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"/>
  </p:notesMasterIdLst>
  <p:sldIdLst>
    <p:sldId id="461" r:id="rId2"/>
    <p:sldId id="462" r:id="rId3"/>
    <p:sldId id="463" r:id="rId4"/>
    <p:sldId id="449" r:id="rId5"/>
    <p:sldId id="464" r:id="rId6"/>
    <p:sldId id="283" r:id="rId7"/>
  </p:sldIdLst>
  <p:sldSz cx="12192000" cy="6858000"/>
  <p:notesSz cx="6858000" cy="9144000"/>
  <p:custDataLst>
    <p:tags r:id="rId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525" userDrawn="1">
          <p15:clr>
            <a:srgbClr val="A4A3A4"/>
          </p15:clr>
        </p15:guide>
        <p15:guide id="2" pos="710" userDrawn="1">
          <p15:clr>
            <a:srgbClr val="A4A3A4"/>
          </p15:clr>
        </p15:guide>
        <p15:guide id="3" pos="3432" userDrawn="1">
          <p15:clr>
            <a:srgbClr val="A4A3A4"/>
          </p15:clr>
        </p15:guide>
        <p15:guide id="4" orient="horz" pos="3294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雪贤 宋" initials="雪贤" lastIdx="3" clrIdx="0">
    <p:extLst>
      <p:ext uri="{19B8F6BF-5375-455C-9EA6-DF929625EA0E}">
        <p15:presenceInfo xmlns:p15="http://schemas.microsoft.com/office/powerpoint/2012/main" userId="36ca455784037c20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F9037"/>
    <a:srgbClr val="294BBD"/>
    <a:srgbClr val="B96B26"/>
    <a:srgbClr val="613A0F"/>
    <a:srgbClr val="7B4913"/>
    <a:srgbClr val="6D4111"/>
    <a:srgbClr val="D89F40"/>
    <a:srgbClr val="C1471D"/>
    <a:srgbClr val="FEA95C"/>
    <a:srgbClr val="A8632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043" autoAdjust="0"/>
    <p:restoredTop sz="95282" autoAdjust="0"/>
  </p:normalViewPr>
  <p:slideViewPr>
    <p:cSldViewPr snapToGrid="0" showGuides="1">
      <p:cViewPr>
        <p:scale>
          <a:sx n="50" d="100"/>
          <a:sy n="50" d="100"/>
        </p:scale>
        <p:origin x="2334" y="1278"/>
      </p:cViewPr>
      <p:guideLst>
        <p:guide orient="horz" pos="1525"/>
        <p:guide pos="710"/>
        <p:guide pos="3432"/>
        <p:guide orient="horz" pos="329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tags" Target="tags/tag1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3DDB9E7-06CF-4192-A4E4-170458F8BFC9}" type="datetimeFigureOut">
              <a:rPr lang="zh-CN" altLang="en-US" smtClean="0"/>
              <a:t>2022/7/30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38EA4D6-130F-48F5-97DA-B25FDFF56A9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41227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38EA4D6-130F-48F5-97DA-B25FDFF56A98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33632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38EA4D6-130F-48F5-97DA-B25FDFF56A98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311768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38EA4D6-130F-48F5-97DA-B25FDFF56A98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18102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38EA4D6-130F-48F5-97DA-B25FDFF56A98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46481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38EA4D6-130F-48F5-97DA-B25FDFF56A98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22256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38EA4D6-130F-48F5-97DA-B25FDFF56A98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32957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1BBCD236-B755-486A-B324-8FF94AE2D7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E48170-234A-45A9-BA18-EB5F9F299700}" type="datetimeFigureOut">
              <a:rPr lang="zh-CN" altLang="en-US" smtClean="0"/>
              <a:t>2022/7/30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1D7E6CB6-B88B-4200-B58A-E52BE92220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99B88E0-5B8C-4106-9CA8-920230BBCC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EB98F-7A2F-46AB-AD99-CC9999768B6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88524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25000">
              <a:srgbClr val="021720"/>
            </a:gs>
            <a:gs pos="100000">
              <a:srgbClr val="042F4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5520AC97-DBD1-42F4-A146-593A9AD8C3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A22115D6-0E2E-4880-B3A2-5E3FB7F715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40C181A-04C0-4151-BA38-7F6AB04C7E9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E48170-234A-45A9-BA18-EB5F9F299700}" type="datetimeFigureOut">
              <a:rPr lang="zh-CN" altLang="en-US" smtClean="0"/>
              <a:t>2022/7/30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763802E-751F-4F97-AA13-E06F6E0E9A2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AD39B87-C746-48E4-9AEC-2EB5FA8A5F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BEB98F-7A2F-46AB-AD99-CC9999768B6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5004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7.png"/><Relationship Id="rId18" Type="http://schemas.microsoft.com/office/2007/relationships/hdphoto" Target="../media/hdphoto6.wdp"/><Relationship Id="rId3" Type="http://schemas.openxmlformats.org/officeDocument/2006/relationships/image" Target="../media/image1.png"/><Relationship Id="rId21" Type="http://schemas.openxmlformats.org/officeDocument/2006/relationships/image" Target="../media/image12.png"/><Relationship Id="rId7" Type="http://schemas.openxmlformats.org/officeDocument/2006/relationships/image" Target="../media/image3.png"/><Relationship Id="rId12" Type="http://schemas.microsoft.com/office/2007/relationships/hdphoto" Target="../media/hdphoto4.wdp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9.png"/><Relationship Id="rId20" Type="http://schemas.microsoft.com/office/2007/relationships/hdphoto" Target="../media/hdphoto7.wdp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11" Type="http://schemas.openxmlformats.org/officeDocument/2006/relationships/image" Target="../media/image6.png"/><Relationship Id="rId24" Type="http://schemas.microsoft.com/office/2007/relationships/hdphoto" Target="../media/hdphoto9.wdp"/><Relationship Id="rId5" Type="http://schemas.openxmlformats.org/officeDocument/2006/relationships/image" Target="../media/image2.png"/><Relationship Id="rId15" Type="http://schemas.openxmlformats.org/officeDocument/2006/relationships/image" Target="../media/image8.png"/><Relationship Id="rId23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11.png"/><Relationship Id="rId4" Type="http://schemas.microsoft.com/office/2007/relationships/hdphoto" Target="../media/hdphoto1.wdp"/><Relationship Id="rId9" Type="http://schemas.openxmlformats.org/officeDocument/2006/relationships/image" Target="../media/image4.png"/><Relationship Id="rId14" Type="http://schemas.microsoft.com/office/2007/relationships/hdphoto" Target="../media/hdphoto5.wdp"/><Relationship Id="rId22" Type="http://schemas.microsoft.com/office/2007/relationships/hdphoto" Target="../media/hdphoto8.wdp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0.png"/><Relationship Id="rId18" Type="http://schemas.openxmlformats.org/officeDocument/2006/relationships/image" Target="../media/image23.png"/><Relationship Id="rId26" Type="http://schemas.microsoft.com/office/2007/relationships/hdphoto" Target="../media/hdphoto17.wdp"/><Relationship Id="rId3" Type="http://schemas.openxmlformats.org/officeDocument/2006/relationships/image" Target="../media/image15.png"/><Relationship Id="rId21" Type="http://schemas.openxmlformats.org/officeDocument/2006/relationships/image" Target="../media/image26.png"/><Relationship Id="rId7" Type="http://schemas.microsoft.com/office/2007/relationships/hdphoto" Target="../media/hdphoto11.wdp"/><Relationship Id="rId12" Type="http://schemas.microsoft.com/office/2007/relationships/hdphoto" Target="../media/hdphoto13.wdp"/><Relationship Id="rId17" Type="http://schemas.openxmlformats.org/officeDocument/2006/relationships/image" Target="../media/image22.png"/><Relationship Id="rId25" Type="http://schemas.openxmlformats.org/officeDocument/2006/relationships/image" Target="../media/image27.png"/><Relationship Id="rId2" Type="http://schemas.openxmlformats.org/officeDocument/2006/relationships/notesSlide" Target="../notesSlides/notesSlide2.xml"/><Relationship Id="rId16" Type="http://schemas.microsoft.com/office/2007/relationships/hdphoto" Target="../media/hdphoto15.wdp"/><Relationship Id="rId20" Type="http://schemas.openxmlformats.org/officeDocument/2006/relationships/image" Target="../media/image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11" Type="http://schemas.openxmlformats.org/officeDocument/2006/relationships/image" Target="../media/image19.png"/><Relationship Id="rId24" Type="http://schemas.microsoft.com/office/2007/relationships/hdphoto" Target="../media/hdphoto7.wdp"/><Relationship Id="rId5" Type="http://schemas.openxmlformats.org/officeDocument/2006/relationships/image" Target="../media/image5.png"/><Relationship Id="rId15" Type="http://schemas.openxmlformats.org/officeDocument/2006/relationships/image" Target="../media/image21.png"/><Relationship Id="rId23" Type="http://schemas.openxmlformats.org/officeDocument/2006/relationships/image" Target="../media/image11.png"/><Relationship Id="rId28" Type="http://schemas.microsoft.com/office/2007/relationships/hdphoto" Target="../media/hdphoto18.wdp"/><Relationship Id="rId10" Type="http://schemas.openxmlformats.org/officeDocument/2006/relationships/image" Target="../media/image18.png"/><Relationship Id="rId19" Type="http://schemas.openxmlformats.org/officeDocument/2006/relationships/image" Target="../media/image24.png"/><Relationship Id="rId4" Type="http://schemas.microsoft.com/office/2007/relationships/hdphoto" Target="../media/hdphoto10.wdp"/><Relationship Id="rId9" Type="http://schemas.microsoft.com/office/2007/relationships/hdphoto" Target="../media/hdphoto12.wdp"/><Relationship Id="rId14" Type="http://schemas.microsoft.com/office/2007/relationships/hdphoto" Target="../media/hdphoto14.wdp"/><Relationship Id="rId22" Type="http://schemas.microsoft.com/office/2007/relationships/hdphoto" Target="../media/hdphoto16.wdp"/><Relationship Id="rId27" Type="http://schemas.openxmlformats.org/officeDocument/2006/relationships/image" Target="../media/image2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6.png"/><Relationship Id="rId3" Type="http://schemas.openxmlformats.org/officeDocument/2006/relationships/image" Target="../media/image29.png"/><Relationship Id="rId7" Type="http://schemas.microsoft.com/office/2007/relationships/hdphoto" Target="../media/hdphoto20.wdp"/><Relationship Id="rId12" Type="http://schemas.microsoft.com/office/2007/relationships/hdphoto" Target="../media/hdphoto21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11" Type="http://schemas.openxmlformats.org/officeDocument/2006/relationships/image" Target="../media/image35.png"/><Relationship Id="rId5" Type="http://schemas.openxmlformats.org/officeDocument/2006/relationships/image" Target="../media/image30.png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microsoft.com/office/2007/relationships/hdphoto" Target="../media/hdphoto19.wdp"/><Relationship Id="rId9" Type="http://schemas.openxmlformats.org/officeDocument/2006/relationships/image" Target="../media/image33.png"/><Relationship Id="rId14" Type="http://schemas.openxmlformats.org/officeDocument/2006/relationships/image" Target="../media/image3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microsoft.com/office/2007/relationships/hdphoto" Target="../media/hdphoto24.wdp"/><Relationship Id="rId3" Type="http://schemas.openxmlformats.org/officeDocument/2006/relationships/image" Target="../media/image29.png"/><Relationship Id="rId7" Type="http://schemas.openxmlformats.org/officeDocument/2006/relationships/image" Target="../media/image32.png"/><Relationship Id="rId12" Type="http://schemas.openxmlformats.org/officeDocument/2006/relationships/image" Target="../media/image41.png"/><Relationship Id="rId17" Type="http://schemas.openxmlformats.org/officeDocument/2006/relationships/image" Target="../media/image44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4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microsoft.com/office/2007/relationships/hdphoto" Target="../media/hdphoto23.wdp"/><Relationship Id="rId5" Type="http://schemas.openxmlformats.org/officeDocument/2006/relationships/image" Target="../media/image30.png"/><Relationship Id="rId15" Type="http://schemas.microsoft.com/office/2007/relationships/hdphoto" Target="../media/hdphoto25.wdp"/><Relationship Id="rId10" Type="http://schemas.openxmlformats.org/officeDocument/2006/relationships/image" Target="../media/image40.png"/><Relationship Id="rId4" Type="http://schemas.microsoft.com/office/2007/relationships/hdphoto" Target="../media/hdphoto19.wdp"/><Relationship Id="rId9" Type="http://schemas.microsoft.com/office/2007/relationships/hdphoto" Target="../media/hdphoto22.wdp"/><Relationship Id="rId14" Type="http://schemas.openxmlformats.org/officeDocument/2006/relationships/image" Target="../media/image4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29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46.jpeg"/><Relationship Id="rId5" Type="http://schemas.openxmlformats.org/officeDocument/2006/relationships/image" Target="../media/image30.png"/><Relationship Id="rId10" Type="http://schemas.openxmlformats.org/officeDocument/2006/relationships/image" Target="../media/image45.jpeg"/><Relationship Id="rId4" Type="http://schemas.microsoft.com/office/2007/relationships/hdphoto" Target="../media/hdphoto19.wdp"/><Relationship Id="rId9" Type="http://schemas.openxmlformats.org/officeDocument/2006/relationships/image" Target="../media/image4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1A3BA6"/>
            </a:gs>
            <a:gs pos="100000">
              <a:srgbClr val="08215A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" name="图片 216" descr="图片包含 游戏机, 食物, 碗&#10;&#10;描述已自动生成">
            <a:extLst>
              <a:ext uri="{FF2B5EF4-FFF2-40B4-BE49-F238E27FC236}">
                <a16:creationId xmlns:a16="http://schemas.microsoft.com/office/drawing/2014/main" id="{814431EC-3C89-4E5E-8DDB-B6E237C9452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FilmGrain grainSize="1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0831" y="0"/>
            <a:ext cx="12242831" cy="6857999"/>
          </a:xfrm>
          <a:prstGeom prst="rect">
            <a:avLst/>
          </a:prstGeom>
        </p:spPr>
      </p:pic>
      <p:pic>
        <p:nvPicPr>
          <p:cNvPr id="211" name="图片 210" descr="图片包含 游戏机, 烟花, 动物&#10;&#10;描述已自动生成">
            <a:extLst>
              <a:ext uri="{FF2B5EF4-FFF2-40B4-BE49-F238E27FC236}">
                <a16:creationId xmlns:a16="http://schemas.microsoft.com/office/drawing/2014/main" id="{84CC259D-A67F-4982-9A0B-C1F3D739D2F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alphaModFix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730981" y="550930"/>
            <a:ext cx="12192000" cy="6858000"/>
          </a:xfrm>
          <a:prstGeom prst="rect">
            <a:avLst/>
          </a:prstGeom>
        </p:spPr>
      </p:pic>
      <p:grpSp>
        <p:nvGrpSpPr>
          <p:cNvPr id="256" name="组合 255">
            <a:extLst>
              <a:ext uri="{FF2B5EF4-FFF2-40B4-BE49-F238E27FC236}">
                <a16:creationId xmlns:a16="http://schemas.microsoft.com/office/drawing/2014/main" id="{108F8B68-0E4A-4184-A90F-A26353D35621}"/>
              </a:ext>
            </a:extLst>
          </p:cNvPr>
          <p:cNvGrpSpPr/>
          <p:nvPr/>
        </p:nvGrpSpPr>
        <p:grpSpPr>
          <a:xfrm>
            <a:off x="-2984803" y="-3761491"/>
            <a:ext cx="9272651" cy="7704185"/>
            <a:chOff x="-2861594" y="-3702606"/>
            <a:chExt cx="9098989" cy="7559898"/>
          </a:xfrm>
        </p:grpSpPr>
        <p:pic>
          <p:nvPicPr>
            <p:cNvPr id="246" name="图片 245">
              <a:extLst>
                <a:ext uri="{FF2B5EF4-FFF2-40B4-BE49-F238E27FC236}">
                  <a16:creationId xmlns:a16="http://schemas.microsoft.com/office/drawing/2014/main" id="{2664B5E0-E4F8-4660-AF65-F47125FC89F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alphaModFix amt="1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Blur radius="1"/>
                      </a14:imgEffect>
                      <a14:imgEffect>
                        <a14:brightnessContrast bright="-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1899165">
              <a:off x="-1884908" y="-3702606"/>
              <a:ext cx="8122303" cy="7461090"/>
            </a:xfrm>
            <a:custGeom>
              <a:avLst/>
              <a:gdLst>
                <a:gd name="connsiteX0" fmla="*/ 0 w 8122303"/>
                <a:gd name="connsiteY0" fmla="*/ 0 h 7461090"/>
                <a:gd name="connsiteX1" fmla="*/ 8122303 w 8122303"/>
                <a:gd name="connsiteY1" fmla="*/ 0 h 7461090"/>
                <a:gd name="connsiteX2" fmla="*/ 8122303 w 8122303"/>
                <a:gd name="connsiteY2" fmla="*/ 1112422 h 7461090"/>
                <a:gd name="connsiteX3" fmla="*/ 8060765 w 8122303"/>
                <a:gd name="connsiteY3" fmla="*/ 1132235 h 7461090"/>
                <a:gd name="connsiteX4" fmla="*/ 7933301 w 8122303"/>
                <a:gd name="connsiteY4" fmla="*/ 1180972 h 7461090"/>
                <a:gd name="connsiteX5" fmla="*/ 5421348 w 8122303"/>
                <a:gd name="connsiteY5" fmla="*/ 2443981 h 7461090"/>
                <a:gd name="connsiteX6" fmla="*/ 4772009 w 8122303"/>
                <a:gd name="connsiteY6" fmla="*/ 3089034 h 7461090"/>
                <a:gd name="connsiteX7" fmla="*/ 4336466 w 8122303"/>
                <a:gd name="connsiteY7" fmla="*/ 3683872 h 7461090"/>
                <a:gd name="connsiteX8" fmla="*/ 3940779 w 8122303"/>
                <a:gd name="connsiteY8" fmla="*/ 5777046 h 7461090"/>
                <a:gd name="connsiteX9" fmla="*/ 3911360 w 8122303"/>
                <a:gd name="connsiteY9" fmla="*/ 5971948 h 7461090"/>
                <a:gd name="connsiteX10" fmla="*/ 5803113 w 8122303"/>
                <a:gd name="connsiteY10" fmla="*/ 4805731 h 7461090"/>
                <a:gd name="connsiteX11" fmla="*/ 6207081 w 8122303"/>
                <a:gd name="connsiteY11" fmla="*/ 4556695 h 7461090"/>
                <a:gd name="connsiteX12" fmla="*/ 6986803 w 8122303"/>
                <a:gd name="connsiteY12" fmla="*/ 3858459 h 7461090"/>
                <a:gd name="connsiteX13" fmla="*/ 8122303 w 8122303"/>
                <a:gd name="connsiteY13" fmla="*/ 3072036 h 7461090"/>
                <a:gd name="connsiteX14" fmla="*/ 8122303 w 8122303"/>
                <a:gd name="connsiteY14" fmla="*/ 7461090 h 7461090"/>
                <a:gd name="connsiteX15" fmla="*/ 0 w 8122303"/>
                <a:gd name="connsiteY15" fmla="*/ 7461090 h 746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2303" h="7461090">
                  <a:moveTo>
                    <a:pt x="0" y="0"/>
                  </a:moveTo>
                  <a:lnTo>
                    <a:pt x="8122303" y="0"/>
                  </a:lnTo>
                  <a:lnTo>
                    <a:pt x="8122303" y="1112422"/>
                  </a:lnTo>
                  <a:lnTo>
                    <a:pt x="8060765" y="1132235"/>
                  </a:lnTo>
                  <a:cubicBezTo>
                    <a:pt x="8018277" y="1148481"/>
                    <a:pt x="7976132" y="1165899"/>
                    <a:pt x="7933301" y="1180972"/>
                  </a:cubicBezTo>
                  <a:lnTo>
                    <a:pt x="5421348" y="2443981"/>
                  </a:lnTo>
                  <a:lnTo>
                    <a:pt x="4772009" y="3089034"/>
                  </a:lnTo>
                  <a:lnTo>
                    <a:pt x="4336466" y="3683872"/>
                  </a:lnTo>
                  <a:lnTo>
                    <a:pt x="3940779" y="5777046"/>
                  </a:lnTo>
                  <a:lnTo>
                    <a:pt x="3911360" y="5971948"/>
                  </a:lnTo>
                  <a:lnTo>
                    <a:pt x="5803113" y="4805731"/>
                  </a:lnTo>
                  <a:cubicBezTo>
                    <a:pt x="5937769" y="4722719"/>
                    <a:pt x="6078246" y="4648481"/>
                    <a:pt x="6207081" y="4556695"/>
                  </a:cubicBezTo>
                  <a:cubicBezTo>
                    <a:pt x="6404013" y="4416397"/>
                    <a:pt x="6860946" y="3975669"/>
                    <a:pt x="6986803" y="3858459"/>
                  </a:cubicBezTo>
                  <a:lnTo>
                    <a:pt x="8122303" y="3072036"/>
                  </a:lnTo>
                  <a:lnTo>
                    <a:pt x="8122303" y="7461090"/>
                  </a:lnTo>
                  <a:lnTo>
                    <a:pt x="0" y="7461090"/>
                  </a:lnTo>
                  <a:close/>
                </a:path>
              </a:pathLst>
            </a:custGeom>
          </p:spPr>
        </p:pic>
        <p:pic>
          <p:nvPicPr>
            <p:cNvPr id="245" name="图片 244">
              <a:extLst>
                <a:ext uri="{FF2B5EF4-FFF2-40B4-BE49-F238E27FC236}">
                  <a16:creationId xmlns:a16="http://schemas.microsoft.com/office/drawing/2014/main" id="{52E51DB8-9DC6-48DE-A79D-C1C0F0E8000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Blur radius="8"/>
                      </a14:imgEffect>
                      <a14:imgEffect>
                        <a14:brightnessContrast bright="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1899165">
              <a:off x="-2861594" y="-3603798"/>
              <a:ext cx="8122303" cy="7461090"/>
            </a:xfrm>
            <a:custGeom>
              <a:avLst/>
              <a:gdLst>
                <a:gd name="connsiteX0" fmla="*/ 0 w 8122303"/>
                <a:gd name="connsiteY0" fmla="*/ 0 h 7461090"/>
                <a:gd name="connsiteX1" fmla="*/ 8122303 w 8122303"/>
                <a:gd name="connsiteY1" fmla="*/ 0 h 7461090"/>
                <a:gd name="connsiteX2" fmla="*/ 8122303 w 8122303"/>
                <a:gd name="connsiteY2" fmla="*/ 1112422 h 7461090"/>
                <a:gd name="connsiteX3" fmla="*/ 8060765 w 8122303"/>
                <a:gd name="connsiteY3" fmla="*/ 1132235 h 7461090"/>
                <a:gd name="connsiteX4" fmla="*/ 7933301 w 8122303"/>
                <a:gd name="connsiteY4" fmla="*/ 1180972 h 7461090"/>
                <a:gd name="connsiteX5" fmla="*/ 5421348 w 8122303"/>
                <a:gd name="connsiteY5" fmla="*/ 2443981 h 7461090"/>
                <a:gd name="connsiteX6" fmla="*/ 4772009 w 8122303"/>
                <a:gd name="connsiteY6" fmla="*/ 3089034 h 7461090"/>
                <a:gd name="connsiteX7" fmla="*/ 4336466 w 8122303"/>
                <a:gd name="connsiteY7" fmla="*/ 3683872 h 7461090"/>
                <a:gd name="connsiteX8" fmla="*/ 3940779 w 8122303"/>
                <a:gd name="connsiteY8" fmla="*/ 5777046 h 7461090"/>
                <a:gd name="connsiteX9" fmla="*/ 3911360 w 8122303"/>
                <a:gd name="connsiteY9" fmla="*/ 5971948 h 7461090"/>
                <a:gd name="connsiteX10" fmla="*/ 5803113 w 8122303"/>
                <a:gd name="connsiteY10" fmla="*/ 4805731 h 7461090"/>
                <a:gd name="connsiteX11" fmla="*/ 6207081 w 8122303"/>
                <a:gd name="connsiteY11" fmla="*/ 4556695 h 7461090"/>
                <a:gd name="connsiteX12" fmla="*/ 6986803 w 8122303"/>
                <a:gd name="connsiteY12" fmla="*/ 3858459 h 7461090"/>
                <a:gd name="connsiteX13" fmla="*/ 8122303 w 8122303"/>
                <a:gd name="connsiteY13" fmla="*/ 3072036 h 7461090"/>
                <a:gd name="connsiteX14" fmla="*/ 8122303 w 8122303"/>
                <a:gd name="connsiteY14" fmla="*/ 7461090 h 7461090"/>
                <a:gd name="connsiteX15" fmla="*/ 0 w 8122303"/>
                <a:gd name="connsiteY15" fmla="*/ 7461090 h 746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2303" h="7461090">
                  <a:moveTo>
                    <a:pt x="0" y="0"/>
                  </a:moveTo>
                  <a:lnTo>
                    <a:pt x="8122303" y="0"/>
                  </a:lnTo>
                  <a:lnTo>
                    <a:pt x="8122303" y="1112422"/>
                  </a:lnTo>
                  <a:lnTo>
                    <a:pt x="8060765" y="1132235"/>
                  </a:lnTo>
                  <a:cubicBezTo>
                    <a:pt x="8018277" y="1148481"/>
                    <a:pt x="7976132" y="1165899"/>
                    <a:pt x="7933301" y="1180972"/>
                  </a:cubicBezTo>
                  <a:lnTo>
                    <a:pt x="5421348" y="2443981"/>
                  </a:lnTo>
                  <a:lnTo>
                    <a:pt x="4772009" y="3089034"/>
                  </a:lnTo>
                  <a:lnTo>
                    <a:pt x="4336466" y="3683872"/>
                  </a:lnTo>
                  <a:lnTo>
                    <a:pt x="3940779" y="5777046"/>
                  </a:lnTo>
                  <a:lnTo>
                    <a:pt x="3911360" y="5971948"/>
                  </a:lnTo>
                  <a:lnTo>
                    <a:pt x="5803113" y="4805731"/>
                  </a:lnTo>
                  <a:cubicBezTo>
                    <a:pt x="5937769" y="4722719"/>
                    <a:pt x="6078246" y="4648481"/>
                    <a:pt x="6207081" y="4556695"/>
                  </a:cubicBezTo>
                  <a:cubicBezTo>
                    <a:pt x="6404013" y="4416397"/>
                    <a:pt x="6860946" y="3975669"/>
                    <a:pt x="6986803" y="3858459"/>
                  </a:cubicBezTo>
                  <a:lnTo>
                    <a:pt x="8122303" y="3072036"/>
                  </a:lnTo>
                  <a:lnTo>
                    <a:pt x="8122303" y="7461090"/>
                  </a:lnTo>
                  <a:lnTo>
                    <a:pt x="0" y="7461090"/>
                  </a:lnTo>
                  <a:close/>
                </a:path>
              </a:pathLst>
            </a:custGeom>
          </p:spPr>
        </p:pic>
      </p:grpSp>
      <p:pic>
        <p:nvPicPr>
          <p:cNvPr id="250" name="图片 249" descr="蓝色的天空&#10;&#10;描述已自动生成">
            <a:extLst>
              <a:ext uri="{FF2B5EF4-FFF2-40B4-BE49-F238E27FC236}">
                <a16:creationId xmlns:a16="http://schemas.microsoft.com/office/drawing/2014/main" id="{4325CF22-4858-4072-8307-2188F67AAE8C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43635" y="-5892"/>
            <a:ext cx="8132330" cy="3521364"/>
          </a:xfrm>
          <a:prstGeom prst="rect">
            <a:avLst/>
          </a:prstGeom>
        </p:spPr>
      </p:pic>
      <p:pic>
        <p:nvPicPr>
          <p:cNvPr id="280" name="图片 279">
            <a:extLst>
              <a:ext uri="{FF2B5EF4-FFF2-40B4-BE49-F238E27FC236}">
                <a16:creationId xmlns:a16="http://schemas.microsoft.com/office/drawing/2014/main" id="{16E6E462-E13B-4CB3-B66D-4CCBF299934E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-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64877" y="2011560"/>
            <a:ext cx="6769827" cy="3066487"/>
          </a:xfrm>
          <a:prstGeom prst="rect">
            <a:avLst/>
          </a:prstGeom>
        </p:spPr>
      </p:pic>
      <p:grpSp>
        <p:nvGrpSpPr>
          <p:cNvPr id="225" name="组合 224">
            <a:extLst>
              <a:ext uri="{FF2B5EF4-FFF2-40B4-BE49-F238E27FC236}">
                <a16:creationId xmlns:a16="http://schemas.microsoft.com/office/drawing/2014/main" id="{55E542DE-285F-417D-BA95-5CF71F581F7D}"/>
              </a:ext>
            </a:extLst>
          </p:cNvPr>
          <p:cNvGrpSpPr/>
          <p:nvPr/>
        </p:nvGrpSpPr>
        <p:grpSpPr>
          <a:xfrm>
            <a:off x="1555789" y="1246077"/>
            <a:ext cx="9171863" cy="1854743"/>
            <a:chOff x="1510921" y="1246077"/>
            <a:chExt cx="9171863" cy="1854743"/>
          </a:xfrm>
        </p:grpSpPr>
        <p:pic>
          <p:nvPicPr>
            <p:cNvPr id="118" name="图片 117">
              <a:extLst>
                <a:ext uri="{FF2B5EF4-FFF2-40B4-BE49-F238E27FC236}">
                  <a16:creationId xmlns:a16="http://schemas.microsoft.com/office/drawing/2014/main" id="{F7BF18CC-A549-4E9F-B912-CA98B1E617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email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artisticGlowDiffused intensity="1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510921" y="1249007"/>
              <a:ext cx="9170159" cy="1851813"/>
            </a:xfrm>
            <a:custGeom>
              <a:avLst/>
              <a:gdLst>
                <a:gd name="connsiteX0" fmla="*/ 2143417 w 9170159"/>
                <a:gd name="connsiteY0" fmla="*/ 1430624 h 1851813"/>
                <a:gd name="connsiteX1" fmla="*/ 2138215 w 9170159"/>
                <a:gd name="connsiteY1" fmla="*/ 1432268 h 1851813"/>
                <a:gd name="connsiteX2" fmla="*/ 2147855 w 9170159"/>
                <a:gd name="connsiteY2" fmla="*/ 1437525 h 1851813"/>
                <a:gd name="connsiteX3" fmla="*/ 2143417 w 9170159"/>
                <a:gd name="connsiteY3" fmla="*/ 1430624 h 1851813"/>
                <a:gd name="connsiteX4" fmla="*/ 2878578 w 9170159"/>
                <a:gd name="connsiteY4" fmla="*/ 1404993 h 1851813"/>
                <a:gd name="connsiteX5" fmla="*/ 2872554 w 9170159"/>
                <a:gd name="connsiteY5" fmla="*/ 1407731 h 1851813"/>
                <a:gd name="connsiteX6" fmla="*/ 2877812 w 9170159"/>
                <a:gd name="connsiteY6" fmla="*/ 1419999 h 1851813"/>
                <a:gd name="connsiteX7" fmla="*/ 2884822 w 9170159"/>
                <a:gd name="connsiteY7" fmla="*/ 1416494 h 1851813"/>
                <a:gd name="connsiteX8" fmla="*/ 2878578 w 9170159"/>
                <a:gd name="connsiteY8" fmla="*/ 1404993 h 1851813"/>
                <a:gd name="connsiteX9" fmla="*/ 2863024 w 9170159"/>
                <a:gd name="connsiteY9" fmla="*/ 1392834 h 1851813"/>
                <a:gd name="connsiteX10" fmla="*/ 2862038 w 9170159"/>
                <a:gd name="connsiteY10" fmla="*/ 1400721 h 1851813"/>
                <a:gd name="connsiteX11" fmla="*/ 2867296 w 9170159"/>
                <a:gd name="connsiteY11" fmla="*/ 1393710 h 1851813"/>
                <a:gd name="connsiteX12" fmla="*/ 2863024 w 9170159"/>
                <a:gd name="connsiteY12" fmla="*/ 1392834 h 1851813"/>
                <a:gd name="connsiteX13" fmla="*/ 2862257 w 9170159"/>
                <a:gd name="connsiteY13" fmla="*/ 1382757 h 1851813"/>
                <a:gd name="connsiteX14" fmla="*/ 2863407 w 9170159"/>
                <a:gd name="connsiteY14" fmla="*/ 1384400 h 1851813"/>
                <a:gd name="connsiteX15" fmla="*/ 2862961 w 9170159"/>
                <a:gd name="connsiteY15" fmla="*/ 1388066 h 1851813"/>
                <a:gd name="connsiteX16" fmla="*/ 2861600 w 9170159"/>
                <a:gd name="connsiteY16" fmla="*/ 1387467 h 1851813"/>
                <a:gd name="connsiteX17" fmla="*/ 2854565 w 9170159"/>
                <a:gd name="connsiteY17" fmla="*/ 1386932 h 1851813"/>
                <a:gd name="connsiteX18" fmla="*/ 2855028 w 9170159"/>
                <a:gd name="connsiteY18" fmla="*/ 1386700 h 1851813"/>
                <a:gd name="connsiteX19" fmla="*/ 2862257 w 9170159"/>
                <a:gd name="connsiteY19" fmla="*/ 1382757 h 1851813"/>
                <a:gd name="connsiteX20" fmla="*/ 2816690 w 9170159"/>
                <a:gd name="connsiteY20" fmla="*/ 1338504 h 1851813"/>
                <a:gd name="connsiteX21" fmla="*/ 2817476 w 9170159"/>
                <a:gd name="connsiteY21" fmla="*/ 1340504 h 1851813"/>
                <a:gd name="connsiteX22" fmla="*/ 2815569 w 9170159"/>
                <a:gd name="connsiteY22" fmla="*/ 1338832 h 1851813"/>
                <a:gd name="connsiteX23" fmla="*/ 826937 w 9170159"/>
                <a:gd name="connsiteY23" fmla="*/ 1267804 h 1851813"/>
                <a:gd name="connsiteX24" fmla="*/ 804735 w 9170159"/>
                <a:gd name="connsiteY24" fmla="*/ 1270635 h 1851813"/>
                <a:gd name="connsiteX25" fmla="*/ 855560 w 9170159"/>
                <a:gd name="connsiteY25" fmla="*/ 1343559 h 1851813"/>
                <a:gd name="connsiteX26" fmla="*/ 957212 w 9170159"/>
                <a:gd name="connsiteY26" fmla="*/ 1336929 h 1851813"/>
                <a:gd name="connsiteX27" fmla="*/ 826937 w 9170159"/>
                <a:gd name="connsiteY27" fmla="*/ 1267804 h 1851813"/>
                <a:gd name="connsiteX28" fmla="*/ 3341055 w 9170159"/>
                <a:gd name="connsiteY28" fmla="*/ 1222872 h 1851813"/>
                <a:gd name="connsiteX29" fmla="*/ 3313014 w 9170159"/>
                <a:gd name="connsiteY29" fmla="*/ 1271640 h 1851813"/>
                <a:gd name="connsiteX30" fmla="*/ 3294726 w 9170159"/>
                <a:gd name="connsiteY30" fmla="*/ 1309435 h 1851813"/>
                <a:gd name="connsiteX31" fmla="*/ 3344713 w 9170159"/>
                <a:gd name="connsiteY31" fmla="*/ 1255790 h 1851813"/>
                <a:gd name="connsiteX32" fmla="*/ 3341055 w 9170159"/>
                <a:gd name="connsiteY32" fmla="*/ 1222872 h 1851813"/>
                <a:gd name="connsiteX33" fmla="*/ 2276670 w 9170159"/>
                <a:gd name="connsiteY33" fmla="*/ 1190409 h 1851813"/>
                <a:gd name="connsiteX34" fmla="*/ 2164503 w 9170159"/>
                <a:gd name="connsiteY34" fmla="*/ 1300823 h 1851813"/>
                <a:gd name="connsiteX35" fmla="*/ 2211825 w 9170159"/>
                <a:gd name="connsiteY35" fmla="*/ 1369174 h 1851813"/>
                <a:gd name="connsiteX36" fmla="*/ 2493992 w 9170159"/>
                <a:gd name="connsiteY36" fmla="*/ 1262265 h 1851813"/>
                <a:gd name="connsiteX37" fmla="*/ 2413373 w 9170159"/>
                <a:gd name="connsiteY37" fmla="*/ 1223708 h 1851813"/>
                <a:gd name="connsiteX38" fmla="*/ 2276670 w 9170159"/>
                <a:gd name="connsiteY38" fmla="*/ 1190409 h 1851813"/>
                <a:gd name="connsiteX39" fmla="*/ 1791200 w 9170159"/>
                <a:gd name="connsiteY39" fmla="*/ 1167625 h 1851813"/>
                <a:gd name="connsiteX40" fmla="*/ 1850789 w 9170159"/>
                <a:gd name="connsiteY40" fmla="*/ 1202677 h 1851813"/>
                <a:gd name="connsiteX41" fmla="*/ 1889346 w 9170159"/>
                <a:gd name="connsiteY41" fmla="*/ 1223708 h 1851813"/>
                <a:gd name="connsiteX42" fmla="*/ 1901613 w 9170159"/>
                <a:gd name="connsiteY42" fmla="*/ 1316596 h 1851813"/>
                <a:gd name="connsiteX43" fmla="*/ 1887593 w 9170159"/>
                <a:gd name="connsiteY43" fmla="*/ 1363916 h 1851813"/>
                <a:gd name="connsiteX44" fmla="*/ 1856047 w 9170159"/>
                <a:gd name="connsiteY44" fmla="*/ 1369174 h 1851813"/>
                <a:gd name="connsiteX45" fmla="*/ 1770168 w 9170159"/>
                <a:gd name="connsiteY45" fmla="*/ 1283297 h 1851813"/>
                <a:gd name="connsiteX46" fmla="*/ 1705322 w 9170159"/>
                <a:gd name="connsiteY46" fmla="*/ 1334122 h 1851813"/>
                <a:gd name="connsiteX47" fmla="*/ 1703570 w 9170159"/>
                <a:gd name="connsiteY47" fmla="*/ 1360411 h 1851813"/>
                <a:gd name="connsiteX48" fmla="*/ 1693055 w 9170159"/>
                <a:gd name="connsiteY48" fmla="*/ 1419999 h 1851813"/>
                <a:gd name="connsiteX49" fmla="*/ 1689549 w 9170159"/>
                <a:gd name="connsiteY49" fmla="*/ 1497114 h 1851813"/>
                <a:gd name="connsiteX50" fmla="*/ 1633467 w 9170159"/>
                <a:gd name="connsiteY50" fmla="*/ 1474330 h 1851813"/>
                <a:gd name="connsiteX51" fmla="*/ 1591404 w 9170159"/>
                <a:gd name="connsiteY51" fmla="*/ 1388453 h 1851813"/>
                <a:gd name="connsiteX52" fmla="*/ 1591404 w 9170159"/>
                <a:gd name="connsiteY52" fmla="*/ 1323606 h 1851813"/>
                <a:gd name="connsiteX53" fmla="*/ 1612434 w 9170159"/>
                <a:gd name="connsiteY53" fmla="*/ 1251750 h 1851813"/>
                <a:gd name="connsiteX54" fmla="*/ 1665012 w 9170159"/>
                <a:gd name="connsiteY54" fmla="*/ 1257008 h 1851813"/>
                <a:gd name="connsiteX55" fmla="*/ 1752642 w 9170159"/>
                <a:gd name="connsiteY55" fmla="*/ 1202677 h 1851813"/>
                <a:gd name="connsiteX56" fmla="*/ 1772798 w 9170159"/>
                <a:gd name="connsiteY56" fmla="*/ 1185151 h 1851813"/>
                <a:gd name="connsiteX57" fmla="*/ 1791200 w 9170159"/>
                <a:gd name="connsiteY57" fmla="*/ 1167625 h 1851813"/>
                <a:gd name="connsiteX58" fmla="*/ 2249943 w 9170159"/>
                <a:gd name="connsiteY58" fmla="*/ 1141117 h 1851813"/>
                <a:gd name="connsiteX59" fmla="*/ 2241619 w 9170159"/>
                <a:gd name="connsiteY59" fmla="*/ 1144841 h 1851813"/>
                <a:gd name="connsiteX60" fmla="*/ 2236360 w 9170159"/>
                <a:gd name="connsiteY60" fmla="*/ 1150099 h 1851813"/>
                <a:gd name="connsiteX61" fmla="*/ 2250381 w 9170159"/>
                <a:gd name="connsiteY61" fmla="*/ 1147470 h 1851813"/>
                <a:gd name="connsiteX62" fmla="*/ 2249943 w 9170159"/>
                <a:gd name="connsiteY62" fmla="*/ 1141117 h 1851813"/>
                <a:gd name="connsiteX63" fmla="*/ 5444978 w 9170159"/>
                <a:gd name="connsiteY63" fmla="*/ 1118516 h 1851813"/>
                <a:gd name="connsiteX64" fmla="*/ 5440596 w 9170159"/>
                <a:gd name="connsiteY64" fmla="*/ 1119240 h 1851813"/>
                <a:gd name="connsiteX65" fmla="*/ 5362567 w 9170159"/>
                <a:gd name="connsiteY65" fmla="*/ 1158254 h 1851813"/>
                <a:gd name="connsiteX66" fmla="*/ 5277223 w 9170159"/>
                <a:gd name="connsiteY66" fmla="*/ 1171665 h 1851813"/>
                <a:gd name="connsiteX67" fmla="*/ 5244305 w 9170159"/>
                <a:gd name="connsiteY67" fmla="*/ 1187515 h 1851813"/>
                <a:gd name="connsiteX68" fmla="*/ 5372321 w 9170159"/>
                <a:gd name="connsiteY68" fmla="*/ 1214337 h 1851813"/>
                <a:gd name="connsiteX69" fmla="*/ 5407678 w 9170159"/>
                <a:gd name="connsiteY69" fmla="*/ 1196049 h 1851813"/>
                <a:gd name="connsiteX70" fmla="*/ 5430843 w 9170159"/>
                <a:gd name="connsiteY70" fmla="*/ 1150939 h 1851813"/>
                <a:gd name="connsiteX71" fmla="*/ 5444863 w 9170159"/>
                <a:gd name="connsiteY71" fmla="*/ 1129603 h 1851813"/>
                <a:gd name="connsiteX72" fmla="*/ 5444978 w 9170159"/>
                <a:gd name="connsiteY72" fmla="*/ 1118516 h 1851813"/>
                <a:gd name="connsiteX73" fmla="*/ 6193047 w 9170159"/>
                <a:gd name="connsiteY73" fmla="*/ 1099274 h 1851813"/>
                <a:gd name="connsiteX74" fmla="*/ 6170263 w 9170159"/>
                <a:gd name="connsiteY74" fmla="*/ 1174635 h 1851813"/>
                <a:gd name="connsiteX75" fmla="*/ 6189542 w 9170159"/>
                <a:gd name="connsiteY75" fmla="*/ 1188656 h 1851813"/>
                <a:gd name="connsiteX76" fmla="*/ 6203562 w 9170159"/>
                <a:gd name="connsiteY76" fmla="*/ 1148346 h 1851813"/>
                <a:gd name="connsiteX77" fmla="*/ 6193047 w 9170159"/>
                <a:gd name="connsiteY77" fmla="*/ 1099274 h 1851813"/>
                <a:gd name="connsiteX78" fmla="*/ 3704072 w 9170159"/>
                <a:gd name="connsiteY78" fmla="*/ 1053098 h 1851813"/>
                <a:gd name="connsiteX79" fmla="*/ 3701938 w 9170159"/>
                <a:gd name="connsiteY79" fmla="*/ 1059499 h 1851813"/>
                <a:gd name="connsiteX80" fmla="*/ 3610498 w 9170159"/>
                <a:gd name="connsiteY80" fmla="*/ 1119240 h 1851813"/>
                <a:gd name="connsiteX81" fmla="*/ 3559292 w 9170159"/>
                <a:gd name="connsiteY81" fmla="*/ 1148501 h 1851813"/>
                <a:gd name="connsiteX82" fmla="*/ 3561730 w 9170159"/>
                <a:gd name="connsiteY82" fmla="*/ 1166789 h 1851813"/>
                <a:gd name="connsiteX83" fmla="*/ 3589772 w 9170159"/>
                <a:gd name="connsiteY83" fmla="*/ 1180200 h 1851813"/>
                <a:gd name="connsiteX84" fmla="*/ 3615375 w 9170159"/>
                <a:gd name="connsiteY84" fmla="*/ 1203364 h 1851813"/>
                <a:gd name="connsiteX85" fmla="*/ 3656828 w 9170159"/>
                <a:gd name="connsiteY85" fmla="*/ 1181419 h 1851813"/>
                <a:gd name="connsiteX86" fmla="*/ 3706815 w 9170159"/>
                <a:gd name="connsiteY86" fmla="*/ 1086321 h 1851813"/>
                <a:gd name="connsiteX87" fmla="*/ 3710473 w 9170159"/>
                <a:gd name="connsiteY87" fmla="*/ 1053403 h 1851813"/>
                <a:gd name="connsiteX88" fmla="*/ 3704072 w 9170159"/>
                <a:gd name="connsiteY88" fmla="*/ 1053098 h 1851813"/>
                <a:gd name="connsiteX89" fmla="*/ 3237423 w 9170159"/>
                <a:gd name="connsiteY89" fmla="*/ 999758 h 1851813"/>
                <a:gd name="connsiteX90" fmla="*/ 3200847 w 9170159"/>
                <a:gd name="connsiteY90" fmla="*/ 1103390 h 1851813"/>
                <a:gd name="connsiteX91" fmla="*/ 3231327 w 9170159"/>
                <a:gd name="connsiteY91" fmla="*/ 1126555 h 1851813"/>
                <a:gd name="connsiteX92" fmla="*/ 3337398 w 9170159"/>
                <a:gd name="connsiteY92" fmla="*/ 1150939 h 1851813"/>
                <a:gd name="connsiteX93" fmla="*/ 3344713 w 9170159"/>
                <a:gd name="connsiteY93" fmla="*/ 1108267 h 1851813"/>
                <a:gd name="connsiteX94" fmla="*/ 3334959 w 9170159"/>
                <a:gd name="connsiteY94" fmla="*/ 1057061 h 1851813"/>
                <a:gd name="connsiteX95" fmla="*/ 3296554 w 9170159"/>
                <a:gd name="connsiteY95" fmla="*/ 1049745 h 1851813"/>
                <a:gd name="connsiteX96" fmla="*/ 3261198 w 9170159"/>
                <a:gd name="connsiteY96" fmla="*/ 1035115 h 1851813"/>
                <a:gd name="connsiteX97" fmla="*/ 3253273 w 9170159"/>
                <a:gd name="connsiteY97" fmla="*/ 1022923 h 1851813"/>
                <a:gd name="connsiteX98" fmla="*/ 3237423 w 9170159"/>
                <a:gd name="connsiteY98" fmla="*/ 999758 h 1851813"/>
                <a:gd name="connsiteX99" fmla="*/ 3350428 w 9170159"/>
                <a:gd name="connsiteY99" fmla="*/ 875171 h 1851813"/>
                <a:gd name="connsiteX100" fmla="*/ 3332521 w 9170159"/>
                <a:gd name="connsiteY100" fmla="*/ 875400 h 1851813"/>
                <a:gd name="connsiteX101" fmla="*/ 3291068 w 9170159"/>
                <a:gd name="connsiteY101" fmla="*/ 911976 h 1851813"/>
                <a:gd name="connsiteX102" fmla="*/ 3272780 w 9170159"/>
                <a:gd name="connsiteY102" fmla="*/ 946113 h 1851813"/>
                <a:gd name="connsiteX103" fmla="*/ 3314233 w 9170159"/>
                <a:gd name="connsiteY103" fmla="*/ 970497 h 1851813"/>
                <a:gd name="connsiteX104" fmla="*/ 3355686 w 9170159"/>
                <a:gd name="connsiteY104" fmla="*/ 979032 h 1851813"/>
                <a:gd name="connsiteX105" fmla="*/ 3363001 w 9170159"/>
                <a:gd name="connsiteY105" fmla="*/ 915633 h 1851813"/>
                <a:gd name="connsiteX106" fmla="*/ 3350428 w 9170159"/>
                <a:gd name="connsiteY106" fmla="*/ 875171 h 1851813"/>
                <a:gd name="connsiteX107" fmla="*/ 5027287 w 9170159"/>
                <a:gd name="connsiteY107" fmla="*/ 802248 h 1851813"/>
                <a:gd name="connsiteX108" fmla="*/ 5028507 w 9170159"/>
                <a:gd name="connsiteY108" fmla="*/ 802248 h 1851813"/>
                <a:gd name="connsiteX109" fmla="*/ 5017534 w 9170159"/>
                <a:gd name="connsiteY109" fmla="*/ 871742 h 1851813"/>
                <a:gd name="connsiteX110" fmla="*/ 5005342 w 9170159"/>
                <a:gd name="connsiteY110" fmla="*/ 1008293 h 1851813"/>
                <a:gd name="connsiteX111" fmla="*/ 4979739 w 9170159"/>
                <a:gd name="connsiteY111" fmla="*/ 1029628 h 1851813"/>
                <a:gd name="connsiteX112" fmla="*/ 4955355 w 9170159"/>
                <a:gd name="connsiteY112" fmla="*/ 1022923 h 1851813"/>
                <a:gd name="connsiteX113" fmla="*/ 4952307 w 9170159"/>
                <a:gd name="connsiteY113" fmla="*/ 901003 h 1851813"/>
                <a:gd name="connsiteX114" fmla="*/ 5027287 w 9170159"/>
                <a:gd name="connsiteY114" fmla="*/ 802248 h 1851813"/>
                <a:gd name="connsiteX115" fmla="*/ 5592082 w 9170159"/>
                <a:gd name="connsiteY115" fmla="*/ 716294 h 1851813"/>
                <a:gd name="connsiteX116" fmla="*/ 5561297 w 9170159"/>
                <a:gd name="connsiteY116" fmla="*/ 719342 h 1851813"/>
                <a:gd name="connsiteX117" fmla="*/ 5372321 w 9170159"/>
                <a:gd name="connsiteY117" fmla="*/ 783960 h 1851813"/>
                <a:gd name="connsiteX118" fmla="*/ 5318676 w 9170159"/>
                <a:gd name="connsiteY118" fmla="*/ 815659 h 1851813"/>
                <a:gd name="connsiteX119" fmla="*/ 5252839 w 9170159"/>
                <a:gd name="connsiteY119" fmla="*/ 853454 h 1851813"/>
                <a:gd name="connsiteX120" fmla="*/ 5210167 w 9170159"/>
                <a:gd name="connsiteY120" fmla="*/ 883934 h 1851813"/>
                <a:gd name="connsiteX121" fmla="*/ 5241867 w 9170159"/>
                <a:gd name="connsiteY121" fmla="*/ 883934 h 1851813"/>
                <a:gd name="connsiteX122" fmla="*/ 5318676 w 9170159"/>
                <a:gd name="connsiteY122" fmla="*/ 919291 h 1851813"/>
                <a:gd name="connsiteX123" fmla="*/ 5529598 w 9170159"/>
                <a:gd name="connsiteY123" fmla="*/ 815659 h 1851813"/>
                <a:gd name="connsiteX124" fmla="*/ 5625915 w 9170159"/>
                <a:gd name="connsiteY124" fmla="*/ 719342 h 1851813"/>
                <a:gd name="connsiteX125" fmla="*/ 5592082 w 9170159"/>
                <a:gd name="connsiteY125" fmla="*/ 716294 h 1851813"/>
                <a:gd name="connsiteX126" fmla="*/ 3675116 w 9170159"/>
                <a:gd name="connsiteY126" fmla="*/ 698616 h 1851813"/>
                <a:gd name="connsiteX127" fmla="*/ 3678774 w 9170159"/>
                <a:gd name="connsiteY127" fmla="*/ 698616 h 1851813"/>
                <a:gd name="connsiteX128" fmla="*/ 3705596 w 9170159"/>
                <a:gd name="connsiteY128" fmla="*/ 715684 h 1851813"/>
                <a:gd name="connsiteX129" fmla="*/ 3782405 w 9170159"/>
                <a:gd name="connsiteY129" fmla="*/ 748603 h 1851813"/>
                <a:gd name="connsiteX130" fmla="*/ 3701938 w 9170159"/>
                <a:gd name="connsiteY130" fmla="*/ 779083 h 1851813"/>
                <a:gd name="connsiteX131" fmla="*/ 3466633 w 9170159"/>
                <a:gd name="connsiteY131" fmla="*/ 835166 h 1851813"/>
                <a:gd name="connsiteX132" fmla="*/ 3435543 w 9170159"/>
                <a:gd name="connsiteY132" fmla="*/ 843091 h 1851813"/>
                <a:gd name="connsiteX133" fmla="*/ 3422741 w 9170159"/>
                <a:gd name="connsiteY133" fmla="*/ 861989 h 1851813"/>
                <a:gd name="connsiteX134" fmla="*/ 3441030 w 9170159"/>
                <a:gd name="connsiteY134" fmla="*/ 903441 h 1851813"/>
                <a:gd name="connsiteX135" fmla="*/ 3437372 w 9170159"/>
                <a:gd name="connsiteY135" fmla="*/ 943675 h 1851813"/>
                <a:gd name="connsiteX136" fmla="*/ 3445906 w 9170159"/>
                <a:gd name="connsiteY136" fmla="*/ 1031457 h 1851813"/>
                <a:gd name="connsiteX137" fmla="*/ 3437372 w 9170159"/>
                <a:gd name="connsiteY137" fmla="*/ 1203364 h 1851813"/>
                <a:gd name="connsiteX138" fmla="*/ 3442249 w 9170159"/>
                <a:gd name="connsiteY138" fmla="*/ 1231406 h 1851813"/>
                <a:gd name="connsiteX139" fmla="*/ 3542223 w 9170159"/>
                <a:gd name="connsiteY139" fmla="*/ 1091198 h 1851813"/>
                <a:gd name="connsiteX140" fmla="*/ 3614156 w 9170159"/>
                <a:gd name="connsiteY140" fmla="*/ 1030238 h 1851813"/>
                <a:gd name="connsiteX141" fmla="*/ 3664143 w 9170159"/>
                <a:gd name="connsiteY141" fmla="*/ 983909 h 1851813"/>
                <a:gd name="connsiteX142" fmla="*/ 3738514 w 9170159"/>
                <a:gd name="connsiteY142" fmla="*/ 963182 h 1851813"/>
                <a:gd name="connsiteX143" fmla="*/ 3771433 w 9170159"/>
                <a:gd name="connsiteY143" fmla="*/ 971717 h 1851813"/>
                <a:gd name="connsiteX144" fmla="*/ 3798255 w 9170159"/>
                <a:gd name="connsiteY144" fmla="*/ 990005 h 1851813"/>
                <a:gd name="connsiteX145" fmla="*/ 3810447 w 9170159"/>
                <a:gd name="connsiteY145" fmla="*/ 1008293 h 1851813"/>
                <a:gd name="connsiteX146" fmla="*/ 3806790 w 9170159"/>
                <a:gd name="connsiteY146" fmla="*/ 1053403 h 1851813"/>
                <a:gd name="connsiteX147" fmla="*/ 3747049 w 9170159"/>
                <a:gd name="connsiteY147" fmla="*/ 1181419 h 1851813"/>
                <a:gd name="connsiteX148" fmla="*/ 3715350 w 9170159"/>
                <a:gd name="connsiteY148" fmla="*/ 1235064 h 1851813"/>
                <a:gd name="connsiteX149" fmla="*/ 3871407 w 9170159"/>
                <a:gd name="connsiteY149" fmla="*/ 1299681 h 1851813"/>
                <a:gd name="connsiteX150" fmla="*/ 3916517 w 9170159"/>
                <a:gd name="connsiteY150" fmla="*/ 1354545 h 1851813"/>
                <a:gd name="connsiteX151" fmla="*/ 3922613 w 9170159"/>
                <a:gd name="connsiteY151" fmla="*/ 1391121 h 1851813"/>
                <a:gd name="connsiteX152" fmla="*/ 3905545 w 9170159"/>
                <a:gd name="connsiteY152" fmla="*/ 1419163 h 1851813"/>
                <a:gd name="connsiteX153" fmla="*/ 3888476 w 9170159"/>
                <a:gd name="connsiteY153" fmla="*/ 1420992 h 1851813"/>
                <a:gd name="connsiteX154" fmla="*/ 3862873 w 9170159"/>
                <a:gd name="connsiteY154" fmla="*/ 1419163 h 1851813"/>
                <a:gd name="connsiteX155" fmla="*/ 3848242 w 9170159"/>
                <a:gd name="connsiteY155" fmla="*/ 1410629 h 1851813"/>
                <a:gd name="connsiteX156" fmla="*/ 3815324 w 9170159"/>
                <a:gd name="connsiteY156" fmla="*/ 1408190 h 1851813"/>
                <a:gd name="connsiteX157" fmla="*/ 3788502 w 9170159"/>
                <a:gd name="connsiteY157" fmla="*/ 1404533 h 1851813"/>
                <a:gd name="connsiteX158" fmla="*/ 3782405 w 9170159"/>
                <a:gd name="connsiteY158" fmla="*/ 1383806 h 1851813"/>
                <a:gd name="connsiteX159" fmla="*/ 3773871 w 9170159"/>
                <a:gd name="connsiteY159" fmla="*/ 1358203 h 1851813"/>
                <a:gd name="connsiteX160" fmla="*/ 3656828 w 9170159"/>
                <a:gd name="connsiteY160" fmla="*/ 1294805 h 1851813"/>
                <a:gd name="connsiteX161" fmla="*/ 3582457 w 9170159"/>
                <a:gd name="connsiteY161" fmla="*/ 1331381 h 1851813"/>
                <a:gd name="connsiteX162" fmla="*/ 3569046 w 9170159"/>
                <a:gd name="connsiteY162" fmla="*/ 1303339 h 1851813"/>
                <a:gd name="connsiteX163" fmla="*/ 3559292 w 9170159"/>
                <a:gd name="connsiteY163" fmla="*/ 1286270 h 1851813"/>
                <a:gd name="connsiteX164" fmla="*/ 3553196 w 9170159"/>
                <a:gd name="connsiteY164" fmla="*/ 1272249 h 1851813"/>
                <a:gd name="connsiteX165" fmla="*/ 3547100 w 9170159"/>
                <a:gd name="connsiteY165" fmla="*/ 1259448 h 1851813"/>
                <a:gd name="connsiteX166" fmla="*/ 3582457 w 9170159"/>
                <a:gd name="connsiteY166" fmla="*/ 1244817 h 1851813"/>
                <a:gd name="connsiteX167" fmla="*/ 3547100 w 9170159"/>
                <a:gd name="connsiteY167" fmla="*/ 1203364 h 1851813"/>
                <a:gd name="connsiteX168" fmla="*/ 3522716 w 9170159"/>
                <a:gd name="connsiteY168" fmla="*/ 1203974 h 1851813"/>
                <a:gd name="connsiteX169" fmla="*/ 3505647 w 9170159"/>
                <a:gd name="connsiteY169" fmla="*/ 1227749 h 1851813"/>
                <a:gd name="connsiteX170" fmla="*/ 3460537 w 9170159"/>
                <a:gd name="connsiteY170" fmla="*/ 1375272 h 1851813"/>
                <a:gd name="connsiteX171" fmla="*/ 3431276 w 9170159"/>
                <a:gd name="connsiteY171" fmla="*/ 1476465 h 1851813"/>
                <a:gd name="connsiteX172" fmla="*/ 3405673 w 9170159"/>
                <a:gd name="connsiteY172" fmla="*/ 1504507 h 1851813"/>
                <a:gd name="connsiteX173" fmla="*/ 3359343 w 9170159"/>
                <a:gd name="connsiteY173" fmla="*/ 1426478 h 1851813"/>
                <a:gd name="connsiteX174" fmla="*/ 3350809 w 9170159"/>
                <a:gd name="connsiteY174" fmla="*/ 1332600 h 1851813"/>
                <a:gd name="connsiteX175" fmla="*/ 3313014 w 9170159"/>
                <a:gd name="connsiteY175" fmla="*/ 1381368 h 1851813"/>
                <a:gd name="connsiteX176" fmla="*/ 3258150 w 9170159"/>
                <a:gd name="connsiteY176" fmla="*/ 1443547 h 1851813"/>
                <a:gd name="connsiteX177" fmla="*/ 3175244 w 9170159"/>
                <a:gd name="connsiteY177" fmla="*/ 1505726 h 1851813"/>
                <a:gd name="connsiteX178" fmla="*/ 3126476 w 9170159"/>
                <a:gd name="connsiteY178" fmla="*/ 1487438 h 1851813"/>
                <a:gd name="connsiteX179" fmla="*/ 3138668 w 9170159"/>
                <a:gd name="connsiteY179" fmla="*/ 1472808 h 1851813"/>
                <a:gd name="connsiteX180" fmla="*/ 3130134 w 9170159"/>
                <a:gd name="connsiteY180" fmla="*/ 1464273 h 1851813"/>
                <a:gd name="connsiteX181" fmla="*/ 3141106 w 9170159"/>
                <a:gd name="connsiteY181" fmla="*/ 1426478 h 1851813"/>
                <a:gd name="connsiteX182" fmla="*/ 3158175 w 9170159"/>
                <a:gd name="connsiteY182" fmla="*/ 1414286 h 1851813"/>
                <a:gd name="connsiteX183" fmla="*/ 3245958 w 9170159"/>
                <a:gd name="connsiteY183" fmla="*/ 1327723 h 1851813"/>
                <a:gd name="connsiteX184" fmla="*/ 3299602 w 9170159"/>
                <a:gd name="connsiteY184" fmla="*/ 1219214 h 1851813"/>
                <a:gd name="connsiteX185" fmla="*/ 3284972 w 9170159"/>
                <a:gd name="connsiteY185" fmla="*/ 1205193 h 1851813"/>
                <a:gd name="connsiteX186" fmla="*/ 3249615 w 9170159"/>
                <a:gd name="connsiteY186" fmla="*/ 1203364 h 1851813"/>
                <a:gd name="connsiteX187" fmla="*/ 3200847 w 9170159"/>
                <a:gd name="connsiteY187" fmla="*/ 1191172 h 1851813"/>
                <a:gd name="connsiteX188" fmla="*/ 3213039 w 9170159"/>
                <a:gd name="connsiteY188" fmla="*/ 1280174 h 1851813"/>
                <a:gd name="connsiteX189" fmla="*/ 3208162 w 9170159"/>
                <a:gd name="connsiteY189" fmla="*/ 1322846 h 1851813"/>
                <a:gd name="connsiteX190" fmla="*/ 3177682 w 9170159"/>
                <a:gd name="connsiteY190" fmla="*/ 1324065 h 1851813"/>
                <a:gd name="connsiteX191" fmla="*/ 3160004 w 9170159"/>
                <a:gd name="connsiteY191" fmla="*/ 1325894 h 1851813"/>
                <a:gd name="connsiteX192" fmla="*/ 3148422 w 9170159"/>
                <a:gd name="connsiteY192" fmla="*/ 1299681 h 1851813"/>
                <a:gd name="connsiteX193" fmla="*/ 3130134 w 9170159"/>
                <a:gd name="connsiteY193" fmla="*/ 1267982 h 1851813"/>
                <a:gd name="connsiteX194" fmla="*/ 3126476 w 9170159"/>
                <a:gd name="connsiteY194" fmla="*/ 1194830 h 1851813"/>
                <a:gd name="connsiteX195" fmla="*/ 3227670 w 9170159"/>
                <a:gd name="connsiteY195" fmla="*/ 925387 h 1851813"/>
                <a:gd name="connsiteX196" fmla="*/ 3245348 w 9170159"/>
                <a:gd name="connsiteY196" fmla="*/ 903441 h 1851813"/>
                <a:gd name="connsiteX197" fmla="*/ 3234985 w 9170159"/>
                <a:gd name="connsiteY197" fmla="*/ 894907 h 1851813"/>
                <a:gd name="connsiteX198" fmla="*/ 3081366 w 9170159"/>
                <a:gd name="connsiteY198" fmla="*/ 952209 h 1851813"/>
                <a:gd name="connsiteX199" fmla="*/ 2971638 w 9170159"/>
                <a:gd name="connsiteY199" fmla="*/ 998539 h 1851813"/>
                <a:gd name="connsiteX200" fmla="*/ 2930185 w 9170159"/>
                <a:gd name="connsiteY200" fmla="*/ 994881 h 1851813"/>
                <a:gd name="connsiteX201" fmla="*/ 2893609 w 9170159"/>
                <a:gd name="connsiteY201" fmla="*/ 961963 h 1851813"/>
                <a:gd name="connsiteX202" fmla="*/ 2900924 w 9170159"/>
                <a:gd name="connsiteY202" fmla="*/ 949771 h 1851813"/>
                <a:gd name="connsiteX203" fmla="*/ 2921650 w 9170159"/>
                <a:gd name="connsiteY203" fmla="*/ 958305 h 1851813"/>
                <a:gd name="connsiteX204" fmla="*/ 3100873 w 9170159"/>
                <a:gd name="connsiteY204" fmla="*/ 892469 h 1851813"/>
                <a:gd name="connsiteX205" fmla="*/ 3216697 w 9170159"/>
                <a:gd name="connsiteY205" fmla="*/ 851016 h 1851813"/>
                <a:gd name="connsiteX206" fmla="*/ 3253273 w 9170159"/>
                <a:gd name="connsiteY206" fmla="*/ 838824 h 1851813"/>
                <a:gd name="connsiteX207" fmla="*/ 3425180 w 9170159"/>
                <a:gd name="connsiteY207" fmla="*/ 779083 h 1851813"/>
                <a:gd name="connsiteX208" fmla="*/ 3622690 w 9170159"/>
                <a:gd name="connsiteY208" fmla="*/ 721780 h 1851813"/>
                <a:gd name="connsiteX209" fmla="*/ 3675116 w 9170159"/>
                <a:gd name="connsiteY209" fmla="*/ 698616 h 1851813"/>
                <a:gd name="connsiteX210" fmla="*/ 4492269 w 9170159"/>
                <a:gd name="connsiteY210" fmla="*/ 698318 h 1851813"/>
                <a:gd name="connsiteX211" fmla="*/ 4487306 w 9170159"/>
                <a:gd name="connsiteY211" fmla="*/ 708786 h 1851813"/>
                <a:gd name="connsiteX212" fmla="*/ 4482114 w 9170159"/>
                <a:gd name="connsiteY212" fmla="*/ 709880 h 1851813"/>
                <a:gd name="connsiteX213" fmla="*/ 4492367 w 9170159"/>
                <a:gd name="connsiteY213" fmla="*/ 698206 h 1851813"/>
                <a:gd name="connsiteX214" fmla="*/ 4492269 w 9170159"/>
                <a:gd name="connsiteY214" fmla="*/ 698318 h 1851813"/>
                <a:gd name="connsiteX215" fmla="*/ 4492315 w 9170159"/>
                <a:gd name="connsiteY215" fmla="*/ 698221 h 1851813"/>
                <a:gd name="connsiteX216" fmla="*/ 2150708 w 9170159"/>
                <a:gd name="connsiteY216" fmla="*/ 659899 h 1851813"/>
                <a:gd name="connsiteX217" fmla="*/ 2154323 w 9170159"/>
                <a:gd name="connsiteY217" fmla="*/ 660633 h 1851813"/>
                <a:gd name="connsiteX218" fmla="*/ 2153989 w 9170159"/>
                <a:gd name="connsiteY218" fmla="*/ 661343 h 1851813"/>
                <a:gd name="connsiteX219" fmla="*/ 2152236 w 9170159"/>
                <a:gd name="connsiteY219" fmla="*/ 662000 h 1851813"/>
                <a:gd name="connsiteX220" fmla="*/ 1977962 w 9170159"/>
                <a:gd name="connsiteY220" fmla="*/ 651649 h 1851813"/>
                <a:gd name="connsiteX221" fmla="*/ 1968212 w 9170159"/>
                <a:gd name="connsiteY221" fmla="*/ 654113 h 1851813"/>
                <a:gd name="connsiteX222" fmla="*/ 1873572 w 9170159"/>
                <a:gd name="connsiteY222" fmla="*/ 659371 h 1851813"/>
                <a:gd name="connsiteX223" fmla="*/ 1860427 w 9170159"/>
                <a:gd name="connsiteY223" fmla="*/ 704939 h 1851813"/>
                <a:gd name="connsiteX224" fmla="*/ 1850789 w 9170159"/>
                <a:gd name="connsiteY224" fmla="*/ 752259 h 1851813"/>
                <a:gd name="connsiteX225" fmla="*/ 1856047 w 9170159"/>
                <a:gd name="connsiteY225" fmla="*/ 792568 h 1851813"/>
                <a:gd name="connsiteX226" fmla="*/ 1927026 w 9170159"/>
                <a:gd name="connsiteY226" fmla="*/ 759269 h 1851813"/>
                <a:gd name="connsiteX227" fmla="*/ 1975223 w 9170159"/>
                <a:gd name="connsiteY227" fmla="*/ 704939 h 1851813"/>
                <a:gd name="connsiteX228" fmla="*/ 1987492 w 9170159"/>
                <a:gd name="connsiteY228" fmla="*/ 667258 h 1851813"/>
                <a:gd name="connsiteX229" fmla="*/ 1977962 w 9170159"/>
                <a:gd name="connsiteY229" fmla="*/ 651649 h 1851813"/>
                <a:gd name="connsiteX230" fmla="*/ 4563724 w 9170159"/>
                <a:gd name="connsiteY230" fmla="*/ 648672 h 1851813"/>
                <a:gd name="connsiteX231" fmla="*/ 4630761 w 9170159"/>
                <a:gd name="connsiteY231" fmla="*/ 686562 h 1851813"/>
                <a:gd name="connsiteX232" fmla="*/ 4655535 w 9170159"/>
                <a:gd name="connsiteY232" fmla="*/ 756514 h 1851813"/>
                <a:gd name="connsiteX233" fmla="*/ 4658450 w 9170159"/>
                <a:gd name="connsiteY233" fmla="*/ 807520 h 1851813"/>
                <a:gd name="connsiteX234" fmla="*/ 4670109 w 9170159"/>
                <a:gd name="connsiteY234" fmla="*/ 960539 h 1851813"/>
                <a:gd name="connsiteX235" fmla="*/ 4670109 w 9170159"/>
                <a:gd name="connsiteY235" fmla="*/ 999887 h 1851813"/>
                <a:gd name="connsiteX236" fmla="*/ 4684682 w 9170159"/>
                <a:gd name="connsiteY236" fmla="*/ 1080040 h 1851813"/>
                <a:gd name="connsiteX237" fmla="*/ 4687597 w 9170159"/>
                <a:gd name="connsiteY237" fmla="*/ 1141248 h 1851813"/>
                <a:gd name="connsiteX238" fmla="*/ 4702170 w 9170159"/>
                <a:gd name="connsiteY238" fmla="*/ 1234517 h 1851813"/>
                <a:gd name="connsiteX239" fmla="*/ 4702170 w 9170159"/>
                <a:gd name="connsiteY239" fmla="*/ 1367133 h 1851813"/>
                <a:gd name="connsiteX240" fmla="*/ 4662822 w 9170159"/>
                <a:gd name="connsiteY240" fmla="*/ 1512866 h 1851813"/>
                <a:gd name="connsiteX241" fmla="*/ 4626389 w 9170159"/>
                <a:gd name="connsiteY241" fmla="*/ 1504122 h 1851813"/>
                <a:gd name="connsiteX242" fmla="*/ 4617645 w 9170159"/>
                <a:gd name="connsiteY242" fmla="*/ 1492463 h 1851813"/>
                <a:gd name="connsiteX243" fmla="*/ 4587041 w 9170159"/>
                <a:gd name="connsiteY243" fmla="*/ 1454573 h 1851813"/>
                <a:gd name="connsiteX244" fmla="*/ 4608901 w 9170159"/>
                <a:gd name="connsiteY244" fmla="*/ 1438542 h 1851813"/>
                <a:gd name="connsiteX245" fmla="*/ 4607444 w 9170159"/>
                <a:gd name="connsiteY245" fmla="*/ 1372962 h 1851813"/>
                <a:gd name="connsiteX246" fmla="*/ 4607444 w 9170159"/>
                <a:gd name="connsiteY246" fmla="*/ 1142705 h 1851813"/>
                <a:gd name="connsiteX247" fmla="*/ 4608901 w 9170159"/>
                <a:gd name="connsiteY247" fmla="*/ 1080040 h 1851813"/>
                <a:gd name="connsiteX248" fmla="*/ 4607444 w 9170159"/>
                <a:gd name="connsiteY248" fmla="*/ 1040692 h 1851813"/>
                <a:gd name="connsiteX249" fmla="*/ 4607444 w 9170159"/>
                <a:gd name="connsiteY249" fmla="*/ 959082 h 1851813"/>
                <a:gd name="connsiteX250" fmla="*/ 4598700 w 9170159"/>
                <a:gd name="connsiteY250" fmla="*/ 724453 h 1851813"/>
                <a:gd name="connsiteX251" fmla="*/ 4559352 w 9170159"/>
                <a:gd name="connsiteY251" fmla="*/ 686562 h 1851813"/>
                <a:gd name="connsiteX252" fmla="*/ 4526562 w 9170159"/>
                <a:gd name="connsiteY252" fmla="*/ 688748 h 1851813"/>
                <a:gd name="connsiteX253" fmla="*/ 4492367 w 9170159"/>
                <a:gd name="connsiteY253" fmla="*/ 698206 h 1851813"/>
                <a:gd name="connsiteX254" fmla="*/ 4505795 w 9170159"/>
                <a:gd name="connsiteY254" fmla="*/ 682919 h 1851813"/>
                <a:gd name="connsiteX255" fmla="*/ 4536035 w 9170159"/>
                <a:gd name="connsiteY255" fmla="*/ 663245 h 1851813"/>
                <a:gd name="connsiteX256" fmla="*/ 4563724 w 9170159"/>
                <a:gd name="connsiteY256" fmla="*/ 648672 h 1851813"/>
                <a:gd name="connsiteX257" fmla="*/ 5232113 w 9170159"/>
                <a:gd name="connsiteY257" fmla="*/ 610833 h 1851813"/>
                <a:gd name="connsiteX258" fmla="*/ 5250401 w 9170159"/>
                <a:gd name="connsiteY258" fmla="*/ 614491 h 1851813"/>
                <a:gd name="connsiteX259" fmla="*/ 5321115 w 9170159"/>
                <a:gd name="connsiteY259" fmla="*/ 647409 h 1851813"/>
                <a:gd name="connsiteX260" fmla="*/ 5338793 w 9170159"/>
                <a:gd name="connsiteY260" fmla="*/ 646800 h 1851813"/>
                <a:gd name="connsiteX261" fmla="*/ 5352814 w 9170159"/>
                <a:gd name="connsiteY261" fmla="*/ 637656 h 1851813"/>
                <a:gd name="connsiteX262" fmla="*/ 5352814 w 9170159"/>
                <a:gd name="connsiteY262" fmla="*/ 674232 h 1851813"/>
                <a:gd name="connsiteX263" fmla="*/ 5269908 w 9170159"/>
                <a:gd name="connsiteY263" fmla="*/ 687643 h 1851813"/>
                <a:gd name="connsiteX264" fmla="*/ 5232113 w 9170159"/>
                <a:gd name="connsiteY264" fmla="*/ 610833 h 1851813"/>
                <a:gd name="connsiteX265" fmla="*/ 5430843 w 9170159"/>
                <a:gd name="connsiteY265" fmla="*/ 566942 h 1851813"/>
                <a:gd name="connsiteX266" fmla="*/ 5494241 w 9170159"/>
                <a:gd name="connsiteY266" fmla="*/ 574257 h 1851813"/>
                <a:gd name="connsiteX267" fmla="*/ 5562516 w 9170159"/>
                <a:gd name="connsiteY267" fmla="*/ 638875 h 1851813"/>
                <a:gd name="connsiteX268" fmla="*/ 5555811 w 9170159"/>
                <a:gd name="connsiteY268" fmla="*/ 662040 h 1851813"/>
                <a:gd name="connsiteX269" fmla="*/ 5557639 w 9170159"/>
                <a:gd name="connsiteY269" fmla="*/ 674232 h 1851813"/>
                <a:gd name="connsiteX270" fmla="*/ 5685655 w 9170159"/>
                <a:gd name="connsiteY270" fmla="*/ 674232 h 1851813"/>
                <a:gd name="connsiteX271" fmla="*/ 5774657 w 9170159"/>
                <a:gd name="connsiteY271" fmla="*/ 748603 h 1851813"/>
                <a:gd name="connsiteX272" fmla="*/ 5758198 w 9170159"/>
                <a:gd name="connsiteY272" fmla="*/ 786398 h 1851813"/>
                <a:gd name="connsiteX273" fmla="*/ 5717355 w 9170159"/>
                <a:gd name="connsiteY273" fmla="*/ 805905 h 1851813"/>
                <a:gd name="connsiteX274" fmla="*/ 5645422 w 9170159"/>
                <a:gd name="connsiteY274" fmla="*/ 824193 h 1851813"/>
                <a:gd name="connsiteX275" fmla="*/ 5457665 w 9170159"/>
                <a:gd name="connsiteY275" fmla="*/ 892468 h 1851813"/>
                <a:gd name="connsiteX276" fmla="*/ 5468638 w 9170159"/>
                <a:gd name="connsiteY276" fmla="*/ 905880 h 1851813"/>
                <a:gd name="connsiteX277" fmla="*/ 5479611 w 9170159"/>
                <a:gd name="connsiteY277" fmla="*/ 921729 h 1851813"/>
                <a:gd name="connsiteX278" fmla="*/ 5452788 w 9170159"/>
                <a:gd name="connsiteY278" fmla="*/ 970497 h 1851813"/>
                <a:gd name="connsiteX279" fmla="*/ 5306484 w 9170159"/>
                <a:gd name="connsiteY279" fmla="*/ 1026580 h 1851813"/>
                <a:gd name="connsiteX280" fmla="*/ 5261374 w 9170159"/>
                <a:gd name="connsiteY280" fmla="*/ 1082664 h 1851813"/>
                <a:gd name="connsiteX281" fmla="*/ 5241867 w 9170159"/>
                <a:gd name="connsiteY281" fmla="*/ 1168008 h 1851813"/>
                <a:gd name="connsiteX282" fmla="*/ 5301607 w 9170159"/>
                <a:gd name="connsiteY282" fmla="*/ 1139966 h 1851813"/>
                <a:gd name="connsiteX283" fmla="*/ 5452788 w 9170159"/>
                <a:gd name="connsiteY283" fmla="*/ 1035115 h 1851813"/>
                <a:gd name="connsiteX284" fmla="*/ 5483268 w 9170159"/>
                <a:gd name="connsiteY284" fmla="*/ 1038772 h 1851813"/>
                <a:gd name="connsiteX285" fmla="*/ 5561297 w 9170159"/>
                <a:gd name="connsiteY285" fmla="*/ 1076568 h 1851813"/>
                <a:gd name="connsiteX286" fmla="*/ 5561297 w 9170159"/>
                <a:gd name="connsiteY286" fmla="*/ 1108267 h 1851813"/>
                <a:gd name="connsiteX287" fmla="*/ 5499118 w 9170159"/>
                <a:gd name="connsiteY287" fmla="*/ 1235064 h 1851813"/>
                <a:gd name="connsiteX288" fmla="*/ 5561297 w 9170159"/>
                <a:gd name="connsiteY288" fmla="*/ 1267982 h 1851813"/>
                <a:gd name="connsiteX289" fmla="*/ 5690532 w 9170159"/>
                <a:gd name="connsiteY289" fmla="*/ 1339915 h 1851813"/>
                <a:gd name="connsiteX290" fmla="*/ 5712478 w 9170159"/>
                <a:gd name="connsiteY290" fmla="*/ 1350888 h 1851813"/>
                <a:gd name="connsiteX291" fmla="*/ 5757588 w 9170159"/>
                <a:gd name="connsiteY291" fmla="*/ 1400875 h 1851813"/>
                <a:gd name="connsiteX292" fmla="*/ 5749054 w 9170159"/>
                <a:gd name="connsiteY292" fmla="*/ 1467931 h 1851813"/>
                <a:gd name="connsiteX293" fmla="*/ 5753931 w 9170159"/>
                <a:gd name="connsiteY293" fmla="*/ 1495973 h 1851813"/>
                <a:gd name="connsiteX294" fmla="*/ 5733204 w 9170159"/>
                <a:gd name="connsiteY294" fmla="*/ 1505726 h 1851813"/>
                <a:gd name="connsiteX295" fmla="*/ 5681998 w 9170159"/>
                <a:gd name="connsiteY295" fmla="*/ 1505726 h 1851813"/>
                <a:gd name="connsiteX296" fmla="*/ 5469857 w 9170159"/>
                <a:gd name="connsiteY296" fmla="*/ 1358203 h 1851813"/>
                <a:gd name="connsiteX297" fmla="*/ 5407678 w 9170159"/>
                <a:gd name="connsiteY297" fmla="*/ 1324065 h 1851813"/>
                <a:gd name="connsiteX298" fmla="*/ 5277223 w 9170159"/>
                <a:gd name="connsiteY298" fmla="*/ 1404533 h 1851813"/>
                <a:gd name="connsiteX299" fmla="*/ 5234551 w 9170159"/>
                <a:gd name="connsiteY299" fmla="*/ 1399656 h 1851813"/>
                <a:gd name="connsiteX300" fmla="*/ 5193099 w 9170159"/>
                <a:gd name="connsiteY300" fmla="*/ 1364299 h 1851813"/>
                <a:gd name="connsiteX301" fmla="*/ 5196756 w 9170159"/>
                <a:gd name="connsiteY301" fmla="*/ 1287489 h 1851813"/>
                <a:gd name="connsiteX302" fmla="*/ 5228455 w 9170159"/>
                <a:gd name="connsiteY302" fmla="*/ 1327723 h 1851813"/>
                <a:gd name="connsiteX303" fmla="*/ 5333307 w 9170159"/>
                <a:gd name="connsiteY303" fmla="*/ 1259448 h 1851813"/>
                <a:gd name="connsiteX304" fmla="*/ 5223579 w 9170159"/>
                <a:gd name="connsiteY304" fmla="*/ 1204584 h 1851813"/>
                <a:gd name="connsiteX305" fmla="*/ 5188222 w 9170159"/>
                <a:gd name="connsiteY305" fmla="*/ 1282613 h 1851813"/>
                <a:gd name="connsiteX306" fmla="*/ 5128481 w 9170159"/>
                <a:gd name="connsiteY306" fmla="*/ 1369176 h 1851813"/>
                <a:gd name="connsiteX307" fmla="*/ 5077275 w 9170159"/>
                <a:gd name="connsiteY307" fmla="*/ 1387464 h 1851813"/>
                <a:gd name="connsiteX308" fmla="*/ 5049233 w 9170159"/>
                <a:gd name="connsiteY308" fmla="*/ 1364299 h 1851813"/>
                <a:gd name="connsiteX309" fmla="*/ 5032164 w 9170159"/>
                <a:gd name="connsiteY309" fmla="*/ 1332600 h 1851813"/>
                <a:gd name="connsiteX310" fmla="*/ 5041918 w 9170159"/>
                <a:gd name="connsiteY310" fmla="*/ 1324675 h 1851813"/>
                <a:gd name="connsiteX311" fmla="*/ 5065083 w 9170159"/>
                <a:gd name="connsiteY311" fmla="*/ 1322846 h 1851813"/>
                <a:gd name="connsiteX312" fmla="*/ 5201633 w 9170159"/>
                <a:gd name="connsiteY312" fmla="*/ 1059499 h 1851813"/>
                <a:gd name="connsiteX313" fmla="*/ 5124823 w 9170159"/>
                <a:gd name="connsiteY313" fmla="*/ 1026580 h 1851813"/>
                <a:gd name="connsiteX314" fmla="*/ 5123604 w 9170159"/>
                <a:gd name="connsiteY314" fmla="*/ 999758 h 1851813"/>
                <a:gd name="connsiteX315" fmla="*/ 5155303 w 9170159"/>
                <a:gd name="connsiteY315" fmla="*/ 1004635 h 1851813"/>
                <a:gd name="connsiteX316" fmla="*/ 5193099 w 9170159"/>
                <a:gd name="connsiteY316" fmla="*/ 981470 h 1851813"/>
                <a:gd name="connsiteX317" fmla="*/ 5246743 w 9170159"/>
                <a:gd name="connsiteY317" fmla="*/ 926606 h 1851813"/>
                <a:gd name="connsiteX318" fmla="*/ 5188222 w 9170159"/>
                <a:gd name="connsiteY318" fmla="*/ 910757 h 1851813"/>
                <a:gd name="connsiteX319" fmla="*/ 5088247 w 9170159"/>
                <a:gd name="connsiteY319" fmla="*/ 894907 h 1851813"/>
                <a:gd name="connsiteX320" fmla="*/ 5079713 w 9170159"/>
                <a:gd name="connsiteY320" fmla="*/ 883934 h 1851813"/>
                <a:gd name="connsiteX321" fmla="*/ 5137015 w 9170159"/>
                <a:gd name="connsiteY321" fmla="*/ 842481 h 1851813"/>
                <a:gd name="connsiteX322" fmla="*/ 5163838 w 9170159"/>
                <a:gd name="connsiteY322" fmla="*/ 808344 h 1851813"/>
                <a:gd name="connsiteX323" fmla="*/ 5110193 w 9170159"/>
                <a:gd name="connsiteY323" fmla="*/ 783960 h 1851813"/>
                <a:gd name="connsiteX324" fmla="*/ 5065083 w 9170159"/>
                <a:gd name="connsiteY324" fmla="*/ 702273 h 1851813"/>
                <a:gd name="connsiteX325" fmla="*/ 5058987 w 9170159"/>
                <a:gd name="connsiteY325" fmla="*/ 676060 h 1851813"/>
                <a:gd name="connsiteX326" fmla="*/ 5068740 w 9170159"/>
                <a:gd name="connsiteY326" fmla="*/ 670574 h 1851813"/>
                <a:gd name="connsiteX327" fmla="*/ 5165057 w 9170159"/>
                <a:gd name="connsiteY327" fmla="*/ 729096 h 1851813"/>
                <a:gd name="connsiteX328" fmla="*/ 5208948 w 9170159"/>
                <a:gd name="connsiteY328" fmla="*/ 715684 h 1851813"/>
                <a:gd name="connsiteX329" fmla="*/ 5208948 w 9170159"/>
                <a:gd name="connsiteY329" fmla="*/ 766891 h 1851813"/>
                <a:gd name="connsiteX330" fmla="*/ 5188222 w 9170159"/>
                <a:gd name="connsiteY330" fmla="*/ 805905 h 1851813"/>
                <a:gd name="connsiteX331" fmla="*/ 5252839 w 9170159"/>
                <a:gd name="connsiteY331" fmla="*/ 779083 h 1851813"/>
                <a:gd name="connsiteX332" fmla="*/ 5356471 w 9170159"/>
                <a:gd name="connsiteY332" fmla="*/ 733972 h 1851813"/>
                <a:gd name="connsiteX333" fmla="*/ 5347937 w 9170159"/>
                <a:gd name="connsiteY333" fmla="*/ 721780 h 1851813"/>
                <a:gd name="connsiteX334" fmla="*/ 5321115 w 9170159"/>
                <a:gd name="connsiteY334" fmla="*/ 719342 h 1851813"/>
                <a:gd name="connsiteX335" fmla="*/ 5404020 w 9170159"/>
                <a:gd name="connsiteY335" fmla="*/ 691910 h 1851813"/>
                <a:gd name="connsiteX336" fmla="*/ 5452788 w 9170159"/>
                <a:gd name="connsiteY336" fmla="*/ 624244 h 1851813"/>
                <a:gd name="connsiteX337" fmla="*/ 5413774 w 9170159"/>
                <a:gd name="connsiteY337" fmla="*/ 575477 h 1851813"/>
                <a:gd name="connsiteX338" fmla="*/ 5407678 w 9170159"/>
                <a:gd name="connsiteY338" fmla="*/ 573038 h 1851813"/>
                <a:gd name="connsiteX339" fmla="*/ 5430843 w 9170159"/>
                <a:gd name="connsiteY339" fmla="*/ 566942 h 1851813"/>
                <a:gd name="connsiteX340" fmla="*/ 6049334 w 9170159"/>
                <a:gd name="connsiteY340" fmla="*/ 538441 h 1851813"/>
                <a:gd name="connsiteX341" fmla="*/ 6096654 w 9170159"/>
                <a:gd name="connsiteY341" fmla="*/ 541947 h 1851813"/>
                <a:gd name="connsiteX342" fmla="*/ 6179026 w 9170159"/>
                <a:gd name="connsiteY342" fmla="*/ 603288 h 1851813"/>
                <a:gd name="connsiteX343" fmla="*/ 6193047 w 9170159"/>
                <a:gd name="connsiteY343" fmla="*/ 678650 h 1851813"/>
                <a:gd name="connsiteX344" fmla="*/ 6112427 w 9170159"/>
                <a:gd name="connsiteY344" fmla="*/ 771537 h 1851813"/>
                <a:gd name="connsiteX345" fmla="*/ 5963456 w 9170159"/>
                <a:gd name="connsiteY345" fmla="*/ 904735 h 1851813"/>
                <a:gd name="connsiteX346" fmla="*/ 5940672 w 9170159"/>
                <a:gd name="connsiteY346" fmla="*/ 995870 h 1851813"/>
                <a:gd name="connsiteX347" fmla="*/ 6045828 w 9170159"/>
                <a:gd name="connsiteY347" fmla="*/ 1192161 h 1851813"/>
                <a:gd name="connsiteX348" fmla="*/ 6040571 w 9170159"/>
                <a:gd name="connsiteY348" fmla="*/ 1243863 h 1851813"/>
                <a:gd name="connsiteX349" fmla="*/ 6019539 w 9170159"/>
                <a:gd name="connsiteY349" fmla="*/ 1290307 h 1851813"/>
                <a:gd name="connsiteX350" fmla="*/ 5968714 w 9170159"/>
                <a:gd name="connsiteY350" fmla="*/ 1316596 h 1851813"/>
                <a:gd name="connsiteX351" fmla="*/ 5924023 w 9170159"/>
                <a:gd name="connsiteY351" fmla="*/ 1229842 h 1851813"/>
                <a:gd name="connsiteX352" fmla="*/ 5912631 w 9170159"/>
                <a:gd name="connsiteY352" fmla="*/ 1132573 h 1851813"/>
                <a:gd name="connsiteX353" fmla="*/ 5889847 w 9170159"/>
                <a:gd name="connsiteY353" fmla="*/ 1087005 h 1851813"/>
                <a:gd name="connsiteX354" fmla="*/ 5888094 w 9170159"/>
                <a:gd name="connsiteY354" fmla="*/ 981849 h 1851813"/>
                <a:gd name="connsiteX355" fmla="*/ 5900363 w 9170159"/>
                <a:gd name="connsiteY355" fmla="*/ 936282 h 1851813"/>
                <a:gd name="connsiteX356" fmla="*/ 5954693 w 9170159"/>
                <a:gd name="connsiteY356" fmla="*/ 869683 h 1851813"/>
                <a:gd name="connsiteX357" fmla="*/ 6034437 w 9170159"/>
                <a:gd name="connsiteY357" fmla="*/ 755764 h 1851813"/>
                <a:gd name="connsiteX358" fmla="*/ 6066860 w 9170159"/>
                <a:gd name="connsiteY358" fmla="*/ 619061 h 1851813"/>
                <a:gd name="connsiteX359" fmla="*/ 6054591 w 9170159"/>
                <a:gd name="connsiteY359" fmla="*/ 576999 h 1851813"/>
                <a:gd name="connsiteX360" fmla="*/ 6049334 w 9170159"/>
                <a:gd name="connsiteY360" fmla="*/ 538441 h 1851813"/>
                <a:gd name="connsiteX361" fmla="*/ 2037386 w 9170159"/>
                <a:gd name="connsiteY361" fmla="*/ 428137 h 1851813"/>
                <a:gd name="connsiteX362" fmla="*/ 2027801 w 9170159"/>
                <a:gd name="connsiteY362" fmla="*/ 429780 h 1851813"/>
                <a:gd name="connsiteX363" fmla="*/ 1929656 w 9170159"/>
                <a:gd name="connsiteY363" fmla="*/ 503389 h 1851813"/>
                <a:gd name="connsiteX364" fmla="*/ 1894603 w 9170159"/>
                <a:gd name="connsiteY364" fmla="*/ 555968 h 1851813"/>
                <a:gd name="connsiteX365" fmla="*/ 2006770 w 9170159"/>
                <a:gd name="connsiteY365" fmla="*/ 533184 h 1851813"/>
                <a:gd name="connsiteX366" fmla="*/ 2040070 w 9170159"/>
                <a:gd name="connsiteY366" fmla="*/ 484111 h 1851813"/>
                <a:gd name="connsiteX367" fmla="*/ 2044451 w 9170159"/>
                <a:gd name="connsiteY367" fmla="*/ 445554 h 1851813"/>
                <a:gd name="connsiteX368" fmla="*/ 2037386 w 9170159"/>
                <a:gd name="connsiteY368" fmla="*/ 428137 h 1851813"/>
                <a:gd name="connsiteX369" fmla="*/ 5302827 w 9170159"/>
                <a:gd name="connsiteY369" fmla="*/ 413323 h 1851813"/>
                <a:gd name="connsiteX370" fmla="*/ 5351594 w 9170159"/>
                <a:gd name="connsiteY370" fmla="*/ 426734 h 1851813"/>
                <a:gd name="connsiteX371" fmla="*/ 5372321 w 9170159"/>
                <a:gd name="connsiteY371" fmla="*/ 418200 h 1851813"/>
                <a:gd name="connsiteX372" fmla="*/ 5449131 w 9170159"/>
                <a:gd name="connsiteY372" fmla="*/ 454776 h 1851813"/>
                <a:gd name="connsiteX373" fmla="*/ 5475343 w 9170159"/>
                <a:gd name="connsiteY373" fmla="*/ 478550 h 1851813"/>
                <a:gd name="connsiteX374" fmla="*/ 5456446 w 9170159"/>
                <a:gd name="connsiteY374" fmla="*/ 510859 h 1851813"/>
                <a:gd name="connsiteX375" fmla="*/ 5384513 w 9170159"/>
                <a:gd name="connsiteY375" fmla="*/ 529147 h 1851813"/>
                <a:gd name="connsiteX376" fmla="*/ 5324772 w 9170159"/>
                <a:gd name="connsiteY376" fmla="*/ 549873 h 1851813"/>
                <a:gd name="connsiteX377" fmla="*/ 5208948 w 9170159"/>
                <a:gd name="connsiteY377" fmla="*/ 602299 h 1851813"/>
                <a:gd name="connsiteX378" fmla="*/ 5145550 w 9170159"/>
                <a:gd name="connsiteY378" fmla="*/ 618148 h 1851813"/>
                <a:gd name="connsiteX379" fmla="*/ 5321115 w 9170159"/>
                <a:gd name="connsiteY379" fmla="*/ 459652 h 1851813"/>
                <a:gd name="connsiteX380" fmla="*/ 5319286 w 9170159"/>
                <a:gd name="connsiteY380" fmla="*/ 436488 h 1851813"/>
                <a:gd name="connsiteX381" fmla="*/ 5302827 w 9170159"/>
                <a:gd name="connsiteY381" fmla="*/ 413323 h 1851813"/>
                <a:gd name="connsiteX382" fmla="*/ 3501990 w 9170159"/>
                <a:gd name="connsiteY382" fmla="*/ 409665 h 1851813"/>
                <a:gd name="connsiteX383" fmla="*/ 3536127 w 9170159"/>
                <a:gd name="connsiteY383" fmla="*/ 409665 h 1851813"/>
                <a:gd name="connsiteX384" fmla="*/ 3577580 w 9170159"/>
                <a:gd name="connsiteY384" fmla="*/ 414542 h 1851813"/>
                <a:gd name="connsiteX385" fmla="*/ 3647074 w 9170159"/>
                <a:gd name="connsiteY385" fmla="*/ 469406 h 1851813"/>
                <a:gd name="connsiteX386" fmla="*/ 3670239 w 9170159"/>
                <a:gd name="connsiteY386" fmla="*/ 498667 h 1851813"/>
                <a:gd name="connsiteX387" fmla="*/ 3670239 w 9170159"/>
                <a:gd name="connsiteY387" fmla="*/ 529147 h 1851813"/>
                <a:gd name="connsiteX388" fmla="*/ 3633663 w 9170159"/>
                <a:gd name="connsiteY388" fmla="*/ 566942 h 1851813"/>
                <a:gd name="connsiteX389" fmla="*/ 3610498 w 9170159"/>
                <a:gd name="connsiteY389" fmla="*/ 585230 h 1851813"/>
                <a:gd name="connsiteX390" fmla="*/ 3536127 w 9170159"/>
                <a:gd name="connsiteY390" fmla="*/ 637656 h 1851813"/>
                <a:gd name="connsiteX391" fmla="*/ 3501990 w 9170159"/>
                <a:gd name="connsiteY391" fmla="*/ 651067 h 1851813"/>
                <a:gd name="connsiteX392" fmla="*/ 3509305 w 9170159"/>
                <a:gd name="connsiteY392" fmla="*/ 670574 h 1851813"/>
                <a:gd name="connsiteX393" fmla="*/ 3547100 w 9170159"/>
                <a:gd name="connsiteY393" fmla="*/ 705931 h 1851813"/>
                <a:gd name="connsiteX394" fmla="*/ 3504428 w 9170159"/>
                <a:gd name="connsiteY394" fmla="*/ 725438 h 1851813"/>
                <a:gd name="connsiteX395" fmla="*/ 3450783 w 9170159"/>
                <a:gd name="connsiteY395" fmla="*/ 729705 h 1851813"/>
                <a:gd name="connsiteX396" fmla="*/ 3394700 w 9170159"/>
                <a:gd name="connsiteY396" fmla="*/ 738849 h 1851813"/>
                <a:gd name="connsiteX397" fmla="*/ 3326425 w 9170159"/>
                <a:gd name="connsiteY397" fmla="*/ 766891 h 1851813"/>
                <a:gd name="connsiteX398" fmla="*/ 3148422 w 9170159"/>
                <a:gd name="connsiteY398" fmla="*/ 842481 h 1851813"/>
                <a:gd name="connsiteX399" fmla="*/ 3013090 w 9170159"/>
                <a:gd name="connsiteY399" fmla="*/ 902222 h 1851813"/>
                <a:gd name="connsiteX400" fmla="*/ 3116722 w 9170159"/>
                <a:gd name="connsiteY400" fmla="*/ 851016 h 1851813"/>
                <a:gd name="connsiteX401" fmla="*/ 3266684 w 9170159"/>
                <a:gd name="connsiteY401" fmla="*/ 779083 h 1851813"/>
                <a:gd name="connsiteX402" fmla="*/ 3269122 w 9170159"/>
                <a:gd name="connsiteY402" fmla="*/ 752870 h 1851813"/>
                <a:gd name="connsiteX403" fmla="*/ 3245958 w 9170159"/>
                <a:gd name="connsiteY403" fmla="*/ 725438 h 1851813"/>
                <a:gd name="connsiteX404" fmla="*/ 3226450 w 9170159"/>
                <a:gd name="connsiteY404" fmla="*/ 559627 h 1851813"/>
                <a:gd name="connsiteX405" fmla="*/ 3245958 w 9170159"/>
                <a:gd name="connsiteY405" fmla="*/ 554750 h 1851813"/>
                <a:gd name="connsiteX406" fmla="*/ 3309356 w 9170159"/>
                <a:gd name="connsiteY406" fmla="*/ 630340 h 1851813"/>
                <a:gd name="connsiteX407" fmla="*/ 3332521 w 9170159"/>
                <a:gd name="connsiteY407" fmla="*/ 665697 h 1851813"/>
                <a:gd name="connsiteX408" fmla="*/ 3404454 w 9170159"/>
                <a:gd name="connsiteY408" fmla="*/ 651067 h 1851813"/>
                <a:gd name="connsiteX409" fmla="*/ 3421522 w 9170159"/>
                <a:gd name="connsiteY409" fmla="*/ 641313 h 1851813"/>
                <a:gd name="connsiteX410" fmla="*/ 3414207 w 9170159"/>
                <a:gd name="connsiteY410" fmla="*/ 633998 h 1851813"/>
                <a:gd name="connsiteX411" fmla="*/ 3363001 w 9170159"/>
                <a:gd name="connsiteY411" fmla="*/ 601080 h 1851813"/>
                <a:gd name="connsiteX412" fmla="*/ 3299602 w 9170159"/>
                <a:gd name="connsiteY412" fmla="*/ 554750 h 1851813"/>
                <a:gd name="connsiteX413" fmla="*/ 3355686 w 9170159"/>
                <a:gd name="connsiteY413" fmla="*/ 525489 h 1851813"/>
                <a:gd name="connsiteX414" fmla="*/ 3419084 w 9170159"/>
                <a:gd name="connsiteY414" fmla="*/ 541339 h 1851813"/>
                <a:gd name="connsiteX415" fmla="*/ 3462975 w 9170159"/>
                <a:gd name="connsiteY415" fmla="*/ 585230 h 1851813"/>
                <a:gd name="connsiteX416" fmla="*/ 3538566 w 9170159"/>
                <a:gd name="connsiteY416" fmla="*/ 486475 h 1851813"/>
                <a:gd name="connsiteX417" fmla="*/ 3491017 w 9170159"/>
                <a:gd name="connsiteY417" fmla="*/ 492571 h 1851813"/>
                <a:gd name="connsiteX418" fmla="*/ 3442249 w 9170159"/>
                <a:gd name="connsiteY418" fmla="*/ 519393 h 1851813"/>
                <a:gd name="connsiteX419" fmla="*/ 3409330 w 9170159"/>
                <a:gd name="connsiteY419" fmla="*/ 507201 h 1851813"/>
                <a:gd name="connsiteX420" fmla="*/ 3362391 w 9170159"/>
                <a:gd name="connsiteY420" fmla="*/ 495619 h 1851813"/>
                <a:gd name="connsiteX421" fmla="*/ 3317890 w 9170159"/>
                <a:gd name="connsiteY421" fmla="*/ 474283 h 1851813"/>
                <a:gd name="connsiteX422" fmla="*/ 3414207 w 9170159"/>
                <a:gd name="connsiteY422" fmla="*/ 426734 h 1851813"/>
                <a:gd name="connsiteX423" fmla="*/ 3501990 w 9170159"/>
                <a:gd name="connsiteY423" fmla="*/ 409665 h 1851813"/>
                <a:gd name="connsiteX424" fmla="*/ 6540062 w 9170159"/>
                <a:gd name="connsiteY424" fmla="*/ 385965 h 1851813"/>
                <a:gd name="connsiteX425" fmla="*/ 6552330 w 9170159"/>
                <a:gd name="connsiteY425" fmla="*/ 385965 h 1851813"/>
                <a:gd name="connsiteX426" fmla="*/ 6638207 w 9170159"/>
                <a:gd name="connsiteY426" fmla="*/ 445554 h 1851813"/>
                <a:gd name="connsiteX427" fmla="*/ 6680270 w 9170159"/>
                <a:gd name="connsiteY427" fmla="*/ 494626 h 1851813"/>
                <a:gd name="connsiteX428" fmla="*/ 6668001 w 9170159"/>
                <a:gd name="connsiteY428" fmla="*/ 676897 h 1851813"/>
                <a:gd name="connsiteX429" fmla="*/ 6650475 w 9170159"/>
                <a:gd name="connsiteY429" fmla="*/ 752259 h 1851813"/>
                <a:gd name="connsiteX430" fmla="*/ 6608413 w 9170159"/>
                <a:gd name="connsiteY430" fmla="*/ 904735 h 1851813"/>
                <a:gd name="connsiteX431" fmla="*/ 6694290 w 9170159"/>
                <a:gd name="connsiteY431" fmla="*/ 869683 h 1851813"/>
                <a:gd name="connsiteX432" fmla="*/ 6792436 w 9170159"/>
                <a:gd name="connsiteY432" fmla="*/ 850404 h 1851813"/>
                <a:gd name="connsiteX433" fmla="*/ 6890581 w 9170159"/>
                <a:gd name="connsiteY433" fmla="*/ 960818 h 1851813"/>
                <a:gd name="connsiteX434" fmla="*/ 6890581 w 9170159"/>
                <a:gd name="connsiteY434" fmla="*/ 1008138 h 1851813"/>
                <a:gd name="connsiteX435" fmla="*/ 6885324 w 9170159"/>
                <a:gd name="connsiteY435" fmla="*/ 1106284 h 1851813"/>
                <a:gd name="connsiteX436" fmla="*/ 6880942 w 9170159"/>
                <a:gd name="connsiteY436" fmla="*/ 1157109 h 1851813"/>
                <a:gd name="connsiteX437" fmla="*/ 6881818 w 9170159"/>
                <a:gd name="connsiteY437" fmla="*/ 1207935 h 1851813"/>
                <a:gd name="connsiteX438" fmla="*/ 6869550 w 9170159"/>
                <a:gd name="connsiteY438" fmla="*/ 1280668 h 1851813"/>
                <a:gd name="connsiteX439" fmla="*/ 6859035 w 9170159"/>
                <a:gd name="connsiteY439" fmla="*/ 1353401 h 1851813"/>
                <a:gd name="connsiteX440" fmla="*/ 6825735 w 9170159"/>
                <a:gd name="connsiteY440" fmla="*/ 1462062 h 1851813"/>
                <a:gd name="connsiteX441" fmla="*/ 6771405 w 9170159"/>
                <a:gd name="connsiteY441" fmla="*/ 1495361 h 1851813"/>
                <a:gd name="connsiteX442" fmla="*/ 6678517 w 9170159"/>
                <a:gd name="connsiteY442" fmla="*/ 1490103 h 1851813"/>
                <a:gd name="connsiteX443" fmla="*/ 6566351 w 9170159"/>
                <a:gd name="connsiteY443" fmla="*/ 1474330 h 1851813"/>
                <a:gd name="connsiteX444" fmla="*/ 6519030 w 9170159"/>
                <a:gd name="connsiteY444" fmla="*/ 1462062 h 1851813"/>
                <a:gd name="connsiteX445" fmla="*/ 6512020 w 9170159"/>
                <a:gd name="connsiteY445" fmla="*/ 1397216 h 1851813"/>
                <a:gd name="connsiteX446" fmla="*/ 6510267 w 9170159"/>
                <a:gd name="connsiteY446" fmla="*/ 1335875 h 1851813"/>
                <a:gd name="connsiteX447" fmla="*/ 6489236 w 9170159"/>
                <a:gd name="connsiteY447" fmla="*/ 1246492 h 1851813"/>
                <a:gd name="connsiteX448" fmla="*/ 6501504 w 9170159"/>
                <a:gd name="connsiteY448" fmla="*/ 1167625 h 1851813"/>
                <a:gd name="connsiteX449" fmla="*/ 6540062 w 9170159"/>
                <a:gd name="connsiteY449" fmla="*/ 1053706 h 1851813"/>
                <a:gd name="connsiteX450" fmla="*/ 6653981 w 9170159"/>
                <a:gd name="connsiteY450" fmla="*/ 1074737 h 1851813"/>
                <a:gd name="connsiteX451" fmla="*/ 6711816 w 9170159"/>
                <a:gd name="connsiteY451" fmla="*/ 1151851 h 1851813"/>
                <a:gd name="connsiteX452" fmla="*/ 6666249 w 9170159"/>
                <a:gd name="connsiteY452" fmla="*/ 1230719 h 1851813"/>
                <a:gd name="connsiteX453" fmla="*/ 6555835 w 9170159"/>
                <a:gd name="connsiteY453" fmla="*/ 1125562 h 1851813"/>
                <a:gd name="connsiteX454" fmla="*/ 6552330 w 9170159"/>
                <a:gd name="connsiteY454" fmla="*/ 1192161 h 1851813"/>
                <a:gd name="connsiteX455" fmla="*/ 6625939 w 9170159"/>
                <a:gd name="connsiteY455" fmla="*/ 1328864 h 1851813"/>
                <a:gd name="connsiteX456" fmla="*/ 6739858 w 9170159"/>
                <a:gd name="connsiteY456" fmla="*/ 1306080 h 1851813"/>
                <a:gd name="connsiteX457" fmla="*/ 6776663 w 9170159"/>
                <a:gd name="connsiteY457" fmla="*/ 1262265 h 1851813"/>
                <a:gd name="connsiteX458" fmla="*/ 6787178 w 9170159"/>
                <a:gd name="connsiteY458" fmla="*/ 1200924 h 1851813"/>
                <a:gd name="connsiteX459" fmla="*/ 6797694 w 9170159"/>
                <a:gd name="connsiteY459" fmla="*/ 922261 h 1851813"/>
                <a:gd name="connsiteX460" fmla="*/ 6706559 w 9170159"/>
                <a:gd name="connsiteY460" fmla="*/ 931024 h 1851813"/>
                <a:gd name="connsiteX461" fmla="*/ 6575114 w 9170159"/>
                <a:gd name="connsiteY461" fmla="*/ 973086 h 1851813"/>
                <a:gd name="connsiteX462" fmla="*/ 6533051 w 9170159"/>
                <a:gd name="connsiteY462" fmla="*/ 1039685 h 1851813"/>
                <a:gd name="connsiteX463" fmla="*/ 6527793 w 9170159"/>
                <a:gd name="connsiteY463" fmla="*/ 794321 h 1851813"/>
                <a:gd name="connsiteX464" fmla="*/ 6568103 w 9170159"/>
                <a:gd name="connsiteY464" fmla="*/ 559473 h 1851813"/>
                <a:gd name="connsiteX465" fmla="*/ 6561093 w 9170159"/>
                <a:gd name="connsiteY465" fmla="*/ 426275 h 1851813"/>
                <a:gd name="connsiteX466" fmla="*/ 6519030 w 9170159"/>
                <a:gd name="connsiteY466" fmla="*/ 413131 h 1851813"/>
                <a:gd name="connsiteX467" fmla="*/ 6475215 w 9170159"/>
                <a:gd name="connsiteY467" fmla="*/ 445554 h 1851813"/>
                <a:gd name="connsiteX468" fmla="*/ 6389338 w 9170159"/>
                <a:gd name="connsiteY468" fmla="*/ 619061 h 1851813"/>
                <a:gd name="connsiteX469" fmla="*/ 6338513 w 9170159"/>
                <a:gd name="connsiteY469" fmla="*/ 752259 h 1851813"/>
                <a:gd name="connsiteX470" fmla="*/ 6291192 w 9170159"/>
                <a:gd name="connsiteY470" fmla="*/ 883704 h 1851813"/>
                <a:gd name="connsiteX471" fmla="*/ 6315729 w 9170159"/>
                <a:gd name="connsiteY471" fmla="*/ 948550 h 1851813"/>
                <a:gd name="connsiteX472" fmla="*/ 6303461 w 9170159"/>
                <a:gd name="connsiteY472" fmla="*/ 1058964 h 1851813"/>
                <a:gd name="connsiteX473" fmla="*/ 6303461 w 9170159"/>
                <a:gd name="connsiteY473" fmla="*/ 1207935 h 1851813"/>
                <a:gd name="connsiteX474" fmla="*/ 6257893 w 9170159"/>
                <a:gd name="connsiteY474" fmla="*/ 1318349 h 1851813"/>
                <a:gd name="connsiteX475" fmla="*/ 6219336 w 9170159"/>
                <a:gd name="connsiteY475" fmla="*/ 1327112 h 1851813"/>
                <a:gd name="connsiteX476" fmla="*/ 6184284 w 9170159"/>
                <a:gd name="connsiteY476" fmla="*/ 1290307 h 1851813"/>
                <a:gd name="connsiteX477" fmla="*/ 6112427 w 9170159"/>
                <a:gd name="connsiteY477" fmla="*/ 1260513 h 1851813"/>
                <a:gd name="connsiteX478" fmla="*/ 6086138 w 9170159"/>
                <a:gd name="connsiteY478" fmla="*/ 1237729 h 1851813"/>
                <a:gd name="connsiteX479" fmla="*/ 6184284 w 9170159"/>
                <a:gd name="connsiteY479" fmla="*/ 988860 h 1851813"/>
                <a:gd name="connsiteX480" fmla="*/ 6193047 w 9170159"/>
                <a:gd name="connsiteY480" fmla="*/ 948550 h 1851813"/>
                <a:gd name="connsiteX481" fmla="*/ 6112427 w 9170159"/>
                <a:gd name="connsiteY481" fmla="*/ 943292 h 1851813"/>
                <a:gd name="connsiteX482" fmla="*/ 6073870 w 9170159"/>
                <a:gd name="connsiteY482" fmla="*/ 892467 h 1851813"/>
                <a:gd name="connsiteX483" fmla="*/ 6189542 w 9170159"/>
                <a:gd name="connsiteY483" fmla="*/ 855662 h 1851813"/>
                <a:gd name="connsiteX484" fmla="*/ 6245625 w 9170159"/>
                <a:gd name="connsiteY484" fmla="*/ 862673 h 1851813"/>
                <a:gd name="connsiteX485" fmla="*/ 6424390 w 9170159"/>
                <a:gd name="connsiteY485" fmla="*/ 520916 h 1851813"/>
                <a:gd name="connsiteX486" fmla="*/ 6540062 w 9170159"/>
                <a:gd name="connsiteY486" fmla="*/ 385965 h 1851813"/>
                <a:gd name="connsiteX487" fmla="*/ 4707999 w 9170159"/>
                <a:gd name="connsiteY487" fmla="*/ 368865 h 1851813"/>
                <a:gd name="connsiteX488" fmla="*/ 4712371 w 9170159"/>
                <a:gd name="connsiteY488" fmla="*/ 368865 h 1851813"/>
                <a:gd name="connsiteX489" fmla="*/ 4741518 w 9170159"/>
                <a:gd name="connsiteY489" fmla="*/ 374695 h 1851813"/>
                <a:gd name="connsiteX490" fmla="*/ 4817299 w 9170159"/>
                <a:gd name="connsiteY490" fmla="*/ 432988 h 1851813"/>
                <a:gd name="connsiteX491" fmla="*/ 4849360 w 9170159"/>
                <a:gd name="connsiteY491" fmla="*/ 453390 h 1851813"/>
                <a:gd name="connsiteX492" fmla="*/ 4855189 w 9170159"/>
                <a:gd name="connsiteY492" fmla="*/ 486909 h 1851813"/>
                <a:gd name="connsiteX493" fmla="*/ 4837701 w 9170159"/>
                <a:gd name="connsiteY493" fmla="*/ 505854 h 1851813"/>
                <a:gd name="connsiteX494" fmla="*/ 4811469 w 9170159"/>
                <a:gd name="connsiteY494" fmla="*/ 514598 h 1851813"/>
                <a:gd name="connsiteX495" fmla="*/ 4737146 w 9170159"/>
                <a:gd name="connsiteY495" fmla="*/ 524799 h 1851813"/>
                <a:gd name="connsiteX496" fmla="*/ 4603072 w 9170159"/>
                <a:gd name="connsiteY496" fmla="*/ 527714 h 1851813"/>
                <a:gd name="connsiteX497" fmla="*/ 4477742 w 9170159"/>
                <a:gd name="connsiteY497" fmla="*/ 564147 h 1851813"/>
                <a:gd name="connsiteX498" fmla="*/ 4388845 w 9170159"/>
                <a:gd name="connsiteY498" fmla="*/ 606409 h 1851813"/>
                <a:gd name="connsiteX499" fmla="*/ 4275174 w 9170159"/>
                <a:gd name="connsiteY499" fmla="*/ 663245 h 1851813"/>
                <a:gd name="connsiteX500" fmla="*/ 4158588 w 9170159"/>
                <a:gd name="connsiteY500" fmla="*/ 762343 h 1851813"/>
                <a:gd name="connsiteX501" fmla="*/ 4203765 w 9170159"/>
                <a:gd name="connsiteY501" fmla="*/ 757971 h 1851813"/>
                <a:gd name="connsiteX502" fmla="*/ 4307235 w 9170159"/>
                <a:gd name="connsiteY502" fmla="*/ 736111 h 1851813"/>
                <a:gd name="connsiteX503" fmla="*/ 4383744 w 9170159"/>
                <a:gd name="connsiteY503" fmla="*/ 773273 h 1851813"/>
                <a:gd name="connsiteX504" fmla="*/ 4416534 w 9170159"/>
                <a:gd name="connsiteY504" fmla="*/ 841039 h 1851813"/>
                <a:gd name="connsiteX505" fmla="*/ 4456611 w 9170159"/>
                <a:gd name="connsiteY505" fmla="*/ 856341 h 1851813"/>
                <a:gd name="connsiteX506" fmla="*/ 4471913 w 9170159"/>
                <a:gd name="connsiteY506" fmla="*/ 887673 h 1851813"/>
                <a:gd name="connsiteX507" fmla="*/ 4364071 w 9170159"/>
                <a:gd name="connsiteY507" fmla="*/ 989686 h 1851813"/>
                <a:gd name="connsiteX508" fmla="*/ 4331281 w 9170159"/>
                <a:gd name="connsiteY508" fmla="*/ 1034863 h 1851813"/>
                <a:gd name="connsiteX509" fmla="*/ 4289747 w 9170159"/>
                <a:gd name="connsiteY509" fmla="*/ 1053808 h 1851813"/>
                <a:gd name="connsiteX510" fmla="*/ 4269344 w 9170159"/>
                <a:gd name="connsiteY510" fmla="*/ 1026848 h 1851813"/>
                <a:gd name="connsiteX511" fmla="*/ 4262058 w 9170159"/>
                <a:gd name="connsiteY511" fmla="*/ 989686 h 1851813"/>
                <a:gd name="connsiteX512" fmla="*/ 4251857 w 9170159"/>
                <a:gd name="connsiteY512" fmla="*/ 910990 h 1851813"/>
                <a:gd name="connsiteX513" fmla="*/ 4247485 w 9170159"/>
                <a:gd name="connsiteY513" fmla="*/ 878929 h 1851813"/>
                <a:gd name="connsiteX514" fmla="*/ 4132356 w 9170159"/>
                <a:gd name="connsiteY514" fmla="*/ 972198 h 1851813"/>
                <a:gd name="connsiteX515" fmla="*/ 4065319 w 9170159"/>
                <a:gd name="connsiteY515" fmla="*/ 910990 h 1851813"/>
                <a:gd name="connsiteX516" fmla="*/ 4043459 w 9170159"/>
                <a:gd name="connsiteY516" fmla="*/ 833752 h 1851813"/>
                <a:gd name="connsiteX517" fmla="*/ 4037630 w 9170159"/>
                <a:gd name="connsiteY517" fmla="*/ 801691 h 1851813"/>
                <a:gd name="connsiteX518" fmla="*/ 4073334 w 9170159"/>
                <a:gd name="connsiteY518" fmla="*/ 778374 h 1851813"/>
                <a:gd name="connsiteX519" fmla="*/ 4104667 w 9170159"/>
                <a:gd name="connsiteY519" fmla="*/ 752142 h 1851813"/>
                <a:gd name="connsiteX520" fmla="*/ 4142557 w 9170159"/>
                <a:gd name="connsiteY520" fmla="*/ 714251 h 1851813"/>
                <a:gd name="connsiteX521" fmla="*/ 4240198 w 9170159"/>
                <a:gd name="connsiteY521" fmla="*/ 638471 h 1851813"/>
                <a:gd name="connsiteX522" fmla="*/ 4321808 w 9170159"/>
                <a:gd name="connsiteY522" fmla="*/ 587464 h 1851813"/>
                <a:gd name="connsiteX523" fmla="*/ 4311607 w 9170159"/>
                <a:gd name="connsiteY523" fmla="*/ 577263 h 1851813"/>
                <a:gd name="connsiteX524" fmla="*/ 4257686 w 9170159"/>
                <a:gd name="connsiteY524" fmla="*/ 591836 h 1851813"/>
                <a:gd name="connsiteX525" fmla="*/ 4203765 w 9170159"/>
                <a:gd name="connsiteY525" fmla="*/ 596208 h 1851813"/>
                <a:gd name="connsiteX526" fmla="*/ 4087179 w 9170159"/>
                <a:gd name="connsiteY526" fmla="*/ 628269 h 1851813"/>
                <a:gd name="connsiteX527" fmla="*/ 4033258 w 9170159"/>
                <a:gd name="connsiteY527" fmla="*/ 648672 h 1851813"/>
                <a:gd name="connsiteX528" fmla="*/ 3988081 w 9170159"/>
                <a:gd name="connsiteY528" fmla="*/ 657416 h 1851813"/>
                <a:gd name="connsiteX529" fmla="*/ 3993910 w 9170159"/>
                <a:gd name="connsiteY529" fmla="*/ 648672 h 1851813"/>
                <a:gd name="connsiteX530" fmla="*/ 3950190 w 9170159"/>
                <a:gd name="connsiteY530" fmla="*/ 661059 h 1851813"/>
                <a:gd name="connsiteX531" fmla="*/ 3906471 w 9170159"/>
                <a:gd name="connsiteY531" fmla="*/ 658873 h 1851813"/>
                <a:gd name="connsiteX532" fmla="*/ 3878781 w 9170159"/>
                <a:gd name="connsiteY532" fmla="*/ 596208 h 1851813"/>
                <a:gd name="connsiteX533" fmla="*/ 3874409 w 9170159"/>
                <a:gd name="connsiteY533" fmla="*/ 549574 h 1851813"/>
                <a:gd name="connsiteX534" fmla="*/ 3923958 w 9170159"/>
                <a:gd name="connsiteY534" fmla="*/ 524799 h 1851813"/>
                <a:gd name="connsiteX535" fmla="*/ 4023057 w 9170159"/>
                <a:gd name="connsiteY535" fmla="*/ 500025 h 1851813"/>
                <a:gd name="connsiteX536" fmla="*/ 4025971 w 9170159"/>
                <a:gd name="connsiteY536" fmla="*/ 502939 h 1851813"/>
                <a:gd name="connsiteX537" fmla="*/ 3999739 w 9170159"/>
                <a:gd name="connsiteY537" fmla="*/ 519699 h 1851813"/>
                <a:gd name="connsiteX538" fmla="*/ 3974965 w 9170159"/>
                <a:gd name="connsiteY538" fmla="*/ 535729 h 1851813"/>
                <a:gd name="connsiteX539" fmla="*/ 3973507 w 9170159"/>
                <a:gd name="connsiteY539" fmla="*/ 548116 h 1851813"/>
                <a:gd name="connsiteX540" fmla="*/ 4136728 w 9170159"/>
                <a:gd name="connsiteY540" fmla="*/ 510226 h 1851813"/>
                <a:gd name="connsiteX541" fmla="*/ 4200850 w 9170159"/>
                <a:gd name="connsiteY541" fmla="*/ 495653 h 1851813"/>
                <a:gd name="connsiteX542" fmla="*/ 4229997 w 9170159"/>
                <a:gd name="connsiteY542" fmla="*/ 495653 h 1851813"/>
                <a:gd name="connsiteX543" fmla="*/ 4378644 w 9170159"/>
                <a:gd name="connsiteY543" fmla="*/ 456305 h 1851813"/>
                <a:gd name="connsiteX544" fmla="*/ 4597243 w 9170159"/>
                <a:gd name="connsiteY544" fmla="*/ 415500 h 1851813"/>
                <a:gd name="connsiteX545" fmla="*/ 4646792 w 9170159"/>
                <a:gd name="connsiteY545" fmla="*/ 400927 h 1851813"/>
                <a:gd name="connsiteX546" fmla="*/ 4707999 w 9170159"/>
                <a:gd name="connsiteY546" fmla="*/ 368865 h 1851813"/>
                <a:gd name="connsiteX547" fmla="*/ 7796441 w 9170159"/>
                <a:gd name="connsiteY547" fmla="*/ 322631 h 1851813"/>
                <a:gd name="connsiteX548" fmla="*/ 7800860 w 9170159"/>
                <a:gd name="connsiteY548" fmla="*/ 322631 h 1851813"/>
                <a:gd name="connsiteX549" fmla="*/ 7873784 w 9170159"/>
                <a:gd name="connsiteY549" fmla="*/ 391135 h 1851813"/>
                <a:gd name="connsiteX550" fmla="*/ 7898091 w 9170159"/>
                <a:gd name="connsiteY550" fmla="*/ 430911 h 1851813"/>
                <a:gd name="connsiteX551" fmla="*/ 7849476 w 9170159"/>
                <a:gd name="connsiteY551" fmla="*/ 514884 h 1851813"/>
                <a:gd name="connsiteX552" fmla="*/ 7765503 w 9170159"/>
                <a:gd name="connsiteY552" fmla="*/ 559080 h 1851813"/>
                <a:gd name="connsiteX553" fmla="*/ 7705839 w 9170159"/>
                <a:gd name="connsiteY553" fmla="*/ 572339 h 1851813"/>
                <a:gd name="connsiteX554" fmla="*/ 7566621 w 9170159"/>
                <a:gd name="connsiteY554" fmla="*/ 731444 h 1851813"/>
                <a:gd name="connsiteX555" fmla="*/ 7436243 w 9170159"/>
                <a:gd name="connsiteY555" fmla="*/ 881710 h 1851813"/>
                <a:gd name="connsiteX556" fmla="*/ 7403096 w 9170159"/>
                <a:gd name="connsiteY556" fmla="*/ 930326 h 1851813"/>
                <a:gd name="connsiteX557" fmla="*/ 7378788 w 9170159"/>
                <a:gd name="connsiteY557" fmla="*/ 974522 h 1851813"/>
                <a:gd name="connsiteX558" fmla="*/ 7599768 w 9170159"/>
                <a:gd name="connsiteY558" fmla="*/ 943585 h 1851813"/>
                <a:gd name="connsiteX559" fmla="*/ 7767161 w 9170159"/>
                <a:gd name="connsiteY559" fmla="*/ 965131 h 1851813"/>
                <a:gd name="connsiteX560" fmla="*/ 7848576 w 9170159"/>
                <a:gd name="connsiteY560" fmla="*/ 989413 h 1851813"/>
                <a:gd name="connsiteX561" fmla="*/ 7849064 w 9170159"/>
                <a:gd name="connsiteY561" fmla="*/ 989529 h 1851813"/>
                <a:gd name="connsiteX562" fmla="*/ 8127285 w 9170159"/>
                <a:gd name="connsiteY562" fmla="*/ 1069923 h 1851813"/>
                <a:gd name="connsiteX563" fmla="*/ 8163279 w 9170159"/>
                <a:gd name="connsiteY563" fmla="*/ 1084967 h 1851813"/>
                <a:gd name="connsiteX564" fmla="*/ 8280387 w 9170159"/>
                <a:gd name="connsiteY564" fmla="*/ 1129208 h 1851813"/>
                <a:gd name="connsiteX565" fmla="*/ 8442807 w 9170159"/>
                <a:gd name="connsiteY565" fmla="*/ 1195502 h 1851813"/>
                <a:gd name="connsiteX566" fmla="*/ 8475771 w 9170159"/>
                <a:gd name="connsiteY566" fmla="*/ 1214751 h 1851813"/>
                <a:gd name="connsiteX567" fmla="*/ 8538874 w 9170159"/>
                <a:gd name="connsiteY567" fmla="*/ 1238281 h 1851813"/>
                <a:gd name="connsiteX568" fmla="*/ 9170159 w 9170159"/>
                <a:gd name="connsiteY568" fmla="*/ 1509790 h 1851813"/>
                <a:gd name="connsiteX569" fmla="*/ 9135623 w 9170159"/>
                <a:gd name="connsiteY569" fmla="*/ 1511134 h 1851813"/>
                <a:gd name="connsiteX570" fmla="*/ 9034639 w 9170159"/>
                <a:gd name="connsiteY570" fmla="*/ 1497568 h 1851813"/>
                <a:gd name="connsiteX571" fmla="*/ 8952565 w 9170159"/>
                <a:gd name="connsiteY571" fmla="*/ 1504798 h 1851813"/>
                <a:gd name="connsiteX572" fmla="*/ 8896856 w 9170159"/>
                <a:gd name="connsiteY572" fmla="*/ 1512349 h 1851813"/>
                <a:gd name="connsiteX573" fmla="*/ 8851527 w 9170159"/>
                <a:gd name="connsiteY573" fmla="*/ 1532953 h 1851813"/>
                <a:gd name="connsiteX574" fmla="*/ 8838525 w 9170159"/>
                <a:gd name="connsiteY574" fmla="*/ 1537496 h 1851813"/>
                <a:gd name="connsiteX575" fmla="*/ 8837394 w 9170159"/>
                <a:gd name="connsiteY575" fmla="*/ 1550998 h 1851813"/>
                <a:gd name="connsiteX576" fmla="*/ 8829222 w 9170159"/>
                <a:gd name="connsiteY576" fmla="*/ 1552662 h 1851813"/>
                <a:gd name="connsiteX577" fmla="*/ 8835185 w 9170159"/>
                <a:gd name="connsiteY577" fmla="*/ 1536281 h 1851813"/>
                <a:gd name="connsiteX578" fmla="*/ 8823314 w 9170159"/>
                <a:gd name="connsiteY578" fmla="*/ 1527322 h 1851813"/>
                <a:gd name="connsiteX579" fmla="*/ 8821823 w 9170159"/>
                <a:gd name="connsiteY579" fmla="*/ 1531417 h 1851813"/>
                <a:gd name="connsiteX580" fmla="*/ 8824032 w 9170159"/>
                <a:gd name="connsiteY580" fmla="*/ 1546135 h 1851813"/>
                <a:gd name="connsiteX581" fmla="*/ 8819201 w 9170159"/>
                <a:gd name="connsiteY581" fmla="*/ 1549014 h 1851813"/>
                <a:gd name="connsiteX582" fmla="*/ 8822182 w 9170159"/>
                <a:gd name="connsiteY582" fmla="*/ 1540824 h 1851813"/>
                <a:gd name="connsiteX583" fmla="*/ 8775363 w 9170159"/>
                <a:gd name="connsiteY583" fmla="*/ 1565524 h 1851813"/>
                <a:gd name="connsiteX584" fmla="*/ 8583056 w 9170159"/>
                <a:gd name="connsiteY584" fmla="*/ 1532632 h 1851813"/>
                <a:gd name="connsiteX585" fmla="*/ 8579356 w 9170159"/>
                <a:gd name="connsiteY585" fmla="*/ 1522010 h 1851813"/>
                <a:gd name="connsiteX586" fmla="*/ 8547802 w 9170159"/>
                <a:gd name="connsiteY586" fmla="*/ 1515163 h 1851813"/>
                <a:gd name="connsiteX587" fmla="*/ 8114733 w 9170159"/>
                <a:gd name="connsiteY587" fmla="*/ 1301885 h 1851813"/>
                <a:gd name="connsiteX588" fmla="*/ 7965905 w 9170159"/>
                <a:gd name="connsiteY588" fmla="*/ 1243078 h 1851813"/>
                <a:gd name="connsiteX589" fmla="*/ 7967396 w 9170159"/>
                <a:gd name="connsiteY589" fmla="*/ 1238983 h 1851813"/>
                <a:gd name="connsiteX590" fmla="*/ 7799308 w 9170159"/>
                <a:gd name="connsiteY590" fmla="*/ 1155629 h 1851813"/>
                <a:gd name="connsiteX591" fmla="*/ 7771386 w 9170159"/>
                <a:gd name="connsiteY591" fmla="*/ 1142842 h 1851813"/>
                <a:gd name="connsiteX592" fmla="*/ 7741748 w 9170159"/>
                <a:gd name="connsiteY592" fmla="*/ 1136942 h 1851813"/>
                <a:gd name="connsiteX593" fmla="*/ 7617447 w 9170159"/>
                <a:gd name="connsiteY593" fmla="*/ 1129208 h 1851813"/>
                <a:gd name="connsiteX594" fmla="*/ 7515796 w 9170159"/>
                <a:gd name="connsiteY594" fmla="*/ 1126998 h 1851813"/>
                <a:gd name="connsiteX595" fmla="*/ 7429614 w 9170159"/>
                <a:gd name="connsiteY595" fmla="*/ 1126998 h 1851813"/>
                <a:gd name="connsiteX596" fmla="*/ 7352271 w 9170159"/>
                <a:gd name="connsiteY596" fmla="*/ 1118159 h 1851813"/>
                <a:gd name="connsiteX597" fmla="*/ 7270508 w 9170159"/>
                <a:gd name="connsiteY597" fmla="*/ 1120369 h 1851813"/>
                <a:gd name="connsiteX598" fmla="*/ 7169962 w 9170159"/>
                <a:gd name="connsiteY598" fmla="*/ 1255167 h 1851813"/>
                <a:gd name="connsiteX599" fmla="*/ 7045109 w 9170159"/>
                <a:gd name="connsiteY599" fmla="*/ 1359027 h 1851813"/>
                <a:gd name="connsiteX600" fmla="*/ 6989864 w 9170159"/>
                <a:gd name="connsiteY600" fmla="*/ 1325880 h 1851813"/>
                <a:gd name="connsiteX601" fmla="*/ 7003122 w 9170159"/>
                <a:gd name="connsiteY601" fmla="*/ 1259586 h 1851813"/>
                <a:gd name="connsiteX602" fmla="*/ 7018591 w 9170159"/>
                <a:gd name="connsiteY602" fmla="*/ 1219810 h 1851813"/>
                <a:gd name="connsiteX603" fmla="*/ 7111403 w 9170159"/>
                <a:gd name="connsiteY603" fmla="*/ 1120369 h 1851813"/>
                <a:gd name="connsiteX604" fmla="*/ 7239571 w 9170159"/>
                <a:gd name="connsiteY604" fmla="*/ 899389 h 1851813"/>
                <a:gd name="connsiteX605" fmla="*/ 7575461 w 9170159"/>
                <a:gd name="connsiteY605" fmla="*/ 488366 h 1851813"/>
                <a:gd name="connsiteX606" fmla="*/ 7747825 w 9170159"/>
                <a:gd name="connsiteY606" fmla="*/ 351359 h 1851813"/>
                <a:gd name="connsiteX607" fmla="*/ 7773238 w 9170159"/>
                <a:gd name="connsiteY607" fmla="*/ 340309 h 1851813"/>
                <a:gd name="connsiteX608" fmla="*/ 7796441 w 9170159"/>
                <a:gd name="connsiteY608" fmla="*/ 322631 h 1851813"/>
                <a:gd name="connsiteX609" fmla="*/ 2406362 w 9170159"/>
                <a:gd name="connsiteY609" fmla="*/ 270294 h 1851813"/>
                <a:gd name="connsiteX610" fmla="*/ 2472961 w 9170159"/>
                <a:gd name="connsiteY610" fmla="*/ 293077 h 1851813"/>
                <a:gd name="connsiteX611" fmla="*/ 2516776 w 9170159"/>
                <a:gd name="connsiteY611" fmla="*/ 322872 h 1851813"/>
                <a:gd name="connsiteX612" fmla="*/ 2567602 w 9170159"/>
                <a:gd name="connsiteY612" fmla="*/ 439420 h 1851813"/>
                <a:gd name="connsiteX613" fmla="*/ 2579870 w 9170159"/>
                <a:gd name="connsiteY613" fmla="*/ 559473 h 1851813"/>
                <a:gd name="connsiteX614" fmla="*/ 2571108 w 9170159"/>
                <a:gd name="connsiteY614" fmla="*/ 620814 h 1851813"/>
                <a:gd name="connsiteX615" fmla="*/ 2557087 w 9170159"/>
                <a:gd name="connsiteY615" fmla="*/ 803084 h 1851813"/>
                <a:gd name="connsiteX616" fmla="*/ 2544818 w 9170159"/>
                <a:gd name="connsiteY616" fmla="*/ 867930 h 1851813"/>
                <a:gd name="connsiteX617" fmla="*/ 2542189 w 9170159"/>
                <a:gd name="connsiteY617" fmla="*/ 882827 h 1851813"/>
                <a:gd name="connsiteX618" fmla="*/ 2546571 w 9170159"/>
                <a:gd name="connsiteY618" fmla="*/ 890714 h 1851813"/>
                <a:gd name="connsiteX619" fmla="*/ 2551829 w 9170159"/>
                <a:gd name="connsiteY619" fmla="*/ 904735 h 1851813"/>
                <a:gd name="connsiteX620" fmla="*/ 2649974 w 9170159"/>
                <a:gd name="connsiteY620" fmla="*/ 867930 h 1851813"/>
                <a:gd name="connsiteX621" fmla="*/ 2807708 w 9170159"/>
                <a:gd name="connsiteY621" fmla="*/ 936282 h 1851813"/>
                <a:gd name="connsiteX622" fmla="*/ 2714820 w 9170159"/>
                <a:gd name="connsiteY622" fmla="*/ 1257008 h 1851813"/>
                <a:gd name="connsiteX623" fmla="*/ 2804202 w 9170159"/>
                <a:gd name="connsiteY623" fmla="*/ 1328864 h 1851813"/>
                <a:gd name="connsiteX624" fmla="*/ 2815569 w 9170159"/>
                <a:gd name="connsiteY624" fmla="*/ 1338832 h 1851813"/>
                <a:gd name="connsiteX625" fmla="*/ 2807708 w 9170159"/>
                <a:gd name="connsiteY625" fmla="*/ 1341132 h 1851813"/>
                <a:gd name="connsiteX626" fmla="*/ 2819100 w 9170159"/>
                <a:gd name="connsiteY626" fmla="*/ 1344638 h 1851813"/>
                <a:gd name="connsiteX627" fmla="*/ 2817476 w 9170159"/>
                <a:gd name="connsiteY627" fmla="*/ 1340504 h 1851813"/>
                <a:gd name="connsiteX628" fmla="*/ 2832682 w 9170159"/>
                <a:gd name="connsiteY628" fmla="*/ 1353839 h 1851813"/>
                <a:gd name="connsiteX629" fmla="*/ 2851523 w 9170159"/>
                <a:gd name="connsiteY629" fmla="*/ 1386700 h 1851813"/>
                <a:gd name="connsiteX630" fmla="*/ 2854565 w 9170159"/>
                <a:gd name="connsiteY630" fmla="*/ 1386932 h 1851813"/>
                <a:gd name="connsiteX631" fmla="*/ 2851523 w 9170159"/>
                <a:gd name="connsiteY631" fmla="*/ 1388453 h 1851813"/>
                <a:gd name="connsiteX632" fmla="*/ 2862914 w 9170159"/>
                <a:gd name="connsiteY632" fmla="*/ 1388453 h 1851813"/>
                <a:gd name="connsiteX633" fmla="*/ 2862961 w 9170159"/>
                <a:gd name="connsiteY633" fmla="*/ 1388066 h 1851813"/>
                <a:gd name="connsiteX634" fmla="*/ 2870801 w 9170159"/>
                <a:gd name="connsiteY634" fmla="*/ 1391520 h 1851813"/>
                <a:gd name="connsiteX635" fmla="*/ 2886575 w 9170159"/>
                <a:gd name="connsiteY635" fmla="*/ 1409484 h 1851813"/>
                <a:gd name="connsiteX636" fmla="*/ 2911111 w 9170159"/>
                <a:gd name="connsiteY636" fmla="*/ 1441031 h 1851813"/>
                <a:gd name="connsiteX637" fmla="*/ 2925132 w 9170159"/>
                <a:gd name="connsiteY637" fmla="*/ 1472577 h 1851813"/>
                <a:gd name="connsiteX638" fmla="*/ 2939153 w 9170159"/>
                <a:gd name="connsiteY638" fmla="*/ 1558455 h 1851813"/>
                <a:gd name="connsiteX639" fmla="*/ 2942658 w 9170159"/>
                <a:gd name="connsiteY639" fmla="*/ 1569847 h 1851813"/>
                <a:gd name="connsiteX640" fmla="*/ 2932142 w 9170159"/>
                <a:gd name="connsiteY640" fmla="*/ 1570723 h 1851813"/>
                <a:gd name="connsiteX641" fmla="*/ 2902348 w 9170159"/>
                <a:gd name="connsiteY641" fmla="*/ 1595259 h 1851813"/>
                <a:gd name="connsiteX642" fmla="*/ 2879564 w 9170159"/>
                <a:gd name="connsiteY642" fmla="*/ 1611033 h 1851813"/>
                <a:gd name="connsiteX643" fmla="*/ 2793687 w 9170159"/>
                <a:gd name="connsiteY643" fmla="*/ 1526908 h 1851813"/>
                <a:gd name="connsiteX644" fmla="*/ 2609664 w 9170159"/>
                <a:gd name="connsiteY644" fmla="*/ 1369174 h 1851813"/>
                <a:gd name="connsiteX645" fmla="*/ 2478220 w 9170159"/>
                <a:gd name="connsiteY645" fmla="*/ 1437525 h 1851813"/>
                <a:gd name="connsiteX646" fmla="*/ 2451930 w 9170159"/>
                <a:gd name="connsiteY646" fmla="*/ 1434896 h 1851813"/>
                <a:gd name="connsiteX647" fmla="*/ 2425641 w 9170159"/>
                <a:gd name="connsiteY647" fmla="*/ 1441031 h 1851813"/>
                <a:gd name="connsiteX648" fmla="*/ 2380074 w 9170159"/>
                <a:gd name="connsiteY648" fmla="*/ 1441031 h 1851813"/>
                <a:gd name="connsiteX649" fmla="*/ 2332753 w 9170159"/>
                <a:gd name="connsiteY649" fmla="*/ 1449794 h 1851813"/>
                <a:gd name="connsiteX650" fmla="*/ 2164503 w 9170159"/>
                <a:gd name="connsiteY650" fmla="*/ 1472577 h 1851813"/>
                <a:gd name="connsiteX651" fmla="*/ 2136462 w 9170159"/>
                <a:gd name="connsiteY651" fmla="*/ 1497114 h 1851813"/>
                <a:gd name="connsiteX652" fmla="*/ 2087389 w 9170159"/>
                <a:gd name="connsiteY652" fmla="*/ 1511135 h 1851813"/>
                <a:gd name="connsiteX653" fmla="*/ 1947182 w 9170159"/>
                <a:gd name="connsiteY653" fmla="*/ 1505877 h 1851813"/>
                <a:gd name="connsiteX654" fmla="*/ 1850789 w 9170159"/>
                <a:gd name="connsiteY654" fmla="*/ 1474330 h 1851813"/>
                <a:gd name="connsiteX655" fmla="*/ 1791200 w 9170159"/>
                <a:gd name="connsiteY655" fmla="*/ 1441031 h 1851813"/>
                <a:gd name="connsiteX656" fmla="*/ 1775426 w 9170159"/>
                <a:gd name="connsiteY656" fmla="*/ 1414742 h 1851813"/>
                <a:gd name="connsiteX657" fmla="*/ 1740374 w 9170159"/>
                <a:gd name="connsiteY657" fmla="*/ 1376184 h 1851813"/>
                <a:gd name="connsiteX658" fmla="*/ 1745632 w 9170159"/>
                <a:gd name="connsiteY658" fmla="*/ 1374432 h 1851813"/>
                <a:gd name="connsiteX659" fmla="*/ 1808727 w 9170159"/>
                <a:gd name="connsiteY659" fmla="*/ 1376184 h 1851813"/>
                <a:gd name="connsiteX660" fmla="*/ 1926150 w 9170159"/>
                <a:gd name="connsiteY660" fmla="*/ 1388453 h 1851813"/>
                <a:gd name="connsiteX661" fmla="*/ 2006770 w 9170159"/>
                <a:gd name="connsiteY661" fmla="*/ 1341132 h 1851813"/>
                <a:gd name="connsiteX662" fmla="*/ 2033058 w 9170159"/>
                <a:gd name="connsiteY662" fmla="*/ 1213192 h 1851813"/>
                <a:gd name="connsiteX663" fmla="*/ 2033058 w 9170159"/>
                <a:gd name="connsiteY663" fmla="*/ 1099274 h 1851813"/>
                <a:gd name="connsiteX664" fmla="*/ 2026925 w 9170159"/>
                <a:gd name="connsiteY664" fmla="*/ 1052830 h 1851813"/>
                <a:gd name="connsiteX665" fmla="*/ 1999759 w 9170159"/>
                <a:gd name="connsiteY665" fmla="*/ 1041438 h 1851813"/>
                <a:gd name="connsiteX666" fmla="*/ 1849036 w 9170159"/>
                <a:gd name="connsiteY666" fmla="*/ 1087005 h 1851813"/>
                <a:gd name="connsiteX667" fmla="*/ 1805221 w 9170159"/>
                <a:gd name="connsiteY667" fmla="*/ 1108913 h 1851813"/>
                <a:gd name="connsiteX668" fmla="*/ 1757901 w 9170159"/>
                <a:gd name="connsiteY668" fmla="*/ 1120305 h 1851813"/>
                <a:gd name="connsiteX669" fmla="*/ 1723725 w 9170159"/>
                <a:gd name="connsiteY669" fmla="*/ 1122934 h 1851813"/>
                <a:gd name="connsiteX670" fmla="*/ 1693055 w 9170159"/>
                <a:gd name="connsiteY670" fmla="*/ 1144841 h 1851813"/>
                <a:gd name="connsiteX671" fmla="*/ 1680787 w 9170159"/>
                <a:gd name="connsiteY671" fmla="*/ 1137831 h 1851813"/>
                <a:gd name="connsiteX672" fmla="*/ 1672023 w 9170159"/>
                <a:gd name="connsiteY672" fmla="*/ 1051953 h 1851813"/>
                <a:gd name="connsiteX673" fmla="*/ 1778931 w 9170159"/>
                <a:gd name="connsiteY673" fmla="*/ 855662 h 1851813"/>
                <a:gd name="connsiteX674" fmla="*/ 1784189 w 9170159"/>
                <a:gd name="connsiteY674" fmla="*/ 803084 h 1851813"/>
                <a:gd name="connsiteX675" fmla="*/ 1763159 w 9170159"/>
                <a:gd name="connsiteY675" fmla="*/ 735609 h 1851813"/>
                <a:gd name="connsiteX676" fmla="*/ 1745632 w 9170159"/>
                <a:gd name="connsiteY676" fmla="*/ 666381 h 1851813"/>
                <a:gd name="connsiteX677" fmla="*/ 1686045 w 9170159"/>
                <a:gd name="connsiteY677" fmla="*/ 659371 h 1851813"/>
                <a:gd name="connsiteX678" fmla="*/ 1698312 w 9170159"/>
                <a:gd name="connsiteY678" fmla="*/ 648855 h 1851813"/>
                <a:gd name="connsiteX679" fmla="*/ 1659756 w 9170159"/>
                <a:gd name="connsiteY679" fmla="*/ 613803 h 1851813"/>
                <a:gd name="connsiteX680" fmla="*/ 1686045 w 9170159"/>
                <a:gd name="connsiteY680" fmla="*/ 575246 h 1851813"/>
                <a:gd name="connsiteX681" fmla="*/ 1697435 w 9170159"/>
                <a:gd name="connsiteY681" fmla="*/ 579628 h 1851813"/>
                <a:gd name="connsiteX682" fmla="*/ 1710580 w 9170159"/>
                <a:gd name="connsiteY682" fmla="*/ 596277 h 1851813"/>
                <a:gd name="connsiteX683" fmla="*/ 1734241 w 9170159"/>
                <a:gd name="connsiteY683" fmla="*/ 594525 h 1851813"/>
                <a:gd name="connsiteX684" fmla="*/ 1750890 w 9170159"/>
                <a:gd name="connsiteY684" fmla="*/ 582257 h 1851813"/>
                <a:gd name="connsiteX685" fmla="*/ 1715839 w 9170159"/>
                <a:gd name="connsiteY685" fmla="*/ 470090 h 1851813"/>
                <a:gd name="connsiteX686" fmla="*/ 1666766 w 9170159"/>
                <a:gd name="connsiteY686" fmla="*/ 435038 h 1851813"/>
                <a:gd name="connsiteX687" fmla="*/ 1715839 w 9170159"/>
                <a:gd name="connsiteY687" fmla="*/ 424522 h 1851813"/>
                <a:gd name="connsiteX688" fmla="*/ 1766663 w 9170159"/>
                <a:gd name="connsiteY688" fmla="*/ 436791 h 1851813"/>
                <a:gd name="connsiteX689" fmla="*/ 1843778 w 9170159"/>
                <a:gd name="connsiteY689" fmla="*/ 506895 h 1851813"/>
                <a:gd name="connsiteX690" fmla="*/ 1850789 w 9170159"/>
                <a:gd name="connsiteY690" fmla="*/ 555968 h 1851813"/>
                <a:gd name="connsiteX691" fmla="*/ 1940171 w 9170159"/>
                <a:gd name="connsiteY691" fmla="*/ 447306 h 1851813"/>
                <a:gd name="connsiteX692" fmla="*/ 1974346 w 9170159"/>
                <a:gd name="connsiteY692" fmla="*/ 420141 h 1851813"/>
                <a:gd name="connsiteX693" fmla="*/ 1992749 w 9170159"/>
                <a:gd name="connsiteY693" fmla="*/ 396481 h 1851813"/>
                <a:gd name="connsiteX694" fmla="*/ 2104916 w 9170159"/>
                <a:gd name="connsiteY694" fmla="*/ 403491 h 1851813"/>
                <a:gd name="connsiteX695" fmla="*/ 2131205 w 9170159"/>
                <a:gd name="connsiteY695" fmla="*/ 452564 h 1851813"/>
                <a:gd name="connsiteX696" fmla="*/ 2113679 w 9170159"/>
                <a:gd name="connsiteY696" fmla="*/ 534936 h 1851813"/>
                <a:gd name="connsiteX697" fmla="*/ 2178524 w 9170159"/>
                <a:gd name="connsiteY697" fmla="*/ 575246 h 1851813"/>
                <a:gd name="connsiteX698" fmla="*/ 2208318 w 9170159"/>
                <a:gd name="connsiteY698" fmla="*/ 613803 h 1851813"/>
                <a:gd name="connsiteX699" fmla="*/ 2185536 w 9170159"/>
                <a:gd name="connsiteY699" fmla="*/ 626072 h 1851813"/>
                <a:gd name="connsiteX700" fmla="*/ 2171514 w 9170159"/>
                <a:gd name="connsiteY700" fmla="*/ 648855 h 1851813"/>
                <a:gd name="connsiteX701" fmla="*/ 2165381 w 9170159"/>
                <a:gd name="connsiteY701" fmla="*/ 662876 h 1851813"/>
                <a:gd name="connsiteX702" fmla="*/ 2154323 w 9170159"/>
                <a:gd name="connsiteY702" fmla="*/ 660633 h 1851813"/>
                <a:gd name="connsiteX703" fmla="*/ 2155740 w 9170159"/>
                <a:gd name="connsiteY703" fmla="*/ 657618 h 1851813"/>
                <a:gd name="connsiteX704" fmla="*/ 2148731 w 9170159"/>
                <a:gd name="connsiteY704" fmla="*/ 654113 h 1851813"/>
                <a:gd name="connsiteX705" fmla="*/ 2150483 w 9170159"/>
                <a:gd name="connsiteY705" fmla="*/ 659590 h 1851813"/>
                <a:gd name="connsiteX706" fmla="*/ 2150708 w 9170159"/>
                <a:gd name="connsiteY706" fmla="*/ 659899 h 1851813"/>
                <a:gd name="connsiteX707" fmla="*/ 2150263 w 9170159"/>
                <a:gd name="connsiteY707" fmla="*/ 659809 h 1851813"/>
                <a:gd name="connsiteX708" fmla="*/ 2138215 w 9170159"/>
                <a:gd name="connsiteY708" fmla="*/ 661124 h 1851813"/>
                <a:gd name="connsiteX709" fmla="*/ 2124195 w 9170159"/>
                <a:gd name="connsiteY709" fmla="*/ 648855 h 1851813"/>
                <a:gd name="connsiteX710" fmla="*/ 2097028 w 9170159"/>
                <a:gd name="connsiteY710" fmla="*/ 661124 h 1851813"/>
                <a:gd name="connsiteX711" fmla="*/ 2083885 w 9170159"/>
                <a:gd name="connsiteY711" fmla="*/ 694423 h 1851813"/>
                <a:gd name="connsiteX712" fmla="*/ 2045328 w 9170159"/>
                <a:gd name="connsiteY712" fmla="*/ 804837 h 1851813"/>
                <a:gd name="connsiteX713" fmla="*/ 2020791 w 9170159"/>
                <a:gd name="connsiteY713" fmla="*/ 846023 h 1851813"/>
                <a:gd name="connsiteX714" fmla="*/ 1985739 w 9170159"/>
                <a:gd name="connsiteY714" fmla="*/ 845147 h 1851813"/>
                <a:gd name="connsiteX715" fmla="*/ 1913882 w 9170159"/>
                <a:gd name="connsiteY715" fmla="*/ 888962 h 1851813"/>
                <a:gd name="connsiteX716" fmla="*/ 1784189 w 9170159"/>
                <a:gd name="connsiteY716" fmla="*/ 1041438 h 1851813"/>
                <a:gd name="connsiteX717" fmla="*/ 1761406 w 9170159"/>
                <a:gd name="connsiteY717" fmla="*/ 1072984 h 1851813"/>
                <a:gd name="connsiteX718" fmla="*/ 1770168 w 9170159"/>
                <a:gd name="connsiteY718" fmla="*/ 1087005 h 1851813"/>
                <a:gd name="connsiteX719" fmla="*/ 1887593 w 9170159"/>
                <a:gd name="connsiteY719" fmla="*/ 1002880 h 1851813"/>
                <a:gd name="connsiteX720" fmla="*/ 2083885 w 9170159"/>
                <a:gd name="connsiteY720" fmla="*/ 955560 h 1851813"/>
                <a:gd name="connsiteX721" fmla="*/ 2152236 w 9170159"/>
                <a:gd name="connsiteY721" fmla="*/ 994117 h 1851813"/>
                <a:gd name="connsiteX722" fmla="*/ 2164503 w 9170159"/>
                <a:gd name="connsiteY722" fmla="*/ 1039685 h 1851813"/>
                <a:gd name="connsiteX723" fmla="*/ 2148731 w 9170159"/>
                <a:gd name="connsiteY723" fmla="*/ 1223708 h 1851813"/>
                <a:gd name="connsiteX724" fmla="*/ 2163627 w 9170159"/>
                <a:gd name="connsiteY724" fmla="*/ 1238605 h 1851813"/>
                <a:gd name="connsiteX725" fmla="*/ 2185536 w 9170159"/>
                <a:gd name="connsiteY725" fmla="*/ 1213192 h 1851813"/>
                <a:gd name="connsiteX726" fmla="*/ 2224092 w 9170159"/>
                <a:gd name="connsiteY726" fmla="*/ 1162367 h 1851813"/>
                <a:gd name="connsiteX727" fmla="*/ 2285433 w 9170159"/>
                <a:gd name="connsiteY727" fmla="*/ 1120305 h 1851813"/>
                <a:gd name="connsiteX728" fmla="*/ 2315227 w 9170159"/>
                <a:gd name="connsiteY728" fmla="*/ 1123810 h 1851813"/>
                <a:gd name="connsiteX729" fmla="*/ 2345021 w 9170159"/>
                <a:gd name="connsiteY729" fmla="*/ 1127315 h 1851813"/>
                <a:gd name="connsiteX730" fmla="*/ 2408116 w 9170159"/>
                <a:gd name="connsiteY730" fmla="*/ 1139583 h 1851813"/>
                <a:gd name="connsiteX731" fmla="*/ 2579870 w 9170159"/>
                <a:gd name="connsiteY731" fmla="*/ 1185151 h 1851813"/>
                <a:gd name="connsiteX732" fmla="*/ 2671005 w 9170159"/>
                <a:gd name="connsiteY732" fmla="*/ 1053706 h 1851813"/>
                <a:gd name="connsiteX733" fmla="*/ 2688531 w 9170159"/>
                <a:gd name="connsiteY733" fmla="*/ 948550 h 1851813"/>
                <a:gd name="connsiteX734" fmla="*/ 2585128 w 9170159"/>
                <a:gd name="connsiteY734" fmla="*/ 960818 h 1851813"/>
                <a:gd name="connsiteX735" fmla="*/ 2518530 w 9170159"/>
                <a:gd name="connsiteY735" fmla="*/ 995870 h 1851813"/>
                <a:gd name="connsiteX736" fmla="*/ 2497498 w 9170159"/>
                <a:gd name="connsiteY736" fmla="*/ 1011643 h 1851813"/>
                <a:gd name="connsiteX737" fmla="*/ 2472961 w 9170159"/>
                <a:gd name="connsiteY737" fmla="*/ 1008138 h 1851813"/>
                <a:gd name="connsiteX738" fmla="*/ 2444920 w 9170159"/>
                <a:gd name="connsiteY738" fmla="*/ 1013396 h 1851813"/>
                <a:gd name="connsiteX739" fmla="*/ 2416002 w 9170159"/>
                <a:gd name="connsiteY739" fmla="*/ 1002880 h 1851813"/>
                <a:gd name="connsiteX740" fmla="*/ 2392342 w 9170159"/>
                <a:gd name="connsiteY740" fmla="*/ 978344 h 1851813"/>
                <a:gd name="connsiteX741" fmla="*/ 2383578 w 9170159"/>
                <a:gd name="connsiteY741" fmla="*/ 890714 h 1851813"/>
                <a:gd name="connsiteX742" fmla="*/ 2388836 w 9170159"/>
                <a:gd name="connsiteY742" fmla="*/ 804837 h 1851813"/>
                <a:gd name="connsiteX743" fmla="*/ 2401105 w 9170159"/>
                <a:gd name="connsiteY743" fmla="*/ 734733 h 1851813"/>
                <a:gd name="connsiteX744" fmla="*/ 2406362 w 9170159"/>
                <a:gd name="connsiteY744" fmla="*/ 648855 h 1851813"/>
                <a:gd name="connsiteX745" fmla="*/ 2401105 w 9170159"/>
                <a:gd name="connsiteY745" fmla="*/ 373697 h 1851813"/>
                <a:gd name="connsiteX746" fmla="*/ 2368681 w 9170159"/>
                <a:gd name="connsiteY746" fmla="*/ 358800 h 1851813"/>
                <a:gd name="connsiteX747" fmla="*/ 2322238 w 9170159"/>
                <a:gd name="connsiteY747" fmla="*/ 378955 h 1851813"/>
                <a:gd name="connsiteX748" fmla="*/ 2224092 w 9170159"/>
                <a:gd name="connsiteY748" fmla="*/ 436791 h 1851813"/>
                <a:gd name="connsiteX749" fmla="*/ 2281928 w 9170159"/>
                <a:gd name="connsiteY749" fmla="*/ 363181 h 1851813"/>
                <a:gd name="connsiteX750" fmla="*/ 2336258 w 9170159"/>
                <a:gd name="connsiteY750" fmla="*/ 300088 h 1851813"/>
                <a:gd name="connsiteX751" fmla="*/ 2406362 w 9170159"/>
                <a:gd name="connsiteY751" fmla="*/ 270294 h 1851813"/>
                <a:gd name="connsiteX752" fmla="*/ 563867 w 9170159"/>
                <a:gd name="connsiteY752" fmla="*/ 187833 h 1851813"/>
                <a:gd name="connsiteX753" fmla="*/ 639001 w 9170159"/>
                <a:gd name="connsiteY753" fmla="*/ 232029 h 1851813"/>
                <a:gd name="connsiteX754" fmla="*/ 758330 w 9170159"/>
                <a:gd name="connsiteY754" fmla="*/ 304953 h 1851813"/>
                <a:gd name="connsiteX755" fmla="*/ 729602 w 9170159"/>
                <a:gd name="connsiteY755" fmla="*/ 346939 h 1851813"/>
                <a:gd name="connsiteX756" fmla="*/ 696456 w 9170159"/>
                <a:gd name="connsiteY756" fmla="*/ 377876 h 1851813"/>
                <a:gd name="connsiteX757" fmla="*/ 537349 w 9170159"/>
                <a:gd name="connsiteY757" fmla="*/ 506045 h 1851813"/>
                <a:gd name="connsiteX758" fmla="*/ 174943 w 9170159"/>
                <a:gd name="connsiteY758" fmla="*/ 879501 h 1851813"/>
                <a:gd name="connsiteX759" fmla="*/ 223559 w 9170159"/>
                <a:gd name="connsiteY759" fmla="*/ 861822 h 1851813"/>
                <a:gd name="connsiteX760" fmla="*/ 548398 w 9170159"/>
                <a:gd name="connsiteY760" fmla="*/ 669570 h 1851813"/>
                <a:gd name="connsiteX761" fmla="*/ 614693 w 9170159"/>
                <a:gd name="connsiteY761" fmla="*/ 587807 h 1851813"/>
                <a:gd name="connsiteX762" fmla="*/ 665518 w 9170159"/>
                <a:gd name="connsiteY762" fmla="*/ 530352 h 1851813"/>
                <a:gd name="connsiteX763" fmla="*/ 747281 w 9170159"/>
                <a:gd name="connsiteY763" fmla="*/ 572339 h 1851813"/>
                <a:gd name="connsiteX764" fmla="*/ 817995 w 9170159"/>
                <a:gd name="connsiteY764" fmla="*/ 629793 h 1851813"/>
                <a:gd name="connsiteX765" fmla="*/ 795896 w 9170159"/>
                <a:gd name="connsiteY765" fmla="*/ 704927 h 1851813"/>
                <a:gd name="connsiteX766" fmla="*/ 630161 w 9170159"/>
                <a:gd name="connsiteY766" fmla="*/ 780060 h 1851813"/>
                <a:gd name="connsiteX767" fmla="*/ 582650 w 9170159"/>
                <a:gd name="connsiteY767" fmla="*/ 804367 h 1851813"/>
                <a:gd name="connsiteX768" fmla="*/ 583755 w 9170159"/>
                <a:gd name="connsiteY768" fmla="*/ 835305 h 1851813"/>
                <a:gd name="connsiteX769" fmla="*/ 630161 w 9170159"/>
                <a:gd name="connsiteY769" fmla="*/ 921487 h 1851813"/>
                <a:gd name="connsiteX770" fmla="*/ 623532 w 9170159"/>
                <a:gd name="connsiteY770" fmla="*/ 968998 h 1851813"/>
                <a:gd name="connsiteX771" fmla="*/ 639001 w 9170159"/>
                <a:gd name="connsiteY771" fmla="*/ 1003250 h 1851813"/>
                <a:gd name="connsiteX772" fmla="*/ 656678 w 9170159"/>
                <a:gd name="connsiteY772" fmla="*/ 1045236 h 1851813"/>
                <a:gd name="connsiteX773" fmla="*/ 616903 w 9170159"/>
                <a:gd name="connsiteY773" fmla="*/ 1104900 h 1851813"/>
                <a:gd name="connsiteX774" fmla="*/ 630161 w 9170159"/>
                <a:gd name="connsiteY774" fmla="*/ 1168984 h 1851813"/>
                <a:gd name="connsiteX775" fmla="*/ 632371 w 9170159"/>
                <a:gd name="connsiteY775" fmla="*/ 1352398 h 1851813"/>
                <a:gd name="connsiteX776" fmla="*/ 696456 w 9170159"/>
                <a:gd name="connsiteY776" fmla="*/ 1312622 h 1851813"/>
                <a:gd name="connsiteX777" fmla="*/ 729602 w 9170159"/>
                <a:gd name="connsiteY777" fmla="*/ 1311517 h 1851813"/>
                <a:gd name="connsiteX778" fmla="*/ 731812 w 9170159"/>
                <a:gd name="connsiteY778" fmla="*/ 1352398 h 1851813"/>
                <a:gd name="connsiteX779" fmla="*/ 674357 w 9170159"/>
                <a:gd name="connsiteY779" fmla="*/ 1431951 h 1851813"/>
                <a:gd name="connsiteX780" fmla="*/ 614693 w 9170159"/>
                <a:gd name="connsiteY780" fmla="*/ 1491615 h 1851813"/>
                <a:gd name="connsiteX781" fmla="*/ 548398 w 9170159"/>
                <a:gd name="connsiteY781" fmla="*/ 1526972 h 1851813"/>
                <a:gd name="connsiteX782" fmla="*/ 230188 w 9170159"/>
                <a:gd name="connsiteY782" fmla="*/ 1650721 h 1851813"/>
                <a:gd name="connsiteX783" fmla="*/ 177153 w 9170159"/>
                <a:gd name="connsiteY783" fmla="*/ 1666190 h 1851813"/>
                <a:gd name="connsiteX784" fmla="*/ 126327 w 9170159"/>
                <a:gd name="connsiteY784" fmla="*/ 1626413 h 1851813"/>
                <a:gd name="connsiteX785" fmla="*/ 84341 w 9170159"/>
                <a:gd name="connsiteY785" fmla="*/ 1555700 h 1851813"/>
                <a:gd name="connsiteX786" fmla="*/ 141796 w 9170159"/>
                <a:gd name="connsiteY786" fmla="*/ 1480566 h 1851813"/>
                <a:gd name="connsiteX787" fmla="*/ 148425 w 9170159"/>
                <a:gd name="connsiteY787" fmla="*/ 1518133 h 1851813"/>
                <a:gd name="connsiteX788" fmla="*/ 172733 w 9170159"/>
                <a:gd name="connsiteY788" fmla="*/ 1555700 h 1851813"/>
                <a:gd name="connsiteX789" fmla="*/ 440119 w 9170159"/>
                <a:gd name="connsiteY789" fmla="*/ 1454049 h 1851813"/>
                <a:gd name="connsiteX790" fmla="*/ 488734 w 9170159"/>
                <a:gd name="connsiteY790" fmla="*/ 1409853 h 1851813"/>
                <a:gd name="connsiteX791" fmla="*/ 508622 w 9170159"/>
                <a:gd name="connsiteY791" fmla="*/ 1378916 h 1851813"/>
                <a:gd name="connsiteX792" fmla="*/ 506413 w 9170159"/>
                <a:gd name="connsiteY792" fmla="*/ 1184453 h 1851813"/>
                <a:gd name="connsiteX793" fmla="*/ 384874 w 9170159"/>
                <a:gd name="connsiteY793" fmla="*/ 1213180 h 1851813"/>
                <a:gd name="connsiteX794" fmla="*/ 274384 w 9170159"/>
                <a:gd name="connsiteY794" fmla="*/ 1235279 h 1851813"/>
                <a:gd name="connsiteX795" fmla="*/ 239027 w 9170159"/>
                <a:gd name="connsiteY795" fmla="*/ 1193292 h 1851813"/>
                <a:gd name="connsiteX796" fmla="*/ 250076 w 9170159"/>
                <a:gd name="connsiteY796" fmla="*/ 1162355 h 1851813"/>
                <a:gd name="connsiteX797" fmla="*/ 369405 w 9170159"/>
                <a:gd name="connsiteY797" fmla="*/ 963473 h 1851813"/>
                <a:gd name="connsiteX798" fmla="*/ 316370 w 9170159"/>
                <a:gd name="connsiteY798" fmla="*/ 1060704 h 1851813"/>
                <a:gd name="connsiteX799" fmla="*/ 263335 w 9170159"/>
                <a:gd name="connsiteY799" fmla="*/ 1184453 h 1851813"/>
                <a:gd name="connsiteX800" fmla="*/ 446748 w 9170159"/>
                <a:gd name="connsiteY800" fmla="*/ 1111530 h 1851813"/>
                <a:gd name="connsiteX801" fmla="*/ 489838 w 9170159"/>
                <a:gd name="connsiteY801" fmla="*/ 1082802 h 1851813"/>
                <a:gd name="connsiteX802" fmla="*/ 499783 w 9170159"/>
                <a:gd name="connsiteY802" fmla="*/ 1051865 h 1851813"/>
                <a:gd name="connsiteX803" fmla="*/ 521880 w 9170159"/>
                <a:gd name="connsiteY803" fmla="*/ 1034187 h 1851813"/>
                <a:gd name="connsiteX804" fmla="*/ 521880 w 9170159"/>
                <a:gd name="connsiteY804" fmla="*/ 870662 h 1851813"/>
                <a:gd name="connsiteX805" fmla="*/ 476580 w 9170159"/>
                <a:gd name="connsiteY805" fmla="*/ 870662 h 1851813"/>
                <a:gd name="connsiteX806" fmla="*/ 431280 w 9170159"/>
                <a:gd name="connsiteY806" fmla="*/ 910438 h 1851813"/>
                <a:gd name="connsiteX807" fmla="*/ 421336 w 9170159"/>
                <a:gd name="connsiteY807" fmla="*/ 908228 h 1851813"/>
                <a:gd name="connsiteX808" fmla="*/ 448958 w 9170159"/>
                <a:gd name="connsiteY808" fmla="*/ 870662 h 1851813"/>
                <a:gd name="connsiteX809" fmla="*/ 384874 w 9170159"/>
                <a:gd name="connsiteY809" fmla="*/ 881711 h 1851813"/>
                <a:gd name="connsiteX810" fmla="*/ 499783 w 9170159"/>
                <a:gd name="connsiteY810" fmla="*/ 819836 h 1851813"/>
                <a:gd name="connsiteX811" fmla="*/ 563867 w 9170159"/>
                <a:gd name="connsiteY811" fmla="*/ 735864 h 1851813"/>
                <a:gd name="connsiteX812" fmla="*/ 181572 w 9170159"/>
                <a:gd name="connsiteY812" fmla="*/ 989991 h 1851813"/>
                <a:gd name="connsiteX813" fmla="*/ 123013 w 9170159"/>
                <a:gd name="connsiteY813" fmla="*/ 1024243 h 1851813"/>
                <a:gd name="connsiteX814" fmla="*/ 64453 w 9170159"/>
                <a:gd name="connsiteY814" fmla="*/ 1029767 h 1851813"/>
                <a:gd name="connsiteX815" fmla="*/ 2578 w 9170159"/>
                <a:gd name="connsiteY815" fmla="*/ 1029767 h 1851813"/>
                <a:gd name="connsiteX816" fmla="*/ 9208 w 9170159"/>
                <a:gd name="connsiteY816" fmla="*/ 963473 h 1851813"/>
                <a:gd name="connsiteX817" fmla="*/ 18047 w 9170159"/>
                <a:gd name="connsiteY817" fmla="*/ 879501 h 1851813"/>
                <a:gd name="connsiteX818" fmla="*/ 97600 w 9170159"/>
                <a:gd name="connsiteY818" fmla="*/ 786689 h 1851813"/>
                <a:gd name="connsiteX819" fmla="*/ 159474 w 9170159"/>
                <a:gd name="connsiteY819" fmla="*/ 689458 h 1851813"/>
                <a:gd name="connsiteX820" fmla="*/ 234608 w 9170159"/>
                <a:gd name="connsiteY820" fmla="*/ 594437 h 1851813"/>
                <a:gd name="connsiteX821" fmla="*/ 347307 w 9170159"/>
                <a:gd name="connsiteY821" fmla="*/ 464058 h 1851813"/>
                <a:gd name="connsiteX822" fmla="*/ 338468 w 9170159"/>
                <a:gd name="connsiteY822" fmla="*/ 424282 h 1851813"/>
                <a:gd name="connsiteX823" fmla="*/ 281013 w 9170159"/>
                <a:gd name="connsiteY823" fmla="*/ 340309 h 1851813"/>
                <a:gd name="connsiteX824" fmla="*/ 265545 w 9170159"/>
                <a:gd name="connsiteY824" fmla="*/ 269596 h 1851813"/>
                <a:gd name="connsiteX825" fmla="*/ 398133 w 9170159"/>
                <a:gd name="connsiteY825" fmla="*/ 296113 h 1851813"/>
                <a:gd name="connsiteX826" fmla="*/ 515252 w 9170159"/>
                <a:gd name="connsiteY826" fmla="*/ 238659 h 1851813"/>
                <a:gd name="connsiteX827" fmla="*/ 563867 w 9170159"/>
                <a:gd name="connsiteY827" fmla="*/ 187833 h 1851813"/>
                <a:gd name="connsiteX828" fmla="*/ 1012457 w 9170159"/>
                <a:gd name="connsiteY828" fmla="*/ 0 h 1851813"/>
                <a:gd name="connsiteX829" fmla="*/ 1041184 w 9170159"/>
                <a:gd name="connsiteY829" fmla="*/ 15469 h 1851813"/>
                <a:gd name="connsiteX830" fmla="*/ 1189240 w 9170159"/>
                <a:gd name="connsiteY830" fmla="*/ 97232 h 1851813"/>
                <a:gd name="connsiteX831" fmla="*/ 1211338 w 9170159"/>
                <a:gd name="connsiteY831" fmla="*/ 205512 h 1851813"/>
                <a:gd name="connsiteX832" fmla="*/ 1204709 w 9170159"/>
                <a:gd name="connsiteY832" fmla="*/ 256337 h 1851813"/>
                <a:gd name="connsiteX833" fmla="*/ 1189240 w 9170159"/>
                <a:gd name="connsiteY833" fmla="*/ 329261 h 1851813"/>
                <a:gd name="connsiteX834" fmla="*/ 1145045 w 9170159"/>
                <a:gd name="connsiteY834" fmla="*/ 576758 h 1851813"/>
                <a:gd name="connsiteX835" fmla="*/ 1114108 w 9170159"/>
                <a:gd name="connsiteY835" fmla="*/ 780060 h 1851813"/>
                <a:gd name="connsiteX836" fmla="*/ 1056653 w 9170159"/>
                <a:gd name="connsiteY836" fmla="*/ 967893 h 1851813"/>
                <a:gd name="connsiteX837" fmla="*/ 1220177 w 9170159"/>
                <a:gd name="connsiteY837" fmla="*/ 996620 h 1851813"/>
                <a:gd name="connsiteX838" fmla="*/ 1361605 w 9170159"/>
                <a:gd name="connsiteY838" fmla="*/ 1045236 h 1851813"/>
                <a:gd name="connsiteX839" fmla="*/ 1421269 w 9170159"/>
                <a:gd name="connsiteY839" fmla="*/ 1146887 h 1851813"/>
                <a:gd name="connsiteX840" fmla="*/ 1255535 w 9170159"/>
                <a:gd name="connsiteY840" fmla="*/ 1352398 h 1851813"/>
                <a:gd name="connsiteX841" fmla="*/ 1339508 w 9170159"/>
                <a:gd name="connsiteY841" fmla="*/ 1401014 h 1851813"/>
                <a:gd name="connsiteX842" fmla="*/ 1589215 w 9170159"/>
                <a:gd name="connsiteY842" fmla="*/ 1610945 h 1851813"/>
                <a:gd name="connsiteX843" fmla="*/ 1631200 w 9170159"/>
                <a:gd name="connsiteY843" fmla="*/ 1670609 h 1851813"/>
                <a:gd name="connsiteX844" fmla="*/ 1655509 w 9170159"/>
                <a:gd name="connsiteY844" fmla="*/ 1770050 h 1851813"/>
                <a:gd name="connsiteX845" fmla="*/ 1640040 w 9170159"/>
                <a:gd name="connsiteY845" fmla="*/ 1803197 h 1851813"/>
                <a:gd name="connsiteX846" fmla="*/ 1646670 w 9170159"/>
                <a:gd name="connsiteY846" fmla="*/ 1803197 h 1851813"/>
                <a:gd name="connsiteX847" fmla="*/ 1580375 w 9170159"/>
                <a:gd name="connsiteY847" fmla="*/ 1845183 h 1851813"/>
                <a:gd name="connsiteX848" fmla="*/ 1516292 w 9170159"/>
                <a:gd name="connsiteY848" fmla="*/ 1851813 h 1851813"/>
                <a:gd name="connsiteX849" fmla="*/ 1430108 w 9170159"/>
                <a:gd name="connsiteY849" fmla="*/ 1836344 h 1851813"/>
                <a:gd name="connsiteX850" fmla="*/ 1408011 w 9170159"/>
                <a:gd name="connsiteY850" fmla="*/ 1818666 h 1851813"/>
                <a:gd name="connsiteX851" fmla="*/ 1317409 w 9170159"/>
                <a:gd name="connsiteY851" fmla="*/ 1783309 h 1851813"/>
                <a:gd name="connsiteX852" fmla="*/ 1405801 w 9170159"/>
                <a:gd name="connsiteY852" fmla="*/ 1759001 h 1851813"/>
                <a:gd name="connsiteX853" fmla="*/ 1388123 w 9170159"/>
                <a:gd name="connsiteY853" fmla="*/ 1718120 h 1851813"/>
                <a:gd name="connsiteX854" fmla="*/ 1354975 w 9170159"/>
                <a:gd name="connsiteY854" fmla="*/ 1677239 h 1851813"/>
                <a:gd name="connsiteX855" fmla="*/ 1074332 w 9170159"/>
                <a:gd name="connsiteY855" fmla="*/ 1438580 h 1851813"/>
                <a:gd name="connsiteX856" fmla="*/ 811364 w 9170159"/>
                <a:gd name="connsiteY856" fmla="*/ 1502664 h 1851813"/>
                <a:gd name="connsiteX857" fmla="*/ 769379 w 9170159"/>
                <a:gd name="connsiteY857" fmla="*/ 1517028 h 1851813"/>
                <a:gd name="connsiteX858" fmla="*/ 762750 w 9170159"/>
                <a:gd name="connsiteY858" fmla="*/ 1502664 h 1851813"/>
                <a:gd name="connsiteX859" fmla="*/ 826834 w 9170159"/>
                <a:gd name="connsiteY859" fmla="*/ 1394384 h 1851813"/>
                <a:gd name="connsiteX860" fmla="*/ 816890 w 9170159"/>
                <a:gd name="connsiteY860" fmla="*/ 1331405 h 1851813"/>
                <a:gd name="connsiteX861" fmla="*/ 773799 w 9170159"/>
                <a:gd name="connsiteY861" fmla="*/ 1277265 h 1851813"/>
                <a:gd name="connsiteX862" fmla="*/ 842302 w 9170159"/>
                <a:gd name="connsiteY862" fmla="*/ 1219810 h 1851813"/>
                <a:gd name="connsiteX863" fmla="*/ 1054442 w 9170159"/>
                <a:gd name="connsiteY863" fmla="*/ 1286104 h 1851813"/>
                <a:gd name="connsiteX864" fmla="*/ 1180401 w 9170159"/>
                <a:gd name="connsiteY864" fmla="*/ 1193292 h 1851813"/>
                <a:gd name="connsiteX865" fmla="*/ 1204709 w 9170159"/>
                <a:gd name="connsiteY865" fmla="*/ 1129208 h 1851813"/>
                <a:gd name="connsiteX866" fmla="*/ 1074332 w 9170159"/>
                <a:gd name="connsiteY866" fmla="*/ 1087222 h 1851813"/>
                <a:gd name="connsiteX867" fmla="*/ 979309 w 9170159"/>
                <a:gd name="connsiteY867" fmla="*/ 1034187 h 1851813"/>
                <a:gd name="connsiteX868" fmla="*/ 913016 w 9170159"/>
                <a:gd name="connsiteY868" fmla="*/ 866242 h 1851813"/>
                <a:gd name="connsiteX869" fmla="*/ 979309 w 9170159"/>
                <a:gd name="connsiteY869" fmla="*/ 377876 h 1851813"/>
                <a:gd name="connsiteX870" fmla="*/ 983730 w 9170159"/>
                <a:gd name="connsiteY870" fmla="*/ 114910 h 1851813"/>
                <a:gd name="connsiteX871" fmla="*/ 928484 w 9170159"/>
                <a:gd name="connsiteY871" fmla="*/ 88392 h 1851813"/>
                <a:gd name="connsiteX872" fmla="*/ 895337 w 9170159"/>
                <a:gd name="connsiteY872" fmla="*/ 113805 h 1851813"/>
                <a:gd name="connsiteX873" fmla="*/ 871030 w 9170159"/>
                <a:gd name="connsiteY873" fmla="*/ 114910 h 1851813"/>
                <a:gd name="connsiteX874" fmla="*/ 906386 w 9170159"/>
                <a:gd name="connsiteY874" fmla="*/ 41987 h 1851813"/>
                <a:gd name="connsiteX875" fmla="*/ 1012457 w 9170159"/>
                <a:gd name="connsiteY875" fmla="*/ 0 h 185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</a:cxnLst>
              <a:rect l="l" t="t" r="r" b="b"/>
              <a:pathLst>
                <a:path w="9170159" h="1851813">
                  <a:moveTo>
                    <a:pt x="2143417" y="1430624"/>
                  </a:moveTo>
                  <a:cubicBezTo>
                    <a:pt x="2141994" y="1430844"/>
                    <a:pt x="2140259" y="1431391"/>
                    <a:pt x="2138215" y="1432268"/>
                  </a:cubicBezTo>
                  <a:cubicBezTo>
                    <a:pt x="2142889" y="1442783"/>
                    <a:pt x="2146101" y="1444536"/>
                    <a:pt x="2147855" y="1437525"/>
                  </a:cubicBezTo>
                  <a:cubicBezTo>
                    <a:pt x="2149169" y="1432268"/>
                    <a:pt x="2147689" y="1429967"/>
                    <a:pt x="2143417" y="1430624"/>
                  </a:cubicBezTo>
                  <a:close/>
                  <a:moveTo>
                    <a:pt x="2878578" y="1404993"/>
                  </a:moveTo>
                  <a:cubicBezTo>
                    <a:pt x="2876899" y="1405358"/>
                    <a:pt x="2874891" y="1406271"/>
                    <a:pt x="2872554" y="1407731"/>
                  </a:cubicBezTo>
                  <a:lnTo>
                    <a:pt x="2877812" y="1419999"/>
                  </a:lnTo>
                  <a:cubicBezTo>
                    <a:pt x="2881317" y="1429347"/>
                    <a:pt x="2883654" y="1428178"/>
                    <a:pt x="2884822" y="1416494"/>
                  </a:cubicBezTo>
                  <a:cubicBezTo>
                    <a:pt x="2885698" y="1407731"/>
                    <a:pt x="2883617" y="1403897"/>
                    <a:pt x="2878578" y="1404993"/>
                  </a:cubicBezTo>
                  <a:close/>
                  <a:moveTo>
                    <a:pt x="2863024" y="1392834"/>
                  </a:moveTo>
                  <a:cubicBezTo>
                    <a:pt x="2859738" y="1392834"/>
                    <a:pt x="2859409" y="1395463"/>
                    <a:pt x="2862038" y="1400721"/>
                  </a:cubicBezTo>
                  <a:cubicBezTo>
                    <a:pt x="2865543" y="1407731"/>
                    <a:pt x="2867296" y="1405394"/>
                    <a:pt x="2867296" y="1393710"/>
                  </a:cubicBezTo>
                  <a:cubicBezTo>
                    <a:pt x="2865543" y="1393126"/>
                    <a:pt x="2864119" y="1392834"/>
                    <a:pt x="2863024" y="1392834"/>
                  </a:cubicBezTo>
                  <a:close/>
                  <a:moveTo>
                    <a:pt x="2862257" y="1382757"/>
                  </a:moveTo>
                  <a:cubicBezTo>
                    <a:pt x="2862914" y="1382903"/>
                    <a:pt x="2863298" y="1383450"/>
                    <a:pt x="2863407" y="1384400"/>
                  </a:cubicBezTo>
                  <a:lnTo>
                    <a:pt x="2862961" y="1388066"/>
                  </a:lnTo>
                  <a:lnTo>
                    <a:pt x="2861600" y="1387467"/>
                  </a:lnTo>
                  <a:lnTo>
                    <a:pt x="2854565" y="1386932"/>
                  </a:lnTo>
                  <a:lnTo>
                    <a:pt x="2855028" y="1386700"/>
                  </a:lnTo>
                  <a:cubicBezTo>
                    <a:pt x="2858533" y="1383779"/>
                    <a:pt x="2860943" y="1382464"/>
                    <a:pt x="2862257" y="1382757"/>
                  </a:cubicBezTo>
                  <a:close/>
                  <a:moveTo>
                    <a:pt x="2816690" y="1338504"/>
                  </a:moveTo>
                  <a:lnTo>
                    <a:pt x="2817476" y="1340504"/>
                  </a:lnTo>
                  <a:lnTo>
                    <a:pt x="2815569" y="1338832"/>
                  </a:lnTo>
                  <a:close/>
                  <a:moveTo>
                    <a:pt x="826937" y="1267804"/>
                  </a:moveTo>
                  <a:cubicBezTo>
                    <a:pt x="819687" y="1268218"/>
                    <a:pt x="812285" y="1269162"/>
                    <a:pt x="804735" y="1270635"/>
                  </a:cubicBezTo>
                  <a:cubicBezTo>
                    <a:pt x="813574" y="1295680"/>
                    <a:pt x="830516" y="1319988"/>
                    <a:pt x="855560" y="1343559"/>
                  </a:cubicBezTo>
                  <a:cubicBezTo>
                    <a:pt x="887972" y="1375969"/>
                    <a:pt x="921855" y="1373759"/>
                    <a:pt x="957212" y="1336929"/>
                  </a:cubicBezTo>
                  <a:cubicBezTo>
                    <a:pt x="921118" y="1287945"/>
                    <a:pt x="877694" y="1264904"/>
                    <a:pt x="826937" y="1267804"/>
                  </a:cubicBezTo>
                  <a:close/>
                  <a:moveTo>
                    <a:pt x="3341055" y="1222872"/>
                  </a:moveTo>
                  <a:lnTo>
                    <a:pt x="3313014" y="1271640"/>
                  </a:lnTo>
                  <a:cubicBezTo>
                    <a:pt x="3303260" y="1283832"/>
                    <a:pt x="3297164" y="1296430"/>
                    <a:pt x="3294726" y="1309435"/>
                  </a:cubicBezTo>
                  <a:cubicBezTo>
                    <a:pt x="3313420" y="1294805"/>
                    <a:pt x="3330082" y="1276923"/>
                    <a:pt x="3344713" y="1255790"/>
                  </a:cubicBezTo>
                  <a:cubicBezTo>
                    <a:pt x="3352028" y="1239534"/>
                    <a:pt x="3350809" y="1228561"/>
                    <a:pt x="3341055" y="1222872"/>
                  </a:cubicBezTo>
                  <a:close/>
                  <a:moveTo>
                    <a:pt x="2276670" y="1190409"/>
                  </a:moveTo>
                  <a:cubicBezTo>
                    <a:pt x="2234608" y="1220787"/>
                    <a:pt x="2197220" y="1257592"/>
                    <a:pt x="2164503" y="1300823"/>
                  </a:cubicBezTo>
                  <a:cubicBezTo>
                    <a:pt x="2151651" y="1340548"/>
                    <a:pt x="2167424" y="1363332"/>
                    <a:pt x="2211825" y="1369174"/>
                  </a:cubicBezTo>
                  <a:cubicBezTo>
                    <a:pt x="2318149" y="1362164"/>
                    <a:pt x="2412204" y="1326527"/>
                    <a:pt x="2493992" y="1262265"/>
                  </a:cubicBezTo>
                  <a:cubicBezTo>
                    <a:pt x="2472961" y="1237729"/>
                    <a:pt x="2446089" y="1224876"/>
                    <a:pt x="2413373" y="1223708"/>
                  </a:cubicBezTo>
                  <a:cubicBezTo>
                    <a:pt x="2366638" y="1206182"/>
                    <a:pt x="2321070" y="1195082"/>
                    <a:pt x="2276670" y="1190409"/>
                  </a:cubicBezTo>
                  <a:close/>
                  <a:moveTo>
                    <a:pt x="1791200" y="1167625"/>
                  </a:moveTo>
                  <a:cubicBezTo>
                    <a:pt x="1809894" y="1182814"/>
                    <a:pt x="1829757" y="1194498"/>
                    <a:pt x="1850789" y="1202677"/>
                  </a:cubicBezTo>
                  <a:cubicBezTo>
                    <a:pt x="1870651" y="1201508"/>
                    <a:pt x="1883504" y="1208519"/>
                    <a:pt x="1889346" y="1223708"/>
                  </a:cubicBezTo>
                  <a:cubicBezTo>
                    <a:pt x="1902198" y="1252918"/>
                    <a:pt x="1906287" y="1283881"/>
                    <a:pt x="1901613" y="1316596"/>
                  </a:cubicBezTo>
                  <a:cubicBezTo>
                    <a:pt x="1906287" y="1338796"/>
                    <a:pt x="1901613" y="1354569"/>
                    <a:pt x="1887593" y="1363916"/>
                  </a:cubicBezTo>
                  <a:cubicBezTo>
                    <a:pt x="1874740" y="1348727"/>
                    <a:pt x="1864225" y="1350480"/>
                    <a:pt x="1856047" y="1369174"/>
                  </a:cubicBezTo>
                  <a:cubicBezTo>
                    <a:pt x="1823331" y="1345806"/>
                    <a:pt x="1794706" y="1317180"/>
                    <a:pt x="1770168" y="1283297"/>
                  </a:cubicBezTo>
                  <a:cubicBezTo>
                    <a:pt x="1737453" y="1280960"/>
                    <a:pt x="1715839" y="1297902"/>
                    <a:pt x="1705322" y="1334122"/>
                  </a:cubicBezTo>
                  <a:cubicBezTo>
                    <a:pt x="1712333" y="1346974"/>
                    <a:pt x="1711748" y="1355737"/>
                    <a:pt x="1703570" y="1360411"/>
                  </a:cubicBezTo>
                  <a:cubicBezTo>
                    <a:pt x="1687212" y="1375600"/>
                    <a:pt x="1683707" y="1395463"/>
                    <a:pt x="1693055" y="1419999"/>
                  </a:cubicBezTo>
                  <a:cubicBezTo>
                    <a:pt x="1697728" y="1449209"/>
                    <a:pt x="1696559" y="1474914"/>
                    <a:pt x="1689549" y="1497114"/>
                  </a:cubicBezTo>
                  <a:cubicBezTo>
                    <a:pt x="1662677" y="1520482"/>
                    <a:pt x="1643981" y="1512887"/>
                    <a:pt x="1633467" y="1474330"/>
                  </a:cubicBezTo>
                  <a:cubicBezTo>
                    <a:pt x="1612434" y="1452130"/>
                    <a:pt x="1598415" y="1423505"/>
                    <a:pt x="1591404" y="1388453"/>
                  </a:cubicBezTo>
                  <a:cubicBezTo>
                    <a:pt x="1586730" y="1370927"/>
                    <a:pt x="1586730" y="1349311"/>
                    <a:pt x="1591404" y="1323606"/>
                  </a:cubicBezTo>
                  <a:cubicBezTo>
                    <a:pt x="1586730" y="1293228"/>
                    <a:pt x="1593740" y="1269276"/>
                    <a:pt x="1612434" y="1251750"/>
                  </a:cubicBezTo>
                  <a:cubicBezTo>
                    <a:pt x="1632298" y="1242403"/>
                    <a:pt x="1649823" y="1244155"/>
                    <a:pt x="1665012" y="1257008"/>
                  </a:cubicBezTo>
                  <a:lnTo>
                    <a:pt x="1752642" y="1202677"/>
                  </a:lnTo>
                  <a:cubicBezTo>
                    <a:pt x="1757317" y="1188656"/>
                    <a:pt x="1764035" y="1182814"/>
                    <a:pt x="1772798" y="1185151"/>
                  </a:cubicBezTo>
                  <a:cubicBezTo>
                    <a:pt x="1781561" y="1187488"/>
                    <a:pt x="1787694" y="1181646"/>
                    <a:pt x="1791200" y="1167625"/>
                  </a:cubicBezTo>
                  <a:close/>
                  <a:moveTo>
                    <a:pt x="2249943" y="1141117"/>
                  </a:moveTo>
                  <a:cubicBezTo>
                    <a:pt x="2248482" y="1140679"/>
                    <a:pt x="2245708" y="1141920"/>
                    <a:pt x="2241619" y="1144841"/>
                  </a:cubicBezTo>
                  <a:lnTo>
                    <a:pt x="2236360" y="1150099"/>
                  </a:lnTo>
                  <a:cubicBezTo>
                    <a:pt x="2243371" y="1155941"/>
                    <a:pt x="2248044" y="1155065"/>
                    <a:pt x="2250381" y="1147470"/>
                  </a:cubicBezTo>
                  <a:cubicBezTo>
                    <a:pt x="2251549" y="1143673"/>
                    <a:pt x="2251404" y="1141555"/>
                    <a:pt x="2249943" y="1141117"/>
                  </a:cubicBezTo>
                  <a:close/>
                  <a:moveTo>
                    <a:pt x="5444978" y="1118516"/>
                  </a:moveTo>
                  <a:cubicBezTo>
                    <a:pt x="5443885" y="1118389"/>
                    <a:pt x="5442425" y="1118630"/>
                    <a:pt x="5440596" y="1119240"/>
                  </a:cubicBezTo>
                  <a:lnTo>
                    <a:pt x="5362567" y="1158254"/>
                  </a:lnTo>
                  <a:cubicBezTo>
                    <a:pt x="5338183" y="1175323"/>
                    <a:pt x="5309735" y="1179793"/>
                    <a:pt x="5277223" y="1171665"/>
                  </a:cubicBezTo>
                  <a:cubicBezTo>
                    <a:pt x="5259342" y="1172478"/>
                    <a:pt x="5248369" y="1177761"/>
                    <a:pt x="5244305" y="1187515"/>
                  </a:cubicBezTo>
                  <a:cubicBezTo>
                    <a:pt x="5289822" y="1189953"/>
                    <a:pt x="5332494" y="1198894"/>
                    <a:pt x="5372321" y="1214337"/>
                  </a:cubicBezTo>
                  <a:cubicBezTo>
                    <a:pt x="5386951" y="1218401"/>
                    <a:pt x="5398737" y="1212305"/>
                    <a:pt x="5407678" y="1196049"/>
                  </a:cubicBezTo>
                  <a:cubicBezTo>
                    <a:pt x="5411742" y="1181419"/>
                    <a:pt x="5419463" y="1166382"/>
                    <a:pt x="5430843" y="1150939"/>
                  </a:cubicBezTo>
                  <a:cubicBezTo>
                    <a:pt x="5435719" y="1146062"/>
                    <a:pt x="5440393" y="1138950"/>
                    <a:pt x="5444863" y="1129603"/>
                  </a:cubicBezTo>
                  <a:cubicBezTo>
                    <a:pt x="5448216" y="1122593"/>
                    <a:pt x="5448254" y="1118897"/>
                    <a:pt x="5444978" y="1118516"/>
                  </a:cubicBezTo>
                  <a:close/>
                  <a:moveTo>
                    <a:pt x="6193047" y="1099274"/>
                  </a:moveTo>
                  <a:cubicBezTo>
                    <a:pt x="6179026" y="1122642"/>
                    <a:pt x="6171431" y="1147762"/>
                    <a:pt x="6170263" y="1174635"/>
                  </a:cubicBezTo>
                  <a:cubicBezTo>
                    <a:pt x="6169095" y="1194498"/>
                    <a:pt x="6175521" y="1199172"/>
                    <a:pt x="6189542" y="1188656"/>
                  </a:cubicBezTo>
                  <a:cubicBezTo>
                    <a:pt x="6203562" y="1178140"/>
                    <a:pt x="6208236" y="1164704"/>
                    <a:pt x="6203562" y="1148346"/>
                  </a:cubicBezTo>
                  <a:cubicBezTo>
                    <a:pt x="6208236" y="1117968"/>
                    <a:pt x="6204731" y="1101610"/>
                    <a:pt x="6193047" y="1099274"/>
                  </a:cubicBezTo>
                  <a:close/>
                  <a:moveTo>
                    <a:pt x="3704072" y="1053098"/>
                  </a:moveTo>
                  <a:cubicBezTo>
                    <a:pt x="3702650" y="1054114"/>
                    <a:pt x="3701938" y="1056248"/>
                    <a:pt x="3701938" y="1059499"/>
                  </a:cubicBezTo>
                  <a:cubicBezTo>
                    <a:pt x="3674303" y="1081445"/>
                    <a:pt x="3643823" y="1101358"/>
                    <a:pt x="3610498" y="1119240"/>
                  </a:cubicBezTo>
                  <a:cubicBezTo>
                    <a:pt x="3589366" y="1124116"/>
                    <a:pt x="3572297" y="1133870"/>
                    <a:pt x="3559292" y="1148501"/>
                  </a:cubicBezTo>
                  <a:cubicBezTo>
                    <a:pt x="3549538" y="1157441"/>
                    <a:pt x="3550351" y="1163537"/>
                    <a:pt x="3561730" y="1166789"/>
                  </a:cubicBezTo>
                  <a:cubicBezTo>
                    <a:pt x="3574735" y="1165976"/>
                    <a:pt x="3584082" y="1170446"/>
                    <a:pt x="3589772" y="1180200"/>
                  </a:cubicBezTo>
                  <a:cubicBezTo>
                    <a:pt x="3595462" y="1189953"/>
                    <a:pt x="3603996" y="1197675"/>
                    <a:pt x="3615375" y="1203364"/>
                  </a:cubicBezTo>
                  <a:cubicBezTo>
                    <a:pt x="3633257" y="1209054"/>
                    <a:pt x="3647074" y="1201739"/>
                    <a:pt x="3656828" y="1181419"/>
                  </a:cubicBezTo>
                  <a:cubicBezTo>
                    <a:pt x="3676335" y="1152158"/>
                    <a:pt x="3692998" y="1120459"/>
                    <a:pt x="3706815" y="1086321"/>
                  </a:cubicBezTo>
                  <a:cubicBezTo>
                    <a:pt x="3719007" y="1070878"/>
                    <a:pt x="3720226" y="1059905"/>
                    <a:pt x="3710473" y="1053403"/>
                  </a:cubicBezTo>
                  <a:cubicBezTo>
                    <a:pt x="3707628" y="1052184"/>
                    <a:pt x="3705494" y="1052082"/>
                    <a:pt x="3704072" y="1053098"/>
                  </a:cubicBezTo>
                  <a:close/>
                  <a:moveTo>
                    <a:pt x="3237423" y="999758"/>
                  </a:moveTo>
                  <a:cubicBezTo>
                    <a:pt x="3217916" y="1032270"/>
                    <a:pt x="3205724" y="1066814"/>
                    <a:pt x="3200847" y="1103390"/>
                  </a:cubicBezTo>
                  <a:cubicBezTo>
                    <a:pt x="3200847" y="1121272"/>
                    <a:pt x="3211007" y="1128993"/>
                    <a:pt x="3231327" y="1126555"/>
                  </a:cubicBezTo>
                  <a:cubicBezTo>
                    <a:pt x="3271967" y="1123304"/>
                    <a:pt x="3307324" y="1131432"/>
                    <a:pt x="3337398" y="1150939"/>
                  </a:cubicBezTo>
                  <a:cubicBezTo>
                    <a:pt x="3346338" y="1145249"/>
                    <a:pt x="3348777" y="1131025"/>
                    <a:pt x="3344713" y="1108267"/>
                  </a:cubicBezTo>
                  <a:cubicBezTo>
                    <a:pt x="3352841" y="1086321"/>
                    <a:pt x="3349589" y="1069253"/>
                    <a:pt x="3334959" y="1057061"/>
                  </a:cubicBezTo>
                  <a:cubicBezTo>
                    <a:pt x="3321141" y="1061937"/>
                    <a:pt x="3308340" y="1059499"/>
                    <a:pt x="3296554" y="1049745"/>
                  </a:cubicBezTo>
                  <a:cubicBezTo>
                    <a:pt x="3284769" y="1039992"/>
                    <a:pt x="3272983" y="1035115"/>
                    <a:pt x="3261198" y="1035115"/>
                  </a:cubicBezTo>
                  <a:cubicBezTo>
                    <a:pt x="3249412" y="1035115"/>
                    <a:pt x="3246770" y="1031051"/>
                    <a:pt x="3253273" y="1022923"/>
                  </a:cubicBezTo>
                  <a:cubicBezTo>
                    <a:pt x="3256524" y="1009918"/>
                    <a:pt x="3251241" y="1002197"/>
                    <a:pt x="3237423" y="999758"/>
                  </a:cubicBezTo>
                  <a:close/>
                  <a:moveTo>
                    <a:pt x="3350428" y="875171"/>
                  </a:moveTo>
                  <a:cubicBezTo>
                    <a:pt x="3345602" y="874104"/>
                    <a:pt x="3339633" y="874180"/>
                    <a:pt x="3332521" y="875400"/>
                  </a:cubicBezTo>
                  <a:lnTo>
                    <a:pt x="3291068" y="911976"/>
                  </a:lnTo>
                  <a:cubicBezTo>
                    <a:pt x="3291881" y="924981"/>
                    <a:pt x="3285785" y="936360"/>
                    <a:pt x="3272780" y="946113"/>
                  </a:cubicBezTo>
                  <a:cubicBezTo>
                    <a:pt x="3284159" y="956680"/>
                    <a:pt x="3297977" y="964808"/>
                    <a:pt x="3314233" y="970497"/>
                  </a:cubicBezTo>
                  <a:cubicBezTo>
                    <a:pt x="3329676" y="982689"/>
                    <a:pt x="3343493" y="985534"/>
                    <a:pt x="3355686" y="979032"/>
                  </a:cubicBezTo>
                  <a:cubicBezTo>
                    <a:pt x="3356498" y="959525"/>
                    <a:pt x="3358937" y="938392"/>
                    <a:pt x="3363001" y="915633"/>
                  </a:cubicBezTo>
                  <a:cubicBezTo>
                    <a:pt x="3369097" y="891859"/>
                    <a:pt x="3364906" y="878372"/>
                    <a:pt x="3350428" y="875171"/>
                  </a:cubicBezTo>
                  <a:close/>
                  <a:moveTo>
                    <a:pt x="5027287" y="802248"/>
                  </a:moveTo>
                  <a:lnTo>
                    <a:pt x="5028507" y="802248"/>
                  </a:lnTo>
                  <a:cubicBezTo>
                    <a:pt x="5027694" y="825819"/>
                    <a:pt x="5024036" y="848984"/>
                    <a:pt x="5017534" y="871742"/>
                  </a:cubicBezTo>
                  <a:cubicBezTo>
                    <a:pt x="5017534" y="916446"/>
                    <a:pt x="5013470" y="961963"/>
                    <a:pt x="5005342" y="1008293"/>
                  </a:cubicBezTo>
                  <a:cubicBezTo>
                    <a:pt x="4998027" y="1013169"/>
                    <a:pt x="4989492" y="1020281"/>
                    <a:pt x="4979739" y="1029628"/>
                  </a:cubicBezTo>
                  <a:cubicBezTo>
                    <a:pt x="4969985" y="1038976"/>
                    <a:pt x="4961857" y="1036741"/>
                    <a:pt x="4955355" y="1022923"/>
                  </a:cubicBezTo>
                  <a:cubicBezTo>
                    <a:pt x="4937473" y="982283"/>
                    <a:pt x="4936457" y="941643"/>
                    <a:pt x="4952307" y="901003"/>
                  </a:cubicBezTo>
                  <a:cubicBezTo>
                    <a:pt x="4968156" y="860363"/>
                    <a:pt x="4993150" y="827445"/>
                    <a:pt x="5027287" y="802248"/>
                  </a:cubicBezTo>
                  <a:close/>
                  <a:moveTo>
                    <a:pt x="5592082" y="716294"/>
                  </a:moveTo>
                  <a:cubicBezTo>
                    <a:pt x="5581312" y="716294"/>
                    <a:pt x="5571050" y="717310"/>
                    <a:pt x="5561297" y="719342"/>
                  </a:cubicBezTo>
                  <a:cubicBezTo>
                    <a:pt x="5493835" y="731534"/>
                    <a:pt x="5430843" y="753073"/>
                    <a:pt x="5372321" y="783960"/>
                  </a:cubicBezTo>
                  <a:cubicBezTo>
                    <a:pt x="5353626" y="793713"/>
                    <a:pt x="5335745" y="804280"/>
                    <a:pt x="5318676" y="815659"/>
                  </a:cubicBezTo>
                  <a:cubicBezTo>
                    <a:pt x="5300795" y="834353"/>
                    <a:pt x="5278849" y="846952"/>
                    <a:pt x="5252839" y="853454"/>
                  </a:cubicBezTo>
                  <a:cubicBezTo>
                    <a:pt x="5239022" y="863208"/>
                    <a:pt x="5224798" y="873368"/>
                    <a:pt x="5210167" y="883934"/>
                  </a:cubicBezTo>
                  <a:cubicBezTo>
                    <a:pt x="5220734" y="884747"/>
                    <a:pt x="5231300" y="884747"/>
                    <a:pt x="5241867" y="883934"/>
                  </a:cubicBezTo>
                  <a:cubicBezTo>
                    <a:pt x="5276817" y="878244"/>
                    <a:pt x="5302420" y="890030"/>
                    <a:pt x="5318676" y="919291"/>
                  </a:cubicBezTo>
                  <a:cubicBezTo>
                    <a:pt x="5393454" y="894907"/>
                    <a:pt x="5463761" y="860363"/>
                    <a:pt x="5529598" y="815659"/>
                  </a:cubicBezTo>
                  <a:cubicBezTo>
                    <a:pt x="5566987" y="784772"/>
                    <a:pt x="5599092" y="752667"/>
                    <a:pt x="5625915" y="719342"/>
                  </a:cubicBezTo>
                  <a:cubicBezTo>
                    <a:pt x="5614129" y="717310"/>
                    <a:pt x="5602851" y="716294"/>
                    <a:pt x="5592082" y="716294"/>
                  </a:cubicBezTo>
                  <a:close/>
                  <a:moveTo>
                    <a:pt x="3675116" y="698616"/>
                  </a:moveTo>
                  <a:lnTo>
                    <a:pt x="3678774" y="698616"/>
                  </a:lnTo>
                  <a:cubicBezTo>
                    <a:pt x="3694217" y="696990"/>
                    <a:pt x="3703157" y="702680"/>
                    <a:pt x="3705596" y="715684"/>
                  </a:cubicBezTo>
                  <a:cubicBezTo>
                    <a:pt x="3736482" y="719748"/>
                    <a:pt x="3762086" y="730721"/>
                    <a:pt x="3782405" y="748603"/>
                  </a:cubicBezTo>
                  <a:cubicBezTo>
                    <a:pt x="3754770" y="761608"/>
                    <a:pt x="3727948" y="771768"/>
                    <a:pt x="3701938" y="779083"/>
                  </a:cubicBezTo>
                  <a:cubicBezTo>
                    <a:pt x="3623909" y="799403"/>
                    <a:pt x="3545474" y="818097"/>
                    <a:pt x="3466633" y="835166"/>
                  </a:cubicBezTo>
                  <a:cubicBezTo>
                    <a:pt x="3458505" y="838417"/>
                    <a:pt x="3448142" y="841059"/>
                    <a:pt x="3435543" y="843091"/>
                  </a:cubicBezTo>
                  <a:cubicBezTo>
                    <a:pt x="3422945" y="845123"/>
                    <a:pt x="3418677" y="851422"/>
                    <a:pt x="3422741" y="861989"/>
                  </a:cubicBezTo>
                  <a:cubicBezTo>
                    <a:pt x="3430870" y="876619"/>
                    <a:pt x="3436966" y="890437"/>
                    <a:pt x="3441030" y="903441"/>
                  </a:cubicBezTo>
                  <a:cubicBezTo>
                    <a:pt x="3446719" y="916446"/>
                    <a:pt x="3445500" y="929857"/>
                    <a:pt x="3437372" y="943675"/>
                  </a:cubicBezTo>
                  <a:cubicBezTo>
                    <a:pt x="3447126" y="970497"/>
                    <a:pt x="3449970" y="999758"/>
                    <a:pt x="3445906" y="1031457"/>
                  </a:cubicBezTo>
                  <a:cubicBezTo>
                    <a:pt x="3443468" y="1083477"/>
                    <a:pt x="3440623" y="1140779"/>
                    <a:pt x="3437372" y="1203364"/>
                  </a:cubicBezTo>
                  <a:cubicBezTo>
                    <a:pt x="3432495" y="1219621"/>
                    <a:pt x="3434121" y="1228968"/>
                    <a:pt x="3442249" y="1231406"/>
                  </a:cubicBezTo>
                  <a:cubicBezTo>
                    <a:pt x="3467446" y="1182638"/>
                    <a:pt x="3500770" y="1135902"/>
                    <a:pt x="3542223" y="1091198"/>
                  </a:cubicBezTo>
                  <a:cubicBezTo>
                    <a:pt x="3562543" y="1066001"/>
                    <a:pt x="3586521" y="1045681"/>
                    <a:pt x="3614156" y="1030238"/>
                  </a:cubicBezTo>
                  <a:cubicBezTo>
                    <a:pt x="3631225" y="1013982"/>
                    <a:pt x="3647887" y="998539"/>
                    <a:pt x="3664143" y="983909"/>
                  </a:cubicBezTo>
                  <a:cubicBezTo>
                    <a:pt x="3687714" y="975781"/>
                    <a:pt x="3712505" y="968872"/>
                    <a:pt x="3738514" y="963182"/>
                  </a:cubicBezTo>
                  <a:cubicBezTo>
                    <a:pt x="3747455" y="970497"/>
                    <a:pt x="3758428" y="973342"/>
                    <a:pt x="3771433" y="971717"/>
                  </a:cubicBezTo>
                  <a:cubicBezTo>
                    <a:pt x="3784438" y="970091"/>
                    <a:pt x="3793378" y="976187"/>
                    <a:pt x="3798255" y="990005"/>
                  </a:cubicBezTo>
                  <a:cubicBezTo>
                    <a:pt x="3791753" y="998945"/>
                    <a:pt x="3795817" y="1005041"/>
                    <a:pt x="3810447" y="1008293"/>
                  </a:cubicBezTo>
                  <a:cubicBezTo>
                    <a:pt x="3813698" y="1026174"/>
                    <a:pt x="3812479" y="1041211"/>
                    <a:pt x="3806790" y="1053403"/>
                  </a:cubicBezTo>
                  <a:cubicBezTo>
                    <a:pt x="3792159" y="1098920"/>
                    <a:pt x="3772246" y="1141592"/>
                    <a:pt x="3747049" y="1181419"/>
                  </a:cubicBezTo>
                  <a:cubicBezTo>
                    <a:pt x="3730793" y="1198488"/>
                    <a:pt x="3720226" y="1216369"/>
                    <a:pt x="3715350" y="1235064"/>
                  </a:cubicBezTo>
                  <a:cubicBezTo>
                    <a:pt x="3771433" y="1251320"/>
                    <a:pt x="3823452" y="1272859"/>
                    <a:pt x="3871407" y="1299681"/>
                  </a:cubicBezTo>
                  <a:cubicBezTo>
                    <a:pt x="3899042" y="1313499"/>
                    <a:pt x="3914079" y="1331787"/>
                    <a:pt x="3916517" y="1354545"/>
                  </a:cubicBezTo>
                  <a:cubicBezTo>
                    <a:pt x="3927897" y="1364299"/>
                    <a:pt x="3929929" y="1376491"/>
                    <a:pt x="3922613" y="1391121"/>
                  </a:cubicBezTo>
                  <a:lnTo>
                    <a:pt x="3905545" y="1419163"/>
                  </a:lnTo>
                  <a:cubicBezTo>
                    <a:pt x="3903919" y="1425665"/>
                    <a:pt x="3898229" y="1426275"/>
                    <a:pt x="3888476" y="1420992"/>
                  </a:cubicBezTo>
                  <a:cubicBezTo>
                    <a:pt x="3878722" y="1415709"/>
                    <a:pt x="3870188" y="1415099"/>
                    <a:pt x="3862873" y="1419163"/>
                  </a:cubicBezTo>
                  <a:cubicBezTo>
                    <a:pt x="3866124" y="1411035"/>
                    <a:pt x="3861247" y="1408190"/>
                    <a:pt x="3848242" y="1410629"/>
                  </a:cubicBezTo>
                  <a:cubicBezTo>
                    <a:pt x="3837676" y="1401688"/>
                    <a:pt x="3826703" y="1400875"/>
                    <a:pt x="3815324" y="1408190"/>
                  </a:cubicBezTo>
                  <a:cubicBezTo>
                    <a:pt x="3805570" y="1406565"/>
                    <a:pt x="3796630" y="1405345"/>
                    <a:pt x="3788502" y="1404533"/>
                  </a:cubicBezTo>
                  <a:cubicBezTo>
                    <a:pt x="3795004" y="1395592"/>
                    <a:pt x="3792972" y="1388683"/>
                    <a:pt x="3782405" y="1383806"/>
                  </a:cubicBezTo>
                  <a:cubicBezTo>
                    <a:pt x="3762086" y="1382181"/>
                    <a:pt x="3759241" y="1373646"/>
                    <a:pt x="3773871" y="1358203"/>
                  </a:cubicBezTo>
                  <a:cubicBezTo>
                    <a:pt x="3735670" y="1336257"/>
                    <a:pt x="3696655" y="1315125"/>
                    <a:pt x="3656828" y="1294805"/>
                  </a:cubicBezTo>
                  <a:cubicBezTo>
                    <a:pt x="3635695" y="1317563"/>
                    <a:pt x="3610905" y="1329755"/>
                    <a:pt x="3582457" y="1331381"/>
                  </a:cubicBezTo>
                  <a:cubicBezTo>
                    <a:pt x="3585708" y="1320001"/>
                    <a:pt x="3581238" y="1310654"/>
                    <a:pt x="3569046" y="1303339"/>
                  </a:cubicBezTo>
                  <a:cubicBezTo>
                    <a:pt x="3557666" y="1301713"/>
                    <a:pt x="3554415" y="1296024"/>
                    <a:pt x="3559292" y="1286270"/>
                  </a:cubicBezTo>
                  <a:cubicBezTo>
                    <a:pt x="3562543" y="1279768"/>
                    <a:pt x="3560511" y="1275094"/>
                    <a:pt x="3553196" y="1272249"/>
                  </a:cubicBezTo>
                  <a:cubicBezTo>
                    <a:pt x="3545881" y="1269405"/>
                    <a:pt x="3543849" y="1265137"/>
                    <a:pt x="3547100" y="1259448"/>
                  </a:cubicBezTo>
                  <a:cubicBezTo>
                    <a:pt x="3554415" y="1248069"/>
                    <a:pt x="3566201" y="1243192"/>
                    <a:pt x="3582457" y="1244817"/>
                  </a:cubicBezTo>
                  <a:cubicBezTo>
                    <a:pt x="3578393" y="1227749"/>
                    <a:pt x="3566607" y="1213931"/>
                    <a:pt x="3547100" y="1203364"/>
                  </a:cubicBezTo>
                  <a:cubicBezTo>
                    <a:pt x="3536534" y="1195236"/>
                    <a:pt x="3528406" y="1195440"/>
                    <a:pt x="3522716" y="1203974"/>
                  </a:cubicBezTo>
                  <a:cubicBezTo>
                    <a:pt x="3517026" y="1212509"/>
                    <a:pt x="3511337" y="1220433"/>
                    <a:pt x="3505647" y="1227749"/>
                  </a:cubicBezTo>
                  <a:cubicBezTo>
                    <a:pt x="3490204" y="1276517"/>
                    <a:pt x="3475167" y="1325691"/>
                    <a:pt x="3460537" y="1375272"/>
                  </a:cubicBezTo>
                  <a:cubicBezTo>
                    <a:pt x="3450783" y="1409409"/>
                    <a:pt x="3441030" y="1443141"/>
                    <a:pt x="3431276" y="1476465"/>
                  </a:cubicBezTo>
                  <a:cubicBezTo>
                    <a:pt x="3432902" y="1503288"/>
                    <a:pt x="3424367" y="1512635"/>
                    <a:pt x="3405673" y="1504507"/>
                  </a:cubicBezTo>
                  <a:cubicBezTo>
                    <a:pt x="3386166" y="1480123"/>
                    <a:pt x="3370722" y="1454113"/>
                    <a:pt x="3359343" y="1426478"/>
                  </a:cubicBezTo>
                  <a:cubicBezTo>
                    <a:pt x="3349589" y="1395592"/>
                    <a:pt x="3346745" y="1364299"/>
                    <a:pt x="3350809" y="1332600"/>
                  </a:cubicBezTo>
                  <a:cubicBezTo>
                    <a:pt x="3338617" y="1349669"/>
                    <a:pt x="3326018" y="1365925"/>
                    <a:pt x="3313014" y="1381368"/>
                  </a:cubicBezTo>
                  <a:cubicBezTo>
                    <a:pt x="3298383" y="1401688"/>
                    <a:pt x="3280095" y="1422414"/>
                    <a:pt x="3258150" y="1443547"/>
                  </a:cubicBezTo>
                  <a:lnTo>
                    <a:pt x="3175244" y="1505726"/>
                  </a:lnTo>
                  <a:cubicBezTo>
                    <a:pt x="3150047" y="1521982"/>
                    <a:pt x="3133791" y="1515886"/>
                    <a:pt x="3126476" y="1487438"/>
                  </a:cubicBezTo>
                  <a:cubicBezTo>
                    <a:pt x="3130540" y="1490689"/>
                    <a:pt x="3134604" y="1485813"/>
                    <a:pt x="3138668" y="1472808"/>
                  </a:cubicBezTo>
                  <a:cubicBezTo>
                    <a:pt x="3126476" y="1467931"/>
                    <a:pt x="3123631" y="1465086"/>
                    <a:pt x="3130134" y="1464273"/>
                  </a:cubicBezTo>
                  <a:cubicBezTo>
                    <a:pt x="3128508" y="1448830"/>
                    <a:pt x="3132166" y="1436232"/>
                    <a:pt x="3141106" y="1426478"/>
                  </a:cubicBezTo>
                  <a:cubicBezTo>
                    <a:pt x="3140294" y="1416725"/>
                    <a:pt x="3145983" y="1412661"/>
                    <a:pt x="3158175" y="1414286"/>
                  </a:cubicBezTo>
                  <a:cubicBezTo>
                    <a:pt x="3191500" y="1390715"/>
                    <a:pt x="3220761" y="1361861"/>
                    <a:pt x="3245958" y="1327723"/>
                  </a:cubicBezTo>
                  <a:cubicBezTo>
                    <a:pt x="3265465" y="1292773"/>
                    <a:pt x="3283346" y="1256603"/>
                    <a:pt x="3299602" y="1219214"/>
                  </a:cubicBezTo>
                  <a:cubicBezTo>
                    <a:pt x="3303666" y="1207022"/>
                    <a:pt x="3298790" y="1202348"/>
                    <a:pt x="3284972" y="1205193"/>
                  </a:cubicBezTo>
                  <a:cubicBezTo>
                    <a:pt x="3271154" y="1208038"/>
                    <a:pt x="3259369" y="1207428"/>
                    <a:pt x="3249615" y="1203364"/>
                  </a:cubicBezTo>
                  <a:cubicBezTo>
                    <a:pt x="3233359" y="1198488"/>
                    <a:pt x="3217103" y="1194424"/>
                    <a:pt x="3200847" y="1191172"/>
                  </a:cubicBezTo>
                  <a:cubicBezTo>
                    <a:pt x="3201660" y="1218808"/>
                    <a:pt x="3205724" y="1248475"/>
                    <a:pt x="3213039" y="1280174"/>
                  </a:cubicBezTo>
                  <a:cubicBezTo>
                    <a:pt x="3215478" y="1294805"/>
                    <a:pt x="3213852" y="1309029"/>
                    <a:pt x="3208162" y="1322846"/>
                  </a:cubicBezTo>
                  <a:cubicBezTo>
                    <a:pt x="3202473" y="1339915"/>
                    <a:pt x="3192313" y="1340321"/>
                    <a:pt x="3177682" y="1324065"/>
                  </a:cubicBezTo>
                  <a:cubicBezTo>
                    <a:pt x="3171180" y="1334632"/>
                    <a:pt x="3165287" y="1335241"/>
                    <a:pt x="3160004" y="1325894"/>
                  </a:cubicBezTo>
                  <a:cubicBezTo>
                    <a:pt x="3154721" y="1316547"/>
                    <a:pt x="3150860" y="1307809"/>
                    <a:pt x="3148422" y="1299681"/>
                  </a:cubicBezTo>
                  <a:cubicBezTo>
                    <a:pt x="3145170" y="1285864"/>
                    <a:pt x="3139074" y="1275297"/>
                    <a:pt x="3130134" y="1267982"/>
                  </a:cubicBezTo>
                  <a:cubicBezTo>
                    <a:pt x="3128508" y="1246037"/>
                    <a:pt x="3127289" y="1221653"/>
                    <a:pt x="3126476" y="1194830"/>
                  </a:cubicBezTo>
                  <a:cubicBezTo>
                    <a:pt x="3126476" y="1092417"/>
                    <a:pt x="3160207" y="1002603"/>
                    <a:pt x="3227670" y="925387"/>
                  </a:cubicBezTo>
                  <a:cubicBezTo>
                    <a:pt x="3234172" y="918885"/>
                    <a:pt x="3240065" y="911569"/>
                    <a:pt x="3245348" y="903441"/>
                  </a:cubicBezTo>
                  <a:cubicBezTo>
                    <a:pt x="3250631" y="895313"/>
                    <a:pt x="3247177" y="892469"/>
                    <a:pt x="3234985" y="894907"/>
                  </a:cubicBezTo>
                  <a:cubicBezTo>
                    <a:pt x="3182966" y="916040"/>
                    <a:pt x="3131759" y="935141"/>
                    <a:pt x="3081366" y="952209"/>
                  </a:cubicBezTo>
                  <a:cubicBezTo>
                    <a:pt x="3046415" y="966840"/>
                    <a:pt x="3009839" y="982283"/>
                    <a:pt x="2971638" y="998539"/>
                  </a:cubicBezTo>
                  <a:cubicBezTo>
                    <a:pt x="2959446" y="992849"/>
                    <a:pt x="2945628" y="991630"/>
                    <a:pt x="2930185" y="994881"/>
                  </a:cubicBezTo>
                  <a:cubicBezTo>
                    <a:pt x="2909052" y="998133"/>
                    <a:pt x="2896860" y="987160"/>
                    <a:pt x="2893609" y="961963"/>
                  </a:cubicBezTo>
                  <a:cubicBezTo>
                    <a:pt x="2891983" y="949771"/>
                    <a:pt x="2894422" y="945707"/>
                    <a:pt x="2900924" y="949771"/>
                  </a:cubicBezTo>
                  <a:cubicBezTo>
                    <a:pt x="2907426" y="953835"/>
                    <a:pt x="2914335" y="956680"/>
                    <a:pt x="2921650" y="958305"/>
                  </a:cubicBezTo>
                  <a:cubicBezTo>
                    <a:pt x="2983423" y="938798"/>
                    <a:pt x="3043164" y="916853"/>
                    <a:pt x="3100873" y="892469"/>
                  </a:cubicBezTo>
                  <a:cubicBezTo>
                    <a:pt x="3138262" y="881089"/>
                    <a:pt x="3176870" y="867272"/>
                    <a:pt x="3216697" y="851016"/>
                  </a:cubicBezTo>
                  <a:lnTo>
                    <a:pt x="3253273" y="838824"/>
                  </a:lnTo>
                  <a:cubicBezTo>
                    <a:pt x="3308543" y="812814"/>
                    <a:pt x="3365846" y="792900"/>
                    <a:pt x="3425180" y="779083"/>
                  </a:cubicBezTo>
                  <a:cubicBezTo>
                    <a:pt x="3490204" y="761201"/>
                    <a:pt x="3556041" y="742101"/>
                    <a:pt x="3622690" y="721780"/>
                  </a:cubicBezTo>
                  <a:cubicBezTo>
                    <a:pt x="3638946" y="712840"/>
                    <a:pt x="3656422" y="705118"/>
                    <a:pt x="3675116" y="698616"/>
                  </a:cubicBezTo>
                  <a:close/>
                  <a:moveTo>
                    <a:pt x="4492269" y="698318"/>
                  </a:moveTo>
                  <a:lnTo>
                    <a:pt x="4487306" y="708786"/>
                  </a:lnTo>
                  <a:cubicBezTo>
                    <a:pt x="4483116" y="716802"/>
                    <a:pt x="4481385" y="717166"/>
                    <a:pt x="4482114" y="709880"/>
                  </a:cubicBezTo>
                  <a:close/>
                  <a:moveTo>
                    <a:pt x="4492367" y="698206"/>
                  </a:moveTo>
                  <a:lnTo>
                    <a:pt x="4492269" y="698318"/>
                  </a:lnTo>
                  <a:lnTo>
                    <a:pt x="4492315" y="698221"/>
                  </a:lnTo>
                  <a:close/>
                  <a:moveTo>
                    <a:pt x="2150708" y="659899"/>
                  </a:moveTo>
                  <a:lnTo>
                    <a:pt x="2154323" y="660633"/>
                  </a:lnTo>
                  <a:lnTo>
                    <a:pt x="2153989" y="661343"/>
                  </a:lnTo>
                  <a:cubicBezTo>
                    <a:pt x="2153405" y="662073"/>
                    <a:pt x="2152820" y="662292"/>
                    <a:pt x="2152236" y="662000"/>
                  </a:cubicBezTo>
                  <a:close/>
                  <a:moveTo>
                    <a:pt x="1977962" y="651649"/>
                  </a:moveTo>
                  <a:cubicBezTo>
                    <a:pt x="1975260" y="651831"/>
                    <a:pt x="1972009" y="652653"/>
                    <a:pt x="1968212" y="654113"/>
                  </a:cubicBezTo>
                  <a:cubicBezTo>
                    <a:pt x="1935497" y="657618"/>
                    <a:pt x="1903950" y="659371"/>
                    <a:pt x="1873572" y="659371"/>
                  </a:cubicBezTo>
                  <a:cubicBezTo>
                    <a:pt x="1861889" y="672223"/>
                    <a:pt x="1857506" y="687413"/>
                    <a:pt x="1860427" y="704939"/>
                  </a:cubicBezTo>
                  <a:cubicBezTo>
                    <a:pt x="1863348" y="722464"/>
                    <a:pt x="1860136" y="738238"/>
                    <a:pt x="1850789" y="752259"/>
                  </a:cubicBezTo>
                  <a:cubicBezTo>
                    <a:pt x="1855462" y="767448"/>
                    <a:pt x="1857214" y="780885"/>
                    <a:pt x="1856047" y="792568"/>
                  </a:cubicBezTo>
                  <a:cubicBezTo>
                    <a:pt x="1878246" y="780885"/>
                    <a:pt x="1901905" y="769785"/>
                    <a:pt x="1927026" y="759269"/>
                  </a:cubicBezTo>
                  <a:cubicBezTo>
                    <a:pt x="1952147" y="748754"/>
                    <a:pt x="1968212" y="730643"/>
                    <a:pt x="1975223" y="704939"/>
                  </a:cubicBezTo>
                  <a:cubicBezTo>
                    <a:pt x="1981065" y="694423"/>
                    <a:pt x="1985155" y="681863"/>
                    <a:pt x="1987492" y="667258"/>
                  </a:cubicBezTo>
                  <a:cubicBezTo>
                    <a:pt x="1989243" y="656304"/>
                    <a:pt x="1986068" y="651101"/>
                    <a:pt x="1977962" y="651649"/>
                  </a:cubicBezTo>
                  <a:close/>
                  <a:moveTo>
                    <a:pt x="4563724" y="648672"/>
                  </a:moveTo>
                  <a:cubicBezTo>
                    <a:pt x="4588984" y="655473"/>
                    <a:pt x="4611330" y="668103"/>
                    <a:pt x="4630761" y="686562"/>
                  </a:cubicBezTo>
                  <a:cubicBezTo>
                    <a:pt x="4634647" y="711823"/>
                    <a:pt x="4642905" y="735140"/>
                    <a:pt x="4655535" y="756514"/>
                  </a:cubicBezTo>
                  <a:cubicBezTo>
                    <a:pt x="4670109" y="774002"/>
                    <a:pt x="4671080" y="791004"/>
                    <a:pt x="4658450" y="807520"/>
                  </a:cubicBezTo>
                  <a:cubicBezTo>
                    <a:pt x="4658450" y="862899"/>
                    <a:pt x="4662336" y="913905"/>
                    <a:pt x="4670109" y="960539"/>
                  </a:cubicBezTo>
                  <a:cubicBezTo>
                    <a:pt x="4669137" y="975113"/>
                    <a:pt x="4669137" y="988229"/>
                    <a:pt x="4670109" y="999887"/>
                  </a:cubicBezTo>
                  <a:cubicBezTo>
                    <a:pt x="4676910" y="1023204"/>
                    <a:pt x="4681767" y="1049922"/>
                    <a:pt x="4684682" y="1080040"/>
                  </a:cubicBezTo>
                  <a:cubicBezTo>
                    <a:pt x="4684682" y="1100443"/>
                    <a:pt x="4685654" y="1120845"/>
                    <a:pt x="4687597" y="1141248"/>
                  </a:cubicBezTo>
                  <a:cubicBezTo>
                    <a:pt x="4692454" y="1174280"/>
                    <a:pt x="4697312" y="1205370"/>
                    <a:pt x="4702170" y="1234517"/>
                  </a:cubicBezTo>
                  <a:cubicBezTo>
                    <a:pt x="4701198" y="1276293"/>
                    <a:pt x="4701198" y="1320499"/>
                    <a:pt x="4702170" y="1367133"/>
                  </a:cubicBezTo>
                  <a:cubicBezTo>
                    <a:pt x="4707028" y="1419597"/>
                    <a:pt x="4693912" y="1468174"/>
                    <a:pt x="4662822" y="1512866"/>
                  </a:cubicBezTo>
                  <a:cubicBezTo>
                    <a:pt x="4651164" y="1530354"/>
                    <a:pt x="4639019" y="1527439"/>
                    <a:pt x="4626389" y="1504122"/>
                  </a:cubicBezTo>
                  <a:cubicBezTo>
                    <a:pt x="4618617" y="1507036"/>
                    <a:pt x="4615702" y="1503150"/>
                    <a:pt x="4617645" y="1492463"/>
                  </a:cubicBezTo>
                  <a:cubicBezTo>
                    <a:pt x="4606958" y="1481776"/>
                    <a:pt x="4596757" y="1469146"/>
                    <a:pt x="4587041" y="1454573"/>
                  </a:cubicBezTo>
                  <a:cubicBezTo>
                    <a:pt x="4596757" y="1452629"/>
                    <a:pt x="4604043" y="1447286"/>
                    <a:pt x="4608901" y="1438542"/>
                  </a:cubicBezTo>
                  <a:cubicBezTo>
                    <a:pt x="4605986" y="1417168"/>
                    <a:pt x="4605501" y="1395308"/>
                    <a:pt x="4607444" y="1372962"/>
                  </a:cubicBezTo>
                  <a:cubicBezTo>
                    <a:pt x="4602586" y="1301068"/>
                    <a:pt x="4602586" y="1224315"/>
                    <a:pt x="4607444" y="1142705"/>
                  </a:cubicBezTo>
                  <a:cubicBezTo>
                    <a:pt x="4606472" y="1122302"/>
                    <a:pt x="4606958" y="1101414"/>
                    <a:pt x="4608901" y="1080040"/>
                  </a:cubicBezTo>
                  <a:cubicBezTo>
                    <a:pt x="4607930" y="1065467"/>
                    <a:pt x="4607444" y="1052351"/>
                    <a:pt x="4607444" y="1040692"/>
                  </a:cubicBezTo>
                  <a:cubicBezTo>
                    <a:pt x="4608415" y="1017375"/>
                    <a:pt x="4608415" y="990172"/>
                    <a:pt x="4607444" y="959082"/>
                  </a:cubicBezTo>
                  <a:cubicBezTo>
                    <a:pt x="4609387" y="878443"/>
                    <a:pt x="4606472" y="800234"/>
                    <a:pt x="4598700" y="724453"/>
                  </a:cubicBezTo>
                  <a:cubicBezTo>
                    <a:pt x="4589956" y="702107"/>
                    <a:pt x="4576840" y="689477"/>
                    <a:pt x="4559352" y="686562"/>
                  </a:cubicBezTo>
                  <a:cubicBezTo>
                    <a:pt x="4548665" y="686077"/>
                    <a:pt x="4537735" y="686805"/>
                    <a:pt x="4526562" y="688748"/>
                  </a:cubicBezTo>
                  <a:lnTo>
                    <a:pt x="4492367" y="698206"/>
                  </a:lnTo>
                  <a:lnTo>
                    <a:pt x="4505795" y="682919"/>
                  </a:lnTo>
                  <a:cubicBezTo>
                    <a:pt x="4514782" y="675147"/>
                    <a:pt x="4524862" y="668589"/>
                    <a:pt x="4536035" y="663245"/>
                  </a:cubicBezTo>
                  <a:cubicBezTo>
                    <a:pt x="4547693" y="667131"/>
                    <a:pt x="4556923" y="662273"/>
                    <a:pt x="4563724" y="648672"/>
                  </a:cubicBezTo>
                  <a:close/>
                  <a:moveTo>
                    <a:pt x="5232113" y="610833"/>
                  </a:moveTo>
                  <a:cubicBezTo>
                    <a:pt x="5238615" y="617336"/>
                    <a:pt x="5244711" y="618555"/>
                    <a:pt x="5250401" y="614491"/>
                  </a:cubicBezTo>
                  <a:cubicBezTo>
                    <a:pt x="5275598" y="624244"/>
                    <a:pt x="5299169" y="635217"/>
                    <a:pt x="5321115" y="647409"/>
                  </a:cubicBezTo>
                  <a:cubicBezTo>
                    <a:pt x="5328430" y="654725"/>
                    <a:pt x="5334323" y="654521"/>
                    <a:pt x="5338793" y="646800"/>
                  </a:cubicBezTo>
                  <a:cubicBezTo>
                    <a:pt x="5343263" y="639078"/>
                    <a:pt x="5347937" y="636030"/>
                    <a:pt x="5352814" y="637656"/>
                  </a:cubicBezTo>
                  <a:cubicBezTo>
                    <a:pt x="5369882" y="646596"/>
                    <a:pt x="5369882" y="658788"/>
                    <a:pt x="5352814" y="674232"/>
                  </a:cubicBezTo>
                  <a:cubicBezTo>
                    <a:pt x="5331681" y="713246"/>
                    <a:pt x="5304046" y="717717"/>
                    <a:pt x="5269908" y="687643"/>
                  </a:cubicBezTo>
                  <a:cubicBezTo>
                    <a:pt x="5252839" y="660008"/>
                    <a:pt x="5240241" y="634404"/>
                    <a:pt x="5232113" y="610833"/>
                  </a:cubicBezTo>
                  <a:close/>
                  <a:moveTo>
                    <a:pt x="5430843" y="566942"/>
                  </a:moveTo>
                  <a:cubicBezTo>
                    <a:pt x="5451163" y="567755"/>
                    <a:pt x="5472295" y="570193"/>
                    <a:pt x="5494241" y="574257"/>
                  </a:cubicBezTo>
                  <a:cubicBezTo>
                    <a:pt x="5535694" y="579947"/>
                    <a:pt x="5558452" y="601486"/>
                    <a:pt x="5562516" y="638875"/>
                  </a:cubicBezTo>
                  <a:cubicBezTo>
                    <a:pt x="5564955" y="647003"/>
                    <a:pt x="5562719" y="654725"/>
                    <a:pt x="5555811" y="662040"/>
                  </a:cubicBezTo>
                  <a:cubicBezTo>
                    <a:pt x="5548902" y="669355"/>
                    <a:pt x="5549511" y="673419"/>
                    <a:pt x="5557639" y="674232"/>
                  </a:cubicBezTo>
                  <a:cubicBezTo>
                    <a:pt x="5599092" y="666104"/>
                    <a:pt x="5641764" y="666104"/>
                    <a:pt x="5685655" y="674232"/>
                  </a:cubicBezTo>
                  <a:cubicBezTo>
                    <a:pt x="5725483" y="685611"/>
                    <a:pt x="5755150" y="710401"/>
                    <a:pt x="5774657" y="748603"/>
                  </a:cubicBezTo>
                  <a:cubicBezTo>
                    <a:pt x="5777095" y="767297"/>
                    <a:pt x="5771609" y="779896"/>
                    <a:pt x="5758198" y="786398"/>
                  </a:cubicBezTo>
                  <a:cubicBezTo>
                    <a:pt x="5744787" y="792901"/>
                    <a:pt x="5731172" y="799403"/>
                    <a:pt x="5717355" y="805905"/>
                  </a:cubicBezTo>
                  <a:cubicBezTo>
                    <a:pt x="5692158" y="807531"/>
                    <a:pt x="5668180" y="813627"/>
                    <a:pt x="5645422" y="824193"/>
                  </a:cubicBezTo>
                  <a:lnTo>
                    <a:pt x="5457665" y="892468"/>
                  </a:lnTo>
                  <a:cubicBezTo>
                    <a:pt x="5451975" y="900596"/>
                    <a:pt x="5455633" y="905067"/>
                    <a:pt x="5468638" y="905880"/>
                  </a:cubicBezTo>
                  <a:cubicBezTo>
                    <a:pt x="5481643" y="906693"/>
                    <a:pt x="5485300" y="911976"/>
                    <a:pt x="5479611" y="921729"/>
                  </a:cubicBezTo>
                  <a:cubicBezTo>
                    <a:pt x="5486926" y="942049"/>
                    <a:pt x="5477985" y="958305"/>
                    <a:pt x="5452788" y="970497"/>
                  </a:cubicBezTo>
                  <a:cubicBezTo>
                    <a:pt x="5403207" y="988379"/>
                    <a:pt x="5354439" y="1007073"/>
                    <a:pt x="5306484" y="1026580"/>
                  </a:cubicBezTo>
                  <a:cubicBezTo>
                    <a:pt x="5281287" y="1036334"/>
                    <a:pt x="5266251" y="1055029"/>
                    <a:pt x="5261374" y="1082664"/>
                  </a:cubicBezTo>
                  <a:cubicBezTo>
                    <a:pt x="5251620" y="1111924"/>
                    <a:pt x="5245118" y="1140373"/>
                    <a:pt x="5241867" y="1168008"/>
                  </a:cubicBezTo>
                  <a:cubicBezTo>
                    <a:pt x="5264625" y="1163944"/>
                    <a:pt x="5284539" y="1154597"/>
                    <a:pt x="5301607" y="1139966"/>
                  </a:cubicBezTo>
                  <a:cubicBezTo>
                    <a:pt x="5347937" y="1099326"/>
                    <a:pt x="5398331" y="1064376"/>
                    <a:pt x="5452788" y="1035115"/>
                  </a:cubicBezTo>
                  <a:cubicBezTo>
                    <a:pt x="5462542" y="1033489"/>
                    <a:pt x="5472702" y="1034708"/>
                    <a:pt x="5483268" y="1038772"/>
                  </a:cubicBezTo>
                  <a:cubicBezTo>
                    <a:pt x="5513342" y="1036334"/>
                    <a:pt x="5539351" y="1048933"/>
                    <a:pt x="5561297" y="1076568"/>
                  </a:cubicBezTo>
                  <a:cubicBezTo>
                    <a:pt x="5558046" y="1089573"/>
                    <a:pt x="5558046" y="1100139"/>
                    <a:pt x="5561297" y="1108267"/>
                  </a:cubicBezTo>
                  <a:cubicBezTo>
                    <a:pt x="5546667" y="1152158"/>
                    <a:pt x="5525940" y="1194424"/>
                    <a:pt x="5499118" y="1235064"/>
                  </a:cubicBezTo>
                  <a:cubicBezTo>
                    <a:pt x="5516999" y="1248881"/>
                    <a:pt x="5537726" y="1259854"/>
                    <a:pt x="5561297" y="1267982"/>
                  </a:cubicBezTo>
                  <a:cubicBezTo>
                    <a:pt x="5606814" y="1286677"/>
                    <a:pt x="5649892" y="1310654"/>
                    <a:pt x="5690532" y="1339915"/>
                  </a:cubicBezTo>
                  <a:cubicBezTo>
                    <a:pt x="5699473" y="1345605"/>
                    <a:pt x="5706788" y="1349262"/>
                    <a:pt x="5712478" y="1350888"/>
                  </a:cubicBezTo>
                  <a:cubicBezTo>
                    <a:pt x="5729546" y="1367957"/>
                    <a:pt x="5744583" y="1384619"/>
                    <a:pt x="5757588" y="1400875"/>
                  </a:cubicBezTo>
                  <a:cubicBezTo>
                    <a:pt x="5767342" y="1425259"/>
                    <a:pt x="5764497" y="1447611"/>
                    <a:pt x="5749054" y="1467931"/>
                  </a:cubicBezTo>
                  <a:cubicBezTo>
                    <a:pt x="5741739" y="1476872"/>
                    <a:pt x="5743364" y="1486219"/>
                    <a:pt x="5753931" y="1495973"/>
                  </a:cubicBezTo>
                  <a:cubicBezTo>
                    <a:pt x="5739300" y="1483781"/>
                    <a:pt x="5732391" y="1487032"/>
                    <a:pt x="5733204" y="1505726"/>
                  </a:cubicBezTo>
                  <a:cubicBezTo>
                    <a:pt x="5715323" y="1512229"/>
                    <a:pt x="5698254" y="1512229"/>
                    <a:pt x="5681998" y="1505726"/>
                  </a:cubicBezTo>
                  <a:cubicBezTo>
                    <a:pt x="5608033" y="1464273"/>
                    <a:pt x="5537319" y="1415099"/>
                    <a:pt x="5469857" y="1358203"/>
                  </a:cubicBezTo>
                  <a:cubicBezTo>
                    <a:pt x="5450350" y="1339509"/>
                    <a:pt x="5429623" y="1328129"/>
                    <a:pt x="5407678" y="1324065"/>
                  </a:cubicBezTo>
                  <a:cubicBezTo>
                    <a:pt x="5369476" y="1358203"/>
                    <a:pt x="5325991" y="1385025"/>
                    <a:pt x="5277223" y="1404533"/>
                  </a:cubicBezTo>
                  <a:lnTo>
                    <a:pt x="5234551" y="1399656"/>
                  </a:lnTo>
                  <a:cubicBezTo>
                    <a:pt x="5212606" y="1400469"/>
                    <a:pt x="5198788" y="1388683"/>
                    <a:pt x="5193099" y="1364299"/>
                  </a:cubicBezTo>
                  <a:cubicBezTo>
                    <a:pt x="5194724" y="1339102"/>
                    <a:pt x="5195943" y="1313499"/>
                    <a:pt x="5196756" y="1287489"/>
                  </a:cubicBezTo>
                  <a:cubicBezTo>
                    <a:pt x="5204071" y="1302933"/>
                    <a:pt x="5214638" y="1316344"/>
                    <a:pt x="5228455" y="1327723"/>
                  </a:cubicBezTo>
                  <a:cubicBezTo>
                    <a:pt x="5266657" y="1311467"/>
                    <a:pt x="5301607" y="1288709"/>
                    <a:pt x="5333307" y="1259448"/>
                  </a:cubicBezTo>
                  <a:cubicBezTo>
                    <a:pt x="5303233" y="1226123"/>
                    <a:pt x="5266657" y="1207835"/>
                    <a:pt x="5223579" y="1204584"/>
                  </a:cubicBezTo>
                  <a:cubicBezTo>
                    <a:pt x="5209761" y="1229781"/>
                    <a:pt x="5197975" y="1255790"/>
                    <a:pt x="5188222" y="1282613"/>
                  </a:cubicBezTo>
                  <a:cubicBezTo>
                    <a:pt x="5172779" y="1315125"/>
                    <a:pt x="5152865" y="1343979"/>
                    <a:pt x="5128481" y="1369176"/>
                  </a:cubicBezTo>
                  <a:cubicBezTo>
                    <a:pt x="5113038" y="1377304"/>
                    <a:pt x="5095969" y="1383400"/>
                    <a:pt x="5077275" y="1387464"/>
                  </a:cubicBezTo>
                  <a:cubicBezTo>
                    <a:pt x="5061831" y="1385838"/>
                    <a:pt x="5052484" y="1378117"/>
                    <a:pt x="5049233" y="1364299"/>
                  </a:cubicBezTo>
                  <a:cubicBezTo>
                    <a:pt x="5045982" y="1350481"/>
                    <a:pt x="5040292" y="1339915"/>
                    <a:pt x="5032164" y="1332600"/>
                  </a:cubicBezTo>
                  <a:cubicBezTo>
                    <a:pt x="5028100" y="1325285"/>
                    <a:pt x="5031351" y="1322643"/>
                    <a:pt x="5041918" y="1324675"/>
                  </a:cubicBezTo>
                  <a:cubicBezTo>
                    <a:pt x="5052484" y="1326707"/>
                    <a:pt x="5060206" y="1326097"/>
                    <a:pt x="5065083" y="1322846"/>
                  </a:cubicBezTo>
                  <a:cubicBezTo>
                    <a:pt x="5126855" y="1240753"/>
                    <a:pt x="5172372" y="1152971"/>
                    <a:pt x="5201633" y="1059499"/>
                  </a:cubicBezTo>
                  <a:cubicBezTo>
                    <a:pt x="5173998" y="1053809"/>
                    <a:pt x="5148395" y="1042837"/>
                    <a:pt x="5124823" y="1026580"/>
                  </a:cubicBezTo>
                  <a:cubicBezTo>
                    <a:pt x="5112631" y="1016014"/>
                    <a:pt x="5112225" y="1007073"/>
                    <a:pt x="5123604" y="999758"/>
                  </a:cubicBezTo>
                  <a:cubicBezTo>
                    <a:pt x="5134983" y="992443"/>
                    <a:pt x="5145550" y="994069"/>
                    <a:pt x="5155303" y="1004635"/>
                  </a:cubicBezTo>
                  <a:cubicBezTo>
                    <a:pt x="5166683" y="994881"/>
                    <a:pt x="5179281" y="987160"/>
                    <a:pt x="5193099" y="981470"/>
                  </a:cubicBezTo>
                  <a:cubicBezTo>
                    <a:pt x="5219921" y="970091"/>
                    <a:pt x="5237803" y="951803"/>
                    <a:pt x="5246743" y="926606"/>
                  </a:cubicBezTo>
                  <a:cubicBezTo>
                    <a:pt x="5231300" y="916040"/>
                    <a:pt x="5211793" y="910757"/>
                    <a:pt x="5188222" y="910757"/>
                  </a:cubicBezTo>
                  <a:cubicBezTo>
                    <a:pt x="5154084" y="897752"/>
                    <a:pt x="5120759" y="892468"/>
                    <a:pt x="5088247" y="894907"/>
                  </a:cubicBezTo>
                  <a:cubicBezTo>
                    <a:pt x="5076055" y="896533"/>
                    <a:pt x="5073211" y="892875"/>
                    <a:pt x="5079713" y="883934"/>
                  </a:cubicBezTo>
                  <a:cubicBezTo>
                    <a:pt x="5099220" y="870929"/>
                    <a:pt x="5118321" y="857112"/>
                    <a:pt x="5137015" y="842481"/>
                  </a:cubicBezTo>
                  <a:cubicBezTo>
                    <a:pt x="5152459" y="831102"/>
                    <a:pt x="5161399" y="819723"/>
                    <a:pt x="5163838" y="808344"/>
                  </a:cubicBezTo>
                  <a:cubicBezTo>
                    <a:pt x="5144331" y="809156"/>
                    <a:pt x="5126449" y="801028"/>
                    <a:pt x="5110193" y="783960"/>
                  </a:cubicBezTo>
                  <a:cubicBezTo>
                    <a:pt x="5090686" y="758763"/>
                    <a:pt x="5075649" y="731534"/>
                    <a:pt x="5065083" y="702273"/>
                  </a:cubicBezTo>
                  <a:cubicBezTo>
                    <a:pt x="5065083" y="694958"/>
                    <a:pt x="5063051" y="686220"/>
                    <a:pt x="5058987" y="676060"/>
                  </a:cubicBezTo>
                  <a:cubicBezTo>
                    <a:pt x="5054923" y="665900"/>
                    <a:pt x="5058174" y="664072"/>
                    <a:pt x="5068740" y="670574"/>
                  </a:cubicBezTo>
                  <a:cubicBezTo>
                    <a:pt x="5106942" y="679515"/>
                    <a:pt x="5139047" y="699022"/>
                    <a:pt x="5165057" y="729096"/>
                  </a:cubicBezTo>
                  <a:cubicBezTo>
                    <a:pt x="5182126" y="744539"/>
                    <a:pt x="5196756" y="740069"/>
                    <a:pt x="5208948" y="715684"/>
                  </a:cubicBezTo>
                  <a:cubicBezTo>
                    <a:pt x="5222766" y="731940"/>
                    <a:pt x="5222766" y="749009"/>
                    <a:pt x="5208948" y="766891"/>
                  </a:cubicBezTo>
                  <a:cubicBezTo>
                    <a:pt x="5197569" y="779896"/>
                    <a:pt x="5190660" y="792901"/>
                    <a:pt x="5188222" y="805905"/>
                  </a:cubicBezTo>
                  <a:lnTo>
                    <a:pt x="5252839" y="779083"/>
                  </a:lnTo>
                  <a:cubicBezTo>
                    <a:pt x="5286164" y="762827"/>
                    <a:pt x="5320708" y="747790"/>
                    <a:pt x="5356471" y="733972"/>
                  </a:cubicBezTo>
                  <a:cubicBezTo>
                    <a:pt x="5370289" y="728283"/>
                    <a:pt x="5367444" y="724219"/>
                    <a:pt x="5347937" y="721780"/>
                  </a:cubicBezTo>
                  <a:cubicBezTo>
                    <a:pt x="5333307" y="727470"/>
                    <a:pt x="5324366" y="726657"/>
                    <a:pt x="5321115" y="719342"/>
                  </a:cubicBezTo>
                  <a:cubicBezTo>
                    <a:pt x="5349562" y="715278"/>
                    <a:pt x="5377198" y="706134"/>
                    <a:pt x="5404020" y="691910"/>
                  </a:cubicBezTo>
                  <a:cubicBezTo>
                    <a:pt x="5430843" y="677686"/>
                    <a:pt x="5447098" y="655131"/>
                    <a:pt x="5452788" y="624244"/>
                  </a:cubicBezTo>
                  <a:cubicBezTo>
                    <a:pt x="5456039" y="598235"/>
                    <a:pt x="5443035" y="581979"/>
                    <a:pt x="5413774" y="575477"/>
                  </a:cubicBezTo>
                  <a:cubicBezTo>
                    <a:pt x="5400769" y="574664"/>
                    <a:pt x="5398737" y="573851"/>
                    <a:pt x="5407678" y="573038"/>
                  </a:cubicBezTo>
                  <a:cubicBezTo>
                    <a:pt x="5416618" y="572225"/>
                    <a:pt x="5424340" y="570193"/>
                    <a:pt x="5430843" y="566942"/>
                  </a:cubicBezTo>
                  <a:close/>
                  <a:moveTo>
                    <a:pt x="6049334" y="538441"/>
                  </a:moveTo>
                  <a:lnTo>
                    <a:pt x="6096654" y="541947"/>
                  </a:lnTo>
                  <a:cubicBezTo>
                    <a:pt x="6127032" y="560641"/>
                    <a:pt x="6154490" y="581088"/>
                    <a:pt x="6179026" y="603288"/>
                  </a:cubicBezTo>
                  <a:cubicBezTo>
                    <a:pt x="6196552" y="626656"/>
                    <a:pt x="6201226" y="651776"/>
                    <a:pt x="6193047" y="678650"/>
                  </a:cubicBezTo>
                  <a:cubicBezTo>
                    <a:pt x="6190710" y="727722"/>
                    <a:pt x="6163837" y="758685"/>
                    <a:pt x="6112427" y="771537"/>
                  </a:cubicBezTo>
                  <a:cubicBezTo>
                    <a:pt x="6061018" y="814768"/>
                    <a:pt x="6011361" y="859167"/>
                    <a:pt x="5963456" y="904735"/>
                  </a:cubicBezTo>
                  <a:cubicBezTo>
                    <a:pt x="5949435" y="935113"/>
                    <a:pt x="5941841" y="965492"/>
                    <a:pt x="5940672" y="995870"/>
                  </a:cubicBezTo>
                  <a:cubicBezTo>
                    <a:pt x="5995587" y="1051953"/>
                    <a:pt x="6030639" y="1117384"/>
                    <a:pt x="6045828" y="1192161"/>
                  </a:cubicBezTo>
                  <a:cubicBezTo>
                    <a:pt x="6048165" y="1209687"/>
                    <a:pt x="6046413" y="1226921"/>
                    <a:pt x="6040571" y="1243863"/>
                  </a:cubicBezTo>
                  <a:cubicBezTo>
                    <a:pt x="6034729" y="1260805"/>
                    <a:pt x="6027718" y="1276286"/>
                    <a:pt x="6019539" y="1290307"/>
                  </a:cubicBezTo>
                  <a:cubicBezTo>
                    <a:pt x="6010192" y="1310170"/>
                    <a:pt x="5993250" y="1318933"/>
                    <a:pt x="5968714" y="1316596"/>
                  </a:cubicBezTo>
                  <a:cubicBezTo>
                    <a:pt x="5938336" y="1293228"/>
                    <a:pt x="5923439" y="1264310"/>
                    <a:pt x="5924023" y="1229842"/>
                  </a:cubicBezTo>
                  <a:cubicBezTo>
                    <a:pt x="5924607" y="1195374"/>
                    <a:pt x="5920810" y="1162951"/>
                    <a:pt x="5912631" y="1132573"/>
                  </a:cubicBezTo>
                  <a:cubicBezTo>
                    <a:pt x="5899778" y="1119721"/>
                    <a:pt x="5892184" y="1104531"/>
                    <a:pt x="5889847" y="1087005"/>
                  </a:cubicBezTo>
                  <a:cubicBezTo>
                    <a:pt x="5892184" y="1051953"/>
                    <a:pt x="5891600" y="1016901"/>
                    <a:pt x="5888094" y="981849"/>
                  </a:cubicBezTo>
                  <a:cubicBezTo>
                    <a:pt x="5877579" y="965492"/>
                    <a:pt x="5881668" y="950303"/>
                    <a:pt x="5900363" y="936282"/>
                  </a:cubicBezTo>
                  <a:cubicBezTo>
                    <a:pt x="5920225" y="919924"/>
                    <a:pt x="5938336" y="897725"/>
                    <a:pt x="5954693" y="869683"/>
                  </a:cubicBezTo>
                  <a:cubicBezTo>
                    <a:pt x="5981566" y="831126"/>
                    <a:pt x="6008148" y="793153"/>
                    <a:pt x="6034437" y="755764"/>
                  </a:cubicBezTo>
                  <a:cubicBezTo>
                    <a:pt x="6060726" y="718375"/>
                    <a:pt x="6071533" y="672808"/>
                    <a:pt x="6066860" y="619061"/>
                  </a:cubicBezTo>
                  <a:cubicBezTo>
                    <a:pt x="6070365" y="601535"/>
                    <a:pt x="6066275" y="587514"/>
                    <a:pt x="6054591" y="576999"/>
                  </a:cubicBezTo>
                  <a:cubicBezTo>
                    <a:pt x="6042907" y="566483"/>
                    <a:pt x="6041155" y="553631"/>
                    <a:pt x="6049334" y="538441"/>
                  </a:cubicBezTo>
                  <a:close/>
                  <a:moveTo>
                    <a:pt x="2037386" y="428137"/>
                  </a:moveTo>
                  <a:cubicBezTo>
                    <a:pt x="2034793" y="428064"/>
                    <a:pt x="2031599" y="428612"/>
                    <a:pt x="2027801" y="429780"/>
                  </a:cubicBezTo>
                  <a:cubicBezTo>
                    <a:pt x="1986908" y="439127"/>
                    <a:pt x="1954191" y="463664"/>
                    <a:pt x="1929656" y="503389"/>
                  </a:cubicBezTo>
                  <a:cubicBezTo>
                    <a:pt x="1909792" y="517410"/>
                    <a:pt x="1898109" y="534936"/>
                    <a:pt x="1894603" y="555968"/>
                  </a:cubicBezTo>
                  <a:lnTo>
                    <a:pt x="2006770" y="533184"/>
                  </a:lnTo>
                  <a:cubicBezTo>
                    <a:pt x="2026633" y="533184"/>
                    <a:pt x="2037732" y="516826"/>
                    <a:pt x="2040070" y="484111"/>
                  </a:cubicBezTo>
                  <a:cubicBezTo>
                    <a:pt x="2038901" y="473595"/>
                    <a:pt x="2040362" y="460743"/>
                    <a:pt x="2044451" y="445554"/>
                  </a:cubicBezTo>
                  <a:cubicBezTo>
                    <a:pt x="2047518" y="434162"/>
                    <a:pt x="2045163" y="428356"/>
                    <a:pt x="2037386" y="428137"/>
                  </a:cubicBezTo>
                  <a:close/>
                  <a:moveTo>
                    <a:pt x="5302827" y="413323"/>
                  </a:moveTo>
                  <a:cubicBezTo>
                    <a:pt x="5318270" y="423076"/>
                    <a:pt x="5334526" y="427547"/>
                    <a:pt x="5351594" y="426734"/>
                  </a:cubicBezTo>
                  <a:cubicBezTo>
                    <a:pt x="5352407" y="412104"/>
                    <a:pt x="5359316" y="409259"/>
                    <a:pt x="5372321" y="418200"/>
                  </a:cubicBezTo>
                  <a:cubicBezTo>
                    <a:pt x="5402395" y="419825"/>
                    <a:pt x="5427998" y="432017"/>
                    <a:pt x="5449131" y="454776"/>
                  </a:cubicBezTo>
                  <a:cubicBezTo>
                    <a:pt x="5465387" y="456401"/>
                    <a:pt x="5474124" y="464326"/>
                    <a:pt x="5475343" y="478550"/>
                  </a:cubicBezTo>
                  <a:cubicBezTo>
                    <a:pt x="5476563" y="492774"/>
                    <a:pt x="5470263" y="503544"/>
                    <a:pt x="5456446" y="510859"/>
                  </a:cubicBezTo>
                  <a:lnTo>
                    <a:pt x="5384513" y="529147"/>
                  </a:lnTo>
                  <a:cubicBezTo>
                    <a:pt x="5364193" y="534836"/>
                    <a:pt x="5344279" y="541745"/>
                    <a:pt x="5324772" y="549873"/>
                  </a:cubicBezTo>
                  <a:cubicBezTo>
                    <a:pt x="5284132" y="565317"/>
                    <a:pt x="5245524" y="582792"/>
                    <a:pt x="5208948" y="602299"/>
                  </a:cubicBezTo>
                  <a:cubicBezTo>
                    <a:pt x="5189441" y="616116"/>
                    <a:pt x="5168308" y="621400"/>
                    <a:pt x="5145550" y="618148"/>
                  </a:cubicBezTo>
                  <a:cubicBezTo>
                    <a:pt x="5205697" y="569380"/>
                    <a:pt x="5264219" y="516548"/>
                    <a:pt x="5321115" y="459652"/>
                  </a:cubicBezTo>
                  <a:cubicBezTo>
                    <a:pt x="5327617" y="451524"/>
                    <a:pt x="5327007" y="443803"/>
                    <a:pt x="5319286" y="436488"/>
                  </a:cubicBezTo>
                  <a:cubicBezTo>
                    <a:pt x="5311564" y="429172"/>
                    <a:pt x="5306078" y="421451"/>
                    <a:pt x="5302827" y="413323"/>
                  </a:cubicBezTo>
                  <a:close/>
                  <a:moveTo>
                    <a:pt x="3501990" y="409665"/>
                  </a:moveTo>
                  <a:cubicBezTo>
                    <a:pt x="3514182" y="413729"/>
                    <a:pt x="3525561" y="413729"/>
                    <a:pt x="3536127" y="409665"/>
                  </a:cubicBezTo>
                  <a:cubicBezTo>
                    <a:pt x="3551570" y="412917"/>
                    <a:pt x="3565388" y="414542"/>
                    <a:pt x="3577580" y="414542"/>
                  </a:cubicBezTo>
                  <a:cubicBezTo>
                    <a:pt x="3606841" y="426734"/>
                    <a:pt x="3630005" y="445022"/>
                    <a:pt x="3647074" y="469406"/>
                  </a:cubicBezTo>
                  <a:cubicBezTo>
                    <a:pt x="3654390" y="476721"/>
                    <a:pt x="3662111" y="486475"/>
                    <a:pt x="3670239" y="498667"/>
                  </a:cubicBezTo>
                  <a:cubicBezTo>
                    <a:pt x="3678367" y="510859"/>
                    <a:pt x="3678367" y="521019"/>
                    <a:pt x="3670239" y="529147"/>
                  </a:cubicBezTo>
                  <a:cubicBezTo>
                    <a:pt x="3661298" y="544590"/>
                    <a:pt x="3649106" y="557188"/>
                    <a:pt x="3633663" y="566942"/>
                  </a:cubicBezTo>
                  <a:cubicBezTo>
                    <a:pt x="3621471" y="569380"/>
                    <a:pt x="3613750" y="575477"/>
                    <a:pt x="3610498" y="585230"/>
                  </a:cubicBezTo>
                  <a:cubicBezTo>
                    <a:pt x="3584489" y="600673"/>
                    <a:pt x="3559698" y="618148"/>
                    <a:pt x="3536127" y="637656"/>
                  </a:cubicBezTo>
                  <a:cubicBezTo>
                    <a:pt x="3522310" y="649848"/>
                    <a:pt x="3510930" y="654318"/>
                    <a:pt x="3501990" y="651067"/>
                  </a:cubicBezTo>
                  <a:cubicBezTo>
                    <a:pt x="3488172" y="656756"/>
                    <a:pt x="3490610" y="663259"/>
                    <a:pt x="3509305" y="670574"/>
                  </a:cubicBezTo>
                  <a:cubicBezTo>
                    <a:pt x="3527186" y="681140"/>
                    <a:pt x="3539785" y="692926"/>
                    <a:pt x="3547100" y="705931"/>
                  </a:cubicBezTo>
                  <a:cubicBezTo>
                    <a:pt x="3537346" y="720561"/>
                    <a:pt x="3523122" y="727064"/>
                    <a:pt x="3504428" y="725438"/>
                  </a:cubicBezTo>
                  <a:cubicBezTo>
                    <a:pt x="3485734" y="723813"/>
                    <a:pt x="3467852" y="725235"/>
                    <a:pt x="3450783" y="729705"/>
                  </a:cubicBezTo>
                  <a:cubicBezTo>
                    <a:pt x="3433714" y="734176"/>
                    <a:pt x="3415020" y="737224"/>
                    <a:pt x="3394700" y="738849"/>
                  </a:cubicBezTo>
                  <a:cubicBezTo>
                    <a:pt x="3371942" y="748603"/>
                    <a:pt x="3349183" y="757950"/>
                    <a:pt x="3326425" y="766891"/>
                  </a:cubicBezTo>
                  <a:cubicBezTo>
                    <a:pt x="3264652" y="788024"/>
                    <a:pt x="3205318" y="813220"/>
                    <a:pt x="3148422" y="842481"/>
                  </a:cubicBezTo>
                  <a:cubicBezTo>
                    <a:pt x="3104530" y="860363"/>
                    <a:pt x="3059420" y="880276"/>
                    <a:pt x="3013090" y="902222"/>
                  </a:cubicBezTo>
                  <a:lnTo>
                    <a:pt x="3116722" y="851016"/>
                  </a:lnTo>
                  <a:cubicBezTo>
                    <a:pt x="3167929" y="829070"/>
                    <a:pt x="3217916" y="805093"/>
                    <a:pt x="3266684" y="779083"/>
                  </a:cubicBezTo>
                  <a:cubicBezTo>
                    <a:pt x="3279689" y="769329"/>
                    <a:pt x="3280502" y="760592"/>
                    <a:pt x="3269122" y="752870"/>
                  </a:cubicBezTo>
                  <a:cubicBezTo>
                    <a:pt x="3257743" y="745149"/>
                    <a:pt x="3250022" y="736004"/>
                    <a:pt x="3245958" y="725438"/>
                  </a:cubicBezTo>
                  <a:cubicBezTo>
                    <a:pt x="3214258" y="674232"/>
                    <a:pt x="3207756" y="618961"/>
                    <a:pt x="3226450" y="559627"/>
                  </a:cubicBezTo>
                  <a:cubicBezTo>
                    <a:pt x="3228889" y="542558"/>
                    <a:pt x="3235391" y="540932"/>
                    <a:pt x="3245958" y="554750"/>
                  </a:cubicBezTo>
                  <a:cubicBezTo>
                    <a:pt x="3271154" y="575070"/>
                    <a:pt x="3292287" y="600267"/>
                    <a:pt x="3309356" y="630340"/>
                  </a:cubicBezTo>
                  <a:cubicBezTo>
                    <a:pt x="3319922" y="642532"/>
                    <a:pt x="3327644" y="654318"/>
                    <a:pt x="3332521" y="665697"/>
                  </a:cubicBezTo>
                  <a:cubicBezTo>
                    <a:pt x="3356905" y="664072"/>
                    <a:pt x="3380882" y="659195"/>
                    <a:pt x="3404454" y="651067"/>
                  </a:cubicBezTo>
                  <a:cubicBezTo>
                    <a:pt x="3412581" y="652692"/>
                    <a:pt x="3418271" y="649441"/>
                    <a:pt x="3421522" y="641313"/>
                  </a:cubicBezTo>
                  <a:cubicBezTo>
                    <a:pt x="3424773" y="633185"/>
                    <a:pt x="3422335" y="630747"/>
                    <a:pt x="3414207" y="633998"/>
                  </a:cubicBezTo>
                  <a:cubicBezTo>
                    <a:pt x="3394700" y="624244"/>
                    <a:pt x="3377631" y="613272"/>
                    <a:pt x="3363001" y="601080"/>
                  </a:cubicBezTo>
                  <a:cubicBezTo>
                    <a:pt x="3342681" y="584824"/>
                    <a:pt x="3321548" y="569380"/>
                    <a:pt x="3299602" y="554750"/>
                  </a:cubicBezTo>
                  <a:cubicBezTo>
                    <a:pt x="3310982" y="534430"/>
                    <a:pt x="3329676" y="524676"/>
                    <a:pt x="3355686" y="525489"/>
                  </a:cubicBezTo>
                  <a:cubicBezTo>
                    <a:pt x="3376006" y="531992"/>
                    <a:pt x="3397138" y="537275"/>
                    <a:pt x="3419084" y="541339"/>
                  </a:cubicBezTo>
                  <a:lnTo>
                    <a:pt x="3462975" y="585230"/>
                  </a:lnTo>
                  <a:cubicBezTo>
                    <a:pt x="3488172" y="552718"/>
                    <a:pt x="3513369" y="519800"/>
                    <a:pt x="3538566" y="486475"/>
                  </a:cubicBezTo>
                  <a:cubicBezTo>
                    <a:pt x="3523935" y="481598"/>
                    <a:pt x="3508086" y="483630"/>
                    <a:pt x="3491017" y="492571"/>
                  </a:cubicBezTo>
                  <a:cubicBezTo>
                    <a:pt x="3478012" y="508014"/>
                    <a:pt x="3461756" y="516955"/>
                    <a:pt x="3442249" y="519393"/>
                  </a:cubicBezTo>
                  <a:cubicBezTo>
                    <a:pt x="3434121" y="516142"/>
                    <a:pt x="3423148" y="512078"/>
                    <a:pt x="3409330" y="507201"/>
                  </a:cubicBezTo>
                  <a:cubicBezTo>
                    <a:pt x="3391449" y="509640"/>
                    <a:pt x="3375802" y="505779"/>
                    <a:pt x="3362391" y="495619"/>
                  </a:cubicBezTo>
                  <a:cubicBezTo>
                    <a:pt x="3348980" y="485459"/>
                    <a:pt x="3334146" y="478347"/>
                    <a:pt x="3317890" y="474283"/>
                  </a:cubicBezTo>
                  <a:cubicBezTo>
                    <a:pt x="3345525" y="451524"/>
                    <a:pt x="3377631" y="435675"/>
                    <a:pt x="3414207" y="426734"/>
                  </a:cubicBezTo>
                  <a:cubicBezTo>
                    <a:pt x="3442655" y="417793"/>
                    <a:pt x="3471916" y="412104"/>
                    <a:pt x="3501990" y="409665"/>
                  </a:cubicBezTo>
                  <a:close/>
                  <a:moveTo>
                    <a:pt x="6540062" y="385965"/>
                  </a:moveTo>
                  <a:lnTo>
                    <a:pt x="6552330" y="385965"/>
                  </a:lnTo>
                  <a:cubicBezTo>
                    <a:pt x="6581540" y="401154"/>
                    <a:pt x="6610166" y="421017"/>
                    <a:pt x="6638207" y="445554"/>
                  </a:cubicBezTo>
                  <a:cubicBezTo>
                    <a:pt x="6660407" y="457238"/>
                    <a:pt x="6674428" y="473595"/>
                    <a:pt x="6680270" y="494626"/>
                  </a:cubicBezTo>
                  <a:cubicBezTo>
                    <a:pt x="6681438" y="558889"/>
                    <a:pt x="6677349" y="619645"/>
                    <a:pt x="6668001" y="676897"/>
                  </a:cubicBezTo>
                  <a:cubicBezTo>
                    <a:pt x="6668001" y="706107"/>
                    <a:pt x="6662159" y="731228"/>
                    <a:pt x="6650475" y="752259"/>
                  </a:cubicBezTo>
                  <a:cubicBezTo>
                    <a:pt x="6641128" y="804837"/>
                    <a:pt x="6627107" y="855662"/>
                    <a:pt x="6608413" y="904735"/>
                  </a:cubicBezTo>
                  <a:cubicBezTo>
                    <a:pt x="6637623" y="902398"/>
                    <a:pt x="6666249" y="890714"/>
                    <a:pt x="6694290" y="869683"/>
                  </a:cubicBezTo>
                  <a:cubicBezTo>
                    <a:pt x="6725837" y="848652"/>
                    <a:pt x="6758552" y="842226"/>
                    <a:pt x="6792436" y="850404"/>
                  </a:cubicBezTo>
                  <a:cubicBezTo>
                    <a:pt x="6859035" y="856246"/>
                    <a:pt x="6891750" y="893051"/>
                    <a:pt x="6890581" y="960818"/>
                  </a:cubicBezTo>
                  <a:cubicBezTo>
                    <a:pt x="6891750" y="979512"/>
                    <a:pt x="6891750" y="995286"/>
                    <a:pt x="6890581" y="1008138"/>
                  </a:cubicBezTo>
                  <a:cubicBezTo>
                    <a:pt x="6887076" y="1042022"/>
                    <a:pt x="6885324" y="1074737"/>
                    <a:pt x="6885324" y="1106284"/>
                  </a:cubicBezTo>
                  <a:cubicBezTo>
                    <a:pt x="6875976" y="1122642"/>
                    <a:pt x="6874516" y="1139583"/>
                    <a:pt x="6880942" y="1157109"/>
                  </a:cubicBezTo>
                  <a:cubicBezTo>
                    <a:pt x="6887368" y="1174635"/>
                    <a:pt x="6887660" y="1191577"/>
                    <a:pt x="6881818" y="1207935"/>
                  </a:cubicBezTo>
                  <a:cubicBezTo>
                    <a:pt x="6867798" y="1228966"/>
                    <a:pt x="6863708" y="1253210"/>
                    <a:pt x="6869550" y="1280668"/>
                  </a:cubicBezTo>
                  <a:cubicBezTo>
                    <a:pt x="6875392" y="1308125"/>
                    <a:pt x="6871887" y="1332369"/>
                    <a:pt x="6859035" y="1353401"/>
                  </a:cubicBezTo>
                  <a:cubicBezTo>
                    <a:pt x="6863708" y="1395463"/>
                    <a:pt x="6852608" y="1431683"/>
                    <a:pt x="6825735" y="1462062"/>
                  </a:cubicBezTo>
                  <a:cubicBezTo>
                    <a:pt x="6816388" y="1484261"/>
                    <a:pt x="6798278" y="1495361"/>
                    <a:pt x="6771405" y="1495361"/>
                  </a:cubicBezTo>
                  <a:cubicBezTo>
                    <a:pt x="6734016" y="1502372"/>
                    <a:pt x="6703053" y="1500619"/>
                    <a:pt x="6678517" y="1490103"/>
                  </a:cubicBezTo>
                  <a:lnTo>
                    <a:pt x="6566351" y="1474330"/>
                  </a:lnTo>
                  <a:cubicBezTo>
                    <a:pt x="6549993" y="1463814"/>
                    <a:pt x="6534220" y="1459725"/>
                    <a:pt x="6519030" y="1462062"/>
                  </a:cubicBezTo>
                  <a:cubicBezTo>
                    <a:pt x="6523704" y="1438694"/>
                    <a:pt x="6521367" y="1417078"/>
                    <a:pt x="6512020" y="1397216"/>
                  </a:cubicBezTo>
                  <a:cubicBezTo>
                    <a:pt x="6502673" y="1377353"/>
                    <a:pt x="6502089" y="1356906"/>
                    <a:pt x="6510267" y="1335875"/>
                  </a:cubicBezTo>
                  <a:cubicBezTo>
                    <a:pt x="6496247" y="1311338"/>
                    <a:pt x="6489236" y="1281544"/>
                    <a:pt x="6489236" y="1246492"/>
                  </a:cubicBezTo>
                  <a:cubicBezTo>
                    <a:pt x="6493910" y="1218450"/>
                    <a:pt x="6497999" y="1192161"/>
                    <a:pt x="6501504" y="1167625"/>
                  </a:cubicBezTo>
                  <a:cubicBezTo>
                    <a:pt x="6499168" y="1125562"/>
                    <a:pt x="6512020" y="1087589"/>
                    <a:pt x="6540062" y="1053706"/>
                  </a:cubicBezTo>
                  <a:cubicBezTo>
                    <a:pt x="6582124" y="1057211"/>
                    <a:pt x="6620097" y="1064222"/>
                    <a:pt x="6653981" y="1074737"/>
                  </a:cubicBezTo>
                  <a:cubicBezTo>
                    <a:pt x="6691369" y="1085253"/>
                    <a:pt x="6710648" y="1110957"/>
                    <a:pt x="6711816" y="1151851"/>
                  </a:cubicBezTo>
                  <a:cubicBezTo>
                    <a:pt x="6715322" y="1190409"/>
                    <a:pt x="6700132" y="1216698"/>
                    <a:pt x="6666249" y="1230719"/>
                  </a:cubicBezTo>
                  <a:cubicBezTo>
                    <a:pt x="6626523" y="1199172"/>
                    <a:pt x="6589719" y="1164120"/>
                    <a:pt x="6555835" y="1125562"/>
                  </a:cubicBezTo>
                  <a:cubicBezTo>
                    <a:pt x="6540646" y="1143088"/>
                    <a:pt x="6539477" y="1165288"/>
                    <a:pt x="6552330" y="1192161"/>
                  </a:cubicBezTo>
                  <a:cubicBezTo>
                    <a:pt x="6547656" y="1250581"/>
                    <a:pt x="6572193" y="1296149"/>
                    <a:pt x="6625939" y="1328864"/>
                  </a:cubicBezTo>
                  <a:cubicBezTo>
                    <a:pt x="6665665" y="1325359"/>
                    <a:pt x="6703638" y="1317764"/>
                    <a:pt x="6739858" y="1306080"/>
                  </a:cubicBezTo>
                  <a:cubicBezTo>
                    <a:pt x="6763226" y="1300238"/>
                    <a:pt x="6775494" y="1285633"/>
                    <a:pt x="6776663" y="1262265"/>
                  </a:cubicBezTo>
                  <a:cubicBezTo>
                    <a:pt x="6777831" y="1238897"/>
                    <a:pt x="6781336" y="1218450"/>
                    <a:pt x="6787178" y="1200924"/>
                  </a:cubicBezTo>
                  <a:cubicBezTo>
                    <a:pt x="6797694" y="1105116"/>
                    <a:pt x="6801199" y="1012228"/>
                    <a:pt x="6797694" y="922261"/>
                  </a:cubicBezTo>
                  <a:cubicBezTo>
                    <a:pt x="6766147" y="910577"/>
                    <a:pt x="6735769" y="913498"/>
                    <a:pt x="6706559" y="931024"/>
                  </a:cubicBezTo>
                  <a:cubicBezTo>
                    <a:pt x="6662159" y="940371"/>
                    <a:pt x="6618344" y="954392"/>
                    <a:pt x="6575114" y="973086"/>
                  </a:cubicBezTo>
                  <a:cubicBezTo>
                    <a:pt x="6568103" y="1002296"/>
                    <a:pt x="6554082" y="1024496"/>
                    <a:pt x="6533051" y="1039685"/>
                  </a:cubicBezTo>
                  <a:cubicBezTo>
                    <a:pt x="6515525" y="960234"/>
                    <a:pt x="6513773" y="878446"/>
                    <a:pt x="6527793" y="794321"/>
                  </a:cubicBezTo>
                  <a:cubicBezTo>
                    <a:pt x="6545319" y="718375"/>
                    <a:pt x="6558756" y="640092"/>
                    <a:pt x="6568103" y="559473"/>
                  </a:cubicBezTo>
                  <a:cubicBezTo>
                    <a:pt x="6579787" y="513905"/>
                    <a:pt x="6577450" y="469506"/>
                    <a:pt x="6561093" y="426275"/>
                  </a:cubicBezTo>
                  <a:cubicBezTo>
                    <a:pt x="6548240" y="407581"/>
                    <a:pt x="6534220" y="403199"/>
                    <a:pt x="6519030" y="413131"/>
                  </a:cubicBezTo>
                  <a:cubicBezTo>
                    <a:pt x="6503841" y="423062"/>
                    <a:pt x="6489236" y="433870"/>
                    <a:pt x="6475215" y="445554"/>
                  </a:cubicBezTo>
                  <a:cubicBezTo>
                    <a:pt x="6441332" y="500469"/>
                    <a:pt x="6412706" y="558304"/>
                    <a:pt x="6389338" y="619061"/>
                  </a:cubicBezTo>
                  <a:cubicBezTo>
                    <a:pt x="6375317" y="664629"/>
                    <a:pt x="6358375" y="709028"/>
                    <a:pt x="6338513" y="752259"/>
                  </a:cubicBezTo>
                  <a:lnTo>
                    <a:pt x="6291192" y="883704"/>
                  </a:lnTo>
                  <a:cubicBezTo>
                    <a:pt x="6312224" y="902398"/>
                    <a:pt x="6320402" y="924014"/>
                    <a:pt x="6315729" y="948550"/>
                  </a:cubicBezTo>
                  <a:cubicBezTo>
                    <a:pt x="6315729" y="985939"/>
                    <a:pt x="6311639" y="1022743"/>
                    <a:pt x="6303461" y="1058964"/>
                  </a:cubicBezTo>
                  <a:lnTo>
                    <a:pt x="6303461" y="1207935"/>
                  </a:lnTo>
                  <a:cubicBezTo>
                    <a:pt x="6297619" y="1252334"/>
                    <a:pt x="6282429" y="1289139"/>
                    <a:pt x="6257893" y="1318349"/>
                  </a:cubicBezTo>
                  <a:cubicBezTo>
                    <a:pt x="6243872" y="1338211"/>
                    <a:pt x="6231020" y="1341132"/>
                    <a:pt x="6219336" y="1327112"/>
                  </a:cubicBezTo>
                  <a:cubicBezTo>
                    <a:pt x="6207652" y="1313091"/>
                    <a:pt x="6195968" y="1300823"/>
                    <a:pt x="6184284" y="1290307"/>
                  </a:cubicBezTo>
                  <a:cubicBezTo>
                    <a:pt x="6160916" y="1282128"/>
                    <a:pt x="6136964" y="1272197"/>
                    <a:pt x="6112427" y="1260513"/>
                  </a:cubicBezTo>
                  <a:cubicBezTo>
                    <a:pt x="6090228" y="1271028"/>
                    <a:pt x="6081465" y="1263434"/>
                    <a:pt x="6086138" y="1237729"/>
                  </a:cubicBezTo>
                  <a:cubicBezTo>
                    <a:pt x="6104833" y="1146594"/>
                    <a:pt x="6137548" y="1063637"/>
                    <a:pt x="6184284" y="988860"/>
                  </a:cubicBezTo>
                  <a:cubicBezTo>
                    <a:pt x="6192463" y="972502"/>
                    <a:pt x="6195384" y="959065"/>
                    <a:pt x="6193047" y="948550"/>
                  </a:cubicBezTo>
                  <a:cubicBezTo>
                    <a:pt x="6168510" y="961402"/>
                    <a:pt x="6141637" y="959650"/>
                    <a:pt x="6112427" y="943292"/>
                  </a:cubicBezTo>
                  <a:cubicBezTo>
                    <a:pt x="6098406" y="928103"/>
                    <a:pt x="6085554" y="911161"/>
                    <a:pt x="6073870" y="892467"/>
                  </a:cubicBezTo>
                  <a:cubicBezTo>
                    <a:pt x="6114764" y="883120"/>
                    <a:pt x="6153321" y="870851"/>
                    <a:pt x="6189542" y="855662"/>
                  </a:cubicBezTo>
                  <a:cubicBezTo>
                    <a:pt x="6207068" y="860336"/>
                    <a:pt x="6225762" y="862673"/>
                    <a:pt x="6245625" y="862673"/>
                  </a:cubicBezTo>
                  <a:cubicBezTo>
                    <a:pt x="6318066" y="754011"/>
                    <a:pt x="6377654" y="640092"/>
                    <a:pt x="6424390" y="520916"/>
                  </a:cubicBezTo>
                  <a:cubicBezTo>
                    <a:pt x="6441916" y="462496"/>
                    <a:pt x="6480473" y="417512"/>
                    <a:pt x="6540062" y="385965"/>
                  </a:cubicBezTo>
                  <a:close/>
                  <a:moveTo>
                    <a:pt x="4707999" y="368865"/>
                  </a:moveTo>
                  <a:lnTo>
                    <a:pt x="4712371" y="368865"/>
                  </a:lnTo>
                  <a:cubicBezTo>
                    <a:pt x="4720144" y="378581"/>
                    <a:pt x="4729859" y="380524"/>
                    <a:pt x="4741518" y="374695"/>
                  </a:cubicBezTo>
                  <a:cubicBezTo>
                    <a:pt x="4756091" y="404813"/>
                    <a:pt x="4781351" y="424244"/>
                    <a:pt x="4817299" y="432988"/>
                  </a:cubicBezTo>
                  <a:cubicBezTo>
                    <a:pt x="4827014" y="435902"/>
                    <a:pt x="4837701" y="442703"/>
                    <a:pt x="4849360" y="453390"/>
                  </a:cubicBezTo>
                  <a:cubicBezTo>
                    <a:pt x="4861018" y="464077"/>
                    <a:pt x="4862961" y="475250"/>
                    <a:pt x="4855189" y="486909"/>
                  </a:cubicBezTo>
                  <a:cubicBezTo>
                    <a:pt x="4860047" y="497596"/>
                    <a:pt x="4854217" y="503911"/>
                    <a:pt x="4837701" y="505854"/>
                  </a:cubicBezTo>
                  <a:cubicBezTo>
                    <a:pt x="4839644" y="526257"/>
                    <a:pt x="4830900" y="529171"/>
                    <a:pt x="4811469" y="514598"/>
                  </a:cubicBezTo>
                  <a:cubicBezTo>
                    <a:pt x="4790095" y="535972"/>
                    <a:pt x="4765321" y="539372"/>
                    <a:pt x="4737146" y="524799"/>
                  </a:cubicBezTo>
                  <a:cubicBezTo>
                    <a:pt x="4687597" y="521885"/>
                    <a:pt x="4642905" y="522856"/>
                    <a:pt x="4603072" y="527714"/>
                  </a:cubicBezTo>
                  <a:cubicBezTo>
                    <a:pt x="4561295" y="532572"/>
                    <a:pt x="4519519" y="544716"/>
                    <a:pt x="4477742" y="564147"/>
                  </a:cubicBezTo>
                  <a:lnTo>
                    <a:pt x="4388845" y="606409"/>
                  </a:lnTo>
                  <a:cubicBezTo>
                    <a:pt x="4349983" y="622926"/>
                    <a:pt x="4312093" y="641871"/>
                    <a:pt x="4275174" y="663245"/>
                  </a:cubicBezTo>
                  <a:cubicBezTo>
                    <a:pt x="4225625" y="685591"/>
                    <a:pt x="4186763" y="718623"/>
                    <a:pt x="4158588" y="762343"/>
                  </a:cubicBezTo>
                  <a:cubicBezTo>
                    <a:pt x="4174132" y="764286"/>
                    <a:pt x="4189192" y="762829"/>
                    <a:pt x="4203765" y="757971"/>
                  </a:cubicBezTo>
                  <a:cubicBezTo>
                    <a:pt x="4239712" y="751170"/>
                    <a:pt x="4274202" y="743884"/>
                    <a:pt x="4307235" y="736111"/>
                  </a:cubicBezTo>
                  <a:cubicBezTo>
                    <a:pt x="4333467" y="747770"/>
                    <a:pt x="4358970" y="760157"/>
                    <a:pt x="4383744" y="773273"/>
                  </a:cubicBezTo>
                  <a:cubicBezTo>
                    <a:pt x="4408519" y="786389"/>
                    <a:pt x="4419449" y="808978"/>
                    <a:pt x="4416534" y="841039"/>
                  </a:cubicBezTo>
                  <a:cubicBezTo>
                    <a:pt x="4429164" y="846868"/>
                    <a:pt x="4442523" y="851969"/>
                    <a:pt x="4456611" y="856341"/>
                  </a:cubicBezTo>
                  <a:cubicBezTo>
                    <a:pt x="4470698" y="860713"/>
                    <a:pt x="4475799" y="871157"/>
                    <a:pt x="4471913" y="887673"/>
                  </a:cubicBezTo>
                  <a:cubicBezTo>
                    <a:pt x="4438880" y="923620"/>
                    <a:pt x="4402932" y="957625"/>
                    <a:pt x="4364071" y="989686"/>
                  </a:cubicBezTo>
                  <a:cubicBezTo>
                    <a:pt x="4349497" y="1001345"/>
                    <a:pt x="4338567" y="1016404"/>
                    <a:pt x="4331281" y="1034863"/>
                  </a:cubicBezTo>
                  <a:cubicBezTo>
                    <a:pt x="4323994" y="1053322"/>
                    <a:pt x="4310149" y="1059637"/>
                    <a:pt x="4289747" y="1053808"/>
                  </a:cubicBezTo>
                  <a:cubicBezTo>
                    <a:pt x="4275174" y="1048950"/>
                    <a:pt x="4268373" y="1039964"/>
                    <a:pt x="4269344" y="1026848"/>
                  </a:cubicBezTo>
                  <a:cubicBezTo>
                    <a:pt x="4270316" y="1013732"/>
                    <a:pt x="4267887" y="1001345"/>
                    <a:pt x="4262058" y="989686"/>
                  </a:cubicBezTo>
                  <a:cubicBezTo>
                    <a:pt x="4255257" y="961511"/>
                    <a:pt x="4251857" y="935279"/>
                    <a:pt x="4251857" y="910990"/>
                  </a:cubicBezTo>
                  <a:cubicBezTo>
                    <a:pt x="4249913" y="900303"/>
                    <a:pt x="4248456" y="889616"/>
                    <a:pt x="4247485" y="878929"/>
                  </a:cubicBezTo>
                  <a:cubicBezTo>
                    <a:pt x="4201822" y="901275"/>
                    <a:pt x="4163446" y="932364"/>
                    <a:pt x="4132356" y="972198"/>
                  </a:cubicBezTo>
                  <a:cubicBezTo>
                    <a:pt x="4093494" y="977056"/>
                    <a:pt x="4071148" y="956653"/>
                    <a:pt x="4065319" y="910990"/>
                  </a:cubicBezTo>
                  <a:cubicBezTo>
                    <a:pt x="4062404" y="885730"/>
                    <a:pt x="4055118" y="859984"/>
                    <a:pt x="4043459" y="833752"/>
                  </a:cubicBezTo>
                  <a:cubicBezTo>
                    <a:pt x="4034715" y="825008"/>
                    <a:pt x="4032772" y="814321"/>
                    <a:pt x="4037630" y="801691"/>
                  </a:cubicBezTo>
                  <a:cubicBezTo>
                    <a:pt x="4046374" y="789061"/>
                    <a:pt x="4058275" y="781288"/>
                    <a:pt x="4073334" y="778374"/>
                  </a:cubicBezTo>
                  <a:cubicBezTo>
                    <a:pt x="4088393" y="775459"/>
                    <a:pt x="4098837" y="766715"/>
                    <a:pt x="4104667" y="752142"/>
                  </a:cubicBezTo>
                  <a:cubicBezTo>
                    <a:pt x="4115354" y="731739"/>
                    <a:pt x="4127984" y="719109"/>
                    <a:pt x="4142557" y="714251"/>
                  </a:cubicBezTo>
                  <a:cubicBezTo>
                    <a:pt x="4171704" y="682190"/>
                    <a:pt x="4204251" y="656930"/>
                    <a:pt x="4240198" y="638471"/>
                  </a:cubicBezTo>
                  <a:cubicBezTo>
                    <a:pt x="4265458" y="616125"/>
                    <a:pt x="4292662" y="599123"/>
                    <a:pt x="4321808" y="587464"/>
                  </a:cubicBezTo>
                  <a:cubicBezTo>
                    <a:pt x="4339296" y="571919"/>
                    <a:pt x="4335896" y="568519"/>
                    <a:pt x="4311607" y="577263"/>
                  </a:cubicBezTo>
                  <a:cubicBezTo>
                    <a:pt x="4294119" y="581149"/>
                    <a:pt x="4276145" y="586007"/>
                    <a:pt x="4257686" y="591836"/>
                  </a:cubicBezTo>
                  <a:cubicBezTo>
                    <a:pt x="4238255" y="595722"/>
                    <a:pt x="4220281" y="597180"/>
                    <a:pt x="4203765" y="596208"/>
                  </a:cubicBezTo>
                  <a:cubicBezTo>
                    <a:pt x="4168789" y="611753"/>
                    <a:pt x="4129927" y="622440"/>
                    <a:pt x="4087179" y="628269"/>
                  </a:cubicBezTo>
                  <a:cubicBezTo>
                    <a:pt x="4075520" y="642843"/>
                    <a:pt x="4057547" y="649643"/>
                    <a:pt x="4033258" y="648672"/>
                  </a:cubicBezTo>
                  <a:cubicBezTo>
                    <a:pt x="4010912" y="653530"/>
                    <a:pt x="3995853" y="656444"/>
                    <a:pt x="3988081" y="657416"/>
                  </a:cubicBezTo>
                  <a:cubicBezTo>
                    <a:pt x="4003626" y="653530"/>
                    <a:pt x="4005569" y="650615"/>
                    <a:pt x="3993910" y="648672"/>
                  </a:cubicBezTo>
                  <a:cubicBezTo>
                    <a:pt x="3980308" y="645757"/>
                    <a:pt x="3965735" y="649886"/>
                    <a:pt x="3950190" y="661059"/>
                  </a:cubicBezTo>
                  <a:cubicBezTo>
                    <a:pt x="3934645" y="672232"/>
                    <a:pt x="3920072" y="671503"/>
                    <a:pt x="3906471" y="658873"/>
                  </a:cubicBezTo>
                  <a:cubicBezTo>
                    <a:pt x="3891897" y="643328"/>
                    <a:pt x="3882668" y="622440"/>
                    <a:pt x="3878781" y="596208"/>
                  </a:cubicBezTo>
                  <a:cubicBezTo>
                    <a:pt x="3876838" y="579692"/>
                    <a:pt x="3875381" y="564147"/>
                    <a:pt x="3874409" y="549574"/>
                  </a:cubicBezTo>
                  <a:cubicBezTo>
                    <a:pt x="3884125" y="530143"/>
                    <a:pt x="3900641" y="521885"/>
                    <a:pt x="3923958" y="524799"/>
                  </a:cubicBezTo>
                  <a:cubicBezTo>
                    <a:pt x="3956991" y="524799"/>
                    <a:pt x="3990024" y="516541"/>
                    <a:pt x="4023057" y="500025"/>
                  </a:cubicBezTo>
                  <a:cubicBezTo>
                    <a:pt x="4036658" y="496138"/>
                    <a:pt x="4037630" y="497110"/>
                    <a:pt x="4025971" y="502939"/>
                  </a:cubicBezTo>
                  <a:cubicBezTo>
                    <a:pt x="4014313" y="508769"/>
                    <a:pt x="4005569" y="514355"/>
                    <a:pt x="3999739" y="519699"/>
                  </a:cubicBezTo>
                  <a:cubicBezTo>
                    <a:pt x="3993910" y="525042"/>
                    <a:pt x="3985652" y="530386"/>
                    <a:pt x="3974965" y="535729"/>
                  </a:cubicBezTo>
                  <a:cubicBezTo>
                    <a:pt x="3964278" y="541073"/>
                    <a:pt x="3963792" y="545202"/>
                    <a:pt x="3973507" y="548116"/>
                  </a:cubicBezTo>
                  <a:cubicBezTo>
                    <a:pt x="4029857" y="536458"/>
                    <a:pt x="4084264" y="523828"/>
                    <a:pt x="4136728" y="510226"/>
                  </a:cubicBezTo>
                  <a:cubicBezTo>
                    <a:pt x="4157130" y="510226"/>
                    <a:pt x="4178504" y="505368"/>
                    <a:pt x="4200850" y="495653"/>
                  </a:cubicBezTo>
                  <a:cubicBezTo>
                    <a:pt x="4212509" y="497596"/>
                    <a:pt x="4222224" y="497596"/>
                    <a:pt x="4229997" y="495653"/>
                  </a:cubicBezTo>
                  <a:cubicBezTo>
                    <a:pt x="4278574" y="481079"/>
                    <a:pt x="4328123" y="467963"/>
                    <a:pt x="4378644" y="456305"/>
                  </a:cubicBezTo>
                  <a:cubicBezTo>
                    <a:pt x="4448595" y="439789"/>
                    <a:pt x="4521462" y="426187"/>
                    <a:pt x="4597243" y="415500"/>
                  </a:cubicBezTo>
                  <a:cubicBezTo>
                    <a:pt x="4618617" y="413557"/>
                    <a:pt x="4635133" y="408699"/>
                    <a:pt x="4646792" y="400927"/>
                  </a:cubicBezTo>
                  <a:cubicBezTo>
                    <a:pt x="4665251" y="386353"/>
                    <a:pt x="4685654" y="375666"/>
                    <a:pt x="4707999" y="368865"/>
                  </a:cubicBezTo>
                  <a:close/>
                  <a:moveTo>
                    <a:pt x="7796441" y="322631"/>
                  </a:moveTo>
                  <a:lnTo>
                    <a:pt x="7800860" y="322631"/>
                  </a:lnTo>
                  <a:cubicBezTo>
                    <a:pt x="7814119" y="353568"/>
                    <a:pt x="7838427" y="376403"/>
                    <a:pt x="7873784" y="391135"/>
                  </a:cubicBezTo>
                  <a:cubicBezTo>
                    <a:pt x="7885569" y="398501"/>
                    <a:pt x="7893672" y="411760"/>
                    <a:pt x="7898091" y="430911"/>
                  </a:cubicBezTo>
                  <a:cubicBezTo>
                    <a:pt x="7898091" y="472161"/>
                    <a:pt x="7881886" y="500152"/>
                    <a:pt x="7849476" y="514884"/>
                  </a:cubicBezTo>
                  <a:cubicBezTo>
                    <a:pt x="7811173" y="508991"/>
                    <a:pt x="7783182" y="523723"/>
                    <a:pt x="7765503" y="559080"/>
                  </a:cubicBezTo>
                  <a:cubicBezTo>
                    <a:pt x="7741932" y="567919"/>
                    <a:pt x="7722044" y="572339"/>
                    <a:pt x="7705839" y="572339"/>
                  </a:cubicBezTo>
                  <a:cubicBezTo>
                    <a:pt x="7648384" y="616535"/>
                    <a:pt x="7601978" y="669570"/>
                    <a:pt x="7566621" y="731444"/>
                  </a:cubicBezTo>
                  <a:cubicBezTo>
                    <a:pt x="7512113" y="777113"/>
                    <a:pt x="7468653" y="827202"/>
                    <a:pt x="7436243" y="881710"/>
                  </a:cubicBezTo>
                  <a:cubicBezTo>
                    <a:pt x="7433297" y="900862"/>
                    <a:pt x="7422248" y="917067"/>
                    <a:pt x="7403096" y="930326"/>
                  </a:cubicBezTo>
                  <a:cubicBezTo>
                    <a:pt x="7383945" y="943585"/>
                    <a:pt x="7375842" y="958317"/>
                    <a:pt x="7378788" y="974522"/>
                  </a:cubicBezTo>
                  <a:cubicBezTo>
                    <a:pt x="7450975" y="958317"/>
                    <a:pt x="7524635" y="948004"/>
                    <a:pt x="7599768" y="943585"/>
                  </a:cubicBezTo>
                  <a:cubicBezTo>
                    <a:pt x="7657223" y="946532"/>
                    <a:pt x="7713021" y="953713"/>
                    <a:pt x="7767161" y="965131"/>
                  </a:cubicBezTo>
                  <a:lnTo>
                    <a:pt x="7848576" y="989413"/>
                  </a:lnTo>
                  <a:lnTo>
                    <a:pt x="7849064" y="989529"/>
                  </a:lnTo>
                  <a:cubicBezTo>
                    <a:pt x="7945158" y="1007113"/>
                    <a:pt x="8047424" y="1016507"/>
                    <a:pt x="8127285" y="1069923"/>
                  </a:cubicBezTo>
                  <a:lnTo>
                    <a:pt x="8163279" y="1084967"/>
                  </a:lnTo>
                  <a:lnTo>
                    <a:pt x="8280387" y="1129208"/>
                  </a:lnTo>
                  <a:cubicBezTo>
                    <a:pt x="8336368" y="1147623"/>
                    <a:pt x="8390508" y="1169721"/>
                    <a:pt x="8442807" y="1195502"/>
                  </a:cubicBezTo>
                  <a:lnTo>
                    <a:pt x="8475771" y="1214751"/>
                  </a:lnTo>
                  <a:lnTo>
                    <a:pt x="8538874" y="1238281"/>
                  </a:lnTo>
                  <a:cubicBezTo>
                    <a:pt x="8731074" y="1354614"/>
                    <a:pt x="8963825" y="1411502"/>
                    <a:pt x="9170159" y="1509790"/>
                  </a:cubicBezTo>
                  <a:cubicBezTo>
                    <a:pt x="9160497" y="1515549"/>
                    <a:pt x="9147135" y="1510686"/>
                    <a:pt x="9135623" y="1511134"/>
                  </a:cubicBezTo>
                  <a:cubicBezTo>
                    <a:pt x="9102937" y="1517789"/>
                    <a:pt x="9065834" y="1495008"/>
                    <a:pt x="9034639" y="1497568"/>
                  </a:cubicBezTo>
                  <a:cubicBezTo>
                    <a:pt x="9001181" y="1527131"/>
                    <a:pt x="8981551" y="1487521"/>
                    <a:pt x="8952565" y="1504798"/>
                  </a:cubicBezTo>
                  <a:cubicBezTo>
                    <a:pt x="8934373" y="1502814"/>
                    <a:pt x="8914689" y="1504926"/>
                    <a:pt x="8896856" y="1512349"/>
                  </a:cubicBezTo>
                  <a:cubicBezTo>
                    <a:pt x="8886063" y="1531610"/>
                    <a:pt x="8857490" y="1516572"/>
                    <a:pt x="8851527" y="1532953"/>
                  </a:cubicBezTo>
                  <a:cubicBezTo>
                    <a:pt x="8848187" y="1531737"/>
                    <a:pt x="8843356" y="1534617"/>
                    <a:pt x="8838525" y="1537496"/>
                  </a:cubicBezTo>
                  <a:cubicBezTo>
                    <a:pt x="8840375" y="1542808"/>
                    <a:pt x="8835544" y="1545687"/>
                    <a:pt x="8837394" y="1550998"/>
                  </a:cubicBezTo>
                  <a:cubicBezTo>
                    <a:pt x="8837394" y="1550998"/>
                    <a:pt x="8837394" y="1550998"/>
                    <a:pt x="8829222" y="1552662"/>
                  </a:cubicBezTo>
                  <a:cubicBezTo>
                    <a:pt x="8832203" y="1544471"/>
                    <a:pt x="8831844" y="1535065"/>
                    <a:pt x="8835185" y="1536281"/>
                  </a:cubicBezTo>
                  <a:cubicBezTo>
                    <a:pt x="8834825" y="1526874"/>
                    <a:pt x="8829994" y="1529754"/>
                    <a:pt x="8823314" y="1527322"/>
                  </a:cubicBezTo>
                  <a:cubicBezTo>
                    <a:pt x="8823314" y="1527322"/>
                    <a:pt x="8823314" y="1527322"/>
                    <a:pt x="8821823" y="1531417"/>
                  </a:cubicBezTo>
                  <a:cubicBezTo>
                    <a:pt x="8821823" y="1531417"/>
                    <a:pt x="8821823" y="1531417"/>
                    <a:pt x="8824032" y="1546135"/>
                  </a:cubicBezTo>
                  <a:cubicBezTo>
                    <a:pt x="8824032" y="1546135"/>
                    <a:pt x="8824032" y="1546135"/>
                    <a:pt x="8819201" y="1549014"/>
                  </a:cubicBezTo>
                  <a:cubicBezTo>
                    <a:pt x="8824032" y="1546135"/>
                    <a:pt x="8820692" y="1544919"/>
                    <a:pt x="8822182" y="1540824"/>
                  </a:cubicBezTo>
                  <a:cubicBezTo>
                    <a:pt x="8806917" y="1572371"/>
                    <a:pt x="8777266" y="1529114"/>
                    <a:pt x="8775363" y="1565524"/>
                  </a:cubicBezTo>
                  <a:cubicBezTo>
                    <a:pt x="8714463" y="1566547"/>
                    <a:pt x="8643543" y="1563923"/>
                    <a:pt x="8583056" y="1532632"/>
                  </a:cubicBezTo>
                  <a:cubicBezTo>
                    <a:pt x="8583056" y="1532632"/>
                    <a:pt x="8583056" y="1532632"/>
                    <a:pt x="8579356" y="1522010"/>
                  </a:cubicBezTo>
                  <a:cubicBezTo>
                    <a:pt x="8579356" y="1522010"/>
                    <a:pt x="8579356" y="1522010"/>
                    <a:pt x="8547802" y="1515163"/>
                  </a:cubicBezTo>
                  <a:cubicBezTo>
                    <a:pt x="8412748" y="1428905"/>
                    <a:pt x="8249787" y="1388143"/>
                    <a:pt x="8114733" y="1301885"/>
                  </a:cubicBezTo>
                  <a:cubicBezTo>
                    <a:pt x="8066477" y="1288959"/>
                    <a:pt x="8018992" y="1253125"/>
                    <a:pt x="7965905" y="1243078"/>
                  </a:cubicBezTo>
                  <a:cubicBezTo>
                    <a:pt x="7965905" y="1243078"/>
                    <a:pt x="7965905" y="1243078"/>
                    <a:pt x="7967396" y="1238983"/>
                  </a:cubicBezTo>
                  <a:cubicBezTo>
                    <a:pt x="7906689" y="1234279"/>
                    <a:pt x="7856479" y="1189046"/>
                    <a:pt x="7799308" y="1155629"/>
                  </a:cubicBezTo>
                  <a:lnTo>
                    <a:pt x="7771386" y="1142842"/>
                  </a:lnTo>
                  <a:lnTo>
                    <a:pt x="7741748" y="1136942"/>
                  </a:lnTo>
                  <a:cubicBezTo>
                    <a:pt x="7701603" y="1131786"/>
                    <a:pt x="7660170" y="1129208"/>
                    <a:pt x="7617447" y="1129208"/>
                  </a:cubicBezTo>
                  <a:cubicBezTo>
                    <a:pt x="7582090" y="1126262"/>
                    <a:pt x="7548206" y="1125525"/>
                    <a:pt x="7515796" y="1126998"/>
                  </a:cubicBezTo>
                  <a:cubicBezTo>
                    <a:pt x="7483386" y="1118159"/>
                    <a:pt x="7454658" y="1118159"/>
                    <a:pt x="7429614" y="1126998"/>
                  </a:cubicBezTo>
                  <a:cubicBezTo>
                    <a:pt x="7404569" y="1116686"/>
                    <a:pt x="7378788" y="1113739"/>
                    <a:pt x="7352271" y="1118159"/>
                  </a:cubicBezTo>
                  <a:cubicBezTo>
                    <a:pt x="7327226" y="1128472"/>
                    <a:pt x="7299972" y="1129208"/>
                    <a:pt x="7270508" y="1120369"/>
                  </a:cubicBezTo>
                  <a:cubicBezTo>
                    <a:pt x="7233678" y="1163092"/>
                    <a:pt x="7200163" y="1208024"/>
                    <a:pt x="7169962" y="1255167"/>
                  </a:cubicBezTo>
                  <a:cubicBezTo>
                    <a:pt x="7139762" y="1302309"/>
                    <a:pt x="7098144" y="1336929"/>
                    <a:pt x="7045109" y="1359027"/>
                  </a:cubicBezTo>
                  <a:cubicBezTo>
                    <a:pt x="7009752" y="1379652"/>
                    <a:pt x="6991337" y="1368603"/>
                    <a:pt x="6989864" y="1325880"/>
                  </a:cubicBezTo>
                  <a:cubicBezTo>
                    <a:pt x="6997230" y="1303782"/>
                    <a:pt x="7001649" y="1281684"/>
                    <a:pt x="7003122" y="1259586"/>
                  </a:cubicBezTo>
                  <a:cubicBezTo>
                    <a:pt x="7000176" y="1227176"/>
                    <a:pt x="7005332" y="1213917"/>
                    <a:pt x="7018591" y="1219810"/>
                  </a:cubicBezTo>
                  <a:cubicBezTo>
                    <a:pt x="7053948" y="1190346"/>
                    <a:pt x="7084885" y="1157199"/>
                    <a:pt x="7111403" y="1120369"/>
                  </a:cubicBezTo>
                  <a:cubicBezTo>
                    <a:pt x="7155599" y="1046709"/>
                    <a:pt x="7198321" y="973049"/>
                    <a:pt x="7239571" y="899389"/>
                  </a:cubicBezTo>
                  <a:cubicBezTo>
                    <a:pt x="7332383" y="753542"/>
                    <a:pt x="7444346" y="616535"/>
                    <a:pt x="7575461" y="488366"/>
                  </a:cubicBezTo>
                  <a:cubicBezTo>
                    <a:pt x="7631442" y="439751"/>
                    <a:pt x="7688897" y="394081"/>
                    <a:pt x="7747825" y="351359"/>
                  </a:cubicBezTo>
                  <a:cubicBezTo>
                    <a:pt x="7750771" y="339573"/>
                    <a:pt x="7759242" y="335890"/>
                    <a:pt x="7773238" y="340309"/>
                  </a:cubicBezTo>
                  <a:cubicBezTo>
                    <a:pt x="7787233" y="344729"/>
                    <a:pt x="7794967" y="338836"/>
                    <a:pt x="7796441" y="322631"/>
                  </a:cubicBezTo>
                  <a:close/>
                  <a:moveTo>
                    <a:pt x="2406362" y="270294"/>
                  </a:moveTo>
                  <a:lnTo>
                    <a:pt x="2472961" y="293077"/>
                  </a:lnTo>
                  <a:cubicBezTo>
                    <a:pt x="2491655" y="300088"/>
                    <a:pt x="2506260" y="310019"/>
                    <a:pt x="2516776" y="322872"/>
                  </a:cubicBezTo>
                  <a:cubicBezTo>
                    <a:pt x="2544818" y="355587"/>
                    <a:pt x="2561760" y="394436"/>
                    <a:pt x="2567602" y="439420"/>
                  </a:cubicBezTo>
                  <a:cubicBezTo>
                    <a:pt x="2573443" y="484403"/>
                    <a:pt x="2577533" y="524421"/>
                    <a:pt x="2579870" y="559473"/>
                  </a:cubicBezTo>
                  <a:cubicBezTo>
                    <a:pt x="2577533" y="580504"/>
                    <a:pt x="2574612" y="600951"/>
                    <a:pt x="2571108" y="620814"/>
                  </a:cubicBezTo>
                  <a:cubicBezTo>
                    <a:pt x="2571108" y="687413"/>
                    <a:pt x="2566434" y="748169"/>
                    <a:pt x="2557087" y="803084"/>
                  </a:cubicBezTo>
                  <a:cubicBezTo>
                    <a:pt x="2551245" y="824115"/>
                    <a:pt x="2547154" y="845731"/>
                    <a:pt x="2544818" y="867930"/>
                  </a:cubicBezTo>
                  <a:cubicBezTo>
                    <a:pt x="2549491" y="873772"/>
                    <a:pt x="2548616" y="878738"/>
                    <a:pt x="2542189" y="882827"/>
                  </a:cubicBezTo>
                  <a:cubicBezTo>
                    <a:pt x="2535763" y="886917"/>
                    <a:pt x="2537223" y="889546"/>
                    <a:pt x="2546571" y="890714"/>
                  </a:cubicBezTo>
                  <a:cubicBezTo>
                    <a:pt x="2534886" y="900061"/>
                    <a:pt x="2536640" y="904735"/>
                    <a:pt x="2551829" y="904735"/>
                  </a:cubicBezTo>
                  <a:lnTo>
                    <a:pt x="2649974" y="867930"/>
                  </a:lnTo>
                  <a:cubicBezTo>
                    <a:pt x="2718909" y="848068"/>
                    <a:pt x="2771487" y="870851"/>
                    <a:pt x="2807708" y="936282"/>
                  </a:cubicBezTo>
                  <a:cubicBezTo>
                    <a:pt x="2815886" y="1056627"/>
                    <a:pt x="2784924" y="1163535"/>
                    <a:pt x="2714820" y="1257008"/>
                  </a:cubicBezTo>
                  <a:cubicBezTo>
                    <a:pt x="2741693" y="1281544"/>
                    <a:pt x="2771487" y="1305496"/>
                    <a:pt x="2804202" y="1328864"/>
                  </a:cubicBezTo>
                  <a:lnTo>
                    <a:pt x="2815569" y="1338832"/>
                  </a:lnTo>
                  <a:lnTo>
                    <a:pt x="2807708" y="1341132"/>
                  </a:lnTo>
                  <a:cubicBezTo>
                    <a:pt x="2814718" y="1350480"/>
                    <a:pt x="2818515" y="1351648"/>
                    <a:pt x="2819100" y="1344638"/>
                  </a:cubicBezTo>
                  <a:lnTo>
                    <a:pt x="2817476" y="1340504"/>
                  </a:lnTo>
                  <a:lnTo>
                    <a:pt x="2832682" y="1353839"/>
                  </a:lnTo>
                  <a:cubicBezTo>
                    <a:pt x="2840569" y="1363478"/>
                    <a:pt x="2846849" y="1374432"/>
                    <a:pt x="2851523" y="1386700"/>
                  </a:cubicBezTo>
                  <a:lnTo>
                    <a:pt x="2854565" y="1386932"/>
                  </a:lnTo>
                  <a:lnTo>
                    <a:pt x="2851523" y="1388453"/>
                  </a:lnTo>
                  <a:cubicBezTo>
                    <a:pt x="2857365" y="1395463"/>
                    <a:pt x="2861162" y="1395463"/>
                    <a:pt x="2862914" y="1388453"/>
                  </a:cubicBezTo>
                  <a:lnTo>
                    <a:pt x="2862961" y="1388066"/>
                  </a:lnTo>
                  <a:lnTo>
                    <a:pt x="2870801" y="1391520"/>
                  </a:lnTo>
                  <a:cubicBezTo>
                    <a:pt x="2876643" y="1395317"/>
                    <a:pt x="2881901" y="1401305"/>
                    <a:pt x="2886575" y="1409484"/>
                  </a:cubicBezTo>
                  <a:cubicBezTo>
                    <a:pt x="2911111" y="1429347"/>
                    <a:pt x="2919290" y="1439862"/>
                    <a:pt x="2911111" y="1441031"/>
                  </a:cubicBezTo>
                  <a:cubicBezTo>
                    <a:pt x="2909943" y="1450378"/>
                    <a:pt x="2914616" y="1460893"/>
                    <a:pt x="2925132" y="1472577"/>
                  </a:cubicBezTo>
                  <a:cubicBezTo>
                    <a:pt x="2927469" y="1501787"/>
                    <a:pt x="2932142" y="1530413"/>
                    <a:pt x="2939153" y="1558455"/>
                  </a:cubicBezTo>
                  <a:cubicBezTo>
                    <a:pt x="2944994" y="1554950"/>
                    <a:pt x="2946163" y="1558747"/>
                    <a:pt x="2942658" y="1569847"/>
                  </a:cubicBezTo>
                  <a:cubicBezTo>
                    <a:pt x="2939153" y="1580946"/>
                    <a:pt x="2935647" y="1581239"/>
                    <a:pt x="2932142" y="1570723"/>
                  </a:cubicBezTo>
                  <a:cubicBezTo>
                    <a:pt x="2921627" y="1577733"/>
                    <a:pt x="2911695" y="1585912"/>
                    <a:pt x="2902348" y="1595259"/>
                  </a:cubicBezTo>
                  <a:cubicBezTo>
                    <a:pt x="2897674" y="1595259"/>
                    <a:pt x="2890080" y="1600517"/>
                    <a:pt x="2879564" y="1611033"/>
                  </a:cubicBezTo>
                  <a:lnTo>
                    <a:pt x="2793687" y="1526908"/>
                  </a:lnTo>
                  <a:cubicBezTo>
                    <a:pt x="2736435" y="1467320"/>
                    <a:pt x="2675094" y="1414742"/>
                    <a:pt x="2609664" y="1369174"/>
                  </a:cubicBezTo>
                  <a:cubicBezTo>
                    <a:pt x="2566434" y="1394879"/>
                    <a:pt x="2522619" y="1417663"/>
                    <a:pt x="2478220" y="1437525"/>
                  </a:cubicBezTo>
                  <a:cubicBezTo>
                    <a:pt x="2472378" y="1429347"/>
                    <a:pt x="2463615" y="1428470"/>
                    <a:pt x="2451930" y="1434896"/>
                  </a:cubicBezTo>
                  <a:cubicBezTo>
                    <a:pt x="2440247" y="1441323"/>
                    <a:pt x="2431484" y="1443367"/>
                    <a:pt x="2425641" y="1441031"/>
                  </a:cubicBezTo>
                  <a:cubicBezTo>
                    <a:pt x="2410452" y="1439862"/>
                    <a:pt x="2395262" y="1439862"/>
                    <a:pt x="2380074" y="1441031"/>
                  </a:cubicBezTo>
                  <a:cubicBezTo>
                    <a:pt x="2362548" y="1448041"/>
                    <a:pt x="2346774" y="1450962"/>
                    <a:pt x="2332753" y="1449794"/>
                  </a:cubicBezTo>
                  <a:cubicBezTo>
                    <a:pt x="2279008" y="1464983"/>
                    <a:pt x="2222924" y="1472577"/>
                    <a:pt x="2164503" y="1472577"/>
                  </a:cubicBezTo>
                  <a:cubicBezTo>
                    <a:pt x="2142304" y="1463230"/>
                    <a:pt x="2132958" y="1471409"/>
                    <a:pt x="2136462" y="1497114"/>
                  </a:cubicBezTo>
                  <a:cubicBezTo>
                    <a:pt x="2132958" y="1525155"/>
                    <a:pt x="2116599" y="1529829"/>
                    <a:pt x="2087389" y="1511135"/>
                  </a:cubicBezTo>
                  <a:cubicBezTo>
                    <a:pt x="2050001" y="1511135"/>
                    <a:pt x="2003265" y="1509382"/>
                    <a:pt x="1947182" y="1505877"/>
                  </a:cubicBezTo>
                  <a:cubicBezTo>
                    <a:pt x="1921476" y="1487182"/>
                    <a:pt x="1889346" y="1476667"/>
                    <a:pt x="1850789" y="1474330"/>
                  </a:cubicBezTo>
                  <a:cubicBezTo>
                    <a:pt x="1837937" y="1459141"/>
                    <a:pt x="1818073" y="1448041"/>
                    <a:pt x="1791200" y="1441031"/>
                  </a:cubicBezTo>
                  <a:cubicBezTo>
                    <a:pt x="1772506" y="1443367"/>
                    <a:pt x="1767248" y="1434604"/>
                    <a:pt x="1775426" y="1414742"/>
                  </a:cubicBezTo>
                  <a:cubicBezTo>
                    <a:pt x="1759069" y="1406563"/>
                    <a:pt x="1747386" y="1393710"/>
                    <a:pt x="1740374" y="1376184"/>
                  </a:cubicBezTo>
                  <a:cubicBezTo>
                    <a:pt x="1721680" y="1358658"/>
                    <a:pt x="1723432" y="1358074"/>
                    <a:pt x="1745632" y="1374432"/>
                  </a:cubicBezTo>
                  <a:cubicBezTo>
                    <a:pt x="1769000" y="1375600"/>
                    <a:pt x="1790031" y="1376184"/>
                    <a:pt x="1808727" y="1376184"/>
                  </a:cubicBezTo>
                  <a:cubicBezTo>
                    <a:pt x="1847283" y="1391374"/>
                    <a:pt x="1886424" y="1395463"/>
                    <a:pt x="1926150" y="1388453"/>
                  </a:cubicBezTo>
                  <a:cubicBezTo>
                    <a:pt x="1969381" y="1401305"/>
                    <a:pt x="1996255" y="1385532"/>
                    <a:pt x="2006770" y="1341132"/>
                  </a:cubicBezTo>
                  <a:cubicBezTo>
                    <a:pt x="2019622" y="1302575"/>
                    <a:pt x="2028385" y="1259929"/>
                    <a:pt x="2033058" y="1213192"/>
                  </a:cubicBezTo>
                  <a:cubicBezTo>
                    <a:pt x="2031890" y="1172298"/>
                    <a:pt x="2031890" y="1134325"/>
                    <a:pt x="2033058" y="1099274"/>
                  </a:cubicBezTo>
                  <a:cubicBezTo>
                    <a:pt x="2033058" y="1085253"/>
                    <a:pt x="2031015" y="1069771"/>
                    <a:pt x="2026925" y="1052830"/>
                  </a:cubicBezTo>
                  <a:cubicBezTo>
                    <a:pt x="2022836" y="1035888"/>
                    <a:pt x="2013780" y="1032090"/>
                    <a:pt x="1999759" y="1041438"/>
                  </a:cubicBezTo>
                  <a:cubicBezTo>
                    <a:pt x="1946014" y="1050785"/>
                    <a:pt x="1895771" y="1065974"/>
                    <a:pt x="1849036" y="1087005"/>
                  </a:cubicBezTo>
                  <a:cubicBezTo>
                    <a:pt x="1833846" y="1085837"/>
                    <a:pt x="1819241" y="1093139"/>
                    <a:pt x="1805221" y="1108913"/>
                  </a:cubicBezTo>
                  <a:cubicBezTo>
                    <a:pt x="1791200" y="1124686"/>
                    <a:pt x="1775426" y="1128483"/>
                    <a:pt x="1757901" y="1120305"/>
                  </a:cubicBezTo>
                  <a:cubicBezTo>
                    <a:pt x="1742711" y="1110957"/>
                    <a:pt x="1731319" y="1111834"/>
                    <a:pt x="1723725" y="1122934"/>
                  </a:cubicBezTo>
                  <a:cubicBezTo>
                    <a:pt x="1716130" y="1134033"/>
                    <a:pt x="1705906" y="1141336"/>
                    <a:pt x="1693055" y="1144841"/>
                  </a:cubicBezTo>
                  <a:cubicBezTo>
                    <a:pt x="1676696" y="1162367"/>
                    <a:pt x="1672607" y="1160030"/>
                    <a:pt x="1680787" y="1137831"/>
                  </a:cubicBezTo>
                  <a:cubicBezTo>
                    <a:pt x="1680787" y="1106284"/>
                    <a:pt x="1677866" y="1077658"/>
                    <a:pt x="1672023" y="1051953"/>
                  </a:cubicBezTo>
                  <a:cubicBezTo>
                    <a:pt x="1682538" y="974839"/>
                    <a:pt x="1718175" y="909409"/>
                    <a:pt x="1778931" y="855662"/>
                  </a:cubicBezTo>
                  <a:cubicBezTo>
                    <a:pt x="1796458" y="841641"/>
                    <a:pt x="1798210" y="824115"/>
                    <a:pt x="1784189" y="803084"/>
                  </a:cubicBezTo>
                  <a:cubicBezTo>
                    <a:pt x="1770168" y="782053"/>
                    <a:pt x="1763159" y="759561"/>
                    <a:pt x="1763159" y="735609"/>
                  </a:cubicBezTo>
                  <a:cubicBezTo>
                    <a:pt x="1763159" y="711657"/>
                    <a:pt x="1757317" y="688581"/>
                    <a:pt x="1745632" y="666381"/>
                  </a:cubicBezTo>
                  <a:cubicBezTo>
                    <a:pt x="1724602" y="668718"/>
                    <a:pt x="1704739" y="666381"/>
                    <a:pt x="1686045" y="659371"/>
                  </a:cubicBezTo>
                  <a:cubicBezTo>
                    <a:pt x="1676696" y="651192"/>
                    <a:pt x="1680787" y="647687"/>
                    <a:pt x="1698312" y="648855"/>
                  </a:cubicBezTo>
                  <a:cubicBezTo>
                    <a:pt x="1683123" y="640676"/>
                    <a:pt x="1670271" y="628993"/>
                    <a:pt x="1659756" y="613803"/>
                  </a:cubicBezTo>
                  <a:cubicBezTo>
                    <a:pt x="1662091" y="596277"/>
                    <a:pt x="1670855" y="583425"/>
                    <a:pt x="1686045" y="575246"/>
                  </a:cubicBezTo>
                  <a:cubicBezTo>
                    <a:pt x="1694223" y="569404"/>
                    <a:pt x="1698020" y="570865"/>
                    <a:pt x="1697435" y="579628"/>
                  </a:cubicBezTo>
                  <a:cubicBezTo>
                    <a:pt x="1696851" y="588391"/>
                    <a:pt x="1701234" y="593941"/>
                    <a:pt x="1710580" y="596277"/>
                  </a:cubicBezTo>
                  <a:cubicBezTo>
                    <a:pt x="1716422" y="591604"/>
                    <a:pt x="1724310" y="591020"/>
                    <a:pt x="1734241" y="594525"/>
                  </a:cubicBezTo>
                  <a:cubicBezTo>
                    <a:pt x="1744172" y="598030"/>
                    <a:pt x="1749721" y="593941"/>
                    <a:pt x="1750890" y="582257"/>
                  </a:cubicBezTo>
                  <a:cubicBezTo>
                    <a:pt x="1752059" y="539026"/>
                    <a:pt x="1740374" y="501637"/>
                    <a:pt x="1715839" y="470090"/>
                  </a:cubicBezTo>
                  <a:cubicBezTo>
                    <a:pt x="1686629" y="456069"/>
                    <a:pt x="1670271" y="444385"/>
                    <a:pt x="1666766" y="435038"/>
                  </a:cubicBezTo>
                  <a:cubicBezTo>
                    <a:pt x="1681954" y="435038"/>
                    <a:pt x="1698312" y="431533"/>
                    <a:pt x="1715839" y="424522"/>
                  </a:cubicBezTo>
                  <a:cubicBezTo>
                    <a:pt x="1736869" y="425691"/>
                    <a:pt x="1753812" y="429780"/>
                    <a:pt x="1766663" y="436791"/>
                  </a:cubicBezTo>
                  <a:cubicBezTo>
                    <a:pt x="1801716" y="456653"/>
                    <a:pt x="1827420" y="480022"/>
                    <a:pt x="1843778" y="506895"/>
                  </a:cubicBezTo>
                  <a:cubicBezTo>
                    <a:pt x="1851956" y="522084"/>
                    <a:pt x="1854293" y="538441"/>
                    <a:pt x="1850789" y="555968"/>
                  </a:cubicBezTo>
                  <a:cubicBezTo>
                    <a:pt x="1875324" y="515074"/>
                    <a:pt x="1905119" y="478853"/>
                    <a:pt x="1940171" y="447306"/>
                  </a:cubicBezTo>
                  <a:cubicBezTo>
                    <a:pt x="1947182" y="436791"/>
                    <a:pt x="1958574" y="427736"/>
                    <a:pt x="1974346" y="420141"/>
                  </a:cubicBezTo>
                  <a:cubicBezTo>
                    <a:pt x="1990121" y="412546"/>
                    <a:pt x="1996255" y="404660"/>
                    <a:pt x="1992749" y="396481"/>
                  </a:cubicBezTo>
                  <a:cubicBezTo>
                    <a:pt x="2035980" y="371944"/>
                    <a:pt x="2073369" y="374281"/>
                    <a:pt x="2104916" y="403491"/>
                  </a:cubicBezTo>
                  <a:cubicBezTo>
                    <a:pt x="2122442" y="414007"/>
                    <a:pt x="2131205" y="430364"/>
                    <a:pt x="2131205" y="452564"/>
                  </a:cubicBezTo>
                  <a:cubicBezTo>
                    <a:pt x="2125362" y="480606"/>
                    <a:pt x="2119520" y="508063"/>
                    <a:pt x="2113679" y="534936"/>
                  </a:cubicBezTo>
                  <a:cubicBezTo>
                    <a:pt x="2128868" y="560641"/>
                    <a:pt x="2150483" y="574078"/>
                    <a:pt x="2178524" y="575246"/>
                  </a:cubicBezTo>
                  <a:cubicBezTo>
                    <a:pt x="2191378" y="593941"/>
                    <a:pt x="2201309" y="606793"/>
                    <a:pt x="2208318" y="613803"/>
                  </a:cubicBezTo>
                  <a:cubicBezTo>
                    <a:pt x="2204813" y="625487"/>
                    <a:pt x="2197220" y="629577"/>
                    <a:pt x="2185536" y="626072"/>
                  </a:cubicBezTo>
                  <a:cubicBezTo>
                    <a:pt x="2192546" y="641261"/>
                    <a:pt x="2187871" y="648855"/>
                    <a:pt x="2171514" y="648855"/>
                  </a:cubicBezTo>
                  <a:cubicBezTo>
                    <a:pt x="2178524" y="661708"/>
                    <a:pt x="2176479" y="666381"/>
                    <a:pt x="2165381" y="662876"/>
                  </a:cubicBezTo>
                  <a:lnTo>
                    <a:pt x="2154323" y="660633"/>
                  </a:lnTo>
                  <a:lnTo>
                    <a:pt x="2155740" y="657618"/>
                  </a:lnTo>
                  <a:cubicBezTo>
                    <a:pt x="2158078" y="650608"/>
                    <a:pt x="2155740" y="649440"/>
                    <a:pt x="2148731" y="654113"/>
                  </a:cubicBezTo>
                  <a:cubicBezTo>
                    <a:pt x="2149314" y="656450"/>
                    <a:pt x="2149898" y="658276"/>
                    <a:pt x="2150483" y="659590"/>
                  </a:cubicBezTo>
                  <a:lnTo>
                    <a:pt x="2150708" y="659899"/>
                  </a:lnTo>
                  <a:lnTo>
                    <a:pt x="2150263" y="659809"/>
                  </a:lnTo>
                  <a:cubicBezTo>
                    <a:pt x="2145736" y="659517"/>
                    <a:pt x="2141720" y="659955"/>
                    <a:pt x="2138215" y="661124"/>
                  </a:cubicBezTo>
                  <a:cubicBezTo>
                    <a:pt x="2139383" y="650608"/>
                    <a:pt x="2134710" y="646519"/>
                    <a:pt x="2124195" y="648855"/>
                  </a:cubicBezTo>
                  <a:cubicBezTo>
                    <a:pt x="2111341" y="643013"/>
                    <a:pt x="2102286" y="647103"/>
                    <a:pt x="2097028" y="661124"/>
                  </a:cubicBezTo>
                  <a:cubicBezTo>
                    <a:pt x="2091770" y="675144"/>
                    <a:pt x="2087389" y="686244"/>
                    <a:pt x="2083885" y="694423"/>
                  </a:cubicBezTo>
                  <a:cubicBezTo>
                    <a:pt x="2073369" y="732980"/>
                    <a:pt x="2060517" y="769785"/>
                    <a:pt x="2045328" y="804837"/>
                  </a:cubicBezTo>
                  <a:cubicBezTo>
                    <a:pt x="2041821" y="818858"/>
                    <a:pt x="2033644" y="832586"/>
                    <a:pt x="2020791" y="846023"/>
                  </a:cubicBezTo>
                  <a:cubicBezTo>
                    <a:pt x="2007939" y="859459"/>
                    <a:pt x="1996255" y="859167"/>
                    <a:pt x="1985739" y="845147"/>
                  </a:cubicBezTo>
                  <a:cubicBezTo>
                    <a:pt x="1951855" y="840473"/>
                    <a:pt x="1927902" y="855078"/>
                    <a:pt x="1913882" y="888962"/>
                  </a:cubicBezTo>
                  <a:cubicBezTo>
                    <a:pt x="1858968" y="932192"/>
                    <a:pt x="1815737" y="983018"/>
                    <a:pt x="1784189" y="1041438"/>
                  </a:cubicBezTo>
                  <a:lnTo>
                    <a:pt x="1761406" y="1072984"/>
                  </a:lnTo>
                  <a:cubicBezTo>
                    <a:pt x="1753228" y="1087005"/>
                    <a:pt x="1756148" y="1091679"/>
                    <a:pt x="1770168" y="1087005"/>
                  </a:cubicBezTo>
                  <a:cubicBezTo>
                    <a:pt x="1801716" y="1049616"/>
                    <a:pt x="1840858" y="1021575"/>
                    <a:pt x="1887593" y="1002880"/>
                  </a:cubicBezTo>
                  <a:cubicBezTo>
                    <a:pt x="1944844" y="958481"/>
                    <a:pt x="2010276" y="942708"/>
                    <a:pt x="2083885" y="955560"/>
                  </a:cubicBezTo>
                  <a:cubicBezTo>
                    <a:pt x="2111925" y="956729"/>
                    <a:pt x="2134710" y="969581"/>
                    <a:pt x="2152236" y="994117"/>
                  </a:cubicBezTo>
                  <a:cubicBezTo>
                    <a:pt x="2163919" y="1004633"/>
                    <a:pt x="2168010" y="1019822"/>
                    <a:pt x="2164503" y="1039685"/>
                  </a:cubicBezTo>
                  <a:cubicBezTo>
                    <a:pt x="2155157" y="1098105"/>
                    <a:pt x="2149898" y="1159446"/>
                    <a:pt x="2148731" y="1223708"/>
                  </a:cubicBezTo>
                  <a:cubicBezTo>
                    <a:pt x="2147562" y="1241234"/>
                    <a:pt x="2152527" y="1246200"/>
                    <a:pt x="2163627" y="1238605"/>
                  </a:cubicBezTo>
                  <a:cubicBezTo>
                    <a:pt x="2174727" y="1231011"/>
                    <a:pt x="2182030" y="1222540"/>
                    <a:pt x="2185536" y="1213192"/>
                  </a:cubicBezTo>
                  <a:cubicBezTo>
                    <a:pt x="2208904" y="1200340"/>
                    <a:pt x="2221756" y="1183398"/>
                    <a:pt x="2224092" y="1162367"/>
                  </a:cubicBezTo>
                  <a:cubicBezTo>
                    <a:pt x="2238113" y="1140168"/>
                    <a:pt x="2258560" y="1126147"/>
                    <a:pt x="2285433" y="1120305"/>
                  </a:cubicBezTo>
                  <a:cubicBezTo>
                    <a:pt x="2295948" y="1114463"/>
                    <a:pt x="2305880" y="1115631"/>
                    <a:pt x="2315227" y="1123810"/>
                  </a:cubicBezTo>
                  <a:cubicBezTo>
                    <a:pt x="2324574" y="1131989"/>
                    <a:pt x="2334507" y="1133157"/>
                    <a:pt x="2345021" y="1127315"/>
                  </a:cubicBezTo>
                  <a:lnTo>
                    <a:pt x="2408116" y="1139583"/>
                  </a:lnTo>
                  <a:cubicBezTo>
                    <a:pt x="2468872" y="1140752"/>
                    <a:pt x="2526123" y="1155941"/>
                    <a:pt x="2579870" y="1185151"/>
                  </a:cubicBezTo>
                  <a:cubicBezTo>
                    <a:pt x="2620764" y="1147762"/>
                    <a:pt x="2651142" y="1103947"/>
                    <a:pt x="2671005" y="1053706"/>
                  </a:cubicBezTo>
                  <a:cubicBezTo>
                    <a:pt x="2685026" y="1018654"/>
                    <a:pt x="2690868" y="983602"/>
                    <a:pt x="2688531" y="948550"/>
                  </a:cubicBezTo>
                  <a:cubicBezTo>
                    <a:pt x="2651142" y="945045"/>
                    <a:pt x="2616674" y="949134"/>
                    <a:pt x="2585128" y="960818"/>
                  </a:cubicBezTo>
                  <a:cubicBezTo>
                    <a:pt x="2559423" y="967828"/>
                    <a:pt x="2537223" y="979512"/>
                    <a:pt x="2518530" y="995870"/>
                  </a:cubicBezTo>
                  <a:cubicBezTo>
                    <a:pt x="2511519" y="997038"/>
                    <a:pt x="2504509" y="1002296"/>
                    <a:pt x="2497498" y="1011643"/>
                  </a:cubicBezTo>
                  <a:cubicBezTo>
                    <a:pt x="2490487" y="1020991"/>
                    <a:pt x="2482308" y="1019822"/>
                    <a:pt x="2472961" y="1008138"/>
                  </a:cubicBezTo>
                  <a:cubicBezTo>
                    <a:pt x="2464783" y="1025664"/>
                    <a:pt x="2455436" y="1027417"/>
                    <a:pt x="2444920" y="1013396"/>
                  </a:cubicBezTo>
                  <a:cubicBezTo>
                    <a:pt x="2430900" y="1019238"/>
                    <a:pt x="2421260" y="1015733"/>
                    <a:pt x="2416002" y="1002880"/>
                  </a:cubicBezTo>
                  <a:cubicBezTo>
                    <a:pt x="2410745" y="990028"/>
                    <a:pt x="2402857" y="981849"/>
                    <a:pt x="2392342" y="978344"/>
                  </a:cubicBezTo>
                  <a:cubicBezTo>
                    <a:pt x="2382994" y="950303"/>
                    <a:pt x="2380074" y="921093"/>
                    <a:pt x="2383578" y="890714"/>
                  </a:cubicBezTo>
                  <a:cubicBezTo>
                    <a:pt x="2381242" y="860336"/>
                    <a:pt x="2382994" y="831710"/>
                    <a:pt x="2388836" y="804837"/>
                  </a:cubicBezTo>
                  <a:cubicBezTo>
                    <a:pt x="2384163" y="781469"/>
                    <a:pt x="2388252" y="758101"/>
                    <a:pt x="2401105" y="734733"/>
                  </a:cubicBezTo>
                  <a:cubicBezTo>
                    <a:pt x="2397600" y="707859"/>
                    <a:pt x="2399352" y="679234"/>
                    <a:pt x="2406362" y="648855"/>
                  </a:cubicBezTo>
                  <a:cubicBezTo>
                    <a:pt x="2416879" y="561225"/>
                    <a:pt x="2415125" y="469506"/>
                    <a:pt x="2401105" y="373697"/>
                  </a:cubicBezTo>
                  <a:cubicBezTo>
                    <a:pt x="2395262" y="351497"/>
                    <a:pt x="2384455" y="346532"/>
                    <a:pt x="2368681" y="358800"/>
                  </a:cubicBezTo>
                  <a:cubicBezTo>
                    <a:pt x="2352908" y="371068"/>
                    <a:pt x="2337428" y="377786"/>
                    <a:pt x="2322238" y="378955"/>
                  </a:cubicBezTo>
                  <a:cubicBezTo>
                    <a:pt x="2288355" y="394144"/>
                    <a:pt x="2255640" y="413423"/>
                    <a:pt x="2224092" y="436791"/>
                  </a:cubicBezTo>
                  <a:cubicBezTo>
                    <a:pt x="2241619" y="413423"/>
                    <a:pt x="2260897" y="388886"/>
                    <a:pt x="2281928" y="363181"/>
                  </a:cubicBezTo>
                  <a:cubicBezTo>
                    <a:pt x="2302960" y="340982"/>
                    <a:pt x="2321070" y="319951"/>
                    <a:pt x="2336258" y="300088"/>
                  </a:cubicBezTo>
                  <a:cubicBezTo>
                    <a:pt x="2357290" y="289572"/>
                    <a:pt x="2380658" y="279641"/>
                    <a:pt x="2406362" y="270294"/>
                  </a:cubicBezTo>
                  <a:close/>
                  <a:moveTo>
                    <a:pt x="563867" y="187833"/>
                  </a:moveTo>
                  <a:lnTo>
                    <a:pt x="639001" y="232029"/>
                  </a:lnTo>
                  <a:cubicBezTo>
                    <a:pt x="697929" y="232029"/>
                    <a:pt x="737704" y="256337"/>
                    <a:pt x="758330" y="304953"/>
                  </a:cubicBezTo>
                  <a:cubicBezTo>
                    <a:pt x="740652" y="315265"/>
                    <a:pt x="731076" y="329261"/>
                    <a:pt x="729602" y="346939"/>
                  </a:cubicBezTo>
                  <a:cubicBezTo>
                    <a:pt x="728130" y="364617"/>
                    <a:pt x="717080" y="374930"/>
                    <a:pt x="696456" y="377876"/>
                  </a:cubicBezTo>
                  <a:cubicBezTo>
                    <a:pt x="639001" y="417653"/>
                    <a:pt x="585965" y="460375"/>
                    <a:pt x="537349" y="506045"/>
                  </a:cubicBezTo>
                  <a:cubicBezTo>
                    <a:pt x="407708" y="618008"/>
                    <a:pt x="286906" y="742493"/>
                    <a:pt x="174943" y="879501"/>
                  </a:cubicBezTo>
                  <a:cubicBezTo>
                    <a:pt x="182309" y="885393"/>
                    <a:pt x="198513" y="879501"/>
                    <a:pt x="223559" y="861822"/>
                  </a:cubicBezTo>
                  <a:cubicBezTo>
                    <a:pt x="332575" y="791109"/>
                    <a:pt x="440855" y="727025"/>
                    <a:pt x="548398" y="669570"/>
                  </a:cubicBezTo>
                  <a:cubicBezTo>
                    <a:pt x="586701" y="656311"/>
                    <a:pt x="608799" y="629057"/>
                    <a:pt x="614693" y="587807"/>
                  </a:cubicBezTo>
                  <a:cubicBezTo>
                    <a:pt x="626479" y="567182"/>
                    <a:pt x="643421" y="548031"/>
                    <a:pt x="665518" y="530352"/>
                  </a:cubicBezTo>
                  <a:cubicBezTo>
                    <a:pt x="694982" y="531826"/>
                    <a:pt x="722236" y="545821"/>
                    <a:pt x="747281" y="572339"/>
                  </a:cubicBezTo>
                  <a:cubicBezTo>
                    <a:pt x="776745" y="581178"/>
                    <a:pt x="800316" y="600329"/>
                    <a:pt x="817995" y="629793"/>
                  </a:cubicBezTo>
                  <a:cubicBezTo>
                    <a:pt x="835672" y="659257"/>
                    <a:pt x="828306" y="684302"/>
                    <a:pt x="795896" y="704927"/>
                  </a:cubicBezTo>
                  <a:cubicBezTo>
                    <a:pt x="732549" y="715239"/>
                    <a:pt x="677304" y="740283"/>
                    <a:pt x="630161" y="780060"/>
                  </a:cubicBezTo>
                  <a:cubicBezTo>
                    <a:pt x="616903" y="788899"/>
                    <a:pt x="601065" y="797001"/>
                    <a:pt x="582650" y="804367"/>
                  </a:cubicBezTo>
                  <a:cubicBezTo>
                    <a:pt x="564236" y="811734"/>
                    <a:pt x="564604" y="822046"/>
                    <a:pt x="583755" y="835305"/>
                  </a:cubicBezTo>
                  <a:cubicBezTo>
                    <a:pt x="613220" y="863295"/>
                    <a:pt x="628689" y="892023"/>
                    <a:pt x="630161" y="921487"/>
                  </a:cubicBezTo>
                  <a:cubicBezTo>
                    <a:pt x="631635" y="934746"/>
                    <a:pt x="629425" y="950583"/>
                    <a:pt x="623532" y="968998"/>
                  </a:cubicBezTo>
                  <a:cubicBezTo>
                    <a:pt x="617640" y="987413"/>
                    <a:pt x="622796" y="998830"/>
                    <a:pt x="639001" y="1003250"/>
                  </a:cubicBezTo>
                  <a:cubicBezTo>
                    <a:pt x="666992" y="1009142"/>
                    <a:pt x="672885" y="1023138"/>
                    <a:pt x="656678" y="1045236"/>
                  </a:cubicBezTo>
                  <a:cubicBezTo>
                    <a:pt x="640474" y="1067334"/>
                    <a:pt x="627214" y="1087222"/>
                    <a:pt x="616903" y="1104900"/>
                  </a:cubicBezTo>
                  <a:cubicBezTo>
                    <a:pt x="611009" y="1129945"/>
                    <a:pt x="615430" y="1151306"/>
                    <a:pt x="630161" y="1168984"/>
                  </a:cubicBezTo>
                  <a:lnTo>
                    <a:pt x="632371" y="1352398"/>
                  </a:lnTo>
                  <a:cubicBezTo>
                    <a:pt x="660361" y="1355344"/>
                    <a:pt x="681723" y="1342086"/>
                    <a:pt x="696456" y="1312622"/>
                  </a:cubicBezTo>
                  <a:cubicBezTo>
                    <a:pt x="702349" y="1297890"/>
                    <a:pt x="713397" y="1297521"/>
                    <a:pt x="729602" y="1311517"/>
                  </a:cubicBezTo>
                  <a:cubicBezTo>
                    <a:pt x="745808" y="1325512"/>
                    <a:pt x="746545" y="1339139"/>
                    <a:pt x="731812" y="1352398"/>
                  </a:cubicBezTo>
                  <a:cubicBezTo>
                    <a:pt x="734759" y="1387755"/>
                    <a:pt x="715607" y="1414272"/>
                    <a:pt x="674357" y="1431951"/>
                  </a:cubicBezTo>
                  <a:cubicBezTo>
                    <a:pt x="646366" y="1440790"/>
                    <a:pt x="626479" y="1460678"/>
                    <a:pt x="614693" y="1491615"/>
                  </a:cubicBezTo>
                  <a:lnTo>
                    <a:pt x="548398" y="1526972"/>
                  </a:lnTo>
                  <a:cubicBezTo>
                    <a:pt x="445275" y="1578534"/>
                    <a:pt x="339205" y="1619784"/>
                    <a:pt x="230188" y="1650721"/>
                  </a:cubicBezTo>
                  <a:cubicBezTo>
                    <a:pt x="215456" y="1672819"/>
                    <a:pt x="197777" y="1677975"/>
                    <a:pt x="177153" y="1666190"/>
                  </a:cubicBezTo>
                  <a:cubicBezTo>
                    <a:pt x="156528" y="1654404"/>
                    <a:pt x="139586" y="1641145"/>
                    <a:pt x="126327" y="1626413"/>
                  </a:cubicBezTo>
                  <a:cubicBezTo>
                    <a:pt x="124854" y="1596949"/>
                    <a:pt x="110859" y="1573378"/>
                    <a:pt x="84341" y="1555700"/>
                  </a:cubicBezTo>
                  <a:cubicBezTo>
                    <a:pt x="102019" y="1529182"/>
                    <a:pt x="121171" y="1504138"/>
                    <a:pt x="141796" y="1480566"/>
                  </a:cubicBezTo>
                  <a:cubicBezTo>
                    <a:pt x="163894" y="1476147"/>
                    <a:pt x="166104" y="1488669"/>
                    <a:pt x="148425" y="1518133"/>
                  </a:cubicBezTo>
                  <a:cubicBezTo>
                    <a:pt x="136640" y="1540231"/>
                    <a:pt x="144742" y="1552753"/>
                    <a:pt x="172733" y="1555700"/>
                  </a:cubicBezTo>
                  <a:cubicBezTo>
                    <a:pt x="267018" y="1538021"/>
                    <a:pt x="356145" y="1504138"/>
                    <a:pt x="440119" y="1454049"/>
                  </a:cubicBezTo>
                  <a:cubicBezTo>
                    <a:pt x="478422" y="1449629"/>
                    <a:pt x="494627" y="1434897"/>
                    <a:pt x="488734" y="1409853"/>
                  </a:cubicBezTo>
                  <a:cubicBezTo>
                    <a:pt x="472529" y="1390701"/>
                    <a:pt x="479159" y="1380389"/>
                    <a:pt x="508622" y="1378916"/>
                  </a:cubicBezTo>
                  <a:cubicBezTo>
                    <a:pt x="513042" y="1312622"/>
                    <a:pt x="512306" y="1247801"/>
                    <a:pt x="506413" y="1184453"/>
                  </a:cubicBezTo>
                  <a:cubicBezTo>
                    <a:pt x="471056" y="1202131"/>
                    <a:pt x="430543" y="1211707"/>
                    <a:pt x="384874" y="1213180"/>
                  </a:cubicBezTo>
                  <a:cubicBezTo>
                    <a:pt x="345098" y="1223493"/>
                    <a:pt x="308268" y="1230859"/>
                    <a:pt x="274384" y="1235279"/>
                  </a:cubicBezTo>
                  <a:cubicBezTo>
                    <a:pt x="252286" y="1230859"/>
                    <a:pt x="240500" y="1216864"/>
                    <a:pt x="239027" y="1193292"/>
                  </a:cubicBezTo>
                  <a:cubicBezTo>
                    <a:pt x="239027" y="1180033"/>
                    <a:pt x="242710" y="1169721"/>
                    <a:pt x="250076" y="1162355"/>
                  </a:cubicBezTo>
                  <a:cubicBezTo>
                    <a:pt x="288379" y="1094588"/>
                    <a:pt x="328156" y="1028294"/>
                    <a:pt x="369405" y="963473"/>
                  </a:cubicBezTo>
                  <a:cubicBezTo>
                    <a:pt x="364985" y="1003250"/>
                    <a:pt x="347307" y="1035660"/>
                    <a:pt x="316370" y="1060704"/>
                  </a:cubicBezTo>
                  <a:cubicBezTo>
                    <a:pt x="283960" y="1101954"/>
                    <a:pt x="266281" y="1143203"/>
                    <a:pt x="263335" y="1184453"/>
                  </a:cubicBezTo>
                  <a:cubicBezTo>
                    <a:pt x="329629" y="1178560"/>
                    <a:pt x="390767" y="1154252"/>
                    <a:pt x="446748" y="1111530"/>
                  </a:cubicBezTo>
                  <a:cubicBezTo>
                    <a:pt x="457061" y="1101217"/>
                    <a:pt x="471424" y="1091641"/>
                    <a:pt x="489838" y="1082802"/>
                  </a:cubicBezTo>
                  <a:cubicBezTo>
                    <a:pt x="508253" y="1073963"/>
                    <a:pt x="511569" y="1063651"/>
                    <a:pt x="499783" y="1051865"/>
                  </a:cubicBezTo>
                  <a:cubicBezTo>
                    <a:pt x="476212" y="1035660"/>
                    <a:pt x="483578" y="1029767"/>
                    <a:pt x="521880" y="1034187"/>
                  </a:cubicBezTo>
                  <a:cubicBezTo>
                    <a:pt x="529247" y="982625"/>
                    <a:pt x="529247" y="928116"/>
                    <a:pt x="521880" y="870662"/>
                  </a:cubicBezTo>
                  <a:cubicBezTo>
                    <a:pt x="508622" y="852983"/>
                    <a:pt x="493521" y="852983"/>
                    <a:pt x="476580" y="870662"/>
                  </a:cubicBezTo>
                  <a:cubicBezTo>
                    <a:pt x="459639" y="888340"/>
                    <a:pt x="444538" y="901599"/>
                    <a:pt x="431280" y="910438"/>
                  </a:cubicBezTo>
                  <a:cubicBezTo>
                    <a:pt x="413601" y="922223"/>
                    <a:pt x="410287" y="921487"/>
                    <a:pt x="421336" y="908228"/>
                  </a:cubicBezTo>
                  <a:cubicBezTo>
                    <a:pt x="432385" y="894969"/>
                    <a:pt x="441592" y="882447"/>
                    <a:pt x="448958" y="870662"/>
                  </a:cubicBezTo>
                  <a:cubicBezTo>
                    <a:pt x="432753" y="869188"/>
                    <a:pt x="411391" y="872871"/>
                    <a:pt x="384874" y="881711"/>
                  </a:cubicBezTo>
                  <a:cubicBezTo>
                    <a:pt x="421703" y="855193"/>
                    <a:pt x="460007" y="834568"/>
                    <a:pt x="499783" y="819836"/>
                  </a:cubicBezTo>
                  <a:cubicBezTo>
                    <a:pt x="530720" y="797738"/>
                    <a:pt x="552082" y="769747"/>
                    <a:pt x="563867" y="735864"/>
                  </a:cubicBezTo>
                  <a:cubicBezTo>
                    <a:pt x="437171" y="819836"/>
                    <a:pt x="309741" y="904545"/>
                    <a:pt x="181572" y="989991"/>
                  </a:cubicBezTo>
                  <a:cubicBezTo>
                    <a:pt x="162420" y="997357"/>
                    <a:pt x="142901" y="1008774"/>
                    <a:pt x="123013" y="1024243"/>
                  </a:cubicBezTo>
                  <a:cubicBezTo>
                    <a:pt x="103123" y="1039711"/>
                    <a:pt x="83605" y="1041553"/>
                    <a:pt x="64453" y="1029767"/>
                  </a:cubicBezTo>
                  <a:cubicBezTo>
                    <a:pt x="36462" y="1063651"/>
                    <a:pt x="15837" y="1063651"/>
                    <a:pt x="2578" y="1029767"/>
                  </a:cubicBezTo>
                  <a:cubicBezTo>
                    <a:pt x="-368" y="1001776"/>
                    <a:pt x="1842" y="979678"/>
                    <a:pt x="9208" y="963473"/>
                  </a:cubicBezTo>
                  <a:cubicBezTo>
                    <a:pt x="-5524" y="932536"/>
                    <a:pt x="-2578" y="904545"/>
                    <a:pt x="18047" y="879501"/>
                  </a:cubicBezTo>
                  <a:cubicBezTo>
                    <a:pt x="47511" y="848563"/>
                    <a:pt x="74029" y="817626"/>
                    <a:pt x="97600" y="786689"/>
                  </a:cubicBezTo>
                  <a:cubicBezTo>
                    <a:pt x="113805" y="749859"/>
                    <a:pt x="134429" y="717449"/>
                    <a:pt x="159474" y="689458"/>
                  </a:cubicBezTo>
                  <a:cubicBezTo>
                    <a:pt x="191885" y="658521"/>
                    <a:pt x="216929" y="626847"/>
                    <a:pt x="234608" y="594437"/>
                  </a:cubicBezTo>
                  <a:cubicBezTo>
                    <a:pt x="277330" y="556133"/>
                    <a:pt x="314897" y="512674"/>
                    <a:pt x="347307" y="464058"/>
                  </a:cubicBezTo>
                  <a:cubicBezTo>
                    <a:pt x="372352" y="441960"/>
                    <a:pt x="369405" y="428701"/>
                    <a:pt x="338468" y="424282"/>
                  </a:cubicBezTo>
                  <a:cubicBezTo>
                    <a:pt x="313424" y="397764"/>
                    <a:pt x="294272" y="369774"/>
                    <a:pt x="281013" y="340309"/>
                  </a:cubicBezTo>
                  <a:cubicBezTo>
                    <a:pt x="254496" y="318212"/>
                    <a:pt x="249340" y="294640"/>
                    <a:pt x="265545" y="269596"/>
                  </a:cubicBezTo>
                  <a:cubicBezTo>
                    <a:pt x="305321" y="300533"/>
                    <a:pt x="349517" y="309372"/>
                    <a:pt x="398133" y="296113"/>
                  </a:cubicBezTo>
                  <a:cubicBezTo>
                    <a:pt x="446748" y="288748"/>
                    <a:pt x="485788" y="269596"/>
                    <a:pt x="515252" y="238659"/>
                  </a:cubicBezTo>
                  <a:cubicBezTo>
                    <a:pt x="529984" y="220980"/>
                    <a:pt x="546189" y="204038"/>
                    <a:pt x="563867" y="187833"/>
                  </a:cubicBezTo>
                  <a:close/>
                  <a:moveTo>
                    <a:pt x="1012457" y="0"/>
                  </a:moveTo>
                  <a:cubicBezTo>
                    <a:pt x="1022769" y="4420"/>
                    <a:pt x="1032345" y="9576"/>
                    <a:pt x="1041184" y="15469"/>
                  </a:cubicBezTo>
                  <a:cubicBezTo>
                    <a:pt x="1110424" y="16942"/>
                    <a:pt x="1159776" y="44196"/>
                    <a:pt x="1189240" y="97232"/>
                  </a:cubicBezTo>
                  <a:cubicBezTo>
                    <a:pt x="1206919" y="129642"/>
                    <a:pt x="1214286" y="165735"/>
                    <a:pt x="1211338" y="205512"/>
                  </a:cubicBezTo>
                  <a:cubicBezTo>
                    <a:pt x="1209866" y="227610"/>
                    <a:pt x="1207656" y="244552"/>
                    <a:pt x="1204709" y="256337"/>
                  </a:cubicBezTo>
                  <a:cubicBezTo>
                    <a:pt x="1200290" y="285801"/>
                    <a:pt x="1195133" y="310109"/>
                    <a:pt x="1189240" y="329261"/>
                  </a:cubicBezTo>
                  <a:cubicBezTo>
                    <a:pt x="1170090" y="411760"/>
                    <a:pt x="1155357" y="494259"/>
                    <a:pt x="1145045" y="576758"/>
                  </a:cubicBezTo>
                  <a:cubicBezTo>
                    <a:pt x="1133260" y="647472"/>
                    <a:pt x="1122947" y="715239"/>
                    <a:pt x="1114108" y="780060"/>
                  </a:cubicBezTo>
                  <a:cubicBezTo>
                    <a:pt x="1106741" y="847827"/>
                    <a:pt x="1087590" y="910438"/>
                    <a:pt x="1056653" y="967893"/>
                  </a:cubicBezTo>
                  <a:cubicBezTo>
                    <a:pt x="1109687" y="982625"/>
                    <a:pt x="1164197" y="992200"/>
                    <a:pt x="1220177" y="996620"/>
                  </a:cubicBezTo>
                  <a:cubicBezTo>
                    <a:pt x="1270267" y="1006932"/>
                    <a:pt x="1317409" y="1023138"/>
                    <a:pt x="1361605" y="1045236"/>
                  </a:cubicBezTo>
                  <a:cubicBezTo>
                    <a:pt x="1394016" y="1073226"/>
                    <a:pt x="1413904" y="1107110"/>
                    <a:pt x="1421269" y="1146887"/>
                  </a:cubicBezTo>
                  <a:cubicBezTo>
                    <a:pt x="1390332" y="1229386"/>
                    <a:pt x="1335088" y="1297890"/>
                    <a:pt x="1255535" y="1352398"/>
                  </a:cubicBezTo>
                  <a:cubicBezTo>
                    <a:pt x="1282052" y="1371550"/>
                    <a:pt x="1310043" y="1387755"/>
                    <a:pt x="1339508" y="1401014"/>
                  </a:cubicBezTo>
                  <a:cubicBezTo>
                    <a:pt x="1442631" y="1451102"/>
                    <a:pt x="1525867" y="1521079"/>
                    <a:pt x="1589215" y="1610945"/>
                  </a:cubicBezTo>
                  <a:cubicBezTo>
                    <a:pt x="1602473" y="1628623"/>
                    <a:pt x="1616468" y="1648511"/>
                    <a:pt x="1631200" y="1670609"/>
                  </a:cubicBezTo>
                  <a:cubicBezTo>
                    <a:pt x="1647406" y="1700073"/>
                    <a:pt x="1655509" y="1733220"/>
                    <a:pt x="1655509" y="1770050"/>
                  </a:cubicBezTo>
                  <a:cubicBezTo>
                    <a:pt x="1642249" y="1777416"/>
                    <a:pt x="1637094" y="1788465"/>
                    <a:pt x="1640040" y="1803197"/>
                  </a:cubicBezTo>
                  <a:cubicBezTo>
                    <a:pt x="1651826" y="1798777"/>
                    <a:pt x="1654035" y="1798777"/>
                    <a:pt x="1646670" y="1803197"/>
                  </a:cubicBezTo>
                  <a:lnTo>
                    <a:pt x="1580375" y="1845183"/>
                  </a:lnTo>
                  <a:cubicBezTo>
                    <a:pt x="1564170" y="1846657"/>
                    <a:pt x="1542809" y="1848866"/>
                    <a:pt x="1516292" y="1851813"/>
                  </a:cubicBezTo>
                  <a:cubicBezTo>
                    <a:pt x="1486827" y="1842973"/>
                    <a:pt x="1458100" y="1837817"/>
                    <a:pt x="1430108" y="1836344"/>
                  </a:cubicBezTo>
                  <a:cubicBezTo>
                    <a:pt x="1416851" y="1840764"/>
                    <a:pt x="1409484" y="1834871"/>
                    <a:pt x="1408011" y="1818666"/>
                  </a:cubicBezTo>
                  <a:cubicBezTo>
                    <a:pt x="1375601" y="1808353"/>
                    <a:pt x="1345399" y="1796568"/>
                    <a:pt x="1317409" y="1783309"/>
                  </a:cubicBezTo>
                  <a:cubicBezTo>
                    <a:pt x="1349819" y="1787729"/>
                    <a:pt x="1379284" y="1779626"/>
                    <a:pt x="1405801" y="1759001"/>
                  </a:cubicBezTo>
                  <a:cubicBezTo>
                    <a:pt x="1414641" y="1744269"/>
                    <a:pt x="1408748" y="1730642"/>
                    <a:pt x="1388123" y="1718120"/>
                  </a:cubicBezTo>
                  <a:cubicBezTo>
                    <a:pt x="1367498" y="1705598"/>
                    <a:pt x="1356448" y="1691971"/>
                    <a:pt x="1354975" y="1677239"/>
                  </a:cubicBezTo>
                  <a:cubicBezTo>
                    <a:pt x="1266584" y="1587373"/>
                    <a:pt x="1173035" y="1507821"/>
                    <a:pt x="1074332" y="1438580"/>
                  </a:cubicBezTo>
                  <a:cubicBezTo>
                    <a:pt x="988886" y="1465098"/>
                    <a:pt x="901230" y="1486459"/>
                    <a:pt x="811364" y="1502664"/>
                  </a:cubicBezTo>
                  <a:cubicBezTo>
                    <a:pt x="799579" y="1505611"/>
                    <a:pt x="785583" y="1510399"/>
                    <a:pt x="769379" y="1517028"/>
                  </a:cubicBezTo>
                  <a:cubicBezTo>
                    <a:pt x="753174" y="1523658"/>
                    <a:pt x="750964" y="1518870"/>
                    <a:pt x="762750" y="1502664"/>
                  </a:cubicBezTo>
                  <a:cubicBezTo>
                    <a:pt x="781901" y="1465834"/>
                    <a:pt x="803262" y="1429741"/>
                    <a:pt x="826834" y="1394384"/>
                  </a:cubicBezTo>
                  <a:cubicBezTo>
                    <a:pt x="840092" y="1370813"/>
                    <a:pt x="836778" y="1349820"/>
                    <a:pt x="816890" y="1331405"/>
                  </a:cubicBezTo>
                  <a:cubicBezTo>
                    <a:pt x="797002" y="1312990"/>
                    <a:pt x="782638" y="1294943"/>
                    <a:pt x="773799" y="1277265"/>
                  </a:cubicBezTo>
                  <a:cubicBezTo>
                    <a:pt x="763486" y="1219810"/>
                    <a:pt x="786321" y="1200658"/>
                    <a:pt x="842302" y="1219810"/>
                  </a:cubicBezTo>
                  <a:cubicBezTo>
                    <a:pt x="913016" y="1243381"/>
                    <a:pt x="983730" y="1265479"/>
                    <a:pt x="1054442" y="1286104"/>
                  </a:cubicBezTo>
                  <a:cubicBezTo>
                    <a:pt x="1097166" y="1262533"/>
                    <a:pt x="1139152" y="1231596"/>
                    <a:pt x="1180401" y="1193292"/>
                  </a:cubicBezTo>
                  <a:cubicBezTo>
                    <a:pt x="1211338" y="1172668"/>
                    <a:pt x="1219442" y="1151306"/>
                    <a:pt x="1204709" y="1129208"/>
                  </a:cubicBezTo>
                  <a:cubicBezTo>
                    <a:pt x="1154621" y="1133628"/>
                    <a:pt x="1111161" y="1119632"/>
                    <a:pt x="1074332" y="1087222"/>
                  </a:cubicBezTo>
                  <a:cubicBezTo>
                    <a:pt x="1044868" y="1057758"/>
                    <a:pt x="1013194" y="1040079"/>
                    <a:pt x="979309" y="1034187"/>
                  </a:cubicBezTo>
                  <a:cubicBezTo>
                    <a:pt x="933641" y="991464"/>
                    <a:pt x="911543" y="935482"/>
                    <a:pt x="913016" y="866242"/>
                  </a:cubicBezTo>
                  <a:cubicBezTo>
                    <a:pt x="929220" y="701244"/>
                    <a:pt x="951319" y="538455"/>
                    <a:pt x="979309" y="377876"/>
                  </a:cubicBezTo>
                  <a:cubicBezTo>
                    <a:pt x="988148" y="288011"/>
                    <a:pt x="989623" y="200355"/>
                    <a:pt x="983730" y="114910"/>
                  </a:cubicBezTo>
                  <a:cubicBezTo>
                    <a:pt x="982256" y="79553"/>
                    <a:pt x="963842" y="70714"/>
                    <a:pt x="928484" y="88392"/>
                  </a:cubicBezTo>
                  <a:cubicBezTo>
                    <a:pt x="916698" y="88392"/>
                    <a:pt x="905649" y="96863"/>
                    <a:pt x="895337" y="113805"/>
                  </a:cubicBezTo>
                  <a:cubicBezTo>
                    <a:pt x="885025" y="130747"/>
                    <a:pt x="876923" y="131115"/>
                    <a:pt x="871030" y="114910"/>
                  </a:cubicBezTo>
                  <a:cubicBezTo>
                    <a:pt x="879869" y="86919"/>
                    <a:pt x="891655" y="62611"/>
                    <a:pt x="906386" y="41987"/>
                  </a:cubicBezTo>
                  <a:cubicBezTo>
                    <a:pt x="940270" y="25781"/>
                    <a:pt x="975626" y="11786"/>
                    <a:pt x="1012457" y="0"/>
                  </a:cubicBezTo>
                  <a:close/>
                </a:path>
              </a:pathLst>
            </a:custGeom>
          </p:spPr>
        </p:pic>
        <p:pic>
          <p:nvPicPr>
            <p:cNvPr id="136" name="图片 135">
              <a:extLst>
                <a:ext uri="{FF2B5EF4-FFF2-40B4-BE49-F238E27FC236}">
                  <a16:creationId xmlns:a16="http://schemas.microsoft.com/office/drawing/2014/main" id="{AB5DED0E-9FE2-464D-8EC2-2F3F2AB5292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email">
              <a:alphaModFix amt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512623" y="1246077"/>
              <a:ext cx="9170161" cy="1851813"/>
            </a:xfrm>
            <a:custGeom>
              <a:avLst/>
              <a:gdLst>
                <a:gd name="connsiteX0" fmla="*/ 2143418 w 9170161"/>
                <a:gd name="connsiteY0" fmla="*/ 1430624 h 1851813"/>
                <a:gd name="connsiteX1" fmla="*/ 2138216 w 9170161"/>
                <a:gd name="connsiteY1" fmla="*/ 1432268 h 1851813"/>
                <a:gd name="connsiteX2" fmla="*/ 2147855 w 9170161"/>
                <a:gd name="connsiteY2" fmla="*/ 1437525 h 1851813"/>
                <a:gd name="connsiteX3" fmla="*/ 2143418 w 9170161"/>
                <a:gd name="connsiteY3" fmla="*/ 1430624 h 1851813"/>
                <a:gd name="connsiteX4" fmla="*/ 2878579 w 9170161"/>
                <a:gd name="connsiteY4" fmla="*/ 1404993 h 1851813"/>
                <a:gd name="connsiteX5" fmla="*/ 2872556 w 9170161"/>
                <a:gd name="connsiteY5" fmla="*/ 1407731 h 1851813"/>
                <a:gd name="connsiteX6" fmla="*/ 2877814 w 9170161"/>
                <a:gd name="connsiteY6" fmla="*/ 1419999 h 1851813"/>
                <a:gd name="connsiteX7" fmla="*/ 2884824 w 9170161"/>
                <a:gd name="connsiteY7" fmla="*/ 1416494 h 1851813"/>
                <a:gd name="connsiteX8" fmla="*/ 2878579 w 9170161"/>
                <a:gd name="connsiteY8" fmla="*/ 1404993 h 1851813"/>
                <a:gd name="connsiteX9" fmla="*/ 2863025 w 9170161"/>
                <a:gd name="connsiteY9" fmla="*/ 1392834 h 1851813"/>
                <a:gd name="connsiteX10" fmla="*/ 2862039 w 9170161"/>
                <a:gd name="connsiteY10" fmla="*/ 1400721 h 1851813"/>
                <a:gd name="connsiteX11" fmla="*/ 2867297 w 9170161"/>
                <a:gd name="connsiteY11" fmla="*/ 1393710 h 1851813"/>
                <a:gd name="connsiteX12" fmla="*/ 2863025 w 9170161"/>
                <a:gd name="connsiteY12" fmla="*/ 1392834 h 1851813"/>
                <a:gd name="connsiteX13" fmla="*/ 2862259 w 9170161"/>
                <a:gd name="connsiteY13" fmla="*/ 1382757 h 1851813"/>
                <a:gd name="connsiteX14" fmla="*/ 2863408 w 9170161"/>
                <a:gd name="connsiteY14" fmla="*/ 1384400 h 1851813"/>
                <a:gd name="connsiteX15" fmla="*/ 2862962 w 9170161"/>
                <a:gd name="connsiteY15" fmla="*/ 1388066 h 1851813"/>
                <a:gd name="connsiteX16" fmla="*/ 2861601 w 9170161"/>
                <a:gd name="connsiteY16" fmla="*/ 1387467 h 1851813"/>
                <a:gd name="connsiteX17" fmla="*/ 2854566 w 9170161"/>
                <a:gd name="connsiteY17" fmla="*/ 1386932 h 1851813"/>
                <a:gd name="connsiteX18" fmla="*/ 2855029 w 9170161"/>
                <a:gd name="connsiteY18" fmla="*/ 1386700 h 1851813"/>
                <a:gd name="connsiteX19" fmla="*/ 2862259 w 9170161"/>
                <a:gd name="connsiteY19" fmla="*/ 1382757 h 1851813"/>
                <a:gd name="connsiteX20" fmla="*/ 2816691 w 9170161"/>
                <a:gd name="connsiteY20" fmla="*/ 1338504 h 1851813"/>
                <a:gd name="connsiteX21" fmla="*/ 2817477 w 9170161"/>
                <a:gd name="connsiteY21" fmla="*/ 1340504 h 1851813"/>
                <a:gd name="connsiteX22" fmla="*/ 2815570 w 9170161"/>
                <a:gd name="connsiteY22" fmla="*/ 1338832 h 1851813"/>
                <a:gd name="connsiteX23" fmla="*/ 826938 w 9170161"/>
                <a:gd name="connsiteY23" fmla="*/ 1267804 h 1851813"/>
                <a:gd name="connsiteX24" fmla="*/ 804736 w 9170161"/>
                <a:gd name="connsiteY24" fmla="*/ 1270635 h 1851813"/>
                <a:gd name="connsiteX25" fmla="*/ 855562 w 9170161"/>
                <a:gd name="connsiteY25" fmla="*/ 1343559 h 1851813"/>
                <a:gd name="connsiteX26" fmla="*/ 957213 w 9170161"/>
                <a:gd name="connsiteY26" fmla="*/ 1336929 h 1851813"/>
                <a:gd name="connsiteX27" fmla="*/ 826938 w 9170161"/>
                <a:gd name="connsiteY27" fmla="*/ 1267804 h 1851813"/>
                <a:gd name="connsiteX28" fmla="*/ 3341057 w 9170161"/>
                <a:gd name="connsiteY28" fmla="*/ 1222871 h 1851813"/>
                <a:gd name="connsiteX29" fmla="*/ 3313016 w 9170161"/>
                <a:gd name="connsiteY29" fmla="*/ 1271639 h 1851813"/>
                <a:gd name="connsiteX30" fmla="*/ 3294728 w 9170161"/>
                <a:gd name="connsiteY30" fmla="*/ 1309434 h 1851813"/>
                <a:gd name="connsiteX31" fmla="*/ 3344715 w 9170161"/>
                <a:gd name="connsiteY31" fmla="*/ 1255789 h 1851813"/>
                <a:gd name="connsiteX32" fmla="*/ 3341057 w 9170161"/>
                <a:gd name="connsiteY32" fmla="*/ 1222871 h 1851813"/>
                <a:gd name="connsiteX33" fmla="*/ 2276671 w 9170161"/>
                <a:gd name="connsiteY33" fmla="*/ 1190409 h 1851813"/>
                <a:gd name="connsiteX34" fmla="*/ 2164505 w 9170161"/>
                <a:gd name="connsiteY34" fmla="*/ 1300823 h 1851813"/>
                <a:gd name="connsiteX35" fmla="*/ 2211825 w 9170161"/>
                <a:gd name="connsiteY35" fmla="*/ 1369174 h 1851813"/>
                <a:gd name="connsiteX36" fmla="*/ 2493994 w 9170161"/>
                <a:gd name="connsiteY36" fmla="*/ 1262265 h 1851813"/>
                <a:gd name="connsiteX37" fmla="*/ 2413374 w 9170161"/>
                <a:gd name="connsiteY37" fmla="*/ 1223708 h 1851813"/>
                <a:gd name="connsiteX38" fmla="*/ 2276671 w 9170161"/>
                <a:gd name="connsiteY38" fmla="*/ 1190409 h 1851813"/>
                <a:gd name="connsiteX39" fmla="*/ 1791201 w 9170161"/>
                <a:gd name="connsiteY39" fmla="*/ 1167625 h 1851813"/>
                <a:gd name="connsiteX40" fmla="*/ 1850789 w 9170161"/>
                <a:gd name="connsiteY40" fmla="*/ 1202677 h 1851813"/>
                <a:gd name="connsiteX41" fmla="*/ 1889346 w 9170161"/>
                <a:gd name="connsiteY41" fmla="*/ 1223708 h 1851813"/>
                <a:gd name="connsiteX42" fmla="*/ 1901615 w 9170161"/>
                <a:gd name="connsiteY42" fmla="*/ 1316596 h 1851813"/>
                <a:gd name="connsiteX43" fmla="*/ 1887594 w 9170161"/>
                <a:gd name="connsiteY43" fmla="*/ 1363916 h 1851813"/>
                <a:gd name="connsiteX44" fmla="*/ 1856047 w 9170161"/>
                <a:gd name="connsiteY44" fmla="*/ 1369174 h 1851813"/>
                <a:gd name="connsiteX45" fmla="*/ 1770170 w 9170161"/>
                <a:gd name="connsiteY45" fmla="*/ 1283297 h 1851813"/>
                <a:gd name="connsiteX46" fmla="*/ 1705323 w 9170161"/>
                <a:gd name="connsiteY46" fmla="*/ 1334122 h 1851813"/>
                <a:gd name="connsiteX47" fmla="*/ 1703571 w 9170161"/>
                <a:gd name="connsiteY47" fmla="*/ 1360411 h 1851813"/>
                <a:gd name="connsiteX48" fmla="*/ 1693056 w 9170161"/>
                <a:gd name="connsiteY48" fmla="*/ 1419999 h 1851813"/>
                <a:gd name="connsiteX49" fmla="*/ 1689550 w 9170161"/>
                <a:gd name="connsiteY49" fmla="*/ 1497114 h 1851813"/>
                <a:gd name="connsiteX50" fmla="*/ 1633467 w 9170161"/>
                <a:gd name="connsiteY50" fmla="*/ 1474330 h 1851813"/>
                <a:gd name="connsiteX51" fmla="*/ 1591405 w 9170161"/>
                <a:gd name="connsiteY51" fmla="*/ 1388453 h 1851813"/>
                <a:gd name="connsiteX52" fmla="*/ 1591405 w 9170161"/>
                <a:gd name="connsiteY52" fmla="*/ 1323606 h 1851813"/>
                <a:gd name="connsiteX53" fmla="*/ 1612436 w 9170161"/>
                <a:gd name="connsiteY53" fmla="*/ 1251750 h 1851813"/>
                <a:gd name="connsiteX54" fmla="*/ 1665014 w 9170161"/>
                <a:gd name="connsiteY54" fmla="*/ 1257008 h 1851813"/>
                <a:gd name="connsiteX55" fmla="*/ 1752644 w 9170161"/>
                <a:gd name="connsiteY55" fmla="*/ 1202677 h 1851813"/>
                <a:gd name="connsiteX56" fmla="*/ 1772798 w 9170161"/>
                <a:gd name="connsiteY56" fmla="*/ 1185151 h 1851813"/>
                <a:gd name="connsiteX57" fmla="*/ 1791201 w 9170161"/>
                <a:gd name="connsiteY57" fmla="*/ 1167625 h 1851813"/>
                <a:gd name="connsiteX58" fmla="*/ 2249944 w 9170161"/>
                <a:gd name="connsiteY58" fmla="*/ 1141117 h 1851813"/>
                <a:gd name="connsiteX59" fmla="*/ 2241619 w 9170161"/>
                <a:gd name="connsiteY59" fmla="*/ 1144841 h 1851813"/>
                <a:gd name="connsiteX60" fmla="*/ 2236361 w 9170161"/>
                <a:gd name="connsiteY60" fmla="*/ 1150099 h 1851813"/>
                <a:gd name="connsiteX61" fmla="*/ 2250382 w 9170161"/>
                <a:gd name="connsiteY61" fmla="*/ 1147470 h 1851813"/>
                <a:gd name="connsiteX62" fmla="*/ 2249944 w 9170161"/>
                <a:gd name="connsiteY62" fmla="*/ 1141117 h 1851813"/>
                <a:gd name="connsiteX63" fmla="*/ 5444980 w 9170161"/>
                <a:gd name="connsiteY63" fmla="*/ 1118515 h 1851813"/>
                <a:gd name="connsiteX64" fmla="*/ 5440598 w 9170161"/>
                <a:gd name="connsiteY64" fmla="*/ 1119239 h 1851813"/>
                <a:gd name="connsiteX65" fmla="*/ 5362569 w 9170161"/>
                <a:gd name="connsiteY65" fmla="*/ 1158253 h 1851813"/>
                <a:gd name="connsiteX66" fmla="*/ 5277226 w 9170161"/>
                <a:gd name="connsiteY66" fmla="*/ 1171664 h 1851813"/>
                <a:gd name="connsiteX67" fmla="*/ 5244307 w 9170161"/>
                <a:gd name="connsiteY67" fmla="*/ 1187514 h 1851813"/>
                <a:gd name="connsiteX68" fmla="*/ 5372323 w 9170161"/>
                <a:gd name="connsiteY68" fmla="*/ 1214336 h 1851813"/>
                <a:gd name="connsiteX69" fmla="*/ 5407680 w 9170161"/>
                <a:gd name="connsiteY69" fmla="*/ 1196048 h 1851813"/>
                <a:gd name="connsiteX70" fmla="*/ 5430845 w 9170161"/>
                <a:gd name="connsiteY70" fmla="*/ 1150938 h 1851813"/>
                <a:gd name="connsiteX71" fmla="*/ 5444865 w 9170161"/>
                <a:gd name="connsiteY71" fmla="*/ 1129602 h 1851813"/>
                <a:gd name="connsiteX72" fmla="*/ 5444980 w 9170161"/>
                <a:gd name="connsiteY72" fmla="*/ 1118515 h 1851813"/>
                <a:gd name="connsiteX73" fmla="*/ 6193049 w 9170161"/>
                <a:gd name="connsiteY73" fmla="*/ 1099274 h 1851813"/>
                <a:gd name="connsiteX74" fmla="*/ 6170265 w 9170161"/>
                <a:gd name="connsiteY74" fmla="*/ 1174635 h 1851813"/>
                <a:gd name="connsiteX75" fmla="*/ 6189544 w 9170161"/>
                <a:gd name="connsiteY75" fmla="*/ 1188656 h 1851813"/>
                <a:gd name="connsiteX76" fmla="*/ 6203564 w 9170161"/>
                <a:gd name="connsiteY76" fmla="*/ 1148346 h 1851813"/>
                <a:gd name="connsiteX77" fmla="*/ 6193049 w 9170161"/>
                <a:gd name="connsiteY77" fmla="*/ 1099274 h 1851813"/>
                <a:gd name="connsiteX78" fmla="*/ 3704074 w 9170161"/>
                <a:gd name="connsiteY78" fmla="*/ 1053097 h 1851813"/>
                <a:gd name="connsiteX79" fmla="*/ 3701941 w 9170161"/>
                <a:gd name="connsiteY79" fmla="*/ 1059498 h 1851813"/>
                <a:gd name="connsiteX80" fmla="*/ 3610501 w 9170161"/>
                <a:gd name="connsiteY80" fmla="*/ 1119239 h 1851813"/>
                <a:gd name="connsiteX81" fmla="*/ 3559295 w 9170161"/>
                <a:gd name="connsiteY81" fmla="*/ 1148500 h 1851813"/>
                <a:gd name="connsiteX82" fmla="*/ 3561732 w 9170161"/>
                <a:gd name="connsiteY82" fmla="*/ 1166788 h 1851813"/>
                <a:gd name="connsiteX83" fmla="*/ 3589775 w 9170161"/>
                <a:gd name="connsiteY83" fmla="*/ 1180199 h 1851813"/>
                <a:gd name="connsiteX84" fmla="*/ 3615377 w 9170161"/>
                <a:gd name="connsiteY84" fmla="*/ 1203364 h 1851813"/>
                <a:gd name="connsiteX85" fmla="*/ 3656830 w 9170161"/>
                <a:gd name="connsiteY85" fmla="*/ 1181418 h 1851813"/>
                <a:gd name="connsiteX86" fmla="*/ 3706817 w 9170161"/>
                <a:gd name="connsiteY86" fmla="*/ 1086320 h 1851813"/>
                <a:gd name="connsiteX87" fmla="*/ 3710475 w 9170161"/>
                <a:gd name="connsiteY87" fmla="*/ 1053402 h 1851813"/>
                <a:gd name="connsiteX88" fmla="*/ 3704074 w 9170161"/>
                <a:gd name="connsiteY88" fmla="*/ 1053097 h 1851813"/>
                <a:gd name="connsiteX89" fmla="*/ 3237425 w 9170161"/>
                <a:gd name="connsiteY89" fmla="*/ 999757 h 1851813"/>
                <a:gd name="connsiteX90" fmla="*/ 3200850 w 9170161"/>
                <a:gd name="connsiteY90" fmla="*/ 1103389 h 1851813"/>
                <a:gd name="connsiteX91" fmla="*/ 3231330 w 9170161"/>
                <a:gd name="connsiteY91" fmla="*/ 1126554 h 1851813"/>
                <a:gd name="connsiteX92" fmla="*/ 3337400 w 9170161"/>
                <a:gd name="connsiteY92" fmla="*/ 1150938 h 1851813"/>
                <a:gd name="connsiteX93" fmla="*/ 3344715 w 9170161"/>
                <a:gd name="connsiteY93" fmla="*/ 1108266 h 1851813"/>
                <a:gd name="connsiteX94" fmla="*/ 3334961 w 9170161"/>
                <a:gd name="connsiteY94" fmla="*/ 1057060 h 1851813"/>
                <a:gd name="connsiteX95" fmla="*/ 3296556 w 9170161"/>
                <a:gd name="connsiteY95" fmla="*/ 1049744 h 1851813"/>
                <a:gd name="connsiteX96" fmla="*/ 3261201 w 9170161"/>
                <a:gd name="connsiteY96" fmla="*/ 1035114 h 1851813"/>
                <a:gd name="connsiteX97" fmla="*/ 3253275 w 9170161"/>
                <a:gd name="connsiteY97" fmla="*/ 1022922 h 1851813"/>
                <a:gd name="connsiteX98" fmla="*/ 3237425 w 9170161"/>
                <a:gd name="connsiteY98" fmla="*/ 999757 h 1851813"/>
                <a:gd name="connsiteX99" fmla="*/ 3350430 w 9170161"/>
                <a:gd name="connsiteY99" fmla="*/ 875170 h 1851813"/>
                <a:gd name="connsiteX100" fmla="*/ 3332524 w 9170161"/>
                <a:gd name="connsiteY100" fmla="*/ 875399 h 1851813"/>
                <a:gd name="connsiteX101" fmla="*/ 3291070 w 9170161"/>
                <a:gd name="connsiteY101" fmla="*/ 911975 h 1851813"/>
                <a:gd name="connsiteX102" fmla="*/ 3272782 w 9170161"/>
                <a:gd name="connsiteY102" fmla="*/ 946112 h 1851813"/>
                <a:gd name="connsiteX103" fmla="*/ 3314235 w 9170161"/>
                <a:gd name="connsiteY103" fmla="*/ 970496 h 1851813"/>
                <a:gd name="connsiteX104" fmla="*/ 3355688 w 9170161"/>
                <a:gd name="connsiteY104" fmla="*/ 979031 h 1851813"/>
                <a:gd name="connsiteX105" fmla="*/ 3363004 w 9170161"/>
                <a:gd name="connsiteY105" fmla="*/ 915632 h 1851813"/>
                <a:gd name="connsiteX106" fmla="*/ 3350430 w 9170161"/>
                <a:gd name="connsiteY106" fmla="*/ 875170 h 1851813"/>
                <a:gd name="connsiteX107" fmla="*/ 5027290 w 9170161"/>
                <a:gd name="connsiteY107" fmla="*/ 802247 h 1851813"/>
                <a:gd name="connsiteX108" fmla="*/ 5028509 w 9170161"/>
                <a:gd name="connsiteY108" fmla="*/ 802247 h 1851813"/>
                <a:gd name="connsiteX109" fmla="*/ 5017536 w 9170161"/>
                <a:gd name="connsiteY109" fmla="*/ 871741 h 1851813"/>
                <a:gd name="connsiteX110" fmla="*/ 5005344 w 9170161"/>
                <a:gd name="connsiteY110" fmla="*/ 1008292 h 1851813"/>
                <a:gd name="connsiteX111" fmla="*/ 4979741 w 9170161"/>
                <a:gd name="connsiteY111" fmla="*/ 1029628 h 1851813"/>
                <a:gd name="connsiteX112" fmla="*/ 4955358 w 9170161"/>
                <a:gd name="connsiteY112" fmla="*/ 1022922 h 1851813"/>
                <a:gd name="connsiteX113" fmla="*/ 4952310 w 9170161"/>
                <a:gd name="connsiteY113" fmla="*/ 901002 h 1851813"/>
                <a:gd name="connsiteX114" fmla="*/ 5027290 w 9170161"/>
                <a:gd name="connsiteY114" fmla="*/ 802247 h 1851813"/>
                <a:gd name="connsiteX115" fmla="*/ 5592084 w 9170161"/>
                <a:gd name="connsiteY115" fmla="*/ 716293 h 1851813"/>
                <a:gd name="connsiteX116" fmla="*/ 5561300 w 9170161"/>
                <a:gd name="connsiteY116" fmla="*/ 719341 h 1851813"/>
                <a:gd name="connsiteX117" fmla="*/ 5372323 w 9170161"/>
                <a:gd name="connsiteY117" fmla="*/ 783959 h 1851813"/>
                <a:gd name="connsiteX118" fmla="*/ 5318678 w 9170161"/>
                <a:gd name="connsiteY118" fmla="*/ 815658 h 1851813"/>
                <a:gd name="connsiteX119" fmla="*/ 5252841 w 9170161"/>
                <a:gd name="connsiteY119" fmla="*/ 853453 h 1851813"/>
                <a:gd name="connsiteX120" fmla="*/ 5210169 w 9170161"/>
                <a:gd name="connsiteY120" fmla="*/ 883933 h 1851813"/>
                <a:gd name="connsiteX121" fmla="*/ 5241869 w 9170161"/>
                <a:gd name="connsiteY121" fmla="*/ 883933 h 1851813"/>
                <a:gd name="connsiteX122" fmla="*/ 5318678 w 9170161"/>
                <a:gd name="connsiteY122" fmla="*/ 919290 h 1851813"/>
                <a:gd name="connsiteX123" fmla="*/ 5529600 w 9170161"/>
                <a:gd name="connsiteY123" fmla="*/ 815658 h 1851813"/>
                <a:gd name="connsiteX124" fmla="*/ 5625917 w 9170161"/>
                <a:gd name="connsiteY124" fmla="*/ 719341 h 1851813"/>
                <a:gd name="connsiteX125" fmla="*/ 5592084 w 9170161"/>
                <a:gd name="connsiteY125" fmla="*/ 716293 h 1851813"/>
                <a:gd name="connsiteX126" fmla="*/ 3675118 w 9170161"/>
                <a:gd name="connsiteY126" fmla="*/ 698615 h 1851813"/>
                <a:gd name="connsiteX127" fmla="*/ 3678776 w 9170161"/>
                <a:gd name="connsiteY127" fmla="*/ 698615 h 1851813"/>
                <a:gd name="connsiteX128" fmla="*/ 3705598 w 9170161"/>
                <a:gd name="connsiteY128" fmla="*/ 715684 h 1851813"/>
                <a:gd name="connsiteX129" fmla="*/ 3782407 w 9170161"/>
                <a:gd name="connsiteY129" fmla="*/ 748602 h 1851813"/>
                <a:gd name="connsiteX130" fmla="*/ 3701941 w 9170161"/>
                <a:gd name="connsiteY130" fmla="*/ 779082 h 1851813"/>
                <a:gd name="connsiteX131" fmla="*/ 3466635 w 9170161"/>
                <a:gd name="connsiteY131" fmla="*/ 835165 h 1851813"/>
                <a:gd name="connsiteX132" fmla="*/ 3435545 w 9170161"/>
                <a:gd name="connsiteY132" fmla="*/ 843090 h 1851813"/>
                <a:gd name="connsiteX133" fmla="*/ 3422743 w 9170161"/>
                <a:gd name="connsiteY133" fmla="*/ 861988 h 1851813"/>
                <a:gd name="connsiteX134" fmla="*/ 3441032 w 9170161"/>
                <a:gd name="connsiteY134" fmla="*/ 903440 h 1851813"/>
                <a:gd name="connsiteX135" fmla="*/ 3437375 w 9170161"/>
                <a:gd name="connsiteY135" fmla="*/ 943674 h 1851813"/>
                <a:gd name="connsiteX136" fmla="*/ 3445908 w 9170161"/>
                <a:gd name="connsiteY136" fmla="*/ 1031456 h 1851813"/>
                <a:gd name="connsiteX137" fmla="*/ 3437375 w 9170161"/>
                <a:gd name="connsiteY137" fmla="*/ 1203364 h 1851813"/>
                <a:gd name="connsiteX138" fmla="*/ 3442251 w 9170161"/>
                <a:gd name="connsiteY138" fmla="*/ 1231405 h 1851813"/>
                <a:gd name="connsiteX139" fmla="*/ 3542225 w 9170161"/>
                <a:gd name="connsiteY139" fmla="*/ 1091197 h 1851813"/>
                <a:gd name="connsiteX140" fmla="*/ 3614158 w 9170161"/>
                <a:gd name="connsiteY140" fmla="*/ 1030237 h 1851813"/>
                <a:gd name="connsiteX141" fmla="*/ 3664146 w 9170161"/>
                <a:gd name="connsiteY141" fmla="*/ 983908 h 1851813"/>
                <a:gd name="connsiteX142" fmla="*/ 3738516 w 9170161"/>
                <a:gd name="connsiteY142" fmla="*/ 963181 h 1851813"/>
                <a:gd name="connsiteX143" fmla="*/ 3771435 w 9170161"/>
                <a:gd name="connsiteY143" fmla="*/ 971716 h 1851813"/>
                <a:gd name="connsiteX144" fmla="*/ 3798257 w 9170161"/>
                <a:gd name="connsiteY144" fmla="*/ 990004 h 1851813"/>
                <a:gd name="connsiteX145" fmla="*/ 3810449 w 9170161"/>
                <a:gd name="connsiteY145" fmla="*/ 1008292 h 1851813"/>
                <a:gd name="connsiteX146" fmla="*/ 3806792 w 9170161"/>
                <a:gd name="connsiteY146" fmla="*/ 1053402 h 1851813"/>
                <a:gd name="connsiteX147" fmla="*/ 3747051 w 9170161"/>
                <a:gd name="connsiteY147" fmla="*/ 1181418 h 1851813"/>
                <a:gd name="connsiteX148" fmla="*/ 3715352 w 9170161"/>
                <a:gd name="connsiteY148" fmla="*/ 1235063 h 1851813"/>
                <a:gd name="connsiteX149" fmla="*/ 3871409 w 9170161"/>
                <a:gd name="connsiteY149" fmla="*/ 1299680 h 1851813"/>
                <a:gd name="connsiteX150" fmla="*/ 3916519 w 9170161"/>
                <a:gd name="connsiteY150" fmla="*/ 1354544 h 1851813"/>
                <a:gd name="connsiteX151" fmla="*/ 3922615 w 9170161"/>
                <a:gd name="connsiteY151" fmla="*/ 1391120 h 1851813"/>
                <a:gd name="connsiteX152" fmla="*/ 3905547 w 9170161"/>
                <a:gd name="connsiteY152" fmla="*/ 1419162 h 1851813"/>
                <a:gd name="connsiteX153" fmla="*/ 3888478 w 9170161"/>
                <a:gd name="connsiteY153" fmla="*/ 1420991 h 1851813"/>
                <a:gd name="connsiteX154" fmla="*/ 3862875 w 9170161"/>
                <a:gd name="connsiteY154" fmla="*/ 1419162 h 1851813"/>
                <a:gd name="connsiteX155" fmla="*/ 3848244 w 9170161"/>
                <a:gd name="connsiteY155" fmla="*/ 1410628 h 1851813"/>
                <a:gd name="connsiteX156" fmla="*/ 3815326 w 9170161"/>
                <a:gd name="connsiteY156" fmla="*/ 1408189 h 1851813"/>
                <a:gd name="connsiteX157" fmla="*/ 3788504 w 9170161"/>
                <a:gd name="connsiteY157" fmla="*/ 1404532 h 1851813"/>
                <a:gd name="connsiteX158" fmla="*/ 3782407 w 9170161"/>
                <a:gd name="connsiteY158" fmla="*/ 1383805 h 1851813"/>
                <a:gd name="connsiteX159" fmla="*/ 3773873 w 9170161"/>
                <a:gd name="connsiteY159" fmla="*/ 1358202 h 1851813"/>
                <a:gd name="connsiteX160" fmla="*/ 3656830 w 9170161"/>
                <a:gd name="connsiteY160" fmla="*/ 1294804 h 1851813"/>
                <a:gd name="connsiteX161" fmla="*/ 3582459 w 9170161"/>
                <a:gd name="connsiteY161" fmla="*/ 1331380 h 1851813"/>
                <a:gd name="connsiteX162" fmla="*/ 3569049 w 9170161"/>
                <a:gd name="connsiteY162" fmla="*/ 1303338 h 1851813"/>
                <a:gd name="connsiteX163" fmla="*/ 3559295 w 9170161"/>
                <a:gd name="connsiteY163" fmla="*/ 1286269 h 1851813"/>
                <a:gd name="connsiteX164" fmla="*/ 3553198 w 9170161"/>
                <a:gd name="connsiteY164" fmla="*/ 1272248 h 1851813"/>
                <a:gd name="connsiteX165" fmla="*/ 3547102 w 9170161"/>
                <a:gd name="connsiteY165" fmla="*/ 1259447 h 1851813"/>
                <a:gd name="connsiteX166" fmla="*/ 3582459 w 9170161"/>
                <a:gd name="connsiteY166" fmla="*/ 1244816 h 1851813"/>
                <a:gd name="connsiteX167" fmla="*/ 3547102 w 9170161"/>
                <a:gd name="connsiteY167" fmla="*/ 1203364 h 1851813"/>
                <a:gd name="connsiteX168" fmla="*/ 3522718 w 9170161"/>
                <a:gd name="connsiteY168" fmla="*/ 1203973 h 1851813"/>
                <a:gd name="connsiteX169" fmla="*/ 3505650 w 9170161"/>
                <a:gd name="connsiteY169" fmla="*/ 1227748 h 1851813"/>
                <a:gd name="connsiteX170" fmla="*/ 3460539 w 9170161"/>
                <a:gd name="connsiteY170" fmla="*/ 1375271 h 1851813"/>
                <a:gd name="connsiteX171" fmla="*/ 3431278 w 9170161"/>
                <a:gd name="connsiteY171" fmla="*/ 1476464 h 1851813"/>
                <a:gd name="connsiteX172" fmla="*/ 3405675 w 9170161"/>
                <a:gd name="connsiteY172" fmla="*/ 1504506 h 1851813"/>
                <a:gd name="connsiteX173" fmla="*/ 3359345 w 9170161"/>
                <a:gd name="connsiteY173" fmla="*/ 1426477 h 1851813"/>
                <a:gd name="connsiteX174" fmla="*/ 3350811 w 9170161"/>
                <a:gd name="connsiteY174" fmla="*/ 1332599 h 1851813"/>
                <a:gd name="connsiteX175" fmla="*/ 3313016 w 9170161"/>
                <a:gd name="connsiteY175" fmla="*/ 1381367 h 1851813"/>
                <a:gd name="connsiteX176" fmla="*/ 3258153 w 9170161"/>
                <a:gd name="connsiteY176" fmla="*/ 1443546 h 1851813"/>
                <a:gd name="connsiteX177" fmla="*/ 3175246 w 9170161"/>
                <a:gd name="connsiteY177" fmla="*/ 1505725 h 1851813"/>
                <a:gd name="connsiteX178" fmla="*/ 3126479 w 9170161"/>
                <a:gd name="connsiteY178" fmla="*/ 1487437 h 1851813"/>
                <a:gd name="connsiteX179" fmla="*/ 3138670 w 9170161"/>
                <a:gd name="connsiteY179" fmla="*/ 1472807 h 1851813"/>
                <a:gd name="connsiteX180" fmla="*/ 3130136 w 9170161"/>
                <a:gd name="connsiteY180" fmla="*/ 1464272 h 1851813"/>
                <a:gd name="connsiteX181" fmla="*/ 3141108 w 9170161"/>
                <a:gd name="connsiteY181" fmla="*/ 1426477 h 1851813"/>
                <a:gd name="connsiteX182" fmla="*/ 3158177 w 9170161"/>
                <a:gd name="connsiteY182" fmla="*/ 1414285 h 1851813"/>
                <a:gd name="connsiteX183" fmla="*/ 3245960 w 9170161"/>
                <a:gd name="connsiteY183" fmla="*/ 1327722 h 1851813"/>
                <a:gd name="connsiteX184" fmla="*/ 3299605 w 9170161"/>
                <a:gd name="connsiteY184" fmla="*/ 1219213 h 1851813"/>
                <a:gd name="connsiteX185" fmla="*/ 3284974 w 9170161"/>
                <a:gd name="connsiteY185" fmla="*/ 1205192 h 1851813"/>
                <a:gd name="connsiteX186" fmla="*/ 3249617 w 9170161"/>
                <a:gd name="connsiteY186" fmla="*/ 1203364 h 1851813"/>
                <a:gd name="connsiteX187" fmla="*/ 3200850 w 9170161"/>
                <a:gd name="connsiteY187" fmla="*/ 1191172 h 1851813"/>
                <a:gd name="connsiteX188" fmla="*/ 3213041 w 9170161"/>
                <a:gd name="connsiteY188" fmla="*/ 1280173 h 1851813"/>
                <a:gd name="connsiteX189" fmla="*/ 3208165 w 9170161"/>
                <a:gd name="connsiteY189" fmla="*/ 1322845 h 1851813"/>
                <a:gd name="connsiteX190" fmla="*/ 3177685 w 9170161"/>
                <a:gd name="connsiteY190" fmla="*/ 1324064 h 1851813"/>
                <a:gd name="connsiteX191" fmla="*/ 3160007 w 9170161"/>
                <a:gd name="connsiteY191" fmla="*/ 1325893 h 1851813"/>
                <a:gd name="connsiteX192" fmla="*/ 3148424 w 9170161"/>
                <a:gd name="connsiteY192" fmla="*/ 1299680 h 1851813"/>
                <a:gd name="connsiteX193" fmla="*/ 3130136 w 9170161"/>
                <a:gd name="connsiteY193" fmla="*/ 1267981 h 1851813"/>
                <a:gd name="connsiteX194" fmla="*/ 3126479 w 9170161"/>
                <a:gd name="connsiteY194" fmla="*/ 1194829 h 1851813"/>
                <a:gd name="connsiteX195" fmla="*/ 3227673 w 9170161"/>
                <a:gd name="connsiteY195" fmla="*/ 925386 h 1851813"/>
                <a:gd name="connsiteX196" fmla="*/ 3245350 w 9170161"/>
                <a:gd name="connsiteY196" fmla="*/ 903440 h 1851813"/>
                <a:gd name="connsiteX197" fmla="*/ 3234987 w 9170161"/>
                <a:gd name="connsiteY197" fmla="*/ 894906 h 1851813"/>
                <a:gd name="connsiteX198" fmla="*/ 3081368 w 9170161"/>
                <a:gd name="connsiteY198" fmla="*/ 952208 h 1851813"/>
                <a:gd name="connsiteX199" fmla="*/ 2971640 w 9170161"/>
                <a:gd name="connsiteY199" fmla="*/ 998538 h 1851813"/>
                <a:gd name="connsiteX200" fmla="*/ 2930188 w 9170161"/>
                <a:gd name="connsiteY200" fmla="*/ 994880 h 1851813"/>
                <a:gd name="connsiteX201" fmla="*/ 2893611 w 9170161"/>
                <a:gd name="connsiteY201" fmla="*/ 961962 h 1851813"/>
                <a:gd name="connsiteX202" fmla="*/ 2900926 w 9170161"/>
                <a:gd name="connsiteY202" fmla="*/ 949770 h 1851813"/>
                <a:gd name="connsiteX203" fmla="*/ 2921652 w 9170161"/>
                <a:gd name="connsiteY203" fmla="*/ 958304 h 1851813"/>
                <a:gd name="connsiteX204" fmla="*/ 3100875 w 9170161"/>
                <a:gd name="connsiteY204" fmla="*/ 892468 h 1851813"/>
                <a:gd name="connsiteX205" fmla="*/ 3216699 w 9170161"/>
                <a:gd name="connsiteY205" fmla="*/ 851015 h 1851813"/>
                <a:gd name="connsiteX206" fmla="*/ 3253275 w 9170161"/>
                <a:gd name="connsiteY206" fmla="*/ 838823 h 1851813"/>
                <a:gd name="connsiteX207" fmla="*/ 3425182 w 9170161"/>
                <a:gd name="connsiteY207" fmla="*/ 779082 h 1851813"/>
                <a:gd name="connsiteX208" fmla="*/ 3622692 w 9170161"/>
                <a:gd name="connsiteY208" fmla="*/ 721779 h 1851813"/>
                <a:gd name="connsiteX209" fmla="*/ 3675118 w 9170161"/>
                <a:gd name="connsiteY209" fmla="*/ 698615 h 1851813"/>
                <a:gd name="connsiteX210" fmla="*/ 4492270 w 9170161"/>
                <a:gd name="connsiteY210" fmla="*/ 698317 h 1851813"/>
                <a:gd name="connsiteX211" fmla="*/ 4487307 w 9170161"/>
                <a:gd name="connsiteY211" fmla="*/ 708786 h 1851813"/>
                <a:gd name="connsiteX212" fmla="*/ 4482115 w 9170161"/>
                <a:gd name="connsiteY212" fmla="*/ 709879 h 1851813"/>
                <a:gd name="connsiteX213" fmla="*/ 4492368 w 9170161"/>
                <a:gd name="connsiteY213" fmla="*/ 698206 h 1851813"/>
                <a:gd name="connsiteX214" fmla="*/ 4492270 w 9170161"/>
                <a:gd name="connsiteY214" fmla="*/ 698317 h 1851813"/>
                <a:gd name="connsiteX215" fmla="*/ 4492317 w 9170161"/>
                <a:gd name="connsiteY215" fmla="*/ 698220 h 1851813"/>
                <a:gd name="connsiteX216" fmla="*/ 2150709 w 9170161"/>
                <a:gd name="connsiteY216" fmla="*/ 659899 h 1851813"/>
                <a:gd name="connsiteX217" fmla="*/ 2154323 w 9170161"/>
                <a:gd name="connsiteY217" fmla="*/ 660633 h 1851813"/>
                <a:gd name="connsiteX218" fmla="*/ 2153989 w 9170161"/>
                <a:gd name="connsiteY218" fmla="*/ 661343 h 1851813"/>
                <a:gd name="connsiteX219" fmla="*/ 2152237 w 9170161"/>
                <a:gd name="connsiteY219" fmla="*/ 662000 h 1851813"/>
                <a:gd name="connsiteX220" fmla="*/ 1977963 w 9170161"/>
                <a:gd name="connsiteY220" fmla="*/ 651649 h 1851813"/>
                <a:gd name="connsiteX221" fmla="*/ 1968213 w 9170161"/>
                <a:gd name="connsiteY221" fmla="*/ 654113 h 1851813"/>
                <a:gd name="connsiteX222" fmla="*/ 1873573 w 9170161"/>
                <a:gd name="connsiteY222" fmla="*/ 659371 h 1851813"/>
                <a:gd name="connsiteX223" fmla="*/ 1860428 w 9170161"/>
                <a:gd name="connsiteY223" fmla="*/ 704939 h 1851813"/>
                <a:gd name="connsiteX224" fmla="*/ 1850789 w 9170161"/>
                <a:gd name="connsiteY224" fmla="*/ 752259 h 1851813"/>
                <a:gd name="connsiteX225" fmla="*/ 1856047 w 9170161"/>
                <a:gd name="connsiteY225" fmla="*/ 792569 h 1851813"/>
                <a:gd name="connsiteX226" fmla="*/ 1927028 w 9170161"/>
                <a:gd name="connsiteY226" fmla="*/ 759269 h 1851813"/>
                <a:gd name="connsiteX227" fmla="*/ 1975224 w 9170161"/>
                <a:gd name="connsiteY227" fmla="*/ 704939 h 1851813"/>
                <a:gd name="connsiteX228" fmla="*/ 1987492 w 9170161"/>
                <a:gd name="connsiteY228" fmla="*/ 667258 h 1851813"/>
                <a:gd name="connsiteX229" fmla="*/ 1977963 w 9170161"/>
                <a:gd name="connsiteY229" fmla="*/ 651649 h 1851813"/>
                <a:gd name="connsiteX230" fmla="*/ 4563725 w 9170161"/>
                <a:gd name="connsiteY230" fmla="*/ 648671 h 1851813"/>
                <a:gd name="connsiteX231" fmla="*/ 4630762 w 9170161"/>
                <a:gd name="connsiteY231" fmla="*/ 686561 h 1851813"/>
                <a:gd name="connsiteX232" fmla="*/ 4655536 w 9170161"/>
                <a:gd name="connsiteY232" fmla="*/ 756513 h 1851813"/>
                <a:gd name="connsiteX233" fmla="*/ 4658451 w 9170161"/>
                <a:gd name="connsiteY233" fmla="*/ 807519 h 1851813"/>
                <a:gd name="connsiteX234" fmla="*/ 4670110 w 9170161"/>
                <a:gd name="connsiteY234" fmla="*/ 960538 h 1851813"/>
                <a:gd name="connsiteX235" fmla="*/ 4670110 w 9170161"/>
                <a:gd name="connsiteY235" fmla="*/ 999886 h 1851813"/>
                <a:gd name="connsiteX236" fmla="*/ 4684683 w 9170161"/>
                <a:gd name="connsiteY236" fmla="*/ 1080039 h 1851813"/>
                <a:gd name="connsiteX237" fmla="*/ 4687598 w 9170161"/>
                <a:gd name="connsiteY237" fmla="*/ 1141247 h 1851813"/>
                <a:gd name="connsiteX238" fmla="*/ 4702172 w 9170161"/>
                <a:gd name="connsiteY238" fmla="*/ 1234516 h 1851813"/>
                <a:gd name="connsiteX239" fmla="*/ 4702172 w 9170161"/>
                <a:gd name="connsiteY239" fmla="*/ 1367132 h 1851813"/>
                <a:gd name="connsiteX240" fmla="*/ 4662823 w 9170161"/>
                <a:gd name="connsiteY240" fmla="*/ 1512865 h 1851813"/>
                <a:gd name="connsiteX241" fmla="*/ 4626390 w 9170161"/>
                <a:gd name="connsiteY241" fmla="*/ 1504121 h 1851813"/>
                <a:gd name="connsiteX242" fmla="*/ 4617646 w 9170161"/>
                <a:gd name="connsiteY242" fmla="*/ 1492462 h 1851813"/>
                <a:gd name="connsiteX243" fmla="*/ 4587042 w 9170161"/>
                <a:gd name="connsiteY243" fmla="*/ 1454572 h 1851813"/>
                <a:gd name="connsiteX244" fmla="*/ 4608902 w 9170161"/>
                <a:gd name="connsiteY244" fmla="*/ 1438541 h 1851813"/>
                <a:gd name="connsiteX245" fmla="*/ 4607445 w 9170161"/>
                <a:gd name="connsiteY245" fmla="*/ 1372961 h 1851813"/>
                <a:gd name="connsiteX246" fmla="*/ 4607445 w 9170161"/>
                <a:gd name="connsiteY246" fmla="*/ 1142704 h 1851813"/>
                <a:gd name="connsiteX247" fmla="*/ 4608902 w 9170161"/>
                <a:gd name="connsiteY247" fmla="*/ 1080039 h 1851813"/>
                <a:gd name="connsiteX248" fmla="*/ 4607445 w 9170161"/>
                <a:gd name="connsiteY248" fmla="*/ 1040691 h 1851813"/>
                <a:gd name="connsiteX249" fmla="*/ 4607445 w 9170161"/>
                <a:gd name="connsiteY249" fmla="*/ 959081 h 1851813"/>
                <a:gd name="connsiteX250" fmla="*/ 4598701 w 9170161"/>
                <a:gd name="connsiteY250" fmla="*/ 724452 h 1851813"/>
                <a:gd name="connsiteX251" fmla="*/ 4559353 w 9170161"/>
                <a:gd name="connsiteY251" fmla="*/ 686561 h 1851813"/>
                <a:gd name="connsiteX252" fmla="*/ 4526563 w 9170161"/>
                <a:gd name="connsiteY252" fmla="*/ 688747 h 1851813"/>
                <a:gd name="connsiteX253" fmla="*/ 4492368 w 9170161"/>
                <a:gd name="connsiteY253" fmla="*/ 698206 h 1851813"/>
                <a:gd name="connsiteX254" fmla="*/ 4505796 w 9170161"/>
                <a:gd name="connsiteY254" fmla="*/ 682918 h 1851813"/>
                <a:gd name="connsiteX255" fmla="*/ 4536036 w 9170161"/>
                <a:gd name="connsiteY255" fmla="*/ 663244 h 1851813"/>
                <a:gd name="connsiteX256" fmla="*/ 4563725 w 9170161"/>
                <a:gd name="connsiteY256" fmla="*/ 648671 h 1851813"/>
                <a:gd name="connsiteX257" fmla="*/ 5232115 w 9170161"/>
                <a:gd name="connsiteY257" fmla="*/ 610832 h 1851813"/>
                <a:gd name="connsiteX258" fmla="*/ 5250403 w 9170161"/>
                <a:gd name="connsiteY258" fmla="*/ 614490 h 1851813"/>
                <a:gd name="connsiteX259" fmla="*/ 5321117 w 9170161"/>
                <a:gd name="connsiteY259" fmla="*/ 647408 h 1851813"/>
                <a:gd name="connsiteX260" fmla="*/ 5338795 w 9170161"/>
                <a:gd name="connsiteY260" fmla="*/ 646799 h 1851813"/>
                <a:gd name="connsiteX261" fmla="*/ 5352816 w 9170161"/>
                <a:gd name="connsiteY261" fmla="*/ 637655 h 1851813"/>
                <a:gd name="connsiteX262" fmla="*/ 5352816 w 9170161"/>
                <a:gd name="connsiteY262" fmla="*/ 674231 h 1851813"/>
                <a:gd name="connsiteX263" fmla="*/ 5269910 w 9170161"/>
                <a:gd name="connsiteY263" fmla="*/ 687642 h 1851813"/>
                <a:gd name="connsiteX264" fmla="*/ 5232115 w 9170161"/>
                <a:gd name="connsiteY264" fmla="*/ 610832 h 1851813"/>
                <a:gd name="connsiteX265" fmla="*/ 5430845 w 9170161"/>
                <a:gd name="connsiteY265" fmla="*/ 566941 h 1851813"/>
                <a:gd name="connsiteX266" fmla="*/ 5494243 w 9170161"/>
                <a:gd name="connsiteY266" fmla="*/ 574256 h 1851813"/>
                <a:gd name="connsiteX267" fmla="*/ 5562518 w 9170161"/>
                <a:gd name="connsiteY267" fmla="*/ 638874 h 1851813"/>
                <a:gd name="connsiteX268" fmla="*/ 5555813 w 9170161"/>
                <a:gd name="connsiteY268" fmla="*/ 662039 h 1851813"/>
                <a:gd name="connsiteX269" fmla="*/ 5557641 w 9170161"/>
                <a:gd name="connsiteY269" fmla="*/ 674231 h 1851813"/>
                <a:gd name="connsiteX270" fmla="*/ 5685657 w 9170161"/>
                <a:gd name="connsiteY270" fmla="*/ 674231 h 1851813"/>
                <a:gd name="connsiteX271" fmla="*/ 5774659 w 9170161"/>
                <a:gd name="connsiteY271" fmla="*/ 748602 h 1851813"/>
                <a:gd name="connsiteX272" fmla="*/ 5758200 w 9170161"/>
                <a:gd name="connsiteY272" fmla="*/ 786397 h 1851813"/>
                <a:gd name="connsiteX273" fmla="*/ 5717357 w 9170161"/>
                <a:gd name="connsiteY273" fmla="*/ 805904 h 1851813"/>
                <a:gd name="connsiteX274" fmla="*/ 5645425 w 9170161"/>
                <a:gd name="connsiteY274" fmla="*/ 824192 h 1851813"/>
                <a:gd name="connsiteX275" fmla="*/ 5457667 w 9170161"/>
                <a:gd name="connsiteY275" fmla="*/ 892468 h 1851813"/>
                <a:gd name="connsiteX276" fmla="*/ 5468640 w 9170161"/>
                <a:gd name="connsiteY276" fmla="*/ 905879 h 1851813"/>
                <a:gd name="connsiteX277" fmla="*/ 5479614 w 9170161"/>
                <a:gd name="connsiteY277" fmla="*/ 921728 h 1851813"/>
                <a:gd name="connsiteX278" fmla="*/ 5452790 w 9170161"/>
                <a:gd name="connsiteY278" fmla="*/ 970496 h 1851813"/>
                <a:gd name="connsiteX279" fmla="*/ 5306486 w 9170161"/>
                <a:gd name="connsiteY279" fmla="*/ 1026580 h 1851813"/>
                <a:gd name="connsiteX280" fmla="*/ 5261376 w 9170161"/>
                <a:gd name="connsiteY280" fmla="*/ 1082663 h 1851813"/>
                <a:gd name="connsiteX281" fmla="*/ 5241869 w 9170161"/>
                <a:gd name="connsiteY281" fmla="*/ 1168007 h 1851813"/>
                <a:gd name="connsiteX282" fmla="*/ 5301609 w 9170161"/>
                <a:gd name="connsiteY282" fmla="*/ 1139965 h 1851813"/>
                <a:gd name="connsiteX283" fmla="*/ 5452790 w 9170161"/>
                <a:gd name="connsiteY283" fmla="*/ 1035114 h 1851813"/>
                <a:gd name="connsiteX284" fmla="*/ 5483271 w 9170161"/>
                <a:gd name="connsiteY284" fmla="*/ 1038772 h 1851813"/>
                <a:gd name="connsiteX285" fmla="*/ 5561300 w 9170161"/>
                <a:gd name="connsiteY285" fmla="*/ 1076567 h 1851813"/>
                <a:gd name="connsiteX286" fmla="*/ 5561300 w 9170161"/>
                <a:gd name="connsiteY286" fmla="*/ 1108266 h 1851813"/>
                <a:gd name="connsiteX287" fmla="*/ 5499120 w 9170161"/>
                <a:gd name="connsiteY287" fmla="*/ 1235063 h 1851813"/>
                <a:gd name="connsiteX288" fmla="*/ 5561300 w 9170161"/>
                <a:gd name="connsiteY288" fmla="*/ 1267981 h 1851813"/>
                <a:gd name="connsiteX289" fmla="*/ 5690534 w 9170161"/>
                <a:gd name="connsiteY289" fmla="*/ 1339914 h 1851813"/>
                <a:gd name="connsiteX290" fmla="*/ 5712480 w 9170161"/>
                <a:gd name="connsiteY290" fmla="*/ 1350887 h 1851813"/>
                <a:gd name="connsiteX291" fmla="*/ 5757591 w 9170161"/>
                <a:gd name="connsiteY291" fmla="*/ 1400874 h 1851813"/>
                <a:gd name="connsiteX292" fmla="*/ 5749056 w 9170161"/>
                <a:gd name="connsiteY292" fmla="*/ 1467930 h 1851813"/>
                <a:gd name="connsiteX293" fmla="*/ 5753933 w 9170161"/>
                <a:gd name="connsiteY293" fmla="*/ 1495972 h 1851813"/>
                <a:gd name="connsiteX294" fmla="*/ 5733206 w 9170161"/>
                <a:gd name="connsiteY294" fmla="*/ 1505725 h 1851813"/>
                <a:gd name="connsiteX295" fmla="*/ 5682000 w 9170161"/>
                <a:gd name="connsiteY295" fmla="*/ 1505725 h 1851813"/>
                <a:gd name="connsiteX296" fmla="*/ 5469860 w 9170161"/>
                <a:gd name="connsiteY296" fmla="*/ 1358202 h 1851813"/>
                <a:gd name="connsiteX297" fmla="*/ 5407680 w 9170161"/>
                <a:gd name="connsiteY297" fmla="*/ 1324064 h 1851813"/>
                <a:gd name="connsiteX298" fmla="*/ 5277226 w 9170161"/>
                <a:gd name="connsiteY298" fmla="*/ 1404532 h 1851813"/>
                <a:gd name="connsiteX299" fmla="*/ 5234553 w 9170161"/>
                <a:gd name="connsiteY299" fmla="*/ 1399655 h 1851813"/>
                <a:gd name="connsiteX300" fmla="*/ 5193101 w 9170161"/>
                <a:gd name="connsiteY300" fmla="*/ 1364298 h 1851813"/>
                <a:gd name="connsiteX301" fmla="*/ 5196758 w 9170161"/>
                <a:gd name="connsiteY301" fmla="*/ 1287488 h 1851813"/>
                <a:gd name="connsiteX302" fmla="*/ 5228457 w 9170161"/>
                <a:gd name="connsiteY302" fmla="*/ 1327722 h 1851813"/>
                <a:gd name="connsiteX303" fmla="*/ 5333309 w 9170161"/>
                <a:gd name="connsiteY303" fmla="*/ 1259447 h 1851813"/>
                <a:gd name="connsiteX304" fmla="*/ 5223581 w 9170161"/>
                <a:gd name="connsiteY304" fmla="*/ 1204583 h 1851813"/>
                <a:gd name="connsiteX305" fmla="*/ 5188224 w 9170161"/>
                <a:gd name="connsiteY305" fmla="*/ 1282612 h 1851813"/>
                <a:gd name="connsiteX306" fmla="*/ 5128484 w 9170161"/>
                <a:gd name="connsiteY306" fmla="*/ 1369175 h 1851813"/>
                <a:gd name="connsiteX307" fmla="*/ 5077278 w 9170161"/>
                <a:gd name="connsiteY307" fmla="*/ 1387463 h 1851813"/>
                <a:gd name="connsiteX308" fmla="*/ 5049235 w 9170161"/>
                <a:gd name="connsiteY308" fmla="*/ 1364298 h 1851813"/>
                <a:gd name="connsiteX309" fmla="*/ 5032166 w 9170161"/>
                <a:gd name="connsiteY309" fmla="*/ 1332599 h 1851813"/>
                <a:gd name="connsiteX310" fmla="*/ 5041920 w 9170161"/>
                <a:gd name="connsiteY310" fmla="*/ 1324674 h 1851813"/>
                <a:gd name="connsiteX311" fmla="*/ 5065085 w 9170161"/>
                <a:gd name="connsiteY311" fmla="*/ 1322845 h 1851813"/>
                <a:gd name="connsiteX312" fmla="*/ 5201635 w 9170161"/>
                <a:gd name="connsiteY312" fmla="*/ 1059498 h 1851813"/>
                <a:gd name="connsiteX313" fmla="*/ 5124825 w 9170161"/>
                <a:gd name="connsiteY313" fmla="*/ 1026580 h 1851813"/>
                <a:gd name="connsiteX314" fmla="*/ 5123606 w 9170161"/>
                <a:gd name="connsiteY314" fmla="*/ 999757 h 1851813"/>
                <a:gd name="connsiteX315" fmla="*/ 5155305 w 9170161"/>
                <a:gd name="connsiteY315" fmla="*/ 1004634 h 1851813"/>
                <a:gd name="connsiteX316" fmla="*/ 5193101 w 9170161"/>
                <a:gd name="connsiteY316" fmla="*/ 981469 h 1851813"/>
                <a:gd name="connsiteX317" fmla="*/ 5246746 w 9170161"/>
                <a:gd name="connsiteY317" fmla="*/ 926605 h 1851813"/>
                <a:gd name="connsiteX318" fmla="*/ 5188224 w 9170161"/>
                <a:gd name="connsiteY318" fmla="*/ 910756 h 1851813"/>
                <a:gd name="connsiteX319" fmla="*/ 5088250 w 9170161"/>
                <a:gd name="connsiteY319" fmla="*/ 894906 h 1851813"/>
                <a:gd name="connsiteX320" fmla="*/ 5079715 w 9170161"/>
                <a:gd name="connsiteY320" fmla="*/ 883933 h 1851813"/>
                <a:gd name="connsiteX321" fmla="*/ 5137017 w 9170161"/>
                <a:gd name="connsiteY321" fmla="*/ 842480 h 1851813"/>
                <a:gd name="connsiteX322" fmla="*/ 5163840 w 9170161"/>
                <a:gd name="connsiteY322" fmla="*/ 808343 h 1851813"/>
                <a:gd name="connsiteX323" fmla="*/ 5110195 w 9170161"/>
                <a:gd name="connsiteY323" fmla="*/ 783959 h 1851813"/>
                <a:gd name="connsiteX324" fmla="*/ 5065085 w 9170161"/>
                <a:gd name="connsiteY324" fmla="*/ 702272 h 1851813"/>
                <a:gd name="connsiteX325" fmla="*/ 5058989 w 9170161"/>
                <a:gd name="connsiteY325" fmla="*/ 676060 h 1851813"/>
                <a:gd name="connsiteX326" fmla="*/ 5068742 w 9170161"/>
                <a:gd name="connsiteY326" fmla="*/ 670573 h 1851813"/>
                <a:gd name="connsiteX327" fmla="*/ 5165059 w 9170161"/>
                <a:gd name="connsiteY327" fmla="*/ 729095 h 1851813"/>
                <a:gd name="connsiteX328" fmla="*/ 5208950 w 9170161"/>
                <a:gd name="connsiteY328" fmla="*/ 715684 h 1851813"/>
                <a:gd name="connsiteX329" fmla="*/ 5208950 w 9170161"/>
                <a:gd name="connsiteY329" fmla="*/ 766890 h 1851813"/>
                <a:gd name="connsiteX330" fmla="*/ 5188224 w 9170161"/>
                <a:gd name="connsiteY330" fmla="*/ 805904 h 1851813"/>
                <a:gd name="connsiteX331" fmla="*/ 5252841 w 9170161"/>
                <a:gd name="connsiteY331" fmla="*/ 779082 h 1851813"/>
                <a:gd name="connsiteX332" fmla="*/ 5356473 w 9170161"/>
                <a:gd name="connsiteY332" fmla="*/ 733972 h 1851813"/>
                <a:gd name="connsiteX333" fmla="*/ 5347940 w 9170161"/>
                <a:gd name="connsiteY333" fmla="*/ 721779 h 1851813"/>
                <a:gd name="connsiteX334" fmla="*/ 5321117 w 9170161"/>
                <a:gd name="connsiteY334" fmla="*/ 719341 h 1851813"/>
                <a:gd name="connsiteX335" fmla="*/ 5404022 w 9170161"/>
                <a:gd name="connsiteY335" fmla="*/ 691909 h 1851813"/>
                <a:gd name="connsiteX336" fmla="*/ 5452790 w 9170161"/>
                <a:gd name="connsiteY336" fmla="*/ 624244 h 1851813"/>
                <a:gd name="connsiteX337" fmla="*/ 5413776 w 9170161"/>
                <a:gd name="connsiteY337" fmla="*/ 575476 h 1851813"/>
                <a:gd name="connsiteX338" fmla="*/ 5407680 w 9170161"/>
                <a:gd name="connsiteY338" fmla="*/ 573037 h 1851813"/>
                <a:gd name="connsiteX339" fmla="*/ 5430845 w 9170161"/>
                <a:gd name="connsiteY339" fmla="*/ 566941 h 1851813"/>
                <a:gd name="connsiteX340" fmla="*/ 6049336 w 9170161"/>
                <a:gd name="connsiteY340" fmla="*/ 538442 h 1851813"/>
                <a:gd name="connsiteX341" fmla="*/ 6096656 w 9170161"/>
                <a:gd name="connsiteY341" fmla="*/ 541947 h 1851813"/>
                <a:gd name="connsiteX342" fmla="*/ 6179028 w 9170161"/>
                <a:gd name="connsiteY342" fmla="*/ 603288 h 1851813"/>
                <a:gd name="connsiteX343" fmla="*/ 6193049 w 9170161"/>
                <a:gd name="connsiteY343" fmla="*/ 678650 h 1851813"/>
                <a:gd name="connsiteX344" fmla="*/ 6112429 w 9170161"/>
                <a:gd name="connsiteY344" fmla="*/ 771537 h 1851813"/>
                <a:gd name="connsiteX345" fmla="*/ 5963458 w 9170161"/>
                <a:gd name="connsiteY345" fmla="*/ 904735 h 1851813"/>
                <a:gd name="connsiteX346" fmla="*/ 5940674 w 9170161"/>
                <a:gd name="connsiteY346" fmla="*/ 995870 h 1851813"/>
                <a:gd name="connsiteX347" fmla="*/ 6045830 w 9170161"/>
                <a:gd name="connsiteY347" fmla="*/ 1192161 h 1851813"/>
                <a:gd name="connsiteX348" fmla="*/ 6040573 w 9170161"/>
                <a:gd name="connsiteY348" fmla="*/ 1243863 h 1851813"/>
                <a:gd name="connsiteX349" fmla="*/ 6019541 w 9170161"/>
                <a:gd name="connsiteY349" fmla="*/ 1290307 h 1851813"/>
                <a:gd name="connsiteX350" fmla="*/ 5968716 w 9170161"/>
                <a:gd name="connsiteY350" fmla="*/ 1316596 h 1851813"/>
                <a:gd name="connsiteX351" fmla="*/ 5924025 w 9170161"/>
                <a:gd name="connsiteY351" fmla="*/ 1229842 h 1851813"/>
                <a:gd name="connsiteX352" fmla="*/ 5912633 w 9170161"/>
                <a:gd name="connsiteY352" fmla="*/ 1132573 h 1851813"/>
                <a:gd name="connsiteX353" fmla="*/ 5889849 w 9170161"/>
                <a:gd name="connsiteY353" fmla="*/ 1087005 h 1851813"/>
                <a:gd name="connsiteX354" fmla="*/ 5888096 w 9170161"/>
                <a:gd name="connsiteY354" fmla="*/ 981849 h 1851813"/>
                <a:gd name="connsiteX355" fmla="*/ 5900365 w 9170161"/>
                <a:gd name="connsiteY355" fmla="*/ 936282 h 1851813"/>
                <a:gd name="connsiteX356" fmla="*/ 5954695 w 9170161"/>
                <a:gd name="connsiteY356" fmla="*/ 869683 h 1851813"/>
                <a:gd name="connsiteX357" fmla="*/ 6034439 w 9170161"/>
                <a:gd name="connsiteY357" fmla="*/ 755764 h 1851813"/>
                <a:gd name="connsiteX358" fmla="*/ 6066862 w 9170161"/>
                <a:gd name="connsiteY358" fmla="*/ 619061 h 1851813"/>
                <a:gd name="connsiteX359" fmla="*/ 6054593 w 9170161"/>
                <a:gd name="connsiteY359" fmla="*/ 576999 h 1851813"/>
                <a:gd name="connsiteX360" fmla="*/ 6049336 w 9170161"/>
                <a:gd name="connsiteY360" fmla="*/ 538442 h 1851813"/>
                <a:gd name="connsiteX361" fmla="*/ 2037386 w 9170161"/>
                <a:gd name="connsiteY361" fmla="*/ 428137 h 1851813"/>
                <a:gd name="connsiteX362" fmla="*/ 2027802 w 9170161"/>
                <a:gd name="connsiteY362" fmla="*/ 429780 h 1851813"/>
                <a:gd name="connsiteX363" fmla="*/ 1929656 w 9170161"/>
                <a:gd name="connsiteY363" fmla="*/ 503390 h 1851813"/>
                <a:gd name="connsiteX364" fmla="*/ 1894604 w 9170161"/>
                <a:gd name="connsiteY364" fmla="*/ 555968 h 1851813"/>
                <a:gd name="connsiteX365" fmla="*/ 2006771 w 9170161"/>
                <a:gd name="connsiteY365" fmla="*/ 533184 h 1851813"/>
                <a:gd name="connsiteX366" fmla="*/ 2040070 w 9170161"/>
                <a:gd name="connsiteY366" fmla="*/ 484111 h 1851813"/>
                <a:gd name="connsiteX367" fmla="*/ 2044452 w 9170161"/>
                <a:gd name="connsiteY367" fmla="*/ 445554 h 1851813"/>
                <a:gd name="connsiteX368" fmla="*/ 2037386 w 9170161"/>
                <a:gd name="connsiteY368" fmla="*/ 428137 h 1851813"/>
                <a:gd name="connsiteX369" fmla="*/ 5302829 w 9170161"/>
                <a:gd name="connsiteY369" fmla="*/ 413322 h 1851813"/>
                <a:gd name="connsiteX370" fmla="*/ 5351596 w 9170161"/>
                <a:gd name="connsiteY370" fmla="*/ 426733 h 1851813"/>
                <a:gd name="connsiteX371" fmla="*/ 5372323 w 9170161"/>
                <a:gd name="connsiteY371" fmla="*/ 418199 h 1851813"/>
                <a:gd name="connsiteX372" fmla="*/ 5449134 w 9170161"/>
                <a:gd name="connsiteY372" fmla="*/ 454775 h 1851813"/>
                <a:gd name="connsiteX373" fmla="*/ 5475345 w 9170161"/>
                <a:gd name="connsiteY373" fmla="*/ 478549 h 1851813"/>
                <a:gd name="connsiteX374" fmla="*/ 5456449 w 9170161"/>
                <a:gd name="connsiteY374" fmla="*/ 510858 h 1851813"/>
                <a:gd name="connsiteX375" fmla="*/ 5384515 w 9170161"/>
                <a:gd name="connsiteY375" fmla="*/ 529146 h 1851813"/>
                <a:gd name="connsiteX376" fmla="*/ 5324775 w 9170161"/>
                <a:gd name="connsiteY376" fmla="*/ 549872 h 1851813"/>
                <a:gd name="connsiteX377" fmla="*/ 5208950 w 9170161"/>
                <a:gd name="connsiteY377" fmla="*/ 602298 h 1851813"/>
                <a:gd name="connsiteX378" fmla="*/ 5145552 w 9170161"/>
                <a:gd name="connsiteY378" fmla="*/ 618148 h 1851813"/>
                <a:gd name="connsiteX379" fmla="*/ 5321117 w 9170161"/>
                <a:gd name="connsiteY379" fmla="*/ 459652 h 1851813"/>
                <a:gd name="connsiteX380" fmla="*/ 5319288 w 9170161"/>
                <a:gd name="connsiteY380" fmla="*/ 436487 h 1851813"/>
                <a:gd name="connsiteX381" fmla="*/ 5302829 w 9170161"/>
                <a:gd name="connsiteY381" fmla="*/ 413322 h 1851813"/>
                <a:gd name="connsiteX382" fmla="*/ 3501992 w 9170161"/>
                <a:gd name="connsiteY382" fmla="*/ 409664 h 1851813"/>
                <a:gd name="connsiteX383" fmla="*/ 3536130 w 9170161"/>
                <a:gd name="connsiteY383" fmla="*/ 409664 h 1851813"/>
                <a:gd name="connsiteX384" fmla="*/ 3577582 w 9170161"/>
                <a:gd name="connsiteY384" fmla="*/ 414541 h 1851813"/>
                <a:gd name="connsiteX385" fmla="*/ 3647076 w 9170161"/>
                <a:gd name="connsiteY385" fmla="*/ 469405 h 1851813"/>
                <a:gd name="connsiteX386" fmla="*/ 3670241 w 9170161"/>
                <a:gd name="connsiteY386" fmla="*/ 498666 h 1851813"/>
                <a:gd name="connsiteX387" fmla="*/ 3670241 w 9170161"/>
                <a:gd name="connsiteY387" fmla="*/ 529146 h 1851813"/>
                <a:gd name="connsiteX388" fmla="*/ 3633666 w 9170161"/>
                <a:gd name="connsiteY388" fmla="*/ 566941 h 1851813"/>
                <a:gd name="connsiteX389" fmla="*/ 3610501 w 9170161"/>
                <a:gd name="connsiteY389" fmla="*/ 585229 h 1851813"/>
                <a:gd name="connsiteX390" fmla="*/ 3536130 w 9170161"/>
                <a:gd name="connsiteY390" fmla="*/ 637655 h 1851813"/>
                <a:gd name="connsiteX391" fmla="*/ 3501992 w 9170161"/>
                <a:gd name="connsiteY391" fmla="*/ 651066 h 1851813"/>
                <a:gd name="connsiteX392" fmla="*/ 3509307 w 9170161"/>
                <a:gd name="connsiteY392" fmla="*/ 670573 h 1851813"/>
                <a:gd name="connsiteX393" fmla="*/ 3547102 w 9170161"/>
                <a:gd name="connsiteY393" fmla="*/ 705930 h 1851813"/>
                <a:gd name="connsiteX394" fmla="*/ 3504430 w 9170161"/>
                <a:gd name="connsiteY394" fmla="*/ 725437 h 1851813"/>
                <a:gd name="connsiteX395" fmla="*/ 3450785 w 9170161"/>
                <a:gd name="connsiteY395" fmla="*/ 729704 h 1851813"/>
                <a:gd name="connsiteX396" fmla="*/ 3394702 w 9170161"/>
                <a:gd name="connsiteY396" fmla="*/ 738848 h 1851813"/>
                <a:gd name="connsiteX397" fmla="*/ 3326427 w 9170161"/>
                <a:gd name="connsiteY397" fmla="*/ 766890 h 1851813"/>
                <a:gd name="connsiteX398" fmla="*/ 3148424 w 9170161"/>
                <a:gd name="connsiteY398" fmla="*/ 842480 h 1851813"/>
                <a:gd name="connsiteX399" fmla="*/ 3013092 w 9170161"/>
                <a:gd name="connsiteY399" fmla="*/ 902221 h 1851813"/>
                <a:gd name="connsiteX400" fmla="*/ 3116725 w 9170161"/>
                <a:gd name="connsiteY400" fmla="*/ 851015 h 1851813"/>
                <a:gd name="connsiteX401" fmla="*/ 3266686 w 9170161"/>
                <a:gd name="connsiteY401" fmla="*/ 779082 h 1851813"/>
                <a:gd name="connsiteX402" fmla="*/ 3269125 w 9170161"/>
                <a:gd name="connsiteY402" fmla="*/ 752869 h 1851813"/>
                <a:gd name="connsiteX403" fmla="*/ 3245960 w 9170161"/>
                <a:gd name="connsiteY403" fmla="*/ 725437 h 1851813"/>
                <a:gd name="connsiteX404" fmla="*/ 3226452 w 9170161"/>
                <a:gd name="connsiteY404" fmla="*/ 559626 h 1851813"/>
                <a:gd name="connsiteX405" fmla="*/ 3245960 w 9170161"/>
                <a:gd name="connsiteY405" fmla="*/ 554749 h 1851813"/>
                <a:gd name="connsiteX406" fmla="*/ 3309359 w 9170161"/>
                <a:gd name="connsiteY406" fmla="*/ 630340 h 1851813"/>
                <a:gd name="connsiteX407" fmla="*/ 3332524 w 9170161"/>
                <a:gd name="connsiteY407" fmla="*/ 665696 h 1851813"/>
                <a:gd name="connsiteX408" fmla="*/ 3404456 w 9170161"/>
                <a:gd name="connsiteY408" fmla="*/ 651066 h 1851813"/>
                <a:gd name="connsiteX409" fmla="*/ 3421524 w 9170161"/>
                <a:gd name="connsiteY409" fmla="*/ 641312 h 1851813"/>
                <a:gd name="connsiteX410" fmla="*/ 3414210 w 9170161"/>
                <a:gd name="connsiteY410" fmla="*/ 633997 h 1851813"/>
                <a:gd name="connsiteX411" fmla="*/ 3363004 w 9170161"/>
                <a:gd name="connsiteY411" fmla="*/ 601079 h 1851813"/>
                <a:gd name="connsiteX412" fmla="*/ 3299605 w 9170161"/>
                <a:gd name="connsiteY412" fmla="*/ 554749 h 1851813"/>
                <a:gd name="connsiteX413" fmla="*/ 3355688 w 9170161"/>
                <a:gd name="connsiteY413" fmla="*/ 525488 h 1851813"/>
                <a:gd name="connsiteX414" fmla="*/ 3419086 w 9170161"/>
                <a:gd name="connsiteY414" fmla="*/ 541338 h 1851813"/>
                <a:gd name="connsiteX415" fmla="*/ 3462977 w 9170161"/>
                <a:gd name="connsiteY415" fmla="*/ 585229 h 1851813"/>
                <a:gd name="connsiteX416" fmla="*/ 3538569 w 9170161"/>
                <a:gd name="connsiteY416" fmla="*/ 486474 h 1851813"/>
                <a:gd name="connsiteX417" fmla="*/ 3491019 w 9170161"/>
                <a:gd name="connsiteY417" fmla="*/ 492570 h 1851813"/>
                <a:gd name="connsiteX418" fmla="*/ 3442251 w 9170161"/>
                <a:gd name="connsiteY418" fmla="*/ 519392 h 1851813"/>
                <a:gd name="connsiteX419" fmla="*/ 3409332 w 9170161"/>
                <a:gd name="connsiteY419" fmla="*/ 507200 h 1851813"/>
                <a:gd name="connsiteX420" fmla="*/ 3362393 w 9170161"/>
                <a:gd name="connsiteY420" fmla="*/ 495618 h 1851813"/>
                <a:gd name="connsiteX421" fmla="*/ 3317892 w 9170161"/>
                <a:gd name="connsiteY421" fmla="*/ 474282 h 1851813"/>
                <a:gd name="connsiteX422" fmla="*/ 3414210 w 9170161"/>
                <a:gd name="connsiteY422" fmla="*/ 426733 h 1851813"/>
                <a:gd name="connsiteX423" fmla="*/ 3501992 w 9170161"/>
                <a:gd name="connsiteY423" fmla="*/ 409664 h 1851813"/>
                <a:gd name="connsiteX424" fmla="*/ 6540064 w 9170161"/>
                <a:gd name="connsiteY424" fmla="*/ 385965 h 1851813"/>
                <a:gd name="connsiteX425" fmla="*/ 6552332 w 9170161"/>
                <a:gd name="connsiteY425" fmla="*/ 385965 h 1851813"/>
                <a:gd name="connsiteX426" fmla="*/ 6638209 w 9170161"/>
                <a:gd name="connsiteY426" fmla="*/ 445554 h 1851813"/>
                <a:gd name="connsiteX427" fmla="*/ 6680272 w 9170161"/>
                <a:gd name="connsiteY427" fmla="*/ 494627 h 1851813"/>
                <a:gd name="connsiteX428" fmla="*/ 6668003 w 9170161"/>
                <a:gd name="connsiteY428" fmla="*/ 676897 h 1851813"/>
                <a:gd name="connsiteX429" fmla="*/ 6650477 w 9170161"/>
                <a:gd name="connsiteY429" fmla="*/ 752259 h 1851813"/>
                <a:gd name="connsiteX430" fmla="*/ 6608415 w 9170161"/>
                <a:gd name="connsiteY430" fmla="*/ 904735 h 1851813"/>
                <a:gd name="connsiteX431" fmla="*/ 6694292 w 9170161"/>
                <a:gd name="connsiteY431" fmla="*/ 869683 h 1851813"/>
                <a:gd name="connsiteX432" fmla="*/ 6792438 w 9170161"/>
                <a:gd name="connsiteY432" fmla="*/ 850404 h 1851813"/>
                <a:gd name="connsiteX433" fmla="*/ 6890583 w 9170161"/>
                <a:gd name="connsiteY433" fmla="*/ 960818 h 1851813"/>
                <a:gd name="connsiteX434" fmla="*/ 6890583 w 9170161"/>
                <a:gd name="connsiteY434" fmla="*/ 1008138 h 1851813"/>
                <a:gd name="connsiteX435" fmla="*/ 6885326 w 9170161"/>
                <a:gd name="connsiteY435" fmla="*/ 1106284 h 1851813"/>
                <a:gd name="connsiteX436" fmla="*/ 6880944 w 9170161"/>
                <a:gd name="connsiteY436" fmla="*/ 1157109 h 1851813"/>
                <a:gd name="connsiteX437" fmla="*/ 6881820 w 9170161"/>
                <a:gd name="connsiteY437" fmla="*/ 1207935 h 1851813"/>
                <a:gd name="connsiteX438" fmla="*/ 6869552 w 9170161"/>
                <a:gd name="connsiteY438" fmla="*/ 1280668 h 1851813"/>
                <a:gd name="connsiteX439" fmla="*/ 6859037 w 9170161"/>
                <a:gd name="connsiteY439" fmla="*/ 1353401 h 1851813"/>
                <a:gd name="connsiteX440" fmla="*/ 6825737 w 9170161"/>
                <a:gd name="connsiteY440" fmla="*/ 1462062 h 1851813"/>
                <a:gd name="connsiteX441" fmla="*/ 6771407 w 9170161"/>
                <a:gd name="connsiteY441" fmla="*/ 1495361 h 1851813"/>
                <a:gd name="connsiteX442" fmla="*/ 6678519 w 9170161"/>
                <a:gd name="connsiteY442" fmla="*/ 1490103 h 1851813"/>
                <a:gd name="connsiteX443" fmla="*/ 6566353 w 9170161"/>
                <a:gd name="connsiteY443" fmla="*/ 1474330 h 1851813"/>
                <a:gd name="connsiteX444" fmla="*/ 6519032 w 9170161"/>
                <a:gd name="connsiteY444" fmla="*/ 1462062 h 1851813"/>
                <a:gd name="connsiteX445" fmla="*/ 6512022 w 9170161"/>
                <a:gd name="connsiteY445" fmla="*/ 1397216 h 1851813"/>
                <a:gd name="connsiteX446" fmla="*/ 6510269 w 9170161"/>
                <a:gd name="connsiteY446" fmla="*/ 1335875 h 1851813"/>
                <a:gd name="connsiteX447" fmla="*/ 6489238 w 9170161"/>
                <a:gd name="connsiteY447" fmla="*/ 1246492 h 1851813"/>
                <a:gd name="connsiteX448" fmla="*/ 6501506 w 9170161"/>
                <a:gd name="connsiteY448" fmla="*/ 1167625 h 1851813"/>
                <a:gd name="connsiteX449" fmla="*/ 6540064 w 9170161"/>
                <a:gd name="connsiteY449" fmla="*/ 1053706 h 1851813"/>
                <a:gd name="connsiteX450" fmla="*/ 6653983 w 9170161"/>
                <a:gd name="connsiteY450" fmla="*/ 1074737 h 1851813"/>
                <a:gd name="connsiteX451" fmla="*/ 6711818 w 9170161"/>
                <a:gd name="connsiteY451" fmla="*/ 1151852 h 1851813"/>
                <a:gd name="connsiteX452" fmla="*/ 6666251 w 9170161"/>
                <a:gd name="connsiteY452" fmla="*/ 1230719 h 1851813"/>
                <a:gd name="connsiteX453" fmla="*/ 6555837 w 9170161"/>
                <a:gd name="connsiteY453" fmla="*/ 1125563 h 1851813"/>
                <a:gd name="connsiteX454" fmla="*/ 6552332 w 9170161"/>
                <a:gd name="connsiteY454" fmla="*/ 1192161 h 1851813"/>
                <a:gd name="connsiteX455" fmla="*/ 6625941 w 9170161"/>
                <a:gd name="connsiteY455" fmla="*/ 1328864 h 1851813"/>
                <a:gd name="connsiteX456" fmla="*/ 6739860 w 9170161"/>
                <a:gd name="connsiteY456" fmla="*/ 1306080 h 1851813"/>
                <a:gd name="connsiteX457" fmla="*/ 6776665 w 9170161"/>
                <a:gd name="connsiteY457" fmla="*/ 1262265 h 1851813"/>
                <a:gd name="connsiteX458" fmla="*/ 6787180 w 9170161"/>
                <a:gd name="connsiteY458" fmla="*/ 1200924 h 1851813"/>
                <a:gd name="connsiteX459" fmla="*/ 6797696 w 9170161"/>
                <a:gd name="connsiteY459" fmla="*/ 922261 h 1851813"/>
                <a:gd name="connsiteX460" fmla="*/ 6706561 w 9170161"/>
                <a:gd name="connsiteY460" fmla="*/ 931024 h 1851813"/>
                <a:gd name="connsiteX461" fmla="*/ 6575116 w 9170161"/>
                <a:gd name="connsiteY461" fmla="*/ 973086 h 1851813"/>
                <a:gd name="connsiteX462" fmla="*/ 6533053 w 9170161"/>
                <a:gd name="connsiteY462" fmla="*/ 1039685 h 1851813"/>
                <a:gd name="connsiteX463" fmla="*/ 6527795 w 9170161"/>
                <a:gd name="connsiteY463" fmla="*/ 794321 h 1851813"/>
                <a:gd name="connsiteX464" fmla="*/ 6568105 w 9170161"/>
                <a:gd name="connsiteY464" fmla="*/ 559473 h 1851813"/>
                <a:gd name="connsiteX465" fmla="*/ 6561095 w 9170161"/>
                <a:gd name="connsiteY465" fmla="*/ 426275 h 1851813"/>
                <a:gd name="connsiteX466" fmla="*/ 6519032 w 9170161"/>
                <a:gd name="connsiteY466" fmla="*/ 413131 h 1851813"/>
                <a:gd name="connsiteX467" fmla="*/ 6475217 w 9170161"/>
                <a:gd name="connsiteY467" fmla="*/ 445554 h 1851813"/>
                <a:gd name="connsiteX468" fmla="*/ 6389340 w 9170161"/>
                <a:gd name="connsiteY468" fmla="*/ 619061 h 1851813"/>
                <a:gd name="connsiteX469" fmla="*/ 6338515 w 9170161"/>
                <a:gd name="connsiteY469" fmla="*/ 752259 h 1851813"/>
                <a:gd name="connsiteX470" fmla="*/ 6291194 w 9170161"/>
                <a:gd name="connsiteY470" fmla="*/ 883704 h 1851813"/>
                <a:gd name="connsiteX471" fmla="*/ 6315731 w 9170161"/>
                <a:gd name="connsiteY471" fmla="*/ 948550 h 1851813"/>
                <a:gd name="connsiteX472" fmla="*/ 6303463 w 9170161"/>
                <a:gd name="connsiteY472" fmla="*/ 1058964 h 1851813"/>
                <a:gd name="connsiteX473" fmla="*/ 6303463 w 9170161"/>
                <a:gd name="connsiteY473" fmla="*/ 1207935 h 1851813"/>
                <a:gd name="connsiteX474" fmla="*/ 6257895 w 9170161"/>
                <a:gd name="connsiteY474" fmla="*/ 1318349 h 1851813"/>
                <a:gd name="connsiteX475" fmla="*/ 6219338 w 9170161"/>
                <a:gd name="connsiteY475" fmla="*/ 1327112 h 1851813"/>
                <a:gd name="connsiteX476" fmla="*/ 6184286 w 9170161"/>
                <a:gd name="connsiteY476" fmla="*/ 1290307 h 1851813"/>
                <a:gd name="connsiteX477" fmla="*/ 6112429 w 9170161"/>
                <a:gd name="connsiteY477" fmla="*/ 1260513 h 1851813"/>
                <a:gd name="connsiteX478" fmla="*/ 6086140 w 9170161"/>
                <a:gd name="connsiteY478" fmla="*/ 1237729 h 1851813"/>
                <a:gd name="connsiteX479" fmla="*/ 6184286 w 9170161"/>
                <a:gd name="connsiteY479" fmla="*/ 988860 h 1851813"/>
                <a:gd name="connsiteX480" fmla="*/ 6193049 w 9170161"/>
                <a:gd name="connsiteY480" fmla="*/ 948550 h 1851813"/>
                <a:gd name="connsiteX481" fmla="*/ 6112429 w 9170161"/>
                <a:gd name="connsiteY481" fmla="*/ 943292 h 1851813"/>
                <a:gd name="connsiteX482" fmla="*/ 6073872 w 9170161"/>
                <a:gd name="connsiteY482" fmla="*/ 892467 h 1851813"/>
                <a:gd name="connsiteX483" fmla="*/ 6189544 w 9170161"/>
                <a:gd name="connsiteY483" fmla="*/ 855662 h 1851813"/>
                <a:gd name="connsiteX484" fmla="*/ 6245627 w 9170161"/>
                <a:gd name="connsiteY484" fmla="*/ 862673 h 1851813"/>
                <a:gd name="connsiteX485" fmla="*/ 6424392 w 9170161"/>
                <a:gd name="connsiteY485" fmla="*/ 520916 h 1851813"/>
                <a:gd name="connsiteX486" fmla="*/ 6540064 w 9170161"/>
                <a:gd name="connsiteY486" fmla="*/ 385965 h 1851813"/>
                <a:gd name="connsiteX487" fmla="*/ 4708001 w 9170161"/>
                <a:gd name="connsiteY487" fmla="*/ 368864 h 1851813"/>
                <a:gd name="connsiteX488" fmla="*/ 4712372 w 9170161"/>
                <a:gd name="connsiteY488" fmla="*/ 368864 h 1851813"/>
                <a:gd name="connsiteX489" fmla="*/ 4741519 w 9170161"/>
                <a:gd name="connsiteY489" fmla="*/ 374694 h 1851813"/>
                <a:gd name="connsiteX490" fmla="*/ 4817300 w 9170161"/>
                <a:gd name="connsiteY490" fmla="*/ 432987 h 1851813"/>
                <a:gd name="connsiteX491" fmla="*/ 4849361 w 9170161"/>
                <a:gd name="connsiteY491" fmla="*/ 453389 h 1851813"/>
                <a:gd name="connsiteX492" fmla="*/ 4855190 w 9170161"/>
                <a:gd name="connsiteY492" fmla="*/ 486908 h 1851813"/>
                <a:gd name="connsiteX493" fmla="*/ 4837702 w 9170161"/>
                <a:gd name="connsiteY493" fmla="*/ 505853 h 1851813"/>
                <a:gd name="connsiteX494" fmla="*/ 4811470 w 9170161"/>
                <a:gd name="connsiteY494" fmla="*/ 514597 h 1851813"/>
                <a:gd name="connsiteX495" fmla="*/ 4737148 w 9170161"/>
                <a:gd name="connsiteY495" fmla="*/ 524798 h 1851813"/>
                <a:gd name="connsiteX496" fmla="*/ 4603073 w 9170161"/>
                <a:gd name="connsiteY496" fmla="*/ 527713 h 1851813"/>
                <a:gd name="connsiteX497" fmla="*/ 4477743 w 9170161"/>
                <a:gd name="connsiteY497" fmla="*/ 564146 h 1851813"/>
                <a:gd name="connsiteX498" fmla="*/ 4388846 w 9170161"/>
                <a:gd name="connsiteY498" fmla="*/ 606408 h 1851813"/>
                <a:gd name="connsiteX499" fmla="*/ 4275175 w 9170161"/>
                <a:gd name="connsiteY499" fmla="*/ 663244 h 1851813"/>
                <a:gd name="connsiteX500" fmla="*/ 4158589 w 9170161"/>
                <a:gd name="connsiteY500" fmla="*/ 762342 h 1851813"/>
                <a:gd name="connsiteX501" fmla="*/ 4203766 w 9170161"/>
                <a:gd name="connsiteY501" fmla="*/ 757970 h 1851813"/>
                <a:gd name="connsiteX502" fmla="*/ 4307236 w 9170161"/>
                <a:gd name="connsiteY502" fmla="*/ 736110 h 1851813"/>
                <a:gd name="connsiteX503" fmla="*/ 4383745 w 9170161"/>
                <a:gd name="connsiteY503" fmla="*/ 773272 h 1851813"/>
                <a:gd name="connsiteX504" fmla="*/ 4416535 w 9170161"/>
                <a:gd name="connsiteY504" fmla="*/ 841038 h 1851813"/>
                <a:gd name="connsiteX505" fmla="*/ 4456612 w 9170161"/>
                <a:gd name="connsiteY505" fmla="*/ 856340 h 1851813"/>
                <a:gd name="connsiteX506" fmla="*/ 4471914 w 9170161"/>
                <a:gd name="connsiteY506" fmla="*/ 887672 h 1851813"/>
                <a:gd name="connsiteX507" fmla="*/ 4364072 w 9170161"/>
                <a:gd name="connsiteY507" fmla="*/ 989685 h 1851813"/>
                <a:gd name="connsiteX508" fmla="*/ 4331282 w 9170161"/>
                <a:gd name="connsiteY508" fmla="*/ 1034862 h 1851813"/>
                <a:gd name="connsiteX509" fmla="*/ 4289748 w 9170161"/>
                <a:gd name="connsiteY509" fmla="*/ 1053807 h 1851813"/>
                <a:gd name="connsiteX510" fmla="*/ 4269345 w 9170161"/>
                <a:gd name="connsiteY510" fmla="*/ 1026847 h 1851813"/>
                <a:gd name="connsiteX511" fmla="*/ 4262059 w 9170161"/>
                <a:gd name="connsiteY511" fmla="*/ 989685 h 1851813"/>
                <a:gd name="connsiteX512" fmla="*/ 4251859 w 9170161"/>
                <a:gd name="connsiteY512" fmla="*/ 910989 h 1851813"/>
                <a:gd name="connsiteX513" fmla="*/ 4247486 w 9170161"/>
                <a:gd name="connsiteY513" fmla="*/ 878928 h 1851813"/>
                <a:gd name="connsiteX514" fmla="*/ 4132357 w 9170161"/>
                <a:gd name="connsiteY514" fmla="*/ 972197 h 1851813"/>
                <a:gd name="connsiteX515" fmla="*/ 4065320 w 9170161"/>
                <a:gd name="connsiteY515" fmla="*/ 910989 h 1851813"/>
                <a:gd name="connsiteX516" fmla="*/ 4043461 w 9170161"/>
                <a:gd name="connsiteY516" fmla="*/ 833751 h 1851813"/>
                <a:gd name="connsiteX517" fmla="*/ 4037631 w 9170161"/>
                <a:gd name="connsiteY517" fmla="*/ 801690 h 1851813"/>
                <a:gd name="connsiteX518" fmla="*/ 4073336 w 9170161"/>
                <a:gd name="connsiteY518" fmla="*/ 778373 h 1851813"/>
                <a:gd name="connsiteX519" fmla="*/ 4104668 w 9170161"/>
                <a:gd name="connsiteY519" fmla="*/ 752141 h 1851813"/>
                <a:gd name="connsiteX520" fmla="*/ 4142558 w 9170161"/>
                <a:gd name="connsiteY520" fmla="*/ 714251 h 1851813"/>
                <a:gd name="connsiteX521" fmla="*/ 4240199 w 9170161"/>
                <a:gd name="connsiteY521" fmla="*/ 638470 h 1851813"/>
                <a:gd name="connsiteX522" fmla="*/ 4321809 w 9170161"/>
                <a:gd name="connsiteY522" fmla="*/ 587463 h 1851813"/>
                <a:gd name="connsiteX523" fmla="*/ 4311608 w 9170161"/>
                <a:gd name="connsiteY523" fmla="*/ 577262 h 1851813"/>
                <a:gd name="connsiteX524" fmla="*/ 4257687 w 9170161"/>
                <a:gd name="connsiteY524" fmla="*/ 591835 h 1851813"/>
                <a:gd name="connsiteX525" fmla="*/ 4203766 w 9170161"/>
                <a:gd name="connsiteY525" fmla="*/ 596207 h 1851813"/>
                <a:gd name="connsiteX526" fmla="*/ 4087180 w 9170161"/>
                <a:gd name="connsiteY526" fmla="*/ 628268 h 1851813"/>
                <a:gd name="connsiteX527" fmla="*/ 4033259 w 9170161"/>
                <a:gd name="connsiteY527" fmla="*/ 648671 h 1851813"/>
                <a:gd name="connsiteX528" fmla="*/ 3988082 w 9170161"/>
                <a:gd name="connsiteY528" fmla="*/ 657415 h 1851813"/>
                <a:gd name="connsiteX529" fmla="*/ 3993911 w 9170161"/>
                <a:gd name="connsiteY529" fmla="*/ 648671 h 1851813"/>
                <a:gd name="connsiteX530" fmla="*/ 3950191 w 9170161"/>
                <a:gd name="connsiteY530" fmla="*/ 661058 h 1851813"/>
                <a:gd name="connsiteX531" fmla="*/ 3906472 w 9170161"/>
                <a:gd name="connsiteY531" fmla="*/ 658872 h 1851813"/>
                <a:gd name="connsiteX532" fmla="*/ 3878782 w 9170161"/>
                <a:gd name="connsiteY532" fmla="*/ 596207 h 1851813"/>
                <a:gd name="connsiteX533" fmla="*/ 3874410 w 9170161"/>
                <a:gd name="connsiteY533" fmla="*/ 549573 h 1851813"/>
                <a:gd name="connsiteX534" fmla="*/ 3923960 w 9170161"/>
                <a:gd name="connsiteY534" fmla="*/ 524798 h 1851813"/>
                <a:gd name="connsiteX535" fmla="*/ 4023058 w 9170161"/>
                <a:gd name="connsiteY535" fmla="*/ 500024 h 1851813"/>
                <a:gd name="connsiteX536" fmla="*/ 4025973 w 9170161"/>
                <a:gd name="connsiteY536" fmla="*/ 502938 h 1851813"/>
                <a:gd name="connsiteX537" fmla="*/ 3999740 w 9170161"/>
                <a:gd name="connsiteY537" fmla="*/ 519698 h 1851813"/>
                <a:gd name="connsiteX538" fmla="*/ 3974966 w 9170161"/>
                <a:gd name="connsiteY538" fmla="*/ 535728 h 1851813"/>
                <a:gd name="connsiteX539" fmla="*/ 3973508 w 9170161"/>
                <a:gd name="connsiteY539" fmla="*/ 548115 h 1851813"/>
                <a:gd name="connsiteX540" fmla="*/ 4136729 w 9170161"/>
                <a:gd name="connsiteY540" fmla="*/ 510225 h 1851813"/>
                <a:gd name="connsiteX541" fmla="*/ 4200851 w 9170161"/>
                <a:gd name="connsiteY541" fmla="*/ 495652 h 1851813"/>
                <a:gd name="connsiteX542" fmla="*/ 4229998 w 9170161"/>
                <a:gd name="connsiteY542" fmla="*/ 495652 h 1851813"/>
                <a:gd name="connsiteX543" fmla="*/ 4378646 w 9170161"/>
                <a:gd name="connsiteY543" fmla="*/ 456304 h 1851813"/>
                <a:gd name="connsiteX544" fmla="*/ 4597244 w 9170161"/>
                <a:gd name="connsiteY544" fmla="*/ 415499 h 1851813"/>
                <a:gd name="connsiteX545" fmla="*/ 4646793 w 9170161"/>
                <a:gd name="connsiteY545" fmla="*/ 400926 h 1851813"/>
                <a:gd name="connsiteX546" fmla="*/ 4708001 w 9170161"/>
                <a:gd name="connsiteY546" fmla="*/ 368864 h 1851813"/>
                <a:gd name="connsiteX547" fmla="*/ 7796442 w 9170161"/>
                <a:gd name="connsiteY547" fmla="*/ 322631 h 1851813"/>
                <a:gd name="connsiteX548" fmla="*/ 7800861 w 9170161"/>
                <a:gd name="connsiteY548" fmla="*/ 322631 h 1851813"/>
                <a:gd name="connsiteX549" fmla="*/ 7873785 w 9170161"/>
                <a:gd name="connsiteY549" fmla="*/ 391135 h 1851813"/>
                <a:gd name="connsiteX550" fmla="*/ 7898092 w 9170161"/>
                <a:gd name="connsiteY550" fmla="*/ 430911 h 1851813"/>
                <a:gd name="connsiteX551" fmla="*/ 7849477 w 9170161"/>
                <a:gd name="connsiteY551" fmla="*/ 514884 h 1851813"/>
                <a:gd name="connsiteX552" fmla="*/ 7765504 w 9170161"/>
                <a:gd name="connsiteY552" fmla="*/ 559080 h 1851813"/>
                <a:gd name="connsiteX553" fmla="*/ 7705840 w 9170161"/>
                <a:gd name="connsiteY553" fmla="*/ 572339 h 1851813"/>
                <a:gd name="connsiteX554" fmla="*/ 7566622 w 9170161"/>
                <a:gd name="connsiteY554" fmla="*/ 731444 h 1851813"/>
                <a:gd name="connsiteX555" fmla="*/ 7436244 w 9170161"/>
                <a:gd name="connsiteY555" fmla="*/ 881711 h 1851813"/>
                <a:gd name="connsiteX556" fmla="*/ 7403097 w 9170161"/>
                <a:gd name="connsiteY556" fmla="*/ 930326 h 1851813"/>
                <a:gd name="connsiteX557" fmla="*/ 7378789 w 9170161"/>
                <a:gd name="connsiteY557" fmla="*/ 974522 h 1851813"/>
                <a:gd name="connsiteX558" fmla="*/ 7599769 w 9170161"/>
                <a:gd name="connsiteY558" fmla="*/ 943585 h 1851813"/>
                <a:gd name="connsiteX559" fmla="*/ 7767162 w 9170161"/>
                <a:gd name="connsiteY559" fmla="*/ 965130 h 1851813"/>
                <a:gd name="connsiteX560" fmla="*/ 7848578 w 9170161"/>
                <a:gd name="connsiteY560" fmla="*/ 989413 h 1851813"/>
                <a:gd name="connsiteX561" fmla="*/ 7849066 w 9170161"/>
                <a:gd name="connsiteY561" fmla="*/ 989529 h 1851813"/>
                <a:gd name="connsiteX562" fmla="*/ 8127287 w 9170161"/>
                <a:gd name="connsiteY562" fmla="*/ 1069923 h 1851813"/>
                <a:gd name="connsiteX563" fmla="*/ 8163293 w 9170161"/>
                <a:gd name="connsiteY563" fmla="*/ 1084972 h 1851813"/>
                <a:gd name="connsiteX564" fmla="*/ 8280388 w 9170161"/>
                <a:gd name="connsiteY564" fmla="*/ 1129208 h 1851813"/>
                <a:gd name="connsiteX565" fmla="*/ 8442808 w 9170161"/>
                <a:gd name="connsiteY565" fmla="*/ 1195502 h 1851813"/>
                <a:gd name="connsiteX566" fmla="*/ 8475770 w 9170161"/>
                <a:gd name="connsiteY566" fmla="*/ 1214750 h 1851813"/>
                <a:gd name="connsiteX567" fmla="*/ 8538876 w 9170161"/>
                <a:gd name="connsiteY567" fmla="*/ 1238281 h 1851813"/>
                <a:gd name="connsiteX568" fmla="*/ 9170161 w 9170161"/>
                <a:gd name="connsiteY568" fmla="*/ 1509790 h 1851813"/>
                <a:gd name="connsiteX569" fmla="*/ 9135625 w 9170161"/>
                <a:gd name="connsiteY569" fmla="*/ 1511134 h 1851813"/>
                <a:gd name="connsiteX570" fmla="*/ 9034641 w 9170161"/>
                <a:gd name="connsiteY570" fmla="*/ 1497568 h 1851813"/>
                <a:gd name="connsiteX571" fmla="*/ 8952567 w 9170161"/>
                <a:gd name="connsiteY571" fmla="*/ 1504798 h 1851813"/>
                <a:gd name="connsiteX572" fmla="*/ 8896858 w 9170161"/>
                <a:gd name="connsiteY572" fmla="*/ 1512349 h 1851813"/>
                <a:gd name="connsiteX573" fmla="*/ 8851529 w 9170161"/>
                <a:gd name="connsiteY573" fmla="*/ 1532953 h 1851813"/>
                <a:gd name="connsiteX574" fmla="*/ 8838527 w 9170161"/>
                <a:gd name="connsiteY574" fmla="*/ 1537496 h 1851813"/>
                <a:gd name="connsiteX575" fmla="*/ 8837396 w 9170161"/>
                <a:gd name="connsiteY575" fmla="*/ 1550998 h 1851813"/>
                <a:gd name="connsiteX576" fmla="*/ 8829224 w 9170161"/>
                <a:gd name="connsiteY576" fmla="*/ 1552662 h 1851813"/>
                <a:gd name="connsiteX577" fmla="*/ 8835187 w 9170161"/>
                <a:gd name="connsiteY577" fmla="*/ 1536281 h 1851813"/>
                <a:gd name="connsiteX578" fmla="*/ 8823316 w 9170161"/>
                <a:gd name="connsiteY578" fmla="*/ 1527322 h 1851813"/>
                <a:gd name="connsiteX579" fmla="*/ 8821825 w 9170161"/>
                <a:gd name="connsiteY579" fmla="*/ 1531417 h 1851813"/>
                <a:gd name="connsiteX580" fmla="*/ 8824034 w 9170161"/>
                <a:gd name="connsiteY580" fmla="*/ 1546135 h 1851813"/>
                <a:gd name="connsiteX581" fmla="*/ 8819203 w 9170161"/>
                <a:gd name="connsiteY581" fmla="*/ 1549014 h 1851813"/>
                <a:gd name="connsiteX582" fmla="*/ 8822184 w 9170161"/>
                <a:gd name="connsiteY582" fmla="*/ 1540824 h 1851813"/>
                <a:gd name="connsiteX583" fmla="*/ 8775365 w 9170161"/>
                <a:gd name="connsiteY583" fmla="*/ 1565524 h 1851813"/>
                <a:gd name="connsiteX584" fmla="*/ 8583058 w 9170161"/>
                <a:gd name="connsiteY584" fmla="*/ 1532632 h 1851813"/>
                <a:gd name="connsiteX585" fmla="*/ 8579358 w 9170161"/>
                <a:gd name="connsiteY585" fmla="*/ 1522010 h 1851813"/>
                <a:gd name="connsiteX586" fmla="*/ 8547804 w 9170161"/>
                <a:gd name="connsiteY586" fmla="*/ 1515163 h 1851813"/>
                <a:gd name="connsiteX587" fmla="*/ 8114735 w 9170161"/>
                <a:gd name="connsiteY587" fmla="*/ 1301885 h 1851813"/>
                <a:gd name="connsiteX588" fmla="*/ 7965907 w 9170161"/>
                <a:gd name="connsiteY588" fmla="*/ 1243078 h 1851813"/>
                <a:gd name="connsiteX589" fmla="*/ 7967398 w 9170161"/>
                <a:gd name="connsiteY589" fmla="*/ 1238983 h 1851813"/>
                <a:gd name="connsiteX590" fmla="*/ 7799310 w 9170161"/>
                <a:gd name="connsiteY590" fmla="*/ 1155629 h 1851813"/>
                <a:gd name="connsiteX591" fmla="*/ 7771389 w 9170161"/>
                <a:gd name="connsiteY591" fmla="*/ 1142842 h 1851813"/>
                <a:gd name="connsiteX592" fmla="*/ 7741749 w 9170161"/>
                <a:gd name="connsiteY592" fmla="*/ 1136942 h 1851813"/>
                <a:gd name="connsiteX593" fmla="*/ 7617448 w 9170161"/>
                <a:gd name="connsiteY593" fmla="*/ 1129208 h 1851813"/>
                <a:gd name="connsiteX594" fmla="*/ 7515797 w 9170161"/>
                <a:gd name="connsiteY594" fmla="*/ 1126998 h 1851813"/>
                <a:gd name="connsiteX595" fmla="*/ 7429615 w 9170161"/>
                <a:gd name="connsiteY595" fmla="*/ 1126998 h 1851813"/>
                <a:gd name="connsiteX596" fmla="*/ 7352272 w 9170161"/>
                <a:gd name="connsiteY596" fmla="*/ 1118159 h 1851813"/>
                <a:gd name="connsiteX597" fmla="*/ 7270509 w 9170161"/>
                <a:gd name="connsiteY597" fmla="*/ 1120369 h 1851813"/>
                <a:gd name="connsiteX598" fmla="*/ 7169963 w 9170161"/>
                <a:gd name="connsiteY598" fmla="*/ 1255167 h 1851813"/>
                <a:gd name="connsiteX599" fmla="*/ 7045110 w 9170161"/>
                <a:gd name="connsiteY599" fmla="*/ 1359027 h 1851813"/>
                <a:gd name="connsiteX600" fmla="*/ 6989865 w 9170161"/>
                <a:gd name="connsiteY600" fmla="*/ 1325880 h 1851813"/>
                <a:gd name="connsiteX601" fmla="*/ 7003123 w 9170161"/>
                <a:gd name="connsiteY601" fmla="*/ 1259586 h 1851813"/>
                <a:gd name="connsiteX602" fmla="*/ 7018592 w 9170161"/>
                <a:gd name="connsiteY602" fmla="*/ 1219810 h 1851813"/>
                <a:gd name="connsiteX603" fmla="*/ 7111404 w 9170161"/>
                <a:gd name="connsiteY603" fmla="*/ 1120369 h 1851813"/>
                <a:gd name="connsiteX604" fmla="*/ 7239572 w 9170161"/>
                <a:gd name="connsiteY604" fmla="*/ 899389 h 1851813"/>
                <a:gd name="connsiteX605" fmla="*/ 7575462 w 9170161"/>
                <a:gd name="connsiteY605" fmla="*/ 488366 h 1851813"/>
                <a:gd name="connsiteX606" fmla="*/ 7747826 w 9170161"/>
                <a:gd name="connsiteY606" fmla="*/ 351359 h 1851813"/>
                <a:gd name="connsiteX607" fmla="*/ 7773239 w 9170161"/>
                <a:gd name="connsiteY607" fmla="*/ 340310 h 1851813"/>
                <a:gd name="connsiteX608" fmla="*/ 7796442 w 9170161"/>
                <a:gd name="connsiteY608" fmla="*/ 322631 h 1851813"/>
                <a:gd name="connsiteX609" fmla="*/ 2406363 w 9170161"/>
                <a:gd name="connsiteY609" fmla="*/ 270294 h 1851813"/>
                <a:gd name="connsiteX610" fmla="*/ 2472962 w 9170161"/>
                <a:gd name="connsiteY610" fmla="*/ 293078 h 1851813"/>
                <a:gd name="connsiteX611" fmla="*/ 2516778 w 9170161"/>
                <a:gd name="connsiteY611" fmla="*/ 322872 h 1851813"/>
                <a:gd name="connsiteX612" fmla="*/ 2567602 w 9170161"/>
                <a:gd name="connsiteY612" fmla="*/ 439420 h 1851813"/>
                <a:gd name="connsiteX613" fmla="*/ 2579871 w 9170161"/>
                <a:gd name="connsiteY613" fmla="*/ 559473 h 1851813"/>
                <a:gd name="connsiteX614" fmla="*/ 2571108 w 9170161"/>
                <a:gd name="connsiteY614" fmla="*/ 620814 h 1851813"/>
                <a:gd name="connsiteX615" fmla="*/ 2557087 w 9170161"/>
                <a:gd name="connsiteY615" fmla="*/ 803084 h 1851813"/>
                <a:gd name="connsiteX616" fmla="*/ 2544819 w 9170161"/>
                <a:gd name="connsiteY616" fmla="*/ 867930 h 1851813"/>
                <a:gd name="connsiteX617" fmla="*/ 2542190 w 9170161"/>
                <a:gd name="connsiteY617" fmla="*/ 882828 h 1851813"/>
                <a:gd name="connsiteX618" fmla="*/ 2546571 w 9170161"/>
                <a:gd name="connsiteY618" fmla="*/ 890714 h 1851813"/>
                <a:gd name="connsiteX619" fmla="*/ 2551830 w 9170161"/>
                <a:gd name="connsiteY619" fmla="*/ 904735 h 1851813"/>
                <a:gd name="connsiteX620" fmla="*/ 2649975 w 9170161"/>
                <a:gd name="connsiteY620" fmla="*/ 867930 h 1851813"/>
                <a:gd name="connsiteX621" fmla="*/ 2807709 w 9170161"/>
                <a:gd name="connsiteY621" fmla="*/ 936282 h 1851813"/>
                <a:gd name="connsiteX622" fmla="*/ 2714821 w 9170161"/>
                <a:gd name="connsiteY622" fmla="*/ 1257008 h 1851813"/>
                <a:gd name="connsiteX623" fmla="*/ 2804204 w 9170161"/>
                <a:gd name="connsiteY623" fmla="*/ 1328864 h 1851813"/>
                <a:gd name="connsiteX624" fmla="*/ 2815570 w 9170161"/>
                <a:gd name="connsiteY624" fmla="*/ 1338832 h 1851813"/>
                <a:gd name="connsiteX625" fmla="*/ 2807709 w 9170161"/>
                <a:gd name="connsiteY625" fmla="*/ 1341132 h 1851813"/>
                <a:gd name="connsiteX626" fmla="*/ 2819101 w 9170161"/>
                <a:gd name="connsiteY626" fmla="*/ 1344638 h 1851813"/>
                <a:gd name="connsiteX627" fmla="*/ 2817477 w 9170161"/>
                <a:gd name="connsiteY627" fmla="*/ 1340504 h 1851813"/>
                <a:gd name="connsiteX628" fmla="*/ 2832684 w 9170161"/>
                <a:gd name="connsiteY628" fmla="*/ 1353839 h 1851813"/>
                <a:gd name="connsiteX629" fmla="*/ 2851524 w 9170161"/>
                <a:gd name="connsiteY629" fmla="*/ 1386700 h 1851813"/>
                <a:gd name="connsiteX630" fmla="*/ 2854566 w 9170161"/>
                <a:gd name="connsiteY630" fmla="*/ 1386932 h 1851813"/>
                <a:gd name="connsiteX631" fmla="*/ 2851524 w 9170161"/>
                <a:gd name="connsiteY631" fmla="*/ 1388453 h 1851813"/>
                <a:gd name="connsiteX632" fmla="*/ 2862915 w 9170161"/>
                <a:gd name="connsiteY632" fmla="*/ 1388453 h 1851813"/>
                <a:gd name="connsiteX633" fmla="*/ 2862962 w 9170161"/>
                <a:gd name="connsiteY633" fmla="*/ 1388066 h 1851813"/>
                <a:gd name="connsiteX634" fmla="*/ 2870802 w 9170161"/>
                <a:gd name="connsiteY634" fmla="*/ 1391520 h 1851813"/>
                <a:gd name="connsiteX635" fmla="*/ 2886576 w 9170161"/>
                <a:gd name="connsiteY635" fmla="*/ 1409484 h 1851813"/>
                <a:gd name="connsiteX636" fmla="*/ 2911112 w 9170161"/>
                <a:gd name="connsiteY636" fmla="*/ 1441031 h 1851813"/>
                <a:gd name="connsiteX637" fmla="*/ 2925133 w 9170161"/>
                <a:gd name="connsiteY637" fmla="*/ 1472577 h 1851813"/>
                <a:gd name="connsiteX638" fmla="*/ 2939154 w 9170161"/>
                <a:gd name="connsiteY638" fmla="*/ 1558455 h 1851813"/>
                <a:gd name="connsiteX639" fmla="*/ 2942659 w 9170161"/>
                <a:gd name="connsiteY639" fmla="*/ 1569847 h 1851813"/>
                <a:gd name="connsiteX640" fmla="*/ 2932143 w 9170161"/>
                <a:gd name="connsiteY640" fmla="*/ 1570723 h 1851813"/>
                <a:gd name="connsiteX641" fmla="*/ 2902349 w 9170161"/>
                <a:gd name="connsiteY641" fmla="*/ 1595259 h 1851813"/>
                <a:gd name="connsiteX642" fmla="*/ 2879566 w 9170161"/>
                <a:gd name="connsiteY642" fmla="*/ 1611033 h 1851813"/>
                <a:gd name="connsiteX643" fmla="*/ 2793688 w 9170161"/>
                <a:gd name="connsiteY643" fmla="*/ 1526908 h 1851813"/>
                <a:gd name="connsiteX644" fmla="*/ 2609665 w 9170161"/>
                <a:gd name="connsiteY644" fmla="*/ 1369174 h 1851813"/>
                <a:gd name="connsiteX645" fmla="*/ 2478220 w 9170161"/>
                <a:gd name="connsiteY645" fmla="*/ 1437525 h 1851813"/>
                <a:gd name="connsiteX646" fmla="*/ 2451931 w 9170161"/>
                <a:gd name="connsiteY646" fmla="*/ 1434896 h 1851813"/>
                <a:gd name="connsiteX647" fmla="*/ 2425642 w 9170161"/>
                <a:gd name="connsiteY647" fmla="*/ 1441031 h 1851813"/>
                <a:gd name="connsiteX648" fmla="*/ 2380074 w 9170161"/>
                <a:gd name="connsiteY648" fmla="*/ 1441031 h 1851813"/>
                <a:gd name="connsiteX649" fmla="*/ 2332754 w 9170161"/>
                <a:gd name="connsiteY649" fmla="*/ 1449794 h 1851813"/>
                <a:gd name="connsiteX650" fmla="*/ 2164505 w 9170161"/>
                <a:gd name="connsiteY650" fmla="*/ 1472577 h 1851813"/>
                <a:gd name="connsiteX651" fmla="*/ 2136463 w 9170161"/>
                <a:gd name="connsiteY651" fmla="*/ 1497114 h 1851813"/>
                <a:gd name="connsiteX652" fmla="*/ 2087391 w 9170161"/>
                <a:gd name="connsiteY652" fmla="*/ 1511135 h 1851813"/>
                <a:gd name="connsiteX653" fmla="*/ 1947183 w 9170161"/>
                <a:gd name="connsiteY653" fmla="*/ 1505877 h 1851813"/>
                <a:gd name="connsiteX654" fmla="*/ 1850789 w 9170161"/>
                <a:gd name="connsiteY654" fmla="*/ 1474330 h 1851813"/>
                <a:gd name="connsiteX655" fmla="*/ 1791201 w 9170161"/>
                <a:gd name="connsiteY655" fmla="*/ 1441031 h 1851813"/>
                <a:gd name="connsiteX656" fmla="*/ 1775428 w 9170161"/>
                <a:gd name="connsiteY656" fmla="*/ 1414742 h 1851813"/>
                <a:gd name="connsiteX657" fmla="*/ 1740375 w 9170161"/>
                <a:gd name="connsiteY657" fmla="*/ 1376184 h 1851813"/>
                <a:gd name="connsiteX658" fmla="*/ 1745633 w 9170161"/>
                <a:gd name="connsiteY658" fmla="*/ 1374432 h 1851813"/>
                <a:gd name="connsiteX659" fmla="*/ 1808727 w 9170161"/>
                <a:gd name="connsiteY659" fmla="*/ 1376184 h 1851813"/>
                <a:gd name="connsiteX660" fmla="*/ 1926151 w 9170161"/>
                <a:gd name="connsiteY660" fmla="*/ 1388453 h 1851813"/>
                <a:gd name="connsiteX661" fmla="*/ 2006771 w 9170161"/>
                <a:gd name="connsiteY661" fmla="*/ 1341132 h 1851813"/>
                <a:gd name="connsiteX662" fmla="*/ 2033060 w 9170161"/>
                <a:gd name="connsiteY662" fmla="*/ 1213193 h 1851813"/>
                <a:gd name="connsiteX663" fmla="*/ 2033060 w 9170161"/>
                <a:gd name="connsiteY663" fmla="*/ 1099274 h 1851813"/>
                <a:gd name="connsiteX664" fmla="*/ 2026926 w 9170161"/>
                <a:gd name="connsiteY664" fmla="*/ 1052830 h 1851813"/>
                <a:gd name="connsiteX665" fmla="*/ 1999760 w 9170161"/>
                <a:gd name="connsiteY665" fmla="*/ 1041438 h 1851813"/>
                <a:gd name="connsiteX666" fmla="*/ 1849037 w 9170161"/>
                <a:gd name="connsiteY666" fmla="*/ 1087005 h 1851813"/>
                <a:gd name="connsiteX667" fmla="*/ 1805222 w 9170161"/>
                <a:gd name="connsiteY667" fmla="*/ 1108913 h 1851813"/>
                <a:gd name="connsiteX668" fmla="*/ 1757901 w 9170161"/>
                <a:gd name="connsiteY668" fmla="*/ 1120305 h 1851813"/>
                <a:gd name="connsiteX669" fmla="*/ 1723725 w 9170161"/>
                <a:gd name="connsiteY669" fmla="*/ 1122934 h 1851813"/>
                <a:gd name="connsiteX670" fmla="*/ 1693056 w 9170161"/>
                <a:gd name="connsiteY670" fmla="*/ 1144841 h 1851813"/>
                <a:gd name="connsiteX671" fmla="*/ 1680787 w 9170161"/>
                <a:gd name="connsiteY671" fmla="*/ 1137831 h 1851813"/>
                <a:gd name="connsiteX672" fmla="*/ 1672024 w 9170161"/>
                <a:gd name="connsiteY672" fmla="*/ 1051953 h 1851813"/>
                <a:gd name="connsiteX673" fmla="*/ 1778933 w 9170161"/>
                <a:gd name="connsiteY673" fmla="*/ 855662 h 1851813"/>
                <a:gd name="connsiteX674" fmla="*/ 1784191 w 9170161"/>
                <a:gd name="connsiteY674" fmla="*/ 803084 h 1851813"/>
                <a:gd name="connsiteX675" fmla="*/ 1763159 w 9170161"/>
                <a:gd name="connsiteY675" fmla="*/ 735609 h 1851813"/>
                <a:gd name="connsiteX676" fmla="*/ 1745633 w 9170161"/>
                <a:gd name="connsiteY676" fmla="*/ 666381 h 1851813"/>
                <a:gd name="connsiteX677" fmla="*/ 1686045 w 9170161"/>
                <a:gd name="connsiteY677" fmla="*/ 659371 h 1851813"/>
                <a:gd name="connsiteX678" fmla="*/ 1698313 w 9170161"/>
                <a:gd name="connsiteY678" fmla="*/ 648855 h 1851813"/>
                <a:gd name="connsiteX679" fmla="*/ 1659756 w 9170161"/>
                <a:gd name="connsiteY679" fmla="*/ 613803 h 1851813"/>
                <a:gd name="connsiteX680" fmla="*/ 1686045 w 9170161"/>
                <a:gd name="connsiteY680" fmla="*/ 575246 h 1851813"/>
                <a:gd name="connsiteX681" fmla="*/ 1697437 w 9170161"/>
                <a:gd name="connsiteY681" fmla="*/ 579628 h 1851813"/>
                <a:gd name="connsiteX682" fmla="*/ 1710581 w 9170161"/>
                <a:gd name="connsiteY682" fmla="*/ 596277 h 1851813"/>
                <a:gd name="connsiteX683" fmla="*/ 1734241 w 9170161"/>
                <a:gd name="connsiteY683" fmla="*/ 594525 h 1851813"/>
                <a:gd name="connsiteX684" fmla="*/ 1750891 w 9170161"/>
                <a:gd name="connsiteY684" fmla="*/ 582257 h 1851813"/>
                <a:gd name="connsiteX685" fmla="*/ 1715839 w 9170161"/>
                <a:gd name="connsiteY685" fmla="*/ 470090 h 1851813"/>
                <a:gd name="connsiteX686" fmla="*/ 1666766 w 9170161"/>
                <a:gd name="connsiteY686" fmla="*/ 435038 h 1851813"/>
                <a:gd name="connsiteX687" fmla="*/ 1715839 w 9170161"/>
                <a:gd name="connsiteY687" fmla="*/ 424523 h 1851813"/>
                <a:gd name="connsiteX688" fmla="*/ 1766665 w 9170161"/>
                <a:gd name="connsiteY688" fmla="*/ 436791 h 1851813"/>
                <a:gd name="connsiteX689" fmla="*/ 1843779 w 9170161"/>
                <a:gd name="connsiteY689" fmla="*/ 506895 h 1851813"/>
                <a:gd name="connsiteX690" fmla="*/ 1850789 w 9170161"/>
                <a:gd name="connsiteY690" fmla="*/ 555968 h 1851813"/>
                <a:gd name="connsiteX691" fmla="*/ 1940172 w 9170161"/>
                <a:gd name="connsiteY691" fmla="*/ 447306 h 1851813"/>
                <a:gd name="connsiteX692" fmla="*/ 1974348 w 9170161"/>
                <a:gd name="connsiteY692" fmla="*/ 420141 h 1851813"/>
                <a:gd name="connsiteX693" fmla="*/ 1992750 w 9170161"/>
                <a:gd name="connsiteY693" fmla="*/ 396481 h 1851813"/>
                <a:gd name="connsiteX694" fmla="*/ 2104916 w 9170161"/>
                <a:gd name="connsiteY694" fmla="*/ 403491 h 1851813"/>
                <a:gd name="connsiteX695" fmla="*/ 2131206 w 9170161"/>
                <a:gd name="connsiteY695" fmla="*/ 452564 h 1851813"/>
                <a:gd name="connsiteX696" fmla="*/ 2113679 w 9170161"/>
                <a:gd name="connsiteY696" fmla="*/ 534936 h 1851813"/>
                <a:gd name="connsiteX697" fmla="*/ 2178526 w 9170161"/>
                <a:gd name="connsiteY697" fmla="*/ 575246 h 1851813"/>
                <a:gd name="connsiteX698" fmla="*/ 2208320 w 9170161"/>
                <a:gd name="connsiteY698" fmla="*/ 613803 h 1851813"/>
                <a:gd name="connsiteX699" fmla="*/ 2185536 w 9170161"/>
                <a:gd name="connsiteY699" fmla="*/ 626072 h 1851813"/>
                <a:gd name="connsiteX700" fmla="*/ 2171515 w 9170161"/>
                <a:gd name="connsiteY700" fmla="*/ 648855 h 1851813"/>
                <a:gd name="connsiteX701" fmla="*/ 2165381 w 9170161"/>
                <a:gd name="connsiteY701" fmla="*/ 662876 h 1851813"/>
                <a:gd name="connsiteX702" fmla="*/ 2154323 w 9170161"/>
                <a:gd name="connsiteY702" fmla="*/ 660633 h 1851813"/>
                <a:gd name="connsiteX703" fmla="*/ 2155742 w 9170161"/>
                <a:gd name="connsiteY703" fmla="*/ 657618 h 1851813"/>
                <a:gd name="connsiteX704" fmla="*/ 2148731 w 9170161"/>
                <a:gd name="connsiteY704" fmla="*/ 654113 h 1851813"/>
                <a:gd name="connsiteX705" fmla="*/ 2150484 w 9170161"/>
                <a:gd name="connsiteY705" fmla="*/ 659590 h 1851813"/>
                <a:gd name="connsiteX706" fmla="*/ 2150709 w 9170161"/>
                <a:gd name="connsiteY706" fmla="*/ 659899 h 1851813"/>
                <a:gd name="connsiteX707" fmla="*/ 2150265 w 9170161"/>
                <a:gd name="connsiteY707" fmla="*/ 659809 h 1851813"/>
                <a:gd name="connsiteX708" fmla="*/ 2138216 w 9170161"/>
                <a:gd name="connsiteY708" fmla="*/ 661124 h 1851813"/>
                <a:gd name="connsiteX709" fmla="*/ 2124195 w 9170161"/>
                <a:gd name="connsiteY709" fmla="*/ 648855 h 1851813"/>
                <a:gd name="connsiteX710" fmla="*/ 2097029 w 9170161"/>
                <a:gd name="connsiteY710" fmla="*/ 661124 h 1851813"/>
                <a:gd name="connsiteX711" fmla="*/ 2083885 w 9170161"/>
                <a:gd name="connsiteY711" fmla="*/ 694423 h 1851813"/>
                <a:gd name="connsiteX712" fmla="*/ 2045328 w 9170161"/>
                <a:gd name="connsiteY712" fmla="*/ 804837 h 1851813"/>
                <a:gd name="connsiteX713" fmla="*/ 2020791 w 9170161"/>
                <a:gd name="connsiteY713" fmla="*/ 846023 h 1851813"/>
                <a:gd name="connsiteX714" fmla="*/ 1985740 w 9170161"/>
                <a:gd name="connsiteY714" fmla="*/ 845147 h 1851813"/>
                <a:gd name="connsiteX715" fmla="*/ 1913883 w 9170161"/>
                <a:gd name="connsiteY715" fmla="*/ 888962 h 1851813"/>
                <a:gd name="connsiteX716" fmla="*/ 1784191 w 9170161"/>
                <a:gd name="connsiteY716" fmla="*/ 1041438 h 1851813"/>
                <a:gd name="connsiteX717" fmla="*/ 1761407 w 9170161"/>
                <a:gd name="connsiteY717" fmla="*/ 1072985 h 1851813"/>
                <a:gd name="connsiteX718" fmla="*/ 1770170 w 9170161"/>
                <a:gd name="connsiteY718" fmla="*/ 1087005 h 1851813"/>
                <a:gd name="connsiteX719" fmla="*/ 1887594 w 9170161"/>
                <a:gd name="connsiteY719" fmla="*/ 1002881 h 1851813"/>
                <a:gd name="connsiteX720" fmla="*/ 2083885 w 9170161"/>
                <a:gd name="connsiteY720" fmla="*/ 955560 h 1851813"/>
                <a:gd name="connsiteX721" fmla="*/ 2152237 w 9170161"/>
                <a:gd name="connsiteY721" fmla="*/ 994118 h 1851813"/>
                <a:gd name="connsiteX722" fmla="*/ 2164505 w 9170161"/>
                <a:gd name="connsiteY722" fmla="*/ 1039685 h 1851813"/>
                <a:gd name="connsiteX723" fmla="*/ 2148731 w 9170161"/>
                <a:gd name="connsiteY723" fmla="*/ 1223708 h 1851813"/>
                <a:gd name="connsiteX724" fmla="*/ 2163629 w 9170161"/>
                <a:gd name="connsiteY724" fmla="*/ 1238605 h 1851813"/>
                <a:gd name="connsiteX725" fmla="*/ 2185536 w 9170161"/>
                <a:gd name="connsiteY725" fmla="*/ 1213193 h 1851813"/>
                <a:gd name="connsiteX726" fmla="*/ 2224093 w 9170161"/>
                <a:gd name="connsiteY726" fmla="*/ 1162367 h 1851813"/>
                <a:gd name="connsiteX727" fmla="*/ 2285434 w 9170161"/>
                <a:gd name="connsiteY727" fmla="*/ 1120305 h 1851813"/>
                <a:gd name="connsiteX728" fmla="*/ 2315228 w 9170161"/>
                <a:gd name="connsiteY728" fmla="*/ 1123810 h 1851813"/>
                <a:gd name="connsiteX729" fmla="*/ 2345022 w 9170161"/>
                <a:gd name="connsiteY729" fmla="*/ 1127315 h 1851813"/>
                <a:gd name="connsiteX730" fmla="*/ 2408116 w 9170161"/>
                <a:gd name="connsiteY730" fmla="*/ 1139583 h 1851813"/>
                <a:gd name="connsiteX731" fmla="*/ 2579871 w 9170161"/>
                <a:gd name="connsiteY731" fmla="*/ 1185151 h 1851813"/>
                <a:gd name="connsiteX732" fmla="*/ 2671006 w 9170161"/>
                <a:gd name="connsiteY732" fmla="*/ 1053706 h 1851813"/>
                <a:gd name="connsiteX733" fmla="*/ 2688533 w 9170161"/>
                <a:gd name="connsiteY733" fmla="*/ 948550 h 1851813"/>
                <a:gd name="connsiteX734" fmla="*/ 2585129 w 9170161"/>
                <a:gd name="connsiteY734" fmla="*/ 960818 h 1851813"/>
                <a:gd name="connsiteX735" fmla="*/ 2518530 w 9170161"/>
                <a:gd name="connsiteY735" fmla="*/ 995870 h 1851813"/>
                <a:gd name="connsiteX736" fmla="*/ 2497499 w 9170161"/>
                <a:gd name="connsiteY736" fmla="*/ 1011644 h 1851813"/>
                <a:gd name="connsiteX737" fmla="*/ 2472962 w 9170161"/>
                <a:gd name="connsiteY737" fmla="*/ 1008138 h 1851813"/>
                <a:gd name="connsiteX738" fmla="*/ 2444921 w 9170161"/>
                <a:gd name="connsiteY738" fmla="*/ 1013396 h 1851813"/>
                <a:gd name="connsiteX739" fmla="*/ 2416003 w 9170161"/>
                <a:gd name="connsiteY739" fmla="*/ 1002881 h 1851813"/>
                <a:gd name="connsiteX740" fmla="*/ 2392342 w 9170161"/>
                <a:gd name="connsiteY740" fmla="*/ 978344 h 1851813"/>
                <a:gd name="connsiteX741" fmla="*/ 2383580 w 9170161"/>
                <a:gd name="connsiteY741" fmla="*/ 890714 h 1851813"/>
                <a:gd name="connsiteX742" fmla="*/ 2388837 w 9170161"/>
                <a:gd name="connsiteY742" fmla="*/ 804837 h 1851813"/>
                <a:gd name="connsiteX743" fmla="*/ 2401105 w 9170161"/>
                <a:gd name="connsiteY743" fmla="*/ 734733 h 1851813"/>
                <a:gd name="connsiteX744" fmla="*/ 2406363 w 9170161"/>
                <a:gd name="connsiteY744" fmla="*/ 648855 h 1851813"/>
                <a:gd name="connsiteX745" fmla="*/ 2401105 w 9170161"/>
                <a:gd name="connsiteY745" fmla="*/ 373697 h 1851813"/>
                <a:gd name="connsiteX746" fmla="*/ 2368683 w 9170161"/>
                <a:gd name="connsiteY746" fmla="*/ 358800 h 1851813"/>
                <a:gd name="connsiteX747" fmla="*/ 2322239 w 9170161"/>
                <a:gd name="connsiteY747" fmla="*/ 378955 h 1851813"/>
                <a:gd name="connsiteX748" fmla="*/ 2224093 w 9170161"/>
                <a:gd name="connsiteY748" fmla="*/ 436791 h 1851813"/>
                <a:gd name="connsiteX749" fmla="*/ 2281929 w 9170161"/>
                <a:gd name="connsiteY749" fmla="*/ 363182 h 1851813"/>
                <a:gd name="connsiteX750" fmla="*/ 2336259 w 9170161"/>
                <a:gd name="connsiteY750" fmla="*/ 300088 h 1851813"/>
                <a:gd name="connsiteX751" fmla="*/ 2406363 w 9170161"/>
                <a:gd name="connsiteY751" fmla="*/ 270294 h 1851813"/>
                <a:gd name="connsiteX752" fmla="*/ 563868 w 9170161"/>
                <a:gd name="connsiteY752" fmla="*/ 187833 h 1851813"/>
                <a:gd name="connsiteX753" fmla="*/ 639001 w 9170161"/>
                <a:gd name="connsiteY753" fmla="*/ 232029 h 1851813"/>
                <a:gd name="connsiteX754" fmla="*/ 758330 w 9170161"/>
                <a:gd name="connsiteY754" fmla="*/ 304953 h 1851813"/>
                <a:gd name="connsiteX755" fmla="*/ 729603 w 9170161"/>
                <a:gd name="connsiteY755" fmla="*/ 346939 h 1851813"/>
                <a:gd name="connsiteX756" fmla="*/ 696456 w 9170161"/>
                <a:gd name="connsiteY756" fmla="*/ 377876 h 1851813"/>
                <a:gd name="connsiteX757" fmla="*/ 537350 w 9170161"/>
                <a:gd name="connsiteY757" fmla="*/ 506045 h 1851813"/>
                <a:gd name="connsiteX758" fmla="*/ 174944 w 9170161"/>
                <a:gd name="connsiteY758" fmla="*/ 879501 h 1851813"/>
                <a:gd name="connsiteX759" fmla="*/ 223559 w 9170161"/>
                <a:gd name="connsiteY759" fmla="*/ 861822 h 1851813"/>
                <a:gd name="connsiteX760" fmla="*/ 548399 w 9170161"/>
                <a:gd name="connsiteY760" fmla="*/ 669570 h 1851813"/>
                <a:gd name="connsiteX761" fmla="*/ 614694 w 9170161"/>
                <a:gd name="connsiteY761" fmla="*/ 587807 h 1851813"/>
                <a:gd name="connsiteX762" fmla="*/ 665519 w 9170161"/>
                <a:gd name="connsiteY762" fmla="*/ 530352 h 1851813"/>
                <a:gd name="connsiteX763" fmla="*/ 747282 w 9170161"/>
                <a:gd name="connsiteY763" fmla="*/ 572339 h 1851813"/>
                <a:gd name="connsiteX764" fmla="*/ 817995 w 9170161"/>
                <a:gd name="connsiteY764" fmla="*/ 629793 h 1851813"/>
                <a:gd name="connsiteX765" fmla="*/ 795897 w 9170161"/>
                <a:gd name="connsiteY765" fmla="*/ 704927 h 1851813"/>
                <a:gd name="connsiteX766" fmla="*/ 630162 w 9170161"/>
                <a:gd name="connsiteY766" fmla="*/ 780060 h 1851813"/>
                <a:gd name="connsiteX767" fmla="*/ 582652 w 9170161"/>
                <a:gd name="connsiteY767" fmla="*/ 804368 h 1851813"/>
                <a:gd name="connsiteX768" fmla="*/ 583756 w 9170161"/>
                <a:gd name="connsiteY768" fmla="*/ 835305 h 1851813"/>
                <a:gd name="connsiteX769" fmla="*/ 630162 w 9170161"/>
                <a:gd name="connsiteY769" fmla="*/ 921487 h 1851813"/>
                <a:gd name="connsiteX770" fmla="*/ 623532 w 9170161"/>
                <a:gd name="connsiteY770" fmla="*/ 968998 h 1851813"/>
                <a:gd name="connsiteX771" fmla="*/ 639001 w 9170161"/>
                <a:gd name="connsiteY771" fmla="*/ 1003250 h 1851813"/>
                <a:gd name="connsiteX772" fmla="*/ 656680 w 9170161"/>
                <a:gd name="connsiteY772" fmla="*/ 1045236 h 1851813"/>
                <a:gd name="connsiteX773" fmla="*/ 616903 w 9170161"/>
                <a:gd name="connsiteY773" fmla="*/ 1104900 h 1851813"/>
                <a:gd name="connsiteX774" fmla="*/ 630162 w 9170161"/>
                <a:gd name="connsiteY774" fmla="*/ 1168985 h 1851813"/>
                <a:gd name="connsiteX775" fmla="*/ 632372 w 9170161"/>
                <a:gd name="connsiteY775" fmla="*/ 1352398 h 1851813"/>
                <a:gd name="connsiteX776" fmla="*/ 696456 w 9170161"/>
                <a:gd name="connsiteY776" fmla="*/ 1312622 h 1851813"/>
                <a:gd name="connsiteX777" fmla="*/ 729603 w 9170161"/>
                <a:gd name="connsiteY777" fmla="*/ 1311517 h 1851813"/>
                <a:gd name="connsiteX778" fmla="*/ 731813 w 9170161"/>
                <a:gd name="connsiteY778" fmla="*/ 1352398 h 1851813"/>
                <a:gd name="connsiteX779" fmla="*/ 674358 w 9170161"/>
                <a:gd name="connsiteY779" fmla="*/ 1431951 h 1851813"/>
                <a:gd name="connsiteX780" fmla="*/ 614694 w 9170161"/>
                <a:gd name="connsiteY780" fmla="*/ 1491615 h 1851813"/>
                <a:gd name="connsiteX781" fmla="*/ 548399 w 9170161"/>
                <a:gd name="connsiteY781" fmla="*/ 1526972 h 1851813"/>
                <a:gd name="connsiteX782" fmla="*/ 230188 w 9170161"/>
                <a:gd name="connsiteY782" fmla="*/ 1650721 h 1851813"/>
                <a:gd name="connsiteX783" fmla="*/ 177153 w 9170161"/>
                <a:gd name="connsiteY783" fmla="*/ 1666190 h 1851813"/>
                <a:gd name="connsiteX784" fmla="*/ 126328 w 9170161"/>
                <a:gd name="connsiteY784" fmla="*/ 1626413 h 1851813"/>
                <a:gd name="connsiteX785" fmla="*/ 84342 w 9170161"/>
                <a:gd name="connsiteY785" fmla="*/ 1555700 h 1851813"/>
                <a:gd name="connsiteX786" fmla="*/ 141797 w 9170161"/>
                <a:gd name="connsiteY786" fmla="*/ 1480566 h 1851813"/>
                <a:gd name="connsiteX787" fmla="*/ 148426 w 9170161"/>
                <a:gd name="connsiteY787" fmla="*/ 1518133 h 1851813"/>
                <a:gd name="connsiteX788" fmla="*/ 172734 w 9170161"/>
                <a:gd name="connsiteY788" fmla="*/ 1555700 h 1851813"/>
                <a:gd name="connsiteX789" fmla="*/ 440119 w 9170161"/>
                <a:gd name="connsiteY789" fmla="*/ 1454049 h 1851813"/>
                <a:gd name="connsiteX790" fmla="*/ 488735 w 9170161"/>
                <a:gd name="connsiteY790" fmla="*/ 1409853 h 1851813"/>
                <a:gd name="connsiteX791" fmla="*/ 508623 w 9170161"/>
                <a:gd name="connsiteY791" fmla="*/ 1378916 h 1851813"/>
                <a:gd name="connsiteX792" fmla="*/ 506413 w 9170161"/>
                <a:gd name="connsiteY792" fmla="*/ 1184453 h 1851813"/>
                <a:gd name="connsiteX793" fmla="*/ 384875 w 9170161"/>
                <a:gd name="connsiteY793" fmla="*/ 1213181 h 1851813"/>
                <a:gd name="connsiteX794" fmla="*/ 274384 w 9170161"/>
                <a:gd name="connsiteY794" fmla="*/ 1235279 h 1851813"/>
                <a:gd name="connsiteX795" fmla="*/ 239028 w 9170161"/>
                <a:gd name="connsiteY795" fmla="*/ 1193292 h 1851813"/>
                <a:gd name="connsiteX796" fmla="*/ 250077 w 9170161"/>
                <a:gd name="connsiteY796" fmla="*/ 1162355 h 1851813"/>
                <a:gd name="connsiteX797" fmla="*/ 369406 w 9170161"/>
                <a:gd name="connsiteY797" fmla="*/ 963473 h 1851813"/>
                <a:gd name="connsiteX798" fmla="*/ 316371 w 9170161"/>
                <a:gd name="connsiteY798" fmla="*/ 1060704 h 1851813"/>
                <a:gd name="connsiteX799" fmla="*/ 263335 w 9170161"/>
                <a:gd name="connsiteY799" fmla="*/ 1184453 h 1851813"/>
                <a:gd name="connsiteX800" fmla="*/ 446749 w 9170161"/>
                <a:gd name="connsiteY800" fmla="*/ 1111530 h 1851813"/>
                <a:gd name="connsiteX801" fmla="*/ 489840 w 9170161"/>
                <a:gd name="connsiteY801" fmla="*/ 1082802 h 1851813"/>
                <a:gd name="connsiteX802" fmla="*/ 499784 w 9170161"/>
                <a:gd name="connsiteY802" fmla="*/ 1051865 h 1851813"/>
                <a:gd name="connsiteX803" fmla="*/ 521881 w 9170161"/>
                <a:gd name="connsiteY803" fmla="*/ 1034187 h 1851813"/>
                <a:gd name="connsiteX804" fmla="*/ 521881 w 9170161"/>
                <a:gd name="connsiteY804" fmla="*/ 870662 h 1851813"/>
                <a:gd name="connsiteX805" fmla="*/ 476581 w 9170161"/>
                <a:gd name="connsiteY805" fmla="*/ 870662 h 1851813"/>
                <a:gd name="connsiteX806" fmla="*/ 431280 w 9170161"/>
                <a:gd name="connsiteY806" fmla="*/ 910438 h 1851813"/>
                <a:gd name="connsiteX807" fmla="*/ 421336 w 9170161"/>
                <a:gd name="connsiteY807" fmla="*/ 908228 h 1851813"/>
                <a:gd name="connsiteX808" fmla="*/ 448958 w 9170161"/>
                <a:gd name="connsiteY808" fmla="*/ 870662 h 1851813"/>
                <a:gd name="connsiteX809" fmla="*/ 384875 w 9170161"/>
                <a:gd name="connsiteY809" fmla="*/ 881711 h 1851813"/>
                <a:gd name="connsiteX810" fmla="*/ 499784 w 9170161"/>
                <a:gd name="connsiteY810" fmla="*/ 819836 h 1851813"/>
                <a:gd name="connsiteX811" fmla="*/ 563868 w 9170161"/>
                <a:gd name="connsiteY811" fmla="*/ 735864 h 1851813"/>
                <a:gd name="connsiteX812" fmla="*/ 181573 w 9170161"/>
                <a:gd name="connsiteY812" fmla="*/ 989991 h 1851813"/>
                <a:gd name="connsiteX813" fmla="*/ 123013 w 9170161"/>
                <a:gd name="connsiteY813" fmla="*/ 1024243 h 1851813"/>
                <a:gd name="connsiteX814" fmla="*/ 64454 w 9170161"/>
                <a:gd name="connsiteY814" fmla="*/ 1029767 h 1851813"/>
                <a:gd name="connsiteX815" fmla="*/ 2579 w 9170161"/>
                <a:gd name="connsiteY815" fmla="*/ 1029767 h 1851813"/>
                <a:gd name="connsiteX816" fmla="*/ 9209 w 9170161"/>
                <a:gd name="connsiteY816" fmla="*/ 963473 h 1851813"/>
                <a:gd name="connsiteX817" fmla="*/ 18048 w 9170161"/>
                <a:gd name="connsiteY817" fmla="*/ 879501 h 1851813"/>
                <a:gd name="connsiteX818" fmla="*/ 97600 w 9170161"/>
                <a:gd name="connsiteY818" fmla="*/ 786689 h 1851813"/>
                <a:gd name="connsiteX819" fmla="*/ 159475 w 9170161"/>
                <a:gd name="connsiteY819" fmla="*/ 689458 h 1851813"/>
                <a:gd name="connsiteX820" fmla="*/ 234608 w 9170161"/>
                <a:gd name="connsiteY820" fmla="*/ 594437 h 1851813"/>
                <a:gd name="connsiteX821" fmla="*/ 347308 w 9170161"/>
                <a:gd name="connsiteY821" fmla="*/ 464058 h 1851813"/>
                <a:gd name="connsiteX822" fmla="*/ 338468 w 9170161"/>
                <a:gd name="connsiteY822" fmla="*/ 424282 h 1851813"/>
                <a:gd name="connsiteX823" fmla="*/ 281014 w 9170161"/>
                <a:gd name="connsiteY823" fmla="*/ 340310 h 1851813"/>
                <a:gd name="connsiteX824" fmla="*/ 265545 w 9170161"/>
                <a:gd name="connsiteY824" fmla="*/ 269596 h 1851813"/>
                <a:gd name="connsiteX825" fmla="*/ 398133 w 9170161"/>
                <a:gd name="connsiteY825" fmla="*/ 296114 h 1851813"/>
                <a:gd name="connsiteX826" fmla="*/ 515253 w 9170161"/>
                <a:gd name="connsiteY826" fmla="*/ 238659 h 1851813"/>
                <a:gd name="connsiteX827" fmla="*/ 563868 w 9170161"/>
                <a:gd name="connsiteY827" fmla="*/ 187833 h 1851813"/>
                <a:gd name="connsiteX828" fmla="*/ 1012458 w 9170161"/>
                <a:gd name="connsiteY828" fmla="*/ 0 h 1851813"/>
                <a:gd name="connsiteX829" fmla="*/ 1041185 w 9170161"/>
                <a:gd name="connsiteY829" fmla="*/ 15469 h 1851813"/>
                <a:gd name="connsiteX830" fmla="*/ 1189241 w 9170161"/>
                <a:gd name="connsiteY830" fmla="*/ 97232 h 1851813"/>
                <a:gd name="connsiteX831" fmla="*/ 1211339 w 9170161"/>
                <a:gd name="connsiteY831" fmla="*/ 205512 h 1851813"/>
                <a:gd name="connsiteX832" fmla="*/ 1204710 w 9170161"/>
                <a:gd name="connsiteY832" fmla="*/ 256337 h 1851813"/>
                <a:gd name="connsiteX833" fmla="*/ 1189241 w 9170161"/>
                <a:gd name="connsiteY833" fmla="*/ 329261 h 1851813"/>
                <a:gd name="connsiteX834" fmla="*/ 1145045 w 9170161"/>
                <a:gd name="connsiteY834" fmla="*/ 576758 h 1851813"/>
                <a:gd name="connsiteX835" fmla="*/ 1114109 w 9170161"/>
                <a:gd name="connsiteY835" fmla="*/ 780060 h 1851813"/>
                <a:gd name="connsiteX836" fmla="*/ 1056654 w 9170161"/>
                <a:gd name="connsiteY836" fmla="*/ 967893 h 1851813"/>
                <a:gd name="connsiteX837" fmla="*/ 1220179 w 9170161"/>
                <a:gd name="connsiteY837" fmla="*/ 996620 h 1851813"/>
                <a:gd name="connsiteX838" fmla="*/ 1361606 w 9170161"/>
                <a:gd name="connsiteY838" fmla="*/ 1045236 h 1851813"/>
                <a:gd name="connsiteX839" fmla="*/ 1421270 w 9170161"/>
                <a:gd name="connsiteY839" fmla="*/ 1146887 h 1851813"/>
                <a:gd name="connsiteX840" fmla="*/ 1255536 w 9170161"/>
                <a:gd name="connsiteY840" fmla="*/ 1352398 h 1851813"/>
                <a:gd name="connsiteX841" fmla="*/ 1339508 w 9170161"/>
                <a:gd name="connsiteY841" fmla="*/ 1401014 h 1851813"/>
                <a:gd name="connsiteX842" fmla="*/ 1589216 w 9170161"/>
                <a:gd name="connsiteY842" fmla="*/ 1610945 h 1851813"/>
                <a:gd name="connsiteX843" fmla="*/ 1631201 w 9170161"/>
                <a:gd name="connsiteY843" fmla="*/ 1670609 h 1851813"/>
                <a:gd name="connsiteX844" fmla="*/ 1655509 w 9170161"/>
                <a:gd name="connsiteY844" fmla="*/ 1770050 h 1851813"/>
                <a:gd name="connsiteX845" fmla="*/ 1640041 w 9170161"/>
                <a:gd name="connsiteY845" fmla="*/ 1803197 h 1851813"/>
                <a:gd name="connsiteX846" fmla="*/ 1646670 w 9170161"/>
                <a:gd name="connsiteY846" fmla="*/ 1803197 h 1851813"/>
                <a:gd name="connsiteX847" fmla="*/ 1580376 w 9170161"/>
                <a:gd name="connsiteY847" fmla="*/ 1845183 h 1851813"/>
                <a:gd name="connsiteX848" fmla="*/ 1516292 w 9170161"/>
                <a:gd name="connsiteY848" fmla="*/ 1851813 h 1851813"/>
                <a:gd name="connsiteX849" fmla="*/ 1430109 w 9170161"/>
                <a:gd name="connsiteY849" fmla="*/ 1836344 h 1851813"/>
                <a:gd name="connsiteX850" fmla="*/ 1408012 w 9170161"/>
                <a:gd name="connsiteY850" fmla="*/ 1818666 h 1851813"/>
                <a:gd name="connsiteX851" fmla="*/ 1317410 w 9170161"/>
                <a:gd name="connsiteY851" fmla="*/ 1783309 h 1851813"/>
                <a:gd name="connsiteX852" fmla="*/ 1405802 w 9170161"/>
                <a:gd name="connsiteY852" fmla="*/ 1759001 h 1851813"/>
                <a:gd name="connsiteX853" fmla="*/ 1388123 w 9170161"/>
                <a:gd name="connsiteY853" fmla="*/ 1718120 h 1851813"/>
                <a:gd name="connsiteX854" fmla="*/ 1354977 w 9170161"/>
                <a:gd name="connsiteY854" fmla="*/ 1677239 h 1851813"/>
                <a:gd name="connsiteX855" fmla="*/ 1074332 w 9170161"/>
                <a:gd name="connsiteY855" fmla="*/ 1438580 h 1851813"/>
                <a:gd name="connsiteX856" fmla="*/ 811366 w 9170161"/>
                <a:gd name="connsiteY856" fmla="*/ 1502664 h 1851813"/>
                <a:gd name="connsiteX857" fmla="*/ 769379 w 9170161"/>
                <a:gd name="connsiteY857" fmla="*/ 1517028 h 1851813"/>
                <a:gd name="connsiteX858" fmla="*/ 762750 w 9170161"/>
                <a:gd name="connsiteY858" fmla="*/ 1502664 h 1851813"/>
                <a:gd name="connsiteX859" fmla="*/ 826834 w 9170161"/>
                <a:gd name="connsiteY859" fmla="*/ 1394384 h 1851813"/>
                <a:gd name="connsiteX860" fmla="*/ 816890 w 9170161"/>
                <a:gd name="connsiteY860" fmla="*/ 1331405 h 1851813"/>
                <a:gd name="connsiteX861" fmla="*/ 773799 w 9170161"/>
                <a:gd name="connsiteY861" fmla="*/ 1277265 h 1851813"/>
                <a:gd name="connsiteX862" fmla="*/ 842303 w 9170161"/>
                <a:gd name="connsiteY862" fmla="*/ 1219810 h 1851813"/>
                <a:gd name="connsiteX863" fmla="*/ 1054444 w 9170161"/>
                <a:gd name="connsiteY863" fmla="*/ 1286104 h 1851813"/>
                <a:gd name="connsiteX864" fmla="*/ 1180402 w 9170161"/>
                <a:gd name="connsiteY864" fmla="*/ 1193292 h 1851813"/>
                <a:gd name="connsiteX865" fmla="*/ 1204710 w 9170161"/>
                <a:gd name="connsiteY865" fmla="*/ 1129208 h 1851813"/>
                <a:gd name="connsiteX866" fmla="*/ 1074332 w 9170161"/>
                <a:gd name="connsiteY866" fmla="*/ 1087222 h 1851813"/>
                <a:gd name="connsiteX867" fmla="*/ 979310 w 9170161"/>
                <a:gd name="connsiteY867" fmla="*/ 1034187 h 1851813"/>
                <a:gd name="connsiteX868" fmla="*/ 913017 w 9170161"/>
                <a:gd name="connsiteY868" fmla="*/ 866242 h 1851813"/>
                <a:gd name="connsiteX869" fmla="*/ 979310 w 9170161"/>
                <a:gd name="connsiteY869" fmla="*/ 377876 h 1851813"/>
                <a:gd name="connsiteX870" fmla="*/ 983730 w 9170161"/>
                <a:gd name="connsiteY870" fmla="*/ 114910 h 1851813"/>
                <a:gd name="connsiteX871" fmla="*/ 928485 w 9170161"/>
                <a:gd name="connsiteY871" fmla="*/ 88392 h 1851813"/>
                <a:gd name="connsiteX872" fmla="*/ 895338 w 9170161"/>
                <a:gd name="connsiteY872" fmla="*/ 113805 h 1851813"/>
                <a:gd name="connsiteX873" fmla="*/ 871030 w 9170161"/>
                <a:gd name="connsiteY873" fmla="*/ 114910 h 1851813"/>
                <a:gd name="connsiteX874" fmla="*/ 906387 w 9170161"/>
                <a:gd name="connsiteY874" fmla="*/ 41987 h 1851813"/>
                <a:gd name="connsiteX875" fmla="*/ 1012458 w 9170161"/>
                <a:gd name="connsiteY875" fmla="*/ 0 h 185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</a:cxnLst>
              <a:rect l="l" t="t" r="r" b="b"/>
              <a:pathLst>
                <a:path w="9170161" h="1851813">
                  <a:moveTo>
                    <a:pt x="2143418" y="1430624"/>
                  </a:moveTo>
                  <a:cubicBezTo>
                    <a:pt x="2141995" y="1430844"/>
                    <a:pt x="2140261" y="1431391"/>
                    <a:pt x="2138216" y="1432268"/>
                  </a:cubicBezTo>
                  <a:cubicBezTo>
                    <a:pt x="2142889" y="1442783"/>
                    <a:pt x="2146103" y="1444536"/>
                    <a:pt x="2147855" y="1437525"/>
                  </a:cubicBezTo>
                  <a:cubicBezTo>
                    <a:pt x="2149169" y="1432268"/>
                    <a:pt x="2147691" y="1429967"/>
                    <a:pt x="2143418" y="1430624"/>
                  </a:cubicBezTo>
                  <a:close/>
                  <a:moveTo>
                    <a:pt x="2878579" y="1404993"/>
                  </a:moveTo>
                  <a:cubicBezTo>
                    <a:pt x="2876900" y="1405358"/>
                    <a:pt x="2874893" y="1406271"/>
                    <a:pt x="2872556" y="1407731"/>
                  </a:cubicBezTo>
                  <a:lnTo>
                    <a:pt x="2877814" y="1419999"/>
                  </a:lnTo>
                  <a:cubicBezTo>
                    <a:pt x="2881319" y="1429347"/>
                    <a:pt x="2883655" y="1428178"/>
                    <a:pt x="2884824" y="1416494"/>
                  </a:cubicBezTo>
                  <a:cubicBezTo>
                    <a:pt x="2885700" y="1407731"/>
                    <a:pt x="2883618" y="1403897"/>
                    <a:pt x="2878579" y="1404993"/>
                  </a:cubicBezTo>
                  <a:close/>
                  <a:moveTo>
                    <a:pt x="2863025" y="1392834"/>
                  </a:moveTo>
                  <a:cubicBezTo>
                    <a:pt x="2859739" y="1392834"/>
                    <a:pt x="2859410" y="1395463"/>
                    <a:pt x="2862039" y="1400721"/>
                  </a:cubicBezTo>
                  <a:cubicBezTo>
                    <a:pt x="2865544" y="1407731"/>
                    <a:pt x="2867297" y="1405394"/>
                    <a:pt x="2867297" y="1393710"/>
                  </a:cubicBezTo>
                  <a:cubicBezTo>
                    <a:pt x="2865544" y="1393126"/>
                    <a:pt x="2864120" y="1392834"/>
                    <a:pt x="2863025" y="1392834"/>
                  </a:cubicBezTo>
                  <a:close/>
                  <a:moveTo>
                    <a:pt x="2862259" y="1382757"/>
                  </a:moveTo>
                  <a:cubicBezTo>
                    <a:pt x="2862915" y="1382903"/>
                    <a:pt x="2863300" y="1383450"/>
                    <a:pt x="2863408" y="1384400"/>
                  </a:cubicBezTo>
                  <a:lnTo>
                    <a:pt x="2862962" y="1388066"/>
                  </a:lnTo>
                  <a:lnTo>
                    <a:pt x="2861601" y="1387467"/>
                  </a:lnTo>
                  <a:lnTo>
                    <a:pt x="2854566" y="1386932"/>
                  </a:lnTo>
                  <a:lnTo>
                    <a:pt x="2855029" y="1386700"/>
                  </a:lnTo>
                  <a:cubicBezTo>
                    <a:pt x="2858534" y="1383779"/>
                    <a:pt x="2860944" y="1382464"/>
                    <a:pt x="2862259" y="1382757"/>
                  </a:cubicBezTo>
                  <a:close/>
                  <a:moveTo>
                    <a:pt x="2816691" y="1338504"/>
                  </a:moveTo>
                  <a:lnTo>
                    <a:pt x="2817477" y="1340504"/>
                  </a:lnTo>
                  <a:lnTo>
                    <a:pt x="2815570" y="1338832"/>
                  </a:lnTo>
                  <a:close/>
                  <a:moveTo>
                    <a:pt x="826938" y="1267804"/>
                  </a:moveTo>
                  <a:cubicBezTo>
                    <a:pt x="819687" y="1268218"/>
                    <a:pt x="812287" y="1269162"/>
                    <a:pt x="804736" y="1270635"/>
                  </a:cubicBezTo>
                  <a:cubicBezTo>
                    <a:pt x="813575" y="1295680"/>
                    <a:pt x="830517" y="1319988"/>
                    <a:pt x="855562" y="1343559"/>
                  </a:cubicBezTo>
                  <a:cubicBezTo>
                    <a:pt x="887972" y="1375969"/>
                    <a:pt x="921855" y="1373759"/>
                    <a:pt x="957213" y="1336929"/>
                  </a:cubicBezTo>
                  <a:cubicBezTo>
                    <a:pt x="921119" y="1287945"/>
                    <a:pt x="877695" y="1264904"/>
                    <a:pt x="826938" y="1267804"/>
                  </a:cubicBezTo>
                  <a:close/>
                  <a:moveTo>
                    <a:pt x="3341057" y="1222871"/>
                  </a:moveTo>
                  <a:lnTo>
                    <a:pt x="3313016" y="1271639"/>
                  </a:lnTo>
                  <a:cubicBezTo>
                    <a:pt x="3303262" y="1283831"/>
                    <a:pt x="3297166" y="1296429"/>
                    <a:pt x="3294728" y="1309434"/>
                  </a:cubicBezTo>
                  <a:cubicBezTo>
                    <a:pt x="3313423" y="1294804"/>
                    <a:pt x="3330084" y="1276922"/>
                    <a:pt x="3344715" y="1255789"/>
                  </a:cubicBezTo>
                  <a:cubicBezTo>
                    <a:pt x="3352030" y="1239533"/>
                    <a:pt x="3350811" y="1228560"/>
                    <a:pt x="3341057" y="1222871"/>
                  </a:cubicBezTo>
                  <a:close/>
                  <a:moveTo>
                    <a:pt x="2276671" y="1190409"/>
                  </a:moveTo>
                  <a:cubicBezTo>
                    <a:pt x="2234609" y="1220787"/>
                    <a:pt x="2197220" y="1257592"/>
                    <a:pt x="2164505" y="1300823"/>
                  </a:cubicBezTo>
                  <a:cubicBezTo>
                    <a:pt x="2151652" y="1340548"/>
                    <a:pt x="2167426" y="1363332"/>
                    <a:pt x="2211825" y="1369174"/>
                  </a:cubicBezTo>
                  <a:cubicBezTo>
                    <a:pt x="2318149" y="1362164"/>
                    <a:pt x="2412205" y="1326527"/>
                    <a:pt x="2493994" y="1262265"/>
                  </a:cubicBezTo>
                  <a:cubicBezTo>
                    <a:pt x="2472962" y="1237729"/>
                    <a:pt x="2446089" y="1224877"/>
                    <a:pt x="2413374" y="1223708"/>
                  </a:cubicBezTo>
                  <a:cubicBezTo>
                    <a:pt x="2366638" y="1206182"/>
                    <a:pt x="2321070" y="1195082"/>
                    <a:pt x="2276671" y="1190409"/>
                  </a:cubicBezTo>
                  <a:close/>
                  <a:moveTo>
                    <a:pt x="1791201" y="1167625"/>
                  </a:moveTo>
                  <a:cubicBezTo>
                    <a:pt x="1809896" y="1182814"/>
                    <a:pt x="1829758" y="1194498"/>
                    <a:pt x="1850789" y="1202677"/>
                  </a:cubicBezTo>
                  <a:cubicBezTo>
                    <a:pt x="1870652" y="1201509"/>
                    <a:pt x="1883505" y="1208519"/>
                    <a:pt x="1889346" y="1223708"/>
                  </a:cubicBezTo>
                  <a:cubicBezTo>
                    <a:pt x="1902199" y="1252918"/>
                    <a:pt x="1906288" y="1283881"/>
                    <a:pt x="1901615" y="1316596"/>
                  </a:cubicBezTo>
                  <a:cubicBezTo>
                    <a:pt x="1906288" y="1338796"/>
                    <a:pt x="1901615" y="1354569"/>
                    <a:pt x="1887594" y="1363916"/>
                  </a:cubicBezTo>
                  <a:cubicBezTo>
                    <a:pt x="1874741" y="1348727"/>
                    <a:pt x="1864226" y="1350480"/>
                    <a:pt x="1856047" y="1369174"/>
                  </a:cubicBezTo>
                  <a:cubicBezTo>
                    <a:pt x="1823332" y="1345806"/>
                    <a:pt x="1794706" y="1317180"/>
                    <a:pt x="1770170" y="1283297"/>
                  </a:cubicBezTo>
                  <a:cubicBezTo>
                    <a:pt x="1737454" y="1280960"/>
                    <a:pt x="1715839" y="1297902"/>
                    <a:pt x="1705323" y="1334122"/>
                  </a:cubicBezTo>
                  <a:cubicBezTo>
                    <a:pt x="1712334" y="1346974"/>
                    <a:pt x="1711750" y="1355737"/>
                    <a:pt x="1703571" y="1360411"/>
                  </a:cubicBezTo>
                  <a:cubicBezTo>
                    <a:pt x="1687213" y="1375600"/>
                    <a:pt x="1683709" y="1395463"/>
                    <a:pt x="1693056" y="1419999"/>
                  </a:cubicBezTo>
                  <a:cubicBezTo>
                    <a:pt x="1697729" y="1449209"/>
                    <a:pt x="1696560" y="1474914"/>
                    <a:pt x="1689550" y="1497114"/>
                  </a:cubicBezTo>
                  <a:cubicBezTo>
                    <a:pt x="1662677" y="1520482"/>
                    <a:pt x="1643982" y="1512887"/>
                    <a:pt x="1633467" y="1474330"/>
                  </a:cubicBezTo>
                  <a:cubicBezTo>
                    <a:pt x="1612436" y="1452130"/>
                    <a:pt x="1598415" y="1423505"/>
                    <a:pt x="1591405" y="1388453"/>
                  </a:cubicBezTo>
                  <a:cubicBezTo>
                    <a:pt x="1586731" y="1370927"/>
                    <a:pt x="1586731" y="1349311"/>
                    <a:pt x="1591405" y="1323606"/>
                  </a:cubicBezTo>
                  <a:cubicBezTo>
                    <a:pt x="1586731" y="1293228"/>
                    <a:pt x="1593741" y="1269276"/>
                    <a:pt x="1612436" y="1251750"/>
                  </a:cubicBezTo>
                  <a:cubicBezTo>
                    <a:pt x="1632299" y="1242403"/>
                    <a:pt x="1649825" y="1244155"/>
                    <a:pt x="1665014" y="1257008"/>
                  </a:cubicBezTo>
                  <a:lnTo>
                    <a:pt x="1752644" y="1202677"/>
                  </a:lnTo>
                  <a:cubicBezTo>
                    <a:pt x="1757317" y="1188656"/>
                    <a:pt x="1764035" y="1182814"/>
                    <a:pt x="1772798" y="1185151"/>
                  </a:cubicBezTo>
                  <a:cubicBezTo>
                    <a:pt x="1781562" y="1187488"/>
                    <a:pt x="1787696" y="1181646"/>
                    <a:pt x="1791201" y="1167625"/>
                  </a:cubicBezTo>
                  <a:close/>
                  <a:moveTo>
                    <a:pt x="2249944" y="1141117"/>
                  </a:moveTo>
                  <a:cubicBezTo>
                    <a:pt x="2248484" y="1140679"/>
                    <a:pt x="2245709" y="1141920"/>
                    <a:pt x="2241619" y="1144841"/>
                  </a:cubicBezTo>
                  <a:lnTo>
                    <a:pt x="2236361" y="1150099"/>
                  </a:lnTo>
                  <a:cubicBezTo>
                    <a:pt x="2243371" y="1155941"/>
                    <a:pt x="2248045" y="1155065"/>
                    <a:pt x="2250382" y="1147470"/>
                  </a:cubicBezTo>
                  <a:cubicBezTo>
                    <a:pt x="2251551" y="1143673"/>
                    <a:pt x="2251404" y="1141555"/>
                    <a:pt x="2249944" y="1141117"/>
                  </a:cubicBezTo>
                  <a:close/>
                  <a:moveTo>
                    <a:pt x="5444980" y="1118515"/>
                  </a:moveTo>
                  <a:cubicBezTo>
                    <a:pt x="5443887" y="1118388"/>
                    <a:pt x="5442427" y="1118629"/>
                    <a:pt x="5440598" y="1119239"/>
                  </a:cubicBezTo>
                  <a:lnTo>
                    <a:pt x="5362569" y="1158253"/>
                  </a:lnTo>
                  <a:cubicBezTo>
                    <a:pt x="5338186" y="1175322"/>
                    <a:pt x="5309737" y="1179792"/>
                    <a:pt x="5277226" y="1171664"/>
                  </a:cubicBezTo>
                  <a:cubicBezTo>
                    <a:pt x="5259344" y="1172477"/>
                    <a:pt x="5248371" y="1177760"/>
                    <a:pt x="5244307" y="1187514"/>
                  </a:cubicBezTo>
                  <a:cubicBezTo>
                    <a:pt x="5289824" y="1189952"/>
                    <a:pt x="5332496" y="1198893"/>
                    <a:pt x="5372323" y="1214336"/>
                  </a:cubicBezTo>
                  <a:cubicBezTo>
                    <a:pt x="5386953" y="1218400"/>
                    <a:pt x="5398739" y="1212304"/>
                    <a:pt x="5407680" y="1196048"/>
                  </a:cubicBezTo>
                  <a:cubicBezTo>
                    <a:pt x="5411744" y="1181418"/>
                    <a:pt x="5419465" y="1166381"/>
                    <a:pt x="5430845" y="1150938"/>
                  </a:cubicBezTo>
                  <a:cubicBezTo>
                    <a:pt x="5435721" y="1146061"/>
                    <a:pt x="5440396" y="1138949"/>
                    <a:pt x="5444865" y="1129602"/>
                  </a:cubicBezTo>
                  <a:cubicBezTo>
                    <a:pt x="5448218" y="1122592"/>
                    <a:pt x="5448256" y="1118896"/>
                    <a:pt x="5444980" y="1118515"/>
                  </a:cubicBezTo>
                  <a:close/>
                  <a:moveTo>
                    <a:pt x="6193049" y="1099274"/>
                  </a:moveTo>
                  <a:cubicBezTo>
                    <a:pt x="6179028" y="1122642"/>
                    <a:pt x="6171433" y="1147762"/>
                    <a:pt x="6170265" y="1174635"/>
                  </a:cubicBezTo>
                  <a:cubicBezTo>
                    <a:pt x="6169097" y="1194498"/>
                    <a:pt x="6175523" y="1199172"/>
                    <a:pt x="6189544" y="1188656"/>
                  </a:cubicBezTo>
                  <a:cubicBezTo>
                    <a:pt x="6203564" y="1178141"/>
                    <a:pt x="6208238" y="1164704"/>
                    <a:pt x="6203564" y="1148346"/>
                  </a:cubicBezTo>
                  <a:cubicBezTo>
                    <a:pt x="6208238" y="1117968"/>
                    <a:pt x="6204733" y="1101610"/>
                    <a:pt x="6193049" y="1099274"/>
                  </a:cubicBezTo>
                  <a:close/>
                  <a:moveTo>
                    <a:pt x="3704074" y="1053097"/>
                  </a:moveTo>
                  <a:cubicBezTo>
                    <a:pt x="3702652" y="1054113"/>
                    <a:pt x="3701941" y="1056247"/>
                    <a:pt x="3701941" y="1059498"/>
                  </a:cubicBezTo>
                  <a:cubicBezTo>
                    <a:pt x="3674305" y="1081444"/>
                    <a:pt x="3643825" y="1101357"/>
                    <a:pt x="3610501" y="1119239"/>
                  </a:cubicBezTo>
                  <a:cubicBezTo>
                    <a:pt x="3589368" y="1124116"/>
                    <a:pt x="3572299" y="1133869"/>
                    <a:pt x="3559295" y="1148500"/>
                  </a:cubicBezTo>
                  <a:cubicBezTo>
                    <a:pt x="3549541" y="1157440"/>
                    <a:pt x="3550353" y="1163536"/>
                    <a:pt x="3561732" y="1166788"/>
                  </a:cubicBezTo>
                  <a:cubicBezTo>
                    <a:pt x="3574737" y="1165975"/>
                    <a:pt x="3584084" y="1170445"/>
                    <a:pt x="3589775" y="1180199"/>
                  </a:cubicBezTo>
                  <a:cubicBezTo>
                    <a:pt x="3595464" y="1189952"/>
                    <a:pt x="3603998" y="1197674"/>
                    <a:pt x="3615377" y="1203364"/>
                  </a:cubicBezTo>
                  <a:cubicBezTo>
                    <a:pt x="3633259" y="1209053"/>
                    <a:pt x="3647076" y="1201738"/>
                    <a:pt x="3656830" y="1181418"/>
                  </a:cubicBezTo>
                  <a:cubicBezTo>
                    <a:pt x="3676337" y="1152157"/>
                    <a:pt x="3693001" y="1120458"/>
                    <a:pt x="3706817" y="1086320"/>
                  </a:cubicBezTo>
                  <a:cubicBezTo>
                    <a:pt x="3719009" y="1070877"/>
                    <a:pt x="3720228" y="1059904"/>
                    <a:pt x="3710475" y="1053402"/>
                  </a:cubicBezTo>
                  <a:cubicBezTo>
                    <a:pt x="3707630" y="1052183"/>
                    <a:pt x="3705496" y="1052081"/>
                    <a:pt x="3704074" y="1053097"/>
                  </a:cubicBezTo>
                  <a:close/>
                  <a:moveTo>
                    <a:pt x="3237425" y="999757"/>
                  </a:moveTo>
                  <a:cubicBezTo>
                    <a:pt x="3217919" y="1032269"/>
                    <a:pt x="3205726" y="1066813"/>
                    <a:pt x="3200850" y="1103389"/>
                  </a:cubicBezTo>
                  <a:cubicBezTo>
                    <a:pt x="3200850" y="1121271"/>
                    <a:pt x="3211009" y="1128992"/>
                    <a:pt x="3231330" y="1126554"/>
                  </a:cubicBezTo>
                  <a:cubicBezTo>
                    <a:pt x="3271969" y="1123303"/>
                    <a:pt x="3307326" y="1131431"/>
                    <a:pt x="3337400" y="1150938"/>
                  </a:cubicBezTo>
                  <a:cubicBezTo>
                    <a:pt x="3346340" y="1145248"/>
                    <a:pt x="3348779" y="1131024"/>
                    <a:pt x="3344715" y="1108266"/>
                  </a:cubicBezTo>
                  <a:cubicBezTo>
                    <a:pt x="3352843" y="1086320"/>
                    <a:pt x="3349591" y="1069252"/>
                    <a:pt x="3334961" y="1057060"/>
                  </a:cubicBezTo>
                  <a:cubicBezTo>
                    <a:pt x="3321143" y="1061936"/>
                    <a:pt x="3308342" y="1059498"/>
                    <a:pt x="3296556" y="1049744"/>
                  </a:cubicBezTo>
                  <a:cubicBezTo>
                    <a:pt x="3284771" y="1039991"/>
                    <a:pt x="3272985" y="1035114"/>
                    <a:pt x="3261201" y="1035114"/>
                  </a:cubicBezTo>
                  <a:cubicBezTo>
                    <a:pt x="3249415" y="1035114"/>
                    <a:pt x="3246772" y="1031050"/>
                    <a:pt x="3253275" y="1022922"/>
                  </a:cubicBezTo>
                  <a:cubicBezTo>
                    <a:pt x="3256526" y="1009917"/>
                    <a:pt x="3251243" y="1002196"/>
                    <a:pt x="3237425" y="999757"/>
                  </a:cubicBezTo>
                  <a:close/>
                  <a:moveTo>
                    <a:pt x="3350430" y="875170"/>
                  </a:moveTo>
                  <a:cubicBezTo>
                    <a:pt x="3345604" y="874103"/>
                    <a:pt x="3339635" y="874180"/>
                    <a:pt x="3332524" y="875399"/>
                  </a:cubicBezTo>
                  <a:lnTo>
                    <a:pt x="3291070" y="911975"/>
                  </a:lnTo>
                  <a:cubicBezTo>
                    <a:pt x="3291883" y="924980"/>
                    <a:pt x="3285787" y="936359"/>
                    <a:pt x="3272782" y="946112"/>
                  </a:cubicBezTo>
                  <a:cubicBezTo>
                    <a:pt x="3284161" y="956679"/>
                    <a:pt x="3297980" y="964807"/>
                    <a:pt x="3314235" y="970496"/>
                  </a:cubicBezTo>
                  <a:cubicBezTo>
                    <a:pt x="3329678" y="982688"/>
                    <a:pt x="3343496" y="985533"/>
                    <a:pt x="3355688" y="979031"/>
                  </a:cubicBezTo>
                  <a:cubicBezTo>
                    <a:pt x="3356500" y="959524"/>
                    <a:pt x="3358939" y="938391"/>
                    <a:pt x="3363004" y="915632"/>
                  </a:cubicBezTo>
                  <a:cubicBezTo>
                    <a:pt x="3369099" y="891858"/>
                    <a:pt x="3364909" y="878371"/>
                    <a:pt x="3350430" y="875170"/>
                  </a:cubicBezTo>
                  <a:close/>
                  <a:moveTo>
                    <a:pt x="5027290" y="802247"/>
                  </a:moveTo>
                  <a:lnTo>
                    <a:pt x="5028509" y="802247"/>
                  </a:lnTo>
                  <a:cubicBezTo>
                    <a:pt x="5027697" y="825818"/>
                    <a:pt x="5024038" y="848983"/>
                    <a:pt x="5017536" y="871741"/>
                  </a:cubicBezTo>
                  <a:cubicBezTo>
                    <a:pt x="5017536" y="916445"/>
                    <a:pt x="5013472" y="961962"/>
                    <a:pt x="5005344" y="1008292"/>
                  </a:cubicBezTo>
                  <a:cubicBezTo>
                    <a:pt x="4998029" y="1013168"/>
                    <a:pt x="4989495" y="1020280"/>
                    <a:pt x="4979741" y="1029628"/>
                  </a:cubicBezTo>
                  <a:cubicBezTo>
                    <a:pt x="4969987" y="1038975"/>
                    <a:pt x="4961859" y="1036740"/>
                    <a:pt x="4955358" y="1022922"/>
                  </a:cubicBezTo>
                  <a:cubicBezTo>
                    <a:pt x="4937475" y="982282"/>
                    <a:pt x="4936459" y="941642"/>
                    <a:pt x="4952310" y="901002"/>
                  </a:cubicBezTo>
                  <a:cubicBezTo>
                    <a:pt x="4968158" y="860362"/>
                    <a:pt x="4993153" y="827444"/>
                    <a:pt x="5027290" y="802247"/>
                  </a:cubicBezTo>
                  <a:close/>
                  <a:moveTo>
                    <a:pt x="5592084" y="716293"/>
                  </a:moveTo>
                  <a:cubicBezTo>
                    <a:pt x="5581314" y="716293"/>
                    <a:pt x="5571052" y="717309"/>
                    <a:pt x="5561300" y="719341"/>
                  </a:cubicBezTo>
                  <a:cubicBezTo>
                    <a:pt x="5493837" y="731533"/>
                    <a:pt x="5430845" y="753072"/>
                    <a:pt x="5372323" y="783959"/>
                  </a:cubicBezTo>
                  <a:cubicBezTo>
                    <a:pt x="5353628" y="793712"/>
                    <a:pt x="5335747" y="804279"/>
                    <a:pt x="5318678" y="815658"/>
                  </a:cubicBezTo>
                  <a:cubicBezTo>
                    <a:pt x="5300797" y="834352"/>
                    <a:pt x="5278851" y="846951"/>
                    <a:pt x="5252841" y="853453"/>
                  </a:cubicBezTo>
                  <a:cubicBezTo>
                    <a:pt x="5239024" y="863207"/>
                    <a:pt x="5224800" y="873367"/>
                    <a:pt x="5210169" y="883933"/>
                  </a:cubicBezTo>
                  <a:cubicBezTo>
                    <a:pt x="5220736" y="884746"/>
                    <a:pt x="5231303" y="884746"/>
                    <a:pt x="5241869" y="883933"/>
                  </a:cubicBezTo>
                  <a:cubicBezTo>
                    <a:pt x="5276819" y="878244"/>
                    <a:pt x="5302422" y="890029"/>
                    <a:pt x="5318678" y="919290"/>
                  </a:cubicBezTo>
                  <a:cubicBezTo>
                    <a:pt x="5393456" y="894906"/>
                    <a:pt x="5463763" y="860362"/>
                    <a:pt x="5529600" y="815658"/>
                  </a:cubicBezTo>
                  <a:cubicBezTo>
                    <a:pt x="5566989" y="784772"/>
                    <a:pt x="5599094" y="752666"/>
                    <a:pt x="5625917" y="719341"/>
                  </a:cubicBezTo>
                  <a:cubicBezTo>
                    <a:pt x="5614131" y="717309"/>
                    <a:pt x="5602853" y="716293"/>
                    <a:pt x="5592084" y="716293"/>
                  </a:cubicBezTo>
                  <a:close/>
                  <a:moveTo>
                    <a:pt x="3675118" y="698615"/>
                  </a:moveTo>
                  <a:lnTo>
                    <a:pt x="3678776" y="698615"/>
                  </a:lnTo>
                  <a:cubicBezTo>
                    <a:pt x="3694219" y="696989"/>
                    <a:pt x="3703159" y="702679"/>
                    <a:pt x="3705598" y="715684"/>
                  </a:cubicBezTo>
                  <a:cubicBezTo>
                    <a:pt x="3736485" y="719748"/>
                    <a:pt x="3762088" y="730720"/>
                    <a:pt x="3782407" y="748602"/>
                  </a:cubicBezTo>
                  <a:cubicBezTo>
                    <a:pt x="3754772" y="761607"/>
                    <a:pt x="3727950" y="771767"/>
                    <a:pt x="3701941" y="779082"/>
                  </a:cubicBezTo>
                  <a:cubicBezTo>
                    <a:pt x="3623912" y="799402"/>
                    <a:pt x="3545476" y="818096"/>
                    <a:pt x="3466635" y="835165"/>
                  </a:cubicBezTo>
                  <a:cubicBezTo>
                    <a:pt x="3458507" y="838416"/>
                    <a:pt x="3448144" y="841058"/>
                    <a:pt x="3435545" y="843090"/>
                  </a:cubicBezTo>
                  <a:cubicBezTo>
                    <a:pt x="3422948" y="845122"/>
                    <a:pt x="3418679" y="851421"/>
                    <a:pt x="3422743" y="861988"/>
                  </a:cubicBezTo>
                  <a:cubicBezTo>
                    <a:pt x="3430872" y="876618"/>
                    <a:pt x="3436968" y="890436"/>
                    <a:pt x="3441032" y="903440"/>
                  </a:cubicBezTo>
                  <a:cubicBezTo>
                    <a:pt x="3446722" y="916445"/>
                    <a:pt x="3445502" y="929856"/>
                    <a:pt x="3437375" y="943674"/>
                  </a:cubicBezTo>
                  <a:cubicBezTo>
                    <a:pt x="3447129" y="970496"/>
                    <a:pt x="3449972" y="999757"/>
                    <a:pt x="3445908" y="1031456"/>
                  </a:cubicBezTo>
                  <a:cubicBezTo>
                    <a:pt x="3443470" y="1083476"/>
                    <a:pt x="3440625" y="1140778"/>
                    <a:pt x="3437375" y="1203364"/>
                  </a:cubicBezTo>
                  <a:cubicBezTo>
                    <a:pt x="3432497" y="1219620"/>
                    <a:pt x="3434123" y="1228967"/>
                    <a:pt x="3442251" y="1231405"/>
                  </a:cubicBezTo>
                  <a:cubicBezTo>
                    <a:pt x="3467448" y="1182637"/>
                    <a:pt x="3500772" y="1135901"/>
                    <a:pt x="3542225" y="1091197"/>
                  </a:cubicBezTo>
                  <a:cubicBezTo>
                    <a:pt x="3562545" y="1066000"/>
                    <a:pt x="3586523" y="1045680"/>
                    <a:pt x="3614158" y="1030237"/>
                  </a:cubicBezTo>
                  <a:cubicBezTo>
                    <a:pt x="3631227" y="1013981"/>
                    <a:pt x="3647889" y="998538"/>
                    <a:pt x="3664146" y="983908"/>
                  </a:cubicBezTo>
                  <a:cubicBezTo>
                    <a:pt x="3687716" y="975780"/>
                    <a:pt x="3712507" y="968871"/>
                    <a:pt x="3738516" y="963181"/>
                  </a:cubicBezTo>
                  <a:cubicBezTo>
                    <a:pt x="3747457" y="970496"/>
                    <a:pt x="3758430" y="973341"/>
                    <a:pt x="3771435" y="971716"/>
                  </a:cubicBezTo>
                  <a:cubicBezTo>
                    <a:pt x="3784441" y="970090"/>
                    <a:pt x="3793380" y="976186"/>
                    <a:pt x="3798257" y="990004"/>
                  </a:cubicBezTo>
                  <a:cubicBezTo>
                    <a:pt x="3791755" y="998944"/>
                    <a:pt x="3795820" y="1005040"/>
                    <a:pt x="3810449" y="1008292"/>
                  </a:cubicBezTo>
                  <a:cubicBezTo>
                    <a:pt x="3813700" y="1026173"/>
                    <a:pt x="3812481" y="1041210"/>
                    <a:pt x="3806792" y="1053402"/>
                  </a:cubicBezTo>
                  <a:cubicBezTo>
                    <a:pt x="3792161" y="1098919"/>
                    <a:pt x="3772248" y="1141591"/>
                    <a:pt x="3747051" y="1181418"/>
                  </a:cubicBezTo>
                  <a:cubicBezTo>
                    <a:pt x="3730796" y="1198487"/>
                    <a:pt x="3720228" y="1216368"/>
                    <a:pt x="3715352" y="1235063"/>
                  </a:cubicBezTo>
                  <a:cubicBezTo>
                    <a:pt x="3771435" y="1251319"/>
                    <a:pt x="3823454" y="1272858"/>
                    <a:pt x="3871409" y="1299680"/>
                  </a:cubicBezTo>
                  <a:cubicBezTo>
                    <a:pt x="3899044" y="1313498"/>
                    <a:pt x="3914081" y="1331786"/>
                    <a:pt x="3916519" y="1354544"/>
                  </a:cubicBezTo>
                  <a:cubicBezTo>
                    <a:pt x="3927899" y="1364298"/>
                    <a:pt x="3929931" y="1376490"/>
                    <a:pt x="3922615" y="1391120"/>
                  </a:cubicBezTo>
                  <a:lnTo>
                    <a:pt x="3905547" y="1419162"/>
                  </a:lnTo>
                  <a:cubicBezTo>
                    <a:pt x="3903921" y="1425664"/>
                    <a:pt x="3898232" y="1426274"/>
                    <a:pt x="3888478" y="1420991"/>
                  </a:cubicBezTo>
                  <a:cubicBezTo>
                    <a:pt x="3878724" y="1415708"/>
                    <a:pt x="3870191" y="1415098"/>
                    <a:pt x="3862875" y="1419162"/>
                  </a:cubicBezTo>
                  <a:cubicBezTo>
                    <a:pt x="3866127" y="1411034"/>
                    <a:pt x="3861249" y="1408189"/>
                    <a:pt x="3848244" y="1410628"/>
                  </a:cubicBezTo>
                  <a:cubicBezTo>
                    <a:pt x="3837679" y="1401687"/>
                    <a:pt x="3826705" y="1400874"/>
                    <a:pt x="3815326" y="1408189"/>
                  </a:cubicBezTo>
                  <a:cubicBezTo>
                    <a:pt x="3805572" y="1406564"/>
                    <a:pt x="3796632" y="1405344"/>
                    <a:pt x="3788504" y="1404532"/>
                  </a:cubicBezTo>
                  <a:cubicBezTo>
                    <a:pt x="3795006" y="1395591"/>
                    <a:pt x="3792974" y="1388682"/>
                    <a:pt x="3782407" y="1383805"/>
                  </a:cubicBezTo>
                  <a:cubicBezTo>
                    <a:pt x="3762088" y="1382180"/>
                    <a:pt x="3759243" y="1373645"/>
                    <a:pt x="3773873" y="1358202"/>
                  </a:cubicBezTo>
                  <a:cubicBezTo>
                    <a:pt x="3735672" y="1336256"/>
                    <a:pt x="3696657" y="1315124"/>
                    <a:pt x="3656830" y="1294804"/>
                  </a:cubicBezTo>
                  <a:cubicBezTo>
                    <a:pt x="3635697" y="1317562"/>
                    <a:pt x="3610908" y="1329754"/>
                    <a:pt x="3582459" y="1331380"/>
                  </a:cubicBezTo>
                  <a:cubicBezTo>
                    <a:pt x="3585710" y="1320000"/>
                    <a:pt x="3581240" y="1310653"/>
                    <a:pt x="3569049" y="1303338"/>
                  </a:cubicBezTo>
                  <a:cubicBezTo>
                    <a:pt x="3557668" y="1301712"/>
                    <a:pt x="3554417" y="1296023"/>
                    <a:pt x="3559295" y="1286269"/>
                  </a:cubicBezTo>
                  <a:cubicBezTo>
                    <a:pt x="3562545" y="1279767"/>
                    <a:pt x="3560513" y="1275093"/>
                    <a:pt x="3553198" y="1272248"/>
                  </a:cubicBezTo>
                  <a:cubicBezTo>
                    <a:pt x="3545884" y="1269404"/>
                    <a:pt x="3543851" y="1265136"/>
                    <a:pt x="3547102" y="1259447"/>
                  </a:cubicBezTo>
                  <a:cubicBezTo>
                    <a:pt x="3554417" y="1248068"/>
                    <a:pt x="3566203" y="1243191"/>
                    <a:pt x="3582459" y="1244816"/>
                  </a:cubicBezTo>
                  <a:cubicBezTo>
                    <a:pt x="3578396" y="1227748"/>
                    <a:pt x="3566610" y="1213930"/>
                    <a:pt x="3547102" y="1203364"/>
                  </a:cubicBezTo>
                  <a:cubicBezTo>
                    <a:pt x="3536537" y="1195236"/>
                    <a:pt x="3528408" y="1195439"/>
                    <a:pt x="3522718" y="1203973"/>
                  </a:cubicBezTo>
                  <a:cubicBezTo>
                    <a:pt x="3517029" y="1212508"/>
                    <a:pt x="3511339" y="1220432"/>
                    <a:pt x="3505650" y="1227748"/>
                  </a:cubicBezTo>
                  <a:cubicBezTo>
                    <a:pt x="3490206" y="1276516"/>
                    <a:pt x="3475170" y="1325690"/>
                    <a:pt x="3460539" y="1375271"/>
                  </a:cubicBezTo>
                  <a:cubicBezTo>
                    <a:pt x="3450785" y="1409408"/>
                    <a:pt x="3441032" y="1443140"/>
                    <a:pt x="3431278" y="1476464"/>
                  </a:cubicBezTo>
                  <a:cubicBezTo>
                    <a:pt x="3432904" y="1503287"/>
                    <a:pt x="3424369" y="1512634"/>
                    <a:pt x="3405675" y="1504506"/>
                  </a:cubicBezTo>
                  <a:cubicBezTo>
                    <a:pt x="3386168" y="1480122"/>
                    <a:pt x="3370724" y="1454112"/>
                    <a:pt x="3359345" y="1426477"/>
                  </a:cubicBezTo>
                  <a:cubicBezTo>
                    <a:pt x="3349591" y="1395591"/>
                    <a:pt x="3346747" y="1364298"/>
                    <a:pt x="3350811" y="1332599"/>
                  </a:cubicBezTo>
                  <a:cubicBezTo>
                    <a:pt x="3338619" y="1349668"/>
                    <a:pt x="3326020" y="1365924"/>
                    <a:pt x="3313016" y="1381367"/>
                  </a:cubicBezTo>
                  <a:cubicBezTo>
                    <a:pt x="3298385" y="1401687"/>
                    <a:pt x="3280097" y="1422413"/>
                    <a:pt x="3258153" y="1443546"/>
                  </a:cubicBezTo>
                  <a:lnTo>
                    <a:pt x="3175246" y="1505725"/>
                  </a:lnTo>
                  <a:cubicBezTo>
                    <a:pt x="3150049" y="1521981"/>
                    <a:pt x="3133793" y="1515885"/>
                    <a:pt x="3126479" y="1487437"/>
                  </a:cubicBezTo>
                  <a:cubicBezTo>
                    <a:pt x="3130542" y="1490688"/>
                    <a:pt x="3134606" y="1485812"/>
                    <a:pt x="3138670" y="1472807"/>
                  </a:cubicBezTo>
                  <a:cubicBezTo>
                    <a:pt x="3126479" y="1467930"/>
                    <a:pt x="3123633" y="1465085"/>
                    <a:pt x="3130136" y="1464272"/>
                  </a:cubicBezTo>
                  <a:cubicBezTo>
                    <a:pt x="3128511" y="1448829"/>
                    <a:pt x="3132168" y="1436231"/>
                    <a:pt x="3141108" y="1426477"/>
                  </a:cubicBezTo>
                  <a:cubicBezTo>
                    <a:pt x="3140296" y="1416724"/>
                    <a:pt x="3145985" y="1412660"/>
                    <a:pt x="3158177" y="1414285"/>
                  </a:cubicBezTo>
                  <a:cubicBezTo>
                    <a:pt x="3191502" y="1390714"/>
                    <a:pt x="3220763" y="1361860"/>
                    <a:pt x="3245960" y="1327722"/>
                  </a:cubicBezTo>
                  <a:cubicBezTo>
                    <a:pt x="3265467" y="1292772"/>
                    <a:pt x="3283348" y="1256602"/>
                    <a:pt x="3299605" y="1219213"/>
                  </a:cubicBezTo>
                  <a:cubicBezTo>
                    <a:pt x="3303669" y="1207021"/>
                    <a:pt x="3298792" y="1202348"/>
                    <a:pt x="3284974" y="1205192"/>
                  </a:cubicBezTo>
                  <a:cubicBezTo>
                    <a:pt x="3271157" y="1208037"/>
                    <a:pt x="3259371" y="1207428"/>
                    <a:pt x="3249617" y="1203364"/>
                  </a:cubicBezTo>
                  <a:cubicBezTo>
                    <a:pt x="3233361" y="1198487"/>
                    <a:pt x="3217105" y="1194423"/>
                    <a:pt x="3200850" y="1191172"/>
                  </a:cubicBezTo>
                  <a:cubicBezTo>
                    <a:pt x="3201662" y="1218807"/>
                    <a:pt x="3205726" y="1248474"/>
                    <a:pt x="3213041" y="1280173"/>
                  </a:cubicBezTo>
                  <a:cubicBezTo>
                    <a:pt x="3215480" y="1294804"/>
                    <a:pt x="3213854" y="1309028"/>
                    <a:pt x="3208165" y="1322845"/>
                  </a:cubicBezTo>
                  <a:cubicBezTo>
                    <a:pt x="3202475" y="1339914"/>
                    <a:pt x="3192315" y="1340320"/>
                    <a:pt x="3177685" y="1324064"/>
                  </a:cubicBezTo>
                  <a:cubicBezTo>
                    <a:pt x="3171182" y="1334631"/>
                    <a:pt x="3165290" y="1335240"/>
                    <a:pt x="3160007" y="1325893"/>
                  </a:cubicBezTo>
                  <a:cubicBezTo>
                    <a:pt x="3154723" y="1316546"/>
                    <a:pt x="3150862" y="1307808"/>
                    <a:pt x="3148424" y="1299680"/>
                  </a:cubicBezTo>
                  <a:cubicBezTo>
                    <a:pt x="3145173" y="1285863"/>
                    <a:pt x="3139076" y="1275296"/>
                    <a:pt x="3130136" y="1267981"/>
                  </a:cubicBezTo>
                  <a:cubicBezTo>
                    <a:pt x="3128511" y="1246036"/>
                    <a:pt x="3127291" y="1221652"/>
                    <a:pt x="3126479" y="1194829"/>
                  </a:cubicBezTo>
                  <a:cubicBezTo>
                    <a:pt x="3126479" y="1092416"/>
                    <a:pt x="3160209" y="1002602"/>
                    <a:pt x="3227673" y="925386"/>
                  </a:cubicBezTo>
                  <a:cubicBezTo>
                    <a:pt x="3234174" y="918884"/>
                    <a:pt x="3240068" y="911568"/>
                    <a:pt x="3245350" y="903440"/>
                  </a:cubicBezTo>
                  <a:cubicBezTo>
                    <a:pt x="3250633" y="895312"/>
                    <a:pt x="3247179" y="892468"/>
                    <a:pt x="3234987" y="894906"/>
                  </a:cubicBezTo>
                  <a:cubicBezTo>
                    <a:pt x="3182968" y="916039"/>
                    <a:pt x="3131761" y="935140"/>
                    <a:pt x="3081368" y="952208"/>
                  </a:cubicBezTo>
                  <a:cubicBezTo>
                    <a:pt x="3046418" y="966839"/>
                    <a:pt x="3009841" y="982282"/>
                    <a:pt x="2971640" y="998538"/>
                  </a:cubicBezTo>
                  <a:cubicBezTo>
                    <a:pt x="2959448" y="992848"/>
                    <a:pt x="2945630" y="991629"/>
                    <a:pt x="2930188" y="994880"/>
                  </a:cubicBezTo>
                  <a:cubicBezTo>
                    <a:pt x="2909055" y="998132"/>
                    <a:pt x="2896862" y="987159"/>
                    <a:pt x="2893611" y="961962"/>
                  </a:cubicBezTo>
                  <a:cubicBezTo>
                    <a:pt x="2891986" y="949770"/>
                    <a:pt x="2894424" y="945706"/>
                    <a:pt x="2900926" y="949770"/>
                  </a:cubicBezTo>
                  <a:cubicBezTo>
                    <a:pt x="2907428" y="953834"/>
                    <a:pt x="2914337" y="956679"/>
                    <a:pt x="2921652" y="958304"/>
                  </a:cubicBezTo>
                  <a:cubicBezTo>
                    <a:pt x="2983426" y="938797"/>
                    <a:pt x="3043166" y="916852"/>
                    <a:pt x="3100875" y="892468"/>
                  </a:cubicBezTo>
                  <a:cubicBezTo>
                    <a:pt x="3138265" y="881088"/>
                    <a:pt x="3176872" y="867271"/>
                    <a:pt x="3216699" y="851015"/>
                  </a:cubicBezTo>
                  <a:lnTo>
                    <a:pt x="3253275" y="838823"/>
                  </a:lnTo>
                  <a:cubicBezTo>
                    <a:pt x="3308545" y="812813"/>
                    <a:pt x="3365848" y="792900"/>
                    <a:pt x="3425182" y="779082"/>
                  </a:cubicBezTo>
                  <a:cubicBezTo>
                    <a:pt x="3490206" y="761200"/>
                    <a:pt x="3556043" y="742100"/>
                    <a:pt x="3622692" y="721779"/>
                  </a:cubicBezTo>
                  <a:cubicBezTo>
                    <a:pt x="3638948" y="712839"/>
                    <a:pt x="3656424" y="705117"/>
                    <a:pt x="3675118" y="698615"/>
                  </a:cubicBezTo>
                  <a:close/>
                  <a:moveTo>
                    <a:pt x="4492270" y="698317"/>
                  </a:moveTo>
                  <a:lnTo>
                    <a:pt x="4487307" y="708786"/>
                  </a:lnTo>
                  <a:cubicBezTo>
                    <a:pt x="4483117" y="716801"/>
                    <a:pt x="4481386" y="717165"/>
                    <a:pt x="4482115" y="709879"/>
                  </a:cubicBezTo>
                  <a:close/>
                  <a:moveTo>
                    <a:pt x="4492368" y="698206"/>
                  </a:moveTo>
                  <a:lnTo>
                    <a:pt x="4492270" y="698317"/>
                  </a:lnTo>
                  <a:lnTo>
                    <a:pt x="4492317" y="698220"/>
                  </a:lnTo>
                  <a:close/>
                  <a:moveTo>
                    <a:pt x="2150709" y="659899"/>
                  </a:moveTo>
                  <a:lnTo>
                    <a:pt x="2154323" y="660633"/>
                  </a:lnTo>
                  <a:lnTo>
                    <a:pt x="2153989" y="661343"/>
                  </a:lnTo>
                  <a:cubicBezTo>
                    <a:pt x="2153405" y="662073"/>
                    <a:pt x="2152821" y="662292"/>
                    <a:pt x="2152237" y="662000"/>
                  </a:cubicBezTo>
                  <a:close/>
                  <a:moveTo>
                    <a:pt x="1977963" y="651649"/>
                  </a:moveTo>
                  <a:cubicBezTo>
                    <a:pt x="1975260" y="651831"/>
                    <a:pt x="1972011" y="652653"/>
                    <a:pt x="1968213" y="654113"/>
                  </a:cubicBezTo>
                  <a:cubicBezTo>
                    <a:pt x="1935499" y="657618"/>
                    <a:pt x="1903951" y="659371"/>
                    <a:pt x="1873573" y="659371"/>
                  </a:cubicBezTo>
                  <a:cubicBezTo>
                    <a:pt x="1861889" y="672223"/>
                    <a:pt x="1857508" y="687413"/>
                    <a:pt x="1860428" y="704939"/>
                  </a:cubicBezTo>
                  <a:cubicBezTo>
                    <a:pt x="1863349" y="722465"/>
                    <a:pt x="1860137" y="738238"/>
                    <a:pt x="1850789" y="752259"/>
                  </a:cubicBezTo>
                  <a:cubicBezTo>
                    <a:pt x="1855463" y="767448"/>
                    <a:pt x="1857216" y="780885"/>
                    <a:pt x="1856047" y="792569"/>
                  </a:cubicBezTo>
                  <a:cubicBezTo>
                    <a:pt x="1878247" y="780885"/>
                    <a:pt x="1901907" y="769785"/>
                    <a:pt x="1927028" y="759269"/>
                  </a:cubicBezTo>
                  <a:cubicBezTo>
                    <a:pt x="1952148" y="748754"/>
                    <a:pt x="1968213" y="730643"/>
                    <a:pt x="1975224" y="704939"/>
                  </a:cubicBezTo>
                  <a:cubicBezTo>
                    <a:pt x="1981066" y="694423"/>
                    <a:pt x="1985155" y="681863"/>
                    <a:pt x="1987492" y="667258"/>
                  </a:cubicBezTo>
                  <a:cubicBezTo>
                    <a:pt x="1989245" y="656304"/>
                    <a:pt x="1986068" y="651101"/>
                    <a:pt x="1977963" y="651649"/>
                  </a:cubicBezTo>
                  <a:close/>
                  <a:moveTo>
                    <a:pt x="4563725" y="648671"/>
                  </a:moveTo>
                  <a:cubicBezTo>
                    <a:pt x="4588986" y="655472"/>
                    <a:pt x="4611331" y="668102"/>
                    <a:pt x="4630762" y="686561"/>
                  </a:cubicBezTo>
                  <a:cubicBezTo>
                    <a:pt x="4634648" y="711822"/>
                    <a:pt x="4642907" y="735139"/>
                    <a:pt x="4655536" y="756513"/>
                  </a:cubicBezTo>
                  <a:cubicBezTo>
                    <a:pt x="4670110" y="774001"/>
                    <a:pt x="4671081" y="791003"/>
                    <a:pt x="4658451" y="807519"/>
                  </a:cubicBezTo>
                  <a:cubicBezTo>
                    <a:pt x="4658451" y="862898"/>
                    <a:pt x="4662337" y="913904"/>
                    <a:pt x="4670110" y="960538"/>
                  </a:cubicBezTo>
                  <a:cubicBezTo>
                    <a:pt x="4669138" y="975112"/>
                    <a:pt x="4669138" y="988228"/>
                    <a:pt x="4670110" y="999886"/>
                  </a:cubicBezTo>
                  <a:cubicBezTo>
                    <a:pt x="4676912" y="1023203"/>
                    <a:pt x="4681768" y="1049921"/>
                    <a:pt x="4684683" y="1080039"/>
                  </a:cubicBezTo>
                  <a:cubicBezTo>
                    <a:pt x="4684683" y="1100442"/>
                    <a:pt x="4685655" y="1120844"/>
                    <a:pt x="4687598" y="1141247"/>
                  </a:cubicBezTo>
                  <a:cubicBezTo>
                    <a:pt x="4692455" y="1174279"/>
                    <a:pt x="4697313" y="1205369"/>
                    <a:pt x="4702172" y="1234516"/>
                  </a:cubicBezTo>
                  <a:cubicBezTo>
                    <a:pt x="4701199" y="1276292"/>
                    <a:pt x="4701199" y="1320498"/>
                    <a:pt x="4702172" y="1367132"/>
                  </a:cubicBezTo>
                  <a:cubicBezTo>
                    <a:pt x="4707030" y="1419596"/>
                    <a:pt x="4693913" y="1468173"/>
                    <a:pt x="4662823" y="1512865"/>
                  </a:cubicBezTo>
                  <a:cubicBezTo>
                    <a:pt x="4651165" y="1530353"/>
                    <a:pt x="4639020" y="1527438"/>
                    <a:pt x="4626390" y="1504121"/>
                  </a:cubicBezTo>
                  <a:cubicBezTo>
                    <a:pt x="4618618" y="1507035"/>
                    <a:pt x="4615703" y="1503149"/>
                    <a:pt x="4617646" y="1492462"/>
                  </a:cubicBezTo>
                  <a:cubicBezTo>
                    <a:pt x="4606959" y="1481775"/>
                    <a:pt x="4596758" y="1469145"/>
                    <a:pt x="4587042" y="1454572"/>
                  </a:cubicBezTo>
                  <a:cubicBezTo>
                    <a:pt x="4596758" y="1452628"/>
                    <a:pt x="4604044" y="1447285"/>
                    <a:pt x="4608902" y="1438541"/>
                  </a:cubicBezTo>
                  <a:cubicBezTo>
                    <a:pt x="4605987" y="1417167"/>
                    <a:pt x="4605503" y="1395307"/>
                    <a:pt x="4607445" y="1372961"/>
                  </a:cubicBezTo>
                  <a:cubicBezTo>
                    <a:pt x="4602587" y="1301067"/>
                    <a:pt x="4602587" y="1224314"/>
                    <a:pt x="4607445" y="1142704"/>
                  </a:cubicBezTo>
                  <a:cubicBezTo>
                    <a:pt x="4606474" y="1122302"/>
                    <a:pt x="4606959" y="1101413"/>
                    <a:pt x="4608902" y="1080039"/>
                  </a:cubicBezTo>
                  <a:cubicBezTo>
                    <a:pt x="4607931" y="1065466"/>
                    <a:pt x="4607445" y="1052350"/>
                    <a:pt x="4607445" y="1040691"/>
                  </a:cubicBezTo>
                  <a:cubicBezTo>
                    <a:pt x="4608416" y="1017374"/>
                    <a:pt x="4608416" y="990171"/>
                    <a:pt x="4607445" y="959081"/>
                  </a:cubicBezTo>
                  <a:cubicBezTo>
                    <a:pt x="4609388" y="878442"/>
                    <a:pt x="4606474" y="800233"/>
                    <a:pt x="4598701" y="724452"/>
                  </a:cubicBezTo>
                  <a:cubicBezTo>
                    <a:pt x="4589957" y="702106"/>
                    <a:pt x="4576841" y="689476"/>
                    <a:pt x="4559353" y="686561"/>
                  </a:cubicBezTo>
                  <a:cubicBezTo>
                    <a:pt x="4548666" y="686076"/>
                    <a:pt x="4537736" y="686804"/>
                    <a:pt x="4526563" y="688747"/>
                  </a:cubicBezTo>
                  <a:lnTo>
                    <a:pt x="4492368" y="698206"/>
                  </a:lnTo>
                  <a:lnTo>
                    <a:pt x="4505796" y="682918"/>
                  </a:lnTo>
                  <a:cubicBezTo>
                    <a:pt x="4514783" y="675146"/>
                    <a:pt x="4524863" y="668588"/>
                    <a:pt x="4536036" y="663244"/>
                  </a:cubicBezTo>
                  <a:cubicBezTo>
                    <a:pt x="4547694" y="667130"/>
                    <a:pt x="4556924" y="662273"/>
                    <a:pt x="4563725" y="648671"/>
                  </a:cubicBezTo>
                  <a:close/>
                  <a:moveTo>
                    <a:pt x="5232115" y="610832"/>
                  </a:moveTo>
                  <a:cubicBezTo>
                    <a:pt x="5238617" y="617335"/>
                    <a:pt x="5244714" y="618554"/>
                    <a:pt x="5250403" y="614490"/>
                  </a:cubicBezTo>
                  <a:cubicBezTo>
                    <a:pt x="5275601" y="624244"/>
                    <a:pt x="5299171" y="635216"/>
                    <a:pt x="5321117" y="647408"/>
                  </a:cubicBezTo>
                  <a:cubicBezTo>
                    <a:pt x="5328432" y="654724"/>
                    <a:pt x="5334325" y="654520"/>
                    <a:pt x="5338795" y="646799"/>
                  </a:cubicBezTo>
                  <a:cubicBezTo>
                    <a:pt x="5343265" y="639077"/>
                    <a:pt x="5347940" y="636029"/>
                    <a:pt x="5352816" y="637655"/>
                  </a:cubicBezTo>
                  <a:cubicBezTo>
                    <a:pt x="5369884" y="646595"/>
                    <a:pt x="5369884" y="658787"/>
                    <a:pt x="5352816" y="674231"/>
                  </a:cubicBezTo>
                  <a:cubicBezTo>
                    <a:pt x="5331683" y="713245"/>
                    <a:pt x="5304049" y="717716"/>
                    <a:pt x="5269910" y="687642"/>
                  </a:cubicBezTo>
                  <a:cubicBezTo>
                    <a:pt x="5252841" y="660007"/>
                    <a:pt x="5240243" y="634404"/>
                    <a:pt x="5232115" y="610832"/>
                  </a:cubicBezTo>
                  <a:close/>
                  <a:moveTo>
                    <a:pt x="5430845" y="566941"/>
                  </a:moveTo>
                  <a:cubicBezTo>
                    <a:pt x="5451165" y="567754"/>
                    <a:pt x="5472297" y="570192"/>
                    <a:pt x="5494243" y="574256"/>
                  </a:cubicBezTo>
                  <a:cubicBezTo>
                    <a:pt x="5535696" y="579946"/>
                    <a:pt x="5558454" y="601485"/>
                    <a:pt x="5562518" y="638874"/>
                  </a:cubicBezTo>
                  <a:cubicBezTo>
                    <a:pt x="5564957" y="647002"/>
                    <a:pt x="5562721" y="654724"/>
                    <a:pt x="5555813" y="662039"/>
                  </a:cubicBezTo>
                  <a:cubicBezTo>
                    <a:pt x="5548905" y="669354"/>
                    <a:pt x="5549513" y="673418"/>
                    <a:pt x="5557641" y="674231"/>
                  </a:cubicBezTo>
                  <a:cubicBezTo>
                    <a:pt x="5599094" y="666103"/>
                    <a:pt x="5641766" y="666103"/>
                    <a:pt x="5685657" y="674231"/>
                  </a:cubicBezTo>
                  <a:cubicBezTo>
                    <a:pt x="5725486" y="685610"/>
                    <a:pt x="5755152" y="710400"/>
                    <a:pt x="5774659" y="748602"/>
                  </a:cubicBezTo>
                  <a:cubicBezTo>
                    <a:pt x="5777097" y="767296"/>
                    <a:pt x="5771611" y="779895"/>
                    <a:pt x="5758200" y="786397"/>
                  </a:cubicBezTo>
                  <a:cubicBezTo>
                    <a:pt x="5744789" y="792900"/>
                    <a:pt x="5731174" y="799402"/>
                    <a:pt x="5717357" y="805904"/>
                  </a:cubicBezTo>
                  <a:cubicBezTo>
                    <a:pt x="5692160" y="807530"/>
                    <a:pt x="5668183" y="813626"/>
                    <a:pt x="5645425" y="824192"/>
                  </a:cubicBezTo>
                  <a:lnTo>
                    <a:pt x="5457667" y="892468"/>
                  </a:lnTo>
                  <a:cubicBezTo>
                    <a:pt x="5451977" y="900596"/>
                    <a:pt x="5455635" y="905066"/>
                    <a:pt x="5468640" y="905879"/>
                  </a:cubicBezTo>
                  <a:cubicBezTo>
                    <a:pt x="5481646" y="906692"/>
                    <a:pt x="5485302" y="911975"/>
                    <a:pt x="5479614" y="921728"/>
                  </a:cubicBezTo>
                  <a:cubicBezTo>
                    <a:pt x="5486928" y="942048"/>
                    <a:pt x="5477987" y="958304"/>
                    <a:pt x="5452790" y="970496"/>
                  </a:cubicBezTo>
                  <a:cubicBezTo>
                    <a:pt x="5403209" y="988378"/>
                    <a:pt x="5354441" y="1007072"/>
                    <a:pt x="5306486" y="1026580"/>
                  </a:cubicBezTo>
                  <a:cubicBezTo>
                    <a:pt x="5281289" y="1036333"/>
                    <a:pt x="5266253" y="1055028"/>
                    <a:pt x="5261376" y="1082663"/>
                  </a:cubicBezTo>
                  <a:cubicBezTo>
                    <a:pt x="5251622" y="1111924"/>
                    <a:pt x="5245121" y="1140372"/>
                    <a:pt x="5241869" y="1168007"/>
                  </a:cubicBezTo>
                  <a:cubicBezTo>
                    <a:pt x="5264627" y="1163943"/>
                    <a:pt x="5284541" y="1154596"/>
                    <a:pt x="5301609" y="1139965"/>
                  </a:cubicBezTo>
                  <a:cubicBezTo>
                    <a:pt x="5347940" y="1099325"/>
                    <a:pt x="5398333" y="1064375"/>
                    <a:pt x="5452790" y="1035114"/>
                  </a:cubicBezTo>
                  <a:cubicBezTo>
                    <a:pt x="5462544" y="1033488"/>
                    <a:pt x="5472704" y="1034708"/>
                    <a:pt x="5483271" y="1038772"/>
                  </a:cubicBezTo>
                  <a:cubicBezTo>
                    <a:pt x="5513344" y="1036333"/>
                    <a:pt x="5539353" y="1048932"/>
                    <a:pt x="5561300" y="1076567"/>
                  </a:cubicBezTo>
                  <a:cubicBezTo>
                    <a:pt x="5558048" y="1089572"/>
                    <a:pt x="5558048" y="1100138"/>
                    <a:pt x="5561300" y="1108266"/>
                  </a:cubicBezTo>
                  <a:cubicBezTo>
                    <a:pt x="5546669" y="1152157"/>
                    <a:pt x="5525942" y="1194423"/>
                    <a:pt x="5499120" y="1235063"/>
                  </a:cubicBezTo>
                  <a:cubicBezTo>
                    <a:pt x="5517001" y="1248880"/>
                    <a:pt x="5537728" y="1259853"/>
                    <a:pt x="5561300" y="1267981"/>
                  </a:cubicBezTo>
                  <a:cubicBezTo>
                    <a:pt x="5606816" y="1286676"/>
                    <a:pt x="5649894" y="1310653"/>
                    <a:pt x="5690534" y="1339914"/>
                  </a:cubicBezTo>
                  <a:cubicBezTo>
                    <a:pt x="5699475" y="1345604"/>
                    <a:pt x="5706790" y="1349261"/>
                    <a:pt x="5712480" y="1350887"/>
                  </a:cubicBezTo>
                  <a:cubicBezTo>
                    <a:pt x="5729548" y="1367956"/>
                    <a:pt x="5744585" y="1384618"/>
                    <a:pt x="5757591" y="1400874"/>
                  </a:cubicBezTo>
                  <a:cubicBezTo>
                    <a:pt x="5767345" y="1425258"/>
                    <a:pt x="5764499" y="1447610"/>
                    <a:pt x="5749056" y="1467930"/>
                  </a:cubicBezTo>
                  <a:cubicBezTo>
                    <a:pt x="5741741" y="1476871"/>
                    <a:pt x="5743366" y="1486218"/>
                    <a:pt x="5753933" y="1495972"/>
                  </a:cubicBezTo>
                  <a:cubicBezTo>
                    <a:pt x="5739302" y="1483780"/>
                    <a:pt x="5732393" y="1487031"/>
                    <a:pt x="5733206" y="1505725"/>
                  </a:cubicBezTo>
                  <a:cubicBezTo>
                    <a:pt x="5715325" y="1512228"/>
                    <a:pt x="5698256" y="1512228"/>
                    <a:pt x="5682000" y="1505725"/>
                  </a:cubicBezTo>
                  <a:cubicBezTo>
                    <a:pt x="5608035" y="1464272"/>
                    <a:pt x="5537321" y="1415098"/>
                    <a:pt x="5469860" y="1358202"/>
                  </a:cubicBezTo>
                  <a:cubicBezTo>
                    <a:pt x="5450352" y="1339508"/>
                    <a:pt x="5429626" y="1328128"/>
                    <a:pt x="5407680" y="1324064"/>
                  </a:cubicBezTo>
                  <a:cubicBezTo>
                    <a:pt x="5369478" y="1358202"/>
                    <a:pt x="5325993" y="1385024"/>
                    <a:pt x="5277226" y="1404532"/>
                  </a:cubicBezTo>
                  <a:lnTo>
                    <a:pt x="5234553" y="1399655"/>
                  </a:lnTo>
                  <a:cubicBezTo>
                    <a:pt x="5212609" y="1400468"/>
                    <a:pt x="5198790" y="1388682"/>
                    <a:pt x="5193101" y="1364298"/>
                  </a:cubicBezTo>
                  <a:cubicBezTo>
                    <a:pt x="5194726" y="1339101"/>
                    <a:pt x="5195945" y="1313498"/>
                    <a:pt x="5196758" y="1287488"/>
                  </a:cubicBezTo>
                  <a:cubicBezTo>
                    <a:pt x="5204073" y="1302932"/>
                    <a:pt x="5214641" y="1316343"/>
                    <a:pt x="5228457" y="1327722"/>
                  </a:cubicBezTo>
                  <a:cubicBezTo>
                    <a:pt x="5266659" y="1311466"/>
                    <a:pt x="5301609" y="1288708"/>
                    <a:pt x="5333309" y="1259447"/>
                  </a:cubicBezTo>
                  <a:cubicBezTo>
                    <a:pt x="5303235" y="1226122"/>
                    <a:pt x="5266659" y="1207834"/>
                    <a:pt x="5223581" y="1204583"/>
                  </a:cubicBezTo>
                  <a:cubicBezTo>
                    <a:pt x="5209763" y="1229780"/>
                    <a:pt x="5197977" y="1255789"/>
                    <a:pt x="5188224" y="1282612"/>
                  </a:cubicBezTo>
                  <a:cubicBezTo>
                    <a:pt x="5172782" y="1315124"/>
                    <a:pt x="5152867" y="1343978"/>
                    <a:pt x="5128484" y="1369175"/>
                  </a:cubicBezTo>
                  <a:cubicBezTo>
                    <a:pt x="5113040" y="1377303"/>
                    <a:pt x="5095971" y="1383399"/>
                    <a:pt x="5077278" y="1387463"/>
                  </a:cubicBezTo>
                  <a:cubicBezTo>
                    <a:pt x="5061834" y="1385837"/>
                    <a:pt x="5052486" y="1378116"/>
                    <a:pt x="5049235" y="1364298"/>
                  </a:cubicBezTo>
                  <a:cubicBezTo>
                    <a:pt x="5045984" y="1350480"/>
                    <a:pt x="5040294" y="1339914"/>
                    <a:pt x="5032166" y="1332599"/>
                  </a:cubicBezTo>
                  <a:cubicBezTo>
                    <a:pt x="5028102" y="1325284"/>
                    <a:pt x="5031354" y="1322642"/>
                    <a:pt x="5041920" y="1324674"/>
                  </a:cubicBezTo>
                  <a:cubicBezTo>
                    <a:pt x="5052486" y="1326706"/>
                    <a:pt x="5060209" y="1326096"/>
                    <a:pt x="5065085" y="1322845"/>
                  </a:cubicBezTo>
                  <a:cubicBezTo>
                    <a:pt x="5126857" y="1240752"/>
                    <a:pt x="5172375" y="1152970"/>
                    <a:pt x="5201635" y="1059498"/>
                  </a:cubicBezTo>
                  <a:cubicBezTo>
                    <a:pt x="5174000" y="1053808"/>
                    <a:pt x="5148397" y="1042836"/>
                    <a:pt x="5124825" y="1026580"/>
                  </a:cubicBezTo>
                  <a:cubicBezTo>
                    <a:pt x="5112633" y="1016013"/>
                    <a:pt x="5112227" y="1007072"/>
                    <a:pt x="5123606" y="999757"/>
                  </a:cubicBezTo>
                  <a:cubicBezTo>
                    <a:pt x="5134985" y="992442"/>
                    <a:pt x="5145552" y="994068"/>
                    <a:pt x="5155305" y="1004634"/>
                  </a:cubicBezTo>
                  <a:cubicBezTo>
                    <a:pt x="5166685" y="994880"/>
                    <a:pt x="5179283" y="987159"/>
                    <a:pt x="5193101" y="981469"/>
                  </a:cubicBezTo>
                  <a:cubicBezTo>
                    <a:pt x="5219923" y="970090"/>
                    <a:pt x="5237805" y="951802"/>
                    <a:pt x="5246746" y="926605"/>
                  </a:cubicBezTo>
                  <a:cubicBezTo>
                    <a:pt x="5231303" y="916039"/>
                    <a:pt x="5211795" y="910756"/>
                    <a:pt x="5188224" y="910756"/>
                  </a:cubicBezTo>
                  <a:cubicBezTo>
                    <a:pt x="5154086" y="897751"/>
                    <a:pt x="5120762" y="892468"/>
                    <a:pt x="5088250" y="894906"/>
                  </a:cubicBezTo>
                  <a:cubicBezTo>
                    <a:pt x="5076057" y="896532"/>
                    <a:pt x="5073213" y="892874"/>
                    <a:pt x="5079715" y="883933"/>
                  </a:cubicBezTo>
                  <a:cubicBezTo>
                    <a:pt x="5099222" y="870928"/>
                    <a:pt x="5118323" y="857111"/>
                    <a:pt x="5137017" y="842480"/>
                  </a:cubicBezTo>
                  <a:cubicBezTo>
                    <a:pt x="5152461" y="831101"/>
                    <a:pt x="5161401" y="819722"/>
                    <a:pt x="5163840" y="808343"/>
                  </a:cubicBezTo>
                  <a:cubicBezTo>
                    <a:pt x="5144333" y="809156"/>
                    <a:pt x="5126451" y="801028"/>
                    <a:pt x="5110195" y="783959"/>
                  </a:cubicBezTo>
                  <a:cubicBezTo>
                    <a:pt x="5090689" y="758762"/>
                    <a:pt x="5075651" y="731533"/>
                    <a:pt x="5065085" y="702272"/>
                  </a:cubicBezTo>
                  <a:cubicBezTo>
                    <a:pt x="5065085" y="694957"/>
                    <a:pt x="5063053" y="686220"/>
                    <a:pt x="5058989" y="676060"/>
                  </a:cubicBezTo>
                  <a:cubicBezTo>
                    <a:pt x="5054925" y="665900"/>
                    <a:pt x="5058177" y="664071"/>
                    <a:pt x="5068742" y="670573"/>
                  </a:cubicBezTo>
                  <a:cubicBezTo>
                    <a:pt x="5106944" y="679514"/>
                    <a:pt x="5139049" y="699021"/>
                    <a:pt x="5165059" y="729095"/>
                  </a:cubicBezTo>
                  <a:cubicBezTo>
                    <a:pt x="5182129" y="744538"/>
                    <a:pt x="5196758" y="740068"/>
                    <a:pt x="5208950" y="715684"/>
                  </a:cubicBezTo>
                  <a:cubicBezTo>
                    <a:pt x="5222768" y="731939"/>
                    <a:pt x="5222768" y="749008"/>
                    <a:pt x="5208950" y="766890"/>
                  </a:cubicBezTo>
                  <a:cubicBezTo>
                    <a:pt x="5197571" y="779895"/>
                    <a:pt x="5190662" y="792900"/>
                    <a:pt x="5188224" y="805904"/>
                  </a:cubicBezTo>
                  <a:lnTo>
                    <a:pt x="5252841" y="779082"/>
                  </a:lnTo>
                  <a:cubicBezTo>
                    <a:pt x="5286166" y="762826"/>
                    <a:pt x="5320710" y="747789"/>
                    <a:pt x="5356473" y="733972"/>
                  </a:cubicBezTo>
                  <a:cubicBezTo>
                    <a:pt x="5370291" y="728282"/>
                    <a:pt x="5367446" y="724218"/>
                    <a:pt x="5347940" y="721779"/>
                  </a:cubicBezTo>
                  <a:cubicBezTo>
                    <a:pt x="5333309" y="727469"/>
                    <a:pt x="5324368" y="726656"/>
                    <a:pt x="5321117" y="719341"/>
                  </a:cubicBezTo>
                  <a:cubicBezTo>
                    <a:pt x="5349565" y="715277"/>
                    <a:pt x="5377200" y="706133"/>
                    <a:pt x="5404022" y="691909"/>
                  </a:cubicBezTo>
                  <a:cubicBezTo>
                    <a:pt x="5430845" y="677685"/>
                    <a:pt x="5447100" y="655130"/>
                    <a:pt x="5452790" y="624244"/>
                  </a:cubicBezTo>
                  <a:cubicBezTo>
                    <a:pt x="5456041" y="598234"/>
                    <a:pt x="5443037" y="581978"/>
                    <a:pt x="5413776" y="575476"/>
                  </a:cubicBezTo>
                  <a:cubicBezTo>
                    <a:pt x="5400771" y="574663"/>
                    <a:pt x="5398739" y="573850"/>
                    <a:pt x="5407680" y="573037"/>
                  </a:cubicBezTo>
                  <a:cubicBezTo>
                    <a:pt x="5416620" y="572224"/>
                    <a:pt x="5424342" y="570192"/>
                    <a:pt x="5430845" y="566941"/>
                  </a:cubicBezTo>
                  <a:close/>
                  <a:moveTo>
                    <a:pt x="6049336" y="538442"/>
                  </a:moveTo>
                  <a:lnTo>
                    <a:pt x="6096656" y="541947"/>
                  </a:lnTo>
                  <a:cubicBezTo>
                    <a:pt x="6127034" y="560641"/>
                    <a:pt x="6154492" y="581088"/>
                    <a:pt x="6179028" y="603288"/>
                  </a:cubicBezTo>
                  <a:cubicBezTo>
                    <a:pt x="6196554" y="626656"/>
                    <a:pt x="6201228" y="651776"/>
                    <a:pt x="6193049" y="678650"/>
                  </a:cubicBezTo>
                  <a:cubicBezTo>
                    <a:pt x="6190712" y="727722"/>
                    <a:pt x="6163839" y="758685"/>
                    <a:pt x="6112429" y="771537"/>
                  </a:cubicBezTo>
                  <a:cubicBezTo>
                    <a:pt x="6061020" y="814768"/>
                    <a:pt x="6011363" y="859167"/>
                    <a:pt x="5963458" y="904735"/>
                  </a:cubicBezTo>
                  <a:cubicBezTo>
                    <a:pt x="5949437" y="935113"/>
                    <a:pt x="5941843" y="965492"/>
                    <a:pt x="5940674" y="995870"/>
                  </a:cubicBezTo>
                  <a:cubicBezTo>
                    <a:pt x="5995589" y="1051953"/>
                    <a:pt x="6030641" y="1117384"/>
                    <a:pt x="6045830" y="1192161"/>
                  </a:cubicBezTo>
                  <a:cubicBezTo>
                    <a:pt x="6048167" y="1209687"/>
                    <a:pt x="6046415" y="1226921"/>
                    <a:pt x="6040573" y="1243863"/>
                  </a:cubicBezTo>
                  <a:cubicBezTo>
                    <a:pt x="6034731" y="1260805"/>
                    <a:pt x="6027720" y="1276286"/>
                    <a:pt x="6019541" y="1290307"/>
                  </a:cubicBezTo>
                  <a:cubicBezTo>
                    <a:pt x="6010194" y="1310170"/>
                    <a:pt x="5993252" y="1318933"/>
                    <a:pt x="5968716" y="1316596"/>
                  </a:cubicBezTo>
                  <a:cubicBezTo>
                    <a:pt x="5938338" y="1293228"/>
                    <a:pt x="5923441" y="1264310"/>
                    <a:pt x="5924025" y="1229842"/>
                  </a:cubicBezTo>
                  <a:cubicBezTo>
                    <a:pt x="5924609" y="1195374"/>
                    <a:pt x="5920812" y="1162951"/>
                    <a:pt x="5912633" y="1132573"/>
                  </a:cubicBezTo>
                  <a:cubicBezTo>
                    <a:pt x="5899780" y="1119721"/>
                    <a:pt x="5892186" y="1104531"/>
                    <a:pt x="5889849" y="1087005"/>
                  </a:cubicBezTo>
                  <a:cubicBezTo>
                    <a:pt x="5892186" y="1051953"/>
                    <a:pt x="5891602" y="1016901"/>
                    <a:pt x="5888096" y="981849"/>
                  </a:cubicBezTo>
                  <a:cubicBezTo>
                    <a:pt x="5877581" y="965492"/>
                    <a:pt x="5881670" y="950303"/>
                    <a:pt x="5900365" y="936282"/>
                  </a:cubicBezTo>
                  <a:cubicBezTo>
                    <a:pt x="5920227" y="919924"/>
                    <a:pt x="5938338" y="897725"/>
                    <a:pt x="5954695" y="869683"/>
                  </a:cubicBezTo>
                  <a:cubicBezTo>
                    <a:pt x="5981568" y="831126"/>
                    <a:pt x="6008150" y="793153"/>
                    <a:pt x="6034439" y="755764"/>
                  </a:cubicBezTo>
                  <a:cubicBezTo>
                    <a:pt x="6060728" y="718375"/>
                    <a:pt x="6071535" y="672808"/>
                    <a:pt x="6066862" y="619061"/>
                  </a:cubicBezTo>
                  <a:cubicBezTo>
                    <a:pt x="6070367" y="601535"/>
                    <a:pt x="6066277" y="587514"/>
                    <a:pt x="6054593" y="576999"/>
                  </a:cubicBezTo>
                  <a:cubicBezTo>
                    <a:pt x="6042909" y="566483"/>
                    <a:pt x="6041157" y="553631"/>
                    <a:pt x="6049336" y="538442"/>
                  </a:cubicBezTo>
                  <a:close/>
                  <a:moveTo>
                    <a:pt x="2037386" y="428137"/>
                  </a:moveTo>
                  <a:cubicBezTo>
                    <a:pt x="2034794" y="428064"/>
                    <a:pt x="2031599" y="428612"/>
                    <a:pt x="2027802" y="429780"/>
                  </a:cubicBezTo>
                  <a:cubicBezTo>
                    <a:pt x="1986908" y="439128"/>
                    <a:pt x="1954193" y="463664"/>
                    <a:pt x="1929656" y="503390"/>
                  </a:cubicBezTo>
                  <a:cubicBezTo>
                    <a:pt x="1909793" y="517410"/>
                    <a:pt x="1898110" y="534936"/>
                    <a:pt x="1894604" y="555968"/>
                  </a:cubicBezTo>
                  <a:lnTo>
                    <a:pt x="2006771" y="533184"/>
                  </a:lnTo>
                  <a:cubicBezTo>
                    <a:pt x="2026634" y="533184"/>
                    <a:pt x="2037733" y="516826"/>
                    <a:pt x="2040070" y="484111"/>
                  </a:cubicBezTo>
                  <a:cubicBezTo>
                    <a:pt x="2038901" y="473595"/>
                    <a:pt x="2040362" y="460743"/>
                    <a:pt x="2044452" y="445554"/>
                  </a:cubicBezTo>
                  <a:cubicBezTo>
                    <a:pt x="2047519" y="434162"/>
                    <a:pt x="2045164" y="428356"/>
                    <a:pt x="2037386" y="428137"/>
                  </a:cubicBezTo>
                  <a:close/>
                  <a:moveTo>
                    <a:pt x="5302829" y="413322"/>
                  </a:moveTo>
                  <a:cubicBezTo>
                    <a:pt x="5318272" y="423076"/>
                    <a:pt x="5334529" y="427546"/>
                    <a:pt x="5351596" y="426733"/>
                  </a:cubicBezTo>
                  <a:cubicBezTo>
                    <a:pt x="5352409" y="412103"/>
                    <a:pt x="5359319" y="409258"/>
                    <a:pt x="5372323" y="418199"/>
                  </a:cubicBezTo>
                  <a:cubicBezTo>
                    <a:pt x="5402397" y="419824"/>
                    <a:pt x="5428001" y="432016"/>
                    <a:pt x="5449134" y="454775"/>
                  </a:cubicBezTo>
                  <a:cubicBezTo>
                    <a:pt x="5465389" y="456400"/>
                    <a:pt x="5474126" y="464325"/>
                    <a:pt x="5475345" y="478549"/>
                  </a:cubicBezTo>
                  <a:cubicBezTo>
                    <a:pt x="5476566" y="492773"/>
                    <a:pt x="5470265" y="503543"/>
                    <a:pt x="5456449" y="510858"/>
                  </a:cubicBezTo>
                  <a:lnTo>
                    <a:pt x="5384515" y="529146"/>
                  </a:lnTo>
                  <a:cubicBezTo>
                    <a:pt x="5364195" y="534836"/>
                    <a:pt x="5344281" y="541744"/>
                    <a:pt x="5324775" y="549872"/>
                  </a:cubicBezTo>
                  <a:cubicBezTo>
                    <a:pt x="5284134" y="565316"/>
                    <a:pt x="5245526" y="582791"/>
                    <a:pt x="5208950" y="602298"/>
                  </a:cubicBezTo>
                  <a:cubicBezTo>
                    <a:pt x="5189444" y="616116"/>
                    <a:pt x="5168310" y="621399"/>
                    <a:pt x="5145552" y="618148"/>
                  </a:cubicBezTo>
                  <a:cubicBezTo>
                    <a:pt x="5205699" y="569379"/>
                    <a:pt x="5264222" y="516548"/>
                    <a:pt x="5321117" y="459652"/>
                  </a:cubicBezTo>
                  <a:cubicBezTo>
                    <a:pt x="5327619" y="451524"/>
                    <a:pt x="5327009" y="443802"/>
                    <a:pt x="5319288" y="436487"/>
                  </a:cubicBezTo>
                  <a:cubicBezTo>
                    <a:pt x="5311566" y="429172"/>
                    <a:pt x="5306081" y="421450"/>
                    <a:pt x="5302829" y="413322"/>
                  </a:cubicBezTo>
                  <a:close/>
                  <a:moveTo>
                    <a:pt x="3501992" y="409664"/>
                  </a:moveTo>
                  <a:cubicBezTo>
                    <a:pt x="3514184" y="413728"/>
                    <a:pt x="3525563" y="413728"/>
                    <a:pt x="3536130" y="409664"/>
                  </a:cubicBezTo>
                  <a:cubicBezTo>
                    <a:pt x="3551573" y="412916"/>
                    <a:pt x="3565390" y="414541"/>
                    <a:pt x="3577582" y="414541"/>
                  </a:cubicBezTo>
                  <a:cubicBezTo>
                    <a:pt x="3606844" y="426733"/>
                    <a:pt x="3630007" y="445021"/>
                    <a:pt x="3647076" y="469405"/>
                  </a:cubicBezTo>
                  <a:cubicBezTo>
                    <a:pt x="3654392" y="476720"/>
                    <a:pt x="3662114" y="486474"/>
                    <a:pt x="3670241" y="498666"/>
                  </a:cubicBezTo>
                  <a:cubicBezTo>
                    <a:pt x="3678369" y="510858"/>
                    <a:pt x="3678369" y="521018"/>
                    <a:pt x="3670241" y="529146"/>
                  </a:cubicBezTo>
                  <a:cubicBezTo>
                    <a:pt x="3661300" y="544589"/>
                    <a:pt x="3649108" y="557188"/>
                    <a:pt x="3633666" y="566941"/>
                  </a:cubicBezTo>
                  <a:cubicBezTo>
                    <a:pt x="3621473" y="569379"/>
                    <a:pt x="3613752" y="575476"/>
                    <a:pt x="3610501" y="585229"/>
                  </a:cubicBezTo>
                  <a:cubicBezTo>
                    <a:pt x="3584491" y="600672"/>
                    <a:pt x="3559700" y="618148"/>
                    <a:pt x="3536130" y="637655"/>
                  </a:cubicBezTo>
                  <a:cubicBezTo>
                    <a:pt x="3522312" y="649847"/>
                    <a:pt x="3510932" y="654317"/>
                    <a:pt x="3501992" y="651066"/>
                  </a:cubicBezTo>
                  <a:cubicBezTo>
                    <a:pt x="3488174" y="656756"/>
                    <a:pt x="3490612" y="663258"/>
                    <a:pt x="3509307" y="670573"/>
                  </a:cubicBezTo>
                  <a:cubicBezTo>
                    <a:pt x="3527188" y="681140"/>
                    <a:pt x="3539787" y="692925"/>
                    <a:pt x="3547102" y="705930"/>
                  </a:cubicBezTo>
                  <a:cubicBezTo>
                    <a:pt x="3537348" y="720560"/>
                    <a:pt x="3523124" y="727063"/>
                    <a:pt x="3504430" y="725437"/>
                  </a:cubicBezTo>
                  <a:cubicBezTo>
                    <a:pt x="3485736" y="723812"/>
                    <a:pt x="3467855" y="725234"/>
                    <a:pt x="3450785" y="729704"/>
                  </a:cubicBezTo>
                  <a:cubicBezTo>
                    <a:pt x="3433716" y="734175"/>
                    <a:pt x="3415022" y="737223"/>
                    <a:pt x="3394702" y="738848"/>
                  </a:cubicBezTo>
                  <a:cubicBezTo>
                    <a:pt x="3371944" y="748602"/>
                    <a:pt x="3349185" y="757949"/>
                    <a:pt x="3326427" y="766890"/>
                  </a:cubicBezTo>
                  <a:cubicBezTo>
                    <a:pt x="3264654" y="788023"/>
                    <a:pt x="3205320" y="813220"/>
                    <a:pt x="3148424" y="842480"/>
                  </a:cubicBezTo>
                  <a:cubicBezTo>
                    <a:pt x="3104532" y="860362"/>
                    <a:pt x="3059422" y="880276"/>
                    <a:pt x="3013092" y="902221"/>
                  </a:cubicBezTo>
                  <a:lnTo>
                    <a:pt x="3116725" y="851015"/>
                  </a:lnTo>
                  <a:cubicBezTo>
                    <a:pt x="3167931" y="829069"/>
                    <a:pt x="3217919" y="805092"/>
                    <a:pt x="3266686" y="779082"/>
                  </a:cubicBezTo>
                  <a:cubicBezTo>
                    <a:pt x="3279691" y="769328"/>
                    <a:pt x="3280504" y="760591"/>
                    <a:pt x="3269125" y="752869"/>
                  </a:cubicBezTo>
                  <a:cubicBezTo>
                    <a:pt x="3257745" y="745148"/>
                    <a:pt x="3250024" y="736004"/>
                    <a:pt x="3245960" y="725437"/>
                  </a:cubicBezTo>
                  <a:cubicBezTo>
                    <a:pt x="3214260" y="674231"/>
                    <a:pt x="3207758" y="618960"/>
                    <a:pt x="3226452" y="559626"/>
                  </a:cubicBezTo>
                  <a:cubicBezTo>
                    <a:pt x="3228891" y="542557"/>
                    <a:pt x="3235393" y="540932"/>
                    <a:pt x="3245960" y="554749"/>
                  </a:cubicBezTo>
                  <a:cubicBezTo>
                    <a:pt x="3271157" y="575069"/>
                    <a:pt x="3292290" y="600266"/>
                    <a:pt x="3309359" y="630340"/>
                  </a:cubicBezTo>
                  <a:cubicBezTo>
                    <a:pt x="3319924" y="642532"/>
                    <a:pt x="3327646" y="654317"/>
                    <a:pt x="3332524" y="665696"/>
                  </a:cubicBezTo>
                  <a:cubicBezTo>
                    <a:pt x="3356907" y="664071"/>
                    <a:pt x="3380884" y="659194"/>
                    <a:pt x="3404456" y="651066"/>
                  </a:cubicBezTo>
                  <a:cubicBezTo>
                    <a:pt x="3412583" y="652691"/>
                    <a:pt x="3418273" y="649440"/>
                    <a:pt x="3421524" y="641312"/>
                  </a:cubicBezTo>
                  <a:cubicBezTo>
                    <a:pt x="3424775" y="633184"/>
                    <a:pt x="3422337" y="630746"/>
                    <a:pt x="3414210" y="633997"/>
                  </a:cubicBezTo>
                  <a:cubicBezTo>
                    <a:pt x="3394702" y="624244"/>
                    <a:pt x="3377633" y="613271"/>
                    <a:pt x="3363004" y="601079"/>
                  </a:cubicBezTo>
                  <a:cubicBezTo>
                    <a:pt x="3342683" y="584823"/>
                    <a:pt x="3321550" y="569379"/>
                    <a:pt x="3299605" y="554749"/>
                  </a:cubicBezTo>
                  <a:cubicBezTo>
                    <a:pt x="3310984" y="534429"/>
                    <a:pt x="3329678" y="524676"/>
                    <a:pt x="3355688" y="525488"/>
                  </a:cubicBezTo>
                  <a:cubicBezTo>
                    <a:pt x="3376008" y="531991"/>
                    <a:pt x="3397141" y="537274"/>
                    <a:pt x="3419086" y="541338"/>
                  </a:cubicBezTo>
                  <a:lnTo>
                    <a:pt x="3462977" y="585229"/>
                  </a:lnTo>
                  <a:cubicBezTo>
                    <a:pt x="3488174" y="552717"/>
                    <a:pt x="3513371" y="519799"/>
                    <a:pt x="3538569" y="486474"/>
                  </a:cubicBezTo>
                  <a:cubicBezTo>
                    <a:pt x="3523937" y="481597"/>
                    <a:pt x="3508089" y="483629"/>
                    <a:pt x="3491019" y="492570"/>
                  </a:cubicBezTo>
                  <a:cubicBezTo>
                    <a:pt x="3478014" y="508013"/>
                    <a:pt x="3461758" y="516954"/>
                    <a:pt x="3442251" y="519392"/>
                  </a:cubicBezTo>
                  <a:cubicBezTo>
                    <a:pt x="3434123" y="516141"/>
                    <a:pt x="3423150" y="512077"/>
                    <a:pt x="3409332" y="507200"/>
                  </a:cubicBezTo>
                  <a:cubicBezTo>
                    <a:pt x="3391452" y="509639"/>
                    <a:pt x="3375804" y="505778"/>
                    <a:pt x="3362393" y="495618"/>
                  </a:cubicBezTo>
                  <a:cubicBezTo>
                    <a:pt x="3348982" y="485458"/>
                    <a:pt x="3334149" y="478346"/>
                    <a:pt x="3317892" y="474282"/>
                  </a:cubicBezTo>
                  <a:cubicBezTo>
                    <a:pt x="3345528" y="451524"/>
                    <a:pt x="3377633" y="435674"/>
                    <a:pt x="3414210" y="426733"/>
                  </a:cubicBezTo>
                  <a:cubicBezTo>
                    <a:pt x="3442657" y="417792"/>
                    <a:pt x="3471918" y="412103"/>
                    <a:pt x="3501992" y="409664"/>
                  </a:cubicBezTo>
                  <a:close/>
                  <a:moveTo>
                    <a:pt x="6540064" y="385965"/>
                  </a:moveTo>
                  <a:lnTo>
                    <a:pt x="6552332" y="385965"/>
                  </a:lnTo>
                  <a:cubicBezTo>
                    <a:pt x="6581542" y="401155"/>
                    <a:pt x="6610168" y="421017"/>
                    <a:pt x="6638209" y="445554"/>
                  </a:cubicBezTo>
                  <a:cubicBezTo>
                    <a:pt x="6660409" y="457238"/>
                    <a:pt x="6674430" y="473595"/>
                    <a:pt x="6680272" y="494627"/>
                  </a:cubicBezTo>
                  <a:cubicBezTo>
                    <a:pt x="6681440" y="558889"/>
                    <a:pt x="6677351" y="619645"/>
                    <a:pt x="6668003" y="676897"/>
                  </a:cubicBezTo>
                  <a:cubicBezTo>
                    <a:pt x="6668003" y="706107"/>
                    <a:pt x="6662161" y="731228"/>
                    <a:pt x="6650477" y="752259"/>
                  </a:cubicBezTo>
                  <a:cubicBezTo>
                    <a:pt x="6641130" y="804837"/>
                    <a:pt x="6627109" y="855662"/>
                    <a:pt x="6608415" y="904735"/>
                  </a:cubicBezTo>
                  <a:cubicBezTo>
                    <a:pt x="6637625" y="902398"/>
                    <a:pt x="6666251" y="890714"/>
                    <a:pt x="6694292" y="869683"/>
                  </a:cubicBezTo>
                  <a:cubicBezTo>
                    <a:pt x="6725839" y="848652"/>
                    <a:pt x="6758554" y="842226"/>
                    <a:pt x="6792438" y="850404"/>
                  </a:cubicBezTo>
                  <a:cubicBezTo>
                    <a:pt x="6859037" y="856246"/>
                    <a:pt x="6891752" y="893051"/>
                    <a:pt x="6890583" y="960818"/>
                  </a:cubicBezTo>
                  <a:cubicBezTo>
                    <a:pt x="6891752" y="979513"/>
                    <a:pt x="6891752" y="995286"/>
                    <a:pt x="6890583" y="1008138"/>
                  </a:cubicBezTo>
                  <a:cubicBezTo>
                    <a:pt x="6887078" y="1042022"/>
                    <a:pt x="6885326" y="1074737"/>
                    <a:pt x="6885326" y="1106284"/>
                  </a:cubicBezTo>
                  <a:cubicBezTo>
                    <a:pt x="6875978" y="1122642"/>
                    <a:pt x="6874518" y="1139583"/>
                    <a:pt x="6880944" y="1157109"/>
                  </a:cubicBezTo>
                  <a:cubicBezTo>
                    <a:pt x="6887370" y="1174635"/>
                    <a:pt x="6887662" y="1191577"/>
                    <a:pt x="6881820" y="1207935"/>
                  </a:cubicBezTo>
                  <a:cubicBezTo>
                    <a:pt x="6867800" y="1228966"/>
                    <a:pt x="6863710" y="1253210"/>
                    <a:pt x="6869552" y="1280668"/>
                  </a:cubicBezTo>
                  <a:cubicBezTo>
                    <a:pt x="6875394" y="1308125"/>
                    <a:pt x="6871889" y="1332369"/>
                    <a:pt x="6859037" y="1353401"/>
                  </a:cubicBezTo>
                  <a:cubicBezTo>
                    <a:pt x="6863710" y="1395463"/>
                    <a:pt x="6852610" y="1431683"/>
                    <a:pt x="6825737" y="1462062"/>
                  </a:cubicBezTo>
                  <a:cubicBezTo>
                    <a:pt x="6816390" y="1484261"/>
                    <a:pt x="6798280" y="1495361"/>
                    <a:pt x="6771407" y="1495361"/>
                  </a:cubicBezTo>
                  <a:cubicBezTo>
                    <a:pt x="6734018" y="1502372"/>
                    <a:pt x="6703055" y="1500619"/>
                    <a:pt x="6678519" y="1490103"/>
                  </a:cubicBezTo>
                  <a:lnTo>
                    <a:pt x="6566353" y="1474330"/>
                  </a:lnTo>
                  <a:cubicBezTo>
                    <a:pt x="6549995" y="1463814"/>
                    <a:pt x="6534222" y="1459725"/>
                    <a:pt x="6519032" y="1462062"/>
                  </a:cubicBezTo>
                  <a:cubicBezTo>
                    <a:pt x="6523706" y="1438694"/>
                    <a:pt x="6521369" y="1417078"/>
                    <a:pt x="6512022" y="1397216"/>
                  </a:cubicBezTo>
                  <a:cubicBezTo>
                    <a:pt x="6502675" y="1377353"/>
                    <a:pt x="6502091" y="1356906"/>
                    <a:pt x="6510269" y="1335875"/>
                  </a:cubicBezTo>
                  <a:cubicBezTo>
                    <a:pt x="6496249" y="1311338"/>
                    <a:pt x="6489238" y="1281544"/>
                    <a:pt x="6489238" y="1246492"/>
                  </a:cubicBezTo>
                  <a:cubicBezTo>
                    <a:pt x="6493912" y="1218450"/>
                    <a:pt x="6498001" y="1192161"/>
                    <a:pt x="6501506" y="1167625"/>
                  </a:cubicBezTo>
                  <a:cubicBezTo>
                    <a:pt x="6499170" y="1125563"/>
                    <a:pt x="6512022" y="1087590"/>
                    <a:pt x="6540064" y="1053706"/>
                  </a:cubicBezTo>
                  <a:cubicBezTo>
                    <a:pt x="6582126" y="1057211"/>
                    <a:pt x="6620099" y="1064222"/>
                    <a:pt x="6653983" y="1074737"/>
                  </a:cubicBezTo>
                  <a:cubicBezTo>
                    <a:pt x="6691371" y="1085253"/>
                    <a:pt x="6710650" y="1110958"/>
                    <a:pt x="6711818" y="1151852"/>
                  </a:cubicBezTo>
                  <a:cubicBezTo>
                    <a:pt x="6715324" y="1190409"/>
                    <a:pt x="6700134" y="1216698"/>
                    <a:pt x="6666251" y="1230719"/>
                  </a:cubicBezTo>
                  <a:cubicBezTo>
                    <a:pt x="6626525" y="1199172"/>
                    <a:pt x="6589721" y="1164120"/>
                    <a:pt x="6555837" y="1125563"/>
                  </a:cubicBezTo>
                  <a:cubicBezTo>
                    <a:pt x="6540648" y="1143089"/>
                    <a:pt x="6539479" y="1165288"/>
                    <a:pt x="6552332" y="1192161"/>
                  </a:cubicBezTo>
                  <a:cubicBezTo>
                    <a:pt x="6547658" y="1250581"/>
                    <a:pt x="6572195" y="1296149"/>
                    <a:pt x="6625941" y="1328864"/>
                  </a:cubicBezTo>
                  <a:cubicBezTo>
                    <a:pt x="6665667" y="1325359"/>
                    <a:pt x="6703640" y="1317764"/>
                    <a:pt x="6739860" y="1306080"/>
                  </a:cubicBezTo>
                  <a:cubicBezTo>
                    <a:pt x="6763228" y="1300238"/>
                    <a:pt x="6775496" y="1285633"/>
                    <a:pt x="6776665" y="1262265"/>
                  </a:cubicBezTo>
                  <a:cubicBezTo>
                    <a:pt x="6777833" y="1238897"/>
                    <a:pt x="6781338" y="1218450"/>
                    <a:pt x="6787180" y="1200924"/>
                  </a:cubicBezTo>
                  <a:cubicBezTo>
                    <a:pt x="6797696" y="1105116"/>
                    <a:pt x="6801201" y="1012228"/>
                    <a:pt x="6797696" y="922261"/>
                  </a:cubicBezTo>
                  <a:cubicBezTo>
                    <a:pt x="6766149" y="910577"/>
                    <a:pt x="6735771" y="913498"/>
                    <a:pt x="6706561" y="931024"/>
                  </a:cubicBezTo>
                  <a:cubicBezTo>
                    <a:pt x="6662161" y="940371"/>
                    <a:pt x="6618346" y="954392"/>
                    <a:pt x="6575116" y="973086"/>
                  </a:cubicBezTo>
                  <a:cubicBezTo>
                    <a:pt x="6568105" y="1002296"/>
                    <a:pt x="6554084" y="1024496"/>
                    <a:pt x="6533053" y="1039685"/>
                  </a:cubicBezTo>
                  <a:cubicBezTo>
                    <a:pt x="6515527" y="960234"/>
                    <a:pt x="6513775" y="878446"/>
                    <a:pt x="6527795" y="794321"/>
                  </a:cubicBezTo>
                  <a:cubicBezTo>
                    <a:pt x="6545321" y="718375"/>
                    <a:pt x="6558758" y="640092"/>
                    <a:pt x="6568105" y="559473"/>
                  </a:cubicBezTo>
                  <a:cubicBezTo>
                    <a:pt x="6579789" y="513905"/>
                    <a:pt x="6577452" y="469506"/>
                    <a:pt x="6561095" y="426275"/>
                  </a:cubicBezTo>
                  <a:cubicBezTo>
                    <a:pt x="6548242" y="407581"/>
                    <a:pt x="6534222" y="403199"/>
                    <a:pt x="6519032" y="413131"/>
                  </a:cubicBezTo>
                  <a:cubicBezTo>
                    <a:pt x="6503843" y="423062"/>
                    <a:pt x="6489238" y="433870"/>
                    <a:pt x="6475217" y="445554"/>
                  </a:cubicBezTo>
                  <a:cubicBezTo>
                    <a:pt x="6441334" y="500469"/>
                    <a:pt x="6412708" y="558304"/>
                    <a:pt x="6389340" y="619061"/>
                  </a:cubicBezTo>
                  <a:cubicBezTo>
                    <a:pt x="6375319" y="664629"/>
                    <a:pt x="6358377" y="709028"/>
                    <a:pt x="6338515" y="752259"/>
                  </a:cubicBezTo>
                  <a:lnTo>
                    <a:pt x="6291194" y="883704"/>
                  </a:lnTo>
                  <a:cubicBezTo>
                    <a:pt x="6312226" y="902398"/>
                    <a:pt x="6320404" y="924014"/>
                    <a:pt x="6315731" y="948550"/>
                  </a:cubicBezTo>
                  <a:cubicBezTo>
                    <a:pt x="6315731" y="985939"/>
                    <a:pt x="6311641" y="1022743"/>
                    <a:pt x="6303463" y="1058964"/>
                  </a:cubicBezTo>
                  <a:lnTo>
                    <a:pt x="6303463" y="1207935"/>
                  </a:lnTo>
                  <a:cubicBezTo>
                    <a:pt x="6297621" y="1252334"/>
                    <a:pt x="6282431" y="1289139"/>
                    <a:pt x="6257895" y="1318349"/>
                  </a:cubicBezTo>
                  <a:cubicBezTo>
                    <a:pt x="6243874" y="1338211"/>
                    <a:pt x="6231022" y="1341132"/>
                    <a:pt x="6219338" y="1327112"/>
                  </a:cubicBezTo>
                  <a:cubicBezTo>
                    <a:pt x="6207654" y="1313091"/>
                    <a:pt x="6195970" y="1300823"/>
                    <a:pt x="6184286" y="1290307"/>
                  </a:cubicBezTo>
                  <a:cubicBezTo>
                    <a:pt x="6160918" y="1282128"/>
                    <a:pt x="6136966" y="1272197"/>
                    <a:pt x="6112429" y="1260513"/>
                  </a:cubicBezTo>
                  <a:cubicBezTo>
                    <a:pt x="6090230" y="1271028"/>
                    <a:pt x="6081467" y="1263434"/>
                    <a:pt x="6086140" y="1237729"/>
                  </a:cubicBezTo>
                  <a:cubicBezTo>
                    <a:pt x="6104835" y="1146594"/>
                    <a:pt x="6137550" y="1063637"/>
                    <a:pt x="6184286" y="988860"/>
                  </a:cubicBezTo>
                  <a:cubicBezTo>
                    <a:pt x="6192465" y="972502"/>
                    <a:pt x="6195386" y="959066"/>
                    <a:pt x="6193049" y="948550"/>
                  </a:cubicBezTo>
                  <a:cubicBezTo>
                    <a:pt x="6168512" y="961402"/>
                    <a:pt x="6141639" y="959650"/>
                    <a:pt x="6112429" y="943292"/>
                  </a:cubicBezTo>
                  <a:cubicBezTo>
                    <a:pt x="6098408" y="928103"/>
                    <a:pt x="6085556" y="911161"/>
                    <a:pt x="6073872" y="892467"/>
                  </a:cubicBezTo>
                  <a:cubicBezTo>
                    <a:pt x="6114766" y="883120"/>
                    <a:pt x="6153323" y="870851"/>
                    <a:pt x="6189544" y="855662"/>
                  </a:cubicBezTo>
                  <a:cubicBezTo>
                    <a:pt x="6207070" y="860336"/>
                    <a:pt x="6225764" y="862673"/>
                    <a:pt x="6245627" y="862673"/>
                  </a:cubicBezTo>
                  <a:cubicBezTo>
                    <a:pt x="6318068" y="754011"/>
                    <a:pt x="6377656" y="640092"/>
                    <a:pt x="6424392" y="520916"/>
                  </a:cubicBezTo>
                  <a:cubicBezTo>
                    <a:pt x="6441918" y="462496"/>
                    <a:pt x="6480475" y="417512"/>
                    <a:pt x="6540064" y="385965"/>
                  </a:cubicBezTo>
                  <a:close/>
                  <a:moveTo>
                    <a:pt x="4708001" y="368864"/>
                  </a:moveTo>
                  <a:lnTo>
                    <a:pt x="4712372" y="368864"/>
                  </a:lnTo>
                  <a:cubicBezTo>
                    <a:pt x="4720145" y="378580"/>
                    <a:pt x="4729860" y="380523"/>
                    <a:pt x="4741519" y="374694"/>
                  </a:cubicBezTo>
                  <a:cubicBezTo>
                    <a:pt x="4756093" y="404812"/>
                    <a:pt x="4781352" y="424243"/>
                    <a:pt x="4817300" y="432987"/>
                  </a:cubicBezTo>
                  <a:cubicBezTo>
                    <a:pt x="4827015" y="435901"/>
                    <a:pt x="4837702" y="442702"/>
                    <a:pt x="4849361" y="453389"/>
                  </a:cubicBezTo>
                  <a:cubicBezTo>
                    <a:pt x="4861019" y="464076"/>
                    <a:pt x="4862962" y="475249"/>
                    <a:pt x="4855190" y="486908"/>
                  </a:cubicBezTo>
                  <a:cubicBezTo>
                    <a:pt x="4860048" y="497595"/>
                    <a:pt x="4854218" y="503910"/>
                    <a:pt x="4837702" y="505853"/>
                  </a:cubicBezTo>
                  <a:cubicBezTo>
                    <a:pt x="4839646" y="526256"/>
                    <a:pt x="4830901" y="529170"/>
                    <a:pt x="4811470" y="514597"/>
                  </a:cubicBezTo>
                  <a:cubicBezTo>
                    <a:pt x="4790096" y="535971"/>
                    <a:pt x="4765322" y="539372"/>
                    <a:pt x="4737148" y="524798"/>
                  </a:cubicBezTo>
                  <a:cubicBezTo>
                    <a:pt x="4687598" y="521884"/>
                    <a:pt x="4642907" y="522855"/>
                    <a:pt x="4603073" y="527713"/>
                  </a:cubicBezTo>
                  <a:cubicBezTo>
                    <a:pt x="4561296" y="532571"/>
                    <a:pt x="4519520" y="544715"/>
                    <a:pt x="4477743" y="564146"/>
                  </a:cubicBezTo>
                  <a:lnTo>
                    <a:pt x="4388846" y="606408"/>
                  </a:lnTo>
                  <a:cubicBezTo>
                    <a:pt x="4349984" y="622925"/>
                    <a:pt x="4312095" y="641870"/>
                    <a:pt x="4275175" y="663244"/>
                  </a:cubicBezTo>
                  <a:cubicBezTo>
                    <a:pt x="4225626" y="685590"/>
                    <a:pt x="4186765" y="718623"/>
                    <a:pt x="4158589" y="762342"/>
                  </a:cubicBezTo>
                  <a:cubicBezTo>
                    <a:pt x="4174133" y="764285"/>
                    <a:pt x="4189193" y="762828"/>
                    <a:pt x="4203766" y="757970"/>
                  </a:cubicBezTo>
                  <a:cubicBezTo>
                    <a:pt x="4239713" y="751169"/>
                    <a:pt x="4274203" y="743883"/>
                    <a:pt x="4307236" y="736110"/>
                  </a:cubicBezTo>
                  <a:cubicBezTo>
                    <a:pt x="4333468" y="747769"/>
                    <a:pt x="4358971" y="760156"/>
                    <a:pt x="4383745" y="773272"/>
                  </a:cubicBezTo>
                  <a:cubicBezTo>
                    <a:pt x="4408521" y="786388"/>
                    <a:pt x="4419450" y="808977"/>
                    <a:pt x="4416535" y="841038"/>
                  </a:cubicBezTo>
                  <a:cubicBezTo>
                    <a:pt x="4429165" y="846867"/>
                    <a:pt x="4442524" y="851968"/>
                    <a:pt x="4456612" y="856340"/>
                  </a:cubicBezTo>
                  <a:cubicBezTo>
                    <a:pt x="4470699" y="860712"/>
                    <a:pt x="4475800" y="871156"/>
                    <a:pt x="4471914" y="887672"/>
                  </a:cubicBezTo>
                  <a:cubicBezTo>
                    <a:pt x="4438882" y="923620"/>
                    <a:pt x="4402934" y="957624"/>
                    <a:pt x="4364072" y="989685"/>
                  </a:cubicBezTo>
                  <a:cubicBezTo>
                    <a:pt x="4349499" y="1001344"/>
                    <a:pt x="4338568" y="1016403"/>
                    <a:pt x="4331282" y="1034862"/>
                  </a:cubicBezTo>
                  <a:cubicBezTo>
                    <a:pt x="4323995" y="1053321"/>
                    <a:pt x="4310150" y="1059637"/>
                    <a:pt x="4289748" y="1053807"/>
                  </a:cubicBezTo>
                  <a:cubicBezTo>
                    <a:pt x="4275175" y="1048949"/>
                    <a:pt x="4268374" y="1039963"/>
                    <a:pt x="4269345" y="1026847"/>
                  </a:cubicBezTo>
                  <a:cubicBezTo>
                    <a:pt x="4270318" y="1013731"/>
                    <a:pt x="4267888" y="1001344"/>
                    <a:pt x="4262059" y="989685"/>
                  </a:cubicBezTo>
                  <a:cubicBezTo>
                    <a:pt x="4255258" y="961510"/>
                    <a:pt x="4251859" y="935278"/>
                    <a:pt x="4251859" y="910989"/>
                  </a:cubicBezTo>
                  <a:cubicBezTo>
                    <a:pt x="4249914" y="900302"/>
                    <a:pt x="4248457" y="889615"/>
                    <a:pt x="4247486" y="878928"/>
                  </a:cubicBezTo>
                  <a:cubicBezTo>
                    <a:pt x="4201823" y="901274"/>
                    <a:pt x="4163447" y="932363"/>
                    <a:pt x="4132357" y="972197"/>
                  </a:cubicBezTo>
                  <a:cubicBezTo>
                    <a:pt x="4093495" y="977055"/>
                    <a:pt x="4071149" y="956652"/>
                    <a:pt x="4065320" y="910989"/>
                  </a:cubicBezTo>
                  <a:cubicBezTo>
                    <a:pt x="4062405" y="885729"/>
                    <a:pt x="4055120" y="859983"/>
                    <a:pt x="4043461" y="833751"/>
                  </a:cubicBezTo>
                  <a:cubicBezTo>
                    <a:pt x="4034716" y="825007"/>
                    <a:pt x="4032773" y="814320"/>
                    <a:pt x="4037631" y="801690"/>
                  </a:cubicBezTo>
                  <a:cubicBezTo>
                    <a:pt x="4046375" y="789060"/>
                    <a:pt x="4058276" y="781287"/>
                    <a:pt x="4073336" y="778373"/>
                  </a:cubicBezTo>
                  <a:cubicBezTo>
                    <a:pt x="4088394" y="775458"/>
                    <a:pt x="4098838" y="766714"/>
                    <a:pt x="4104668" y="752141"/>
                  </a:cubicBezTo>
                  <a:cubicBezTo>
                    <a:pt x="4115356" y="731738"/>
                    <a:pt x="4127985" y="719108"/>
                    <a:pt x="4142558" y="714251"/>
                  </a:cubicBezTo>
                  <a:cubicBezTo>
                    <a:pt x="4171705" y="682189"/>
                    <a:pt x="4204253" y="656929"/>
                    <a:pt x="4240199" y="638470"/>
                  </a:cubicBezTo>
                  <a:cubicBezTo>
                    <a:pt x="4265460" y="616124"/>
                    <a:pt x="4292663" y="599122"/>
                    <a:pt x="4321809" y="587463"/>
                  </a:cubicBezTo>
                  <a:cubicBezTo>
                    <a:pt x="4339297" y="571918"/>
                    <a:pt x="4335898" y="568518"/>
                    <a:pt x="4311608" y="577262"/>
                  </a:cubicBezTo>
                  <a:cubicBezTo>
                    <a:pt x="4294120" y="581148"/>
                    <a:pt x="4276146" y="586006"/>
                    <a:pt x="4257687" y="591835"/>
                  </a:cubicBezTo>
                  <a:cubicBezTo>
                    <a:pt x="4238256" y="595721"/>
                    <a:pt x="4220282" y="597179"/>
                    <a:pt x="4203766" y="596207"/>
                  </a:cubicBezTo>
                  <a:cubicBezTo>
                    <a:pt x="4168791" y="611752"/>
                    <a:pt x="4129928" y="622439"/>
                    <a:pt x="4087180" y="628268"/>
                  </a:cubicBezTo>
                  <a:cubicBezTo>
                    <a:pt x="4075521" y="642842"/>
                    <a:pt x="4057548" y="649642"/>
                    <a:pt x="4033259" y="648671"/>
                  </a:cubicBezTo>
                  <a:cubicBezTo>
                    <a:pt x="4010913" y="653529"/>
                    <a:pt x="3995855" y="656443"/>
                    <a:pt x="3988082" y="657415"/>
                  </a:cubicBezTo>
                  <a:cubicBezTo>
                    <a:pt x="4003627" y="653529"/>
                    <a:pt x="4005570" y="650614"/>
                    <a:pt x="3993911" y="648671"/>
                  </a:cubicBezTo>
                  <a:cubicBezTo>
                    <a:pt x="3980309" y="645756"/>
                    <a:pt x="3965737" y="649885"/>
                    <a:pt x="3950191" y="661058"/>
                  </a:cubicBezTo>
                  <a:cubicBezTo>
                    <a:pt x="3934646" y="672231"/>
                    <a:pt x="3920073" y="671502"/>
                    <a:pt x="3906472" y="658872"/>
                  </a:cubicBezTo>
                  <a:cubicBezTo>
                    <a:pt x="3891898" y="643327"/>
                    <a:pt x="3882669" y="622439"/>
                    <a:pt x="3878782" y="596207"/>
                  </a:cubicBezTo>
                  <a:cubicBezTo>
                    <a:pt x="3876839" y="579691"/>
                    <a:pt x="3875383" y="564146"/>
                    <a:pt x="3874410" y="549573"/>
                  </a:cubicBezTo>
                  <a:cubicBezTo>
                    <a:pt x="3884126" y="530142"/>
                    <a:pt x="3900642" y="521884"/>
                    <a:pt x="3923960" y="524798"/>
                  </a:cubicBezTo>
                  <a:cubicBezTo>
                    <a:pt x="3956992" y="524798"/>
                    <a:pt x="3990025" y="516540"/>
                    <a:pt x="4023058" y="500024"/>
                  </a:cubicBezTo>
                  <a:cubicBezTo>
                    <a:pt x="4036659" y="496138"/>
                    <a:pt x="4037631" y="497109"/>
                    <a:pt x="4025973" y="502938"/>
                  </a:cubicBezTo>
                  <a:cubicBezTo>
                    <a:pt x="4014314" y="508768"/>
                    <a:pt x="4005570" y="514354"/>
                    <a:pt x="3999740" y="519698"/>
                  </a:cubicBezTo>
                  <a:cubicBezTo>
                    <a:pt x="3993911" y="525041"/>
                    <a:pt x="3985653" y="530385"/>
                    <a:pt x="3974966" y="535728"/>
                  </a:cubicBezTo>
                  <a:cubicBezTo>
                    <a:pt x="3964279" y="541072"/>
                    <a:pt x="3963793" y="545201"/>
                    <a:pt x="3973508" y="548115"/>
                  </a:cubicBezTo>
                  <a:cubicBezTo>
                    <a:pt x="4029858" y="536457"/>
                    <a:pt x="4084265" y="523827"/>
                    <a:pt x="4136729" y="510225"/>
                  </a:cubicBezTo>
                  <a:cubicBezTo>
                    <a:pt x="4157132" y="510225"/>
                    <a:pt x="4178505" y="505367"/>
                    <a:pt x="4200851" y="495652"/>
                  </a:cubicBezTo>
                  <a:cubicBezTo>
                    <a:pt x="4212510" y="497595"/>
                    <a:pt x="4222225" y="497595"/>
                    <a:pt x="4229998" y="495652"/>
                  </a:cubicBezTo>
                  <a:cubicBezTo>
                    <a:pt x="4278575" y="481078"/>
                    <a:pt x="4328124" y="467963"/>
                    <a:pt x="4378646" y="456304"/>
                  </a:cubicBezTo>
                  <a:cubicBezTo>
                    <a:pt x="4448596" y="439788"/>
                    <a:pt x="4521464" y="426186"/>
                    <a:pt x="4597244" y="415499"/>
                  </a:cubicBezTo>
                  <a:cubicBezTo>
                    <a:pt x="4618618" y="413556"/>
                    <a:pt x="4635134" y="408698"/>
                    <a:pt x="4646793" y="400926"/>
                  </a:cubicBezTo>
                  <a:cubicBezTo>
                    <a:pt x="4665252" y="386352"/>
                    <a:pt x="4685655" y="375665"/>
                    <a:pt x="4708001" y="368864"/>
                  </a:cubicBezTo>
                  <a:close/>
                  <a:moveTo>
                    <a:pt x="7796442" y="322631"/>
                  </a:moveTo>
                  <a:lnTo>
                    <a:pt x="7800861" y="322631"/>
                  </a:lnTo>
                  <a:cubicBezTo>
                    <a:pt x="7814120" y="353568"/>
                    <a:pt x="7838428" y="376403"/>
                    <a:pt x="7873785" y="391135"/>
                  </a:cubicBezTo>
                  <a:cubicBezTo>
                    <a:pt x="7885570" y="398501"/>
                    <a:pt x="7893673" y="411760"/>
                    <a:pt x="7898092" y="430911"/>
                  </a:cubicBezTo>
                  <a:cubicBezTo>
                    <a:pt x="7898092" y="472161"/>
                    <a:pt x="7881887" y="500152"/>
                    <a:pt x="7849477" y="514884"/>
                  </a:cubicBezTo>
                  <a:cubicBezTo>
                    <a:pt x="7811174" y="508991"/>
                    <a:pt x="7783183" y="523723"/>
                    <a:pt x="7765504" y="559080"/>
                  </a:cubicBezTo>
                  <a:cubicBezTo>
                    <a:pt x="7741933" y="567919"/>
                    <a:pt x="7722045" y="572339"/>
                    <a:pt x="7705840" y="572339"/>
                  </a:cubicBezTo>
                  <a:cubicBezTo>
                    <a:pt x="7648385" y="616535"/>
                    <a:pt x="7601979" y="669570"/>
                    <a:pt x="7566622" y="731444"/>
                  </a:cubicBezTo>
                  <a:cubicBezTo>
                    <a:pt x="7512114" y="777113"/>
                    <a:pt x="7468654" y="827202"/>
                    <a:pt x="7436244" y="881711"/>
                  </a:cubicBezTo>
                  <a:cubicBezTo>
                    <a:pt x="7433298" y="900862"/>
                    <a:pt x="7422249" y="917067"/>
                    <a:pt x="7403097" y="930326"/>
                  </a:cubicBezTo>
                  <a:cubicBezTo>
                    <a:pt x="7383946" y="943585"/>
                    <a:pt x="7375843" y="958317"/>
                    <a:pt x="7378789" y="974522"/>
                  </a:cubicBezTo>
                  <a:cubicBezTo>
                    <a:pt x="7450976" y="958317"/>
                    <a:pt x="7524636" y="948005"/>
                    <a:pt x="7599769" y="943585"/>
                  </a:cubicBezTo>
                  <a:cubicBezTo>
                    <a:pt x="7657224" y="946531"/>
                    <a:pt x="7713021" y="953713"/>
                    <a:pt x="7767162" y="965130"/>
                  </a:cubicBezTo>
                  <a:lnTo>
                    <a:pt x="7848578" y="989413"/>
                  </a:lnTo>
                  <a:lnTo>
                    <a:pt x="7849066" y="989529"/>
                  </a:lnTo>
                  <a:cubicBezTo>
                    <a:pt x="7945160" y="1007113"/>
                    <a:pt x="8047426" y="1016508"/>
                    <a:pt x="8127287" y="1069923"/>
                  </a:cubicBezTo>
                  <a:lnTo>
                    <a:pt x="8163293" y="1084972"/>
                  </a:lnTo>
                  <a:lnTo>
                    <a:pt x="8280388" y="1129208"/>
                  </a:lnTo>
                  <a:cubicBezTo>
                    <a:pt x="8336369" y="1147623"/>
                    <a:pt x="8390509" y="1169721"/>
                    <a:pt x="8442808" y="1195502"/>
                  </a:cubicBezTo>
                  <a:lnTo>
                    <a:pt x="8475770" y="1214750"/>
                  </a:lnTo>
                  <a:lnTo>
                    <a:pt x="8538876" y="1238281"/>
                  </a:lnTo>
                  <a:cubicBezTo>
                    <a:pt x="8731076" y="1354614"/>
                    <a:pt x="8963827" y="1411502"/>
                    <a:pt x="9170161" y="1509790"/>
                  </a:cubicBezTo>
                  <a:cubicBezTo>
                    <a:pt x="9160499" y="1515549"/>
                    <a:pt x="9147137" y="1510686"/>
                    <a:pt x="9135625" y="1511134"/>
                  </a:cubicBezTo>
                  <a:cubicBezTo>
                    <a:pt x="9102939" y="1517789"/>
                    <a:pt x="9065836" y="1495008"/>
                    <a:pt x="9034641" y="1497568"/>
                  </a:cubicBezTo>
                  <a:cubicBezTo>
                    <a:pt x="9001183" y="1527131"/>
                    <a:pt x="8981553" y="1487521"/>
                    <a:pt x="8952567" y="1504798"/>
                  </a:cubicBezTo>
                  <a:cubicBezTo>
                    <a:pt x="8934375" y="1502814"/>
                    <a:pt x="8914691" y="1504926"/>
                    <a:pt x="8896858" y="1512349"/>
                  </a:cubicBezTo>
                  <a:cubicBezTo>
                    <a:pt x="8886065" y="1531610"/>
                    <a:pt x="8857492" y="1516572"/>
                    <a:pt x="8851529" y="1532953"/>
                  </a:cubicBezTo>
                  <a:cubicBezTo>
                    <a:pt x="8848189" y="1531737"/>
                    <a:pt x="8843358" y="1534617"/>
                    <a:pt x="8838527" y="1537496"/>
                  </a:cubicBezTo>
                  <a:cubicBezTo>
                    <a:pt x="8840377" y="1542808"/>
                    <a:pt x="8835546" y="1545687"/>
                    <a:pt x="8837396" y="1550998"/>
                  </a:cubicBezTo>
                  <a:cubicBezTo>
                    <a:pt x="8837396" y="1550998"/>
                    <a:pt x="8837396" y="1550998"/>
                    <a:pt x="8829224" y="1552662"/>
                  </a:cubicBezTo>
                  <a:cubicBezTo>
                    <a:pt x="8832205" y="1544471"/>
                    <a:pt x="8831846" y="1535065"/>
                    <a:pt x="8835187" y="1536281"/>
                  </a:cubicBezTo>
                  <a:cubicBezTo>
                    <a:pt x="8834827" y="1526874"/>
                    <a:pt x="8829996" y="1529754"/>
                    <a:pt x="8823316" y="1527322"/>
                  </a:cubicBezTo>
                  <a:cubicBezTo>
                    <a:pt x="8823316" y="1527322"/>
                    <a:pt x="8823316" y="1527322"/>
                    <a:pt x="8821825" y="1531417"/>
                  </a:cubicBezTo>
                  <a:cubicBezTo>
                    <a:pt x="8821825" y="1531417"/>
                    <a:pt x="8821825" y="1531417"/>
                    <a:pt x="8824034" y="1546135"/>
                  </a:cubicBezTo>
                  <a:cubicBezTo>
                    <a:pt x="8824034" y="1546135"/>
                    <a:pt x="8824034" y="1546135"/>
                    <a:pt x="8819203" y="1549014"/>
                  </a:cubicBezTo>
                  <a:cubicBezTo>
                    <a:pt x="8824034" y="1546135"/>
                    <a:pt x="8820694" y="1544919"/>
                    <a:pt x="8822184" y="1540824"/>
                  </a:cubicBezTo>
                  <a:cubicBezTo>
                    <a:pt x="8806919" y="1572371"/>
                    <a:pt x="8777268" y="1529114"/>
                    <a:pt x="8775365" y="1565524"/>
                  </a:cubicBezTo>
                  <a:cubicBezTo>
                    <a:pt x="8714465" y="1566547"/>
                    <a:pt x="8643545" y="1563923"/>
                    <a:pt x="8583058" y="1532632"/>
                  </a:cubicBezTo>
                  <a:cubicBezTo>
                    <a:pt x="8583058" y="1532632"/>
                    <a:pt x="8583058" y="1532632"/>
                    <a:pt x="8579358" y="1522010"/>
                  </a:cubicBezTo>
                  <a:cubicBezTo>
                    <a:pt x="8579358" y="1522010"/>
                    <a:pt x="8579358" y="1522010"/>
                    <a:pt x="8547804" y="1515163"/>
                  </a:cubicBezTo>
                  <a:cubicBezTo>
                    <a:pt x="8412750" y="1428905"/>
                    <a:pt x="8249789" y="1388143"/>
                    <a:pt x="8114735" y="1301885"/>
                  </a:cubicBezTo>
                  <a:cubicBezTo>
                    <a:pt x="8066479" y="1288959"/>
                    <a:pt x="8018994" y="1253125"/>
                    <a:pt x="7965907" y="1243078"/>
                  </a:cubicBezTo>
                  <a:cubicBezTo>
                    <a:pt x="7965907" y="1243078"/>
                    <a:pt x="7965907" y="1243078"/>
                    <a:pt x="7967398" y="1238983"/>
                  </a:cubicBezTo>
                  <a:cubicBezTo>
                    <a:pt x="7906692" y="1234279"/>
                    <a:pt x="7856481" y="1189046"/>
                    <a:pt x="7799310" y="1155629"/>
                  </a:cubicBezTo>
                  <a:lnTo>
                    <a:pt x="7771389" y="1142842"/>
                  </a:lnTo>
                  <a:lnTo>
                    <a:pt x="7741749" y="1136942"/>
                  </a:lnTo>
                  <a:cubicBezTo>
                    <a:pt x="7701604" y="1131786"/>
                    <a:pt x="7660170" y="1129208"/>
                    <a:pt x="7617448" y="1129208"/>
                  </a:cubicBezTo>
                  <a:cubicBezTo>
                    <a:pt x="7582091" y="1126262"/>
                    <a:pt x="7548207" y="1125525"/>
                    <a:pt x="7515797" y="1126998"/>
                  </a:cubicBezTo>
                  <a:cubicBezTo>
                    <a:pt x="7483387" y="1118159"/>
                    <a:pt x="7454659" y="1118159"/>
                    <a:pt x="7429615" y="1126998"/>
                  </a:cubicBezTo>
                  <a:cubicBezTo>
                    <a:pt x="7404570" y="1116686"/>
                    <a:pt x="7378789" y="1113740"/>
                    <a:pt x="7352272" y="1118159"/>
                  </a:cubicBezTo>
                  <a:cubicBezTo>
                    <a:pt x="7327227" y="1128472"/>
                    <a:pt x="7299973" y="1129208"/>
                    <a:pt x="7270509" y="1120369"/>
                  </a:cubicBezTo>
                  <a:cubicBezTo>
                    <a:pt x="7233679" y="1163092"/>
                    <a:pt x="7200164" y="1208024"/>
                    <a:pt x="7169963" y="1255167"/>
                  </a:cubicBezTo>
                  <a:cubicBezTo>
                    <a:pt x="7139763" y="1302309"/>
                    <a:pt x="7098145" y="1336929"/>
                    <a:pt x="7045110" y="1359027"/>
                  </a:cubicBezTo>
                  <a:cubicBezTo>
                    <a:pt x="7009753" y="1379652"/>
                    <a:pt x="6991338" y="1368603"/>
                    <a:pt x="6989865" y="1325880"/>
                  </a:cubicBezTo>
                  <a:cubicBezTo>
                    <a:pt x="6997231" y="1303782"/>
                    <a:pt x="7001650" y="1281684"/>
                    <a:pt x="7003123" y="1259586"/>
                  </a:cubicBezTo>
                  <a:cubicBezTo>
                    <a:pt x="7000177" y="1227176"/>
                    <a:pt x="7005333" y="1213917"/>
                    <a:pt x="7018592" y="1219810"/>
                  </a:cubicBezTo>
                  <a:cubicBezTo>
                    <a:pt x="7053949" y="1190346"/>
                    <a:pt x="7084886" y="1157199"/>
                    <a:pt x="7111404" y="1120369"/>
                  </a:cubicBezTo>
                  <a:cubicBezTo>
                    <a:pt x="7155600" y="1046709"/>
                    <a:pt x="7198322" y="973049"/>
                    <a:pt x="7239572" y="899389"/>
                  </a:cubicBezTo>
                  <a:cubicBezTo>
                    <a:pt x="7332384" y="753542"/>
                    <a:pt x="7444347" y="616535"/>
                    <a:pt x="7575462" y="488366"/>
                  </a:cubicBezTo>
                  <a:cubicBezTo>
                    <a:pt x="7631443" y="439751"/>
                    <a:pt x="7688898" y="394081"/>
                    <a:pt x="7747826" y="351359"/>
                  </a:cubicBezTo>
                  <a:cubicBezTo>
                    <a:pt x="7750772" y="339573"/>
                    <a:pt x="7759243" y="335890"/>
                    <a:pt x="7773239" y="340310"/>
                  </a:cubicBezTo>
                  <a:cubicBezTo>
                    <a:pt x="7787234" y="344729"/>
                    <a:pt x="7794968" y="338836"/>
                    <a:pt x="7796442" y="322631"/>
                  </a:cubicBezTo>
                  <a:close/>
                  <a:moveTo>
                    <a:pt x="2406363" y="270294"/>
                  </a:moveTo>
                  <a:lnTo>
                    <a:pt x="2472962" y="293078"/>
                  </a:lnTo>
                  <a:cubicBezTo>
                    <a:pt x="2491657" y="300088"/>
                    <a:pt x="2506261" y="310019"/>
                    <a:pt x="2516778" y="322872"/>
                  </a:cubicBezTo>
                  <a:cubicBezTo>
                    <a:pt x="2544819" y="355587"/>
                    <a:pt x="2561761" y="394436"/>
                    <a:pt x="2567602" y="439420"/>
                  </a:cubicBezTo>
                  <a:cubicBezTo>
                    <a:pt x="2573444" y="484403"/>
                    <a:pt x="2577534" y="524421"/>
                    <a:pt x="2579871" y="559473"/>
                  </a:cubicBezTo>
                  <a:cubicBezTo>
                    <a:pt x="2577534" y="580504"/>
                    <a:pt x="2574613" y="600951"/>
                    <a:pt x="2571108" y="620814"/>
                  </a:cubicBezTo>
                  <a:cubicBezTo>
                    <a:pt x="2571108" y="687413"/>
                    <a:pt x="2566434" y="748169"/>
                    <a:pt x="2557087" y="803084"/>
                  </a:cubicBezTo>
                  <a:cubicBezTo>
                    <a:pt x="2551245" y="824115"/>
                    <a:pt x="2547156" y="845731"/>
                    <a:pt x="2544819" y="867930"/>
                  </a:cubicBezTo>
                  <a:cubicBezTo>
                    <a:pt x="2549492" y="873772"/>
                    <a:pt x="2548616" y="878738"/>
                    <a:pt x="2542190" y="882828"/>
                  </a:cubicBezTo>
                  <a:cubicBezTo>
                    <a:pt x="2535764" y="886917"/>
                    <a:pt x="2537224" y="889546"/>
                    <a:pt x="2546571" y="890714"/>
                  </a:cubicBezTo>
                  <a:cubicBezTo>
                    <a:pt x="2534887" y="900061"/>
                    <a:pt x="2536640" y="904735"/>
                    <a:pt x="2551830" y="904735"/>
                  </a:cubicBezTo>
                  <a:lnTo>
                    <a:pt x="2649975" y="867930"/>
                  </a:lnTo>
                  <a:cubicBezTo>
                    <a:pt x="2718910" y="848068"/>
                    <a:pt x="2771488" y="870851"/>
                    <a:pt x="2807709" y="936282"/>
                  </a:cubicBezTo>
                  <a:cubicBezTo>
                    <a:pt x="2815887" y="1056627"/>
                    <a:pt x="2784926" y="1163536"/>
                    <a:pt x="2714821" y="1257008"/>
                  </a:cubicBezTo>
                  <a:cubicBezTo>
                    <a:pt x="2741694" y="1281544"/>
                    <a:pt x="2771488" y="1305496"/>
                    <a:pt x="2804204" y="1328864"/>
                  </a:cubicBezTo>
                  <a:lnTo>
                    <a:pt x="2815570" y="1338832"/>
                  </a:lnTo>
                  <a:lnTo>
                    <a:pt x="2807709" y="1341132"/>
                  </a:lnTo>
                  <a:cubicBezTo>
                    <a:pt x="2814719" y="1350480"/>
                    <a:pt x="2818516" y="1351648"/>
                    <a:pt x="2819101" y="1344638"/>
                  </a:cubicBezTo>
                  <a:lnTo>
                    <a:pt x="2817477" y="1340504"/>
                  </a:lnTo>
                  <a:lnTo>
                    <a:pt x="2832684" y="1353839"/>
                  </a:lnTo>
                  <a:cubicBezTo>
                    <a:pt x="2840570" y="1363478"/>
                    <a:pt x="2846850" y="1374432"/>
                    <a:pt x="2851524" y="1386700"/>
                  </a:cubicBezTo>
                  <a:lnTo>
                    <a:pt x="2854566" y="1386932"/>
                  </a:lnTo>
                  <a:lnTo>
                    <a:pt x="2851524" y="1388453"/>
                  </a:lnTo>
                  <a:cubicBezTo>
                    <a:pt x="2857366" y="1395463"/>
                    <a:pt x="2861163" y="1395463"/>
                    <a:pt x="2862915" y="1388453"/>
                  </a:cubicBezTo>
                  <a:lnTo>
                    <a:pt x="2862962" y="1388066"/>
                  </a:lnTo>
                  <a:lnTo>
                    <a:pt x="2870802" y="1391520"/>
                  </a:lnTo>
                  <a:cubicBezTo>
                    <a:pt x="2876644" y="1395317"/>
                    <a:pt x="2881903" y="1401305"/>
                    <a:pt x="2886576" y="1409484"/>
                  </a:cubicBezTo>
                  <a:cubicBezTo>
                    <a:pt x="2911112" y="1429347"/>
                    <a:pt x="2919291" y="1439862"/>
                    <a:pt x="2911112" y="1441031"/>
                  </a:cubicBezTo>
                  <a:cubicBezTo>
                    <a:pt x="2909944" y="1450378"/>
                    <a:pt x="2914617" y="1460893"/>
                    <a:pt x="2925133" y="1472577"/>
                  </a:cubicBezTo>
                  <a:cubicBezTo>
                    <a:pt x="2927470" y="1501787"/>
                    <a:pt x="2932143" y="1530413"/>
                    <a:pt x="2939154" y="1558455"/>
                  </a:cubicBezTo>
                  <a:cubicBezTo>
                    <a:pt x="2944995" y="1554950"/>
                    <a:pt x="2946164" y="1558747"/>
                    <a:pt x="2942659" y="1569847"/>
                  </a:cubicBezTo>
                  <a:cubicBezTo>
                    <a:pt x="2939154" y="1580946"/>
                    <a:pt x="2935648" y="1581239"/>
                    <a:pt x="2932143" y="1570723"/>
                  </a:cubicBezTo>
                  <a:cubicBezTo>
                    <a:pt x="2921628" y="1577733"/>
                    <a:pt x="2911696" y="1585912"/>
                    <a:pt x="2902349" y="1595259"/>
                  </a:cubicBezTo>
                  <a:cubicBezTo>
                    <a:pt x="2897676" y="1595259"/>
                    <a:pt x="2890081" y="1600517"/>
                    <a:pt x="2879566" y="1611033"/>
                  </a:cubicBezTo>
                  <a:lnTo>
                    <a:pt x="2793688" y="1526908"/>
                  </a:lnTo>
                  <a:cubicBezTo>
                    <a:pt x="2736436" y="1467320"/>
                    <a:pt x="2675095" y="1414742"/>
                    <a:pt x="2609665" y="1369174"/>
                  </a:cubicBezTo>
                  <a:cubicBezTo>
                    <a:pt x="2566434" y="1394879"/>
                    <a:pt x="2522619" y="1417663"/>
                    <a:pt x="2478220" y="1437525"/>
                  </a:cubicBezTo>
                  <a:cubicBezTo>
                    <a:pt x="2472378" y="1429347"/>
                    <a:pt x="2463615" y="1428470"/>
                    <a:pt x="2451931" y="1434896"/>
                  </a:cubicBezTo>
                  <a:cubicBezTo>
                    <a:pt x="2440247" y="1441323"/>
                    <a:pt x="2431484" y="1443367"/>
                    <a:pt x="2425642" y="1441031"/>
                  </a:cubicBezTo>
                  <a:cubicBezTo>
                    <a:pt x="2410453" y="1439862"/>
                    <a:pt x="2395264" y="1439862"/>
                    <a:pt x="2380074" y="1441031"/>
                  </a:cubicBezTo>
                  <a:cubicBezTo>
                    <a:pt x="2362549" y="1448041"/>
                    <a:pt x="2346775" y="1450962"/>
                    <a:pt x="2332754" y="1449794"/>
                  </a:cubicBezTo>
                  <a:cubicBezTo>
                    <a:pt x="2279008" y="1464983"/>
                    <a:pt x="2222925" y="1472577"/>
                    <a:pt x="2164505" y="1472577"/>
                  </a:cubicBezTo>
                  <a:cubicBezTo>
                    <a:pt x="2142305" y="1463230"/>
                    <a:pt x="2132958" y="1471409"/>
                    <a:pt x="2136463" y="1497114"/>
                  </a:cubicBezTo>
                  <a:cubicBezTo>
                    <a:pt x="2132958" y="1525155"/>
                    <a:pt x="2116600" y="1529829"/>
                    <a:pt x="2087391" y="1511135"/>
                  </a:cubicBezTo>
                  <a:cubicBezTo>
                    <a:pt x="2050001" y="1511135"/>
                    <a:pt x="2003266" y="1509382"/>
                    <a:pt x="1947183" y="1505877"/>
                  </a:cubicBezTo>
                  <a:cubicBezTo>
                    <a:pt x="1921478" y="1487182"/>
                    <a:pt x="1889346" y="1476667"/>
                    <a:pt x="1850789" y="1474330"/>
                  </a:cubicBezTo>
                  <a:cubicBezTo>
                    <a:pt x="1837937" y="1459141"/>
                    <a:pt x="1818074" y="1448041"/>
                    <a:pt x="1791201" y="1441031"/>
                  </a:cubicBezTo>
                  <a:cubicBezTo>
                    <a:pt x="1772506" y="1443367"/>
                    <a:pt x="1767249" y="1434604"/>
                    <a:pt x="1775428" y="1414742"/>
                  </a:cubicBezTo>
                  <a:cubicBezTo>
                    <a:pt x="1759070" y="1406563"/>
                    <a:pt x="1747386" y="1393710"/>
                    <a:pt x="1740375" y="1376184"/>
                  </a:cubicBezTo>
                  <a:cubicBezTo>
                    <a:pt x="1721681" y="1358658"/>
                    <a:pt x="1723434" y="1358074"/>
                    <a:pt x="1745633" y="1374432"/>
                  </a:cubicBezTo>
                  <a:cubicBezTo>
                    <a:pt x="1769001" y="1375600"/>
                    <a:pt x="1790033" y="1376184"/>
                    <a:pt x="1808727" y="1376184"/>
                  </a:cubicBezTo>
                  <a:cubicBezTo>
                    <a:pt x="1847284" y="1391374"/>
                    <a:pt x="1886426" y="1395463"/>
                    <a:pt x="1926151" y="1388453"/>
                  </a:cubicBezTo>
                  <a:cubicBezTo>
                    <a:pt x="1969382" y="1401305"/>
                    <a:pt x="1996255" y="1385532"/>
                    <a:pt x="2006771" y="1341132"/>
                  </a:cubicBezTo>
                  <a:cubicBezTo>
                    <a:pt x="2019623" y="1302575"/>
                    <a:pt x="2028386" y="1259929"/>
                    <a:pt x="2033060" y="1213193"/>
                  </a:cubicBezTo>
                  <a:cubicBezTo>
                    <a:pt x="2031891" y="1172299"/>
                    <a:pt x="2031891" y="1134326"/>
                    <a:pt x="2033060" y="1099274"/>
                  </a:cubicBezTo>
                  <a:cubicBezTo>
                    <a:pt x="2033060" y="1085253"/>
                    <a:pt x="2031015" y="1069772"/>
                    <a:pt x="2026926" y="1052830"/>
                  </a:cubicBezTo>
                  <a:cubicBezTo>
                    <a:pt x="2022836" y="1035888"/>
                    <a:pt x="2013781" y="1032091"/>
                    <a:pt x="1999760" y="1041438"/>
                  </a:cubicBezTo>
                  <a:cubicBezTo>
                    <a:pt x="1946014" y="1050785"/>
                    <a:pt x="1895773" y="1065974"/>
                    <a:pt x="1849037" y="1087005"/>
                  </a:cubicBezTo>
                  <a:cubicBezTo>
                    <a:pt x="1833848" y="1085837"/>
                    <a:pt x="1819242" y="1093139"/>
                    <a:pt x="1805222" y="1108913"/>
                  </a:cubicBezTo>
                  <a:cubicBezTo>
                    <a:pt x="1791201" y="1124686"/>
                    <a:pt x="1775428" y="1128484"/>
                    <a:pt x="1757901" y="1120305"/>
                  </a:cubicBezTo>
                  <a:cubicBezTo>
                    <a:pt x="1742713" y="1110958"/>
                    <a:pt x="1731321" y="1111834"/>
                    <a:pt x="1723725" y="1122934"/>
                  </a:cubicBezTo>
                  <a:cubicBezTo>
                    <a:pt x="1716131" y="1134033"/>
                    <a:pt x="1705908" y="1141336"/>
                    <a:pt x="1693056" y="1144841"/>
                  </a:cubicBezTo>
                  <a:cubicBezTo>
                    <a:pt x="1676698" y="1162367"/>
                    <a:pt x="1672608" y="1160030"/>
                    <a:pt x="1680787" y="1137831"/>
                  </a:cubicBezTo>
                  <a:cubicBezTo>
                    <a:pt x="1680787" y="1106284"/>
                    <a:pt x="1677866" y="1077658"/>
                    <a:pt x="1672024" y="1051953"/>
                  </a:cubicBezTo>
                  <a:cubicBezTo>
                    <a:pt x="1682540" y="974839"/>
                    <a:pt x="1718176" y="909409"/>
                    <a:pt x="1778933" y="855662"/>
                  </a:cubicBezTo>
                  <a:cubicBezTo>
                    <a:pt x="1796459" y="841641"/>
                    <a:pt x="1798211" y="824115"/>
                    <a:pt x="1784191" y="803084"/>
                  </a:cubicBezTo>
                  <a:cubicBezTo>
                    <a:pt x="1770170" y="782053"/>
                    <a:pt x="1763159" y="759561"/>
                    <a:pt x="1763159" y="735609"/>
                  </a:cubicBezTo>
                  <a:cubicBezTo>
                    <a:pt x="1763159" y="711657"/>
                    <a:pt x="1757317" y="688581"/>
                    <a:pt x="1745633" y="666381"/>
                  </a:cubicBezTo>
                  <a:cubicBezTo>
                    <a:pt x="1724602" y="668718"/>
                    <a:pt x="1704739" y="666381"/>
                    <a:pt x="1686045" y="659371"/>
                  </a:cubicBezTo>
                  <a:cubicBezTo>
                    <a:pt x="1676698" y="651192"/>
                    <a:pt x="1680787" y="647687"/>
                    <a:pt x="1698313" y="648855"/>
                  </a:cubicBezTo>
                  <a:cubicBezTo>
                    <a:pt x="1683124" y="640677"/>
                    <a:pt x="1670271" y="628993"/>
                    <a:pt x="1659756" y="613803"/>
                  </a:cubicBezTo>
                  <a:cubicBezTo>
                    <a:pt x="1662092" y="596277"/>
                    <a:pt x="1670856" y="583425"/>
                    <a:pt x="1686045" y="575246"/>
                  </a:cubicBezTo>
                  <a:cubicBezTo>
                    <a:pt x="1694224" y="569404"/>
                    <a:pt x="1698021" y="570865"/>
                    <a:pt x="1697437" y="579628"/>
                  </a:cubicBezTo>
                  <a:cubicBezTo>
                    <a:pt x="1696853" y="588391"/>
                    <a:pt x="1701234" y="593941"/>
                    <a:pt x="1710581" y="596277"/>
                  </a:cubicBezTo>
                  <a:cubicBezTo>
                    <a:pt x="1716423" y="591604"/>
                    <a:pt x="1724310" y="591020"/>
                    <a:pt x="1734241" y="594525"/>
                  </a:cubicBezTo>
                  <a:cubicBezTo>
                    <a:pt x="1744173" y="598030"/>
                    <a:pt x="1749722" y="593941"/>
                    <a:pt x="1750891" y="582257"/>
                  </a:cubicBezTo>
                  <a:cubicBezTo>
                    <a:pt x="1752060" y="539026"/>
                    <a:pt x="1740375" y="501637"/>
                    <a:pt x="1715839" y="470090"/>
                  </a:cubicBezTo>
                  <a:cubicBezTo>
                    <a:pt x="1686629" y="456069"/>
                    <a:pt x="1670271" y="444385"/>
                    <a:pt x="1666766" y="435038"/>
                  </a:cubicBezTo>
                  <a:cubicBezTo>
                    <a:pt x="1681955" y="435038"/>
                    <a:pt x="1698313" y="431533"/>
                    <a:pt x="1715839" y="424523"/>
                  </a:cubicBezTo>
                  <a:cubicBezTo>
                    <a:pt x="1736870" y="425691"/>
                    <a:pt x="1753812" y="429780"/>
                    <a:pt x="1766665" y="436791"/>
                  </a:cubicBezTo>
                  <a:cubicBezTo>
                    <a:pt x="1801716" y="456653"/>
                    <a:pt x="1827421" y="480022"/>
                    <a:pt x="1843779" y="506895"/>
                  </a:cubicBezTo>
                  <a:cubicBezTo>
                    <a:pt x="1851958" y="522084"/>
                    <a:pt x="1854294" y="538442"/>
                    <a:pt x="1850789" y="555968"/>
                  </a:cubicBezTo>
                  <a:cubicBezTo>
                    <a:pt x="1875326" y="515074"/>
                    <a:pt x="1905120" y="478853"/>
                    <a:pt x="1940172" y="447306"/>
                  </a:cubicBezTo>
                  <a:cubicBezTo>
                    <a:pt x="1947183" y="436791"/>
                    <a:pt x="1958574" y="427736"/>
                    <a:pt x="1974348" y="420141"/>
                  </a:cubicBezTo>
                  <a:cubicBezTo>
                    <a:pt x="1990121" y="412546"/>
                    <a:pt x="1996255" y="404660"/>
                    <a:pt x="1992750" y="396481"/>
                  </a:cubicBezTo>
                  <a:cubicBezTo>
                    <a:pt x="2035980" y="371945"/>
                    <a:pt x="2073370" y="374281"/>
                    <a:pt x="2104916" y="403491"/>
                  </a:cubicBezTo>
                  <a:cubicBezTo>
                    <a:pt x="2122442" y="414007"/>
                    <a:pt x="2131206" y="430365"/>
                    <a:pt x="2131206" y="452564"/>
                  </a:cubicBezTo>
                  <a:cubicBezTo>
                    <a:pt x="2125363" y="480606"/>
                    <a:pt x="2119521" y="508063"/>
                    <a:pt x="2113679" y="534936"/>
                  </a:cubicBezTo>
                  <a:cubicBezTo>
                    <a:pt x="2128869" y="560641"/>
                    <a:pt x="2150484" y="574078"/>
                    <a:pt x="2178526" y="575246"/>
                  </a:cubicBezTo>
                  <a:cubicBezTo>
                    <a:pt x="2191378" y="593941"/>
                    <a:pt x="2201309" y="606793"/>
                    <a:pt x="2208320" y="613803"/>
                  </a:cubicBezTo>
                  <a:cubicBezTo>
                    <a:pt x="2204814" y="625487"/>
                    <a:pt x="2197220" y="629577"/>
                    <a:pt x="2185536" y="626072"/>
                  </a:cubicBezTo>
                  <a:cubicBezTo>
                    <a:pt x="2192546" y="641261"/>
                    <a:pt x="2187873" y="648855"/>
                    <a:pt x="2171515" y="648855"/>
                  </a:cubicBezTo>
                  <a:cubicBezTo>
                    <a:pt x="2178526" y="661708"/>
                    <a:pt x="2176481" y="666381"/>
                    <a:pt x="2165381" y="662876"/>
                  </a:cubicBezTo>
                  <a:lnTo>
                    <a:pt x="2154323" y="660633"/>
                  </a:lnTo>
                  <a:lnTo>
                    <a:pt x="2155742" y="657618"/>
                  </a:lnTo>
                  <a:cubicBezTo>
                    <a:pt x="2158079" y="650608"/>
                    <a:pt x="2155742" y="649440"/>
                    <a:pt x="2148731" y="654113"/>
                  </a:cubicBezTo>
                  <a:cubicBezTo>
                    <a:pt x="2149316" y="656450"/>
                    <a:pt x="2149900" y="658276"/>
                    <a:pt x="2150484" y="659590"/>
                  </a:cubicBezTo>
                  <a:lnTo>
                    <a:pt x="2150709" y="659899"/>
                  </a:lnTo>
                  <a:lnTo>
                    <a:pt x="2150265" y="659809"/>
                  </a:lnTo>
                  <a:cubicBezTo>
                    <a:pt x="2145737" y="659517"/>
                    <a:pt x="2141721" y="659955"/>
                    <a:pt x="2138216" y="661124"/>
                  </a:cubicBezTo>
                  <a:cubicBezTo>
                    <a:pt x="2139384" y="650608"/>
                    <a:pt x="2134711" y="646519"/>
                    <a:pt x="2124195" y="648855"/>
                  </a:cubicBezTo>
                  <a:cubicBezTo>
                    <a:pt x="2111343" y="643013"/>
                    <a:pt x="2102287" y="647103"/>
                    <a:pt x="2097029" y="661124"/>
                  </a:cubicBezTo>
                  <a:cubicBezTo>
                    <a:pt x="2091772" y="675144"/>
                    <a:pt x="2087391" y="686244"/>
                    <a:pt x="2083885" y="694423"/>
                  </a:cubicBezTo>
                  <a:cubicBezTo>
                    <a:pt x="2073370" y="732980"/>
                    <a:pt x="2060517" y="769785"/>
                    <a:pt x="2045328" y="804837"/>
                  </a:cubicBezTo>
                  <a:cubicBezTo>
                    <a:pt x="2041823" y="818858"/>
                    <a:pt x="2033644" y="832586"/>
                    <a:pt x="2020791" y="846023"/>
                  </a:cubicBezTo>
                  <a:cubicBezTo>
                    <a:pt x="2007939" y="859459"/>
                    <a:pt x="1996255" y="859167"/>
                    <a:pt x="1985740" y="845147"/>
                  </a:cubicBezTo>
                  <a:cubicBezTo>
                    <a:pt x="1951856" y="840473"/>
                    <a:pt x="1927904" y="855078"/>
                    <a:pt x="1913883" y="888962"/>
                  </a:cubicBezTo>
                  <a:cubicBezTo>
                    <a:pt x="1858968" y="932192"/>
                    <a:pt x="1815737" y="983018"/>
                    <a:pt x="1784191" y="1041438"/>
                  </a:cubicBezTo>
                  <a:lnTo>
                    <a:pt x="1761407" y="1072985"/>
                  </a:lnTo>
                  <a:cubicBezTo>
                    <a:pt x="1753228" y="1087005"/>
                    <a:pt x="1756149" y="1091679"/>
                    <a:pt x="1770170" y="1087005"/>
                  </a:cubicBezTo>
                  <a:cubicBezTo>
                    <a:pt x="1801716" y="1049617"/>
                    <a:pt x="1840858" y="1021575"/>
                    <a:pt x="1887594" y="1002881"/>
                  </a:cubicBezTo>
                  <a:cubicBezTo>
                    <a:pt x="1944846" y="958481"/>
                    <a:pt x="2010276" y="942708"/>
                    <a:pt x="2083885" y="955560"/>
                  </a:cubicBezTo>
                  <a:cubicBezTo>
                    <a:pt x="2111927" y="956729"/>
                    <a:pt x="2134711" y="969581"/>
                    <a:pt x="2152237" y="994118"/>
                  </a:cubicBezTo>
                  <a:cubicBezTo>
                    <a:pt x="2163921" y="1004633"/>
                    <a:pt x="2168010" y="1019822"/>
                    <a:pt x="2164505" y="1039685"/>
                  </a:cubicBezTo>
                  <a:cubicBezTo>
                    <a:pt x="2155158" y="1098105"/>
                    <a:pt x="2149900" y="1159446"/>
                    <a:pt x="2148731" y="1223708"/>
                  </a:cubicBezTo>
                  <a:cubicBezTo>
                    <a:pt x="2147563" y="1241234"/>
                    <a:pt x="2152528" y="1246200"/>
                    <a:pt x="2163629" y="1238605"/>
                  </a:cubicBezTo>
                  <a:cubicBezTo>
                    <a:pt x="2174728" y="1231011"/>
                    <a:pt x="2182031" y="1222540"/>
                    <a:pt x="2185536" y="1213193"/>
                  </a:cubicBezTo>
                  <a:cubicBezTo>
                    <a:pt x="2208904" y="1200340"/>
                    <a:pt x="2221756" y="1183398"/>
                    <a:pt x="2224093" y="1162367"/>
                  </a:cubicBezTo>
                  <a:cubicBezTo>
                    <a:pt x="2238114" y="1140168"/>
                    <a:pt x="2258561" y="1126147"/>
                    <a:pt x="2285434" y="1120305"/>
                  </a:cubicBezTo>
                  <a:cubicBezTo>
                    <a:pt x="2295950" y="1114463"/>
                    <a:pt x="2305881" y="1115631"/>
                    <a:pt x="2315228" y="1123810"/>
                  </a:cubicBezTo>
                  <a:cubicBezTo>
                    <a:pt x="2324576" y="1131989"/>
                    <a:pt x="2334507" y="1133157"/>
                    <a:pt x="2345022" y="1127315"/>
                  </a:cubicBezTo>
                  <a:lnTo>
                    <a:pt x="2408116" y="1139583"/>
                  </a:lnTo>
                  <a:cubicBezTo>
                    <a:pt x="2468873" y="1140752"/>
                    <a:pt x="2526124" y="1155941"/>
                    <a:pt x="2579871" y="1185151"/>
                  </a:cubicBezTo>
                  <a:cubicBezTo>
                    <a:pt x="2620765" y="1147762"/>
                    <a:pt x="2651143" y="1103947"/>
                    <a:pt x="2671006" y="1053706"/>
                  </a:cubicBezTo>
                  <a:cubicBezTo>
                    <a:pt x="2685028" y="1018654"/>
                    <a:pt x="2690869" y="983602"/>
                    <a:pt x="2688533" y="948550"/>
                  </a:cubicBezTo>
                  <a:cubicBezTo>
                    <a:pt x="2651143" y="945045"/>
                    <a:pt x="2616675" y="949134"/>
                    <a:pt x="2585129" y="960818"/>
                  </a:cubicBezTo>
                  <a:cubicBezTo>
                    <a:pt x="2559424" y="967829"/>
                    <a:pt x="2537224" y="979513"/>
                    <a:pt x="2518530" y="995870"/>
                  </a:cubicBezTo>
                  <a:cubicBezTo>
                    <a:pt x="2511520" y="997039"/>
                    <a:pt x="2504509" y="1002296"/>
                    <a:pt x="2497499" y="1011644"/>
                  </a:cubicBezTo>
                  <a:cubicBezTo>
                    <a:pt x="2490488" y="1020991"/>
                    <a:pt x="2482309" y="1019822"/>
                    <a:pt x="2472962" y="1008138"/>
                  </a:cubicBezTo>
                  <a:cubicBezTo>
                    <a:pt x="2464784" y="1025664"/>
                    <a:pt x="2455436" y="1027417"/>
                    <a:pt x="2444921" y="1013396"/>
                  </a:cubicBezTo>
                  <a:cubicBezTo>
                    <a:pt x="2430900" y="1019238"/>
                    <a:pt x="2421260" y="1015733"/>
                    <a:pt x="2416003" y="1002881"/>
                  </a:cubicBezTo>
                  <a:cubicBezTo>
                    <a:pt x="2410745" y="990028"/>
                    <a:pt x="2402859" y="981849"/>
                    <a:pt x="2392342" y="978344"/>
                  </a:cubicBezTo>
                  <a:cubicBezTo>
                    <a:pt x="2382996" y="950303"/>
                    <a:pt x="2380074" y="921093"/>
                    <a:pt x="2383580" y="890714"/>
                  </a:cubicBezTo>
                  <a:cubicBezTo>
                    <a:pt x="2381243" y="860336"/>
                    <a:pt x="2382996" y="831710"/>
                    <a:pt x="2388837" y="804837"/>
                  </a:cubicBezTo>
                  <a:cubicBezTo>
                    <a:pt x="2384164" y="781469"/>
                    <a:pt x="2388253" y="758101"/>
                    <a:pt x="2401105" y="734733"/>
                  </a:cubicBezTo>
                  <a:cubicBezTo>
                    <a:pt x="2397601" y="707860"/>
                    <a:pt x="2399353" y="679234"/>
                    <a:pt x="2406363" y="648855"/>
                  </a:cubicBezTo>
                  <a:cubicBezTo>
                    <a:pt x="2416879" y="561225"/>
                    <a:pt x="2415127" y="469506"/>
                    <a:pt x="2401105" y="373697"/>
                  </a:cubicBezTo>
                  <a:cubicBezTo>
                    <a:pt x="2395264" y="351498"/>
                    <a:pt x="2384456" y="346532"/>
                    <a:pt x="2368683" y="358800"/>
                  </a:cubicBezTo>
                  <a:cubicBezTo>
                    <a:pt x="2352909" y="371068"/>
                    <a:pt x="2337428" y="377786"/>
                    <a:pt x="2322239" y="378955"/>
                  </a:cubicBezTo>
                  <a:cubicBezTo>
                    <a:pt x="2288355" y="394144"/>
                    <a:pt x="2255640" y="413423"/>
                    <a:pt x="2224093" y="436791"/>
                  </a:cubicBezTo>
                  <a:cubicBezTo>
                    <a:pt x="2241619" y="413423"/>
                    <a:pt x="2260898" y="388886"/>
                    <a:pt x="2281929" y="363182"/>
                  </a:cubicBezTo>
                  <a:cubicBezTo>
                    <a:pt x="2302960" y="340982"/>
                    <a:pt x="2321070" y="319951"/>
                    <a:pt x="2336259" y="300088"/>
                  </a:cubicBezTo>
                  <a:cubicBezTo>
                    <a:pt x="2357291" y="289572"/>
                    <a:pt x="2380659" y="279641"/>
                    <a:pt x="2406363" y="270294"/>
                  </a:cubicBezTo>
                  <a:close/>
                  <a:moveTo>
                    <a:pt x="563868" y="187833"/>
                  </a:moveTo>
                  <a:lnTo>
                    <a:pt x="639001" y="232029"/>
                  </a:lnTo>
                  <a:cubicBezTo>
                    <a:pt x="697929" y="232029"/>
                    <a:pt x="737706" y="256337"/>
                    <a:pt x="758330" y="304953"/>
                  </a:cubicBezTo>
                  <a:cubicBezTo>
                    <a:pt x="740652" y="315265"/>
                    <a:pt x="731076" y="329261"/>
                    <a:pt x="729603" y="346939"/>
                  </a:cubicBezTo>
                  <a:cubicBezTo>
                    <a:pt x="728130" y="364617"/>
                    <a:pt x="717081" y="374930"/>
                    <a:pt x="696456" y="377876"/>
                  </a:cubicBezTo>
                  <a:cubicBezTo>
                    <a:pt x="639001" y="417653"/>
                    <a:pt x="585966" y="460375"/>
                    <a:pt x="537350" y="506045"/>
                  </a:cubicBezTo>
                  <a:cubicBezTo>
                    <a:pt x="407709" y="618008"/>
                    <a:pt x="286906" y="742493"/>
                    <a:pt x="174944" y="879501"/>
                  </a:cubicBezTo>
                  <a:cubicBezTo>
                    <a:pt x="182309" y="885394"/>
                    <a:pt x="198515" y="879501"/>
                    <a:pt x="223559" y="861822"/>
                  </a:cubicBezTo>
                  <a:cubicBezTo>
                    <a:pt x="332576" y="791109"/>
                    <a:pt x="440856" y="727025"/>
                    <a:pt x="548399" y="669570"/>
                  </a:cubicBezTo>
                  <a:cubicBezTo>
                    <a:pt x="586703" y="656311"/>
                    <a:pt x="608801" y="629057"/>
                    <a:pt x="614694" y="587807"/>
                  </a:cubicBezTo>
                  <a:cubicBezTo>
                    <a:pt x="626479" y="567182"/>
                    <a:pt x="643421" y="548031"/>
                    <a:pt x="665519" y="530352"/>
                  </a:cubicBezTo>
                  <a:cubicBezTo>
                    <a:pt x="694983" y="531826"/>
                    <a:pt x="722237" y="545821"/>
                    <a:pt x="747282" y="572339"/>
                  </a:cubicBezTo>
                  <a:cubicBezTo>
                    <a:pt x="776745" y="581178"/>
                    <a:pt x="800317" y="600329"/>
                    <a:pt x="817995" y="629793"/>
                  </a:cubicBezTo>
                  <a:cubicBezTo>
                    <a:pt x="835674" y="659257"/>
                    <a:pt x="828307" y="684302"/>
                    <a:pt x="795897" y="704927"/>
                  </a:cubicBezTo>
                  <a:cubicBezTo>
                    <a:pt x="732550" y="715239"/>
                    <a:pt x="677304" y="740283"/>
                    <a:pt x="630162" y="780060"/>
                  </a:cubicBezTo>
                  <a:cubicBezTo>
                    <a:pt x="616903" y="788899"/>
                    <a:pt x="601066" y="797002"/>
                    <a:pt x="582652" y="804368"/>
                  </a:cubicBezTo>
                  <a:cubicBezTo>
                    <a:pt x="564237" y="811734"/>
                    <a:pt x="564605" y="822046"/>
                    <a:pt x="583756" y="835305"/>
                  </a:cubicBezTo>
                  <a:cubicBezTo>
                    <a:pt x="613220" y="863296"/>
                    <a:pt x="628689" y="892023"/>
                    <a:pt x="630162" y="921487"/>
                  </a:cubicBezTo>
                  <a:cubicBezTo>
                    <a:pt x="631635" y="934746"/>
                    <a:pt x="629425" y="950583"/>
                    <a:pt x="623532" y="968998"/>
                  </a:cubicBezTo>
                  <a:cubicBezTo>
                    <a:pt x="617640" y="987413"/>
                    <a:pt x="622796" y="998830"/>
                    <a:pt x="639001" y="1003250"/>
                  </a:cubicBezTo>
                  <a:cubicBezTo>
                    <a:pt x="666992" y="1009142"/>
                    <a:pt x="672885" y="1023138"/>
                    <a:pt x="656680" y="1045236"/>
                  </a:cubicBezTo>
                  <a:cubicBezTo>
                    <a:pt x="640475" y="1067334"/>
                    <a:pt x="627215" y="1087222"/>
                    <a:pt x="616903" y="1104900"/>
                  </a:cubicBezTo>
                  <a:cubicBezTo>
                    <a:pt x="611011" y="1129945"/>
                    <a:pt x="615430" y="1151306"/>
                    <a:pt x="630162" y="1168985"/>
                  </a:cubicBezTo>
                  <a:lnTo>
                    <a:pt x="632372" y="1352398"/>
                  </a:lnTo>
                  <a:cubicBezTo>
                    <a:pt x="660363" y="1355344"/>
                    <a:pt x="681724" y="1342086"/>
                    <a:pt x="696456" y="1312622"/>
                  </a:cubicBezTo>
                  <a:cubicBezTo>
                    <a:pt x="702349" y="1297890"/>
                    <a:pt x="713398" y="1297521"/>
                    <a:pt x="729603" y="1311517"/>
                  </a:cubicBezTo>
                  <a:cubicBezTo>
                    <a:pt x="745808" y="1325512"/>
                    <a:pt x="746545" y="1339139"/>
                    <a:pt x="731813" y="1352398"/>
                  </a:cubicBezTo>
                  <a:cubicBezTo>
                    <a:pt x="734759" y="1387755"/>
                    <a:pt x="715608" y="1414272"/>
                    <a:pt x="674358" y="1431951"/>
                  </a:cubicBezTo>
                  <a:cubicBezTo>
                    <a:pt x="646367" y="1440790"/>
                    <a:pt x="626479" y="1460678"/>
                    <a:pt x="614694" y="1491615"/>
                  </a:cubicBezTo>
                  <a:lnTo>
                    <a:pt x="548399" y="1526972"/>
                  </a:lnTo>
                  <a:cubicBezTo>
                    <a:pt x="445275" y="1578534"/>
                    <a:pt x="339205" y="1619784"/>
                    <a:pt x="230188" y="1650721"/>
                  </a:cubicBezTo>
                  <a:cubicBezTo>
                    <a:pt x="215457" y="1672819"/>
                    <a:pt x="197778" y="1677975"/>
                    <a:pt x="177153" y="1666190"/>
                  </a:cubicBezTo>
                  <a:cubicBezTo>
                    <a:pt x="156529" y="1654404"/>
                    <a:pt x="139587" y="1641145"/>
                    <a:pt x="126328" y="1626413"/>
                  </a:cubicBezTo>
                  <a:cubicBezTo>
                    <a:pt x="124855" y="1596949"/>
                    <a:pt x="110859" y="1573378"/>
                    <a:pt x="84342" y="1555700"/>
                  </a:cubicBezTo>
                  <a:cubicBezTo>
                    <a:pt x="102020" y="1529182"/>
                    <a:pt x="121172" y="1504138"/>
                    <a:pt x="141797" y="1480566"/>
                  </a:cubicBezTo>
                  <a:cubicBezTo>
                    <a:pt x="163895" y="1476147"/>
                    <a:pt x="166104" y="1488669"/>
                    <a:pt x="148426" y="1518133"/>
                  </a:cubicBezTo>
                  <a:cubicBezTo>
                    <a:pt x="136640" y="1540231"/>
                    <a:pt x="144743" y="1552753"/>
                    <a:pt x="172734" y="1555700"/>
                  </a:cubicBezTo>
                  <a:cubicBezTo>
                    <a:pt x="267019" y="1538021"/>
                    <a:pt x="356147" y="1504138"/>
                    <a:pt x="440119" y="1454049"/>
                  </a:cubicBezTo>
                  <a:cubicBezTo>
                    <a:pt x="478423" y="1449629"/>
                    <a:pt x="494628" y="1434897"/>
                    <a:pt x="488735" y="1409853"/>
                  </a:cubicBezTo>
                  <a:cubicBezTo>
                    <a:pt x="472530" y="1390701"/>
                    <a:pt x="479159" y="1380389"/>
                    <a:pt x="508623" y="1378916"/>
                  </a:cubicBezTo>
                  <a:cubicBezTo>
                    <a:pt x="513043" y="1312622"/>
                    <a:pt x="512306" y="1247801"/>
                    <a:pt x="506413" y="1184453"/>
                  </a:cubicBezTo>
                  <a:cubicBezTo>
                    <a:pt x="471057" y="1202132"/>
                    <a:pt x="430544" y="1211707"/>
                    <a:pt x="384875" y="1213181"/>
                  </a:cubicBezTo>
                  <a:cubicBezTo>
                    <a:pt x="345098" y="1223493"/>
                    <a:pt x="308268" y="1230859"/>
                    <a:pt x="274384" y="1235279"/>
                  </a:cubicBezTo>
                  <a:cubicBezTo>
                    <a:pt x="252287" y="1230859"/>
                    <a:pt x="240501" y="1216864"/>
                    <a:pt x="239028" y="1193292"/>
                  </a:cubicBezTo>
                  <a:cubicBezTo>
                    <a:pt x="239028" y="1180034"/>
                    <a:pt x="242711" y="1169721"/>
                    <a:pt x="250077" y="1162355"/>
                  </a:cubicBezTo>
                  <a:cubicBezTo>
                    <a:pt x="288380" y="1094588"/>
                    <a:pt x="328156" y="1028294"/>
                    <a:pt x="369406" y="963473"/>
                  </a:cubicBezTo>
                  <a:cubicBezTo>
                    <a:pt x="364986" y="1003250"/>
                    <a:pt x="347308" y="1035660"/>
                    <a:pt x="316371" y="1060704"/>
                  </a:cubicBezTo>
                  <a:cubicBezTo>
                    <a:pt x="283960" y="1101954"/>
                    <a:pt x="266282" y="1143204"/>
                    <a:pt x="263335" y="1184453"/>
                  </a:cubicBezTo>
                  <a:cubicBezTo>
                    <a:pt x="329629" y="1178560"/>
                    <a:pt x="390767" y="1154253"/>
                    <a:pt x="446749" y="1111530"/>
                  </a:cubicBezTo>
                  <a:cubicBezTo>
                    <a:pt x="457061" y="1101217"/>
                    <a:pt x="471425" y="1091642"/>
                    <a:pt x="489840" y="1082802"/>
                  </a:cubicBezTo>
                  <a:cubicBezTo>
                    <a:pt x="508255" y="1073963"/>
                    <a:pt x="511570" y="1063651"/>
                    <a:pt x="499784" y="1051865"/>
                  </a:cubicBezTo>
                  <a:cubicBezTo>
                    <a:pt x="476213" y="1035660"/>
                    <a:pt x="483579" y="1029767"/>
                    <a:pt x="521881" y="1034187"/>
                  </a:cubicBezTo>
                  <a:cubicBezTo>
                    <a:pt x="529248" y="982625"/>
                    <a:pt x="529248" y="928116"/>
                    <a:pt x="521881" y="870662"/>
                  </a:cubicBezTo>
                  <a:cubicBezTo>
                    <a:pt x="508623" y="852983"/>
                    <a:pt x="493523" y="852983"/>
                    <a:pt x="476581" y="870662"/>
                  </a:cubicBezTo>
                  <a:cubicBezTo>
                    <a:pt x="459640" y="888340"/>
                    <a:pt x="444539" y="901599"/>
                    <a:pt x="431280" y="910438"/>
                  </a:cubicBezTo>
                  <a:cubicBezTo>
                    <a:pt x="413602" y="922224"/>
                    <a:pt x="410287" y="921487"/>
                    <a:pt x="421336" y="908228"/>
                  </a:cubicBezTo>
                  <a:cubicBezTo>
                    <a:pt x="432385" y="894969"/>
                    <a:pt x="441593" y="882447"/>
                    <a:pt x="448958" y="870662"/>
                  </a:cubicBezTo>
                  <a:cubicBezTo>
                    <a:pt x="432754" y="869188"/>
                    <a:pt x="411392" y="872871"/>
                    <a:pt x="384875" y="881711"/>
                  </a:cubicBezTo>
                  <a:cubicBezTo>
                    <a:pt x="421705" y="855193"/>
                    <a:pt x="460008" y="834568"/>
                    <a:pt x="499784" y="819836"/>
                  </a:cubicBezTo>
                  <a:cubicBezTo>
                    <a:pt x="530721" y="797738"/>
                    <a:pt x="552083" y="769747"/>
                    <a:pt x="563868" y="735864"/>
                  </a:cubicBezTo>
                  <a:cubicBezTo>
                    <a:pt x="437173" y="819836"/>
                    <a:pt x="309741" y="904545"/>
                    <a:pt x="181573" y="989991"/>
                  </a:cubicBezTo>
                  <a:cubicBezTo>
                    <a:pt x="162421" y="997357"/>
                    <a:pt x="142901" y="1008774"/>
                    <a:pt x="123013" y="1024243"/>
                  </a:cubicBezTo>
                  <a:cubicBezTo>
                    <a:pt x="103125" y="1039711"/>
                    <a:pt x="83605" y="1041553"/>
                    <a:pt x="64454" y="1029767"/>
                  </a:cubicBezTo>
                  <a:cubicBezTo>
                    <a:pt x="36463" y="1063651"/>
                    <a:pt x="15838" y="1063651"/>
                    <a:pt x="2579" y="1029767"/>
                  </a:cubicBezTo>
                  <a:cubicBezTo>
                    <a:pt x="-367" y="1001776"/>
                    <a:pt x="1842" y="979678"/>
                    <a:pt x="9209" y="963473"/>
                  </a:cubicBezTo>
                  <a:cubicBezTo>
                    <a:pt x="-5524" y="932536"/>
                    <a:pt x="-2577" y="904545"/>
                    <a:pt x="18048" y="879501"/>
                  </a:cubicBezTo>
                  <a:cubicBezTo>
                    <a:pt x="47512" y="848564"/>
                    <a:pt x="74029" y="817627"/>
                    <a:pt x="97600" y="786689"/>
                  </a:cubicBezTo>
                  <a:cubicBezTo>
                    <a:pt x="113806" y="749859"/>
                    <a:pt x="134431" y="717449"/>
                    <a:pt x="159475" y="689458"/>
                  </a:cubicBezTo>
                  <a:cubicBezTo>
                    <a:pt x="191885" y="658521"/>
                    <a:pt x="216930" y="626847"/>
                    <a:pt x="234608" y="594437"/>
                  </a:cubicBezTo>
                  <a:cubicBezTo>
                    <a:pt x="277331" y="556134"/>
                    <a:pt x="314898" y="512674"/>
                    <a:pt x="347308" y="464058"/>
                  </a:cubicBezTo>
                  <a:cubicBezTo>
                    <a:pt x="372352" y="441960"/>
                    <a:pt x="369406" y="428702"/>
                    <a:pt x="338468" y="424282"/>
                  </a:cubicBezTo>
                  <a:cubicBezTo>
                    <a:pt x="313424" y="397764"/>
                    <a:pt x="294272" y="369774"/>
                    <a:pt x="281014" y="340310"/>
                  </a:cubicBezTo>
                  <a:cubicBezTo>
                    <a:pt x="254496" y="318212"/>
                    <a:pt x="249340" y="294640"/>
                    <a:pt x="265545" y="269596"/>
                  </a:cubicBezTo>
                  <a:cubicBezTo>
                    <a:pt x="305322" y="300533"/>
                    <a:pt x="349518" y="309372"/>
                    <a:pt x="398133" y="296114"/>
                  </a:cubicBezTo>
                  <a:cubicBezTo>
                    <a:pt x="446749" y="288748"/>
                    <a:pt x="485789" y="269596"/>
                    <a:pt x="515253" y="238659"/>
                  </a:cubicBezTo>
                  <a:cubicBezTo>
                    <a:pt x="529984" y="220980"/>
                    <a:pt x="546190" y="204038"/>
                    <a:pt x="563868" y="187833"/>
                  </a:cubicBezTo>
                  <a:close/>
                  <a:moveTo>
                    <a:pt x="1012458" y="0"/>
                  </a:moveTo>
                  <a:cubicBezTo>
                    <a:pt x="1022770" y="4420"/>
                    <a:pt x="1032346" y="9576"/>
                    <a:pt x="1041185" y="15469"/>
                  </a:cubicBezTo>
                  <a:cubicBezTo>
                    <a:pt x="1110425" y="16942"/>
                    <a:pt x="1159778" y="44196"/>
                    <a:pt x="1189241" y="97232"/>
                  </a:cubicBezTo>
                  <a:cubicBezTo>
                    <a:pt x="1206920" y="129642"/>
                    <a:pt x="1214286" y="165735"/>
                    <a:pt x="1211339" y="205512"/>
                  </a:cubicBezTo>
                  <a:cubicBezTo>
                    <a:pt x="1209867" y="227610"/>
                    <a:pt x="1207657" y="244552"/>
                    <a:pt x="1204710" y="256337"/>
                  </a:cubicBezTo>
                  <a:cubicBezTo>
                    <a:pt x="1200290" y="285801"/>
                    <a:pt x="1195134" y="310109"/>
                    <a:pt x="1189241" y="329261"/>
                  </a:cubicBezTo>
                  <a:cubicBezTo>
                    <a:pt x="1170090" y="411760"/>
                    <a:pt x="1155358" y="494259"/>
                    <a:pt x="1145045" y="576758"/>
                  </a:cubicBezTo>
                  <a:cubicBezTo>
                    <a:pt x="1133260" y="647472"/>
                    <a:pt x="1122947" y="715239"/>
                    <a:pt x="1114109" y="780060"/>
                  </a:cubicBezTo>
                  <a:cubicBezTo>
                    <a:pt x="1106742" y="847827"/>
                    <a:pt x="1087591" y="910438"/>
                    <a:pt x="1056654" y="967893"/>
                  </a:cubicBezTo>
                  <a:cubicBezTo>
                    <a:pt x="1109689" y="982625"/>
                    <a:pt x="1164197" y="992201"/>
                    <a:pt x="1220179" y="996620"/>
                  </a:cubicBezTo>
                  <a:cubicBezTo>
                    <a:pt x="1270267" y="1006933"/>
                    <a:pt x="1317410" y="1023138"/>
                    <a:pt x="1361606" y="1045236"/>
                  </a:cubicBezTo>
                  <a:cubicBezTo>
                    <a:pt x="1394016" y="1073227"/>
                    <a:pt x="1413904" y="1107110"/>
                    <a:pt x="1421270" y="1146887"/>
                  </a:cubicBezTo>
                  <a:cubicBezTo>
                    <a:pt x="1390333" y="1229386"/>
                    <a:pt x="1335088" y="1297890"/>
                    <a:pt x="1255536" y="1352398"/>
                  </a:cubicBezTo>
                  <a:cubicBezTo>
                    <a:pt x="1282053" y="1371550"/>
                    <a:pt x="1310044" y="1387755"/>
                    <a:pt x="1339508" y="1401014"/>
                  </a:cubicBezTo>
                  <a:cubicBezTo>
                    <a:pt x="1442632" y="1451102"/>
                    <a:pt x="1525868" y="1521079"/>
                    <a:pt x="1589216" y="1610945"/>
                  </a:cubicBezTo>
                  <a:cubicBezTo>
                    <a:pt x="1602474" y="1628623"/>
                    <a:pt x="1616469" y="1648511"/>
                    <a:pt x="1631201" y="1670609"/>
                  </a:cubicBezTo>
                  <a:cubicBezTo>
                    <a:pt x="1647407" y="1700073"/>
                    <a:pt x="1655509" y="1733220"/>
                    <a:pt x="1655509" y="1770050"/>
                  </a:cubicBezTo>
                  <a:cubicBezTo>
                    <a:pt x="1642250" y="1777416"/>
                    <a:pt x="1637094" y="1788465"/>
                    <a:pt x="1640041" y="1803197"/>
                  </a:cubicBezTo>
                  <a:cubicBezTo>
                    <a:pt x="1651826" y="1798777"/>
                    <a:pt x="1654036" y="1798777"/>
                    <a:pt x="1646670" y="1803197"/>
                  </a:cubicBezTo>
                  <a:lnTo>
                    <a:pt x="1580376" y="1845183"/>
                  </a:lnTo>
                  <a:cubicBezTo>
                    <a:pt x="1564171" y="1846657"/>
                    <a:pt x="1542810" y="1848866"/>
                    <a:pt x="1516292" y="1851813"/>
                  </a:cubicBezTo>
                  <a:cubicBezTo>
                    <a:pt x="1486828" y="1842973"/>
                    <a:pt x="1458100" y="1837817"/>
                    <a:pt x="1430109" y="1836344"/>
                  </a:cubicBezTo>
                  <a:cubicBezTo>
                    <a:pt x="1416851" y="1840764"/>
                    <a:pt x="1409485" y="1834871"/>
                    <a:pt x="1408012" y="1818666"/>
                  </a:cubicBezTo>
                  <a:cubicBezTo>
                    <a:pt x="1375601" y="1808353"/>
                    <a:pt x="1345401" y="1796568"/>
                    <a:pt x="1317410" y="1783309"/>
                  </a:cubicBezTo>
                  <a:cubicBezTo>
                    <a:pt x="1349821" y="1787729"/>
                    <a:pt x="1379284" y="1779626"/>
                    <a:pt x="1405802" y="1759001"/>
                  </a:cubicBezTo>
                  <a:cubicBezTo>
                    <a:pt x="1414641" y="1744269"/>
                    <a:pt x="1408749" y="1730642"/>
                    <a:pt x="1388123" y="1718120"/>
                  </a:cubicBezTo>
                  <a:cubicBezTo>
                    <a:pt x="1367499" y="1705598"/>
                    <a:pt x="1356450" y="1691971"/>
                    <a:pt x="1354977" y="1677239"/>
                  </a:cubicBezTo>
                  <a:cubicBezTo>
                    <a:pt x="1266585" y="1587373"/>
                    <a:pt x="1173037" y="1507821"/>
                    <a:pt x="1074332" y="1438580"/>
                  </a:cubicBezTo>
                  <a:cubicBezTo>
                    <a:pt x="988887" y="1465098"/>
                    <a:pt x="901231" y="1486459"/>
                    <a:pt x="811366" y="1502664"/>
                  </a:cubicBezTo>
                  <a:cubicBezTo>
                    <a:pt x="799580" y="1505611"/>
                    <a:pt x="785585" y="1510399"/>
                    <a:pt x="769379" y="1517028"/>
                  </a:cubicBezTo>
                  <a:cubicBezTo>
                    <a:pt x="753174" y="1523658"/>
                    <a:pt x="750965" y="1518870"/>
                    <a:pt x="762750" y="1502664"/>
                  </a:cubicBezTo>
                  <a:cubicBezTo>
                    <a:pt x="781902" y="1465834"/>
                    <a:pt x="803263" y="1429741"/>
                    <a:pt x="826834" y="1394384"/>
                  </a:cubicBezTo>
                  <a:cubicBezTo>
                    <a:pt x="840093" y="1370813"/>
                    <a:pt x="836778" y="1349820"/>
                    <a:pt x="816890" y="1331405"/>
                  </a:cubicBezTo>
                  <a:cubicBezTo>
                    <a:pt x="797002" y="1312990"/>
                    <a:pt x="782638" y="1294943"/>
                    <a:pt x="773799" y="1277265"/>
                  </a:cubicBezTo>
                  <a:cubicBezTo>
                    <a:pt x="763487" y="1219810"/>
                    <a:pt x="786321" y="1200658"/>
                    <a:pt x="842303" y="1219810"/>
                  </a:cubicBezTo>
                  <a:cubicBezTo>
                    <a:pt x="913017" y="1243381"/>
                    <a:pt x="983730" y="1265479"/>
                    <a:pt x="1054444" y="1286104"/>
                  </a:cubicBezTo>
                  <a:cubicBezTo>
                    <a:pt x="1097166" y="1262533"/>
                    <a:pt x="1139152" y="1231596"/>
                    <a:pt x="1180402" y="1193292"/>
                  </a:cubicBezTo>
                  <a:cubicBezTo>
                    <a:pt x="1211339" y="1172668"/>
                    <a:pt x="1219442" y="1151306"/>
                    <a:pt x="1204710" y="1129208"/>
                  </a:cubicBezTo>
                  <a:cubicBezTo>
                    <a:pt x="1154621" y="1133628"/>
                    <a:pt x="1111162" y="1119632"/>
                    <a:pt x="1074332" y="1087222"/>
                  </a:cubicBezTo>
                  <a:cubicBezTo>
                    <a:pt x="1044868" y="1057758"/>
                    <a:pt x="1013194" y="1040080"/>
                    <a:pt x="979310" y="1034187"/>
                  </a:cubicBezTo>
                  <a:cubicBezTo>
                    <a:pt x="933641" y="991464"/>
                    <a:pt x="911543" y="935482"/>
                    <a:pt x="913017" y="866242"/>
                  </a:cubicBezTo>
                  <a:cubicBezTo>
                    <a:pt x="929221" y="701244"/>
                    <a:pt x="951320" y="538455"/>
                    <a:pt x="979310" y="377876"/>
                  </a:cubicBezTo>
                  <a:cubicBezTo>
                    <a:pt x="988150" y="288011"/>
                    <a:pt x="989623" y="200356"/>
                    <a:pt x="983730" y="114910"/>
                  </a:cubicBezTo>
                  <a:cubicBezTo>
                    <a:pt x="982257" y="79553"/>
                    <a:pt x="963842" y="70714"/>
                    <a:pt x="928485" y="88392"/>
                  </a:cubicBezTo>
                  <a:cubicBezTo>
                    <a:pt x="916700" y="88392"/>
                    <a:pt x="905650" y="96863"/>
                    <a:pt x="895338" y="113805"/>
                  </a:cubicBezTo>
                  <a:cubicBezTo>
                    <a:pt x="885025" y="130747"/>
                    <a:pt x="876923" y="131115"/>
                    <a:pt x="871030" y="114910"/>
                  </a:cubicBezTo>
                  <a:cubicBezTo>
                    <a:pt x="879869" y="86919"/>
                    <a:pt x="891655" y="62611"/>
                    <a:pt x="906387" y="41987"/>
                  </a:cubicBezTo>
                  <a:cubicBezTo>
                    <a:pt x="940271" y="25781"/>
                    <a:pt x="975627" y="11786"/>
                    <a:pt x="1012458" y="0"/>
                  </a:cubicBezTo>
                  <a:close/>
                </a:path>
              </a:pathLst>
            </a:custGeom>
          </p:spPr>
        </p:pic>
      </p:grpSp>
      <p:pic>
        <p:nvPicPr>
          <p:cNvPr id="270" name="图片 269">
            <a:extLst>
              <a:ext uri="{FF2B5EF4-FFF2-40B4-BE49-F238E27FC236}">
                <a16:creationId xmlns:a16="http://schemas.microsoft.com/office/drawing/2014/main" id="{CB6F2DCC-77AB-4985-9C8C-EB82668DDB16}"/>
              </a:ext>
            </a:extLst>
          </p:cNvPr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61584" y="1973847"/>
            <a:ext cx="3298222" cy="2121592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4B2846AE-7A24-4C20-B85E-478383B57364}"/>
              </a:ext>
            </a:extLst>
          </p:cNvPr>
          <p:cNvGrpSpPr/>
          <p:nvPr/>
        </p:nvGrpSpPr>
        <p:grpSpPr>
          <a:xfrm rot="60000">
            <a:off x="4266160" y="3087863"/>
            <a:ext cx="3659680" cy="392511"/>
            <a:chOff x="4938739" y="3048407"/>
            <a:chExt cx="3143264" cy="376431"/>
          </a:xfrm>
        </p:grpSpPr>
        <p:sp>
          <p:nvSpPr>
            <p:cNvPr id="36" name="Freeform 309">
              <a:extLst>
                <a:ext uri="{FF2B5EF4-FFF2-40B4-BE49-F238E27FC236}">
                  <a16:creationId xmlns:a16="http://schemas.microsoft.com/office/drawing/2014/main" id="{7C198556-0C06-491D-9998-51FBFC5AF43C}"/>
                </a:ext>
              </a:extLst>
            </p:cNvPr>
            <p:cNvSpPr>
              <a:spLocks noEditPoints="1"/>
            </p:cNvSpPr>
            <p:nvPr/>
          </p:nvSpPr>
          <p:spPr bwMode="auto">
            <a:xfrm rot="120000">
              <a:off x="6203669" y="3048407"/>
              <a:ext cx="1878334" cy="371854"/>
            </a:xfrm>
            <a:custGeom>
              <a:avLst/>
              <a:gdLst>
                <a:gd name="T0" fmla="*/ 474 w 495"/>
                <a:gd name="T1" fmla="*/ 54 h 98"/>
                <a:gd name="T2" fmla="*/ 495 w 495"/>
                <a:gd name="T3" fmla="*/ 46 h 98"/>
                <a:gd name="T4" fmla="*/ 481 w 495"/>
                <a:gd name="T5" fmla="*/ 44 h 98"/>
                <a:gd name="T6" fmla="*/ 482 w 495"/>
                <a:gd name="T7" fmla="*/ 38 h 98"/>
                <a:gd name="T8" fmla="*/ 404 w 495"/>
                <a:gd name="T9" fmla="*/ 33 h 98"/>
                <a:gd name="T10" fmla="*/ 480 w 495"/>
                <a:gd name="T11" fmla="*/ 28 h 98"/>
                <a:gd name="T12" fmla="*/ 473 w 495"/>
                <a:gd name="T13" fmla="*/ 25 h 98"/>
                <a:gd name="T14" fmla="*/ 438 w 495"/>
                <a:gd name="T15" fmla="*/ 20 h 98"/>
                <a:gd name="T16" fmla="*/ 445 w 495"/>
                <a:gd name="T17" fmla="*/ 14 h 98"/>
                <a:gd name="T18" fmla="*/ 447 w 495"/>
                <a:gd name="T19" fmla="*/ 12 h 98"/>
                <a:gd name="T20" fmla="*/ 250 w 495"/>
                <a:gd name="T21" fmla="*/ 15 h 98"/>
                <a:gd name="T22" fmla="*/ 42 w 495"/>
                <a:gd name="T23" fmla="*/ 25 h 98"/>
                <a:gd name="T24" fmla="*/ 329 w 495"/>
                <a:gd name="T25" fmla="*/ 8 h 98"/>
                <a:gd name="T26" fmla="*/ 143 w 495"/>
                <a:gd name="T27" fmla="*/ 12 h 98"/>
                <a:gd name="T28" fmla="*/ 160 w 495"/>
                <a:gd name="T29" fmla="*/ 10 h 98"/>
                <a:gd name="T30" fmla="*/ 173 w 495"/>
                <a:gd name="T31" fmla="*/ 10 h 98"/>
                <a:gd name="T32" fmla="*/ 193 w 495"/>
                <a:gd name="T33" fmla="*/ 10 h 98"/>
                <a:gd name="T34" fmla="*/ 204 w 495"/>
                <a:gd name="T35" fmla="*/ 9 h 98"/>
                <a:gd name="T36" fmla="*/ 244 w 495"/>
                <a:gd name="T37" fmla="*/ 7 h 98"/>
                <a:gd name="T38" fmla="*/ 413 w 495"/>
                <a:gd name="T39" fmla="*/ 3 h 98"/>
                <a:gd name="T40" fmla="*/ 382 w 495"/>
                <a:gd name="T41" fmla="*/ 0 h 98"/>
                <a:gd name="T42" fmla="*/ 4 w 495"/>
                <a:gd name="T43" fmla="*/ 25 h 98"/>
                <a:gd name="T44" fmla="*/ 24 w 495"/>
                <a:gd name="T45" fmla="*/ 27 h 98"/>
                <a:gd name="T46" fmla="*/ 10 w 495"/>
                <a:gd name="T47" fmla="*/ 32 h 98"/>
                <a:gd name="T48" fmla="*/ 8 w 495"/>
                <a:gd name="T49" fmla="*/ 39 h 98"/>
                <a:gd name="T50" fmla="*/ 3 w 495"/>
                <a:gd name="T51" fmla="*/ 47 h 98"/>
                <a:gd name="T52" fmla="*/ 3 w 495"/>
                <a:gd name="T53" fmla="*/ 52 h 98"/>
                <a:gd name="T54" fmla="*/ 7 w 495"/>
                <a:gd name="T55" fmla="*/ 60 h 98"/>
                <a:gd name="T56" fmla="*/ 3 w 495"/>
                <a:gd name="T57" fmla="*/ 65 h 98"/>
                <a:gd name="T58" fmla="*/ 5 w 495"/>
                <a:gd name="T59" fmla="*/ 73 h 98"/>
                <a:gd name="T60" fmla="*/ 10 w 495"/>
                <a:gd name="T61" fmla="*/ 82 h 98"/>
                <a:gd name="T62" fmla="*/ 174 w 495"/>
                <a:gd name="T63" fmla="*/ 90 h 98"/>
                <a:gd name="T64" fmla="*/ 288 w 495"/>
                <a:gd name="T65" fmla="*/ 85 h 98"/>
                <a:gd name="T66" fmla="*/ 447 w 495"/>
                <a:gd name="T67" fmla="*/ 76 h 98"/>
                <a:gd name="T68" fmla="*/ 483 w 495"/>
                <a:gd name="T69" fmla="*/ 66 h 98"/>
                <a:gd name="T70" fmla="*/ 463 w 495"/>
                <a:gd name="T71" fmla="*/ 61 h 98"/>
                <a:gd name="T72" fmla="*/ 452 w 495"/>
                <a:gd name="T73" fmla="*/ 24 h 98"/>
                <a:gd name="T74" fmla="*/ 450 w 495"/>
                <a:gd name="T75" fmla="*/ 23 h 98"/>
                <a:gd name="T76" fmla="*/ 434 w 495"/>
                <a:gd name="T77" fmla="*/ 20 h 98"/>
                <a:gd name="T78" fmla="*/ 426 w 495"/>
                <a:gd name="T79" fmla="*/ 12 h 98"/>
                <a:gd name="T80" fmla="*/ 460 w 495"/>
                <a:gd name="T81" fmla="*/ 38 h 98"/>
                <a:gd name="T82" fmla="*/ 394 w 495"/>
                <a:gd name="T83" fmla="*/ 25 h 98"/>
                <a:gd name="T84" fmla="*/ 382 w 495"/>
                <a:gd name="T85" fmla="*/ 25 h 98"/>
                <a:gd name="T86" fmla="*/ 380 w 495"/>
                <a:gd name="T87" fmla="*/ 21 h 98"/>
                <a:gd name="T88" fmla="*/ 413 w 495"/>
                <a:gd name="T89" fmla="*/ 30 h 98"/>
                <a:gd name="T90" fmla="*/ 349 w 495"/>
                <a:gd name="T91" fmla="*/ 40 h 98"/>
                <a:gd name="T92" fmla="*/ 363 w 495"/>
                <a:gd name="T93" fmla="*/ 34 h 98"/>
                <a:gd name="T94" fmla="*/ 365 w 495"/>
                <a:gd name="T95" fmla="*/ 39 h 98"/>
                <a:gd name="T96" fmla="*/ 435 w 495"/>
                <a:gd name="T97" fmla="*/ 7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98">
                  <a:moveTo>
                    <a:pt x="488" y="56"/>
                  </a:moveTo>
                  <a:cubicBezTo>
                    <a:pt x="481" y="55"/>
                    <a:pt x="481" y="55"/>
                    <a:pt x="481" y="55"/>
                  </a:cubicBezTo>
                  <a:cubicBezTo>
                    <a:pt x="481" y="55"/>
                    <a:pt x="481" y="55"/>
                    <a:pt x="481" y="55"/>
                  </a:cubicBezTo>
                  <a:cubicBezTo>
                    <a:pt x="478" y="55"/>
                    <a:pt x="476" y="54"/>
                    <a:pt x="474" y="54"/>
                  </a:cubicBezTo>
                  <a:cubicBezTo>
                    <a:pt x="478" y="52"/>
                    <a:pt x="483" y="52"/>
                    <a:pt x="488" y="51"/>
                  </a:cubicBezTo>
                  <a:cubicBezTo>
                    <a:pt x="485" y="51"/>
                    <a:pt x="483" y="51"/>
                    <a:pt x="481" y="50"/>
                  </a:cubicBezTo>
                  <a:cubicBezTo>
                    <a:pt x="482" y="49"/>
                    <a:pt x="483" y="50"/>
                    <a:pt x="484" y="50"/>
                  </a:cubicBezTo>
                  <a:cubicBezTo>
                    <a:pt x="487" y="47"/>
                    <a:pt x="492" y="48"/>
                    <a:pt x="495" y="46"/>
                  </a:cubicBezTo>
                  <a:cubicBezTo>
                    <a:pt x="490" y="46"/>
                    <a:pt x="485" y="47"/>
                    <a:pt x="481" y="46"/>
                  </a:cubicBezTo>
                  <a:cubicBezTo>
                    <a:pt x="484" y="45"/>
                    <a:pt x="484" y="45"/>
                    <a:pt x="484" y="45"/>
                  </a:cubicBezTo>
                  <a:cubicBezTo>
                    <a:pt x="482" y="45"/>
                    <a:pt x="482" y="45"/>
                    <a:pt x="482" y="45"/>
                  </a:cubicBezTo>
                  <a:cubicBezTo>
                    <a:pt x="482" y="45"/>
                    <a:pt x="481" y="44"/>
                    <a:pt x="481" y="44"/>
                  </a:cubicBezTo>
                  <a:cubicBezTo>
                    <a:pt x="467" y="43"/>
                    <a:pt x="452" y="44"/>
                    <a:pt x="437" y="43"/>
                  </a:cubicBezTo>
                  <a:cubicBezTo>
                    <a:pt x="451" y="41"/>
                    <a:pt x="465" y="42"/>
                    <a:pt x="477" y="41"/>
                  </a:cubicBezTo>
                  <a:cubicBezTo>
                    <a:pt x="475" y="40"/>
                    <a:pt x="473" y="41"/>
                    <a:pt x="471" y="40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71" y="37"/>
                    <a:pt x="471" y="37"/>
                    <a:pt x="471" y="37"/>
                  </a:cubicBezTo>
                  <a:cubicBezTo>
                    <a:pt x="476" y="34"/>
                    <a:pt x="485" y="37"/>
                    <a:pt x="490" y="33"/>
                  </a:cubicBezTo>
                  <a:cubicBezTo>
                    <a:pt x="456" y="34"/>
                    <a:pt x="425" y="34"/>
                    <a:pt x="391" y="34"/>
                  </a:cubicBezTo>
                  <a:cubicBezTo>
                    <a:pt x="395" y="31"/>
                    <a:pt x="401" y="33"/>
                    <a:pt x="404" y="33"/>
                  </a:cubicBezTo>
                  <a:cubicBezTo>
                    <a:pt x="476" y="31"/>
                    <a:pt x="476" y="31"/>
                    <a:pt x="476" y="31"/>
                  </a:cubicBezTo>
                  <a:cubicBezTo>
                    <a:pt x="455" y="31"/>
                    <a:pt x="434" y="32"/>
                    <a:pt x="413" y="31"/>
                  </a:cubicBezTo>
                  <a:cubicBezTo>
                    <a:pt x="413" y="30"/>
                    <a:pt x="413" y="30"/>
                    <a:pt x="413" y="30"/>
                  </a:cubicBezTo>
                  <a:cubicBezTo>
                    <a:pt x="434" y="29"/>
                    <a:pt x="458" y="30"/>
                    <a:pt x="480" y="28"/>
                  </a:cubicBezTo>
                  <a:cubicBezTo>
                    <a:pt x="478" y="28"/>
                    <a:pt x="476" y="28"/>
                    <a:pt x="474" y="28"/>
                  </a:cubicBezTo>
                  <a:cubicBezTo>
                    <a:pt x="474" y="27"/>
                    <a:pt x="474" y="27"/>
                    <a:pt x="474" y="27"/>
                  </a:cubicBezTo>
                  <a:cubicBezTo>
                    <a:pt x="478" y="26"/>
                    <a:pt x="484" y="27"/>
                    <a:pt x="488" y="25"/>
                  </a:cubicBezTo>
                  <a:cubicBezTo>
                    <a:pt x="473" y="25"/>
                    <a:pt x="473" y="25"/>
                    <a:pt x="473" y="25"/>
                  </a:cubicBezTo>
                  <a:cubicBezTo>
                    <a:pt x="471" y="22"/>
                    <a:pt x="467" y="25"/>
                    <a:pt x="464" y="26"/>
                  </a:cubicBezTo>
                  <a:cubicBezTo>
                    <a:pt x="463" y="23"/>
                    <a:pt x="463" y="23"/>
                    <a:pt x="463" y="23"/>
                  </a:cubicBezTo>
                  <a:cubicBezTo>
                    <a:pt x="467" y="21"/>
                    <a:pt x="472" y="23"/>
                    <a:pt x="477" y="21"/>
                  </a:cubicBezTo>
                  <a:cubicBezTo>
                    <a:pt x="465" y="21"/>
                    <a:pt x="451" y="22"/>
                    <a:pt x="438" y="20"/>
                  </a:cubicBezTo>
                  <a:cubicBezTo>
                    <a:pt x="453" y="19"/>
                    <a:pt x="466" y="20"/>
                    <a:pt x="481" y="17"/>
                  </a:cubicBezTo>
                  <a:cubicBezTo>
                    <a:pt x="423" y="17"/>
                    <a:pt x="423" y="17"/>
                    <a:pt x="423" y="17"/>
                  </a:cubicBezTo>
                  <a:cubicBezTo>
                    <a:pt x="422" y="16"/>
                    <a:pt x="422" y="16"/>
                    <a:pt x="422" y="16"/>
                  </a:cubicBezTo>
                  <a:cubicBezTo>
                    <a:pt x="429" y="15"/>
                    <a:pt x="439" y="15"/>
                    <a:pt x="445" y="14"/>
                  </a:cubicBezTo>
                  <a:cubicBezTo>
                    <a:pt x="444" y="15"/>
                    <a:pt x="444" y="15"/>
                    <a:pt x="444" y="15"/>
                  </a:cubicBezTo>
                  <a:cubicBezTo>
                    <a:pt x="454" y="15"/>
                    <a:pt x="464" y="16"/>
                    <a:pt x="474" y="15"/>
                  </a:cubicBezTo>
                  <a:cubicBezTo>
                    <a:pt x="467" y="14"/>
                    <a:pt x="456" y="14"/>
                    <a:pt x="448" y="13"/>
                  </a:cubicBezTo>
                  <a:cubicBezTo>
                    <a:pt x="447" y="12"/>
                    <a:pt x="447" y="12"/>
                    <a:pt x="447" y="12"/>
                  </a:cubicBezTo>
                  <a:cubicBezTo>
                    <a:pt x="448" y="11"/>
                    <a:pt x="450" y="13"/>
                    <a:pt x="451" y="12"/>
                  </a:cubicBezTo>
                  <a:cubicBezTo>
                    <a:pt x="450" y="11"/>
                    <a:pt x="450" y="11"/>
                    <a:pt x="450" y="11"/>
                  </a:cubicBezTo>
                  <a:cubicBezTo>
                    <a:pt x="395" y="10"/>
                    <a:pt x="395" y="10"/>
                    <a:pt x="395" y="10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90" y="22"/>
                    <a:pt x="65" y="25"/>
                    <a:pt x="42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227" y="12"/>
                    <a:pt x="227" y="12"/>
                    <a:pt x="227" y="12"/>
                  </a:cubicBezTo>
                  <a:cubicBezTo>
                    <a:pt x="329" y="8"/>
                    <a:pt x="329" y="8"/>
                    <a:pt x="329" y="8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255" y="6"/>
                    <a:pt x="179" y="11"/>
                    <a:pt x="98" y="17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102" y="15"/>
                    <a:pt x="123" y="14"/>
                    <a:pt x="143" y="12"/>
                  </a:cubicBezTo>
                  <a:cubicBezTo>
                    <a:pt x="145" y="11"/>
                    <a:pt x="148" y="13"/>
                    <a:pt x="150" y="11"/>
                  </a:cubicBezTo>
                  <a:cubicBezTo>
                    <a:pt x="152" y="12"/>
                    <a:pt x="155" y="12"/>
                    <a:pt x="157" y="10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1"/>
                    <a:pt x="162" y="9"/>
                    <a:pt x="162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9"/>
                    <a:pt x="172" y="9"/>
                    <a:pt x="174" y="10"/>
                  </a:cubicBezTo>
                  <a:cubicBezTo>
                    <a:pt x="174" y="10"/>
                    <a:pt x="173" y="10"/>
                    <a:pt x="173" y="10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84" y="9"/>
                    <a:pt x="185" y="9"/>
                    <a:pt x="185" y="10"/>
                  </a:cubicBezTo>
                  <a:cubicBezTo>
                    <a:pt x="193" y="10"/>
                    <a:pt x="193" y="10"/>
                    <a:pt x="193" y="10"/>
                  </a:cubicBezTo>
                  <a:cubicBezTo>
                    <a:pt x="192" y="9"/>
                    <a:pt x="195" y="9"/>
                    <a:pt x="194" y="9"/>
                  </a:cubicBezTo>
                  <a:cubicBezTo>
                    <a:pt x="197" y="7"/>
                    <a:pt x="199" y="11"/>
                    <a:pt x="202" y="9"/>
                  </a:cubicBezTo>
                  <a:cubicBezTo>
                    <a:pt x="202" y="9"/>
                    <a:pt x="202" y="8"/>
                    <a:pt x="203" y="8"/>
                  </a:cubicBezTo>
                  <a:cubicBezTo>
                    <a:pt x="204" y="7"/>
                    <a:pt x="204" y="9"/>
                    <a:pt x="204" y="9"/>
                  </a:cubicBezTo>
                  <a:cubicBezTo>
                    <a:pt x="241" y="7"/>
                    <a:pt x="241" y="7"/>
                    <a:pt x="241" y="7"/>
                  </a:cubicBezTo>
                  <a:cubicBezTo>
                    <a:pt x="240" y="7"/>
                    <a:pt x="239" y="7"/>
                    <a:pt x="239" y="6"/>
                  </a:cubicBezTo>
                  <a:cubicBezTo>
                    <a:pt x="241" y="6"/>
                    <a:pt x="243" y="5"/>
                    <a:pt x="245" y="6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4" y="6"/>
                    <a:pt x="249" y="8"/>
                    <a:pt x="249" y="5"/>
                  </a:cubicBezTo>
                  <a:cubicBezTo>
                    <a:pt x="412" y="1"/>
                    <a:pt x="412" y="1"/>
                    <a:pt x="412" y="1"/>
                  </a:cubicBezTo>
                  <a:cubicBezTo>
                    <a:pt x="413" y="2"/>
                    <a:pt x="413" y="2"/>
                    <a:pt x="413" y="2"/>
                  </a:cubicBezTo>
                  <a:cubicBezTo>
                    <a:pt x="413" y="2"/>
                    <a:pt x="413" y="2"/>
                    <a:pt x="413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41" y="1"/>
                    <a:pt x="441" y="1"/>
                    <a:pt x="441" y="1"/>
                  </a:cubicBezTo>
                  <a:cubicBezTo>
                    <a:pt x="424" y="1"/>
                    <a:pt x="402" y="0"/>
                    <a:pt x="382" y="0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80" y="16"/>
                    <a:pt x="51" y="18"/>
                    <a:pt x="23" y="18"/>
                  </a:cubicBezTo>
                  <a:cubicBezTo>
                    <a:pt x="18" y="23"/>
                    <a:pt x="10" y="22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3" y="27"/>
                    <a:pt x="20" y="26"/>
                    <a:pt x="25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7" y="27"/>
                    <a:pt x="11" y="28"/>
                    <a:pt x="6" y="29"/>
                  </a:cubicBezTo>
                  <a:cubicBezTo>
                    <a:pt x="7" y="29"/>
                    <a:pt x="9" y="29"/>
                    <a:pt x="11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4"/>
                    <a:pt x="5" y="34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4" y="37"/>
                    <a:pt x="3" y="38"/>
                  </a:cubicBezTo>
                  <a:cubicBezTo>
                    <a:pt x="5" y="39"/>
                    <a:pt x="7" y="37"/>
                    <a:pt x="8" y="39"/>
                  </a:cubicBezTo>
                  <a:cubicBezTo>
                    <a:pt x="6" y="41"/>
                    <a:pt x="3" y="39"/>
                    <a:pt x="2" y="41"/>
                  </a:cubicBezTo>
                  <a:cubicBezTo>
                    <a:pt x="3" y="42"/>
                    <a:pt x="0" y="44"/>
                    <a:pt x="3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4" y="49"/>
                    <a:pt x="7" y="49"/>
                    <a:pt x="8" y="50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2"/>
                    <a:pt x="3" y="52"/>
                    <a:pt x="3" y="52"/>
                  </a:cubicBezTo>
                  <a:cubicBezTo>
                    <a:pt x="3" y="54"/>
                    <a:pt x="7" y="55"/>
                    <a:pt x="4" y="56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60"/>
                    <a:pt x="6" y="60"/>
                    <a:pt x="5" y="60"/>
                  </a:cubicBezTo>
                  <a:cubicBezTo>
                    <a:pt x="6" y="61"/>
                    <a:pt x="4" y="63"/>
                    <a:pt x="6" y="63"/>
                  </a:cubicBezTo>
                  <a:cubicBezTo>
                    <a:pt x="5" y="65"/>
                    <a:pt x="4" y="64"/>
                    <a:pt x="3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4" y="66"/>
                    <a:pt x="5" y="66"/>
                    <a:pt x="6" y="67"/>
                  </a:cubicBezTo>
                  <a:cubicBezTo>
                    <a:pt x="6" y="68"/>
                    <a:pt x="5" y="67"/>
                    <a:pt x="4" y="67"/>
                  </a:cubicBezTo>
                  <a:cubicBezTo>
                    <a:pt x="6" y="69"/>
                    <a:pt x="3" y="70"/>
                    <a:pt x="3" y="7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4" y="74"/>
                    <a:pt x="4" y="75"/>
                    <a:pt x="3" y="75"/>
                  </a:cubicBezTo>
                  <a:cubicBezTo>
                    <a:pt x="3" y="78"/>
                    <a:pt x="8" y="78"/>
                    <a:pt x="10" y="80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0" y="81"/>
                    <a:pt x="10" y="81"/>
                    <a:pt x="10" y="82"/>
                  </a:cubicBezTo>
                  <a:cubicBezTo>
                    <a:pt x="8" y="83"/>
                    <a:pt x="6" y="83"/>
                    <a:pt x="4" y="83"/>
                  </a:cubicBezTo>
                  <a:cubicBezTo>
                    <a:pt x="4" y="86"/>
                    <a:pt x="7" y="87"/>
                    <a:pt x="9" y="89"/>
                  </a:cubicBezTo>
                  <a:cubicBezTo>
                    <a:pt x="33" y="98"/>
                    <a:pt x="64" y="95"/>
                    <a:pt x="90" y="93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201" y="88"/>
                    <a:pt x="201" y="88"/>
                    <a:pt x="201" y="88"/>
                  </a:cubicBezTo>
                  <a:cubicBezTo>
                    <a:pt x="282" y="84"/>
                    <a:pt x="282" y="84"/>
                    <a:pt x="282" y="84"/>
                  </a:cubicBezTo>
                  <a:cubicBezTo>
                    <a:pt x="283" y="86"/>
                    <a:pt x="283" y="86"/>
                    <a:pt x="283" y="86"/>
                  </a:cubicBezTo>
                  <a:cubicBezTo>
                    <a:pt x="288" y="85"/>
                    <a:pt x="288" y="85"/>
                    <a:pt x="288" y="85"/>
                  </a:cubicBezTo>
                  <a:cubicBezTo>
                    <a:pt x="448" y="80"/>
                    <a:pt x="448" y="80"/>
                    <a:pt x="448" y="80"/>
                  </a:cubicBezTo>
                  <a:cubicBezTo>
                    <a:pt x="456" y="78"/>
                    <a:pt x="466" y="80"/>
                    <a:pt x="473" y="75"/>
                  </a:cubicBezTo>
                  <a:cubicBezTo>
                    <a:pt x="464" y="76"/>
                    <a:pt x="455" y="77"/>
                    <a:pt x="446" y="77"/>
                  </a:cubicBezTo>
                  <a:cubicBezTo>
                    <a:pt x="447" y="76"/>
                    <a:pt x="447" y="76"/>
                    <a:pt x="447" y="76"/>
                  </a:cubicBezTo>
                  <a:cubicBezTo>
                    <a:pt x="459" y="75"/>
                    <a:pt x="470" y="73"/>
                    <a:pt x="481" y="71"/>
                  </a:cubicBezTo>
                  <a:cubicBezTo>
                    <a:pt x="484" y="68"/>
                    <a:pt x="484" y="68"/>
                    <a:pt x="484" y="68"/>
                  </a:cubicBezTo>
                  <a:cubicBezTo>
                    <a:pt x="482" y="68"/>
                    <a:pt x="481" y="69"/>
                    <a:pt x="479" y="68"/>
                  </a:cubicBezTo>
                  <a:cubicBezTo>
                    <a:pt x="480" y="67"/>
                    <a:pt x="482" y="67"/>
                    <a:pt x="483" y="66"/>
                  </a:cubicBezTo>
                  <a:cubicBezTo>
                    <a:pt x="478" y="64"/>
                    <a:pt x="471" y="68"/>
                    <a:pt x="464" y="66"/>
                  </a:cubicBezTo>
                  <a:cubicBezTo>
                    <a:pt x="469" y="64"/>
                    <a:pt x="475" y="64"/>
                    <a:pt x="479" y="62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3" y="61"/>
                    <a:pt x="463" y="61"/>
                    <a:pt x="463" y="61"/>
                  </a:cubicBezTo>
                  <a:cubicBezTo>
                    <a:pt x="470" y="59"/>
                    <a:pt x="481" y="61"/>
                    <a:pt x="488" y="56"/>
                  </a:cubicBezTo>
                  <a:close/>
                  <a:moveTo>
                    <a:pt x="463" y="23"/>
                  </a:moveTo>
                  <a:cubicBezTo>
                    <a:pt x="460" y="25"/>
                    <a:pt x="458" y="23"/>
                    <a:pt x="455" y="24"/>
                  </a:cubicBezTo>
                  <a:cubicBezTo>
                    <a:pt x="452" y="24"/>
                    <a:pt x="452" y="24"/>
                    <a:pt x="452" y="24"/>
                  </a:cubicBezTo>
                  <a:cubicBezTo>
                    <a:pt x="455" y="23"/>
                    <a:pt x="459" y="23"/>
                    <a:pt x="463" y="23"/>
                  </a:cubicBezTo>
                  <a:close/>
                  <a:moveTo>
                    <a:pt x="450" y="23"/>
                  </a:moveTo>
                  <a:cubicBezTo>
                    <a:pt x="450" y="24"/>
                    <a:pt x="448" y="24"/>
                    <a:pt x="447" y="24"/>
                  </a:cubicBezTo>
                  <a:cubicBezTo>
                    <a:pt x="448" y="23"/>
                    <a:pt x="449" y="24"/>
                    <a:pt x="450" y="23"/>
                  </a:cubicBezTo>
                  <a:close/>
                  <a:moveTo>
                    <a:pt x="434" y="20"/>
                  </a:moveTo>
                  <a:cubicBezTo>
                    <a:pt x="434" y="21"/>
                    <a:pt x="434" y="21"/>
                    <a:pt x="434" y="21"/>
                  </a:cubicBezTo>
                  <a:cubicBezTo>
                    <a:pt x="429" y="20"/>
                    <a:pt x="429" y="20"/>
                    <a:pt x="429" y="20"/>
                  </a:cubicBezTo>
                  <a:lnTo>
                    <a:pt x="434" y="20"/>
                  </a:lnTo>
                  <a:close/>
                  <a:moveTo>
                    <a:pt x="426" y="12"/>
                  </a:moveTo>
                  <a:cubicBezTo>
                    <a:pt x="446" y="12"/>
                    <a:pt x="446" y="12"/>
                    <a:pt x="446" y="12"/>
                  </a:cubicBezTo>
                  <a:cubicBezTo>
                    <a:pt x="439" y="13"/>
                    <a:pt x="433" y="12"/>
                    <a:pt x="425" y="13"/>
                  </a:cubicBezTo>
                  <a:lnTo>
                    <a:pt x="426" y="12"/>
                  </a:lnTo>
                  <a:close/>
                  <a:moveTo>
                    <a:pt x="440" y="37"/>
                  </a:moveTo>
                  <a:cubicBezTo>
                    <a:pt x="439" y="37"/>
                    <a:pt x="439" y="37"/>
                    <a:pt x="439" y="37"/>
                  </a:cubicBezTo>
                  <a:cubicBezTo>
                    <a:pt x="460" y="37"/>
                    <a:pt x="460" y="37"/>
                    <a:pt x="460" y="37"/>
                  </a:cubicBezTo>
                  <a:cubicBezTo>
                    <a:pt x="460" y="38"/>
                    <a:pt x="460" y="38"/>
                    <a:pt x="460" y="38"/>
                  </a:cubicBezTo>
                  <a:cubicBezTo>
                    <a:pt x="435" y="38"/>
                    <a:pt x="435" y="38"/>
                    <a:pt x="435" y="38"/>
                  </a:cubicBezTo>
                  <a:lnTo>
                    <a:pt x="440" y="37"/>
                  </a:lnTo>
                  <a:close/>
                  <a:moveTo>
                    <a:pt x="400" y="25"/>
                  </a:moveTo>
                  <a:cubicBezTo>
                    <a:pt x="394" y="25"/>
                    <a:pt x="394" y="25"/>
                    <a:pt x="394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6" y="24"/>
                    <a:pt x="398" y="23"/>
                    <a:pt x="400" y="25"/>
                  </a:cubicBezTo>
                  <a:close/>
                  <a:moveTo>
                    <a:pt x="382" y="25"/>
                  </a:moveTo>
                  <a:cubicBezTo>
                    <a:pt x="380" y="25"/>
                    <a:pt x="380" y="25"/>
                    <a:pt x="380" y="25"/>
                  </a:cubicBezTo>
                  <a:cubicBezTo>
                    <a:pt x="382" y="25"/>
                    <a:pt x="382" y="25"/>
                    <a:pt x="382" y="25"/>
                  </a:cubicBezTo>
                  <a:close/>
                  <a:moveTo>
                    <a:pt x="380" y="21"/>
                  </a:moveTo>
                  <a:cubicBezTo>
                    <a:pt x="380" y="21"/>
                    <a:pt x="380" y="21"/>
                    <a:pt x="380" y="21"/>
                  </a:cubicBezTo>
                  <a:cubicBezTo>
                    <a:pt x="379" y="21"/>
                    <a:pt x="379" y="21"/>
                    <a:pt x="379" y="21"/>
                  </a:cubicBezTo>
                  <a:lnTo>
                    <a:pt x="380" y="21"/>
                  </a:lnTo>
                  <a:close/>
                  <a:moveTo>
                    <a:pt x="377" y="31"/>
                  </a:moveTo>
                  <a:cubicBezTo>
                    <a:pt x="413" y="30"/>
                    <a:pt x="413" y="30"/>
                    <a:pt x="413" y="30"/>
                  </a:cubicBezTo>
                  <a:cubicBezTo>
                    <a:pt x="376" y="31"/>
                    <a:pt x="376" y="31"/>
                    <a:pt x="376" y="31"/>
                  </a:cubicBezTo>
                  <a:lnTo>
                    <a:pt x="377" y="31"/>
                  </a:lnTo>
                  <a:close/>
                  <a:moveTo>
                    <a:pt x="348" y="40"/>
                  </a:moveTo>
                  <a:cubicBezTo>
                    <a:pt x="349" y="40"/>
                    <a:pt x="349" y="40"/>
                    <a:pt x="349" y="40"/>
                  </a:cubicBezTo>
                  <a:cubicBezTo>
                    <a:pt x="357" y="40"/>
                    <a:pt x="357" y="40"/>
                    <a:pt x="357" y="40"/>
                  </a:cubicBezTo>
                  <a:lnTo>
                    <a:pt x="348" y="40"/>
                  </a:lnTo>
                  <a:close/>
                  <a:moveTo>
                    <a:pt x="361" y="34"/>
                  </a:moveTo>
                  <a:cubicBezTo>
                    <a:pt x="363" y="34"/>
                    <a:pt x="363" y="34"/>
                    <a:pt x="363" y="34"/>
                  </a:cubicBezTo>
                  <a:cubicBezTo>
                    <a:pt x="363" y="34"/>
                    <a:pt x="363" y="34"/>
                    <a:pt x="363" y="34"/>
                  </a:cubicBezTo>
                  <a:lnTo>
                    <a:pt x="361" y="34"/>
                  </a:lnTo>
                  <a:close/>
                  <a:moveTo>
                    <a:pt x="364" y="40"/>
                  </a:moveTo>
                  <a:cubicBezTo>
                    <a:pt x="365" y="39"/>
                    <a:pt x="365" y="39"/>
                    <a:pt x="365" y="39"/>
                  </a:cubicBezTo>
                  <a:cubicBezTo>
                    <a:pt x="386" y="39"/>
                    <a:pt x="386" y="39"/>
                    <a:pt x="386" y="39"/>
                  </a:cubicBezTo>
                  <a:lnTo>
                    <a:pt x="364" y="40"/>
                  </a:lnTo>
                  <a:close/>
                  <a:moveTo>
                    <a:pt x="420" y="78"/>
                  </a:moveTo>
                  <a:cubicBezTo>
                    <a:pt x="435" y="77"/>
                    <a:pt x="435" y="77"/>
                    <a:pt x="435" y="77"/>
                  </a:cubicBezTo>
                  <a:cubicBezTo>
                    <a:pt x="440" y="77"/>
                    <a:pt x="440" y="77"/>
                    <a:pt x="440" y="77"/>
                  </a:cubicBezTo>
                  <a:lnTo>
                    <a:pt x="420" y="78"/>
                  </a:lnTo>
                  <a:close/>
                </a:path>
              </a:pathLst>
            </a:custGeom>
            <a:gradFill>
              <a:gsLst>
                <a:gs pos="0">
                  <a:srgbClr val="FEDFAD"/>
                </a:gs>
                <a:gs pos="100000">
                  <a:srgbClr val="F5B86A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7">
              <a:extLst>
                <a:ext uri="{FF2B5EF4-FFF2-40B4-BE49-F238E27FC236}">
                  <a16:creationId xmlns:a16="http://schemas.microsoft.com/office/drawing/2014/main" id="{93896965-134F-4BC1-A3F9-CB00C6168941}"/>
                </a:ext>
              </a:extLst>
            </p:cNvPr>
            <p:cNvSpPr>
              <a:spLocks noEditPoints="1"/>
            </p:cNvSpPr>
            <p:nvPr/>
          </p:nvSpPr>
          <p:spPr bwMode="auto">
            <a:xfrm rot="-120000" flipH="1">
              <a:off x="4938739" y="3075495"/>
              <a:ext cx="1809283" cy="349343"/>
            </a:xfrm>
            <a:custGeom>
              <a:avLst/>
              <a:gdLst>
                <a:gd name="T0" fmla="*/ 507 w 523"/>
                <a:gd name="T1" fmla="*/ 59 h 101"/>
                <a:gd name="T2" fmla="*/ 505 w 523"/>
                <a:gd name="T3" fmla="*/ 54 h 101"/>
                <a:gd name="T4" fmla="*/ 519 w 523"/>
                <a:gd name="T5" fmla="*/ 46 h 101"/>
                <a:gd name="T6" fmla="*/ 499 w 523"/>
                <a:gd name="T7" fmla="*/ 42 h 101"/>
                <a:gd name="T8" fmla="*/ 515 w 523"/>
                <a:gd name="T9" fmla="*/ 37 h 101"/>
                <a:gd name="T10" fmla="*/ 516 w 523"/>
                <a:gd name="T11" fmla="*/ 34 h 101"/>
                <a:gd name="T12" fmla="*/ 514 w 523"/>
                <a:gd name="T13" fmla="*/ 29 h 101"/>
                <a:gd name="T14" fmla="*/ 500 w 523"/>
                <a:gd name="T15" fmla="*/ 24 h 101"/>
                <a:gd name="T16" fmla="*/ 406 w 523"/>
                <a:gd name="T17" fmla="*/ 18 h 101"/>
                <a:gd name="T18" fmla="*/ 399 w 523"/>
                <a:gd name="T19" fmla="*/ 13 h 101"/>
                <a:gd name="T20" fmla="*/ 506 w 523"/>
                <a:gd name="T21" fmla="*/ 14 h 101"/>
                <a:gd name="T22" fmla="*/ 477 w 523"/>
                <a:gd name="T23" fmla="*/ 11 h 101"/>
                <a:gd name="T24" fmla="*/ 474 w 523"/>
                <a:gd name="T25" fmla="*/ 13 h 101"/>
                <a:gd name="T26" fmla="*/ 334 w 523"/>
                <a:gd name="T27" fmla="*/ 11 h 101"/>
                <a:gd name="T28" fmla="*/ 344 w 523"/>
                <a:gd name="T29" fmla="*/ 8 h 101"/>
                <a:gd name="T30" fmla="*/ 312 w 523"/>
                <a:gd name="T31" fmla="*/ 7 h 101"/>
                <a:gd name="T32" fmla="*/ 302 w 523"/>
                <a:gd name="T33" fmla="*/ 8 h 101"/>
                <a:gd name="T34" fmla="*/ 301 w 523"/>
                <a:gd name="T35" fmla="*/ 8 h 101"/>
                <a:gd name="T36" fmla="*/ 287 w 523"/>
                <a:gd name="T37" fmla="*/ 7 h 101"/>
                <a:gd name="T38" fmla="*/ 280 w 523"/>
                <a:gd name="T39" fmla="*/ 6 h 101"/>
                <a:gd name="T40" fmla="*/ 267 w 523"/>
                <a:gd name="T41" fmla="*/ 7 h 101"/>
                <a:gd name="T42" fmla="*/ 248 w 523"/>
                <a:gd name="T43" fmla="*/ 9 h 101"/>
                <a:gd name="T44" fmla="*/ 189 w 523"/>
                <a:gd name="T45" fmla="*/ 7 h 101"/>
                <a:gd name="T46" fmla="*/ 232 w 523"/>
                <a:gd name="T47" fmla="*/ 5 h 101"/>
                <a:gd name="T48" fmla="*/ 475 w 523"/>
                <a:gd name="T49" fmla="*/ 4 h 101"/>
                <a:gd name="T50" fmla="*/ 259 w 523"/>
                <a:gd name="T51" fmla="*/ 4 h 101"/>
                <a:gd name="T52" fmla="*/ 91 w 523"/>
                <a:gd name="T53" fmla="*/ 6 h 101"/>
                <a:gd name="T54" fmla="*/ 22 w 523"/>
                <a:gd name="T55" fmla="*/ 16 h 101"/>
                <a:gd name="T56" fmla="*/ 3 w 523"/>
                <a:gd name="T57" fmla="*/ 25 h 101"/>
                <a:gd name="T58" fmla="*/ 75 w 523"/>
                <a:gd name="T59" fmla="*/ 12 h 101"/>
                <a:gd name="T60" fmla="*/ 123 w 523"/>
                <a:gd name="T61" fmla="*/ 9 h 101"/>
                <a:gd name="T62" fmla="*/ 67 w 523"/>
                <a:gd name="T63" fmla="*/ 16 h 101"/>
                <a:gd name="T64" fmla="*/ 6 w 523"/>
                <a:gd name="T65" fmla="*/ 31 h 101"/>
                <a:gd name="T66" fmla="*/ 6 w 523"/>
                <a:gd name="T67" fmla="*/ 34 h 101"/>
                <a:gd name="T68" fmla="*/ 2 w 523"/>
                <a:gd name="T69" fmla="*/ 52 h 101"/>
                <a:gd name="T70" fmla="*/ 4 w 523"/>
                <a:gd name="T71" fmla="*/ 57 h 101"/>
                <a:gd name="T72" fmla="*/ 9 w 523"/>
                <a:gd name="T73" fmla="*/ 65 h 101"/>
                <a:gd name="T74" fmla="*/ 7 w 523"/>
                <a:gd name="T75" fmla="*/ 73 h 101"/>
                <a:gd name="T76" fmla="*/ 14 w 523"/>
                <a:gd name="T77" fmla="*/ 85 h 101"/>
                <a:gd name="T78" fmla="*/ 140 w 523"/>
                <a:gd name="T79" fmla="*/ 93 h 101"/>
                <a:gd name="T80" fmla="*/ 504 w 523"/>
                <a:gd name="T81" fmla="*/ 87 h 101"/>
                <a:gd name="T82" fmla="*/ 500 w 523"/>
                <a:gd name="T83" fmla="*/ 80 h 101"/>
                <a:gd name="T84" fmla="*/ 506 w 523"/>
                <a:gd name="T85" fmla="*/ 75 h 101"/>
                <a:gd name="T86" fmla="*/ 514 w 523"/>
                <a:gd name="T87" fmla="*/ 68 h 101"/>
                <a:gd name="T88" fmla="*/ 511 w 523"/>
                <a:gd name="T89" fmla="*/ 63 h 101"/>
                <a:gd name="T90" fmla="*/ 19 w 523"/>
                <a:gd name="T91" fmla="*/ 29 h 101"/>
                <a:gd name="T92" fmla="*/ 21 w 523"/>
                <a:gd name="T93" fmla="*/ 31 h 101"/>
                <a:gd name="T94" fmla="*/ 21 w 523"/>
                <a:gd name="T95" fmla="*/ 31 h 101"/>
                <a:gd name="T96" fmla="*/ 122 w 523"/>
                <a:gd name="T97" fmla="*/ 15 h 101"/>
                <a:gd name="T98" fmla="*/ 102 w 523"/>
                <a:gd name="T99" fmla="*/ 16 h 101"/>
                <a:gd name="T100" fmla="*/ 102 w 523"/>
                <a:gd name="T101" fmla="*/ 17 h 101"/>
                <a:gd name="T102" fmla="*/ 58 w 523"/>
                <a:gd name="T103" fmla="*/ 25 h 101"/>
                <a:gd name="T104" fmla="*/ 129 w 523"/>
                <a:gd name="T105" fmla="*/ 21 h 101"/>
                <a:gd name="T106" fmla="*/ 205 w 523"/>
                <a:gd name="T107" fmla="*/ 82 h 101"/>
                <a:gd name="T108" fmla="*/ 298 w 523"/>
                <a:gd name="T109" fmla="*/ 19 h 101"/>
                <a:gd name="T110" fmla="*/ 297 w 523"/>
                <a:gd name="T111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3" h="101">
                  <a:moveTo>
                    <a:pt x="519" y="61"/>
                  </a:moveTo>
                  <a:cubicBezTo>
                    <a:pt x="521" y="61"/>
                    <a:pt x="521" y="60"/>
                    <a:pt x="523" y="59"/>
                  </a:cubicBezTo>
                  <a:cubicBezTo>
                    <a:pt x="507" y="59"/>
                    <a:pt x="507" y="59"/>
                    <a:pt x="507" y="59"/>
                  </a:cubicBezTo>
                  <a:cubicBezTo>
                    <a:pt x="510" y="58"/>
                    <a:pt x="512" y="57"/>
                    <a:pt x="515" y="57"/>
                  </a:cubicBezTo>
                  <a:cubicBezTo>
                    <a:pt x="515" y="55"/>
                    <a:pt x="515" y="55"/>
                    <a:pt x="515" y="55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8" y="53"/>
                    <a:pt x="513" y="53"/>
                    <a:pt x="516" y="52"/>
                  </a:cubicBezTo>
                  <a:cubicBezTo>
                    <a:pt x="514" y="50"/>
                    <a:pt x="511" y="52"/>
                    <a:pt x="510" y="50"/>
                  </a:cubicBezTo>
                  <a:cubicBezTo>
                    <a:pt x="514" y="50"/>
                    <a:pt x="515" y="47"/>
                    <a:pt x="519" y="46"/>
                  </a:cubicBezTo>
                  <a:cubicBezTo>
                    <a:pt x="506" y="45"/>
                    <a:pt x="506" y="45"/>
                    <a:pt x="506" y="45"/>
                  </a:cubicBezTo>
                  <a:cubicBezTo>
                    <a:pt x="508" y="43"/>
                    <a:pt x="512" y="44"/>
                    <a:pt x="515" y="44"/>
                  </a:cubicBezTo>
                  <a:cubicBezTo>
                    <a:pt x="509" y="43"/>
                    <a:pt x="504" y="43"/>
                    <a:pt x="499" y="42"/>
                  </a:cubicBezTo>
                  <a:cubicBezTo>
                    <a:pt x="502" y="41"/>
                    <a:pt x="506" y="42"/>
                    <a:pt x="509" y="40"/>
                  </a:cubicBezTo>
                  <a:cubicBezTo>
                    <a:pt x="508" y="40"/>
                    <a:pt x="508" y="40"/>
                    <a:pt x="508" y="40"/>
                  </a:cubicBezTo>
                  <a:cubicBezTo>
                    <a:pt x="510" y="38"/>
                    <a:pt x="513" y="40"/>
                    <a:pt x="515" y="37"/>
                  </a:cubicBezTo>
                  <a:cubicBezTo>
                    <a:pt x="513" y="38"/>
                    <a:pt x="513" y="38"/>
                    <a:pt x="513" y="38"/>
                  </a:cubicBezTo>
                  <a:cubicBezTo>
                    <a:pt x="510" y="35"/>
                    <a:pt x="507" y="36"/>
                    <a:pt x="504" y="35"/>
                  </a:cubicBezTo>
                  <a:cubicBezTo>
                    <a:pt x="507" y="34"/>
                    <a:pt x="512" y="35"/>
                    <a:pt x="516" y="34"/>
                  </a:cubicBezTo>
                  <a:cubicBezTo>
                    <a:pt x="506" y="33"/>
                    <a:pt x="496" y="31"/>
                    <a:pt x="486" y="32"/>
                  </a:cubicBezTo>
                  <a:cubicBezTo>
                    <a:pt x="484" y="33"/>
                    <a:pt x="482" y="32"/>
                    <a:pt x="481" y="31"/>
                  </a:cubicBezTo>
                  <a:cubicBezTo>
                    <a:pt x="491" y="31"/>
                    <a:pt x="504" y="31"/>
                    <a:pt x="514" y="29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1" y="28"/>
                    <a:pt x="511" y="27"/>
                    <a:pt x="512" y="27"/>
                  </a:cubicBezTo>
                  <a:cubicBezTo>
                    <a:pt x="507" y="27"/>
                    <a:pt x="503" y="26"/>
                    <a:pt x="500" y="24"/>
                  </a:cubicBezTo>
                  <a:cubicBezTo>
                    <a:pt x="505" y="23"/>
                    <a:pt x="505" y="23"/>
                    <a:pt x="505" y="23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471" y="20"/>
                    <a:pt x="439" y="17"/>
                    <a:pt x="406" y="18"/>
                  </a:cubicBezTo>
                  <a:cubicBezTo>
                    <a:pt x="310" y="19"/>
                    <a:pt x="310" y="19"/>
                    <a:pt x="310" y="19"/>
                  </a:cubicBezTo>
                  <a:cubicBezTo>
                    <a:pt x="311" y="18"/>
                    <a:pt x="311" y="18"/>
                    <a:pt x="311" y="18"/>
                  </a:cubicBezTo>
                  <a:cubicBezTo>
                    <a:pt x="340" y="16"/>
                    <a:pt x="371" y="16"/>
                    <a:pt x="399" y="13"/>
                  </a:cubicBezTo>
                  <a:cubicBezTo>
                    <a:pt x="432" y="13"/>
                    <a:pt x="465" y="15"/>
                    <a:pt x="496" y="16"/>
                  </a:cubicBezTo>
                  <a:cubicBezTo>
                    <a:pt x="496" y="15"/>
                    <a:pt x="496" y="15"/>
                    <a:pt x="496" y="15"/>
                  </a:cubicBezTo>
                  <a:cubicBezTo>
                    <a:pt x="506" y="14"/>
                    <a:pt x="506" y="14"/>
                    <a:pt x="506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5" y="11"/>
                    <a:pt x="480" y="9"/>
                    <a:pt x="476" y="10"/>
                  </a:cubicBezTo>
                  <a:cubicBezTo>
                    <a:pt x="477" y="11"/>
                    <a:pt x="477" y="11"/>
                    <a:pt x="477" y="11"/>
                  </a:cubicBezTo>
                  <a:cubicBezTo>
                    <a:pt x="462" y="11"/>
                    <a:pt x="462" y="11"/>
                    <a:pt x="462" y="11"/>
                  </a:cubicBezTo>
                  <a:cubicBezTo>
                    <a:pt x="466" y="12"/>
                    <a:pt x="470" y="11"/>
                    <a:pt x="474" y="12"/>
                  </a:cubicBezTo>
                  <a:cubicBezTo>
                    <a:pt x="474" y="13"/>
                    <a:pt x="474" y="13"/>
                    <a:pt x="474" y="13"/>
                  </a:cubicBezTo>
                  <a:cubicBezTo>
                    <a:pt x="455" y="13"/>
                    <a:pt x="435" y="12"/>
                    <a:pt x="415" y="12"/>
                  </a:cubicBezTo>
                  <a:cubicBezTo>
                    <a:pt x="389" y="12"/>
                    <a:pt x="358" y="12"/>
                    <a:pt x="332" y="11"/>
                  </a:cubicBezTo>
                  <a:cubicBezTo>
                    <a:pt x="333" y="11"/>
                    <a:pt x="333" y="11"/>
                    <a:pt x="334" y="11"/>
                  </a:cubicBezTo>
                  <a:cubicBezTo>
                    <a:pt x="333" y="11"/>
                    <a:pt x="332" y="11"/>
                    <a:pt x="331" y="12"/>
                  </a:cubicBezTo>
                  <a:cubicBezTo>
                    <a:pt x="327" y="9"/>
                    <a:pt x="320" y="12"/>
                    <a:pt x="315" y="10"/>
                  </a:cubicBezTo>
                  <a:cubicBezTo>
                    <a:pt x="325" y="7"/>
                    <a:pt x="333" y="10"/>
                    <a:pt x="344" y="8"/>
                  </a:cubicBezTo>
                  <a:cubicBezTo>
                    <a:pt x="343" y="8"/>
                    <a:pt x="342" y="7"/>
                    <a:pt x="341" y="7"/>
                  </a:cubicBezTo>
                  <a:cubicBezTo>
                    <a:pt x="344" y="6"/>
                    <a:pt x="344" y="6"/>
                    <a:pt x="344" y="6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1" y="8"/>
                    <a:pt x="311" y="8"/>
                    <a:pt x="311" y="8"/>
                  </a:cubicBezTo>
                  <a:cubicBezTo>
                    <a:pt x="310" y="7"/>
                    <a:pt x="310" y="7"/>
                    <a:pt x="310" y="7"/>
                  </a:cubicBezTo>
                  <a:cubicBezTo>
                    <a:pt x="307" y="9"/>
                    <a:pt x="305" y="8"/>
                    <a:pt x="302" y="8"/>
                  </a:cubicBezTo>
                  <a:cubicBezTo>
                    <a:pt x="302" y="8"/>
                    <a:pt x="302" y="7"/>
                    <a:pt x="302" y="7"/>
                  </a:cubicBezTo>
                  <a:cubicBezTo>
                    <a:pt x="301" y="7"/>
                    <a:pt x="301" y="7"/>
                    <a:pt x="301" y="7"/>
                  </a:cubicBezTo>
                  <a:cubicBezTo>
                    <a:pt x="301" y="7"/>
                    <a:pt x="301" y="8"/>
                    <a:pt x="301" y="8"/>
                  </a:cubicBezTo>
                  <a:cubicBezTo>
                    <a:pt x="300" y="8"/>
                    <a:pt x="299" y="9"/>
                    <a:pt x="298" y="8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87" y="7"/>
                    <a:pt x="287" y="7"/>
                    <a:pt x="287" y="7"/>
                  </a:cubicBezTo>
                  <a:cubicBezTo>
                    <a:pt x="285" y="10"/>
                    <a:pt x="283" y="9"/>
                    <a:pt x="280" y="9"/>
                  </a:cubicBezTo>
                  <a:cubicBezTo>
                    <a:pt x="280" y="6"/>
                    <a:pt x="283" y="10"/>
                    <a:pt x="282" y="7"/>
                  </a:cubicBezTo>
                  <a:cubicBezTo>
                    <a:pt x="282" y="6"/>
                    <a:pt x="281" y="7"/>
                    <a:pt x="280" y="6"/>
                  </a:cubicBezTo>
                  <a:cubicBezTo>
                    <a:pt x="277" y="7"/>
                    <a:pt x="272" y="7"/>
                    <a:pt x="272" y="9"/>
                  </a:cubicBezTo>
                  <a:cubicBezTo>
                    <a:pt x="270" y="10"/>
                    <a:pt x="266" y="10"/>
                    <a:pt x="264" y="9"/>
                  </a:cubicBezTo>
                  <a:cubicBezTo>
                    <a:pt x="264" y="7"/>
                    <a:pt x="267" y="9"/>
                    <a:pt x="267" y="7"/>
                  </a:cubicBezTo>
                  <a:cubicBezTo>
                    <a:pt x="261" y="6"/>
                    <a:pt x="256" y="9"/>
                    <a:pt x="250" y="9"/>
                  </a:cubicBezTo>
                  <a:cubicBezTo>
                    <a:pt x="250" y="10"/>
                    <a:pt x="250" y="10"/>
                    <a:pt x="250" y="10"/>
                  </a:cubicBezTo>
                  <a:cubicBezTo>
                    <a:pt x="249" y="10"/>
                    <a:pt x="249" y="8"/>
                    <a:pt x="248" y="9"/>
                  </a:cubicBezTo>
                  <a:cubicBezTo>
                    <a:pt x="226" y="9"/>
                    <a:pt x="200" y="10"/>
                    <a:pt x="176" y="10"/>
                  </a:cubicBezTo>
                  <a:cubicBezTo>
                    <a:pt x="180" y="8"/>
                    <a:pt x="184" y="9"/>
                    <a:pt x="188" y="9"/>
                  </a:cubicBezTo>
                  <a:cubicBezTo>
                    <a:pt x="188" y="8"/>
                    <a:pt x="189" y="8"/>
                    <a:pt x="189" y="7"/>
                  </a:cubicBezTo>
                  <a:cubicBezTo>
                    <a:pt x="188" y="7"/>
                    <a:pt x="188" y="7"/>
                    <a:pt x="187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232" y="5"/>
                    <a:pt x="232" y="5"/>
                    <a:pt x="232" y="5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49" y="3"/>
                    <a:pt x="349" y="3"/>
                    <a:pt x="349" y="3"/>
                  </a:cubicBezTo>
                  <a:cubicBezTo>
                    <a:pt x="391" y="0"/>
                    <a:pt x="434" y="3"/>
                    <a:pt x="475" y="4"/>
                  </a:cubicBezTo>
                  <a:cubicBezTo>
                    <a:pt x="476" y="3"/>
                    <a:pt x="476" y="3"/>
                    <a:pt x="476" y="3"/>
                  </a:cubicBezTo>
                  <a:cubicBezTo>
                    <a:pt x="446" y="0"/>
                    <a:pt x="414" y="2"/>
                    <a:pt x="384" y="1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00" y="3"/>
                    <a:pt x="141" y="3"/>
                    <a:pt x="82" y="10"/>
                  </a:cubicBezTo>
                  <a:cubicBezTo>
                    <a:pt x="71" y="10"/>
                    <a:pt x="60" y="14"/>
                    <a:pt x="49" y="12"/>
                  </a:cubicBezTo>
                  <a:cubicBezTo>
                    <a:pt x="63" y="10"/>
                    <a:pt x="77" y="8"/>
                    <a:pt x="91" y="6"/>
                  </a:cubicBezTo>
                  <a:cubicBezTo>
                    <a:pt x="81" y="7"/>
                    <a:pt x="72" y="9"/>
                    <a:pt x="63" y="8"/>
                  </a:cubicBezTo>
                  <a:cubicBezTo>
                    <a:pt x="48" y="13"/>
                    <a:pt x="28" y="10"/>
                    <a:pt x="14" y="17"/>
                  </a:cubicBezTo>
                  <a:cubicBezTo>
                    <a:pt x="16" y="17"/>
                    <a:pt x="19" y="15"/>
                    <a:pt x="22" y="16"/>
                  </a:cubicBezTo>
                  <a:cubicBezTo>
                    <a:pt x="15" y="18"/>
                    <a:pt x="9" y="21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2" y="18"/>
                    <a:pt x="40" y="17"/>
                    <a:pt x="59" y="14"/>
                  </a:cubicBezTo>
                  <a:cubicBezTo>
                    <a:pt x="64" y="16"/>
                    <a:pt x="71" y="15"/>
                    <a:pt x="75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97" y="11"/>
                    <a:pt x="110" y="10"/>
                    <a:pt x="123" y="9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36" y="7"/>
                    <a:pt x="148" y="6"/>
                    <a:pt x="160" y="7"/>
                  </a:cubicBezTo>
                  <a:cubicBezTo>
                    <a:pt x="128" y="11"/>
                    <a:pt x="99" y="12"/>
                    <a:pt x="67" y="16"/>
                  </a:cubicBezTo>
                  <a:cubicBezTo>
                    <a:pt x="64" y="15"/>
                    <a:pt x="63" y="21"/>
                    <a:pt x="61" y="17"/>
                  </a:cubicBezTo>
                  <a:cubicBezTo>
                    <a:pt x="41" y="18"/>
                    <a:pt x="20" y="20"/>
                    <a:pt x="3" y="29"/>
                  </a:cubicBezTo>
                  <a:cubicBezTo>
                    <a:pt x="2" y="31"/>
                    <a:pt x="5" y="31"/>
                    <a:pt x="6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2"/>
                    <a:pt x="9" y="30"/>
                    <a:pt x="12" y="31"/>
                  </a:cubicBezTo>
                  <a:cubicBezTo>
                    <a:pt x="10" y="32"/>
                    <a:pt x="7" y="33"/>
                    <a:pt x="6" y="34"/>
                  </a:cubicBezTo>
                  <a:cubicBezTo>
                    <a:pt x="9" y="33"/>
                    <a:pt x="13" y="32"/>
                    <a:pt x="16" y="32"/>
                  </a:cubicBezTo>
                  <a:cubicBezTo>
                    <a:pt x="15" y="34"/>
                    <a:pt x="12" y="33"/>
                    <a:pt x="10" y="34"/>
                  </a:cubicBezTo>
                  <a:cubicBezTo>
                    <a:pt x="0" y="37"/>
                    <a:pt x="7" y="45"/>
                    <a:pt x="2" y="52"/>
                  </a:cubicBezTo>
                  <a:cubicBezTo>
                    <a:pt x="5" y="51"/>
                    <a:pt x="3" y="55"/>
                    <a:pt x="5" y="55"/>
                  </a:cubicBezTo>
                  <a:cubicBezTo>
                    <a:pt x="5" y="55"/>
                    <a:pt x="5" y="55"/>
                    <a:pt x="4" y="55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8" y="58"/>
                    <a:pt x="5" y="61"/>
                    <a:pt x="9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8" y="66"/>
                    <a:pt x="7" y="66"/>
                    <a:pt x="7" y="67"/>
                  </a:cubicBezTo>
                  <a:cubicBezTo>
                    <a:pt x="6" y="69"/>
                    <a:pt x="6" y="70"/>
                    <a:pt x="5" y="72"/>
                  </a:cubicBezTo>
                  <a:cubicBezTo>
                    <a:pt x="6" y="72"/>
                    <a:pt x="7" y="73"/>
                    <a:pt x="7" y="73"/>
                  </a:cubicBezTo>
                  <a:cubicBezTo>
                    <a:pt x="6" y="74"/>
                    <a:pt x="7" y="75"/>
                    <a:pt x="6" y="77"/>
                  </a:cubicBezTo>
                  <a:cubicBezTo>
                    <a:pt x="9" y="78"/>
                    <a:pt x="4" y="80"/>
                    <a:pt x="7" y="82"/>
                  </a:cubicBezTo>
                  <a:cubicBezTo>
                    <a:pt x="8" y="85"/>
                    <a:pt x="12" y="83"/>
                    <a:pt x="14" y="85"/>
                  </a:cubicBezTo>
                  <a:cubicBezTo>
                    <a:pt x="11" y="85"/>
                    <a:pt x="9" y="87"/>
                    <a:pt x="7" y="89"/>
                  </a:cubicBezTo>
                  <a:cubicBezTo>
                    <a:pt x="7" y="92"/>
                    <a:pt x="10" y="91"/>
                    <a:pt x="11" y="93"/>
                  </a:cubicBezTo>
                  <a:cubicBezTo>
                    <a:pt x="53" y="101"/>
                    <a:pt x="98" y="89"/>
                    <a:pt x="140" y="93"/>
                  </a:cubicBezTo>
                  <a:cubicBezTo>
                    <a:pt x="207" y="95"/>
                    <a:pt x="277" y="97"/>
                    <a:pt x="341" y="94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63" y="91"/>
                    <a:pt x="484" y="94"/>
                    <a:pt x="504" y="87"/>
                  </a:cubicBezTo>
                  <a:cubicBezTo>
                    <a:pt x="496" y="88"/>
                    <a:pt x="496" y="88"/>
                    <a:pt x="496" y="88"/>
                  </a:cubicBezTo>
                  <a:cubicBezTo>
                    <a:pt x="500" y="84"/>
                    <a:pt x="507" y="85"/>
                    <a:pt x="512" y="83"/>
                  </a:cubicBezTo>
                  <a:cubicBezTo>
                    <a:pt x="508" y="83"/>
                    <a:pt x="504" y="81"/>
                    <a:pt x="500" y="80"/>
                  </a:cubicBezTo>
                  <a:cubicBezTo>
                    <a:pt x="504" y="80"/>
                    <a:pt x="509" y="79"/>
                    <a:pt x="511" y="78"/>
                  </a:cubicBezTo>
                  <a:cubicBezTo>
                    <a:pt x="504" y="78"/>
                    <a:pt x="504" y="78"/>
                    <a:pt x="504" y="78"/>
                  </a:cubicBezTo>
                  <a:cubicBezTo>
                    <a:pt x="507" y="78"/>
                    <a:pt x="503" y="74"/>
                    <a:pt x="506" y="75"/>
                  </a:cubicBezTo>
                  <a:cubicBezTo>
                    <a:pt x="511" y="75"/>
                    <a:pt x="511" y="70"/>
                    <a:pt x="514" y="69"/>
                  </a:cubicBezTo>
                  <a:cubicBezTo>
                    <a:pt x="514" y="69"/>
                    <a:pt x="513" y="69"/>
                    <a:pt x="513" y="69"/>
                  </a:cubicBezTo>
                  <a:cubicBezTo>
                    <a:pt x="513" y="68"/>
                    <a:pt x="513" y="68"/>
                    <a:pt x="514" y="68"/>
                  </a:cubicBezTo>
                  <a:cubicBezTo>
                    <a:pt x="512" y="66"/>
                    <a:pt x="510" y="68"/>
                    <a:pt x="508" y="66"/>
                  </a:cubicBezTo>
                  <a:cubicBezTo>
                    <a:pt x="512" y="64"/>
                    <a:pt x="516" y="64"/>
                    <a:pt x="521" y="64"/>
                  </a:cubicBezTo>
                  <a:cubicBezTo>
                    <a:pt x="511" y="63"/>
                    <a:pt x="511" y="63"/>
                    <a:pt x="511" y="63"/>
                  </a:cubicBezTo>
                  <a:cubicBezTo>
                    <a:pt x="514" y="62"/>
                    <a:pt x="517" y="61"/>
                    <a:pt x="519" y="61"/>
                  </a:cubicBezTo>
                  <a:close/>
                  <a:moveTo>
                    <a:pt x="12" y="31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lnTo>
                    <a:pt x="12" y="31"/>
                  </a:lnTo>
                  <a:close/>
                  <a:moveTo>
                    <a:pt x="21" y="31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7" y="31"/>
                    <a:pt x="27" y="31"/>
                    <a:pt x="27" y="31"/>
                  </a:cubicBezTo>
                  <a:lnTo>
                    <a:pt x="21" y="31"/>
                  </a:lnTo>
                  <a:close/>
                  <a:moveTo>
                    <a:pt x="124" y="16"/>
                  </a:moveTo>
                  <a:cubicBezTo>
                    <a:pt x="116" y="16"/>
                    <a:pt x="116" y="16"/>
                    <a:pt x="116" y="16"/>
                  </a:cubicBezTo>
                  <a:cubicBezTo>
                    <a:pt x="122" y="15"/>
                    <a:pt x="122" y="15"/>
                    <a:pt x="122" y="15"/>
                  </a:cubicBezTo>
                  <a:lnTo>
                    <a:pt x="124" y="16"/>
                  </a:lnTo>
                  <a:close/>
                  <a:moveTo>
                    <a:pt x="103" y="15"/>
                  </a:moveTo>
                  <a:cubicBezTo>
                    <a:pt x="103" y="15"/>
                    <a:pt x="102" y="16"/>
                    <a:pt x="102" y="16"/>
                  </a:cubicBezTo>
                  <a:cubicBezTo>
                    <a:pt x="102" y="17"/>
                    <a:pt x="102" y="17"/>
                    <a:pt x="103" y="17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3" y="15"/>
                  </a:lnTo>
                  <a:close/>
                  <a:moveTo>
                    <a:pt x="58" y="25"/>
                  </a:moveTo>
                  <a:cubicBezTo>
                    <a:pt x="79" y="23"/>
                    <a:pt x="100" y="21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04" y="21"/>
                    <a:pt x="82" y="24"/>
                    <a:pt x="58" y="25"/>
                  </a:cubicBezTo>
                  <a:close/>
                  <a:moveTo>
                    <a:pt x="198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5" y="83"/>
                    <a:pt x="205" y="83"/>
                    <a:pt x="205" y="83"/>
                  </a:cubicBezTo>
                  <a:lnTo>
                    <a:pt x="198" y="83"/>
                  </a:lnTo>
                  <a:close/>
                  <a:moveTo>
                    <a:pt x="298" y="19"/>
                  </a:moveTo>
                  <a:cubicBezTo>
                    <a:pt x="283" y="19"/>
                    <a:pt x="283" y="19"/>
                    <a:pt x="283" y="19"/>
                  </a:cubicBezTo>
                  <a:cubicBezTo>
                    <a:pt x="283" y="19"/>
                    <a:pt x="283" y="19"/>
                    <a:pt x="283" y="19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98" y="19"/>
                    <a:pt x="298" y="19"/>
                    <a:pt x="298" y="19"/>
                  </a:cubicBezTo>
                  <a:close/>
                </a:path>
              </a:pathLst>
            </a:custGeom>
            <a:gradFill>
              <a:gsLst>
                <a:gs pos="0">
                  <a:srgbClr val="FEDFAD"/>
                </a:gs>
                <a:gs pos="100000">
                  <a:srgbClr val="F5B86A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7" name="文本框 26">
            <a:extLst>
              <a:ext uri="{FF2B5EF4-FFF2-40B4-BE49-F238E27FC236}">
                <a16:creationId xmlns:a16="http://schemas.microsoft.com/office/drawing/2014/main" id="{893BD23A-EE08-4BE9-8CB0-4865D9457255}"/>
              </a:ext>
            </a:extLst>
          </p:cNvPr>
          <p:cNvSpPr txBox="1"/>
          <p:nvPr/>
        </p:nvSpPr>
        <p:spPr>
          <a:xfrm>
            <a:off x="4859542" y="3209065"/>
            <a:ext cx="2476424" cy="190723"/>
          </a:xfrm>
          <a:custGeom>
            <a:avLst/>
            <a:gdLst/>
            <a:ahLst/>
            <a:cxnLst/>
            <a:rect l="l" t="t" r="r" b="b"/>
            <a:pathLst>
              <a:path w="2476424" h="190723">
                <a:moveTo>
                  <a:pt x="1690811" y="118114"/>
                </a:moveTo>
                <a:lnTo>
                  <a:pt x="1690811" y="166120"/>
                </a:lnTo>
                <a:lnTo>
                  <a:pt x="1751419" y="166120"/>
                </a:lnTo>
                <a:lnTo>
                  <a:pt x="1751419" y="118114"/>
                </a:lnTo>
                <a:close/>
                <a:moveTo>
                  <a:pt x="388020" y="64508"/>
                </a:moveTo>
                <a:cubicBezTo>
                  <a:pt x="388179" y="64641"/>
                  <a:pt x="389905" y="66152"/>
                  <a:pt x="393198" y="69042"/>
                </a:cubicBezTo>
                <a:cubicBezTo>
                  <a:pt x="396491" y="71931"/>
                  <a:pt x="400396" y="75398"/>
                  <a:pt x="404911" y="79443"/>
                </a:cubicBezTo>
                <a:cubicBezTo>
                  <a:pt x="409426" y="83488"/>
                  <a:pt x="413597" y="87311"/>
                  <a:pt x="417424" y="90911"/>
                </a:cubicBezTo>
                <a:cubicBezTo>
                  <a:pt x="417115" y="92007"/>
                  <a:pt x="416432" y="92815"/>
                  <a:pt x="415373" y="93336"/>
                </a:cubicBezTo>
                <a:cubicBezTo>
                  <a:pt x="414315" y="93857"/>
                  <a:pt x="412931" y="94116"/>
                  <a:pt x="411223" y="94111"/>
                </a:cubicBezTo>
                <a:lnTo>
                  <a:pt x="232000" y="94111"/>
                </a:lnTo>
                <a:lnTo>
                  <a:pt x="230200" y="87711"/>
                </a:lnTo>
                <a:lnTo>
                  <a:pt x="371418" y="87711"/>
                </a:lnTo>
                <a:close/>
                <a:moveTo>
                  <a:pt x="1066419" y="60507"/>
                </a:moveTo>
                <a:lnTo>
                  <a:pt x="1088222" y="78509"/>
                </a:lnTo>
                <a:cubicBezTo>
                  <a:pt x="1087538" y="79410"/>
                  <a:pt x="1086555" y="80160"/>
                  <a:pt x="1085271" y="80760"/>
                </a:cubicBezTo>
                <a:cubicBezTo>
                  <a:pt x="1083988" y="81360"/>
                  <a:pt x="1082304" y="81810"/>
                  <a:pt x="1080221" y="82110"/>
                </a:cubicBezTo>
                <a:cubicBezTo>
                  <a:pt x="1079741" y="104688"/>
                  <a:pt x="1078600" y="121490"/>
                  <a:pt x="1076795" y="132516"/>
                </a:cubicBezTo>
                <a:cubicBezTo>
                  <a:pt x="1074991" y="143543"/>
                  <a:pt x="1071799" y="150743"/>
                  <a:pt x="1067219" y="154119"/>
                </a:cubicBezTo>
                <a:cubicBezTo>
                  <a:pt x="1064264" y="156519"/>
                  <a:pt x="1060772" y="158319"/>
                  <a:pt x="1056743" y="159520"/>
                </a:cubicBezTo>
                <a:cubicBezTo>
                  <a:pt x="1052713" y="160720"/>
                  <a:pt x="1047871" y="161320"/>
                  <a:pt x="1042216" y="161320"/>
                </a:cubicBezTo>
                <a:cubicBezTo>
                  <a:pt x="1042249" y="157703"/>
                  <a:pt x="1042032" y="154536"/>
                  <a:pt x="1041566" y="151819"/>
                </a:cubicBezTo>
                <a:cubicBezTo>
                  <a:pt x="1041099" y="149102"/>
                  <a:pt x="1040182" y="146935"/>
                  <a:pt x="1038816" y="145318"/>
                </a:cubicBezTo>
                <a:cubicBezTo>
                  <a:pt x="1037290" y="143518"/>
                  <a:pt x="1035090" y="141967"/>
                  <a:pt x="1032215" y="140667"/>
                </a:cubicBezTo>
                <a:cubicBezTo>
                  <a:pt x="1029339" y="139367"/>
                  <a:pt x="1025939" y="138317"/>
                  <a:pt x="1022013" y="137517"/>
                </a:cubicBezTo>
                <a:lnTo>
                  <a:pt x="1022013" y="134916"/>
                </a:lnTo>
                <a:cubicBezTo>
                  <a:pt x="1025668" y="135229"/>
                  <a:pt x="1029710" y="135504"/>
                  <a:pt x="1034140" y="135742"/>
                </a:cubicBezTo>
                <a:cubicBezTo>
                  <a:pt x="1038570" y="135979"/>
                  <a:pt x="1041862" y="136104"/>
                  <a:pt x="1044016" y="136117"/>
                </a:cubicBezTo>
                <a:cubicBezTo>
                  <a:pt x="1045483" y="136129"/>
                  <a:pt x="1046650" y="136004"/>
                  <a:pt x="1047517" y="135742"/>
                </a:cubicBezTo>
                <a:cubicBezTo>
                  <a:pt x="1048383" y="135479"/>
                  <a:pt x="1049150" y="135004"/>
                  <a:pt x="1049817" y="134316"/>
                </a:cubicBezTo>
                <a:cubicBezTo>
                  <a:pt x="1051680" y="132550"/>
                  <a:pt x="1053055" y="127032"/>
                  <a:pt x="1053942" y="117764"/>
                </a:cubicBezTo>
                <a:cubicBezTo>
                  <a:pt x="1054830" y="108497"/>
                  <a:pt x="1055455" y="95278"/>
                  <a:pt x="1055818" y="78109"/>
                </a:cubicBezTo>
                <a:lnTo>
                  <a:pt x="1010412" y="78109"/>
                </a:lnTo>
                <a:lnTo>
                  <a:pt x="1010412" y="183923"/>
                </a:lnTo>
                <a:cubicBezTo>
                  <a:pt x="1010358" y="184785"/>
                  <a:pt x="1008516" y="185960"/>
                  <a:pt x="1004886" y="187448"/>
                </a:cubicBezTo>
                <a:cubicBezTo>
                  <a:pt x="1001257" y="188936"/>
                  <a:pt x="996164" y="189761"/>
                  <a:pt x="989609" y="189923"/>
                </a:cubicBezTo>
                <a:lnTo>
                  <a:pt x="984809" y="189923"/>
                </a:lnTo>
                <a:lnTo>
                  <a:pt x="984809" y="78109"/>
                </a:lnTo>
                <a:lnTo>
                  <a:pt x="930602" y="78109"/>
                </a:lnTo>
                <a:lnTo>
                  <a:pt x="928802" y="72509"/>
                </a:lnTo>
                <a:lnTo>
                  <a:pt x="1053817" y="72509"/>
                </a:lnTo>
                <a:close/>
                <a:moveTo>
                  <a:pt x="2365610" y="60295"/>
                </a:moveTo>
                <a:cubicBezTo>
                  <a:pt x="2363189" y="63316"/>
                  <a:pt x="2360730" y="66287"/>
                  <a:pt x="2358234" y="69209"/>
                </a:cubicBezTo>
                <a:cubicBezTo>
                  <a:pt x="2355738" y="72130"/>
                  <a:pt x="2353329" y="74901"/>
                  <a:pt x="2351008" y="77522"/>
                </a:cubicBezTo>
                <a:cubicBezTo>
                  <a:pt x="2358409" y="77426"/>
                  <a:pt x="2365360" y="77467"/>
                  <a:pt x="2371860" y="77646"/>
                </a:cubicBezTo>
                <a:cubicBezTo>
                  <a:pt x="2378361" y="77825"/>
                  <a:pt x="2384412" y="78116"/>
                  <a:pt x="2390013" y="78520"/>
                </a:cubicBezTo>
                <a:cubicBezTo>
                  <a:pt x="2393005" y="75922"/>
                  <a:pt x="2395672" y="73110"/>
                  <a:pt x="2398014" y="70085"/>
                </a:cubicBezTo>
                <a:cubicBezTo>
                  <a:pt x="2400356" y="67059"/>
                  <a:pt x="2402423" y="63796"/>
                  <a:pt x="2404215" y="60295"/>
                </a:cubicBezTo>
                <a:close/>
                <a:moveTo>
                  <a:pt x="581616" y="56094"/>
                </a:moveTo>
                <a:lnTo>
                  <a:pt x="581616" y="76522"/>
                </a:lnTo>
                <a:lnTo>
                  <a:pt x="599418" y="76522"/>
                </a:lnTo>
                <a:lnTo>
                  <a:pt x="599418" y="56094"/>
                </a:lnTo>
                <a:close/>
                <a:moveTo>
                  <a:pt x="1907010" y="54906"/>
                </a:moveTo>
                <a:cubicBezTo>
                  <a:pt x="1907127" y="54990"/>
                  <a:pt x="1908404" y="56000"/>
                  <a:pt x="1910840" y="57936"/>
                </a:cubicBezTo>
                <a:cubicBezTo>
                  <a:pt x="1913276" y="59873"/>
                  <a:pt x="1916168" y="62231"/>
                  <a:pt x="1919515" y="65011"/>
                </a:cubicBezTo>
                <a:cubicBezTo>
                  <a:pt x="1922862" y="67792"/>
                  <a:pt x="1925962" y="70491"/>
                  <a:pt x="1928813" y="73109"/>
                </a:cubicBezTo>
                <a:cubicBezTo>
                  <a:pt x="1928500" y="74205"/>
                  <a:pt x="1927875" y="75013"/>
                  <a:pt x="1926937" y="75534"/>
                </a:cubicBezTo>
                <a:cubicBezTo>
                  <a:pt x="1926000" y="76055"/>
                  <a:pt x="1924824" y="76313"/>
                  <a:pt x="1923412" y="76309"/>
                </a:cubicBezTo>
                <a:lnTo>
                  <a:pt x="1864604" y="76309"/>
                </a:lnTo>
                <a:lnTo>
                  <a:pt x="1892808" y="85310"/>
                </a:lnTo>
                <a:cubicBezTo>
                  <a:pt x="1892412" y="86344"/>
                  <a:pt x="1891653" y="87227"/>
                  <a:pt x="1890533" y="87961"/>
                </a:cubicBezTo>
                <a:cubicBezTo>
                  <a:pt x="1889412" y="88694"/>
                  <a:pt x="1887903" y="89077"/>
                  <a:pt x="1886007" y="89111"/>
                </a:cubicBezTo>
                <a:cubicBezTo>
                  <a:pt x="1880898" y="97499"/>
                  <a:pt x="1874564" y="106375"/>
                  <a:pt x="1867005" y="115739"/>
                </a:cubicBezTo>
                <a:cubicBezTo>
                  <a:pt x="1859445" y="125103"/>
                  <a:pt x="1851911" y="133229"/>
                  <a:pt x="1844402" y="140117"/>
                </a:cubicBezTo>
                <a:cubicBezTo>
                  <a:pt x="1850703" y="139605"/>
                  <a:pt x="1858204" y="138879"/>
                  <a:pt x="1866905" y="137942"/>
                </a:cubicBezTo>
                <a:cubicBezTo>
                  <a:pt x="1875606" y="137004"/>
                  <a:pt x="1884907" y="135929"/>
                  <a:pt x="1894808" y="134716"/>
                </a:cubicBezTo>
                <a:cubicBezTo>
                  <a:pt x="1893975" y="128970"/>
                  <a:pt x="1892791" y="123311"/>
                  <a:pt x="1891258" y="117739"/>
                </a:cubicBezTo>
                <a:cubicBezTo>
                  <a:pt x="1889724" y="112168"/>
                  <a:pt x="1888041" y="106959"/>
                  <a:pt x="1886207" y="102112"/>
                </a:cubicBezTo>
                <a:lnTo>
                  <a:pt x="1888607" y="101312"/>
                </a:lnTo>
                <a:cubicBezTo>
                  <a:pt x="1900564" y="109204"/>
                  <a:pt x="1908655" y="117223"/>
                  <a:pt x="1912882" y="125368"/>
                </a:cubicBezTo>
                <a:cubicBezTo>
                  <a:pt x="1917110" y="133514"/>
                  <a:pt x="1918644" y="140639"/>
                  <a:pt x="1917486" y="146743"/>
                </a:cubicBezTo>
                <a:cubicBezTo>
                  <a:pt x="1916328" y="152847"/>
                  <a:pt x="1913650" y="156784"/>
                  <a:pt x="1909451" y="158554"/>
                </a:cubicBezTo>
                <a:cubicBezTo>
                  <a:pt x="1905252" y="160323"/>
                  <a:pt x="1900704" y="158778"/>
                  <a:pt x="1895808" y="153919"/>
                </a:cubicBezTo>
                <a:cubicBezTo>
                  <a:pt x="1896008" y="150318"/>
                  <a:pt x="1896008" y="146718"/>
                  <a:pt x="1895808" y="143117"/>
                </a:cubicBezTo>
                <a:cubicBezTo>
                  <a:pt x="1889291" y="146147"/>
                  <a:pt x="1881923" y="149439"/>
                  <a:pt x="1873706" y="152994"/>
                </a:cubicBezTo>
                <a:cubicBezTo>
                  <a:pt x="1865488" y="156548"/>
                  <a:pt x="1856520" y="160190"/>
                  <a:pt x="1846802" y="163920"/>
                </a:cubicBezTo>
                <a:cubicBezTo>
                  <a:pt x="1846090" y="165129"/>
                  <a:pt x="1845265" y="166162"/>
                  <a:pt x="1844327" y="167020"/>
                </a:cubicBezTo>
                <a:cubicBezTo>
                  <a:pt x="1843389" y="167879"/>
                  <a:pt x="1842414" y="168512"/>
                  <a:pt x="1841402" y="168921"/>
                </a:cubicBezTo>
                <a:lnTo>
                  <a:pt x="1828800" y="138917"/>
                </a:lnTo>
                <a:cubicBezTo>
                  <a:pt x="1828996" y="138896"/>
                  <a:pt x="1830004" y="138638"/>
                  <a:pt x="1831825" y="138142"/>
                </a:cubicBezTo>
                <a:cubicBezTo>
                  <a:pt x="1833646" y="137646"/>
                  <a:pt x="1835105" y="137038"/>
                  <a:pt x="1836201" y="136317"/>
                </a:cubicBezTo>
                <a:cubicBezTo>
                  <a:pt x="1839340" y="132572"/>
                  <a:pt x="1842597" y="127149"/>
                  <a:pt x="1845972" y="120048"/>
                </a:cubicBezTo>
                <a:cubicBezTo>
                  <a:pt x="1849348" y="112947"/>
                  <a:pt x="1852413" y="105435"/>
                  <a:pt x="1855166" y="97512"/>
                </a:cubicBezTo>
                <a:cubicBezTo>
                  <a:pt x="1857920" y="89589"/>
                  <a:pt x="1859932" y="82521"/>
                  <a:pt x="1861204" y="76309"/>
                </a:cubicBezTo>
                <a:lnTo>
                  <a:pt x="1830000" y="76309"/>
                </a:lnTo>
                <a:lnTo>
                  <a:pt x="1828400" y="70508"/>
                </a:lnTo>
                <a:lnTo>
                  <a:pt x="1895008" y="70508"/>
                </a:lnTo>
                <a:close/>
                <a:moveTo>
                  <a:pt x="1601400" y="49506"/>
                </a:moveTo>
                <a:cubicBezTo>
                  <a:pt x="1614736" y="50345"/>
                  <a:pt x="1624232" y="52867"/>
                  <a:pt x="1629888" y="57069"/>
                </a:cubicBezTo>
                <a:cubicBezTo>
                  <a:pt x="1635544" y="61272"/>
                  <a:pt x="1638358" y="65718"/>
                  <a:pt x="1638330" y="70408"/>
                </a:cubicBezTo>
                <a:cubicBezTo>
                  <a:pt x="1638301" y="75099"/>
                  <a:pt x="1636427" y="78595"/>
                  <a:pt x="1632707" y="80897"/>
                </a:cubicBezTo>
                <a:cubicBezTo>
                  <a:pt x="1628987" y="83200"/>
                  <a:pt x="1624419" y="82870"/>
                  <a:pt x="1619002" y="79910"/>
                </a:cubicBezTo>
                <a:cubicBezTo>
                  <a:pt x="1617552" y="74496"/>
                  <a:pt x="1615002" y="69221"/>
                  <a:pt x="1611351" y="64083"/>
                </a:cubicBezTo>
                <a:cubicBezTo>
                  <a:pt x="1607701" y="58944"/>
                  <a:pt x="1603850" y="54619"/>
                  <a:pt x="1599800" y="51106"/>
                </a:cubicBezTo>
                <a:close/>
                <a:moveTo>
                  <a:pt x="1661208" y="43705"/>
                </a:moveTo>
                <a:lnTo>
                  <a:pt x="1664208" y="44705"/>
                </a:lnTo>
                <a:cubicBezTo>
                  <a:pt x="1661359" y="52632"/>
                  <a:pt x="1658122" y="61804"/>
                  <a:pt x="1654496" y="72220"/>
                </a:cubicBezTo>
                <a:cubicBezTo>
                  <a:pt x="1650869" y="82636"/>
                  <a:pt x="1647543" y="92341"/>
                  <a:pt x="1644517" y="101335"/>
                </a:cubicBezTo>
                <a:cubicBezTo>
                  <a:pt x="1641490" y="110328"/>
                  <a:pt x="1639453" y="116655"/>
                  <a:pt x="1638405" y="120315"/>
                </a:cubicBezTo>
                <a:cubicBezTo>
                  <a:pt x="1637476" y="123661"/>
                  <a:pt x="1636684" y="126970"/>
                  <a:pt x="1636029" y="130241"/>
                </a:cubicBezTo>
                <a:cubicBezTo>
                  <a:pt x="1635375" y="133512"/>
                  <a:pt x="1635033" y="136471"/>
                  <a:pt x="1635004" y="139117"/>
                </a:cubicBezTo>
                <a:cubicBezTo>
                  <a:pt x="1635240" y="142496"/>
                  <a:pt x="1636035" y="145739"/>
                  <a:pt x="1637390" y="148844"/>
                </a:cubicBezTo>
                <a:cubicBezTo>
                  <a:pt x="1638744" y="151949"/>
                  <a:pt x="1640043" y="155444"/>
                  <a:pt x="1641287" y="159327"/>
                </a:cubicBezTo>
                <a:cubicBezTo>
                  <a:pt x="1642530" y="163210"/>
                  <a:pt x="1643103" y="168008"/>
                  <a:pt x="1643005" y="173721"/>
                </a:cubicBezTo>
                <a:cubicBezTo>
                  <a:pt x="1642739" y="178876"/>
                  <a:pt x="1641072" y="182918"/>
                  <a:pt x="1638005" y="185848"/>
                </a:cubicBezTo>
                <a:cubicBezTo>
                  <a:pt x="1634938" y="188777"/>
                  <a:pt x="1630870" y="190269"/>
                  <a:pt x="1625803" y="190323"/>
                </a:cubicBezTo>
                <a:cubicBezTo>
                  <a:pt x="1623357" y="190348"/>
                  <a:pt x="1621148" y="189548"/>
                  <a:pt x="1619177" y="187923"/>
                </a:cubicBezTo>
                <a:cubicBezTo>
                  <a:pt x="1617206" y="186298"/>
                  <a:pt x="1615748" y="183698"/>
                  <a:pt x="1614802" y="180122"/>
                </a:cubicBezTo>
                <a:cubicBezTo>
                  <a:pt x="1616689" y="169383"/>
                  <a:pt x="1617465" y="160157"/>
                  <a:pt x="1617127" y="152444"/>
                </a:cubicBezTo>
                <a:cubicBezTo>
                  <a:pt x="1616789" y="144730"/>
                  <a:pt x="1615414" y="139955"/>
                  <a:pt x="1613002" y="138117"/>
                </a:cubicBezTo>
                <a:cubicBezTo>
                  <a:pt x="1611610" y="137125"/>
                  <a:pt x="1610043" y="136358"/>
                  <a:pt x="1608301" y="135817"/>
                </a:cubicBezTo>
                <a:cubicBezTo>
                  <a:pt x="1606559" y="135275"/>
                  <a:pt x="1604592" y="134908"/>
                  <a:pt x="1602400" y="134716"/>
                </a:cubicBezTo>
                <a:lnTo>
                  <a:pt x="1602400" y="131116"/>
                </a:lnTo>
                <a:lnTo>
                  <a:pt x="1611801" y="131116"/>
                </a:lnTo>
                <a:cubicBezTo>
                  <a:pt x="1613231" y="131191"/>
                  <a:pt x="1614372" y="130991"/>
                  <a:pt x="1615227" y="130516"/>
                </a:cubicBezTo>
                <a:cubicBezTo>
                  <a:pt x="1616081" y="130041"/>
                  <a:pt x="1617073" y="128841"/>
                  <a:pt x="1618202" y="126915"/>
                </a:cubicBezTo>
                <a:cubicBezTo>
                  <a:pt x="1619240" y="125282"/>
                  <a:pt x="1620327" y="123461"/>
                  <a:pt x="1621462" y="121452"/>
                </a:cubicBezTo>
                <a:cubicBezTo>
                  <a:pt x="1622597" y="119444"/>
                  <a:pt x="1624453" y="115947"/>
                  <a:pt x="1627028" y="110963"/>
                </a:cubicBezTo>
                <a:cubicBezTo>
                  <a:pt x="1629604" y="105980"/>
                  <a:pt x="1633572" y="98208"/>
                  <a:pt x="1638933" y="87648"/>
                </a:cubicBezTo>
                <a:cubicBezTo>
                  <a:pt x="1644294" y="77088"/>
                  <a:pt x="1651718" y="62441"/>
                  <a:pt x="1661208" y="43705"/>
                </a:cubicBezTo>
                <a:close/>
                <a:moveTo>
                  <a:pt x="1238612" y="43305"/>
                </a:moveTo>
                <a:lnTo>
                  <a:pt x="1272016" y="46705"/>
                </a:lnTo>
                <a:cubicBezTo>
                  <a:pt x="1271724" y="48397"/>
                  <a:pt x="1270958" y="49714"/>
                  <a:pt x="1269716" y="50656"/>
                </a:cubicBezTo>
                <a:cubicBezTo>
                  <a:pt x="1268474" y="51598"/>
                  <a:pt x="1266707" y="52214"/>
                  <a:pt x="1264415" y="52506"/>
                </a:cubicBezTo>
                <a:cubicBezTo>
                  <a:pt x="1264032" y="58419"/>
                  <a:pt x="1263548" y="64295"/>
                  <a:pt x="1262965" y="70133"/>
                </a:cubicBezTo>
                <a:cubicBezTo>
                  <a:pt x="1262382" y="75972"/>
                  <a:pt x="1261598" y="81697"/>
                  <a:pt x="1260615" y="87311"/>
                </a:cubicBezTo>
                <a:lnTo>
                  <a:pt x="1287018" y="87311"/>
                </a:lnTo>
                <a:lnTo>
                  <a:pt x="1300420" y="70108"/>
                </a:lnTo>
                <a:cubicBezTo>
                  <a:pt x="1300552" y="70202"/>
                  <a:pt x="1301999" y="71304"/>
                  <a:pt x="1304761" y="73413"/>
                </a:cubicBezTo>
                <a:cubicBezTo>
                  <a:pt x="1307523" y="75521"/>
                  <a:pt x="1310807" y="78075"/>
                  <a:pt x="1314614" y="81073"/>
                </a:cubicBezTo>
                <a:cubicBezTo>
                  <a:pt x="1318421" y="84071"/>
                  <a:pt x="1321957" y="86950"/>
                  <a:pt x="1325223" y="89711"/>
                </a:cubicBezTo>
                <a:cubicBezTo>
                  <a:pt x="1324906" y="90807"/>
                  <a:pt x="1324239" y="91615"/>
                  <a:pt x="1323222" y="92136"/>
                </a:cubicBezTo>
                <a:cubicBezTo>
                  <a:pt x="1322206" y="92657"/>
                  <a:pt x="1320939" y="92915"/>
                  <a:pt x="1319422" y="92911"/>
                </a:cubicBezTo>
                <a:lnTo>
                  <a:pt x="1259614" y="92911"/>
                </a:lnTo>
                <a:cubicBezTo>
                  <a:pt x="1265765" y="112626"/>
                  <a:pt x="1275266" y="128053"/>
                  <a:pt x="1288118" y="139192"/>
                </a:cubicBezTo>
                <a:cubicBezTo>
                  <a:pt x="1300970" y="150331"/>
                  <a:pt x="1315672" y="158307"/>
                  <a:pt x="1332224" y="163120"/>
                </a:cubicBezTo>
                <a:lnTo>
                  <a:pt x="1331824" y="165720"/>
                </a:lnTo>
                <a:cubicBezTo>
                  <a:pt x="1326377" y="168233"/>
                  <a:pt x="1321968" y="171459"/>
                  <a:pt x="1318597" y="175397"/>
                </a:cubicBezTo>
                <a:cubicBezTo>
                  <a:pt x="1315226" y="179335"/>
                  <a:pt x="1313167" y="183910"/>
                  <a:pt x="1312421" y="189123"/>
                </a:cubicBezTo>
                <a:cubicBezTo>
                  <a:pt x="1298453" y="180639"/>
                  <a:pt x="1286935" y="169154"/>
                  <a:pt x="1277867" y="154669"/>
                </a:cubicBezTo>
                <a:cubicBezTo>
                  <a:pt x="1268799" y="140184"/>
                  <a:pt x="1261981" y="122598"/>
                  <a:pt x="1257414" y="101912"/>
                </a:cubicBezTo>
                <a:cubicBezTo>
                  <a:pt x="1254187" y="114884"/>
                  <a:pt x="1249151" y="126901"/>
                  <a:pt x="1242309" y="137961"/>
                </a:cubicBezTo>
                <a:cubicBezTo>
                  <a:pt x="1235466" y="149022"/>
                  <a:pt x="1226178" y="158905"/>
                  <a:pt x="1214446" y="167609"/>
                </a:cubicBezTo>
                <a:cubicBezTo>
                  <a:pt x="1202714" y="176314"/>
                  <a:pt x="1187899" y="183619"/>
                  <a:pt x="1170003" y="189523"/>
                </a:cubicBezTo>
                <a:lnTo>
                  <a:pt x="1168403" y="187323"/>
                </a:lnTo>
                <a:cubicBezTo>
                  <a:pt x="1189618" y="175663"/>
                  <a:pt x="1205395" y="161728"/>
                  <a:pt x="1215734" y="145518"/>
                </a:cubicBezTo>
                <a:cubicBezTo>
                  <a:pt x="1226073" y="129307"/>
                  <a:pt x="1232699" y="111772"/>
                  <a:pt x="1235612" y="92911"/>
                </a:cubicBezTo>
                <a:lnTo>
                  <a:pt x="1192606" y="92911"/>
                </a:lnTo>
                <a:lnTo>
                  <a:pt x="1191006" y="87311"/>
                </a:lnTo>
                <a:lnTo>
                  <a:pt x="1236412" y="87311"/>
                </a:lnTo>
                <a:cubicBezTo>
                  <a:pt x="1237403" y="80114"/>
                  <a:pt x="1238070" y="72855"/>
                  <a:pt x="1238412" y="65533"/>
                </a:cubicBezTo>
                <a:cubicBezTo>
                  <a:pt x="1238754" y="58211"/>
                  <a:pt x="1238820" y="50802"/>
                  <a:pt x="1238612" y="43305"/>
                </a:cubicBezTo>
                <a:close/>
                <a:moveTo>
                  <a:pt x="1431007" y="33304"/>
                </a:moveTo>
                <a:lnTo>
                  <a:pt x="1451610" y="53106"/>
                </a:lnTo>
                <a:cubicBezTo>
                  <a:pt x="1450747" y="53981"/>
                  <a:pt x="1449622" y="54631"/>
                  <a:pt x="1448235" y="55057"/>
                </a:cubicBezTo>
                <a:cubicBezTo>
                  <a:pt x="1446847" y="55482"/>
                  <a:pt x="1444972" y="55832"/>
                  <a:pt x="1442609" y="56107"/>
                </a:cubicBezTo>
                <a:cubicBezTo>
                  <a:pt x="1440188" y="61520"/>
                  <a:pt x="1437279" y="66995"/>
                  <a:pt x="1433883" y="72534"/>
                </a:cubicBezTo>
                <a:cubicBezTo>
                  <a:pt x="1430486" y="78072"/>
                  <a:pt x="1426728" y="83598"/>
                  <a:pt x="1422606" y="89111"/>
                </a:cubicBezTo>
                <a:cubicBezTo>
                  <a:pt x="1434530" y="92644"/>
                  <a:pt x="1442762" y="96941"/>
                  <a:pt x="1447303" y="102003"/>
                </a:cubicBezTo>
                <a:cubicBezTo>
                  <a:pt x="1451844" y="107065"/>
                  <a:pt x="1453763" y="111793"/>
                  <a:pt x="1453060" y="116189"/>
                </a:cubicBezTo>
                <a:cubicBezTo>
                  <a:pt x="1452357" y="120585"/>
                  <a:pt x="1450100" y="123551"/>
                  <a:pt x="1446291" y="125087"/>
                </a:cubicBezTo>
                <a:cubicBezTo>
                  <a:pt x="1442481" y="126623"/>
                  <a:pt x="1438186" y="125633"/>
                  <a:pt x="1433408" y="122115"/>
                </a:cubicBezTo>
                <a:cubicBezTo>
                  <a:pt x="1432645" y="117452"/>
                  <a:pt x="1431220" y="112726"/>
                  <a:pt x="1429132" y="107938"/>
                </a:cubicBezTo>
                <a:cubicBezTo>
                  <a:pt x="1427044" y="103150"/>
                  <a:pt x="1424669" y="98674"/>
                  <a:pt x="1422006" y="94511"/>
                </a:cubicBezTo>
                <a:lnTo>
                  <a:pt x="1422006" y="182922"/>
                </a:lnTo>
                <a:cubicBezTo>
                  <a:pt x="1421931" y="184010"/>
                  <a:pt x="1420281" y="185435"/>
                  <a:pt x="1417056" y="187198"/>
                </a:cubicBezTo>
                <a:cubicBezTo>
                  <a:pt x="1413830" y="188961"/>
                  <a:pt x="1409480" y="189936"/>
                  <a:pt x="1404004" y="190123"/>
                </a:cubicBezTo>
                <a:lnTo>
                  <a:pt x="1400004" y="190123"/>
                </a:lnTo>
                <a:lnTo>
                  <a:pt x="1400004" y="113514"/>
                </a:lnTo>
                <a:cubicBezTo>
                  <a:pt x="1395690" y="117431"/>
                  <a:pt x="1391215" y="121148"/>
                  <a:pt x="1386577" y="124665"/>
                </a:cubicBezTo>
                <a:cubicBezTo>
                  <a:pt x="1381939" y="128182"/>
                  <a:pt x="1377213" y="131399"/>
                  <a:pt x="1372400" y="134316"/>
                </a:cubicBezTo>
                <a:lnTo>
                  <a:pt x="1370600" y="132316"/>
                </a:lnTo>
                <a:cubicBezTo>
                  <a:pt x="1381847" y="120894"/>
                  <a:pt x="1391757" y="107934"/>
                  <a:pt x="1400329" y="93436"/>
                </a:cubicBezTo>
                <a:cubicBezTo>
                  <a:pt x="1408900" y="78939"/>
                  <a:pt x="1415260" y="64829"/>
                  <a:pt x="1419406" y="51106"/>
                </a:cubicBezTo>
                <a:lnTo>
                  <a:pt x="1374400" y="51106"/>
                </a:lnTo>
                <a:lnTo>
                  <a:pt x="1372600" y="45305"/>
                </a:lnTo>
                <a:lnTo>
                  <a:pt x="1418606" y="45305"/>
                </a:lnTo>
                <a:close/>
                <a:moveTo>
                  <a:pt x="581616" y="30091"/>
                </a:moveTo>
                <a:lnTo>
                  <a:pt x="581616" y="50318"/>
                </a:lnTo>
                <a:lnTo>
                  <a:pt x="599418" y="50318"/>
                </a:lnTo>
                <a:lnTo>
                  <a:pt x="599418" y="30091"/>
                </a:lnTo>
                <a:close/>
                <a:moveTo>
                  <a:pt x="2359409" y="29691"/>
                </a:moveTo>
                <a:lnTo>
                  <a:pt x="2388813" y="40303"/>
                </a:lnTo>
                <a:cubicBezTo>
                  <a:pt x="2388488" y="41350"/>
                  <a:pt x="2387637" y="42209"/>
                  <a:pt x="2386262" y="42881"/>
                </a:cubicBezTo>
                <a:cubicBezTo>
                  <a:pt x="2384887" y="43552"/>
                  <a:pt x="2382537" y="43761"/>
                  <a:pt x="2379211" y="43506"/>
                </a:cubicBezTo>
                <a:cubicBezTo>
                  <a:pt x="2377911" y="45112"/>
                  <a:pt x="2376511" y="46856"/>
                  <a:pt x="2375011" y="48737"/>
                </a:cubicBezTo>
                <a:cubicBezTo>
                  <a:pt x="2373511" y="50618"/>
                  <a:pt x="2371910" y="52612"/>
                  <a:pt x="2370210" y="54719"/>
                </a:cubicBezTo>
                <a:lnTo>
                  <a:pt x="2435618" y="54719"/>
                </a:lnTo>
                <a:lnTo>
                  <a:pt x="2444420" y="43706"/>
                </a:lnTo>
                <a:cubicBezTo>
                  <a:pt x="2442711" y="44407"/>
                  <a:pt x="2441028" y="45058"/>
                  <a:pt x="2439369" y="45659"/>
                </a:cubicBezTo>
                <a:cubicBezTo>
                  <a:pt x="2437711" y="46259"/>
                  <a:pt x="2436127" y="46810"/>
                  <a:pt x="2434619" y="47311"/>
                </a:cubicBezTo>
                <a:lnTo>
                  <a:pt x="2432618" y="46109"/>
                </a:lnTo>
                <a:cubicBezTo>
                  <a:pt x="2433856" y="43848"/>
                  <a:pt x="2435181" y="41262"/>
                  <a:pt x="2436594" y="38350"/>
                </a:cubicBezTo>
                <a:cubicBezTo>
                  <a:pt x="2438006" y="35439"/>
                  <a:pt x="2439282" y="32552"/>
                  <a:pt x="2440419" y="29691"/>
                </a:cubicBezTo>
                <a:close/>
                <a:moveTo>
                  <a:pt x="2220620" y="26703"/>
                </a:moveTo>
                <a:cubicBezTo>
                  <a:pt x="2220754" y="26798"/>
                  <a:pt x="2222198" y="27919"/>
                  <a:pt x="2224954" y="30066"/>
                </a:cubicBezTo>
                <a:cubicBezTo>
                  <a:pt x="2227710" y="32214"/>
                  <a:pt x="2230977" y="34816"/>
                  <a:pt x="2234755" y="37875"/>
                </a:cubicBezTo>
                <a:cubicBezTo>
                  <a:pt x="2238534" y="40933"/>
                  <a:pt x="2242023" y="43877"/>
                  <a:pt x="2245223" y="46705"/>
                </a:cubicBezTo>
                <a:cubicBezTo>
                  <a:pt x="2244903" y="47801"/>
                  <a:pt x="2244244" y="48610"/>
                  <a:pt x="2243248" y="49131"/>
                </a:cubicBezTo>
                <a:cubicBezTo>
                  <a:pt x="2242252" y="49652"/>
                  <a:pt x="2241044" y="49910"/>
                  <a:pt x="2239623" y="49906"/>
                </a:cubicBezTo>
                <a:lnTo>
                  <a:pt x="2143210" y="49906"/>
                </a:lnTo>
                <a:cubicBezTo>
                  <a:pt x="2142819" y="55807"/>
                  <a:pt x="2142352" y="61607"/>
                  <a:pt x="2141810" y="67308"/>
                </a:cubicBezTo>
                <a:cubicBezTo>
                  <a:pt x="2141269" y="73009"/>
                  <a:pt x="2140602" y="78609"/>
                  <a:pt x="2139810" y="84110"/>
                </a:cubicBezTo>
                <a:lnTo>
                  <a:pt x="2187416" y="84110"/>
                </a:lnTo>
                <a:lnTo>
                  <a:pt x="2200018" y="71909"/>
                </a:lnTo>
                <a:lnTo>
                  <a:pt x="2221420" y="90311"/>
                </a:lnTo>
                <a:cubicBezTo>
                  <a:pt x="2220737" y="91124"/>
                  <a:pt x="2219703" y="91849"/>
                  <a:pt x="2218320" y="92486"/>
                </a:cubicBezTo>
                <a:cubicBezTo>
                  <a:pt x="2216936" y="93124"/>
                  <a:pt x="2215103" y="93599"/>
                  <a:pt x="2212819" y="93911"/>
                </a:cubicBezTo>
                <a:cubicBezTo>
                  <a:pt x="2211498" y="119023"/>
                  <a:pt x="2209340" y="138709"/>
                  <a:pt x="2206343" y="152969"/>
                </a:cubicBezTo>
                <a:cubicBezTo>
                  <a:pt x="2203347" y="167229"/>
                  <a:pt x="2199038" y="176613"/>
                  <a:pt x="2193417" y="181122"/>
                </a:cubicBezTo>
                <a:cubicBezTo>
                  <a:pt x="2189975" y="184010"/>
                  <a:pt x="2186008" y="186135"/>
                  <a:pt x="2181515" y="187498"/>
                </a:cubicBezTo>
                <a:cubicBezTo>
                  <a:pt x="2177023" y="188861"/>
                  <a:pt x="2171656" y="189536"/>
                  <a:pt x="2165413" y="189523"/>
                </a:cubicBezTo>
                <a:cubicBezTo>
                  <a:pt x="2165538" y="185990"/>
                  <a:pt x="2165288" y="182856"/>
                  <a:pt x="2164663" y="180122"/>
                </a:cubicBezTo>
                <a:cubicBezTo>
                  <a:pt x="2164038" y="177388"/>
                  <a:pt x="2162888" y="175255"/>
                  <a:pt x="2161213" y="173721"/>
                </a:cubicBezTo>
                <a:cubicBezTo>
                  <a:pt x="2159254" y="171817"/>
                  <a:pt x="2156421" y="170125"/>
                  <a:pt x="2152712" y="168646"/>
                </a:cubicBezTo>
                <a:cubicBezTo>
                  <a:pt x="2149003" y="167166"/>
                  <a:pt x="2144769" y="165925"/>
                  <a:pt x="2140010" y="164920"/>
                </a:cubicBezTo>
                <a:lnTo>
                  <a:pt x="2140210" y="162520"/>
                </a:lnTo>
                <a:cubicBezTo>
                  <a:pt x="2143444" y="162729"/>
                  <a:pt x="2147000" y="162956"/>
                  <a:pt x="2150878" y="163202"/>
                </a:cubicBezTo>
                <a:cubicBezTo>
                  <a:pt x="2154757" y="163447"/>
                  <a:pt x="2158357" y="163660"/>
                  <a:pt x="2161680" y="163839"/>
                </a:cubicBezTo>
                <a:cubicBezTo>
                  <a:pt x="2165002" y="164018"/>
                  <a:pt x="2167447" y="164111"/>
                  <a:pt x="2169014" y="164120"/>
                </a:cubicBezTo>
                <a:cubicBezTo>
                  <a:pt x="2170868" y="164137"/>
                  <a:pt x="2172360" y="164003"/>
                  <a:pt x="2173489" y="163720"/>
                </a:cubicBezTo>
                <a:cubicBezTo>
                  <a:pt x="2174619" y="163437"/>
                  <a:pt x="2175661" y="162903"/>
                  <a:pt x="2176615" y="162120"/>
                </a:cubicBezTo>
                <a:cubicBezTo>
                  <a:pt x="2179715" y="159286"/>
                  <a:pt x="2182315" y="151652"/>
                  <a:pt x="2184416" y="139217"/>
                </a:cubicBezTo>
                <a:cubicBezTo>
                  <a:pt x="2186516" y="126782"/>
                  <a:pt x="2188116" y="110347"/>
                  <a:pt x="2189216" y="89911"/>
                </a:cubicBezTo>
                <a:lnTo>
                  <a:pt x="2138610" y="89911"/>
                </a:lnTo>
                <a:cubicBezTo>
                  <a:pt x="2135994" y="104427"/>
                  <a:pt x="2131781" y="118000"/>
                  <a:pt x="2125971" y="130627"/>
                </a:cubicBezTo>
                <a:cubicBezTo>
                  <a:pt x="2120162" y="143255"/>
                  <a:pt x="2112052" y="154649"/>
                  <a:pt x="2101643" y="164809"/>
                </a:cubicBezTo>
                <a:cubicBezTo>
                  <a:pt x="2091233" y="174970"/>
                  <a:pt x="2077819" y="183608"/>
                  <a:pt x="2061400" y="190723"/>
                </a:cubicBezTo>
                <a:lnTo>
                  <a:pt x="2060000" y="188723"/>
                </a:lnTo>
                <a:cubicBezTo>
                  <a:pt x="2075042" y="177067"/>
                  <a:pt x="2086631" y="163974"/>
                  <a:pt x="2094767" y="149444"/>
                </a:cubicBezTo>
                <a:cubicBezTo>
                  <a:pt x="2102904" y="134914"/>
                  <a:pt x="2108552" y="119273"/>
                  <a:pt x="2111710" y="102520"/>
                </a:cubicBezTo>
                <a:cubicBezTo>
                  <a:pt x="2114869" y="85767"/>
                  <a:pt x="2116501" y="68229"/>
                  <a:pt x="2116607" y="49906"/>
                </a:cubicBezTo>
                <a:lnTo>
                  <a:pt x="2060200" y="49906"/>
                </a:lnTo>
                <a:lnTo>
                  <a:pt x="2058600" y="44105"/>
                </a:lnTo>
                <a:lnTo>
                  <a:pt x="2207018" y="44105"/>
                </a:lnTo>
                <a:close/>
                <a:moveTo>
                  <a:pt x="1474813" y="23503"/>
                </a:moveTo>
                <a:lnTo>
                  <a:pt x="1474813" y="85310"/>
                </a:lnTo>
                <a:lnTo>
                  <a:pt x="1521619" y="85310"/>
                </a:lnTo>
                <a:lnTo>
                  <a:pt x="1521619" y="23503"/>
                </a:lnTo>
                <a:close/>
                <a:moveTo>
                  <a:pt x="55607" y="16702"/>
                </a:moveTo>
                <a:lnTo>
                  <a:pt x="88611" y="22502"/>
                </a:lnTo>
                <a:cubicBezTo>
                  <a:pt x="88382" y="23907"/>
                  <a:pt x="87690" y="24949"/>
                  <a:pt x="86536" y="25628"/>
                </a:cubicBezTo>
                <a:cubicBezTo>
                  <a:pt x="85381" y="26307"/>
                  <a:pt x="83340" y="26599"/>
                  <a:pt x="80410" y="26503"/>
                </a:cubicBezTo>
                <a:cubicBezTo>
                  <a:pt x="78083" y="49991"/>
                  <a:pt x="74092" y="71757"/>
                  <a:pt x="68438" y="91800"/>
                </a:cubicBezTo>
                <a:cubicBezTo>
                  <a:pt x="62784" y="111843"/>
                  <a:pt x="54630" y="130053"/>
                  <a:pt x="43976" y="146429"/>
                </a:cubicBezTo>
                <a:cubicBezTo>
                  <a:pt x="33321" y="162805"/>
                  <a:pt x="19330" y="177237"/>
                  <a:pt x="2000" y="189723"/>
                </a:cubicBezTo>
                <a:lnTo>
                  <a:pt x="0" y="188123"/>
                </a:lnTo>
                <a:cubicBezTo>
                  <a:pt x="12488" y="175243"/>
                  <a:pt x="22716" y="159821"/>
                  <a:pt x="30685" y="141858"/>
                </a:cubicBezTo>
                <a:cubicBezTo>
                  <a:pt x="38654" y="123895"/>
                  <a:pt x="44645" y="104266"/>
                  <a:pt x="48658" y="82969"/>
                </a:cubicBezTo>
                <a:cubicBezTo>
                  <a:pt x="52671" y="61673"/>
                  <a:pt x="54987" y="39584"/>
                  <a:pt x="55607" y="16702"/>
                </a:cubicBezTo>
                <a:close/>
                <a:moveTo>
                  <a:pt x="502606" y="12701"/>
                </a:moveTo>
                <a:lnTo>
                  <a:pt x="522608" y="30705"/>
                </a:lnTo>
                <a:cubicBezTo>
                  <a:pt x="521787" y="31601"/>
                  <a:pt x="520629" y="32310"/>
                  <a:pt x="519133" y="32831"/>
                </a:cubicBezTo>
                <a:cubicBezTo>
                  <a:pt x="517637" y="33352"/>
                  <a:pt x="515928" y="33711"/>
                  <a:pt x="514007" y="33907"/>
                </a:cubicBezTo>
                <a:cubicBezTo>
                  <a:pt x="512159" y="38147"/>
                  <a:pt x="509921" y="43096"/>
                  <a:pt x="507295" y="48754"/>
                </a:cubicBezTo>
                <a:cubicBezTo>
                  <a:pt x="504669" y="54413"/>
                  <a:pt x="501943" y="60160"/>
                  <a:pt x="499116" y="65996"/>
                </a:cubicBezTo>
                <a:cubicBezTo>
                  <a:pt x="496290" y="71832"/>
                  <a:pt x="493653" y="77137"/>
                  <a:pt x="491204" y="81910"/>
                </a:cubicBezTo>
                <a:lnTo>
                  <a:pt x="500005" y="81910"/>
                </a:lnTo>
                <a:lnTo>
                  <a:pt x="511007" y="70503"/>
                </a:lnTo>
                <a:lnTo>
                  <a:pt x="531009" y="87311"/>
                </a:lnTo>
                <a:cubicBezTo>
                  <a:pt x="530355" y="88378"/>
                  <a:pt x="529463" y="89145"/>
                  <a:pt x="528334" y="89612"/>
                </a:cubicBezTo>
                <a:cubicBezTo>
                  <a:pt x="527205" y="90079"/>
                  <a:pt x="525563" y="90446"/>
                  <a:pt x="523408" y="90713"/>
                </a:cubicBezTo>
                <a:cubicBezTo>
                  <a:pt x="521971" y="100931"/>
                  <a:pt x="519845" y="110839"/>
                  <a:pt x="517032" y="120439"/>
                </a:cubicBezTo>
                <a:cubicBezTo>
                  <a:pt x="514220" y="130038"/>
                  <a:pt x="510344" y="139198"/>
                  <a:pt x="505406" y="147917"/>
                </a:cubicBezTo>
                <a:cubicBezTo>
                  <a:pt x="516232" y="153686"/>
                  <a:pt x="529284" y="157565"/>
                  <a:pt x="544561" y="159555"/>
                </a:cubicBezTo>
                <a:cubicBezTo>
                  <a:pt x="559838" y="161544"/>
                  <a:pt x="577790" y="162470"/>
                  <a:pt x="598418" y="162332"/>
                </a:cubicBezTo>
                <a:cubicBezTo>
                  <a:pt x="602042" y="162334"/>
                  <a:pt x="606729" y="162331"/>
                  <a:pt x="612479" y="162325"/>
                </a:cubicBezTo>
                <a:cubicBezTo>
                  <a:pt x="618229" y="162319"/>
                  <a:pt x="624101" y="162302"/>
                  <a:pt x="630096" y="162273"/>
                </a:cubicBezTo>
                <a:cubicBezTo>
                  <a:pt x="636090" y="162245"/>
                  <a:pt x="641266" y="162198"/>
                  <a:pt x="645624" y="162132"/>
                </a:cubicBezTo>
                <a:lnTo>
                  <a:pt x="645624" y="164520"/>
                </a:lnTo>
                <a:cubicBezTo>
                  <a:pt x="641044" y="165625"/>
                  <a:pt x="637602" y="167966"/>
                  <a:pt x="635297" y="171544"/>
                </a:cubicBezTo>
                <a:cubicBezTo>
                  <a:pt x="632993" y="175123"/>
                  <a:pt x="631701" y="179311"/>
                  <a:pt x="631422" y="184110"/>
                </a:cubicBezTo>
                <a:lnTo>
                  <a:pt x="596617" y="184110"/>
                </a:lnTo>
                <a:cubicBezTo>
                  <a:pt x="573531" y="184314"/>
                  <a:pt x="553845" y="182707"/>
                  <a:pt x="537560" y="179289"/>
                </a:cubicBezTo>
                <a:cubicBezTo>
                  <a:pt x="521275" y="175872"/>
                  <a:pt x="507690" y="169418"/>
                  <a:pt x="496805" y="159930"/>
                </a:cubicBezTo>
                <a:cubicBezTo>
                  <a:pt x="492133" y="165755"/>
                  <a:pt x="486574" y="171193"/>
                  <a:pt x="480128" y="176243"/>
                </a:cubicBezTo>
                <a:cubicBezTo>
                  <a:pt x="473681" y="181294"/>
                  <a:pt x="466172" y="185783"/>
                  <a:pt x="457600" y="189711"/>
                </a:cubicBezTo>
                <a:lnTo>
                  <a:pt x="456200" y="187311"/>
                </a:lnTo>
                <a:cubicBezTo>
                  <a:pt x="463188" y="182094"/>
                  <a:pt x="469214" y="176289"/>
                  <a:pt x="474277" y="169897"/>
                </a:cubicBezTo>
                <a:cubicBezTo>
                  <a:pt x="479340" y="163504"/>
                  <a:pt x="483516" y="156645"/>
                  <a:pt x="486804" y="149319"/>
                </a:cubicBezTo>
                <a:cubicBezTo>
                  <a:pt x="482211" y="143226"/>
                  <a:pt x="478094" y="136049"/>
                  <a:pt x="474452" y="127789"/>
                </a:cubicBezTo>
                <a:cubicBezTo>
                  <a:pt x="470810" y="119529"/>
                  <a:pt x="467593" y="110106"/>
                  <a:pt x="464801" y="99522"/>
                </a:cubicBezTo>
                <a:lnTo>
                  <a:pt x="467001" y="98321"/>
                </a:lnTo>
                <a:cubicBezTo>
                  <a:pt x="470189" y="107080"/>
                  <a:pt x="473815" y="114704"/>
                  <a:pt x="477878" y="121193"/>
                </a:cubicBezTo>
                <a:cubicBezTo>
                  <a:pt x="481941" y="127682"/>
                  <a:pt x="486516" y="133253"/>
                  <a:pt x="491604" y="137907"/>
                </a:cubicBezTo>
                <a:cubicBezTo>
                  <a:pt x="494371" y="130096"/>
                  <a:pt x="496538" y="121982"/>
                  <a:pt x="498105" y="113565"/>
                </a:cubicBezTo>
                <a:cubicBezTo>
                  <a:pt x="499672" y="105147"/>
                  <a:pt x="500839" y="96529"/>
                  <a:pt x="501605" y="87711"/>
                </a:cubicBezTo>
                <a:lnTo>
                  <a:pt x="489604" y="87711"/>
                </a:lnTo>
                <a:lnTo>
                  <a:pt x="482603" y="94917"/>
                </a:lnTo>
                <a:lnTo>
                  <a:pt x="463001" y="82297"/>
                </a:lnTo>
                <a:cubicBezTo>
                  <a:pt x="463913" y="81488"/>
                  <a:pt x="464988" y="80717"/>
                  <a:pt x="466226" y="79982"/>
                </a:cubicBezTo>
                <a:cubicBezTo>
                  <a:pt x="467464" y="79248"/>
                  <a:pt x="468789" y="78625"/>
                  <a:pt x="470202" y="78115"/>
                </a:cubicBezTo>
                <a:cubicBezTo>
                  <a:pt x="472648" y="73541"/>
                  <a:pt x="475268" y="68304"/>
                  <a:pt x="478062" y="62406"/>
                </a:cubicBezTo>
                <a:cubicBezTo>
                  <a:pt x="480856" y="56508"/>
                  <a:pt x="483550" y="50577"/>
                  <a:pt x="486144" y="44612"/>
                </a:cubicBezTo>
                <a:cubicBezTo>
                  <a:pt x="488738" y="38648"/>
                  <a:pt x="490958" y="33278"/>
                  <a:pt x="492804" y="28503"/>
                </a:cubicBezTo>
                <a:lnTo>
                  <a:pt x="459600" y="28503"/>
                </a:lnTo>
                <a:lnTo>
                  <a:pt x="457800" y="22702"/>
                </a:lnTo>
                <a:lnTo>
                  <a:pt x="492604" y="22702"/>
                </a:lnTo>
                <a:close/>
                <a:moveTo>
                  <a:pt x="1896208" y="10901"/>
                </a:moveTo>
                <a:cubicBezTo>
                  <a:pt x="1896326" y="10987"/>
                  <a:pt x="1897602" y="12015"/>
                  <a:pt x="1900038" y="13983"/>
                </a:cubicBezTo>
                <a:cubicBezTo>
                  <a:pt x="1902475" y="15951"/>
                  <a:pt x="1905366" y="18341"/>
                  <a:pt x="1908714" y="21154"/>
                </a:cubicBezTo>
                <a:cubicBezTo>
                  <a:pt x="1912061" y="23967"/>
                  <a:pt x="1915160" y="26683"/>
                  <a:pt x="1918011" y="29303"/>
                </a:cubicBezTo>
                <a:cubicBezTo>
                  <a:pt x="1917703" y="30399"/>
                  <a:pt x="1917069" y="31208"/>
                  <a:pt x="1916111" y="31729"/>
                </a:cubicBezTo>
                <a:cubicBezTo>
                  <a:pt x="1915152" y="32249"/>
                  <a:pt x="1913919" y="32508"/>
                  <a:pt x="1912411" y="32504"/>
                </a:cubicBezTo>
                <a:lnTo>
                  <a:pt x="1838401" y="32504"/>
                </a:lnTo>
                <a:lnTo>
                  <a:pt x="1836801" y="26703"/>
                </a:lnTo>
                <a:lnTo>
                  <a:pt x="1884207" y="26703"/>
                </a:lnTo>
                <a:close/>
                <a:moveTo>
                  <a:pt x="1616402" y="5700"/>
                </a:moveTo>
                <a:cubicBezTo>
                  <a:pt x="1630192" y="6542"/>
                  <a:pt x="1640092" y="9109"/>
                  <a:pt x="1646099" y="13401"/>
                </a:cubicBezTo>
                <a:cubicBezTo>
                  <a:pt x="1652107" y="17693"/>
                  <a:pt x="1655193" y="22261"/>
                  <a:pt x="1655357" y="27103"/>
                </a:cubicBezTo>
                <a:cubicBezTo>
                  <a:pt x="1655520" y="31945"/>
                  <a:pt x="1653731" y="35612"/>
                  <a:pt x="1649987" y="38104"/>
                </a:cubicBezTo>
                <a:cubicBezTo>
                  <a:pt x="1646244" y="40596"/>
                  <a:pt x="1641517" y="40463"/>
                  <a:pt x="1635804" y="37704"/>
                </a:cubicBezTo>
                <a:cubicBezTo>
                  <a:pt x="1633929" y="32162"/>
                  <a:pt x="1630979" y="26645"/>
                  <a:pt x="1626953" y="21152"/>
                </a:cubicBezTo>
                <a:cubicBezTo>
                  <a:pt x="1622928" y="15660"/>
                  <a:pt x="1618877" y="11043"/>
                  <a:pt x="1614802" y="7301"/>
                </a:cubicBezTo>
                <a:close/>
                <a:moveTo>
                  <a:pt x="114214" y="5700"/>
                </a:moveTo>
                <a:lnTo>
                  <a:pt x="132216" y="17502"/>
                </a:lnTo>
                <a:cubicBezTo>
                  <a:pt x="130721" y="19085"/>
                  <a:pt x="128912" y="20669"/>
                  <a:pt x="126791" y="22252"/>
                </a:cubicBezTo>
                <a:cubicBezTo>
                  <a:pt x="124670" y="23836"/>
                  <a:pt x="122211" y="25519"/>
                  <a:pt x="119415" y="27303"/>
                </a:cubicBezTo>
                <a:cubicBezTo>
                  <a:pt x="123870" y="57415"/>
                  <a:pt x="131712" y="84552"/>
                  <a:pt x="142943" y="108713"/>
                </a:cubicBezTo>
                <a:cubicBezTo>
                  <a:pt x="154173" y="132875"/>
                  <a:pt x="170267" y="152810"/>
                  <a:pt x="191224" y="168521"/>
                </a:cubicBezTo>
                <a:lnTo>
                  <a:pt x="189824" y="170721"/>
                </a:lnTo>
                <a:cubicBezTo>
                  <a:pt x="184423" y="171504"/>
                  <a:pt x="179472" y="173588"/>
                  <a:pt x="174972" y="176972"/>
                </a:cubicBezTo>
                <a:cubicBezTo>
                  <a:pt x="170471" y="180355"/>
                  <a:pt x="167021" y="184539"/>
                  <a:pt x="164621" y="189523"/>
                </a:cubicBezTo>
                <a:cubicBezTo>
                  <a:pt x="152734" y="176692"/>
                  <a:pt x="143236" y="161705"/>
                  <a:pt x="136128" y="144562"/>
                </a:cubicBezTo>
                <a:cubicBezTo>
                  <a:pt x="129020" y="127419"/>
                  <a:pt x="123612" y="107498"/>
                  <a:pt x="119904" y="84799"/>
                </a:cubicBezTo>
                <a:cubicBezTo>
                  <a:pt x="116196" y="62100"/>
                  <a:pt x="113499" y="36000"/>
                  <a:pt x="111814" y="6500"/>
                </a:cubicBezTo>
                <a:close/>
                <a:moveTo>
                  <a:pt x="1531620" y="5500"/>
                </a:moveTo>
                <a:lnTo>
                  <a:pt x="1552238" y="21302"/>
                </a:lnTo>
                <a:cubicBezTo>
                  <a:pt x="1551564" y="22111"/>
                  <a:pt x="1550643" y="22844"/>
                  <a:pt x="1549474" y="23503"/>
                </a:cubicBezTo>
                <a:cubicBezTo>
                  <a:pt x="1548306" y="24161"/>
                  <a:pt x="1546688" y="24694"/>
                  <a:pt x="1544622" y="25103"/>
                </a:cubicBezTo>
                <a:lnTo>
                  <a:pt x="1544622" y="92911"/>
                </a:lnTo>
                <a:cubicBezTo>
                  <a:pt x="1544542" y="93565"/>
                  <a:pt x="1542801" y="94557"/>
                  <a:pt x="1539396" y="95887"/>
                </a:cubicBezTo>
                <a:cubicBezTo>
                  <a:pt x="1535991" y="97216"/>
                  <a:pt x="1531399" y="97958"/>
                  <a:pt x="1525619" y="98112"/>
                </a:cubicBezTo>
                <a:lnTo>
                  <a:pt x="1523619" y="98112"/>
                </a:lnTo>
                <a:lnTo>
                  <a:pt x="1523619" y="160320"/>
                </a:lnTo>
                <a:cubicBezTo>
                  <a:pt x="1523573" y="161599"/>
                  <a:pt x="1523815" y="162491"/>
                  <a:pt x="1524344" y="162995"/>
                </a:cubicBezTo>
                <a:cubicBezTo>
                  <a:pt x="1524873" y="163499"/>
                  <a:pt x="1525965" y="163741"/>
                  <a:pt x="1527619" y="163720"/>
                </a:cubicBezTo>
                <a:lnTo>
                  <a:pt x="1534620" y="163720"/>
                </a:lnTo>
                <a:lnTo>
                  <a:pt x="1541021" y="163720"/>
                </a:lnTo>
                <a:cubicBezTo>
                  <a:pt x="1541700" y="163745"/>
                  <a:pt x="1542292" y="163595"/>
                  <a:pt x="1542796" y="163270"/>
                </a:cubicBezTo>
                <a:cubicBezTo>
                  <a:pt x="1543300" y="162945"/>
                  <a:pt x="1543842" y="162295"/>
                  <a:pt x="1544422" y="161320"/>
                </a:cubicBezTo>
                <a:cubicBezTo>
                  <a:pt x="1545330" y="159549"/>
                  <a:pt x="1546413" y="156290"/>
                  <a:pt x="1547672" y="151544"/>
                </a:cubicBezTo>
                <a:cubicBezTo>
                  <a:pt x="1548931" y="146797"/>
                  <a:pt x="1550314" y="141588"/>
                  <a:pt x="1551822" y="135917"/>
                </a:cubicBezTo>
                <a:lnTo>
                  <a:pt x="1554111" y="135917"/>
                </a:lnTo>
                <a:lnTo>
                  <a:pt x="1554723" y="162520"/>
                </a:lnTo>
                <a:cubicBezTo>
                  <a:pt x="1557256" y="163687"/>
                  <a:pt x="1558940" y="164954"/>
                  <a:pt x="1559773" y="166320"/>
                </a:cubicBezTo>
                <a:cubicBezTo>
                  <a:pt x="1560607" y="167687"/>
                  <a:pt x="1560990" y="169354"/>
                  <a:pt x="1560924" y="171321"/>
                </a:cubicBezTo>
                <a:cubicBezTo>
                  <a:pt x="1561092" y="175434"/>
                  <a:pt x="1559052" y="178559"/>
                  <a:pt x="1554806" y="180697"/>
                </a:cubicBezTo>
                <a:cubicBezTo>
                  <a:pt x="1550559" y="182835"/>
                  <a:pt x="1543097" y="183910"/>
                  <a:pt x="1532420" y="183923"/>
                </a:cubicBezTo>
                <a:lnTo>
                  <a:pt x="1521019" y="183923"/>
                </a:lnTo>
                <a:cubicBezTo>
                  <a:pt x="1513434" y="184010"/>
                  <a:pt x="1508450" y="182685"/>
                  <a:pt x="1506067" y="179947"/>
                </a:cubicBezTo>
                <a:cubicBezTo>
                  <a:pt x="1503683" y="177209"/>
                  <a:pt x="1502600" y="172534"/>
                  <a:pt x="1502816" y="165920"/>
                </a:cubicBezTo>
                <a:lnTo>
                  <a:pt x="1502816" y="90911"/>
                </a:lnTo>
                <a:lnTo>
                  <a:pt x="1495615" y="90911"/>
                </a:lnTo>
                <a:cubicBezTo>
                  <a:pt x="1494772" y="106454"/>
                  <a:pt x="1492347" y="120507"/>
                  <a:pt x="1488340" y="133072"/>
                </a:cubicBezTo>
                <a:cubicBezTo>
                  <a:pt x="1484334" y="145636"/>
                  <a:pt x="1477805" y="156667"/>
                  <a:pt x="1468753" y="166165"/>
                </a:cubicBezTo>
                <a:cubicBezTo>
                  <a:pt x="1459701" y="175662"/>
                  <a:pt x="1447186" y="183582"/>
                  <a:pt x="1431207" y="189923"/>
                </a:cubicBezTo>
                <a:lnTo>
                  <a:pt x="1430007" y="187323"/>
                </a:lnTo>
                <a:cubicBezTo>
                  <a:pt x="1440704" y="179731"/>
                  <a:pt x="1449048" y="171401"/>
                  <a:pt x="1455040" y="162335"/>
                </a:cubicBezTo>
                <a:cubicBezTo>
                  <a:pt x="1461032" y="153268"/>
                  <a:pt x="1465302" y="143413"/>
                  <a:pt x="1467849" y="132768"/>
                </a:cubicBezTo>
                <a:cubicBezTo>
                  <a:pt x="1470396" y="122124"/>
                  <a:pt x="1471851" y="110638"/>
                  <a:pt x="1472213" y="98312"/>
                </a:cubicBezTo>
                <a:cubicBezTo>
                  <a:pt x="1470700" y="99145"/>
                  <a:pt x="1468625" y="99879"/>
                  <a:pt x="1465987" y="100512"/>
                </a:cubicBezTo>
                <a:cubicBezTo>
                  <a:pt x="1463349" y="101146"/>
                  <a:pt x="1460224" y="101479"/>
                  <a:pt x="1456611" y="101512"/>
                </a:cubicBezTo>
                <a:lnTo>
                  <a:pt x="1452810" y="101512"/>
                </a:lnTo>
                <a:lnTo>
                  <a:pt x="1452810" y="8501"/>
                </a:lnTo>
                <a:lnTo>
                  <a:pt x="1476813" y="17702"/>
                </a:lnTo>
                <a:lnTo>
                  <a:pt x="1520819" y="17702"/>
                </a:lnTo>
                <a:close/>
                <a:moveTo>
                  <a:pt x="854621" y="4513"/>
                </a:moveTo>
                <a:lnTo>
                  <a:pt x="876624" y="25492"/>
                </a:lnTo>
                <a:cubicBezTo>
                  <a:pt x="875761" y="26368"/>
                  <a:pt x="874736" y="26969"/>
                  <a:pt x="873548" y="27294"/>
                </a:cubicBezTo>
                <a:cubicBezTo>
                  <a:pt x="872361" y="27619"/>
                  <a:pt x="870786" y="27819"/>
                  <a:pt x="868823" y="27894"/>
                </a:cubicBezTo>
                <a:cubicBezTo>
                  <a:pt x="865372" y="31326"/>
                  <a:pt x="861222" y="35071"/>
                  <a:pt x="856371" y="39129"/>
                </a:cubicBezTo>
                <a:cubicBezTo>
                  <a:pt x="851521" y="43187"/>
                  <a:pt x="846870" y="46781"/>
                  <a:pt x="842420" y="49913"/>
                </a:cubicBezTo>
                <a:cubicBezTo>
                  <a:pt x="844436" y="51527"/>
                  <a:pt x="846453" y="53153"/>
                  <a:pt x="848470" y="54791"/>
                </a:cubicBezTo>
                <a:cubicBezTo>
                  <a:pt x="850487" y="56428"/>
                  <a:pt x="852404" y="58001"/>
                  <a:pt x="854221" y="59508"/>
                </a:cubicBezTo>
                <a:cubicBezTo>
                  <a:pt x="853904" y="60600"/>
                  <a:pt x="853237" y="61405"/>
                  <a:pt x="852221" y="61923"/>
                </a:cubicBezTo>
                <a:cubicBezTo>
                  <a:pt x="851204" y="62442"/>
                  <a:pt x="849937" y="62699"/>
                  <a:pt x="848420" y="62695"/>
                </a:cubicBezTo>
                <a:lnTo>
                  <a:pt x="763810" y="62695"/>
                </a:lnTo>
                <a:cubicBezTo>
                  <a:pt x="760038" y="69796"/>
                  <a:pt x="756230" y="76943"/>
                  <a:pt x="752383" y="84136"/>
                </a:cubicBezTo>
                <a:cubicBezTo>
                  <a:pt x="748537" y="91329"/>
                  <a:pt x="745078" y="97792"/>
                  <a:pt x="742007" y="103525"/>
                </a:cubicBezTo>
                <a:lnTo>
                  <a:pt x="770210" y="103525"/>
                </a:lnTo>
                <a:lnTo>
                  <a:pt x="770210" y="73020"/>
                </a:lnTo>
                <a:lnTo>
                  <a:pt x="802415" y="76030"/>
                </a:lnTo>
                <a:cubicBezTo>
                  <a:pt x="802181" y="77459"/>
                  <a:pt x="801548" y="78659"/>
                  <a:pt x="800514" y="79631"/>
                </a:cubicBezTo>
                <a:cubicBezTo>
                  <a:pt x="799481" y="80603"/>
                  <a:pt x="797647" y="81296"/>
                  <a:pt x="795014" y="81710"/>
                </a:cubicBezTo>
                <a:lnTo>
                  <a:pt x="795014" y="103525"/>
                </a:lnTo>
                <a:lnTo>
                  <a:pt x="815416" y="103525"/>
                </a:lnTo>
                <a:lnTo>
                  <a:pt x="828618" y="86113"/>
                </a:lnTo>
                <a:cubicBezTo>
                  <a:pt x="828751" y="86208"/>
                  <a:pt x="830196" y="87330"/>
                  <a:pt x="832952" y="89478"/>
                </a:cubicBezTo>
                <a:cubicBezTo>
                  <a:pt x="835708" y="91626"/>
                  <a:pt x="838975" y="94229"/>
                  <a:pt x="842753" y="97287"/>
                </a:cubicBezTo>
                <a:cubicBezTo>
                  <a:pt x="846531" y="100346"/>
                  <a:pt x="850020" y="103288"/>
                  <a:pt x="853221" y="106114"/>
                </a:cubicBezTo>
                <a:cubicBezTo>
                  <a:pt x="852900" y="107205"/>
                  <a:pt x="852242" y="108010"/>
                  <a:pt x="851246" y="108529"/>
                </a:cubicBezTo>
                <a:cubicBezTo>
                  <a:pt x="850250" y="109048"/>
                  <a:pt x="849041" y="109305"/>
                  <a:pt x="847620" y="109301"/>
                </a:cubicBezTo>
                <a:lnTo>
                  <a:pt x="795014" y="109301"/>
                </a:lnTo>
                <a:lnTo>
                  <a:pt x="795014" y="137529"/>
                </a:lnTo>
                <a:lnTo>
                  <a:pt x="836819" y="137529"/>
                </a:lnTo>
                <a:lnTo>
                  <a:pt x="850821" y="118911"/>
                </a:lnTo>
                <a:cubicBezTo>
                  <a:pt x="850960" y="119013"/>
                  <a:pt x="852437" y="120209"/>
                  <a:pt x="855251" y="122499"/>
                </a:cubicBezTo>
                <a:cubicBezTo>
                  <a:pt x="858065" y="124788"/>
                  <a:pt x="861379" y="127555"/>
                  <a:pt x="865193" y="130800"/>
                </a:cubicBezTo>
                <a:cubicBezTo>
                  <a:pt x="869007" y="134045"/>
                  <a:pt x="872484" y="137151"/>
                  <a:pt x="875624" y="140118"/>
                </a:cubicBezTo>
                <a:cubicBezTo>
                  <a:pt x="875303" y="141210"/>
                  <a:pt x="874644" y="142015"/>
                  <a:pt x="873648" y="142533"/>
                </a:cubicBezTo>
                <a:cubicBezTo>
                  <a:pt x="872653" y="143052"/>
                  <a:pt x="871444" y="143309"/>
                  <a:pt x="870023" y="143305"/>
                </a:cubicBezTo>
                <a:lnTo>
                  <a:pt x="795014" y="143305"/>
                </a:lnTo>
                <a:lnTo>
                  <a:pt x="795014" y="183310"/>
                </a:lnTo>
                <a:cubicBezTo>
                  <a:pt x="794764" y="184460"/>
                  <a:pt x="792563" y="185810"/>
                  <a:pt x="788413" y="187361"/>
                </a:cubicBezTo>
                <a:cubicBezTo>
                  <a:pt x="784262" y="188911"/>
                  <a:pt x="779662" y="189761"/>
                  <a:pt x="774611" y="189911"/>
                </a:cubicBezTo>
                <a:lnTo>
                  <a:pt x="770210" y="189911"/>
                </a:lnTo>
                <a:lnTo>
                  <a:pt x="770210" y="143305"/>
                </a:lnTo>
                <a:lnTo>
                  <a:pt x="690400" y="143305"/>
                </a:lnTo>
                <a:lnTo>
                  <a:pt x="688600" y="137529"/>
                </a:lnTo>
                <a:lnTo>
                  <a:pt x="770210" y="137529"/>
                </a:lnTo>
                <a:lnTo>
                  <a:pt x="770210" y="109301"/>
                </a:lnTo>
                <a:lnTo>
                  <a:pt x="740207" y="109301"/>
                </a:lnTo>
                <a:lnTo>
                  <a:pt x="730606" y="119511"/>
                </a:lnTo>
                <a:lnTo>
                  <a:pt x="707403" y="103525"/>
                </a:lnTo>
                <a:cubicBezTo>
                  <a:pt x="708624" y="102712"/>
                  <a:pt x="710032" y="101886"/>
                  <a:pt x="711628" y="101048"/>
                </a:cubicBezTo>
                <a:cubicBezTo>
                  <a:pt x="713224" y="100210"/>
                  <a:pt x="714883" y="99435"/>
                  <a:pt x="716604" y="98722"/>
                </a:cubicBezTo>
                <a:cubicBezTo>
                  <a:pt x="719554" y="93725"/>
                  <a:pt x="722755" y="88086"/>
                  <a:pt x="726205" y="81803"/>
                </a:cubicBezTo>
                <a:cubicBezTo>
                  <a:pt x="729655" y="75521"/>
                  <a:pt x="733056" y="69151"/>
                  <a:pt x="736406" y="62695"/>
                </a:cubicBezTo>
                <a:lnTo>
                  <a:pt x="703002" y="62695"/>
                </a:lnTo>
                <a:lnTo>
                  <a:pt x="701602" y="56919"/>
                </a:lnTo>
                <a:lnTo>
                  <a:pt x="739407" y="56919"/>
                </a:lnTo>
                <a:cubicBezTo>
                  <a:pt x="742449" y="50639"/>
                  <a:pt x="745216" y="44784"/>
                  <a:pt x="747708" y="39354"/>
                </a:cubicBezTo>
                <a:cubicBezTo>
                  <a:pt x="750200" y="33925"/>
                  <a:pt x="752167" y="29371"/>
                  <a:pt x="753608" y="25692"/>
                </a:cubicBezTo>
                <a:lnTo>
                  <a:pt x="784812" y="35501"/>
                </a:lnTo>
                <a:cubicBezTo>
                  <a:pt x="784350" y="36748"/>
                  <a:pt x="783425" y="37757"/>
                  <a:pt x="782037" y="38528"/>
                </a:cubicBezTo>
                <a:cubicBezTo>
                  <a:pt x="780649" y="39300"/>
                  <a:pt x="778574" y="39559"/>
                  <a:pt x="775811" y="39304"/>
                </a:cubicBezTo>
                <a:cubicBezTo>
                  <a:pt x="774599" y="41627"/>
                  <a:pt x="773223" y="44288"/>
                  <a:pt x="771686" y="47286"/>
                </a:cubicBezTo>
                <a:cubicBezTo>
                  <a:pt x="770148" y="50284"/>
                  <a:pt x="768523" y="53495"/>
                  <a:pt x="766810" y="56919"/>
                </a:cubicBezTo>
                <a:lnTo>
                  <a:pt x="817016" y="56919"/>
                </a:lnTo>
                <a:lnTo>
                  <a:pt x="830018" y="40705"/>
                </a:lnTo>
                <a:cubicBezTo>
                  <a:pt x="830076" y="40751"/>
                  <a:pt x="830960" y="41410"/>
                  <a:pt x="832668" y="42682"/>
                </a:cubicBezTo>
                <a:cubicBezTo>
                  <a:pt x="834377" y="43954"/>
                  <a:pt x="836561" y="45564"/>
                  <a:pt x="839219" y="47511"/>
                </a:cubicBezTo>
                <a:cubicBezTo>
                  <a:pt x="839936" y="43821"/>
                  <a:pt x="840653" y="39792"/>
                  <a:pt x="841369" y="35426"/>
                </a:cubicBezTo>
                <a:cubicBezTo>
                  <a:pt x="842086" y="31060"/>
                  <a:pt x="842703" y="26881"/>
                  <a:pt x="843220" y="22890"/>
                </a:cubicBezTo>
                <a:lnTo>
                  <a:pt x="716804" y="22890"/>
                </a:lnTo>
                <a:cubicBezTo>
                  <a:pt x="718004" y="30634"/>
                  <a:pt x="717654" y="37115"/>
                  <a:pt x="715754" y="42330"/>
                </a:cubicBezTo>
                <a:cubicBezTo>
                  <a:pt x="713853" y="47546"/>
                  <a:pt x="711003" y="51272"/>
                  <a:pt x="707203" y="53506"/>
                </a:cubicBezTo>
                <a:cubicBezTo>
                  <a:pt x="703698" y="55589"/>
                  <a:pt x="700056" y="56113"/>
                  <a:pt x="696276" y="55077"/>
                </a:cubicBezTo>
                <a:cubicBezTo>
                  <a:pt x="692497" y="54042"/>
                  <a:pt x="689805" y="51518"/>
                  <a:pt x="688200" y="47506"/>
                </a:cubicBezTo>
                <a:cubicBezTo>
                  <a:pt x="687204" y="43609"/>
                  <a:pt x="687596" y="40300"/>
                  <a:pt x="689375" y="37579"/>
                </a:cubicBezTo>
                <a:cubicBezTo>
                  <a:pt x="691155" y="34857"/>
                  <a:pt x="693697" y="32696"/>
                  <a:pt x="697001" y="31097"/>
                </a:cubicBezTo>
                <a:cubicBezTo>
                  <a:pt x="700364" y="28896"/>
                  <a:pt x="703240" y="25549"/>
                  <a:pt x="705627" y="21054"/>
                </a:cubicBezTo>
                <a:cubicBezTo>
                  <a:pt x="708015" y="16560"/>
                  <a:pt x="708940" y="11513"/>
                  <a:pt x="708403" y="5913"/>
                </a:cubicBezTo>
                <a:lnTo>
                  <a:pt x="711003" y="5713"/>
                </a:lnTo>
                <a:cubicBezTo>
                  <a:pt x="711912" y="7713"/>
                  <a:pt x="712745" y="9663"/>
                  <a:pt x="713503" y="11564"/>
                </a:cubicBezTo>
                <a:cubicBezTo>
                  <a:pt x="714262" y="13464"/>
                  <a:pt x="714895" y="15314"/>
                  <a:pt x="715404" y="17114"/>
                </a:cubicBezTo>
                <a:lnTo>
                  <a:pt x="841619" y="17114"/>
                </a:lnTo>
                <a:close/>
                <a:moveTo>
                  <a:pt x="1758420" y="3900"/>
                </a:moveTo>
                <a:lnTo>
                  <a:pt x="1781623" y="26303"/>
                </a:lnTo>
                <a:cubicBezTo>
                  <a:pt x="1780410" y="27224"/>
                  <a:pt x="1778685" y="27682"/>
                  <a:pt x="1776447" y="27678"/>
                </a:cubicBezTo>
                <a:cubicBezTo>
                  <a:pt x="1774209" y="27674"/>
                  <a:pt x="1771534" y="27082"/>
                  <a:pt x="1768421" y="25903"/>
                </a:cubicBezTo>
                <a:cubicBezTo>
                  <a:pt x="1763391" y="26911"/>
                  <a:pt x="1757849" y="27895"/>
                  <a:pt x="1751794" y="28853"/>
                </a:cubicBezTo>
                <a:cubicBezTo>
                  <a:pt x="1745739" y="29812"/>
                  <a:pt x="1739346" y="30695"/>
                  <a:pt x="1732617" y="31504"/>
                </a:cubicBezTo>
                <a:lnTo>
                  <a:pt x="1732617" y="68108"/>
                </a:lnTo>
                <a:lnTo>
                  <a:pt x="1754819" y="68108"/>
                </a:lnTo>
                <a:lnTo>
                  <a:pt x="1767621" y="50906"/>
                </a:lnTo>
                <a:cubicBezTo>
                  <a:pt x="1767744" y="51002"/>
                  <a:pt x="1769075" y="52121"/>
                  <a:pt x="1771614" y="54262"/>
                </a:cubicBezTo>
                <a:cubicBezTo>
                  <a:pt x="1774153" y="56403"/>
                  <a:pt x="1777158" y="58988"/>
                  <a:pt x="1780630" y="62018"/>
                </a:cubicBezTo>
                <a:cubicBezTo>
                  <a:pt x="1784102" y="65048"/>
                  <a:pt x="1787300" y="67945"/>
                  <a:pt x="1790224" y="70708"/>
                </a:cubicBezTo>
                <a:cubicBezTo>
                  <a:pt x="1789903" y="71804"/>
                  <a:pt x="1789244" y="72613"/>
                  <a:pt x="1788248" y="73134"/>
                </a:cubicBezTo>
                <a:cubicBezTo>
                  <a:pt x="1787252" y="73655"/>
                  <a:pt x="1786044" y="73913"/>
                  <a:pt x="1784623" y="73909"/>
                </a:cubicBezTo>
                <a:lnTo>
                  <a:pt x="1732617" y="73909"/>
                </a:lnTo>
                <a:lnTo>
                  <a:pt x="1732617" y="112314"/>
                </a:lnTo>
                <a:lnTo>
                  <a:pt x="1749419" y="112314"/>
                </a:lnTo>
                <a:lnTo>
                  <a:pt x="1760420" y="100312"/>
                </a:lnTo>
                <a:lnTo>
                  <a:pt x="1783023" y="117714"/>
                </a:lnTo>
                <a:cubicBezTo>
                  <a:pt x="1782319" y="118539"/>
                  <a:pt x="1781277" y="119340"/>
                  <a:pt x="1779897" y="120115"/>
                </a:cubicBezTo>
                <a:cubicBezTo>
                  <a:pt x="1778518" y="120890"/>
                  <a:pt x="1776826" y="121490"/>
                  <a:pt x="1774822" y="121915"/>
                </a:cubicBezTo>
                <a:lnTo>
                  <a:pt x="1774822" y="181722"/>
                </a:lnTo>
                <a:cubicBezTo>
                  <a:pt x="1774426" y="182697"/>
                  <a:pt x="1772167" y="183998"/>
                  <a:pt x="1768046" y="185623"/>
                </a:cubicBezTo>
                <a:cubicBezTo>
                  <a:pt x="1763925" y="187248"/>
                  <a:pt x="1759716" y="188148"/>
                  <a:pt x="1755419" y="188323"/>
                </a:cubicBezTo>
                <a:lnTo>
                  <a:pt x="1751419" y="188323"/>
                </a:lnTo>
                <a:lnTo>
                  <a:pt x="1751419" y="171921"/>
                </a:lnTo>
                <a:lnTo>
                  <a:pt x="1690811" y="171921"/>
                </a:lnTo>
                <a:lnTo>
                  <a:pt x="1690811" y="182122"/>
                </a:lnTo>
                <a:cubicBezTo>
                  <a:pt x="1690599" y="183385"/>
                  <a:pt x="1688523" y="184860"/>
                  <a:pt x="1684585" y="186548"/>
                </a:cubicBezTo>
                <a:cubicBezTo>
                  <a:pt x="1680647" y="188236"/>
                  <a:pt x="1676122" y="189161"/>
                  <a:pt x="1671009" y="189323"/>
                </a:cubicBezTo>
                <a:lnTo>
                  <a:pt x="1668008" y="189323"/>
                </a:lnTo>
                <a:lnTo>
                  <a:pt x="1668008" y="102712"/>
                </a:lnTo>
                <a:lnTo>
                  <a:pt x="1692011" y="112314"/>
                </a:lnTo>
                <a:lnTo>
                  <a:pt x="1708813" y="112314"/>
                </a:lnTo>
                <a:lnTo>
                  <a:pt x="1708813" y="73909"/>
                </a:lnTo>
                <a:lnTo>
                  <a:pt x="1658207" y="73909"/>
                </a:lnTo>
                <a:lnTo>
                  <a:pt x="1656607" y="68108"/>
                </a:lnTo>
                <a:lnTo>
                  <a:pt x="1708813" y="68108"/>
                </a:lnTo>
                <a:lnTo>
                  <a:pt x="1708813" y="34104"/>
                </a:lnTo>
                <a:cubicBezTo>
                  <a:pt x="1700667" y="34912"/>
                  <a:pt x="1692457" y="35596"/>
                  <a:pt x="1684185" y="36154"/>
                </a:cubicBezTo>
                <a:cubicBezTo>
                  <a:pt x="1675913" y="36713"/>
                  <a:pt x="1667854" y="37096"/>
                  <a:pt x="1660007" y="37304"/>
                </a:cubicBezTo>
                <a:lnTo>
                  <a:pt x="1659607" y="34304"/>
                </a:lnTo>
                <a:cubicBezTo>
                  <a:pt x="1671062" y="31976"/>
                  <a:pt x="1682979" y="29097"/>
                  <a:pt x="1695360" y="25666"/>
                </a:cubicBezTo>
                <a:cubicBezTo>
                  <a:pt x="1707741" y="22234"/>
                  <a:pt x="1719465" y="18614"/>
                  <a:pt x="1730535" y="14805"/>
                </a:cubicBezTo>
                <a:cubicBezTo>
                  <a:pt x="1741604" y="10996"/>
                  <a:pt x="1750899" y="7361"/>
                  <a:pt x="1758420" y="3900"/>
                </a:cubicBezTo>
                <a:close/>
                <a:moveTo>
                  <a:pt x="559213" y="2500"/>
                </a:moveTo>
                <a:lnTo>
                  <a:pt x="589016" y="5300"/>
                </a:lnTo>
                <a:cubicBezTo>
                  <a:pt x="588871" y="6805"/>
                  <a:pt x="588262" y="8046"/>
                  <a:pt x="587191" y="9026"/>
                </a:cubicBezTo>
                <a:cubicBezTo>
                  <a:pt x="586120" y="10005"/>
                  <a:pt x="584262" y="10697"/>
                  <a:pt x="581616" y="11101"/>
                </a:cubicBezTo>
                <a:lnTo>
                  <a:pt x="581616" y="24515"/>
                </a:lnTo>
                <a:lnTo>
                  <a:pt x="597417" y="24515"/>
                </a:lnTo>
                <a:lnTo>
                  <a:pt x="607419" y="13704"/>
                </a:lnTo>
                <a:lnTo>
                  <a:pt x="628821" y="29693"/>
                </a:lnTo>
                <a:cubicBezTo>
                  <a:pt x="628209" y="30422"/>
                  <a:pt x="627234" y="31164"/>
                  <a:pt x="625896" y="31919"/>
                </a:cubicBezTo>
                <a:cubicBezTo>
                  <a:pt x="624558" y="32674"/>
                  <a:pt x="622933" y="33266"/>
                  <a:pt x="621020" y="33696"/>
                </a:cubicBezTo>
                <a:lnTo>
                  <a:pt x="621020" y="50318"/>
                </a:lnTo>
                <a:lnTo>
                  <a:pt x="622421" y="50318"/>
                </a:lnTo>
                <a:lnTo>
                  <a:pt x="632022" y="34897"/>
                </a:lnTo>
                <a:cubicBezTo>
                  <a:pt x="632123" y="34990"/>
                  <a:pt x="633143" y="36029"/>
                  <a:pt x="635081" y="38012"/>
                </a:cubicBezTo>
                <a:cubicBezTo>
                  <a:pt x="637020" y="39996"/>
                  <a:pt x="639270" y="42368"/>
                  <a:pt x="641830" y="45129"/>
                </a:cubicBezTo>
                <a:cubicBezTo>
                  <a:pt x="644391" y="47890"/>
                  <a:pt x="646656" y="50483"/>
                  <a:pt x="648624" y="52908"/>
                </a:cubicBezTo>
                <a:cubicBezTo>
                  <a:pt x="648307" y="53999"/>
                  <a:pt x="647690" y="54804"/>
                  <a:pt x="646774" y="55322"/>
                </a:cubicBezTo>
                <a:cubicBezTo>
                  <a:pt x="645857" y="55841"/>
                  <a:pt x="644740" y="56098"/>
                  <a:pt x="643423" y="56094"/>
                </a:cubicBezTo>
                <a:lnTo>
                  <a:pt x="621020" y="56094"/>
                </a:lnTo>
                <a:lnTo>
                  <a:pt x="621020" y="83699"/>
                </a:lnTo>
                <a:cubicBezTo>
                  <a:pt x="620625" y="84626"/>
                  <a:pt x="618466" y="85727"/>
                  <a:pt x="614545" y="87004"/>
                </a:cubicBezTo>
                <a:cubicBezTo>
                  <a:pt x="610623" y="88281"/>
                  <a:pt x="606714" y="88981"/>
                  <a:pt x="602818" y="89107"/>
                </a:cubicBezTo>
                <a:lnTo>
                  <a:pt x="599418" y="89107"/>
                </a:lnTo>
                <a:lnTo>
                  <a:pt x="599418" y="82297"/>
                </a:lnTo>
                <a:lnTo>
                  <a:pt x="581616" y="82297"/>
                </a:lnTo>
                <a:lnTo>
                  <a:pt x="581616" y="102725"/>
                </a:lnTo>
                <a:lnTo>
                  <a:pt x="600618" y="102725"/>
                </a:lnTo>
                <a:lnTo>
                  <a:pt x="611819" y="87905"/>
                </a:lnTo>
                <a:cubicBezTo>
                  <a:pt x="611933" y="87984"/>
                  <a:pt x="613150" y="88938"/>
                  <a:pt x="615472" y="90768"/>
                </a:cubicBezTo>
                <a:cubicBezTo>
                  <a:pt x="617793" y="92597"/>
                  <a:pt x="620536" y="94826"/>
                  <a:pt x="623702" y="97455"/>
                </a:cubicBezTo>
                <a:cubicBezTo>
                  <a:pt x="626868" y="100083"/>
                  <a:pt x="629775" y="102637"/>
                  <a:pt x="632422" y="105115"/>
                </a:cubicBezTo>
                <a:cubicBezTo>
                  <a:pt x="631822" y="107272"/>
                  <a:pt x="630022" y="108334"/>
                  <a:pt x="627021" y="108301"/>
                </a:cubicBezTo>
                <a:lnTo>
                  <a:pt x="581616" y="108301"/>
                </a:lnTo>
                <a:lnTo>
                  <a:pt x="581616" y="129128"/>
                </a:lnTo>
                <a:lnTo>
                  <a:pt x="605619" y="129128"/>
                </a:lnTo>
                <a:lnTo>
                  <a:pt x="618220" y="113307"/>
                </a:lnTo>
                <a:cubicBezTo>
                  <a:pt x="618344" y="113390"/>
                  <a:pt x="619697" y="114404"/>
                  <a:pt x="622280" y="116348"/>
                </a:cubicBezTo>
                <a:cubicBezTo>
                  <a:pt x="624863" y="118292"/>
                  <a:pt x="627935" y="120669"/>
                  <a:pt x="631496" y="123479"/>
                </a:cubicBezTo>
                <a:cubicBezTo>
                  <a:pt x="635057" y="126290"/>
                  <a:pt x="638366" y="129036"/>
                  <a:pt x="641423" y="131717"/>
                </a:cubicBezTo>
                <a:cubicBezTo>
                  <a:pt x="641102" y="132809"/>
                  <a:pt x="640444" y="133614"/>
                  <a:pt x="639448" y="134132"/>
                </a:cubicBezTo>
                <a:cubicBezTo>
                  <a:pt x="638452" y="134651"/>
                  <a:pt x="637243" y="134908"/>
                  <a:pt x="635822" y="134904"/>
                </a:cubicBezTo>
                <a:lnTo>
                  <a:pt x="581616" y="134904"/>
                </a:lnTo>
                <a:lnTo>
                  <a:pt x="581616" y="153523"/>
                </a:lnTo>
                <a:cubicBezTo>
                  <a:pt x="581415" y="154562"/>
                  <a:pt x="579515" y="155788"/>
                  <a:pt x="575915" y="157202"/>
                </a:cubicBezTo>
                <a:cubicBezTo>
                  <a:pt x="572314" y="158616"/>
                  <a:pt x="568214" y="159392"/>
                  <a:pt x="563613" y="159529"/>
                </a:cubicBezTo>
                <a:lnTo>
                  <a:pt x="559213" y="159529"/>
                </a:lnTo>
                <a:lnTo>
                  <a:pt x="559213" y="134904"/>
                </a:lnTo>
                <a:lnTo>
                  <a:pt x="518408" y="134904"/>
                </a:lnTo>
                <a:lnTo>
                  <a:pt x="516807" y="129128"/>
                </a:lnTo>
                <a:lnTo>
                  <a:pt x="559213" y="129128"/>
                </a:lnTo>
                <a:lnTo>
                  <a:pt x="559213" y="108301"/>
                </a:lnTo>
                <a:lnTo>
                  <a:pt x="527609" y="108301"/>
                </a:lnTo>
                <a:lnTo>
                  <a:pt x="526009" y="102725"/>
                </a:lnTo>
                <a:lnTo>
                  <a:pt x="559213" y="102725"/>
                </a:lnTo>
                <a:lnTo>
                  <a:pt x="559213" y="82297"/>
                </a:lnTo>
                <a:lnTo>
                  <a:pt x="530009" y="82297"/>
                </a:lnTo>
                <a:lnTo>
                  <a:pt x="528209" y="76522"/>
                </a:lnTo>
                <a:lnTo>
                  <a:pt x="559213" y="76522"/>
                </a:lnTo>
                <a:lnTo>
                  <a:pt x="559213" y="56094"/>
                </a:lnTo>
                <a:lnTo>
                  <a:pt x="515207" y="56094"/>
                </a:lnTo>
                <a:lnTo>
                  <a:pt x="513607" y="50318"/>
                </a:lnTo>
                <a:lnTo>
                  <a:pt x="559213" y="50318"/>
                </a:lnTo>
                <a:lnTo>
                  <a:pt x="559213" y="30091"/>
                </a:lnTo>
                <a:lnTo>
                  <a:pt x="528009" y="30091"/>
                </a:lnTo>
                <a:lnTo>
                  <a:pt x="526209" y="24515"/>
                </a:lnTo>
                <a:lnTo>
                  <a:pt x="559213" y="24515"/>
                </a:lnTo>
                <a:close/>
                <a:moveTo>
                  <a:pt x="1940214" y="2300"/>
                </a:moveTo>
                <a:lnTo>
                  <a:pt x="1971218" y="5100"/>
                </a:lnTo>
                <a:cubicBezTo>
                  <a:pt x="1970947" y="6605"/>
                  <a:pt x="1970238" y="7846"/>
                  <a:pt x="1969093" y="8826"/>
                </a:cubicBezTo>
                <a:cubicBezTo>
                  <a:pt x="1967947" y="9805"/>
                  <a:pt x="1966188" y="10497"/>
                  <a:pt x="1963817" y="10901"/>
                </a:cubicBezTo>
                <a:cubicBezTo>
                  <a:pt x="1963725" y="17906"/>
                  <a:pt x="1963658" y="24799"/>
                  <a:pt x="1963617" y="31579"/>
                </a:cubicBezTo>
                <a:cubicBezTo>
                  <a:pt x="1963575" y="38359"/>
                  <a:pt x="1963508" y="45001"/>
                  <a:pt x="1963417" y="51506"/>
                </a:cubicBezTo>
                <a:lnTo>
                  <a:pt x="1985820" y="51506"/>
                </a:lnTo>
                <a:lnTo>
                  <a:pt x="1998021" y="39105"/>
                </a:lnTo>
                <a:lnTo>
                  <a:pt x="2018624" y="57307"/>
                </a:lnTo>
                <a:cubicBezTo>
                  <a:pt x="2017840" y="58203"/>
                  <a:pt x="2016757" y="58961"/>
                  <a:pt x="2015373" y="59582"/>
                </a:cubicBezTo>
                <a:cubicBezTo>
                  <a:pt x="2013990" y="60203"/>
                  <a:pt x="2012206" y="60711"/>
                  <a:pt x="2010023" y="61107"/>
                </a:cubicBezTo>
                <a:cubicBezTo>
                  <a:pt x="2009461" y="86924"/>
                  <a:pt x="2008628" y="107877"/>
                  <a:pt x="2007526" y="123967"/>
                </a:cubicBezTo>
                <a:cubicBezTo>
                  <a:pt x="2006423" y="140057"/>
                  <a:pt x="2004821" y="152401"/>
                  <a:pt x="2002718" y="161001"/>
                </a:cubicBezTo>
                <a:cubicBezTo>
                  <a:pt x="2000615" y="169601"/>
                  <a:pt x="1997783" y="175575"/>
                  <a:pt x="1994221" y="178922"/>
                </a:cubicBezTo>
                <a:cubicBezTo>
                  <a:pt x="1990920" y="182306"/>
                  <a:pt x="1987120" y="184789"/>
                  <a:pt x="1982819" y="186373"/>
                </a:cubicBezTo>
                <a:cubicBezTo>
                  <a:pt x="1978519" y="187956"/>
                  <a:pt x="1973718" y="188740"/>
                  <a:pt x="1968417" y="188723"/>
                </a:cubicBezTo>
                <a:cubicBezTo>
                  <a:pt x="1968442" y="185023"/>
                  <a:pt x="1968242" y="181872"/>
                  <a:pt x="1967817" y="179272"/>
                </a:cubicBezTo>
                <a:cubicBezTo>
                  <a:pt x="1967392" y="176672"/>
                  <a:pt x="1966592" y="174621"/>
                  <a:pt x="1965417" y="173121"/>
                </a:cubicBezTo>
                <a:cubicBezTo>
                  <a:pt x="1963996" y="171409"/>
                  <a:pt x="1961937" y="169883"/>
                  <a:pt x="1959241" y="168546"/>
                </a:cubicBezTo>
                <a:cubicBezTo>
                  <a:pt x="1956545" y="167208"/>
                  <a:pt x="1953336" y="166133"/>
                  <a:pt x="1949615" y="165320"/>
                </a:cubicBezTo>
                <a:lnTo>
                  <a:pt x="1949815" y="162520"/>
                </a:lnTo>
                <a:cubicBezTo>
                  <a:pt x="1953211" y="162832"/>
                  <a:pt x="1956920" y="163108"/>
                  <a:pt x="1960942" y="163345"/>
                </a:cubicBezTo>
                <a:cubicBezTo>
                  <a:pt x="1964963" y="163583"/>
                  <a:pt x="1968122" y="163708"/>
                  <a:pt x="1970418" y="163720"/>
                </a:cubicBezTo>
                <a:cubicBezTo>
                  <a:pt x="1972076" y="163733"/>
                  <a:pt x="1973410" y="163558"/>
                  <a:pt x="1974418" y="163195"/>
                </a:cubicBezTo>
                <a:cubicBezTo>
                  <a:pt x="1975427" y="162832"/>
                  <a:pt x="1976360" y="162207"/>
                  <a:pt x="1977219" y="161320"/>
                </a:cubicBezTo>
                <a:cubicBezTo>
                  <a:pt x="1980544" y="158361"/>
                  <a:pt x="1982994" y="148426"/>
                  <a:pt x="1984569" y="131516"/>
                </a:cubicBezTo>
                <a:cubicBezTo>
                  <a:pt x="1986145" y="114606"/>
                  <a:pt x="1987295" y="89869"/>
                  <a:pt x="1988020" y="57307"/>
                </a:cubicBezTo>
                <a:lnTo>
                  <a:pt x="1963217" y="57307"/>
                </a:lnTo>
                <a:cubicBezTo>
                  <a:pt x="1962883" y="76973"/>
                  <a:pt x="1960950" y="95003"/>
                  <a:pt x="1957416" y="111395"/>
                </a:cubicBezTo>
                <a:cubicBezTo>
                  <a:pt x="1953882" y="127787"/>
                  <a:pt x="1947148" y="142557"/>
                  <a:pt x="1937214" y="155704"/>
                </a:cubicBezTo>
                <a:cubicBezTo>
                  <a:pt x="1927279" y="168852"/>
                  <a:pt x="1912544" y="180391"/>
                  <a:pt x="1893008" y="190323"/>
                </a:cubicBezTo>
                <a:lnTo>
                  <a:pt x="1891008" y="187523"/>
                </a:lnTo>
                <a:cubicBezTo>
                  <a:pt x="1904631" y="176414"/>
                  <a:pt x="1914944" y="164272"/>
                  <a:pt x="1921945" y="151096"/>
                </a:cubicBezTo>
                <a:cubicBezTo>
                  <a:pt x="1928946" y="137921"/>
                  <a:pt x="1933702" y="123556"/>
                  <a:pt x="1936213" y="108002"/>
                </a:cubicBezTo>
                <a:cubicBezTo>
                  <a:pt x="1938725" y="92448"/>
                  <a:pt x="1940058" y="75550"/>
                  <a:pt x="1940214" y="57307"/>
                </a:cubicBezTo>
                <a:lnTo>
                  <a:pt x="1915411" y="57307"/>
                </a:lnTo>
                <a:lnTo>
                  <a:pt x="1913611" y="51506"/>
                </a:lnTo>
                <a:lnTo>
                  <a:pt x="1940214" y="51506"/>
                </a:lnTo>
                <a:cubicBezTo>
                  <a:pt x="1940301" y="43805"/>
                  <a:pt x="1940326" y="35854"/>
                  <a:pt x="1940289" y="27653"/>
                </a:cubicBezTo>
                <a:cubicBezTo>
                  <a:pt x="1940251" y="19452"/>
                  <a:pt x="1940226" y="11001"/>
                  <a:pt x="1940214" y="2300"/>
                </a:cubicBezTo>
                <a:close/>
                <a:moveTo>
                  <a:pt x="2130209" y="1700"/>
                </a:moveTo>
                <a:cubicBezTo>
                  <a:pt x="2145212" y="3710"/>
                  <a:pt x="2155811" y="7353"/>
                  <a:pt x="2162004" y="12626"/>
                </a:cubicBezTo>
                <a:cubicBezTo>
                  <a:pt x="2168196" y="17900"/>
                  <a:pt x="2171175" y="23242"/>
                  <a:pt x="2170939" y="28653"/>
                </a:cubicBezTo>
                <a:cubicBezTo>
                  <a:pt x="2170703" y="34064"/>
                  <a:pt x="2168443" y="37981"/>
                  <a:pt x="2164160" y="40405"/>
                </a:cubicBezTo>
                <a:cubicBezTo>
                  <a:pt x="2159877" y="42828"/>
                  <a:pt x="2154760" y="42194"/>
                  <a:pt x="2148811" y="38504"/>
                </a:cubicBezTo>
                <a:cubicBezTo>
                  <a:pt x="2147365" y="31983"/>
                  <a:pt x="2144757" y="25574"/>
                  <a:pt x="2140985" y="19277"/>
                </a:cubicBezTo>
                <a:cubicBezTo>
                  <a:pt x="2137214" y="12980"/>
                  <a:pt x="2133155" y="7521"/>
                  <a:pt x="2128809" y="2900"/>
                </a:cubicBezTo>
                <a:close/>
                <a:moveTo>
                  <a:pt x="1226410" y="1700"/>
                </a:moveTo>
                <a:cubicBezTo>
                  <a:pt x="1241317" y="2423"/>
                  <a:pt x="1251509" y="5177"/>
                  <a:pt x="1256985" y="9960"/>
                </a:cubicBezTo>
                <a:cubicBezTo>
                  <a:pt x="1262461" y="14743"/>
                  <a:pt x="1264592" y="19616"/>
                  <a:pt x="1263378" y="24577"/>
                </a:cubicBezTo>
                <a:cubicBezTo>
                  <a:pt x="1262164" y="29538"/>
                  <a:pt x="1258976" y="32647"/>
                  <a:pt x="1253814" y="33904"/>
                </a:cubicBezTo>
                <a:lnTo>
                  <a:pt x="1298419" y="33904"/>
                </a:lnTo>
                <a:lnTo>
                  <a:pt x="1310621" y="17502"/>
                </a:lnTo>
                <a:cubicBezTo>
                  <a:pt x="1310742" y="17593"/>
                  <a:pt x="1312033" y="18655"/>
                  <a:pt x="1314496" y="20687"/>
                </a:cubicBezTo>
                <a:cubicBezTo>
                  <a:pt x="1316957" y="22720"/>
                  <a:pt x="1319864" y="25174"/>
                  <a:pt x="1323215" y="28051"/>
                </a:cubicBezTo>
                <a:cubicBezTo>
                  <a:pt x="1326566" y="30928"/>
                  <a:pt x="1329636" y="33679"/>
                  <a:pt x="1332424" y="36304"/>
                </a:cubicBezTo>
                <a:cubicBezTo>
                  <a:pt x="1332111" y="37400"/>
                  <a:pt x="1331486" y="38209"/>
                  <a:pt x="1330548" y="38729"/>
                </a:cubicBezTo>
                <a:cubicBezTo>
                  <a:pt x="1329611" y="39250"/>
                  <a:pt x="1328436" y="39509"/>
                  <a:pt x="1327023" y="39505"/>
                </a:cubicBezTo>
                <a:lnTo>
                  <a:pt x="1186005" y="39505"/>
                </a:lnTo>
                <a:lnTo>
                  <a:pt x="1186005" y="86110"/>
                </a:lnTo>
                <a:cubicBezTo>
                  <a:pt x="1186219" y="97466"/>
                  <a:pt x="1185525" y="109426"/>
                  <a:pt x="1183924" y="121989"/>
                </a:cubicBezTo>
                <a:cubicBezTo>
                  <a:pt x="1182322" y="134552"/>
                  <a:pt x="1178532" y="146793"/>
                  <a:pt x="1172552" y="158712"/>
                </a:cubicBezTo>
                <a:cubicBezTo>
                  <a:pt x="1166572" y="170631"/>
                  <a:pt x="1157121" y="181301"/>
                  <a:pt x="1144200" y="190723"/>
                </a:cubicBezTo>
                <a:lnTo>
                  <a:pt x="1142200" y="189123"/>
                </a:lnTo>
                <a:cubicBezTo>
                  <a:pt x="1148567" y="179117"/>
                  <a:pt x="1153257" y="168392"/>
                  <a:pt x="1156268" y="156949"/>
                </a:cubicBezTo>
                <a:cubicBezTo>
                  <a:pt x="1159280" y="145505"/>
                  <a:pt x="1161213" y="133773"/>
                  <a:pt x="1162069" y="121752"/>
                </a:cubicBezTo>
                <a:cubicBezTo>
                  <a:pt x="1162925" y="109731"/>
                  <a:pt x="1163302" y="97850"/>
                  <a:pt x="1163202" y="86110"/>
                </a:cubicBezTo>
                <a:lnTo>
                  <a:pt x="1163202" y="24303"/>
                </a:lnTo>
                <a:lnTo>
                  <a:pt x="1189606" y="33904"/>
                </a:lnTo>
                <a:lnTo>
                  <a:pt x="1249013" y="33904"/>
                </a:lnTo>
                <a:cubicBezTo>
                  <a:pt x="1247046" y="33504"/>
                  <a:pt x="1244979" y="32704"/>
                  <a:pt x="1242812" y="31504"/>
                </a:cubicBezTo>
                <a:cubicBezTo>
                  <a:pt x="1241371" y="26261"/>
                  <a:pt x="1238954" y="21044"/>
                  <a:pt x="1235562" y="15852"/>
                </a:cubicBezTo>
                <a:cubicBezTo>
                  <a:pt x="1232169" y="10659"/>
                  <a:pt x="1228652" y="6342"/>
                  <a:pt x="1225010" y="2900"/>
                </a:cubicBezTo>
                <a:close/>
                <a:moveTo>
                  <a:pt x="1394003" y="1300"/>
                </a:moveTo>
                <a:cubicBezTo>
                  <a:pt x="1406795" y="4354"/>
                  <a:pt x="1415477" y="8360"/>
                  <a:pt x="1420050" y="13317"/>
                </a:cubicBezTo>
                <a:cubicBezTo>
                  <a:pt x="1424622" y="18274"/>
                  <a:pt x="1426341" y="22961"/>
                  <a:pt x="1425207" y="27378"/>
                </a:cubicBezTo>
                <a:cubicBezTo>
                  <a:pt x="1424072" y="31795"/>
                  <a:pt x="1421341" y="34719"/>
                  <a:pt x="1417012" y="36151"/>
                </a:cubicBezTo>
                <a:cubicBezTo>
                  <a:pt x="1412683" y="37583"/>
                  <a:pt x="1408014" y="36301"/>
                  <a:pt x="1403004" y="32304"/>
                </a:cubicBezTo>
                <a:cubicBezTo>
                  <a:pt x="1402687" y="27003"/>
                  <a:pt x="1401470" y="21702"/>
                  <a:pt x="1399353" y="16402"/>
                </a:cubicBezTo>
                <a:cubicBezTo>
                  <a:pt x="1397236" y="11101"/>
                  <a:pt x="1394920" y="6400"/>
                  <a:pt x="1392403" y="2300"/>
                </a:cubicBezTo>
                <a:close/>
                <a:moveTo>
                  <a:pt x="2365010" y="1100"/>
                </a:moveTo>
                <a:cubicBezTo>
                  <a:pt x="2376837" y="848"/>
                  <a:pt x="2384986" y="2241"/>
                  <a:pt x="2389457" y="5279"/>
                </a:cubicBezTo>
                <a:cubicBezTo>
                  <a:pt x="2393928" y="8316"/>
                  <a:pt x="2395765" y="11710"/>
                  <a:pt x="2394969" y="15461"/>
                </a:cubicBezTo>
                <a:cubicBezTo>
                  <a:pt x="2394173" y="19211"/>
                  <a:pt x="2391787" y="22029"/>
                  <a:pt x="2387812" y="23915"/>
                </a:cubicBezTo>
                <a:lnTo>
                  <a:pt x="2440219" y="23915"/>
                </a:lnTo>
                <a:lnTo>
                  <a:pt x="2451821" y="12707"/>
                </a:lnTo>
                <a:lnTo>
                  <a:pt x="2472023" y="31493"/>
                </a:lnTo>
                <a:cubicBezTo>
                  <a:pt x="2471260" y="32273"/>
                  <a:pt x="2470285" y="32815"/>
                  <a:pt x="2469098" y="33120"/>
                </a:cubicBezTo>
                <a:cubicBezTo>
                  <a:pt x="2467910" y="33424"/>
                  <a:pt x="2466285" y="33616"/>
                  <a:pt x="2464222" y="33695"/>
                </a:cubicBezTo>
                <a:cubicBezTo>
                  <a:pt x="2462193" y="35101"/>
                  <a:pt x="2459851" y="36494"/>
                  <a:pt x="2457196" y="37875"/>
                </a:cubicBezTo>
                <a:cubicBezTo>
                  <a:pt x="2454542" y="39256"/>
                  <a:pt x="2451750" y="40599"/>
                  <a:pt x="2448820" y="41904"/>
                </a:cubicBezTo>
                <a:cubicBezTo>
                  <a:pt x="2450895" y="43427"/>
                  <a:pt x="2453796" y="45638"/>
                  <a:pt x="2457521" y="48535"/>
                </a:cubicBezTo>
                <a:cubicBezTo>
                  <a:pt x="2461247" y="51433"/>
                  <a:pt x="2464747" y="54291"/>
                  <a:pt x="2468023" y="57109"/>
                </a:cubicBezTo>
                <a:cubicBezTo>
                  <a:pt x="2467806" y="58200"/>
                  <a:pt x="2467239" y="59004"/>
                  <a:pt x="2466322" y="59523"/>
                </a:cubicBezTo>
                <a:cubicBezTo>
                  <a:pt x="2465406" y="60042"/>
                  <a:pt x="2464239" y="60299"/>
                  <a:pt x="2462822" y="60295"/>
                </a:cubicBezTo>
                <a:lnTo>
                  <a:pt x="2431418" y="60295"/>
                </a:lnTo>
                <a:cubicBezTo>
                  <a:pt x="2429222" y="64389"/>
                  <a:pt x="2426863" y="68169"/>
                  <a:pt x="2424342" y="71636"/>
                </a:cubicBezTo>
                <a:cubicBezTo>
                  <a:pt x="2421821" y="75102"/>
                  <a:pt x="2419112" y="78329"/>
                  <a:pt x="2416216" y="81314"/>
                </a:cubicBezTo>
                <a:cubicBezTo>
                  <a:pt x="2431384" y="83829"/>
                  <a:pt x="2441904" y="86903"/>
                  <a:pt x="2447776" y="90537"/>
                </a:cubicBezTo>
                <a:cubicBezTo>
                  <a:pt x="2453649" y="94170"/>
                  <a:pt x="2456281" y="97653"/>
                  <a:pt x="2455671" y="100985"/>
                </a:cubicBezTo>
                <a:cubicBezTo>
                  <a:pt x="2455061" y="104317"/>
                  <a:pt x="2452617" y="106788"/>
                  <a:pt x="2448339" y="108398"/>
                </a:cubicBezTo>
                <a:cubicBezTo>
                  <a:pt x="2444060" y="110008"/>
                  <a:pt x="2439353" y="110046"/>
                  <a:pt x="2434218" y="108513"/>
                </a:cubicBezTo>
                <a:cubicBezTo>
                  <a:pt x="2429414" y="106192"/>
                  <a:pt x="2423871" y="103883"/>
                  <a:pt x="2417591" y="101585"/>
                </a:cubicBezTo>
                <a:cubicBezTo>
                  <a:pt x="2411311" y="99287"/>
                  <a:pt x="2404319" y="97127"/>
                  <a:pt x="2396614" y="95104"/>
                </a:cubicBezTo>
                <a:cubicBezTo>
                  <a:pt x="2393822" y="96418"/>
                  <a:pt x="2390904" y="97694"/>
                  <a:pt x="2387862" y="98933"/>
                </a:cubicBezTo>
                <a:cubicBezTo>
                  <a:pt x="2384820" y="100172"/>
                  <a:pt x="2381603" y="101298"/>
                  <a:pt x="2378211" y="102311"/>
                </a:cubicBezTo>
                <a:lnTo>
                  <a:pt x="2399814" y="104313"/>
                </a:lnTo>
                <a:cubicBezTo>
                  <a:pt x="2399668" y="105713"/>
                  <a:pt x="2399060" y="106863"/>
                  <a:pt x="2397989" y="107763"/>
                </a:cubicBezTo>
                <a:cubicBezTo>
                  <a:pt x="2396918" y="108663"/>
                  <a:pt x="2395059" y="109313"/>
                  <a:pt x="2392413" y="109713"/>
                </a:cubicBezTo>
                <a:lnTo>
                  <a:pt x="2392413" y="123328"/>
                </a:lnTo>
                <a:lnTo>
                  <a:pt x="2438819" y="123328"/>
                </a:lnTo>
                <a:lnTo>
                  <a:pt x="2450620" y="107713"/>
                </a:lnTo>
                <a:cubicBezTo>
                  <a:pt x="2450739" y="107797"/>
                  <a:pt x="2452013" y="108808"/>
                  <a:pt x="2454443" y="110745"/>
                </a:cubicBezTo>
                <a:cubicBezTo>
                  <a:pt x="2456873" y="112682"/>
                  <a:pt x="2459748" y="115041"/>
                  <a:pt x="2463067" y="117822"/>
                </a:cubicBezTo>
                <a:cubicBezTo>
                  <a:pt x="2466386" y="120603"/>
                  <a:pt x="2469438" y="123301"/>
                  <a:pt x="2472223" y="125917"/>
                </a:cubicBezTo>
                <a:cubicBezTo>
                  <a:pt x="2471910" y="127008"/>
                  <a:pt x="2471285" y="127813"/>
                  <a:pt x="2470348" y="128331"/>
                </a:cubicBezTo>
                <a:cubicBezTo>
                  <a:pt x="2469410" y="128850"/>
                  <a:pt x="2468235" y="129107"/>
                  <a:pt x="2466822" y="129103"/>
                </a:cubicBezTo>
                <a:lnTo>
                  <a:pt x="2397214" y="129103"/>
                </a:lnTo>
                <a:cubicBezTo>
                  <a:pt x="2403255" y="134647"/>
                  <a:pt x="2410575" y="139517"/>
                  <a:pt x="2419172" y="143713"/>
                </a:cubicBezTo>
                <a:cubicBezTo>
                  <a:pt x="2427770" y="147909"/>
                  <a:pt x="2437000" y="151372"/>
                  <a:pt x="2446865" y="154103"/>
                </a:cubicBezTo>
                <a:cubicBezTo>
                  <a:pt x="2456729" y="156833"/>
                  <a:pt x="2466582" y="158772"/>
                  <a:pt x="2476424" y="159920"/>
                </a:cubicBezTo>
                <a:lnTo>
                  <a:pt x="2476224" y="162320"/>
                </a:lnTo>
                <a:cubicBezTo>
                  <a:pt x="2471573" y="163641"/>
                  <a:pt x="2467623" y="166200"/>
                  <a:pt x="2464372" y="169996"/>
                </a:cubicBezTo>
                <a:cubicBezTo>
                  <a:pt x="2461122" y="173792"/>
                  <a:pt x="2458871" y="178701"/>
                  <a:pt x="2457621" y="184723"/>
                </a:cubicBezTo>
                <a:cubicBezTo>
                  <a:pt x="2442540" y="179630"/>
                  <a:pt x="2429597" y="172563"/>
                  <a:pt x="2418791" y="163520"/>
                </a:cubicBezTo>
                <a:cubicBezTo>
                  <a:pt x="2407986" y="154477"/>
                  <a:pt x="2399193" y="143409"/>
                  <a:pt x="2392413" y="130316"/>
                </a:cubicBezTo>
                <a:lnTo>
                  <a:pt x="2392413" y="183910"/>
                </a:lnTo>
                <a:cubicBezTo>
                  <a:pt x="2392167" y="184852"/>
                  <a:pt x="2389959" y="186019"/>
                  <a:pt x="2385787" y="187411"/>
                </a:cubicBezTo>
                <a:cubicBezTo>
                  <a:pt x="2381616" y="188802"/>
                  <a:pt x="2376957" y="189569"/>
                  <a:pt x="2371810" y="189711"/>
                </a:cubicBezTo>
                <a:lnTo>
                  <a:pt x="2367610" y="189711"/>
                </a:lnTo>
                <a:lnTo>
                  <a:pt x="2367610" y="146905"/>
                </a:lnTo>
                <a:cubicBezTo>
                  <a:pt x="2357134" y="155219"/>
                  <a:pt x="2345082" y="162545"/>
                  <a:pt x="2331456" y="168883"/>
                </a:cubicBezTo>
                <a:cubicBezTo>
                  <a:pt x="2317829" y="175222"/>
                  <a:pt x="2303077" y="180497"/>
                  <a:pt x="2287200" y="184710"/>
                </a:cubicBezTo>
                <a:lnTo>
                  <a:pt x="2285800" y="182110"/>
                </a:lnTo>
                <a:cubicBezTo>
                  <a:pt x="2299727" y="175451"/>
                  <a:pt x="2312378" y="167466"/>
                  <a:pt x="2323755" y="158157"/>
                </a:cubicBezTo>
                <a:cubicBezTo>
                  <a:pt x="2335131" y="148847"/>
                  <a:pt x="2344482" y="139163"/>
                  <a:pt x="2351808" y="129103"/>
                </a:cubicBezTo>
                <a:lnTo>
                  <a:pt x="2291000" y="129103"/>
                </a:lnTo>
                <a:lnTo>
                  <a:pt x="2289400" y="123328"/>
                </a:lnTo>
                <a:lnTo>
                  <a:pt x="2367610" y="123328"/>
                </a:lnTo>
                <a:lnTo>
                  <a:pt x="2367610" y="105111"/>
                </a:lnTo>
                <a:cubicBezTo>
                  <a:pt x="2358155" y="107383"/>
                  <a:pt x="2347412" y="109193"/>
                  <a:pt x="2335381" y="110540"/>
                </a:cubicBezTo>
                <a:cubicBezTo>
                  <a:pt x="2323350" y="111887"/>
                  <a:pt x="2309757" y="112946"/>
                  <a:pt x="2294601" y="113718"/>
                </a:cubicBezTo>
                <a:lnTo>
                  <a:pt x="2294001" y="110714"/>
                </a:lnTo>
                <a:cubicBezTo>
                  <a:pt x="2311265" y="108363"/>
                  <a:pt x="2326492" y="105511"/>
                  <a:pt x="2339682" y="102158"/>
                </a:cubicBezTo>
                <a:cubicBezTo>
                  <a:pt x="2352871" y="98806"/>
                  <a:pt x="2364247" y="94652"/>
                  <a:pt x="2373811" y="89698"/>
                </a:cubicBezTo>
                <a:cubicBezTo>
                  <a:pt x="2365901" y="88006"/>
                  <a:pt x="2357567" y="86500"/>
                  <a:pt x="2348808" y="85182"/>
                </a:cubicBezTo>
                <a:cubicBezTo>
                  <a:pt x="2340048" y="83864"/>
                  <a:pt x="2330914" y="82708"/>
                  <a:pt x="2321404" y="81714"/>
                </a:cubicBezTo>
                <a:cubicBezTo>
                  <a:pt x="2323742" y="79075"/>
                  <a:pt x="2326367" y="75908"/>
                  <a:pt x="2329280" y="72212"/>
                </a:cubicBezTo>
                <a:cubicBezTo>
                  <a:pt x="2332193" y="68516"/>
                  <a:pt x="2335169" y="64543"/>
                  <a:pt x="2338206" y="60295"/>
                </a:cubicBezTo>
                <a:lnTo>
                  <a:pt x="2299002" y="60295"/>
                </a:lnTo>
                <a:lnTo>
                  <a:pt x="2297401" y="54719"/>
                </a:lnTo>
                <a:lnTo>
                  <a:pt x="2342207" y="54719"/>
                </a:lnTo>
                <a:cubicBezTo>
                  <a:pt x="2345466" y="49747"/>
                  <a:pt x="2348499" y="45075"/>
                  <a:pt x="2351308" y="40703"/>
                </a:cubicBezTo>
                <a:cubicBezTo>
                  <a:pt x="2354117" y="36332"/>
                  <a:pt x="2356350" y="32661"/>
                  <a:pt x="2358009" y="29691"/>
                </a:cubicBezTo>
                <a:lnTo>
                  <a:pt x="2318004" y="29691"/>
                </a:lnTo>
                <a:cubicBezTo>
                  <a:pt x="2318129" y="35018"/>
                  <a:pt x="2317229" y="39431"/>
                  <a:pt x="2315303" y="42930"/>
                </a:cubicBezTo>
                <a:cubicBezTo>
                  <a:pt x="2313378" y="46429"/>
                  <a:pt x="2310878" y="48887"/>
                  <a:pt x="2307803" y="50306"/>
                </a:cubicBezTo>
                <a:cubicBezTo>
                  <a:pt x="2304598" y="51721"/>
                  <a:pt x="2301306" y="51897"/>
                  <a:pt x="2297926" y="50833"/>
                </a:cubicBezTo>
                <a:cubicBezTo>
                  <a:pt x="2294547" y="49770"/>
                  <a:pt x="2292305" y="47393"/>
                  <a:pt x="2291201" y="43705"/>
                </a:cubicBezTo>
                <a:cubicBezTo>
                  <a:pt x="2290396" y="40288"/>
                  <a:pt x="2290855" y="37371"/>
                  <a:pt x="2292576" y="34953"/>
                </a:cubicBezTo>
                <a:cubicBezTo>
                  <a:pt x="2294297" y="32534"/>
                  <a:pt x="2296705" y="30714"/>
                  <a:pt x="2299802" y="29492"/>
                </a:cubicBezTo>
                <a:cubicBezTo>
                  <a:pt x="2302860" y="28210"/>
                  <a:pt x="2305594" y="26089"/>
                  <a:pt x="2308003" y="23130"/>
                </a:cubicBezTo>
                <a:cubicBezTo>
                  <a:pt x="2310411" y="20171"/>
                  <a:pt x="2311545" y="16897"/>
                  <a:pt x="2311403" y="13308"/>
                </a:cubicBezTo>
                <a:lnTo>
                  <a:pt x="2314203" y="13308"/>
                </a:lnTo>
                <a:cubicBezTo>
                  <a:pt x="2314999" y="15113"/>
                  <a:pt x="2315658" y="16906"/>
                  <a:pt x="2316179" y="18686"/>
                </a:cubicBezTo>
                <a:cubicBezTo>
                  <a:pt x="2316700" y="20467"/>
                  <a:pt x="2317108" y="22210"/>
                  <a:pt x="2317404" y="23915"/>
                </a:cubicBezTo>
                <a:lnTo>
                  <a:pt x="2376811" y="23915"/>
                </a:lnTo>
                <a:cubicBezTo>
                  <a:pt x="2375411" y="23315"/>
                  <a:pt x="2374011" y="22514"/>
                  <a:pt x="2372611" y="21513"/>
                </a:cubicBezTo>
                <a:cubicBezTo>
                  <a:pt x="2372736" y="17807"/>
                  <a:pt x="2371935" y="14212"/>
                  <a:pt x="2370210" y="10731"/>
                </a:cubicBezTo>
                <a:cubicBezTo>
                  <a:pt x="2368485" y="7249"/>
                  <a:pt x="2366285" y="4506"/>
                  <a:pt x="2363610" y="2500"/>
                </a:cubicBezTo>
                <a:close/>
                <a:moveTo>
                  <a:pt x="965406" y="0"/>
                </a:moveTo>
                <a:lnTo>
                  <a:pt x="995610" y="2604"/>
                </a:lnTo>
                <a:cubicBezTo>
                  <a:pt x="995460" y="4019"/>
                  <a:pt x="994860" y="5201"/>
                  <a:pt x="993810" y="6149"/>
                </a:cubicBezTo>
                <a:cubicBezTo>
                  <a:pt x="992760" y="7098"/>
                  <a:pt x="990959" y="7749"/>
                  <a:pt x="988409" y="8101"/>
                </a:cubicBezTo>
                <a:lnTo>
                  <a:pt x="988409" y="30303"/>
                </a:lnTo>
                <a:lnTo>
                  <a:pt x="1028414" y="30303"/>
                </a:lnTo>
                <a:lnTo>
                  <a:pt x="1028414" y="0"/>
                </a:lnTo>
                <a:lnTo>
                  <a:pt x="1058818" y="2604"/>
                </a:lnTo>
                <a:cubicBezTo>
                  <a:pt x="1058760" y="4019"/>
                  <a:pt x="1058226" y="5201"/>
                  <a:pt x="1057218" y="6149"/>
                </a:cubicBezTo>
                <a:cubicBezTo>
                  <a:pt x="1056209" y="7098"/>
                  <a:pt x="1054476" y="7749"/>
                  <a:pt x="1052017" y="8101"/>
                </a:cubicBezTo>
                <a:lnTo>
                  <a:pt x="1052017" y="30303"/>
                </a:lnTo>
                <a:lnTo>
                  <a:pt x="1068219" y="30303"/>
                </a:lnTo>
                <a:lnTo>
                  <a:pt x="1080821" y="12501"/>
                </a:lnTo>
                <a:cubicBezTo>
                  <a:pt x="1080958" y="12602"/>
                  <a:pt x="1082351" y="13756"/>
                  <a:pt x="1084999" y="15961"/>
                </a:cubicBezTo>
                <a:cubicBezTo>
                  <a:pt x="1087647" y="18166"/>
                  <a:pt x="1090729" y="20816"/>
                  <a:pt x="1094245" y="23910"/>
                </a:cubicBezTo>
                <a:cubicBezTo>
                  <a:pt x="1097760" y="27004"/>
                  <a:pt x="1100886" y="29935"/>
                  <a:pt x="1103624" y="32704"/>
                </a:cubicBezTo>
                <a:cubicBezTo>
                  <a:pt x="1103398" y="33800"/>
                  <a:pt x="1102799" y="34608"/>
                  <a:pt x="1101823" y="35129"/>
                </a:cubicBezTo>
                <a:cubicBezTo>
                  <a:pt x="1100848" y="35650"/>
                  <a:pt x="1099648" y="35908"/>
                  <a:pt x="1098223" y="35904"/>
                </a:cubicBezTo>
                <a:lnTo>
                  <a:pt x="1052017" y="35904"/>
                </a:lnTo>
                <a:lnTo>
                  <a:pt x="1052017" y="58307"/>
                </a:lnTo>
                <a:cubicBezTo>
                  <a:pt x="1051830" y="59615"/>
                  <a:pt x="1049804" y="60949"/>
                  <a:pt x="1045941" y="62307"/>
                </a:cubicBezTo>
                <a:cubicBezTo>
                  <a:pt x="1042078" y="63666"/>
                  <a:pt x="1037503" y="64399"/>
                  <a:pt x="1032215" y="64508"/>
                </a:cubicBezTo>
                <a:lnTo>
                  <a:pt x="1028414" y="64508"/>
                </a:lnTo>
                <a:lnTo>
                  <a:pt x="1028414" y="35904"/>
                </a:lnTo>
                <a:lnTo>
                  <a:pt x="988409" y="35904"/>
                </a:lnTo>
                <a:lnTo>
                  <a:pt x="988409" y="59507"/>
                </a:lnTo>
                <a:cubicBezTo>
                  <a:pt x="988184" y="60895"/>
                  <a:pt x="986134" y="62220"/>
                  <a:pt x="982258" y="63483"/>
                </a:cubicBezTo>
                <a:cubicBezTo>
                  <a:pt x="978383" y="64745"/>
                  <a:pt x="974032" y="65420"/>
                  <a:pt x="969207" y="65508"/>
                </a:cubicBezTo>
                <a:lnTo>
                  <a:pt x="965406" y="65508"/>
                </a:lnTo>
                <a:lnTo>
                  <a:pt x="965406" y="35904"/>
                </a:lnTo>
                <a:lnTo>
                  <a:pt x="916400" y="35904"/>
                </a:lnTo>
                <a:lnTo>
                  <a:pt x="915000" y="30303"/>
                </a:lnTo>
                <a:lnTo>
                  <a:pt x="965406" y="30303"/>
                </a:lnTo>
                <a:close/>
              </a:path>
            </a:pathLst>
          </a:custGeom>
          <a:solidFill>
            <a:srgbClr val="6B3E3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i="0" u="none" strike="noStrike" kern="1200" cap="none" normalizeH="0" baseline="0" noProof="0" dirty="0">
              <a:ln>
                <a:noFill/>
              </a:ln>
              <a:solidFill>
                <a:srgbClr val="6B3E30"/>
              </a:solidFill>
              <a:effectLst/>
              <a:uLnTx/>
              <a:uFillTx/>
              <a:latin typeface="思源宋体" panose="02020700000000000000" pitchFamily="18" charset="-122"/>
              <a:ea typeface="思源宋体" panose="02020700000000000000" pitchFamily="18" charset="-122"/>
            </a:endParaRPr>
          </a:p>
        </p:txBody>
      </p:sp>
      <p:pic>
        <p:nvPicPr>
          <p:cNvPr id="284" name="图片 283">
            <a:extLst>
              <a:ext uri="{FF2B5EF4-FFF2-40B4-BE49-F238E27FC236}">
                <a16:creationId xmlns:a16="http://schemas.microsoft.com/office/drawing/2014/main" id="{8BA5E226-EB38-4D64-847D-E6DE441D4D84}"/>
              </a:ext>
            </a:extLst>
          </p:cNvPr>
          <p:cNvPicPr>
            <a:picLocks noChangeAspect="1"/>
          </p:cNvPicPr>
          <p:nvPr/>
        </p:nvPicPr>
        <p:blipFill>
          <a:blip r:embed="rId17" cstate="email">
            <a:duotone>
              <a:prstClr val="black"/>
              <a:srgbClr val="D5B676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9192261">
            <a:off x="3122374" y="2204261"/>
            <a:ext cx="587535" cy="568445"/>
          </a:xfrm>
          <a:prstGeom prst="rect">
            <a:avLst/>
          </a:prstGeom>
        </p:spPr>
      </p:pic>
      <p:pic>
        <p:nvPicPr>
          <p:cNvPr id="285" name="图片 284">
            <a:extLst>
              <a:ext uri="{FF2B5EF4-FFF2-40B4-BE49-F238E27FC236}">
                <a16:creationId xmlns:a16="http://schemas.microsoft.com/office/drawing/2014/main" id="{3BB0FF1A-4226-42DC-A06A-9C48164834B9}"/>
              </a:ext>
            </a:extLst>
          </p:cNvPr>
          <p:cNvPicPr>
            <a:picLocks noChangeAspect="1"/>
          </p:cNvPicPr>
          <p:nvPr/>
        </p:nvPicPr>
        <p:blipFill>
          <a:blip r:embed="rId19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728169">
            <a:off x="7371731" y="1717351"/>
            <a:ext cx="892230" cy="863241"/>
          </a:xfrm>
          <a:prstGeom prst="rect">
            <a:avLst/>
          </a:prstGeom>
        </p:spPr>
      </p:pic>
      <p:pic>
        <p:nvPicPr>
          <p:cNvPr id="288" name="图片 287">
            <a:extLst>
              <a:ext uri="{FF2B5EF4-FFF2-40B4-BE49-F238E27FC236}">
                <a16:creationId xmlns:a16="http://schemas.microsoft.com/office/drawing/2014/main" id="{986AED79-AD52-48ED-BEFD-2FDB0D81C5F6}"/>
              </a:ext>
            </a:extLst>
          </p:cNvPr>
          <p:cNvPicPr>
            <a:picLocks noChangeAspect="1"/>
          </p:cNvPicPr>
          <p:nvPr/>
        </p:nvPicPr>
        <p:blipFill>
          <a:blip r:embed="rId21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8199359">
            <a:off x="5614310" y="1311788"/>
            <a:ext cx="752115" cy="752115"/>
          </a:xfrm>
          <a:prstGeom prst="rect">
            <a:avLst/>
          </a:prstGeom>
        </p:spPr>
      </p:pic>
      <p:pic>
        <p:nvPicPr>
          <p:cNvPr id="289" name="图片 288">
            <a:extLst>
              <a:ext uri="{FF2B5EF4-FFF2-40B4-BE49-F238E27FC236}">
                <a16:creationId xmlns:a16="http://schemas.microsoft.com/office/drawing/2014/main" id="{4932E29F-706E-4D4C-9E4E-5BB34AD29EC5}"/>
              </a:ext>
            </a:extLst>
          </p:cNvPr>
          <p:cNvPicPr>
            <a:picLocks noChangeAspect="1"/>
          </p:cNvPicPr>
          <p:nvPr/>
        </p:nvPicPr>
        <p:blipFill>
          <a:blip r:embed="rId23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784081">
            <a:off x="4563267" y="2414101"/>
            <a:ext cx="418139" cy="418139"/>
          </a:xfrm>
          <a:prstGeom prst="rect">
            <a:avLst/>
          </a:prstGeom>
        </p:spPr>
      </p:pic>
      <p:pic>
        <p:nvPicPr>
          <p:cNvPr id="290" name="图片 289">
            <a:extLst>
              <a:ext uri="{FF2B5EF4-FFF2-40B4-BE49-F238E27FC236}">
                <a16:creationId xmlns:a16="http://schemas.microsoft.com/office/drawing/2014/main" id="{ACED8A40-34D1-4C13-9780-9403CFA7B086}"/>
              </a:ext>
            </a:extLst>
          </p:cNvPr>
          <p:cNvPicPr>
            <a:picLocks noChangeAspect="1"/>
          </p:cNvPicPr>
          <p:nvPr/>
        </p:nvPicPr>
        <p:blipFill>
          <a:blip r:embed="rId21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530793">
            <a:off x="9794802" y="2149948"/>
            <a:ext cx="752115" cy="752115"/>
          </a:xfrm>
          <a:prstGeom prst="rect">
            <a:avLst/>
          </a:prstGeom>
        </p:spPr>
      </p:pic>
      <p:pic>
        <p:nvPicPr>
          <p:cNvPr id="291" name="图片 290">
            <a:extLst>
              <a:ext uri="{FF2B5EF4-FFF2-40B4-BE49-F238E27FC236}">
                <a16:creationId xmlns:a16="http://schemas.microsoft.com/office/drawing/2014/main" id="{C3021A8E-82AF-4BD0-BD0B-B6296B31D780}"/>
              </a:ext>
            </a:extLst>
          </p:cNvPr>
          <p:cNvPicPr>
            <a:picLocks noChangeAspect="1"/>
          </p:cNvPicPr>
          <p:nvPr/>
        </p:nvPicPr>
        <p:blipFill>
          <a:blip r:embed="rId21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1576131" y="1515297"/>
            <a:ext cx="752115" cy="752115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0D780860-74BC-4FC2-AB65-2FD438BFC6E6}"/>
              </a:ext>
            </a:extLst>
          </p:cNvPr>
          <p:cNvPicPr>
            <a:picLocks noChangeAspect="1"/>
          </p:cNvPicPr>
          <p:nvPr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6194571" y="2859473"/>
            <a:ext cx="26233362" cy="135281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33745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" name="组合 120">
            <a:extLst>
              <a:ext uri="{FF2B5EF4-FFF2-40B4-BE49-F238E27FC236}">
                <a16:creationId xmlns:a16="http://schemas.microsoft.com/office/drawing/2014/main" id="{8A3884D7-028C-4079-8B2F-03A8BEA7EBF6}"/>
              </a:ext>
            </a:extLst>
          </p:cNvPr>
          <p:cNvGrpSpPr/>
          <p:nvPr/>
        </p:nvGrpSpPr>
        <p:grpSpPr>
          <a:xfrm>
            <a:off x="-528" y="-22965"/>
            <a:ext cx="12964761" cy="6881262"/>
            <a:chOff x="-528" y="-22965"/>
            <a:chExt cx="12964761" cy="6881262"/>
          </a:xfrm>
        </p:grpSpPr>
        <p:pic>
          <p:nvPicPr>
            <p:cNvPr id="120" name="图片 119">
              <a:extLst>
                <a:ext uri="{FF2B5EF4-FFF2-40B4-BE49-F238E27FC236}">
                  <a16:creationId xmlns:a16="http://schemas.microsoft.com/office/drawing/2014/main" id="{946E70CE-0F0D-47D6-99D4-3BCE59CA210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FilmGrain grainSize="2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528" y="-297"/>
              <a:ext cx="12193057" cy="6858594"/>
            </a:xfrm>
            <a:prstGeom prst="rect">
              <a:avLst/>
            </a:prstGeom>
          </p:spPr>
        </p:pic>
        <p:pic>
          <p:nvPicPr>
            <p:cNvPr id="48" name="图片 47" descr="蓝色的天空&#10;&#10;描述已自动生成">
              <a:extLst>
                <a:ext uri="{FF2B5EF4-FFF2-40B4-BE49-F238E27FC236}">
                  <a16:creationId xmlns:a16="http://schemas.microsoft.com/office/drawing/2014/main" id="{1191A04E-C693-47C6-9CD9-9B13935914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831903" y="-22965"/>
              <a:ext cx="8132330" cy="3521364"/>
            </a:xfrm>
            <a:prstGeom prst="rect">
              <a:avLst/>
            </a:prstGeom>
          </p:spPr>
        </p:pic>
      </p:grpSp>
      <p:pic>
        <p:nvPicPr>
          <p:cNvPr id="40" name="图片 39">
            <a:extLst>
              <a:ext uri="{FF2B5EF4-FFF2-40B4-BE49-F238E27FC236}">
                <a16:creationId xmlns:a16="http://schemas.microsoft.com/office/drawing/2014/main" id="{743613BC-BCEA-44BC-B25E-75FDE170637B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FilmGrain grainSize="1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6261"/>
          <a:stretch>
            <a:fillRect/>
          </a:stretch>
        </p:blipFill>
        <p:spPr>
          <a:xfrm>
            <a:off x="-60032" y="-623896"/>
            <a:ext cx="12312064" cy="7388094"/>
          </a:xfrm>
          <a:custGeom>
            <a:avLst/>
            <a:gdLst>
              <a:gd name="connsiteX0" fmla="*/ 6874772 w 12252603"/>
              <a:gd name="connsiteY0" fmla="*/ 0 h 7352413"/>
              <a:gd name="connsiteX1" fmla="*/ 12252603 w 12252603"/>
              <a:gd name="connsiteY1" fmla="*/ 0 h 7352413"/>
              <a:gd name="connsiteX2" fmla="*/ 12252603 w 12252603"/>
              <a:gd name="connsiteY2" fmla="*/ 7352413 h 7352413"/>
              <a:gd name="connsiteX3" fmla="*/ 0 w 12252603"/>
              <a:gd name="connsiteY3" fmla="*/ 7352413 h 7352413"/>
              <a:gd name="connsiteX4" fmla="*/ 0 w 12252603"/>
              <a:gd name="connsiteY4" fmla="*/ 480571 h 7352413"/>
              <a:gd name="connsiteX5" fmla="*/ 6874772 w 12252603"/>
              <a:gd name="connsiteY5" fmla="*/ 480571 h 73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52603" h="7352413">
                <a:moveTo>
                  <a:pt x="6874772" y="0"/>
                </a:moveTo>
                <a:lnTo>
                  <a:pt x="12252603" y="0"/>
                </a:lnTo>
                <a:lnTo>
                  <a:pt x="12252603" y="7352413"/>
                </a:lnTo>
                <a:lnTo>
                  <a:pt x="0" y="7352413"/>
                </a:lnTo>
                <a:lnTo>
                  <a:pt x="0" y="480571"/>
                </a:lnTo>
                <a:lnTo>
                  <a:pt x="6874772" y="480571"/>
                </a:lnTo>
                <a:close/>
              </a:path>
            </a:pathLst>
          </a:custGeom>
          <a:effectLst>
            <a:outerShdw blurRad="495300" dist="152400" dir="5400000" algn="t" rotWithShape="0">
              <a:srgbClr val="142C86">
                <a:alpha val="15000"/>
              </a:srgbClr>
            </a:outerShdw>
          </a:effectLst>
        </p:spPr>
      </p:pic>
      <p:pic>
        <p:nvPicPr>
          <p:cNvPr id="50" name="图片 49" descr="图片包含 黑暗, 建筑, 看着, 橙子&#10;&#10;描述已自动生成">
            <a:extLst>
              <a:ext uri="{FF2B5EF4-FFF2-40B4-BE49-F238E27FC236}">
                <a16:creationId xmlns:a16="http://schemas.microsoft.com/office/drawing/2014/main" id="{9AE9DF98-C0E6-4759-B0C7-A2ECCC3F962B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20063" y="1924206"/>
            <a:ext cx="2652136" cy="4714908"/>
          </a:xfrm>
          <a:prstGeom prst="rect">
            <a:avLst/>
          </a:prstGeom>
          <a:effectLst>
            <a:outerShdw blurRad="431800" dist="533400" dir="8100000" sx="85000" sy="85000" algn="tr" rotWithShape="0">
              <a:srgbClr val="0F216F">
                <a:alpha val="50000"/>
              </a:srgbClr>
            </a:outerShdw>
          </a:effectLst>
        </p:spPr>
      </p:pic>
      <p:pic>
        <p:nvPicPr>
          <p:cNvPr id="57" name="图片 56" descr="白色的鸟&#10;&#10;描述已自动生成">
            <a:extLst>
              <a:ext uri="{FF2B5EF4-FFF2-40B4-BE49-F238E27FC236}">
                <a16:creationId xmlns:a16="http://schemas.microsoft.com/office/drawing/2014/main" id="{497BE798-3ED2-41CF-8A1F-87411F389CE5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563640" y="373715"/>
            <a:ext cx="2070010" cy="1951724"/>
          </a:xfrm>
          <a:prstGeom prst="rect">
            <a:avLst/>
          </a:prstGeom>
          <a:effectLst>
            <a:outerShdw blurRad="431800" dist="533400" dir="7200000" sx="85000" sy="85000" algn="tr" rotWithShape="0">
              <a:srgbClr val="0F216F">
                <a:alpha val="55000"/>
              </a:srgbClr>
            </a:outerShdw>
          </a:effectLst>
        </p:spPr>
      </p:pic>
      <p:pic>
        <p:nvPicPr>
          <p:cNvPr id="135" name="图片 134" descr="文本&#10;&#10;中度可信度描述已自动生成">
            <a:extLst>
              <a:ext uri="{FF2B5EF4-FFF2-40B4-BE49-F238E27FC236}">
                <a16:creationId xmlns:a16="http://schemas.microsoft.com/office/drawing/2014/main" id="{790C3AE9-F2AA-48B5-893C-A9D2D978A99B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duotone>
              <a:prstClr val="black"/>
              <a:srgbClr val="ECCB89">
                <a:tint val="45000"/>
                <a:satMod val="400000"/>
              </a:srgbClr>
            </a:duotone>
            <a:alphaModFix amt="40000"/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106455" y="2113311"/>
            <a:ext cx="1317089" cy="262645"/>
          </a:xfrm>
          <a:custGeom>
            <a:avLst/>
            <a:gdLst>
              <a:gd name="connsiteX0" fmla="*/ 0 w 3464560"/>
              <a:gd name="connsiteY0" fmla="*/ 0 h 690880"/>
              <a:gd name="connsiteX1" fmla="*/ 3464560 w 3464560"/>
              <a:gd name="connsiteY1" fmla="*/ 0 h 690880"/>
              <a:gd name="connsiteX2" fmla="*/ 3464560 w 3464560"/>
              <a:gd name="connsiteY2" fmla="*/ 690880 h 690880"/>
              <a:gd name="connsiteX3" fmla="*/ 0 w 3464560"/>
              <a:gd name="connsiteY3" fmla="*/ 690880 h 690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4560" h="690880">
                <a:moveTo>
                  <a:pt x="0" y="0"/>
                </a:moveTo>
                <a:lnTo>
                  <a:pt x="3464560" y="0"/>
                </a:lnTo>
                <a:lnTo>
                  <a:pt x="3464560" y="690880"/>
                </a:lnTo>
                <a:lnTo>
                  <a:pt x="0" y="690880"/>
                </a:lnTo>
                <a:close/>
              </a:path>
            </a:pathLst>
          </a:custGeom>
        </p:spPr>
      </p:pic>
      <p:pic>
        <p:nvPicPr>
          <p:cNvPr id="136" name="图片 135" descr="文本&#10;&#10;中度可信度描述已自动生成">
            <a:extLst>
              <a:ext uri="{FF2B5EF4-FFF2-40B4-BE49-F238E27FC236}">
                <a16:creationId xmlns:a16="http://schemas.microsoft.com/office/drawing/2014/main" id="{32DD2A96-8511-49AF-895E-F216CA7219A5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duotone>
              <a:prstClr val="black"/>
              <a:srgbClr val="ECCB89">
                <a:tint val="45000"/>
                <a:satMod val="400000"/>
              </a:srgbClr>
            </a:duotone>
            <a:alphaModFix amt="40000"/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flipH="1">
            <a:off x="6768456" y="2113311"/>
            <a:ext cx="1317089" cy="262645"/>
          </a:xfrm>
          <a:custGeom>
            <a:avLst/>
            <a:gdLst>
              <a:gd name="connsiteX0" fmla="*/ 0 w 3464560"/>
              <a:gd name="connsiteY0" fmla="*/ 0 h 690880"/>
              <a:gd name="connsiteX1" fmla="*/ 3464560 w 3464560"/>
              <a:gd name="connsiteY1" fmla="*/ 0 h 690880"/>
              <a:gd name="connsiteX2" fmla="*/ 3464560 w 3464560"/>
              <a:gd name="connsiteY2" fmla="*/ 690880 h 690880"/>
              <a:gd name="connsiteX3" fmla="*/ 0 w 3464560"/>
              <a:gd name="connsiteY3" fmla="*/ 690880 h 690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4560" h="690880">
                <a:moveTo>
                  <a:pt x="0" y="0"/>
                </a:moveTo>
                <a:lnTo>
                  <a:pt x="3464560" y="0"/>
                </a:lnTo>
                <a:lnTo>
                  <a:pt x="3464560" y="690880"/>
                </a:lnTo>
                <a:lnTo>
                  <a:pt x="0" y="690880"/>
                </a:lnTo>
                <a:close/>
              </a:path>
            </a:pathLst>
          </a:custGeom>
        </p:spPr>
      </p:pic>
      <p:pic>
        <p:nvPicPr>
          <p:cNvPr id="175" name="图片 174" descr="图片包含 游戏机&#10;&#10;描述已自动生成">
            <a:extLst>
              <a:ext uri="{FF2B5EF4-FFF2-40B4-BE49-F238E27FC236}">
                <a16:creationId xmlns:a16="http://schemas.microsoft.com/office/drawing/2014/main" id="{6EAD88FE-708E-4C50-84A0-5FA9AB0F1357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alphaModFix amt="84000"/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rightnessContrast bright="1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197" y="312592"/>
            <a:ext cx="11723500" cy="6593297"/>
          </a:xfrm>
          <a:prstGeom prst="rect">
            <a:avLst/>
          </a:prstGeom>
        </p:spPr>
      </p:pic>
      <p:pic>
        <p:nvPicPr>
          <p:cNvPr id="117" name="图片 116">
            <a:extLst>
              <a:ext uri="{FF2B5EF4-FFF2-40B4-BE49-F238E27FC236}">
                <a16:creationId xmlns:a16="http://schemas.microsoft.com/office/drawing/2014/main" id="{0116C62E-729B-4434-86D1-AAE269ACBE2C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artisticGlowDiffused intensity="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050615" y="2617048"/>
            <a:ext cx="6090769" cy="1569623"/>
          </a:xfrm>
          <a:custGeom>
            <a:avLst/>
            <a:gdLst>
              <a:gd name="connsiteX0" fmla="*/ 3784484 w 5707262"/>
              <a:gd name="connsiteY0" fmla="*/ 1078961 h 1470791"/>
              <a:gd name="connsiteX1" fmla="*/ 3778926 w 5707262"/>
              <a:gd name="connsiteY1" fmla="*/ 1080780 h 1470791"/>
              <a:gd name="connsiteX2" fmla="*/ 3757909 w 5707262"/>
              <a:gd name="connsiteY2" fmla="*/ 1092097 h 1470791"/>
              <a:gd name="connsiteX3" fmla="*/ 3639892 w 5707262"/>
              <a:gd name="connsiteY3" fmla="*/ 1122814 h 1470791"/>
              <a:gd name="connsiteX4" fmla="*/ 3591391 w 5707262"/>
              <a:gd name="connsiteY4" fmla="*/ 1117964 h 1470791"/>
              <a:gd name="connsiteX5" fmla="*/ 3644741 w 5707262"/>
              <a:gd name="connsiteY5" fmla="*/ 1266699 h 1470791"/>
              <a:gd name="connsiteX6" fmla="*/ 3694859 w 5707262"/>
              <a:gd name="connsiteY6" fmla="*/ 1299032 h 1470791"/>
              <a:gd name="connsiteX7" fmla="*/ 3774076 w 5707262"/>
              <a:gd name="connsiteY7" fmla="*/ 1269933 h 1470791"/>
              <a:gd name="connsiteX8" fmla="*/ 3790243 w 5707262"/>
              <a:gd name="connsiteY8" fmla="*/ 1113113 h 1470791"/>
              <a:gd name="connsiteX9" fmla="*/ 3790243 w 5707262"/>
              <a:gd name="connsiteY9" fmla="*/ 1090480 h 1470791"/>
              <a:gd name="connsiteX10" fmla="*/ 3784484 w 5707262"/>
              <a:gd name="connsiteY10" fmla="*/ 1078961 h 1470791"/>
              <a:gd name="connsiteX11" fmla="*/ 219908 w 5707262"/>
              <a:gd name="connsiteY11" fmla="*/ 1024532 h 1470791"/>
              <a:gd name="connsiteX12" fmla="*/ 208257 w 5707262"/>
              <a:gd name="connsiteY12" fmla="*/ 1033027 h 1470791"/>
              <a:gd name="connsiteX13" fmla="*/ 223791 w 5707262"/>
              <a:gd name="connsiteY13" fmla="*/ 1030114 h 1470791"/>
              <a:gd name="connsiteX14" fmla="*/ 219908 w 5707262"/>
              <a:gd name="connsiteY14" fmla="*/ 1024532 h 1470791"/>
              <a:gd name="connsiteX15" fmla="*/ 230829 w 5707262"/>
              <a:gd name="connsiteY15" fmla="*/ 1015309 h 1470791"/>
              <a:gd name="connsiteX16" fmla="*/ 221849 w 5707262"/>
              <a:gd name="connsiteY16" fmla="*/ 1019435 h 1470791"/>
              <a:gd name="connsiteX17" fmla="*/ 230587 w 5707262"/>
              <a:gd name="connsiteY17" fmla="*/ 1022347 h 1470791"/>
              <a:gd name="connsiteX18" fmla="*/ 230829 w 5707262"/>
              <a:gd name="connsiteY18" fmla="*/ 1015309 h 1470791"/>
              <a:gd name="connsiteX19" fmla="*/ 1851667 w 5707262"/>
              <a:gd name="connsiteY19" fmla="*/ 844440 h 1470791"/>
              <a:gd name="connsiteX20" fmla="*/ 1845099 w 5707262"/>
              <a:gd name="connsiteY20" fmla="*/ 846359 h 1470791"/>
              <a:gd name="connsiteX21" fmla="*/ 1746481 w 5707262"/>
              <a:gd name="connsiteY21" fmla="*/ 938511 h 1470791"/>
              <a:gd name="connsiteX22" fmla="*/ 1741632 w 5707262"/>
              <a:gd name="connsiteY22" fmla="*/ 962762 h 1470791"/>
              <a:gd name="connsiteX23" fmla="*/ 1841866 w 5707262"/>
              <a:gd name="connsiteY23" fmla="*/ 878693 h 1470791"/>
              <a:gd name="connsiteX24" fmla="*/ 1853183 w 5707262"/>
              <a:gd name="connsiteY24" fmla="*/ 854443 h 1470791"/>
              <a:gd name="connsiteX25" fmla="*/ 1851667 w 5707262"/>
              <a:gd name="connsiteY25" fmla="*/ 844440 h 1470791"/>
              <a:gd name="connsiteX26" fmla="*/ 4493455 w 5707262"/>
              <a:gd name="connsiteY26" fmla="*/ 809723 h 1470791"/>
              <a:gd name="connsiteX27" fmla="*/ 4400249 w 5707262"/>
              <a:gd name="connsiteY27" fmla="*/ 912637 h 1470791"/>
              <a:gd name="connsiteX28" fmla="*/ 4347821 w 5707262"/>
              <a:gd name="connsiteY28" fmla="*/ 978657 h 1470791"/>
              <a:gd name="connsiteX29" fmla="*/ 4458503 w 5707262"/>
              <a:gd name="connsiteY29" fmla="*/ 912637 h 1470791"/>
              <a:gd name="connsiteX30" fmla="*/ 4497338 w 5707262"/>
              <a:gd name="connsiteY30" fmla="*/ 858267 h 1470791"/>
              <a:gd name="connsiteX31" fmla="*/ 4493455 w 5707262"/>
              <a:gd name="connsiteY31" fmla="*/ 809723 h 1470791"/>
              <a:gd name="connsiteX32" fmla="*/ 3146095 w 5707262"/>
              <a:gd name="connsiteY32" fmla="*/ 799123 h 1470791"/>
              <a:gd name="connsiteX33" fmla="*/ 3140335 w 5707262"/>
              <a:gd name="connsiteY33" fmla="*/ 801093 h 1470791"/>
              <a:gd name="connsiteX34" fmla="*/ 3129019 w 5707262"/>
              <a:gd name="connsiteY34" fmla="*/ 810793 h 1470791"/>
              <a:gd name="connsiteX35" fmla="*/ 3145185 w 5707262"/>
              <a:gd name="connsiteY35" fmla="*/ 808368 h 1470791"/>
              <a:gd name="connsiteX36" fmla="*/ 3146095 w 5707262"/>
              <a:gd name="connsiteY36" fmla="*/ 799123 h 1470791"/>
              <a:gd name="connsiteX37" fmla="*/ 3762759 w 5707262"/>
              <a:gd name="connsiteY37" fmla="*/ 789776 h 1470791"/>
              <a:gd name="connsiteX38" fmla="*/ 3719109 w 5707262"/>
              <a:gd name="connsiteY38" fmla="*/ 818876 h 1470791"/>
              <a:gd name="connsiteX39" fmla="*/ 3657675 w 5707262"/>
              <a:gd name="connsiteY39" fmla="*/ 841511 h 1470791"/>
              <a:gd name="connsiteX40" fmla="*/ 3625341 w 5707262"/>
              <a:gd name="connsiteY40" fmla="*/ 867377 h 1470791"/>
              <a:gd name="connsiteX41" fmla="*/ 3730426 w 5707262"/>
              <a:gd name="connsiteY41" fmla="*/ 914261 h 1470791"/>
              <a:gd name="connsiteX42" fmla="*/ 3694859 w 5707262"/>
              <a:gd name="connsiteY42" fmla="*/ 969228 h 1470791"/>
              <a:gd name="connsiteX43" fmla="*/ 3625341 w 5707262"/>
              <a:gd name="connsiteY43" fmla="*/ 995096 h 1470791"/>
              <a:gd name="connsiteX44" fmla="*/ 3601091 w 5707262"/>
              <a:gd name="connsiteY44" fmla="*/ 1025004 h 1470791"/>
              <a:gd name="connsiteX45" fmla="*/ 3615642 w 5707262"/>
              <a:gd name="connsiteY45" fmla="*/ 1043596 h 1470791"/>
              <a:gd name="connsiteX46" fmla="*/ 3780543 w 5707262"/>
              <a:gd name="connsiteY46" fmla="*/ 1011263 h 1470791"/>
              <a:gd name="connsiteX47" fmla="*/ 3785394 w 5707262"/>
              <a:gd name="connsiteY47" fmla="*/ 836660 h 1470791"/>
              <a:gd name="connsiteX48" fmla="*/ 3762759 w 5707262"/>
              <a:gd name="connsiteY48" fmla="*/ 789776 h 1470791"/>
              <a:gd name="connsiteX49" fmla="*/ 2509558 w 5707262"/>
              <a:gd name="connsiteY49" fmla="*/ 755826 h 1470791"/>
              <a:gd name="connsiteX50" fmla="*/ 2461058 w 5707262"/>
              <a:gd name="connsiteY50" fmla="*/ 757442 h 1470791"/>
              <a:gd name="connsiteX51" fmla="*/ 2394773 w 5707262"/>
              <a:gd name="connsiteY51" fmla="*/ 778459 h 1470791"/>
              <a:gd name="connsiteX52" fmla="*/ 2326872 w 5707262"/>
              <a:gd name="connsiteY52" fmla="*/ 801093 h 1470791"/>
              <a:gd name="connsiteX53" fmla="*/ 2267055 w 5707262"/>
              <a:gd name="connsiteY53" fmla="*/ 847976 h 1470791"/>
              <a:gd name="connsiteX54" fmla="*/ 2296155 w 5707262"/>
              <a:gd name="connsiteY54" fmla="*/ 1011262 h 1470791"/>
              <a:gd name="connsiteX55" fmla="*/ 2357589 w 5707262"/>
              <a:gd name="connsiteY55" fmla="*/ 1030662 h 1470791"/>
              <a:gd name="connsiteX56" fmla="*/ 2461058 w 5707262"/>
              <a:gd name="connsiteY56" fmla="*/ 915877 h 1470791"/>
              <a:gd name="connsiteX57" fmla="*/ 2509558 w 5707262"/>
              <a:gd name="connsiteY57" fmla="*/ 755826 h 1470791"/>
              <a:gd name="connsiteX58" fmla="*/ 3200809 w 5707262"/>
              <a:gd name="connsiteY58" fmla="*/ 723037 h 1470791"/>
              <a:gd name="connsiteX59" fmla="*/ 3195303 w 5707262"/>
              <a:gd name="connsiteY59" fmla="*/ 723492 h 1470791"/>
              <a:gd name="connsiteX60" fmla="*/ 3190453 w 5707262"/>
              <a:gd name="connsiteY60" fmla="*/ 726725 h 1470791"/>
              <a:gd name="connsiteX61" fmla="*/ 3151652 w 5707262"/>
              <a:gd name="connsiteY61" fmla="*/ 750976 h 1470791"/>
              <a:gd name="connsiteX62" fmla="*/ 3146803 w 5707262"/>
              <a:gd name="connsiteY62" fmla="*/ 781692 h 1470791"/>
              <a:gd name="connsiteX63" fmla="*/ 3160544 w 5707262"/>
              <a:gd name="connsiteY63" fmla="*/ 788968 h 1470791"/>
              <a:gd name="connsiteX64" fmla="*/ 3178327 w 5707262"/>
              <a:gd name="connsiteY64" fmla="*/ 762292 h 1470791"/>
              <a:gd name="connsiteX65" fmla="*/ 3196111 w 5707262"/>
              <a:gd name="connsiteY65" fmla="*/ 735617 h 1470791"/>
              <a:gd name="connsiteX66" fmla="*/ 3200809 w 5707262"/>
              <a:gd name="connsiteY66" fmla="*/ 723037 h 1470791"/>
              <a:gd name="connsiteX67" fmla="*/ 1731831 w 5707262"/>
              <a:gd name="connsiteY67" fmla="*/ 670242 h 1470791"/>
              <a:gd name="connsiteX68" fmla="*/ 1734760 w 5707262"/>
              <a:gd name="connsiteY68" fmla="*/ 670545 h 1470791"/>
              <a:gd name="connsiteX69" fmla="*/ 1735544 w 5707262"/>
              <a:gd name="connsiteY69" fmla="*/ 672040 h 1470791"/>
              <a:gd name="connsiteX70" fmla="*/ 1728210 w 5707262"/>
              <a:gd name="connsiteY70" fmla="*/ 674557 h 1470791"/>
              <a:gd name="connsiteX71" fmla="*/ 1727081 w 5707262"/>
              <a:gd name="connsiteY71" fmla="*/ 671758 h 1470791"/>
              <a:gd name="connsiteX72" fmla="*/ 1731831 w 5707262"/>
              <a:gd name="connsiteY72" fmla="*/ 670242 h 1470791"/>
              <a:gd name="connsiteX73" fmla="*/ 83983 w 5707262"/>
              <a:gd name="connsiteY73" fmla="*/ 648554 h 1470791"/>
              <a:gd name="connsiteX74" fmla="*/ 70390 w 5707262"/>
              <a:gd name="connsiteY74" fmla="*/ 685449 h 1470791"/>
              <a:gd name="connsiteX75" fmla="*/ 72332 w 5707262"/>
              <a:gd name="connsiteY75" fmla="*/ 761177 h 1470791"/>
              <a:gd name="connsiteX76" fmla="*/ 124760 w 5707262"/>
              <a:gd name="connsiteY76" fmla="*/ 825256 h 1470791"/>
              <a:gd name="connsiteX77" fmla="*/ 132527 w 5707262"/>
              <a:gd name="connsiteY77" fmla="*/ 881568 h 1470791"/>
              <a:gd name="connsiteX78" fmla="*/ 138353 w 5707262"/>
              <a:gd name="connsiteY78" fmla="*/ 1100989 h 1470791"/>
              <a:gd name="connsiteX79" fmla="*/ 204373 w 5707262"/>
              <a:gd name="connsiteY79" fmla="*/ 1011668 h 1470791"/>
              <a:gd name="connsiteX80" fmla="*/ 210199 w 5707262"/>
              <a:gd name="connsiteY80" fmla="*/ 1003901 h 1470791"/>
              <a:gd name="connsiteX81" fmla="*/ 214082 w 5707262"/>
              <a:gd name="connsiteY81" fmla="*/ 1027202 h 1470791"/>
              <a:gd name="connsiteX82" fmla="*/ 247092 w 5707262"/>
              <a:gd name="connsiteY82" fmla="*/ 998075 h 1470791"/>
              <a:gd name="connsiteX83" fmla="*/ 254859 w 5707262"/>
              <a:gd name="connsiteY83" fmla="*/ 996133 h 1470791"/>
              <a:gd name="connsiteX84" fmla="*/ 247092 w 5707262"/>
              <a:gd name="connsiteY84" fmla="*/ 1036911 h 1470791"/>
              <a:gd name="connsiteX85" fmla="*/ 208257 w 5707262"/>
              <a:gd name="connsiteY85" fmla="*/ 1215554 h 1470791"/>
              <a:gd name="connsiteX86" fmla="*/ 140294 w 5707262"/>
              <a:gd name="connsiteY86" fmla="*/ 1394199 h 1470791"/>
              <a:gd name="connsiteX87" fmla="*/ 82041 w 5707262"/>
              <a:gd name="connsiteY87" fmla="*/ 1384490 h 1470791"/>
              <a:gd name="connsiteX88" fmla="*/ 50973 w 5707262"/>
              <a:gd name="connsiteY88" fmla="*/ 1341770 h 1470791"/>
              <a:gd name="connsiteX89" fmla="*/ 14078 w 5707262"/>
              <a:gd name="connsiteY89" fmla="*/ 1260215 h 1470791"/>
              <a:gd name="connsiteX90" fmla="*/ 31554 w 5707262"/>
              <a:gd name="connsiteY90" fmla="*/ 1215554 h 1470791"/>
              <a:gd name="connsiteX91" fmla="*/ 14078 w 5707262"/>
              <a:gd name="connsiteY91" fmla="*/ 1062153 h 1470791"/>
              <a:gd name="connsiteX92" fmla="*/ 486 w 5707262"/>
              <a:gd name="connsiteY92" fmla="*/ 955356 h 1470791"/>
              <a:gd name="connsiteX93" fmla="*/ 4370 w 5707262"/>
              <a:gd name="connsiteY93" fmla="*/ 737876 h 1470791"/>
              <a:gd name="connsiteX94" fmla="*/ 37379 w 5707262"/>
              <a:gd name="connsiteY94" fmla="*/ 689332 h 1470791"/>
              <a:gd name="connsiteX95" fmla="*/ 83983 w 5707262"/>
              <a:gd name="connsiteY95" fmla="*/ 648554 h 1470791"/>
              <a:gd name="connsiteX96" fmla="*/ 1854800 w 5707262"/>
              <a:gd name="connsiteY96" fmla="*/ 631341 h 1470791"/>
              <a:gd name="connsiteX97" fmla="*/ 1861266 w 5707262"/>
              <a:gd name="connsiteY97" fmla="*/ 631341 h 1470791"/>
              <a:gd name="connsiteX98" fmla="*/ 1948567 w 5707262"/>
              <a:gd name="connsiteY98" fmla="*/ 696008 h 1470791"/>
              <a:gd name="connsiteX99" fmla="*/ 1948567 w 5707262"/>
              <a:gd name="connsiteY99" fmla="*/ 734808 h 1470791"/>
              <a:gd name="connsiteX100" fmla="*/ 1904917 w 5707262"/>
              <a:gd name="connsiteY100" fmla="*/ 805942 h 1470791"/>
              <a:gd name="connsiteX101" fmla="*/ 1904917 w 5707262"/>
              <a:gd name="connsiteY101" fmla="*/ 830193 h 1470791"/>
              <a:gd name="connsiteX102" fmla="*/ 1929167 w 5707262"/>
              <a:gd name="connsiteY102" fmla="*/ 847976 h 1470791"/>
              <a:gd name="connsiteX103" fmla="*/ 1981710 w 5707262"/>
              <a:gd name="connsiteY103" fmla="*/ 900519 h 1470791"/>
              <a:gd name="connsiteX104" fmla="*/ 1995452 w 5707262"/>
              <a:gd name="connsiteY104" fmla="*/ 962762 h 1470791"/>
              <a:gd name="connsiteX105" fmla="*/ 1969584 w 5707262"/>
              <a:gd name="connsiteY105" fmla="*/ 1011262 h 1470791"/>
              <a:gd name="connsiteX106" fmla="*/ 1921084 w 5707262"/>
              <a:gd name="connsiteY106" fmla="*/ 1040362 h 1470791"/>
              <a:gd name="connsiteX107" fmla="*/ 1880666 w 5707262"/>
              <a:gd name="connsiteY107" fmla="*/ 987012 h 1470791"/>
              <a:gd name="connsiteX108" fmla="*/ 1866117 w 5707262"/>
              <a:gd name="connsiteY108" fmla="*/ 999945 h 1470791"/>
              <a:gd name="connsiteX109" fmla="*/ 1778815 w 5707262"/>
              <a:gd name="connsiteY109" fmla="*/ 1059763 h 1470791"/>
              <a:gd name="connsiteX110" fmla="*/ 1673730 w 5707262"/>
              <a:gd name="connsiteY110" fmla="*/ 1106646 h 1470791"/>
              <a:gd name="connsiteX111" fmla="*/ 1613913 w 5707262"/>
              <a:gd name="connsiteY111" fmla="*/ 1122813 h 1470791"/>
              <a:gd name="connsiteX112" fmla="*/ 1549245 w 5707262"/>
              <a:gd name="connsiteY112" fmla="*/ 1134130 h 1470791"/>
              <a:gd name="connsiteX113" fmla="*/ 1529845 w 5707262"/>
              <a:gd name="connsiteY113" fmla="*/ 1040362 h 1470791"/>
              <a:gd name="connsiteX114" fmla="*/ 1533079 w 5707262"/>
              <a:gd name="connsiteY114" fmla="*/ 1013687 h 1470791"/>
              <a:gd name="connsiteX115" fmla="*/ 1541162 w 5707262"/>
              <a:gd name="connsiteY115" fmla="*/ 999945 h 1470791"/>
              <a:gd name="connsiteX116" fmla="*/ 1620380 w 5707262"/>
              <a:gd name="connsiteY116" fmla="*/ 909411 h 1470791"/>
              <a:gd name="connsiteX117" fmla="*/ 1618763 w 5707262"/>
              <a:gd name="connsiteY117" fmla="*/ 891627 h 1470791"/>
              <a:gd name="connsiteX118" fmla="*/ 1565412 w 5707262"/>
              <a:gd name="connsiteY118" fmla="*/ 890011 h 1470791"/>
              <a:gd name="connsiteX119" fmla="*/ 1445778 w 5707262"/>
              <a:gd name="connsiteY119" fmla="*/ 883543 h 1470791"/>
              <a:gd name="connsiteX120" fmla="*/ 1406977 w 5707262"/>
              <a:gd name="connsiteY120" fmla="*/ 835043 h 1470791"/>
              <a:gd name="connsiteX121" fmla="*/ 1406977 w 5707262"/>
              <a:gd name="connsiteY121" fmla="*/ 801093 h 1470791"/>
              <a:gd name="connsiteX122" fmla="*/ 1481345 w 5707262"/>
              <a:gd name="connsiteY122" fmla="*/ 715408 h 1470791"/>
              <a:gd name="connsiteX123" fmla="*/ 1445778 w 5707262"/>
              <a:gd name="connsiteY123" fmla="*/ 794626 h 1470791"/>
              <a:gd name="connsiteX124" fmla="*/ 1636547 w 5707262"/>
              <a:gd name="connsiteY124" fmla="*/ 708941 h 1470791"/>
              <a:gd name="connsiteX125" fmla="*/ 1654330 w 5707262"/>
              <a:gd name="connsiteY125" fmla="*/ 704092 h 1470791"/>
              <a:gd name="connsiteX126" fmla="*/ 1667264 w 5707262"/>
              <a:gd name="connsiteY126" fmla="*/ 708941 h 1470791"/>
              <a:gd name="connsiteX127" fmla="*/ 1722231 w 5707262"/>
              <a:gd name="connsiteY127" fmla="*/ 676607 h 1470791"/>
              <a:gd name="connsiteX128" fmla="*/ 1728210 w 5707262"/>
              <a:gd name="connsiteY128" fmla="*/ 674557 h 1470791"/>
              <a:gd name="connsiteX129" fmla="*/ 1729406 w 5707262"/>
              <a:gd name="connsiteY129" fmla="*/ 677517 h 1470791"/>
              <a:gd name="connsiteX130" fmla="*/ 1735164 w 5707262"/>
              <a:gd name="connsiteY130" fmla="*/ 676607 h 1470791"/>
              <a:gd name="connsiteX131" fmla="*/ 1735872 w 5707262"/>
              <a:gd name="connsiteY131" fmla="*/ 672667 h 1470791"/>
              <a:gd name="connsiteX132" fmla="*/ 1735544 w 5707262"/>
              <a:gd name="connsiteY132" fmla="*/ 672040 h 1470791"/>
              <a:gd name="connsiteX133" fmla="*/ 1749917 w 5707262"/>
              <a:gd name="connsiteY133" fmla="*/ 667110 h 1470791"/>
              <a:gd name="connsiteX134" fmla="*/ 1784473 w 5707262"/>
              <a:gd name="connsiteY134" fmla="*/ 661249 h 1470791"/>
              <a:gd name="connsiteX135" fmla="*/ 1854800 w 5707262"/>
              <a:gd name="connsiteY135" fmla="*/ 631341 h 1470791"/>
              <a:gd name="connsiteX136" fmla="*/ 996135 w 5707262"/>
              <a:gd name="connsiteY136" fmla="*/ 559475 h 1470791"/>
              <a:gd name="connsiteX137" fmla="*/ 988853 w 5707262"/>
              <a:gd name="connsiteY137" fmla="*/ 563116 h 1470791"/>
              <a:gd name="connsiteX138" fmla="*/ 996620 w 5707262"/>
              <a:gd name="connsiteY138" fmla="*/ 598068 h 1470791"/>
              <a:gd name="connsiteX139" fmla="*/ 1012154 w 5707262"/>
              <a:gd name="connsiteY139" fmla="*/ 574767 h 1470791"/>
              <a:gd name="connsiteX140" fmla="*/ 996135 w 5707262"/>
              <a:gd name="connsiteY140" fmla="*/ 559475 h 1470791"/>
              <a:gd name="connsiteX141" fmla="*/ 3300388 w 5707262"/>
              <a:gd name="connsiteY141" fmla="*/ 550507 h 1470791"/>
              <a:gd name="connsiteX142" fmla="*/ 3201769 w 5707262"/>
              <a:gd name="connsiteY142" fmla="*/ 649124 h 1470791"/>
              <a:gd name="connsiteX143" fmla="*/ 3190453 w 5707262"/>
              <a:gd name="connsiteY143" fmla="*/ 666908 h 1470791"/>
              <a:gd name="connsiteX144" fmla="*/ 3289070 w 5707262"/>
              <a:gd name="connsiteY144" fmla="*/ 592540 h 1470791"/>
              <a:gd name="connsiteX145" fmla="*/ 3301196 w 5707262"/>
              <a:gd name="connsiteY145" fmla="*/ 565865 h 1470791"/>
              <a:gd name="connsiteX146" fmla="*/ 3300388 w 5707262"/>
              <a:gd name="connsiteY146" fmla="*/ 550507 h 1470791"/>
              <a:gd name="connsiteX147" fmla="*/ 4538116 w 5707262"/>
              <a:gd name="connsiteY147" fmla="*/ 510688 h 1470791"/>
              <a:gd name="connsiteX148" fmla="*/ 4569184 w 5707262"/>
              <a:gd name="connsiteY148" fmla="*/ 516513 h 1470791"/>
              <a:gd name="connsiteX149" fmla="*/ 4635205 w 5707262"/>
              <a:gd name="connsiteY149" fmla="*/ 605836 h 1470791"/>
              <a:gd name="connsiteX150" fmla="*/ 4604137 w 5707262"/>
              <a:gd name="connsiteY150" fmla="*/ 735935 h 1470791"/>
              <a:gd name="connsiteX151" fmla="*/ 4598311 w 5707262"/>
              <a:gd name="connsiteY151" fmla="*/ 809723 h 1470791"/>
              <a:gd name="connsiteX152" fmla="*/ 4656564 w 5707262"/>
              <a:gd name="connsiteY152" fmla="*/ 763120 h 1470791"/>
              <a:gd name="connsiteX153" fmla="*/ 4763362 w 5707262"/>
              <a:gd name="connsiteY153" fmla="*/ 656322 h 1470791"/>
              <a:gd name="connsiteX154" fmla="*/ 4796372 w 5707262"/>
              <a:gd name="connsiteY154" fmla="*/ 605836 h 1470791"/>
              <a:gd name="connsiteX155" fmla="*/ 4849771 w 5707262"/>
              <a:gd name="connsiteY155" fmla="*/ 599039 h 1470791"/>
              <a:gd name="connsiteX156" fmla="*/ 4899287 w 5707262"/>
              <a:gd name="connsiteY156" fmla="*/ 603894 h 1470791"/>
              <a:gd name="connsiteX157" fmla="*/ 5019677 w 5707262"/>
              <a:gd name="connsiteY157" fmla="*/ 710692 h 1470791"/>
              <a:gd name="connsiteX158" fmla="*/ 5006085 w 5707262"/>
              <a:gd name="connsiteY158" fmla="*/ 846617 h 1470791"/>
              <a:gd name="connsiteX159" fmla="*/ 4953657 w 5707262"/>
              <a:gd name="connsiteY159" fmla="*/ 858267 h 1470791"/>
              <a:gd name="connsiteX160" fmla="*/ 4914821 w 5707262"/>
              <a:gd name="connsiteY160" fmla="*/ 829140 h 1470791"/>
              <a:gd name="connsiteX161" fmla="*/ 4891519 w 5707262"/>
              <a:gd name="connsiteY161" fmla="*/ 795159 h 1470791"/>
              <a:gd name="connsiteX162" fmla="*/ 4897345 w 5707262"/>
              <a:gd name="connsiteY162" fmla="*/ 776713 h 1470791"/>
              <a:gd name="connsiteX163" fmla="*/ 4858510 w 5707262"/>
              <a:gd name="connsiteY163" fmla="*/ 681565 h 1470791"/>
              <a:gd name="connsiteX164" fmla="*/ 4825499 w 5707262"/>
              <a:gd name="connsiteY164" fmla="*/ 693216 h 1470791"/>
              <a:gd name="connsiteX165" fmla="*/ 4617729 w 5707262"/>
              <a:gd name="connsiteY165" fmla="*/ 899044 h 1470791"/>
              <a:gd name="connsiteX166" fmla="*/ 4590543 w 5707262"/>
              <a:gd name="connsiteY166" fmla="*/ 968949 h 1470791"/>
              <a:gd name="connsiteX167" fmla="*/ 4606078 w 5707262"/>
              <a:gd name="connsiteY167" fmla="*/ 1069922 h 1470791"/>
              <a:gd name="connsiteX168" fmla="*/ 4590543 w 5707262"/>
              <a:gd name="connsiteY168" fmla="*/ 1168952 h 1470791"/>
              <a:gd name="connsiteX169" fmla="*/ 4538116 w 5707262"/>
              <a:gd name="connsiteY169" fmla="*/ 1126233 h 1470791"/>
              <a:gd name="connsiteX170" fmla="*/ 4487629 w 5707262"/>
              <a:gd name="connsiteY170" fmla="*/ 978657 h 1470791"/>
              <a:gd name="connsiteX171" fmla="*/ 4378890 w 5707262"/>
              <a:gd name="connsiteY171" fmla="*/ 1042736 h 1470791"/>
              <a:gd name="connsiteX172" fmla="*/ 4283742 w 5707262"/>
              <a:gd name="connsiteY172" fmla="*/ 1056329 h 1470791"/>
              <a:gd name="connsiteX173" fmla="*/ 4260441 w 5707262"/>
              <a:gd name="connsiteY173" fmla="*/ 1042736 h 1470791"/>
              <a:gd name="connsiteX174" fmla="*/ 4254616 w 5707262"/>
              <a:gd name="connsiteY174" fmla="*/ 968949 h 1470791"/>
              <a:gd name="connsiteX175" fmla="*/ 4295393 w 5707262"/>
              <a:gd name="connsiteY175" fmla="*/ 918463 h 1470791"/>
              <a:gd name="connsiteX176" fmla="*/ 4369181 w 5707262"/>
              <a:gd name="connsiteY176" fmla="*/ 796130 h 1470791"/>
              <a:gd name="connsiteX177" fmla="*/ 4365298 w 5707262"/>
              <a:gd name="connsiteY177" fmla="*/ 781567 h 1470791"/>
              <a:gd name="connsiteX178" fmla="*/ 4334229 w 5707262"/>
              <a:gd name="connsiteY178" fmla="*/ 790305 h 1470791"/>
              <a:gd name="connsiteX179" fmla="*/ 4246849 w 5707262"/>
              <a:gd name="connsiteY179" fmla="*/ 819431 h 1470791"/>
              <a:gd name="connsiteX180" fmla="*/ 4124516 w 5707262"/>
              <a:gd name="connsiteY180" fmla="*/ 869918 h 1470791"/>
              <a:gd name="connsiteX181" fmla="*/ 4088594 w 5707262"/>
              <a:gd name="connsiteY181" fmla="*/ 818461 h 1470791"/>
              <a:gd name="connsiteX182" fmla="*/ 4079855 w 5707262"/>
              <a:gd name="connsiteY182" fmla="*/ 751469 h 1470791"/>
              <a:gd name="connsiteX183" fmla="*/ 4091506 w 5707262"/>
              <a:gd name="connsiteY183" fmla="*/ 693216 h 1470791"/>
              <a:gd name="connsiteX184" fmla="*/ 4130342 w 5707262"/>
              <a:gd name="connsiteY184" fmla="*/ 563116 h 1470791"/>
              <a:gd name="connsiteX185" fmla="*/ 4133254 w 5707262"/>
              <a:gd name="connsiteY185" fmla="*/ 564087 h 1470791"/>
              <a:gd name="connsiteX186" fmla="*/ 4120632 w 5707262"/>
              <a:gd name="connsiteY186" fmla="*/ 605836 h 1470791"/>
              <a:gd name="connsiteX187" fmla="*/ 4110924 w 5707262"/>
              <a:gd name="connsiteY187" fmla="*/ 714575 h 1470791"/>
              <a:gd name="connsiteX188" fmla="*/ 4310927 w 5707262"/>
              <a:gd name="connsiteY188" fmla="*/ 640788 h 1470791"/>
              <a:gd name="connsiteX189" fmla="*/ 4458503 w 5707262"/>
              <a:gd name="connsiteY189" fmla="*/ 598068 h 1470791"/>
              <a:gd name="connsiteX190" fmla="*/ 4503163 w 5707262"/>
              <a:gd name="connsiteY190" fmla="*/ 547582 h 1470791"/>
              <a:gd name="connsiteX191" fmla="*/ 4526465 w 5707262"/>
              <a:gd name="connsiteY191" fmla="*/ 531077 h 1470791"/>
              <a:gd name="connsiteX192" fmla="*/ 4538116 w 5707262"/>
              <a:gd name="connsiteY192" fmla="*/ 510688 h 1470791"/>
              <a:gd name="connsiteX193" fmla="*/ 593803 w 5707262"/>
              <a:gd name="connsiteY193" fmla="*/ 435826 h 1470791"/>
              <a:gd name="connsiteX194" fmla="*/ 595808 w 5707262"/>
              <a:gd name="connsiteY194" fmla="*/ 437747 h 1470791"/>
              <a:gd name="connsiteX195" fmla="*/ 592729 w 5707262"/>
              <a:gd name="connsiteY195" fmla="*/ 436900 h 1470791"/>
              <a:gd name="connsiteX196" fmla="*/ 3234103 w 5707262"/>
              <a:gd name="connsiteY196" fmla="*/ 427234 h 1470791"/>
              <a:gd name="connsiteX197" fmla="*/ 3214703 w 5707262"/>
              <a:gd name="connsiteY197" fmla="*/ 432489 h 1470791"/>
              <a:gd name="connsiteX198" fmla="*/ 3140335 w 5707262"/>
              <a:gd name="connsiteY198" fmla="*/ 490689 h 1470791"/>
              <a:gd name="connsiteX199" fmla="*/ 3140335 w 5707262"/>
              <a:gd name="connsiteY199" fmla="*/ 544040 h 1470791"/>
              <a:gd name="connsiteX200" fmla="*/ 3134677 w 5707262"/>
              <a:gd name="connsiteY200" fmla="*/ 572332 h 1470791"/>
              <a:gd name="connsiteX201" fmla="*/ 3145185 w 5707262"/>
              <a:gd name="connsiteY201" fmla="*/ 581224 h 1470791"/>
              <a:gd name="connsiteX202" fmla="*/ 3256736 w 5707262"/>
              <a:gd name="connsiteY202" fmla="*/ 459972 h 1470791"/>
              <a:gd name="connsiteX203" fmla="*/ 3256736 w 5707262"/>
              <a:gd name="connsiteY203" fmla="*/ 430872 h 1470791"/>
              <a:gd name="connsiteX204" fmla="*/ 3234103 w 5707262"/>
              <a:gd name="connsiteY204" fmla="*/ 427234 h 1470791"/>
              <a:gd name="connsiteX205" fmla="*/ 5517745 w 5707262"/>
              <a:gd name="connsiteY205" fmla="*/ 416512 h 1470791"/>
              <a:gd name="connsiteX206" fmla="*/ 5481821 w 5707262"/>
              <a:gd name="connsiteY206" fmla="*/ 423308 h 1470791"/>
              <a:gd name="connsiteX207" fmla="*/ 5409975 w 5707262"/>
              <a:gd name="connsiteY207" fmla="*/ 444667 h 1470791"/>
              <a:gd name="connsiteX208" fmla="*/ 5312887 w 5707262"/>
              <a:gd name="connsiteY208" fmla="*/ 467969 h 1470791"/>
              <a:gd name="connsiteX209" fmla="*/ 5307061 w 5707262"/>
              <a:gd name="connsiteY209" fmla="*/ 563116 h 1470791"/>
              <a:gd name="connsiteX210" fmla="*/ 5357547 w 5707262"/>
              <a:gd name="connsiteY210" fmla="*/ 582534 h 1470791"/>
              <a:gd name="connsiteX211" fmla="*/ 5421626 w 5707262"/>
              <a:gd name="connsiteY211" fmla="*/ 533990 h 1470791"/>
              <a:gd name="connsiteX212" fmla="*/ 5516773 w 5707262"/>
              <a:gd name="connsiteY212" fmla="*/ 436900 h 1470791"/>
              <a:gd name="connsiteX213" fmla="*/ 5517745 w 5707262"/>
              <a:gd name="connsiteY213" fmla="*/ 416512 h 1470791"/>
              <a:gd name="connsiteX214" fmla="*/ 812576 w 5707262"/>
              <a:gd name="connsiteY214" fmla="*/ 394242 h 1470791"/>
              <a:gd name="connsiteX215" fmla="*/ 802442 w 5707262"/>
              <a:gd name="connsiteY215" fmla="*/ 396123 h 1470791"/>
              <a:gd name="connsiteX216" fmla="*/ 765548 w 5707262"/>
              <a:gd name="connsiteY216" fmla="*/ 411657 h 1470791"/>
              <a:gd name="connsiteX217" fmla="*/ 783024 w 5707262"/>
              <a:gd name="connsiteY217" fmla="*/ 423308 h 1470791"/>
              <a:gd name="connsiteX218" fmla="*/ 813122 w 5707262"/>
              <a:gd name="connsiteY218" fmla="*/ 412629 h 1470791"/>
              <a:gd name="connsiteX219" fmla="*/ 812576 w 5707262"/>
              <a:gd name="connsiteY219" fmla="*/ 394242 h 1470791"/>
              <a:gd name="connsiteX220" fmla="*/ 1716168 w 5707262"/>
              <a:gd name="connsiteY220" fmla="*/ 379945 h 1470791"/>
              <a:gd name="connsiteX221" fmla="*/ 1740015 w 5707262"/>
              <a:gd name="connsiteY221" fmla="*/ 383988 h 1470791"/>
              <a:gd name="connsiteX222" fmla="*/ 1885517 w 5707262"/>
              <a:gd name="connsiteY222" fmla="*/ 413088 h 1470791"/>
              <a:gd name="connsiteX223" fmla="*/ 1953417 w 5707262"/>
              <a:gd name="connsiteY223" fmla="*/ 484222 h 1470791"/>
              <a:gd name="connsiteX224" fmla="*/ 1945334 w 5707262"/>
              <a:gd name="connsiteY224" fmla="*/ 516556 h 1470791"/>
              <a:gd name="connsiteX225" fmla="*/ 1908150 w 5707262"/>
              <a:gd name="connsiteY225" fmla="*/ 553740 h 1470791"/>
              <a:gd name="connsiteX226" fmla="*/ 1799832 w 5707262"/>
              <a:gd name="connsiteY226" fmla="*/ 569907 h 1470791"/>
              <a:gd name="connsiteX227" fmla="*/ 1751331 w 5707262"/>
              <a:gd name="connsiteY227" fmla="*/ 586073 h 1470791"/>
              <a:gd name="connsiteX228" fmla="*/ 1680198 w 5707262"/>
              <a:gd name="connsiteY228" fmla="*/ 603856 h 1470791"/>
              <a:gd name="connsiteX229" fmla="*/ 1672114 w 5707262"/>
              <a:gd name="connsiteY229" fmla="*/ 616790 h 1470791"/>
              <a:gd name="connsiteX230" fmla="*/ 1647864 w 5707262"/>
              <a:gd name="connsiteY230" fmla="*/ 607091 h 1470791"/>
              <a:gd name="connsiteX231" fmla="*/ 1765882 w 5707262"/>
              <a:gd name="connsiteY231" fmla="*/ 540806 h 1470791"/>
              <a:gd name="connsiteX232" fmla="*/ 1704448 w 5707262"/>
              <a:gd name="connsiteY232" fmla="*/ 508472 h 1470791"/>
              <a:gd name="connsiteX233" fmla="*/ 1583196 w 5707262"/>
              <a:gd name="connsiteY233" fmla="*/ 417938 h 1470791"/>
              <a:gd name="connsiteX234" fmla="*/ 1576729 w 5707262"/>
              <a:gd name="connsiteY234" fmla="*/ 406621 h 1470791"/>
              <a:gd name="connsiteX235" fmla="*/ 1655947 w 5707262"/>
              <a:gd name="connsiteY235" fmla="*/ 380754 h 1470791"/>
              <a:gd name="connsiteX236" fmla="*/ 1693131 w 5707262"/>
              <a:gd name="connsiteY236" fmla="*/ 380754 h 1470791"/>
              <a:gd name="connsiteX237" fmla="*/ 1716168 w 5707262"/>
              <a:gd name="connsiteY237" fmla="*/ 379945 h 1470791"/>
              <a:gd name="connsiteX238" fmla="*/ 2364056 w 5707262"/>
              <a:gd name="connsiteY238" fmla="*/ 314470 h 1470791"/>
              <a:gd name="connsiteX239" fmla="*/ 2448124 w 5707262"/>
              <a:gd name="connsiteY239" fmla="*/ 356504 h 1470791"/>
              <a:gd name="connsiteX240" fmla="*/ 2438423 w 5707262"/>
              <a:gd name="connsiteY240" fmla="*/ 461589 h 1470791"/>
              <a:gd name="connsiteX241" fmla="*/ 2427107 w 5707262"/>
              <a:gd name="connsiteY241" fmla="*/ 516556 h 1470791"/>
              <a:gd name="connsiteX242" fmla="*/ 2352739 w 5707262"/>
              <a:gd name="connsiteY242" fmla="*/ 660440 h 1470791"/>
              <a:gd name="connsiteX243" fmla="*/ 2352739 w 5707262"/>
              <a:gd name="connsiteY243" fmla="*/ 691158 h 1470791"/>
              <a:gd name="connsiteX244" fmla="*/ 2514408 w 5707262"/>
              <a:gd name="connsiteY244" fmla="*/ 683075 h 1470791"/>
              <a:gd name="connsiteX245" fmla="*/ 2596859 w 5707262"/>
              <a:gd name="connsiteY245" fmla="*/ 739659 h 1470791"/>
              <a:gd name="connsiteX246" fmla="*/ 2608985 w 5707262"/>
              <a:gd name="connsiteY246" fmla="*/ 805942 h 1470791"/>
              <a:gd name="connsiteX247" fmla="*/ 2596859 w 5707262"/>
              <a:gd name="connsiteY247" fmla="*/ 865760 h 1470791"/>
              <a:gd name="connsiteX248" fmla="*/ 2538658 w 5707262"/>
              <a:gd name="connsiteY248" fmla="*/ 1022579 h 1470791"/>
              <a:gd name="connsiteX249" fmla="*/ 2431957 w 5707262"/>
              <a:gd name="connsiteY249" fmla="*/ 1145446 h 1470791"/>
              <a:gd name="connsiteX250" fmla="*/ 2357589 w 5707262"/>
              <a:gd name="connsiteY250" fmla="*/ 1174547 h 1470791"/>
              <a:gd name="connsiteX251" fmla="*/ 2313939 w 5707262"/>
              <a:gd name="connsiteY251" fmla="*/ 1147872 h 1470791"/>
              <a:gd name="connsiteX252" fmla="*/ 2279988 w 5707262"/>
              <a:gd name="connsiteY252" fmla="*/ 1106646 h 1470791"/>
              <a:gd name="connsiteX253" fmla="*/ 2236338 w 5707262"/>
              <a:gd name="connsiteY253" fmla="*/ 1090479 h 1470791"/>
              <a:gd name="connsiteX254" fmla="*/ 2205621 w 5707262"/>
              <a:gd name="connsiteY254" fmla="*/ 980545 h 1470791"/>
              <a:gd name="connsiteX255" fmla="*/ 2110236 w 5707262"/>
              <a:gd name="connsiteY255" fmla="*/ 1127663 h 1470791"/>
              <a:gd name="connsiteX256" fmla="*/ 2055269 w 5707262"/>
              <a:gd name="connsiteY256" fmla="*/ 1156764 h 1470791"/>
              <a:gd name="connsiteX257" fmla="*/ 2031018 w 5707262"/>
              <a:gd name="connsiteY257" fmla="*/ 1145446 h 1470791"/>
              <a:gd name="connsiteX258" fmla="*/ 2000302 w 5707262"/>
              <a:gd name="connsiteY258" fmla="*/ 1106646 h 1470791"/>
              <a:gd name="connsiteX259" fmla="*/ 1994643 w 5707262"/>
              <a:gd name="connsiteY259" fmla="*/ 1083204 h 1470791"/>
              <a:gd name="connsiteX260" fmla="*/ 2000302 w 5707262"/>
              <a:gd name="connsiteY260" fmla="*/ 1059763 h 1470791"/>
              <a:gd name="connsiteX261" fmla="*/ 2035869 w 5707262"/>
              <a:gd name="connsiteY261" fmla="*/ 1043596 h 1470791"/>
              <a:gd name="connsiteX262" fmla="*/ 2043952 w 5707262"/>
              <a:gd name="connsiteY262" fmla="*/ 1030662 h 1470791"/>
              <a:gd name="connsiteX263" fmla="*/ 2170054 w 5707262"/>
              <a:gd name="connsiteY263" fmla="*/ 805942 h 1470791"/>
              <a:gd name="connsiteX264" fmla="*/ 2103769 w 5707262"/>
              <a:gd name="connsiteY264" fmla="*/ 778459 h 1470791"/>
              <a:gd name="connsiteX265" fmla="*/ 2229871 w 5707262"/>
              <a:gd name="connsiteY265" fmla="*/ 726725 h 1470791"/>
              <a:gd name="connsiteX266" fmla="*/ 2267055 w 5707262"/>
              <a:gd name="connsiteY266" fmla="*/ 649124 h 1470791"/>
              <a:gd name="connsiteX267" fmla="*/ 2279988 w 5707262"/>
              <a:gd name="connsiteY267" fmla="*/ 631341 h 1470791"/>
              <a:gd name="connsiteX268" fmla="*/ 2380223 w 5707262"/>
              <a:gd name="connsiteY268" fmla="*/ 388838 h 1470791"/>
              <a:gd name="connsiteX269" fmla="*/ 2334956 w 5707262"/>
              <a:gd name="connsiteY269" fmla="*/ 380754 h 1470791"/>
              <a:gd name="connsiteX270" fmla="*/ 2325255 w 5707262"/>
              <a:gd name="connsiteY270" fmla="*/ 380754 h 1470791"/>
              <a:gd name="connsiteX271" fmla="*/ 2344655 w 5707262"/>
              <a:gd name="connsiteY271" fmla="*/ 358120 h 1470791"/>
              <a:gd name="connsiteX272" fmla="*/ 2341422 w 5707262"/>
              <a:gd name="connsiteY272" fmla="*/ 342762 h 1470791"/>
              <a:gd name="connsiteX273" fmla="*/ 2315556 w 5707262"/>
              <a:gd name="connsiteY273" fmla="*/ 358120 h 1470791"/>
              <a:gd name="connsiteX274" fmla="*/ 2241188 w 5707262"/>
              <a:gd name="connsiteY274" fmla="*/ 545656 h 1470791"/>
              <a:gd name="connsiteX275" fmla="*/ 2299389 w 5707262"/>
              <a:gd name="connsiteY275" fmla="*/ 369437 h 1470791"/>
              <a:gd name="connsiteX276" fmla="*/ 2364056 w 5707262"/>
              <a:gd name="connsiteY276" fmla="*/ 314470 h 1470791"/>
              <a:gd name="connsiteX277" fmla="*/ 151945 w 5707262"/>
              <a:gd name="connsiteY277" fmla="*/ 163109 h 1470791"/>
              <a:gd name="connsiteX278" fmla="*/ 190780 w 5707262"/>
              <a:gd name="connsiteY278" fmla="*/ 163109 h 1470791"/>
              <a:gd name="connsiteX279" fmla="*/ 336414 w 5707262"/>
              <a:gd name="connsiteY279" fmla="*/ 229130 h 1470791"/>
              <a:gd name="connsiteX280" fmla="*/ 381075 w 5707262"/>
              <a:gd name="connsiteY280" fmla="*/ 277674 h 1470791"/>
              <a:gd name="connsiteX281" fmla="*/ 408260 w 5707262"/>
              <a:gd name="connsiteY281" fmla="*/ 349520 h 1470791"/>
              <a:gd name="connsiteX282" fmla="*/ 344181 w 5707262"/>
              <a:gd name="connsiteY282" fmla="*/ 417482 h 1470791"/>
              <a:gd name="connsiteX283" fmla="*/ 266510 w 5707262"/>
              <a:gd name="connsiteY283" fmla="*/ 401948 h 1470791"/>
              <a:gd name="connsiteX284" fmla="*/ 262626 w 5707262"/>
              <a:gd name="connsiteY284" fmla="*/ 365054 h 1470791"/>
              <a:gd name="connsiteX285" fmla="*/ 113109 w 5707262"/>
              <a:gd name="connsiteY285" fmla="*/ 227188 h 1470791"/>
              <a:gd name="connsiteX286" fmla="*/ 69419 w 5707262"/>
              <a:gd name="connsiteY286" fmla="*/ 204858 h 1470791"/>
              <a:gd name="connsiteX287" fmla="*/ 82041 w 5707262"/>
              <a:gd name="connsiteY287" fmla="*/ 188352 h 1470791"/>
              <a:gd name="connsiteX288" fmla="*/ 151945 w 5707262"/>
              <a:gd name="connsiteY288" fmla="*/ 163109 h 1470791"/>
              <a:gd name="connsiteX289" fmla="*/ 4565301 w 5707262"/>
              <a:gd name="connsiteY289" fmla="*/ 91264 h 1470791"/>
              <a:gd name="connsiteX290" fmla="*/ 4590543 w 5707262"/>
              <a:gd name="connsiteY290" fmla="*/ 95147 h 1470791"/>
              <a:gd name="connsiteX291" fmla="*/ 4701226 w 5707262"/>
              <a:gd name="connsiteY291" fmla="*/ 145634 h 1470791"/>
              <a:gd name="connsiteX292" fmla="*/ 4730352 w 5707262"/>
              <a:gd name="connsiteY292" fmla="*/ 233014 h 1470791"/>
              <a:gd name="connsiteX293" fmla="*/ 4720643 w 5707262"/>
              <a:gd name="connsiteY293" fmla="*/ 275733 h 1470791"/>
              <a:gd name="connsiteX294" fmla="*/ 4701226 w 5707262"/>
              <a:gd name="connsiteY294" fmla="*/ 289325 h 1470791"/>
              <a:gd name="connsiteX295" fmla="*/ 4646855 w 5707262"/>
              <a:gd name="connsiteY295" fmla="*/ 299035 h 1470791"/>
              <a:gd name="connsiteX296" fmla="*/ 4576951 w 5707262"/>
              <a:gd name="connsiteY296" fmla="*/ 322336 h 1470791"/>
              <a:gd name="connsiteX297" fmla="*/ 4508989 w 5707262"/>
              <a:gd name="connsiteY297" fmla="*/ 341753 h 1470791"/>
              <a:gd name="connsiteX298" fmla="*/ 4423550 w 5707262"/>
              <a:gd name="connsiteY298" fmla="*/ 368938 h 1470791"/>
              <a:gd name="connsiteX299" fmla="*/ 4266266 w 5707262"/>
              <a:gd name="connsiteY299" fmla="*/ 436900 h 1470791"/>
              <a:gd name="connsiteX300" fmla="*/ 4508989 w 5707262"/>
              <a:gd name="connsiteY300" fmla="*/ 269907 h 1470791"/>
              <a:gd name="connsiteX301" fmla="*/ 4497338 w 5707262"/>
              <a:gd name="connsiteY301" fmla="*/ 201945 h 1470791"/>
              <a:gd name="connsiteX302" fmla="*/ 4470154 w 5707262"/>
              <a:gd name="connsiteY302" fmla="*/ 151459 h 1470791"/>
              <a:gd name="connsiteX303" fmla="*/ 4434231 w 5707262"/>
              <a:gd name="connsiteY303" fmla="*/ 133012 h 1470791"/>
              <a:gd name="connsiteX304" fmla="*/ 4442969 w 5707262"/>
              <a:gd name="connsiteY304" fmla="*/ 114565 h 1470791"/>
              <a:gd name="connsiteX305" fmla="*/ 4565301 w 5707262"/>
              <a:gd name="connsiteY305" fmla="*/ 91264 h 1470791"/>
              <a:gd name="connsiteX306" fmla="*/ 3565524 w 5707262"/>
              <a:gd name="connsiteY306" fmla="*/ 70350 h 1470791"/>
              <a:gd name="connsiteX307" fmla="*/ 3625341 w 5707262"/>
              <a:gd name="connsiteY307" fmla="*/ 88134 h 1470791"/>
              <a:gd name="connsiteX308" fmla="*/ 3668992 w 5707262"/>
              <a:gd name="connsiteY308" fmla="*/ 104301 h 1470791"/>
              <a:gd name="connsiteX309" fmla="*/ 3694859 w 5707262"/>
              <a:gd name="connsiteY309" fmla="*/ 136635 h 1470791"/>
              <a:gd name="connsiteX310" fmla="*/ 3699709 w 5707262"/>
              <a:gd name="connsiteY310" fmla="*/ 166543 h 1470791"/>
              <a:gd name="connsiteX311" fmla="*/ 3693242 w 5707262"/>
              <a:gd name="connsiteY311" fmla="*/ 198069 h 1470791"/>
              <a:gd name="connsiteX312" fmla="*/ 3675459 w 5707262"/>
              <a:gd name="connsiteY312" fmla="*/ 251420 h 1470791"/>
              <a:gd name="connsiteX313" fmla="*/ 3769227 w 5707262"/>
              <a:gd name="connsiteY313" fmla="*/ 274053 h 1470791"/>
              <a:gd name="connsiteX314" fmla="*/ 3786202 w 5707262"/>
              <a:gd name="connsiteY314" fmla="*/ 304770 h 1470791"/>
              <a:gd name="connsiteX315" fmla="*/ 3749826 w 5707262"/>
              <a:gd name="connsiteY315" fmla="*/ 320937 h 1470791"/>
              <a:gd name="connsiteX316" fmla="*/ 3725576 w 5707262"/>
              <a:gd name="connsiteY316" fmla="*/ 332254 h 1470791"/>
              <a:gd name="connsiteX317" fmla="*/ 3702942 w 5707262"/>
              <a:gd name="connsiteY317" fmla="*/ 341954 h 1470791"/>
              <a:gd name="connsiteX318" fmla="*/ 3662525 w 5707262"/>
              <a:gd name="connsiteY318" fmla="*/ 432489 h 1470791"/>
              <a:gd name="connsiteX319" fmla="*/ 3736893 w 5707262"/>
              <a:gd name="connsiteY319" fmla="*/ 451889 h 1470791"/>
              <a:gd name="connsiteX320" fmla="*/ 3646358 w 5707262"/>
              <a:gd name="connsiteY320" fmla="*/ 556973 h 1470791"/>
              <a:gd name="connsiteX321" fmla="*/ 3615642 w 5707262"/>
              <a:gd name="connsiteY321" fmla="*/ 603857 h 1470791"/>
              <a:gd name="connsiteX322" fmla="*/ 3529957 w 5707262"/>
              <a:gd name="connsiteY322" fmla="*/ 655592 h 1470791"/>
              <a:gd name="connsiteX323" fmla="*/ 3541274 w 5707262"/>
              <a:gd name="connsiteY323" fmla="*/ 666908 h 1470791"/>
              <a:gd name="connsiteX324" fmla="*/ 3793477 w 5707262"/>
              <a:gd name="connsiteY324" fmla="*/ 566674 h 1470791"/>
              <a:gd name="connsiteX325" fmla="*/ 3840361 w 5707262"/>
              <a:gd name="connsiteY325" fmla="*/ 521406 h 1470791"/>
              <a:gd name="connsiteX326" fmla="*/ 3884011 w 5707262"/>
              <a:gd name="connsiteY326" fmla="*/ 544040 h 1470791"/>
              <a:gd name="connsiteX327" fmla="*/ 3905028 w 5707262"/>
              <a:gd name="connsiteY327" fmla="*/ 538381 h 1470791"/>
              <a:gd name="connsiteX328" fmla="*/ 3927661 w 5707262"/>
              <a:gd name="connsiteY328" fmla="*/ 544040 h 1470791"/>
              <a:gd name="connsiteX329" fmla="*/ 3981012 w 5707262"/>
              <a:gd name="connsiteY329" fmla="*/ 561824 h 1470791"/>
              <a:gd name="connsiteX330" fmla="*/ 3911494 w 5707262"/>
              <a:gd name="connsiteY330" fmla="*/ 587690 h 1470791"/>
              <a:gd name="connsiteX331" fmla="*/ 3723959 w 5707262"/>
              <a:gd name="connsiteY331" fmla="*/ 649124 h 1470791"/>
              <a:gd name="connsiteX332" fmla="*/ 3646358 w 5707262"/>
              <a:gd name="connsiteY332" fmla="*/ 702475 h 1470791"/>
              <a:gd name="connsiteX333" fmla="*/ 3560674 w 5707262"/>
              <a:gd name="connsiteY333" fmla="*/ 801093 h 1470791"/>
              <a:gd name="connsiteX334" fmla="*/ 3560674 w 5707262"/>
              <a:gd name="connsiteY334" fmla="*/ 885161 h 1470791"/>
              <a:gd name="connsiteX335" fmla="*/ 3635850 w 5707262"/>
              <a:gd name="connsiteY335" fmla="*/ 812410 h 1470791"/>
              <a:gd name="connsiteX336" fmla="*/ 3714259 w 5707262"/>
              <a:gd name="connsiteY336" fmla="*/ 744509 h 1470791"/>
              <a:gd name="connsiteX337" fmla="*/ 3859761 w 5707262"/>
              <a:gd name="connsiteY337" fmla="*/ 744509 h 1470791"/>
              <a:gd name="connsiteX338" fmla="*/ 3893711 w 5707262"/>
              <a:gd name="connsiteY338" fmla="*/ 818876 h 1470791"/>
              <a:gd name="connsiteX339" fmla="*/ 3900178 w 5707262"/>
              <a:gd name="connsiteY339" fmla="*/ 860911 h 1470791"/>
              <a:gd name="connsiteX340" fmla="*/ 3875928 w 5707262"/>
              <a:gd name="connsiteY340" fmla="*/ 946595 h 1470791"/>
              <a:gd name="connsiteX341" fmla="*/ 3880778 w 5707262"/>
              <a:gd name="connsiteY341" fmla="*/ 1203648 h 1470791"/>
              <a:gd name="connsiteX342" fmla="*/ 3879970 w 5707262"/>
              <a:gd name="connsiteY342" fmla="*/ 1272357 h 1470791"/>
              <a:gd name="connsiteX343" fmla="*/ 3875928 w 5707262"/>
              <a:gd name="connsiteY343" fmla="*/ 1329750 h 1470791"/>
              <a:gd name="connsiteX344" fmla="*/ 3859761 w 5707262"/>
              <a:gd name="connsiteY344" fmla="*/ 1415434 h 1470791"/>
              <a:gd name="connsiteX345" fmla="*/ 3780543 w 5707262"/>
              <a:gd name="connsiteY345" fmla="*/ 1420284 h 1470791"/>
              <a:gd name="connsiteX346" fmla="*/ 3680309 w 5707262"/>
              <a:gd name="connsiteY346" fmla="*/ 1408967 h 1470791"/>
              <a:gd name="connsiteX347" fmla="*/ 3628574 w 5707262"/>
              <a:gd name="connsiteY347" fmla="*/ 1370167 h 1470791"/>
              <a:gd name="connsiteX348" fmla="*/ 3612407 w 5707262"/>
              <a:gd name="connsiteY348" fmla="*/ 1316816 h 1470791"/>
              <a:gd name="connsiteX349" fmla="*/ 3604324 w 5707262"/>
              <a:gd name="connsiteY349" fmla="*/ 1269933 h 1470791"/>
              <a:gd name="connsiteX350" fmla="*/ 3597858 w 5707262"/>
              <a:gd name="connsiteY350" fmla="*/ 1182631 h 1470791"/>
              <a:gd name="connsiteX351" fmla="*/ 3565524 w 5707262"/>
              <a:gd name="connsiteY351" fmla="*/ 1080780 h 1470791"/>
              <a:gd name="connsiteX352" fmla="*/ 3602708 w 5707262"/>
              <a:gd name="connsiteY352" fmla="*/ 970846 h 1470791"/>
              <a:gd name="connsiteX353" fmla="*/ 3614025 w 5707262"/>
              <a:gd name="connsiteY353" fmla="*/ 915878 h 1470791"/>
              <a:gd name="connsiteX354" fmla="*/ 3560674 w 5707262"/>
              <a:gd name="connsiteY354" fmla="*/ 901328 h 1470791"/>
              <a:gd name="connsiteX355" fmla="*/ 3549357 w 5707262"/>
              <a:gd name="connsiteY355" fmla="*/ 969228 h 1470791"/>
              <a:gd name="connsiteX356" fmla="*/ 3536423 w 5707262"/>
              <a:gd name="connsiteY356" fmla="*/ 1164848 h 1470791"/>
              <a:gd name="connsiteX357" fmla="*/ 3492773 w 5707262"/>
              <a:gd name="connsiteY357" fmla="*/ 1208498 h 1470791"/>
              <a:gd name="connsiteX358" fmla="*/ 3454781 w 5707262"/>
              <a:gd name="connsiteY358" fmla="*/ 1097755 h 1470791"/>
              <a:gd name="connsiteX359" fmla="*/ 3474989 w 5707262"/>
              <a:gd name="connsiteY359" fmla="*/ 975695 h 1470791"/>
              <a:gd name="connsiteX360" fmla="*/ 3571990 w 5707262"/>
              <a:gd name="connsiteY360" fmla="*/ 746125 h 1470791"/>
              <a:gd name="connsiteX361" fmla="*/ 3614025 w 5707262"/>
              <a:gd name="connsiteY361" fmla="*/ 691159 h 1470791"/>
              <a:gd name="connsiteX362" fmla="*/ 3426489 w 5707262"/>
              <a:gd name="connsiteY362" fmla="*/ 773609 h 1470791"/>
              <a:gd name="connsiteX363" fmla="*/ 3237336 w 5707262"/>
              <a:gd name="connsiteY363" fmla="*/ 890011 h 1470791"/>
              <a:gd name="connsiteX364" fmla="*/ 3216319 w 5707262"/>
              <a:gd name="connsiteY364" fmla="*/ 868994 h 1470791"/>
              <a:gd name="connsiteX365" fmla="*/ 3219553 w 5707262"/>
              <a:gd name="connsiteY365" fmla="*/ 835043 h 1470791"/>
              <a:gd name="connsiteX366" fmla="*/ 3146803 w 5707262"/>
              <a:gd name="connsiteY366" fmla="*/ 927194 h 1470791"/>
              <a:gd name="connsiteX367" fmla="*/ 3116085 w 5707262"/>
              <a:gd name="connsiteY367" fmla="*/ 1017729 h 1470791"/>
              <a:gd name="connsiteX368" fmla="*/ 3120935 w 5707262"/>
              <a:gd name="connsiteY368" fmla="*/ 1190714 h 1470791"/>
              <a:gd name="connsiteX369" fmla="*/ 3108001 w 5707262"/>
              <a:gd name="connsiteY369" fmla="*/ 1211732 h 1470791"/>
              <a:gd name="connsiteX370" fmla="*/ 3080518 w 5707262"/>
              <a:gd name="connsiteY370" fmla="*/ 1213349 h 1470791"/>
              <a:gd name="connsiteX371" fmla="*/ 3017468 w 5707262"/>
              <a:gd name="connsiteY371" fmla="*/ 1124431 h 1470791"/>
              <a:gd name="connsiteX372" fmla="*/ 3009384 w 5707262"/>
              <a:gd name="connsiteY372" fmla="*/ 1096946 h 1470791"/>
              <a:gd name="connsiteX373" fmla="*/ 3009384 w 5707262"/>
              <a:gd name="connsiteY373" fmla="*/ 1066230 h 1470791"/>
              <a:gd name="connsiteX374" fmla="*/ 2959267 w 5707262"/>
              <a:gd name="connsiteY374" fmla="*/ 1122814 h 1470791"/>
              <a:gd name="connsiteX375" fmla="*/ 2886516 w 5707262"/>
              <a:gd name="connsiteY375" fmla="*/ 1181015 h 1470791"/>
              <a:gd name="connsiteX376" fmla="*/ 2896216 w 5707262"/>
              <a:gd name="connsiteY376" fmla="*/ 1085630 h 1470791"/>
              <a:gd name="connsiteX377" fmla="*/ 2896216 w 5707262"/>
              <a:gd name="connsiteY377" fmla="*/ 1058146 h 1470791"/>
              <a:gd name="connsiteX378" fmla="*/ 3006150 w 5707262"/>
              <a:gd name="connsiteY378" fmla="*/ 920728 h 1470791"/>
              <a:gd name="connsiteX379" fmla="*/ 3036868 w 5707262"/>
              <a:gd name="connsiteY379" fmla="*/ 841511 h 1470791"/>
              <a:gd name="connsiteX380" fmla="*/ 2954416 w 5707262"/>
              <a:gd name="connsiteY380" fmla="*/ 880311 h 1470791"/>
              <a:gd name="connsiteX381" fmla="*/ 2763647 w 5707262"/>
              <a:gd name="connsiteY381" fmla="*/ 1030663 h 1470791"/>
              <a:gd name="connsiteX382" fmla="*/ 2715146 w 5707262"/>
              <a:gd name="connsiteY382" fmla="*/ 1048446 h 1470791"/>
              <a:gd name="connsiteX383" fmla="*/ 2719997 w 5707262"/>
              <a:gd name="connsiteY383" fmla="*/ 969228 h 1470791"/>
              <a:gd name="connsiteX384" fmla="*/ 2721614 w 5707262"/>
              <a:gd name="connsiteY384" fmla="*/ 932045 h 1470791"/>
              <a:gd name="connsiteX385" fmla="*/ 2768497 w 5707262"/>
              <a:gd name="connsiteY385" fmla="*/ 909411 h 1470791"/>
              <a:gd name="connsiteX386" fmla="*/ 2818615 w 5707262"/>
              <a:gd name="connsiteY386" fmla="*/ 878694 h 1470791"/>
              <a:gd name="connsiteX387" fmla="*/ 3009384 w 5707262"/>
              <a:gd name="connsiteY387" fmla="*/ 710559 h 1470791"/>
              <a:gd name="connsiteX388" fmla="*/ 3054651 w 5707262"/>
              <a:gd name="connsiteY388" fmla="*/ 655592 h 1470791"/>
              <a:gd name="connsiteX389" fmla="*/ 3054651 w 5707262"/>
              <a:gd name="connsiteY389" fmla="*/ 555356 h 1470791"/>
              <a:gd name="connsiteX390" fmla="*/ 2988367 w 5707262"/>
              <a:gd name="connsiteY390" fmla="*/ 611940 h 1470791"/>
              <a:gd name="connsiteX391" fmla="*/ 2944717 w 5707262"/>
              <a:gd name="connsiteY391" fmla="*/ 660441 h 1470791"/>
              <a:gd name="connsiteX392" fmla="*/ 2891366 w 5707262"/>
              <a:gd name="connsiteY392" fmla="*/ 676608 h 1470791"/>
              <a:gd name="connsiteX393" fmla="*/ 2855799 w 5707262"/>
              <a:gd name="connsiteY393" fmla="*/ 624874 h 1470791"/>
              <a:gd name="connsiteX394" fmla="*/ 2836398 w 5707262"/>
              <a:gd name="connsiteY394" fmla="*/ 561824 h 1470791"/>
              <a:gd name="connsiteX395" fmla="*/ 2852565 w 5707262"/>
              <a:gd name="connsiteY395" fmla="*/ 545657 h 1470791"/>
              <a:gd name="connsiteX396" fmla="*/ 2913999 w 5707262"/>
              <a:gd name="connsiteY396" fmla="*/ 466438 h 1470791"/>
              <a:gd name="connsiteX397" fmla="*/ 2933399 w 5707262"/>
              <a:gd name="connsiteY397" fmla="*/ 544040 h 1470791"/>
              <a:gd name="connsiteX398" fmla="*/ 3061118 w 5707262"/>
              <a:gd name="connsiteY398" fmla="*/ 490689 h 1470791"/>
              <a:gd name="connsiteX399" fmla="*/ 3077285 w 5707262"/>
              <a:gd name="connsiteY399" fmla="*/ 353270 h 1470791"/>
              <a:gd name="connsiteX400" fmla="*/ 3030400 w 5707262"/>
              <a:gd name="connsiteY400" fmla="*/ 306387 h 1470791"/>
              <a:gd name="connsiteX401" fmla="*/ 3018276 w 5707262"/>
              <a:gd name="connsiteY401" fmla="*/ 289412 h 1470791"/>
              <a:gd name="connsiteX402" fmla="*/ 3017468 w 5707262"/>
              <a:gd name="connsiteY402" fmla="*/ 282136 h 1470791"/>
              <a:gd name="connsiteX403" fmla="*/ 3067584 w 5707262"/>
              <a:gd name="connsiteY403" fmla="*/ 265970 h 1470791"/>
              <a:gd name="connsiteX404" fmla="*/ 3188836 w 5707262"/>
              <a:gd name="connsiteY404" fmla="*/ 299920 h 1470791"/>
              <a:gd name="connsiteX405" fmla="*/ 3175902 w 5707262"/>
              <a:gd name="connsiteY405" fmla="*/ 337103 h 1470791"/>
              <a:gd name="connsiteX406" fmla="*/ 3171053 w 5707262"/>
              <a:gd name="connsiteY406" fmla="*/ 396922 h 1470791"/>
              <a:gd name="connsiteX407" fmla="*/ 3158119 w 5707262"/>
              <a:gd name="connsiteY407" fmla="*/ 424405 h 1470791"/>
              <a:gd name="connsiteX408" fmla="*/ 3146803 w 5707262"/>
              <a:gd name="connsiteY408" fmla="*/ 451889 h 1470791"/>
              <a:gd name="connsiteX409" fmla="*/ 3221170 w 5707262"/>
              <a:gd name="connsiteY409" fmla="*/ 422788 h 1470791"/>
              <a:gd name="connsiteX410" fmla="*/ 3257545 w 5707262"/>
              <a:gd name="connsiteY410" fmla="*/ 415514 h 1470791"/>
              <a:gd name="connsiteX411" fmla="*/ 3289070 w 5707262"/>
              <a:gd name="connsiteY411" fmla="*/ 409854 h 1470791"/>
              <a:gd name="connsiteX412" fmla="*/ 3323021 w 5707262"/>
              <a:gd name="connsiteY412" fmla="*/ 427638 h 1470791"/>
              <a:gd name="connsiteX413" fmla="*/ 3371522 w 5707262"/>
              <a:gd name="connsiteY413" fmla="*/ 447038 h 1470791"/>
              <a:gd name="connsiteX414" fmla="*/ 3382838 w 5707262"/>
              <a:gd name="connsiteY414" fmla="*/ 477756 h 1470791"/>
              <a:gd name="connsiteX415" fmla="*/ 3353738 w 5707262"/>
              <a:gd name="connsiteY415" fmla="*/ 513323 h 1470791"/>
              <a:gd name="connsiteX416" fmla="*/ 3311704 w 5707262"/>
              <a:gd name="connsiteY416" fmla="*/ 587690 h 1470791"/>
              <a:gd name="connsiteX417" fmla="*/ 3300388 w 5707262"/>
              <a:gd name="connsiteY417" fmla="*/ 652357 h 1470791"/>
              <a:gd name="connsiteX418" fmla="*/ 3280987 w 5707262"/>
              <a:gd name="connsiteY418" fmla="*/ 708942 h 1470791"/>
              <a:gd name="connsiteX419" fmla="*/ 3261587 w 5707262"/>
              <a:gd name="connsiteY419" fmla="*/ 773609 h 1470791"/>
              <a:gd name="connsiteX420" fmla="*/ 3529957 w 5707262"/>
              <a:gd name="connsiteY420" fmla="*/ 569907 h 1470791"/>
              <a:gd name="connsiteX421" fmla="*/ 3580074 w 5707262"/>
              <a:gd name="connsiteY421" fmla="*/ 508473 h 1470791"/>
              <a:gd name="connsiteX422" fmla="*/ 3512173 w 5707262"/>
              <a:gd name="connsiteY422" fmla="*/ 487456 h 1470791"/>
              <a:gd name="connsiteX423" fmla="*/ 3432956 w 5707262"/>
              <a:gd name="connsiteY423" fmla="*/ 409854 h 1470791"/>
              <a:gd name="connsiteX424" fmla="*/ 3560674 w 5707262"/>
              <a:gd name="connsiteY424" fmla="*/ 427638 h 1470791"/>
              <a:gd name="connsiteX425" fmla="*/ 3559058 w 5707262"/>
              <a:gd name="connsiteY425" fmla="*/ 361354 h 1470791"/>
              <a:gd name="connsiteX426" fmla="*/ 3479839 w 5707262"/>
              <a:gd name="connsiteY426" fmla="*/ 337103 h 1470791"/>
              <a:gd name="connsiteX427" fmla="*/ 3438614 w 5707262"/>
              <a:gd name="connsiteY427" fmla="*/ 329829 h 1470791"/>
              <a:gd name="connsiteX428" fmla="*/ 3426489 w 5707262"/>
              <a:gd name="connsiteY428" fmla="*/ 320937 h 1470791"/>
              <a:gd name="connsiteX429" fmla="*/ 3565524 w 5707262"/>
              <a:gd name="connsiteY429" fmla="*/ 253036 h 1470791"/>
              <a:gd name="connsiteX430" fmla="*/ 3571990 w 5707262"/>
              <a:gd name="connsiteY430" fmla="*/ 160885 h 1470791"/>
              <a:gd name="connsiteX431" fmla="*/ 3525107 w 5707262"/>
              <a:gd name="connsiteY431" fmla="*/ 88134 h 1470791"/>
              <a:gd name="connsiteX432" fmla="*/ 3565524 w 5707262"/>
              <a:gd name="connsiteY432" fmla="*/ 70350 h 1470791"/>
              <a:gd name="connsiteX433" fmla="*/ 938366 w 5707262"/>
              <a:gd name="connsiteY433" fmla="*/ 46602 h 1470791"/>
              <a:gd name="connsiteX434" fmla="*/ 950017 w 5707262"/>
              <a:gd name="connsiteY434" fmla="*/ 46602 h 1470791"/>
              <a:gd name="connsiteX435" fmla="*/ 1043222 w 5707262"/>
              <a:gd name="connsiteY435" fmla="*/ 120390 h 1470791"/>
              <a:gd name="connsiteX436" fmla="*/ 1086913 w 5707262"/>
              <a:gd name="connsiteY436" fmla="*/ 172818 h 1470791"/>
              <a:gd name="connsiteX437" fmla="*/ 1078175 w 5707262"/>
              <a:gd name="connsiteY437" fmla="*/ 234955 h 1470791"/>
              <a:gd name="connsiteX438" fmla="*/ 1000504 w 5707262"/>
              <a:gd name="connsiteY438" fmla="*/ 308743 h 1470791"/>
              <a:gd name="connsiteX439" fmla="*/ 917007 w 5707262"/>
              <a:gd name="connsiteY439" fmla="*/ 353404 h 1470791"/>
              <a:gd name="connsiteX440" fmla="*/ 880113 w 5707262"/>
              <a:gd name="connsiteY440" fmla="*/ 375734 h 1470791"/>
              <a:gd name="connsiteX441" fmla="*/ 876229 w 5707262"/>
              <a:gd name="connsiteY441" fmla="*/ 407774 h 1470791"/>
              <a:gd name="connsiteX442" fmla="*/ 988853 w 5707262"/>
              <a:gd name="connsiteY442" fmla="*/ 475736 h 1470791"/>
              <a:gd name="connsiteX443" fmla="*/ 990795 w 5707262"/>
              <a:gd name="connsiteY443" fmla="*/ 539815 h 1470791"/>
              <a:gd name="connsiteX444" fmla="*/ 1058757 w 5707262"/>
              <a:gd name="connsiteY444" fmla="*/ 520397 h 1470791"/>
              <a:gd name="connsiteX445" fmla="*/ 1154875 w 5707262"/>
              <a:gd name="connsiteY445" fmla="*/ 560203 h 1470791"/>
              <a:gd name="connsiteX446" fmla="*/ 1268469 w 5707262"/>
              <a:gd name="connsiteY446" fmla="*/ 621370 h 1470791"/>
              <a:gd name="connsiteX447" fmla="*/ 1245168 w 5707262"/>
              <a:gd name="connsiteY447" fmla="*/ 639816 h 1470791"/>
              <a:gd name="connsiteX448" fmla="*/ 1217983 w 5707262"/>
              <a:gd name="connsiteY448" fmla="*/ 656321 h 1470791"/>
              <a:gd name="connsiteX449" fmla="*/ 1200507 w 5707262"/>
              <a:gd name="connsiteY449" fmla="*/ 677681 h 1470791"/>
              <a:gd name="connsiteX450" fmla="*/ 1163613 w 5707262"/>
              <a:gd name="connsiteY450" fmla="*/ 693216 h 1470791"/>
              <a:gd name="connsiteX451" fmla="*/ 1146137 w 5707262"/>
              <a:gd name="connsiteY451" fmla="*/ 697099 h 1470791"/>
              <a:gd name="connsiteX452" fmla="*/ 1128662 w 5707262"/>
              <a:gd name="connsiteY452" fmla="*/ 695158 h 1470791"/>
              <a:gd name="connsiteX453" fmla="*/ 1109243 w 5707262"/>
              <a:gd name="connsiteY453" fmla="*/ 710692 h 1470791"/>
              <a:gd name="connsiteX454" fmla="*/ 1085942 w 5707262"/>
              <a:gd name="connsiteY454" fmla="*/ 706808 h 1470791"/>
              <a:gd name="connsiteX455" fmla="*/ 988853 w 5707262"/>
              <a:gd name="connsiteY455" fmla="*/ 743701 h 1470791"/>
              <a:gd name="connsiteX456" fmla="*/ 963609 w 5707262"/>
              <a:gd name="connsiteY456" fmla="*/ 891277 h 1470791"/>
              <a:gd name="connsiteX457" fmla="*/ 903415 w 5707262"/>
              <a:gd name="connsiteY457" fmla="*/ 953414 h 1470791"/>
              <a:gd name="connsiteX458" fmla="*/ 885938 w 5707262"/>
              <a:gd name="connsiteY458" fmla="*/ 939822 h 1470791"/>
              <a:gd name="connsiteX459" fmla="*/ 854870 w 5707262"/>
              <a:gd name="connsiteY459" fmla="*/ 953414 h 1470791"/>
              <a:gd name="connsiteX460" fmla="*/ 829627 w 5707262"/>
              <a:gd name="connsiteY460" fmla="*/ 947589 h 1470791"/>
              <a:gd name="connsiteX461" fmla="*/ 757781 w 5707262"/>
              <a:gd name="connsiteY461" fmla="*/ 974773 h 1470791"/>
              <a:gd name="connsiteX462" fmla="*/ 751956 w 5707262"/>
              <a:gd name="connsiteY462" fmla="*/ 1050503 h 1470791"/>
              <a:gd name="connsiteX463" fmla="*/ 707294 w 5707262"/>
              <a:gd name="connsiteY463" fmla="*/ 1141766 h 1470791"/>
              <a:gd name="connsiteX464" fmla="*/ 670401 w 5707262"/>
              <a:gd name="connsiteY464" fmla="*/ 1231088 h 1470791"/>
              <a:gd name="connsiteX465" fmla="*/ 751956 w 5707262"/>
              <a:gd name="connsiteY465" fmla="*/ 1172835 h 1470791"/>
              <a:gd name="connsiteX466" fmla="*/ 1078175 w 5707262"/>
              <a:gd name="connsiteY466" fmla="*/ 980599 h 1470791"/>
              <a:gd name="connsiteX467" fmla="*/ 1153904 w 5707262"/>
              <a:gd name="connsiteY467" fmla="*/ 955356 h 1470791"/>
              <a:gd name="connsiteX468" fmla="*/ 1249052 w 5707262"/>
              <a:gd name="connsiteY468" fmla="*/ 998075 h 1470791"/>
              <a:gd name="connsiteX469" fmla="*/ 1292742 w 5707262"/>
              <a:gd name="connsiteY469" fmla="*/ 1046619 h 1470791"/>
              <a:gd name="connsiteX470" fmla="*/ 1287888 w 5707262"/>
              <a:gd name="connsiteY470" fmla="*/ 1100989 h 1470791"/>
              <a:gd name="connsiteX471" fmla="*/ 1217983 w 5707262"/>
              <a:gd name="connsiteY471" fmla="*/ 1170894 h 1470791"/>
              <a:gd name="connsiteX472" fmla="*/ 1136429 w 5707262"/>
              <a:gd name="connsiteY472" fmla="*/ 1260215 h 1470791"/>
              <a:gd name="connsiteX473" fmla="*/ 1193711 w 5707262"/>
              <a:gd name="connsiteY473" fmla="*/ 1270896 h 1470791"/>
              <a:gd name="connsiteX474" fmla="*/ 1249052 w 5707262"/>
              <a:gd name="connsiteY474" fmla="*/ 1289342 h 1470791"/>
              <a:gd name="connsiteX475" fmla="*/ 1276236 w 5707262"/>
              <a:gd name="connsiteY475" fmla="*/ 1345654 h 1470791"/>
              <a:gd name="connsiteX476" fmla="*/ 1277208 w 5707262"/>
              <a:gd name="connsiteY476" fmla="*/ 1366043 h 1470791"/>
              <a:gd name="connsiteX477" fmla="*/ 1258760 w 5707262"/>
              <a:gd name="connsiteY477" fmla="*/ 1390315 h 1470791"/>
              <a:gd name="connsiteX478" fmla="*/ 1153904 w 5707262"/>
              <a:gd name="connsiteY478" fmla="*/ 1414587 h 1470791"/>
              <a:gd name="connsiteX479" fmla="*/ 1043222 w 5707262"/>
              <a:gd name="connsiteY479" fmla="*/ 1421383 h 1470791"/>
              <a:gd name="connsiteX480" fmla="*/ 946133 w 5707262"/>
              <a:gd name="connsiteY480" fmla="*/ 1404878 h 1470791"/>
              <a:gd name="connsiteX481" fmla="*/ 891763 w 5707262"/>
              <a:gd name="connsiteY481" fmla="*/ 1337887 h 1470791"/>
              <a:gd name="connsiteX482" fmla="*/ 891763 w 5707262"/>
              <a:gd name="connsiteY482" fmla="*/ 1286430 h 1470791"/>
              <a:gd name="connsiteX483" fmla="*/ 938366 w 5707262"/>
              <a:gd name="connsiteY483" fmla="*/ 1246623 h 1470791"/>
              <a:gd name="connsiteX484" fmla="*/ 990795 w 5707262"/>
              <a:gd name="connsiteY484" fmla="*/ 1178661 h 1470791"/>
              <a:gd name="connsiteX485" fmla="*/ 839336 w 5707262"/>
              <a:gd name="connsiteY485" fmla="*/ 1254390 h 1470791"/>
              <a:gd name="connsiteX486" fmla="*/ 683993 w 5707262"/>
              <a:gd name="connsiteY486" fmla="*/ 1384490 h 1470791"/>
              <a:gd name="connsiteX487" fmla="*/ 638362 w 5707262"/>
              <a:gd name="connsiteY487" fmla="*/ 1398082 h 1470791"/>
              <a:gd name="connsiteX488" fmla="*/ 598555 w 5707262"/>
              <a:gd name="connsiteY488" fmla="*/ 1413616 h 1470791"/>
              <a:gd name="connsiteX489" fmla="*/ 530593 w 5707262"/>
              <a:gd name="connsiteY489" fmla="*/ 1318469 h 1470791"/>
              <a:gd name="connsiteX490" fmla="*/ 512145 w 5707262"/>
              <a:gd name="connsiteY490" fmla="*/ 1279633 h 1470791"/>
              <a:gd name="connsiteX491" fmla="*/ 503407 w 5707262"/>
              <a:gd name="connsiteY491" fmla="*/ 1242740 h 1470791"/>
              <a:gd name="connsiteX492" fmla="*/ 584962 w 5707262"/>
              <a:gd name="connsiteY492" fmla="*/ 1106815 h 1470791"/>
              <a:gd name="connsiteX493" fmla="*/ 730596 w 5707262"/>
              <a:gd name="connsiteY493" fmla="*/ 924288 h 1470791"/>
              <a:gd name="connsiteX494" fmla="*/ 765548 w 5707262"/>
              <a:gd name="connsiteY494" fmla="*/ 776712 h 1470791"/>
              <a:gd name="connsiteX495" fmla="*/ 707294 w 5707262"/>
              <a:gd name="connsiteY495" fmla="*/ 796130 h 1470791"/>
              <a:gd name="connsiteX496" fmla="*/ 394668 w 5707262"/>
              <a:gd name="connsiteY496" fmla="*/ 910694 h 1470791"/>
              <a:gd name="connsiteX497" fmla="*/ 293695 w 5707262"/>
              <a:gd name="connsiteY497" fmla="*/ 871859 h 1470791"/>
              <a:gd name="connsiteX498" fmla="*/ 249034 w 5707262"/>
              <a:gd name="connsiteY498" fmla="*/ 780596 h 1470791"/>
              <a:gd name="connsiteX499" fmla="*/ 284957 w 5707262"/>
              <a:gd name="connsiteY499" fmla="*/ 726226 h 1470791"/>
              <a:gd name="connsiteX500" fmla="*/ 359716 w 5707262"/>
              <a:gd name="connsiteY500" fmla="*/ 706808 h 1470791"/>
              <a:gd name="connsiteX501" fmla="*/ 414085 w 5707262"/>
              <a:gd name="connsiteY501" fmla="*/ 695158 h 1470791"/>
              <a:gd name="connsiteX502" fmla="*/ 425736 w 5707262"/>
              <a:gd name="connsiteY502" fmla="*/ 767003 h 1470791"/>
              <a:gd name="connsiteX503" fmla="*/ 783024 w 5707262"/>
              <a:gd name="connsiteY503" fmla="*/ 662147 h 1470791"/>
              <a:gd name="connsiteX504" fmla="*/ 788849 w 5707262"/>
              <a:gd name="connsiteY504" fmla="*/ 570883 h 1470791"/>
              <a:gd name="connsiteX505" fmla="*/ 783024 w 5707262"/>
              <a:gd name="connsiteY505" fmla="*/ 462144 h 1470791"/>
              <a:gd name="connsiteX506" fmla="*/ 730596 w 5707262"/>
              <a:gd name="connsiteY506" fmla="*/ 425249 h 1470791"/>
              <a:gd name="connsiteX507" fmla="*/ 699527 w 5707262"/>
              <a:gd name="connsiteY507" fmla="*/ 438842 h 1470791"/>
              <a:gd name="connsiteX508" fmla="*/ 687877 w 5707262"/>
              <a:gd name="connsiteY508" fmla="*/ 423308 h 1470791"/>
              <a:gd name="connsiteX509" fmla="*/ 619914 w 5707262"/>
              <a:gd name="connsiteY509" fmla="*/ 436900 h 1470791"/>
              <a:gd name="connsiteX510" fmla="*/ 600497 w 5707262"/>
              <a:gd name="connsiteY510" fmla="*/ 442240 h 1470791"/>
              <a:gd name="connsiteX511" fmla="*/ 595808 w 5707262"/>
              <a:gd name="connsiteY511" fmla="*/ 437747 h 1470791"/>
              <a:gd name="connsiteX512" fmla="*/ 602439 w 5707262"/>
              <a:gd name="connsiteY512" fmla="*/ 439571 h 1470791"/>
              <a:gd name="connsiteX513" fmla="*/ 608264 w 5707262"/>
              <a:gd name="connsiteY513" fmla="*/ 432046 h 1470791"/>
              <a:gd name="connsiteX514" fmla="*/ 607778 w 5707262"/>
              <a:gd name="connsiteY514" fmla="*/ 425492 h 1470791"/>
              <a:gd name="connsiteX515" fmla="*/ 598555 w 5707262"/>
              <a:gd name="connsiteY515" fmla="*/ 431075 h 1470791"/>
              <a:gd name="connsiteX516" fmla="*/ 593803 w 5707262"/>
              <a:gd name="connsiteY516" fmla="*/ 435826 h 1470791"/>
              <a:gd name="connsiteX517" fmla="*/ 588845 w 5707262"/>
              <a:gd name="connsiteY517" fmla="*/ 431075 h 1470791"/>
              <a:gd name="connsiteX518" fmla="*/ 606322 w 5707262"/>
              <a:gd name="connsiteY518" fmla="*/ 411657 h 1470791"/>
              <a:gd name="connsiteX519" fmla="*/ 583020 w 5707262"/>
              <a:gd name="connsiteY519" fmla="*/ 409715 h 1470791"/>
              <a:gd name="connsiteX520" fmla="*/ 555835 w 5707262"/>
              <a:gd name="connsiteY520" fmla="*/ 417482 h 1470791"/>
              <a:gd name="connsiteX521" fmla="*/ 540301 w 5707262"/>
              <a:gd name="connsiteY521" fmla="*/ 423308 h 1470791"/>
              <a:gd name="connsiteX522" fmla="*/ 569428 w 5707262"/>
              <a:gd name="connsiteY522" fmla="*/ 396123 h 1470791"/>
              <a:gd name="connsiteX523" fmla="*/ 829627 w 5707262"/>
              <a:gd name="connsiteY523" fmla="*/ 161168 h 1470791"/>
              <a:gd name="connsiteX524" fmla="*/ 810209 w 5707262"/>
              <a:gd name="connsiteY524" fmla="*/ 118448 h 1470791"/>
              <a:gd name="connsiteX525" fmla="*/ 868462 w 5707262"/>
              <a:gd name="connsiteY525" fmla="*/ 106798 h 1470791"/>
              <a:gd name="connsiteX526" fmla="*/ 938366 w 5707262"/>
              <a:gd name="connsiteY526" fmla="*/ 46602 h 1470791"/>
              <a:gd name="connsiteX527" fmla="*/ 5211913 w 5707262"/>
              <a:gd name="connsiteY527" fmla="*/ 0 h 1470791"/>
              <a:gd name="connsiteX528" fmla="*/ 5248808 w 5707262"/>
              <a:gd name="connsiteY528" fmla="*/ 5825 h 1470791"/>
              <a:gd name="connsiteX529" fmla="*/ 5277934 w 5707262"/>
              <a:gd name="connsiteY529" fmla="*/ 106798 h 1470791"/>
              <a:gd name="connsiteX530" fmla="*/ 5299293 w 5707262"/>
              <a:gd name="connsiteY530" fmla="*/ 269907 h 1470791"/>
              <a:gd name="connsiteX531" fmla="*/ 5307061 w 5707262"/>
              <a:gd name="connsiteY531" fmla="*/ 347579 h 1470791"/>
              <a:gd name="connsiteX532" fmla="*/ 5505123 w 5707262"/>
              <a:gd name="connsiteY532" fmla="*/ 308743 h 1470791"/>
              <a:gd name="connsiteX533" fmla="*/ 5580852 w 5707262"/>
              <a:gd name="connsiteY533" fmla="*/ 312627 h 1470791"/>
              <a:gd name="connsiteX534" fmla="*/ 5637164 w 5707262"/>
              <a:gd name="connsiteY534" fmla="*/ 328161 h 1470791"/>
              <a:gd name="connsiteX535" fmla="*/ 5707068 w 5707262"/>
              <a:gd name="connsiteY535" fmla="*/ 481562 h 1470791"/>
              <a:gd name="connsiteX536" fmla="*/ 5662407 w 5707262"/>
              <a:gd name="connsiteY536" fmla="*/ 545641 h 1470791"/>
              <a:gd name="connsiteX537" fmla="*/ 5452694 w 5707262"/>
              <a:gd name="connsiteY537" fmla="*/ 695158 h 1470791"/>
              <a:gd name="connsiteX538" fmla="*/ 5431335 w 5707262"/>
              <a:gd name="connsiteY538" fmla="*/ 730110 h 1470791"/>
              <a:gd name="connsiteX539" fmla="*/ 5400267 w 5707262"/>
              <a:gd name="connsiteY539" fmla="*/ 750498 h 1470791"/>
              <a:gd name="connsiteX540" fmla="*/ 5369198 w 5707262"/>
              <a:gd name="connsiteY540" fmla="*/ 780596 h 1470791"/>
              <a:gd name="connsiteX541" fmla="*/ 5342013 w 5707262"/>
              <a:gd name="connsiteY541" fmla="*/ 852442 h 1470791"/>
              <a:gd name="connsiteX542" fmla="*/ 5472113 w 5707262"/>
              <a:gd name="connsiteY542" fmla="*/ 860209 h 1470791"/>
              <a:gd name="connsiteX543" fmla="*/ 5476967 w 5707262"/>
              <a:gd name="connsiteY543" fmla="*/ 886423 h 1470791"/>
              <a:gd name="connsiteX544" fmla="*/ 5491530 w 5707262"/>
              <a:gd name="connsiteY544" fmla="*/ 910695 h 1470791"/>
              <a:gd name="connsiteX545" fmla="*/ 5355605 w 5707262"/>
              <a:gd name="connsiteY545" fmla="*/ 978657 h 1470791"/>
              <a:gd name="connsiteX546" fmla="*/ 5343955 w 5707262"/>
              <a:gd name="connsiteY546" fmla="*/ 1064096 h 1470791"/>
              <a:gd name="connsiteX547" fmla="*/ 5349780 w 5707262"/>
              <a:gd name="connsiteY547" fmla="*/ 1172836 h 1470791"/>
              <a:gd name="connsiteX548" fmla="*/ 5355605 w 5707262"/>
              <a:gd name="connsiteY548" fmla="*/ 1260216 h 1470791"/>
              <a:gd name="connsiteX549" fmla="*/ 5343955 w 5707262"/>
              <a:gd name="connsiteY549" fmla="*/ 1396141 h 1470791"/>
              <a:gd name="connsiteX550" fmla="*/ 5330363 w 5707262"/>
              <a:gd name="connsiteY550" fmla="*/ 1444685 h 1470791"/>
              <a:gd name="connsiteX551" fmla="*/ 5289585 w 5707262"/>
              <a:gd name="connsiteY551" fmla="*/ 1460219 h 1470791"/>
              <a:gd name="connsiteX552" fmla="*/ 5270167 w 5707262"/>
              <a:gd name="connsiteY552" fmla="*/ 1457307 h 1470791"/>
              <a:gd name="connsiteX553" fmla="*/ 5260458 w 5707262"/>
              <a:gd name="connsiteY553" fmla="*/ 1458277 h 1470791"/>
              <a:gd name="connsiteX554" fmla="*/ 5217739 w 5707262"/>
              <a:gd name="connsiteY554" fmla="*/ 1436918 h 1470791"/>
              <a:gd name="connsiteX555" fmla="*/ 5196379 w 5707262"/>
              <a:gd name="connsiteY555" fmla="*/ 1382548 h 1470791"/>
              <a:gd name="connsiteX556" fmla="*/ 5209972 w 5707262"/>
              <a:gd name="connsiteY556" fmla="*/ 1380607 h 1470791"/>
              <a:gd name="connsiteX557" fmla="*/ 5196379 w 5707262"/>
              <a:gd name="connsiteY557" fmla="*/ 1341771 h 1470791"/>
              <a:gd name="connsiteX558" fmla="*/ 5204146 w 5707262"/>
              <a:gd name="connsiteY558" fmla="*/ 1349538 h 1470791"/>
              <a:gd name="connsiteX559" fmla="*/ 5204146 w 5707262"/>
              <a:gd name="connsiteY559" fmla="*/ 1307790 h 1470791"/>
              <a:gd name="connsiteX560" fmla="*/ 5209972 w 5707262"/>
              <a:gd name="connsiteY560" fmla="*/ 1267983 h 1470791"/>
              <a:gd name="connsiteX561" fmla="*/ 5196379 w 5707262"/>
              <a:gd name="connsiteY561" fmla="*/ 1165069 h 1470791"/>
              <a:gd name="connsiteX562" fmla="*/ 5182787 w 5707262"/>
              <a:gd name="connsiteY562" fmla="*/ 1122349 h 1470791"/>
              <a:gd name="connsiteX563" fmla="*/ 5178903 w 5707262"/>
              <a:gd name="connsiteY563" fmla="*/ 1102932 h 1470791"/>
              <a:gd name="connsiteX564" fmla="*/ 5180845 w 5707262"/>
              <a:gd name="connsiteY564" fmla="*/ 1050503 h 1470791"/>
              <a:gd name="connsiteX565" fmla="*/ 5159486 w 5707262"/>
              <a:gd name="connsiteY565" fmla="*/ 1023319 h 1470791"/>
              <a:gd name="connsiteX566" fmla="*/ 5116766 w 5707262"/>
              <a:gd name="connsiteY566" fmla="*/ 1007785 h 1470791"/>
              <a:gd name="connsiteX567" fmla="*/ 5128417 w 5707262"/>
              <a:gd name="connsiteY567" fmla="*/ 904870 h 1470791"/>
              <a:gd name="connsiteX568" fmla="*/ 5145893 w 5707262"/>
              <a:gd name="connsiteY568" fmla="*/ 875743 h 1470791"/>
              <a:gd name="connsiteX569" fmla="*/ 5198321 w 5707262"/>
              <a:gd name="connsiteY569" fmla="*/ 743702 h 1470791"/>
              <a:gd name="connsiteX570" fmla="*/ 5143951 w 5707262"/>
              <a:gd name="connsiteY570" fmla="*/ 677681 h 1470791"/>
              <a:gd name="connsiteX571" fmla="*/ 5029386 w 5707262"/>
              <a:gd name="connsiteY571" fmla="*/ 563116 h 1470791"/>
              <a:gd name="connsiteX572" fmla="*/ 5087640 w 5707262"/>
              <a:gd name="connsiteY572" fmla="*/ 563116 h 1470791"/>
              <a:gd name="connsiteX573" fmla="*/ 5196379 w 5707262"/>
              <a:gd name="connsiteY573" fmla="*/ 567000 h 1470791"/>
              <a:gd name="connsiteX574" fmla="*/ 5196379 w 5707262"/>
              <a:gd name="connsiteY574" fmla="*/ 481562 h 1470791"/>
              <a:gd name="connsiteX575" fmla="*/ 5114825 w 5707262"/>
              <a:gd name="connsiteY575" fmla="*/ 479620 h 1470791"/>
              <a:gd name="connsiteX576" fmla="*/ 5048804 w 5707262"/>
              <a:gd name="connsiteY576" fmla="*/ 436900 h 1470791"/>
              <a:gd name="connsiteX577" fmla="*/ 5153661 w 5707262"/>
              <a:gd name="connsiteY577" fmla="*/ 423308 h 1470791"/>
              <a:gd name="connsiteX578" fmla="*/ 5196379 w 5707262"/>
              <a:gd name="connsiteY578" fmla="*/ 365054 h 1470791"/>
              <a:gd name="connsiteX579" fmla="*/ 5198321 w 5707262"/>
              <a:gd name="connsiteY579" fmla="*/ 106798 h 1470791"/>
              <a:gd name="connsiteX580" fmla="*/ 5169195 w 5707262"/>
              <a:gd name="connsiteY580" fmla="*/ 48544 h 1470791"/>
              <a:gd name="connsiteX581" fmla="*/ 5128417 w 5707262"/>
              <a:gd name="connsiteY581" fmla="*/ 62136 h 1470791"/>
              <a:gd name="connsiteX582" fmla="*/ 5117737 w 5707262"/>
              <a:gd name="connsiteY582" fmla="*/ 66020 h 1470791"/>
              <a:gd name="connsiteX583" fmla="*/ 5128417 w 5707262"/>
              <a:gd name="connsiteY583" fmla="*/ 40777 h 1470791"/>
              <a:gd name="connsiteX584" fmla="*/ 5161428 w 5707262"/>
              <a:gd name="connsiteY584" fmla="*/ 7767 h 1470791"/>
              <a:gd name="connsiteX585" fmla="*/ 5211913 w 5707262"/>
              <a:gd name="connsiteY585" fmla="*/ 0 h 1470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</a:cxnLst>
            <a:rect l="l" t="t" r="r" b="b"/>
            <a:pathLst>
              <a:path w="5707262" h="1470791">
                <a:moveTo>
                  <a:pt x="3784484" y="1078961"/>
                </a:moveTo>
                <a:cubicBezTo>
                  <a:pt x="3782934" y="1079096"/>
                  <a:pt x="3781082" y="1079702"/>
                  <a:pt x="3778926" y="1080780"/>
                </a:cubicBezTo>
                <a:cubicBezTo>
                  <a:pt x="3776771" y="1089403"/>
                  <a:pt x="3769766" y="1093174"/>
                  <a:pt x="3757909" y="1092097"/>
                </a:cubicBezTo>
                <a:cubicBezTo>
                  <a:pt x="3725576" y="1123352"/>
                  <a:pt x="3686237" y="1133592"/>
                  <a:pt x="3639892" y="1122814"/>
                </a:cubicBezTo>
                <a:cubicBezTo>
                  <a:pt x="3625880" y="1118502"/>
                  <a:pt x="3609713" y="1116886"/>
                  <a:pt x="3591391" y="1117964"/>
                </a:cubicBezTo>
                <a:cubicBezTo>
                  <a:pt x="3603247" y="1169697"/>
                  <a:pt x="3621031" y="1219276"/>
                  <a:pt x="3644741" y="1266699"/>
                </a:cubicBezTo>
                <a:cubicBezTo>
                  <a:pt x="3654442" y="1286100"/>
                  <a:pt x="3671147" y="1296877"/>
                  <a:pt x="3694859" y="1299032"/>
                </a:cubicBezTo>
                <a:cubicBezTo>
                  <a:pt x="3725037" y="1296877"/>
                  <a:pt x="3751443" y="1287177"/>
                  <a:pt x="3774076" y="1269933"/>
                </a:cubicBezTo>
                <a:cubicBezTo>
                  <a:pt x="3781621" y="1219276"/>
                  <a:pt x="3787010" y="1167003"/>
                  <a:pt x="3790243" y="1113113"/>
                </a:cubicBezTo>
                <a:cubicBezTo>
                  <a:pt x="3789166" y="1108803"/>
                  <a:pt x="3789166" y="1101258"/>
                  <a:pt x="3790243" y="1090480"/>
                </a:cubicBezTo>
                <a:cubicBezTo>
                  <a:pt x="3791052" y="1082397"/>
                  <a:pt x="3789132" y="1078557"/>
                  <a:pt x="3784484" y="1078961"/>
                </a:cubicBezTo>
                <a:close/>
                <a:moveTo>
                  <a:pt x="219908" y="1024532"/>
                </a:moveTo>
                <a:cubicBezTo>
                  <a:pt x="217318" y="1025017"/>
                  <a:pt x="213435" y="1027849"/>
                  <a:pt x="208257" y="1033027"/>
                </a:cubicBezTo>
                <a:cubicBezTo>
                  <a:pt x="218613" y="1039500"/>
                  <a:pt x="223791" y="1038529"/>
                  <a:pt x="223791" y="1030114"/>
                </a:cubicBezTo>
                <a:cubicBezTo>
                  <a:pt x="223791" y="1025908"/>
                  <a:pt x="222496" y="1024046"/>
                  <a:pt x="219908" y="1024532"/>
                </a:cubicBezTo>
                <a:close/>
                <a:moveTo>
                  <a:pt x="230829" y="1015309"/>
                </a:moveTo>
                <a:cubicBezTo>
                  <a:pt x="229374" y="1014822"/>
                  <a:pt x="226379" y="1016198"/>
                  <a:pt x="221849" y="1019435"/>
                </a:cubicBezTo>
                <a:cubicBezTo>
                  <a:pt x="224438" y="1029791"/>
                  <a:pt x="227351" y="1030761"/>
                  <a:pt x="230587" y="1022347"/>
                </a:cubicBezTo>
                <a:cubicBezTo>
                  <a:pt x="232206" y="1018140"/>
                  <a:pt x="232286" y="1015794"/>
                  <a:pt x="230829" y="1015309"/>
                </a:cubicBezTo>
                <a:close/>
                <a:moveTo>
                  <a:pt x="1851667" y="844440"/>
                </a:moveTo>
                <a:cubicBezTo>
                  <a:pt x="1849983" y="844642"/>
                  <a:pt x="1847794" y="845282"/>
                  <a:pt x="1845099" y="846359"/>
                </a:cubicBezTo>
                <a:cubicBezTo>
                  <a:pt x="1811688" y="875460"/>
                  <a:pt x="1778815" y="906178"/>
                  <a:pt x="1746481" y="938511"/>
                </a:cubicBezTo>
                <a:cubicBezTo>
                  <a:pt x="1726004" y="954678"/>
                  <a:pt x="1724387" y="962762"/>
                  <a:pt x="1741632" y="962762"/>
                </a:cubicBezTo>
                <a:cubicBezTo>
                  <a:pt x="1800910" y="959527"/>
                  <a:pt x="1834321" y="931505"/>
                  <a:pt x="1841866" y="878693"/>
                </a:cubicBezTo>
                <a:cubicBezTo>
                  <a:pt x="1844022" y="872227"/>
                  <a:pt x="1847794" y="864143"/>
                  <a:pt x="1853183" y="854443"/>
                </a:cubicBezTo>
                <a:cubicBezTo>
                  <a:pt x="1857225" y="847168"/>
                  <a:pt x="1856720" y="843834"/>
                  <a:pt x="1851667" y="844440"/>
                </a:cubicBezTo>
                <a:close/>
                <a:moveTo>
                  <a:pt x="4493455" y="809723"/>
                </a:moveTo>
                <a:lnTo>
                  <a:pt x="4400249" y="912637"/>
                </a:lnTo>
                <a:cubicBezTo>
                  <a:pt x="4371770" y="937233"/>
                  <a:pt x="4354294" y="959240"/>
                  <a:pt x="4347821" y="978657"/>
                </a:cubicBezTo>
                <a:cubicBezTo>
                  <a:pt x="4385362" y="965713"/>
                  <a:pt x="4422256" y="943706"/>
                  <a:pt x="4458503" y="912637"/>
                </a:cubicBezTo>
                <a:cubicBezTo>
                  <a:pt x="4485688" y="902281"/>
                  <a:pt x="4498633" y="884158"/>
                  <a:pt x="4497338" y="858267"/>
                </a:cubicBezTo>
                <a:cubicBezTo>
                  <a:pt x="4505105" y="831082"/>
                  <a:pt x="4503811" y="814901"/>
                  <a:pt x="4493455" y="809723"/>
                </a:cubicBezTo>
                <a:close/>
                <a:moveTo>
                  <a:pt x="3146095" y="799123"/>
                </a:moveTo>
                <a:cubicBezTo>
                  <a:pt x="3144680" y="799358"/>
                  <a:pt x="3142760" y="800015"/>
                  <a:pt x="3140335" y="801093"/>
                </a:cubicBezTo>
                <a:lnTo>
                  <a:pt x="3129019" y="810793"/>
                </a:lnTo>
                <a:cubicBezTo>
                  <a:pt x="3133330" y="818338"/>
                  <a:pt x="3138719" y="817530"/>
                  <a:pt x="3145185" y="808368"/>
                </a:cubicBezTo>
                <a:cubicBezTo>
                  <a:pt x="3150036" y="801497"/>
                  <a:pt x="3150338" y="798416"/>
                  <a:pt x="3146095" y="799123"/>
                </a:cubicBezTo>
                <a:close/>
                <a:moveTo>
                  <a:pt x="3762759" y="789776"/>
                </a:moveTo>
                <a:lnTo>
                  <a:pt x="3719109" y="818876"/>
                </a:lnTo>
                <a:cubicBezTo>
                  <a:pt x="3705098" y="835043"/>
                  <a:pt x="3684620" y="842588"/>
                  <a:pt x="3657675" y="841511"/>
                </a:cubicBezTo>
                <a:cubicBezTo>
                  <a:pt x="3636119" y="845821"/>
                  <a:pt x="3625341" y="854443"/>
                  <a:pt x="3625341" y="867377"/>
                </a:cubicBezTo>
                <a:cubicBezTo>
                  <a:pt x="3666297" y="871689"/>
                  <a:pt x="3701325" y="887317"/>
                  <a:pt x="3730426" y="914261"/>
                </a:cubicBezTo>
                <a:cubicBezTo>
                  <a:pt x="3739048" y="941206"/>
                  <a:pt x="3727193" y="959528"/>
                  <a:pt x="3694859" y="969228"/>
                </a:cubicBezTo>
                <a:cubicBezTo>
                  <a:pt x="3667914" y="970306"/>
                  <a:pt x="3644741" y="978929"/>
                  <a:pt x="3625341" y="995096"/>
                </a:cubicBezTo>
                <a:cubicBezTo>
                  <a:pt x="3618875" y="1003718"/>
                  <a:pt x="3610791" y="1013688"/>
                  <a:pt x="3601091" y="1025004"/>
                </a:cubicBezTo>
                <a:cubicBezTo>
                  <a:pt x="3591391" y="1036321"/>
                  <a:pt x="3596241" y="1042518"/>
                  <a:pt x="3615642" y="1043596"/>
                </a:cubicBezTo>
                <a:cubicBezTo>
                  <a:pt x="3670609" y="1027430"/>
                  <a:pt x="3725576" y="1016652"/>
                  <a:pt x="3780543" y="1011263"/>
                </a:cubicBezTo>
                <a:cubicBezTo>
                  <a:pt x="3785932" y="955217"/>
                  <a:pt x="3787549" y="897016"/>
                  <a:pt x="3785394" y="836660"/>
                </a:cubicBezTo>
                <a:cubicBezTo>
                  <a:pt x="3787549" y="811871"/>
                  <a:pt x="3780005" y="796243"/>
                  <a:pt x="3762759" y="789776"/>
                </a:cubicBezTo>
                <a:close/>
                <a:moveTo>
                  <a:pt x="2509558" y="755826"/>
                </a:moveTo>
                <a:cubicBezTo>
                  <a:pt x="2492313" y="756903"/>
                  <a:pt x="2476146" y="757442"/>
                  <a:pt x="2461058" y="757442"/>
                </a:cubicBezTo>
                <a:cubicBezTo>
                  <a:pt x="2437346" y="762831"/>
                  <a:pt x="2415251" y="769837"/>
                  <a:pt x="2394773" y="778459"/>
                </a:cubicBezTo>
                <a:cubicBezTo>
                  <a:pt x="2375373" y="791392"/>
                  <a:pt x="2352739" y="798937"/>
                  <a:pt x="2326872" y="801093"/>
                </a:cubicBezTo>
                <a:cubicBezTo>
                  <a:pt x="2294539" y="801093"/>
                  <a:pt x="2274599" y="816720"/>
                  <a:pt x="2267055" y="847976"/>
                </a:cubicBezTo>
                <a:cubicBezTo>
                  <a:pt x="2259510" y="912644"/>
                  <a:pt x="2269210" y="967072"/>
                  <a:pt x="2296155" y="1011262"/>
                </a:cubicBezTo>
                <a:cubicBezTo>
                  <a:pt x="2312322" y="1029584"/>
                  <a:pt x="2332800" y="1036051"/>
                  <a:pt x="2357589" y="1030662"/>
                </a:cubicBezTo>
                <a:cubicBezTo>
                  <a:pt x="2400701" y="1001562"/>
                  <a:pt x="2435190" y="963300"/>
                  <a:pt x="2461058" y="915877"/>
                </a:cubicBezTo>
                <a:cubicBezTo>
                  <a:pt x="2493391" y="866299"/>
                  <a:pt x="2509558" y="812948"/>
                  <a:pt x="2509558" y="755826"/>
                </a:cubicBezTo>
                <a:close/>
                <a:moveTo>
                  <a:pt x="3200809" y="723037"/>
                </a:moveTo>
                <a:cubicBezTo>
                  <a:pt x="3199563" y="722801"/>
                  <a:pt x="3197727" y="722954"/>
                  <a:pt x="3195303" y="723492"/>
                </a:cubicBezTo>
                <a:lnTo>
                  <a:pt x="3190453" y="726725"/>
                </a:lnTo>
                <a:cubicBezTo>
                  <a:pt x="3180752" y="735348"/>
                  <a:pt x="3167819" y="743431"/>
                  <a:pt x="3151652" y="750976"/>
                </a:cubicBezTo>
                <a:cubicBezTo>
                  <a:pt x="3135485" y="758520"/>
                  <a:pt x="3133869" y="768760"/>
                  <a:pt x="3146803" y="781692"/>
                </a:cubicBezTo>
                <a:cubicBezTo>
                  <a:pt x="3146803" y="796782"/>
                  <a:pt x="3151382" y="799207"/>
                  <a:pt x="3160544" y="788968"/>
                </a:cubicBezTo>
                <a:cubicBezTo>
                  <a:pt x="3169705" y="778729"/>
                  <a:pt x="3175633" y="769837"/>
                  <a:pt x="3178327" y="762292"/>
                </a:cubicBezTo>
                <a:cubicBezTo>
                  <a:pt x="3181022" y="754748"/>
                  <a:pt x="3186950" y="745856"/>
                  <a:pt x="3196111" y="735617"/>
                </a:cubicBezTo>
                <a:cubicBezTo>
                  <a:pt x="3202982" y="727938"/>
                  <a:pt x="3204548" y="723745"/>
                  <a:pt x="3200809" y="723037"/>
                </a:cubicBezTo>
                <a:close/>
                <a:moveTo>
                  <a:pt x="1731831" y="670242"/>
                </a:moveTo>
                <a:cubicBezTo>
                  <a:pt x="1733110" y="670039"/>
                  <a:pt x="1734087" y="670141"/>
                  <a:pt x="1734760" y="670545"/>
                </a:cubicBezTo>
                <a:lnTo>
                  <a:pt x="1735544" y="672040"/>
                </a:lnTo>
                <a:lnTo>
                  <a:pt x="1728210" y="674557"/>
                </a:lnTo>
                <a:lnTo>
                  <a:pt x="1727081" y="671758"/>
                </a:lnTo>
                <a:cubicBezTo>
                  <a:pt x="1728967" y="670949"/>
                  <a:pt x="1730550" y="670444"/>
                  <a:pt x="1731831" y="670242"/>
                </a:cubicBezTo>
                <a:close/>
                <a:moveTo>
                  <a:pt x="83983" y="648554"/>
                </a:moveTo>
                <a:cubicBezTo>
                  <a:pt x="82688" y="661500"/>
                  <a:pt x="78157" y="673797"/>
                  <a:pt x="70390" y="685449"/>
                </a:cubicBezTo>
                <a:cubicBezTo>
                  <a:pt x="53561" y="711339"/>
                  <a:pt x="54209" y="736582"/>
                  <a:pt x="72332" y="761177"/>
                </a:cubicBezTo>
                <a:cubicBezTo>
                  <a:pt x="90455" y="785773"/>
                  <a:pt x="107931" y="807133"/>
                  <a:pt x="124760" y="825256"/>
                </a:cubicBezTo>
                <a:cubicBezTo>
                  <a:pt x="138999" y="840791"/>
                  <a:pt x="141589" y="859561"/>
                  <a:pt x="132527" y="881568"/>
                </a:cubicBezTo>
                <a:cubicBezTo>
                  <a:pt x="129938" y="955356"/>
                  <a:pt x="131880" y="1028496"/>
                  <a:pt x="138353" y="1100989"/>
                </a:cubicBezTo>
                <a:cubicBezTo>
                  <a:pt x="164243" y="1068626"/>
                  <a:pt x="186250" y="1038852"/>
                  <a:pt x="204373" y="1011668"/>
                </a:cubicBezTo>
                <a:cubicBezTo>
                  <a:pt x="212140" y="997428"/>
                  <a:pt x="214082" y="994839"/>
                  <a:pt x="210199" y="1003901"/>
                </a:cubicBezTo>
                <a:cubicBezTo>
                  <a:pt x="206315" y="1012962"/>
                  <a:pt x="207609" y="1020729"/>
                  <a:pt x="214082" y="1027202"/>
                </a:cubicBezTo>
                <a:cubicBezTo>
                  <a:pt x="220554" y="1010373"/>
                  <a:pt x="231558" y="1000664"/>
                  <a:pt x="247092" y="998075"/>
                </a:cubicBezTo>
                <a:cubicBezTo>
                  <a:pt x="256154" y="979952"/>
                  <a:pt x="258743" y="979304"/>
                  <a:pt x="254859" y="996133"/>
                </a:cubicBezTo>
                <a:cubicBezTo>
                  <a:pt x="250976" y="1012962"/>
                  <a:pt x="248386" y="1026554"/>
                  <a:pt x="247092" y="1036911"/>
                </a:cubicBezTo>
                <a:cubicBezTo>
                  <a:pt x="225085" y="1092575"/>
                  <a:pt x="212140" y="1152123"/>
                  <a:pt x="208257" y="1215554"/>
                </a:cubicBezTo>
                <a:cubicBezTo>
                  <a:pt x="190134" y="1275102"/>
                  <a:pt x="167479" y="1334650"/>
                  <a:pt x="140294" y="1394199"/>
                </a:cubicBezTo>
                <a:cubicBezTo>
                  <a:pt x="118288" y="1431740"/>
                  <a:pt x="98869" y="1428503"/>
                  <a:pt x="82041" y="1384490"/>
                </a:cubicBezTo>
                <a:cubicBezTo>
                  <a:pt x="75568" y="1367661"/>
                  <a:pt x="65212" y="1353421"/>
                  <a:pt x="50973" y="1341770"/>
                </a:cubicBezTo>
                <a:cubicBezTo>
                  <a:pt x="47089" y="1310702"/>
                  <a:pt x="34791" y="1283517"/>
                  <a:pt x="14078" y="1260215"/>
                </a:cubicBezTo>
                <a:cubicBezTo>
                  <a:pt x="17962" y="1247270"/>
                  <a:pt x="23787" y="1232383"/>
                  <a:pt x="31554" y="1215554"/>
                </a:cubicBezTo>
                <a:cubicBezTo>
                  <a:pt x="23787" y="1163773"/>
                  <a:pt x="17962" y="1112640"/>
                  <a:pt x="14078" y="1062153"/>
                </a:cubicBezTo>
                <a:cubicBezTo>
                  <a:pt x="6311" y="1028496"/>
                  <a:pt x="1780" y="992897"/>
                  <a:pt x="486" y="955356"/>
                </a:cubicBezTo>
                <a:cubicBezTo>
                  <a:pt x="-808" y="881568"/>
                  <a:pt x="486" y="809075"/>
                  <a:pt x="4370" y="737876"/>
                </a:cubicBezTo>
                <a:cubicBezTo>
                  <a:pt x="4370" y="711986"/>
                  <a:pt x="15373" y="695804"/>
                  <a:pt x="37379" y="689332"/>
                </a:cubicBezTo>
                <a:cubicBezTo>
                  <a:pt x="59386" y="682859"/>
                  <a:pt x="74920" y="669267"/>
                  <a:pt x="83983" y="648554"/>
                </a:cubicBezTo>
                <a:close/>
                <a:moveTo>
                  <a:pt x="1854800" y="631341"/>
                </a:moveTo>
                <a:lnTo>
                  <a:pt x="1861266" y="631341"/>
                </a:lnTo>
                <a:cubicBezTo>
                  <a:pt x="1886055" y="658286"/>
                  <a:pt x="1915156" y="679841"/>
                  <a:pt x="1948567" y="696008"/>
                </a:cubicBezTo>
                <a:cubicBezTo>
                  <a:pt x="1964734" y="703552"/>
                  <a:pt x="1964734" y="716486"/>
                  <a:pt x="1948567" y="734808"/>
                </a:cubicBezTo>
                <a:cubicBezTo>
                  <a:pt x="1941023" y="760676"/>
                  <a:pt x="1926472" y="784386"/>
                  <a:pt x="1904917" y="805942"/>
                </a:cubicBezTo>
                <a:cubicBezTo>
                  <a:pt x="1895217" y="814565"/>
                  <a:pt x="1895217" y="822649"/>
                  <a:pt x="1904917" y="830193"/>
                </a:cubicBezTo>
                <a:cubicBezTo>
                  <a:pt x="1914617" y="837737"/>
                  <a:pt x="1922701" y="843665"/>
                  <a:pt x="1929167" y="847976"/>
                </a:cubicBezTo>
                <a:cubicBezTo>
                  <a:pt x="1944256" y="865221"/>
                  <a:pt x="1961770" y="882735"/>
                  <a:pt x="1981710" y="900519"/>
                </a:cubicBezTo>
                <a:cubicBezTo>
                  <a:pt x="2001649" y="918302"/>
                  <a:pt x="2006229" y="939050"/>
                  <a:pt x="1995452" y="962762"/>
                </a:cubicBezTo>
                <a:cubicBezTo>
                  <a:pt x="1984674" y="977850"/>
                  <a:pt x="1976051" y="994017"/>
                  <a:pt x="1969584" y="1011262"/>
                </a:cubicBezTo>
                <a:cubicBezTo>
                  <a:pt x="1960962" y="1043596"/>
                  <a:pt x="1944795" y="1053295"/>
                  <a:pt x="1921084" y="1040362"/>
                </a:cubicBezTo>
                <a:cubicBezTo>
                  <a:pt x="1898450" y="1034973"/>
                  <a:pt x="1884978" y="1017190"/>
                  <a:pt x="1880666" y="987012"/>
                </a:cubicBezTo>
                <a:cubicBezTo>
                  <a:pt x="1873122" y="969767"/>
                  <a:pt x="1868272" y="974078"/>
                  <a:pt x="1866117" y="999945"/>
                </a:cubicBezTo>
                <a:cubicBezTo>
                  <a:pt x="1839172" y="1020423"/>
                  <a:pt x="1810071" y="1040362"/>
                  <a:pt x="1778815" y="1059763"/>
                </a:cubicBezTo>
                <a:cubicBezTo>
                  <a:pt x="1747559" y="1079163"/>
                  <a:pt x="1712531" y="1094791"/>
                  <a:pt x="1673730" y="1106646"/>
                </a:cubicBezTo>
                <a:cubicBezTo>
                  <a:pt x="1654330" y="1114191"/>
                  <a:pt x="1634391" y="1119580"/>
                  <a:pt x="1613913" y="1122813"/>
                </a:cubicBezTo>
                <a:cubicBezTo>
                  <a:pt x="1593435" y="1146525"/>
                  <a:pt x="1571880" y="1150297"/>
                  <a:pt x="1549245" y="1134130"/>
                </a:cubicBezTo>
                <a:cubicBezTo>
                  <a:pt x="1535234" y="1103952"/>
                  <a:pt x="1528768" y="1072695"/>
                  <a:pt x="1529845" y="1040362"/>
                </a:cubicBezTo>
                <a:cubicBezTo>
                  <a:pt x="1539546" y="1034973"/>
                  <a:pt x="1540623" y="1026081"/>
                  <a:pt x="1533079" y="1013687"/>
                </a:cubicBezTo>
                <a:cubicBezTo>
                  <a:pt x="1525534" y="1001292"/>
                  <a:pt x="1528228" y="996711"/>
                  <a:pt x="1541162" y="999945"/>
                </a:cubicBezTo>
                <a:cubicBezTo>
                  <a:pt x="1574574" y="974078"/>
                  <a:pt x="1600979" y="943900"/>
                  <a:pt x="1620380" y="909411"/>
                </a:cubicBezTo>
                <a:cubicBezTo>
                  <a:pt x="1633313" y="895400"/>
                  <a:pt x="1632774" y="889471"/>
                  <a:pt x="1618763" y="891627"/>
                </a:cubicBezTo>
                <a:cubicBezTo>
                  <a:pt x="1603674" y="890549"/>
                  <a:pt x="1585891" y="890011"/>
                  <a:pt x="1565412" y="890011"/>
                </a:cubicBezTo>
                <a:cubicBezTo>
                  <a:pt x="1524456" y="896477"/>
                  <a:pt x="1484578" y="894321"/>
                  <a:pt x="1445778" y="883543"/>
                </a:cubicBezTo>
                <a:cubicBezTo>
                  <a:pt x="1413444" y="881388"/>
                  <a:pt x="1400510" y="865221"/>
                  <a:pt x="1406977" y="835043"/>
                </a:cubicBezTo>
                <a:cubicBezTo>
                  <a:pt x="1405899" y="823187"/>
                  <a:pt x="1405899" y="811871"/>
                  <a:pt x="1406977" y="801093"/>
                </a:cubicBezTo>
                <a:cubicBezTo>
                  <a:pt x="1433922" y="774148"/>
                  <a:pt x="1458712" y="745586"/>
                  <a:pt x="1481345" y="715408"/>
                </a:cubicBezTo>
                <a:cubicBezTo>
                  <a:pt x="1464100" y="742353"/>
                  <a:pt x="1452244" y="768759"/>
                  <a:pt x="1445778" y="794626"/>
                </a:cubicBezTo>
                <a:cubicBezTo>
                  <a:pt x="1511523" y="770914"/>
                  <a:pt x="1575113" y="742353"/>
                  <a:pt x="1636547" y="708941"/>
                </a:cubicBezTo>
                <a:cubicBezTo>
                  <a:pt x="1646247" y="714330"/>
                  <a:pt x="1652174" y="712714"/>
                  <a:pt x="1654330" y="704092"/>
                </a:cubicBezTo>
                <a:cubicBezTo>
                  <a:pt x="1656486" y="695469"/>
                  <a:pt x="1660797" y="697086"/>
                  <a:pt x="1667264" y="708941"/>
                </a:cubicBezTo>
                <a:cubicBezTo>
                  <a:pt x="1692053" y="700319"/>
                  <a:pt x="1710375" y="689541"/>
                  <a:pt x="1722231" y="676607"/>
                </a:cubicBezTo>
                <a:lnTo>
                  <a:pt x="1728210" y="674557"/>
                </a:lnTo>
                <a:lnTo>
                  <a:pt x="1729406" y="677517"/>
                </a:lnTo>
                <a:cubicBezTo>
                  <a:pt x="1731628" y="681761"/>
                  <a:pt x="1733548" y="681458"/>
                  <a:pt x="1735164" y="676607"/>
                </a:cubicBezTo>
                <a:cubicBezTo>
                  <a:pt x="1735703" y="674991"/>
                  <a:pt x="1735939" y="673678"/>
                  <a:pt x="1735872" y="672667"/>
                </a:cubicBezTo>
                <a:lnTo>
                  <a:pt x="1735544" y="672040"/>
                </a:lnTo>
                <a:lnTo>
                  <a:pt x="1749917" y="667110"/>
                </a:lnTo>
                <a:cubicBezTo>
                  <a:pt x="1760291" y="664550"/>
                  <a:pt x="1771810" y="662596"/>
                  <a:pt x="1784473" y="661249"/>
                </a:cubicBezTo>
                <a:cubicBezTo>
                  <a:pt x="1809802" y="658555"/>
                  <a:pt x="1833244" y="648585"/>
                  <a:pt x="1854800" y="631341"/>
                </a:cubicBezTo>
                <a:close/>
                <a:moveTo>
                  <a:pt x="996135" y="559475"/>
                </a:moveTo>
                <a:cubicBezTo>
                  <a:pt x="993869" y="559960"/>
                  <a:pt x="991442" y="561174"/>
                  <a:pt x="988853" y="563116"/>
                </a:cubicBezTo>
                <a:cubicBezTo>
                  <a:pt x="974613" y="589007"/>
                  <a:pt x="977203" y="600657"/>
                  <a:pt x="996620" y="598068"/>
                </a:cubicBezTo>
                <a:cubicBezTo>
                  <a:pt x="1012154" y="598068"/>
                  <a:pt x="1017332" y="590301"/>
                  <a:pt x="1012154" y="574767"/>
                </a:cubicBezTo>
                <a:cubicBezTo>
                  <a:pt x="1008271" y="563116"/>
                  <a:pt x="1002931" y="558019"/>
                  <a:pt x="996135" y="559475"/>
                </a:cubicBezTo>
                <a:close/>
                <a:moveTo>
                  <a:pt x="3300388" y="550507"/>
                </a:moveTo>
                <a:lnTo>
                  <a:pt x="3201769" y="649124"/>
                </a:lnTo>
                <a:cubicBezTo>
                  <a:pt x="3185603" y="658825"/>
                  <a:pt x="3181831" y="664752"/>
                  <a:pt x="3190453" y="666908"/>
                </a:cubicBezTo>
                <a:cubicBezTo>
                  <a:pt x="3237875" y="665830"/>
                  <a:pt x="3270748" y="641041"/>
                  <a:pt x="3289070" y="592540"/>
                </a:cubicBezTo>
                <a:cubicBezTo>
                  <a:pt x="3289070" y="584995"/>
                  <a:pt x="3293112" y="576104"/>
                  <a:pt x="3301196" y="565865"/>
                </a:cubicBezTo>
                <a:cubicBezTo>
                  <a:pt x="3309279" y="555626"/>
                  <a:pt x="3309010" y="550507"/>
                  <a:pt x="3300388" y="550507"/>
                </a:cubicBezTo>
                <a:close/>
                <a:moveTo>
                  <a:pt x="4538116" y="510688"/>
                </a:moveTo>
                <a:cubicBezTo>
                  <a:pt x="4547177" y="510688"/>
                  <a:pt x="4557534" y="512630"/>
                  <a:pt x="4569184" y="516513"/>
                </a:cubicBezTo>
                <a:cubicBezTo>
                  <a:pt x="4614492" y="525576"/>
                  <a:pt x="4636499" y="555349"/>
                  <a:pt x="4635205" y="605836"/>
                </a:cubicBezTo>
                <a:cubicBezTo>
                  <a:pt x="4628732" y="651144"/>
                  <a:pt x="4618376" y="694510"/>
                  <a:pt x="4604137" y="735935"/>
                </a:cubicBezTo>
                <a:cubicBezTo>
                  <a:pt x="4595075" y="764415"/>
                  <a:pt x="4593133" y="789010"/>
                  <a:pt x="4598311" y="809723"/>
                </a:cubicBezTo>
                <a:cubicBezTo>
                  <a:pt x="4619023" y="792894"/>
                  <a:pt x="4638441" y="777359"/>
                  <a:pt x="4656564" y="763120"/>
                </a:cubicBezTo>
                <a:cubicBezTo>
                  <a:pt x="4703167" y="733345"/>
                  <a:pt x="4738766" y="697746"/>
                  <a:pt x="4763362" y="656322"/>
                </a:cubicBezTo>
                <a:cubicBezTo>
                  <a:pt x="4775013" y="640788"/>
                  <a:pt x="4786016" y="623959"/>
                  <a:pt x="4796372" y="605836"/>
                </a:cubicBezTo>
                <a:cubicBezTo>
                  <a:pt x="4815790" y="609720"/>
                  <a:pt x="4833590" y="607454"/>
                  <a:pt x="4849771" y="599039"/>
                </a:cubicBezTo>
                <a:cubicBezTo>
                  <a:pt x="4865953" y="590625"/>
                  <a:pt x="4882458" y="592243"/>
                  <a:pt x="4899287" y="603894"/>
                </a:cubicBezTo>
                <a:cubicBezTo>
                  <a:pt x="4958834" y="615545"/>
                  <a:pt x="4998965" y="651144"/>
                  <a:pt x="5019677" y="710692"/>
                </a:cubicBezTo>
                <a:cubicBezTo>
                  <a:pt x="5032622" y="757294"/>
                  <a:pt x="5028091" y="802603"/>
                  <a:pt x="5006085" y="846617"/>
                </a:cubicBezTo>
                <a:cubicBezTo>
                  <a:pt x="4985372" y="855678"/>
                  <a:pt x="4967897" y="859562"/>
                  <a:pt x="4953657" y="858267"/>
                </a:cubicBezTo>
                <a:cubicBezTo>
                  <a:pt x="4947184" y="840144"/>
                  <a:pt x="4934239" y="830435"/>
                  <a:pt x="4914821" y="829140"/>
                </a:cubicBezTo>
                <a:cubicBezTo>
                  <a:pt x="4914821" y="813606"/>
                  <a:pt x="4907054" y="802279"/>
                  <a:pt x="4891519" y="795159"/>
                </a:cubicBezTo>
                <a:cubicBezTo>
                  <a:pt x="4875985" y="788039"/>
                  <a:pt x="4877927" y="781890"/>
                  <a:pt x="4897345" y="776713"/>
                </a:cubicBezTo>
                <a:cubicBezTo>
                  <a:pt x="4894755" y="744349"/>
                  <a:pt x="4881811" y="712634"/>
                  <a:pt x="4858510" y="681565"/>
                </a:cubicBezTo>
                <a:cubicBezTo>
                  <a:pt x="4841680" y="659559"/>
                  <a:pt x="4830677" y="663442"/>
                  <a:pt x="4825499" y="693216"/>
                </a:cubicBezTo>
                <a:cubicBezTo>
                  <a:pt x="4762067" y="768298"/>
                  <a:pt x="4692811" y="836907"/>
                  <a:pt x="4617729" y="899044"/>
                </a:cubicBezTo>
                <a:cubicBezTo>
                  <a:pt x="4587955" y="917168"/>
                  <a:pt x="4578893" y="940469"/>
                  <a:pt x="4590543" y="968949"/>
                </a:cubicBezTo>
                <a:cubicBezTo>
                  <a:pt x="4598311" y="1005195"/>
                  <a:pt x="4603489" y="1038853"/>
                  <a:pt x="4606078" y="1069922"/>
                </a:cubicBezTo>
                <a:cubicBezTo>
                  <a:pt x="4606078" y="1106168"/>
                  <a:pt x="4600900" y="1139178"/>
                  <a:pt x="4590543" y="1168952"/>
                </a:cubicBezTo>
                <a:cubicBezTo>
                  <a:pt x="4572421" y="1154713"/>
                  <a:pt x="4554944" y="1140473"/>
                  <a:pt x="4538116" y="1126233"/>
                </a:cubicBezTo>
                <a:lnTo>
                  <a:pt x="4487629" y="978657"/>
                </a:lnTo>
                <a:cubicBezTo>
                  <a:pt x="4453972" y="1001959"/>
                  <a:pt x="4417725" y="1023319"/>
                  <a:pt x="4378890" y="1042736"/>
                </a:cubicBezTo>
                <a:cubicBezTo>
                  <a:pt x="4346527" y="1053093"/>
                  <a:pt x="4314811" y="1057624"/>
                  <a:pt x="4283742" y="1056329"/>
                </a:cubicBezTo>
                <a:cubicBezTo>
                  <a:pt x="4270797" y="1064096"/>
                  <a:pt x="4263030" y="1059565"/>
                  <a:pt x="4260441" y="1042736"/>
                </a:cubicBezTo>
                <a:cubicBezTo>
                  <a:pt x="4266914" y="1018140"/>
                  <a:pt x="4264972" y="993545"/>
                  <a:pt x="4254616" y="968949"/>
                </a:cubicBezTo>
                <a:cubicBezTo>
                  <a:pt x="4271445" y="954709"/>
                  <a:pt x="4285037" y="937880"/>
                  <a:pt x="4295393" y="918463"/>
                </a:cubicBezTo>
                <a:lnTo>
                  <a:pt x="4369181" y="796130"/>
                </a:lnTo>
                <a:cubicBezTo>
                  <a:pt x="4378242" y="780596"/>
                  <a:pt x="4376948" y="775741"/>
                  <a:pt x="4365298" y="781567"/>
                </a:cubicBezTo>
                <a:cubicBezTo>
                  <a:pt x="4353646" y="787392"/>
                  <a:pt x="4343291" y="790305"/>
                  <a:pt x="4334229" y="790305"/>
                </a:cubicBezTo>
                <a:lnTo>
                  <a:pt x="4246849" y="819431"/>
                </a:lnTo>
                <a:cubicBezTo>
                  <a:pt x="4204130" y="834965"/>
                  <a:pt x="4163352" y="851795"/>
                  <a:pt x="4124516" y="869918"/>
                </a:cubicBezTo>
                <a:cubicBezTo>
                  <a:pt x="4101215" y="859562"/>
                  <a:pt x="4089240" y="842410"/>
                  <a:pt x="4088594" y="818461"/>
                </a:cubicBezTo>
                <a:cubicBezTo>
                  <a:pt x="4087946" y="794512"/>
                  <a:pt x="4085033" y="772182"/>
                  <a:pt x="4079855" y="751469"/>
                </a:cubicBezTo>
                <a:cubicBezTo>
                  <a:pt x="4059143" y="728168"/>
                  <a:pt x="4063026" y="708750"/>
                  <a:pt x="4091506" y="693216"/>
                </a:cubicBezTo>
                <a:cubicBezTo>
                  <a:pt x="4097979" y="647907"/>
                  <a:pt x="4110924" y="604541"/>
                  <a:pt x="4130342" y="563116"/>
                </a:cubicBezTo>
                <a:cubicBezTo>
                  <a:pt x="4136814" y="546287"/>
                  <a:pt x="4137785" y="546611"/>
                  <a:pt x="4133254" y="564087"/>
                </a:cubicBezTo>
                <a:cubicBezTo>
                  <a:pt x="4128723" y="581564"/>
                  <a:pt x="4124516" y="595480"/>
                  <a:pt x="4120632" y="605836"/>
                </a:cubicBezTo>
                <a:cubicBezTo>
                  <a:pt x="4112865" y="643377"/>
                  <a:pt x="4109629" y="679623"/>
                  <a:pt x="4110924" y="714575"/>
                </a:cubicBezTo>
                <a:cubicBezTo>
                  <a:pt x="4179534" y="688685"/>
                  <a:pt x="4246201" y="664089"/>
                  <a:pt x="4310927" y="640788"/>
                </a:cubicBezTo>
                <a:cubicBezTo>
                  <a:pt x="4362708" y="630431"/>
                  <a:pt x="4411900" y="616192"/>
                  <a:pt x="4458503" y="598068"/>
                </a:cubicBezTo>
                <a:cubicBezTo>
                  <a:pt x="4472743" y="579946"/>
                  <a:pt x="4487629" y="563116"/>
                  <a:pt x="4503163" y="547582"/>
                </a:cubicBezTo>
                <a:cubicBezTo>
                  <a:pt x="4505753" y="537226"/>
                  <a:pt x="4513520" y="531725"/>
                  <a:pt x="4526465" y="531077"/>
                </a:cubicBezTo>
                <a:cubicBezTo>
                  <a:pt x="4539410" y="530429"/>
                  <a:pt x="4543294" y="523634"/>
                  <a:pt x="4538116" y="510688"/>
                </a:cubicBezTo>
                <a:close/>
                <a:moveTo>
                  <a:pt x="593803" y="435826"/>
                </a:moveTo>
                <a:lnTo>
                  <a:pt x="595808" y="437747"/>
                </a:lnTo>
                <a:lnTo>
                  <a:pt x="592729" y="436900"/>
                </a:lnTo>
                <a:close/>
                <a:moveTo>
                  <a:pt x="3234103" y="427234"/>
                </a:moveTo>
                <a:cubicBezTo>
                  <a:pt x="3227097" y="427504"/>
                  <a:pt x="3220631" y="429255"/>
                  <a:pt x="3214703" y="432489"/>
                </a:cubicBezTo>
                <a:cubicBezTo>
                  <a:pt x="3182369" y="441111"/>
                  <a:pt x="3157580" y="460511"/>
                  <a:pt x="3140335" y="490689"/>
                </a:cubicBezTo>
                <a:cubicBezTo>
                  <a:pt x="3139258" y="509011"/>
                  <a:pt x="3139258" y="526795"/>
                  <a:pt x="3140335" y="544040"/>
                </a:cubicBezTo>
                <a:cubicBezTo>
                  <a:pt x="3136025" y="549429"/>
                  <a:pt x="3134138" y="558860"/>
                  <a:pt x="3134677" y="572332"/>
                </a:cubicBezTo>
                <a:cubicBezTo>
                  <a:pt x="3135216" y="585804"/>
                  <a:pt x="3138719" y="588768"/>
                  <a:pt x="3145185" y="581224"/>
                </a:cubicBezTo>
                <a:cubicBezTo>
                  <a:pt x="3186141" y="545657"/>
                  <a:pt x="3223325" y="505239"/>
                  <a:pt x="3256736" y="459972"/>
                </a:cubicBezTo>
                <a:cubicBezTo>
                  <a:pt x="3272903" y="445961"/>
                  <a:pt x="3272903" y="436260"/>
                  <a:pt x="3256736" y="430872"/>
                </a:cubicBezTo>
                <a:cubicBezTo>
                  <a:pt x="3248653" y="428177"/>
                  <a:pt x="3241109" y="426965"/>
                  <a:pt x="3234103" y="427234"/>
                </a:cubicBezTo>
                <a:close/>
                <a:moveTo>
                  <a:pt x="5517745" y="416512"/>
                </a:moveTo>
                <a:cubicBezTo>
                  <a:pt x="5504151" y="414571"/>
                  <a:pt x="5492178" y="416835"/>
                  <a:pt x="5481821" y="423308"/>
                </a:cubicBezTo>
                <a:lnTo>
                  <a:pt x="5409975" y="444667"/>
                </a:lnTo>
                <a:cubicBezTo>
                  <a:pt x="5384085" y="478326"/>
                  <a:pt x="5351722" y="486093"/>
                  <a:pt x="5312887" y="467969"/>
                </a:cubicBezTo>
                <a:cubicBezTo>
                  <a:pt x="5299941" y="500332"/>
                  <a:pt x="5297999" y="532048"/>
                  <a:pt x="5307061" y="563116"/>
                </a:cubicBezTo>
                <a:cubicBezTo>
                  <a:pt x="5325184" y="563116"/>
                  <a:pt x="5342013" y="569589"/>
                  <a:pt x="5357547" y="582534"/>
                </a:cubicBezTo>
                <a:cubicBezTo>
                  <a:pt x="5386027" y="572178"/>
                  <a:pt x="5407386" y="555997"/>
                  <a:pt x="5421626" y="533990"/>
                </a:cubicBezTo>
                <a:lnTo>
                  <a:pt x="5516773" y="436900"/>
                </a:lnTo>
                <a:cubicBezTo>
                  <a:pt x="5531013" y="425250"/>
                  <a:pt x="5531337" y="418454"/>
                  <a:pt x="5517745" y="416512"/>
                </a:cubicBezTo>
                <a:close/>
                <a:moveTo>
                  <a:pt x="812576" y="394242"/>
                </a:moveTo>
                <a:cubicBezTo>
                  <a:pt x="810027" y="394202"/>
                  <a:pt x="806649" y="394828"/>
                  <a:pt x="802442" y="396123"/>
                </a:cubicBezTo>
                <a:cubicBezTo>
                  <a:pt x="788202" y="398712"/>
                  <a:pt x="775904" y="403890"/>
                  <a:pt x="765548" y="411657"/>
                </a:cubicBezTo>
                <a:cubicBezTo>
                  <a:pt x="748719" y="429781"/>
                  <a:pt x="754544" y="433664"/>
                  <a:pt x="783024" y="423308"/>
                </a:cubicBezTo>
                <a:cubicBezTo>
                  <a:pt x="793380" y="432370"/>
                  <a:pt x="803413" y="428809"/>
                  <a:pt x="813122" y="412629"/>
                </a:cubicBezTo>
                <a:cubicBezTo>
                  <a:pt x="820403" y="400492"/>
                  <a:pt x="820221" y="394363"/>
                  <a:pt x="812576" y="394242"/>
                </a:cubicBezTo>
                <a:close/>
                <a:moveTo>
                  <a:pt x="1716168" y="379945"/>
                </a:moveTo>
                <a:cubicBezTo>
                  <a:pt x="1723983" y="380484"/>
                  <a:pt x="1731931" y="381832"/>
                  <a:pt x="1740015" y="383988"/>
                </a:cubicBezTo>
                <a:cubicBezTo>
                  <a:pt x="1792827" y="382909"/>
                  <a:pt x="1841328" y="392610"/>
                  <a:pt x="1885517" y="413088"/>
                </a:cubicBezTo>
                <a:cubicBezTo>
                  <a:pt x="1921084" y="423866"/>
                  <a:pt x="1943718" y="447577"/>
                  <a:pt x="1953417" y="484222"/>
                </a:cubicBezTo>
                <a:cubicBezTo>
                  <a:pt x="1950184" y="490688"/>
                  <a:pt x="1947490" y="501466"/>
                  <a:pt x="1945334" y="516556"/>
                </a:cubicBezTo>
                <a:cubicBezTo>
                  <a:pt x="1939945" y="531645"/>
                  <a:pt x="1927551" y="544039"/>
                  <a:pt x="1908150" y="553740"/>
                </a:cubicBezTo>
                <a:cubicBezTo>
                  <a:pt x="1868272" y="551584"/>
                  <a:pt x="1832166" y="556973"/>
                  <a:pt x="1799832" y="569907"/>
                </a:cubicBezTo>
                <a:cubicBezTo>
                  <a:pt x="1782588" y="574217"/>
                  <a:pt x="1766421" y="579606"/>
                  <a:pt x="1751331" y="586073"/>
                </a:cubicBezTo>
                <a:cubicBezTo>
                  <a:pt x="1726542" y="595773"/>
                  <a:pt x="1702831" y="601702"/>
                  <a:pt x="1680198" y="603856"/>
                </a:cubicBezTo>
                <a:cubicBezTo>
                  <a:pt x="1683431" y="610324"/>
                  <a:pt x="1680736" y="614634"/>
                  <a:pt x="1672114" y="616790"/>
                </a:cubicBezTo>
                <a:cubicBezTo>
                  <a:pt x="1665647" y="612480"/>
                  <a:pt x="1657563" y="609245"/>
                  <a:pt x="1647864" y="607091"/>
                </a:cubicBezTo>
                <a:cubicBezTo>
                  <a:pt x="1690975" y="595234"/>
                  <a:pt x="1730314" y="573140"/>
                  <a:pt x="1765882" y="540806"/>
                </a:cubicBezTo>
                <a:cubicBezTo>
                  <a:pt x="1747559" y="525717"/>
                  <a:pt x="1727081" y="514939"/>
                  <a:pt x="1704448" y="508472"/>
                </a:cubicBezTo>
                <a:cubicBezTo>
                  <a:pt x="1667803" y="477216"/>
                  <a:pt x="1627385" y="447038"/>
                  <a:pt x="1583196" y="417938"/>
                </a:cubicBezTo>
                <a:cubicBezTo>
                  <a:pt x="1570263" y="411471"/>
                  <a:pt x="1568107" y="407699"/>
                  <a:pt x="1576729" y="406621"/>
                </a:cubicBezTo>
                <a:lnTo>
                  <a:pt x="1655947" y="380754"/>
                </a:lnTo>
                <a:cubicBezTo>
                  <a:pt x="1668881" y="386143"/>
                  <a:pt x="1681275" y="386143"/>
                  <a:pt x="1693131" y="380754"/>
                </a:cubicBezTo>
                <a:cubicBezTo>
                  <a:pt x="1700675" y="379676"/>
                  <a:pt x="1708354" y="379407"/>
                  <a:pt x="1716168" y="379945"/>
                </a:cubicBezTo>
                <a:close/>
                <a:moveTo>
                  <a:pt x="2364056" y="314470"/>
                </a:moveTo>
                <a:cubicBezTo>
                  <a:pt x="2398545" y="312314"/>
                  <a:pt x="2426568" y="326325"/>
                  <a:pt x="2448124" y="356504"/>
                </a:cubicBezTo>
                <a:cubicBezTo>
                  <a:pt x="2459979" y="393149"/>
                  <a:pt x="2456746" y="428177"/>
                  <a:pt x="2438423" y="461589"/>
                </a:cubicBezTo>
                <a:cubicBezTo>
                  <a:pt x="2443812" y="484222"/>
                  <a:pt x="2440040" y="502545"/>
                  <a:pt x="2427107" y="516556"/>
                </a:cubicBezTo>
                <a:cubicBezTo>
                  <a:pt x="2399085" y="563979"/>
                  <a:pt x="2374295" y="611940"/>
                  <a:pt x="2352739" y="660440"/>
                </a:cubicBezTo>
                <a:cubicBezTo>
                  <a:pt x="2334417" y="683075"/>
                  <a:pt x="2334417" y="693314"/>
                  <a:pt x="2352739" y="691158"/>
                </a:cubicBezTo>
                <a:cubicBezTo>
                  <a:pt x="2406628" y="676069"/>
                  <a:pt x="2460518" y="673374"/>
                  <a:pt x="2514408" y="683075"/>
                </a:cubicBezTo>
                <a:cubicBezTo>
                  <a:pt x="2540275" y="702475"/>
                  <a:pt x="2567758" y="721336"/>
                  <a:pt x="2596859" y="739659"/>
                </a:cubicBezTo>
                <a:cubicBezTo>
                  <a:pt x="2608714" y="761214"/>
                  <a:pt x="2612756" y="783309"/>
                  <a:pt x="2608985" y="805942"/>
                </a:cubicBezTo>
                <a:cubicBezTo>
                  <a:pt x="2605212" y="828576"/>
                  <a:pt x="2601171" y="848515"/>
                  <a:pt x="2596859" y="865760"/>
                </a:cubicBezTo>
                <a:cubicBezTo>
                  <a:pt x="2578536" y="919650"/>
                  <a:pt x="2559136" y="971922"/>
                  <a:pt x="2538658" y="1022579"/>
                </a:cubicBezTo>
                <a:cubicBezTo>
                  <a:pt x="2510636" y="1072157"/>
                  <a:pt x="2475069" y="1113113"/>
                  <a:pt x="2431957" y="1145446"/>
                </a:cubicBezTo>
                <a:cubicBezTo>
                  <a:pt x="2410401" y="1165925"/>
                  <a:pt x="2385612" y="1175625"/>
                  <a:pt x="2357589" y="1174547"/>
                </a:cubicBezTo>
                <a:cubicBezTo>
                  <a:pt x="2337112" y="1173470"/>
                  <a:pt x="2322561" y="1164577"/>
                  <a:pt x="2313939" y="1147872"/>
                </a:cubicBezTo>
                <a:cubicBezTo>
                  <a:pt x="2305317" y="1131166"/>
                  <a:pt x="2294000" y="1117424"/>
                  <a:pt x="2279988" y="1106646"/>
                </a:cubicBezTo>
                <a:cubicBezTo>
                  <a:pt x="2276755" y="1087246"/>
                  <a:pt x="2262205" y="1081857"/>
                  <a:pt x="2236338" y="1090479"/>
                </a:cubicBezTo>
                <a:cubicBezTo>
                  <a:pt x="2213704" y="1061379"/>
                  <a:pt x="2203465" y="1024735"/>
                  <a:pt x="2205621" y="980545"/>
                </a:cubicBezTo>
                <a:cubicBezTo>
                  <a:pt x="2174365" y="1030123"/>
                  <a:pt x="2142569" y="1079163"/>
                  <a:pt x="2110236" y="1127663"/>
                </a:cubicBezTo>
                <a:cubicBezTo>
                  <a:pt x="2097303" y="1149219"/>
                  <a:pt x="2078980" y="1158919"/>
                  <a:pt x="2055269" y="1156764"/>
                </a:cubicBezTo>
                <a:cubicBezTo>
                  <a:pt x="2045568" y="1156764"/>
                  <a:pt x="2037485" y="1152991"/>
                  <a:pt x="2031018" y="1145446"/>
                </a:cubicBezTo>
                <a:cubicBezTo>
                  <a:pt x="2018085" y="1137903"/>
                  <a:pt x="2007846" y="1124969"/>
                  <a:pt x="2000302" y="1106646"/>
                </a:cubicBezTo>
                <a:cubicBezTo>
                  <a:pt x="1988445" y="1099102"/>
                  <a:pt x="1986559" y="1091287"/>
                  <a:pt x="1994643" y="1083204"/>
                </a:cubicBezTo>
                <a:cubicBezTo>
                  <a:pt x="2002727" y="1075121"/>
                  <a:pt x="2004612" y="1067307"/>
                  <a:pt x="2000302" y="1059763"/>
                </a:cubicBezTo>
                <a:cubicBezTo>
                  <a:pt x="2015390" y="1067307"/>
                  <a:pt x="2027247" y="1061918"/>
                  <a:pt x="2035869" y="1043596"/>
                </a:cubicBezTo>
                <a:cubicBezTo>
                  <a:pt x="2026168" y="1033895"/>
                  <a:pt x="2028863" y="1029584"/>
                  <a:pt x="2043952" y="1030662"/>
                </a:cubicBezTo>
                <a:lnTo>
                  <a:pt x="2170054" y="805942"/>
                </a:lnTo>
                <a:cubicBezTo>
                  <a:pt x="2149575" y="790854"/>
                  <a:pt x="2127481" y="781692"/>
                  <a:pt x="2103769" y="778459"/>
                </a:cubicBezTo>
                <a:cubicBezTo>
                  <a:pt x="2140415" y="753670"/>
                  <a:pt x="2182448" y="736425"/>
                  <a:pt x="2229871" y="726725"/>
                </a:cubicBezTo>
                <a:cubicBezTo>
                  <a:pt x="2244960" y="701936"/>
                  <a:pt x="2257355" y="676069"/>
                  <a:pt x="2267055" y="649124"/>
                </a:cubicBezTo>
                <a:cubicBezTo>
                  <a:pt x="2269210" y="652357"/>
                  <a:pt x="2273522" y="646429"/>
                  <a:pt x="2279988" y="631341"/>
                </a:cubicBezTo>
                <a:cubicBezTo>
                  <a:pt x="2319866" y="552661"/>
                  <a:pt x="2353278" y="471827"/>
                  <a:pt x="2380223" y="388838"/>
                </a:cubicBezTo>
                <a:cubicBezTo>
                  <a:pt x="2379145" y="354348"/>
                  <a:pt x="2364056" y="351654"/>
                  <a:pt x="2334956" y="380754"/>
                </a:cubicBezTo>
                <a:cubicBezTo>
                  <a:pt x="2325255" y="390454"/>
                  <a:pt x="2322022" y="390454"/>
                  <a:pt x="2325255" y="380754"/>
                </a:cubicBezTo>
                <a:cubicBezTo>
                  <a:pt x="2328489" y="371054"/>
                  <a:pt x="2334956" y="363509"/>
                  <a:pt x="2344655" y="358120"/>
                </a:cubicBezTo>
                <a:cubicBezTo>
                  <a:pt x="2354356" y="346265"/>
                  <a:pt x="2353278" y="341145"/>
                  <a:pt x="2341422" y="342762"/>
                </a:cubicBezTo>
                <a:cubicBezTo>
                  <a:pt x="2329567" y="344379"/>
                  <a:pt x="2320945" y="349498"/>
                  <a:pt x="2315556" y="358120"/>
                </a:cubicBezTo>
                <a:cubicBezTo>
                  <a:pt x="2289688" y="421710"/>
                  <a:pt x="2264899" y="484222"/>
                  <a:pt x="2241188" y="545656"/>
                </a:cubicBezTo>
                <a:cubicBezTo>
                  <a:pt x="2251966" y="484222"/>
                  <a:pt x="2271366" y="425482"/>
                  <a:pt x="2299389" y="369437"/>
                </a:cubicBezTo>
                <a:cubicBezTo>
                  <a:pt x="2306933" y="336026"/>
                  <a:pt x="2328489" y="317703"/>
                  <a:pt x="2364056" y="314470"/>
                </a:cubicBezTo>
                <a:close/>
                <a:moveTo>
                  <a:pt x="151945" y="163109"/>
                </a:moveTo>
                <a:lnTo>
                  <a:pt x="190780" y="163109"/>
                </a:lnTo>
                <a:cubicBezTo>
                  <a:pt x="239973" y="176054"/>
                  <a:pt x="288517" y="198061"/>
                  <a:pt x="336414" y="229130"/>
                </a:cubicBezTo>
                <a:cubicBezTo>
                  <a:pt x="355832" y="244664"/>
                  <a:pt x="370719" y="260846"/>
                  <a:pt x="381075" y="277674"/>
                </a:cubicBezTo>
                <a:cubicBezTo>
                  <a:pt x="396609" y="302270"/>
                  <a:pt x="405671" y="326219"/>
                  <a:pt x="408260" y="349520"/>
                </a:cubicBezTo>
                <a:cubicBezTo>
                  <a:pt x="410849" y="398712"/>
                  <a:pt x="389490" y="421366"/>
                  <a:pt x="344181" y="417482"/>
                </a:cubicBezTo>
                <a:cubicBezTo>
                  <a:pt x="315702" y="418777"/>
                  <a:pt x="289812" y="413599"/>
                  <a:pt x="266510" y="401948"/>
                </a:cubicBezTo>
                <a:cubicBezTo>
                  <a:pt x="247092" y="394181"/>
                  <a:pt x="245798" y="381883"/>
                  <a:pt x="262626" y="365054"/>
                </a:cubicBezTo>
                <a:cubicBezTo>
                  <a:pt x="217318" y="314568"/>
                  <a:pt x="167479" y="268613"/>
                  <a:pt x="113109" y="227188"/>
                </a:cubicBezTo>
                <a:cubicBezTo>
                  <a:pt x="100164" y="224599"/>
                  <a:pt x="85601" y="217156"/>
                  <a:pt x="69419" y="204858"/>
                </a:cubicBezTo>
                <a:cubicBezTo>
                  <a:pt x="53237" y="192560"/>
                  <a:pt x="57445" y="187058"/>
                  <a:pt x="82041" y="188352"/>
                </a:cubicBezTo>
                <a:cubicBezTo>
                  <a:pt x="104048" y="174112"/>
                  <a:pt x="127349" y="165698"/>
                  <a:pt x="151945" y="163109"/>
                </a:cubicBezTo>
                <a:close/>
                <a:moveTo>
                  <a:pt x="4565301" y="91264"/>
                </a:moveTo>
                <a:cubicBezTo>
                  <a:pt x="4573068" y="97737"/>
                  <a:pt x="4581482" y="99031"/>
                  <a:pt x="4590543" y="95147"/>
                </a:cubicBezTo>
                <a:cubicBezTo>
                  <a:pt x="4631968" y="110681"/>
                  <a:pt x="4668862" y="127510"/>
                  <a:pt x="4701226" y="145634"/>
                </a:cubicBezTo>
                <a:cubicBezTo>
                  <a:pt x="4737471" y="166346"/>
                  <a:pt x="4747181" y="195473"/>
                  <a:pt x="4730352" y="233014"/>
                </a:cubicBezTo>
                <a:cubicBezTo>
                  <a:pt x="4740708" y="252431"/>
                  <a:pt x="4737471" y="266671"/>
                  <a:pt x="4720643" y="275733"/>
                </a:cubicBezTo>
                <a:cubicBezTo>
                  <a:pt x="4716759" y="270555"/>
                  <a:pt x="4710287" y="275086"/>
                  <a:pt x="4701226" y="289325"/>
                </a:cubicBezTo>
                <a:cubicBezTo>
                  <a:pt x="4685691" y="297092"/>
                  <a:pt x="4667568" y="300329"/>
                  <a:pt x="4646855" y="299035"/>
                </a:cubicBezTo>
                <a:cubicBezTo>
                  <a:pt x="4624848" y="292562"/>
                  <a:pt x="4601547" y="300329"/>
                  <a:pt x="4576951" y="322336"/>
                </a:cubicBezTo>
                <a:cubicBezTo>
                  <a:pt x="4556239" y="339164"/>
                  <a:pt x="4533585" y="345637"/>
                  <a:pt x="4508989" y="341753"/>
                </a:cubicBezTo>
                <a:cubicBezTo>
                  <a:pt x="4475331" y="336576"/>
                  <a:pt x="4446852" y="345637"/>
                  <a:pt x="4423550" y="368938"/>
                </a:cubicBezTo>
                <a:cubicBezTo>
                  <a:pt x="4367886" y="400007"/>
                  <a:pt x="4315459" y="422661"/>
                  <a:pt x="4266266" y="436900"/>
                </a:cubicBezTo>
                <a:cubicBezTo>
                  <a:pt x="4350410" y="396770"/>
                  <a:pt x="4431317" y="341106"/>
                  <a:pt x="4508989" y="269907"/>
                </a:cubicBezTo>
                <a:cubicBezTo>
                  <a:pt x="4545235" y="237544"/>
                  <a:pt x="4541352" y="214890"/>
                  <a:pt x="4497338" y="201945"/>
                </a:cubicBezTo>
                <a:cubicBezTo>
                  <a:pt x="4466270" y="189000"/>
                  <a:pt x="4457208" y="172171"/>
                  <a:pt x="4470154" y="151459"/>
                </a:cubicBezTo>
                <a:cubicBezTo>
                  <a:pt x="4458503" y="147576"/>
                  <a:pt x="4446529" y="141427"/>
                  <a:pt x="4434231" y="133012"/>
                </a:cubicBezTo>
                <a:cubicBezTo>
                  <a:pt x="4421932" y="124597"/>
                  <a:pt x="4424846" y="118448"/>
                  <a:pt x="4442969" y="114565"/>
                </a:cubicBezTo>
                <a:cubicBezTo>
                  <a:pt x="4483098" y="97737"/>
                  <a:pt x="4523876" y="89969"/>
                  <a:pt x="4565301" y="91264"/>
                </a:cubicBezTo>
                <a:close/>
                <a:moveTo>
                  <a:pt x="3565524" y="70350"/>
                </a:moveTo>
                <a:cubicBezTo>
                  <a:pt x="3581691" y="88673"/>
                  <a:pt x="3601630" y="94600"/>
                  <a:pt x="3625341" y="88134"/>
                </a:cubicBezTo>
                <a:cubicBezTo>
                  <a:pt x="3637197" y="95679"/>
                  <a:pt x="3651747" y="101068"/>
                  <a:pt x="3668992" y="104301"/>
                </a:cubicBezTo>
                <a:cubicBezTo>
                  <a:pt x="3686237" y="107534"/>
                  <a:pt x="3694859" y="118312"/>
                  <a:pt x="3694859" y="136635"/>
                </a:cubicBezTo>
                <a:cubicBezTo>
                  <a:pt x="3704559" y="147413"/>
                  <a:pt x="3706175" y="157382"/>
                  <a:pt x="3699709" y="166543"/>
                </a:cubicBezTo>
                <a:cubicBezTo>
                  <a:pt x="3693242" y="175704"/>
                  <a:pt x="3691087" y="186213"/>
                  <a:pt x="3693242" y="198069"/>
                </a:cubicBezTo>
                <a:cubicBezTo>
                  <a:pt x="3678153" y="212080"/>
                  <a:pt x="3672226" y="229864"/>
                  <a:pt x="3675459" y="251420"/>
                </a:cubicBezTo>
                <a:cubicBezTo>
                  <a:pt x="3708870" y="256808"/>
                  <a:pt x="3740126" y="264353"/>
                  <a:pt x="3769227" y="274053"/>
                </a:cubicBezTo>
                <a:cubicBezTo>
                  <a:pt x="3787549" y="280519"/>
                  <a:pt x="3793208" y="290759"/>
                  <a:pt x="3786202" y="304770"/>
                </a:cubicBezTo>
                <a:cubicBezTo>
                  <a:pt x="3779196" y="318782"/>
                  <a:pt x="3767071" y="324171"/>
                  <a:pt x="3749826" y="320937"/>
                </a:cubicBezTo>
                <a:cubicBezTo>
                  <a:pt x="3744438" y="331715"/>
                  <a:pt x="3736353" y="335487"/>
                  <a:pt x="3725576" y="332254"/>
                </a:cubicBezTo>
                <a:cubicBezTo>
                  <a:pt x="3714798" y="329020"/>
                  <a:pt x="3707254" y="332254"/>
                  <a:pt x="3702942" y="341954"/>
                </a:cubicBezTo>
                <a:cubicBezTo>
                  <a:pt x="3682464" y="366743"/>
                  <a:pt x="3668992" y="396922"/>
                  <a:pt x="3662525" y="432489"/>
                </a:cubicBezTo>
                <a:cubicBezTo>
                  <a:pt x="3689470" y="434644"/>
                  <a:pt x="3714259" y="441111"/>
                  <a:pt x="3736893" y="451889"/>
                </a:cubicBezTo>
                <a:cubicBezTo>
                  <a:pt x="3712103" y="489611"/>
                  <a:pt x="3681925" y="524640"/>
                  <a:pt x="3646358" y="556973"/>
                </a:cubicBezTo>
                <a:cubicBezTo>
                  <a:pt x="3652825" y="582841"/>
                  <a:pt x="3642586" y="598468"/>
                  <a:pt x="3615642" y="603857"/>
                </a:cubicBezTo>
                <a:cubicBezTo>
                  <a:pt x="3585463" y="610324"/>
                  <a:pt x="3556902" y="627568"/>
                  <a:pt x="3529957" y="655592"/>
                </a:cubicBezTo>
                <a:cubicBezTo>
                  <a:pt x="3511634" y="676069"/>
                  <a:pt x="3515406" y="679842"/>
                  <a:pt x="3541274" y="666908"/>
                </a:cubicBezTo>
                <a:cubicBezTo>
                  <a:pt x="3624264" y="631341"/>
                  <a:pt x="3708331" y="597929"/>
                  <a:pt x="3793477" y="566674"/>
                </a:cubicBezTo>
                <a:cubicBezTo>
                  <a:pt x="3821499" y="565595"/>
                  <a:pt x="3837127" y="550507"/>
                  <a:pt x="3840361" y="521406"/>
                </a:cubicBezTo>
                <a:cubicBezTo>
                  <a:pt x="3848983" y="526795"/>
                  <a:pt x="3863534" y="534340"/>
                  <a:pt x="3884011" y="544040"/>
                </a:cubicBezTo>
                <a:cubicBezTo>
                  <a:pt x="3889400" y="533262"/>
                  <a:pt x="3896406" y="531375"/>
                  <a:pt x="3905028" y="538381"/>
                </a:cubicBezTo>
                <a:cubicBezTo>
                  <a:pt x="3913650" y="545387"/>
                  <a:pt x="3921195" y="547273"/>
                  <a:pt x="3927661" y="544040"/>
                </a:cubicBezTo>
                <a:cubicBezTo>
                  <a:pt x="3942751" y="549429"/>
                  <a:pt x="3960535" y="555356"/>
                  <a:pt x="3981012" y="561824"/>
                </a:cubicBezTo>
                <a:cubicBezTo>
                  <a:pt x="3969157" y="587690"/>
                  <a:pt x="3945984" y="596313"/>
                  <a:pt x="3911494" y="587690"/>
                </a:cubicBezTo>
                <a:cubicBezTo>
                  <a:pt x="3848983" y="604935"/>
                  <a:pt x="3786471" y="625413"/>
                  <a:pt x="3723959" y="649124"/>
                </a:cubicBezTo>
                <a:cubicBezTo>
                  <a:pt x="3693781" y="656669"/>
                  <a:pt x="3667914" y="674453"/>
                  <a:pt x="3646358" y="702475"/>
                </a:cubicBezTo>
                <a:cubicBezTo>
                  <a:pt x="3608636" y="727264"/>
                  <a:pt x="3580074" y="760137"/>
                  <a:pt x="3560674" y="801093"/>
                </a:cubicBezTo>
                <a:cubicBezTo>
                  <a:pt x="3557441" y="829116"/>
                  <a:pt x="3557441" y="857138"/>
                  <a:pt x="3560674" y="885161"/>
                </a:cubicBezTo>
                <a:cubicBezTo>
                  <a:pt x="3587618" y="865761"/>
                  <a:pt x="3612677" y="841511"/>
                  <a:pt x="3635850" y="812410"/>
                </a:cubicBezTo>
                <a:cubicBezTo>
                  <a:pt x="3659023" y="783309"/>
                  <a:pt x="3685158" y="760676"/>
                  <a:pt x="3714259" y="744509"/>
                </a:cubicBezTo>
                <a:cubicBezTo>
                  <a:pt x="3762759" y="728342"/>
                  <a:pt x="3811260" y="728342"/>
                  <a:pt x="3859761" y="744509"/>
                </a:cubicBezTo>
                <a:cubicBezTo>
                  <a:pt x="3881317" y="761754"/>
                  <a:pt x="3892633" y="786543"/>
                  <a:pt x="3893711" y="818876"/>
                </a:cubicBezTo>
                <a:cubicBezTo>
                  <a:pt x="3898022" y="832888"/>
                  <a:pt x="3900178" y="846900"/>
                  <a:pt x="3900178" y="860911"/>
                </a:cubicBezTo>
                <a:cubicBezTo>
                  <a:pt x="3892633" y="891089"/>
                  <a:pt x="3884550" y="919650"/>
                  <a:pt x="3875928" y="946595"/>
                </a:cubicBezTo>
                <a:cubicBezTo>
                  <a:pt x="3864072" y="1027430"/>
                  <a:pt x="3865688" y="1113113"/>
                  <a:pt x="3880778" y="1203648"/>
                </a:cubicBezTo>
                <a:cubicBezTo>
                  <a:pt x="3879700" y="1229515"/>
                  <a:pt x="3879431" y="1252418"/>
                  <a:pt x="3879970" y="1272357"/>
                </a:cubicBezTo>
                <a:cubicBezTo>
                  <a:pt x="3880508" y="1292297"/>
                  <a:pt x="3879161" y="1311427"/>
                  <a:pt x="3875928" y="1329750"/>
                </a:cubicBezTo>
                <a:cubicBezTo>
                  <a:pt x="3882395" y="1361005"/>
                  <a:pt x="3877006" y="1389567"/>
                  <a:pt x="3859761" y="1415434"/>
                </a:cubicBezTo>
                <a:cubicBezTo>
                  <a:pt x="3834972" y="1420823"/>
                  <a:pt x="3808566" y="1422440"/>
                  <a:pt x="3780543" y="1420284"/>
                </a:cubicBezTo>
                <a:cubicBezTo>
                  <a:pt x="3746054" y="1420284"/>
                  <a:pt x="3712643" y="1416512"/>
                  <a:pt x="3680309" y="1408967"/>
                </a:cubicBezTo>
                <a:cubicBezTo>
                  <a:pt x="3653364" y="1404657"/>
                  <a:pt x="3636119" y="1391723"/>
                  <a:pt x="3628574" y="1370167"/>
                </a:cubicBezTo>
                <a:cubicBezTo>
                  <a:pt x="3631808" y="1348611"/>
                  <a:pt x="3626420" y="1330827"/>
                  <a:pt x="3612407" y="1316816"/>
                </a:cubicBezTo>
                <a:cubicBezTo>
                  <a:pt x="3598396" y="1302805"/>
                  <a:pt x="3595702" y="1287177"/>
                  <a:pt x="3604324" y="1269933"/>
                </a:cubicBezTo>
                <a:cubicBezTo>
                  <a:pt x="3610791" y="1242988"/>
                  <a:pt x="3608636" y="1213887"/>
                  <a:pt x="3597858" y="1182631"/>
                </a:cubicBezTo>
                <a:cubicBezTo>
                  <a:pt x="3592469" y="1144908"/>
                  <a:pt x="3581691" y="1110958"/>
                  <a:pt x="3565524" y="1080780"/>
                </a:cubicBezTo>
                <a:cubicBezTo>
                  <a:pt x="3571990" y="1041979"/>
                  <a:pt x="3584385" y="1005334"/>
                  <a:pt x="3602708" y="970846"/>
                </a:cubicBezTo>
                <a:cubicBezTo>
                  <a:pt x="3616719" y="950367"/>
                  <a:pt x="3620491" y="932045"/>
                  <a:pt x="3614025" y="915878"/>
                </a:cubicBezTo>
                <a:cubicBezTo>
                  <a:pt x="3595702" y="908333"/>
                  <a:pt x="3577919" y="903484"/>
                  <a:pt x="3560674" y="901328"/>
                </a:cubicBezTo>
                <a:cubicBezTo>
                  <a:pt x="3550974" y="922884"/>
                  <a:pt x="3547201" y="945517"/>
                  <a:pt x="3549357" y="969228"/>
                </a:cubicBezTo>
                <a:cubicBezTo>
                  <a:pt x="3553669" y="1036052"/>
                  <a:pt x="3549357" y="1101258"/>
                  <a:pt x="3536423" y="1164848"/>
                </a:cubicBezTo>
                <a:cubicBezTo>
                  <a:pt x="3536423" y="1199337"/>
                  <a:pt x="3521874" y="1213887"/>
                  <a:pt x="3492773" y="1208498"/>
                </a:cubicBezTo>
                <a:cubicBezTo>
                  <a:pt x="3465828" y="1178320"/>
                  <a:pt x="3453164" y="1141406"/>
                  <a:pt x="3454781" y="1097755"/>
                </a:cubicBezTo>
                <a:cubicBezTo>
                  <a:pt x="3456397" y="1054104"/>
                  <a:pt x="3463134" y="1013418"/>
                  <a:pt x="3474989" y="975695"/>
                </a:cubicBezTo>
                <a:cubicBezTo>
                  <a:pt x="3496545" y="895939"/>
                  <a:pt x="3528879" y="819415"/>
                  <a:pt x="3571990" y="746125"/>
                </a:cubicBezTo>
                <a:cubicBezTo>
                  <a:pt x="3588157" y="726725"/>
                  <a:pt x="3602169" y="708403"/>
                  <a:pt x="3614025" y="691159"/>
                </a:cubicBezTo>
                <a:cubicBezTo>
                  <a:pt x="3549357" y="713792"/>
                  <a:pt x="3486845" y="741275"/>
                  <a:pt x="3426489" y="773609"/>
                </a:cubicBezTo>
                <a:cubicBezTo>
                  <a:pt x="3361821" y="807021"/>
                  <a:pt x="3298771" y="845821"/>
                  <a:pt x="3237336" y="890011"/>
                </a:cubicBezTo>
                <a:cubicBezTo>
                  <a:pt x="3220092" y="888933"/>
                  <a:pt x="3213086" y="881928"/>
                  <a:pt x="3216319" y="868994"/>
                </a:cubicBezTo>
                <a:cubicBezTo>
                  <a:pt x="3219553" y="856060"/>
                  <a:pt x="3220631" y="844744"/>
                  <a:pt x="3219553" y="835043"/>
                </a:cubicBezTo>
                <a:lnTo>
                  <a:pt x="3146803" y="927194"/>
                </a:lnTo>
                <a:cubicBezTo>
                  <a:pt x="3123091" y="954139"/>
                  <a:pt x="3112852" y="984318"/>
                  <a:pt x="3116085" y="1017729"/>
                </a:cubicBezTo>
                <a:lnTo>
                  <a:pt x="3120935" y="1190714"/>
                </a:lnTo>
                <a:cubicBezTo>
                  <a:pt x="3123091" y="1206881"/>
                  <a:pt x="3118779" y="1213887"/>
                  <a:pt x="3108001" y="1211732"/>
                </a:cubicBezTo>
                <a:cubicBezTo>
                  <a:pt x="3097224" y="1209576"/>
                  <a:pt x="3088063" y="1210115"/>
                  <a:pt x="3080518" y="1213349"/>
                </a:cubicBezTo>
                <a:cubicBezTo>
                  <a:pt x="3046028" y="1193948"/>
                  <a:pt x="3025011" y="1164308"/>
                  <a:pt x="3017468" y="1124431"/>
                </a:cubicBezTo>
                <a:cubicBezTo>
                  <a:pt x="3006690" y="1115808"/>
                  <a:pt x="3003995" y="1106647"/>
                  <a:pt x="3009384" y="1096946"/>
                </a:cubicBezTo>
                <a:cubicBezTo>
                  <a:pt x="3014773" y="1087247"/>
                  <a:pt x="3014773" y="1077008"/>
                  <a:pt x="3009384" y="1066230"/>
                </a:cubicBezTo>
                <a:cubicBezTo>
                  <a:pt x="2989983" y="1082397"/>
                  <a:pt x="2973278" y="1101258"/>
                  <a:pt x="2959267" y="1122814"/>
                </a:cubicBezTo>
                <a:cubicBezTo>
                  <a:pt x="2939866" y="1154070"/>
                  <a:pt x="2915616" y="1173470"/>
                  <a:pt x="2886516" y="1181015"/>
                </a:cubicBezTo>
                <a:cubicBezTo>
                  <a:pt x="2878971" y="1152992"/>
                  <a:pt x="2882204" y="1121197"/>
                  <a:pt x="2896216" y="1085630"/>
                </a:cubicBezTo>
                <a:cubicBezTo>
                  <a:pt x="2883282" y="1077008"/>
                  <a:pt x="2883282" y="1067847"/>
                  <a:pt x="2896216" y="1058146"/>
                </a:cubicBezTo>
                <a:cubicBezTo>
                  <a:pt x="2941483" y="1022579"/>
                  <a:pt x="2978128" y="976773"/>
                  <a:pt x="3006150" y="920728"/>
                </a:cubicBezTo>
                <a:cubicBezTo>
                  <a:pt x="3026628" y="898095"/>
                  <a:pt x="3036868" y="871689"/>
                  <a:pt x="3036868" y="841511"/>
                </a:cubicBezTo>
                <a:cubicBezTo>
                  <a:pt x="3009923" y="846900"/>
                  <a:pt x="2982439" y="859832"/>
                  <a:pt x="2954416" y="880311"/>
                </a:cubicBezTo>
                <a:cubicBezTo>
                  <a:pt x="2886516" y="924500"/>
                  <a:pt x="2822926" y="974617"/>
                  <a:pt x="2763647" y="1030663"/>
                </a:cubicBezTo>
                <a:cubicBezTo>
                  <a:pt x="2752869" y="1053296"/>
                  <a:pt x="2736702" y="1059224"/>
                  <a:pt x="2715146" y="1048446"/>
                </a:cubicBezTo>
                <a:cubicBezTo>
                  <a:pt x="2707602" y="1017190"/>
                  <a:pt x="2709218" y="990784"/>
                  <a:pt x="2719997" y="969228"/>
                </a:cubicBezTo>
                <a:cubicBezTo>
                  <a:pt x="2709218" y="957373"/>
                  <a:pt x="2709757" y="944978"/>
                  <a:pt x="2721614" y="932045"/>
                </a:cubicBezTo>
                <a:cubicBezTo>
                  <a:pt x="2739936" y="929889"/>
                  <a:pt x="2755564" y="922345"/>
                  <a:pt x="2768497" y="909411"/>
                </a:cubicBezTo>
                <a:cubicBezTo>
                  <a:pt x="2788976" y="895400"/>
                  <a:pt x="2805681" y="885161"/>
                  <a:pt x="2818615" y="878694"/>
                </a:cubicBezTo>
                <a:cubicBezTo>
                  <a:pt x="2884360" y="825882"/>
                  <a:pt x="2947950" y="769837"/>
                  <a:pt x="3009384" y="710559"/>
                </a:cubicBezTo>
                <a:cubicBezTo>
                  <a:pt x="3029862" y="694392"/>
                  <a:pt x="3044951" y="676069"/>
                  <a:pt x="3054651" y="655592"/>
                </a:cubicBezTo>
                <a:cubicBezTo>
                  <a:pt x="3053573" y="620024"/>
                  <a:pt x="3053573" y="586613"/>
                  <a:pt x="3054651" y="555356"/>
                </a:cubicBezTo>
                <a:cubicBezTo>
                  <a:pt x="3029862" y="569368"/>
                  <a:pt x="3007767" y="588230"/>
                  <a:pt x="2988367" y="611940"/>
                </a:cubicBezTo>
                <a:cubicBezTo>
                  <a:pt x="2973278" y="629186"/>
                  <a:pt x="2958728" y="645352"/>
                  <a:pt x="2944717" y="660441"/>
                </a:cubicBezTo>
                <a:cubicBezTo>
                  <a:pt x="2927471" y="673375"/>
                  <a:pt x="2909688" y="678764"/>
                  <a:pt x="2891366" y="676608"/>
                </a:cubicBezTo>
                <a:cubicBezTo>
                  <a:pt x="2867654" y="665830"/>
                  <a:pt x="2855799" y="648586"/>
                  <a:pt x="2855799" y="624874"/>
                </a:cubicBezTo>
                <a:cubicBezTo>
                  <a:pt x="2855799" y="601162"/>
                  <a:pt x="2849332" y="580146"/>
                  <a:pt x="2836398" y="561824"/>
                </a:cubicBezTo>
                <a:cubicBezTo>
                  <a:pt x="2837476" y="554279"/>
                  <a:pt x="2842865" y="548890"/>
                  <a:pt x="2852565" y="545657"/>
                </a:cubicBezTo>
                <a:cubicBezTo>
                  <a:pt x="2868732" y="515479"/>
                  <a:pt x="2889210" y="489073"/>
                  <a:pt x="2913999" y="466438"/>
                </a:cubicBezTo>
                <a:cubicBezTo>
                  <a:pt x="2912922" y="493383"/>
                  <a:pt x="2919388" y="519251"/>
                  <a:pt x="2933399" y="544040"/>
                </a:cubicBezTo>
                <a:lnTo>
                  <a:pt x="3061118" y="490689"/>
                </a:lnTo>
                <a:cubicBezTo>
                  <a:pt x="3068663" y="446500"/>
                  <a:pt x="3074052" y="400694"/>
                  <a:pt x="3077285" y="353270"/>
                </a:cubicBezTo>
                <a:cubicBezTo>
                  <a:pt x="3075129" y="327404"/>
                  <a:pt x="3059501" y="311776"/>
                  <a:pt x="3030400" y="306387"/>
                </a:cubicBezTo>
                <a:cubicBezTo>
                  <a:pt x="3030400" y="304231"/>
                  <a:pt x="3026359" y="298573"/>
                  <a:pt x="3018276" y="289412"/>
                </a:cubicBezTo>
                <a:cubicBezTo>
                  <a:pt x="3010192" y="280250"/>
                  <a:pt x="3009923" y="277825"/>
                  <a:pt x="3017468" y="282136"/>
                </a:cubicBezTo>
                <a:cubicBezTo>
                  <a:pt x="3037945" y="288603"/>
                  <a:pt x="3054651" y="283214"/>
                  <a:pt x="3067584" y="265970"/>
                </a:cubicBezTo>
                <a:cubicBezTo>
                  <a:pt x="3107463" y="281059"/>
                  <a:pt x="3147880" y="292376"/>
                  <a:pt x="3188836" y="299920"/>
                </a:cubicBezTo>
                <a:cubicBezTo>
                  <a:pt x="3194225" y="312853"/>
                  <a:pt x="3189914" y="325248"/>
                  <a:pt x="3175902" y="337103"/>
                </a:cubicBezTo>
                <a:cubicBezTo>
                  <a:pt x="3184525" y="357582"/>
                  <a:pt x="3182908" y="377521"/>
                  <a:pt x="3171053" y="396922"/>
                </a:cubicBezTo>
                <a:cubicBezTo>
                  <a:pt x="3174286" y="409854"/>
                  <a:pt x="3169974" y="419016"/>
                  <a:pt x="3158119" y="424405"/>
                </a:cubicBezTo>
                <a:cubicBezTo>
                  <a:pt x="3146263" y="429794"/>
                  <a:pt x="3142491" y="438955"/>
                  <a:pt x="3146803" y="451889"/>
                </a:cubicBezTo>
                <a:cubicBezTo>
                  <a:pt x="3170513" y="437878"/>
                  <a:pt x="3195303" y="428177"/>
                  <a:pt x="3221170" y="422788"/>
                </a:cubicBezTo>
                <a:cubicBezTo>
                  <a:pt x="3235181" y="427100"/>
                  <a:pt x="3247306" y="424674"/>
                  <a:pt x="3257545" y="415514"/>
                </a:cubicBezTo>
                <a:cubicBezTo>
                  <a:pt x="3267784" y="406352"/>
                  <a:pt x="3278292" y="404465"/>
                  <a:pt x="3289070" y="409854"/>
                </a:cubicBezTo>
                <a:cubicBezTo>
                  <a:pt x="3306315" y="408777"/>
                  <a:pt x="3317632" y="414705"/>
                  <a:pt x="3323021" y="427638"/>
                </a:cubicBezTo>
                <a:cubicBezTo>
                  <a:pt x="3341344" y="426561"/>
                  <a:pt x="3357510" y="433027"/>
                  <a:pt x="3371522" y="447038"/>
                </a:cubicBezTo>
                <a:cubicBezTo>
                  <a:pt x="3390922" y="454583"/>
                  <a:pt x="3394694" y="464822"/>
                  <a:pt x="3382838" y="477756"/>
                </a:cubicBezTo>
                <a:cubicBezTo>
                  <a:pt x="3370983" y="490689"/>
                  <a:pt x="3361282" y="502545"/>
                  <a:pt x="3353738" y="513323"/>
                </a:cubicBezTo>
                <a:cubicBezTo>
                  <a:pt x="3332182" y="533800"/>
                  <a:pt x="3318171" y="558590"/>
                  <a:pt x="3311704" y="587690"/>
                </a:cubicBezTo>
                <a:cubicBezTo>
                  <a:pt x="3307393" y="611402"/>
                  <a:pt x="3303621" y="632957"/>
                  <a:pt x="3300388" y="652357"/>
                </a:cubicBezTo>
                <a:cubicBezTo>
                  <a:pt x="3299309" y="667447"/>
                  <a:pt x="3292843" y="686308"/>
                  <a:pt x="3280987" y="708942"/>
                </a:cubicBezTo>
                <a:cubicBezTo>
                  <a:pt x="3272365" y="732653"/>
                  <a:pt x="3265898" y="754209"/>
                  <a:pt x="3261587" y="773609"/>
                </a:cubicBezTo>
                <a:cubicBezTo>
                  <a:pt x="3354277" y="711097"/>
                  <a:pt x="3443734" y="643197"/>
                  <a:pt x="3529957" y="569907"/>
                </a:cubicBezTo>
                <a:cubicBezTo>
                  <a:pt x="3562291" y="558051"/>
                  <a:pt x="3578996" y="537573"/>
                  <a:pt x="3580074" y="508473"/>
                </a:cubicBezTo>
                <a:cubicBezTo>
                  <a:pt x="3563907" y="494462"/>
                  <a:pt x="3541274" y="487456"/>
                  <a:pt x="3512173" y="487456"/>
                </a:cubicBezTo>
                <a:cubicBezTo>
                  <a:pt x="3469061" y="476678"/>
                  <a:pt x="3442655" y="450811"/>
                  <a:pt x="3432956" y="409854"/>
                </a:cubicBezTo>
                <a:cubicBezTo>
                  <a:pt x="3468523" y="428177"/>
                  <a:pt x="3511096" y="434105"/>
                  <a:pt x="3560674" y="427638"/>
                </a:cubicBezTo>
                <a:cubicBezTo>
                  <a:pt x="3568218" y="406083"/>
                  <a:pt x="3567680" y="383988"/>
                  <a:pt x="3559058" y="361354"/>
                </a:cubicBezTo>
                <a:cubicBezTo>
                  <a:pt x="3532113" y="350576"/>
                  <a:pt x="3505707" y="342492"/>
                  <a:pt x="3479839" y="337103"/>
                </a:cubicBezTo>
                <a:cubicBezTo>
                  <a:pt x="3470140" y="333870"/>
                  <a:pt x="3456397" y="331445"/>
                  <a:pt x="3438614" y="329829"/>
                </a:cubicBezTo>
                <a:cubicBezTo>
                  <a:pt x="3420830" y="328212"/>
                  <a:pt x="3416789" y="325248"/>
                  <a:pt x="3426489" y="320937"/>
                </a:cubicBezTo>
                <a:cubicBezTo>
                  <a:pt x="3472834" y="299381"/>
                  <a:pt x="3519179" y="276748"/>
                  <a:pt x="3565524" y="253036"/>
                </a:cubicBezTo>
                <a:cubicBezTo>
                  <a:pt x="3569835" y="222858"/>
                  <a:pt x="3571990" y="192141"/>
                  <a:pt x="3571990" y="160885"/>
                </a:cubicBezTo>
                <a:cubicBezTo>
                  <a:pt x="3573069" y="124240"/>
                  <a:pt x="3557441" y="99989"/>
                  <a:pt x="3525107" y="88134"/>
                </a:cubicBezTo>
                <a:cubicBezTo>
                  <a:pt x="3535885" y="90290"/>
                  <a:pt x="3549357" y="84362"/>
                  <a:pt x="3565524" y="70350"/>
                </a:cubicBezTo>
                <a:close/>
                <a:moveTo>
                  <a:pt x="938366" y="46602"/>
                </a:moveTo>
                <a:lnTo>
                  <a:pt x="950017" y="46602"/>
                </a:lnTo>
                <a:cubicBezTo>
                  <a:pt x="979791" y="73788"/>
                  <a:pt x="1010860" y="98383"/>
                  <a:pt x="1043222" y="120390"/>
                </a:cubicBezTo>
                <a:cubicBezTo>
                  <a:pt x="1058757" y="133336"/>
                  <a:pt x="1073320" y="150811"/>
                  <a:pt x="1086913" y="172818"/>
                </a:cubicBezTo>
                <a:cubicBezTo>
                  <a:pt x="1100506" y="194825"/>
                  <a:pt x="1097593" y="215537"/>
                  <a:pt x="1078175" y="234955"/>
                </a:cubicBezTo>
                <a:cubicBezTo>
                  <a:pt x="1063935" y="268613"/>
                  <a:pt x="1038045" y="293208"/>
                  <a:pt x="1000504" y="308743"/>
                </a:cubicBezTo>
                <a:cubicBezTo>
                  <a:pt x="972024" y="329455"/>
                  <a:pt x="944192" y="344342"/>
                  <a:pt x="917007" y="353404"/>
                </a:cubicBezTo>
                <a:cubicBezTo>
                  <a:pt x="907945" y="359876"/>
                  <a:pt x="895647" y="367320"/>
                  <a:pt x="880113" y="375734"/>
                </a:cubicBezTo>
                <a:cubicBezTo>
                  <a:pt x="864579" y="384149"/>
                  <a:pt x="863285" y="394828"/>
                  <a:pt x="876229" y="407774"/>
                </a:cubicBezTo>
                <a:cubicBezTo>
                  <a:pt x="933189" y="401301"/>
                  <a:pt x="970730" y="423955"/>
                  <a:pt x="988853" y="475736"/>
                </a:cubicBezTo>
                <a:cubicBezTo>
                  <a:pt x="992737" y="500331"/>
                  <a:pt x="993383" y="521692"/>
                  <a:pt x="990795" y="539815"/>
                </a:cubicBezTo>
                <a:cubicBezTo>
                  <a:pt x="1016685" y="535932"/>
                  <a:pt x="1039339" y="529459"/>
                  <a:pt x="1058757" y="520397"/>
                </a:cubicBezTo>
                <a:cubicBezTo>
                  <a:pt x="1080764" y="543699"/>
                  <a:pt x="1112803" y="556967"/>
                  <a:pt x="1154875" y="560203"/>
                </a:cubicBezTo>
                <a:cubicBezTo>
                  <a:pt x="1196947" y="563440"/>
                  <a:pt x="1234812" y="583829"/>
                  <a:pt x="1268469" y="621370"/>
                </a:cubicBezTo>
                <a:cubicBezTo>
                  <a:pt x="1269764" y="635610"/>
                  <a:pt x="1261997" y="641759"/>
                  <a:pt x="1245168" y="639816"/>
                </a:cubicBezTo>
                <a:cubicBezTo>
                  <a:pt x="1228339" y="637874"/>
                  <a:pt x="1219278" y="643377"/>
                  <a:pt x="1217983" y="656321"/>
                </a:cubicBezTo>
                <a:cubicBezTo>
                  <a:pt x="1228339" y="667972"/>
                  <a:pt x="1222514" y="675092"/>
                  <a:pt x="1200507" y="677681"/>
                </a:cubicBezTo>
                <a:cubicBezTo>
                  <a:pt x="1188856" y="685449"/>
                  <a:pt x="1176559" y="690626"/>
                  <a:pt x="1163613" y="693216"/>
                </a:cubicBezTo>
                <a:cubicBezTo>
                  <a:pt x="1154551" y="703571"/>
                  <a:pt x="1148726" y="704866"/>
                  <a:pt x="1146137" y="697099"/>
                </a:cubicBezTo>
                <a:cubicBezTo>
                  <a:pt x="1143548" y="689332"/>
                  <a:pt x="1137723" y="688685"/>
                  <a:pt x="1128662" y="695158"/>
                </a:cubicBezTo>
                <a:cubicBezTo>
                  <a:pt x="1132545" y="702925"/>
                  <a:pt x="1126072" y="708102"/>
                  <a:pt x="1109243" y="710692"/>
                </a:cubicBezTo>
                <a:cubicBezTo>
                  <a:pt x="1097593" y="711986"/>
                  <a:pt x="1089826" y="710692"/>
                  <a:pt x="1085942" y="706808"/>
                </a:cubicBezTo>
                <a:cubicBezTo>
                  <a:pt x="1057462" y="715869"/>
                  <a:pt x="1025100" y="728167"/>
                  <a:pt x="988853" y="743701"/>
                </a:cubicBezTo>
                <a:cubicBezTo>
                  <a:pt x="992737" y="795482"/>
                  <a:pt x="984322" y="844675"/>
                  <a:pt x="963609" y="891277"/>
                </a:cubicBezTo>
                <a:cubicBezTo>
                  <a:pt x="946781" y="917167"/>
                  <a:pt x="926716" y="937880"/>
                  <a:pt x="903415" y="953414"/>
                </a:cubicBezTo>
                <a:cubicBezTo>
                  <a:pt x="902120" y="935291"/>
                  <a:pt x="896294" y="930760"/>
                  <a:pt x="885938" y="939822"/>
                </a:cubicBezTo>
                <a:cubicBezTo>
                  <a:pt x="875583" y="948883"/>
                  <a:pt x="865226" y="953414"/>
                  <a:pt x="854870" y="953414"/>
                </a:cubicBezTo>
                <a:cubicBezTo>
                  <a:pt x="849692" y="959887"/>
                  <a:pt x="841278" y="957945"/>
                  <a:pt x="829627" y="947589"/>
                </a:cubicBezTo>
                <a:cubicBezTo>
                  <a:pt x="806325" y="942410"/>
                  <a:pt x="782376" y="951472"/>
                  <a:pt x="757781" y="974773"/>
                </a:cubicBezTo>
                <a:cubicBezTo>
                  <a:pt x="760369" y="1003253"/>
                  <a:pt x="758428" y="1028496"/>
                  <a:pt x="751956" y="1050503"/>
                </a:cubicBezTo>
                <a:cubicBezTo>
                  <a:pt x="735127" y="1080277"/>
                  <a:pt x="720240" y="1110698"/>
                  <a:pt x="707294" y="1141766"/>
                </a:cubicBezTo>
                <a:cubicBezTo>
                  <a:pt x="687877" y="1170246"/>
                  <a:pt x="675579" y="1200020"/>
                  <a:pt x="670401" y="1231088"/>
                </a:cubicBezTo>
                <a:lnTo>
                  <a:pt x="751956" y="1172835"/>
                </a:lnTo>
                <a:cubicBezTo>
                  <a:pt x="843866" y="1075747"/>
                  <a:pt x="952606" y="1011668"/>
                  <a:pt x="1078175" y="980599"/>
                </a:cubicBezTo>
                <a:cubicBezTo>
                  <a:pt x="1096298" y="962475"/>
                  <a:pt x="1121541" y="954062"/>
                  <a:pt x="1153904" y="955356"/>
                </a:cubicBezTo>
                <a:cubicBezTo>
                  <a:pt x="1195329" y="952766"/>
                  <a:pt x="1227045" y="967006"/>
                  <a:pt x="1249052" y="998075"/>
                </a:cubicBezTo>
                <a:cubicBezTo>
                  <a:pt x="1264586" y="1011020"/>
                  <a:pt x="1279149" y="1027202"/>
                  <a:pt x="1292742" y="1046619"/>
                </a:cubicBezTo>
                <a:cubicBezTo>
                  <a:pt x="1306334" y="1066037"/>
                  <a:pt x="1304716" y="1084160"/>
                  <a:pt x="1287888" y="1100989"/>
                </a:cubicBezTo>
                <a:cubicBezTo>
                  <a:pt x="1258114" y="1117818"/>
                  <a:pt x="1234812" y="1141120"/>
                  <a:pt x="1217983" y="1170894"/>
                </a:cubicBezTo>
                <a:cubicBezTo>
                  <a:pt x="1194681" y="1199372"/>
                  <a:pt x="1167497" y="1229147"/>
                  <a:pt x="1136429" y="1260215"/>
                </a:cubicBezTo>
                <a:cubicBezTo>
                  <a:pt x="1153257" y="1270572"/>
                  <a:pt x="1172352" y="1274132"/>
                  <a:pt x="1193711" y="1270896"/>
                </a:cubicBezTo>
                <a:cubicBezTo>
                  <a:pt x="1215070" y="1267659"/>
                  <a:pt x="1233518" y="1273808"/>
                  <a:pt x="1249052" y="1289342"/>
                </a:cubicBezTo>
                <a:cubicBezTo>
                  <a:pt x="1252935" y="1312644"/>
                  <a:pt x="1261997" y="1331414"/>
                  <a:pt x="1276236" y="1345654"/>
                </a:cubicBezTo>
                <a:cubicBezTo>
                  <a:pt x="1287888" y="1353421"/>
                  <a:pt x="1288211" y="1360217"/>
                  <a:pt x="1277208" y="1366043"/>
                </a:cubicBezTo>
                <a:cubicBezTo>
                  <a:pt x="1266204" y="1371868"/>
                  <a:pt x="1260055" y="1379959"/>
                  <a:pt x="1258760" y="1390315"/>
                </a:cubicBezTo>
                <a:cubicBezTo>
                  <a:pt x="1226397" y="1401966"/>
                  <a:pt x="1191445" y="1410056"/>
                  <a:pt x="1153904" y="1414587"/>
                </a:cubicBezTo>
                <a:cubicBezTo>
                  <a:pt x="1116364" y="1419118"/>
                  <a:pt x="1079469" y="1421383"/>
                  <a:pt x="1043222" y="1421383"/>
                </a:cubicBezTo>
                <a:cubicBezTo>
                  <a:pt x="1012154" y="1418794"/>
                  <a:pt x="979791" y="1413292"/>
                  <a:pt x="946133" y="1404878"/>
                </a:cubicBezTo>
                <a:cubicBezTo>
                  <a:pt x="912476" y="1396463"/>
                  <a:pt x="894353" y="1374133"/>
                  <a:pt x="891763" y="1337887"/>
                </a:cubicBezTo>
                <a:cubicBezTo>
                  <a:pt x="874935" y="1319763"/>
                  <a:pt x="874935" y="1302611"/>
                  <a:pt x="891763" y="1286430"/>
                </a:cubicBezTo>
                <a:cubicBezTo>
                  <a:pt x="908593" y="1270248"/>
                  <a:pt x="924127" y="1256980"/>
                  <a:pt x="938366" y="1246623"/>
                </a:cubicBezTo>
                <a:cubicBezTo>
                  <a:pt x="970730" y="1228500"/>
                  <a:pt x="988206" y="1205845"/>
                  <a:pt x="990795" y="1178661"/>
                </a:cubicBezTo>
                <a:cubicBezTo>
                  <a:pt x="940308" y="1201962"/>
                  <a:pt x="889822" y="1227206"/>
                  <a:pt x="839336" y="1254390"/>
                </a:cubicBezTo>
                <a:cubicBezTo>
                  <a:pt x="787555" y="1303582"/>
                  <a:pt x="735774" y="1346948"/>
                  <a:pt x="683993" y="1384490"/>
                </a:cubicBezTo>
                <a:cubicBezTo>
                  <a:pt x="664575" y="1379311"/>
                  <a:pt x="649364" y="1383842"/>
                  <a:pt x="638362" y="1398082"/>
                </a:cubicBezTo>
                <a:cubicBezTo>
                  <a:pt x="627358" y="1412322"/>
                  <a:pt x="614089" y="1417500"/>
                  <a:pt x="598555" y="1413616"/>
                </a:cubicBezTo>
                <a:cubicBezTo>
                  <a:pt x="567486" y="1390315"/>
                  <a:pt x="544832" y="1358599"/>
                  <a:pt x="530593" y="1318469"/>
                </a:cubicBezTo>
                <a:cubicBezTo>
                  <a:pt x="530593" y="1304229"/>
                  <a:pt x="524443" y="1291284"/>
                  <a:pt x="512145" y="1279633"/>
                </a:cubicBezTo>
                <a:cubicBezTo>
                  <a:pt x="499847" y="1267982"/>
                  <a:pt x="496935" y="1255684"/>
                  <a:pt x="503407" y="1242740"/>
                </a:cubicBezTo>
                <a:cubicBezTo>
                  <a:pt x="513763" y="1188370"/>
                  <a:pt x="540948" y="1143062"/>
                  <a:pt x="584962" y="1106815"/>
                </a:cubicBezTo>
                <a:cubicBezTo>
                  <a:pt x="638038" y="1047267"/>
                  <a:pt x="686582" y="986424"/>
                  <a:pt x="730596" y="924288"/>
                </a:cubicBezTo>
                <a:cubicBezTo>
                  <a:pt x="756486" y="877685"/>
                  <a:pt x="768136" y="828493"/>
                  <a:pt x="765548" y="776712"/>
                </a:cubicBezTo>
                <a:cubicBezTo>
                  <a:pt x="744835" y="792246"/>
                  <a:pt x="725418" y="798719"/>
                  <a:pt x="707294" y="796130"/>
                </a:cubicBezTo>
                <a:cubicBezTo>
                  <a:pt x="601143" y="833671"/>
                  <a:pt x="496935" y="871859"/>
                  <a:pt x="394668" y="910694"/>
                </a:cubicBezTo>
                <a:cubicBezTo>
                  <a:pt x="351948" y="927524"/>
                  <a:pt x="318291" y="914578"/>
                  <a:pt x="293695" y="871859"/>
                </a:cubicBezTo>
                <a:cubicBezTo>
                  <a:pt x="291106" y="838202"/>
                  <a:pt x="276219" y="807780"/>
                  <a:pt x="249034" y="780596"/>
                </a:cubicBezTo>
                <a:cubicBezTo>
                  <a:pt x="245150" y="748233"/>
                  <a:pt x="257125" y="730109"/>
                  <a:pt x="284957" y="726226"/>
                </a:cubicBezTo>
                <a:cubicBezTo>
                  <a:pt x="312789" y="722342"/>
                  <a:pt x="337709" y="715869"/>
                  <a:pt x="359716" y="706808"/>
                </a:cubicBezTo>
                <a:cubicBezTo>
                  <a:pt x="379134" y="711986"/>
                  <a:pt x="397257" y="708102"/>
                  <a:pt x="414085" y="695158"/>
                </a:cubicBezTo>
                <a:cubicBezTo>
                  <a:pt x="414085" y="717164"/>
                  <a:pt x="417969" y="741113"/>
                  <a:pt x="425736" y="767003"/>
                </a:cubicBezTo>
                <a:cubicBezTo>
                  <a:pt x="550010" y="739818"/>
                  <a:pt x="669106" y="704866"/>
                  <a:pt x="783024" y="662147"/>
                </a:cubicBezTo>
                <a:cubicBezTo>
                  <a:pt x="788202" y="632373"/>
                  <a:pt x="790144" y="601951"/>
                  <a:pt x="788849" y="570883"/>
                </a:cubicBezTo>
                <a:cubicBezTo>
                  <a:pt x="782376" y="535932"/>
                  <a:pt x="780435" y="499685"/>
                  <a:pt x="783024" y="462144"/>
                </a:cubicBezTo>
                <a:cubicBezTo>
                  <a:pt x="773963" y="437548"/>
                  <a:pt x="756486" y="425249"/>
                  <a:pt x="730596" y="425249"/>
                </a:cubicBezTo>
                <a:cubicBezTo>
                  <a:pt x="709884" y="436900"/>
                  <a:pt x="699527" y="441431"/>
                  <a:pt x="699527" y="438842"/>
                </a:cubicBezTo>
                <a:cubicBezTo>
                  <a:pt x="711178" y="427191"/>
                  <a:pt x="707294" y="422014"/>
                  <a:pt x="687877" y="423308"/>
                </a:cubicBezTo>
                <a:cubicBezTo>
                  <a:pt x="667164" y="428486"/>
                  <a:pt x="644511" y="433017"/>
                  <a:pt x="619914" y="436900"/>
                </a:cubicBezTo>
                <a:cubicBezTo>
                  <a:pt x="612147" y="441431"/>
                  <a:pt x="605674" y="443211"/>
                  <a:pt x="600497" y="442240"/>
                </a:cubicBezTo>
                <a:lnTo>
                  <a:pt x="595808" y="437747"/>
                </a:lnTo>
                <a:lnTo>
                  <a:pt x="602439" y="439571"/>
                </a:lnTo>
                <a:cubicBezTo>
                  <a:pt x="605027" y="438762"/>
                  <a:pt x="606969" y="436253"/>
                  <a:pt x="608264" y="432046"/>
                </a:cubicBezTo>
                <a:cubicBezTo>
                  <a:pt x="609558" y="427839"/>
                  <a:pt x="609397" y="425654"/>
                  <a:pt x="607778" y="425492"/>
                </a:cubicBezTo>
                <a:cubicBezTo>
                  <a:pt x="606160" y="425331"/>
                  <a:pt x="603085" y="427191"/>
                  <a:pt x="598555" y="431075"/>
                </a:cubicBezTo>
                <a:lnTo>
                  <a:pt x="593803" y="435826"/>
                </a:lnTo>
                <a:lnTo>
                  <a:pt x="588845" y="431075"/>
                </a:lnTo>
                <a:cubicBezTo>
                  <a:pt x="587551" y="432370"/>
                  <a:pt x="593376" y="425897"/>
                  <a:pt x="606322" y="411657"/>
                </a:cubicBezTo>
                <a:cubicBezTo>
                  <a:pt x="599849" y="401301"/>
                  <a:pt x="592082" y="400653"/>
                  <a:pt x="583020" y="409715"/>
                </a:cubicBezTo>
                <a:cubicBezTo>
                  <a:pt x="573959" y="418777"/>
                  <a:pt x="564897" y="421366"/>
                  <a:pt x="555835" y="417482"/>
                </a:cubicBezTo>
                <a:cubicBezTo>
                  <a:pt x="535123" y="435606"/>
                  <a:pt x="529945" y="437548"/>
                  <a:pt x="540301" y="423308"/>
                </a:cubicBezTo>
                <a:cubicBezTo>
                  <a:pt x="546774" y="407774"/>
                  <a:pt x="556483" y="398712"/>
                  <a:pt x="569428" y="396123"/>
                </a:cubicBezTo>
                <a:cubicBezTo>
                  <a:pt x="665222" y="326219"/>
                  <a:pt x="751956" y="247900"/>
                  <a:pt x="829627" y="161168"/>
                </a:cubicBezTo>
                <a:cubicBezTo>
                  <a:pt x="852928" y="141750"/>
                  <a:pt x="846455" y="127510"/>
                  <a:pt x="810209" y="118448"/>
                </a:cubicBezTo>
                <a:cubicBezTo>
                  <a:pt x="820565" y="109387"/>
                  <a:pt x="839982" y="105503"/>
                  <a:pt x="868462" y="106798"/>
                </a:cubicBezTo>
                <a:cubicBezTo>
                  <a:pt x="889175" y="84791"/>
                  <a:pt x="912476" y="64725"/>
                  <a:pt x="938366" y="46602"/>
                </a:cubicBezTo>
                <a:close/>
                <a:moveTo>
                  <a:pt x="5211913" y="0"/>
                </a:moveTo>
                <a:cubicBezTo>
                  <a:pt x="5228743" y="0"/>
                  <a:pt x="5241041" y="1942"/>
                  <a:pt x="5248808" y="5825"/>
                </a:cubicBezTo>
                <a:cubicBezTo>
                  <a:pt x="5270815" y="34304"/>
                  <a:pt x="5280523" y="67962"/>
                  <a:pt x="5277934" y="106798"/>
                </a:cubicBezTo>
                <a:cubicBezTo>
                  <a:pt x="5301236" y="159873"/>
                  <a:pt x="5308356" y="214243"/>
                  <a:pt x="5299293" y="269907"/>
                </a:cubicBezTo>
                <a:cubicBezTo>
                  <a:pt x="5294116" y="298387"/>
                  <a:pt x="5296705" y="324277"/>
                  <a:pt x="5307061" y="347579"/>
                </a:cubicBezTo>
                <a:cubicBezTo>
                  <a:pt x="5374376" y="329455"/>
                  <a:pt x="5440397" y="316510"/>
                  <a:pt x="5505123" y="308743"/>
                </a:cubicBezTo>
                <a:cubicBezTo>
                  <a:pt x="5534897" y="302271"/>
                  <a:pt x="5560139" y="303565"/>
                  <a:pt x="5580852" y="312627"/>
                </a:cubicBezTo>
                <a:cubicBezTo>
                  <a:pt x="5600270" y="316510"/>
                  <a:pt x="5619041" y="321688"/>
                  <a:pt x="5637164" y="328161"/>
                </a:cubicBezTo>
                <a:cubicBezTo>
                  <a:pt x="5686356" y="372175"/>
                  <a:pt x="5709657" y="423308"/>
                  <a:pt x="5707068" y="481562"/>
                </a:cubicBezTo>
                <a:cubicBezTo>
                  <a:pt x="5699301" y="511336"/>
                  <a:pt x="5684414" y="532695"/>
                  <a:pt x="5662407" y="545641"/>
                </a:cubicBezTo>
                <a:cubicBezTo>
                  <a:pt x="5598975" y="603894"/>
                  <a:pt x="5529071" y="653732"/>
                  <a:pt x="5452694" y="695158"/>
                </a:cubicBezTo>
                <a:cubicBezTo>
                  <a:pt x="5461756" y="717165"/>
                  <a:pt x="5454636" y="728815"/>
                  <a:pt x="5431335" y="730110"/>
                </a:cubicBezTo>
                <a:cubicBezTo>
                  <a:pt x="5417095" y="727520"/>
                  <a:pt x="5406739" y="734317"/>
                  <a:pt x="5400267" y="750498"/>
                </a:cubicBezTo>
                <a:cubicBezTo>
                  <a:pt x="5393794" y="766680"/>
                  <a:pt x="5383437" y="776713"/>
                  <a:pt x="5369198" y="780596"/>
                </a:cubicBezTo>
                <a:cubicBezTo>
                  <a:pt x="5336835" y="801308"/>
                  <a:pt x="5327773" y="825257"/>
                  <a:pt x="5342013" y="852442"/>
                </a:cubicBezTo>
                <a:cubicBezTo>
                  <a:pt x="5388616" y="840792"/>
                  <a:pt x="5431982" y="843380"/>
                  <a:pt x="5472113" y="860209"/>
                </a:cubicBezTo>
                <a:cubicBezTo>
                  <a:pt x="5479880" y="866682"/>
                  <a:pt x="5481498" y="875419"/>
                  <a:pt x="5476967" y="886423"/>
                </a:cubicBezTo>
                <a:cubicBezTo>
                  <a:pt x="5472436" y="897426"/>
                  <a:pt x="5477291" y="905517"/>
                  <a:pt x="5491530" y="910695"/>
                </a:cubicBezTo>
                <a:cubicBezTo>
                  <a:pt x="5453989" y="949531"/>
                  <a:pt x="5408681" y="972185"/>
                  <a:pt x="5355605" y="978657"/>
                </a:cubicBezTo>
                <a:cubicBezTo>
                  <a:pt x="5342661" y="1008431"/>
                  <a:pt x="5338776" y="1036911"/>
                  <a:pt x="5343955" y="1064096"/>
                </a:cubicBezTo>
                <a:cubicBezTo>
                  <a:pt x="5347838" y="1099048"/>
                  <a:pt x="5349780" y="1135295"/>
                  <a:pt x="5349780" y="1172836"/>
                </a:cubicBezTo>
                <a:cubicBezTo>
                  <a:pt x="5343307" y="1202610"/>
                  <a:pt x="5345249" y="1231736"/>
                  <a:pt x="5355605" y="1260216"/>
                </a:cubicBezTo>
                <a:cubicBezTo>
                  <a:pt x="5347838" y="1302935"/>
                  <a:pt x="5343955" y="1348244"/>
                  <a:pt x="5343955" y="1396141"/>
                </a:cubicBezTo>
                <a:cubicBezTo>
                  <a:pt x="5333599" y="1411675"/>
                  <a:pt x="5329068" y="1427857"/>
                  <a:pt x="5330363" y="1444685"/>
                </a:cubicBezTo>
                <a:cubicBezTo>
                  <a:pt x="5332952" y="1473165"/>
                  <a:pt x="5319359" y="1478342"/>
                  <a:pt x="5289585" y="1460219"/>
                </a:cubicBezTo>
                <a:cubicBezTo>
                  <a:pt x="5281818" y="1469281"/>
                  <a:pt x="5275345" y="1468310"/>
                  <a:pt x="5270167" y="1457307"/>
                </a:cubicBezTo>
                <a:cubicBezTo>
                  <a:pt x="5264989" y="1446303"/>
                  <a:pt x="5261753" y="1446627"/>
                  <a:pt x="5260458" y="1458277"/>
                </a:cubicBezTo>
                <a:cubicBezTo>
                  <a:pt x="5239746" y="1464750"/>
                  <a:pt x="5225507" y="1457631"/>
                  <a:pt x="5217739" y="1436918"/>
                </a:cubicBezTo>
                <a:cubicBezTo>
                  <a:pt x="5209972" y="1416206"/>
                  <a:pt x="5202852" y="1398083"/>
                  <a:pt x="5196379" y="1382548"/>
                </a:cubicBezTo>
                <a:cubicBezTo>
                  <a:pt x="5210619" y="1396788"/>
                  <a:pt x="5215150" y="1396141"/>
                  <a:pt x="5209972" y="1380607"/>
                </a:cubicBezTo>
                <a:cubicBezTo>
                  <a:pt x="5204794" y="1365072"/>
                  <a:pt x="5200263" y="1352127"/>
                  <a:pt x="5196379" y="1341771"/>
                </a:cubicBezTo>
                <a:cubicBezTo>
                  <a:pt x="5193790" y="1319764"/>
                  <a:pt x="5196379" y="1322353"/>
                  <a:pt x="5204146" y="1349538"/>
                </a:cubicBezTo>
                <a:cubicBezTo>
                  <a:pt x="5210619" y="1336593"/>
                  <a:pt x="5210619" y="1322677"/>
                  <a:pt x="5204146" y="1307790"/>
                </a:cubicBezTo>
                <a:cubicBezTo>
                  <a:pt x="5197674" y="1292902"/>
                  <a:pt x="5199615" y="1279634"/>
                  <a:pt x="5209972" y="1267983"/>
                </a:cubicBezTo>
                <a:cubicBezTo>
                  <a:pt x="5199615" y="1234326"/>
                  <a:pt x="5195085" y="1200021"/>
                  <a:pt x="5196379" y="1165069"/>
                </a:cubicBezTo>
                <a:cubicBezTo>
                  <a:pt x="5202852" y="1141767"/>
                  <a:pt x="5198321" y="1127528"/>
                  <a:pt x="5182787" y="1122349"/>
                </a:cubicBezTo>
                <a:cubicBezTo>
                  <a:pt x="5180198" y="1143062"/>
                  <a:pt x="5178903" y="1136589"/>
                  <a:pt x="5178903" y="1102932"/>
                </a:cubicBezTo>
                <a:cubicBezTo>
                  <a:pt x="5177608" y="1087398"/>
                  <a:pt x="5178256" y="1069922"/>
                  <a:pt x="5180845" y="1050503"/>
                </a:cubicBezTo>
                <a:cubicBezTo>
                  <a:pt x="5183435" y="1031086"/>
                  <a:pt x="5176314" y="1022024"/>
                  <a:pt x="5159486" y="1023319"/>
                </a:cubicBezTo>
                <a:cubicBezTo>
                  <a:pt x="5142657" y="1036263"/>
                  <a:pt x="5128417" y="1031086"/>
                  <a:pt x="5116766" y="1007785"/>
                </a:cubicBezTo>
                <a:cubicBezTo>
                  <a:pt x="5128417" y="974127"/>
                  <a:pt x="5132300" y="939822"/>
                  <a:pt x="5128417" y="904870"/>
                </a:cubicBezTo>
                <a:cubicBezTo>
                  <a:pt x="5140067" y="903575"/>
                  <a:pt x="5145893" y="893867"/>
                  <a:pt x="5145893" y="875743"/>
                </a:cubicBezTo>
                <a:cubicBezTo>
                  <a:pt x="5195085" y="842086"/>
                  <a:pt x="5212561" y="798072"/>
                  <a:pt x="5198321" y="743702"/>
                </a:cubicBezTo>
                <a:cubicBezTo>
                  <a:pt x="5198321" y="710044"/>
                  <a:pt x="5180198" y="688037"/>
                  <a:pt x="5143951" y="677681"/>
                </a:cubicBezTo>
                <a:cubicBezTo>
                  <a:pt x="5103821" y="640140"/>
                  <a:pt x="5065633" y="601952"/>
                  <a:pt x="5029386" y="563116"/>
                </a:cubicBezTo>
                <a:cubicBezTo>
                  <a:pt x="5043626" y="555349"/>
                  <a:pt x="5063044" y="555349"/>
                  <a:pt x="5087640" y="563116"/>
                </a:cubicBezTo>
                <a:cubicBezTo>
                  <a:pt x="5126475" y="568294"/>
                  <a:pt x="5162722" y="569589"/>
                  <a:pt x="5196379" y="567000"/>
                </a:cubicBezTo>
                <a:cubicBezTo>
                  <a:pt x="5198969" y="543699"/>
                  <a:pt x="5198969" y="515219"/>
                  <a:pt x="5196379" y="481562"/>
                </a:cubicBezTo>
                <a:cubicBezTo>
                  <a:pt x="5170489" y="481562"/>
                  <a:pt x="5143304" y="480914"/>
                  <a:pt x="5114825" y="479620"/>
                </a:cubicBezTo>
                <a:cubicBezTo>
                  <a:pt x="5090228" y="464086"/>
                  <a:pt x="5068221" y="449846"/>
                  <a:pt x="5048804" y="436900"/>
                </a:cubicBezTo>
                <a:cubicBezTo>
                  <a:pt x="5086345" y="436900"/>
                  <a:pt x="5121297" y="432370"/>
                  <a:pt x="5153661" y="423308"/>
                </a:cubicBezTo>
                <a:cubicBezTo>
                  <a:pt x="5180845" y="412952"/>
                  <a:pt x="5195085" y="393534"/>
                  <a:pt x="5196379" y="365054"/>
                </a:cubicBezTo>
                <a:cubicBezTo>
                  <a:pt x="5200263" y="275733"/>
                  <a:pt x="5200910" y="189648"/>
                  <a:pt x="5198321" y="106798"/>
                </a:cubicBezTo>
                <a:cubicBezTo>
                  <a:pt x="5200910" y="70551"/>
                  <a:pt x="5191202" y="51133"/>
                  <a:pt x="5169195" y="48544"/>
                </a:cubicBezTo>
                <a:cubicBezTo>
                  <a:pt x="5153661" y="57606"/>
                  <a:pt x="5140067" y="62136"/>
                  <a:pt x="5128417" y="62136"/>
                </a:cubicBezTo>
                <a:cubicBezTo>
                  <a:pt x="5121944" y="76376"/>
                  <a:pt x="5118384" y="77671"/>
                  <a:pt x="5117737" y="66020"/>
                </a:cubicBezTo>
                <a:cubicBezTo>
                  <a:pt x="5117090" y="54369"/>
                  <a:pt x="5120650" y="45955"/>
                  <a:pt x="5128417" y="40777"/>
                </a:cubicBezTo>
                <a:cubicBezTo>
                  <a:pt x="5129712" y="16181"/>
                  <a:pt x="5140715" y="5178"/>
                  <a:pt x="5161428" y="7767"/>
                </a:cubicBezTo>
                <a:cubicBezTo>
                  <a:pt x="5182139" y="10355"/>
                  <a:pt x="5198969" y="7767"/>
                  <a:pt x="5211913" y="0"/>
                </a:cubicBezTo>
                <a:close/>
              </a:path>
            </a:pathLst>
          </a:custGeom>
        </p:spPr>
      </p:pic>
      <p:pic>
        <p:nvPicPr>
          <p:cNvPr id="100" name="图片 99">
            <a:extLst>
              <a:ext uri="{FF2B5EF4-FFF2-40B4-BE49-F238E27FC236}">
                <a16:creationId xmlns:a16="http://schemas.microsoft.com/office/drawing/2014/main" id="{5572F487-AC93-4202-8E13-5BE13C334D52}"/>
              </a:ext>
            </a:extLst>
          </p:cNvPr>
          <p:cNvPicPr>
            <a:picLocks noChangeAspect="1"/>
          </p:cNvPicPr>
          <p:nvPr/>
        </p:nvPicPr>
        <p:blipFill>
          <a:blip r:embed="rId17" cstate="email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flipV="1">
            <a:off x="3050616" y="2617047"/>
            <a:ext cx="6090769" cy="1569624"/>
          </a:xfrm>
          <a:custGeom>
            <a:avLst/>
            <a:gdLst>
              <a:gd name="connsiteX0" fmla="*/ 3784484 w 5707262"/>
              <a:gd name="connsiteY0" fmla="*/ 391831 h 1470792"/>
              <a:gd name="connsiteX1" fmla="*/ 3778926 w 5707262"/>
              <a:gd name="connsiteY1" fmla="*/ 390012 h 1470792"/>
              <a:gd name="connsiteX2" fmla="*/ 3757909 w 5707262"/>
              <a:gd name="connsiteY2" fmla="*/ 378695 h 1470792"/>
              <a:gd name="connsiteX3" fmla="*/ 3639892 w 5707262"/>
              <a:gd name="connsiteY3" fmla="*/ 347978 h 1470792"/>
              <a:gd name="connsiteX4" fmla="*/ 3591391 w 5707262"/>
              <a:gd name="connsiteY4" fmla="*/ 352828 h 1470792"/>
              <a:gd name="connsiteX5" fmla="*/ 3644741 w 5707262"/>
              <a:gd name="connsiteY5" fmla="*/ 204093 h 1470792"/>
              <a:gd name="connsiteX6" fmla="*/ 3694859 w 5707262"/>
              <a:gd name="connsiteY6" fmla="*/ 171760 h 1470792"/>
              <a:gd name="connsiteX7" fmla="*/ 3774076 w 5707262"/>
              <a:gd name="connsiteY7" fmla="*/ 200859 h 1470792"/>
              <a:gd name="connsiteX8" fmla="*/ 3790243 w 5707262"/>
              <a:gd name="connsiteY8" fmla="*/ 357679 h 1470792"/>
              <a:gd name="connsiteX9" fmla="*/ 3790243 w 5707262"/>
              <a:gd name="connsiteY9" fmla="*/ 380312 h 1470792"/>
              <a:gd name="connsiteX10" fmla="*/ 3784484 w 5707262"/>
              <a:gd name="connsiteY10" fmla="*/ 391831 h 1470792"/>
              <a:gd name="connsiteX11" fmla="*/ 219908 w 5707262"/>
              <a:gd name="connsiteY11" fmla="*/ 446260 h 1470792"/>
              <a:gd name="connsiteX12" fmla="*/ 208257 w 5707262"/>
              <a:gd name="connsiteY12" fmla="*/ 437765 h 1470792"/>
              <a:gd name="connsiteX13" fmla="*/ 223791 w 5707262"/>
              <a:gd name="connsiteY13" fmla="*/ 440678 h 1470792"/>
              <a:gd name="connsiteX14" fmla="*/ 219908 w 5707262"/>
              <a:gd name="connsiteY14" fmla="*/ 446260 h 1470792"/>
              <a:gd name="connsiteX15" fmla="*/ 230829 w 5707262"/>
              <a:gd name="connsiteY15" fmla="*/ 455483 h 1470792"/>
              <a:gd name="connsiteX16" fmla="*/ 221849 w 5707262"/>
              <a:gd name="connsiteY16" fmla="*/ 451357 h 1470792"/>
              <a:gd name="connsiteX17" fmla="*/ 230587 w 5707262"/>
              <a:gd name="connsiteY17" fmla="*/ 448445 h 1470792"/>
              <a:gd name="connsiteX18" fmla="*/ 230829 w 5707262"/>
              <a:gd name="connsiteY18" fmla="*/ 455483 h 1470792"/>
              <a:gd name="connsiteX19" fmla="*/ 1851667 w 5707262"/>
              <a:gd name="connsiteY19" fmla="*/ 626352 h 1470792"/>
              <a:gd name="connsiteX20" fmla="*/ 1845099 w 5707262"/>
              <a:gd name="connsiteY20" fmla="*/ 624433 h 1470792"/>
              <a:gd name="connsiteX21" fmla="*/ 1746481 w 5707262"/>
              <a:gd name="connsiteY21" fmla="*/ 532281 h 1470792"/>
              <a:gd name="connsiteX22" fmla="*/ 1741632 w 5707262"/>
              <a:gd name="connsiteY22" fmla="*/ 508030 h 1470792"/>
              <a:gd name="connsiteX23" fmla="*/ 1841866 w 5707262"/>
              <a:gd name="connsiteY23" fmla="*/ 592099 h 1470792"/>
              <a:gd name="connsiteX24" fmla="*/ 1853183 w 5707262"/>
              <a:gd name="connsiteY24" fmla="*/ 616349 h 1470792"/>
              <a:gd name="connsiteX25" fmla="*/ 1851667 w 5707262"/>
              <a:gd name="connsiteY25" fmla="*/ 626352 h 1470792"/>
              <a:gd name="connsiteX26" fmla="*/ 4493455 w 5707262"/>
              <a:gd name="connsiteY26" fmla="*/ 661069 h 1470792"/>
              <a:gd name="connsiteX27" fmla="*/ 4400249 w 5707262"/>
              <a:gd name="connsiteY27" fmla="*/ 558155 h 1470792"/>
              <a:gd name="connsiteX28" fmla="*/ 4347821 w 5707262"/>
              <a:gd name="connsiteY28" fmla="*/ 492135 h 1470792"/>
              <a:gd name="connsiteX29" fmla="*/ 4458503 w 5707262"/>
              <a:gd name="connsiteY29" fmla="*/ 558155 h 1470792"/>
              <a:gd name="connsiteX30" fmla="*/ 4497338 w 5707262"/>
              <a:gd name="connsiteY30" fmla="*/ 612525 h 1470792"/>
              <a:gd name="connsiteX31" fmla="*/ 4493455 w 5707262"/>
              <a:gd name="connsiteY31" fmla="*/ 661069 h 1470792"/>
              <a:gd name="connsiteX32" fmla="*/ 3146095 w 5707262"/>
              <a:gd name="connsiteY32" fmla="*/ 671669 h 1470792"/>
              <a:gd name="connsiteX33" fmla="*/ 3140335 w 5707262"/>
              <a:gd name="connsiteY33" fmla="*/ 669699 h 1470792"/>
              <a:gd name="connsiteX34" fmla="*/ 3129019 w 5707262"/>
              <a:gd name="connsiteY34" fmla="*/ 659999 h 1470792"/>
              <a:gd name="connsiteX35" fmla="*/ 3145185 w 5707262"/>
              <a:gd name="connsiteY35" fmla="*/ 662424 h 1470792"/>
              <a:gd name="connsiteX36" fmla="*/ 3146095 w 5707262"/>
              <a:gd name="connsiteY36" fmla="*/ 671669 h 1470792"/>
              <a:gd name="connsiteX37" fmla="*/ 3762759 w 5707262"/>
              <a:gd name="connsiteY37" fmla="*/ 681016 h 1470792"/>
              <a:gd name="connsiteX38" fmla="*/ 3719109 w 5707262"/>
              <a:gd name="connsiteY38" fmla="*/ 651916 h 1470792"/>
              <a:gd name="connsiteX39" fmla="*/ 3657675 w 5707262"/>
              <a:gd name="connsiteY39" fmla="*/ 629281 h 1470792"/>
              <a:gd name="connsiteX40" fmla="*/ 3625341 w 5707262"/>
              <a:gd name="connsiteY40" fmla="*/ 603415 h 1470792"/>
              <a:gd name="connsiteX41" fmla="*/ 3730426 w 5707262"/>
              <a:gd name="connsiteY41" fmla="*/ 556531 h 1470792"/>
              <a:gd name="connsiteX42" fmla="*/ 3694859 w 5707262"/>
              <a:gd name="connsiteY42" fmla="*/ 501564 h 1470792"/>
              <a:gd name="connsiteX43" fmla="*/ 3625341 w 5707262"/>
              <a:gd name="connsiteY43" fmla="*/ 475696 h 1470792"/>
              <a:gd name="connsiteX44" fmla="*/ 3601091 w 5707262"/>
              <a:gd name="connsiteY44" fmla="*/ 445788 h 1470792"/>
              <a:gd name="connsiteX45" fmla="*/ 3615642 w 5707262"/>
              <a:gd name="connsiteY45" fmla="*/ 427196 h 1470792"/>
              <a:gd name="connsiteX46" fmla="*/ 3780543 w 5707262"/>
              <a:gd name="connsiteY46" fmla="*/ 459529 h 1470792"/>
              <a:gd name="connsiteX47" fmla="*/ 3785394 w 5707262"/>
              <a:gd name="connsiteY47" fmla="*/ 634132 h 1470792"/>
              <a:gd name="connsiteX48" fmla="*/ 3762759 w 5707262"/>
              <a:gd name="connsiteY48" fmla="*/ 681016 h 1470792"/>
              <a:gd name="connsiteX49" fmla="*/ 2509558 w 5707262"/>
              <a:gd name="connsiteY49" fmla="*/ 714966 h 1470792"/>
              <a:gd name="connsiteX50" fmla="*/ 2461058 w 5707262"/>
              <a:gd name="connsiteY50" fmla="*/ 713350 h 1470792"/>
              <a:gd name="connsiteX51" fmla="*/ 2394773 w 5707262"/>
              <a:gd name="connsiteY51" fmla="*/ 692333 h 1470792"/>
              <a:gd name="connsiteX52" fmla="*/ 2326872 w 5707262"/>
              <a:gd name="connsiteY52" fmla="*/ 669699 h 1470792"/>
              <a:gd name="connsiteX53" fmla="*/ 2267055 w 5707262"/>
              <a:gd name="connsiteY53" fmla="*/ 622816 h 1470792"/>
              <a:gd name="connsiteX54" fmla="*/ 2296155 w 5707262"/>
              <a:gd name="connsiteY54" fmla="*/ 459530 h 1470792"/>
              <a:gd name="connsiteX55" fmla="*/ 2357589 w 5707262"/>
              <a:gd name="connsiteY55" fmla="*/ 440130 h 1470792"/>
              <a:gd name="connsiteX56" fmla="*/ 2461058 w 5707262"/>
              <a:gd name="connsiteY56" fmla="*/ 554915 h 1470792"/>
              <a:gd name="connsiteX57" fmla="*/ 2509558 w 5707262"/>
              <a:gd name="connsiteY57" fmla="*/ 714966 h 1470792"/>
              <a:gd name="connsiteX58" fmla="*/ 3200809 w 5707262"/>
              <a:gd name="connsiteY58" fmla="*/ 747755 h 1470792"/>
              <a:gd name="connsiteX59" fmla="*/ 3195303 w 5707262"/>
              <a:gd name="connsiteY59" fmla="*/ 747300 h 1470792"/>
              <a:gd name="connsiteX60" fmla="*/ 3190453 w 5707262"/>
              <a:gd name="connsiteY60" fmla="*/ 744067 h 1470792"/>
              <a:gd name="connsiteX61" fmla="*/ 3151652 w 5707262"/>
              <a:gd name="connsiteY61" fmla="*/ 719816 h 1470792"/>
              <a:gd name="connsiteX62" fmla="*/ 3146803 w 5707262"/>
              <a:gd name="connsiteY62" fmla="*/ 689100 h 1470792"/>
              <a:gd name="connsiteX63" fmla="*/ 3160544 w 5707262"/>
              <a:gd name="connsiteY63" fmla="*/ 681824 h 1470792"/>
              <a:gd name="connsiteX64" fmla="*/ 3178327 w 5707262"/>
              <a:gd name="connsiteY64" fmla="*/ 708500 h 1470792"/>
              <a:gd name="connsiteX65" fmla="*/ 3196111 w 5707262"/>
              <a:gd name="connsiteY65" fmla="*/ 735175 h 1470792"/>
              <a:gd name="connsiteX66" fmla="*/ 3200809 w 5707262"/>
              <a:gd name="connsiteY66" fmla="*/ 747755 h 1470792"/>
              <a:gd name="connsiteX67" fmla="*/ 1731831 w 5707262"/>
              <a:gd name="connsiteY67" fmla="*/ 800550 h 1470792"/>
              <a:gd name="connsiteX68" fmla="*/ 1734760 w 5707262"/>
              <a:gd name="connsiteY68" fmla="*/ 800247 h 1470792"/>
              <a:gd name="connsiteX69" fmla="*/ 1735544 w 5707262"/>
              <a:gd name="connsiteY69" fmla="*/ 798752 h 1470792"/>
              <a:gd name="connsiteX70" fmla="*/ 1728210 w 5707262"/>
              <a:gd name="connsiteY70" fmla="*/ 796235 h 1470792"/>
              <a:gd name="connsiteX71" fmla="*/ 1727081 w 5707262"/>
              <a:gd name="connsiteY71" fmla="*/ 799034 h 1470792"/>
              <a:gd name="connsiteX72" fmla="*/ 1731831 w 5707262"/>
              <a:gd name="connsiteY72" fmla="*/ 800550 h 1470792"/>
              <a:gd name="connsiteX73" fmla="*/ 83983 w 5707262"/>
              <a:gd name="connsiteY73" fmla="*/ 822238 h 1470792"/>
              <a:gd name="connsiteX74" fmla="*/ 70390 w 5707262"/>
              <a:gd name="connsiteY74" fmla="*/ 785343 h 1470792"/>
              <a:gd name="connsiteX75" fmla="*/ 72332 w 5707262"/>
              <a:gd name="connsiteY75" fmla="*/ 709615 h 1470792"/>
              <a:gd name="connsiteX76" fmla="*/ 124760 w 5707262"/>
              <a:gd name="connsiteY76" fmla="*/ 645536 h 1470792"/>
              <a:gd name="connsiteX77" fmla="*/ 132527 w 5707262"/>
              <a:gd name="connsiteY77" fmla="*/ 589224 h 1470792"/>
              <a:gd name="connsiteX78" fmla="*/ 138353 w 5707262"/>
              <a:gd name="connsiteY78" fmla="*/ 369803 h 1470792"/>
              <a:gd name="connsiteX79" fmla="*/ 204373 w 5707262"/>
              <a:gd name="connsiteY79" fmla="*/ 459124 h 1470792"/>
              <a:gd name="connsiteX80" fmla="*/ 210199 w 5707262"/>
              <a:gd name="connsiteY80" fmla="*/ 466891 h 1470792"/>
              <a:gd name="connsiteX81" fmla="*/ 214082 w 5707262"/>
              <a:gd name="connsiteY81" fmla="*/ 443590 h 1470792"/>
              <a:gd name="connsiteX82" fmla="*/ 247092 w 5707262"/>
              <a:gd name="connsiteY82" fmla="*/ 472717 h 1470792"/>
              <a:gd name="connsiteX83" fmla="*/ 254859 w 5707262"/>
              <a:gd name="connsiteY83" fmla="*/ 474659 h 1470792"/>
              <a:gd name="connsiteX84" fmla="*/ 247092 w 5707262"/>
              <a:gd name="connsiteY84" fmla="*/ 433881 h 1470792"/>
              <a:gd name="connsiteX85" fmla="*/ 208257 w 5707262"/>
              <a:gd name="connsiteY85" fmla="*/ 255238 h 1470792"/>
              <a:gd name="connsiteX86" fmla="*/ 140294 w 5707262"/>
              <a:gd name="connsiteY86" fmla="*/ 76593 h 1470792"/>
              <a:gd name="connsiteX87" fmla="*/ 82041 w 5707262"/>
              <a:gd name="connsiteY87" fmla="*/ 86302 h 1470792"/>
              <a:gd name="connsiteX88" fmla="*/ 50973 w 5707262"/>
              <a:gd name="connsiteY88" fmla="*/ 129022 h 1470792"/>
              <a:gd name="connsiteX89" fmla="*/ 14078 w 5707262"/>
              <a:gd name="connsiteY89" fmla="*/ 210577 h 1470792"/>
              <a:gd name="connsiteX90" fmla="*/ 31554 w 5707262"/>
              <a:gd name="connsiteY90" fmla="*/ 255238 h 1470792"/>
              <a:gd name="connsiteX91" fmla="*/ 14078 w 5707262"/>
              <a:gd name="connsiteY91" fmla="*/ 408639 h 1470792"/>
              <a:gd name="connsiteX92" fmla="*/ 486 w 5707262"/>
              <a:gd name="connsiteY92" fmla="*/ 515436 h 1470792"/>
              <a:gd name="connsiteX93" fmla="*/ 4370 w 5707262"/>
              <a:gd name="connsiteY93" fmla="*/ 732916 h 1470792"/>
              <a:gd name="connsiteX94" fmla="*/ 37379 w 5707262"/>
              <a:gd name="connsiteY94" fmla="*/ 781460 h 1470792"/>
              <a:gd name="connsiteX95" fmla="*/ 83983 w 5707262"/>
              <a:gd name="connsiteY95" fmla="*/ 822238 h 1470792"/>
              <a:gd name="connsiteX96" fmla="*/ 1854800 w 5707262"/>
              <a:gd name="connsiteY96" fmla="*/ 839451 h 1470792"/>
              <a:gd name="connsiteX97" fmla="*/ 1861266 w 5707262"/>
              <a:gd name="connsiteY97" fmla="*/ 839451 h 1470792"/>
              <a:gd name="connsiteX98" fmla="*/ 1948567 w 5707262"/>
              <a:gd name="connsiteY98" fmla="*/ 774784 h 1470792"/>
              <a:gd name="connsiteX99" fmla="*/ 1948567 w 5707262"/>
              <a:gd name="connsiteY99" fmla="*/ 735984 h 1470792"/>
              <a:gd name="connsiteX100" fmla="*/ 1904917 w 5707262"/>
              <a:gd name="connsiteY100" fmla="*/ 664850 h 1470792"/>
              <a:gd name="connsiteX101" fmla="*/ 1904917 w 5707262"/>
              <a:gd name="connsiteY101" fmla="*/ 640599 h 1470792"/>
              <a:gd name="connsiteX102" fmla="*/ 1929167 w 5707262"/>
              <a:gd name="connsiteY102" fmla="*/ 622816 h 1470792"/>
              <a:gd name="connsiteX103" fmla="*/ 1981710 w 5707262"/>
              <a:gd name="connsiteY103" fmla="*/ 570273 h 1470792"/>
              <a:gd name="connsiteX104" fmla="*/ 1995452 w 5707262"/>
              <a:gd name="connsiteY104" fmla="*/ 508030 h 1470792"/>
              <a:gd name="connsiteX105" fmla="*/ 1969584 w 5707262"/>
              <a:gd name="connsiteY105" fmla="*/ 459530 h 1470792"/>
              <a:gd name="connsiteX106" fmla="*/ 1921084 w 5707262"/>
              <a:gd name="connsiteY106" fmla="*/ 430430 h 1470792"/>
              <a:gd name="connsiteX107" fmla="*/ 1880666 w 5707262"/>
              <a:gd name="connsiteY107" fmla="*/ 483780 h 1470792"/>
              <a:gd name="connsiteX108" fmla="*/ 1866117 w 5707262"/>
              <a:gd name="connsiteY108" fmla="*/ 470847 h 1470792"/>
              <a:gd name="connsiteX109" fmla="*/ 1778815 w 5707262"/>
              <a:gd name="connsiteY109" fmla="*/ 411029 h 1470792"/>
              <a:gd name="connsiteX110" fmla="*/ 1673730 w 5707262"/>
              <a:gd name="connsiteY110" fmla="*/ 364146 h 1470792"/>
              <a:gd name="connsiteX111" fmla="*/ 1613913 w 5707262"/>
              <a:gd name="connsiteY111" fmla="*/ 347979 h 1470792"/>
              <a:gd name="connsiteX112" fmla="*/ 1549245 w 5707262"/>
              <a:gd name="connsiteY112" fmla="*/ 336662 h 1470792"/>
              <a:gd name="connsiteX113" fmla="*/ 1529845 w 5707262"/>
              <a:gd name="connsiteY113" fmla="*/ 430430 h 1470792"/>
              <a:gd name="connsiteX114" fmla="*/ 1533079 w 5707262"/>
              <a:gd name="connsiteY114" fmla="*/ 457105 h 1470792"/>
              <a:gd name="connsiteX115" fmla="*/ 1541162 w 5707262"/>
              <a:gd name="connsiteY115" fmla="*/ 470847 h 1470792"/>
              <a:gd name="connsiteX116" fmla="*/ 1620380 w 5707262"/>
              <a:gd name="connsiteY116" fmla="*/ 561381 h 1470792"/>
              <a:gd name="connsiteX117" fmla="*/ 1618763 w 5707262"/>
              <a:gd name="connsiteY117" fmla="*/ 579165 h 1470792"/>
              <a:gd name="connsiteX118" fmla="*/ 1565412 w 5707262"/>
              <a:gd name="connsiteY118" fmla="*/ 580781 h 1470792"/>
              <a:gd name="connsiteX119" fmla="*/ 1445778 w 5707262"/>
              <a:gd name="connsiteY119" fmla="*/ 587249 h 1470792"/>
              <a:gd name="connsiteX120" fmla="*/ 1406977 w 5707262"/>
              <a:gd name="connsiteY120" fmla="*/ 635749 h 1470792"/>
              <a:gd name="connsiteX121" fmla="*/ 1406977 w 5707262"/>
              <a:gd name="connsiteY121" fmla="*/ 669699 h 1470792"/>
              <a:gd name="connsiteX122" fmla="*/ 1481345 w 5707262"/>
              <a:gd name="connsiteY122" fmla="*/ 755384 h 1470792"/>
              <a:gd name="connsiteX123" fmla="*/ 1445778 w 5707262"/>
              <a:gd name="connsiteY123" fmla="*/ 676166 h 1470792"/>
              <a:gd name="connsiteX124" fmla="*/ 1636547 w 5707262"/>
              <a:gd name="connsiteY124" fmla="*/ 761851 h 1470792"/>
              <a:gd name="connsiteX125" fmla="*/ 1654330 w 5707262"/>
              <a:gd name="connsiteY125" fmla="*/ 766700 h 1470792"/>
              <a:gd name="connsiteX126" fmla="*/ 1667264 w 5707262"/>
              <a:gd name="connsiteY126" fmla="*/ 761851 h 1470792"/>
              <a:gd name="connsiteX127" fmla="*/ 1722231 w 5707262"/>
              <a:gd name="connsiteY127" fmla="*/ 794185 h 1470792"/>
              <a:gd name="connsiteX128" fmla="*/ 1728210 w 5707262"/>
              <a:gd name="connsiteY128" fmla="*/ 796235 h 1470792"/>
              <a:gd name="connsiteX129" fmla="*/ 1729406 w 5707262"/>
              <a:gd name="connsiteY129" fmla="*/ 793275 h 1470792"/>
              <a:gd name="connsiteX130" fmla="*/ 1735164 w 5707262"/>
              <a:gd name="connsiteY130" fmla="*/ 794185 h 1470792"/>
              <a:gd name="connsiteX131" fmla="*/ 1735872 w 5707262"/>
              <a:gd name="connsiteY131" fmla="*/ 798125 h 1470792"/>
              <a:gd name="connsiteX132" fmla="*/ 1735544 w 5707262"/>
              <a:gd name="connsiteY132" fmla="*/ 798752 h 1470792"/>
              <a:gd name="connsiteX133" fmla="*/ 1749917 w 5707262"/>
              <a:gd name="connsiteY133" fmla="*/ 803682 h 1470792"/>
              <a:gd name="connsiteX134" fmla="*/ 1784473 w 5707262"/>
              <a:gd name="connsiteY134" fmla="*/ 809543 h 1470792"/>
              <a:gd name="connsiteX135" fmla="*/ 1854800 w 5707262"/>
              <a:gd name="connsiteY135" fmla="*/ 839451 h 1470792"/>
              <a:gd name="connsiteX136" fmla="*/ 996135 w 5707262"/>
              <a:gd name="connsiteY136" fmla="*/ 911317 h 1470792"/>
              <a:gd name="connsiteX137" fmla="*/ 988853 w 5707262"/>
              <a:gd name="connsiteY137" fmla="*/ 907676 h 1470792"/>
              <a:gd name="connsiteX138" fmla="*/ 996620 w 5707262"/>
              <a:gd name="connsiteY138" fmla="*/ 872724 h 1470792"/>
              <a:gd name="connsiteX139" fmla="*/ 1012154 w 5707262"/>
              <a:gd name="connsiteY139" fmla="*/ 896025 h 1470792"/>
              <a:gd name="connsiteX140" fmla="*/ 996135 w 5707262"/>
              <a:gd name="connsiteY140" fmla="*/ 911317 h 1470792"/>
              <a:gd name="connsiteX141" fmla="*/ 3300388 w 5707262"/>
              <a:gd name="connsiteY141" fmla="*/ 920285 h 1470792"/>
              <a:gd name="connsiteX142" fmla="*/ 3201769 w 5707262"/>
              <a:gd name="connsiteY142" fmla="*/ 821668 h 1470792"/>
              <a:gd name="connsiteX143" fmla="*/ 3190453 w 5707262"/>
              <a:gd name="connsiteY143" fmla="*/ 803884 h 1470792"/>
              <a:gd name="connsiteX144" fmla="*/ 3289070 w 5707262"/>
              <a:gd name="connsiteY144" fmla="*/ 878252 h 1470792"/>
              <a:gd name="connsiteX145" fmla="*/ 3301196 w 5707262"/>
              <a:gd name="connsiteY145" fmla="*/ 904927 h 1470792"/>
              <a:gd name="connsiteX146" fmla="*/ 3300388 w 5707262"/>
              <a:gd name="connsiteY146" fmla="*/ 920285 h 1470792"/>
              <a:gd name="connsiteX147" fmla="*/ 4538116 w 5707262"/>
              <a:gd name="connsiteY147" fmla="*/ 960104 h 1470792"/>
              <a:gd name="connsiteX148" fmla="*/ 4569184 w 5707262"/>
              <a:gd name="connsiteY148" fmla="*/ 954279 h 1470792"/>
              <a:gd name="connsiteX149" fmla="*/ 4635205 w 5707262"/>
              <a:gd name="connsiteY149" fmla="*/ 864956 h 1470792"/>
              <a:gd name="connsiteX150" fmla="*/ 4604137 w 5707262"/>
              <a:gd name="connsiteY150" fmla="*/ 734857 h 1470792"/>
              <a:gd name="connsiteX151" fmla="*/ 4598311 w 5707262"/>
              <a:gd name="connsiteY151" fmla="*/ 661069 h 1470792"/>
              <a:gd name="connsiteX152" fmla="*/ 4656564 w 5707262"/>
              <a:gd name="connsiteY152" fmla="*/ 707672 h 1470792"/>
              <a:gd name="connsiteX153" fmla="*/ 4763362 w 5707262"/>
              <a:gd name="connsiteY153" fmla="*/ 814470 h 1470792"/>
              <a:gd name="connsiteX154" fmla="*/ 4796372 w 5707262"/>
              <a:gd name="connsiteY154" fmla="*/ 864956 h 1470792"/>
              <a:gd name="connsiteX155" fmla="*/ 4849771 w 5707262"/>
              <a:gd name="connsiteY155" fmla="*/ 871753 h 1470792"/>
              <a:gd name="connsiteX156" fmla="*/ 4899287 w 5707262"/>
              <a:gd name="connsiteY156" fmla="*/ 866898 h 1470792"/>
              <a:gd name="connsiteX157" fmla="*/ 5019677 w 5707262"/>
              <a:gd name="connsiteY157" fmla="*/ 760100 h 1470792"/>
              <a:gd name="connsiteX158" fmla="*/ 5006085 w 5707262"/>
              <a:gd name="connsiteY158" fmla="*/ 624175 h 1470792"/>
              <a:gd name="connsiteX159" fmla="*/ 4953657 w 5707262"/>
              <a:gd name="connsiteY159" fmla="*/ 612525 h 1470792"/>
              <a:gd name="connsiteX160" fmla="*/ 4914821 w 5707262"/>
              <a:gd name="connsiteY160" fmla="*/ 641652 h 1470792"/>
              <a:gd name="connsiteX161" fmla="*/ 4891519 w 5707262"/>
              <a:gd name="connsiteY161" fmla="*/ 675633 h 1470792"/>
              <a:gd name="connsiteX162" fmla="*/ 4897345 w 5707262"/>
              <a:gd name="connsiteY162" fmla="*/ 694079 h 1470792"/>
              <a:gd name="connsiteX163" fmla="*/ 4858510 w 5707262"/>
              <a:gd name="connsiteY163" fmla="*/ 789227 h 1470792"/>
              <a:gd name="connsiteX164" fmla="*/ 4825499 w 5707262"/>
              <a:gd name="connsiteY164" fmla="*/ 777576 h 1470792"/>
              <a:gd name="connsiteX165" fmla="*/ 4617729 w 5707262"/>
              <a:gd name="connsiteY165" fmla="*/ 571748 h 1470792"/>
              <a:gd name="connsiteX166" fmla="*/ 4590543 w 5707262"/>
              <a:gd name="connsiteY166" fmla="*/ 501843 h 1470792"/>
              <a:gd name="connsiteX167" fmla="*/ 4606078 w 5707262"/>
              <a:gd name="connsiteY167" fmla="*/ 400870 h 1470792"/>
              <a:gd name="connsiteX168" fmla="*/ 4590543 w 5707262"/>
              <a:gd name="connsiteY168" fmla="*/ 301840 h 1470792"/>
              <a:gd name="connsiteX169" fmla="*/ 4538116 w 5707262"/>
              <a:gd name="connsiteY169" fmla="*/ 344559 h 1470792"/>
              <a:gd name="connsiteX170" fmla="*/ 4487629 w 5707262"/>
              <a:gd name="connsiteY170" fmla="*/ 492135 h 1470792"/>
              <a:gd name="connsiteX171" fmla="*/ 4378890 w 5707262"/>
              <a:gd name="connsiteY171" fmla="*/ 428056 h 1470792"/>
              <a:gd name="connsiteX172" fmla="*/ 4283742 w 5707262"/>
              <a:gd name="connsiteY172" fmla="*/ 414463 h 1470792"/>
              <a:gd name="connsiteX173" fmla="*/ 4260441 w 5707262"/>
              <a:gd name="connsiteY173" fmla="*/ 428056 h 1470792"/>
              <a:gd name="connsiteX174" fmla="*/ 4254616 w 5707262"/>
              <a:gd name="connsiteY174" fmla="*/ 501843 h 1470792"/>
              <a:gd name="connsiteX175" fmla="*/ 4295393 w 5707262"/>
              <a:gd name="connsiteY175" fmla="*/ 552329 h 1470792"/>
              <a:gd name="connsiteX176" fmla="*/ 4369181 w 5707262"/>
              <a:gd name="connsiteY176" fmla="*/ 674662 h 1470792"/>
              <a:gd name="connsiteX177" fmla="*/ 4365298 w 5707262"/>
              <a:gd name="connsiteY177" fmla="*/ 689225 h 1470792"/>
              <a:gd name="connsiteX178" fmla="*/ 4334229 w 5707262"/>
              <a:gd name="connsiteY178" fmla="*/ 680487 h 1470792"/>
              <a:gd name="connsiteX179" fmla="*/ 4246849 w 5707262"/>
              <a:gd name="connsiteY179" fmla="*/ 651361 h 1470792"/>
              <a:gd name="connsiteX180" fmla="*/ 4124516 w 5707262"/>
              <a:gd name="connsiteY180" fmla="*/ 600874 h 1470792"/>
              <a:gd name="connsiteX181" fmla="*/ 4088594 w 5707262"/>
              <a:gd name="connsiteY181" fmla="*/ 652331 h 1470792"/>
              <a:gd name="connsiteX182" fmla="*/ 4079855 w 5707262"/>
              <a:gd name="connsiteY182" fmla="*/ 719323 h 1470792"/>
              <a:gd name="connsiteX183" fmla="*/ 4091506 w 5707262"/>
              <a:gd name="connsiteY183" fmla="*/ 777576 h 1470792"/>
              <a:gd name="connsiteX184" fmla="*/ 4130342 w 5707262"/>
              <a:gd name="connsiteY184" fmla="*/ 907676 h 1470792"/>
              <a:gd name="connsiteX185" fmla="*/ 4133254 w 5707262"/>
              <a:gd name="connsiteY185" fmla="*/ 906705 h 1470792"/>
              <a:gd name="connsiteX186" fmla="*/ 4120632 w 5707262"/>
              <a:gd name="connsiteY186" fmla="*/ 864956 h 1470792"/>
              <a:gd name="connsiteX187" fmla="*/ 4110924 w 5707262"/>
              <a:gd name="connsiteY187" fmla="*/ 756217 h 1470792"/>
              <a:gd name="connsiteX188" fmla="*/ 4310927 w 5707262"/>
              <a:gd name="connsiteY188" fmla="*/ 830004 h 1470792"/>
              <a:gd name="connsiteX189" fmla="*/ 4458503 w 5707262"/>
              <a:gd name="connsiteY189" fmla="*/ 872724 h 1470792"/>
              <a:gd name="connsiteX190" fmla="*/ 4503163 w 5707262"/>
              <a:gd name="connsiteY190" fmla="*/ 923210 h 1470792"/>
              <a:gd name="connsiteX191" fmla="*/ 4526465 w 5707262"/>
              <a:gd name="connsiteY191" fmla="*/ 939715 h 1470792"/>
              <a:gd name="connsiteX192" fmla="*/ 4538116 w 5707262"/>
              <a:gd name="connsiteY192" fmla="*/ 960104 h 1470792"/>
              <a:gd name="connsiteX193" fmla="*/ 593803 w 5707262"/>
              <a:gd name="connsiteY193" fmla="*/ 1034966 h 1470792"/>
              <a:gd name="connsiteX194" fmla="*/ 595808 w 5707262"/>
              <a:gd name="connsiteY194" fmla="*/ 1033045 h 1470792"/>
              <a:gd name="connsiteX195" fmla="*/ 592729 w 5707262"/>
              <a:gd name="connsiteY195" fmla="*/ 1033892 h 1470792"/>
              <a:gd name="connsiteX196" fmla="*/ 3234103 w 5707262"/>
              <a:gd name="connsiteY196" fmla="*/ 1043558 h 1470792"/>
              <a:gd name="connsiteX197" fmla="*/ 3214703 w 5707262"/>
              <a:gd name="connsiteY197" fmla="*/ 1038303 h 1470792"/>
              <a:gd name="connsiteX198" fmla="*/ 3140335 w 5707262"/>
              <a:gd name="connsiteY198" fmla="*/ 980103 h 1470792"/>
              <a:gd name="connsiteX199" fmla="*/ 3140335 w 5707262"/>
              <a:gd name="connsiteY199" fmla="*/ 926752 h 1470792"/>
              <a:gd name="connsiteX200" fmla="*/ 3134677 w 5707262"/>
              <a:gd name="connsiteY200" fmla="*/ 898460 h 1470792"/>
              <a:gd name="connsiteX201" fmla="*/ 3145185 w 5707262"/>
              <a:gd name="connsiteY201" fmla="*/ 889568 h 1470792"/>
              <a:gd name="connsiteX202" fmla="*/ 3256736 w 5707262"/>
              <a:gd name="connsiteY202" fmla="*/ 1010820 h 1470792"/>
              <a:gd name="connsiteX203" fmla="*/ 3256736 w 5707262"/>
              <a:gd name="connsiteY203" fmla="*/ 1039920 h 1470792"/>
              <a:gd name="connsiteX204" fmla="*/ 3234103 w 5707262"/>
              <a:gd name="connsiteY204" fmla="*/ 1043558 h 1470792"/>
              <a:gd name="connsiteX205" fmla="*/ 5517745 w 5707262"/>
              <a:gd name="connsiteY205" fmla="*/ 1054280 h 1470792"/>
              <a:gd name="connsiteX206" fmla="*/ 5481821 w 5707262"/>
              <a:gd name="connsiteY206" fmla="*/ 1047484 h 1470792"/>
              <a:gd name="connsiteX207" fmla="*/ 5409975 w 5707262"/>
              <a:gd name="connsiteY207" fmla="*/ 1026125 h 1470792"/>
              <a:gd name="connsiteX208" fmla="*/ 5312887 w 5707262"/>
              <a:gd name="connsiteY208" fmla="*/ 1002823 h 1470792"/>
              <a:gd name="connsiteX209" fmla="*/ 5307061 w 5707262"/>
              <a:gd name="connsiteY209" fmla="*/ 907676 h 1470792"/>
              <a:gd name="connsiteX210" fmla="*/ 5357547 w 5707262"/>
              <a:gd name="connsiteY210" fmla="*/ 888258 h 1470792"/>
              <a:gd name="connsiteX211" fmla="*/ 5421626 w 5707262"/>
              <a:gd name="connsiteY211" fmla="*/ 936802 h 1470792"/>
              <a:gd name="connsiteX212" fmla="*/ 5516773 w 5707262"/>
              <a:gd name="connsiteY212" fmla="*/ 1033892 h 1470792"/>
              <a:gd name="connsiteX213" fmla="*/ 5517745 w 5707262"/>
              <a:gd name="connsiteY213" fmla="*/ 1054280 h 1470792"/>
              <a:gd name="connsiteX214" fmla="*/ 812576 w 5707262"/>
              <a:gd name="connsiteY214" fmla="*/ 1076550 h 1470792"/>
              <a:gd name="connsiteX215" fmla="*/ 802442 w 5707262"/>
              <a:gd name="connsiteY215" fmla="*/ 1074669 h 1470792"/>
              <a:gd name="connsiteX216" fmla="*/ 765548 w 5707262"/>
              <a:gd name="connsiteY216" fmla="*/ 1059135 h 1470792"/>
              <a:gd name="connsiteX217" fmla="*/ 783024 w 5707262"/>
              <a:gd name="connsiteY217" fmla="*/ 1047484 h 1470792"/>
              <a:gd name="connsiteX218" fmla="*/ 813122 w 5707262"/>
              <a:gd name="connsiteY218" fmla="*/ 1058163 h 1470792"/>
              <a:gd name="connsiteX219" fmla="*/ 812576 w 5707262"/>
              <a:gd name="connsiteY219" fmla="*/ 1076550 h 1470792"/>
              <a:gd name="connsiteX220" fmla="*/ 1716168 w 5707262"/>
              <a:gd name="connsiteY220" fmla="*/ 1090847 h 1470792"/>
              <a:gd name="connsiteX221" fmla="*/ 1740015 w 5707262"/>
              <a:gd name="connsiteY221" fmla="*/ 1086804 h 1470792"/>
              <a:gd name="connsiteX222" fmla="*/ 1885517 w 5707262"/>
              <a:gd name="connsiteY222" fmla="*/ 1057704 h 1470792"/>
              <a:gd name="connsiteX223" fmla="*/ 1953417 w 5707262"/>
              <a:gd name="connsiteY223" fmla="*/ 986570 h 1470792"/>
              <a:gd name="connsiteX224" fmla="*/ 1945334 w 5707262"/>
              <a:gd name="connsiteY224" fmla="*/ 954236 h 1470792"/>
              <a:gd name="connsiteX225" fmla="*/ 1908150 w 5707262"/>
              <a:gd name="connsiteY225" fmla="*/ 917052 h 1470792"/>
              <a:gd name="connsiteX226" fmla="*/ 1799832 w 5707262"/>
              <a:gd name="connsiteY226" fmla="*/ 900885 h 1470792"/>
              <a:gd name="connsiteX227" fmla="*/ 1751331 w 5707262"/>
              <a:gd name="connsiteY227" fmla="*/ 884719 h 1470792"/>
              <a:gd name="connsiteX228" fmla="*/ 1680198 w 5707262"/>
              <a:gd name="connsiteY228" fmla="*/ 866936 h 1470792"/>
              <a:gd name="connsiteX229" fmla="*/ 1672114 w 5707262"/>
              <a:gd name="connsiteY229" fmla="*/ 854002 h 1470792"/>
              <a:gd name="connsiteX230" fmla="*/ 1647864 w 5707262"/>
              <a:gd name="connsiteY230" fmla="*/ 863701 h 1470792"/>
              <a:gd name="connsiteX231" fmla="*/ 1765882 w 5707262"/>
              <a:gd name="connsiteY231" fmla="*/ 929986 h 1470792"/>
              <a:gd name="connsiteX232" fmla="*/ 1704448 w 5707262"/>
              <a:gd name="connsiteY232" fmla="*/ 962320 h 1470792"/>
              <a:gd name="connsiteX233" fmla="*/ 1583196 w 5707262"/>
              <a:gd name="connsiteY233" fmla="*/ 1052854 h 1470792"/>
              <a:gd name="connsiteX234" fmla="*/ 1576729 w 5707262"/>
              <a:gd name="connsiteY234" fmla="*/ 1064171 h 1470792"/>
              <a:gd name="connsiteX235" fmla="*/ 1655947 w 5707262"/>
              <a:gd name="connsiteY235" fmla="*/ 1090038 h 1470792"/>
              <a:gd name="connsiteX236" fmla="*/ 1693131 w 5707262"/>
              <a:gd name="connsiteY236" fmla="*/ 1090038 h 1470792"/>
              <a:gd name="connsiteX237" fmla="*/ 1716168 w 5707262"/>
              <a:gd name="connsiteY237" fmla="*/ 1090847 h 1470792"/>
              <a:gd name="connsiteX238" fmla="*/ 2364056 w 5707262"/>
              <a:gd name="connsiteY238" fmla="*/ 1156322 h 1470792"/>
              <a:gd name="connsiteX239" fmla="*/ 2448124 w 5707262"/>
              <a:gd name="connsiteY239" fmla="*/ 1114288 h 1470792"/>
              <a:gd name="connsiteX240" fmla="*/ 2438423 w 5707262"/>
              <a:gd name="connsiteY240" fmla="*/ 1009203 h 1470792"/>
              <a:gd name="connsiteX241" fmla="*/ 2427107 w 5707262"/>
              <a:gd name="connsiteY241" fmla="*/ 954236 h 1470792"/>
              <a:gd name="connsiteX242" fmla="*/ 2352739 w 5707262"/>
              <a:gd name="connsiteY242" fmla="*/ 810352 h 1470792"/>
              <a:gd name="connsiteX243" fmla="*/ 2352739 w 5707262"/>
              <a:gd name="connsiteY243" fmla="*/ 779634 h 1470792"/>
              <a:gd name="connsiteX244" fmla="*/ 2514408 w 5707262"/>
              <a:gd name="connsiteY244" fmla="*/ 787717 h 1470792"/>
              <a:gd name="connsiteX245" fmla="*/ 2596859 w 5707262"/>
              <a:gd name="connsiteY245" fmla="*/ 731133 h 1470792"/>
              <a:gd name="connsiteX246" fmla="*/ 2608985 w 5707262"/>
              <a:gd name="connsiteY246" fmla="*/ 664850 h 1470792"/>
              <a:gd name="connsiteX247" fmla="*/ 2596859 w 5707262"/>
              <a:gd name="connsiteY247" fmla="*/ 605032 h 1470792"/>
              <a:gd name="connsiteX248" fmla="*/ 2538658 w 5707262"/>
              <a:gd name="connsiteY248" fmla="*/ 448213 h 1470792"/>
              <a:gd name="connsiteX249" fmla="*/ 2431957 w 5707262"/>
              <a:gd name="connsiteY249" fmla="*/ 325346 h 1470792"/>
              <a:gd name="connsiteX250" fmla="*/ 2357589 w 5707262"/>
              <a:gd name="connsiteY250" fmla="*/ 296245 h 1470792"/>
              <a:gd name="connsiteX251" fmla="*/ 2313939 w 5707262"/>
              <a:gd name="connsiteY251" fmla="*/ 322920 h 1470792"/>
              <a:gd name="connsiteX252" fmla="*/ 2279988 w 5707262"/>
              <a:gd name="connsiteY252" fmla="*/ 364146 h 1470792"/>
              <a:gd name="connsiteX253" fmla="*/ 2236338 w 5707262"/>
              <a:gd name="connsiteY253" fmla="*/ 380313 h 1470792"/>
              <a:gd name="connsiteX254" fmla="*/ 2205621 w 5707262"/>
              <a:gd name="connsiteY254" fmla="*/ 490247 h 1470792"/>
              <a:gd name="connsiteX255" fmla="*/ 2110236 w 5707262"/>
              <a:gd name="connsiteY255" fmla="*/ 343129 h 1470792"/>
              <a:gd name="connsiteX256" fmla="*/ 2055269 w 5707262"/>
              <a:gd name="connsiteY256" fmla="*/ 314028 h 1470792"/>
              <a:gd name="connsiteX257" fmla="*/ 2031018 w 5707262"/>
              <a:gd name="connsiteY257" fmla="*/ 325346 h 1470792"/>
              <a:gd name="connsiteX258" fmla="*/ 2000302 w 5707262"/>
              <a:gd name="connsiteY258" fmla="*/ 364146 h 1470792"/>
              <a:gd name="connsiteX259" fmla="*/ 1994643 w 5707262"/>
              <a:gd name="connsiteY259" fmla="*/ 387588 h 1470792"/>
              <a:gd name="connsiteX260" fmla="*/ 2000302 w 5707262"/>
              <a:gd name="connsiteY260" fmla="*/ 411029 h 1470792"/>
              <a:gd name="connsiteX261" fmla="*/ 2035869 w 5707262"/>
              <a:gd name="connsiteY261" fmla="*/ 427196 h 1470792"/>
              <a:gd name="connsiteX262" fmla="*/ 2043952 w 5707262"/>
              <a:gd name="connsiteY262" fmla="*/ 440130 h 1470792"/>
              <a:gd name="connsiteX263" fmla="*/ 2170054 w 5707262"/>
              <a:gd name="connsiteY263" fmla="*/ 664850 h 1470792"/>
              <a:gd name="connsiteX264" fmla="*/ 2103769 w 5707262"/>
              <a:gd name="connsiteY264" fmla="*/ 692333 h 1470792"/>
              <a:gd name="connsiteX265" fmla="*/ 2229871 w 5707262"/>
              <a:gd name="connsiteY265" fmla="*/ 744067 h 1470792"/>
              <a:gd name="connsiteX266" fmla="*/ 2267055 w 5707262"/>
              <a:gd name="connsiteY266" fmla="*/ 821668 h 1470792"/>
              <a:gd name="connsiteX267" fmla="*/ 2279988 w 5707262"/>
              <a:gd name="connsiteY267" fmla="*/ 839451 h 1470792"/>
              <a:gd name="connsiteX268" fmla="*/ 2380223 w 5707262"/>
              <a:gd name="connsiteY268" fmla="*/ 1081954 h 1470792"/>
              <a:gd name="connsiteX269" fmla="*/ 2334956 w 5707262"/>
              <a:gd name="connsiteY269" fmla="*/ 1090038 h 1470792"/>
              <a:gd name="connsiteX270" fmla="*/ 2325255 w 5707262"/>
              <a:gd name="connsiteY270" fmla="*/ 1090038 h 1470792"/>
              <a:gd name="connsiteX271" fmla="*/ 2344655 w 5707262"/>
              <a:gd name="connsiteY271" fmla="*/ 1112672 h 1470792"/>
              <a:gd name="connsiteX272" fmla="*/ 2341422 w 5707262"/>
              <a:gd name="connsiteY272" fmla="*/ 1128030 h 1470792"/>
              <a:gd name="connsiteX273" fmla="*/ 2315556 w 5707262"/>
              <a:gd name="connsiteY273" fmla="*/ 1112672 h 1470792"/>
              <a:gd name="connsiteX274" fmla="*/ 2241188 w 5707262"/>
              <a:gd name="connsiteY274" fmla="*/ 925136 h 1470792"/>
              <a:gd name="connsiteX275" fmla="*/ 2299389 w 5707262"/>
              <a:gd name="connsiteY275" fmla="*/ 1101355 h 1470792"/>
              <a:gd name="connsiteX276" fmla="*/ 2364056 w 5707262"/>
              <a:gd name="connsiteY276" fmla="*/ 1156322 h 1470792"/>
              <a:gd name="connsiteX277" fmla="*/ 151945 w 5707262"/>
              <a:gd name="connsiteY277" fmla="*/ 1307683 h 1470792"/>
              <a:gd name="connsiteX278" fmla="*/ 190780 w 5707262"/>
              <a:gd name="connsiteY278" fmla="*/ 1307683 h 1470792"/>
              <a:gd name="connsiteX279" fmla="*/ 336414 w 5707262"/>
              <a:gd name="connsiteY279" fmla="*/ 1241662 h 1470792"/>
              <a:gd name="connsiteX280" fmla="*/ 381075 w 5707262"/>
              <a:gd name="connsiteY280" fmla="*/ 1193118 h 1470792"/>
              <a:gd name="connsiteX281" fmla="*/ 408260 w 5707262"/>
              <a:gd name="connsiteY281" fmla="*/ 1121272 h 1470792"/>
              <a:gd name="connsiteX282" fmla="*/ 344181 w 5707262"/>
              <a:gd name="connsiteY282" fmla="*/ 1053310 h 1470792"/>
              <a:gd name="connsiteX283" fmla="*/ 266510 w 5707262"/>
              <a:gd name="connsiteY283" fmla="*/ 1068844 h 1470792"/>
              <a:gd name="connsiteX284" fmla="*/ 262626 w 5707262"/>
              <a:gd name="connsiteY284" fmla="*/ 1105738 h 1470792"/>
              <a:gd name="connsiteX285" fmla="*/ 113109 w 5707262"/>
              <a:gd name="connsiteY285" fmla="*/ 1243604 h 1470792"/>
              <a:gd name="connsiteX286" fmla="*/ 69419 w 5707262"/>
              <a:gd name="connsiteY286" fmla="*/ 1265934 h 1470792"/>
              <a:gd name="connsiteX287" fmla="*/ 82041 w 5707262"/>
              <a:gd name="connsiteY287" fmla="*/ 1282440 h 1470792"/>
              <a:gd name="connsiteX288" fmla="*/ 151945 w 5707262"/>
              <a:gd name="connsiteY288" fmla="*/ 1307683 h 1470792"/>
              <a:gd name="connsiteX289" fmla="*/ 4565301 w 5707262"/>
              <a:gd name="connsiteY289" fmla="*/ 1379528 h 1470792"/>
              <a:gd name="connsiteX290" fmla="*/ 4590543 w 5707262"/>
              <a:gd name="connsiteY290" fmla="*/ 1375645 h 1470792"/>
              <a:gd name="connsiteX291" fmla="*/ 4701226 w 5707262"/>
              <a:gd name="connsiteY291" fmla="*/ 1325158 h 1470792"/>
              <a:gd name="connsiteX292" fmla="*/ 4730352 w 5707262"/>
              <a:gd name="connsiteY292" fmla="*/ 1237778 h 1470792"/>
              <a:gd name="connsiteX293" fmla="*/ 4720643 w 5707262"/>
              <a:gd name="connsiteY293" fmla="*/ 1195059 h 1470792"/>
              <a:gd name="connsiteX294" fmla="*/ 4701226 w 5707262"/>
              <a:gd name="connsiteY294" fmla="*/ 1181467 h 1470792"/>
              <a:gd name="connsiteX295" fmla="*/ 4646855 w 5707262"/>
              <a:gd name="connsiteY295" fmla="*/ 1171757 h 1470792"/>
              <a:gd name="connsiteX296" fmla="*/ 4576951 w 5707262"/>
              <a:gd name="connsiteY296" fmla="*/ 1148456 h 1470792"/>
              <a:gd name="connsiteX297" fmla="*/ 4508989 w 5707262"/>
              <a:gd name="connsiteY297" fmla="*/ 1129039 h 1470792"/>
              <a:gd name="connsiteX298" fmla="*/ 4423550 w 5707262"/>
              <a:gd name="connsiteY298" fmla="*/ 1101854 h 1470792"/>
              <a:gd name="connsiteX299" fmla="*/ 4266266 w 5707262"/>
              <a:gd name="connsiteY299" fmla="*/ 1033892 h 1470792"/>
              <a:gd name="connsiteX300" fmla="*/ 4508989 w 5707262"/>
              <a:gd name="connsiteY300" fmla="*/ 1200885 h 1470792"/>
              <a:gd name="connsiteX301" fmla="*/ 4497338 w 5707262"/>
              <a:gd name="connsiteY301" fmla="*/ 1268847 h 1470792"/>
              <a:gd name="connsiteX302" fmla="*/ 4470154 w 5707262"/>
              <a:gd name="connsiteY302" fmla="*/ 1319333 h 1470792"/>
              <a:gd name="connsiteX303" fmla="*/ 4434231 w 5707262"/>
              <a:gd name="connsiteY303" fmla="*/ 1337780 h 1470792"/>
              <a:gd name="connsiteX304" fmla="*/ 4442969 w 5707262"/>
              <a:gd name="connsiteY304" fmla="*/ 1356227 h 1470792"/>
              <a:gd name="connsiteX305" fmla="*/ 4565301 w 5707262"/>
              <a:gd name="connsiteY305" fmla="*/ 1379528 h 1470792"/>
              <a:gd name="connsiteX306" fmla="*/ 3565524 w 5707262"/>
              <a:gd name="connsiteY306" fmla="*/ 1400442 h 1470792"/>
              <a:gd name="connsiteX307" fmla="*/ 3625341 w 5707262"/>
              <a:gd name="connsiteY307" fmla="*/ 1382658 h 1470792"/>
              <a:gd name="connsiteX308" fmla="*/ 3668992 w 5707262"/>
              <a:gd name="connsiteY308" fmla="*/ 1366491 h 1470792"/>
              <a:gd name="connsiteX309" fmla="*/ 3694859 w 5707262"/>
              <a:gd name="connsiteY309" fmla="*/ 1334157 h 1470792"/>
              <a:gd name="connsiteX310" fmla="*/ 3699709 w 5707262"/>
              <a:gd name="connsiteY310" fmla="*/ 1304249 h 1470792"/>
              <a:gd name="connsiteX311" fmla="*/ 3693242 w 5707262"/>
              <a:gd name="connsiteY311" fmla="*/ 1272723 h 1470792"/>
              <a:gd name="connsiteX312" fmla="*/ 3675459 w 5707262"/>
              <a:gd name="connsiteY312" fmla="*/ 1219372 h 1470792"/>
              <a:gd name="connsiteX313" fmla="*/ 3769227 w 5707262"/>
              <a:gd name="connsiteY313" fmla="*/ 1196739 h 1470792"/>
              <a:gd name="connsiteX314" fmla="*/ 3786202 w 5707262"/>
              <a:gd name="connsiteY314" fmla="*/ 1166022 h 1470792"/>
              <a:gd name="connsiteX315" fmla="*/ 3749826 w 5707262"/>
              <a:gd name="connsiteY315" fmla="*/ 1149855 h 1470792"/>
              <a:gd name="connsiteX316" fmla="*/ 3725576 w 5707262"/>
              <a:gd name="connsiteY316" fmla="*/ 1138538 h 1470792"/>
              <a:gd name="connsiteX317" fmla="*/ 3702942 w 5707262"/>
              <a:gd name="connsiteY317" fmla="*/ 1128838 h 1470792"/>
              <a:gd name="connsiteX318" fmla="*/ 3662525 w 5707262"/>
              <a:gd name="connsiteY318" fmla="*/ 1038303 h 1470792"/>
              <a:gd name="connsiteX319" fmla="*/ 3736893 w 5707262"/>
              <a:gd name="connsiteY319" fmla="*/ 1018903 h 1470792"/>
              <a:gd name="connsiteX320" fmla="*/ 3646358 w 5707262"/>
              <a:gd name="connsiteY320" fmla="*/ 913819 h 1470792"/>
              <a:gd name="connsiteX321" fmla="*/ 3615642 w 5707262"/>
              <a:gd name="connsiteY321" fmla="*/ 866935 h 1470792"/>
              <a:gd name="connsiteX322" fmla="*/ 3529957 w 5707262"/>
              <a:gd name="connsiteY322" fmla="*/ 815200 h 1470792"/>
              <a:gd name="connsiteX323" fmla="*/ 3541274 w 5707262"/>
              <a:gd name="connsiteY323" fmla="*/ 803884 h 1470792"/>
              <a:gd name="connsiteX324" fmla="*/ 3793477 w 5707262"/>
              <a:gd name="connsiteY324" fmla="*/ 904118 h 1470792"/>
              <a:gd name="connsiteX325" fmla="*/ 3840361 w 5707262"/>
              <a:gd name="connsiteY325" fmla="*/ 949386 h 1470792"/>
              <a:gd name="connsiteX326" fmla="*/ 3884011 w 5707262"/>
              <a:gd name="connsiteY326" fmla="*/ 926752 h 1470792"/>
              <a:gd name="connsiteX327" fmla="*/ 3905028 w 5707262"/>
              <a:gd name="connsiteY327" fmla="*/ 932411 h 1470792"/>
              <a:gd name="connsiteX328" fmla="*/ 3927661 w 5707262"/>
              <a:gd name="connsiteY328" fmla="*/ 926752 h 1470792"/>
              <a:gd name="connsiteX329" fmla="*/ 3981012 w 5707262"/>
              <a:gd name="connsiteY329" fmla="*/ 908968 h 1470792"/>
              <a:gd name="connsiteX330" fmla="*/ 3911494 w 5707262"/>
              <a:gd name="connsiteY330" fmla="*/ 883102 h 1470792"/>
              <a:gd name="connsiteX331" fmla="*/ 3723959 w 5707262"/>
              <a:gd name="connsiteY331" fmla="*/ 821668 h 1470792"/>
              <a:gd name="connsiteX332" fmla="*/ 3646358 w 5707262"/>
              <a:gd name="connsiteY332" fmla="*/ 768317 h 1470792"/>
              <a:gd name="connsiteX333" fmla="*/ 3560674 w 5707262"/>
              <a:gd name="connsiteY333" fmla="*/ 669699 h 1470792"/>
              <a:gd name="connsiteX334" fmla="*/ 3560674 w 5707262"/>
              <a:gd name="connsiteY334" fmla="*/ 585631 h 1470792"/>
              <a:gd name="connsiteX335" fmla="*/ 3635850 w 5707262"/>
              <a:gd name="connsiteY335" fmla="*/ 658382 h 1470792"/>
              <a:gd name="connsiteX336" fmla="*/ 3714259 w 5707262"/>
              <a:gd name="connsiteY336" fmla="*/ 726283 h 1470792"/>
              <a:gd name="connsiteX337" fmla="*/ 3859761 w 5707262"/>
              <a:gd name="connsiteY337" fmla="*/ 726283 h 1470792"/>
              <a:gd name="connsiteX338" fmla="*/ 3893711 w 5707262"/>
              <a:gd name="connsiteY338" fmla="*/ 651916 h 1470792"/>
              <a:gd name="connsiteX339" fmla="*/ 3900178 w 5707262"/>
              <a:gd name="connsiteY339" fmla="*/ 609881 h 1470792"/>
              <a:gd name="connsiteX340" fmla="*/ 3875928 w 5707262"/>
              <a:gd name="connsiteY340" fmla="*/ 524197 h 1470792"/>
              <a:gd name="connsiteX341" fmla="*/ 3880778 w 5707262"/>
              <a:gd name="connsiteY341" fmla="*/ 267144 h 1470792"/>
              <a:gd name="connsiteX342" fmla="*/ 3879970 w 5707262"/>
              <a:gd name="connsiteY342" fmla="*/ 198435 h 1470792"/>
              <a:gd name="connsiteX343" fmla="*/ 3875928 w 5707262"/>
              <a:gd name="connsiteY343" fmla="*/ 141042 h 1470792"/>
              <a:gd name="connsiteX344" fmla="*/ 3859761 w 5707262"/>
              <a:gd name="connsiteY344" fmla="*/ 55358 h 1470792"/>
              <a:gd name="connsiteX345" fmla="*/ 3780543 w 5707262"/>
              <a:gd name="connsiteY345" fmla="*/ 50508 h 1470792"/>
              <a:gd name="connsiteX346" fmla="*/ 3680309 w 5707262"/>
              <a:gd name="connsiteY346" fmla="*/ 61825 h 1470792"/>
              <a:gd name="connsiteX347" fmla="*/ 3628574 w 5707262"/>
              <a:gd name="connsiteY347" fmla="*/ 100625 h 1470792"/>
              <a:gd name="connsiteX348" fmla="*/ 3612407 w 5707262"/>
              <a:gd name="connsiteY348" fmla="*/ 153976 h 1470792"/>
              <a:gd name="connsiteX349" fmla="*/ 3604324 w 5707262"/>
              <a:gd name="connsiteY349" fmla="*/ 200859 h 1470792"/>
              <a:gd name="connsiteX350" fmla="*/ 3597858 w 5707262"/>
              <a:gd name="connsiteY350" fmla="*/ 288161 h 1470792"/>
              <a:gd name="connsiteX351" fmla="*/ 3565524 w 5707262"/>
              <a:gd name="connsiteY351" fmla="*/ 390012 h 1470792"/>
              <a:gd name="connsiteX352" fmla="*/ 3602708 w 5707262"/>
              <a:gd name="connsiteY352" fmla="*/ 499946 h 1470792"/>
              <a:gd name="connsiteX353" fmla="*/ 3614025 w 5707262"/>
              <a:gd name="connsiteY353" fmla="*/ 554914 h 1470792"/>
              <a:gd name="connsiteX354" fmla="*/ 3560674 w 5707262"/>
              <a:gd name="connsiteY354" fmla="*/ 569464 h 1470792"/>
              <a:gd name="connsiteX355" fmla="*/ 3549357 w 5707262"/>
              <a:gd name="connsiteY355" fmla="*/ 501564 h 1470792"/>
              <a:gd name="connsiteX356" fmla="*/ 3536423 w 5707262"/>
              <a:gd name="connsiteY356" fmla="*/ 305944 h 1470792"/>
              <a:gd name="connsiteX357" fmla="*/ 3492773 w 5707262"/>
              <a:gd name="connsiteY357" fmla="*/ 262294 h 1470792"/>
              <a:gd name="connsiteX358" fmla="*/ 3454781 w 5707262"/>
              <a:gd name="connsiteY358" fmla="*/ 373037 h 1470792"/>
              <a:gd name="connsiteX359" fmla="*/ 3474989 w 5707262"/>
              <a:gd name="connsiteY359" fmla="*/ 495097 h 1470792"/>
              <a:gd name="connsiteX360" fmla="*/ 3571990 w 5707262"/>
              <a:gd name="connsiteY360" fmla="*/ 724667 h 1470792"/>
              <a:gd name="connsiteX361" fmla="*/ 3614025 w 5707262"/>
              <a:gd name="connsiteY361" fmla="*/ 779633 h 1470792"/>
              <a:gd name="connsiteX362" fmla="*/ 3426489 w 5707262"/>
              <a:gd name="connsiteY362" fmla="*/ 697183 h 1470792"/>
              <a:gd name="connsiteX363" fmla="*/ 3237336 w 5707262"/>
              <a:gd name="connsiteY363" fmla="*/ 580781 h 1470792"/>
              <a:gd name="connsiteX364" fmla="*/ 3216319 w 5707262"/>
              <a:gd name="connsiteY364" fmla="*/ 601798 h 1470792"/>
              <a:gd name="connsiteX365" fmla="*/ 3219553 w 5707262"/>
              <a:gd name="connsiteY365" fmla="*/ 635749 h 1470792"/>
              <a:gd name="connsiteX366" fmla="*/ 3146803 w 5707262"/>
              <a:gd name="connsiteY366" fmla="*/ 543598 h 1470792"/>
              <a:gd name="connsiteX367" fmla="*/ 3116085 w 5707262"/>
              <a:gd name="connsiteY367" fmla="*/ 453063 h 1470792"/>
              <a:gd name="connsiteX368" fmla="*/ 3120935 w 5707262"/>
              <a:gd name="connsiteY368" fmla="*/ 280078 h 1470792"/>
              <a:gd name="connsiteX369" fmla="*/ 3108001 w 5707262"/>
              <a:gd name="connsiteY369" fmla="*/ 259060 h 1470792"/>
              <a:gd name="connsiteX370" fmla="*/ 3080518 w 5707262"/>
              <a:gd name="connsiteY370" fmla="*/ 257443 h 1470792"/>
              <a:gd name="connsiteX371" fmla="*/ 3017468 w 5707262"/>
              <a:gd name="connsiteY371" fmla="*/ 346361 h 1470792"/>
              <a:gd name="connsiteX372" fmla="*/ 3009384 w 5707262"/>
              <a:gd name="connsiteY372" fmla="*/ 373846 h 1470792"/>
              <a:gd name="connsiteX373" fmla="*/ 3009384 w 5707262"/>
              <a:gd name="connsiteY373" fmla="*/ 404562 h 1470792"/>
              <a:gd name="connsiteX374" fmla="*/ 2959267 w 5707262"/>
              <a:gd name="connsiteY374" fmla="*/ 347978 h 1470792"/>
              <a:gd name="connsiteX375" fmla="*/ 2886516 w 5707262"/>
              <a:gd name="connsiteY375" fmla="*/ 289777 h 1470792"/>
              <a:gd name="connsiteX376" fmla="*/ 2896216 w 5707262"/>
              <a:gd name="connsiteY376" fmla="*/ 385162 h 1470792"/>
              <a:gd name="connsiteX377" fmla="*/ 2896216 w 5707262"/>
              <a:gd name="connsiteY377" fmla="*/ 412646 h 1470792"/>
              <a:gd name="connsiteX378" fmla="*/ 3006150 w 5707262"/>
              <a:gd name="connsiteY378" fmla="*/ 550064 h 1470792"/>
              <a:gd name="connsiteX379" fmla="*/ 3036868 w 5707262"/>
              <a:gd name="connsiteY379" fmla="*/ 629281 h 1470792"/>
              <a:gd name="connsiteX380" fmla="*/ 2954416 w 5707262"/>
              <a:gd name="connsiteY380" fmla="*/ 590481 h 1470792"/>
              <a:gd name="connsiteX381" fmla="*/ 2763647 w 5707262"/>
              <a:gd name="connsiteY381" fmla="*/ 440129 h 1470792"/>
              <a:gd name="connsiteX382" fmla="*/ 2715146 w 5707262"/>
              <a:gd name="connsiteY382" fmla="*/ 422346 h 1470792"/>
              <a:gd name="connsiteX383" fmla="*/ 2719997 w 5707262"/>
              <a:gd name="connsiteY383" fmla="*/ 501564 h 1470792"/>
              <a:gd name="connsiteX384" fmla="*/ 2721614 w 5707262"/>
              <a:gd name="connsiteY384" fmla="*/ 538747 h 1470792"/>
              <a:gd name="connsiteX385" fmla="*/ 2768497 w 5707262"/>
              <a:gd name="connsiteY385" fmla="*/ 561381 h 1470792"/>
              <a:gd name="connsiteX386" fmla="*/ 2818615 w 5707262"/>
              <a:gd name="connsiteY386" fmla="*/ 592098 h 1470792"/>
              <a:gd name="connsiteX387" fmla="*/ 3009384 w 5707262"/>
              <a:gd name="connsiteY387" fmla="*/ 760233 h 1470792"/>
              <a:gd name="connsiteX388" fmla="*/ 3054651 w 5707262"/>
              <a:gd name="connsiteY388" fmla="*/ 815200 h 1470792"/>
              <a:gd name="connsiteX389" fmla="*/ 3054651 w 5707262"/>
              <a:gd name="connsiteY389" fmla="*/ 915436 h 1470792"/>
              <a:gd name="connsiteX390" fmla="*/ 2988367 w 5707262"/>
              <a:gd name="connsiteY390" fmla="*/ 858852 h 1470792"/>
              <a:gd name="connsiteX391" fmla="*/ 2944717 w 5707262"/>
              <a:gd name="connsiteY391" fmla="*/ 810351 h 1470792"/>
              <a:gd name="connsiteX392" fmla="*/ 2891366 w 5707262"/>
              <a:gd name="connsiteY392" fmla="*/ 794184 h 1470792"/>
              <a:gd name="connsiteX393" fmla="*/ 2855799 w 5707262"/>
              <a:gd name="connsiteY393" fmla="*/ 845918 h 1470792"/>
              <a:gd name="connsiteX394" fmla="*/ 2836398 w 5707262"/>
              <a:gd name="connsiteY394" fmla="*/ 908968 h 1470792"/>
              <a:gd name="connsiteX395" fmla="*/ 2852565 w 5707262"/>
              <a:gd name="connsiteY395" fmla="*/ 925135 h 1470792"/>
              <a:gd name="connsiteX396" fmla="*/ 2913999 w 5707262"/>
              <a:gd name="connsiteY396" fmla="*/ 1004354 h 1470792"/>
              <a:gd name="connsiteX397" fmla="*/ 2933399 w 5707262"/>
              <a:gd name="connsiteY397" fmla="*/ 926752 h 1470792"/>
              <a:gd name="connsiteX398" fmla="*/ 3061118 w 5707262"/>
              <a:gd name="connsiteY398" fmla="*/ 980103 h 1470792"/>
              <a:gd name="connsiteX399" fmla="*/ 3077285 w 5707262"/>
              <a:gd name="connsiteY399" fmla="*/ 1117522 h 1470792"/>
              <a:gd name="connsiteX400" fmla="*/ 3030400 w 5707262"/>
              <a:gd name="connsiteY400" fmla="*/ 1164405 h 1470792"/>
              <a:gd name="connsiteX401" fmla="*/ 3018276 w 5707262"/>
              <a:gd name="connsiteY401" fmla="*/ 1181380 h 1470792"/>
              <a:gd name="connsiteX402" fmla="*/ 3017468 w 5707262"/>
              <a:gd name="connsiteY402" fmla="*/ 1188656 h 1470792"/>
              <a:gd name="connsiteX403" fmla="*/ 3067584 w 5707262"/>
              <a:gd name="connsiteY403" fmla="*/ 1204822 h 1470792"/>
              <a:gd name="connsiteX404" fmla="*/ 3188836 w 5707262"/>
              <a:gd name="connsiteY404" fmla="*/ 1170872 h 1470792"/>
              <a:gd name="connsiteX405" fmla="*/ 3175902 w 5707262"/>
              <a:gd name="connsiteY405" fmla="*/ 1133689 h 1470792"/>
              <a:gd name="connsiteX406" fmla="*/ 3171053 w 5707262"/>
              <a:gd name="connsiteY406" fmla="*/ 1073870 h 1470792"/>
              <a:gd name="connsiteX407" fmla="*/ 3158119 w 5707262"/>
              <a:gd name="connsiteY407" fmla="*/ 1046387 h 1470792"/>
              <a:gd name="connsiteX408" fmla="*/ 3146803 w 5707262"/>
              <a:gd name="connsiteY408" fmla="*/ 1018903 h 1470792"/>
              <a:gd name="connsiteX409" fmla="*/ 3221170 w 5707262"/>
              <a:gd name="connsiteY409" fmla="*/ 1048004 h 1470792"/>
              <a:gd name="connsiteX410" fmla="*/ 3257545 w 5707262"/>
              <a:gd name="connsiteY410" fmla="*/ 1055278 h 1470792"/>
              <a:gd name="connsiteX411" fmla="*/ 3289070 w 5707262"/>
              <a:gd name="connsiteY411" fmla="*/ 1060938 h 1470792"/>
              <a:gd name="connsiteX412" fmla="*/ 3323021 w 5707262"/>
              <a:gd name="connsiteY412" fmla="*/ 1043154 h 1470792"/>
              <a:gd name="connsiteX413" fmla="*/ 3371522 w 5707262"/>
              <a:gd name="connsiteY413" fmla="*/ 1023754 h 1470792"/>
              <a:gd name="connsiteX414" fmla="*/ 3382838 w 5707262"/>
              <a:gd name="connsiteY414" fmla="*/ 993036 h 1470792"/>
              <a:gd name="connsiteX415" fmla="*/ 3353738 w 5707262"/>
              <a:gd name="connsiteY415" fmla="*/ 957469 h 1470792"/>
              <a:gd name="connsiteX416" fmla="*/ 3311704 w 5707262"/>
              <a:gd name="connsiteY416" fmla="*/ 883102 h 1470792"/>
              <a:gd name="connsiteX417" fmla="*/ 3300388 w 5707262"/>
              <a:gd name="connsiteY417" fmla="*/ 818435 h 1470792"/>
              <a:gd name="connsiteX418" fmla="*/ 3280987 w 5707262"/>
              <a:gd name="connsiteY418" fmla="*/ 761850 h 1470792"/>
              <a:gd name="connsiteX419" fmla="*/ 3261587 w 5707262"/>
              <a:gd name="connsiteY419" fmla="*/ 697183 h 1470792"/>
              <a:gd name="connsiteX420" fmla="*/ 3529957 w 5707262"/>
              <a:gd name="connsiteY420" fmla="*/ 900885 h 1470792"/>
              <a:gd name="connsiteX421" fmla="*/ 3580074 w 5707262"/>
              <a:gd name="connsiteY421" fmla="*/ 962319 h 1470792"/>
              <a:gd name="connsiteX422" fmla="*/ 3512173 w 5707262"/>
              <a:gd name="connsiteY422" fmla="*/ 983336 h 1470792"/>
              <a:gd name="connsiteX423" fmla="*/ 3432956 w 5707262"/>
              <a:gd name="connsiteY423" fmla="*/ 1060938 h 1470792"/>
              <a:gd name="connsiteX424" fmla="*/ 3560674 w 5707262"/>
              <a:gd name="connsiteY424" fmla="*/ 1043154 h 1470792"/>
              <a:gd name="connsiteX425" fmla="*/ 3559058 w 5707262"/>
              <a:gd name="connsiteY425" fmla="*/ 1109438 h 1470792"/>
              <a:gd name="connsiteX426" fmla="*/ 3479839 w 5707262"/>
              <a:gd name="connsiteY426" fmla="*/ 1133689 h 1470792"/>
              <a:gd name="connsiteX427" fmla="*/ 3438614 w 5707262"/>
              <a:gd name="connsiteY427" fmla="*/ 1140963 h 1470792"/>
              <a:gd name="connsiteX428" fmla="*/ 3426489 w 5707262"/>
              <a:gd name="connsiteY428" fmla="*/ 1149855 h 1470792"/>
              <a:gd name="connsiteX429" fmla="*/ 3565524 w 5707262"/>
              <a:gd name="connsiteY429" fmla="*/ 1217756 h 1470792"/>
              <a:gd name="connsiteX430" fmla="*/ 3571990 w 5707262"/>
              <a:gd name="connsiteY430" fmla="*/ 1309907 h 1470792"/>
              <a:gd name="connsiteX431" fmla="*/ 3525107 w 5707262"/>
              <a:gd name="connsiteY431" fmla="*/ 1382658 h 1470792"/>
              <a:gd name="connsiteX432" fmla="*/ 3565524 w 5707262"/>
              <a:gd name="connsiteY432" fmla="*/ 1400442 h 1470792"/>
              <a:gd name="connsiteX433" fmla="*/ 938366 w 5707262"/>
              <a:gd name="connsiteY433" fmla="*/ 1424190 h 1470792"/>
              <a:gd name="connsiteX434" fmla="*/ 950017 w 5707262"/>
              <a:gd name="connsiteY434" fmla="*/ 1424190 h 1470792"/>
              <a:gd name="connsiteX435" fmla="*/ 1043222 w 5707262"/>
              <a:gd name="connsiteY435" fmla="*/ 1350402 h 1470792"/>
              <a:gd name="connsiteX436" fmla="*/ 1086913 w 5707262"/>
              <a:gd name="connsiteY436" fmla="*/ 1297974 h 1470792"/>
              <a:gd name="connsiteX437" fmla="*/ 1078175 w 5707262"/>
              <a:gd name="connsiteY437" fmla="*/ 1235837 h 1470792"/>
              <a:gd name="connsiteX438" fmla="*/ 1000504 w 5707262"/>
              <a:gd name="connsiteY438" fmla="*/ 1162049 h 1470792"/>
              <a:gd name="connsiteX439" fmla="*/ 917007 w 5707262"/>
              <a:gd name="connsiteY439" fmla="*/ 1117388 h 1470792"/>
              <a:gd name="connsiteX440" fmla="*/ 880113 w 5707262"/>
              <a:gd name="connsiteY440" fmla="*/ 1095058 h 1470792"/>
              <a:gd name="connsiteX441" fmla="*/ 876229 w 5707262"/>
              <a:gd name="connsiteY441" fmla="*/ 1063018 h 1470792"/>
              <a:gd name="connsiteX442" fmla="*/ 988853 w 5707262"/>
              <a:gd name="connsiteY442" fmla="*/ 995056 h 1470792"/>
              <a:gd name="connsiteX443" fmla="*/ 990795 w 5707262"/>
              <a:gd name="connsiteY443" fmla="*/ 930977 h 1470792"/>
              <a:gd name="connsiteX444" fmla="*/ 1058757 w 5707262"/>
              <a:gd name="connsiteY444" fmla="*/ 950395 h 1470792"/>
              <a:gd name="connsiteX445" fmla="*/ 1154875 w 5707262"/>
              <a:gd name="connsiteY445" fmla="*/ 910589 h 1470792"/>
              <a:gd name="connsiteX446" fmla="*/ 1268469 w 5707262"/>
              <a:gd name="connsiteY446" fmla="*/ 849422 h 1470792"/>
              <a:gd name="connsiteX447" fmla="*/ 1245168 w 5707262"/>
              <a:gd name="connsiteY447" fmla="*/ 830976 h 1470792"/>
              <a:gd name="connsiteX448" fmla="*/ 1217983 w 5707262"/>
              <a:gd name="connsiteY448" fmla="*/ 814471 h 1470792"/>
              <a:gd name="connsiteX449" fmla="*/ 1200507 w 5707262"/>
              <a:gd name="connsiteY449" fmla="*/ 793111 h 1470792"/>
              <a:gd name="connsiteX450" fmla="*/ 1163613 w 5707262"/>
              <a:gd name="connsiteY450" fmla="*/ 777576 h 1470792"/>
              <a:gd name="connsiteX451" fmla="*/ 1146137 w 5707262"/>
              <a:gd name="connsiteY451" fmla="*/ 773693 h 1470792"/>
              <a:gd name="connsiteX452" fmla="*/ 1128662 w 5707262"/>
              <a:gd name="connsiteY452" fmla="*/ 775634 h 1470792"/>
              <a:gd name="connsiteX453" fmla="*/ 1109243 w 5707262"/>
              <a:gd name="connsiteY453" fmla="*/ 760100 h 1470792"/>
              <a:gd name="connsiteX454" fmla="*/ 1085942 w 5707262"/>
              <a:gd name="connsiteY454" fmla="*/ 763984 h 1470792"/>
              <a:gd name="connsiteX455" fmla="*/ 988853 w 5707262"/>
              <a:gd name="connsiteY455" fmla="*/ 727091 h 1470792"/>
              <a:gd name="connsiteX456" fmla="*/ 963609 w 5707262"/>
              <a:gd name="connsiteY456" fmla="*/ 579515 h 1470792"/>
              <a:gd name="connsiteX457" fmla="*/ 903415 w 5707262"/>
              <a:gd name="connsiteY457" fmla="*/ 517378 h 1470792"/>
              <a:gd name="connsiteX458" fmla="*/ 885938 w 5707262"/>
              <a:gd name="connsiteY458" fmla="*/ 530970 h 1470792"/>
              <a:gd name="connsiteX459" fmla="*/ 854870 w 5707262"/>
              <a:gd name="connsiteY459" fmla="*/ 517378 h 1470792"/>
              <a:gd name="connsiteX460" fmla="*/ 829627 w 5707262"/>
              <a:gd name="connsiteY460" fmla="*/ 523203 h 1470792"/>
              <a:gd name="connsiteX461" fmla="*/ 757781 w 5707262"/>
              <a:gd name="connsiteY461" fmla="*/ 496019 h 1470792"/>
              <a:gd name="connsiteX462" fmla="*/ 751956 w 5707262"/>
              <a:gd name="connsiteY462" fmla="*/ 420289 h 1470792"/>
              <a:gd name="connsiteX463" fmla="*/ 707294 w 5707262"/>
              <a:gd name="connsiteY463" fmla="*/ 329026 h 1470792"/>
              <a:gd name="connsiteX464" fmla="*/ 670401 w 5707262"/>
              <a:gd name="connsiteY464" fmla="*/ 239704 h 1470792"/>
              <a:gd name="connsiteX465" fmla="*/ 751956 w 5707262"/>
              <a:gd name="connsiteY465" fmla="*/ 297957 h 1470792"/>
              <a:gd name="connsiteX466" fmla="*/ 1078175 w 5707262"/>
              <a:gd name="connsiteY466" fmla="*/ 490193 h 1470792"/>
              <a:gd name="connsiteX467" fmla="*/ 1153904 w 5707262"/>
              <a:gd name="connsiteY467" fmla="*/ 515436 h 1470792"/>
              <a:gd name="connsiteX468" fmla="*/ 1249052 w 5707262"/>
              <a:gd name="connsiteY468" fmla="*/ 472717 h 1470792"/>
              <a:gd name="connsiteX469" fmla="*/ 1292742 w 5707262"/>
              <a:gd name="connsiteY469" fmla="*/ 424173 h 1470792"/>
              <a:gd name="connsiteX470" fmla="*/ 1287888 w 5707262"/>
              <a:gd name="connsiteY470" fmla="*/ 369803 h 1470792"/>
              <a:gd name="connsiteX471" fmla="*/ 1217983 w 5707262"/>
              <a:gd name="connsiteY471" fmla="*/ 299898 h 1470792"/>
              <a:gd name="connsiteX472" fmla="*/ 1136429 w 5707262"/>
              <a:gd name="connsiteY472" fmla="*/ 210577 h 1470792"/>
              <a:gd name="connsiteX473" fmla="*/ 1193711 w 5707262"/>
              <a:gd name="connsiteY473" fmla="*/ 199896 h 1470792"/>
              <a:gd name="connsiteX474" fmla="*/ 1249052 w 5707262"/>
              <a:gd name="connsiteY474" fmla="*/ 181450 h 1470792"/>
              <a:gd name="connsiteX475" fmla="*/ 1276236 w 5707262"/>
              <a:gd name="connsiteY475" fmla="*/ 125138 h 1470792"/>
              <a:gd name="connsiteX476" fmla="*/ 1277208 w 5707262"/>
              <a:gd name="connsiteY476" fmla="*/ 104749 h 1470792"/>
              <a:gd name="connsiteX477" fmla="*/ 1258760 w 5707262"/>
              <a:gd name="connsiteY477" fmla="*/ 80477 h 1470792"/>
              <a:gd name="connsiteX478" fmla="*/ 1153904 w 5707262"/>
              <a:gd name="connsiteY478" fmla="*/ 56205 h 1470792"/>
              <a:gd name="connsiteX479" fmla="*/ 1043222 w 5707262"/>
              <a:gd name="connsiteY479" fmla="*/ 49409 h 1470792"/>
              <a:gd name="connsiteX480" fmla="*/ 946133 w 5707262"/>
              <a:gd name="connsiteY480" fmla="*/ 65914 h 1470792"/>
              <a:gd name="connsiteX481" fmla="*/ 891763 w 5707262"/>
              <a:gd name="connsiteY481" fmla="*/ 132905 h 1470792"/>
              <a:gd name="connsiteX482" fmla="*/ 891763 w 5707262"/>
              <a:gd name="connsiteY482" fmla="*/ 184362 h 1470792"/>
              <a:gd name="connsiteX483" fmla="*/ 938366 w 5707262"/>
              <a:gd name="connsiteY483" fmla="*/ 224169 h 1470792"/>
              <a:gd name="connsiteX484" fmla="*/ 990795 w 5707262"/>
              <a:gd name="connsiteY484" fmla="*/ 292131 h 1470792"/>
              <a:gd name="connsiteX485" fmla="*/ 839336 w 5707262"/>
              <a:gd name="connsiteY485" fmla="*/ 216402 h 1470792"/>
              <a:gd name="connsiteX486" fmla="*/ 683993 w 5707262"/>
              <a:gd name="connsiteY486" fmla="*/ 86302 h 1470792"/>
              <a:gd name="connsiteX487" fmla="*/ 638362 w 5707262"/>
              <a:gd name="connsiteY487" fmla="*/ 72710 h 1470792"/>
              <a:gd name="connsiteX488" fmla="*/ 598555 w 5707262"/>
              <a:gd name="connsiteY488" fmla="*/ 57176 h 1470792"/>
              <a:gd name="connsiteX489" fmla="*/ 530593 w 5707262"/>
              <a:gd name="connsiteY489" fmla="*/ 152323 h 1470792"/>
              <a:gd name="connsiteX490" fmla="*/ 512145 w 5707262"/>
              <a:gd name="connsiteY490" fmla="*/ 191159 h 1470792"/>
              <a:gd name="connsiteX491" fmla="*/ 503407 w 5707262"/>
              <a:gd name="connsiteY491" fmla="*/ 228052 h 1470792"/>
              <a:gd name="connsiteX492" fmla="*/ 584962 w 5707262"/>
              <a:gd name="connsiteY492" fmla="*/ 363977 h 1470792"/>
              <a:gd name="connsiteX493" fmla="*/ 730596 w 5707262"/>
              <a:gd name="connsiteY493" fmla="*/ 546504 h 1470792"/>
              <a:gd name="connsiteX494" fmla="*/ 765548 w 5707262"/>
              <a:gd name="connsiteY494" fmla="*/ 694080 h 1470792"/>
              <a:gd name="connsiteX495" fmla="*/ 707294 w 5707262"/>
              <a:gd name="connsiteY495" fmla="*/ 674662 h 1470792"/>
              <a:gd name="connsiteX496" fmla="*/ 394668 w 5707262"/>
              <a:gd name="connsiteY496" fmla="*/ 560098 h 1470792"/>
              <a:gd name="connsiteX497" fmla="*/ 293695 w 5707262"/>
              <a:gd name="connsiteY497" fmla="*/ 598933 h 1470792"/>
              <a:gd name="connsiteX498" fmla="*/ 249034 w 5707262"/>
              <a:gd name="connsiteY498" fmla="*/ 690196 h 1470792"/>
              <a:gd name="connsiteX499" fmla="*/ 284957 w 5707262"/>
              <a:gd name="connsiteY499" fmla="*/ 744566 h 1470792"/>
              <a:gd name="connsiteX500" fmla="*/ 359716 w 5707262"/>
              <a:gd name="connsiteY500" fmla="*/ 763984 h 1470792"/>
              <a:gd name="connsiteX501" fmla="*/ 414085 w 5707262"/>
              <a:gd name="connsiteY501" fmla="*/ 775634 h 1470792"/>
              <a:gd name="connsiteX502" fmla="*/ 425736 w 5707262"/>
              <a:gd name="connsiteY502" fmla="*/ 703789 h 1470792"/>
              <a:gd name="connsiteX503" fmla="*/ 783024 w 5707262"/>
              <a:gd name="connsiteY503" fmla="*/ 808645 h 1470792"/>
              <a:gd name="connsiteX504" fmla="*/ 788849 w 5707262"/>
              <a:gd name="connsiteY504" fmla="*/ 899909 h 1470792"/>
              <a:gd name="connsiteX505" fmla="*/ 783024 w 5707262"/>
              <a:gd name="connsiteY505" fmla="*/ 1008648 h 1470792"/>
              <a:gd name="connsiteX506" fmla="*/ 730596 w 5707262"/>
              <a:gd name="connsiteY506" fmla="*/ 1045543 h 1470792"/>
              <a:gd name="connsiteX507" fmla="*/ 699527 w 5707262"/>
              <a:gd name="connsiteY507" fmla="*/ 1031950 h 1470792"/>
              <a:gd name="connsiteX508" fmla="*/ 687877 w 5707262"/>
              <a:gd name="connsiteY508" fmla="*/ 1047484 h 1470792"/>
              <a:gd name="connsiteX509" fmla="*/ 619914 w 5707262"/>
              <a:gd name="connsiteY509" fmla="*/ 1033892 h 1470792"/>
              <a:gd name="connsiteX510" fmla="*/ 600497 w 5707262"/>
              <a:gd name="connsiteY510" fmla="*/ 1028552 h 1470792"/>
              <a:gd name="connsiteX511" fmla="*/ 595808 w 5707262"/>
              <a:gd name="connsiteY511" fmla="*/ 1033045 h 1470792"/>
              <a:gd name="connsiteX512" fmla="*/ 602439 w 5707262"/>
              <a:gd name="connsiteY512" fmla="*/ 1031221 h 1470792"/>
              <a:gd name="connsiteX513" fmla="*/ 608264 w 5707262"/>
              <a:gd name="connsiteY513" fmla="*/ 1038746 h 1470792"/>
              <a:gd name="connsiteX514" fmla="*/ 607778 w 5707262"/>
              <a:gd name="connsiteY514" fmla="*/ 1045300 h 1470792"/>
              <a:gd name="connsiteX515" fmla="*/ 598555 w 5707262"/>
              <a:gd name="connsiteY515" fmla="*/ 1039717 h 1470792"/>
              <a:gd name="connsiteX516" fmla="*/ 593803 w 5707262"/>
              <a:gd name="connsiteY516" fmla="*/ 1034966 h 1470792"/>
              <a:gd name="connsiteX517" fmla="*/ 588845 w 5707262"/>
              <a:gd name="connsiteY517" fmla="*/ 1039717 h 1470792"/>
              <a:gd name="connsiteX518" fmla="*/ 606322 w 5707262"/>
              <a:gd name="connsiteY518" fmla="*/ 1059135 h 1470792"/>
              <a:gd name="connsiteX519" fmla="*/ 583020 w 5707262"/>
              <a:gd name="connsiteY519" fmla="*/ 1061077 h 1470792"/>
              <a:gd name="connsiteX520" fmla="*/ 555835 w 5707262"/>
              <a:gd name="connsiteY520" fmla="*/ 1053310 h 1470792"/>
              <a:gd name="connsiteX521" fmla="*/ 540301 w 5707262"/>
              <a:gd name="connsiteY521" fmla="*/ 1047484 h 1470792"/>
              <a:gd name="connsiteX522" fmla="*/ 569428 w 5707262"/>
              <a:gd name="connsiteY522" fmla="*/ 1074669 h 1470792"/>
              <a:gd name="connsiteX523" fmla="*/ 829627 w 5707262"/>
              <a:gd name="connsiteY523" fmla="*/ 1309624 h 1470792"/>
              <a:gd name="connsiteX524" fmla="*/ 810209 w 5707262"/>
              <a:gd name="connsiteY524" fmla="*/ 1352344 h 1470792"/>
              <a:gd name="connsiteX525" fmla="*/ 868462 w 5707262"/>
              <a:gd name="connsiteY525" fmla="*/ 1363994 h 1470792"/>
              <a:gd name="connsiteX526" fmla="*/ 938366 w 5707262"/>
              <a:gd name="connsiteY526" fmla="*/ 1424190 h 1470792"/>
              <a:gd name="connsiteX527" fmla="*/ 5211913 w 5707262"/>
              <a:gd name="connsiteY527" fmla="*/ 1470792 h 1470792"/>
              <a:gd name="connsiteX528" fmla="*/ 5248808 w 5707262"/>
              <a:gd name="connsiteY528" fmla="*/ 1464967 h 1470792"/>
              <a:gd name="connsiteX529" fmla="*/ 5277934 w 5707262"/>
              <a:gd name="connsiteY529" fmla="*/ 1363994 h 1470792"/>
              <a:gd name="connsiteX530" fmla="*/ 5299293 w 5707262"/>
              <a:gd name="connsiteY530" fmla="*/ 1200885 h 1470792"/>
              <a:gd name="connsiteX531" fmla="*/ 5307061 w 5707262"/>
              <a:gd name="connsiteY531" fmla="*/ 1123213 h 1470792"/>
              <a:gd name="connsiteX532" fmla="*/ 5505123 w 5707262"/>
              <a:gd name="connsiteY532" fmla="*/ 1162049 h 1470792"/>
              <a:gd name="connsiteX533" fmla="*/ 5580852 w 5707262"/>
              <a:gd name="connsiteY533" fmla="*/ 1158165 h 1470792"/>
              <a:gd name="connsiteX534" fmla="*/ 5637164 w 5707262"/>
              <a:gd name="connsiteY534" fmla="*/ 1142631 h 1470792"/>
              <a:gd name="connsiteX535" fmla="*/ 5707068 w 5707262"/>
              <a:gd name="connsiteY535" fmla="*/ 989230 h 1470792"/>
              <a:gd name="connsiteX536" fmla="*/ 5662407 w 5707262"/>
              <a:gd name="connsiteY536" fmla="*/ 925151 h 1470792"/>
              <a:gd name="connsiteX537" fmla="*/ 5452694 w 5707262"/>
              <a:gd name="connsiteY537" fmla="*/ 775634 h 1470792"/>
              <a:gd name="connsiteX538" fmla="*/ 5431335 w 5707262"/>
              <a:gd name="connsiteY538" fmla="*/ 740682 h 1470792"/>
              <a:gd name="connsiteX539" fmla="*/ 5400267 w 5707262"/>
              <a:gd name="connsiteY539" fmla="*/ 720294 h 1470792"/>
              <a:gd name="connsiteX540" fmla="*/ 5369198 w 5707262"/>
              <a:gd name="connsiteY540" fmla="*/ 690196 h 1470792"/>
              <a:gd name="connsiteX541" fmla="*/ 5342013 w 5707262"/>
              <a:gd name="connsiteY541" fmla="*/ 618350 h 1470792"/>
              <a:gd name="connsiteX542" fmla="*/ 5472113 w 5707262"/>
              <a:gd name="connsiteY542" fmla="*/ 610583 h 1470792"/>
              <a:gd name="connsiteX543" fmla="*/ 5476967 w 5707262"/>
              <a:gd name="connsiteY543" fmla="*/ 584369 h 1470792"/>
              <a:gd name="connsiteX544" fmla="*/ 5491530 w 5707262"/>
              <a:gd name="connsiteY544" fmla="*/ 560097 h 1470792"/>
              <a:gd name="connsiteX545" fmla="*/ 5355605 w 5707262"/>
              <a:gd name="connsiteY545" fmla="*/ 492135 h 1470792"/>
              <a:gd name="connsiteX546" fmla="*/ 5343955 w 5707262"/>
              <a:gd name="connsiteY546" fmla="*/ 406696 h 1470792"/>
              <a:gd name="connsiteX547" fmla="*/ 5349780 w 5707262"/>
              <a:gd name="connsiteY547" fmla="*/ 297956 h 1470792"/>
              <a:gd name="connsiteX548" fmla="*/ 5355605 w 5707262"/>
              <a:gd name="connsiteY548" fmla="*/ 210576 h 1470792"/>
              <a:gd name="connsiteX549" fmla="*/ 5343955 w 5707262"/>
              <a:gd name="connsiteY549" fmla="*/ 74651 h 1470792"/>
              <a:gd name="connsiteX550" fmla="*/ 5330363 w 5707262"/>
              <a:gd name="connsiteY550" fmla="*/ 26107 h 1470792"/>
              <a:gd name="connsiteX551" fmla="*/ 5289585 w 5707262"/>
              <a:gd name="connsiteY551" fmla="*/ 10573 h 1470792"/>
              <a:gd name="connsiteX552" fmla="*/ 5270167 w 5707262"/>
              <a:gd name="connsiteY552" fmla="*/ 13485 h 1470792"/>
              <a:gd name="connsiteX553" fmla="*/ 5260458 w 5707262"/>
              <a:gd name="connsiteY553" fmla="*/ 12515 h 1470792"/>
              <a:gd name="connsiteX554" fmla="*/ 5217739 w 5707262"/>
              <a:gd name="connsiteY554" fmla="*/ 33874 h 1470792"/>
              <a:gd name="connsiteX555" fmla="*/ 5196379 w 5707262"/>
              <a:gd name="connsiteY555" fmla="*/ 88244 h 1470792"/>
              <a:gd name="connsiteX556" fmla="*/ 5209972 w 5707262"/>
              <a:gd name="connsiteY556" fmla="*/ 90185 h 1470792"/>
              <a:gd name="connsiteX557" fmla="*/ 5196379 w 5707262"/>
              <a:gd name="connsiteY557" fmla="*/ 129021 h 1470792"/>
              <a:gd name="connsiteX558" fmla="*/ 5204146 w 5707262"/>
              <a:gd name="connsiteY558" fmla="*/ 121254 h 1470792"/>
              <a:gd name="connsiteX559" fmla="*/ 5204146 w 5707262"/>
              <a:gd name="connsiteY559" fmla="*/ 163002 h 1470792"/>
              <a:gd name="connsiteX560" fmla="*/ 5209972 w 5707262"/>
              <a:gd name="connsiteY560" fmla="*/ 202809 h 1470792"/>
              <a:gd name="connsiteX561" fmla="*/ 5196379 w 5707262"/>
              <a:gd name="connsiteY561" fmla="*/ 305723 h 1470792"/>
              <a:gd name="connsiteX562" fmla="*/ 5182787 w 5707262"/>
              <a:gd name="connsiteY562" fmla="*/ 348443 h 1470792"/>
              <a:gd name="connsiteX563" fmla="*/ 5178903 w 5707262"/>
              <a:gd name="connsiteY563" fmla="*/ 367860 h 1470792"/>
              <a:gd name="connsiteX564" fmla="*/ 5180845 w 5707262"/>
              <a:gd name="connsiteY564" fmla="*/ 420289 h 1470792"/>
              <a:gd name="connsiteX565" fmla="*/ 5159486 w 5707262"/>
              <a:gd name="connsiteY565" fmla="*/ 447473 h 1470792"/>
              <a:gd name="connsiteX566" fmla="*/ 5116766 w 5707262"/>
              <a:gd name="connsiteY566" fmla="*/ 463007 h 1470792"/>
              <a:gd name="connsiteX567" fmla="*/ 5128417 w 5707262"/>
              <a:gd name="connsiteY567" fmla="*/ 565922 h 1470792"/>
              <a:gd name="connsiteX568" fmla="*/ 5145893 w 5707262"/>
              <a:gd name="connsiteY568" fmla="*/ 595049 h 1470792"/>
              <a:gd name="connsiteX569" fmla="*/ 5198321 w 5707262"/>
              <a:gd name="connsiteY569" fmla="*/ 727090 h 1470792"/>
              <a:gd name="connsiteX570" fmla="*/ 5143951 w 5707262"/>
              <a:gd name="connsiteY570" fmla="*/ 793111 h 1470792"/>
              <a:gd name="connsiteX571" fmla="*/ 5029386 w 5707262"/>
              <a:gd name="connsiteY571" fmla="*/ 907676 h 1470792"/>
              <a:gd name="connsiteX572" fmla="*/ 5087640 w 5707262"/>
              <a:gd name="connsiteY572" fmla="*/ 907676 h 1470792"/>
              <a:gd name="connsiteX573" fmla="*/ 5196379 w 5707262"/>
              <a:gd name="connsiteY573" fmla="*/ 903792 h 1470792"/>
              <a:gd name="connsiteX574" fmla="*/ 5196379 w 5707262"/>
              <a:gd name="connsiteY574" fmla="*/ 989230 h 1470792"/>
              <a:gd name="connsiteX575" fmla="*/ 5114825 w 5707262"/>
              <a:gd name="connsiteY575" fmla="*/ 991172 h 1470792"/>
              <a:gd name="connsiteX576" fmla="*/ 5048804 w 5707262"/>
              <a:gd name="connsiteY576" fmla="*/ 1033892 h 1470792"/>
              <a:gd name="connsiteX577" fmla="*/ 5153661 w 5707262"/>
              <a:gd name="connsiteY577" fmla="*/ 1047484 h 1470792"/>
              <a:gd name="connsiteX578" fmla="*/ 5196379 w 5707262"/>
              <a:gd name="connsiteY578" fmla="*/ 1105738 h 1470792"/>
              <a:gd name="connsiteX579" fmla="*/ 5198321 w 5707262"/>
              <a:gd name="connsiteY579" fmla="*/ 1363994 h 1470792"/>
              <a:gd name="connsiteX580" fmla="*/ 5169195 w 5707262"/>
              <a:gd name="connsiteY580" fmla="*/ 1422248 h 1470792"/>
              <a:gd name="connsiteX581" fmla="*/ 5128417 w 5707262"/>
              <a:gd name="connsiteY581" fmla="*/ 1408656 h 1470792"/>
              <a:gd name="connsiteX582" fmla="*/ 5117737 w 5707262"/>
              <a:gd name="connsiteY582" fmla="*/ 1404772 h 1470792"/>
              <a:gd name="connsiteX583" fmla="*/ 5128417 w 5707262"/>
              <a:gd name="connsiteY583" fmla="*/ 1430015 h 1470792"/>
              <a:gd name="connsiteX584" fmla="*/ 5161428 w 5707262"/>
              <a:gd name="connsiteY584" fmla="*/ 1463025 h 1470792"/>
              <a:gd name="connsiteX585" fmla="*/ 5211913 w 5707262"/>
              <a:gd name="connsiteY585" fmla="*/ 1470792 h 1470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</a:cxnLst>
            <a:rect l="l" t="t" r="r" b="b"/>
            <a:pathLst>
              <a:path w="5707262" h="1470792">
                <a:moveTo>
                  <a:pt x="3784484" y="391831"/>
                </a:moveTo>
                <a:cubicBezTo>
                  <a:pt x="3782934" y="391696"/>
                  <a:pt x="3781082" y="391090"/>
                  <a:pt x="3778926" y="390012"/>
                </a:cubicBezTo>
                <a:cubicBezTo>
                  <a:pt x="3776771" y="381389"/>
                  <a:pt x="3769766" y="377618"/>
                  <a:pt x="3757909" y="378695"/>
                </a:cubicBezTo>
                <a:cubicBezTo>
                  <a:pt x="3725576" y="347440"/>
                  <a:pt x="3686237" y="337200"/>
                  <a:pt x="3639892" y="347978"/>
                </a:cubicBezTo>
                <a:cubicBezTo>
                  <a:pt x="3625880" y="352290"/>
                  <a:pt x="3609713" y="353906"/>
                  <a:pt x="3591391" y="352828"/>
                </a:cubicBezTo>
                <a:cubicBezTo>
                  <a:pt x="3603247" y="301095"/>
                  <a:pt x="3621031" y="251516"/>
                  <a:pt x="3644741" y="204093"/>
                </a:cubicBezTo>
                <a:cubicBezTo>
                  <a:pt x="3654442" y="184692"/>
                  <a:pt x="3671147" y="173915"/>
                  <a:pt x="3694859" y="171760"/>
                </a:cubicBezTo>
                <a:cubicBezTo>
                  <a:pt x="3725037" y="173915"/>
                  <a:pt x="3751443" y="183615"/>
                  <a:pt x="3774076" y="200859"/>
                </a:cubicBezTo>
                <a:cubicBezTo>
                  <a:pt x="3781621" y="251516"/>
                  <a:pt x="3787010" y="303789"/>
                  <a:pt x="3790243" y="357679"/>
                </a:cubicBezTo>
                <a:cubicBezTo>
                  <a:pt x="3789166" y="361989"/>
                  <a:pt x="3789166" y="369534"/>
                  <a:pt x="3790243" y="380312"/>
                </a:cubicBezTo>
                <a:cubicBezTo>
                  <a:pt x="3791052" y="388395"/>
                  <a:pt x="3789132" y="392235"/>
                  <a:pt x="3784484" y="391831"/>
                </a:cubicBezTo>
                <a:close/>
                <a:moveTo>
                  <a:pt x="219908" y="446260"/>
                </a:moveTo>
                <a:cubicBezTo>
                  <a:pt x="217318" y="445775"/>
                  <a:pt x="213435" y="442943"/>
                  <a:pt x="208257" y="437765"/>
                </a:cubicBezTo>
                <a:cubicBezTo>
                  <a:pt x="218613" y="431292"/>
                  <a:pt x="223791" y="432263"/>
                  <a:pt x="223791" y="440678"/>
                </a:cubicBezTo>
                <a:cubicBezTo>
                  <a:pt x="223791" y="444884"/>
                  <a:pt x="222496" y="446746"/>
                  <a:pt x="219908" y="446260"/>
                </a:cubicBezTo>
                <a:close/>
                <a:moveTo>
                  <a:pt x="230829" y="455483"/>
                </a:moveTo>
                <a:cubicBezTo>
                  <a:pt x="229374" y="455970"/>
                  <a:pt x="226379" y="454594"/>
                  <a:pt x="221849" y="451357"/>
                </a:cubicBezTo>
                <a:cubicBezTo>
                  <a:pt x="224438" y="441001"/>
                  <a:pt x="227351" y="440031"/>
                  <a:pt x="230587" y="448445"/>
                </a:cubicBezTo>
                <a:cubicBezTo>
                  <a:pt x="232206" y="452652"/>
                  <a:pt x="232286" y="454998"/>
                  <a:pt x="230829" y="455483"/>
                </a:cubicBezTo>
                <a:close/>
                <a:moveTo>
                  <a:pt x="1851667" y="626352"/>
                </a:moveTo>
                <a:cubicBezTo>
                  <a:pt x="1849983" y="626150"/>
                  <a:pt x="1847794" y="625510"/>
                  <a:pt x="1845099" y="624433"/>
                </a:cubicBezTo>
                <a:cubicBezTo>
                  <a:pt x="1811688" y="595332"/>
                  <a:pt x="1778815" y="564614"/>
                  <a:pt x="1746481" y="532281"/>
                </a:cubicBezTo>
                <a:cubicBezTo>
                  <a:pt x="1726004" y="516114"/>
                  <a:pt x="1724387" y="508030"/>
                  <a:pt x="1741632" y="508030"/>
                </a:cubicBezTo>
                <a:cubicBezTo>
                  <a:pt x="1800910" y="511265"/>
                  <a:pt x="1834321" y="539287"/>
                  <a:pt x="1841866" y="592099"/>
                </a:cubicBezTo>
                <a:cubicBezTo>
                  <a:pt x="1844022" y="598565"/>
                  <a:pt x="1847794" y="606649"/>
                  <a:pt x="1853183" y="616349"/>
                </a:cubicBezTo>
                <a:cubicBezTo>
                  <a:pt x="1857225" y="623624"/>
                  <a:pt x="1856720" y="626958"/>
                  <a:pt x="1851667" y="626352"/>
                </a:cubicBezTo>
                <a:close/>
                <a:moveTo>
                  <a:pt x="4493455" y="661069"/>
                </a:moveTo>
                <a:lnTo>
                  <a:pt x="4400249" y="558155"/>
                </a:lnTo>
                <a:cubicBezTo>
                  <a:pt x="4371770" y="533559"/>
                  <a:pt x="4354294" y="511552"/>
                  <a:pt x="4347821" y="492135"/>
                </a:cubicBezTo>
                <a:cubicBezTo>
                  <a:pt x="4385362" y="505079"/>
                  <a:pt x="4422256" y="527086"/>
                  <a:pt x="4458503" y="558155"/>
                </a:cubicBezTo>
                <a:cubicBezTo>
                  <a:pt x="4485688" y="568511"/>
                  <a:pt x="4498633" y="586634"/>
                  <a:pt x="4497338" y="612525"/>
                </a:cubicBezTo>
                <a:cubicBezTo>
                  <a:pt x="4505105" y="639710"/>
                  <a:pt x="4503811" y="655891"/>
                  <a:pt x="4493455" y="661069"/>
                </a:cubicBezTo>
                <a:close/>
                <a:moveTo>
                  <a:pt x="3146095" y="671669"/>
                </a:moveTo>
                <a:cubicBezTo>
                  <a:pt x="3144680" y="671434"/>
                  <a:pt x="3142760" y="670777"/>
                  <a:pt x="3140335" y="669699"/>
                </a:cubicBezTo>
                <a:lnTo>
                  <a:pt x="3129019" y="659999"/>
                </a:lnTo>
                <a:cubicBezTo>
                  <a:pt x="3133330" y="652454"/>
                  <a:pt x="3138719" y="653262"/>
                  <a:pt x="3145185" y="662424"/>
                </a:cubicBezTo>
                <a:cubicBezTo>
                  <a:pt x="3150036" y="669295"/>
                  <a:pt x="3150338" y="672376"/>
                  <a:pt x="3146095" y="671669"/>
                </a:cubicBezTo>
                <a:close/>
                <a:moveTo>
                  <a:pt x="3762759" y="681016"/>
                </a:moveTo>
                <a:lnTo>
                  <a:pt x="3719109" y="651916"/>
                </a:lnTo>
                <a:cubicBezTo>
                  <a:pt x="3705098" y="635749"/>
                  <a:pt x="3684620" y="628204"/>
                  <a:pt x="3657675" y="629281"/>
                </a:cubicBezTo>
                <a:cubicBezTo>
                  <a:pt x="3636119" y="624971"/>
                  <a:pt x="3625341" y="616349"/>
                  <a:pt x="3625341" y="603415"/>
                </a:cubicBezTo>
                <a:cubicBezTo>
                  <a:pt x="3666297" y="599103"/>
                  <a:pt x="3701325" y="583475"/>
                  <a:pt x="3730426" y="556531"/>
                </a:cubicBezTo>
                <a:cubicBezTo>
                  <a:pt x="3739048" y="529586"/>
                  <a:pt x="3727193" y="511264"/>
                  <a:pt x="3694859" y="501564"/>
                </a:cubicBezTo>
                <a:cubicBezTo>
                  <a:pt x="3667914" y="500486"/>
                  <a:pt x="3644741" y="491863"/>
                  <a:pt x="3625341" y="475696"/>
                </a:cubicBezTo>
                <a:cubicBezTo>
                  <a:pt x="3618875" y="467074"/>
                  <a:pt x="3610791" y="457104"/>
                  <a:pt x="3601091" y="445788"/>
                </a:cubicBezTo>
                <a:cubicBezTo>
                  <a:pt x="3591391" y="434471"/>
                  <a:pt x="3596241" y="428274"/>
                  <a:pt x="3615642" y="427196"/>
                </a:cubicBezTo>
                <a:cubicBezTo>
                  <a:pt x="3670609" y="443362"/>
                  <a:pt x="3725576" y="454140"/>
                  <a:pt x="3780543" y="459529"/>
                </a:cubicBezTo>
                <a:cubicBezTo>
                  <a:pt x="3785932" y="515575"/>
                  <a:pt x="3787549" y="573776"/>
                  <a:pt x="3785394" y="634132"/>
                </a:cubicBezTo>
                <a:cubicBezTo>
                  <a:pt x="3787549" y="658921"/>
                  <a:pt x="3780005" y="674549"/>
                  <a:pt x="3762759" y="681016"/>
                </a:cubicBezTo>
                <a:close/>
                <a:moveTo>
                  <a:pt x="2509558" y="714966"/>
                </a:moveTo>
                <a:cubicBezTo>
                  <a:pt x="2492313" y="713889"/>
                  <a:pt x="2476146" y="713350"/>
                  <a:pt x="2461058" y="713350"/>
                </a:cubicBezTo>
                <a:cubicBezTo>
                  <a:pt x="2437346" y="707961"/>
                  <a:pt x="2415251" y="700955"/>
                  <a:pt x="2394773" y="692333"/>
                </a:cubicBezTo>
                <a:cubicBezTo>
                  <a:pt x="2375373" y="679400"/>
                  <a:pt x="2352739" y="671855"/>
                  <a:pt x="2326872" y="669699"/>
                </a:cubicBezTo>
                <a:cubicBezTo>
                  <a:pt x="2294539" y="669699"/>
                  <a:pt x="2274599" y="654072"/>
                  <a:pt x="2267055" y="622816"/>
                </a:cubicBezTo>
                <a:cubicBezTo>
                  <a:pt x="2259510" y="558148"/>
                  <a:pt x="2269210" y="503720"/>
                  <a:pt x="2296155" y="459530"/>
                </a:cubicBezTo>
                <a:cubicBezTo>
                  <a:pt x="2312322" y="441208"/>
                  <a:pt x="2332800" y="434741"/>
                  <a:pt x="2357589" y="440130"/>
                </a:cubicBezTo>
                <a:cubicBezTo>
                  <a:pt x="2400701" y="469230"/>
                  <a:pt x="2435190" y="507492"/>
                  <a:pt x="2461058" y="554915"/>
                </a:cubicBezTo>
                <a:cubicBezTo>
                  <a:pt x="2493391" y="604493"/>
                  <a:pt x="2509558" y="657844"/>
                  <a:pt x="2509558" y="714966"/>
                </a:cubicBezTo>
                <a:close/>
                <a:moveTo>
                  <a:pt x="3200809" y="747755"/>
                </a:moveTo>
                <a:cubicBezTo>
                  <a:pt x="3199563" y="747991"/>
                  <a:pt x="3197727" y="747838"/>
                  <a:pt x="3195303" y="747300"/>
                </a:cubicBezTo>
                <a:lnTo>
                  <a:pt x="3190453" y="744067"/>
                </a:lnTo>
                <a:cubicBezTo>
                  <a:pt x="3180752" y="735444"/>
                  <a:pt x="3167819" y="727361"/>
                  <a:pt x="3151652" y="719816"/>
                </a:cubicBezTo>
                <a:cubicBezTo>
                  <a:pt x="3135485" y="712272"/>
                  <a:pt x="3133869" y="702032"/>
                  <a:pt x="3146803" y="689100"/>
                </a:cubicBezTo>
                <a:cubicBezTo>
                  <a:pt x="3146803" y="674010"/>
                  <a:pt x="3151382" y="671585"/>
                  <a:pt x="3160544" y="681824"/>
                </a:cubicBezTo>
                <a:cubicBezTo>
                  <a:pt x="3169705" y="692063"/>
                  <a:pt x="3175633" y="700955"/>
                  <a:pt x="3178327" y="708500"/>
                </a:cubicBezTo>
                <a:cubicBezTo>
                  <a:pt x="3181022" y="716044"/>
                  <a:pt x="3186950" y="724936"/>
                  <a:pt x="3196111" y="735175"/>
                </a:cubicBezTo>
                <a:cubicBezTo>
                  <a:pt x="3202982" y="742854"/>
                  <a:pt x="3204548" y="747047"/>
                  <a:pt x="3200809" y="747755"/>
                </a:cubicBezTo>
                <a:close/>
                <a:moveTo>
                  <a:pt x="1731831" y="800550"/>
                </a:moveTo>
                <a:cubicBezTo>
                  <a:pt x="1733110" y="800753"/>
                  <a:pt x="1734087" y="800651"/>
                  <a:pt x="1734760" y="800247"/>
                </a:cubicBezTo>
                <a:lnTo>
                  <a:pt x="1735544" y="798752"/>
                </a:lnTo>
                <a:lnTo>
                  <a:pt x="1728210" y="796235"/>
                </a:lnTo>
                <a:lnTo>
                  <a:pt x="1727081" y="799034"/>
                </a:lnTo>
                <a:cubicBezTo>
                  <a:pt x="1728967" y="799843"/>
                  <a:pt x="1730550" y="800348"/>
                  <a:pt x="1731831" y="800550"/>
                </a:cubicBezTo>
                <a:close/>
                <a:moveTo>
                  <a:pt x="83983" y="822238"/>
                </a:moveTo>
                <a:cubicBezTo>
                  <a:pt x="82688" y="809292"/>
                  <a:pt x="78157" y="796995"/>
                  <a:pt x="70390" y="785343"/>
                </a:cubicBezTo>
                <a:cubicBezTo>
                  <a:pt x="53561" y="759453"/>
                  <a:pt x="54209" y="734210"/>
                  <a:pt x="72332" y="709615"/>
                </a:cubicBezTo>
                <a:cubicBezTo>
                  <a:pt x="90455" y="685019"/>
                  <a:pt x="107931" y="663659"/>
                  <a:pt x="124760" y="645536"/>
                </a:cubicBezTo>
                <a:cubicBezTo>
                  <a:pt x="138999" y="630001"/>
                  <a:pt x="141589" y="611231"/>
                  <a:pt x="132527" y="589224"/>
                </a:cubicBezTo>
                <a:cubicBezTo>
                  <a:pt x="129938" y="515436"/>
                  <a:pt x="131880" y="442296"/>
                  <a:pt x="138353" y="369803"/>
                </a:cubicBezTo>
                <a:cubicBezTo>
                  <a:pt x="164243" y="402166"/>
                  <a:pt x="186250" y="431940"/>
                  <a:pt x="204373" y="459124"/>
                </a:cubicBezTo>
                <a:cubicBezTo>
                  <a:pt x="212140" y="473364"/>
                  <a:pt x="214082" y="475953"/>
                  <a:pt x="210199" y="466891"/>
                </a:cubicBezTo>
                <a:cubicBezTo>
                  <a:pt x="206315" y="457830"/>
                  <a:pt x="207609" y="450063"/>
                  <a:pt x="214082" y="443590"/>
                </a:cubicBezTo>
                <a:cubicBezTo>
                  <a:pt x="220554" y="460419"/>
                  <a:pt x="231558" y="470128"/>
                  <a:pt x="247092" y="472717"/>
                </a:cubicBezTo>
                <a:cubicBezTo>
                  <a:pt x="256154" y="490840"/>
                  <a:pt x="258743" y="491488"/>
                  <a:pt x="254859" y="474659"/>
                </a:cubicBezTo>
                <a:cubicBezTo>
                  <a:pt x="250976" y="457830"/>
                  <a:pt x="248386" y="444238"/>
                  <a:pt x="247092" y="433881"/>
                </a:cubicBezTo>
                <a:cubicBezTo>
                  <a:pt x="225085" y="378217"/>
                  <a:pt x="212140" y="318669"/>
                  <a:pt x="208257" y="255238"/>
                </a:cubicBezTo>
                <a:cubicBezTo>
                  <a:pt x="190134" y="195690"/>
                  <a:pt x="167479" y="136142"/>
                  <a:pt x="140294" y="76593"/>
                </a:cubicBezTo>
                <a:cubicBezTo>
                  <a:pt x="118288" y="39052"/>
                  <a:pt x="98869" y="42289"/>
                  <a:pt x="82041" y="86302"/>
                </a:cubicBezTo>
                <a:cubicBezTo>
                  <a:pt x="75568" y="103131"/>
                  <a:pt x="65212" y="117371"/>
                  <a:pt x="50973" y="129022"/>
                </a:cubicBezTo>
                <a:cubicBezTo>
                  <a:pt x="47089" y="160090"/>
                  <a:pt x="34791" y="187275"/>
                  <a:pt x="14078" y="210577"/>
                </a:cubicBezTo>
                <a:cubicBezTo>
                  <a:pt x="17962" y="223522"/>
                  <a:pt x="23787" y="238409"/>
                  <a:pt x="31554" y="255238"/>
                </a:cubicBezTo>
                <a:cubicBezTo>
                  <a:pt x="23787" y="307019"/>
                  <a:pt x="17962" y="358152"/>
                  <a:pt x="14078" y="408639"/>
                </a:cubicBezTo>
                <a:cubicBezTo>
                  <a:pt x="6311" y="442296"/>
                  <a:pt x="1780" y="477895"/>
                  <a:pt x="486" y="515436"/>
                </a:cubicBezTo>
                <a:cubicBezTo>
                  <a:pt x="-808" y="589224"/>
                  <a:pt x="486" y="661717"/>
                  <a:pt x="4370" y="732916"/>
                </a:cubicBezTo>
                <a:cubicBezTo>
                  <a:pt x="4370" y="758806"/>
                  <a:pt x="15373" y="774988"/>
                  <a:pt x="37379" y="781460"/>
                </a:cubicBezTo>
                <a:cubicBezTo>
                  <a:pt x="59386" y="787933"/>
                  <a:pt x="74920" y="801525"/>
                  <a:pt x="83983" y="822238"/>
                </a:cubicBezTo>
                <a:close/>
                <a:moveTo>
                  <a:pt x="1854800" y="839451"/>
                </a:moveTo>
                <a:lnTo>
                  <a:pt x="1861266" y="839451"/>
                </a:lnTo>
                <a:cubicBezTo>
                  <a:pt x="1886055" y="812506"/>
                  <a:pt x="1915156" y="790951"/>
                  <a:pt x="1948567" y="774784"/>
                </a:cubicBezTo>
                <a:cubicBezTo>
                  <a:pt x="1964734" y="767240"/>
                  <a:pt x="1964734" y="754306"/>
                  <a:pt x="1948567" y="735984"/>
                </a:cubicBezTo>
                <a:cubicBezTo>
                  <a:pt x="1941023" y="710116"/>
                  <a:pt x="1926472" y="686406"/>
                  <a:pt x="1904917" y="664850"/>
                </a:cubicBezTo>
                <a:cubicBezTo>
                  <a:pt x="1895217" y="656227"/>
                  <a:pt x="1895217" y="648143"/>
                  <a:pt x="1904917" y="640599"/>
                </a:cubicBezTo>
                <a:cubicBezTo>
                  <a:pt x="1914617" y="633055"/>
                  <a:pt x="1922701" y="627127"/>
                  <a:pt x="1929167" y="622816"/>
                </a:cubicBezTo>
                <a:cubicBezTo>
                  <a:pt x="1944256" y="605571"/>
                  <a:pt x="1961770" y="588057"/>
                  <a:pt x="1981710" y="570273"/>
                </a:cubicBezTo>
                <a:cubicBezTo>
                  <a:pt x="2001649" y="552490"/>
                  <a:pt x="2006229" y="531742"/>
                  <a:pt x="1995452" y="508030"/>
                </a:cubicBezTo>
                <a:cubicBezTo>
                  <a:pt x="1984674" y="492942"/>
                  <a:pt x="1976051" y="476775"/>
                  <a:pt x="1969584" y="459530"/>
                </a:cubicBezTo>
                <a:cubicBezTo>
                  <a:pt x="1960962" y="427196"/>
                  <a:pt x="1944795" y="417497"/>
                  <a:pt x="1921084" y="430430"/>
                </a:cubicBezTo>
                <a:cubicBezTo>
                  <a:pt x="1898450" y="435819"/>
                  <a:pt x="1884978" y="453602"/>
                  <a:pt x="1880666" y="483780"/>
                </a:cubicBezTo>
                <a:cubicBezTo>
                  <a:pt x="1873122" y="501025"/>
                  <a:pt x="1868272" y="496714"/>
                  <a:pt x="1866117" y="470847"/>
                </a:cubicBezTo>
                <a:cubicBezTo>
                  <a:pt x="1839172" y="450369"/>
                  <a:pt x="1810071" y="430430"/>
                  <a:pt x="1778815" y="411029"/>
                </a:cubicBezTo>
                <a:cubicBezTo>
                  <a:pt x="1747559" y="391629"/>
                  <a:pt x="1712531" y="376001"/>
                  <a:pt x="1673730" y="364146"/>
                </a:cubicBezTo>
                <a:cubicBezTo>
                  <a:pt x="1654330" y="356601"/>
                  <a:pt x="1634391" y="351212"/>
                  <a:pt x="1613913" y="347979"/>
                </a:cubicBezTo>
                <a:cubicBezTo>
                  <a:pt x="1593435" y="324267"/>
                  <a:pt x="1571880" y="320495"/>
                  <a:pt x="1549245" y="336662"/>
                </a:cubicBezTo>
                <a:cubicBezTo>
                  <a:pt x="1535234" y="366840"/>
                  <a:pt x="1528768" y="398097"/>
                  <a:pt x="1529845" y="430430"/>
                </a:cubicBezTo>
                <a:cubicBezTo>
                  <a:pt x="1539546" y="435819"/>
                  <a:pt x="1540623" y="444711"/>
                  <a:pt x="1533079" y="457105"/>
                </a:cubicBezTo>
                <a:cubicBezTo>
                  <a:pt x="1525534" y="469500"/>
                  <a:pt x="1528228" y="474081"/>
                  <a:pt x="1541162" y="470847"/>
                </a:cubicBezTo>
                <a:cubicBezTo>
                  <a:pt x="1574574" y="496714"/>
                  <a:pt x="1600979" y="526892"/>
                  <a:pt x="1620380" y="561381"/>
                </a:cubicBezTo>
                <a:cubicBezTo>
                  <a:pt x="1633313" y="575392"/>
                  <a:pt x="1632774" y="581321"/>
                  <a:pt x="1618763" y="579165"/>
                </a:cubicBezTo>
                <a:cubicBezTo>
                  <a:pt x="1603674" y="580243"/>
                  <a:pt x="1585891" y="580781"/>
                  <a:pt x="1565412" y="580781"/>
                </a:cubicBezTo>
                <a:cubicBezTo>
                  <a:pt x="1524456" y="574315"/>
                  <a:pt x="1484578" y="576471"/>
                  <a:pt x="1445778" y="587249"/>
                </a:cubicBezTo>
                <a:cubicBezTo>
                  <a:pt x="1413444" y="589404"/>
                  <a:pt x="1400510" y="605571"/>
                  <a:pt x="1406977" y="635749"/>
                </a:cubicBezTo>
                <a:cubicBezTo>
                  <a:pt x="1405899" y="647605"/>
                  <a:pt x="1405899" y="658921"/>
                  <a:pt x="1406977" y="669699"/>
                </a:cubicBezTo>
                <a:cubicBezTo>
                  <a:pt x="1433922" y="696644"/>
                  <a:pt x="1458712" y="725206"/>
                  <a:pt x="1481345" y="755384"/>
                </a:cubicBezTo>
                <a:cubicBezTo>
                  <a:pt x="1464100" y="728439"/>
                  <a:pt x="1452244" y="702033"/>
                  <a:pt x="1445778" y="676166"/>
                </a:cubicBezTo>
                <a:cubicBezTo>
                  <a:pt x="1511523" y="699878"/>
                  <a:pt x="1575113" y="728439"/>
                  <a:pt x="1636547" y="761851"/>
                </a:cubicBezTo>
                <a:cubicBezTo>
                  <a:pt x="1646247" y="756462"/>
                  <a:pt x="1652174" y="758078"/>
                  <a:pt x="1654330" y="766700"/>
                </a:cubicBezTo>
                <a:cubicBezTo>
                  <a:pt x="1656486" y="775323"/>
                  <a:pt x="1660797" y="773706"/>
                  <a:pt x="1667264" y="761851"/>
                </a:cubicBezTo>
                <a:cubicBezTo>
                  <a:pt x="1692053" y="770473"/>
                  <a:pt x="1710375" y="781251"/>
                  <a:pt x="1722231" y="794185"/>
                </a:cubicBezTo>
                <a:lnTo>
                  <a:pt x="1728210" y="796235"/>
                </a:lnTo>
                <a:lnTo>
                  <a:pt x="1729406" y="793275"/>
                </a:lnTo>
                <a:cubicBezTo>
                  <a:pt x="1731628" y="789031"/>
                  <a:pt x="1733548" y="789334"/>
                  <a:pt x="1735164" y="794185"/>
                </a:cubicBezTo>
                <a:cubicBezTo>
                  <a:pt x="1735703" y="795801"/>
                  <a:pt x="1735939" y="797114"/>
                  <a:pt x="1735872" y="798125"/>
                </a:cubicBezTo>
                <a:lnTo>
                  <a:pt x="1735544" y="798752"/>
                </a:lnTo>
                <a:lnTo>
                  <a:pt x="1749917" y="803682"/>
                </a:lnTo>
                <a:cubicBezTo>
                  <a:pt x="1760291" y="806242"/>
                  <a:pt x="1771810" y="808196"/>
                  <a:pt x="1784473" y="809543"/>
                </a:cubicBezTo>
                <a:cubicBezTo>
                  <a:pt x="1809802" y="812237"/>
                  <a:pt x="1833244" y="822207"/>
                  <a:pt x="1854800" y="839451"/>
                </a:cubicBezTo>
                <a:close/>
                <a:moveTo>
                  <a:pt x="996135" y="911317"/>
                </a:moveTo>
                <a:cubicBezTo>
                  <a:pt x="993869" y="910832"/>
                  <a:pt x="991442" y="909618"/>
                  <a:pt x="988853" y="907676"/>
                </a:cubicBezTo>
                <a:cubicBezTo>
                  <a:pt x="974613" y="881785"/>
                  <a:pt x="977203" y="870135"/>
                  <a:pt x="996620" y="872724"/>
                </a:cubicBezTo>
                <a:cubicBezTo>
                  <a:pt x="1012154" y="872724"/>
                  <a:pt x="1017332" y="880491"/>
                  <a:pt x="1012154" y="896025"/>
                </a:cubicBezTo>
                <a:cubicBezTo>
                  <a:pt x="1008271" y="907676"/>
                  <a:pt x="1002931" y="912773"/>
                  <a:pt x="996135" y="911317"/>
                </a:cubicBezTo>
                <a:close/>
                <a:moveTo>
                  <a:pt x="3300388" y="920285"/>
                </a:moveTo>
                <a:lnTo>
                  <a:pt x="3201769" y="821668"/>
                </a:lnTo>
                <a:cubicBezTo>
                  <a:pt x="3185603" y="811967"/>
                  <a:pt x="3181831" y="806040"/>
                  <a:pt x="3190453" y="803884"/>
                </a:cubicBezTo>
                <a:cubicBezTo>
                  <a:pt x="3237875" y="804962"/>
                  <a:pt x="3270748" y="829751"/>
                  <a:pt x="3289070" y="878252"/>
                </a:cubicBezTo>
                <a:cubicBezTo>
                  <a:pt x="3289070" y="885797"/>
                  <a:pt x="3293112" y="894688"/>
                  <a:pt x="3301196" y="904927"/>
                </a:cubicBezTo>
                <a:cubicBezTo>
                  <a:pt x="3309279" y="915166"/>
                  <a:pt x="3309010" y="920285"/>
                  <a:pt x="3300388" y="920285"/>
                </a:cubicBezTo>
                <a:close/>
                <a:moveTo>
                  <a:pt x="4538116" y="960104"/>
                </a:moveTo>
                <a:cubicBezTo>
                  <a:pt x="4547177" y="960104"/>
                  <a:pt x="4557534" y="958162"/>
                  <a:pt x="4569184" y="954279"/>
                </a:cubicBezTo>
                <a:cubicBezTo>
                  <a:pt x="4614492" y="945216"/>
                  <a:pt x="4636499" y="915443"/>
                  <a:pt x="4635205" y="864956"/>
                </a:cubicBezTo>
                <a:cubicBezTo>
                  <a:pt x="4628732" y="819648"/>
                  <a:pt x="4618376" y="776282"/>
                  <a:pt x="4604137" y="734857"/>
                </a:cubicBezTo>
                <a:cubicBezTo>
                  <a:pt x="4595075" y="706377"/>
                  <a:pt x="4593133" y="681782"/>
                  <a:pt x="4598311" y="661069"/>
                </a:cubicBezTo>
                <a:cubicBezTo>
                  <a:pt x="4619023" y="677898"/>
                  <a:pt x="4638441" y="693433"/>
                  <a:pt x="4656564" y="707672"/>
                </a:cubicBezTo>
                <a:cubicBezTo>
                  <a:pt x="4703167" y="737447"/>
                  <a:pt x="4738766" y="773046"/>
                  <a:pt x="4763362" y="814470"/>
                </a:cubicBezTo>
                <a:cubicBezTo>
                  <a:pt x="4775013" y="830004"/>
                  <a:pt x="4786016" y="846833"/>
                  <a:pt x="4796372" y="864956"/>
                </a:cubicBezTo>
                <a:cubicBezTo>
                  <a:pt x="4815790" y="861072"/>
                  <a:pt x="4833590" y="863338"/>
                  <a:pt x="4849771" y="871753"/>
                </a:cubicBezTo>
                <a:cubicBezTo>
                  <a:pt x="4865953" y="880167"/>
                  <a:pt x="4882458" y="878549"/>
                  <a:pt x="4899287" y="866898"/>
                </a:cubicBezTo>
                <a:cubicBezTo>
                  <a:pt x="4958834" y="855247"/>
                  <a:pt x="4998965" y="819648"/>
                  <a:pt x="5019677" y="760100"/>
                </a:cubicBezTo>
                <a:cubicBezTo>
                  <a:pt x="5032622" y="713498"/>
                  <a:pt x="5028091" y="668189"/>
                  <a:pt x="5006085" y="624175"/>
                </a:cubicBezTo>
                <a:cubicBezTo>
                  <a:pt x="4985372" y="615114"/>
                  <a:pt x="4967897" y="611230"/>
                  <a:pt x="4953657" y="612525"/>
                </a:cubicBezTo>
                <a:cubicBezTo>
                  <a:pt x="4947184" y="630648"/>
                  <a:pt x="4934239" y="640357"/>
                  <a:pt x="4914821" y="641652"/>
                </a:cubicBezTo>
                <a:cubicBezTo>
                  <a:pt x="4914821" y="657186"/>
                  <a:pt x="4907054" y="668513"/>
                  <a:pt x="4891519" y="675633"/>
                </a:cubicBezTo>
                <a:cubicBezTo>
                  <a:pt x="4875985" y="682753"/>
                  <a:pt x="4877927" y="688902"/>
                  <a:pt x="4897345" y="694079"/>
                </a:cubicBezTo>
                <a:cubicBezTo>
                  <a:pt x="4894755" y="726443"/>
                  <a:pt x="4881811" y="758158"/>
                  <a:pt x="4858510" y="789227"/>
                </a:cubicBezTo>
                <a:cubicBezTo>
                  <a:pt x="4841680" y="811233"/>
                  <a:pt x="4830677" y="807350"/>
                  <a:pt x="4825499" y="777576"/>
                </a:cubicBezTo>
                <a:cubicBezTo>
                  <a:pt x="4762067" y="702494"/>
                  <a:pt x="4692811" y="633885"/>
                  <a:pt x="4617729" y="571748"/>
                </a:cubicBezTo>
                <a:cubicBezTo>
                  <a:pt x="4587955" y="553624"/>
                  <a:pt x="4578893" y="530323"/>
                  <a:pt x="4590543" y="501843"/>
                </a:cubicBezTo>
                <a:cubicBezTo>
                  <a:pt x="4598311" y="465597"/>
                  <a:pt x="4603489" y="431939"/>
                  <a:pt x="4606078" y="400870"/>
                </a:cubicBezTo>
                <a:cubicBezTo>
                  <a:pt x="4606078" y="364624"/>
                  <a:pt x="4600900" y="331614"/>
                  <a:pt x="4590543" y="301840"/>
                </a:cubicBezTo>
                <a:cubicBezTo>
                  <a:pt x="4572421" y="316079"/>
                  <a:pt x="4554944" y="330319"/>
                  <a:pt x="4538116" y="344559"/>
                </a:cubicBezTo>
                <a:lnTo>
                  <a:pt x="4487629" y="492135"/>
                </a:lnTo>
                <a:cubicBezTo>
                  <a:pt x="4453972" y="468833"/>
                  <a:pt x="4417725" y="447473"/>
                  <a:pt x="4378890" y="428056"/>
                </a:cubicBezTo>
                <a:cubicBezTo>
                  <a:pt x="4346527" y="417699"/>
                  <a:pt x="4314811" y="413168"/>
                  <a:pt x="4283742" y="414463"/>
                </a:cubicBezTo>
                <a:cubicBezTo>
                  <a:pt x="4270797" y="406696"/>
                  <a:pt x="4263030" y="411227"/>
                  <a:pt x="4260441" y="428056"/>
                </a:cubicBezTo>
                <a:cubicBezTo>
                  <a:pt x="4266914" y="452652"/>
                  <a:pt x="4264972" y="477247"/>
                  <a:pt x="4254616" y="501843"/>
                </a:cubicBezTo>
                <a:cubicBezTo>
                  <a:pt x="4271445" y="516083"/>
                  <a:pt x="4285037" y="532912"/>
                  <a:pt x="4295393" y="552329"/>
                </a:cubicBezTo>
                <a:lnTo>
                  <a:pt x="4369181" y="674662"/>
                </a:lnTo>
                <a:cubicBezTo>
                  <a:pt x="4378242" y="690196"/>
                  <a:pt x="4376948" y="695051"/>
                  <a:pt x="4365298" y="689225"/>
                </a:cubicBezTo>
                <a:cubicBezTo>
                  <a:pt x="4353646" y="683400"/>
                  <a:pt x="4343291" y="680487"/>
                  <a:pt x="4334229" y="680487"/>
                </a:cubicBezTo>
                <a:lnTo>
                  <a:pt x="4246849" y="651361"/>
                </a:lnTo>
                <a:cubicBezTo>
                  <a:pt x="4204130" y="635827"/>
                  <a:pt x="4163352" y="618997"/>
                  <a:pt x="4124516" y="600874"/>
                </a:cubicBezTo>
                <a:cubicBezTo>
                  <a:pt x="4101215" y="611230"/>
                  <a:pt x="4089240" y="628382"/>
                  <a:pt x="4088594" y="652331"/>
                </a:cubicBezTo>
                <a:cubicBezTo>
                  <a:pt x="4087946" y="676280"/>
                  <a:pt x="4085033" y="698610"/>
                  <a:pt x="4079855" y="719323"/>
                </a:cubicBezTo>
                <a:cubicBezTo>
                  <a:pt x="4059143" y="742624"/>
                  <a:pt x="4063026" y="762042"/>
                  <a:pt x="4091506" y="777576"/>
                </a:cubicBezTo>
                <a:cubicBezTo>
                  <a:pt x="4097979" y="822885"/>
                  <a:pt x="4110924" y="866251"/>
                  <a:pt x="4130342" y="907676"/>
                </a:cubicBezTo>
                <a:cubicBezTo>
                  <a:pt x="4136814" y="924505"/>
                  <a:pt x="4137785" y="924181"/>
                  <a:pt x="4133254" y="906705"/>
                </a:cubicBezTo>
                <a:cubicBezTo>
                  <a:pt x="4128723" y="889228"/>
                  <a:pt x="4124516" y="875312"/>
                  <a:pt x="4120632" y="864956"/>
                </a:cubicBezTo>
                <a:cubicBezTo>
                  <a:pt x="4112865" y="827415"/>
                  <a:pt x="4109629" y="791169"/>
                  <a:pt x="4110924" y="756217"/>
                </a:cubicBezTo>
                <a:cubicBezTo>
                  <a:pt x="4179534" y="782107"/>
                  <a:pt x="4246201" y="806703"/>
                  <a:pt x="4310927" y="830004"/>
                </a:cubicBezTo>
                <a:cubicBezTo>
                  <a:pt x="4362708" y="840361"/>
                  <a:pt x="4411900" y="854600"/>
                  <a:pt x="4458503" y="872724"/>
                </a:cubicBezTo>
                <a:cubicBezTo>
                  <a:pt x="4472743" y="890846"/>
                  <a:pt x="4487629" y="907676"/>
                  <a:pt x="4503163" y="923210"/>
                </a:cubicBezTo>
                <a:cubicBezTo>
                  <a:pt x="4505753" y="933566"/>
                  <a:pt x="4513520" y="939067"/>
                  <a:pt x="4526465" y="939715"/>
                </a:cubicBezTo>
                <a:cubicBezTo>
                  <a:pt x="4539410" y="940363"/>
                  <a:pt x="4543294" y="947158"/>
                  <a:pt x="4538116" y="960104"/>
                </a:cubicBezTo>
                <a:close/>
                <a:moveTo>
                  <a:pt x="593803" y="1034966"/>
                </a:moveTo>
                <a:lnTo>
                  <a:pt x="595808" y="1033045"/>
                </a:lnTo>
                <a:lnTo>
                  <a:pt x="592729" y="1033892"/>
                </a:lnTo>
                <a:close/>
                <a:moveTo>
                  <a:pt x="3234103" y="1043558"/>
                </a:moveTo>
                <a:cubicBezTo>
                  <a:pt x="3227097" y="1043288"/>
                  <a:pt x="3220631" y="1041537"/>
                  <a:pt x="3214703" y="1038303"/>
                </a:cubicBezTo>
                <a:cubicBezTo>
                  <a:pt x="3182369" y="1029681"/>
                  <a:pt x="3157580" y="1010281"/>
                  <a:pt x="3140335" y="980103"/>
                </a:cubicBezTo>
                <a:cubicBezTo>
                  <a:pt x="3139258" y="961781"/>
                  <a:pt x="3139258" y="943997"/>
                  <a:pt x="3140335" y="926752"/>
                </a:cubicBezTo>
                <a:cubicBezTo>
                  <a:pt x="3136025" y="921363"/>
                  <a:pt x="3134138" y="911932"/>
                  <a:pt x="3134677" y="898460"/>
                </a:cubicBezTo>
                <a:cubicBezTo>
                  <a:pt x="3135216" y="884988"/>
                  <a:pt x="3138719" y="882024"/>
                  <a:pt x="3145185" y="889568"/>
                </a:cubicBezTo>
                <a:cubicBezTo>
                  <a:pt x="3186141" y="925135"/>
                  <a:pt x="3223325" y="965553"/>
                  <a:pt x="3256736" y="1010820"/>
                </a:cubicBezTo>
                <a:cubicBezTo>
                  <a:pt x="3272903" y="1024831"/>
                  <a:pt x="3272903" y="1034532"/>
                  <a:pt x="3256736" y="1039920"/>
                </a:cubicBezTo>
                <a:cubicBezTo>
                  <a:pt x="3248653" y="1042615"/>
                  <a:pt x="3241109" y="1043827"/>
                  <a:pt x="3234103" y="1043558"/>
                </a:cubicBezTo>
                <a:close/>
                <a:moveTo>
                  <a:pt x="5517745" y="1054280"/>
                </a:moveTo>
                <a:cubicBezTo>
                  <a:pt x="5504151" y="1056221"/>
                  <a:pt x="5492178" y="1053957"/>
                  <a:pt x="5481821" y="1047484"/>
                </a:cubicBezTo>
                <a:lnTo>
                  <a:pt x="5409975" y="1026125"/>
                </a:lnTo>
                <a:cubicBezTo>
                  <a:pt x="5384085" y="992466"/>
                  <a:pt x="5351722" y="984699"/>
                  <a:pt x="5312887" y="1002823"/>
                </a:cubicBezTo>
                <a:cubicBezTo>
                  <a:pt x="5299941" y="970460"/>
                  <a:pt x="5297999" y="938744"/>
                  <a:pt x="5307061" y="907676"/>
                </a:cubicBezTo>
                <a:cubicBezTo>
                  <a:pt x="5325184" y="907676"/>
                  <a:pt x="5342013" y="901203"/>
                  <a:pt x="5357547" y="888258"/>
                </a:cubicBezTo>
                <a:cubicBezTo>
                  <a:pt x="5386027" y="898614"/>
                  <a:pt x="5407386" y="914795"/>
                  <a:pt x="5421626" y="936802"/>
                </a:cubicBezTo>
                <a:lnTo>
                  <a:pt x="5516773" y="1033892"/>
                </a:lnTo>
                <a:cubicBezTo>
                  <a:pt x="5531013" y="1045542"/>
                  <a:pt x="5531337" y="1052338"/>
                  <a:pt x="5517745" y="1054280"/>
                </a:cubicBezTo>
                <a:close/>
                <a:moveTo>
                  <a:pt x="812576" y="1076550"/>
                </a:moveTo>
                <a:cubicBezTo>
                  <a:pt x="810027" y="1076590"/>
                  <a:pt x="806649" y="1075964"/>
                  <a:pt x="802442" y="1074669"/>
                </a:cubicBezTo>
                <a:cubicBezTo>
                  <a:pt x="788202" y="1072080"/>
                  <a:pt x="775904" y="1066902"/>
                  <a:pt x="765548" y="1059135"/>
                </a:cubicBezTo>
                <a:cubicBezTo>
                  <a:pt x="748719" y="1041011"/>
                  <a:pt x="754544" y="1037128"/>
                  <a:pt x="783024" y="1047484"/>
                </a:cubicBezTo>
                <a:cubicBezTo>
                  <a:pt x="793380" y="1038422"/>
                  <a:pt x="803413" y="1041983"/>
                  <a:pt x="813122" y="1058163"/>
                </a:cubicBezTo>
                <a:cubicBezTo>
                  <a:pt x="820403" y="1070300"/>
                  <a:pt x="820221" y="1076429"/>
                  <a:pt x="812576" y="1076550"/>
                </a:cubicBezTo>
                <a:close/>
                <a:moveTo>
                  <a:pt x="1716168" y="1090847"/>
                </a:moveTo>
                <a:cubicBezTo>
                  <a:pt x="1723983" y="1090308"/>
                  <a:pt x="1731931" y="1088960"/>
                  <a:pt x="1740015" y="1086804"/>
                </a:cubicBezTo>
                <a:cubicBezTo>
                  <a:pt x="1792827" y="1087883"/>
                  <a:pt x="1841328" y="1078182"/>
                  <a:pt x="1885517" y="1057704"/>
                </a:cubicBezTo>
                <a:cubicBezTo>
                  <a:pt x="1921084" y="1046926"/>
                  <a:pt x="1943718" y="1023215"/>
                  <a:pt x="1953417" y="986570"/>
                </a:cubicBezTo>
                <a:cubicBezTo>
                  <a:pt x="1950184" y="980104"/>
                  <a:pt x="1947490" y="969326"/>
                  <a:pt x="1945334" y="954236"/>
                </a:cubicBezTo>
                <a:cubicBezTo>
                  <a:pt x="1939945" y="939147"/>
                  <a:pt x="1927551" y="926753"/>
                  <a:pt x="1908150" y="917052"/>
                </a:cubicBezTo>
                <a:cubicBezTo>
                  <a:pt x="1868272" y="919208"/>
                  <a:pt x="1832166" y="913819"/>
                  <a:pt x="1799832" y="900885"/>
                </a:cubicBezTo>
                <a:cubicBezTo>
                  <a:pt x="1782588" y="896575"/>
                  <a:pt x="1766421" y="891186"/>
                  <a:pt x="1751331" y="884719"/>
                </a:cubicBezTo>
                <a:cubicBezTo>
                  <a:pt x="1726542" y="875019"/>
                  <a:pt x="1702831" y="869090"/>
                  <a:pt x="1680198" y="866936"/>
                </a:cubicBezTo>
                <a:cubicBezTo>
                  <a:pt x="1683431" y="860468"/>
                  <a:pt x="1680736" y="856158"/>
                  <a:pt x="1672114" y="854002"/>
                </a:cubicBezTo>
                <a:cubicBezTo>
                  <a:pt x="1665647" y="858312"/>
                  <a:pt x="1657563" y="861547"/>
                  <a:pt x="1647864" y="863701"/>
                </a:cubicBezTo>
                <a:cubicBezTo>
                  <a:pt x="1690975" y="875558"/>
                  <a:pt x="1730314" y="897652"/>
                  <a:pt x="1765882" y="929986"/>
                </a:cubicBezTo>
                <a:cubicBezTo>
                  <a:pt x="1747559" y="945075"/>
                  <a:pt x="1727081" y="955853"/>
                  <a:pt x="1704448" y="962320"/>
                </a:cubicBezTo>
                <a:cubicBezTo>
                  <a:pt x="1667803" y="993576"/>
                  <a:pt x="1627385" y="1023754"/>
                  <a:pt x="1583196" y="1052854"/>
                </a:cubicBezTo>
                <a:cubicBezTo>
                  <a:pt x="1570263" y="1059321"/>
                  <a:pt x="1568107" y="1063093"/>
                  <a:pt x="1576729" y="1064171"/>
                </a:cubicBezTo>
                <a:lnTo>
                  <a:pt x="1655947" y="1090038"/>
                </a:lnTo>
                <a:cubicBezTo>
                  <a:pt x="1668881" y="1084649"/>
                  <a:pt x="1681275" y="1084649"/>
                  <a:pt x="1693131" y="1090038"/>
                </a:cubicBezTo>
                <a:cubicBezTo>
                  <a:pt x="1700675" y="1091116"/>
                  <a:pt x="1708354" y="1091385"/>
                  <a:pt x="1716168" y="1090847"/>
                </a:cubicBezTo>
                <a:close/>
                <a:moveTo>
                  <a:pt x="2364056" y="1156322"/>
                </a:moveTo>
                <a:cubicBezTo>
                  <a:pt x="2398545" y="1158478"/>
                  <a:pt x="2426568" y="1144467"/>
                  <a:pt x="2448124" y="1114288"/>
                </a:cubicBezTo>
                <a:cubicBezTo>
                  <a:pt x="2459979" y="1077643"/>
                  <a:pt x="2456746" y="1042615"/>
                  <a:pt x="2438423" y="1009203"/>
                </a:cubicBezTo>
                <a:cubicBezTo>
                  <a:pt x="2443812" y="986570"/>
                  <a:pt x="2440040" y="968247"/>
                  <a:pt x="2427107" y="954236"/>
                </a:cubicBezTo>
                <a:cubicBezTo>
                  <a:pt x="2399085" y="906813"/>
                  <a:pt x="2374295" y="858852"/>
                  <a:pt x="2352739" y="810352"/>
                </a:cubicBezTo>
                <a:cubicBezTo>
                  <a:pt x="2334417" y="787717"/>
                  <a:pt x="2334417" y="777478"/>
                  <a:pt x="2352739" y="779634"/>
                </a:cubicBezTo>
                <a:cubicBezTo>
                  <a:pt x="2406628" y="794723"/>
                  <a:pt x="2460518" y="797418"/>
                  <a:pt x="2514408" y="787717"/>
                </a:cubicBezTo>
                <a:cubicBezTo>
                  <a:pt x="2540275" y="768317"/>
                  <a:pt x="2567758" y="749456"/>
                  <a:pt x="2596859" y="731133"/>
                </a:cubicBezTo>
                <a:cubicBezTo>
                  <a:pt x="2608714" y="709578"/>
                  <a:pt x="2612756" y="687483"/>
                  <a:pt x="2608985" y="664850"/>
                </a:cubicBezTo>
                <a:cubicBezTo>
                  <a:pt x="2605212" y="642216"/>
                  <a:pt x="2601171" y="622277"/>
                  <a:pt x="2596859" y="605032"/>
                </a:cubicBezTo>
                <a:cubicBezTo>
                  <a:pt x="2578536" y="551142"/>
                  <a:pt x="2559136" y="498870"/>
                  <a:pt x="2538658" y="448213"/>
                </a:cubicBezTo>
                <a:cubicBezTo>
                  <a:pt x="2510636" y="398635"/>
                  <a:pt x="2475069" y="357679"/>
                  <a:pt x="2431957" y="325346"/>
                </a:cubicBezTo>
                <a:cubicBezTo>
                  <a:pt x="2410401" y="304867"/>
                  <a:pt x="2385612" y="295167"/>
                  <a:pt x="2357589" y="296245"/>
                </a:cubicBezTo>
                <a:cubicBezTo>
                  <a:pt x="2337112" y="297322"/>
                  <a:pt x="2322561" y="306215"/>
                  <a:pt x="2313939" y="322920"/>
                </a:cubicBezTo>
                <a:cubicBezTo>
                  <a:pt x="2305317" y="339626"/>
                  <a:pt x="2294000" y="353368"/>
                  <a:pt x="2279988" y="364146"/>
                </a:cubicBezTo>
                <a:cubicBezTo>
                  <a:pt x="2276755" y="383546"/>
                  <a:pt x="2262205" y="388935"/>
                  <a:pt x="2236338" y="380313"/>
                </a:cubicBezTo>
                <a:cubicBezTo>
                  <a:pt x="2213704" y="409413"/>
                  <a:pt x="2203465" y="446057"/>
                  <a:pt x="2205621" y="490247"/>
                </a:cubicBezTo>
                <a:cubicBezTo>
                  <a:pt x="2174365" y="440669"/>
                  <a:pt x="2142569" y="391629"/>
                  <a:pt x="2110236" y="343129"/>
                </a:cubicBezTo>
                <a:cubicBezTo>
                  <a:pt x="2097303" y="321573"/>
                  <a:pt x="2078980" y="311873"/>
                  <a:pt x="2055269" y="314028"/>
                </a:cubicBezTo>
                <a:cubicBezTo>
                  <a:pt x="2045568" y="314028"/>
                  <a:pt x="2037485" y="317801"/>
                  <a:pt x="2031018" y="325346"/>
                </a:cubicBezTo>
                <a:cubicBezTo>
                  <a:pt x="2018085" y="332889"/>
                  <a:pt x="2007846" y="345823"/>
                  <a:pt x="2000302" y="364146"/>
                </a:cubicBezTo>
                <a:cubicBezTo>
                  <a:pt x="1988445" y="371690"/>
                  <a:pt x="1986559" y="379505"/>
                  <a:pt x="1994643" y="387588"/>
                </a:cubicBezTo>
                <a:cubicBezTo>
                  <a:pt x="2002727" y="395671"/>
                  <a:pt x="2004612" y="403485"/>
                  <a:pt x="2000302" y="411029"/>
                </a:cubicBezTo>
                <a:cubicBezTo>
                  <a:pt x="2015390" y="403485"/>
                  <a:pt x="2027247" y="408874"/>
                  <a:pt x="2035869" y="427196"/>
                </a:cubicBezTo>
                <a:cubicBezTo>
                  <a:pt x="2026168" y="436897"/>
                  <a:pt x="2028863" y="441208"/>
                  <a:pt x="2043952" y="440130"/>
                </a:cubicBezTo>
                <a:lnTo>
                  <a:pt x="2170054" y="664850"/>
                </a:lnTo>
                <a:cubicBezTo>
                  <a:pt x="2149575" y="679938"/>
                  <a:pt x="2127481" y="689100"/>
                  <a:pt x="2103769" y="692333"/>
                </a:cubicBezTo>
                <a:cubicBezTo>
                  <a:pt x="2140415" y="717122"/>
                  <a:pt x="2182448" y="734367"/>
                  <a:pt x="2229871" y="744067"/>
                </a:cubicBezTo>
                <a:cubicBezTo>
                  <a:pt x="2244960" y="768856"/>
                  <a:pt x="2257355" y="794723"/>
                  <a:pt x="2267055" y="821668"/>
                </a:cubicBezTo>
                <a:cubicBezTo>
                  <a:pt x="2269210" y="818435"/>
                  <a:pt x="2273522" y="824363"/>
                  <a:pt x="2279988" y="839451"/>
                </a:cubicBezTo>
                <a:cubicBezTo>
                  <a:pt x="2319866" y="918131"/>
                  <a:pt x="2353278" y="998965"/>
                  <a:pt x="2380223" y="1081954"/>
                </a:cubicBezTo>
                <a:cubicBezTo>
                  <a:pt x="2379145" y="1116444"/>
                  <a:pt x="2364056" y="1119138"/>
                  <a:pt x="2334956" y="1090038"/>
                </a:cubicBezTo>
                <a:cubicBezTo>
                  <a:pt x="2325255" y="1080338"/>
                  <a:pt x="2322022" y="1080338"/>
                  <a:pt x="2325255" y="1090038"/>
                </a:cubicBezTo>
                <a:cubicBezTo>
                  <a:pt x="2328489" y="1099738"/>
                  <a:pt x="2334956" y="1107283"/>
                  <a:pt x="2344655" y="1112672"/>
                </a:cubicBezTo>
                <a:cubicBezTo>
                  <a:pt x="2354356" y="1124527"/>
                  <a:pt x="2353278" y="1129647"/>
                  <a:pt x="2341422" y="1128030"/>
                </a:cubicBezTo>
                <a:cubicBezTo>
                  <a:pt x="2329567" y="1126413"/>
                  <a:pt x="2320945" y="1121294"/>
                  <a:pt x="2315556" y="1112672"/>
                </a:cubicBezTo>
                <a:cubicBezTo>
                  <a:pt x="2289688" y="1049082"/>
                  <a:pt x="2264899" y="986570"/>
                  <a:pt x="2241188" y="925136"/>
                </a:cubicBezTo>
                <a:cubicBezTo>
                  <a:pt x="2251966" y="986570"/>
                  <a:pt x="2271366" y="1045310"/>
                  <a:pt x="2299389" y="1101355"/>
                </a:cubicBezTo>
                <a:cubicBezTo>
                  <a:pt x="2306933" y="1134766"/>
                  <a:pt x="2328489" y="1153089"/>
                  <a:pt x="2364056" y="1156322"/>
                </a:cubicBezTo>
                <a:close/>
                <a:moveTo>
                  <a:pt x="151945" y="1307683"/>
                </a:moveTo>
                <a:lnTo>
                  <a:pt x="190780" y="1307683"/>
                </a:lnTo>
                <a:cubicBezTo>
                  <a:pt x="239973" y="1294738"/>
                  <a:pt x="288517" y="1272731"/>
                  <a:pt x="336414" y="1241662"/>
                </a:cubicBezTo>
                <a:cubicBezTo>
                  <a:pt x="355832" y="1226128"/>
                  <a:pt x="370719" y="1209946"/>
                  <a:pt x="381075" y="1193118"/>
                </a:cubicBezTo>
                <a:cubicBezTo>
                  <a:pt x="396609" y="1168522"/>
                  <a:pt x="405671" y="1144573"/>
                  <a:pt x="408260" y="1121272"/>
                </a:cubicBezTo>
                <a:cubicBezTo>
                  <a:pt x="410849" y="1072080"/>
                  <a:pt x="389490" y="1049426"/>
                  <a:pt x="344181" y="1053310"/>
                </a:cubicBezTo>
                <a:cubicBezTo>
                  <a:pt x="315702" y="1052015"/>
                  <a:pt x="289812" y="1057193"/>
                  <a:pt x="266510" y="1068844"/>
                </a:cubicBezTo>
                <a:cubicBezTo>
                  <a:pt x="247092" y="1076611"/>
                  <a:pt x="245798" y="1088909"/>
                  <a:pt x="262626" y="1105738"/>
                </a:cubicBezTo>
                <a:cubicBezTo>
                  <a:pt x="217318" y="1156224"/>
                  <a:pt x="167479" y="1202179"/>
                  <a:pt x="113109" y="1243604"/>
                </a:cubicBezTo>
                <a:cubicBezTo>
                  <a:pt x="100164" y="1246193"/>
                  <a:pt x="85601" y="1253636"/>
                  <a:pt x="69419" y="1265934"/>
                </a:cubicBezTo>
                <a:cubicBezTo>
                  <a:pt x="53237" y="1278232"/>
                  <a:pt x="57445" y="1283734"/>
                  <a:pt x="82041" y="1282440"/>
                </a:cubicBezTo>
                <a:cubicBezTo>
                  <a:pt x="104048" y="1296680"/>
                  <a:pt x="127349" y="1305094"/>
                  <a:pt x="151945" y="1307683"/>
                </a:cubicBezTo>
                <a:close/>
                <a:moveTo>
                  <a:pt x="4565301" y="1379528"/>
                </a:moveTo>
                <a:cubicBezTo>
                  <a:pt x="4573068" y="1373055"/>
                  <a:pt x="4581482" y="1371761"/>
                  <a:pt x="4590543" y="1375645"/>
                </a:cubicBezTo>
                <a:cubicBezTo>
                  <a:pt x="4631968" y="1360111"/>
                  <a:pt x="4668862" y="1343282"/>
                  <a:pt x="4701226" y="1325158"/>
                </a:cubicBezTo>
                <a:cubicBezTo>
                  <a:pt x="4737471" y="1304446"/>
                  <a:pt x="4747181" y="1275319"/>
                  <a:pt x="4730352" y="1237778"/>
                </a:cubicBezTo>
                <a:cubicBezTo>
                  <a:pt x="4740708" y="1218361"/>
                  <a:pt x="4737471" y="1204121"/>
                  <a:pt x="4720643" y="1195059"/>
                </a:cubicBezTo>
                <a:cubicBezTo>
                  <a:pt x="4716759" y="1200237"/>
                  <a:pt x="4710287" y="1195706"/>
                  <a:pt x="4701226" y="1181467"/>
                </a:cubicBezTo>
                <a:cubicBezTo>
                  <a:pt x="4685691" y="1173700"/>
                  <a:pt x="4667568" y="1170463"/>
                  <a:pt x="4646855" y="1171757"/>
                </a:cubicBezTo>
                <a:cubicBezTo>
                  <a:pt x="4624848" y="1178230"/>
                  <a:pt x="4601547" y="1170463"/>
                  <a:pt x="4576951" y="1148456"/>
                </a:cubicBezTo>
                <a:cubicBezTo>
                  <a:pt x="4556239" y="1131628"/>
                  <a:pt x="4533585" y="1125155"/>
                  <a:pt x="4508989" y="1129039"/>
                </a:cubicBezTo>
                <a:cubicBezTo>
                  <a:pt x="4475331" y="1134216"/>
                  <a:pt x="4446852" y="1125155"/>
                  <a:pt x="4423550" y="1101854"/>
                </a:cubicBezTo>
                <a:cubicBezTo>
                  <a:pt x="4367886" y="1070785"/>
                  <a:pt x="4315459" y="1048131"/>
                  <a:pt x="4266266" y="1033892"/>
                </a:cubicBezTo>
                <a:cubicBezTo>
                  <a:pt x="4350410" y="1074022"/>
                  <a:pt x="4431317" y="1129686"/>
                  <a:pt x="4508989" y="1200885"/>
                </a:cubicBezTo>
                <a:cubicBezTo>
                  <a:pt x="4545235" y="1233248"/>
                  <a:pt x="4541352" y="1255902"/>
                  <a:pt x="4497338" y="1268847"/>
                </a:cubicBezTo>
                <a:cubicBezTo>
                  <a:pt x="4466270" y="1281792"/>
                  <a:pt x="4457208" y="1298621"/>
                  <a:pt x="4470154" y="1319333"/>
                </a:cubicBezTo>
                <a:cubicBezTo>
                  <a:pt x="4458503" y="1323216"/>
                  <a:pt x="4446529" y="1329365"/>
                  <a:pt x="4434231" y="1337780"/>
                </a:cubicBezTo>
                <a:cubicBezTo>
                  <a:pt x="4421932" y="1346195"/>
                  <a:pt x="4424846" y="1352344"/>
                  <a:pt x="4442969" y="1356227"/>
                </a:cubicBezTo>
                <a:cubicBezTo>
                  <a:pt x="4483098" y="1373055"/>
                  <a:pt x="4523876" y="1380823"/>
                  <a:pt x="4565301" y="1379528"/>
                </a:cubicBezTo>
                <a:close/>
                <a:moveTo>
                  <a:pt x="3565524" y="1400442"/>
                </a:moveTo>
                <a:cubicBezTo>
                  <a:pt x="3581691" y="1382119"/>
                  <a:pt x="3601630" y="1376192"/>
                  <a:pt x="3625341" y="1382658"/>
                </a:cubicBezTo>
                <a:cubicBezTo>
                  <a:pt x="3637197" y="1375113"/>
                  <a:pt x="3651747" y="1369724"/>
                  <a:pt x="3668992" y="1366491"/>
                </a:cubicBezTo>
                <a:cubicBezTo>
                  <a:pt x="3686237" y="1363258"/>
                  <a:pt x="3694859" y="1352480"/>
                  <a:pt x="3694859" y="1334157"/>
                </a:cubicBezTo>
                <a:cubicBezTo>
                  <a:pt x="3704559" y="1323379"/>
                  <a:pt x="3706175" y="1313410"/>
                  <a:pt x="3699709" y="1304249"/>
                </a:cubicBezTo>
                <a:cubicBezTo>
                  <a:pt x="3693242" y="1295088"/>
                  <a:pt x="3691087" y="1284579"/>
                  <a:pt x="3693242" y="1272723"/>
                </a:cubicBezTo>
                <a:cubicBezTo>
                  <a:pt x="3678153" y="1258712"/>
                  <a:pt x="3672226" y="1240928"/>
                  <a:pt x="3675459" y="1219372"/>
                </a:cubicBezTo>
                <a:cubicBezTo>
                  <a:pt x="3708870" y="1213984"/>
                  <a:pt x="3740126" y="1206439"/>
                  <a:pt x="3769227" y="1196739"/>
                </a:cubicBezTo>
                <a:cubicBezTo>
                  <a:pt x="3787549" y="1190273"/>
                  <a:pt x="3793208" y="1180033"/>
                  <a:pt x="3786202" y="1166022"/>
                </a:cubicBezTo>
                <a:cubicBezTo>
                  <a:pt x="3779196" y="1152010"/>
                  <a:pt x="3767071" y="1146621"/>
                  <a:pt x="3749826" y="1149855"/>
                </a:cubicBezTo>
                <a:cubicBezTo>
                  <a:pt x="3744438" y="1139077"/>
                  <a:pt x="3736353" y="1135305"/>
                  <a:pt x="3725576" y="1138538"/>
                </a:cubicBezTo>
                <a:cubicBezTo>
                  <a:pt x="3714798" y="1141772"/>
                  <a:pt x="3707254" y="1138538"/>
                  <a:pt x="3702942" y="1128838"/>
                </a:cubicBezTo>
                <a:cubicBezTo>
                  <a:pt x="3682464" y="1104049"/>
                  <a:pt x="3668992" y="1073870"/>
                  <a:pt x="3662525" y="1038303"/>
                </a:cubicBezTo>
                <a:cubicBezTo>
                  <a:pt x="3689470" y="1036148"/>
                  <a:pt x="3714259" y="1029681"/>
                  <a:pt x="3736893" y="1018903"/>
                </a:cubicBezTo>
                <a:cubicBezTo>
                  <a:pt x="3712103" y="981181"/>
                  <a:pt x="3681925" y="946152"/>
                  <a:pt x="3646358" y="913819"/>
                </a:cubicBezTo>
                <a:cubicBezTo>
                  <a:pt x="3652825" y="887951"/>
                  <a:pt x="3642586" y="872324"/>
                  <a:pt x="3615642" y="866935"/>
                </a:cubicBezTo>
                <a:cubicBezTo>
                  <a:pt x="3585463" y="860468"/>
                  <a:pt x="3556902" y="843224"/>
                  <a:pt x="3529957" y="815200"/>
                </a:cubicBezTo>
                <a:cubicBezTo>
                  <a:pt x="3511634" y="794723"/>
                  <a:pt x="3515406" y="790950"/>
                  <a:pt x="3541274" y="803884"/>
                </a:cubicBezTo>
                <a:cubicBezTo>
                  <a:pt x="3624264" y="839451"/>
                  <a:pt x="3708331" y="872863"/>
                  <a:pt x="3793477" y="904118"/>
                </a:cubicBezTo>
                <a:cubicBezTo>
                  <a:pt x="3821499" y="905197"/>
                  <a:pt x="3837127" y="920285"/>
                  <a:pt x="3840361" y="949386"/>
                </a:cubicBezTo>
                <a:cubicBezTo>
                  <a:pt x="3848983" y="943997"/>
                  <a:pt x="3863534" y="936452"/>
                  <a:pt x="3884011" y="926752"/>
                </a:cubicBezTo>
                <a:cubicBezTo>
                  <a:pt x="3889400" y="937530"/>
                  <a:pt x="3896406" y="939417"/>
                  <a:pt x="3905028" y="932411"/>
                </a:cubicBezTo>
                <a:cubicBezTo>
                  <a:pt x="3913650" y="925405"/>
                  <a:pt x="3921195" y="923519"/>
                  <a:pt x="3927661" y="926752"/>
                </a:cubicBezTo>
                <a:cubicBezTo>
                  <a:pt x="3942751" y="921363"/>
                  <a:pt x="3960535" y="915436"/>
                  <a:pt x="3981012" y="908968"/>
                </a:cubicBezTo>
                <a:cubicBezTo>
                  <a:pt x="3969157" y="883102"/>
                  <a:pt x="3945984" y="874479"/>
                  <a:pt x="3911494" y="883102"/>
                </a:cubicBezTo>
                <a:cubicBezTo>
                  <a:pt x="3848983" y="865857"/>
                  <a:pt x="3786471" y="845379"/>
                  <a:pt x="3723959" y="821668"/>
                </a:cubicBezTo>
                <a:cubicBezTo>
                  <a:pt x="3693781" y="814123"/>
                  <a:pt x="3667914" y="796339"/>
                  <a:pt x="3646358" y="768317"/>
                </a:cubicBezTo>
                <a:cubicBezTo>
                  <a:pt x="3608636" y="743528"/>
                  <a:pt x="3580074" y="710655"/>
                  <a:pt x="3560674" y="669699"/>
                </a:cubicBezTo>
                <a:cubicBezTo>
                  <a:pt x="3557441" y="641676"/>
                  <a:pt x="3557441" y="613654"/>
                  <a:pt x="3560674" y="585631"/>
                </a:cubicBezTo>
                <a:cubicBezTo>
                  <a:pt x="3587618" y="605031"/>
                  <a:pt x="3612677" y="629281"/>
                  <a:pt x="3635850" y="658382"/>
                </a:cubicBezTo>
                <a:cubicBezTo>
                  <a:pt x="3659023" y="687483"/>
                  <a:pt x="3685158" y="710116"/>
                  <a:pt x="3714259" y="726283"/>
                </a:cubicBezTo>
                <a:cubicBezTo>
                  <a:pt x="3762759" y="742450"/>
                  <a:pt x="3811260" y="742450"/>
                  <a:pt x="3859761" y="726283"/>
                </a:cubicBezTo>
                <a:cubicBezTo>
                  <a:pt x="3881317" y="709038"/>
                  <a:pt x="3892633" y="684249"/>
                  <a:pt x="3893711" y="651916"/>
                </a:cubicBezTo>
                <a:cubicBezTo>
                  <a:pt x="3898022" y="637904"/>
                  <a:pt x="3900178" y="623892"/>
                  <a:pt x="3900178" y="609881"/>
                </a:cubicBezTo>
                <a:cubicBezTo>
                  <a:pt x="3892633" y="579703"/>
                  <a:pt x="3884550" y="551142"/>
                  <a:pt x="3875928" y="524197"/>
                </a:cubicBezTo>
                <a:cubicBezTo>
                  <a:pt x="3864072" y="443362"/>
                  <a:pt x="3865688" y="357679"/>
                  <a:pt x="3880778" y="267144"/>
                </a:cubicBezTo>
                <a:cubicBezTo>
                  <a:pt x="3879700" y="241277"/>
                  <a:pt x="3879431" y="218374"/>
                  <a:pt x="3879970" y="198435"/>
                </a:cubicBezTo>
                <a:cubicBezTo>
                  <a:pt x="3880508" y="178495"/>
                  <a:pt x="3879161" y="159365"/>
                  <a:pt x="3875928" y="141042"/>
                </a:cubicBezTo>
                <a:cubicBezTo>
                  <a:pt x="3882395" y="109787"/>
                  <a:pt x="3877006" y="81225"/>
                  <a:pt x="3859761" y="55358"/>
                </a:cubicBezTo>
                <a:cubicBezTo>
                  <a:pt x="3834972" y="49969"/>
                  <a:pt x="3808566" y="48352"/>
                  <a:pt x="3780543" y="50508"/>
                </a:cubicBezTo>
                <a:cubicBezTo>
                  <a:pt x="3746054" y="50508"/>
                  <a:pt x="3712643" y="54280"/>
                  <a:pt x="3680309" y="61825"/>
                </a:cubicBezTo>
                <a:cubicBezTo>
                  <a:pt x="3653364" y="66135"/>
                  <a:pt x="3636119" y="79069"/>
                  <a:pt x="3628574" y="100625"/>
                </a:cubicBezTo>
                <a:cubicBezTo>
                  <a:pt x="3631808" y="122181"/>
                  <a:pt x="3626420" y="139965"/>
                  <a:pt x="3612407" y="153976"/>
                </a:cubicBezTo>
                <a:cubicBezTo>
                  <a:pt x="3598396" y="167987"/>
                  <a:pt x="3595702" y="183615"/>
                  <a:pt x="3604324" y="200859"/>
                </a:cubicBezTo>
                <a:cubicBezTo>
                  <a:pt x="3610791" y="227804"/>
                  <a:pt x="3608636" y="256905"/>
                  <a:pt x="3597858" y="288161"/>
                </a:cubicBezTo>
                <a:cubicBezTo>
                  <a:pt x="3592469" y="325884"/>
                  <a:pt x="3581691" y="359834"/>
                  <a:pt x="3565524" y="390012"/>
                </a:cubicBezTo>
                <a:cubicBezTo>
                  <a:pt x="3571990" y="428813"/>
                  <a:pt x="3584385" y="465458"/>
                  <a:pt x="3602708" y="499946"/>
                </a:cubicBezTo>
                <a:cubicBezTo>
                  <a:pt x="3616719" y="520425"/>
                  <a:pt x="3620491" y="538747"/>
                  <a:pt x="3614025" y="554914"/>
                </a:cubicBezTo>
                <a:cubicBezTo>
                  <a:pt x="3595702" y="562459"/>
                  <a:pt x="3577919" y="567308"/>
                  <a:pt x="3560674" y="569464"/>
                </a:cubicBezTo>
                <a:cubicBezTo>
                  <a:pt x="3550974" y="547908"/>
                  <a:pt x="3547201" y="525275"/>
                  <a:pt x="3549357" y="501564"/>
                </a:cubicBezTo>
                <a:cubicBezTo>
                  <a:pt x="3553669" y="434740"/>
                  <a:pt x="3549357" y="369534"/>
                  <a:pt x="3536423" y="305944"/>
                </a:cubicBezTo>
                <a:cubicBezTo>
                  <a:pt x="3536423" y="271455"/>
                  <a:pt x="3521874" y="256905"/>
                  <a:pt x="3492773" y="262294"/>
                </a:cubicBezTo>
                <a:cubicBezTo>
                  <a:pt x="3465828" y="292472"/>
                  <a:pt x="3453164" y="329386"/>
                  <a:pt x="3454781" y="373037"/>
                </a:cubicBezTo>
                <a:cubicBezTo>
                  <a:pt x="3456397" y="416688"/>
                  <a:pt x="3463134" y="457374"/>
                  <a:pt x="3474989" y="495097"/>
                </a:cubicBezTo>
                <a:cubicBezTo>
                  <a:pt x="3496545" y="574853"/>
                  <a:pt x="3528879" y="651377"/>
                  <a:pt x="3571990" y="724667"/>
                </a:cubicBezTo>
                <a:cubicBezTo>
                  <a:pt x="3588157" y="744067"/>
                  <a:pt x="3602169" y="762389"/>
                  <a:pt x="3614025" y="779633"/>
                </a:cubicBezTo>
                <a:cubicBezTo>
                  <a:pt x="3549357" y="757000"/>
                  <a:pt x="3486845" y="729517"/>
                  <a:pt x="3426489" y="697183"/>
                </a:cubicBezTo>
                <a:cubicBezTo>
                  <a:pt x="3361821" y="663771"/>
                  <a:pt x="3298771" y="624971"/>
                  <a:pt x="3237336" y="580781"/>
                </a:cubicBezTo>
                <a:cubicBezTo>
                  <a:pt x="3220092" y="581859"/>
                  <a:pt x="3213086" y="588864"/>
                  <a:pt x="3216319" y="601798"/>
                </a:cubicBezTo>
                <a:cubicBezTo>
                  <a:pt x="3219553" y="614732"/>
                  <a:pt x="3220631" y="626048"/>
                  <a:pt x="3219553" y="635749"/>
                </a:cubicBezTo>
                <a:lnTo>
                  <a:pt x="3146803" y="543598"/>
                </a:lnTo>
                <a:cubicBezTo>
                  <a:pt x="3123091" y="516653"/>
                  <a:pt x="3112852" y="486474"/>
                  <a:pt x="3116085" y="453063"/>
                </a:cubicBezTo>
                <a:lnTo>
                  <a:pt x="3120935" y="280078"/>
                </a:lnTo>
                <a:cubicBezTo>
                  <a:pt x="3123091" y="263911"/>
                  <a:pt x="3118779" y="256905"/>
                  <a:pt x="3108001" y="259060"/>
                </a:cubicBezTo>
                <a:cubicBezTo>
                  <a:pt x="3097224" y="261216"/>
                  <a:pt x="3088063" y="260677"/>
                  <a:pt x="3080518" y="257443"/>
                </a:cubicBezTo>
                <a:cubicBezTo>
                  <a:pt x="3046028" y="276844"/>
                  <a:pt x="3025011" y="306484"/>
                  <a:pt x="3017468" y="346361"/>
                </a:cubicBezTo>
                <a:cubicBezTo>
                  <a:pt x="3006690" y="354984"/>
                  <a:pt x="3003995" y="364145"/>
                  <a:pt x="3009384" y="373846"/>
                </a:cubicBezTo>
                <a:cubicBezTo>
                  <a:pt x="3014773" y="383545"/>
                  <a:pt x="3014773" y="393784"/>
                  <a:pt x="3009384" y="404562"/>
                </a:cubicBezTo>
                <a:cubicBezTo>
                  <a:pt x="2989983" y="388395"/>
                  <a:pt x="2973278" y="369534"/>
                  <a:pt x="2959267" y="347978"/>
                </a:cubicBezTo>
                <a:cubicBezTo>
                  <a:pt x="2939866" y="316722"/>
                  <a:pt x="2915616" y="297322"/>
                  <a:pt x="2886516" y="289777"/>
                </a:cubicBezTo>
                <a:cubicBezTo>
                  <a:pt x="2878971" y="317800"/>
                  <a:pt x="2882204" y="349595"/>
                  <a:pt x="2896216" y="385162"/>
                </a:cubicBezTo>
                <a:cubicBezTo>
                  <a:pt x="2883282" y="393784"/>
                  <a:pt x="2883282" y="402945"/>
                  <a:pt x="2896216" y="412646"/>
                </a:cubicBezTo>
                <a:cubicBezTo>
                  <a:pt x="2941483" y="448213"/>
                  <a:pt x="2978128" y="494019"/>
                  <a:pt x="3006150" y="550064"/>
                </a:cubicBezTo>
                <a:cubicBezTo>
                  <a:pt x="3026628" y="572697"/>
                  <a:pt x="3036868" y="599103"/>
                  <a:pt x="3036868" y="629281"/>
                </a:cubicBezTo>
                <a:cubicBezTo>
                  <a:pt x="3009923" y="623892"/>
                  <a:pt x="2982439" y="610960"/>
                  <a:pt x="2954416" y="590481"/>
                </a:cubicBezTo>
                <a:cubicBezTo>
                  <a:pt x="2886516" y="546292"/>
                  <a:pt x="2822926" y="496175"/>
                  <a:pt x="2763647" y="440129"/>
                </a:cubicBezTo>
                <a:cubicBezTo>
                  <a:pt x="2752869" y="417496"/>
                  <a:pt x="2736702" y="411568"/>
                  <a:pt x="2715146" y="422346"/>
                </a:cubicBezTo>
                <a:cubicBezTo>
                  <a:pt x="2707602" y="453602"/>
                  <a:pt x="2709218" y="480008"/>
                  <a:pt x="2719997" y="501564"/>
                </a:cubicBezTo>
                <a:cubicBezTo>
                  <a:pt x="2709218" y="513419"/>
                  <a:pt x="2709757" y="525814"/>
                  <a:pt x="2721614" y="538747"/>
                </a:cubicBezTo>
                <a:cubicBezTo>
                  <a:pt x="2739936" y="540903"/>
                  <a:pt x="2755564" y="548447"/>
                  <a:pt x="2768497" y="561381"/>
                </a:cubicBezTo>
                <a:cubicBezTo>
                  <a:pt x="2788976" y="575392"/>
                  <a:pt x="2805681" y="585631"/>
                  <a:pt x="2818615" y="592098"/>
                </a:cubicBezTo>
                <a:cubicBezTo>
                  <a:pt x="2884360" y="644910"/>
                  <a:pt x="2947950" y="700955"/>
                  <a:pt x="3009384" y="760233"/>
                </a:cubicBezTo>
                <a:cubicBezTo>
                  <a:pt x="3029862" y="776400"/>
                  <a:pt x="3044951" y="794723"/>
                  <a:pt x="3054651" y="815200"/>
                </a:cubicBezTo>
                <a:cubicBezTo>
                  <a:pt x="3053573" y="850768"/>
                  <a:pt x="3053573" y="884179"/>
                  <a:pt x="3054651" y="915436"/>
                </a:cubicBezTo>
                <a:cubicBezTo>
                  <a:pt x="3029862" y="901424"/>
                  <a:pt x="3007767" y="882562"/>
                  <a:pt x="2988367" y="858852"/>
                </a:cubicBezTo>
                <a:cubicBezTo>
                  <a:pt x="2973278" y="841606"/>
                  <a:pt x="2958728" y="825440"/>
                  <a:pt x="2944717" y="810351"/>
                </a:cubicBezTo>
                <a:cubicBezTo>
                  <a:pt x="2927471" y="797417"/>
                  <a:pt x="2909688" y="792028"/>
                  <a:pt x="2891366" y="794184"/>
                </a:cubicBezTo>
                <a:cubicBezTo>
                  <a:pt x="2867654" y="804962"/>
                  <a:pt x="2855799" y="822206"/>
                  <a:pt x="2855799" y="845918"/>
                </a:cubicBezTo>
                <a:cubicBezTo>
                  <a:pt x="2855799" y="869630"/>
                  <a:pt x="2849332" y="890646"/>
                  <a:pt x="2836398" y="908968"/>
                </a:cubicBezTo>
                <a:cubicBezTo>
                  <a:pt x="2837476" y="916513"/>
                  <a:pt x="2842865" y="921902"/>
                  <a:pt x="2852565" y="925135"/>
                </a:cubicBezTo>
                <a:cubicBezTo>
                  <a:pt x="2868732" y="955313"/>
                  <a:pt x="2889210" y="981719"/>
                  <a:pt x="2913999" y="1004354"/>
                </a:cubicBezTo>
                <a:cubicBezTo>
                  <a:pt x="2912922" y="977409"/>
                  <a:pt x="2919388" y="951541"/>
                  <a:pt x="2933399" y="926752"/>
                </a:cubicBezTo>
                <a:lnTo>
                  <a:pt x="3061118" y="980103"/>
                </a:lnTo>
                <a:cubicBezTo>
                  <a:pt x="3068663" y="1024292"/>
                  <a:pt x="3074052" y="1070098"/>
                  <a:pt x="3077285" y="1117522"/>
                </a:cubicBezTo>
                <a:cubicBezTo>
                  <a:pt x="3075129" y="1143388"/>
                  <a:pt x="3059501" y="1159016"/>
                  <a:pt x="3030400" y="1164405"/>
                </a:cubicBezTo>
                <a:cubicBezTo>
                  <a:pt x="3030400" y="1166561"/>
                  <a:pt x="3026359" y="1172219"/>
                  <a:pt x="3018276" y="1181380"/>
                </a:cubicBezTo>
                <a:cubicBezTo>
                  <a:pt x="3010192" y="1190542"/>
                  <a:pt x="3009923" y="1192967"/>
                  <a:pt x="3017468" y="1188656"/>
                </a:cubicBezTo>
                <a:cubicBezTo>
                  <a:pt x="3037945" y="1182189"/>
                  <a:pt x="3054651" y="1187578"/>
                  <a:pt x="3067584" y="1204822"/>
                </a:cubicBezTo>
                <a:cubicBezTo>
                  <a:pt x="3107463" y="1189733"/>
                  <a:pt x="3147880" y="1178416"/>
                  <a:pt x="3188836" y="1170872"/>
                </a:cubicBezTo>
                <a:cubicBezTo>
                  <a:pt x="3194225" y="1157939"/>
                  <a:pt x="3189914" y="1145544"/>
                  <a:pt x="3175902" y="1133689"/>
                </a:cubicBezTo>
                <a:cubicBezTo>
                  <a:pt x="3184525" y="1113210"/>
                  <a:pt x="3182908" y="1093271"/>
                  <a:pt x="3171053" y="1073870"/>
                </a:cubicBezTo>
                <a:cubicBezTo>
                  <a:pt x="3174286" y="1060938"/>
                  <a:pt x="3169974" y="1051776"/>
                  <a:pt x="3158119" y="1046387"/>
                </a:cubicBezTo>
                <a:cubicBezTo>
                  <a:pt x="3146263" y="1040998"/>
                  <a:pt x="3142491" y="1031837"/>
                  <a:pt x="3146803" y="1018903"/>
                </a:cubicBezTo>
                <a:cubicBezTo>
                  <a:pt x="3170513" y="1032914"/>
                  <a:pt x="3195303" y="1042615"/>
                  <a:pt x="3221170" y="1048004"/>
                </a:cubicBezTo>
                <a:cubicBezTo>
                  <a:pt x="3235181" y="1043692"/>
                  <a:pt x="3247306" y="1046118"/>
                  <a:pt x="3257545" y="1055278"/>
                </a:cubicBezTo>
                <a:cubicBezTo>
                  <a:pt x="3267784" y="1064440"/>
                  <a:pt x="3278292" y="1066327"/>
                  <a:pt x="3289070" y="1060938"/>
                </a:cubicBezTo>
                <a:cubicBezTo>
                  <a:pt x="3306315" y="1062015"/>
                  <a:pt x="3317632" y="1056087"/>
                  <a:pt x="3323021" y="1043154"/>
                </a:cubicBezTo>
                <a:cubicBezTo>
                  <a:pt x="3341344" y="1044231"/>
                  <a:pt x="3357510" y="1037765"/>
                  <a:pt x="3371522" y="1023754"/>
                </a:cubicBezTo>
                <a:cubicBezTo>
                  <a:pt x="3390922" y="1016209"/>
                  <a:pt x="3394694" y="1005970"/>
                  <a:pt x="3382838" y="993036"/>
                </a:cubicBezTo>
                <a:cubicBezTo>
                  <a:pt x="3370983" y="980103"/>
                  <a:pt x="3361282" y="968247"/>
                  <a:pt x="3353738" y="957469"/>
                </a:cubicBezTo>
                <a:cubicBezTo>
                  <a:pt x="3332182" y="936992"/>
                  <a:pt x="3318171" y="912202"/>
                  <a:pt x="3311704" y="883102"/>
                </a:cubicBezTo>
                <a:cubicBezTo>
                  <a:pt x="3307393" y="859390"/>
                  <a:pt x="3303621" y="837835"/>
                  <a:pt x="3300388" y="818435"/>
                </a:cubicBezTo>
                <a:cubicBezTo>
                  <a:pt x="3299309" y="803345"/>
                  <a:pt x="3292843" y="784484"/>
                  <a:pt x="3280987" y="761850"/>
                </a:cubicBezTo>
                <a:cubicBezTo>
                  <a:pt x="3272365" y="738139"/>
                  <a:pt x="3265898" y="716583"/>
                  <a:pt x="3261587" y="697183"/>
                </a:cubicBezTo>
                <a:cubicBezTo>
                  <a:pt x="3354277" y="759695"/>
                  <a:pt x="3443734" y="827595"/>
                  <a:pt x="3529957" y="900885"/>
                </a:cubicBezTo>
                <a:cubicBezTo>
                  <a:pt x="3562291" y="912741"/>
                  <a:pt x="3578996" y="933219"/>
                  <a:pt x="3580074" y="962319"/>
                </a:cubicBezTo>
                <a:cubicBezTo>
                  <a:pt x="3563907" y="976330"/>
                  <a:pt x="3541274" y="983336"/>
                  <a:pt x="3512173" y="983336"/>
                </a:cubicBezTo>
                <a:cubicBezTo>
                  <a:pt x="3469061" y="994114"/>
                  <a:pt x="3442655" y="1019981"/>
                  <a:pt x="3432956" y="1060938"/>
                </a:cubicBezTo>
                <a:cubicBezTo>
                  <a:pt x="3468523" y="1042615"/>
                  <a:pt x="3511096" y="1036687"/>
                  <a:pt x="3560674" y="1043154"/>
                </a:cubicBezTo>
                <a:cubicBezTo>
                  <a:pt x="3568218" y="1064709"/>
                  <a:pt x="3567680" y="1086804"/>
                  <a:pt x="3559058" y="1109438"/>
                </a:cubicBezTo>
                <a:cubicBezTo>
                  <a:pt x="3532113" y="1120216"/>
                  <a:pt x="3505707" y="1128300"/>
                  <a:pt x="3479839" y="1133689"/>
                </a:cubicBezTo>
                <a:cubicBezTo>
                  <a:pt x="3470140" y="1136922"/>
                  <a:pt x="3456397" y="1139347"/>
                  <a:pt x="3438614" y="1140963"/>
                </a:cubicBezTo>
                <a:cubicBezTo>
                  <a:pt x="3420830" y="1142580"/>
                  <a:pt x="3416789" y="1145544"/>
                  <a:pt x="3426489" y="1149855"/>
                </a:cubicBezTo>
                <a:cubicBezTo>
                  <a:pt x="3472834" y="1171411"/>
                  <a:pt x="3519179" y="1194044"/>
                  <a:pt x="3565524" y="1217756"/>
                </a:cubicBezTo>
                <a:cubicBezTo>
                  <a:pt x="3569835" y="1247934"/>
                  <a:pt x="3571990" y="1278651"/>
                  <a:pt x="3571990" y="1309907"/>
                </a:cubicBezTo>
                <a:cubicBezTo>
                  <a:pt x="3573069" y="1346552"/>
                  <a:pt x="3557441" y="1370803"/>
                  <a:pt x="3525107" y="1382658"/>
                </a:cubicBezTo>
                <a:cubicBezTo>
                  <a:pt x="3535885" y="1380502"/>
                  <a:pt x="3549357" y="1386430"/>
                  <a:pt x="3565524" y="1400442"/>
                </a:cubicBezTo>
                <a:close/>
                <a:moveTo>
                  <a:pt x="938366" y="1424190"/>
                </a:moveTo>
                <a:lnTo>
                  <a:pt x="950017" y="1424190"/>
                </a:lnTo>
                <a:cubicBezTo>
                  <a:pt x="979791" y="1397004"/>
                  <a:pt x="1010860" y="1372409"/>
                  <a:pt x="1043222" y="1350402"/>
                </a:cubicBezTo>
                <a:cubicBezTo>
                  <a:pt x="1058757" y="1337456"/>
                  <a:pt x="1073320" y="1319981"/>
                  <a:pt x="1086913" y="1297974"/>
                </a:cubicBezTo>
                <a:cubicBezTo>
                  <a:pt x="1100506" y="1275967"/>
                  <a:pt x="1097593" y="1255255"/>
                  <a:pt x="1078175" y="1235837"/>
                </a:cubicBezTo>
                <a:cubicBezTo>
                  <a:pt x="1063935" y="1202179"/>
                  <a:pt x="1038045" y="1177584"/>
                  <a:pt x="1000504" y="1162049"/>
                </a:cubicBezTo>
                <a:cubicBezTo>
                  <a:pt x="972024" y="1141337"/>
                  <a:pt x="944192" y="1126450"/>
                  <a:pt x="917007" y="1117388"/>
                </a:cubicBezTo>
                <a:cubicBezTo>
                  <a:pt x="907945" y="1110916"/>
                  <a:pt x="895647" y="1103472"/>
                  <a:pt x="880113" y="1095058"/>
                </a:cubicBezTo>
                <a:cubicBezTo>
                  <a:pt x="864579" y="1086643"/>
                  <a:pt x="863285" y="1075964"/>
                  <a:pt x="876229" y="1063018"/>
                </a:cubicBezTo>
                <a:cubicBezTo>
                  <a:pt x="933189" y="1069491"/>
                  <a:pt x="970730" y="1046837"/>
                  <a:pt x="988853" y="995056"/>
                </a:cubicBezTo>
                <a:cubicBezTo>
                  <a:pt x="992737" y="970461"/>
                  <a:pt x="993383" y="949100"/>
                  <a:pt x="990795" y="930977"/>
                </a:cubicBezTo>
                <a:cubicBezTo>
                  <a:pt x="1016685" y="934860"/>
                  <a:pt x="1039339" y="941333"/>
                  <a:pt x="1058757" y="950395"/>
                </a:cubicBezTo>
                <a:cubicBezTo>
                  <a:pt x="1080764" y="927093"/>
                  <a:pt x="1112803" y="913825"/>
                  <a:pt x="1154875" y="910589"/>
                </a:cubicBezTo>
                <a:cubicBezTo>
                  <a:pt x="1196947" y="907352"/>
                  <a:pt x="1234812" y="886963"/>
                  <a:pt x="1268469" y="849422"/>
                </a:cubicBezTo>
                <a:cubicBezTo>
                  <a:pt x="1269764" y="835182"/>
                  <a:pt x="1261997" y="829033"/>
                  <a:pt x="1245168" y="830976"/>
                </a:cubicBezTo>
                <a:cubicBezTo>
                  <a:pt x="1228339" y="832918"/>
                  <a:pt x="1219278" y="827415"/>
                  <a:pt x="1217983" y="814471"/>
                </a:cubicBezTo>
                <a:cubicBezTo>
                  <a:pt x="1228339" y="802820"/>
                  <a:pt x="1222514" y="795700"/>
                  <a:pt x="1200507" y="793111"/>
                </a:cubicBezTo>
                <a:cubicBezTo>
                  <a:pt x="1188856" y="785343"/>
                  <a:pt x="1176559" y="780166"/>
                  <a:pt x="1163613" y="777576"/>
                </a:cubicBezTo>
                <a:cubicBezTo>
                  <a:pt x="1154551" y="767221"/>
                  <a:pt x="1148726" y="765926"/>
                  <a:pt x="1146137" y="773693"/>
                </a:cubicBezTo>
                <a:cubicBezTo>
                  <a:pt x="1143548" y="781460"/>
                  <a:pt x="1137723" y="782107"/>
                  <a:pt x="1128662" y="775634"/>
                </a:cubicBezTo>
                <a:cubicBezTo>
                  <a:pt x="1132545" y="767867"/>
                  <a:pt x="1126072" y="762690"/>
                  <a:pt x="1109243" y="760100"/>
                </a:cubicBezTo>
                <a:cubicBezTo>
                  <a:pt x="1097593" y="758806"/>
                  <a:pt x="1089826" y="760100"/>
                  <a:pt x="1085942" y="763984"/>
                </a:cubicBezTo>
                <a:cubicBezTo>
                  <a:pt x="1057462" y="754923"/>
                  <a:pt x="1025100" y="742625"/>
                  <a:pt x="988853" y="727091"/>
                </a:cubicBezTo>
                <a:cubicBezTo>
                  <a:pt x="992737" y="675310"/>
                  <a:pt x="984322" y="626117"/>
                  <a:pt x="963609" y="579515"/>
                </a:cubicBezTo>
                <a:cubicBezTo>
                  <a:pt x="946781" y="553625"/>
                  <a:pt x="926716" y="532912"/>
                  <a:pt x="903415" y="517378"/>
                </a:cubicBezTo>
                <a:cubicBezTo>
                  <a:pt x="902120" y="535501"/>
                  <a:pt x="896294" y="540032"/>
                  <a:pt x="885938" y="530970"/>
                </a:cubicBezTo>
                <a:cubicBezTo>
                  <a:pt x="875583" y="521909"/>
                  <a:pt x="865226" y="517378"/>
                  <a:pt x="854870" y="517378"/>
                </a:cubicBezTo>
                <a:cubicBezTo>
                  <a:pt x="849692" y="510905"/>
                  <a:pt x="841278" y="512847"/>
                  <a:pt x="829627" y="523203"/>
                </a:cubicBezTo>
                <a:cubicBezTo>
                  <a:pt x="806325" y="528382"/>
                  <a:pt x="782376" y="519320"/>
                  <a:pt x="757781" y="496019"/>
                </a:cubicBezTo>
                <a:cubicBezTo>
                  <a:pt x="760369" y="467539"/>
                  <a:pt x="758428" y="442296"/>
                  <a:pt x="751956" y="420289"/>
                </a:cubicBezTo>
                <a:cubicBezTo>
                  <a:pt x="735127" y="390515"/>
                  <a:pt x="720240" y="360094"/>
                  <a:pt x="707294" y="329026"/>
                </a:cubicBezTo>
                <a:cubicBezTo>
                  <a:pt x="687877" y="300546"/>
                  <a:pt x="675579" y="270772"/>
                  <a:pt x="670401" y="239704"/>
                </a:cubicBezTo>
                <a:lnTo>
                  <a:pt x="751956" y="297957"/>
                </a:lnTo>
                <a:cubicBezTo>
                  <a:pt x="843866" y="395045"/>
                  <a:pt x="952606" y="459124"/>
                  <a:pt x="1078175" y="490193"/>
                </a:cubicBezTo>
                <a:cubicBezTo>
                  <a:pt x="1096298" y="508317"/>
                  <a:pt x="1121541" y="516730"/>
                  <a:pt x="1153904" y="515436"/>
                </a:cubicBezTo>
                <a:cubicBezTo>
                  <a:pt x="1195329" y="518026"/>
                  <a:pt x="1227045" y="503786"/>
                  <a:pt x="1249052" y="472717"/>
                </a:cubicBezTo>
                <a:cubicBezTo>
                  <a:pt x="1264586" y="459772"/>
                  <a:pt x="1279149" y="443590"/>
                  <a:pt x="1292742" y="424173"/>
                </a:cubicBezTo>
                <a:cubicBezTo>
                  <a:pt x="1306334" y="404755"/>
                  <a:pt x="1304716" y="386632"/>
                  <a:pt x="1287888" y="369803"/>
                </a:cubicBezTo>
                <a:cubicBezTo>
                  <a:pt x="1258114" y="352974"/>
                  <a:pt x="1234812" y="329672"/>
                  <a:pt x="1217983" y="299898"/>
                </a:cubicBezTo>
                <a:cubicBezTo>
                  <a:pt x="1194681" y="271420"/>
                  <a:pt x="1167497" y="241645"/>
                  <a:pt x="1136429" y="210577"/>
                </a:cubicBezTo>
                <a:cubicBezTo>
                  <a:pt x="1153257" y="200220"/>
                  <a:pt x="1172352" y="196660"/>
                  <a:pt x="1193711" y="199896"/>
                </a:cubicBezTo>
                <a:cubicBezTo>
                  <a:pt x="1215070" y="203133"/>
                  <a:pt x="1233518" y="196984"/>
                  <a:pt x="1249052" y="181450"/>
                </a:cubicBezTo>
                <a:cubicBezTo>
                  <a:pt x="1252935" y="158148"/>
                  <a:pt x="1261997" y="139378"/>
                  <a:pt x="1276236" y="125138"/>
                </a:cubicBezTo>
                <a:cubicBezTo>
                  <a:pt x="1287888" y="117371"/>
                  <a:pt x="1288211" y="110575"/>
                  <a:pt x="1277208" y="104749"/>
                </a:cubicBezTo>
                <a:cubicBezTo>
                  <a:pt x="1266204" y="98924"/>
                  <a:pt x="1260055" y="90833"/>
                  <a:pt x="1258760" y="80477"/>
                </a:cubicBezTo>
                <a:cubicBezTo>
                  <a:pt x="1226397" y="68826"/>
                  <a:pt x="1191445" y="60736"/>
                  <a:pt x="1153904" y="56205"/>
                </a:cubicBezTo>
                <a:cubicBezTo>
                  <a:pt x="1116364" y="51674"/>
                  <a:pt x="1079469" y="49409"/>
                  <a:pt x="1043222" y="49409"/>
                </a:cubicBezTo>
                <a:cubicBezTo>
                  <a:pt x="1012154" y="51998"/>
                  <a:pt x="979791" y="57500"/>
                  <a:pt x="946133" y="65914"/>
                </a:cubicBezTo>
                <a:cubicBezTo>
                  <a:pt x="912476" y="74329"/>
                  <a:pt x="894353" y="96659"/>
                  <a:pt x="891763" y="132905"/>
                </a:cubicBezTo>
                <a:cubicBezTo>
                  <a:pt x="874935" y="151029"/>
                  <a:pt x="874935" y="168181"/>
                  <a:pt x="891763" y="184362"/>
                </a:cubicBezTo>
                <a:cubicBezTo>
                  <a:pt x="908593" y="200544"/>
                  <a:pt x="924127" y="213812"/>
                  <a:pt x="938366" y="224169"/>
                </a:cubicBezTo>
                <a:cubicBezTo>
                  <a:pt x="970730" y="242292"/>
                  <a:pt x="988206" y="264947"/>
                  <a:pt x="990795" y="292131"/>
                </a:cubicBezTo>
                <a:cubicBezTo>
                  <a:pt x="940308" y="268830"/>
                  <a:pt x="889822" y="243586"/>
                  <a:pt x="839336" y="216402"/>
                </a:cubicBezTo>
                <a:cubicBezTo>
                  <a:pt x="787555" y="167210"/>
                  <a:pt x="735774" y="123844"/>
                  <a:pt x="683993" y="86302"/>
                </a:cubicBezTo>
                <a:cubicBezTo>
                  <a:pt x="664575" y="91481"/>
                  <a:pt x="649364" y="86950"/>
                  <a:pt x="638362" y="72710"/>
                </a:cubicBezTo>
                <a:cubicBezTo>
                  <a:pt x="627358" y="58470"/>
                  <a:pt x="614089" y="53292"/>
                  <a:pt x="598555" y="57176"/>
                </a:cubicBezTo>
                <a:cubicBezTo>
                  <a:pt x="567486" y="80477"/>
                  <a:pt x="544832" y="112193"/>
                  <a:pt x="530593" y="152323"/>
                </a:cubicBezTo>
                <a:cubicBezTo>
                  <a:pt x="530593" y="166563"/>
                  <a:pt x="524443" y="179508"/>
                  <a:pt x="512145" y="191159"/>
                </a:cubicBezTo>
                <a:cubicBezTo>
                  <a:pt x="499847" y="202810"/>
                  <a:pt x="496935" y="215108"/>
                  <a:pt x="503407" y="228052"/>
                </a:cubicBezTo>
                <a:cubicBezTo>
                  <a:pt x="513763" y="282422"/>
                  <a:pt x="540948" y="327730"/>
                  <a:pt x="584962" y="363977"/>
                </a:cubicBezTo>
                <a:cubicBezTo>
                  <a:pt x="638038" y="423525"/>
                  <a:pt x="686582" y="484368"/>
                  <a:pt x="730596" y="546504"/>
                </a:cubicBezTo>
                <a:cubicBezTo>
                  <a:pt x="756486" y="593107"/>
                  <a:pt x="768136" y="642299"/>
                  <a:pt x="765548" y="694080"/>
                </a:cubicBezTo>
                <a:cubicBezTo>
                  <a:pt x="744835" y="678546"/>
                  <a:pt x="725418" y="672073"/>
                  <a:pt x="707294" y="674662"/>
                </a:cubicBezTo>
                <a:cubicBezTo>
                  <a:pt x="601143" y="637121"/>
                  <a:pt x="496935" y="598933"/>
                  <a:pt x="394668" y="560098"/>
                </a:cubicBezTo>
                <a:cubicBezTo>
                  <a:pt x="351948" y="543268"/>
                  <a:pt x="318291" y="556214"/>
                  <a:pt x="293695" y="598933"/>
                </a:cubicBezTo>
                <a:cubicBezTo>
                  <a:pt x="291106" y="632590"/>
                  <a:pt x="276219" y="663012"/>
                  <a:pt x="249034" y="690196"/>
                </a:cubicBezTo>
                <a:cubicBezTo>
                  <a:pt x="245150" y="722559"/>
                  <a:pt x="257125" y="740683"/>
                  <a:pt x="284957" y="744566"/>
                </a:cubicBezTo>
                <a:cubicBezTo>
                  <a:pt x="312789" y="748450"/>
                  <a:pt x="337709" y="754923"/>
                  <a:pt x="359716" y="763984"/>
                </a:cubicBezTo>
                <a:cubicBezTo>
                  <a:pt x="379134" y="758806"/>
                  <a:pt x="397257" y="762690"/>
                  <a:pt x="414085" y="775634"/>
                </a:cubicBezTo>
                <a:cubicBezTo>
                  <a:pt x="414085" y="753628"/>
                  <a:pt x="417969" y="729679"/>
                  <a:pt x="425736" y="703789"/>
                </a:cubicBezTo>
                <a:cubicBezTo>
                  <a:pt x="550010" y="730974"/>
                  <a:pt x="669106" y="765926"/>
                  <a:pt x="783024" y="808645"/>
                </a:cubicBezTo>
                <a:cubicBezTo>
                  <a:pt x="788202" y="838419"/>
                  <a:pt x="790144" y="868841"/>
                  <a:pt x="788849" y="899909"/>
                </a:cubicBezTo>
                <a:cubicBezTo>
                  <a:pt x="782376" y="934860"/>
                  <a:pt x="780435" y="971107"/>
                  <a:pt x="783024" y="1008648"/>
                </a:cubicBezTo>
                <a:cubicBezTo>
                  <a:pt x="773963" y="1033244"/>
                  <a:pt x="756486" y="1045543"/>
                  <a:pt x="730596" y="1045543"/>
                </a:cubicBezTo>
                <a:cubicBezTo>
                  <a:pt x="709884" y="1033892"/>
                  <a:pt x="699527" y="1029361"/>
                  <a:pt x="699527" y="1031950"/>
                </a:cubicBezTo>
                <a:cubicBezTo>
                  <a:pt x="711178" y="1043601"/>
                  <a:pt x="707294" y="1048778"/>
                  <a:pt x="687877" y="1047484"/>
                </a:cubicBezTo>
                <a:cubicBezTo>
                  <a:pt x="667164" y="1042306"/>
                  <a:pt x="644511" y="1037775"/>
                  <a:pt x="619914" y="1033892"/>
                </a:cubicBezTo>
                <a:cubicBezTo>
                  <a:pt x="612147" y="1029361"/>
                  <a:pt x="605674" y="1027581"/>
                  <a:pt x="600497" y="1028552"/>
                </a:cubicBezTo>
                <a:lnTo>
                  <a:pt x="595808" y="1033045"/>
                </a:lnTo>
                <a:lnTo>
                  <a:pt x="602439" y="1031221"/>
                </a:lnTo>
                <a:cubicBezTo>
                  <a:pt x="605027" y="1032030"/>
                  <a:pt x="606969" y="1034539"/>
                  <a:pt x="608264" y="1038746"/>
                </a:cubicBezTo>
                <a:cubicBezTo>
                  <a:pt x="609558" y="1042953"/>
                  <a:pt x="609397" y="1045138"/>
                  <a:pt x="607778" y="1045300"/>
                </a:cubicBezTo>
                <a:cubicBezTo>
                  <a:pt x="606160" y="1045461"/>
                  <a:pt x="603085" y="1043601"/>
                  <a:pt x="598555" y="1039717"/>
                </a:cubicBezTo>
                <a:lnTo>
                  <a:pt x="593803" y="1034966"/>
                </a:lnTo>
                <a:lnTo>
                  <a:pt x="588845" y="1039717"/>
                </a:lnTo>
                <a:cubicBezTo>
                  <a:pt x="587551" y="1038422"/>
                  <a:pt x="593376" y="1044895"/>
                  <a:pt x="606322" y="1059135"/>
                </a:cubicBezTo>
                <a:cubicBezTo>
                  <a:pt x="599849" y="1069491"/>
                  <a:pt x="592082" y="1070139"/>
                  <a:pt x="583020" y="1061077"/>
                </a:cubicBezTo>
                <a:cubicBezTo>
                  <a:pt x="573959" y="1052015"/>
                  <a:pt x="564897" y="1049426"/>
                  <a:pt x="555835" y="1053310"/>
                </a:cubicBezTo>
                <a:cubicBezTo>
                  <a:pt x="535123" y="1035186"/>
                  <a:pt x="529945" y="1033244"/>
                  <a:pt x="540301" y="1047484"/>
                </a:cubicBezTo>
                <a:cubicBezTo>
                  <a:pt x="546774" y="1063018"/>
                  <a:pt x="556483" y="1072080"/>
                  <a:pt x="569428" y="1074669"/>
                </a:cubicBezTo>
                <a:cubicBezTo>
                  <a:pt x="665222" y="1144573"/>
                  <a:pt x="751956" y="1222892"/>
                  <a:pt x="829627" y="1309624"/>
                </a:cubicBezTo>
                <a:cubicBezTo>
                  <a:pt x="852928" y="1329042"/>
                  <a:pt x="846455" y="1343282"/>
                  <a:pt x="810209" y="1352344"/>
                </a:cubicBezTo>
                <a:cubicBezTo>
                  <a:pt x="820565" y="1361405"/>
                  <a:pt x="839982" y="1365289"/>
                  <a:pt x="868462" y="1363994"/>
                </a:cubicBezTo>
                <a:cubicBezTo>
                  <a:pt x="889175" y="1386001"/>
                  <a:pt x="912476" y="1406067"/>
                  <a:pt x="938366" y="1424190"/>
                </a:cubicBezTo>
                <a:close/>
                <a:moveTo>
                  <a:pt x="5211913" y="1470792"/>
                </a:moveTo>
                <a:cubicBezTo>
                  <a:pt x="5228743" y="1470792"/>
                  <a:pt x="5241041" y="1468850"/>
                  <a:pt x="5248808" y="1464967"/>
                </a:cubicBezTo>
                <a:cubicBezTo>
                  <a:pt x="5270815" y="1436488"/>
                  <a:pt x="5280523" y="1402830"/>
                  <a:pt x="5277934" y="1363994"/>
                </a:cubicBezTo>
                <a:cubicBezTo>
                  <a:pt x="5301236" y="1310919"/>
                  <a:pt x="5308356" y="1256549"/>
                  <a:pt x="5299293" y="1200885"/>
                </a:cubicBezTo>
                <a:cubicBezTo>
                  <a:pt x="5294116" y="1172405"/>
                  <a:pt x="5296705" y="1146515"/>
                  <a:pt x="5307061" y="1123213"/>
                </a:cubicBezTo>
                <a:cubicBezTo>
                  <a:pt x="5374376" y="1141337"/>
                  <a:pt x="5440397" y="1154282"/>
                  <a:pt x="5505123" y="1162049"/>
                </a:cubicBezTo>
                <a:cubicBezTo>
                  <a:pt x="5534897" y="1168521"/>
                  <a:pt x="5560139" y="1167227"/>
                  <a:pt x="5580852" y="1158165"/>
                </a:cubicBezTo>
                <a:cubicBezTo>
                  <a:pt x="5600270" y="1154282"/>
                  <a:pt x="5619041" y="1149104"/>
                  <a:pt x="5637164" y="1142631"/>
                </a:cubicBezTo>
                <a:cubicBezTo>
                  <a:pt x="5686356" y="1098617"/>
                  <a:pt x="5709657" y="1047484"/>
                  <a:pt x="5707068" y="989230"/>
                </a:cubicBezTo>
                <a:cubicBezTo>
                  <a:pt x="5699301" y="959456"/>
                  <a:pt x="5684414" y="938097"/>
                  <a:pt x="5662407" y="925151"/>
                </a:cubicBezTo>
                <a:cubicBezTo>
                  <a:pt x="5598975" y="866898"/>
                  <a:pt x="5529071" y="817060"/>
                  <a:pt x="5452694" y="775634"/>
                </a:cubicBezTo>
                <a:cubicBezTo>
                  <a:pt x="5461756" y="753627"/>
                  <a:pt x="5454636" y="741977"/>
                  <a:pt x="5431335" y="740682"/>
                </a:cubicBezTo>
                <a:cubicBezTo>
                  <a:pt x="5417095" y="743272"/>
                  <a:pt x="5406739" y="736475"/>
                  <a:pt x="5400267" y="720294"/>
                </a:cubicBezTo>
                <a:cubicBezTo>
                  <a:pt x="5393794" y="704112"/>
                  <a:pt x="5383437" y="694079"/>
                  <a:pt x="5369198" y="690196"/>
                </a:cubicBezTo>
                <a:cubicBezTo>
                  <a:pt x="5336835" y="669484"/>
                  <a:pt x="5327773" y="645535"/>
                  <a:pt x="5342013" y="618350"/>
                </a:cubicBezTo>
                <a:cubicBezTo>
                  <a:pt x="5388616" y="630000"/>
                  <a:pt x="5431982" y="627412"/>
                  <a:pt x="5472113" y="610583"/>
                </a:cubicBezTo>
                <a:cubicBezTo>
                  <a:pt x="5479880" y="604110"/>
                  <a:pt x="5481498" y="595373"/>
                  <a:pt x="5476967" y="584369"/>
                </a:cubicBezTo>
                <a:cubicBezTo>
                  <a:pt x="5472436" y="573366"/>
                  <a:pt x="5477291" y="565275"/>
                  <a:pt x="5491530" y="560097"/>
                </a:cubicBezTo>
                <a:cubicBezTo>
                  <a:pt x="5453989" y="521261"/>
                  <a:pt x="5408681" y="498607"/>
                  <a:pt x="5355605" y="492135"/>
                </a:cubicBezTo>
                <a:cubicBezTo>
                  <a:pt x="5342661" y="462361"/>
                  <a:pt x="5338776" y="433881"/>
                  <a:pt x="5343955" y="406696"/>
                </a:cubicBezTo>
                <a:cubicBezTo>
                  <a:pt x="5347838" y="371744"/>
                  <a:pt x="5349780" y="335497"/>
                  <a:pt x="5349780" y="297956"/>
                </a:cubicBezTo>
                <a:cubicBezTo>
                  <a:pt x="5343307" y="268182"/>
                  <a:pt x="5345249" y="239056"/>
                  <a:pt x="5355605" y="210576"/>
                </a:cubicBezTo>
                <a:cubicBezTo>
                  <a:pt x="5347838" y="167857"/>
                  <a:pt x="5343955" y="122548"/>
                  <a:pt x="5343955" y="74651"/>
                </a:cubicBezTo>
                <a:cubicBezTo>
                  <a:pt x="5333599" y="59117"/>
                  <a:pt x="5329068" y="42935"/>
                  <a:pt x="5330363" y="26107"/>
                </a:cubicBezTo>
                <a:cubicBezTo>
                  <a:pt x="5332952" y="-2373"/>
                  <a:pt x="5319359" y="-7550"/>
                  <a:pt x="5289585" y="10573"/>
                </a:cubicBezTo>
                <a:cubicBezTo>
                  <a:pt x="5281818" y="1511"/>
                  <a:pt x="5275345" y="2482"/>
                  <a:pt x="5270167" y="13485"/>
                </a:cubicBezTo>
                <a:cubicBezTo>
                  <a:pt x="5264989" y="24489"/>
                  <a:pt x="5261753" y="24165"/>
                  <a:pt x="5260458" y="12515"/>
                </a:cubicBezTo>
                <a:cubicBezTo>
                  <a:pt x="5239746" y="6042"/>
                  <a:pt x="5225507" y="13161"/>
                  <a:pt x="5217739" y="33874"/>
                </a:cubicBezTo>
                <a:cubicBezTo>
                  <a:pt x="5209972" y="54586"/>
                  <a:pt x="5202852" y="72709"/>
                  <a:pt x="5196379" y="88244"/>
                </a:cubicBezTo>
                <a:cubicBezTo>
                  <a:pt x="5210619" y="74004"/>
                  <a:pt x="5215150" y="74651"/>
                  <a:pt x="5209972" y="90185"/>
                </a:cubicBezTo>
                <a:cubicBezTo>
                  <a:pt x="5204794" y="105720"/>
                  <a:pt x="5200263" y="118665"/>
                  <a:pt x="5196379" y="129021"/>
                </a:cubicBezTo>
                <a:cubicBezTo>
                  <a:pt x="5193790" y="151028"/>
                  <a:pt x="5196379" y="148439"/>
                  <a:pt x="5204146" y="121254"/>
                </a:cubicBezTo>
                <a:cubicBezTo>
                  <a:pt x="5210619" y="134199"/>
                  <a:pt x="5210619" y="148115"/>
                  <a:pt x="5204146" y="163002"/>
                </a:cubicBezTo>
                <a:cubicBezTo>
                  <a:pt x="5197674" y="177890"/>
                  <a:pt x="5199615" y="191158"/>
                  <a:pt x="5209972" y="202809"/>
                </a:cubicBezTo>
                <a:cubicBezTo>
                  <a:pt x="5199615" y="236466"/>
                  <a:pt x="5195085" y="270771"/>
                  <a:pt x="5196379" y="305723"/>
                </a:cubicBezTo>
                <a:cubicBezTo>
                  <a:pt x="5202852" y="329025"/>
                  <a:pt x="5198321" y="343264"/>
                  <a:pt x="5182787" y="348443"/>
                </a:cubicBezTo>
                <a:cubicBezTo>
                  <a:pt x="5180198" y="327730"/>
                  <a:pt x="5178903" y="334203"/>
                  <a:pt x="5178903" y="367860"/>
                </a:cubicBezTo>
                <a:cubicBezTo>
                  <a:pt x="5177608" y="383394"/>
                  <a:pt x="5178256" y="400870"/>
                  <a:pt x="5180845" y="420289"/>
                </a:cubicBezTo>
                <a:cubicBezTo>
                  <a:pt x="5183435" y="439706"/>
                  <a:pt x="5176314" y="448768"/>
                  <a:pt x="5159486" y="447473"/>
                </a:cubicBezTo>
                <a:cubicBezTo>
                  <a:pt x="5142657" y="434529"/>
                  <a:pt x="5128417" y="439706"/>
                  <a:pt x="5116766" y="463007"/>
                </a:cubicBezTo>
                <a:cubicBezTo>
                  <a:pt x="5128417" y="496665"/>
                  <a:pt x="5132300" y="530970"/>
                  <a:pt x="5128417" y="565922"/>
                </a:cubicBezTo>
                <a:cubicBezTo>
                  <a:pt x="5140067" y="567217"/>
                  <a:pt x="5145893" y="576925"/>
                  <a:pt x="5145893" y="595049"/>
                </a:cubicBezTo>
                <a:cubicBezTo>
                  <a:pt x="5195085" y="628706"/>
                  <a:pt x="5212561" y="672720"/>
                  <a:pt x="5198321" y="727090"/>
                </a:cubicBezTo>
                <a:cubicBezTo>
                  <a:pt x="5198321" y="760748"/>
                  <a:pt x="5180198" y="782755"/>
                  <a:pt x="5143951" y="793111"/>
                </a:cubicBezTo>
                <a:cubicBezTo>
                  <a:pt x="5103821" y="830652"/>
                  <a:pt x="5065633" y="868840"/>
                  <a:pt x="5029386" y="907676"/>
                </a:cubicBezTo>
                <a:cubicBezTo>
                  <a:pt x="5043626" y="915443"/>
                  <a:pt x="5063044" y="915443"/>
                  <a:pt x="5087640" y="907676"/>
                </a:cubicBezTo>
                <a:cubicBezTo>
                  <a:pt x="5126475" y="902498"/>
                  <a:pt x="5162722" y="901203"/>
                  <a:pt x="5196379" y="903792"/>
                </a:cubicBezTo>
                <a:cubicBezTo>
                  <a:pt x="5198969" y="927093"/>
                  <a:pt x="5198969" y="955573"/>
                  <a:pt x="5196379" y="989230"/>
                </a:cubicBezTo>
                <a:cubicBezTo>
                  <a:pt x="5170489" y="989230"/>
                  <a:pt x="5143304" y="989878"/>
                  <a:pt x="5114825" y="991172"/>
                </a:cubicBezTo>
                <a:cubicBezTo>
                  <a:pt x="5090228" y="1006706"/>
                  <a:pt x="5068221" y="1020946"/>
                  <a:pt x="5048804" y="1033892"/>
                </a:cubicBezTo>
                <a:cubicBezTo>
                  <a:pt x="5086345" y="1033892"/>
                  <a:pt x="5121297" y="1038422"/>
                  <a:pt x="5153661" y="1047484"/>
                </a:cubicBezTo>
                <a:cubicBezTo>
                  <a:pt x="5180845" y="1057840"/>
                  <a:pt x="5195085" y="1077258"/>
                  <a:pt x="5196379" y="1105738"/>
                </a:cubicBezTo>
                <a:cubicBezTo>
                  <a:pt x="5200263" y="1195059"/>
                  <a:pt x="5200910" y="1281144"/>
                  <a:pt x="5198321" y="1363994"/>
                </a:cubicBezTo>
                <a:cubicBezTo>
                  <a:pt x="5200910" y="1400241"/>
                  <a:pt x="5191202" y="1419659"/>
                  <a:pt x="5169195" y="1422248"/>
                </a:cubicBezTo>
                <a:cubicBezTo>
                  <a:pt x="5153661" y="1413186"/>
                  <a:pt x="5140067" y="1408656"/>
                  <a:pt x="5128417" y="1408656"/>
                </a:cubicBezTo>
                <a:cubicBezTo>
                  <a:pt x="5121944" y="1394416"/>
                  <a:pt x="5118384" y="1393121"/>
                  <a:pt x="5117737" y="1404772"/>
                </a:cubicBezTo>
                <a:cubicBezTo>
                  <a:pt x="5117090" y="1416423"/>
                  <a:pt x="5120650" y="1424837"/>
                  <a:pt x="5128417" y="1430015"/>
                </a:cubicBezTo>
                <a:cubicBezTo>
                  <a:pt x="5129712" y="1454611"/>
                  <a:pt x="5140715" y="1465614"/>
                  <a:pt x="5161428" y="1463025"/>
                </a:cubicBezTo>
                <a:cubicBezTo>
                  <a:pt x="5182139" y="1460437"/>
                  <a:pt x="5198969" y="1463025"/>
                  <a:pt x="5211913" y="1470792"/>
                </a:cubicBezTo>
                <a:close/>
              </a:path>
            </a:pathLst>
          </a:custGeom>
        </p:spPr>
      </p:pic>
      <p:grpSp>
        <p:nvGrpSpPr>
          <p:cNvPr id="191" name="组合 190">
            <a:extLst>
              <a:ext uri="{FF2B5EF4-FFF2-40B4-BE49-F238E27FC236}">
                <a16:creationId xmlns:a16="http://schemas.microsoft.com/office/drawing/2014/main" id="{F8FD15C7-496A-48CF-B345-F7F7837C2679}"/>
              </a:ext>
            </a:extLst>
          </p:cNvPr>
          <p:cNvGrpSpPr/>
          <p:nvPr/>
        </p:nvGrpSpPr>
        <p:grpSpPr>
          <a:xfrm>
            <a:off x="-2507595" y="4859133"/>
            <a:ext cx="16848642" cy="3966075"/>
            <a:chOff x="-2507595" y="4859133"/>
            <a:chExt cx="16848642" cy="3966075"/>
          </a:xfrm>
        </p:grpSpPr>
        <p:pic>
          <p:nvPicPr>
            <p:cNvPr id="59" name="图片 58" descr="黑暗中有烟&#10;&#10;低可信度描述已自动生成">
              <a:extLst>
                <a:ext uri="{FF2B5EF4-FFF2-40B4-BE49-F238E27FC236}">
                  <a16:creationId xmlns:a16="http://schemas.microsoft.com/office/drawing/2014/main" id="{5905CA85-74EC-4C6D-8237-E402352CC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48058" y="5998185"/>
              <a:ext cx="5486411" cy="2538989"/>
            </a:xfrm>
            <a:prstGeom prst="rect">
              <a:avLst/>
            </a:prstGeom>
          </p:spPr>
        </p:pic>
        <p:pic>
          <p:nvPicPr>
            <p:cNvPr id="61" name="图片 60" descr="穿白云&#10;&#10;描述已自动生成">
              <a:extLst>
                <a:ext uri="{FF2B5EF4-FFF2-40B4-BE49-F238E27FC236}">
                  <a16:creationId xmlns:a16="http://schemas.microsoft.com/office/drawing/2014/main" id="{998A0004-7404-4182-A4D5-C8DACA27E17E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1230875" y="5514506"/>
              <a:ext cx="5620025" cy="2480288"/>
            </a:xfrm>
            <a:prstGeom prst="rect">
              <a:avLst/>
            </a:prstGeom>
          </p:spPr>
        </p:pic>
        <p:pic>
          <p:nvPicPr>
            <p:cNvPr id="62" name="图片 61" descr="黑暗中有烟&#10;&#10;低可信度描述已自动生成">
              <a:extLst>
                <a:ext uri="{FF2B5EF4-FFF2-40B4-BE49-F238E27FC236}">
                  <a16:creationId xmlns:a16="http://schemas.microsoft.com/office/drawing/2014/main" id="{DE8C1F82-9AD2-4DAD-985A-E8596D05C1F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376845" y="5998185"/>
              <a:ext cx="5486411" cy="2538989"/>
            </a:xfrm>
            <a:prstGeom prst="rect">
              <a:avLst/>
            </a:prstGeom>
          </p:spPr>
        </p:pic>
        <p:pic>
          <p:nvPicPr>
            <p:cNvPr id="63" name="图片 62" descr="黑暗中有烟&#10;&#10;低可信度描述已自动生成">
              <a:extLst>
                <a:ext uri="{FF2B5EF4-FFF2-40B4-BE49-F238E27FC236}">
                  <a16:creationId xmlns:a16="http://schemas.microsoft.com/office/drawing/2014/main" id="{71D0E9A9-9DC7-4641-AAB5-FD09961B17E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858476" y="4859133"/>
              <a:ext cx="6482571" cy="2999990"/>
            </a:xfrm>
            <a:prstGeom prst="rect">
              <a:avLst/>
            </a:prstGeom>
          </p:spPr>
        </p:pic>
        <p:pic>
          <p:nvPicPr>
            <p:cNvPr id="64" name="图片 63" descr="穿白云&#10;&#10;描述已自动生成">
              <a:extLst>
                <a:ext uri="{FF2B5EF4-FFF2-40B4-BE49-F238E27FC236}">
                  <a16:creationId xmlns:a16="http://schemas.microsoft.com/office/drawing/2014/main" id="{63C2C103-A9F5-46A5-B84E-12174EFE69BB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0800000">
              <a:off x="-361955" y="6344920"/>
              <a:ext cx="5620025" cy="2480288"/>
            </a:xfrm>
            <a:prstGeom prst="rect">
              <a:avLst/>
            </a:prstGeom>
          </p:spPr>
        </p:pic>
        <p:pic>
          <p:nvPicPr>
            <p:cNvPr id="132" name="图片 131" descr="黑暗中有烟&#10;&#10;低可信度描述已自动生成">
              <a:extLst>
                <a:ext uri="{FF2B5EF4-FFF2-40B4-BE49-F238E27FC236}">
                  <a16:creationId xmlns:a16="http://schemas.microsoft.com/office/drawing/2014/main" id="{FC018C92-E7FB-4AA8-B944-191BA01CF7B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253366" y="5590846"/>
              <a:ext cx="6482571" cy="2999990"/>
            </a:xfrm>
            <a:prstGeom prst="rect">
              <a:avLst/>
            </a:prstGeom>
          </p:spPr>
        </p:pic>
        <p:pic>
          <p:nvPicPr>
            <p:cNvPr id="133" name="图片 132" descr="黑暗中有烟&#10;&#10;低可信度描述已自动生成">
              <a:extLst>
                <a:ext uri="{FF2B5EF4-FFF2-40B4-BE49-F238E27FC236}">
                  <a16:creationId xmlns:a16="http://schemas.microsoft.com/office/drawing/2014/main" id="{AF43E059-12FB-4DB6-93B6-42B52D3A16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864835" y="5805002"/>
              <a:ext cx="6482571" cy="2999990"/>
            </a:xfrm>
            <a:prstGeom prst="rect">
              <a:avLst/>
            </a:prstGeom>
          </p:spPr>
        </p:pic>
        <p:pic>
          <p:nvPicPr>
            <p:cNvPr id="176" name="图片 175" descr="穿白云&#10;&#10;描述已自动生成">
              <a:extLst>
                <a:ext uri="{FF2B5EF4-FFF2-40B4-BE49-F238E27FC236}">
                  <a16:creationId xmlns:a16="http://schemas.microsoft.com/office/drawing/2014/main" id="{4DD1F21F-EEE9-41DE-8F06-A6E716CC47C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0800000">
              <a:off x="-2507595" y="6064853"/>
              <a:ext cx="5620025" cy="2480288"/>
            </a:xfrm>
            <a:prstGeom prst="rect">
              <a:avLst/>
            </a:prstGeom>
          </p:spPr>
        </p:pic>
      </p:grpSp>
      <p:pic>
        <p:nvPicPr>
          <p:cNvPr id="184" name="图片 183">
            <a:extLst>
              <a:ext uri="{FF2B5EF4-FFF2-40B4-BE49-F238E27FC236}">
                <a16:creationId xmlns:a16="http://schemas.microsoft.com/office/drawing/2014/main" id="{622F7688-F57E-4412-9CF1-80B051CF287B}"/>
              </a:ext>
            </a:extLst>
          </p:cNvPr>
          <p:cNvPicPr>
            <a:picLocks noChangeAspect="1"/>
          </p:cNvPicPr>
          <p:nvPr/>
        </p:nvPicPr>
        <p:blipFill>
          <a:blip r:embed="rId21" cstate="email">
            <a:alphaModFix amt="70000"/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279638" y="1985036"/>
            <a:ext cx="1404869" cy="780343"/>
          </a:xfrm>
          <a:custGeom>
            <a:avLst/>
            <a:gdLst>
              <a:gd name="connsiteX0" fmla="*/ 0 w 3560412"/>
              <a:gd name="connsiteY0" fmla="*/ 0 h 1977654"/>
              <a:gd name="connsiteX1" fmla="*/ 3560412 w 3560412"/>
              <a:gd name="connsiteY1" fmla="*/ 0 h 1977654"/>
              <a:gd name="connsiteX2" fmla="*/ 3560412 w 3560412"/>
              <a:gd name="connsiteY2" fmla="*/ 1977654 h 1977654"/>
              <a:gd name="connsiteX3" fmla="*/ 0 w 3560412"/>
              <a:gd name="connsiteY3" fmla="*/ 1977654 h 197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0412" h="1977654">
                <a:moveTo>
                  <a:pt x="0" y="0"/>
                </a:moveTo>
                <a:lnTo>
                  <a:pt x="3560412" y="0"/>
                </a:lnTo>
                <a:lnTo>
                  <a:pt x="3560412" y="1977654"/>
                </a:lnTo>
                <a:lnTo>
                  <a:pt x="0" y="1977654"/>
                </a:lnTo>
                <a:close/>
              </a:path>
            </a:pathLst>
          </a:custGeom>
        </p:spPr>
      </p:pic>
      <p:sp>
        <p:nvSpPr>
          <p:cNvPr id="43" name="文本框 42">
            <a:extLst>
              <a:ext uri="{FF2B5EF4-FFF2-40B4-BE49-F238E27FC236}">
                <a16:creationId xmlns:a16="http://schemas.microsoft.com/office/drawing/2014/main" id="{673245CF-90F6-4B07-8528-F0518F1604DE}"/>
              </a:ext>
            </a:extLst>
          </p:cNvPr>
          <p:cNvSpPr txBox="1"/>
          <p:nvPr/>
        </p:nvSpPr>
        <p:spPr>
          <a:xfrm>
            <a:off x="5653410" y="2081195"/>
            <a:ext cx="871702" cy="404552"/>
          </a:xfrm>
          <a:custGeom>
            <a:avLst/>
            <a:gdLst/>
            <a:ahLst/>
            <a:cxnLst/>
            <a:rect l="l" t="t" r="r" b="b"/>
            <a:pathLst>
              <a:path w="871702" h="404552">
                <a:moveTo>
                  <a:pt x="230377" y="84788"/>
                </a:moveTo>
                <a:cubicBezTo>
                  <a:pt x="186132" y="85057"/>
                  <a:pt x="153482" y="95340"/>
                  <a:pt x="132426" y="115635"/>
                </a:cubicBezTo>
                <a:cubicBezTo>
                  <a:pt x="111369" y="135930"/>
                  <a:pt x="100923" y="164623"/>
                  <a:pt x="101087" y="201713"/>
                </a:cubicBezTo>
                <a:cubicBezTo>
                  <a:pt x="100923" y="239096"/>
                  <a:pt x="111369" y="268046"/>
                  <a:pt x="132426" y="288565"/>
                </a:cubicBezTo>
                <a:cubicBezTo>
                  <a:pt x="153482" y="309083"/>
                  <a:pt x="186132" y="319483"/>
                  <a:pt x="230377" y="319764"/>
                </a:cubicBezTo>
                <a:cubicBezTo>
                  <a:pt x="274621" y="319448"/>
                  <a:pt x="307271" y="308978"/>
                  <a:pt x="328327" y="288354"/>
                </a:cubicBezTo>
                <a:cubicBezTo>
                  <a:pt x="349383" y="267730"/>
                  <a:pt x="359830" y="238850"/>
                  <a:pt x="359666" y="201713"/>
                </a:cubicBezTo>
                <a:cubicBezTo>
                  <a:pt x="359830" y="164869"/>
                  <a:pt x="349383" y="136247"/>
                  <a:pt x="328327" y="115846"/>
                </a:cubicBezTo>
                <a:cubicBezTo>
                  <a:pt x="307271" y="95445"/>
                  <a:pt x="274621" y="85092"/>
                  <a:pt x="230377" y="84788"/>
                </a:cubicBezTo>
                <a:close/>
                <a:moveTo>
                  <a:pt x="635567" y="5620"/>
                </a:moveTo>
                <a:lnTo>
                  <a:pt x="736828" y="5620"/>
                </a:lnTo>
                <a:lnTo>
                  <a:pt x="736828" y="314144"/>
                </a:lnTo>
                <a:lnTo>
                  <a:pt x="871702" y="314144"/>
                </a:lnTo>
                <a:lnTo>
                  <a:pt x="871702" y="398932"/>
                </a:lnTo>
                <a:lnTo>
                  <a:pt x="500693" y="398932"/>
                </a:lnTo>
                <a:lnTo>
                  <a:pt x="500693" y="314144"/>
                </a:lnTo>
                <a:lnTo>
                  <a:pt x="636129" y="314144"/>
                </a:lnTo>
                <a:lnTo>
                  <a:pt x="636691" y="128653"/>
                </a:lnTo>
                <a:cubicBezTo>
                  <a:pt x="614903" y="146680"/>
                  <a:pt x="592026" y="157653"/>
                  <a:pt x="568060" y="161572"/>
                </a:cubicBezTo>
                <a:cubicBezTo>
                  <a:pt x="544094" y="165491"/>
                  <a:pt x="521638" y="167058"/>
                  <a:pt x="500693" y="166274"/>
                </a:cubicBezTo>
                <a:lnTo>
                  <a:pt x="500693" y="80924"/>
                </a:lnTo>
                <a:cubicBezTo>
                  <a:pt x="520581" y="81389"/>
                  <a:pt x="540812" y="80460"/>
                  <a:pt x="561386" y="78135"/>
                </a:cubicBezTo>
                <a:cubicBezTo>
                  <a:pt x="581961" y="75811"/>
                  <a:pt x="599320" y="69303"/>
                  <a:pt x="613463" y="58612"/>
                </a:cubicBezTo>
                <a:cubicBezTo>
                  <a:pt x="627606" y="47920"/>
                  <a:pt x="634974" y="30256"/>
                  <a:pt x="635567" y="5620"/>
                </a:cubicBezTo>
                <a:close/>
                <a:moveTo>
                  <a:pt x="230377" y="0"/>
                </a:moveTo>
                <a:cubicBezTo>
                  <a:pt x="308087" y="290"/>
                  <a:pt x="365943" y="17679"/>
                  <a:pt x="403945" y="52167"/>
                </a:cubicBezTo>
                <a:cubicBezTo>
                  <a:pt x="441947" y="86655"/>
                  <a:pt x="460882" y="136503"/>
                  <a:pt x="460751" y="201713"/>
                </a:cubicBezTo>
                <a:cubicBezTo>
                  <a:pt x="460882" y="267216"/>
                  <a:pt x="441947" y="317323"/>
                  <a:pt x="403945" y="352034"/>
                </a:cubicBezTo>
                <a:cubicBezTo>
                  <a:pt x="365943" y="386744"/>
                  <a:pt x="308087" y="404250"/>
                  <a:pt x="230377" y="404552"/>
                </a:cubicBezTo>
                <a:cubicBezTo>
                  <a:pt x="152420" y="404286"/>
                  <a:pt x="94493" y="386850"/>
                  <a:pt x="56597" y="352244"/>
                </a:cubicBezTo>
                <a:cubicBezTo>
                  <a:pt x="18700" y="317639"/>
                  <a:pt x="-165" y="267462"/>
                  <a:pt x="2" y="201713"/>
                </a:cubicBezTo>
                <a:cubicBezTo>
                  <a:pt x="-165" y="136258"/>
                  <a:pt x="18700" y="86339"/>
                  <a:pt x="56597" y="51956"/>
                </a:cubicBezTo>
                <a:cubicBezTo>
                  <a:pt x="94493" y="17573"/>
                  <a:pt x="152420" y="255"/>
                  <a:pt x="230377" y="0"/>
                </a:cubicBezTo>
                <a:close/>
              </a:path>
            </a:pathLst>
          </a:custGeom>
          <a:gradFill flip="none" rotWithShape="1">
            <a:gsLst>
              <a:gs pos="0">
                <a:srgbClr val="FBF3D5"/>
              </a:gs>
              <a:gs pos="100000">
                <a:srgbClr val="ECCB89"/>
              </a:gs>
            </a:gsLst>
            <a:lin ang="5400000" scaled="0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4400" dirty="0">
              <a:gradFill flip="none" rotWithShape="1">
                <a:gsLst>
                  <a:gs pos="0">
                    <a:srgbClr val="FBF3D5"/>
                  </a:gs>
                  <a:gs pos="100000">
                    <a:srgbClr val="ECCB89"/>
                  </a:gs>
                </a:gsLst>
                <a:lin ang="5400000" scaled="0"/>
                <a:tileRect/>
              </a:gradFill>
              <a:latin typeface="Monument Extended" panose="00000500000000000000" pitchFamily="50" charset="0"/>
            </a:endParaRPr>
          </a:p>
        </p:txBody>
      </p:sp>
      <p:pic>
        <p:nvPicPr>
          <p:cNvPr id="185" name="图片 184">
            <a:extLst>
              <a:ext uri="{FF2B5EF4-FFF2-40B4-BE49-F238E27FC236}">
                <a16:creationId xmlns:a16="http://schemas.microsoft.com/office/drawing/2014/main" id="{89B8D8FD-98EF-4124-A781-96BA5E7E4B40}"/>
              </a:ext>
            </a:extLst>
          </p:cNvPr>
          <p:cNvPicPr>
            <a:picLocks noChangeAspect="1"/>
          </p:cNvPicPr>
          <p:nvPr/>
        </p:nvPicPr>
        <p:blipFill>
          <a:blip r:embed="rId23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728169">
            <a:off x="7492793" y="2369012"/>
            <a:ext cx="892230" cy="863241"/>
          </a:xfrm>
          <a:prstGeom prst="rect">
            <a:avLst/>
          </a:prstGeom>
        </p:spPr>
      </p:pic>
      <p:pic>
        <p:nvPicPr>
          <p:cNvPr id="186" name="图片 185">
            <a:extLst>
              <a:ext uri="{FF2B5EF4-FFF2-40B4-BE49-F238E27FC236}">
                <a16:creationId xmlns:a16="http://schemas.microsoft.com/office/drawing/2014/main" id="{4F3660FC-9F10-484F-A27A-C5D5BBCEC344}"/>
              </a:ext>
            </a:extLst>
          </p:cNvPr>
          <p:cNvPicPr>
            <a:picLocks noChangeAspect="1"/>
          </p:cNvPicPr>
          <p:nvPr/>
        </p:nvPicPr>
        <p:blipFill>
          <a:blip r:embed="rId25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4873306">
            <a:off x="5536188" y="3424568"/>
            <a:ext cx="465277" cy="465277"/>
          </a:xfrm>
          <a:prstGeom prst="rect">
            <a:avLst/>
          </a:prstGeom>
        </p:spPr>
      </p:pic>
      <p:pic>
        <p:nvPicPr>
          <p:cNvPr id="187" name="图片 186">
            <a:extLst>
              <a:ext uri="{FF2B5EF4-FFF2-40B4-BE49-F238E27FC236}">
                <a16:creationId xmlns:a16="http://schemas.microsoft.com/office/drawing/2014/main" id="{B45BB941-C5D6-4D63-8553-0A0F1901A3BD}"/>
              </a:ext>
            </a:extLst>
          </p:cNvPr>
          <p:cNvPicPr>
            <a:picLocks noChangeAspect="1"/>
          </p:cNvPicPr>
          <p:nvPr/>
        </p:nvPicPr>
        <p:blipFill>
          <a:blip r:embed="rId27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728169">
            <a:off x="4279163" y="3184194"/>
            <a:ext cx="612570" cy="592667"/>
          </a:xfrm>
          <a:prstGeom prst="rect">
            <a:avLst/>
          </a:prstGeom>
        </p:spPr>
      </p:pic>
      <p:pic>
        <p:nvPicPr>
          <p:cNvPr id="188" name="图片 187">
            <a:extLst>
              <a:ext uri="{FF2B5EF4-FFF2-40B4-BE49-F238E27FC236}">
                <a16:creationId xmlns:a16="http://schemas.microsoft.com/office/drawing/2014/main" id="{B5E9E24A-D693-4640-9F8A-273838898105}"/>
              </a:ext>
            </a:extLst>
          </p:cNvPr>
          <p:cNvPicPr>
            <a:picLocks noChangeAspect="1"/>
          </p:cNvPicPr>
          <p:nvPr/>
        </p:nvPicPr>
        <p:blipFill>
          <a:blip r:embed="rId25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235908">
            <a:off x="6941633" y="3560375"/>
            <a:ext cx="465277" cy="465277"/>
          </a:xfrm>
          <a:prstGeom prst="rect">
            <a:avLst/>
          </a:prstGeom>
        </p:spPr>
      </p:pic>
      <p:pic>
        <p:nvPicPr>
          <p:cNvPr id="189" name="图片 188">
            <a:extLst>
              <a:ext uri="{FF2B5EF4-FFF2-40B4-BE49-F238E27FC236}">
                <a16:creationId xmlns:a16="http://schemas.microsoft.com/office/drawing/2014/main" id="{323F07BF-B850-4A1E-A63A-1CC2FE2D35D6}"/>
              </a:ext>
            </a:extLst>
          </p:cNvPr>
          <p:cNvPicPr>
            <a:picLocks noChangeAspect="1"/>
          </p:cNvPicPr>
          <p:nvPr/>
        </p:nvPicPr>
        <p:blipFill>
          <a:blip r:embed="rId25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235908">
            <a:off x="2835195" y="3547517"/>
            <a:ext cx="465277" cy="465277"/>
          </a:xfrm>
          <a:prstGeom prst="rect">
            <a:avLst/>
          </a:prstGeom>
        </p:spPr>
      </p:pic>
      <p:pic>
        <p:nvPicPr>
          <p:cNvPr id="190" name="图片 189">
            <a:extLst>
              <a:ext uri="{FF2B5EF4-FFF2-40B4-BE49-F238E27FC236}">
                <a16:creationId xmlns:a16="http://schemas.microsoft.com/office/drawing/2014/main" id="{A7B434E2-2E19-44C3-ABD2-ACED7DD778AB}"/>
              </a:ext>
            </a:extLst>
          </p:cNvPr>
          <p:cNvPicPr>
            <a:picLocks noChangeAspect="1"/>
          </p:cNvPicPr>
          <p:nvPr/>
        </p:nvPicPr>
        <p:blipFill>
          <a:blip r:embed="rId25" cstate="email">
            <a:duotone>
              <a:prstClr val="black"/>
              <a:srgbClr val="FBF3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380000">
            <a:off x="8521846" y="3666301"/>
            <a:ext cx="465277" cy="4652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302610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组合 32">
            <a:extLst>
              <a:ext uri="{FF2B5EF4-FFF2-40B4-BE49-F238E27FC236}">
                <a16:creationId xmlns:a16="http://schemas.microsoft.com/office/drawing/2014/main" id="{960D3560-BED1-42D9-9F0C-A4B3D3D791CD}"/>
              </a:ext>
            </a:extLst>
          </p:cNvPr>
          <p:cNvGrpSpPr/>
          <p:nvPr/>
        </p:nvGrpSpPr>
        <p:grpSpPr>
          <a:xfrm>
            <a:off x="-31011" y="-15538"/>
            <a:ext cx="12254022" cy="6889077"/>
            <a:chOff x="2435987" y="-15538"/>
            <a:chExt cx="12254022" cy="6889077"/>
          </a:xfrm>
        </p:grpSpPr>
        <p:pic>
          <p:nvPicPr>
            <p:cNvPr id="32" name="图片 31">
              <a:extLst>
                <a:ext uri="{FF2B5EF4-FFF2-40B4-BE49-F238E27FC236}">
                  <a16:creationId xmlns:a16="http://schemas.microsoft.com/office/drawing/2014/main" id="{8CF09B34-8646-4C8E-B08E-2EFCCA9899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CrisscrossEtching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35987" y="-15538"/>
              <a:ext cx="12254022" cy="6889077"/>
            </a:xfrm>
            <a:prstGeom prst="rect">
              <a:avLst/>
            </a:prstGeom>
          </p:spPr>
        </p:pic>
        <p:pic>
          <p:nvPicPr>
            <p:cNvPr id="28" name="图片 27">
              <a:extLst>
                <a:ext uri="{FF2B5EF4-FFF2-40B4-BE49-F238E27FC236}">
                  <a16:creationId xmlns:a16="http://schemas.microsoft.com/office/drawing/2014/main" id="{A9D9DAA9-8E55-4CDF-A228-C259023804E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66470" y="-6393"/>
              <a:ext cx="12193057" cy="6870787"/>
            </a:xfrm>
            <a:prstGeom prst="rect">
              <a:avLst/>
            </a:prstGeom>
          </p:spPr>
        </p:pic>
        <p:pic>
          <p:nvPicPr>
            <p:cNvPr id="67" name="图片 66">
              <a:extLst>
                <a:ext uri="{FF2B5EF4-FFF2-40B4-BE49-F238E27FC236}">
                  <a16:creationId xmlns:a16="http://schemas.microsoft.com/office/drawing/2014/main" id="{E5E4CE98-95E0-42AE-97C5-5D7D1175820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alphaModFix amt="1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66470" y="-6393"/>
              <a:ext cx="12193057" cy="6870787"/>
            </a:xfrm>
            <a:prstGeom prst="rect">
              <a:avLst/>
            </a:prstGeom>
          </p:spPr>
        </p:pic>
      </p:grpSp>
      <p:pic>
        <p:nvPicPr>
          <p:cNvPr id="35" name="图片 34" descr="在黑暗中&#10;&#10;低可信度描述已自动生成">
            <a:extLst>
              <a:ext uri="{FF2B5EF4-FFF2-40B4-BE49-F238E27FC236}">
                <a16:creationId xmlns:a16="http://schemas.microsoft.com/office/drawing/2014/main" id="{C798C706-AE3A-4762-ABF1-3142D838DBF8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FilmGrain grainSize="1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234280" y="3542329"/>
            <a:ext cx="6364712" cy="3315671"/>
          </a:xfrm>
          <a:custGeom>
            <a:avLst/>
            <a:gdLst>
              <a:gd name="connsiteX0" fmla="*/ 0 w 3647478"/>
              <a:gd name="connsiteY0" fmla="*/ 0 h 1900139"/>
              <a:gd name="connsiteX1" fmla="*/ 3647478 w 3647478"/>
              <a:gd name="connsiteY1" fmla="*/ 0 h 1900139"/>
              <a:gd name="connsiteX2" fmla="*/ 3647478 w 3647478"/>
              <a:gd name="connsiteY2" fmla="*/ 1900139 h 1900139"/>
              <a:gd name="connsiteX3" fmla="*/ 0 w 3647478"/>
              <a:gd name="connsiteY3" fmla="*/ 1900139 h 190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7478" h="1900139">
                <a:moveTo>
                  <a:pt x="0" y="0"/>
                </a:moveTo>
                <a:lnTo>
                  <a:pt x="3647478" y="0"/>
                </a:lnTo>
                <a:lnTo>
                  <a:pt x="3647478" y="1900139"/>
                </a:lnTo>
                <a:lnTo>
                  <a:pt x="0" y="1900139"/>
                </a:lnTo>
                <a:close/>
              </a:path>
            </a:pathLst>
          </a:custGeom>
          <a:effectLst>
            <a:outerShdw blurRad="457200" dist="254000" dir="8100000" algn="tr" rotWithShape="0">
              <a:schemeClr val="tx2">
                <a:alpha val="15000"/>
              </a:schemeClr>
            </a:outerShdw>
          </a:effectLst>
        </p:spPr>
      </p:pic>
      <p:sp>
        <p:nvSpPr>
          <p:cNvPr id="53" name="文本框 52">
            <a:extLst>
              <a:ext uri="{FF2B5EF4-FFF2-40B4-BE49-F238E27FC236}">
                <a16:creationId xmlns:a16="http://schemas.microsoft.com/office/drawing/2014/main" id="{17FEDE41-E929-4ADD-9082-C00FD977DAE3}"/>
              </a:ext>
            </a:extLst>
          </p:cNvPr>
          <p:cNvSpPr txBox="1"/>
          <p:nvPr/>
        </p:nvSpPr>
        <p:spPr>
          <a:xfrm>
            <a:off x="870830" y="519260"/>
            <a:ext cx="1879911" cy="391144"/>
          </a:xfrm>
          <a:custGeom>
            <a:avLst/>
            <a:gdLst/>
            <a:ahLst/>
            <a:cxnLst/>
            <a:rect l="l" t="t" r="r" b="b"/>
            <a:pathLst>
              <a:path w="1879911" h="391144">
                <a:moveTo>
                  <a:pt x="1221600" y="244926"/>
                </a:moveTo>
                <a:lnTo>
                  <a:pt x="1221600" y="281787"/>
                </a:lnTo>
                <a:lnTo>
                  <a:pt x="1300648" y="281787"/>
                </a:lnTo>
                <a:lnTo>
                  <a:pt x="1300648" y="244926"/>
                </a:lnTo>
                <a:close/>
                <a:moveTo>
                  <a:pt x="197824" y="241239"/>
                </a:moveTo>
                <a:lnTo>
                  <a:pt x="197824" y="339947"/>
                </a:lnTo>
                <a:lnTo>
                  <a:pt x="307181" y="339947"/>
                </a:lnTo>
                <a:lnTo>
                  <a:pt x="307181" y="241239"/>
                </a:lnTo>
                <a:close/>
                <a:moveTo>
                  <a:pt x="1221600" y="197005"/>
                </a:moveTo>
                <a:lnTo>
                  <a:pt x="1221600" y="233457"/>
                </a:lnTo>
                <a:lnTo>
                  <a:pt x="1300648" y="233457"/>
                </a:lnTo>
                <a:lnTo>
                  <a:pt x="1300648" y="197005"/>
                </a:lnTo>
                <a:close/>
                <a:moveTo>
                  <a:pt x="1782432" y="174479"/>
                </a:moveTo>
                <a:lnTo>
                  <a:pt x="1782432" y="243697"/>
                </a:lnTo>
                <a:lnTo>
                  <a:pt x="1809464" y="243697"/>
                </a:lnTo>
                <a:lnTo>
                  <a:pt x="1809464" y="174479"/>
                </a:lnTo>
                <a:close/>
                <a:moveTo>
                  <a:pt x="1700517" y="174479"/>
                </a:moveTo>
                <a:lnTo>
                  <a:pt x="1700517" y="243697"/>
                </a:lnTo>
                <a:lnTo>
                  <a:pt x="1727549" y="243697"/>
                </a:lnTo>
                <a:lnTo>
                  <a:pt x="1727549" y="174479"/>
                </a:lnTo>
                <a:close/>
                <a:moveTo>
                  <a:pt x="1321127" y="158096"/>
                </a:moveTo>
                <a:lnTo>
                  <a:pt x="1372733" y="197415"/>
                </a:lnTo>
                <a:cubicBezTo>
                  <a:pt x="1369457" y="201784"/>
                  <a:pt x="1363996" y="204651"/>
                  <a:pt x="1356350" y="206016"/>
                </a:cubicBezTo>
                <a:lnTo>
                  <a:pt x="1356350" y="332165"/>
                </a:lnTo>
                <a:cubicBezTo>
                  <a:pt x="1356350" y="351005"/>
                  <a:pt x="1352801" y="364248"/>
                  <a:pt x="1345701" y="371894"/>
                </a:cubicBezTo>
                <a:cubicBezTo>
                  <a:pt x="1336691" y="381451"/>
                  <a:pt x="1318942" y="387321"/>
                  <a:pt x="1292457" y="389506"/>
                </a:cubicBezTo>
                <a:cubicBezTo>
                  <a:pt x="1291637" y="371484"/>
                  <a:pt x="1289453" y="359470"/>
                  <a:pt x="1285903" y="353463"/>
                </a:cubicBezTo>
                <a:cubicBezTo>
                  <a:pt x="1282900" y="349367"/>
                  <a:pt x="1279760" y="346227"/>
                  <a:pt x="1276483" y="344043"/>
                </a:cubicBezTo>
                <a:cubicBezTo>
                  <a:pt x="1272114" y="341039"/>
                  <a:pt x="1266107" y="338855"/>
                  <a:pt x="1258462" y="337490"/>
                </a:cubicBezTo>
                <a:lnTo>
                  <a:pt x="1258462" y="332165"/>
                </a:lnTo>
                <a:lnTo>
                  <a:pt x="1293685" y="333803"/>
                </a:lnTo>
                <a:cubicBezTo>
                  <a:pt x="1298327" y="333803"/>
                  <a:pt x="1300648" y="331482"/>
                  <a:pt x="1300648" y="326841"/>
                </a:cubicBezTo>
                <a:lnTo>
                  <a:pt x="1300648" y="293255"/>
                </a:lnTo>
                <a:lnTo>
                  <a:pt x="1221600" y="293255"/>
                </a:lnTo>
                <a:lnTo>
                  <a:pt x="1221600" y="372713"/>
                </a:lnTo>
                <a:cubicBezTo>
                  <a:pt x="1221600" y="375716"/>
                  <a:pt x="1217095" y="379266"/>
                  <a:pt x="1208084" y="383362"/>
                </a:cubicBezTo>
                <a:cubicBezTo>
                  <a:pt x="1197981" y="387731"/>
                  <a:pt x="1187878" y="389915"/>
                  <a:pt x="1177775" y="389915"/>
                </a:cubicBezTo>
                <a:lnTo>
                  <a:pt x="1169993" y="389915"/>
                </a:lnTo>
                <a:lnTo>
                  <a:pt x="1169993" y="163830"/>
                </a:lnTo>
                <a:lnTo>
                  <a:pt x="1224057" y="185537"/>
                </a:lnTo>
                <a:lnTo>
                  <a:pt x="1296552" y="185537"/>
                </a:lnTo>
                <a:close/>
                <a:moveTo>
                  <a:pt x="1646044" y="113862"/>
                </a:moveTo>
                <a:lnTo>
                  <a:pt x="1636623" y="115090"/>
                </a:lnTo>
                <a:cubicBezTo>
                  <a:pt x="1625974" y="136934"/>
                  <a:pt x="1612595" y="158096"/>
                  <a:pt x="1596485" y="178574"/>
                </a:cubicBezTo>
                <a:lnTo>
                  <a:pt x="1596485" y="178984"/>
                </a:lnTo>
                <a:cubicBezTo>
                  <a:pt x="1622698" y="186083"/>
                  <a:pt x="1639217" y="196596"/>
                  <a:pt x="1646044" y="210521"/>
                </a:cubicBezTo>
                <a:close/>
                <a:moveTo>
                  <a:pt x="656672" y="104851"/>
                </a:moveTo>
                <a:lnTo>
                  <a:pt x="674693" y="119596"/>
                </a:lnTo>
                <a:cubicBezTo>
                  <a:pt x="680428" y="124237"/>
                  <a:pt x="685752" y="128743"/>
                  <a:pt x="690667" y="133112"/>
                </a:cubicBezTo>
                <a:cubicBezTo>
                  <a:pt x="696947" y="138300"/>
                  <a:pt x="702135" y="142805"/>
                  <a:pt x="706231" y="146628"/>
                </a:cubicBezTo>
                <a:cubicBezTo>
                  <a:pt x="705139" y="150996"/>
                  <a:pt x="701316" y="153181"/>
                  <a:pt x="694763" y="153181"/>
                </a:cubicBezTo>
                <a:lnTo>
                  <a:pt x="571481" y="153181"/>
                </a:lnTo>
                <a:lnTo>
                  <a:pt x="635784" y="172840"/>
                </a:lnTo>
                <a:cubicBezTo>
                  <a:pt x="633872" y="178028"/>
                  <a:pt x="629504" y="180759"/>
                  <a:pt x="622677" y="181032"/>
                </a:cubicBezTo>
                <a:cubicBezTo>
                  <a:pt x="597557" y="219532"/>
                  <a:pt x="567248" y="252571"/>
                  <a:pt x="531752" y="280149"/>
                </a:cubicBezTo>
                <a:lnTo>
                  <a:pt x="628002" y="271138"/>
                </a:lnTo>
                <a:cubicBezTo>
                  <a:pt x="627183" y="260489"/>
                  <a:pt x="625544" y="249158"/>
                  <a:pt x="623087" y="237144"/>
                </a:cubicBezTo>
                <a:cubicBezTo>
                  <a:pt x="621176" y="227314"/>
                  <a:pt x="618718" y="216938"/>
                  <a:pt x="615715" y="206016"/>
                </a:cubicBezTo>
                <a:lnTo>
                  <a:pt x="620220" y="204378"/>
                </a:lnTo>
                <a:cubicBezTo>
                  <a:pt x="645067" y="218576"/>
                  <a:pt x="662816" y="235096"/>
                  <a:pt x="673465" y="253936"/>
                </a:cubicBezTo>
                <a:cubicBezTo>
                  <a:pt x="682202" y="269773"/>
                  <a:pt x="684933" y="284791"/>
                  <a:pt x="681656" y="298989"/>
                </a:cubicBezTo>
                <a:cubicBezTo>
                  <a:pt x="678380" y="312369"/>
                  <a:pt x="671553" y="320560"/>
                  <a:pt x="661177" y="323564"/>
                </a:cubicBezTo>
                <a:cubicBezTo>
                  <a:pt x="649982" y="326841"/>
                  <a:pt x="639060" y="322745"/>
                  <a:pt x="628411" y="311277"/>
                </a:cubicBezTo>
                <a:lnTo>
                  <a:pt x="629231" y="294075"/>
                </a:lnTo>
                <a:cubicBezTo>
                  <a:pt x="615851" y="301447"/>
                  <a:pt x="601926" y="308683"/>
                  <a:pt x="587454" y="315782"/>
                </a:cubicBezTo>
                <a:cubicBezTo>
                  <a:pt x="570798" y="323974"/>
                  <a:pt x="554005" y="331892"/>
                  <a:pt x="537076" y="339537"/>
                </a:cubicBezTo>
                <a:cubicBezTo>
                  <a:pt x="533800" y="344452"/>
                  <a:pt x="529977" y="347865"/>
                  <a:pt x="525608" y="349777"/>
                </a:cubicBezTo>
                <a:lnTo>
                  <a:pt x="494890" y="277282"/>
                </a:lnTo>
                <a:cubicBezTo>
                  <a:pt x="494890" y="277555"/>
                  <a:pt x="497211" y="277009"/>
                  <a:pt x="501853" y="275644"/>
                </a:cubicBezTo>
                <a:cubicBezTo>
                  <a:pt x="504037" y="275098"/>
                  <a:pt x="505949" y="274415"/>
                  <a:pt x="507587" y="273596"/>
                </a:cubicBezTo>
                <a:cubicBezTo>
                  <a:pt x="509771" y="272777"/>
                  <a:pt x="511273" y="271957"/>
                  <a:pt x="512092" y="271138"/>
                </a:cubicBezTo>
                <a:cubicBezTo>
                  <a:pt x="520284" y="262401"/>
                  <a:pt x="529431" y="245199"/>
                  <a:pt x="539534" y="219532"/>
                </a:cubicBezTo>
                <a:cubicBezTo>
                  <a:pt x="549090" y="194684"/>
                  <a:pt x="555644" y="172567"/>
                  <a:pt x="559193" y="153181"/>
                </a:cubicBezTo>
                <a:lnTo>
                  <a:pt x="499395" y="153181"/>
                </a:lnTo>
                <a:lnTo>
                  <a:pt x="496119" y="141713"/>
                </a:lnTo>
                <a:lnTo>
                  <a:pt x="629231" y="141713"/>
                </a:lnTo>
                <a:close/>
                <a:moveTo>
                  <a:pt x="1782432" y="99936"/>
                </a:moveTo>
                <a:lnTo>
                  <a:pt x="1782432" y="163011"/>
                </a:lnTo>
                <a:lnTo>
                  <a:pt x="1809464" y="163011"/>
                </a:lnTo>
                <a:lnTo>
                  <a:pt x="1809464" y="99936"/>
                </a:lnTo>
                <a:close/>
                <a:moveTo>
                  <a:pt x="1700517" y="99936"/>
                </a:moveTo>
                <a:lnTo>
                  <a:pt x="1700517" y="163011"/>
                </a:lnTo>
                <a:lnTo>
                  <a:pt x="1727549" y="163011"/>
                </a:lnTo>
                <a:lnTo>
                  <a:pt x="1727549" y="99936"/>
                </a:lnTo>
                <a:close/>
                <a:moveTo>
                  <a:pt x="2867" y="99117"/>
                </a:moveTo>
                <a:cubicBezTo>
                  <a:pt x="31264" y="99663"/>
                  <a:pt x="52698" y="104851"/>
                  <a:pt x="67170" y="114681"/>
                </a:cubicBezTo>
                <a:cubicBezTo>
                  <a:pt x="79184" y="123145"/>
                  <a:pt x="84918" y="133248"/>
                  <a:pt x="84372" y="144989"/>
                </a:cubicBezTo>
                <a:cubicBezTo>
                  <a:pt x="83826" y="155911"/>
                  <a:pt x="78775" y="163830"/>
                  <a:pt x="69218" y="168745"/>
                </a:cubicBezTo>
                <a:cubicBezTo>
                  <a:pt x="58842" y="173933"/>
                  <a:pt x="47647" y="172840"/>
                  <a:pt x="35633" y="165468"/>
                </a:cubicBezTo>
                <a:cubicBezTo>
                  <a:pt x="33448" y="154546"/>
                  <a:pt x="28806" y="142941"/>
                  <a:pt x="21707" y="130654"/>
                </a:cubicBezTo>
                <a:cubicBezTo>
                  <a:pt x="15154" y="119732"/>
                  <a:pt x="7918" y="110039"/>
                  <a:pt x="0" y="101574"/>
                </a:cubicBezTo>
                <a:close/>
                <a:moveTo>
                  <a:pt x="1002887" y="31537"/>
                </a:moveTo>
                <a:cubicBezTo>
                  <a:pt x="1021181" y="44643"/>
                  <a:pt x="1033741" y="58978"/>
                  <a:pt x="1040568" y="74542"/>
                </a:cubicBezTo>
                <a:cubicBezTo>
                  <a:pt x="1046302" y="87649"/>
                  <a:pt x="1047394" y="99799"/>
                  <a:pt x="1043844" y="110995"/>
                </a:cubicBezTo>
                <a:cubicBezTo>
                  <a:pt x="1040568" y="121370"/>
                  <a:pt x="1034834" y="127514"/>
                  <a:pt x="1026642" y="129425"/>
                </a:cubicBezTo>
                <a:cubicBezTo>
                  <a:pt x="1017905" y="131883"/>
                  <a:pt x="1009713" y="128470"/>
                  <a:pt x="1002068" y="119186"/>
                </a:cubicBezTo>
                <a:cubicBezTo>
                  <a:pt x="1003979" y="105807"/>
                  <a:pt x="1004389" y="90925"/>
                  <a:pt x="1003296" y="74542"/>
                </a:cubicBezTo>
                <a:cubicBezTo>
                  <a:pt x="1002477" y="60617"/>
                  <a:pt x="1000702" y="46691"/>
                  <a:pt x="997972" y="32766"/>
                </a:cubicBezTo>
                <a:close/>
                <a:moveTo>
                  <a:pt x="634146" y="15564"/>
                </a:moveTo>
                <a:lnTo>
                  <a:pt x="652167" y="30308"/>
                </a:lnTo>
                <a:cubicBezTo>
                  <a:pt x="657901" y="34950"/>
                  <a:pt x="663225" y="39455"/>
                  <a:pt x="668140" y="43824"/>
                </a:cubicBezTo>
                <a:cubicBezTo>
                  <a:pt x="674420" y="49012"/>
                  <a:pt x="679608" y="53517"/>
                  <a:pt x="683704" y="57340"/>
                </a:cubicBezTo>
                <a:cubicBezTo>
                  <a:pt x="682612" y="61709"/>
                  <a:pt x="678789" y="63893"/>
                  <a:pt x="672236" y="63893"/>
                </a:cubicBezTo>
                <a:lnTo>
                  <a:pt x="515369" y="63893"/>
                </a:lnTo>
                <a:lnTo>
                  <a:pt x="512092" y="52425"/>
                </a:lnTo>
                <a:lnTo>
                  <a:pt x="606704" y="52425"/>
                </a:lnTo>
                <a:close/>
                <a:moveTo>
                  <a:pt x="33585" y="9420"/>
                </a:moveTo>
                <a:cubicBezTo>
                  <a:pt x="62801" y="9420"/>
                  <a:pt x="85191" y="14471"/>
                  <a:pt x="100755" y="24574"/>
                </a:cubicBezTo>
                <a:cubicBezTo>
                  <a:pt x="113861" y="32766"/>
                  <a:pt x="120415" y="42869"/>
                  <a:pt x="120415" y="54883"/>
                </a:cubicBezTo>
                <a:cubicBezTo>
                  <a:pt x="120688" y="66078"/>
                  <a:pt x="116046" y="74406"/>
                  <a:pt x="106489" y="79867"/>
                </a:cubicBezTo>
                <a:cubicBezTo>
                  <a:pt x="96113" y="85874"/>
                  <a:pt x="84645" y="85328"/>
                  <a:pt x="72085" y="78229"/>
                </a:cubicBezTo>
                <a:cubicBezTo>
                  <a:pt x="68535" y="67033"/>
                  <a:pt x="62665" y="55019"/>
                  <a:pt x="54473" y="42186"/>
                </a:cubicBezTo>
                <a:cubicBezTo>
                  <a:pt x="47101" y="30991"/>
                  <a:pt x="39182" y="20888"/>
                  <a:pt x="30718" y="11877"/>
                </a:cubicBezTo>
                <a:close/>
                <a:moveTo>
                  <a:pt x="322745" y="4505"/>
                </a:moveTo>
                <a:lnTo>
                  <a:pt x="378856" y="58569"/>
                </a:lnTo>
                <a:cubicBezTo>
                  <a:pt x="372849" y="63211"/>
                  <a:pt x="362883" y="62938"/>
                  <a:pt x="348957" y="57750"/>
                </a:cubicBezTo>
                <a:cubicBezTo>
                  <a:pt x="331755" y="60753"/>
                  <a:pt x="309092" y="64030"/>
                  <a:pt x="280968" y="67580"/>
                </a:cubicBezTo>
                <a:lnTo>
                  <a:pt x="280968" y="140484"/>
                </a:lnTo>
                <a:lnTo>
                  <a:pt x="314553" y="140484"/>
                </a:lnTo>
                <a:lnTo>
                  <a:pt x="343633" y="100346"/>
                </a:lnTo>
                <a:lnTo>
                  <a:pt x="348957" y="104851"/>
                </a:lnTo>
                <a:lnTo>
                  <a:pt x="362473" y="115909"/>
                </a:lnTo>
                <a:lnTo>
                  <a:pt x="395239" y="145399"/>
                </a:lnTo>
                <a:cubicBezTo>
                  <a:pt x="394420" y="149768"/>
                  <a:pt x="390598" y="151952"/>
                  <a:pt x="383771" y="151952"/>
                </a:cubicBezTo>
                <a:lnTo>
                  <a:pt x="280968" y="151952"/>
                </a:lnTo>
                <a:lnTo>
                  <a:pt x="280968" y="229771"/>
                </a:lnTo>
                <a:lnTo>
                  <a:pt x="302676" y="229771"/>
                </a:lnTo>
                <a:lnTo>
                  <a:pt x="329298" y="201101"/>
                </a:lnTo>
                <a:lnTo>
                  <a:pt x="382543" y="241649"/>
                </a:lnTo>
                <a:cubicBezTo>
                  <a:pt x="380904" y="243560"/>
                  <a:pt x="378856" y="245199"/>
                  <a:pt x="376399" y="246564"/>
                </a:cubicBezTo>
                <a:cubicBezTo>
                  <a:pt x="373395" y="248475"/>
                  <a:pt x="369982" y="249840"/>
                  <a:pt x="366160" y="250660"/>
                </a:cubicBezTo>
                <a:lnTo>
                  <a:pt x="366160" y="371075"/>
                </a:lnTo>
                <a:cubicBezTo>
                  <a:pt x="366160" y="371894"/>
                  <a:pt x="364521" y="373259"/>
                  <a:pt x="361245" y="375170"/>
                </a:cubicBezTo>
                <a:cubicBezTo>
                  <a:pt x="357968" y="376809"/>
                  <a:pt x="354009" y="378447"/>
                  <a:pt x="349367" y="380085"/>
                </a:cubicBezTo>
                <a:cubicBezTo>
                  <a:pt x="337353" y="384454"/>
                  <a:pt x="326704" y="386639"/>
                  <a:pt x="317420" y="386639"/>
                </a:cubicBezTo>
                <a:lnTo>
                  <a:pt x="307181" y="386639"/>
                </a:lnTo>
                <a:lnTo>
                  <a:pt x="307181" y="351415"/>
                </a:lnTo>
                <a:lnTo>
                  <a:pt x="197824" y="351415"/>
                </a:lnTo>
                <a:lnTo>
                  <a:pt x="197824" y="371075"/>
                </a:lnTo>
                <a:cubicBezTo>
                  <a:pt x="197824" y="372440"/>
                  <a:pt x="196323" y="374078"/>
                  <a:pt x="193319" y="375990"/>
                </a:cubicBezTo>
                <a:cubicBezTo>
                  <a:pt x="190589" y="378174"/>
                  <a:pt x="186902" y="380222"/>
                  <a:pt x="182260" y="382133"/>
                </a:cubicBezTo>
                <a:cubicBezTo>
                  <a:pt x="170519" y="386775"/>
                  <a:pt x="159051" y="389096"/>
                  <a:pt x="147856" y="389096"/>
                </a:cubicBezTo>
                <a:lnTo>
                  <a:pt x="139665" y="389096"/>
                </a:lnTo>
                <a:lnTo>
                  <a:pt x="139665" y="206425"/>
                </a:lnTo>
                <a:lnTo>
                  <a:pt x="200282" y="229771"/>
                </a:lnTo>
                <a:lnTo>
                  <a:pt x="220351" y="229771"/>
                </a:lnTo>
                <a:lnTo>
                  <a:pt x="220351" y="151952"/>
                </a:lnTo>
                <a:lnTo>
                  <a:pt x="121643" y="151952"/>
                </a:lnTo>
                <a:lnTo>
                  <a:pt x="118776" y="141713"/>
                </a:lnTo>
                <a:cubicBezTo>
                  <a:pt x="103759" y="186493"/>
                  <a:pt x="93110" y="220078"/>
                  <a:pt x="86830" y="242468"/>
                </a:cubicBezTo>
                <a:cubicBezTo>
                  <a:pt x="84645" y="250660"/>
                  <a:pt x="83007" y="257622"/>
                  <a:pt x="81915" y="263356"/>
                </a:cubicBezTo>
                <a:cubicBezTo>
                  <a:pt x="80276" y="271002"/>
                  <a:pt x="79594" y="277282"/>
                  <a:pt x="79867" y="282197"/>
                </a:cubicBezTo>
                <a:cubicBezTo>
                  <a:pt x="80140" y="287112"/>
                  <a:pt x="81368" y="292436"/>
                  <a:pt x="83553" y="298170"/>
                </a:cubicBezTo>
                <a:lnTo>
                  <a:pt x="86830" y="305543"/>
                </a:lnTo>
                <a:cubicBezTo>
                  <a:pt x="86830" y="306089"/>
                  <a:pt x="87103" y="306635"/>
                  <a:pt x="87649" y="307181"/>
                </a:cubicBezTo>
                <a:lnTo>
                  <a:pt x="90106" y="312915"/>
                </a:lnTo>
                <a:cubicBezTo>
                  <a:pt x="93110" y="319468"/>
                  <a:pt x="95294" y="325339"/>
                  <a:pt x="96659" y="330527"/>
                </a:cubicBezTo>
                <a:cubicBezTo>
                  <a:pt x="98571" y="337899"/>
                  <a:pt x="99390" y="345681"/>
                  <a:pt x="99117" y="353872"/>
                </a:cubicBezTo>
                <a:cubicBezTo>
                  <a:pt x="98298" y="378447"/>
                  <a:pt x="84372" y="390734"/>
                  <a:pt x="57340" y="390734"/>
                </a:cubicBezTo>
                <a:cubicBezTo>
                  <a:pt x="43142" y="390734"/>
                  <a:pt x="33994" y="383635"/>
                  <a:pt x="29899" y="369436"/>
                </a:cubicBezTo>
                <a:cubicBezTo>
                  <a:pt x="34267" y="348138"/>
                  <a:pt x="36042" y="328752"/>
                  <a:pt x="35223" y="311277"/>
                </a:cubicBezTo>
                <a:cubicBezTo>
                  <a:pt x="34677" y="293801"/>
                  <a:pt x="31946" y="283426"/>
                  <a:pt x="27032" y="280149"/>
                </a:cubicBezTo>
                <a:cubicBezTo>
                  <a:pt x="21024" y="276053"/>
                  <a:pt x="13652" y="273596"/>
                  <a:pt x="4915" y="272777"/>
                </a:cubicBezTo>
                <a:lnTo>
                  <a:pt x="4915" y="265814"/>
                </a:lnTo>
                <a:lnTo>
                  <a:pt x="24165" y="265814"/>
                </a:lnTo>
                <a:cubicBezTo>
                  <a:pt x="30172" y="265814"/>
                  <a:pt x="34950" y="263083"/>
                  <a:pt x="38500" y="257622"/>
                </a:cubicBezTo>
                <a:lnTo>
                  <a:pt x="46282" y="246154"/>
                </a:lnTo>
                <a:cubicBezTo>
                  <a:pt x="49012" y="241785"/>
                  <a:pt x="52971" y="234686"/>
                  <a:pt x="58159" y="224856"/>
                </a:cubicBezTo>
                <a:cubicBezTo>
                  <a:pt x="63620" y="215300"/>
                  <a:pt x="72085" y="199736"/>
                  <a:pt x="83553" y="178165"/>
                </a:cubicBezTo>
                <a:lnTo>
                  <a:pt x="130244" y="90106"/>
                </a:lnTo>
                <a:lnTo>
                  <a:pt x="135978" y="91744"/>
                </a:lnTo>
                <a:cubicBezTo>
                  <a:pt x="133794" y="97479"/>
                  <a:pt x="131200" y="104987"/>
                  <a:pt x="128197" y="114271"/>
                </a:cubicBezTo>
                <a:lnTo>
                  <a:pt x="119186" y="140484"/>
                </a:lnTo>
                <a:lnTo>
                  <a:pt x="220351" y="140484"/>
                </a:lnTo>
                <a:lnTo>
                  <a:pt x="220351" y="73314"/>
                </a:lnTo>
                <a:cubicBezTo>
                  <a:pt x="186220" y="76044"/>
                  <a:pt x="154000" y="77546"/>
                  <a:pt x="123691" y="77819"/>
                </a:cubicBezTo>
                <a:lnTo>
                  <a:pt x="122872" y="72494"/>
                </a:lnTo>
                <a:cubicBezTo>
                  <a:pt x="203149" y="53654"/>
                  <a:pt x="269773" y="30991"/>
                  <a:pt x="322745" y="4505"/>
                </a:cubicBezTo>
                <a:close/>
                <a:moveTo>
                  <a:pt x="1048350" y="1638"/>
                </a:moveTo>
                <a:lnTo>
                  <a:pt x="1118797" y="8601"/>
                </a:lnTo>
                <a:cubicBezTo>
                  <a:pt x="1117977" y="15154"/>
                  <a:pt x="1112926" y="18977"/>
                  <a:pt x="1103642" y="20069"/>
                </a:cubicBezTo>
                <a:lnTo>
                  <a:pt x="1103642" y="128197"/>
                </a:lnTo>
                <a:lnTo>
                  <a:pt x="1103642" y="154000"/>
                </a:lnTo>
                <a:lnTo>
                  <a:pt x="1105690" y="154000"/>
                </a:lnTo>
                <a:lnTo>
                  <a:pt x="1129446" y="120824"/>
                </a:lnTo>
                <a:lnTo>
                  <a:pt x="1153201" y="141303"/>
                </a:lnTo>
                <a:lnTo>
                  <a:pt x="1231020" y="141303"/>
                </a:lnTo>
                <a:lnTo>
                  <a:pt x="1231020" y="104032"/>
                </a:lnTo>
                <a:lnTo>
                  <a:pt x="1165079" y="104032"/>
                </a:lnTo>
                <a:lnTo>
                  <a:pt x="1161802" y="92564"/>
                </a:lnTo>
                <a:lnTo>
                  <a:pt x="1231020" y="92564"/>
                </a:lnTo>
                <a:lnTo>
                  <a:pt x="1231020" y="60617"/>
                </a:lnTo>
                <a:lnTo>
                  <a:pt x="1164259" y="60617"/>
                </a:lnTo>
                <a:lnTo>
                  <a:pt x="1163440" y="57340"/>
                </a:lnTo>
                <a:lnTo>
                  <a:pt x="1161392" y="57340"/>
                </a:lnTo>
                <a:cubicBezTo>
                  <a:pt x="1153201" y="71539"/>
                  <a:pt x="1145146" y="84509"/>
                  <a:pt x="1137227" y="96250"/>
                </a:cubicBezTo>
                <a:cubicBezTo>
                  <a:pt x="1127671" y="109902"/>
                  <a:pt x="1118524" y="121370"/>
                  <a:pt x="1109786" y="130654"/>
                </a:cubicBezTo>
                <a:lnTo>
                  <a:pt x="1103642" y="128197"/>
                </a:lnTo>
                <a:cubicBezTo>
                  <a:pt x="1109103" y="101984"/>
                  <a:pt x="1114291" y="68672"/>
                  <a:pt x="1119206" y="28260"/>
                </a:cubicBezTo>
                <a:lnTo>
                  <a:pt x="1176547" y="49149"/>
                </a:lnTo>
                <a:lnTo>
                  <a:pt x="1231020" y="49149"/>
                </a:lnTo>
                <a:lnTo>
                  <a:pt x="1231020" y="4505"/>
                </a:lnTo>
                <a:lnTo>
                  <a:pt x="1301467" y="10239"/>
                </a:lnTo>
                <a:cubicBezTo>
                  <a:pt x="1300648" y="16519"/>
                  <a:pt x="1295597" y="20342"/>
                  <a:pt x="1286313" y="21707"/>
                </a:cubicBezTo>
                <a:lnTo>
                  <a:pt x="1286313" y="49149"/>
                </a:lnTo>
                <a:lnTo>
                  <a:pt x="1311297" y="49149"/>
                </a:lnTo>
                <a:lnTo>
                  <a:pt x="1335872" y="15154"/>
                </a:lnTo>
                <a:lnTo>
                  <a:pt x="1366180" y="41367"/>
                </a:lnTo>
                <a:lnTo>
                  <a:pt x="1380106" y="54064"/>
                </a:lnTo>
                <a:cubicBezTo>
                  <a:pt x="1379013" y="58432"/>
                  <a:pt x="1375327" y="60617"/>
                  <a:pt x="1369047" y="60617"/>
                </a:cubicBezTo>
                <a:lnTo>
                  <a:pt x="1286313" y="60617"/>
                </a:lnTo>
                <a:lnTo>
                  <a:pt x="1286313" y="92564"/>
                </a:lnTo>
                <a:lnTo>
                  <a:pt x="1310068" y="92564"/>
                </a:lnTo>
                <a:lnTo>
                  <a:pt x="1333004" y="62665"/>
                </a:lnTo>
                <a:lnTo>
                  <a:pt x="1348159" y="74542"/>
                </a:lnTo>
                <a:cubicBezTo>
                  <a:pt x="1359354" y="83826"/>
                  <a:pt x="1368228" y="91471"/>
                  <a:pt x="1374781" y="97479"/>
                </a:cubicBezTo>
                <a:cubicBezTo>
                  <a:pt x="1373689" y="101847"/>
                  <a:pt x="1370003" y="104032"/>
                  <a:pt x="1363723" y="104032"/>
                </a:cubicBezTo>
                <a:lnTo>
                  <a:pt x="1286313" y="104032"/>
                </a:lnTo>
                <a:lnTo>
                  <a:pt x="1286313" y="141303"/>
                </a:lnTo>
                <a:lnTo>
                  <a:pt x="1318669" y="141303"/>
                </a:lnTo>
                <a:lnTo>
                  <a:pt x="1343244" y="108537"/>
                </a:lnTo>
                <a:lnTo>
                  <a:pt x="1347749" y="112223"/>
                </a:lnTo>
                <a:lnTo>
                  <a:pt x="1359217" y="121643"/>
                </a:lnTo>
                <a:cubicBezTo>
                  <a:pt x="1364405" y="126012"/>
                  <a:pt x="1369047" y="130108"/>
                  <a:pt x="1373143" y="133931"/>
                </a:cubicBezTo>
                <a:cubicBezTo>
                  <a:pt x="1378604" y="138573"/>
                  <a:pt x="1383246" y="142668"/>
                  <a:pt x="1387068" y="146218"/>
                </a:cubicBezTo>
                <a:cubicBezTo>
                  <a:pt x="1385976" y="150587"/>
                  <a:pt x="1382290" y="152771"/>
                  <a:pt x="1376010" y="152771"/>
                </a:cubicBezTo>
                <a:lnTo>
                  <a:pt x="1165898" y="152771"/>
                </a:lnTo>
                <a:lnTo>
                  <a:pt x="1172041" y="158915"/>
                </a:lnTo>
                <a:cubicBezTo>
                  <a:pt x="1171222" y="163284"/>
                  <a:pt x="1167536" y="165468"/>
                  <a:pt x="1160983" y="165468"/>
                </a:cubicBezTo>
                <a:lnTo>
                  <a:pt x="1103642" y="165468"/>
                </a:lnTo>
                <a:lnTo>
                  <a:pt x="1103642" y="179394"/>
                </a:lnTo>
                <a:cubicBezTo>
                  <a:pt x="1126851" y="188677"/>
                  <a:pt x="1143371" y="200282"/>
                  <a:pt x="1153201" y="214207"/>
                </a:cubicBezTo>
                <a:cubicBezTo>
                  <a:pt x="1161392" y="225676"/>
                  <a:pt x="1164123" y="237007"/>
                  <a:pt x="1161392" y="248202"/>
                </a:cubicBezTo>
                <a:cubicBezTo>
                  <a:pt x="1158662" y="258578"/>
                  <a:pt x="1152655" y="264995"/>
                  <a:pt x="1143371" y="267452"/>
                </a:cubicBezTo>
                <a:cubicBezTo>
                  <a:pt x="1133541" y="270456"/>
                  <a:pt x="1123985" y="267316"/>
                  <a:pt x="1114701" y="258032"/>
                </a:cubicBezTo>
                <a:cubicBezTo>
                  <a:pt x="1114974" y="248475"/>
                  <a:pt x="1114018" y="237690"/>
                  <a:pt x="1111834" y="225676"/>
                </a:cubicBezTo>
                <a:cubicBezTo>
                  <a:pt x="1109922" y="216119"/>
                  <a:pt x="1107192" y="205743"/>
                  <a:pt x="1103642" y="194548"/>
                </a:cubicBezTo>
                <a:lnTo>
                  <a:pt x="1103642" y="375170"/>
                </a:lnTo>
                <a:cubicBezTo>
                  <a:pt x="1103642" y="377628"/>
                  <a:pt x="1099000" y="380768"/>
                  <a:pt x="1089717" y="384591"/>
                </a:cubicBezTo>
                <a:cubicBezTo>
                  <a:pt x="1079341" y="388413"/>
                  <a:pt x="1069238" y="390325"/>
                  <a:pt x="1059408" y="390325"/>
                </a:cubicBezTo>
                <a:lnTo>
                  <a:pt x="1048350" y="390325"/>
                </a:lnTo>
                <a:lnTo>
                  <a:pt x="1048350" y="264585"/>
                </a:lnTo>
                <a:cubicBezTo>
                  <a:pt x="1031420" y="286429"/>
                  <a:pt x="1012034" y="305679"/>
                  <a:pt x="990190" y="322335"/>
                </a:cubicBezTo>
                <a:lnTo>
                  <a:pt x="986094" y="318239"/>
                </a:lnTo>
                <a:cubicBezTo>
                  <a:pt x="998381" y="298853"/>
                  <a:pt x="1009440" y="274961"/>
                  <a:pt x="1019270" y="246564"/>
                </a:cubicBezTo>
                <a:cubicBezTo>
                  <a:pt x="1027461" y="221443"/>
                  <a:pt x="1034288" y="194411"/>
                  <a:pt x="1039749" y="165468"/>
                </a:cubicBezTo>
                <a:lnTo>
                  <a:pt x="995105" y="165468"/>
                </a:lnTo>
                <a:lnTo>
                  <a:pt x="991828" y="154000"/>
                </a:lnTo>
                <a:lnTo>
                  <a:pt x="1048350" y="154000"/>
                </a:lnTo>
                <a:close/>
                <a:moveTo>
                  <a:pt x="718518" y="819"/>
                </a:moveTo>
                <a:lnTo>
                  <a:pt x="793061" y="7372"/>
                </a:lnTo>
                <a:cubicBezTo>
                  <a:pt x="791968" y="13652"/>
                  <a:pt x="786780" y="17611"/>
                  <a:pt x="777497" y="19250"/>
                </a:cubicBezTo>
                <a:lnTo>
                  <a:pt x="776678" y="104851"/>
                </a:lnTo>
                <a:lnTo>
                  <a:pt x="813130" y="104851"/>
                </a:lnTo>
                <a:lnTo>
                  <a:pt x="842619" y="75361"/>
                </a:lnTo>
                <a:lnTo>
                  <a:pt x="890539" y="117957"/>
                </a:lnTo>
                <a:cubicBezTo>
                  <a:pt x="886990" y="122053"/>
                  <a:pt x="880983" y="124784"/>
                  <a:pt x="872518" y="126149"/>
                </a:cubicBezTo>
                <a:cubicBezTo>
                  <a:pt x="871426" y="169837"/>
                  <a:pt x="870334" y="204787"/>
                  <a:pt x="869242" y="231000"/>
                </a:cubicBezTo>
                <a:cubicBezTo>
                  <a:pt x="867603" y="259670"/>
                  <a:pt x="865555" y="282743"/>
                  <a:pt x="863098" y="300218"/>
                </a:cubicBezTo>
                <a:cubicBezTo>
                  <a:pt x="858729" y="333257"/>
                  <a:pt x="850538" y="355374"/>
                  <a:pt x="838523" y="366569"/>
                </a:cubicBezTo>
                <a:cubicBezTo>
                  <a:pt x="824052" y="380222"/>
                  <a:pt x="804665" y="387048"/>
                  <a:pt x="780364" y="387048"/>
                </a:cubicBezTo>
                <a:cubicBezTo>
                  <a:pt x="780364" y="367388"/>
                  <a:pt x="778316" y="354555"/>
                  <a:pt x="774220" y="348548"/>
                </a:cubicBezTo>
                <a:cubicBezTo>
                  <a:pt x="767940" y="339810"/>
                  <a:pt x="757428" y="333530"/>
                  <a:pt x="742683" y="329708"/>
                </a:cubicBezTo>
                <a:lnTo>
                  <a:pt x="743092" y="324793"/>
                </a:lnTo>
                <a:cubicBezTo>
                  <a:pt x="756745" y="326158"/>
                  <a:pt x="769851" y="326841"/>
                  <a:pt x="782412" y="326841"/>
                </a:cubicBezTo>
                <a:cubicBezTo>
                  <a:pt x="787873" y="326841"/>
                  <a:pt x="792378" y="325202"/>
                  <a:pt x="795928" y="321926"/>
                </a:cubicBezTo>
                <a:cubicBezTo>
                  <a:pt x="807396" y="311823"/>
                  <a:pt x="814632" y="243287"/>
                  <a:pt x="817635" y="116319"/>
                </a:cubicBezTo>
                <a:lnTo>
                  <a:pt x="776268" y="116319"/>
                </a:lnTo>
                <a:cubicBezTo>
                  <a:pt x="775722" y="133248"/>
                  <a:pt x="775039" y="148402"/>
                  <a:pt x="774220" y="161782"/>
                </a:cubicBezTo>
                <a:cubicBezTo>
                  <a:pt x="773128" y="177073"/>
                  <a:pt x="771626" y="191135"/>
                  <a:pt x="769715" y="203968"/>
                </a:cubicBezTo>
                <a:cubicBezTo>
                  <a:pt x="765346" y="232365"/>
                  <a:pt x="758247" y="257213"/>
                  <a:pt x="748417" y="278511"/>
                </a:cubicBezTo>
                <a:cubicBezTo>
                  <a:pt x="737768" y="301993"/>
                  <a:pt x="723023" y="322608"/>
                  <a:pt x="704183" y="340357"/>
                </a:cubicBezTo>
                <a:cubicBezTo>
                  <a:pt x="683977" y="359470"/>
                  <a:pt x="658447" y="376126"/>
                  <a:pt x="627592" y="390325"/>
                </a:cubicBezTo>
                <a:lnTo>
                  <a:pt x="623906" y="385000"/>
                </a:lnTo>
                <a:cubicBezTo>
                  <a:pt x="643839" y="368071"/>
                  <a:pt x="660222" y="349777"/>
                  <a:pt x="673055" y="330117"/>
                </a:cubicBezTo>
                <a:cubicBezTo>
                  <a:pt x="685069" y="311277"/>
                  <a:pt x="694626" y="290525"/>
                  <a:pt x="701726" y="267862"/>
                </a:cubicBezTo>
                <a:cubicBezTo>
                  <a:pt x="707733" y="247110"/>
                  <a:pt x="712101" y="223491"/>
                  <a:pt x="714832" y="197005"/>
                </a:cubicBezTo>
                <a:cubicBezTo>
                  <a:pt x="716197" y="184991"/>
                  <a:pt x="717153" y="172021"/>
                  <a:pt x="717699" y="158096"/>
                </a:cubicBezTo>
                <a:cubicBezTo>
                  <a:pt x="718245" y="145535"/>
                  <a:pt x="718654" y="131610"/>
                  <a:pt x="718928" y="116319"/>
                </a:cubicBezTo>
                <a:lnTo>
                  <a:pt x="676741" y="116319"/>
                </a:lnTo>
                <a:lnTo>
                  <a:pt x="673055" y="104851"/>
                </a:lnTo>
                <a:lnTo>
                  <a:pt x="718928" y="104851"/>
                </a:lnTo>
                <a:close/>
                <a:moveTo>
                  <a:pt x="1727549" y="409"/>
                </a:moveTo>
                <a:lnTo>
                  <a:pt x="1797586" y="7372"/>
                </a:lnTo>
                <a:cubicBezTo>
                  <a:pt x="1796767" y="13652"/>
                  <a:pt x="1791716" y="17475"/>
                  <a:pt x="1782432" y="18840"/>
                </a:cubicBezTo>
                <a:lnTo>
                  <a:pt x="1782432" y="88468"/>
                </a:lnTo>
                <a:lnTo>
                  <a:pt x="1805368" y="88468"/>
                </a:lnTo>
                <a:lnTo>
                  <a:pt x="1829943" y="61436"/>
                </a:lnTo>
                <a:lnTo>
                  <a:pt x="1879911" y="99936"/>
                </a:lnTo>
                <a:cubicBezTo>
                  <a:pt x="1876634" y="104305"/>
                  <a:pt x="1871173" y="107172"/>
                  <a:pt x="1863528" y="108537"/>
                </a:cubicBezTo>
                <a:lnTo>
                  <a:pt x="1863528" y="267452"/>
                </a:lnTo>
                <a:cubicBezTo>
                  <a:pt x="1863528" y="268271"/>
                  <a:pt x="1862026" y="269637"/>
                  <a:pt x="1859022" y="271548"/>
                </a:cubicBezTo>
                <a:cubicBezTo>
                  <a:pt x="1856019" y="273186"/>
                  <a:pt x="1852333" y="274825"/>
                  <a:pt x="1847964" y="276463"/>
                </a:cubicBezTo>
                <a:cubicBezTo>
                  <a:pt x="1837042" y="280832"/>
                  <a:pt x="1827212" y="283016"/>
                  <a:pt x="1818475" y="283016"/>
                </a:cubicBezTo>
                <a:lnTo>
                  <a:pt x="1809464" y="283016"/>
                </a:lnTo>
                <a:lnTo>
                  <a:pt x="1809464" y="255165"/>
                </a:lnTo>
                <a:lnTo>
                  <a:pt x="1782432" y="255165"/>
                </a:lnTo>
                <a:lnTo>
                  <a:pt x="1782432" y="371894"/>
                </a:lnTo>
                <a:cubicBezTo>
                  <a:pt x="1782432" y="373259"/>
                  <a:pt x="1781067" y="375034"/>
                  <a:pt x="1778336" y="377218"/>
                </a:cubicBezTo>
                <a:cubicBezTo>
                  <a:pt x="1775606" y="379403"/>
                  <a:pt x="1772193" y="381587"/>
                  <a:pt x="1768097" y="383771"/>
                </a:cubicBezTo>
                <a:cubicBezTo>
                  <a:pt x="1757721" y="388686"/>
                  <a:pt x="1747755" y="391144"/>
                  <a:pt x="1738198" y="391144"/>
                </a:cubicBezTo>
                <a:lnTo>
                  <a:pt x="1727549" y="391144"/>
                </a:lnTo>
                <a:lnTo>
                  <a:pt x="1727549" y="255165"/>
                </a:lnTo>
                <a:lnTo>
                  <a:pt x="1700517" y="255165"/>
                </a:lnTo>
                <a:lnTo>
                  <a:pt x="1700517" y="268271"/>
                </a:lnTo>
                <a:cubicBezTo>
                  <a:pt x="1700517" y="271275"/>
                  <a:pt x="1695739" y="274825"/>
                  <a:pt x="1686182" y="278920"/>
                </a:cubicBezTo>
                <a:cubicBezTo>
                  <a:pt x="1675533" y="283562"/>
                  <a:pt x="1664884" y="285883"/>
                  <a:pt x="1654235" y="285883"/>
                </a:cubicBezTo>
                <a:lnTo>
                  <a:pt x="1646044" y="285883"/>
                </a:lnTo>
                <a:lnTo>
                  <a:pt x="1646044" y="233048"/>
                </a:lnTo>
                <a:cubicBezTo>
                  <a:pt x="1642494" y="239601"/>
                  <a:pt x="1637033" y="243560"/>
                  <a:pt x="1629661" y="244926"/>
                </a:cubicBezTo>
                <a:cubicBezTo>
                  <a:pt x="1621742" y="246291"/>
                  <a:pt x="1613960" y="243833"/>
                  <a:pt x="1606315" y="237553"/>
                </a:cubicBezTo>
                <a:cubicBezTo>
                  <a:pt x="1605496" y="226358"/>
                  <a:pt x="1602219" y="213798"/>
                  <a:pt x="1596485" y="199872"/>
                </a:cubicBezTo>
                <a:lnTo>
                  <a:pt x="1596485" y="373532"/>
                </a:lnTo>
                <a:cubicBezTo>
                  <a:pt x="1596485" y="375990"/>
                  <a:pt x="1592389" y="379130"/>
                  <a:pt x="1584198" y="382952"/>
                </a:cubicBezTo>
                <a:cubicBezTo>
                  <a:pt x="1574368" y="387594"/>
                  <a:pt x="1563446" y="389915"/>
                  <a:pt x="1551432" y="389915"/>
                </a:cubicBezTo>
                <a:lnTo>
                  <a:pt x="1541602" y="389915"/>
                </a:lnTo>
                <a:lnTo>
                  <a:pt x="1541602" y="235096"/>
                </a:lnTo>
                <a:cubicBezTo>
                  <a:pt x="1523581" y="250387"/>
                  <a:pt x="1505423" y="262947"/>
                  <a:pt x="1487128" y="272777"/>
                </a:cubicBezTo>
                <a:lnTo>
                  <a:pt x="1483852" y="269500"/>
                </a:lnTo>
                <a:cubicBezTo>
                  <a:pt x="1530816" y="219532"/>
                  <a:pt x="1562354" y="163693"/>
                  <a:pt x="1578464" y="101984"/>
                </a:cubicBezTo>
                <a:lnTo>
                  <a:pt x="1492043" y="101984"/>
                </a:lnTo>
                <a:lnTo>
                  <a:pt x="1488357" y="90516"/>
                </a:lnTo>
                <a:lnTo>
                  <a:pt x="1576006" y="90516"/>
                </a:lnTo>
                <a:lnTo>
                  <a:pt x="1605905" y="61846"/>
                </a:lnTo>
                <a:lnTo>
                  <a:pt x="1646044" y="100755"/>
                </a:lnTo>
                <a:lnTo>
                  <a:pt x="1646044" y="65941"/>
                </a:lnTo>
                <a:lnTo>
                  <a:pt x="1703384" y="88468"/>
                </a:lnTo>
                <a:lnTo>
                  <a:pt x="1727549" y="88468"/>
                </a:lnTo>
                <a:close/>
                <a:moveTo>
                  <a:pt x="1529724" y="0"/>
                </a:moveTo>
                <a:cubicBezTo>
                  <a:pt x="1557029" y="3549"/>
                  <a:pt x="1576689" y="10785"/>
                  <a:pt x="1588703" y="21707"/>
                </a:cubicBezTo>
                <a:cubicBezTo>
                  <a:pt x="1598806" y="30718"/>
                  <a:pt x="1602219" y="40684"/>
                  <a:pt x="1598942" y="51606"/>
                </a:cubicBezTo>
                <a:cubicBezTo>
                  <a:pt x="1595939" y="61709"/>
                  <a:pt x="1588840" y="68262"/>
                  <a:pt x="1577645" y="71266"/>
                </a:cubicBezTo>
                <a:cubicBezTo>
                  <a:pt x="1565903" y="74269"/>
                  <a:pt x="1554572" y="71129"/>
                  <a:pt x="1543650" y="61846"/>
                </a:cubicBezTo>
                <a:cubicBezTo>
                  <a:pt x="1543377" y="51470"/>
                  <a:pt x="1541465" y="40684"/>
                  <a:pt x="1537916" y="29489"/>
                </a:cubicBezTo>
                <a:cubicBezTo>
                  <a:pt x="1535185" y="19932"/>
                  <a:pt x="1531499" y="10649"/>
                  <a:pt x="1526857" y="1638"/>
                </a:cubicBezTo>
                <a:close/>
              </a:path>
            </a:pathLst>
          </a:custGeom>
          <a:solidFill>
            <a:srgbClr val="6B3E3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6B3E30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A82485FE-1EA7-42C9-A43C-314FBF3FB0CC}"/>
              </a:ext>
            </a:extLst>
          </p:cNvPr>
          <p:cNvSpPr txBox="1"/>
          <p:nvPr/>
        </p:nvSpPr>
        <p:spPr>
          <a:xfrm>
            <a:off x="783898" y="1295064"/>
            <a:ext cx="570565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7B4913"/>
                </a:solidFill>
                <a:effectLst/>
                <a:uLnTx/>
                <a:uFillTx/>
                <a:latin typeface="Roboto Regular"/>
                <a:ea typeface="思源黑体 CN Regular"/>
                <a:cs typeface="+mn-cs"/>
              </a:rPr>
              <a:t>开展“致敬最可爱的人”八一建军节主题庆祝活动。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16868D73-C4C8-4188-80E5-AE7FA4543E9A}"/>
              </a:ext>
            </a:extLst>
          </p:cNvPr>
          <p:cNvSpPr txBox="1"/>
          <p:nvPr/>
        </p:nvSpPr>
        <p:spPr>
          <a:xfrm>
            <a:off x="864079" y="1668739"/>
            <a:ext cx="4941112" cy="697230"/>
          </a:xfrm>
          <a:custGeom>
            <a:avLst/>
            <a:gdLst/>
            <a:ahLst/>
            <a:cxnLst/>
            <a:rect l="l" t="t" r="r" b="b"/>
            <a:pathLst>
              <a:path w="4941112" h="697230">
                <a:moveTo>
                  <a:pt x="3470758" y="612496"/>
                </a:moveTo>
                <a:lnTo>
                  <a:pt x="3471062" y="615239"/>
                </a:lnTo>
                <a:cubicBezTo>
                  <a:pt x="3465982" y="619303"/>
                  <a:pt x="3460699" y="623367"/>
                  <a:pt x="3455213" y="627431"/>
                </a:cubicBezTo>
                <a:cubicBezTo>
                  <a:pt x="3448914" y="632308"/>
                  <a:pt x="3442310" y="637083"/>
                  <a:pt x="3435401" y="641757"/>
                </a:cubicBezTo>
                <a:cubicBezTo>
                  <a:pt x="3427679" y="647243"/>
                  <a:pt x="3419551" y="652628"/>
                  <a:pt x="3411017" y="657911"/>
                </a:cubicBezTo>
                <a:cubicBezTo>
                  <a:pt x="3401669" y="664007"/>
                  <a:pt x="3391916" y="670002"/>
                  <a:pt x="3381756" y="675894"/>
                </a:cubicBezTo>
                <a:cubicBezTo>
                  <a:pt x="3380131" y="680365"/>
                  <a:pt x="3377184" y="683210"/>
                  <a:pt x="3372917" y="684429"/>
                </a:cubicBezTo>
                <a:lnTo>
                  <a:pt x="3355239" y="634137"/>
                </a:lnTo>
                <a:cubicBezTo>
                  <a:pt x="3367024" y="632714"/>
                  <a:pt x="3383382" y="630174"/>
                  <a:pt x="3404311" y="626517"/>
                </a:cubicBezTo>
                <a:lnTo>
                  <a:pt x="3436925" y="620116"/>
                </a:lnTo>
                <a:cubicBezTo>
                  <a:pt x="3448710" y="617678"/>
                  <a:pt x="3459988" y="615138"/>
                  <a:pt x="3470758" y="612496"/>
                </a:cubicBezTo>
                <a:close/>
                <a:moveTo>
                  <a:pt x="1332281" y="592989"/>
                </a:moveTo>
                <a:cubicBezTo>
                  <a:pt x="1331874" y="593395"/>
                  <a:pt x="1331468" y="593903"/>
                  <a:pt x="1331062" y="594513"/>
                </a:cubicBezTo>
                <a:lnTo>
                  <a:pt x="1327404" y="599694"/>
                </a:lnTo>
                <a:cubicBezTo>
                  <a:pt x="1340206" y="613106"/>
                  <a:pt x="1357681" y="623672"/>
                  <a:pt x="1379830" y="631394"/>
                </a:cubicBezTo>
                <a:cubicBezTo>
                  <a:pt x="1391818" y="620624"/>
                  <a:pt x="1402385" y="607822"/>
                  <a:pt x="1411529" y="592989"/>
                </a:cubicBezTo>
                <a:close/>
                <a:moveTo>
                  <a:pt x="2185416" y="560070"/>
                </a:moveTo>
                <a:lnTo>
                  <a:pt x="2185416" y="639928"/>
                </a:lnTo>
                <a:lnTo>
                  <a:pt x="2222906" y="639928"/>
                </a:lnTo>
                <a:lnTo>
                  <a:pt x="2222906" y="560070"/>
                </a:lnTo>
                <a:close/>
                <a:moveTo>
                  <a:pt x="2881579" y="558546"/>
                </a:moveTo>
                <a:cubicBezTo>
                  <a:pt x="2889910" y="580289"/>
                  <a:pt x="2903118" y="598069"/>
                  <a:pt x="2921203" y="611886"/>
                </a:cubicBezTo>
                <a:cubicBezTo>
                  <a:pt x="2928518" y="605790"/>
                  <a:pt x="2936240" y="598678"/>
                  <a:pt x="2944368" y="590550"/>
                </a:cubicBezTo>
                <a:cubicBezTo>
                  <a:pt x="2951886" y="583235"/>
                  <a:pt x="2958694" y="576022"/>
                  <a:pt x="2964790" y="568910"/>
                </a:cubicBezTo>
                <a:cubicBezTo>
                  <a:pt x="2958084" y="570942"/>
                  <a:pt x="2951785" y="571958"/>
                  <a:pt x="2945892" y="571958"/>
                </a:cubicBezTo>
                <a:lnTo>
                  <a:pt x="2938272" y="571958"/>
                </a:lnTo>
                <a:lnTo>
                  <a:pt x="2938272" y="558546"/>
                </a:lnTo>
                <a:close/>
                <a:moveTo>
                  <a:pt x="2286000" y="528066"/>
                </a:moveTo>
                <a:cubicBezTo>
                  <a:pt x="2308149" y="533146"/>
                  <a:pt x="2324405" y="541173"/>
                  <a:pt x="2334768" y="552146"/>
                </a:cubicBezTo>
                <a:cubicBezTo>
                  <a:pt x="2343302" y="561290"/>
                  <a:pt x="2346757" y="570840"/>
                  <a:pt x="2345131" y="580797"/>
                </a:cubicBezTo>
                <a:cubicBezTo>
                  <a:pt x="2343505" y="590144"/>
                  <a:pt x="2338527" y="596240"/>
                  <a:pt x="2330196" y="599085"/>
                </a:cubicBezTo>
                <a:cubicBezTo>
                  <a:pt x="2321458" y="602336"/>
                  <a:pt x="2312619" y="600101"/>
                  <a:pt x="2303678" y="592379"/>
                </a:cubicBezTo>
                <a:cubicBezTo>
                  <a:pt x="2303475" y="581813"/>
                  <a:pt x="2301342" y="570738"/>
                  <a:pt x="2297278" y="559156"/>
                </a:cubicBezTo>
                <a:cubicBezTo>
                  <a:pt x="2293823" y="548590"/>
                  <a:pt x="2289251" y="538734"/>
                  <a:pt x="2283562" y="529590"/>
                </a:cubicBezTo>
                <a:close/>
                <a:moveTo>
                  <a:pt x="821741" y="510693"/>
                </a:moveTo>
                <a:lnTo>
                  <a:pt x="821741" y="572872"/>
                </a:lnTo>
                <a:lnTo>
                  <a:pt x="846734" y="572872"/>
                </a:lnTo>
                <a:lnTo>
                  <a:pt x="846734" y="510693"/>
                </a:lnTo>
                <a:close/>
                <a:moveTo>
                  <a:pt x="758038" y="510693"/>
                </a:moveTo>
                <a:lnTo>
                  <a:pt x="758038" y="530810"/>
                </a:lnTo>
                <a:cubicBezTo>
                  <a:pt x="758038" y="538531"/>
                  <a:pt x="757936" y="545440"/>
                  <a:pt x="757733" y="551536"/>
                </a:cubicBezTo>
                <a:cubicBezTo>
                  <a:pt x="757530" y="559054"/>
                  <a:pt x="757123" y="566166"/>
                  <a:pt x="756514" y="572872"/>
                </a:cubicBezTo>
                <a:lnTo>
                  <a:pt x="783336" y="572872"/>
                </a:lnTo>
                <a:lnTo>
                  <a:pt x="783336" y="510693"/>
                </a:lnTo>
                <a:close/>
                <a:moveTo>
                  <a:pt x="2835859" y="508559"/>
                </a:moveTo>
                <a:lnTo>
                  <a:pt x="2835859" y="550012"/>
                </a:lnTo>
                <a:lnTo>
                  <a:pt x="2938272" y="550012"/>
                </a:lnTo>
                <a:lnTo>
                  <a:pt x="2938272" y="508559"/>
                </a:lnTo>
                <a:close/>
                <a:moveTo>
                  <a:pt x="1603248" y="504292"/>
                </a:moveTo>
                <a:lnTo>
                  <a:pt x="1603248" y="557937"/>
                </a:lnTo>
                <a:lnTo>
                  <a:pt x="1659331" y="557937"/>
                </a:lnTo>
                <a:cubicBezTo>
                  <a:pt x="1656690" y="541681"/>
                  <a:pt x="1655064" y="523799"/>
                  <a:pt x="1654454" y="504292"/>
                </a:cubicBezTo>
                <a:close/>
                <a:moveTo>
                  <a:pt x="1104900" y="486918"/>
                </a:moveTo>
                <a:cubicBezTo>
                  <a:pt x="1100023" y="496062"/>
                  <a:pt x="1094232" y="505410"/>
                  <a:pt x="1087527" y="514960"/>
                </a:cubicBezTo>
                <a:cubicBezTo>
                  <a:pt x="1094232" y="538531"/>
                  <a:pt x="1103478" y="559664"/>
                  <a:pt x="1115263" y="578358"/>
                </a:cubicBezTo>
                <a:cubicBezTo>
                  <a:pt x="1120546" y="564541"/>
                  <a:pt x="1124712" y="549809"/>
                  <a:pt x="1127760" y="534162"/>
                </a:cubicBezTo>
                <a:cubicBezTo>
                  <a:pt x="1130605" y="519329"/>
                  <a:pt x="1132535" y="503581"/>
                  <a:pt x="1133551" y="486918"/>
                </a:cubicBezTo>
                <a:close/>
                <a:moveTo>
                  <a:pt x="2185416" y="475946"/>
                </a:moveTo>
                <a:lnTo>
                  <a:pt x="2185416" y="551536"/>
                </a:lnTo>
                <a:lnTo>
                  <a:pt x="2222906" y="551536"/>
                </a:lnTo>
                <a:lnTo>
                  <a:pt x="2222906" y="475946"/>
                </a:lnTo>
                <a:close/>
                <a:moveTo>
                  <a:pt x="2835859" y="459791"/>
                </a:moveTo>
                <a:lnTo>
                  <a:pt x="2835859" y="500025"/>
                </a:lnTo>
                <a:lnTo>
                  <a:pt x="2938272" y="500025"/>
                </a:lnTo>
                <a:lnTo>
                  <a:pt x="2938272" y="459791"/>
                </a:lnTo>
                <a:close/>
                <a:moveTo>
                  <a:pt x="1340815" y="446685"/>
                </a:moveTo>
                <a:cubicBezTo>
                  <a:pt x="1359916" y="451155"/>
                  <a:pt x="1373226" y="457861"/>
                  <a:pt x="1380744" y="466802"/>
                </a:cubicBezTo>
                <a:cubicBezTo>
                  <a:pt x="1387043" y="474320"/>
                  <a:pt x="1388567" y="481838"/>
                  <a:pt x="1385316" y="489357"/>
                </a:cubicBezTo>
                <a:cubicBezTo>
                  <a:pt x="1382268" y="496672"/>
                  <a:pt x="1376680" y="501041"/>
                  <a:pt x="1368552" y="502463"/>
                </a:cubicBezTo>
                <a:cubicBezTo>
                  <a:pt x="1359814" y="503886"/>
                  <a:pt x="1351788" y="500736"/>
                  <a:pt x="1344473" y="493014"/>
                </a:cubicBezTo>
                <a:cubicBezTo>
                  <a:pt x="1346708" y="477978"/>
                  <a:pt x="1344676" y="462941"/>
                  <a:pt x="1338377" y="447904"/>
                </a:cubicBezTo>
                <a:close/>
                <a:moveTo>
                  <a:pt x="1073374" y="443507"/>
                </a:moveTo>
                <a:lnTo>
                  <a:pt x="1070763" y="446990"/>
                </a:lnTo>
                <a:cubicBezTo>
                  <a:pt x="1069340" y="447802"/>
                  <a:pt x="1067410" y="448209"/>
                  <a:pt x="1064971" y="448209"/>
                </a:cubicBezTo>
                <a:lnTo>
                  <a:pt x="1021080" y="448209"/>
                </a:lnTo>
                <a:lnTo>
                  <a:pt x="1021080" y="523799"/>
                </a:lnTo>
                <a:lnTo>
                  <a:pt x="1037539" y="498806"/>
                </a:lnTo>
                <a:lnTo>
                  <a:pt x="1043940" y="504902"/>
                </a:lnTo>
                <a:cubicBezTo>
                  <a:pt x="1049020" y="509575"/>
                  <a:pt x="1053694" y="514046"/>
                  <a:pt x="1057961" y="518313"/>
                </a:cubicBezTo>
                <a:close/>
                <a:moveTo>
                  <a:pt x="821741" y="441503"/>
                </a:moveTo>
                <a:lnTo>
                  <a:pt x="821741" y="502158"/>
                </a:lnTo>
                <a:lnTo>
                  <a:pt x="846734" y="502158"/>
                </a:lnTo>
                <a:lnTo>
                  <a:pt x="846734" y="441503"/>
                </a:lnTo>
                <a:close/>
                <a:moveTo>
                  <a:pt x="758038" y="441503"/>
                </a:moveTo>
                <a:lnTo>
                  <a:pt x="758038" y="502158"/>
                </a:lnTo>
                <a:lnTo>
                  <a:pt x="783336" y="502158"/>
                </a:lnTo>
                <a:lnTo>
                  <a:pt x="783336" y="441503"/>
                </a:lnTo>
                <a:close/>
                <a:moveTo>
                  <a:pt x="1603248" y="439674"/>
                </a:moveTo>
                <a:lnTo>
                  <a:pt x="1603248" y="495758"/>
                </a:lnTo>
                <a:lnTo>
                  <a:pt x="1733398" y="495758"/>
                </a:lnTo>
                <a:lnTo>
                  <a:pt x="1733398" y="439674"/>
                </a:lnTo>
                <a:close/>
                <a:moveTo>
                  <a:pt x="361188" y="438760"/>
                </a:moveTo>
                <a:lnTo>
                  <a:pt x="361188" y="599694"/>
                </a:lnTo>
                <a:lnTo>
                  <a:pt x="377647" y="599694"/>
                </a:lnTo>
                <a:cubicBezTo>
                  <a:pt x="378866" y="599694"/>
                  <a:pt x="379984" y="599593"/>
                  <a:pt x="381000" y="599390"/>
                </a:cubicBezTo>
                <a:cubicBezTo>
                  <a:pt x="381813" y="599186"/>
                  <a:pt x="382727" y="598780"/>
                  <a:pt x="383743" y="598170"/>
                </a:cubicBezTo>
                <a:cubicBezTo>
                  <a:pt x="387604" y="595529"/>
                  <a:pt x="389534" y="590449"/>
                  <a:pt x="389534" y="582930"/>
                </a:cubicBezTo>
                <a:cubicBezTo>
                  <a:pt x="389534" y="571754"/>
                  <a:pt x="388112" y="560985"/>
                  <a:pt x="385267" y="550622"/>
                </a:cubicBezTo>
                <a:cubicBezTo>
                  <a:pt x="381813" y="539039"/>
                  <a:pt x="376733" y="528778"/>
                  <a:pt x="370027" y="519837"/>
                </a:cubicBezTo>
                <a:cubicBezTo>
                  <a:pt x="375514" y="493624"/>
                  <a:pt x="379476" y="466598"/>
                  <a:pt x="381914" y="438760"/>
                </a:cubicBezTo>
                <a:close/>
                <a:moveTo>
                  <a:pt x="54559" y="438760"/>
                </a:moveTo>
                <a:cubicBezTo>
                  <a:pt x="60249" y="463754"/>
                  <a:pt x="55372" y="480416"/>
                  <a:pt x="39929" y="488747"/>
                </a:cubicBezTo>
                <a:cubicBezTo>
                  <a:pt x="37491" y="490373"/>
                  <a:pt x="34950" y="491287"/>
                  <a:pt x="32309" y="491490"/>
                </a:cubicBezTo>
                <a:lnTo>
                  <a:pt x="79553" y="491490"/>
                </a:lnTo>
                <a:cubicBezTo>
                  <a:pt x="89103" y="470154"/>
                  <a:pt x="95809" y="453797"/>
                  <a:pt x="99670" y="442418"/>
                </a:cubicBezTo>
                <a:lnTo>
                  <a:pt x="157277" y="458877"/>
                </a:lnTo>
                <a:cubicBezTo>
                  <a:pt x="155245" y="463957"/>
                  <a:pt x="150571" y="466090"/>
                  <a:pt x="143256" y="465278"/>
                </a:cubicBezTo>
                <a:lnTo>
                  <a:pt x="131064" y="491490"/>
                </a:lnTo>
                <a:lnTo>
                  <a:pt x="201168" y="491490"/>
                </a:lnTo>
                <a:lnTo>
                  <a:pt x="224333" y="463144"/>
                </a:lnTo>
                <a:lnTo>
                  <a:pt x="235001" y="471069"/>
                </a:lnTo>
                <a:cubicBezTo>
                  <a:pt x="235001" y="470459"/>
                  <a:pt x="235102" y="469850"/>
                  <a:pt x="235306" y="469240"/>
                </a:cubicBezTo>
                <a:cubicBezTo>
                  <a:pt x="235306" y="468630"/>
                  <a:pt x="235407" y="467919"/>
                  <a:pt x="235611" y="467106"/>
                </a:cubicBezTo>
                <a:cubicBezTo>
                  <a:pt x="235814" y="466294"/>
                  <a:pt x="235915" y="465582"/>
                  <a:pt x="235915" y="464973"/>
                </a:cubicBezTo>
                <a:lnTo>
                  <a:pt x="239573" y="438760"/>
                </a:lnTo>
                <a:close/>
                <a:moveTo>
                  <a:pt x="2633167" y="418643"/>
                </a:moveTo>
                <a:cubicBezTo>
                  <a:pt x="2653284" y="421081"/>
                  <a:pt x="2668016" y="426466"/>
                  <a:pt x="2677363" y="434798"/>
                </a:cubicBezTo>
                <a:cubicBezTo>
                  <a:pt x="2685085" y="441706"/>
                  <a:pt x="2688031" y="449326"/>
                  <a:pt x="2686202" y="457658"/>
                </a:cubicBezTo>
                <a:cubicBezTo>
                  <a:pt x="2684577" y="465379"/>
                  <a:pt x="2679903" y="470561"/>
                  <a:pt x="2672182" y="473202"/>
                </a:cubicBezTo>
                <a:cubicBezTo>
                  <a:pt x="2663647" y="476047"/>
                  <a:pt x="2655316" y="474117"/>
                  <a:pt x="2647188" y="467411"/>
                </a:cubicBezTo>
                <a:cubicBezTo>
                  <a:pt x="2646578" y="459486"/>
                  <a:pt x="2644648" y="450952"/>
                  <a:pt x="2641397" y="441808"/>
                </a:cubicBezTo>
                <a:cubicBezTo>
                  <a:pt x="2638552" y="434086"/>
                  <a:pt x="2634996" y="426873"/>
                  <a:pt x="2630729" y="420167"/>
                </a:cubicBezTo>
                <a:close/>
                <a:moveTo>
                  <a:pt x="1749857" y="409804"/>
                </a:moveTo>
                <a:lnTo>
                  <a:pt x="1790090" y="440284"/>
                </a:lnTo>
                <a:cubicBezTo>
                  <a:pt x="1787652" y="443535"/>
                  <a:pt x="1783690" y="445669"/>
                  <a:pt x="1778203" y="446685"/>
                </a:cubicBezTo>
                <a:lnTo>
                  <a:pt x="1778203" y="510083"/>
                </a:lnTo>
                <a:cubicBezTo>
                  <a:pt x="1778203" y="510693"/>
                  <a:pt x="1776984" y="511607"/>
                  <a:pt x="1774546" y="512826"/>
                </a:cubicBezTo>
                <a:cubicBezTo>
                  <a:pt x="1771904" y="514046"/>
                  <a:pt x="1768856" y="515265"/>
                  <a:pt x="1765402" y="516484"/>
                </a:cubicBezTo>
                <a:cubicBezTo>
                  <a:pt x="1756258" y="519532"/>
                  <a:pt x="1748231" y="521056"/>
                  <a:pt x="1741322" y="521056"/>
                </a:cubicBezTo>
                <a:lnTo>
                  <a:pt x="1733398" y="521056"/>
                </a:lnTo>
                <a:lnTo>
                  <a:pt x="1733398" y="504292"/>
                </a:lnTo>
                <a:lnTo>
                  <a:pt x="1698955" y="504292"/>
                </a:lnTo>
                <a:cubicBezTo>
                  <a:pt x="1698549" y="523799"/>
                  <a:pt x="1700174" y="541681"/>
                  <a:pt x="1703832" y="557937"/>
                </a:cubicBezTo>
                <a:lnTo>
                  <a:pt x="1744675" y="557937"/>
                </a:lnTo>
                <a:lnTo>
                  <a:pt x="1768145" y="528371"/>
                </a:lnTo>
                <a:lnTo>
                  <a:pt x="1797101" y="550622"/>
                </a:lnTo>
                <a:lnTo>
                  <a:pt x="1810512" y="561594"/>
                </a:lnTo>
                <a:cubicBezTo>
                  <a:pt x="1809699" y="564846"/>
                  <a:pt x="1806651" y="566471"/>
                  <a:pt x="1801368" y="566471"/>
                </a:cubicBezTo>
                <a:lnTo>
                  <a:pt x="1705966" y="566471"/>
                </a:lnTo>
                <a:cubicBezTo>
                  <a:pt x="1710843" y="585166"/>
                  <a:pt x="1718564" y="600914"/>
                  <a:pt x="1729130" y="613715"/>
                </a:cubicBezTo>
                <a:cubicBezTo>
                  <a:pt x="1740510" y="627939"/>
                  <a:pt x="1755039" y="638607"/>
                  <a:pt x="1772717" y="645719"/>
                </a:cubicBezTo>
                <a:cubicBezTo>
                  <a:pt x="1778000" y="647954"/>
                  <a:pt x="1782267" y="647040"/>
                  <a:pt x="1785518" y="642976"/>
                </a:cubicBezTo>
                <a:cubicBezTo>
                  <a:pt x="1791208" y="635254"/>
                  <a:pt x="1797304" y="624078"/>
                  <a:pt x="1803807" y="609448"/>
                </a:cubicBezTo>
                <a:lnTo>
                  <a:pt x="1806855" y="610058"/>
                </a:lnTo>
                <a:lnTo>
                  <a:pt x="1801978" y="652425"/>
                </a:lnTo>
                <a:cubicBezTo>
                  <a:pt x="1813560" y="664617"/>
                  <a:pt x="1816710" y="675183"/>
                  <a:pt x="1811427" y="684124"/>
                </a:cubicBezTo>
                <a:cubicBezTo>
                  <a:pt x="1806550" y="692049"/>
                  <a:pt x="1798117" y="695910"/>
                  <a:pt x="1786128" y="695706"/>
                </a:cubicBezTo>
                <a:cubicBezTo>
                  <a:pt x="1776984" y="695503"/>
                  <a:pt x="1766214" y="693065"/>
                  <a:pt x="1753819" y="688391"/>
                </a:cubicBezTo>
                <a:cubicBezTo>
                  <a:pt x="1726794" y="676199"/>
                  <a:pt x="1705458" y="659232"/>
                  <a:pt x="1689811" y="637490"/>
                </a:cubicBezTo>
                <a:cubicBezTo>
                  <a:pt x="1682699" y="627330"/>
                  <a:pt x="1676705" y="616154"/>
                  <a:pt x="1671828" y="603962"/>
                </a:cubicBezTo>
                <a:cubicBezTo>
                  <a:pt x="1667358" y="592582"/>
                  <a:pt x="1663700" y="580086"/>
                  <a:pt x="1660855" y="566471"/>
                </a:cubicBezTo>
                <a:lnTo>
                  <a:pt x="1603248" y="566471"/>
                </a:lnTo>
                <a:lnTo>
                  <a:pt x="1603248" y="637794"/>
                </a:lnTo>
                <a:lnTo>
                  <a:pt x="1637386" y="629565"/>
                </a:lnTo>
                <a:lnTo>
                  <a:pt x="1673962" y="620116"/>
                </a:lnTo>
                <a:lnTo>
                  <a:pt x="1674571" y="623164"/>
                </a:lnTo>
                <a:cubicBezTo>
                  <a:pt x="1669695" y="627025"/>
                  <a:pt x="1664411" y="631089"/>
                  <a:pt x="1658722" y="635356"/>
                </a:cubicBezTo>
                <a:cubicBezTo>
                  <a:pt x="1652016" y="640233"/>
                  <a:pt x="1644904" y="645211"/>
                  <a:pt x="1637386" y="650291"/>
                </a:cubicBezTo>
                <a:cubicBezTo>
                  <a:pt x="1629054" y="655981"/>
                  <a:pt x="1620418" y="661670"/>
                  <a:pt x="1611478" y="667360"/>
                </a:cubicBezTo>
                <a:cubicBezTo>
                  <a:pt x="1601521" y="673659"/>
                  <a:pt x="1591361" y="679857"/>
                  <a:pt x="1580998" y="685953"/>
                </a:cubicBezTo>
                <a:cubicBezTo>
                  <a:pt x="1578356" y="690830"/>
                  <a:pt x="1574699" y="694487"/>
                  <a:pt x="1570025" y="696926"/>
                </a:cubicBezTo>
                <a:lnTo>
                  <a:pt x="1544726" y="651510"/>
                </a:lnTo>
                <a:cubicBezTo>
                  <a:pt x="1554074" y="645618"/>
                  <a:pt x="1558747" y="638912"/>
                  <a:pt x="1558747" y="631394"/>
                </a:cubicBezTo>
                <a:lnTo>
                  <a:pt x="1558747" y="413461"/>
                </a:lnTo>
                <a:lnTo>
                  <a:pt x="1607515" y="431140"/>
                </a:lnTo>
                <a:lnTo>
                  <a:pt x="1730350" y="431140"/>
                </a:lnTo>
                <a:close/>
                <a:moveTo>
                  <a:pt x="399898" y="409804"/>
                </a:moveTo>
                <a:lnTo>
                  <a:pt x="439522" y="446075"/>
                </a:lnTo>
                <a:cubicBezTo>
                  <a:pt x="437490" y="448920"/>
                  <a:pt x="432918" y="450342"/>
                  <a:pt x="425806" y="450342"/>
                </a:cubicBezTo>
                <a:cubicBezTo>
                  <a:pt x="422758" y="455626"/>
                  <a:pt x="419507" y="461010"/>
                  <a:pt x="416052" y="466497"/>
                </a:cubicBezTo>
                <a:lnTo>
                  <a:pt x="404165" y="484785"/>
                </a:lnTo>
                <a:cubicBezTo>
                  <a:pt x="394411" y="499009"/>
                  <a:pt x="385572" y="510490"/>
                  <a:pt x="377647" y="519227"/>
                </a:cubicBezTo>
                <a:cubicBezTo>
                  <a:pt x="394513" y="527965"/>
                  <a:pt x="407518" y="539750"/>
                  <a:pt x="416662" y="554584"/>
                </a:cubicBezTo>
                <a:cubicBezTo>
                  <a:pt x="424790" y="567792"/>
                  <a:pt x="428854" y="581406"/>
                  <a:pt x="428854" y="595427"/>
                </a:cubicBezTo>
                <a:cubicBezTo>
                  <a:pt x="428854" y="611683"/>
                  <a:pt x="425196" y="623977"/>
                  <a:pt x="417881" y="632308"/>
                </a:cubicBezTo>
                <a:cubicBezTo>
                  <a:pt x="409550" y="641452"/>
                  <a:pt x="396342" y="646126"/>
                  <a:pt x="378257" y="646329"/>
                </a:cubicBezTo>
                <a:cubicBezTo>
                  <a:pt x="378257" y="639623"/>
                  <a:pt x="377952" y="633121"/>
                  <a:pt x="377342" y="626822"/>
                </a:cubicBezTo>
                <a:cubicBezTo>
                  <a:pt x="376530" y="619506"/>
                  <a:pt x="375412" y="614630"/>
                  <a:pt x="373990" y="612191"/>
                </a:cubicBezTo>
                <a:cubicBezTo>
                  <a:pt x="371754" y="607924"/>
                  <a:pt x="367487" y="604978"/>
                  <a:pt x="361188" y="603352"/>
                </a:cubicBezTo>
                <a:lnTo>
                  <a:pt x="361188" y="683514"/>
                </a:lnTo>
                <a:cubicBezTo>
                  <a:pt x="361188" y="685546"/>
                  <a:pt x="358343" y="688086"/>
                  <a:pt x="352654" y="691134"/>
                </a:cubicBezTo>
                <a:cubicBezTo>
                  <a:pt x="345542" y="694589"/>
                  <a:pt x="337414" y="696316"/>
                  <a:pt x="328270" y="696316"/>
                </a:cubicBezTo>
                <a:lnTo>
                  <a:pt x="320955" y="696316"/>
                </a:lnTo>
                <a:lnTo>
                  <a:pt x="320955" y="413766"/>
                </a:lnTo>
                <a:lnTo>
                  <a:pt x="365150" y="430226"/>
                </a:lnTo>
                <a:lnTo>
                  <a:pt x="378866" y="430226"/>
                </a:lnTo>
                <a:close/>
                <a:moveTo>
                  <a:pt x="3398520" y="408585"/>
                </a:moveTo>
                <a:lnTo>
                  <a:pt x="3449117" y="428397"/>
                </a:lnTo>
                <a:cubicBezTo>
                  <a:pt x="3447694" y="432054"/>
                  <a:pt x="3444240" y="433782"/>
                  <a:pt x="3438753" y="433578"/>
                </a:cubicBezTo>
                <a:cubicBezTo>
                  <a:pt x="3422091" y="458572"/>
                  <a:pt x="3400653" y="481229"/>
                  <a:pt x="3374441" y="501549"/>
                </a:cubicBezTo>
                <a:lnTo>
                  <a:pt x="3393643" y="501549"/>
                </a:lnTo>
                <a:cubicBezTo>
                  <a:pt x="3401568" y="501549"/>
                  <a:pt x="3408985" y="501447"/>
                  <a:pt x="3415894" y="501244"/>
                </a:cubicBezTo>
                <a:cubicBezTo>
                  <a:pt x="3423412" y="487223"/>
                  <a:pt x="3428899" y="474828"/>
                  <a:pt x="3432353" y="464058"/>
                </a:cubicBezTo>
                <a:lnTo>
                  <a:pt x="3478377" y="491186"/>
                </a:lnTo>
                <a:cubicBezTo>
                  <a:pt x="3476345" y="494640"/>
                  <a:pt x="3472586" y="495961"/>
                  <a:pt x="3467100" y="495148"/>
                </a:cubicBezTo>
                <a:cubicBezTo>
                  <a:pt x="3457753" y="507543"/>
                  <a:pt x="3445561" y="520853"/>
                  <a:pt x="3430524" y="535077"/>
                </a:cubicBezTo>
                <a:cubicBezTo>
                  <a:pt x="3414674" y="550114"/>
                  <a:pt x="3399434" y="562712"/>
                  <a:pt x="3384804" y="572872"/>
                </a:cubicBezTo>
                <a:cubicBezTo>
                  <a:pt x="3396590" y="572262"/>
                  <a:pt x="3409290" y="571450"/>
                  <a:pt x="3422904" y="570434"/>
                </a:cubicBezTo>
                <a:lnTo>
                  <a:pt x="3467710" y="566776"/>
                </a:lnTo>
                <a:lnTo>
                  <a:pt x="3468014" y="570129"/>
                </a:lnTo>
                <a:cubicBezTo>
                  <a:pt x="3457651" y="576022"/>
                  <a:pt x="3445662" y="582219"/>
                  <a:pt x="3432048" y="588722"/>
                </a:cubicBezTo>
                <a:cubicBezTo>
                  <a:pt x="3423920" y="592786"/>
                  <a:pt x="3415690" y="596646"/>
                  <a:pt x="3407359" y="600304"/>
                </a:cubicBezTo>
                <a:cubicBezTo>
                  <a:pt x="3398012" y="604571"/>
                  <a:pt x="3388665" y="608635"/>
                  <a:pt x="3379318" y="612496"/>
                </a:cubicBezTo>
                <a:cubicBezTo>
                  <a:pt x="3377692" y="614122"/>
                  <a:pt x="3375863" y="615442"/>
                  <a:pt x="3373831" y="616458"/>
                </a:cubicBezTo>
                <a:lnTo>
                  <a:pt x="3355543" y="572262"/>
                </a:lnTo>
                <a:cubicBezTo>
                  <a:pt x="3355543" y="572466"/>
                  <a:pt x="3357067" y="572059"/>
                  <a:pt x="3360115" y="571043"/>
                </a:cubicBezTo>
                <a:cubicBezTo>
                  <a:pt x="3361741" y="570637"/>
                  <a:pt x="3363062" y="570230"/>
                  <a:pt x="3364077" y="569824"/>
                </a:cubicBezTo>
                <a:cubicBezTo>
                  <a:pt x="3365500" y="569214"/>
                  <a:pt x="3366617" y="568605"/>
                  <a:pt x="3367430" y="567995"/>
                </a:cubicBezTo>
                <a:cubicBezTo>
                  <a:pt x="3378200" y="559461"/>
                  <a:pt x="3389884" y="545034"/>
                  <a:pt x="3402482" y="524714"/>
                </a:cubicBezTo>
                <a:cubicBezTo>
                  <a:pt x="3394354" y="528574"/>
                  <a:pt x="3385515" y="532537"/>
                  <a:pt x="3375965" y="536601"/>
                </a:cubicBezTo>
                <a:cubicBezTo>
                  <a:pt x="3373933" y="539852"/>
                  <a:pt x="3371291" y="542087"/>
                  <a:pt x="3368040" y="543306"/>
                </a:cubicBezTo>
                <a:lnTo>
                  <a:pt x="3349752" y="499415"/>
                </a:lnTo>
                <a:cubicBezTo>
                  <a:pt x="3349752" y="499618"/>
                  <a:pt x="3351175" y="499212"/>
                  <a:pt x="3354019" y="498196"/>
                </a:cubicBezTo>
                <a:lnTo>
                  <a:pt x="3357372" y="496977"/>
                </a:lnTo>
                <a:cubicBezTo>
                  <a:pt x="3358794" y="496367"/>
                  <a:pt x="3359810" y="495758"/>
                  <a:pt x="3360420" y="495148"/>
                </a:cubicBezTo>
                <a:cubicBezTo>
                  <a:pt x="3367126" y="488442"/>
                  <a:pt x="3374644" y="475438"/>
                  <a:pt x="3382975" y="456134"/>
                </a:cubicBezTo>
                <a:cubicBezTo>
                  <a:pt x="3390697" y="437846"/>
                  <a:pt x="3395878" y="421996"/>
                  <a:pt x="3398520" y="408585"/>
                </a:cubicBezTo>
                <a:close/>
                <a:moveTo>
                  <a:pt x="259995" y="407670"/>
                </a:moveTo>
                <a:lnTo>
                  <a:pt x="298704" y="444551"/>
                </a:lnTo>
                <a:cubicBezTo>
                  <a:pt x="296266" y="446990"/>
                  <a:pt x="292202" y="448310"/>
                  <a:pt x="286512" y="448514"/>
                </a:cubicBezTo>
                <a:cubicBezTo>
                  <a:pt x="274727" y="458267"/>
                  <a:pt x="260604" y="468122"/>
                  <a:pt x="244145" y="478079"/>
                </a:cubicBezTo>
                <a:cubicBezTo>
                  <a:pt x="251866" y="483972"/>
                  <a:pt x="259182" y="489662"/>
                  <a:pt x="266091" y="495148"/>
                </a:cubicBezTo>
                <a:cubicBezTo>
                  <a:pt x="265278" y="498399"/>
                  <a:pt x="262230" y="500025"/>
                  <a:pt x="256946" y="500025"/>
                </a:cubicBezTo>
                <a:lnTo>
                  <a:pt x="126797" y="500025"/>
                </a:lnTo>
                <a:lnTo>
                  <a:pt x="96317" y="563423"/>
                </a:lnTo>
                <a:lnTo>
                  <a:pt x="127406" y="563423"/>
                </a:lnTo>
                <a:lnTo>
                  <a:pt x="127406" y="515874"/>
                </a:lnTo>
                <a:lnTo>
                  <a:pt x="185319" y="521056"/>
                </a:lnTo>
                <a:cubicBezTo>
                  <a:pt x="184506" y="525730"/>
                  <a:pt x="180746" y="528574"/>
                  <a:pt x="174041" y="529590"/>
                </a:cubicBezTo>
                <a:lnTo>
                  <a:pt x="174041" y="563423"/>
                </a:lnTo>
                <a:lnTo>
                  <a:pt x="195377" y="563423"/>
                </a:lnTo>
                <a:lnTo>
                  <a:pt x="219151" y="532029"/>
                </a:lnTo>
                <a:lnTo>
                  <a:pt x="234696" y="544221"/>
                </a:lnTo>
                <a:cubicBezTo>
                  <a:pt x="239776" y="548285"/>
                  <a:pt x="244450" y="552146"/>
                  <a:pt x="248717" y="555803"/>
                </a:cubicBezTo>
                <a:cubicBezTo>
                  <a:pt x="254203" y="560070"/>
                  <a:pt x="258775" y="563830"/>
                  <a:pt x="262433" y="567081"/>
                </a:cubicBezTo>
                <a:cubicBezTo>
                  <a:pt x="261620" y="570332"/>
                  <a:pt x="258674" y="571958"/>
                  <a:pt x="253594" y="571958"/>
                </a:cubicBezTo>
                <a:lnTo>
                  <a:pt x="174041" y="571958"/>
                </a:lnTo>
                <a:lnTo>
                  <a:pt x="174041" y="615849"/>
                </a:lnTo>
                <a:lnTo>
                  <a:pt x="227686" y="615849"/>
                </a:lnTo>
                <a:lnTo>
                  <a:pt x="252070" y="582321"/>
                </a:lnTo>
                <a:lnTo>
                  <a:pt x="256642" y="585978"/>
                </a:lnTo>
                <a:cubicBezTo>
                  <a:pt x="260503" y="589026"/>
                  <a:pt x="264262" y="592176"/>
                  <a:pt x="267919" y="595427"/>
                </a:cubicBezTo>
                <a:cubicBezTo>
                  <a:pt x="273203" y="599694"/>
                  <a:pt x="277978" y="603657"/>
                  <a:pt x="282245" y="607314"/>
                </a:cubicBezTo>
                <a:cubicBezTo>
                  <a:pt x="287731" y="611988"/>
                  <a:pt x="292303" y="616052"/>
                  <a:pt x="295961" y="619506"/>
                </a:cubicBezTo>
                <a:cubicBezTo>
                  <a:pt x="295148" y="622758"/>
                  <a:pt x="292100" y="624383"/>
                  <a:pt x="286817" y="624383"/>
                </a:cubicBezTo>
                <a:lnTo>
                  <a:pt x="174041" y="624383"/>
                </a:lnTo>
                <a:lnTo>
                  <a:pt x="174041" y="684124"/>
                </a:lnTo>
                <a:cubicBezTo>
                  <a:pt x="174041" y="684937"/>
                  <a:pt x="172923" y="686054"/>
                  <a:pt x="170688" y="687477"/>
                </a:cubicBezTo>
                <a:cubicBezTo>
                  <a:pt x="168250" y="688696"/>
                  <a:pt x="165303" y="690017"/>
                  <a:pt x="161849" y="691439"/>
                </a:cubicBezTo>
                <a:cubicBezTo>
                  <a:pt x="152705" y="694487"/>
                  <a:pt x="143967" y="696011"/>
                  <a:pt x="135636" y="696011"/>
                </a:cubicBezTo>
                <a:lnTo>
                  <a:pt x="127406" y="696011"/>
                </a:lnTo>
                <a:lnTo>
                  <a:pt x="127406" y="624383"/>
                </a:lnTo>
                <a:lnTo>
                  <a:pt x="10059" y="624383"/>
                </a:lnTo>
                <a:lnTo>
                  <a:pt x="7620" y="615849"/>
                </a:lnTo>
                <a:lnTo>
                  <a:pt x="127406" y="615849"/>
                </a:lnTo>
                <a:lnTo>
                  <a:pt x="127406" y="571958"/>
                </a:lnTo>
                <a:lnTo>
                  <a:pt x="93878" y="571958"/>
                </a:lnTo>
                <a:lnTo>
                  <a:pt x="77419" y="590550"/>
                </a:lnTo>
                <a:lnTo>
                  <a:pt x="35052" y="563728"/>
                </a:lnTo>
                <a:cubicBezTo>
                  <a:pt x="37897" y="561290"/>
                  <a:pt x="42062" y="558648"/>
                  <a:pt x="47549" y="555803"/>
                </a:cubicBezTo>
                <a:cubicBezTo>
                  <a:pt x="56286" y="540563"/>
                  <a:pt x="65634" y="521970"/>
                  <a:pt x="75590" y="500025"/>
                </a:cubicBezTo>
                <a:lnTo>
                  <a:pt x="27737" y="500025"/>
                </a:lnTo>
                <a:lnTo>
                  <a:pt x="25298" y="491490"/>
                </a:lnTo>
                <a:cubicBezTo>
                  <a:pt x="15545" y="490068"/>
                  <a:pt x="9347" y="484785"/>
                  <a:pt x="6706" y="475641"/>
                </a:cubicBezTo>
                <a:cubicBezTo>
                  <a:pt x="3251" y="462230"/>
                  <a:pt x="8839" y="452374"/>
                  <a:pt x="23470" y="446075"/>
                </a:cubicBezTo>
                <a:cubicBezTo>
                  <a:pt x="28753" y="442824"/>
                  <a:pt x="33020" y="438252"/>
                  <a:pt x="36271" y="432359"/>
                </a:cubicBezTo>
                <a:cubicBezTo>
                  <a:pt x="40335" y="425450"/>
                  <a:pt x="41859" y="418440"/>
                  <a:pt x="40843" y="411328"/>
                </a:cubicBezTo>
                <a:lnTo>
                  <a:pt x="44196" y="411023"/>
                </a:lnTo>
                <a:cubicBezTo>
                  <a:pt x="47041" y="416103"/>
                  <a:pt x="49784" y="422504"/>
                  <a:pt x="52426" y="430226"/>
                </a:cubicBezTo>
                <a:lnTo>
                  <a:pt x="236830" y="430226"/>
                </a:lnTo>
                <a:close/>
                <a:moveTo>
                  <a:pt x="2299716" y="407365"/>
                </a:moveTo>
                <a:lnTo>
                  <a:pt x="2356409" y="423825"/>
                </a:lnTo>
                <a:cubicBezTo>
                  <a:pt x="2355189" y="428092"/>
                  <a:pt x="2351125" y="430226"/>
                  <a:pt x="2344217" y="430226"/>
                </a:cubicBezTo>
                <a:cubicBezTo>
                  <a:pt x="2339137" y="442621"/>
                  <a:pt x="2333346" y="454610"/>
                  <a:pt x="2326843" y="466192"/>
                </a:cubicBezTo>
                <a:lnTo>
                  <a:pt x="2364943" y="466192"/>
                </a:lnTo>
                <a:lnTo>
                  <a:pt x="2387803" y="443027"/>
                </a:lnTo>
                <a:lnTo>
                  <a:pt x="2424684" y="475946"/>
                </a:lnTo>
                <a:cubicBezTo>
                  <a:pt x="2422245" y="479197"/>
                  <a:pt x="2417674" y="481330"/>
                  <a:pt x="2410968" y="482346"/>
                </a:cubicBezTo>
                <a:cubicBezTo>
                  <a:pt x="2410765" y="499212"/>
                  <a:pt x="2410460" y="514046"/>
                  <a:pt x="2410053" y="526847"/>
                </a:cubicBezTo>
                <a:lnTo>
                  <a:pt x="2408834" y="564338"/>
                </a:lnTo>
                <a:cubicBezTo>
                  <a:pt x="2408022" y="587909"/>
                  <a:pt x="2406803" y="606908"/>
                  <a:pt x="2405177" y="621335"/>
                </a:cubicBezTo>
                <a:cubicBezTo>
                  <a:pt x="2401925" y="650393"/>
                  <a:pt x="2395931" y="669392"/>
                  <a:pt x="2387194" y="678333"/>
                </a:cubicBezTo>
                <a:cubicBezTo>
                  <a:pt x="2375814" y="689712"/>
                  <a:pt x="2359558" y="695402"/>
                  <a:pt x="2338426" y="695402"/>
                </a:cubicBezTo>
                <a:cubicBezTo>
                  <a:pt x="2338426" y="680568"/>
                  <a:pt x="2335987" y="670408"/>
                  <a:pt x="2331110" y="664922"/>
                </a:cubicBezTo>
                <a:cubicBezTo>
                  <a:pt x="2325014" y="658013"/>
                  <a:pt x="2314042" y="652831"/>
                  <a:pt x="2298192" y="649377"/>
                </a:cubicBezTo>
                <a:lnTo>
                  <a:pt x="2298497" y="645719"/>
                </a:lnTo>
                <a:cubicBezTo>
                  <a:pt x="2318004" y="647345"/>
                  <a:pt x="2332431" y="648158"/>
                  <a:pt x="2341778" y="648158"/>
                </a:cubicBezTo>
                <a:cubicBezTo>
                  <a:pt x="2346452" y="648158"/>
                  <a:pt x="2350211" y="646837"/>
                  <a:pt x="2353056" y="644195"/>
                </a:cubicBezTo>
                <a:cubicBezTo>
                  <a:pt x="2358136" y="639522"/>
                  <a:pt x="2361895" y="622961"/>
                  <a:pt x="2364334" y="594513"/>
                </a:cubicBezTo>
                <a:cubicBezTo>
                  <a:pt x="2365350" y="581305"/>
                  <a:pt x="2366264" y="564338"/>
                  <a:pt x="2367077" y="543611"/>
                </a:cubicBezTo>
                <a:lnTo>
                  <a:pt x="2368601" y="474726"/>
                </a:lnTo>
                <a:lnTo>
                  <a:pt x="2321662" y="474726"/>
                </a:lnTo>
                <a:cubicBezTo>
                  <a:pt x="2306015" y="500736"/>
                  <a:pt x="2287422" y="522174"/>
                  <a:pt x="2265883" y="539039"/>
                </a:cubicBezTo>
                <a:lnTo>
                  <a:pt x="2264054" y="537820"/>
                </a:lnTo>
                <a:lnTo>
                  <a:pt x="2264054" y="661264"/>
                </a:lnTo>
                <a:cubicBezTo>
                  <a:pt x="2264054" y="661874"/>
                  <a:pt x="2262937" y="662890"/>
                  <a:pt x="2260702" y="664312"/>
                </a:cubicBezTo>
                <a:cubicBezTo>
                  <a:pt x="2258263" y="665531"/>
                  <a:pt x="2255418" y="666750"/>
                  <a:pt x="2252167" y="667970"/>
                </a:cubicBezTo>
                <a:cubicBezTo>
                  <a:pt x="2243633" y="671018"/>
                  <a:pt x="2236114" y="672542"/>
                  <a:pt x="2229612" y="672542"/>
                </a:cubicBezTo>
                <a:lnTo>
                  <a:pt x="2222906" y="672542"/>
                </a:lnTo>
                <a:lnTo>
                  <a:pt x="2222906" y="648462"/>
                </a:lnTo>
                <a:lnTo>
                  <a:pt x="2185416" y="648462"/>
                </a:lnTo>
                <a:lnTo>
                  <a:pt x="2185416" y="669494"/>
                </a:lnTo>
                <a:cubicBezTo>
                  <a:pt x="2185416" y="672135"/>
                  <a:pt x="2182063" y="675082"/>
                  <a:pt x="2175358" y="678333"/>
                </a:cubicBezTo>
                <a:cubicBezTo>
                  <a:pt x="2168042" y="681787"/>
                  <a:pt x="2160321" y="683514"/>
                  <a:pt x="2152193" y="683514"/>
                </a:cubicBezTo>
                <a:lnTo>
                  <a:pt x="2145792" y="683514"/>
                </a:lnTo>
                <a:lnTo>
                  <a:pt x="2145792" y="450647"/>
                </a:lnTo>
                <a:lnTo>
                  <a:pt x="2184197" y="466497"/>
                </a:lnTo>
                <a:lnTo>
                  <a:pt x="2186330" y="437236"/>
                </a:lnTo>
                <a:lnTo>
                  <a:pt x="2187854" y="407975"/>
                </a:lnTo>
                <a:lnTo>
                  <a:pt x="2246681" y="421996"/>
                </a:lnTo>
                <a:cubicBezTo>
                  <a:pt x="2245258" y="427076"/>
                  <a:pt x="2240890" y="429616"/>
                  <a:pt x="2233574" y="429616"/>
                </a:cubicBezTo>
                <a:cubicBezTo>
                  <a:pt x="2224430" y="440182"/>
                  <a:pt x="2213153" y="452781"/>
                  <a:pt x="2199742" y="467411"/>
                </a:cubicBezTo>
                <a:lnTo>
                  <a:pt x="2219858" y="467411"/>
                </a:lnTo>
                <a:lnTo>
                  <a:pt x="2238756" y="446380"/>
                </a:lnTo>
                <a:lnTo>
                  <a:pt x="2276246" y="475946"/>
                </a:lnTo>
                <a:cubicBezTo>
                  <a:pt x="2273808" y="478994"/>
                  <a:pt x="2269744" y="481229"/>
                  <a:pt x="2264054" y="482651"/>
                </a:cubicBezTo>
                <a:lnTo>
                  <a:pt x="2264054" y="533553"/>
                </a:lnTo>
                <a:cubicBezTo>
                  <a:pt x="2271573" y="516890"/>
                  <a:pt x="2278482" y="497383"/>
                  <a:pt x="2284781" y="475031"/>
                </a:cubicBezTo>
                <a:cubicBezTo>
                  <a:pt x="2291486" y="451663"/>
                  <a:pt x="2296465" y="429108"/>
                  <a:pt x="2299716" y="407365"/>
                </a:cubicBezTo>
                <a:close/>
                <a:moveTo>
                  <a:pt x="1080821" y="407365"/>
                </a:moveTo>
                <a:lnTo>
                  <a:pt x="1140562" y="421081"/>
                </a:lnTo>
                <a:cubicBezTo>
                  <a:pt x="1139139" y="425552"/>
                  <a:pt x="1135075" y="427889"/>
                  <a:pt x="1128370" y="428092"/>
                </a:cubicBezTo>
                <a:cubicBezTo>
                  <a:pt x="1122883" y="446380"/>
                  <a:pt x="1116483" y="463144"/>
                  <a:pt x="1109167" y="478384"/>
                </a:cubicBezTo>
                <a:lnTo>
                  <a:pt x="1148182" y="478384"/>
                </a:lnTo>
                <a:lnTo>
                  <a:pt x="1169213" y="449733"/>
                </a:lnTo>
                <a:lnTo>
                  <a:pt x="1182929" y="461010"/>
                </a:lnTo>
                <a:cubicBezTo>
                  <a:pt x="1187602" y="464668"/>
                  <a:pt x="1191768" y="468122"/>
                  <a:pt x="1195426" y="471374"/>
                </a:cubicBezTo>
                <a:cubicBezTo>
                  <a:pt x="1200303" y="475438"/>
                  <a:pt x="1204366" y="478994"/>
                  <a:pt x="1207618" y="482042"/>
                </a:cubicBezTo>
                <a:cubicBezTo>
                  <a:pt x="1206805" y="485293"/>
                  <a:pt x="1203859" y="486918"/>
                  <a:pt x="1198779" y="486918"/>
                </a:cubicBezTo>
                <a:lnTo>
                  <a:pt x="1181405" y="486918"/>
                </a:lnTo>
                <a:cubicBezTo>
                  <a:pt x="1178560" y="511912"/>
                  <a:pt x="1174191" y="534061"/>
                  <a:pt x="1168299" y="553365"/>
                </a:cubicBezTo>
                <a:cubicBezTo>
                  <a:pt x="1161390" y="575107"/>
                  <a:pt x="1152246" y="594208"/>
                  <a:pt x="1140867" y="610667"/>
                </a:cubicBezTo>
                <a:cubicBezTo>
                  <a:pt x="1158748" y="629158"/>
                  <a:pt x="1180897" y="644398"/>
                  <a:pt x="1207313" y="656387"/>
                </a:cubicBezTo>
                <a:lnTo>
                  <a:pt x="1206399" y="659435"/>
                </a:lnTo>
                <a:cubicBezTo>
                  <a:pt x="1186282" y="663702"/>
                  <a:pt x="1173480" y="675894"/>
                  <a:pt x="1167994" y="696011"/>
                </a:cubicBezTo>
                <a:cubicBezTo>
                  <a:pt x="1147673" y="680974"/>
                  <a:pt x="1130808" y="661772"/>
                  <a:pt x="1117397" y="638404"/>
                </a:cubicBezTo>
                <a:cubicBezTo>
                  <a:pt x="1090371" y="664617"/>
                  <a:pt x="1053592" y="683921"/>
                  <a:pt x="1007059" y="696316"/>
                </a:cubicBezTo>
                <a:lnTo>
                  <a:pt x="1005231" y="693268"/>
                </a:lnTo>
                <a:cubicBezTo>
                  <a:pt x="1027786" y="682092"/>
                  <a:pt x="1047293" y="668884"/>
                  <a:pt x="1063752" y="653644"/>
                </a:cubicBezTo>
                <a:cubicBezTo>
                  <a:pt x="1079195" y="639420"/>
                  <a:pt x="1091997" y="623367"/>
                  <a:pt x="1102157" y="605486"/>
                </a:cubicBezTo>
                <a:cubicBezTo>
                  <a:pt x="1097687" y="593497"/>
                  <a:pt x="1093622" y="580289"/>
                  <a:pt x="1089965" y="565862"/>
                </a:cubicBezTo>
                <a:cubicBezTo>
                  <a:pt x="1086917" y="552857"/>
                  <a:pt x="1084072" y="538430"/>
                  <a:pt x="1081431" y="522580"/>
                </a:cubicBezTo>
                <a:cubicBezTo>
                  <a:pt x="1071473" y="535178"/>
                  <a:pt x="1059993" y="546456"/>
                  <a:pt x="1046988" y="556413"/>
                </a:cubicBezTo>
                <a:lnTo>
                  <a:pt x="1043635" y="554279"/>
                </a:lnTo>
                <a:cubicBezTo>
                  <a:pt x="1044854" y="551841"/>
                  <a:pt x="1046175" y="548894"/>
                  <a:pt x="1047598" y="545440"/>
                </a:cubicBezTo>
                <a:lnTo>
                  <a:pt x="1051560" y="535991"/>
                </a:lnTo>
                <a:lnTo>
                  <a:pt x="1021080" y="535991"/>
                </a:lnTo>
                <a:lnTo>
                  <a:pt x="1021080" y="615849"/>
                </a:lnTo>
                <a:cubicBezTo>
                  <a:pt x="1038149" y="612191"/>
                  <a:pt x="1055522" y="608229"/>
                  <a:pt x="1073201" y="603962"/>
                </a:cubicBezTo>
                <a:lnTo>
                  <a:pt x="1073810" y="607314"/>
                </a:lnTo>
                <a:cubicBezTo>
                  <a:pt x="1058570" y="616662"/>
                  <a:pt x="1040994" y="626618"/>
                  <a:pt x="1021080" y="637185"/>
                </a:cubicBezTo>
                <a:cubicBezTo>
                  <a:pt x="1009498" y="643078"/>
                  <a:pt x="997306" y="649174"/>
                  <a:pt x="984504" y="655473"/>
                </a:cubicBezTo>
                <a:cubicBezTo>
                  <a:pt x="970483" y="662178"/>
                  <a:pt x="955650" y="669087"/>
                  <a:pt x="940003" y="676199"/>
                </a:cubicBezTo>
                <a:cubicBezTo>
                  <a:pt x="938378" y="680670"/>
                  <a:pt x="935634" y="683514"/>
                  <a:pt x="931774" y="684734"/>
                </a:cubicBezTo>
                <a:lnTo>
                  <a:pt x="910133" y="638404"/>
                </a:lnTo>
                <a:lnTo>
                  <a:pt x="918362" y="636880"/>
                </a:lnTo>
                <a:cubicBezTo>
                  <a:pt x="922223" y="636270"/>
                  <a:pt x="925576" y="635661"/>
                  <a:pt x="928421" y="635051"/>
                </a:cubicBezTo>
                <a:lnTo>
                  <a:pt x="928421" y="488442"/>
                </a:lnTo>
                <a:lnTo>
                  <a:pt x="972922" y="492405"/>
                </a:lnTo>
                <a:cubicBezTo>
                  <a:pt x="972312" y="496062"/>
                  <a:pt x="969366" y="498298"/>
                  <a:pt x="964083" y="499110"/>
                </a:cubicBezTo>
                <a:lnTo>
                  <a:pt x="964083" y="628041"/>
                </a:lnTo>
                <a:lnTo>
                  <a:pt x="979932" y="624688"/>
                </a:lnTo>
                <a:lnTo>
                  <a:pt x="979932" y="448209"/>
                </a:lnTo>
                <a:lnTo>
                  <a:pt x="918972" y="448209"/>
                </a:lnTo>
                <a:lnTo>
                  <a:pt x="916534" y="439674"/>
                </a:lnTo>
                <a:lnTo>
                  <a:pt x="1014069" y="439674"/>
                </a:lnTo>
                <a:lnTo>
                  <a:pt x="1035405" y="411937"/>
                </a:lnTo>
                <a:lnTo>
                  <a:pt x="1061619" y="432969"/>
                </a:lnTo>
                <a:lnTo>
                  <a:pt x="1073425" y="443261"/>
                </a:lnTo>
                <a:close/>
                <a:moveTo>
                  <a:pt x="3509467" y="407061"/>
                </a:moveTo>
                <a:cubicBezTo>
                  <a:pt x="3527349" y="407061"/>
                  <a:pt x="3541573" y="409702"/>
                  <a:pt x="3552139" y="414985"/>
                </a:cubicBezTo>
                <a:cubicBezTo>
                  <a:pt x="3561080" y="419253"/>
                  <a:pt x="3566668" y="424942"/>
                  <a:pt x="3568903" y="432054"/>
                </a:cubicBezTo>
                <a:cubicBezTo>
                  <a:pt x="3570935" y="438354"/>
                  <a:pt x="3570021" y="444348"/>
                  <a:pt x="3566160" y="450038"/>
                </a:cubicBezTo>
                <a:cubicBezTo>
                  <a:pt x="3562502" y="455524"/>
                  <a:pt x="3557219" y="458775"/>
                  <a:pt x="3550310" y="459791"/>
                </a:cubicBezTo>
                <a:lnTo>
                  <a:pt x="3589020" y="459791"/>
                </a:lnTo>
                <a:lnTo>
                  <a:pt x="3609442" y="432359"/>
                </a:lnTo>
                <a:lnTo>
                  <a:pt x="3613099" y="435407"/>
                </a:lnTo>
                <a:lnTo>
                  <a:pt x="3622548" y="443332"/>
                </a:lnTo>
                <a:cubicBezTo>
                  <a:pt x="3626815" y="446786"/>
                  <a:pt x="3630777" y="450139"/>
                  <a:pt x="3634435" y="453390"/>
                </a:cubicBezTo>
                <a:cubicBezTo>
                  <a:pt x="3639109" y="457251"/>
                  <a:pt x="3642969" y="460604"/>
                  <a:pt x="3646018" y="463449"/>
                </a:cubicBezTo>
                <a:cubicBezTo>
                  <a:pt x="3645205" y="466700"/>
                  <a:pt x="3642258" y="468326"/>
                  <a:pt x="3637178" y="468326"/>
                </a:cubicBezTo>
                <a:lnTo>
                  <a:pt x="3530498" y="468326"/>
                </a:lnTo>
                <a:lnTo>
                  <a:pt x="3568294" y="482042"/>
                </a:lnTo>
                <a:cubicBezTo>
                  <a:pt x="3566871" y="485699"/>
                  <a:pt x="3563315" y="487426"/>
                  <a:pt x="3557626" y="487223"/>
                </a:cubicBezTo>
                <a:cubicBezTo>
                  <a:pt x="3540353" y="500838"/>
                  <a:pt x="3518408" y="512928"/>
                  <a:pt x="3491789" y="523494"/>
                </a:cubicBezTo>
                <a:cubicBezTo>
                  <a:pt x="3503777" y="523494"/>
                  <a:pt x="3518306" y="523393"/>
                  <a:pt x="3535375" y="523190"/>
                </a:cubicBezTo>
                <a:lnTo>
                  <a:pt x="3588106" y="521970"/>
                </a:lnTo>
                <a:cubicBezTo>
                  <a:pt x="3582619" y="511201"/>
                  <a:pt x="3576422" y="501346"/>
                  <a:pt x="3569513" y="492405"/>
                </a:cubicBezTo>
                <a:lnTo>
                  <a:pt x="3572256" y="490576"/>
                </a:lnTo>
                <a:cubicBezTo>
                  <a:pt x="3595217" y="495453"/>
                  <a:pt x="3612490" y="503378"/>
                  <a:pt x="3624072" y="514350"/>
                </a:cubicBezTo>
                <a:cubicBezTo>
                  <a:pt x="3633826" y="523494"/>
                  <a:pt x="3638601" y="533350"/>
                  <a:pt x="3638398" y="543916"/>
                </a:cubicBezTo>
                <a:cubicBezTo>
                  <a:pt x="3638194" y="553466"/>
                  <a:pt x="3634334" y="560070"/>
                  <a:pt x="3626815" y="563728"/>
                </a:cubicBezTo>
                <a:cubicBezTo>
                  <a:pt x="3618890" y="567792"/>
                  <a:pt x="3610356" y="566471"/>
                  <a:pt x="3601212" y="559766"/>
                </a:cubicBezTo>
                <a:cubicBezTo>
                  <a:pt x="3599790" y="551028"/>
                  <a:pt x="3596945" y="541782"/>
                  <a:pt x="3592677" y="532029"/>
                </a:cubicBezTo>
                <a:lnTo>
                  <a:pt x="3588410" y="533553"/>
                </a:lnTo>
                <a:lnTo>
                  <a:pt x="3588410" y="641147"/>
                </a:lnTo>
                <a:cubicBezTo>
                  <a:pt x="3588410" y="644805"/>
                  <a:pt x="3590036" y="646634"/>
                  <a:pt x="3593287" y="646634"/>
                </a:cubicBezTo>
                <a:lnTo>
                  <a:pt x="3608527" y="646634"/>
                </a:lnTo>
                <a:cubicBezTo>
                  <a:pt x="3610966" y="646634"/>
                  <a:pt x="3612998" y="645414"/>
                  <a:pt x="3614623" y="642976"/>
                </a:cubicBezTo>
                <a:cubicBezTo>
                  <a:pt x="3616046" y="640334"/>
                  <a:pt x="3618077" y="635356"/>
                  <a:pt x="3620719" y="628041"/>
                </a:cubicBezTo>
                <a:cubicBezTo>
                  <a:pt x="3622954" y="621742"/>
                  <a:pt x="3625596" y="613715"/>
                  <a:pt x="3628644" y="603962"/>
                </a:cubicBezTo>
                <a:lnTo>
                  <a:pt x="3631692" y="603962"/>
                </a:lnTo>
                <a:lnTo>
                  <a:pt x="3632911" y="645110"/>
                </a:lnTo>
                <a:cubicBezTo>
                  <a:pt x="3640226" y="648970"/>
                  <a:pt x="3643884" y="654762"/>
                  <a:pt x="3643884" y="662483"/>
                </a:cubicBezTo>
                <a:cubicBezTo>
                  <a:pt x="3643884" y="678333"/>
                  <a:pt x="3627831" y="686258"/>
                  <a:pt x="3595726" y="686258"/>
                </a:cubicBezTo>
                <a:lnTo>
                  <a:pt x="3578657" y="686258"/>
                </a:lnTo>
                <a:cubicBezTo>
                  <a:pt x="3564839" y="686258"/>
                  <a:pt x="3555797" y="683819"/>
                  <a:pt x="3551530" y="678942"/>
                </a:cubicBezTo>
                <a:cubicBezTo>
                  <a:pt x="3547669" y="674675"/>
                  <a:pt x="3545739" y="665734"/>
                  <a:pt x="3545739" y="652120"/>
                </a:cubicBezTo>
                <a:lnTo>
                  <a:pt x="3545739" y="545440"/>
                </a:lnTo>
                <a:lnTo>
                  <a:pt x="3535680" y="548183"/>
                </a:lnTo>
                <a:lnTo>
                  <a:pt x="3535680" y="564947"/>
                </a:lnTo>
                <a:cubicBezTo>
                  <a:pt x="3535680" y="571043"/>
                  <a:pt x="3535375" y="576733"/>
                  <a:pt x="3534766" y="582016"/>
                </a:cubicBezTo>
                <a:cubicBezTo>
                  <a:pt x="3534359" y="588315"/>
                  <a:pt x="3533445" y="594310"/>
                  <a:pt x="3532022" y="599999"/>
                </a:cubicBezTo>
                <a:cubicBezTo>
                  <a:pt x="3528974" y="613614"/>
                  <a:pt x="3523793" y="625806"/>
                  <a:pt x="3516477" y="636575"/>
                </a:cubicBezTo>
                <a:cubicBezTo>
                  <a:pt x="3507943" y="649377"/>
                  <a:pt x="3496259" y="660553"/>
                  <a:pt x="3481426" y="670103"/>
                </a:cubicBezTo>
                <a:cubicBezTo>
                  <a:pt x="3464560" y="680670"/>
                  <a:pt x="3443630" y="689204"/>
                  <a:pt x="3418637" y="695706"/>
                </a:cubicBezTo>
                <a:lnTo>
                  <a:pt x="3417418" y="693268"/>
                </a:lnTo>
                <a:cubicBezTo>
                  <a:pt x="3432251" y="684937"/>
                  <a:pt x="3444850" y="675285"/>
                  <a:pt x="3455213" y="664312"/>
                </a:cubicBezTo>
                <a:cubicBezTo>
                  <a:pt x="3464357" y="654355"/>
                  <a:pt x="3471774" y="643382"/>
                  <a:pt x="3477463" y="631394"/>
                </a:cubicBezTo>
                <a:cubicBezTo>
                  <a:pt x="3482137" y="621234"/>
                  <a:pt x="3485591" y="610058"/>
                  <a:pt x="3487826" y="597866"/>
                </a:cubicBezTo>
                <a:cubicBezTo>
                  <a:pt x="3489655" y="587909"/>
                  <a:pt x="3490569" y="577038"/>
                  <a:pt x="3490569" y="565252"/>
                </a:cubicBezTo>
                <a:lnTo>
                  <a:pt x="3490569" y="559461"/>
                </a:lnTo>
                <a:lnTo>
                  <a:pt x="3485388" y="560680"/>
                </a:lnTo>
                <a:cubicBezTo>
                  <a:pt x="3482746" y="564744"/>
                  <a:pt x="3479902" y="567284"/>
                  <a:pt x="3476853" y="568300"/>
                </a:cubicBezTo>
                <a:lnTo>
                  <a:pt x="3458566" y="521361"/>
                </a:lnTo>
                <a:lnTo>
                  <a:pt x="3466795" y="519837"/>
                </a:lnTo>
                <a:cubicBezTo>
                  <a:pt x="3468218" y="519430"/>
                  <a:pt x="3469335" y="519024"/>
                  <a:pt x="3470148" y="518618"/>
                </a:cubicBezTo>
                <a:cubicBezTo>
                  <a:pt x="3477666" y="515163"/>
                  <a:pt x="3486302" y="507848"/>
                  <a:pt x="3496056" y="496672"/>
                </a:cubicBezTo>
                <a:cubicBezTo>
                  <a:pt x="3504590" y="487122"/>
                  <a:pt x="3511398" y="477673"/>
                  <a:pt x="3516477" y="468326"/>
                </a:cubicBezTo>
                <a:lnTo>
                  <a:pt x="3456737" y="468326"/>
                </a:lnTo>
                <a:lnTo>
                  <a:pt x="3454298" y="459791"/>
                </a:lnTo>
                <a:lnTo>
                  <a:pt x="3542690" y="459791"/>
                </a:lnTo>
                <a:cubicBezTo>
                  <a:pt x="3538220" y="459182"/>
                  <a:pt x="3533851" y="457454"/>
                  <a:pt x="3529584" y="454610"/>
                </a:cubicBezTo>
                <a:cubicBezTo>
                  <a:pt x="3528161" y="446685"/>
                  <a:pt x="3525215" y="438354"/>
                  <a:pt x="3520745" y="429616"/>
                </a:cubicBezTo>
                <a:cubicBezTo>
                  <a:pt x="3516884" y="422097"/>
                  <a:pt x="3512414" y="415087"/>
                  <a:pt x="3507334" y="408585"/>
                </a:cubicBezTo>
                <a:close/>
                <a:moveTo>
                  <a:pt x="3099206" y="406756"/>
                </a:moveTo>
                <a:lnTo>
                  <a:pt x="3160776" y="424434"/>
                </a:lnTo>
                <a:cubicBezTo>
                  <a:pt x="3159150" y="428702"/>
                  <a:pt x="3154985" y="430835"/>
                  <a:pt x="3148279" y="430835"/>
                </a:cubicBezTo>
                <a:cubicBezTo>
                  <a:pt x="3138729" y="455829"/>
                  <a:pt x="3128366" y="477266"/>
                  <a:pt x="3117190" y="495148"/>
                </a:cubicBezTo>
                <a:lnTo>
                  <a:pt x="3131820" y="500330"/>
                </a:lnTo>
                <a:cubicBezTo>
                  <a:pt x="3130804" y="503378"/>
                  <a:pt x="3127654" y="505410"/>
                  <a:pt x="3122371" y="506426"/>
                </a:cubicBezTo>
                <a:lnTo>
                  <a:pt x="3122371" y="684124"/>
                </a:lnTo>
                <a:cubicBezTo>
                  <a:pt x="3121965" y="686156"/>
                  <a:pt x="3118104" y="688696"/>
                  <a:pt x="3110789" y="691744"/>
                </a:cubicBezTo>
                <a:cubicBezTo>
                  <a:pt x="3102458" y="694995"/>
                  <a:pt x="3094330" y="696621"/>
                  <a:pt x="3086405" y="696621"/>
                </a:cubicBezTo>
                <a:lnTo>
                  <a:pt x="3078175" y="696621"/>
                </a:lnTo>
                <a:lnTo>
                  <a:pt x="3078175" y="544221"/>
                </a:lnTo>
                <a:cubicBezTo>
                  <a:pt x="3069437" y="552958"/>
                  <a:pt x="3059379" y="561391"/>
                  <a:pt x="3048000" y="569519"/>
                </a:cubicBezTo>
                <a:lnTo>
                  <a:pt x="3044952" y="567386"/>
                </a:lnTo>
                <a:cubicBezTo>
                  <a:pt x="3056534" y="546862"/>
                  <a:pt x="3067202" y="522580"/>
                  <a:pt x="3076956" y="494538"/>
                </a:cubicBezTo>
                <a:cubicBezTo>
                  <a:pt x="3087319" y="464668"/>
                  <a:pt x="3094736" y="435407"/>
                  <a:pt x="3099206" y="406756"/>
                </a:cubicBezTo>
                <a:close/>
                <a:moveTo>
                  <a:pt x="644957" y="406451"/>
                </a:moveTo>
                <a:lnTo>
                  <a:pt x="696468" y="411328"/>
                </a:lnTo>
                <a:cubicBezTo>
                  <a:pt x="695859" y="416205"/>
                  <a:pt x="692099" y="419049"/>
                  <a:pt x="685191" y="419862"/>
                </a:cubicBezTo>
                <a:lnTo>
                  <a:pt x="685191" y="473507"/>
                </a:lnTo>
                <a:lnTo>
                  <a:pt x="697078" y="453086"/>
                </a:lnTo>
                <a:lnTo>
                  <a:pt x="704393" y="460706"/>
                </a:lnTo>
                <a:cubicBezTo>
                  <a:pt x="710286" y="466802"/>
                  <a:pt x="715163" y="472186"/>
                  <a:pt x="719023" y="476860"/>
                </a:cubicBezTo>
                <a:lnTo>
                  <a:pt x="719023" y="417424"/>
                </a:lnTo>
                <a:lnTo>
                  <a:pt x="764134" y="432969"/>
                </a:lnTo>
                <a:lnTo>
                  <a:pt x="843382" y="432969"/>
                </a:lnTo>
                <a:lnTo>
                  <a:pt x="861670" y="412242"/>
                </a:lnTo>
                <a:lnTo>
                  <a:pt x="899160" y="441503"/>
                </a:lnTo>
                <a:cubicBezTo>
                  <a:pt x="896519" y="444754"/>
                  <a:pt x="892251" y="446990"/>
                  <a:pt x="886359" y="448209"/>
                </a:cubicBezTo>
                <a:lnTo>
                  <a:pt x="886359" y="650291"/>
                </a:lnTo>
                <a:cubicBezTo>
                  <a:pt x="886359" y="665328"/>
                  <a:pt x="883920" y="675793"/>
                  <a:pt x="879043" y="681686"/>
                </a:cubicBezTo>
                <a:cubicBezTo>
                  <a:pt x="872947" y="689204"/>
                  <a:pt x="860958" y="693776"/>
                  <a:pt x="843077" y="695402"/>
                </a:cubicBezTo>
                <a:cubicBezTo>
                  <a:pt x="842670" y="680974"/>
                  <a:pt x="841451" y="671424"/>
                  <a:pt x="839419" y="666750"/>
                </a:cubicBezTo>
                <a:cubicBezTo>
                  <a:pt x="836981" y="660451"/>
                  <a:pt x="831799" y="656286"/>
                  <a:pt x="823875" y="654254"/>
                </a:cubicBezTo>
                <a:lnTo>
                  <a:pt x="823875" y="650291"/>
                </a:lnTo>
                <a:lnTo>
                  <a:pt x="841858" y="651206"/>
                </a:lnTo>
                <a:cubicBezTo>
                  <a:pt x="845109" y="651206"/>
                  <a:pt x="846734" y="649478"/>
                  <a:pt x="846734" y="646024"/>
                </a:cubicBezTo>
                <a:lnTo>
                  <a:pt x="846734" y="581406"/>
                </a:lnTo>
                <a:lnTo>
                  <a:pt x="821741" y="581406"/>
                </a:lnTo>
                <a:lnTo>
                  <a:pt x="821741" y="672846"/>
                </a:lnTo>
                <a:cubicBezTo>
                  <a:pt x="821741" y="674472"/>
                  <a:pt x="818998" y="676504"/>
                  <a:pt x="813511" y="678942"/>
                </a:cubicBezTo>
                <a:cubicBezTo>
                  <a:pt x="806806" y="681787"/>
                  <a:pt x="799084" y="683210"/>
                  <a:pt x="790346" y="683210"/>
                </a:cubicBezTo>
                <a:lnTo>
                  <a:pt x="783336" y="683210"/>
                </a:lnTo>
                <a:lnTo>
                  <a:pt x="783336" y="581406"/>
                </a:lnTo>
                <a:lnTo>
                  <a:pt x="755599" y="581406"/>
                </a:lnTo>
                <a:cubicBezTo>
                  <a:pt x="754380" y="592786"/>
                  <a:pt x="752348" y="603250"/>
                  <a:pt x="749503" y="612801"/>
                </a:cubicBezTo>
                <a:cubicBezTo>
                  <a:pt x="746455" y="623774"/>
                  <a:pt x="742493" y="633934"/>
                  <a:pt x="737616" y="643281"/>
                </a:cubicBezTo>
                <a:cubicBezTo>
                  <a:pt x="726237" y="664617"/>
                  <a:pt x="709575" y="682397"/>
                  <a:pt x="687629" y="696621"/>
                </a:cubicBezTo>
                <a:lnTo>
                  <a:pt x="684581" y="694487"/>
                </a:lnTo>
                <a:cubicBezTo>
                  <a:pt x="692302" y="683514"/>
                  <a:pt x="698602" y="671221"/>
                  <a:pt x="703479" y="657606"/>
                </a:cubicBezTo>
                <a:cubicBezTo>
                  <a:pt x="707949" y="645414"/>
                  <a:pt x="711403" y="631902"/>
                  <a:pt x="713842" y="617068"/>
                </a:cubicBezTo>
                <a:cubicBezTo>
                  <a:pt x="715874" y="604470"/>
                  <a:pt x="717296" y="590347"/>
                  <a:pt x="718109" y="574701"/>
                </a:cubicBezTo>
                <a:cubicBezTo>
                  <a:pt x="718515" y="567995"/>
                  <a:pt x="718718" y="560680"/>
                  <a:pt x="718718" y="552755"/>
                </a:cubicBezTo>
                <a:cubicBezTo>
                  <a:pt x="718922" y="546659"/>
                  <a:pt x="719023" y="539446"/>
                  <a:pt x="719023" y="531114"/>
                </a:cubicBezTo>
                <a:lnTo>
                  <a:pt x="719023" y="526238"/>
                </a:lnTo>
                <a:lnTo>
                  <a:pt x="719023" y="487833"/>
                </a:lnTo>
                <a:cubicBezTo>
                  <a:pt x="718414" y="488036"/>
                  <a:pt x="717499" y="488138"/>
                  <a:pt x="716280" y="488138"/>
                </a:cubicBezTo>
                <a:lnTo>
                  <a:pt x="685191" y="488138"/>
                </a:lnTo>
                <a:lnTo>
                  <a:pt x="685191" y="532334"/>
                </a:lnTo>
                <a:lnTo>
                  <a:pt x="718414" y="523190"/>
                </a:lnTo>
                <a:lnTo>
                  <a:pt x="719023" y="526238"/>
                </a:lnTo>
                <a:cubicBezTo>
                  <a:pt x="709270" y="534162"/>
                  <a:pt x="697992" y="542900"/>
                  <a:pt x="685191" y="552450"/>
                </a:cubicBezTo>
                <a:lnTo>
                  <a:pt x="685191" y="646634"/>
                </a:lnTo>
                <a:cubicBezTo>
                  <a:pt x="685191" y="662686"/>
                  <a:pt x="682549" y="673964"/>
                  <a:pt x="677266" y="680466"/>
                </a:cubicBezTo>
                <a:cubicBezTo>
                  <a:pt x="670560" y="688798"/>
                  <a:pt x="657352" y="693878"/>
                  <a:pt x="637642" y="695706"/>
                </a:cubicBezTo>
                <a:cubicBezTo>
                  <a:pt x="637032" y="680263"/>
                  <a:pt x="635102" y="669697"/>
                  <a:pt x="631850" y="664007"/>
                </a:cubicBezTo>
                <a:cubicBezTo>
                  <a:pt x="628193" y="657098"/>
                  <a:pt x="620979" y="652425"/>
                  <a:pt x="610210" y="649986"/>
                </a:cubicBezTo>
                <a:lnTo>
                  <a:pt x="610210" y="645719"/>
                </a:lnTo>
                <a:lnTo>
                  <a:pt x="622707" y="646329"/>
                </a:lnTo>
                <a:cubicBezTo>
                  <a:pt x="626567" y="646735"/>
                  <a:pt x="629818" y="646938"/>
                  <a:pt x="632460" y="646938"/>
                </a:cubicBezTo>
                <a:lnTo>
                  <a:pt x="639470" y="647243"/>
                </a:lnTo>
                <a:cubicBezTo>
                  <a:pt x="643128" y="647243"/>
                  <a:pt x="644957" y="645719"/>
                  <a:pt x="644957" y="642671"/>
                </a:cubicBezTo>
                <a:lnTo>
                  <a:pt x="644957" y="580492"/>
                </a:lnTo>
                <a:lnTo>
                  <a:pt x="630022" y="590246"/>
                </a:lnTo>
                <a:cubicBezTo>
                  <a:pt x="628599" y="595122"/>
                  <a:pt x="625754" y="598170"/>
                  <a:pt x="621487" y="599390"/>
                </a:cubicBezTo>
                <a:lnTo>
                  <a:pt x="607162" y="551536"/>
                </a:lnTo>
                <a:cubicBezTo>
                  <a:pt x="611632" y="550723"/>
                  <a:pt x="616814" y="549606"/>
                  <a:pt x="622707" y="548183"/>
                </a:cubicBezTo>
                <a:cubicBezTo>
                  <a:pt x="630022" y="546558"/>
                  <a:pt x="637438" y="544729"/>
                  <a:pt x="644957" y="542697"/>
                </a:cubicBezTo>
                <a:lnTo>
                  <a:pt x="644957" y="488138"/>
                </a:lnTo>
                <a:lnTo>
                  <a:pt x="612038" y="488138"/>
                </a:lnTo>
                <a:lnTo>
                  <a:pt x="609600" y="479603"/>
                </a:lnTo>
                <a:lnTo>
                  <a:pt x="644957" y="479603"/>
                </a:lnTo>
                <a:close/>
                <a:moveTo>
                  <a:pt x="3207715" y="406146"/>
                </a:moveTo>
                <a:lnTo>
                  <a:pt x="3263189" y="417729"/>
                </a:lnTo>
                <a:cubicBezTo>
                  <a:pt x="3261563" y="422605"/>
                  <a:pt x="3257296" y="425044"/>
                  <a:pt x="3250387" y="425044"/>
                </a:cubicBezTo>
                <a:lnTo>
                  <a:pt x="3240939" y="462839"/>
                </a:lnTo>
                <a:lnTo>
                  <a:pt x="3267761" y="462839"/>
                </a:lnTo>
                <a:lnTo>
                  <a:pt x="3287877" y="435712"/>
                </a:lnTo>
                <a:lnTo>
                  <a:pt x="3313176" y="456438"/>
                </a:lnTo>
                <a:cubicBezTo>
                  <a:pt x="3317647" y="460299"/>
                  <a:pt x="3321406" y="463652"/>
                  <a:pt x="3324453" y="466497"/>
                </a:cubicBezTo>
                <a:cubicBezTo>
                  <a:pt x="3323844" y="469748"/>
                  <a:pt x="3320999" y="471374"/>
                  <a:pt x="3315919" y="471374"/>
                </a:cubicBezTo>
                <a:lnTo>
                  <a:pt x="3238805" y="471374"/>
                </a:lnTo>
                <a:lnTo>
                  <a:pt x="3225698" y="520751"/>
                </a:lnTo>
                <a:lnTo>
                  <a:pt x="3281477" y="520751"/>
                </a:lnTo>
                <a:lnTo>
                  <a:pt x="3302813" y="491490"/>
                </a:lnTo>
                <a:lnTo>
                  <a:pt x="3306775" y="494843"/>
                </a:lnTo>
                <a:cubicBezTo>
                  <a:pt x="3310230" y="497485"/>
                  <a:pt x="3313582" y="500228"/>
                  <a:pt x="3316834" y="503073"/>
                </a:cubicBezTo>
                <a:lnTo>
                  <a:pt x="3329635" y="513741"/>
                </a:lnTo>
                <a:cubicBezTo>
                  <a:pt x="3334512" y="517805"/>
                  <a:pt x="3338576" y="521361"/>
                  <a:pt x="3341827" y="524409"/>
                </a:cubicBezTo>
                <a:cubicBezTo>
                  <a:pt x="3341014" y="527660"/>
                  <a:pt x="3338068" y="529286"/>
                  <a:pt x="3332988" y="529286"/>
                </a:cubicBezTo>
                <a:lnTo>
                  <a:pt x="3223565" y="529286"/>
                </a:lnTo>
                <a:lnTo>
                  <a:pt x="3211677" y="571348"/>
                </a:lnTo>
                <a:lnTo>
                  <a:pt x="3259531" y="571348"/>
                </a:lnTo>
                <a:lnTo>
                  <a:pt x="3284525" y="547269"/>
                </a:lnTo>
                <a:lnTo>
                  <a:pt x="3325673" y="586588"/>
                </a:lnTo>
                <a:cubicBezTo>
                  <a:pt x="3323438" y="589026"/>
                  <a:pt x="3319170" y="590550"/>
                  <a:pt x="3312871" y="591160"/>
                </a:cubicBezTo>
                <a:cubicBezTo>
                  <a:pt x="3298241" y="605384"/>
                  <a:pt x="3279648" y="620116"/>
                  <a:pt x="3257093" y="635356"/>
                </a:cubicBezTo>
                <a:cubicBezTo>
                  <a:pt x="3268472" y="641046"/>
                  <a:pt x="3277006" y="647853"/>
                  <a:pt x="3282696" y="655778"/>
                </a:cubicBezTo>
                <a:cubicBezTo>
                  <a:pt x="3287776" y="662890"/>
                  <a:pt x="3290113" y="669900"/>
                  <a:pt x="3289706" y="676809"/>
                </a:cubicBezTo>
                <a:cubicBezTo>
                  <a:pt x="3288893" y="692658"/>
                  <a:pt x="3279547" y="698551"/>
                  <a:pt x="3261665" y="694487"/>
                </a:cubicBezTo>
                <a:cubicBezTo>
                  <a:pt x="3251098" y="681076"/>
                  <a:pt x="3235960" y="667462"/>
                  <a:pt x="3216250" y="653644"/>
                </a:cubicBezTo>
                <a:cubicBezTo>
                  <a:pt x="3197149" y="640436"/>
                  <a:pt x="3178353" y="630276"/>
                  <a:pt x="3159861" y="623164"/>
                </a:cubicBezTo>
                <a:lnTo>
                  <a:pt x="3161690" y="620116"/>
                </a:lnTo>
                <a:cubicBezTo>
                  <a:pt x="3178150" y="619506"/>
                  <a:pt x="3193390" y="620116"/>
                  <a:pt x="3207410" y="621945"/>
                </a:cubicBezTo>
                <a:cubicBezTo>
                  <a:pt x="3220212" y="623367"/>
                  <a:pt x="3231794" y="625806"/>
                  <a:pt x="3242158" y="629260"/>
                </a:cubicBezTo>
                <a:cubicBezTo>
                  <a:pt x="3249676" y="611988"/>
                  <a:pt x="3255874" y="595529"/>
                  <a:pt x="3260750" y="579882"/>
                </a:cubicBezTo>
                <a:lnTo>
                  <a:pt x="3211373" y="579882"/>
                </a:lnTo>
                <a:lnTo>
                  <a:pt x="3195828" y="598475"/>
                </a:lnTo>
                <a:lnTo>
                  <a:pt x="3155594" y="575310"/>
                </a:lnTo>
                <a:cubicBezTo>
                  <a:pt x="3158846" y="572466"/>
                  <a:pt x="3162401" y="569926"/>
                  <a:pt x="3166262" y="567690"/>
                </a:cubicBezTo>
                <a:cubicBezTo>
                  <a:pt x="3170530" y="554889"/>
                  <a:pt x="3174492" y="542087"/>
                  <a:pt x="3178150" y="529286"/>
                </a:cubicBezTo>
                <a:lnTo>
                  <a:pt x="3126334" y="529286"/>
                </a:lnTo>
                <a:lnTo>
                  <a:pt x="3123895" y="520751"/>
                </a:lnTo>
                <a:lnTo>
                  <a:pt x="3180588" y="520751"/>
                </a:lnTo>
                <a:cubicBezTo>
                  <a:pt x="3185465" y="503073"/>
                  <a:pt x="3189833" y="486614"/>
                  <a:pt x="3193694" y="471374"/>
                </a:cubicBezTo>
                <a:lnTo>
                  <a:pt x="3144012" y="471374"/>
                </a:lnTo>
                <a:lnTo>
                  <a:pt x="3141574" y="462839"/>
                </a:lnTo>
                <a:lnTo>
                  <a:pt x="3195828" y="462839"/>
                </a:lnTo>
                <a:cubicBezTo>
                  <a:pt x="3198876" y="450038"/>
                  <a:pt x="3201314" y="439268"/>
                  <a:pt x="3203143" y="430530"/>
                </a:cubicBezTo>
                <a:cubicBezTo>
                  <a:pt x="3205378" y="420370"/>
                  <a:pt x="3206902" y="412242"/>
                  <a:pt x="3207715" y="406146"/>
                </a:cubicBezTo>
                <a:close/>
                <a:moveTo>
                  <a:pt x="2855366" y="406146"/>
                </a:moveTo>
                <a:cubicBezTo>
                  <a:pt x="2871622" y="405740"/>
                  <a:pt x="2884526" y="407569"/>
                  <a:pt x="2894076" y="411633"/>
                </a:cubicBezTo>
                <a:cubicBezTo>
                  <a:pt x="2902001" y="415087"/>
                  <a:pt x="2906979" y="419862"/>
                  <a:pt x="2909011" y="425958"/>
                </a:cubicBezTo>
                <a:cubicBezTo>
                  <a:pt x="2910637" y="431242"/>
                  <a:pt x="2909722" y="436423"/>
                  <a:pt x="2906268" y="441503"/>
                </a:cubicBezTo>
                <a:cubicBezTo>
                  <a:pt x="2902814" y="446583"/>
                  <a:pt x="2897937" y="449834"/>
                  <a:pt x="2891637" y="451257"/>
                </a:cubicBezTo>
                <a:lnTo>
                  <a:pt x="2935224" y="451257"/>
                </a:lnTo>
                <a:lnTo>
                  <a:pt x="2955036" y="429616"/>
                </a:lnTo>
                <a:lnTo>
                  <a:pt x="2995269" y="460401"/>
                </a:lnTo>
                <a:cubicBezTo>
                  <a:pt x="2992425" y="463652"/>
                  <a:pt x="2988361" y="465786"/>
                  <a:pt x="2983077" y="466802"/>
                </a:cubicBezTo>
                <a:lnTo>
                  <a:pt x="2983077" y="559766"/>
                </a:lnTo>
                <a:cubicBezTo>
                  <a:pt x="2983077" y="560578"/>
                  <a:pt x="2981452" y="561899"/>
                  <a:pt x="2978201" y="563728"/>
                </a:cubicBezTo>
                <a:lnTo>
                  <a:pt x="3014777" y="594513"/>
                </a:lnTo>
                <a:cubicBezTo>
                  <a:pt x="3012542" y="597764"/>
                  <a:pt x="3008477" y="598475"/>
                  <a:pt x="3002585" y="596646"/>
                </a:cubicBezTo>
                <a:cubicBezTo>
                  <a:pt x="2981452" y="604774"/>
                  <a:pt x="2957373" y="611988"/>
                  <a:pt x="2930347" y="618287"/>
                </a:cubicBezTo>
                <a:cubicBezTo>
                  <a:pt x="2943962" y="627228"/>
                  <a:pt x="2960218" y="634543"/>
                  <a:pt x="2979115" y="640233"/>
                </a:cubicBezTo>
                <a:cubicBezTo>
                  <a:pt x="2994965" y="645110"/>
                  <a:pt x="3013558" y="649174"/>
                  <a:pt x="3034894" y="652425"/>
                </a:cubicBezTo>
                <a:lnTo>
                  <a:pt x="3034589" y="656082"/>
                </a:lnTo>
                <a:cubicBezTo>
                  <a:pt x="3016504" y="660350"/>
                  <a:pt x="3004617" y="673354"/>
                  <a:pt x="2998927" y="695097"/>
                </a:cubicBezTo>
                <a:cubicBezTo>
                  <a:pt x="2982062" y="689407"/>
                  <a:pt x="2967533" y="683006"/>
                  <a:pt x="2955341" y="675894"/>
                </a:cubicBezTo>
                <a:cubicBezTo>
                  <a:pt x="2941930" y="668173"/>
                  <a:pt x="2930347" y="659232"/>
                  <a:pt x="2920594" y="649072"/>
                </a:cubicBezTo>
                <a:cubicBezTo>
                  <a:pt x="2899664" y="627330"/>
                  <a:pt x="2885033" y="597154"/>
                  <a:pt x="2876702" y="558546"/>
                </a:cubicBezTo>
                <a:lnTo>
                  <a:pt x="2835859" y="558546"/>
                </a:lnTo>
                <a:lnTo>
                  <a:pt x="2835859" y="640842"/>
                </a:lnTo>
                <a:lnTo>
                  <a:pt x="2894686" y="628955"/>
                </a:lnTo>
                <a:lnTo>
                  <a:pt x="2895295" y="632003"/>
                </a:lnTo>
                <a:cubicBezTo>
                  <a:pt x="2885542" y="639318"/>
                  <a:pt x="2873553" y="647548"/>
                  <a:pt x="2859329" y="656692"/>
                </a:cubicBezTo>
                <a:cubicBezTo>
                  <a:pt x="2851201" y="661975"/>
                  <a:pt x="2842768" y="667157"/>
                  <a:pt x="2834030" y="672237"/>
                </a:cubicBezTo>
                <a:cubicBezTo>
                  <a:pt x="2824480" y="678130"/>
                  <a:pt x="2814726" y="683819"/>
                  <a:pt x="2804769" y="689306"/>
                </a:cubicBezTo>
                <a:cubicBezTo>
                  <a:pt x="2802331" y="691947"/>
                  <a:pt x="2799588" y="693979"/>
                  <a:pt x="2796540" y="695402"/>
                </a:cubicBezTo>
                <a:lnTo>
                  <a:pt x="2775814" y="651510"/>
                </a:lnTo>
                <a:cubicBezTo>
                  <a:pt x="2785770" y="646024"/>
                  <a:pt x="2790749" y="639522"/>
                  <a:pt x="2790749" y="632003"/>
                </a:cubicBezTo>
                <a:lnTo>
                  <a:pt x="2790749" y="432359"/>
                </a:lnTo>
                <a:lnTo>
                  <a:pt x="2840126" y="451257"/>
                </a:lnTo>
                <a:lnTo>
                  <a:pt x="2880665" y="451257"/>
                </a:lnTo>
                <a:cubicBezTo>
                  <a:pt x="2876804" y="450241"/>
                  <a:pt x="2872841" y="448412"/>
                  <a:pt x="2868777" y="445770"/>
                </a:cubicBezTo>
                <a:cubicBezTo>
                  <a:pt x="2868168" y="431546"/>
                  <a:pt x="2863088" y="418846"/>
                  <a:pt x="2853537" y="407670"/>
                </a:cubicBezTo>
                <a:close/>
                <a:moveTo>
                  <a:pt x="2578913" y="406146"/>
                </a:moveTo>
                <a:lnTo>
                  <a:pt x="2636215" y="411328"/>
                </a:lnTo>
                <a:cubicBezTo>
                  <a:pt x="2635402" y="416205"/>
                  <a:pt x="2631643" y="419049"/>
                  <a:pt x="2624937" y="419862"/>
                </a:cubicBezTo>
                <a:lnTo>
                  <a:pt x="2624633" y="458267"/>
                </a:lnTo>
                <a:cubicBezTo>
                  <a:pt x="2624633" y="465176"/>
                  <a:pt x="2624531" y="471272"/>
                  <a:pt x="2624328" y="476555"/>
                </a:cubicBezTo>
                <a:cubicBezTo>
                  <a:pt x="2624328" y="483058"/>
                  <a:pt x="2624226" y="488950"/>
                  <a:pt x="2624023" y="494234"/>
                </a:cubicBezTo>
                <a:lnTo>
                  <a:pt x="2667000" y="494234"/>
                </a:lnTo>
                <a:lnTo>
                  <a:pt x="2688336" y="466192"/>
                </a:lnTo>
                <a:lnTo>
                  <a:pt x="2702052" y="477165"/>
                </a:lnTo>
                <a:cubicBezTo>
                  <a:pt x="2706725" y="480822"/>
                  <a:pt x="2710891" y="484277"/>
                  <a:pt x="2714549" y="487528"/>
                </a:cubicBezTo>
                <a:lnTo>
                  <a:pt x="2726741" y="497891"/>
                </a:lnTo>
                <a:cubicBezTo>
                  <a:pt x="2725928" y="501142"/>
                  <a:pt x="2722982" y="502768"/>
                  <a:pt x="2717902" y="502768"/>
                </a:cubicBezTo>
                <a:lnTo>
                  <a:pt x="2661209" y="502768"/>
                </a:lnTo>
                <a:lnTo>
                  <a:pt x="2661209" y="640233"/>
                </a:lnTo>
                <a:cubicBezTo>
                  <a:pt x="2661209" y="644500"/>
                  <a:pt x="2663546" y="646634"/>
                  <a:pt x="2668219" y="646634"/>
                </a:cubicBezTo>
                <a:lnTo>
                  <a:pt x="2692298" y="646634"/>
                </a:lnTo>
                <a:cubicBezTo>
                  <a:pt x="2695347" y="646227"/>
                  <a:pt x="2697582" y="644805"/>
                  <a:pt x="2699004" y="642366"/>
                </a:cubicBezTo>
                <a:cubicBezTo>
                  <a:pt x="2700630" y="639725"/>
                  <a:pt x="2702865" y="634340"/>
                  <a:pt x="2705710" y="626212"/>
                </a:cubicBezTo>
                <a:cubicBezTo>
                  <a:pt x="2707742" y="620319"/>
                  <a:pt x="2710383" y="611886"/>
                  <a:pt x="2713634" y="600914"/>
                </a:cubicBezTo>
                <a:lnTo>
                  <a:pt x="2716682" y="600914"/>
                </a:lnTo>
                <a:lnTo>
                  <a:pt x="2717902" y="644805"/>
                </a:lnTo>
                <a:cubicBezTo>
                  <a:pt x="2725826" y="648462"/>
                  <a:pt x="2729789" y="654355"/>
                  <a:pt x="2729789" y="662483"/>
                </a:cubicBezTo>
                <a:cubicBezTo>
                  <a:pt x="2729789" y="670814"/>
                  <a:pt x="2725928" y="676910"/>
                  <a:pt x="2718206" y="680771"/>
                </a:cubicBezTo>
                <a:cubicBezTo>
                  <a:pt x="2709875" y="684835"/>
                  <a:pt x="2695855" y="686867"/>
                  <a:pt x="2676144" y="686867"/>
                </a:cubicBezTo>
                <a:lnTo>
                  <a:pt x="2655722" y="686867"/>
                </a:lnTo>
                <a:cubicBezTo>
                  <a:pt x="2641092" y="686867"/>
                  <a:pt x="2631339" y="684429"/>
                  <a:pt x="2626461" y="679552"/>
                </a:cubicBezTo>
                <a:cubicBezTo>
                  <a:pt x="2621991" y="675082"/>
                  <a:pt x="2619756" y="665938"/>
                  <a:pt x="2619756" y="652120"/>
                </a:cubicBezTo>
                <a:lnTo>
                  <a:pt x="2619756" y="552450"/>
                </a:lnTo>
                <a:cubicBezTo>
                  <a:pt x="2617521" y="568503"/>
                  <a:pt x="2614371" y="582930"/>
                  <a:pt x="2610307" y="595732"/>
                </a:cubicBezTo>
                <a:cubicBezTo>
                  <a:pt x="2605837" y="609956"/>
                  <a:pt x="2600045" y="622859"/>
                  <a:pt x="2592934" y="634442"/>
                </a:cubicBezTo>
                <a:cubicBezTo>
                  <a:pt x="2577287" y="659435"/>
                  <a:pt x="2553919" y="680365"/>
                  <a:pt x="2522830" y="697230"/>
                </a:cubicBezTo>
                <a:lnTo>
                  <a:pt x="2519782" y="693268"/>
                </a:lnTo>
                <a:cubicBezTo>
                  <a:pt x="2531567" y="680670"/>
                  <a:pt x="2541422" y="667055"/>
                  <a:pt x="2549347" y="652425"/>
                </a:cubicBezTo>
                <a:cubicBezTo>
                  <a:pt x="2556662" y="638810"/>
                  <a:pt x="2562555" y="623875"/>
                  <a:pt x="2567026" y="607619"/>
                </a:cubicBezTo>
                <a:cubicBezTo>
                  <a:pt x="2570886" y="592786"/>
                  <a:pt x="2573833" y="576123"/>
                  <a:pt x="2575865" y="557632"/>
                </a:cubicBezTo>
                <a:cubicBezTo>
                  <a:pt x="2577490" y="542189"/>
                  <a:pt x="2578507" y="523901"/>
                  <a:pt x="2578913" y="502768"/>
                </a:cubicBezTo>
                <a:lnTo>
                  <a:pt x="2534717" y="502768"/>
                </a:lnTo>
                <a:lnTo>
                  <a:pt x="2532278" y="494234"/>
                </a:lnTo>
                <a:lnTo>
                  <a:pt x="2579218" y="494234"/>
                </a:lnTo>
                <a:close/>
                <a:moveTo>
                  <a:pt x="2498750" y="406146"/>
                </a:moveTo>
                <a:lnTo>
                  <a:pt x="2554529" y="424434"/>
                </a:lnTo>
                <a:cubicBezTo>
                  <a:pt x="2552903" y="428702"/>
                  <a:pt x="2548737" y="430734"/>
                  <a:pt x="2542032" y="430530"/>
                </a:cubicBezTo>
                <a:cubicBezTo>
                  <a:pt x="2533701" y="451866"/>
                  <a:pt x="2523947" y="471577"/>
                  <a:pt x="2512771" y="489662"/>
                </a:cubicBezTo>
                <a:lnTo>
                  <a:pt x="2531364" y="496672"/>
                </a:lnTo>
                <a:cubicBezTo>
                  <a:pt x="2530145" y="499720"/>
                  <a:pt x="2526893" y="501752"/>
                  <a:pt x="2521610" y="502768"/>
                </a:cubicBezTo>
                <a:lnTo>
                  <a:pt x="2521610" y="684124"/>
                </a:lnTo>
                <a:cubicBezTo>
                  <a:pt x="2521407" y="685750"/>
                  <a:pt x="2517750" y="687985"/>
                  <a:pt x="2510637" y="690830"/>
                </a:cubicBezTo>
                <a:cubicBezTo>
                  <a:pt x="2502713" y="694081"/>
                  <a:pt x="2495093" y="695706"/>
                  <a:pt x="2487777" y="695706"/>
                </a:cubicBezTo>
                <a:lnTo>
                  <a:pt x="2479853" y="695706"/>
                </a:lnTo>
                <a:lnTo>
                  <a:pt x="2479853" y="532334"/>
                </a:lnTo>
                <a:cubicBezTo>
                  <a:pt x="2467864" y="545338"/>
                  <a:pt x="2454250" y="557022"/>
                  <a:pt x="2439010" y="567386"/>
                </a:cubicBezTo>
                <a:lnTo>
                  <a:pt x="2435657" y="564947"/>
                </a:lnTo>
                <a:cubicBezTo>
                  <a:pt x="2449068" y="545237"/>
                  <a:pt x="2461362" y="521462"/>
                  <a:pt x="2472537" y="493624"/>
                </a:cubicBezTo>
                <a:cubicBezTo>
                  <a:pt x="2484323" y="464160"/>
                  <a:pt x="2493061" y="435001"/>
                  <a:pt x="2498750" y="406146"/>
                </a:cubicBezTo>
                <a:close/>
                <a:moveTo>
                  <a:pt x="464515" y="406146"/>
                </a:moveTo>
                <a:lnTo>
                  <a:pt x="519684" y="411328"/>
                </a:lnTo>
                <a:cubicBezTo>
                  <a:pt x="519075" y="416001"/>
                  <a:pt x="515315" y="418846"/>
                  <a:pt x="508406" y="419862"/>
                </a:cubicBezTo>
                <a:lnTo>
                  <a:pt x="508102" y="432969"/>
                </a:lnTo>
                <a:cubicBezTo>
                  <a:pt x="508102" y="437642"/>
                  <a:pt x="508000" y="441910"/>
                  <a:pt x="507797" y="445770"/>
                </a:cubicBezTo>
                <a:lnTo>
                  <a:pt x="507187" y="471069"/>
                </a:lnTo>
                <a:cubicBezTo>
                  <a:pt x="509016" y="492811"/>
                  <a:pt x="511963" y="512217"/>
                  <a:pt x="516027" y="529286"/>
                </a:cubicBezTo>
                <a:cubicBezTo>
                  <a:pt x="520294" y="547777"/>
                  <a:pt x="525882" y="564236"/>
                  <a:pt x="532790" y="578663"/>
                </a:cubicBezTo>
                <a:cubicBezTo>
                  <a:pt x="547421" y="609143"/>
                  <a:pt x="569265" y="632613"/>
                  <a:pt x="598323" y="649072"/>
                </a:cubicBezTo>
                <a:lnTo>
                  <a:pt x="597713" y="652425"/>
                </a:lnTo>
                <a:cubicBezTo>
                  <a:pt x="578612" y="656692"/>
                  <a:pt x="567030" y="670814"/>
                  <a:pt x="562966" y="694792"/>
                </a:cubicBezTo>
                <a:cubicBezTo>
                  <a:pt x="544678" y="678130"/>
                  <a:pt x="530657" y="653746"/>
                  <a:pt x="520903" y="621640"/>
                </a:cubicBezTo>
                <a:cubicBezTo>
                  <a:pt x="516636" y="607213"/>
                  <a:pt x="512979" y="590957"/>
                  <a:pt x="509930" y="572872"/>
                </a:cubicBezTo>
                <a:cubicBezTo>
                  <a:pt x="507492" y="556616"/>
                  <a:pt x="505460" y="538430"/>
                  <a:pt x="503834" y="518313"/>
                </a:cubicBezTo>
                <a:cubicBezTo>
                  <a:pt x="501802" y="537414"/>
                  <a:pt x="498450" y="554584"/>
                  <a:pt x="493776" y="569824"/>
                </a:cubicBezTo>
                <a:cubicBezTo>
                  <a:pt x="488493" y="587299"/>
                  <a:pt x="481482" y="603149"/>
                  <a:pt x="472745" y="617373"/>
                </a:cubicBezTo>
                <a:cubicBezTo>
                  <a:pt x="462991" y="633019"/>
                  <a:pt x="450799" y="647243"/>
                  <a:pt x="436169" y="660045"/>
                </a:cubicBezTo>
                <a:cubicBezTo>
                  <a:pt x="420522" y="673862"/>
                  <a:pt x="401828" y="686156"/>
                  <a:pt x="380086" y="696926"/>
                </a:cubicBezTo>
                <a:lnTo>
                  <a:pt x="377038" y="692963"/>
                </a:lnTo>
                <a:cubicBezTo>
                  <a:pt x="399186" y="673862"/>
                  <a:pt x="416763" y="652831"/>
                  <a:pt x="429768" y="629870"/>
                </a:cubicBezTo>
                <a:cubicBezTo>
                  <a:pt x="441554" y="609346"/>
                  <a:pt x="450190" y="586283"/>
                  <a:pt x="455676" y="560680"/>
                </a:cubicBezTo>
                <a:cubicBezTo>
                  <a:pt x="457911" y="549301"/>
                  <a:pt x="459740" y="537109"/>
                  <a:pt x="461163" y="524104"/>
                </a:cubicBezTo>
                <a:cubicBezTo>
                  <a:pt x="462382" y="512725"/>
                  <a:pt x="463296" y="500025"/>
                  <a:pt x="463906" y="486004"/>
                </a:cubicBezTo>
                <a:cubicBezTo>
                  <a:pt x="464109" y="480111"/>
                  <a:pt x="464211" y="473609"/>
                  <a:pt x="464211" y="466497"/>
                </a:cubicBezTo>
                <a:cubicBezTo>
                  <a:pt x="464414" y="460604"/>
                  <a:pt x="464515" y="454000"/>
                  <a:pt x="464515" y="446685"/>
                </a:cubicBezTo>
                <a:close/>
                <a:moveTo>
                  <a:pt x="1463040" y="405232"/>
                </a:moveTo>
                <a:lnTo>
                  <a:pt x="1496873" y="441198"/>
                </a:lnTo>
                <a:cubicBezTo>
                  <a:pt x="1492403" y="444450"/>
                  <a:pt x="1485392" y="443942"/>
                  <a:pt x="1475842" y="439674"/>
                </a:cubicBezTo>
                <a:lnTo>
                  <a:pt x="1452067" y="441808"/>
                </a:lnTo>
                <a:lnTo>
                  <a:pt x="1425550" y="443637"/>
                </a:lnTo>
                <a:lnTo>
                  <a:pt x="1476451" y="458572"/>
                </a:lnTo>
                <a:cubicBezTo>
                  <a:pt x="1475029" y="463042"/>
                  <a:pt x="1471168" y="464973"/>
                  <a:pt x="1464869" y="464363"/>
                </a:cubicBezTo>
                <a:cubicBezTo>
                  <a:pt x="1458163" y="470866"/>
                  <a:pt x="1451153" y="477266"/>
                  <a:pt x="1443838" y="483566"/>
                </a:cubicBezTo>
                <a:cubicBezTo>
                  <a:pt x="1434694" y="491490"/>
                  <a:pt x="1426058" y="498298"/>
                  <a:pt x="1417930" y="503987"/>
                </a:cubicBezTo>
                <a:lnTo>
                  <a:pt x="1460297" y="503987"/>
                </a:lnTo>
                <a:lnTo>
                  <a:pt x="1481023" y="483566"/>
                </a:lnTo>
                <a:lnTo>
                  <a:pt x="1515770" y="517094"/>
                </a:lnTo>
                <a:cubicBezTo>
                  <a:pt x="1513738" y="519532"/>
                  <a:pt x="1509878" y="520853"/>
                  <a:pt x="1504188" y="521056"/>
                </a:cubicBezTo>
                <a:cubicBezTo>
                  <a:pt x="1492199" y="528778"/>
                  <a:pt x="1480210" y="536093"/>
                  <a:pt x="1468222" y="543002"/>
                </a:cubicBezTo>
                <a:cubicBezTo>
                  <a:pt x="1473505" y="547066"/>
                  <a:pt x="1479296" y="551638"/>
                  <a:pt x="1485595" y="556718"/>
                </a:cubicBezTo>
                <a:cubicBezTo>
                  <a:pt x="1484783" y="559969"/>
                  <a:pt x="1481836" y="561594"/>
                  <a:pt x="1476756" y="561594"/>
                </a:cubicBezTo>
                <a:lnTo>
                  <a:pt x="1351178" y="561594"/>
                </a:lnTo>
                <a:cubicBezTo>
                  <a:pt x="1348130" y="567894"/>
                  <a:pt x="1343762" y="575514"/>
                  <a:pt x="1338072" y="584454"/>
                </a:cubicBezTo>
                <a:lnTo>
                  <a:pt x="1413358" y="584454"/>
                </a:lnTo>
                <a:lnTo>
                  <a:pt x="1434694" y="563423"/>
                </a:lnTo>
                <a:lnTo>
                  <a:pt x="1475537" y="596037"/>
                </a:lnTo>
                <a:cubicBezTo>
                  <a:pt x="1473505" y="598475"/>
                  <a:pt x="1468526" y="600202"/>
                  <a:pt x="1460602" y="601218"/>
                </a:cubicBezTo>
                <a:cubicBezTo>
                  <a:pt x="1449426" y="617474"/>
                  <a:pt x="1436929" y="631089"/>
                  <a:pt x="1423111" y="642062"/>
                </a:cubicBezTo>
                <a:cubicBezTo>
                  <a:pt x="1436726" y="644297"/>
                  <a:pt x="1451458" y="645922"/>
                  <a:pt x="1467307" y="646938"/>
                </a:cubicBezTo>
                <a:cubicBezTo>
                  <a:pt x="1481328" y="647954"/>
                  <a:pt x="1496568" y="648462"/>
                  <a:pt x="1513027" y="648462"/>
                </a:cubicBezTo>
                <a:lnTo>
                  <a:pt x="1513027" y="652120"/>
                </a:lnTo>
                <a:cubicBezTo>
                  <a:pt x="1495146" y="658013"/>
                  <a:pt x="1484173" y="672542"/>
                  <a:pt x="1480109" y="695706"/>
                </a:cubicBezTo>
                <a:cubicBezTo>
                  <a:pt x="1460399" y="692658"/>
                  <a:pt x="1443126" y="688899"/>
                  <a:pt x="1428293" y="684429"/>
                </a:cubicBezTo>
                <a:cubicBezTo>
                  <a:pt x="1411427" y="679552"/>
                  <a:pt x="1396594" y="673659"/>
                  <a:pt x="1383792" y="666750"/>
                </a:cubicBezTo>
                <a:cubicBezTo>
                  <a:pt x="1350264" y="682600"/>
                  <a:pt x="1306678" y="692455"/>
                  <a:pt x="1253033" y="696316"/>
                </a:cubicBezTo>
                <a:lnTo>
                  <a:pt x="1251814" y="692354"/>
                </a:lnTo>
                <a:cubicBezTo>
                  <a:pt x="1294892" y="681381"/>
                  <a:pt x="1330046" y="666852"/>
                  <a:pt x="1357274" y="648767"/>
                </a:cubicBezTo>
                <a:cubicBezTo>
                  <a:pt x="1343254" y="636982"/>
                  <a:pt x="1331671" y="622656"/>
                  <a:pt x="1322527" y="605790"/>
                </a:cubicBezTo>
                <a:cubicBezTo>
                  <a:pt x="1297940" y="636880"/>
                  <a:pt x="1267866" y="660248"/>
                  <a:pt x="1232306" y="675894"/>
                </a:cubicBezTo>
                <a:lnTo>
                  <a:pt x="1230173" y="673456"/>
                </a:lnTo>
                <a:cubicBezTo>
                  <a:pt x="1246429" y="661061"/>
                  <a:pt x="1261262" y="644906"/>
                  <a:pt x="1274674" y="624993"/>
                </a:cubicBezTo>
                <a:cubicBezTo>
                  <a:pt x="1287272" y="605892"/>
                  <a:pt x="1297737" y="584759"/>
                  <a:pt x="1306068" y="561594"/>
                </a:cubicBezTo>
                <a:lnTo>
                  <a:pt x="1264310" y="561594"/>
                </a:lnTo>
                <a:lnTo>
                  <a:pt x="1261872" y="553060"/>
                </a:lnTo>
                <a:lnTo>
                  <a:pt x="1308811" y="553060"/>
                </a:lnTo>
                <a:cubicBezTo>
                  <a:pt x="1313078" y="540462"/>
                  <a:pt x="1316431" y="527457"/>
                  <a:pt x="1318870" y="514046"/>
                </a:cubicBezTo>
                <a:lnTo>
                  <a:pt x="1377696" y="522580"/>
                </a:lnTo>
                <a:cubicBezTo>
                  <a:pt x="1376883" y="526238"/>
                  <a:pt x="1372921" y="528168"/>
                  <a:pt x="1365809" y="528371"/>
                </a:cubicBezTo>
                <a:cubicBezTo>
                  <a:pt x="1362558" y="537515"/>
                  <a:pt x="1359103" y="545745"/>
                  <a:pt x="1355446" y="553060"/>
                </a:cubicBezTo>
                <a:lnTo>
                  <a:pt x="1424940" y="553060"/>
                </a:lnTo>
                <a:lnTo>
                  <a:pt x="1446581" y="526542"/>
                </a:lnTo>
                <a:lnTo>
                  <a:pt x="1449934" y="528981"/>
                </a:lnTo>
                <a:cubicBezTo>
                  <a:pt x="1452779" y="531013"/>
                  <a:pt x="1455623" y="533146"/>
                  <a:pt x="1458468" y="535382"/>
                </a:cubicBezTo>
                <a:cubicBezTo>
                  <a:pt x="1459078" y="532537"/>
                  <a:pt x="1459789" y="528676"/>
                  <a:pt x="1460602" y="523799"/>
                </a:cubicBezTo>
                <a:lnTo>
                  <a:pt x="1462430" y="512522"/>
                </a:lnTo>
                <a:lnTo>
                  <a:pt x="1266444" y="512522"/>
                </a:lnTo>
                <a:cubicBezTo>
                  <a:pt x="1273759" y="533858"/>
                  <a:pt x="1270000" y="548488"/>
                  <a:pt x="1255167" y="556413"/>
                </a:cubicBezTo>
                <a:cubicBezTo>
                  <a:pt x="1242975" y="563118"/>
                  <a:pt x="1233830" y="560883"/>
                  <a:pt x="1227734" y="549707"/>
                </a:cubicBezTo>
                <a:cubicBezTo>
                  <a:pt x="1221435" y="538328"/>
                  <a:pt x="1224687" y="528168"/>
                  <a:pt x="1237488" y="519227"/>
                </a:cubicBezTo>
                <a:cubicBezTo>
                  <a:pt x="1247242" y="513131"/>
                  <a:pt x="1251915" y="503479"/>
                  <a:pt x="1251509" y="490271"/>
                </a:cubicBezTo>
                <a:lnTo>
                  <a:pt x="1254862" y="489966"/>
                </a:lnTo>
                <a:cubicBezTo>
                  <a:pt x="1257300" y="493624"/>
                  <a:pt x="1260043" y="498298"/>
                  <a:pt x="1263091" y="503987"/>
                </a:cubicBezTo>
                <a:lnTo>
                  <a:pt x="1296619" y="503987"/>
                </a:lnTo>
                <a:cubicBezTo>
                  <a:pt x="1291946" y="502565"/>
                  <a:pt x="1287678" y="500126"/>
                  <a:pt x="1283818" y="496672"/>
                </a:cubicBezTo>
                <a:cubicBezTo>
                  <a:pt x="1285037" y="481432"/>
                  <a:pt x="1281481" y="466802"/>
                  <a:pt x="1273150" y="452781"/>
                </a:cubicBezTo>
                <a:lnTo>
                  <a:pt x="1275588" y="451257"/>
                </a:lnTo>
                <a:cubicBezTo>
                  <a:pt x="1290218" y="453695"/>
                  <a:pt x="1301801" y="457556"/>
                  <a:pt x="1310335" y="462839"/>
                </a:cubicBezTo>
                <a:cubicBezTo>
                  <a:pt x="1317650" y="467513"/>
                  <a:pt x="1322222" y="472898"/>
                  <a:pt x="1324051" y="478994"/>
                </a:cubicBezTo>
                <a:cubicBezTo>
                  <a:pt x="1327506" y="491795"/>
                  <a:pt x="1322527" y="500126"/>
                  <a:pt x="1309116" y="503987"/>
                </a:cubicBezTo>
                <a:lnTo>
                  <a:pt x="1408786" y="503987"/>
                </a:lnTo>
                <a:cubicBezTo>
                  <a:pt x="1413866" y="485090"/>
                  <a:pt x="1417727" y="465074"/>
                  <a:pt x="1420368" y="443942"/>
                </a:cubicBezTo>
                <a:cubicBezTo>
                  <a:pt x="1392936" y="445364"/>
                  <a:pt x="1364895" y="446177"/>
                  <a:pt x="1336243" y="446380"/>
                </a:cubicBezTo>
                <a:cubicBezTo>
                  <a:pt x="1305763" y="446786"/>
                  <a:pt x="1277417" y="446482"/>
                  <a:pt x="1251204" y="445466"/>
                </a:cubicBezTo>
                <a:lnTo>
                  <a:pt x="1250595" y="440589"/>
                </a:lnTo>
                <a:cubicBezTo>
                  <a:pt x="1334110" y="433070"/>
                  <a:pt x="1404925" y="421285"/>
                  <a:pt x="1463040" y="405232"/>
                </a:cubicBezTo>
                <a:close/>
                <a:moveTo>
                  <a:pt x="1942795" y="400050"/>
                </a:moveTo>
                <a:cubicBezTo>
                  <a:pt x="1960880" y="400050"/>
                  <a:pt x="1969922" y="410515"/>
                  <a:pt x="1969922" y="431445"/>
                </a:cubicBezTo>
                <a:cubicBezTo>
                  <a:pt x="1969922" y="446482"/>
                  <a:pt x="1966265" y="460096"/>
                  <a:pt x="1958950" y="472288"/>
                </a:cubicBezTo>
                <a:cubicBezTo>
                  <a:pt x="1950415" y="486309"/>
                  <a:pt x="1937715" y="496875"/>
                  <a:pt x="1920850" y="503987"/>
                </a:cubicBezTo>
                <a:lnTo>
                  <a:pt x="1915058" y="493929"/>
                </a:lnTo>
                <a:cubicBezTo>
                  <a:pt x="1925015" y="489255"/>
                  <a:pt x="1933245" y="482854"/>
                  <a:pt x="1939747" y="474726"/>
                </a:cubicBezTo>
                <a:cubicBezTo>
                  <a:pt x="1945030" y="468021"/>
                  <a:pt x="1947977" y="461925"/>
                  <a:pt x="1948586" y="456438"/>
                </a:cubicBezTo>
                <a:cubicBezTo>
                  <a:pt x="1939849" y="454203"/>
                  <a:pt x="1932940" y="450952"/>
                  <a:pt x="1927860" y="446685"/>
                </a:cubicBezTo>
                <a:cubicBezTo>
                  <a:pt x="1920545" y="440995"/>
                  <a:pt x="1916887" y="433477"/>
                  <a:pt x="1916887" y="424129"/>
                </a:cubicBezTo>
                <a:cubicBezTo>
                  <a:pt x="1916887" y="408077"/>
                  <a:pt x="1925523" y="400050"/>
                  <a:pt x="1942795" y="400050"/>
                </a:cubicBezTo>
                <a:close/>
                <a:moveTo>
                  <a:pt x="1871472" y="400050"/>
                </a:moveTo>
                <a:cubicBezTo>
                  <a:pt x="1889354" y="400050"/>
                  <a:pt x="1898295" y="410515"/>
                  <a:pt x="1898295" y="431445"/>
                </a:cubicBezTo>
                <a:cubicBezTo>
                  <a:pt x="1898295" y="446482"/>
                  <a:pt x="1894637" y="460096"/>
                  <a:pt x="1887322" y="472288"/>
                </a:cubicBezTo>
                <a:cubicBezTo>
                  <a:pt x="1878787" y="486309"/>
                  <a:pt x="1866189" y="496875"/>
                  <a:pt x="1849526" y="503987"/>
                </a:cubicBezTo>
                <a:lnTo>
                  <a:pt x="1843430" y="493929"/>
                </a:lnTo>
                <a:cubicBezTo>
                  <a:pt x="1853387" y="489255"/>
                  <a:pt x="1861617" y="482854"/>
                  <a:pt x="1868119" y="474726"/>
                </a:cubicBezTo>
                <a:cubicBezTo>
                  <a:pt x="1873403" y="468021"/>
                  <a:pt x="1876349" y="461925"/>
                  <a:pt x="1876958" y="456438"/>
                </a:cubicBezTo>
                <a:cubicBezTo>
                  <a:pt x="1868424" y="454203"/>
                  <a:pt x="1861515" y="450952"/>
                  <a:pt x="1856232" y="446685"/>
                </a:cubicBezTo>
                <a:cubicBezTo>
                  <a:pt x="1848917" y="440792"/>
                  <a:pt x="1845259" y="433274"/>
                  <a:pt x="1845259" y="424129"/>
                </a:cubicBezTo>
                <a:cubicBezTo>
                  <a:pt x="1845259" y="408077"/>
                  <a:pt x="1853997" y="400050"/>
                  <a:pt x="1871472" y="400050"/>
                </a:cubicBezTo>
                <a:close/>
                <a:moveTo>
                  <a:pt x="4910023" y="219151"/>
                </a:moveTo>
                <a:cubicBezTo>
                  <a:pt x="4930749" y="219151"/>
                  <a:pt x="4941112" y="230937"/>
                  <a:pt x="4941112" y="254508"/>
                </a:cubicBezTo>
                <a:cubicBezTo>
                  <a:pt x="4941112" y="271577"/>
                  <a:pt x="4936947" y="287325"/>
                  <a:pt x="4928616" y="301752"/>
                </a:cubicBezTo>
                <a:cubicBezTo>
                  <a:pt x="4918862" y="318618"/>
                  <a:pt x="4904638" y="331013"/>
                  <a:pt x="4885944" y="338938"/>
                </a:cubicBezTo>
                <a:lnTo>
                  <a:pt x="4880762" y="328879"/>
                </a:lnTo>
                <a:cubicBezTo>
                  <a:pt x="4892345" y="323190"/>
                  <a:pt x="4901489" y="315875"/>
                  <a:pt x="4908194" y="306934"/>
                </a:cubicBezTo>
                <a:cubicBezTo>
                  <a:pt x="4913680" y="299619"/>
                  <a:pt x="4917135" y="291795"/>
                  <a:pt x="4918557" y="283464"/>
                </a:cubicBezTo>
                <a:lnTo>
                  <a:pt x="4906975" y="278892"/>
                </a:lnTo>
                <a:cubicBezTo>
                  <a:pt x="4902098" y="276860"/>
                  <a:pt x="4897933" y="274625"/>
                  <a:pt x="4894478" y="272187"/>
                </a:cubicBezTo>
                <a:cubicBezTo>
                  <a:pt x="4885334" y="265684"/>
                  <a:pt x="4880762" y="257455"/>
                  <a:pt x="4880762" y="247498"/>
                </a:cubicBezTo>
                <a:cubicBezTo>
                  <a:pt x="4880762" y="239776"/>
                  <a:pt x="4883506" y="233172"/>
                  <a:pt x="4888992" y="227686"/>
                </a:cubicBezTo>
                <a:cubicBezTo>
                  <a:pt x="4894478" y="221996"/>
                  <a:pt x="4901489" y="219151"/>
                  <a:pt x="4910023" y="219151"/>
                </a:cubicBezTo>
                <a:close/>
                <a:moveTo>
                  <a:pt x="1626108" y="214275"/>
                </a:moveTo>
                <a:lnTo>
                  <a:pt x="1626718" y="217018"/>
                </a:lnTo>
                <a:cubicBezTo>
                  <a:pt x="1622247" y="220879"/>
                  <a:pt x="1617777" y="224638"/>
                  <a:pt x="1613306" y="228295"/>
                </a:cubicBezTo>
                <a:lnTo>
                  <a:pt x="1596542" y="241707"/>
                </a:lnTo>
                <a:cubicBezTo>
                  <a:pt x="1589634" y="246990"/>
                  <a:pt x="1582725" y="252171"/>
                  <a:pt x="1575816" y="257251"/>
                </a:cubicBezTo>
                <a:cubicBezTo>
                  <a:pt x="1567688" y="263144"/>
                  <a:pt x="1559357" y="268935"/>
                  <a:pt x="1550823" y="274625"/>
                </a:cubicBezTo>
                <a:cubicBezTo>
                  <a:pt x="1548994" y="279299"/>
                  <a:pt x="1546149" y="282143"/>
                  <a:pt x="1542288" y="283159"/>
                </a:cubicBezTo>
                <a:lnTo>
                  <a:pt x="1524305" y="235306"/>
                </a:lnTo>
                <a:cubicBezTo>
                  <a:pt x="1546251" y="232258"/>
                  <a:pt x="1580185" y="225247"/>
                  <a:pt x="1626108" y="214275"/>
                </a:cubicBezTo>
                <a:close/>
                <a:moveTo>
                  <a:pt x="4763415" y="177699"/>
                </a:moveTo>
                <a:lnTo>
                  <a:pt x="4763415" y="202387"/>
                </a:lnTo>
                <a:lnTo>
                  <a:pt x="4801819" y="202387"/>
                </a:lnTo>
                <a:lnTo>
                  <a:pt x="4816450" y="185928"/>
                </a:lnTo>
                <a:cubicBezTo>
                  <a:pt x="4809134" y="187757"/>
                  <a:pt x="4802937" y="188671"/>
                  <a:pt x="4797857" y="188671"/>
                </a:cubicBezTo>
                <a:lnTo>
                  <a:pt x="4790541" y="188671"/>
                </a:lnTo>
                <a:lnTo>
                  <a:pt x="4790541" y="177699"/>
                </a:lnTo>
                <a:close/>
                <a:moveTo>
                  <a:pt x="4697273" y="177699"/>
                </a:moveTo>
                <a:lnTo>
                  <a:pt x="4697273" y="182271"/>
                </a:lnTo>
                <a:cubicBezTo>
                  <a:pt x="4697273" y="183083"/>
                  <a:pt x="4696257" y="184201"/>
                  <a:pt x="4694225" y="185623"/>
                </a:cubicBezTo>
                <a:cubicBezTo>
                  <a:pt x="4692193" y="186843"/>
                  <a:pt x="4689551" y="188062"/>
                  <a:pt x="4686300" y="189281"/>
                </a:cubicBezTo>
                <a:cubicBezTo>
                  <a:pt x="4678375" y="192329"/>
                  <a:pt x="4670654" y="193853"/>
                  <a:pt x="4663135" y="193853"/>
                </a:cubicBezTo>
                <a:lnTo>
                  <a:pt x="4685081" y="202387"/>
                </a:lnTo>
                <a:lnTo>
                  <a:pt x="4723486" y="202387"/>
                </a:lnTo>
                <a:lnTo>
                  <a:pt x="4723486" y="177699"/>
                </a:lnTo>
                <a:close/>
                <a:moveTo>
                  <a:pt x="2034845" y="171603"/>
                </a:moveTo>
                <a:lnTo>
                  <a:pt x="2030273" y="172212"/>
                </a:lnTo>
                <a:lnTo>
                  <a:pt x="1995221" y="172212"/>
                </a:lnTo>
                <a:lnTo>
                  <a:pt x="1995221" y="207264"/>
                </a:lnTo>
                <a:lnTo>
                  <a:pt x="2001012" y="207264"/>
                </a:lnTo>
                <a:lnTo>
                  <a:pt x="2018995" y="182271"/>
                </a:lnTo>
                <a:lnTo>
                  <a:pt x="2021434" y="184099"/>
                </a:lnTo>
                <a:lnTo>
                  <a:pt x="2044598" y="204216"/>
                </a:lnTo>
                <a:cubicBezTo>
                  <a:pt x="2040738" y="193447"/>
                  <a:pt x="2037486" y="182575"/>
                  <a:pt x="2034845" y="171603"/>
                </a:cubicBezTo>
                <a:close/>
                <a:moveTo>
                  <a:pt x="1271016" y="160020"/>
                </a:moveTo>
                <a:lnTo>
                  <a:pt x="1271016" y="239878"/>
                </a:lnTo>
                <a:lnTo>
                  <a:pt x="1308507" y="239878"/>
                </a:lnTo>
                <a:lnTo>
                  <a:pt x="1308507" y="160020"/>
                </a:lnTo>
                <a:close/>
                <a:moveTo>
                  <a:pt x="4763415" y="140513"/>
                </a:moveTo>
                <a:lnTo>
                  <a:pt x="4763415" y="169164"/>
                </a:lnTo>
                <a:lnTo>
                  <a:pt x="4790541" y="169164"/>
                </a:lnTo>
                <a:lnTo>
                  <a:pt x="4790541" y="140513"/>
                </a:lnTo>
                <a:close/>
                <a:moveTo>
                  <a:pt x="4697273" y="140513"/>
                </a:moveTo>
                <a:lnTo>
                  <a:pt x="4697273" y="169164"/>
                </a:lnTo>
                <a:lnTo>
                  <a:pt x="4723486" y="169164"/>
                </a:lnTo>
                <a:lnTo>
                  <a:pt x="4723486" y="140513"/>
                </a:lnTo>
                <a:close/>
                <a:moveTo>
                  <a:pt x="776021" y="132283"/>
                </a:moveTo>
                <a:lnTo>
                  <a:pt x="776021" y="151486"/>
                </a:lnTo>
                <a:cubicBezTo>
                  <a:pt x="776021" y="154534"/>
                  <a:pt x="775919" y="157785"/>
                  <a:pt x="775716" y="161239"/>
                </a:cubicBezTo>
                <a:lnTo>
                  <a:pt x="775411" y="170993"/>
                </a:lnTo>
                <a:lnTo>
                  <a:pt x="816559" y="170993"/>
                </a:lnTo>
                <a:lnTo>
                  <a:pt x="816559" y="132283"/>
                </a:lnTo>
                <a:close/>
                <a:moveTo>
                  <a:pt x="692506" y="132283"/>
                </a:moveTo>
                <a:lnTo>
                  <a:pt x="692506" y="170993"/>
                </a:lnTo>
                <a:lnTo>
                  <a:pt x="731215" y="170993"/>
                </a:lnTo>
                <a:cubicBezTo>
                  <a:pt x="731418" y="166929"/>
                  <a:pt x="731520" y="163881"/>
                  <a:pt x="731520" y="161849"/>
                </a:cubicBezTo>
                <a:cubicBezTo>
                  <a:pt x="731723" y="158395"/>
                  <a:pt x="731825" y="155245"/>
                  <a:pt x="731825" y="152400"/>
                </a:cubicBezTo>
                <a:lnTo>
                  <a:pt x="731825" y="132283"/>
                </a:lnTo>
                <a:close/>
                <a:moveTo>
                  <a:pt x="1995221" y="131064"/>
                </a:moveTo>
                <a:lnTo>
                  <a:pt x="1995221" y="161239"/>
                </a:lnTo>
                <a:lnTo>
                  <a:pt x="2009546" y="141732"/>
                </a:lnTo>
                <a:lnTo>
                  <a:pt x="2032406" y="161849"/>
                </a:lnTo>
                <a:cubicBezTo>
                  <a:pt x="2031391" y="157379"/>
                  <a:pt x="2030375" y="152400"/>
                  <a:pt x="2029359" y="146914"/>
                </a:cubicBezTo>
                <a:cubicBezTo>
                  <a:pt x="2028546" y="142850"/>
                  <a:pt x="2027631" y="137567"/>
                  <a:pt x="2026615" y="131064"/>
                </a:cubicBezTo>
                <a:close/>
                <a:moveTo>
                  <a:pt x="1371600" y="128016"/>
                </a:moveTo>
                <a:cubicBezTo>
                  <a:pt x="1393749" y="133096"/>
                  <a:pt x="1410005" y="141123"/>
                  <a:pt x="1420368" y="152095"/>
                </a:cubicBezTo>
                <a:cubicBezTo>
                  <a:pt x="1428903" y="161239"/>
                  <a:pt x="1432357" y="170790"/>
                  <a:pt x="1430731" y="180747"/>
                </a:cubicBezTo>
                <a:cubicBezTo>
                  <a:pt x="1429106" y="190094"/>
                  <a:pt x="1424127" y="196190"/>
                  <a:pt x="1415796" y="199035"/>
                </a:cubicBezTo>
                <a:cubicBezTo>
                  <a:pt x="1407058" y="202286"/>
                  <a:pt x="1398219" y="200051"/>
                  <a:pt x="1389279" y="192329"/>
                </a:cubicBezTo>
                <a:cubicBezTo>
                  <a:pt x="1389075" y="181763"/>
                  <a:pt x="1386942" y="170688"/>
                  <a:pt x="1382878" y="159106"/>
                </a:cubicBezTo>
                <a:cubicBezTo>
                  <a:pt x="1379423" y="148539"/>
                  <a:pt x="1374851" y="138684"/>
                  <a:pt x="1369162" y="129540"/>
                </a:cubicBezTo>
                <a:close/>
                <a:moveTo>
                  <a:pt x="3869741" y="110643"/>
                </a:moveTo>
                <a:lnTo>
                  <a:pt x="3869741" y="172822"/>
                </a:lnTo>
                <a:lnTo>
                  <a:pt x="3894734" y="172822"/>
                </a:lnTo>
                <a:lnTo>
                  <a:pt x="3894734" y="110643"/>
                </a:lnTo>
                <a:close/>
                <a:moveTo>
                  <a:pt x="3806037" y="110643"/>
                </a:moveTo>
                <a:lnTo>
                  <a:pt x="3806037" y="130759"/>
                </a:lnTo>
                <a:cubicBezTo>
                  <a:pt x="3806037" y="138481"/>
                  <a:pt x="3805936" y="145390"/>
                  <a:pt x="3805733" y="151486"/>
                </a:cubicBezTo>
                <a:cubicBezTo>
                  <a:pt x="3805530" y="159004"/>
                  <a:pt x="3805123" y="166116"/>
                  <a:pt x="3804514" y="172822"/>
                </a:cubicBezTo>
                <a:lnTo>
                  <a:pt x="3831336" y="172822"/>
                </a:lnTo>
                <a:lnTo>
                  <a:pt x="3831336" y="110643"/>
                </a:lnTo>
                <a:close/>
                <a:moveTo>
                  <a:pt x="987552" y="89002"/>
                </a:moveTo>
                <a:cubicBezTo>
                  <a:pt x="982879" y="106883"/>
                  <a:pt x="978510" y="123241"/>
                  <a:pt x="974446" y="138075"/>
                </a:cubicBezTo>
                <a:cubicBezTo>
                  <a:pt x="969366" y="155956"/>
                  <a:pt x="964590" y="171298"/>
                  <a:pt x="960120" y="184099"/>
                </a:cubicBezTo>
                <a:cubicBezTo>
                  <a:pt x="968451" y="186741"/>
                  <a:pt x="976071" y="189484"/>
                  <a:pt x="982980" y="192329"/>
                </a:cubicBezTo>
                <a:cubicBezTo>
                  <a:pt x="988467" y="177089"/>
                  <a:pt x="993038" y="160325"/>
                  <a:pt x="996696" y="142037"/>
                </a:cubicBezTo>
                <a:cubicBezTo>
                  <a:pt x="999744" y="125781"/>
                  <a:pt x="1002081" y="108103"/>
                  <a:pt x="1003706" y="89002"/>
                </a:cubicBezTo>
                <a:close/>
                <a:moveTo>
                  <a:pt x="776021" y="86868"/>
                </a:moveTo>
                <a:lnTo>
                  <a:pt x="776021" y="123749"/>
                </a:lnTo>
                <a:lnTo>
                  <a:pt x="816559" y="123749"/>
                </a:lnTo>
                <a:lnTo>
                  <a:pt x="816559" y="86868"/>
                </a:lnTo>
                <a:close/>
                <a:moveTo>
                  <a:pt x="692506" y="86868"/>
                </a:moveTo>
                <a:lnTo>
                  <a:pt x="692506" y="123749"/>
                </a:lnTo>
                <a:lnTo>
                  <a:pt x="731825" y="123749"/>
                </a:lnTo>
                <a:lnTo>
                  <a:pt x="731825" y="86868"/>
                </a:lnTo>
                <a:close/>
                <a:moveTo>
                  <a:pt x="3280562" y="85344"/>
                </a:moveTo>
                <a:lnTo>
                  <a:pt x="3258617" y="93269"/>
                </a:lnTo>
                <a:lnTo>
                  <a:pt x="3258617" y="171907"/>
                </a:lnTo>
                <a:lnTo>
                  <a:pt x="3267151" y="171907"/>
                </a:lnTo>
                <a:cubicBezTo>
                  <a:pt x="3270199" y="171907"/>
                  <a:pt x="3272536" y="171095"/>
                  <a:pt x="3274161" y="169469"/>
                </a:cubicBezTo>
                <a:cubicBezTo>
                  <a:pt x="3276397" y="167234"/>
                  <a:pt x="3277921" y="160020"/>
                  <a:pt x="3278734" y="147828"/>
                </a:cubicBezTo>
                <a:cubicBezTo>
                  <a:pt x="3279547" y="136449"/>
                  <a:pt x="3280156" y="115621"/>
                  <a:pt x="3280562" y="85344"/>
                </a:cubicBezTo>
                <a:close/>
                <a:moveTo>
                  <a:pt x="4781702" y="78639"/>
                </a:moveTo>
                <a:lnTo>
                  <a:pt x="4817059" y="109423"/>
                </a:lnTo>
                <a:cubicBezTo>
                  <a:pt x="4813198" y="113081"/>
                  <a:pt x="4806797" y="113386"/>
                  <a:pt x="4797857" y="110338"/>
                </a:cubicBezTo>
                <a:cubicBezTo>
                  <a:pt x="4793386" y="110947"/>
                  <a:pt x="4788001" y="111455"/>
                  <a:pt x="4781702" y="111862"/>
                </a:cubicBezTo>
                <a:lnTo>
                  <a:pt x="4763415" y="113386"/>
                </a:lnTo>
                <a:lnTo>
                  <a:pt x="4763415" y="131979"/>
                </a:lnTo>
                <a:lnTo>
                  <a:pt x="4787799" y="131979"/>
                </a:lnTo>
                <a:lnTo>
                  <a:pt x="4804867" y="113995"/>
                </a:lnTo>
                <a:lnTo>
                  <a:pt x="4840528" y="140208"/>
                </a:lnTo>
                <a:cubicBezTo>
                  <a:pt x="4839716" y="141224"/>
                  <a:pt x="4838598" y="142139"/>
                  <a:pt x="4837176" y="142951"/>
                </a:cubicBezTo>
                <a:cubicBezTo>
                  <a:pt x="4835347" y="143967"/>
                  <a:pt x="4833315" y="144780"/>
                  <a:pt x="4831080" y="145390"/>
                </a:cubicBezTo>
                <a:lnTo>
                  <a:pt x="4831080" y="179832"/>
                </a:lnTo>
                <a:cubicBezTo>
                  <a:pt x="4831080" y="180239"/>
                  <a:pt x="4830166" y="180848"/>
                  <a:pt x="4828337" y="181661"/>
                </a:cubicBezTo>
                <a:cubicBezTo>
                  <a:pt x="4826508" y="182474"/>
                  <a:pt x="4824070" y="183388"/>
                  <a:pt x="4821022" y="184404"/>
                </a:cubicBezTo>
                <a:lnTo>
                  <a:pt x="4856683" y="210922"/>
                </a:lnTo>
                <a:cubicBezTo>
                  <a:pt x="4854042" y="214376"/>
                  <a:pt x="4849977" y="216510"/>
                  <a:pt x="4844491" y="217323"/>
                </a:cubicBezTo>
                <a:lnTo>
                  <a:pt x="4844491" y="261214"/>
                </a:lnTo>
                <a:cubicBezTo>
                  <a:pt x="4844491" y="272796"/>
                  <a:pt x="4842053" y="281026"/>
                  <a:pt x="4837176" y="285903"/>
                </a:cubicBezTo>
                <a:cubicBezTo>
                  <a:pt x="4831080" y="291795"/>
                  <a:pt x="4819193" y="295453"/>
                  <a:pt x="4801515" y="296875"/>
                </a:cubicBezTo>
                <a:cubicBezTo>
                  <a:pt x="4801108" y="285903"/>
                  <a:pt x="4799990" y="278791"/>
                  <a:pt x="4798161" y="275539"/>
                </a:cubicBezTo>
                <a:lnTo>
                  <a:pt x="4796028" y="272491"/>
                </a:lnTo>
                <a:cubicBezTo>
                  <a:pt x="4795215" y="271475"/>
                  <a:pt x="4794300" y="270561"/>
                  <a:pt x="4793285" y="269748"/>
                </a:cubicBezTo>
                <a:cubicBezTo>
                  <a:pt x="4790643" y="267919"/>
                  <a:pt x="4787087" y="266599"/>
                  <a:pt x="4782617" y="265786"/>
                </a:cubicBezTo>
                <a:lnTo>
                  <a:pt x="4782617" y="262128"/>
                </a:lnTo>
                <a:lnTo>
                  <a:pt x="4800295" y="263043"/>
                </a:lnTo>
                <a:cubicBezTo>
                  <a:pt x="4803343" y="263043"/>
                  <a:pt x="4804867" y="261417"/>
                  <a:pt x="4804867" y="258166"/>
                </a:cubicBezTo>
                <a:lnTo>
                  <a:pt x="4804867" y="210922"/>
                </a:lnTo>
                <a:lnTo>
                  <a:pt x="4763415" y="210922"/>
                </a:lnTo>
                <a:lnTo>
                  <a:pt x="4763415" y="230429"/>
                </a:lnTo>
                <a:lnTo>
                  <a:pt x="4772863" y="230124"/>
                </a:lnTo>
                <a:cubicBezTo>
                  <a:pt x="4771644" y="226060"/>
                  <a:pt x="4770019" y="222301"/>
                  <a:pt x="4767986" y="218847"/>
                </a:cubicBezTo>
                <a:lnTo>
                  <a:pt x="4771034" y="217323"/>
                </a:lnTo>
                <a:cubicBezTo>
                  <a:pt x="4784445" y="220371"/>
                  <a:pt x="4793894" y="224943"/>
                  <a:pt x="4799381" y="231039"/>
                </a:cubicBezTo>
                <a:cubicBezTo>
                  <a:pt x="4804054" y="236322"/>
                  <a:pt x="4805477" y="241707"/>
                  <a:pt x="4803648" y="247193"/>
                </a:cubicBezTo>
                <a:cubicBezTo>
                  <a:pt x="4802023" y="252273"/>
                  <a:pt x="4798467" y="255423"/>
                  <a:pt x="4792980" y="256642"/>
                </a:cubicBezTo>
                <a:cubicBezTo>
                  <a:pt x="4787087" y="258064"/>
                  <a:pt x="4781499" y="256337"/>
                  <a:pt x="4776216" y="251460"/>
                </a:cubicBezTo>
                <a:cubicBezTo>
                  <a:pt x="4776419" y="247803"/>
                  <a:pt x="4776013" y="243535"/>
                  <a:pt x="4774997" y="238659"/>
                </a:cubicBezTo>
                <a:lnTo>
                  <a:pt x="4748175" y="250241"/>
                </a:lnTo>
                <a:cubicBezTo>
                  <a:pt x="4736998" y="254711"/>
                  <a:pt x="4724603" y="259487"/>
                  <a:pt x="4710989" y="264567"/>
                </a:cubicBezTo>
                <a:cubicBezTo>
                  <a:pt x="4709160" y="268427"/>
                  <a:pt x="4706214" y="270663"/>
                  <a:pt x="4702150" y="271272"/>
                </a:cubicBezTo>
                <a:lnTo>
                  <a:pt x="4684776" y="231343"/>
                </a:lnTo>
                <a:lnTo>
                  <a:pt x="4723486" y="231343"/>
                </a:lnTo>
                <a:lnTo>
                  <a:pt x="4723486" y="210922"/>
                </a:lnTo>
                <a:lnTo>
                  <a:pt x="4682642" y="210922"/>
                </a:lnTo>
                <a:lnTo>
                  <a:pt x="4682642" y="283159"/>
                </a:lnTo>
                <a:cubicBezTo>
                  <a:pt x="4682642" y="285191"/>
                  <a:pt x="4679086" y="287630"/>
                  <a:pt x="4671975" y="290475"/>
                </a:cubicBezTo>
                <a:cubicBezTo>
                  <a:pt x="4664253" y="293523"/>
                  <a:pt x="4656734" y="295047"/>
                  <a:pt x="4649419" y="295047"/>
                </a:cubicBezTo>
                <a:lnTo>
                  <a:pt x="4643933" y="295047"/>
                </a:lnTo>
                <a:lnTo>
                  <a:pt x="4643933" y="186538"/>
                </a:lnTo>
                <a:lnTo>
                  <a:pt x="4657649" y="191719"/>
                </a:lnTo>
                <a:lnTo>
                  <a:pt x="4657649" y="116129"/>
                </a:lnTo>
                <a:lnTo>
                  <a:pt x="4699407" y="131979"/>
                </a:lnTo>
                <a:lnTo>
                  <a:pt x="4723486" y="131979"/>
                </a:lnTo>
                <a:lnTo>
                  <a:pt x="4723486" y="114300"/>
                </a:lnTo>
                <a:cubicBezTo>
                  <a:pt x="4698695" y="114300"/>
                  <a:pt x="4676750" y="113589"/>
                  <a:pt x="4657649" y="112167"/>
                </a:cubicBezTo>
                <a:lnTo>
                  <a:pt x="4657039" y="107595"/>
                </a:lnTo>
                <a:cubicBezTo>
                  <a:pt x="4706011" y="101295"/>
                  <a:pt x="4747565" y="91643"/>
                  <a:pt x="4781702" y="78639"/>
                </a:cubicBezTo>
                <a:close/>
                <a:moveTo>
                  <a:pt x="1271016" y="75895"/>
                </a:moveTo>
                <a:lnTo>
                  <a:pt x="1271016" y="151486"/>
                </a:lnTo>
                <a:lnTo>
                  <a:pt x="1308507" y="151486"/>
                </a:lnTo>
                <a:lnTo>
                  <a:pt x="1308507" y="75895"/>
                </a:lnTo>
                <a:close/>
                <a:moveTo>
                  <a:pt x="3869741" y="41453"/>
                </a:moveTo>
                <a:lnTo>
                  <a:pt x="3869741" y="102108"/>
                </a:lnTo>
                <a:lnTo>
                  <a:pt x="3894734" y="102108"/>
                </a:lnTo>
                <a:lnTo>
                  <a:pt x="3894734" y="41453"/>
                </a:lnTo>
                <a:close/>
                <a:moveTo>
                  <a:pt x="3806037" y="41453"/>
                </a:moveTo>
                <a:lnTo>
                  <a:pt x="3806037" y="102108"/>
                </a:lnTo>
                <a:lnTo>
                  <a:pt x="3831336" y="102108"/>
                </a:lnTo>
                <a:lnTo>
                  <a:pt x="3831336" y="41453"/>
                </a:lnTo>
                <a:close/>
                <a:moveTo>
                  <a:pt x="3598469" y="41148"/>
                </a:moveTo>
                <a:lnTo>
                  <a:pt x="3603041" y="44501"/>
                </a:lnTo>
                <a:lnTo>
                  <a:pt x="3641445" y="75286"/>
                </a:lnTo>
                <a:cubicBezTo>
                  <a:pt x="3640633" y="78537"/>
                  <a:pt x="3637686" y="80163"/>
                  <a:pt x="3632606" y="80163"/>
                </a:cubicBezTo>
                <a:lnTo>
                  <a:pt x="3487826" y="80163"/>
                </a:lnTo>
                <a:lnTo>
                  <a:pt x="3485693" y="106985"/>
                </a:lnTo>
                <a:cubicBezTo>
                  <a:pt x="3484677" y="116739"/>
                  <a:pt x="3483458" y="125476"/>
                  <a:pt x="3482035" y="133198"/>
                </a:cubicBezTo>
                <a:lnTo>
                  <a:pt x="3545434" y="133198"/>
                </a:lnTo>
                <a:lnTo>
                  <a:pt x="3568294" y="111252"/>
                </a:lnTo>
                <a:lnTo>
                  <a:pt x="3605784" y="143561"/>
                </a:lnTo>
                <a:cubicBezTo>
                  <a:pt x="3603142" y="146609"/>
                  <a:pt x="3598672" y="148641"/>
                  <a:pt x="3592373" y="149657"/>
                </a:cubicBezTo>
                <a:cubicBezTo>
                  <a:pt x="3588106" y="224841"/>
                  <a:pt x="3577742" y="268935"/>
                  <a:pt x="3561283" y="281940"/>
                </a:cubicBezTo>
                <a:cubicBezTo>
                  <a:pt x="3549904" y="290678"/>
                  <a:pt x="3534156" y="295047"/>
                  <a:pt x="3514039" y="295047"/>
                </a:cubicBezTo>
                <a:cubicBezTo>
                  <a:pt x="3514445" y="280619"/>
                  <a:pt x="3512210" y="270866"/>
                  <a:pt x="3507334" y="265786"/>
                </a:cubicBezTo>
                <a:cubicBezTo>
                  <a:pt x="3501237" y="258877"/>
                  <a:pt x="3490671" y="253695"/>
                  <a:pt x="3475634" y="250241"/>
                </a:cubicBezTo>
                <a:lnTo>
                  <a:pt x="3475939" y="247193"/>
                </a:lnTo>
                <a:lnTo>
                  <a:pt x="3500018" y="248717"/>
                </a:lnTo>
                <a:cubicBezTo>
                  <a:pt x="3509162" y="249123"/>
                  <a:pt x="3515360" y="249327"/>
                  <a:pt x="3518611" y="249327"/>
                </a:cubicBezTo>
                <a:cubicBezTo>
                  <a:pt x="3523082" y="249327"/>
                  <a:pt x="3526739" y="248311"/>
                  <a:pt x="3529584" y="246279"/>
                </a:cubicBezTo>
                <a:cubicBezTo>
                  <a:pt x="3538322" y="239167"/>
                  <a:pt x="3544519" y="204318"/>
                  <a:pt x="3548177" y="141732"/>
                </a:cubicBezTo>
                <a:lnTo>
                  <a:pt x="3480511" y="141732"/>
                </a:lnTo>
                <a:cubicBezTo>
                  <a:pt x="3477260" y="159411"/>
                  <a:pt x="3472790" y="175463"/>
                  <a:pt x="3467100" y="189891"/>
                </a:cubicBezTo>
                <a:cubicBezTo>
                  <a:pt x="3460801" y="205943"/>
                  <a:pt x="3452978" y="220269"/>
                  <a:pt x="3443630" y="232867"/>
                </a:cubicBezTo>
                <a:cubicBezTo>
                  <a:pt x="3433470" y="246685"/>
                  <a:pt x="3421380" y="258775"/>
                  <a:pt x="3407359" y="269139"/>
                </a:cubicBezTo>
                <a:cubicBezTo>
                  <a:pt x="3392323" y="280315"/>
                  <a:pt x="3374949" y="289662"/>
                  <a:pt x="3355239" y="297180"/>
                </a:cubicBezTo>
                <a:lnTo>
                  <a:pt x="3353410" y="294437"/>
                </a:lnTo>
                <a:cubicBezTo>
                  <a:pt x="3370275" y="281432"/>
                  <a:pt x="3384601" y="266395"/>
                  <a:pt x="3396386" y="249327"/>
                </a:cubicBezTo>
                <a:cubicBezTo>
                  <a:pt x="3407156" y="233883"/>
                  <a:pt x="3415792" y="216510"/>
                  <a:pt x="3422294" y="197206"/>
                </a:cubicBezTo>
                <a:cubicBezTo>
                  <a:pt x="3428187" y="180137"/>
                  <a:pt x="3432454" y="161138"/>
                  <a:pt x="3435096" y="140208"/>
                </a:cubicBezTo>
                <a:cubicBezTo>
                  <a:pt x="3437534" y="122327"/>
                  <a:pt x="3438753" y="102311"/>
                  <a:pt x="3438753" y="80163"/>
                </a:cubicBezTo>
                <a:lnTo>
                  <a:pt x="3355848" y="80163"/>
                </a:lnTo>
                <a:lnTo>
                  <a:pt x="3353410" y="71628"/>
                </a:lnTo>
                <a:lnTo>
                  <a:pt x="3574999" y="71628"/>
                </a:lnTo>
                <a:close/>
                <a:moveTo>
                  <a:pt x="4016959" y="38710"/>
                </a:moveTo>
                <a:cubicBezTo>
                  <a:pt x="4022649" y="63703"/>
                  <a:pt x="4017772" y="80366"/>
                  <a:pt x="4002329" y="88697"/>
                </a:cubicBezTo>
                <a:cubicBezTo>
                  <a:pt x="3999890" y="90323"/>
                  <a:pt x="3997350" y="91237"/>
                  <a:pt x="3994709" y="91440"/>
                </a:cubicBezTo>
                <a:lnTo>
                  <a:pt x="4041953" y="91440"/>
                </a:lnTo>
                <a:cubicBezTo>
                  <a:pt x="4051503" y="70104"/>
                  <a:pt x="4058209" y="53747"/>
                  <a:pt x="4062069" y="42367"/>
                </a:cubicBezTo>
                <a:lnTo>
                  <a:pt x="4119677" y="58827"/>
                </a:lnTo>
                <a:cubicBezTo>
                  <a:pt x="4117645" y="63907"/>
                  <a:pt x="4112971" y="66040"/>
                  <a:pt x="4105656" y="65227"/>
                </a:cubicBezTo>
                <a:lnTo>
                  <a:pt x="4093464" y="91440"/>
                </a:lnTo>
                <a:lnTo>
                  <a:pt x="4163568" y="91440"/>
                </a:lnTo>
                <a:lnTo>
                  <a:pt x="4186733" y="63094"/>
                </a:lnTo>
                <a:lnTo>
                  <a:pt x="4197401" y="71019"/>
                </a:lnTo>
                <a:cubicBezTo>
                  <a:pt x="4197401" y="70409"/>
                  <a:pt x="4197502" y="69799"/>
                  <a:pt x="4197706" y="69190"/>
                </a:cubicBezTo>
                <a:cubicBezTo>
                  <a:pt x="4197706" y="68580"/>
                  <a:pt x="4197807" y="67869"/>
                  <a:pt x="4198010" y="67056"/>
                </a:cubicBezTo>
                <a:cubicBezTo>
                  <a:pt x="4198214" y="66243"/>
                  <a:pt x="4198315" y="65532"/>
                  <a:pt x="4198315" y="64923"/>
                </a:cubicBezTo>
                <a:lnTo>
                  <a:pt x="4201973" y="38710"/>
                </a:lnTo>
                <a:close/>
                <a:moveTo>
                  <a:pt x="1761439" y="35357"/>
                </a:moveTo>
                <a:lnTo>
                  <a:pt x="1807464" y="52121"/>
                </a:lnTo>
                <a:cubicBezTo>
                  <a:pt x="1806245" y="56388"/>
                  <a:pt x="1802486" y="58217"/>
                  <a:pt x="1796186" y="57607"/>
                </a:cubicBezTo>
                <a:cubicBezTo>
                  <a:pt x="1791107" y="65329"/>
                  <a:pt x="1784807" y="73965"/>
                  <a:pt x="1777289" y="83515"/>
                </a:cubicBezTo>
                <a:cubicBezTo>
                  <a:pt x="1768551" y="94691"/>
                  <a:pt x="1760322" y="104140"/>
                  <a:pt x="1752600" y="111862"/>
                </a:cubicBezTo>
                <a:lnTo>
                  <a:pt x="1749857" y="110643"/>
                </a:lnTo>
                <a:cubicBezTo>
                  <a:pt x="1755343" y="84227"/>
                  <a:pt x="1759204" y="59131"/>
                  <a:pt x="1761439" y="35357"/>
                </a:cubicBezTo>
                <a:close/>
                <a:moveTo>
                  <a:pt x="4648200" y="34443"/>
                </a:moveTo>
                <a:lnTo>
                  <a:pt x="4648200" y="68275"/>
                </a:lnTo>
                <a:lnTo>
                  <a:pt x="4799076" y="68275"/>
                </a:lnTo>
                <a:lnTo>
                  <a:pt x="4799076" y="34443"/>
                </a:lnTo>
                <a:close/>
                <a:moveTo>
                  <a:pt x="4461967" y="18593"/>
                </a:moveTo>
                <a:cubicBezTo>
                  <a:pt x="4482084" y="21031"/>
                  <a:pt x="4496816" y="26416"/>
                  <a:pt x="4506163" y="34747"/>
                </a:cubicBezTo>
                <a:cubicBezTo>
                  <a:pt x="4513885" y="41656"/>
                  <a:pt x="4516831" y="49276"/>
                  <a:pt x="4515002" y="57607"/>
                </a:cubicBezTo>
                <a:cubicBezTo>
                  <a:pt x="4513377" y="65329"/>
                  <a:pt x="4508703" y="70511"/>
                  <a:pt x="4500982" y="73152"/>
                </a:cubicBezTo>
                <a:cubicBezTo>
                  <a:pt x="4492447" y="75997"/>
                  <a:pt x="4484116" y="74067"/>
                  <a:pt x="4475988" y="67361"/>
                </a:cubicBezTo>
                <a:cubicBezTo>
                  <a:pt x="4475378" y="59436"/>
                  <a:pt x="4473448" y="50902"/>
                  <a:pt x="4470197" y="41758"/>
                </a:cubicBezTo>
                <a:cubicBezTo>
                  <a:pt x="4467352" y="34036"/>
                  <a:pt x="4463796" y="26823"/>
                  <a:pt x="4459529" y="20117"/>
                </a:cubicBezTo>
                <a:close/>
                <a:moveTo>
                  <a:pt x="32004" y="17679"/>
                </a:moveTo>
                <a:cubicBezTo>
                  <a:pt x="55575" y="21336"/>
                  <a:pt x="73050" y="28448"/>
                  <a:pt x="84430" y="39015"/>
                </a:cubicBezTo>
                <a:cubicBezTo>
                  <a:pt x="93777" y="47752"/>
                  <a:pt x="97638" y="57201"/>
                  <a:pt x="96012" y="67361"/>
                </a:cubicBezTo>
                <a:cubicBezTo>
                  <a:pt x="94386" y="76911"/>
                  <a:pt x="89205" y="83414"/>
                  <a:pt x="80467" y="86868"/>
                </a:cubicBezTo>
                <a:cubicBezTo>
                  <a:pt x="71120" y="90323"/>
                  <a:pt x="61671" y="88189"/>
                  <a:pt x="52121" y="80467"/>
                </a:cubicBezTo>
                <a:cubicBezTo>
                  <a:pt x="51308" y="69901"/>
                  <a:pt x="48768" y="59030"/>
                  <a:pt x="44501" y="47854"/>
                </a:cubicBezTo>
                <a:cubicBezTo>
                  <a:pt x="40640" y="37491"/>
                  <a:pt x="35763" y="27940"/>
                  <a:pt x="29870" y="19203"/>
                </a:cubicBezTo>
                <a:close/>
                <a:moveTo>
                  <a:pt x="2314346" y="14021"/>
                </a:moveTo>
                <a:lnTo>
                  <a:pt x="2380793" y="25908"/>
                </a:lnTo>
                <a:cubicBezTo>
                  <a:pt x="2379574" y="31395"/>
                  <a:pt x="2375002" y="34747"/>
                  <a:pt x="2367077" y="35967"/>
                </a:cubicBezTo>
                <a:cubicBezTo>
                  <a:pt x="2358339" y="69698"/>
                  <a:pt x="2345639" y="105969"/>
                  <a:pt x="2328977" y="144780"/>
                </a:cubicBezTo>
                <a:cubicBezTo>
                  <a:pt x="2312314" y="184201"/>
                  <a:pt x="2295652" y="216815"/>
                  <a:pt x="2278990" y="242621"/>
                </a:cubicBezTo>
                <a:cubicBezTo>
                  <a:pt x="2291182" y="242215"/>
                  <a:pt x="2305203" y="241503"/>
                  <a:pt x="2321052" y="240487"/>
                </a:cubicBezTo>
                <a:cubicBezTo>
                  <a:pt x="2338324" y="239675"/>
                  <a:pt x="2355697" y="238659"/>
                  <a:pt x="2373173" y="237439"/>
                </a:cubicBezTo>
                <a:cubicBezTo>
                  <a:pt x="2370531" y="224231"/>
                  <a:pt x="2367178" y="210414"/>
                  <a:pt x="2363114" y="195987"/>
                </a:cubicBezTo>
                <a:cubicBezTo>
                  <a:pt x="2359254" y="183185"/>
                  <a:pt x="2354885" y="170079"/>
                  <a:pt x="2350008" y="156667"/>
                </a:cubicBezTo>
                <a:lnTo>
                  <a:pt x="2353666" y="155448"/>
                </a:lnTo>
                <a:cubicBezTo>
                  <a:pt x="2366061" y="163983"/>
                  <a:pt x="2377033" y="173228"/>
                  <a:pt x="2386584" y="183185"/>
                </a:cubicBezTo>
                <a:cubicBezTo>
                  <a:pt x="2395118" y="192329"/>
                  <a:pt x="2402230" y="201778"/>
                  <a:pt x="2407920" y="211531"/>
                </a:cubicBezTo>
                <a:cubicBezTo>
                  <a:pt x="2417877" y="229210"/>
                  <a:pt x="2422550" y="245974"/>
                  <a:pt x="2421941" y="261823"/>
                </a:cubicBezTo>
                <a:cubicBezTo>
                  <a:pt x="2421331" y="276454"/>
                  <a:pt x="2416759" y="286106"/>
                  <a:pt x="2408225" y="290779"/>
                </a:cubicBezTo>
                <a:cubicBezTo>
                  <a:pt x="2399487" y="295859"/>
                  <a:pt x="2389734" y="293218"/>
                  <a:pt x="2378964" y="282855"/>
                </a:cubicBezTo>
                <a:cubicBezTo>
                  <a:pt x="2378761" y="277571"/>
                  <a:pt x="2378355" y="271882"/>
                  <a:pt x="2377745" y="265786"/>
                </a:cubicBezTo>
                <a:cubicBezTo>
                  <a:pt x="2377135" y="260706"/>
                  <a:pt x="2376322" y="254915"/>
                  <a:pt x="2375306" y="248412"/>
                </a:cubicBezTo>
                <a:cubicBezTo>
                  <a:pt x="2361895" y="254102"/>
                  <a:pt x="2348179" y="259588"/>
                  <a:pt x="2334159" y="264871"/>
                </a:cubicBezTo>
                <a:cubicBezTo>
                  <a:pt x="2316683" y="271577"/>
                  <a:pt x="2299309" y="277876"/>
                  <a:pt x="2282038" y="283769"/>
                </a:cubicBezTo>
                <a:cubicBezTo>
                  <a:pt x="2278786" y="288036"/>
                  <a:pt x="2274722" y="291084"/>
                  <a:pt x="2269846" y="292913"/>
                </a:cubicBezTo>
                <a:lnTo>
                  <a:pt x="2255215" y="241402"/>
                </a:lnTo>
                <a:lnTo>
                  <a:pt x="2257044" y="240487"/>
                </a:lnTo>
                <a:cubicBezTo>
                  <a:pt x="2258466" y="239878"/>
                  <a:pt x="2259889" y="239167"/>
                  <a:pt x="2261311" y="238354"/>
                </a:cubicBezTo>
                <a:cubicBezTo>
                  <a:pt x="2265375" y="236119"/>
                  <a:pt x="2268017" y="233883"/>
                  <a:pt x="2269236" y="231648"/>
                </a:cubicBezTo>
                <a:cubicBezTo>
                  <a:pt x="2277161" y="213360"/>
                  <a:pt x="2286000" y="181356"/>
                  <a:pt x="2295754" y="135636"/>
                </a:cubicBezTo>
                <a:cubicBezTo>
                  <a:pt x="2300427" y="113487"/>
                  <a:pt x="2304390" y="92253"/>
                  <a:pt x="2307641" y="71933"/>
                </a:cubicBezTo>
                <a:cubicBezTo>
                  <a:pt x="2311095" y="49581"/>
                  <a:pt x="2313330" y="30277"/>
                  <a:pt x="2314346" y="14021"/>
                </a:cubicBezTo>
                <a:close/>
                <a:moveTo>
                  <a:pt x="540411" y="13411"/>
                </a:moveTo>
                <a:lnTo>
                  <a:pt x="581559" y="49073"/>
                </a:lnTo>
                <a:cubicBezTo>
                  <a:pt x="579323" y="51511"/>
                  <a:pt x="574954" y="53035"/>
                  <a:pt x="568452" y="53645"/>
                </a:cubicBezTo>
                <a:cubicBezTo>
                  <a:pt x="555244" y="61976"/>
                  <a:pt x="541426" y="70206"/>
                  <a:pt x="526999" y="78334"/>
                </a:cubicBezTo>
                <a:cubicBezTo>
                  <a:pt x="510947" y="87071"/>
                  <a:pt x="495402" y="94793"/>
                  <a:pt x="480365" y="101499"/>
                </a:cubicBezTo>
                <a:lnTo>
                  <a:pt x="483413" y="101803"/>
                </a:lnTo>
                <a:cubicBezTo>
                  <a:pt x="482803" y="106071"/>
                  <a:pt x="479349" y="108814"/>
                  <a:pt x="473050" y="110033"/>
                </a:cubicBezTo>
                <a:lnTo>
                  <a:pt x="473050" y="243535"/>
                </a:lnTo>
                <a:cubicBezTo>
                  <a:pt x="473050" y="260198"/>
                  <a:pt x="469392" y="271983"/>
                  <a:pt x="462077" y="278892"/>
                </a:cubicBezTo>
                <a:cubicBezTo>
                  <a:pt x="453339" y="287427"/>
                  <a:pt x="436169" y="292811"/>
                  <a:pt x="410566" y="295047"/>
                </a:cubicBezTo>
                <a:cubicBezTo>
                  <a:pt x="408534" y="279197"/>
                  <a:pt x="404673" y="268631"/>
                  <a:pt x="398983" y="263347"/>
                </a:cubicBezTo>
                <a:cubicBezTo>
                  <a:pt x="394716" y="259487"/>
                  <a:pt x="390144" y="256439"/>
                  <a:pt x="385267" y="254203"/>
                </a:cubicBezTo>
                <a:cubicBezTo>
                  <a:pt x="379171" y="251562"/>
                  <a:pt x="370840" y="249327"/>
                  <a:pt x="360274" y="247498"/>
                </a:cubicBezTo>
                <a:lnTo>
                  <a:pt x="360274" y="243840"/>
                </a:lnTo>
                <a:lnTo>
                  <a:pt x="414223" y="246888"/>
                </a:lnTo>
                <a:lnTo>
                  <a:pt x="419405" y="246888"/>
                </a:lnTo>
                <a:cubicBezTo>
                  <a:pt x="424079" y="246888"/>
                  <a:pt x="426415" y="244856"/>
                  <a:pt x="426415" y="240792"/>
                </a:cubicBezTo>
                <a:lnTo>
                  <a:pt x="426415" y="96927"/>
                </a:lnTo>
                <a:lnTo>
                  <a:pt x="462686" y="99975"/>
                </a:lnTo>
                <a:cubicBezTo>
                  <a:pt x="471221" y="92253"/>
                  <a:pt x="480263" y="83109"/>
                  <a:pt x="489814" y="72543"/>
                </a:cubicBezTo>
                <a:cubicBezTo>
                  <a:pt x="497942" y="63602"/>
                  <a:pt x="505460" y="54661"/>
                  <a:pt x="512369" y="45720"/>
                </a:cubicBezTo>
                <a:lnTo>
                  <a:pt x="329794" y="45720"/>
                </a:lnTo>
                <a:lnTo>
                  <a:pt x="327050" y="37186"/>
                </a:lnTo>
                <a:lnTo>
                  <a:pt x="515112" y="37186"/>
                </a:lnTo>
                <a:close/>
                <a:moveTo>
                  <a:pt x="2237232" y="10668"/>
                </a:moveTo>
                <a:lnTo>
                  <a:pt x="2274418" y="38710"/>
                </a:lnTo>
                <a:cubicBezTo>
                  <a:pt x="2272182" y="41758"/>
                  <a:pt x="2268119" y="43891"/>
                  <a:pt x="2262226" y="45111"/>
                </a:cubicBezTo>
                <a:lnTo>
                  <a:pt x="2262226" y="112776"/>
                </a:lnTo>
                <a:cubicBezTo>
                  <a:pt x="2262023" y="113386"/>
                  <a:pt x="2260803" y="114097"/>
                  <a:pt x="2258568" y="114910"/>
                </a:cubicBezTo>
                <a:cubicBezTo>
                  <a:pt x="2256333" y="115926"/>
                  <a:pt x="2253589" y="116942"/>
                  <a:pt x="2250338" y="117958"/>
                </a:cubicBezTo>
                <a:cubicBezTo>
                  <a:pt x="2242007" y="120193"/>
                  <a:pt x="2234997" y="121311"/>
                  <a:pt x="2229307" y="121311"/>
                </a:cubicBezTo>
                <a:lnTo>
                  <a:pt x="2222602" y="121311"/>
                </a:lnTo>
                <a:lnTo>
                  <a:pt x="2222602" y="106680"/>
                </a:lnTo>
                <a:lnTo>
                  <a:pt x="2187550" y="106680"/>
                </a:lnTo>
                <a:lnTo>
                  <a:pt x="2185111" y="135941"/>
                </a:lnTo>
                <a:lnTo>
                  <a:pt x="2182063" y="165202"/>
                </a:lnTo>
                <a:lnTo>
                  <a:pt x="2217420" y="165202"/>
                </a:lnTo>
                <a:lnTo>
                  <a:pt x="2237537" y="145999"/>
                </a:lnTo>
                <a:lnTo>
                  <a:pt x="2272284" y="174955"/>
                </a:lnTo>
                <a:cubicBezTo>
                  <a:pt x="2269439" y="177800"/>
                  <a:pt x="2265274" y="179629"/>
                  <a:pt x="2259787" y="180442"/>
                </a:cubicBezTo>
                <a:cubicBezTo>
                  <a:pt x="2255723" y="239167"/>
                  <a:pt x="2246376" y="273812"/>
                  <a:pt x="2231746" y="284379"/>
                </a:cubicBezTo>
                <a:cubicBezTo>
                  <a:pt x="2221585" y="291897"/>
                  <a:pt x="2207362" y="295656"/>
                  <a:pt x="2189074" y="295656"/>
                </a:cubicBezTo>
                <a:cubicBezTo>
                  <a:pt x="2189480" y="283261"/>
                  <a:pt x="2187347" y="274625"/>
                  <a:pt x="2182673" y="269748"/>
                </a:cubicBezTo>
                <a:cubicBezTo>
                  <a:pt x="2176780" y="263855"/>
                  <a:pt x="2166315" y="259283"/>
                  <a:pt x="2151279" y="256032"/>
                </a:cubicBezTo>
                <a:lnTo>
                  <a:pt x="2151583" y="252679"/>
                </a:lnTo>
                <a:cubicBezTo>
                  <a:pt x="2159508" y="253289"/>
                  <a:pt x="2167534" y="253797"/>
                  <a:pt x="2175663" y="254203"/>
                </a:cubicBezTo>
                <a:cubicBezTo>
                  <a:pt x="2185009" y="254610"/>
                  <a:pt x="2191207" y="254813"/>
                  <a:pt x="2194255" y="254813"/>
                </a:cubicBezTo>
                <a:cubicBezTo>
                  <a:pt x="2198726" y="254813"/>
                  <a:pt x="2202180" y="253899"/>
                  <a:pt x="2204618" y="252070"/>
                </a:cubicBezTo>
                <a:cubicBezTo>
                  <a:pt x="2211731" y="246380"/>
                  <a:pt x="2216912" y="220269"/>
                  <a:pt x="2220163" y="173736"/>
                </a:cubicBezTo>
                <a:lnTo>
                  <a:pt x="2182978" y="173736"/>
                </a:lnTo>
                <a:lnTo>
                  <a:pt x="2170786" y="189281"/>
                </a:lnTo>
                <a:lnTo>
                  <a:pt x="2136648" y="170688"/>
                </a:lnTo>
                <a:cubicBezTo>
                  <a:pt x="2139493" y="167843"/>
                  <a:pt x="2142642" y="165405"/>
                  <a:pt x="2146097" y="163373"/>
                </a:cubicBezTo>
                <a:cubicBezTo>
                  <a:pt x="2150161" y="135738"/>
                  <a:pt x="2152396" y="107899"/>
                  <a:pt x="2152802" y="79858"/>
                </a:cubicBezTo>
                <a:lnTo>
                  <a:pt x="2195779" y="98146"/>
                </a:lnTo>
                <a:lnTo>
                  <a:pt x="2222602" y="98146"/>
                </a:lnTo>
                <a:lnTo>
                  <a:pt x="2222602" y="38710"/>
                </a:lnTo>
                <a:lnTo>
                  <a:pt x="2139087" y="38710"/>
                </a:lnTo>
                <a:lnTo>
                  <a:pt x="2136343" y="30175"/>
                </a:lnTo>
                <a:lnTo>
                  <a:pt x="2219554" y="30175"/>
                </a:lnTo>
                <a:close/>
                <a:moveTo>
                  <a:pt x="1562710" y="10059"/>
                </a:moveTo>
                <a:lnTo>
                  <a:pt x="1614830" y="28651"/>
                </a:lnTo>
                <a:cubicBezTo>
                  <a:pt x="1613408" y="32309"/>
                  <a:pt x="1610055" y="34138"/>
                  <a:pt x="1604772" y="34138"/>
                </a:cubicBezTo>
                <a:cubicBezTo>
                  <a:pt x="1587703" y="61367"/>
                  <a:pt x="1567383" y="85141"/>
                  <a:pt x="1543812" y="105461"/>
                </a:cubicBezTo>
                <a:lnTo>
                  <a:pt x="1559966" y="105461"/>
                </a:lnTo>
                <a:cubicBezTo>
                  <a:pt x="1566672" y="105461"/>
                  <a:pt x="1572870" y="105359"/>
                  <a:pt x="1578559" y="105156"/>
                </a:cubicBezTo>
                <a:cubicBezTo>
                  <a:pt x="1586281" y="89103"/>
                  <a:pt x="1591564" y="75794"/>
                  <a:pt x="1594409" y="65227"/>
                </a:cubicBezTo>
                <a:lnTo>
                  <a:pt x="1631595" y="86868"/>
                </a:lnTo>
                <a:lnTo>
                  <a:pt x="1631595" y="16764"/>
                </a:lnTo>
                <a:lnTo>
                  <a:pt x="1680972" y="21641"/>
                </a:lnTo>
                <a:cubicBezTo>
                  <a:pt x="1680362" y="26111"/>
                  <a:pt x="1676908" y="28855"/>
                  <a:pt x="1670609" y="29871"/>
                </a:cubicBezTo>
                <a:lnTo>
                  <a:pt x="1670609" y="234696"/>
                </a:lnTo>
                <a:cubicBezTo>
                  <a:pt x="1677721" y="221895"/>
                  <a:pt x="1683918" y="206451"/>
                  <a:pt x="1689202" y="188367"/>
                </a:cubicBezTo>
                <a:cubicBezTo>
                  <a:pt x="1693672" y="172517"/>
                  <a:pt x="1697431" y="155245"/>
                  <a:pt x="1700479" y="136551"/>
                </a:cubicBezTo>
                <a:lnTo>
                  <a:pt x="1675181" y="136551"/>
                </a:lnTo>
                <a:lnTo>
                  <a:pt x="1672743" y="128016"/>
                </a:lnTo>
                <a:lnTo>
                  <a:pt x="1712062" y="128016"/>
                </a:lnTo>
                <a:lnTo>
                  <a:pt x="1712062" y="94793"/>
                </a:lnTo>
                <a:cubicBezTo>
                  <a:pt x="1710436" y="102921"/>
                  <a:pt x="1706575" y="108103"/>
                  <a:pt x="1700479" y="110338"/>
                </a:cubicBezTo>
                <a:cubicBezTo>
                  <a:pt x="1694180" y="112776"/>
                  <a:pt x="1687982" y="110643"/>
                  <a:pt x="1681886" y="103937"/>
                </a:cubicBezTo>
                <a:cubicBezTo>
                  <a:pt x="1682903" y="94183"/>
                  <a:pt x="1682394" y="83211"/>
                  <a:pt x="1680362" y="71019"/>
                </a:cubicBezTo>
                <a:cubicBezTo>
                  <a:pt x="1678737" y="60655"/>
                  <a:pt x="1676197" y="50394"/>
                  <a:pt x="1672743" y="40234"/>
                </a:cubicBezTo>
                <a:lnTo>
                  <a:pt x="1676400" y="39015"/>
                </a:lnTo>
                <a:cubicBezTo>
                  <a:pt x="1687373" y="45720"/>
                  <a:pt x="1695907" y="53137"/>
                  <a:pt x="1702003" y="61265"/>
                </a:cubicBezTo>
                <a:cubicBezTo>
                  <a:pt x="1707287" y="68377"/>
                  <a:pt x="1710639" y="75591"/>
                  <a:pt x="1712062" y="82906"/>
                </a:cubicBezTo>
                <a:lnTo>
                  <a:pt x="1712062" y="13107"/>
                </a:lnTo>
                <a:lnTo>
                  <a:pt x="1758696" y="17679"/>
                </a:lnTo>
                <a:cubicBezTo>
                  <a:pt x="1757883" y="21946"/>
                  <a:pt x="1754531" y="24486"/>
                  <a:pt x="1748638" y="25299"/>
                </a:cubicBezTo>
                <a:lnTo>
                  <a:pt x="1748638" y="128016"/>
                </a:lnTo>
                <a:lnTo>
                  <a:pt x="1750467" y="128016"/>
                </a:lnTo>
                <a:lnTo>
                  <a:pt x="1768145" y="100889"/>
                </a:lnTo>
                <a:lnTo>
                  <a:pt x="1790091" y="121615"/>
                </a:lnTo>
                <a:cubicBezTo>
                  <a:pt x="1793951" y="125476"/>
                  <a:pt x="1797203" y="128829"/>
                  <a:pt x="1799844" y="131674"/>
                </a:cubicBezTo>
                <a:cubicBezTo>
                  <a:pt x="1799031" y="134925"/>
                  <a:pt x="1796288" y="136551"/>
                  <a:pt x="1791615" y="136551"/>
                </a:cubicBezTo>
                <a:lnTo>
                  <a:pt x="1748638" y="136551"/>
                </a:lnTo>
                <a:lnTo>
                  <a:pt x="1748638" y="143256"/>
                </a:lnTo>
                <a:cubicBezTo>
                  <a:pt x="1767535" y="150775"/>
                  <a:pt x="1781556" y="160223"/>
                  <a:pt x="1790700" y="171603"/>
                </a:cubicBezTo>
                <a:cubicBezTo>
                  <a:pt x="1798218" y="181153"/>
                  <a:pt x="1801571" y="190703"/>
                  <a:pt x="1800758" y="200254"/>
                </a:cubicBezTo>
                <a:cubicBezTo>
                  <a:pt x="1799946" y="208788"/>
                  <a:pt x="1796186" y="214478"/>
                  <a:pt x="1789481" y="217323"/>
                </a:cubicBezTo>
                <a:cubicBezTo>
                  <a:pt x="1782572" y="220371"/>
                  <a:pt x="1775359" y="218643"/>
                  <a:pt x="1767840" y="212141"/>
                </a:cubicBezTo>
                <a:cubicBezTo>
                  <a:pt x="1767230" y="202794"/>
                  <a:pt x="1764995" y="192329"/>
                  <a:pt x="1761134" y="180747"/>
                </a:cubicBezTo>
                <a:cubicBezTo>
                  <a:pt x="1757883" y="170993"/>
                  <a:pt x="1753718" y="161036"/>
                  <a:pt x="1748638" y="150876"/>
                </a:cubicBezTo>
                <a:lnTo>
                  <a:pt x="1748638" y="245059"/>
                </a:lnTo>
                <a:cubicBezTo>
                  <a:pt x="1748638" y="247091"/>
                  <a:pt x="1745387" y="249530"/>
                  <a:pt x="1738884" y="252375"/>
                </a:cubicBezTo>
                <a:cubicBezTo>
                  <a:pt x="1732178" y="255423"/>
                  <a:pt x="1725575" y="256947"/>
                  <a:pt x="1719072" y="256947"/>
                </a:cubicBezTo>
                <a:lnTo>
                  <a:pt x="1712062" y="256947"/>
                </a:lnTo>
                <a:lnTo>
                  <a:pt x="1712062" y="195682"/>
                </a:lnTo>
                <a:cubicBezTo>
                  <a:pt x="1701089" y="212344"/>
                  <a:pt x="1687982" y="227279"/>
                  <a:pt x="1672743" y="240487"/>
                </a:cubicBezTo>
                <a:lnTo>
                  <a:pt x="1670609" y="238049"/>
                </a:lnTo>
                <a:lnTo>
                  <a:pt x="1670609" y="266700"/>
                </a:lnTo>
                <a:lnTo>
                  <a:pt x="1755648" y="266700"/>
                </a:lnTo>
                <a:lnTo>
                  <a:pt x="1776375" y="239573"/>
                </a:lnTo>
                <a:lnTo>
                  <a:pt x="1780337" y="242621"/>
                </a:lnTo>
                <a:lnTo>
                  <a:pt x="1801978" y="260299"/>
                </a:lnTo>
                <a:cubicBezTo>
                  <a:pt x="1806651" y="264160"/>
                  <a:pt x="1810512" y="267513"/>
                  <a:pt x="1813560" y="270358"/>
                </a:cubicBezTo>
                <a:cubicBezTo>
                  <a:pt x="1812950" y="273609"/>
                  <a:pt x="1810106" y="275235"/>
                  <a:pt x="1805026" y="275235"/>
                </a:cubicBezTo>
                <a:lnTo>
                  <a:pt x="1673047" y="275235"/>
                </a:lnTo>
                <a:lnTo>
                  <a:pt x="1661465" y="294742"/>
                </a:lnTo>
                <a:lnTo>
                  <a:pt x="1621841" y="271882"/>
                </a:lnTo>
                <a:cubicBezTo>
                  <a:pt x="1623873" y="269240"/>
                  <a:pt x="1627124" y="266091"/>
                  <a:pt x="1631595" y="262433"/>
                </a:cubicBezTo>
                <a:lnTo>
                  <a:pt x="1631595" y="96012"/>
                </a:lnTo>
                <a:lnTo>
                  <a:pt x="1629156" y="96012"/>
                </a:lnTo>
                <a:cubicBezTo>
                  <a:pt x="1609446" y="124460"/>
                  <a:pt x="1584249" y="150673"/>
                  <a:pt x="1553566" y="174651"/>
                </a:cubicBezTo>
                <a:cubicBezTo>
                  <a:pt x="1573073" y="173431"/>
                  <a:pt x="1596339" y="171501"/>
                  <a:pt x="1623365" y="168859"/>
                </a:cubicBezTo>
                <a:lnTo>
                  <a:pt x="1623670" y="172212"/>
                </a:lnTo>
                <a:cubicBezTo>
                  <a:pt x="1619606" y="174651"/>
                  <a:pt x="1615339" y="177089"/>
                  <a:pt x="1610868" y="179527"/>
                </a:cubicBezTo>
                <a:cubicBezTo>
                  <a:pt x="1605382" y="182779"/>
                  <a:pt x="1599794" y="185928"/>
                  <a:pt x="1594104" y="188976"/>
                </a:cubicBezTo>
                <a:cubicBezTo>
                  <a:pt x="1587399" y="192634"/>
                  <a:pt x="1580591" y="196190"/>
                  <a:pt x="1573682" y="199644"/>
                </a:cubicBezTo>
                <a:cubicBezTo>
                  <a:pt x="1565961" y="203708"/>
                  <a:pt x="1558341" y="207467"/>
                  <a:pt x="1550823" y="210922"/>
                </a:cubicBezTo>
                <a:cubicBezTo>
                  <a:pt x="1548384" y="215189"/>
                  <a:pt x="1545336" y="218135"/>
                  <a:pt x="1541679" y="219761"/>
                </a:cubicBezTo>
                <a:lnTo>
                  <a:pt x="1523390" y="175870"/>
                </a:lnTo>
                <a:cubicBezTo>
                  <a:pt x="1523390" y="176073"/>
                  <a:pt x="1524914" y="175565"/>
                  <a:pt x="1527962" y="174346"/>
                </a:cubicBezTo>
                <a:cubicBezTo>
                  <a:pt x="1529588" y="173939"/>
                  <a:pt x="1530909" y="173533"/>
                  <a:pt x="1531925" y="173127"/>
                </a:cubicBezTo>
                <a:cubicBezTo>
                  <a:pt x="1533347" y="172517"/>
                  <a:pt x="1534465" y="171907"/>
                  <a:pt x="1535278" y="171298"/>
                </a:cubicBezTo>
                <a:cubicBezTo>
                  <a:pt x="1544219" y="163170"/>
                  <a:pt x="1554785" y="148539"/>
                  <a:pt x="1566977" y="127407"/>
                </a:cubicBezTo>
                <a:lnTo>
                  <a:pt x="1558138" y="131674"/>
                </a:lnTo>
                <a:cubicBezTo>
                  <a:pt x="1554683" y="133503"/>
                  <a:pt x="1551635" y="134925"/>
                  <a:pt x="1548994" y="135941"/>
                </a:cubicBezTo>
                <a:cubicBezTo>
                  <a:pt x="1546352" y="142037"/>
                  <a:pt x="1542796" y="145999"/>
                  <a:pt x="1538326" y="147828"/>
                </a:cubicBezTo>
                <a:lnTo>
                  <a:pt x="1519733" y="103327"/>
                </a:lnTo>
                <a:cubicBezTo>
                  <a:pt x="1519733" y="103531"/>
                  <a:pt x="1521155" y="103023"/>
                  <a:pt x="1524000" y="101803"/>
                </a:cubicBezTo>
                <a:lnTo>
                  <a:pt x="1527353" y="100584"/>
                </a:lnTo>
                <a:cubicBezTo>
                  <a:pt x="1528572" y="99975"/>
                  <a:pt x="1529486" y="99365"/>
                  <a:pt x="1530096" y="98755"/>
                </a:cubicBezTo>
                <a:cubicBezTo>
                  <a:pt x="1535989" y="91847"/>
                  <a:pt x="1542491" y="78537"/>
                  <a:pt x="1549603" y="58827"/>
                </a:cubicBezTo>
                <a:cubicBezTo>
                  <a:pt x="1556512" y="39929"/>
                  <a:pt x="1560881" y="23673"/>
                  <a:pt x="1562710" y="10059"/>
                </a:cubicBezTo>
                <a:close/>
                <a:moveTo>
                  <a:pt x="111862" y="7925"/>
                </a:moveTo>
                <a:lnTo>
                  <a:pt x="172517" y="13716"/>
                </a:lnTo>
                <a:cubicBezTo>
                  <a:pt x="171907" y="18390"/>
                  <a:pt x="168148" y="21235"/>
                  <a:pt x="161239" y="22251"/>
                </a:cubicBezTo>
                <a:lnTo>
                  <a:pt x="159715" y="59131"/>
                </a:lnTo>
                <a:cubicBezTo>
                  <a:pt x="159106" y="73152"/>
                  <a:pt x="158191" y="85547"/>
                  <a:pt x="156972" y="96317"/>
                </a:cubicBezTo>
                <a:lnTo>
                  <a:pt x="223723" y="96317"/>
                </a:lnTo>
                <a:lnTo>
                  <a:pt x="248107" y="72238"/>
                </a:lnTo>
                <a:lnTo>
                  <a:pt x="287427" y="106680"/>
                </a:lnTo>
                <a:cubicBezTo>
                  <a:pt x="284785" y="110135"/>
                  <a:pt x="280213" y="112370"/>
                  <a:pt x="273711" y="113386"/>
                </a:cubicBezTo>
                <a:cubicBezTo>
                  <a:pt x="272898" y="142647"/>
                  <a:pt x="272085" y="166015"/>
                  <a:pt x="271272" y="183490"/>
                </a:cubicBezTo>
                <a:cubicBezTo>
                  <a:pt x="270053" y="203403"/>
                  <a:pt x="268630" y="219558"/>
                  <a:pt x="267005" y="231953"/>
                </a:cubicBezTo>
                <a:cubicBezTo>
                  <a:pt x="263550" y="256337"/>
                  <a:pt x="257353" y="272593"/>
                  <a:pt x="248412" y="280721"/>
                </a:cubicBezTo>
                <a:cubicBezTo>
                  <a:pt x="238455" y="289662"/>
                  <a:pt x="221387" y="294132"/>
                  <a:pt x="197206" y="294132"/>
                </a:cubicBezTo>
                <a:cubicBezTo>
                  <a:pt x="197206" y="281331"/>
                  <a:pt x="194666" y="272288"/>
                  <a:pt x="189586" y="267005"/>
                </a:cubicBezTo>
                <a:cubicBezTo>
                  <a:pt x="183286" y="260096"/>
                  <a:pt x="172110" y="255016"/>
                  <a:pt x="156058" y="251765"/>
                </a:cubicBezTo>
                <a:lnTo>
                  <a:pt x="156362" y="248412"/>
                </a:lnTo>
                <a:cubicBezTo>
                  <a:pt x="176276" y="250038"/>
                  <a:pt x="191008" y="250851"/>
                  <a:pt x="200558" y="250851"/>
                </a:cubicBezTo>
                <a:cubicBezTo>
                  <a:pt x="204826" y="250851"/>
                  <a:pt x="208483" y="249631"/>
                  <a:pt x="211531" y="247193"/>
                </a:cubicBezTo>
                <a:cubicBezTo>
                  <a:pt x="219659" y="240081"/>
                  <a:pt x="224841" y="192634"/>
                  <a:pt x="227076" y="104851"/>
                </a:cubicBezTo>
                <a:lnTo>
                  <a:pt x="155753" y="104851"/>
                </a:lnTo>
                <a:cubicBezTo>
                  <a:pt x="153924" y="117450"/>
                  <a:pt x="151892" y="128016"/>
                  <a:pt x="149657" y="136551"/>
                </a:cubicBezTo>
                <a:cubicBezTo>
                  <a:pt x="172009" y="143053"/>
                  <a:pt x="187960" y="152197"/>
                  <a:pt x="197510" y="163983"/>
                </a:cubicBezTo>
                <a:cubicBezTo>
                  <a:pt x="205639" y="174143"/>
                  <a:pt x="208280" y="184404"/>
                  <a:pt x="205435" y="194767"/>
                </a:cubicBezTo>
                <a:cubicBezTo>
                  <a:pt x="202997" y="204318"/>
                  <a:pt x="197206" y="210312"/>
                  <a:pt x="188062" y="212751"/>
                </a:cubicBezTo>
                <a:cubicBezTo>
                  <a:pt x="178308" y="215595"/>
                  <a:pt x="168758" y="212547"/>
                  <a:pt x="159410" y="203607"/>
                </a:cubicBezTo>
                <a:cubicBezTo>
                  <a:pt x="160020" y="193650"/>
                  <a:pt x="159207" y="183185"/>
                  <a:pt x="156972" y="172212"/>
                </a:cubicBezTo>
                <a:cubicBezTo>
                  <a:pt x="154940" y="162255"/>
                  <a:pt x="151892" y="152603"/>
                  <a:pt x="147828" y="143256"/>
                </a:cubicBezTo>
                <a:cubicBezTo>
                  <a:pt x="143561" y="158293"/>
                  <a:pt x="137973" y="172314"/>
                  <a:pt x="131064" y="185319"/>
                </a:cubicBezTo>
                <a:cubicBezTo>
                  <a:pt x="123546" y="199746"/>
                  <a:pt x="114300" y="213055"/>
                  <a:pt x="103327" y="225247"/>
                </a:cubicBezTo>
                <a:cubicBezTo>
                  <a:pt x="91542" y="238455"/>
                  <a:pt x="77622" y="250647"/>
                  <a:pt x="61570" y="261823"/>
                </a:cubicBezTo>
                <a:cubicBezTo>
                  <a:pt x="44501" y="273812"/>
                  <a:pt x="24892" y="284683"/>
                  <a:pt x="2743" y="294437"/>
                </a:cubicBezTo>
                <a:lnTo>
                  <a:pt x="0" y="290475"/>
                </a:lnTo>
                <a:cubicBezTo>
                  <a:pt x="18491" y="276454"/>
                  <a:pt x="34443" y="261620"/>
                  <a:pt x="47854" y="245974"/>
                </a:cubicBezTo>
                <a:cubicBezTo>
                  <a:pt x="60452" y="231547"/>
                  <a:pt x="71120" y="216205"/>
                  <a:pt x="79858" y="199949"/>
                </a:cubicBezTo>
                <a:cubicBezTo>
                  <a:pt x="87579" y="185319"/>
                  <a:pt x="93878" y="169571"/>
                  <a:pt x="98755" y="152705"/>
                </a:cubicBezTo>
                <a:cubicBezTo>
                  <a:pt x="103022" y="138075"/>
                  <a:pt x="106172" y="122123"/>
                  <a:pt x="108204" y="104851"/>
                </a:cubicBezTo>
                <a:lnTo>
                  <a:pt x="12497" y="104851"/>
                </a:lnTo>
                <a:lnTo>
                  <a:pt x="9754" y="96317"/>
                </a:lnTo>
                <a:lnTo>
                  <a:pt x="109118" y="96317"/>
                </a:lnTo>
                <a:cubicBezTo>
                  <a:pt x="110338" y="83109"/>
                  <a:pt x="111150" y="68377"/>
                  <a:pt x="111557" y="52121"/>
                </a:cubicBezTo>
                <a:cubicBezTo>
                  <a:pt x="111760" y="45415"/>
                  <a:pt x="111862" y="37999"/>
                  <a:pt x="111862" y="29871"/>
                </a:cubicBezTo>
                <a:close/>
                <a:moveTo>
                  <a:pt x="4222394" y="7620"/>
                </a:moveTo>
                <a:lnTo>
                  <a:pt x="4261104" y="44501"/>
                </a:lnTo>
                <a:cubicBezTo>
                  <a:pt x="4258666" y="46939"/>
                  <a:pt x="4254602" y="48260"/>
                  <a:pt x="4248912" y="48463"/>
                </a:cubicBezTo>
                <a:cubicBezTo>
                  <a:pt x="4237126" y="58217"/>
                  <a:pt x="4223004" y="68072"/>
                  <a:pt x="4206545" y="78029"/>
                </a:cubicBezTo>
                <a:cubicBezTo>
                  <a:pt x="4214266" y="83922"/>
                  <a:pt x="4221582" y="89611"/>
                  <a:pt x="4228491" y="95098"/>
                </a:cubicBezTo>
                <a:cubicBezTo>
                  <a:pt x="4227678" y="98349"/>
                  <a:pt x="4224630" y="99975"/>
                  <a:pt x="4219347" y="99975"/>
                </a:cubicBezTo>
                <a:lnTo>
                  <a:pt x="4089197" y="99975"/>
                </a:lnTo>
                <a:lnTo>
                  <a:pt x="4058717" y="163373"/>
                </a:lnTo>
                <a:lnTo>
                  <a:pt x="4089806" y="163373"/>
                </a:lnTo>
                <a:lnTo>
                  <a:pt x="4089806" y="115824"/>
                </a:lnTo>
                <a:lnTo>
                  <a:pt x="4147718" y="121006"/>
                </a:lnTo>
                <a:cubicBezTo>
                  <a:pt x="4146906" y="125679"/>
                  <a:pt x="4143147" y="128524"/>
                  <a:pt x="4136441" y="129540"/>
                </a:cubicBezTo>
                <a:lnTo>
                  <a:pt x="4136441" y="163373"/>
                </a:lnTo>
                <a:lnTo>
                  <a:pt x="4157777" y="163373"/>
                </a:lnTo>
                <a:lnTo>
                  <a:pt x="4181551" y="131979"/>
                </a:lnTo>
                <a:lnTo>
                  <a:pt x="4197096" y="144171"/>
                </a:lnTo>
                <a:cubicBezTo>
                  <a:pt x="4202176" y="148235"/>
                  <a:pt x="4206850" y="152095"/>
                  <a:pt x="4211117" y="155753"/>
                </a:cubicBezTo>
                <a:cubicBezTo>
                  <a:pt x="4216603" y="160020"/>
                  <a:pt x="4221175" y="163779"/>
                  <a:pt x="4224833" y="167031"/>
                </a:cubicBezTo>
                <a:cubicBezTo>
                  <a:pt x="4224020" y="170282"/>
                  <a:pt x="4221074" y="171907"/>
                  <a:pt x="4215994" y="171907"/>
                </a:cubicBezTo>
                <a:lnTo>
                  <a:pt x="4136441" y="171907"/>
                </a:lnTo>
                <a:lnTo>
                  <a:pt x="4136441" y="215799"/>
                </a:lnTo>
                <a:lnTo>
                  <a:pt x="4190086" y="215799"/>
                </a:lnTo>
                <a:lnTo>
                  <a:pt x="4214470" y="182271"/>
                </a:lnTo>
                <a:lnTo>
                  <a:pt x="4219042" y="185928"/>
                </a:lnTo>
                <a:cubicBezTo>
                  <a:pt x="4222903" y="188976"/>
                  <a:pt x="4226662" y="192126"/>
                  <a:pt x="4230319" y="195377"/>
                </a:cubicBezTo>
                <a:cubicBezTo>
                  <a:pt x="4235602" y="199644"/>
                  <a:pt x="4240378" y="203607"/>
                  <a:pt x="4244645" y="207264"/>
                </a:cubicBezTo>
                <a:cubicBezTo>
                  <a:pt x="4250131" y="211938"/>
                  <a:pt x="4254703" y="216002"/>
                  <a:pt x="4258361" y="219456"/>
                </a:cubicBezTo>
                <a:cubicBezTo>
                  <a:pt x="4257548" y="222707"/>
                  <a:pt x="4254500" y="224333"/>
                  <a:pt x="4249217" y="224333"/>
                </a:cubicBezTo>
                <a:lnTo>
                  <a:pt x="4136441" y="224333"/>
                </a:lnTo>
                <a:lnTo>
                  <a:pt x="4136441" y="284074"/>
                </a:lnTo>
                <a:cubicBezTo>
                  <a:pt x="4136441" y="284887"/>
                  <a:pt x="4135323" y="286004"/>
                  <a:pt x="4133088" y="287427"/>
                </a:cubicBezTo>
                <a:cubicBezTo>
                  <a:pt x="4130650" y="288646"/>
                  <a:pt x="4127703" y="289967"/>
                  <a:pt x="4124249" y="291389"/>
                </a:cubicBezTo>
                <a:cubicBezTo>
                  <a:pt x="4115105" y="294437"/>
                  <a:pt x="4106367" y="295961"/>
                  <a:pt x="4098036" y="295961"/>
                </a:cubicBezTo>
                <a:lnTo>
                  <a:pt x="4089806" y="295961"/>
                </a:lnTo>
                <a:lnTo>
                  <a:pt x="4089806" y="224333"/>
                </a:lnTo>
                <a:lnTo>
                  <a:pt x="3972458" y="224333"/>
                </a:lnTo>
                <a:lnTo>
                  <a:pt x="3970020" y="215799"/>
                </a:lnTo>
                <a:lnTo>
                  <a:pt x="4089806" y="215799"/>
                </a:lnTo>
                <a:lnTo>
                  <a:pt x="4089806" y="171907"/>
                </a:lnTo>
                <a:lnTo>
                  <a:pt x="4056278" y="171907"/>
                </a:lnTo>
                <a:lnTo>
                  <a:pt x="4039819" y="190500"/>
                </a:lnTo>
                <a:lnTo>
                  <a:pt x="3997452" y="163678"/>
                </a:lnTo>
                <a:cubicBezTo>
                  <a:pt x="4000297" y="161239"/>
                  <a:pt x="4004462" y="158598"/>
                  <a:pt x="4009949" y="155753"/>
                </a:cubicBezTo>
                <a:cubicBezTo>
                  <a:pt x="4018686" y="140513"/>
                  <a:pt x="4028033" y="121920"/>
                  <a:pt x="4037990" y="99975"/>
                </a:cubicBezTo>
                <a:lnTo>
                  <a:pt x="3990137" y="99975"/>
                </a:lnTo>
                <a:lnTo>
                  <a:pt x="3987698" y="91440"/>
                </a:lnTo>
                <a:cubicBezTo>
                  <a:pt x="3977945" y="90018"/>
                  <a:pt x="3971747" y="84735"/>
                  <a:pt x="3969106" y="75591"/>
                </a:cubicBezTo>
                <a:cubicBezTo>
                  <a:pt x="3965651" y="62179"/>
                  <a:pt x="3971239" y="52324"/>
                  <a:pt x="3985869" y="46025"/>
                </a:cubicBezTo>
                <a:cubicBezTo>
                  <a:pt x="3991153" y="42774"/>
                  <a:pt x="3995420" y="38202"/>
                  <a:pt x="3998671" y="32309"/>
                </a:cubicBezTo>
                <a:cubicBezTo>
                  <a:pt x="4002735" y="25400"/>
                  <a:pt x="4004259" y="18390"/>
                  <a:pt x="4003243" y="11278"/>
                </a:cubicBezTo>
                <a:lnTo>
                  <a:pt x="4006596" y="10973"/>
                </a:lnTo>
                <a:cubicBezTo>
                  <a:pt x="4009441" y="16053"/>
                  <a:pt x="4012184" y="22454"/>
                  <a:pt x="4014826" y="30175"/>
                </a:cubicBezTo>
                <a:lnTo>
                  <a:pt x="4199230" y="30175"/>
                </a:lnTo>
                <a:close/>
                <a:moveTo>
                  <a:pt x="3218078" y="7620"/>
                </a:moveTo>
                <a:lnTo>
                  <a:pt x="3269590" y="12497"/>
                </a:lnTo>
                <a:cubicBezTo>
                  <a:pt x="3268980" y="17171"/>
                  <a:pt x="3265322" y="20015"/>
                  <a:pt x="3258617" y="21031"/>
                </a:cubicBezTo>
                <a:lnTo>
                  <a:pt x="3258617" y="84125"/>
                </a:lnTo>
                <a:lnTo>
                  <a:pt x="3277210" y="77419"/>
                </a:lnTo>
                <a:lnTo>
                  <a:pt x="3298241" y="57607"/>
                </a:lnTo>
                <a:lnTo>
                  <a:pt x="3333598" y="87173"/>
                </a:lnTo>
                <a:cubicBezTo>
                  <a:pt x="3331159" y="90018"/>
                  <a:pt x="3327197" y="91847"/>
                  <a:pt x="3321710" y="92659"/>
                </a:cubicBezTo>
                <a:cubicBezTo>
                  <a:pt x="3321304" y="134112"/>
                  <a:pt x="3320085" y="161341"/>
                  <a:pt x="3318053" y="174346"/>
                </a:cubicBezTo>
                <a:cubicBezTo>
                  <a:pt x="3316021" y="188163"/>
                  <a:pt x="3311449" y="197815"/>
                  <a:pt x="3304337" y="203302"/>
                </a:cubicBezTo>
                <a:cubicBezTo>
                  <a:pt x="3295802" y="210414"/>
                  <a:pt x="3284118" y="213970"/>
                  <a:pt x="3269285" y="213970"/>
                </a:cubicBezTo>
                <a:cubicBezTo>
                  <a:pt x="3269285" y="199543"/>
                  <a:pt x="3268269" y="190399"/>
                  <a:pt x="3266237" y="186538"/>
                </a:cubicBezTo>
                <a:cubicBezTo>
                  <a:pt x="3263798" y="182474"/>
                  <a:pt x="3261258" y="179527"/>
                  <a:pt x="3258617" y="177699"/>
                </a:cubicBezTo>
                <a:lnTo>
                  <a:pt x="3258617" y="217627"/>
                </a:lnTo>
                <a:cubicBezTo>
                  <a:pt x="3258617" y="218440"/>
                  <a:pt x="3257601" y="219558"/>
                  <a:pt x="3255569" y="220980"/>
                </a:cubicBezTo>
                <a:cubicBezTo>
                  <a:pt x="3253537" y="222403"/>
                  <a:pt x="3250997" y="223723"/>
                  <a:pt x="3247949" y="224943"/>
                </a:cubicBezTo>
                <a:cubicBezTo>
                  <a:pt x="3240227" y="228194"/>
                  <a:pt x="3232709" y="229819"/>
                  <a:pt x="3225394" y="229819"/>
                </a:cubicBezTo>
                <a:lnTo>
                  <a:pt x="3218078" y="229819"/>
                </a:lnTo>
                <a:lnTo>
                  <a:pt x="3218078" y="107595"/>
                </a:lnTo>
                <a:lnTo>
                  <a:pt x="3198876" y="114605"/>
                </a:lnTo>
                <a:lnTo>
                  <a:pt x="3198876" y="232563"/>
                </a:lnTo>
                <a:cubicBezTo>
                  <a:pt x="3198876" y="240284"/>
                  <a:pt x="3205175" y="244145"/>
                  <a:pt x="3217774" y="244145"/>
                </a:cubicBezTo>
                <a:lnTo>
                  <a:pt x="3256788" y="244145"/>
                </a:lnTo>
                <a:cubicBezTo>
                  <a:pt x="3270199" y="244145"/>
                  <a:pt x="3280054" y="243840"/>
                  <a:pt x="3286353" y="243231"/>
                </a:cubicBezTo>
                <a:cubicBezTo>
                  <a:pt x="3291637" y="242824"/>
                  <a:pt x="3295802" y="241300"/>
                  <a:pt x="3298850" y="238659"/>
                </a:cubicBezTo>
                <a:cubicBezTo>
                  <a:pt x="3303727" y="232156"/>
                  <a:pt x="3310026" y="218745"/>
                  <a:pt x="3317748" y="198425"/>
                </a:cubicBezTo>
                <a:lnTo>
                  <a:pt x="3320796" y="198425"/>
                </a:lnTo>
                <a:lnTo>
                  <a:pt x="3322015" y="239573"/>
                </a:lnTo>
                <a:cubicBezTo>
                  <a:pt x="3333598" y="243840"/>
                  <a:pt x="3339389" y="249733"/>
                  <a:pt x="3339389" y="257251"/>
                </a:cubicBezTo>
                <a:cubicBezTo>
                  <a:pt x="3339389" y="267615"/>
                  <a:pt x="3333598" y="274727"/>
                  <a:pt x="3322015" y="278587"/>
                </a:cubicBezTo>
                <a:cubicBezTo>
                  <a:pt x="3309620" y="282855"/>
                  <a:pt x="3286557" y="284988"/>
                  <a:pt x="3252826" y="284988"/>
                </a:cubicBezTo>
                <a:lnTo>
                  <a:pt x="3212897" y="284988"/>
                </a:lnTo>
                <a:cubicBezTo>
                  <a:pt x="3191764" y="284988"/>
                  <a:pt x="3177337" y="282448"/>
                  <a:pt x="3169615" y="277368"/>
                </a:cubicBezTo>
                <a:cubicBezTo>
                  <a:pt x="3161081" y="271882"/>
                  <a:pt x="3156814" y="260909"/>
                  <a:pt x="3156814" y="244450"/>
                </a:cubicBezTo>
                <a:lnTo>
                  <a:pt x="3156814" y="129540"/>
                </a:lnTo>
                <a:lnTo>
                  <a:pt x="3130906" y="138684"/>
                </a:lnTo>
                <a:lnTo>
                  <a:pt x="3125419" y="131674"/>
                </a:lnTo>
                <a:lnTo>
                  <a:pt x="3156814" y="120396"/>
                </a:lnTo>
                <a:lnTo>
                  <a:pt x="3156814" y="110947"/>
                </a:lnTo>
                <a:cubicBezTo>
                  <a:pt x="3156204" y="111151"/>
                  <a:pt x="3155188" y="111252"/>
                  <a:pt x="3153766" y="111252"/>
                </a:cubicBezTo>
                <a:lnTo>
                  <a:pt x="3119628" y="111252"/>
                </a:lnTo>
                <a:lnTo>
                  <a:pt x="3119628" y="198120"/>
                </a:lnTo>
                <a:cubicBezTo>
                  <a:pt x="3133039" y="193853"/>
                  <a:pt x="3144622" y="189891"/>
                  <a:pt x="3154375" y="186233"/>
                </a:cubicBezTo>
                <a:lnTo>
                  <a:pt x="3155290" y="188671"/>
                </a:lnTo>
                <a:cubicBezTo>
                  <a:pt x="3150819" y="193345"/>
                  <a:pt x="3146044" y="198019"/>
                  <a:pt x="3140964" y="202692"/>
                </a:cubicBezTo>
                <a:cubicBezTo>
                  <a:pt x="3135071" y="208179"/>
                  <a:pt x="3128975" y="213665"/>
                  <a:pt x="3122676" y="219151"/>
                </a:cubicBezTo>
                <a:cubicBezTo>
                  <a:pt x="3115564" y="225451"/>
                  <a:pt x="3108045" y="231648"/>
                  <a:pt x="3100121" y="237744"/>
                </a:cubicBezTo>
                <a:cubicBezTo>
                  <a:pt x="3091586" y="244653"/>
                  <a:pt x="3082646" y="251562"/>
                  <a:pt x="3073298" y="258471"/>
                </a:cubicBezTo>
                <a:cubicBezTo>
                  <a:pt x="3071876" y="263144"/>
                  <a:pt x="3069133" y="266294"/>
                  <a:pt x="3065069" y="267919"/>
                </a:cubicBezTo>
                <a:lnTo>
                  <a:pt x="3044342" y="219456"/>
                </a:lnTo>
                <a:lnTo>
                  <a:pt x="3078480" y="210617"/>
                </a:lnTo>
                <a:lnTo>
                  <a:pt x="3078480" y="111252"/>
                </a:lnTo>
                <a:lnTo>
                  <a:pt x="3051962" y="111252"/>
                </a:lnTo>
                <a:lnTo>
                  <a:pt x="3049524" y="102718"/>
                </a:lnTo>
                <a:lnTo>
                  <a:pt x="3078480" y="102718"/>
                </a:lnTo>
                <a:lnTo>
                  <a:pt x="3078480" y="13716"/>
                </a:lnTo>
                <a:lnTo>
                  <a:pt x="3130906" y="18288"/>
                </a:lnTo>
                <a:cubicBezTo>
                  <a:pt x="3130296" y="22962"/>
                  <a:pt x="3126537" y="25908"/>
                  <a:pt x="3119628" y="27127"/>
                </a:cubicBezTo>
                <a:lnTo>
                  <a:pt x="3119628" y="98146"/>
                </a:lnTo>
                <a:lnTo>
                  <a:pt x="3133649" y="72847"/>
                </a:lnTo>
                <a:lnTo>
                  <a:pt x="3141574" y="81687"/>
                </a:lnTo>
                <a:cubicBezTo>
                  <a:pt x="3147669" y="88595"/>
                  <a:pt x="3152750" y="94691"/>
                  <a:pt x="3156814" y="99975"/>
                </a:cubicBezTo>
                <a:lnTo>
                  <a:pt x="3156814" y="33223"/>
                </a:lnTo>
                <a:lnTo>
                  <a:pt x="3209849" y="38710"/>
                </a:lnTo>
                <a:cubicBezTo>
                  <a:pt x="3209036" y="43383"/>
                  <a:pt x="3205378" y="46228"/>
                  <a:pt x="3198876" y="47244"/>
                </a:cubicBezTo>
                <a:lnTo>
                  <a:pt x="3198876" y="105461"/>
                </a:lnTo>
                <a:lnTo>
                  <a:pt x="3218078" y="98451"/>
                </a:lnTo>
                <a:close/>
                <a:moveTo>
                  <a:pt x="1385316" y="7315"/>
                </a:moveTo>
                <a:lnTo>
                  <a:pt x="1442009" y="23775"/>
                </a:lnTo>
                <a:cubicBezTo>
                  <a:pt x="1440790" y="28042"/>
                  <a:pt x="1436726" y="30175"/>
                  <a:pt x="1429817" y="30175"/>
                </a:cubicBezTo>
                <a:cubicBezTo>
                  <a:pt x="1424737" y="42571"/>
                  <a:pt x="1418946" y="54559"/>
                  <a:pt x="1412443" y="66142"/>
                </a:cubicBezTo>
                <a:lnTo>
                  <a:pt x="1450543" y="66142"/>
                </a:lnTo>
                <a:lnTo>
                  <a:pt x="1473403" y="42977"/>
                </a:lnTo>
                <a:lnTo>
                  <a:pt x="1510284" y="75895"/>
                </a:lnTo>
                <a:cubicBezTo>
                  <a:pt x="1507846" y="79147"/>
                  <a:pt x="1503274" y="81280"/>
                  <a:pt x="1496568" y="82296"/>
                </a:cubicBezTo>
                <a:cubicBezTo>
                  <a:pt x="1496365" y="99162"/>
                  <a:pt x="1496060" y="113995"/>
                  <a:pt x="1495654" y="126797"/>
                </a:cubicBezTo>
                <a:lnTo>
                  <a:pt x="1494434" y="164287"/>
                </a:lnTo>
                <a:cubicBezTo>
                  <a:pt x="1493622" y="187859"/>
                  <a:pt x="1492403" y="206858"/>
                  <a:pt x="1490777" y="221285"/>
                </a:cubicBezTo>
                <a:cubicBezTo>
                  <a:pt x="1487526" y="250343"/>
                  <a:pt x="1481531" y="269342"/>
                  <a:pt x="1472794" y="278283"/>
                </a:cubicBezTo>
                <a:cubicBezTo>
                  <a:pt x="1461414" y="289662"/>
                  <a:pt x="1445158" y="295351"/>
                  <a:pt x="1424026" y="295351"/>
                </a:cubicBezTo>
                <a:cubicBezTo>
                  <a:pt x="1424026" y="280518"/>
                  <a:pt x="1421587" y="270358"/>
                  <a:pt x="1416711" y="264871"/>
                </a:cubicBezTo>
                <a:cubicBezTo>
                  <a:pt x="1410614" y="257963"/>
                  <a:pt x="1399642" y="252781"/>
                  <a:pt x="1383792" y="249327"/>
                </a:cubicBezTo>
                <a:lnTo>
                  <a:pt x="1384097" y="245669"/>
                </a:lnTo>
                <a:cubicBezTo>
                  <a:pt x="1403604" y="247295"/>
                  <a:pt x="1418031" y="248107"/>
                  <a:pt x="1427379" y="248107"/>
                </a:cubicBezTo>
                <a:cubicBezTo>
                  <a:pt x="1432052" y="248107"/>
                  <a:pt x="1435811" y="246787"/>
                  <a:pt x="1438656" y="244145"/>
                </a:cubicBezTo>
                <a:cubicBezTo>
                  <a:pt x="1443736" y="239471"/>
                  <a:pt x="1447495" y="222911"/>
                  <a:pt x="1449934" y="194463"/>
                </a:cubicBezTo>
                <a:cubicBezTo>
                  <a:pt x="1450950" y="181255"/>
                  <a:pt x="1451864" y="164287"/>
                  <a:pt x="1452677" y="143561"/>
                </a:cubicBezTo>
                <a:lnTo>
                  <a:pt x="1454201" y="74676"/>
                </a:lnTo>
                <a:lnTo>
                  <a:pt x="1407262" y="74676"/>
                </a:lnTo>
                <a:cubicBezTo>
                  <a:pt x="1391615" y="100686"/>
                  <a:pt x="1373022" y="122123"/>
                  <a:pt x="1351483" y="138989"/>
                </a:cubicBezTo>
                <a:lnTo>
                  <a:pt x="1349655" y="137770"/>
                </a:lnTo>
                <a:lnTo>
                  <a:pt x="1349655" y="261214"/>
                </a:lnTo>
                <a:cubicBezTo>
                  <a:pt x="1349655" y="261823"/>
                  <a:pt x="1348537" y="262839"/>
                  <a:pt x="1346302" y="264262"/>
                </a:cubicBezTo>
                <a:cubicBezTo>
                  <a:pt x="1343863" y="265481"/>
                  <a:pt x="1341018" y="266700"/>
                  <a:pt x="1337767" y="267919"/>
                </a:cubicBezTo>
                <a:cubicBezTo>
                  <a:pt x="1329233" y="270967"/>
                  <a:pt x="1321714" y="272491"/>
                  <a:pt x="1315212" y="272491"/>
                </a:cubicBezTo>
                <a:lnTo>
                  <a:pt x="1308507" y="272491"/>
                </a:lnTo>
                <a:lnTo>
                  <a:pt x="1308507" y="248412"/>
                </a:lnTo>
                <a:lnTo>
                  <a:pt x="1271016" y="248412"/>
                </a:lnTo>
                <a:lnTo>
                  <a:pt x="1271016" y="269443"/>
                </a:lnTo>
                <a:cubicBezTo>
                  <a:pt x="1271016" y="272085"/>
                  <a:pt x="1267663" y="275031"/>
                  <a:pt x="1260958" y="278283"/>
                </a:cubicBezTo>
                <a:cubicBezTo>
                  <a:pt x="1253642" y="281737"/>
                  <a:pt x="1245921" y="283464"/>
                  <a:pt x="1237793" y="283464"/>
                </a:cubicBezTo>
                <a:lnTo>
                  <a:pt x="1231392" y="283464"/>
                </a:lnTo>
                <a:lnTo>
                  <a:pt x="1231392" y="50597"/>
                </a:lnTo>
                <a:lnTo>
                  <a:pt x="1269797" y="66447"/>
                </a:lnTo>
                <a:lnTo>
                  <a:pt x="1271931" y="37186"/>
                </a:lnTo>
                <a:lnTo>
                  <a:pt x="1273455" y="7925"/>
                </a:lnTo>
                <a:lnTo>
                  <a:pt x="1332281" y="21946"/>
                </a:lnTo>
                <a:cubicBezTo>
                  <a:pt x="1330858" y="27026"/>
                  <a:pt x="1326490" y="29566"/>
                  <a:pt x="1319174" y="29566"/>
                </a:cubicBezTo>
                <a:cubicBezTo>
                  <a:pt x="1310031" y="40132"/>
                  <a:pt x="1298753" y="52731"/>
                  <a:pt x="1285342" y="67361"/>
                </a:cubicBezTo>
                <a:lnTo>
                  <a:pt x="1305459" y="67361"/>
                </a:lnTo>
                <a:lnTo>
                  <a:pt x="1324356" y="46330"/>
                </a:lnTo>
                <a:lnTo>
                  <a:pt x="1361846" y="75895"/>
                </a:lnTo>
                <a:cubicBezTo>
                  <a:pt x="1359408" y="78943"/>
                  <a:pt x="1355344" y="81179"/>
                  <a:pt x="1349655" y="82601"/>
                </a:cubicBezTo>
                <a:lnTo>
                  <a:pt x="1349655" y="133503"/>
                </a:lnTo>
                <a:cubicBezTo>
                  <a:pt x="1357173" y="116840"/>
                  <a:pt x="1364082" y="97333"/>
                  <a:pt x="1370381" y="74981"/>
                </a:cubicBezTo>
                <a:cubicBezTo>
                  <a:pt x="1377086" y="51613"/>
                  <a:pt x="1382065" y="29058"/>
                  <a:pt x="1385316" y="7315"/>
                </a:cubicBezTo>
                <a:close/>
                <a:moveTo>
                  <a:pt x="4814316" y="6401"/>
                </a:moveTo>
                <a:lnTo>
                  <a:pt x="4852416" y="34443"/>
                </a:lnTo>
                <a:cubicBezTo>
                  <a:pt x="4849774" y="37491"/>
                  <a:pt x="4846117" y="39421"/>
                  <a:pt x="4841443" y="40234"/>
                </a:cubicBezTo>
                <a:lnTo>
                  <a:pt x="4841443" y="78639"/>
                </a:lnTo>
                <a:cubicBezTo>
                  <a:pt x="4841443" y="79248"/>
                  <a:pt x="4840224" y="80163"/>
                  <a:pt x="4837786" y="81382"/>
                </a:cubicBezTo>
                <a:cubicBezTo>
                  <a:pt x="4835550" y="82398"/>
                  <a:pt x="4832706" y="83515"/>
                  <a:pt x="4829251" y="84735"/>
                </a:cubicBezTo>
                <a:cubicBezTo>
                  <a:pt x="4820513" y="87579"/>
                  <a:pt x="4812995" y="89002"/>
                  <a:pt x="4806696" y="89002"/>
                </a:cubicBezTo>
                <a:lnTo>
                  <a:pt x="4799076" y="89002"/>
                </a:lnTo>
                <a:lnTo>
                  <a:pt x="4799076" y="76810"/>
                </a:lnTo>
                <a:lnTo>
                  <a:pt x="4648200" y="76810"/>
                </a:lnTo>
                <a:lnTo>
                  <a:pt x="4648200" y="99060"/>
                </a:lnTo>
                <a:cubicBezTo>
                  <a:pt x="4648200" y="107798"/>
                  <a:pt x="4648099" y="115621"/>
                  <a:pt x="4647895" y="122530"/>
                </a:cubicBezTo>
                <a:cubicBezTo>
                  <a:pt x="4647692" y="131471"/>
                  <a:pt x="4647184" y="139802"/>
                  <a:pt x="4646371" y="147523"/>
                </a:cubicBezTo>
                <a:cubicBezTo>
                  <a:pt x="4644746" y="166827"/>
                  <a:pt x="4641596" y="184303"/>
                  <a:pt x="4636923" y="199949"/>
                </a:cubicBezTo>
                <a:cubicBezTo>
                  <a:pt x="4631436" y="218847"/>
                  <a:pt x="4623816" y="235814"/>
                  <a:pt x="4614062" y="250851"/>
                </a:cubicBezTo>
                <a:cubicBezTo>
                  <a:pt x="4602886" y="267919"/>
                  <a:pt x="4588764" y="282550"/>
                  <a:pt x="4571695" y="294742"/>
                </a:cubicBezTo>
                <a:lnTo>
                  <a:pt x="4569257" y="292608"/>
                </a:lnTo>
                <a:cubicBezTo>
                  <a:pt x="4577182" y="278791"/>
                  <a:pt x="4583684" y="263449"/>
                  <a:pt x="4588764" y="246583"/>
                </a:cubicBezTo>
                <a:cubicBezTo>
                  <a:pt x="4593235" y="231750"/>
                  <a:pt x="4596790" y="215392"/>
                  <a:pt x="4599432" y="197511"/>
                </a:cubicBezTo>
                <a:cubicBezTo>
                  <a:pt x="4601667" y="182474"/>
                  <a:pt x="4603191" y="165811"/>
                  <a:pt x="4604004" y="147523"/>
                </a:cubicBezTo>
                <a:cubicBezTo>
                  <a:pt x="4604410" y="140005"/>
                  <a:pt x="4604614" y="131877"/>
                  <a:pt x="4604614" y="123139"/>
                </a:cubicBezTo>
                <a:cubicBezTo>
                  <a:pt x="4604817" y="116027"/>
                  <a:pt x="4604918" y="108103"/>
                  <a:pt x="4604918" y="99365"/>
                </a:cubicBezTo>
                <a:lnTo>
                  <a:pt x="4604918" y="9144"/>
                </a:lnTo>
                <a:lnTo>
                  <a:pt x="4654601" y="25908"/>
                </a:lnTo>
                <a:lnTo>
                  <a:pt x="4796028" y="25908"/>
                </a:lnTo>
                <a:close/>
                <a:moveTo>
                  <a:pt x="3692957" y="6401"/>
                </a:moveTo>
                <a:lnTo>
                  <a:pt x="3744468" y="11278"/>
                </a:lnTo>
                <a:cubicBezTo>
                  <a:pt x="3743858" y="16155"/>
                  <a:pt x="3740099" y="18999"/>
                  <a:pt x="3733190" y="19812"/>
                </a:cubicBezTo>
                <a:lnTo>
                  <a:pt x="3733190" y="73457"/>
                </a:lnTo>
                <a:lnTo>
                  <a:pt x="3745077" y="53035"/>
                </a:lnTo>
                <a:lnTo>
                  <a:pt x="3752393" y="60655"/>
                </a:lnTo>
                <a:cubicBezTo>
                  <a:pt x="3758285" y="66751"/>
                  <a:pt x="3763162" y="72136"/>
                  <a:pt x="3767023" y="76810"/>
                </a:cubicBezTo>
                <a:lnTo>
                  <a:pt x="3767023" y="17374"/>
                </a:lnTo>
                <a:lnTo>
                  <a:pt x="3812134" y="32919"/>
                </a:lnTo>
                <a:lnTo>
                  <a:pt x="3891382" y="32919"/>
                </a:lnTo>
                <a:lnTo>
                  <a:pt x="3909669" y="12192"/>
                </a:lnTo>
                <a:lnTo>
                  <a:pt x="3947160" y="41453"/>
                </a:lnTo>
                <a:cubicBezTo>
                  <a:pt x="3944518" y="44704"/>
                  <a:pt x="3940251" y="46939"/>
                  <a:pt x="3934358" y="48159"/>
                </a:cubicBezTo>
                <a:lnTo>
                  <a:pt x="3934358" y="250241"/>
                </a:lnTo>
                <a:cubicBezTo>
                  <a:pt x="3934358" y="265278"/>
                  <a:pt x="3931920" y="275743"/>
                  <a:pt x="3927043" y="281635"/>
                </a:cubicBezTo>
                <a:cubicBezTo>
                  <a:pt x="3920947" y="289154"/>
                  <a:pt x="3908958" y="293726"/>
                  <a:pt x="3891077" y="295351"/>
                </a:cubicBezTo>
                <a:cubicBezTo>
                  <a:pt x="3890670" y="280924"/>
                  <a:pt x="3889451" y="271374"/>
                  <a:pt x="3887419" y="266700"/>
                </a:cubicBezTo>
                <a:cubicBezTo>
                  <a:pt x="3884981" y="260401"/>
                  <a:pt x="3879799" y="256235"/>
                  <a:pt x="3871874" y="254203"/>
                </a:cubicBezTo>
                <a:lnTo>
                  <a:pt x="3871874" y="250241"/>
                </a:lnTo>
                <a:lnTo>
                  <a:pt x="3889858" y="251155"/>
                </a:lnTo>
                <a:cubicBezTo>
                  <a:pt x="3893109" y="251155"/>
                  <a:pt x="3894734" y="249428"/>
                  <a:pt x="3894734" y="245974"/>
                </a:cubicBezTo>
                <a:lnTo>
                  <a:pt x="3894734" y="181356"/>
                </a:lnTo>
                <a:lnTo>
                  <a:pt x="3869741" y="181356"/>
                </a:lnTo>
                <a:lnTo>
                  <a:pt x="3869741" y="272796"/>
                </a:lnTo>
                <a:cubicBezTo>
                  <a:pt x="3869741" y="274422"/>
                  <a:pt x="3866998" y="276454"/>
                  <a:pt x="3861511" y="278892"/>
                </a:cubicBezTo>
                <a:cubicBezTo>
                  <a:pt x="3854806" y="281737"/>
                  <a:pt x="3847084" y="283159"/>
                  <a:pt x="3838347" y="283159"/>
                </a:cubicBezTo>
                <a:lnTo>
                  <a:pt x="3831336" y="283159"/>
                </a:lnTo>
                <a:lnTo>
                  <a:pt x="3831336" y="181356"/>
                </a:lnTo>
                <a:lnTo>
                  <a:pt x="3803599" y="181356"/>
                </a:lnTo>
                <a:cubicBezTo>
                  <a:pt x="3802380" y="192735"/>
                  <a:pt x="3800348" y="203200"/>
                  <a:pt x="3797503" y="212751"/>
                </a:cubicBezTo>
                <a:cubicBezTo>
                  <a:pt x="3794455" y="223723"/>
                  <a:pt x="3790493" y="233883"/>
                  <a:pt x="3785616" y="243231"/>
                </a:cubicBezTo>
                <a:cubicBezTo>
                  <a:pt x="3774237" y="264567"/>
                  <a:pt x="3757574" y="282347"/>
                  <a:pt x="3735629" y="296571"/>
                </a:cubicBezTo>
                <a:lnTo>
                  <a:pt x="3732581" y="294437"/>
                </a:lnTo>
                <a:cubicBezTo>
                  <a:pt x="3740302" y="283464"/>
                  <a:pt x="3746602" y="271171"/>
                  <a:pt x="3751478" y="257556"/>
                </a:cubicBezTo>
                <a:cubicBezTo>
                  <a:pt x="3755949" y="245364"/>
                  <a:pt x="3759403" y="231851"/>
                  <a:pt x="3761842" y="217018"/>
                </a:cubicBezTo>
                <a:cubicBezTo>
                  <a:pt x="3763874" y="204419"/>
                  <a:pt x="3765296" y="190297"/>
                  <a:pt x="3766109" y="174651"/>
                </a:cubicBezTo>
                <a:cubicBezTo>
                  <a:pt x="3766515" y="167945"/>
                  <a:pt x="3766718" y="160630"/>
                  <a:pt x="3766718" y="152705"/>
                </a:cubicBezTo>
                <a:cubicBezTo>
                  <a:pt x="3766922" y="146609"/>
                  <a:pt x="3767023" y="139395"/>
                  <a:pt x="3767023" y="131064"/>
                </a:cubicBezTo>
                <a:lnTo>
                  <a:pt x="3767023" y="126187"/>
                </a:lnTo>
                <a:lnTo>
                  <a:pt x="3767023" y="87783"/>
                </a:lnTo>
                <a:cubicBezTo>
                  <a:pt x="3766414" y="87986"/>
                  <a:pt x="3765499" y="88087"/>
                  <a:pt x="3764280" y="88087"/>
                </a:cubicBezTo>
                <a:lnTo>
                  <a:pt x="3733190" y="88087"/>
                </a:lnTo>
                <a:lnTo>
                  <a:pt x="3733190" y="132283"/>
                </a:lnTo>
                <a:lnTo>
                  <a:pt x="3766414" y="123139"/>
                </a:lnTo>
                <a:lnTo>
                  <a:pt x="3767023" y="126187"/>
                </a:lnTo>
                <a:cubicBezTo>
                  <a:pt x="3757269" y="134112"/>
                  <a:pt x="3745992" y="142850"/>
                  <a:pt x="3733190" y="152400"/>
                </a:cubicBezTo>
                <a:lnTo>
                  <a:pt x="3733190" y="246583"/>
                </a:lnTo>
                <a:cubicBezTo>
                  <a:pt x="3733190" y="262636"/>
                  <a:pt x="3730549" y="273914"/>
                  <a:pt x="3725266" y="280416"/>
                </a:cubicBezTo>
                <a:cubicBezTo>
                  <a:pt x="3718560" y="288747"/>
                  <a:pt x="3705352" y="293827"/>
                  <a:pt x="3685642" y="295656"/>
                </a:cubicBezTo>
                <a:cubicBezTo>
                  <a:pt x="3685032" y="280213"/>
                  <a:pt x="3683102" y="269647"/>
                  <a:pt x="3679850" y="263957"/>
                </a:cubicBezTo>
                <a:cubicBezTo>
                  <a:pt x="3676193" y="257048"/>
                  <a:pt x="3668979" y="252375"/>
                  <a:pt x="3658210" y="249936"/>
                </a:cubicBezTo>
                <a:lnTo>
                  <a:pt x="3658210" y="245669"/>
                </a:lnTo>
                <a:lnTo>
                  <a:pt x="3670706" y="246279"/>
                </a:lnTo>
                <a:cubicBezTo>
                  <a:pt x="3674567" y="246685"/>
                  <a:pt x="3677818" y="246888"/>
                  <a:pt x="3680460" y="246888"/>
                </a:cubicBezTo>
                <a:lnTo>
                  <a:pt x="3687470" y="247193"/>
                </a:lnTo>
                <a:cubicBezTo>
                  <a:pt x="3691128" y="247193"/>
                  <a:pt x="3692957" y="245669"/>
                  <a:pt x="3692957" y="242621"/>
                </a:cubicBezTo>
                <a:lnTo>
                  <a:pt x="3692957" y="180442"/>
                </a:lnTo>
                <a:lnTo>
                  <a:pt x="3678022" y="190195"/>
                </a:lnTo>
                <a:cubicBezTo>
                  <a:pt x="3676599" y="195072"/>
                  <a:pt x="3673755" y="198120"/>
                  <a:pt x="3669487" y="199339"/>
                </a:cubicBezTo>
                <a:lnTo>
                  <a:pt x="3655161" y="151486"/>
                </a:lnTo>
                <a:cubicBezTo>
                  <a:pt x="3659632" y="150673"/>
                  <a:pt x="3664814" y="149555"/>
                  <a:pt x="3670706" y="148133"/>
                </a:cubicBezTo>
                <a:cubicBezTo>
                  <a:pt x="3678022" y="146507"/>
                  <a:pt x="3685438" y="144679"/>
                  <a:pt x="3692957" y="142647"/>
                </a:cubicBezTo>
                <a:lnTo>
                  <a:pt x="3692957" y="88087"/>
                </a:lnTo>
                <a:lnTo>
                  <a:pt x="3660039" y="88087"/>
                </a:lnTo>
                <a:lnTo>
                  <a:pt x="3657600" y="79553"/>
                </a:lnTo>
                <a:lnTo>
                  <a:pt x="3692957" y="79553"/>
                </a:lnTo>
                <a:close/>
                <a:moveTo>
                  <a:pt x="2478939" y="6401"/>
                </a:moveTo>
                <a:lnTo>
                  <a:pt x="2531974" y="11278"/>
                </a:lnTo>
                <a:cubicBezTo>
                  <a:pt x="2531364" y="16155"/>
                  <a:pt x="2527605" y="19101"/>
                  <a:pt x="2520696" y="20117"/>
                </a:cubicBezTo>
                <a:lnTo>
                  <a:pt x="2520696" y="74067"/>
                </a:lnTo>
                <a:lnTo>
                  <a:pt x="2534412" y="52121"/>
                </a:lnTo>
                <a:lnTo>
                  <a:pt x="2537765" y="55169"/>
                </a:lnTo>
                <a:lnTo>
                  <a:pt x="2555139" y="73152"/>
                </a:lnTo>
                <a:cubicBezTo>
                  <a:pt x="2558796" y="77013"/>
                  <a:pt x="2561844" y="80366"/>
                  <a:pt x="2564282" y="83211"/>
                </a:cubicBezTo>
                <a:cubicBezTo>
                  <a:pt x="2563469" y="86462"/>
                  <a:pt x="2560726" y="88087"/>
                  <a:pt x="2556053" y="88087"/>
                </a:cubicBezTo>
                <a:lnTo>
                  <a:pt x="2520696" y="88087"/>
                </a:lnTo>
                <a:lnTo>
                  <a:pt x="2520696" y="132893"/>
                </a:lnTo>
                <a:lnTo>
                  <a:pt x="2552395" y="124663"/>
                </a:lnTo>
                <a:lnTo>
                  <a:pt x="2548433" y="121311"/>
                </a:lnTo>
                <a:cubicBezTo>
                  <a:pt x="2553310" y="118263"/>
                  <a:pt x="2559507" y="116129"/>
                  <a:pt x="2567026" y="114910"/>
                </a:cubicBezTo>
                <a:cubicBezTo>
                  <a:pt x="2580031" y="103937"/>
                  <a:pt x="2593950" y="91440"/>
                  <a:pt x="2608783" y="77419"/>
                </a:cubicBezTo>
                <a:cubicBezTo>
                  <a:pt x="2624430" y="62789"/>
                  <a:pt x="2636926" y="50394"/>
                  <a:pt x="2646274" y="40234"/>
                </a:cubicBezTo>
                <a:lnTo>
                  <a:pt x="2557272" y="40234"/>
                </a:lnTo>
                <a:lnTo>
                  <a:pt x="2554529" y="31699"/>
                </a:lnTo>
                <a:lnTo>
                  <a:pt x="2650236" y="31699"/>
                </a:lnTo>
                <a:lnTo>
                  <a:pt x="2668524" y="11278"/>
                </a:lnTo>
                <a:lnTo>
                  <a:pt x="2709367" y="44196"/>
                </a:lnTo>
                <a:cubicBezTo>
                  <a:pt x="2706116" y="48057"/>
                  <a:pt x="2699106" y="50292"/>
                  <a:pt x="2688336" y="50902"/>
                </a:cubicBezTo>
                <a:cubicBezTo>
                  <a:pt x="2679395" y="60249"/>
                  <a:pt x="2666594" y="72746"/>
                  <a:pt x="2649931" y="88392"/>
                </a:cubicBezTo>
                <a:cubicBezTo>
                  <a:pt x="2633675" y="103632"/>
                  <a:pt x="2619045" y="116942"/>
                  <a:pt x="2606040" y="128321"/>
                </a:cubicBezTo>
                <a:lnTo>
                  <a:pt x="2675534" y="128321"/>
                </a:lnTo>
                <a:lnTo>
                  <a:pt x="2696261" y="108204"/>
                </a:lnTo>
                <a:lnTo>
                  <a:pt x="2730703" y="138075"/>
                </a:lnTo>
                <a:cubicBezTo>
                  <a:pt x="2728265" y="140716"/>
                  <a:pt x="2723896" y="142647"/>
                  <a:pt x="2717597" y="143866"/>
                </a:cubicBezTo>
                <a:cubicBezTo>
                  <a:pt x="2714752" y="187351"/>
                  <a:pt x="2710688" y="219659"/>
                  <a:pt x="2705405" y="240792"/>
                </a:cubicBezTo>
                <a:cubicBezTo>
                  <a:pt x="2700122" y="261315"/>
                  <a:pt x="2692705" y="275336"/>
                  <a:pt x="2683155" y="282855"/>
                </a:cubicBezTo>
                <a:cubicBezTo>
                  <a:pt x="2672385" y="291389"/>
                  <a:pt x="2658262" y="295656"/>
                  <a:pt x="2640787" y="295656"/>
                </a:cubicBezTo>
                <a:cubicBezTo>
                  <a:pt x="2641193" y="283058"/>
                  <a:pt x="2639669" y="274219"/>
                  <a:pt x="2636215" y="269139"/>
                </a:cubicBezTo>
                <a:cubicBezTo>
                  <a:pt x="2631948" y="263246"/>
                  <a:pt x="2624328" y="258877"/>
                  <a:pt x="2613355" y="256032"/>
                </a:cubicBezTo>
                <a:lnTo>
                  <a:pt x="2613355" y="252375"/>
                </a:lnTo>
                <a:cubicBezTo>
                  <a:pt x="2624125" y="253391"/>
                  <a:pt x="2634488" y="253899"/>
                  <a:pt x="2644445" y="253899"/>
                </a:cubicBezTo>
                <a:cubicBezTo>
                  <a:pt x="2649118" y="253899"/>
                  <a:pt x="2652776" y="252781"/>
                  <a:pt x="2655418" y="250546"/>
                </a:cubicBezTo>
                <a:cubicBezTo>
                  <a:pt x="2666187" y="242011"/>
                  <a:pt x="2673807" y="204115"/>
                  <a:pt x="2678277" y="136855"/>
                </a:cubicBezTo>
                <a:lnTo>
                  <a:pt x="2676753" y="136855"/>
                </a:lnTo>
                <a:cubicBezTo>
                  <a:pt x="2669032" y="170790"/>
                  <a:pt x="2655519" y="199441"/>
                  <a:pt x="2636215" y="222809"/>
                </a:cubicBezTo>
                <a:cubicBezTo>
                  <a:pt x="2615692" y="247396"/>
                  <a:pt x="2587752" y="267310"/>
                  <a:pt x="2552395" y="282550"/>
                </a:cubicBezTo>
                <a:lnTo>
                  <a:pt x="2549347" y="278587"/>
                </a:lnTo>
                <a:cubicBezTo>
                  <a:pt x="2573934" y="262535"/>
                  <a:pt x="2593747" y="242215"/>
                  <a:pt x="2608783" y="217627"/>
                </a:cubicBezTo>
                <a:cubicBezTo>
                  <a:pt x="2622601" y="194666"/>
                  <a:pt x="2632253" y="167742"/>
                  <a:pt x="2637739" y="136855"/>
                </a:cubicBezTo>
                <a:lnTo>
                  <a:pt x="2635301" y="136855"/>
                </a:lnTo>
                <a:cubicBezTo>
                  <a:pt x="2617826" y="183795"/>
                  <a:pt x="2583586" y="219456"/>
                  <a:pt x="2532583" y="243840"/>
                </a:cubicBezTo>
                <a:lnTo>
                  <a:pt x="2529840" y="239573"/>
                </a:lnTo>
                <a:cubicBezTo>
                  <a:pt x="2546096" y="227178"/>
                  <a:pt x="2560117" y="212039"/>
                  <a:pt x="2571902" y="194158"/>
                </a:cubicBezTo>
                <a:cubicBezTo>
                  <a:pt x="2582875" y="177089"/>
                  <a:pt x="2591410" y="158293"/>
                  <a:pt x="2597506" y="137770"/>
                </a:cubicBezTo>
                <a:lnTo>
                  <a:pt x="2581351" y="149962"/>
                </a:lnTo>
                <a:lnTo>
                  <a:pt x="2552700" y="124968"/>
                </a:lnTo>
                <a:lnTo>
                  <a:pt x="2553310" y="127407"/>
                </a:lnTo>
                <a:cubicBezTo>
                  <a:pt x="2543556" y="135331"/>
                  <a:pt x="2532685" y="143663"/>
                  <a:pt x="2520696" y="152400"/>
                </a:cubicBezTo>
                <a:lnTo>
                  <a:pt x="2520696" y="245974"/>
                </a:lnTo>
                <a:cubicBezTo>
                  <a:pt x="2520696" y="262027"/>
                  <a:pt x="2517851" y="273304"/>
                  <a:pt x="2512161" y="279807"/>
                </a:cubicBezTo>
                <a:cubicBezTo>
                  <a:pt x="2505050" y="288138"/>
                  <a:pt x="2491130" y="293218"/>
                  <a:pt x="2470404" y="295047"/>
                </a:cubicBezTo>
                <a:cubicBezTo>
                  <a:pt x="2469794" y="280010"/>
                  <a:pt x="2467661" y="269545"/>
                  <a:pt x="2464003" y="263652"/>
                </a:cubicBezTo>
                <a:cubicBezTo>
                  <a:pt x="2459126" y="256540"/>
                  <a:pt x="2450998" y="251867"/>
                  <a:pt x="2439619" y="249631"/>
                </a:cubicBezTo>
                <a:lnTo>
                  <a:pt x="2439619" y="245669"/>
                </a:lnTo>
                <a:lnTo>
                  <a:pt x="2443886" y="245974"/>
                </a:lnTo>
                <a:cubicBezTo>
                  <a:pt x="2447544" y="246177"/>
                  <a:pt x="2450897" y="246279"/>
                  <a:pt x="2453945" y="246279"/>
                </a:cubicBezTo>
                <a:cubicBezTo>
                  <a:pt x="2458415" y="246685"/>
                  <a:pt x="2462174" y="246888"/>
                  <a:pt x="2465222" y="246888"/>
                </a:cubicBezTo>
                <a:lnTo>
                  <a:pt x="2473147" y="247193"/>
                </a:lnTo>
                <a:cubicBezTo>
                  <a:pt x="2477008" y="247193"/>
                  <a:pt x="2478939" y="245567"/>
                  <a:pt x="2478939" y="242316"/>
                </a:cubicBezTo>
                <a:lnTo>
                  <a:pt x="2478939" y="180747"/>
                </a:lnTo>
                <a:lnTo>
                  <a:pt x="2460041" y="192634"/>
                </a:lnTo>
                <a:cubicBezTo>
                  <a:pt x="2458212" y="197307"/>
                  <a:pt x="2455266" y="200254"/>
                  <a:pt x="2451202" y="201473"/>
                </a:cubicBezTo>
                <a:lnTo>
                  <a:pt x="2435961" y="152400"/>
                </a:lnTo>
                <a:cubicBezTo>
                  <a:pt x="2445106" y="150775"/>
                  <a:pt x="2459431" y="147625"/>
                  <a:pt x="2478939" y="142951"/>
                </a:cubicBezTo>
                <a:lnTo>
                  <a:pt x="2478939" y="88087"/>
                </a:lnTo>
                <a:lnTo>
                  <a:pt x="2442058" y="88087"/>
                </a:lnTo>
                <a:lnTo>
                  <a:pt x="2439619" y="79553"/>
                </a:lnTo>
                <a:lnTo>
                  <a:pt x="2478939" y="79553"/>
                </a:lnTo>
                <a:close/>
                <a:moveTo>
                  <a:pt x="847344" y="6401"/>
                </a:moveTo>
                <a:lnTo>
                  <a:pt x="877519" y="28651"/>
                </a:lnTo>
                <a:lnTo>
                  <a:pt x="891235" y="39624"/>
                </a:lnTo>
                <a:cubicBezTo>
                  <a:pt x="890422" y="42875"/>
                  <a:pt x="887476" y="44501"/>
                  <a:pt x="882396" y="44501"/>
                </a:cubicBezTo>
                <a:lnTo>
                  <a:pt x="776021" y="44501"/>
                </a:lnTo>
                <a:lnTo>
                  <a:pt x="776021" y="78334"/>
                </a:lnTo>
                <a:lnTo>
                  <a:pt x="813511" y="78334"/>
                </a:lnTo>
                <a:lnTo>
                  <a:pt x="832714" y="56998"/>
                </a:lnTo>
                <a:lnTo>
                  <a:pt x="872642" y="87173"/>
                </a:lnTo>
                <a:cubicBezTo>
                  <a:pt x="870001" y="90627"/>
                  <a:pt x="866038" y="92863"/>
                  <a:pt x="860755" y="93879"/>
                </a:cubicBezTo>
                <a:lnTo>
                  <a:pt x="860755" y="187757"/>
                </a:lnTo>
                <a:cubicBezTo>
                  <a:pt x="860755" y="188367"/>
                  <a:pt x="859434" y="189179"/>
                  <a:pt x="856793" y="190195"/>
                </a:cubicBezTo>
                <a:cubicBezTo>
                  <a:pt x="854354" y="191415"/>
                  <a:pt x="851306" y="192532"/>
                  <a:pt x="847649" y="193548"/>
                </a:cubicBezTo>
                <a:cubicBezTo>
                  <a:pt x="838708" y="196190"/>
                  <a:pt x="830885" y="197511"/>
                  <a:pt x="824179" y="197511"/>
                </a:cubicBezTo>
                <a:lnTo>
                  <a:pt x="816559" y="197511"/>
                </a:lnTo>
                <a:lnTo>
                  <a:pt x="816559" y="179527"/>
                </a:lnTo>
                <a:lnTo>
                  <a:pt x="774802" y="179527"/>
                </a:lnTo>
                <a:cubicBezTo>
                  <a:pt x="773379" y="190907"/>
                  <a:pt x="771246" y="200965"/>
                  <a:pt x="768401" y="209703"/>
                </a:cubicBezTo>
                <a:cubicBezTo>
                  <a:pt x="764743" y="219863"/>
                  <a:pt x="759867" y="228905"/>
                  <a:pt x="753770" y="236830"/>
                </a:cubicBezTo>
                <a:cubicBezTo>
                  <a:pt x="772668" y="242519"/>
                  <a:pt x="795020" y="246380"/>
                  <a:pt x="820826" y="248412"/>
                </a:cubicBezTo>
                <a:cubicBezTo>
                  <a:pt x="832206" y="249428"/>
                  <a:pt x="844398" y="250038"/>
                  <a:pt x="857402" y="250241"/>
                </a:cubicBezTo>
                <a:cubicBezTo>
                  <a:pt x="869188" y="250647"/>
                  <a:pt x="881786" y="250647"/>
                  <a:pt x="895198" y="250241"/>
                </a:cubicBezTo>
                <a:lnTo>
                  <a:pt x="895502" y="254203"/>
                </a:lnTo>
                <a:cubicBezTo>
                  <a:pt x="878230" y="260096"/>
                  <a:pt x="867867" y="274015"/>
                  <a:pt x="864413" y="295961"/>
                </a:cubicBezTo>
                <a:cubicBezTo>
                  <a:pt x="836168" y="293116"/>
                  <a:pt x="811987" y="288849"/>
                  <a:pt x="791870" y="283159"/>
                </a:cubicBezTo>
                <a:cubicBezTo>
                  <a:pt x="768909" y="276860"/>
                  <a:pt x="749300" y="268123"/>
                  <a:pt x="733044" y="256947"/>
                </a:cubicBezTo>
                <a:cubicBezTo>
                  <a:pt x="720852" y="266091"/>
                  <a:pt x="705307" y="273812"/>
                  <a:pt x="686410" y="280111"/>
                </a:cubicBezTo>
                <a:cubicBezTo>
                  <a:pt x="666496" y="286817"/>
                  <a:pt x="642620" y="292100"/>
                  <a:pt x="614782" y="295961"/>
                </a:cubicBezTo>
                <a:lnTo>
                  <a:pt x="613562" y="293218"/>
                </a:lnTo>
                <a:cubicBezTo>
                  <a:pt x="660705" y="277978"/>
                  <a:pt x="692810" y="259182"/>
                  <a:pt x="709879" y="236830"/>
                </a:cubicBezTo>
                <a:cubicBezTo>
                  <a:pt x="699110" y="225451"/>
                  <a:pt x="690270" y="212141"/>
                  <a:pt x="683362" y="196901"/>
                </a:cubicBezTo>
                <a:lnTo>
                  <a:pt x="686410" y="194158"/>
                </a:lnTo>
                <a:cubicBezTo>
                  <a:pt x="694131" y="205131"/>
                  <a:pt x="705002" y="214579"/>
                  <a:pt x="719023" y="222504"/>
                </a:cubicBezTo>
                <a:cubicBezTo>
                  <a:pt x="725119" y="210109"/>
                  <a:pt x="728980" y="195783"/>
                  <a:pt x="730606" y="179527"/>
                </a:cubicBezTo>
                <a:lnTo>
                  <a:pt x="692506" y="179527"/>
                </a:lnTo>
                <a:lnTo>
                  <a:pt x="692506" y="185928"/>
                </a:lnTo>
                <a:cubicBezTo>
                  <a:pt x="692506" y="186944"/>
                  <a:pt x="691388" y="188163"/>
                  <a:pt x="689153" y="189586"/>
                </a:cubicBezTo>
                <a:cubicBezTo>
                  <a:pt x="686918" y="191211"/>
                  <a:pt x="684073" y="192735"/>
                  <a:pt x="680618" y="194158"/>
                </a:cubicBezTo>
                <a:cubicBezTo>
                  <a:pt x="672084" y="197612"/>
                  <a:pt x="663753" y="199339"/>
                  <a:pt x="655625" y="199339"/>
                </a:cubicBezTo>
                <a:lnTo>
                  <a:pt x="649224" y="199339"/>
                </a:lnTo>
                <a:lnTo>
                  <a:pt x="649224" y="60655"/>
                </a:lnTo>
                <a:lnTo>
                  <a:pt x="695249" y="78334"/>
                </a:lnTo>
                <a:lnTo>
                  <a:pt x="731825" y="78334"/>
                </a:lnTo>
                <a:lnTo>
                  <a:pt x="731825" y="44501"/>
                </a:lnTo>
                <a:lnTo>
                  <a:pt x="619963" y="44501"/>
                </a:lnTo>
                <a:lnTo>
                  <a:pt x="617525" y="35967"/>
                </a:lnTo>
                <a:lnTo>
                  <a:pt x="823265" y="35967"/>
                </a:lnTo>
                <a:close/>
                <a:moveTo>
                  <a:pt x="4407713" y="6096"/>
                </a:moveTo>
                <a:lnTo>
                  <a:pt x="4465015" y="11278"/>
                </a:lnTo>
                <a:cubicBezTo>
                  <a:pt x="4464202" y="16155"/>
                  <a:pt x="4460443" y="18999"/>
                  <a:pt x="4453738" y="19812"/>
                </a:cubicBezTo>
                <a:lnTo>
                  <a:pt x="4453433" y="58217"/>
                </a:lnTo>
                <a:cubicBezTo>
                  <a:pt x="4453433" y="65126"/>
                  <a:pt x="4453331" y="71222"/>
                  <a:pt x="4453128" y="76505"/>
                </a:cubicBezTo>
                <a:cubicBezTo>
                  <a:pt x="4453128" y="83007"/>
                  <a:pt x="4453027" y="88900"/>
                  <a:pt x="4452823" y="94183"/>
                </a:cubicBezTo>
                <a:lnTo>
                  <a:pt x="4495800" y="94183"/>
                </a:lnTo>
                <a:lnTo>
                  <a:pt x="4517136" y="66142"/>
                </a:lnTo>
                <a:lnTo>
                  <a:pt x="4530852" y="77115"/>
                </a:lnTo>
                <a:cubicBezTo>
                  <a:pt x="4535526" y="80772"/>
                  <a:pt x="4539691" y="84227"/>
                  <a:pt x="4543349" y="87478"/>
                </a:cubicBezTo>
                <a:lnTo>
                  <a:pt x="4555541" y="97841"/>
                </a:lnTo>
                <a:cubicBezTo>
                  <a:pt x="4554728" y="101092"/>
                  <a:pt x="4551782" y="102718"/>
                  <a:pt x="4546702" y="102718"/>
                </a:cubicBezTo>
                <a:lnTo>
                  <a:pt x="4490009" y="102718"/>
                </a:lnTo>
                <a:lnTo>
                  <a:pt x="4490009" y="240183"/>
                </a:lnTo>
                <a:cubicBezTo>
                  <a:pt x="4490009" y="244450"/>
                  <a:pt x="4492346" y="246583"/>
                  <a:pt x="4497019" y="246583"/>
                </a:cubicBezTo>
                <a:lnTo>
                  <a:pt x="4521099" y="246583"/>
                </a:lnTo>
                <a:cubicBezTo>
                  <a:pt x="4524147" y="246177"/>
                  <a:pt x="4526382" y="244755"/>
                  <a:pt x="4527804" y="242316"/>
                </a:cubicBezTo>
                <a:cubicBezTo>
                  <a:pt x="4529430" y="239675"/>
                  <a:pt x="4531665" y="234290"/>
                  <a:pt x="4534510" y="226162"/>
                </a:cubicBezTo>
                <a:cubicBezTo>
                  <a:pt x="4536542" y="220269"/>
                  <a:pt x="4539183" y="211836"/>
                  <a:pt x="4542434" y="200863"/>
                </a:cubicBezTo>
                <a:lnTo>
                  <a:pt x="4545483" y="200863"/>
                </a:lnTo>
                <a:lnTo>
                  <a:pt x="4546702" y="244755"/>
                </a:lnTo>
                <a:cubicBezTo>
                  <a:pt x="4554626" y="248412"/>
                  <a:pt x="4558589" y="254305"/>
                  <a:pt x="4558589" y="262433"/>
                </a:cubicBezTo>
                <a:cubicBezTo>
                  <a:pt x="4558589" y="270764"/>
                  <a:pt x="4554728" y="276860"/>
                  <a:pt x="4547007" y="280721"/>
                </a:cubicBezTo>
                <a:cubicBezTo>
                  <a:pt x="4538675" y="284785"/>
                  <a:pt x="4524655" y="286817"/>
                  <a:pt x="4504944" y="286817"/>
                </a:cubicBezTo>
                <a:lnTo>
                  <a:pt x="4484523" y="286817"/>
                </a:lnTo>
                <a:cubicBezTo>
                  <a:pt x="4469892" y="286817"/>
                  <a:pt x="4460139" y="284379"/>
                  <a:pt x="4455262" y="279502"/>
                </a:cubicBezTo>
                <a:cubicBezTo>
                  <a:pt x="4450791" y="275031"/>
                  <a:pt x="4448556" y="265887"/>
                  <a:pt x="4448556" y="252070"/>
                </a:cubicBezTo>
                <a:lnTo>
                  <a:pt x="4448556" y="152400"/>
                </a:lnTo>
                <a:cubicBezTo>
                  <a:pt x="4446321" y="168453"/>
                  <a:pt x="4443171" y="182880"/>
                  <a:pt x="4439107" y="195682"/>
                </a:cubicBezTo>
                <a:cubicBezTo>
                  <a:pt x="4434637" y="209906"/>
                  <a:pt x="4428845" y="222809"/>
                  <a:pt x="4421734" y="234391"/>
                </a:cubicBezTo>
                <a:cubicBezTo>
                  <a:pt x="4406087" y="259385"/>
                  <a:pt x="4382719" y="280315"/>
                  <a:pt x="4351630" y="297180"/>
                </a:cubicBezTo>
                <a:lnTo>
                  <a:pt x="4348582" y="293218"/>
                </a:lnTo>
                <a:cubicBezTo>
                  <a:pt x="4360367" y="280619"/>
                  <a:pt x="4370223" y="267005"/>
                  <a:pt x="4378147" y="252375"/>
                </a:cubicBezTo>
                <a:cubicBezTo>
                  <a:pt x="4385462" y="238760"/>
                  <a:pt x="4391355" y="223825"/>
                  <a:pt x="4395826" y="207569"/>
                </a:cubicBezTo>
                <a:cubicBezTo>
                  <a:pt x="4399687" y="192735"/>
                  <a:pt x="4402633" y="176073"/>
                  <a:pt x="4404665" y="157582"/>
                </a:cubicBezTo>
                <a:cubicBezTo>
                  <a:pt x="4406290" y="142139"/>
                  <a:pt x="4407307" y="123851"/>
                  <a:pt x="4407713" y="102718"/>
                </a:cubicBezTo>
                <a:lnTo>
                  <a:pt x="4363517" y="102718"/>
                </a:lnTo>
                <a:lnTo>
                  <a:pt x="4361078" y="94183"/>
                </a:lnTo>
                <a:lnTo>
                  <a:pt x="4408018" y="94183"/>
                </a:lnTo>
                <a:close/>
                <a:moveTo>
                  <a:pt x="4327551" y="6096"/>
                </a:moveTo>
                <a:lnTo>
                  <a:pt x="4383329" y="24384"/>
                </a:lnTo>
                <a:cubicBezTo>
                  <a:pt x="4381703" y="28651"/>
                  <a:pt x="4377538" y="30683"/>
                  <a:pt x="4370832" y="30480"/>
                </a:cubicBezTo>
                <a:cubicBezTo>
                  <a:pt x="4362501" y="51816"/>
                  <a:pt x="4352748" y="71527"/>
                  <a:pt x="4341571" y="89611"/>
                </a:cubicBezTo>
                <a:lnTo>
                  <a:pt x="4360164" y="96622"/>
                </a:lnTo>
                <a:cubicBezTo>
                  <a:pt x="4358945" y="99670"/>
                  <a:pt x="4355694" y="101702"/>
                  <a:pt x="4350410" y="102718"/>
                </a:cubicBezTo>
                <a:lnTo>
                  <a:pt x="4350410" y="284074"/>
                </a:lnTo>
                <a:cubicBezTo>
                  <a:pt x="4350207" y="285699"/>
                  <a:pt x="4346550" y="287935"/>
                  <a:pt x="4339438" y="290779"/>
                </a:cubicBezTo>
                <a:cubicBezTo>
                  <a:pt x="4331513" y="294031"/>
                  <a:pt x="4323893" y="295656"/>
                  <a:pt x="4316578" y="295656"/>
                </a:cubicBezTo>
                <a:lnTo>
                  <a:pt x="4308653" y="295656"/>
                </a:lnTo>
                <a:lnTo>
                  <a:pt x="4308653" y="132283"/>
                </a:lnTo>
                <a:cubicBezTo>
                  <a:pt x="4296664" y="145288"/>
                  <a:pt x="4283050" y="156972"/>
                  <a:pt x="4267810" y="167335"/>
                </a:cubicBezTo>
                <a:lnTo>
                  <a:pt x="4264457" y="164897"/>
                </a:lnTo>
                <a:cubicBezTo>
                  <a:pt x="4277868" y="145187"/>
                  <a:pt x="4290162" y="121412"/>
                  <a:pt x="4301338" y="93574"/>
                </a:cubicBezTo>
                <a:cubicBezTo>
                  <a:pt x="4313123" y="64110"/>
                  <a:pt x="4321861" y="34951"/>
                  <a:pt x="4327551" y="6096"/>
                </a:cubicBezTo>
                <a:close/>
                <a:moveTo>
                  <a:pt x="3461614" y="6096"/>
                </a:moveTo>
                <a:cubicBezTo>
                  <a:pt x="3485388" y="7315"/>
                  <a:pt x="3503371" y="12294"/>
                  <a:pt x="3515563" y="21031"/>
                </a:cubicBezTo>
                <a:cubicBezTo>
                  <a:pt x="3525520" y="28550"/>
                  <a:pt x="3530092" y="37287"/>
                  <a:pt x="3529279" y="47244"/>
                </a:cubicBezTo>
                <a:cubicBezTo>
                  <a:pt x="3528669" y="56591"/>
                  <a:pt x="3524199" y="63195"/>
                  <a:pt x="3515868" y="67056"/>
                </a:cubicBezTo>
                <a:cubicBezTo>
                  <a:pt x="3506927" y="71323"/>
                  <a:pt x="3497478" y="70104"/>
                  <a:pt x="3487522" y="63399"/>
                </a:cubicBezTo>
                <a:cubicBezTo>
                  <a:pt x="3485693" y="53645"/>
                  <a:pt x="3482035" y="43587"/>
                  <a:pt x="3476549" y="33223"/>
                </a:cubicBezTo>
                <a:cubicBezTo>
                  <a:pt x="3471672" y="23876"/>
                  <a:pt x="3465982" y="15342"/>
                  <a:pt x="3459480" y="7620"/>
                </a:cubicBezTo>
                <a:close/>
                <a:moveTo>
                  <a:pt x="2040941" y="6096"/>
                </a:moveTo>
                <a:lnTo>
                  <a:pt x="2079650" y="39319"/>
                </a:lnTo>
                <a:cubicBezTo>
                  <a:pt x="2077618" y="41555"/>
                  <a:pt x="2073453" y="42977"/>
                  <a:pt x="2067154" y="43587"/>
                </a:cubicBezTo>
                <a:cubicBezTo>
                  <a:pt x="2046021" y="54763"/>
                  <a:pt x="2024279" y="64415"/>
                  <a:pt x="2001926" y="72543"/>
                </a:cubicBezTo>
                <a:lnTo>
                  <a:pt x="2005889" y="72847"/>
                </a:lnTo>
                <a:cubicBezTo>
                  <a:pt x="2005279" y="77521"/>
                  <a:pt x="2001723" y="80264"/>
                  <a:pt x="1995221" y="81077"/>
                </a:cubicBezTo>
                <a:lnTo>
                  <a:pt x="1995221" y="117043"/>
                </a:lnTo>
                <a:lnTo>
                  <a:pt x="2006803" y="101499"/>
                </a:lnTo>
                <a:lnTo>
                  <a:pt x="2024482" y="117043"/>
                </a:lnTo>
                <a:cubicBezTo>
                  <a:pt x="2022653" y="103632"/>
                  <a:pt x="2021129" y="89307"/>
                  <a:pt x="2019910" y="74067"/>
                </a:cubicBezTo>
                <a:lnTo>
                  <a:pt x="2023567" y="73152"/>
                </a:lnTo>
                <a:cubicBezTo>
                  <a:pt x="2028241" y="94488"/>
                  <a:pt x="2034337" y="114300"/>
                  <a:pt x="2041855" y="132588"/>
                </a:cubicBezTo>
                <a:cubicBezTo>
                  <a:pt x="2055876" y="112675"/>
                  <a:pt x="2066341" y="95199"/>
                  <a:pt x="2073250" y="80163"/>
                </a:cubicBezTo>
                <a:lnTo>
                  <a:pt x="2118360" y="114910"/>
                </a:lnTo>
                <a:cubicBezTo>
                  <a:pt x="2116328" y="117958"/>
                  <a:pt x="2112264" y="118872"/>
                  <a:pt x="2106168" y="117653"/>
                </a:cubicBezTo>
                <a:cubicBezTo>
                  <a:pt x="2096008" y="121920"/>
                  <a:pt x="2086458" y="125679"/>
                  <a:pt x="2077517" y="128931"/>
                </a:cubicBezTo>
                <a:cubicBezTo>
                  <a:pt x="2065934" y="133198"/>
                  <a:pt x="2055165" y="136855"/>
                  <a:pt x="2045208" y="139903"/>
                </a:cubicBezTo>
                <a:cubicBezTo>
                  <a:pt x="2064715" y="181966"/>
                  <a:pt x="2090014" y="212039"/>
                  <a:pt x="2121103" y="230124"/>
                </a:cubicBezTo>
                <a:lnTo>
                  <a:pt x="2119884" y="233172"/>
                </a:lnTo>
                <a:cubicBezTo>
                  <a:pt x="2103425" y="237236"/>
                  <a:pt x="2091944" y="249631"/>
                  <a:pt x="2085442" y="270358"/>
                </a:cubicBezTo>
                <a:cubicBezTo>
                  <a:pt x="2070608" y="255118"/>
                  <a:pt x="2058416" y="236525"/>
                  <a:pt x="2048866" y="214579"/>
                </a:cubicBezTo>
                <a:cubicBezTo>
                  <a:pt x="2047443" y="215392"/>
                  <a:pt x="2045614" y="215799"/>
                  <a:pt x="2043379" y="215799"/>
                </a:cubicBezTo>
                <a:lnTo>
                  <a:pt x="1995221" y="215799"/>
                </a:lnTo>
                <a:lnTo>
                  <a:pt x="1995221" y="248412"/>
                </a:lnTo>
                <a:cubicBezTo>
                  <a:pt x="1995221" y="264059"/>
                  <a:pt x="1992071" y="275031"/>
                  <a:pt x="1985772" y="281331"/>
                </a:cubicBezTo>
                <a:cubicBezTo>
                  <a:pt x="1977847" y="289255"/>
                  <a:pt x="1962404" y="294234"/>
                  <a:pt x="1939443" y="296266"/>
                </a:cubicBezTo>
                <a:cubicBezTo>
                  <a:pt x="1938020" y="281635"/>
                  <a:pt x="1935175" y="271983"/>
                  <a:pt x="1930908" y="267310"/>
                </a:cubicBezTo>
                <a:cubicBezTo>
                  <a:pt x="1927657" y="263855"/>
                  <a:pt x="1924101" y="261214"/>
                  <a:pt x="1920240" y="259385"/>
                </a:cubicBezTo>
                <a:cubicBezTo>
                  <a:pt x="1915363" y="256947"/>
                  <a:pt x="1908759" y="254915"/>
                  <a:pt x="1900428" y="253289"/>
                </a:cubicBezTo>
                <a:lnTo>
                  <a:pt x="1900428" y="249631"/>
                </a:lnTo>
                <a:lnTo>
                  <a:pt x="1944624" y="251765"/>
                </a:lnTo>
                <a:cubicBezTo>
                  <a:pt x="1948891" y="251765"/>
                  <a:pt x="1951025" y="250139"/>
                  <a:pt x="1951025" y="246888"/>
                </a:cubicBezTo>
                <a:lnTo>
                  <a:pt x="1951025" y="215799"/>
                </a:lnTo>
                <a:lnTo>
                  <a:pt x="1898599" y="215799"/>
                </a:lnTo>
                <a:lnTo>
                  <a:pt x="1896161" y="207264"/>
                </a:lnTo>
                <a:lnTo>
                  <a:pt x="1951025" y="207264"/>
                </a:lnTo>
                <a:lnTo>
                  <a:pt x="1951025" y="172212"/>
                </a:lnTo>
                <a:lnTo>
                  <a:pt x="1919630" y="172212"/>
                </a:lnTo>
                <a:lnTo>
                  <a:pt x="1917192" y="163678"/>
                </a:lnTo>
                <a:lnTo>
                  <a:pt x="1951025" y="163678"/>
                </a:lnTo>
                <a:lnTo>
                  <a:pt x="1951025" y="131064"/>
                </a:lnTo>
                <a:lnTo>
                  <a:pt x="1927555" y="131064"/>
                </a:lnTo>
                <a:lnTo>
                  <a:pt x="1926336" y="127102"/>
                </a:lnTo>
                <a:cubicBezTo>
                  <a:pt x="1923288" y="141935"/>
                  <a:pt x="1919326" y="155956"/>
                  <a:pt x="1914449" y="169164"/>
                </a:cubicBezTo>
                <a:cubicBezTo>
                  <a:pt x="1908963" y="183591"/>
                  <a:pt x="1902460" y="197003"/>
                  <a:pt x="1894942" y="209398"/>
                </a:cubicBezTo>
                <a:cubicBezTo>
                  <a:pt x="1886610" y="222606"/>
                  <a:pt x="1877060" y="234493"/>
                  <a:pt x="1866291" y="245059"/>
                </a:cubicBezTo>
                <a:cubicBezTo>
                  <a:pt x="1854708" y="256439"/>
                  <a:pt x="1841805" y="266192"/>
                  <a:pt x="1827581" y="274320"/>
                </a:cubicBezTo>
                <a:lnTo>
                  <a:pt x="1825143" y="271882"/>
                </a:lnTo>
                <a:cubicBezTo>
                  <a:pt x="1843837" y="247091"/>
                  <a:pt x="1858061" y="220777"/>
                  <a:pt x="1867815" y="192939"/>
                </a:cubicBezTo>
                <a:cubicBezTo>
                  <a:pt x="1876755" y="167539"/>
                  <a:pt x="1882038" y="140818"/>
                  <a:pt x="1883664" y="112776"/>
                </a:cubicBezTo>
                <a:lnTo>
                  <a:pt x="1834591" y="112776"/>
                </a:lnTo>
                <a:lnTo>
                  <a:pt x="1831848" y="104242"/>
                </a:lnTo>
                <a:lnTo>
                  <a:pt x="1879702" y="104242"/>
                </a:lnTo>
                <a:lnTo>
                  <a:pt x="1901952" y="81687"/>
                </a:lnTo>
                <a:lnTo>
                  <a:pt x="1940662" y="117958"/>
                </a:lnTo>
                <a:cubicBezTo>
                  <a:pt x="1939036" y="120193"/>
                  <a:pt x="1935887" y="121717"/>
                  <a:pt x="1931213" y="122530"/>
                </a:cubicBezTo>
                <a:lnTo>
                  <a:pt x="1951025" y="122530"/>
                </a:lnTo>
                <a:lnTo>
                  <a:pt x="1951025" y="67971"/>
                </a:lnTo>
                <a:lnTo>
                  <a:pt x="1984553" y="71019"/>
                </a:lnTo>
                <a:cubicBezTo>
                  <a:pt x="1989836" y="66142"/>
                  <a:pt x="1995322" y="60452"/>
                  <a:pt x="2001012" y="53950"/>
                </a:cubicBezTo>
                <a:cubicBezTo>
                  <a:pt x="2006092" y="48463"/>
                  <a:pt x="2010766" y="42875"/>
                  <a:pt x="2015033" y="37186"/>
                </a:cubicBezTo>
                <a:lnTo>
                  <a:pt x="1877263" y="37186"/>
                </a:lnTo>
                <a:lnTo>
                  <a:pt x="1874520" y="28651"/>
                </a:lnTo>
                <a:lnTo>
                  <a:pt x="2017776" y="28651"/>
                </a:lnTo>
                <a:close/>
                <a:moveTo>
                  <a:pt x="963168" y="6096"/>
                </a:moveTo>
                <a:lnTo>
                  <a:pt x="1015594" y="15240"/>
                </a:lnTo>
                <a:cubicBezTo>
                  <a:pt x="1015390" y="16256"/>
                  <a:pt x="1015086" y="17171"/>
                  <a:pt x="1014679" y="17983"/>
                </a:cubicBezTo>
                <a:lnTo>
                  <a:pt x="1012851" y="20117"/>
                </a:lnTo>
                <a:cubicBezTo>
                  <a:pt x="1010819" y="21743"/>
                  <a:pt x="1007669" y="22657"/>
                  <a:pt x="1003402" y="22860"/>
                </a:cubicBezTo>
                <a:lnTo>
                  <a:pt x="993953" y="64008"/>
                </a:lnTo>
                <a:lnTo>
                  <a:pt x="989686" y="80467"/>
                </a:lnTo>
                <a:lnTo>
                  <a:pt x="1000658" y="80467"/>
                </a:lnTo>
                <a:lnTo>
                  <a:pt x="1021080" y="58827"/>
                </a:lnTo>
                <a:lnTo>
                  <a:pt x="1057351" y="90526"/>
                </a:lnTo>
                <a:cubicBezTo>
                  <a:pt x="1055522" y="93371"/>
                  <a:pt x="1051458" y="95301"/>
                  <a:pt x="1045159" y="96317"/>
                </a:cubicBezTo>
                <a:cubicBezTo>
                  <a:pt x="1042518" y="117856"/>
                  <a:pt x="1038962" y="137059"/>
                  <a:pt x="1034491" y="153924"/>
                </a:cubicBezTo>
                <a:cubicBezTo>
                  <a:pt x="1029005" y="173838"/>
                  <a:pt x="1022096" y="191618"/>
                  <a:pt x="1013765" y="207264"/>
                </a:cubicBezTo>
                <a:cubicBezTo>
                  <a:pt x="1025754" y="214376"/>
                  <a:pt x="1034898" y="221590"/>
                  <a:pt x="1041197" y="228905"/>
                </a:cubicBezTo>
                <a:cubicBezTo>
                  <a:pt x="1046683" y="235611"/>
                  <a:pt x="1049630" y="242011"/>
                  <a:pt x="1050036" y="248107"/>
                </a:cubicBezTo>
                <a:cubicBezTo>
                  <a:pt x="1063447" y="249327"/>
                  <a:pt x="1075030" y="249936"/>
                  <a:pt x="1084783" y="249936"/>
                </a:cubicBezTo>
                <a:cubicBezTo>
                  <a:pt x="1088644" y="249936"/>
                  <a:pt x="1090574" y="248412"/>
                  <a:pt x="1090574" y="245364"/>
                </a:cubicBezTo>
                <a:lnTo>
                  <a:pt x="1090574" y="152705"/>
                </a:lnTo>
                <a:lnTo>
                  <a:pt x="1039673" y="152705"/>
                </a:lnTo>
                <a:lnTo>
                  <a:pt x="1037235" y="144171"/>
                </a:lnTo>
                <a:lnTo>
                  <a:pt x="1090574" y="144171"/>
                </a:lnTo>
                <a:lnTo>
                  <a:pt x="1090574" y="92964"/>
                </a:lnTo>
                <a:lnTo>
                  <a:pt x="1116178" y="95098"/>
                </a:lnTo>
                <a:cubicBezTo>
                  <a:pt x="1120242" y="87986"/>
                  <a:pt x="1124712" y="79451"/>
                  <a:pt x="1129589" y="69495"/>
                </a:cubicBezTo>
                <a:cubicBezTo>
                  <a:pt x="1133450" y="61773"/>
                  <a:pt x="1137412" y="53442"/>
                  <a:pt x="1141476" y="44501"/>
                </a:cubicBezTo>
                <a:lnTo>
                  <a:pt x="1034796" y="44501"/>
                </a:lnTo>
                <a:lnTo>
                  <a:pt x="1032053" y="35967"/>
                </a:lnTo>
                <a:lnTo>
                  <a:pt x="1141476" y="35967"/>
                </a:lnTo>
                <a:lnTo>
                  <a:pt x="1164336" y="14021"/>
                </a:lnTo>
                <a:lnTo>
                  <a:pt x="1201827" y="47549"/>
                </a:lnTo>
                <a:cubicBezTo>
                  <a:pt x="1199795" y="49987"/>
                  <a:pt x="1195629" y="51308"/>
                  <a:pt x="1189330" y="51511"/>
                </a:cubicBezTo>
                <a:cubicBezTo>
                  <a:pt x="1179576" y="59436"/>
                  <a:pt x="1169924" y="66853"/>
                  <a:pt x="1160374" y="73762"/>
                </a:cubicBezTo>
                <a:cubicBezTo>
                  <a:pt x="1148182" y="82499"/>
                  <a:pt x="1137209" y="89916"/>
                  <a:pt x="1127455" y="96012"/>
                </a:cubicBezTo>
                <a:lnTo>
                  <a:pt x="1144219" y="97536"/>
                </a:lnTo>
                <a:cubicBezTo>
                  <a:pt x="1143610" y="102210"/>
                  <a:pt x="1140054" y="104953"/>
                  <a:pt x="1133551" y="105766"/>
                </a:cubicBezTo>
                <a:lnTo>
                  <a:pt x="1133551" y="144171"/>
                </a:lnTo>
                <a:lnTo>
                  <a:pt x="1149096" y="144171"/>
                </a:lnTo>
                <a:lnTo>
                  <a:pt x="1170432" y="114605"/>
                </a:lnTo>
                <a:lnTo>
                  <a:pt x="1174395" y="117958"/>
                </a:lnTo>
                <a:cubicBezTo>
                  <a:pt x="1177849" y="120599"/>
                  <a:pt x="1181202" y="123343"/>
                  <a:pt x="1184453" y="126187"/>
                </a:cubicBezTo>
                <a:lnTo>
                  <a:pt x="1196950" y="136855"/>
                </a:lnTo>
                <a:lnTo>
                  <a:pt x="1208837" y="147828"/>
                </a:lnTo>
                <a:cubicBezTo>
                  <a:pt x="1208024" y="151079"/>
                  <a:pt x="1205078" y="152705"/>
                  <a:pt x="1199998" y="152705"/>
                </a:cubicBezTo>
                <a:lnTo>
                  <a:pt x="1133551" y="152705"/>
                </a:lnTo>
                <a:lnTo>
                  <a:pt x="1133551" y="247803"/>
                </a:lnTo>
                <a:cubicBezTo>
                  <a:pt x="1133551" y="263652"/>
                  <a:pt x="1130605" y="274828"/>
                  <a:pt x="1124712" y="281331"/>
                </a:cubicBezTo>
                <a:cubicBezTo>
                  <a:pt x="1117397" y="289459"/>
                  <a:pt x="1102970" y="294437"/>
                  <a:pt x="1081431" y="296266"/>
                </a:cubicBezTo>
                <a:cubicBezTo>
                  <a:pt x="1080415" y="281229"/>
                  <a:pt x="1078078" y="271171"/>
                  <a:pt x="1074420" y="266091"/>
                </a:cubicBezTo>
                <a:cubicBezTo>
                  <a:pt x="1069543" y="259182"/>
                  <a:pt x="1061415" y="254610"/>
                  <a:pt x="1050036" y="252375"/>
                </a:cubicBezTo>
                <a:cubicBezTo>
                  <a:pt x="1049020" y="260503"/>
                  <a:pt x="1044448" y="266091"/>
                  <a:pt x="1036320" y="269139"/>
                </a:cubicBezTo>
                <a:cubicBezTo>
                  <a:pt x="1027989" y="272187"/>
                  <a:pt x="1019963" y="271171"/>
                  <a:pt x="1012241" y="266091"/>
                </a:cubicBezTo>
                <a:cubicBezTo>
                  <a:pt x="1007567" y="257759"/>
                  <a:pt x="1001065" y="248615"/>
                  <a:pt x="992734" y="238659"/>
                </a:cubicBezTo>
                <a:cubicBezTo>
                  <a:pt x="972820" y="262433"/>
                  <a:pt x="946607" y="281229"/>
                  <a:pt x="914095" y="295047"/>
                </a:cubicBezTo>
                <a:lnTo>
                  <a:pt x="911352" y="291999"/>
                </a:lnTo>
                <a:cubicBezTo>
                  <a:pt x="937158" y="273507"/>
                  <a:pt x="957478" y="248819"/>
                  <a:pt x="972312" y="217932"/>
                </a:cubicBezTo>
                <a:cubicBezTo>
                  <a:pt x="956463" y="203302"/>
                  <a:pt x="939800" y="190805"/>
                  <a:pt x="922325" y="180442"/>
                </a:cubicBezTo>
                <a:cubicBezTo>
                  <a:pt x="929843" y="157683"/>
                  <a:pt x="938073" y="127203"/>
                  <a:pt x="947014" y="89002"/>
                </a:cubicBezTo>
                <a:lnTo>
                  <a:pt x="915315" y="89002"/>
                </a:lnTo>
                <a:lnTo>
                  <a:pt x="912571" y="80467"/>
                </a:lnTo>
                <a:lnTo>
                  <a:pt x="948842" y="80467"/>
                </a:lnTo>
                <a:cubicBezTo>
                  <a:pt x="956564" y="47346"/>
                  <a:pt x="961339" y="22555"/>
                  <a:pt x="963168" y="6096"/>
                </a:cubicBezTo>
                <a:close/>
                <a:moveTo>
                  <a:pt x="3011424" y="0"/>
                </a:moveTo>
                <a:lnTo>
                  <a:pt x="3017520" y="10059"/>
                </a:lnTo>
                <a:cubicBezTo>
                  <a:pt x="3007563" y="14732"/>
                  <a:pt x="2999435" y="21133"/>
                  <a:pt x="2993136" y="29261"/>
                </a:cubicBezTo>
                <a:cubicBezTo>
                  <a:pt x="2987650" y="35967"/>
                  <a:pt x="2984602" y="42063"/>
                  <a:pt x="2983992" y="47549"/>
                </a:cubicBezTo>
                <a:cubicBezTo>
                  <a:pt x="2992526" y="49784"/>
                  <a:pt x="2999435" y="53035"/>
                  <a:pt x="3004718" y="57303"/>
                </a:cubicBezTo>
                <a:cubicBezTo>
                  <a:pt x="3012034" y="63195"/>
                  <a:pt x="3015691" y="70714"/>
                  <a:pt x="3015691" y="79858"/>
                </a:cubicBezTo>
                <a:cubicBezTo>
                  <a:pt x="3015691" y="95911"/>
                  <a:pt x="3006953" y="103937"/>
                  <a:pt x="2989478" y="103937"/>
                </a:cubicBezTo>
                <a:cubicBezTo>
                  <a:pt x="2971597" y="103937"/>
                  <a:pt x="2962656" y="93472"/>
                  <a:pt x="2962656" y="72543"/>
                </a:cubicBezTo>
                <a:cubicBezTo>
                  <a:pt x="2962656" y="57506"/>
                  <a:pt x="2966314" y="43891"/>
                  <a:pt x="2973629" y="31699"/>
                </a:cubicBezTo>
                <a:cubicBezTo>
                  <a:pt x="2982163" y="17679"/>
                  <a:pt x="2994761" y="7112"/>
                  <a:pt x="3011424" y="0"/>
                </a:cubicBezTo>
                <a:close/>
                <a:moveTo>
                  <a:pt x="2940101" y="0"/>
                </a:moveTo>
                <a:lnTo>
                  <a:pt x="2945892" y="10059"/>
                </a:lnTo>
                <a:cubicBezTo>
                  <a:pt x="2935935" y="14732"/>
                  <a:pt x="2927807" y="21133"/>
                  <a:pt x="2921508" y="29261"/>
                </a:cubicBezTo>
                <a:cubicBezTo>
                  <a:pt x="2916022" y="35967"/>
                  <a:pt x="2912974" y="42063"/>
                  <a:pt x="2912364" y="47549"/>
                </a:cubicBezTo>
                <a:cubicBezTo>
                  <a:pt x="2921102" y="49784"/>
                  <a:pt x="2928112" y="53035"/>
                  <a:pt x="2933395" y="57303"/>
                </a:cubicBezTo>
                <a:cubicBezTo>
                  <a:pt x="2940507" y="62992"/>
                  <a:pt x="2944063" y="70511"/>
                  <a:pt x="2944063" y="79858"/>
                </a:cubicBezTo>
                <a:cubicBezTo>
                  <a:pt x="2944063" y="95911"/>
                  <a:pt x="2935427" y="103937"/>
                  <a:pt x="2918155" y="103937"/>
                </a:cubicBezTo>
                <a:cubicBezTo>
                  <a:pt x="2900070" y="103937"/>
                  <a:pt x="2891028" y="93472"/>
                  <a:pt x="2891028" y="72543"/>
                </a:cubicBezTo>
                <a:cubicBezTo>
                  <a:pt x="2891028" y="57506"/>
                  <a:pt x="2894686" y="43891"/>
                  <a:pt x="2902001" y="31699"/>
                </a:cubicBezTo>
                <a:cubicBezTo>
                  <a:pt x="2910535" y="17679"/>
                  <a:pt x="2923235" y="7112"/>
                  <a:pt x="2940101" y="0"/>
                </a:cubicBezTo>
                <a:close/>
              </a:path>
            </a:pathLst>
          </a:custGeom>
          <a:gradFill>
            <a:gsLst>
              <a:gs pos="0">
                <a:srgbClr val="DF9037"/>
              </a:gs>
              <a:gs pos="100000">
                <a:srgbClr val="B96B26"/>
              </a:gs>
            </a:gsLst>
            <a:lin ang="5400000" scaled="1"/>
          </a:gradFill>
          <a:ln>
            <a:noFill/>
          </a:ln>
          <a:effectLst>
            <a:outerShdw blurRad="38100" dist="38100" dir="2700000" algn="tl">
              <a:srgbClr val="DF9037">
                <a:alpha val="15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DF9037"/>
                  </a:gs>
                  <a:gs pos="100000">
                    <a:srgbClr val="B96B26"/>
                  </a:gs>
                </a:gsLst>
                <a:lin ang="5400000" scaled="1"/>
              </a:gradFill>
              <a:effectLst>
                <a:outerShdw blurRad="38100" dist="38100" dir="2700000" algn="tl">
                  <a:srgbClr val="DF9037">
                    <a:alpha val="15000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pic>
        <p:nvPicPr>
          <p:cNvPr id="58" name="图片 57">
            <a:extLst>
              <a:ext uri="{FF2B5EF4-FFF2-40B4-BE49-F238E27FC236}">
                <a16:creationId xmlns:a16="http://schemas.microsoft.com/office/drawing/2014/main" id="{B42D7F98-CA9D-49EF-8D80-D2FD0AA42643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21433609">
            <a:off x="-2715681" y="-797064"/>
            <a:ext cx="5326623" cy="1696262"/>
          </a:xfrm>
          <a:custGeom>
            <a:avLst/>
            <a:gdLst>
              <a:gd name="connsiteX0" fmla="*/ 0 w 8153639"/>
              <a:gd name="connsiteY0" fmla="*/ 0 h 2596526"/>
              <a:gd name="connsiteX1" fmla="*/ 8153639 w 8153639"/>
              <a:gd name="connsiteY1" fmla="*/ 0 h 2596526"/>
              <a:gd name="connsiteX2" fmla="*/ 8153639 w 8153639"/>
              <a:gd name="connsiteY2" fmla="*/ 2596526 h 2596526"/>
              <a:gd name="connsiteX3" fmla="*/ 0 w 8153639"/>
              <a:gd name="connsiteY3" fmla="*/ 2596526 h 259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53639" h="2596526">
                <a:moveTo>
                  <a:pt x="0" y="0"/>
                </a:moveTo>
                <a:lnTo>
                  <a:pt x="8153639" y="0"/>
                </a:lnTo>
                <a:lnTo>
                  <a:pt x="8153639" y="2596526"/>
                </a:lnTo>
                <a:lnTo>
                  <a:pt x="0" y="2596526"/>
                </a:lnTo>
                <a:close/>
              </a:path>
            </a:pathLst>
          </a:custGeom>
        </p:spPr>
      </p:pic>
      <p:sp>
        <p:nvSpPr>
          <p:cNvPr id="60" name="文本框 59">
            <a:extLst>
              <a:ext uri="{FF2B5EF4-FFF2-40B4-BE49-F238E27FC236}">
                <a16:creationId xmlns:a16="http://schemas.microsoft.com/office/drawing/2014/main" id="{161464A3-6FFB-43BA-872E-4AF1AE6ED103}"/>
              </a:ext>
            </a:extLst>
          </p:cNvPr>
          <p:cNvSpPr txBox="1"/>
          <p:nvPr/>
        </p:nvSpPr>
        <p:spPr>
          <a:xfrm>
            <a:off x="898919" y="2758718"/>
            <a:ext cx="1529162" cy="245602"/>
          </a:xfrm>
          <a:custGeom>
            <a:avLst/>
            <a:gdLst/>
            <a:ahLst/>
            <a:cxnLst/>
            <a:rect l="l" t="t" r="r" b="b"/>
            <a:pathLst>
              <a:path w="1529162" h="245602">
                <a:moveTo>
                  <a:pt x="1450467" y="144790"/>
                </a:moveTo>
                <a:lnTo>
                  <a:pt x="1450467" y="165621"/>
                </a:lnTo>
                <a:lnTo>
                  <a:pt x="1482871" y="165621"/>
                </a:lnTo>
                <a:lnTo>
                  <a:pt x="1495215" y="151734"/>
                </a:lnTo>
                <a:cubicBezTo>
                  <a:pt x="1489043" y="153277"/>
                  <a:pt x="1483814" y="154048"/>
                  <a:pt x="1479527" y="154048"/>
                </a:cubicBezTo>
                <a:lnTo>
                  <a:pt x="1473355" y="154048"/>
                </a:lnTo>
                <a:lnTo>
                  <a:pt x="1473355" y="144790"/>
                </a:lnTo>
                <a:close/>
                <a:moveTo>
                  <a:pt x="1394660" y="144790"/>
                </a:moveTo>
                <a:lnTo>
                  <a:pt x="1394660" y="148647"/>
                </a:lnTo>
                <a:cubicBezTo>
                  <a:pt x="1394660" y="149333"/>
                  <a:pt x="1393802" y="150276"/>
                  <a:pt x="1392088" y="151476"/>
                </a:cubicBezTo>
                <a:cubicBezTo>
                  <a:pt x="1390373" y="152505"/>
                  <a:pt x="1388145" y="153534"/>
                  <a:pt x="1385401" y="154562"/>
                </a:cubicBezTo>
                <a:cubicBezTo>
                  <a:pt x="1378715" y="157134"/>
                  <a:pt x="1372200" y="158420"/>
                  <a:pt x="1365856" y="158420"/>
                </a:cubicBezTo>
                <a:lnTo>
                  <a:pt x="1384373" y="165621"/>
                </a:lnTo>
                <a:lnTo>
                  <a:pt x="1416777" y="165621"/>
                </a:lnTo>
                <a:lnTo>
                  <a:pt x="1416777" y="144790"/>
                </a:lnTo>
                <a:close/>
                <a:moveTo>
                  <a:pt x="1450467" y="113415"/>
                </a:moveTo>
                <a:lnTo>
                  <a:pt x="1450467" y="137589"/>
                </a:lnTo>
                <a:lnTo>
                  <a:pt x="1473355" y="137589"/>
                </a:lnTo>
                <a:lnTo>
                  <a:pt x="1473355" y="113415"/>
                </a:lnTo>
                <a:close/>
                <a:moveTo>
                  <a:pt x="1394660" y="113415"/>
                </a:moveTo>
                <a:lnTo>
                  <a:pt x="1394660" y="137589"/>
                </a:lnTo>
                <a:lnTo>
                  <a:pt x="1416777" y="137589"/>
                </a:lnTo>
                <a:lnTo>
                  <a:pt x="1416777" y="113415"/>
                </a:lnTo>
                <a:close/>
                <a:moveTo>
                  <a:pt x="696429" y="88211"/>
                </a:moveTo>
                <a:lnTo>
                  <a:pt x="696429" y="140675"/>
                </a:lnTo>
                <a:lnTo>
                  <a:pt x="717518" y="140675"/>
                </a:lnTo>
                <a:lnTo>
                  <a:pt x="717518" y="88211"/>
                </a:lnTo>
                <a:close/>
                <a:moveTo>
                  <a:pt x="642680" y="88211"/>
                </a:moveTo>
                <a:lnTo>
                  <a:pt x="642680" y="105185"/>
                </a:lnTo>
                <a:cubicBezTo>
                  <a:pt x="642680" y="111700"/>
                  <a:pt x="642594" y="117529"/>
                  <a:pt x="642423" y="122673"/>
                </a:cubicBezTo>
                <a:cubicBezTo>
                  <a:pt x="642251" y="129016"/>
                  <a:pt x="641908" y="135017"/>
                  <a:pt x="641394" y="140675"/>
                </a:cubicBezTo>
                <a:lnTo>
                  <a:pt x="664025" y="140675"/>
                </a:lnTo>
                <a:lnTo>
                  <a:pt x="664025" y="88211"/>
                </a:lnTo>
                <a:close/>
                <a:moveTo>
                  <a:pt x="199310" y="66866"/>
                </a:moveTo>
                <a:lnTo>
                  <a:pt x="180794" y="73552"/>
                </a:lnTo>
                <a:lnTo>
                  <a:pt x="180794" y="139904"/>
                </a:lnTo>
                <a:lnTo>
                  <a:pt x="187994" y="139904"/>
                </a:lnTo>
                <a:cubicBezTo>
                  <a:pt x="190566" y="139904"/>
                  <a:pt x="192538" y="139218"/>
                  <a:pt x="193910" y="137846"/>
                </a:cubicBezTo>
                <a:cubicBezTo>
                  <a:pt x="195795" y="135960"/>
                  <a:pt x="197081" y="129874"/>
                  <a:pt x="197767" y="119587"/>
                </a:cubicBezTo>
                <a:cubicBezTo>
                  <a:pt x="198453" y="109985"/>
                  <a:pt x="198967" y="92412"/>
                  <a:pt x="199310" y="66866"/>
                </a:cubicBezTo>
                <a:close/>
                <a:moveTo>
                  <a:pt x="1465897" y="61208"/>
                </a:moveTo>
                <a:lnTo>
                  <a:pt x="1495730" y="87183"/>
                </a:lnTo>
                <a:cubicBezTo>
                  <a:pt x="1492472" y="90269"/>
                  <a:pt x="1487071" y="90526"/>
                  <a:pt x="1479527" y="87954"/>
                </a:cubicBezTo>
                <a:cubicBezTo>
                  <a:pt x="1475756" y="88469"/>
                  <a:pt x="1471212" y="88897"/>
                  <a:pt x="1465897" y="89240"/>
                </a:cubicBezTo>
                <a:lnTo>
                  <a:pt x="1450467" y="90526"/>
                </a:lnTo>
                <a:lnTo>
                  <a:pt x="1450467" y="106214"/>
                </a:lnTo>
                <a:lnTo>
                  <a:pt x="1471041" y="106214"/>
                </a:lnTo>
                <a:lnTo>
                  <a:pt x="1485443" y="91040"/>
                </a:lnTo>
                <a:lnTo>
                  <a:pt x="1515532" y="113157"/>
                </a:lnTo>
                <a:cubicBezTo>
                  <a:pt x="1514846" y="114015"/>
                  <a:pt x="1513903" y="114786"/>
                  <a:pt x="1512703" y="115472"/>
                </a:cubicBezTo>
                <a:cubicBezTo>
                  <a:pt x="1511160" y="116329"/>
                  <a:pt x="1509446" y="117015"/>
                  <a:pt x="1507559" y="117529"/>
                </a:cubicBezTo>
                <a:lnTo>
                  <a:pt x="1507559" y="146590"/>
                </a:lnTo>
                <a:cubicBezTo>
                  <a:pt x="1507559" y="146933"/>
                  <a:pt x="1506788" y="147447"/>
                  <a:pt x="1505245" y="148133"/>
                </a:cubicBezTo>
                <a:cubicBezTo>
                  <a:pt x="1503702" y="148819"/>
                  <a:pt x="1501645" y="149590"/>
                  <a:pt x="1499073" y="150448"/>
                </a:cubicBezTo>
                <a:lnTo>
                  <a:pt x="1529162" y="172822"/>
                </a:lnTo>
                <a:cubicBezTo>
                  <a:pt x="1526933" y="175737"/>
                  <a:pt x="1523504" y="177537"/>
                  <a:pt x="1518875" y="178223"/>
                </a:cubicBezTo>
                <a:lnTo>
                  <a:pt x="1518875" y="215256"/>
                </a:lnTo>
                <a:cubicBezTo>
                  <a:pt x="1518875" y="225028"/>
                  <a:pt x="1516818" y="231972"/>
                  <a:pt x="1512703" y="236087"/>
                </a:cubicBezTo>
                <a:cubicBezTo>
                  <a:pt x="1507559" y="241059"/>
                  <a:pt x="1497530" y="244145"/>
                  <a:pt x="1482614" y="245345"/>
                </a:cubicBezTo>
                <a:cubicBezTo>
                  <a:pt x="1482271" y="236087"/>
                  <a:pt x="1481328" y="230086"/>
                  <a:pt x="1479785" y="227343"/>
                </a:cubicBezTo>
                <a:lnTo>
                  <a:pt x="1477984" y="224771"/>
                </a:lnTo>
                <a:cubicBezTo>
                  <a:pt x="1477299" y="223914"/>
                  <a:pt x="1476527" y="223143"/>
                  <a:pt x="1475670" y="222457"/>
                </a:cubicBezTo>
                <a:cubicBezTo>
                  <a:pt x="1473441" y="220914"/>
                  <a:pt x="1470441" y="219799"/>
                  <a:pt x="1466669" y="219113"/>
                </a:cubicBezTo>
                <a:lnTo>
                  <a:pt x="1466669" y="216027"/>
                </a:lnTo>
                <a:lnTo>
                  <a:pt x="1481585" y="216799"/>
                </a:lnTo>
                <a:cubicBezTo>
                  <a:pt x="1484157" y="216799"/>
                  <a:pt x="1485443" y="215427"/>
                  <a:pt x="1485443" y="212684"/>
                </a:cubicBezTo>
                <a:lnTo>
                  <a:pt x="1485443" y="172822"/>
                </a:lnTo>
                <a:lnTo>
                  <a:pt x="1450467" y="172822"/>
                </a:lnTo>
                <a:lnTo>
                  <a:pt x="1450467" y="189281"/>
                </a:lnTo>
                <a:lnTo>
                  <a:pt x="1458439" y="189024"/>
                </a:lnTo>
                <a:cubicBezTo>
                  <a:pt x="1457410" y="185595"/>
                  <a:pt x="1456039" y="182423"/>
                  <a:pt x="1454324" y="179508"/>
                </a:cubicBezTo>
                <a:lnTo>
                  <a:pt x="1456896" y="178223"/>
                </a:lnTo>
                <a:cubicBezTo>
                  <a:pt x="1468212" y="180794"/>
                  <a:pt x="1476184" y="184652"/>
                  <a:pt x="1480813" y="189795"/>
                </a:cubicBezTo>
                <a:cubicBezTo>
                  <a:pt x="1484757" y="194253"/>
                  <a:pt x="1485957" y="198797"/>
                  <a:pt x="1484414" y="203426"/>
                </a:cubicBezTo>
                <a:cubicBezTo>
                  <a:pt x="1483042" y="207712"/>
                  <a:pt x="1480042" y="210369"/>
                  <a:pt x="1475413" y="211398"/>
                </a:cubicBezTo>
                <a:cubicBezTo>
                  <a:pt x="1470441" y="212598"/>
                  <a:pt x="1465726" y="211141"/>
                  <a:pt x="1461268" y="207026"/>
                </a:cubicBezTo>
                <a:cubicBezTo>
                  <a:pt x="1461439" y="203940"/>
                  <a:pt x="1461097" y="200340"/>
                  <a:pt x="1460239" y="196225"/>
                </a:cubicBezTo>
                <a:lnTo>
                  <a:pt x="1437608" y="205998"/>
                </a:lnTo>
                <a:cubicBezTo>
                  <a:pt x="1428178" y="209769"/>
                  <a:pt x="1417720" y="213798"/>
                  <a:pt x="1406233" y="218085"/>
                </a:cubicBezTo>
                <a:cubicBezTo>
                  <a:pt x="1404690" y="221342"/>
                  <a:pt x="1402204" y="223228"/>
                  <a:pt x="1398775" y="223743"/>
                </a:cubicBezTo>
                <a:lnTo>
                  <a:pt x="1384116" y="190053"/>
                </a:lnTo>
                <a:lnTo>
                  <a:pt x="1416777" y="190053"/>
                </a:lnTo>
                <a:lnTo>
                  <a:pt x="1416777" y="172822"/>
                </a:lnTo>
                <a:lnTo>
                  <a:pt x="1382315" y="172822"/>
                </a:lnTo>
                <a:lnTo>
                  <a:pt x="1382315" y="233772"/>
                </a:lnTo>
                <a:cubicBezTo>
                  <a:pt x="1382315" y="235487"/>
                  <a:pt x="1379315" y="237544"/>
                  <a:pt x="1373314" y="239945"/>
                </a:cubicBezTo>
                <a:cubicBezTo>
                  <a:pt x="1366799" y="242516"/>
                  <a:pt x="1360455" y="243802"/>
                  <a:pt x="1354283" y="243802"/>
                </a:cubicBezTo>
                <a:lnTo>
                  <a:pt x="1349654" y="243802"/>
                </a:lnTo>
                <a:lnTo>
                  <a:pt x="1349654" y="152248"/>
                </a:lnTo>
                <a:lnTo>
                  <a:pt x="1361227" y="156620"/>
                </a:lnTo>
                <a:lnTo>
                  <a:pt x="1361227" y="92841"/>
                </a:lnTo>
                <a:lnTo>
                  <a:pt x="1396460" y="106214"/>
                </a:lnTo>
                <a:lnTo>
                  <a:pt x="1416777" y="106214"/>
                </a:lnTo>
                <a:lnTo>
                  <a:pt x="1416777" y="91297"/>
                </a:lnTo>
                <a:cubicBezTo>
                  <a:pt x="1395860" y="91297"/>
                  <a:pt x="1377343" y="90697"/>
                  <a:pt x="1361227" y="89497"/>
                </a:cubicBezTo>
                <a:lnTo>
                  <a:pt x="1360713" y="85640"/>
                </a:lnTo>
                <a:cubicBezTo>
                  <a:pt x="1402032" y="80325"/>
                  <a:pt x="1437094" y="72181"/>
                  <a:pt x="1465897" y="61208"/>
                </a:cubicBezTo>
                <a:close/>
                <a:moveTo>
                  <a:pt x="696429" y="29833"/>
                </a:moveTo>
                <a:lnTo>
                  <a:pt x="696429" y="81010"/>
                </a:lnTo>
                <a:lnTo>
                  <a:pt x="717518" y="81010"/>
                </a:lnTo>
                <a:lnTo>
                  <a:pt x="717518" y="29833"/>
                </a:lnTo>
                <a:close/>
                <a:moveTo>
                  <a:pt x="642680" y="29833"/>
                </a:moveTo>
                <a:lnTo>
                  <a:pt x="642680" y="81010"/>
                </a:lnTo>
                <a:lnTo>
                  <a:pt x="664025" y="81010"/>
                </a:lnTo>
                <a:lnTo>
                  <a:pt x="664025" y="29833"/>
                </a:lnTo>
                <a:close/>
                <a:moveTo>
                  <a:pt x="467544" y="29575"/>
                </a:moveTo>
                <a:lnTo>
                  <a:pt x="471401" y="32404"/>
                </a:lnTo>
                <a:lnTo>
                  <a:pt x="503805" y="58379"/>
                </a:lnTo>
                <a:cubicBezTo>
                  <a:pt x="503120" y="61122"/>
                  <a:pt x="500634" y="62494"/>
                  <a:pt x="496347" y="62494"/>
                </a:cubicBezTo>
                <a:lnTo>
                  <a:pt x="374189" y="62494"/>
                </a:lnTo>
                <a:lnTo>
                  <a:pt x="372389" y="85125"/>
                </a:lnTo>
                <a:cubicBezTo>
                  <a:pt x="371532" y="93355"/>
                  <a:pt x="370503" y="100727"/>
                  <a:pt x="369303" y="107242"/>
                </a:cubicBezTo>
                <a:lnTo>
                  <a:pt x="422795" y="107242"/>
                </a:lnTo>
                <a:lnTo>
                  <a:pt x="442083" y="88726"/>
                </a:lnTo>
                <a:lnTo>
                  <a:pt x="473716" y="115986"/>
                </a:lnTo>
                <a:cubicBezTo>
                  <a:pt x="471487" y="118558"/>
                  <a:pt x="467715" y="120272"/>
                  <a:pt x="462400" y="121130"/>
                </a:cubicBezTo>
                <a:cubicBezTo>
                  <a:pt x="458800" y="184566"/>
                  <a:pt x="450056" y="221771"/>
                  <a:pt x="436168" y="232744"/>
                </a:cubicBezTo>
                <a:cubicBezTo>
                  <a:pt x="426567" y="240116"/>
                  <a:pt x="413280" y="243802"/>
                  <a:pt x="396306" y="243802"/>
                </a:cubicBezTo>
                <a:cubicBezTo>
                  <a:pt x="396649" y="231629"/>
                  <a:pt x="394763" y="223400"/>
                  <a:pt x="390648" y="219113"/>
                </a:cubicBezTo>
                <a:cubicBezTo>
                  <a:pt x="385505" y="213284"/>
                  <a:pt x="376589" y="208912"/>
                  <a:pt x="363902" y="205998"/>
                </a:cubicBezTo>
                <a:lnTo>
                  <a:pt x="364159" y="203426"/>
                </a:lnTo>
                <a:lnTo>
                  <a:pt x="384476" y="204712"/>
                </a:lnTo>
                <a:cubicBezTo>
                  <a:pt x="392191" y="205055"/>
                  <a:pt x="397421" y="205226"/>
                  <a:pt x="400164" y="205226"/>
                </a:cubicBezTo>
                <a:cubicBezTo>
                  <a:pt x="403936" y="205226"/>
                  <a:pt x="407022" y="204369"/>
                  <a:pt x="409422" y="202654"/>
                </a:cubicBezTo>
                <a:cubicBezTo>
                  <a:pt x="416794" y="196653"/>
                  <a:pt x="422024" y="167250"/>
                  <a:pt x="425110" y="114443"/>
                </a:cubicBezTo>
                <a:lnTo>
                  <a:pt x="368017" y="114443"/>
                </a:lnTo>
                <a:cubicBezTo>
                  <a:pt x="365274" y="129359"/>
                  <a:pt x="361502" y="142904"/>
                  <a:pt x="356701" y="155077"/>
                </a:cubicBezTo>
                <a:cubicBezTo>
                  <a:pt x="351386" y="168621"/>
                  <a:pt x="344786" y="180709"/>
                  <a:pt x="336899" y="191339"/>
                </a:cubicBezTo>
                <a:cubicBezTo>
                  <a:pt x="328326" y="202997"/>
                  <a:pt x="318125" y="213198"/>
                  <a:pt x="306295" y="221942"/>
                </a:cubicBezTo>
                <a:cubicBezTo>
                  <a:pt x="293608" y="231372"/>
                  <a:pt x="278949" y="239259"/>
                  <a:pt x="262318" y="245602"/>
                </a:cubicBezTo>
                <a:lnTo>
                  <a:pt x="260775" y="243288"/>
                </a:lnTo>
                <a:cubicBezTo>
                  <a:pt x="275005" y="232315"/>
                  <a:pt x="287093" y="219628"/>
                  <a:pt x="297037" y="205226"/>
                </a:cubicBezTo>
                <a:cubicBezTo>
                  <a:pt x="306124" y="192196"/>
                  <a:pt x="313410" y="177537"/>
                  <a:pt x="318897" y="161249"/>
                </a:cubicBezTo>
                <a:cubicBezTo>
                  <a:pt x="323869" y="146847"/>
                  <a:pt x="327469" y="130817"/>
                  <a:pt x="329698" y="113157"/>
                </a:cubicBezTo>
                <a:cubicBezTo>
                  <a:pt x="331755" y="98070"/>
                  <a:pt x="332784" y="81182"/>
                  <a:pt x="332784" y="62494"/>
                </a:cubicBezTo>
                <a:lnTo>
                  <a:pt x="262832" y="62494"/>
                </a:lnTo>
                <a:lnTo>
                  <a:pt x="260775" y="55293"/>
                </a:lnTo>
                <a:lnTo>
                  <a:pt x="447741" y="55293"/>
                </a:lnTo>
                <a:close/>
                <a:moveTo>
                  <a:pt x="820645" y="27518"/>
                </a:moveTo>
                <a:cubicBezTo>
                  <a:pt x="825446" y="48606"/>
                  <a:pt x="821331" y="62665"/>
                  <a:pt x="808301" y="69695"/>
                </a:cubicBezTo>
                <a:cubicBezTo>
                  <a:pt x="806243" y="71066"/>
                  <a:pt x="804100" y="71838"/>
                  <a:pt x="801871" y="72009"/>
                </a:cubicBezTo>
                <a:lnTo>
                  <a:pt x="841733" y="72009"/>
                </a:lnTo>
                <a:cubicBezTo>
                  <a:pt x="849791" y="54007"/>
                  <a:pt x="855449" y="40205"/>
                  <a:pt x="858707" y="30604"/>
                </a:cubicBezTo>
                <a:lnTo>
                  <a:pt x="907313" y="44492"/>
                </a:lnTo>
                <a:cubicBezTo>
                  <a:pt x="905598" y="48778"/>
                  <a:pt x="901655" y="50578"/>
                  <a:pt x="895483" y="49892"/>
                </a:cubicBezTo>
                <a:lnTo>
                  <a:pt x="885196" y="72009"/>
                </a:lnTo>
                <a:lnTo>
                  <a:pt x="944346" y="72009"/>
                </a:lnTo>
                <a:lnTo>
                  <a:pt x="963891" y="48092"/>
                </a:lnTo>
                <a:lnTo>
                  <a:pt x="972892" y="54779"/>
                </a:lnTo>
                <a:cubicBezTo>
                  <a:pt x="972892" y="54264"/>
                  <a:pt x="972978" y="53750"/>
                  <a:pt x="973150" y="53236"/>
                </a:cubicBezTo>
                <a:cubicBezTo>
                  <a:pt x="973150" y="52721"/>
                  <a:pt x="973235" y="52121"/>
                  <a:pt x="973407" y="51435"/>
                </a:cubicBezTo>
                <a:cubicBezTo>
                  <a:pt x="973578" y="50750"/>
                  <a:pt x="973664" y="50149"/>
                  <a:pt x="973664" y="49635"/>
                </a:cubicBezTo>
                <a:lnTo>
                  <a:pt x="976750" y="27518"/>
                </a:lnTo>
                <a:close/>
                <a:moveTo>
                  <a:pt x="1353255" y="23918"/>
                </a:moveTo>
                <a:lnTo>
                  <a:pt x="1353255" y="52464"/>
                </a:lnTo>
                <a:lnTo>
                  <a:pt x="1480556" y="52464"/>
                </a:lnTo>
                <a:lnTo>
                  <a:pt x="1480556" y="23918"/>
                </a:lnTo>
                <a:close/>
                <a:moveTo>
                  <a:pt x="1196121" y="10545"/>
                </a:moveTo>
                <a:cubicBezTo>
                  <a:pt x="1213094" y="12602"/>
                  <a:pt x="1225524" y="17145"/>
                  <a:pt x="1233411" y="24175"/>
                </a:cubicBezTo>
                <a:cubicBezTo>
                  <a:pt x="1239926" y="30004"/>
                  <a:pt x="1242412" y="36433"/>
                  <a:pt x="1240869" y="43463"/>
                </a:cubicBezTo>
                <a:cubicBezTo>
                  <a:pt x="1239497" y="49978"/>
                  <a:pt x="1235554" y="54350"/>
                  <a:pt x="1229039" y="56579"/>
                </a:cubicBezTo>
                <a:cubicBezTo>
                  <a:pt x="1221838" y="58979"/>
                  <a:pt x="1214809" y="57350"/>
                  <a:pt x="1207951" y="51693"/>
                </a:cubicBezTo>
                <a:cubicBezTo>
                  <a:pt x="1207436" y="45006"/>
                  <a:pt x="1205807" y="37805"/>
                  <a:pt x="1203064" y="30090"/>
                </a:cubicBezTo>
                <a:cubicBezTo>
                  <a:pt x="1200664" y="23575"/>
                  <a:pt x="1197663" y="17488"/>
                  <a:pt x="1194063" y="11830"/>
                </a:cubicBezTo>
                <a:close/>
                <a:moveTo>
                  <a:pt x="993981" y="1286"/>
                </a:moveTo>
                <a:lnTo>
                  <a:pt x="1026642" y="32404"/>
                </a:lnTo>
                <a:cubicBezTo>
                  <a:pt x="1024585" y="34462"/>
                  <a:pt x="1021156" y="35576"/>
                  <a:pt x="1016355" y="35748"/>
                </a:cubicBezTo>
                <a:cubicBezTo>
                  <a:pt x="1006411" y="43977"/>
                  <a:pt x="994495" y="52293"/>
                  <a:pt x="980608" y="60694"/>
                </a:cubicBezTo>
                <a:cubicBezTo>
                  <a:pt x="987123" y="65666"/>
                  <a:pt x="993295" y="70466"/>
                  <a:pt x="999124" y="75095"/>
                </a:cubicBezTo>
                <a:cubicBezTo>
                  <a:pt x="998439" y="77839"/>
                  <a:pt x="995867" y="79210"/>
                  <a:pt x="991409" y="79210"/>
                </a:cubicBezTo>
                <a:lnTo>
                  <a:pt x="881595" y="79210"/>
                </a:lnTo>
                <a:lnTo>
                  <a:pt x="855878" y="132703"/>
                </a:lnTo>
                <a:lnTo>
                  <a:pt x="882110" y="132703"/>
                </a:lnTo>
                <a:lnTo>
                  <a:pt x="882110" y="92583"/>
                </a:lnTo>
                <a:lnTo>
                  <a:pt x="930973" y="96955"/>
                </a:lnTo>
                <a:cubicBezTo>
                  <a:pt x="930287" y="100899"/>
                  <a:pt x="927115" y="103299"/>
                  <a:pt x="921458" y="104156"/>
                </a:cubicBezTo>
                <a:lnTo>
                  <a:pt x="921458" y="132703"/>
                </a:lnTo>
                <a:lnTo>
                  <a:pt x="939460" y="132703"/>
                </a:lnTo>
                <a:lnTo>
                  <a:pt x="959519" y="106214"/>
                </a:lnTo>
                <a:lnTo>
                  <a:pt x="972635" y="116501"/>
                </a:lnTo>
                <a:cubicBezTo>
                  <a:pt x="976922" y="119930"/>
                  <a:pt x="980865" y="123187"/>
                  <a:pt x="984465" y="126273"/>
                </a:cubicBezTo>
                <a:cubicBezTo>
                  <a:pt x="989095" y="129874"/>
                  <a:pt x="992952" y="133046"/>
                  <a:pt x="996038" y="135789"/>
                </a:cubicBezTo>
                <a:cubicBezTo>
                  <a:pt x="995352" y="138532"/>
                  <a:pt x="992866" y="139904"/>
                  <a:pt x="988580" y="139904"/>
                </a:cubicBezTo>
                <a:lnTo>
                  <a:pt x="921458" y="139904"/>
                </a:lnTo>
                <a:lnTo>
                  <a:pt x="921458" y="176937"/>
                </a:lnTo>
                <a:lnTo>
                  <a:pt x="966720" y="176937"/>
                </a:lnTo>
                <a:lnTo>
                  <a:pt x="987294" y="148647"/>
                </a:lnTo>
                <a:lnTo>
                  <a:pt x="991152" y="151734"/>
                </a:lnTo>
                <a:cubicBezTo>
                  <a:pt x="994409" y="154305"/>
                  <a:pt x="997581" y="156963"/>
                  <a:pt x="1000667" y="159706"/>
                </a:cubicBezTo>
                <a:cubicBezTo>
                  <a:pt x="1005125" y="163306"/>
                  <a:pt x="1009154" y="166650"/>
                  <a:pt x="1012755" y="169736"/>
                </a:cubicBezTo>
                <a:cubicBezTo>
                  <a:pt x="1017384" y="173679"/>
                  <a:pt x="1021241" y="177108"/>
                  <a:pt x="1024328" y="180023"/>
                </a:cubicBezTo>
                <a:cubicBezTo>
                  <a:pt x="1023642" y="182766"/>
                  <a:pt x="1021070" y="184138"/>
                  <a:pt x="1016612" y="184138"/>
                </a:cubicBezTo>
                <a:lnTo>
                  <a:pt x="921458" y="184138"/>
                </a:lnTo>
                <a:lnTo>
                  <a:pt x="921458" y="234544"/>
                </a:lnTo>
                <a:cubicBezTo>
                  <a:pt x="921458" y="235230"/>
                  <a:pt x="920515" y="236173"/>
                  <a:pt x="918629" y="237373"/>
                </a:cubicBezTo>
                <a:cubicBezTo>
                  <a:pt x="916571" y="238402"/>
                  <a:pt x="914085" y="239516"/>
                  <a:pt x="911171" y="240716"/>
                </a:cubicBezTo>
                <a:cubicBezTo>
                  <a:pt x="903455" y="243288"/>
                  <a:pt x="896083" y="244574"/>
                  <a:pt x="889054" y="244574"/>
                </a:cubicBezTo>
                <a:lnTo>
                  <a:pt x="882110" y="244574"/>
                </a:lnTo>
                <a:lnTo>
                  <a:pt x="882110" y="184138"/>
                </a:lnTo>
                <a:lnTo>
                  <a:pt x="783097" y="184138"/>
                </a:lnTo>
                <a:lnTo>
                  <a:pt x="781040" y="176937"/>
                </a:lnTo>
                <a:lnTo>
                  <a:pt x="882110" y="176937"/>
                </a:lnTo>
                <a:lnTo>
                  <a:pt x="882110" y="139904"/>
                </a:lnTo>
                <a:lnTo>
                  <a:pt x="853821" y="139904"/>
                </a:lnTo>
                <a:lnTo>
                  <a:pt x="839933" y="155591"/>
                </a:lnTo>
                <a:lnTo>
                  <a:pt x="804186" y="132960"/>
                </a:lnTo>
                <a:cubicBezTo>
                  <a:pt x="806586" y="130902"/>
                  <a:pt x="810101" y="128674"/>
                  <a:pt x="814730" y="126273"/>
                </a:cubicBezTo>
                <a:cubicBezTo>
                  <a:pt x="822102" y="113415"/>
                  <a:pt x="829989" y="97727"/>
                  <a:pt x="838390" y="79210"/>
                </a:cubicBezTo>
                <a:lnTo>
                  <a:pt x="798014" y="79210"/>
                </a:lnTo>
                <a:lnTo>
                  <a:pt x="795956" y="72009"/>
                </a:lnTo>
                <a:cubicBezTo>
                  <a:pt x="787727" y="70809"/>
                  <a:pt x="782497" y="66351"/>
                  <a:pt x="780268" y="58636"/>
                </a:cubicBezTo>
                <a:cubicBezTo>
                  <a:pt x="777354" y="47321"/>
                  <a:pt x="782069" y="39005"/>
                  <a:pt x="794413" y="33690"/>
                </a:cubicBezTo>
                <a:cubicBezTo>
                  <a:pt x="798871" y="30947"/>
                  <a:pt x="802471" y="27089"/>
                  <a:pt x="805214" y="22117"/>
                </a:cubicBezTo>
                <a:cubicBezTo>
                  <a:pt x="808643" y="16288"/>
                  <a:pt x="809929" y="10373"/>
                  <a:pt x="809072" y="4372"/>
                </a:cubicBezTo>
                <a:lnTo>
                  <a:pt x="811901" y="4115"/>
                </a:lnTo>
                <a:cubicBezTo>
                  <a:pt x="814301" y="8401"/>
                  <a:pt x="816616" y="13802"/>
                  <a:pt x="818845" y="20317"/>
                </a:cubicBezTo>
                <a:lnTo>
                  <a:pt x="974436" y="20317"/>
                </a:lnTo>
                <a:close/>
                <a:moveTo>
                  <a:pt x="146589" y="1286"/>
                </a:moveTo>
                <a:lnTo>
                  <a:pt x="190052" y="5401"/>
                </a:lnTo>
                <a:cubicBezTo>
                  <a:pt x="189538" y="9344"/>
                  <a:pt x="186451" y="11745"/>
                  <a:pt x="180794" y="12602"/>
                </a:cubicBezTo>
                <a:lnTo>
                  <a:pt x="180794" y="65837"/>
                </a:lnTo>
                <a:lnTo>
                  <a:pt x="196481" y="60179"/>
                </a:lnTo>
                <a:lnTo>
                  <a:pt x="214226" y="43463"/>
                </a:lnTo>
                <a:lnTo>
                  <a:pt x="244059" y="68409"/>
                </a:lnTo>
                <a:cubicBezTo>
                  <a:pt x="242001" y="70809"/>
                  <a:pt x="238658" y="72352"/>
                  <a:pt x="234029" y="73038"/>
                </a:cubicBezTo>
                <a:cubicBezTo>
                  <a:pt x="233686" y="108014"/>
                  <a:pt x="232657" y="130988"/>
                  <a:pt x="230943" y="141961"/>
                </a:cubicBezTo>
                <a:cubicBezTo>
                  <a:pt x="229228" y="153620"/>
                  <a:pt x="225371" y="161763"/>
                  <a:pt x="219370" y="166393"/>
                </a:cubicBezTo>
                <a:cubicBezTo>
                  <a:pt x="212169" y="172393"/>
                  <a:pt x="202311" y="175394"/>
                  <a:pt x="189795" y="175394"/>
                </a:cubicBezTo>
                <a:cubicBezTo>
                  <a:pt x="189795" y="163221"/>
                  <a:pt x="188937" y="155505"/>
                  <a:pt x="187223" y="152248"/>
                </a:cubicBezTo>
                <a:cubicBezTo>
                  <a:pt x="185166" y="148819"/>
                  <a:pt x="183022" y="146333"/>
                  <a:pt x="180794" y="144790"/>
                </a:cubicBezTo>
                <a:lnTo>
                  <a:pt x="180794" y="178480"/>
                </a:lnTo>
                <a:cubicBezTo>
                  <a:pt x="180794" y="179166"/>
                  <a:pt x="179936" y="180109"/>
                  <a:pt x="178222" y="181309"/>
                </a:cubicBezTo>
                <a:cubicBezTo>
                  <a:pt x="176507" y="182509"/>
                  <a:pt x="174364" y="183623"/>
                  <a:pt x="171792" y="184652"/>
                </a:cubicBezTo>
                <a:cubicBezTo>
                  <a:pt x="165277" y="187395"/>
                  <a:pt x="158934" y="188767"/>
                  <a:pt x="152761" y="188767"/>
                </a:cubicBezTo>
                <a:lnTo>
                  <a:pt x="146589" y="188767"/>
                </a:lnTo>
                <a:lnTo>
                  <a:pt x="146589" y="85640"/>
                </a:lnTo>
                <a:lnTo>
                  <a:pt x="130387" y="91555"/>
                </a:lnTo>
                <a:lnTo>
                  <a:pt x="130387" y="191081"/>
                </a:lnTo>
                <a:cubicBezTo>
                  <a:pt x="130387" y="197596"/>
                  <a:pt x="135702" y="200854"/>
                  <a:pt x="146332" y="200854"/>
                </a:cubicBezTo>
                <a:lnTo>
                  <a:pt x="179251" y="200854"/>
                </a:lnTo>
                <a:cubicBezTo>
                  <a:pt x="190566" y="200854"/>
                  <a:pt x="198882" y="200597"/>
                  <a:pt x="204197" y="200082"/>
                </a:cubicBezTo>
                <a:cubicBezTo>
                  <a:pt x="208654" y="199740"/>
                  <a:pt x="212169" y="198454"/>
                  <a:pt x="214741" y="196225"/>
                </a:cubicBezTo>
                <a:cubicBezTo>
                  <a:pt x="218855" y="190738"/>
                  <a:pt x="224170" y="179423"/>
                  <a:pt x="230686" y="162278"/>
                </a:cubicBezTo>
                <a:lnTo>
                  <a:pt x="233257" y="162278"/>
                </a:lnTo>
                <a:lnTo>
                  <a:pt x="234286" y="196996"/>
                </a:lnTo>
                <a:cubicBezTo>
                  <a:pt x="244059" y="200597"/>
                  <a:pt x="248945" y="205569"/>
                  <a:pt x="248945" y="211913"/>
                </a:cubicBezTo>
                <a:cubicBezTo>
                  <a:pt x="248945" y="220656"/>
                  <a:pt x="244059" y="226657"/>
                  <a:pt x="234286" y="229915"/>
                </a:cubicBezTo>
                <a:cubicBezTo>
                  <a:pt x="223828" y="233515"/>
                  <a:pt x="204368" y="235315"/>
                  <a:pt x="175907" y="235315"/>
                </a:cubicBezTo>
                <a:lnTo>
                  <a:pt x="142217" y="235315"/>
                </a:lnTo>
                <a:cubicBezTo>
                  <a:pt x="124386" y="235315"/>
                  <a:pt x="112214" y="233172"/>
                  <a:pt x="105698" y="228886"/>
                </a:cubicBezTo>
                <a:cubicBezTo>
                  <a:pt x="98498" y="224257"/>
                  <a:pt x="94897" y="214999"/>
                  <a:pt x="94897" y="201111"/>
                </a:cubicBezTo>
                <a:lnTo>
                  <a:pt x="94897" y="104156"/>
                </a:lnTo>
                <a:lnTo>
                  <a:pt x="73037" y="111871"/>
                </a:lnTo>
                <a:lnTo>
                  <a:pt x="68408" y="105956"/>
                </a:lnTo>
                <a:lnTo>
                  <a:pt x="94897" y="96441"/>
                </a:lnTo>
                <a:lnTo>
                  <a:pt x="94897" y="88469"/>
                </a:lnTo>
                <a:cubicBezTo>
                  <a:pt x="94383" y="88640"/>
                  <a:pt x="93526" y="88726"/>
                  <a:pt x="92325" y="88726"/>
                </a:cubicBezTo>
                <a:lnTo>
                  <a:pt x="63522" y="88726"/>
                </a:lnTo>
                <a:lnTo>
                  <a:pt x="63522" y="162021"/>
                </a:lnTo>
                <a:cubicBezTo>
                  <a:pt x="74837" y="158420"/>
                  <a:pt x="84610" y="155077"/>
                  <a:pt x="92840" y="151991"/>
                </a:cubicBezTo>
                <a:lnTo>
                  <a:pt x="93611" y="154048"/>
                </a:lnTo>
                <a:cubicBezTo>
                  <a:pt x="89839" y="157992"/>
                  <a:pt x="85810" y="161935"/>
                  <a:pt x="81524" y="165878"/>
                </a:cubicBezTo>
                <a:cubicBezTo>
                  <a:pt x="76552" y="170507"/>
                  <a:pt x="71408" y="175137"/>
                  <a:pt x="66093" y="179766"/>
                </a:cubicBezTo>
                <a:cubicBezTo>
                  <a:pt x="60093" y="185081"/>
                  <a:pt x="53749" y="190310"/>
                  <a:pt x="47063" y="195453"/>
                </a:cubicBezTo>
                <a:cubicBezTo>
                  <a:pt x="39862" y="201283"/>
                  <a:pt x="32318" y="207112"/>
                  <a:pt x="24431" y="212941"/>
                </a:cubicBezTo>
                <a:cubicBezTo>
                  <a:pt x="23231" y="216885"/>
                  <a:pt x="20916" y="219542"/>
                  <a:pt x="17487" y="220914"/>
                </a:cubicBezTo>
                <a:lnTo>
                  <a:pt x="0" y="180023"/>
                </a:lnTo>
                <a:lnTo>
                  <a:pt x="28803" y="172565"/>
                </a:lnTo>
                <a:lnTo>
                  <a:pt x="28803" y="88726"/>
                </a:lnTo>
                <a:lnTo>
                  <a:pt x="6429" y="88726"/>
                </a:lnTo>
                <a:lnTo>
                  <a:pt x="4371" y="81525"/>
                </a:lnTo>
                <a:lnTo>
                  <a:pt x="28803" y="81525"/>
                </a:lnTo>
                <a:lnTo>
                  <a:pt x="28803" y="6430"/>
                </a:lnTo>
                <a:lnTo>
                  <a:pt x="73037" y="10287"/>
                </a:lnTo>
                <a:cubicBezTo>
                  <a:pt x="72523" y="14231"/>
                  <a:pt x="69351" y="16717"/>
                  <a:pt x="63522" y="17745"/>
                </a:cubicBezTo>
                <a:lnTo>
                  <a:pt x="63522" y="77667"/>
                </a:lnTo>
                <a:lnTo>
                  <a:pt x="75352" y="56322"/>
                </a:lnTo>
                <a:lnTo>
                  <a:pt x="82038" y="63780"/>
                </a:lnTo>
                <a:cubicBezTo>
                  <a:pt x="87182" y="69609"/>
                  <a:pt x="91468" y="74753"/>
                  <a:pt x="94897" y="79210"/>
                </a:cubicBezTo>
                <a:lnTo>
                  <a:pt x="94897" y="22889"/>
                </a:lnTo>
                <a:lnTo>
                  <a:pt x="139646" y="27518"/>
                </a:lnTo>
                <a:cubicBezTo>
                  <a:pt x="138960" y="31461"/>
                  <a:pt x="135874" y="33862"/>
                  <a:pt x="130387" y="34719"/>
                </a:cubicBezTo>
                <a:lnTo>
                  <a:pt x="130387" y="83839"/>
                </a:lnTo>
                <a:lnTo>
                  <a:pt x="146589" y="77924"/>
                </a:lnTo>
                <a:close/>
                <a:moveTo>
                  <a:pt x="1493415" y="258"/>
                </a:moveTo>
                <a:lnTo>
                  <a:pt x="1525562" y="23918"/>
                </a:lnTo>
                <a:cubicBezTo>
                  <a:pt x="1523333" y="26489"/>
                  <a:pt x="1520247" y="28118"/>
                  <a:pt x="1516304" y="28804"/>
                </a:cubicBezTo>
                <a:lnTo>
                  <a:pt x="1516304" y="61208"/>
                </a:lnTo>
                <a:cubicBezTo>
                  <a:pt x="1516304" y="61722"/>
                  <a:pt x="1515275" y="62494"/>
                  <a:pt x="1513217" y="63523"/>
                </a:cubicBezTo>
                <a:cubicBezTo>
                  <a:pt x="1511331" y="64380"/>
                  <a:pt x="1508931" y="65323"/>
                  <a:pt x="1506017" y="66351"/>
                </a:cubicBezTo>
                <a:cubicBezTo>
                  <a:pt x="1498644" y="68752"/>
                  <a:pt x="1492301" y="69952"/>
                  <a:pt x="1486986" y="69952"/>
                </a:cubicBezTo>
                <a:lnTo>
                  <a:pt x="1480556" y="69952"/>
                </a:lnTo>
                <a:lnTo>
                  <a:pt x="1480556" y="59665"/>
                </a:lnTo>
                <a:lnTo>
                  <a:pt x="1353255" y="59665"/>
                </a:lnTo>
                <a:lnTo>
                  <a:pt x="1353255" y="78439"/>
                </a:lnTo>
                <a:cubicBezTo>
                  <a:pt x="1353255" y="85811"/>
                  <a:pt x="1353169" y="92412"/>
                  <a:pt x="1352997" y="98241"/>
                </a:cubicBezTo>
                <a:cubicBezTo>
                  <a:pt x="1352826" y="105785"/>
                  <a:pt x="1352397" y="112814"/>
                  <a:pt x="1351711" y="119330"/>
                </a:cubicBezTo>
                <a:cubicBezTo>
                  <a:pt x="1350340" y="135617"/>
                  <a:pt x="1347682" y="150362"/>
                  <a:pt x="1343739" y="163564"/>
                </a:cubicBezTo>
                <a:cubicBezTo>
                  <a:pt x="1339110" y="179508"/>
                  <a:pt x="1332681" y="193825"/>
                  <a:pt x="1324451" y="206512"/>
                </a:cubicBezTo>
                <a:cubicBezTo>
                  <a:pt x="1315021" y="220914"/>
                  <a:pt x="1303105" y="233258"/>
                  <a:pt x="1288704" y="243545"/>
                </a:cubicBezTo>
                <a:lnTo>
                  <a:pt x="1286646" y="241745"/>
                </a:lnTo>
                <a:cubicBezTo>
                  <a:pt x="1293333" y="230086"/>
                  <a:pt x="1298819" y="217142"/>
                  <a:pt x="1303105" y="202911"/>
                </a:cubicBezTo>
                <a:cubicBezTo>
                  <a:pt x="1306877" y="190396"/>
                  <a:pt x="1309878" y="176594"/>
                  <a:pt x="1312107" y="161506"/>
                </a:cubicBezTo>
                <a:cubicBezTo>
                  <a:pt x="1313993" y="148819"/>
                  <a:pt x="1315278" y="134760"/>
                  <a:pt x="1315964" y="119330"/>
                </a:cubicBezTo>
                <a:cubicBezTo>
                  <a:pt x="1316307" y="112986"/>
                  <a:pt x="1316479" y="106128"/>
                  <a:pt x="1316479" y="98756"/>
                </a:cubicBezTo>
                <a:cubicBezTo>
                  <a:pt x="1316650" y="92755"/>
                  <a:pt x="1316736" y="86068"/>
                  <a:pt x="1316736" y="78696"/>
                </a:cubicBezTo>
                <a:lnTo>
                  <a:pt x="1316736" y="2572"/>
                </a:lnTo>
                <a:lnTo>
                  <a:pt x="1358655" y="16717"/>
                </a:lnTo>
                <a:lnTo>
                  <a:pt x="1477984" y="16717"/>
                </a:lnTo>
                <a:close/>
                <a:moveTo>
                  <a:pt x="547268" y="258"/>
                </a:moveTo>
                <a:lnTo>
                  <a:pt x="590731" y="4372"/>
                </a:lnTo>
                <a:cubicBezTo>
                  <a:pt x="590216" y="8487"/>
                  <a:pt x="587044" y="10887"/>
                  <a:pt x="581215" y="11573"/>
                </a:cubicBezTo>
                <a:lnTo>
                  <a:pt x="581215" y="56836"/>
                </a:lnTo>
                <a:lnTo>
                  <a:pt x="591245" y="39605"/>
                </a:lnTo>
                <a:lnTo>
                  <a:pt x="597417" y="46035"/>
                </a:lnTo>
                <a:cubicBezTo>
                  <a:pt x="602389" y="51178"/>
                  <a:pt x="606504" y="55722"/>
                  <a:pt x="609761" y="59665"/>
                </a:cubicBezTo>
                <a:lnTo>
                  <a:pt x="609761" y="9516"/>
                </a:lnTo>
                <a:lnTo>
                  <a:pt x="647823" y="22632"/>
                </a:lnTo>
                <a:lnTo>
                  <a:pt x="714689" y="22632"/>
                </a:lnTo>
                <a:lnTo>
                  <a:pt x="730119" y="5144"/>
                </a:lnTo>
                <a:lnTo>
                  <a:pt x="761752" y="29833"/>
                </a:lnTo>
                <a:cubicBezTo>
                  <a:pt x="759523" y="32576"/>
                  <a:pt x="755923" y="34462"/>
                  <a:pt x="750951" y="35490"/>
                </a:cubicBezTo>
                <a:lnTo>
                  <a:pt x="750951" y="205998"/>
                </a:lnTo>
                <a:cubicBezTo>
                  <a:pt x="750951" y="218685"/>
                  <a:pt x="748893" y="227514"/>
                  <a:pt x="744778" y="232487"/>
                </a:cubicBezTo>
                <a:cubicBezTo>
                  <a:pt x="739635" y="238830"/>
                  <a:pt x="729519" y="242688"/>
                  <a:pt x="714432" y="244059"/>
                </a:cubicBezTo>
                <a:cubicBezTo>
                  <a:pt x="714089" y="231886"/>
                  <a:pt x="713060" y="223828"/>
                  <a:pt x="711346" y="219885"/>
                </a:cubicBezTo>
                <a:cubicBezTo>
                  <a:pt x="709288" y="214570"/>
                  <a:pt x="704916" y="211055"/>
                  <a:pt x="698230" y="209341"/>
                </a:cubicBezTo>
                <a:lnTo>
                  <a:pt x="698230" y="205998"/>
                </a:lnTo>
                <a:lnTo>
                  <a:pt x="713403" y="206769"/>
                </a:lnTo>
                <a:cubicBezTo>
                  <a:pt x="716146" y="206769"/>
                  <a:pt x="717518" y="205312"/>
                  <a:pt x="717518" y="202397"/>
                </a:cubicBezTo>
                <a:lnTo>
                  <a:pt x="717518" y="147876"/>
                </a:lnTo>
                <a:lnTo>
                  <a:pt x="696429" y="147876"/>
                </a:lnTo>
                <a:lnTo>
                  <a:pt x="696429" y="225028"/>
                </a:lnTo>
                <a:cubicBezTo>
                  <a:pt x="696429" y="226400"/>
                  <a:pt x="694115" y="228115"/>
                  <a:pt x="689486" y="230172"/>
                </a:cubicBezTo>
                <a:cubicBezTo>
                  <a:pt x="683828" y="232572"/>
                  <a:pt x="677313" y="233772"/>
                  <a:pt x="669940" y="233772"/>
                </a:cubicBezTo>
                <a:lnTo>
                  <a:pt x="664025" y="233772"/>
                </a:lnTo>
                <a:lnTo>
                  <a:pt x="664025" y="147876"/>
                </a:lnTo>
                <a:lnTo>
                  <a:pt x="640622" y="147876"/>
                </a:lnTo>
                <a:cubicBezTo>
                  <a:pt x="639594" y="157477"/>
                  <a:pt x="637879" y="166307"/>
                  <a:pt x="635479" y="174365"/>
                </a:cubicBezTo>
                <a:cubicBezTo>
                  <a:pt x="632907" y="183623"/>
                  <a:pt x="629564" y="192196"/>
                  <a:pt x="625449" y="200082"/>
                </a:cubicBezTo>
                <a:cubicBezTo>
                  <a:pt x="615848" y="218085"/>
                  <a:pt x="601789" y="233087"/>
                  <a:pt x="583272" y="245088"/>
                </a:cubicBezTo>
                <a:lnTo>
                  <a:pt x="580701" y="243288"/>
                </a:lnTo>
                <a:cubicBezTo>
                  <a:pt x="587216" y="234030"/>
                  <a:pt x="592531" y="223657"/>
                  <a:pt x="596646" y="212170"/>
                </a:cubicBezTo>
                <a:cubicBezTo>
                  <a:pt x="600418" y="201883"/>
                  <a:pt x="603332" y="190481"/>
                  <a:pt x="605390" y="177965"/>
                </a:cubicBezTo>
                <a:cubicBezTo>
                  <a:pt x="607104" y="167336"/>
                  <a:pt x="608304" y="155420"/>
                  <a:pt x="608990" y="142218"/>
                </a:cubicBezTo>
                <a:cubicBezTo>
                  <a:pt x="609333" y="136560"/>
                  <a:pt x="609504" y="130388"/>
                  <a:pt x="609504" y="123702"/>
                </a:cubicBezTo>
                <a:cubicBezTo>
                  <a:pt x="609676" y="118558"/>
                  <a:pt x="609761" y="112472"/>
                  <a:pt x="609761" y="105442"/>
                </a:cubicBezTo>
                <a:lnTo>
                  <a:pt x="609761" y="101327"/>
                </a:lnTo>
                <a:lnTo>
                  <a:pt x="609761" y="68923"/>
                </a:lnTo>
                <a:cubicBezTo>
                  <a:pt x="609247" y="69095"/>
                  <a:pt x="608476" y="69180"/>
                  <a:pt x="607447" y="69180"/>
                </a:cubicBezTo>
                <a:lnTo>
                  <a:pt x="581215" y="69180"/>
                </a:lnTo>
                <a:lnTo>
                  <a:pt x="581215" y="106471"/>
                </a:lnTo>
                <a:lnTo>
                  <a:pt x="609247" y="98756"/>
                </a:lnTo>
                <a:lnTo>
                  <a:pt x="609761" y="101327"/>
                </a:lnTo>
                <a:cubicBezTo>
                  <a:pt x="601532" y="108014"/>
                  <a:pt x="592016" y="115386"/>
                  <a:pt x="581215" y="123444"/>
                </a:cubicBezTo>
                <a:lnTo>
                  <a:pt x="581215" y="202911"/>
                </a:lnTo>
                <a:cubicBezTo>
                  <a:pt x="581215" y="216456"/>
                  <a:pt x="578986" y="225971"/>
                  <a:pt x="574529" y="231458"/>
                </a:cubicBezTo>
                <a:cubicBezTo>
                  <a:pt x="568871" y="238487"/>
                  <a:pt x="557726" y="242774"/>
                  <a:pt x="541096" y="244317"/>
                </a:cubicBezTo>
                <a:cubicBezTo>
                  <a:pt x="540581" y="231286"/>
                  <a:pt x="538953" y="222371"/>
                  <a:pt x="536209" y="217570"/>
                </a:cubicBezTo>
                <a:cubicBezTo>
                  <a:pt x="533123" y="211741"/>
                  <a:pt x="527037" y="207798"/>
                  <a:pt x="517950" y="205740"/>
                </a:cubicBezTo>
                <a:lnTo>
                  <a:pt x="517950" y="202140"/>
                </a:lnTo>
                <a:lnTo>
                  <a:pt x="528494" y="202654"/>
                </a:lnTo>
                <a:cubicBezTo>
                  <a:pt x="531752" y="202997"/>
                  <a:pt x="534495" y="203169"/>
                  <a:pt x="536724" y="203169"/>
                </a:cubicBezTo>
                <a:lnTo>
                  <a:pt x="542639" y="203426"/>
                </a:lnTo>
                <a:cubicBezTo>
                  <a:pt x="545725" y="203426"/>
                  <a:pt x="547268" y="202140"/>
                  <a:pt x="547268" y="199568"/>
                </a:cubicBezTo>
                <a:lnTo>
                  <a:pt x="547268" y="147104"/>
                </a:lnTo>
                <a:lnTo>
                  <a:pt x="534666" y="155334"/>
                </a:lnTo>
                <a:cubicBezTo>
                  <a:pt x="533466" y="159449"/>
                  <a:pt x="531066" y="162021"/>
                  <a:pt x="527466" y="163049"/>
                </a:cubicBezTo>
                <a:lnTo>
                  <a:pt x="515378" y="122673"/>
                </a:lnTo>
                <a:cubicBezTo>
                  <a:pt x="519150" y="121987"/>
                  <a:pt x="523522" y="121044"/>
                  <a:pt x="528494" y="119844"/>
                </a:cubicBezTo>
                <a:cubicBezTo>
                  <a:pt x="534666" y="118472"/>
                  <a:pt x="540924" y="116929"/>
                  <a:pt x="547268" y="115215"/>
                </a:cubicBezTo>
                <a:lnTo>
                  <a:pt x="547268" y="69180"/>
                </a:lnTo>
                <a:lnTo>
                  <a:pt x="519493" y="69180"/>
                </a:lnTo>
                <a:lnTo>
                  <a:pt x="517436" y="61980"/>
                </a:lnTo>
                <a:lnTo>
                  <a:pt x="547268" y="61980"/>
                </a:lnTo>
                <a:close/>
                <a:moveTo>
                  <a:pt x="1150343" y="0"/>
                </a:moveTo>
                <a:lnTo>
                  <a:pt x="1198692" y="4372"/>
                </a:lnTo>
                <a:cubicBezTo>
                  <a:pt x="1198006" y="8487"/>
                  <a:pt x="1194835" y="10887"/>
                  <a:pt x="1189177" y="11573"/>
                </a:cubicBezTo>
                <a:lnTo>
                  <a:pt x="1188919" y="43977"/>
                </a:lnTo>
                <a:cubicBezTo>
                  <a:pt x="1188919" y="49807"/>
                  <a:pt x="1188834" y="54950"/>
                  <a:pt x="1188662" y="59408"/>
                </a:cubicBezTo>
                <a:cubicBezTo>
                  <a:pt x="1188662" y="64894"/>
                  <a:pt x="1188577" y="69866"/>
                  <a:pt x="1188405" y="74324"/>
                </a:cubicBezTo>
                <a:lnTo>
                  <a:pt x="1224667" y="74324"/>
                </a:lnTo>
                <a:lnTo>
                  <a:pt x="1242669" y="50664"/>
                </a:lnTo>
                <a:lnTo>
                  <a:pt x="1254242" y="59922"/>
                </a:lnTo>
                <a:cubicBezTo>
                  <a:pt x="1258186" y="63008"/>
                  <a:pt x="1261700" y="65923"/>
                  <a:pt x="1264786" y="68666"/>
                </a:cubicBezTo>
                <a:lnTo>
                  <a:pt x="1275073" y="77410"/>
                </a:lnTo>
                <a:cubicBezTo>
                  <a:pt x="1274388" y="80153"/>
                  <a:pt x="1271901" y="81525"/>
                  <a:pt x="1267615" y="81525"/>
                </a:cubicBezTo>
                <a:lnTo>
                  <a:pt x="1219781" y="81525"/>
                </a:lnTo>
                <a:lnTo>
                  <a:pt x="1219781" y="197511"/>
                </a:lnTo>
                <a:cubicBezTo>
                  <a:pt x="1219781" y="201111"/>
                  <a:pt x="1221752" y="202911"/>
                  <a:pt x="1225696" y="202911"/>
                </a:cubicBezTo>
                <a:lnTo>
                  <a:pt x="1246013" y="202911"/>
                </a:lnTo>
                <a:cubicBezTo>
                  <a:pt x="1248584" y="202569"/>
                  <a:pt x="1250470" y="201368"/>
                  <a:pt x="1251670" y="199311"/>
                </a:cubicBezTo>
                <a:cubicBezTo>
                  <a:pt x="1253042" y="197082"/>
                  <a:pt x="1254928" y="192539"/>
                  <a:pt x="1257328" y="185681"/>
                </a:cubicBezTo>
                <a:cubicBezTo>
                  <a:pt x="1259043" y="180709"/>
                  <a:pt x="1261272" y="173593"/>
                  <a:pt x="1264015" y="164335"/>
                </a:cubicBezTo>
                <a:lnTo>
                  <a:pt x="1266587" y="164335"/>
                </a:lnTo>
                <a:lnTo>
                  <a:pt x="1267615" y="201368"/>
                </a:lnTo>
                <a:cubicBezTo>
                  <a:pt x="1274302" y="204454"/>
                  <a:pt x="1277645" y="209427"/>
                  <a:pt x="1277645" y="216285"/>
                </a:cubicBezTo>
                <a:cubicBezTo>
                  <a:pt x="1277645" y="223314"/>
                  <a:pt x="1274388" y="228457"/>
                  <a:pt x="1267873" y="231715"/>
                </a:cubicBezTo>
                <a:cubicBezTo>
                  <a:pt x="1260843" y="235144"/>
                  <a:pt x="1249013" y="236859"/>
                  <a:pt x="1232382" y="236859"/>
                </a:cubicBezTo>
                <a:lnTo>
                  <a:pt x="1215152" y="236859"/>
                </a:lnTo>
                <a:cubicBezTo>
                  <a:pt x="1202807" y="236859"/>
                  <a:pt x="1194577" y="234801"/>
                  <a:pt x="1190463" y="230686"/>
                </a:cubicBezTo>
                <a:cubicBezTo>
                  <a:pt x="1186691" y="226914"/>
                  <a:pt x="1184805" y="219199"/>
                  <a:pt x="1184805" y="207541"/>
                </a:cubicBezTo>
                <a:lnTo>
                  <a:pt x="1184805" y="123444"/>
                </a:lnTo>
                <a:cubicBezTo>
                  <a:pt x="1182919" y="136989"/>
                  <a:pt x="1180261" y="149162"/>
                  <a:pt x="1176832" y="159963"/>
                </a:cubicBezTo>
                <a:cubicBezTo>
                  <a:pt x="1173060" y="171965"/>
                  <a:pt x="1168174" y="182852"/>
                  <a:pt x="1162173" y="192624"/>
                </a:cubicBezTo>
                <a:cubicBezTo>
                  <a:pt x="1148972" y="213713"/>
                  <a:pt x="1129255" y="231372"/>
                  <a:pt x="1103023" y="245602"/>
                </a:cubicBezTo>
                <a:lnTo>
                  <a:pt x="1100451" y="242259"/>
                </a:lnTo>
                <a:cubicBezTo>
                  <a:pt x="1110395" y="231629"/>
                  <a:pt x="1118711" y="220142"/>
                  <a:pt x="1125397" y="207798"/>
                </a:cubicBezTo>
                <a:cubicBezTo>
                  <a:pt x="1131570" y="196311"/>
                  <a:pt x="1136542" y="183709"/>
                  <a:pt x="1140313" y="169993"/>
                </a:cubicBezTo>
                <a:cubicBezTo>
                  <a:pt x="1143571" y="157477"/>
                  <a:pt x="1146057" y="143418"/>
                  <a:pt x="1147772" y="127816"/>
                </a:cubicBezTo>
                <a:cubicBezTo>
                  <a:pt x="1149143" y="114786"/>
                  <a:pt x="1150000" y="99356"/>
                  <a:pt x="1150343" y="81525"/>
                </a:cubicBezTo>
                <a:lnTo>
                  <a:pt x="1113053" y="81525"/>
                </a:lnTo>
                <a:lnTo>
                  <a:pt x="1110995" y="74324"/>
                </a:lnTo>
                <a:lnTo>
                  <a:pt x="1150600" y="74324"/>
                </a:lnTo>
                <a:close/>
                <a:moveTo>
                  <a:pt x="1082706" y="0"/>
                </a:moveTo>
                <a:lnTo>
                  <a:pt x="1129769" y="15431"/>
                </a:lnTo>
                <a:cubicBezTo>
                  <a:pt x="1128398" y="19031"/>
                  <a:pt x="1124883" y="20746"/>
                  <a:pt x="1119225" y="20574"/>
                </a:cubicBezTo>
                <a:cubicBezTo>
                  <a:pt x="1112196" y="38577"/>
                  <a:pt x="1103966" y="55207"/>
                  <a:pt x="1094536" y="70466"/>
                </a:cubicBezTo>
                <a:lnTo>
                  <a:pt x="1110224" y="76381"/>
                </a:lnTo>
                <a:cubicBezTo>
                  <a:pt x="1109195" y="78953"/>
                  <a:pt x="1106452" y="80668"/>
                  <a:pt x="1101994" y="81525"/>
                </a:cubicBezTo>
                <a:lnTo>
                  <a:pt x="1101994" y="234544"/>
                </a:lnTo>
                <a:cubicBezTo>
                  <a:pt x="1101823" y="235916"/>
                  <a:pt x="1098737" y="237801"/>
                  <a:pt x="1092736" y="240202"/>
                </a:cubicBezTo>
                <a:cubicBezTo>
                  <a:pt x="1086050" y="242945"/>
                  <a:pt x="1079620" y="244317"/>
                  <a:pt x="1073448" y="244317"/>
                </a:cubicBezTo>
                <a:lnTo>
                  <a:pt x="1066761" y="244317"/>
                </a:lnTo>
                <a:lnTo>
                  <a:pt x="1066761" y="106471"/>
                </a:lnTo>
                <a:cubicBezTo>
                  <a:pt x="1056646" y="117444"/>
                  <a:pt x="1045159" y="127302"/>
                  <a:pt x="1032300" y="136046"/>
                </a:cubicBezTo>
                <a:lnTo>
                  <a:pt x="1029471" y="133988"/>
                </a:lnTo>
                <a:cubicBezTo>
                  <a:pt x="1040787" y="117358"/>
                  <a:pt x="1051160" y="97298"/>
                  <a:pt x="1060589" y="73810"/>
                </a:cubicBezTo>
                <a:cubicBezTo>
                  <a:pt x="1070533" y="48949"/>
                  <a:pt x="1077906" y="24346"/>
                  <a:pt x="1082706" y="0"/>
                </a:cubicBezTo>
                <a:close/>
                <a:moveTo>
                  <a:pt x="352072" y="0"/>
                </a:moveTo>
                <a:cubicBezTo>
                  <a:pt x="372132" y="1029"/>
                  <a:pt x="387305" y="5230"/>
                  <a:pt x="397592" y="12602"/>
                </a:cubicBezTo>
                <a:cubicBezTo>
                  <a:pt x="405993" y="18946"/>
                  <a:pt x="409851" y="26318"/>
                  <a:pt x="409165" y="34719"/>
                </a:cubicBezTo>
                <a:cubicBezTo>
                  <a:pt x="408651" y="42606"/>
                  <a:pt x="404879" y="48178"/>
                  <a:pt x="397849" y="51435"/>
                </a:cubicBezTo>
                <a:cubicBezTo>
                  <a:pt x="390306" y="55036"/>
                  <a:pt x="382333" y="54007"/>
                  <a:pt x="373932" y="48349"/>
                </a:cubicBezTo>
                <a:cubicBezTo>
                  <a:pt x="372389" y="40120"/>
                  <a:pt x="369303" y="31633"/>
                  <a:pt x="364674" y="22889"/>
                </a:cubicBezTo>
                <a:cubicBezTo>
                  <a:pt x="360559" y="15002"/>
                  <a:pt x="355758" y="7801"/>
                  <a:pt x="350272" y="1286"/>
                </a:cubicBezTo>
                <a:close/>
              </a:path>
            </a:pathLst>
          </a:custGeom>
          <a:gradFill>
            <a:gsLst>
              <a:gs pos="0">
                <a:srgbClr val="DF9037"/>
              </a:gs>
              <a:gs pos="100000">
                <a:srgbClr val="B96B26"/>
              </a:gs>
            </a:gsLst>
            <a:lin ang="5400000" scaled="0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DF9037"/>
                  </a:gs>
                  <a:gs pos="100000">
                    <a:srgbClr val="B96B26"/>
                  </a:gs>
                </a:gsLst>
                <a:lin ang="5400000" scaled="0"/>
              </a:gra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grpSp>
        <p:nvGrpSpPr>
          <p:cNvPr id="134" name="组合 133">
            <a:extLst>
              <a:ext uri="{FF2B5EF4-FFF2-40B4-BE49-F238E27FC236}">
                <a16:creationId xmlns:a16="http://schemas.microsoft.com/office/drawing/2014/main" id="{E86CE8FA-A2C7-4D52-ADF6-85E27E4B5A61}"/>
              </a:ext>
            </a:extLst>
          </p:cNvPr>
          <p:cNvGrpSpPr/>
          <p:nvPr/>
        </p:nvGrpSpPr>
        <p:grpSpPr>
          <a:xfrm>
            <a:off x="916941" y="3125375"/>
            <a:ext cx="5184775" cy="1174188"/>
            <a:chOff x="911225" y="3206152"/>
            <a:chExt cx="5184775" cy="1174188"/>
          </a:xfrm>
          <a:effectLst>
            <a:outerShdw blurRad="431800" dist="381000" dir="5400000" sx="85000" sy="85000" algn="t" rotWithShape="0">
              <a:srgbClr val="7B4913">
                <a:alpha val="35000"/>
              </a:srgbClr>
            </a:outerShdw>
          </a:effectLst>
        </p:grpSpPr>
        <p:sp>
          <p:nvSpPr>
            <p:cNvPr id="48" name="矩形 47">
              <a:extLst>
                <a:ext uri="{FF2B5EF4-FFF2-40B4-BE49-F238E27FC236}">
                  <a16:creationId xmlns:a16="http://schemas.microsoft.com/office/drawing/2014/main" id="{0921ACEA-B406-49AE-BE93-BD8C8C4F00BB}"/>
                </a:ext>
              </a:extLst>
            </p:cNvPr>
            <p:cNvSpPr/>
            <p:nvPr/>
          </p:nvSpPr>
          <p:spPr>
            <a:xfrm>
              <a:off x="916180" y="3206152"/>
              <a:ext cx="5179819" cy="1174188"/>
            </a:xfrm>
            <a:prstGeom prst="rect">
              <a:avLst/>
            </a:prstGeom>
            <a:gradFill flip="none" rotWithShape="1">
              <a:gsLst>
                <a:gs pos="0">
                  <a:srgbClr val="2D4DD5">
                    <a:lumMod val="0"/>
                    <a:lumOff val="100000"/>
                  </a:srgbClr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lin ang="5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Regular"/>
                <a:ea typeface="思源黑体 CN Regular"/>
                <a:cs typeface="+mn-cs"/>
              </a:endParaRP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C0892BA7-5038-4331-BC2C-FC23392908C6}"/>
                </a:ext>
              </a:extLst>
            </p:cNvPr>
            <p:cNvSpPr txBox="1"/>
            <p:nvPr/>
          </p:nvSpPr>
          <p:spPr>
            <a:xfrm>
              <a:off x="1042930" y="3806814"/>
              <a:ext cx="4231448" cy="3808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B4913"/>
                  </a:solidFill>
                  <a:effectLst/>
                  <a:uLnTx/>
                  <a:uFillTx/>
                  <a:latin typeface="Roboto Regular"/>
                  <a:ea typeface="思源黑体 CN Regular"/>
                  <a:cs typeface="+mn-cs"/>
                </a:rPr>
                <a:t>发挥先锋模范作用，营造浓厚的拥军拥属氛围。</a:t>
              </a:r>
            </a:p>
          </p:txBody>
        </p:sp>
        <p:grpSp>
          <p:nvGrpSpPr>
            <p:cNvPr id="132" name="组合 131">
              <a:extLst>
                <a:ext uri="{FF2B5EF4-FFF2-40B4-BE49-F238E27FC236}">
                  <a16:creationId xmlns:a16="http://schemas.microsoft.com/office/drawing/2014/main" id="{9021D109-F158-401F-A701-64C5DD0FC01C}"/>
                </a:ext>
              </a:extLst>
            </p:cNvPr>
            <p:cNvGrpSpPr/>
            <p:nvPr/>
          </p:nvGrpSpPr>
          <p:grpSpPr>
            <a:xfrm>
              <a:off x="1127125" y="3440168"/>
              <a:ext cx="932688" cy="317734"/>
              <a:chOff x="1127125" y="3440168"/>
              <a:chExt cx="932688" cy="317734"/>
            </a:xfrm>
          </p:grpSpPr>
          <p:sp>
            <p:nvSpPr>
              <p:cNvPr id="2" name="矩形: 圆角 1">
                <a:extLst>
                  <a:ext uri="{FF2B5EF4-FFF2-40B4-BE49-F238E27FC236}">
                    <a16:creationId xmlns:a16="http://schemas.microsoft.com/office/drawing/2014/main" id="{9E411735-7F5E-4974-9BB5-3B9802B0DE76}"/>
                  </a:ext>
                </a:extLst>
              </p:cNvPr>
              <p:cNvSpPr/>
              <p:nvPr/>
            </p:nvSpPr>
            <p:spPr>
              <a:xfrm>
                <a:off x="1127125" y="3440168"/>
                <a:ext cx="932688" cy="317734"/>
              </a:xfrm>
              <a:prstGeom prst="roundRect">
                <a:avLst/>
              </a:prstGeom>
              <a:noFill/>
              <a:ln w="6350">
                <a:solidFill>
                  <a:srgbClr val="DF9037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B3E30"/>
                  </a:solidFill>
                  <a:effectLst/>
                  <a:uLnTx/>
                  <a:uFillTx/>
                  <a:latin typeface="Roboto Regular"/>
                  <a:ea typeface="思源黑体 CN Regular"/>
                  <a:cs typeface="+mn-cs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9AADF72B-72C5-4FFE-9C62-BD14204B7001}"/>
                  </a:ext>
                </a:extLst>
              </p:cNvPr>
              <p:cNvSpPr txBox="1"/>
              <p:nvPr/>
            </p:nvSpPr>
            <p:spPr>
              <a:xfrm>
                <a:off x="1234197" y="3445147"/>
                <a:ext cx="718544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B96B26"/>
                    </a:solidFill>
                    <a:effectLst/>
                    <a:uLnTx/>
                    <a:uFillTx/>
                    <a:latin typeface="思源黑体 CN Bold" panose="020B0800000000000000" pitchFamily="34" charset="-122"/>
                    <a:ea typeface="思源黑体 CN Bold" panose="020B0800000000000000" pitchFamily="34" charset="-122"/>
                    <a:cs typeface="+mn-cs"/>
                  </a:rPr>
                  <a:t>老党员</a:t>
                </a:r>
              </a:p>
            </p:txBody>
          </p:sp>
        </p:grpSp>
        <p:grpSp>
          <p:nvGrpSpPr>
            <p:cNvPr id="131" name="组合 130">
              <a:extLst>
                <a:ext uri="{FF2B5EF4-FFF2-40B4-BE49-F238E27FC236}">
                  <a16:creationId xmlns:a16="http://schemas.microsoft.com/office/drawing/2014/main" id="{2BF20790-4D55-4A82-BCDA-A91BD94F3721}"/>
                </a:ext>
              </a:extLst>
            </p:cNvPr>
            <p:cNvGrpSpPr/>
            <p:nvPr/>
          </p:nvGrpSpPr>
          <p:grpSpPr>
            <a:xfrm>
              <a:off x="2198792" y="3440168"/>
              <a:ext cx="1253459" cy="317734"/>
              <a:chOff x="2232678" y="3440168"/>
              <a:chExt cx="1253459" cy="317734"/>
            </a:xfrm>
          </p:grpSpPr>
          <p:sp>
            <p:nvSpPr>
              <p:cNvPr id="14" name="矩形: 圆角 13">
                <a:extLst>
                  <a:ext uri="{FF2B5EF4-FFF2-40B4-BE49-F238E27FC236}">
                    <a16:creationId xmlns:a16="http://schemas.microsoft.com/office/drawing/2014/main" id="{2FEDD73E-9055-48AF-BE30-40224E2D006A}"/>
                  </a:ext>
                </a:extLst>
              </p:cNvPr>
              <p:cNvSpPr/>
              <p:nvPr/>
            </p:nvSpPr>
            <p:spPr>
              <a:xfrm>
                <a:off x="2232678" y="3440168"/>
                <a:ext cx="1253459" cy="317734"/>
              </a:xfrm>
              <a:prstGeom prst="roundRect">
                <a:avLst/>
              </a:prstGeom>
              <a:noFill/>
              <a:ln w="6350">
                <a:solidFill>
                  <a:srgbClr val="DF9037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Roboto Regular"/>
                  <a:ea typeface="思源黑体 CN Regular"/>
                  <a:cs typeface="+mn-cs"/>
                </a:endParaRPr>
              </a:p>
            </p:txBody>
          </p:sp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81026FBF-7602-4997-90E2-224B33638347}"/>
                  </a:ext>
                </a:extLst>
              </p:cNvPr>
              <p:cNvSpPr txBox="1"/>
              <p:nvPr/>
            </p:nvSpPr>
            <p:spPr>
              <a:xfrm>
                <a:off x="2286214" y="3445147"/>
                <a:ext cx="1146386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B96B26"/>
                    </a:solidFill>
                    <a:effectLst/>
                    <a:uLnTx/>
                    <a:uFillTx/>
                    <a:latin typeface="思源黑体 CN Bold" panose="020B0800000000000000" pitchFamily="34" charset="-122"/>
                    <a:ea typeface="思源黑体 CN Bold" panose="020B0800000000000000" pitchFamily="34" charset="-122"/>
                    <a:cs typeface="+mn-cs"/>
                  </a:rPr>
                  <a:t>老退役军人</a:t>
                </a:r>
              </a:p>
            </p:txBody>
          </p:sp>
        </p:grpSp>
        <p:grpSp>
          <p:nvGrpSpPr>
            <p:cNvPr id="130" name="组合 129">
              <a:extLst>
                <a:ext uri="{FF2B5EF4-FFF2-40B4-BE49-F238E27FC236}">
                  <a16:creationId xmlns:a16="http://schemas.microsoft.com/office/drawing/2014/main" id="{B4398BF3-0210-47FA-9950-BAEB17D31689}"/>
                </a:ext>
              </a:extLst>
            </p:cNvPr>
            <p:cNvGrpSpPr/>
            <p:nvPr/>
          </p:nvGrpSpPr>
          <p:grpSpPr>
            <a:xfrm>
              <a:off x="3591230" y="3440168"/>
              <a:ext cx="863906" cy="317734"/>
              <a:chOff x="3659002" y="3440168"/>
              <a:chExt cx="863906" cy="317734"/>
            </a:xfrm>
          </p:grpSpPr>
          <p:sp>
            <p:nvSpPr>
              <p:cNvPr id="16" name="矩形: 圆角 15">
                <a:extLst>
                  <a:ext uri="{FF2B5EF4-FFF2-40B4-BE49-F238E27FC236}">
                    <a16:creationId xmlns:a16="http://schemas.microsoft.com/office/drawing/2014/main" id="{C5BEBCEA-BA15-48E6-9E68-E260ADA1840B}"/>
                  </a:ext>
                </a:extLst>
              </p:cNvPr>
              <p:cNvSpPr/>
              <p:nvPr/>
            </p:nvSpPr>
            <p:spPr>
              <a:xfrm>
                <a:off x="3659002" y="3440168"/>
                <a:ext cx="863906" cy="317734"/>
              </a:xfrm>
              <a:prstGeom prst="roundRect">
                <a:avLst/>
              </a:prstGeom>
              <a:noFill/>
              <a:ln w="6350">
                <a:solidFill>
                  <a:srgbClr val="DF9037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B3E30"/>
                  </a:solidFill>
                  <a:effectLst/>
                  <a:uLnTx/>
                  <a:uFillTx/>
                  <a:latin typeface="Roboto Regular"/>
                  <a:ea typeface="思源黑体 CN Regular"/>
                  <a:cs typeface="+mn-cs"/>
                </a:endParaRPr>
              </a:p>
            </p:txBody>
          </p:sp>
          <p:sp>
            <p:nvSpPr>
              <p:cNvPr id="17" name="文本框 16">
                <a:extLst>
                  <a:ext uri="{FF2B5EF4-FFF2-40B4-BE49-F238E27FC236}">
                    <a16:creationId xmlns:a16="http://schemas.microsoft.com/office/drawing/2014/main" id="{9E5D6084-B314-4589-BCBF-BEA0D5110720}"/>
                  </a:ext>
                </a:extLst>
              </p:cNvPr>
              <p:cNvSpPr txBox="1"/>
              <p:nvPr/>
            </p:nvSpPr>
            <p:spPr>
              <a:xfrm>
                <a:off x="3685770" y="3445147"/>
                <a:ext cx="810370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B96B26"/>
                    </a:solidFill>
                    <a:effectLst/>
                    <a:uLnTx/>
                    <a:uFillTx/>
                    <a:latin typeface="思源黑体 CN Bold" panose="020B0800000000000000" pitchFamily="34" charset="-122"/>
                    <a:ea typeface="思源黑体 CN Bold" panose="020B0800000000000000" pitchFamily="34" charset="-122"/>
                    <a:cs typeface="+mn-cs"/>
                  </a:rPr>
                  <a:t>老干部</a:t>
                </a:r>
              </a:p>
            </p:txBody>
          </p:sp>
        </p:grpSp>
        <p:grpSp>
          <p:nvGrpSpPr>
            <p:cNvPr id="129" name="组合 128">
              <a:extLst>
                <a:ext uri="{FF2B5EF4-FFF2-40B4-BE49-F238E27FC236}">
                  <a16:creationId xmlns:a16="http://schemas.microsoft.com/office/drawing/2014/main" id="{50E2917F-F4E2-4E70-AEF6-E84DCC5662D4}"/>
                </a:ext>
              </a:extLst>
            </p:cNvPr>
            <p:cNvGrpSpPr/>
            <p:nvPr/>
          </p:nvGrpSpPr>
          <p:grpSpPr>
            <a:xfrm>
              <a:off x="4594115" y="3440168"/>
              <a:ext cx="863906" cy="317734"/>
              <a:chOff x="4695774" y="3440168"/>
              <a:chExt cx="863906" cy="317734"/>
            </a:xfrm>
          </p:grpSpPr>
          <p:sp>
            <p:nvSpPr>
              <p:cNvPr id="18" name="矩形: 圆角 17">
                <a:extLst>
                  <a:ext uri="{FF2B5EF4-FFF2-40B4-BE49-F238E27FC236}">
                    <a16:creationId xmlns:a16="http://schemas.microsoft.com/office/drawing/2014/main" id="{4D04DC34-CFD4-4814-86B3-87045AFE6A35}"/>
                  </a:ext>
                </a:extLst>
              </p:cNvPr>
              <p:cNvSpPr/>
              <p:nvPr/>
            </p:nvSpPr>
            <p:spPr>
              <a:xfrm>
                <a:off x="4695774" y="3440168"/>
                <a:ext cx="863906" cy="317734"/>
              </a:xfrm>
              <a:prstGeom prst="roundRect">
                <a:avLst/>
              </a:prstGeom>
              <a:noFill/>
              <a:ln w="6350">
                <a:solidFill>
                  <a:srgbClr val="DF9037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B3E30"/>
                  </a:solidFill>
                  <a:effectLst/>
                  <a:uLnTx/>
                  <a:uFillTx/>
                  <a:latin typeface="Roboto Regular"/>
                  <a:ea typeface="思源黑体 CN Regular"/>
                  <a:cs typeface="+mn-cs"/>
                </a:endParaRPr>
              </a:p>
            </p:txBody>
          </p:sp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8E933453-4824-4765-BDBC-F0854CC0ABDB}"/>
                  </a:ext>
                </a:extLst>
              </p:cNvPr>
              <p:cNvSpPr txBox="1"/>
              <p:nvPr/>
            </p:nvSpPr>
            <p:spPr>
              <a:xfrm>
                <a:off x="4722542" y="3445147"/>
                <a:ext cx="810370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B96B26"/>
                    </a:solidFill>
                    <a:effectLst/>
                    <a:uLnTx/>
                    <a:uFillTx/>
                    <a:latin typeface="思源黑体 CN Bold" panose="020B0800000000000000" pitchFamily="34" charset="-122"/>
                    <a:ea typeface="思源黑体 CN Bold" panose="020B0800000000000000" pitchFamily="34" charset="-122"/>
                    <a:cs typeface="+mn-cs"/>
                  </a:rPr>
                  <a:t>老模范</a:t>
                </a:r>
              </a:p>
            </p:txBody>
          </p:sp>
        </p:grp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58B5EAA7-25ED-442D-836F-0201E186FFFF}"/>
                </a:ext>
              </a:extLst>
            </p:cNvPr>
            <p:cNvCxnSpPr>
              <a:cxnSpLocks/>
            </p:cNvCxnSpPr>
            <p:nvPr/>
          </p:nvCxnSpPr>
          <p:spPr>
            <a:xfrm>
              <a:off x="911225" y="3212223"/>
              <a:ext cx="5184775" cy="0"/>
            </a:xfrm>
            <a:prstGeom prst="line">
              <a:avLst/>
            </a:prstGeom>
            <a:ln w="19050">
              <a:gradFill>
                <a:gsLst>
                  <a:gs pos="0">
                    <a:srgbClr val="DF9037"/>
                  </a:gs>
                  <a:gs pos="100000">
                    <a:srgbClr val="B96B2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C32A7271-7254-4013-8205-9C4B773B1EA8}"/>
              </a:ext>
            </a:extLst>
          </p:cNvPr>
          <p:cNvGrpSpPr/>
          <p:nvPr/>
        </p:nvGrpSpPr>
        <p:grpSpPr>
          <a:xfrm rot="22380000" flipV="1">
            <a:off x="-1802912" y="4599726"/>
            <a:ext cx="5478253" cy="5843562"/>
            <a:chOff x="6096000" y="-2895598"/>
            <a:chExt cx="5928361" cy="6323685"/>
          </a:xfrm>
        </p:grpSpPr>
        <p:pic>
          <p:nvPicPr>
            <p:cNvPr id="127" name="图片 126" descr="卡通人物&#10;&#10;低可信度描述已自动生成">
              <a:extLst>
                <a:ext uri="{FF2B5EF4-FFF2-40B4-BE49-F238E27FC236}">
                  <a16:creationId xmlns:a16="http://schemas.microsoft.com/office/drawing/2014/main" id="{7D620425-06A3-4D96-8C7E-C4B3797C408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alphaModFix amt="98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096000" y="-2895598"/>
              <a:ext cx="5928361" cy="6323685"/>
            </a:xfrm>
            <a:custGeom>
              <a:avLst/>
              <a:gdLst>
                <a:gd name="connsiteX0" fmla="*/ 1286193 w 5928361"/>
                <a:gd name="connsiteY0" fmla="*/ 0 h 6323685"/>
                <a:gd name="connsiteX1" fmla="*/ 5928361 w 5928361"/>
                <a:gd name="connsiteY1" fmla="*/ 0 h 6323685"/>
                <a:gd name="connsiteX2" fmla="*/ 5928361 w 5928361"/>
                <a:gd name="connsiteY2" fmla="*/ 6323685 h 6323685"/>
                <a:gd name="connsiteX3" fmla="*/ 0 w 5928361"/>
                <a:gd name="connsiteY3" fmla="*/ 6323685 h 6323685"/>
                <a:gd name="connsiteX4" fmla="*/ 0 w 5928361"/>
                <a:gd name="connsiteY4" fmla="*/ 2423159 h 6323685"/>
                <a:gd name="connsiteX5" fmla="*/ 1286193 w 5928361"/>
                <a:gd name="connsiteY5" fmla="*/ 2423159 h 632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28361" h="6323685">
                  <a:moveTo>
                    <a:pt x="1286193" y="0"/>
                  </a:moveTo>
                  <a:lnTo>
                    <a:pt x="5928361" y="0"/>
                  </a:lnTo>
                  <a:lnTo>
                    <a:pt x="5928361" y="6323685"/>
                  </a:lnTo>
                  <a:lnTo>
                    <a:pt x="0" y="6323685"/>
                  </a:lnTo>
                  <a:lnTo>
                    <a:pt x="0" y="2423159"/>
                  </a:lnTo>
                  <a:lnTo>
                    <a:pt x="1286193" y="2423159"/>
                  </a:lnTo>
                  <a:close/>
                </a:path>
              </a:pathLst>
            </a:custGeom>
          </p:spPr>
        </p:pic>
        <p:pic>
          <p:nvPicPr>
            <p:cNvPr id="128" name="图片 127" descr="卡通人物&#10;&#10;中度可信度描述已自动生成">
              <a:extLst>
                <a:ext uri="{FF2B5EF4-FFF2-40B4-BE49-F238E27FC236}">
                  <a16:creationId xmlns:a16="http://schemas.microsoft.com/office/drawing/2014/main" id="{B65EB410-A983-4210-B896-633847F5154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096001" y="-442263"/>
              <a:ext cx="1573824" cy="2926385"/>
            </a:xfrm>
            <a:custGeom>
              <a:avLst/>
              <a:gdLst>
                <a:gd name="connsiteX0" fmla="*/ 0 w 1573824"/>
                <a:gd name="connsiteY0" fmla="*/ 0 h 2926385"/>
                <a:gd name="connsiteX1" fmla="*/ 1573824 w 1573824"/>
                <a:gd name="connsiteY1" fmla="*/ 0 h 2926385"/>
                <a:gd name="connsiteX2" fmla="*/ 1573824 w 1573824"/>
                <a:gd name="connsiteY2" fmla="*/ 2926385 h 2926385"/>
                <a:gd name="connsiteX3" fmla="*/ 0 w 1573824"/>
                <a:gd name="connsiteY3" fmla="*/ 2926385 h 292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3824" h="2926385">
                  <a:moveTo>
                    <a:pt x="0" y="0"/>
                  </a:moveTo>
                  <a:lnTo>
                    <a:pt x="1573824" y="0"/>
                  </a:lnTo>
                  <a:lnTo>
                    <a:pt x="1573824" y="2926385"/>
                  </a:lnTo>
                  <a:lnTo>
                    <a:pt x="0" y="2926385"/>
                  </a:lnTo>
                  <a:close/>
                </a:path>
              </a:pathLst>
            </a:custGeom>
          </p:spPr>
        </p:pic>
      </p:grpSp>
      <p:sp>
        <p:nvSpPr>
          <p:cNvPr id="62" name="文本框 61">
            <a:extLst>
              <a:ext uri="{FF2B5EF4-FFF2-40B4-BE49-F238E27FC236}">
                <a16:creationId xmlns:a16="http://schemas.microsoft.com/office/drawing/2014/main" id="{C92BB3F2-DB9B-44A4-B1CE-4F155B2F53F1}"/>
              </a:ext>
            </a:extLst>
          </p:cNvPr>
          <p:cNvSpPr txBox="1"/>
          <p:nvPr/>
        </p:nvSpPr>
        <p:spPr>
          <a:xfrm>
            <a:off x="906827" y="4645894"/>
            <a:ext cx="1525663" cy="246116"/>
          </a:xfrm>
          <a:custGeom>
            <a:avLst/>
            <a:gdLst/>
            <a:ahLst/>
            <a:cxnLst/>
            <a:rect l="l" t="t" r="r" b="b"/>
            <a:pathLst>
              <a:path w="1525663" h="246116">
                <a:moveTo>
                  <a:pt x="1119290" y="158420"/>
                </a:moveTo>
                <a:cubicBezTo>
                  <a:pt x="1118947" y="158763"/>
                  <a:pt x="1118604" y="159191"/>
                  <a:pt x="1118261" y="159706"/>
                </a:cubicBezTo>
                <a:lnTo>
                  <a:pt x="1115175" y="164078"/>
                </a:lnTo>
                <a:cubicBezTo>
                  <a:pt x="1125976" y="175393"/>
                  <a:pt x="1140721" y="184309"/>
                  <a:pt x="1159409" y="190824"/>
                </a:cubicBezTo>
                <a:cubicBezTo>
                  <a:pt x="1169524" y="181737"/>
                  <a:pt x="1178440" y="170936"/>
                  <a:pt x="1186155" y="158420"/>
                </a:cubicBezTo>
                <a:close/>
                <a:moveTo>
                  <a:pt x="688521" y="88982"/>
                </a:moveTo>
                <a:lnTo>
                  <a:pt x="688521" y="141446"/>
                </a:lnTo>
                <a:lnTo>
                  <a:pt x="709610" y="141446"/>
                </a:lnTo>
                <a:lnTo>
                  <a:pt x="709610" y="88982"/>
                </a:lnTo>
                <a:close/>
                <a:moveTo>
                  <a:pt x="634772" y="88982"/>
                </a:moveTo>
                <a:lnTo>
                  <a:pt x="634772" y="105956"/>
                </a:lnTo>
                <a:cubicBezTo>
                  <a:pt x="634772" y="112471"/>
                  <a:pt x="634686" y="118300"/>
                  <a:pt x="634515" y="123444"/>
                </a:cubicBezTo>
                <a:cubicBezTo>
                  <a:pt x="634343" y="129788"/>
                  <a:pt x="634000" y="135788"/>
                  <a:pt x="633486" y="141446"/>
                </a:cubicBezTo>
                <a:lnTo>
                  <a:pt x="656117" y="141446"/>
                </a:lnTo>
                <a:lnTo>
                  <a:pt x="656117" y="88982"/>
                </a:lnTo>
                <a:close/>
                <a:moveTo>
                  <a:pt x="1347918" y="83582"/>
                </a:moveTo>
                <a:lnTo>
                  <a:pt x="1347918" y="128845"/>
                </a:lnTo>
                <a:lnTo>
                  <a:pt x="1395239" y="128845"/>
                </a:lnTo>
                <a:cubicBezTo>
                  <a:pt x="1393010" y="115129"/>
                  <a:pt x="1391638" y="100041"/>
                  <a:pt x="1391124" y="83582"/>
                </a:cubicBezTo>
                <a:close/>
                <a:moveTo>
                  <a:pt x="927437" y="68923"/>
                </a:moveTo>
                <a:cubicBezTo>
                  <a:pt x="923322" y="76638"/>
                  <a:pt x="918436" y="84525"/>
                  <a:pt x="912778" y="92583"/>
                </a:cubicBezTo>
                <a:cubicBezTo>
                  <a:pt x="918436" y="112471"/>
                  <a:pt x="926237" y="130302"/>
                  <a:pt x="936181" y="146075"/>
                </a:cubicBezTo>
                <a:cubicBezTo>
                  <a:pt x="940639" y="134417"/>
                  <a:pt x="944153" y="121987"/>
                  <a:pt x="946725" y="108785"/>
                </a:cubicBezTo>
                <a:cubicBezTo>
                  <a:pt x="949125" y="96269"/>
                  <a:pt x="950754" y="82982"/>
                  <a:pt x="951611" y="68923"/>
                </a:cubicBezTo>
                <a:close/>
                <a:moveTo>
                  <a:pt x="1126490" y="34976"/>
                </a:moveTo>
                <a:cubicBezTo>
                  <a:pt x="1142607" y="38748"/>
                  <a:pt x="1153837" y="44405"/>
                  <a:pt x="1160180" y="51949"/>
                </a:cubicBezTo>
                <a:cubicBezTo>
                  <a:pt x="1165495" y="58293"/>
                  <a:pt x="1166781" y="64637"/>
                  <a:pt x="1164038" y="70980"/>
                </a:cubicBezTo>
                <a:cubicBezTo>
                  <a:pt x="1161466" y="77152"/>
                  <a:pt x="1156751" y="80839"/>
                  <a:pt x="1149893" y="82039"/>
                </a:cubicBezTo>
                <a:cubicBezTo>
                  <a:pt x="1142521" y="83239"/>
                  <a:pt x="1135749" y="80581"/>
                  <a:pt x="1129577" y="74066"/>
                </a:cubicBezTo>
                <a:cubicBezTo>
                  <a:pt x="1131462" y="61379"/>
                  <a:pt x="1129748" y="48692"/>
                  <a:pt x="1124433" y="36004"/>
                </a:cubicBezTo>
                <a:close/>
                <a:moveTo>
                  <a:pt x="900837" y="32295"/>
                </a:moveTo>
                <a:lnTo>
                  <a:pt x="898633" y="35233"/>
                </a:lnTo>
                <a:cubicBezTo>
                  <a:pt x="897433" y="35919"/>
                  <a:pt x="895804" y="36262"/>
                  <a:pt x="893747" y="36262"/>
                </a:cubicBezTo>
                <a:lnTo>
                  <a:pt x="856714" y="36262"/>
                </a:lnTo>
                <a:lnTo>
                  <a:pt x="856714" y="100041"/>
                </a:lnTo>
                <a:lnTo>
                  <a:pt x="870601" y="78953"/>
                </a:lnTo>
                <a:lnTo>
                  <a:pt x="876002" y="84096"/>
                </a:lnTo>
                <a:cubicBezTo>
                  <a:pt x="880288" y="88039"/>
                  <a:pt x="884232" y="91811"/>
                  <a:pt x="887832" y="95412"/>
                </a:cubicBezTo>
                <a:close/>
                <a:moveTo>
                  <a:pt x="688521" y="30604"/>
                </a:moveTo>
                <a:lnTo>
                  <a:pt x="688521" y="81782"/>
                </a:lnTo>
                <a:lnTo>
                  <a:pt x="709610" y="81782"/>
                </a:lnTo>
                <a:lnTo>
                  <a:pt x="709610" y="30604"/>
                </a:lnTo>
                <a:close/>
                <a:moveTo>
                  <a:pt x="634772" y="30604"/>
                </a:moveTo>
                <a:lnTo>
                  <a:pt x="634772" y="81782"/>
                </a:lnTo>
                <a:lnTo>
                  <a:pt x="656117" y="81782"/>
                </a:lnTo>
                <a:lnTo>
                  <a:pt x="656117" y="30604"/>
                </a:lnTo>
                <a:close/>
                <a:moveTo>
                  <a:pt x="1347918" y="29061"/>
                </a:moveTo>
                <a:lnTo>
                  <a:pt x="1347918" y="76381"/>
                </a:lnTo>
                <a:lnTo>
                  <a:pt x="1457732" y="76381"/>
                </a:lnTo>
                <a:lnTo>
                  <a:pt x="1457732" y="29061"/>
                </a:lnTo>
                <a:close/>
                <a:moveTo>
                  <a:pt x="299930" y="28289"/>
                </a:moveTo>
                <a:lnTo>
                  <a:pt x="299930" y="164078"/>
                </a:lnTo>
                <a:lnTo>
                  <a:pt x="313817" y="164078"/>
                </a:lnTo>
                <a:cubicBezTo>
                  <a:pt x="314846" y="164078"/>
                  <a:pt x="315789" y="163992"/>
                  <a:pt x="316646" y="163820"/>
                </a:cubicBezTo>
                <a:cubicBezTo>
                  <a:pt x="317332" y="163649"/>
                  <a:pt x="318104" y="163306"/>
                  <a:pt x="318961" y="162792"/>
                </a:cubicBezTo>
                <a:cubicBezTo>
                  <a:pt x="322219" y="160563"/>
                  <a:pt x="323847" y="156277"/>
                  <a:pt x="323847" y="149933"/>
                </a:cubicBezTo>
                <a:cubicBezTo>
                  <a:pt x="323847" y="140503"/>
                  <a:pt x="322647" y="131416"/>
                  <a:pt x="320247" y="122672"/>
                </a:cubicBezTo>
                <a:cubicBezTo>
                  <a:pt x="317332" y="112900"/>
                  <a:pt x="313046" y="104242"/>
                  <a:pt x="307388" y="96698"/>
                </a:cubicBezTo>
                <a:cubicBezTo>
                  <a:pt x="312017" y="74581"/>
                  <a:pt x="315361" y="51778"/>
                  <a:pt x="317418" y="28289"/>
                </a:cubicBezTo>
                <a:close/>
                <a:moveTo>
                  <a:pt x="41212" y="28289"/>
                </a:moveTo>
                <a:cubicBezTo>
                  <a:pt x="46013" y="49378"/>
                  <a:pt x="41898" y="63436"/>
                  <a:pt x="28868" y="70466"/>
                </a:cubicBezTo>
                <a:cubicBezTo>
                  <a:pt x="26810" y="71837"/>
                  <a:pt x="24667" y="72609"/>
                  <a:pt x="22438" y="72780"/>
                </a:cubicBezTo>
                <a:lnTo>
                  <a:pt x="62300" y="72780"/>
                </a:lnTo>
                <a:cubicBezTo>
                  <a:pt x="70358" y="54778"/>
                  <a:pt x="76016" y="40976"/>
                  <a:pt x="79274" y="31375"/>
                </a:cubicBezTo>
                <a:lnTo>
                  <a:pt x="127880" y="45263"/>
                </a:lnTo>
                <a:cubicBezTo>
                  <a:pt x="126165" y="49549"/>
                  <a:pt x="122222" y="51349"/>
                  <a:pt x="116050" y="50663"/>
                </a:cubicBezTo>
                <a:lnTo>
                  <a:pt x="105763" y="72780"/>
                </a:lnTo>
                <a:lnTo>
                  <a:pt x="164913" y="72780"/>
                </a:lnTo>
                <a:lnTo>
                  <a:pt x="184458" y="48863"/>
                </a:lnTo>
                <a:lnTo>
                  <a:pt x="193460" y="55550"/>
                </a:lnTo>
                <a:cubicBezTo>
                  <a:pt x="193460" y="55035"/>
                  <a:pt x="193545" y="54521"/>
                  <a:pt x="193717" y="54007"/>
                </a:cubicBezTo>
                <a:cubicBezTo>
                  <a:pt x="193717" y="53492"/>
                  <a:pt x="193802" y="52892"/>
                  <a:pt x="193974" y="52206"/>
                </a:cubicBezTo>
                <a:cubicBezTo>
                  <a:pt x="194145" y="51521"/>
                  <a:pt x="194231" y="50921"/>
                  <a:pt x="194231" y="50406"/>
                </a:cubicBezTo>
                <a:lnTo>
                  <a:pt x="197317" y="28289"/>
                </a:lnTo>
                <a:close/>
                <a:moveTo>
                  <a:pt x="1471619" y="3858"/>
                </a:moveTo>
                <a:lnTo>
                  <a:pt x="1505567" y="29575"/>
                </a:lnTo>
                <a:cubicBezTo>
                  <a:pt x="1503509" y="32318"/>
                  <a:pt x="1500166" y="34118"/>
                  <a:pt x="1495537" y="34976"/>
                </a:cubicBezTo>
                <a:lnTo>
                  <a:pt x="1495537" y="88468"/>
                </a:lnTo>
                <a:cubicBezTo>
                  <a:pt x="1495537" y="88982"/>
                  <a:pt x="1494508" y="89754"/>
                  <a:pt x="1492451" y="90783"/>
                </a:cubicBezTo>
                <a:cubicBezTo>
                  <a:pt x="1490222" y="91811"/>
                  <a:pt x="1487650" y="92840"/>
                  <a:pt x="1484735" y="93869"/>
                </a:cubicBezTo>
                <a:cubicBezTo>
                  <a:pt x="1477020" y="96441"/>
                  <a:pt x="1470248" y="97726"/>
                  <a:pt x="1464419" y="97726"/>
                </a:cubicBezTo>
                <a:lnTo>
                  <a:pt x="1457732" y="97726"/>
                </a:lnTo>
                <a:lnTo>
                  <a:pt x="1457732" y="83582"/>
                </a:lnTo>
                <a:lnTo>
                  <a:pt x="1428671" y="83582"/>
                </a:lnTo>
                <a:cubicBezTo>
                  <a:pt x="1428328" y="100041"/>
                  <a:pt x="1429700" y="115129"/>
                  <a:pt x="1432786" y="128845"/>
                </a:cubicBezTo>
                <a:lnTo>
                  <a:pt x="1467247" y="128845"/>
                </a:lnTo>
                <a:lnTo>
                  <a:pt x="1487050" y="103899"/>
                </a:lnTo>
                <a:lnTo>
                  <a:pt x="1511482" y="122672"/>
                </a:lnTo>
                <a:lnTo>
                  <a:pt x="1522797" y="131931"/>
                </a:lnTo>
                <a:cubicBezTo>
                  <a:pt x="1522112" y="134674"/>
                  <a:pt x="1519540" y="136045"/>
                  <a:pt x="1515082" y="136045"/>
                </a:cubicBezTo>
                <a:lnTo>
                  <a:pt x="1434586" y="136045"/>
                </a:lnTo>
                <a:cubicBezTo>
                  <a:pt x="1438701" y="151819"/>
                  <a:pt x="1445216" y="165106"/>
                  <a:pt x="1454132" y="175908"/>
                </a:cubicBezTo>
                <a:cubicBezTo>
                  <a:pt x="1463733" y="187909"/>
                  <a:pt x="1475991" y="196910"/>
                  <a:pt x="1490908" y="202911"/>
                </a:cubicBezTo>
                <a:cubicBezTo>
                  <a:pt x="1495365" y="204797"/>
                  <a:pt x="1498966" y="204025"/>
                  <a:pt x="1501709" y="200596"/>
                </a:cubicBezTo>
                <a:cubicBezTo>
                  <a:pt x="1506509" y="194081"/>
                  <a:pt x="1511653" y="184652"/>
                  <a:pt x="1517140" y="172307"/>
                </a:cubicBezTo>
                <a:lnTo>
                  <a:pt x="1519711" y="172822"/>
                </a:lnTo>
                <a:lnTo>
                  <a:pt x="1515596" y="208569"/>
                </a:lnTo>
                <a:cubicBezTo>
                  <a:pt x="1525369" y="218856"/>
                  <a:pt x="1528027" y="227771"/>
                  <a:pt x="1523569" y="235315"/>
                </a:cubicBezTo>
                <a:cubicBezTo>
                  <a:pt x="1519454" y="242002"/>
                  <a:pt x="1512339" y="245259"/>
                  <a:pt x="1502223" y="245088"/>
                </a:cubicBezTo>
                <a:cubicBezTo>
                  <a:pt x="1494508" y="244916"/>
                  <a:pt x="1485421" y="242859"/>
                  <a:pt x="1474963" y="238915"/>
                </a:cubicBezTo>
                <a:cubicBezTo>
                  <a:pt x="1452160" y="228628"/>
                  <a:pt x="1434158" y="214312"/>
                  <a:pt x="1420956" y="195967"/>
                </a:cubicBezTo>
                <a:cubicBezTo>
                  <a:pt x="1414955" y="187395"/>
                  <a:pt x="1409898" y="177965"/>
                  <a:pt x="1405783" y="167678"/>
                </a:cubicBezTo>
                <a:cubicBezTo>
                  <a:pt x="1402011" y="158077"/>
                  <a:pt x="1398925" y="147533"/>
                  <a:pt x="1396524" y="136045"/>
                </a:cubicBezTo>
                <a:lnTo>
                  <a:pt x="1347918" y="136045"/>
                </a:lnTo>
                <a:lnTo>
                  <a:pt x="1347918" y="196224"/>
                </a:lnTo>
                <a:lnTo>
                  <a:pt x="1376722" y="189281"/>
                </a:lnTo>
                <a:lnTo>
                  <a:pt x="1407583" y="181308"/>
                </a:lnTo>
                <a:lnTo>
                  <a:pt x="1408097" y="183880"/>
                </a:lnTo>
                <a:cubicBezTo>
                  <a:pt x="1403982" y="187138"/>
                  <a:pt x="1399525" y="190567"/>
                  <a:pt x="1394724" y="194167"/>
                </a:cubicBezTo>
                <a:cubicBezTo>
                  <a:pt x="1389066" y="198282"/>
                  <a:pt x="1383066" y="202482"/>
                  <a:pt x="1376722" y="206769"/>
                </a:cubicBezTo>
                <a:cubicBezTo>
                  <a:pt x="1369692" y="211569"/>
                  <a:pt x="1362406" y="216370"/>
                  <a:pt x="1354862" y="221170"/>
                </a:cubicBezTo>
                <a:cubicBezTo>
                  <a:pt x="1346461" y="226485"/>
                  <a:pt x="1337889" y="231715"/>
                  <a:pt x="1329145" y="236858"/>
                </a:cubicBezTo>
                <a:cubicBezTo>
                  <a:pt x="1326916" y="240973"/>
                  <a:pt x="1323830" y="244059"/>
                  <a:pt x="1319886" y="246116"/>
                </a:cubicBezTo>
                <a:lnTo>
                  <a:pt x="1298541" y="207797"/>
                </a:lnTo>
                <a:cubicBezTo>
                  <a:pt x="1306427" y="202825"/>
                  <a:pt x="1310371" y="197167"/>
                  <a:pt x="1310371" y="190824"/>
                </a:cubicBezTo>
                <a:lnTo>
                  <a:pt x="1310371" y="6944"/>
                </a:lnTo>
                <a:lnTo>
                  <a:pt x="1351519" y="21860"/>
                </a:lnTo>
                <a:lnTo>
                  <a:pt x="1455160" y="21860"/>
                </a:lnTo>
                <a:close/>
                <a:moveTo>
                  <a:pt x="332591" y="3858"/>
                </a:moveTo>
                <a:lnTo>
                  <a:pt x="366024" y="34461"/>
                </a:lnTo>
                <a:cubicBezTo>
                  <a:pt x="364310" y="36862"/>
                  <a:pt x="360452" y="38062"/>
                  <a:pt x="354451" y="38062"/>
                </a:cubicBezTo>
                <a:cubicBezTo>
                  <a:pt x="351879" y="42520"/>
                  <a:pt x="349136" y="47063"/>
                  <a:pt x="346222" y="51692"/>
                </a:cubicBezTo>
                <a:lnTo>
                  <a:pt x="336192" y="67123"/>
                </a:lnTo>
                <a:cubicBezTo>
                  <a:pt x="327962" y="79124"/>
                  <a:pt x="320504" y="88811"/>
                  <a:pt x="313817" y="96183"/>
                </a:cubicBezTo>
                <a:cubicBezTo>
                  <a:pt x="328048" y="103556"/>
                  <a:pt x="339021" y="113500"/>
                  <a:pt x="346736" y="126016"/>
                </a:cubicBezTo>
                <a:cubicBezTo>
                  <a:pt x="353594" y="137160"/>
                  <a:pt x="357023" y="148647"/>
                  <a:pt x="357023" y="160477"/>
                </a:cubicBezTo>
                <a:cubicBezTo>
                  <a:pt x="357023" y="174193"/>
                  <a:pt x="353937" y="184566"/>
                  <a:pt x="347765" y="191595"/>
                </a:cubicBezTo>
                <a:cubicBezTo>
                  <a:pt x="340735" y="199311"/>
                  <a:pt x="329591" y="203254"/>
                  <a:pt x="314332" y="203425"/>
                </a:cubicBezTo>
                <a:cubicBezTo>
                  <a:pt x="314332" y="197767"/>
                  <a:pt x="314075" y="192281"/>
                  <a:pt x="313560" y="186966"/>
                </a:cubicBezTo>
                <a:cubicBezTo>
                  <a:pt x="312874" y="180794"/>
                  <a:pt x="311932" y="176679"/>
                  <a:pt x="310731" y="174622"/>
                </a:cubicBezTo>
                <a:cubicBezTo>
                  <a:pt x="308845" y="171021"/>
                  <a:pt x="305245" y="168535"/>
                  <a:pt x="299930" y="167164"/>
                </a:cubicBezTo>
                <a:lnTo>
                  <a:pt x="299930" y="234801"/>
                </a:lnTo>
                <a:cubicBezTo>
                  <a:pt x="299930" y="236515"/>
                  <a:pt x="297530" y="238658"/>
                  <a:pt x="292729" y="241230"/>
                </a:cubicBezTo>
                <a:cubicBezTo>
                  <a:pt x="286728" y="244145"/>
                  <a:pt x="279870" y="245602"/>
                  <a:pt x="272155" y="245602"/>
                </a:cubicBezTo>
                <a:lnTo>
                  <a:pt x="265983" y="245602"/>
                </a:lnTo>
                <a:lnTo>
                  <a:pt x="265983" y="7201"/>
                </a:lnTo>
                <a:lnTo>
                  <a:pt x="303273" y="21088"/>
                </a:lnTo>
                <a:lnTo>
                  <a:pt x="314846" y="21088"/>
                </a:lnTo>
                <a:close/>
                <a:moveTo>
                  <a:pt x="214548" y="2057"/>
                </a:moveTo>
                <a:lnTo>
                  <a:pt x="247209" y="33176"/>
                </a:lnTo>
                <a:cubicBezTo>
                  <a:pt x="245152" y="35233"/>
                  <a:pt x="241723" y="36347"/>
                  <a:pt x="236922" y="36519"/>
                </a:cubicBezTo>
                <a:cubicBezTo>
                  <a:pt x="226978" y="44748"/>
                  <a:pt x="215062" y="53064"/>
                  <a:pt x="201175" y="61465"/>
                </a:cubicBezTo>
                <a:cubicBezTo>
                  <a:pt x="207690" y="66437"/>
                  <a:pt x="213862" y="71237"/>
                  <a:pt x="219691" y="75867"/>
                </a:cubicBezTo>
                <a:cubicBezTo>
                  <a:pt x="219006" y="78610"/>
                  <a:pt x="216434" y="79981"/>
                  <a:pt x="211976" y="79981"/>
                </a:cubicBezTo>
                <a:lnTo>
                  <a:pt x="102162" y="79981"/>
                </a:lnTo>
                <a:lnTo>
                  <a:pt x="76445" y="133474"/>
                </a:lnTo>
                <a:lnTo>
                  <a:pt x="102677" y="133474"/>
                </a:lnTo>
                <a:lnTo>
                  <a:pt x="102677" y="93354"/>
                </a:lnTo>
                <a:lnTo>
                  <a:pt x="151540" y="97726"/>
                </a:lnTo>
                <a:cubicBezTo>
                  <a:pt x="150854" y="101670"/>
                  <a:pt x="147682" y="104070"/>
                  <a:pt x="142025" y="104927"/>
                </a:cubicBezTo>
                <a:lnTo>
                  <a:pt x="142025" y="133474"/>
                </a:lnTo>
                <a:lnTo>
                  <a:pt x="160027" y="133474"/>
                </a:lnTo>
                <a:lnTo>
                  <a:pt x="180086" y="106985"/>
                </a:lnTo>
                <a:lnTo>
                  <a:pt x="193202" y="117272"/>
                </a:lnTo>
                <a:cubicBezTo>
                  <a:pt x="197489" y="120701"/>
                  <a:pt x="201432" y="123958"/>
                  <a:pt x="205032" y="127044"/>
                </a:cubicBezTo>
                <a:cubicBezTo>
                  <a:pt x="209662" y="130645"/>
                  <a:pt x="213519" y="133817"/>
                  <a:pt x="216605" y="136560"/>
                </a:cubicBezTo>
                <a:cubicBezTo>
                  <a:pt x="215920" y="139303"/>
                  <a:pt x="213434" y="140675"/>
                  <a:pt x="209147" y="140675"/>
                </a:cubicBezTo>
                <a:lnTo>
                  <a:pt x="142025" y="140675"/>
                </a:lnTo>
                <a:lnTo>
                  <a:pt x="142025" y="177708"/>
                </a:lnTo>
                <a:lnTo>
                  <a:pt x="187287" y="177708"/>
                </a:lnTo>
                <a:lnTo>
                  <a:pt x="207861" y="149419"/>
                </a:lnTo>
                <a:lnTo>
                  <a:pt x="211719" y="152505"/>
                </a:lnTo>
                <a:cubicBezTo>
                  <a:pt x="214977" y="155076"/>
                  <a:pt x="218148" y="157734"/>
                  <a:pt x="221234" y="160477"/>
                </a:cubicBezTo>
                <a:cubicBezTo>
                  <a:pt x="225692" y="164078"/>
                  <a:pt x="229721" y="167421"/>
                  <a:pt x="233322" y="170507"/>
                </a:cubicBezTo>
                <a:cubicBezTo>
                  <a:pt x="237951" y="174450"/>
                  <a:pt x="241808" y="177879"/>
                  <a:pt x="244895" y="180794"/>
                </a:cubicBezTo>
                <a:cubicBezTo>
                  <a:pt x="244209" y="183537"/>
                  <a:pt x="241637" y="184909"/>
                  <a:pt x="237179" y="184909"/>
                </a:cubicBezTo>
                <a:lnTo>
                  <a:pt x="142025" y="184909"/>
                </a:lnTo>
                <a:lnTo>
                  <a:pt x="142025" y="235315"/>
                </a:lnTo>
                <a:cubicBezTo>
                  <a:pt x="142025" y="236001"/>
                  <a:pt x="141082" y="236944"/>
                  <a:pt x="139196" y="238144"/>
                </a:cubicBezTo>
                <a:cubicBezTo>
                  <a:pt x="137138" y="239173"/>
                  <a:pt x="134652" y="240287"/>
                  <a:pt x="131738" y="241487"/>
                </a:cubicBezTo>
                <a:cubicBezTo>
                  <a:pt x="124022" y="244059"/>
                  <a:pt x="116650" y="245345"/>
                  <a:pt x="109621" y="245345"/>
                </a:cubicBezTo>
                <a:lnTo>
                  <a:pt x="102677" y="245345"/>
                </a:lnTo>
                <a:lnTo>
                  <a:pt x="102677" y="184909"/>
                </a:lnTo>
                <a:lnTo>
                  <a:pt x="3664" y="184909"/>
                </a:lnTo>
                <a:lnTo>
                  <a:pt x="1607" y="177708"/>
                </a:lnTo>
                <a:lnTo>
                  <a:pt x="102677" y="177708"/>
                </a:lnTo>
                <a:lnTo>
                  <a:pt x="102677" y="140675"/>
                </a:lnTo>
                <a:lnTo>
                  <a:pt x="74388" y="140675"/>
                </a:lnTo>
                <a:lnTo>
                  <a:pt x="60500" y="156362"/>
                </a:lnTo>
                <a:lnTo>
                  <a:pt x="24753" y="133731"/>
                </a:lnTo>
                <a:cubicBezTo>
                  <a:pt x="27153" y="131674"/>
                  <a:pt x="30668" y="129445"/>
                  <a:pt x="35297" y="127044"/>
                </a:cubicBezTo>
                <a:cubicBezTo>
                  <a:pt x="42669" y="114186"/>
                  <a:pt x="50556" y="98498"/>
                  <a:pt x="58957" y="79981"/>
                </a:cubicBezTo>
                <a:lnTo>
                  <a:pt x="18581" y="79981"/>
                </a:lnTo>
                <a:lnTo>
                  <a:pt x="16523" y="72780"/>
                </a:lnTo>
                <a:cubicBezTo>
                  <a:pt x="8294" y="71580"/>
                  <a:pt x="3064" y="67123"/>
                  <a:pt x="836" y="59407"/>
                </a:cubicBezTo>
                <a:cubicBezTo>
                  <a:pt x="-2079" y="48092"/>
                  <a:pt x="2636" y="39776"/>
                  <a:pt x="14980" y="34461"/>
                </a:cubicBezTo>
                <a:cubicBezTo>
                  <a:pt x="19438" y="31718"/>
                  <a:pt x="23038" y="27861"/>
                  <a:pt x="25781" y="22888"/>
                </a:cubicBezTo>
                <a:cubicBezTo>
                  <a:pt x="29210" y="17059"/>
                  <a:pt x="30496" y="11144"/>
                  <a:pt x="29639" y="5143"/>
                </a:cubicBezTo>
                <a:lnTo>
                  <a:pt x="32468" y="4886"/>
                </a:lnTo>
                <a:cubicBezTo>
                  <a:pt x="34868" y="9173"/>
                  <a:pt x="37183" y="14573"/>
                  <a:pt x="39412" y="21088"/>
                </a:cubicBezTo>
                <a:lnTo>
                  <a:pt x="195003" y="21088"/>
                </a:lnTo>
                <a:close/>
                <a:moveTo>
                  <a:pt x="907120" y="1800"/>
                </a:moveTo>
                <a:lnTo>
                  <a:pt x="957526" y="13373"/>
                </a:lnTo>
                <a:cubicBezTo>
                  <a:pt x="956326" y="17145"/>
                  <a:pt x="952897" y="19117"/>
                  <a:pt x="947239" y="19288"/>
                </a:cubicBezTo>
                <a:cubicBezTo>
                  <a:pt x="942610" y="34719"/>
                  <a:pt x="937210" y="48863"/>
                  <a:pt x="931037" y="61722"/>
                </a:cubicBezTo>
                <a:lnTo>
                  <a:pt x="963956" y="61722"/>
                </a:lnTo>
                <a:lnTo>
                  <a:pt x="981701" y="37547"/>
                </a:lnTo>
                <a:lnTo>
                  <a:pt x="993274" y="47063"/>
                </a:lnTo>
                <a:cubicBezTo>
                  <a:pt x="997217" y="50149"/>
                  <a:pt x="1000732" y="53064"/>
                  <a:pt x="1003818" y="55807"/>
                </a:cubicBezTo>
                <a:cubicBezTo>
                  <a:pt x="1007933" y="59236"/>
                  <a:pt x="1011362" y="62236"/>
                  <a:pt x="1014105" y="64808"/>
                </a:cubicBezTo>
                <a:cubicBezTo>
                  <a:pt x="1013419" y="67551"/>
                  <a:pt x="1010933" y="68923"/>
                  <a:pt x="1006647" y="68923"/>
                </a:cubicBezTo>
                <a:lnTo>
                  <a:pt x="991988" y="68923"/>
                </a:lnTo>
                <a:cubicBezTo>
                  <a:pt x="989588" y="90011"/>
                  <a:pt x="985901" y="108699"/>
                  <a:pt x="980929" y="124987"/>
                </a:cubicBezTo>
                <a:cubicBezTo>
                  <a:pt x="975100" y="143332"/>
                  <a:pt x="967385" y="159448"/>
                  <a:pt x="957784" y="173336"/>
                </a:cubicBezTo>
                <a:cubicBezTo>
                  <a:pt x="972871" y="188938"/>
                  <a:pt x="991559" y="201797"/>
                  <a:pt x="1013848" y="211912"/>
                </a:cubicBezTo>
                <a:lnTo>
                  <a:pt x="1013076" y="214484"/>
                </a:lnTo>
                <a:cubicBezTo>
                  <a:pt x="996103" y="218084"/>
                  <a:pt x="985301" y="228371"/>
                  <a:pt x="980672" y="245345"/>
                </a:cubicBezTo>
                <a:cubicBezTo>
                  <a:pt x="963527" y="232658"/>
                  <a:pt x="949297" y="216456"/>
                  <a:pt x="937981" y="196739"/>
                </a:cubicBezTo>
                <a:cubicBezTo>
                  <a:pt x="915178" y="218856"/>
                  <a:pt x="884146" y="235144"/>
                  <a:pt x="844884" y="245602"/>
                </a:cubicBezTo>
                <a:lnTo>
                  <a:pt x="843341" y="243030"/>
                </a:lnTo>
                <a:cubicBezTo>
                  <a:pt x="862372" y="233601"/>
                  <a:pt x="878831" y="222456"/>
                  <a:pt x="892718" y="209598"/>
                </a:cubicBezTo>
                <a:cubicBezTo>
                  <a:pt x="905749" y="197596"/>
                  <a:pt x="916550" y="184051"/>
                  <a:pt x="925122" y="168964"/>
                </a:cubicBezTo>
                <a:cubicBezTo>
                  <a:pt x="921350" y="158848"/>
                  <a:pt x="917922" y="147704"/>
                  <a:pt x="914835" y="135531"/>
                </a:cubicBezTo>
                <a:cubicBezTo>
                  <a:pt x="912264" y="124558"/>
                  <a:pt x="909863" y="112385"/>
                  <a:pt x="907635" y="99012"/>
                </a:cubicBezTo>
                <a:cubicBezTo>
                  <a:pt x="899233" y="109642"/>
                  <a:pt x="889547" y="119158"/>
                  <a:pt x="878574" y="127559"/>
                </a:cubicBezTo>
                <a:lnTo>
                  <a:pt x="875745" y="125758"/>
                </a:lnTo>
                <a:cubicBezTo>
                  <a:pt x="876774" y="123701"/>
                  <a:pt x="877888" y="121215"/>
                  <a:pt x="879088" y="118300"/>
                </a:cubicBezTo>
                <a:lnTo>
                  <a:pt x="882431" y="110328"/>
                </a:lnTo>
                <a:lnTo>
                  <a:pt x="856714" y="110328"/>
                </a:lnTo>
                <a:lnTo>
                  <a:pt x="856714" y="177708"/>
                </a:lnTo>
                <a:cubicBezTo>
                  <a:pt x="871116" y="174622"/>
                  <a:pt x="885775" y="171278"/>
                  <a:pt x="900691" y="167678"/>
                </a:cubicBezTo>
                <a:lnTo>
                  <a:pt x="901205" y="170507"/>
                </a:lnTo>
                <a:cubicBezTo>
                  <a:pt x="888346" y="178394"/>
                  <a:pt x="873516" y="186795"/>
                  <a:pt x="856714" y="195710"/>
                </a:cubicBezTo>
                <a:cubicBezTo>
                  <a:pt x="846941" y="200682"/>
                  <a:pt x="836654" y="205826"/>
                  <a:pt x="825853" y="211141"/>
                </a:cubicBezTo>
                <a:cubicBezTo>
                  <a:pt x="814023" y="216798"/>
                  <a:pt x="801507" y="222628"/>
                  <a:pt x="788305" y="228628"/>
                </a:cubicBezTo>
                <a:cubicBezTo>
                  <a:pt x="786934" y="232400"/>
                  <a:pt x="784619" y="234801"/>
                  <a:pt x="781362" y="235829"/>
                </a:cubicBezTo>
                <a:lnTo>
                  <a:pt x="763102" y="196739"/>
                </a:lnTo>
                <a:lnTo>
                  <a:pt x="770046" y="195453"/>
                </a:lnTo>
                <a:cubicBezTo>
                  <a:pt x="773303" y="194939"/>
                  <a:pt x="776132" y="194424"/>
                  <a:pt x="778533" y="193910"/>
                </a:cubicBezTo>
                <a:lnTo>
                  <a:pt x="778533" y="70209"/>
                </a:lnTo>
                <a:lnTo>
                  <a:pt x="816080" y="73552"/>
                </a:lnTo>
                <a:cubicBezTo>
                  <a:pt x="815566" y="76638"/>
                  <a:pt x="813080" y="78524"/>
                  <a:pt x="808622" y="79210"/>
                </a:cubicBezTo>
                <a:lnTo>
                  <a:pt x="808622" y="187995"/>
                </a:lnTo>
                <a:lnTo>
                  <a:pt x="821995" y="185166"/>
                </a:lnTo>
                <a:lnTo>
                  <a:pt x="821995" y="36262"/>
                </a:lnTo>
                <a:lnTo>
                  <a:pt x="770560" y="36262"/>
                </a:lnTo>
                <a:lnTo>
                  <a:pt x="768503" y="29061"/>
                </a:lnTo>
                <a:lnTo>
                  <a:pt x="850799" y="29061"/>
                </a:lnTo>
                <a:lnTo>
                  <a:pt x="868801" y="5658"/>
                </a:lnTo>
                <a:lnTo>
                  <a:pt x="890918" y="23403"/>
                </a:lnTo>
                <a:lnTo>
                  <a:pt x="900880" y="32087"/>
                </a:lnTo>
                <a:close/>
                <a:moveTo>
                  <a:pt x="539360" y="1029"/>
                </a:moveTo>
                <a:lnTo>
                  <a:pt x="582823" y="5143"/>
                </a:lnTo>
                <a:cubicBezTo>
                  <a:pt x="582308" y="9258"/>
                  <a:pt x="579136" y="11659"/>
                  <a:pt x="573307" y="12344"/>
                </a:cubicBezTo>
                <a:lnTo>
                  <a:pt x="573307" y="57607"/>
                </a:lnTo>
                <a:lnTo>
                  <a:pt x="583337" y="40376"/>
                </a:lnTo>
                <a:lnTo>
                  <a:pt x="589509" y="46806"/>
                </a:lnTo>
                <a:cubicBezTo>
                  <a:pt x="594481" y="51949"/>
                  <a:pt x="598596" y="56493"/>
                  <a:pt x="601853" y="60436"/>
                </a:cubicBezTo>
                <a:lnTo>
                  <a:pt x="601853" y="10287"/>
                </a:lnTo>
                <a:lnTo>
                  <a:pt x="639915" y="23403"/>
                </a:lnTo>
                <a:lnTo>
                  <a:pt x="706781" y="23403"/>
                </a:lnTo>
                <a:lnTo>
                  <a:pt x="722211" y="5915"/>
                </a:lnTo>
                <a:lnTo>
                  <a:pt x="753844" y="30604"/>
                </a:lnTo>
                <a:cubicBezTo>
                  <a:pt x="751615" y="33347"/>
                  <a:pt x="748015" y="35233"/>
                  <a:pt x="743043" y="36262"/>
                </a:cubicBezTo>
                <a:lnTo>
                  <a:pt x="743043" y="206769"/>
                </a:lnTo>
                <a:cubicBezTo>
                  <a:pt x="743043" y="219456"/>
                  <a:pt x="740985" y="228286"/>
                  <a:pt x="736870" y="233258"/>
                </a:cubicBezTo>
                <a:cubicBezTo>
                  <a:pt x="731727" y="239601"/>
                  <a:pt x="721611" y="243459"/>
                  <a:pt x="706524" y="244831"/>
                </a:cubicBezTo>
                <a:cubicBezTo>
                  <a:pt x="706181" y="232658"/>
                  <a:pt x="705152" y="224599"/>
                  <a:pt x="703438" y="220656"/>
                </a:cubicBezTo>
                <a:cubicBezTo>
                  <a:pt x="701380" y="215341"/>
                  <a:pt x="697008" y="211826"/>
                  <a:pt x="690322" y="210112"/>
                </a:cubicBezTo>
                <a:lnTo>
                  <a:pt x="690322" y="206769"/>
                </a:lnTo>
                <a:lnTo>
                  <a:pt x="705495" y="207540"/>
                </a:lnTo>
                <a:cubicBezTo>
                  <a:pt x="708238" y="207540"/>
                  <a:pt x="709610" y="206083"/>
                  <a:pt x="709610" y="203168"/>
                </a:cubicBezTo>
                <a:lnTo>
                  <a:pt x="709610" y="148647"/>
                </a:lnTo>
                <a:lnTo>
                  <a:pt x="688521" y="148647"/>
                </a:lnTo>
                <a:lnTo>
                  <a:pt x="688521" y="225800"/>
                </a:lnTo>
                <a:cubicBezTo>
                  <a:pt x="688521" y="227171"/>
                  <a:pt x="686207" y="228886"/>
                  <a:pt x="681578" y="230943"/>
                </a:cubicBezTo>
                <a:cubicBezTo>
                  <a:pt x="675920" y="233343"/>
                  <a:pt x="669405" y="234543"/>
                  <a:pt x="662032" y="234543"/>
                </a:cubicBezTo>
                <a:lnTo>
                  <a:pt x="656117" y="234543"/>
                </a:lnTo>
                <a:lnTo>
                  <a:pt x="656117" y="148647"/>
                </a:lnTo>
                <a:lnTo>
                  <a:pt x="632714" y="148647"/>
                </a:lnTo>
                <a:cubicBezTo>
                  <a:pt x="631686" y="158248"/>
                  <a:pt x="629971" y="167078"/>
                  <a:pt x="627571" y="175136"/>
                </a:cubicBezTo>
                <a:cubicBezTo>
                  <a:pt x="624999" y="184394"/>
                  <a:pt x="621656" y="192967"/>
                  <a:pt x="617541" y="200854"/>
                </a:cubicBezTo>
                <a:cubicBezTo>
                  <a:pt x="607940" y="218856"/>
                  <a:pt x="593881" y="233858"/>
                  <a:pt x="575364" y="245859"/>
                </a:cubicBezTo>
                <a:lnTo>
                  <a:pt x="572793" y="244059"/>
                </a:lnTo>
                <a:cubicBezTo>
                  <a:pt x="579308" y="234801"/>
                  <a:pt x="584623" y="224428"/>
                  <a:pt x="588738" y="212941"/>
                </a:cubicBezTo>
                <a:cubicBezTo>
                  <a:pt x="592510" y="202654"/>
                  <a:pt x="595424" y="191252"/>
                  <a:pt x="597482" y="178737"/>
                </a:cubicBezTo>
                <a:cubicBezTo>
                  <a:pt x="599196" y="168107"/>
                  <a:pt x="600396" y="156191"/>
                  <a:pt x="601082" y="142989"/>
                </a:cubicBezTo>
                <a:cubicBezTo>
                  <a:pt x="601425" y="137331"/>
                  <a:pt x="601596" y="131159"/>
                  <a:pt x="601596" y="124473"/>
                </a:cubicBezTo>
                <a:cubicBezTo>
                  <a:pt x="601768" y="119329"/>
                  <a:pt x="601853" y="113243"/>
                  <a:pt x="601853" y="106213"/>
                </a:cubicBezTo>
                <a:lnTo>
                  <a:pt x="601853" y="102098"/>
                </a:lnTo>
                <a:lnTo>
                  <a:pt x="601853" y="69694"/>
                </a:lnTo>
                <a:cubicBezTo>
                  <a:pt x="601339" y="69866"/>
                  <a:pt x="600568" y="69952"/>
                  <a:pt x="599539" y="69952"/>
                </a:cubicBezTo>
                <a:lnTo>
                  <a:pt x="573307" y="69952"/>
                </a:lnTo>
                <a:lnTo>
                  <a:pt x="573307" y="107242"/>
                </a:lnTo>
                <a:lnTo>
                  <a:pt x="601339" y="99527"/>
                </a:lnTo>
                <a:lnTo>
                  <a:pt x="601853" y="102098"/>
                </a:lnTo>
                <a:cubicBezTo>
                  <a:pt x="593624" y="108785"/>
                  <a:pt x="584108" y="116157"/>
                  <a:pt x="573307" y="124215"/>
                </a:cubicBezTo>
                <a:lnTo>
                  <a:pt x="573307" y="203683"/>
                </a:lnTo>
                <a:cubicBezTo>
                  <a:pt x="573307" y="217227"/>
                  <a:pt x="571078" y="226743"/>
                  <a:pt x="566621" y="232229"/>
                </a:cubicBezTo>
                <a:cubicBezTo>
                  <a:pt x="560963" y="239258"/>
                  <a:pt x="549818" y="243545"/>
                  <a:pt x="533188" y="245088"/>
                </a:cubicBezTo>
                <a:cubicBezTo>
                  <a:pt x="532673" y="232057"/>
                  <a:pt x="531045" y="223142"/>
                  <a:pt x="528301" y="218341"/>
                </a:cubicBezTo>
                <a:cubicBezTo>
                  <a:pt x="525215" y="212512"/>
                  <a:pt x="519129" y="208569"/>
                  <a:pt x="510042" y="206511"/>
                </a:cubicBezTo>
                <a:lnTo>
                  <a:pt x="510042" y="202911"/>
                </a:lnTo>
                <a:lnTo>
                  <a:pt x="520586" y="203425"/>
                </a:lnTo>
                <a:cubicBezTo>
                  <a:pt x="523844" y="203768"/>
                  <a:pt x="526587" y="203940"/>
                  <a:pt x="528816" y="203940"/>
                </a:cubicBezTo>
                <a:lnTo>
                  <a:pt x="534731" y="204197"/>
                </a:lnTo>
                <a:cubicBezTo>
                  <a:pt x="537817" y="204197"/>
                  <a:pt x="539360" y="202911"/>
                  <a:pt x="539360" y="200339"/>
                </a:cubicBezTo>
                <a:lnTo>
                  <a:pt x="539360" y="147876"/>
                </a:lnTo>
                <a:lnTo>
                  <a:pt x="526758" y="156105"/>
                </a:lnTo>
                <a:cubicBezTo>
                  <a:pt x="525558" y="160220"/>
                  <a:pt x="523158" y="162792"/>
                  <a:pt x="519558" y="163820"/>
                </a:cubicBezTo>
                <a:lnTo>
                  <a:pt x="507470" y="123444"/>
                </a:lnTo>
                <a:cubicBezTo>
                  <a:pt x="511242" y="122758"/>
                  <a:pt x="515614" y="121815"/>
                  <a:pt x="520586" y="120615"/>
                </a:cubicBezTo>
                <a:cubicBezTo>
                  <a:pt x="526758" y="119243"/>
                  <a:pt x="533016" y="117700"/>
                  <a:pt x="539360" y="115986"/>
                </a:cubicBezTo>
                <a:lnTo>
                  <a:pt x="539360" y="69952"/>
                </a:lnTo>
                <a:lnTo>
                  <a:pt x="511585" y="69952"/>
                </a:lnTo>
                <a:lnTo>
                  <a:pt x="509528" y="62751"/>
                </a:lnTo>
                <a:lnTo>
                  <a:pt x="539360" y="62751"/>
                </a:lnTo>
                <a:close/>
                <a:moveTo>
                  <a:pt x="387112" y="771"/>
                </a:moveTo>
                <a:lnTo>
                  <a:pt x="433661" y="5143"/>
                </a:lnTo>
                <a:cubicBezTo>
                  <a:pt x="433147" y="9087"/>
                  <a:pt x="429975" y="11487"/>
                  <a:pt x="424146" y="12344"/>
                </a:cubicBezTo>
                <a:lnTo>
                  <a:pt x="423888" y="23403"/>
                </a:lnTo>
                <a:cubicBezTo>
                  <a:pt x="423888" y="27346"/>
                  <a:pt x="423803" y="30947"/>
                  <a:pt x="423631" y="34204"/>
                </a:cubicBezTo>
                <a:lnTo>
                  <a:pt x="423117" y="55550"/>
                </a:lnTo>
                <a:cubicBezTo>
                  <a:pt x="424660" y="73895"/>
                  <a:pt x="427146" y="90268"/>
                  <a:pt x="430575" y="104670"/>
                </a:cubicBezTo>
                <a:cubicBezTo>
                  <a:pt x="434175" y="120272"/>
                  <a:pt x="438890" y="134160"/>
                  <a:pt x="444720" y="146332"/>
                </a:cubicBezTo>
                <a:cubicBezTo>
                  <a:pt x="457064" y="172050"/>
                  <a:pt x="475495" y="191852"/>
                  <a:pt x="500012" y="205740"/>
                </a:cubicBezTo>
                <a:lnTo>
                  <a:pt x="499498" y="208569"/>
                </a:lnTo>
                <a:cubicBezTo>
                  <a:pt x="483381" y="212169"/>
                  <a:pt x="473609" y="224085"/>
                  <a:pt x="470180" y="244316"/>
                </a:cubicBezTo>
                <a:cubicBezTo>
                  <a:pt x="454749" y="230257"/>
                  <a:pt x="442919" y="209683"/>
                  <a:pt x="434690" y="182594"/>
                </a:cubicBezTo>
                <a:cubicBezTo>
                  <a:pt x="431089" y="170421"/>
                  <a:pt x="428003" y="156705"/>
                  <a:pt x="425431" y="141446"/>
                </a:cubicBezTo>
                <a:cubicBezTo>
                  <a:pt x="423374" y="127730"/>
                  <a:pt x="421660" y="112385"/>
                  <a:pt x="420288" y="95412"/>
                </a:cubicBezTo>
                <a:cubicBezTo>
                  <a:pt x="418573" y="111528"/>
                  <a:pt x="415744" y="126016"/>
                  <a:pt x="411801" y="138874"/>
                </a:cubicBezTo>
                <a:cubicBezTo>
                  <a:pt x="407343" y="153619"/>
                  <a:pt x="401428" y="166992"/>
                  <a:pt x="394056" y="178994"/>
                </a:cubicBezTo>
                <a:cubicBezTo>
                  <a:pt x="385826" y="192195"/>
                  <a:pt x="375539" y="204197"/>
                  <a:pt x="363195" y="214998"/>
                </a:cubicBezTo>
                <a:cubicBezTo>
                  <a:pt x="349993" y="226657"/>
                  <a:pt x="334220" y="237030"/>
                  <a:pt x="315875" y="246116"/>
                </a:cubicBezTo>
                <a:lnTo>
                  <a:pt x="313303" y="242773"/>
                </a:lnTo>
                <a:cubicBezTo>
                  <a:pt x="331991" y="226657"/>
                  <a:pt x="346822" y="208912"/>
                  <a:pt x="357794" y="189538"/>
                </a:cubicBezTo>
                <a:cubicBezTo>
                  <a:pt x="367738" y="172221"/>
                  <a:pt x="375025" y="152762"/>
                  <a:pt x="379654" y="131159"/>
                </a:cubicBezTo>
                <a:cubicBezTo>
                  <a:pt x="381540" y="121558"/>
                  <a:pt x="383083" y="111271"/>
                  <a:pt x="384283" y="100298"/>
                </a:cubicBezTo>
                <a:cubicBezTo>
                  <a:pt x="385312" y="90697"/>
                  <a:pt x="386084" y="79981"/>
                  <a:pt x="386598" y="68151"/>
                </a:cubicBezTo>
                <a:cubicBezTo>
                  <a:pt x="386769" y="63179"/>
                  <a:pt x="386855" y="57693"/>
                  <a:pt x="386855" y="51692"/>
                </a:cubicBezTo>
                <a:cubicBezTo>
                  <a:pt x="387027" y="46720"/>
                  <a:pt x="387112" y="41148"/>
                  <a:pt x="387112" y="34976"/>
                </a:cubicBezTo>
                <a:close/>
                <a:moveTo>
                  <a:pt x="1229618" y="0"/>
                </a:moveTo>
                <a:lnTo>
                  <a:pt x="1258164" y="30347"/>
                </a:lnTo>
                <a:cubicBezTo>
                  <a:pt x="1254392" y="33090"/>
                  <a:pt x="1248477" y="32661"/>
                  <a:pt x="1240419" y="29061"/>
                </a:cubicBezTo>
                <a:lnTo>
                  <a:pt x="1220360" y="30861"/>
                </a:lnTo>
                <a:lnTo>
                  <a:pt x="1197985" y="32404"/>
                </a:lnTo>
                <a:lnTo>
                  <a:pt x="1240934" y="45006"/>
                </a:lnTo>
                <a:cubicBezTo>
                  <a:pt x="1239733" y="48777"/>
                  <a:pt x="1236476" y="50406"/>
                  <a:pt x="1231161" y="49892"/>
                </a:cubicBezTo>
                <a:cubicBezTo>
                  <a:pt x="1225503" y="55378"/>
                  <a:pt x="1219588" y="60779"/>
                  <a:pt x="1213416" y="66094"/>
                </a:cubicBezTo>
                <a:cubicBezTo>
                  <a:pt x="1205701" y="72780"/>
                  <a:pt x="1198414" y="78524"/>
                  <a:pt x="1191556" y="83325"/>
                </a:cubicBezTo>
                <a:lnTo>
                  <a:pt x="1227303" y="83325"/>
                </a:lnTo>
                <a:lnTo>
                  <a:pt x="1244791" y="66094"/>
                </a:lnTo>
                <a:lnTo>
                  <a:pt x="1274109" y="94383"/>
                </a:lnTo>
                <a:cubicBezTo>
                  <a:pt x="1272395" y="96441"/>
                  <a:pt x="1269137" y="97555"/>
                  <a:pt x="1264336" y="97726"/>
                </a:cubicBezTo>
                <a:cubicBezTo>
                  <a:pt x="1254221" y="104242"/>
                  <a:pt x="1244105" y="110414"/>
                  <a:pt x="1233990" y="116243"/>
                </a:cubicBezTo>
                <a:cubicBezTo>
                  <a:pt x="1238448" y="119672"/>
                  <a:pt x="1243334" y="123530"/>
                  <a:pt x="1248649" y="127816"/>
                </a:cubicBezTo>
                <a:cubicBezTo>
                  <a:pt x="1247963" y="130559"/>
                  <a:pt x="1245477" y="131931"/>
                  <a:pt x="1241191" y="131931"/>
                </a:cubicBezTo>
                <a:lnTo>
                  <a:pt x="1135234" y="131931"/>
                </a:lnTo>
                <a:cubicBezTo>
                  <a:pt x="1132663" y="137246"/>
                  <a:pt x="1128976" y="143675"/>
                  <a:pt x="1124176" y="151219"/>
                </a:cubicBezTo>
                <a:lnTo>
                  <a:pt x="1187698" y="151219"/>
                </a:lnTo>
                <a:lnTo>
                  <a:pt x="1205701" y="133474"/>
                </a:lnTo>
                <a:lnTo>
                  <a:pt x="1240162" y="160991"/>
                </a:lnTo>
                <a:cubicBezTo>
                  <a:pt x="1238448" y="163049"/>
                  <a:pt x="1234247" y="164506"/>
                  <a:pt x="1227560" y="165363"/>
                </a:cubicBezTo>
                <a:cubicBezTo>
                  <a:pt x="1218131" y="179079"/>
                  <a:pt x="1207586" y="190567"/>
                  <a:pt x="1195928" y="199825"/>
                </a:cubicBezTo>
                <a:cubicBezTo>
                  <a:pt x="1207415" y="201711"/>
                  <a:pt x="1219845" y="203082"/>
                  <a:pt x="1233218" y="203940"/>
                </a:cubicBezTo>
                <a:cubicBezTo>
                  <a:pt x="1245048" y="204797"/>
                  <a:pt x="1257907" y="205226"/>
                  <a:pt x="1271794" y="205226"/>
                </a:cubicBezTo>
                <a:lnTo>
                  <a:pt x="1271794" y="208312"/>
                </a:lnTo>
                <a:cubicBezTo>
                  <a:pt x="1256707" y="213284"/>
                  <a:pt x="1247449" y="225542"/>
                  <a:pt x="1244020" y="245088"/>
                </a:cubicBezTo>
                <a:cubicBezTo>
                  <a:pt x="1227389" y="242516"/>
                  <a:pt x="1212816" y="239344"/>
                  <a:pt x="1200300" y="235572"/>
                </a:cubicBezTo>
                <a:cubicBezTo>
                  <a:pt x="1186069" y="231457"/>
                  <a:pt x="1173554" y="226485"/>
                  <a:pt x="1162752" y="220656"/>
                </a:cubicBezTo>
                <a:cubicBezTo>
                  <a:pt x="1134463" y="234029"/>
                  <a:pt x="1097687" y="242344"/>
                  <a:pt x="1052424" y="245602"/>
                </a:cubicBezTo>
                <a:lnTo>
                  <a:pt x="1051395" y="242259"/>
                </a:lnTo>
                <a:cubicBezTo>
                  <a:pt x="1087743" y="233000"/>
                  <a:pt x="1117404" y="220742"/>
                  <a:pt x="1140378" y="205483"/>
                </a:cubicBezTo>
                <a:cubicBezTo>
                  <a:pt x="1128548" y="195539"/>
                  <a:pt x="1118775" y="183451"/>
                  <a:pt x="1111060" y="169221"/>
                </a:cubicBezTo>
                <a:cubicBezTo>
                  <a:pt x="1090314" y="195453"/>
                  <a:pt x="1064940" y="215170"/>
                  <a:pt x="1034936" y="228371"/>
                </a:cubicBezTo>
                <a:lnTo>
                  <a:pt x="1033136" y="226314"/>
                </a:lnTo>
                <a:cubicBezTo>
                  <a:pt x="1046852" y="215855"/>
                  <a:pt x="1059368" y="202225"/>
                  <a:pt x="1070683" y="185423"/>
                </a:cubicBezTo>
                <a:cubicBezTo>
                  <a:pt x="1081313" y="169307"/>
                  <a:pt x="1090143" y="151476"/>
                  <a:pt x="1097173" y="131931"/>
                </a:cubicBezTo>
                <a:lnTo>
                  <a:pt x="1061939" y="131931"/>
                </a:lnTo>
                <a:lnTo>
                  <a:pt x="1059882" y="124730"/>
                </a:lnTo>
                <a:lnTo>
                  <a:pt x="1099487" y="124730"/>
                </a:lnTo>
                <a:cubicBezTo>
                  <a:pt x="1103087" y="114100"/>
                  <a:pt x="1105916" y="103127"/>
                  <a:pt x="1107974" y="91811"/>
                </a:cubicBezTo>
                <a:lnTo>
                  <a:pt x="1157609" y="99012"/>
                </a:lnTo>
                <a:cubicBezTo>
                  <a:pt x="1156923" y="102098"/>
                  <a:pt x="1153580" y="103727"/>
                  <a:pt x="1147579" y="103899"/>
                </a:cubicBezTo>
                <a:cubicBezTo>
                  <a:pt x="1144836" y="111614"/>
                  <a:pt x="1141921" y="118558"/>
                  <a:pt x="1138835" y="124730"/>
                </a:cubicBezTo>
                <a:lnTo>
                  <a:pt x="1197471" y="124730"/>
                </a:lnTo>
                <a:lnTo>
                  <a:pt x="1215730" y="102356"/>
                </a:lnTo>
                <a:lnTo>
                  <a:pt x="1218559" y="104413"/>
                </a:lnTo>
                <a:cubicBezTo>
                  <a:pt x="1220960" y="106127"/>
                  <a:pt x="1223360" y="107928"/>
                  <a:pt x="1225760" y="109814"/>
                </a:cubicBezTo>
                <a:cubicBezTo>
                  <a:pt x="1226275" y="107413"/>
                  <a:pt x="1226875" y="104156"/>
                  <a:pt x="1227560" y="100041"/>
                </a:cubicBezTo>
                <a:lnTo>
                  <a:pt x="1229103" y="90526"/>
                </a:lnTo>
                <a:lnTo>
                  <a:pt x="1063740" y="90526"/>
                </a:lnTo>
                <a:cubicBezTo>
                  <a:pt x="1069912" y="108528"/>
                  <a:pt x="1066740" y="120872"/>
                  <a:pt x="1054224" y="127559"/>
                </a:cubicBezTo>
                <a:cubicBezTo>
                  <a:pt x="1043937" y="133217"/>
                  <a:pt x="1036222" y="131331"/>
                  <a:pt x="1031078" y="121901"/>
                </a:cubicBezTo>
                <a:cubicBezTo>
                  <a:pt x="1025764" y="112300"/>
                  <a:pt x="1028507" y="103727"/>
                  <a:pt x="1039308" y="96183"/>
                </a:cubicBezTo>
                <a:cubicBezTo>
                  <a:pt x="1047538" y="91040"/>
                  <a:pt x="1051481" y="82896"/>
                  <a:pt x="1051138" y="71752"/>
                </a:cubicBezTo>
                <a:lnTo>
                  <a:pt x="1053967" y="71495"/>
                </a:lnTo>
                <a:cubicBezTo>
                  <a:pt x="1056025" y="74581"/>
                  <a:pt x="1058339" y="78524"/>
                  <a:pt x="1060911" y="83325"/>
                </a:cubicBezTo>
                <a:lnTo>
                  <a:pt x="1089200" y="83325"/>
                </a:lnTo>
                <a:cubicBezTo>
                  <a:pt x="1085257" y="82124"/>
                  <a:pt x="1081656" y="80067"/>
                  <a:pt x="1078399" y="77152"/>
                </a:cubicBezTo>
                <a:cubicBezTo>
                  <a:pt x="1079427" y="64294"/>
                  <a:pt x="1076427" y="51949"/>
                  <a:pt x="1069398" y="40119"/>
                </a:cubicBezTo>
                <a:lnTo>
                  <a:pt x="1071455" y="38833"/>
                </a:lnTo>
                <a:cubicBezTo>
                  <a:pt x="1083799" y="40891"/>
                  <a:pt x="1093572" y="44148"/>
                  <a:pt x="1100773" y="48606"/>
                </a:cubicBezTo>
                <a:cubicBezTo>
                  <a:pt x="1106945" y="52549"/>
                  <a:pt x="1110803" y="57093"/>
                  <a:pt x="1112346" y="62236"/>
                </a:cubicBezTo>
                <a:cubicBezTo>
                  <a:pt x="1115260" y="73038"/>
                  <a:pt x="1111060" y="80067"/>
                  <a:pt x="1099744" y="83325"/>
                </a:cubicBezTo>
                <a:lnTo>
                  <a:pt x="1183841" y="83325"/>
                </a:lnTo>
                <a:cubicBezTo>
                  <a:pt x="1188127" y="67380"/>
                  <a:pt x="1191384" y="50492"/>
                  <a:pt x="1193613" y="32661"/>
                </a:cubicBezTo>
                <a:cubicBezTo>
                  <a:pt x="1170467" y="33861"/>
                  <a:pt x="1146807" y="34547"/>
                  <a:pt x="1122633" y="34719"/>
                </a:cubicBezTo>
                <a:cubicBezTo>
                  <a:pt x="1096915" y="35061"/>
                  <a:pt x="1072998" y="34804"/>
                  <a:pt x="1050881" y="33947"/>
                </a:cubicBezTo>
                <a:lnTo>
                  <a:pt x="1050367" y="29832"/>
                </a:lnTo>
                <a:cubicBezTo>
                  <a:pt x="1120833" y="23489"/>
                  <a:pt x="1180583" y="13544"/>
                  <a:pt x="1229618" y="0"/>
                </a:cubicBezTo>
                <a:close/>
              </a:path>
            </a:pathLst>
          </a:custGeom>
          <a:gradFill>
            <a:gsLst>
              <a:gs pos="0">
                <a:srgbClr val="DF9037"/>
              </a:gs>
              <a:gs pos="100000">
                <a:srgbClr val="B96B26"/>
              </a:gs>
            </a:gsLst>
            <a:lin ang="5400000" scaled="0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DF9037"/>
                  </a:gs>
                  <a:gs pos="100000">
                    <a:srgbClr val="B96B26"/>
                  </a:gs>
                </a:gsLst>
                <a:lin ang="5400000" scaled="0"/>
              </a:gra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grpSp>
        <p:nvGrpSpPr>
          <p:cNvPr id="133" name="组合 132">
            <a:extLst>
              <a:ext uri="{FF2B5EF4-FFF2-40B4-BE49-F238E27FC236}">
                <a16:creationId xmlns:a16="http://schemas.microsoft.com/office/drawing/2014/main" id="{9189563B-EFF1-4200-8B00-EB574EB19BFE}"/>
              </a:ext>
            </a:extLst>
          </p:cNvPr>
          <p:cNvGrpSpPr/>
          <p:nvPr/>
        </p:nvGrpSpPr>
        <p:grpSpPr>
          <a:xfrm>
            <a:off x="911225" y="4994169"/>
            <a:ext cx="5184775" cy="1174188"/>
            <a:chOff x="911225" y="5056544"/>
            <a:chExt cx="5184775" cy="1174188"/>
          </a:xfrm>
          <a:effectLst>
            <a:outerShdw blurRad="431800" dist="381000" dir="5400000" sx="85000" sy="85000" algn="t" rotWithShape="0">
              <a:srgbClr val="7B4913">
                <a:alpha val="35000"/>
              </a:srgbClr>
            </a:outerShdw>
          </a:effectLst>
        </p:grpSpPr>
        <p:sp>
          <p:nvSpPr>
            <p:cNvPr id="80" name="矩形 79">
              <a:extLst>
                <a:ext uri="{FF2B5EF4-FFF2-40B4-BE49-F238E27FC236}">
                  <a16:creationId xmlns:a16="http://schemas.microsoft.com/office/drawing/2014/main" id="{67275D1A-D65F-4E5B-BDC1-81B07898A1C7}"/>
                </a:ext>
              </a:extLst>
            </p:cNvPr>
            <p:cNvSpPr/>
            <p:nvPr/>
          </p:nvSpPr>
          <p:spPr>
            <a:xfrm>
              <a:off x="916180" y="5056544"/>
              <a:ext cx="5179819" cy="1174188"/>
            </a:xfrm>
            <a:prstGeom prst="rect">
              <a:avLst/>
            </a:prstGeom>
            <a:gradFill flip="none" rotWithShape="1">
              <a:gsLst>
                <a:gs pos="0">
                  <a:srgbClr val="2D4DD5">
                    <a:lumMod val="0"/>
                    <a:lumOff val="100000"/>
                  </a:srgbClr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lin ang="5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Regular"/>
                <a:ea typeface="思源黑体 CN Regular"/>
                <a:cs typeface="+mn-cs"/>
              </a:endParaRPr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D8FA2ACC-B19F-479F-8B0E-2582AEFCE0C8}"/>
                </a:ext>
              </a:extLst>
            </p:cNvPr>
            <p:cNvSpPr txBox="1"/>
            <p:nvPr/>
          </p:nvSpPr>
          <p:spPr>
            <a:xfrm>
              <a:off x="1042931" y="5133103"/>
              <a:ext cx="4559216" cy="10271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B4913"/>
                  </a:solidFill>
                  <a:effectLst/>
                  <a:uLnTx/>
                  <a:uFillTx/>
                  <a:latin typeface="Roboto Regular"/>
                  <a:ea typeface="思源黑体 CN Regular"/>
                  <a:cs typeface="+mn-cs"/>
                </a:rPr>
                <a:t>了解重点优抚对象在工作、学习、生活中存在的实际困难，听取他们的意见和要求，加强军地之间的情况反馈和信息交流，增进相互理解和支持。</a:t>
              </a:r>
            </a:p>
          </p:txBody>
        </p:sp>
        <p:cxnSp>
          <p:nvCxnSpPr>
            <p:cNvPr id="84" name="直接连接符 83">
              <a:extLst>
                <a:ext uri="{FF2B5EF4-FFF2-40B4-BE49-F238E27FC236}">
                  <a16:creationId xmlns:a16="http://schemas.microsoft.com/office/drawing/2014/main" id="{C466E051-650A-4D21-9496-87D45E7E8645}"/>
                </a:ext>
              </a:extLst>
            </p:cNvPr>
            <p:cNvCxnSpPr>
              <a:cxnSpLocks/>
            </p:cNvCxnSpPr>
            <p:nvPr/>
          </p:nvCxnSpPr>
          <p:spPr>
            <a:xfrm>
              <a:off x="911225" y="5057535"/>
              <a:ext cx="5184775" cy="0"/>
            </a:xfrm>
            <a:prstGeom prst="line">
              <a:avLst/>
            </a:prstGeom>
            <a:ln w="19050">
              <a:gradFill>
                <a:gsLst>
                  <a:gs pos="0">
                    <a:srgbClr val="DF9037"/>
                  </a:gs>
                  <a:gs pos="100000">
                    <a:srgbClr val="B96B2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2" name="图片 141">
            <a:extLst>
              <a:ext uri="{FF2B5EF4-FFF2-40B4-BE49-F238E27FC236}">
                <a16:creationId xmlns:a16="http://schemas.microsoft.com/office/drawing/2014/main" id="{DA9B7D42-E782-460C-8395-D4E3EC3C113A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FilmGrain grainSize="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01427" y="-428861"/>
            <a:ext cx="6238541" cy="6608791"/>
          </a:xfrm>
          <a:prstGeom prst="rect">
            <a:avLst/>
          </a:prstGeom>
        </p:spPr>
      </p:pic>
      <p:pic>
        <p:nvPicPr>
          <p:cNvPr id="31" name="图片 30" descr="图片包含 游戏机, 灯, 钟表&#10;&#10;描述已自动生成">
            <a:extLst>
              <a:ext uri="{FF2B5EF4-FFF2-40B4-BE49-F238E27FC236}">
                <a16:creationId xmlns:a16="http://schemas.microsoft.com/office/drawing/2014/main" id="{EBD39DB3-2F54-4320-97B5-DB4109303B4F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005310" y="1938406"/>
            <a:ext cx="2750976" cy="2825856"/>
          </a:xfrm>
          <a:prstGeom prst="rect">
            <a:avLst/>
          </a:prstGeom>
        </p:spPr>
      </p:pic>
      <p:pic>
        <p:nvPicPr>
          <p:cNvPr id="40" name="图片 39" descr="白色的鸟&#10;&#10;描述已自动生成">
            <a:extLst>
              <a:ext uri="{FF2B5EF4-FFF2-40B4-BE49-F238E27FC236}">
                <a16:creationId xmlns:a16="http://schemas.microsoft.com/office/drawing/2014/main" id="{0019AD46-F964-48C4-8DFD-34975DE9AF50}"/>
              </a:ext>
            </a:extLst>
          </p:cNvPr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21847" y="251919"/>
            <a:ext cx="1898306" cy="1789831"/>
          </a:xfrm>
          <a:prstGeom prst="rect">
            <a:avLst/>
          </a:prstGeom>
          <a:effectLst>
            <a:outerShdw blurRad="431800" dist="533400" dir="7200000" sx="85000" sy="85000" algn="tr" rotWithShape="0">
              <a:srgbClr val="B96B26">
                <a:alpha val="10000"/>
              </a:srgbClr>
            </a:outerShdw>
          </a:effectLst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D0C1B99A-F2C4-4ACC-A8E1-17E61C697292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38238" y="5312006"/>
            <a:ext cx="14973074" cy="37920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15322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组合 138">
            <a:extLst>
              <a:ext uri="{FF2B5EF4-FFF2-40B4-BE49-F238E27FC236}">
                <a16:creationId xmlns:a16="http://schemas.microsoft.com/office/drawing/2014/main" id="{B1700FBA-1785-4B79-8587-3315A6AD5FE4}"/>
              </a:ext>
            </a:extLst>
          </p:cNvPr>
          <p:cNvGrpSpPr/>
          <p:nvPr/>
        </p:nvGrpSpPr>
        <p:grpSpPr>
          <a:xfrm>
            <a:off x="-31011" y="-15538"/>
            <a:ext cx="12254022" cy="6889077"/>
            <a:chOff x="2435987" y="-15538"/>
            <a:chExt cx="12254022" cy="6889077"/>
          </a:xfrm>
        </p:grpSpPr>
        <p:pic>
          <p:nvPicPr>
            <p:cNvPr id="140" name="图片 139">
              <a:extLst>
                <a:ext uri="{FF2B5EF4-FFF2-40B4-BE49-F238E27FC236}">
                  <a16:creationId xmlns:a16="http://schemas.microsoft.com/office/drawing/2014/main" id="{A5C62855-D72D-4C79-A64E-4F78E450A7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CrisscrossEtching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35987" y="-15538"/>
              <a:ext cx="12254022" cy="6889077"/>
            </a:xfrm>
            <a:prstGeom prst="rect">
              <a:avLst/>
            </a:prstGeom>
          </p:spPr>
        </p:pic>
        <p:pic>
          <p:nvPicPr>
            <p:cNvPr id="141" name="图片 140">
              <a:extLst>
                <a:ext uri="{FF2B5EF4-FFF2-40B4-BE49-F238E27FC236}">
                  <a16:creationId xmlns:a16="http://schemas.microsoft.com/office/drawing/2014/main" id="{8961E5A0-B005-4F75-9547-2CC94E27488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66470" y="-6393"/>
              <a:ext cx="12193057" cy="6870787"/>
            </a:xfrm>
            <a:prstGeom prst="rect">
              <a:avLst/>
            </a:prstGeom>
          </p:spPr>
        </p:pic>
        <p:pic>
          <p:nvPicPr>
            <p:cNvPr id="142" name="图片 141">
              <a:extLst>
                <a:ext uri="{FF2B5EF4-FFF2-40B4-BE49-F238E27FC236}">
                  <a16:creationId xmlns:a16="http://schemas.microsoft.com/office/drawing/2014/main" id="{AC2C6D06-1F97-44F6-9524-697D41B7CCD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alphaModFix amt="1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66470" y="-6393"/>
              <a:ext cx="12193057" cy="6870787"/>
            </a:xfrm>
            <a:prstGeom prst="rect">
              <a:avLst/>
            </a:prstGeom>
          </p:spPr>
        </p:pic>
      </p:grp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1701B58C-429A-43D0-B4E0-2B4EDCBE3EEB}"/>
              </a:ext>
            </a:extLst>
          </p:cNvPr>
          <p:cNvSpPr/>
          <p:nvPr/>
        </p:nvSpPr>
        <p:spPr>
          <a:xfrm>
            <a:off x="874712" y="1439346"/>
            <a:ext cx="4972343" cy="2101793"/>
          </a:xfrm>
          <a:custGeom>
            <a:avLst/>
            <a:gdLst>
              <a:gd name="connsiteX0" fmla="*/ 223147 w 4972343"/>
              <a:gd name="connsiteY0" fmla="*/ 0 h 2101793"/>
              <a:gd name="connsiteX1" fmla="*/ 1351944 w 4972343"/>
              <a:gd name="connsiteY1" fmla="*/ 0 h 2101793"/>
              <a:gd name="connsiteX2" fmla="*/ 1648362 w 4972343"/>
              <a:gd name="connsiteY2" fmla="*/ 160996 h 2101793"/>
              <a:gd name="connsiteX3" fmla="*/ 1702178 w 4972343"/>
              <a:gd name="connsiteY3" fmla="*/ 243919 h 2101793"/>
              <a:gd name="connsiteX4" fmla="*/ 1998596 w 4972343"/>
              <a:gd name="connsiteY4" fmla="*/ 404915 h 2101793"/>
              <a:gd name="connsiteX5" fmla="*/ 2946452 w 4972343"/>
              <a:gd name="connsiteY5" fmla="*/ 404915 h 2101793"/>
              <a:gd name="connsiteX6" fmla="*/ 2946452 w 4972343"/>
              <a:gd name="connsiteY6" fmla="*/ 404915 h 2101793"/>
              <a:gd name="connsiteX7" fmla="*/ 3486007 w 4972343"/>
              <a:gd name="connsiteY7" fmla="*/ 404915 h 2101793"/>
              <a:gd name="connsiteX8" fmla="*/ 3666941 w 4972343"/>
              <a:gd name="connsiteY8" fmla="*/ 404915 h 2101793"/>
              <a:gd name="connsiteX9" fmla="*/ 3898483 w 4972343"/>
              <a:gd name="connsiteY9" fmla="*/ 404915 h 2101793"/>
              <a:gd name="connsiteX10" fmla="*/ 4438038 w 4972343"/>
              <a:gd name="connsiteY10" fmla="*/ 404915 h 2101793"/>
              <a:gd name="connsiteX11" fmla="*/ 4618972 w 4972343"/>
              <a:gd name="connsiteY11" fmla="*/ 404915 h 2101793"/>
              <a:gd name="connsiteX12" fmla="*/ 4972343 w 4972343"/>
              <a:gd name="connsiteY12" fmla="*/ 758287 h 2101793"/>
              <a:gd name="connsiteX13" fmla="*/ 4972343 w 4972343"/>
              <a:gd name="connsiteY13" fmla="*/ 1878646 h 2101793"/>
              <a:gd name="connsiteX14" fmla="*/ 4749196 w 4972343"/>
              <a:gd name="connsiteY14" fmla="*/ 2101793 h 2101793"/>
              <a:gd name="connsiteX15" fmla="*/ 4568262 w 4972343"/>
              <a:gd name="connsiteY15" fmla="*/ 2101793 h 2101793"/>
              <a:gd name="connsiteX16" fmla="*/ 4028707 w 4972343"/>
              <a:gd name="connsiteY16" fmla="*/ 2101793 h 2101793"/>
              <a:gd name="connsiteX17" fmla="*/ 3666941 w 4972343"/>
              <a:gd name="connsiteY17" fmla="*/ 2101793 h 2101793"/>
              <a:gd name="connsiteX18" fmla="*/ 3486007 w 4972343"/>
              <a:gd name="connsiteY18" fmla="*/ 2101793 h 2101793"/>
              <a:gd name="connsiteX19" fmla="*/ 3195071 w 4972343"/>
              <a:gd name="connsiteY19" fmla="*/ 2101793 h 2101793"/>
              <a:gd name="connsiteX20" fmla="*/ 2946452 w 4972343"/>
              <a:gd name="connsiteY20" fmla="*/ 2101793 h 2101793"/>
              <a:gd name="connsiteX21" fmla="*/ 223147 w 4972343"/>
              <a:gd name="connsiteY21" fmla="*/ 2101793 h 2101793"/>
              <a:gd name="connsiteX22" fmla="*/ 0 w 4972343"/>
              <a:gd name="connsiteY22" fmla="*/ 1878646 h 2101793"/>
              <a:gd name="connsiteX23" fmla="*/ 0 w 4972343"/>
              <a:gd name="connsiteY23" fmla="*/ 223147 h 2101793"/>
              <a:gd name="connsiteX24" fmla="*/ 223147 w 4972343"/>
              <a:gd name="connsiteY24" fmla="*/ 0 h 210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72343" h="2101793">
                <a:moveTo>
                  <a:pt x="223147" y="0"/>
                </a:moveTo>
                <a:lnTo>
                  <a:pt x="1351944" y="0"/>
                </a:lnTo>
                <a:cubicBezTo>
                  <a:pt x="1471709" y="0"/>
                  <a:pt x="1583162" y="60535"/>
                  <a:pt x="1648362" y="160996"/>
                </a:cubicBezTo>
                <a:lnTo>
                  <a:pt x="1702178" y="243919"/>
                </a:lnTo>
                <a:cubicBezTo>
                  <a:pt x="1767378" y="344381"/>
                  <a:pt x="1878830" y="404915"/>
                  <a:pt x="1998596" y="404915"/>
                </a:cubicBezTo>
                <a:lnTo>
                  <a:pt x="2946452" y="404915"/>
                </a:lnTo>
                <a:lnTo>
                  <a:pt x="2946452" y="404915"/>
                </a:lnTo>
                <a:lnTo>
                  <a:pt x="3486007" y="404915"/>
                </a:lnTo>
                <a:lnTo>
                  <a:pt x="3666941" y="404915"/>
                </a:lnTo>
                <a:lnTo>
                  <a:pt x="3898483" y="404915"/>
                </a:lnTo>
                <a:lnTo>
                  <a:pt x="4438038" y="404915"/>
                </a:lnTo>
                <a:lnTo>
                  <a:pt x="4618972" y="404915"/>
                </a:lnTo>
                <a:cubicBezTo>
                  <a:pt x="4814033" y="404915"/>
                  <a:pt x="4972343" y="563226"/>
                  <a:pt x="4972343" y="758287"/>
                </a:cubicBezTo>
                <a:lnTo>
                  <a:pt x="4972343" y="1878646"/>
                </a:lnTo>
                <a:cubicBezTo>
                  <a:pt x="4972343" y="2001887"/>
                  <a:pt x="4872437" y="2101793"/>
                  <a:pt x="4749196" y="2101793"/>
                </a:cubicBezTo>
                <a:lnTo>
                  <a:pt x="4568262" y="2101793"/>
                </a:lnTo>
                <a:lnTo>
                  <a:pt x="4028707" y="2101793"/>
                </a:lnTo>
                <a:lnTo>
                  <a:pt x="3666941" y="2101793"/>
                </a:lnTo>
                <a:lnTo>
                  <a:pt x="3486007" y="2101793"/>
                </a:lnTo>
                <a:lnTo>
                  <a:pt x="3195071" y="2101793"/>
                </a:lnTo>
                <a:lnTo>
                  <a:pt x="2946452" y="2101793"/>
                </a:lnTo>
                <a:lnTo>
                  <a:pt x="223147" y="2101793"/>
                </a:lnTo>
                <a:cubicBezTo>
                  <a:pt x="99906" y="2101793"/>
                  <a:pt x="0" y="2001887"/>
                  <a:pt x="0" y="1878646"/>
                </a:cubicBezTo>
                <a:lnTo>
                  <a:pt x="0" y="223147"/>
                </a:lnTo>
                <a:cubicBezTo>
                  <a:pt x="0" y="99906"/>
                  <a:pt x="99906" y="0"/>
                  <a:pt x="223147" y="0"/>
                </a:cubicBezTo>
                <a:close/>
              </a:path>
            </a:pathLst>
          </a:custGeom>
          <a:gradFill>
            <a:gsLst>
              <a:gs pos="48000">
                <a:srgbClr val="1A3BA6">
                  <a:lumMod val="0"/>
                  <a:lumOff val="100000"/>
                </a:srgbClr>
              </a:gs>
              <a:gs pos="100000">
                <a:schemeClr val="accent3">
                  <a:lumMod val="10000"/>
                  <a:lumOff val="90000"/>
                </a:schemeClr>
              </a:gs>
            </a:gsLst>
            <a:lin ang="5400000" scaled="1"/>
          </a:gradFill>
          <a:ln>
            <a:noFill/>
          </a:ln>
          <a:effectLst>
            <a:outerShdw blurRad="393700" algn="ctr" rotWithShape="0">
              <a:schemeClr val="accent3"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1B7ED61D-5857-4B37-9896-BD8B6ED780D0}"/>
              </a:ext>
            </a:extLst>
          </p:cNvPr>
          <p:cNvSpPr/>
          <p:nvPr/>
        </p:nvSpPr>
        <p:spPr>
          <a:xfrm>
            <a:off x="6344107" y="1439346"/>
            <a:ext cx="4972343" cy="2101793"/>
          </a:xfrm>
          <a:custGeom>
            <a:avLst/>
            <a:gdLst>
              <a:gd name="connsiteX0" fmla="*/ 223147 w 4972343"/>
              <a:gd name="connsiteY0" fmla="*/ 0 h 2101793"/>
              <a:gd name="connsiteX1" fmla="*/ 1351944 w 4972343"/>
              <a:gd name="connsiteY1" fmla="*/ 0 h 2101793"/>
              <a:gd name="connsiteX2" fmla="*/ 1648362 w 4972343"/>
              <a:gd name="connsiteY2" fmla="*/ 160996 h 2101793"/>
              <a:gd name="connsiteX3" fmla="*/ 1702178 w 4972343"/>
              <a:gd name="connsiteY3" fmla="*/ 243919 h 2101793"/>
              <a:gd name="connsiteX4" fmla="*/ 1998596 w 4972343"/>
              <a:gd name="connsiteY4" fmla="*/ 404915 h 2101793"/>
              <a:gd name="connsiteX5" fmla="*/ 2946452 w 4972343"/>
              <a:gd name="connsiteY5" fmla="*/ 404915 h 2101793"/>
              <a:gd name="connsiteX6" fmla="*/ 2946452 w 4972343"/>
              <a:gd name="connsiteY6" fmla="*/ 404915 h 2101793"/>
              <a:gd name="connsiteX7" fmla="*/ 3486007 w 4972343"/>
              <a:gd name="connsiteY7" fmla="*/ 404915 h 2101793"/>
              <a:gd name="connsiteX8" fmla="*/ 3666941 w 4972343"/>
              <a:gd name="connsiteY8" fmla="*/ 404915 h 2101793"/>
              <a:gd name="connsiteX9" fmla="*/ 3898483 w 4972343"/>
              <a:gd name="connsiteY9" fmla="*/ 404915 h 2101793"/>
              <a:gd name="connsiteX10" fmla="*/ 4438038 w 4972343"/>
              <a:gd name="connsiteY10" fmla="*/ 404915 h 2101793"/>
              <a:gd name="connsiteX11" fmla="*/ 4618972 w 4972343"/>
              <a:gd name="connsiteY11" fmla="*/ 404915 h 2101793"/>
              <a:gd name="connsiteX12" fmla="*/ 4972343 w 4972343"/>
              <a:gd name="connsiteY12" fmla="*/ 758287 h 2101793"/>
              <a:gd name="connsiteX13" fmla="*/ 4972343 w 4972343"/>
              <a:gd name="connsiteY13" fmla="*/ 1878646 h 2101793"/>
              <a:gd name="connsiteX14" fmla="*/ 4749196 w 4972343"/>
              <a:gd name="connsiteY14" fmla="*/ 2101793 h 2101793"/>
              <a:gd name="connsiteX15" fmla="*/ 4568262 w 4972343"/>
              <a:gd name="connsiteY15" fmla="*/ 2101793 h 2101793"/>
              <a:gd name="connsiteX16" fmla="*/ 4028707 w 4972343"/>
              <a:gd name="connsiteY16" fmla="*/ 2101793 h 2101793"/>
              <a:gd name="connsiteX17" fmla="*/ 3666941 w 4972343"/>
              <a:gd name="connsiteY17" fmla="*/ 2101793 h 2101793"/>
              <a:gd name="connsiteX18" fmla="*/ 3486007 w 4972343"/>
              <a:gd name="connsiteY18" fmla="*/ 2101793 h 2101793"/>
              <a:gd name="connsiteX19" fmla="*/ 3195071 w 4972343"/>
              <a:gd name="connsiteY19" fmla="*/ 2101793 h 2101793"/>
              <a:gd name="connsiteX20" fmla="*/ 2946452 w 4972343"/>
              <a:gd name="connsiteY20" fmla="*/ 2101793 h 2101793"/>
              <a:gd name="connsiteX21" fmla="*/ 223147 w 4972343"/>
              <a:gd name="connsiteY21" fmla="*/ 2101793 h 2101793"/>
              <a:gd name="connsiteX22" fmla="*/ 0 w 4972343"/>
              <a:gd name="connsiteY22" fmla="*/ 1878646 h 2101793"/>
              <a:gd name="connsiteX23" fmla="*/ 0 w 4972343"/>
              <a:gd name="connsiteY23" fmla="*/ 223147 h 2101793"/>
              <a:gd name="connsiteX24" fmla="*/ 223147 w 4972343"/>
              <a:gd name="connsiteY24" fmla="*/ 0 h 210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72343" h="2101793">
                <a:moveTo>
                  <a:pt x="223147" y="0"/>
                </a:moveTo>
                <a:lnTo>
                  <a:pt x="1351944" y="0"/>
                </a:lnTo>
                <a:cubicBezTo>
                  <a:pt x="1471709" y="0"/>
                  <a:pt x="1583162" y="60535"/>
                  <a:pt x="1648362" y="160996"/>
                </a:cubicBezTo>
                <a:lnTo>
                  <a:pt x="1702178" y="243919"/>
                </a:lnTo>
                <a:cubicBezTo>
                  <a:pt x="1767378" y="344381"/>
                  <a:pt x="1878830" y="404915"/>
                  <a:pt x="1998596" y="404915"/>
                </a:cubicBezTo>
                <a:lnTo>
                  <a:pt x="2946452" y="404915"/>
                </a:lnTo>
                <a:lnTo>
                  <a:pt x="2946452" y="404915"/>
                </a:lnTo>
                <a:lnTo>
                  <a:pt x="3486007" y="404915"/>
                </a:lnTo>
                <a:lnTo>
                  <a:pt x="3666941" y="404915"/>
                </a:lnTo>
                <a:lnTo>
                  <a:pt x="3898483" y="404915"/>
                </a:lnTo>
                <a:lnTo>
                  <a:pt x="4438038" y="404915"/>
                </a:lnTo>
                <a:lnTo>
                  <a:pt x="4618972" y="404915"/>
                </a:lnTo>
                <a:cubicBezTo>
                  <a:pt x="4814033" y="404915"/>
                  <a:pt x="4972343" y="563226"/>
                  <a:pt x="4972343" y="758287"/>
                </a:cubicBezTo>
                <a:lnTo>
                  <a:pt x="4972343" y="1878646"/>
                </a:lnTo>
                <a:cubicBezTo>
                  <a:pt x="4972343" y="2001887"/>
                  <a:pt x="4872437" y="2101793"/>
                  <a:pt x="4749196" y="2101793"/>
                </a:cubicBezTo>
                <a:lnTo>
                  <a:pt x="4568262" y="2101793"/>
                </a:lnTo>
                <a:lnTo>
                  <a:pt x="4028707" y="2101793"/>
                </a:lnTo>
                <a:lnTo>
                  <a:pt x="3666941" y="2101793"/>
                </a:lnTo>
                <a:lnTo>
                  <a:pt x="3486007" y="2101793"/>
                </a:lnTo>
                <a:lnTo>
                  <a:pt x="3195071" y="2101793"/>
                </a:lnTo>
                <a:lnTo>
                  <a:pt x="2946452" y="2101793"/>
                </a:lnTo>
                <a:lnTo>
                  <a:pt x="223147" y="2101793"/>
                </a:lnTo>
                <a:cubicBezTo>
                  <a:pt x="99906" y="2101793"/>
                  <a:pt x="0" y="2001887"/>
                  <a:pt x="0" y="1878646"/>
                </a:cubicBezTo>
                <a:lnTo>
                  <a:pt x="0" y="223147"/>
                </a:lnTo>
                <a:cubicBezTo>
                  <a:pt x="0" y="99906"/>
                  <a:pt x="99906" y="0"/>
                  <a:pt x="223147" y="0"/>
                </a:cubicBezTo>
                <a:close/>
              </a:path>
            </a:pathLst>
          </a:custGeom>
          <a:gradFill>
            <a:gsLst>
              <a:gs pos="48000">
                <a:srgbClr val="1A3BA6">
                  <a:lumMod val="0"/>
                  <a:lumOff val="100000"/>
                </a:srgbClr>
              </a:gs>
              <a:gs pos="100000">
                <a:schemeClr val="accent3">
                  <a:lumMod val="10000"/>
                  <a:lumOff val="90000"/>
                </a:schemeClr>
              </a:gs>
            </a:gsLst>
            <a:lin ang="5400000" scaled="1"/>
          </a:gradFill>
          <a:ln>
            <a:noFill/>
          </a:ln>
          <a:effectLst>
            <a:outerShdw blurRad="393700" algn="ctr" rotWithShape="0">
              <a:schemeClr val="accent3"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pic>
        <p:nvPicPr>
          <p:cNvPr id="104" name="图片 103" descr="蓝色的天空&#10;&#10;描述已自动生成">
            <a:extLst>
              <a:ext uri="{FF2B5EF4-FFF2-40B4-BE49-F238E27FC236}">
                <a16:creationId xmlns:a16="http://schemas.microsoft.com/office/drawing/2014/main" id="{B61FDB16-6449-4872-A15D-F06245A6B39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96328" y="-3041"/>
            <a:ext cx="8132330" cy="3521364"/>
          </a:xfrm>
          <a:prstGeom prst="rect">
            <a:avLst/>
          </a:prstGeom>
        </p:spPr>
      </p:pic>
      <p:sp>
        <p:nvSpPr>
          <p:cNvPr id="50" name="文本框 49">
            <a:extLst>
              <a:ext uri="{FF2B5EF4-FFF2-40B4-BE49-F238E27FC236}">
                <a16:creationId xmlns:a16="http://schemas.microsoft.com/office/drawing/2014/main" id="{27D756AC-84FA-4060-95CC-EAE624F79F6E}"/>
              </a:ext>
            </a:extLst>
          </p:cNvPr>
          <p:cNvSpPr txBox="1"/>
          <p:nvPr/>
        </p:nvSpPr>
        <p:spPr>
          <a:xfrm>
            <a:off x="870830" y="487550"/>
            <a:ext cx="1879911" cy="393193"/>
          </a:xfrm>
          <a:custGeom>
            <a:avLst/>
            <a:gdLst/>
            <a:ahLst/>
            <a:cxnLst/>
            <a:rect l="l" t="t" r="r" b="b"/>
            <a:pathLst>
              <a:path w="1879911" h="393193">
                <a:moveTo>
                  <a:pt x="197824" y="242469"/>
                </a:moveTo>
                <a:lnTo>
                  <a:pt x="197824" y="341177"/>
                </a:lnTo>
                <a:lnTo>
                  <a:pt x="307181" y="341177"/>
                </a:lnTo>
                <a:lnTo>
                  <a:pt x="307181" y="242469"/>
                </a:lnTo>
                <a:close/>
                <a:moveTo>
                  <a:pt x="1718538" y="195778"/>
                </a:moveTo>
                <a:cubicBezTo>
                  <a:pt x="1707343" y="201239"/>
                  <a:pt x="1695739" y="205608"/>
                  <a:pt x="1683724" y="208884"/>
                </a:cubicBezTo>
                <a:lnTo>
                  <a:pt x="1728368" y="212570"/>
                </a:lnTo>
                <a:cubicBezTo>
                  <a:pt x="1727549" y="218851"/>
                  <a:pt x="1722498" y="222673"/>
                  <a:pt x="1713214" y="224039"/>
                </a:cubicBezTo>
                <a:lnTo>
                  <a:pt x="1713214" y="253118"/>
                </a:lnTo>
                <a:lnTo>
                  <a:pt x="1795948" y="253118"/>
                </a:lnTo>
                <a:lnTo>
                  <a:pt x="1821342" y="218714"/>
                </a:lnTo>
                <a:cubicBezTo>
                  <a:pt x="1809328" y="223902"/>
                  <a:pt x="1797177" y="224585"/>
                  <a:pt x="1784889" y="220762"/>
                </a:cubicBezTo>
                <a:cubicBezTo>
                  <a:pt x="1767414" y="211751"/>
                  <a:pt x="1745297" y="203423"/>
                  <a:pt x="1718538" y="195778"/>
                </a:cubicBezTo>
                <a:close/>
                <a:moveTo>
                  <a:pt x="1657512" y="122464"/>
                </a:moveTo>
                <a:cubicBezTo>
                  <a:pt x="1652051" y="128744"/>
                  <a:pt x="1647272" y="134342"/>
                  <a:pt x="1643176" y="139256"/>
                </a:cubicBezTo>
                <a:lnTo>
                  <a:pt x="1629251" y="155230"/>
                </a:lnTo>
                <a:cubicBezTo>
                  <a:pt x="1653552" y="154411"/>
                  <a:pt x="1677581" y="154274"/>
                  <a:pt x="1701336" y="154820"/>
                </a:cubicBezTo>
                <a:cubicBezTo>
                  <a:pt x="1710893" y="145264"/>
                  <a:pt x="1718675" y="134478"/>
                  <a:pt x="1724682" y="122464"/>
                </a:cubicBezTo>
                <a:close/>
                <a:moveTo>
                  <a:pt x="656672" y="106081"/>
                </a:moveTo>
                <a:lnTo>
                  <a:pt x="674693" y="120826"/>
                </a:lnTo>
                <a:cubicBezTo>
                  <a:pt x="680428" y="125467"/>
                  <a:pt x="685752" y="129973"/>
                  <a:pt x="690667" y="134342"/>
                </a:cubicBezTo>
                <a:cubicBezTo>
                  <a:pt x="696947" y="139530"/>
                  <a:pt x="702135" y="144035"/>
                  <a:pt x="706231" y="147858"/>
                </a:cubicBezTo>
                <a:cubicBezTo>
                  <a:pt x="705139" y="152226"/>
                  <a:pt x="701316" y="154411"/>
                  <a:pt x="694763" y="154411"/>
                </a:cubicBezTo>
                <a:lnTo>
                  <a:pt x="571481" y="154411"/>
                </a:lnTo>
                <a:lnTo>
                  <a:pt x="635784" y="174070"/>
                </a:lnTo>
                <a:cubicBezTo>
                  <a:pt x="633872" y="179258"/>
                  <a:pt x="629504" y="181989"/>
                  <a:pt x="622677" y="182262"/>
                </a:cubicBezTo>
                <a:cubicBezTo>
                  <a:pt x="597557" y="220762"/>
                  <a:pt x="567248" y="253801"/>
                  <a:pt x="531752" y="281379"/>
                </a:cubicBezTo>
                <a:lnTo>
                  <a:pt x="628002" y="272368"/>
                </a:lnTo>
                <a:cubicBezTo>
                  <a:pt x="627183" y="261719"/>
                  <a:pt x="625544" y="250388"/>
                  <a:pt x="623087" y="238374"/>
                </a:cubicBezTo>
                <a:cubicBezTo>
                  <a:pt x="621176" y="228544"/>
                  <a:pt x="618718" y="218168"/>
                  <a:pt x="615715" y="207246"/>
                </a:cubicBezTo>
                <a:lnTo>
                  <a:pt x="620220" y="205608"/>
                </a:lnTo>
                <a:cubicBezTo>
                  <a:pt x="645067" y="219806"/>
                  <a:pt x="662816" y="236326"/>
                  <a:pt x="673465" y="255166"/>
                </a:cubicBezTo>
                <a:cubicBezTo>
                  <a:pt x="682202" y="271003"/>
                  <a:pt x="684933" y="286021"/>
                  <a:pt x="681656" y="300219"/>
                </a:cubicBezTo>
                <a:cubicBezTo>
                  <a:pt x="678380" y="313599"/>
                  <a:pt x="671553" y="321790"/>
                  <a:pt x="661177" y="324794"/>
                </a:cubicBezTo>
                <a:cubicBezTo>
                  <a:pt x="649982" y="328071"/>
                  <a:pt x="639060" y="323975"/>
                  <a:pt x="628411" y="312507"/>
                </a:cubicBezTo>
                <a:lnTo>
                  <a:pt x="629231" y="295305"/>
                </a:lnTo>
                <a:cubicBezTo>
                  <a:pt x="615851" y="302677"/>
                  <a:pt x="601926" y="309913"/>
                  <a:pt x="587454" y="317012"/>
                </a:cubicBezTo>
                <a:cubicBezTo>
                  <a:pt x="570798" y="325204"/>
                  <a:pt x="554005" y="333122"/>
                  <a:pt x="537076" y="340767"/>
                </a:cubicBezTo>
                <a:cubicBezTo>
                  <a:pt x="533800" y="345682"/>
                  <a:pt x="529977" y="349095"/>
                  <a:pt x="525608" y="351007"/>
                </a:cubicBezTo>
                <a:lnTo>
                  <a:pt x="494890" y="278512"/>
                </a:lnTo>
                <a:cubicBezTo>
                  <a:pt x="494890" y="278785"/>
                  <a:pt x="497211" y="278239"/>
                  <a:pt x="501853" y="276874"/>
                </a:cubicBezTo>
                <a:cubicBezTo>
                  <a:pt x="504037" y="276328"/>
                  <a:pt x="505949" y="275645"/>
                  <a:pt x="507587" y="274826"/>
                </a:cubicBezTo>
                <a:cubicBezTo>
                  <a:pt x="509771" y="274007"/>
                  <a:pt x="511273" y="273187"/>
                  <a:pt x="512092" y="272368"/>
                </a:cubicBezTo>
                <a:cubicBezTo>
                  <a:pt x="520284" y="263631"/>
                  <a:pt x="529431" y="246429"/>
                  <a:pt x="539534" y="220762"/>
                </a:cubicBezTo>
                <a:cubicBezTo>
                  <a:pt x="549090" y="195914"/>
                  <a:pt x="555644" y="173797"/>
                  <a:pt x="559193" y="154411"/>
                </a:cubicBezTo>
                <a:lnTo>
                  <a:pt x="499395" y="154411"/>
                </a:lnTo>
                <a:lnTo>
                  <a:pt x="496119" y="142943"/>
                </a:lnTo>
                <a:lnTo>
                  <a:pt x="629231" y="142943"/>
                </a:lnTo>
                <a:close/>
                <a:moveTo>
                  <a:pt x="2867" y="100347"/>
                </a:moveTo>
                <a:cubicBezTo>
                  <a:pt x="31264" y="100893"/>
                  <a:pt x="52698" y="106081"/>
                  <a:pt x="67170" y="115911"/>
                </a:cubicBezTo>
                <a:cubicBezTo>
                  <a:pt x="79184" y="124375"/>
                  <a:pt x="84918" y="134478"/>
                  <a:pt x="84372" y="146219"/>
                </a:cubicBezTo>
                <a:cubicBezTo>
                  <a:pt x="83826" y="157141"/>
                  <a:pt x="78775" y="165060"/>
                  <a:pt x="69218" y="169975"/>
                </a:cubicBezTo>
                <a:cubicBezTo>
                  <a:pt x="58842" y="175163"/>
                  <a:pt x="47647" y="174070"/>
                  <a:pt x="35633" y="166698"/>
                </a:cubicBezTo>
                <a:cubicBezTo>
                  <a:pt x="33448" y="155776"/>
                  <a:pt x="28806" y="144171"/>
                  <a:pt x="21707" y="131884"/>
                </a:cubicBezTo>
                <a:cubicBezTo>
                  <a:pt x="15154" y="120962"/>
                  <a:pt x="7918" y="111269"/>
                  <a:pt x="0" y="102804"/>
                </a:cubicBezTo>
                <a:close/>
                <a:moveTo>
                  <a:pt x="1639081" y="59799"/>
                </a:moveTo>
                <a:lnTo>
                  <a:pt x="1705022" y="82326"/>
                </a:lnTo>
                <a:cubicBezTo>
                  <a:pt x="1704203" y="85056"/>
                  <a:pt x="1702428" y="87104"/>
                  <a:pt x="1699698" y="88469"/>
                </a:cubicBezTo>
                <a:cubicBezTo>
                  <a:pt x="1696421" y="89834"/>
                  <a:pt x="1691233" y="90244"/>
                  <a:pt x="1684134" y="89698"/>
                </a:cubicBezTo>
                <a:lnTo>
                  <a:pt x="1666932" y="110996"/>
                </a:lnTo>
                <a:lnTo>
                  <a:pt x="1793081" y="110996"/>
                </a:lnTo>
                <a:lnTo>
                  <a:pt x="1808645" y="91336"/>
                </a:lnTo>
                <a:cubicBezTo>
                  <a:pt x="1802365" y="93794"/>
                  <a:pt x="1795948" y="95842"/>
                  <a:pt x="1789395" y="97480"/>
                </a:cubicBezTo>
                <a:lnTo>
                  <a:pt x="1786118" y="95022"/>
                </a:lnTo>
                <a:cubicBezTo>
                  <a:pt x="1791579" y="83281"/>
                  <a:pt x="1796084" y="71540"/>
                  <a:pt x="1799634" y="59799"/>
                </a:cubicBezTo>
                <a:close/>
                <a:moveTo>
                  <a:pt x="1323175" y="49150"/>
                </a:moveTo>
                <a:lnTo>
                  <a:pt x="1329318" y="53655"/>
                </a:lnTo>
                <a:lnTo>
                  <a:pt x="1380925" y="95022"/>
                </a:lnTo>
                <a:cubicBezTo>
                  <a:pt x="1379833" y="99391"/>
                  <a:pt x="1375873" y="101576"/>
                  <a:pt x="1369047" y="101576"/>
                </a:cubicBezTo>
                <a:lnTo>
                  <a:pt x="1174499" y="101576"/>
                </a:lnTo>
                <a:lnTo>
                  <a:pt x="1171632" y="137618"/>
                </a:lnTo>
                <a:cubicBezTo>
                  <a:pt x="1170266" y="150725"/>
                  <a:pt x="1168628" y="162466"/>
                  <a:pt x="1166717" y="172842"/>
                </a:cubicBezTo>
                <a:lnTo>
                  <a:pt x="1251909" y="172842"/>
                </a:lnTo>
                <a:lnTo>
                  <a:pt x="1282627" y="143352"/>
                </a:lnTo>
                <a:lnTo>
                  <a:pt x="1333004" y="186767"/>
                </a:lnTo>
                <a:cubicBezTo>
                  <a:pt x="1329455" y="190863"/>
                  <a:pt x="1323448" y="193593"/>
                  <a:pt x="1314983" y="194959"/>
                </a:cubicBezTo>
                <a:cubicBezTo>
                  <a:pt x="1309249" y="295987"/>
                  <a:pt x="1295324" y="355239"/>
                  <a:pt x="1273206" y="372714"/>
                </a:cubicBezTo>
                <a:cubicBezTo>
                  <a:pt x="1257916" y="384455"/>
                  <a:pt x="1236754" y="390326"/>
                  <a:pt x="1209722" y="390326"/>
                </a:cubicBezTo>
                <a:cubicBezTo>
                  <a:pt x="1210268" y="370939"/>
                  <a:pt x="1207265" y="357833"/>
                  <a:pt x="1200712" y="351007"/>
                </a:cubicBezTo>
                <a:cubicBezTo>
                  <a:pt x="1192520" y="341723"/>
                  <a:pt x="1178321" y="334760"/>
                  <a:pt x="1158116" y="330118"/>
                </a:cubicBezTo>
                <a:lnTo>
                  <a:pt x="1158525" y="326023"/>
                </a:lnTo>
                <a:lnTo>
                  <a:pt x="1190882" y="328071"/>
                </a:lnTo>
                <a:cubicBezTo>
                  <a:pt x="1203169" y="328617"/>
                  <a:pt x="1211497" y="328890"/>
                  <a:pt x="1215866" y="328890"/>
                </a:cubicBezTo>
                <a:cubicBezTo>
                  <a:pt x="1221873" y="328890"/>
                  <a:pt x="1226788" y="327524"/>
                  <a:pt x="1230611" y="324794"/>
                </a:cubicBezTo>
                <a:cubicBezTo>
                  <a:pt x="1242352" y="315237"/>
                  <a:pt x="1250680" y="268409"/>
                  <a:pt x="1255595" y="184310"/>
                </a:cubicBezTo>
                <a:lnTo>
                  <a:pt x="1164669" y="184310"/>
                </a:lnTo>
                <a:cubicBezTo>
                  <a:pt x="1160300" y="208065"/>
                  <a:pt x="1154293" y="229636"/>
                  <a:pt x="1146648" y="249023"/>
                </a:cubicBezTo>
                <a:cubicBezTo>
                  <a:pt x="1138183" y="270594"/>
                  <a:pt x="1127671" y="289844"/>
                  <a:pt x="1115110" y="306773"/>
                </a:cubicBezTo>
                <a:cubicBezTo>
                  <a:pt x="1101458" y="325340"/>
                  <a:pt x="1085211" y="341587"/>
                  <a:pt x="1066371" y="355512"/>
                </a:cubicBezTo>
                <a:cubicBezTo>
                  <a:pt x="1046165" y="370530"/>
                  <a:pt x="1022819" y="383090"/>
                  <a:pt x="996334" y="393193"/>
                </a:cubicBezTo>
                <a:lnTo>
                  <a:pt x="993876" y="389507"/>
                </a:lnTo>
                <a:cubicBezTo>
                  <a:pt x="1016539" y="372032"/>
                  <a:pt x="1035789" y="351826"/>
                  <a:pt x="1051626" y="328890"/>
                </a:cubicBezTo>
                <a:cubicBezTo>
                  <a:pt x="1066098" y="308138"/>
                  <a:pt x="1077702" y="284792"/>
                  <a:pt x="1086440" y="258852"/>
                </a:cubicBezTo>
                <a:cubicBezTo>
                  <a:pt x="1094359" y="235916"/>
                  <a:pt x="1100093" y="210386"/>
                  <a:pt x="1103642" y="182262"/>
                </a:cubicBezTo>
                <a:cubicBezTo>
                  <a:pt x="1106919" y="158233"/>
                  <a:pt x="1108557" y="131338"/>
                  <a:pt x="1108557" y="101576"/>
                </a:cubicBezTo>
                <a:lnTo>
                  <a:pt x="997153" y="101576"/>
                </a:lnTo>
                <a:lnTo>
                  <a:pt x="993876" y="90107"/>
                </a:lnTo>
                <a:lnTo>
                  <a:pt x="1291637" y="90107"/>
                </a:lnTo>
                <a:close/>
                <a:moveTo>
                  <a:pt x="634146" y="16794"/>
                </a:moveTo>
                <a:lnTo>
                  <a:pt x="652167" y="31538"/>
                </a:lnTo>
                <a:cubicBezTo>
                  <a:pt x="657901" y="36180"/>
                  <a:pt x="663225" y="40685"/>
                  <a:pt x="668140" y="45054"/>
                </a:cubicBezTo>
                <a:cubicBezTo>
                  <a:pt x="674420" y="50242"/>
                  <a:pt x="679608" y="54747"/>
                  <a:pt x="683704" y="58570"/>
                </a:cubicBezTo>
                <a:cubicBezTo>
                  <a:pt x="682612" y="62939"/>
                  <a:pt x="678789" y="65123"/>
                  <a:pt x="672236" y="65123"/>
                </a:cubicBezTo>
                <a:lnTo>
                  <a:pt x="515369" y="65123"/>
                </a:lnTo>
                <a:lnTo>
                  <a:pt x="512092" y="53655"/>
                </a:lnTo>
                <a:lnTo>
                  <a:pt x="606704" y="53655"/>
                </a:lnTo>
                <a:close/>
                <a:moveTo>
                  <a:pt x="33585" y="10650"/>
                </a:moveTo>
                <a:cubicBezTo>
                  <a:pt x="62801" y="10650"/>
                  <a:pt x="85191" y="15701"/>
                  <a:pt x="100755" y="25804"/>
                </a:cubicBezTo>
                <a:cubicBezTo>
                  <a:pt x="113861" y="33996"/>
                  <a:pt x="120415" y="44099"/>
                  <a:pt x="120415" y="56113"/>
                </a:cubicBezTo>
                <a:cubicBezTo>
                  <a:pt x="120688" y="67308"/>
                  <a:pt x="116046" y="75636"/>
                  <a:pt x="106489" y="81097"/>
                </a:cubicBezTo>
                <a:cubicBezTo>
                  <a:pt x="96113" y="87104"/>
                  <a:pt x="84645" y="86558"/>
                  <a:pt x="72085" y="79459"/>
                </a:cubicBezTo>
                <a:cubicBezTo>
                  <a:pt x="68535" y="68263"/>
                  <a:pt x="62665" y="56249"/>
                  <a:pt x="54473" y="43416"/>
                </a:cubicBezTo>
                <a:cubicBezTo>
                  <a:pt x="47101" y="32221"/>
                  <a:pt x="39182" y="22118"/>
                  <a:pt x="30718" y="13107"/>
                </a:cubicBezTo>
                <a:close/>
                <a:moveTo>
                  <a:pt x="322745" y="5735"/>
                </a:moveTo>
                <a:lnTo>
                  <a:pt x="378856" y="59799"/>
                </a:lnTo>
                <a:cubicBezTo>
                  <a:pt x="372849" y="64441"/>
                  <a:pt x="362883" y="64168"/>
                  <a:pt x="348957" y="58980"/>
                </a:cubicBezTo>
                <a:cubicBezTo>
                  <a:pt x="331755" y="61983"/>
                  <a:pt x="309092" y="65260"/>
                  <a:pt x="280968" y="68810"/>
                </a:cubicBezTo>
                <a:lnTo>
                  <a:pt x="280968" y="141714"/>
                </a:lnTo>
                <a:lnTo>
                  <a:pt x="314553" y="141714"/>
                </a:lnTo>
                <a:lnTo>
                  <a:pt x="343633" y="101576"/>
                </a:lnTo>
                <a:lnTo>
                  <a:pt x="348957" y="106081"/>
                </a:lnTo>
                <a:lnTo>
                  <a:pt x="362473" y="117139"/>
                </a:lnTo>
                <a:lnTo>
                  <a:pt x="395239" y="146629"/>
                </a:lnTo>
                <a:cubicBezTo>
                  <a:pt x="394420" y="150998"/>
                  <a:pt x="390598" y="153182"/>
                  <a:pt x="383771" y="153182"/>
                </a:cubicBezTo>
                <a:lnTo>
                  <a:pt x="280968" y="153182"/>
                </a:lnTo>
                <a:lnTo>
                  <a:pt x="280968" y="231001"/>
                </a:lnTo>
                <a:lnTo>
                  <a:pt x="302676" y="231001"/>
                </a:lnTo>
                <a:lnTo>
                  <a:pt x="329298" y="202331"/>
                </a:lnTo>
                <a:lnTo>
                  <a:pt x="382543" y="242879"/>
                </a:lnTo>
                <a:cubicBezTo>
                  <a:pt x="380904" y="244790"/>
                  <a:pt x="378856" y="246429"/>
                  <a:pt x="376399" y="247794"/>
                </a:cubicBezTo>
                <a:cubicBezTo>
                  <a:pt x="373395" y="249705"/>
                  <a:pt x="369982" y="251070"/>
                  <a:pt x="366160" y="251890"/>
                </a:cubicBezTo>
                <a:lnTo>
                  <a:pt x="366160" y="372305"/>
                </a:lnTo>
                <a:cubicBezTo>
                  <a:pt x="366160" y="373124"/>
                  <a:pt x="364521" y="374489"/>
                  <a:pt x="361245" y="376400"/>
                </a:cubicBezTo>
                <a:cubicBezTo>
                  <a:pt x="357968" y="378039"/>
                  <a:pt x="354009" y="379677"/>
                  <a:pt x="349367" y="381315"/>
                </a:cubicBezTo>
                <a:cubicBezTo>
                  <a:pt x="337353" y="385684"/>
                  <a:pt x="326704" y="387869"/>
                  <a:pt x="317420" y="387869"/>
                </a:cubicBezTo>
                <a:lnTo>
                  <a:pt x="307181" y="387869"/>
                </a:lnTo>
                <a:lnTo>
                  <a:pt x="307181" y="352645"/>
                </a:lnTo>
                <a:lnTo>
                  <a:pt x="197824" y="352645"/>
                </a:lnTo>
                <a:lnTo>
                  <a:pt x="197824" y="372305"/>
                </a:lnTo>
                <a:cubicBezTo>
                  <a:pt x="197824" y="373670"/>
                  <a:pt x="196323" y="375308"/>
                  <a:pt x="193319" y="377220"/>
                </a:cubicBezTo>
                <a:cubicBezTo>
                  <a:pt x="190589" y="379404"/>
                  <a:pt x="186902" y="381452"/>
                  <a:pt x="182260" y="383363"/>
                </a:cubicBezTo>
                <a:cubicBezTo>
                  <a:pt x="170519" y="388005"/>
                  <a:pt x="159051" y="390326"/>
                  <a:pt x="147856" y="390326"/>
                </a:cubicBezTo>
                <a:lnTo>
                  <a:pt x="139665" y="390326"/>
                </a:lnTo>
                <a:lnTo>
                  <a:pt x="139665" y="207655"/>
                </a:lnTo>
                <a:lnTo>
                  <a:pt x="200282" y="231001"/>
                </a:lnTo>
                <a:lnTo>
                  <a:pt x="220351" y="231001"/>
                </a:lnTo>
                <a:lnTo>
                  <a:pt x="220351" y="153182"/>
                </a:lnTo>
                <a:lnTo>
                  <a:pt x="121643" y="153182"/>
                </a:lnTo>
                <a:lnTo>
                  <a:pt x="118776" y="142943"/>
                </a:lnTo>
                <a:cubicBezTo>
                  <a:pt x="103759" y="187723"/>
                  <a:pt x="93110" y="221308"/>
                  <a:pt x="86830" y="243698"/>
                </a:cubicBezTo>
                <a:cubicBezTo>
                  <a:pt x="84645" y="251890"/>
                  <a:pt x="83007" y="258852"/>
                  <a:pt x="81915" y="264586"/>
                </a:cubicBezTo>
                <a:cubicBezTo>
                  <a:pt x="80276" y="272232"/>
                  <a:pt x="79594" y="278512"/>
                  <a:pt x="79867" y="283427"/>
                </a:cubicBezTo>
                <a:cubicBezTo>
                  <a:pt x="80140" y="288342"/>
                  <a:pt x="81368" y="293666"/>
                  <a:pt x="83553" y="299400"/>
                </a:cubicBezTo>
                <a:lnTo>
                  <a:pt x="86830" y="306773"/>
                </a:lnTo>
                <a:cubicBezTo>
                  <a:pt x="86830" y="307319"/>
                  <a:pt x="87103" y="307865"/>
                  <a:pt x="87649" y="308411"/>
                </a:cubicBezTo>
                <a:lnTo>
                  <a:pt x="90106" y="314145"/>
                </a:lnTo>
                <a:cubicBezTo>
                  <a:pt x="93110" y="320698"/>
                  <a:pt x="95294" y="326569"/>
                  <a:pt x="96659" y="331757"/>
                </a:cubicBezTo>
                <a:cubicBezTo>
                  <a:pt x="98571" y="339129"/>
                  <a:pt x="99390" y="346911"/>
                  <a:pt x="99117" y="355102"/>
                </a:cubicBezTo>
                <a:cubicBezTo>
                  <a:pt x="98298" y="379677"/>
                  <a:pt x="84372" y="391964"/>
                  <a:pt x="57340" y="391964"/>
                </a:cubicBezTo>
                <a:cubicBezTo>
                  <a:pt x="43142" y="391964"/>
                  <a:pt x="33994" y="384865"/>
                  <a:pt x="29899" y="370666"/>
                </a:cubicBezTo>
                <a:cubicBezTo>
                  <a:pt x="34267" y="349368"/>
                  <a:pt x="36042" y="329982"/>
                  <a:pt x="35223" y="312507"/>
                </a:cubicBezTo>
                <a:cubicBezTo>
                  <a:pt x="34677" y="295031"/>
                  <a:pt x="31946" y="284656"/>
                  <a:pt x="27032" y="281379"/>
                </a:cubicBezTo>
                <a:cubicBezTo>
                  <a:pt x="21024" y="277283"/>
                  <a:pt x="13652" y="274826"/>
                  <a:pt x="4915" y="274007"/>
                </a:cubicBezTo>
                <a:lnTo>
                  <a:pt x="4915" y="267044"/>
                </a:lnTo>
                <a:lnTo>
                  <a:pt x="24165" y="267044"/>
                </a:lnTo>
                <a:cubicBezTo>
                  <a:pt x="30172" y="267044"/>
                  <a:pt x="34950" y="264313"/>
                  <a:pt x="38500" y="258852"/>
                </a:cubicBezTo>
                <a:lnTo>
                  <a:pt x="46282" y="247384"/>
                </a:lnTo>
                <a:cubicBezTo>
                  <a:pt x="49012" y="243015"/>
                  <a:pt x="52971" y="235916"/>
                  <a:pt x="58159" y="226086"/>
                </a:cubicBezTo>
                <a:cubicBezTo>
                  <a:pt x="63620" y="216530"/>
                  <a:pt x="72085" y="200966"/>
                  <a:pt x="83553" y="179395"/>
                </a:cubicBezTo>
                <a:lnTo>
                  <a:pt x="130244" y="91336"/>
                </a:lnTo>
                <a:lnTo>
                  <a:pt x="135978" y="92974"/>
                </a:lnTo>
                <a:cubicBezTo>
                  <a:pt x="133794" y="98709"/>
                  <a:pt x="131200" y="106217"/>
                  <a:pt x="128197" y="115501"/>
                </a:cubicBezTo>
                <a:lnTo>
                  <a:pt x="119186" y="141714"/>
                </a:lnTo>
                <a:lnTo>
                  <a:pt x="220351" y="141714"/>
                </a:lnTo>
                <a:lnTo>
                  <a:pt x="220351" y="74544"/>
                </a:lnTo>
                <a:cubicBezTo>
                  <a:pt x="186220" y="77274"/>
                  <a:pt x="154000" y="78776"/>
                  <a:pt x="123691" y="79049"/>
                </a:cubicBezTo>
                <a:lnTo>
                  <a:pt x="122872" y="73724"/>
                </a:lnTo>
                <a:cubicBezTo>
                  <a:pt x="203149" y="54884"/>
                  <a:pt x="269773" y="32221"/>
                  <a:pt x="322745" y="5735"/>
                </a:cubicBezTo>
                <a:close/>
                <a:moveTo>
                  <a:pt x="1139275" y="2049"/>
                </a:moveTo>
                <a:cubicBezTo>
                  <a:pt x="1171222" y="3687"/>
                  <a:pt x="1195387" y="10377"/>
                  <a:pt x="1211770" y="22118"/>
                </a:cubicBezTo>
                <a:cubicBezTo>
                  <a:pt x="1225150" y="32221"/>
                  <a:pt x="1231293" y="43962"/>
                  <a:pt x="1230201" y="57341"/>
                </a:cubicBezTo>
                <a:cubicBezTo>
                  <a:pt x="1229382" y="69902"/>
                  <a:pt x="1223375" y="78776"/>
                  <a:pt x="1212180" y="83964"/>
                </a:cubicBezTo>
                <a:cubicBezTo>
                  <a:pt x="1200165" y="89698"/>
                  <a:pt x="1187469" y="88060"/>
                  <a:pt x="1174089" y="79049"/>
                </a:cubicBezTo>
                <a:cubicBezTo>
                  <a:pt x="1171632" y="65943"/>
                  <a:pt x="1166717" y="52427"/>
                  <a:pt x="1159345" y="38501"/>
                </a:cubicBezTo>
                <a:cubicBezTo>
                  <a:pt x="1152791" y="25941"/>
                  <a:pt x="1145146" y="14473"/>
                  <a:pt x="1136408" y="4097"/>
                </a:cubicBezTo>
                <a:close/>
                <a:moveTo>
                  <a:pt x="718518" y="2049"/>
                </a:moveTo>
                <a:lnTo>
                  <a:pt x="793061" y="8602"/>
                </a:lnTo>
                <a:cubicBezTo>
                  <a:pt x="791968" y="14882"/>
                  <a:pt x="786780" y="18841"/>
                  <a:pt x="777497" y="20480"/>
                </a:cubicBezTo>
                <a:lnTo>
                  <a:pt x="776678" y="106081"/>
                </a:lnTo>
                <a:lnTo>
                  <a:pt x="813130" y="106081"/>
                </a:lnTo>
                <a:lnTo>
                  <a:pt x="842619" y="76591"/>
                </a:lnTo>
                <a:lnTo>
                  <a:pt x="890539" y="119187"/>
                </a:lnTo>
                <a:cubicBezTo>
                  <a:pt x="886990" y="123283"/>
                  <a:pt x="880983" y="126014"/>
                  <a:pt x="872518" y="127379"/>
                </a:cubicBezTo>
                <a:cubicBezTo>
                  <a:pt x="871426" y="171067"/>
                  <a:pt x="870334" y="206017"/>
                  <a:pt x="869242" y="232230"/>
                </a:cubicBezTo>
                <a:cubicBezTo>
                  <a:pt x="867603" y="260900"/>
                  <a:pt x="865555" y="283973"/>
                  <a:pt x="863098" y="301448"/>
                </a:cubicBezTo>
                <a:cubicBezTo>
                  <a:pt x="858729" y="334487"/>
                  <a:pt x="850538" y="356604"/>
                  <a:pt x="838523" y="367799"/>
                </a:cubicBezTo>
                <a:cubicBezTo>
                  <a:pt x="824052" y="381452"/>
                  <a:pt x="804665" y="388278"/>
                  <a:pt x="780364" y="388278"/>
                </a:cubicBezTo>
                <a:cubicBezTo>
                  <a:pt x="780364" y="368618"/>
                  <a:pt x="778316" y="355785"/>
                  <a:pt x="774220" y="349778"/>
                </a:cubicBezTo>
                <a:cubicBezTo>
                  <a:pt x="767940" y="341040"/>
                  <a:pt x="757428" y="334760"/>
                  <a:pt x="742683" y="330938"/>
                </a:cubicBezTo>
                <a:lnTo>
                  <a:pt x="743092" y="326023"/>
                </a:lnTo>
                <a:cubicBezTo>
                  <a:pt x="756745" y="327388"/>
                  <a:pt x="769851" y="328071"/>
                  <a:pt x="782412" y="328071"/>
                </a:cubicBezTo>
                <a:cubicBezTo>
                  <a:pt x="787873" y="328071"/>
                  <a:pt x="792378" y="326432"/>
                  <a:pt x="795928" y="323156"/>
                </a:cubicBezTo>
                <a:cubicBezTo>
                  <a:pt x="807396" y="313053"/>
                  <a:pt x="814632" y="244517"/>
                  <a:pt x="817635" y="117549"/>
                </a:cubicBezTo>
                <a:lnTo>
                  <a:pt x="776268" y="117549"/>
                </a:lnTo>
                <a:cubicBezTo>
                  <a:pt x="775722" y="134478"/>
                  <a:pt x="775039" y="149632"/>
                  <a:pt x="774220" y="163012"/>
                </a:cubicBezTo>
                <a:cubicBezTo>
                  <a:pt x="773128" y="178303"/>
                  <a:pt x="771626" y="192365"/>
                  <a:pt x="769715" y="205198"/>
                </a:cubicBezTo>
                <a:cubicBezTo>
                  <a:pt x="765346" y="233595"/>
                  <a:pt x="758247" y="258443"/>
                  <a:pt x="748417" y="279741"/>
                </a:cubicBezTo>
                <a:cubicBezTo>
                  <a:pt x="737768" y="303223"/>
                  <a:pt x="723023" y="323838"/>
                  <a:pt x="704183" y="341587"/>
                </a:cubicBezTo>
                <a:cubicBezTo>
                  <a:pt x="683977" y="360700"/>
                  <a:pt x="658447" y="377356"/>
                  <a:pt x="627592" y="391555"/>
                </a:cubicBezTo>
                <a:lnTo>
                  <a:pt x="623906" y="386230"/>
                </a:lnTo>
                <a:cubicBezTo>
                  <a:pt x="643839" y="369301"/>
                  <a:pt x="660222" y="351007"/>
                  <a:pt x="673055" y="331347"/>
                </a:cubicBezTo>
                <a:cubicBezTo>
                  <a:pt x="685069" y="312507"/>
                  <a:pt x="694626" y="291755"/>
                  <a:pt x="701726" y="269092"/>
                </a:cubicBezTo>
                <a:cubicBezTo>
                  <a:pt x="707733" y="248340"/>
                  <a:pt x="712101" y="224721"/>
                  <a:pt x="714832" y="198235"/>
                </a:cubicBezTo>
                <a:cubicBezTo>
                  <a:pt x="716197" y="186221"/>
                  <a:pt x="717153" y="173251"/>
                  <a:pt x="717699" y="159326"/>
                </a:cubicBezTo>
                <a:cubicBezTo>
                  <a:pt x="718245" y="146765"/>
                  <a:pt x="718654" y="132840"/>
                  <a:pt x="718928" y="117549"/>
                </a:cubicBezTo>
                <a:lnTo>
                  <a:pt x="676741" y="117549"/>
                </a:lnTo>
                <a:lnTo>
                  <a:pt x="673055" y="106081"/>
                </a:lnTo>
                <a:lnTo>
                  <a:pt x="718928" y="106081"/>
                </a:lnTo>
                <a:close/>
                <a:moveTo>
                  <a:pt x="1673383" y="206"/>
                </a:moveTo>
                <a:cubicBezTo>
                  <a:pt x="1680960" y="615"/>
                  <a:pt x="1687684" y="1639"/>
                  <a:pt x="1693554" y="3278"/>
                </a:cubicBezTo>
                <a:cubicBezTo>
                  <a:pt x="1703384" y="6281"/>
                  <a:pt x="1710074" y="10786"/>
                  <a:pt x="1713623" y="16794"/>
                </a:cubicBezTo>
                <a:cubicBezTo>
                  <a:pt x="1720723" y="29354"/>
                  <a:pt x="1716354" y="39866"/>
                  <a:pt x="1700517" y="48331"/>
                </a:cubicBezTo>
                <a:lnTo>
                  <a:pt x="1798405" y="48331"/>
                </a:lnTo>
                <a:lnTo>
                  <a:pt x="1825437" y="21299"/>
                </a:lnTo>
                <a:lnTo>
                  <a:pt x="1872539" y="65533"/>
                </a:lnTo>
                <a:cubicBezTo>
                  <a:pt x="1869535" y="68537"/>
                  <a:pt x="1864211" y="70175"/>
                  <a:pt x="1856565" y="70448"/>
                </a:cubicBezTo>
                <a:cubicBezTo>
                  <a:pt x="1847281" y="75636"/>
                  <a:pt x="1837315" y="80278"/>
                  <a:pt x="1826666" y="84373"/>
                </a:cubicBezTo>
                <a:lnTo>
                  <a:pt x="1845916" y="99118"/>
                </a:lnTo>
                <a:cubicBezTo>
                  <a:pt x="1854108" y="105671"/>
                  <a:pt x="1860934" y="111269"/>
                  <a:pt x="1866395" y="115911"/>
                </a:cubicBezTo>
                <a:cubicBezTo>
                  <a:pt x="1865576" y="120279"/>
                  <a:pt x="1861889" y="122464"/>
                  <a:pt x="1855336" y="122464"/>
                </a:cubicBezTo>
                <a:lnTo>
                  <a:pt x="1792671" y="122464"/>
                </a:lnTo>
                <a:cubicBezTo>
                  <a:pt x="1784480" y="137482"/>
                  <a:pt x="1775606" y="150178"/>
                  <a:pt x="1766049" y="160554"/>
                </a:cubicBezTo>
                <a:cubicBezTo>
                  <a:pt x="1786255" y="163831"/>
                  <a:pt x="1802365" y="168063"/>
                  <a:pt x="1814379" y="173251"/>
                </a:cubicBezTo>
                <a:cubicBezTo>
                  <a:pt x="1825301" y="177893"/>
                  <a:pt x="1832673" y="183218"/>
                  <a:pt x="1836496" y="189225"/>
                </a:cubicBezTo>
                <a:cubicBezTo>
                  <a:pt x="1843322" y="200420"/>
                  <a:pt x="1839226" y="209840"/>
                  <a:pt x="1824209" y="217485"/>
                </a:cubicBezTo>
                <a:lnTo>
                  <a:pt x="1831581" y="223629"/>
                </a:lnTo>
                <a:cubicBezTo>
                  <a:pt x="1836496" y="227452"/>
                  <a:pt x="1840592" y="230865"/>
                  <a:pt x="1843868" y="233868"/>
                </a:cubicBezTo>
                <a:cubicBezTo>
                  <a:pt x="1855882" y="243971"/>
                  <a:pt x="1865166" y="252026"/>
                  <a:pt x="1871719" y="258033"/>
                </a:cubicBezTo>
                <a:cubicBezTo>
                  <a:pt x="1870627" y="262402"/>
                  <a:pt x="1866804" y="264586"/>
                  <a:pt x="1860251" y="264586"/>
                </a:cubicBezTo>
                <a:lnTo>
                  <a:pt x="1721815" y="264586"/>
                </a:lnTo>
                <a:cubicBezTo>
                  <a:pt x="1738744" y="279604"/>
                  <a:pt x="1762090" y="291891"/>
                  <a:pt x="1791852" y="301448"/>
                </a:cubicBezTo>
                <a:cubicBezTo>
                  <a:pt x="1819430" y="310459"/>
                  <a:pt x="1848783" y="316193"/>
                  <a:pt x="1879911" y="318650"/>
                </a:cubicBezTo>
                <a:lnTo>
                  <a:pt x="1879501" y="323565"/>
                </a:lnTo>
                <a:cubicBezTo>
                  <a:pt x="1855746" y="330391"/>
                  <a:pt x="1840865" y="349232"/>
                  <a:pt x="1834858" y="380087"/>
                </a:cubicBezTo>
                <a:cubicBezTo>
                  <a:pt x="1777244" y="359881"/>
                  <a:pt x="1736696" y="322473"/>
                  <a:pt x="1713214" y="267863"/>
                </a:cubicBezTo>
                <a:lnTo>
                  <a:pt x="1713214" y="377629"/>
                </a:lnTo>
                <a:cubicBezTo>
                  <a:pt x="1713214" y="378448"/>
                  <a:pt x="1711712" y="379677"/>
                  <a:pt x="1708708" y="381315"/>
                </a:cubicBezTo>
                <a:cubicBezTo>
                  <a:pt x="1705432" y="382954"/>
                  <a:pt x="1701336" y="384455"/>
                  <a:pt x="1696421" y="385821"/>
                </a:cubicBezTo>
                <a:cubicBezTo>
                  <a:pt x="1684134" y="389643"/>
                  <a:pt x="1672256" y="391555"/>
                  <a:pt x="1660788" y="391555"/>
                </a:cubicBezTo>
                <a:lnTo>
                  <a:pt x="1650139" y="391555"/>
                </a:lnTo>
                <a:lnTo>
                  <a:pt x="1650139" y="310459"/>
                </a:lnTo>
                <a:cubicBezTo>
                  <a:pt x="1608363" y="340494"/>
                  <a:pt x="1555118" y="363567"/>
                  <a:pt x="1490405" y="379677"/>
                </a:cubicBezTo>
                <a:lnTo>
                  <a:pt x="1487948" y="375581"/>
                </a:lnTo>
                <a:cubicBezTo>
                  <a:pt x="1513614" y="362475"/>
                  <a:pt x="1537916" y="345546"/>
                  <a:pt x="1560852" y="324794"/>
                </a:cubicBezTo>
                <a:cubicBezTo>
                  <a:pt x="1581877" y="305680"/>
                  <a:pt x="1599625" y="285611"/>
                  <a:pt x="1614097" y="264586"/>
                </a:cubicBezTo>
                <a:lnTo>
                  <a:pt x="1497777" y="264586"/>
                </a:lnTo>
                <a:lnTo>
                  <a:pt x="1494501" y="253118"/>
                </a:lnTo>
                <a:lnTo>
                  <a:pt x="1650139" y="253118"/>
                </a:lnTo>
                <a:lnTo>
                  <a:pt x="1650139" y="217076"/>
                </a:lnTo>
                <a:cubicBezTo>
                  <a:pt x="1614643" y="224448"/>
                  <a:pt x="1566723" y="229363"/>
                  <a:pt x="1506378" y="231820"/>
                </a:cubicBezTo>
                <a:lnTo>
                  <a:pt x="1504740" y="226496"/>
                </a:lnTo>
                <a:cubicBezTo>
                  <a:pt x="1540510" y="221035"/>
                  <a:pt x="1571091" y="214891"/>
                  <a:pt x="1596485" y="208065"/>
                </a:cubicBezTo>
                <a:cubicBezTo>
                  <a:pt x="1623517" y="200693"/>
                  <a:pt x="1646044" y="192092"/>
                  <a:pt x="1664065" y="182262"/>
                </a:cubicBezTo>
                <a:cubicBezTo>
                  <a:pt x="1631572" y="175436"/>
                  <a:pt x="1595120" y="170111"/>
                  <a:pt x="1554708" y="166288"/>
                </a:cubicBezTo>
                <a:cubicBezTo>
                  <a:pt x="1563992" y="155639"/>
                  <a:pt x="1575324" y="141031"/>
                  <a:pt x="1588703" y="122464"/>
                </a:cubicBezTo>
                <a:lnTo>
                  <a:pt x="1513751" y="122464"/>
                </a:lnTo>
                <a:lnTo>
                  <a:pt x="1510474" y="110996"/>
                </a:lnTo>
                <a:lnTo>
                  <a:pt x="1596485" y="110996"/>
                </a:lnTo>
                <a:lnTo>
                  <a:pt x="1615325" y="82735"/>
                </a:lnTo>
                <a:cubicBezTo>
                  <a:pt x="1621606" y="73178"/>
                  <a:pt x="1626247" y="65533"/>
                  <a:pt x="1629251" y="59799"/>
                </a:cubicBezTo>
                <a:lnTo>
                  <a:pt x="1557985" y="59799"/>
                </a:lnTo>
                <a:cubicBezTo>
                  <a:pt x="1559350" y="83008"/>
                  <a:pt x="1551978" y="98026"/>
                  <a:pt x="1535868" y="104852"/>
                </a:cubicBezTo>
                <a:cubicBezTo>
                  <a:pt x="1528496" y="107856"/>
                  <a:pt x="1520850" y="107719"/>
                  <a:pt x="1512932" y="104443"/>
                </a:cubicBezTo>
                <a:cubicBezTo>
                  <a:pt x="1504740" y="100893"/>
                  <a:pt x="1499552" y="94749"/>
                  <a:pt x="1497368" y="86012"/>
                </a:cubicBezTo>
                <a:cubicBezTo>
                  <a:pt x="1494091" y="70175"/>
                  <a:pt x="1501464" y="58707"/>
                  <a:pt x="1519485" y="51607"/>
                </a:cubicBezTo>
                <a:cubicBezTo>
                  <a:pt x="1525765" y="49423"/>
                  <a:pt x="1531226" y="45737"/>
                  <a:pt x="1535868" y="40549"/>
                </a:cubicBezTo>
                <a:cubicBezTo>
                  <a:pt x="1541056" y="35088"/>
                  <a:pt x="1543513" y="29490"/>
                  <a:pt x="1543240" y="23756"/>
                </a:cubicBezTo>
                <a:lnTo>
                  <a:pt x="1548565" y="23756"/>
                </a:lnTo>
                <a:cubicBezTo>
                  <a:pt x="1552661" y="33313"/>
                  <a:pt x="1555254" y="41505"/>
                  <a:pt x="1556347" y="48331"/>
                </a:cubicBezTo>
                <a:lnTo>
                  <a:pt x="1666932" y="48331"/>
                </a:lnTo>
                <a:lnTo>
                  <a:pt x="1658740" y="43006"/>
                </a:lnTo>
                <a:cubicBezTo>
                  <a:pt x="1661471" y="25804"/>
                  <a:pt x="1657102" y="12425"/>
                  <a:pt x="1645634" y="2868"/>
                </a:cubicBezTo>
                <a:lnTo>
                  <a:pt x="1648091" y="820"/>
                </a:lnTo>
                <a:cubicBezTo>
                  <a:pt x="1657375" y="1"/>
                  <a:pt x="1665805" y="-204"/>
                  <a:pt x="1673383" y="2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id="{888D0758-F7A9-405A-ADAB-FF1FD7EC5DAB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21433609">
            <a:off x="-2715681" y="-797064"/>
            <a:ext cx="5326623" cy="1696262"/>
          </a:xfrm>
          <a:custGeom>
            <a:avLst/>
            <a:gdLst>
              <a:gd name="connsiteX0" fmla="*/ 0 w 8153639"/>
              <a:gd name="connsiteY0" fmla="*/ 0 h 2596526"/>
              <a:gd name="connsiteX1" fmla="*/ 8153639 w 8153639"/>
              <a:gd name="connsiteY1" fmla="*/ 0 h 2596526"/>
              <a:gd name="connsiteX2" fmla="*/ 8153639 w 8153639"/>
              <a:gd name="connsiteY2" fmla="*/ 2596526 h 2596526"/>
              <a:gd name="connsiteX3" fmla="*/ 0 w 8153639"/>
              <a:gd name="connsiteY3" fmla="*/ 2596526 h 259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53639" h="2596526">
                <a:moveTo>
                  <a:pt x="0" y="0"/>
                </a:moveTo>
                <a:lnTo>
                  <a:pt x="8153639" y="0"/>
                </a:lnTo>
                <a:lnTo>
                  <a:pt x="8153639" y="2596526"/>
                </a:lnTo>
                <a:lnTo>
                  <a:pt x="0" y="2596526"/>
                </a:lnTo>
                <a:close/>
              </a:path>
            </a:pathLst>
          </a:custGeom>
        </p:spPr>
      </p:pic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549877EC-E0E6-438F-A0FB-B8803E5E87BF}"/>
              </a:ext>
            </a:extLst>
          </p:cNvPr>
          <p:cNvSpPr/>
          <p:nvPr/>
        </p:nvSpPr>
        <p:spPr>
          <a:xfrm>
            <a:off x="874712" y="1439346"/>
            <a:ext cx="4972343" cy="2101793"/>
          </a:xfrm>
          <a:custGeom>
            <a:avLst/>
            <a:gdLst>
              <a:gd name="connsiteX0" fmla="*/ 223147 w 4972343"/>
              <a:gd name="connsiteY0" fmla="*/ 0 h 2101793"/>
              <a:gd name="connsiteX1" fmla="*/ 1351944 w 4972343"/>
              <a:gd name="connsiteY1" fmla="*/ 0 h 2101793"/>
              <a:gd name="connsiteX2" fmla="*/ 1648362 w 4972343"/>
              <a:gd name="connsiteY2" fmla="*/ 160996 h 2101793"/>
              <a:gd name="connsiteX3" fmla="*/ 1702178 w 4972343"/>
              <a:gd name="connsiteY3" fmla="*/ 243919 h 2101793"/>
              <a:gd name="connsiteX4" fmla="*/ 1998596 w 4972343"/>
              <a:gd name="connsiteY4" fmla="*/ 404915 h 2101793"/>
              <a:gd name="connsiteX5" fmla="*/ 2946452 w 4972343"/>
              <a:gd name="connsiteY5" fmla="*/ 404915 h 2101793"/>
              <a:gd name="connsiteX6" fmla="*/ 2946452 w 4972343"/>
              <a:gd name="connsiteY6" fmla="*/ 404915 h 2101793"/>
              <a:gd name="connsiteX7" fmla="*/ 3486007 w 4972343"/>
              <a:gd name="connsiteY7" fmla="*/ 404915 h 2101793"/>
              <a:gd name="connsiteX8" fmla="*/ 3666941 w 4972343"/>
              <a:gd name="connsiteY8" fmla="*/ 404915 h 2101793"/>
              <a:gd name="connsiteX9" fmla="*/ 3898483 w 4972343"/>
              <a:gd name="connsiteY9" fmla="*/ 404915 h 2101793"/>
              <a:gd name="connsiteX10" fmla="*/ 4438038 w 4972343"/>
              <a:gd name="connsiteY10" fmla="*/ 404915 h 2101793"/>
              <a:gd name="connsiteX11" fmla="*/ 4618972 w 4972343"/>
              <a:gd name="connsiteY11" fmla="*/ 404915 h 2101793"/>
              <a:gd name="connsiteX12" fmla="*/ 4972343 w 4972343"/>
              <a:gd name="connsiteY12" fmla="*/ 758287 h 2101793"/>
              <a:gd name="connsiteX13" fmla="*/ 4972343 w 4972343"/>
              <a:gd name="connsiteY13" fmla="*/ 1878646 h 2101793"/>
              <a:gd name="connsiteX14" fmla="*/ 4749196 w 4972343"/>
              <a:gd name="connsiteY14" fmla="*/ 2101793 h 2101793"/>
              <a:gd name="connsiteX15" fmla="*/ 4568262 w 4972343"/>
              <a:gd name="connsiteY15" fmla="*/ 2101793 h 2101793"/>
              <a:gd name="connsiteX16" fmla="*/ 4028707 w 4972343"/>
              <a:gd name="connsiteY16" fmla="*/ 2101793 h 2101793"/>
              <a:gd name="connsiteX17" fmla="*/ 3666941 w 4972343"/>
              <a:gd name="connsiteY17" fmla="*/ 2101793 h 2101793"/>
              <a:gd name="connsiteX18" fmla="*/ 3486007 w 4972343"/>
              <a:gd name="connsiteY18" fmla="*/ 2101793 h 2101793"/>
              <a:gd name="connsiteX19" fmla="*/ 3195071 w 4972343"/>
              <a:gd name="connsiteY19" fmla="*/ 2101793 h 2101793"/>
              <a:gd name="connsiteX20" fmla="*/ 2946452 w 4972343"/>
              <a:gd name="connsiteY20" fmla="*/ 2101793 h 2101793"/>
              <a:gd name="connsiteX21" fmla="*/ 223147 w 4972343"/>
              <a:gd name="connsiteY21" fmla="*/ 2101793 h 2101793"/>
              <a:gd name="connsiteX22" fmla="*/ 0 w 4972343"/>
              <a:gd name="connsiteY22" fmla="*/ 1878646 h 2101793"/>
              <a:gd name="connsiteX23" fmla="*/ 0 w 4972343"/>
              <a:gd name="connsiteY23" fmla="*/ 223147 h 2101793"/>
              <a:gd name="connsiteX24" fmla="*/ 223147 w 4972343"/>
              <a:gd name="connsiteY24" fmla="*/ 0 h 210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72343" h="2101793">
                <a:moveTo>
                  <a:pt x="223147" y="0"/>
                </a:moveTo>
                <a:lnTo>
                  <a:pt x="1351944" y="0"/>
                </a:lnTo>
                <a:cubicBezTo>
                  <a:pt x="1471709" y="0"/>
                  <a:pt x="1583162" y="60535"/>
                  <a:pt x="1648362" y="160996"/>
                </a:cubicBezTo>
                <a:lnTo>
                  <a:pt x="1702178" y="243919"/>
                </a:lnTo>
                <a:cubicBezTo>
                  <a:pt x="1767378" y="344381"/>
                  <a:pt x="1878830" y="404915"/>
                  <a:pt x="1998596" y="404915"/>
                </a:cubicBezTo>
                <a:lnTo>
                  <a:pt x="2946452" y="404915"/>
                </a:lnTo>
                <a:lnTo>
                  <a:pt x="2946452" y="404915"/>
                </a:lnTo>
                <a:lnTo>
                  <a:pt x="3486007" y="404915"/>
                </a:lnTo>
                <a:lnTo>
                  <a:pt x="3666941" y="404915"/>
                </a:lnTo>
                <a:lnTo>
                  <a:pt x="3898483" y="404915"/>
                </a:lnTo>
                <a:lnTo>
                  <a:pt x="4438038" y="404915"/>
                </a:lnTo>
                <a:lnTo>
                  <a:pt x="4618972" y="404915"/>
                </a:lnTo>
                <a:cubicBezTo>
                  <a:pt x="4814033" y="404915"/>
                  <a:pt x="4972343" y="563226"/>
                  <a:pt x="4972343" y="758287"/>
                </a:cubicBezTo>
                <a:lnTo>
                  <a:pt x="4972343" y="1878646"/>
                </a:lnTo>
                <a:cubicBezTo>
                  <a:pt x="4972343" y="2001887"/>
                  <a:pt x="4872437" y="2101793"/>
                  <a:pt x="4749196" y="2101793"/>
                </a:cubicBezTo>
                <a:lnTo>
                  <a:pt x="4568262" y="2101793"/>
                </a:lnTo>
                <a:lnTo>
                  <a:pt x="4028707" y="2101793"/>
                </a:lnTo>
                <a:lnTo>
                  <a:pt x="3666941" y="2101793"/>
                </a:lnTo>
                <a:lnTo>
                  <a:pt x="3486007" y="2101793"/>
                </a:lnTo>
                <a:lnTo>
                  <a:pt x="3195071" y="2101793"/>
                </a:lnTo>
                <a:lnTo>
                  <a:pt x="2946452" y="2101793"/>
                </a:lnTo>
                <a:lnTo>
                  <a:pt x="223147" y="2101793"/>
                </a:lnTo>
                <a:cubicBezTo>
                  <a:pt x="99906" y="2101793"/>
                  <a:pt x="0" y="2001887"/>
                  <a:pt x="0" y="1878646"/>
                </a:cubicBezTo>
                <a:lnTo>
                  <a:pt x="0" y="223147"/>
                </a:lnTo>
                <a:cubicBezTo>
                  <a:pt x="0" y="99906"/>
                  <a:pt x="99906" y="0"/>
                  <a:pt x="223147" y="0"/>
                </a:cubicBezTo>
                <a:close/>
              </a:path>
            </a:pathLst>
          </a:custGeom>
          <a:gradFill>
            <a:gsLst>
              <a:gs pos="0">
                <a:srgbClr val="1A3BA6">
                  <a:lumMod val="0"/>
                  <a:lumOff val="100000"/>
                </a:srgbClr>
              </a:gs>
              <a:gs pos="100000">
                <a:srgbClr val="08215A">
                  <a:lumMod val="4000"/>
                  <a:lumOff val="96000"/>
                </a:srgbClr>
              </a:gs>
            </a:gsLst>
            <a:lin ang="5400000" scaled="1"/>
          </a:gradFill>
          <a:ln>
            <a:noFill/>
          </a:ln>
          <a:effectLst>
            <a:outerShdw blurRad="838200" dist="444500" dir="5400000" sx="85000" sy="85000" algn="t" rotWithShape="0">
              <a:srgbClr val="613A0F">
                <a:alpha val="3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91995B40-D987-400D-AE70-1B0E29C98262}"/>
              </a:ext>
            </a:extLst>
          </p:cNvPr>
          <p:cNvSpPr txBox="1"/>
          <p:nvPr/>
        </p:nvSpPr>
        <p:spPr>
          <a:xfrm>
            <a:off x="2901466" y="1412849"/>
            <a:ext cx="2420188" cy="291084"/>
          </a:xfrm>
          <a:custGeom>
            <a:avLst/>
            <a:gdLst/>
            <a:ahLst/>
            <a:cxnLst/>
            <a:rect l="l" t="t" r="r" b="b"/>
            <a:pathLst>
              <a:path w="2420188" h="291084">
                <a:moveTo>
                  <a:pt x="1677695" y="215189"/>
                </a:moveTo>
                <a:lnTo>
                  <a:pt x="1677695" y="266091"/>
                </a:lnTo>
                <a:lnTo>
                  <a:pt x="1723720" y="266091"/>
                </a:lnTo>
                <a:lnTo>
                  <a:pt x="1723720" y="215189"/>
                </a:lnTo>
                <a:close/>
                <a:moveTo>
                  <a:pt x="1968475" y="179223"/>
                </a:moveTo>
                <a:lnTo>
                  <a:pt x="1968475" y="252680"/>
                </a:lnTo>
                <a:lnTo>
                  <a:pt x="2049856" y="252680"/>
                </a:lnTo>
                <a:lnTo>
                  <a:pt x="2049856" y="179223"/>
                </a:lnTo>
                <a:close/>
                <a:moveTo>
                  <a:pt x="1677695" y="162459"/>
                </a:moveTo>
                <a:lnTo>
                  <a:pt x="1677695" y="206655"/>
                </a:lnTo>
                <a:lnTo>
                  <a:pt x="1723720" y="206655"/>
                </a:lnTo>
                <a:lnTo>
                  <a:pt x="1723720" y="162459"/>
                </a:lnTo>
                <a:close/>
                <a:moveTo>
                  <a:pt x="1267435" y="151791"/>
                </a:moveTo>
                <a:lnTo>
                  <a:pt x="1267435" y="198425"/>
                </a:lnTo>
                <a:lnTo>
                  <a:pt x="1292733" y="193853"/>
                </a:lnTo>
                <a:lnTo>
                  <a:pt x="1292733" y="151791"/>
                </a:lnTo>
                <a:close/>
                <a:moveTo>
                  <a:pt x="657835" y="151791"/>
                </a:moveTo>
                <a:lnTo>
                  <a:pt x="657835" y="198425"/>
                </a:lnTo>
                <a:lnTo>
                  <a:pt x="683133" y="193853"/>
                </a:lnTo>
                <a:lnTo>
                  <a:pt x="683133" y="151791"/>
                </a:lnTo>
                <a:close/>
                <a:moveTo>
                  <a:pt x="1677695" y="110643"/>
                </a:moveTo>
                <a:lnTo>
                  <a:pt x="1677695" y="153924"/>
                </a:lnTo>
                <a:lnTo>
                  <a:pt x="1723720" y="153924"/>
                </a:lnTo>
                <a:lnTo>
                  <a:pt x="1723720" y="110643"/>
                </a:lnTo>
                <a:close/>
                <a:moveTo>
                  <a:pt x="378333" y="98451"/>
                </a:moveTo>
                <a:lnTo>
                  <a:pt x="378333" y="152096"/>
                </a:lnTo>
                <a:lnTo>
                  <a:pt x="434416" y="152096"/>
                </a:lnTo>
                <a:cubicBezTo>
                  <a:pt x="431775" y="135840"/>
                  <a:pt x="430149" y="117958"/>
                  <a:pt x="429539" y="98451"/>
                </a:cubicBezTo>
                <a:close/>
                <a:moveTo>
                  <a:pt x="1267435" y="92964"/>
                </a:moveTo>
                <a:lnTo>
                  <a:pt x="1267435" y="143256"/>
                </a:lnTo>
                <a:lnTo>
                  <a:pt x="1292733" y="143256"/>
                </a:lnTo>
                <a:lnTo>
                  <a:pt x="1292733" y="92964"/>
                </a:lnTo>
                <a:close/>
                <a:moveTo>
                  <a:pt x="657835" y="92964"/>
                </a:moveTo>
                <a:lnTo>
                  <a:pt x="657835" y="143256"/>
                </a:lnTo>
                <a:lnTo>
                  <a:pt x="683133" y="143256"/>
                </a:lnTo>
                <a:lnTo>
                  <a:pt x="683133" y="92964"/>
                </a:lnTo>
                <a:close/>
                <a:moveTo>
                  <a:pt x="2246147" y="77724"/>
                </a:moveTo>
                <a:lnTo>
                  <a:pt x="2259559" y="88697"/>
                </a:lnTo>
                <a:cubicBezTo>
                  <a:pt x="2263826" y="92152"/>
                  <a:pt x="2267788" y="95504"/>
                  <a:pt x="2271446" y="98756"/>
                </a:cubicBezTo>
                <a:cubicBezTo>
                  <a:pt x="2276119" y="102616"/>
                  <a:pt x="2279980" y="105969"/>
                  <a:pt x="2283028" y="108814"/>
                </a:cubicBezTo>
                <a:cubicBezTo>
                  <a:pt x="2282215" y="112065"/>
                  <a:pt x="2279371" y="113691"/>
                  <a:pt x="2274494" y="113691"/>
                </a:cubicBezTo>
                <a:lnTo>
                  <a:pt x="2182749" y="113691"/>
                </a:lnTo>
                <a:lnTo>
                  <a:pt x="2230603" y="128321"/>
                </a:lnTo>
                <a:cubicBezTo>
                  <a:pt x="2229180" y="132182"/>
                  <a:pt x="2225929" y="134214"/>
                  <a:pt x="2220849" y="134417"/>
                </a:cubicBezTo>
                <a:cubicBezTo>
                  <a:pt x="2202155" y="163068"/>
                  <a:pt x="2179599" y="187656"/>
                  <a:pt x="2153183" y="208179"/>
                </a:cubicBezTo>
                <a:lnTo>
                  <a:pt x="2224811" y="201473"/>
                </a:lnTo>
                <a:cubicBezTo>
                  <a:pt x="2224202" y="193548"/>
                  <a:pt x="2222983" y="185116"/>
                  <a:pt x="2221154" y="176175"/>
                </a:cubicBezTo>
                <a:cubicBezTo>
                  <a:pt x="2219731" y="168860"/>
                  <a:pt x="2217903" y="161138"/>
                  <a:pt x="2215667" y="153010"/>
                </a:cubicBezTo>
                <a:lnTo>
                  <a:pt x="2219020" y="151791"/>
                </a:lnTo>
                <a:cubicBezTo>
                  <a:pt x="2237511" y="162357"/>
                  <a:pt x="2250719" y="174651"/>
                  <a:pt x="2258644" y="188672"/>
                </a:cubicBezTo>
                <a:cubicBezTo>
                  <a:pt x="2265147" y="200457"/>
                  <a:pt x="2267179" y="211633"/>
                  <a:pt x="2264740" y="222200"/>
                </a:cubicBezTo>
                <a:cubicBezTo>
                  <a:pt x="2262302" y="232156"/>
                  <a:pt x="2257222" y="238252"/>
                  <a:pt x="2249500" y="240488"/>
                </a:cubicBezTo>
                <a:cubicBezTo>
                  <a:pt x="2241169" y="242926"/>
                  <a:pt x="2233041" y="239878"/>
                  <a:pt x="2225116" y="231344"/>
                </a:cubicBezTo>
                <a:lnTo>
                  <a:pt x="2225726" y="218542"/>
                </a:lnTo>
                <a:cubicBezTo>
                  <a:pt x="2215769" y="224028"/>
                  <a:pt x="2205406" y="229413"/>
                  <a:pt x="2194636" y="234696"/>
                </a:cubicBezTo>
                <a:cubicBezTo>
                  <a:pt x="2182241" y="240792"/>
                  <a:pt x="2169744" y="246685"/>
                  <a:pt x="2157146" y="252375"/>
                </a:cubicBezTo>
                <a:cubicBezTo>
                  <a:pt x="2154707" y="256032"/>
                  <a:pt x="2151863" y="258572"/>
                  <a:pt x="2148611" y="259995"/>
                </a:cubicBezTo>
                <a:lnTo>
                  <a:pt x="2125751" y="206045"/>
                </a:lnTo>
                <a:cubicBezTo>
                  <a:pt x="2125751" y="206248"/>
                  <a:pt x="2127478" y="205842"/>
                  <a:pt x="2130933" y="204826"/>
                </a:cubicBezTo>
                <a:cubicBezTo>
                  <a:pt x="2132559" y="204420"/>
                  <a:pt x="2133981" y="203912"/>
                  <a:pt x="2135200" y="203302"/>
                </a:cubicBezTo>
                <a:cubicBezTo>
                  <a:pt x="2136826" y="202692"/>
                  <a:pt x="2137943" y="202083"/>
                  <a:pt x="2138553" y="201473"/>
                </a:cubicBezTo>
                <a:cubicBezTo>
                  <a:pt x="2144649" y="194971"/>
                  <a:pt x="2151456" y="182169"/>
                  <a:pt x="2158975" y="163068"/>
                </a:cubicBezTo>
                <a:cubicBezTo>
                  <a:pt x="2166087" y="144577"/>
                  <a:pt x="2170963" y="128118"/>
                  <a:pt x="2173605" y="113691"/>
                </a:cubicBezTo>
                <a:lnTo>
                  <a:pt x="2129104" y="113691"/>
                </a:lnTo>
                <a:lnTo>
                  <a:pt x="2126666" y="105156"/>
                </a:lnTo>
                <a:lnTo>
                  <a:pt x="2225726" y="105156"/>
                </a:lnTo>
                <a:close/>
                <a:moveTo>
                  <a:pt x="1823390" y="73457"/>
                </a:moveTo>
                <a:cubicBezTo>
                  <a:pt x="1844523" y="73864"/>
                  <a:pt x="1860474" y="77724"/>
                  <a:pt x="1871243" y="85040"/>
                </a:cubicBezTo>
                <a:cubicBezTo>
                  <a:pt x="1880184" y="91339"/>
                  <a:pt x="1884452" y="98857"/>
                  <a:pt x="1884045" y="107595"/>
                </a:cubicBezTo>
                <a:cubicBezTo>
                  <a:pt x="1883639" y="115723"/>
                  <a:pt x="1879880" y="121616"/>
                  <a:pt x="1872767" y="125273"/>
                </a:cubicBezTo>
                <a:cubicBezTo>
                  <a:pt x="1865046" y="129134"/>
                  <a:pt x="1856715" y="128321"/>
                  <a:pt x="1847774" y="122835"/>
                </a:cubicBezTo>
                <a:cubicBezTo>
                  <a:pt x="1846148" y="114707"/>
                  <a:pt x="1842694" y="106071"/>
                  <a:pt x="1837411" y="96927"/>
                </a:cubicBezTo>
                <a:cubicBezTo>
                  <a:pt x="1832534" y="88799"/>
                  <a:pt x="1827149" y="81585"/>
                  <a:pt x="1821256" y="75286"/>
                </a:cubicBezTo>
                <a:close/>
                <a:moveTo>
                  <a:pt x="1267435" y="34138"/>
                </a:moveTo>
                <a:lnTo>
                  <a:pt x="1267435" y="84430"/>
                </a:lnTo>
                <a:lnTo>
                  <a:pt x="1292733" y="84430"/>
                </a:lnTo>
                <a:lnTo>
                  <a:pt x="1292733" y="34138"/>
                </a:lnTo>
                <a:close/>
                <a:moveTo>
                  <a:pt x="657835" y="34138"/>
                </a:moveTo>
                <a:lnTo>
                  <a:pt x="657835" y="84430"/>
                </a:lnTo>
                <a:lnTo>
                  <a:pt x="683133" y="84430"/>
                </a:lnTo>
                <a:lnTo>
                  <a:pt x="683133" y="34138"/>
                </a:lnTo>
                <a:close/>
                <a:moveTo>
                  <a:pt x="378333" y="33833"/>
                </a:moveTo>
                <a:lnTo>
                  <a:pt x="378333" y="89916"/>
                </a:lnTo>
                <a:lnTo>
                  <a:pt x="508483" y="89916"/>
                </a:lnTo>
                <a:lnTo>
                  <a:pt x="508483" y="33833"/>
                </a:lnTo>
                <a:close/>
                <a:moveTo>
                  <a:pt x="48844" y="32919"/>
                </a:moveTo>
                <a:cubicBezTo>
                  <a:pt x="54534" y="57912"/>
                  <a:pt x="49657" y="74575"/>
                  <a:pt x="34214" y="82906"/>
                </a:cubicBezTo>
                <a:cubicBezTo>
                  <a:pt x="31775" y="84532"/>
                  <a:pt x="29235" y="85446"/>
                  <a:pt x="26594" y="85649"/>
                </a:cubicBezTo>
                <a:lnTo>
                  <a:pt x="73838" y="85649"/>
                </a:lnTo>
                <a:cubicBezTo>
                  <a:pt x="83388" y="64313"/>
                  <a:pt x="90094" y="47956"/>
                  <a:pt x="93955" y="36576"/>
                </a:cubicBezTo>
                <a:lnTo>
                  <a:pt x="151562" y="53036"/>
                </a:lnTo>
                <a:cubicBezTo>
                  <a:pt x="149530" y="58116"/>
                  <a:pt x="144856" y="60249"/>
                  <a:pt x="137541" y="59436"/>
                </a:cubicBezTo>
                <a:lnTo>
                  <a:pt x="125349" y="85649"/>
                </a:lnTo>
                <a:lnTo>
                  <a:pt x="195453" y="85649"/>
                </a:lnTo>
                <a:lnTo>
                  <a:pt x="218618" y="57303"/>
                </a:lnTo>
                <a:lnTo>
                  <a:pt x="229286" y="65228"/>
                </a:lnTo>
                <a:cubicBezTo>
                  <a:pt x="229286" y="64618"/>
                  <a:pt x="229387" y="64008"/>
                  <a:pt x="229591" y="63399"/>
                </a:cubicBezTo>
                <a:cubicBezTo>
                  <a:pt x="229591" y="62789"/>
                  <a:pt x="229692" y="62078"/>
                  <a:pt x="229895" y="61265"/>
                </a:cubicBezTo>
                <a:cubicBezTo>
                  <a:pt x="230099" y="60452"/>
                  <a:pt x="230200" y="59741"/>
                  <a:pt x="230200" y="59132"/>
                </a:cubicBezTo>
                <a:lnTo>
                  <a:pt x="233858" y="32919"/>
                </a:lnTo>
                <a:close/>
                <a:moveTo>
                  <a:pt x="1012012" y="27128"/>
                </a:moveTo>
                <a:lnTo>
                  <a:pt x="1047979" y="58827"/>
                </a:lnTo>
                <a:cubicBezTo>
                  <a:pt x="1046556" y="61875"/>
                  <a:pt x="1042492" y="63805"/>
                  <a:pt x="1035787" y="64618"/>
                </a:cubicBezTo>
                <a:cubicBezTo>
                  <a:pt x="1033551" y="79452"/>
                  <a:pt x="1030707" y="93879"/>
                  <a:pt x="1027252" y="107900"/>
                </a:cubicBezTo>
                <a:cubicBezTo>
                  <a:pt x="1023391" y="123140"/>
                  <a:pt x="1018921" y="137668"/>
                  <a:pt x="1013841" y="151486"/>
                </a:cubicBezTo>
                <a:cubicBezTo>
                  <a:pt x="1026846" y="165100"/>
                  <a:pt x="1036295" y="178715"/>
                  <a:pt x="1042187" y="192329"/>
                </a:cubicBezTo>
                <a:cubicBezTo>
                  <a:pt x="1047267" y="204115"/>
                  <a:pt x="1049096" y="214478"/>
                  <a:pt x="1047674" y="223419"/>
                </a:cubicBezTo>
                <a:cubicBezTo>
                  <a:pt x="1046251" y="231750"/>
                  <a:pt x="1042492" y="237033"/>
                  <a:pt x="1036396" y="239268"/>
                </a:cubicBezTo>
                <a:cubicBezTo>
                  <a:pt x="1030097" y="241504"/>
                  <a:pt x="1022782" y="239675"/>
                  <a:pt x="1014451" y="233782"/>
                </a:cubicBezTo>
                <a:cubicBezTo>
                  <a:pt x="1009371" y="220574"/>
                  <a:pt x="1002767" y="207163"/>
                  <a:pt x="994639" y="193548"/>
                </a:cubicBezTo>
                <a:cubicBezTo>
                  <a:pt x="984682" y="211430"/>
                  <a:pt x="973303" y="227584"/>
                  <a:pt x="960501" y="242012"/>
                </a:cubicBezTo>
                <a:cubicBezTo>
                  <a:pt x="946277" y="257658"/>
                  <a:pt x="930224" y="271272"/>
                  <a:pt x="912343" y="282855"/>
                </a:cubicBezTo>
                <a:lnTo>
                  <a:pt x="908990" y="280112"/>
                </a:lnTo>
                <a:cubicBezTo>
                  <a:pt x="923011" y="264465"/>
                  <a:pt x="935609" y="245974"/>
                  <a:pt x="946785" y="224638"/>
                </a:cubicBezTo>
                <a:cubicBezTo>
                  <a:pt x="956945" y="205131"/>
                  <a:pt x="965784" y="183490"/>
                  <a:pt x="973303" y="159716"/>
                </a:cubicBezTo>
                <a:cubicBezTo>
                  <a:pt x="965378" y="147930"/>
                  <a:pt x="956437" y="135738"/>
                  <a:pt x="946480" y="123140"/>
                </a:cubicBezTo>
                <a:cubicBezTo>
                  <a:pt x="937946" y="112167"/>
                  <a:pt x="929005" y="101296"/>
                  <a:pt x="919658" y="90526"/>
                </a:cubicBezTo>
                <a:lnTo>
                  <a:pt x="923315" y="88392"/>
                </a:lnTo>
                <a:cubicBezTo>
                  <a:pt x="946074" y="99365"/>
                  <a:pt x="965987" y="111354"/>
                  <a:pt x="983056" y="124359"/>
                </a:cubicBezTo>
                <a:cubicBezTo>
                  <a:pt x="988339" y="101194"/>
                  <a:pt x="992200" y="78842"/>
                  <a:pt x="994639" y="57303"/>
                </a:cubicBezTo>
                <a:lnTo>
                  <a:pt x="916000" y="57303"/>
                </a:lnTo>
                <a:lnTo>
                  <a:pt x="913257" y="48768"/>
                </a:lnTo>
                <a:lnTo>
                  <a:pt x="991895" y="48768"/>
                </a:lnTo>
                <a:close/>
                <a:moveTo>
                  <a:pt x="2229383" y="11278"/>
                </a:moveTo>
                <a:lnTo>
                  <a:pt x="2242795" y="22251"/>
                </a:lnTo>
                <a:cubicBezTo>
                  <a:pt x="2247062" y="25705"/>
                  <a:pt x="2251024" y="29058"/>
                  <a:pt x="2254682" y="32309"/>
                </a:cubicBezTo>
                <a:cubicBezTo>
                  <a:pt x="2259355" y="36170"/>
                  <a:pt x="2263216" y="39523"/>
                  <a:pt x="2266264" y="42368"/>
                </a:cubicBezTo>
                <a:cubicBezTo>
                  <a:pt x="2265451" y="45619"/>
                  <a:pt x="2262607" y="47244"/>
                  <a:pt x="2257730" y="47244"/>
                </a:cubicBezTo>
                <a:lnTo>
                  <a:pt x="2140991" y="47244"/>
                </a:lnTo>
                <a:lnTo>
                  <a:pt x="2138553" y="38710"/>
                </a:lnTo>
                <a:lnTo>
                  <a:pt x="2208962" y="38710"/>
                </a:lnTo>
                <a:close/>
                <a:moveTo>
                  <a:pt x="1846250" y="6706"/>
                </a:moveTo>
                <a:cubicBezTo>
                  <a:pt x="1867992" y="6706"/>
                  <a:pt x="1884655" y="10465"/>
                  <a:pt x="1896237" y="17984"/>
                </a:cubicBezTo>
                <a:cubicBezTo>
                  <a:pt x="1905991" y="24080"/>
                  <a:pt x="1910867" y="31598"/>
                  <a:pt x="1910867" y="40539"/>
                </a:cubicBezTo>
                <a:cubicBezTo>
                  <a:pt x="1911071" y="48870"/>
                  <a:pt x="1907616" y="55068"/>
                  <a:pt x="1900504" y="59132"/>
                </a:cubicBezTo>
                <a:cubicBezTo>
                  <a:pt x="1892783" y="63602"/>
                  <a:pt x="1884248" y="63196"/>
                  <a:pt x="1874901" y="57912"/>
                </a:cubicBezTo>
                <a:cubicBezTo>
                  <a:pt x="1872260" y="49581"/>
                  <a:pt x="1867891" y="40640"/>
                  <a:pt x="1861795" y="31090"/>
                </a:cubicBezTo>
                <a:cubicBezTo>
                  <a:pt x="1856308" y="22759"/>
                  <a:pt x="1850415" y="15240"/>
                  <a:pt x="1844116" y="8535"/>
                </a:cubicBezTo>
                <a:close/>
                <a:moveTo>
                  <a:pt x="524942" y="3963"/>
                </a:moveTo>
                <a:lnTo>
                  <a:pt x="565175" y="34443"/>
                </a:lnTo>
                <a:cubicBezTo>
                  <a:pt x="562737" y="37694"/>
                  <a:pt x="558775" y="39828"/>
                  <a:pt x="553288" y="40844"/>
                </a:cubicBezTo>
                <a:lnTo>
                  <a:pt x="553288" y="104242"/>
                </a:lnTo>
                <a:cubicBezTo>
                  <a:pt x="553288" y="104852"/>
                  <a:pt x="552069" y="105766"/>
                  <a:pt x="549631" y="106985"/>
                </a:cubicBezTo>
                <a:cubicBezTo>
                  <a:pt x="546989" y="108204"/>
                  <a:pt x="543941" y="109424"/>
                  <a:pt x="540487" y="110643"/>
                </a:cubicBezTo>
                <a:cubicBezTo>
                  <a:pt x="531343" y="113691"/>
                  <a:pt x="523316" y="115215"/>
                  <a:pt x="516407" y="115215"/>
                </a:cubicBezTo>
                <a:lnTo>
                  <a:pt x="508483" y="115215"/>
                </a:lnTo>
                <a:lnTo>
                  <a:pt x="508483" y="98451"/>
                </a:lnTo>
                <a:lnTo>
                  <a:pt x="474040" y="98451"/>
                </a:lnTo>
                <a:cubicBezTo>
                  <a:pt x="473634" y="117958"/>
                  <a:pt x="475259" y="135840"/>
                  <a:pt x="478917" y="152096"/>
                </a:cubicBezTo>
                <a:lnTo>
                  <a:pt x="519760" y="152096"/>
                </a:lnTo>
                <a:lnTo>
                  <a:pt x="543230" y="122530"/>
                </a:lnTo>
                <a:lnTo>
                  <a:pt x="572186" y="144780"/>
                </a:lnTo>
                <a:lnTo>
                  <a:pt x="585597" y="155753"/>
                </a:lnTo>
                <a:cubicBezTo>
                  <a:pt x="584784" y="159004"/>
                  <a:pt x="581736" y="160630"/>
                  <a:pt x="576453" y="160630"/>
                </a:cubicBezTo>
                <a:lnTo>
                  <a:pt x="481051" y="160630"/>
                </a:lnTo>
                <a:cubicBezTo>
                  <a:pt x="485927" y="179324"/>
                  <a:pt x="493649" y="195072"/>
                  <a:pt x="504215" y="207874"/>
                </a:cubicBezTo>
                <a:cubicBezTo>
                  <a:pt x="515595" y="222098"/>
                  <a:pt x="530123" y="232766"/>
                  <a:pt x="547802" y="239878"/>
                </a:cubicBezTo>
                <a:cubicBezTo>
                  <a:pt x="553085" y="242113"/>
                  <a:pt x="557352" y="241199"/>
                  <a:pt x="560603" y="237135"/>
                </a:cubicBezTo>
                <a:cubicBezTo>
                  <a:pt x="566293" y="229413"/>
                  <a:pt x="572389" y="218237"/>
                  <a:pt x="578891" y="203607"/>
                </a:cubicBezTo>
                <a:lnTo>
                  <a:pt x="581939" y="204216"/>
                </a:lnTo>
                <a:lnTo>
                  <a:pt x="577063" y="246584"/>
                </a:lnTo>
                <a:cubicBezTo>
                  <a:pt x="588645" y="258776"/>
                  <a:pt x="591795" y="269342"/>
                  <a:pt x="586511" y="278283"/>
                </a:cubicBezTo>
                <a:cubicBezTo>
                  <a:pt x="581635" y="286208"/>
                  <a:pt x="573202" y="290068"/>
                  <a:pt x="561213" y="289865"/>
                </a:cubicBezTo>
                <a:cubicBezTo>
                  <a:pt x="552069" y="289662"/>
                  <a:pt x="541299" y="287224"/>
                  <a:pt x="528904" y="282550"/>
                </a:cubicBezTo>
                <a:cubicBezTo>
                  <a:pt x="501879" y="270358"/>
                  <a:pt x="480543" y="253391"/>
                  <a:pt x="464896" y="231648"/>
                </a:cubicBezTo>
                <a:cubicBezTo>
                  <a:pt x="457784" y="221488"/>
                  <a:pt x="451790" y="210312"/>
                  <a:pt x="446913" y="198120"/>
                </a:cubicBezTo>
                <a:cubicBezTo>
                  <a:pt x="442443" y="186741"/>
                  <a:pt x="438785" y="174244"/>
                  <a:pt x="435940" y="160630"/>
                </a:cubicBezTo>
                <a:lnTo>
                  <a:pt x="378333" y="160630"/>
                </a:lnTo>
                <a:lnTo>
                  <a:pt x="378333" y="231953"/>
                </a:lnTo>
                <a:lnTo>
                  <a:pt x="412471" y="223724"/>
                </a:lnTo>
                <a:lnTo>
                  <a:pt x="449047" y="214275"/>
                </a:lnTo>
                <a:lnTo>
                  <a:pt x="449656" y="217323"/>
                </a:lnTo>
                <a:cubicBezTo>
                  <a:pt x="444779" y="221184"/>
                  <a:pt x="439496" y="225248"/>
                  <a:pt x="433807" y="229515"/>
                </a:cubicBezTo>
                <a:cubicBezTo>
                  <a:pt x="427101" y="234392"/>
                  <a:pt x="419989" y="239370"/>
                  <a:pt x="412471" y="244450"/>
                </a:cubicBezTo>
                <a:cubicBezTo>
                  <a:pt x="404139" y="250140"/>
                  <a:pt x="395503" y="255829"/>
                  <a:pt x="386563" y="261519"/>
                </a:cubicBezTo>
                <a:cubicBezTo>
                  <a:pt x="376606" y="267818"/>
                  <a:pt x="366446" y="274016"/>
                  <a:pt x="356083" y="280112"/>
                </a:cubicBezTo>
                <a:cubicBezTo>
                  <a:pt x="353441" y="284988"/>
                  <a:pt x="349783" y="288646"/>
                  <a:pt x="345110" y="291084"/>
                </a:cubicBezTo>
                <a:lnTo>
                  <a:pt x="319811" y="245669"/>
                </a:lnTo>
                <a:cubicBezTo>
                  <a:pt x="329159" y="239776"/>
                  <a:pt x="333832" y="233071"/>
                  <a:pt x="333832" y="225552"/>
                </a:cubicBezTo>
                <a:lnTo>
                  <a:pt x="333832" y="7620"/>
                </a:lnTo>
                <a:lnTo>
                  <a:pt x="382600" y="25299"/>
                </a:lnTo>
                <a:lnTo>
                  <a:pt x="505435" y="25299"/>
                </a:lnTo>
                <a:close/>
                <a:moveTo>
                  <a:pt x="2061439" y="3048"/>
                </a:moveTo>
                <a:lnTo>
                  <a:pt x="2103196" y="43282"/>
                </a:lnTo>
                <a:cubicBezTo>
                  <a:pt x="2098726" y="46736"/>
                  <a:pt x="2091309" y="46533"/>
                  <a:pt x="2080946" y="42672"/>
                </a:cubicBezTo>
                <a:cubicBezTo>
                  <a:pt x="2068144" y="44908"/>
                  <a:pt x="2051278" y="47346"/>
                  <a:pt x="2030349" y="49988"/>
                </a:cubicBezTo>
                <a:lnTo>
                  <a:pt x="2030349" y="104242"/>
                </a:lnTo>
                <a:lnTo>
                  <a:pt x="2055343" y="104242"/>
                </a:lnTo>
                <a:lnTo>
                  <a:pt x="2076983" y="74372"/>
                </a:lnTo>
                <a:lnTo>
                  <a:pt x="2080946" y="77724"/>
                </a:lnTo>
                <a:lnTo>
                  <a:pt x="2091004" y="85954"/>
                </a:lnTo>
                <a:lnTo>
                  <a:pt x="2115388" y="107900"/>
                </a:lnTo>
                <a:cubicBezTo>
                  <a:pt x="2114779" y="111151"/>
                  <a:pt x="2111934" y="112776"/>
                  <a:pt x="2106854" y="112776"/>
                </a:cubicBezTo>
                <a:lnTo>
                  <a:pt x="2030349" y="112776"/>
                </a:lnTo>
                <a:lnTo>
                  <a:pt x="2030349" y="170688"/>
                </a:lnTo>
                <a:lnTo>
                  <a:pt x="2046503" y="170688"/>
                </a:lnTo>
                <a:lnTo>
                  <a:pt x="2066315" y="149352"/>
                </a:lnTo>
                <a:lnTo>
                  <a:pt x="2105939" y="179528"/>
                </a:lnTo>
                <a:cubicBezTo>
                  <a:pt x="2104720" y="180950"/>
                  <a:pt x="2103196" y="182169"/>
                  <a:pt x="2101367" y="183185"/>
                </a:cubicBezTo>
                <a:cubicBezTo>
                  <a:pt x="2099132" y="184608"/>
                  <a:pt x="2096592" y="185624"/>
                  <a:pt x="2093747" y="186233"/>
                </a:cubicBezTo>
                <a:lnTo>
                  <a:pt x="2093747" y="275844"/>
                </a:lnTo>
                <a:cubicBezTo>
                  <a:pt x="2093747" y="276454"/>
                  <a:pt x="2092528" y="277470"/>
                  <a:pt x="2090090" y="278892"/>
                </a:cubicBezTo>
                <a:cubicBezTo>
                  <a:pt x="2087651" y="280112"/>
                  <a:pt x="2084705" y="281331"/>
                  <a:pt x="2081251" y="282550"/>
                </a:cubicBezTo>
                <a:cubicBezTo>
                  <a:pt x="2072310" y="285801"/>
                  <a:pt x="2064385" y="287427"/>
                  <a:pt x="2057476" y="287427"/>
                </a:cubicBezTo>
                <a:lnTo>
                  <a:pt x="2049856" y="287427"/>
                </a:lnTo>
                <a:lnTo>
                  <a:pt x="2049856" y="261214"/>
                </a:lnTo>
                <a:lnTo>
                  <a:pt x="1968475" y="261214"/>
                </a:lnTo>
                <a:lnTo>
                  <a:pt x="1968475" y="275844"/>
                </a:lnTo>
                <a:cubicBezTo>
                  <a:pt x="1968475" y="276860"/>
                  <a:pt x="1967357" y="278080"/>
                  <a:pt x="1965122" y="279502"/>
                </a:cubicBezTo>
                <a:cubicBezTo>
                  <a:pt x="1963090" y="281128"/>
                  <a:pt x="1960347" y="282652"/>
                  <a:pt x="1956892" y="284074"/>
                </a:cubicBezTo>
                <a:cubicBezTo>
                  <a:pt x="1948155" y="287528"/>
                  <a:pt x="1939620" y="289256"/>
                  <a:pt x="1931289" y="289256"/>
                </a:cubicBezTo>
                <a:lnTo>
                  <a:pt x="1925193" y="289256"/>
                </a:lnTo>
                <a:lnTo>
                  <a:pt x="1925193" y="153315"/>
                </a:lnTo>
                <a:lnTo>
                  <a:pt x="1970303" y="170688"/>
                </a:lnTo>
                <a:lnTo>
                  <a:pt x="1985239" y="170688"/>
                </a:lnTo>
                <a:lnTo>
                  <a:pt x="1985239" y="112776"/>
                </a:lnTo>
                <a:lnTo>
                  <a:pt x="1911782" y="112776"/>
                </a:lnTo>
                <a:lnTo>
                  <a:pt x="1909648" y="105156"/>
                </a:lnTo>
                <a:cubicBezTo>
                  <a:pt x="1898472" y="138481"/>
                  <a:pt x="1890548" y="163475"/>
                  <a:pt x="1885874" y="180137"/>
                </a:cubicBezTo>
                <a:cubicBezTo>
                  <a:pt x="1884248" y="186233"/>
                  <a:pt x="1883029" y="191415"/>
                  <a:pt x="1882216" y="195682"/>
                </a:cubicBezTo>
                <a:cubicBezTo>
                  <a:pt x="1880997" y="201372"/>
                  <a:pt x="1880489" y="206045"/>
                  <a:pt x="1880692" y="209703"/>
                </a:cubicBezTo>
                <a:cubicBezTo>
                  <a:pt x="1880895" y="213360"/>
                  <a:pt x="1881810" y="217323"/>
                  <a:pt x="1883435" y="221590"/>
                </a:cubicBezTo>
                <a:lnTo>
                  <a:pt x="1885874" y="227076"/>
                </a:lnTo>
                <a:cubicBezTo>
                  <a:pt x="1885874" y="227483"/>
                  <a:pt x="1886077" y="227889"/>
                  <a:pt x="1886484" y="228296"/>
                </a:cubicBezTo>
                <a:lnTo>
                  <a:pt x="1888312" y="232563"/>
                </a:lnTo>
                <a:cubicBezTo>
                  <a:pt x="1890548" y="237440"/>
                  <a:pt x="1892173" y="241808"/>
                  <a:pt x="1893189" y="245669"/>
                </a:cubicBezTo>
                <a:cubicBezTo>
                  <a:pt x="1894611" y="251156"/>
                  <a:pt x="1895221" y="256947"/>
                  <a:pt x="1895018" y="263043"/>
                </a:cubicBezTo>
                <a:cubicBezTo>
                  <a:pt x="1894408" y="281331"/>
                  <a:pt x="1884045" y="290475"/>
                  <a:pt x="1863928" y="290475"/>
                </a:cubicBezTo>
                <a:cubicBezTo>
                  <a:pt x="1853362" y="290475"/>
                  <a:pt x="1846555" y="285192"/>
                  <a:pt x="1843507" y="274625"/>
                </a:cubicBezTo>
                <a:cubicBezTo>
                  <a:pt x="1846758" y="258776"/>
                  <a:pt x="1848079" y="244348"/>
                  <a:pt x="1847469" y="231344"/>
                </a:cubicBezTo>
                <a:cubicBezTo>
                  <a:pt x="1847063" y="218339"/>
                  <a:pt x="1845031" y="210617"/>
                  <a:pt x="1841373" y="208179"/>
                </a:cubicBezTo>
                <a:cubicBezTo>
                  <a:pt x="1836903" y="205131"/>
                  <a:pt x="1831416" y="203302"/>
                  <a:pt x="1824914" y="202692"/>
                </a:cubicBezTo>
                <a:lnTo>
                  <a:pt x="1824914" y="197511"/>
                </a:lnTo>
                <a:lnTo>
                  <a:pt x="1839239" y="197511"/>
                </a:lnTo>
                <a:cubicBezTo>
                  <a:pt x="1843710" y="197511"/>
                  <a:pt x="1847266" y="195479"/>
                  <a:pt x="1849907" y="191415"/>
                </a:cubicBezTo>
                <a:lnTo>
                  <a:pt x="1855699" y="182880"/>
                </a:lnTo>
                <a:cubicBezTo>
                  <a:pt x="1857731" y="179629"/>
                  <a:pt x="1860677" y="174346"/>
                  <a:pt x="1864538" y="167031"/>
                </a:cubicBezTo>
                <a:cubicBezTo>
                  <a:pt x="1868602" y="159919"/>
                  <a:pt x="1874901" y="148336"/>
                  <a:pt x="1883435" y="132284"/>
                </a:cubicBezTo>
                <a:lnTo>
                  <a:pt x="1918183" y="66752"/>
                </a:lnTo>
                <a:lnTo>
                  <a:pt x="1922450" y="67971"/>
                </a:lnTo>
                <a:cubicBezTo>
                  <a:pt x="1920824" y="72238"/>
                  <a:pt x="1918894" y="77826"/>
                  <a:pt x="1916659" y="84735"/>
                </a:cubicBezTo>
                <a:lnTo>
                  <a:pt x="1909953" y="104242"/>
                </a:lnTo>
                <a:lnTo>
                  <a:pt x="1985239" y="104242"/>
                </a:lnTo>
                <a:lnTo>
                  <a:pt x="1985239" y="54255"/>
                </a:lnTo>
                <a:cubicBezTo>
                  <a:pt x="1959839" y="56287"/>
                  <a:pt x="1935861" y="57404"/>
                  <a:pt x="1913306" y="57608"/>
                </a:cubicBezTo>
                <a:lnTo>
                  <a:pt x="1912696" y="53645"/>
                </a:lnTo>
                <a:cubicBezTo>
                  <a:pt x="1972437" y="39624"/>
                  <a:pt x="2022018" y="22759"/>
                  <a:pt x="2061439" y="3048"/>
                </a:cubicBezTo>
                <a:close/>
                <a:moveTo>
                  <a:pt x="1359789" y="2744"/>
                </a:moveTo>
                <a:cubicBezTo>
                  <a:pt x="1378687" y="7620"/>
                  <a:pt x="1392504" y="14834"/>
                  <a:pt x="1401242" y="24384"/>
                </a:cubicBezTo>
                <a:cubicBezTo>
                  <a:pt x="1408557" y="32309"/>
                  <a:pt x="1411503" y="40539"/>
                  <a:pt x="1410081" y="49073"/>
                </a:cubicBezTo>
                <a:cubicBezTo>
                  <a:pt x="1408862" y="56998"/>
                  <a:pt x="1404696" y="62281"/>
                  <a:pt x="1397584" y="64923"/>
                </a:cubicBezTo>
                <a:cubicBezTo>
                  <a:pt x="1390269" y="67768"/>
                  <a:pt x="1382852" y="65939"/>
                  <a:pt x="1375334" y="59436"/>
                </a:cubicBezTo>
                <a:cubicBezTo>
                  <a:pt x="1375131" y="50292"/>
                  <a:pt x="1373200" y="40539"/>
                  <a:pt x="1369543" y="30176"/>
                </a:cubicBezTo>
                <a:cubicBezTo>
                  <a:pt x="1366088" y="20828"/>
                  <a:pt x="1361923" y="12192"/>
                  <a:pt x="1357046" y="4268"/>
                </a:cubicBezTo>
                <a:close/>
                <a:moveTo>
                  <a:pt x="750189" y="2744"/>
                </a:moveTo>
                <a:cubicBezTo>
                  <a:pt x="769087" y="7620"/>
                  <a:pt x="782904" y="14834"/>
                  <a:pt x="791642" y="24384"/>
                </a:cubicBezTo>
                <a:cubicBezTo>
                  <a:pt x="798957" y="32309"/>
                  <a:pt x="801903" y="40539"/>
                  <a:pt x="800481" y="49073"/>
                </a:cubicBezTo>
                <a:cubicBezTo>
                  <a:pt x="799262" y="56998"/>
                  <a:pt x="795096" y="62281"/>
                  <a:pt x="787984" y="64923"/>
                </a:cubicBezTo>
                <a:cubicBezTo>
                  <a:pt x="780669" y="67768"/>
                  <a:pt x="773252" y="65939"/>
                  <a:pt x="765734" y="59436"/>
                </a:cubicBezTo>
                <a:cubicBezTo>
                  <a:pt x="765531" y="50292"/>
                  <a:pt x="763600" y="40539"/>
                  <a:pt x="759943" y="30176"/>
                </a:cubicBezTo>
                <a:cubicBezTo>
                  <a:pt x="756488" y="20828"/>
                  <a:pt x="752323" y="12192"/>
                  <a:pt x="747446" y="4268"/>
                </a:cubicBezTo>
                <a:close/>
                <a:moveTo>
                  <a:pt x="254279" y="1829"/>
                </a:moveTo>
                <a:lnTo>
                  <a:pt x="292989" y="38710"/>
                </a:lnTo>
                <a:cubicBezTo>
                  <a:pt x="290551" y="41148"/>
                  <a:pt x="286487" y="42469"/>
                  <a:pt x="280797" y="42672"/>
                </a:cubicBezTo>
                <a:cubicBezTo>
                  <a:pt x="269011" y="52426"/>
                  <a:pt x="254889" y="62281"/>
                  <a:pt x="238430" y="72238"/>
                </a:cubicBezTo>
                <a:cubicBezTo>
                  <a:pt x="246151" y="78131"/>
                  <a:pt x="253467" y="83820"/>
                  <a:pt x="260375" y="89307"/>
                </a:cubicBezTo>
                <a:cubicBezTo>
                  <a:pt x="259563" y="92558"/>
                  <a:pt x="256515" y="94184"/>
                  <a:pt x="251231" y="94184"/>
                </a:cubicBezTo>
                <a:lnTo>
                  <a:pt x="121082" y="94184"/>
                </a:lnTo>
                <a:lnTo>
                  <a:pt x="90602" y="157582"/>
                </a:lnTo>
                <a:lnTo>
                  <a:pt x="121691" y="157582"/>
                </a:lnTo>
                <a:lnTo>
                  <a:pt x="121691" y="110033"/>
                </a:lnTo>
                <a:lnTo>
                  <a:pt x="179603" y="115215"/>
                </a:lnTo>
                <a:cubicBezTo>
                  <a:pt x="178791" y="119888"/>
                  <a:pt x="175031" y="122733"/>
                  <a:pt x="168326" y="123749"/>
                </a:cubicBezTo>
                <a:lnTo>
                  <a:pt x="168326" y="157582"/>
                </a:lnTo>
                <a:lnTo>
                  <a:pt x="189662" y="157582"/>
                </a:lnTo>
                <a:lnTo>
                  <a:pt x="213436" y="126188"/>
                </a:lnTo>
                <a:lnTo>
                  <a:pt x="228981" y="138380"/>
                </a:lnTo>
                <a:cubicBezTo>
                  <a:pt x="234061" y="142444"/>
                  <a:pt x="238735" y="146304"/>
                  <a:pt x="243002" y="149962"/>
                </a:cubicBezTo>
                <a:cubicBezTo>
                  <a:pt x="248488" y="154229"/>
                  <a:pt x="253060" y="157988"/>
                  <a:pt x="256718" y="161240"/>
                </a:cubicBezTo>
                <a:cubicBezTo>
                  <a:pt x="255905" y="164491"/>
                  <a:pt x="252959" y="166116"/>
                  <a:pt x="247879" y="166116"/>
                </a:cubicBezTo>
                <a:lnTo>
                  <a:pt x="168326" y="166116"/>
                </a:lnTo>
                <a:lnTo>
                  <a:pt x="168326" y="210008"/>
                </a:lnTo>
                <a:lnTo>
                  <a:pt x="221971" y="210008"/>
                </a:lnTo>
                <a:lnTo>
                  <a:pt x="246355" y="176480"/>
                </a:lnTo>
                <a:lnTo>
                  <a:pt x="250927" y="180137"/>
                </a:lnTo>
                <a:cubicBezTo>
                  <a:pt x="254787" y="183185"/>
                  <a:pt x="258547" y="186335"/>
                  <a:pt x="262204" y="189586"/>
                </a:cubicBezTo>
                <a:cubicBezTo>
                  <a:pt x="267487" y="193853"/>
                  <a:pt x="272263" y="197816"/>
                  <a:pt x="276530" y="201473"/>
                </a:cubicBezTo>
                <a:cubicBezTo>
                  <a:pt x="282016" y="206147"/>
                  <a:pt x="286588" y="210211"/>
                  <a:pt x="290246" y="213665"/>
                </a:cubicBezTo>
                <a:cubicBezTo>
                  <a:pt x="289433" y="216916"/>
                  <a:pt x="286385" y="218542"/>
                  <a:pt x="281102" y="218542"/>
                </a:cubicBezTo>
                <a:lnTo>
                  <a:pt x="168326" y="218542"/>
                </a:lnTo>
                <a:lnTo>
                  <a:pt x="168326" y="278283"/>
                </a:lnTo>
                <a:cubicBezTo>
                  <a:pt x="168326" y="279096"/>
                  <a:pt x="167208" y="280213"/>
                  <a:pt x="164973" y="281636"/>
                </a:cubicBezTo>
                <a:cubicBezTo>
                  <a:pt x="162535" y="282855"/>
                  <a:pt x="159588" y="284176"/>
                  <a:pt x="156134" y="285598"/>
                </a:cubicBezTo>
                <a:cubicBezTo>
                  <a:pt x="146990" y="288646"/>
                  <a:pt x="138252" y="290170"/>
                  <a:pt x="129921" y="290170"/>
                </a:cubicBezTo>
                <a:lnTo>
                  <a:pt x="121691" y="290170"/>
                </a:lnTo>
                <a:lnTo>
                  <a:pt x="121691" y="218542"/>
                </a:lnTo>
                <a:lnTo>
                  <a:pt x="4343" y="218542"/>
                </a:lnTo>
                <a:lnTo>
                  <a:pt x="1905" y="210008"/>
                </a:lnTo>
                <a:lnTo>
                  <a:pt x="121691" y="210008"/>
                </a:lnTo>
                <a:lnTo>
                  <a:pt x="121691" y="166116"/>
                </a:lnTo>
                <a:lnTo>
                  <a:pt x="88163" y="166116"/>
                </a:lnTo>
                <a:lnTo>
                  <a:pt x="71704" y="184709"/>
                </a:lnTo>
                <a:lnTo>
                  <a:pt x="29337" y="157887"/>
                </a:lnTo>
                <a:cubicBezTo>
                  <a:pt x="32182" y="155448"/>
                  <a:pt x="36347" y="152807"/>
                  <a:pt x="41834" y="149962"/>
                </a:cubicBezTo>
                <a:cubicBezTo>
                  <a:pt x="50571" y="134722"/>
                  <a:pt x="59919" y="116129"/>
                  <a:pt x="69875" y="94184"/>
                </a:cubicBezTo>
                <a:lnTo>
                  <a:pt x="22022" y="94184"/>
                </a:lnTo>
                <a:lnTo>
                  <a:pt x="19583" y="85649"/>
                </a:lnTo>
                <a:cubicBezTo>
                  <a:pt x="9830" y="84227"/>
                  <a:pt x="3632" y="78944"/>
                  <a:pt x="991" y="69800"/>
                </a:cubicBezTo>
                <a:cubicBezTo>
                  <a:pt x="-2464" y="56388"/>
                  <a:pt x="3124" y="46533"/>
                  <a:pt x="17755" y="40234"/>
                </a:cubicBezTo>
                <a:cubicBezTo>
                  <a:pt x="23038" y="36983"/>
                  <a:pt x="27305" y="32411"/>
                  <a:pt x="30556" y="26518"/>
                </a:cubicBezTo>
                <a:cubicBezTo>
                  <a:pt x="34620" y="19609"/>
                  <a:pt x="36144" y="12599"/>
                  <a:pt x="35128" y="5487"/>
                </a:cubicBezTo>
                <a:lnTo>
                  <a:pt x="38481" y="5182"/>
                </a:lnTo>
                <a:cubicBezTo>
                  <a:pt x="41326" y="10262"/>
                  <a:pt x="44069" y="16663"/>
                  <a:pt x="46711" y="24384"/>
                </a:cubicBezTo>
                <a:lnTo>
                  <a:pt x="231115" y="24384"/>
                </a:lnTo>
                <a:close/>
                <a:moveTo>
                  <a:pt x="1669771" y="1524"/>
                </a:moveTo>
                <a:cubicBezTo>
                  <a:pt x="1686433" y="2134"/>
                  <a:pt x="1699539" y="4877"/>
                  <a:pt x="1709090" y="9754"/>
                </a:cubicBezTo>
                <a:cubicBezTo>
                  <a:pt x="1717218" y="14021"/>
                  <a:pt x="1722196" y="19304"/>
                  <a:pt x="1724025" y="25604"/>
                </a:cubicBezTo>
                <a:cubicBezTo>
                  <a:pt x="1725447" y="31293"/>
                  <a:pt x="1724228" y="36678"/>
                  <a:pt x="1720367" y="41758"/>
                </a:cubicBezTo>
                <a:cubicBezTo>
                  <a:pt x="1716507" y="46838"/>
                  <a:pt x="1711325" y="49988"/>
                  <a:pt x="1704823" y="51207"/>
                </a:cubicBezTo>
                <a:lnTo>
                  <a:pt x="1755419" y="51207"/>
                </a:lnTo>
                <a:lnTo>
                  <a:pt x="1774622" y="31700"/>
                </a:lnTo>
                <a:lnTo>
                  <a:pt x="1808455" y="63704"/>
                </a:lnTo>
                <a:cubicBezTo>
                  <a:pt x="1806626" y="65939"/>
                  <a:pt x="1802663" y="67158"/>
                  <a:pt x="1796567" y="67361"/>
                </a:cubicBezTo>
                <a:cubicBezTo>
                  <a:pt x="1785391" y="78131"/>
                  <a:pt x="1773403" y="86970"/>
                  <a:pt x="1760601" y="93879"/>
                </a:cubicBezTo>
                <a:lnTo>
                  <a:pt x="1757858" y="92355"/>
                </a:lnTo>
                <a:cubicBezTo>
                  <a:pt x="1758467" y="83414"/>
                  <a:pt x="1758772" y="72543"/>
                  <a:pt x="1758772" y="59741"/>
                </a:cubicBezTo>
                <a:lnTo>
                  <a:pt x="1644167" y="59741"/>
                </a:lnTo>
                <a:cubicBezTo>
                  <a:pt x="1645387" y="70917"/>
                  <a:pt x="1643964" y="79960"/>
                  <a:pt x="1639900" y="86868"/>
                </a:cubicBezTo>
                <a:lnTo>
                  <a:pt x="1680439" y="102108"/>
                </a:lnTo>
                <a:lnTo>
                  <a:pt x="1720672" y="102108"/>
                </a:lnTo>
                <a:lnTo>
                  <a:pt x="1738046" y="79858"/>
                </a:lnTo>
                <a:lnTo>
                  <a:pt x="1779803" y="108509"/>
                </a:lnTo>
                <a:cubicBezTo>
                  <a:pt x="1777772" y="111557"/>
                  <a:pt x="1773199" y="113589"/>
                  <a:pt x="1766088" y="114605"/>
                </a:cubicBezTo>
                <a:lnTo>
                  <a:pt x="1766088" y="266091"/>
                </a:lnTo>
                <a:lnTo>
                  <a:pt x="1770050" y="266091"/>
                </a:lnTo>
                <a:lnTo>
                  <a:pt x="1785595" y="241097"/>
                </a:lnTo>
                <a:lnTo>
                  <a:pt x="1788643" y="243840"/>
                </a:lnTo>
                <a:lnTo>
                  <a:pt x="1795653" y="251156"/>
                </a:lnTo>
                <a:cubicBezTo>
                  <a:pt x="1803171" y="258877"/>
                  <a:pt x="1808861" y="265075"/>
                  <a:pt x="1812722" y="269748"/>
                </a:cubicBezTo>
                <a:cubicBezTo>
                  <a:pt x="1812112" y="273000"/>
                  <a:pt x="1809471" y="274625"/>
                  <a:pt x="1804797" y="274625"/>
                </a:cubicBezTo>
                <a:lnTo>
                  <a:pt x="1597838" y="274625"/>
                </a:lnTo>
                <a:lnTo>
                  <a:pt x="1595399" y="266091"/>
                </a:lnTo>
                <a:lnTo>
                  <a:pt x="1637462" y="266091"/>
                </a:lnTo>
                <a:lnTo>
                  <a:pt x="1637462" y="90221"/>
                </a:lnTo>
                <a:cubicBezTo>
                  <a:pt x="1635023" y="92863"/>
                  <a:pt x="1632382" y="94793"/>
                  <a:pt x="1629537" y="96012"/>
                </a:cubicBezTo>
                <a:cubicBezTo>
                  <a:pt x="1621815" y="99467"/>
                  <a:pt x="1614195" y="98349"/>
                  <a:pt x="1606677" y="92660"/>
                </a:cubicBezTo>
                <a:cubicBezTo>
                  <a:pt x="1604239" y="95098"/>
                  <a:pt x="1599971" y="96724"/>
                  <a:pt x="1593875" y="97536"/>
                </a:cubicBezTo>
                <a:lnTo>
                  <a:pt x="1593875" y="210922"/>
                </a:lnTo>
                <a:cubicBezTo>
                  <a:pt x="1597330" y="209093"/>
                  <a:pt x="1599971" y="207772"/>
                  <a:pt x="1601800" y="206960"/>
                </a:cubicBezTo>
                <a:lnTo>
                  <a:pt x="1609725" y="202997"/>
                </a:lnTo>
                <a:cubicBezTo>
                  <a:pt x="1615821" y="199949"/>
                  <a:pt x="1621307" y="197104"/>
                  <a:pt x="1626184" y="194463"/>
                </a:cubicBezTo>
                <a:lnTo>
                  <a:pt x="1627403" y="196901"/>
                </a:lnTo>
                <a:lnTo>
                  <a:pt x="1607896" y="224333"/>
                </a:lnTo>
                <a:lnTo>
                  <a:pt x="1593875" y="242316"/>
                </a:lnTo>
                <a:cubicBezTo>
                  <a:pt x="1588389" y="249225"/>
                  <a:pt x="1582801" y="255931"/>
                  <a:pt x="1577111" y="262433"/>
                </a:cubicBezTo>
                <a:cubicBezTo>
                  <a:pt x="1574876" y="269342"/>
                  <a:pt x="1571117" y="274727"/>
                  <a:pt x="1565834" y="278588"/>
                </a:cubicBezTo>
                <a:lnTo>
                  <a:pt x="1535659" y="234392"/>
                </a:lnTo>
                <a:cubicBezTo>
                  <a:pt x="1547851" y="227280"/>
                  <a:pt x="1553947" y="220777"/>
                  <a:pt x="1553947" y="214884"/>
                </a:cubicBezTo>
                <a:lnTo>
                  <a:pt x="1553947" y="90526"/>
                </a:lnTo>
                <a:lnTo>
                  <a:pt x="1518895" y="90526"/>
                </a:lnTo>
                <a:lnTo>
                  <a:pt x="1516151" y="81992"/>
                </a:lnTo>
                <a:lnTo>
                  <a:pt x="1554556" y="81992"/>
                </a:lnTo>
                <a:lnTo>
                  <a:pt x="1572844" y="64008"/>
                </a:lnTo>
                <a:cubicBezTo>
                  <a:pt x="1568374" y="63602"/>
                  <a:pt x="1563802" y="61875"/>
                  <a:pt x="1559128" y="58827"/>
                </a:cubicBezTo>
                <a:cubicBezTo>
                  <a:pt x="1557096" y="50089"/>
                  <a:pt x="1553439" y="40539"/>
                  <a:pt x="1548155" y="30176"/>
                </a:cubicBezTo>
                <a:cubicBezTo>
                  <a:pt x="1543685" y="21844"/>
                  <a:pt x="1538402" y="13615"/>
                  <a:pt x="1532306" y="5487"/>
                </a:cubicBezTo>
                <a:lnTo>
                  <a:pt x="1534744" y="3963"/>
                </a:lnTo>
                <a:cubicBezTo>
                  <a:pt x="1553235" y="5792"/>
                  <a:pt x="1567866" y="10160"/>
                  <a:pt x="1578635" y="17069"/>
                </a:cubicBezTo>
                <a:cubicBezTo>
                  <a:pt x="1587780" y="22759"/>
                  <a:pt x="1593266" y="29566"/>
                  <a:pt x="1595095" y="37491"/>
                </a:cubicBezTo>
                <a:cubicBezTo>
                  <a:pt x="1596923" y="44603"/>
                  <a:pt x="1595704" y="50902"/>
                  <a:pt x="1591437" y="56388"/>
                </a:cubicBezTo>
                <a:cubicBezTo>
                  <a:pt x="1587170" y="61875"/>
                  <a:pt x="1581480" y="64516"/>
                  <a:pt x="1574368" y="64313"/>
                </a:cubicBezTo>
                <a:lnTo>
                  <a:pt x="1602105" y="87173"/>
                </a:lnTo>
                <a:cubicBezTo>
                  <a:pt x="1601292" y="85954"/>
                  <a:pt x="1600581" y="84125"/>
                  <a:pt x="1599971" y="81687"/>
                </a:cubicBezTo>
                <a:cubicBezTo>
                  <a:pt x="1597330" y="69088"/>
                  <a:pt x="1603019" y="60148"/>
                  <a:pt x="1617040" y="54864"/>
                </a:cubicBezTo>
                <a:cubicBezTo>
                  <a:pt x="1621511" y="53036"/>
                  <a:pt x="1625372" y="50597"/>
                  <a:pt x="1628623" y="47549"/>
                </a:cubicBezTo>
                <a:cubicBezTo>
                  <a:pt x="1632483" y="44095"/>
                  <a:pt x="1634211" y="40742"/>
                  <a:pt x="1633804" y="37491"/>
                </a:cubicBezTo>
                <a:lnTo>
                  <a:pt x="1637767" y="37491"/>
                </a:lnTo>
                <a:cubicBezTo>
                  <a:pt x="1640002" y="42368"/>
                  <a:pt x="1641526" y="46940"/>
                  <a:pt x="1642339" y="51207"/>
                </a:cubicBezTo>
                <a:lnTo>
                  <a:pt x="1695984" y="51207"/>
                </a:lnTo>
                <a:cubicBezTo>
                  <a:pt x="1690497" y="50191"/>
                  <a:pt x="1685417" y="47752"/>
                  <a:pt x="1680743" y="43892"/>
                </a:cubicBezTo>
                <a:cubicBezTo>
                  <a:pt x="1681353" y="28855"/>
                  <a:pt x="1677086" y="15240"/>
                  <a:pt x="1667942" y="3048"/>
                </a:cubicBezTo>
                <a:close/>
                <a:moveTo>
                  <a:pt x="1430807" y="915"/>
                </a:moveTo>
                <a:lnTo>
                  <a:pt x="1485367" y="13107"/>
                </a:lnTo>
                <a:cubicBezTo>
                  <a:pt x="1484351" y="17374"/>
                  <a:pt x="1480591" y="19508"/>
                  <a:pt x="1474089" y="19508"/>
                </a:cubicBezTo>
                <a:cubicBezTo>
                  <a:pt x="1461084" y="38202"/>
                  <a:pt x="1445133" y="56084"/>
                  <a:pt x="1426235" y="73152"/>
                </a:cubicBezTo>
                <a:lnTo>
                  <a:pt x="1445438" y="73152"/>
                </a:lnTo>
                <a:lnTo>
                  <a:pt x="1464640" y="47854"/>
                </a:lnTo>
                <a:lnTo>
                  <a:pt x="1477137" y="57912"/>
                </a:lnTo>
                <a:cubicBezTo>
                  <a:pt x="1481201" y="61164"/>
                  <a:pt x="1484960" y="64313"/>
                  <a:pt x="1488415" y="67361"/>
                </a:cubicBezTo>
                <a:lnTo>
                  <a:pt x="1499388" y="76810"/>
                </a:lnTo>
                <a:cubicBezTo>
                  <a:pt x="1498575" y="80061"/>
                  <a:pt x="1495730" y="81687"/>
                  <a:pt x="1490853" y="81687"/>
                </a:cubicBezTo>
                <a:lnTo>
                  <a:pt x="1434465" y="81687"/>
                </a:lnTo>
                <a:lnTo>
                  <a:pt x="1434465" y="137770"/>
                </a:lnTo>
                <a:cubicBezTo>
                  <a:pt x="1434465" y="142240"/>
                  <a:pt x="1434363" y="145593"/>
                  <a:pt x="1434160" y="147828"/>
                </a:cubicBezTo>
                <a:lnTo>
                  <a:pt x="1446657" y="147828"/>
                </a:lnTo>
                <a:lnTo>
                  <a:pt x="1466774" y="120396"/>
                </a:lnTo>
                <a:lnTo>
                  <a:pt x="1479880" y="131369"/>
                </a:lnTo>
                <a:cubicBezTo>
                  <a:pt x="1484147" y="134824"/>
                  <a:pt x="1488110" y="138176"/>
                  <a:pt x="1491767" y="141428"/>
                </a:cubicBezTo>
                <a:cubicBezTo>
                  <a:pt x="1496441" y="145288"/>
                  <a:pt x="1500302" y="148641"/>
                  <a:pt x="1503350" y="151486"/>
                </a:cubicBezTo>
                <a:cubicBezTo>
                  <a:pt x="1502537" y="154737"/>
                  <a:pt x="1499591" y="156363"/>
                  <a:pt x="1494511" y="156363"/>
                </a:cubicBezTo>
                <a:lnTo>
                  <a:pt x="1437513" y="156363"/>
                </a:lnTo>
                <a:cubicBezTo>
                  <a:pt x="1448892" y="201270"/>
                  <a:pt x="1472463" y="230734"/>
                  <a:pt x="1508227" y="244755"/>
                </a:cubicBezTo>
                <a:lnTo>
                  <a:pt x="1507922" y="248108"/>
                </a:lnTo>
                <a:cubicBezTo>
                  <a:pt x="1492275" y="252984"/>
                  <a:pt x="1482014" y="266396"/>
                  <a:pt x="1477137" y="288341"/>
                </a:cubicBezTo>
                <a:cubicBezTo>
                  <a:pt x="1463319" y="275336"/>
                  <a:pt x="1453160" y="258572"/>
                  <a:pt x="1446657" y="238049"/>
                </a:cubicBezTo>
                <a:cubicBezTo>
                  <a:pt x="1440561" y="219761"/>
                  <a:pt x="1436192" y="194260"/>
                  <a:pt x="1433551" y="161544"/>
                </a:cubicBezTo>
                <a:cubicBezTo>
                  <a:pt x="1432535" y="174346"/>
                  <a:pt x="1430401" y="186030"/>
                  <a:pt x="1427150" y="196596"/>
                </a:cubicBezTo>
                <a:cubicBezTo>
                  <a:pt x="1423289" y="209398"/>
                  <a:pt x="1417803" y="221082"/>
                  <a:pt x="1410691" y="231648"/>
                </a:cubicBezTo>
                <a:cubicBezTo>
                  <a:pt x="1402563" y="243637"/>
                  <a:pt x="1392199" y="254305"/>
                  <a:pt x="1379601" y="263652"/>
                </a:cubicBezTo>
                <a:cubicBezTo>
                  <a:pt x="1365580" y="274016"/>
                  <a:pt x="1348816" y="282753"/>
                  <a:pt x="1329309" y="289865"/>
                </a:cubicBezTo>
                <a:lnTo>
                  <a:pt x="1327175" y="287427"/>
                </a:lnTo>
                <a:cubicBezTo>
                  <a:pt x="1339164" y="278283"/>
                  <a:pt x="1349426" y="268224"/>
                  <a:pt x="1357960" y="257252"/>
                </a:cubicBezTo>
                <a:cubicBezTo>
                  <a:pt x="1365682" y="247092"/>
                  <a:pt x="1372083" y="236220"/>
                  <a:pt x="1377163" y="224638"/>
                </a:cubicBezTo>
                <a:cubicBezTo>
                  <a:pt x="1381633" y="214072"/>
                  <a:pt x="1385088" y="202692"/>
                  <a:pt x="1387526" y="190500"/>
                </a:cubicBezTo>
                <a:cubicBezTo>
                  <a:pt x="1389558" y="180137"/>
                  <a:pt x="1390879" y="168758"/>
                  <a:pt x="1391488" y="156363"/>
                </a:cubicBezTo>
                <a:lnTo>
                  <a:pt x="1337234" y="156363"/>
                </a:lnTo>
                <a:lnTo>
                  <a:pt x="1334795" y="147828"/>
                </a:lnTo>
                <a:lnTo>
                  <a:pt x="1391793" y="147828"/>
                </a:lnTo>
                <a:lnTo>
                  <a:pt x="1391793" y="81687"/>
                </a:lnTo>
                <a:lnTo>
                  <a:pt x="1347292" y="81687"/>
                </a:lnTo>
                <a:lnTo>
                  <a:pt x="1344854" y="73152"/>
                </a:lnTo>
                <a:lnTo>
                  <a:pt x="1418006" y="73152"/>
                </a:lnTo>
                <a:cubicBezTo>
                  <a:pt x="1420851" y="62789"/>
                  <a:pt x="1423492" y="50699"/>
                  <a:pt x="1425931" y="36881"/>
                </a:cubicBezTo>
                <a:cubicBezTo>
                  <a:pt x="1428166" y="23876"/>
                  <a:pt x="1429791" y="11888"/>
                  <a:pt x="1430807" y="915"/>
                </a:cubicBezTo>
                <a:close/>
                <a:moveTo>
                  <a:pt x="821207" y="915"/>
                </a:moveTo>
                <a:lnTo>
                  <a:pt x="875767" y="13107"/>
                </a:lnTo>
                <a:cubicBezTo>
                  <a:pt x="874751" y="17374"/>
                  <a:pt x="870991" y="19508"/>
                  <a:pt x="864489" y="19508"/>
                </a:cubicBezTo>
                <a:cubicBezTo>
                  <a:pt x="851484" y="38202"/>
                  <a:pt x="835533" y="56084"/>
                  <a:pt x="816635" y="73152"/>
                </a:cubicBezTo>
                <a:lnTo>
                  <a:pt x="835838" y="73152"/>
                </a:lnTo>
                <a:lnTo>
                  <a:pt x="855040" y="47854"/>
                </a:lnTo>
                <a:lnTo>
                  <a:pt x="867537" y="57912"/>
                </a:lnTo>
                <a:cubicBezTo>
                  <a:pt x="871601" y="61164"/>
                  <a:pt x="875360" y="64313"/>
                  <a:pt x="878815" y="67361"/>
                </a:cubicBezTo>
                <a:lnTo>
                  <a:pt x="889787" y="76810"/>
                </a:lnTo>
                <a:cubicBezTo>
                  <a:pt x="888975" y="80061"/>
                  <a:pt x="886130" y="81687"/>
                  <a:pt x="881253" y="81687"/>
                </a:cubicBezTo>
                <a:lnTo>
                  <a:pt x="824865" y="81687"/>
                </a:lnTo>
                <a:lnTo>
                  <a:pt x="824865" y="137770"/>
                </a:lnTo>
                <a:cubicBezTo>
                  <a:pt x="824865" y="142240"/>
                  <a:pt x="824763" y="145593"/>
                  <a:pt x="824560" y="147828"/>
                </a:cubicBezTo>
                <a:lnTo>
                  <a:pt x="837057" y="147828"/>
                </a:lnTo>
                <a:lnTo>
                  <a:pt x="857174" y="120396"/>
                </a:lnTo>
                <a:lnTo>
                  <a:pt x="870280" y="131369"/>
                </a:lnTo>
                <a:cubicBezTo>
                  <a:pt x="874547" y="134824"/>
                  <a:pt x="878510" y="138176"/>
                  <a:pt x="882167" y="141428"/>
                </a:cubicBezTo>
                <a:cubicBezTo>
                  <a:pt x="886841" y="145288"/>
                  <a:pt x="890702" y="148641"/>
                  <a:pt x="893750" y="151486"/>
                </a:cubicBezTo>
                <a:cubicBezTo>
                  <a:pt x="892937" y="154737"/>
                  <a:pt x="889991" y="156363"/>
                  <a:pt x="884911" y="156363"/>
                </a:cubicBezTo>
                <a:lnTo>
                  <a:pt x="827913" y="156363"/>
                </a:lnTo>
                <a:cubicBezTo>
                  <a:pt x="839292" y="201270"/>
                  <a:pt x="862863" y="230734"/>
                  <a:pt x="898627" y="244755"/>
                </a:cubicBezTo>
                <a:lnTo>
                  <a:pt x="898322" y="248108"/>
                </a:lnTo>
                <a:cubicBezTo>
                  <a:pt x="882675" y="252984"/>
                  <a:pt x="872414" y="266396"/>
                  <a:pt x="867537" y="288341"/>
                </a:cubicBezTo>
                <a:cubicBezTo>
                  <a:pt x="853719" y="275336"/>
                  <a:pt x="843559" y="258572"/>
                  <a:pt x="837057" y="238049"/>
                </a:cubicBezTo>
                <a:cubicBezTo>
                  <a:pt x="830961" y="219761"/>
                  <a:pt x="826592" y="194260"/>
                  <a:pt x="823951" y="161544"/>
                </a:cubicBezTo>
                <a:cubicBezTo>
                  <a:pt x="822935" y="174346"/>
                  <a:pt x="820801" y="186030"/>
                  <a:pt x="817550" y="196596"/>
                </a:cubicBezTo>
                <a:cubicBezTo>
                  <a:pt x="813689" y="209398"/>
                  <a:pt x="808203" y="221082"/>
                  <a:pt x="801091" y="231648"/>
                </a:cubicBezTo>
                <a:cubicBezTo>
                  <a:pt x="792963" y="243637"/>
                  <a:pt x="782599" y="254305"/>
                  <a:pt x="770001" y="263652"/>
                </a:cubicBezTo>
                <a:cubicBezTo>
                  <a:pt x="755980" y="274016"/>
                  <a:pt x="739216" y="282753"/>
                  <a:pt x="719709" y="289865"/>
                </a:cubicBezTo>
                <a:lnTo>
                  <a:pt x="717575" y="287427"/>
                </a:lnTo>
                <a:cubicBezTo>
                  <a:pt x="729564" y="278283"/>
                  <a:pt x="739826" y="268224"/>
                  <a:pt x="748360" y="257252"/>
                </a:cubicBezTo>
                <a:cubicBezTo>
                  <a:pt x="756082" y="247092"/>
                  <a:pt x="762483" y="236220"/>
                  <a:pt x="767563" y="224638"/>
                </a:cubicBezTo>
                <a:cubicBezTo>
                  <a:pt x="772033" y="214072"/>
                  <a:pt x="775487" y="202692"/>
                  <a:pt x="777926" y="190500"/>
                </a:cubicBezTo>
                <a:cubicBezTo>
                  <a:pt x="779958" y="180137"/>
                  <a:pt x="781279" y="168758"/>
                  <a:pt x="781888" y="156363"/>
                </a:cubicBezTo>
                <a:lnTo>
                  <a:pt x="727634" y="156363"/>
                </a:lnTo>
                <a:lnTo>
                  <a:pt x="725195" y="147828"/>
                </a:lnTo>
                <a:lnTo>
                  <a:pt x="782193" y="147828"/>
                </a:lnTo>
                <a:lnTo>
                  <a:pt x="782193" y="81687"/>
                </a:lnTo>
                <a:lnTo>
                  <a:pt x="737692" y="81687"/>
                </a:lnTo>
                <a:lnTo>
                  <a:pt x="735254" y="73152"/>
                </a:lnTo>
                <a:lnTo>
                  <a:pt x="808406" y="73152"/>
                </a:lnTo>
                <a:cubicBezTo>
                  <a:pt x="811251" y="62789"/>
                  <a:pt x="813892" y="50699"/>
                  <a:pt x="816331" y="36881"/>
                </a:cubicBezTo>
                <a:cubicBezTo>
                  <a:pt x="818566" y="23876"/>
                  <a:pt x="820191" y="11888"/>
                  <a:pt x="821207" y="915"/>
                </a:cubicBezTo>
                <a:close/>
                <a:moveTo>
                  <a:pt x="1327175" y="610"/>
                </a:moveTo>
                <a:lnTo>
                  <a:pt x="1340282" y="10364"/>
                </a:lnTo>
                <a:lnTo>
                  <a:pt x="1352169" y="19812"/>
                </a:lnTo>
                <a:cubicBezTo>
                  <a:pt x="1356843" y="23470"/>
                  <a:pt x="1360703" y="26620"/>
                  <a:pt x="1363751" y="29261"/>
                </a:cubicBezTo>
                <a:cubicBezTo>
                  <a:pt x="1362939" y="32512"/>
                  <a:pt x="1360094" y="34138"/>
                  <a:pt x="1355217" y="34138"/>
                </a:cubicBezTo>
                <a:lnTo>
                  <a:pt x="1331138" y="34138"/>
                </a:lnTo>
                <a:lnTo>
                  <a:pt x="1331138" y="186233"/>
                </a:lnTo>
                <a:lnTo>
                  <a:pt x="1363751" y="179528"/>
                </a:lnTo>
                <a:lnTo>
                  <a:pt x="1364361" y="182576"/>
                </a:lnTo>
                <a:cubicBezTo>
                  <a:pt x="1354607" y="188672"/>
                  <a:pt x="1343533" y="195072"/>
                  <a:pt x="1331138" y="201778"/>
                </a:cubicBezTo>
                <a:lnTo>
                  <a:pt x="1331138" y="279197"/>
                </a:lnTo>
                <a:cubicBezTo>
                  <a:pt x="1330935" y="281026"/>
                  <a:pt x="1328191" y="283058"/>
                  <a:pt x="1322908" y="285293"/>
                </a:cubicBezTo>
                <a:cubicBezTo>
                  <a:pt x="1316203" y="288341"/>
                  <a:pt x="1308481" y="289865"/>
                  <a:pt x="1299743" y="289865"/>
                </a:cubicBezTo>
                <a:lnTo>
                  <a:pt x="1292733" y="289865"/>
                </a:lnTo>
                <a:lnTo>
                  <a:pt x="1292733" y="221590"/>
                </a:lnTo>
                <a:cubicBezTo>
                  <a:pt x="1274648" y="230531"/>
                  <a:pt x="1255344" y="239675"/>
                  <a:pt x="1234821" y="249022"/>
                </a:cubicBezTo>
                <a:cubicBezTo>
                  <a:pt x="1233195" y="253492"/>
                  <a:pt x="1230147" y="256236"/>
                  <a:pt x="1225677" y="257252"/>
                </a:cubicBezTo>
                <a:lnTo>
                  <a:pt x="1209827" y="208179"/>
                </a:lnTo>
                <a:lnTo>
                  <a:pt x="1230249" y="205131"/>
                </a:lnTo>
                <a:lnTo>
                  <a:pt x="1230249" y="34138"/>
                </a:lnTo>
                <a:lnTo>
                  <a:pt x="1213180" y="34138"/>
                </a:lnTo>
                <a:lnTo>
                  <a:pt x="1210742" y="25604"/>
                </a:lnTo>
                <a:lnTo>
                  <a:pt x="1307059" y="25604"/>
                </a:lnTo>
                <a:close/>
                <a:moveTo>
                  <a:pt x="717575" y="610"/>
                </a:moveTo>
                <a:lnTo>
                  <a:pt x="730682" y="10364"/>
                </a:lnTo>
                <a:lnTo>
                  <a:pt x="742569" y="19812"/>
                </a:lnTo>
                <a:cubicBezTo>
                  <a:pt x="747243" y="23470"/>
                  <a:pt x="751103" y="26620"/>
                  <a:pt x="754151" y="29261"/>
                </a:cubicBezTo>
                <a:cubicBezTo>
                  <a:pt x="753339" y="32512"/>
                  <a:pt x="750494" y="34138"/>
                  <a:pt x="745617" y="34138"/>
                </a:cubicBezTo>
                <a:lnTo>
                  <a:pt x="721538" y="34138"/>
                </a:lnTo>
                <a:lnTo>
                  <a:pt x="721538" y="186233"/>
                </a:lnTo>
                <a:lnTo>
                  <a:pt x="754151" y="179528"/>
                </a:lnTo>
                <a:lnTo>
                  <a:pt x="754761" y="182576"/>
                </a:lnTo>
                <a:cubicBezTo>
                  <a:pt x="745007" y="188672"/>
                  <a:pt x="733933" y="195072"/>
                  <a:pt x="721538" y="201778"/>
                </a:cubicBezTo>
                <a:lnTo>
                  <a:pt x="721538" y="279197"/>
                </a:lnTo>
                <a:cubicBezTo>
                  <a:pt x="721335" y="281026"/>
                  <a:pt x="718591" y="283058"/>
                  <a:pt x="713308" y="285293"/>
                </a:cubicBezTo>
                <a:cubicBezTo>
                  <a:pt x="706603" y="288341"/>
                  <a:pt x="698881" y="289865"/>
                  <a:pt x="690143" y="289865"/>
                </a:cubicBezTo>
                <a:lnTo>
                  <a:pt x="683133" y="289865"/>
                </a:lnTo>
                <a:lnTo>
                  <a:pt x="683133" y="221590"/>
                </a:lnTo>
                <a:cubicBezTo>
                  <a:pt x="665048" y="230531"/>
                  <a:pt x="645744" y="239675"/>
                  <a:pt x="625221" y="249022"/>
                </a:cubicBezTo>
                <a:cubicBezTo>
                  <a:pt x="623595" y="253492"/>
                  <a:pt x="620547" y="256236"/>
                  <a:pt x="616077" y="257252"/>
                </a:cubicBezTo>
                <a:lnTo>
                  <a:pt x="600227" y="208179"/>
                </a:lnTo>
                <a:lnTo>
                  <a:pt x="620649" y="205131"/>
                </a:lnTo>
                <a:lnTo>
                  <a:pt x="620649" y="34138"/>
                </a:lnTo>
                <a:lnTo>
                  <a:pt x="603580" y="34138"/>
                </a:lnTo>
                <a:lnTo>
                  <a:pt x="601142" y="25604"/>
                </a:lnTo>
                <a:lnTo>
                  <a:pt x="697459" y="25604"/>
                </a:lnTo>
                <a:close/>
                <a:moveTo>
                  <a:pt x="2292172" y="305"/>
                </a:moveTo>
                <a:lnTo>
                  <a:pt x="2347646" y="5182"/>
                </a:lnTo>
                <a:cubicBezTo>
                  <a:pt x="2346833" y="9856"/>
                  <a:pt x="2342972" y="12802"/>
                  <a:pt x="2336063" y="14021"/>
                </a:cubicBezTo>
                <a:lnTo>
                  <a:pt x="2335454" y="77724"/>
                </a:lnTo>
                <a:lnTo>
                  <a:pt x="2362581" y="77724"/>
                </a:lnTo>
                <a:lnTo>
                  <a:pt x="2384527" y="55779"/>
                </a:lnTo>
                <a:lnTo>
                  <a:pt x="2420188" y="87478"/>
                </a:lnTo>
                <a:cubicBezTo>
                  <a:pt x="2417547" y="90526"/>
                  <a:pt x="2413076" y="92558"/>
                  <a:pt x="2406777" y="93574"/>
                </a:cubicBezTo>
                <a:cubicBezTo>
                  <a:pt x="2405964" y="126086"/>
                  <a:pt x="2405151" y="152096"/>
                  <a:pt x="2404338" y="171603"/>
                </a:cubicBezTo>
                <a:cubicBezTo>
                  <a:pt x="2403119" y="192939"/>
                  <a:pt x="2401595" y="210109"/>
                  <a:pt x="2399767" y="223114"/>
                </a:cubicBezTo>
                <a:cubicBezTo>
                  <a:pt x="2396515" y="247701"/>
                  <a:pt x="2390419" y="264160"/>
                  <a:pt x="2381479" y="272492"/>
                </a:cubicBezTo>
                <a:cubicBezTo>
                  <a:pt x="2370709" y="282652"/>
                  <a:pt x="2356282" y="287732"/>
                  <a:pt x="2338197" y="287732"/>
                </a:cubicBezTo>
                <a:cubicBezTo>
                  <a:pt x="2338197" y="273101"/>
                  <a:pt x="2336673" y="263551"/>
                  <a:pt x="2333625" y="259080"/>
                </a:cubicBezTo>
                <a:cubicBezTo>
                  <a:pt x="2328951" y="252578"/>
                  <a:pt x="2321128" y="247904"/>
                  <a:pt x="2310155" y="245060"/>
                </a:cubicBezTo>
                <a:lnTo>
                  <a:pt x="2310460" y="241402"/>
                </a:lnTo>
                <a:cubicBezTo>
                  <a:pt x="2320620" y="242418"/>
                  <a:pt x="2330374" y="242926"/>
                  <a:pt x="2339721" y="242926"/>
                </a:cubicBezTo>
                <a:cubicBezTo>
                  <a:pt x="2343785" y="242926"/>
                  <a:pt x="2347138" y="241707"/>
                  <a:pt x="2349779" y="239268"/>
                </a:cubicBezTo>
                <a:cubicBezTo>
                  <a:pt x="2358314" y="231750"/>
                  <a:pt x="2363699" y="180747"/>
                  <a:pt x="2365934" y="86259"/>
                </a:cubicBezTo>
                <a:lnTo>
                  <a:pt x="2335149" y="86259"/>
                </a:lnTo>
                <a:cubicBezTo>
                  <a:pt x="2334742" y="98857"/>
                  <a:pt x="2334235" y="110135"/>
                  <a:pt x="2333625" y="120092"/>
                </a:cubicBezTo>
                <a:cubicBezTo>
                  <a:pt x="2332812" y="131471"/>
                  <a:pt x="2331694" y="141936"/>
                  <a:pt x="2330272" y="151486"/>
                </a:cubicBezTo>
                <a:cubicBezTo>
                  <a:pt x="2327021" y="172619"/>
                  <a:pt x="2321738" y="191110"/>
                  <a:pt x="2314423" y="206960"/>
                </a:cubicBezTo>
                <a:cubicBezTo>
                  <a:pt x="2306498" y="224435"/>
                  <a:pt x="2295525" y="239776"/>
                  <a:pt x="2281504" y="252984"/>
                </a:cubicBezTo>
                <a:cubicBezTo>
                  <a:pt x="2266467" y="267208"/>
                  <a:pt x="2247468" y="279604"/>
                  <a:pt x="2224507" y="290170"/>
                </a:cubicBezTo>
                <a:lnTo>
                  <a:pt x="2221763" y="286208"/>
                </a:lnTo>
                <a:cubicBezTo>
                  <a:pt x="2236597" y="273609"/>
                  <a:pt x="2248789" y="259995"/>
                  <a:pt x="2258339" y="245364"/>
                </a:cubicBezTo>
                <a:cubicBezTo>
                  <a:pt x="2267280" y="231344"/>
                  <a:pt x="2274392" y="215900"/>
                  <a:pt x="2279675" y="199035"/>
                </a:cubicBezTo>
                <a:cubicBezTo>
                  <a:pt x="2284146" y="183592"/>
                  <a:pt x="2287397" y="166015"/>
                  <a:pt x="2289429" y="146304"/>
                </a:cubicBezTo>
                <a:cubicBezTo>
                  <a:pt x="2290445" y="137364"/>
                  <a:pt x="2291156" y="127712"/>
                  <a:pt x="2291563" y="117348"/>
                </a:cubicBezTo>
                <a:cubicBezTo>
                  <a:pt x="2291969" y="108001"/>
                  <a:pt x="2292274" y="97638"/>
                  <a:pt x="2292477" y="86259"/>
                </a:cubicBezTo>
                <a:lnTo>
                  <a:pt x="2261083" y="86259"/>
                </a:lnTo>
                <a:lnTo>
                  <a:pt x="2258339" y="77724"/>
                </a:lnTo>
                <a:lnTo>
                  <a:pt x="2292477" y="77724"/>
                </a:lnTo>
                <a:close/>
                <a:moveTo>
                  <a:pt x="1058037" y="0"/>
                </a:moveTo>
                <a:lnTo>
                  <a:pt x="1115949" y="12802"/>
                </a:lnTo>
                <a:cubicBezTo>
                  <a:pt x="1114933" y="17476"/>
                  <a:pt x="1111072" y="19914"/>
                  <a:pt x="1104367" y="20117"/>
                </a:cubicBezTo>
                <a:lnTo>
                  <a:pt x="1098271" y="41453"/>
                </a:lnTo>
                <a:cubicBezTo>
                  <a:pt x="1095832" y="48768"/>
                  <a:pt x="1093394" y="55474"/>
                  <a:pt x="1090955" y="61570"/>
                </a:cubicBezTo>
                <a:lnTo>
                  <a:pt x="1143076" y="61570"/>
                </a:lnTo>
                <a:lnTo>
                  <a:pt x="1164717" y="39929"/>
                </a:lnTo>
                <a:lnTo>
                  <a:pt x="1201293" y="75286"/>
                </a:lnTo>
                <a:cubicBezTo>
                  <a:pt x="1199261" y="77724"/>
                  <a:pt x="1195299" y="79045"/>
                  <a:pt x="1189406" y="79248"/>
                </a:cubicBezTo>
                <a:cubicBezTo>
                  <a:pt x="1183310" y="87580"/>
                  <a:pt x="1175893" y="96520"/>
                  <a:pt x="1167155" y="106071"/>
                </a:cubicBezTo>
                <a:cubicBezTo>
                  <a:pt x="1157808" y="116434"/>
                  <a:pt x="1149172" y="124867"/>
                  <a:pt x="1141247" y="131369"/>
                </a:cubicBezTo>
                <a:lnTo>
                  <a:pt x="1138809" y="129540"/>
                </a:lnTo>
                <a:cubicBezTo>
                  <a:pt x="1142264" y="110236"/>
                  <a:pt x="1144702" y="90424"/>
                  <a:pt x="1146124" y="70104"/>
                </a:cubicBezTo>
                <a:lnTo>
                  <a:pt x="1087603" y="70104"/>
                </a:lnTo>
                <a:cubicBezTo>
                  <a:pt x="1085571" y="74778"/>
                  <a:pt x="1083640" y="78842"/>
                  <a:pt x="1081811" y="82296"/>
                </a:cubicBezTo>
                <a:lnTo>
                  <a:pt x="1135456" y="93269"/>
                </a:lnTo>
                <a:cubicBezTo>
                  <a:pt x="1134034" y="97943"/>
                  <a:pt x="1129970" y="100280"/>
                  <a:pt x="1123264" y="100280"/>
                </a:cubicBezTo>
                <a:lnTo>
                  <a:pt x="1122350" y="111862"/>
                </a:lnTo>
                <a:cubicBezTo>
                  <a:pt x="1125398" y="143968"/>
                  <a:pt x="1132815" y="169876"/>
                  <a:pt x="1144600" y="189586"/>
                </a:cubicBezTo>
                <a:cubicBezTo>
                  <a:pt x="1157199" y="210516"/>
                  <a:pt x="1175893" y="226162"/>
                  <a:pt x="1200684" y="236525"/>
                </a:cubicBezTo>
                <a:lnTo>
                  <a:pt x="1200379" y="240488"/>
                </a:lnTo>
                <a:cubicBezTo>
                  <a:pt x="1179246" y="245974"/>
                  <a:pt x="1167155" y="262027"/>
                  <a:pt x="1164108" y="288646"/>
                </a:cubicBezTo>
                <a:cubicBezTo>
                  <a:pt x="1150290" y="276657"/>
                  <a:pt x="1139723" y="257252"/>
                  <a:pt x="1132408" y="230429"/>
                </a:cubicBezTo>
                <a:cubicBezTo>
                  <a:pt x="1129157" y="218440"/>
                  <a:pt x="1126414" y="204928"/>
                  <a:pt x="1124179" y="189891"/>
                </a:cubicBezTo>
                <a:cubicBezTo>
                  <a:pt x="1122350" y="176480"/>
                  <a:pt x="1120826" y="161443"/>
                  <a:pt x="1119607" y="144780"/>
                </a:cubicBezTo>
                <a:cubicBezTo>
                  <a:pt x="1117575" y="161036"/>
                  <a:pt x="1114628" y="175260"/>
                  <a:pt x="1110767" y="187452"/>
                </a:cubicBezTo>
                <a:cubicBezTo>
                  <a:pt x="1106297" y="201880"/>
                  <a:pt x="1100201" y="214884"/>
                  <a:pt x="1092479" y="226467"/>
                </a:cubicBezTo>
                <a:cubicBezTo>
                  <a:pt x="1083742" y="239268"/>
                  <a:pt x="1072566" y="250749"/>
                  <a:pt x="1058951" y="260909"/>
                </a:cubicBezTo>
                <a:cubicBezTo>
                  <a:pt x="1044321" y="271882"/>
                  <a:pt x="1026643" y="281636"/>
                  <a:pt x="1005916" y="290170"/>
                </a:cubicBezTo>
                <a:lnTo>
                  <a:pt x="1003173" y="285903"/>
                </a:lnTo>
                <a:cubicBezTo>
                  <a:pt x="1020445" y="272492"/>
                  <a:pt x="1034567" y="257861"/>
                  <a:pt x="1045540" y="242012"/>
                </a:cubicBezTo>
                <a:cubicBezTo>
                  <a:pt x="1055294" y="227584"/>
                  <a:pt x="1062914" y="211633"/>
                  <a:pt x="1068400" y="194158"/>
                </a:cubicBezTo>
                <a:cubicBezTo>
                  <a:pt x="1072871" y="179324"/>
                  <a:pt x="1076020" y="162052"/>
                  <a:pt x="1077849" y="142342"/>
                </a:cubicBezTo>
                <a:cubicBezTo>
                  <a:pt x="1078662" y="134214"/>
                  <a:pt x="1079271" y="124968"/>
                  <a:pt x="1079678" y="114605"/>
                </a:cubicBezTo>
                <a:lnTo>
                  <a:pt x="1080287" y="85954"/>
                </a:lnTo>
                <a:cubicBezTo>
                  <a:pt x="1066063" y="113996"/>
                  <a:pt x="1048487" y="136856"/>
                  <a:pt x="1027557" y="154534"/>
                </a:cubicBezTo>
                <a:lnTo>
                  <a:pt x="1024204" y="152400"/>
                </a:lnTo>
                <a:cubicBezTo>
                  <a:pt x="1032739" y="132284"/>
                  <a:pt x="1040054" y="108814"/>
                  <a:pt x="1046150" y="81992"/>
                </a:cubicBezTo>
                <a:cubicBezTo>
                  <a:pt x="1052449" y="54153"/>
                  <a:pt x="1056412" y="26823"/>
                  <a:pt x="1058037" y="0"/>
                </a:cubicBezTo>
                <a:close/>
              </a:path>
            </a:pathLst>
          </a:custGeom>
          <a:gradFill flip="none" rotWithShape="1">
            <a:gsLst>
              <a:gs pos="0">
                <a:srgbClr val="DF9037"/>
              </a:gs>
              <a:gs pos="100000">
                <a:srgbClr val="B96B26"/>
              </a:gs>
            </a:gsLst>
            <a:lin ang="5400000" scaled="0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altLang="zh-CN" sz="2400" dirty="0">
              <a:gradFill flip="none" rotWithShape="1">
                <a:gsLst>
                  <a:gs pos="0">
                    <a:srgbClr val="DF9037"/>
                  </a:gs>
                  <a:gs pos="100000">
                    <a:srgbClr val="B96B26"/>
                  </a:gs>
                </a:gsLst>
                <a:lin ang="5400000" scaled="0"/>
                <a:tileRect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25" name="矩形: 圆角 24">
            <a:extLst>
              <a:ext uri="{FF2B5EF4-FFF2-40B4-BE49-F238E27FC236}">
                <a16:creationId xmlns:a16="http://schemas.microsoft.com/office/drawing/2014/main" id="{D71FB3A8-E204-4373-B679-A587E9E77B4F}"/>
              </a:ext>
            </a:extLst>
          </p:cNvPr>
          <p:cNvSpPr/>
          <p:nvPr/>
        </p:nvSpPr>
        <p:spPr>
          <a:xfrm>
            <a:off x="1116964" y="1267325"/>
            <a:ext cx="1151890" cy="881573"/>
          </a:xfrm>
          <a:prstGeom prst="roundRect">
            <a:avLst/>
          </a:prstGeom>
          <a:blipFill>
            <a:blip r:embed="rId8" cstate="email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colorTemperature colorTemp="47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>
            <a:gradFill>
              <a:gsLst>
                <a:gs pos="0">
                  <a:srgbClr val="DF9037"/>
                </a:gs>
                <a:gs pos="100000">
                  <a:srgbClr val="B96B26"/>
                </a:gs>
              </a:gsLst>
              <a:lin ang="5400000" scaled="1"/>
            </a:gradFill>
          </a:ln>
          <a:effectLst>
            <a:outerShdw blurRad="355600" dist="228600" dir="5400000" sx="85000" sy="85000" algn="t" rotWithShape="0">
              <a:srgbClr val="B96B26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F3BA4F67-1B20-46F8-A11A-2EAA9E8DA757}"/>
              </a:ext>
            </a:extLst>
          </p:cNvPr>
          <p:cNvSpPr/>
          <p:nvPr/>
        </p:nvSpPr>
        <p:spPr>
          <a:xfrm>
            <a:off x="874712" y="3028307"/>
            <a:ext cx="4972343" cy="512833"/>
          </a:xfrm>
          <a:custGeom>
            <a:avLst/>
            <a:gdLst>
              <a:gd name="connsiteX0" fmla="*/ 4755430 w 4972343"/>
              <a:gd name="connsiteY0" fmla="*/ 509361 h 512833"/>
              <a:gd name="connsiteX1" fmla="*/ 4758014 w 4972343"/>
              <a:gd name="connsiteY1" fmla="*/ 511944 h 512833"/>
              <a:gd name="connsiteX2" fmla="*/ 4752268 w 4972343"/>
              <a:gd name="connsiteY2" fmla="*/ 512523 h 512833"/>
              <a:gd name="connsiteX3" fmla="*/ 4727184 w 4972343"/>
              <a:gd name="connsiteY3" fmla="*/ 509361 h 512833"/>
              <a:gd name="connsiteX4" fmla="*/ 4730656 w 4972343"/>
              <a:gd name="connsiteY4" fmla="*/ 512833 h 512833"/>
              <a:gd name="connsiteX5" fmla="*/ 4723712 w 4972343"/>
              <a:gd name="connsiteY5" fmla="*/ 512833 h 512833"/>
              <a:gd name="connsiteX6" fmla="*/ 4698939 w 4972343"/>
              <a:gd name="connsiteY6" fmla="*/ 509361 h 512833"/>
              <a:gd name="connsiteX7" fmla="*/ 4702412 w 4972343"/>
              <a:gd name="connsiteY7" fmla="*/ 512833 h 512833"/>
              <a:gd name="connsiteX8" fmla="*/ 4695467 w 4972343"/>
              <a:gd name="connsiteY8" fmla="*/ 512833 h 512833"/>
              <a:gd name="connsiteX9" fmla="*/ 4670693 w 4972343"/>
              <a:gd name="connsiteY9" fmla="*/ 509361 h 512833"/>
              <a:gd name="connsiteX10" fmla="*/ 4674165 w 4972343"/>
              <a:gd name="connsiteY10" fmla="*/ 512833 h 512833"/>
              <a:gd name="connsiteX11" fmla="*/ 4667221 w 4972343"/>
              <a:gd name="connsiteY11" fmla="*/ 512833 h 512833"/>
              <a:gd name="connsiteX12" fmla="*/ 4642448 w 4972343"/>
              <a:gd name="connsiteY12" fmla="*/ 509361 h 512833"/>
              <a:gd name="connsiteX13" fmla="*/ 4645921 w 4972343"/>
              <a:gd name="connsiteY13" fmla="*/ 512833 h 512833"/>
              <a:gd name="connsiteX14" fmla="*/ 4638976 w 4972343"/>
              <a:gd name="connsiteY14" fmla="*/ 512833 h 512833"/>
              <a:gd name="connsiteX15" fmla="*/ 4614202 w 4972343"/>
              <a:gd name="connsiteY15" fmla="*/ 509361 h 512833"/>
              <a:gd name="connsiteX16" fmla="*/ 4617674 w 4972343"/>
              <a:gd name="connsiteY16" fmla="*/ 512833 h 512833"/>
              <a:gd name="connsiteX17" fmla="*/ 4610730 w 4972343"/>
              <a:gd name="connsiteY17" fmla="*/ 512833 h 512833"/>
              <a:gd name="connsiteX18" fmla="*/ 4585957 w 4972343"/>
              <a:gd name="connsiteY18" fmla="*/ 509361 h 512833"/>
              <a:gd name="connsiteX19" fmla="*/ 4589430 w 4972343"/>
              <a:gd name="connsiteY19" fmla="*/ 512833 h 512833"/>
              <a:gd name="connsiteX20" fmla="*/ 4582485 w 4972343"/>
              <a:gd name="connsiteY20" fmla="*/ 512833 h 512833"/>
              <a:gd name="connsiteX21" fmla="*/ 4557711 w 4972343"/>
              <a:gd name="connsiteY21" fmla="*/ 509361 h 512833"/>
              <a:gd name="connsiteX22" fmla="*/ 4561183 w 4972343"/>
              <a:gd name="connsiteY22" fmla="*/ 512833 h 512833"/>
              <a:gd name="connsiteX23" fmla="*/ 4554239 w 4972343"/>
              <a:gd name="connsiteY23" fmla="*/ 512833 h 512833"/>
              <a:gd name="connsiteX24" fmla="*/ 4529466 w 4972343"/>
              <a:gd name="connsiteY24" fmla="*/ 509361 h 512833"/>
              <a:gd name="connsiteX25" fmla="*/ 4532939 w 4972343"/>
              <a:gd name="connsiteY25" fmla="*/ 512833 h 512833"/>
              <a:gd name="connsiteX26" fmla="*/ 4525994 w 4972343"/>
              <a:gd name="connsiteY26" fmla="*/ 512833 h 512833"/>
              <a:gd name="connsiteX27" fmla="*/ 4501220 w 4972343"/>
              <a:gd name="connsiteY27" fmla="*/ 509361 h 512833"/>
              <a:gd name="connsiteX28" fmla="*/ 4504692 w 4972343"/>
              <a:gd name="connsiteY28" fmla="*/ 512833 h 512833"/>
              <a:gd name="connsiteX29" fmla="*/ 4497748 w 4972343"/>
              <a:gd name="connsiteY29" fmla="*/ 512833 h 512833"/>
              <a:gd name="connsiteX30" fmla="*/ 4472975 w 4972343"/>
              <a:gd name="connsiteY30" fmla="*/ 509361 h 512833"/>
              <a:gd name="connsiteX31" fmla="*/ 4476448 w 4972343"/>
              <a:gd name="connsiteY31" fmla="*/ 512833 h 512833"/>
              <a:gd name="connsiteX32" fmla="*/ 4469503 w 4972343"/>
              <a:gd name="connsiteY32" fmla="*/ 512833 h 512833"/>
              <a:gd name="connsiteX33" fmla="*/ 4444729 w 4972343"/>
              <a:gd name="connsiteY33" fmla="*/ 509361 h 512833"/>
              <a:gd name="connsiteX34" fmla="*/ 4448202 w 4972343"/>
              <a:gd name="connsiteY34" fmla="*/ 512833 h 512833"/>
              <a:gd name="connsiteX35" fmla="*/ 4441257 w 4972343"/>
              <a:gd name="connsiteY35" fmla="*/ 512833 h 512833"/>
              <a:gd name="connsiteX36" fmla="*/ 4416484 w 4972343"/>
              <a:gd name="connsiteY36" fmla="*/ 509361 h 512833"/>
              <a:gd name="connsiteX37" fmla="*/ 4419957 w 4972343"/>
              <a:gd name="connsiteY37" fmla="*/ 512833 h 512833"/>
              <a:gd name="connsiteX38" fmla="*/ 4413012 w 4972343"/>
              <a:gd name="connsiteY38" fmla="*/ 512833 h 512833"/>
              <a:gd name="connsiteX39" fmla="*/ 4388238 w 4972343"/>
              <a:gd name="connsiteY39" fmla="*/ 509361 h 512833"/>
              <a:gd name="connsiteX40" fmla="*/ 4391710 w 4972343"/>
              <a:gd name="connsiteY40" fmla="*/ 512833 h 512833"/>
              <a:gd name="connsiteX41" fmla="*/ 4384766 w 4972343"/>
              <a:gd name="connsiteY41" fmla="*/ 512833 h 512833"/>
              <a:gd name="connsiteX42" fmla="*/ 4359993 w 4972343"/>
              <a:gd name="connsiteY42" fmla="*/ 509361 h 512833"/>
              <a:gd name="connsiteX43" fmla="*/ 4363466 w 4972343"/>
              <a:gd name="connsiteY43" fmla="*/ 512833 h 512833"/>
              <a:gd name="connsiteX44" fmla="*/ 4356521 w 4972343"/>
              <a:gd name="connsiteY44" fmla="*/ 512833 h 512833"/>
              <a:gd name="connsiteX45" fmla="*/ 4331747 w 4972343"/>
              <a:gd name="connsiteY45" fmla="*/ 509361 h 512833"/>
              <a:gd name="connsiteX46" fmla="*/ 4335219 w 4972343"/>
              <a:gd name="connsiteY46" fmla="*/ 512833 h 512833"/>
              <a:gd name="connsiteX47" fmla="*/ 4328275 w 4972343"/>
              <a:gd name="connsiteY47" fmla="*/ 512833 h 512833"/>
              <a:gd name="connsiteX48" fmla="*/ 4303502 w 4972343"/>
              <a:gd name="connsiteY48" fmla="*/ 509361 h 512833"/>
              <a:gd name="connsiteX49" fmla="*/ 4306975 w 4972343"/>
              <a:gd name="connsiteY49" fmla="*/ 512833 h 512833"/>
              <a:gd name="connsiteX50" fmla="*/ 4300030 w 4972343"/>
              <a:gd name="connsiteY50" fmla="*/ 512833 h 512833"/>
              <a:gd name="connsiteX51" fmla="*/ 4275256 w 4972343"/>
              <a:gd name="connsiteY51" fmla="*/ 509361 h 512833"/>
              <a:gd name="connsiteX52" fmla="*/ 4278728 w 4972343"/>
              <a:gd name="connsiteY52" fmla="*/ 512833 h 512833"/>
              <a:gd name="connsiteX53" fmla="*/ 4271784 w 4972343"/>
              <a:gd name="connsiteY53" fmla="*/ 512833 h 512833"/>
              <a:gd name="connsiteX54" fmla="*/ 4247011 w 4972343"/>
              <a:gd name="connsiteY54" fmla="*/ 509361 h 512833"/>
              <a:gd name="connsiteX55" fmla="*/ 4250484 w 4972343"/>
              <a:gd name="connsiteY55" fmla="*/ 512833 h 512833"/>
              <a:gd name="connsiteX56" fmla="*/ 4243539 w 4972343"/>
              <a:gd name="connsiteY56" fmla="*/ 512833 h 512833"/>
              <a:gd name="connsiteX57" fmla="*/ 4218765 w 4972343"/>
              <a:gd name="connsiteY57" fmla="*/ 509361 h 512833"/>
              <a:gd name="connsiteX58" fmla="*/ 4222237 w 4972343"/>
              <a:gd name="connsiteY58" fmla="*/ 512833 h 512833"/>
              <a:gd name="connsiteX59" fmla="*/ 4215293 w 4972343"/>
              <a:gd name="connsiteY59" fmla="*/ 512833 h 512833"/>
              <a:gd name="connsiteX60" fmla="*/ 4190520 w 4972343"/>
              <a:gd name="connsiteY60" fmla="*/ 509361 h 512833"/>
              <a:gd name="connsiteX61" fmla="*/ 4193993 w 4972343"/>
              <a:gd name="connsiteY61" fmla="*/ 512833 h 512833"/>
              <a:gd name="connsiteX62" fmla="*/ 4187048 w 4972343"/>
              <a:gd name="connsiteY62" fmla="*/ 512833 h 512833"/>
              <a:gd name="connsiteX63" fmla="*/ 4162274 w 4972343"/>
              <a:gd name="connsiteY63" fmla="*/ 509361 h 512833"/>
              <a:gd name="connsiteX64" fmla="*/ 4165747 w 4972343"/>
              <a:gd name="connsiteY64" fmla="*/ 512833 h 512833"/>
              <a:gd name="connsiteX65" fmla="*/ 4158802 w 4972343"/>
              <a:gd name="connsiteY65" fmla="*/ 512833 h 512833"/>
              <a:gd name="connsiteX66" fmla="*/ 4134030 w 4972343"/>
              <a:gd name="connsiteY66" fmla="*/ 509361 h 512833"/>
              <a:gd name="connsiteX67" fmla="*/ 4137502 w 4972343"/>
              <a:gd name="connsiteY67" fmla="*/ 512833 h 512833"/>
              <a:gd name="connsiteX68" fmla="*/ 4130558 w 4972343"/>
              <a:gd name="connsiteY68" fmla="*/ 512833 h 512833"/>
              <a:gd name="connsiteX69" fmla="*/ 4105783 w 4972343"/>
              <a:gd name="connsiteY69" fmla="*/ 509361 h 512833"/>
              <a:gd name="connsiteX70" fmla="*/ 4109256 w 4972343"/>
              <a:gd name="connsiteY70" fmla="*/ 512833 h 512833"/>
              <a:gd name="connsiteX71" fmla="*/ 4102311 w 4972343"/>
              <a:gd name="connsiteY71" fmla="*/ 512833 h 512833"/>
              <a:gd name="connsiteX72" fmla="*/ 4077539 w 4972343"/>
              <a:gd name="connsiteY72" fmla="*/ 509361 h 512833"/>
              <a:gd name="connsiteX73" fmla="*/ 4081011 w 4972343"/>
              <a:gd name="connsiteY73" fmla="*/ 512833 h 512833"/>
              <a:gd name="connsiteX74" fmla="*/ 4074067 w 4972343"/>
              <a:gd name="connsiteY74" fmla="*/ 512833 h 512833"/>
              <a:gd name="connsiteX75" fmla="*/ 4049292 w 4972343"/>
              <a:gd name="connsiteY75" fmla="*/ 509361 h 512833"/>
              <a:gd name="connsiteX76" fmla="*/ 4052765 w 4972343"/>
              <a:gd name="connsiteY76" fmla="*/ 512833 h 512833"/>
              <a:gd name="connsiteX77" fmla="*/ 4045820 w 4972343"/>
              <a:gd name="connsiteY77" fmla="*/ 512833 h 512833"/>
              <a:gd name="connsiteX78" fmla="*/ 4021048 w 4972343"/>
              <a:gd name="connsiteY78" fmla="*/ 509361 h 512833"/>
              <a:gd name="connsiteX79" fmla="*/ 4024520 w 4972343"/>
              <a:gd name="connsiteY79" fmla="*/ 512833 h 512833"/>
              <a:gd name="connsiteX80" fmla="*/ 4017576 w 4972343"/>
              <a:gd name="connsiteY80" fmla="*/ 512833 h 512833"/>
              <a:gd name="connsiteX81" fmla="*/ 3992801 w 4972343"/>
              <a:gd name="connsiteY81" fmla="*/ 509361 h 512833"/>
              <a:gd name="connsiteX82" fmla="*/ 3996274 w 4972343"/>
              <a:gd name="connsiteY82" fmla="*/ 512833 h 512833"/>
              <a:gd name="connsiteX83" fmla="*/ 3989329 w 4972343"/>
              <a:gd name="connsiteY83" fmla="*/ 512833 h 512833"/>
              <a:gd name="connsiteX84" fmla="*/ 3964557 w 4972343"/>
              <a:gd name="connsiteY84" fmla="*/ 509361 h 512833"/>
              <a:gd name="connsiteX85" fmla="*/ 3968029 w 4972343"/>
              <a:gd name="connsiteY85" fmla="*/ 512833 h 512833"/>
              <a:gd name="connsiteX86" fmla="*/ 3961085 w 4972343"/>
              <a:gd name="connsiteY86" fmla="*/ 512833 h 512833"/>
              <a:gd name="connsiteX87" fmla="*/ 3936310 w 4972343"/>
              <a:gd name="connsiteY87" fmla="*/ 509361 h 512833"/>
              <a:gd name="connsiteX88" fmla="*/ 3939783 w 4972343"/>
              <a:gd name="connsiteY88" fmla="*/ 512833 h 512833"/>
              <a:gd name="connsiteX89" fmla="*/ 3932838 w 4972343"/>
              <a:gd name="connsiteY89" fmla="*/ 512833 h 512833"/>
              <a:gd name="connsiteX90" fmla="*/ 3908066 w 4972343"/>
              <a:gd name="connsiteY90" fmla="*/ 509361 h 512833"/>
              <a:gd name="connsiteX91" fmla="*/ 3911538 w 4972343"/>
              <a:gd name="connsiteY91" fmla="*/ 512833 h 512833"/>
              <a:gd name="connsiteX92" fmla="*/ 3904594 w 4972343"/>
              <a:gd name="connsiteY92" fmla="*/ 512833 h 512833"/>
              <a:gd name="connsiteX93" fmla="*/ 3879819 w 4972343"/>
              <a:gd name="connsiteY93" fmla="*/ 509361 h 512833"/>
              <a:gd name="connsiteX94" fmla="*/ 3883292 w 4972343"/>
              <a:gd name="connsiteY94" fmla="*/ 512833 h 512833"/>
              <a:gd name="connsiteX95" fmla="*/ 3876347 w 4972343"/>
              <a:gd name="connsiteY95" fmla="*/ 512833 h 512833"/>
              <a:gd name="connsiteX96" fmla="*/ 3851575 w 4972343"/>
              <a:gd name="connsiteY96" fmla="*/ 509361 h 512833"/>
              <a:gd name="connsiteX97" fmla="*/ 3855047 w 4972343"/>
              <a:gd name="connsiteY97" fmla="*/ 512833 h 512833"/>
              <a:gd name="connsiteX98" fmla="*/ 3848103 w 4972343"/>
              <a:gd name="connsiteY98" fmla="*/ 512833 h 512833"/>
              <a:gd name="connsiteX99" fmla="*/ 3823328 w 4972343"/>
              <a:gd name="connsiteY99" fmla="*/ 509361 h 512833"/>
              <a:gd name="connsiteX100" fmla="*/ 3826801 w 4972343"/>
              <a:gd name="connsiteY100" fmla="*/ 512833 h 512833"/>
              <a:gd name="connsiteX101" fmla="*/ 3819856 w 4972343"/>
              <a:gd name="connsiteY101" fmla="*/ 512833 h 512833"/>
              <a:gd name="connsiteX102" fmla="*/ 3795084 w 4972343"/>
              <a:gd name="connsiteY102" fmla="*/ 509361 h 512833"/>
              <a:gd name="connsiteX103" fmla="*/ 3798556 w 4972343"/>
              <a:gd name="connsiteY103" fmla="*/ 512833 h 512833"/>
              <a:gd name="connsiteX104" fmla="*/ 3791612 w 4972343"/>
              <a:gd name="connsiteY104" fmla="*/ 512833 h 512833"/>
              <a:gd name="connsiteX105" fmla="*/ 3766837 w 4972343"/>
              <a:gd name="connsiteY105" fmla="*/ 509361 h 512833"/>
              <a:gd name="connsiteX106" fmla="*/ 3770310 w 4972343"/>
              <a:gd name="connsiteY106" fmla="*/ 512833 h 512833"/>
              <a:gd name="connsiteX107" fmla="*/ 3763365 w 4972343"/>
              <a:gd name="connsiteY107" fmla="*/ 512833 h 512833"/>
              <a:gd name="connsiteX108" fmla="*/ 3738593 w 4972343"/>
              <a:gd name="connsiteY108" fmla="*/ 509361 h 512833"/>
              <a:gd name="connsiteX109" fmla="*/ 3742065 w 4972343"/>
              <a:gd name="connsiteY109" fmla="*/ 512833 h 512833"/>
              <a:gd name="connsiteX110" fmla="*/ 3735121 w 4972343"/>
              <a:gd name="connsiteY110" fmla="*/ 512833 h 512833"/>
              <a:gd name="connsiteX111" fmla="*/ 3710347 w 4972343"/>
              <a:gd name="connsiteY111" fmla="*/ 509361 h 512833"/>
              <a:gd name="connsiteX112" fmla="*/ 3713819 w 4972343"/>
              <a:gd name="connsiteY112" fmla="*/ 512833 h 512833"/>
              <a:gd name="connsiteX113" fmla="*/ 3706875 w 4972343"/>
              <a:gd name="connsiteY113" fmla="*/ 512833 h 512833"/>
              <a:gd name="connsiteX114" fmla="*/ 3682102 w 4972343"/>
              <a:gd name="connsiteY114" fmla="*/ 509361 h 512833"/>
              <a:gd name="connsiteX115" fmla="*/ 3685574 w 4972343"/>
              <a:gd name="connsiteY115" fmla="*/ 512833 h 512833"/>
              <a:gd name="connsiteX116" fmla="*/ 3678630 w 4972343"/>
              <a:gd name="connsiteY116" fmla="*/ 512833 h 512833"/>
              <a:gd name="connsiteX117" fmla="*/ 3653855 w 4972343"/>
              <a:gd name="connsiteY117" fmla="*/ 509361 h 512833"/>
              <a:gd name="connsiteX118" fmla="*/ 3657328 w 4972343"/>
              <a:gd name="connsiteY118" fmla="*/ 512833 h 512833"/>
              <a:gd name="connsiteX119" fmla="*/ 3650383 w 4972343"/>
              <a:gd name="connsiteY119" fmla="*/ 512833 h 512833"/>
              <a:gd name="connsiteX120" fmla="*/ 3625611 w 4972343"/>
              <a:gd name="connsiteY120" fmla="*/ 509361 h 512833"/>
              <a:gd name="connsiteX121" fmla="*/ 3629083 w 4972343"/>
              <a:gd name="connsiteY121" fmla="*/ 512833 h 512833"/>
              <a:gd name="connsiteX122" fmla="*/ 3622139 w 4972343"/>
              <a:gd name="connsiteY122" fmla="*/ 512833 h 512833"/>
              <a:gd name="connsiteX123" fmla="*/ 3597365 w 4972343"/>
              <a:gd name="connsiteY123" fmla="*/ 509361 h 512833"/>
              <a:gd name="connsiteX124" fmla="*/ 3600837 w 4972343"/>
              <a:gd name="connsiteY124" fmla="*/ 512833 h 512833"/>
              <a:gd name="connsiteX125" fmla="*/ 3593893 w 4972343"/>
              <a:gd name="connsiteY125" fmla="*/ 512833 h 512833"/>
              <a:gd name="connsiteX126" fmla="*/ 3569120 w 4972343"/>
              <a:gd name="connsiteY126" fmla="*/ 509361 h 512833"/>
              <a:gd name="connsiteX127" fmla="*/ 3572592 w 4972343"/>
              <a:gd name="connsiteY127" fmla="*/ 512833 h 512833"/>
              <a:gd name="connsiteX128" fmla="*/ 3565648 w 4972343"/>
              <a:gd name="connsiteY128" fmla="*/ 512833 h 512833"/>
              <a:gd name="connsiteX129" fmla="*/ 3540874 w 4972343"/>
              <a:gd name="connsiteY129" fmla="*/ 509361 h 512833"/>
              <a:gd name="connsiteX130" fmla="*/ 3544346 w 4972343"/>
              <a:gd name="connsiteY130" fmla="*/ 512833 h 512833"/>
              <a:gd name="connsiteX131" fmla="*/ 3537402 w 4972343"/>
              <a:gd name="connsiteY131" fmla="*/ 512833 h 512833"/>
              <a:gd name="connsiteX132" fmla="*/ 3512629 w 4972343"/>
              <a:gd name="connsiteY132" fmla="*/ 509361 h 512833"/>
              <a:gd name="connsiteX133" fmla="*/ 3516101 w 4972343"/>
              <a:gd name="connsiteY133" fmla="*/ 512833 h 512833"/>
              <a:gd name="connsiteX134" fmla="*/ 3509157 w 4972343"/>
              <a:gd name="connsiteY134" fmla="*/ 512833 h 512833"/>
              <a:gd name="connsiteX135" fmla="*/ 3484383 w 4972343"/>
              <a:gd name="connsiteY135" fmla="*/ 509361 h 512833"/>
              <a:gd name="connsiteX136" fmla="*/ 3487855 w 4972343"/>
              <a:gd name="connsiteY136" fmla="*/ 512833 h 512833"/>
              <a:gd name="connsiteX137" fmla="*/ 3486007 w 4972343"/>
              <a:gd name="connsiteY137" fmla="*/ 512833 h 512833"/>
              <a:gd name="connsiteX138" fmla="*/ 3480911 w 4972343"/>
              <a:gd name="connsiteY138" fmla="*/ 512833 h 512833"/>
              <a:gd name="connsiteX139" fmla="*/ 3456137 w 4972343"/>
              <a:gd name="connsiteY139" fmla="*/ 509361 h 512833"/>
              <a:gd name="connsiteX140" fmla="*/ 3459610 w 4972343"/>
              <a:gd name="connsiteY140" fmla="*/ 512833 h 512833"/>
              <a:gd name="connsiteX141" fmla="*/ 3452665 w 4972343"/>
              <a:gd name="connsiteY141" fmla="*/ 512833 h 512833"/>
              <a:gd name="connsiteX142" fmla="*/ 3427892 w 4972343"/>
              <a:gd name="connsiteY142" fmla="*/ 509361 h 512833"/>
              <a:gd name="connsiteX143" fmla="*/ 3431364 w 4972343"/>
              <a:gd name="connsiteY143" fmla="*/ 512833 h 512833"/>
              <a:gd name="connsiteX144" fmla="*/ 3424420 w 4972343"/>
              <a:gd name="connsiteY144" fmla="*/ 512833 h 512833"/>
              <a:gd name="connsiteX145" fmla="*/ 3399648 w 4972343"/>
              <a:gd name="connsiteY145" fmla="*/ 509361 h 512833"/>
              <a:gd name="connsiteX146" fmla="*/ 3403120 w 4972343"/>
              <a:gd name="connsiteY146" fmla="*/ 512833 h 512833"/>
              <a:gd name="connsiteX147" fmla="*/ 3396176 w 4972343"/>
              <a:gd name="connsiteY147" fmla="*/ 512833 h 512833"/>
              <a:gd name="connsiteX148" fmla="*/ 3371402 w 4972343"/>
              <a:gd name="connsiteY148" fmla="*/ 509361 h 512833"/>
              <a:gd name="connsiteX149" fmla="*/ 3374874 w 4972343"/>
              <a:gd name="connsiteY149" fmla="*/ 512833 h 512833"/>
              <a:gd name="connsiteX150" fmla="*/ 3367930 w 4972343"/>
              <a:gd name="connsiteY150" fmla="*/ 512833 h 512833"/>
              <a:gd name="connsiteX151" fmla="*/ 3343156 w 4972343"/>
              <a:gd name="connsiteY151" fmla="*/ 509361 h 512833"/>
              <a:gd name="connsiteX152" fmla="*/ 3346629 w 4972343"/>
              <a:gd name="connsiteY152" fmla="*/ 512833 h 512833"/>
              <a:gd name="connsiteX153" fmla="*/ 3339684 w 4972343"/>
              <a:gd name="connsiteY153" fmla="*/ 512833 h 512833"/>
              <a:gd name="connsiteX154" fmla="*/ 3314911 w 4972343"/>
              <a:gd name="connsiteY154" fmla="*/ 509361 h 512833"/>
              <a:gd name="connsiteX155" fmla="*/ 3318383 w 4972343"/>
              <a:gd name="connsiteY155" fmla="*/ 512833 h 512833"/>
              <a:gd name="connsiteX156" fmla="*/ 3311439 w 4972343"/>
              <a:gd name="connsiteY156" fmla="*/ 512833 h 512833"/>
              <a:gd name="connsiteX157" fmla="*/ 3286692 w 4972343"/>
              <a:gd name="connsiteY157" fmla="*/ 509361 h 512833"/>
              <a:gd name="connsiteX158" fmla="*/ 3290164 w 4972343"/>
              <a:gd name="connsiteY158" fmla="*/ 512833 h 512833"/>
              <a:gd name="connsiteX159" fmla="*/ 3283220 w 4972343"/>
              <a:gd name="connsiteY159" fmla="*/ 512833 h 512833"/>
              <a:gd name="connsiteX160" fmla="*/ 3258454 w 4972343"/>
              <a:gd name="connsiteY160" fmla="*/ 509361 h 512833"/>
              <a:gd name="connsiteX161" fmla="*/ 3261926 w 4972343"/>
              <a:gd name="connsiteY161" fmla="*/ 512833 h 512833"/>
              <a:gd name="connsiteX162" fmla="*/ 3254982 w 4972343"/>
              <a:gd name="connsiteY162" fmla="*/ 512833 h 512833"/>
              <a:gd name="connsiteX163" fmla="*/ 3230209 w 4972343"/>
              <a:gd name="connsiteY163" fmla="*/ 509361 h 512833"/>
              <a:gd name="connsiteX164" fmla="*/ 3233681 w 4972343"/>
              <a:gd name="connsiteY164" fmla="*/ 512833 h 512833"/>
              <a:gd name="connsiteX165" fmla="*/ 3226737 w 4972343"/>
              <a:gd name="connsiteY165" fmla="*/ 512833 h 512833"/>
              <a:gd name="connsiteX166" fmla="*/ 3201963 w 4972343"/>
              <a:gd name="connsiteY166" fmla="*/ 509361 h 512833"/>
              <a:gd name="connsiteX167" fmla="*/ 3205435 w 4972343"/>
              <a:gd name="connsiteY167" fmla="*/ 512833 h 512833"/>
              <a:gd name="connsiteX168" fmla="*/ 3198491 w 4972343"/>
              <a:gd name="connsiteY168" fmla="*/ 512833 h 512833"/>
              <a:gd name="connsiteX169" fmla="*/ 3173718 w 4972343"/>
              <a:gd name="connsiteY169" fmla="*/ 509361 h 512833"/>
              <a:gd name="connsiteX170" fmla="*/ 3177190 w 4972343"/>
              <a:gd name="connsiteY170" fmla="*/ 512833 h 512833"/>
              <a:gd name="connsiteX171" fmla="*/ 3170246 w 4972343"/>
              <a:gd name="connsiteY171" fmla="*/ 512833 h 512833"/>
              <a:gd name="connsiteX172" fmla="*/ 3145472 w 4972343"/>
              <a:gd name="connsiteY172" fmla="*/ 509361 h 512833"/>
              <a:gd name="connsiteX173" fmla="*/ 3148944 w 4972343"/>
              <a:gd name="connsiteY173" fmla="*/ 512833 h 512833"/>
              <a:gd name="connsiteX174" fmla="*/ 3142000 w 4972343"/>
              <a:gd name="connsiteY174" fmla="*/ 512833 h 512833"/>
              <a:gd name="connsiteX175" fmla="*/ 3117227 w 4972343"/>
              <a:gd name="connsiteY175" fmla="*/ 509361 h 512833"/>
              <a:gd name="connsiteX176" fmla="*/ 3120699 w 4972343"/>
              <a:gd name="connsiteY176" fmla="*/ 512833 h 512833"/>
              <a:gd name="connsiteX177" fmla="*/ 3113755 w 4972343"/>
              <a:gd name="connsiteY177" fmla="*/ 512833 h 512833"/>
              <a:gd name="connsiteX178" fmla="*/ 3088981 w 4972343"/>
              <a:gd name="connsiteY178" fmla="*/ 509361 h 512833"/>
              <a:gd name="connsiteX179" fmla="*/ 3092453 w 4972343"/>
              <a:gd name="connsiteY179" fmla="*/ 512833 h 512833"/>
              <a:gd name="connsiteX180" fmla="*/ 3085509 w 4972343"/>
              <a:gd name="connsiteY180" fmla="*/ 512833 h 512833"/>
              <a:gd name="connsiteX181" fmla="*/ 3060736 w 4972343"/>
              <a:gd name="connsiteY181" fmla="*/ 509361 h 512833"/>
              <a:gd name="connsiteX182" fmla="*/ 3064208 w 4972343"/>
              <a:gd name="connsiteY182" fmla="*/ 512833 h 512833"/>
              <a:gd name="connsiteX183" fmla="*/ 3057264 w 4972343"/>
              <a:gd name="connsiteY183" fmla="*/ 512833 h 512833"/>
              <a:gd name="connsiteX184" fmla="*/ 3032490 w 4972343"/>
              <a:gd name="connsiteY184" fmla="*/ 509361 h 512833"/>
              <a:gd name="connsiteX185" fmla="*/ 3035962 w 4972343"/>
              <a:gd name="connsiteY185" fmla="*/ 512833 h 512833"/>
              <a:gd name="connsiteX186" fmla="*/ 3029018 w 4972343"/>
              <a:gd name="connsiteY186" fmla="*/ 512833 h 512833"/>
              <a:gd name="connsiteX187" fmla="*/ 3004245 w 4972343"/>
              <a:gd name="connsiteY187" fmla="*/ 509361 h 512833"/>
              <a:gd name="connsiteX188" fmla="*/ 3007717 w 4972343"/>
              <a:gd name="connsiteY188" fmla="*/ 512833 h 512833"/>
              <a:gd name="connsiteX189" fmla="*/ 3000773 w 4972343"/>
              <a:gd name="connsiteY189" fmla="*/ 512833 h 512833"/>
              <a:gd name="connsiteX190" fmla="*/ 2975999 w 4972343"/>
              <a:gd name="connsiteY190" fmla="*/ 509361 h 512833"/>
              <a:gd name="connsiteX191" fmla="*/ 2979471 w 4972343"/>
              <a:gd name="connsiteY191" fmla="*/ 512833 h 512833"/>
              <a:gd name="connsiteX192" fmla="*/ 2972527 w 4972343"/>
              <a:gd name="connsiteY192" fmla="*/ 512833 h 512833"/>
              <a:gd name="connsiteX193" fmla="*/ 2947754 w 4972343"/>
              <a:gd name="connsiteY193" fmla="*/ 509361 h 512833"/>
              <a:gd name="connsiteX194" fmla="*/ 2951226 w 4972343"/>
              <a:gd name="connsiteY194" fmla="*/ 512833 h 512833"/>
              <a:gd name="connsiteX195" fmla="*/ 2946452 w 4972343"/>
              <a:gd name="connsiteY195" fmla="*/ 512833 h 512833"/>
              <a:gd name="connsiteX196" fmla="*/ 2944282 w 4972343"/>
              <a:gd name="connsiteY196" fmla="*/ 512833 h 512833"/>
              <a:gd name="connsiteX197" fmla="*/ 2919508 w 4972343"/>
              <a:gd name="connsiteY197" fmla="*/ 509361 h 512833"/>
              <a:gd name="connsiteX198" fmla="*/ 2922980 w 4972343"/>
              <a:gd name="connsiteY198" fmla="*/ 512833 h 512833"/>
              <a:gd name="connsiteX199" fmla="*/ 2916036 w 4972343"/>
              <a:gd name="connsiteY199" fmla="*/ 512833 h 512833"/>
              <a:gd name="connsiteX200" fmla="*/ 2891263 w 4972343"/>
              <a:gd name="connsiteY200" fmla="*/ 509361 h 512833"/>
              <a:gd name="connsiteX201" fmla="*/ 2894735 w 4972343"/>
              <a:gd name="connsiteY201" fmla="*/ 512833 h 512833"/>
              <a:gd name="connsiteX202" fmla="*/ 2887791 w 4972343"/>
              <a:gd name="connsiteY202" fmla="*/ 512833 h 512833"/>
              <a:gd name="connsiteX203" fmla="*/ 2863017 w 4972343"/>
              <a:gd name="connsiteY203" fmla="*/ 509361 h 512833"/>
              <a:gd name="connsiteX204" fmla="*/ 2866489 w 4972343"/>
              <a:gd name="connsiteY204" fmla="*/ 512833 h 512833"/>
              <a:gd name="connsiteX205" fmla="*/ 2859545 w 4972343"/>
              <a:gd name="connsiteY205" fmla="*/ 512833 h 512833"/>
              <a:gd name="connsiteX206" fmla="*/ 2834772 w 4972343"/>
              <a:gd name="connsiteY206" fmla="*/ 509361 h 512833"/>
              <a:gd name="connsiteX207" fmla="*/ 2838244 w 4972343"/>
              <a:gd name="connsiteY207" fmla="*/ 512833 h 512833"/>
              <a:gd name="connsiteX208" fmla="*/ 2831300 w 4972343"/>
              <a:gd name="connsiteY208" fmla="*/ 512833 h 512833"/>
              <a:gd name="connsiteX209" fmla="*/ 2806526 w 4972343"/>
              <a:gd name="connsiteY209" fmla="*/ 509361 h 512833"/>
              <a:gd name="connsiteX210" fmla="*/ 2809998 w 4972343"/>
              <a:gd name="connsiteY210" fmla="*/ 512833 h 512833"/>
              <a:gd name="connsiteX211" fmla="*/ 2803054 w 4972343"/>
              <a:gd name="connsiteY211" fmla="*/ 512833 h 512833"/>
              <a:gd name="connsiteX212" fmla="*/ 2778281 w 4972343"/>
              <a:gd name="connsiteY212" fmla="*/ 509361 h 512833"/>
              <a:gd name="connsiteX213" fmla="*/ 2781753 w 4972343"/>
              <a:gd name="connsiteY213" fmla="*/ 512833 h 512833"/>
              <a:gd name="connsiteX214" fmla="*/ 2774809 w 4972343"/>
              <a:gd name="connsiteY214" fmla="*/ 512833 h 512833"/>
              <a:gd name="connsiteX215" fmla="*/ 2750035 w 4972343"/>
              <a:gd name="connsiteY215" fmla="*/ 509361 h 512833"/>
              <a:gd name="connsiteX216" fmla="*/ 2753507 w 4972343"/>
              <a:gd name="connsiteY216" fmla="*/ 512833 h 512833"/>
              <a:gd name="connsiteX217" fmla="*/ 2746563 w 4972343"/>
              <a:gd name="connsiteY217" fmla="*/ 512833 h 512833"/>
              <a:gd name="connsiteX218" fmla="*/ 2721790 w 4972343"/>
              <a:gd name="connsiteY218" fmla="*/ 509361 h 512833"/>
              <a:gd name="connsiteX219" fmla="*/ 2725262 w 4972343"/>
              <a:gd name="connsiteY219" fmla="*/ 512833 h 512833"/>
              <a:gd name="connsiteX220" fmla="*/ 2718318 w 4972343"/>
              <a:gd name="connsiteY220" fmla="*/ 512833 h 512833"/>
              <a:gd name="connsiteX221" fmla="*/ 2693544 w 4972343"/>
              <a:gd name="connsiteY221" fmla="*/ 509361 h 512833"/>
              <a:gd name="connsiteX222" fmla="*/ 2697016 w 4972343"/>
              <a:gd name="connsiteY222" fmla="*/ 512833 h 512833"/>
              <a:gd name="connsiteX223" fmla="*/ 2690072 w 4972343"/>
              <a:gd name="connsiteY223" fmla="*/ 512833 h 512833"/>
              <a:gd name="connsiteX224" fmla="*/ 2665299 w 4972343"/>
              <a:gd name="connsiteY224" fmla="*/ 509361 h 512833"/>
              <a:gd name="connsiteX225" fmla="*/ 2668771 w 4972343"/>
              <a:gd name="connsiteY225" fmla="*/ 512833 h 512833"/>
              <a:gd name="connsiteX226" fmla="*/ 2661827 w 4972343"/>
              <a:gd name="connsiteY226" fmla="*/ 512833 h 512833"/>
              <a:gd name="connsiteX227" fmla="*/ 2637053 w 4972343"/>
              <a:gd name="connsiteY227" fmla="*/ 509361 h 512833"/>
              <a:gd name="connsiteX228" fmla="*/ 2640525 w 4972343"/>
              <a:gd name="connsiteY228" fmla="*/ 512833 h 512833"/>
              <a:gd name="connsiteX229" fmla="*/ 2633581 w 4972343"/>
              <a:gd name="connsiteY229" fmla="*/ 512833 h 512833"/>
              <a:gd name="connsiteX230" fmla="*/ 2608808 w 4972343"/>
              <a:gd name="connsiteY230" fmla="*/ 509361 h 512833"/>
              <a:gd name="connsiteX231" fmla="*/ 2612280 w 4972343"/>
              <a:gd name="connsiteY231" fmla="*/ 512833 h 512833"/>
              <a:gd name="connsiteX232" fmla="*/ 2605336 w 4972343"/>
              <a:gd name="connsiteY232" fmla="*/ 512833 h 512833"/>
              <a:gd name="connsiteX233" fmla="*/ 2580562 w 4972343"/>
              <a:gd name="connsiteY233" fmla="*/ 509361 h 512833"/>
              <a:gd name="connsiteX234" fmla="*/ 2584034 w 4972343"/>
              <a:gd name="connsiteY234" fmla="*/ 512833 h 512833"/>
              <a:gd name="connsiteX235" fmla="*/ 2577090 w 4972343"/>
              <a:gd name="connsiteY235" fmla="*/ 512833 h 512833"/>
              <a:gd name="connsiteX236" fmla="*/ 2552317 w 4972343"/>
              <a:gd name="connsiteY236" fmla="*/ 509361 h 512833"/>
              <a:gd name="connsiteX237" fmla="*/ 2555789 w 4972343"/>
              <a:gd name="connsiteY237" fmla="*/ 512833 h 512833"/>
              <a:gd name="connsiteX238" fmla="*/ 2548845 w 4972343"/>
              <a:gd name="connsiteY238" fmla="*/ 512833 h 512833"/>
              <a:gd name="connsiteX239" fmla="*/ 2524071 w 4972343"/>
              <a:gd name="connsiteY239" fmla="*/ 509361 h 512833"/>
              <a:gd name="connsiteX240" fmla="*/ 2527543 w 4972343"/>
              <a:gd name="connsiteY240" fmla="*/ 512833 h 512833"/>
              <a:gd name="connsiteX241" fmla="*/ 2520599 w 4972343"/>
              <a:gd name="connsiteY241" fmla="*/ 512833 h 512833"/>
              <a:gd name="connsiteX242" fmla="*/ 2495826 w 4972343"/>
              <a:gd name="connsiteY242" fmla="*/ 509361 h 512833"/>
              <a:gd name="connsiteX243" fmla="*/ 2499298 w 4972343"/>
              <a:gd name="connsiteY243" fmla="*/ 512833 h 512833"/>
              <a:gd name="connsiteX244" fmla="*/ 2492354 w 4972343"/>
              <a:gd name="connsiteY244" fmla="*/ 512833 h 512833"/>
              <a:gd name="connsiteX245" fmla="*/ 2467580 w 4972343"/>
              <a:gd name="connsiteY245" fmla="*/ 509361 h 512833"/>
              <a:gd name="connsiteX246" fmla="*/ 2471052 w 4972343"/>
              <a:gd name="connsiteY246" fmla="*/ 512833 h 512833"/>
              <a:gd name="connsiteX247" fmla="*/ 2464108 w 4972343"/>
              <a:gd name="connsiteY247" fmla="*/ 512833 h 512833"/>
              <a:gd name="connsiteX248" fmla="*/ 2439336 w 4972343"/>
              <a:gd name="connsiteY248" fmla="*/ 509361 h 512833"/>
              <a:gd name="connsiteX249" fmla="*/ 2442808 w 4972343"/>
              <a:gd name="connsiteY249" fmla="*/ 512833 h 512833"/>
              <a:gd name="connsiteX250" fmla="*/ 2435864 w 4972343"/>
              <a:gd name="connsiteY250" fmla="*/ 512833 h 512833"/>
              <a:gd name="connsiteX251" fmla="*/ 2411089 w 4972343"/>
              <a:gd name="connsiteY251" fmla="*/ 509361 h 512833"/>
              <a:gd name="connsiteX252" fmla="*/ 2414562 w 4972343"/>
              <a:gd name="connsiteY252" fmla="*/ 512833 h 512833"/>
              <a:gd name="connsiteX253" fmla="*/ 2407617 w 4972343"/>
              <a:gd name="connsiteY253" fmla="*/ 512833 h 512833"/>
              <a:gd name="connsiteX254" fmla="*/ 2382845 w 4972343"/>
              <a:gd name="connsiteY254" fmla="*/ 509361 h 512833"/>
              <a:gd name="connsiteX255" fmla="*/ 2386317 w 4972343"/>
              <a:gd name="connsiteY255" fmla="*/ 512833 h 512833"/>
              <a:gd name="connsiteX256" fmla="*/ 2379373 w 4972343"/>
              <a:gd name="connsiteY256" fmla="*/ 512833 h 512833"/>
              <a:gd name="connsiteX257" fmla="*/ 2354598 w 4972343"/>
              <a:gd name="connsiteY257" fmla="*/ 509361 h 512833"/>
              <a:gd name="connsiteX258" fmla="*/ 2358071 w 4972343"/>
              <a:gd name="connsiteY258" fmla="*/ 512833 h 512833"/>
              <a:gd name="connsiteX259" fmla="*/ 2351126 w 4972343"/>
              <a:gd name="connsiteY259" fmla="*/ 512833 h 512833"/>
              <a:gd name="connsiteX260" fmla="*/ 2326354 w 4972343"/>
              <a:gd name="connsiteY260" fmla="*/ 509361 h 512833"/>
              <a:gd name="connsiteX261" fmla="*/ 2329826 w 4972343"/>
              <a:gd name="connsiteY261" fmla="*/ 512833 h 512833"/>
              <a:gd name="connsiteX262" fmla="*/ 2322882 w 4972343"/>
              <a:gd name="connsiteY262" fmla="*/ 512833 h 512833"/>
              <a:gd name="connsiteX263" fmla="*/ 2298107 w 4972343"/>
              <a:gd name="connsiteY263" fmla="*/ 509361 h 512833"/>
              <a:gd name="connsiteX264" fmla="*/ 2301579 w 4972343"/>
              <a:gd name="connsiteY264" fmla="*/ 512833 h 512833"/>
              <a:gd name="connsiteX265" fmla="*/ 2294635 w 4972343"/>
              <a:gd name="connsiteY265" fmla="*/ 512833 h 512833"/>
              <a:gd name="connsiteX266" fmla="*/ 2269863 w 4972343"/>
              <a:gd name="connsiteY266" fmla="*/ 509361 h 512833"/>
              <a:gd name="connsiteX267" fmla="*/ 2273335 w 4972343"/>
              <a:gd name="connsiteY267" fmla="*/ 512833 h 512833"/>
              <a:gd name="connsiteX268" fmla="*/ 2266391 w 4972343"/>
              <a:gd name="connsiteY268" fmla="*/ 512833 h 512833"/>
              <a:gd name="connsiteX269" fmla="*/ 2241616 w 4972343"/>
              <a:gd name="connsiteY269" fmla="*/ 509361 h 512833"/>
              <a:gd name="connsiteX270" fmla="*/ 2245088 w 4972343"/>
              <a:gd name="connsiteY270" fmla="*/ 512833 h 512833"/>
              <a:gd name="connsiteX271" fmla="*/ 2238144 w 4972343"/>
              <a:gd name="connsiteY271" fmla="*/ 512833 h 512833"/>
              <a:gd name="connsiteX272" fmla="*/ 2213372 w 4972343"/>
              <a:gd name="connsiteY272" fmla="*/ 509361 h 512833"/>
              <a:gd name="connsiteX273" fmla="*/ 2216844 w 4972343"/>
              <a:gd name="connsiteY273" fmla="*/ 512833 h 512833"/>
              <a:gd name="connsiteX274" fmla="*/ 2209900 w 4972343"/>
              <a:gd name="connsiteY274" fmla="*/ 512833 h 512833"/>
              <a:gd name="connsiteX275" fmla="*/ 2185125 w 4972343"/>
              <a:gd name="connsiteY275" fmla="*/ 509361 h 512833"/>
              <a:gd name="connsiteX276" fmla="*/ 2188598 w 4972343"/>
              <a:gd name="connsiteY276" fmla="*/ 512833 h 512833"/>
              <a:gd name="connsiteX277" fmla="*/ 2181653 w 4972343"/>
              <a:gd name="connsiteY277" fmla="*/ 512833 h 512833"/>
              <a:gd name="connsiteX278" fmla="*/ 2156881 w 4972343"/>
              <a:gd name="connsiteY278" fmla="*/ 509361 h 512833"/>
              <a:gd name="connsiteX279" fmla="*/ 2160353 w 4972343"/>
              <a:gd name="connsiteY279" fmla="*/ 512833 h 512833"/>
              <a:gd name="connsiteX280" fmla="*/ 2153409 w 4972343"/>
              <a:gd name="connsiteY280" fmla="*/ 512833 h 512833"/>
              <a:gd name="connsiteX281" fmla="*/ 2128634 w 4972343"/>
              <a:gd name="connsiteY281" fmla="*/ 509361 h 512833"/>
              <a:gd name="connsiteX282" fmla="*/ 2132107 w 4972343"/>
              <a:gd name="connsiteY282" fmla="*/ 512833 h 512833"/>
              <a:gd name="connsiteX283" fmla="*/ 2125162 w 4972343"/>
              <a:gd name="connsiteY283" fmla="*/ 512833 h 512833"/>
              <a:gd name="connsiteX284" fmla="*/ 2100390 w 4972343"/>
              <a:gd name="connsiteY284" fmla="*/ 509361 h 512833"/>
              <a:gd name="connsiteX285" fmla="*/ 2103862 w 4972343"/>
              <a:gd name="connsiteY285" fmla="*/ 512833 h 512833"/>
              <a:gd name="connsiteX286" fmla="*/ 2096918 w 4972343"/>
              <a:gd name="connsiteY286" fmla="*/ 512833 h 512833"/>
              <a:gd name="connsiteX287" fmla="*/ 2072143 w 4972343"/>
              <a:gd name="connsiteY287" fmla="*/ 509361 h 512833"/>
              <a:gd name="connsiteX288" fmla="*/ 2075616 w 4972343"/>
              <a:gd name="connsiteY288" fmla="*/ 512833 h 512833"/>
              <a:gd name="connsiteX289" fmla="*/ 2068671 w 4972343"/>
              <a:gd name="connsiteY289" fmla="*/ 512833 h 512833"/>
              <a:gd name="connsiteX290" fmla="*/ 2043899 w 4972343"/>
              <a:gd name="connsiteY290" fmla="*/ 509361 h 512833"/>
              <a:gd name="connsiteX291" fmla="*/ 2047371 w 4972343"/>
              <a:gd name="connsiteY291" fmla="*/ 512833 h 512833"/>
              <a:gd name="connsiteX292" fmla="*/ 2040427 w 4972343"/>
              <a:gd name="connsiteY292" fmla="*/ 512833 h 512833"/>
              <a:gd name="connsiteX293" fmla="*/ 2015653 w 4972343"/>
              <a:gd name="connsiteY293" fmla="*/ 509361 h 512833"/>
              <a:gd name="connsiteX294" fmla="*/ 2019125 w 4972343"/>
              <a:gd name="connsiteY294" fmla="*/ 512833 h 512833"/>
              <a:gd name="connsiteX295" fmla="*/ 2012181 w 4972343"/>
              <a:gd name="connsiteY295" fmla="*/ 512833 h 512833"/>
              <a:gd name="connsiteX296" fmla="*/ 1987408 w 4972343"/>
              <a:gd name="connsiteY296" fmla="*/ 509361 h 512833"/>
              <a:gd name="connsiteX297" fmla="*/ 1990880 w 4972343"/>
              <a:gd name="connsiteY297" fmla="*/ 512833 h 512833"/>
              <a:gd name="connsiteX298" fmla="*/ 1983936 w 4972343"/>
              <a:gd name="connsiteY298" fmla="*/ 512833 h 512833"/>
              <a:gd name="connsiteX299" fmla="*/ 1959161 w 4972343"/>
              <a:gd name="connsiteY299" fmla="*/ 509361 h 512833"/>
              <a:gd name="connsiteX300" fmla="*/ 1962633 w 4972343"/>
              <a:gd name="connsiteY300" fmla="*/ 512833 h 512833"/>
              <a:gd name="connsiteX301" fmla="*/ 1955689 w 4972343"/>
              <a:gd name="connsiteY301" fmla="*/ 512833 h 512833"/>
              <a:gd name="connsiteX302" fmla="*/ 1930917 w 4972343"/>
              <a:gd name="connsiteY302" fmla="*/ 509361 h 512833"/>
              <a:gd name="connsiteX303" fmla="*/ 1934389 w 4972343"/>
              <a:gd name="connsiteY303" fmla="*/ 512833 h 512833"/>
              <a:gd name="connsiteX304" fmla="*/ 1927445 w 4972343"/>
              <a:gd name="connsiteY304" fmla="*/ 512833 h 512833"/>
              <a:gd name="connsiteX305" fmla="*/ 1902671 w 4972343"/>
              <a:gd name="connsiteY305" fmla="*/ 509361 h 512833"/>
              <a:gd name="connsiteX306" fmla="*/ 1906143 w 4972343"/>
              <a:gd name="connsiteY306" fmla="*/ 512833 h 512833"/>
              <a:gd name="connsiteX307" fmla="*/ 1899199 w 4972343"/>
              <a:gd name="connsiteY307" fmla="*/ 512833 h 512833"/>
              <a:gd name="connsiteX308" fmla="*/ 1874426 w 4972343"/>
              <a:gd name="connsiteY308" fmla="*/ 509361 h 512833"/>
              <a:gd name="connsiteX309" fmla="*/ 1877898 w 4972343"/>
              <a:gd name="connsiteY309" fmla="*/ 512833 h 512833"/>
              <a:gd name="connsiteX310" fmla="*/ 1870954 w 4972343"/>
              <a:gd name="connsiteY310" fmla="*/ 512833 h 512833"/>
              <a:gd name="connsiteX311" fmla="*/ 1846180 w 4972343"/>
              <a:gd name="connsiteY311" fmla="*/ 509361 h 512833"/>
              <a:gd name="connsiteX312" fmla="*/ 1849652 w 4972343"/>
              <a:gd name="connsiteY312" fmla="*/ 512833 h 512833"/>
              <a:gd name="connsiteX313" fmla="*/ 1842708 w 4972343"/>
              <a:gd name="connsiteY313" fmla="*/ 512833 h 512833"/>
              <a:gd name="connsiteX314" fmla="*/ 1817935 w 4972343"/>
              <a:gd name="connsiteY314" fmla="*/ 509361 h 512833"/>
              <a:gd name="connsiteX315" fmla="*/ 1821407 w 4972343"/>
              <a:gd name="connsiteY315" fmla="*/ 512833 h 512833"/>
              <a:gd name="connsiteX316" fmla="*/ 1814463 w 4972343"/>
              <a:gd name="connsiteY316" fmla="*/ 512833 h 512833"/>
              <a:gd name="connsiteX317" fmla="*/ 1789689 w 4972343"/>
              <a:gd name="connsiteY317" fmla="*/ 509361 h 512833"/>
              <a:gd name="connsiteX318" fmla="*/ 1793161 w 4972343"/>
              <a:gd name="connsiteY318" fmla="*/ 512833 h 512833"/>
              <a:gd name="connsiteX319" fmla="*/ 1786217 w 4972343"/>
              <a:gd name="connsiteY319" fmla="*/ 512833 h 512833"/>
              <a:gd name="connsiteX320" fmla="*/ 1761443 w 4972343"/>
              <a:gd name="connsiteY320" fmla="*/ 509361 h 512833"/>
              <a:gd name="connsiteX321" fmla="*/ 1764916 w 4972343"/>
              <a:gd name="connsiteY321" fmla="*/ 512833 h 512833"/>
              <a:gd name="connsiteX322" fmla="*/ 1757971 w 4972343"/>
              <a:gd name="connsiteY322" fmla="*/ 512833 h 512833"/>
              <a:gd name="connsiteX323" fmla="*/ 1733198 w 4972343"/>
              <a:gd name="connsiteY323" fmla="*/ 509361 h 512833"/>
              <a:gd name="connsiteX324" fmla="*/ 1736670 w 4972343"/>
              <a:gd name="connsiteY324" fmla="*/ 512833 h 512833"/>
              <a:gd name="connsiteX325" fmla="*/ 1729726 w 4972343"/>
              <a:gd name="connsiteY325" fmla="*/ 512833 h 512833"/>
              <a:gd name="connsiteX326" fmla="*/ 1704954 w 4972343"/>
              <a:gd name="connsiteY326" fmla="*/ 509361 h 512833"/>
              <a:gd name="connsiteX327" fmla="*/ 1708426 w 4972343"/>
              <a:gd name="connsiteY327" fmla="*/ 512833 h 512833"/>
              <a:gd name="connsiteX328" fmla="*/ 1701482 w 4972343"/>
              <a:gd name="connsiteY328" fmla="*/ 512833 h 512833"/>
              <a:gd name="connsiteX329" fmla="*/ 1676708 w 4972343"/>
              <a:gd name="connsiteY329" fmla="*/ 509361 h 512833"/>
              <a:gd name="connsiteX330" fmla="*/ 1680180 w 4972343"/>
              <a:gd name="connsiteY330" fmla="*/ 512833 h 512833"/>
              <a:gd name="connsiteX331" fmla="*/ 1673236 w 4972343"/>
              <a:gd name="connsiteY331" fmla="*/ 512833 h 512833"/>
              <a:gd name="connsiteX332" fmla="*/ 1648462 w 4972343"/>
              <a:gd name="connsiteY332" fmla="*/ 509361 h 512833"/>
              <a:gd name="connsiteX333" fmla="*/ 1651934 w 4972343"/>
              <a:gd name="connsiteY333" fmla="*/ 512833 h 512833"/>
              <a:gd name="connsiteX334" fmla="*/ 1644990 w 4972343"/>
              <a:gd name="connsiteY334" fmla="*/ 512833 h 512833"/>
              <a:gd name="connsiteX335" fmla="*/ 1620217 w 4972343"/>
              <a:gd name="connsiteY335" fmla="*/ 509361 h 512833"/>
              <a:gd name="connsiteX336" fmla="*/ 1623689 w 4972343"/>
              <a:gd name="connsiteY336" fmla="*/ 512833 h 512833"/>
              <a:gd name="connsiteX337" fmla="*/ 1616745 w 4972343"/>
              <a:gd name="connsiteY337" fmla="*/ 512833 h 512833"/>
              <a:gd name="connsiteX338" fmla="*/ 1591998 w 4972343"/>
              <a:gd name="connsiteY338" fmla="*/ 509361 h 512833"/>
              <a:gd name="connsiteX339" fmla="*/ 1595470 w 4972343"/>
              <a:gd name="connsiteY339" fmla="*/ 512833 h 512833"/>
              <a:gd name="connsiteX340" fmla="*/ 1588526 w 4972343"/>
              <a:gd name="connsiteY340" fmla="*/ 512833 h 512833"/>
              <a:gd name="connsiteX341" fmla="*/ 1563760 w 4972343"/>
              <a:gd name="connsiteY341" fmla="*/ 509361 h 512833"/>
              <a:gd name="connsiteX342" fmla="*/ 1567232 w 4972343"/>
              <a:gd name="connsiteY342" fmla="*/ 512833 h 512833"/>
              <a:gd name="connsiteX343" fmla="*/ 1560288 w 4972343"/>
              <a:gd name="connsiteY343" fmla="*/ 512833 h 512833"/>
              <a:gd name="connsiteX344" fmla="*/ 1535515 w 4972343"/>
              <a:gd name="connsiteY344" fmla="*/ 509361 h 512833"/>
              <a:gd name="connsiteX345" fmla="*/ 1538987 w 4972343"/>
              <a:gd name="connsiteY345" fmla="*/ 512833 h 512833"/>
              <a:gd name="connsiteX346" fmla="*/ 1532043 w 4972343"/>
              <a:gd name="connsiteY346" fmla="*/ 512833 h 512833"/>
              <a:gd name="connsiteX347" fmla="*/ 1507269 w 4972343"/>
              <a:gd name="connsiteY347" fmla="*/ 509361 h 512833"/>
              <a:gd name="connsiteX348" fmla="*/ 1510741 w 4972343"/>
              <a:gd name="connsiteY348" fmla="*/ 512833 h 512833"/>
              <a:gd name="connsiteX349" fmla="*/ 1503797 w 4972343"/>
              <a:gd name="connsiteY349" fmla="*/ 512833 h 512833"/>
              <a:gd name="connsiteX350" fmla="*/ 1479024 w 4972343"/>
              <a:gd name="connsiteY350" fmla="*/ 509361 h 512833"/>
              <a:gd name="connsiteX351" fmla="*/ 1482496 w 4972343"/>
              <a:gd name="connsiteY351" fmla="*/ 512833 h 512833"/>
              <a:gd name="connsiteX352" fmla="*/ 1475552 w 4972343"/>
              <a:gd name="connsiteY352" fmla="*/ 512833 h 512833"/>
              <a:gd name="connsiteX353" fmla="*/ 1450778 w 4972343"/>
              <a:gd name="connsiteY353" fmla="*/ 509361 h 512833"/>
              <a:gd name="connsiteX354" fmla="*/ 1454250 w 4972343"/>
              <a:gd name="connsiteY354" fmla="*/ 512833 h 512833"/>
              <a:gd name="connsiteX355" fmla="*/ 1447306 w 4972343"/>
              <a:gd name="connsiteY355" fmla="*/ 512833 h 512833"/>
              <a:gd name="connsiteX356" fmla="*/ 1422533 w 4972343"/>
              <a:gd name="connsiteY356" fmla="*/ 509361 h 512833"/>
              <a:gd name="connsiteX357" fmla="*/ 1426005 w 4972343"/>
              <a:gd name="connsiteY357" fmla="*/ 512833 h 512833"/>
              <a:gd name="connsiteX358" fmla="*/ 1419061 w 4972343"/>
              <a:gd name="connsiteY358" fmla="*/ 512833 h 512833"/>
              <a:gd name="connsiteX359" fmla="*/ 1394287 w 4972343"/>
              <a:gd name="connsiteY359" fmla="*/ 509361 h 512833"/>
              <a:gd name="connsiteX360" fmla="*/ 1397759 w 4972343"/>
              <a:gd name="connsiteY360" fmla="*/ 512833 h 512833"/>
              <a:gd name="connsiteX361" fmla="*/ 1390815 w 4972343"/>
              <a:gd name="connsiteY361" fmla="*/ 512833 h 512833"/>
              <a:gd name="connsiteX362" fmla="*/ 1366042 w 4972343"/>
              <a:gd name="connsiteY362" fmla="*/ 509361 h 512833"/>
              <a:gd name="connsiteX363" fmla="*/ 1369515 w 4972343"/>
              <a:gd name="connsiteY363" fmla="*/ 512833 h 512833"/>
              <a:gd name="connsiteX364" fmla="*/ 1362570 w 4972343"/>
              <a:gd name="connsiteY364" fmla="*/ 512833 h 512833"/>
              <a:gd name="connsiteX365" fmla="*/ 1337796 w 4972343"/>
              <a:gd name="connsiteY365" fmla="*/ 509361 h 512833"/>
              <a:gd name="connsiteX366" fmla="*/ 1341268 w 4972343"/>
              <a:gd name="connsiteY366" fmla="*/ 512833 h 512833"/>
              <a:gd name="connsiteX367" fmla="*/ 1334324 w 4972343"/>
              <a:gd name="connsiteY367" fmla="*/ 512833 h 512833"/>
              <a:gd name="connsiteX368" fmla="*/ 1309551 w 4972343"/>
              <a:gd name="connsiteY368" fmla="*/ 509361 h 512833"/>
              <a:gd name="connsiteX369" fmla="*/ 1313023 w 4972343"/>
              <a:gd name="connsiteY369" fmla="*/ 512833 h 512833"/>
              <a:gd name="connsiteX370" fmla="*/ 1306079 w 4972343"/>
              <a:gd name="connsiteY370" fmla="*/ 512833 h 512833"/>
              <a:gd name="connsiteX371" fmla="*/ 1281305 w 4972343"/>
              <a:gd name="connsiteY371" fmla="*/ 509361 h 512833"/>
              <a:gd name="connsiteX372" fmla="*/ 1284777 w 4972343"/>
              <a:gd name="connsiteY372" fmla="*/ 512833 h 512833"/>
              <a:gd name="connsiteX373" fmla="*/ 1277833 w 4972343"/>
              <a:gd name="connsiteY373" fmla="*/ 512833 h 512833"/>
              <a:gd name="connsiteX374" fmla="*/ 1253060 w 4972343"/>
              <a:gd name="connsiteY374" fmla="*/ 509361 h 512833"/>
              <a:gd name="connsiteX375" fmla="*/ 1256533 w 4972343"/>
              <a:gd name="connsiteY375" fmla="*/ 512833 h 512833"/>
              <a:gd name="connsiteX376" fmla="*/ 1249588 w 4972343"/>
              <a:gd name="connsiteY376" fmla="*/ 512833 h 512833"/>
              <a:gd name="connsiteX377" fmla="*/ 1224814 w 4972343"/>
              <a:gd name="connsiteY377" fmla="*/ 509361 h 512833"/>
              <a:gd name="connsiteX378" fmla="*/ 1228286 w 4972343"/>
              <a:gd name="connsiteY378" fmla="*/ 512833 h 512833"/>
              <a:gd name="connsiteX379" fmla="*/ 1221342 w 4972343"/>
              <a:gd name="connsiteY379" fmla="*/ 512833 h 512833"/>
              <a:gd name="connsiteX380" fmla="*/ 1196569 w 4972343"/>
              <a:gd name="connsiteY380" fmla="*/ 509361 h 512833"/>
              <a:gd name="connsiteX381" fmla="*/ 1200041 w 4972343"/>
              <a:gd name="connsiteY381" fmla="*/ 512833 h 512833"/>
              <a:gd name="connsiteX382" fmla="*/ 1193097 w 4972343"/>
              <a:gd name="connsiteY382" fmla="*/ 512833 h 512833"/>
              <a:gd name="connsiteX383" fmla="*/ 1168323 w 4972343"/>
              <a:gd name="connsiteY383" fmla="*/ 509361 h 512833"/>
              <a:gd name="connsiteX384" fmla="*/ 1171795 w 4972343"/>
              <a:gd name="connsiteY384" fmla="*/ 512833 h 512833"/>
              <a:gd name="connsiteX385" fmla="*/ 1164851 w 4972343"/>
              <a:gd name="connsiteY385" fmla="*/ 512833 h 512833"/>
              <a:gd name="connsiteX386" fmla="*/ 1140078 w 4972343"/>
              <a:gd name="connsiteY386" fmla="*/ 509361 h 512833"/>
              <a:gd name="connsiteX387" fmla="*/ 1143550 w 4972343"/>
              <a:gd name="connsiteY387" fmla="*/ 512833 h 512833"/>
              <a:gd name="connsiteX388" fmla="*/ 1136606 w 4972343"/>
              <a:gd name="connsiteY388" fmla="*/ 512833 h 512833"/>
              <a:gd name="connsiteX389" fmla="*/ 1111832 w 4972343"/>
              <a:gd name="connsiteY389" fmla="*/ 509361 h 512833"/>
              <a:gd name="connsiteX390" fmla="*/ 1115304 w 4972343"/>
              <a:gd name="connsiteY390" fmla="*/ 512833 h 512833"/>
              <a:gd name="connsiteX391" fmla="*/ 1108360 w 4972343"/>
              <a:gd name="connsiteY391" fmla="*/ 512833 h 512833"/>
              <a:gd name="connsiteX392" fmla="*/ 1083587 w 4972343"/>
              <a:gd name="connsiteY392" fmla="*/ 509361 h 512833"/>
              <a:gd name="connsiteX393" fmla="*/ 1087059 w 4972343"/>
              <a:gd name="connsiteY393" fmla="*/ 512833 h 512833"/>
              <a:gd name="connsiteX394" fmla="*/ 1080115 w 4972343"/>
              <a:gd name="connsiteY394" fmla="*/ 512833 h 512833"/>
              <a:gd name="connsiteX395" fmla="*/ 1055341 w 4972343"/>
              <a:gd name="connsiteY395" fmla="*/ 509361 h 512833"/>
              <a:gd name="connsiteX396" fmla="*/ 1058813 w 4972343"/>
              <a:gd name="connsiteY396" fmla="*/ 512833 h 512833"/>
              <a:gd name="connsiteX397" fmla="*/ 1051869 w 4972343"/>
              <a:gd name="connsiteY397" fmla="*/ 512833 h 512833"/>
              <a:gd name="connsiteX398" fmla="*/ 1027096 w 4972343"/>
              <a:gd name="connsiteY398" fmla="*/ 509361 h 512833"/>
              <a:gd name="connsiteX399" fmla="*/ 1030568 w 4972343"/>
              <a:gd name="connsiteY399" fmla="*/ 512833 h 512833"/>
              <a:gd name="connsiteX400" fmla="*/ 1023624 w 4972343"/>
              <a:gd name="connsiteY400" fmla="*/ 512833 h 512833"/>
              <a:gd name="connsiteX401" fmla="*/ 998850 w 4972343"/>
              <a:gd name="connsiteY401" fmla="*/ 509361 h 512833"/>
              <a:gd name="connsiteX402" fmla="*/ 1002322 w 4972343"/>
              <a:gd name="connsiteY402" fmla="*/ 512833 h 512833"/>
              <a:gd name="connsiteX403" fmla="*/ 995378 w 4972343"/>
              <a:gd name="connsiteY403" fmla="*/ 512833 h 512833"/>
              <a:gd name="connsiteX404" fmla="*/ 970605 w 4972343"/>
              <a:gd name="connsiteY404" fmla="*/ 509361 h 512833"/>
              <a:gd name="connsiteX405" fmla="*/ 974077 w 4972343"/>
              <a:gd name="connsiteY405" fmla="*/ 512833 h 512833"/>
              <a:gd name="connsiteX406" fmla="*/ 967133 w 4972343"/>
              <a:gd name="connsiteY406" fmla="*/ 512833 h 512833"/>
              <a:gd name="connsiteX407" fmla="*/ 942359 w 4972343"/>
              <a:gd name="connsiteY407" fmla="*/ 509361 h 512833"/>
              <a:gd name="connsiteX408" fmla="*/ 945831 w 4972343"/>
              <a:gd name="connsiteY408" fmla="*/ 512833 h 512833"/>
              <a:gd name="connsiteX409" fmla="*/ 938887 w 4972343"/>
              <a:gd name="connsiteY409" fmla="*/ 512833 h 512833"/>
              <a:gd name="connsiteX410" fmla="*/ 914114 w 4972343"/>
              <a:gd name="connsiteY410" fmla="*/ 509361 h 512833"/>
              <a:gd name="connsiteX411" fmla="*/ 917586 w 4972343"/>
              <a:gd name="connsiteY411" fmla="*/ 512833 h 512833"/>
              <a:gd name="connsiteX412" fmla="*/ 910642 w 4972343"/>
              <a:gd name="connsiteY412" fmla="*/ 512833 h 512833"/>
              <a:gd name="connsiteX413" fmla="*/ 885868 w 4972343"/>
              <a:gd name="connsiteY413" fmla="*/ 509361 h 512833"/>
              <a:gd name="connsiteX414" fmla="*/ 889340 w 4972343"/>
              <a:gd name="connsiteY414" fmla="*/ 512833 h 512833"/>
              <a:gd name="connsiteX415" fmla="*/ 882396 w 4972343"/>
              <a:gd name="connsiteY415" fmla="*/ 512833 h 512833"/>
              <a:gd name="connsiteX416" fmla="*/ 857623 w 4972343"/>
              <a:gd name="connsiteY416" fmla="*/ 509361 h 512833"/>
              <a:gd name="connsiteX417" fmla="*/ 861095 w 4972343"/>
              <a:gd name="connsiteY417" fmla="*/ 512833 h 512833"/>
              <a:gd name="connsiteX418" fmla="*/ 854151 w 4972343"/>
              <a:gd name="connsiteY418" fmla="*/ 512833 h 512833"/>
              <a:gd name="connsiteX419" fmla="*/ 829377 w 4972343"/>
              <a:gd name="connsiteY419" fmla="*/ 509361 h 512833"/>
              <a:gd name="connsiteX420" fmla="*/ 832849 w 4972343"/>
              <a:gd name="connsiteY420" fmla="*/ 512833 h 512833"/>
              <a:gd name="connsiteX421" fmla="*/ 825905 w 4972343"/>
              <a:gd name="connsiteY421" fmla="*/ 512833 h 512833"/>
              <a:gd name="connsiteX422" fmla="*/ 801132 w 4972343"/>
              <a:gd name="connsiteY422" fmla="*/ 509361 h 512833"/>
              <a:gd name="connsiteX423" fmla="*/ 804604 w 4972343"/>
              <a:gd name="connsiteY423" fmla="*/ 512833 h 512833"/>
              <a:gd name="connsiteX424" fmla="*/ 797660 w 4972343"/>
              <a:gd name="connsiteY424" fmla="*/ 512833 h 512833"/>
              <a:gd name="connsiteX425" fmla="*/ 772886 w 4972343"/>
              <a:gd name="connsiteY425" fmla="*/ 509361 h 512833"/>
              <a:gd name="connsiteX426" fmla="*/ 776358 w 4972343"/>
              <a:gd name="connsiteY426" fmla="*/ 512833 h 512833"/>
              <a:gd name="connsiteX427" fmla="*/ 769414 w 4972343"/>
              <a:gd name="connsiteY427" fmla="*/ 512833 h 512833"/>
              <a:gd name="connsiteX428" fmla="*/ 744642 w 4972343"/>
              <a:gd name="connsiteY428" fmla="*/ 509361 h 512833"/>
              <a:gd name="connsiteX429" fmla="*/ 748114 w 4972343"/>
              <a:gd name="connsiteY429" fmla="*/ 512833 h 512833"/>
              <a:gd name="connsiteX430" fmla="*/ 741170 w 4972343"/>
              <a:gd name="connsiteY430" fmla="*/ 512833 h 512833"/>
              <a:gd name="connsiteX431" fmla="*/ 716395 w 4972343"/>
              <a:gd name="connsiteY431" fmla="*/ 509361 h 512833"/>
              <a:gd name="connsiteX432" fmla="*/ 719867 w 4972343"/>
              <a:gd name="connsiteY432" fmla="*/ 512833 h 512833"/>
              <a:gd name="connsiteX433" fmla="*/ 712923 w 4972343"/>
              <a:gd name="connsiteY433" fmla="*/ 512833 h 512833"/>
              <a:gd name="connsiteX434" fmla="*/ 688150 w 4972343"/>
              <a:gd name="connsiteY434" fmla="*/ 509361 h 512833"/>
              <a:gd name="connsiteX435" fmla="*/ 691622 w 4972343"/>
              <a:gd name="connsiteY435" fmla="*/ 512833 h 512833"/>
              <a:gd name="connsiteX436" fmla="*/ 684678 w 4972343"/>
              <a:gd name="connsiteY436" fmla="*/ 512833 h 512833"/>
              <a:gd name="connsiteX437" fmla="*/ 659904 w 4972343"/>
              <a:gd name="connsiteY437" fmla="*/ 509361 h 512833"/>
              <a:gd name="connsiteX438" fmla="*/ 663376 w 4972343"/>
              <a:gd name="connsiteY438" fmla="*/ 512833 h 512833"/>
              <a:gd name="connsiteX439" fmla="*/ 656432 w 4972343"/>
              <a:gd name="connsiteY439" fmla="*/ 512833 h 512833"/>
              <a:gd name="connsiteX440" fmla="*/ 631660 w 4972343"/>
              <a:gd name="connsiteY440" fmla="*/ 509361 h 512833"/>
              <a:gd name="connsiteX441" fmla="*/ 635132 w 4972343"/>
              <a:gd name="connsiteY441" fmla="*/ 512833 h 512833"/>
              <a:gd name="connsiteX442" fmla="*/ 628188 w 4972343"/>
              <a:gd name="connsiteY442" fmla="*/ 512833 h 512833"/>
              <a:gd name="connsiteX443" fmla="*/ 603413 w 4972343"/>
              <a:gd name="connsiteY443" fmla="*/ 509361 h 512833"/>
              <a:gd name="connsiteX444" fmla="*/ 606885 w 4972343"/>
              <a:gd name="connsiteY444" fmla="*/ 512833 h 512833"/>
              <a:gd name="connsiteX445" fmla="*/ 599941 w 4972343"/>
              <a:gd name="connsiteY445" fmla="*/ 512833 h 512833"/>
              <a:gd name="connsiteX446" fmla="*/ 575169 w 4972343"/>
              <a:gd name="connsiteY446" fmla="*/ 509361 h 512833"/>
              <a:gd name="connsiteX447" fmla="*/ 578641 w 4972343"/>
              <a:gd name="connsiteY447" fmla="*/ 512833 h 512833"/>
              <a:gd name="connsiteX448" fmla="*/ 571697 w 4972343"/>
              <a:gd name="connsiteY448" fmla="*/ 512833 h 512833"/>
              <a:gd name="connsiteX449" fmla="*/ 546922 w 4972343"/>
              <a:gd name="connsiteY449" fmla="*/ 509361 h 512833"/>
              <a:gd name="connsiteX450" fmla="*/ 550394 w 4972343"/>
              <a:gd name="connsiteY450" fmla="*/ 512833 h 512833"/>
              <a:gd name="connsiteX451" fmla="*/ 543450 w 4972343"/>
              <a:gd name="connsiteY451" fmla="*/ 512833 h 512833"/>
              <a:gd name="connsiteX452" fmla="*/ 518678 w 4972343"/>
              <a:gd name="connsiteY452" fmla="*/ 509361 h 512833"/>
              <a:gd name="connsiteX453" fmla="*/ 522150 w 4972343"/>
              <a:gd name="connsiteY453" fmla="*/ 512833 h 512833"/>
              <a:gd name="connsiteX454" fmla="*/ 515206 w 4972343"/>
              <a:gd name="connsiteY454" fmla="*/ 512833 h 512833"/>
              <a:gd name="connsiteX455" fmla="*/ 490431 w 4972343"/>
              <a:gd name="connsiteY455" fmla="*/ 509361 h 512833"/>
              <a:gd name="connsiteX456" fmla="*/ 493903 w 4972343"/>
              <a:gd name="connsiteY456" fmla="*/ 512833 h 512833"/>
              <a:gd name="connsiteX457" fmla="*/ 486959 w 4972343"/>
              <a:gd name="connsiteY457" fmla="*/ 512833 h 512833"/>
              <a:gd name="connsiteX458" fmla="*/ 462187 w 4972343"/>
              <a:gd name="connsiteY458" fmla="*/ 509361 h 512833"/>
              <a:gd name="connsiteX459" fmla="*/ 465659 w 4972343"/>
              <a:gd name="connsiteY459" fmla="*/ 512833 h 512833"/>
              <a:gd name="connsiteX460" fmla="*/ 458715 w 4972343"/>
              <a:gd name="connsiteY460" fmla="*/ 512833 h 512833"/>
              <a:gd name="connsiteX461" fmla="*/ 433940 w 4972343"/>
              <a:gd name="connsiteY461" fmla="*/ 509361 h 512833"/>
              <a:gd name="connsiteX462" fmla="*/ 437412 w 4972343"/>
              <a:gd name="connsiteY462" fmla="*/ 512833 h 512833"/>
              <a:gd name="connsiteX463" fmla="*/ 430468 w 4972343"/>
              <a:gd name="connsiteY463" fmla="*/ 512833 h 512833"/>
              <a:gd name="connsiteX464" fmla="*/ 405696 w 4972343"/>
              <a:gd name="connsiteY464" fmla="*/ 509361 h 512833"/>
              <a:gd name="connsiteX465" fmla="*/ 409168 w 4972343"/>
              <a:gd name="connsiteY465" fmla="*/ 512833 h 512833"/>
              <a:gd name="connsiteX466" fmla="*/ 402224 w 4972343"/>
              <a:gd name="connsiteY466" fmla="*/ 512833 h 512833"/>
              <a:gd name="connsiteX467" fmla="*/ 377449 w 4972343"/>
              <a:gd name="connsiteY467" fmla="*/ 509361 h 512833"/>
              <a:gd name="connsiteX468" fmla="*/ 380921 w 4972343"/>
              <a:gd name="connsiteY468" fmla="*/ 512833 h 512833"/>
              <a:gd name="connsiteX469" fmla="*/ 373977 w 4972343"/>
              <a:gd name="connsiteY469" fmla="*/ 512833 h 512833"/>
              <a:gd name="connsiteX470" fmla="*/ 349205 w 4972343"/>
              <a:gd name="connsiteY470" fmla="*/ 509361 h 512833"/>
              <a:gd name="connsiteX471" fmla="*/ 352677 w 4972343"/>
              <a:gd name="connsiteY471" fmla="*/ 512833 h 512833"/>
              <a:gd name="connsiteX472" fmla="*/ 345733 w 4972343"/>
              <a:gd name="connsiteY472" fmla="*/ 512833 h 512833"/>
              <a:gd name="connsiteX473" fmla="*/ 320958 w 4972343"/>
              <a:gd name="connsiteY473" fmla="*/ 509361 h 512833"/>
              <a:gd name="connsiteX474" fmla="*/ 324430 w 4972343"/>
              <a:gd name="connsiteY474" fmla="*/ 512833 h 512833"/>
              <a:gd name="connsiteX475" fmla="*/ 317486 w 4972343"/>
              <a:gd name="connsiteY475" fmla="*/ 512833 h 512833"/>
              <a:gd name="connsiteX476" fmla="*/ 292714 w 4972343"/>
              <a:gd name="connsiteY476" fmla="*/ 509361 h 512833"/>
              <a:gd name="connsiteX477" fmla="*/ 296186 w 4972343"/>
              <a:gd name="connsiteY477" fmla="*/ 512833 h 512833"/>
              <a:gd name="connsiteX478" fmla="*/ 289242 w 4972343"/>
              <a:gd name="connsiteY478" fmla="*/ 512833 h 512833"/>
              <a:gd name="connsiteX479" fmla="*/ 264467 w 4972343"/>
              <a:gd name="connsiteY479" fmla="*/ 509361 h 512833"/>
              <a:gd name="connsiteX480" fmla="*/ 267939 w 4972343"/>
              <a:gd name="connsiteY480" fmla="*/ 512833 h 512833"/>
              <a:gd name="connsiteX481" fmla="*/ 260995 w 4972343"/>
              <a:gd name="connsiteY481" fmla="*/ 512833 h 512833"/>
              <a:gd name="connsiteX482" fmla="*/ 236223 w 4972343"/>
              <a:gd name="connsiteY482" fmla="*/ 509361 h 512833"/>
              <a:gd name="connsiteX483" fmla="*/ 239695 w 4972343"/>
              <a:gd name="connsiteY483" fmla="*/ 512833 h 512833"/>
              <a:gd name="connsiteX484" fmla="*/ 232751 w 4972343"/>
              <a:gd name="connsiteY484" fmla="*/ 512833 h 512833"/>
              <a:gd name="connsiteX485" fmla="*/ 207976 w 4972343"/>
              <a:gd name="connsiteY485" fmla="*/ 509361 h 512833"/>
              <a:gd name="connsiteX486" fmla="*/ 210137 w 4972343"/>
              <a:gd name="connsiteY486" fmla="*/ 511522 h 512833"/>
              <a:gd name="connsiteX487" fmla="*/ 206211 w 4972343"/>
              <a:gd name="connsiteY487" fmla="*/ 511126 h 512833"/>
              <a:gd name="connsiteX488" fmla="*/ 4854290 w 4972343"/>
              <a:gd name="connsiteY488" fmla="*/ 485152 h 512833"/>
              <a:gd name="connsiteX489" fmla="*/ 4854451 w 4972343"/>
              <a:gd name="connsiteY489" fmla="*/ 485313 h 512833"/>
              <a:gd name="connsiteX490" fmla="*/ 4853749 w 4972343"/>
              <a:gd name="connsiteY490" fmla="*/ 485693 h 512833"/>
              <a:gd name="connsiteX491" fmla="*/ 4826044 w 4972343"/>
              <a:gd name="connsiteY491" fmla="*/ 485152 h 512833"/>
              <a:gd name="connsiteX492" fmla="*/ 4836142 w 4972343"/>
              <a:gd name="connsiteY492" fmla="*/ 495250 h 512833"/>
              <a:gd name="connsiteX493" fmla="*/ 4836055 w 4972343"/>
              <a:gd name="connsiteY493" fmla="*/ 495297 h 512833"/>
              <a:gd name="connsiteX494" fmla="*/ 4819500 w 4972343"/>
              <a:gd name="connsiteY494" fmla="*/ 500436 h 512833"/>
              <a:gd name="connsiteX495" fmla="*/ 4815130 w 4972343"/>
              <a:gd name="connsiteY495" fmla="*/ 496066 h 512833"/>
              <a:gd name="connsiteX496" fmla="*/ 4826044 w 4972343"/>
              <a:gd name="connsiteY496" fmla="*/ 485152 h 512833"/>
              <a:gd name="connsiteX497" fmla="*/ 4797799 w 4972343"/>
              <a:gd name="connsiteY497" fmla="*/ 485152 h 512833"/>
              <a:gd name="connsiteX498" fmla="*/ 4808712 w 4972343"/>
              <a:gd name="connsiteY498" fmla="*/ 496066 h 512833"/>
              <a:gd name="connsiteX499" fmla="*/ 4797799 w 4972343"/>
              <a:gd name="connsiteY499" fmla="*/ 506980 h 512833"/>
              <a:gd name="connsiteX500" fmla="*/ 4786885 w 4972343"/>
              <a:gd name="connsiteY500" fmla="*/ 496066 h 512833"/>
              <a:gd name="connsiteX501" fmla="*/ 4797799 w 4972343"/>
              <a:gd name="connsiteY501" fmla="*/ 485152 h 512833"/>
              <a:gd name="connsiteX502" fmla="*/ 4769553 w 4972343"/>
              <a:gd name="connsiteY502" fmla="*/ 485152 h 512833"/>
              <a:gd name="connsiteX503" fmla="*/ 4780466 w 4972343"/>
              <a:gd name="connsiteY503" fmla="*/ 496066 h 512833"/>
              <a:gd name="connsiteX504" fmla="*/ 4769553 w 4972343"/>
              <a:gd name="connsiteY504" fmla="*/ 506980 h 512833"/>
              <a:gd name="connsiteX505" fmla="*/ 4758639 w 4972343"/>
              <a:gd name="connsiteY505" fmla="*/ 496066 h 512833"/>
              <a:gd name="connsiteX506" fmla="*/ 4769553 w 4972343"/>
              <a:gd name="connsiteY506" fmla="*/ 485152 h 512833"/>
              <a:gd name="connsiteX507" fmla="*/ 4741308 w 4972343"/>
              <a:gd name="connsiteY507" fmla="*/ 485152 h 512833"/>
              <a:gd name="connsiteX508" fmla="*/ 4752222 w 4972343"/>
              <a:gd name="connsiteY508" fmla="*/ 496066 h 512833"/>
              <a:gd name="connsiteX509" fmla="*/ 4741308 w 4972343"/>
              <a:gd name="connsiteY509" fmla="*/ 506980 h 512833"/>
              <a:gd name="connsiteX510" fmla="*/ 4730394 w 4972343"/>
              <a:gd name="connsiteY510" fmla="*/ 496066 h 512833"/>
              <a:gd name="connsiteX511" fmla="*/ 4741308 w 4972343"/>
              <a:gd name="connsiteY511" fmla="*/ 485152 h 512833"/>
              <a:gd name="connsiteX512" fmla="*/ 4713062 w 4972343"/>
              <a:gd name="connsiteY512" fmla="*/ 485152 h 512833"/>
              <a:gd name="connsiteX513" fmla="*/ 4723975 w 4972343"/>
              <a:gd name="connsiteY513" fmla="*/ 496066 h 512833"/>
              <a:gd name="connsiteX514" fmla="*/ 4713062 w 4972343"/>
              <a:gd name="connsiteY514" fmla="*/ 506980 h 512833"/>
              <a:gd name="connsiteX515" fmla="*/ 4702148 w 4972343"/>
              <a:gd name="connsiteY515" fmla="*/ 496066 h 512833"/>
              <a:gd name="connsiteX516" fmla="*/ 4713062 w 4972343"/>
              <a:gd name="connsiteY516" fmla="*/ 485152 h 512833"/>
              <a:gd name="connsiteX517" fmla="*/ 4684817 w 4972343"/>
              <a:gd name="connsiteY517" fmla="*/ 485152 h 512833"/>
              <a:gd name="connsiteX518" fmla="*/ 4695730 w 4972343"/>
              <a:gd name="connsiteY518" fmla="*/ 496066 h 512833"/>
              <a:gd name="connsiteX519" fmla="*/ 4684817 w 4972343"/>
              <a:gd name="connsiteY519" fmla="*/ 506980 h 512833"/>
              <a:gd name="connsiteX520" fmla="*/ 4673903 w 4972343"/>
              <a:gd name="connsiteY520" fmla="*/ 496066 h 512833"/>
              <a:gd name="connsiteX521" fmla="*/ 4684817 w 4972343"/>
              <a:gd name="connsiteY521" fmla="*/ 485152 h 512833"/>
              <a:gd name="connsiteX522" fmla="*/ 4656571 w 4972343"/>
              <a:gd name="connsiteY522" fmla="*/ 485152 h 512833"/>
              <a:gd name="connsiteX523" fmla="*/ 4667485 w 4972343"/>
              <a:gd name="connsiteY523" fmla="*/ 496066 h 512833"/>
              <a:gd name="connsiteX524" fmla="*/ 4656571 w 4972343"/>
              <a:gd name="connsiteY524" fmla="*/ 506980 h 512833"/>
              <a:gd name="connsiteX525" fmla="*/ 4645657 w 4972343"/>
              <a:gd name="connsiteY525" fmla="*/ 496066 h 512833"/>
              <a:gd name="connsiteX526" fmla="*/ 4656571 w 4972343"/>
              <a:gd name="connsiteY526" fmla="*/ 485152 h 512833"/>
              <a:gd name="connsiteX527" fmla="*/ 4628326 w 4972343"/>
              <a:gd name="connsiteY527" fmla="*/ 485152 h 512833"/>
              <a:gd name="connsiteX528" fmla="*/ 4639240 w 4972343"/>
              <a:gd name="connsiteY528" fmla="*/ 496066 h 512833"/>
              <a:gd name="connsiteX529" fmla="*/ 4628326 w 4972343"/>
              <a:gd name="connsiteY529" fmla="*/ 506980 h 512833"/>
              <a:gd name="connsiteX530" fmla="*/ 4617412 w 4972343"/>
              <a:gd name="connsiteY530" fmla="*/ 496066 h 512833"/>
              <a:gd name="connsiteX531" fmla="*/ 4628326 w 4972343"/>
              <a:gd name="connsiteY531" fmla="*/ 485152 h 512833"/>
              <a:gd name="connsiteX532" fmla="*/ 4600080 w 4972343"/>
              <a:gd name="connsiteY532" fmla="*/ 485152 h 512833"/>
              <a:gd name="connsiteX533" fmla="*/ 4610993 w 4972343"/>
              <a:gd name="connsiteY533" fmla="*/ 496066 h 512833"/>
              <a:gd name="connsiteX534" fmla="*/ 4600080 w 4972343"/>
              <a:gd name="connsiteY534" fmla="*/ 506980 h 512833"/>
              <a:gd name="connsiteX535" fmla="*/ 4589166 w 4972343"/>
              <a:gd name="connsiteY535" fmla="*/ 496066 h 512833"/>
              <a:gd name="connsiteX536" fmla="*/ 4600080 w 4972343"/>
              <a:gd name="connsiteY536" fmla="*/ 485152 h 512833"/>
              <a:gd name="connsiteX537" fmla="*/ 4571835 w 4972343"/>
              <a:gd name="connsiteY537" fmla="*/ 485152 h 512833"/>
              <a:gd name="connsiteX538" fmla="*/ 4582749 w 4972343"/>
              <a:gd name="connsiteY538" fmla="*/ 496066 h 512833"/>
              <a:gd name="connsiteX539" fmla="*/ 4571835 w 4972343"/>
              <a:gd name="connsiteY539" fmla="*/ 506980 h 512833"/>
              <a:gd name="connsiteX540" fmla="*/ 4560921 w 4972343"/>
              <a:gd name="connsiteY540" fmla="*/ 496066 h 512833"/>
              <a:gd name="connsiteX541" fmla="*/ 4571835 w 4972343"/>
              <a:gd name="connsiteY541" fmla="*/ 485152 h 512833"/>
              <a:gd name="connsiteX542" fmla="*/ 4543589 w 4972343"/>
              <a:gd name="connsiteY542" fmla="*/ 485152 h 512833"/>
              <a:gd name="connsiteX543" fmla="*/ 4554502 w 4972343"/>
              <a:gd name="connsiteY543" fmla="*/ 496066 h 512833"/>
              <a:gd name="connsiteX544" fmla="*/ 4543589 w 4972343"/>
              <a:gd name="connsiteY544" fmla="*/ 506980 h 512833"/>
              <a:gd name="connsiteX545" fmla="*/ 4532675 w 4972343"/>
              <a:gd name="connsiteY545" fmla="*/ 496066 h 512833"/>
              <a:gd name="connsiteX546" fmla="*/ 4543589 w 4972343"/>
              <a:gd name="connsiteY546" fmla="*/ 485152 h 512833"/>
              <a:gd name="connsiteX547" fmla="*/ 4515344 w 4972343"/>
              <a:gd name="connsiteY547" fmla="*/ 485152 h 512833"/>
              <a:gd name="connsiteX548" fmla="*/ 4526258 w 4972343"/>
              <a:gd name="connsiteY548" fmla="*/ 496066 h 512833"/>
              <a:gd name="connsiteX549" fmla="*/ 4515344 w 4972343"/>
              <a:gd name="connsiteY549" fmla="*/ 506980 h 512833"/>
              <a:gd name="connsiteX550" fmla="*/ 4504430 w 4972343"/>
              <a:gd name="connsiteY550" fmla="*/ 496066 h 512833"/>
              <a:gd name="connsiteX551" fmla="*/ 4515344 w 4972343"/>
              <a:gd name="connsiteY551" fmla="*/ 485152 h 512833"/>
              <a:gd name="connsiteX552" fmla="*/ 4487098 w 4972343"/>
              <a:gd name="connsiteY552" fmla="*/ 485152 h 512833"/>
              <a:gd name="connsiteX553" fmla="*/ 4498011 w 4972343"/>
              <a:gd name="connsiteY553" fmla="*/ 496066 h 512833"/>
              <a:gd name="connsiteX554" fmla="*/ 4487098 w 4972343"/>
              <a:gd name="connsiteY554" fmla="*/ 506980 h 512833"/>
              <a:gd name="connsiteX555" fmla="*/ 4476184 w 4972343"/>
              <a:gd name="connsiteY555" fmla="*/ 496066 h 512833"/>
              <a:gd name="connsiteX556" fmla="*/ 4487098 w 4972343"/>
              <a:gd name="connsiteY556" fmla="*/ 485152 h 512833"/>
              <a:gd name="connsiteX557" fmla="*/ 4458853 w 4972343"/>
              <a:gd name="connsiteY557" fmla="*/ 485152 h 512833"/>
              <a:gd name="connsiteX558" fmla="*/ 4469767 w 4972343"/>
              <a:gd name="connsiteY558" fmla="*/ 496066 h 512833"/>
              <a:gd name="connsiteX559" fmla="*/ 4458853 w 4972343"/>
              <a:gd name="connsiteY559" fmla="*/ 506980 h 512833"/>
              <a:gd name="connsiteX560" fmla="*/ 4447939 w 4972343"/>
              <a:gd name="connsiteY560" fmla="*/ 496066 h 512833"/>
              <a:gd name="connsiteX561" fmla="*/ 4458853 w 4972343"/>
              <a:gd name="connsiteY561" fmla="*/ 485152 h 512833"/>
              <a:gd name="connsiteX562" fmla="*/ 4430607 w 4972343"/>
              <a:gd name="connsiteY562" fmla="*/ 485152 h 512833"/>
              <a:gd name="connsiteX563" fmla="*/ 4441520 w 4972343"/>
              <a:gd name="connsiteY563" fmla="*/ 496066 h 512833"/>
              <a:gd name="connsiteX564" fmla="*/ 4430607 w 4972343"/>
              <a:gd name="connsiteY564" fmla="*/ 506980 h 512833"/>
              <a:gd name="connsiteX565" fmla="*/ 4419693 w 4972343"/>
              <a:gd name="connsiteY565" fmla="*/ 496066 h 512833"/>
              <a:gd name="connsiteX566" fmla="*/ 4430607 w 4972343"/>
              <a:gd name="connsiteY566" fmla="*/ 485152 h 512833"/>
              <a:gd name="connsiteX567" fmla="*/ 4402362 w 4972343"/>
              <a:gd name="connsiteY567" fmla="*/ 485152 h 512833"/>
              <a:gd name="connsiteX568" fmla="*/ 4413276 w 4972343"/>
              <a:gd name="connsiteY568" fmla="*/ 496066 h 512833"/>
              <a:gd name="connsiteX569" fmla="*/ 4402362 w 4972343"/>
              <a:gd name="connsiteY569" fmla="*/ 506980 h 512833"/>
              <a:gd name="connsiteX570" fmla="*/ 4391448 w 4972343"/>
              <a:gd name="connsiteY570" fmla="*/ 496066 h 512833"/>
              <a:gd name="connsiteX571" fmla="*/ 4402362 w 4972343"/>
              <a:gd name="connsiteY571" fmla="*/ 485152 h 512833"/>
              <a:gd name="connsiteX572" fmla="*/ 4374116 w 4972343"/>
              <a:gd name="connsiteY572" fmla="*/ 485152 h 512833"/>
              <a:gd name="connsiteX573" fmla="*/ 4385030 w 4972343"/>
              <a:gd name="connsiteY573" fmla="*/ 496066 h 512833"/>
              <a:gd name="connsiteX574" fmla="*/ 4374116 w 4972343"/>
              <a:gd name="connsiteY574" fmla="*/ 506980 h 512833"/>
              <a:gd name="connsiteX575" fmla="*/ 4363202 w 4972343"/>
              <a:gd name="connsiteY575" fmla="*/ 496066 h 512833"/>
              <a:gd name="connsiteX576" fmla="*/ 4374116 w 4972343"/>
              <a:gd name="connsiteY576" fmla="*/ 485152 h 512833"/>
              <a:gd name="connsiteX577" fmla="*/ 4345871 w 4972343"/>
              <a:gd name="connsiteY577" fmla="*/ 485152 h 512833"/>
              <a:gd name="connsiteX578" fmla="*/ 4356785 w 4972343"/>
              <a:gd name="connsiteY578" fmla="*/ 496066 h 512833"/>
              <a:gd name="connsiteX579" fmla="*/ 4345871 w 4972343"/>
              <a:gd name="connsiteY579" fmla="*/ 506980 h 512833"/>
              <a:gd name="connsiteX580" fmla="*/ 4334957 w 4972343"/>
              <a:gd name="connsiteY580" fmla="*/ 496066 h 512833"/>
              <a:gd name="connsiteX581" fmla="*/ 4345871 w 4972343"/>
              <a:gd name="connsiteY581" fmla="*/ 485152 h 512833"/>
              <a:gd name="connsiteX582" fmla="*/ 4317625 w 4972343"/>
              <a:gd name="connsiteY582" fmla="*/ 485152 h 512833"/>
              <a:gd name="connsiteX583" fmla="*/ 4328539 w 4972343"/>
              <a:gd name="connsiteY583" fmla="*/ 496066 h 512833"/>
              <a:gd name="connsiteX584" fmla="*/ 4317625 w 4972343"/>
              <a:gd name="connsiteY584" fmla="*/ 506980 h 512833"/>
              <a:gd name="connsiteX585" fmla="*/ 4306711 w 4972343"/>
              <a:gd name="connsiteY585" fmla="*/ 496066 h 512833"/>
              <a:gd name="connsiteX586" fmla="*/ 4317625 w 4972343"/>
              <a:gd name="connsiteY586" fmla="*/ 485152 h 512833"/>
              <a:gd name="connsiteX587" fmla="*/ 4289380 w 4972343"/>
              <a:gd name="connsiteY587" fmla="*/ 485152 h 512833"/>
              <a:gd name="connsiteX588" fmla="*/ 4300294 w 4972343"/>
              <a:gd name="connsiteY588" fmla="*/ 496066 h 512833"/>
              <a:gd name="connsiteX589" fmla="*/ 4289380 w 4972343"/>
              <a:gd name="connsiteY589" fmla="*/ 506980 h 512833"/>
              <a:gd name="connsiteX590" fmla="*/ 4278466 w 4972343"/>
              <a:gd name="connsiteY590" fmla="*/ 496066 h 512833"/>
              <a:gd name="connsiteX591" fmla="*/ 4289380 w 4972343"/>
              <a:gd name="connsiteY591" fmla="*/ 485152 h 512833"/>
              <a:gd name="connsiteX592" fmla="*/ 4261134 w 4972343"/>
              <a:gd name="connsiteY592" fmla="*/ 485152 h 512833"/>
              <a:gd name="connsiteX593" fmla="*/ 4272048 w 4972343"/>
              <a:gd name="connsiteY593" fmla="*/ 496066 h 512833"/>
              <a:gd name="connsiteX594" fmla="*/ 4261134 w 4972343"/>
              <a:gd name="connsiteY594" fmla="*/ 506980 h 512833"/>
              <a:gd name="connsiteX595" fmla="*/ 4250220 w 4972343"/>
              <a:gd name="connsiteY595" fmla="*/ 496066 h 512833"/>
              <a:gd name="connsiteX596" fmla="*/ 4261134 w 4972343"/>
              <a:gd name="connsiteY596" fmla="*/ 485152 h 512833"/>
              <a:gd name="connsiteX597" fmla="*/ 4232889 w 4972343"/>
              <a:gd name="connsiteY597" fmla="*/ 485152 h 512833"/>
              <a:gd name="connsiteX598" fmla="*/ 4243803 w 4972343"/>
              <a:gd name="connsiteY598" fmla="*/ 496066 h 512833"/>
              <a:gd name="connsiteX599" fmla="*/ 4232889 w 4972343"/>
              <a:gd name="connsiteY599" fmla="*/ 506980 h 512833"/>
              <a:gd name="connsiteX600" fmla="*/ 4221976 w 4972343"/>
              <a:gd name="connsiteY600" fmla="*/ 496066 h 512833"/>
              <a:gd name="connsiteX601" fmla="*/ 4232889 w 4972343"/>
              <a:gd name="connsiteY601" fmla="*/ 485152 h 512833"/>
              <a:gd name="connsiteX602" fmla="*/ 4204643 w 4972343"/>
              <a:gd name="connsiteY602" fmla="*/ 485152 h 512833"/>
              <a:gd name="connsiteX603" fmla="*/ 4215557 w 4972343"/>
              <a:gd name="connsiteY603" fmla="*/ 496066 h 512833"/>
              <a:gd name="connsiteX604" fmla="*/ 4204643 w 4972343"/>
              <a:gd name="connsiteY604" fmla="*/ 506980 h 512833"/>
              <a:gd name="connsiteX605" fmla="*/ 4193729 w 4972343"/>
              <a:gd name="connsiteY605" fmla="*/ 496066 h 512833"/>
              <a:gd name="connsiteX606" fmla="*/ 4204643 w 4972343"/>
              <a:gd name="connsiteY606" fmla="*/ 485152 h 512833"/>
              <a:gd name="connsiteX607" fmla="*/ 4176398 w 4972343"/>
              <a:gd name="connsiteY607" fmla="*/ 485152 h 512833"/>
              <a:gd name="connsiteX608" fmla="*/ 4187312 w 4972343"/>
              <a:gd name="connsiteY608" fmla="*/ 496066 h 512833"/>
              <a:gd name="connsiteX609" fmla="*/ 4176398 w 4972343"/>
              <a:gd name="connsiteY609" fmla="*/ 506980 h 512833"/>
              <a:gd name="connsiteX610" fmla="*/ 4165484 w 4972343"/>
              <a:gd name="connsiteY610" fmla="*/ 496066 h 512833"/>
              <a:gd name="connsiteX611" fmla="*/ 4176398 w 4972343"/>
              <a:gd name="connsiteY611" fmla="*/ 485152 h 512833"/>
              <a:gd name="connsiteX612" fmla="*/ 4148152 w 4972343"/>
              <a:gd name="connsiteY612" fmla="*/ 485152 h 512833"/>
              <a:gd name="connsiteX613" fmla="*/ 4159066 w 4972343"/>
              <a:gd name="connsiteY613" fmla="*/ 496066 h 512833"/>
              <a:gd name="connsiteX614" fmla="*/ 4148152 w 4972343"/>
              <a:gd name="connsiteY614" fmla="*/ 506980 h 512833"/>
              <a:gd name="connsiteX615" fmla="*/ 4137238 w 4972343"/>
              <a:gd name="connsiteY615" fmla="*/ 496066 h 512833"/>
              <a:gd name="connsiteX616" fmla="*/ 4148152 w 4972343"/>
              <a:gd name="connsiteY616" fmla="*/ 485152 h 512833"/>
              <a:gd name="connsiteX617" fmla="*/ 4119906 w 4972343"/>
              <a:gd name="connsiteY617" fmla="*/ 485152 h 512833"/>
              <a:gd name="connsiteX618" fmla="*/ 4130819 w 4972343"/>
              <a:gd name="connsiteY618" fmla="*/ 496066 h 512833"/>
              <a:gd name="connsiteX619" fmla="*/ 4119906 w 4972343"/>
              <a:gd name="connsiteY619" fmla="*/ 506980 h 512833"/>
              <a:gd name="connsiteX620" fmla="*/ 4108992 w 4972343"/>
              <a:gd name="connsiteY620" fmla="*/ 496066 h 512833"/>
              <a:gd name="connsiteX621" fmla="*/ 4119906 w 4972343"/>
              <a:gd name="connsiteY621" fmla="*/ 485152 h 512833"/>
              <a:gd name="connsiteX622" fmla="*/ 4091661 w 4972343"/>
              <a:gd name="connsiteY622" fmla="*/ 485152 h 512833"/>
              <a:gd name="connsiteX623" fmla="*/ 4102575 w 4972343"/>
              <a:gd name="connsiteY623" fmla="*/ 496066 h 512833"/>
              <a:gd name="connsiteX624" fmla="*/ 4091661 w 4972343"/>
              <a:gd name="connsiteY624" fmla="*/ 506980 h 512833"/>
              <a:gd name="connsiteX625" fmla="*/ 4080747 w 4972343"/>
              <a:gd name="connsiteY625" fmla="*/ 496066 h 512833"/>
              <a:gd name="connsiteX626" fmla="*/ 4091661 w 4972343"/>
              <a:gd name="connsiteY626" fmla="*/ 485152 h 512833"/>
              <a:gd name="connsiteX627" fmla="*/ 4063415 w 4972343"/>
              <a:gd name="connsiteY627" fmla="*/ 485152 h 512833"/>
              <a:gd name="connsiteX628" fmla="*/ 4074328 w 4972343"/>
              <a:gd name="connsiteY628" fmla="*/ 496066 h 512833"/>
              <a:gd name="connsiteX629" fmla="*/ 4063415 w 4972343"/>
              <a:gd name="connsiteY629" fmla="*/ 506980 h 512833"/>
              <a:gd name="connsiteX630" fmla="*/ 4052501 w 4972343"/>
              <a:gd name="connsiteY630" fmla="*/ 496066 h 512833"/>
              <a:gd name="connsiteX631" fmla="*/ 4063415 w 4972343"/>
              <a:gd name="connsiteY631" fmla="*/ 485152 h 512833"/>
              <a:gd name="connsiteX632" fmla="*/ 4035170 w 4972343"/>
              <a:gd name="connsiteY632" fmla="*/ 485152 h 512833"/>
              <a:gd name="connsiteX633" fmla="*/ 4046084 w 4972343"/>
              <a:gd name="connsiteY633" fmla="*/ 496066 h 512833"/>
              <a:gd name="connsiteX634" fmla="*/ 4035170 w 4972343"/>
              <a:gd name="connsiteY634" fmla="*/ 506980 h 512833"/>
              <a:gd name="connsiteX635" fmla="*/ 4024256 w 4972343"/>
              <a:gd name="connsiteY635" fmla="*/ 496066 h 512833"/>
              <a:gd name="connsiteX636" fmla="*/ 4035170 w 4972343"/>
              <a:gd name="connsiteY636" fmla="*/ 485152 h 512833"/>
              <a:gd name="connsiteX637" fmla="*/ 4006924 w 4972343"/>
              <a:gd name="connsiteY637" fmla="*/ 485152 h 512833"/>
              <a:gd name="connsiteX638" fmla="*/ 4017837 w 4972343"/>
              <a:gd name="connsiteY638" fmla="*/ 496066 h 512833"/>
              <a:gd name="connsiteX639" fmla="*/ 4006924 w 4972343"/>
              <a:gd name="connsiteY639" fmla="*/ 506980 h 512833"/>
              <a:gd name="connsiteX640" fmla="*/ 3996010 w 4972343"/>
              <a:gd name="connsiteY640" fmla="*/ 496066 h 512833"/>
              <a:gd name="connsiteX641" fmla="*/ 4006924 w 4972343"/>
              <a:gd name="connsiteY641" fmla="*/ 485152 h 512833"/>
              <a:gd name="connsiteX642" fmla="*/ 3978679 w 4972343"/>
              <a:gd name="connsiteY642" fmla="*/ 485152 h 512833"/>
              <a:gd name="connsiteX643" fmla="*/ 3989593 w 4972343"/>
              <a:gd name="connsiteY643" fmla="*/ 496066 h 512833"/>
              <a:gd name="connsiteX644" fmla="*/ 3978679 w 4972343"/>
              <a:gd name="connsiteY644" fmla="*/ 506980 h 512833"/>
              <a:gd name="connsiteX645" fmla="*/ 3967765 w 4972343"/>
              <a:gd name="connsiteY645" fmla="*/ 496066 h 512833"/>
              <a:gd name="connsiteX646" fmla="*/ 3978679 w 4972343"/>
              <a:gd name="connsiteY646" fmla="*/ 485152 h 512833"/>
              <a:gd name="connsiteX647" fmla="*/ 3950433 w 4972343"/>
              <a:gd name="connsiteY647" fmla="*/ 485152 h 512833"/>
              <a:gd name="connsiteX648" fmla="*/ 3961347 w 4972343"/>
              <a:gd name="connsiteY648" fmla="*/ 496066 h 512833"/>
              <a:gd name="connsiteX649" fmla="*/ 3950433 w 4972343"/>
              <a:gd name="connsiteY649" fmla="*/ 506980 h 512833"/>
              <a:gd name="connsiteX650" fmla="*/ 3939519 w 4972343"/>
              <a:gd name="connsiteY650" fmla="*/ 496066 h 512833"/>
              <a:gd name="connsiteX651" fmla="*/ 3950433 w 4972343"/>
              <a:gd name="connsiteY651" fmla="*/ 485152 h 512833"/>
              <a:gd name="connsiteX652" fmla="*/ 3922188 w 4972343"/>
              <a:gd name="connsiteY652" fmla="*/ 485152 h 512833"/>
              <a:gd name="connsiteX653" fmla="*/ 3933102 w 4972343"/>
              <a:gd name="connsiteY653" fmla="*/ 496066 h 512833"/>
              <a:gd name="connsiteX654" fmla="*/ 3922188 w 4972343"/>
              <a:gd name="connsiteY654" fmla="*/ 506980 h 512833"/>
              <a:gd name="connsiteX655" fmla="*/ 3911274 w 4972343"/>
              <a:gd name="connsiteY655" fmla="*/ 496066 h 512833"/>
              <a:gd name="connsiteX656" fmla="*/ 3922188 w 4972343"/>
              <a:gd name="connsiteY656" fmla="*/ 485152 h 512833"/>
              <a:gd name="connsiteX657" fmla="*/ 3893942 w 4972343"/>
              <a:gd name="connsiteY657" fmla="*/ 485152 h 512833"/>
              <a:gd name="connsiteX658" fmla="*/ 3904855 w 4972343"/>
              <a:gd name="connsiteY658" fmla="*/ 496066 h 512833"/>
              <a:gd name="connsiteX659" fmla="*/ 3893942 w 4972343"/>
              <a:gd name="connsiteY659" fmla="*/ 506980 h 512833"/>
              <a:gd name="connsiteX660" fmla="*/ 3883028 w 4972343"/>
              <a:gd name="connsiteY660" fmla="*/ 496066 h 512833"/>
              <a:gd name="connsiteX661" fmla="*/ 3893942 w 4972343"/>
              <a:gd name="connsiteY661" fmla="*/ 485152 h 512833"/>
              <a:gd name="connsiteX662" fmla="*/ 3865697 w 4972343"/>
              <a:gd name="connsiteY662" fmla="*/ 485152 h 512833"/>
              <a:gd name="connsiteX663" fmla="*/ 3876611 w 4972343"/>
              <a:gd name="connsiteY663" fmla="*/ 496066 h 512833"/>
              <a:gd name="connsiteX664" fmla="*/ 3865697 w 4972343"/>
              <a:gd name="connsiteY664" fmla="*/ 506980 h 512833"/>
              <a:gd name="connsiteX665" fmla="*/ 3854783 w 4972343"/>
              <a:gd name="connsiteY665" fmla="*/ 496066 h 512833"/>
              <a:gd name="connsiteX666" fmla="*/ 3865697 w 4972343"/>
              <a:gd name="connsiteY666" fmla="*/ 485152 h 512833"/>
              <a:gd name="connsiteX667" fmla="*/ 3837451 w 4972343"/>
              <a:gd name="connsiteY667" fmla="*/ 485152 h 512833"/>
              <a:gd name="connsiteX668" fmla="*/ 3848365 w 4972343"/>
              <a:gd name="connsiteY668" fmla="*/ 496066 h 512833"/>
              <a:gd name="connsiteX669" fmla="*/ 3837451 w 4972343"/>
              <a:gd name="connsiteY669" fmla="*/ 506980 h 512833"/>
              <a:gd name="connsiteX670" fmla="*/ 3826537 w 4972343"/>
              <a:gd name="connsiteY670" fmla="*/ 496066 h 512833"/>
              <a:gd name="connsiteX671" fmla="*/ 3837451 w 4972343"/>
              <a:gd name="connsiteY671" fmla="*/ 485152 h 512833"/>
              <a:gd name="connsiteX672" fmla="*/ 3809206 w 4972343"/>
              <a:gd name="connsiteY672" fmla="*/ 485152 h 512833"/>
              <a:gd name="connsiteX673" fmla="*/ 3820120 w 4972343"/>
              <a:gd name="connsiteY673" fmla="*/ 496066 h 512833"/>
              <a:gd name="connsiteX674" fmla="*/ 3809206 w 4972343"/>
              <a:gd name="connsiteY674" fmla="*/ 506980 h 512833"/>
              <a:gd name="connsiteX675" fmla="*/ 3798292 w 4972343"/>
              <a:gd name="connsiteY675" fmla="*/ 496066 h 512833"/>
              <a:gd name="connsiteX676" fmla="*/ 3809206 w 4972343"/>
              <a:gd name="connsiteY676" fmla="*/ 485152 h 512833"/>
              <a:gd name="connsiteX677" fmla="*/ 3780960 w 4972343"/>
              <a:gd name="connsiteY677" fmla="*/ 485152 h 512833"/>
              <a:gd name="connsiteX678" fmla="*/ 3791874 w 4972343"/>
              <a:gd name="connsiteY678" fmla="*/ 496066 h 512833"/>
              <a:gd name="connsiteX679" fmla="*/ 3780960 w 4972343"/>
              <a:gd name="connsiteY679" fmla="*/ 506980 h 512833"/>
              <a:gd name="connsiteX680" fmla="*/ 3770046 w 4972343"/>
              <a:gd name="connsiteY680" fmla="*/ 496066 h 512833"/>
              <a:gd name="connsiteX681" fmla="*/ 3780960 w 4972343"/>
              <a:gd name="connsiteY681" fmla="*/ 485152 h 512833"/>
              <a:gd name="connsiteX682" fmla="*/ 3752715 w 4972343"/>
              <a:gd name="connsiteY682" fmla="*/ 485152 h 512833"/>
              <a:gd name="connsiteX683" fmla="*/ 3763629 w 4972343"/>
              <a:gd name="connsiteY683" fmla="*/ 496066 h 512833"/>
              <a:gd name="connsiteX684" fmla="*/ 3752715 w 4972343"/>
              <a:gd name="connsiteY684" fmla="*/ 506980 h 512833"/>
              <a:gd name="connsiteX685" fmla="*/ 3741801 w 4972343"/>
              <a:gd name="connsiteY685" fmla="*/ 496066 h 512833"/>
              <a:gd name="connsiteX686" fmla="*/ 3752715 w 4972343"/>
              <a:gd name="connsiteY686" fmla="*/ 485152 h 512833"/>
              <a:gd name="connsiteX687" fmla="*/ 3724469 w 4972343"/>
              <a:gd name="connsiteY687" fmla="*/ 485152 h 512833"/>
              <a:gd name="connsiteX688" fmla="*/ 3735383 w 4972343"/>
              <a:gd name="connsiteY688" fmla="*/ 496066 h 512833"/>
              <a:gd name="connsiteX689" fmla="*/ 3724469 w 4972343"/>
              <a:gd name="connsiteY689" fmla="*/ 506980 h 512833"/>
              <a:gd name="connsiteX690" fmla="*/ 3713555 w 4972343"/>
              <a:gd name="connsiteY690" fmla="*/ 496066 h 512833"/>
              <a:gd name="connsiteX691" fmla="*/ 3724469 w 4972343"/>
              <a:gd name="connsiteY691" fmla="*/ 485152 h 512833"/>
              <a:gd name="connsiteX692" fmla="*/ 3696224 w 4972343"/>
              <a:gd name="connsiteY692" fmla="*/ 485152 h 512833"/>
              <a:gd name="connsiteX693" fmla="*/ 3707138 w 4972343"/>
              <a:gd name="connsiteY693" fmla="*/ 496066 h 512833"/>
              <a:gd name="connsiteX694" fmla="*/ 3696224 w 4972343"/>
              <a:gd name="connsiteY694" fmla="*/ 506980 h 512833"/>
              <a:gd name="connsiteX695" fmla="*/ 3685311 w 4972343"/>
              <a:gd name="connsiteY695" fmla="*/ 496066 h 512833"/>
              <a:gd name="connsiteX696" fmla="*/ 3696224 w 4972343"/>
              <a:gd name="connsiteY696" fmla="*/ 485152 h 512833"/>
              <a:gd name="connsiteX697" fmla="*/ 3667978 w 4972343"/>
              <a:gd name="connsiteY697" fmla="*/ 485152 h 512833"/>
              <a:gd name="connsiteX698" fmla="*/ 3678892 w 4972343"/>
              <a:gd name="connsiteY698" fmla="*/ 496066 h 512833"/>
              <a:gd name="connsiteX699" fmla="*/ 3667978 w 4972343"/>
              <a:gd name="connsiteY699" fmla="*/ 506980 h 512833"/>
              <a:gd name="connsiteX700" fmla="*/ 3657064 w 4972343"/>
              <a:gd name="connsiteY700" fmla="*/ 496066 h 512833"/>
              <a:gd name="connsiteX701" fmla="*/ 3667978 w 4972343"/>
              <a:gd name="connsiteY701" fmla="*/ 485152 h 512833"/>
              <a:gd name="connsiteX702" fmla="*/ 3639733 w 4972343"/>
              <a:gd name="connsiteY702" fmla="*/ 485152 h 512833"/>
              <a:gd name="connsiteX703" fmla="*/ 3650647 w 4972343"/>
              <a:gd name="connsiteY703" fmla="*/ 496066 h 512833"/>
              <a:gd name="connsiteX704" fmla="*/ 3639733 w 4972343"/>
              <a:gd name="connsiteY704" fmla="*/ 506980 h 512833"/>
              <a:gd name="connsiteX705" fmla="*/ 3628820 w 4972343"/>
              <a:gd name="connsiteY705" fmla="*/ 496066 h 512833"/>
              <a:gd name="connsiteX706" fmla="*/ 3639733 w 4972343"/>
              <a:gd name="connsiteY706" fmla="*/ 485152 h 512833"/>
              <a:gd name="connsiteX707" fmla="*/ 3611487 w 4972343"/>
              <a:gd name="connsiteY707" fmla="*/ 485152 h 512833"/>
              <a:gd name="connsiteX708" fmla="*/ 3622401 w 4972343"/>
              <a:gd name="connsiteY708" fmla="*/ 496066 h 512833"/>
              <a:gd name="connsiteX709" fmla="*/ 3611487 w 4972343"/>
              <a:gd name="connsiteY709" fmla="*/ 506980 h 512833"/>
              <a:gd name="connsiteX710" fmla="*/ 3600573 w 4972343"/>
              <a:gd name="connsiteY710" fmla="*/ 496066 h 512833"/>
              <a:gd name="connsiteX711" fmla="*/ 3611487 w 4972343"/>
              <a:gd name="connsiteY711" fmla="*/ 485152 h 512833"/>
              <a:gd name="connsiteX712" fmla="*/ 3583242 w 4972343"/>
              <a:gd name="connsiteY712" fmla="*/ 485152 h 512833"/>
              <a:gd name="connsiteX713" fmla="*/ 3594156 w 4972343"/>
              <a:gd name="connsiteY713" fmla="*/ 496066 h 512833"/>
              <a:gd name="connsiteX714" fmla="*/ 3583242 w 4972343"/>
              <a:gd name="connsiteY714" fmla="*/ 506980 h 512833"/>
              <a:gd name="connsiteX715" fmla="*/ 3572329 w 4972343"/>
              <a:gd name="connsiteY715" fmla="*/ 496066 h 512833"/>
              <a:gd name="connsiteX716" fmla="*/ 3583242 w 4972343"/>
              <a:gd name="connsiteY716" fmla="*/ 485152 h 512833"/>
              <a:gd name="connsiteX717" fmla="*/ 3554996 w 4972343"/>
              <a:gd name="connsiteY717" fmla="*/ 485152 h 512833"/>
              <a:gd name="connsiteX718" fmla="*/ 3565910 w 4972343"/>
              <a:gd name="connsiteY718" fmla="*/ 496066 h 512833"/>
              <a:gd name="connsiteX719" fmla="*/ 3554996 w 4972343"/>
              <a:gd name="connsiteY719" fmla="*/ 506980 h 512833"/>
              <a:gd name="connsiteX720" fmla="*/ 3544082 w 4972343"/>
              <a:gd name="connsiteY720" fmla="*/ 496066 h 512833"/>
              <a:gd name="connsiteX721" fmla="*/ 3554996 w 4972343"/>
              <a:gd name="connsiteY721" fmla="*/ 485152 h 512833"/>
              <a:gd name="connsiteX722" fmla="*/ 3526751 w 4972343"/>
              <a:gd name="connsiteY722" fmla="*/ 485152 h 512833"/>
              <a:gd name="connsiteX723" fmla="*/ 3537665 w 4972343"/>
              <a:gd name="connsiteY723" fmla="*/ 496066 h 512833"/>
              <a:gd name="connsiteX724" fmla="*/ 3526751 w 4972343"/>
              <a:gd name="connsiteY724" fmla="*/ 506980 h 512833"/>
              <a:gd name="connsiteX725" fmla="*/ 3515838 w 4972343"/>
              <a:gd name="connsiteY725" fmla="*/ 496066 h 512833"/>
              <a:gd name="connsiteX726" fmla="*/ 3526751 w 4972343"/>
              <a:gd name="connsiteY726" fmla="*/ 485152 h 512833"/>
              <a:gd name="connsiteX727" fmla="*/ 3498505 w 4972343"/>
              <a:gd name="connsiteY727" fmla="*/ 485152 h 512833"/>
              <a:gd name="connsiteX728" fmla="*/ 3509419 w 4972343"/>
              <a:gd name="connsiteY728" fmla="*/ 496066 h 512833"/>
              <a:gd name="connsiteX729" fmla="*/ 3498505 w 4972343"/>
              <a:gd name="connsiteY729" fmla="*/ 506980 h 512833"/>
              <a:gd name="connsiteX730" fmla="*/ 3487591 w 4972343"/>
              <a:gd name="connsiteY730" fmla="*/ 496066 h 512833"/>
              <a:gd name="connsiteX731" fmla="*/ 3498505 w 4972343"/>
              <a:gd name="connsiteY731" fmla="*/ 485152 h 512833"/>
              <a:gd name="connsiteX732" fmla="*/ 3470260 w 4972343"/>
              <a:gd name="connsiteY732" fmla="*/ 485152 h 512833"/>
              <a:gd name="connsiteX733" fmla="*/ 3481174 w 4972343"/>
              <a:gd name="connsiteY733" fmla="*/ 496066 h 512833"/>
              <a:gd name="connsiteX734" fmla="*/ 3470260 w 4972343"/>
              <a:gd name="connsiteY734" fmla="*/ 506980 h 512833"/>
              <a:gd name="connsiteX735" fmla="*/ 3459346 w 4972343"/>
              <a:gd name="connsiteY735" fmla="*/ 496066 h 512833"/>
              <a:gd name="connsiteX736" fmla="*/ 3470260 w 4972343"/>
              <a:gd name="connsiteY736" fmla="*/ 485152 h 512833"/>
              <a:gd name="connsiteX737" fmla="*/ 3442015 w 4972343"/>
              <a:gd name="connsiteY737" fmla="*/ 485152 h 512833"/>
              <a:gd name="connsiteX738" fmla="*/ 3452928 w 4972343"/>
              <a:gd name="connsiteY738" fmla="*/ 496066 h 512833"/>
              <a:gd name="connsiteX739" fmla="*/ 3442015 w 4972343"/>
              <a:gd name="connsiteY739" fmla="*/ 506980 h 512833"/>
              <a:gd name="connsiteX740" fmla="*/ 3431101 w 4972343"/>
              <a:gd name="connsiteY740" fmla="*/ 496066 h 512833"/>
              <a:gd name="connsiteX741" fmla="*/ 3442015 w 4972343"/>
              <a:gd name="connsiteY741" fmla="*/ 485152 h 512833"/>
              <a:gd name="connsiteX742" fmla="*/ 3413769 w 4972343"/>
              <a:gd name="connsiteY742" fmla="*/ 485152 h 512833"/>
              <a:gd name="connsiteX743" fmla="*/ 3424683 w 4972343"/>
              <a:gd name="connsiteY743" fmla="*/ 496066 h 512833"/>
              <a:gd name="connsiteX744" fmla="*/ 3413769 w 4972343"/>
              <a:gd name="connsiteY744" fmla="*/ 506980 h 512833"/>
              <a:gd name="connsiteX745" fmla="*/ 3402855 w 4972343"/>
              <a:gd name="connsiteY745" fmla="*/ 496066 h 512833"/>
              <a:gd name="connsiteX746" fmla="*/ 3413769 w 4972343"/>
              <a:gd name="connsiteY746" fmla="*/ 485152 h 512833"/>
              <a:gd name="connsiteX747" fmla="*/ 3385525 w 4972343"/>
              <a:gd name="connsiteY747" fmla="*/ 485152 h 512833"/>
              <a:gd name="connsiteX748" fmla="*/ 3396438 w 4972343"/>
              <a:gd name="connsiteY748" fmla="*/ 496066 h 512833"/>
              <a:gd name="connsiteX749" fmla="*/ 3385525 w 4972343"/>
              <a:gd name="connsiteY749" fmla="*/ 506980 h 512833"/>
              <a:gd name="connsiteX750" fmla="*/ 3374611 w 4972343"/>
              <a:gd name="connsiteY750" fmla="*/ 496066 h 512833"/>
              <a:gd name="connsiteX751" fmla="*/ 3385525 w 4972343"/>
              <a:gd name="connsiteY751" fmla="*/ 485152 h 512833"/>
              <a:gd name="connsiteX752" fmla="*/ 3357279 w 4972343"/>
              <a:gd name="connsiteY752" fmla="*/ 485152 h 512833"/>
              <a:gd name="connsiteX753" fmla="*/ 3368193 w 4972343"/>
              <a:gd name="connsiteY753" fmla="*/ 496066 h 512833"/>
              <a:gd name="connsiteX754" fmla="*/ 3357279 w 4972343"/>
              <a:gd name="connsiteY754" fmla="*/ 506980 h 512833"/>
              <a:gd name="connsiteX755" fmla="*/ 3346365 w 4972343"/>
              <a:gd name="connsiteY755" fmla="*/ 496066 h 512833"/>
              <a:gd name="connsiteX756" fmla="*/ 3357279 w 4972343"/>
              <a:gd name="connsiteY756" fmla="*/ 485152 h 512833"/>
              <a:gd name="connsiteX757" fmla="*/ 3329034 w 4972343"/>
              <a:gd name="connsiteY757" fmla="*/ 485152 h 512833"/>
              <a:gd name="connsiteX758" fmla="*/ 3339947 w 4972343"/>
              <a:gd name="connsiteY758" fmla="*/ 496066 h 512833"/>
              <a:gd name="connsiteX759" fmla="*/ 3329034 w 4972343"/>
              <a:gd name="connsiteY759" fmla="*/ 506980 h 512833"/>
              <a:gd name="connsiteX760" fmla="*/ 3318120 w 4972343"/>
              <a:gd name="connsiteY760" fmla="*/ 496066 h 512833"/>
              <a:gd name="connsiteX761" fmla="*/ 3329034 w 4972343"/>
              <a:gd name="connsiteY761" fmla="*/ 485152 h 512833"/>
              <a:gd name="connsiteX762" fmla="*/ 3300830 w 4972343"/>
              <a:gd name="connsiteY762" fmla="*/ 485152 h 512833"/>
              <a:gd name="connsiteX763" fmla="*/ 3311744 w 4972343"/>
              <a:gd name="connsiteY763" fmla="*/ 496066 h 512833"/>
              <a:gd name="connsiteX764" fmla="*/ 3301022 w 4972343"/>
              <a:gd name="connsiteY764" fmla="*/ 506788 h 512833"/>
              <a:gd name="connsiteX765" fmla="*/ 3301250 w 4972343"/>
              <a:gd name="connsiteY765" fmla="*/ 506788 h 512833"/>
              <a:gd name="connsiteX766" fmla="*/ 3300860 w 4972343"/>
              <a:gd name="connsiteY766" fmla="*/ 506950 h 512833"/>
              <a:gd name="connsiteX767" fmla="*/ 3300830 w 4972343"/>
              <a:gd name="connsiteY767" fmla="*/ 506980 h 512833"/>
              <a:gd name="connsiteX768" fmla="*/ 3300818 w 4972343"/>
              <a:gd name="connsiteY768" fmla="*/ 506967 h 512833"/>
              <a:gd name="connsiteX769" fmla="*/ 3300788 w 4972343"/>
              <a:gd name="connsiteY769" fmla="*/ 506980 h 512833"/>
              <a:gd name="connsiteX770" fmla="*/ 3300326 w 4972343"/>
              <a:gd name="connsiteY770" fmla="*/ 506788 h 512833"/>
              <a:gd name="connsiteX771" fmla="*/ 3300639 w 4972343"/>
              <a:gd name="connsiteY771" fmla="*/ 506788 h 512833"/>
              <a:gd name="connsiteX772" fmla="*/ 3289917 w 4972343"/>
              <a:gd name="connsiteY772" fmla="*/ 496066 h 512833"/>
              <a:gd name="connsiteX773" fmla="*/ 3300830 w 4972343"/>
              <a:gd name="connsiteY773" fmla="*/ 485152 h 512833"/>
              <a:gd name="connsiteX774" fmla="*/ 3272569 w 4972343"/>
              <a:gd name="connsiteY774" fmla="*/ 485152 h 512833"/>
              <a:gd name="connsiteX775" fmla="*/ 3283483 w 4972343"/>
              <a:gd name="connsiteY775" fmla="*/ 496066 h 512833"/>
              <a:gd name="connsiteX776" fmla="*/ 3272569 w 4972343"/>
              <a:gd name="connsiteY776" fmla="*/ 506980 h 512833"/>
              <a:gd name="connsiteX777" fmla="*/ 3261656 w 4972343"/>
              <a:gd name="connsiteY777" fmla="*/ 496066 h 512833"/>
              <a:gd name="connsiteX778" fmla="*/ 3272569 w 4972343"/>
              <a:gd name="connsiteY778" fmla="*/ 485152 h 512833"/>
              <a:gd name="connsiteX779" fmla="*/ 3244332 w 4972343"/>
              <a:gd name="connsiteY779" fmla="*/ 485152 h 512833"/>
              <a:gd name="connsiteX780" fmla="*/ 3255245 w 4972343"/>
              <a:gd name="connsiteY780" fmla="*/ 496066 h 512833"/>
              <a:gd name="connsiteX781" fmla="*/ 3244332 w 4972343"/>
              <a:gd name="connsiteY781" fmla="*/ 506980 h 512833"/>
              <a:gd name="connsiteX782" fmla="*/ 3233418 w 4972343"/>
              <a:gd name="connsiteY782" fmla="*/ 496066 h 512833"/>
              <a:gd name="connsiteX783" fmla="*/ 3244332 w 4972343"/>
              <a:gd name="connsiteY783" fmla="*/ 485152 h 512833"/>
              <a:gd name="connsiteX784" fmla="*/ 3216087 w 4972343"/>
              <a:gd name="connsiteY784" fmla="*/ 485152 h 512833"/>
              <a:gd name="connsiteX785" fmla="*/ 3227000 w 4972343"/>
              <a:gd name="connsiteY785" fmla="*/ 496066 h 512833"/>
              <a:gd name="connsiteX786" fmla="*/ 3216087 w 4972343"/>
              <a:gd name="connsiteY786" fmla="*/ 506980 h 512833"/>
              <a:gd name="connsiteX787" fmla="*/ 3205173 w 4972343"/>
              <a:gd name="connsiteY787" fmla="*/ 496066 h 512833"/>
              <a:gd name="connsiteX788" fmla="*/ 3216087 w 4972343"/>
              <a:gd name="connsiteY788" fmla="*/ 485152 h 512833"/>
              <a:gd name="connsiteX789" fmla="*/ 3187841 w 4972343"/>
              <a:gd name="connsiteY789" fmla="*/ 485152 h 512833"/>
              <a:gd name="connsiteX790" fmla="*/ 3198754 w 4972343"/>
              <a:gd name="connsiteY790" fmla="*/ 496066 h 512833"/>
              <a:gd name="connsiteX791" fmla="*/ 3187841 w 4972343"/>
              <a:gd name="connsiteY791" fmla="*/ 506980 h 512833"/>
              <a:gd name="connsiteX792" fmla="*/ 3176927 w 4972343"/>
              <a:gd name="connsiteY792" fmla="*/ 496066 h 512833"/>
              <a:gd name="connsiteX793" fmla="*/ 3187841 w 4972343"/>
              <a:gd name="connsiteY793" fmla="*/ 485152 h 512833"/>
              <a:gd name="connsiteX794" fmla="*/ 3159596 w 4972343"/>
              <a:gd name="connsiteY794" fmla="*/ 485152 h 512833"/>
              <a:gd name="connsiteX795" fmla="*/ 3170509 w 4972343"/>
              <a:gd name="connsiteY795" fmla="*/ 496066 h 512833"/>
              <a:gd name="connsiteX796" fmla="*/ 3159596 w 4972343"/>
              <a:gd name="connsiteY796" fmla="*/ 506980 h 512833"/>
              <a:gd name="connsiteX797" fmla="*/ 3148682 w 4972343"/>
              <a:gd name="connsiteY797" fmla="*/ 496066 h 512833"/>
              <a:gd name="connsiteX798" fmla="*/ 3159596 w 4972343"/>
              <a:gd name="connsiteY798" fmla="*/ 485152 h 512833"/>
              <a:gd name="connsiteX799" fmla="*/ 3131350 w 4972343"/>
              <a:gd name="connsiteY799" fmla="*/ 485152 h 512833"/>
              <a:gd name="connsiteX800" fmla="*/ 3142263 w 4972343"/>
              <a:gd name="connsiteY800" fmla="*/ 496066 h 512833"/>
              <a:gd name="connsiteX801" fmla="*/ 3131350 w 4972343"/>
              <a:gd name="connsiteY801" fmla="*/ 506980 h 512833"/>
              <a:gd name="connsiteX802" fmla="*/ 3120436 w 4972343"/>
              <a:gd name="connsiteY802" fmla="*/ 496066 h 512833"/>
              <a:gd name="connsiteX803" fmla="*/ 3131350 w 4972343"/>
              <a:gd name="connsiteY803" fmla="*/ 485152 h 512833"/>
              <a:gd name="connsiteX804" fmla="*/ 3103105 w 4972343"/>
              <a:gd name="connsiteY804" fmla="*/ 485152 h 512833"/>
              <a:gd name="connsiteX805" fmla="*/ 3114018 w 4972343"/>
              <a:gd name="connsiteY805" fmla="*/ 496066 h 512833"/>
              <a:gd name="connsiteX806" fmla="*/ 3103105 w 4972343"/>
              <a:gd name="connsiteY806" fmla="*/ 506980 h 512833"/>
              <a:gd name="connsiteX807" fmla="*/ 3092191 w 4972343"/>
              <a:gd name="connsiteY807" fmla="*/ 496066 h 512833"/>
              <a:gd name="connsiteX808" fmla="*/ 3103105 w 4972343"/>
              <a:gd name="connsiteY808" fmla="*/ 485152 h 512833"/>
              <a:gd name="connsiteX809" fmla="*/ 3074859 w 4972343"/>
              <a:gd name="connsiteY809" fmla="*/ 485152 h 512833"/>
              <a:gd name="connsiteX810" fmla="*/ 3085772 w 4972343"/>
              <a:gd name="connsiteY810" fmla="*/ 496066 h 512833"/>
              <a:gd name="connsiteX811" fmla="*/ 3074859 w 4972343"/>
              <a:gd name="connsiteY811" fmla="*/ 506980 h 512833"/>
              <a:gd name="connsiteX812" fmla="*/ 3063945 w 4972343"/>
              <a:gd name="connsiteY812" fmla="*/ 496066 h 512833"/>
              <a:gd name="connsiteX813" fmla="*/ 3074859 w 4972343"/>
              <a:gd name="connsiteY813" fmla="*/ 485152 h 512833"/>
              <a:gd name="connsiteX814" fmla="*/ 3046614 w 4972343"/>
              <a:gd name="connsiteY814" fmla="*/ 485152 h 512833"/>
              <a:gd name="connsiteX815" fmla="*/ 3057528 w 4972343"/>
              <a:gd name="connsiteY815" fmla="*/ 496066 h 512833"/>
              <a:gd name="connsiteX816" fmla="*/ 3046614 w 4972343"/>
              <a:gd name="connsiteY816" fmla="*/ 506980 h 512833"/>
              <a:gd name="connsiteX817" fmla="*/ 3035700 w 4972343"/>
              <a:gd name="connsiteY817" fmla="*/ 496066 h 512833"/>
              <a:gd name="connsiteX818" fmla="*/ 3046614 w 4972343"/>
              <a:gd name="connsiteY818" fmla="*/ 485152 h 512833"/>
              <a:gd name="connsiteX819" fmla="*/ 3018368 w 4972343"/>
              <a:gd name="connsiteY819" fmla="*/ 485152 h 512833"/>
              <a:gd name="connsiteX820" fmla="*/ 3029281 w 4972343"/>
              <a:gd name="connsiteY820" fmla="*/ 496066 h 512833"/>
              <a:gd name="connsiteX821" fmla="*/ 3018368 w 4972343"/>
              <a:gd name="connsiteY821" fmla="*/ 506980 h 512833"/>
              <a:gd name="connsiteX822" fmla="*/ 3007454 w 4972343"/>
              <a:gd name="connsiteY822" fmla="*/ 496066 h 512833"/>
              <a:gd name="connsiteX823" fmla="*/ 3018368 w 4972343"/>
              <a:gd name="connsiteY823" fmla="*/ 485152 h 512833"/>
              <a:gd name="connsiteX824" fmla="*/ 2990123 w 4972343"/>
              <a:gd name="connsiteY824" fmla="*/ 485152 h 512833"/>
              <a:gd name="connsiteX825" fmla="*/ 3001036 w 4972343"/>
              <a:gd name="connsiteY825" fmla="*/ 496066 h 512833"/>
              <a:gd name="connsiteX826" fmla="*/ 2990123 w 4972343"/>
              <a:gd name="connsiteY826" fmla="*/ 506980 h 512833"/>
              <a:gd name="connsiteX827" fmla="*/ 2979209 w 4972343"/>
              <a:gd name="connsiteY827" fmla="*/ 496066 h 512833"/>
              <a:gd name="connsiteX828" fmla="*/ 2990123 w 4972343"/>
              <a:gd name="connsiteY828" fmla="*/ 485152 h 512833"/>
              <a:gd name="connsiteX829" fmla="*/ 2961877 w 4972343"/>
              <a:gd name="connsiteY829" fmla="*/ 485152 h 512833"/>
              <a:gd name="connsiteX830" fmla="*/ 2972791 w 4972343"/>
              <a:gd name="connsiteY830" fmla="*/ 496066 h 512833"/>
              <a:gd name="connsiteX831" fmla="*/ 2961877 w 4972343"/>
              <a:gd name="connsiteY831" fmla="*/ 506980 h 512833"/>
              <a:gd name="connsiteX832" fmla="*/ 2950963 w 4972343"/>
              <a:gd name="connsiteY832" fmla="*/ 496066 h 512833"/>
              <a:gd name="connsiteX833" fmla="*/ 2961877 w 4972343"/>
              <a:gd name="connsiteY833" fmla="*/ 485152 h 512833"/>
              <a:gd name="connsiteX834" fmla="*/ 2933632 w 4972343"/>
              <a:gd name="connsiteY834" fmla="*/ 485152 h 512833"/>
              <a:gd name="connsiteX835" fmla="*/ 2944546 w 4972343"/>
              <a:gd name="connsiteY835" fmla="*/ 496066 h 512833"/>
              <a:gd name="connsiteX836" fmla="*/ 2933632 w 4972343"/>
              <a:gd name="connsiteY836" fmla="*/ 506980 h 512833"/>
              <a:gd name="connsiteX837" fmla="*/ 2922718 w 4972343"/>
              <a:gd name="connsiteY837" fmla="*/ 496066 h 512833"/>
              <a:gd name="connsiteX838" fmla="*/ 2933632 w 4972343"/>
              <a:gd name="connsiteY838" fmla="*/ 485152 h 512833"/>
              <a:gd name="connsiteX839" fmla="*/ 2905386 w 4972343"/>
              <a:gd name="connsiteY839" fmla="*/ 485152 h 512833"/>
              <a:gd name="connsiteX840" fmla="*/ 2916299 w 4972343"/>
              <a:gd name="connsiteY840" fmla="*/ 496066 h 512833"/>
              <a:gd name="connsiteX841" fmla="*/ 2905386 w 4972343"/>
              <a:gd name="connsiteY841" fmla="*/ 506980 h 512833"/>
              <a:gd name="connsiteX842" fmla="*/ 2894472 w 4972343"/>
              <a:gd name="connsiteY842" fmla="*/ 496066 h 512833"/>
              <a:gd name="connsiteX843" fmla="*/ 2905386 w 4972343"/>
              <a:gd name="connsiteY843" fmla="*/ 485152 h 512833"/>
              <a:gd name="connsiteX844" fmla="*/ 2877141 w 4972343"/>
              <a:gd name="connsiteY844" fmla="*/ 485152 h 512833"/>
              <a:gd name="connsiteX845" fmla="*/ 2888055 w 4972343"/>
              <a:gd name="connsiteY845" fmla="*/ 496066 h 512833"/>
              <a:gd name="connsiteX846" fmla="*/ 2877141 w 4972343"/>
              <a:gd name="connsiteY846" fmla="*/ 506980 h 512833"/>
              <a:gd name="connsiteX847" fmla="*/ 2866227 w 4972343"/>
              <a:gd name="connsiteY847" fmla="*/ 496066 h 512833"/>
              <a:gd name="connsiteX848" fmla="*/ 2877141 w 4972343"/>
              <a:gd name="connsiteY848" fmla="*/ 485152 h 512833"/>
              <a:gd name="connsiteX849" fmla="*/ 2848895 w 4972343"/>
              <a:gd name="connsiteY849" fmla="*/ 485152 h 512833"/>
              <a:gd name="connsiteX850" fmla="*/ 2859808 w 4972343"/>
              <a:gd name="connsiteY850" fmla="*/ 496066 h 512833"/>
              <a:gd name="connsiteX851" fmla="*/ 2848895 w 4972343"/>
              <a:gd name="connsiteY851" fmla="*/ 506980 h 512833"/>
              <a:gd name="connsiteX852" fmla="*/ 2837981 w 4972343"/>
              <a:gd name="connsiteY852" fmla="*/ 496066 h 512833"/>
              <a:gd name="connsiteX853" fmla="*/ 2848895 w 4972343"/>
              <a:gd name="connsiteY853" fmla="*/ 485152 h 512833"/>
              <a:gd name="connsiteX854" fmla="*/ 2820650 w 4972343"/>
              <a:gd name="connsiteY854" fmla="*/ 485152 h 512833"/>
              <a:gd name="connsiteX855" fmla="*/ 2831564 w 4972343"/>
              <a:gd name="connsiteY855" fmla="*/ 496066 h 512833"/>
              <a:gd name="connsiteX856" fmla="*/ 2820650 w 4972343"/>
              <a:gd name="connsiteY856" fmla="*/ 506980 h 512833"/>
              <a:gd name="connsiteX857" fmla="*/ 2809736 w 4972343"/>
              <a:gd name="connsiteY857" fmla="*/ 496066 h 512833"/>
              <a:gd name="connsiteX858" fmla="*/ 2820650 w 4972343"/>
              <a:gd name="connsiteY858" fmla="*/ 485152 h 512833"/>
              <a:gd name="connsiteX859" fmla="*/ 2792404 w 4972343"/>
              <a:gd name="connsiteY859" fmla="*/ 485152 h 512833"/>
              <a:gd name="connsiteX860" fmla="*/ 2803317 w 4972343"/>
              <a:gd name="connsiteY860" fmla="*/ 496066 h 512833"/>
              <a:gd name="connsiteX861" fmla="*/ 2792404 w 4972343"/>
              <a:gd name="connsiteY861" fmla="*/ 506980 h 512833"/>
              <a:gd name="connsiteX862" fmla="*/ 2781490 w 4972343"/>
              <a:gd name="connsiteY862" fmla="*/ 496066 h 512833"/>
              <a:gd name="connsiteX863" fmla="*/ 2792404 w 4972343"/>
              <a:gd name="connsiteY863" fmla="*/ 485152 h 512833"/>
              <a:gd name="connsiteX864" fmla="*/ 2764159 w 4972343"/>
              <a:gd name="connsiteY864" fmla="*/ 485152 h 512833"/>
              <a:gd name="connsiteX865" fmla="*/ 2775073 w 4972343"/>
              <a:gd name="connsiteY865" fmla="*/ 496066 h 512833"/>
              <a:gd name="connsiteX866" fmla="*/ 2764159 w 4972343"/>
              <a:gd name="connsiteY866" fmla="*/ 506980 h 512833"/>
              <a:gd name="connsiteX867" fmla="*/ 2753245 w 4972343"/>
              <a:gd name="connsiteY867" fmla="*/ 496066 h 512833"/>
              <a:gd name="connsiteX868" fmla="*/ 2764159 w 4972343"/>
              <a:gd name="connsiteY868" fmla="*/ 485152 h 512833"/>
              <a:gd name="connsiteX869" fmla="*/ 2735913 w 4972343"/>
              <a:gd name="connsiteY869" fmla="*/ 485152 h 512833"/>
              <a:gd name="connsiteX870" fmla="*/ 2746826 w 4972343"/>
              <a:gd name="connsiteY870" fmla="*/ 496066 h 512833"/>
              <a:gd name="connsiteX871" fmla="*/ 2735913 w 4972343"/>
              <a:gd name="connsiteY871" fmla="*/ 506980 h 512833"/>
              <a:gd name="connsiteX872" fmla="*/ 2724999 w 4972343"/>
              <a:gd name="connsiteY872" fmla="*/ 496066 h 512833"/>
              <a:gd name="connsiteX873" fmla="*/ 2735913 w 4972343"/>
              <a:gd name="connsiteY873" fmla="*/ 485152 h 512833"/>
              <a:gd name="connsiteX874" fmla="*/ 2707668 w 4972343"/>
              <a:gd name="connsiteY874" fmla="*/ 485152 h 512833"/>
              <a:gd name="connsiteX875" fmla="*/ 2718582 w 4972343"/>
              <a:gd name="connsiteY875" fmla="*/ 496066 h 512833"/>
              <a:gd name="connsiteX876" fmla="*/ 2707668 w 4972343"/>
              <a:gd name="connsiteY876" fmla="*/ 506980 h 512833"/>
              <a:gd name="connsiteX877" fmla="*/ 2696754 w 4972343"/>
              <a:gd name="connsiteY877" fmla="*/ 496066 h 512833"/>
              <a:gd name="connsiteX878" fmla="*/ 2707668 w 4972343"/>
              <a:gd name="connsiteY878" fmla="*/ 485152 h 512833"/>
              <a:gd name="connsiteX879" fmla="*/ 2679422 w 4972343"/>
              <a:gd name="connsiteY879" fmla="*/ 485152 h 512833"/>
              <a:gd name="connsiteX880" fmla="*/ 2690336 w 4972343"/>
              <a:gd name="connsiteY880" fmla="*/ 496066 h 512833"/>
              <a:gd name="connsiteX881" fmla="*/ 2679422 w 4972343"/>
              <a:gd name="connsiteY881" fmla="*/ 506980 h 512833"/>
              <a:gd name="connsiteX882" fmla="*/ 2668508 w 4972343"/>
              <a:gd name="connsiteY882" fmla="*/ 496066 h 512833"/>
              <a:gd name="connsiteX883" fmla="*/ 2679422 w 4972343"/>
              <a:gd name="connsiteY883" fmla="*/ 485152 h 512833"/>
              <a:gd name="connsiteX884" fmla="*/ 2651177 w 4972343"/>
              <a:gd name="connsiteY884" fmla="*/ 485152 h 512833"/>
              <a:gd name="connsiteX885" fmla="*/ 2662091 w 4972343"/>
              <a:gd name="connsiteY885" fmla="*/ 496066 h 512833"/>
              <a:gd name="connsiteX886" fmla="*/ 2651177 w 4972343"/>
              <a:gd name="connsiteY886" fmla="*/ 506980 h 512833"/>
              <a:gd name="connsiteX887" fmla="*/ 2640263 w 4972343"/>
              <a:gd name="connsiteY887" fmla="*/ 496066 h 512833"/>
              <a:gd name="connsiteX888" fmla="*/ 2651177 w 4972343"/>
              <a:gd name="connsiteY888" fmla="*/ 485152 h 512833"/>
              <a:gd name="connsiteX889" fmla="*/ 2622931 w 4972343"/>
              <a:gd name="connsiteY889" fmla="*/ 485152 h 512833"/>
              <a:gd name="connsiteX890" fmla="*/ 2633844 w 4972343"/>
              <a:gd name="connsiteY890" fmla="*/ 496066 h 512833"/>
              <a:gd name="connsiteX891" fmla="*/ 2622931 w 4972343"/>
              <a:gd name="connsiteY891" fmla="*/ 506980 h 512833"/>
              <a:gd name="connsiteX892" fmla="*/ 2612017 w 4972343"/>
              <a:gd name="connsiteY892" fmla="*/ 496066 h 512833"/>
              <a:gd name="connsiteX893" fmla="*/ 2622931 w 4972343"/>
              <a:gd name="connsiteY893" fmla="*/ 485152 h 512833"/>
              <a:gd name="connsiteX894" fmla="*/ 2594686 w 4972343"/>
              <a:gd name="connsiteY894" fmla="*/ 485152 h 512833"/>
              <a:gd name="connsiteX895" fmla="*/ 2605600 w 4972343"/>
              <a:gd name="connsiteY895" fmla="*/ 496066 h 512833"/>
              <a:gd name="connsiteX896" fmla="*/ 2594686 w 4972343"/>
              <a:gd name="connsiteY896" fmla="*/ 506980 h 512833"/>
              <a:gd name="connsiteX897" fmla="*/ 2583772 w 4972343"/>
              <a:gd name="connsiteY897" fmla="*/ 496066 h 512833"/>
              <a:gd name="connsiteX898" fmla="*/ 2594686 w 4972343"/>
              <a:gd name="connsiteY898" fmla="*/ 485152 h 512833"/>
              <a:gd name="connsiteX899" fmla="*/ 2566440 w 4972343"/>
              <a:gd name="connsiteY899" fmla="*/ 485152 h 512833"/>
              <a:gd name="connsiteX900" fmla="*/ 2577354 w 4972343"/>
              <a:gd name="connsiteY900" fmla="*/ 496066 h 512833"/>
              <a:gd name="connsiteX901" fmla="*/ 2566440 w 4972343"/>
              <a:gd name="connsiteY901" fmla="*/ 506980 h 512833"/>
              <a:gd name="connsiteX902" fmla="*/ 2555526 w 4972343"/>
              <a:gd name="connsiteY902" fmla="*/ 496066 h 512833"/>
              <a:gd name="connsiteX903" fmla="*/ 2566440 w 4972343"/>
              <a:gd name="connsiteY903" fmla="*/ 485152 h 512833"/>
              <a:gd name="connsiteX904" fmla="*/ 2538195 w 4972343"/>
              <a:gd name="connsiteY904" fmla="*/ 485152 h 512833"/>
              <a:gd name="connsiteX905" fmla="*/ 2549109 w 4972343"/>
              <a:gd name="connsiteY905" fmla="*/ 496066 h 512833"/>
              <a:gd name="connsiteX906" fmla="*/ 2538195 w 4972343"/>
              <a:gd name="connsiteY906" fmla="*/ 506980 h 512833"/>
              <a:gd name="connsiteX907" fmla="*/ 2527281 w 4972343"/>
              <a:gd name="connsiteY907" fmla="*/ 496066 h 512833"/>
              <a:gd name="connsiteX908" fmla="*/ 2538195 w 4972343"/>
              <a:gd name="connsiteY908" fmla="*/ 485152 h 512833"/>
              <a:gd name="connsiteX909" fmla="*/ 2509949 w 4972343"/>
              <a:gd name="connsiteY909" fmla="*/ 485152 h 512833"/>
              <a:gd name="connsiteX910" fmla="*/ 2520862 w 4972343"/>
              <a:gd name="connsiteY910" fmla="*/ 496066 h 512833"/>
              <a:gd name="connsiteX911" fmla="*/ 2509949 w 4972343"/>
              <a:gd name="connsiteY911" fmla="*/ 506980 h 512833"/>
              <a:gd name="connsiteX912" fmla="*/ 2499035 w 4972343"/>
              <a:gd name="connsiteY912" fmla="*/ 496066 h 512833"/>
              <a:gd name="connsiteX913" fmla="*/ 2509949 w 4972343"/>
              <a:gd name="connsiteY913" fmla="*/ 485152 h 512833"/>
              <a:gd name="connsiteX914" fmla="*/ 2481704 w 4972343"/>
              <a:gd name="connsiteY914" fmla="*/ 485152 h 512833"/>
              <a:gd name="connsiteX915" fmla="*/ 2492618 w 4972343"/>
              <a:gd name="connsiteY915" fmla="*/ 496066 h 512833"/>
              <a:gd name="connsiteX916" fmla="*/ 2481704 w 4972343"/>
              <a:gd name="connsiteY916" fmla="*/ 506980 h 512833"/>
              <a:gd name="connsiteX917" fmla="*/ 2470790 w 4972343"/>
              <a:gd name="connsiteY917" fmla="*/ 496066 h 512833"/>
              <a:gd name="connsiteX918" fmla="*/ 2481704 w 4972343"/>
              <a:gd name="connsiteY918" fmla="*/ 485152 h 512833"/>
              <a:gd name="connsiteX919" fmla="*/ 2453458 w 4972343"/>
              <a:gd name="connsiteY919" fmla="*/ 485152 h 512833"/>
              <a:gd name="connsiteX920" fmla="*/ 2464372 w 4972343"/>
              <a:gd name="connsiteY920" fmla="*/ 496066 h 512833"/>
              <a:gd name="connsiteX921" fmla="*/ 2453458 w 4972343"/>
              <a:gd name="connsiteY921" fmla="*/ 506980 h 512833"/>
              <a:gd name="connsiteX922" fmla="*/ 2442544 w 4972343"/>
              <a:gd name="connsiteY922" fmla="*/ 496066 h 512833"/>
              <a:gd name="connsiteX923" fmla="*/ 2453458 w 4972343"/>
              <a:gd name="connsiteY923" fmla="*/ 485152 h 512833"/>
              <a:gd name="connsiteX924" fmla="*/ 2425212 w 4972343"/>
              <a:gd name="connsiteY924" fmla="*/ 485152 h 512833"/>
              <a:gd name="connsiteX925" fmla="*/ 2436125 w 4972343"/>
              <a:gd name="connsiteY925" fmla="*/ 496066 h 512833"/>
              <a:gd name="connsiteX926" fmla="*/ 2425212 w 4972343"/>
              <a:gd name="connsiteY926" fmla="*/ 506980 h 512833"/>
              <a:gd name="connsiteX927" fmla="*/ 2414298 w 4972343"/>
              <a:gd name="connsiteY927" fmla="*/ 496066 h 512833"/>
              <a:gd name="connsiteX928" fmla="*/ 2425212 w 4972343"/>
              <a:gd name="connsiteY928" fmla="*/ 485152 h 512833"/>
              <a:gd name="connsiteX929" fmla="*/ 2396967 w 4972343"/>
              <a:gd name="connsiteY929" fmla="*/ 485152 h 512833"/>
              <a:gd name="connsiteX930" fmla="*/ 2407880 w 4972343"/>
              <a:gd name="connsiteY930" fmla="*/ 496066 h 512833"/>
              <a:gd name="connsiteX931" fmla="*/ 2396967 w 4972343"/>
              <a:gd name="connsiteY931" fmla="*/ 506980 h 512833"/>
              <a:gd name="connsiteX932" fmla="*/ 2386053 w 4972343"/>
              <a:gd name="connsiteY932" fmla="*/ 496066 h 512833"/>
              <a:gd name="connsiteX933" fmla="*/ 2396967 w 4972343"/>
              <a:gd name="connsiteY933" fmla="*/ 485152 h 512833"/>
              <a:gd name="connsiteX934" fmla="*/ 2368721 w 4972343"/>
              <a:gd name="connsiteY934" fmla="*/ 485152 h 512833"/>
              <a:gd name="connsiteX935" fmla="*/ 2379634 w 4972343"/>
              <a:gd name="connsiteY935" fmla="*/ 496066 h 512833"/>
              <a:gd name="connsiteX936" fmla="*/ 2368721 w 4972343"/>
              <a:gd name="connsiteY936" fmla="*/ 506980 h 512833"/>
              <a:gd name="connsiteX937" fmla="*/ 2357807 w 4972343"/>
              <a:gd name="connsiteY937" fmla="*/ 496066 h 512833"/>
              <a:gd name="connsiteX938" fmla="*/ 2368721 w 4972343"/>
              <a:gd name="connsiteY938" fmla="*/ 485152 h 512833"/>
              <a:gd name="connsiteX939" fmla="*/ 2340476 w 4972343"/>
              <a:gd name="connsiteY939" fmla="*/ 485152 h 512833"/>
              <a:gd name="connsiteX940" fmla="*/ 2351390 w 4972343"/>
              <a:gd name="connsiteY940" fmla="*/ 496066 h 512833"/>
              <a:gd name="connsiteX941" fmla="*/ 2340476 w 4972343"/>
              <a:gd name="connsiteY941" fmla="*/ 506980 h 512833"/>
              <a:gd name="connsiteX942" fmla="*/ 2329562 w 4972343"/>
              <a:gd name="connsiteY942" fmla="*/ 496066 h 512833"/>
              <a:gd name="connsiteX943" fmla="*/ 2340476 w 4972343"/>
              <a:gd name="connsiteY943" fmla="*/ 485152 h 512833"/>
              <a:gd name="connsiteX944" fmla="*/ 2312230 w 4972343"/>
              <a:gd name="connsiteY944" fmla="*/ 485152 h 512833"/>
              <a:gd name="connsiteX945" fmla="*/ 2323143 w 4972343"/>
              <a:gd name="connsiteY945" fmla="*/ 496066 h 512833"/>
              <a:gd name="connsiteX946" fmla="*/ 2312230 w 4972343"/>
              <a:gd name="connsiteY946" fmla="*/ 506980 h 512833"/>
              <a:gd name="connsiteX947" fmla="*/ 2301316 w 4972343"/>
              <a:gd name="connsiteY947" fmla="*/ 496066 h 512833"/>
              <a:gd name="connsiteX948" fmla="*/ 2312230 w 4972343"/>
              <a:gd name="connsiteY948" fmla="*/ 485152 h 512833"/>
              <a:gd name="connsiteX949" fmla="*/ 2283985 w 4972343"/>
              <a:gd name="connsiteY949" fmla="*/ 485152 h 512833"/>
              <a:gd name="connsiteX950" fmla="*/ 2294898 w 4972343"/>
              <a:gd name="connsiteY950" fmla="*/ 496066 h 512833"/>
              <a:gd name="connsiteX951" fmla="*/ 2283985 w 4972343"/>
              <a:gd name="connsiteY951" fmla="*/ 506980 h 512833"/>
              <a:gd name="connsiteX952" fmla="*/ 2273071 w 4972343"/>
              <a:gd name="connsiteY952" fmla="*/ 496066 h 512833"/>
              <a:gd name="connsiteX953" fmla="*/ 2283985 w 4972343"/>
              <a:gd name="connsiteY953" fmla="*/ 485152 h 512833"/>
              <a:gd name="connsiteX954" fmla="*/ 2255739 w 4972343"/>
              <a:gd name="connsiteY954" fmla="*/ 485152 h 512833"/>
              <a:gd name="connsiteX955" fmla="*/ 2266653 w 4972343"/>
              <a:gd name="connsiteY955" fmla="*/ 496066 h 512833"/>
              <a:gd name="connsiteX956" fmla="*/ 2255739 w 4972343"/>
              <a:gd name="connsiteY956" fmla="*/ 506980 h 512833"/>
              <a:gd name="connsiteX957" fmla="*/ 2244825 w 4972343"/>
              <a:gd name="connsiteY957" fmla="*/ 496066 h 512833"/>
              <a:gd name="connsiteX958" fmla="*/ 2255739 w 4972343"/>
              <a:gd name="connsiteY958" fmla="*/ 485152 h 512833"/>
              <a:gd name="connsiteX959" fmla="*/ 2227494 w 4972343"/>
              <a:gd name="connsiteY959" fmla="*/ 485152 h 512833"/>
              <a:gd name="connsiteX960" fmla="*/ 2238408 w 4972343"/>
              <a:gd name="connsiteY960" fmla="*/ 496066 h 512833"/>
              <a:gd name="connsiteX961" fmla="*/ 2227494 w 4972343"/>
              <a:gd name="connsiteY961" fmla="*/ 506980 h 512833"/>
              <a:gd name="connsiteX962" fmla="*/ 2216580 w 4972343"/>
              <a:gd name="connsiteY962" fmla="*/ 496066 h 512833"/>
              <a:gd name="connsiteX963" fmla="*/ 2227494 w 4972343"/>
              <a:gd name="connsiteY963" fmla="*/ 485152 h 512833"/>
              <a:gd name="connsiteX964" fmla="*/ 2199248 w 4972343"/>
              <a:gd name="connsiteY964" fmla="*/ 485152 h 512833"/>
              <a:gd name="connsiteX965" fmla="*/ 2210161 w 4972343"/>
              <a:gd name="connsiteY965" fmla="*/ 496066 h 512833"/>
              <a:gd name="connsiteX966" fmla="*/ 2199248 w 4972343"/>
              <a:gd name="connsiteY966" fmla="*/ 506980 h 512833"/>
              <a:gd name="connsiteX967" fmla="*/ 2188334 w 4972343"/>
              <a:gd name="connsiteY967" fmla="*/ 496066 h 512833"/>
              <a:gd name="connsiteX968" fmla="*/ 2199248 w 4972343"/>
              <a:gd name="connsiteY968" fmla="*/ 485152 h 512833"/>
              <a:gd name="connsiteX969" fmla="*/ 2171003 w 4972343"/>
              <a:gd name="connsiteY969" fmla="*/ 485152 h 512833"/>
              <a:gd name="connsiteX970" fmla="*/ 2181917 w 4972343"/>
              <a:gd name="connsiteY970" fmla="*/ 496066 h 512833"/>
              <a:gd name="connsiteX971" fmla="*/ 2171003 w 4972343"/>
              <a:gd name="connsiteY971" fmla="*/ 506980 h 512833"/>
              <a:gd name="connsiteX972" fmla="*/ 2160089 w 4972343"/>
              <a:gd name="connsiteY972" fmla="*/ 496066 h 512833"/>
              <a:gd name="connsiteX973" fmla="*/ 2171003 w 4972343"/>
              <a:gd name="connsiteY973" fmla="*/ 485152 h 512833"/>
              <a:gd name="connsiteX974" fmla="*/ 2142757 w 4972343"/>
              <a:gd name="connsiteY974" fmla="*/ 485152 h 512833"/>
              <a:gd name="connsiteX975" fmla="*/ 2153671 w 4972343"/>
              <a:gd name="connsiteY975" fmla="*/ 496066 h 512833"/>
              <a:gd name="connsiteX976" fmla="*/ 2142757 w 4972343"/>
              <a:gd name="connsiteY976" fmla="*/ 506980 h 512833"/>
              <a:gd name="connsiteX977" fmla="*/ 2131843 w 4972343"/>
              <a:gd name="connsiteY977" fmla="*/ 496066 h 512833"/>
              <a:gd name="connsiteX978" fmla="*/ 2142757 w 4972343"/>
              <a:gd name="connsiteY978" fmla="*/ 485152 h 512833"/>
              <a:gd name="connsiteX979" fmla="*/ 2114512 w 4972343"/>
              <a:gd name="connsiteY979" fmla="*/ 485152 h 512833"/>
              <a:gd name="connsiteX980" fmla="*/ 2125426 w 4972343"/>
              <a:gd name="connsiteY980" fmla="*/ 496066 h 512833"/>
              <a:gd name="connsiteX981" fmla="*/ 2114512 w 4972343"/>
              <a:gd name="connsiteY981" fmla="*/ 506980 h 512833"/>
              <a:gd name="connsiteX982" fmla="*/ 2103598 w 4972343"/>
              <a:gd name="connsiteY982" fmla="*/ 496066 h 512833"/>
              <a:gd name="connsiteX983" fmla="*/ 2114512 w 4972343"/>
              <a:gd name="connsiteY983" fmla="*/ 485152 h 512833"/>
              <a:gd name="connsiteX984" fmla="*/ 2086266 w 4972343"/>
              <a:gd name="connsiteY984" fmla="*/ 485152 h 512833"/>
              <a:gd name="connsiteX985" fmla="*/ 2097180 w 4972343"/>
              <a:gd name="connsiteY985" fmla="*/ 496066 h 512833"/>
              <a:gd name="connsiteX986" fmla="*/ 2086266 w 4972343"/>
              <a:gd name="connsiteY986" fmla="*/ 506980 h 512833"/>
              <a:gd name="connsiteX987" fmla="*/ 2075352 w 4972343"/>
              <a:gd name="connsiteY987" fmla="*/ 496066 h 512833"/>
              <a:gd name="connsiteX988" fmla="*/ 2086266 w 4972343"/>
              <a:gd name="connsiteY988" fmla="*/ 485152 h 512833"/>
              <a:gd name="connsiteX989" fmla="*/ 2058021 w 4972343"/>
              <a:gd name="connsiteY989" fmla="*/ 485152 h 512833"/>
              <a:gd name="connsiteX990" fmla="*/ 2068935 w 4972343"/>
              <a:gd name="connsiteY990" fmla="*/ 496066 h 512833"/>
              <a:gd name="connsiteX991" fmla="*/ 2058021 w 4972343"/>
              <a:gd name="connsiteY991" fmla="*/ 506980 h 512833"/>
              <a:gd name="connsiteX992" fmla="*/ 2047107 w 4972343"/>
              <a:gd name="connsiteY992" fmla="*/ 496066 h 512833"/>
              <a:gd name="connsiteX993" fmla="*/ 2058021 w 4972343"/>
              <a:gd name="connsiteY993" fmla="*/ 485152 h 512833"/>
              <a:gd name="connsiteX994" fmla="*/ 2029775 w 4972343"/>
              <a:gd name="connsiteY994" fmla="*/ 485152 h 512833"/>
              <a:gd name="connsiteX995" fmla="*/ 2040689 w 4972343"/>
              <a:gd name="connsiteY995" fmla="*/ 496066 h 512833"/>
              <a:gd name="connsiteX996" fmla="*/ 2029775 w 4972343"/>
              <a:gd name="connsiteY996" fmla="*/ 506980 h 512833"/>
              <a:gd name="connsiteX997" fmla="*/ 2018861 w 4972343"/>
              <a:gd name="connsiteY997" fmla="*/ 496066 h 512833"/>
              <a:gd name="connsiteX998" fmla="*/ 2029775 w 4972343"/>
              <a:gd name="connsiteY998" fmla="*/ 485152 h 512833"/>
              <a:gd name="connsiteX999" fmla="*/ 2001530 w 4972343"/>
              <a:gd name="connsiteY999" fmla="*/ 485152 h 512833"/>
              <a:gd name="connsiteX1000" fmla="*/ 2012444 w 4972343"/>
              <a:gd name="connsiteY1000" fmla="*/ 496066 h 512833"/>
              <a:gd name="connsiteX1001" fmla="*/ 2001530 w 4972343"/>
              <a:gd name="connsiteY1001" fmla="*/ 506980 h 512833"/>
              <a:gd name="connsiteX1002" fmla="*/ 1990617 w 4972343"/>
              <a:gd name="connsiteY1002" fmla="*/ 496066 h 512833"/>
              <a:gd name="connsiteX1003" fmla="*/ 2001530 w 4972343"/>
              <a:gd name="connsiteY1003" fmla="*/ 485152 h 512833"/>
              <a:gd name="connsiteX1004" fmla="*/ 1973284 w 4972343"/>
              <a:gd name="connsiteY1004" fmla="*/ 485152 h 512833"/>
              <a:gd name="connsiteX1005" fmla="*/ 1984198 w 4972343"/>
              <a:gd name="connsiteY1005" fmla="*/ 496066 h 512833"/>
              <a:gd name="connsiteX1006" fmla="*/ 1973284 w 4972343"/>
              <a:gd name="connsiteY1006" fmla="*/ 506980 h 512833"/>
              <a:gd name="connsiteX1007" fmla="*/ 1962370 w 4972343"/>
              <a:gd name="connsiteY1007" fmla="*/ 496066 h 512833"/>
              <a:gd name="connsiteX1008" fmla="*/ 1973284 w 4972343"/>
              <a:gd name="connsiteY1008" fmla="*/ 485152 h 512833"/>
              <a:gd name="connsiteX1009" fmla="*/ 1945039 w 4972343"/>
              <a:gd name="connsiteY1009" fmla="*/ 485152 h 512833"/>
              <a:gd name="connsiteX1010" fmla="*/ 1955953 w 4972343"/>
              <a:gd name="connsiteY1010" fmla="*/ 496066 h 512833"/>
              <a:gd name="connsiteX1011" fmla="*/ 1945039 w 4972343"/>
              <a:gd name="connsiteY1011" fmla="*/ 506980 h 512833"/>
              <a:gd name="connsiteX1012" fmla="*/ 1934126 w 4972343"/>
              <a:gd name="connsiteY1012" fmla="*/ 496066 h 512833"/>
              <a:gd name="connsiteX1013" fmla="*/ 1945039 w 4972343"/>
              <a:gd name="connsiteY1013" fmla="*/ 485152 h 512833"/>
              <a:gd name="connsiteX1014" fmla="*/ 1916793 w 4972343"/>
              <a:gd name="connsiteY1014" fmla="*/ 485152 h 512833"/>
              <a:gd name="connsiteX1015" fmla="*/ 1927707 w 4972343"/>
              <a:gd name="connsiteY1015" fmla="*/ 496066 h 512833"/>
              <a:gd name="connsiteX1016" fmla="*/ 1916793 w 4972343"/>
              <a:gd name="connsiteY1016" fmla="*/ 506980 h 512833"/>
              <a:gd name="connsiteX1017" fmla="*/ 1905879 w 4972343"/>
              <a:gd name="connsiteY1017" fmla="*/ 496066 h 512833"/>
              <a:gd name="connsiteX1018" fmla="*/ 1916793 w 4972343"/>
              <a:gd name="connsiteY1018" fmla="*/ 485152 h 512833"/>
              <a:gd name="connsiteX1019" fmla="*/ 1888548 w 4972343"/>
              <a:gd name="connsiteY1019" fmla="*/ 485152 h 512833"/>
              <a:gd name="connsiteX1020" fmla="*/ 1899462 w 4972343"/>
              <a:gd name="connsiteY1020" fmla="*/ 496066 h 512833"/>
              <a:gd name="connsiteX1021" fmla="*/ 1888548 w 4972343"/>
              <a:gd name="connsiteY1021" fmla="*/ 506980 h 512833"/>
              <a:gd name="connsiteX1022" fmla="*/ 1877635 w 4972343"/>
              <a:gd name="connsiteY1022" fmla="*/ 496066 h 512833"/>
              <a:gd name="connsiteX1023" fmla="*/ 1888548 w 4972343"/>
              <a:gd name="connsiteY1023" fmla="*/ 485152 h 512833"/>
              <a:gd name="connsiteX1024" fmla="*/ 1860302 w 4972343"/>
              <a:gd name="connsiteY1024" fmla="*/ 485152 h 512833"/>
              <a:gd name="connsiteX1025" fmla="*/ 1871215 w 4972343"/>
              <a:gd name="connsiteY1025" fmla="*/ 496066 h 512833"/>
              <a:gd name="connsiteX1026" fmla="*/ 1860302 w 4972343"/>
              <a:gd name="connsiteY1026" fmla="*/ 506980 h 512833"/>
              <a:gd name="connsiteX1027" fmla="*/ 1849388 w 4972343"/>
              <a:gd name="connsiteY1027" fmla="*/ 496066 h 512833"/>
              <a:gd name="connsiteX1028" fmla="*/ 1860302 w 4972343"/>
              <a:gd name="connsiteY1028" fmla="*/ 485152 h 512833"/>
              <a:gd name="connsiteX1029" fmla="*/ 1832057 w 4972343"/>
              <a:gd name="connsiteY1029" fmla="*/ 485152 h 512833"/>
              <a:gd name="connsiteX1030" fmla="*/ 1842971 w 4972343"/>
              <a:gd name="connsiteY1030" fmla="*/ 496066 h 512833"/>
              <a:gd name="connsiteX1031" fmla="*/ 1832057 w 4972343"/>
              <a:gd name="connsiteY1031" fmla="*/ 506980 h 512833"/>
              <a:gd name="connsiteX1032" fmla="*/ 1821143 w 4972343"/>
              <a:gd name="connsiteY1032" fmla="*/ 496066 h 512833"/>
              <a:gd name="connsiteX1033" fmla="*/ 1832057 w 4972343"/>
              <a:gd name="connsiteY1033" fmla="*/ 485152 h 512833"/>
              <a:gd name="connsiteX1034" fmla="*/ 1803811 w 4972343"/>
              <a:gd name="connsiteY1034" fmla="*/ 485152 h 512833"/>
              <a:gd name="connsiteX1035" fmla="*/ 1814725 w 4972343"/>
              <a:gd name="connsiteY1035" fmla="*/ 496066 h 512833"/>
              <a:gd name="connsiteX1036" fmla="*/ 1803811 w 4972343"/>
              <a:gd name="connsiteY1036" fmla="*/ 506980 h 512833"/>
              <a:gd name="connsiteX1037" fmla="*/ 1792897 w 4972343"/>
              <a:gd name="connsiteY1037" fmla="*/ 496066 h 512833"/>
              <a:gd name="connsiteX1038" fmla="*/ 1803811 w 4972343"/>
              <a:gd name="connsiteY1038" fmla="*/ 485152 h 512833"/>
              <a:gd name="connsiteX1039" fmla="*/ 1775566 w 4972343"/>
              <a:gd name="connsiteY1039" fmla="*/ 485152 h 512833"/>
              <a:gd name="connsiteX1040" fmla="*/ 1786480 w 4972343"/>
              <a:gd name="connsiteY1040" fmla="*/ 496066 h 512833"/>
              <a:gd name="connsiteX1041" fmla="*/ 1775566 w 4972343"/>
              <a:gd name="connsiteY1041" fmla="*/ 506980 h 512833"/>
              <a:gd name="connsiteX1042" fmla="*/ 1764652 w 4972343"/>
              <a:gd name="connsiteY1042" fmla="*/ 496066 h 512833"/>
              <a:gd name="connsiteX1043" fmla="*/ 1775566 w 4972343"/>
              <a:gd name="connsiteY1043" fmla="*/ 485152 h 512833"/>
              <a:gd name="connsiteX1044" fmla="*/ 1747321 w 4972343"/>
              <a:gd name="connsiteY1044" fmla="*/ 485152 h 512833"/>
              <a:gd name="connsiteX1045" fmla="*/ 1758234 w 4972343"/>
              <a:gd name="connsiteY1045" fmla="*/ 496066 h 512833"/>
              <a:gd name="connsiteX1046" fmla="*/ 1747321 w 4972343"/>
              <a:gd name="connsiteY1046" fmla="*/ 506980 h 512833"/>
              <a:gd name="connsiteX1047" fmla="*/ 1736407 w 4972343"/>
              <a:gd name="connsiteY1047" fmla="*/ 496066 h 512833"/>
              <a:gd name="connsiteX1048" fmla="*/ 1747321 w 4972343"/>
              <a:gd name="connsiteY1048" fmla="*/ 485152 h 512833"/>
              <a:gd name="connsiteX1049" fmla="*/ 1719075 w 4972343"/>
              <a:gd name="connsiteY1049" fmla="*/ 485152 h 512833"/>
              <a:gd name="connsiteX1050" fmla="*/ 1729989 w 4972343"/>
              <a:gd name="connsiteY1050" fmla="*/ 496066 h 512833"/>
              <a:gd name="connsiteX1051" fmla="*/ 1719075 w 4972343"/>
              <a:gd name="connsiteY1051" fmla="*/ 506980 h 512833"/>
              <a:gd name="connsiteX1052" fmla="*/ 1708161 w 4972343"/>
              <a:gd name="connsiteY1052" fmla="*/ 496066 h 512833"/>
              <a:gd name="connsiteX1053" fmla="*/ 1719075 w 4972343"/>
              <a:gd name="connsiteY1053" fmla="*/ 485152 h 512833"/>
              <a:gd name="connsiteX1054" fmla="*/ 1690831 w 4972343"/>
              <a:gd name="connsiteY1054" fmla="*/ 485152 h 512833"/>
              <a:gd name="connsiteX1055" fmla="*/ 1701744 w 4972343"/>
              <a:gd name="connsiteY1055" fmla="*/ 496066 h 512833"/>
              <a:gd name="connsiteX1056" fmla="*/ 1690831 w 4972343"/>
              <a:gd name="connsiteY1056" fmla="*/ 506980 h 512833"/>
              <a:gd name="connsiteX1057" fmla="*/ 1679917 w 4972343"/>
              <a:gd name="connsiteY1057" fmla="*/ 496066 h 512833"/>
              <a:gd name="connsiteX1058" fmla="*/ 1690831 w 4972343"/>
              <a:gd name="connsiteY1058" fmla="*/ 485152 h 512833"/>
              <a:gd name="connsiteX1059" fmla="*/ 1662585 w 4972343"/>
              <a:gd name="connsiteY1059" fmla="*/ 485152 h 512833"/>
              <a:gd name="connsiteX1060" fmla="*/ 1673499 w 4972343"/>
              <a:gd name="connsiteY1060" fmla="*/ 496066 h 512833"/>
              <a:gd name="connsiteX1061" fmla="*/ 1662585 w 4972343"/>
              <a:gd name="connsiteY1061" fmla="*/ 506980 h 512833"/>
              <a:gd name="connsiteX1062" fmla="*/ 1651671 w 4972343"/>
              <a:gd name="connsiteY1062" fmla="*/ 496066 h 512833"/>
              <a:gd name="connsiteX1063" fmla="*/ 1662585 w 4972343"/>
              <a:gd name="connsiteY1063" fmla="*/ 485152 h 512833"/>
              <a:gd name="connsiteX1064" fmla="*/ 1634340 w 4972343"/>
              <a:gd name="connsiteY1064" fmla="*/ 485152 h 512833"/>
              <a:gd name="connsiteX1065" fmla="*/ 1645253 w 4972343"/>
              <a:gd name="connsiteY1065" fmla="*/ 496066 h 512833"/>
              <a:gd name="connsiteX1066" fmla="*/ 1634340 w 4972343"/>
              <a:gd name="connsiteY1066" fmla="*/ 506980 h 512833"/>
              <a:gd name="connsiteX1067" fmla="*/ 1623426 w 4972343"/>
              <a:gd name="connsiteY1067" fmla="*/ 496066 h 512833"/>
              <a:gd name="connsiteX1068" fmla="*/ 1634340 w 4972343"/>
              <a:gd name="connsiteY1068" fmla="*/ 485152 h 512833"/>
              <a:gd name="connsiteX1069" fmla="*/ 1606137 w 4972343"/>
              <a:gd name="connsiteY1069" fmla="*/ 485152 h 512833"/>
              <a:gd name="connsiteX1070" fmla="*/ 1617050 w 4972343"/>
              <a:gd name="connsiteY1070" fmla="*/ 496066 h 512833"/>
              <a:gd name="connsiteX1071" fmla="*/ 1606328 w 4972343"/>
              <a:gd name="connsiteY1071" fmla="*/ 506788 h 512833"/>
              <a:gd name="connsiteX1072" fmla="*/ 1606556 w 4972343"/>
              <a:gd name="connsiteY1072" fmla="*/ 506788 h 512833"/>
              <a:gd name="connsiteX1073" fmla="*/ 1606167 w 4972343"/>
              <a:gd name="connsiteY1073" fmla="*/ 506949 h 512833"/>
              <a:gd name="connsiteX1074" fmla="*/ 1606137 w 4972343"/>
              <a:gd name="connsiteY1074" fmla="*/ 506980 h 512833"/>
              <a:gd name="connsiteX1075" fmla="*/ 1606124 w 4972343"/>
              <a:gd name="connsiteY1075" fmla="*/ 506967 h 512833"/>
              <a:gd name="connsiteX1076" fmla="*/ 1606094 w 4972343"/>
              <a:gd name="connsiteY1076" fmla="*/ 506980 h 512833"/>
              <a:gd name="connsiteX1077" fmla="*/ 1605632 w 4972343"/>
              <a:gd name="connsiteY1077" fmla="*/ 506788 h 512833"/>
              <a:gd name="connsiteX1078" fmla="*/ 1605945 w 4972343"/>
              <a:gd name="connsiteY1078" fmla="*/ 506788 h 512833"/>
              <a:gd name="connsiteX1079" fmla="*/ 1595223 w 4972343"/>
              <a:gd name="connsiteY1079" fmla="*/ 496066 h 512833"/>
              <a:gd name="connsiteX1080" fmla="*/ 1606137 w 4972343"/>
              <a:gd name="connsiteY1080" fmla="*/ 485152 h 512833"/>
              <a:gd name="connsiteX1081" fmla="*/ 1577876 w 4972343"/>
              <a:gd name="connsiteY1081" fmla="*/ 485152 h 512833"/>
              <a:gd name="connsiteX1082" fmla="*/ 1588789 w 4972343"/>
              <a:gd name="connsiteY1082" fmla="*/ 496066 h 512833"/>
              <a:gd name="connsiteX1083" fmla="*/ 1577876 w 4972343"/>
              <a:gd name="connsiteY1083" fmla="*/ 506980 h 512833"/>
              <a:gd name="connsiteX1084" fmla="*/ 1566962 w 4972343"/>
              <a:gd name="connsiteY1084" fmla="*/ 496066 h 512833"/>
              <a:gd name="connsiteX1085" fmla="*/ 1577876 w 4972343"/>
              <a:gd name="connsiteY1085" fmla="*/ 485152 h 512833"/>
              <a:gd name="connsiteX1086" fmla="*/ 1549637 w 4972343"/>
              <a:gd name="connsiteY1086" fmla="*/ 485152 h 512833"/>
              <a:gd name="connsiteX1087" fmla="*/ 1560551 w 4972343"/>
              <a:gd name="connsiteY1087" fmla="*/ 496066 h 512833"/>
              <a:gd name="connsiteX1088" fmla="*/ 1549637 w 4972343"/>
              <a:gd name="connsiteY1088" fmla="*/ 506980 h 512833"/>
              <a:gd name="connsiteX1089" fmla="*/ 1538724 w 4972343"/>
              <a:gd name="connsiteY1089" fmla="*/ 496066 h 512833"/>
              <a:gd name="connsiteX1090" fmla="*/ 1549637 w 4972343"/>
              <a:gd name="connsiteY1090" fmla="*/ 485152 h 512833"/>
              <a:gd name="connsiteX1091" fmla="*/ 1521393 w 4972343"/>
              <a:gd name="connsiteY1091" fmla="*/ 485152 h 512833"/>
              <a:gd name="connsiteX1092" fmla="*/ 1532306 w 4972343"/>
              <a:gd name="connsiteY1092" fmla="*/ 496066 h 512833"/>
              <a:gd name="connsiteX1093" fmla="*/ 1521393 w 4972343"/>
              <a:gd name="connsiteY1093" fmla="*/ 506980 h 512833"/>
              <a:gd name="connsiteX1094" fmla="*/ 1510479 w 4972343"/>
              <a:gd name="connsiteY1094" fmla="*/ 496066 h 512833"/>
              <a:gd name="connsiteX1095" fmla="*/ 1521393 w 4972343"/>
              <a:gd name="connsiteY1095" fmla="*/ 485152 h 512833"/>
              <a:gd name="connsiteX1096" fmla="*/ 1493147 w 4972343"/>
              <a:gd name="connsiteY1096" fmla="*/ 485152 h 512833"/>
              <a:gd name="connsiteX1097" fmla="*/ 1504060 w 4972343"/>
              <a:gd name="connsiteY1097" fmla="*/ 496066 h 512833"/>
              <a:gd name="connsiteX1098" fmla="*/ 1493147 w 4972343"/>
              <a:gd name="connsiteY1098" fmla="*/ 506980 h 512833"/>
              <a:gd name="connsiteX1099" fmla="*/ 1482233 w 4972343"/>
              <a:gd name="connsiteY1099" fmla="*/ 496066 h 512833"/>
              <a:gd name="connsiteX1100" fmla="*/ 1493147 w 4972343"/>
              <a:gd name="connsiteY1100" fmla="*/ 485152 h 512833"/>
              <a:gd name="connsiteX1101" fmla="*/ 1464902 w 4972343"/>
              <a:gd name="connsiteY1101" fmla="*/ 485152 h 512833"/>
              <a:gd name="connsiteX1102" fmla="*/ 1475816 w 4972343"/>
              <a:gd name="connsiteY1102" fmla="*/ 496066 h 512833"/>
              <a:gd name="connsiteX1103" fmla="*/ 1464902 w 4972343"/>
              <a:gd name="connsiteY1103" fmla="*/ 506980 h 512833"/>
              <a:gd name="connsiteX1104" fmla="*/ 1453988 w 4972343"/>
              <a:gd name="connsiteY1104" fmla="*/ 496066 h 512833"/>
              <a:gd name="connsiteX1105" fmla="*/ 1464902 w 4972343"/>
              <a:gd name="connsiteY1105" fmla="*/ 485152 h 512833"/>
              <a:gd name="connsiteX1106" fmla="*/ 1436655 w 4972343"/>
              <a:gd name="connsiteY1106" fmla="*/ 485152 h 512833"/>
              <a:gd name="connsiteX1107" fmla="*/ 1447569 w 4972343"/>
              <a:gd name="connsiteY1107" fmla="*/ 496066 h 512833"/>
              <a:gd name="connsiteX1108" fmla="*/ 1436655 w 4972343"/>
              <a:gd name="connsiteY1108" fmla="*/ 506980 h 512833"/>
              <a:gd name="connsiteX1109" fmla="*/ 1425742 w 4972343"/>
              <a:gd name="connsiteY1109" fmla="*/ 496066 h 512833"/>
              <a:gd name="connsiteX1110" fmla="*/ 1436655 w 4972343"/>
              <a:gd name="connsiteY1110" fmla="*/ 485152 h 512833"/>
              <a:gd name="connsiteX1111" fmla="*/ 1408411 w 4972343"/>
              <a:gd name="connsiteY1111" fmla="*/ 485152 h 512833"/>
              <a:gd name="connsiteX1112" fmla="*/ 1419324 w 4972343"/>
              <a:gd name="connsiteY1112" fmla="*/ 496066 h 512833"/>
              <a:gd name="connsiteX1113" fmla="*/ 1408411 w 4972343"/>
              <a:gd name="connsiteY1113" fmla="*/ 506980 h 512833"/>
              <a:gd name="connsiteX1114" fmla="*/ 1397497 w 4972343"/>
              <a:gd name="connsiteY1114" fmla="*/ 496066 h 512833"/>
              <a:gd name="connsiteX1115" fmla="*/ 1408411 w 4972343"/>
              <a:gd name="connsiteY1115" fmla="*/ 485152 h 512833"/>
              <a:gd name="connsiteX1116" fmla="*/ 1380165 w 4972343"/>
              <a:gd name="connsiteY1116" fmla="*/ 485152 h 512833"/>
              <a:gd name="connsiteX1117" fmla="*/ 1391078 w 4972343"/>
              <a:gd name="connsiteY1117" fmla="*/ 496066 h 512833"/>
              <a:gd name="connsiteX1118" fmla="*/ 1380165 w 4972343"/>
              <a:gd name="connsiteY1118" fmla="*/ 506980 h 512833"/>
              <a:gd name="connsiteX1119" fmla="*/ 1369251 w 4972343"/>
              <a:gd name="connsiteY1119" fmla="*/ 496066 h 512833"/>
              <a:gd name="connsiteX1120" fmla="*/ 1380165 w 4972343"/>
              <a:gd name="connsiteY1120" fmla="*/ 485152 h 512833"/>
              <a:gd name="connsiteX1121" fmla="*/ 1351920 w 4972343"/>
              <a:gd name="connsiteY1121" fmla="*/ 485152 h 512833"/>
              <a:gd name="connsiteX1122" fmla="*/ 1362834 w 4972343"/>
              <a:gd name="connsiteY1122" fmla="*/ 496066 h 512833"/>
              <a:gd name="connsiteX1123" fmla="*/ 1351920 w 4972343"/>
              <a:gd name="connsiteY1123" fmla="*/ 506980 h 512833"/>
              <a:gd name="connsiteX1124" fmla="*/ 1341006 w 4972343"/>
              <a:gd name="connsiteY1124" fmla="*/ 496066 h 512833"/>
              <a:gd name="connsiteX1125" fmla="*/ 1351920 w 4972343"/>
              <a:gd name="connsiteY1125" fmla="*/ 485152 h 512833"/>
              <a:gd name="connsiteX1126" fmla="*/ 1323674 w 4972343"/>
              <a:gd name="connsiteY1126" fmla="*/ 485152 h 512833"/>
              <a:gd name="connsiteX1127" fmla="*/ 1334587 w 4972343"/>
              <a:gd name="connsiteY1127" fmla="*/ 496066 h 512833"/>
              <a:gd name="connsiteX1128" fmla="*/ 1323674 w 4972343"/>
              <a:gd name="connsiteY1128" fmla="*/ 506980 h 512833"/>
              <a:gd name="connsiteX1129" fmla="*/ 1312760 w 4972343"/>
              <a:gd name="connsiteY1129" fmla="*/ 496066 h 512833"/>
              <a:gd name="connsiteX1130" fmla="*/ 1323674 w 4972343"/>
              <a:gd name="connsiteY1130" fmla="*/ 485152 h 512833"/>
              <a:gd name="connsiteX1131" fmla="*/ 1295429 w 4972343"/>
              <a:gd name="connsiteY1131" fmla="*/ 485152 h 512833"/>
              <a:gd name="connsiteX1132" fmla="*/ 1306343 w 4972343"/>
              <a:gd name="connsiteY1132" fmla="*/ 496066 h 512833"/>
              <a:gd name="connsiteX1133" fmla="*/ 1295429 w 4972343"/>
              <a:gd name="connsiteY1133" fmla="*/ 506980 h 512833"/>
              <a:gd name="connsiteX1134" fmla="*/ 1284515 w 4972343"/>
              <a:gd name="connsiteY1134" fmla="*/ 496066 h 512833"/>
              <a:gd name="connsiteX1135" fmla="*/ 1295429 w 4972343"/>
              <a:gd name="connsiteY1135" fmla="*/ 485152 h 512833"/>
              <a:gd name="connsiteX1136" fmla="*/ 1267183 w 4972343"/>
              <a:gd name="connsiteY1136" fmla="*/ 485152 h 512833"/>
              <a:gd name="connsiteX1137" fmla="*/ 1278097 w 4972343"/>
              <a:gd name="connsiteY1137" fmla="*/ 496066 h 512833"/>
              <a:gd name="connsiteX1138" fmla="*/ 1267183 w 4972343"/>
              <a:gd name="connsiteY1138" fmla="*/ 506980 h 512833"/>
              <a:gd name="connsiteX1139" fmla="*/ 1256269 w 4972343"/>
              <a:gd name="connsiteY1139" fmla="*/ 496066 h 512833"/>
              <a:gd name="connsiteX1140" fmla="*/ 1267183 w 4972343"/>
              <a:gd name="connsiteY1140" fmla="*/ 485152 h 512833"/>
              <a:gd name="connsiteX1141" fmla="*/ 1238938 w 4972343"/>
              <a:gd name="connsiteY1141" fmla="*/ 485152 h 512833"/>
              <a:gd name="connsiteX1142" fmla="*/ 1249852 w 4972343"/>
              <a:gd name="connsiteY1142" fmla="*/ 496066 h 512833"/>
              <a:gd name="connsiteX1143" fmla="*/ 1238938 w 4972343"/>
              <a:gd name="connsiteY1143" fmla="*/ 506980 h 512833"/>
              <a:gd name="connsiteX1144" fmla="*/ 1228024 w 4972343"/>
              <a:gd name="connsiteY1144" fmla="*/ 496066 h 512833"/>
              <a:gd name="connsiteX1145" fmla="*/ 1238938 w 4972343"/>
              <a:gd name="connsiteY1145" fmla="*/ 485152 h 512833"/>
              <a:gd name="connsiteX1146" fmla="*/ 1210692 w 4972343"/>
              <a:gd name="connsiteY1146" fmla="*/ 485152 h 512833"/>
              <a:gd name="connsiteX1147" fmla="*/ 1221605 w 4972343"/>
              <a:gd name="connsiteY1147" fmla="*/ 496066 h 512833"/>
              <a:gd name="connsiteX1148" fmla="*/ 1210692 w 4972343"/>
              <a:gd name="connsiteY1148" fmla="*/ 506980 h 512833"/>
              <a:gd name="connsiteX1149" fmla="*/ 1199778 w 4972343"/>
              <a:gd name="connsiteY1149" fmla="*/ 496066 h 512833"/>
              <a:gd name="connsiteX1150" fmla="*/ 1210692 w 4972343"/>
              <a:gd name="connsiteY1150" fmla="*/ 485152 h 512833"/>
              <a:gd name="connsiteX1151" fmla="*/ 1182447 w 4972343"/>
              <a:gd name="connsiteY1151" fmla="*/ 485152 h 512833"/>
              <a:gd name="connsiteX1152" fmla="*/ 1193361 w 4972343"/>
              <a:gd name="connsiteY1152" fmla="*/ 496066 h 512833"/>
              <a:gd name="connsiteX1153" fmla="*/ 1182447 w 4972343"/>
              <a:gd name="connsiteY1153" fmla="*/ 506980 h 512833"/>
              <a:gd name="connsiteX1154" fmla="*/ 1171533 w 4972343"/>
              <a:gd name="connsiteY1154" fmla="*/ 496066 h 512833"/>
              <a:gd name="connsiteX1155" fmla="*/ 1182447 w 4972343"/>
              <a:gd name="connsiteY1155" fmla="*/ 485152 h 512833"/>
              <a:gd name="connsiteX1156" fmla="*/ 1154200 w 4972343"/>
              <a:gd name="connsiteY1156" fmla="*/ 485152 h 512833"/>
              <a:gd name="connsiteX1157" fmla="*/ 1165114 w 4972343"/>
              <a:gd name="connsiteY1157" fmla="*/ 496066 h 512833"/>
              <a:gd name="connsiteX1158" fmla="*/ 1154200 w 4972343"/>
              <a:gd name="connsiteY1158" fmla="*/ 506980 h 512833"/>
              <a:gd name="connsiteX1159" fmla="*/ 1143287 w 4972343"/>
              <a:gd name="connsiteY1159" fmla="*/ 496066 h 512833"/>
              <a:gd name="connsiteX1160" fmla="*/ 1154200 w 4972343"/>
              <a:gd name="connsiteY1160" fmla="*/ 485152 h 512833"/>
              <a:gd name="connsiteX1161" fmla="*/ 1125956 w 4972343"/>
              <a:gd name="connsiteY1161" fmla="*/ 485152 h 512833"/>
              <a:gd name="connsiteX1162" fmla="*/ 1136870 w 4972343"/>
              <a:gd name="connsiteY1162" fmla="*/ 496066 h 512833"/>
              <a:gd name="connsiteX1163" fmla="*/ 1125956 w 4972343"/>
              <a:gd name="connsiteY1163" fmla="*/ 506980 h 512833"/>
              <a:gd name="connsiteX1164" fmla="*/ 1115042 w 4972343"/>
              <a:gd name="connsiteY1164" fmla="*/ 496066 h 512833"/>
              <a:gd name="connsiteX1165" fmla="*/ 1125956 w 4972343"/>
              <a:gd name="connsiteY1165" fmla="*/ 485152 h 512833"/>
              <a:gd name="connsiteX1166" fmla="*/ 1097710 w 4972343"/>
              <a:gd name="connsiteY1166" fmla="*/ 485152 h 512833"/>
              <a:gd name="connsiteX1167" fmla="*/ 1108623 w 4972343"/>
              <a:gd name="connsiteY1167" fmla="*/ 496066 h 512833"/>
              <a:gd name="connsiteX1168" fmla="*/ 1097710 w 4972343"/>
              <a:gd name="connsiteY1168" fmla="*/ 506980 h 512833"/>
              <a:gd name="connsiteX1169" fmla="*/ 1086796 w 4972343"/>
              <a:gd name="connsiteY1169" fmla="*/ 496066 h 512833"/>
              <a:gd name="connsiteX1170" fmla="*/ 1097710 w 4972343"/>
              <a:gd name="connsiteY1170" fmla="*/ 485152 h 512833"/>
              <a:gd name="connsiteX1171" fmla="*/ 1069465 w 4972343"/>
              <a:gd name="connsiteY1171" fmla="*/ 485152 h 512833"/>
              <a:gd name="connsiteX1172" fmla="*/ 1080379 w 4972343"/>
              <a:gd name="connsiteY1172" fmla="*/ 496066 h 512833"/>
              <a:gd name="connsiteX1173" fmla="*/ 1069465 w 4972343"/>
              <a:gd name="connsiteY1173" fmla="*/ 506980 h 512833"/>
              <a:gd name="connsiteX1174" fmla="*/ 1058551 w 4972343"/>
              <a:gd name="connsiteY1174" fmla="*/ 496066 h 512833"/>
              <a:gd name="connsiteX1175" fmla="*/ 1069465 w 4972343"/>
              <a:gd name="connsiteY1175" fmla="*/ 485152 h 512833"/>
              <a:gd name="connsiteX1176" fmla="*/ 1041219 w 4972343"/>
              <a:gd name="connsiteY1176" fmla="*/ 485152 h 512833"/>
              <a:gd name="connsiteX1177" fmla="*/ 1052132 w 4972343"/>
              <a:gd name="connsiteY1177" fmla="*/ 496066 h 512833"/>
              <a:gd name="connsiteX1178" fmla="*/ 1041219 w 4972343"/>
              <a:gd name="connsiteY1178" fmla="*/ 506980 h 512833"/>
              <a:gd name="connsiteX1179" fmla="*/ 1030305 w 4972343"/>
              <a:gd name="connsiteY1179" fmla="*/ 496066 h 512833"/>
              <a:gd name="connsiteX1180" fmla="*/ 1041219 w 4972343"/>
              <a:gd name="connsiteY1180" fmla="*/ 485152 h 512833"/>
              <a:gd name="connsiteX1181" fmla="*/ 1012974 w 4972343"/>
              <a:gd name="connsiteY1181" fmla="*/ 485152 h 512833"/>
              <a:gd name="connsiteX1182" fmla="*/ 1023888 w 4972343"/>
              <a:gd name="connsiteY1182" fmla="*/ 496066 h 512833"/>
              <a:gd name="connsiteX1183" fmla="*/ 1012974 w 4972343"/>
              <a:gd name="connsiteY1183" fmla="*/ 506980 h 512833"/>
              <a:gd name="connsiteX1184" fmla="*/ 1002060 w 4972343"/>
              <a:gd name="connsiteY1184" fmla="*/ 496066 h 512833"/>
              <a:gd name="connsiteX1185" fmla="*/ 1012974 w 4972343"/>
              <a:gd name="connsiteY1185" fmla="*/ 485152 h 512833"/>
              <a:gd name="connsiteX1186" fmla="*/ 984728 w 4972343"/>
              <a:gd name="connsiteY1186" fmla="*/ 485152 h 512833"/>
              <a:gd name="connsiteX1187" fmla="*/ 995641 w 4972343"/>
              <a:gd name="connsiteY1187" fmla="*/ 496066 h 512833"/>
              <a:gd name="connsiteX1188" fmla="*/ 984728 w 4972343"/>
              <a:gd name="connsiteY1188" fmla="*/ 506980 h 512833"/>
              <a:gd name="connsiteX1189" fmla="*/ 973814 w 4972343"/>
              <a:gd name="connsiteY1189" fmla="*/ 496066 h 512833"/>
              <a:gd name="connsiteX1190" fmla="*/ 984728 w 4972343"/>
              <a:gd name="connsiteY1190" fmla="*/ 485152 h 512833"/>
              <a:gd name="connsiteX1191" fmla="*/ 956483 w 4972343"/>
              <a:gd name="connsiteY1191" fmla="*/ 485152 h 512833"/>
              <a:gd name="connsiteX1192" fmla="*/ 967397 w 4972343"/>
              <a:gd name="connsiteY1192" fmla="*/ 496066 h 512833"/>
              <a:gd name="connsiteX1193" fmla="*/ 956483 w 4972343"/>
              <a:gd name="connsiteY1193" fmla="*/ 506980 h 512833"/>
              <a:gd name="connsiteX1194" fmla="*/ 945569 w 4972343"/>
              <a:gd name="connsiteY1194" fmla="*/ 496066 h 512833"/>
              <a:gd name="connsiteX1195" fmla="*/ 956483 w 4972343"/>
              <a:gd name="connsiteY1195" fmla="*/ 485152 h 512833"/>
              <a:gd name="connsiteX1196" fmla="*/ 928237 w 4972343"/>
              <a:gd name="connsiteY1196" fmla="*/ 485152 h 512833"/>
              <a:gd name="connsiteX1197" fmla="*/ 939151 w 4972343"/>
              <a:gd name="connsiteY1197" fmla="*/ 496066 h 512833"/>
              <a:gd name="connsiteX1198" fmla="*/ 928237 w 4972343"/>
              <a:gd name="connsiteY1198" fmla="*/ 506980 h 512833"/>
              <a:gd name="connsiteX1199" fmla="*/ 917323 w 4972343"/>
              <a:gd name="connsiteY1199" fmla="*/ 496066 h 512833"/>
              <a:gd name="connsiteX1200" fmla="*/ 928237 w 4972343"/>
              <a:gd name="connsiteY1200" fmla="*/ 485152 h 512833"/>
              <a:gd name="connsiteX1201" fmla="*/ 899992 w 4972343"/>
              <a:gd name="connsiteY1201" fmla="*/ 485152 h 512833"/>
              <a:gd name="connsiteX1202" fmla="*/ 910906 w 4972343"/>
              <a:gd name="connsiteY1202" fmla="*/ 496066 h 512833"/>
              <a:gd name="connsiteX1203" fmla="*/ 899992 w 4972343"/>
              <a:gd name="connsiteY1203" fmla="*/ 506980 h 512833"/>
              <a:gd name="connsiteX1204" fmla="*/ 889078 w 4972343"/>
              <a:gd name="connsiteY1204" fmla="*/ 496066 h 512833"/>
              <a:gd name="connsiteX1205" fmla="*/ 899992 w 4972343"/>
              <a:gd name="connsiteY1205" fmla="*/ 485152 h 512833"/>
              <a:gd name="connsiteX1206" fmla="*/ 871746 w 4972343"/>
              <a:gd name="connsiteY1206" fmla="*/ 485152 h 512833"/>
              <a:gd name="connsiteX1207" fmla="*/ 882660 w 4972343"/>
              <a:gd name="connsiteY1207" fmla="*/ 496066 h 512833"/>
              <a:gd name="connsiteX1208" fmla="*/ 871746 w 4972343"/>
              <a:gd name="connsiteY1208" fmla="*/ 506980 h 512833"/>
              <a:gd name="connsiteX1209" fmla="*/ 860832 w 4972343"/>
              <a:gd name="connsiteY1209" fmla="*/ 496066 h 512833"/>
              <a:gd name="connsiteX1210" fmla="*/ 871746 w 4972343"/>
              <a:gd name="connsiteY1210" fmla="*/ 485152 h 512833"/>
              <a:gd name="connsiteX1211" fmla="*/ 843501 w 4972343"/>
              <a:gd name="connsiteY1211" fmla="*/ 485152 h 512833"/>
              <a:gd name="connsiteX1212" fmla="*/ 854415 w 4972343"/>
              <a:gd name="connsiteY1212" fmla="*/ 496066 h 512833"/>
              <a:gd name="connsiteX1213" fmla="*/ 843501 w 4972343"/>
              <a:gd name="connsiteY1213" fmla="*/ 506980 h 512833"/>
              <a:gd name="connsiteX1214" fmla="*/ 832587 w 4972343"/>
              <a:gd name="connsiteY1214" fmla="*/ 496066 h 512833"/>
              <a:gd name="connsiteX1215" fmla="*/ 843501 w 4972343"/>
              <a:gd name="connsiteY1215" fmla="*/ 485152 h 512833"/>
              <a:gd name="connsiteX1216" fmla="*/ 815255 w 4972343"/>
              <a:gd name="connsiteY1216" fmla="*/ 485152 h 512833"/>
              <a:gd name="connsiteX1217" fmla="*/ 826168 w 4972343"/>
              <a:gd name="connsiteY1217" fmla="*/ 496066 h 512833"/>
              <a:gd name="connsiteX1218" fmla="*/ 815255 w 4972343"/>
              <a:gd name="connsiteY1218" fmla="*/ 506980 h 512833"/>
              <a:gd name="connsiteX1219" fmla="*/ 804341 w 4972343"/>
              <a:gd name="connsiteY1219" fmla="*/ 496066 h 512833"/>
              <a:gd name="connsiteX1220" fmla="*/ 815255 w 4972343"/>
              <a:gd name="connsiteY1220" fmla="*/ 485152 h 512833"/>
              <a:gd name="connsiteX1221" fmla="*/ 787010 w 4972343"/>
              <a:gd name="connsiteY1221" fmla="*/ 485152 h 512833"/>
              <a:gd name="connsiteX1222" fmla="*/ 797924 w 4972343"/>
              <a:gd name="connsiteY1222" fmla="*/ 496066 h 512833"/>
              <a:gd name="connsiteX1223" fmla="*/ 787010 w 4972343"/>
              <a:gd name="connsiteY1223" fmla="*/ 506980 h 512833"/>
              <a:gd name="connsiteX1224" fmla="*/ 776096 w 4972343"/>
              <a:gd name="connsiteY1224" fmla="*/ 496066 h 512833"/>
              <a:gd name="connsiteX1225" fmla="*/ 787010 w 4972343"/>
              <a:gd name="connsiteY1225" fmla="*/ 485152 h 512833"/>
              <a:gd name="connsiteX1226" fmla="*/ 758764 w 4972343"/>
              <a:gd name="connsiteY1226" fmla="*/ 485152 h 512833"/>
              <a:gd name="connsiteX1227" fmla="*/ 769678 w 4972343"/>
              <a:gd name="connsiteY1227" fmla="*/ 496066 h 512833"/>
              <a:gd name="connsiteX1228" fmla="*/ 758764 w 4972343"/>
              <a:gd name="connsiteY1228" fmla="*/ 506980 h 512833"/>
              <a:gd name="connsiteX1229" fmla="*/ 747850 w 4972343"/>
              <a:gd name="connsiteY1229" fmla="*/ 496066 h 512833"/>
              <a:gd name="connsiteX1230" fmla="*/ 758764 w 4972343"/>
              <a:gd name="connsiteY1230" fmla="*/ 485152 h 512833"/>
              <a:gd name="connsiteX1231" fmla="*/ 730517 w 4972343"/>
              <a:gd name="connsiteY1231" fmla="*/ 485152 h 512833"/>
              <a:gd name="connsiteX1232" fmla="*/ 741431 w 4972343"/>
              <a:gd name="connsiteY1232" fmla="*/ 496066 h 512833"/>
              <a:gd name="connsiteX1233" fmla="*/ 730517 w 4972343"/>
              <a:gd name="connsiteY1233" fmla="*/ 506980 h 512833"/>
              <a:gd name="connsiteX1234" fmla="*/ 719604 w 4972343"/>
              <a:gd name="connsiteY1234" fmla="*/ 496066 h 512833"/>
              <a:gd name="connsiteX1235" fmla="*/ 730517 w 4972343"/>
              <a:gd name="connsiteY1235" fmla="*/ 485152 h 512833"/>
              <a:gd name="connsiteX1236" fmla="*/ 702273 w 4972343"/>
              <a:gd name="connsiteY1236" fmla="*/ 485152 h 512833"/>
              <a:gd name="connsiteX1237" fmla="*/ 713187 w 4972343"/>
              <a:gd name="connsiteY1237" fmla="*/ 496066 h 512833"/>
              <a:gd name="connsiteX1238" fmla="*/ 702273 w 4972343"/>
              <a:gd name="connsiteY1238" fmla="*/ 506980 h 512833"/>
              <a:gd name="connsiteX1239" fmla="*/ 691359 w 4972343"/>
              <a:gd name="connsiteY1239" fmla="*/ 496066 h 512833"/>
              <a:gd name="connsiteX1240" fmla="*/ 702273 w 4972343"/>
              <a:gd name="connsiteY1240" fmla="*/ 485152 h 512833"/>
              <a:gd name="connsiteX1241" fmla="*/ 674027 w 4972343"/>
              <a:gd name="connsiteY1241" fmla="*/ 485152 h 512833"/>
              <a:gd name="connsiteX1242" fmla="*/ 684940 w 4972343"/>
              <a:gd name="connsiteY1242" fmla="*/ 496066 h 512833"/>
              <a:gd name="connsiteX1243" fmla="*/ 674027 w 4972343"/>
              <a:gd name="connsiteY1243" fmla="*/ 506980 h 512833"/>
              <a:gd name="connsiteX1244" fmla="*/ 663113 w 4972343"/>
              <a:gd name="connsiteY1244" fmla="*/ 496066 h 512833"/>
              <a:gd name="connsiteX1245" fmla="*/ 674027 w 4972343"/>
              <a:gd name="connsiteY1245" fmla="*/ 485152 h 512833"/>
              <a:gd name="connsiteX1246" fmla="*/ 645782 w 4972343"/>
              <a:gd name="connsiteY1246" fmla="*/ 485152 h 512833"/>
              <a:gd name="connsiteX1247" fmla="*/ 656696 w 4972343"/>
              <a:gd name="connsiteY1247" fmla="*/ 496066 h 512833"/>
              <a:gd name="connsiteX1248" fmla="*/ 645782 w 4972343"/>
              <a:gd name="connsiteY1248" fmla="*/ 506980 h 512833"/>
              <a:gd name="connsiteX1249" fmla="*/ 634868 w 4972343"/>
              <a:gd name="connsiteY1249" fmla="*/ 496066 h 512833"/>
              <a:gd name="connsiteX1250" fmla="*/ 645782 w 4972343"/>
              <a:gd name="connsiteY1250" fmla="*/ 485152 h 512833"/>
              <a:gd name="connsiteX1251" fmla="*/ 617535 w 4972343"/>
              <a:gd name="connsiteY1251" fmla="*/ 485152 h 512833"/>
              <a:gd name="connsiteX1252" fmla="*/ 628449 w 4972343"/>
              <a:gd name="connsiteY1252" fmla="*/ 496066 h 512833"/>
              <a:gd name="connsiteX1253" fmla="*/ 617535 w 4972343"/>
              <a:gd name="connsiteY1253" fmla="*/ 506980 h 512833"/>
              <a:gd name="connsiteX1254" fmla="*/ 606622 w 4972343"/>
              <a:gd name="connsiteY1254" fmla="*/ 496066 h 512833"/>
              <a:gd name="connsiteX1255" fmla="*/ 617535 w 4972343"/>
              <a:gd name="connsiteY1255" fmla="*/ 485152 h 512833"/>
              <a:gd name="connsiteX1256" fmla="*/ 589291 w 4972343"/>
              <a:gd name="connsiteY1256" fmla="*/ 485152 h 512833"/>
              <a:gd name="connsiteX1257" fmla="*/ 600205 w 4972343"/>
              <a:gd name="connsiteY1257" fmla="*/ 496066 h 512833"/>
              <a:gd name="connsiteX1258" fmla="*/ 589291 w 4972343"/>
              <a:gd name="connsiteY1258" fmla="*/ 506980 h 512833"/>
              <a:gd name="connsiteX1259" fmla="*/ 578377 w 4972343"/>
              <a:gd name="connsiteY1259" fmla="*/ 496066 h 512833"/>
              <a:gd name="connsiteX1260" fmla="*/ 589291 w 4972343"/>
              <a:gd name="connsiteY1260" fmla="*/ 485152 h 512833"/>
              <a:gd name="connsiteX1261" fmla="*/ 561045 w 4972343"/>
              <a:gd name="connsiteY1261" fmla="*/ 485152 h 512833"/>
              <a:gd name="connsiteX1262" fmla="*/ 571958 w 4972343"/>
              <a:gd name="connsiteY1262" fmla="*/ 496066 h 512833"/>
              <a:gd name="connsiteX1263" fmla="*/ 561045 w 4972343"/>
              <a:gd name="connsiteY1263" fmla="*/ 506980 h 512833"/>
              <a:gd name="connsiteX1264" fmla="*/ 550131 w 4972343"/>
              <a:gd name="connsiteY1264" fmla="*/ 496066 h 512833"/>
              <a:gd name="connsiteX1265" fmla="*/ 561045 w 4972343"/>
              <a:gd name="connsiteY1265" fmla="*/ 485152 h 512833"/>
              <a:gd name="connsiteX1266" fmla="*/ 532800 w 4972343"/>
              <a:gd name="connsiteY1266" fmla="*/ 485152 h 512833"/>
              <a:gd name="connsiteX1267" fmla="*/ 543714 w 4972343"/>
              <a:gd name="connsiteY1267" fmla="*/ 496066 h 512833"/>
              <a:gd name="connsiteX1268" fmla="*/ 532800 w 4972343"/>
              <a:gd name="connsiteY1268" fmla="*/ 506980 h 512833"/>
              <a:gd name="connsiteX1269" fmla="*/ 521886 w 4972343"/>
              <a:gd name="connsiteY1269" fmla="*/ 496066 h 512833"/>
              <a:gd name="connsiteX1270" fmla="*/ 532800 w 4972343"/>
              <a:gd name="connsiteY1270" fmla="*/ 485152 h 512833"/>
              <a:gd name="connsiteX1271" fmla="*/ 504554 w 4972343"/>
              <a:gd name="connsiteY1271" fmla="*/ 485152 h 512833"/>
              <a:gd name="connsiteX1272" fmla="*/ 515468 w 4972343"/>
              <a:gd name="connsiteY1272" fmla="*/ 496066 h 512833"/>
              <a:gd name="connsiteX1273" fmla="*/ 504554 w 4972343"/>
              <a:gd name="connsiteY1273" fmla="*/ 506980 h 512833"/>
              <a:gd name="connsiteX1274" fmla="*/ 493640 w 4972343"/>
              <a:gd name="connsiteY1274" fmla="*/ 496066 h 512833"/>
              <a:gd name="connsiteX1275" fmla="*/ 504554 w 4972343"/>
              <a:gd name="connsiteY1275" fmla="*/ 485152 h 512833"/>
              <a:gd name="connsiteX1276" fmla="*/ 476309 w 4972343"/>
              <a:gd name="connsiteY1276" fmla="*/ 485152 h 512833"/>
              <a:gd name="connsiteX1277" fmla="*/ 487223 w 4972343"/>
              <a:gd name="connsiteY1277" fmla="*/ 496066 h 512833"/>
              <a:gd name="connsiteX1278" fmla="*/ 476309 w 4972343"/>
              <a:gd name="connsiteY1278" fmla="*/ 506980 h 512833"/>
              <a:gd name="connsiteX1279" fmla="*/ 465395 w 4972343"/>
              <a:gd name="connsiteY1279" fmla="*/ 496066 h 512833"/>
              <a:gd name="connsiteX1280" fmla="*/ 476309 w 4972343"/>
              <a:gd name="connsiteY1280" fmla="*/ 485152 h 512833"/>
              <a:gd name="connsiteX1281" fmla="*/ 448063 w 4972343"/>
              <a:gd name="connsiteY1281" fmla="*/ 485152 h 512833"/>
              <a:gd name="connsiteX1282" fmla="*/ 458976 w 4972343"/>
              <a:gd name="connsiteY1282" fmla="*/ 496066 h 512833"/>
              <a:gd name="connsiteX1283" fmla="*/ 448063 w 4972343"/>
              <a:gd name="connsiteY1283" fmla="*/ 506980 h 512833"/>
              <a:gd name="connsiteX1284" fmla="*/ 437149 w 4972343"/>
              <a:gd name="connsiteY1284" fmla="*/ 496066 h 512833"/>
              <a:gd name="connsiteX1285" fmla="*/ 448063 w 4972343"/>
              <a:gd name="connsiteY1285" fmla="*/ 485152 h 512833"/>
              <a:gd name="connsiteX1286" fmla="*/ 419818 w 4972343"/>
              <a:gd name="connsiteY1286" fmla="*/ 485152 h 512833"/>
              <a:gd name="connsiteX1287" fmla="*/ 430732 w 4972343"/>
              <a:gd name="connsiteY1287" fmla="*/ 496066 h 512833"/>
              <a:gd name="connsiteX1288" fmla="*/ 419818 w 4972343"/>
              <a:gd name="connsiteY1288" fmla="*/ 506980 h 512833"/>
              <a:gd name="connsiteX1289" fmla="*/ 408904 w 4972343"/>
              <a:gd name="connsiteY1289" fmla="*/ 496066 h 512833"/>
              <a:gd name="connsiteX1290" fmla="*/ 419818 w 4972343"/>
              <a:gd name="connsiteY1290" fmla="*/ 485152 h 512833"/>
              <a:gd name="connsiteX1291" fmla="*/ 391572 w 4972343"/>
              <a:gd name="connsiteY1291" fmla="*/ 485152 h 512833"/>
              <a:gd name="connsiteX1292" fmla="*/ 402485 w 4972343"/>
              <a:gd name="connsiteY1292" fmla="*/ 496066 h 512833"/>
              <a:gd name="connsiteX1293" fmla="*/ 391572 w 4972343"/>
              <a:gd name="connsiteY1293" fmla="*/ 506980 h 512833"/>
              <a:gd name="connsiteX1294" fmla="*/ 380658 w 4972343"/>
              <a:gd name="connsiteY1294" fmla="*/ 496066 h 512833"/>
              <a:gd name="connsiteX1295" fmla="*/ 391572 w 4972343"/>
              <a:gd name="connsiteY1295" fmla="*/ 485152 h 512833"/>
              <a:gd name="connsiteX1296" fmla="*/ 363327 w 4972343"/>
              <a:gd name="connsiteY1296" fmla="*/ 485152 h 512833"/>
              <a:gd name="connsiteX1297" fmla="*/ 374241 w 4972343"/>
              <a:gd name="connsiteY1297" fmla="*/ 496066 h 512833"/>
              <a:gd name="connsiteX1298" fmla="*/ 363327 w 4972343"/>
              <a:gd name="connsiteY1298" fmla="*/ 506980 h 512833"/>
              <a:gd name="connsiteX1299" fmla="*/ 352413 w 4972343"/>
              <a:gd name="connsiteY1299" fmla="*/ 496066 h 512833"/>
              <a:gd name="connsiteX1300" fmla="*/ 363327 w 4972343"/>
              <a:gd name="connsiteY1300" fmla="*/ 485152 h 512833"/>
              <a:gd name="connsiteX1301" fmla="*/ 335081 w 4972343"/>
              <a:gd name="connsiteY1301" fmla="*/ 485152 h 512833"/>
              <a:gd name="connsiteX1302" fmla="*/ 345995 w 4972343"/>
              <a:gd name="connsiteY1302" fmla="*/ 496066 h 512833"/>
              <a:gd name="connsiteX1303" fmla="*/ 335081 w 4972343"/>
              <a:gd name="connsiteY1303" fmla="*/ 506980 h 512833"/>
              <a:gd name="connsiteX1304" fmla="*/ 324167 w 4972343"/>
              <a:gd name="connsiteY1304" fmla="*/ 496066 h 512833"/>
              <a:gd name="connsiteX1305" fmla="*/ 335081 w 4972343"/>
              <a:gd name="connsiteY1305" fmla="*/ 485152 h 512833"/>
              <a:gd name="connsiteX1306" fmla="*/ 306836 w 4972343"/>
              <a:gd name="connsiteY1306" fmla="*/ 485152 h 512833"/>
              <a:gd name="connsiteX1307" fmla="*/ 317750 w 4972343"/>
              <a:gd name="connsiteY1307" fmla="*/ 496066 h 512833"/>
              <a:gd name="connsiteX1308" fmla="*/ 306836 w 4972343"/>
              <a:gd name="connsiteY1308" fmla="*/ 506980 h 512833"/>
              <a:gd name="connsiteX1309" fmla="*/ 295922 w 4972343"/>
              <a:gd name="connsiteY1309" fmla="*/ 496066 h 512833"/>
              <a:gd name="connsiteX1310" fmla="*/ 306836 w 4972343"/>
              <a:gd name="connsiteY1310" fmla="*/ 485152 h 512833"/>
              <a:gd name="connsiteX1311" fmla="*/ 278590 w 4972343"/>
              <a:gd name="connsiteY1311" fmla="*/ 485152 h 512833"/>
              <a:gd name="connsiteX1312" fmla="*/ 289504 w 4972343"/>
              <a:gd name="connsiteY1312" fmla="*/ 496066 h 512833"/>
              <a:gd name="connsiteX1313" fmla="*/ 278590 w 4972343"/>
              <a:gd name="connsiteY1313" fmla="*/ 506980 h 512833"/>
              <a:gd name="connsiteX1314" fmla="*/ 267676 w 4972343"/>
              <a:gd name="connsiteY1314" fmla="*/ 496066 h 512833"/>
              <a:gd name="connsiteX1315" fmla="*/ 278590 w 4972343"/>
              <a:gd name="connsiteY1315" fmla="*/ 485152 h 512833"/>
              <a:gd name="connsiteX1316" fmla="*/ 250345 w 4972343"/>
              <a:gd name="connsiteY1316" fmla="*/ 485152 h 512833"/>
              <a:gd name="connsiteX1317" fmla="*/ 261259 w 4972343"/>
              <a:gd name="connsiteY1317" fmla="*/ 496066 h 512833"/>
              <a:gd name="connsiteX1318" fmla="*/ 250345 w 4972343"/>
              <a:gd name="connsiteY1318" fmla="*/ 506980 h 512833"/>
              <a:gd name="connsiteX1319" fmla="*/ 239431 w 4972343"/>
              <a:gd name="connsiteY1319" fmla="*/ 496066 h 512833"/>
              <a:gd name="connsiteX1320" fmla="*/ 250345 w 4972343"/>
              <a:gd name="connsiteY1320" fmla="*/ 485152 h 512833"/>
              <a:gd name="connsiteX1321" fmla="*/ 222099 w 4972343"/>
              <a:gd name="connsiteY1321" fmla="*/ 485152 h 512833"/>
              <a:gd name="connsiteX1322" fmla="*/ 233013 w 4972343"/>
              <a:gd name="connsiteY1322" fmla="*/ 496066 h 512833"/>
              <a:gd name="connsiteX1323" fmla="*/ 222099 w 4972343"/>
              <a:gd name="connsiteY1323" fmla="*/ 506980 h 512833"/>
              <a:gd name="connsiteX1324" fmla="*/ 211185 w 4972343"/>
              <a:gd name="connsiteY1324" fmla="*/ 496066 h 512833"/>
              <a:gd name="connsiteX1325" fmla="*/ 222099 w 4972343"/>
              <a:gd name="connsiteY1325" fmla="*/ 485152 h 512833"/>
              <a:gd name="connsiteX1326" fmla="*/ 193854 w 4972343"/>
              <a:gd name="connsiteY1326" fmla="*/ 485152 h 512833"/>
              <a:gd name="connsiteX1327" fmla="*/ 204768 w 4972343"/>
              <a:gd name="connsiteY1327" fmla="*/ 496066 h 512833"/>
              <a:gd name="connsiteX1328" fmla="*/ 193854 w 4972343"/>
              <a:gd name="connsiteY1328" fmla="*/ 506980 h 512833"/>
              <a:gd name="connsiteX1329" fmla="*/ 182941 w 4972343"/>
              <a:gd name="connsiteY1329" fmla="*/ 496066 h 512833"/>
              <a:gd name="connsiteX1330" fmla="*/ 193854 w 4972343"/>
              <a:gd name="connsiteY1330" fmla="*/ 485152 h 512833"/>
              <a:gd name="connsiteX1331" fmla="*/ 165608 w 4972343"/>
              <a:gd name="connsiteY1331" fmla="*/ 485152 h 512833"/>
              <a:gd name="connsiteX1332" fmla="*/ 176521 w 4972343"/>
              <a:gd name="connsiteY1332" fmla="*/ 496066 h 512833"/>
              <a:gd name="connsiteX1333" fmla="*/ 167578 w 4972343"/>
              <a:gd name="connsiteY1333" fmla="*/ 505010 h 512833"/>
              <a:gd name="connsiteX1334" fmla="*/ 161864 w 4972343"/>
              <a:gd name="connsiteY1334" fmla="*/ 503236 h 512833"/>
              <a:gd name="connsiteX1335" fmla="*/ 154694 w 4972343"/>
              <a:gd name="connsiteY1335" fmla="*/ 496066 h 512833"/>
              <a:gd name="connsiteX1336" fmla="*/ 165608 w 4972343"/>
              <a:gd name="connsiteY1336" fmla="*/ 485152 h 512833"/>
              <a:gd name="connsiteX1337" fmla="*/ 137363 w 4972343"/>
              <a:gd name="connsiteY1337" fmla="*/ 485152 h 512833"/>
              <a:gd name="connsiteX1338" fmla="*/ 148277 w 4972343"/>
              <a:gd name="connsiteY1338" fmla="*/ 496066 h 512833"/>
              <a:gd name="connsiteX1339" fmla="*/ 146024 w 4972343"/>
              <a:gd name="connsiteY1339" fmla="*/ 498319 h 512833"/>
              <a:gd name="connsiteX1340" fmla="*/ 136288 w 4972343"/>
              <a:gd name="connsiteY1340" fmla="*/ 495297 h 512833"/>
              <a:gd name="connsiteX1341" fmla="*/ 130409 w 4972343"/>
              <a:gd name="connsiteY1341" fmla="*/ 492106 h 512833"/>
              <a:gd name="connsiteX1342" fmla="*/ 4868412 w 4972343"/>
              <a:gd name="connsiteY1342" fmla="*/ 460902 h 512833"/>
              <a:gd name="connsiteX1343" fmla="*/ 4878493 w 4972343"/>
              <a:gd name="connsiteY1343" fmla="*/ 470983 h 512833"/>
              <a:gd name="connsiteX1344" fmla="*/ 4873960 w 4972343"/>
              <a:gd name="connsiteY1344" fmla="*/ 474723 h 512833"/>
              <a:gd name="connsiteX1345" fmla="*/ 4865448 w 4972343"/>
              <a:gd name="connsiteY1345" fmla="*/ 479343 h 512833"/>
              <a:gd name="connsiteX1346" fmla="*/ 4857710 w 4972343"/>
              <a:gd name="connsiteY1346" fmla="*/ 471605 h 512833"/>
              <a:gd name="connsiteX1347" fmla="*/ 4868412 w 4972343"/>
              <a:gd name="connsiteY1347" fmla="*/ 460902 h 512833"/>
              <a:gd name="connsiteX1348" fmla="*/ 4840166 w 4972343"/>
              <a:gd name="connsiteY1348" fmla="*/ 460902 h 512833"/>
              <a:gd name="connsiteX1349" fmla="*/ 4850869 w 4972343"/>
              <a:gd name="connsiteY1349" fmla="*/ 471605 h 512833"/>
              <a:gd name="connsiteX1350" fmla="*/ 4840166 w 4972343"/>
              <a:gd name="connsiteY1350" fmla="*/ 482307 h 512833"/>
              <a:gd name="connsiteX1351" fmla="*/ 4829463 w 4972343"/>
              <a:gd name="connsiteY1351" fmla="*/ 471605 h 512833"/>
              <a:gd name="connsiteX1352" fmla="*/ 4840166 w 4972343"/>
              <a:gd name="connsiteY1352" fmla="*/ 460902 h 512833"/>
              <a:gd name="connsiteX1353" fmla="*/ 4811921 w 4972343"/>
              <a:gd name="connsiteY1353" fmla="*/ 460902 h 512833"/>
              <a:gd name="connsiteX1354" fmla="*/ 4822624 w 4972343"/>
              <a:gd name="connsiteY1354" fmla="*/ 471605 h 512833"/>
              <a:gd name="connsiteX1355" fmla="*/ 4811921 w 4972343"/>
              <a:gd name="connsiteY1355" fmla="*/ 482307 h 512833"/>
              <a:gd name="connsiteX1356" fmla="*/ 4801218 w 4972343"/>
              <a:gd name="connsiteY1356" fmla="*/ 471605 h 512833"/>
              <a:gd name="connsiteX1357" fmla="*/ 4811921 w 4972343"/>
              <a:gd name="connsiteY1357" fmla="*/ 460902 h 512833"/>
              <a:gd name="connsiteX1358" fmla="*/ 4783675 w 4972343"/>
              <a:gd name="connsiteY1358" fmla="*/ 460902 h 512833"/>
              <a:gd name="connsiteX1359" fmla="*/ 4794378 w 4972343"/>
              <a:gd name="connsiteY1359" fmla="*/ 471605 h 512833"/>
              <a:gd name="connsiteX1360" fmla="*/ 4783675 w 4972343"/>
              <a:gd name="connsiteY1360" fmla="*/ 482307 h 512833"/>
              <a:gd name="connsiteX1361" fmla="*/ 4772972 w 4972343"/>
              <a:gd name="connsiteY1361" fmla="*/ 471605 h 512833"/>
              <a:gd name="connsiteX1362" fmla="*/ 4783675 w 4972343"/>
              <a:gd name="connsiteY1362" fmla="*/ 460902 h 512833"/>
              <a:gd name="connsiteX1363" fmla="*/ 4755430 w 4972343"/>
              <a:gd name="connsiteY1363" fmla="*/ 460902 h 512833"/>
              <a:gd name="connsiteX1364" fmla="*/ 4766133 w 4972343"/>
              <a:gd name="connsiteY1364" fmla="*/ 471605 h 512833"/>
              <a:gd name="connsiteX1365" fmla="*/ 4755430 w 4972343"/>
              <a:gd name="connsiteY1365" fmla="*/ 482307 h 512833"/>
              <a:gd name="connsiteX1366" fmla="*/ 4744728 w 4972343"/>
              <a:gd name="connsiteY1366" fmla="*/ 471605 h 512833"/>
              <a:gd name="connsiteX1367" fmla="*/ 4755430 w 4972343"/>
              <a:gd name="connsiteY1367" fmla="*/ 460902 h 512833"/>
              <a:gd name="connsiteX1368" fmla="*/ 4727184 w 4972343"/>
              <a:gd name="connsiteY1368" fmla="*/ 460902 h 512833"/>
              <a:gd name="connsiteX1369" fmla="*/ 4737887 w 4972343"/>
              <a:gd name="connsiteY1369" fmla="*/ 471605 h 512833"/>
              <a:gd name="connsiteX1370" fmla="*/ 4727184 w 4972343"/>
              <a:gd name="connsiteY1370" fmla="*/ 482307 h 512833"/>
              <a:gd name="connsiteX1371" fmla="*/ 4716481 w 4972343"/>
              <a:gd name="connsiteY1371" fmla="*/ 471605 h 512833"/>
              <a:gd name="connsiteX1372" fmla="*/ 4727184 w 4972343"/>
              <a:gd name="connsiteY1372" fmla="*/ 460902 h 512833"/>
              <a:gd name="connsiteX1373" fmla="*/ 4698939 w 4972343"/>
              <a:gd name="connsiteY1373" fmla="*/ 460902 h 512833"/>
              <a:gd name="connsiteX1374" fmla="*/ 4709642 w 4972343"/>
              <a:gd name="connsiteY1374" fmla="*/ 471605 h 512833"/>
              <a:gd name="connsiteX1375" fmla="*/ 4698939 w 4972343"/>
              <a:gd name="connsiteY1375" fmla="*/ 482307 h 512833"/>
              <a:gd name="connsiteX1376" fmla="*/ 4688236 w 4972343"/>
              <a:gd name="connsiteY1376" fmla="*/ 471605 h 512833"/>
              <a:gd name="connsiteX1377" fmla="*/ 4698939 w 4972343"/>
              <a:gd name="connsiteY1377" fmla="*/ 460902 h 512833"/>
              <a:gd name="connsiteX1378" fmla="*/ 4670693 w 4972343"/>
              <a:gd name="connsiteY1378" fmla="*/ 460902 h 512833"/>
              <a:gd name="connsiteX1379" fmla="*/ 4681396 w 4972343"/>
              <a:gd name="connsiteY1379" fmla="*/ 471605 h 512833"/>
              <a:gd name="connsiteX1380" fmla="*/ 4670693 w 4972343"/>
              <a:gd name="connsiteY1380" fmla="*/ 482307 h 512833"/>
              <a:gd name="connsiteX1381" fmla="*/ 4659990 w 4972343"/>
              <a:gd name="connsiteY1381" fmla="*/ 471605 h 512833"/>
              <a:gd name="connsiteX1382" fmla="*/ 4670693 w 4972343"/>
              <a:gd name="connsiteY1382" fmla="*/ 460902 h 512833"/>
              <a:gd name="connsiteX1383" fmla="*/ 4642448 w 4972343"/>
              <a:gd name="connsiteY1383" fmla="*/ 460902 h 512833"/>
              <a:gd name="connsiteX1384" fmla="*/ 4653151 w 4972343"/>
              <a:gd name="connsiteY1384" fmla="*/ 471605 h 512833"/>
              <a:gd name="connsiteX1385" fmla="*/ 4642448 w 4972343"/>
              <a:gd name="connsiteY1385" fmla="*/ 482307 h 512833"/>
              <a:gd name="connsiteX1386" fmla="*/ 4631745 w 4972343"/>
              <a:gd name="connsiteY1386" fmla="*/ 471605 h 512833"/>
              <a:gd name="connsiteX1387" fmla="*/ 4642448 w 4972343"/>
              <a:gd name="connsiteY1387" fmla="*/ 460902 h 512833"/>
              <a:gd name="connsiteX1388" fmla="*/ 4614202 w 4972343"/>
              <a:gd name="connsiteY1388" fmla="*/ 460902 h 512833"/>
              <a:gd name="connsiteX1389" fmla="*/ 4624905 w 4972343"/>
              <a:gd name="connsiteY1389" fmla="*/ 471605 h 512833"/>
              <a:gd name="connsiteX1390" fmla="*/ 4614202 w 4972343"/>
              <a:gd name="connsiteY1390" fmla="*/ 482307 h 512833"/>
              <a:gd name="connsiteX1391" fmla="*/ 4603499 w 4972343"/>
              <a:gd name="connsiteY1391" fmla="*/ 471605 h 512833"/>
              <a:gd name="connsiteX1392" fmla="*/ 4614202 w 4972343"/>
              <a:gd name="connsiteY1392" fmla="*/ 460902 h 512833"/>
              <a:gd name="connsiteX1393" fmla="*/ 4585957 w 4972343"/>
              <a:gd name="connsiteY1393" fmla="*/ 460902 h 512833"/>
              <a:gd name="connsiteX1394" fmla="*/ 4596660 w 4972343"/>
              <a:gd name="connsiteY1394" fmla="*/ 471605 h 512833"/>
              <a:gd name="connsiteX1395" fmla="*/ 4585957 w 4972343"/>
              <a:gd name="connsiteY1395" fmla="*/ 482307 h 512833"/>
              <a:gd name="connsiteX1396" fmla="*/ 4575254 w 4972343"/>
              <a:gd name="connsiteY1396" fmla="*/ 471605 h 512833"/>
              <a:gd name="connsiteX1397" fmla="*/ 4585957 w 4972343"/>
              <a:gd name="connsiteY1397" fmla="*/ 460902 h 512833"/>
              <a:gd name="connsiteX1398" fmla="*/ 4557711 w 4972343"/>
              <a:gd name="connsiteY1398" fmla="*/ 460902 h 512833"/>
              <a:gd name="connsiteX1399" fmla="*/ 4568414 w 4972343"/>
              <a:gd name="connsiteY1399" fmla="*/ 471605 h 512833"/>
              <a:gd name="connsiteX1400" fmla="*/ 4557711 w 4972343"/>
              <a:gd name="connsiteY1400" fmla="*/ 482307 h 512833"/>
              <a:gd name="connsiteX1401" fmla="*/ 4547008 w 4972343"/>
              <a:gd name="connsiteY1401" fmla="*/ 471605 h 512833"/>
              <a:gd name="connsiteX1402" fmla="*/ 4557711 w 4972343"/>
              <a:gd name="connsiteY1402" fmla="*/ 460902 h 512833"/>
              <a:gd name="connsiteX1403" fmla="*/ 4529466 w 4972343"/>
              <a:gd name="connsiteY1403" fmla="*/ 460902 h 512833"/>
              <a:gd name="connsiteX1404" fmla="*/ 4540169 w 4972343"/>
              <a:gd name="connsiteY1404" fmla="*/ 471605 h 512833"/>
              <a:gd name="connsiteX1405" fmla="*/ 4529466 w 4972343"/>
              <a:gd name="connsiteY1405" fmla="*/ 482307 h 512833"/>
              <a:gd name="connsiteX1406" fmla="*/ 4518763 w 4972343"/>
              <a:gd name="connsiteY1406" fmla="*/ 471605 h 512833"/>
              <a:gd name="connsiteX1407" fmla="*/ 4529466 w 4972343"/>
              <a:gd name="connsiteY1407" fmla="*/ 460902 h 512833"/>
              <a:gd name="connsiteX1408" fmla="*/ 4501220 w 4972343"/>
              <a:gd name="connsiteY1408" fmla="*/ 460902 h 512833"/>
              <a:gd name="connsiteX1409" fmla="*/ 4511923 w 4972343"/>
              <a:gd name="connsiteY1409" fmla="*/ 471605 h 512833"/>
              <a:gd name="connsiteX1410" fmla="*/ 4501220 w 4972343"/>
              <a:gd name="connsiteY1410" fmla="*/ 482307 h 512833"/>
              <a:gd name="connsiteX1411" fmla="*/ 4490517 w 4972343"/>
              <a:gd name="connsiteY1411" fmla="*/ 471605 h 512833"/>
              <a:gd name="connsiteX1412" fmla="*/ 4501220 w 4972343"/>
              <a:gd name="connsiteY1412" fmla="*/ 460902 h 512833"/>
              <a:gd name="connsiteX1413" fmla="*/ 4472975 w 4972343"/>
              <a:gd name="connsiteY1413" fmla="*/ 460902 h 512833"/>
              <a:gd name="connsiteX1414" fmla="*/ 4483678 w 4972343"/>
              <a:gd name="connsiteY1414" fmla="*/ 471605 h 512833"/>
              <a:gd name="connsiteX1415" fmla="*/ 4472975 w 4972343"/>
              <a:gd name="connsiteY1415" fmla="*/ 482307 h 512833"/>
              <a:gd name="connsiteX1416" fmla="*/ 4462273 w 4972343"/>
              <a:gd name="connsiteY1416" fmla="*/ 471605 h 512833"/>
              <a:gd name="connsiteX1417" fmla="*/ 4472975 w 4972343"/>
              <a:gd name="connsiteY1417" fmla="*/ 460902 h 512833"/>
              <a:gd name="connsiteX1418" fmla="*/ 4444729 w 4972343"/>
              <a:gd name="connsiteY1418" fmla="*/ 460902 h 512833"/>
              <a:gd name="connsiteX1419" fmla="*/ 4455432 w 4972343"/>
              <a:gd name="connsiteY1419" fmla="*/ 471605 h 512833"/>
              <a:gd name="connsiteX1420" fmla="*/ 4444729 w 4972343"/>
              <a:gd name="connsiteY1420" fmla="*/ 482307 h 512833"/>
              <a:gd name="connsiteX1421" fmla="*/ 4434026 w 4972343"/>
              <a:gd name="connsiteY1421" fmla="*/ 471605 h 512833"/>
              <a:gd name="connsiteX1422" fmla="*/ 4444729 w 4972343"/>
              <a:gd name="connsiteY1422" fmla="*/ 460902 h 512833"/>
              <a:gd name="connsiteX1423" fmla="*/ 4416484 w 4972343"/>
              <a:gd name="connsiteY1423" fmla="*/ 460902 h 512833"/>
              <a:gd name="connsiteX1424" fmla="*/ 4427187 w 4972343"/>
              <a:gd name="connsiteY1424" fmla="*/ 471605 h 512833"/>
              <a:gd name="connsiteX1425" fmla="*/ 4416484 w 4972343"/>
              <a:gd name="connsiteY1425" fmla="*/ 482307 h 512833"/>
              <a:gd name="connsiteX1426" fmla="*/ 4405782 w 4972343"/>
              <a:gd name="connsiteY1426" fmla="*/ 471605 h 512833"/>
              <a:gd name="connsiteX1427" fmla="*/ 4416484 w 4972343"/>
              <a:gd name="connsiteY1427" fmla="*/ 460902 h 512833"/>
              <a:gd name="connsiteX1428" fmla="*/ 4388238 w 4972343"/>
              <a:gd name="connsiteY1428" fmla="*/ 460902 h 512833"/>
              <a:gd name="connsiteX1429" fmla="*/ 4398941 w 4972343"/>
              <a:gd name="connsiteY1429" fmla="*/ 471605 h 512833"/>
              <a:gd name="connsiteX1430" fmla="*/ 4388238 w 4972343"/>
              <a:gd name="connsiteY1430" fmla="*/ 482307 h 512833"/>
              <a:gd name="connsiteX1431" fmla="*/ 4377535 w 4972343"/>
              <a:gd name="connsiteY1431" fmla="*/ 471605 h 512833"/>
              <a:gd name="connsiteX1432" fmla="*/ 4388238 w 4972343"/>
              <a:gd name="connsiteY1432" fmla="*/ 460902 h 512833"/>
              <a:gd name="connsiteX1433" fmla="*/ 4359993 w 4972343"/>
              <a:gd name="connsiteY1433" fmla="*/ 460902 h 512833"/>
              <a:gd name="connsiteX1434" fmla="*/ 4370696 w 4972343"/>
              <a:gd name="connsiteY1434" fmla="*/ 471605 h 512833"/>
              <a:gd name="connsiteX1435" fmla="*/ 4359993 w 4972343"/>
              <a:gd name="connsiteY1435" fmla="*/ 482307 h 512833"/>
              <a:gd name="connsiteX1436" fmla="*/ 4349291 w 4972343"/>
              <a:gd name="connsiteY1436" fmla="*/ 471605 h 512833"/>
              <a:gd name="connsiteX1437" fmla="*/ 4359993 w 4972343"/>
              <a:gd name="connsiteY1437" fmla="*/ 460902 h 512833"/>
              <a:gd name="connsiteX1438" fmla="*/ 4331747 w 4972343"/>
              <a:gd name="connsiteY1438" fmla="*/ 460902 h 512833"/>
              <a:gd name="connsiteX1439" fmla="*/ 4342450 w 4972343"/>
              <a:gd name="connsiteY1439" fmla="*/ 471605 h 512833"/>
              <a:gd name="connsiteX1440" fmla="*/ 4331747 w 4972343"/>
              <a:gd name="connsiteY1440" fmla="*/ 482307 h 512833"/>
              <a:gd name="connsiteX1441" fmla="*/ 4321044 w 4972343"/>
              <a:gd name="connsiteY1441" fmla="*/ 471605 h 512833"/>
              <a:gd name="connsiteX1442" fmla="*/ 4331747 w 4972343"/>
              <a:gd name="connsiteY1442" fmla="*/ 460902 h 512833"/>
              <a:gd name="connsiteX1443" fmla="*/ 4303503 w 4972343"/>
              <a:gd name="connsiteY1443" fmla="*/ 460902 h 512833"/>
              <a:gd name="connsiteX1444" fmla="*/ 4314205 w 4972343"/>
              <a:gd name="connsiteY1444" fmla="*/ 471605 h 512833"/>
              <a:gd name="connsiteX1445" fmla="*/ 4303503 w 4972343"/>
              <a:gd name="connsiteY1445" fmla="*/ 482307 h 512833"/>
              <a:gd name="connsiteX1446" fmla="*/ 4292799 w 4972343"/>
              <a:gd name="connsiteY1446" fmla="*/ 471605 h 512833"/>
              <a:gd name="connsiteX1447" fmla="*/ 4303503 w 4972343"/>
              <a:gd name="connsiteY1447" fmla="*/ 460902 h 512833"/>
              <a:gd name="connsiteX1448" fmla="*/ 4275256 w 4972343"/>
              <a:gd name="connsiteY1448" fmla="*/ 460902 h 512833"/>
              <a:gd name="connsiteX1449" fmla="*/ 4285959 w 4972343"/>
              <a:gd name="connsiteY1449" fmla="*/ 471605 h 512833"/>
              <a:gd name="connsiteX1450" fmla="*/ 4275256 w 4972343"/>
              <a:gd name="connsiteY1450" fmla="*/ 482307 h 512833"/>
              <a:gd name="connsiteX1451" fmla="*/ 4264553 w 4972343"/>
              <a:gd name="connsiteY1451" fmla="*/ 471605 h 512833"/>
              <a:gd name="connsiteX1452" fmla="*/ 4275256 w 4972343"/>
              <a:gd name="connsiteY1452" fmla="*/ 460902 h 512833"/>
              <a:gd name="connsiteX1453" fmla="*/ 4247011 w 4972343"/>
              <a:gd name="connsiteY1453" fmla="*/ 460902 h 512833"/>
              <a:gd name="connsiteX1454" fmla="*/ 4257714 w 4972343"/>
              <a:gd name="connsiteY1454" fmla="*/ 471605 h 512833"/>
              <a:gd name="connsiteX1455" fmla="*/ 4247011 w 4972343"/>
              <a:gd name="connsiteY1455" fmla="*/ 482307 h 512833"/>
              <a:gd name="connsiteX1456" fmla="*/ 4236309 w 4972343"/>
              <a:gd name="connsiteY1456" fmla="*/ 471605 h 512833"/>
              <a:gd name="connsiteX1457" fmla="*/ 4247011 w 4972343"/>
              <a:gd name="connsiteY1457" fmla="*/ 460902 h 512833"/>
              <a:gd name="connsiteX1458" fmla="*/ 4218765 w 4972343"/>
              <a:gd name="connsiteY1458" fmla="*/ 460902 h 512833"/>
              <a:gd name="connsiteX1459" fmla="*/ 4229468 w 4972343"/>
              <a:gd name="connsiteY1459" fmla="*/ 471605 h 512833"/>
              <a:gd name="connsiteX1460" fmla="*/ 4218765 w 4972343"/>
              <a:gd name="connsiteY1460" fmla="*/ 482307 h 512833"/>
              <a:gd name="connsiteX1461" fmla="*/ 4208063 w 4972343"/>
              <a:gd name="connsiteY1461" fmla="*/ 471605 h 512833"/>
              <a:gd name="connsiteX1462" fmla="*/ 4218765 w 4972343"/>
              <a:gd name="connsiteY1462" fmla="*/ 460902 h 512833"/>
              <a:gd name="connsiteX1463" fmla="*/ 4190521 w 4972343"/>
              <a:gd name="connsiteY1463" fmla="*/ 460902 h 512833"/>
              <a:gd name="connsiteX1464" fmla="*/ 4201224 w 4972343"/>
              <a:gd name="connsiteY1464" fmla="*/ 471605 h 512833"/>
              <a:gd name="connsiteX1465" fmla="*/ 4190521 w 4972343"/>
              <a:gd name="connsiteY1465" fmla="*/ 482307 h 512833"/>
              <a:gd name="connsiteX1466" fmla="*/ 4179818 w 4972343"/>
              <a:gd name="connsiteY1466" fmla="*/ 471605 h 512833"/>
              <a:gd name="connsiteX1467" fmla="*/ 4190521 w 4972343"/>
              <a:gd name="connsiteY1467" fmla="*/ 460902 h 512833"/>
              <a:gd name="connsiteX1468" fmla="*/ 4162274 w 4972343"/>
              <a:gd name="connsiteY1468" fmla="*/ 460902 h 512833"/>
              <a:gd name="connsiteX1469" fmla="*/ 4172977 w 4972343"/>
              <a:gd name="connsiteY1469" fmla="*/ 471605 h 512833"/>
              <a:gd name="connsiteX1470" fmla="*/ 4162274 w 4972343"/>
              <a:gd name="connsiteY1470" fmla="*/ 482307 h 512833"/>
              <a:gd name="connsiteX1471" fmla="*/ 4151571 w 4972343"/>
              <a:gd name="connsiteY1471" fmla="*/ 471605 h 512833"/>
              <a:gd name="connsiteX1472" fmla="*/ 4162274 w 4972343"/>
              <a:gd name="connsiteY1472" fmla="*/ 460902 h 512833"/>
              <a:gd name="connsiteX1473" fmla="*/ 4134030 w 4972343"/>
              <a:gd name="connsiteY1473" fmla="*/ 460902 h 512833"/>
              <a:gd name="connsiteX1474" fmla="*/ 4144733 w 4972343"/>
              <a:gd name="connsiteY1474" fmla="*/ 471605 h 512833"/>
              <a:gd name="connsiteX1475" fmla="*/ 4134030 w 4972343"/>
              <a:gd name="connsiteY1475" fmla="*/ 482307 h 512833"/>
              <a:gd name="connsiteX1476" fmla="*/ 4123327 w 4972343"/>
              <a:gd name="connsiteY1476" fmla="*/ 471605 h 512833"/>
              <a:gd name="connsiteX1477" fmla="*/ 4134030 w 4972343"/>
              <a:gd name="connsiteY1477" fmla="*/ 460902 h 512833"/>
              <a:gd name="connsiteX1478" fmla="*/ 4105783 w 4972343"/>
              <a:gd name="connsiteY1478" fmla="*/ 460902 h 512833"/>
              <a:gd name="connsiteX1479" fmla="*/ 4116486 w 4972343"/>
              <a:gd name="connsiteY1479" fmla="*/ 471605 h 512833"/>
              <a:gd name="connsiteX1480" fmla="*/ 4105783 w 4972343"/>
              <a:gd name="connsiteY1480" fmla="*/ 482307 h 512833"/>
              <a:gd name="connsiteX1481" fmla="*/ 4095080 w 4972343"/>
              <a:gd name="connsiteY1481" fmla="*/ 471605 h 512833"/>
              <a:gd name="connsiteX1482" fmla="*/ 4105783 w 4972343"/>
              <a:gd name="connsiteY1482" fmla="*/ 460902 h 512833"/>
              <a:gd name="connsiteX1483" fmla="*/ 4077539 w 4972343"/>
              <a:gd name="connsiteY1483" fmla="*/ 460902 h 512833"/>
              <a:gd name="connsiteX1484" fmla="*/ 4088242 w 4972343"/>
              <a:gd name="connsiteY1484" fmla="*/ 471605 h 512833"/>
              <a:gd name="connsiteX1485" fmla="*/ 4077539 w 4972343"/>
              <a:gd name="connsiteY1485" fmla="*/ 482307 h 512833"/>
              <a:gd name="connsiteX1486" fmla="*/ 4066836 w 4972343"/>
              <a:gd name="connsiteY1486" fmla="*/ 471605 h 512833"/>
              <a:gd name="connsiteX1487" fmla="*/ 4077539 w 4972343"/>
              <a:gd name="connsiteY1487" fmla="*/ 460902 h 512833"/>
              <a:gd name="connsiteX1488" fmla="*/ 4049292 w 4972343"/>
              <a:gd name="connsiteY1488" fmla="*/ 460902 h 512833"/>
              <a:gd name="connsiteX1489" fmla="*/ 4059995 w 4972343"/>
              <a:gd name="connsiteY1489" fmla="*/ 471605 h 512833"/>
              <a:gd name="connsiteX1490" fmla="*/ 4049292 w 4972343"/>
              <a:gd name="connsiteY1490" fmla="*/ 482307 h 512833"/>
              <a:gd name="connsiteX1491" fmla="*/ 4038590 w 4972343"/>
              <a:gd name="connsiteY1491" fmla="*/ 471605 h 512833"/>
              <a:gd name="connsiteX1492" fmla="*/ 4049292 w 4972343"/>
              <a:gd name="connsiteY1492" fmla="*/ 460902 h 512833"/>
              <a:gd name="connsiteX1493" fmla="*/ 4021048 w 4972343"/>
              <a:gd name="connsiteY1493" fmla="*/ 460902 h 512833"/>
              <a:gd name="connsiteX1494" fmla="*/ 4031751 w 4972343"/>
              <a:gd name="connsiteY1494" fmla="*/ 471605 h 512833"/>
              <a:gd name="connsiteX1495" fmla="*/ 4021048 w 4972343"/>
              <a:gd name="connsiteY1495" fmla="*/ 482307 h 512833"/>
              <a:gd name="connsiteX1496" fmla="*/ 4010345 w 4972343"/>
              <a:gd name="connsiteY1496" fmla="*/ 471605 h 512833"/>
              <a:gd name="connsiteX1497" fmla="*/ 4021048 w 4972343"/>
              <a:gd name="connsiteY1497" fmla="*/ 460902 h 512833"/>
              <a:gd name="connsiteX1498" fmla="*/ 3992801 w 4972343"/>
              <a:gd name="connsiteY1498" fmla="*/ 460902 h 512833"/>
              <a:gd name="connsiteX1499" fmla="*/ 4003504 w 4972343"/>
              <a:gd name="connsiteY1499" fmla="*/ 471605 h 512833"/>
              <a:gd name="connsiteX1500" fmla="*/ 3992801 w 4972343"/>
              <a:gd name="connsiteY1500" fmla="*/ 482307 h 512833"/>
              <a:gd name="connsiteX1501" fmla="*/ 3982099 w 4972343"/>
              <a:gd name="connsiteY1501" fmla="*/ 471605 h 512833"/>
              <a:gd name="connsiteX1502" fmla="*/ 3992801 w 4972343"/>
              <a:gd name="connsiteY1502" fmla="*/ 460902 h 512833"/>
              <a:gd name="connsiteX1503" fmla="*/ 3964557 w 4972343"/>
              <a:gd name="connsiteY1503" fmla="*/ 460902 h 512833"/>
              <a:gd name="connsiteX1504" fmla="*/ 3975260 w 4972343"/>
              <a:gd name="connsiteY1504" fmla="*/ 471605 h 512833"/>
              <a:gd name="connsiteX1505" fmla="*/ 3964557 w 4972343"/>
              <a:gd name="connsiteY1505" fmla="*/ 482307 h 512833"/>
              <a:gd name="connsiteX1506" fmla="*/ 3953854 w 4972343"/>
              <a:gd name="connsiteY1506" fmla="*/ 471605 h 512833"/>
              <a:gd name="connsiteX1507" fmla="*/ 3964557 w 4972343"/>
              <a:gd name="connsiteY1507" fmla="*/ 460902 h 512833"/>
              <a:gd name="connsiteX1508" fmla="*/ 3936310 w 4972343"/>
              <a:gd name="connsiteY1508" fmla="*/ 460902 h 512833"/>
              <a:gd name="connsiteX1509" fmla="*/ 3947013 w 4972343"/>
              <a:gd name="connsiteY1509" fmla="*/ 471605 h 512833"/>
              <a:gd name="connsiteX1510" fmla="*/ 3936310 w 4972343"/>
              <a:gd name="connsiteY1510" fmla="*/ 482307 h 512833"/>
              <a:gd name="connsiteX1511" fmla="*/ 3925608 w 4972343"/>
              <a:gd name="connsiteY1511" fmla="*/ 471605 h 512833"/>
              <a:gd name="connsiteX1512" fmla="*/ 3936310 w 4972343"/>
              <a:gd name="connsiteY1512" fmla="*/ 460902 h 512833"/>
              <a:gd name="connsiteX1513" fmla="*/ 3908066 w 4972343"/>
              <a:gd name="connsiteY1513" fmla="*/ 460902 h 512833"/>
              <a:gd name="connsiteX1514" fmla="*/ 3918769 w 4972343"/>
              <a:gd name="connsiteY1514" fmla="*/ 471605 h 512833"/>
              <a:gd name="connsiteX1515" fmla="*/ 3908066 w 4972343"/>
              <a:gd name="connsiteY1515" fmla="*/ 482307 h 512833"/>
              <a:gd name="connsiteX1516" fmla="*/ 3897363 w 4972343"/>
              <a:gd name="connsiteY1516" fmla="*/ 471605 h 512833"/>
              <a:gd name="connsiteX1517" fmla="*/ 3908066 w 4972343"/>
              <a:gd name="connsiteY1517" fmla="*/ 460902 h 512833"/>
              <a:gd name="connsiteX1518" fmla="*/ 3879819 w 4972343"/>
              <a:gd name="connsiteY1518" fmla="*/ 460902 h 512833"/>
              <a:gd name="connsiteX1519" fmla="*/ 3890522 w 4972343"/>
              <a:gd name="connsiteY1519" fmla="*/ 471605 h 512833"/>
              <a:gd name="connsiteX1520" fmla="*/ 3879819 w 4972343"/>
              <a:gd name="connsiteY1520" fmla="*/ 482307 h 512833"/>
              <a:gd name="connsiteX1521" fmla="*/ 3869117 w 4972343"/>
              <a:gd name="connsiteY1521" fmla="*/ 471605 h 512833"/>
              <a:gd name="connsiteX1522" fmla="*/ 3879819 w 4972343"/>
              <a:gd name="connsiteY1522" fmla="*/ 460902 h 512833"/>
              <a:gd name="connsiteX1523" fmla="*/ 3851575 w 4972343"/>
              <a:gd name="connsiteY1523" fmla="*/ 460902 h 512833"/>
              <a:gd name="connsiteX1524" fmla="*/ 3862278 w 4972343"/>
              <a:gd name="connsiteY1524" fmla="*/ 471605 h 512833"/>
              <a:gd name="connsiteX1525" fmla="*/ 3851575 w 4972343"/>
              <a:gd name="connsiteY1525" fmla="*/ 482307 h 512833"/>
              <a:gd name="connsiteX1526" fmla="*/ 3840872 w 4972343"/>
              <a:gd name="connsiteY1526" fmla="*/ 471605 h 512833"/>
              <a:gd name="connsiteX1527" fmla="*/ 3851575 w 4972343"/>
              <a:gd name="connsiteY1527" fmla="*/ 460902 h 512833"/>
              <a:gd name="connsiteX1528" fmla="*/ 3823328 w 4972343"/>
              <a:gd name="connsiteY1528" fmla="*/ 460902 h 512833"/>
              <a:gd name="connsiteX1529" fmla="*/ 3834031 w 4972343"/>
              <a:gd name="connsiteY1529" fmla="*/ 471605 h 512833"/>
              <a:gd name="connsiteX1530" fmla="*/ 3823328 w 4972343"/>
              <a:gd name="connsiteY1530" fmla="*/ 482307 h 512833"/>
              <a:gd name="connsiteX1531" fmla="*/ 3812626 w 4972343"/>
              <a:gd name="connsiteY1531" fmla="*/ 471605 h 512833"/>
              <a:gd name="connsiteX1532" fmla="*/ 3823328 w 4972343"/>
              <a:gd name="connsiteY1532" fmla="*/ 460902 h 512833"/>
              <a:gd name="connsiteX1533" fmla="*/ 3795084 w 4972343"/>
              <a:gd name="connsiteY1533" fmla="*/ 460902 h 512833"/>
              <a:gd name="connsiteX1534" fmla="*/ 3805787 w 4972343"/>
              <a:gd name="connsiteY1534" fmla="*/ 471605 h 512833"/>
              <a:gd name="connsiteX1535" fmla="*/ 3795084 w 4972343"/>
              <a:gd name="connsiteY1535" fmla="*/ 482307 h 512833"/>
              <a:gd name="connsiteX1536" fmla="*/ 3784381 w 4972343"/>
              <a:gd name="connsiteY1536" fmla="*/ 471605 h 512833"/>
              <a:gd name="connsiteX1537" fmla="*/ 3795084 w 4972343"/>
              <a:gd name="connsiteY1537" fmla="*/ 460902 h 512833"/>
              <a:gd name="connsiteX1538" fmla="*/ 3766837 w 4972343"/>
              <a:gd name="connsiteY1538" fmla="*/ 460902 h 512833"/>
              <a:gd name="connsiteX1539" fmla="*/ 3777540 w 4972343"/>
              <a:gd name="connsiteY1539" fmla="*/ 471605 h 512833"/>
              <a:gd name="connsiteX1540" fmla="*/ 3766837 w 4972343"/>
              <a:gd name="connsiteY1540" fmla="*/ 482307 h 512833"/>
              <a:gd name="connsiteX1541" fmla="*/ 3756135 w 4972343"/>
              <a:gd name="connsiteY1541" fmla="*/ 471605 h 512833"/>
              <a:gd name="connsiteX1542" fmla="*/ 3766837 w 4972343"/>
              <a:gd name="connsiteY1542" fmla="*/ 460902 h 512833"/>
              <a:gd name="connsiteX1543" fmla="*/ 3738593 w 4972343"/>
              <a:gd name="connsiteY1543" fmla="*/ 460902 h 512833"/>
              <a:gd name="connsiteX1544" fmla="*/ 3749296 w 4972343"/>
              <a:gd name="connsiteY1544" fmla="*/ 471605 h 512833"/>
              <a:gd name="connsiteX1545" fmla="*/ 3738593 w 4972343"/>
              <a:gd name="connsiteY1545" fmla="*/ 482307 h 512833"/>
              <a:gd name="connsiteX1546" fmla="*/ 3727890 w 4972343"/>
              <a:gd name="connsiteY1546" fmla="*/ 471605 h 512833"/>
              <a:gd name="connsiteX1547" fmla="*/ 3738593 w 4972343"/>
              <a:gd name="connsiteY1547" fmla="*/ 460902 h 512833"/>
              <a:gd name="connsiteX1548" fmla="*/ 3710347 w 4972343"/>
              <a:gd name="connsiteY1548" fmla="*/ 460902 h 512833"/>
              <a:gd name="connsiteX1549" fmla="*/ 3721049 w 4972343"/>
              <a:gd name="connsiteY1549" fmla="*/ 471605 h 512833"/>
              <a:gd name="connsiteX1550" fmla="*/ 3710347 w 4972343"/>
              <a:gd name="connsiteY1550" fmla="*/ 482307 h 512833"/>
              <a:gd name="connsiteX1551" fmla="*/ 3699644 w 4972343"/>
              <a:gd name="connsiteY1551" fmla="*/ 471605 h 512833"/>
              <a:gd name="connsiteX1552" fmla="*/ 3710347 w 4972343"/>
              <a:gd name="connsiteY1552" fmla="*/ 460902 h 512833"/>
              <a:gd name="connsiteX1553" fmla="*/ 3682102 w 4972343"/>
              <a:gd name="connsiteY1553" fmla="*/ 460902 h 512833"/>
              <a:gd name="connsiteX1554" fmla="*/ 3692805 w 4972343"/>
              <a:gd name="connsiteY1554" fmla="*/ 471605 h 512833"/>
              <a:gd name="connsiteX1555" fmla="*/ 3682102 w 4972343"/>
              <a:gd name="connsiteY1555" fmla="*/ 482307 h 512833"/>
              <a:gd name="connsiteX1556" fmla="*/ 3671399 w 4972343"/>
              <a:gd name="connsiteY1556" fmla="*/ 471605 h 512833"/>
              <a:gd name="connsiteX1557" fmla="*/ 3682102 w 4972343"/>
              <a:gd name="connsiteY1557" fmla="*/ 460902 h 512833"/>
              <a:gd name="connsiteX1558" fmla="*/ 3653855 w 4972343"/>
              <a:gd name="connsiteY1558" fmla="*/ 460902 h 512833"/>
              <a:gd name="connsiteX1559" fmla="*/ 3664558 w 4972343"/>
              <a:gd name="connsiteY1559" fmla="*/ 471605 h 512833"/>
              <a:gd name="connsiteX1560" fmla="*/ 3653855 w 4972343"/>
              <a:gd name="connsiteY1560" fmla="*/ 482307 h 512833"/>
              <a:gd name="connsiteX1561" fmla="*/ 3643153 w 4972343"/>
              <a:gd name="connsiteY1561" fmla="*/ 471605 h 512833"/>
              <a:gd name="connsiteX1562" fmla="*/ 3653855 w 4972343"/>
              <a:gd name="connsiteY1562" fmla="*/ 460902 h 512833"/>
              <a:gd name="connsiteX1563" fmla="*/ 3625611 w 4972343"/>
              <a:gd name="connsiteY1563" fmla="*/ 460902 h 512833"/>
              <a:gd name="connsiteX1564" fmla="*/ 3636314 w 4972343"/>
              <a:gd name="connsiteY1564" fmla="*/ 471605 h 512833"/>
              <a:gd name="connsiteX1565" fmla="*/ 3625611 w 4972343"/>
              <a:gd name="connsiteY1565" fmla="*/ 482307 h 512833"/>
              <a:gd name="connsiteX1566" fmla="*/ 3614908 w 4972343"/>
              <a:gd name="connsiteY1566" fmla="*/ 471605 h 512833"/>
              <a:gd name="connsiteX1567" fmla="*/ 3625611 w 4972343"/>
              <a:gd name="connsiteY1567" fmla="*/ 460902 h 512833"/>
              <a:gd name="connsiteX1568" fmla="*/ 3597365 w 4972343"/>
              <a:gd name="connsiteY1568" fmla="*/ 460902 h 512833"/>
              <a:gd name="connsiteX1569" fmla="*/ 3608068 w 4972343"/>
              <a:gd name="connsiteY1569" fmla="*/ 471605 h 512833"/>
              <a:gd name="connsiteX1570" fmla="*/ 3597365 w 4972343"/>
              <a:gd name="connsiteY1570" fmla="*/ 482307 h 512833"/>
              <a:gd name="connsiteX1571" fmla="*/ 3586662 w 4972343"/>
              <a:gd name="connsiteY1571" fmla="*/ 471605 h 512833"/>
              <a:gd name="connsiteX1572" fmla="*/ 3597365 w 4972343"/>
              <a:gd name="connsiteY1572" fmla="*/ 460902 h 512833"/>
              <a:gd name="connsiteX1573" fmla="*/ 3569120 w 4972343"/>
              <a:gd name="connsiteY1573" fmla="*/ 460902 h 512833"/>
              <a:gd name="connsiteX1574" fmla="*/ 3579823 w 4972343"/>
              <a:gd name="connsiteY1574" fmla="*/ 471605 h 512833"/>
              <a:gd name="connsiteX1575" fmla="*/ 3569120 w 4972343"/>
              <a:gd name="connsiteY1575" fmla="*/ 482307 h 512833"/>
              <a:gd name="connsiteX1576" fmla="*/ 3558417 w 4972343"/>
              <a:gd name="connsiteY1576" fmla="*/ 471605 h 512833"/>
              <a:gd name="connsiteX1577" fmla="*/ 3569120 w 4972343"/>
              <a:gd name="connsiteY1577" fmla="*/ 460902 h 512833"/>
              <a:gd name="connsiteX1578" fmla="*/ 3540874 w 4972343"/>
              <a:gd name="connsiteY1578" fmla="*/ 460902 h 512833"/>
              <a:gd name="connsiteX1579" fmla="*/ 3551577 w 4972343"/>
              <a:gd name="connsiteY1579" fmla="*/ 471605 h 512833"/>
              <a:gd name="connsiteX1580" fmla="*/ 3540874 w 4972343"/>
              <a:gd name="connsiteY1580" fmla="*/ 482307 h 512833"/>
              <a:gd name="connsiteX1581" fmla="*/ 3530171 w 4972343"/>
              <a:gd name="connsiteY1581" fmla="*/ 471605 h 512833"/>
              <a:gd name="connsiteX1582" fmla="*/ 3540874 w 4972343"/>
              <a:gd name="connsiteY1582" fmla="*/ 460902 h 512833"/>
              <a:gd name="connsiteX1583" fmla="*/ 3512629 w 4972343"/>
              <a:gd name="connsiteY1583" fmla="*/ 460902 h 512833"/>
              <a:gd name="connsiteX1584" fmla="*/ 3523332 w 4972343"/>
              <a:gd name="connsiteY1584" fmla="*/ 471605 h 512833"/>
              <a:gd name="connsiteX1585" fmla="*/ 3512629 w 4972343"/>
              <a:gd name="connsiteY1585" fmla="*/ 482307 h 512833"/>
              <a:gd name="connsiteX1586" fmla="*/ 3501926 w 4972343"/>
              <a:gd name="connsiteY1586" fmla="*/ 471605 h 512833"/>
              <a:gd name="connsiteX1587" fmla="*/ 3512629 w 4972343"/>
              <a:gd name="connsiteY1587" fmla="*/ 460902 h 512833"/>
              <a:gd name="connsiteX1588" fmla="*/ 3484383 w 4972343"/>
              <a:gd name="connsiteY1588" fmla="*/ 460902 h 512833"/>
              <a:gd name="connsiteX1589" fmla="*/ 3495086 w 4972343"/>
              <a:gd name="connsiteY1589" fmla="*/ 471605 h 512833"/>
              <a:gd name="connsiteX1590" fmla="*/ 3484383 w 4972343"/>
              <a:gd name="connsiteY1590" fmla="*/ 482307 h 512833"/>
              <a:gd name="connsiteX1591" fmla="*/ 3473680 w 4972343"/>
              <a:gd name="connsiteY1591" fmla="*/ 471605 h 512833"/>
              <a:gd name="connsiteX1592" fmla="*/ 3484383 w 4972343"/>
              <a:gd name="connsiteY1592" fmla="*/ 460902 h 512833"/>
              <a:gd name="connsiteX1593" fmla="*/ 3456137 w 4972343"/>
              <a:gd name="connsiteY1593" fmla="*/ 460902 h 512833"/>
              <a:gd name="connsiteX1594" fmla="*/ 3466840 w 4972343"/>
              <a:gd name="connsiteY1594" fmla="*/ 471605 h 512833"/>
              <a:gd name="connsiteX1595" fmla="*/ 3456137 w 4972343"/>
              <a:gd name="connsiteY1595" fmla="*/ 482307 h 512833"/>
              <a:gd name="connsiteX1596" fmla="*/ 3445434 w 4972343"/>
              <a:gd name="connsiteY1596" fmla="*/ 471605 h 512833"/>
              <a:gd name="connsiteX1597" fmla="*/ 3456137 w 4972343"/>
              <a:gd name="connsiteY1597" fmla="*/ 460902 h 512833"/>
              <a:gd name="connsiteX1598" fmla="*/ 3427892 w 4972343"/>
              <a:gd name="connsiteY1598" fmla="*/ 460902 h 512833"/>
              <a:gd name="connsiteX1599" fmla="*/ 3438595 w 4972343"/>
              <a:gd name="connsiteY1599" fmla="*/ 471605 h 512833"/>
              <a:gd name="connsiteX1600" fmla="*/ 3427892 w 4972343"/>
              <a:gd name="connsiteY1600" fmla="*/ 482307 h 512833"/>
              <a:gd name="connsiteX1601" fmla="*/ 3417189 w 4972343"/>
              <a:gd name="connsiteY1601" fmla="*/ 471605 h 512833"/>
              <a:gd name="connsiteX1602" fmla="*/ 3427892 w 4972343"/>
              <a:gd name="connsiteY1602" fmla="*/ 460902 h 512833"/>
              <a:gd name="connsiteX1603" fmla="*/ 3399648 w 4972343"/>
              <a:gd name="connsiteY1603" fmla="*/ 460902 h 512833"/>
              <a:gd name="connsiteX1604" fmla="*/ 3410349 w 4972343"/>
              <a:gd name="connsiteY1604" fmla="*/ 471605 h 512833"/>
              <a:gd name="connsiteX1605" fmla="*/ 3399648 w 4972343"/>
              <a:gd name="connsiteY1605" fmla="*/ 482307 h 512833"/>
              <a:gd name="connsiteX1606" fmla="*/ 3388945 w 4972343"/>
              <a:gd name="connsiteY1606" fmla="*/ 471605 h 512833"/>
              <a:gd name="connsiteX1607" fmla="*/ 3399648 w 4972343"/>
              <a:gd name="connsiteY1607" fmla="*/ 460902 h 512833"/>
              <a:gd name="connsiteX1608" fmla="*/ 3371402 w 4972343"/>
              <a:gd name="connsiteY1608" fmla="*/ 460902 h 512833"/>
              <a:gd name="connsiteX1609" fmla="*/ 3382105 w 4972343"/>
              <a:gd name="connsiteY1609" fmla="*/ 471605 h 512833"/>
              <a:gd name="connsiteX1610" fmla="*/ 3371402 w 4972343"/>
              <a:gd name="connsiteY1610" fmla="*/ 482307 h 512833"/>
              <a:gd name="connsiteX1611" fmla="*/ 3360699 w 4972343"/>
              <a:gd name="connsiteY1611" fmla="*/ 471605 h 512833"/>
              <a:gd name="connsiteX1612" fmla="*/ 3371402 w 4972343"/>
              <a:gd name="connsiteY1612" fmla="*/ 460902 h 512833"/>
              <a:gd name="connsiteX1613" fmla="*/ 3343156 w 4972343"/>
              <a:gd name="connsiteY1613" fmla="*/ 460902 h 512833"/>
              <a:gd name="connsiteX1614" fmla="*/ 3353859 w 4972343"/>
              <a:gd name="connsiteY1614" fmla="*/ 471605 h 512833"/>
              <a:gd name="connsiteX1615" fmla="*/ 3343156 w 4972343"/>
              <a:gd name="connsiteY1615" fmla="*/ 482307 h 512833"/>
              <a:gd name="connsiteX1616" fmla="*/ 3332453 w 4972343"/>
              <a:gd name="connsiteY1616" fmla="*/ 471605 h 512833"/>
              <a:gd name="connsiteX1617" fmla="*/ 3343156 w 4972343"/>
              <a:gd name="connsiteY1617" fmla="*/ 460902 h 512833"/>
              <a:gd name="connsiteX1618" fmla="*/ 3314911 w 4972343"/>
              <a:gd name="connsiteY1618" fmla="*/ 460902 h 512833"/>
              <a:gd name="connsiteX1619" fmla="*/ 3325613 w 4972343"/>
              <a:gd name="connsiteY1619" fmla="*/ 471605 h 512833"/>
              <a:gd name="connsiteX1620" fmla="*/ 3322479 w 4972343"/>
              <a:gd name="connsiteY1620" fmla="*/ 479173 h 512833"/>
              <a:gd name="connsiteX1621" fmla="*/ 3315400 w 4972343"/>
              <a:gd name="connsiteY1621" fmla="*/ 482105 h 512833"/>
              <a:gd name="connsiteX1622" fmla="*/ 3314421 w 4972343"/>
              <a:gd name="connsiteY1622" fmla="*/ 482105 h 512833"/>
              <a:gd name="connsiteX1623" fmla="*/ 3307343 w 4972343"/>
              <a:gd name="connsiteY1623" fmla="*/ 479173 h 512833"/>
              <a:gd name="connsiteX1624" fmla="*/ 3304208 w 4972343"/>
              <a:gd name="connsiteY1624" fmla="*/ 471605 h 512833"/>
              <a:gd name="connsiteX1625" fmla="*/ 3314911 w 4972343"/>
              <a:gd name="connsiteY1625" fmla="*/ 460902 h 512833"/>
              <a:gd name="connsiteX1626" fmla="*/ 3286692 w 4972343"/>
              <a:gd name="connsiteY1626" fmla="*/ 460902 h 512833"/>
              <a:gd name="connsiteX1627" fmla="*/ 3297395 w 4972343"/>
              <a:gd name="connsiteY1627" fmla="*/ 471605 h 512833"/>
              <a:gd name="connsiteX1628" fmla="*/ 3286692 w 4972343"/>
              <a:gd name="connsiteY1628" fmla="*/ 482307 h 512833"/>
              <a:gd name="connsiteX1629" fmla="*/ 3275989 w 4972343"/>
              <a:gd name="connsiteY1629" fmla="*/ 471605 h 512833"/>
              <a:gd name="connsiteX1630" fmla="*/ 3286692 w 4972343"/>
              <a:gd name="connsiteY1630" fmla="*/ 460902 h 512833"/>
              <a:gd name="connsiteX1631" fmla="*/ 3258454 w 4972343"/>
              <a:gd name="connsiteY1631" fmla="*/ 460902 h 512833"/>
              <a:gd name="connsiteX1632" fmla="*/ 3269156 w 4972343"/>
              <a:gd name="connsiteY1632" fmla="*/ 471605 h 512833"/>
              <a:gd name="connsiteX1633" fmla="*/ 3258454 w 4972343"/>
              <a:gd name="connsiteY1633" fmla="*/ 482307 h 512833"/>
              <a:gd name="connsiteX1634" fmla="*/ 3247751 w 4972343"/>
              <a:gd name="connsiteY1634" fmla="*/ 471605 h 512833"/>
              <a:gd name="connsiteX1635" fmla="*/ 3258454 w 4972343"/>
              <a:gd name="connsiteY1635" fmla="*/ 460902 h 512833"/>
              <a:gd name="connsiteX1636" fmla="*/ 3230209 w 4972343"/>
              <a:gd name="connsiteY1636" fmla="*/ 460902 h 512833"/>
              <a:gd name="connsiteX1637" fmla="*/ 3240912 w 4972343"/>
              <a:gd name="connsiteY1637" fmla="*/ 471605 h 512833"/>
              <a:gd name="connsiteX1638" fmla="*/ 3230209 w 4972343"/>
              <a:gd name="connsiteY1638" fmla="*/ 482307 h 512833"/>
              <a:gd name="connsiteX1639" fmla="*/ 3219506 w 4972343"/>
              <a:gd name="connsiteY1639" fmla="*/ 471605 h 512833"/>
              <a:gd name="connsiteX1640" fmla="*/ 3230209 w 4972343"/>
              <a:gd name="connsiteY1640" fmla="*/ 460902 h 512833"/>
              <a:gd name="connsiteX1641" fmla="*/ 3201963 w 4972343"/>
              <a:gd name="connsiteY1641" fmla="*/ 460902 h 512833"/>
              <a:gd name="connsiteX1642" fmla="*/ 3212666 w 4972343"/>
              <a:gd name="connsiteY1642" fmla="*/ 471605 h 512833"/>
              <a:gd name="connsiteX1643" fmla="*/ 3201963 w 4972343"/>
              <a:gd name="connsiteY1643" fmla="*/ 482307 h 512833"/>
              <a:gd name="connsiteX1644" fmla="*/ 3191260 w 4972343"/>
              <a:gd name="connsiteY1644" fmla="*/ 471605 h 512833"/>
              <a:gd name="connsiteX1645" fmla="*/ 3201963 w 4972343"/>
              <a:gd name="connsiteY1645" fmla="*/ 460902 h 512833"/>
              <a:gd name="connsiteX1646" fmla="*/ 3173718 w 4972343"/>
              <a:gd name="connsiteY1646" fmla="*/ 460902 h 512833"/>
              <a:gd name="connsiteX1647" fmla="*/ 3184421 w 4972343"/>
              <a:gd name="connsiteY1647" fmla="*/ 471605 h 512833"/>
              <a:gd name="connsiteX1648" fmla="*/ 3173718 w 4972343"/>
              <a:gd name="connsiteY1648" fmla="*/ 482307 h 512833"/>
              <a:gd name="connsiteX1649" fmla="*/ 3163016 w 4972343"/>
              <a:gd name="connsiteY1649" fmla="*/ 471605 h 512833"/>
              <a:gd name="connsiteX1650" fmla="*/ 3173718 w 4972343"/>
              <a:gd name="connsiteY1650" fmla="*/ 460902 h 512833"/>
              <a:gd name="connsiteX1651" fmla="*/ 3145472 w 4972343"/>
              <a:gd name="connsiteY1651" fmla="*/ 460902 h 512833"/>
              <a:gd name="connsiteX1652" fmla="*/ 3156175 w 4972343"/>
              <a:gd name="connsiteY1652" fmla="*/ 471605 h 512833"/>
              <a:gd name="connsiteX1653" fmla="*/ 3145472 w 4972343"/>
              <a:gd name="connsiteY1653" fmla="*/ 482307 h 512833"/>
              <a:gd name="connsiteX1654" fmla="*/ 3134769 w 4972343"/>
              <a:gd name="connsiteY1654" fmla="*/ 471605 h 512833"/>
              <a:gd name="connsiteX1655" fmla="*/ 3145472 w 4972343"/>
              <a:gd name="connsiteY1655" fmla="*/ 460902 h 512833"/>
              <a:gd name="connsiteX1656" fmla="*/ 3117227 w 4972343"/>
              <a:gd name="connsiteY1656" fmla="*/ 460902 h 512833"/>
              <a:gd name="connsiteX1657" fmla="*/ 3127930 w 4972343"/>
              <a:gd name="connsiteY1657" fmla="*/ 471605 h 512833"/>
              <a:gd name="connsiteX1658" fmla="*/ 3117227 w 4972343"/>
              <a:gd name="connsiteY1658" fmla="*/ 482307 h 512833"/>
              <a:gd name="connsiteX1659" fmla="*/ 3106524 w 4972343"/>
              <a:gd name="connsiteY1659" fmla="*/ 471605 h 512833"/>
              <a:gd name="connsiteX1660" fmla="*/ 3117227 w 4972343"/>
              <a:gd name="connsiteY1660" fmla="*/ 460902 h 512833"/>
              <a:gd name="connsiteX1661" fmla="*/ 3088981 w 4972343"/>
              <a:gd name="connsiteY1661" fmla="*/ 460902 h 512833"/>
              <a:gd name="connsiteX1662" fmla="*/ 3099684 w 4972343"/>
              <a:gd name="connsiteY1662" fmla="*/ 471605 h 512833"/>
              <a:gd name="connsiteX1663" fmla="*/ 3088981 w 4972343"/>
              <a:gd name="connsiteY1663" fmla="*/ 482307 h 512833"/>
              <a:gd name="connsiteX1664" fmla="*/ 3078278 w 4972343"/>
              <a:gd name="connsiteY1664" fmla="*/ 471605 h 512833"/>
              <a:gd name="connsiteX1665" fmla="*/ 3088981 w 4972343"/>
              <a:gd name="connsiteY1665" fmla="*/ 460902 h 512833"/>
              <a:gd name="connsiteX1666" fmla="*/ 3060736 w 4972343"/>
              <a:gd name="connsiteY1666" fmla="*/ 460902 h 512833"/>
              <a:gd name="connsiteX1667" fmla="*/ 3071439 w 4972343"/>
              <a:gd name="connsiteY1667" fmla="*/ 471605 h 512833"/>
              <a:gd name="connsiteX1668" fmla="*/ 3060736 w 4972343"/>
              <a:gd name="connsiteY1668" fmla="*/ 482307 h 512833"/>
              <a:gd name="connsiteX1669" fmla="*/ 3050034 w 4972343"/>
              <a:gd name="connsiteY1669" fmla="*/ 471605 h 512833"/>
              <a:gd name="connsiteX1670" fmla="*/ 3060736 w 4972343"/>
              <a:gd name="connsiteY1670" fmla="*/ 460902 h 512833"/>
              <a:gd name="connsiteX1671" fmla="*/ 3032490 w 4972343"/>
              <a:gd name="connsiteY1671" fmla="*/ 460902 h 512833"/>
              <a:gd name="connsiteX1672" fmla="*/ 3043193 w 4972343"/>
              <a:gd name="connsiteY1672" fmla="*/ 471605 h 512833"/>
              <a:gd name="connsiteX1673" fmla="*/ 3032490 w 4972343"/>
              <a:gd name="connsiteY1673" fmla="*/ 482307 h 512833"/>
              <a:gd name="connsiteX1674" fmla="*/ 3021787 w 4972343"/>
              <a:gd name="connsiteY1674" fmla="*/ 471605 h 512833"/>
              <a:gd name="connsiteX1675" fmla="*/ 3032490 w 4972343"/>
              <a:gd name="connsiteY1675" fmla="*/ 460902 h 512833"/>
              <a:gd name="connsiteX1676" fmla="*/ 3004245 w 4972343"/>
              <a:gd name="connsiteY1676" fmla="*/ 460902 h 512833"/>
              <a:gd name="connsiteX1677" fmla="*/ 3014948 w 4972343"/>
              <a:gd name="connsiteY1677" fmla="*/ 471605 h 512833"/>
              <a:gd name="connsiteX1678" fmla="*/ 3004245 w 4972343"/>
              <a:gd name="connsiteY1678" fmla="*/ 482307 h 512833"/>
              <a:gd name="connsiteX1679" fmla="*/ 2993542 w 4972343"/>
              <a:gd name="connsiteY1679" fmla="*/ 471605 h 512833"/>
              <a:gd name="connsiteX1680" fmla="*/ 3004245 w 4972343"/>
              <a:gd name="connsiteY1680" fmla="*/ 460902 h 512833"/>
              <a:gd name="connsiteX1681" fmla="*/ 2975999 w 4972343"/>
              <a:gd name="connsiteY1681" fmla="*/ 460902 h 512833"/>
              <a:gd name="connsiteX1682" fmla="*/ 2986702 w 4972343"/>
              <a:gd name="connsiteY1682" fmla="*/ 471605 h 512833"/>
              <a:gd name="connsiteX1683" fmla="*/ 2975999 w 4972343"/>
              <a:gd name="connsiteY1683" fmla="*/ 482307 h 512833"/>
              <a:gd name="connsiteX1684" fmla="*/ 2965296 w 4972343"/>
              <a:gd name="connsiteY1684" fmla="*/ 471605 h 512833"/>
              <a:gd name="connsiteX1685" fmla="*/ 2975999 w 4972343"/>
              <a:gd name="connsiteY1685" fmla="*/ 460902 h 512833"/>
              <a:gd name="connsiteX1686" fmla="*/ 2947754 w 4972343"/>
              <a:gd name="connsiteY1686" fmla="*/ 460902 h 512833"/>
              <a:gd name="connsiteX1687" fmla="*/ 2958457 w 4972343"/>
              <a:gd name="connsiteY1687" fmla="*/ 471605 h 512833"/>
              <a:gd name="connsiteX1688" fmla="*/ 2947754 w 4972343"/>
              <a:gd name="connsiteY1688" fmla="*/ 482307 h 512833"/>
              <a:gd name="connsiteX1689" fmla="*/ 2937051 w 4972343"/>
              <a:gd name="connsiteY1689" fmla="*/ 471605 h 512833"/>
              <a:gd name="connsiteX1690" fmla="*/ 2947754 w 4972343"/>
              <a:gd name="connsiteY1690" fmla="*/ 460902 h 512833"/>
              <a:gd name="connsiteX1691" fmla="*/ 2919508 w 4972343"/>
              <a:gd name="connsiteY1691" fmla="*/ 460902 h 512833"/>
              <a:gd name="connsiteX1692" fmla="*/ 2930211 w 4972343"/>
              <a:gd name="connsiteY1692" fmla="*/ 471605 h 512833"/>
              <a:gd name="connsiteX1693" fmla="*/ 2919508 w 4972343"/>
              <a:gd name="connsiteY1693" fmla="*/ 482307 h 512833"/>
              <a:gd name="connsiteX1694" fmla="*/ 2908805 w 4972343"/>
              <a:gd name="connsiteY1694" fmla="*/ 471605 h 512833"/>
              <a:gd name="connsiteX1695" fmla="*/ 2919508 w 4972343"/>
              <a:gd name="connsiteY1695" fmla="*/ 460902 h 512833"/>
              <a:gd name="connsiteX1696" fmla="*/ 2891263 w 4972343"/>
              <a:gd name="connsiteY1696" fmla="*/ 460902 h 512833"/>
              <a:gd name="connsiteX1697" fmla="*/ 2901966 w 4972343"/>
              <a:gd name="connsiteY1697" fmla="*/ 471605 h 512833"/>
              <a:gd name="connsiteX1698" fmla="*/ 2891263 w 4972343"/>
              <a:gd name="connsiteY1698" fmla="*/ 482307 h 512833"/>
              <a:gd name="connsiteX1699" fmla="*/ 2880560 w 4972343"/>
              <a:gd name="connsiteY1699" fmla="*/ 471605 h 512833"/>
              <a:gd name="connsiteX1700" fmla="*/ 2891263 w 4972343"/>
              <a:gd name="connsiteY1700" fmla="*/ 460902 h 512833"/>
              <a:gd name="connsiteX1701" fmla="*/ 2863017 w 4972343"/>
              <a:gd name="connsiteY1701" fmla="*/ 460902 h 512833"/>
              <a:gd name="connsiteX1702" fmla="*/ 2873720 w 4972343"/>
              <a:gd name="connsiteY1702" fmla="*/ 471605 h 512833"/>
              <a:gd name="connsiteX1703" fmla="*/ 2863017 w 4972343"/>
              <a:gd name="connsiteY1703" fmla="*/ 482307 h 512833"/>
              <a:gd name="connsiteX1704" fmla="*/ 2852314 w 4972343"/>
              <a:gd name="connsiteY1704" fmla="*/ 471605 h 512833"/>
              <a:gd name="connsiteX1705" fmla="*/ 2863017 w 4972343"/>
              <a:gd name="connsiteY1705" fmla="*/ 460902 h 512833"/>
              <a:gd name="connsiteX1706" fmla="*/ 2834772 w 4972343"/>
              <a:gd name="connsiteY1706" fmla="*/ 460902 h 512833"/>
              <a:gd name="connsiteX1707" fmla="*/ 2845475 w 4972343"/>
              <a:gd name="connsiteY1707" fmla="*/ 471605 h 512833"/>
              <a:gd name="connsiteX1708" fmla="*/ 2834772 w 4972343"/>
              <a:gd name="connsiteY1708" fmla="*/ 482307 h 512833"/>
              <a:gd name="connsiteX1709" fmla="*/ 2824069 w 4972343"/>
              <a:gd name="connsiteY1709" fmla="*/ 471605 h 512833"/>
              <a:gd name="connsiteX1710" fmla="*/ 2834772 w 4972343"/>
              <a:gd name="connsiteY1710" fmla="*/ 460902 h 512833"/>
              <a:gd name="connsiteX1711" fmla="*/ 2806526 w 4972343"/>
              <a:gd name="connsiteY1711" fmla="*/ 460902 h 512833"/>
              <a:gd name="connsiteX1712" fmla="*/ 2817229 w 4972343"/>
              <a:gd name="connsiteY1712" fmla="*/ 471605 h 512833"/>
              <a:gd name="connsiteX1713" fmla="*/ 2806526 w 4972343"/>
              <a:gd name="connsiteY1713" fmla="*/ 482307 h 512833"/>
              <a:gd name="connsiteX1714" fmla="*/ 2795823 w 4972343"/>
              <a:gd name="connsiteY1714" fmla="*/ 471605 h 512833"/>
              <a:gd name="connsiteX1715" fmla="*/ 2806526 w 4972343"/>
              <a:gd name="connsiteY1715" fmla="*/ 460902 h 512833"/>
              <a:gd name="connsiteX1716" fmla="*/ 2778281 w 4972343"/>
              <a:gd name="connsiteY1716" fmla="*/ 460902 h 512833"/>
              <a:gd name="connsiteX1717" fmla="*/ 2788984 w 4972343"/>
              <a:gd name="connsiteY1717" fmla="*/ 471605 h 512833"/>
              <a:gd name="connsiteX1718" fmla="*/ 2778281 w 4972343"/>
              <a:gd name="connsiteY1718" fmla="*/ 482307 h 512833"/>
              <a:gd name="connsiteX1719" fmla="*/ 2767579 w 4972343"/>
              <a:gd name="connsiteY1719" fmla="*/ 471605 h 512833"/>
              <a:gd name="connsiteX1720" fmla="*/ 2778281 w 4972343"/>
              <a:gd name="connsiteY1720" fmla="*/ 460902 h 512833"/>
              <a:gd name="connsiteX1721" fmla="*/ 2750035 w 4972343"/>
              <a:gd name="connsiteY1721" fmla="*/ 460902 h 512833"/>
              <a:gd name="connsiteX1722" fmla="*/ 2760738 w 4972343"/>
              <a:gd name="connsiteY1722" fmla="*/ 471605 h 512833"/>
              <a:gd name="connsiteX1723" fmla="*/ 2750035 w 4972343"/>
              <a:gd name="connsiteY1723" fmla="*/ 482307 h 512833"/>
              <a:gd name="connsiteX1724" fmla="*/ 2739332 w 4972343"/>
              <a:gd name="connsiteY1724" fmla="*/ 471605 h 512833"/>
              <a:gd name="connsiteX1725" fmla="*/ 2750035 w 4972343"/>
              <a:gd name="connsiteY1725" fmla="*/ 460902 h 512833"/>
              <a:gd name="connsiteX1726" fmla="*/ 2721790 w 4972343"/>
              <a:gd name="connsiteY1726" fmla="*/ 460902 h 512833"/>
              <a:gd name="connsiteX1727" fmla="*/ 2732493 w 4972343"/>
              <a:gd name="connsiteY1727" fmla="*/ 471605 h 512833"/>
              <a:gd name="connsiteX1728" fmla="*/ 2721790 w 4972343"/>
              <a:gd name="connsiteY1728" fmla="*/ 482307 h 512833"/>
              <a:gd name="connsiteX1729" fmla="*/ 2711088 w 4972343"/>
              <a:gd name="connsiteY1729" fmla="*/ 471605 h 512833"/>
              <a:gd name="connsiteX1730" fmla="*/ 2721790 w 4972343"/>
              <a:gd name="connsiteY1730" fmla="*/ 460902 h 512833"/>
              <a:gd name="connsiteX1731" fmla="*/ 2693544 w 4972343"/>
              <a:gd name="connsiteY1731" fmla="*/ 460902 h 512833"/>
              <a:gd name="connsiteX1732" fmla="*/ 2704247 w 4972343"/>
              <a:gd name="connsiteY1732" fmla="*/ 471605 h 512833"/>
              <a:gd name="connsiteX1733" fmla="*/ 2693544 w 4972343"/>
              <a:gd name="connsiteY1733" fmla="*/ 482307 h 512833"/>
              <a:gd name="connsiteX1734" fmla="*/ 2682841 w 4972343"/>
              <a:gd name="connsiteY1734" fmla="*/ 471605 h 512833"/>
              <a:gd name="connsiteX1735" fmla="*/ 2693544 w 4972343"/>
              <a:gd name="connsiteY1735" fmla="*/ 460902 h 512833"/>
              <a:gd name="connsiteX1736" fmla="*/ 2665299 w 4972343"/>
              <a:gd name="connsiteY1736" fmla="*/ 460902 h 512833"/>
              <a:gd name="connsiteX1737" fmla="*/ 2676002 w 4972343"/>
              <a:gd name="connsiteY1737" fmla="*/ 471605 h 512833"/>
              <a:gd name="connsiteX1738" fmla="*/ 2665299 w 4972343"/>
              <a:gd name="connsiteY1738" fmla="*/ 482307 h 512833"/>
              <a:gd name="connsiteX1739" fmla="*/ 2654597 w 4972343"/>
              <a:gd name="connsiteY1739" fmla="*/ 471605 h 512833"/>
              <a:gd name="connsiteX1740" fmla="*/ 2665299 w 4972343"/>
              <a:gd name="connsiteY1740" fmla="*/ 460902 h 512833"/>
              <a:gd name="connsiteX1741" fmla="*/ 2637053 w 4972343"/>
              <a:gd name="connsiteY1741" fmla="*/ 460902 h 512833"/>
              <a:gd name="connsiteX1742" fmla="*/ 2647756 w 4972343"/>
              <a:gd name="connsiteY1742" fmla="*/ 471605 h 512833"/>
              <a:gd name="connsiteX1743" fmla="*/ 2637053 w 4972343"/>
              <a:gd name="connsiteY1743" fmla="*/ 482307 h 512833"/>
              <a:gd name="connsiteX1744" fmla="*/ 2626350 w 4972343"/>
              <a:gd name="connsiteY1744" fmla="*/ 471605 h 512833"/>
              <a:gd name="connsiteX1745" fmla="*/ 2637053 w 4972343"/>
              <a:gd name="connsiteY1745" fmla="*/ 460902 h 512833"/>
              <a:gd name="connsiteX1746" fmla="*/ 2608809 w 4972343"/>
              <a:gd name="connsiteY1746" fmla="*/ 460902 h 512833"/>
              <a:gd name="connsiteX1747" fmla="*/ 2619511 w 4972343"/>
              <a:gd name="connsiteY1747" fmla="*/ 471605 h 512833"/>
              <a:gd name="connsiteX1748" fmla="*/ 2608809 w 4972343"/>
              <a:gd name="connsiteY1748" fmla="*/ 482307 h 512833"/>
              <a:gd name="connsiteX1749" fmla="*/ 2598105 w 4972343"/>
              <a:gd name="connsiteY1749" fmla="*/ 471605 h 512833"/>
              <a:gd name="connsiteX1750" fmla="*/ 2608809 w 4972343"/>
              <a:gd name="connsiteY1750" fmla="*/ 460902 h 512833"/>
              <a:gd name="connsiteX1751" fmla="*/ 2580562 w 4972343"/>
              <a:gd name="connsiteY1751" fmla="*/ 460902 h 512833"/>
              <a:gd name="connsiteX1752" fmla="*/ 2591265 w 4972343"/>
              <a:gd name="connsiteY1752" fmla="*/ 471605 h 512833"/>
              <a:gd name="connsiteX1753" fmla="*/ 2580562 w 4972343"/>
              <a:gd name="connsiteY1753" fmla="*/ 482307 h 512833"/>
              <a:gd name="connsiteX1754" fmla="*/ 2569859 w 4972343"/>
              <a:gd name="connsiteY1754" fmla="*/ 471605 h 512833"/>
              <a:gd name="connsiteX1755" fmla="*/ 2580562 w 4972343"/>
              <a:gd name="connsiteY1755" fmla="*/ 460902 h 512833"/>
              <a:gd name="connsiteX1756" fmla="*/ 2552317 w 4972343"/>
              <a:gd name="connsiteY1756" fmla="*/ 460902 h 512833"/>
              <a:gd name="connsiteX1757" fmla="*/ 2563020 w 4972343"/>
              <a:gd name="connsiteY1757" fmla="*/ 471605 h 512833"/>
              <a:gd name="connsiteX1758" fmla="*/ 2552317 w 4972343"/>
              <a:gd name="connsiteY1758" fmla="*/ 482307 h 512833"/>
              <a:gd name="connsiteX1759" fmla="*/ 2541615 w 4972343"/>
              <a:gd name="connsiteY1759" fmla="*/ 471605 h 512833"/>
              <a:gd name="connsiteX1760" fmla="*/ 2552317 w 4972343"/>
              <a:gd name="connsiteY1760" fmla="*/ 460902 h 512833"/>
              <a:gd name="connsiteX1761" fmla="*/ 2524071 w 4972343"/>
              <a:gd name="connsiteY1761" fmla="*/ 460902 h 512833"/>
              <a:gd name="connsiteX1762" fmla="*/ 2534774 w 4972343"/>
              <a:gd name="connsiteY1762" fmla="*/ 471605 h 512833"/>
              <a:gd name="connsiteX1763" fmla="*/ 2524071 w 4972343"/>
              <a:gd name="connsiteY1763" fmla="*/ 482307 h 512833"/>
              <a:gd name="connsiteX1764" fmla="*/ 2513369 w 4972343"/>
              <a:gd name="connsiteY1764" fmla="*/ 471605 h 512833"/>
              <a:gd name="connsiteX1765" fmla="*/ 2524071 w 4972343"/>
              <a:gd name="connsiteY1765" fmla="*/ 460902 h 512833"/>
              <a:gd name="connsiteX1766" fmla="*/ 2495827 w 4972343"/>
              <a:gd name="connsiteY1766" fmla="*/ 460902 h 512833"/>
              <a:gd name="connsiteX1767" fmla="*/ 2506530 w 4972343"/>
              <a:gd name="connsiteY1767" fmla="*/ 471605 h 512833"/>
              <a:gd name="connsiteX1768" fmla="*/ 2495827 w 4972343"/>
              <a:gd name="connsiteY1768" fmla="*/ 482307 h 512833"/>
              <a:gd name="connsiteX1769" fmla="*/ 2485124 w 4972343"/>
              <a:gd name="connsiteY1769" fmla="*/ 471605 h 512833"/>
              <a:gd name="connsiteX1770" fmla="*/ 2495827 w 4972343"/>
              <a:gd name="connsiteY1770" fmla="*/ 460902 h 512833"/>
              <a:gd name="connsiteX1771" fmla="*/ 2467580 w 4972343"/>
              <a:gd name="connsiteY1771" fmla="*/ 460902 h 512833"/>
              <a:gd name="connsiteX1772" fmla="*/ 2478283 w 4972343"/>
              <a:gd name="connsiteY1772" fmla="*/ 471605 h 512833"/>
              <a:gd name="connsiteX1773" fmla="*/ 2467580 w 4972343"/>
              <a:gd name="connsiteY1773" fmla="*/ 482307 h 512833"/>
              <a:gd name="connsiteX1774" fmla="*/ 2456877 w 4972343"/>
              <a:gd name="connsiteY1774" fmla="*/ 471605 h 512833"/>
              <a:gd name="connsiteX1775" fmla="*/ 2467580 w 4972343"/>
              <a:gd name="connsiteY1775" fmla="*/ 460902 h 512833"/>
              <a:gd name="connsiteX1776" fmla="*/ 2439336 w 4972343"/>
              <a:gd name="connsiteY1776" fmla="*/ 460902 h 512833"/>
              <a:gd name="connsiteX1777" fmla="*/ 2450039 w 4972343"/>
              <a:gd name="connsiteY1777" fmla="*/ 471605 h 512833"/>
              <a:gd name="connsiteX1778" fmla="*/ 2439336 w 4972343"/>
              <a:gd name="connsiteY1778" fmla="*/ 482307 h 512833"/>
              <a:gd name="connsiteX1779" fmla="*/ 2428633 w 4972343"/>
              <a:gd name="connsiteY1779" fmla="*/ 471605 h 512833"/>
              <a:gd name="connsiteX1780" fmla="*/ 2439336 w 4972343"/>
              <a:gd name="connsiteY1780" fmla="*/ 460902 h 512833"/>
              <a:gd name="connsiteX1781" fmla="*/ 2411089 w 4972343"/>
              <a:gd name="connsiteY1781" fmla="*/ 460902 h 512833"/>
              <a:gd name="connsiteX1782" fmla="*/ 2421792 w 4972343"/>
              <a:gd name="connsiteY1782" fmla="*/ 471605 h 512833"/>
              <a:gd name="connsiteX1783" fmla="*/ 2411089 w 4972343"/>
              <a:gd name="connsiteY1783" fmla="*/ 482307 h 512833"/>
              <a:gd name="connsiteX1784" fmla="*/ 2400386 w 4972343"/>
              <a:gd name="connsiteY1784" fmla="*/ 471605 h 512833"/>
              <a:gd name="connsiteX1785" fmla="*/ 2411089 w 4972343"/>
              <a:gd name="connsiteY1785" fmla="*/ 460902 h 512833"/>
              <a:gd name="connsiteX1786" fmla="*/ 2382845 w 4972343"/>
              <a:gd name="connsiteY1786" fmla="*/ 460902 h 512833"/>
              <a:gd name="connsiteX1787" fmla="*/ 2393548 w 4972343"/>
              <a:gd name="connsiteY1787" fmla="*/ 471605 h 512833"/>
              <a:gd name="connsiteX1788" fmla="*/ 2382845 w 4972343"/>
              <a:gd name="connsiteY1788" fmla="*/ 482307 h 512833"/>
              <a:gd name="connsiteX1789" fmla="*/ 2372142 w 4972343"/>
              <a:gd name="connsiteY1789" fmla="*/ 471605 h 512833"/>
              <a:gd name="connsiteX1790" fmla="*/ 2382845 w 4972343"/>
              <a:gd name="connsiteY1790" fmla="*/ 460902 h 512833"/>
              <a:gd name="connsiteX1791" fmla="*/ 2354598 w 4972343"/>
              <a:gd name="connsiteY1791" fmla="*/ 460902 h 512833"/>
              <a:gd name="connsiteX1792" fmla="*/ 2365301 w 4972343"/>
              <a:gd name="connsiteY1792" fmla="*/ 471605 h 512833"/>
              <a:gd name="connsiteX1793" fmla="*/ 2354598 w 4972343"/>
              <a:gd name="connsiteY1793" fmla="*/ 482307 h 512833"/>
              <a:gd name="connsiteX1794" fmla="*/ 2343896 w 4972343"/>
              <a:gd name="connsiteY1794" fmla="*/ 471605 h 512833"/>
              <a:gd name="connsiteX1795" fmla="*/ 2354598 w 4972343"/>
              <a:gd name="connsiteY1795" fmla="*/ 460902 h 512833"/>
              <a:gd name="connsiteX1796" fmla="*/ 2326354 w 4972343"/>
              <a:gd name="connsiteY1796" fmla="*/ 460902 h 512833"/>
              <a:gd name="connsiteX1797" fmla="*/ 2337057 w 4972343"/>
              <a:gd name="connsiteY1797" fmla="*/ 471605 h 512833"/>
              <a:gd name="connsiteX1798" fmla="*/ 2326354 w 4972343"/>
              <a:gd name="connsiteY1798" fmla="*/ 482307 h 512833"/>
              <a:gd name="connsiteX1799" fmla="*/ 2315651 w 4972343"/>
              <a:gd name="connsiteY1799" fmla="*/ 471605 h 512833"/>
              <a:gd name="connsiteX1800" fmla="*/ 2326354 w 4972343"/>
              <a:gd name="connsiteY1800" fmla="*/ 460902 h 512833"/>
              <a:gd name="connsiteX1801" fmla="*/ 2298107 w 4972343"/>
              <a:gd name="connsiteY1801" fmla="*/ 460902 h 512833"/>
              <a:gd name="connsiteX1802" fmla="*/ 2308810 w 4972343"/>
              <a:gd name="connsiteY1802" fmla="*/ 471605 h 512833"/>
              <a:gd name="connsiteX1803" fmla="*/ 2298107 w 4972343"/>
              <a:gd name="connsiteY1803" fmla="*/ 482307 h 512833"/>
              <a:gd name="connsiteX1804" fmla="*/ 2287404 w 4972343"/>
              <a:gd name="connsiteY1804" fmla="*/ 471605 h 512833"/>
              <a:gd name="connsiteX1805" fmla="*/ 2298107 w 4972343"/>
              <a:gd name="connsiteY1805" fmla="*/ 460902 h 512833"/>
              <a:gd name="connsiteX1806" fmla="*/ 2269863 w 4972343"/>
              <a:gd name="connsiteY1806" fmla="*/ 460902 h 512833"/>
              <a:gd name="connsiteX1807" fmla="*/ 2280566 w 4972343"/>
              <a:gd name="connsiteY1807" fmla="*/ 471605 h 512833"/>
              <a:gd name="connsiteX1808" fmla="*/ 2269863 w 4972343"/>
              <a:gd name="connsiteY1808" fmla="*/ 482307 h 512833"/>
              <a:gd name="connsiteX1809" fmla="*/ 2259160 w 4972343"/>
              <a:gd name="connsiteY1809" fmla="*/ 471605 h 512833"/>
              <a:gd name="connsiteX1810" fmla="*/ 2269863 w 4972343"/>
              <a:gd name="connsiteY1810" fmla="*/ 460902 h 512833"/>
              <a:gd name="connsiteX1811" fmla="*/ 2241616 w 4972343"/>
              <a:gd name="connsiteY1811" fmla="*/ 460902 h 512833"/>
              <a:gd name="connsiteX1812" fmla="*/ 2252319 w 4972343"/>
              <a:gd name="connsiteY1812" fmla="*/ 471605 h 512833"/>
              <a:gd name="connsiteX1813" fmla="*/ 2241616 w 4972343"/>
              <a:gd name="connsiteY1813" fmla="*/ 482307 h 512833"/>
              <a:gd name="connsiteX1814" fmla="*/ 2230913 w 4972343"/>
              <a:gd name="connsiteY1814" fmla="*/ 471605 h 512833"/>
              <a:gd name="connsiteX1815" fmla="*/ 2241616 w 4972343"/>
              <a:gd name="connsiteY1815" fmla="*/ 460902 h 512833"/>
              <a:gd name="connsiteX1816" fmla="*/ 2213372 w 4972343"/>
              <a:gd name="connsiteY1816" fmla="*/ 460902 h 512833"/>
              <a:gd name="connsiteX1817" fmla="*/ 2224074 w 4972343"/>
              <a:gd name="connsiteY1817" fmla="*/ 471605 h 512833"/>
              <a:gd name="connsiteX1818" fmla="*/ 2213372 w 4972343"/>
              <a:gd name="connsiteY1818" fmla="*/ 482307 h 512833"/>
              <a:gd name="connsiteX1819" fmla="*/ 2202669 w 4972343"/>
              <a:gd name="connsiteY1819" fmla="*/ 471605 h 512833"/>
              <a:gd name="connsiteX1820" fmla="*/ 2213372 w 4972343"/>
              <a:gd name="connsiteY1820" fmla="*/ 460902 h 512833"/>
              <a:gd name="connsiteX1821" fmla="*/ 2185125 w 4972343"/>
              <a:gd name="connsiteY1821" fmla="*/ 460902 h 512833"/>
              <a:gd name="connsiteX1822" fmla="*/ 2195828 w 4972343"/>
              <a:gd name="connsiteY1822" fmla="*/ 471605 h 512833"/>
              <a:gd name="connsiteX1823" fmla="*/ 2185125 w 4972343"/>
              <a:gd name="connsiteY1823" fmla="*/ 482307 h 512833"/>
              <a:gd name="connsiteX1824" fmla="*/ 2174422 w 4972343"/>
              <a:gd name="connsiteY1824" fmla="*/ 471605 h 512833"/>
              <a:gd name="connsiteX1825" fmla="*/ 2185125 w 4972343"/>
              <a:gd name="connsiteY1825" fmla="*/ 460902 h 512833"/>
              <a:gd name="connsiteX1826" fmla="*/ 2156881 w 4972343"/>
              <a:gd name="connsiteY1826" fmla="*/ 460902 h 512833"/>
              <a:gd name="connsiteX1827" fmla="*/ 2167583 w 4972343"/>
              <a:gd name="connsiteY1827" fmla="*/ 471605 h 512833"/>
              <a:gd name="connsiteX1828" fmla="*/ 2156881 w 4972343"/>
              <a:gd name="connsiteY1828" fmla="*/ 482307 h 512833"/>
              <a:gd name="connsiteX1829" fmla="*/ 2146178 w 4972343"/>
              <a:gd name="connsiteY1829" fmla="*/ 471605 h 512833"/>
              <a:gd name="connsiteX1830" fmla="*/ 2156881 w 4972343"/>
              <a:gd name="connsiteY1830" fmla="*/ 460902 h 512833"/>
              <a:gd name="connsiteX1831" fmla="*/ 2128634 w 4972343"/>
              <a:gd name="connsiteY1831" fmla="*/ 460902 h 512833"/>
              <a:gd name="connsiteX1832" fmla="*/ 2139337 w 4972343"/>
              <a:gd name="connsiteY1832" fmla="*/ 471605 h 512833"/>
              <a:gd name="connsiteX1833" fmla="*/ 2128634 w 4972343"/>
              <a:gd name="connsiteY1833" fmla="*/ 482307 h 512833"/>
              <a:gd name="connsiteX1834" fmla="*/ 2117931 w 4972343"/>
              <a:gd name="connsiteY1834" fmla="*/ 471605 h 512833"/>
              <a:gd name="connsiteX1835" fmla="*/ 2128634 w 4972343"/>
              <a:gd name="connsiteY1835" fmla="*/ 460902 h 512833"/>
              <a:gd name="connsiteX1836" fmla="*/ 2100390 w 4972343"/>
              <a:gd name="connsiteY1836" fmla="*/ 460902 h 512833"/>
              <a:gd name="connsiteX1837" fmla="*/ 2111093 w 4972343"/>
              <a:gd name="connsiteY1837" fmla="*/ 471605 h 512833"/>
              <a:gd name="connsiteX1838" fmla="*/ 2100390 w 4972343"/>
              <a:gd name="connsiteY1838" fmla="*/ 482307 h 512833"/>
              <a:gd name="connsiteX1839" fmla="*/ 2089687 w 4972343"/>
              <a:gd name="connsiteY1839" fmla="*/ 471605 h 512833"/>
              <a:gd name="connsiteX1840" fmla="*/ 2100390 w 4972343"/>
              <a:gd name="connsiteY1840" fmla="*/ 460902 h 512833"/>
              <a:gd name="connsiteX1841" fmla="*/ 2072143 w 4972343"/>
              <a:gd name="connsiteY1841" fmla="*/ 460902 h 512833"/>
              <a:gd name="connsiteX1842" fmla="*/ 2082846 w 4972343"/>
              <a:gd name="connsiteY1842" fmla="*/ 471605 h 512833"/>
              <a:gd name="connsiteX1843" fmla="*/ 2072143 w 4972343"/>
              <a:gd name="connsiteY1843" fmla="*/ 482307 h 512833"/>
              <a:gd name="connsiteX1844" fmla="*/ 2061440 w 4972343"/>
              <a:gd name="connsiteY1844" fmla="*/ 471605 h 512833"/>
              <a:gd name="connsiteX1845" fmla="*/ 2072143 w 4972343"/>
              <a:gd name="connsiteY1845" fmla="*/ 460902 h 512833"/>
              <a:gd name="connsiteX1846" fmla="*/ 2043899 w 4972343"/>
              <a:gd name="connsiteY1846" fmla="*/ 460902 h 512833"/>
              <a:gd name="connsiteX1847" fmla="*/ 2054602 w 4972343"/>
              <a:gd name="connsiteY1847" fmla="*/ 471605 h 512833"/>
              <a:gd name="connsiteX1848" fmla="*/ 2043899 w 4972343"/>
              <a:gd name="connsiteY1848" fmla="*/ 482307 h 512833"/>
              <a:gd name="connsiteX1849" fmla="*/ 2033196 w 4972343"/>
              <a:gd name="connsiteY1849" fmla="*/ 471605 h 512833"/>
              <a:gd name="connsiteX1850" fmla="*/ 2043899 w 4972343"/>
              <a:gd name="connsiteY1850" fmla="*/ 460902 h 512833"/>
              <a:gd name="connsiteX1851" fmla="*/ 2015653 w 4972343"/>
              <a:gd name="connsiteY1851" fmla="*/ 460902 h 512833"/>
              <a:gd name="connsiteX1852" fmla="*/ 2026355 w 4972343"/>
              <a:gd name="connsiteY1852" fmla="*/ 471605 h 512833"/>
              <a:gd name="connsiteX1853" fmla="*/ 2015653 w 4972343"/>
              <a:gd name="connsiteY1853" fmla="*/ 482307 h 512833"/>
              <a:gd name="connsiteX1854" fmla="*/ 2004950 w 4972343"/>
              <a:gd name="connsiteY1854" fmla="*/ 471605 h 512833"/>
              <a:gd name="connsiteX1855" fmla="*/ 2015653 w 4972343"/>
              <a:gd name="connsiteY1855" fmla="*/ 460902 h 512833"/>
              <a:gd name="connsiteX1856" fmla="*/ 1987408 w 4972343"/>
              <a:gd name="connsiteY1856" fmla="*/ 460902 h 512833"/>
              <a:gd name="connsiteX1857" fmla="*/ 1998111 w 4972343"/>
              <a:gd name="connsiteY1857" fmla="*/ 471605 h 512833"/>
              <a:gd name="connsiteX1858" fmla="*/ 1987408 w 4972343"/>
              <a:gd name="connsiteY1858" fmla="*/ 482307 h 512833"/>
              <a:gd name="connsiteX1859" fmla="*/ 1976705 w 4972343"/>
              <a:gd name="connsiteY1859" fmla="*/ 471605 h 512833"/>
              <a:gd name="connsiteX1860" fmla="*/ 1987408 w 4972343"/>
              <a:gd name="connsiteY1860" fmla="*/ 460902 h 512833"/>
              <a:gd name="connsiteX1861" fmla="*/ 1959161 w 4972343"/>
              <a:gd name="connsiteY1861" fmla="*/ 460902 h 512833"/>
              <a:gd name="connsiteX1862" fmla="*/ 1969864 w 4972343"/>
              <a:gd name="connsiteY1862" fmla="*/ 471605 h 512833"/>
              <a:gd name="connsiteX1863" fmla="*/ 1959161 w 4972343"/>
              <a:gd name="connsiteY1863" fmla="*/ 482307 h 512833"/>
              <a:gd name="connsiteX1864" fmla="*/ 1948458 w 4972343"/>
              <a:gd name="connsiteY1864" fmla="*/ 471605 h 512833"/>
              <a:gd name="connsiteX1865" fmla="*/ 1959161 w 4972343"/>
              <a:gd name="connsiteY1865" fmla="*/ 460902 h 512833"/>
              <a:gd name="connsiteX1866" fmla="*/ 1930917 w 4972343"/>
              <a:gd name="connsiteY1866" fmla="*/ 460902 h 512833"/>
              <a:gd name="connsiteX1867" fmla="*/ 1941620 w 4972343"/>
              <a:gd name="connsiteY1867" fmla="*/ 471605 h 512833"/>
              <a:gd name="connsiteX1868" fmla="*/ 1930917 w 4972343"/>
              <a:gd name="connsiteY1868" fmla="*/ 482307 h 512833"/>
              <a:gd name="connsiteX1869" fmla="*/ 1920214 w 4972343"/>
              <a:gd name="connsiteY1869" fmla="*/ 471605 h 512833"/>
              <a:gd name="connsiteX1870" fmla="*/ 1930917 w 4972343"/>
              <a:gd name="connsiteY1870" fmla="*/ 460902 h 512833"/>
              <a:gd name="connsiteX1871" fmla="*/ 1902671 w 4972343"/>
              <a:gd name="connsiteY1871" fmla="*/ 460902 h 512833"/>
              <a:gd name="connsiteX1872" fmla="*/ 1913374 w 4972343"/>
              <a:gd name="connsiteY1872" fmla="*/ 471605 h 512833"/>
              <a:gd name="connsiteX1873" fmla="*/ 1902671 w 4972343"/>
              <a:gd name="connsiteY1873" fmla="*/ 482307 h 512833"/>
              <a:gd name="connsiteX1874" fmla="*/ 1891968 w 4972343"/>
              <a:gd name="connsiteY1874" fmla="*/ 471605 h 512833"/>
              <a:gd name="connsiteX1875" fmla="*/ 1902671 w 4972343"/>
              <a:gd name="connsiteY1875" fmla="*/ 460902 h 512833"/>
              <a:gd name="connsiteX1876" fmla="*/ 1874426 w 4972343"/>
              <a:gd name="connsiteY1876" fmla="*/ 460902 h 512833"/>
              <a:gd name="connsiteX1877" fmla="*/ 1885129 w 4972343"/>
              <a:gd name="connsiteY1877" fmla="*/ 471605 h 512833"/>
              <a:gd name="connsiteX1878" fmla="*/ 1874426 w 4972343"/>
              <a:gd name="connsiteY1878" fmla="*/ 482307 h 512833"/>
              <a:gd name="connsiteX1879" fmla="*/ 1863723 w 4972343"/>
              <a:gd name="connsiteY1879" fmla="*/ 471605 h 512833"/>
              <a:gd name="connsiteX1880" fmla="*/ 1874426 w 4972343"/>
              <a:gd name="connsiteY1880" fmla="*/ 460902 h 512833"/>
              <a:gd name="connsiteX1881" fmla="*/ 1846180 w 4972343"/>
              <a:gd name="connsiteY1881" fmla="*/ 460902 h 512833"/>
              <a:gd name="connsiteX1882" fmla="*/ 1856883 w 4972343"/>
              <a:gd name="connsiteY1882" fmla="*/ 471605 h 512833"/>
              <a:gd name="connsiteX1883" fmla="*/ 1846180 w 4972343"/>
              <a:gd name="connsiteY1883" fmla="*/ 482307 h 512833"/>
              <a:gd name="connsiteX1884" fmla="*/ 1835477 w 4972343"/>
              <a:gd name="connsiteY1884" fmla="*/ 471605 h 512833"/>
              <a:gd name="connsiteX1885" fmla="*/ 1846180 w 4972343"/>
              <a:gd name="connsiteY1885" fmla="*/ 460902 h 512833"/>
              <a:gd name="connsiteX1886" fmla="*/ 1817935 w 4972343"/>
              <a:gd name="connsiteY1886" fmla="*/ 460902 h 512833"/>
              <a:gd name="connsiteX1887" fmla="*/ 1828638 w 4972343"/>
              <a:gd name="connsiteY1887" fmla="*/ 471605 h 512833"/>
              <a:gd name="connsiteX1888" fmla="*/ 1817935 w 4972343"/>
              <a:gd name="connsiteY1888" fmla="*/ 482307 h 512833"/>
              <a:gd name="connsiteX1889" fmla="*/ 1807232 w 4972343"/>
              <a:gd name="connsiteY1889" fmla="*/ 471605 h 512833"/>
              <a:gd name="connsiteX1890" fmla="*/ 1817935 w 4972343"/>
              <a:gd name="connsiteY1890" fmla="*/ 460902 h 512833"/>
              <a:gd name="connsiteX1891" fmla="*/ 1789689 w 4972343"/>
              <a:gd name="connsiteY1891" fmla="*/ 460902 h 512833"/>
              <a:gd name="connsiteX1892" fmla="*/ 1800392 w 4972343"/>
              <a:gd name="connsiteY1892" fmla="*/ 471605 h 512833"/>
              <a:gd name="connsiteX1893" fmla="*/ 1789689 w 4972343"/>
              <a:gd name="connsiteY1893" fmla="*/ 482307 h 512833"/>
              <a:gd name="connsiteX1894" fmla="*/ 1778986 w 4972343"/>
              <a:gd name="connsiteY1894" fmla="*/ 471605 h 512833"/>
              <a:gd name="connsiteX1895" fmla="*/ 1789689 w 4972343"/>
              <a:gd name="connsiteY1895" fmla="*/ 460902 h 512833"/>
              <a:gd name="connsiteX1896" fmla="*/ 1761443 w 4972343"/>
              <a:gd name="connsiteY1896" fmla="*/ 460902 h 512833"/>
              <a:gd name="connsiteX1897" fmla="*/ 1772146 w 4972343"/>
              <a:gd name="connsiteY1897" fmla="*/ 471605 h 512833"/>
              <a:gd name="connsiteX1898" fmla="*/ 1761443 w 4972343"/>
              <a:gd name="connsiteY1898" fmla="*/ 482307 h 512833"/>
              <a:gd name="connsiteX1899" fmla="*/ 1750740 w 4972343"/>
              <a:gd name="connsiteY1899" fmla="*/ 471605 h 512833"/>
              <a:gd name="connsiteX1900" fmla="*/ 1761443 w 4972343"/>
              <a:gd name="connsiteY1900" fmla="*/ 460902 h 512833"/>
              <a:gd name="connsiteX1901" fmla="*/ 1733198 w 4972343"/>
              <a:gd name="connsiteY1901" fmla="*/ 460902 h 512833"/>
              <a:gd name="connsiteX1902" fmla="*/ 1743901 w 4972343"/>
              <a:gd name="connsiteY1902" fmla="*/ 471605 h 512833"/>
              <a:gd name="connsiteX1903" fmla="*/ 1733198 w 4972343"/>
              <a:gd name="connsiteY1903" fmla="*/ 482307 h 512833"/>
              <a:gd name="connsiteX1904" fmla="*/ 1722495 w 4972343"/>
              <a:gd name="connsiteY1904" fmla="*/ 471605 h 512833"/>
              <a:gd name="connsiteX1905" fmla="*/ 1733198 w 4972343"/>
              <a:gd name="connsiteY1905" fmla="*/ 460902 h 512833"/>
              <a:gd name="connsiteX1906" fmla="*/ 1704954 w 4972343"/>
              <a:gd name="connsiteY1906" fmla="*/ 460902 h 512833"/>
              <a:gd name="connsiteX1907" fmla="*/ 1715655 w 4972343"/>
              <a:gd name="connsiteY1907" fmla="*/ 471605 h 512833"/>
              <a:gd name="connsiteX1908" fmla="*/ 1704954 w 4972343"/>
              <a:gd name="connsiteY1908" fmla="*/ 482307 h 512833"/>
              <a:gd name="connsiteX1909" fmla="*/ 1694251 w 4972343"/>
              <a:gd name="connsiteY1909" fmla="*/ 471605 h 512833"/>
              <a:gd name="connsiteX1910" fmla="*/ 1704954 w 4972343"/>
              <a:gd name="connsiteY1910" fmla="*/ 460902 h 512833"/>
              <a:gd name="connsiteX1911" fmla="*/ 1676708 w 4972343"/>
              <a:gd name="connsiteY1911" fmla="*/ 460902 h 512833"/>
              <a:gd name="connsiteX1912" fmla="*/ 1687411 w 4972343"/>
              <a:gd name="connsiteY1912" fmla="*/ 471605 h 512833"/>
              <a:gd name="connsiteX1913" fmla="*/ 1676708 w 4972343"/>
              <a:gd name="connsiteY1913" fmla="*/ 482307 h 512833"/>
              <a:gd name="connsiteX1914" fmla="*/ 1666005 w 4972343"/>
              <a:gd name="connsiteY1914" fmla="*/ 471605 h 512833"/>
              <a:gd name="connsiteX1915" fmla="*/ 1676708 w 4972343"/>
              <a:gd name="connsiteY1915" fmla="*/ 460902 h 512833"/>
              <a:gd name="connsiteX1916" fmla="*/ 1648462 w 4972343"/>
              <a:gd name="connsiteY1916" fmla="*/ 460902 h 512833"/>
              <a:gd name="connsiteX1917" fmla="*/ 1659165 w 4972343"/>
              <a:gd name="connsiteY1917" fmla="*/ 471605 h 512833"/>
              <a:gd name="connsiteX1918" fmla="*/ 1648462 w 4972343"/>
              <a:gd name="connsiteY1918" fmla="*/ 482307 h 512833"/>
              <a:gd name="connsiteX1919" fmla="*/ 1637759 w 4972343"/>
              <a:gd name="connsiteY1919" fmla="*/ 471605 h 512833"/>
              <a:gd name="connsiteX1920" fmla="*/ 1648462 w 4972343"/>
              <a:gd name="connsiteY1920" fmla="*/ 460902 h 512833"/>
              <a:gd name="connsiteX1921" fmla="*/ 1620217 w 4972343"/>
              <a:gd name="connsiteY1921" fmla="*/ 460902 h 512833"/>
              <a:gd name="connsiteX1922" fmla="*/ 1630919 w 4972343"/>
              <a:gd name="connsiteY1922" fmla="*/ 471605 h 512833"/>
              <a:gd name="connsiteX1923" fmla="*/ 1627785 w 4972343"/>
              <a:gd name="connsiteY1923" fmla="*/ 479173 h 512833"/>
              <a:gd name="connsiteX1924" fmla="*/ 1620706 w 4972343"/>
              <a:gd name="connsiteY1924" fmla="*/ 482105 h 512833"/>
              <a:gd name="connsiteX1925" fmla="*/ 1619727 w 4972343"/>
              <a:gd name="connsiteY1925" fmla="*/ 482105 h 512833"/>
              <a:gd name="connsiteX1926" fmla="*/ 1612649 w 4972343"/>
              <a:gd name="connsiteY1926" fmla="*/ 479173 h 512833"/>
              <a:gd name="connsiteX1927" fmla="*/ 1609514 w 4972343"/>
              <a:gd name="connsiteY1927" fmla="*/ 471605 h 512833"/>
              <a:gd name="connsiteX1928" fmla="*/ 1620217 w 4972343"/>
              <a:gd name="connsiteY1928" fmla="*/ 460902 h 512833"/>
              <a:gd name="connsiteX1929" fmla="*/ 1591998 w 4972343"/>
              <a:gd name="connsiteY1929" fmla="*/ 460902 h 512833"/>
              <a:gd name="connsiteX1930" fmla="*/ 1602701 w 4972343"/>
              <a:gd name="connsiteY1930" fmla="*/ 471604 h 512833"/>
              <a:gd name="connsiteX1931" fmla="*/ 1591998 w 4972343"/>
              <a:gd name="connsiteY1931" fmla="*/ 482307 h 512833"/>
              <a:gd name="connsiteX1932" fmla="*/ 1581295 w 4972343"/>
              <a:gd name="connsiteY1932" fmla="*/ 471604 h 512833"/>
              <a:gd name="connsiteX1933" fmla="*/ 1591998 w 4972343"/>
              <a:gd name="connsiteY1933" fmla="*/ 460902 h 512833"/>
              <a:gd name="connsiteX1934" fmla="*/ 1563760 w 4972343"/>
              <a:gd name="connsiteY1934" fmla="*/ 460902 h 512833"/>
              <a:gd name="connsiteX1935" fmla="*/ 1574463 w 4972343"/>
              <a:gd name="connsiteY1935" fmla="*/ 471604 h 512833"/>
              <a:gd name="connsiteX1936" fmla="*/ 1563760 w 4972343"/>
              <a:gd name="connsiteY1936" fmla="*/ 482307 h 512833"/>
              <a:gd name="connsiteX1937" fmla="*/ 1553057 w 4972343"/>
              <a:gd name="connsiteY1937" fmla="*/ 471604 h 512833"/>
              <a:gd name="connsiteX1938" fmla="*/ 1563760 w 4972343"/>
              <a:gd name="connsiteY1938" fmla="*/ 460902 h 512833"/>
              <a:gd name="connsiteX1939" fmla="*/ 1535515 w 4972343"/>
              <a:gd name="connsiteY1939" fmla="*/ 460902 h 512833"/>
              <a:gd name="connsiteX1940" fmla="*/ 1546218 w 4972343"/>
              <a:gd name="connsiteY1940" fmla="*/ 471604 h 512833"/>
              <a:gd name="connsiteX1941" fmla="*/ 1535515 w 4972343"/>
              <a:gd name="connsiteY1941" fmla="*/ 482307 h 512833"/>
              <a:gd name="connsiteX1942" fmla="*/ 1524812 w 4972343"/>
              <a:gd name="connsiteY1942" fmla="*/ 471604 h 512833"/>
              <a:gd name="connsiteX1943" fmla="*/ 1535515 w 4972343"/>
              <a:gd name="connsiteY1943" fmla="*/ 460902 h 512833"/>
              <a:gd name="connsiteX1944" fmla="*/ 1507269 w 4972343"/>
              <a:gd name="connsiteY1944" fmla="*/ 460902 h 512833"/>
              <a:gd name="connsiteX1945" fmla="*/ 1517972 w 4972343"/>
              <a:gd name="connsiteY1945" fmla="*/ 471604 h 512833"/>
              <a:gd name="connsiteX1946" fmla="*/ 1507269 w 4972343"/>
              <a:gd name="connsiteY1946" fmla="*/ 482307 h 512833"/>
              <a:gd name="connsiteX1947" fmla="*/ 1496566 w 4972343"/>
              <a:gd name="connsiteY1947" fmla="*/ 471604 h 512833"/>
              <a:gd name="connsiteX1948" fmla="*/ 1507269 w 4972343"/>
              <a:gd name="connsiteY1948" fmla="*/ 460902 h 512833"/>
              <a:gd name="connsiteX1949" fmla="*/ 1479024 w 4972343"/>
              <a:gd name="connsiteY1949" fmla="*/ 460902 h 512833"/>
              <a:gd name="connsiteX1950" fmla="*/ 1489727 w 4972343"/>
              <a:gd name="connsiteY1950" fmla="*/ 471604 h 512833"/>
              <a:gd name="connsiteX1951" fmla="*/ 1479024 w 4972343"/>
              <a:gd name="connsiteY1951" fmla="*/ 482307 h 512833"/>
              <a:gd name="connsiteX1952" fmla="*/ 1468321 w 4972343"/>
              <a:gd name="connsiteY1952" fmla="*/ 471604 h 512833"/>
              <a:gd name="connsiteX1953" fmla="*/ 1479024 w 4972343"/>
              <a:gd name="connsiteY1953" fmla="*/ 460902 h 512833"/>
              <a:gd name="connsiteX1954" fmla="*/ 1450778 w 4972343"/>
              <a:gd name="connsiteY1954" fmla="*/ 460902 h 512833"/>
              <a:gd name="connsiteX1955" fmla="*/ 1461481 w 4972343"/>
              <a:gd name="connsiteY1955" fmla="*/ 471604 h 512833"/>
              <a:gd name="connsiteX1956" fmla="*/ 1450778 w 4972343"/>
              <a:gd name="connsiteY1956" fmla="*/ 482307 h 512833"/>
              <a:gd name="connsiteX1957" fmla="*/ 1440075 w 4972343"/>
              <a:gd name="connsiteY1957" fmla="*/ 471604 h 512833"/>
              <a:gd name="connsiteX1958" fmla="*/ 1450778 w 4972343"/>
              <a:gd name="connsiteY1958" fmla="*/ 460902 h 512833"/>
              <a:gd name="connsiteX1959" fmla="*/ 1422533 w 4972343"/>
              <a:gd name="connsiteY1959" fmla="*/ 460902 h 512833"/>
              <a:gd name="connsiteX1960" fmla="*/ 1433236 w 4972343"/>
              <a:gd name="connsiteY1960" fmla="*/ 471604 h 512833"/>
              <a:gd name="connsiteX1961" fmla="*/ 1422533 w 4972343"/>
              <a:gd name="connsiteY1961" fmla="*/ 482307 h 512833"/>
              <a:gd name="connsiteX1962" fmla="*/ 1411830 w 4972343"/>
              <a:gd name="connsiteY1962" fmla="*/ 471604 h 512833"/>
              <a:gd name="connsiteX1963" fmla="*/ 1422533 w 4972343"/>
              <a:gd name="connsiteY1963" fmla="*/ 460902 h 512833"/>
              <a:gd name="connsiteX1964" fmla="*/ 1394287 w 4972343"/>
              <a:gd name="connsiteY1964" fmla="*/ 460902 h 512833"/>
              <a:gd name="connsiteX1965" fmla="*/ 1404990 w 4972343"/>
              <a:gd name="connsiteY1965" fmla="*/ 471604 h 512833"/>
              <a:gd name="connsiteX1966" fmla="*/ 1394287 w 4972343"/>
              <a:gd name="connsiteY1966" fmla="*/ 482307 h 512833"/>
              <a:gd name="connsiteX1967" fmla="*/ 1383584 w 4972343"/>
              <a:gd name="connsiteY1967" fmla="*/ 471604 h 512833"/>
              <a:gd name="connsiteX1968" fmla="*/ 1394287 w 4972343"/>
              <a:gd name="connsiteY1968" fmla="*/ 460902 h 512833"/>
              <a:gd name="connsiteX1969" fmla="*/ 1366042 w 4972343"/>
              <a:gd name="connsiteY1969" fmla="*/ 460902 h 512833"/>
              <a:gd name="connsiteX1970" fmla="*/ 1376745 w 4972343"/>
              <a:gd name="connsiteY1970" fmla="*/ 471604 h 512833"/>
              <a:gd name="connsiteX1971" fmla="*/ 1366042 w 4972343"/>
              <a:gd name="connsiteY1971" fmla="*/ 482307 h 512833"/>
              <a:gd name="connsiteX1972" fmla="*/ 1355339 w 4972343"/>
              <a:gd name="connsiteY1972" fmla="*/ 471604 h 512833"/>
              <a:gd name="connsiteX1973" fmla="*/ 1366042 w 4972343"/>
              <a:gd name="connsiteY1973" fmla="*/ 460902 h 512833"/>
              <a:gd name="connsiteX1974" fmla="*/ 1337796 w 4972343"/>
              <a:gd name="connsiteY1974" fmla="*/ 460902 h 512833"/>
              <a:gd name="connsiteX1975" fmla="*/ 1348499 w 4972343"/>
              <a:gd name="connsiteY1975" fmla="*/ 471604 h 512833"/>
              <a:gd name="connsiteX1976" fmla="*/ 1337796 w 4972343"/>
              <a:gd name="connsiteY1976" fmla="*/ 482307 h 512833"/>
              <a:gd name="connsiteX1977" fmla="*/ 1327093 w 4972343"/>
              <a:gd name="connsiteY1977" fmla="*/ 471604 h 512833"/>
              <a:gd name="connsiteX1978" fmla="*/ 1337796 w 4972343"/>
              <a:gd name="connsiteY1978" fmla="*/ 460902 h 512833"/>
              <a:gd name="connsiteX1979" fmla="*/ 1309551 w 4972343"/>
              <a:gd name="connsiteY1979" fmla="*/ 460902 h 512833"/>
              <a:gd name="connsiteX1980" fmla="*/ 1320254 w 4972343"/>
              <a:gd name="connsiteY1980" fmla="*/ 471604 h 512833"/>
              <a:gd name="connsiteX1981" fmla="*/ 1309551 w 4972343"/>
              <a:gd name="connsiteY1981" fmla="*/ 482307 h 512833"/>
              <a:gd name="connsiteX1982" fmla="*/ 1298848 w 4972343"/>
              <a:gd name="connsiteY1982" fmla="*/ 471604 h 512833"/>
              <a:gd name="connsiteX1983" fmla="*/ 1309551 w 4972343"/>
              <a:gd name="connsiteY1983" fmla="*/ 460902 h 512833"/>
              <a:gd name="connsiteX1984" fmla="*/ 1281305 w 4972343"/>
              <a:gd name="connsiteY1984" fmla="*/ 460902 h 512833"/>
              <a:gd name="connsiteX1985" fmla="*/ 1292008 w 4972343"/>
              <a:gd name="connsiteY1985" fmla="*/ 471604 h 512833"/>
              <a:gd name="connsiteX1986" fmla="*/ 1281305 w 4972343"/>
              <a:gd name="connsiteY1986" fmla="*/ 482307 h 512833"/>
              <a:gd name="connsiteX1987" fmla="*/ 1270602 w 4972343"/>
              <a:gd name="connsiteY1987" fmla="*/ 471604 h 512833"/>
              <a:gd name="connsiteX1988" fmla="*/ 1281305 w 4972343"/>
              <a:gd name="connsiteY1988" fmla="*/ 460902 h 512833"/>
              <a:gd name="connsiteX1989" fmla="*/ 1253060 w 4972343"/>
              <a:gd name="connsiteY1989" fmla="*/ 460902 h 512833"/>
              <a:gd name="connsiteX1990" fmla="*/ 1263763 w 4972343"/>
              <a:gd name="connsiteY1990" fmla="*/ 471604 h 512833"/>
              <a:gd name="connsiteX1991" fmla="*/ 1253060 w 4972343"/>
              <a:gd name="connsiteY1991" fmla="*/ 482307 h 512833"/>
              <a:gd name="connsiteX1992" fmla="*/ 1242357 w 4972343"/>
              <a:gd name="connsiteY1992" fmla="*/ 471604 h 512833"/>
              <a:gd name="connsiteX1993" fmla="*/ 1253060 w 4972343"/>
              <a:gd name="connsiteY1993" fmla="*/ 460902 h 512833"/>
              <a:gd name="connsiteX1994" fmla="*/ 1224814 w 4972343"/>
              <a:gd name="connsiteY1994" fmla="*/ 460902 h 512833"/>
              <a:gd name="connsiteX1995" fmla="*/ 1235517 w 4972343"/>
              <a:gd name="connsiteY1995" fmla="*/ 471604 h 512833"/>
              <a:gd name="connsiteX1996" fmla="*/ 1224814 w 4972343"/>
              <a:gd name="connsiteY1996" fmla="*/ 482307 h 512833"/>
              <a:gd name="connsiteX1997" fmla="*/ 1214111 w 4972343"/>
              <a:gd name="connsiteY1997" fmla="*/ 471604 h 512833"/>
              <a:gd name="connsiteX1998" fmla="*/ 1224814 w 4972343"/>
              <a:gd name="connsiteY1998" fmla="*/ 460902 h 512833"/>
              <a:gd name="connsiteX1999" fmla="*/ 1196569 w 4972343"/>
              <a:gd name="connsiteY1999" fmla="*/ 460902 h 512833"/>
              <a:gd name="connsiteX2000" fmla="*/ 1207272 w 4972343"/>
              <a:gd name="connsiteY2000" fmla="*/ 471604 h 512833"/>
              <a:gd name="connsiteX2001" fmla="*/ 1196569 w 4972343"/>
              <a:gd name="connsiteY2001" fmla="*/ 482307 h 512833"/>
              <a:gd name="connsiteX2002" fmla="*/ 1185866 w 4972343"/>
              <a:gd name="connsiteY2002" fmla="*/ 471604 h 512833"/>
              <a:gd name="connsiteX2003" fmla="*/ 1196569 w 4972343"/>
              <a:gd name="connsiteY2003" fmla="*/ 460902 h 512833"/>
              <a:gd name="connsiteX2004" fmla="*/ 1168323 w 4972343"/>
              <a:gd name="connsiteY2004" fmla="*/ 460902 h 512833"/>
              <a:gd name="connsiteX2005" fmla="*/ 1179026 w 4972343"/>
              <a:gd name="connsiteY2005" fmla="*/ 471604 h 512833"/>
              <a:gd name="connsiteX2006" fmla="*/ 1168323 w 4972343"/>
              <a:gd name="connsiteY2006" fmla="*/ 482307 h 512833"/>
              <a:gd name="connsiteX2007" fmla="*/ 1157620 w 4972343"/>
              <a:gd name="connsiteY2007" fmla="*/ 471604 h 512833"/>
              <a:gd name="connsiteX2008" fmla="*/ 1168323 w 4972343"/>
              <a:gd name="connsiteY2008" fmla="*/ 460902 h 512833"/>
              <a:gd name="connsiteX2009" fmla="*/ 1140078 w 4972343"/>
              <a:gd name="connsiteY2009" fmla="*/ 460902 h 512833"/>
              <a:gd name="connsiteX2010" fmla="*/ 1150781 w 4972343"/>
              <a:gd name="connsiteY2010" fmla="*/ 471604 h 512833"/>
              <a:gd name="connsiteX2011" fmla="*/ 1140078 w 4972343"/>
              <a:gd name="connsiteY2011" fmla="*/ 482307 h 512833"/>
              <a:gd name="connsiteX2012" fmla="*/ 1129376 w 4972343"/>
              <a:gd name="connsiteY2012" fmla="*/ 471604 h 512833"/>
              <a:gd name="connsiteX2013" fmla="*/ 1140078 w 4972343"/>
              <a:gd name="connsiteY2013" fmla="*/ 460902 h 512833"/>
              <a:gd name="connsiteX2014" fmla="*/ 1111832 w 4972343"/>
              <a:gd name="connsiteY2014" fmla="*/ 460902 h 512833"/>
              <a:gd name="connsiteX2015" fmla="*/ 1122535 w 4972343"/>
              <a:gd name="connsiteY2015" fmla="*/ 471604 h 512833"/>
              <a:gd name="connsiteX2016" fmla="*/ 1111832 w 4972343"/>
              <a:gd name="connsiteY2016" fmla="*/ 482307 h 512833"/>
              <a:gd name="connsiteX2017" fmla="*/ 1101129 w 4972343"/>
              <a:gd name="connsiteY2017" fmla="*/ 471604 h 512833"/>
              <a:gd name="connsiteX2018" fmla="*/ 1111832 w 4972343"/>
              <a:gd name="connsiteY2018" fmla="*/ 460902 h 512833"/>
              <a:gd name="connsiteX2019" fmla="*/ 1083587 w 4972343"/>
              <a:gd name="connsiteY2019" fmla="*/ 460902 h 512833"/>
              <a:gd name="connsiteX2020" fmla="*/ 1094290 w 4972343"/>
              <a:gd name="connsiteY2020" fmla="*/ 471604 h 512833"/>
              <a:gd name="connsiteX2021" fmla="*/ 1083587 w 4972343"/>
              <a:gd name="connsiteY2021" fmla="*/ 482307 h 512833"/>
              <a:gd name="connsiteX2022" fmla="*/ 1072885 w 4972343"/>
              <a:gd name="connsiteY2022" fmla="*/ 471604 h 512833"/>
              <a:gd name="connsiteX2023" fmla="*/ 1083587 w 4972343"/>
              <a:gd name="connsiteY2023" fmla="*/ 460902 h 512833"/>
              <a:gd name="connsiteX2024" fmla="*/ 1055341 w 4972343"/>
              <a:gd name="connsiteY2024" fmla="*/ 460902 h 512833"/>
              <a:gd name="connsiteX2025" fmla="*/ 1066044 w 4972343"/>
              <a:gd name="connsiteY2025" fmla="*/ 471604 h 512833"/>
              <a:gd name="connsiteX2026" fmla="*/ 1055341 w 4972343"/>
              <a:gd name="connsiteY2026" fmla="*/ 482307 h 512833"/>
              <a:gd name="connsiteX2027" fmla="*/ 1044638 w 4972343"/>
              <a:gd name="connsiteY2027" fmla="*/ 471604 h 512833"/>
              <a:gd name="connsiteX2028" fmla="*/ 1055341 w 4972343"/>
              <a:gd name="connsiteY2028" fmla="*/ 460902 h 512833"/>
              <a:gd name="connsiteX2029" fmla="*/ 1027096 w 4972343"/>
              <a:gd name="connsiteY2029" fmla="*/ 460902 h 512833"/>
              <a:gd name="connsiteX2030" fmla="*/ 1037799 w 4972343"/>
              <a:gd name="connsiteY2030" fmla="*/ 471604 h 512833"/>
              <a:gd name="connsiteX2031" fmla="*/ 1027096 w 4972343"/>
              <a:gd name="connsiteY2031" fmla="*/ 482307 h 512833"/>
              <a:gd name="connsiteX2032" fmla="*/ 1016394 w 4972343"/>
              <a:gd name="connsiteY2032" fmla="*/ 471604 h 512833"/>
              <a:gd name="connsiteX2033" fmla="*/ 1027096 w 4972343"/>
              <a:gd name="connsiteY2033" fmla="*/ 460902 h 512833"/>
              <a:gd name="connsiteX2034" fmla="*/ 998850 w 4972343"/>
              <a:gd name="connsiteY2034" fmla="*/ 460902 h 512833"/>
              <a:gd name="connsiteX2035" fmla="*/ 1009553 w 4972343"/>
              <a:gd name="connsiteY2035" fmla="*/ 471604 h 512833"/>
              <a:gd name="connsiteX2036" fmla="*/ 998850 w 4972343"/>
              <a:gd name="connsiteY2036" fmla="*/ 482307 h 512833"/>
              <a:gd name="connsiteX2037" fmla="*/ 988147 w 4972343"/>
              <a:gd name="connsiteY2037" fmla="*/ 471604 h 512833"/>
              <a:gd name="connsiteX2038" fmla="*/ 998850 w 4972343"/>
              <a:gd name="connsiteY2038" fmla="*/ 460902 h 512833"/>
              <a:gd name="connsiteX2039" fmla="*/ 970605 w 4972343"/>
              <a:gd name="connsiteY2039" fmla="*/ 460902 h 512833"/>
              <a:gd name="connsiteX2040" fmla="*/ 981308 w 4972343"/>
              <a:gd name="connsiteY2040" fmla="*/ 471604 h 512833"/>
              <a:gd name="connsiteX2041" fmla="*/ 970605 w 4972343"/>
              <a:gd name="connsiteY2041" fmla="*/ 482307 h 512833"/>
              <a:gd name="connsiteX2042" fmla="*/ 959903 w 4972343"/>
              <a:gd name="connsiteY2042" fmla="*/ 471604 h 512833"/>
              <a:gd name="connsiteX2043" fmla="*/ 970605 w 4972343"/>
              <a:gd name="connsiteY2043" fmla="*/ 460902 h 512833"/>
              <a:gd name="connsiteX2044" fmla="*/ 942359 w 4972343"/>
              <a:gd name="connsiteY2044" fmla="*/ 460902 h 512833"/>
              <a:gd name="connsiteX2045" fmla="*/ 953062 w 4972343"/>
              <a:gd name="connsiteY2045" fmla="*/ 471604 h 512833"/>
              <a:gd name="connsiteX2046" fmla="*/ 942359 w 4972343"/>
              <a:gd name="connsiteY2046" fmla="*/ 482307 h 512833"/>
              <a:gd name="connsiteX2047" fmla="*/ 931656 w 4972343"/>
              <a:gd name="connsiteY2047" fmla="*/ 471604 h 512833"/>
              <a:gd name="connsiteX2048" fmla="*/ 942359 w 4972343"/>
              <a:gd name="connsiteY2048" fmla="*/ 460902 h 512833"/>
              <a:gd name="connsiteX2049" fmla="*/ 914114 w 4972343"/>
              <a:gd name="connsiteY2049" fmla="*/ 460902 h 512833"/>
              <a:gd name="connsiteX2050" fmla="*/ 924817 w 4972343"/>
              <a:gd name="connsiteY2050" fmla="*/ 471604 h 512833"/>
              <a:gd name="connsiteX2051" fmla="*/ 914114 w 4972343"/>
              <a:gd name="connsiteY2051" fmla="*/ 482307 h 512833"/>
              <a:gd name="connsiteX2052" fmla="*/ 903412 w 4972343"/>
              <a:gd name="connsiteY2052" fmla="*/ 471604 h 512833"/>
              <a:gd name="connsiteX2053" fmla="*/ 914114 w 4972343"/>
              <a:gd name="connsiteY2053" fmla="*/ 460902 h 512833"/>
              <a:gd name="connsiteX2054" fmla="*/ 885868 w 4972343"/>
              <a:gd name="connsiteY2054" fmla="*/ 460902 h 512833"/>
              <a:gd name="connsiteX2055" fmla="*/ 896571 w 4972343"/>
              <a:gd name="connsiteY2055" fmla="*/ 471604 h 512833"/>
              <a:gd name="connsiteX2056" fmla="*/ 885868 w 4972343"/>
              <a:gd name="connsiteY2056" fmla="*/ 482307 h 512833"/>
              <a:gd name="connsiteX2057" fmla="*/ 875165 w 4972343"/>
              <a:gd name="connsiteY2057" fmla="*/ 471604 h 512833"/>
              <a:gd name="connsiteX2058" fmla="*/ 885868 w 4972343"/>
              <a:gd name="connsiteY2058" fmla="*/ 460902 h 512833"/>
              <a:gd name="connsiteX2059" fmla="*/ 857623 w 4972343"/>
              <a:gd name="connsiteY2059" fmla="*/ 460902 h 512833"/>
              <a:gd name="connsiteX2060" fmla="*/ 868326 w 4972343"/>
              <a:gd name="connsiteY2060" fmla="*/ 471604 h 512833"/>
              <a:gd name="connsiteX2061" fmla="*/ 857623 w 4972343"/>
              <a:gd name="connsiteY2061" fmla="*/ 482307 h 512833"/>
              <a:gd name="connsiteX2062" fmla="*/ 846921 w 4972343"/>
              <a:gd name="connsiteY2062" fmla="*/ 471604 h 512833"/>
              <a:gd name="connsiteX2063" fmla="*/ 857623 w 4972343"/>
              <a:gd name="connsiteY2063" fmla="*/ 460902 h 512833"/>
              <a:gd name="connsiteX2064" fmla="*/ 829377 w 4972343"/>
              <a:gd name="connsiteY2064" fmla="*/ 460902 h 512833"/>
              <a:gd name="connsiteX2065" fmla="*/ 840080 w 4972343"/>
              <a:gd name="connsiteY2065" fmla="*/ 471604 h 512833"/>
              <a:gd name="connsiteX2066" fmla="*/ 829377 w 4972343"/>
              <a:gd name="connsiteY2066" fmla="*/ 482307 h 512833"/>
              <a:gd name="connsiteX2067" fmla="*/ 818675 w 4972343"/>
              <a:gd name="connsiteY2067" fmla="*/ 471604 h 512833"/>
              <a:gd name="connsiteX2068" fmla="*/ 829377 w 4972343"/>
              <a:gd name="connsiteY2068" fmla="*/ 460902 h 512833"/>
              <a:gd name="connsiteX2069" fmla="*/ 801133 w 4972343"/>
              <a:gd name="connsiteY2069" fmla="*/ 460902 h 512833"/>
              <a:gd name="connsiteX2070" fmla="*/ 811835 w 4972343"/>
              <a:gd name="connsiteY2070" fmla="*/ 471604 h 512833"/>
              <a:gd name="connsiteX2071" fmla="*/ 801133 w 4972343"/>
              <a:gd name="connsiteY2071" fmla="*/ 482307 h 512833"/>
              <a:gd name="connsiteX2072" fmla="*/ 790430 w 4972343"/>
              <a:gd name="connsiteY2072" fmla="*/ 471604 h 512833"/>
              <a:gd name="connsiteX2073" fmla="*/ 801133 w 4972343"/>
              <a:gd name="connsiteY2073" fmla="*/ 460902 h 512833"/>
              <a:gd name="connsiteX2074" fmla="*/ 772886 w 4972343"/>
              <a:gd name="connsiteY2074" fmla="*/ 460902 h 512833"/>
              <a:gd name="connsiteX2075" fmla="*/ 783589 w 4972343"/>
              <a:gd name="connsiteY2075" fmla="*/ 471604 h 512833"/>
              <a:gd name="connsiteX2076" fmla="*/ 772886 w 4972343"/>
              <a:gd name="connsiteY2076" fmla="*/ 482307 h 512833"/>
              <a:gd name="connsiteX2077" fmla="*/ 762183 w 4972343"/>
              <a:gd name="connsiteY2077" fmla="*/ 471604 h 512833"/>
              <a:gd name="connsiteX2078" fmla="*/ 772886 w 4972343"/>
              <a:gd name="connsiteY2078" fmla="*/ 460902 h 512833"/>
              <a:gd name="connsiteX2079" fmla="*/ 744642 w 4972343"/>
              <a:gd name="connsiteY2079" fmla="*/ 460902 h 512833"/>
              <a:gd name="connsiteX2080" fmla="*/ 755344 w 4972343"/>
              <a:gd name="connsiteY2080" fmla="*/ 471604 h 512833"/>
              <a:gd name="connsiteX2081" fmla="*/ 744642 w 4972343"/>
              <a:gd name="connsiteY2081" fmla="*/ 482307 h 512833"/>
              <a:gd name="connsiteX2082" fmla="*/ 733939 w 4972343"/>
              <a:gd name="connsiteY2082" fmla="*/ 471604 h 512833"/>
              <a:gd name="connsiteX2083" fmla="*/ 744642 w 4972343"/>
              <a:gd name="connsiteY2083" fmla="*/ 460902 h 512833"/>
              <a:gd name="connsiteX2084" fmla="*/ 716395 w 4972343"/>
              <a:gd name="connsiteY2084" fmla="*/ 460902 h 512833"/>
              <a:gd name="connsiteX2085" fmla="*/ 727098 w 4972343"/>
              <a:gd name="connsiteY2085" fmla="*/ 471604 h 512833"/>
              <a:gd name="connsiteX2086" fmla="*/ 716395 w 4972343"/>
              <a:gd name="connsiteY2086" fmla="*/ 482307 h 512833"/>
              <a:gd name="connsiteX2087" fmla="*/ 705692 w 4972343"/>
              <a:gd name="connsiteY2087" fmla="*/ 471604 h 512833"/>
              <a:gd name="connsiteX2088" fmla="*/ 716395 w 4972343"/>
              <a:gd name="connsiteY2088" fmla="*/ 460902 h 512833"/>
              <a:gd name="connsiteX2089" fmla="*/ 688151 w 4972343"/>
              <a:gd name="connsiteY2089" fmla="*/ 460902 h 512833"/>
              <a:gd name="connsiteX2090" fmla="*/ 698853 w 4972343"/>
              <a:gd name="connsiteY2090" fmla="*/ 471604 h 512833"/>
              <a:gd name="connsiteX2091" fmla="*/ 688151 w 4972343"/>
              <a:gd name="connsiteY2091" fmla="*/ 482307 h 512833"/>
              <a:gd name="connsiteX2092" fmla="*/ 677448 w 4972343"/>
              <a:gd name="connsiteY2092" fmla="*/ 471604 h 512833"/>
              <a:gd name="connsiteX2093" fmla="*/ 688151 w 4972343"/>
              <a:gd name="connsiteY2093" fmla="*/ 460902 h 512833"/>
              <a:gd name="connsiteX2094" fmla="*/ 659904 w 4972343"/>
              <a:gd name="connsiteY2094" fmla="*/ 460902 h 512833"/>
              <a:gd name="connsiteX2095" fmla="*/ 670607 w 4972343"/>
              <a:gd name="connsiteY2095" fmla="*/ 471604 h 512833"/>
              <a:gd name="connsiteX2096" fmla="*/ 659904 w 4972343"/>
              <a:gd name="connsiteY2096" fmla="*/ 482307 h 512833"/>
              <a:gd name="connsiteX2097" fmla="*/ 649201 w 4972343"/>
              <a:gd name="connsiteY2097" fmla="*/ 471604 h 512833"/>
              <a:gd name="connsiteX2098" fmla="*/ 659904 w 4972343"/>
              <a:gd name="connsiteY2098" fmla="*/ 460902 h 512833"/>
              <a:gd name="connsiteX2099" fmla="*/ 631660 w 4972343"/>
              <a:gd name="connsiteY2099" fmla="*/ 460902 h 512833"/>
              <a:gd name="connsiteX2100" fmla="*/ 642362 w 4972343"/>
              <a:gd name="connsiteY2100" fmla="*/ 471604 h 512833"/>
              <a:gd name="connsiteX2101" fmla="*/ 631660 w 4972343"/>
              <a:gd name="connsiteY2101" fmla="*/ 482307 h 512833"/>
              <a:gd name="connsiteX2102" fmla="*/ 620957 w 4972343"/>
              <a:gd name="connsiteY2102" fmla="*/ 471604 h 512833"/>
              <a:gd name="connsiteX2103" fmla="*/ 631660 w 4972343"/>
              <a:gd name="connsiteY2103" fmla="*/ 460902 h 512833"/>
              <a:gd name="connsiteX2104" fmla="*/ 603413 w 4972343"/>
              <a:gd name="connsiteY2104" fmla="*/ 460902 h 512833"/>
              <a:gd name="connsiteX2105" fmla="*/ 614116 w 4972343"/>
              <a:gd name="connsiteY2105" fmla="*/ 471604 h 512833"/>
              <a:gd name="connsiteX2106" fmla="*/ 603413 w 4972343"/>
              <a:gd name="connsiteY2106" fmla="*/ 482307 h 512833"/>
              <a:gd name="connsiteX2107" fmla="*/ 592710 w 4972343"/>
              <a:gd name="connsiteY2107" fmla="*/ 471604 h 512833"/>
              <a:gd name="connsiteX2108" fmla="*/ 603413 w 4972343"/>
              <a:gd name="connsiteY2108" fmla="*/ 460902 h 512833"/>
              <a:gd name="connsiteX2109" fmla="*/ 575169 w 4972343"/>
              <a:gd name="connsiteY2109" fmla="*/ 460902 h 512833"/>
              <a:gd name="connsiteX2110" fmla="*/ 585872 w 4972343"/>
              <a:gd name="connsiteY2110" fmla="*/ 471604 h 512833"/>
              <a:gd name="connsiteX2111" fmla="*/ 575169 w 4972343"/>
              <a:gd name="connsiteY2111" fmla="*/ 482307 h 512833"/>
              <a:gd name="connsiteX2112" fmla="*/ 564466 w 4972343"/>
              <a:gd name="connsiteY2112" fmla="*/ 471604 h 512833"/>
              <a:gd name="connsiteX2113" fmla="*/ 575169 w 4972343"/>
              <a:gd name="connsiteY2113" fmla="*/ 460902 h 512833"/>
              <a:gd name="connsiteX2114" fmla="*/ 546922 w 4972343"/>
              <a:gd name="connsiteY2114" fmla="*/ 460902 h 512833"/>
              <a:gd name="connsiteX2115" fmla="*/ 557625 w 4972343"/>
              <a:gd name="connsiteY2115" fmla="*/ 471604 h 512833"/>
              <a:gd name="connsiteX2116" fmla="*/ 546922 w 4972343"/>
              <a:gd name="connsiteY2116" fmla="*/ 482307 h 512833"/>
              <a:gd name="connsiteX2117" fmla="*/ 536219 w 4972343"/>
              <a:gd name="connsiteY2117" fmla="*/ 471604 h 512833"/>
              <a:gd name="connsiteX2118" fmla="*/ 546922 w 4972343"/>
              <a:gd name="connsiteY2118" fmla="*/ 460902 h 512833"/>
              <a:gd name="connsiteX2119" fmla="*/ 518678 w 4972343"/>
              <a:gd name="connsiteY2119" fmla="*/ 460902 h 512833"/>
              <a:gd name="connsiteX2120" fmla="*/ 529381 w 4972343"/>
              <a:gd name="connsiteY2120" fmla="*/ 471604 h 512833"/>
              <a:gd name="connsiteX2121" fmla="*/ 518678 w 4972343"/>
              <a:gd name="connsiteY2121" fmla="*/ 482307 h 512833"/>
              <a:gd name="connsiteX2122" fmla="*/ 507975 w 4972343"/>
              <a:gd name="connsiteY2122" fmla="*/ 471604 h 512833"/>
              <a:gd name="connsiteX2123" fmla="*/ 518678 w 4972343"/>
              <a:gd name="connsiteY2123" fmla="*/ 460902 h 512833"/>
              <a:gd name="connsiteX2124" fmla="*/ 490431 w 4972343"/>
              <a:gd name="connsiteY2124" fmla="*/ 460902 h 512833"/>
              <a:gd name="connsiteX2125" fmla="*/ 501134 w 4972343"/>
              <a:gd name="connsiteY2125" fmla="*/ 471604 h 512833"/>
              <a:gd name="connsiteX2126" fmla="*/ 490431 w 4972343"/>
              <a:gd name="connsiteY2126" fmla="*/ 482307 h 512833"/>
              <a:gd name="connsiteX2127" fmla="*/ 479728 w 4972343"/>
              <a:gd name="connsiteY2127" fmla="*/ 471604 h 512833"/>
              <a:gd name="connsiteX2128" fmla="*/ 490431 w 4972343"/>
              <a:gd name="connsiteY2128" fmla="*/ 460902 h 512833"/>
              <a:gd name="connsiteX2129" fmla="*/ 462187 w 4972343"/>
              <a:gd name="connsiteY2129" fmla="*/ 460902 h 512833"/>
              <a:gd name="connsiteX2130" fmla="*/ 472889 w 4972343"/>
              <a:gd name="connsiteY2130" fmla="*/ 471604 h 512833"/>
              <a:gd name="connsiteX2131" fmla="*/ 462187 w 4972343"/>
              <a:gd name="connsiteY2131" fmla="*/ 482307 h 512833"/>
              <a:gd name="connsiteX2132" fmla="*/ 451484 w 4972343"/>
              <a:gd name="connsiteY2132" fmla="*/ 471604 h 512833"/>
              <a:gd name="connsiteX2133" fmla="*/ 462187 w 4972343"/>
              <a:gd name="connsiteY2133" fmla="*/ 460902 h 512833"/>
              <a:gd name="connsiteX2134" fmla="*/ 433940 w 4972343"/>
              <a:gd name="connsiteY2134" fmla="*/ 460902 h 512833"/>
              <a:gd name="connsiteX2135" fmla="*/ 444643 w 4972343"/>
              <a:gd name="connsiteY2135" fmla="*/ 471604 h 512833"/>
              <a:gd name="connsiteX2136" fmla="*/ 433940 w 4972343"/>
              <a:gd name="connsiteY2136" fmla="*/ 482307 h 512833"/>
              <a:gd name="connsiteX2137" fmla="*/ 423237 w 4972343"/>
              <a:gd name="connsiteY2137" fmla="*/ 471604 h 512833"/>
              <a:gd name="connsiteX2138" fmla="*/ 433940 w 4972343"/>
              <a:gd name="connsiteY2138" fmla="*/ 460902 h 512833"/>
              <a:gd name="connsiteX2139" fmla="*/ 405696 w 4972343"/>
              <a:gd name="connsiteY2139" fmla="*/ 460902 h 512833"/>
              <a:gd name="connsiteX2140" fmla="*/ 416399 w 4972343"/>
              <a:gd name="connsiteY2140" fmla="*/ 471604 h 512833"/>
              <a:gd name="connsiteX2141" fmla="*/ 405696 w 4972343"/>
              <a:gd name="connsiteY2141" fmla="*/ 482307 h 512833"/>
              <a:gd name="connsiteX2142" fmla="*/ 394993 w 4972343"/>
              <a:gd name="connsiteY2142" fmla="*/ 471604 h 512833"/>
              <a:gd name="connsiteX2143" fmla="*/ 405696 w 4972343"/>
              <a:gd name="connsiteY2143" fmla="*/ 460902 h 512833"/>
              <a:gd name="connsiteX2144" fmla="*/ 377449 w 4972343"/>
              <a:gd name="connsiteY2144" fmla="*/ 460902 h 512833"/>
              <a:gd name="connsiteX2145" fmla="*/ 388152 w 4972343"/>
              <a:gd name="connsiteY2145" fmla="*/ 471604 h 512833"/>
              <a:gd name="connsiteX2146" fmla="*/ 377449 w 4972343"/>
              <a:gd name="connsiteY2146" fmla="*/ 482307 h 512833"/>
              <a:gd name="connsiteX2147" fmla="*/ 366747 w 4972343"/>
              <a:gd name="connsiteY2147" fmla="*/ 471604 h 512833"/>
              <a:gd name="connsiteX2148" fmla="*/ 377449 w 4972343"/>
              <a:gd name="connsiteY2148" fmla="*/ 460902 h 512833"/>
              <a:gd name="connsiteX2149" fmla="*/ 349205 w 4972343"/>
              <a:gd name="connsiteY2149" fmla="*/ 460902 h 512833"/>
              <a:gd name="connsiteX2150" fmla="*/ 359908 w 4972343"/>
              <a:gd name="connsiteY2150" fmla="*/ 471604 h 512833"/>
              <a:gd name="connsiteX2151" fmla="*/ 349205 w 4972343"/>
              <a:gd name="connsiteY2151" fmla="*/ 482307 h 512833"/>
              <a:gd name="connsiteX2152" fmla="*/ 338502 w 4972343"/>
              <a:gd name="connsiteY2152" fmla="*/ 471604 h 512833"/>
              <a:gd name="connsiteX2153" fmla="*/ 349205 w 4972343"/>
              <a:gd name="connsiteY2153" fmla="*/ 460902 h 512833"/>
              <a:gd name="connsiteX2154" fmla="*/ 320958 w 4972343"/>
              <a:gd name="connsiteY2154" fmla="*/ 460902 h 512833"/>
              <a:gd name="connsiteX2155" fmla="*/ 331662 w 4972343"/>
              <a:gd name="connsiteY2155" fmla="*/ 471604 h 512833"/>
              <a:gd name="connsiteX2156" fmla="*/ 320958 w 4972343"/>
              <a:gd name="connsiteY2156" fmla="*/ 482307 h 512833"/>
              <a:gd name="connsiteX2157" fmla="*/ 310256 w 4972343"/>
              <a:gd name="connsiteY2157" fmla="*/ 471604 h 512833"/>
              <a:gd name="connsiteX2158" fmla="*/ 320958 w 4972343"/>
              <a:gd name="connsiteY2158" fmla="*/ 460902 h 512833"/>
              <a:gd name="connsiteX2159" fmla="*/ 292714 w 4972343"/>
              <a:gd name="connsiteY2159" fmla="*/ 460902 h 512833"/>
              <a:gd name="connsiteX2160" fmla="*/ 303417 w 4972343"/>
              <a:gd name="connsiteY2160" fmla="*/ 471604 h 512833"/>
              <a:gd name="connsiteX2161" fmla="*/ 292714 w 4972343"/>
              <a:gd name="connsiteY2161" fmla="*/ 482307 h 512833"/>
              <a:gd name="connsiteX2162" fmla="*/ 282011 w 4972343"/>
              <a:gd name="connsiteY2162" fmla="*/ 471604 h 512833"/>
              <a:gd name="connsiteX2163" fmla="*/ 292714 w 4972343"/>
              <a:gd name="connsiteY2163" fmla="*/ 460902 h 512833"/>
              <a:gd name="connsiteX2164" fmla="*/ 264467 w 4972343"/>
              <a:gd name="connsiteY2164" fmla="*/ 460902 h 512833"/>
              <a:gd name="connsiteX2165" fmla="*/ 275170 w 4972343"/>
              <a:gd name="connsiteY2165" fmla="*/ 471604 h 512833"/>
              <a:gd name="connsiteX2166" fmla="*/ 264467 w 4972343"/>
              <a:gd name="connsiteY2166" fmla="*/ 482307 h 512833"/>
              <a:gd name="connsiteX2167" fmla="*/ 253765 w 4972343"/>
              <a:gd name="connsiteY2167" fmla="*/ 471604 h 512833"/>
              <a:gd name="connsiteX2168" fmla="*/ 264467 w 4972343"/>
              <a:gd name="connsiteY2168" fmla="*/ 460902 h 512833"/>
              <a:gd name="connsiteX2169" fmla="*/ 236223 w 4972343"/>
              <a:gd name="connsiteY2169" fmla="*/ 460902 h 512833"/>
              <a:gd name="connsiteX2170" fmla="*/ 246926 w 4972343"/>
              <a:gd name="connsiteY2170" fmla="*/ 471604 h 512833"/>
              <a:gd name="connsiteX2171" fmla="*/ 236223 w 4972343"/>
              <a:gd name="connsiteY2171" fmla="*/ 482307 h 512833"/>
              <a:gd name="connsiteX2172" fmla="*/ 225520 w 4972343"/>
              <a:gd name="connsiteY2172" fmla="*/ 471604 h 512833"/>
              <a:gd name="connsiteX2173" fmla="*/ 236223 w 4972343"/>
              <a:gd name="connsiteY2173" fmla="*/ 460902 h 512833"/>
              <a:gd name="connsiteX2174" fmla="*/ 207976 w 4972343"/>
              <a:gd name="connsiteY2174" fmla="*/ 460902 h 512833"/>
              <a:gd name="connsiteX2175" fmla="*/ 218679 w 4972343"/>
              <a:gd name="connsiteY2175" fmla="*/ 471604 h 512833"/>
              <a:gd name="connsiteX2176" fmla="*/ 207976 w 4972343"/>
              <a:gd name="connsiteY2176" fmla="*/ 482307 h 512833"/>
              <a:gd name="connsiteX2177" fmla="*/ 197274 w 4972343"/>
              <a:gd name="connsiteY2177" fmla="*/ 471604 h 512833"/>
              <a:gd name="connsiteX2178" fmla="*/ 207976 w 4972343"/>
              <a:gd name="connsiteY2178" fmla="*/ 460902 h 512833"/>
              <a:gd name="connsiteX2179" fmla="*/ 179732 w 4972343"/>
              <a:gd name="connsiteY2179" fmla="*/ 460902 h 512833"/>
              <a:gd name="connsiteX2180" fmla="*/ 190435 w 4972343"/>
              <a:gd name="connsiteY2180" fmla="*/ 471604 h 512833"/>
              <a:gd name="connsiteX2181" fmla="*/ 179732 w 4972343"/>
              <a:gd name="connsiteY2181" fmla="*/ 482307 h 512833"/>
              <a:gd name="connsiteX2182" fmla="*/ 169029 w 4972343"/>
              <a:gd name="connsiteY2182" fmla="*/ 471604 h 512833"/>
              <a:gd name="connsiteX2183" fmla="*/ 179732 w 4972343"/>
              <a:gd name="connsiteY2183" fmla="*/ 460902 h 512833"/>
              <a:gd name="connsiteX2184" fmla="*/ 151486 w 4972343"/>
              <a:gd name="connsiteY2184" fmla="*/ 460902 h 512833"/>
              <a:gd name="connsiteX2185" fmla="*/ 162188 w 4972343"/>
              <a:gd name="connsiteY2185" fmla="*/ 471604 h 512833"/>
              <a:gd name="connsiteX2186" fmla="*/ 151486 w 4972343"/>
              <a:gd name="connsiteY2186" fmla="*/ 482307 h 512833"/>
              <a:gd name="connsiteX2187" fmla="*/ 140783 w 4972343"/>
              <a:gd name="connsiteY2187" fmla="*/ 471604 h 512833"/>
              <a:gd name="connsiteX2188" fmla="*/ 151486 w 4972343"/>
              <a:gd name="connsiteY2188" fmla="*/ 460902 h 512833"/>
              <a:gd name="connsiteX2189" fmla="*/ 123241 w 4972343"/>
              <a:gd name="connsiteY2189" fmla="*/ 460902 h 512833"/>
              <a:gd name="connsiteX2190" fmla="*/ 133944 w 4972343"/>
              <a:gd name="connsiteY2190" fmla="*/ 471604 h 512833"/>
              <a:gd name="connsiteX2191" fmla="*/ 123241 w 4972343"/>
              <a:gd name="connsiteY2191" fmla="*/ 482307 h 512833"/>
              <a:gd name="connsiteX2192" fmla="*/ 112538 w 4972343"/>
              <a:gd name="connsiteY2192" fmla="*/ 471604 h 512833"/>
              <a:gd name="connsiteX2193" fmla="*/ 123241 w 4972343"/>
              <a:gd name="connsiteY2193" fmla="*/ 460902 h 512833"/>
              <a:gd name="connsiteX2194" fmla="*/ 94995 w 4972343"/>
              <a:gd name="connsiteY2194" fmla="*/ 460902 h 512833"/>
              <a:gd name="connsiteX2195" fmla="*/ 105698 w 4972343"/>
              <a:gd name="connsiteY2195" fmla="*/ 471604 h 512833"/>
              <a:gd name="connsiteX2196" fmla="*/ 101103 w 4972343"/>
              <a:gd name="connsiteY2196" fmla="*/ 476199 h 512833"/>
              <a:gd name="connsiteX2197" fmla="*/ 98383 w 4972343"/>
              <a:gd name="connsiteY2197" fmla="*/ 474723 h 512833"/>
              <a:gd name="connsiteX2198" fmla="*/ 88954 w 4972343"/>
              <a:gd name="connsiteY2198" fmla="*/ 466943 h 512833"/>
              <a:gd name="connsiteX2199" fmla="*/ 4910781 w 4972343"/>
              <a:gd name="connsiteY2199" fmla="*/ 436588 h 512833"/>
              <a:gd name="connsiteX2200" fmla="*/ 4912898 w 4972343"/>
              <a:gd name="connsiteY2200" fmla="*/ 438705 h 512833"/>
              <a:gd name="connsiteX2201" fmla="*/ 4906985 w 4972343"/>
              <a:gd name="connsiteY2201" fmla="*/ 447475 h 512833"/>
              <a:gd name="connsiteX2202" fmla="*/ 4903464 w 4972343"/>
              <a:gd name="connsiteY2202" fmla="*/ 450380 h 512833"/>
              <a:gd name="connsiteX2203" fmla="*/ 4900226 w 4972343"/>
              <a:gd name="connsiteY2203" fmla="*/ 447143 h 512833"/>
              <a:gd name="connsiteX2204" fmla="*/ 4910781 w 4972343"/>
              <a:gd name="connsiteY2204" fmla="*/ 436588 h 512833"/>
              <a:gd name="connsiteX2205" fmla="*/ 4882535 w 4972343"/>
              <a:gd name="connsiteY2205" fmla="*/ 436588 h 512833"/>
              <a:gd name="connsiteX2206" fmla="*/ 4893090 w 4972343"/>
              <a:gd name="connsiteY2206" fmla="*/ 447143 h 512833"/>
              <a:gd name="connsiteX2207" fmla="*/ 4882535 w 4972343"/>
              <a:gd name="connsiteY2207" fmla="*/ 457698 h 512833"/>
              <a:gd name="connsiteX2208" fmla="*/ 4871980 w 4972343"/>
              <a:gd name="connsiteY2208" fmla="*/ 447143 h 512833"/>
              <a:gd name="connsiteX2209" fmla="*/ 4882535 w 4972343"/>
              <a:gd name="connsiteY2209" fmla="*/ 436588 h 512833"/>
              <a:gd name="connsiteX2210" fmla="*/ 4854290 w 4972343"/>
              <a:gd name="connsiteY2210" fmla="*/ 436588 h 512833"/>
              <a:gd name="connsiteX2211" fmla="*/ 4864845 w 4972343"/>
              <a:gd name="connsiteY2211" fmla="*/ 447143 h 512833"/>
              <a:gd name="connsiteX2212" fmla="*/ 4854290 w 4972343"/>
              <a:gd name="connsiteY2212" fmla="*/ 457698 h 512833"/>
              <a:gd name="connsiteX2213" fmla="*/ 4843735 w 4972343"/>
              <a:gd name="connsiteY2213" fmla="*/ 447143 h 512833"/>
              <a:gd name="connsiteX2214" fmla="*/ 4854290 w 4972343"/>
              <a:gd name="connsiteY2214" fmla="*/ 436588 h 512833"/>
              <a:gd name="connsiteX2215" fmla="*/ 4826044 w 4972343"/>
              <a:gd name="connsiteY2215" fmla="*/ 436588 h 512833"/>
              <a:gd name="connsiteX2216" fmla="*/ 4836599 w 4972343"/>
              <a:gd name="connsiteY2216" fmla="*/ 447143 h 512833"/>
              <a:gd name="connsiteX2217" fmla="*/ 4826044 w 4972343"/>
              <a:gd name="connsiteY2217" fmla="*/ 457698 h 512833"/>
              <a:gd name="connsiteX2218" fmla="*/ 4815489 w 4972343"/>
              <a:gd name="connsiteY2218" fmla="*/ 447143 h 512833"/>
              <a:gd name="connsiteX2219" fmla="*/ 4826044 w 4972343"/>
              <a:gd name="connsiteY2219" fmla="*/ 436588 h 512833"/>
              <a:gd name="connsiteX2220" fmla="*/ 4797799 w 4972343"/>
              <a:gd name="connsiteY2220" fmla="*/ 436588 h 512833"/>
              <a:gd name="connsiteX2221" fmla="*/ 4808354 w 4972343"/>
              <a:gd name="connsiteY2221" fmla="*/ 447143 h 512833"/>
              <a:gd name="connsiteX2222" fmla="*/ 4797799 w 4972343"/>
              <a:gd name="connsiteY2222" fmla="*/ 457698 h 512833"/>
              <a:gd name="connsiteX2223" fmla="*/ 4787244 w 4972343"/>
              <a:gd name="connsiteY2223" fmla="*/ 447143 h 512833"/>
              <a:gd name="connsiteX2224" fmla="*/ 4797799 w 4972343"/>
              <a:gd name="connsiteY2224" fmla="*/ 436588 h 512833"/>
              <a:gd name="connsiteX2225" fmla="*/ 4769552 w 4972343"/>
              <a:gd name="connsiteY2225" fmla="*/ 436588 h 512833"/>
              <a:gd name="connsiteX2226" fmla="*/ 4780107 w 4972343"/>
              <a:gd name="connsiteY2226" fmla="*/ 447143 h 512833"/>
              <a:gd name="connsiteX2227" fmla="*/ 4769552 w 4972343"/>
              <a:gd name="connsiteY2227" fmla="*/ 457698 h 512833"/>
              <a:gd name="connsiteX2228" fmla="*/ 4758997 w 4972343"/>
              <a:gd name="connsiteY2228" fmla="*/ 447143 h 512833"/>
              <a:gd name="connsiteX2229" fmla="*/ 4769552 w 4972343"/>
              <a:gd name="connsiteY2229" fmla="*/ 436588 h 512833"/>
              <a:gd name="connsiteX2230" fmla="*/ 4741308 w 4972343"/>
              <a:gd name="connsiteY2230" fmla="*/ 436588 h 512833"/>
              <a:gd name="connsiteX2231" fmla="*/ 4751863 w 4972343"/>
              <a:gd name="connsiteY2231" fmla="*/ 447143 h 512833"/>
              <a:gd name="connsiteX2232" fmla="*/ 4741308 w 4972343"/>
              <a:gd name="connsiteY2232" fmla="*/ 457698 h 512833"/>
              <a:gd name="connsiteX2233" fmla="*/ 4730753 w 4972343"/>
              <a:gd name="connsiteY2233" fmla="*/ 447143 h 512833"/>
              <a:gd name="connsiteX2234" fmla="*/ 4741308 w 4972343"/>
              <a:gd name="connsiteY2234" fmla="*/ 436588 h 512833"/>
              <a:gd name="connsiteX2235" fmla="*/ 4713062 w 4972343"/>
              <a:gd name="connsiteY2235" fmla="*/ 436588 h 512833"/>
              <a:gd name="connsiteX2236" fmla="*/ 4723617 w 4972343"/>
              <a:gd name="connsiteY2236" fmla="*/ 447143 h 512833"/>
              <a:gd name="connsiteX2237" fmla="*/ 4713062 w 4972343"/>
              <a:gd name="connsiteY2237" fmla="*/ 457698 h 512833"/>
              <a:gd name="connsiteX2238" fmla="*/ 4702507 w 4972343"/>
              <a:gd name="connsiteY2238" fmla="*/ 447143 h 512833"/>
              <a:gd name="connsiteX2239" fmla="*/ 4713062 w 4972343"/>
              <a:gd name="connsiteY2239" fmla="*/ 436588 h 512833"/>
              <a:gd name="connsiteX2240" fmla="*/ 4684817 w 4972343"/>
              <a:gd name="connsiteY2240" fmla="*/ 436588 h 512833"/>
              <a:gd name="connsiteX2241" fmla="*/ 4695372 w 4972343"/>
              <a:gd name="connsiteY2241" fmla="*/ 447143 h 512833"/>
              <a:gd name="connsiteX2242" fmla="*/ 4684817 w 4972343"/>
              <a:gd name="connsiteY2242" fmla="*/ 457698 h 512833"/>
              <a:gd name="connsiteX2243" fmla="*/ 4674262 w 4972343"/>
              <a:gd name="connsiteY2243" fmla="*/ 447143 h 512833"/>
              <a:gd name="connsiteX2244" fmla="*/ 4684817 w 4972343"/>
              <a:gd name="connsiteY2244" fmla="*/ 436588 h 512833"/>
              <a:gd name="connsiteX2245" fmla="*/ 4656571 w 4972343"/>
              <a:gd name="connsiteY2245" fmla="*/ 436588 h 512833"/>
              <a:gd name="connsiteX2246" fmla="*/ 4667125 w 4972343"/>
              <a:gd name="connsiteY2246" fmla="*/ 447143 h 512833"/>
              <a:gd name="connsiteX2247" fmla="*/ 4656571 w 4972343"/>
              <a:gd name="connsiteY2247" fmla="*/ 457698 h 512833"/>
              <a:gd name="connsiteX2248" fmla="*/ 4646016 w 4972343"/>
              <a:gd name="connsiteY2248" fmla="*/ 447143 h 512833"/>
              <a:gd name="connsiteX2249" fmla="*/ 4656571 w 4972343"/>
              <a:gd name="connsiteY2249" fmla="*/ 436588 h 512833"/>
              <a:gd name="connsiteX2250" fmla="*/ 4628326 w 4972343"/>
              <a:gd name="connsiteY2250" fmla="*/ 436588 h 512833"/>
              <a:gd name="connsiteX2251" fmla="*/ 4638881 w 4972343"/>
              <a:gd name="connsiteY2251" fmla="*/ 447143 h 512833"/>
              <a:gd name="connsiteX2252" fmla="*/ 4628326 w 4972343"/>
              <a:gd name="connsiteY2252" fmla="*/ 457698 h 512833"/>
              <a:gd name="connsiteX2253" fmla="*/ 4617771 w 4972343"/>
              <a:gd name="connsiteY2253" fmla="*/ 447143 h 512833"/>
              <a:gd name="connsiteX2254" fmla="*/ 4628326 w 4972343"/>
              <a:gd name="connsiteY2254" fmla="*/ 436588 h 512833"/>
              <a:gd name="connsiteX2255" fmla="*/ 4600080 w 4972343"/>
              <a:gd name="connsiteY2255" fmla="*/ 436588 h 512833"/>
              <a:gd name="connsiteX2256" fmla="*/ 4610635 w 4972343"/>
              <a:gd name="connsiteY2256" fmla="*/ 447143 h 512833"/>
              <a:gd name="connsiteX2257" fmla="*/ 4600080 w 4972343"/>
              <a:gd name="connsiteY2257" fmla="*/ 457698 h 512833"/>
              <a:gd name="connsiteX2258" fmla="*/ 4589525 w 4972343"/>
              <a:gd name="connsiteY2258" fmla="*/ 447143 h 512833"/>
              <a:gd name="connsiteX2259" fmla="*/ 4600080 w 4972343"/>
              <a:gd name="connsiteY2259" fmla="*/ 436588 h 512833"/>
              <a:gd name="connsiteX2260" fmla="*/ 4571835 w 4972343"/>
              <a:gd name="connsiteY2260" fmla="*/ 436588 h 512833"/>
              <a:gd name="connsiteX2261" fmla="*/ 4582390 w 4972343"/>
              <a:gd name="connsiteY2261" fmla="*/ 447143 h 512833"/>
              <a:gd name="connsiteX2262" fmla="*/ 4571835 w 4972343"/>
              <a:gd name="connsiteY2262" fmla="*/ 457698 h 512833"/>
              <a:gd name="connsiteX2263" fmla="*/ 4561280 w 4972343"/>
              <a:gd name="connsiteY2263" fmla="*/ 447143 h 512833"/>
              <a:gd name="connsiteX2264" fmla="*/ 4571835 w 4972343"/>
              <a:gd name="connsiteY2264" fmla="*/ 436588 h 512833"/>
              <a:gd name="connsiteX2265" fmla="*/ 4543589 w 4972343"/>
              <a:gd name="connsiteY2265" fmla="*/ 436588 h 512833"/>
              <a:gd name="connsiteX2266" fmla="*/ 4554144 w 4972343"/>
              <a:gd name="connsiteY2266" fmla="*/ 447143 h 512833"/>
              <a:gd name="connsiteX2267" fmla="*/ 4543589 w 4972343"/>
              <a:gd name="connsiteY2267" fmla="*/ 457698 h 512833"/>
              <a:gd name="connsiteX2268" fmla="*/ 4533034 w 4972343"/>
              <a:gd name="connsiteY2268" fmla="*/ 447143 h 512833"/>
              <a:gd name="connsiteX2269" fmla="*/ 4543589 w 4972343"/>
              <a:gd name="connsiteY2269" fmla="*/ 436588 h 512833"/>
              <a:gd name="connsiteX2270" fmla="*/ 4515344 w 4972343"/>
              <a:gd name="connsiteY2270" fmla="*/ 436588 h 512833"/>
              <a:gd name="connsiteX2271" fmla="*/ 4525899 w 4972343"/>
              <a:gd name="connsiteY2271" fmla="*/ 447143 h 512833"/>
              <a:gd name="connsiteX2272" fmla="*/ 4515344 w 4972343"/>
              <a:gd name="connsiteY2272" fmla="*/ 457698 h 512833"/>
              <a:gd name="connsiteX2273" fmla="*/ 4504789 w 4972343"/>
              <a:gd name="connsiteY2273" fmla="*/ 447143 h 512833"/>
              <a:gd name="connsiteX2274" fmla="*/ 4515344 w 4972343"/>
              <a:gd name="connsiteY2274" fmla="*/ 436588 h 512833"/>
              <a:gd name="connsiteX2275" fmla="*/ 4487098 w 4972343"/>
              <a:gd name="connsiteY2275" fmla="*/ 436588 h 512833"/>
              <a:gd name="connsiteX2276" fmla="*/ 4497652 w 4972343"/>
              <a:gd name="connsiteY2276" fmla="*/ 447143 h 512833"/>
              <a:gd name="connsiteX2277" fmla="*/ 4487098 w 4972343"/>
              <a:gd name="connsiteY2277" fmla="*/ 457698 h 512833"/>
              <a:gd name="connsiteX2278" fmla="*/ 4476543 w 4972343"/>
              <a:gd name="connsiteY2278" fmla="*/ 447143 h 512833"/>
              <a:gd name="connsiteX2279" fmla="*/ 4487098 w 4972343"/>
              <a:gd name="connsiteY2279" fmla="*/ 436588 h 512833"/>
              <a:gd name="connsiteX2280" fmla="*/ 4458853 w 4972343"/>
              <a:gd name="connsiteY2280" fmla="*/ 436588 h 512833"/>
              <a:gd name="connsiteX2281" fmla="*/ 4469408 w 4972343"/>
              <a:gd name="connsiteY2281" fmla="*/ 447143 h 512833"/>
              <a:gd name="connsiteX2282" fmla="*/ 4458853 w 4972343"/>
              <a:gd name="connsiteY2282" fmla="*/ 457698 h 512833"/>
              <a:gd name="connsiteX2283" fmla="*/ 4448298 w 4972343"/>
              <a:gd name="connsiteY2283" fmla="*/ 447143 h 512833"/>
              <a:gd name="connsiteX2284" fmla="*/ 4458853 w 4972343"/>
              <a:gd name="connsiteY2284" fmla="*/ 436588 h 512833"/>
              <a:gd name="connsiteX2285" fmla="*/ 4430607 w 4972343"/>
              <a:gd name="connsiteY2285" fmla="*/ 436588 h 512833"/>
              <a:gd name="connsiteX2286" fmla="*/ 4441162 w 4972343"/>
              <a:gd name="connsiteY2286" fmla="*/ 447143 h 512833"/>
              <a:gd name="connsiteX2287" fmla="*/ 4430607 w 4972343"/>
              <a:gd name="connsiteY2287" fmla="*/ 457698 h 512833"/>
              <a:gd name="connsiteX2288" fmla="*/ 4420052 w 4972343"/>
              <a:gd name="connsiteY2288" fmla="*/ 447143 h 512833"/>
              <a:gd name="connsiteX2289" fmla="*/ 4430607 w 4972343"/>
              <a:gd name="connsiteY2289" fmla="*/ 436588 h 512833"/>
              <a:gd name="connsiteX2290" fmla="*/ 4402362 w 4972343"/>
              <a:gd name="connsiteY2290" fmla="*/ 436588 h 512833"/>
              <a:gd name="connsiteX2291" fmla="*/ 4412917 w 4972343"/>
              <a:gd name="connsiteY2291" fmla="*/ 447143 h 512833"/>
              <a:gd name="connsiteX2292" fmla="*/ 4402362 w 4972343"/>
              <a:gd name="connsiteY2292" fmla="*/ 457698 h 512833"/>
              <a:gd name="connsiteX2293" fmla="*/ 4391807 w 4972343"/>
              <a:gd name="connsiteY2293" fmla="*/ 447143 h 512833"/>
              <a:gd name="connsiteX2294" fmla="*/ 4402362 w 4972343"/>
              <a:gd name="connsiteY2294" fmla="*/ 436588 h 512833"/>
              <a:gd name="connsiteX2295" fmla="*/ 4374116 w 4972343"/>
              <a:gd name="connsiteY2295" fmla="*/ 436588 h 512833"/>
              <a:gd name="connsiteX2296" fmla="*/ 4384671 w 4972343"/>
              <a:gd name="connsiteY2296" fmla="*/ 447143 h 512833"/>
              <a:gd name="connsiteX2297" fmla="*/ 4374116 w 4972343"/>
              <a:gd name="connsiteY2297" fmla="*/ 457698 h 512833"/>
              <a:gd name="connsiteX2298" fmla="*/ 4363561 w 4972343"/>
              <a:gd name="connsiteY2298" fmla="*/ 447143 h 512833"/>
              <a:gd name="connsiteX2299" fmla="*/ 4374116 w 4972343"/>
              <a:gd name="connsiteY2299" fmla="*/ 436588 h 512833"/>
              <a:gd name="connsiteX2300" fmla="*/ 4345871 w 4972343"/>
              <a:gd name="connsiteY2300" fmla="*/ 436588 h 512833"/>
              <a:gd name="connsiteX2301" fmla="*/ 4356426 w 4972343"/>
              <a:gd name="connsiteY2301" fmla="*/ 447143 h 512833"/>
              <a:gd name="connsiteX2302" fmla="*/ 4345871 w 4972343"/>
              <a:gd name="connsiteY2302" fmla="*/ 457698 h 512833"/>
              <a:gd name="connsiteX2303" fmla="*/ 4335316 w 4972343"/>
              <a:gd name="connsiteY2303" fmla="*/ 447143 h 512833"/>
              <a:gd name="connsiteX2304" fmla="*/ 4345871 w 4972343"/>
              <a:gd name="connsiteY2304" fmla="*/ 436588 h 512833"/>
              <a:gd name="connsiteX2305" fmla="*/ 4317625 w 4972343"/>
              <a:gd name="connsiteY2305" fmla="*/ 436588 h 512833"/>
              <a:gd name="connsiteX2306" fmla="*/ 4328180 w 4972343"/>
              <a:gd name="connsiteY2306" fmla="*/ 447143 h 512833"/>
              <a:gd name="connsiteX2307" fmla="*/ 4317625 w 4972343"/>
              <a:gd name="connsiteY2307" fmla="*/ 457698 h 512833"/>
              <a:gd name="connsiteX2308" fmla="*/ 4307070 w 4972343"/>
              <a:gd name="connsiteY2308" fmla="*/ 447143 h 512833"/>
              <a:gd name="connsiteX2309" fmla="*/ 4317625 w 4972343"/>
              <a:gd name="connsiteY2309" fmla="*/ 436588 h 512833"/>
              <a:gd name="connsiteX2310" fmla="*/ 4289380 w 4972343"/>
              <a:gd name="connsiteY2310" fmla="*/ 436588 h 512833"/>
              <a:gd name="connsiteX2311" fmla="*/ 4299935 w 4972343"/>
              <a:gd name="connsiteY2311" fmla="*/ 447143 h 512833"/>
              <a:gd name="connsiteX2312" fmla="*/ 4289380 w 4972343"/>
              <a:gd name="connsiteY2312" fmla="*/ 457698 h 512833"/>
              <a:gd name="connsiteX2313" fmla="*/ 4278825 w 4972343"/>
              <a:gd name="connsiteY2313" fmla="*/ 447143 h 512833"/>
              <a:gd name="connsiteX2314" fmla="*/ 4289380 w 4972343"/>
              <a:gd name="connsiteY2314" fmla="*/ 436588 h 512833"/>
              <a:gd name="connsiteX2315" fmla="*/ 4261134 w 4972343"/>
              <a:gd name="connsiteY2315" fmla="*/ 436588 h 512833"/>
              <a:gd name="connsiteX2316" fmla="*/ 4271689 w 4972343"/>
              <a:gd name="connsiteY2316" fmla="*/ 447143 h 512833"/>
              <a:gd name="connsiteX2317" fmla="*/ 4261134 w 4972343"/>
              <a:gd name="connsiteY2317" fmla="*/ 457698 h 512833"/>
              <a:gd name="connsiteX2318" fmla="*/ 4250579 w 4972343"/>
              <a:gd name="connsiteY2318" fmla="*/ 447143 h 512833"/>
              <a:gd name="connsiteX2319" fmla="*/ 4261134 w 4972343"/>
              <a:gd name="connsiteY2319" fmla="*/ 436588 h 512833"/>
              <a:gd name="connsiteX2320" fmla="*/ 4232889 w 4972343"/>
              <a:gd name="connsiteY2320" fmla="*/ 436588 h 512833"/>
              <a:gd name="connsiteX2321" fmla="*/ 4243444 w 4972343"/>
              <a:gd name="connsiteY2321" fmla="*/ 447143 h 512833"/>
              <a:gd name="connsiteX2322" fmla="*/ 4232889 w 4972343"/>
              <a:gd name="connsiteY2322" fmla="*/ 457698 h 512833"/>
              <a:gd name="connsiteX2323" fmla="*/ 4222334 w 4972343"/>
              <a:gd name="connsiteY2323" fmla="*/ 447143 h 512833"/>
              <a:gd name="connsiteX2324" fmla="*/ 4232889 w 4972343"/>
              <a:gd name="connsiteY2324" fmla="*/ 436588 h 512833"/>
              <a:gd name="connsiteX2325" fmla="*/ 4204643 w 4972343"/>
              <a:gd name="connsiteY2325" fmla="*/ 436588 h 512833"/>
              <a:gd name="connsiteX2326" fmla="*/ 4215198 w 4972343"/>
              <a:gd name="connsiteY2326" fmla="*/ 447143 h 512833"/>
              <a:gd name="connsiteX2327" fmla="*/ 4204643 w 4972343"/>
              <a:gd name="connsiteY2327" fmla="*/ 457698 h 512833"/>
              <a:gd name="connsiteX2328" fmla="*/ 4194088 w 4972343"/>
              <a:gd name="connsiteY2328" fmla="*/ 447143 h 512833"/>
              <a:gd name="connsiteX2329" fmla="*/ 4204643 w 4972343"/>
              <a:gd name="connsiteY2329" fmla="*/ 436588 h 512833"/>
              <a:gd name="connsiteX2330" fmla="*/ 4176398 w 4972343"/>
              <a:gd name="connsiteY2330" fmla="*/ 436588 h 512833"/>
              <a:gd name="connsiteX2331" fmla="*/ 4186953 w 4972343"/>
              <a:gd name="connsiteY2331" fmla="*/ 447143 h 512833"/>
              <a:gd name="connsiteX2332" fmla="*/ 4176398 w 4972343"/>
              <a:gd name="connsiteY2332" fmla="*/ 457698 h 512833"/>
              <a:gd name="connsiteX2333" fmla="*/ 4165843 w 4972343"/>
              <a:gd name="connsiteY2333" fmla="*/ 447143 h 512833"/>
              <a:gd name="connsiteX2334" fmla="*/ 4176398 w 4972343"/>
              <a:gd name="connsiteY2334" fmla="*/ 436588 h 512833"/>
              <a:gd name="connsiteX2335" fmla="*/ 4148152 w 4972343"/>
              <a:gd name="connsiteY2335" fmla="*/ 436588 h 512833"/>
              <a:gd name="connsiteX2336" fmla="*/ 4158707 w 4972343"/>
              <a:gd name="connsiteY2336" fmla="*/ 447143 h 512833"/>
              <a:gd name="connsiteX2337" fmla="*/ 4148152 w 4972343"/>
              <a:gd name="connsiteY2337" fmla="*/ 457698 h 512833"/>
              <a:gd name="connsiteX2338" fmla="*/ 4137597 w 4972343"/>
              <a:gd name="connsiteY2338" fmla="*/ 447143 h 512833"/>
              <a:gd name="connsiteX2339" fmla="*/ 4148152 w 4972343"/>
              <a:gd name="connsiteY2339" fmla="*/ 436588 h 512833"/>
              <a:gd name="connsiteX2340" fmla="*/ 4119906 w 4972343"/>
              <a:gd name="connsiteY2340" fmla="*/ 436588 h 512833"/>
              <a:gd name="connsiteX2341" fmla="*/ 4130461 w 4972343"/>
              <a:gd name="connsiteY2341" fmla="*/ 447143 h 512833"/>
              <a:gd name="connsiteX2342" fmla="*/ 4119906 w 4972343"/>
              <a:gd name="connsiteY2342" fmla="*/ 457698 h 512833"/>
              <a:gd name="connsiteX2343" fmla="*/ 4109351 w 4972343"/>
              <a:gd name="connsiteY2343" fmla="*/ 447143 h 512833"/>
              <a:gd name="connsiteX2344" fmla="*/ 4119906 w 4972343"/>
              <a:gd name="connsiteY2344" fmla="*/ 436588 h 512833"/>
              <a:gd name="connsiteX2345" fmla="*/ 4091661 w 4972343"/>
              <a:gd name="connsiteY2345" fmla="*/ 436588 h 512833"/>
              <a:gd name="connsiteX2346" fmla="*/ 4102216 w 4972343"/>
              <a:gd name="connsiteY2346" fmla="*/ 447143 h 512833"/>
              <a:gd name="connsiteX2347" fmla="*/ 4091661 w 4972343"/>
              <a:gd name="connsiteY2347" fmla="*/ 457698 h 512833"/>
              <a:gd name="connsiteX2348" fmla="*/ 4081106 w 4972343"/>
              <a:gd name="connsiteY2348" fmla="*/ 447143 h 512833"/>
              <a:gd name="connsiteX2349" fmla="*/ 4091661 w 4972343"/>
              <a:gd name="connsiteY2349" fmla="*/ 436588 h 512833"/>
              <a:gd name="connsiteX2350" fmla="*/ 4063415 w 4972343"/>
              <a:gd name="connsiteY2350" fmla="*/ 436588 h 512833"/>
              <a:gd name="connsiteX2351" fmla="*/ 4073970 w 4972343"/>
              <a:gd name="connsiteY2351" fmla="*/ 447143 h 512833"/>
              <a:gd name="connsiteX2352" fmla="*/ 4063415 w 4972343"/>
              <a:gd name="connsiteY2352" fmla="*/ 457698 h 512833"/>
              <a:gd name="connsiteX2353" fmla="*/ 4052860 w 4972343"/>
              <a:gd name="connsiteY2353" fmla="*/ 447143 h 512833"/>
              <a:gd name="connsiteX2354" fmla="*/ 4063415 w 4972343"/>
              <a:gd name="connsiteY2354" fmla="*/ 436588 h 512833"/>
              <a:gd name="connsiteX2355" fmla="*/ 4035170 w 4972343"/>
              <a:gd name="connsiteY2355" fmla="*/ 436588 h 512833"/>
              <a:gd name="connsiteX2356" fmla="*/ 4045725 w 4972343"/>
              <a:gd name="connsiteY2356" fmla="*/ 447143 h 512833"/>
              <a:gd name="connsiteX2357" fmla="*/ 4035170 w 4972343"/>
              <a:gd name="connsiteY2357" fmla="*/ 457698 h 512833"/>
              <a:gd name="connsiteX2358" fmla="*/ 4024615 w 4972343"/>
              <a:gd name="connsiteY2358" fmla="*/ 447143 h 512833"/>
              <a:gd name="connsiteX2359" fmla="*/ 4035170 w 4972343"/>
              <a:gd name="connsiteY2359" fmla="*/ 436588 h 512833"/>
              <a:gd name="connsiteX2360" fmla="*/ 4006924 w 4972343"/>
              <a:gd name="connsiteY2360" fmla="*/ 436588 h 512833"/>
              <a:gd name="connsiteX2361" fmla="*/ 4017479 w 4972343"/>
              <a:gd name="connsiteY2361" fmla="*/ 447143 h 512833"/>
              <a:gd name="connsiteX2362" fmla="*/ 4006924 w 4972343"/>
              <a:gd name="connsiteY2362" fmla="*/ 457698 h 512833"/>
              <a:gd name="connsiteX2363" fmla="*/ 3996369 w 4972343"/>
              <a:gd name="connsiteY2363" fmla="*/ 447143 h 512833"/>
              <a:gd name="connsiteX2364" fmla="*/ 4006924 w 4972343"/>
              <a:gd name="connsiteY2364" fmla="*/ 436588 h 512833"/>
              <a:gd name="connsiteX2365" fmla="*/ 3978679 w 4972343"/>
              <a:gd name="connsiteY2365" fmla="*/ 436588 h 512833"/>
              <a:gd name="connsiteX2366" fmla="*/ 3989234 w 4972343"/>
              <a:gd name="connsiteY2366" fmla="*/ 447143 h 512833"/>
              <a:gd name="connsiteX2367" fmla="*/ 3978679 w 4972343"/>
              <a:gd name="connsiteY2367" fmla="*/ 457698 h 512833"/>
              <a:gd name="connsiteX2368" fmla="*/ 3968124 w 4972343"/>
              <a:gd name="connsiteY2368" fmla="*/ 447143 h 512833"/>
              <a:gd name="connsiteX2369" fmla="*/ 3978679 w 4972343"/>
              <a:gd name="connsiteY2369" fmla="*/ 436588 h 512833"/>
              <a:gd name="connsiteX2370" fmla="*/ 3950433 w 4972343"/>
              <a:gd name="connsiteY2370" fmla="*/ 436588 h 512833"/>
              <a:gd name="connsiteX2371" fmla="*/ 3960988 w 4972343"/>
              <a:gd name="connsiteY2371" fmla="*/ 447143 h 512833"/>
              <a:gd name="connsiteX2372" fmla="*/ 3950433 w 4972343"/>
              <a:gd name="connsiteY2372" fmla="*/ 457698 h 512833"/>
              <a:gd name="connsiteX2373" fmla="*/ 3939878 w 4972343"/>
              <a:gd name="connsiteY2373" fmla="*/ 447143 h 512833"/>
              <a:gd name="connsiteX2374" fmla="*/ 3950433 w 4972343"/>
              <a:gd name="connsiteY2374" fmla="*/ 436588 h 512833"/>
              <a:gd name="connsiteX2375" fmla="*/ 3922188 w 4972343"/>
              <a:gd name="connsiteY2375" fmla="*/ 436588 h 512833"/>
              <a:gd name="connsiteX2376" fmla="*/ 3932743 w 4972343"/>
              <a:gd name="connsiteY2376" fmla="*/ 447143 h 512833"/>
              <a:gd name="connsiteX2377" fmla="*/ 3922188 w 4972343"/>
              <a:gd name="connsiteY2377" fmla="*/ 457698 h 512833"/>
              <a:gd name="connsiteX2378" fmla="*/ 3911633 w 4972343"/>
              <a:gd name="connsiteY2378" fmla="*/ 447143 h 512833"/>
              <a:gd name="connsiteX2379" fmla="*/ 3922188 w 4972343"/>
              <a:gd name="connsiteY2379" fmla="*/ 436588 h 512833"/>
              <a:gd name="connsiteX2380" fmla="*/ 3893942 w 4972343"/>
              <a:gd name="connsiteY2380" fmla="*/ 436588 h 512833"/>
              <a:gd name="connsiteX2381" fmla="*/ 3904497 w 4972343"/>
              <a:gd name="connsiteY2381" fmla="*/ 447143 h 512833"/>
              <a:gd name="connsiteX2382" fmla="*/ 3893942 w 4972343"/>
              <a:gd name="connsiteY2382" fmla="*/ 457698 h 512833"/>
              <a:gd name="connsiteX2383" fmla="*/ 3883387 w 4972343"/>
              <a:gd name="connsiteY2383" fmla="*/ 447143 h 512833"/>
              <a:gd name="connsiteX2384" fmla="*/ 3893942 w 4972343"/>
              <a:gd name="connsiteY2384" fmla="*/ 436588 h 512833"/>
              <a:gd name="connsiteX2385" fmla="*/ 3865697 w 4972343"/>
              <a:gd name="connsiteY2385" fmla="*/ 436588 h 512833"/>
              <a:gd name="connsiteX2386" fmla="*/ 3876252 w 4972343"/>
              <a:gd name="connsiteY2386" fmla="*/ 447143 h 512833"/>
              <a:gd name="connsiteX2387" fmla="*/ 3865697 w 4972343"/>
              <a:gd name="connsiteY2387" fmla="*/ 457698 h 512833"/>
              <a:gd name="connsiteX2388" fmla="*/ 3855142 w 4972343"/>
              <a:gd name="connsiteY2388" fmla="*/ 447143 h 512833"/>
              <a:gd name="connsiteX2389" fmla="*/ 3865697 w 4972343"/>
              <a:gd name="connsiteY2389" fmla="*/ 436588 h 512833"/>
              <a:gd name="connsiteX2390" fmla="*/ 3837451 w 4972343"/>
              <a:gd name="connsiteY2390" fmla="*/ 436588 h 512833"/>
              <a:gd name="connsiteX2391" fmla="*/ 3848006 w 4972343"/>
              <a:gd name="connsiteY2391" fmla="*/ 447143 h 512833"/>
              <a:gd name="connsiteX2392" fmla="*/ 3837451 w 4972343"/>
              <a:gd name="connsiteY2392" fmla="*/ 457698 h 512833"/>
              <a:gd name="connsiteX2393" fmla="*/ 3826896 w 4972343"/>
              <a:gd name="connsiteY2393" fmla="*/ 447143 h 512833"/>
              <a:gd name="connsiteX2394" fmla="*/ 3837451 w 4972343"/>
              <a:gd name="connsiteY2394" fmla="*/ 436588 h 512833"/>
              <a:gd name="connsiteX2395" fmla="*/ 3809206 w 4972343"/>
              <a:gd name="connsiteY2395" fmla="*/ 436588 h 512833"/>
              <a:gd name="connsiteX2396" fmla="*/ 3819761 w 4972343"/>
              <a:gd name="connsiteY2396" fmla="*/ 447143 h 512833"/>
              <a:gd name="connsiteX2397" fmla="*/ 3809206 w 4972343"/>
              <a:gd name="connsiteY2397" fmla="*/ 457698 h 512833"/>
              <a:gd name="connsiteX2398" fmla="*/ 3798651 w 4972343"/>
              <a:gd name="connsiteY2398" fmla="*/ 447143 h 512833"/>
              <a:gd name="connsiteX2399" fmla="*/ 3809206 w 4972343"/>
              <a:gd name="connsiteY2399" fmla="*/ 436588 h 512833"/>
              <a:gd name="connsiteX2400" fmla="*/ 3780960 w 4972343"/>
              <a:gd name="connsiteY2400" fmla="*/ 436588 h 512833"/>
              <a:gd name="connsiteX2401" fmla="*/ 3791515 w 4972343"/>
              <a:gd name="connsiteY2401" fmla="*/ 447143 h 512833"/>
              <a:gd name="connsiteX2402" fmla="*/ 3780960 w 4972343"/>
              <a:gd name="connsiteY2402" fmla="*/ 457698 h 512833"/>
              <a:gd name="connsiteX2403" fmla="*/ 3770405 w 4972343"/>
              <a:gd name="connsiteY2403" fmla="*/ 447143 h 512833"/>
              <a:gd name="connsiteX2404" fmla="*/ 3780960 w 4972343"/>
              <a:gd name="connsiteY2404" fmla="*/ 436588 h 512833"/>
              <a:gd name="connsiteX2405" fmla="*/ 3752715 w 4972343"/>
              <a:gd name="connsiteY2405" fmla="*/ 436588 h 512833"/>
              <a:gd name="connsiteX2406" fmla="*/ 3763270 w 4972343"/>
              <a:gd name="connsiteY2406" fmla="*/ 447143 h 512833"/>
              <a:gd name="connsiteX2407" fmla="*/ 3752715 w 4972343"/>
              <a:gd name="connsiteY2407" fmla="*/ 457698 h 512833"/>
              <a:gd name="connsiteX2408" fmla="*/ 3742160 w 4972343"/>
              <a:gd name="connsiteY2408" fmla="*/ 447143 h 512833"/>
              <a:gd name="connsiteX2409" fmla="*/ 3752715 w 4972343"/>
              <a:gd name="connsiteY2409" fmla="*/ 436588 h 512833"/>
              <a:gd name="connsiteX2410" fmla="*/ 3724469 w 4972343"/>
              <a:gd name="connsiteY2410" fmla="*/ 436588 h 512833"/>
              <a:gd name="connsiteX2411" fmla="*/ 3735024 w 4972343"/>
              <a:gd name="connsiteY2411" fmla="*/ 447143 h 512833"/>
              <a:gd name="connsiteX2412" fmla="*/ 3724469 w 4972343"/>
              <a:gd name="connsiteY2412" fmla="*/ 457698 h 512833"/>
              <a:gd name="connsiteX2413" fmla="*/ 3713914 w 4972343"/>
              <a:gd name="connsiteY2413" fmla="*/ 447143 h 512833"/>
              <a:gd name="connsiteX2414" fmla="*/ 3724469 w 4972343"/>
              <a:gd name="connsiteY2414" fmla="*/ 436588 h 512833"/>
              <a:gd name="connsiteX2415" fmla="*/ 3696224 w 4972343"/>
              <a:gd name="connsiteY2415" fmla="*/ 436588 h 512833"/>
              <a:gd name="connsiteX2416" fmla="*/ 3706779 w 4972343"/>
              <a:gd name="connsiteY2416" fmla="*/ 447143 h 512833"/>
              <a:gd name="connsiteX2417" fmla="*/ 3696224 w 4972343"/>
              <a:gd name="connsiteY2417" fmla="*/ 457698 h 512833"/>
              <a:gd name="connsiteX2418" fmla="*/ 3685669 w 4972343"/>
              <a:gd name="connsiteY2418" fmla="*/ 447143 h 512833"/>
              <a:gd name="connsiteX2419" fmla="*/ 3696224 w 4972343"/>
              <a:gd name="connsiteY2419" fmla="*/ 436588 h 512833"/>
              <a:gd name="connsiteX2420" fmla="*/ 3667978 w 4972343"/>
              <a:gd name="connsiteY2420" fmla="*/ 436588 h 512833"/>
              <a:gd name="connsiteX2421" fmla="*/ 3678533 w 4972343"/>
              <a:gd name="connsiteY2421" fmla="*/ 447143 h 512833"/>
              <a:gd name="connsiteX2422" fmla="*/ 3667978 w 4972343"/>
              <a:gd name="connsiteY2422" fmla="*/ 457698 h 512833"/>
              <a:gd name="connsiteX2423" fmla="*/ 3657423 w 4972343"/>
              <a:gd name="connsiteY2423" fmla="*/ 447143 h 512833"/>
              <a:gd name="connsiteX2424" fmla="*/ 3667978 w 4972343"/>
              <a:gd name="connsiteY2424" fmla="*/ 436588 h 512833"/>
              <a:gd name="connsiteX2425" fmla="*/ 3639733 w 4972343"/>
              <a:gd name="connsiteY2425" fmla="*/ 436588 h 512833"/>
              <a:gd name="connsiteX2426" fmla="*/ 3650288 w 4972343"/>
              <a:gd name="connsiteY2426" fmla="*/ 447143 h 512833"/>
              <a:gd name="connsiteX2427" fmla="*/ 3639733 w 4972343"/>
              <a:gd name="connsiteY2427" fmla="*/ 457698 h 512833"/>
              <a:gd name="connsiteX2428" fmla="*/ 3629178 w 4972343"/>
              <a:gd name="connsiteY2428" fmla="*/ 447143 h 512833"/>
              <a:gd name="connsiteX2429" fmla="*/ 3639733 w 4972343"/>
              <a:gd name="connsiteY2429" fmla="*/ 436588 h 512833"/>
              <a:gd name="connsiteX2430" fmla="*/ 3611487 w 4972343"/>
              <a:gd name="connsiteY2430" fmla="*/ 436588 h 512833"/>
              <a:gd name="connsiteX2431" fmla="*/ 3622042 w 4972343"/>
              <a:gd name="connsiteY2431" fmla="*/ 447143 h 512833"/>
              <a:gd name="connsiteX2432" fmla="*/ 3611487 w 4972343"/>
              <a:gd name="connsiteY2432" fmla="*/ 457698 h 512833"/>
              <a:gd name="connsiteX2433" fmla="*/ 3600932 w 4972343"/>
              <a:gd name="connsiteY2433" fmla="*/ 447143 h 512833"/>
              <a:gd name="connsiteX2434" fmla="*/ 3611487 w 4972343"/>
              <a:gd name="connsiteY2434" fmla="*/ 436588 h 512833"/>
              <a:gd name="connsiteX2435" fmla="*/ 3583242 w 4972343"/>
              <a:gd name="connsiteY2435" fmla="*/ 436588 h 512833"/>
              <a:gd name="connsiteX2436" fmla="*/ 3593797 w 4972343"/>
              <a:gd name="connsiteY2436" fmla="*/ 447143 h 512833"/>
              <a:gd name="connsiteX2437" fmla="*/ 3583242 w 4972343"/>
              <a:gd name="connsiteY2437" fmla="*/ 457698 h 512833"/>
              <a:gd name="connsiteX2438" fmla="*/ 3572687 w 4972343"/>
              <a:gd name="connsiteY2438" fmla="*/ 447143 h 512833"/>
              <a:gd name="connsiteX2439" fmla="*/ 3583242 w 4972343"/>
              <a:gd name="connsiteY2439" fmla="*/ 436588 h 512833"/>
              <a:gd name="connsiteX2440" fmla="*/ 3554996 w 4972343"/>
              <a:gd name="connsiteY2440" fmla="*/ 436588 h 512833"/>
              <a:gd name="connsiteX2441" fmla="*/ 3565551 w 4972343"/>
              <a:gd name="connsiteY2441" fmla="*/ 447143 h 512833"/>
              <a:gd name="connsiteX2442" fmla="*/ 3554996 w 4972343"/>
              <a:gd name="connsiteY2442" fmla="*/ 457698 h 512833"/>
              <a:gd name="connsiteX2443" fmla="*/ 3544441 w 4972343"/>
              <a:gd name="connsiteY2443" fmla="*/ 447143 h 512833"/>
              <a:gd name="connsiteX2444" fmla="*/ 3554996 w 4972343"/>
              <a:gd name="connsiteY2444" fmla="*/ 436588 h 512833"/>
              <a:gd name="connsiteX2445" fmla="*/ 3526751 w 4972343"/>
              <a:gd name="connsiteY2445" fmla="*/ 436588 h 512833"/>
              <a:gd name="connsiteX2446" fmla="*/ 3537306 w 4972343"/>
              <a:gd name="connsiteY2446" fmla="*/ 447143 h 512833"/>
              <a:gd name="connsiteX2447" fmla="*/ 3526751 w 4972343"/>
              <a:gd name="connsiteY2447" fmla="*/ 457698 h 512833"/>
              <a:gd name="connsiteX2448" fmla="*/ 3516196 w 4972343"/>
              <a:gd name="connsiteY2448" fmla="*/ 447143 h 512833"/>
              <a:gd name="connsiteX2449" fmla="*/ 3526751 w 4972343"/>
              <a:gd name="connsiteY2449" fmla="*/ 436588 h 512833"/>
              <a:gd name="connsiteX2450" fmla="*/ 3498505 w 4972343"/>
              <a:gd name="connsiteY2450" fmla="*/ 436588 h 512833"/>
              <a:gd name="connsiteX2451" fmla="*/ 3509060 w 4972343"/>
              <a:gd name="connsiteY2451" fmla="*/ 447143 h 512833"/>
              <a:gd name="connsiteX2452" fmla="*/ 3498505 w 4972343"/>
              <a:gd name="connsiteY2452" fmla="*/ 457698 h 512833"/>
              <a:gd name="connsiteX2453" fmla="*/ 3487950 w 4972343"/>
              <a:gd name="connsiteY2453" fmla="*/ 447143 h 512833"/>
              <a:gd name="connsiteX2454" fmla="*/ 3498505 w 4972343"/>
              <a:gd name="connsiteY2454" fmla="*/ 436588 h 512833"/>
              <a:gd name="connsiteX2455" fmla="*/ 3470260 w 4972343"/>
              <a:gd name="connsiteY2455" fmla="*/ 436588 h 512833"/>
              <a:gd name="connsiteX2456" fmla="*/ 3480815 w 4972343"/>
              <a:gd name="connsiteY2456" fmla="*/ 447143 h 512833"/>
              <a:gd name="connsiteX2457" fmla="*/ 3470260 w 4972343"/>
              <a:gd name="connsiteY2457" fmla="*/ 457698 h 512833"/>
              <a:gd name="connsiteX2458" fmla="*/ 3459705 w 4972343"/>
              <a:gd name="connsiteY2458" fmla="*/ 447143 h 512833"/>
              <a:gd name="connsiteX2459" fmla="*/ 3470260 w 4972343"/>
              <a:gd name="connsiteY2459" fmla="*/ 436588 h 512833"/>
              <a:gd name="connsiteX2460" fmla="*/ 3442015 w 4972343"/>
              <a:gd name="connsiteY2460" fmla="*/ 436588 h 512833"/>
              <a:gd name="connsiteX2461" fmla="*/ 3452570 w 4972343"/>
              <a:gd name="connsiteY2461" fmla="*/ 447143 h 512833"/>
              <a:gd name="connsiteX2462" fmla="*/ 3442015 w 4972343"/>
              <a:gd name="connsiteY2462" fmla="*/ 457698 h 512833"/>
              <a:gd name="connsiteX2463" fmla="*/ 3431460 w 4972343"/>
              <a:gd name="connsiteY2463" fmla="*/ 447143 h 512833"/>
              <a:gd name="connsiteX2464" fmla="*/ 3442015 w 4972343"/>
              <a:gd name="connsiteY2464" fmla="*/ 436588 h 512833"/>
              <a:gd name="connsiteX2465" fmla="*/ 3413769 w 4972343"/>
              <a:gd name="connsiteY2465" fmla="*/ 436588 h 512833"/>
              <a:gd name="connsiteX2466" fmla="*/ 3424324 w 4972343"/>
              <a:gd name="connsiteY2466" fmla="*/ 447143 h 512833"/>
              <a:gd name="connsiteX2467" fmla="*/ 3413769 w 4972343"/>
              <a:gd name="connsiteY2467" fmla="*/ 457698 h 512833"/>
              <a:gd name="connsiteX2468" fmla="*/ 3403214 w 4972343"/>
              <a:gd name="connsiteY2468" fmla="*/ 447143 h 512833"/>
              <a:gd name="connsiteX2469" fmla="*/ 3413769 w 4972343"/>
              <a:gd name="connsiteY2469" fmla="*/ 436588 h 512833"/>
              <a:gd name="connsiteX2470" fmla="*/ 3385525 w 4972343"/>
              <a:gd name="connsiteY2470" fmla="*/ 436588 h 512833"/>
              <a:gd name="connsiteX2471" fmla="*/ 3396080 w 4972343"/>
              <a:gd name="connsiteY2471" fmla="*/ 447143 h 512833"/>
              <a:gd name="connsiteX2472" fmla="*/ 3385525 w 4972343"/>
              <a:gd name="connsiteY2472" fmla="*/ 457698 h 512833"/>
              <a:gd name="connsiteX2473" fmla="*/ 3374970 w 4972343"/>
              <a:gd name="connsiteY2473" fmla="*/ 447143 h 512833"/>
              <a:gd name="connsiteX2474" fmla="*/ 3385525 w 4972343"/>
              <a:gd name="connsiteY2474" fmla="*/ 436588 h 512833"/>
              <a:gd name="connsiteX2475" fmla="*/ 3357279 w 4972343"/>
              <a:gd name="connsiteY2475" fmla="*/ 436588 h 512833"/>
              <a:gd name="connsiteX2476" fmla="*/ 3367834 w 4972343"/>
              <a:gd name="connsiteY2476" fmla="*/ 447143 h 512833"/>
              <a:gd name="connsiteX2477" fmla="*/ 3357279 w 4972343"/>
              <a:gd name="connsiteY2477" fmla="*/ 457698 h 512833"/>
              <a:gd name="connsiteX2478" fmla="*/ 3346724 w 4972343"/>
              <a:gd name="connsiteY2478" fmla="*/ 447143 h 512833"/>
              <a:gd name="connsiteX2479" fmla="*/ 3357279 w 4972343"/>
              <a:gd name="connsiteY2479" fmla="*/ 436588 h 512833"/>
              <a:gd name="connsiteX2480" fmla="*/ 3329033 w 4972343"/>
              <a:gd name="connsiteY2480" fmla="*/ 436588 h 512833"/>
              <a:gd name="connsiteX2481" fmla="*/ 3339589 w 4972343"/>
              <a:gd name="connsiteY2481" fmla="*/ 447143 h 512833"/>
              <a:gd name="connsiteX2482" fmla="*/ 3329033 w 4972343"/>
              <a:gd name="connsiteY2482" fmla="*/ 457698 h 512833"/>
              <a:gd name="connsiteX2483" fmla="*/ 3318478 w 4972343"/>
              <a:gd name="connsiteY2483" fmla="*/ 447143 h 512833"/>
              <a:gd name="connsiteX2484" fmla="*/ 3329033 w 4972343"/>
              <a:gd name="connsiteY2484" fmla="*/ 436588 h 512833"/>
              <a:gd name="connsiteX2485" fmla="*/ 3300830 w 4972343"/>
              <a:gd name="connsiteY2485" fmla="*/ 436588 h 512833"/>
              <a:gd name="connsiteX2486" fmla="*/ 3311385 w 4972343"/>
              <a:gd name="connsiteY2486" fmla="*/ 447143 h 512833"/>
              <a:gd name="connsiteX2487" fmla="*/ 3300830 w 4972343"/>
              <a:gd name="connsiteY2487" fmla="*/ 457698 h 512833"/>
              <a:gd name="connsiteX2488" fmla="*/ 3290275 w 4972343"/>
              <a:gd name="connsiteY2488" fmla="*/ 447143 h 512833"/>
              <a:gd name="connsiteX2489" fmla="*/ 3300830 w 4972343"/>
              <a:gd name="connsiteY2489" fmla="*/ 436588 h 512833"/>
              <a:gd name="connsiteX2490" fmla="*/ 3272569 w 4972343"/>
              <a:gd name="connsiteY2490" fmla="*/ 436588 h 512833"/>
              <a:gd name="connsiteX2491" fmla="*/ 3283124 w 4972343"/>
              <a:gd name="connsiteY2491" fmla="*/ 447143 h 512833"/>
              <a:gd name="connsiteX2492" fmla="*/ 3272569 w 4972343"/>
              <a:gd name="connsiteY2492" fmla="*/ 457698 h 512833"/>
              <a:gd name="connsiteX2493" fmla="*/ 3262014 w 4972343"/>
              <a:gd name="connsiteY2493" fmla="*/ 447143 h 512833"/>
              <a:gd name="connsiteX2494" fmla="*/ 3272569 w 4972343"/>
              <a:gd name="connsiteY2494" fmla="*/ 436588 h 512833"/>
              <a:gd name="connsiteX2495" fmla="*/ 3244332 w 4972343"/>
              <a:gd name="connsiteY2495" fmla="*/ 436588 h 512833"/>
              <a:gd name="connsiteX2496" fmla="*/ 3254887 w 4972343"/>
              <a:gd name="connsiteY2496" fmla="*/ 447143 h 512833"/>
              <a:gd name="connsiteX2497" fmla="*/ 3244332 w 4972343"/>
              <a:gd name="connsiteY2497" fmla="*/ 457698 h 512833"/>
              <a:gd name="connsiteX2498" fmla="*/ 3233777 w 4972343"/>
              <a:gd name="connsiteY2498" fmla="*/ 447143 h 512833"/>
              <a:gd name="connsiteX2499" fmla="*/ 3244332 w 4972343"/>
              <a:gd name="connsiteY2499" fmla="*/ 436588 h 512833"/>
              <a:gd name="connsiteX2500" fmla="*/ 3216087 w 4972343"/>
              <a:gd name="connsiteY2500" fmla="*/ 436588 h 512833"/>
              <a:gd name="connsiteX2501" fmla="*/ 3226642 w 4972343"/>
              <a:gd name="connsiteY2501" fmla="*/ 447143 h 512833"/>
              <a:gd name="connsiteX2502" fmla="*/ 3216087 w 4972343"/>
              <a:gd name="connsiteY2502" fmla="*/ 457698 h 512833"/>
              <a:gd name="connsiteX2503" fmla="*/ 3205532 w 4972343"/>
              <a:gd name="connsiteY2503" fmla="*/ 447143 h 512833"/>
              <a:gd name="connsiteX2504" fmla="*/ 3216087 w 4972343"/>
              <a:gd name="connsiteY2504" fmla="*/ 436588 h 512833"/>
              <a:gd name="connsiteX2505" fmla="*/ 3187841 w 4972343"/>
              <a:gd name="connsiteY2505" fmla="*/ 436588 h 512833"/>
              <a:gd name="connsiteX2506" fmla="*/ 3198396 w 4972343"/>
              <a:gd name="connsiteY2506" fmla="*/ 447143 h 512833"/>
              <a:gd name="connsiteX2507" fmla="*/ 3187841 w 4972343"/>
              <a:gd name="connsiteY2507" fmla="*/ 457698 h 512833"/>
              <a:gd name="connsiteX2508" fmla="*/ 3177286 w 4972343"/>
              <a:gd name="connsiteY2508" fmla="*/ 447143 h 512833"/>
              <a:gd name="connsiteX2509" fmla="*/ 3187841 w 4972343"/>
              <a:gd name="connsiteY2509" fmla="*/ 436588 h 512833"/>
              <a:gd name="connsiteX2510" fmla="*/ 3159596 w 4972343"/>
              <a:gd name="connsiteY2510" fmla="*/ 436588 h 512833"/>
              <a:gd name="connsiteX2511" fmla="*/ 3170151 w 4972343"/>
              <a:gd name="connsiteY2511" fmla="*/ 447143 h 512833"/>
              <a:gd name="connsiteX2512" fmla="*/ 3159596 w 4972343"/>
              <a:gd name="connsiteY2512" fmla="*/ 457698 h 512833"/>
              <a:gd name="connsiteX2513" fmla="*/ 3149041 w 4972343"/>
              <a:gd name="connsiteY2513" fmla="*/ 447143 h 512833"/>
              <a:gd name="connsiteX2514" fmla="*/ 3159596 w 4972343"/>
              <a:gd name="connsiteY2514" fmla="*/ 436588 h 512833"/>
              <a:gd name="connsiteX2515" fmla="*/ 3131350 w 4972343"/>
              <a:gd name="connsiteY2515" fmla="*/ 436588 h 512833"/>
              <a:gd name="connsiteX2516" fmla="*/ 3141905 w 4972343"/>
              <a:gd name="connsiteY2516" fmla="*/ 447143 h 512833"/>
              <a:gd name="connsiteX2517" fmla="*/ 3131350 w 4972343"/>
              <a:gd name="connsiteY2517" fmla="*/ 457698 h 512833"/>
              <a:gd name="connsiteX2518" fmla="*/ 3120795 w 4972343"/>
              <a:gd name="connsiteY2518" fmla="*/ 447143 h 512833"/>
              <a:gd name="connsiteX2519" fmla="*/ 3131350 w 4972343"/>
              <a:gd name="connsiteY2519" fmla="*/ 436588 h 512833"/>
              <a:gd name="connsiteX2520" fmla="*/ 3103105 w 4972343"/>
              <a:gd name="connsiteY2520" fmla="*/ 436588 h 512833"/>
              <a:gd name="connsiteX2521" fmla="*/ 3113660 w 4972343"/>
              <a:gd name="connsiteY2521" fmla="*/ 447143 h 512833"/>
              <a:gd name="connsiteX2522" fmla="*/ 3103105 w 4972343"/>
              <a:gd name="connsiteY2522" fmla="*/ 457698 h 512833"/>
              <a:gd name="connsiteX2523" fmla="*/ 3092550 w 4972343"/>
              <a:gd name="connsiteY2523" fmla="*/ 447143 h 512833"/>
              <a:gd name="connsiteX2524" fmla="*/ 3103105 w 4972343"/>
              <a:gd name="connsiteY2524" fmla="*/ 436588 h 512833"/>
              <a:gd name="connsiteX2525" fmla="*/ 3074858 w 4972343"/>
              <a:gd name="connsiteY2525" fmla="*/ 436588 h 512833"/>
              <a:gd name="connsiteX2526" fmla="*/ 3085413 w 4972343"/>
              <a:gd name="connsiteY2526" fmla="*/ 447143 h 512833"/>
              <a:gd name="connsiteX2527" fmla="*/ 3074858 w 4972343"/>
              <a:gd name="connsiteY2527" fmla="*/ 457698 h 512833"/>
              <a:gd name="connsiteX2528" fmla="*/ 3064303 w 4972343"/>
              <a:gd name="connsiteY2528" fmla="*/ 447143 h 512833"/>
              <a:gd name="connsiteX2529" fmla="*/ 3074858 w 4972343"/>
              <a:gd name="connsiteY2529" fmla="*/ 436588 h 512833"/>
              <a:gd name="connsiteX2530" fmla="*/ 3046614 w 4972343"/>
              <a:gd name="connsiteY2530" fmla="*/ 436588 h 512833"/>
              <a:gd name="connsiteX2531" fmla="*/ 3057169 w 4972343"/>
              <a:gd name="connsiteY2531" fmla="*/ 447143 h 512833"/>
              <a:gd name="connsiteX2532" fmla="*/ 3046614 w 4972343"/>
              <a:gd name="connsiteY2532" fmla="*/ 457698 h 512833"/>
              <a:gd name="connsiteX2533" fmla="*/ 3036059 w 4972343"/>
              <a:gd name="connsiteY2533" fmla="*/ 447143 h 512833"/>
              <a:gd name="connsiteX2534" fmla="*/ 3046614 w 4972343"/>
              <a:gd name="connsiteY2534" fmla="*/ 436588 h 512833"/>
              <a:gd name="connsiteX2535" fmla="*/ 3018368 w 4972343"/>
              <a:gd name="connsiteY2535" fmla="*/ 436588 h 512833"/>
              <a:gd name="connsiteX2536" fmla="*/ 3028923 w 4972343"/>
              <a:gd name="connsiteY2536" fmla="*/ 447143 h 512833"/>
              <a:gd name="connsiteX2537" fmla="*/ 3018368 w 4972343"/>
              <a:gd name="connsiteY2537" fmla="*/ 457698 h 512833"/>
              <a:gd name="connsiteX2538" fmla="*/ 3007813 w 4972343"/>
              <a:gd name="connsiteY2538" fmla="*/ 447143 h 512833"/>
              <a:gd name="connsiteX2539" fmla="*/ 3018368 w 4972343"/>
              <a:gd name="connsiteY2539" fmla="*/ 436588 h 512833"/>
              <a:gd name="connsiteX2540" fmla="*/ 2990123 w 4972343"/>
              <a:gd name="connsiteY2540" fmla="*/ 436588 h 512833"/>
              <a:gd name="connsiteX2541" fmla="*/ 3000678 w 4972343"/>
              <a:gd name="connsiteY2541" fmla="*/ 447143 h 512833"/>
              <a:gd name="connsiteX2542" fmla="*/ 2990123 w 4972343"/>
              <a:gd name="connsiteY2542" fmla="*/ 457698 h 512833"/>
              <a:gd name="connsiteX2543" fmla="*/ 2979568 w 4972343"/>
              <a:gd name="connsiteY2543" fmla="*/ 447143 h 512833"/>
              <a:gd name="connsiteX2544" fmla="*/ 2990123 w 4972343"/>
              <a:gd name="connsiteY2544" fmla="*/ 436588 h 512833"/>
              <a:gd name="connsiteX2545" fmla="*/ 2961877 w 4972343"/>
              <a:gd name="connsiteY2545" fmla="*/ 436588 h 512833"/>
              <a:gd name="connsiteX2546" fmla="*/ 2972431 w 4972343"/>
              <a:gd name="connsiteY2546" fmla="*/ 447143 h 512833"/>
              <a:gd name="connsiteX2547" fmla="*/ 2961877 w 4972343"/>
              <a:gd name="connsiteY2547" fmla="*/ 457698 h 512833"/>
              <a:gd name="connsiteX2548" fmla="*/ 2951322 w 4972343"/>
              <a:gd name="connsiteY2548" fmla="*/ 447143 h 512833"/>
              <a:gd name="connsiteX2549" fmla="*/ 2961877 w 4972343"/>
              <a:gd name="connsiteY2549" fmla="*/ 436588 h 512833"/>
              <a:gd name="connsiteX2550" fmla="*/ 2933632 w 4972343"/>
              <a:gd name="connsiteY2550" fmla="*/ 436588 h 512833"/>
              <a:gd name="connsiteX2551" fmla="*/ 2944187 w 4972343"/>
              <a:gd name="connsiteY2551" fmla="*/ 447143 h 512833"/>
              <a:gd name="connsiteX2552" fmla="*/ 2933632 w 4972343"/>
              <a:gd name="connsiteY2552" fmla="*/ 457698 h 512833"/>
              <a:gd name="connsiteX2553" fmla="*/ 2923077 w 4972343"/>
              <a:gd name="connsiteY2553" fmla="*/ 447143 h 512833"/>
              <a:gd name="connsiteX2554" fmla="*/ 2933632 w 4972343"/>
              <a:gd name="connsiteY2554" fmla="*/ 436588 h 512833"/>
              <a:gd name="connsiteX2555" fmla="*/ 2905386 w 4972343"/>
              <a:gd name="connsiteY2555" fmla="*/ 436588 h 512833"/>
              <a:gd name="connsiteX2556" fmla="*/ 2915941 w 4972343"/>
              <a:gd name="connsiteY2556" fmla="*/ 447143 h 512833"/>
              <a:gd name="connsiteX2557" fmla="*/ 2905386 w 4972343"/>
              <a:gd name="connsiteY2557" fmla="*/ 457698 h 512833"/>
              <a:gd name="connsiteX2558" fmla="*/ 2894831 w 4972343"/>
              <a:gd name="connsiteY2558" fmla="*/ 447143 h 512833"/>
              <a:gd name="connsiteX2559" fmla="*/ 2905386 w 4972343"/>
              <a:gd name="connsiteY2559" fmla="*/ 436588 h 512833"/>
              <a:gd name="connsiteX2560" fmla="*/ 2877141 w 4972343"/>
              <a:gd name="connsiteY2560" fmla="*/ 436588 h 512833"/>
              <a:gd name="connsiteX2561" fmla="*/ 2887696 w 4972343"/>
              <a:gd name="connsiteY2561" fmla="*/ 447143 h 512833"/>
              <a:gd name="connsiteX2562" fmla="*/ 2877141 w 4972343"/>
              <a:gd name="connsiteY2562" fmla="*/ 457698 h 512833"/>
              <a:gd name="connsiteX2563" fmla="*/ 2866586 w 4972343"/>
              <a:gd name="connsiteY2563" fmla="*/ 447143 h 512833"/>
              <a:gd name="connsiteX2564" fmla="*/ 2877141 w 4972343"/>
              <a:gd name="connsiteY2564" fmla="*/ 436588 h 512833"/>
              <a:gd name="connsiteX2565" fmla="*/ 2848895 w 4972343"/>
              <a:gd name="connsiteY2565" fmla="*/ 436588 h 512833"/>
              <a:gd name="connsiteX2566" fmla="*/ 2859450 w 4972343"/>
              <a:gd name="connsiteY2566" fmla="*/ 447143 h 512833"/>
              <a:gd name="connsiteX2567" fmla="*/ 2848895 w 4972343"/>
              <a:gd name="connsiteY2567" fmla="*/ 457698 h 512833"/>
              <a:gd name="connsiteX2568" fmla="*/ 2838340 w 4972343"/>
              <a:gd name="connsiteY2568" fmla="*/ 447143 h 512833"/>
              <a:gd name="connsiteX2569" fmla="*/ 2848895 w 4972343"/>
              <a:gd name="connsiteY2569" fmla="*/ 436588 h 512833"/>
              <a:gd name="connsiteX2570" fmla="*/ 2820650 w 4972343"/>
              <a:gd name="connsiteY2570" fmla="*/ 436588 h 512833"/>
              <a:gd name="connsiteX2571" fmla="*/ 2831205 w 4972343"/>
              <a:gd name="connsiteY2571" fmla="*/ 447143 h 512833"/>
              <a:gd name="connsiteX2572" fmla="*/ 2820650 w 4972343"/>
              <a:gd name="connsiteY2572" fmla="*/ 457698 h 512833"/>
              <a:gd name="connsiteX2573" fmla="*/ 2810095 w 4972343"/>
              <a:gd name="connsiteY2573" fmla="*/ 447143 h 512833"/>
              <a:gd name="connsiteX2574" fmla="*/ 2820650 w 4972343"/>
              <a:gd name="connsiteY2574" fmla="*/ 436588 h 512833"/>
              <a:gd name="connsiteX2575" fmla="*/ 2792404 w 4972343"/>
              <a:gd name="connsiteY2575" fmla="*/ 436588 h 512833"/>
              <a:gd name="connsiteX2576" fmla="*/ 2802958 w 4972343"/>
              <a:gd name="connsiteY2576" fmla="*/ 447143 h 512833"/>
              <a:gd name="connsiteX2577" fmla="*/ 2792404 w 4972343"/>
              <a:gd name="connsiteY2577" fmla="*/ 457698 h 512833"/>
              <a:gd name="connsiteX2578" fmla="*/ 2781849 w 4972343"/>
              <a:gd name="connsiteY2578" fmla="*/ 447143 h 512833"/>
              <a:gd name="connsiteX2579" fmla="*/ 2792404 w 4972343"/>
              <a:gd name="connsiteY2579" fmla="*/ 436588 h 512833"/>
              <a:gd name="connsiteX2580" fmla="*/ 2764159 w 4972343"/>
              <a:gd name="connsiteY2580" fmla="*/ 436588 h 512833"/>
              <a:gd name="connsiteX2581" fmla="*/ 2774714 w 4972343"/>
              <a:gd name="connsiteY2581" fmla="*/ 447143 h 512833"/>
              <a:gd name="connsiteX2582" fmla="*/ 2764159 w 4972343"/>
              <a:gd name="connsiteY2582" fmla="*/ 457698 h 512833"/>
              <a:gd name="connsiteX2583" fmla="*/ 2753604 w 4972343"/>
              <a:gd name="connsiteY2583" fmla="*/ 447143 h 512833"/>
              <a:gd name="connsiteX2584" fmla="*/ 2764159 w 4972343"/>
              <a:gd name="connsiteY2584" fmla="*/ 436588 h 512833"/>
              <a:gd name="connsiteX2585" fmla="*/ 2735913 w 4972343"/>
              <a:gd name="connsiteY2585" fmla="*/ 436588 h 512833"/>
              <a:gd name="connsiteX2586" fmla="*/ 2746468 w 4972343"/>
              <a:gd name="connsiteY2586" fmla="*/ 447143 h 512833"/>
              <a:gd name="connsiteX2587" fmla="*/ 2735913 w 4972343"/>
              <a:gd name="connsiteY2587" fmla="*/ 457698 h 512833"/>
              <a:gd name="connsiteX2588" fmla="*/ 2725358 w 4972343"/>
              <a:gd name="connsiteY2588" fmla="*/ 447143 h 512833"/>
              <a:gd name="connsiteX2589" fmla="*/ 2735913 w 4972343"/>
              <a:gd name="connsiteY2589" fmla="*/ 436588 h 512833"/>
              <a:gd name="connsiteX2590" fmla="*/ 2707668 w 4972343"/>
              <a:gd name="connsiteY2590" fmla="*/ 436588 h 512833"/>
              <a:gd name="connsiteX2591" fmla="*/ 2718223 w 4972343"/>
              <a:gd name="connsiteY2591" fmla="*/ 447143 h 512833"/>
              <a:gd name="connsiteX2592" fmla="*/ 2707668 w 4972343"/>
              <a:gd name="connsiteY2592" fmla="*/ 457698 h 512833"/>
              <a:gd name="connsiteX2593" fmla="*/ 2697113 w 4972343"/>
              <a:gd name="connsiteY2593" fmla="*/ 447143 h 512833"/>
              <a:gd name="connsiteX2594" fmla="*/ 2707668 w 4972343"/>
              <a:gd name="connsiteY2594" fmla="*/ 436588 h 512833"/>
              <a:gd name="connsiteX2595" fmla="*/ 2679422 w 4972343"/>
              <a:gd name="connsiteY2595" fmla="*/ 436588 h 512833"/>
              <a:gd name="connsiteX2596" fmla="*/ 2689977 w 4972343"/>
              <a:gd name="connsiteY2596" fmla="*/ 447143 h 512833"/>
              <a:gd name="connsiteX2597" fmla="*/ 2679422 w 4972343"/>
              <a:gd name="connsiteY2597" fmla="*/ 457698 h 512833"/>
              <a:gd name="connsiteX2598" fmla="*/ 2668867 w 4972343"/>
              <a:gd name="connsiteY2598" fmla="*/ 447143 h 512833"/>
              <a:gd name="connsiteX2599" fmla="*/ 2679422 w 4972343"/>
              <a:gd name="connsiteY2599" fmla="*/ 436588 h 512833"/>
              <a:gd name="connsiteX2600" fmla="*/ 2651177 w 4972343"/>
              <a:gd name="connsiteY2600" fmla="*/ 436588 h 512833"/>
              <a:gd name="connsiteX2601" fmla="*/ 2661732 w 4972343"/>
              <a:gd name="connsiteY2601" fmla="*/ 447143 h 512833"/>
              <a:gd name="connsiteX2602" fmla="*/ 2651177 w 4972343"/>
              <a:gd name="connsiteY2602" fmla="*/ 457698 h 512833"/>
              <a:gd name="connsiteX2603" fmla="*/ 2640622 w 4972343"/>
              <a:gd name="connsiteY2603" fmla="*/ 447143 h 512833"/>
              <a:gd name="connsiteX2604" fmla="*/ 2651177 w 4972343"/>
              <a:gd name="connsiteY2604" fmla="*/ 436588 h 512833"/>
              <a:gd name="connsiteX2605" fmla="*/ 2622931 w 4972343"/>
              <a:gd name="connsiteY2605" fmla="*/ 436588 h 512833"/>
              <a:gd name="connsiteX2606" fmla="*/ 2633486 w 4972343"/>
              <a:gd name="connsiteY2606" fmla="*/ 447143 h 512833"/>
              <a:gd name="connsiteX2607" fmla="*/ 2622931 w 4972343"/>
              <a:gd name="connsiteY2607" fmla="*/ 457698 h 512833"/>
              <a:gd name="connsiteX2608" fmla="*/ 2612376 w 4972343"/>
              <a:gd name="connsiteY2608" fmla="*/ 447143 h 512833"/>
              <a:gd name="connsiteX2609" fmla="*/ 2622931 w 4972343"/>
              <a:gd name="connsiteY2609" fmla="*/ 436588 h 512833"/>
              <a:gd name="connsiteX2610" fmla="*/ 2594686 w 4972343"/>
              <a:gd name="connsiteY2610" fmla="*/ 436588 h 512833"/>
              <a:gd name="connsiteX2611" fmla="*/ 2605241 w 4972343"/>
              <a:gd name="connsiteY2611" fmla="*/ 447143 h 512833"/>
              <a:gd name="connsiteX2612" fmla="*/ 2594686 w 4972343"/>
              <a:gd name="connsiteY2612" fmla="*/ 457698 h 512833"/>
              <a:gd name="connsiteX2613" fmla="*/ 2584131 w 4972343"/>
              <a:gd name="connsiteY2613" fmla="*/ 447143 h 512833"/>
              <a:gd name="connsiteX2614" fmla="*/ 2594686 w 4972343"/>
              <a:gd name="connsiteY2614" fmla="*/ 436588 h 512833"/>
              <a:gd name="connsiteX2615" fmla="*/ 2566440 w 4972343"/>
              <a:gd name="connsiteY2615" fmla="*/ 436588 h 512833"/>
              <a:gd name="connsiteX2616" fmla="*/ 2576995 w 4972343"/>
              <a:gd name="connsiteY2616" fmla="*/ 447143 h 512833"/>
              <a:gd name="connsiteX2617" fmla="*/ 2566440 w 4972343"/>
              <a:gd name="connsiteY2617" fmla="*/ 457698 h 512833"/>
              <a:gd name="connsiteX2618" fmla="*/ 2555885 w 4972343"/>
              <a:gd name="connsiteY2618" fmla="*/ 447143 h 512833"/>
              <a:gd name="connsiteX2619" fmla="*/ 2566440 w 4972343"/>
              <a:gd name="connsiteY2619" fmla="*/ 436588 h 512833"/>
              <a:gd name="connsiteX2620" fmla="*/ 2538195 w 4972343"/>
              <a:gd name="connsiteY2620" fmla="*/ 436588 h 512833"/>
              <a:gd name="connsiteX2621" fmla="*/ 2548750 w 4972343"/>
              <a:gd name="connsiteY2621" fmla="*/ 447143 h 512833"/>
              <a:gd name="connsiteX2622" fmla="*/ 2538195 w 4972343"/>
              <a:gd name="connsiteY2622" fmla="*/ 457698 h 512833"/>
              <a:gd name="connsiteX2623" fmla="*/ 2527640 w 4972343"/>
              <a:gd name="connsiteY2623" fmla="*/ 447143 h 512833"/>
              <a:gd name="connsiteX2624" fmla="*/ 2538195 w 4972343"/>
              <a:gd name="connsiteY2624" fmla="*/ 436588 h 512833"/>
              <a:gd name="connsiteX2625" fmla="*/ 2509949 w 4972343"/>
              <a:gd name="connsiteY2625" fmla="*/ 436588 h 512833"/>
              <a:gd name="connsiteX2626" fmla="*/ 2520504 w 4972343"/>
              <a:gd name="connsiteY2626" fmla="*/ 447143 h 512833"/>
              <a:gd name="connsiteX2627" fmla="*/ 2509949 w 4972343"/>
              <a:gd name="connsiteY2627" fmla="*/ 457698 h 512833"/>
              <a:gd name="connsiteX2628" fmla="*/ 2499394 w 4972343"/>
              <a:gd name="connsiteY2628" fmla="*/ 447143 h 512833"/>
              <a:gd name="connsiteX2629" fmla="*/ 2509949 w 4972343"/>
              <a:gd name="connsiteY2629" fmla="*/ 436588 h 512833"/>
              <a:gd name="connsiteX2630" fmla="*/ 2481704 w 4972343"/>
              <a:gd name="connsiteY2630" fmla="*/ 436588 h 512833"/>
              <a:gd name="connsiteX2631" fmla="*/ 2492259 w 4972343"/>
              <a:gd name="connsiteY2631" fmla="*/ 447143 h 512833"/>
              <a:gd name="connsiteX2632" fmla="*/ 2481704 w 4972343"/>
              <a:gd name="connsiteY2632" fmla="*/ 457698 h 512833"/>
              <a:gd name="connsiteX2633" fmla="*/ 2471149 w 4972343"/>
              <a:gd name="connsiteY2633" fmla="*/ 447143 h 512833"/>
              <a:gd name="connsiteX2634" fmla="*/ 2481704 w 4972343"/>
              <a:gd name="connsiteY2634" fmla="*/ 436588 h 512833"/>
              <a:gd name="connsiteX2635" fmla="*/ 2453458 w 4972343"/>
              <a:gd name="connsiteY2635" fmla="*/ 436588 h 512833"/>
              <a:gd name="connsiteX2636" fmla="*/ 2464013 w 4972343"/>
              <a:gd name="connsiteY2636" fmla="*/ 447143 h 512833"/>
              <a:gd name="connsiteX2637" fmla="*/ 2453458 w 4972343"/>
              <a:gd name="connsiteY2637" fmla="*/ 457698 h 512833"/>
              <a:gd name="connsiteX2638" fmla="*/ 2442903 w 4972343"/>
              <a:gd name="connsiteY2638" fmla="*/ 447143 h 512833"/>
              <a:gd name="connsiteX2639" fmla="*/ 2453458 w 4972343"/>
              <a:gd name="connsiteY2639" fmla="*/ 436588 h 512833"/>
              <a:gd name="connsiteX2640" fmla="*/ 2425212 w 4972343"/>
              <a:gd name="connsiteY2640" fmla="*/ 436588 h 512833"/>
              <a:gd name="connsiteX2641" fmla="*/ 2435767 w 4972343"/>
              <a:gd name="connsiteY2641" fmla="*/ 447143 h 512833"/>
              <a:gd name="connsiteX2642" fmla="*/ 2425212 w 4972343"/>
              <a:gd name="connsiteY2642" fmla="*/ 457698 h 512833"/>
              <a:gd name="connsiteX2643" fmla="*/ 2414657 w 4972343"/>
              <a:gd name="connsiteY2643" fmla="*/ 447143 h 512833"/>
              <a:gd name="connsiteX2644" fmla="*/ 2425212 w 4972343"/>
              <a:gd name="connsiteY2644" fmla="*/ 436588 h 512833"/>
              <a:gd name="connsiteX2645" fmla="*/ 2396967 w 4972343"/>
              <a:gd name="connsiteY2645" fmla="*/ 436588 h 512833"/>
              <a:gd name="connsiteX2646" fmla="*/ 2407522 w 4972343"/>
              <a:gd name="connsiteY2646" fmla="*/ 447143 h 512833"/>
              <a:gd name="connsiteX2647" fmla="*/ 2396967 w 4972343"/>
              <a:gd name="connsiteY2647" fmla="*/ 457698 h 512833"/>
              <a:gd name="connsiteX2648" fmla="*/ 2386412 w 4972343"/>
              <a:gd name="connsiteY2648" fmla="*/ 447143 h 512833"/>
              <a:gd name="connsiteX2649" fmla="*/ 2396967 w 4972343"/>
              <a:gd name="connsiteY2649" fmla="*/ 436588 h 512833"/>
              <a:gd name="connsiteX2650" fmla="*/ 2368721 w 4972343"/>
              <a:gd name="connsiteY2650" fmla="*/ 436588 h 512833"/>
              <a:gd name="connsiteX2651" fmla="*/ 2379276 w 4972343"/>
              <a:gd name="connsiteY2651" fmla="*/ 447143 h 512833"/>
              <a:gd name="connsiteX2652" fmla="*/ 2368721 w 4972343"/>
              <a:gd name="connsiteY2652" fmla="*/ 457698 h 512833"/>
              <a:gd name="connsiteX2653" fmla="*/ 2358166 w 4972343"/>
              <a:gd name="connsiteY2653" fmla="*/ 447143 h 512833"/>
              <a:gd name="connsiteX2654" fmla="*/ 2368721 w 4972343"/>
              <a:gd name="connsiteY2654" fmla="*/ 436588 h 512833"/>
              <a:gd name="connsiteX2655" fmla="*/ 2340476 w 4972343"/>
              <a:gd name="connsiteY2655" fmla="*/ 436588 h 512833"/>
              <a:gd name="connsiteX2656" fmla="*/ 2351031 w 4972343"/>
              <a:gd name="connsiteY2656" fmla="*/ 447143 h 512833"/>
              <a:gd name="connsiteX2657" fmla="*/ 2340476 w 4972343"/>
              <a:gd name="connsiteY2657" fmla="*/ 457698 h 512833"/>
              <a:gd name="connsiteX2658" fmla="*/ 2329921 w 4972343"/>
              <a:gd name="connsiteY2658" fmla="*/ 447143 h 512833"/>
              <a:gd name="connsiteX2659" fmla="*/ 2340476 w 4972343"/>
              <a:gd name="connsiteY2659" fmla="*/ 436588 h 512833"/>
              <a:gd name="connsiteX2660" fmla="*/ 2312230 w 4972343"/>
              <a:gd name="connsiteY2660" fmla="*/ 436588 h 512833"/>
              <a:gd name="connsiteX2661" fmla="*/ 2322785 w 4972343"/>
              <a:gd name="connsiteY2661" fmla="*/ 447143 h 512833"/>
              <a:gd name="connsiteX2662" fmla="*/ 2312230 w 4972343"/>
              <a:gd name="connsiteY2662" fmla="*/ 457698 h 512833"/>
              <a:gd name="connsiteX2663" fmla="*/ 2301675 w 4972343"/>
              <a:gd name="connsiteY2663" fmla="*/ 447143 h 512833"/>
              <a:gd name="connsiteX2664" fmla="*/ 2312230 w 4972343"/>
              <a:gd name="connsiteY2664" fmla="*/ 436588 h 512833"/>
              <a:gd name="connsiteX2665" fmla="*/ 2283985 w 4972343"/>
              <a:gd name="connsiteY2665" fmla="*/ 436588 h 512833"/>
              <a:gd name="connsiteX2666" fmla="*/ 2294540 w 4972343"/>
              <a:gd name="connsiteY2666" fmla="*/ 447143 h 512833"/>
              <a:gd name="connsiteX2667" fmla="*/ 2283985 w 4972343"/>
              <a:gd name="connsiteY2667" fmla="*/ 457698 h 512833"/>
              <a:gd name="connsiteX2668" fmla="*/ 2273430 w 4972343"/>
              <a:gd name="connsiteY2668" fmla="*/ 447143 h 512833"/>
              <a:gd name="connsiteX2669" fmla="*/ 2283985 w 4972343"/>
              <a:gd name="connsiteY2669" fmla="*/ 436588 h 512833"/>
              <a:gd name="connsiteX2670" fmla="*/ 2255739 w 4972343"/>
              <a:gd name="connsiteY2670" fmla="*/ 436588 h 512833"/>
              <a:gd name="connsiteX2671" fmla="*/ 2266294 w 4972343"/>
              <a:gd name="connsiteY2671" fmla="*/ 447143 h 512833"/>
              <a:gd name="connsiteX2672" fmla="*/ 2255739 w 4972343"/>
              <a:gd name="connsiteY2672" fmla="*/ 457698 h 512833"/>
              <a:gd name="connsiteX2673" fmla="*/ 2245184 w 4972343"/>
              <a:gd name="connsiteY2673" fmla="*/ 447143 h 512833"/>
              <a:gd name="connsiteX2674" fmla="*/ 2255739 w 4972343"/>
              <a:gd name="connsiteY2674" fmla="*/ 436588 h 512833"/>
              <a:gd name="connsiteX2675" fmla="*/ 2227494 w 4972343"/>
              <a:gd name="connsiteY2675" fmla="*/ 436588 h 512833"/>
              <a:gd name="connsiteX2676" fmla="*/ 2238049 w 4972343"/>
              <a:gd name="connsiteY2676" fmla="*/ 447143 h 512833"/>
              <a:gd name="connsiteX2677" fmla="*/ 2227494 w 4972343"/>
              <a:gd name="connsiteY2677" fmla="*/ 457698 h 512833"/>
              <a:gd name="connsiteX2678" fmla="*/ 2216939 w 4972343"/>
              <a:gd name="connsiteY2678" fmla="*/ 447143 h 512833"/>
              <a:gd name="connsiteX2679" fmla="*/ 2227494 w 4972343"/>
              <a:gd name="connsiteY2679" fmla="*/ 436588 h 512833"/>
              <a:gd name="connsiteX2680" fmla="*/ 2199248 w 4972343"/>
              <a:gd name="connsiteY2680" fmla="*/ 436588 h 512833"/>
              <a:gd name="connsiteX2681" fmla="*/ 2209803 w 4972343"/>
              <a:gd name="connsiteY2681" fmla="*/ 447143 h 512833"/>
              <a:gd name="connsiteX2682" fmla="*/ 2199248 w 4972343"/>
              <a:gd name="connsiteY2682" fmla="*/ 457698 h 512833"/>
              <a:gd name="connsiteX2683" fmla="*/ 2188693 w 4972343"/>
              <a:gd name="connsiteY2683" fmla="*/ 447143 h 512833"/>
              <a:gd name="connsiteX2684" fmla="*/ 2199248 w 4972343"/>
              <a:gd name="connsiteY2684" fmla="*/ 436588 h 512833"/>
              <a:gd name="connsiteX2685" fmla="*/ 2171003 w 4972343"/>
              <a:gd name="connsiteY2685" fmla="*/ 436588 h 512833"/>
              <a:gd name="connsiteX2686" fmla="*/ 2181558 w 4972343"/>
              <a:gd name="connsiteY2686" fmla="*/ 447143 h 512833"/>
              <a:gd name="connsiteX2687" fmla="*/ 2171003 w 4972343"/>
              <a:gd name="connsiteY2687" fmla="*/ 457698 h 512833"/>
              <a:gd name="connsiteX2688" fmla="*/ 2160448 w 4972343"/>
              <a:gd name="connsiteY2688" fmla="*/ 447143 h 512833"/>
              <a:gd name="connsiteX2689" fmla="*/ 2171003 w 4972343"/>
              <a:gd name="connsiteY2689" fmla="*/ 436588 h 512833"/>
              <a:gd name="connsiteX2690" fmla="*/ 2142757 w 4972343"/>
              <a:gd name="connsiteY2690" fmla="*/ 436588 h 512833"/>
              <a:gd name="connsiteX2691" fmla="*/ 2153312 w 4972343"/>
              <a:gd name="connsiteY2691" fmla="*/ 447143 h 512833"/>
              <a:gd name="connsiteX2692" fmla="*/ 2142757 w 4972343"/>
              <a:gd name="connsiteY2692" fmla="*/ 457698 h 512833"/>
              <a:gd name="connsiteX2693" fmla="*/ 2132202 w 4972343"/>
              <a:gd name="connsiteY2693" fmla="*/ 447143 h 512833"/>
              <a:gd name="connsiteX2694" fmla="*/ 2142757 w 4972343"/>
              <a:gd name="connsiteY2694" fmla="*/ 436588 h 512833"/>
              <a:gd name="connsiteX2695" fmla="*/ 2114512 w 4972343"/>
              <a:gd name="connsiteY2695" fmla="*/ 436588 h 512833"/>
              <a:gd name="connsiteX2696" fmla="*/ 2125067 w 4972343"/>
              <a:gd name="connsiteY2696" fmla="*/ 447143 h 512833"/>
              <a:gd name="connsiteX2697" fmla="*/ 2114512 w 4972343"/>
              <a:gd name="connsiteY2697" fmla="*/ 457698 h 512833"/>
              <a:gd name="connsiteX2698" fmla="*/ 2103957 w 4972343"/>
              <a:gd name="connsiteY2698" fmla="*/ 447143 h 512833"/>
              <a:gd name="connsiteX2699" fmla="*/ 2114512 w 4972343"/>
              <a:gd name="connsiteY2699" fmla="*/ 436588 h 512833"/>
              <a:gd name="connsiteX2700" fmla="*/ 2086266 w 4972343"/>
              <a:gd name="connsiteY2700" fmla="*/ 436588 h 512833"/>
              <a:gd name="connsiteX2701" fmla="*/ 2096821 w 4972343"/>
              <a:gd name="connsiteY2701" fmla="*/ 447143 h 512833"/>
              <a:gd name="connsiteX2702" fmla="*/ 2086266 w 4972343"/>
              <a:gd name="connsiteY2702" fmla="*/ 457698 h 512833"/>
              <a:gd name="connsiteX2703" fmla="*/ 2075711 w 4972343"/>
              <a:gd name="connsiteY2703" fmla="*/ 447143 h 512833"/>
              <a:gd name="connsiteX2704" fmla="*/ 2086266 w 4972343"/>
              <a:gd name="connsiteY2704" fmla="*/ 436588 h 512833"/>
              <a:gd name="connsiteX2705" fmla="*/ 2058021 w 4972343"/>
              <a:gd name="connsiteY2705" fmla="*/ 436588 h 512833"/>
              <a:gd name="connsiteX2706" fmla="*/ 2068576 w 4972343"/>
              <a:gd name="connsiteY2706" fmla="*/ 447143 h 512833"/>
              <a:gd name="connsiteX2707" fmla="*/ 2058021 w 4972343"/>
              <a:gd name="connsiteY2707" fmla="*/ 457698 h 512833"/>
              <a:gd name="connsiteX2708" fmla="*/ 2047466 w 4972343"/>
              <a:gd name="connsiteY2708" fmla="*/ 447143 h 512833"/>
              <a:gd name="connsiteX2709" fmla="*/ 2058021 w 4972343"/>
              <a:gd name="connsiteY2709" fmla="*/ 436588 h 512833"/>
              <a:gd name="connsiteX2710" fmla="*/ 2029775 w 4972343"/>
              <a:gd name="connsiteY2710" fmla="*/ 436588 h 512833"/>
              <a:gd name="connsiteX2711" fmla="*/ 2040330 w 4972343"/>
              <a:gd name="connsiteY2711" fmla="*/ 447143 h 512833"/>
              <a:gd name="connsiteX2712" fmla="*/ 2029775 w 4972343"/>
              <a:gd name="connsiteY2712" fmla="*/ 457698 h 512833"/>
              <a:gd name="connsiteX2713" fmla="*/ 2019220 w 4972343"/>
              <a:gd name="connsiteY2713" fmla="*/ 447143 h 512833"/>
              <a:gd name="connsiteX2714" fmla="*/ 2029775 w 4972343"/>
              <a:gd name="connsiteY2714" fmla="*/ 436588 h 512833"/>
              <a:gd name="connsiteX2715" fmla="*/ 2001530 w 4972343"/>
              <a:gd name="connsiteY2715" fmla="*/ 436588 h 512833"/>
              <a:gd name="connsiteX2716" fmla="*/ 2012085 w 4972343"/>
              <a:gd name="connsiteY2716" fmla="*/ 447143 h 512833"/>
              <a:gd name="connsiteX2717" fmla="*/ 2001530 w 4972343"/>
              <a:gd name="connsiteY2717" fmla="*/ 457698 h 512833"/>
              <a:gd name="connsiteX2718" fmla="*/ 1990975 w 4972343"/>
              <a:gd name="connsiteY2718" fmla="*/ 447143 h 512833"/>
              <a:gd name="connsiteX2719" fmla="*/ 2001530 w 4972343"/>
              <a:gd name="connsiteY2719" fmla="*/ 436588 h 512833"/>
              <a:gd name="connsiteX2720" fmla="*/ 1973284 w 4972343"/>
              <a:gd name="connsiteY2720" fmla="*/ 436588 h 512833"/>
              <a:gd name="connsiteX2721" fmla="*/ 1983839 w 4972343"/>
              <a:gd name="connsiteY2721" fmla="*/ 447143 h 512833"/>
              <a:gd name="connsiteX2722" fmla="*/ 1973284 w 4972343"/>
              <a:gd name="connsiteY2722" fmla="*/ 457698 h 512833"/>
              <a:gd name="connsiteX2723" fmla="*/ 1962729 w 4972343"/>
              <a:gd name="connsiteY2723" fmla="*/ 447143 h 512833"/>
              <a:gd name="connsiteX2724" fmla="*/ 1973284 w 4972343"/>
              <a:gd name="connsiteY2724" fmla="*/ 436588 h 512833"/>
              <a:gd name="connsiteX2725" fmla="*/ 1945039 w 4972343"/>
              <a:gd name="connsiteY2725" fmla="*/ 436588 h 512833"/>
              <a:gd name="connsiteX2726" fmla="*/ 1955594 w 4972343"/>
              <a:gd name="connsiteY2726" fmla="*/ 447143 h 512833"/>
              <a:gd name="connsiteX2727" fmla="*/ 1945039 w 4972343"/>
              <a:gd name="connsiteY2727" fmla="*/ 457698 h 512833"/>
              <a:gd name="connsiteX2728" fmla="*/ 1934484 w 4972343"/>
              <a:gd name="connsiteY2728" fmla="*/ 447143 h 512833"/>
              <a:gd name="connsiteX2729" fmla="*/ 1945039 w 4972343"/>
              <a:gd name="connsiteY2729" fmla="*/ 436588 h 512833"/>
              <a:gd name="connsiteX2730" fmla="*/ 1916793 w 4972343"/>
              <a:gd name="connsiteY2730" fmla="*/ 436588 h 512833"/>
              <a:gd name="connsiteX2731" fmla="*/ 1927348 w 4972343"/>
              <a:gd name="connsiteY2731" fmla="*/ 447143 h 512833"/>
              <a:gd name="connsiteX2732" fmla="*/ 1916793 w 4972343"/>
              <a:gd name="connsiteY2732" fmla="*/ 457698 h 512833"/>
              <a:gd name="connsiteX2733" fmla="*/ 1906238 w 4972343"/>
              <a:gd name="connsiteY2733" fmla="*/ 447143 h 512833"/>
              <a:gd name="connsiteX2734" fmla="*/ 1916793 w 4972343"/>
              <a:gd name="connsiteY2734" fmla="*/ 436588 h 512833"/>
              <a:gd name="connsiteX2735" fmla="*/ 1888548 w 4972343"/>
              <a:gd name="connsiteY2735" fmla="*/ 436588 h 512833"/>
              <a:gd name="connsiteX2736" fmla="*/ 1899103 w 4972343"/>
              <a:gd name="connsiteY2736" fmla="*/ 447143 h 512833"/>
              <a:gd name="connsiteX2737" fmla="*/ 1888548 w 4972343"/>
              <a:gd name="connsiteY2737" fmla="*/ 457698 h 512833"/>
              <a:gd name="connsiteX2738" fmla="*/ 1877993 w 4972343"/>
              <a:gd name="connsiteY2738" fmla="*/ 447143 h 512833"/>
              <a:gd name="connsiteX2739" fmla="*/ 1888548 w 4972343"/>
              <a:gd name="connsiteY2739" fmla="*/ 436588 h 512833"/>
              <a:gd name="connsiteX2740" fmla="*/ 1860302 w 4972343"/>
              <a:gd name="connsiteY2740" fmla="*/ 436588 h 512833"/>
              <a:gd name="connsiteX2741" fmla="*/ 1870857 w 4972343"/>
              <a:gd name="connsiteY2741" fmla="*/ 447143 h 512833"/>
              <a:gd name="connsiteX2742" fmla="*/ 1860302 w 4972343"/>
              <a:gd name="connsiteY2742" fmla="*/ 457698 h 512833"/>
              <a:gd name="connsiteX2743" fmla="*/ 1849747 w 4972343"/>
              <a:gd name="connsiteY2743" fmla="*/ 447143 h 512833"/>
              <a:gd name="connsiteX2744" fmla="*/ 1860302 w 4972343"/>
              <a:gd name="connsiteY2744" fmla="*/ 436588 h 512833"/>
              <a:gd name="connsiteX2745" fmla="*/ 1832057 w 4972343"/>
              <a:gd name="connsiteY2745" fmla="*/ 436588 h 512833"/>
              <a:gd name="connsiteX2746" fmla="*/ 1842612 w 4972343"/>
              <a:gd name="connsiteY2746" fmla="*/ 447143 h 512833"/>
              <a:gd name="connsiteX2747" fmla="*/ 1832057 w 4972343"/>
              <a:gd name="connsiteY2747" fmla="*/ 457698 h 512833"/>
              <a:gd name="connsiteX2748" fmla="*/ 1821502 w 4972343"/>
              <a:gd name="connsiteY2748" fmla="*/ 447143 h 512833"/>
              <a:gd name="connsiteX2749" fmla="*/ 1832057 w 4972343"/>
              <a:gd name="connsiteY2749" fmla="*/ 436588 h 512833"/>
              <a:gd name="connsiteX2750" fmla="*/ 1803811 w 4972343"/>
              <a:gd name="connsiteY2750" fmla="*/ 436588 h 512833"/>
              <a:gd name="connsiteX2751" fmla="*/ 1814366 w 4972343"/>
              <a:gd name="connsiteY2751" fmla="*/ 447143 h 512833"/>
              <a:gd name="connsiteX2752" fmla="*/ 1803811 w 4972343"/>
              <a:gd name="connsiteY2752" fmla="*/ 457698 h 512833"/>
              <a:gd name="connsiteX2753" fmla="*/ 1793256 w 4972343"/>
              <a:gd name="connsiteY2753" fmla="*/ 447143 h 512833"/>
              <a:gd name="connsiteX2754" fmla="*/ 1803811 w 4972343"/>
              <a:gd name="connsiteY2754" fmla="*/ 436588 h 512833"/>
              <a:gd name="connsiteX2755" fmla="*/ 1775566 w 4972343"/>
              <a:gd name="connsiteY2755" fmla="*/ 436588 h 512833"/>
              <a:gd name="connsiteX2756" fmla="*/ 1786121 w 4972343"/>
              <a:gd name="connsiteY2756" fmla="*/ 447143 h 512833"/>
              <a:gd name="connsiteX2757" fmla="*/ 1775566 w 4972343"/>
              <a:gd name="connsiteY2757" fmla="*/ 457698 h 512833"/>
              <a:gd name="connsiteX2758" fmla="*/ 1765011 w 4972343"/>
              <a:gd name="connsiteY2758" fmla="*/ 447143 h 512833"/>
              <a:gd name="connsiteX2759" fmla="*/ 1775566 w 4972343"/>
              <a:gd name="connsiteY2759" fmla="*/ 436588 h 512833"/>
              <a:gd name="connsiteX2760" fmla="*/ 1747321 w 4972343"/>
              <a:gd name="connsiteY2760" fmla="*/ 436588 h 512833"/>
              <a:gd name="connsiteX2761" fmla="*/ 1757876 w 4972343"/>
              <a:gd name="connsiteY2761" fmla="*/ 447143 h 512833"/>
              <a:gd name="connsiteX2762" fmla="*/ 1747321 w 4972343"/>
              <a:gd name="connsiteY2762" fmla="*/ 457698 h 512833"/>
              <a:gd name="connsiteX2763" fmla="*/ 1736766 w 4972343"/>
              <a:gd name="connsiteY2763" fmla="*/ 447143 h 512833"/>
              <a:gd name="connsiteX2764" fmla="*/ 1747321 w 4972343"/>
              <a:gd name="connsiteY2764" fmla="*/ 436588 h 512833"/>
              <a:gd name="connsiteX2765" fmla="*/ 1719075 w 4972343"/>
              <a:gd name="connsiteY2765" fmla="*/ 436588 h 512833"/>
              <a:gd name="connsiteX2766" fmla="*/ 1729630 w 4972343"/>
              <a:gd name="connsiteY2766" fmla="*/ 447143 h 512833"/>
              <a:gd name="connsiteX2767" fmla="*/ 1719075 w 4972343"/>
              <a:gd name="connsiteY2767" fmla="*/ 457698 h 512833"/>
              <a:gd name="connsiteX2768" fmla="*/ 1708520 w 4972343"/>
              <a:gd name="connsiteY2768" fmla="*/ 447143 h 512833"/>
              <a:gd name="connsiteX2769" fmla="*/ 1719075 w 4972343"/>
              <a:gd name="connsiteY2769" fmla="*/ 436588 h 512833"/>
              <a:gd name="connsiteX2770" fmla="*/ 1690831 w 4972343"/>
              <a:gd name="connsiteY2770" fmla="*/ 436588 h 512833"/>
              <a:gd name="connsiteX2771" fmla="*/ 1701386 w 4972343"/>
              <a:gd name="connsiteY2771" fmla="*/ 447143 h 512833"/>
              <a:gd name="connsiteX2772" fmla="*/ 1690831 w 4972343"/>
              <a:gd name="connsiteY2772" fmla="*/ 457698 h 512833"/>
              <a:gd name="connsiteX2773" fmla="*/ 1680276 w 4972343"/>
              <a:gd name="connsiteY2773" fmla="*/ 447143 h 512833"/>
              <a:gd name="connsiteX2774" fmla="*/ 1690831 w 4972343"/>
              <a:gd name="connsiteY2774" fmla="*/ 436588 h 512833"/>
              <a:gd name="connsiteX2775" fmla="*/ 1662585 w 4972343"/>
              <a:gd name="connsiteY2775" fmla="*/ 436588 h 512833"/>
              <a:gd name="connsiteX2776" fmla="*/ 1673140 w 4972343"/>
              <a:gd name="connsiteY2776" fmla="*/ 447143 h 512833"/>
              <a:gd name="connsiteX2777" fmla="*/ 1662585 w 4972343"/>
              <a:gd name="connsiteY2777" fmla="*/ 457698 h 512833"/>
              <a:gd name="connsiteX2778" fmla="*/ 1652030 w 4972343"/>
              <a:gd name="connsiteY2778" fmla="*/ 447143 h 512833"/>
              <a:gd name="connsiteX2779" fmla="*/ 1662585 w 4972343"/>
              <a:gd name="connsiteY2779" fmla="*/ 436588 h 512833"/>
              <a:gd name="connsiteX2780" fmla="*/ 1634339 w 4972343"/>
              <a:gd name="connsiteY2780" fmla="*/ 436588 h 512833"/>
              <a:gd name="connsiteX2781" fmla="*/ 1644895 w 4972343"/>
              <a:gd name="connsiteY2781" fmla="*/ 447143 h 512833"/>
              <a:gd name="connsiteX2782" fmla="*/ 1634339 w 4972343"/>
              <a:gd name="connsiteY2782" fmla="*/ 457698 h 512833"/>
              <a:gd name="connsiteX2783" fmla="*/ 1623784 w 4972343"/>
              <a:gd name="connsiteY2783" fmla="*/ 447143 h 512833"/>
              <a:gd name="connsiteX2784" fmla="*/ 1634339 w 4972343"/>
              <a:gd name="connsiteY2784" fmla="*/ 436588 h 512833"/>
              <a:gd name="connsiteX2785" fmla="*/ 1606137 w 4972343"/>
              <a:gd name="connsiteY2785" fmla="*/ 436588 h 512833"/>
              <a:gd name="connsiteX2786" fmla="*/ 1616691 w 4972343"/>
              <a:gd name="connsiteY2786" fmla="*/ 447143 h 512833"/>
              <a:gd name="connsiteX2787" fmla="*/ 1606137 w 4972343"/>
              <a:gd name="connsiteY2787" fmla="*/ 457698 h 512833"/>
              <a:gd name="connsiteX2788" fmla="*/ 1595582 w 4972343"/>
              <a:gd name="connsiteY2788" fmla="*/ 447143 h 512833"/>
              <a:gd name="connsiteX2789" fmla="*/ 1606137 w 4972343"/>
              <a:gd name="connsiteY2789" fmla="*/ 436588 h 512833"/>
              <a:gd name="connsiteX2790" fmla="*/ 1577876 w 4972343"/>
              <a:gd name="connsiteY2790" fmla="*/ 436588 h 512833"/>
              <a:gd name="connsiteX2791" fmla="*/ 1588430 w 4972343"/>
              <a:gd name="connsiteY2791" fmla="*/ 447143 h 512833"/>
              <a:gd name="connsiteX2792" fmla="*/ 1577876 w 4972343"/>
              <a:gd name="connsiteY2792" fmla="*/ 457698 h 512833"/>
              <a:gd name="connsiteX2793" fmla="*/ 1567321 w 4972343"/>
              <a:gd name="connsiteY2793" fmla="*/ 447143 h 512833"/>
              <a:gd name="connsiteX2794" fmla="*/ 1577876 w 4972343"/>
              <a:gd name="connsiteY2794" fmla="*/ 436588 h 512833"/>
              <a:gd name="connsiteX2795" fmla="*/ 1549637 w 4972343"/>
              <a:gd name="connsiteY2795" fmla="*/ 436588 h 512833"/>
              <a:gd name="connsiteX2796" fmla="*/ 1560192 w 4972343"/>
              <a:gd name="connsiteY2796" fmla="*/ 447143 h 512833"/>
              <a:gd name="connsiteX2797" fmla="*/ 1549637 w 4972343"/>
              <a:gd name="connsiteY2797" fmla="*/ 457698 h 512833"/>
              <a:gd name="connsiteX2798" fmla="*/ 1539082 w 4972343"/>
              <a:gd name="connsiteY2798" fmla="*/ 447143 h 512833"/>
              <a:gd name="connsiteX2799" fmla="*/ 1549637 w 4972343"/>
              <a:gd name="connsiteY2799" fmla="*/ 436588 h 512833"/>
              <a:gd name="connsiteX2800" fmla="*/ 1521393 w 4972343"/>
              <a:gd name="connsiteY2800" fmla="*/ 436588 h 512833"/>
              <a:gd name="connsiteX2801" fmla="*/ 1531948 w 4972343"/>
              <a:gd name="connsiteY2801" fmla="*/ 447143 h 512833"/>
              <a:gd name="connsiteX2802" fmla="*/ 1521393 w 4972343"/>
              <a:gd name="connsiteY2802" fmla="*/ 457698 h 512833"/>
              <a:gd name="connsiteX2803" fmla="*/ 1510838 w 4972343"/>
              <a:gd name="connsiteY2803" fmla="*/ 447143 h 512833"/>
              <a:gd name="connsiteX2804" fmla="*/ 1521393 w 4972343"/>
              <a:gd name="connsiteY2804" fmla="*/ 436588 h 512833"/>
              <a:gd name="connsiteX2805" fmla="*/ 1493147 w 4972343"/>
              <a:gd name="connsiteY2805" fmla="*/ 436588 h 512833"/>
              <a:gd name="connsiteX2806" fmla="*/ 1503701 w 4972343"/>
              <a:gd name="connsiteY2806" fmla="*/ 447143 h 512833"/>
              <a:gd name="connsiteX2807" fmla="*/ 1493147 w 4972343"/>
              <a:gd name="connsiteY2807" fmla="*/ 457698 h 512833"/>
              <a:gd name="connsiteX2808" fmla="*/ 1482592 w 4972343"/>
              <a:gd name="connsiteY2808" fmla="*/ 447143 h 512833"/>
              <a:gd name="connsiteX2809" fmla="*/ 1493147 w 4972343"/>
              <a:gd name="connsiteY2809" fmla="*/ 436588 h 512833"/>
              <a:gd name="connsiteX2810" fmla="*/ 1464902 w 4972343"/>
              <a:gd name="connsiteY2810" fmla="*/ 436588 h 512833"/>
              <a:gd name="connsiteX2811" fmla="*/ 1475457 w 4972343"/>
              <a:gd name="connsiteY2811" fmla="*/ 447143 h 512833"/>
              <a:gd name="connsiteX2812" fmla="*/ 1464902 w 4972343"/>
              <a:gd name="connsiteY2812" fmla="*/ 457698 h 512833"/>
              <a:gd name="connsiteX2813" fmla="*/ 1454347 w 4972343"/>
              <a:gd name="connsiteY2813" fmla="*/ 447143 h 512833"/>
              <a:gd name="connsiteX2814" fmla="*/ 1464902 w 4972343"/>
              <a:gd name="connsiteY2814" fmla="*/ 436588 h 512833"/>
              <a:gd name="connsiteX2815" fmla="*/ 1436655 w 4972343"/>
              <a:gd name="connsiteY2815" fmla="*/ 436588 h 512833"/>
              <a:gd name="connsiteX2816" fmla="*/ 1447210 w 4972343"/>
              <a:gd name="connsiteY2816" fmla="*/ 447143 h 512833"/>
              <a:gd name="connsiteX2817" fmla="*/ 1436655 w 4972343"/>
              <a:gd name="connsiteY2817" fmla="*/ 457698 h 512833"/>
              <a:gd name="connsiteX2818" fmla="*/ 1426101 w 4972343"/>
              <a:gd name="connsiteY2818" fmla="*/ 447143 h 512833"/>
              <a:gd name="connsiteX2819" fmla="*/ 1436655 w 4972343"/>
              <a:gd name="connsiteY2819" fmla="*/ 436588 h 512833"/>
              <a:gd name="connsiteX2820" fmla="*/ 1408411 w 4972343"/>
              <a:gd name="connsiteY2820" fmla="*/ 436588 h 512833"/>
              <a:gd name="connsiteX2821" fmla="*/ 1418966 w 4972343"/>
              <a:gd name="connsiteY2821" fmla="*/ 447143 h 512833"/>
              <a:gd name="connsiteX2822" fmla="*/ 1408411 w 4972343"/>
              <a:gd name="connsiteY2822" fmla="*/ 457698 h 512833"/>
              <a:gd name="connsiteX2823" fmla="*/ 1397856 w 4972343"/>
              <a:gd name="connsiteY2823" fmla="*/ 447143 h 512833"/>
              <a:gd name="connsiteX2824" fmla="*/ 1408411 w 4972343"/>
              <a:gd name="connsiteY2824" fmla="*/ 436588 h 512833"/>
              <a:gd name="connsiteX2825" fmla="*/ 1380164 w 4972343"/>
              <a:gd name="connsiteY2825" fmla="*/ 436588 h 512833"/>
              <a:gd name="connsiteX2826" fmla="*/ 1390719 w 4972343"/>
              <a:gd name="connsiteY2826" fmla="*/ 447143 h 512833"/>
              <a:gd name="connsiteX2827" fmla="*/ 1380164 w 4972343"/>
              <a:gd name="connsiteY2827" fmla="*/ 457698 h 512833"/>
              <a:gd name="connsiteX2828" fmla="*/ 1369609 w 4972343"/>
              <a:gd name="connsiteY2828" fmla="*/ 447143 h 512833"/>
              <a:gd name="connsiteX2829" fmla="*/ 1380164 w 4972343"/>
              <a:gd name="connsiteY2829" fmla="*/ 436588 h 512833"/>
              <a:gd name="connsiteX2830" fmla="*/ 1351920 w 4972343"/>
              <a:gd name="connsiteY2830" fmla="*/ 436588 h 512833"/>
              <a:gd name="connsiteX2831" fmla="*/ 1362475 w 4972343"/>
              <a:gd name="connsiteY2831" fmla="*/ 447143 h 512833"/>
              <a:gd name="connsiteX2832" fmla="*/ 1351920 w 4972343"/>
              <a:gd name="connsiteY2832" fmla="*/ 457698 h 512833"/>
              <a:gd name="connsiteX2833" fmla="*/ 1341365 w 4972343"/>
              <a:gd name="connsiteY2833" fmla="*/ 447143 h 512833"/>
              <a:gd name="connsiteX2834" fmla="*/ 1351920 w 4972343"/>
              <a:gd name="connsiteY2834" fmla="*/ 436588 h 512833"/>
              <a:gd name="connsiteX2835" fmla="*/ 1323674 w 4972343"/>
              <a:gd name="connsiteY2835" fmla="*/ 436588 h 512833"/>
              <a:gd name="connsiteX2836" fmla="*/ 1334229 w 4972343"/>
              <a:gd name="connsiteY2836" fmla="*/ 447143 h 512833"/>
              <a:gd name="connsiteX2837" fmla="*/ 1323674 w 4972343"/>
              <a:gd name="connsiteY2837" fmla="*/ 457698 h 512833"/>
              <a:gd name="connsiteX2838" fmla="*/ 1313119 w 4972343"/>
              <a:gd name="connsiteY2838" fmla="*/ 447143 h 512833"/>
              <a:gd name="connsiteX2839" fmla="*/ 1323674 w 4972343"/>
              <a:gd name="connsiteY2839" fmla="*/ 436588 h 512833"/>
              <a:gd name="connsiteX2840" fmla="*/ 1295429 w 4972343"/>
              <a:gd name="connsiteY2840" fmla="*/ 436588 h 512833"/>
              <a:gd name="connsiteX2841" fmla="*/ 1305984 w 4972343"/>
              <a:gd name="connsiteY2841" fmla="*/ 447143 h 512833"/>
              <a:gd name="connsiteX2842" fmla="*/ 1295429 w 4972343"/>
              <a:gd name="connsiteY2842" fmla="*/ 457698 h 512833"/>
              <a:gd name="connsiteX2843" fmla="*/ 1284874 w 4972343"/>
              <a:gd name="connsiteY2843" fmla="*/ 447143 h 512833"/>
              <a:gd name="connsiteX2844" fmla="*/ 1295429 w 4972343"/>
              <a:gd name="connsiteY2844" fmla="*/ 436588 h 512833"/>
              <a:gd name="connsiteX2845" fmla="*/ 1267183 w 4972343"/>
              <a:gd name="connsiteY2845" fmla="*/ 436588 h 512833"/>
              <a:gd name="connsiteX2846" fmla="*/ 1277737 w 4972343"/>
              <a:gd name="connsiteY2846" fmla="*/ 447143 h 512833"/>
              <a:gd name="connsiteX2847" fmla="*/ 1267183 w 4972343"/>
              <a:gd name="connsiteY2847" fmla="*/ 457698 h 512833"/>
              <a:gd name="connsiteX2848" fmla="*/ 1256628 w 4972343"/>
              <a:gd name="connsiteY2848" fmla="*/ 447143 h 512833"/>
              <a:gd name="connsiteX2849" fmla="*/ 1267183 w 4972343"/>
              <a:gd name="connsiteY2849" fmla="*/ 436588 h 512833"/>
              <a:gd name="connsiteX2850" fmla="*/ 1238938 w 4972343"/>
              <a:gd name="connsiteY2850" fmla="*/ 436588 h 512833"/>
              <a:gd name="connsiteX2851" fmla="*/ 1249493 w 4972343"/>
              <a:gd name="connsiteY2851" fmla="*/ 447143 h 512833"/>
              <a:gd name="connsiteX2852" fmla="*/ 1238938 w 4972343"/>
              <a:gd name="connsiteY2852" fmla="*/ 457698 h 512833"/>
              <a:gd name="connsiteX2853" fmla="*/ 1228383 w 4972343"/>
              <a:gd name="connsiteY2853" fmla="*/ 447143 h 512833"/>
              <a:gd name="connsiteX2854" fmla="*/ 1238938 w 4972343"/>
              <a:gd name="connsiteY2854" fmla="*/ 436588 h 512833"/>
              <a:gd name="connsiteX2855" fmla="*/ 1210692 w 4972343"/>
              <a:gd name="connsiteY2855" fmla="*/ 436588 h 512833"/>
              <a:gd name="connsiteX2856" fmla="*/ 1221247 w 4972343"/>
              <a:gd name="connsiteY2856" fmla="*/ 447143 h 512833"/>
              <a:gd name="connsiteX2857" fmla="*/ 1210692 w 4972343"/>
              <a:gd name="connsiteY2857" fmla="*/ 457698 h 512833"/>
              <a:gd name="connsiteX2858" fmla="*/ 1200137 w 4972343"/>
              <a:gd name="connsiteY2858" fmla="*/ 447143 h 512833"/>
              <a:gd name="connsiteX2859" fmla="*/ 1210692 w 4972343"/>
              <a:gd name="connsiteY2859" fmla="*/ 436588 h 512833"/>
              <a:gd name="connsiteX2860" fmla="*/ 1182447 w 4972343"/>
              <a:gd name="connsiteY2860" fmla="*/ 436588 h 512833"/>
              <a:gd name="connsiteX2861" fmla="*/ 1193002 w 4972343"/>
              <a:gd name="connsiteY2861" fmla="*/ 447143 h 512833"/>
              <a:gd name="connsiteX2862" fmla="*/ 1182447 w 4972343"/>
              <a:gd name="connsiteY2862" fmla="*/ 457698 h 512833"/>
              <a:gd name="connsiteX2863" fmla="*/ 1171892 w 4972343"/>
              <a:gd name="connsiteY2863" fmla="*/ 447143 h 512833"/>
              <a:gd name="connsiteX2864" fmla="*/ 1182447 w 4972343"/>
              <a:gd name="connsiteY2864" fmla="*/ 436588 h 512833"/>
              <a:gd name="connsiteX2865" fmla="*/ 1154200 w 4972343"/>
              <a:gd name="connsiteY2865" fmla="*/ 436588 h 512833"/>
              <a:gd name="connsiteX2866" fmla="*/ 1164755 w 4972343"/>
              <a:gd name="connsiteY2866" fmla="*/ 447143 h 512833"/>
              <a:gd name="connsiteX2867" fmla="*/ 1154200 w 4972343"/>
              <a:gd name="connsiteY2867" fmla="*/ 457698 h 512833"/>
              <a:gd name="connsiteX2868" fmla="*/ 1143646 w 4972343"/>
              <a:gd name="connsiteY2868" fmla="*/ 447143 h 512833"/>
              <a:gd name="connsiteX2869" fmla="*/ 1154200 w 4972343"/>
              <a:gd name="connsiteY2869" fmla="*/ 436588 h 512833"/>
              <a:gd name="connsiteX2870" fmla="*/ 1125956 w 4972343"/>
              <a:gd name="connsiteY2870" fmla="*/ 436588 h 512833"/>
              <a:gd name="connsiteX2871" fmla="*/ 1136511 w 4972343"/>
              <a:gd name="connsiteY2871" fmla="*/ 447143 h 512833"/>
              <a:gd name="connsiteX2872" fmla="*/ 1125956 w 4972343"/>
              <a:gd name="connsiteY2872" fmla="*/ 457698 h 512833"/>
              <a:gd name="connsiteX2873" fmla="*/ 1115401 w 4972343"/>
              <a:gd name="connsiteY2873" fmla="*/ 447143 h 512833"/>
              <a:gd name="connsiteX2874" fmla="*/ 1125956 w 4972343"/>
              <a:gd name="connsiteY2874" fmla="*/ 436588 h 512833"/>
              <a:gd name="connsiteX2875" fmla="*/ 1097710 w 4972343"/>
              <a:gd name="connsiteY2875" fmla="*/ 436588 h 512833"/>
              <a:gd name="connsiteX2876" fmla="*/ 1108265 w 4972343"/>
              <a:gd name="connsiteY2876" fmla="*/ 447143 h 512833"/>
              <a:gd name="connsiteX2877" fmla="*/ 1097710 w 4972343"/>
              <a:gd name="connsiteY2877" fmla="*/ 457698 h 512833"/>
              <a:gd name="connsiteX2878" fmla="*/ 1087155 w 4972343"/>
              <a:gd name="connsiteY2878" fmla="*/ 447143 h 512833"/>
              <a:gd name="connsiteX2879" fmla="*/ 1097710 w 4972343"/>
              <a:gd name="connsiteY2879" fmla="*/ 436588 h 512833"/>
              <a:gd name="connsiteX2880" fmla="*/ 1069465 w 4972343"/>
              <a:gd name="connsiteY2880" fmla="*/ 436588 h 512833"/>
              <a:gd name="connsiteX2881" fmla="*/ 1080020 w 4972343"/>
              <a:gd name="connsiteY2881" fmla="*/ 447143 h 512833"/>
              <a:gd name="connsiteX2882" fmla="*/ 1069465 w 4972343"/>
              <a:gd name="connsiteY2882" fmla="*/ 457698 h 512833"/>
              <a:gd name="connsiteX2883" fmla="*/ 1058910 w 4972343"/>
              <a:gd name="connsiteY2883" fmla="*/ 447143 h 512833"/>
              <a:gd name="connsiteX2884" fmla="*/ 1069465 w 4972343"/>
              <a:gd name="connsiteY2884" fmla="*/ 436588 h 512833"/>
              <a:gd name="connsiteX2885" fmla="*/ 1041219 w 4972343"/>
              <a:gd name="connsiteY2885" fmla="*/ 436588 h 512833"/>
              <a:gd name="connsiteX2886" fmla="*/ 1051774 w 4972343"/>
              <a:gd name="connsiteY2886" fmla="*/ 447143 h 512833"/>
              <a:gd name="connsiteX2887" fmla="*/ 1041219 w 4972343"/>
              <a:gd name="connsiteY2887" fmla="*/ 457698 h 512833"/>
              <a:gd name="connsiteX2888" fmla="*/ 1030664 w 4972343"/>
              <a:gd name="connsiteY2888" fmla="*/ 447143 h 512833"/>
              <a:gd name="connsiteX2889" fmla="*/ 1041219 w 4972343"/>
              <a:gd name="connsiteY2889" fmla="*/ 436588 h 512833"/>
              <a:gd name="connsiteX2890" fmla="*/ 1012974 w 4972343"/>
              <a:gd name="connsiteY2890" fmla="*/ 436588 h 512833"/>
              <a:gd name="connsiteX2891" fmla="*/ 1023529 w 4972343"/>
              <a:gd name="connsiteY2891" fmla="*/ 447143 h 512833"/>
              <a:gd name="connsiteX2892" fmla="*/ 1012974 w 4972343"/>
              <a:gd name="connsiteY2892" fmla="*/ 457698 h 512833"/>
              <a:gd name="connsiteX2893" fmla="*/ 1002419 w 4972343"/>
              <a:gd name="connsiteY2893" fmla="*/ 447143 h 512833"/>
              <a:gd name="connsiteX2894" fmla="*/ 1012974 w 4972343"/>
              <a:gd name="connsiteY2894" fmla="*/ 436588 h 512833"/>
              <a:gd name="connsiteX2895" fmla="*/ 984728 w 4972343"/>
              <a:gd name="connsiteY2895" fmla="*/ 436588 h 512833"/>
              <a:gd name="connsiteX2896" fmla="*/ 995283 w 4972343"/>
              <a:gd name="connsiteY2896" fmla="*/ 447143 h 512833"/>
              <a:gd name="connsiteX2897" fmla="*/ 984728 w 4972343"/>
              <a:gd name="connsiteY2897" fmla="*/ 457698 h 512833"/>
              <a:gd name="connsiteX2898" fmla="*/ 974173 w 4972343"/>
              <a:gd name="connsiteY2898" fmla="*/ 447143 h 512833"/>
              <a:gd name="connsiteX2899" fmla="*/ 984728 w 4972343"/>
              <a:gd name="connsiteY2899" fmla="*/ 436588 h 512833"/>
              <a:gd name="connsiteX2900" fmla="*/ 956483 w 4972343"/>
              <a:gd name="connsiteY2900" fmla="*/ 436588 h 512833"/>
              <a:gd name="connsiteX2901" fmla="*/ 967038 w 4972343"/>
              <a:gd name="connsiteY2901" fmla="*/ 447143 h 512833"/>
              <a:gd name="connsiteX2902" fmla="*/ 956483 w 4972343"/>
              <a:gd name="connsiteY2902" fmla="*/ 457698 h 512833"/>
              <a:gd name="connsiteX2903" fmla="*/ 945928 w 4972343"/>
              <a:gd name="connsiteY2903" fmla="*/ 447143 h 512833"/>
              <a:gd name="connsiteX2904" fmla="*/ 956483 w 4972343"/>
              <a:gd name="connsiteY2904" fmla="*/ 436588 h 512833"/>
              <a:gd name="connsiteX2905" fmla="*/ 928237 w 4972343"/>
              <a:gd name="connsiteY2905" fmla="*/ 436588 h 512833"/>
              <a:gd name="connsiteX2906" fmla="*/ 938792 w 4972343"/>
              <a:gd name="connsiteY2906" fmla="*/ 447143 h 512833"/>
              <a:gd name="connsiteX2907" fmla="*/ 928237 w 4972343"/>
              <a:gd name="connsiteY2907" fmla="*/ 457698 h 512833"/>
              <a:gd name="connsiteX2908" fmla="*/ 917682 w 4972343"/>
              <a:gd name="connsiteY2908" fmla="*/ 447143 h 512833"/>
              <a:gd name="connsiteX2909" fmla="*/ 928237 w 4972343"/>
              <a:gd name="connsiteY2909" fmla="*/ 436588 h 512833"/>
              <a:gd name="connsiteX2910" fmla="*/ 899992 w 4972343"/>
              <a:gd name="connsiteY2910" fmla="*/ 436588 h 512833"/>
              <a:gd name="connsiteX2911" fmla="*/ 910547 w 4972343"/>
              <a:gd name="connsiteY2911" fmla="*/ 447143 h 512833"/>
              <a:gd name="connsiteX2912" fmla="*/ 899992 w 4972343"/>
              <a:gd name="connsiteY2912" fmla="*/ 457698 h 512833"/>
              <a:gd name="connsiteX2913" fmla="*/ 889437 w 4972343"/>
              <a:gd name="connsiteY2913" fmla="*/ 447143 h 512833"/>
              <a:gd name="connsiteX2914" fmla="*/ 899992 w 4972343"/>
              <a:gd name="connsiteY2914" fmla="*/ 436588 h 512833"/>
              <a:gd name="connsiteX2915" fmla="*/ 871746 w 4972343"/>
              <a:gd name="connsiteY2915" fmla="*/ 436588 h 512833"/>
              <a:gd name="connsiteX2916" fmla="*/ 882301 w 4972343"/>
              <a:gd name="connsiteY2916" fmla="*/ 447143 h 512833"/>
              <a:gd name="connsiteX2917" fmla="*/ 871746 w 4972343"/>
              <a:gd name="connsiteY2917" fmla="*/ 457698 h 512833"/>
              <a:gd name="connsiteX2918" fmla="*/ 861191 w 4972343"/>
              <a:gd name="connsiteY2918" fmla="*/ 447143 h 512833"/>
              <a:gd name="connsiteX2919" fmla="*/ 871746 w 4972343"/>
              <a:gd name="connsiteY2919" fmla="*/ 436588 h 512833"/>
              <a:gd name="connsiteX2920" fmla="*/ 843501 w 4972343"/>
              <a:gd name="connsiteY2920" fmla="*/ 436588 h 512833"/>
              <a:gd name="connsiteX2921" fmla="*/ 854056 w 4972343"/>
              <a:gd name="connsiteY2921" fmla="*/ 447143 h 512833"/>
              <a:gd name="connsiteX2922" fmla="*/ 843501 w 4972343"/>
              <a:gd name="connsiteY2922" fmla="*/ 457698 h 512833"/>
              <a:gd name="connsiteX2923" fmla="*/ 832946 w 4972343"/>
              <a:gd name="connsiteY2923" fmla="*/ 447143 h 512833"/>
              <a:gd name="connsiteX2924" fmla="*/ 843501 w 4972343"/>
              <a:gd name="connsiteY2924" fmla="*/ 436588 h 512833"/>
              <a:gd name="connsiteX2925" fmla="*/ 815255 w 4972343"/>
              <a:gd name="connsiteY2925" fmla="*/ 436588 h 512833"/>
              <a:gd name="connsiteX2926" fmla="*/ 825810 w 4972343"/>
              <a:gd name="connsiteY2926" fmla="*/ 447143 h 512833"/>
              <a:gd name="connsiteX2927" fmla="*/ 815255 w 4972343"/>
              <a:gd name="connsiteY2927" fmla="*/ 457698 h 512833"/>
              <a:gd name="connsiteX2928" fmla="*/ 804700 w 4972343"/>
              <a:gd name="connsiteY2928" fmla="*/ 447143 h 512833"/>
              <a:gd name="connsiteX2929" fmla="*/ 815255 w 4972343"/>
              <a:gd name="connsiteY2929" fmla="*/ 436588 h 512833"/>
              <a:gd name="connsiteX2930" fmla="*/ 787010 w 4972343"/>
              <a:gd name="connsiteY2930" fmla="*/ 436588 h 512833"/>
              <a:gd name="connsiteX2931" fmla="*/ 797565 w 4972343"/>
              <a:gd name="connsiteY2931" fmla="*/ 447143 h 512833"/>
              <a:gd name="connsiteX2932" fmla="*/ 787010 w 4972343"/>
              <a:gd name="connsiteY2932" fmla="*/ 457698 h 512833"/>
              <a:gd name="connsiteX2933" fmla="*/ 776455 w 4972343"/>
              <a:gd name="connsiteY2933" fmla="*/ 447143 h 512833"/>
              <a:gd name="connsiteX2934" fmla="*/ 787010 w 4972343"/>
              <a:gd name="connsiteY2934" fmla="*/ 436588 h 512833"/>
              <a:gd name="connsiteX2935" fmla="*/ 758764 w 4972343"/>
              <a:gd name="connsiteY2935" fmla="*/ 436588 h 512833"/>
              <a:gd name="connsiteX2936" fmla="*/ 769319 w 4972343"/>
              <a:gd name="connsiteY2936" fmla="*/ 447143 h 512833"/>
              <a:gd name="connsiteX2937" fmla="*/ 758764 w 4972343"/>
              <a:gd name="connsiteY2937" fmla="*/ 457698 h 512833"/>
              <a:gd name="connsiteX2938" fmla="*/ 748209 w 4972343"/>
              <a:gd name="connsiteY2938" fmla="*/ 447143 h 512833"/>
              <a:gd name="connsiteX2939" fmla="*/ 758764 w 4972343"/>
              <a:gd name="connsiteY2939" fmla="*/ 436588 h 512833"/>
              <a:gd name="connsiteX2940" fmla="*/ 730517 w 4972343"/>
              <a:gd name="connsiteY2940" fmla="*/ 436588 h 512833"/>
              <a:gd name="connsiteX2941" fmla="*/ 741072 w 4972343"/>
              <a:gd name="connsiteY2941" fmla="*/ 447143 h 512833"/>
              <a:gd name="connsiteX2942" fmla="*/ 730517 w 4972343"/>
              <a:gd name="connsiteY2942" fmla="*/ 457698 h 512833"/>
              <a:gd name="connsiteX2943" fmla="*/ 719963 w 4972343"/>
              <a:gd name="connsiteY2943" fmla="*/ 447143 h 512833"/>
              <a:gd name="connsiteX2944" fmla="*/ 730517 w 4972343"/>
              <a:gd name="connsiteY2944" fmla="*/ 436588 h 512833"/>
              <a:gd name="connsiteX2945" fmla="*/ 702273 w 4972343"/>
              <a:gd name="connsiteY2945" fmla="*/ 436588 h 512833"/>
              <a:gd name="connsiteX2946" fmla="*/ 712828 w 4972343"/>
              <a:gd name="connsiteY2946" fmla="*/ 447143 h 512833"/>
              <a:gd name="connsiteX2947" fmla="*/ 702273 w 4972343"/>
              <a:gd name="connsiteY2947" fmla="*/ 457698 h 512833"/>
              <a:gd name="connsiteX2948" fmla="*/ 691718 w 4972343"/>
              <a:gd name="connsiteY2948" fmla="*/ 447143 h 512833"/>
              <a:gd name="connsiteX2949" fmla="*/ 702273 w 4972343"/>
              <a:gd name="connsiteY2949" fmla="*/ 436588 h 512833"/>
              <a:gd name="connsiteX2950" fmla="*/ 674027 w 4972343"/>
              <a:gd name="connsiteY2950" fmla="*/ 436588 h 512833"/>
              <a:gd name="connsiteX2951" fmla="*/ 684581 w 4972343"/>
              <a:gd name="connsiteY2951" fmla="*/ 447143 h 512833"/>
              <a:gd name="connsiteX2952" fmla="*/ 674027 w 4972343"/>
              <a:gd name="connsiteY2952" fmla="*/ 457698 h 512833"/>
              <a:gd name="connsiteX2953" fmla="*/ 663472 w 4972343"/>
              <a:gd name="connsiteY2953" fmla="*/ 447143 h 512833"/>
              <a:gd name="connsiteX2954" fmla="*/ 674027 w 4972343"/>
              <a:gd name="connsiteY2954" fmla="*/ 436588 h 512833"/>
              <a:gd name="connsiteX2955" fmla="*/ 645782 w 4972343"/>
              <a:gd name="connsiteY2955" fmla="*/ 436588 h 512833"/>
              <a:gd name="connsiteX2956" fmla="*/ 656337 w 4972343"/>
              <a:gd name="connsiteY2956" fmla="*/ 447143 h 512833"/>
              <a:gd name="connsiteX2957" fmla="*/ 645782 w 4972343"/>
              <a:gd name="connsiteY2957" fmla="*/ 457698 h 512833"/>
              <a:gd name="connsiteX2958" fmla="*/ 635227 w 4972343"/>
              <a:gd name="connsiteY2958" fmla="*/ 447143 h 512833"/>
              <a:gd name="connsiteX2959" fmla="*/ 645782 w 4972343"/>
              <a:gd name="connsiteY2959" fmla="*/ 436588 h 512833"/>
              <a:gd name="connsiteX2960" fmla="*/ 617536 w 4972343"/>
              <a:gd name="connsiteY2960" fmla="*/ 436588 h 512833"/>
              <a:gd name="connsiteX2961" fmla="*/ 628091 w 4972343"/>
              <a:gd name="connsiteY2961" fmla="*/ 447143 h 512833"/>
              <a:gd name="connsiteX2962" fmla="*/ 617536 w 4972343"/>
              <a:gd name="connsiteY2962" fmla="*/ 457698 h 512833"/>
              <a:gd name="connsiteX2963" fmla="*/ 606981 w 4972343"/>
              <a:gd name="connsiteY2963" fmla="*/ 447143 h 512833"/>
              <a:gd name="connsiteX2964" fmla="*/ 617536 w 4972343"/>
              <a:gd name="connsiteY2964" fmla="*/ 436588 h 512833"/>
              <a:gd name="connsiteX2965" fmla="*/ 589291 w 4972343"/>
              <a:gd name="connsiteY2965" fmla="*/ 436588 h 512833"/>
              <a:gd name="connsiteX2966" fmla="*/ 599846 w 4972343"/>
              <a:gd name="connsiteY2966" fmla="*/ 447143 h 512833"/>
              <a:gd name="connsiteX2967" fmla="*/ 589291 w 4972343"/>
              <a:gd name="connsiteY2967" fmla="*/ 457698 h 512833"/>
              <a:gd name="connsiteX2968" fmla="*/ 578736 w 4972343"/>
              <a:gd name="connsiteY2968" fmla="*/ 447143 h 512833"/>
              <a:gd name="connsiteX2969" fmla="*/ 589291 w 4972343"/>
              <a:gd name="connsiteY2969" fmla="*/ 436588 h 512833"/>
              <a:gd name="connsiteX2970" fmla="*/ 561045 w 4972343"/>
              <a:gd name="connsiteY2970" fmla="*/ 436588 h 512833"/>
              <a:gd name="connsiteX2971" fmla="*/ 571600 w 4972343"/>
              <a:gd name="connsiteY2971" fmla="*/ 447143 h 512833"/>
              <a:gd name="connsiteX2972" fmla="*/ 561045 w 4972343"/>
              <a:gd name="connsiteY2972" fmla="*/ 457698 h 512833"/>
              <a:gd name="connsiteX2973" fmla="*/ 550490 w 4972343"/>
              <a:gd name="connsiteY2973" fmla="*/ 447143 h 512833"/>
              <a:gd name="connsiteX2974" fmla="*/ 561045 w 4972343"/>
              <a:gd name="connsiteY2974" fmla="*/ 436588 h 512833"/>
              <a:gd name="connsiteX2975" fmla="*/ 532800 w 4972343"/>
              <a:gd name="connsiteY2975" fmla="*/ 436588 h 512833"/>
              <a:gd name="connsiteX2976" fmla="*/ 543355 w 4972343"/>
              <a:gd name="connsiteY2976" fmla="*/ 447143 h 512833"/>
              <a:gd name="connsiteX2977" fmla="*/ 532800 w 4972343"/>
              <a:gd name="connsiteY2977" fmla="*/ 457698 h 512833"/>
              <a:gd name="connsiteX2978" fmla="*/ 522245 w 4972343"/>
              <a:gd name="connsiteY2978" fmla="*/ 447143 h 512833"/>
              <a:gd name="connsiteX2979" fmla="*/ 532800 w 4972343"/>
              <a:gd name="connsiteY2979" fmla="*/ 436588 h 512833"/>
              <a:gd name="connsiteX2980" fmla="*/ 504554 w 4972343"/>
              <a:gd name="connsiteY2980" fmla="*/ 436588 h 512833"/>
              <a:gd name="connsiteX2981" fmla="*/ 515109 w 4972343"/>
              <a:gd name="connsiteY2981" fmla="*/ 447143 h 512833"/>
              <a:gd name="connsiteX2982" fmla="*/ 504554 w 4972343"/>
              <a:gd name="connsiteY2982" fmla="*/ 457698 h 512833"/>
              <a:gd name="connsiteX2983" fmla="*/ 493999 w 4972343"/>
              <a:gd name="connsiteY2983" fmla="*/ 447143 h 512833"/>
              <a:gd name="connsiteX2984" fmla="*/ 504554 w 4972343"/>
              <a:gd name="connsiteY2984" fmla="*/ 436588 h 512833"/>
              <a:gd name="connsiteX2985" fmla="*/ 476309 w 4972343"/>
              <a:gd name="connsiteY2985" fmla="*/ 436588 h 512833"/>
              <a:gd name="connsiteX2986" fmla="*/ 486864 w 4972343"/>
              <a:gd name="connsiteY2986" fmla="*/ 447143 h 512833"/>
              <a:gd name="connsiteX2987" fmla="*/ 476309 w 4972343"/>
              <a:gd name="connsiteY2987" fmla="*/ 457698 h 512833"/>
              <a:gd name="connsiteX2988" fmla="*/ 465754 w 4972343"/>
              <a:gd name="connsiteY2988" fmla="*/ 447143 h 512833"/>
              <a:gd name="connsiteX2989" fmla="*/ 476309 w 4972343"/>
              <a:gd name="connsiteY2989" fmla="*/ 436588 h 512833"/>
              <a:gd name="connsiteX2990" fmla="*/ 448063 w 4972343"/>
              <a:gd name="connsiteY2990" fmla="*/ 436588 h 512833"/>
              <a:gd name="connsiteX2991" fmla="*/ 458618 w 4972343"/>
              <a:gd name="connsiteY2991" fmla="*/ 447143 h 512833"/>
              <a:gd name="connsiteX2992" fmla="*/ 448063 w 4972343"/>
              <a:gd name="connsiteY2992" fmla="*/ 457698 h 512833"/>
              <a:gd name="connsiteX2993" fmla="*/ 437508 w 4972343"/>
              <a:gd name="connsiteY2993" fmla="*/ 447143 h 512833"/>
              <a:gd name="connsiteX2994" fmla="*/ 448063 w 4972343"/>
              <a:gd name="connsiteY2994" fmla="*/ 436588 h 512833"/>
              <a:gd name="connsiteX2995" fmla="*/ 419818 w 4972343"/>
              <a:gd name="connsiteY2995" fmla="*/ 436588 h 512833"/>
              <a:gd name="connsiteX2996" fmla="*/ 430373 w 4972343"/>
              <a:gd name="connsiteY2996" fmla="*/ 447143 h 512833"/>
              <a:gd name="connsiteX2997" fmla="*/ 419818 w 4972343"/>
              <a:gd name="connsiteY2997" fmla="*/ 457698 h 512833"/>
              <a:gd name="connsiteX2998" fmla="*/ 409263 w 4972343"/>
              <a:gd name="connsiteY2998" fmla="*/ 447143 h 512833"/>
              <a:gd name="connsiteX2999" fmla="*/ 419818 w 4972343"/>
              <a:gd name="connsiteY2999" fmla="*/ 436588 h 512833"/>
              <a:gd name="connsiteX3000" fmla="*/ 391572 w 4972343"/>
              <a:gd name="connsiteY3000" fmla="*/ 436588 h 512833"/>
              <a:gd name="connsiteX3001" fmla="*/ 402127 w 4972343"/>
              <a:gd name="connsiteY3001" fmla="*/ 447143 h 512833"/>
              <a:gd name="connsiteX3002" fmla="*/ 391572 w 4972343"/>
              <a:gd name="connsiteY3002" fmla="*/ 457698 h 512833"/>
              <a:gd name="connsiteX3003" fmla="*/ 381017 w 4972343"/>
              <a:gd name="connsiteY3003" fmla="*/ 447143 h 512833"/>
              <a:gd name="connsiteX3004" fmla="*/ 391572 w 4972343"/>
              <a:gd name="connsiteY3004" fmla="*/ 436588 h 512833"/>
              <a:gd name="connsiteX3005" fmla="*/ 363327 w 4972343"/>
              <a:gd name="connsiteY3005" fmla="*/ 436588 h 512833"/>
              <a:gd name="connsiteX3006" fmla="*/ 373882 w 4972343"/>
              <a:gd name="connsiteY3006" fmla="*/ 447143 h 512833"/>
              <a:gd name="connsiteX3007" fmla="*/ 363327 w 4972343"/>
              <a:gd name="connsiteY3007" fmla="*/ 457698 h 512833"/>
              <a:gd name="connsiteX3008" fmla="*/ 352772 w 4972343"/>
              <a:gd name="connsiteY3008" fmla="*/ 447143 h 512833"/>
              <a:gd name="connsiteX3009" fmla="*/ 363327 w 4972343"/>
              <a:gd name="connsiteY3009" fmla="*/ 436588 h 512833"/>
              <a:gd name="connsiteX3010" fmla="*/ 335081 w 4972343"/>
              <a:gd name="connsiteY3010" fmla="*/ 436588 h 512833"/>
              <a:gd name="connsiteX3011" fmla="*/ 345636 w 4972343"/>
              <a:gd name="connsiteY3011" fmla="*/ 447143 h 512833"/>
              <a:gd name="connsiteX3012" fmla="*/ 335081 w 4972343"/>
              <a:gd name="connsiteY3012" fmla="*/ 457698 h 512833"/>
              <a:gd name="connsiteX3013" fmla="*/ 324526 w 4972343"/>
              <a:gd name="connsiteY3013" fmla="*/ 447143 h 512833"/>
              <a:gd name="connsiteX3014" fmla="*/ 335081 w 4972343"/>
              <a:gd name="connsiteY3014" fmla="*/ 436588 h 512833"/>
              <a:gd name="connsiteX3015" fmla="*/ 306836 w 4972343"/>
              <a:gd name="connsiteY3015" fmla="*/ 436588 h 512833"/>
              <a:gd name="connsiteX3016" fmla="*/ 317391 w 4972343"/>
              <a:gd name="connsiteY3016" fmla="*/ 447143 h 512833"/>
              <a:gd name="connsiteX3017" fmla="*/ 306836 w 4972343"/>
              <a:gd name="connsiteY3017" fmla="*/ 457698 h 512833"/>
              <a:gd name="connsiteX3018" fmla="*/ 296281 w 4972343"/>
              <a:gd name="connsiteY3018" fmla="*/ 447143 h 512833"/>
              <a:gd name="connsiteX3019" fmla="*/ 306836 w 4972343"/>
              <a:gd name="connsiteY3019" fmla="*/ 436588 h 512833"/>
              <a:gd name="connsiteX3020" fmla="*/ 278590 w 4972343"/>
              <a:gd name="connsiteY3020" fmla="*/ 436588 h 512833"/>
              <a:gd name="connsiteX3021" fmla="*/ 289145 w 4972343"/>
              <a:gd name="connsiteY3021" fmla="*/ 447143 h 512833"/>
              <a:gd name="connsiteX3022" fmla="*/ 278590 w 4972343"/>
              <a:gd name="connsiteY3022" fmla="*/ 457698 h 512833"/>
              <a:gd name="connsiteX3023" fmla="*/ 268035 w 4972343"/>
              <a:gd name="connsiteY3023" fmla="*/ 447143 h 512833"/>
              <a:gd name="connsiteX3024" fmla="*/ 278590 w 4972343"/>
              <a:gd name="connsiteY3024" fmla="*/ 436588 h 512833"/>
              <a:gd name="connsiteX3025" fmla="*/ 250345 w 4972343"/>
              <a:gd name="connsiteY3025" fmla="*/ 436588 h 512833"/>
              <a:gd name="connsiteX3026" fmla="*/ 260900 w 4972343"/>
              <a:gd name="connsiteY3026" fmla="*/ 447143 h 512833"/>
              <a:gd name="connsiteX3027" fmla="*/ 250345 w 4972343"/>
              <a:gd name="connsiteY3027" fmla="*/ 457698 h 512833"/>
              <a:gd name="connsiteX3028" fmla="*/ 239790 w 4972343"/>
              <a:gd name="connsiteY3028" fmla="*/ 447143 h 512833"/>
              <a:gd name="connsiteX3029" fmla="*/ 250345 w 4972343"/>
              <a:gd name="connsiteY3029" fmla="*/ 436588 h 512833"/>
              <a:gd name="connsiteX3030" fmla="*/ 222099 w 4972343"/>
              <a:gd name="connsiteY3030" fmla="*/ 436588 h 512833"/>
              <a:gd name="connsiteX3031" fmla="*/ 232654 w 4972343"/>
              <a:gd name="connsiteY3031" fmla="*/ 447143 h 512833"/>
              <a:gd name="connsiteX3032" fmla="*/ 222099 w 4972343"/>
              <a:gd name="connsiteY3032" fmla="*/ 457698 h 512833"/>
              <a:gd name="connsiteX3033" fmla="*/ 211544 w 4972343"/>
              <a:gd name="connsiteY3033" fmla="*/ 447143 h 512833"/>
              <a:gd name="connsiteX3034" fmla="*/ 222099 w 4972343"/>
              <a:gd name="connsiteY3034" fmla="*/ 436588 h 512833"/>
              <a:gd name="connsiteX3035" fmla="*/ 193854 w 4972343"/>
              <a:gd name="connsiteY3035" fmla="*/ 436588 h 512833"/>
              <a:gd name="connsiteX3036" fmla="*/ 204409 w 4972343"/>
              <a:gd name="connsiteY3036" fmla="*/ 447143 h 512833"/>
              <a:gd name="connsiteX3037" fmla="*/ 193854 w 4972343"/>
              <a:gd name="connsiteY3037" fmla="*/ 457698 h 512833"/>
              <a:gd name="connsiteX3038" fmla="*/ 183299 w 4972343"/>
              <a:gd name="connsiteY3038" fmla="*/ 447143 h 512833"/>
              <a:gd name="connsiteX3039" fmla="*/ 193854 w 4972343"/>
              <a:gd name="connsiteY3039" fmla="*/ 436588 h 512833"/>
              <a:gd name="connsiteX3040" fmla="*/ 165608 w 4972343"/>
              <a:gd name="connsiteY3040" fmla="*/ 436588 h 512833"/>
              <a:gd name="connsiteX3041" fmla="*/ 176163 w 4972343"/>
              <a:gd name="connsiteY3041" fmla="*/ 447143 h 512833"/>
              <a:gd name="connsiteX3042" fmla="*/ 165608 w 4972343"/>
              <a:gd name="connsiteY3042" fmla="*/ 457698 h 512833"/>
              <a:gd name="connsiteX3043" fmla="*/ 155053 w 4972343"/>
              <a:gd name="connsiteY3043" fmla="*/ 447143 h 512833"/>
              <a:gd name="connsiteX3044" fmla="*/ 165608 w 4972343"/>
              <a:gd name="connsiteY3044" fmla="*/ 436588 h 512833"/>
              <a:gd name="connsiteX3045" fmla="*/ 137363 w 4972343"/>
              <a:gd name="connsiteY3045" fmla="*/ 436588 h 512833"/>
              <a:gd name="connsiteX3046" fmla="*/ 147918 w 4972343"/>
              <a:gd name="connsiteY3046" fmla="*/ 447143 h 512833"/>
              <a:gd name="connsiteX3047" fmla="*/ 137363 w 4972343"/>
              <a:gd name="connsiteY3047" fmla="*/ 457698 h 512833"/>
              <a:gd name="connsiteX3048" fmla="*/ 126808 w 4972343"/>
              <a:gd name="connsiteY3048" fmla="*/ 447143 h 512833"/>
              <a:gd name="connsiteX3049" fmla="*/ 137363 w 4972343"/>
              <a:gd name="connsiteY3049" fmla="*/ 436588 h 512833"/>
              <a:gd name="connsiteX3050" fmla="*/ 109117 w 4972343"/>
              <a:gd name="connsiteY3050" fmla="*/ 436588 h 512833"/>
              <a:gd name="connsiteX3051" fmla="*/ 119672 w 4972343"/>
              <a:gd name="connsiteY3051" fmla="*/ 447143 h 512833"/>
              <a:gd name="connsiteX3052" fmla="*/ 109117 w 4972343"/>
              <a:gd name="connsiteY3052" fmla="*/ 457698 h 512833"/>
              <a:gd name="connsiteX3053" fmla="*/ 98562 w 4972343"/>
              <a:gd name="connsiteY3053" fmla="*/ 447143 h 512833"/>
              <a:gd name="connsiteX3054" fmla="*/ 109117 w 4972343"/>
              <a:gd name="connsiteY3054" fmla="*/ 436588 h 512833"/>
              <a:gd name="connsiteX3055" fmla="*/ 80872 w 4972343"/>
              <a:gd name="connsiteY3055" fmla="*/ 436588 h 512833"/>
              <a:gd name="connsiteX3056" fmla="*/ 91427 w 4972343"/>
              <a:gd name="connsiteY3056" fmla="*/ 447143 h 512833"/>
              <a:gd name="connsiteX3057" fmla="*/ 80872 w 4972343"/>
              <a:gd name="connsiteY3057" fmla="*/ 457698 h 512833"/>
              <a:gd name="connsiteX3058" fmla="*/ 70317 w 4972343"/>
              <a:gd name="connsiteY3058" fmla="*/ 447143 h 512833"/>
              <a:gd name="connsiteX3059" fmla="*/ 80872 w 4972343"/>
              <a:gd name="connsiteY3059" fmla="*/ 436588 h 512833"/>
              <a:gd name="connsiteX3060" fmla="*/ 48260 w 4972343"/>
              <a:gd name="connsiteY3060" fmla="*/ 422115 h 512833"/>
              <a:gd name="connsiteX3061" fmla="*/ 48827 w 4972343"/>
              <a:gd name="connsiteY3061" fmla="*/ 422682 h 512833"/>
              <a:gd name="connsiteX3062" fmla="*/ 48717 w 4972343"/>
              <a:gd name="connsiteY3062" fmla="*/ 422792 h 512833"/>
              <a:gd name="connsiteX3063" fmla="*/ 4924903 w 4972343"/>
              <a:gd name="connsiteY3063" fmla="*/ 412358 h 512833"/>
              <a:gd name="connsiteX3064" fmla="*/ 4928343 w 4972343"/>
              <a:gd name="connsiteY3064" fmla="*/ 415798 h 512833"/>
              <a:gd name="connsiteX3065" fmla="*/ 4920028 w 4972343"/>
              <a:gd name="connsiteY3065" fmla="*/ 428130 h 512833"/>
              <a:gd name="connsiteX3066" fmla="*/ 4914579 w 4972343"/>
              <a:gd name="connsiteY3066" fmla="*/ 422682 h 512833"/>
              <a:gd name="connsiteX3067" fmla="*/ 4924903 w 4972343"/>
              <a:gd name="connsiteY3067" fmla="*/ 412358 h 512833"/>
              <a:gd name="connsiteX3068" fmla="*/ 4896656 w 4972343"/>
              <a:gd name="connsiteY3068" fmla="*/ 412358 h 512833"/>
              <a:gd name="connsiteX3069" fmla="*/ 4906980 w 4972343"/>
              <a:gd name="connsiteY3069" fmla="*/ 422682 h 512833"/>
              <a:gd name="connsiteX3070" fmla="*/ 4896656 w 4972343"/>
              <a:gd name="connsiteY3070" fmla="*/ 433005 h 512833"/>
              <a:gd name="connsiteX3071" fmla="*/ 4886333 w 4972343"/>
              <a:gd name="connsiteY3071" fmla="*/ 422682 h 512833"/>
              <a:gd name="connsiteX3072" fmla="*/ 4896656 w 4972343"/>
              <a:gd name="connsiteY3072" fmla="*/ 412358 h 512833"/>
              <a:gd name="connsiteX3073" fmla="*/ 4868412 w 4972343"/>
              <a:gd name="connsiteY3073" fmla="*/ 412358 h 512833"/>
              <a:gd name="connsiteX3074" fmla="*/ 4878736 w 4972343"/>
              <a:gd name="connsiteY3074" fmla="*/ 422682 h 512833"/>
              <a:gd name="connsiteX3075" fmla="*/ 4868412 w 4972343"/>
              <a:gd name="connsiteY3075" fmla="*/ 433005 h 512833"/>
              <a:gd name="connsiteX3076" fmla="*/ 4858088 w 4972343"/>
              <a:gd name="connsiteY3076" fmla="*/ 422682 h 512833"/>
              <a:gd name="connsiteX3077" fmla="*/ 4868412 w 4972343"/>
              <a:gd name="connsiteY3077" fmla="*/ 412358 h 512833"/>
              <a:gd name="connsiteX3078" fmla="*/ 4840166 w 4972343"/>
              <a:gd name="connsiteY3078" fmla="*/ 412358 h 512833"/>
              <a:gd name="connsiteX3079" fmla="*/ 4850489 w 4972343"/>
              <a:gd name="connsiteY3079" fmla="*/ 422682 h 512833"/>
              <a:gd name="connsiteX3080" fmla="*/ 4840166 w 4972343"/>
              <a:gd name="connsiteY3080" fmla="*/ 433005 h 512833"/>
              <a:gd name="connsiteX3081" fmla="*/ 4829842 w 4972343"/>
              <a:gd name="connsiteY3081" fmla="*/ 422682 h 512833"/>
              <a:gd name="connsiteX3082" fmla="*/ 4840166 w 4972343"/>
              <a:gd name="connsiteY3082" fmla="*/ 412358 h 512833"/>
              <a:gd name="connsiteX3083" fmla="*/ 4811921 w 4972343"/>
              <a:gd name="connsiteY3083" fmla="*/ 412358 h 512833"/>
              <a:gd name="connsiteX3084" fmla="*/ 4822245 w 4972343"/>
              <a:gd name="connsiteY3084" fmla="*/ 422682 h 512833"/>
              <a:gd name="connsiteX3085" fmla="*/ 4811921 w 4972343"/>
              <a:gd name="connsiteY3085" fmla="*/ 433005 h 512833"/>
              <a:gd name="connsiteX3086" fmla="*/ 4801597 w 4972343"/>
              <a:gd name="connsiteY3086" fmla="*/ 422682 h 512833"/>
              <a:gd name="connsiteX3087" fmla="*/ 4811921 w 4972343"/>
              <a:gd name="connsiteY3087" fmla="*/ 412358 h 512833"/>
              <a:gd name="connsiteX3088" fmla="*/ 4783675 w 4972343"/>
              <a:gd name="connsiteY3088" fmla="*/ 412358 h 512833"/>
              <a:gd name="connsiteX3089" fmla="*/ 4793998 w 4972343"/>
              <a:gd name="connsiteY3089" fmla="*/ 422682 h 512833"/>
              <a:gd name="connsiteX3090" fmla="*/ 4783675 w 4972343"/>
              <a:gd name="connsiteY3090" fmla="*/ 433005 h 512833"/>
              <a:gd name="connsiteX3091" fmla="*/ 4773351 w 4972343"/>
              <a:gd name="connsiteY3091" fmla="*/ 422682 h 512833"/>
              <a:gd name="connsiteX3092" fmla="*/ 4783675 w 4972343"/>
              <a:gd name="connsiteY3092" fmla="*/ 412358 h 512833"/>
              <a:gd name="connsiteX3093" fmla="*/ 4755430 w 4972343"/>
              <a:gd name="connsiteY3093" fmla="*/ 412358 h 512833"/>
              <a:gd name="connsiteX3094" fmla="*/ 4765754 w 4972343"/>
              <a:gd name="connsiteY3094" fmla="*/ 422682 h 512833"/>
              <a:gd name="connsiteX3095" fmla="*/ 4755430 w 4972343"/>
              <a:gd name="connsiteY3095" fmla="*/ 433005 h 512833"/>
              <a:gd name="connsiteX3096" fmla="*/ 4745107 w 4972343"/>
              <a:gd name="connsiteY3096" fmla="*/ 422682 h 512833"/>
              <a:gd name="connsiteX3097" fmla="*/ 4755430 w 4972343"/>
              <a:gd name="connsiteY3097" fmla="*/ 412358 h 512833"/>
              <a:gd name="connsiteX3098" fmla="*/ 4727184 w 4972343"/>
              <a:gd name="connsiteY3098" fmla="*/ 412358 h 512833"/>
              <a:gd name="connsiteX3099" fmla="*/ 4737507 w 4972343"/>
              <a:gd name="connsiteY3099" fmla="*/ 422682 h 512833"/>
              <a:gd name="connsiteX3100" fmla="*/ 4727184 w 4972343"/>
              <a:gd name="connsiteY3100" fmla="*/ 433005 h 512833"/>
              <a:gd name="connsiteX3101" fmla="*/ 4716860 w 4972343"/>
              <a:gd name="connsiteY3101" fmla="*/ 422682 h 512833"/>
              <a:gd name="connsiteX3102" fmla="*/ 4727184 w 4972343"/>
              <a:gd name="connsiteY3102" fmla="*/ 412358 h 512833"/>
              <a:gd name="connsiteX3103" fmla="*/ 4698939 w 4972343"/>
              <a:gd name="connsiteY3103" fmla="*/ 412358 h 512833"/>
              <a:gd name="connsiteX3104" fmla="*/ 4709263 w 4972343"/>
              <a:gd name="connsiteY3104" fmla="*/ 422682 h 512833"/>
              <a:gd name="connsiteX3105" fmla="*/ 4698939 w 4972343"/>
              <a:gd name="connsiteY3105" fmla="*/ 433005 h 512833"/>
              <a:gd name="connsiteX3106" fmla="*/ 4688616 w 4972343"/>
              <a:gd name="connsiteY3106" fmla="*/ 422682 h 512833"/>
              <a:gd name="connsiteX3107" fmla="*/ 4698939 w 4972343"/>
              <a:gd name="connsiteY3107" fmla="*/ 412358 h 512833"/>
              <a:gd name="connsiteX3108" fmla="*/ 4670693 w 4972343"/>
              <a:gd name="connsiteY3108" fmla="*/ 412358 h 512833"/>
              <a:gd name="connsiteX3109" fmla="*/ 4681016 w 4972343"/>
              <a:gd name="connsiteY3109" fmla="*/ 422682 h 512833"/>
              <a:gd name="connsiteX3110" fmla="*/ 4670693 w 4972343"/>
              <a:gd name="connsiteY3110" fmla="*/ 433005 h 512833"/>
              <a:gd name="connsiteX3111" fmla="*/ 4660369 w 4972343"/>
              <a:gd name="connsiteY3111" fmla="*/ 422682 h 512833"/>
              <a:gd name="connsiteX3112" fmla="*/ 4670693 w 4972343"/>
              <a:gd name="connsiteY3112" fmla="*/ 412358 h 512833"/>
              <a:gd name="connsiteX3113" fmla="*/ 4642448 w 4972343"/>
              <a:gd name="connsiteY3113" fmla="*/ 412358 h 512833"/>
              <a:gd name="connsiteX3114" fmla="*/ 4652772 w 4972343"/>
              <a:gd name="connsiteY3114" fmla="*/ 422682 h 512833"/>
              <a:gd name="connsiteX3115" fmla="*/ 4642448 w 4972343"/>
              <a:gd name="connsiteY3115" fmla="*/ 433005 h 512833"/>
              <a:gd name="connsiteX3116" fmla="*/ 4632124 w 4972343"/>
              <a:gd name="connsiteY3116" fmla="*/ 422682 h 512833"/>
              <a:gd name="connsiteX3117" fmla="*/ 4642448 w 4972343"/>
              <a:gd name="connsiteY3117" fmla="*/ 412358 h 512833"/>
              <a:gd name="connsiteX3118" fmla="*/ 4614202 w 4972343"/>
              <a:gd name="connsiteY3118" fmla="*/ 412358 h 512833"/>
              <a:gd name="connsiteX3119" fmla="*/ 4624526 w 4972343"/>
              <a:gd name="connsiteY3119" fmla="*/ 422682 h 512833"/>
              <a:gd name="connsiteX3120" fmla="*/ 4614202 w 4972343"/>
              <a:gd name="connsiteY3120" fmla="*/ 433005 h 512833"/>
              <a:gd name="connsiteX3121" fmla="*/ 4603878 w 4972343"/>
              <a:gd name="connsiteY3121" fmla="*/ 422682 h 512833"/>
              <a:gd name="connsiteX3122" fmla="*/ 4614202 w 4972343"/>
              <a:gd name="connsiteY3122" fmla="*/ 412358 h 512833"/>
              <a:gd name="connsiteX3123" fmla="*/ 4585957 w 4972343"/>
              <a:gd name="connsiteY3123" fmla="*/ 412358 h 512833"/>
              <a:gd name="connsiteX3124" fmla="*/ 4596281 w 4972343"/>
              <a:gd name="connsiteY3124" fmla="*/ 422682 h 512833"/>
              <a:gd name="connsiteX3125" fmla="*/ 4585957 w 4972343"/>
              <a:gd name="connsiteY3125" fmla="*/ 433005 h 512833"/>
              <a:gd name="connsiteX3126" fmla="*/ 4575633 w 4972343"/>
              <a:gd name="connsiteY3126" fmla="*/ 422682 h 512833"/>
              <a:gd name="connsiteX3127" fmla="*/ 4585957 w 4972343"/>
              <a:gd name="connsiteY3127" fmla="*/ 412358 h 512833"/>
              <a:gd name="connsiteX3128" fmla="*/ 4557711 w 4972343"/>
              <a:gd name="connsiteY3128" fmla="*/ 412358 h 512833"/>
              <a:gd name="connsiteX3129" fmla="*/ 4568034 w 4972343"/>
              <a:gd name="connsiteY3129" fmla="*/ 422682 h 512833"/>
              <a:gd name="connsiteX3130" fmla="*/ 4557711 w 4972343"/>
              <a:gd name="connsiteY3130" fmla="*/ 433005 h 512833"/>
              <a:gd name="connsiteX3131" fmla="*/ 4547387 w 4972343"/>
              <a:gd name="connsiteY3131" fmla="*/ 422682 h 512833"/>
              <a:gd name="connsiteX3132" fmla="*/ 4557711 w 4972343"/>
              <a:gd name="connsiteY3132" fmla="*/ 412358 h 512833"/>
              <a:gd name="connsiteX3133" fmla="*/ 4529466 w 4972343"/>
              <a:gd name="connsiteY3133" fmla="*/ 412358 h 512833"/>
              <a:gd name="connsiteX3134" fmla="*/ 4539790 w 4972343"/>
              <a:gd name="connsiteY3134" fmla="*/ 422682 h 512833"/>
              <a:gd name="connsiteX3135" fmla="*/ 4529466 w 4972343"/>
              <a:gd name="connsiteY3135" fmla="*/ 433005 h 512833"/>
              <a:gd name="connsiteX3136" fmla="*/ 4519143 w 4972343"/>
              <a:gd name="connsiteY3136" fmla="*/ 422682 h 512833"/>
              <a:gd name="connsiteX3137" fmla="*/ 4529466 w 4972343"/>
              <a:gd name="connsiteY3137" fmla="*/ 412358 h 512833"/>
              <a:gd name="connsiteX3138" fmla="*/ 4501220 w 4972343"/>
              <a:gd name="connsiteY3138" fmla="*/ 412358 h 512833"/>
              <a:gd name="connsiteX3139" fmla="*/ 4511544 w 4972343"/>
              <a:gd name="connsiteY3139" fmla="*/ 422682 h 512833"/>
              <a:gd name="connsiteX3140" fmla="*/ 4501220 w 4972343"/>
              <a:gd name="connsiteY3140" fmla="*/ 433005 h 512833"/>
              <a:gd name="connsiteX3141" fmla="*/ 4490896 w 4972343"/>
              <a:gd name="connsiteY3141" fmla="*/ 422682 h 512833"/>
              <a:gd name="connsiteX3142" fmla="*/ 4501220 w 4972343"/>
              <a:gd name="connsiteY3142" fmla="*/ 412358 h 512833"/>
              <a:gd name="connsiteX3143" fmla="*/ 4472975 w 4972343"/>
              <a:gd name="connsiteY3143" fmla="*/ 412358 h 512833"/>
              <a:gd name="connsiteX3144" fmla="*/ 4483299 w 4972343"/>
              <a:gd name="connsiteY3144" fmla="*/ 422682 h 512833"/>
              <a:gd name="connsiteX3145" fmla="*/ 4472975 w 4972343"/>
              <a:gd name="connsiteY3145" fmla="*/ 433005 h 512833"/>
              <a:gd name="connsiteX3146" fmla="*/ 4462652 w 4972343"/>
              <a:gd name="connsiteY3146" fmla="*/ 422682 h 512833"/>
              <a:gd name="connsiteX3147" fmla="*/ 4472975 w 4972343"/>
              <a:gd name="connsiteY3147" fmla="*/ 412358 h 512833"/>
              <a:gd name="connsiteX3148" fmla="*/ 4444729 w 4972343"/>
              <a:gd name="connsiteY3148" fmla="*/ 412358 h 512833"/>
              <a:gd name="connsiteX3149" fmla="*/ 4455052 w 4972343"/>
              <a:gd name="connsiteY3149" fmla="*/ 422682 h 512833"/>
              <a:gd name="connsiteX3150" fmla="*/ 4444729 w 4972343"/>
              <a:gd name="connsiteY3150" fmla="*/ 433005 h 512833"/>
              <a:gd name="connsiteX3151" fmla="*/ 4434405 w 4972343"/>
              <a:gd name="connsiteY3151" fmla="*/ 422682 h 512833"/>
              <a:gd name="connsiteX3152" fmla="*/ 4444729 w 4972343"/>
              <a:gd name="connsiteY3152" fmla="*/ 412358 h 512833"/>
              <a:gd name="connsiteX3153" fmla="*/ 4416484 w 4972343"/>
              <a:gd name="connsiteY3153" fmla="*/ 412358 h 512833"/>
              <a:gd name="connsiteX3154" fmla="*/ 4426808 w 4972343"/>
              <a:gd name="connsiteY3154" fmla="*/ 422682 h 512833"/>
              <a:gd name="connsiteX3155" fmla="*/ 4416484 w 4972343"/>
              <a:gd name="connsiteY3155" fmla="*/ 433005 h 512833"/>
              <a:gd name="connsiteX3156" fmla="*/ 4406161 w 4972343"/>
              <a:gd name="connsiteY3156" fmla="*/ 422682 h 512833"/>
              <a:gd name="connsiteX3157" fmla="*/ 4416484 w 4972343"/>
              <a:gd name="connsiteY3157" fmla="*/ 412358 h 512833"/>
              <a:gd name="connsiteX3158" fmla="*/ 4388238 w 4972343"/>
              <a:gd name="connsiteY3158" fmla="*/ 412358 h 512833"/>
              <a:gd name="connsiteX3159" fmla="*/ 4398562 w 4972343"/>
              <a:gd name="connsiteY3159" fmla="*/ 422682 h 512833"/>
              <a:gd name="connsiteX3160" fmla="*/ 4388238 w 4972343"/>
              <a:gd name="connsiteY3160" fmla="*/ 433005 h 512833"/>
              <a:gd name="connsiteX3161" fmla="*/ 4377914 w 4972343"/>
              <a:gd name="connsiteY3161" fmla="*/ 422682 h 512833"/>
              <a:gd name="connsiteX3162" fmla="*/ 4388238 w 4972343"/>
              <a:gd name="connsiteY3162" fmla="*/ 412358 h 512833"/>
              <a:gd name="connsiteX3163" fmla="*/ 4359993 w 4972343"/>
              <a:gd name="connsiteY3163" fmla="*/ 412358 h 512833"/>
              <a:gd name="connsiteX3164" fmla="*/ 4370317 w 4972343"/>
              <a:gd name="connsiteY3164" fmla="*/ 422682 h 512833"/>
              <a:gd name="connsiteX3165" fmla="*/ 4359993 w 4972343"/>
              <a:gd name="connsiteY3165" fmla="*/ 433005 h 512833"/>
              <a:gd name="connsiteX3166" fmla="*/ 4349670 w 4972343"/>
              <a:gd name="connsiteY3166" fmla="*/ 422682 h 512833"/>
              <a:gd name="connsiteX3167" fmla="*/ 4359993 w 4972343"/>
              <a:gd name="connsiteY3167" fmla="*/ 412358 h 512833"/>
              <a:gd name="connsiteX3168" fmla="*/ 4331747 w 4972343"/>
              <a:gd name="connsiteY3168" fmla="*/ 412358 h 512833"/>
              <a:gd name="connsiteX3169" fmla="*/ 4342071 w 4972343"/>
              <a:gd name="connsiteY3169" fmla="*/ 422682 h 512833"/>
              <a:gd name="connsiteX3170" fmla="*/ 4331747 w 4972343"/>
              <a:gd name="connsiteY3170" fmla="*/ 433005 h 512833"/>
              <a:gd name="connsiteX3171" fmla="*/ 4321423 w 4972343"/>
              <a:gd name="connsiteY3171" fmla="*/ 422682 h 512833"/>
              <a:gd name="connsiteX3172" fmla="*/ 4331747 w 4972343"/>
              <a:gd name="connsiteY3172" fmla="*/ 412358 h 512833"/>
              <a:gd name="connsiteX3173" fmla="*/ 4303502 w 4972343"/>
              <a:gd name="connsiteY3173" fmla="*/ 412358 h 512833"/>
              <a:gd name="connsiteX3174" fmla="*/ 4313826 w 4972343"/>
              <a:gd name="connsiteY3174" fmla="*/ 422682 h 512833"/>
              <a:gd name="connsiteX3175" fmla="*/ 4303502 w 4972343"/>
              <a:gd name="connsiteY3175" fmla="*/ 433005 h 512833"/>
              <a:gd name="connsiteX3176" fmla="*/ 4293179 w 4972343"/>
              <a:gd name="connsiteY3176" fmla="*/ 422682 h 512833"/>
              <a:gd name="connsiteX3177" fmla="*/ 4303502 w 4972343"/>
              <a:gd name="connsiteY3177" fmla="*/ 412358 h 512833"/>
              <a:gd name="connsiteX3178" fmla="*/ 4275256 w 4972343"/>
              <a:gd name="connsiteY3178" fmla="*/ 412358 h 512833"/>
              <a:gd name="connsiteX3179" fmla="*/ 4285580 w 4972343"/>
              <a:gd name="connsiteY3179" fmla="*/ 422682 h 512833"/>
              <a:gd name="connsiteX3180" fmla="*/ 4275256 w 4972343"/>
              <a:gd name="connsiteY3180" fmla="*/ 433005 h 512833"/>
              <a:gd name="connsiteX3181" fmla="*/ 4264932 w 4972343"/>
              <a:gd name="connsiteY3181" fmla="*/ 422682 h 512833"/>
              <a:gd name="connsiteX3182" fmla="*/ 4275256 w 4972343"/>
              <a:gd name="connsiteY3182" fmla="*/ 412358 h 512833"/>
              <a:gd name="connsiteX3183" fmla="*/ 4247011 w 4972343"/>
              <a:gd name="connsiteY3183" fmla="*/ 412358 h 512833"/>
              <a:gd name="connsiteX3184" fmla="*/ 4257335 w 4972343"/>
              <a:gd name="connsiteY3184" fmla="*/ 422682 h 512833"/>
              <a:gd name="connsiteX3185" fmla="*/ 4247011 w 4972343"/>
              <a:gd name="connsiteY3185" fmla="*/ 433005 h 512833"/>
              <a:gd name="connsiteX3186" fmla="*/ 4236688 w 4972343"/>
              <a:gd name="connsiteY3186" fmla="*/ 422682 h 512833"/>
              <a:gd name="connsiteX3187" fmla="*/ 4247011 w 4972343"/>
              <a:gd name="connsiteY3187" fmla="*/ 412358 h 512833"/>
              <a:gd name="connsiteX3188" fmla="*/ 4218765 w 4972343"/>
              <a:gd name="connsiteY3188" fmla="*/ 412358 h 512833"/>
              <a:gd name="connsiteX3189" fmla="*/ 4229089 w 4972343"/>
              <a:gd name="connsiteY3189" fmla="*/ 422682 h 512833"/>
              <a:gd name="connsiteX3190" fmla="*/ 4218765 w 4972343"/>
              <a:gd name="connsiteY3190" fmla="*/ 433005 h 512833"/>
              <a:gd name="connsiteX3191" fmla="*/ 4208441 w 4972343"/>
              <a:gd name="connsiteY3191" fmla="*/ 422682 h 512833"/>
              <a:gd name="connsiteX3192" fmla="*/ 4218765 w 4972343"/>
              <a:gd name="connsiteY3192" fmla="*/ 412358 h 512833"/>
              <a:gd name="connsiteX3193" fmla="*/ 4190520 w 4972343"/>
              <a:gd name="connsiteY3193" fmla="*/ 412358 h 512833"/>
              <a:gd name="connsiteX3194" fmla="*/ 4200844 w 4972343"/>
              <a:gd name="connsiteY3194" fmla="*/ 422682 h 512833"/>
              <a:gd name="connsiteX3195" fmla="*/ 4190520 w 4972343"/>
              <a:gd name="connsiteY3195" fmla="*/ 433005 h 512833"/>
              <a:gd name="connsiteX3196" fmla="*/ 4180197 w 4972343"/>
              <a:gd name="connsiteY3196" fmla="*/ 422682 h 512833"/>
              <a:gd name="connsiteX3197" fmla="*/ 4190520 w 4972343"/>
              <a:gd name="connsiteY3197" fmla="*/ 412358 h 512833"/>
              <a:gd name="connsiteX3198" fmla="*/ 4162274 w 4972343"/>
              <a:gd name="connsiteY3198" fmla="*/ 412358 h 512833"/>
              <a:gd name="connsiteX3199" fmla="*/ 4172598 w 4972343"/>
              <a:gd name="connsiteY3199" fmla="*/ 422682 h 512833"/>
              <a:gd name="connsiteX3200" fmla="*/ 4162274 w 4972343"/>
              <a:gd name="connsiteY3200" fmla="*/ 433005 h 512833"/>
              <a:gd name="connsiteX3201" fmla="*/ 4151951 w 4972343"/>
              <a:gd name="connsiteY3201" fmla="*/ 422682 h 512833"/>
              <a:gd name="connsiteX3202" fmla="*/ 4162274 w 4972343"/>
              <a:gd name="connsiteY3202" fmla="*/ 412358 h 512833"/>
              <a:gd name="connsiteX3203" fmla="*/ 4134030 w 4972343"/>
              <a:gd name="connsiteY3203" fmla="*/ 412358 h 512833"/>
              <a:gd name="connsiteX3204" fmla="*/ 4144353 w 4972343"/>
              <a:gd name="connsiteY3204" fmla="*/ 422682 h 512833"/>
              <a:gd name="connsiteX3205" fmla="*/ 4134030 w 4972343"/>
              <a:gd name="connsiteY3205" fmla="*/ 433005 h 512833"/>
              <a:gd name="connsiteX3206" fmla="*/ 4123706 w 4972343"/>
              <a:gd name="connsiteY3206" fmla="*/ 422682 h 512833"/>
              <a:gd name="connsiteX3207" fmla="*/ 4134030 w 4972343"/>
              <a:gd name="connsiteY3207" fmla="*/ 412358 h 512833"/>
              <a:gd name="connsiteX3208" fmla="*/ 4105783 w 4972343"/>
              <a:gd name="connsiteY3208" fmla="*/ 412358 h 512833"/>
              <a:gd name="connsiteX3209" fmla="*/ 4116107 w 4972343"/>
              <a:gd name="connsiteY3209" fmla="*/ 422682 h 512833"/>
              <a:gd name="connsiteX3210" fmla="*/ 4105783 w 4972343"/>
              <a:gd name="connsiteY3210" fmla="*/ 433005 h 512833"/>
              <a:gd name="connsiteX3211" fmla="*/ 4095460 w 4972343"/>
              <a:gd name="connsiteY3211" fmla="*/ 422682 h 512833"/>
              <a:gd name="connsiteX3212" fmla="*/ 4105783 w 4972343"/>
              <a:gd name="connsiteY3212" fmla="*/ 412358 h 512833"/>
              <a:gd name="connsiteX3213" fmla="*/ 4077539 w 4972343"/>
              <a:gd name="connsiteY3213" fmla="*/ 412358 h 512833"/>
              <a:gd name="connsiteX3214" fmla="*/ 4087862 w 4972343"/>
              <a:gd name="connsiteY3214" fmla="*/ 422682 h 512833"/>
              <a:gd name="connsiteX3215" fmla="*/ 4077539 w 4972343"/>
              <a:gd name="connsiteY3215" fmla="*/ 433005 h 512833"/>
              <a:gd name="connsiteX3216" fmla="*/ 4067215 w 4972343"/>
              <a:gd name="connsiteY3216" fmla="*/ 422682 h 512833"/>
              <a:gd name="connsiteX3217" fmla="*/ 4077539 w 4972343"/>
              <a:gd name="connsiteY3217" fmla="*/ 412358 h 512833"/>
              <a:gd name="connsiteX3218" fmla="*/ 4049292 w 4972343"/>
              <a:gd name="connsiteY3218" fmla="*/ 412358 h 512833"/>
              <a:gd name="connsiteX3219" fmla="*/ 4059616 w 4972343"/>
              <a:gd name="connsiteY3219" fmla="*/ 422682 h 512833"/>
              <a:gd name="connsiteX3220" fmla="*/ 4049292 w 4972343"/>
              <a:gd name="connsiteY3220" fmla="*/ 433005 h 512833"/>
              <a:gd name="connsiteX3221" fmla="*/ 4038969 w 4972343"/>
              <a:gd name="connsiteY3221" fmla="*/ 422682 h 512833"/>
              <a:gd name="connsiteX3222" fmla="*/ 4049292 w 4972343"/>
              <a:gd name="connsiteY3222" fmla="*/ 412358 h 512833"/>
              <a:gd name="connsiteX3223" fmla="*/ 4021048 w 4972343"/>
              <a:gd name="connsiteY3223" fmla="*/ 412358 h 512833"/>
              <a:gd name="connsiteX3224" fmla="*/ 4031371 w 4972343"/>
              <a:gd name="connsiteY3224" fmla="*/ 422682 h 512833"/>
              <a:gd name="connsiteX3225" fmla="*/ 4021048 w 4972343"/>
              <a:gd name="connsiteY3225" fmla="*/ 433005 h 512833"/>
              <a:gd name="connsiteX3226" fmla="*/ 4010724 w 4972343"/>
              <a:gd name="connsiteY3226" fmla="*/ 422682 h 512833"/>
              <a:gd name="connsiteX3227" fmla="*/ 4021048 w 4972343"/>
              <a:gd name="connsiteY3227" fmla="*/ 412358 h 512833"/>
              <a:gd name="connsiteX3228" fmla="*/ 3992801 w 4972343"/>
              <a:gd name="connsiteY3228" fmla="*/ 412358 h 512833"/>
              <a:gd name="connsiteX3229" fmla="*/ 4003125 w 4972343"/>
              <a:gd name="connsiteY3229" fmla="*/ 422682 h 512833"/>
              <a:gd name="connsiteX3230" fmla="*/ 3992801 w 4972343"/>
              <a:gd name="connsiteY3230" fmla="*/ 433005 h 512833"/>
              <a:gd name="connsiteX3231" fmla="*/ 3982478 w 4972343"/>
              <a:gd name="connsiteY3231" fmla="*/ 422682 h 512833"/>
              <a:gd name="connsiteX3232" fmla="*/ 3992801 w 4972343"/>
              <a:gd name="connsiteY3232" fmla="*/ 412358 h 512833"/>
              <a:gd name="connsiteX3233" fmla="*/ 3964557 w 4972343"/>
              <a:gd name="connsiteY3233" fmla="*/ 412358 h 512833"/>
              <a:gd name="connsiteX3234" fmla="*/ 3974880 w 4972343"/>
              <a:gd name="connsiteY3234" fmla="*/ 422682 h 512833"/>
              <a:gd name="connsiteX3235" fmla="*/ 3964557 w 4972343"/>
              <a:gd name="connsiteY3235" fmla="*/ 433005 h 512833"/>
              <a:gd name="connsiteX3236" fmla="*/ 3954233 w 4972343"/>
              <a:gd name="connsiteY3236" fmla="*/ 422682 h 512833"/>
              <a:gd name="connsiteX3237" fmla="*/ 3964557 w 4972343"/>
              <a:gd name="connsiteY3237" fmla="*/ 412358 h 512833"/>
              <a:gd name="connsiteX3238" fmla="*/ 3936310 w 4972343"/>
              <a:gd name="connsiteY3238" fmla="*/ 412358 h 512833"/>
              <a:gd name="connsiteX3239" fmla="*/ 3946634 w 4972343"/>
              <a:gd name="connsiteY3239" fmla="*/ 422682 h 512833"/>
              <a:gd name="connsiteX3240" fmla="*/ 3936310 w 4972343"/>
              <a:gd name="connsiteY3240" fmla="*/ 433005 h 512833"/>
              <a:gd name="connsiteX3241" fmla="*/ 3925987 w 4972343"/>
              <a:gd name="connsiteY3241" fmla="*/ 422682 h 512833"/>
              <a:gd name="connsiteX3242" fmla="*/ 3936310 w 4972343"/>
              <a:gd name="connsiteY3242" fmla="*/ 412358 h 512833"/>
              <a:gd name="connsiteX3243" fmla="*/ 3908066 w 4972343"/>
              <a:gd name="connsiteY3243" fmla="*/ 412358 h 512833"/>
              <a:gd name="connsiteX3244" fmla="*/ 3918389 w 4972343"/>
              <a:gd name="connsiteY3244" fmla="*/ 422682 h 512833"/>
              <a:gd name="connsiteX3245" fmla="*/ 3908066 w 4972343"/>
              <a:gd name="connsiteY3245" fmla="*/ 433005 h 512833"/>
              <a:gd name="connsiteX3246" fmla="*/ 3897742 w 4972343"/>
              <a:gd name="connsiteY3246" fmla="*/ 422682 h 512833"/>
              <a:gd name="connsiteX3247" fmla="*/ 3908066 w 4972343"/>
              <a:gd name="connsiteY3247" fmla="*/ 412358 h 512833"/>
              <a:gd name="connsiteX3248" fmla="*/ 3879819 w 4972343"/>
              <a:gd name="connsiteY3248" fmla="*/ 412358 h 512833"/>
              <a:gd name="connsiteX3249" fmla="*/ 3890143 w 4972343"/>
              <a:gd name="connsiteY3249" fmla="*/ 422682 h 512833"/>
              <a:gd name="connsiteX3250" fmla="*/ 3879819 w 4972343"/>
              <a:gd name="connsiteY3250" fmla="*/ 433005 h 512833"/>
              <a:gd name="connsiteX3251" fmla="*/ 3869496 w 4972343"/>
              <a:gd name="connsiteY3251" fmla="*/ 422682 h 512833"/>
              <a:gd name="connsiteX3252" fmla="*/ 3879819 w 4972343"/>
              <a:gd name="connsiteY3252" fmla="*/ 412358 h 512833"/>
              <a:gd name="connsiteX3253" fmla="*/ 3851575 w 4972343"/>
              <a:gd name="connsiteY3253" fmla="*/ 412358 h 512833"/>
              <a:gd name="connsiteX3254" fmla="*/ 3861898 w 4972343"/>
              <a:gd name="connsiteY3254" fmla="*/ 422682 h 512833"/>
              <a:gd name="connsiteX3255" fmla="*/ 3851575 w 4972343"/>
              <a:gd name="connsiteY3255" fmla="*/ 433005 h 512833"/>
              <a:gd name="connsiteX3256" fmla="*/ 3841251 w 4972343"/>
              <a:gd name="connsiteY3256" fmla="*/ 422682 h 512833"/>
              <a:gd name="connsiteX3257" fmla="*/ 3851575 w 4972343"/>
              <a:gd name="connsiteY3257" fmla="*/ 412358 h 512833"/>
              <a:gd name="connsiteX3258" fmla="*/ 3823328 w 4972343"/>
              <a:gd name="connsiteY3258" fmla="*/ 412358 h 512833"/>
              <a:gd name="connsiteX3259" fmla="*/ 3833652 w 4972343"/>
              <a:gd name="connsiteY3259" fmla="*/ 422682 h 512833"/>
              <a:gd name="connsiteX3260" fmla="*/ 3823328 w 4972343"/>
              <a:gd name="connsiteY3260" fmla="*/ 433005 h 512833"/>
              <a:gd name="connsiteX3261" fmla="*/ 3813005 w 4972343"/>
              <a:gd name="connsiteY3261" fmla="*/ 422682 h 512833"/>
              <a:gd name="connsiteX3262" fmla="*/ 3823328 w 4972343"/>
              <a:gd name="connsiteY3262" fmla="*/ 412358 h 512833"/>
              <a:gd name="connsiteX3263" fmla="*/ 3795084 w 4972343"/>
              <a:gd name="connsiteY3263" fmla="*/ 412358 h 512833"/>
              <a:gd name="connsiteX3264" fmla="*/ 3805407 w 4972343"/>
              <a:gd name="connsiteY3264" fmla="*/ 422682 h 512833"/>
              <a:gd name="connsiteX3265" fmla="*/ 3795084 w 4972343"/>
              <a:gd name="connsiteY3265" fmla="*/ 433005 h 512833"/>
              <a:gd name="connsiteX3266" fmla="*/ 3784760 w 4972343"/>
              <a:gd name="connsiteY3266" fmla="*/ 422682 h 512833"/>
              <a:gd name="connsiteX3267" fmla="*/ 3795084 w 4972343"/>
              <a:gd name="connsiteY3267" fmla="*/ 412358 h 512833"/>
              <a:gd name="connsiteX3268" fmla="*/ 3766837 w 4972343"/>
              <a:gd name="connsiteY3268" fmla="*/ 412358 h 512833"/>
              <a:gd name="connsiteX3269" fmla="*/ 3777161 w 4972343"/>
              <a:gd name="connsiteY3269" fmla="*/ 422682 h 512833"/>
              <a:gd name="connsiteX3270" fmla="*/ 3766837 w 4972343"/>
              <a:gd name="connsiteY3270" fmla="*/ 433005 h 512833"/>
              <a:gd name="connsiteX3271" fmla="*/ 3756514 w 4972343"/>
              <a:gd name="connsiteY3271" fmla="*/ 422682 h 512833"/>
              <a:gd name="connsiteX3272" fmla="*/ 3766837 w 4972343"/>
              <a:gd name="connsiteY3272" fmla="*/ 412358 h 512833"/>
              <a:gd name="connsiteX3273" fmla="*/ 3738593 w 4972343"/>
              <a:gd name="connsiteY3273" fmla="*/ 412358 h 512833"/>
              <a:gd name="connsiteX3274" fmla="*/ 3748916 w 4972343"/>
              <a:gd name="connsiteY3274" fmla="*/ 422682 h 512833"/>
              <a:gd name="connsiteX3275" fmla="*/ 3738593 w 4972343"/>
              <a:gd name="connsiteY3275" fmla="*/ 433005 h 512833"/>
              <a:gd name="connsiteX3276" fmla="*/ 3728269 w 4972343"/>
              <a:gd name="connsiteY3276" fmla="*/ 422682 h 512833"/>
              <a:gd name="connsiteX3277" fmla="*/ 3738593 w 4972343"/>
              <a:gd name="connsiteY3277" fmla="*/ 412358 h 512833"/>
              <a:gd name="connsiteX3278" fmla="*/ 3710346 w 4972343"/>
              <a:gd name="connsiteY3278" fmla="*/ 412358 h 512833"/>
              <a:gd name="connsiteX3279" fmla="*/ 3720670 w 4972343"/>
              <a:gd name="connsiteY3279" fmla="*/ 422682 h 512833"/>
              <a:gd name="connsiteX3280" fmla="*/ 3710346 w 4972343"/>
              <a:gd name="connsiteY3280" fmla="*/ 433005 h 512833"/>
              <a:gd name="connsiteX3281" fmla="*/ 3700023 w 4972343"/>
              <a:gd name="connsiteY3281" fmla="*/ 422682 h 512833"/>
              <a:gd name="connsiteX3282" fmla="*/ 3710346 w 4972343"/>
              <a:gd name="connsiteY3282" fmla="*/ 412358 h 512833"/>
              <a:gd name="connsiteX3283" fmla="*/ 3682102 w 4972343"/>
              <a:gd name="connsiteY3283" fmla="*/ 412358 h 512833"/>
              <a:gd name="connsiteX3284" fmla="*/ 3692425 w 4972343"/>
              <a:gd name="connsiteY3284" fmla="*/ 422682 h 512833"/>
              <a:gd name="connsiteX3285" fmla="*/ 3682102 w 4972343"/>
              <a:gd name="connsiteY3285" fmla="*/ 433005 h 512833"/>
              <a:gd name="connsiteX3286" fmla="*/ 3671778 w 4972343"/>
              <a:gd name="connsiteY3286" fmla="*/ 422682 h 512833"/>
              <a:gd name="connsiteX3287" fmla="*/ 3682102 w 4972343"/>
              <a:gd name="connsiteY3287" fmla="*/ 412358 h 512833"/>
              <a:gd name="connsiteX3288" fmla="*/ 3653855 w 4972343"/>
              <a:gd name="connsiteY3288" fmla="*/ 412358 h 512833"/>
              <a:gd name="connsiteX3289" fmla="*/ 3664179 w 4972343"/>
              <a:gd name="connsiteY3289" fmla="*/ 422682 h 512833"/>
              <a:gd name="connsiteX3290" fmla="*/ 3653855 w 4972343"/>
              <a:gd name="connsiteY3290" fmla="*/ 433005 h 512833"/>
              <a:gd name="connsiteX3291" fmla="*/ 3643532 w 4972343"/>
              <a:gd name="connsiteY3291" fmla="*/ 422682 h 512833"/>
              <a:gd name="connsiteX3292" fmla="*/ 3653855 w 4972343"/>
              <a:gd name="connsiteY3292" fmla="*/ 412358 h 512833"/>
              <a:gd name="connsiteX3293" fmla="*/ 3625611 w 4972343"/>
              <a:gd name="connsiteY3293" fmla="*/ 412358 h 512833"/>
              <a:gd name="connsiteX3294" fmla="*/ 3635935 w 4972343"/>
              <a:gd name="connsiteY3294" fmla="*/ 422682 h 512833"/>
              <a:gd name="connsiteX3295" fmla="*/ 3625611 w 4972343"/>
              <a:gd name="connsiteY3295" fmla="*/ 433005 h 512833"/>
              <a:gd name="connsiteX3296" fmla="*/ 3615287 w 4972343"/>
              <a:gd name="connsiteY3296" fmla="*/ 422682 h 512833"/>
              <a:gd name="connsiteX3297" fmla="*/ 3625611 w 4972343"/>
              <a:gd name="connsiteY3297" fmla="*/ 412358 h 512833"/>
              <a:gd name="connsiteX3298" fmla="*/ 3597364 w 4972343"/>
              <a:gd name="connsiteY3298" fmla="*/ 412358 h 512833"/>
              <a:gd name="connsiteX3299" fmla="*/ 3607688 w 4972343"/>
              <a:gd name="connsiteY3299" fmla="*/ 422682 h 512833"/>
              <a:gd name="connsiteX3300" fmla="*/ 3597364 w 4972343"/>
              <a:gd name="connsiteY3300" fmla="*/ 433005 h 512833"/>
              <a:gd name="connsiteX3301" fmla="*/ 3587041 w 4972343"/>
              <a:gd name="connsiteY3301" fmla="*/ 422682 h 512833"/>
              <a:gd name="connsiteX3302" fmla="*/ 3597364 w 4972343"/>
              <a:gd name="connsiteY3302" fmla="*/ 412358 h 512833"/>
              <a:gd name="connsiteX3303" fmla="*/ 3569120 w 4972343"/>
              <a:gd name="connsiteY3303" fmla="*/ 412358 h 512833"/>
              <a:gd name="connsiteX3304" fmla="*/ 3579443 w 4972343"/>
              <a:gd name="connsiteY3304" fmla="*/ 422682 h 512833"/>
              <a:gd name="connsiteX3305" fmla="*/ 3569120 w 4972343"/>
              <a:gd name="connsiteY3305" fmla="*/ 433005 h 512833"/>
              <a:gd name="connsiteX3306" fmla="*/ 3558796 w 4972343"/>
              <a:gd name="connsiteY3306" fmla="*/ 422682 h 512833"/>
              <a:gd name="connsiteX3307" fmla="*/ 3569120 w 4972343"/>
              <a:gd name="connsiteY3307" fmla="*/ 412358 h 512833"/>
              <a:gd name="connsiteX3308" fmla="*/ 3540874 w 4972343"/>
              <a:gd name="connsiteY3308" fmla="*/ 412358 h 512833"/>
              <a:gd name="connsiteX3309" fmla="*/ 3551197 w 4972343"/>
              <a:gd name="connsiteY3309" fmla="*/ 422682 h 512833"/>
              <a:gd name="connsiteX3310" fmla="*/ 3540874 w 4972343"/>
              <a:gd name="connsiteY3310" fmla="*/ 433005 h 512833"/>
              <a:gd name="connsiteX3311" fmla="*/ 3530550 w 4972343"/>
              <a:gd name="connsiteY3311" fmla="*/ 422682 h 512833"/>
              <a:gd name="connsiteX3312" fmla="*/ 3540874 w 4972343"/>
              <a:gd name="connsiteY3312" fmla="*/ 412358 h 512833"/>
              <a:gd name="connsiteX3313" fmla="*/ 3512629 w 4972343"/>
              <a:gd name="connsiteY3313" fmla="*/ 412358 h 512833"/>
              <a:gd name="connsiteX3314" fmla="*/ 3522953 w 4972343"/>
              <a:gd name="connsiteY3314" fmla="*/ 422682 h 512833"/>
              <a:gd name="connsiteX3315" fmla="*/ 3512629 w 4972343"/>
              <a:gd name="connsiteY3315" fmla="*/ 433005 h 512833"/>
              <a:gd name="connsiteX3316" fmla="*/ 3502305 w 4972343"/>
              <a:gd name="connsiteY3316" fmla="*/ 422682 h 512833"/>
              <a:gd name="connsiteX3317" fmla="*/ 3512629 w 4972343"/>
              <a:gd name="connsiteY3317" fmla="*/ 412358 h 512833"/>
              <a:gd name="connsiteX3318" fmla="*/ 3484383 w 4972343"/>
              <a:gd name="connsiteY3318" fmla="*/ 412358 h 512833"/>
              <a:gd name="connsiteX3319" fmla="*/ 3494706 w 4972343"/>
              <a:gd name="connsiteY3319" fmla="*/ 422682 h 512833"/>
              <a:gd name="connsiteX3320" fmla="*/ 3484383 w 4972343"/>
              <a:gd name="connsiteY3320" fmla="*/ 433005 h 512833"/>
              <a:gd name="connsiteX3321" fmla="*/ 3474059 w 4972343"/>
              <a:gd name="connsiteY3321" fmla="*/ 422682 h 512833"/>
              <a:gd name="connsiteX3322" fmla="*/ 3484383 w 4972343"/>
              <a:gd name="connsiteY3322" fmla="*/ 412358 h 512833"/>
              <a:gd name="connsiteX3323" fmla="*/ 3456137 w 4972343"/>
              <a:gd name="connsiteY3323" fmla="*/ 412358 h 512833"/>
              <a:gd name="connsiteX3324" fmla="*/ 3466461 w 4972343"/>
              <a:gd name="connsiteY3324" fmla="*/ 422682 h 512833"/>
              <a:gd name="connsiteX3325" fmla="*/ 3456137 w 4972343"/>
              <a:gd name="connsiteY3325" fmla="*/ 433005 h 512833"/>
              <a:gd name="connsiteX3326" fmla="*/ 3445814 w 4972343"/>
              <a:gd name="connsiteY3326" fmla="*/ 422682 h 512833"/>
              <a:gd name="connsiteX3327" fmla="*/ 3456137 w 4972343"/>
              <a:gd name="connsiteY3327" fmla="*/ 412358 h 512833"/>
              <a:gd name="connsiteX3328" fmla="*/ 3427892 w 4972343"/>
              <a:gd name="connsiteY3328" fmla="*/ 412358 h 512833"/>
              <a:gd name="connsiteX3329" fmla="*/ 3438215 w 4972343"/>
              <a:gd name="connsiteY3329" fmla="*/ 422682 h 512833"/>
              <a:gd name="connsiteX3330" fmla="*/ 3427892 w 4972343"/>
              <a:gd name="connsiteY3330" fmla="*/ 433005 h 512833"/>
              <a:gd name="connsiteX3331" fmla="*/ 3417568 w 4972343"/>
              <a:gd name="connsiteY3331" fmla="*/ 422682 h 512833"/>
              <a:gd name="connsiteX3332" fmla="*/ 3427892 w 4972343"/>
              <a:gd name="connsiteY3332" fmla="*/ 412358 h 512833"/>
              <a:gd name="connsiteX3333" fmla="*/ 3399647 w 4972343"/>
              <a:gd name="connsiteY3333" fmla="*/ 412358 h 512833"/>
              <a:gd name="connsiteX3334" fmla="*/ 3409970 w 4972343"/>
              <a:gd name="connsiteY3334" fmla="*/ 422682 h 512833"/>
              <a:gd name="connsiteX3335" fmla="*/ 3399647 w 4972343"/>
              <a:gd name="connsiteY3335" fmla="*/ 433005 h 512833"/>
              <a:gd name="connsiteX3336" fmla="*/ 3389324 w 4972343"/>
              <a:gd name="connsiteY3336" fmla="*/ 422682 h 512833"/>
              <a:gd name="connsiteX3337" fmla="*/ 3399647 w 4972343"/>
              <a:gd name="connsiteY3337" fmla="*/ 412358 h 512833"/>
              <a:gd name="connsiteX3338" fmla="*/ 3371402 w 4972343"/>
              <a:gd name="connsiteY3338" fmla="*/ 412358 h 512833"/>
              <a:gd name="connsiteX3339" fmla="*/ 3381725 w 4972343"/>
              <a:gd name="connsiteY3339" fmla="*/ 422682 h 512833"/>
              <a:gd name="connsiteX3340" fmla="*/ 3371402 w 4972343"/>
              <a:gd name="connsiteY3340" fmla="*/ 433005 h 512833"/>
              <a:gd name="connsiteX3341" fmla="*/ 3361078 w 4972343"/>
              <a:gd name="connsiteY3341" fmla="*/ 422682 h 512833"/>
              <a:gd name="connsiteX3342" fmla="*/ 3371402 w 4972343"/>
              <a:gd name="connsiteY3342" fmla="*/ 412358 h 512833"/>
              <a:gd name="connsiteX3343" fmla="*/ 3343156 w 4972343"/>
              <a:gd name="connsiteY3343" fmla="*/ 412358 h 512833"/>
              <a:gd name="connsiteX3344" fmla="*/ 3353480 w 4972343"/>
              <a:gd name="connsiteY3344" fmla="*/ 422682 h 512833"/>
              <a:gd name="connsiteX3345" fmla="*/ 3343156 w 4972343"/>
              <a:gd name="connsiteY3345" fmla="*/ 433005 h 512833"/>
              <a:gd name="connsiteX3346" fmla="*/ 3332833 w 4972343"/>
              <a:gd name="connsiteY3346" fmla="*/ 422682 h 512833"/>
              <a:gd name="connsiteX3347" fmla="*/ 3343156 w 4972343"/>
              <a:gd name="connsiteY3347" fmla="*/ 412358 h 512833"/>
              <a:gd name="connsiteX3348" fmla="*/ 3314911 w 4972343"/>
              <a:gd name="connsiteY3348" fmla="*/ 412358 h 512833"/>
              <a:gd name="connsiteX3349" fmla="*/ 3325235 w 4972343"/>
              <a:gd name="connsiteY3349" fmla="*/ 422682 h 512833"/>
              <a:gd name="connsiteX3350" fmla="*/ 3314911 w 4972343"/>
              <a:gd name="connsiteY3350" fmla="*/ 433005 h 512833"/>
              <a:gd name="connsiteX3351" fmla="*/ 3304587 w 4972343"/>
              <a:gd name="connsiteY3351" fmla="*/ 422682 h 512833"/>
              <a:gd name="connsiteX3352" fmla="*/ 3314911 w 4972343"/>
              <a:gd name="connsiteY3352" fmla="*/ 412358 h 512833"/>
              <a:gd name="connsiteX3353" fmla="*/ 3286692 w 4972343"/>
              <a:gd name="connsiteY3353" fmla="*/ 412358 h 512833"/>
              <a:gd name="connsiteX3354" fmla="*/ 3297016 w 4972343"/>
              <a:gd name="connsiteY3354" fmla="*/ 422682 h 512833"/>
              <a:gd name="connsiteX3355" fmla="*/ 3286692 w 4972343"/>
              <a:gd name="connsiteY3355" fmla="*/ 433005 h 512833"/>
              <a:gd name="connsiteX3356" fmla="*/ 3276368 w 4972343"/>
              <a:gd name="connsiteY3356" fmla="*/ 422682 h 512833"/>
              <a:gd name="connsiteX3357" fmla="*/ 3286692 w 4972343"/>
              <a:gd name="connsiteY3357" fmla="*/ 412358 h 512833"/>
              <a:gd name="connsiteX3358" fmla="*/ 3258454 w 4972343"/>
              <a:gd name="connsiteY3358" fmla="*/ 412358 h 512833"/>
              <a:gd name="connsiteX3359" fmla="*/ 3268777 w 4972343"/>
              <a:gd name="connsiteY3359" fmla="*/ 422682 h 512833"/>
              <a:gd name="connsiteX3360" fmla="*/ 3258454 w 4972343"/>
              <a:gd name="connsiteY3360" fmla="*/ 433005 h 512833"/>
              <a:gd name="connsiteX3361" fmla="*/ 3248130 w 4972343"/>
              <a:gd name="connsiteY3361" fmla="*/ 422682 h 512833"/>
              <a:gd name="connsiteX3362" fmla="*/ 3258454 w 4972343"/>
              <a:gd name="connsiteY3362" fmla="*/ 412358 h 512833"/>
              <a:gd name="connsiteX3363" fmla="*/ 3230209 w 4972343"/>
              <a:gd name="connsiteY3363" fmla="*/ 412358 h 512833"/>
              <a:gd name="connsiteX3364" fmla="*/ 3240533 w 4972343"/>
              <a:gd name="connsiteY3364" fmla="*/ 422682 h 512833"/>
              <a:gd name="connsiteX3365" fmla="*/ 3230209 w 4972343"/>
              <a:gd name="connsiteY3365" fmla="*/ 433005 h 512833"/>
              <a:gd name="connsiteX3366" fmla="*/ 3219885 w 4972343"/>
              <a:gd name="connsiteY3366" fmla="*/ 422682 h 512833"/>
              <a:gd name="connsiteX3367" fmla="*/ 3230209 w 4972343"/>
              <a:gd name="connsiteY3367" fmla="*/ 412358 h 512833"/>
              <a:gd name="connsiteX3368" fmla="*/ 3201962 w 4972343"/>
              <a:gd name="connsiteY3368" fmla="*/ 412358 h 512833"/>
              <a:gd name="connsiteX3369" fmla="*/ 3212286 w 4972343"/>
              <a:gd name="connsiteY3369" fmla="*/ 422682 h 512833"/>
              <a:gd name="connsiteX3370" fmla="*/ 3201962 w 4972343"/>
              <a:gd name="connsiteY3370" fmla="*/ 433005 h 512833"/>
              <a:gd name="connsiteX3371" fmla="*/ 3191639 w 4972343"/>
              <a:gd name="connsiteY3371" fmla="*/ 422682 h 512833"/>
              <a:gd name="connsiteX3372" fmla="*/ 3201962 w 4972343"/>
              <a:gd name="connsiteY3372" fmla="*/ 412358 h 512833"/>
              <a:gd name="connsiteX3373" fmla="*/ 3173718 w 4972343"/>
              <a:gd name="connsiteY3373" fmla="*/ 412358 h 512833"/>
              <a:gd name="connsiteX3374" fmla="*/ 3184042 w 4972343"/>
              <a:gd name="connsiteY3374" fmla="*/ 422682 h 512833"/>
              <a:gd name="connsiteX3375" fmla="*/ 3173718 w 4972343"/>
              <a:gd name="connsiteY3375" fmla="*/ 433005 h 512833"/>
              <a:gd name="connsiteX3376" fmla="*/ 3163394 w 4972343"/>
              <a:gd name="connsiteY3376" fmla="*/ 422682 h 512833"/>
              <a:gd name="connsiteX3377" fmla="*/ 3173718 w 4972343"/>
              <a:gd name="connsiteY3377" fmla="*/ 412358 h 512833"/>
              <a:gd name="connsiteX3378" fmla="*/ 3145472 w 4972343"/>
              <a:gd name="connsiteY3378" fmla="*/ 412358 h 512833"/>
              <a:gd name="connsiteX3379" fmla="*/ 3155795 w 4972343"/>
              <a:gd name="connsiteY3379" fmla="*/ 422682 h 512833"/>
              <a:gd name="connsiteX3380" fmla="*/ 3145472 w 4972343"/>
              <a:gd name="connsiteY3380" fmla="*/ 433005 h 512833"/>
              <a:gd name="connsiteX3381" fmla="*/ 3135148 w 4972343"/>
              <a:gd name="connsiteY3381" fmla="*/ 422682 h 512833"/>
              <a:gd name="connsiteX3382" fmla="*/ 3145472 w 4972343"/>
              <a:gd name="connsiteY3382" fmla="*/ 412358 h 512833"/>
              <a:gd name="connsiteX3383" fmla="*/ 3117227 w 4972343"/>
              <a:gd name="connsiteY3383" fmla="*/ 412358 h 512833"/>
              <a:gd name="connsiteX3384" fmla="*/ 3127551 w 4972343"/>
              <a:gd name="connsiteY3384" fmla="*/ 422682 h 512833"/>
              <a:gd name="connsiteX3385" fmla="*/ 3117227 w 4972343"/>
              <a:gd name="connsiteY3385" fmla="*/ 433005 h 512833"/>
              <a:gd name="connsiteX3386" fmla="*/ 3106903 w 4972343"/>
              <a:gd name="connsiteY3386" fmla="*/ 422682 h 512833"/>
              <a:gd name="connsiteX3387" fmla="*/ 3117227 w 4972343"/>
              <a:gd name="connsiteY3387" fmla="*/ 412358 h 512833"/>
              <a:gd name="connsiteX3388" fmla="*/ 3088981 w 4972343"/>
              <a:gd name="connsiteY3388" fmla="*/ 412358 h 512833"/>
              <a:gd name="connsiteX3389" fmla="*/ 3099304 w 4972343"/>
              <a:gd name="connsiteY3389" fmla="*/ 422682 h 512833"/>
              <a:gd name="connsiteX3390" fmla="*/ 3088981 w 4972343"/>
              <a:gd name="connsiteY3390" fmla="*/ 433005 h 512833"/>
              <a:gd name="connsiteX3391" fmla="*/ 3078657 w 4972343"/>
              <a:gd name="connsiteY3391" fmla="*/ 422682 h 512833"/>
              <a:gd name="connsiteX3392" fmla="*/ 3088981 w 4972343"/>
              <a:gd name="connsiteY3392" fmla="*/ 412358 h 512833"/>
              <a:gd name="connsiteX3393" fmla="*/ 3060736 w 4972343"/>
              <a:gd name="connsiteY3393" fmla="*/ 412358 h 512833"/>
              <a:gd name="connsiteX3394" fmla="*/ 3071060 w 4972343"/>
              <a:gd name="connsiteY3394" fmla="*/ 422682 h 512833"/>
              <a:gd name="connsiteX3395" fmla="*/ 3060736 w 4972343"/>
              <a:gd name="connsiteY3395" fmla="*/ 433005 h 512833"/>
              <a:gd name="connsiteX3396" fmla="*/ 3050413 w 4972343"/>
              <a:gd name="connsiteY3396" fmla="*/ 422682 h 512833"/>
              <a:gd name="connsiteX3397" fmla="*/ 3060736 w 4972343"/>
              <a:gd name="connsiteY3397" fmla="*/ 412358 h 512833"/>
              <a:gd name="connsiteX3398" fmla="*/ 3032490 w 4972343"/>
              <a:gd name="connsiteY3398" fmla="*/ 412358 h 512833"/>
              <a:gd name="connsiteX3399" fmla="*/ 3042813 w 4972343"/>
              <a:gd name="connsiteY3399" fmla="*/ 422682 h 512833"/>
              <a:gd name="connsiteX3400" fmla="*/ 3032490 w 4972343"/>
              <a:gd name="connsiteY3400" fmla="*/ 433005 h 512833"/>
              <a:gd name="connsiteX3401" fmla="*/ 3022166 w 4972343"/>
              <a:gd name="connsiteY3401" fmla="*/ 422682 h 512833"/>
              <a:gd name="connsiteX3402" fmla="*/ 3032490 w 4972343"/>
              <a:gd name="connsiteY3402" fmla="*/ 412358 h 512833"/>
              <a:gd name="connsiteX3403" fmla="*/ 3004245 w 4972343"/>
              <a:gd name="connsiteY3403" fmla="*/ 412358 h 512833"/>
              <a:gd name="connsiteX3404" fmla="*/ 3014569 w 4972343"/>
              <a:gd name="connsiteY3404" fmla="*/ 422682 h 512833"/>
              <a:gd name="connsiteX3405" fmla="*/ 3004245 w 4972343"/>
              <a:gd name="connsiteY3405" fmla="*/ 433005 h 512833"/>
              <a:gd name="connsiteX3406" fmla="*/ 2993922 w 4972343"/>
              <a:gd name="connsiteY3406" fmla="*/ 422682 h 512833"/>
              <a:gd name="connsiteX3407" fmla="*/ 3004245 w 4972343"/>
              <a:gd name="connsiteY3407" fmla="*/ 412358 h 512833"/>
              <a:gd name="connsiteX3408" fmla="*/ 2975999 w 4972343"/>
              <a:gd name="connsiteY3408" fmla="*/ 412358 h 512833"/>
              <a:gd name="connsiteX3409" fmla="*/ 2986322 w 4972343"/>
              <a:gd name="connsiteY3409" fmla="*/ 422682 h 512833"/>
              <a:gd name="connsiteX3410" fmla="*/ 2975999 w 4972343"/>
              <a:gd name="connsiteY3410" fmla="*/ 433005 h 512833"/>
              <a:gd name="connsiteX3411" fmla="*/ 2965675 w 4972343"/>
              <a:gd name="connsiteY3411" fmla="*/ 422682 h 512833"/>
              <a:gd name="connsiteX3412" fmla="*/ 2975999 w 4972343"/>
              <a:gd name="connsiteY3412" fmla="*/ 412358 h 512833"/>
              <a:gd name="connsiteX3413" fmla="*/ 2947754 w 4972343"/>
              <a:gd name="connsiteY3413" fmla="*/ 412358 h 512833"/>
              <a:gd name="connsiteX3414" fmla="*/ 2958078 w 4972343"/>
              <a:gd name="connsiteY3414" fmla="*/ 422682 h 512833"/>
              <a:gd name="connsiteX3415" fmla="*/ 2947754 w 4972343"/>
              <a:gd name="connsiteY3415" fmla="*/ 433005 h 512833"/>
              <a:gd name="connsiteX3416" fmla="*/ 2937430 w 4972343"/>
              <a:gd name="connsiteY3416" fmla="*/ 422682 h 512833"/>
              <a:gd name="connsiteX3417" fmla="*/ 2947754 w 4972343"/>
              <a:gd name="connsiteY3417" fmla="*/ 412358 h 512833"/>
              <a:gd name="connsiteX3418" fmla="*/ 2919508 w 4972343"/>
              <a:gd name="connsiteY3418" fmla="*/ 412358 h 512833"/>
              <a:gd name="connsiteX3419" fmla="*/ 2929832 w 4972343"/>
              <a:gd name="connsiteY3419" fmla="*/ 422682 h 512833"/>
              <a:gd name="connsiteX3420" fmla="*/ 2919508 w 4972343"/>
              <a:gd name="connsiteY3420" fmla="*/ 433005 h 512833"/>
              <a:gd name="connsiteX3421" fmla="*/ 2909184 w 4972343"/>
              <a:gd name="connsiteY3421" fmla="*/ 422682 h 512833"/>
              <a:gd name="connsiteX3422" fmla="*/ 2919508 w 4972343"/>
              <a:gd name="connsiteY3422" fmla="*/ 412358 h 512833"/>
              <a:gd name="connsiteX3423" fmla="*/ 2891263 w 4972343"/>
              <a:gd name="connsiteY3423" fmla="*/ 412358 h 512833"/>
              <a:gd name="connsiteX3424" fmla="*/ 2901587 w 4972343"/>
              <a:gd name="connsiteY3424" fmla="*/ 422682 h 512833"/>
              <a:gd name="connsiteX3425" fmla="*/ 2891263 w 4972343"/>
              <a:gd name="connsiteY3425" fmla="*/ 433005 h 512833"/>
              <a:gd name="connsiteX3426" fmla="*/ 2880939 w 4972343"/>
              <a:gd name="connsiteY3426" fmla="*/ 422682 h 512833"/>
              <a:gd name="connsiteX3427" fmla="*/ 2891263 w 4972343"/>
              <a:gd name="connsiteY3427" fmla="*/ 412358 h 512833"/>
              <a:gd name="connsiteX3428" fmla="*/ 2863017 w 4972343"/>
              <a:gd name="connsiteY3428" fmla="*/ 412358 h 512833"/>
              <a:gd name="connsiteX3429" fmla="*/ 2873340 w 4972343"/>
              <a:gd name="connsiteY3429" fmla="*/ 422682 h 512833"/>
              <a:gd name="connsiteX3430" fmla="*/ 2863017 w 4972343"/>
              <a:gd name="connsiteY3430" fmla="*/ 433005 h 512833"/>
              <a:gd name="connsiteX3431" fmla="*/ 2852693 w 4972343"/>
              <a:gd name="connsiteY3431" fmla="*/ 422682 h 512833"/>
              <a:gd name="connsiteX3432" fmla="*/ 2863017 w 4972343"/>
              <a:gd name="connsiteY3432" fmla="*/ 412358 h 512833"/>
              <a:gd name="connsiteX3433" fmla="*/ 2834772 w 4972343"/>
              <a:gd name="connsiteY3433" fmla="*/ 412358 h 512833"/>
              <a:gd name="connsiteX3434" fmla="*/ 2845096 w 4972343"/>
              <a:gd name="connsiteY3434" fmla="*/ 422682 h 512833"/>
              <a:gd name="connsiteX3435" fmla="*/ 2834772 w 4972343"/>
              <a:gd name="connsiteY3435" fmla="*/ 433005 h 512833"/>
              <a:gd name="connsiteX3436" fmla="*/ 2824449 w 4972343"/>
              <a:gd name="connsiteY3436" fmla="*/ 422682 h 512833"/>
              <a:gd name="connsiteX3437" fmla="*/ 2834772 w 4972343"/>
              <a:gd name="connsiteY3437" fmla="*/ 412358 h 512833"/>
              <a:gd name="connsiteX3438" fmla="*/ 2806526 w 4972343"/>
              <a:gd name="connsiteY3438" fmla="*/ 412358 h 512833"/>
              <a:gd name="connsiteX3439" fmla="*/ 2816850 w 4972343"/>
              <a:gd name="connsiteY3439" fmla="*/ 422682 h 512833"/>
              <a:gd name="connsiteX3440" fmla="*/ 2806526 w 4972343"/>
              <a:gd name="connsiteY3440" fmla="*/ 433005 h 512833"/>
              <a:gd name="connsiteX3441" fmla="*/ 2796202 w 4972343"/>
              <a:gd name="connsiteY3441" fmla="*/ 422682 h 512833"/>
              <a:gd name="connsiteX3442" fmla="*/ 2806526 w 4972343"/>
              <a:gd name="connsiteY3442" fmla="*/ 412358 h 512833"/>
              <a:gd name="connsiteX3443" fmla="*/ 2778281 w 4972343"/>
              <a:gd name="connsiteY3443" fmla="*/ 412358 h 512833"/>
              <a:gd name="connsiteX3444" fmla="*/ 2788605 w 4972343"/>
              <a:gd name="connsiteY3444" fmla="*/ 422682 h 512833"/>
              <a:gd name="connsiteX3445" fmla="*/ 2778281 w 4972343"/>
              <a:gd name="connsiteY3445" fmla="*/ 433005 h 512833"/>
              <a:gd name="connsiteX3446" fmla="*/ 2767958 w 4972343"/>
              <a:gd name="connsiteY3446" fmla="*/ 422682 h 512833"/>
              <a:gd name="connsiteX3447" fmla="*/ 2778281 w 4972343"/>
              <a:gd name="connsiteY3447" fmla="*/ 412358 h 512833"/>
              <a:gd name="connsiteX3448" fmla="*/ 2750035 w 4972343"/>
              <a:gd name="connsiteY3448" fmla="*/ 412358 h 512833"/>
              <a:gd name="connsiteX3449" fmla="*/ 2760358 w 4972343"/>
              <a:gd name="connsiteY3449" fmla="*/ 422682 h 512833"/>
              <a:gd name="connsiteX3450" fmla="*/ 2750035 w 4972343"/>
              <a:gd name="connsiteY3450" fmla="*/ 433005 h 512833"/>
              <a:gd name="connsiteX3451" fmla="*/ 2739711 w 4972343"/>
              <a:gd name="connsiteY3451" fmla="*/ 422682 h 512833"/>
              <a:gd name="connsiteX3452" fmla="*/ 2750035 w 4972343"/>
              <a:gd name="connsiteY3452" fmla="*/ 412358 h 512833"/>
              <a:gd name="connsiteX3453" fmla="*/ 2721790 w 4972343"/>
              <a:gd name="connsiteY3453" fmla="*/ 412358 h 512833"/>
              <a:gd name="connsiteX3454" fmla="*/ 2732114 w 4972343"/>
              <a:gd name="connsiteY3454" fmla="*/ 422682 h 512833"/>
              <a:gd name="connsiteX3455" fmla="*/ 2721790 w 4972343"/>
              <a:gd name="connsiteY3455" fmla="*/ 433005 h 512833"/>
              <a:gd name="connsiteX3456" fmla="*/ 2711467 w 4972343"/>
              <a:gd name="connsiteY3456" fmla="*/ 422682 h 512833"/>
              <a:gd name="connsiteX3457" fmla="*/ 2721790 w 4972343"/>
              <a:gd name="connsiteY3457" fmla="*/ 412358 h 512833"/>
              <a:gd name="connsiteX3458" fmla="*/ 2693544 w 4972343"/>
              <a:gd name="connsiteY3458" fmla="*/ 412358 h 512833"/>
              <a:gd name="connsiteX3459" fmla="*/ 2703868 w 4972343"/>
              <a:gd name="connsiteY3459" fmla="*/ 422682 h 512833"/>
              <a:gd name="connsiteX3460" fmla="*/ 2693544 w 4972343"/>
              <a:gd name="connsiteY3460" fmla="*/ 433005 h 512833"/>
              <a:gd name="connsiteX3461" fmla="*/ 2683220 w 4972343"/>
              <a:gd name="connsiteY3461" fmla="*/ 422682 h 512833"/>
              <a:gd name="connsiteX3462" fmla="*/ 2693544 w 4972343"/>
              <a:gd name="connsiteY3462" fmla="*/ 412358 h 512833"/>
              <a:gd name="connsiteX3463" fmla="*/ 2665299 w 4972343"/>
              <a:gd name="connsiteY3463" fmla="*/ 412358 h 512833"/>
              <a:gd name="connsiteX3464" fmla="*/ 2675623 w 4972343"/>
              <a:gd name="connsiteY3464" fmla="*/ 422682 h 512833"/>
              <a:gd name="connsiteX3465" fmla="*/ 2665299 w 4972343"/>
              <a:gd name="connsiteY3465" fmla="*/ 433005 h 512833"/>
              <a:gd name="connsiteX3466" fmla="*/ 2654976 w 4972343"/>
              <a:gd name="connsiteY3466" fmla="*/ 422682 h 512833"/>
              <a:gd name="connsiteX3467" fmla="*/ 2665299 w 4972343"/>
              <a:gd name="connsiteY3467" fmla="*/ 412358 h 512833"/>
              <a:gd name="connsiteX3468" fmla="*/ 2637053 w 4972343"/>
              <a:gd name="connsiteY3468" fmla="*/ 412358 h 512833"/>
              <a:gd name="connsiteX3469" fmla="*/ 2647377 w 4972343"/>
              <a:gd name="connsiteY3469" fmla="*/ 422682 h 512833"/>
              <a:gd name="connsiteX3470" fmla="*/ 2637053 w 4972343"/>
              <a:gd name="connsiteY3470" fmla="*/ 433005 h 512833"/>
              <a:gd name="connsiteX3471" fmla="*/ 2626729 w 4972343"/>
              <a:gd name="connsiteY3471" fmla="*/ 422682 h 512833"/>
              <a:gd name="connsiteX3472" fmla="*/ 2637053 w 4972343"/>
              <a:gd name="connsiteY3472" fmla="*/ 412358 h 512833"/>
              <a:gd name="connsiteX3473" fmla="*/ 2608808 w 4972343"/>
              <a:gd name="connsiteY3473" fmla="*/ 412358 h 512833"/>
              <a:gd name="connsiteX3474" fmla="*/ 2619132 w 4972343"/>
              <a:gd name="connsiteY3474" fmla="*/ 422682 h 512833"/>
              <a:gd name="connsiteX3475" fmla="*/ 2608808 w 4972343"/>
              <a:gd name="connsiteY3475" fmla="*/ 433005 h 512833"/>
              <a:gd name="connsiteX3476" fmla="*/ 2598485 w 4972343"/>
              <a:gd name="connsiteY3476" fmla="*/ 422682 h 512833"/>
              <a:gd name="connsiteX3477" fmla="*/ 2608808 w 4972343"/>
              <a:gd name="connsiteY3477" fmla="*/ 412358 h 512833"/>
              <a:gd name="connsiteX3478" fmla="*/ 2580562 w 4972343"/>
              <a:gd name="connsiteY3478" fmla="*/ 412358 h 512833"/>
              <a:gd name="connsiteX3479" fmla="*/ 2590886 w 4972343"/>
              <a:gd name="connsiteY3479" fmla="*/ 422682 h 512833"/>
              <a:gd name="connsiteX3480" fmla="*/ 2580562 w 4972343"/>
              <a:gd name="connsiteY3480" fmla="*/ 433005 h 512833"/>
              <a:gd name="connsiteX3481" fmla="*/ 2570238 w 4972343"/>
              <a:gd name="connsiteY3481" fmla="*/ 422682 h 512833"/>
              <a:gd name="connsiteX3482" fmla="*/ 2580562 w 4972343"/>
              <a:gd name="connsiteY3482" fmla="*/ 412358 h 512833"/>
              <a:gd name="connsiteX3483" fmla="*/ 2552317 w 4972343"/>
              <a:gd name="connsiteY3483" fmla="*/ 412358 h 512833"/>
              <a:gd name="connsiteX3484" fmla="*/ 2562641 w 4972343"/>
              <a:gd name="connsiteY3484" fmla="*/ 422682 h 512833"/>
              <a:gd name="connsiteX3485" fmla="*/ 2552317 w 4972343"/>
              <a:gd name="connsiteY3485" fmla="*/ 433005 h 512833"/>
              <a:gd name="connsiteX3486" fmla="*/ 2541994 w 4972343"/>
              <a:gd name="connsiteY3486" fmla="*/ 422682 h 512833"/>
              <a:gd name="connsiteX3487" fmla="*/ 2552317 w 4972343"/>
              <a:gd name="connsiteY3487" fmla="*/ 412358 h 512833"/>
              <a:gd name="connsiteX3488" fmla="*/ 2524071 w 4972343"/>
              <a:gd name="connsiteY3488" fmla="*/ 412358 h 512833"/>
              <a:gd name="connsiteX3489" fmla="*/ 2534395 w 4972343"/>
              <a:gd name="connsiteY3489" fmla="*/ 422682 h 512833"/>
              <a:gd name="connsiteX3490" fmla="*/ 2524071 w 4972343"/>
              <a:gd name="connsiteY3490" fmla="*/ 433005 h 512833"/>
              <a:gd name="connsiteX3491" fmla="*/ 2513747 w 4972343"/>
              <a:gd name="connsiteY3491" fmla="*/ 422682 h 512833"/>
              <a:gd name="connsiteX3492" fmla="*/ 2524071 w 4972343"/>
              <a:gd name="connsiteY3492" fmla="*/ 412358 h 512833"/>
              <a:gd name="connsiteX3493" fmla="*/ 2495826 w 4972343"/>
              <a:gd name="connsiteY3493" fmla="*/ 412358 h 512833"/>
              <a:gd name="connsiteX3494" fmla="*/ 2506150 w 4972343"/>
              <a:gd name="connsiteY3494" fmla="*/ 422682 h 512833"/>
              <a:gd name="connsiteX3495" fmla="*/ 2495826 w 4972343"/>
              <a:gd name="connsiteY3495" fmla="*/ 433005 h 512833"/>
              <a:gd name="connsiteX3496" fmla="*/ 2485503 w 4972343"/>
              <a:gd name="connsiteY3496" fmla="*/ 422682 h 512833"/>
              <a:gd name="connsiteX3497" fmla="*/ 2495826 w 4972343"/>
              <a:gd name="connsiteY3497" fmla="*/ 412358 h 512833"/>
              <a:gd name="connsiteX3498" fmla="*/ 2467580 w 4972343"/>
              <a:gd name="connsiteY3498" fmla="*/ 412358 h 512833"/>
              <a:gd name="connsiteX3499" fmla="*/ 2477904 w 4972343"/>
              <a:gd name="connsiteY3499" fmla="*/ 422682 h 512833"/>
              <a:gd name="connsiteX3500" fmla="*/ 2467580 w 4972343"/>
              <a:gd name="connsiteY3500" fmla="*/ 433005 h 512833"/>
              <a:gd name="connsiteX3501" fmla="*/ 2457257 w 4972343"/>
              <a:gd name="connsiteY3501" fmla="*/ 422682 h 512833"/>
              <a:gd name="connsiteX3502" fmla="*/ 2467580 w 4972343"/>
              <a:gd name="connsiteY3502" fmla="*/ 412358 h 512833"/>
              <a:gd name="connsiteX3503" fmla="*/ 2439336 w 4972343"/>
              <a:gd name="connsiteY3503" fmla="*/ 412358 h 512833"/>
              <a:gd name="connsiteX3504" fmla="*/ 2449659 w 4972343"/>
              <a:gd name="connsiteY3504" fmla="*/ 422682 h 512833"/>
              <a:gd name="connsiteX3505" fmla="*/ 2439336 w 4972343"/>
              <a:gd name="connsiteY3505" fmla="*/ 433005 h 512833"/>
              <a:gd name="connsiteX3506" fmla="*/ 2429012 w 4972343"/>
              <a:gd name="connsiteY3506" fmla="*/ 422682 h 512833"/>
              <a:gd name="connsiteX3507" fmla="*/ 2439336 w 4972343"/>
              <a:gd name="connsiteY3507" fmla="*/ 412358 h 512833"/>
              <a:gd name="connsiteX3508" fmla="*/ 2411089 w 4972343"/>
              <a:gd name="connsiteY3508" fmla="*/ 412358 h 512833"/>
              <a:gd name="connsiteX3509" fmla="*/ 2421413 w 4972343"/>
              <a:gd name="connsiteY3509" fmla="*/ 422682 h 512833"/>
              <a:gd name="connsiteX3510" fmla="*/ 2411089 w 4972343"/>
              <a:gd name="connsiteY3510" fmla="*/ 433005 h 512833"/>
              <a:gd name="connsiteX3511" fmla="*/ 2400766 w 4972343"/>
              <a:gd name="connsiteY3511" fmla="*/ 422682 h 512833"/>
              <a:gd name="connsiteX3512" fmla="*/ 2411089 w 4972343"/>
              <a:gd name="connsiteY3512" fmla="*/ 412358 h 512833"/>
              <a:gd name="connsiteX3513" fmla="*/ 2382845 w 4972343"/>
              <a:gd name="connsiteY3513" fmla="*/ 412358 h 512833"/>
              <a:gd name="connsiteX3514" fmla="*/ 2393168 w 4972343"/>
              <a:gd name="connsiteY3514" fmla="*/ 422682 h 512833"/>
              <a:gd name="connsiteX3515" fmla="*/ 2382845 w 4972343"/>
              <a:gd name="connsiteY3515" fmla="*/ 433005 h 512833"/>
              <a:gd name="connsiteX3516" fmla="*/ 2372521 w 4972343"/>
              <a:gd name="connsiteY3516" fmla="*/ 422682 h 512833"/>
              <a:gd name="connsiteX3517" fmla="*/ 2382845 w 4972343"/>
              <a:gd name="connsiteY3517" fmla="*/ 412358 h 512833"/>
              <a:gd name="connsiteX3518" fmla="*/ 2354598 w 4972343"/>
              <a:gd name="connsiteY3518" fmla="*/ 412358 h 512833"/>
              <a:gd name="connsiteX3519" fmla="*/ 2364922 w 4972343"/>
              <a:gd name="connsiteY3519" fmla="*/ 422682 h 512833"/>
              <a:gd name="connsiteX3520" fmla="*/ 2354598 w 4972343"/>
              <a:gd name="connsiteY3520" fmla="*/ 433005 h 512833"/>
              <a:gd name="connsiteX3521" fmla="*/ 2344275 w 4972343"/>
              <a:gd name="connsiteY3521" fmla="*/ 422682 h 512833"/>
              <a:gd name="connsiteX3522" fmla="*/ 2354598 w 4972343"/>
              <a:gd name="connsiteY3522" fmla="*/ 412358 h 512833"/>
              <a:gd name="connsiteX3523" fmla="*/ 2326354 w 4972343"/>
              <a:gd name="connsiteY3523" fmla="*/ 412358 h 512833"/>
              <a:gd name="connsiteX3524" fmla="*/ 2336677 w 4972343"/>
              <a:gd name="connsiteY3524" fmla="*/ 422682 h 512833"/>
              <a:gd name="connsiteX3525" fmla="*/ 2326354 w 4972343"/>
              <a:gd name="connsiteY3525" fmla="*/ 433005 h 512833"/>
              <a:gd name="connsiteX3526" fmla="*/ 2316030 w 4972343"/>
              <a:gd name="connsiteY3526" fmla="*/ 422682 h 512833"/>
              <a:gd name="connsiteX3527" fmla="*/ 2326354 w 4972343"/>
              <a:gd name="connsiteY3527" fmla="*/ 412358 h 512833"/>
              <a:gd name="connsiteX3528" fmla="*/ 2298107 w 4972343"/>
              <a:gd name="connsiteY3528" fmla="*/ 412358 h 512833"/>
              <a:gd name="connsiteX3529" fmla="*/ 2308431 w 4972343"/>
              <a:gd name="connsiteY3529" fmla="*/ 422682 h 512833"/>
              <a:gd name="connsiteX3530" fmla="*/ 2298107 w 4972343"/>
              <a:gd name="connsiteY3530" fmla="*/ 433005 h 512833"/>
              <a:gd name="connsiteX3531" fmla="*/ 2287784 w 4972343"/>
              <a:gd name="connsiteY3531" fmla="*/ 422682 h 512833"/>
              <a:gd name="connsiteX3532" fmla="*/ 2298107 w 4972343"/>
              <a:gd name="connsiteY3532" fmla="*/ 412358 h 512833"/>
              <a:gd name="connsiteX3533" fmla="*/ 2269863 w 4972343"/>
              <a:gd name="connsiteY3533" fmla="*/ 412358 h 512833"/>
              <a:gd name="connsiteX3534" fmla="*/ 2280186 w 4972343"/>
              <a:gd name="connsiteY3534" fmla="*/ 422682 h 512833"/>
              <a:gd name="connsiteX3535" fmla="*/ 2269863 w 4972343"/>
              <a:gd name="connsiteY3535" fmla="*/ 433005 h 512833"/>
              <a:gd name="connsiteX3536" fmla="*/ 2259539 w 4972343"/>
              <a:gd name="connsiteY3536" fmla="*/ 422682 h 512833"/>
              <a:gd name="connsiteX3537" fmla="*/ 2269863 w 4972343"/>
              <a:gd name="connsiteY3537" fmla="*/ 412358 h 512833"/>
              <a:gd name="connsiteX3538" fmla="*/ 2241616 w 4972343"/>
              <a:gd name="connsiteY3538" fmla="*/ 412358 h 512833"/>
              <a:gd name="connsiteX3539" fmla="*/ 2251940 w 4972343"/>
              <a:gd name="connsiteY3539" fmla="*/ 422682 h 512833"/>
              <a:gd name="connsiteX3540" fmla="*/ 2241616 w 4972343"/>
              <a:gd name="connsiteY3540" fmla="*/ 433005 h 512833"/>
              <a:gd name="connsiteX3541" fmla="*/ 2231293 w 4972343"/>
              <a:gd name="connsiteY3541" fmla="*/ 422682 h 512833"/>
              <a:gd name="connsiteX3542" fmla="*/ 2241616 w 4972343"/>
              <a:gd name="connsiteY3542" fmla="*/ 412358 h 512833"/>
              <a:gd name="connsiteX3543" fmla="*/ 2213372 w 4972343"/>
              <a:gd name="connsiteY3543" fmla="*/ 412358 h 512833"/>
              <a:gd name="connsiteX3544" fmla="*/ 2223695 w 4972343"/>
              <a:gd name="connsiteY3544" fmla="*/ 422682 h 512833"/>
              <a:gd name="connsiteX3545" fmla="*/ 2213372 w 4972343"/>
              <a:gd name="connsiteY3545" fmla="*/ 433005 h 512833"/>
              <a:gd name="connsiteX3546" fmla="*/ 2203048 w 4972343"/>
              <a:gd name="connsiteY3546" fmla="*/ 422682 h 512833"/>
              <a:gd name="connsiteX3547" fmla="*/ 2213372 w 4972343"/>
              <a:gd name="connsiteY3547" fmla="*/ 412358 h 512833"/>
              <a:gd name="connsiteX3548" fmla="*/ 2185125 w 4972343"/>
              <a:gd name="connsiteY3548" fmla="*/ 412358 h 512833"/>
              <a:gd name="connsiteX3549" fmla="*/ 2195449 w 4972343"/>
              <a:gd name="connsiteY3549" fmla="*/ 422682 h 512833"/>
              <a:gd name="connsiteX3550" fmla="*/ 2185125 w 4972343"/>
              <a:gd name="connsiteY3550" fmla="*/ 433005 h 512833"/>
              <a:gd name="connsiteX3551" fmla="*/ 2174802 w 4972343"/>
              <a:gd name="connsiteY3551" fmla="*/ 422682 h 512833"/>
              <a:gd name="connsiteX3552" fmla="*/ 2185125 w 4972343"/>
              <a:gd name="connsiteY3552" fmla="*/ 412358 h 512833"/>
              <a:gd name="connsiteX3553" fmla="*/ 2156881 w 4972343"/>
              <a:gd name="connsiteY3553" fmla="*/ 412358 h 512833"/>
              <a:gd name="connsiteX3554" fmla="*/ 2167204 w 4972343"/>
              <a:gd name="connsiteY3554" fmla="*/ 422682 h 512833"/>
              <a:gd name="connsiteX3555" fmla="*/ 2156881 w 4972343"/>
              <a:gd name="connsiteY3555" fmla="*/ 433005 h 512833"/>
              <a:gd name="connsiteX3556" fmla="*/ 2146557 w 4972343"/>
              <a:gd name="connsiteY3556" fmla="*/ 422682 h 512833"/>
              <a:gd name="connsiteX3557" fmla="*/ 2156881 w 4972343"/>
              <a:gd name="connsiteY3557" fmla="*/ 412358 h 512833"/>
              <a:gd name="connsiteX3558" fmla="*/ 2128634 w 4972343"/>
              <a:gd name="connsiteY3558" fmla="*/ 412358 h 512833"/>
              <a:gd name="connsiteX3559" fmla="*/ 2138958 w 4972343"/>
              <a:gd name="connsiteY3559" fmla="*/ 422682 h 512833"/>
              <a:gd name="connsiteX3560" fmla="*/ 2128634 w 4972343"/>
              <a:gd name="connsiteY3560" fmla="*/ 433005 h 512833"/>
              <a:gd name="connsiteX3561" fmla="*/ 2118311 w 4972343"/>
              <a:gd name="connsiteY3561" fmla="*/ 422682 h 512833"/>
              <a:gd name="connsiteX3562" fmla="*/ 2128634 w 4972343"/>
              <a:gd name="connsiteY3562" fmla="*/ 412358 h 512833"/>
              <a:gd name="connsiteX3563" fmla="*/ 2100390 w 4972343"/>
              <a:gd name="connsiteY3563" fmla="*/ 412358 h 512833"/>
              <a:gd name="connsiteX3564" fmla="*/ 2110713 w 4972343"/>
              <a:gd name="connsiteY3564" fmla="*/ 422682 h 512833"/>
              <a:gd name="connsiteX3565" fmla="*/ 2100390 w 4972343"/>
              <a:gd name="connsiteY3565" fmla="*/ 433005 h 512833"/>
              <a:gd name="connsiteX3566" fmla="*/ 2090066 w 4972343"/>
              <a:gd name="connsiteY3566" fmla="*/ 422682 h 512833"/>
              <a:gd name="connsiteX3567" fmla="*/ 2100390 w 4972343"/>
              <a:gd name="connsiteY3567" fmla="*/ 412358 h 512833"/>
              <a:gd name="connsiteX3568" fmla="*/ 2072143 w 4972343"/>
              <a:gd name="connsiteY3568" fmla="*/ 412358 h 512833"/>
              <a:gd name="connsiteX3569" fmla="*/ 2082467 w 4972343"/>
              <a:gd name="connsiteY3569" fmla="*/ 422682 h 512833"/>
              <a:gd name="connsiteX3570" fmla="*/ 2072143 w 4972343"/>
              <a:gd name="connsiteY3570" fmla="*/ 433005 h 512833"/>
              <a:gd name="connsiteX3571" fmla="*/ 2061820 w 4972343"/>
              <a:gd name="connsiteY3571" fmla="*/ 422682 h 512833"/>
              <a:gd name="connsiteX3572" fmla="*/ 2072143 w 4972343"/>
              <a:gd name="connsiteY3572" fmla="*/ 412358 h 512833"/>
              <a:gd name="connsiteX3573" fmla="*/ 2043899 w 4972343"/>
              <a:gd name="connsiteY3573" fmla="*/ 412358 h 512833"/>
              <a:gd name="connsiteX3574" fmla="*/ 2054222 w 4972343"/>
              <a:gd name="connsiteY3574" fmla="*/ 422682 h 512833"/>
              <a:gd name="connsiteX3575" fmla="*/ 2043899 w 4972343"/>
              <a:gd name="connsiteY3575" fmla="*/ 433005 h 512833"/>
              <a:gd name="connsiteX3576" fmla="*/ 2033575 w 4972343"/>
              <a:gd name="connsiteY3576" fmla="*/ 422682 h 512833"/>
              <a:gd name="connsiteX3577" fmla="*/ 2043899 w 4972343"/>
              <a:gd name="connsiteY3577" fmla="*/ 412358 h 512833"/>
              <a:gd name="connsiteX3578" fmla="*/ 2015652 w 4972343"/>
              <a:gd name="connsiteY3578" fmla="*/ 412358 h 512833"/>
              <a:gd name="connsiteX3579" fmla="*/ 2025976 w 4972343"/>
              <a:gd name="connsiteY3579" fmla="*/ 422682 h 512833"/>
              <a:gd name="connsiteX3580" fmla="*/ 2015652 w 4972343"/>
              <a:gd name="connsiteY3580" fmla="*/ 433005 h 512833"/>
              <a:gd name="connsiteX3581" fmla="*/ 2005329 w 4972343"/>
              <a:gd name="connsiteY3581" fmla="*/ 422682 h 512833"/>
              <a:gd name="connsiteX3582" fmla="*/ 2015652 w 4972343"/>
              <a:gd name="connsiteY3582" fmla="*/ 412358 h 512833"/>
              <a:gd name="connsiteX3583" fmla="*/ 1987408 w 4972343"/>
              <a:gd name="connsiteY3583" fmla="*/ 412358 h 512833"/>
              <a:gd name="connsiteX3584" fmla="*/ 1997731 w 4972343"/>
              <a:gd name="connsiteY3584" fmla="*/ 422682 h 512833"/>
              <a:gd name="connsiteX3585" fmla="*/ 1987408 w 4972343"/>
              <a:gd name="connsiteY3585" fmla="*/ 433005 h 512833"/>
              <a:gd name="connsiteX3586" fmla="*/ 1977084 w 4972343"/>
              <a:gd name="connsiteY3586" fmla="*/ 422682 h 512833"/>
              <a:gd name="connsiteX3587" fmla="*/ 1987408 w 4972343"/>
              <a:gd name="connsiteY3587" fmla="*/ 412358 h 512833"/>
              <a:gd name="connsiteX3588" fmla="*/ 1959161 w 4972343"/>
              <a:gd name="connsiteY3588" fmla="*/ 412358 h 512833"/>
              <a:gd name="connsiteX3589" fmla="*/ 1969485 w 4972343"/>
              <a:gd name="connsiteY3589" fmla="*/ 422682 h 512833"/>
              <a:gd name="connsiteX3590" fmla="*/ 1959161 w 4972343"/>
              <a:gd name="connsiteY3590" fmla="*/ 433005 h 512833"/>
              <a:gd name="connsiteX3591" fmla="*/ 1948838 w 4972343"/>
              <a:gd name="connsiteY3591" fmla="*/ 422682 h 512833"/>
              <a:gd name="connsiteX3592" fmla="*/ 1959161 w 4972343"/>
              <a:gd name="connsiteY3592" fmla="*/ 412358 h 512833"/>
              <a:gd name="connsiteX3593" fmla="*/ 1930917 w 4972343"/>
              <a:gd name="connsiteY3593" fmla="*/ 412358 h 512833"/>
              <a:gd name="connsiteX3594" fmla="*/ 1941241 w 4972343"/>
              <a:gd name="connsiteY3594" fmla="*/ 422682 h 512833"/>
              <a:gd name="connsiteX3595" fmla="*/ 1930917 w 4972343"/>
              <a:gd name="connsiteY3595" fmla="*/ 433005 h 512833"/>
              <a:gd name="connsiteX3596" fmla="*/ 1920593 w 4972343"/>
              <a:gd name="connsiteY3596" fmla="*/ 422682 h 512833"/>
              <a:gd name="connsiteX3597" fmla="*/ 1930917 w 4972343"/>
              <a:gd name="connsiteY3597" fmla="*/ 412358 h 512833"/>
              <a:gd name="connsiteX3598" fmla="*/ 1902670 w 4972343"/>
              <a:gd name="connsiteY3598" fmla="*/ 412358 h 512833"/>
              <a:gd name="connsiteX3599" fmla="*/ 1912994 w 4972343"/>
              <a:gd name="connsiteY3599" fmla="*/ 422682 h 512833"/>
              <a:gd name="connsiteX3600" fmla="*/ 1902670 w 4972343"/>
              <a:gd name="connsiteY3600" fmla="*/ 433005 h 512833"/>
              <a:gd name="connsiteX3601" fmla="*/ 1892347 w 4972343"/>
              <a:gd name="connsiteY3601" fmla="*/ 422682 h 512833"/>
              <a:gd name="connsiteX3602" fmla="*/ 1902670 w 4972343"/>
              <a:gd name="connsiteY3602" fmla="*/ 412358 h 512833"/>
              <a:gd name="connsiteX3603" fmla="*/ 1874426 w 4972343"/>
              <a:gd name="connsiteY3603" fmla="*/ 412358 h 512833"/>
              <a:gd name="connsiteX3604" fmla="*/ 1884749 w 4972343"/>
              <a:gd name="connsiteY3604" fmla="*/ 422682 h 512833"/>
              <a:gd name="connsiteX3605" fmla="*/ 1874426 w 4972343"/>
              <a:gd name="connsiteY3605" fmla="*/ 433005 h 512833"/>
              <a:gd name="connsiteX3606" fmla="*/ 1864102 w 4972343"/>
              <a:gd name="connsiteY3606" fmla="*/ 422682 h 512833"/>
              <a:gd name="connsiteX3607" fmla="*/ 1874426 w 4972343"/>
              <a:gd name="connsiteY3607" fmla="*/ 412358 h 512833"/>
              <a:gd name="connsiteX3608" fmla="*/ 1846180 w 4972343"/>
              <a:gd name="connsiteY3608" fmla="*/ 412358 h 512833"/>
              <a:gd name="connsiteX3609" fmla="*/ 1856503 w 4972343"/>
              <a:gd name="connsiteY3609" fmla="*/ 422682 h 512833"/>
              <a:gd name="connsiteX3610" fmla="*/ 1846180 w 4972343"/>
              <a:gd name="connsiteY3610" fmla="*/ 433005 h 512833"/>
              <a:gd name="connsiteX3611" fmla="*/ 1835856 w 4972343"/>
              <a:gd name="connsiteY3611" fmla="*/ 422682 h 512833"/>
              <a:gd name="connsiteX3612" fmla="*/ 1846180 w 4972343"/>
              <a:gd name="connsiteY3612" fmla="*/ 412358 h 512833"/>
              <a:gd name="connsiteX3613" fmla="*/ 1817935 w 4972343"/>
              <a:gd name="connsiteY3613" fmla="*/ 412358 h 512833"/>
              <a:gd name="connsiteX3614" fmla="*/ 1828259 w 4972343"/>
              <a:gd name="connsiteY3614" fmla="*/ 422682 h 512833"/>
              <a:gd name="connsiteX3615" fmla="*/ 1817935 w 4972343"/>
              <a:gd name="connsiteY3615" fmla="*/ 433005 h 512833"/>
              <a:gd name="connsiteX3616" fmla="*/ 1807611 w 4972343"/>
              <a:gd name="connsiteY3616" fmla="*/ 422682 h 512833"/>
              <a:gd name="connsiteX3617" fmla="*/ 1817935 w 4972343"/>
              <a:gd name="connsiteY3617" fmla="*/ 412358 h 512833"/>
              <a:gd name="connsiteX3618" fmla="*/ 1789689 w 4972343"/>
              <a:gd name="connsiteY3618" fmla="*/ 412358 h 512833"/>
              <a:gd name="connsiteX3619" fmla="*/ 1800012 w 4972343"/>
              <a:gd name="connsiteY3619" fmla="*/ 422682 h 512833"/>
              <a:gd name="connsiteX3620" fmla="*/ 1789689 w 4972343"/>
              <a:gd name="connsiteY3620" fmla="*/ 433005 h 512833"/>
              <a:gd name="connsiteX3621" fmla="*/ 1779365 w 4972343"/>
              <a:gd name="connsiteY3621" fmla="*/ 422682 h 512833"/>
              <a:gd name="connsiteX3622" fmla="*/ 1789689 w 4972343"/>
              <a:gd name="connsiteY3622" fmla="*/ 412358 h 512833"/>
              <a:gd name="connsiteX3623" fmla="*/ 1761443 w 4972343"/>
              <a:gd name="connsiteY3623" fmla="*/ 412358 h 512833"/>
              <a:gd name="connsiteX3624" fmla="*/ 1771767 w 4972343"/>
              <a:gd name="connsiteY3624" fmla="*/ 422682 h 512833"/>
              <a:gd name="connsiteX3625" fmla="*/ 1761443 w 4972343"/>
              <a:gd name="connsiteY3625" fmla="*/ 433005 h 512833"/>
              <a:gd name="connsiteX3626" fmla="*/ 1751120 w 4972343"/>
              <a:gd name="connsiteY3626" fmla="*/ 422682 h 512833"/>
              <a:gd name="connsiteX3627" fmla="*/ 1761443 w 4972343"/>
              <a:gd name="connsiteY3627" fmla="*/ 412358 h 512833"/>
              <a:gd name="connsiteX3628" fmla="*/ 1733198 w 4972343"/>
              <a:gd name="connsiteY3628" fmla="*/ 412358 h 512833"/>
              <a:gd name="connsiteX3629" fmla="*/ 1743521 w 4972343"/>
              <a:gd name="connsiteY3629" fmla="*/ 422682 h 512833"/>
              <a:gd name="connsiteX3630" fmla="*/ 1733198 w 4972343"/>
              <a:gd name="connsiteY3630" fmla="*/ 433005 h 512833"/>
              <a:gd name="connsiteX3631" fmla="*/ 1722874 w 4972343"/>
              <a:gd name="connsiteY3631" fmla="*/ 422682 h 512833"/>
              <a:gd name="connsiteX3632" fmla="*/ 1733198 w 4972343"/>
              <a:gd name="connsiteY3632" fmla="*/ 412358 h 512833"/>
              <a:gd name="connsiteX3633" fmla="*/ 1704953 w 4972343"/>
              <a:gd name="connsiteY3633" fmla="*/ 412358 h 512833"/>
              <a:gd name="connsiteX3634" fmla="*/ 1715276 w 4972343"/>
              <a:gd name="connsiteY3634" fmla="*/ 422682 h 512833"/>
              <a:gd name="connsiteX3635" fmla="*/ 1704953 w 4972343"/>
              <a:gd name="connsiteY3635" fmla="*/ 433005 h 512833"/>
              <a:gd name="connsiteX3636" fmla="*/ 1694630 w 4972343"/>
              <a:gd name="connsiteY3636" fmla="*/ 422682 h 512833"/>
              <a:gd name="connsiteX3637" fmla="*/ 1704953 w 4972343"/>
              <a:gd name="connsiteY3637" fmla="*/ 412358 h 512833"/>
              <a:gd name="connsiteX3638" fmla="*/ 1676708 w 4972343"/>
              <a:gd name="connsiteY3638" fmla="*/ 412358 h 512833"/>
              <a:gd name="connsiteX3639" fmla="*/ 1687031 w 4972343"/>
              <a:gd name="connsiteY3639" fmla="*/ 422682 h 512833"/>
              <a:gd name="connsiteX3640" fmla="*/ 1676708 w 4972343"/>
              <a:gd name="connsiteY3640" fmla="*/ 433005 h 512833"/>
              <a:gd name="connsiteX3641" fmla="*/ 1666384 w 4972343"/>
              <a:gd name="connsiteY3641" fmla="*/ 422682 h 512833"/>
              <a:gd name="connsiteX3642" fmla="*/ 1676708 w 4972343"/>
              <a:gd name="connsiteY3642" fmla="*/ 412358 h 512833"/>
              <a:gd name="connsiteX3643" fmla="*/ 1648462 w 4972343"/>
              <a:gd name="connsiteY3643" fmla="*/ 412358 h 512833"/>
              <a:gd name="connsiteX3644" fmla="*/ 1658786 w 4972343"/>
              <a:gd name="connsiteY3644" fmla="*/ 422682 h 512833"/>
              <a:gd name="connsiteX3645" fmla="*/ 1648462 w 4972343"/>
              <a:gd name="connsiteY3645" fmla="*/ 433005 h 512833"/>
              <a:gd name="connsiteX3646" fmla="*/ 1638139 w 4972343"/>
              <a:gd name="connsiteY3646" fmla="*/ 422682 h 512833"/>
              <a:gd name="connsiteX3647" fmla="*/ 1648462 w 4972343"/>
              <a:gd name="connsiteY3647" fmla="*/ 412358 h 512833"/>
              <a:gd name="connsiteX3648" fmla="*/ 1620217 w 4972343"/>
              <a:gd name="connsiteY3648" fmla="*/ 412358 h 512833"/>
              <a:gd name="connsiteX3649" fmla="*/ 1630540 w 4972343"/>
              <a:gd name="connsiteY3649" fmla="*/ 422682 h 512833"/>
              <a:gd name="connsiteX3650" fmla="*/ 1620217 w 4972343"/>
              <a:gd name="connsiteY3650" fmla="*/ 433005 h 512833"/>
              <a:gd name="connsiteX3651" fmla="*/ 1609893 w 4972343"/>
              <a:gd name="connsiteY3651" fmla="*/ 422682 h 512833"/>
              <a:gd name="connsiteX3652" fmla="*/ 1620217 w 4972343"/>
              <a:gd name="connsiteY3652" fmla="*/ 412358 h 512833"/>
              <a:gd name="connsiteX3653" fmla="*/ 1591998 w 4972343"/>
              <a:gd name="connsiteY3653" fmla="*/ 412358 h 512833"/>
              <a:gd name="connsiteX3654" fmla="*/ 1602321 w 4972343"/>
              <a:gd name="connsiteY3654" fmla="*/ 422682 h 512833"/>
              <a:gd name="connsiteX3655" fmla="*/ 1591998 w 4972343"/>
              <a:gd name="connsiteY3655" fmla="*/ 433005 h 512833"/>
              <a:gd name="connsiteX3656" fmla="*/ 1581674 w 4972343"/>
              <a:gd name="connsiteY3656" fmla="*/ 422682 h 512833"/>
              <a:gd name="connsiteX3657" fmla="*/ 1591998 w 4972343"/>
              <a:gd name="connsiteY3657" fmla="*/ 412358 h 512833"/>
              <a:gd name="connsiteX3658" fmla="*/ 1563760 w 4972343"/>
              <a:gd name="connsiteY3658" fmla="*/ 412358 h 512833"/>
              <a:gd name="connsiteX3659" fmla="*/ 1574083 w 4972343"/>
              <a:gd name="connsiteY3659" fmla="*/ 422682 h 512833"/>
              <a:gd name="connsiteX3660" fmla="*/ 1563760 w 4972343"/>
              <a:gd name="connsiteY3660" fmla="*/ 433005 h 512833"/>
              <a:gd name="connsiteX3661" fmla="*/ 1553436 w 4972343"/>
              <a:gd name="connsiteY3661" fmla="*/ 422682 h 512833"/>
              <a:gd name="connsiteX3662" fmla="*/ 1563760 w 4972343"/>
              <a:gd name="connsiteY3662" fmla="*/ 412358 h 512833"/>
              <a:gd name="connsiteX3663" fmla="*/ 1535515 w 4972343"/>
              <a:gd name="connsiteY3663" fmla="*/ 412358 h 512833"/>
              <a:gd name="connsiteX3664" fmla="*/ 1545839 w 4972343"/>
              <a:gd name="connsiteY3664" fmla="*/ 422682 h 512833"/>
              <a:gd name="connsiteX3665" fmla="*/ 1535515 w 4972343"/>
              <a:gd name="connsiteY3665" fmla="*/ 433005 h 512833"/>
              <a:gd name="connsiteX3666" fmla="*/ 1525191 w 4972343"/>
              <a:gd name="connsiteY3666" fmla="*/ 422682 h 512833"/>
              <a:gd name="connsiteX3667" fmla="*/ 1535515 w 4972343"/>
              <a:gd name="connsiteY3667" fmla="*/ 412358 h 512833"/>
              <a:gd name="connsiteX3668" fmla="*/ 1507269 w 4972343"/>
              <a:gd name="connsiteY3668" fmla="*/ 412358 h 512833"/>
              <a:gd name="connsiteX3669" fmla="*/ 1517592 w 4972343"/>
              <a:gd name="connsiteY3669" fmla="*/ 422682 h 512833"/>
              <a:gd name="connsiteX3670" fmla="*/ 1507269 w 4972343"/>
              <a:gd name="connsiteY3670" fmla="*/ 433005 h 512833"/>
              <a:gd name="connsiteX3671" fmla="*/ 1496945 w 4972343"/>
              <a:gd name="connsiteY3671" fmla="*/ 422682 h 512833"/>
              <a:gd name="connsiteX3672" fmla="*/ 1507269 w 4972343"/>
              <a:gd name="connsiteY3672" fmla="*/ 412358 h 512833"/>
              <a:gd name="connsiteX3673" fmla="*/ 1479024 w 4972343"/>
              <a:gd name="connsiteY3673" fmla="*/ 412358 h 512833"/>
              <a:gd name="connsiteX3674" fmla="*/ 1489348 w 4972343"/>
              <a:gd name="connsiteY3674" fmla="*/ 422682 h 512833"/>
              <a:gd name="connsiteX3675" fmla="*/ 1479024 w 4972343"/>
              <a:gd name="connsiteY3675" fmla="*/ 433005 h 512833"/>
              <a:gd name="connsiteX3676" fmla="*/ 1468700 w 4972343"/>
              <a:gd name="connsiteY3676" fmla="*/ 422682 h 512833"/>
              <a:gd name="connsiteX3677" fmla="*/ 1479024 w 4972343"/>
              <a:gd name="connsiteY3677" fmla="*/ 412358 h 512833"/>
              <a:gd name="connsiteX3678" fmla="*/ 1450778 w 4972343"/>
              <a:gd name="connsiteY3678" fmla="*/ 412358 h 512833"/>
              <a:gd name="connsiteX3679" fmla="*/ 1461101 w 4972343"/>
              <a:gd name="connsiteY3679" fmla="*/ 422682 h 512833"/>
              <a:gd name="connsiteX3680" fmla="*/ 1450778 w 4972343"/>
              <a:gd name="connsiteY3680" fmla="*/ 433005 h 512833"/>
              <a:gd name="connsiteX3681" fmla="*/ 1440454 w 4972343"/>
              <a:gd name="connsiteY3681" fmla="*/ 422682 h 512833"/>
              <a:gd name="connsiteX3682" fmla="*/ 1450778 w 4972343"/>
              <a:gd name="connsiteY3682" fmla="*/ 412358 h 512833"/>
              <a:gd name="connsiteX3683" fmla="*/ 1422533 w 4972343"/>
              <a:gd name="connsiteY3683" fmla="*/ 412358 h 512833"/>
              <a:gd name="connsiteX3684" fmla="*/ 1432857 w 4972343"/>
              <a:gd name="connsiteY3684" fmla="*/ 422682 h 512833"/>
              <a:gd name="connsiteX3685" fmla="*/ 1422533 w 4972343"/>
              <a:gd name="connsiteY3685" fmla="*/ 433005 h 512833"/>
              <a:gd name="connsiteX3686" fmla="*/ 1412210 w 4972343"/>
              <a:gd name="connsiteY3686" fmla="*/ 422682 h 512833"/>
              <a:gd name="connsiteX3687" fmla="*/ 1422533 w 4972343"/>
              <a:gd name="connsiteY3687" fmla="*/ 412358 h 512833"/>
              <a:gd name="connsiteX3688" fmla="*/ 1394287 w 4972343"/>
              <a:gd name="connsiteY3688" fmla="*/ 412358 h 512833"/>
              <a:gd name="connsiteX3689" fmla="*/ 1404610 w 4972343"/>
              <a:gd name="connsiteY3689" fmla="*/ 422682 h 512833"/>
              <a:gd name="connsiteX3690" fmla="*/ 1394287 w 4972343"/>
              <a:gd name="connsiteY3690" fmla="*/ 433005 h 512833"/>
              <a:gd name="connsiteX3691" fmla="*/ 1383963 w 4972343"/>
              <a:gd name="connsiteY3691" fmla="*/ 422682 h 512833"/>
              <a:gd name="connsiteX3692" fmla="*/ 1394287 w 4972343"/>
              <a:gd name="connsiteY3692" fmla="*/ 412358 h 512833"/>
              <a:gd name="connsiteX3693" fmla="*/ 1366042 w 4972343"/>
              <a:gd name="connsiteY3693" fmla="*/ 412358 h 512833"/>
              <a:gd name="connsiteX3694" fmla="*/ 1376366 w 4972343"/>
              <a:gd name="connsiteY3694" fmla="*/ 422682 h 512833"/>
              <a:gd name="connsiteX3695" fmla="*/ 1366042 w 4972343"/>
              <a:gd name="connsiteY3695" fmla="*/ 433005 h 512833"/>
              <a:gd name="connsiteX3696" fmla="*/ 1355719 w 4972343"/>
              <a:gd name="connsiteY3696" fmla="*/ 422682 h 512833"/>
              <a:gd name="connsiteX3697" fmla="*/ 1366042 w 4972343"/>
              <a:gd name="connsiteY3697" fmla="*/ 412358 h 512833"/>
              <a:gd name="connsiteX3698" fmla="*/ 1337796 w 4972343"/>
              <a:gd name="connsiteY3698" fmla="*/ 412358 h 512833"/>
              <a:gd name="connsiteX3699" fmla="*/ 1348119 w 4972343"/>
              <a:gd name="connsiteY3699" fmla="*/ 422682 h 512833"/>
              <a:gd name="connsiteX3700" fmla="*/ 1337796 w 4972343"/>
              <a:gd name="connsiteY3700" fmla="*/ 433005 h 512833"/>
              <a:gd name="connsiteX3701" fmla="*/ 1327472 w 4972343"/>
              <a:gd name="connsiteY3701" fmla="*/ 422682 h 512833"/>
              <a:gd name="connsiteX3702" fmla="*/ 1337796 w 4972343"/>
              <a:gd name="connsiteY3702" fmla="*/ 412358 h 512833"/>
              <a:gd name="connsiteX3703" fmla="*/ 1309551 w 4972343"/>
              <a:gd name="connsiteY3703" fmla="*/ 412358 h 512833"/>
              <a:gd name="connsiteX3704" fmla="*/ 1319875 w 4972343"/>
              <a:gd name="connsiteY3704" fmla="*/ 422682 h 512833"/>
              <a:gd name="connsiteX3705" fmla="*/ 1309551 w 4972343"/>
              <a:gd name="connsiteY3705" fmla="*/ 433005 h 512833"/>
              <a:gd name="connsiteX3706" fmla="*/ 1299228 w 4972343"/>
              <a:gd name="connsiteY3706" fmla="*/ 422682 h 512833"/>
              <a:gd name="connsiteX3707" fmla="*/ 1309551 w 4972343"/>
              <a:gd name="connsiteY3707" fmla="*/ 412358 h 512833"/>
              <a:gd name="connsiteX3708" fmla="*/ 1281305 w 4972343"/>
              <a:gd name="connsiteY3708" fmla="*/ 412358 h 512833"/>
              <a:gd name="connsiteX3709" fmla="*/ 1291628 w 4972343"/>
              <a:gd name="connsiteY3709" fmla="*/ 422682 h 512833"/>
              <a:gd name="connsiteX3710" fmla="*/ 1281305 w 4972343"/>
              <a:gd name="connsiteY3710" fmla="*/ 433005 h 512833"/>
              <a:gd name="connsiteX3711" fmla="*/ 1270981 w 4972343"/>
              <a:gd name="connsiteY3711" fmla="*/ 422682 h 512833"/>
              <a:gd name="connsiteX3712" fmla="*/ 1281305 w 4972343"/>
              <a:gd name="connsiteY3712" fmla="*/ 412358 h 512833"/>
              <a:gd name="connsiteX3713" fmla="*/ 1253060 w 4972343"/>
              <a:gd name="connsiteY3713" fmla="*/ 412358 h 512833"/>
              <a:gd name="connsiteX3714" fmla="*/ 1263384 w 4972343"/>
              <a:gd name="connsiteY3714" fmla="*/ 422682 h 512833"/>
              <a:gd name="connsiteX3715" fmla="*/ 1253060 w 4972343"/>
              <a:gd name="connsiteY3715" fmla="*/ 433005 h 512833"/>
              <a:gd name="connsiteX3716" fmla="*/ 1242736 w 4972343"/>
              <a:gd name="connsiteY3716" fmla="*/ 422682 h 512833"/>
              <a:gd name="connsiteX3717" fmla="*/ 1253060 w 4972343"/>
              <a:gd name="connsiteY3717" fmla="*/ 412358 h 512833"/>
              <a:gd name="connsiteX3718" fmla="*/ 1224814 w 4972343"/>
              <a:gd name="connsiteY3718" fmla="*/ 412358 h 512833"/>
              <a:gd name="connsiteX3719" fmla="*/ 1235138 w 4972343"/>
              <a:gd name="connsiteY3719" fmla="*/ 422682 h 512833"/>
              <a:gd name="connsiteX3720" fmla="*/ 1224814 w 4972343"/>
              <a:gd name="connsiteY3720" fmla="*/ 433005 h 512833"/>
              <a:gd name="connsiteX3721" fmla="*/ 1214490 w 4972343"/>
              <a:gd name="connsiteY3721" fmla="*/ 422682 h 512833"/>
              <a:gd name="connsiteX3722" fmla="*/ 1224814 w 4972343"/>
              <a:gd name="connsiteY3722" fmla="*/ 412358 h 512833"/>
              <a:gd name="connsiteX3723" fmla="*/ 1196569 w 4972343"/>
              <a:gd name="connsiteY3723" fmla="*/ 412358 h 512833"/>
              <a:gd name="connsiteX3724" fmla="*/ 1206893 w 4972343"/>
              <a:gd name="connsiteY3724" fmla="*/ 422682 h 512833"/>
              <a:gd name="connsiteX3725" fmla="*/ 1196569 w 4972343"/>
              <a:gd name="connsiteY3725" fmla="*/ 433005 h 512833"/>
              <a:gd name="connsiteX3726" fmla="*/ 1186246 w 4972343"/>
              <a:gd name="connsiteY3726" fmla="*/ 422682 h 512833"/>
              <a:gd name="connsiteX3727" fmla="*/ 1196569 w 4972343"/>
              <a:gd name="connsiteY3727" fmla="*/ 412358 h 512833"/>
              <a:gd name="connsiteX3728" fmla="*/ 1168323 w 4972343"/>
              <a:gd name="connsiteY3728" fmla="*/ 412358 h 512833"/>
              <a:gd name="connsiteX3729" fmla="*/ 1178646 w 4972343"/>
              <a:gd name="connsiteY3729" fmla="*/ 422682 h 512833"/>
              <a:gd name="connsiteX3730" fmla="*/ 1168323 w 4972343"/>
              <a:gd name="connsiteY3730" fmla="*/ 433005 h 512833"/>
              <a:gd name="connsiteX3731" fmla="*/ 1157999 w 4972343"/>
              <a:gd name="connsiteY3731" fmla="*/ 422682 h 512833"/>
              <a:gd name="connsiteX3732" fmla="*/ 1168323 w 4972343"/>
              <a:gd name="connsiteY3732" fmla="*/ 412358 h 512833"/>
              <a:gd name="connsiteX3733" fmla="*/ 1140078 w 4972343"/>
              <a:gd name="connsiteY3733" fmla="*/ 412358 h 512833"/>
              <a:gd name="connsiteX3734" fmla="*/ 1150402 w 4972343"/>
              <a:gd name="connsiteY3734" fmla="*/ 422682 h 512833"/>
              <a:gd name="connsiteX3735" fmla="*/ 1140078 w 4972343"/>
              <a:gd name="connsiteY3735" fmla="*/ 433005 h 512833"/>
              <a:gd name="connsiteX3736" fmla="*/ 1129755 w 4972343"/>
              <a:gd name="connsiteY3736" fmla="*/ 422682 h 512833"/>
              <a:gd name="connsiteX3737" fmla="*/ 1140078 w 4972343"/>
              <a:gd name="connsiteY3737" fmla="*/ 412358 h 512833"/>
              <a:gd name="connsiteX3738" fmla="*/ 1111832 w 4972343"/>
              <a:gd name="connsiteY3738" fmla="*/ 412358 h 512833"/>
              <a:gd name="connsiteX3739" fmla="*/ 1122156 w 4972343"/>
              <a:gd name="connsiteY3739" fmla="*/ 422682 h 512833"/>
              <a:gd name="connsiteX3740" fmla="*/ 1111832 w 4972343"/>
              <a:gd name="connsiteY3740" fmla="*/ 433005 h 512833"/>
              <a:gd name="connsiteX3741" fmla="*/ 1101508 w 4972343"/>
              <a:gd name="connsiteY3741" fmla="*/ 422682 h 512833"/>
              <a:gd name="connsiteX3742" fmla="*/ 1111832 w 4972343"/>
              <a:gd name="connsiteY3742" fmla="*/ 412358 h 512833"/>
              <a:gd name="connsiteX3743" fmla="*/ 1083587 w 4972343"/>
              <a:gd name="connsiteY3743" fmla="*/ 412358 h 512833"/>
              <a:gd name="connsiteX3744" fmla="*/ 1093911 w 4972343"/>
              <a:gd name="connsiteY3744" fmla="*/ 422682 h 512833"/>
              <a:gd name="connsiteX3745" fmla="*/ 1083587 w 4972343"/>
              <a:gd name="connsiteY3745" fmla="*/ 433005 h 512833"/>
              <a:gd name="connsiteX3746" fmla="*/ 1073264 w 4972343"/>
              <a:gd name="connsiteY3746" fmla="*/ 422682 h 512833"/>
              <a:gd name="connsiteX3747" fmla="*/ 1083587 w 4972343"/>
              <a:gd name="connsiteY3747" fmla="*/ 412358 h 512833"/>
              <a:gd name="connsiteX3748" fmla="*/ 1055341 w 4972343"/>
              <a:gd name="connsiteY3748" fmla="*/ 412358 h 512833"/>
              <a:gd name="connsiteX3749" fmla="*/ 1065665 w 4972343"/>
              <a:gd name="connsiteY3749" fmla="*/ 422682 h 512833"/>
              <a:gd name="connsiteX3750" fmla="*/ 1055341 w 4972343"/>
              <a:gd name="connsiteY3750" fmla="*/ 433005 h 512833"/>
              <a:gd name="connsiteX3751" fmla="*/ 1045017 w 4972343"/>
              <a:gd name="connsiteY3751" fmla="*/ 422682 h 512833"/>
              <a:gd name="connsiteX3752" fmla="*/ 1055341 w 4972343"/>
              <a:gd name="connsiteY3752" fmla="*/ 412358 h 512833"/>
              <a:gd name="connsiteX3753" fmla="*/ 1027096 w 4972343"/>
              <a:gd name="connsiteY3753" fmla="*/ 412358 h 512833"/>
              <a:gd name="connsiteX3754" fmla="*/ 1037420 w 4972343"/>
              <a:gd name="connsiteY3754" fmla="*/ 422682 h 512833"/>
              <a:gd name="connsiteX3755" fmla="*/ 1027096 w 4972343"/>
              <a:gd name="connsiteY3755" fmla="*/ 433005 h 512833"/>
              <a:gd name="connsiteX3756" fmla="*/ 1016773 w 4972343"/>
              <a:gd name="connsiteY3756" fmla="*/ 422682 h 512833"/>
              <a:gd name="connsiteX3757" fmla="*/ 1027096 w 4972343"/>
              <a:gd name="connsiteY3757" fmla="*/ 412358 h 512833"/>
              <a:gd name="connsiteX3758" fmla="*/ 998850 w 4972343"/>
              <a:gd name="connsiteY3758" fmla="*/ 412358 h 512833"/>
              <a:gd name="connsiteX3759" fmla="*/ 1009174 w 4972343"/>
              <a:gd name="connsiteY3759" fmla="*/ 422682 h 512833"/>
              <a:gd name="connsiteX3760" fmla="*/ 998850 w 4972343"/>
              <a:gd name="connsiteY3760" fmla="*/ 433005 h 512833"/>
              <a:gd name="connsiteX3761" fmla="*/ 988527 w 4972343"/>
              <a:gd name="connsiteY3761" fmla="*/ 422682 h 512833"/>
              <a:gd name="connsiteX3762" fmla="*/ 998850 w 4972343"/>
              <a:gd name="connsiteY3762" fmla="*/ 412358 h 512833"/>
              <a:gd name="connsiteX3763" fmla="*/ 970605 w 4972343"/>
              <a:gd name="connsiteY3763" fmla="*/ 412358 h 512833"/>
              <a:gd name="connsiteX3764" fmla="*/ 980929 w 4972343"/>
              <a:gd name="connsiteY3764" fmla="*/ 422682 h 512833"/>
              <a:gd name="connsiteX3765" fmla="*/ 970605 w 4972343"/>
              <a:gd name="connsiteY3765" fmla="*/ 433005 h 512833"/>
              <a:gd name="connsiteX3766" fmla="*/ 960282 w 4972343"/>
              <a:gd name="connsiteY3766" fmla="*/ 422682 h 512833"/>
              <a:gd name="connsiteX3767" fmla="*/ 970605 w 4972343"/>
              <a:gd name="connsiteY3767" fmla="*/ 412358 h 512833"/>
              <a:gd name="connsiteX3768" fmla="*/ 942359 w 4972343"/>
              <a:gd name="connsiteY3768" fmla="*/ 412358 h 512833"/>
              <a:gd name="connsiteX3769" fmla="*/ 952683 w 4972343"/>
              <a:gd name="connsiteY3769" fmla="*/ 422682 h 512833"/>
              <a:gd name="connsiteX3770" fmla="*/ 942359 w 4972343"/>
              <a:gd name="connsiteY3770" fmla="*/ 433005 h 512833"/>
              <a:gd name="connsiteX3771" fmla="*/ 932035 w 4972343"/>
              <a:gd name="connsiteY3771" fmla="*/ 422682 h 512833"/>
              <a:gd name="connsiteX3772" fmla="*/ 942359 w 4972343"/>
              <a:gd name="connsiteY3772" fmla="*/ 412358 h 512833"/>
              <a:gd name="connsiteX3773" fmla="*/ 914114 w 4972343"/>
              <a:gd name="connsiteY3773" fmla="*/ 412358 h 512833"/>
              <a:gd name="connsiteX3774" fmla="*/ 924438 w 4972343"/>
              <a:gd name="connsiteY3774" fmla="*/ 422682 h 512833"/>
              <a:gd name="connsiteX3775" fmla="*/ 914114 w 4972343"/>
              <a:gd name="connsiteY3775" fmla="*/ 433005 h 512833"/>
              <a:gd name="connsiteX3776" fmla="*/ 903791 w 4972343"/>
              <a:gd name="connsiteY3776" fmla="*/ 422682 h 512833"/>
              <a:gd name="connsiteX3777" fmla="*/ 914114 w 4972343"/>
              <a:gd name="connsiteY3777" fmla="*/ 412358 h 512833"/>
              <a:gd name="connsiteX3778" fmla="*/ 885868 w 4972343"/>
              <a:gd name="connsiteY3778" fmla="*/ 412358 h 512833"/>
              <a:gd name="connsiteX3779" fmla="*/ 896192 w 4972343"/>
              <a:gd name="connsiteY3779" fmla="*/ 422682 h 512833"/>
              <a:gd name="connsiteX3780" fmla="*/ 885868 w 4972343"/>
              <a:gd name="connsiteY3780" fmla="*/ 433005 h 512833"/>
              <a:gd name="connsiteX3781" fmla="*/ 875544 w 4972343"/>
              <a:gd name="connsiteY3781" fmla="*/ 422682 h 512833"/>
              <a:gd name="connsiteX3782" fmla="*/ 885868 w 4972343"/>
              <a:gd name="connsiteY3782" fmla="*/ 412358 h 512833"/>
              <a:gd name="connsiteX3783" fmla="*/ 857623 w 4972343"/>
              <a:gd name="connsiteY3783" fmla="*/ 412358 h 512833"/>
              <a:gd name="connsiteX3784" fmla="*/ 867947 w 4972343"/>
              <a:gd name="connsiteY3784" fmla="*/ 422682 h 512833"/>
              <a:gd name="connsiteX3785" fmla="*/ 857623 w 4972343"/>
              <a:gd name="connsiteY3785" fmla="*/ 433005 h 512833"/>
              <a:gd name="connsiteX3786" fmla="*/ 847300 w 4972343"/>
              <a:gd name="connsiteY3786" fmla="*/ 422682 h 512833"/>
              <a:gd name="connsiteX3787" fmla="*/ 857623 w 4972343"/>
              <a:gd name="connsiteY3787" fmla="*/ 412358 h 512833"/>
              <a:gd name="connsiteX3788" fmla="*/ 829377 w 4972343"/>
              <a:gd name="connsiteY3788" fmla="*/ 412358 h 512833"/>
              <a:gd name="connsiteX3789" fmla="*/ 839701 w 4972343"/>
              <a:gd name="connsiteY3789" fmla="*/ 422682 h 512833"/>
              <a:gd name="connsiteX3790" fmla="*/ 829377 w 4972343"/>
              <a:gd name="connsiteY3790" fmla="*/ 433005 h 512833"/>
              <a:gd name="connsiteX3791" fmla="*/ 819053 w 4972343"/>
              <a:gd name="connsiteY3791" fmla="*/ 422682 h 512833"/>
              <a:gd name="connsiteX3792" fmla="*/ 829377 w 4972343"/>
              <a:gd name="connsiteY3792" fmla="*/ 412358 h 512833"/>
              <a:gd name="connsiteX3793" fmla="*/ 801132 w 4972343"/>
              <a:gd name="connsiteY3793" fmla="*/ 412358 h 512833"/>
              <a:gd name="connsiteX3794" fmla="*/ 811456 w 4972343"/>
              <a:gd name="connsiteY3794" fmla="*/ 422682 h 512833"/>
              <a:gd name="connsiteX3795" fmla="*/ 801132 w 4972343"/>
              <a:gd name="connsiteY3795" fmla="*/ 433005 h 512833"/>
              <a:gd name="connsiteX3796" fmla="*/ 790809 w 4972343"/>
              <a:gd name="connsiteY3796" fmla="*/ 422682 h 512833"/>
              <a:gd name="connsiteX3797" fmla="*/ 801132 w 4972343"/>
              <a:gd name="connsiteY3797" fmla="*/ 412358 h 512833"/>
              <a:gd name="connsiteX3798" fmla="*/ 772886 w 4972343"/>
              <a:gd name="connsiteY3798" fmla="*/ 412358 h 512833"/>
              <a:gd name="connsiteX3799" fmla="*/ 783210 w 4972343"/>
              <a:gd name="connsiteY3799" fmla="*/ 422682 h 512833"/>
              <a:gd name="connsiteX3800" fmla="*/ 772886 w 4972343"/>
              <a:gd name="connsiteY3800" fmla="*/ 433005 h 512833"/>
              <a:gd name="connsiteX3801" fmla="*/ 762563 w 4972343"/>
              <a:gd name="connsiteY3801" fmla="*/ 422682 h 512833"/>
              <a:gd name="connsiteX3802" fmla="*/ 772886 w 4972343"/>
              <a:gd name="connsiteY3802" fmla="*/ 412358 h 512833"/>
              <a:gd name="connsiteX3803" fmla="*/ 744642 w 4972343"/>
              <a:gd name="connsiteY3803" fmla="*/ 412358 h 512833"/>
              <a:gd name="connsiteX3804" fmla="*/ 754965 w 4972343"/>
              <a:gd name="connsiteY3804" fmla="*/ 422682 h 512833"/>
              <a:gd name="connsiteX3805" fmla="*/ 744642 w 4972343"/>
              <a:gd name="connsiteY3805" fmla="*/ 433005 h 512833"/>
              <a:gd name="connsiteX3806" fmla="*/ 734318 w 4972343"/>
              <a:gd name="connsiteY3806" fmla="*/ 422682 h 512833"/>
              <a:gd name="connsiteX3807" fmla="*/ 744642 w 4972343"/>
              <a:gd name="connsiteY3807" fmla="*/ 412358 h 512833"/>
              <a:gd name="connsiteX3808" fmla="*/ 716395 w 4972343"/>
              <a:gd name="connsiteY3808" fmla="*/ 412358 h 512833"/>
              <a:gd name="connsiteX3809" fmla="*/ 726719 w 4972343"/>
              <a:gd name="connsiteY3809" fmla="*/ 422682 h 512833"/>
              <a:gd name="connsiteX3810" fmla="*/ 716395 w 4972343"/>
              <a:gd name="connsiteY3810" fmla="*/ 433005 h 512833"/>
              <a:gd name="connsiteX3811" fmla="*/ 706072 w 4972343"/>
              <a:gd name="connsiteY3811" fmla="*/ 422682 h 512833"/>
              <a:gd name="connsiteX3812" fmla="*/ 716395 w 4972343"/>
              <a:gd name="connsiteY3812" fmla="*/ 412358 h 512833"/>
              <a:gd name="connsiteX3813" fmla="*/ 688150 w 4972343"/>
              <a:gd name="connsiteY3813" fmla="*/ 412358 h 512833"/>
              <a:gd name="connsiteX3814" fmla="*/ 698474 w 4972343"/>
              <a:gd name="connsiteY3814" fmla="*/ 422682 h 512833"/>
              <a:gd name="connsiteX3815" fmla="*/ 688150 w 4972343"/>
              <a:gd name="connsiteY3815" fmla="*/ 433005 h 512833"/>
              <a:gd name="connsiteX3816" fmla="*/ 677827 w 4972343"/>
              <a:gd name="connsiteY3816" fmla="*/ 422682 h 512833"/>
              <a:gd name="connsiteX3817" fmla="*/ 688150 w 4972343"/>
              <a:gd name="connsiteY3817" fmla="*/ 412358 h 512833"/>
              <a:gd name="connsiteX3818" fmla="*/ 659904 w 4972343"/>
              <a:gd name="connsiteY3818" fmla="*/ 412358 h 512833"/>
              <a:gd name="connsiteX3819" fmla="*/ 670228 w 4972343"/>
              <a:gd name="connsiteY3819" fmla="*/ 422682 h 512833"/>
              <a:gd name="connsiteX3820" fmla="*/ 659904 w 4972343"/>
              <a:gd name="connsiteY3820" fmla="*/ 433005 h 512833"/>
              <a:gd name="connsiteX3821" fmla="*/ 649581 w 4972343"/>
              <a:gd name="connsiteY3821" fmla="*/ 422682 h 512833"/>
              <a:gd name="connsiteX3822" fmla="*/ 659904 w 4972343"/>
              <a:gd name="connsiteY3822" fmla="*/ 412358 h 512833"/>
              <a:gd name="connsiteX3823" fmla="*/ 631660 w 4972343"/>
              <a:gd name="connsiteY3823" fmla="*/ 412358 h 512833"/>
              <a:gd name="connsiteX3824" fmla="*/ 641983 w 4972343"/>
              <a:gd name="connsiteY3824" fmla="*/ 422682 h 512833"/>
              <a:gd name="connsiteX3825" fmla="*/ 631660 w 4972343"/>
              <a:gd name="connsiteY3825" fmla="*/ 433005 h 512833"/>
              <a:gd name="connsiteX3826" fmla="*/ 621336 w 4972343"/>
              <a:gd name="connsiteY3826" fmla="*/ 422682 h 512833"/>
              <a:gd name="connsiteX3827" fmla="*/ 631660 w 4972343"/>
              <a:gd name="connsiteY3827" fmla="*/ 412358 h 512833"/>
              <a:gd name="connsiteX3828" fmla="*/ 603413 w 4972343"/>
              <a:gd name="connsiteY3828" fmla="*/ 412358 h 512833"/>
              <a:gd name="connsiteX3829" fmla="*/ 613737 w 4972343"/>
              <a:gd name="connsiteY3829" fmla="*/ 422682 h 512833"/>
              <a:gd name="connsiteX3830" fmla="*/ 603413 w 4972343"/>
              <a:gd name="connsiteY3830" fmla="*/ 433005 h 512833"/>
              <a:gd name="connsiteX3831" fmla="*/ 593090 w 4972343"/>
              <a:gd name="connsiteY3831" fmla="*/ 422682 h 512833"/>
              <a:gd name="connsiteX3832" fmla="*/ 603413 w 4972343"/>
              <a:gd name="connsiteY3832" fmla="*/ 412358 h 512833"/>
              <a:gd name="connsiteX3833" fmla="*/ 575169 w 4972343"/>
              <a:gd name="connsiteY3833" fmla="*/ 412358 h 512833"/>
              <a:gd name="connsiteX3834" fmla="*/ 585492 w 4972343"/>
              <a:gd name="connsiteY3834" fmla="*/ 422682 h 512833"/>
              <a:gd name="connsiteX3835" fmla="*/ 575169 w 4972343"/>
              <a:gd name="connsiteY3835" fmla="*/ 433005 h 512833"/>
              <a:gd name="connsiteX3836" fmla="*/ 564845 w 4972343"/>
              <a:gd name="connsiteY3836" fmla="*/ 422682 h 512833"/>
              <a:gd name="connsiteX3837" fmla="*/ 575169 w 4972343"/>
              <a:gd name="connsiteY3837" fmla="*/ 412358 h 512833"/>
              <a:gd name="connsiteX3838" fmla="*/ 546922 w 4972343"/>
              <a:gd name="connsiteY3838" fmla="*/ 412358 h 512833"/>
              <a:gd name="connsiteX3839" fmla="*/ 557246 w 4972343"/>
              <a:gd name="connsiteY3839" fmla="*/ 422682 h 512833"/>
              <a:gd name="connsiteX3840" fmla="*/ 546922 w 4972343"/>
              <a:gd name="connsiteY3840" fmla="*/ 433005 h 512833"/>
              <a:gd name="connsiteX3841" fmla="*/ 536599 w 4972343"/>
              <a:gd name="connsiteY3841" fmla="*/ 422682 h 512833"/>
              <a:gd name="connsiteX3842" fmla="*/ 546922 w 4972343"/>
              <a:gd name="connsiteY3842" fmla="*/ 412358 h 512833"/>
              <a:gd name="connsiteX3843" fmla="*/ 518678 w 4972343"/>
              <a:gd name="connsiteY3843" fmla="*/ 412358 h 512833"/>
              <a:gd name="connsiteX3844" fmla="*/ 529002 w 4972343"/>
              <a:gd name="connsiteY3844" fmla="*/ 422682 h 512833"/>
              <a:gd name="connsiteX3845" fmla="*/ 518678 w 4972343"/>
              <a:gd name="connsiteY3845" fmla="*/ 433005 h 512833"/>
              <a:gd name="connsiteX3846" fmla="*/ 508354 w 4972343"/>
              <a:gd name="connsiteY3846" fmla="*/ 422682 h 512833"/>
              <a:gd name="connsiteX3847" fmla="*/ 518678 w 4972343"/>
              <a:gd name="connsiteY3847" fmla="*/ 412358 h 512833"/>
              <a:gd name="connsiteX3848" fmla="*/ 490431 w 4972343"/>
              <a:gd name="connsiteY3848" fmla="*/ 412358 h 512833"/>
              <a:gd name="connsiteX3849" fmla="*/ 500755 w 4972343"/>
              <a:gd name="connsiteY3849" fmla="*/ 422682 h 512833"/>
              <a:gd name="connsiteX3850" fmla="*/ 490431 w 4972343"/>
              <a:gd name="connsiteY3850" fmla="*/ 433005 h 512833"/>
              <a:gd name="connsiteX3851" fmla="*/ 480108 w 4972343"/>
              <a:gd name="connsiteY3851" fmla="*/ 422682 h 512833"/>
              <a:gd name="connsiteX3852" fmla="*/ 490431 w 4972343"/>
              <a:gd name="connsiteY3852" fmla="*/ 412358 h 512833"/>
              <a:gd name="connsiteX3853" fmla="*/ 462187 w 4972343"/>
              <a:gd name="connsiteY3853" fmla="*/ 412358 h 512833"/>
              <a:gd name="connsiteX3854" fmla="*/ 472510 w 4972343"/>
              <a:gd name="connsiteY3854" fmla="*/ 422682 h 512833"/>
              <a:gd name="connsiteX3855" fmla="*/ 462187 w 4972343"/>
              <a:gd name="connsiteY3855" fmla="*/ 433005 h 512833"/>
              <a:gd name="connsiteX3856" fmla="*/ 451863 w 4972343"/>
              <a:gd name="connsiteY3856" fmla="*/ 422682 h 512833"/>
              <a:gd name="connsiteX3857" fmla="*/ 462187 w 4972343"/>
              <a:gd name="connsiteY3857" fmla="*/ 412358 h 512833"/>
              <a:gd name="connsiteX3858" fmla="*/ 433940 w 4972343"/>
              <a:gd name="connsiteY3858" fmla="*/ 412358 h 512833"/>
              <a:gd name="connsiteX3859" fmla="*/ 444264 w 4972343"/>
              <a:gd name="connsiteY3859" fmla="*/ 422682 h 512833"/>
              <a:gd name="connsiteX3860" fmla="*/ 433940 w 4972343"/>
              <a:gd name="connsiteY3860" fmla="*/ 433005 h 512833"/>
              <a:gd name="connsiteX3861" fmla="*/ 423617 w 4972343"/>
              <a:gd name="connsiteY3861" fmla="*/ 422682 h 512833"/>
              <a:gd name="connsiteX3862" fmla="*/ 433940 w 4972343"/>
              <a:gd name="connsiteY3862" fmla="*/ 412358 h 512833"/>
              <a:gd name="connsiteX3863" fmla="*/ 405696 w 4972343"/>
              <a:gd name="connsiteY3863" fmla="*/ 412358 h 512833"/>
              <a:gd name="connsiteX3864" fmla="*/ 416019 w 4972343"/>
              <a:gd name="connsiteY3864" fmla="*/ 422682 h 512833"/>
              <a:gd name="connsiteX3865" fmla="*/ 405696 w 4972343"/>
              <a:gd name="connsiteY3865" fmla="*/ 433005 h 512833"/>
              <a:gd name="connsiteX3866" fmla="*/ 395372 w 4972343"/>
              <a:gd name="connsiteY3866" fmla="*/ 422682 h 512833"/>
              <a:gd name="connsiteX3867" fmla="*/ 405696 w 4972343"/>
              <a:gd name="connsiteY3867" fmla="*/ 412358 h 512833"/>
              <a:gd name="connsiteX3868" fmla="*/ 377449 w 4972343"/>
              <a:gd name="connsiteY3868" fmla="*/ 412358 h 512833"/>
              <a:gd name="connsiteX3869" fmla="*/ 387773 w 4972343"/>
              <a:gd name="connsiteY3869" fmla="*/ 422682 h 512833"/>
              <a:gd name="connsiteX3870" fmla="*/ 377449 w 4972343"/>
              <a:gd name="connsiteY3870" fmla="*/ 433005 h 512833"/>
              <a:gd name="connsiteX3871" fmla="*/ 367126 w 4972343"/>
              <a:gd name="connsiteY3871" fmla="*/ 422682 h 512833"/>
              <a:gd name="connsiteX3872" fmla="*/ 377449 w 4972343"/>
              <a:gd name="connsiteY3872" fmla="*/ 412358 h 512833"/>
              <a:gd name="connsiteX3873" fmla="*/ 349205 w 4972343"/>
              <a:gd name="connsiteY3873" fmla="*/ 412358 h 512833"/>
              <a:gd name="connsiteX3874" fmla="*/ 359528 w 4972343"/>
              <a:gd name="connsiteY3874" fmla="*/ 422682 h 512833"/>
              <a:gd name="connsiteX3875" fmla="*/ 349205 w 4972343"/>
              <a:gd name="connsiteY3875" fmla="*/ 433005 h 512833"/>
              <a:gd name="connsiteX3876" fmla="*/ 338881 w 4972343"/>
              <a:gd name="connsiteY3876" fmla="*/ 422682 h 512833"/>
              <a:gd name="connsiteX3877" fmla="*/ 349205 w 4972343"/>
              <a:gd name="connsiteY3877" fmla="*/ 412358 h 512833"/>
              <a:gd name="connsiteX3878" fmla="*/ 320958 w 4972343"/>
              <a:gd name="connsiteY3878" fmla="*/ 412358 h 512833"/>
              <a:gd name="connsiteX3879" fmla="*/ 331282 w 4972343"/>
              <a:gd name="connsiteY3879" fmla="*/ 422682 h 512833"/>
              <a:gd name="connsiteX3880" fmla="*/ 320958 w 4972343"/>
              <a:gd name="connsiteY3880" fmla="*/ 433005 h 512833"/>
              <a:gd name="connsiteX3881" fmla="*/ 310635 w 4972343"/>
              <a:gd name="connsiteY3881" fmla="*/ 422682 h 512833"/>
              <a:gd name="connsiteX3882" fmla="*/ 320958 w 4972343"/>
              <a:gd name="connsiteY3882" fmla="*/ 412358 h 512833"/>
              <a:gd name="connsiteX3883" fmla="*/ 292714 w 4972343"/>
              <a:gd name="connsiteY3883" fmla="*/ 412358 h 512833"/>
              <a:gd name="connsiteX3884" fmla="*/ 303037 w 4972343"/>
              <a:gd name="connsiteY3884" fmla="*/ 422682 h 512833"/>
              <a:gd name="connsiteX3885" fmla="*/ 292714 w 4972343"/>
              <a:gd name="connsiteY3885" fmla="*/ 433005 h 512833"/>
              <a:gd name="connsiteX3886" fmla="*/ 282390 w 4972343"/>
              <a:gd name="connsiteY3886" fmla="*/ 422682 h 512833"/>
              <a:gd name="connsiteX3887" fmla="*/ 292714 w 4972343"/>
              <a:gd name="connsiteY3887" fmla="*/ 412358 h 512833"/>
              <a:gd name="connsiteX3888" fmla="*/ 264467 w 4972343"/>
              <a:gd name="connsiteY3888" fmla="*/ 412358 h 512833"/>
              <a:gd name="connsiteX3889" fmla="*/ 274791 w 4972343"/>
              <a:gd name="connsiteY3889" fmla="*/ 422682 h 512833"/>
              <a:gd name="connsiteX3890" fmla="*/ 264467 w 4972343"/>
              <a:gd name="connsiteY3890" fmla="*/ 433005 h 512833"/>
              <a:gd name="connsiteX3891" fmla="*/ 254144 w 4972343"/>
              <a:gd name="connsiteY3891" fmla="*/ 422682 h 512833"/>
              <a:gd name="connsiteX3892" fmla="*/ 264467 w 4972343"/>
              <a:gd name="connsiteY3892" fmla="*/ 412358 h 512833"/>
              <a:gd name="connsiteX3893" fmla="*/ 236223 w 4972343"/>
              <a:gd name="connsiteY3893" fmla="*/ 412358 h 512833"/>
              <a:gd name="connsiteX3894" fmla="*/ 246546 w 4972343"/>
              <a:gd name="connsiteY3894" fmla="*/ 422682 h 512833"/>
              <a:gd name="connsiteX3895" fmla="*/ 236223 w 4972343"/>
              <a:gd name="connsiteY3895" fmla="*/ 433005 h 512833"/>
              <a:gd name="connsiteX3896" fmla="*/ 225899 w 4972343"/>
              <a:gd name="connsiteY3896" fmla="*/ 422682 h 512833"/>
              <a:gd name="connsiteX3897" fmla="*/ 236223 w 4972343"/>
              <a:gd name="connsiteY3897" fmla="*/ 412358 h 512833"/>
              <a:gd name="connsiteX3898" fmla="*/ 207976 w 4972343"/>
              <a:gd name="connsiteY3898" fmla="*/ 412358 h 512833"/>
              <a:gd name="connsiteX3899" fmla="*/ 218300 w 4972343"/>
              <a:gd name="connsiteY3899" fmla="*/ 422682 h 512833"/>
              <a:gd name="connsiteX3900" fmla="*/ 207976 w 4972343"/>
              <a:gd name="connsiteY3900" fmla="*/ 433005 h 512833"/>
              <a:gd name="connsiteX3901" fmla="*/ 197653 w 4972343"/>
              <a:gd name="connsiteY3901" fmla="*/ 422682 h 512833"/>
              <a:gd name="connsiteX3902" fmla="*/ 207976 w 4972343"/>
              <a:gd name="connsiteY3902" fmla="*/ 412358 h 512833"/>
              <a:gd name="connsiteX3903" fmla="*/ 179732 w 4972343"/>
              <a:gd name="connsiteY3903" fmla="*/ 412358 h 512833"/>
              <a:gd name="connsiteX3904" fmla="*/ 190056 w 4972343"/>
              <a:gd name="connsiteY3904" fmla="*/ 422682 h 512833"/>
              <a:gd name="connsiteX3905" fmla="*/ 179732 w 4972343"/>
              <a:gd name="connsiteY3905" fmla="*/ 433005 h 512833"/>
              <a:gd name="connsiteX3906" fmla="*/ 169408 w 4972343"/>
              <a:gd name="connsiteY3906" fmla="*/ 422682 h 512833"/>
              <a:gd name="connsiteX3907" fmla="*/ 179732 w 4972343"/>
              <a:gd name="connsiteY3907" fmla="*/ 412358 h 512833"/>
              <a:gd name="connsiteX3908" fmla="*/ 151486 w 4972343"/>
              <a:gd name="connsiteY3908" fmla="*/ 412358 h 512833"/>
              <a:gd name="connsiteX3909" fmla="*/ 161809 w 4972343"/>
              <a:gd name="connsiteY3909" fmla="*/ 422682 h 512833"/>
              <a:gd name="connsiteX3910" fmla="*/ 151486 w 4972343"/>
              <a:gd name="connsiteY3910" fmla="*/ 433005 h 512833"/>
              <a:gd name="connsiteX3911" fmla="*/ 141162 w 4972343"/>
              <a:gd name="connsiteY3911" fmla="*/ 422682 h 512833"/>
              <a:gd name="connsiteX3912" fmla="*/ 151486 w 4972343"/>
              <a:gd name="connsiteY3912" fmla="*/ 412358 h 512833"/>
              <a:gd name="connsiteX3913" fmla="*/ 123241 w 4972343"/>
              <a:gd name="connsiteY3913" fmla="*/ 412358 h 512833"/>
              <a:gd name="connsiteX3914" fmla="*/ 133565 w 4972343"/>
              <a:gd name="connsiteY3914" fmla="*/ 422682 h 512833"/>
              <a:gd name="connsiteX3915" fmla="*/ 123241 w 4972343"/>
              <a:gd name="connsiteY3915" fmla="*/ 433005 h 512833"/>
              <a:gd name="connsiteX3916" fmla="*/ 112917 w 4972343"/>
              <a:gd name="connsiteY3916" fmla="*/ 422682 h 512833"/>
              <a:gd name="connsiteX3917" fmla="*/ 123241 w 4972343"/>
              <a:gd name="connsiteY3917" fmla="*/ 412358 h 512833"/>
              <a:gd name="connsiteX3918" fmla="*/ 94995 w 4972343"/>
              <a:gd name="connsiteY3918" fmla="*/ 412358 h 512833"/>
              <a:gd name="connsiteX3919" fmla="*/ 105318 w 4972343"/>
              <a:gd name="connsiteY3919" fmla="*/ 422682 h 512833"/>
              <a:gd name="connsiteX3920" fmla="*/ 94995 w 4972343"/>
              <a:gd name="connsiteY3920" fmla="*/ 433005 h 512833"/>
              <a:gd name="connsiteX3921" fmla="*/ 84671 w 4972343"/>
              <a:gd name="connsiteY3921" fmla="*/ 422682 h 512833"/>
              <a:gd name="connsiteX3922" fmla="*/ 94995 w 4972343"/>
              <a:gd name="connsiteY3922" fmla="*/ 412358 h 512833"/>
              <a:gd name="connsiteX3923" fmla="*/ 66749 w 4972343"/>
              <a:gd name="connsiteY3923" fmla="*/ 412358 h 512833"/>
              <a:gd name="connsiteX3924" fmla="*/ 77073 w 4972343"/>
              <a:gd name="connsiteY3924" fmla="*/ 422682 h 512833"/>
              <a:gd name="connsiteX3925" fmla="*/ 66749 w 4972343"/>
              <a:gd name="connsiteY3925" fmla="*/ 433005 h 512833"/>
              <a:gd name="connsiteX3926" fmla="*/ 56426 w 4972343"/>
              <a:gd name="connsiteY3926" fmla="*/ 422682 h 512833"/>
              <a:gd name="connsiteX3927" fmla="*/ 66749 w 4972343"/>
              <a:gd name="connsiteY3927" fmla="*/ 412358 h 512833"/>
              <a:gd name="connsiteX3928" fmla="*/ 27386 w 4972343"/>
              <a:gd name="connsiteY3928" fmla="*/ 391155 h 512833"/>
              <a:gd name="connsiteX3929" fmla="*/ 34452 w 4972343"/>
              <a:gd name="connsiteY3929" fmla="*/ 398220 h 512833"/>
              <a:gd name="connsiteX3930" fmla="*/ 33077 w 4972343"/>
              <a:gd name="connsiteY3930" fmla="*/ 399595 h 512833"/>
              <a:gd name="connsiteX3931" fmla="*/ 4939026 w 4972343"/>
              <a:gd name="connsiteY3931" fmla="*/ 388150 h 512833"/>
              <a:gd name="connsiteX3932" fmla="*/ 4943779 w 4972343"/>
              <a:gd name="connsiteY3932" fmla="*/ 392903 h 512833"/>
              <a:gd name="connsiteX3933" fmla="*/ 4935668 w 4972343"/>
              <a:gd name="connsiteY3933" fmla="*/ 404933 h 512833"/>
              <a:gd name="connsiteX3934" fmla="*/ 4928955 w 4972343"/>
              <a:gd name="connsiteY3934" fmla="*/ 398220 h 512833"/>
              <a:gd name="connsiteX3935" fmla="*/ 4939026 w 4972343"/>
              <a:gd name="connsiteY3935" fmla="*/ 388150 h 512833"/>
              <a:gd name="connsiteX3936" fmla="*/ 4910781 w 4972343"/>
              <a:gd name="connsiteY3936" fmla="*/ 388150 h 512833"/>
              <a:gd name="connsiteX3937" fmla="*/ 4920852 w 4972343"/>
              <a:gd name="connsiteY3937" fmla="*/ 398220 h 512833"/>
              <a:gd name="connsiteX3938" fmla="*/ 4910781 w 4972343"/>
              <a:gd name="connsiteY3938" fmla="*/ 408292 h 512833"/>
              <a:gd name="connsiteX3939" fmla="*/ 4900710 w 4972343"/>
              <a:gd name="connsiteY3939" fmla="*/ 398220 h 512833"/>
              <a:gd name="connsiteX3940" fmla="*/ 4910781 w 4972343"/>
              <a:gd name="connsiteY3940" fmla="*/ 388150 h 512833"/>
              <a:gd name="connsiteX3941" fmla="*/ 4882534 w 4972343"/>
              <a:gd name="connsiteY3941" fmla="*/ 388150 h 512833"/>
              <a:gd name="connsiteX3942" fmla="*/ 4892605 w 4972343"/>
              <a:gd name="connsiteY3942" fmla="*/ 398220 h 512833"/>
              <a:gd name="connsiteX3943" fmla="*/ 4882534 w 4972343"/>
              <a:gd name="connsiteY3943" fmla="*/ 408292 h 512833"/>
              <a:gd name="connsiteX3944" fmla="*/ 4872463 w 4972343"/>
              <a:gd name="connsiteY3944" fmla="*/ 398220 h 512833"/>
              <a:gd name="connsiteX3945" fmla="*/ 4882534 w 4972343"/>
              <a:gd name="connsiteY3945" fmla="*/ 388150 h 512833"/>
              <a:gd name="connsiteX3946" fmla="*/ 4854290 w 4972343"/>
              <a:gd name="connsiteY3946" fmla="*/ 388150 h 512833"/>
              <a:gd name="connsiteX3947" fmla="*/ 4864361 w 4972343"/>
              <a:gd name="connsiteY3947" fmla="*/ 398220 h 512833"/>
              <a:gd name="connsiteX3948" fmla="*/ 4854290 w 4972343"/>
              <a:gd name="connsiteY3948" fmla="*/ 408292 h 512833"/>
              <a:gd name="connsiteX3949" fmla="*/ 4844219 w 4972343"/>
              <a:gd name="connsiteY3949" fmla="*/ 398220 h 512833"/>
              <a:gd name="connsiteX3950" fmla="*/ 4854290 w 4972343"/>
              <a:gd name="connsiteY3950" fmla="*/ 388150 h 512833"/>
              <a:gd name="connsiteX3951" fmla="*/ 4826044 w 4972343"/>
              <a:gd name="connsiteY3951" fmla="*/ 388150 h 512833"/>
              <a:gd name="connsiteX3952" fmla="*/ 4836115 w 4972343"/>
              <a:gd name="connsiteY3952" fmla="*/ 398220 h 512833"/>
              <a:gd name="connsiteX3953" fmla="*/ 4826044 w 4972343"/>
              <a:gd name="connsiteY3953" fmla="*/ 408292 h 512833"/>
              <a:gd name="connsiteX3954" fmla="*/ 4815973 w 4972343"/>
              <a:gd name="connsiteY3954" fmla="*/ 398220 h 512833"/>
              <a:gd name="connsiteX3955" fmla="*/ 4826044 w 4972343"/>
              <a:gd name="connsiteY3955" fmla="*/ 388150 h 512833"/>
              <a:gd name="connsiteX3956" fmla="*/ 4797799 w 4972343"/>
              <a:gd name="connsiteY3956" fmla="*/ 388150 h 512833"/>
              <a:gd name="connsiteX3957" fmla="*/ 4807870 w 4972343"/>
              <a:gd name="connsiteY3957" fmla="*/ 398220 h 512833"/>
              <a:gd name="connsiteX3958" fmla="*/ 4797799 w 4972343"/>
              <a:gd name="connsiteY3958" fmla="*/ 408292 h 512833"/>
              <a:gd name="connsiteX3959" fmla="*/ 4787728 w 4972343"/>
              <a:gd name="connsiteY3959" fmla="*/ 398220 h 512833"/>
              <a:gd name="connsiteX3960" fmla="*/ 4797799 w 4972343"/>
              <a:gd name="connsiteY3960" fmla="*/ 388150 h 512833"/>
              <a:gd name="connsiteX3961" fmla="*/ 4769552 w 4972343"/>
              <a:gd name="connsiteY3961" fmla="*/ 388150 h 512833"/>
              <a:gd name="connsiteX3962" fmla="*/ 4779623 w 4972343"/>
              <a:gd name="connsiteY3962" fmla="*/ 398220 h 512833"/>
              <a:gd name="connsiteX3963" fmla="*/ 4769552 w 4972343"/>
              <a:gd name="connsiteY3963" fmla="*/ 408292 h 512833"/>
              <a:gd name="connsiteX3964" fmla="*/ 4759481 w 4972343"/>
              <a:gd name="connsiteY3964" fmla="*/ 398220 h 512833"/>
              <a:gd name="connsiteX3965" fmla="*/ 4769552 w 4972343"/>
              <a:gd name="connsiteY3965" fmla="*/ 388150 h 512833"/>
              <a:gd name="connsiteX3966" fmla="*/ 4741308 w 4972343"/>
              <a:gd name="connsiteY3966" fmla="*/ 388150 h 512833"/>
              <a:gd name="connsiteX3967" fmla="*/ 4751379 w 4972343"/>
              <a:gd name="connsiteY3967" fmla="*/ 398220 h 512833"/>
              <a:gd name="connsiteX3968" fmla="*/ 4741308 w 4972343"/>
              <a:gd name="connsiteY3968" fmla="*/ 408292 h 512833"/>
              <a:gd name="connsiteX3969" fmla="*/ 4731237 w 4972343"/>
              <a:gd name="connsiteY3969" fmla="*/ 398220 h 512833"/>
              <a:gd name="connsiteX3970" fmla="*/ 4741308 w 4972343"/>
              <a:gd name="connsiteY3970" fmla="*/ 388150 h 512833"/>
              <a:gd name="connsiteX3971" fmla="*/ 4713062 w 4972343"/>
              <a:gd name="connsiteY3971" fmla="*/ 388150 h 512833"/>
              <a:gd name="connsiteX3972" fmla="*/ 4723133 w 4972343"/>
              <a:gd name="connsiteY3972" fmla="*/ 398220 h 512833"/>
              <a:gd name="connsiteX3973" fmla="*/ 4713062 w 4972343"/>
              <a:gd name="connsiteY3973" fmla="*/ 408292 h 512833"/>
              <a:gd name="connsiteX3974" fmla="*/ 4702991 w 4972343"/>
              <a:gd name="connsiteY3974" fmla="*/ 398220 h 512833"/>
              <a:gd name="connsiteX3975" fmla="*/ 4713062 w 4972343"/>
              <a:gd name="connsiteY3975" fmla="*/ 388150 h 512833"/>
              <a:gd name="connsiteX3976" fmla="*/ 4684817 w 4972343"/>
              <a:gd name="connsiteY3976" fmla="*/ 388150 h 512833"/>
              <a:gd name="connsiteX3977" fmla="*/ 4694888 w 4972343"/>
              <a:gd name="connsiteY3977" fmla="*/ 398220 h 512833"/>
              <a:gd name="connsiteX3978" fmla="*/ 4684817 w 4972343"/>
              <a:gd name="connsiteY3978" fmla="*/ 408292 h 512833"/>
              <a:gd name="connsiteX3979" fmla="*/ 4674746 w 4972343"/>
              <a:gd name="connsiteY3979" fmla="*/ 398220 h 512833"/>
              <a:gd name="connsiteX3980" fmla="*/ 4684817 w 4972343"/>
              <a:gd name="connsiteY3980" fmla="*/ 388150 h 512833"/>
              <a:gd name="connsiteX3981" fmla="*/ 4656571 w 4972343"/>
              <a:gd name="connsiteY3981" fmla="*/ 388150 h 512833"/>
              <a:gd name="connsiteX3982" fmla="*/ 4666641 w 4972343"/>
              <a:gd name="connsiteY3982" fmla="*/ 398220 h 512833"/>
              <a:gd name="connsiteX3983" fmla="*/ 4656571 w 4972343"/>
              <a:gd name="connsiteY3983" fmla="*/ 408292 h 512833"/>
              <a:gd name="connsiteX3984" fmla="*/ 4646499 w 4972343"/>
              <a:gd name="connsiteY3984" fmla="*/ 398220 h 512833"/>
              <a:gd name="connsiteX3985" fmla="*/ 4656571 w 4972343"/>
              <a:gd name="connsiteY3985" fmla="*/ 388150 h 512833"/>
              <a:gd name="connsiteX3986" fmla="*/ 4628326 w 4972343"/>
              <a:gd name="connsiteY3986" fmla="*/ 388150 h 512833"/>
              <a:gd name="connsiteX3987" fmla="*/ 4638397 w 4972343"/>
              <a:gd name="connsiteY3987" fmla="*/ 398220 h 512833"/>
              <a:gd name="connsiteX3988" fmla="*/ 4628326 w 4972343"/>
              <a:gd name="connsiteY3988" fmla="*/ 408292 h 512833"/>
              <a:gd name="connsiteX3989" fmla="*/ 4618255 w 4972343"/>
              <a:gd name="connsiteY3989" fmla="*/ 398220 h 512833"/>
              <a:gd name="connsiteX3990" fmla="*/ 4628326 w 4972343"/>
              <a:gd name="connsiteY3990" fmla="*/ 388150 h 512833"/>
              <a:gd name="connsiteX3991" fmla="*/ 4600080 w 4972343"/>
              <a:gd name="connsiteY3991" fmla="*/ 388150 h 512833"/>
              <a:gd name="connsiteX3992" fmla="*/ 4610151 w 4972343"/>
              <a:gd name="connsiteY3992" fmla="*/ 398220 h 512833"/>
              <a:gd name="connsiteX3993" fmla="*/ 4600080 w 4972343"/>
              <a:gd name="connsiteY3993" fmla="*/ 408292 h 512833"/>
              <a:gd name="connsiteX3994" fmla="*/ 4590008 w 4972343"/>
              <a:gd name="connsiteY3994" fmla="*/ 398220 h 512833"/>
              <a:gd name="connsiteX3995" fmla="*/ 4600080 w 4972343"/>
              <a:gd name="connsiteY3995" fmla="*/ 388150 h 512833"/>
              <a:gd name="connsiteX3996" fmla="*/ 4571835 w 4972343"/>
              <a:gd name="connsiteY3996" fmla="*/ 388150 h 512833"/>
              <a:gd name="connsiteX3997" fmla="*/ 4581906 w 4972343"/>
              <a:gd name="connsiteY3997" fmla="*/ 398220 h 512833"/>
              <a:gd name="connsiteX3998" fmla="*/ 4571835 w 4972343"/>
              <a:gd name="connsiteY3998" fmla="*/ 408292 h 512833"/>
              <a:gd name="connsiteX3999" fmla="*/ 4561764 w 4972343"/>
              <a:gd name="connsiteY3999" fmla="*/ 398220 h 512833"/>
              <a:gd name="connsiteX4000" fmla="*/ 4571835 w 4972343"/>
              <a:gd name="connsiteY4000" fmla="*/ 388150 h 512833"/>
              <a:gd name="connsiteX4001" fmla="*/ 4543589 w 4972343"/>
              <a:gd name="connsiteY4001" fmla="*/ 388150 h 512833"/>
              <a:gd name="connsiteX4002" fmla="*/ 4553660 w 4972343"/>
              <a:gd name="connsiteY4002" fmla="*/ 398220 h 512833"/>
              <a:gd name="connsiteX4003" fmla="*/ 4543589 w 4972343"/>
              <a:gd name="connsiteY4003" fmla="*/ 408292 h 512833"/>
              <a:gd name="connsiteX4004" fmla="*/ 4533518 w 4972343"/>
              <a:gd name="connsiteY4004" fmla="*/ 398220 h 512833"/>
              <a:gd name="connsiteX4005" fmla="*/ 4543589 w 4972343"/>
              <a:gd name="connsiteY4005" fmla="*/ 388150 h 512833"/>
              <a:gd name="connsiteX4006" fmla="*/ 4515344 w 4972343"/>
              <a:gd name="connsiteY4006" fmla="*/ 388150 h 512833"/>
              <a:gd name="connsiteX4007" fmla="*/ 4525415 w 4972343"/>
              <a:gd name="connsiteY4007" fmla="*/ 398220 h 512833"/>
              <a:gd name="connsiteX4008" fmla="*/ 4515344 w 4972343"/>
              <a:gd name="connsiteY4008" fmla="*/ 408292 h 512833"/>
              <a:gd name="connsiteX4009" fmla="*/ 4505273 w 4972343"/>
              <a:gd name="connsiteY4009" fmla="*/ 398220 h 512833"/>
              <a:gd name="connsiteX4010" fmla="*/ 4515344 w 4972343"/>
              <a:gd name="connsiteY4010" fmla="*/ 388150 h 512833"/>
              <a:gd name="connsiteX4011" fmla="*/ 4487098 w 4972343"/>
              <a:gd name="connsiteY4011" fmla="*/ 388150 h 512833"/>
              <a:gd name="connsiteX4012" fmla="*/ 4497169 w 4972343"/>
              <a:gd name="connsiteY4012" fmla="*/ 398220 h 512833"/>
              <a:gd name="connsiteX4013" fmla="*/ 4487098 w 4972343"/>
              <a:gd name="connsiteY4013" fmla="*/ 408292 h 512833"/>
              <a:gd name="connsiteX4014" fmla="*/ 4477027 w 4972343"/>
              <a:gd name="connsiteY4014" fmla="*/ 398220 h 512833"/>
              <a:gd name="connsiteX4015" fmla="*/ 4487098 w 4972343"/>
              <a:gd name="connsiteY4015" fmla="*/ 388150 h 512833"/>
              <a:gd name="connsiteX4016" fmla="*/ 4458853 w 4972343"/>
              <a:gd name="connsiteY4016" fmla="*/ 388150 h 512833"/>
              <a:gd name="connsiteX4017" fmla="*/ 4468924 w 4972343"/>
              <a:gd name="connsiteY4017" fmla="*/ 398220 h 512833"/>
              <a:gd name="connsiteX4018" fmla="*/ 4458853 w 4972343"/>
              <a:gd name="connsiteY4018" fmla="*/ 408292 h 512833"/>
              <a:gd name="connsiteX4019" fmla="*/ 4448782 w 4972343"/>
              <a:gd name="connsiteY4019" fmla="*/ 398220 h 512833"/>
              <a:gd name="connsiteX4020" fmla="*/ 4458853 w 4972343"/>
              <a:gd name="connsiteY4020" fmla="*/ 388150 h 512833"/>
              <a:gd name="connsiteX4021" fmla="*/ 4430607 w 4972343"/>
              <a:gd name="connsiteY4021" fmla="*/ 388150 h 512833"/>
              <a:gd name="connsiteX4022" fmla="*/ 4440678 w 4972343"/>
              <a:gd name="connsiteY4022" fmla="*/ 398220 h 512833"/>
              <a:gd name="connsiteX4023" fmla="*/ 4430607 w 4972343"/>
              <a:gd name="connsiteY4023" fmla="*/ 408292 h 512833"/>
              <a:gd name="connsiteX4024" fmla="*/ 4420536 w 4972343"/>
              <a:gd name="connsiteY4024" fmla="*/ 398220 h 512833"/>
              <a:gd name="connsiteX4025" fmla="*/ 4430607 w 4972343"/>
              <a:gd name="connsiteY4025" fmla="*/ 388150 h 512833"/>
              <a:gd name="connsiteX4026" fmla="*/ 4402362 w 4972343"/>
              <a:gd name="connsiteY4026" fmla="*/ 388150 h 512833"/>
              <a:gd name="connsiteX4027" fmla="*/ 4412433 w 4972343"/>
              <a:gd name="connsiteY4027" fmla="*/ 398220 h 512833"/>
              <a:gd name="connsiteX4028" fmla="*/ 4402362 w 4972343"/>
              <a:gd name="connsiteY4028" fmla="*/ 408292 h 512833"/>
              <a:gd name="connsiteX4029" fmla="*/ 4392291 w 4972343"/>
              <a:gd name="connsiteY4029" fmla="*/ 398220 h 512833"/>
              <a:gd name="connsiteX4030" fmla="*/ 4402362 w 4972343"/>
              <a:gd name="connsiteY4030" fmla="*/ 388150 h 512833"/>
              <a:gd name="connsiteX4031" fmla="*/ 4374116 w 4972343"/>
              <a:gd name="connsiteY4031" fmla="*/ 388150 h 512833"/>
              <a:gd name="connsiteX4032" fmla="*/ 4384187 w 4972343"/>
              <a:gd name="connsiteY4032" fmla="*/ 398220 h 512833"/>
              <a:gd name="connsiteX4033" fmla="*/ 4374116 w 4972343"/>
              <a:gd name="connsiteY4033" fmla="*/ 408292 h 512833"/>
              <a:gd name="connsiteX4034" fmla="*/ 4364045 w 4972343"/>
              <a:gd name="connsiteY4034" fmla="*/ 398220 h 512833"/>
              <a:gd name="connsiteX4035" fmla="*/ 4374116 w 4972343"/>
              <a:gd name="connsiteY4035" fmla="*/ 388150 h 512833"/>
              <a:gd name="connsiteX4036" fmla="*/ 4345871 w 4972343"/>
              <a:gd name="connsiteY4036" fmla="*/ 388150 h 512833"/>
              <a:gd name="connsiteX4037" fmla="*/ 4355942 w 4972343"/>
              <a:gd name="connsiteY4037" fmla="*/ 398220 h 512833"/>
              <a:gd name="connsiteX4038" fmla="*/ 4345871 w 4972343"/>
              <a:gd name="connsiteY4038" fmla="*/ 408292 h 512833"/>
              <a:gd name="connsiteX4039" fmla="*/ 4335800 w 4972343"/>
              <a:gd name="connsiteY4039" fmla="*/ 398220 h 512833"/>
              <a:gd name="connsiteX4040" fmla="*/ 4345871 w 4972343"/>
              <a:gd name="connsiteY4040" fmla="*/ 388150 h 512833"/>
              <a:gd name="connsiteX4041" fmla="*/ 4317625 w 4972343"/>
              <a:gd name="connsiteY4041" fmla="*/ 388150 h 512833"/>
              <a:gd name="connsiteX4042" fmla="*/ 4327696 w 4972343"/>
              <a:gd name="connsiteY4042" fmla="*/ 398220 h 512833"/>
              <a:gd name="connsiteX4043" fmla="*/ 4317625 w 4972343"/>
              <a:gd name="connsiteY4043" fmla="*/ 408292 h 512833"/>
              <a:gd name="connsiteX4044" fmla="*/ 4307554 w 4972343"/>
              <a:gd name="connsiteY4044" fmla="*/ 398220 h 512833"/>
              <a:gd name="connsiteX4045" fmla="*/ 4317625 w 4972343"/>
              <a:gd name="connsiteY4045" fmla="*/ 388150 h 512833"/>
              <a:gd name="connsiteX4046" fmla="*/ 4289380 w 4972343"/>
              <a:gd name="connsiteY4046" fmla="*/ 388150 h 512833"/>
              <a:gd name="connsiteX4047" fmla="*/ 4299451 w 4972343"/>
              <a:gd name="connsiteY4047" fmla="*/ 398220 h 512833"/>
              <a:gd name="connsiteX4048" fmla="*/ 4289380 w 4972343"/>
              <a:gd name="connsiteY4048" fmla="*/ 408292 h 512833"/>
              <a:gd name="connsiteX4049" fmla="*/ 4279309 w 4972343"/>
              <a:gd name="connsiteY4049" fmla="*/ 398220 h 512833"/>
              <a:gd name="connsiteX4050" fmla="*/ 4289380 w 4972343"/>
              <a:gd name="connsiteY4050" fmla="*/ 388150 h 512833"/>
              <a:gd name="connsiteX4051" fmla="*/ 4261134 w 4972343"/>
              <a:gd name="connsiteY4051" fmla="*/ 388150 h 512833"/>
              <a:gd name="connsiteX4052" fmla="*/ 4271205 w 4972343"/>
              <a:gd name="connsiteY4052" fmla="*/ 398220 h 512833"/>
              <a:gd name="connsiteX4053" fmla="*/ 4261134 w 4972343"/>
              <a:gd name="connsiteY4053" fmla="*/ 408292 h 512833"/>
              <a:gd name="connsiteX4054" fmla="*/ 4251063 w 4972343"/>
              <a:gd name="connsiteY4054" fmla="*/ 398220 h 512833"/>
              <a:gd name="connsiteX4055" fmla="*/ 4261134 w 4972343"/>
              <a:gd name="connsiteY4055" fmla="*/ 388150 h 512833"/>
              <a:gd name="connsiteX4056" fmla="*/ 4232889 w 4972343"/>
              <a:gd name="connsiteY4056" fmla="*/ 388150 h 512833"/>
              <a:gd name="connsiteX4057" fmla="*/ 4242960 w 4972343"/>
              <a:gd name="connsiteY4057" fmla="*/ 398220 h 512833"/>
              <a:gd name="connsiteX4058" fmla="*/ 4232889 w 4972343"/>
              <a:gd name="connsiteY4058" fmla="*/ 408292 h 512833"/>
              <a:gd name="connsiteX4059" fmla="*/ 4222818 w 4972343"/>
              <a:gd name="connsiteY4059" fmla="*/ 398220 h 512833"/>
              <a:gd name="connsiteX4060" fmla="*/ 4232889 w 4972343"/>
              <a:gd name="connsiteY4060" fmla="*/ 388150 h 512833"/>
              <a:gd name="connsiteX4061" fmla="*/ 4204643 w 4972343"/>
              <a:gd name="connsiteY4061" fmla="*/ 388150 h 512833"/>
              <a:gd name="connsiteX4062" fmla="*/ 4214714 w 4972343"/>
              <a:gd name="connsiteY4062" fmla="*/ 398220 h 512833"/>
              <a:gd name="connsiteX4063" fmla="*/ 4204643 w 4972343"/>
              <a:gd name="connsiteY4063" fmla="*/ 408292 h 512833"/>
              <a:gd name="connsiteX4064" fmla="*/ 4194572 w 4972343"/>
              <a:gd name="connsiteY4064" fmla="*/ 398220 h 512833"/>
              <a:gd name="connsiteX4065" fmla="*/ 4204643 w 4972343"/>
              <a:gd name="connsiteY4065" fmla="*/ 388150 h 512833"/>
              <a:gd name="connsiteX4066" fmla="*/ 4176398 w 4972343"/>
              <a:gd name="connsiteY4066" fmla="*/ 388150 h 512833"/>
              <a:gd name="connsiteX4067" fmla="*/ 4186469 w 4972343"/>
              <a:gd name="connsiteY4067" fmla="*/ 398220 h 512833"/>
              <a:gd name="connsiteX4068" fmla="*/ 4176398 w 4972343"/>
              <a:gd name="connsiteY4068" fmla="*/ 408292 h 512833"/>
              <a:gd name="connsiteX4069" fmla="*/ 4166327 w 4972343"/>
              <a:gd name="connsiteY4069" fmla="*/ 398220 h 512833"/>
              <a:gd name="connsiteX4070" fmla="*/ 4176398 w 4972343"/>
              <a:gd name="connsiteY4070" fmla="*/ 388150 h 512833"/>
              <a:gd name="connsiteX4071" fmla="*/ 4148152 w 4972343"/>
              <a:gd name="connsiteY4071" fmla="*/ 388150 h 512833"/>
              <a:gd name="connsiteX4072" fmla="*/ 4158223 w 4972343"/>
              <a:gd name="connsiteY4072" fmla="*/ 398220 h 512833"/>
              <a:gd name="connsiteX4073" fmla="*/ 4148152 w 4972343"/>
              <a:gd name="connsiteY4073" fmla="*/ 408292 h 512833"/>
              <a:gd name="connsiteX4074" fmla="*/ 4138081 w 4972343"/>
              <a:gd name="connsiteY4074" fmla="*/ 398220 h 512833"/>
              <a:gd name="connsiteX4075" fmla="*/ 4148152 w 4972343"/>
              <a:gd name="connsiteY4075" fmla="*/ 388150 h 512833"/>
              <a:gd name="connsiteX4076" fmla="*/ 4119906 w 4972343"/>
              <a:gd name="connsiteY4076" fmla="*/ 388150 h 512833"/>
              <a:gd name="connsiteX4077" fmla="*/ 4129977 w 4972343"/>
              <a:gd name="connsiteY4077" fmla="*/ 398220 h 512833"/>
              <a:gd name="connsiteX4078" fmla="*/ 4119906 w 4972343"/>
              <a:gd name="connsiteY4078" fmla="*/ 408292 h 512833"/>
              <a:gd name="connsiteX4079" fmla="*/ 4109835 w 4972343"/>
              <a:gd name="connsiteY4079" fmla="*/ 398220 h 512833"/>
              <a:gd name="connsiteX4080" fmla="*/ 4119906 w 4972343"/>
              <a:gd name="connsiteY4080" fmla="*/ 388150 h 512833"/>
              <a:gd name="connsiteX4081" fmla="*/ 4091661 w 4972343"/>
              <a:gd name="connsiteY4081" fmla="*/ 388150 h 512833"/>
              <a:gd name="connsiteX4082" fmla="*/ 4101732 w 4972343"/>
              <a:gd name="connsiteY4082" fmla="*/ 398220 h 512833"/>
              <a:gd name="connsiteX4083" fmla="*/ 4091661 w 4972343"/>
              <a:gd name="connsiteY4083" fmla="*/ 408292 h 512833"/>
              <a:gd name="connsiteX4084" fmla="*/ 4081590 w 4972343"/>
              <a:gd name="connsiteY4084" fmla="*/ 398220 h 512833"/>
              <a:gd name="connsiteX4085" fmla="*/ 4091661 w 4972343"/>
              <a:gd name="connsiteY4085" fmla="*/ 388150 h 512833"/>
              <a:gd name="connsiteX4086" fmla="*/ 4063415 w 4972343"/>
              <a:gd name="connsiteY4086" fmla="*/ 388150 h 512833"/>
              <a:gd name="connsiteX4087" fmla="*/ 4073485 w 4972343"/>
              <a:gd name="connsiteY4087" fmla="*/ 398220 h 512833"/>
              <a:gd name="connsiteX4088" fmla="*/ 4063415 w 4972343"/>
              <a:gd name="connsiteY4088" fmla="*/ 408292 h 512833"/>
              <a:gd name="connsiteX4089" fmla="*/ 4053344 w 4972343"/>
              <a:gd name="connsiteY4089" fmla="*/ 398220 h 512833"/>
              <a:gd name="connsiteX4090" fmla="*/ 4063415 w 4972343"/>
              <a:gd name="connsiteY4090" fmla="*/ 388150 h 512833"/>
              <a:gd name="connsiteX4091" fmla="*/ 4035170 w 4972343"/>
              <a:gd name="connsiteY4091" fmla="*/ 388150 h 512833"/>
              <a:gd name="connsiteX4092" fmla="*/ 4045241 w 4972343"/>
              <a:gd name="connsiteY4092" fmla="*/ 398220 h 512833"/>
              <a:gd name="connsiteX4093" fmla="*/ 4035170 w 4972343"/>
              <a:gd name="connsiteY4093" fmla="*/ 408292 h 512833"/>
              <a:gd name="connsiteX4094" fmla="*/ 4025099 w 4972343"/>
              <a:gd name="connsiteY4094" fmla="*/ 398220 h 512833"/>
              <a:gd name="connsiteX4095" fmla="*/ 4035170 w 4972343"/>
              <a:gd name="connsiteY4095" fmla="*/ 388150 h 512833"/>
              <a:gd name="connsiteX4096" fmla="*/ 4006924 w 4972343"/>
              <a:gd name="connsiteY4096" fmla="*/ 388150 h 512833"/>
              <a:gd name="connsiteX4097" fmla="*/ 4016995 w 4972343"/>
              <a:gd name="connsiteY4097" fmla="*/ 398220 h 512833"/>
              <a:gd name="connsiteX4098" fmla="*/ 4006924 w 4972343"/>
              <a:gd name="connsiteY4098" fmla="*/ 408292 h 512833"/>
              <a:gd name="connsiteX4099" fmla="*/ 3996853 w 4972343"/>
              <a:gd name="connsiteY4099" fmla="*/ 398220 h 512833"/>
              <a:gd name="connsiteX4100" fmla="*/ 4006924 w 4972343"/>
              <a:gd name="connsiteY4100" fmla="*/ 388150 h 512833"/>
              <a:gd name="connsiteX4101" fmla="*/ 3978679 w 4972343"/>
              <a:gd name="connsiteY4101" fmla="*/ 388150 h 512833"/>
              <a:gd name="connsiteX4102" fmla="*/ 3988750 w 4972343"/>
              <a:gd name="connsiteY4102" fmla="*/ 398220 h 512833"/>
              <a:gd name="connsiteX4103" fmla="*/ 3978679 w 4972343"/>
              <a:gd name="connsiteY4103" fmla="*/ 408292 h 512833"/>
              <a:gd name="connsiteX4104" fmla="*/ 3968608 w 4972343"/>
              <a:gd name="connsiteY4104" fmla="*/ 398220 h 512833"/>
              <a:gd name="connsiteX4105" fmla="*/ 3978679 w 4972343"/>
              <a:gd name="connsiteY4105" fmla="*/ 388150 h 512833"/>
              <a:gd name="connsiteX4106" fmla="*/ 3950433 w 4972343"/>
              <a:gd name="connsiteY4106" fmla="*/ 388150 h 512833"/>
              <a:gd name="connsiteX4107" fmla="*/ 3960504 w 4972343"/>
              <a:gd name="connsiteY4107" fmla="*/ 398220 h 512833"/>
              <a:gd name="connsiteX4108" fmla="*/ 3950433 w 4972343"/>
              <a:gd name="connsiteY4108" fmla="*/ 408292 h 512833"/>
              <a:gd name="connsiteX4109" fmla="*/ 3940362 w 4972343"/>
              <a:gd name="connsiteY4109" fmla="*/ 398220 h 512833"/>
              <a:gd name="connsiteX4110" fmla="*/ 3950433 w 4972343"/>
              <a:gd name="connsiteY4110" fmla="*/ 388150 h 512833"/>
              <a:gd name="connsiteX4111" fmla="*/ 3922188 w 4972343"/>
              <a:gd name="connsiteY4111" fmla="*/ 388150 h 512833"/>
              <a:gd name="connsiteX4112" fmla="*/ 3932259 w 4972343"/>
              <a:gd name="connsiteY4112" fmla="*/ 398220 h 512833"/>
              <a:gd name="connsiteX4113" fmla="*/ 3922188 w 4972343"/>
              <a:gd name="connsiteY4113" fmla="*/ 408292 h 512833"/>
              <a:gd name="connsiteX4114" fmla="*/ 3912117 w 4972343"/>
              <a:gd name="connsiteY4114" fmla="*/ 398220 h 512833"/>
              <a:gd name="connsiteX4115" fmla="*/ 3922188 w 4972343"/>
              <a:gd name="connsiteY4115" fmla="*/ 388150 h 512833"/>
              <a:gd name="connsiteX4116" fmla="*/ 3893942 w 4972343"/>
              <a:gd name="connsiteY4116" fmla="*/ 388150 h 512833"/>
              <a:gd name="connsiteX4117" fmla="*/ 3904013 w 4972343"/>
              <a:gd name="connsiteY4117" fmla="*/ 398220 h 512833"/>
              <a:gd name="connsiteX4118" fmla="*/ 3893942 w 4972343"/>
              <a:gd name="connsiteY4118" fmla="*/ 408292 h 512833"/>
              <a:gd name="connsiteX4119" fmla="*/ 3883871 w 4972343"/>
              <a:gd name="connsiteY4119" fmla="*/ 398220 h 512833"/>
              <a:gd name="connsiteX4120" fmla="*/ 3893942 w 4972343"/>
              <a:gd name="connsiteY4120" fmla="*/ 388150 h 512833"/>
              <a:gd name="connsiteX4121" fmla="*/ 3865697 w 4972343"/>
              <a:gd name="connsiteY4121" fmla="*/ 388150 h 512833"/>
              <a:gd name="connsiteX4122" fmla="*/ 3875768 w 4972343"/>
              <a:gd name="connsiteY4122" fmla="*/ 398220 h 512833"/>
              <a:gd name="connsiteX4123" fmla="*/ 3865697 w 4972343"/>
              <a:gd name="connsiteY4123" fmla="*/ 408292 h 512833"/>
              <a:gd name="connsiteX4124" fmla="*/ 3855626 w 4972343"/>
              <a:gd name="connsiteY4124" fmla="*/ 398220 h 512833"/>
              <a:gd name="connsiteX4125" fmla="*/ 3865697 w 4972343"/>
              <a:gd name="connsiteY4125" fmla="*/ 388150 h 512833"/>
              <a:gd name="connsiteX4126" fmla="*/ 3837451 w 4972343"/>
              <a:gd name="connsiteY4126" fmla="*/ 388150 h 512833"/>
              <a:gd name="connsiteX4127" fmla="*/ 3847522 w 4972343"/>
              <a:gd name="connsiteY4127" fmla="*/ 398220 h 512833"/>
              <a:gd name="connsiteX4128" fmla="*/ 3837451 w 4972343"/>
              <a:gd name="connsiteY4128" fmla="*/ 408292 h 512833"/>
              <a:gd name="connsiteX4129" fmla="*/ 3827380 w 4972343"/>
              <a:gd name="connsiteY4129" fmla="*/ 398220 h 512833"/>
              <a:gd name="connsiteX4130" fmla="*/ 3837451 w 4972343"/>
              <a:gd name="connsiteY4130" fmla="*/ 388150 h 512833"/>
              <a:gd name="connsiteX4131" fmla="*/ 3809206 w 4972343"/>
              <a:gd name="connsiteY4131" fmla="*/ 388150 h 512833"/>
              <a:gd name="connsiteX4132" fmla="*/ 3819277 w 4972343"/>
              <a:gd name="connsiteY4132" fmla="*/ 398220 h 512833"/>
              <a:gd name="connsiteX4133" fmla="*/ 3809206 w 4972343"/>
              <a:gd name="connsiteY4133" fmla="*/ 408292 h 512833"/>
              <a:gd name="connsiteX4134" fmla="*/ 3799135 w 4972343"/>
              <a:gd name="connsiteY4134" fmla="*/ 398220 h 512833"/>
              <a:gd name="connsiteX4135" fmla="*/ 3809206 w 4972343"/>
              <a:gd name="connsiteY4135" fmla="*/ 388150 h 512833"/>
              <a:gd name="connsiteX4136" fmla="*/ 3780960 w 4972343"/>
              <a:gd name="connsiteY4136" fmla="*/ 388150 h 512833"/>
              <a:gd name="connsiteX4137" fmla="*/ 3791031 w 4972343"/>
              <a:gd name="connsiteY4137" fmla="*/ 398220 h 512833"/>
              <a:gd name="connsiteX4138" fmla="*/ 3780960 w 4972343"/>
              <a:gd name="connsiteY4138" fmla="*/ 408292 h 512833"/>
              <a:gd name="connsiteX4139" fmla="*/ 3770889 w 4972343"/>
              <a:gd name="connsiteY4139" fmla="*/ 398220 h 512833"/>
              <a:gd name="connsiteX4140" fmla="*/ 3780960 w 4972343"/>
              <a:gd name="connsiteY4140" fmla="*/ 388150 h 512833"/>
              <a:gd name="connsiteX4141" fmla="*/ 3752715 w 4972343"/>
              <a:gd name="connsiteY4141" fmla="*/ 388150 h 512833"/>
              <a:gd name="connsiteX4142" fmla="*/ 3762786 w 4972343"/>
              <a:gd name="connsiteY4142" fmla="*/ 398220 h 512833"/>
              <a:gd name="connsiteX4143" fmla="*/ 3752715 w 4972343"/>
              <a:gd name="connsiteY4143" fmla="*/ 408292 h 512833"/>
              <a:gd name="connsiteX4144" fmla="*/ 3742644 w 4972343"/>
              <a:gd name="connsiteY4144" fmla="*/ 398220 h 512833"/>
              <a:gd name="connsiteX4145" fmla="*/ 3752715 w 4972343"/>
              <a:gd name="connsiteY4145" fmla="*/ 388150 h 512833"/>
              <a:gd name="connsiteX4146" fmla="*/ 3724469 w 4972343"/>
              <a:gd name="connsiteY4146" fmla="*/ 388150 h 512833"/>
              <a:gd name="connsiteX4147" fmla="*/ 3734540 w 4972343"/>
              <a:gd name="connsiteY4147" fmla="*/ 398220 h 512833"/>
              <a:gd name="connsiteX4148" fmla="*/ 3724469 w 4972343"/>
              <a:gd name="connsiteY4148" fmla="*/ 408292 h 512833"/>
              <a:gd name="connsiteX4149" fmla="*/ 3714398 w 4972343"/>
              <a:gd name="connsiteY4149" fmla="*/ 398220 h 512833"/>
              <a:gd name="connsiteX4150" fmla="*/ 3724469 w 4972343"/>
              <a:gd name="connsiteY4150" fmla="*/ 388150 h 512833"/>
              <a:gd name="connsiteX4151" fmla="*/ 3696224 w 4972343"/>
              <a:gd name="connsiteY4151" fmla="*/ 388150 h 512833"/>
              <a:gd name="connsiteX4152" fmla="*/ 3706295 w 4972343"/>
              <a:gd name="connsiteY4152" fmla="*/ 398220 h 512833"/>
              <a:gd name="connsiteX4153" fmla="*/ 3696224 w 4972343"/>
              <a:gd name="connsiteY4153" fmla="*/ 408292 h 512833"/>
              <a:gd name="connsiteX4154" fmla="*/ 3686153 w 4972343"/>
              <a:gd name="connsiteY4154" fmla="*/ 398220 h 512833"/>
              <a:gd name="connsiteX4155" fmla="*/ 3696224 w 4972343"/>
              <a:gd name="connsiteY4155" fmla="*/ 388150 h 512833"/>
              <a:gd name="connsiteX4156" fmla="*/ 3667978 w 4972343"/>
              <a:gd name="connsiteY4156" fmla="*/ 388150 h 512833"/>
              <a:gd name="connsiteX4157" fmla="*/ 3678049 w 4972343"/>
              <a:gd name="connsiteY4157" fmla="*/ 398220 h 512833"/>
              <a:gd name="connsiteX4158" fmla="*/ 3667978 w 4972343"/>
              <a:gd name="connsiteY4158" fmla="*/ 408292 h 512833"/>
              <a:gd name="connsiteX4159" fmla="*/ 3657907 w 4972343"/>
              <a:gd name="connsiteY4159" fmla="*/ 398220 h 512833"/>
              <a:gd name="connsiteX4160" fmla="*/ 3667978 w 4972343"/>
              <a:gd name="connsiteY4160" fmla="*/ 388150 h 512833"/>
              <a:gd name="connsiteX4161" fmla="*/ 3639733 w 4972343"/>
              <a:gd name="connsiteY4161" fmla="*/ 388150 h 512833"/>
              <a:gd name="connsiteX4162" fmla="*/ 3649804 w 4972343"/>
              <a:gd name="connsiteY4162" fmla="*/ 398220 h 512833"/>
              <a:gd name="connsiteX4163" fmla="*/ 3639733 w 4972343"/>
              <a:gd name="connsiteY4163" fmla="*/ 408292 h 512833"/>
              <a:gd name="connsiteX4164" fmla="*/ 3629662 w 4972343"/>
              <a:gd name="connsiteY4164" fmla="*/ 398220 h 512833"/>
              <a:gd name="connsiteX4165" fmla="*/ 3639733 w 4972343"/>
              <a:gd name="connsiteY4165" fmla="*/ 388150 h 512833"/>
              <a:gd name="connsiteX4166" fmla="*/ 3611487 w 4972343"/>
              <a:gd name="connsiteY4166" fmla="*/ 388150 h 512833"/>
              <a:gd name="connsiteX4167" fmla="*/ 3621558 w 4972343"/>
              <a:gd name="connsiteY4167" fmla="*/ 398220 h 512833"/>
              <a:gd name="connsiteX4168" fmla="*/ 3611487 w 4972343"/>
              <a:gd name="connsiteY4168" fmla="*/ 408292 h 512833"/>
              <a:gd name="connsiteX4169" fmla="*/ 3601416 w 4972343"/>
              <a:gd name="connsiteY4169" fmla="*/ 398220 h 512833"/>
              <a:gd name="connsiteX4170" fmla="*/ 3611487 w 4972343"/>
              <a:gd name="connsiteY4170" fmla="*/ 388150 h 512833"/>
              <a:gd name="connsiteX4171" fmla="*/ 3583242 w 4972343"/>
              <a:gd name="connsiteY4171" fmla="*/ 388150 h 512833"/>
              <a:gd name="connsiteX4172" fmla="*/ 3593313 w 4972343"/>
              <a:gd name="connsiteY4172" fmla="*/ 398220 h 512833"/>
              <a:gd name="connsiteX4173" fmla="*/ 3583242 w 4972343"/>
              <a:gd name="connsiteY4173" fmla="*/ 408292 h 512833"/>
              <a:gd name="connsiteX4174" fmla="*/ 3573171 w 4972343"/>
              <a:gd name="connsiteY4174" fmla="*/ 398220 h 512833"/>
              <a:gd name="connsiteX4175" fmla="*/ 3583242 w 4972343"/>
              <a:gd name="connsiteY4175" fmla="*/ 388150 h 512833"/>
              <a:gd name="connsiteX4176" fmla="*/ 3554996 w 4972343"/>
              <a:gd name="connsiteY4176" fmla="*/ 388150 h 512833"/>
              <a:gd name="connsiteX4177" fmla="*/ 3565067 w 4972343"/>
              <a:gd name="connsiteY4177" fmla="*/ 398220 h 512833"/>
              <a:gd name="connsiteX4178" fmla="*/ 3554996 w 4972343"/>
              <a:gd name="connsiteY4178" fmla="*/ 408292 h 512833"/>
              <a:gd name="connsiteX4179" fmla="*/ 3544925 w 4972343"/>
              <a:gd name="connsiteY4179" fmla="*/ 398220 h 512833"/>
              <a:gd name="connsiteX4180" fmla="*/ 3554996 w 4972343"/>
              <a:gd name="connsiteY4180" fmla="*/ 388150 h 512833"/>
              <a:gd name="connsiteX4181" fmla="*/ 3526751 w 4972343"/>
              <a:gd name="connsiteY4181" fmla="*/ 388150 h 512833"/>
              <a:gd name="connsiteX4182" fmla="*/ 3536822 w 4972343"/>
              <a:gd name="connsiteY4182" fmla="*/ 398220 h 512833"/>
              <a:gd name="connsiteX4183" fmla="*/ 3526751 w 4972343"/>
              <a:gd name="connsiteY4183" fmla="*/ 408292 h 512833"/>
              <a:gd name="connsiteX4184" fmla="*/ 3516681 w 4972343"/>
              <a:gd name="connsiteY4184" fmla="*/ 398220 h 512833"/>
              <a:gd name="connsiteX4185" fmla="*/ 3526751 w 4972343"/>
              <a:gd name="connsiteY4185" fmla="*/ 388150 h 512833"/>
              <a:gd name="connsiteX4186" fmla="*/ 3498505 w 4972343"/>
              <a:gd name="connsiteY4186" fmla="*/ 388150 h 512833"/>
              <a:gd name="connsiteX4187" fmla="*/ 3508576 w 4972343"/>
              <a:gd name="connsiteY4187" fmla="*/ 398220 h 512833"/>
              <a:gd name="connsiteX4188" fmla="*/ 3498505 w 4972343"/>
              <a:gd name="connsiteY4188" fmla="*/ 408292 h 512833"/>
              <a:gd name="connsiteX4189" fmla="*/ 3488434 w 4972343"/>
              <a:gd name="connsiteY4189" fmla="*/ 398220 h 512833"/>
              <a:gd name="connsiteX4190" fmla="*/ 3498505 w 4972343"/>
              <a:gd name="connsiteY4190" fmla="*/ 388150 h 512833"/>
              <a:gd name="connsiteX4191" fmla="*/ 3470260 w 4972343"/>
              <a:gd name="connsiteY4191" fmla="*/ 388150 h 512833"/>
              <a:gd name="connsiteX4192" fmla="*/ 3480331 w 4972343"/>
              <a:gd name="connsiteY4192" fmla="*/ 398220 h 512833"/>
              <a:gd name="connsiteX4193" fmla="*/ 3470260 w 4972343"/>
              <a:gd name="connsiteY4193" fmla="*/ 408292 h 512833"/>
              <a:gd name="connsiteX4194" fmla="*/ 3460189 w 4972343"/>
              <a:gd name="connsiteY4194" fmla="*/ 398220 h 512833"/>
              <a:gd name="connsiteX4195" fmla="*/ 3470260 w 4972343"/>
              <a:gd name="connsiteY4195" fmla="*/ 388150 h 512833"/>
              <a:gd name="connsiteX4196" fmla="*/ 3442015 w 4972343"/>
              <a:gd name="connsiteY4196" fmla="*/ 388150 h 512833"/>
              <a:gd name="connsiteX4197" fmla="*/ 3452086 w 4972343"/>
              <a:gd name="connsiteY4197" fmla="*/ 398220 h 512833"/>
              <a:gd name="connsiteX4198" fmla="*/ 3442015 w 4972343"/>
              <a:gd name="connsiteY4198" fmla="*/ 408292 h 512833"/>
              <a:gd name="connsiteX4199" fmla="*/ 3431944 w 4972343"/>
              <a:gd name="connsiteY4199" fmla="*/ 398220 h 512833"/>
              <a:gd name="connsiteX4200" fmla="*/ 3442015 w 4972343"/>
              <a:gd name="connsiteY4200" fmla="*/ 388150 h 512833"/>
              <a:gd name="connsiteX4201" fmla="*/ 3413769 w 4972343"/>
              <a:gd name="connsiteY4201" fmla="*/ 388150 h 512833"/>
              <a:gd name="connsiteX4202" fmla="*/ 3423840 w 4972343"/>
              <a:gd name="connsiteY4202" fmla="*/ 398220 h 512833"/>
              <a:gd name="connsiteX4203" fmla="*/ 3413769 w 4972343"/>
              <a:gd name="connsiteY4203" fmla="*/ 408292 h 512833"/>
              <a:gd name="connsiteX4204" fmla="*/ 3403698 w 4972343"/>
              <a:gd name="connsiteY4204" fmla="*/ 398220 h 512833"/>
              <a:gd name="connsiteX4205" fmla="*/ 3413769 w 4972343"/>
              <a:gd name="connsiteY4205" fmla="*/ 388150 h 512833"/>
              <a:gd name="connsiteX4206" fmla="*/ 3385525 w 4972343"/>
              <a:gd name="connsiteY4206" fmla="*/ 388150 h 512833"/>
              <a:gd name="connsiteX4207" fmla="*/ 3395596 w 4972343"/>
              <a:gd name="connsiteY4207" fmla="*/ 398220 h 512833"/>
              <a:gd name="connsiteX4208" fmla="*/ 3385525 w 4972343"/>
              <a:gd name="connsiteY4208" fmla="*/ 408292 h 512833"/>
              <a:gd name="connsiteX4209" fmla="*/ 3375453 w 4972343"/>
              <a:gd name="connsiteY4209" fmla="*/ 398220 h 512833"/>
              <a:gd name="connsiteX4210" fmla="*/ 3385525 w 4972343"/>
              <a:gd name="connsiteY4210" fmla="*/ 388150 h 512833"/>
              <a:gd name="connsiteX4211" fmla="*/ 3357279 w 4972343"/>
              <a:gd name="connsiteY4211" fmla="*/ 388150 h 512833"/>
              <a:gd name="connsiteX4212" fmla="*/ 3367350 w 4972343"/>
              <a:gd name="connsiteY4212" fmla="*/ 398220 h 512833"/>
              <a:gd name="connsiteX4213" fmla="*/ 3357279 w 4972343"/>
              <a:gd name="connsiteY4213" fmla="*/ 408292 h 512833"/>
              <a:gd name="connsiteX4214" fmla="*/ 3347208 w 4972343"/>
              <a:gd name="connsiteY4214" fmla="*/ 398220 h 512833"/>
              <a:gd name="connsiteX4215" fmla="*/ 3357279 w 4972343"/>
              <a:gd name="connsiteY4215" fmla="*/ 388150 h 512833"/>
              <a:gd name="connsiteX4216" fmla="*/ 3329033 w 4972343"/>
              <a:gd name="connsiteY4216" fmla="*/ 388150 h 512833"/>
              <a:gd name="connsiteX4217" fmla="*/ 3339104 w 4972343"/>
              <a:gd name="connsiteY4217" fmla="*/ 398220 h 512833"/>
              <a:gd name="connsiteX4218" fmla="*/ 3329033 w 4972343"/>
              <a:gd name="connsiteY4218" fmla="*/ 408292 h 512833"/>
              <a:gd name="connsiteX4219" fmla="*/ 3318963 w 4972343"/>
              <a:gd name="connsiteY4219" fmla="*/ 398220 h 512833"/>
              <a:gd name="connsiteX4220" fmla="*/ 3329033 w 4972343"/>
              <a:gd name="connsiteY4220" fmla="*/ 388150 h 512833"/>
              <a:gd name="connsiteX4221" fmla="*/ 3300830 w 4972343"/>
              <a:gd name="connsiteY4221" fmla="*/ 388150 h 512833"/>
              <a:gd name="connsiteX4222" fmla="*/ 3310732 w 4972343"/>
              <a:gd name="connsiteY4222" fmla="*/ 398051 h 512833"/>
              <a:gd name="connsiteX4223" fmla="*/ 3310732 w 4972343"/>
              <a:gd name="connsiteY4223" fmla="*/ 397914 h 512833"/>
              <a:gd name="connsiteX4224" fmla="*/ 3310829 w 4972343"/>
              <a:gd name="connsiteY4224" fmla="*/ 398148 h 512833"/>
              <a:gd name="connsiteX4225" fmla="*/ 3310901 w 4972343"/>
              <a:gd name="connsiteY4225" fmla="*/ 398220 h 512833"/>
              <a:gd name="connsiteX4226" fmla="*/ 3310829 w 4972343"/>
              <a:gd name="connsiteY4226" fmla="*/ 398292 h 512833"/>
              <a:gd name="connsiteX4227" fmla="*/ 3310732 w 4972343"/>
              <a:gd name="connsiteY4227" fmla="*/ 398527 h 512833"/>
              <a:gd name="connsiteX4228" fmla="*/ 3310732 w 4972343"/>
              <a:gd name="connsiteY4228" fmla="*/ 398390 h 512833"/>
              <a:gd name="connsiteX4229" fmla="*/ 3300830 w 4972343"/>
              <a:gd name="connsiteY4229" fmla="*/ 408292 h 512833"/>
              <a:gd name="connsiteX4230" fmla="*/ 3290760 w 4972343"/>
              <a:gd name="connsiteY4230" fmla="*/ 398220 h 512833"/>
              <a:gd name="connsiteX4231" fmla="*/ 3300830 w 4972343"/>
              <a:gd name="connsiteY4231" fmla="*/ 388150 h 512833"/>
              <a:gd name="connsiteX4232" fmla="*/ 3272569 w 4972343"/>
              <a:gd name="connsiteY4232" fmla="*/ 388150 h 512833"/>
              <a:gd name="connsiteX4233" fmla="*/ 3282640 w 4972343"/>
              <a:gd name="connsiteY4233" fmla="*/ 398220 h 512833"/>
              <a:gd name="connsiteX4234" fmla="*/ 3272569 w 4972343"/>
              <a:gd name="connsiteY4234" fmla="*/ 408292 h 512833"/>
              <a:gd name="connsiteX4235" fmla="*/ 3262499 w 4972343"/>
              <a:gd name="connsiteY4235" fmla="*/ 398220 h 512833"/>
              <a:gd name="connsiteX4236" fmla="*/ 3272569 w 4972343"/>
              <a:gd name="connsiteY4236" fmla="*/ 388150 h 512833"/>
              <a:gd name="connsiteX4237" fmla="*/ 3244332 w 4972343"/>
              <a:gd name="connsiteY4237" fmla="*/ 388150 h 512833"/>
              <a:gd name="connsiteX4238" fmla="*/ 3254402 w 4972343"/>
              <a:gd name="connsiteY4238" fmla="*/ 398220 h 512833"/>
              <a:gd name="connsiteX4239" fmla="*/ 3244332 w 4972343"/>
              <a:gd name="connsiteY4239" fmla="*/ 408292 h 512833"/>
              <a:gd name="connsiteX4240" fmla="*/ 3234261 w 4972343"/>
              <a:gd name="connsiteY4240" fmla="*/ 398220 h 512833"/>
              <a:gd name="connsiteX4241" fmla="*/ 3244332 w 4972343"/>
              <a:gd name="connsiteY4241" fmla="*/ 388150 h 512833"/>
              <a:gd name="connsiteX4242" fmla="*/ 3216087 w 4972343"/>
              <a:gd name="connsiteY4242" fmla="*/ 388150 h 512833"/>
              <a:gd name="connsiteX4243" fmla="*/ 3226158 w 4972343"/>
              <a:gd name="connsiteY4243" fmla="*/ 398220 h 512833"/>
              <a:gd name="connsiteX4244" fmla="*/ 3216087 w 4972343"/>
              <a:gd name="connsiteY4244" fmla="*/ 408292 h 512833"/>
              <a:gd name="connsiteX4245" fmla="*/ 3206016 w 4972343"/>
              <a:gd name="connsiteY4245" fmla="*/ 398220 h 512833"/>
              <a:gd name="connsiteX4246" fmla="*/ 3216087 w 4972343"/>
              <a:gd name="connsiteY4246" fmla="*/ 388150 h 512833"/>
              <a:gd name="connsiteX4247" fmla="*/ 3187840 w 4972343"/>
              <a:gd name="connsiteY4247" fmla="*/ 388150 h 512833"/>
              <a:gd name="connsiteX4248" fmla="*/ 3197911 w 4972343"/>
              <a:gd name="connsiteY4248" fmla="*/ 398220 h 512833"/>
              <a:gd name="connsiteX4249" fmla="*/ 3187840 w 4972343"/>
              <a:gd name="connsiteY4249" fmla="*/ 408292 h 512833"/>
              <a:gd name="connsiteX4250" fmla="*/ 3177769 w 4972343"/>
              <a:gd name="connsiteY4250" fmla="*/ 398220 h 512833"/>
              <a:gd name="connsiteX4251" fmla="*/ 3187840 w 4972343"/>
              <a:gd name="connsiteY4251" fmla="*/ 388150 h 512833"/>
              <a:gd name="connsiteX4252" fmla="*/ 3159596 w 4972343"/>
              <a:gd name="connsiteY4252" fmla="*/ 388150 h 512833"/>
              <a:gd name="connsiteX4253" fmla="*/ 3169667 w 4972343"/>
              <a:gd name="connsiteY4253" fmla="*/ 398220 h 512833"/>
              <a:gd name="connsiteX4254" fmla="*/ 3159596 w 4972343"/>
              <a:gd name="connsiteY4254" fmla="*/ 408292 h 512833"/>
              <a:gd name="connsiteX4255" fmla="*/ 3149525 w 4972343"/>
              <a:gd name="connsiteY4255" fmla="*/ 398220 h 512833"/>
              <a:gd name="connsiteX4256" fmla="*/ 3159596 w 4972343"/>
              <a:gd name="connsiteY4256" fmla="*/ 388150 h 512833"/>
              <a:gd name="connsiteX4257" fmla="*/ 3131350 w 4972343"/>
              <a:gd name="connsiteY4257" fmla="*/ 388150 h 512833"/>
              <a:gd name="connsiteX4258" fmla="*/ 3141421 w 4972343"/>
              <a:gd name="connsiteY4258" fmla="*/ 398220 h 512833"/>
              <a:gd name="connsiteX4259" fmla="*/ 3131350 w 4972343"/>
              <a:gd name="connsiteY4259" fmla="*/ 408292 h 512833"/>
              <a:gd name="connsiteX4260" fmla="*/ 3121279 w 4972343"/>
              <a:gd name="connsiteY4260" fmla="*/ 398220 h 512833"/>
              <a:gd name="connsiteX4261" fmla="*/ 3131350 w 4972343"/>
              <a:gd name="connsiteY4261" fmla="*/ 388150 h 512833"/>
              <a:gd name="connsiteX4262" fmla="*/ 3103105 w 4972343"/>
              <a:gd name="connsiteY4262" fmla="*/ 388150 h 512833"/>
              <a:gd name="connsiteX4263" fmla="*/ 3113176 w 4972343"/>
              <a:gd name="connsiteY4263" fmla="*/ 398220 h 512833"/>
              <a:gd name="connsiteX4264" fmla="*/ 3103105 w 4972343"/>
              <a:gd name="connsiteY4264" fmla="*/ 408292 h 512833"/>
              <a:gd name="connsiteX4265" fmla="*/ 3093034 w 4972343"/>
              <a:gd name="connsiteY4265" fmla="*/ 398220 h 512833"/>
              <a:gd name="connsiteX4266" fmla="*/ 3103105 w 4972343"/>
              <a:gd name="connsiteY4266" fmla="*/ 388150 h 512833"/>
              <a:gd name="connsiteX4267" fmla="*/ 3074858 w 4972343"/>
              <a:gd name="connsiteY4267" fmla="*/ 388150 h 512833"/>
              <a:gd name="connsiteX4268" fmla="*/ 3084929 w 4972343"/>
              <a:gd name="connsiteY4268" fmla="*/ 398220 h 512833"/>
              <a:gd name="connsiteX4269" fmla="*/ 3074858 w 4972343"/>
              <a:gd name="connsiteY4269" fmla="*/ 408292 h 512833"/>
              <a:gd name="connsiteX4270" fmla="*/ 3064787 w 4972343"/>
              <a:gd name="connsiteY4270" fmla="*/ 398220 h 512833"/>
              <a:gd name="connsiteX4271" fmla="*/ 3074858 w 4972343"/>
              <a:gd name="connsiteY4271" fmla="*/ 388150 h 512833"/>
              <a:gd name="connsiteX4272" fmla="*/ 3046614 w 4972343"/>
              <a:gd name="connsiteY4272" fmla="*/ 388150 h 512833"/>
              <a:gd name="connsiteX4273" fmla="*/ 3056685 w 4972343"/>
              <a:gd name="connsiteY4273" fmla="*/ 398220 h 512833"/>
              <a:gd name="connsiteX4274" fmla="*/ 3046614 w 4972343"/>
              <a:gd name="connsiteY4274" fmla="*/ 408292 h 512833"/>
              <a:gd name="connsiteX4275" fmla="*/ 3036543 w 4972343"/>
              <a:gd name="connsiteY4275" fmla="*/ 398220 h 512833"/>
              <a:gd name="connsiteX4276" fmla="*/ 3046614 w 4972343"/>
              <a:gd name="connsiteY4276" fmla="*/ 388150 h 512833"/>
              <a:gd name="connsiteX4277" fmla="*/ 3018368 w 4972343"/>
              <a:gd name="connsiteY4277" fmla="*/ 388150 h 512833"/>
              <a:gd name="connsiteX4278" fmla="*/ 3028439 w 4972343"/>
              <a:gd name="connsiteY4278" fmla="*/ 398220 h 512833"/>
              <a:gd name="connsiteX4279" fmla="*/ 3018368 w 4972343"/>
              <a:gd name="connsiteY4279" fmla="*/ 408292 h 512833"/>
              <a:gd name="connsiteX4280" fmla="*/ 3008297 w 4972343"/>
              <a:gd name="connsiteY4280" fmla="*/ 398220 h 512833"/>
              <a:gd name="connsiteX4281" fmla="*/ 3018368 w 4972343"/>
              <a:gd name="connsiteY4281" fmla="*/ 388150 h 512833"/>
              <a:gd name="connsiteX4282" fmla="*/ 2990123 w 4972343"/>
              <a:gd name="connsiteY4282" fmla="*/ 388150 h 512833"/>
              <a:gd name="connsiteX4283" fmla="*/ 3000194 w 4972343"/>
              <a:gd name="connsiteY4283" fmla="*/ 398220 h 512833"/>
              <a:gd name="connsiteX4284" fmla="*/ 2990123 w 4972343"/>
              <a:gd name="connsiteY4284" fmla="*/ 408292 h 512833"/>
              <a:gd name="connsiteX4285" fmla="*/ 2980052 w 4972343"/>
              <a:gd name="connsiteY4285" fmla="*/ 398220 h 512833"/>
              <a:gd name="connsiteX4286" fmla="*/ 2990123 w 4972343"/>
              <a:gd name="connsiteY4286" fmla="*/ 388150 h 512833"/>
              <a:gd name="connsiteX4287" fmla="*/ 2961877 w 4972343"/>
              <a:gd name="connsiteY4287" fmla="*/ 388150 h 512833"/>
              <a:gd name="connsiteX4288" fmla="*/ 2971947 w 4972343"/>
              <a:gd name="connsiteY4288" fmla="*/ 398220 h 512833"/>
              <a:gd name="connsiteX4289" fmla="*/ 2961877 w 4972343"/>
              <a:gd name="connsiteY4289" fmla="*/ 408292 h 512833"/>
              <a:gd name="connsiteX4290" fmla="*/ 2951805 w 4972343"/>
              <a:gd name="connsiteY4290" fmla="*/ 398220 h 512833"/>
              <a:gd name="connsiteX4291" fmla="*/ 2961877 w 4972343"/>
              <a:gd name="connsiteY4291" fmla="*/ 388150 h 512833"/>
              <a:gd name="connsiteX4292" fmla="*/ 2933632 w 4972343"/>
              <a:gd name="connsiteY4292" fmla="*/ 388150 h 512833"/>
              <a:gd name="connsiteX4293" fmla="*/ 2943703 w 4972343"/>
              <a:gd name="connsiteY4293" fmla="*/ 398220 h 512833"/>
              <a:gd name="connsiteX4294" fmla="*/ 2933632 w 4972343"/>
              <a:gd name="connsiteY4294" fmla="*/ 408292 h 512833"/>
              <a:gd name="connsiteX4295" fmla="*/ 2923561 w 4972343"/>
              <a:gd name="connsiteY4295" fmla="*/ 398220 h 512833"/>
              <a:gd name="connsiteX4296" fmla="*/ 2933632 w 4972343"/>
              <a:gd name="connsiteY4296" fmla="*/ 388150 h 512833"/>
              <a:gd name="connsiteX4297" fmla="*/ 2905386 w 4972343"/>
              <a:gd name="connsiteY4297" fmla="*/ 388150 h 512833"/>
              <a:gd name="connsiteX4298" fmla="*/ 2915457 w 4972343"/>
              <a:gd name="connsiteY4298" fmla="*/ 398220 h 512833"/>
              <a:gd name="connsiteX4299" fmla="*/ 2905386 w 4972343"/>
              <a:gd name="connsiteY4299" fmla="*/ 408292 h 512833"/>
              <a:gd name="connsiteX4300" fmla="*/ 2895314 w 4972343"/>
              <a:gd name="connsiteY4300" fmla="*/ 398220 h 512833"/>
              <a:gd name="connsiteX4301" fmla="*/ 2905386 w 4972343"/>
              <a:gd name="connsiteY4301" fmla="*/ 388150 h 512833"/>
              <a:gd name="connsiteX4302" fmla="*/ 2877141 w 4972343"/>
              <a:gd name="connsiteY4302" fmla="*/ 388150 h 512833"/>
              <a:gd name="connsiteX4303" fmla="*/ 2887212 w 4972343"/>
              <a:gd name="connsiteY4303" fmla="*/ 398220 h 512833"/>
              <a:gd name="connsiteX4304" fmla="*/ 2877141 w 4972343"/>
              <a:gd name="connsiteY4304" fmla="*/ 408292 h 512833"/>
              <a:gd name="connsiteX4305" fmla="*/ 2867070 w 4972343"/>
              <a:gd name="connsiteY4305" fmla="*/ 398220 h 512833"/>
              <a:gd name="connsiteX4306" fmla="*/ 2877141 w 4972343"/>
              <a:gd name="connsiteY4306" fmla="*/ 388150 h 512833"/>
              <a:gd name="connsiteX4307" fmla="*/ 2848895 w 4972343"/>
              <a:gd name="connsiteY4307" fmla="*/ 388150 h 512833"/>
              <a:gd name="connsiteX4308" fmla="*/ 2858966 w 4972343"/>
              <a:gd name="connsiteY4308" fmla="*/ 398220 h 512833"/>
              <a:gd name="connsiteX4309" fmla="*/ 2848895 w 4972343"/>
              <a:gd name="connsiteY4309" fmla="*/ 408292 h 512833"/>
              <a:gd name="connsiteX4310" fmla="*/ 2838824 w 4972343"/>
              <a:gd name="connsiteY4310" fmla="*/ 398220 h 512833"/>
              <a:gd name="connsiteX4311" fmla="*/ 2848895 w 4972343"/>
              <a:gd name="connsiteY4311" fmla="*/ 388150 h 512833"/>
              <a:gd name="connsiteX4312" fmla="*/ 2820650 w 4972343"/>
              <a:gd name="connsiteY4312" fmla="*/ 388150 h 512833"/>
              <a:gd name="connsiteX4313" fmla="*/ 2830721 w 4972343"/>
              <a:gd name="connsiteY4313" fmla="*/ 398220 h 512833"/>
              <a:gd name="connsiteX4314" fmla="*/ 2820650 w 4972343"/>
              <a:gd name="connsiteY4314" fmla="*/ 408292 h 512833"/>
              <a:gd name="connsiteX4315" fmla="*/ 2810579 w 4972343"/>
              <a:gd name="connsiteY4315" fmla="*/ 398220 h 512833"/>
              <a:gd name="connsiteX4316" fmla="*/ 2820650 w 4972343"/>
              <a:gd name="connsiteY4316" fmla="*/ 388150 h 512833"/>
              <a:gd name="connsiteX4317" fmla="*/ 2792404 w 4972343"/>
              <a:gd name="connsiteY4317" fmla="*/ 388150 h 512833"/>
              <a:gd name="connsiteX4318" fmla="*/ 2802475 w 4972343"/>
              <a:gd name="connsiteY4318" fmla="*/ 398220 h 512833"/>
              <a:gd name="connsiteX4319" fmla="*/ 2792404 w 4972343"/>
              <a:gd name="connsiteY4319" fmla="*/ 408292 h 512833"/>
              <a:gd name="connsiteX4320" fmla="*/ 2782333 w 4972343"/>
              <a:gd name="connsiteY4320" fmla="*/ 398220 h 512833"/>
              <a:gd name="connsiteX4321" fmla="*/ 2792404 w 4972343"/>
              <a:gd name="connsiteY4321" fmla="*/ 388150 h 512833"/>
              <a:gd name="connsiteX4322" fmla="*/ 2764159 w 4972343"/>
              <a:gd name="connsiteY4322" fmla="*/ 388150 h 512833"/>
              <a:gd name="connsiteX4323" fmla="*/ 2774230 w 4972343"/>
              <a:gd name="connsiteY4323" fmla="*/ 398220 h 512833"/>
              <a:gd name="connsiteX4324" fmla="*/ 2764159 w 4972343"/>
              <a:gd name="connsiteY4324" fmla="*/ 408292 h 512833"/>
              <a:gd name="connsiteX4325" fmla="*/ 2754088 w 4972343"/>
              <a:gd name="connsiteY4325" fmla="*/ 398220 h 512833"/>
              <a:gd name="connsiteX4326" fmla="*/ 2764159 w 4972343"/>
              <a:gd name="connsiteY4326" fmla="*/ 388150 h 512833"/>
              <a:gd name="connsiteX4327" fmla="*/ 2735913 w 4972343"/>
              <a:gd name="connsiteY4327" fmla="*/ 388150 h 512833"/>
              <a:gd name="connsiteX4328" fmla="*/ 2745984 w 4972343"/>
              <a:gd name="connsiteY4328" fmla="*/ 398220 h 512833"/>
              <a:gd name="connsiteX4329" fmla="*/ 2735913 w 4972343"/>
              <a:gd name="connsiteY4329" fmla="*/ 408292 h 512833"/>
              <a:gd name="connsiteX4330" fmla="*/ 2725842 w 4972343"/>
              <a:gd name="connsiteY4330" fmla="*/ 398220 h 512833"/>
              <a:gd name="connsiteX4331" fmla="*/ 2735913 w 4972343"/>
              <a:gd name="connsiteY4331" fmla="*/ 388150 h 512833"/>
              <a:gd name="connsiteX4332" fmla="*/ 2707668 w 4972343"/>
              <a:gd name="connsiteY4332" fmla="*/ 388150 h 512833"/>
              <a:gd name="connsiteX4333" fmla="*/ 2717739 w 4972343"/>
              <a:gd name="connsiteY4333" fmla="*/ 398220 h 512833"/>
              <a:gd name="connsiteX4334" fmla="*/ 2707668 w 4972343"/>
              <a:gd name="connsiteY4334" fmla="*/ 408292 h 512833"/>
              <a:gd name="connsiteX4335" fmla="*/ 2697597 w 4972343"/>
              <a:gd name="connsiteY4335" fmla="*/ 398220 h 512833"/>
              <a:gd name="connsiteX4336" fmla="*/ 2707668 w 4972343"/>
              <a:gd name="connsiteY4336" fmla="*/ 388150 h 512833"/>
              <a:gd name="connsiteX4337" fmla="*/ 2679422 w 4972343"/>
              <a:gd name="connsiteY4337" fmla="*/ 388150 h 512833"/>
              <a:gd name="connsiteX4338" fmla="*/ 2689493 w 4972343"/>
              <a:gd name="connsiteY4338" fmla="*/ 398220 h 512833"/>
              <a:gd name="connsiteX4339" fmla="*/ 2679422 w 4972343"/>
              <a:gd name="connsiteY4339" fmla="*/ 408292 h 512833"/>
              <a:gd name="connsiteX4340" fmla="*/ 2669351 w 4972343"/>
              <a:gd name="connsiteY4340" fmla="*/ 398220 h 512833"/>
              <a:gd name="connsiteX4341" fmla="*/ 2679422 w 4972343"/>
              <a:gd name="connsiteY4341" fmla="*/ 388150 h 512833"/>
              <a:gd name="connsiteX4342" fmla="*/ 2651177 w 4972343"/>
              <a:gd name="connsiteY4342" fmla="*/ 388150 h 512833"/>
              <a:gd name="connsiteX4343" fmla="*/ 2661248 w 4972343"/>
              <a:gd name="connsiteY4343" fmla="*/ 398220 h 512833"/>
              <a:gd name="connsiteX4344" fmla="*/ 2651177 w 4972343"/>
              <a:gd name="connsiteY4344" fmla="*/ 408292 h 512833"/>
              <a:gd name="connsiteX4345" fmla="*/ 2641106 w 4972343"/>
              <a:gd name="connsiteY4345" fmla="*/ 398220 h 512833"/>
              <a:gd name="connsiteX4346" fmla="*/ 2651177 w 4972343"/>
              <a:gd name="connsiteY4346" fmla="*/ 388150 h 512833"/>
              <a:gd name="connsiteX4347" fmla="*/ 2622931 w 4972343"/>
              <a:gd name="connsiteY4347" fmla="*/ 388150 h 512833"/>
              <a:gd name="connsiteX4348" fmla="*/ 2633002 w 4972343"/>
              <a:gd name="connsiteY4348" fmla="*/ 398220 h 512833"/>
              <a:gd name="connsiteX4349" fmla="*/ 2622931 w 4972343"/>
              <a:gd name="connsiteY4349" fmla="*/ 408292 h 512833"/>
              <a:gd name="connsiteX4350" fmla="*/ 2612860 w 4972343"/>
              <a:gd name="connsiteY4350" fmla="*/ 398220 h 512833"/>
              <a:gd name="connsiteX4351" fmla="*/ 2622931 w 4972343"/>
              <a:gd name="connsiteY4351" fmla="*/ 388150 h 512833"/>
              <a:gd name="connsiteX4352" fmla="*/ 2594686 w 4972343"/>
              <a:gd name="connsiteY4352" fmla="*/ 388150 h 512833"/>
              <a:gd name="connsiteX4353" fmla="*/ 2604757 w 4972343"/>
              <a:gd name="connsiteY4353" fmla="*/ 398220 h 512833"/>
              <a:gd name="connsiteX4354" fmla="*/ 2594686 w 4972343"/>
              <a:gd name="connsiteY4354" fmla="*/ 408292 h 512833"/>
              <a:gd name="connsiteX4355" fmla="*/ 2584615 w 4972343"/>
              <a:gd name="connsiteY4355" fmla="*/ 398220 h 512833"/>
              <a:gd name="connsiteX4356" fmla="*/ 2594686 w 4972343"/>
              <a:gd name="connsiteY4356" fmla="*/ 388150 h 512833"/>
              <a:gd name="connsiteX4357" fmla="*/ 2566440 w 4972343"/>
              <a:gd name="connsiteY4357" fmla="*/ 388150 h 512833"/>
              <a:gd name="connsiteX4358" fmla="*/ 2576511 w 4972343"/>
              <a:gd name="connsiteY4358" fmla="*/ 398220 h 512833"/>
              <a:gd name="connsiteX4359" fmla="*/ 2566440 w 4972343"/>
              <a:gd name="connsiteY4359" fmla="*/ 408292 h 512833"/>
              <a:gd name="connsiteX4360" fmla="*/ 2556369 w 4972343"/>
              <a:gd name="connsiteY4360" fmla="*/ 398220 h 512833"/>
              <a:gd name="connsiteX4361" fmla="*/ 2566440 w 4972343"/>
              <a:gd name="connsiteY4361" fmla="*/ 388150 h 512833"/>
              <a:gd name="connsiteX4362" fmla="*/ 2538195 w 4972343"/>
              <a:gd name="connsiteY4362" fmla="*/ 388150 h 512833"/>
              <a:gd name="connsiteX4363" fmla="*/ 2548266 w 4972343"/>
              <a:gd name="connsiteY4363" fmla="*/ 398220 h 512833"/>
              <a:gd name="connsiteX4364" fmla="*/ 2538195 w 4972343"/>
              <a:gd name="connsiteY4364" fmla="*/ 408292 h 512833"/>
              <a:gd name="connsiteX4365" fmla="*/ 2528124 w 4972343"/>
              <a:gd name="connsiteY4365" fmla="*/ 398220 h 512833"/>
              <a:gd name="connsiteX4366" fmla="*/ 2538195 w 4972343"/>
              <a:gd name="connsiteY4366" fmla="*/ 388150 h 512833"/>
              <a:gd name="connsiteX4367" fmla="*/ 2509949 w 4972343"/>
              <a:gd name="connsiteY4367" fmla="*/ 388150 h 512833"/>
              <a:gd name="connsiteX4368" fmla="*/ 2520020 w 4972343"/>
              <a:gd name="connsiteY4368" fmla="*/ 398220 h 512833"/>
              <a:gd name="connsiteX4369" fmla="*/ 2509949 w 4972343"/>
              <a:gd name="connsiteY4369" fmla="*/ 408292 h 512833"/>
              <a:gd name="connsiteX4370" fmla="*/ 2499878 w 4972343"/>
              <a:gd name="connsiteY4370" fmla="*/ 398220 h 512833"/>
              <a:gd name="connsiteX4371" fmla="*/ 2509949 w 4972343"/>
              <a:gd name="connsiteY4371" fmla="*/ 388150 h 512833"/>
              <a:gd name="connsiteX4372" fmla="*/ 2481704 w 4972343"/>
              <a:gd name="connsiteY4372" fmla="*/ 388150 h 512833"/>
              <a:gd name="connsiteX4373" fmla="*/ 2491775 w 4972343"/>
              <a:gd name="connsiteY4373" fmla="*/ 398220 h 512833"/>
              <a:gd name="connsiteX4374" fmla="*/ 2481704 w 4972343"/>
              <a:gd name="connsiteY4374" fmla="*/ 408292 h 512833"/>
              <a:gd name="connsiteX4375" fmla="*/ 2471633 w 4972343"/>
              <a:gd name="connsiteY4375" fmla="*/ 398220 h 512833"/>
              <a:gd name="connsiteX4376" fmla="*/ 2481704 w 4972343"/>
              <a:gd name="connsiteY4376" fmla="*/ 388150 h 512833"/>
              <a:gd name="connsiteX4377" fmla="*/ 2453458 w 4972343"/>
              <a:gd name="connsiteY4377" fmla="*/ 388150 h 512833"/>
              <a:gd name="connsiteX4378" fmla="*/ 2463529 w 4972343"/>
              <a:gd name="connsiteY4378" fmla="*/ 398220 h 512833"/>
              <a:gd name="connsiteX4379" fmla="*/ 2453458 w 4972343"/>
              <a:gd name="connsiteY4379" fmla="*/ 408292 h 512833"/>
              <a:gd name="connsiteX4380" fmla="*/ 2443387 w 4972343"/>
              <a:gd name="connsiteY4380" fmla="*/ 398220 h 512833"/>
              <a:gd name="connsiteX4381" fmla="*/ 2453458 w 4972343"/>
              <a:gd name="connsiteY4381" fmla="*/ 388150 h 512833"/>
              <a:gd name="connsiteX4382" fmla="*/ 2425212 w 4972343"/>
              <a:gd name="connsiteY4382" fmla="*/ 388150 h 512833"/>
              <a:gd name="connsiteX4383" fmla="*/ 2435283 w 4972343"/>
              <a:gd name="connsiteY4383" fmla="*/ 398220 h 512833"/>
              <a:gd name="connsiteX4384" fmla="*/ 2425212 w 4972343"/>
              <a:gd name="connsiteY4384" fmla="*/ 408292 h 512833"/>
              <a:gd name="connsiteX4385" fmla="*/ 2415141 w 4972343"/>
              <a:gd name="connsiteY4385" fmla="*/ 398220 h 512833"/>
              <a:gd name="connsiteX4386" fmla="*/ 2425212 w 4972343"/>
              <a:gd name="connsiteY4386" fmla="*/ 388150 h 512833"/>
              <a:gd name="connsiteX4387" fmla="*/ 2396967 w 4972343"/>
              <a:gd name="connsiteY4387" fmla="*/ 388150 h 512833"/>
              <a:gd name="connsiteX4388" fmla="*/ 2407038 w 4972343"/>
              <a:gd name="connsiteY4388" fmla="*/ 398220 h 512833"/>
              <a:gd name="connsiteX4389" fmla="*/ 2396967 w 4972343"/>
              <a:gd name="connsiteY4389" fmla="*/ 408292 h 512833"/>
              <a:gd name="connsiteX4390" fmla="*/ 2386896 w 4972343"/>
              <a:gd name="connsiteY4390" fmla="*/ 398220 h 512833"/>
              <a:gd name="connsiteX4391" fmla="*/ 2396967 w 4972343"/>
              <a:gd name="connsiteY4391" fmla="*/ 388150 h 512833"/>
              <a:gd name="connsiteX4392" fmla="*/ 2368721 w 4972343"/>
              <a:gd name="connsiteY4392" fmla="*/ 388150 h 512833"/>
              <a:gd name="connsiteX4393" fmla="*/ 2378791 w 4972343"/>
              <a:gd name="connsiteY4393" fmla="*/ 398220 h 512833"/>
              <a:gd name="connsiteX4394" fmla="*/ 2368721 w 4972343"/>
              <a:gd name="connsiteY4394" fmla="*/ 408292 h 512833"/>
              <a:gd name="connsiteX4395" fmla="*/ 2358650 w 4972343"/>
              <a:gd name="connsiteY4395" fmla="*/ 398220 h 512833"/>
              <a:gd name="connsiteX4396" fmla="*/ 2368721 w 4972343"/>
              <a:gd name="connsiteY4396" fmla="*/ 388150 h 512833"/>
              <a:gd name="connsiteX4397" fmla="*/ 2340476 w 4972343"/>
              <a:gd name="connsiteY4397" fmla="*/ 388150 h 512833"/>
              <a:gd name="connsiteX4398" fmla="*/ 2350547 w 4972343"/>
              <a:gd name="connsiteY4398" fmla="*/ 398220 h 512833"/>
              <a:gd name="connsiteX4399" fmla="*/ 2340476 w 4972343"/>
              <a:gd name="connsiteY4399" fmla="*/ 408292 h 512833"/>
              <a:gd name="connsiteX4400" fmla="*/ 2330405 w 4972343"/>
              <a:gd name="connsiteY4400" fmla="*/ 398220 h 512833"/>
              <a:gd name="connsiteX4401" fmla="*/ 2340476 w 4972343"/>
              <a:gd name="connsiteY4401" fmla="*/ 388150 h 512833"/>
              <a:gd name="connsiteX4402" fmla="*/ 2312230 w 4972343"/>
              <a:gd name="connsiteY4402" fmla="*/ 388150 h 512833"/>
              <a:gd name="connsiteX4403" fmla="*/ 2322301 w 4972343"/>
              <a:gd name="connsiteY4403" fmla="*/ 398220 h 512833"/>
              <a:gd name="connsiteX4404" fmla="*/ 2312230 w 4972343"/>
              <a:gd name="connsiteY4404" fmla="*/ 408292 h 512833"/>
              <a:gd name="connsiteX4405" fmla="*/ 2302159 w 4972343"/>
              <a:gd name="connsiteY4405" fmla="*/ 398220 h 512833"/>
              <a:gd name="connsiteX4406" fmla="*/ 2312230 w 4972343"/>
              <a:gd name="connsiteY4406" fmla="*/ 388150 h 512833"/>
              <a:gd name="connsiteX4407" fmla="*/ 2283985 w 4972343"/>
              <a:gd name="connsiteY4407" fmla="*/ 388150 h 512833"/>
              <a:gd name="connsiteX4408" fmla="*/ 2294056 w 4972343"/>
              <a:gd name="connsiteY4408" fmla="*/ 398220 h 512833"/>
              <a:gd name="connsiteX4409" fmla="*/ 2283985 w 4972343"/>
              <a:gd name="connsiteY4409" fmla="*/ 408292 h 512833"/>
              <a:gd name="connsiteX4410" fmla="*/ 2273914 w 4972343"/>
              <a:gd name="connsiteY4410" fmla="*/ 398220 h 512833"/>
              <a:gd name="connsiteX4411" fmla="*/ 2283985 w 4972343"/>
              <a:gd name="connsiteY4411" fmla="*/ 388150 h 512833"/>
              <a:gd name="connsiteX4412" fmla="*/ 2255739 w 4972343"/>
              <a:gd name="connsiteY4412" fmla="*/ 388150 h 512833"/>
              <a:gd name="connsiteX4413" fmla="*/ 2265810 w 4972343"/>
              <a:gd name="connsiteY4413" fmla="*/ 398220 h 512833"/>
              <a:gd name="connsiteX4414" fmla="*/ 2255739 w 4972343"/>
              <a:gd name="connsiteY4414" fmla="*/ 408292 h 512833"/>
              <a:gd name="connsiteX4415" fmla="*/ 2245668 w 4972343"/>
              <a:gd name="connsiteY4415" fmla="*/ 398220 h 512833"/>
              <a:gd name="connsiteX4416" fmla="*/ 2255739 w 4972343"/>
              <a:gd name="connsiteY4416" fmla="*/ 388150 h 512833"/>
              <a:gd name="connsiteX4417" fmla="*/ 2227494 w 4972343"/>
              <a:gd name="connsiteY4417" fmla="*/ 388150 h 512833"/>
              <a:gd name="connsiteX4418" fmla="*/ 2237565 w 4972343"/>
              <a:gd name="connsiteY4418" fmla="*/ 398220 h 512833"/>
              <a:gd name="connsiteX4419" fmla="*/ 2227494 w 4972343"/>
              <a:gd name="connsiteY4419" fmla="*/ 408292 h 512833"/>
              <a:gd name="connsiteX4420" fmla="*/ 2217423 w 4972343"/>
              <a:gd name="connsiteY4420" fmla="*/ 398220 h 512833"/>
              <a:gd name="connsiteX4421" fmla="*/ 2227494 w 4972343"/>
              <a:gd name="connsiteY4421" fmla="*/ 388150 h 512833"/>
              <a:gd name="connsiteX4422" fmla="*/ 2199248 w 4972343"/>
              <a:gd name="connsiteY4422" fmla="*/ 388150 h 512833"/>
              <a:gd name="connsiteX4423" fmla="*/ 2209319 w 4972343"/>
              <a:gd name="connsiteY4423" fmla="*/ 398220 h 512833"/>
              <a:gd name="connsiteX4424" fmla="*/ 2199248 w 4972343"/>
              <a:gd name="connsiteY4424" fmla="*/ 408292 h 512833"/>
              <a:gd name="connsiteX4425" fmla="*/ 2189177 w 4972343"/>
              <a:gd name="connsiteY4425" fmla="*/ 398220 h 512833"/>
              <a:gd name="connsiteX4426" fmla="*/ 2199248 w 4972343"/>
              <a:gd name="connsiteY4426" fmla="*/ 388150 h 512833"/>
              <a:gd name="connsiteX4427" fmla="*/ 2171003 w 4972343"/>
              <a:gd name="connsiteY4427" fmla="*/ 388150 h 512833"/>
              <a:gd name="connsiteX4428" fmla="*/ 2181074 w 4972343"/>
              <a:gd name="connsiteY4428" fmla="*/ 398220 h 512833"/>
              <a:gd name="connsiteX4429" fmla="*/ 2171003 w 4972343"/>
              <a:gd name="connsiteY4429" fmla="*/ 408292 h 512833"/>
              <a:gd name="connsiteX4430" fmla="*/ 2160932 w 4972343"/>
              <a:gd name="connsiteY4430" fmla="*/ 398220 h 512833"/>
              <a:gd name="connsiteX4431" fmla="*/ 2171003 w 4972343"/>
              <a:gd name="connsiteY4431" fmla="*/ 388150 h 512833"/>
              <a:gd name="connsiteX4432" fmla="*/ 2142757 w 4972343"/>
              <a:gd name="connsiteY4432" fmla="*/ 388150 h 512833"/>
              <a:gd name="connsiteX4433" fmla="*/ 2152828 w 4972343"/>
              <a:gd name="connsiteY4433" fmla="*/ 398220 h 512833"/>
              <a:gd name="connsiteX4434" fmla="*/ 2142757 w 4972343"/>
              <a:gd name="connsiteY4434" fmla="*/ 408292 h 512833"/>
              <a:gd name="connsiteX4435" fmla="*/ 2132686 w 4972343"/>
              <a:gd name="connsiteY4435" fmla="*/ 398220 h 512833"/>
              <a:gd name="connsiteX4436" fmla="*/ 2142757 w 4972343"/>
              <a:gd name="connsiteY4436" fmla="*/ 388150 h 512833"/>
              <a:gd name="connsiteX4437" fmla="*/ 2114512 w 4972343"/>
              <a:gd name="connsiteY4437" fmla="*/ 388150 h 512833"/>
              <a:gd name="connsiteX4438" fmla="*/ 2124583 w 4972343"/>
              <a:gd name="connsiteY4438" fmla="*/ 398220 h 512833"/>
              <a:gd name="connsiteX4439" fmla="*/ 2114512 w 4972343"/>
              <a:gd name="connsiteY4439" fmla="*/ 408292 h 512833"/>
              <a:gd name="connsiteX4440" fmla="*/ 2104441 w 4972343"/>
              <a:gd name="connsiteY4440" fmla="*/ 398220 h 512833"/>
              <a:gd name="connsiteX4441" fmla="*/ 2114512 w 4972343"/>
              <a:gd name="connsiteY4441" fmla="*/ 388150 h 512833"/>
              <a:gd name="connsiteX4442" fmla="*/ 2086266 w 4972343"/>
              <a:gd name="connsiteY4442" fmla="*/ 388150 h 512833"/>
              <a:gd name="connsiteX4443" fmla="*/ 2096337 w 4972343"/>
              <a:gd name="connsiteY4443" fmla="*/ 398220 h 512833"/>
              <a:gd name="connsiteX4444" fmla="*/ 2086266 w 4972343"/>
              <a:gd name="connsiteY4444" fmla="*/ 408292 h 512833"/>
              <a:gd name="connsiteX4445" fmla="*/ 2076195 w 4972343"/>
              <a:gd name="connsiteY4445" fmla="*/ 398220 h 512833"/>
              <a:gd name="connsiteX4446" fmla="*/ 2086266 w 4972343"/>
              <a:gd name="connsiteY4446" fmla="*/ 388150 h 512833"/>
              <a:gd name="connsiteX4447" fmla="*/ 2058021 w 4972343"/>
              <a:gd name="connsiteY4447" fmla="*/ 388150 h 512833"/>
              <a:gd name="connsiteX4448" fmla="*/ 2068092 w 4972343"/>
              <a:gd name="connsiteY4448" fmla="*/ 398220 h 512833"/>
              <a:gd name="connsiteX4449" fmla="*/ 2058021 w 4972343"/>
              <a:gd name="connsiteY4449" fmla="*/ 408292 h 512833"/>
              <a:gd name="connsiteX4450" fmla="*/ 2047950 w 4972343"/>
              <a:gd name="connsiteY4450" fmla="*/ 398220 h 512833"/>
              <a:gd name="connsiteX4451" fmla="*/ 2058021 w 4972343"/>
              <a:gd name="connsiteY4451" fmla="*/ 388150 h 512833"/>
              <a:gd name="connsiteX4452" fmla="*/ 2029775 w 4972343"/>
              <a:gd name="connsiteY4452" fmla="*/ 388150 h 512833"/>
              <a:gd name="connsiteX4453" fmla="*/ 2039846 w 4972343"/>
              <a:gd name="connsiteY4453" fmla="*/ 398220 h 512833"/>
              <a:gd name="connsiteX4454" fmla="*/ 2029775 w 4972343"/>
              <a:gd name="connsiteY4454" fmla="*/ 408292 h 512833"/>
              <a:gd name="connsiteX4455" fmla="*/ 2019704 w 4972343"/>
              <a:gd name="connsiteY4455" fmla="*/ 398220 h 512833"/>
              <a:gd name="connsiteX4456" fmla="*/ 2029775 w 4972343"/>
              <a:gd name="connsiteY4456" fmla="*/ 388150 h 512833"/>
              <a:gd name="connsiteX4457" fmla="*/ 2001530 w 4972343"/>
              <a:gd name="connsiteY4457" fmla="*/ 388150 h 512833"/>
              <a:gd name="connsiteX4458" fmla="*/ 2011601 w 4972343"/>
              <a:gd name="connsiteY4458" fmla="*/ 398220 h 512833"/>
              <a:gd name="connsiteX4459" fmla="*/ 2001530 w 4972343"/>
              <a:gd name="connsiteY4459" fmla="*/ 408292 h 512833"/>
              <a:gd name="connsiteX4460" fmla="*/ 1991459 w 4972343"/>
              <a:gd name="connsiteY4460" fmla="*/ 398220 h 512833"/>
              <a:gd name="connsiteX4461" fmla="*/ 2001530 w 4972343"/>
              <a:gd name="connsiteY4461" fmla="*/ 388150 h 512833"/>
              <a:gd name="connsiteX4462" fmla="*/ 1973284 w 4972343"/>
              <a:gd name="connsiteY4462" fmla="*/ 388150 h 512833"/>
              <a:gd name="connsiteX4463" fmla="*/ 1983355 w 4972343"/>
              <a:gd name="connsiteY4463" fmla="*/ 398220 h 512833"/>
              <a:gd name="connsiteX4464" fmla="*/ 1973284 w 4972343"/>
              <a:gd name="connsiteY4464" fmla="*/ 408292 h 512833"/>
              <a:gd name="connsiteX4465" fmla="*/ 1963213 w 4972343"/>
              <a:gd name="connsiteY4465" fmla="*/ 398220 h 512833"/>
              <a:gd name="connsiteX4466" fmla="*/ 1973284 w 4972343"/>
              <a:gd name="connsiteY4466" fmla="*/ 388150 h 512833"/>
              <a:gd name="connsiteX4467" fmla="*/ 1945039 w 4972343"/>
              <a:gd name="connsiteY4467" fmla="*/ 388150 h 512833"/>
              <a:gd name="connsiteX4468" fmla="*/ 1955110 w 4972343"/>
              <a:gd name="connsiteY4468" fmla="*/ 398220 h 512833"/>
              <a:gd name="connsiteX4469" fmla="*/ 1945039 w 4972343"/>
              <a:gd name="connsiteY4469" fmla="*/ 408292 h 512833"/>
              <a:gd name="connsiteX4470" fmla="*/ 1934968 w 4972343"/>
              <a:gd name="connsiteY4470" fmla="*/ 398220 h 512833"/>
              <a:gd name="connsiteX4471" fmla="*/ 1945039 w 4972343"/>
              <a:gd name="connsiteY4471" fmla="*/ 388150 h 512833"/>
              <a:gd name="connsiteX4472" fmla="*/ 1916793 w 4972343"/>
              <a:gd name="connsiteY4472" fmla="*/ 388150 h 512833"/>
              <a:gd name="connsiteX4473" fmla="*/ 1926864 w 4972343"/>
              <a:gd name="connsiteY4473" fmla="*/ 398220 h 512833"/>
              <a:gd name="connsiteX4474" fmla="*/ 1916793 w 4972343"/>
              <a:gd name="connsiteY4474" fmla="*/ 408292 h 512833"/>
              <a:gd name="connsiteX4475" fmla="*/ 1906722 w 4972343"/>
              <a:gd name="connsiteY4475" fmla="*/ 398220 h 512833"/>
              <a:gd name="connsiteX4476" fmla="*/ 1916793 w 4972343"/>
              <a:gd name="connsiteY4476" fmla="*/ 388150 h 512833"/>
              <a:gd name="connsiteX4477" fmla="*/ 1888548 w 4972343"/>
              <a:gd name="connsiteY4477" fmla="*/ 388150 h 512833"/>
              <a:gd name="connsiteX4478" fmla="*/ 1898619 w 4972343"/>
              <a:gd name="connsiteY4478" fmla="*/ 398220 h 512833"/>
              <a:gd name="connsiteX4479" fmla="*/ 1888548 w 4972343"/>
              <a:gd name="connsiteY4479" fmla="*/ 408292 h 512833"/>
              <a:gd name="connsiteX4480" fmla="*/ 1878477 w 4972343"/>
              <a:gd name="connsiteY4480" fmla="*/ 398220 h 512833"/>
              <a:gd name="connsiteX4481" fmla="*/ 1888548 w 4972343"/>
              <a:gd name="connsiteY4481" fmla="*/ 388150 h 512833"/>
              <a:gd name="connsiteX4482" fmla="*/ 1860302 w 4972343"/>
              <a:gd name="connsiteY4482" fmla="*/ 388150 h 512833"/>
              <a:gd name="connsiteX4483" fmla="*/ 1870373 w 4972343"/>
              <a:gd name="connsiteY4483" fmla="*/ 398220 h 512833"/>
              <a:gd name="connsiteX4484" fmla="*/ 1860302 w 4972343"/>
              <a:gd name="connsiteY4484" fmla="*/ 408292 h 512833"/>
              <a:gd name="connsiteX4485" fmla="*/ 1850231 w 4972343"/>
              <a:gd name="connsiteY4485" fmla="*/ 398220 h 512833"/>
              <a:gd name="connsiteX4486" fmla="*/ 1860302 w 4972343"/>
              <a:gd name="connsiteY4486" fmla="*/ 388150 h 512833"/>
              <a:gd name="connsiteX4487" fmla="*/ 1832057 w 4972343"/>
              <a:gd name="connsiteY4487" fmla="*/ 388150 h 512833"/>
              <a:gd name="connsiteX4488" fmla="*/ 1842128 w 4972343"/>
              <a:gd name="connsiteY4488" fmla="*/ 398220 h 512833"/>
              <a:gd name="connsiteX4489" fmla="*/ 1832057 w 4972343"/>
              <a:gd name="connsiteY4489" fmla="*/ 408292 h 512833"/>
              <a:gd name="connsiteX4490" fmla="*/ 1821986 w 4972343"/>
              <a:gd name="connsiteY4490" fmla="*/ 398220 h 512833"/>
              <a:gd name="connsiteX4491" fmla="*/ 1832057 w 4972343"/>
              <a:gd name="connsiteY4491" fmla="*/ 388150 h 512833"/>
              <a:gd name="connsiteX4492" fmla="*/ 1803811 w 4972343"/>
              <a:gd name="connsiteY4492" fmla="*/ 388150 h 512833"/>
              <a:gd name="connsiteX4493" fmla="*/ 1813882 w 4972343"/>
              <a:gd name="connsiteY4493" fmla="*/ 398220 h 512833"/>
              <a:gd name="connsiteX4494" fmla="*/ 1803811 w 4972343"/>
              <a:gd name="connsiteY4494" fmla="*/ 408292 h 512833"/>
              <a:gd name="connsiteX4495" fmla="*/ 1793740 w 4972343"/>
              <a:gd name="connsiteY4495" fmla="*/ 398220 h 512833"/>
              <a:gd name="connsiteX4496" fmla="*/ 1803811 w 4972343"/>
              <a:gd name="connsiteY4496" fmla="*/ 388150 h 512833"/>
              <a:gd name="connsiteX4497" fmla="*/ 1775566 w 4972343"/>
              <a:gd name="connsiteY4497" fmla="*/ 388150 h 512833"/>
              <a:gd name="connsiteX4498" fmla="*/ 1785637 w 4972343"/>
              <a:gd name="connsiteY4498" fmla="*/ 398220 h 512833"/>
              <a:gd name="connsiteX4499" fmla="*/ 1775566 w 4972343"/>
              <a:gd name="connsiteY4499" fmla="*/ 408292 h 512833"/>
              <a:gd name="connsiteX4500" fmla="*/ 1765495 w 4972343"/>
              <a:gd name="connsiteY4500" fmla="*/ 398220 h 512833"/>
              <a:gd name="connsiteX4501" fmla="*/ 1775566 w 4972343"/>
              <a:gd name="connsiteY4501" fmla="*/ 388150 h 512833"/>
              <a:gd name="connsiteX4502" fmla="*/ 1747321 w 4972343"/>
              <a:gd name="connsiteY4502" fmla="*/ 388150 h 512833"/>
              <a:gd name="connsiteX4503" fmla="*/ 1757392 w 4972343"/>
              <a:gd name="connsiteY4503" fmla="*/ 398220 h 512833"/>
              <a:gd name="connsiteX4504" fmla="*/ 1747321 w 4972343"/>
              <a:gd name="connsiteY4504" fmla="*/ 408292 h 512833"/>
              <a:gd name="connsiteX4505" fmla="*/ 1737250 w 4972343"/>
              <a:gd name="connsiteY4505" fmla="*/ 398220 h 512833"/>
              <a:gd name="connsiteX4506" fmla="*/ 1747321 w 4972343"/>
              <a:gd name="connsiteY4506" fmla="*/ 388150 h 512833"/>
              <a:gd name="connsiteX4507" fmla="*/ 1719075 w 4972343"/>
              <a:gd name="connsiteY4507" fmla="*/ 388150 h 512833"/>
              <a:gd name="connsiteX4508" fmla="*/ 1729146 w 4972343"/>
              <a:gd name="connsiteY4508" fmla="*/ 398220 h 512833"/>
              <a:gd name="connsiteX4509" fmla="*/ 1719075 w 4972343"/>
              <a:gd name="connsiteY4509" fmla="*/ 408292 h 512833"/>
              <a:gd name="connsiteX4510" fmla="*/ 1709004 w 4972343"/>
              <a:gd name="connsiteY4510" fmla="*/ 398220 h 512833"/>
              <a:gd name="connsiteX4511" fmla="*/ 1719075 w 4972343"/>
              <a:gd name="connsiteY4511" fmla="*/ 388150 h 512833"/>
              <a:gd name="connsiteX4512" fmla="*/ 1690831 w 4972343"/>
              <a:gd name="connsiteY4512" fmla="*/ 388150 h 512833"/>
              <a:gd name="connsiteX4513" fmla="*/ 1700901 w 4972343"/>
              <a:gd name="connsiteY4513" fmla="*/ 398220 h 512833"/>
              <a:gd name="connsiteX4514" fmla="*/ 1690831 w 4972343"/>
              <a:gd name="connsiteY4514" fmla="*/ 408292 h 512833"/>
              <a:gd name="connsiteX4515" fmla="*/ 1680759 w 4972343"/>
              <a:gd name="connsiteY4515" fmla="*/ 398220 h 512833"/>
              <a:gd name="connsiteX4516" fmla="*/ 1690831 w 4972343"/>
              <a:gd name="connsiteY4516" fmla="*/ 388150 h 512833"/>
              <a:gd name="connsiteX4517" fmla="*/ 1662585 w 4972343"/>
              <a:gd name="connsiteY4517" fmla="*/ 388150 h 512833"/>
              <a:gd name="connsiteX4518" fmla="*/ 1672656 w 4972343"/>
              <a:gd name="connsiteY4518" fmla="*/ 398220 h 512833"/>
              <a:gd name="connsiteX4519" fmla="*/ 1662585 w 4972343"/>
              <a:gd name="connsiteY4519" fmla="*/ 408292 h 512833"/>
              <a:gd name="connsiteX4520" fmla="*/ 1652514 w 4972343"/>
              <a:gd name="connsiteY4520" fmla="*/ 398220 h 512833"/>
              <a:gd name="connsiteX4521" fmla="*/ 1662585 w 4972343"/>
              <a:gd name="connsiteY4521" fmla="*/ 388150 h 512833"/>
              <a:gd name="connsiteX4522" fmla="*/ 1634339 w 4972343"/>
              <a:gd name="connsiteY4522" fmla="*/ 388150 h 512833"/>
              <a:gd name="connsiteX4523" fmla="*/ 1644410 w 4972343"/>
              <a:gd name="connsiteY4523" fmla="*/ 398220 h 512833"/>
              <a:gd name="connsiteX4524" fmla="*/ 1634339 w 4972343"/>
              <a:gd name="connsiteY4524" fmla="*/ 408292 h 512833"/>
              <a:gd name="connsiteX4525" fmla="*/ 1624269 w 4972343"/>
              <a:gd name="connsiteY4525" fmla="*/ 398220 h 512833"/>
              <a:gd name="connsiteX4526" fmla="*/ 1634339 w 4972343"/>
              <a:gd name="connsiteY4526" fmla="*/ 388150 h 512833"/>
              <a:gd name="connsiteX4527" fmla="*/ 1606137 w 4972343"/>
              <a:gd name="connsiteY4527" fmla="*/ 388150 h 512833"/>
              <a:gd name="connsiteX4528" fmla="*/ 1616038 w 4972343"/>
              <a:gd name="connsiteY4528" fmla="*/ 398051 h 512833"/>
              <a:gd name="connsiteX4529" fmla="*/ 1616038 w 4972343"/>
              <a:gd name="connsiteY4529" fmla="*/ 397914 h 512833"/>
              <a:gd name="connsiteX4530" fmla="*/ 1616135 w 4972343"/>
              <a:gd name="connsiteY4530" fmla="*/ 398148 h 512833"/>
              <a:gd name="connsiteX4531" fmla="*/ 1616207 w 4972343"/>
              <a:gd name="connsiteY4531" fmla="*/ 398220 h 512833"/>
              <a:gd name="connsiteX4532" fmla="*/ 1616135 w 4972343"/>
              <a:gd name="connsiteY4532" fmla="*/ 398292 h 512833"/>
              <a:gd name="connsiteX4533" fmla="*/ 1616038 w 4972343"/>
              <a:gd name="connsiteY4533" fmla="*/ 398527 h 512833"/>
              <a:gd name="connsiteX4534" fmla="*/ 1616038 w 4972343"/>
              <a:gd name="connsiteY4534" fmla="*/ 398390 h 512833"/>
              <a:gd name="connsiteX4535" fmla="*/ 1606137 w 4972343"/>
              <a:gd name="connsiteY4535" fmla="*/ 408291 h 512833"/>
              <a:gd name="connsiteX4536" fmla="*/ 1596066 w 4972343"/>
              <a:gd name="connsiteY4536" fmla="*/ 398220 h 512833"/>
              <a:gd name="connsiteX4537" fmla="*/ 1606137 w 4972343"/>
              <a:gd name="connsiteY4537" fmla="*/ 388150 h 512833"/>
              <a:gd name="connsiteX4538" fmla="*/ 1577876 w 4972343"/>
              <a:gd name="connsiteY4538" fmla="*/ 388150 h 512833"/>
              <a:gd name="connsiteX4539" fmla="*/ 1587947 w 4972343"/>
              <a:gd name="connsiteY4539" fmla="*/ 398220 h 512833"/>
              <a:gd name="connsiteX4540" fmla="*/ 1577876 w 4972343"/>
              <a:gd name="connsiteY4540" fmla="*/ 408291 h 512833"/>
              <a:gd name="connsiteX4541" fmla="*/ 1567805 w 4972343"/>
              <a:gd name="connsiteY4541" fmla="*/ 398220 h 512833"/>
              <a:gd name="connsiteX4542" fmla="*/ 1577876 w 4972343"/>
              <a:gd name="connsiteY4542" fmla="*/ 388150 h 512833"/>
              <a:gd name="connsiteX4543" fmla="*/ 1549637 w 4972343"/>
              <a:gd name="connsiteY4543" fmla="*/ 388150 h 512833"/>
              <a:gd name="connsiteX4544" fmla="*/ 1559708 w 4972343"/>
              <a:gd name="connsiteY4544" fmla="*/ 398220 h 512833"/>
              <a:gd name="connsiteX4545" fmla="*/ 1549637 w 4972343"/>
              <a:gd name="connsiteY4545" fmla="*/ 408291 h 512833"/>
              <a:gd name="connsiteX4546" fmla="*/ 1539566 w 4972343"/>
              <a:gd name="connsiteY4546" fmla="*/ 398220 h 512833"/>
              <a:gd name="connsiteX4547" fmla="*/ 1549637 w 4972343"/>
              <a:gd name="connsiteY4547" fmla="*/ 388150 h 512833"/>
              <a:gd name="connsiteX4548" fmla="*/ 1521393 w 4972343"/>
              <a:gd name="connsiteY4548" fmla="*/ 388150 h 512833"/>
              <a:gd name="connsiteX4549" fmla="*/ 1531464 w 4972343"/>
              <a:gd name="connsiteY4549" fmla="*/ 398220 h 512833"/>
              <a:gd name="connsiteX4550" fmla="*/ 1521393 w 4972343"/>
              <a:gd name="connsiteY4550" fmla="*/ 408291 h 512833"/>
              <a:gd name="connsiteX4551" fmla="*/ 1511322 w 4972343"/>
              <a:gd name="connsiteY4551" fmla="*/ 398220 h 512833"/>
              <a:gd name="connsiteX4552" fmla="*/ 1521393 w 4972343"/>
              <a:gd name="connsiteY4552" fmla="*/ 388150 h 512833"/>
              <a:gd name="connsiteX4553" fmla="*/ 1493146 w 4972343"/>
              <a:gd name="connsiteY4553" fmla="*/ 388150 h 512833"/>
              <a:gd name="connsiteX4554" fmla="*/ 1503217 w 4972343"/>
              <a:gd name="connsiteY4554" fmla="*/ 398220 h 512833"/>
              <a:gd name="connsiteX4555" fmla="*/ 1493146 w 4972343"/>
              <a:gd name="connsiteY4555" fmla="*/ 408291 h 512833"/>
              <a:gd name="connsiteX4556" fmla="*/ 1483075 w 4972343"/>
              <a:gd name="connsiteY4556" fmla="*/ 398220 h 512833"/>
              <a:gd name="connsiteX4557" fmla="*/ 1493146 w 4972343"/>
              <a:gd name="connsiteY4557" fmla="*/ 388150 h 512833"/>
              <a:gd name="connsiteX4558" fmla="*/ 1464902 w 4972343"/>
              <a:gd name="connsiteY4558" fmla="*/ 388150 h 512833"/>
              <a:gd name="connsiteX4559" fmla="*/ 1474973 w 4972343"/>
              <a:gd name="connsiteY4559" fmla="*/ 398220 h 512833"/>
              <a:gd name="connsiteX4560" fmla="*/ 1464902 w 4972343"/>
              <a:gd name="connsiteY4560" fmla="*/ 408291 h 512833"/>
              <a:gd name="connsiteX4561" fmla="*/ 1454831 w 4972343"/>
              <a:gd name="connsiteY4561" fmla="*/ 398220 h 512833"/>
              <a:gd name="connsiteX4562" fmla="*/ 1464902 w 4972343"/>
              <a:gd name="connsiteY4562" fmla="*/ 388150 h 512833"/>
              <a:gd name="connsiteX4563" fmla="*/ 1436655 w 4972343"/>
              <a:gd name="connsiteY4563" fmla="*/ 388150 h 512833"/>
              <a:gd name="connsiteX4564" fmla="*/ 1446726 w 4972343"/>
              <a:gd name="connsiteY4564" fmla="*/ 398220 h 512833"/>
              <a:gd name="connsiteX4565" fmla="*/ 1436655 w 4972343"/>
              <a:gd name="connsiteY4565" fmla="*/ 408291 h 512833"/>
              <a:gd name="connsiteX4566" fmla="*/ 1426584 w 4972343"/>
              <a:gd name="connsiteY4566" fmla="*/ 398220 h 512833"/>
              <a:gd name="connsiteX4567" fmla="*/ 1436655 w 4972343"/>
              <a:gd name="connsiteY4567" fmla="*/ 388150 h 512833"/>
              <a:gd name="connsiteX4568" fmla="*/ 1408411 w 4972343"/>
              <a:gd name="connsiteY4568" fmla="*/ 388150 h 512833"/>
              <a:gd name="connsiteX4569" fmla="*/ 1418482 w 4972343"/>
              <a:gd name="connsiteY4569" fmla="*/ 398220 h 512833"/>
              <a:gd name="connsiteX4570" fmla="*/ 1408411 w 4972343"/>
              <a:gd name="connsiteY4570" fmla="*/ 408291 h 512833"/>
              <a:gd name="connsiteX4571" fmla="*/ 1398340 w 4972343"/>
              <a:gd name="connsiteY4571" fmla="*/ 398220 h 512833"/>
              <a:gd name="connsiteX4572" fmla="*/ 1408411 w 4972343"/>
              <a:gd name="connsiteY4572" fmla="*/ 388150 h 512833"/>
              <a:gd name="connsiteX4573" fmla="*/ 1380164 w 4972343"/>
              <a:gd name="connsiteY4573" fmla="*/ 388150 h 512833"/>
              <a:gd name="connsiteX4574" fmla="*/ 1390235 w 4972343"/>
              <a:gd name="connsiteY4574" fmla="*/ 398220 h 512833"/>
              <a:gd name="connsiteX4575" fmla="*/ 1380164 w 4972343"/>
              <a:gd name="connsiteY4575" fmla="*/ 408291 h 512833"/>
              <a:gd name="connsiteX4576" fmla="*/ 1370093 w 4972343"/>
              <a:gd name="connsiteY4576" fmla="*/ 398220 h 512833"/>
              <a:gd name="connsiteX4577" fmla="*/ 1380164 w 4972343"/>
              <a:gd name="connsiteY4577" fmla="*/ 388150 h 512833"/>
              <a:gd name="connsiteX4578" fmla="*/ 1351920 w 4972343"/>
              <a:gd name="connsiteY4578" fmla="*/ 388150 h 512833"/>
              <a:gd name="connsiteX4579" fmla="*/ 1361991 w 4972343"/>
              <a:gd name="connsiteY4579" fmla="*/ 398220 h 512833"/>
              <a:gd name="connsiteX4580" fmla="*/ 1351920 w 4972343"/>
              <a:gd name="connsiteY4580" fmla="*/ 408291 h 512833"/>
              <a:gd name="connsiteX4581" fmla="*/ 1341849 w 4972343"/>
              <a:gd name="connsiteY4581" fmla="*/ 398220 h 512833"/>
              <a:gd name="connsiteX4582" fmla="*/ 1351920 w 4972343"/>
              <a:gd name="connsiteY4582" fmla="*/ 388150 h 512833"/>
              <a:gd name="connsiteX4583" fmla="*/ 1323674 w 4972343"/>
              <a:gd name="connsiteY4583" fmla="*/ 388150 h 512833"/>
              <a:gd name="connsiteX4584" fmla="*/ 1333745 w 4972343"/>
              <a:gd name="connsiteY4584" fmla="*/ 398220 h 512833"/>
              <a:gd name="connsiteX4585" fmla="*/ 1323674 w 4972343"/>
              <a:gd name="connsiteY4585" fmla="*/ 408291 h 512833"/>
              <a:gd name="connsiteX4586" fmla="*/ 1313603 w 4972343"/>
              <a:gd name="connsiteY4586" fmla="*/ 398220 h 512833"/>
              <a:gd name="connsiteX4587" fmla="*/ 1323674 w 4972343"/>
              <a:gd name="connsiteY4587" fmla="*/ 388150 h 512833"/>
              <a:gd name="connsiteX4588" fmla="*/ 1295429 w 4972343"/>
              <a:gd name="connsiteY4588" fmla="*/ 388150 h 512833"/>
              <a:gd name="connsiteX4589" fmla="*/ 1305500 w 4972343"/>
              <a:gd name="connsiteY4589" fmla="*/ 398220 h 512833"/>
              <a:gd name="connsiteX4590" fmla="*/ 1295429 w 4972343"/>
              <a:gd name="connsiteY4590" fmla="*/ 408291 h 512833"/>
              <a:gd name="connsiteX4591" fmla="*/ 1285358 w 4972343"/>
              <a:gd name="connsiteY4591" fmla="*/ 398220 h 512833"/>
              <a:gd name="connsiteX4592" fmla="*/ 1295429 w 4972343"/>
              <a:gd name="connsiteY4592" fmla="*/ 388150 h 512833"/>
              <a:gd name="connsiteX4593" fmla="*/ 1267183 w 4972343"/>
              <a:gd name="connsiteY4593" fmla="*/ 388150 h 512833"/>
              <a:gd name="connsiteX4594" fmla="*/ 1277253 w 4972343"/>
              <a:gd name="connsiteY4594" fmla="*/ 398220 h 512833"/>
              <a:gd name="connsiteX4595" fmla="*/ 1267183 w 4972343"/>
              <a:gd name="connsiteY4595" fmla="*/ 408291 h 512833"/>
              <a:gd name="connsiteX4596" fmla="*/ 1257112 w 4972343"/>
              <a:gd name="connsiteY4596" fmla="*/ 398220 h 512833"/>
              <a:gd name="connsiteX4597" fmla="*/ 1267183 w 4972343"/>
              <a:gd name="connsiteY4597" fmla="*/ 388150 h 512833"/>
              <a:gd name="connsiteX4598" fmla="*/ 1238938 w 4972343"/>
              <a:gd name="connsiteY4598" fmla="*/ 388150 h 512833"/>
              <a:gd name="connsiteX4599" fmla="*/ 1249009 w 4972343"/>
              <a:gd name="connsiteY4599" fmla="*/ 398220 h 512833"/>
              <a:gd name="connsiteX4600" fmla="*/ 1238938 w 4972343"/>
              <a:gd name="connsiteY4600" fmla="*/ 408291 h 512833"/>
              <a:gd name="connsiteX4601" fmla="*/ 1228867 w 4972343"/>
              <a:gd name="connsiteY4601" fmla="*/ 398220 h 512833"/>
              <a:gd name="connsiteX4602" fmla="*/ 1238938 w 4972343"/>
              <a:gd name="connsiteY4602" fmla="*/ 388150 h 512833"/>
              <a:gd name="connsiteX4603" fmla="*/ 1210692 w 4972343"/>
              <a:gd name="connsiteY4603" fmla="*/ 388150 h 512833"/>
              <a:gd name="connsiteX4604" fmla="*/ 1220763 w 4972343"/>
              <a:gd name="connsiteY4604" fmla="*/ 398220 h 512833"/>
              <a:gd name="connsiteX4605" fmla="*/ 1210692 w 4972343"/>
              <a:gd name="connsiteY4605" fmla="*/ 408291 h 512833"/>
              <a:gd name="connsiteX4606" fmla="*/ 1200621 w 4972343"/>
              <a:gd name="connsiteY4606" fmla="*/ 398220 h 512833"/>
              <a:gd name="connsiteX4607" fmla="*/ 1210692 w 4972343"/>
              <a:gd name="connsiteY4607" fmla="*/ 388150 h 512833"/>
              <a:gd name="connsiteX4608" fmla="*/ 1182447 w 4972343"/>
              <a:gd name="connsiteY4608" fmla="*/ 388150 h 512833"/>
              <a:gd name="connsiteX4609" fmla="*/ 1192518 w 4972343"/>
              <a:gd name="connsiteY4609" fmla="*/ 398220 h 512833"/>
              <a:gd name="connsiteX4610" fmla="*/ 1182447 w 4972343"/>
              <a:gd name="connsiteY4610" fmla="*/ 408291 h 512833"/>
              <a:gd name="connsiteX4611" fmla="*/ 1172376 w 4972343"/>
              <a:gd name="connsiteY4611" fmla="*/ 398220 h 512833"/>
              <a:gd name="connsiteX4612" fmla="*/ 1182447 w 4972343"/>
              <a:gd name="connsiteY4612" fmla="*/ 388150 h 512833"/>
              <a:gd name="connsiteX4613" fmla="*/ 1154200 w 4972343"/>
              <a:gd name="connsiteY4613" fmla="*/ 388150 h 512833"/>
              <a:gd name="connsiteX4614" fmla="*/ 1164272 w 4972343"/>
              <a:gd name="connsiteY4614" fmla="*/ 398220 h 512833"/>
              <a:gd name="connsiteX4615" fmla="*/ 1154200 w 4972343"/>
              <a:gd name="connsiteY4615" fmla="*/ 408291 h 512833"/>
              <a:gd name="connsiteX4616" fmla="*/ 1144130 w 4972343"/>
              <a:gd name="connsiteY4616" fmla="*/ 398220 h 512833"/>
              <a:gd name="connsiteX4617" fmla="*/ 1154200 w 4972343"/>
              <a:gd name="connsiteY4617" fmla="*/ 388150 h 512833"/>
              <a:gd name="connsiteX4618" fmla="*/ 1125956 w 4972343"/>
              <a:gd name="connsiteY4618" fmla="*/ 388150 h 512833"/>
              <a:gd name="connsiteX4619" fmla="*/ 1136027 w 4972343"/>
              <a:gd name="connsiteY4619" fmla="*/ 398220 h 512833"/>
              <a:gd name="connsiteX4620" fmla="*/ 1125956 w 4972343"/>
              <a:gd name="connsiteY4620" fmla="*/ 408291 h 512833"/>
              <a:gd name="connsiteX4621" fmla="*/ 1115885 w 4972343"/>
              <a:gd name="connsiteY4621" fmla="*/ 398220 h 512833"/>
              <a:gd name="connsiteX4622" fmla="*/ 1125956 w 4972343"/>
              <a:gd name="connsiteY4622" fmla="*/ 388150 h 512833"/>
              <a:gd name="connsiteX4623" fmla="*/ 1097710 w 4972343"/>
              <a:gd name="connsiteY4623" fmla="*/ 388150 h 512833"/>
              <a:gd name="connsiteX4624" fmla="*/ 1107781 w 4972343"/>
              <a:gd name="connsiteY4624" fmla="*/ 398220 h 512833"/>
              <a:gd name="connsiteX4625" fmla="*/ 1097710 w 4972343"/>
              <a:gd name="connsiteY4625" fmla="*/ 408291 h 512833"/>
              <a:gd name="connsiteX4626" fmla="*/ 1087639 w 4972343"/>
              <a:gd name="connsiteY4626" fmla="*/ 398220 h 512833"/>
              <a:gd name="connsiteX4627" fmla="*/ 1097710 w 4972343"/>
              <a:gd name="connsiteY4627" fmla="*/ 388150 h 512833"/>
              <a:gd name="connsiteX4628" fmla="*/ 1069465 w 4972343"/>
              <a:gd name="connsiteY4628" fmla="*/ 388150 h 512833"/>
              <a:gd name="connsiteX4629" fmla="*/ 1079536 w 4972343"/>
              <a:gd name="connsiteY4629" fmla="*/ 398220 h 512833"/>
              <a:gd name="connsiteX4630" fmla="*/ 1069465 w 4972343"/>
              <a:gd name="connsiteY4630" fmla="*/ 408291 h 512833"/>
              <a:gd name="connsiteX4631" fmla="*/ 1059394 w 4972343"/>
              <a:gd name="connsiteY4631" fmla="*/ 398220 h 512833"/>
              <a:gd name="connsiteX4632" fmla="*/ 1069465 w 4972343"/>
              <a:gd name="connsiteY4632" fmla="*/ 388150 h 512833"/>
              <a:gd name="connsiteX4633" fmla="*/ 1041219 w 4972343"/>
              <a:gd name="connsiteY4633" fmla="*/ 388150 h 512833"/>
              <a:gd name="connsiteX4634" fmla="*/ 1051290 w 4972343"/>
              <a:gd name="connsiteY4634" fmla="*/ 398220 h 512833"/>
              <a:gd name="connsiteX4635" fmla="*/ 1041219 w 4972343"/>
              <a:gd name="connsiteY4635" fmla="*/ 408291 h 512833"/>
              <a:gd name="connsiteX4636" fmla="*/ 1031148 w 4972343"/>
              <a:gd name="connsiteY4636" fmla="*/ 398220 h 512833"/>
              <a:gd name="connsiteX4637" fmla="*/ 1041219 w 4972343"/>
              <a:gd name="connsiteY4637" fmla="*/ 388150 h 512833"/>
              <a:gd name="connsiteX4638" fmla="*/ 1012974 w 4972343"/>
              <a:gd name="connsiteY4638" fmla="*/ 388150 h 512833"/>
              <a:gd name="connsiteX4639" fmla="*/ 1023045 w 4972343"/>
              <a:gd name="connsiteY4639" fmla="*/ 398220 h 512833"/>
              <a:gd name="connsiteX4640" fmla="*/ 1012974 w 4972343"/>
              <a:gd name="connsiteY4640" fmla="*/ 408291 h 512833"/>
              <a:gd name="connsiteX4641" fmla="*/ 1002903 w 4972343"/>
              <a:gd name="connsiteY4641" fmla="*/ 398220 h 512833"/>
              <a:gd name="connsiteX4642" fmla="*/ 1012974 w 4972343"/>
              <a:gd name="connsiteY4642" fmla="*/ 388150 h 512833"/>
              <a:gd name="connsiteX4643" fmla="*/ 984728 w 4972343"/>
              <a:gd name="connsiteY4643" fmla="*/ 388150 h 512833"/>
              <a:gd name="connsiteX4644" fmla="*/ 994799 w 4972343"/>
              <a:gd name="connsiteY4644" fmla="*/ 398220 h 512833"/>
              <a:gd name="connsiteX4645" fmla="*/ 984728 w 4972343"/>
              <a:gd name="connsiteY4645" fmla="*/ 408291 h 512833"/>
              <a:gd name="connsiteX4646" fmla="*/ 974657 w 4972343"/>
              <a:gd name="connsiteY4646" fmla="*/ 398220 h 512833"/>
              <a:gd name="connsiteX4647" fmla="*/ 984728 w 4972343"/>
              <a:gd name="connsiteY4647" fmla="*/ 388150 h 512833"/>
              <a:gd name="connsiteX4648" fmla="*/ 956483 w 4972343"/>
              <a:gd name="connsiteY4648" fmla="*/ 388150 h 512833"/>
              <a:gd name="connsiteX4649" fmla="*/ 966554 w 4972343"/>
              <a:gd name="connsiteY4649" fmla="*/ 398220 h 512833"/>
              <a:gd name="connsiteX4650" fmla="*/ 956483 w 4972343"/>
              <a:gd name="connsiteY4650" fmla="*/ 408291 h 512833"/>
              <a:gd name="connsiteX4651" fmla="*/ 946412 w 4972343"/>
              <a:gd name="connsiteY4651" fmla="*/ 398220 h 512833"/>
              <a:gd name="connsiteX4652" fmla="*/ 956483 w 4972343"/>
              <a:gd name="connsiteY4652" fmla="*/ 388150 h 512833"/>
              <a:gd name="connsiteX4653" fmla="*/ 928237 w 4972343"/>
              <a:gd name="connsiteY4653" fmla="*/ 388150 h 512833"/>
              <a:gd name="connsiteX4654" fmla="*/ 938308 w 4972343"/>
              <a:gd name="connsiteY4654" fmla="*/ 398220 h 512833"/>
              <a:gd name="connsiteX4655" fmla="*/ 928237 w 4972343"/>
              <a:gd name="connsiteY4655" fmla="*/ 408291 h 512833"/>
              <a:gd name="connsiteX4656" fmla="*/ 918166 w 4972343"/>
              <a:gd name="connsiteY4656" fmla="*/ 398220 h 512833"/>
              <a:gd name="connsiteX4657" fmla="*/ 928237 w 4972343"/>
              <a:gd name="connsiteY4657" fmla="*/ 388150 h 512833"/>
              <a:gd name="connsiteX4658" fmla="*/ 899992 w 4972343"/>
              <a:gd name="connsiteY4658" fmla="*/ 388150 h 512833"/>
              <a:gd name="connsiteX4659" fmla="*/ 910063 w 4972343"/>
              <a:gd name="connsiteY4659" fmla="*/ 398220 h 512833"/>
              <a:gd name="connsiteX4660" fmla="*/ 899992 w 4972343"/>
              <a:gd name="connsiteY4660" fmla="*/ 408291 h 512833"/>
              <a:gd name="connsiteX4661" fmla="*/ 889921 w 4972343"/>
              <a:gd name="connsiteY4661" fmla="*/ 398220 h 512833"/>
              <a:gd name="connsiteX4662" fmla="*/ 899992 w 4972343"/>
              <a:gd name="connsiteY4662" fmla="*/ 388150 h 512833"/>
              <a:gd name="connsiteX4663" fmla="*/ 871746 w 4972343"/>
              <a:gd name="connsiteY4663" fmla="*/ 388150 h 512833"/>
              <a:gd name="connsiteX4664" fmla="*/ 881817 w 4972343"/>
              <a:gd name="connsiteY4664" fmla="*/ 398220 h 512833"/>
              <a:gd name="connsiteX4665" fmla="*/ 871746 w 4972343"/>
              <a:gd name="connsiteY4665" fmla="*/ 408291 h 512833"/>
              <a:gd name="connsiteX4666" fmla="*/ 861675 w 4972343"/>
              <a:gd name="connsiteY4666" fmla="*/ 398220 h 512833"/>
              <a:gd name="connsiteX4667" fmla="*/ 871746 w 4972343"/>
              <a:gd name="connsiteY4667" fmla="*/ 388150 h 512833"/>
              <a:gd name="connsiteX4668" fmla="*/ 843501 w 4972343"/>
              <a:gd name="connsiteY4668" fmla="*/ 388150 h 512833"/>
              <a:gd name="connsiteX4669" fmla="*/ 853572 w 4972343"/>
              <a:gd name="connsiteY4669" fmla="*/ 398220 h 512833"/>
              <a:gd name="connsiteX4670" fmla="*/ 843501 w 4972343"/>
              <a:gd name="connsiteY4670" fmla="*/ 408291 h 512833"/>
              <a:gd name="connsiteX4671" fmla="*/ 833430 w 4972343"/>
              <a:gd name="connsiteY4671" fmla="*/ 398220 h 512833"/>
              <a:gd name="connsiteX4672" fmla="*/ 843501 w 4972343"/>
              <a:gd name="connsiteY4672" fmla="*/ 388150 h 512833"/>
              <a:gd name="connsiteX4673" fmla="*/ 815255 w 4972343"/>
              <a:gd name="connsiteY4673" fmla="*/ 388150 h 512833"/>
              <a:gd name="connsiteX4674" fmla="*/ 825326 w 4972343"/>
              <a:gd name="connsiteY4674" fmla="*/ 398220 h 512833"/>
              <a:gd name="connsiteX4675" fmla="*/ 815255 w 4972343"/>
              <a:gd name="connsiteY4675" fmla="*/ 408291 h 512833"/>
              <a:gd name="connsiteX4676" fmla="*/ 805184 w 4972343"/>
              <a:gd name="connsiteY4676" fmla="*/ 398220 h 512833"/>
              <a:gd name="connsiteX4677" fmla="*/ 815255 w 4972343"/>
              <a:gd name="connsiteY4677" fmla="*/ 388150 h 512833"/>
              <a:gd name="connsiteX4678" fmla="*/ 787010 w 4972343"/>
              <a:gd name="connsiteY4678" fmla="*/ 388150 h 512833"/>
              <a:gd name="connsiteX4679" fmla="*/ 797081 w 4972343"/>
              <a:gd name="connsiteY4679" fmla="*/ 398220 h 512833"/>
              <a:gd name="connsiteX4680" fmla="*/ 787010 w 4972343"/>
              <a:gd name="connsiteY4680" fmla="*/ 408291 h 512833"/>
              <a:gd name="connsiteX4681" fmla="*/ 776939 w 4972343"/>
              <a:gd name="connsiteY4681" fmla="*/ 398220 h 512833"/>
              <a:gd name="connsiteX4682" fmla="*/ 787010 w 4972343"/>
              <a:gd name="connsiteY4682" fmla="*/ 388150 h 512833"/>
              <a:gd name="connsiteX4683" fmla="*/ 758764 w 4972343"/>
              <a:gd name="connsiteY4683" fmla="*/ 388150 h 512833"/>
              <a:gd name="connsiteX4684" fmla="*/ 768835 w 4972343"/>
              <a:gd name="connsiteY4684" fmla="*/ 398220 h 512833"/>
              <a:gd name="connsiteX4685" fmla="*/ 758764 w 4972343"/>
              <a:gd name="connsiteY4685" fmla="*/ 408291 h 512833"/>
              <a:gd name="connsiteX4686" fmla="*/ 748693 w 4972343"/>
              <a:gd name="connsiteY4686" fmla="*/ 398220 h 512833"/>
              <a:gd name="connsiteX4687" fmla="*/ 758764 w 4972343"/>
              <a:gd name="connsiteY4687" fmla="*/ 388150 h 512833"/>
              <a:gd name="connsiteX4688" fmla="*/ 730517 w 4972343"/>
              <a:gd name="connsiteY4688" fmla="*/ 388150 h 512833"/>
              <a:gd name="connsiteX4689" fmla="*/ 740588 w 4972343"/>
              <a:gd name="connsiteY4689" fmla="*/ 398220 h 512833"/>
              <a:gd name="connsiteX4690" fmla="*/ 730517 w 4972343"/>
              <a:gd name="connsiteY4690" fmla="*/ 408291 h 512833"/>
              <a:gd name="connsiteX4691" fmla="*/ 720447 w 4972343"/>
              <a:gd name="connsiteY4691" fmla="*/ 398220 h 512833"/>
              <a:gd name="connsiteX4692" fmla="*/ 730517 w 4972343"/>
              <a:gd name="connsiteY4692" fmla="*/ 388150 h 512833"/>
              <a:gd name="connsiteX4693" fmla="*/ 702273 w 4972343"/>
              <a:gd name="connsiteY4693" fmla="*/ 388150 h 512833"/>
              <a:gd name="connsiteX4694" fmla="*/ 712344 w 4972343"/>
              <a:gd name="connsiteY4694" fmla="*/ 398220 h 512833"/>
              <a:gd name="connsiteX4695" fmla="*/ 702273 w 4972343"/>
              <a:gd name="connsiteY4695" fmla="*/ 408291 h 512833"/>
              <a:gd name="connsiteX4696" fmla="*/ 692202 w 4972343"/>
              <a:gd name="connsiteY4696" fmla="*/ 398220 h 512833"/>
              <a:gd name="connsiteX4697" fmla="*/ 702273 w 4972343"/>
              <a:gd name="connsiteY4697" fmla="*/ 388150 h 512833"/>
              <a:gd name="connsiteX4698" fmla="*/ 674026 w 4972343"/>
              <a:gd name="connsiteY4698" fmla="*/ 388150 h 512833"/>
              <a:gd name="connsiteX4699" fmla="*/ 684097 w 4972343"/>
              <a:gd name="connsiteY4699" fmla="*/ 398220 h 512833"/>
              <a:gd name="connsiteX4700" fmla="*/ 674026 w 4972343"/>
              <a:gd name="connsiteY4700" fmla="*/ 408291 h 512833"/>
              <a:gd name="connsiteX4701" fmla="*/ 663956 w 4972343"/>
              <a:gd name="connsiteY4701" fmla="*/ 398220 h 512833"/>
              <a:gd name="connsiteX4702" fmla="*/ 674026 w 4972343"/>
              <a:gd name="connsiteY4702" fmla="*/ 388150 h 512833"/>
              <a:gd name="connsiteX4703" fmla="*/ 645782 w 4972343"/>
              <a:gd name="connsiteY4703" fmla="*/ 388150 h 512833"/>
              <a:gd name="connsiteX4704" fmla="*/ 655853 w 4972343"/>
              <a:gd name="connsiteY4704" fmla="*/ 398220 h 512833"/>
              <a:gd name="connsiteX4705" fmla="*/ 645782 w 4972343"/>
              <a:gd name="connsiteY4705" fmla="*/ 408291 h 512833"/>
              <a:gd name="connsiteX4706" fmla="*/ 635711 w 4972343"/>
              <a:gd name="connsiteY4706" fmla="*/ 398220 h 512833"/>
              <a:gd name="connsiteX4707" fmla="*/ 645782 w 4972343"/>
              <a:gd name="connsiteY4707" fmla="*/ 388150 h 512833"/>
              <a:gd name="connsiteX4708" fmla="*/ 617536 w 4972343"/>
              <a:gd name="connsiteY4708" fmla="*/ 388150 h 512833"/>
              <a:gd name="connsiteX4709" fmla="*/ 627607 w 4972343"/>
              <a:gd name="connsiteY4709" fmla="*/ 398220 h 512833"/>
              <a:gd name="connsiteX4710" fmla="*/ 617536 w 4972343"/>
              <a:gd name="connsiteY4710" fmla="*/ 408291 h 512833"/>
              <a:gd name="connsiteX4711" fmla="*/ 607465 w 4972343"/>
              <a:gd name="connsiteY4711" fmla="*/ 398220 h 512833"/>
              <a:gd name="connsiteX4712" fmla="*/ 617536 w 4972343"/>
              <a:gd name="connsiteY4712" fmla="*/ 388150 h 512833"/>
              <a:gd name="connsiteX4713" fmla="*/ 589291 w 4972343"/>
              <a:gd name="connsiteY4713" fmla="*/ 388150 h 512833"/>
              <a:gd name="connsiteX4714" fmla="*/ 599362 w 4972343"/>
              <a:gd name="connsiteY4714" fmla="*/ 398220 h 512833"/>
              <a:gd name="connsiteX4715" fmla="*/ 589291 w 4972343"/>
              <a:gd name="connsiteY4715" fmla="*/ 408291 h 512833"/>
              <a:gd name="connsiteX4716" fmla="*/ 579220 w 4972343"/>
              <a:gd name="connsiteY4716" fmla="*/ 398220 h 512833"/>
              <a:gd name="connsiteX4717" fmla="*/ 589291 w 4972343"/>
              <a:gd name="connsiteY4717" fmla="*/ 388150 h 512833"/>
              <a:gd name="connsiteX4718" fmla="*/ 561045 w 4972343"/>
              <a:gd name="connsiteY4718" fmla="*/ 388150 h 512833"/>
              <a:gd name="connsiteX4719" fmla="*/ 571115 w 4972343"/>
              <a:gd name="connsiteY4719" fmla="*/ 398220 h 512833"/>
              <a:gd name="connsiteX4720" fmla="*/ 561045 w 4972343"/>
              <a:gd name="connsiteY4720" fmla="*/ 408291 h 512833"/>
              <a:gd name="connsiteX4721" fmla="*/ 550974 w 4972343"/>
              <a:gd name="connsiteY4721" fmla="*/ 398220 h 512833"/>
              <a:gd name="connsiteX4722" fmla="*/ 561045 w 4972343"/>
              <a:gd name="connsiteY4722" fmla="*/ 388150 h 512833"/>
              <a:gd name="connsiteX4723" fmla="*/ 532800 w 4972343"/>
              <a:gd name="connsiteY4723" fmla="*/ 388150 h 512833"/>
              <a:gd name="connsiteX4724" fmla="*/ 542871 w 4972343"/>
              <a:gd name="connsiteY4724" fmla="*/ 398220 h 512833"/>
              <a:gd name="connsiteX4725" fmla="*/ 532800 w 4972343"/>
              <a:gd name="connsiteY4725" fmla="*/ 408291 h 512833"/>
              <a:gd name="connsiteX4726" fmla="*/ 522729 w 4972343"/>
              <a:gd name="connsiteY4726" fmla="*/ 398220 h 512833"/>
              <a:gd name="connsiteX4727" fmla="*/ 532800 w 4972343"/>
              <a:gd name="connsiteY4727" fmla="*/ 388150 h 512833"/>
              <a:gd name="connsiteX4728" fmla="*/ 504554 w 4972343"/>
              <a:gd name="connsiteY4728" fmla="*/ 388150 h 512833"/>
              <a:gd name="connsiteX4729" fmla="*/ 514625 w 4972343"/>
              <a:gd name="connsiteY4729" fmla="*/ 398220 h 512833"/>
              <a:gd name="connsiteX4730" fmla="*/ 504554 w 4972343"/>
              <a:gd name="connsiteY4730" fmla="*/ 408291 h 512833"/>
              <a:gd name="connsiteX4731" fmla="*/ 494483 w 4972343"/>
              <a:gd name="connsiteY4731" fmla="*/ 398220 h 512833"/>
              <a:gd name="connsiteX4732" fmla="*/ 504554 w 4972343"/>
              <a:gd name="connsiteY4732" fmla="*/ 388150 h 512833"/>
              <a:gd name="connsiteX4733" fmla="*/ 476309 w 4972343"/>
              <a:gd name="connsiteY4733" fmla="*/ 388150 h 512833"/>
              <a:gd name="connsiteX4734" fmla="*/ 486380 w 4972343"/>
              <a:gd name="connsiteY4734" fmla="*/ 398220 h 512833"/>
              <a:gd name="connsiteX4735" fmla="*/ 476309 w 4972343"/>
              <a:gd name="connsiteY4735" fmla="*/ 408291 h 512833"/>
              <a:gd name="connsiteX4736" fmla="*/ 466238 w 4972343"/>
              <a:gd name="connsiteY4736" fmla="*/ 398220 h 512833"/>
              <a:gd name="connsiteX4737" fmla="*/ 476309 w 4972343"/>
              <a:gd name="connsiteY4737" fmla="*/ 388150 h 512833"/>
              <a:gd name="connsiteX4738" fmla="*/ 448063 w 4972343"/>
              <a:gd name="connsiteY4738" fmla="*/ 388150 h 512833"/>
              <a:gd name="connsiteX4739" fmla="*/ 458134 w 4972343"/>
              <a:gd name="connsiteY4739" fmla="*/ 398220 h 512833"/>
              <a:gd name="connsiteX4740" fmla="*/ 448063 w 4972343"/>
              <a:gd name="connsiteY4740" fmla="*/ 408291 h 512833"/>
              <a:gd name="connsiteX4741" fmla="*/ 437992 w 4972343"/>
              <a:gd name="connsiteY4741" fmla="*/ 398220 h 512833"/>
              <a:gd name="connsiteX4742" fmla="*/ 448063 w 4972343"/>
              <a:gd name="connsiteY4742" fmla="*/ 388150 h 512833"/>
              <a:gd name="connsiteX4743" fmla="*/ 419818 w 4972343"/>
              <a:gd name="connsiteY4743" fmla="*/ 388150 h 512833"/>
              <a:gd name="connsiteX4744" fmla="*/ 429889 w 4972343"/>
              <a:gd name="connsiteY4744" fmla="*/ 398220 h 512833"/>
              <a:gd name="connsiteX4745" fmla="*/ 419818 w 4972343"/>
              <a:gd name="connsiteY4745" fmla="*/ 408291 h 512833"/>
              <a:gd name="connsiteX4746" fmla="*/ 409747 w 4972343"/>
              <a:gd name="connsiteY4746" fmla="*/ 398220 h 512833"/>
              <a:gd name="connsiteX4747" fmla="*/ 419818 w 4972343"/>
              <a:gd name="connsiteY4747" fmla="*/ 388150 h 512833"/>
              <a:gd name="connsiteX4748" fmla="*/ 391572 w 4972343"/>
              <a:gd name="connsiteY4748" fmla="*/ 388150 h 512833"/>
              <a:gd name="connsiteX4749" fmla="*/ 401643 w 4972343"/>
              <a:gd name="connsiteY4749" fmla="*/ 398220 h 512833"/>
              <a:gd name="connsiteX4750" fmla="*/ 391572 w 4972343"/>
              <a:gd name="connsiteY4750" fmla="*/ 408291 h 512833"/>
              <a:gd name="connsiteX4751" fmla="*/ 381501 w 4972343"/>
              <a:gd name="connsiteY4751" fmla="*/ 398220 h 512833"/>
              <a:gd name="connsiteX4752" fmla="*/ 391572 w 4972343"/>
              <a:gd name="connsiteY4752" fmla="*/ 388150 h 512833"/>
              <a:gd name="connsiteX4753" fmla="*/ 363327 w 4972343"/>
              <a:gd name="connsiteY4753" fmla="*/ 388150 h 512833"/>
              <a:gd name="connsiteX4754" fmla="*/ 373398 w 4972343"/>
              <a:gd name="connsiteY4754" fmla="*/ 398220 h 512833"/>
              <a:gd name="connsiteX4755" fmla="*/ 363327 w 4972343"/>
              <a:gd name="connsiteY4755" fmla="*/ 408291 h 512833"/>
              <a:gd name="connsiteX4756" fmla="*/ 353256 w 4972343"/>
              <a:gd name="connsiteY4756" fmla="*/ 398220 h 512833"/>
              <a:gd name="connsiteX4757" fmla="*/ 363327 w 4972343"/>
              <a:gd name="connsiteY4757" fmla="*/ 388150 h 512833"/>
              <a:gd name="connsiteX4758" fmla="*/ 335081 w 4972343"/>
              <a:gd name="connsiteY4758" fmla="*/ 388150 h 512833"/>
              <a:gd name="connsiteX4759" fmla="*/ 345152 w 4972343"/>
              <a:gd name="connsiteY4759" fmla="*/ 398220 h 512833"/>
              <a:gd name="connsiteX4760" fmla="*/ 335081 w 4972343"/>
              <a:gd name="connsiteY4760" fmla="*/ 408291 h 512833"/>
              <a:gd name="connsiteX4761" fmla="*/ 325010 w 4972343"/>
              <a:gd name="connsiteY4761" fmla="*/ 398220 h 512833"/>
              <a:gd name="connsiteX4762" fmla="*/ 335081 w 4972343"/>
              <a:gd name="connsiteY4762" fmla="*/ 388150 h 512833"/>
              <a:gd name="connsiteX4763" fmla="*/ 306836 w 4972343"/>
              <a:gd name="connsiteY4763" fmla="*/ 388150 h 512833"/>
              <a:gd name="connsiteX4764" fmla="*/ 316907 w 4972343"/>
              <a:gd name="connsiteY4764" fmla="*/ 398220 h 512833"/>
              <a:gd name="connsiteX4765" fmla="*/ 306836 w 4972343"/>
              <a:gd name="connsiteY4765" fmla="*/ 408291 h 512833"/>
              <a:gd name="connsiteX4766" fmla="*/ 296765 w 4972343"/>
              <a:gd name="connsiteY4766" fmla="*/ 398220 h 512833"/>
              <a:gd name="connsiteX4767" fmla="*/ 306836 w 4972343"/>
              <a:gd name="connsiteY4767" fmla="*/ 388150 h 512833"/>
              <a:gd name="connsiteX4768" fmla="*/ 278590 w 4972343"/>
              <a:gd name="connsiteY4768" fmla="*/ 388150 h 512833"/>
              <a:gd name="connsiteX4769" fmla="*/ 288661 w 4972343"/>
              <a:gd name="connsiteY4769" fmla="*/ 398220 h 512833"/>
              <a:gd name="connsiteX4770" fmla="*/ 278590 w 4972343"/>
              <a:gd name="connsiteY4770" fmla="*/ 408291 h 512833"/>
              <a:gd name="connsiteX4771" fmla="*/ 268519 w 4972343"/>
              <a:gd name="connsiteY4771" fmla="*/ 398220 h 512833"/>
              <a:gd name="connsiteX4772" fmla="*/ 278590 w 4972343"/>
              <a:gd name="connsiteY4772" fmla="*/ 388150 h 512833"/>
              <a:gd name="connsiteX4773" fmla="*/ 250345 w 4972343"/>
              <a:gd name="connsiteY4773" fmla="*/ 388150 h 512833"/>
              <a:gd name="connsiteX4774" fmla="*/ 260416 w 4972343"/>
              <a:gd name="connsiteY4774" fmla="*/ 398220 h 512833"/>
              <a:gd name="connsiteX4775" fmla="*/ 250345 w 4972343"/>
              <a:gd name="connsiteY4775" fmla="*/ 408291 h 512833"/>
              <a:gd name="connsiteX4776" fmla="*/ 240274 w 4972343"/>
              <a:gd name="connsiteY4776" fmla="*/ 398220 h 512833"/>
              <a:gd name="connsiteX4777" fmla="*/ 250345 w 4972343"/>
              <a:gd name="connsiteY4777" fmla="*/ 388150 h 512833"/>
              <a:gd name="connsiteX4778" fmla="*/ 222099 w 4972343"/>
              <a:gd name="connsiteY4778" fmla="*/ 388150 h 512833"/>
              <a:gd name="connsiteX4779" fmla="*/ 232170 w 4972343"/>
              <a:gd name="connsiteY4779" fmla="*/ 398220 h 512833"/>
              <a:gd name="connsiteX4780" fmla="*/ 222099 w 4972343"/>
              <a:gd name="connsiteY4780" fmla="*/ 408291 h 512833"/>
              <a:gd name="connsiteX4781" fmla="*/ 212028 w 4972343"/>
              <a:gd name="connsiteY4781" fmla="*/ 398220 h 512833"/>
              <a:gd name="connsiteX4782" fmla="*/ 222099 w 4972343"/>
              <a:gd name="connsiteY4782" fmla="*/ 388150 h 512833"/>
              <a:gd name="connsiteX4783" fmla="*/ 193854 w 4972343"/>
              <a:gd name="connsiteY4783" fmla="*/ 388150 h 512833"/>
              <a:gd name="connsiteX4784" fmla="*/ 203925 w 4972343"/>
              <a:gd name="connsiteY4784" fmla="*/ 398220 h 512833"/>
              <a:gd name="connsiteX4785" fmla="*/ 193854 w 4972343"/>
              <a:gd name="connsiteY4785" fmla="*/ 408291 h 512833"/>
              <a:gd name="connsiteX4786" fmla="*/ 183783 w 4972343"/>
              <a:gd name="connsiteY4786" fmla="*/ 398220 h 512833"/>
              <a:gd name="connsiteX4787" fmla="*/ 193854 w 4972343"/>
              <a:gd name="connsiteY4787" fmla="*/ 388150 h 512833"/>
              <a:gd name="connsiteX4788" fmla="*/ 165608 w 4972343"/>
              <a:gd name="connsiteY4788" fmla="*/ 388150 h 512833"/>
              <a:gd name="connsiteX4789" fmla="*/ 175679 w 4972343"/>
              <a:gd name="connsiteY4789" fmla="*/ 398220 h 512833"/>
              <a:gd name="connsiteX4790" fmla="*/ 165608 w 4972343"/>
              <a:gd name="connsiteY4790" fmla="*/ 408291 h 512833"/>
              <a:gd name="connsiteX4791" fmla="*/ 155537 w 4972343"/>
              <a:gd name="connsiteY4791" fmla="*/ 398220 h 512833"/>
              <a:gd name="connsiteX4792" fmla="*/ 165608 w 4972343"/>
              <a:gd name="connsiteY4792" fmla="*/ 388150 h 512833"/>
              <a:gd name="connsiteX4793" fmla="*/ 137363 w 4972343"/>
              <a:gd name="connsiteY4793" fmla="*/ 388150 h 512833"/>
              <a:gd name="connsiteX4794" fmla="*/ 147434 w 4972343"/>
              <a:gd name="connsiteY4794" fmla="*/ 398220 h 512833"/>
              <a:gd name="connsiteX4795" fmla="*/ 137363 w 4972343"/>
              <a:gd name="connsiteY4795" fmla="*/ 408291 h 512833"/>
              <a:gd name="connsiteX4796" fmla="*/ 127292 w 4972343"/>
              <a:gd name="connsiteY4796" fmla="*/ 398220 h 512833"/>
              <a:gd name="connsiteX4797" fmla="*/ 137363 w 4972343"/>
              <a:gd name="connsiteY4797" fmla="*/ 388150 h 512833"/>
              <a:gd name="connsiteX4798" fmla="*/ 109117 w 4972343"/>
              <a:gd name="connsiteY4798" fmla="*/ 388150 h 512833"/>
              <a:gd name="connsiteX4799" fmla="*/ 119188 w 4972343"/>
              <a:gd name="connsiteY4799" fmla="*/ 398220 h 512833"/>
              <a:gd name="connsiteX4800" fmla="*/ 109117 w 4972343"/>
              <a:gd name="connsiteY4800" fmla="*/ 408291 h 512833"/>
              <a:gd name="connsiteX4801" fmla="*/ 99046 w 4972343"/>
              <a:gd name="connsiteY4801" fmla="*/ 398220 h 512833"/>
              <a:gd name="connsiteX4802" fmla="*/ 109117 w 4972343"/>
              <a:gd name="connsiteY4802" fmla="*/ 388150 h 512833"/>
              <a:gd name="connsiteX4803" fmla="*/ 80872 w 4972343"/>
              <a:gd name="connsiteY4803" fmla="*/ 388150 h 512833"/>
              <a:gd name="connsiteX4804" fmla="*/ 90943 w 4972343"/>
              <a:gd name="connsiteY4804" fmla="*/ 398220 h 512833"/>
              <a:gd name="connsiteX4805" fmla="*/ 80872 w 4972343"/>
              <a:gd name="connsiteY4805" fmla="*/ 408291 h 512833"/>
              <a:gd name="connsiteX4806" fmla="*/ 70801 w 4972343"/>
              <a:gd name="connsiteY4806" fmla="*/ 398220 h 512833"/>
              <a:gd name="connsiteX4807" fmla="*/ 80872 w 4972343"/>
              <a:gd name="connsiteY4807" fmla="*/ 388150 h 512833"/>
              <a:gd name="connsiteX4808" fmla="*/ 52627 w 4972343"/>
              <a:gd name="connsiteY4808" fmla="*/ 388150 h 512833"/>
              <a:gd name="connsiteX4809" fmla="*/ 62697 w 4972343"/>
              <a:gd name="connsiteY4809" fmla="*/ 398220 h 512833"/>
              <a:gd name="connsiteX4810" fmla="*/ 52627 w 4972343"/>
              <a:gd name="connsiteY4810" fmla="*/ 408291 h 512833"/>
              <a:gd name="connsiteX4811" fmla="*/ 42556 w 4972343"/>
              <a:gd name="connsiteY4811" fmla="*/ 398220 h 512833"/>
              <a:gd name="connsiteX4812" fmla="*/ 52627 w 4972343"/>
              <a:gd name="connsiteY4812" fmla="*/ 388150 h 512833"/>
              <a:gd name="connsiteX4813" fmla="*/ 16173 w 4972343"/>
              <a:gd name="connsiteY4813" fmla="*/ 369793 h 512833"/>
              <a:gd name="connsiteX4814" fmla="*/ 20139 w 4972343"/>
              <a:gd name="connsiteY4814" fmla="*/ 373759 h 512833"/>
              <a:gd name="connsiteX4815" fmla="*/ 17505 w 4972343"/>
              <a:gd name="connsiteY4815" fmla="*/ 376393 h 512833"/>
              <a:gd name="connsiteX4816" fmla="*/ 4953148 w 4972343"/>
              <a:gd name="connsiteY4816" fmla="*/ 363879 h 512833"/>
              <a:gd name="connsiteX4817" fmla="*/ 4956656 w 4972343"/>
              <a:gd name="connsiteY4817" fmla="*/ 367387 h 512833"/>
              <a:gd name="connsiteX4818" fmla="*/ 4954807 w 4972343"/>
              <a:gd name="connsiteY4818" fmla="*/ 376545 h 512833"/>
              <a:gd name="connsiteX4819" fmla="*/ 4951282 w 4972343"/>
              <a:gd name="connsiteY4819" fmla="*/ 381774 h 512833"/>
              <a:gd name="connsiteX4820" fmla="*/ 4943267 w 4972343"/>
              <a:gd name="connsiteY4820" fmla="*/ 373759 h 512833"/>
              <a:gd name="connsiteX4821" fmla="*/ 4953148 w 4972343"/>
              <a:gd name="connsiteY4821" fmla="*/ 363879 h 512833"/>
              <a:gd name="connsiteX4822" fmla="*/ 4924903 w 4972343"/>
              <a:gd name="connsiteY4822" fmla="*/ 363879 h 512833"/>
              <a:gd name="connsiteX4823" fmla="*/ 4934784 w 4972343"/>
              <a:gd name="connsiteY4823" fmla="*/ 373759 h 512833"/>
              <a:gd name="connsiteX4824" fmla="*/ 4924903 w 4972343"/>
              <a:gd name="connsiteY4824" fmla="*/ 383640 h 512833"/>
              <a:gd name="connsiteX4825" fmla="*/ 4915022 w 4972343"/>
              <a:gd name="connsiteY4825" fmla="*/ 373759 h 512833"/>
              <a:gd name="connsiteX4826" fmla="*/ 4924903 w 4972343"/>
              <a:gd name="connsiteY4826" fmla="*/ 363879 h 512833"/>
              <a:gd name="connsiteX4827" fmla="*/ 4896657 w 4972343"/>
              <a:gd name="connsiteY4827" fmla="*/ 363879 h 512833"/>
              <a:gd name="connsiteX4828" fmla="*/ 4906537 w 4972343"/>
              <a:gd name="connsiteY4828" fmla="*/ 373759 h 512833"/>
              <a:gd name="connsiteX4829" fmla="*/ 4896657 w 4972343"/>
              <a:gd name="connsiteY4829" fmla="*/ 383640 h 512833"/>
              <a:gd name="connsiteX4830" fmla="*/ 4886776 w 4972343"/>
              <a:gd name="connsiteY4830" fmla="*/ 373759 h 512833"/>
              <a:gd name="connsiteX4831" fmla="*/ 4896657 w 4972343"/>
              <a:gd name="connsiteY4831" fmla="*/ 363879 h 512833"/>
              <a:gd name="connsiteX4832" fmla="*/ 4868412 w 4972343"/>
              <a:gd name="connsiteY4832" fmla="*/ 363879 h 512833"/>
              <a:gd name="connsiteX4833" fmla="*/ 4878293 w 4972343"/>
              <a:gd name="connsiteY4833" fmla="*/ 373759 h 512833"/>
              <a:gd name="connsiteX4834" fmla="*/ 4868412 w 4972343"/>
              <a:gd name="connsiteY4834" fmla="*/ 383640 h 512833"/>
              <a:gd name="connsiteX4835" fmla="*/ 4858531 w 4972343"/>
              <a:gd name="connsiteY4835" fmla="*/ 373759 h 512833"/>
              <a:gd name="connsiteX4836" fmla="*/ 4868412 w 4972343"/>
              <a:gd name="connsiteY4836" fmla="*/ 363879 h 512833"/>
              <a:gd name="connsiteX4837" fmla="*/ 4840166 w 4972343"/>
              <a:gd name="connsiteY4837" fmla="*/ 363879 h 512833"/>
              <a:gd name="connsiteX4838" fmla="*/ 4850047 w 4972343"/>
              <a:gd name="connsiteY4838" fmla="*/ 373759 h 512833"/>
              <a:gd name="connsiteX4839" fmla="*/ 4840166 w 4972343"/>
              <a:gd name="connsiteY4839" fmla="*/ 383640 h 512833"/>
              <a:gd name="connsiteX4840" fmla="*/ 4830285 w 4972343"/>
              <a:gd name="connsiteY4840" fmla="*/ 373759 h 512833"/>
              <a:gd name="connsiteX4841" fmla="*/ 4840166 w 4972343"/>
              <a:gd name="connsiteY4841" fmla="*/ 363879 h 512833"/>
              <a:gd name="connsiteX4842" fmla="*/ 4811921 w 4972343"/>
              <a:gd name="connsiteY4842" fmla="*/ 363879 h 512833"/>
              <a:gd name="connsiteX4843" fmla="*/ 4821802 w 4972343"/>
              <a:gd name="connsiteY4843" fmla="*/ 373759 h 512833"/>
              <a:gd name="connsiteX4844" fmla="*/ 4811921 w 4972343"/>
              <a:gd name="connsiteY4844" fmla="*/ 383640 h 512833"/>
              <a:gd name="connsiteX4845" fmla="*/ 4802040 w 4972343"/>
              <a:gd name="connsiteY4845" fmla="*/ 373759 h 512833"/>
              <a:gd name="connsiteX4846" fmla="*/ 4811921 w 4972343"/>
              <a:gd name="connsiteY4846" fmla="*/ 363879 h 512833"/>
              <a:gd name="connsiteX4847" fmla="*/ 4783675 w 4972343"/>
              <a:gd name="connsiteY4847" fmla="*/ 363879 h 512833"/>
              <a:gd name="connsiteX4848" fmla="*/ 4793555 w 4972343"/>
              <a:gd name="connsiteY4848" fmla="*/ 373759 h 512833"/>
              <a:gd name="connsiteX4849" fmla="*/ 4783675 w 4972343"/>
              <a:gd name="connsiteY4849" fmla="*/ 383640 h 512833"/>
              <a:gd name="connsiteX4850" fmla="*/ 4773794 w 4972343"/>
              <a:gd name="connsiteY4850" fmla="*/ 373759 h 512833"/>
              <a:gd name="connsiteX4851" fmla="*/ 4783675 w 4972343"/>
              <a:gd name="connsiteY4851" fmla="*/ 363879 h 512833"/>
              <a:gd name="connsiteX4852" fmla="*/ 4755430 w 4972343"/>
              <a:gd name="connsiteY4852" fmla="*/ 363879 h 512833"/>
              <a:gd name="connsiteX4853" fmla="*/ 4765311 w 4972343"/>
              <a:gd name="connsiteY4853" fmla="*/ 373759 h 512833"/>
              <a:gd name="connsiteX4854" fmla="*/ 4755430 w 4972343"/>
              <a:gd name="connsiteY4854" fmla="*/ 383640 h 512833"/>
              <a:gd name="connsiteX4855" fmla="*/ 4745550 w 4972343"/>
              <a:gd name="connsiteY4855" fmla="*/ 373759 h 512833"/>
              <a:gd name="connsiteX4856" fmla="*/ 4755430 w 4972343"/>
              <a:gd name="connsiteY4856" fmla="*/ 363879 h 512833"/>
              <a:gd name="connsiteX4857" fmla="*/ 4727184 w 4972343"/>
              <a:gd name="connsiteY4857" fmla="*/ 363879 h 512833"/>
              <a:gd name="connsiteX4858" fmla="*/ 4737064 w 4972343"/>
              <a:gd name="connsiteY4858" fmla="*/ 373759 h 512833"/>
              <a:gd name="connsiteX4859" fmla="*/ 4727184 w 4972343"/>
              <a:gd name="connsiteY4859" fmla="*/ 383640 h 512833"/>
              <a:gd name="connsiteX4860" fmla="*/ 4717303 w 4972343"/>
              <a:gd name="connsiteY4860" fmla="*/ 373759 h 512833"/>
              <a:gd name="connsiteX4861" fmla="*/ 4727184 w 4972343"/>
              <a:gd name="connsiteY4861" fmla="*/ 363879 h 512833"/>
              <a:gd name="connsiteX4862" fmla="*/ 4698939 w 4972343"/>
              <a:gd name="connsiteY4862" fmla="*/ 363879 h 512833"/>
              <a:gd name="connsiteX4863" fmla="*/ 4708820 w 4972343"/>
              <a:gd name="connsiteY4863" fmla="*/ 373759 h 512833"/>
              <a:gd name="connsiteX4864" fmla="*/ 4698939 w 4972343"/>
              <a:gd name="connsiteY4864" fmla="*/ 383640 h 512833"/>
              <a:gd name="connsiteX4865" fmla="*/ 4689059 w 4972343"/>
              <a:gd name="connsiteY4865" fmla="*/ 373759 h 512833"/>
              <a:gd name="connsiteX4866" fmla="*/ 4698939 w 4972343"/>
              <a:gd name="connsiteY4866" fmla="*/ 363879 h 512833"/>
              <a:gd name="connsiteX4867" fmla="*/ 4670693 w 4972343"/>
              <a:gd name="connsiteY4867" fmla="*/ 363879 h 512833"/>
              <a:gd name="connsiteX4868" fmla="*/ 4680573 w 4972343"/>
              <a:gd name="connsiteY4868" fmla="*/ 373759 h 512833"/>
              <a:gd name="connsiteX4869" fmla="*/ 4670693 w 4972343"/>
              <a:gd name="connsiteY4869" fmla="*/ 383640 h 512833"/>
              <a:gd name="connsiteX4870" fmla="*/ 4660812 w 4972343"/>
              <a:gd name="connsiteY4870" fmla="*/ 373759 h 512833"/>
              <a:gd name="connsiteX4871" fmla="*/ 4670693 w 4972343"/>
              <a:gd name="connsiteY4871" fmla="*/ 363879 h 512833"/>
              <a:gd name="connsiteX4872" fmla="*/ 4642448 w 4972343"/>
              <a:gd name="connsiteY4872" fmla="*/ 363879 h 512833"/>
              <a:gd name="connsiteX4873" fmla="*/ 4652329 w 4972343"/>
              <a:gd name="connsiteY4873" fmla="*/ 373759 h 512833"/>
              <a:gd name="connsiteX4874" fmla="*/ 4642448 w 4972343"/>
              <a:gd name="connsiteY4874" fmla="*/ 383640 h 512833"/>
              <a:gd name="connsiteX4875" fmla="*/ 4632567 w 4972343"/>
              <a:gd name="connsiteY4875" fmla="*/ 373759 h 512833"/>
              <a:gd name="connsiteX4876" fmla="*/ 4642448 w 4972343"/>
              <a:gd name="connsiteY4876" fmla="*/ 363879 h 512833"/>
              <a:gd name="connsiteX4877" fmla="*/ 4614202 w 4972343"/>
              <a:gd name="connsiteY4877" fmla="*/ 363879 h 512833"/>
              <a:gd name="connsiteX4878" fmla="*/ 4624082 w 4972343"/>
              <a:gd name="connsiteY4878" fmla="*/ 373759 h 512833"/>
              <a:gd name="connsiteX4879" fmla="*/ 4614202 w 4972343"/>
              <a:gd name="connsiteY4879" fmla="*/ 383640 h 512833"/>
              <a:gd name="connsiteX4880" fmla="*/ 4604321 w 4972343"/>
              <a:gd name="connsiteY4880" fmla="*/ 373759 h 512833"/>
              <a:gd name="connsiteX4881" fmla="*/ 4614202 w 4972343"/>
              <a:gd name="connsiteY4881" fmla="*/ 363879 h 512833"/>
              <a:gd name="connsiteX4882" fmla="*/ 4585957 w 4972343"/>
              <a:gd name="connsiteY4882" fmla="*/ 363879 h 512833"/>
              <a:gd name="connsiteX4883" fmla="*/ 4595838 w 4972343"/>
              <a:gd name="connsiteY4883" fmla="*/ 373759 h 512833"/>
              <a:gd name="connsiteX4884" fmla="*/ 4585957 w 4972343"/>
              <a:gd name="connsiteY4884" fmla="*/ 383640 h 512833"/>
              <a:gd name="connsiteX4885" fmla="*/ 4576076 w 4972343"/>
              <a:gd name="connsiteY4885" fmla="*/ 373759 h 512833"/>
              <a:gd name="connsiteX4886" fmla="*/ 4585957 w 4972343"/>
              <a:gd name="connsiteY4886" fmla="*/ 363879 h 512833"/>
              <a:gd name="connsiteX4887" fmla="*/ 4557711 w 4972343"/>
              <a:gd name="connsiteY4887" fmla="*/ 363879 h 512833"/>
              <a:gd name="connsiteX4888" fmla="*/ 4567591 w 4972343"/>
              <a:gd name="connsiteY4888" fmla="*/ 373759 h 512833"/>
              <a:gd name="connsiteX4889" fmla="*/ 4557711 w 4972343"/>
              <a:gd name="connsiteY4889" fmla="*/ 383640 h 512833"/>
              <a:gd name="connsiteX4890" fmla="*/ 4547830 w 4972343"/>
              <a:gd name="connsiteY4890" fmla="*/ 373759 h 512833"/>
              <a:gd name="connsiteX4891" fmla="*/ 4557711 w 4972343"/>
              <a:gd name="connsiteY4891" fmla="*/ 363879 h 512833"/>
              <a:gd name="connsiteX4892" fmla="*/ 4529466 w 4972343"/>
              <a:gd name="connsiteY4892" fmla="*/ 363879 h 512833"/>
              <a:gd name="connsiteX4893" fmla="*/ 4539347 w 4972343"/>
              <a:gd name="connsiteY4893" fmla="*/ 373759 h 512833"/>
              <a:gd name="connsiteX4894" fmla="*/ 4529466 w 4972343"/>
              <a:gd name="connsiteY4894" fmla="*/ 383640 h 512833"/>
              <a:gd name="connsiteX4895" fmla="*/ 4519586 w 4972343"/>
              <a:gd name="connsiteY4895" fmla="*/ 373759 h 512833"/>
              <a:gd name="connsiteX4896" fmla="*/ 4529466 w 4972343"/>
              <a:gd name="connsiteY4896" fmla="*/ 363879 h 512833"/>
              <a:gd name="connsiteX4897" fmla="*/ 4501220 w 4972343"/>
              <a:gd name="connsiteY4897" fmla="*/ 363879 h 512833"/>
              <a:gd name="connsiteX4898" fmla="*/ 4511101 w 4972343"/>
              <a:gd name="connsiteY4898" fmla="*/ 373759 h 512833"/>
              <a:gd name="connsiteX4899" fmla="*/ 4501220 w 4972343"/>
              <a:gd name="connsiteY4899" fmla="*/ 383640 h 512833"/>
              <a:gd name="connsiteX4900" fmla="*/ 4491339 w 4972343"/>
              <a:gd name="connsiteY4900" fmla="*/ 373759 h 512833"/>
              <a:gd name="connsiteX4901" fmla="*/ 4501220 w 4972343"/>
              <a:gd name="connsiteY4901" fmla="*/ 363879 h 512833"/>
              <a:gd name="connsiteX4902" fmla="*/ 4472975 w 4972343"/>
              <a:gd name="connsiteY4902" fmla="*/ 363879 h 512833"/>
              <a:gd name="connsiteX4903" fmla="*/ 4482856 w 4972343"/>
              <a:gd name="connsiteY4903" fmla="*/ 373759 h 512833"/>
              <a:gd name="connsiteX4904" fmla="*/ 4472975 w 4972343"/>
              <a:gd name="connsiteY4904" fmla="*/ 383640 h 512833"/>
              <a:gd name="connsiteX4905" fmla="*/ 4463094 w 4972343"/>
              <a:gd name="connsiteY4905" fmla="*/ 373759 h 512833"/>
              <a:gd name="connsiteX4906" fmla="*/ 4472975 w 4972343"/>
              <a:gd name="connsiteY4906" fmla="*/ 363879 h 512833"/>
              <a:gd name="connsiteX4907" fmla="*/ 4444729 w 4972343"/>
              <a:gd name="connsiteY4907" fmla="*/ 363879 h 512833"/>
              <a:gd name="connsiteX4908" fmla="*/ 4454610 w 4972343"/>
              <a:gd name="connsiteY4908" fmla="*/ 373759 h 512833"/>
              <a:gd name="connsiteX4909" fmla="*/ 4444729 w 4972343"/>
              <a:gd name="connsiteY4909" fmla="*/ 383640 h 512833"/>
              <a:gd name="connsiteX4910" fmla="*/ 4434849 w 4972343"/>
              <a:gd name="connsiteY4910" fmla="*/ 373759 h 512833"/>
              <a:gd name="connsiteX4911" fmla="*/ 4444729 w 4972343"/>
              <a:gd name="connsiteY4911" fmla="*/ 363879 h 512833"/>
              <a:gd name="connsiteX4912" fmla="*/ 4416484 w 4972343"/>
              <a:gd name="connsiteY4912" fmla="*/ 363879 h 512833"/>
              <a:gd name="connsiteX4913" fmla="*/ 4426365 w 4972343"/>
              <a:gd name="connsiteY4913" fmla="*/ 373759 h 512833"/>
              <a:gd name="connsiteX4914" fmla="*/ 4416484 w 4972343"/>
              <a:gd name="connsiteY4914" fmla="*/ 383640 h 512833"/>
              <a:gd name="connsiteX4915" fmla="*/ 4406604 w 4972343"/>
              <a:gd name="connsiteY4915" fmla="*/ 373759 h 512833"/>
              <a:gd name="connsiteX4916" fmla="*/ 4416484 w 4972343"/>
              <a:gd name="connsiteY4916" fmla="*/ 363879 h 512833"/>
              <a:gd name="connsiteX4917" fmla="*/ 4388238 w 4972343"/>
              <a:gd name="connsiteY4917" fmla="*/ 363879 h 512833"/>
              <a:gd name="connsiteX4918" fmla="*/ 4398119 w 4972343"/>
              <a:gd name="connsiteY4918" fmla="*/ 373759 h 512833"/>
              <a:gd name="connsiteX4919" fmla="*/ 4388238 w 4972343"/>
              <a:gd name="connsiteY4919" fmla="*/ 383640 h 512833"/>
              <a:gd name="connsiteX4920" fmla="*/ 4378358 w 4972343"/>
              <a:gd name="connsiteY4920" fmla="*/ 373759 h 512833"/>
              <a:gd name="connsiteX4921" fmla="*/ 4388238 w 4972343"/>
              <a:gd name="connsiteY4921" fmla="*/ 363879 h 512833"/>
              <a:gd name="connsiteX4922" fmla="*/ 4359993 w 4972343"/>
              <a:gd name="connsiteY4922" fmla="*/ 363879 h 512833"/>
              <a:gd name="connsiteX4923" fmla="*/ 4369874 w 4972343"/>
              <a:gd name="connsiteY4923" fmla="*/ 373759 h 512833"/>
              <a:gd name="connsiteX4924" fmla="*/ 4359993 w 4972343"/>
              <a:gd name="connsiteY4924" fmla="*/ 383640 h 512833"/>
              <a:gd name="connsiteX4925" fmla="*/ 4350113 w 4972343"/>
              <a:gd name="connsiteY4925" fmla="*/ 373759 h 512833"/>
              <a:gd name="connsiteX4926" fmla="*/ 4359993 w 4972343"/>
              <a:gd name="connsiteY4926" fmla="*/ 363879 h 512833"/>
              <a:gd name="connsiteX4927" fmla="*/ 4331747 w 4972343"/>
              <a:gd name="connsiteY4927" fmla="*/ 363879 h 512833"/>
              <a:gd name="connsiteX4928" fmla="*/ 4341628 w 4972343"/>
              <a:gd name="connsiteY4928" fmla="*/ 373759 h 512833"/>
              <a:gd name="connsiteX4929" fmla="*/ 4331747 w 4972343"/>
              <a:gd name="connsiteY4929" fmla="*/ 383640 h 512833"/>
              <a:gd name="connsiteX4930" fmla="*/ 4321867 w 4972343"/>
              <a:gd name="connsiteY4930" fmla="*/ 373759 h 512833"/>
              <a:gd name="connsiteX4931" fmla="*/ 4331747 w 4972343"/>
              <a:gd name="connsiteY4931" fmla="*/ 363879 h 512833"/>
              <a:gd name="connsiteX4932" fmla="*/ 4303503 w 4972343"/>
              <a:gd name="connsiteY4932" fmla="*/ 363879 h 512833"/>
              <a:gd name="connsiteX4933" fmla="*/ 4313383 w 4972343"/>
              <a:gd name="connsiteY4933" fmla="*/ 373759 h 512833"/>
              <a:gd name="connsiteX4934" fmla="*/ 4303503 w 4972343"/>
              <a:gd name="connsiteY4934" fmla="*/ 383640 h 512833"/>
              <a:gd name="connsiteX4935" fmla="*/ 4293622 w 4972343"/>
              <a:gd name="connsiteY4935" fmla="*/ 373759 h 512833"/>
              <a:gd name="connsiteX4936" fmla="*/ 4303503 w 4972343"/>
              <a:gd name="connsiteY4936" fmla="*/ 363879 h 512833"/>
              <a:gd name="connsiteX4937" fmla="*/ 4275256 w 4972343"/>
              <a:gd name="connsiteY4937" fmla="*/ 363879 h 512833"/>
              <a:gd name="connsiteX4938" fmla="*/ 4285137 w 4972343"/>
              <a:gd name="connsiteY4938" fmla="*/ 373759 h 512833"/>
              <a:gd name="connsiteX4939" fmla="*/ 4275256 w 4972343"/>
              <a:gd name="connsiteY4939" fmla="*/ 383640 h 512833"/>
              <a:gd name="connsiteX4940" fmla="*/ 4265375 w 4972343"/>
              <a:gd name="connsiteY4940" fmla="*/ 373759 h 512833"/>
              <a:gd name="connsiteX4941" fmla="*/ 4275256 w 4972343"/>
              <a:gd name="connsiteY4941" fmla="*/ 363879 h 512833"/>
              <a:gd name="connsiteX4942" fmla="*/ 4247011 w 4972343"/>
              <a:gd name="connsiteY4942" fmla="*/ 363879 h 512833"/>
              <a:gd name="connsiteX4943" fmla="*/ 4256892 w 4972343"/>
              <a:gd name="connsiteY4943" fmla="*/ 373759 h 512833"/>
              <a:gd name="connsiteX4944" fmla="*/ 4247011 w 4972343"/>
              <a:gd name="connsiteY4944" fmla="*/ 383640 h 512833"/>
              <a:gd name="connsiteX4945" fmla="*/ 4237131 w 4972343"/>
              <a:gd name="connsiteY4945" fmla="*/ 373759 h 512833"/>
              <a:gd name="connsiteX4946" fmla="*/ 4247011 w 4972343"/>
              <a:gd name="connsiteY4946" fmla="*/ 363879 h 512833"/>
              <a:gd name="connsiteX4947" fmla="*/ 4218765 w 4972343"/>
              <a:gd name="connsiteY4947" fmla="*/ 363879 h 512833"/>
              <a:gd name="connsiteX4948" fmla="*/ 4228646 w 4972343"/>
              <a:gd name="connsiteY4948" fmla="*/ 373759 h 512833"/>
              <a:gd name="connsiteX4949" fmla="*/ 4218765 w 4972343"/>
              <a:gd name="connsiteY4949" fmla="*/ 383640 h 512833"/>
              <a:gd name="connsiteX4950" fmla="*/ 4208885 w 4972343"/>
              <a:gd name="connsiteY4950" fmla="*/ 373759 h 512833"/>
              <a:gd name="connsiteX4951" fmla="*/ 4218765 w 4972343"/>
              <a:gd name="connsiteY4951" fmla="*/ 363879 h 512833"/>
              <a:gd name="connsiteX4952" fmla="*/ 4190520 w 4972343"/>
              <a:gd name="connsiteY4952" fmla="*/ 363879 h 512833"/>
              <a:gd name="connsiteX4953" fmla="*/ 4200401 w 4972343"/>
              <a:gd name="connsiteY4953" fmla="*/ 373759 h 512833"/>
              <a:gd name="connsiteX4954" fmla="*/ 4190520 w 4972343"/>
              <a:gd name="connsiteY4954" fmla="*/ 383640 h 512833"/>
              <a:gd name="connsiteX4955" fmla="*/ 4180640 w 4972343"/>
              <a:gd name="connsiteY4955" fmla="*/ 373759 h 512833"/>
              <a:gd name="connsiteX4956" fmla="*/ 4190520 w 4972343"/>
              <a:gd name="connsiteY4956" fmla="*/ 363879 h 512833"/>
              <a:gd name="connsiteX4957" fmla="*/ 4162274 w 4972343"/>
              <a:gd name="connsiteY4957" fmla="*/ 363879 h 512833"/>
              <a:gd name="connsiteX4958" fmla="*/ 4172155 w 4972343"/>
              <a:gd name="connsiteY4958" fmla="*/ 373759 h 512833"/>
              <a:gd name="connsiteX4959" fmla="*/ 4162274 w 4972343"/>
              <a:gd name="connsiteY4959" fmla="*/ 383640 h 512833"/>
              <a:gd name="connsiteX4960" fmla="*/ 4152394 w 4972343"/>
              <a:gd name="connsiteY4960" fmla="*/ 373759 h 512833"/>
              <a:gd name="connsiteX4961" fmla="*/ 4162274 w 4972343"/>
              <a:gd name="connsiteY4961" fmla="*/ 363879 h 512833"/>
              <a:gd name="connsiteX4962" fmla="*/ 4134030 w 4972343"/>
              <a:gd name="connsiteY4962" fmla="*/ 363879 h 512833"/>
              <a:gd name="connsiteX4963" fmla="*/ 4143910 w 4972343"/>
              <a:gd name="connsiteY4963" fmla="*/ 373759 h 512833"/>
              <a:gd name="connsiteX4964" fmla="*/ 4134030 w 4972343"/>
              <a:gd name="connsiteY4964" fmla="*/ 383640 h 512833"/>
              <a:gd name="connsiteX4965" fmla="*/ 4124149 w 4972343"/>
              <a:gd name="connsiteY4965" fmla="*/ 373759 h 512833"/>
              <a:gd name="connsiteX4966" fmla="*/ 4134030 w 4972343"/>
              <a:gd name="connsiteY4966" fmla="*/ 363879 h 512833"/>
              <a:gd name="connsiteX4967" fmla="*/ 4105783 w 4972343"/>
              <a:gd name="connsiteY4967" fmla="*/ 363879 h 512833"/>
              <a:gd name="connsiteX4968" fmla="*/ 4115664 w 4972343"/>
              <a:gd name="connsiteY4968" fmla="*/ 373759 h 512833"/>
              <a:gd name="connsiteX4969" fmla="*/ 4105783 w 4972343"/>
              <a:gd name="connsiteY4969" fmla="*/ 383640 h 512833"/>
              <a:gd name="connsiteX4970" fmla="*/ 4095903 w 4972343"/>
              <a:gd name="connsiteY4970" fmla="*/ 373759 h 512833"/>
              <a:gd name="connsiteX4971" fmla="*/ 4105783 w 4972343"/>
              <a:gd name="connsiteY4971" fmla="*/ 363879 h 512833"/>
              <a:gd name="connsiteX4972" fmla="*/ 4077539 w 4972343"/>
              <a:gd name="connsiteY4972" fmla="*/ 363879 h 512833"/>
              <a:gd name="connsiteX4973" fmla="*/ 4087419 w 4972343"/>
              <a:gd name="connsiteY4973" fmla="*/ 373759 h 512833"/>
              <a:gd name="connsiteX4974" fmla="*/ 4077539 w 4972343"/>
              <a:gd name="connsiteY4974" fmla="*/ 383640 h 512833"/>
              <a:gd name="connsiteX4975" fmla="*/ 4067658 w 4972343"/>
              <a:gd name="connsiteY4975" fmla="*/ 373759 h 512833"/>
              <a:gd name="connsiteX4976" fmla="*/ 4077539 w 4972343"/>
              <a:gd name="connsiteY4976" fmla="*/ 363879 h 512833"/>
              <a:gd name="connsiteX4977" fmla="*/ 4049292 w 4972343"/>
              <a:gd name="connsiteY4977" fmla="*/ 363879 h 512833"/>
              <a:gd name="connsiteX4978" fmla="*/ 4059173 w 4972343"/>
              <a:gd name="connsiteY4978" fmla="*/ 373759 h 512833"/>
              <a:gd name="connsiteX4979" fmla="*/ 4049292 w 4972343"/>
              <a:gd name="connsiteY4979" fmla="*/ 383640 h 512833"/>
              <a:gd name="connsiteX4980" fmla="*/ 4039412 w 4972343"/>
              <a:gd name="connsiteY4980" fmla="*/ 373759 h 512833"/>
              <a:gd name="connsiteX4981" fmla="*/ 4049292 w 4972343"/>
              <a:gd name="connsiteY4981" fmla="*/ 363879 h 512833"/>
              <a:gd name="connsiteX4982" fmla="*/ 4021048 w 4972343"/>
              <a:gd name="connsiteY4982" fmla="*/ 363879 h 512833"/>
              <a:gd name="connsiteX4983" fmla="*/ 4030928 w 4972343"/>
              <a:gd name="connsiteY4983" fmla="*/ 373759 h 512833"/>
              <a:gd name="connsiteX4984" fmla="*/ 4021048 w 4972343"/>
              <a:gd name="connsiteY4984" fmla="*/ 383640 h 512833"/>
              <a:gd name="connsiteX4985" fmla="*/ 4011167 w 4972343"/>
              <a:gd name="connsiteY4985" fmla="*/ 373759 h 512833"/>
              <a:gd name="connsiteX4986" fmla="*/ 4021048 w 4972343"/>
              <a:gd name="connsiteY4986" fmla="*/ 363879 h 512833"/>
              <a:gd name="connsiteX4987" fmla="*/ 3992801 w 4972343"/>
              <a:gd name="connsiteY4987" fmla="*/ 363879 h 512833"/>
              <a:gd name="connsiteX4988" fmla="*/ 4002682 w 4972343"/>
              <a:gd name="connsiteY4988" fmla="*/ 373759 h 512833"/>
              <a:gd name="connsiteX4989" fmla="*/ 3992801 w 4972343"/>
              <a:gd name="connsiteY4989" fmla="*/ 383640 h 512833"/>
              <a:gd name="connsiteX4990" fmla="*/ 3982921 w 4972343"/>
              <a:gd name="connsiteY4990" fmla="*/ 373759 h 512833"/>
              <a:gd name="connsiteX4991" fmla="*/ 3992801 w 4972343"/>
              <a:gd name="connsiteY4991" fmla="*/ 363879 h 512833"/>
              <a:gd name="connsiteX4992" fmla="*/ 3964557 w 4972343"/>
              <a:gd name="connsiteY4992" fmla="*/ 363879 h 512833"/>
              <a:gd name="connsiteX4993" fmla="*/ 3974437 w 4972343"/>
              <a:gd name="connsiteY4993" fmla="*/ 373759 h 512833"/>
              <a:gd name="connsiteX4994" fmla="*/ 3964557 w 4972343"/>
              <a:gd name="connsiteY4994" fmla="*/ 383640 h 512833"/>
              <a:gd name="connsiteX4995" fmla="*/ 3954676 w 4972343"/>
              <a:gd name="connsiteY4995" fmla="*/ 373759 h 512833"/>
              <a:gd name="connsiteX4996" fmla="*/ 3964557 w 4972343"/>
              <a:gd name="connsiteY4996" fmla="*/ 363879 h 512833"/>
              <a:gd name="connsiteX4997" fmla="*/ 3936310 w 4972343"/>
              <a:gd name="connsiteY4997" fmla="*/ 363879 h 512833"/>
              <a:gd name="connsiteX4998" fmla="*/ 3946191 w 4972343"/>
              <a:gd name="connsiteY4998" fmla="*/ 373759 h 512833"/>
              <a:gd name="connsiteX4999" fmla="*/ 3936310 w 4972343"/>
              <a:gd name="connsiteY4999" fmla="*/ 383640 h 512833"/>
              <a:gd name="connsiteX5000" fmla="*/ 3926430 w 4972343"/>
              <a:gd name="connsiteY5000" fmla="*/ 373759 h 512833"/>
              <a:gd name="connsiteX5001" fmla="*/ 3936310 w 4972343"/>
              <a:gd name="connsiteY5001" fmla="*/ 363879 h 512833"/>
              <a:gd name="connsiteX5002" fmla="*/ 3908066 w 4972343"/>
              <a:gd name="connsiteY5002" fmla="*/ 363879 h 512833"/>
              <a:gd name="connsiteX5003" fmla="*/ 3917946 w 4972343"/>
              <a:gd name="connsiteY5003" fmla="*/ 373759 h 512833"/>
              <a:gd name="connsiteX5004" fmla="*/ 3908066 w 4972343"/>
              <a:gd name="connsiteY5004" fmla="*/ 383640 h 512833"/>
              <a:gd name="connsiteX5005" fmla="*/ 3898185 w 4972343"/>
              <a:gd name="connsiteY5005" fmla="*/ 373759 h 512833"/>
              <a:gd name="connsiteX5006" fmla="*/ 3908066 w 4972343"/>
              <a:gd name="connsiteY5006" fmla="*/ 363879 h 512833"/>
              <a:gd name="connsiteX5007" fmla="*/ 3879819 w 4972343"/>
              <a:gd name="connsiteY5007" fmla="*/ 363879 h 512833"/>
              <a:gd name="connsiteX5008" fmla="*/ 3889700 w 4972343"/>
              <a:gd name="connsiteY5008" fmla="*/ 373759 h 512833"/>
              <a:gd name="connsiteX5009" fmla="*/ 3879819 w 4972343"/>
              <a:gd name="connsiteY5009" fmla="*/ 383640 h 512833"/>
              <a:gd name="connsiteX5010" fmla="*/ 3869939 w 4972343"/>
              <a:gd name="connsiteY5010" fmla="*/ 373759 h 512833"/>
              <a:gd name="connsiteX5011" fmla="*/ 3879819 w 4972343"/>
              <a:gd name="connsiteY5011" fmla="*/ 363879 h 512833"/>
              <a:gd name="connsiteX5012" fmla="*/ 3851575 w 4972343"/>
              <a:gd name="connsiteY5012" fmla="*/ 363879 h 512833"/>
              <a:gd name="connsiteX5013" fmla="*/ 3861456 w 4972343"/>
              <a:gd name="connsiteY5013" fmla="*/ 373759 h 512833"/>
              <a:gd name="connsiteX5014" fmla="*/ 3851575 w 4972343"/>
              <a:gd name="connsiteY5014" fmla="*/ 383640 h 512833"/>
              <a:gd name="connsiteX5015" fmla="*/ 3841694 w 4972343"/>
              <a:gd name="connsiteY5015" fmla="*/ 373759 h 512833"/>
              <a:gd name="connsiteX5016" fmla="*/ 3851575 w 4972343"/>
              <a:gd name="connsiteY5016" fmla="*/ 363879 h 512833"/>
              <a:gd name="connsiteX5017" fmla="*/ 3823328 w 4972343"/>
              <a:gd name="connsiteY5017" fmla="*/ 363879 h 512833"/>
              <a:gd name="connsiteX5018" fmla="*/ 3833209 w 4972343"/>
              <a:gd name="connsiteY5018" fmla="*/ 373759 h 512833"/>
              <a:gd name="connsiteX5019" fmla="*/ 3823328 w 4972343"/>
              <a:gd name="connsiteY5019" fmla="*/ 383640 h 512833"/>
              <a:gd name="connsiteX5020" fmla="*/ 3813448 w 4972343"/>
              <a:gd name="connsiteY5020" fmla="*/ 373759 h 512833"/>
              <a:gd name="connsiteX5021" fmla="*/ 3823328 w 4972343"/>
              <a:gd name="connsiteY5021" fmla="*/ 363879 h 512833"/>
              <a:gd name="connsiteX5022" fmla="*/ 3795084 w 4972343"/>
              <a:gd name="connsiteY5022" fmla="*/ 363879 h 512833"/>
              <a:gd name="connsiteX5023" fmla="*/ 3804964 w 4972343"/>
              <a:gd name="connsiteY5023" fmla="*/ 373759 h 512833"/>
              <a:gd name="connsiteX5024" fmla="*/ 3795084 w 4972343"/>
              <a:gd name="connsiteY5024" fmla="*/ 383640 h 512833"/>
              <a:gd name="connsiteX5025" fmla="*/ 3785203 w 4972343"/>
              <a:gd name="connsiteY5025" fmla="*/ 373759 h 512833"/>
              <a:gd name="connsiteX5026" fmla="*/ 3795084 w 4972343"/>
              <a:gd name="connsiteY5026" fmla="*/ 363879 h 512833"/>
              <a:gd name="connsiteX5027" fmla="*/ 3766838 w 4972343"/>
              <a:gd name="connsiteY5027" fmla="*/ 363879 h 512833"/>
              <a:gd name="connsiteX5028" fmla="*/ 3776718 w 4972343"/>
              <a:gd name="connsiteY5028" fmla="*/ 373759 h 512833"/>
              <a:gd name="connsiteX5029" fmla="*/ 3766838 w 4972343"/>
              <a:gd name="connsiteY5029" fmla="*/ 383640 h 512833"/>
              <a:gd name="connsiteX5030" fmla="*/ 3756957 w 4972343"/>
              <a:gd name="connsiteY5030" fmla="*/ 373759 h 512833"/>
              <a:gd name="connsiteX5031" fmla="*/ 3766838 w 4972343"/>
              <a:gd name="connsiteY5031" fmla="*/ 363879 h 512833"/>
              <a:gd name="connsiteX5032" fmla="*/ 3738593 w 4972343"/>
              <a:gd name="connsiteY5032" fmla="*/ 363879 h 512833"/>
              <a:gd name="connsiteX5033" fmla="*/ 3748473 w 4972343"/>
              <a:gd name="connsiteY5033" fmla="*/ 373759 h 512833"/>
              <a:gd name="connsiteX5034" fmla="*/ 3738593 w 4972343"/>
              <a:gd name="connsiteY5034" fmla="*/ 383640 h 512833"/>
              <a:gd name="connsiteX5035" fmla="*/ 3728713 w 4972343"/>
              <a:gd name="connsiteY5035" fmla="*/ 373759 h 512833"/>
              <a:gd name="connsiteX5036" fmla="*/ 3738593 w 4972343"/>
              <a:gd name="connsiteY5036" fmla="*/ 363879 h 512833"/>
              <a:gd name="connsiteX5037" fmla="*/ 3710347 w 4972343"/>
              <a:gd name="connsiteY5037" fmla="*/ 363879 h 512833"/>
              <a:gd name="connsiteX5038" fmla="*/ 3720227 w 4972343"/>
              <a:gd name="connsiteY5038" fmla="*/ 373759 h 512833"/>
              <a:gd name="connsiteX5039" fmla="*/ 3710347 w 4972343"/>
              <a:gd name="connsiteY5039" fmla="*/ 383640 h 512833"/>
              <a:gd name="connsiteX5040" fmla="*/ 3700466 w 4972343"/>
              <a:gd name="connsiteY5040" fmla="*/ 373759 h 512833"/>
              <a:gd name="connsiteX5041" fmla="*/ 3710347 w 4972343"/>
              <a:gd name="connsiteY5041" fmla="*/ 363879 h 512833"/>
              <a:gd name="connsiteX5042" fmla="*/ 3682102 w 4972343"/>
              <a:gd name="connsiteY5042" fmla="*/ 363879 h 512833"/>
              <a:gd name="connsiteX5043" fmla="*/ 3691983 w 4972343"/>
              <a:gd name="connsiteY5043" fmla="*/ 373759 h 512833"/>
              <a:gd name="connsiteX5044" fmla="*/ 3682102 w 4972343"/>
              <a:gd name="connsiteY5044" fmla="*/ 383640 h 512833"/>
              <a:gd name="connsiteX5045" fmla="*/ 3672221 w 4972343"/>
              <a:gd name="connsiteY5045" fmla="*/ 373759 h 512833"/>
              <a:gd name="connsiteX5046" fmla="*/ 3682102 w 4972343"/>
              <a:gd name="connsiteY5046" fmla="*/ 363879 h 512833"/>
              <a:gd name="connsiteX5047" fmla="*/ 3653856 w 4972343"/>
              <a:gd name="connsiteY5047" fmla="*/ 363879 h 512833"/>
              <a:gd name="connsiteX5048" fmla="*/ 3663736 w 4972343"/>
              <a:gd name="connsiteY5048" fmla="*/ 373759 h 512833"/>
              <a:gd name="connsiteX5049" fmla="*/ 3653856 w 4972343"/>
              <a:gd name="connsiteY5049" fmla="*/ 383640 h 512833"/>
              <a:gd name="connsiteX5050" fmla="*/ 3643975 w 4972343"/>
              <a:gd name="connsiteY5050" fmla="*/ 373759 h 512833"/>
              <a:gd name="connsiteX5051" fmla="*/ 3653856 w 4972343"/>
              <a:gd name="connsiteY5051" fmla="*/ 363879 h 512833"/>
              <a:gd name="connsiteX5052" fmla="*/ 3625611 w 4972343"/>
              <a:gd name="connsiteY5052" fmla="*/ 363879 h 512833"/>
              <a:gd name="connsiteX5053" fmla="*/ 3635492 w 4972343"/>
              <a:gd name="connsiteY5053" fmla="*/ 373759 h 512833"/>
              <a:gd name="connsiteX5054" fmla="*/ 3625611 w 4972343"/>
              <a:gd name="connsiteY5054" fmla="*/ 383640 h 512833"/>
              <a:gd name="connsiteX5055" fmla="*/ 3615731 w 4972343"/>
              <a:gd name="connsiteY5055" fmla="*/ 373759 h 512833"/>
              <a:gd name="connsiteX5056" fmla="*/ 3625611 w 4972343"/>
              <a:gd name="connsiteY5056" fmla="*/ 363879 h 512833"/>
              <a:gd name="connsiteX5057" fmla="*/ 3597365 w 4972343"/>
              <a:gd name="connsiteY5057" fmla="*/ 363879 h 512833"/>
              <a:gd name="connsiteX5058" fmla="*/ 3607245 w 4972343"/>
              <a:gd name="connsiteY5058" fmla="*/ 373759 h 512833"/>
              <a:gd name="connsiteX5059" fmla="*/ 3597365 w 4972343"/>
              <a:gd name="connsiteY5059" fmla="*/ 383640 h 512833"/>
              <a:gd name="connsiteX5060" fmla="*/ 3587484 w 4972343"/>
              <a:gd name="connsiteY5060" fmla="*/ 373759 h 512833"/>
              <a:gd name="connsiteX5061" fmla="*/ 3597365 w 4972343"/>
              <a:gd name="connsiteY5061" fmla="*/ 363879 h 512833"/>
              <a:gd name="connsiteX5062" fmla="*/ 3569120 w 4972343"/>
              <a:gd name="connsiteY5062" fmla="*/ 363879 h 512833"/>
              <a:gd name="connsiteX5063" fmla="*/ 3579001 w 4972343"/>
              <a:gd name="connsiteY5063" fmla="*/ 373759 h 512833"/>
              <a:gd name="connsiteX5064" fmla="*/ 3569120 w 4972343"/>
              <a:gd name="connsiteY5064" fmla="*/ 383640 h 512833"/>
              <a:gd name="connsiteX5065" fmla="*/ 3559239 w 4972343"/>
              <a:gd name="connsiteY5065" fmla="*/ 373759 h 512833"/>
              <a:gd name="connsiteX5066" fmla="*/ 3569120 w 4972343"/>
              <a:gd name="connsiteY5066" fmla="*/ 363879 h 512833"/>
              <a:gd name="connsiteX5067" fmla="*/ 3540874 w 4972343"/>
              <a:gd name="connsiteY5067" fmla="*/ 363879 h 512833"/>
              <a:gd name="connsiteX5068" fmla="*/ 3550754 w 4972343"/>
              <a:gd name="connsiteY5068" fmla="*/ 373759 h 512833"/>
              <a:gd name="connsiteX5069" fmla="*/ 3540874 w 4972343"/>
              <a:gd name="connsiteY5069" fmla="*/ 383640 h 512833"/>
              <a:gd name="connsiteX5070" fmla="*/ 3530993 w 4972343"/>
              <a:gd name="connsiteY5070" fmla="*/ 373759 h 512833"/>
              <a:gd name="connsiteX5071" fmla="*/ 3540874 w 4972343"/>
              <a:gd name="connsiteY5071" fmla="*/ 363879 h 512833"/>
              <a:gd name="connsiteX5072" fmla="*/ 3512629 w 4972343"/>
              <a:gd name="connsiteY5072" fmla="*/ 363879 h 512833"/>
              <a:gd name="connsiteX5073" fmla="*/ 3522509 w 4972343"/>
              <a:gd name="connsiteY5073" fmla="*/ 373759 h 512833"/>
              <a:gd name="connsiteX5074" fmla="*/ 3512629 w 4972343"/>
              <a:gd name="connsiteY5074" fmla="*/ 383640 h 512833"/>
              <a:gd name="connsiteX5075" fmla="*/ 3502748 w 4972343"/>
              <a:gd name="connsiteY5075" fmla="*/ 373759 h 512833"/>
              <a:gd name="connsiteX5076" fmla="*/ 3512629 w 4972343"/>
              <a:gd name="connsiteY5076" fmla="*/ 363879 h 512833"/>
              <a:gd name="connsiteX5077" fmla="*/ 3484383 w 4972343"/>
              <a:gd name="connsiteY5077" fmla="*/ 363879 h 512833"/>
              <a:gd name="connsiteX5078" fmla="*/ 3494263 w 4972343"/>
              <a:gd name="connsiteY5078" fmla="*/ 373759 h 512833"/>
              <a:gd name="connsiteX5079" fmla="*/ 3484383 w 4972343"/>
              <a:gd name="connsiteY5079" fmla="*/ 383640 h 512833"/>
              <a:gd name="connsiteX5080" fmla="*/ 3474502 w 4972343"/>
              <a:gd name="connsiteY5080" fmla="*/ 373759 h 512833"/>
              <a:gd name="connsiteX5081" fmla="*/ 3484383 w 4972343"/>
              <a:gd name="connsiteY5081" fmla="*/ 363879 h 512833"/>
              <a:gd name="connsiteX5082" fmla="*/ 3456137 w 4972343"/>
              <a:gd name="connsiteY5082" fmla="*/ 363879 h 512833"/>
              <a:gd name="connsiteX5083" fmla="*/ 3466018 w 4972343"/>
              <a:gd name="connsiteY5083" fmla="*/ 373759 h 512833"/>
              <a:gd name="connsiteX5084" fmla="*/ 3456137 w 4972343"/>
              <a:gd name="connsiteY5084" fmla="*/ 383640 h 512833"/>
              <a:gd name="connsiteX5085" fmla="*/ 3446257 w 4972343"/>
              <a:gd name="connsiteY5085" fmla="*/ 373759 h 512833"/>
              <a:gd name="connsiteX5086" fmla="*/ 3456137 w 4972343"/>
              <a:gd name="connsiteY5086" fmla="*/ 363879 h 512833"/>
              <a:gd name="connsiteX5087" fmla="*/ 3427892 w 4972343"/>
              <a:gd name="connsiteY5087" fmla="*/ 363879 h 512833"/>
              <a:gd name="connsiteX5088" fmla="*/ 3437772 w 4972343"/>
              <a:gd name="connsiteY5088" fmla="*/ 373759 h 512833"/>
              <a:gd name="connsiteX5089" fmla="*/ 3427892 w 4972343"/>
              <a:gd name="connsiteY5089" fmla="*/ 383640 h 512833"/>
              <a:gd name="connsiteX5090" fmla="*/ 3418011 w 4972343"/>
              <a:gd name="connsiteY5090" fmla="*/ 373759 h 512833"/>
              <a:gd name="connsiteX5091" fmla="*/ 3427892 w 4972343"/>
              <a:gd name="connsiteY5091" fmla="*/ 363879 h 512833"/>
              <a:gd name="connsiteX5092" fmla="*/ 3399647 w 4972343"/>
              <a:gd name="connsiteY5092" fmla="*/ 363879 h 512833"/>
              <a:gd name="connsiteX5093" fmla="*/ 3409527 w 4972343"/>
              <a:gd name="connsiteY5093" fmla="*/ 373759 h 512833"/>
              <a:gd name="connsiteX5094" fmla="*/ 3399647 w 4972343"/>
              <a:gd name="connsiteY5094" fmla="*/ 383640 h 512833"/>
              <a:gd name="connsiteX5095" fmla="*/ 3389767 w 4972343"/>
              <a:gd name="connsiteY5095" fmla="*/ 373759 h 512833"/>
              <a:gd name="connsiteX5096" fmla="*/ 3399647 w 4972343"/>
              <a:gd name="connsiteY5096" fmla="*/ 363879 h 512833"/>
              <a:gd name="connsiteX5097" fmla="*/ 3371402 w 4972343"/>
              <a:gd name="connsiteY5097" fmla="*/ 363879 h 512833"/>
              <a:gd name="connsiteX5098" fmla="*/ 3381282 w 4972343"/>
              <a:gd name="connsiteY5098" fmla="*/ 373759 h 512833"/>
              <a:gd name="connsiteX5099" fmla="*/ 3371402 w 4972343"/>
              <a:gd name="connsiteY5099" fmla="*/ 383640 h 512833"/>
              <a:gd name="connsiteX5100" fmla="*/ 3361521 w 4972343"/>
              <a:gd name="connsiteY5100" fmla="*/ 373759 h 512833"/>
              <a:gd name="connsiteX5101" fmla="*/ 3371402 w 4972343"/>
              <a:gd name="connsiteY5101" fmla="*/ 363879 h 512833"/>
              <a:gd name="connsiteX5102" fmla="*/ 3343156 w 4972343"/>
              <a:gd name="connsiteY5102" fmla="*/ 363879 h 512833"/>
              <a:gd name="connsiteX5103" fmla="*/ 3353037 w 4972343"/>
              <a:gd name="connsiteY5103" fmla="*/ 373759 h 512833"/>
              <a:gd name="connsiteX5104" fmla="*/ 3343156 w 4972343"/>
              <a:gd name="connsiteY5104" fmla="*/ 383640 h 512833"/>
              <a:gd name="connsiteX5105" fmla="*/ 3333275 w 4972343"/>
              <a:gd name="connsiteY5105" fmla="*/ 373759 h 512833"/>
              <a:gd name="connsiteX5106" fmla="*/ 3343156 w 4972343"/>
              <a:gd name="connsiteY5106" fmla="*/ 363879 h 512833"/>
              <a:gd name="connsiteX5107" fmla="*/ 3314911 w 4972343"/>
              <a:gd name="connsiteY5107" fmla="*/ 363879 h 512833"/>
              <a:gd name="connsiteX5108" fmla="*/ 3324791 w 4972343"/>
              <a:gd name="connsiteY5108" fmla="*/ 373759 h 512833"/>
              <a:gd name="connsiteX5109" fmla="*/ 3314911 w 4972343"/>
              <a:gd name="connsiteY5109" fmla="*/ 383640 h 512833"/>
              <a:gd name="connsiteX5110" fmla="*/ 3305030 w 4972343"/>
              <a:gd name="connsiteY5110" fmla="*/ 373759 h 512833"/>
              <a:gd name="connsiteX5111" fmla="*/ 3314911 w 4972343"/>
              <a:gd name="connsiteY5111" fmla="*/ 363879 h 512833"/>
              <a:gd name="connsiteX5112" fmla="*/ 3286692 w 4972343"/>
              <a:gd name="connsiteY5112" fmla="*/ 363879 h 512833"/>
              <a:gd name="connsiteX5113" fmla="*/ 3296573 w 4972343"/>
              <a:gd name="connsiteY5113" fmla="*/ 373759 h 512833"/>
              <a:gd name="connsiteX5114" fmla="*/ 3286692 w 4972343"/>
              <a:gd name="connsiteY5114" fmla="*/ 383640 h 512833"/>
              <a:gd name="connsiteX5115" fmla="*/ 3276811 w 4972343"/>
              <a:gd name="connsiteY5115" fmla="*/ 373759 h 512833"/>
              <a:gd name="connsiteX5116" fmla="*/ 3286692 w 4972343"/>
              <a:gd name="connsiteY5116" fmla="*/ 363879 h 512833"/>
              <a:gd name="connsiteX5117" fmla="*/ 3258454 w 4972343"/>
              <a:gd name="connsiteY5117" fmla="*/ 363879 h 512833"/>
              <a:gd name="connsiteX5118" fmla="*/ 3268334 w 4972343"/>
              <a:gd name="connsiteY5118" fmla="*/ 373759 h 512833"/>
              <a:gd name="connsiteX5119" fmla="*/ 3258454 w 4972343"/>
              <a:gd name="connsiteY5119" fmla="*/ 383640 h 512833"/>
              <a:gd name="connsiteX5120" fmla="*/ 3248573 w 4972343"/>
              <a:gd name="connsiteY5120" fmla="*/ 373759 h 512833"/>
              <a:gd name="connsiteX5121" fmla="*/ 3258454 w 4972343"/>
              <a:gd name="connsiteY5121" fmla="*/ 363879 h 512833"/>
              <a:gd name="connsiteX5122" fmla="*/ 3230209 w 4972343"/>
              <a:gd name="connsiteY5122" fmla="*/ 363879 h 512833"/>
              <a:gd name="connsiteX5123" fmla="*/ 3240090 w 4972343"/>
              <a:gd name="connsiteY5123" fmla="*/ 373759 h 512833"/>
              <a:gd name="connsiteX5124" fmla="*/ 3230209 w 4972343"/>
              <a:gd name="connsiteY5124" fmla="*/ 383640 h 512833"/>
              <a:gd name="connsiteX5125" fmla="*/ 3220328 w 4972343"/>
              <a:gd name="connsiteY5125" fmla="*/ 373759 h 512833"/>
              <a:gd name="connsiteX5126" fmla="*/ 3230209 w 4972343"/>
              <a:gd name="connsiteY5126" fmla="*/ 363879 h 512833"/>
              <a:gd name="connsiteX5127" fmla="*/ 3201963 w 4972343"/>
              <a:gd name="connsiteY5127" fmla="*/ 363879 h 512833"/>
              <a:gd name="connsiteX5128" fmla="*/ 3211843 w 4972343"/>
              <a:gd name="connsiteY5128" fmla="*/ 373759 h 512833"/>
              <a:gd name="connsiteX5129" fmla="*/ 3201963 w 4972343"/>
              <a:gd name="connsiteY5129" fmla="*/ 383640 h 512833"/>
              <a:gd name="connsiteX5130" fmla="*/ 3192082 w 4972343"/>
              <a:gd name="connsiteY5130" fmla="*/ 373759 h 512833"/>
              <a:gd name="connsiteX5131" fmla="*/ 3201963 w 4972343"/>
              <a:gd name="connsiteY5131" fmla="*/ 363879 h 512833"/>
              <a:gd name="connsiteX5132" fmla="*/ 3173718 w 4972343"/>
              <a:gd name="connsiteY5132" fmla="*/ 363879 h 512833"/>
              <a:gd name="connsiteX5133" fmla="*/ 3183599 w 4972343"/>
              <a:gd name="connsiteY5133" fmla="*/ 373759 h 512833"/>
              <a:gd name="connsiteX5134" fmla="*/ 3173718 w 4972343"/>
              <a:gd name="connsiteY5134" fmla="*/ 383640 h 512833"/>
              <a:gd name="connsiteX5135" fmla="*/ 3163837 w 4972343"/>
              <a:gd name="connsiteY5135" fmla="*/ 373759 h 512833"/>
              <a:gd name="connsiteX5136" fmla="*/ 3173718 w 4972343"/>
              <a:gd name="connsiteY5136" fmla="*/ 363879 h 512833"/>
              <a:gd name="connsiteX5137" fmla="*/ 3145472 w 4972343"/>
              <a:gd name="connsiteY5137" fmla="*/ 363879 h 512833"/>
              <a:gd name="connsiteX5138" fmla="*/ 3155353 w 4972343"/>
              <a:gd name="connsiteY5138" fmla="*/ 373759 h 512833"/>
              <a:gd name="connsiteX5139" fmla="*/ 3145472 w 4972343"/>
              <a:gd name="connsiteY5139" fmla="*/ 383640 h 512833"/>
              <a:gd name="connsiteX5140" fmla="*/ 3135591 w 4972343"/>
              <a:gd name="connsiteY5140" fmla="*/ 373759 h 512833"/>
              <a:gd name="connsiteX5141" fmla="*/ 3145472 w 4972343"/>
              <a:gd name="connsiteY5141" fmla="*/ 363879 h 512833"/>
              <a:gd name="connsiteX5142" fmla="*/ 3117227 w 4972343"/>
              <a:gd name="connsiteY5142" fmla="*/ 363879 h 512833"/>
              <a:gd name="connsiteX5143" fmla="*/ 3127108 w 4972343"/>
              <a:gd name="connsiteY5143" fmla="*/ 373759 h 512833"/>
              <a:gd name="connsiteX5144" fmla="*/ 3117227 w 4972343"/>
              <a:gd name="connsiteY5144" fmla="*/ 383640 h 512833"/>
              <a:gd name="connsiteX5145" fmla="*/ 3107346 w 4972343"/>
              <a:gd name="connsiteY5145" fmla="*/ 373759 h 512833"/>
              <a:gd name="connsiteX5146" fmla="*/ 3117227 w 4972343"/>
              <a:gd name="connsiteY5146" fmla="*/ 363879 h 512833"/>
              <a:gd name="connsiteX5147" fmla="*/ 3088981 w 4972343"/>
              <a:gd name="connsiteY5147" fmla="*/ 363879 h 512833"/>
              <a:gd name="connsiteX5148" fmla="*/ 3098861 w 4972343"/>
              <a:gd name="connsiteY5148" fmla="*/ 373759 h 512833"/>
              <a:gd name="connsiteX5149" fmla="*/ 3088981 w 4972343"/>
              <a:gd name="connsiteY5149" fmla="*/ 383640 h 512833"/>
              <a:gd name="connsiteX5150" fmla="*/ 3079100 w 4972343"/>
              <a:gd name="connsiteY5150" fmla="*/ 373759 h 512833"/>
              <a:gd name="connsiteX5151" fmla="*/ 3088981 w 4972343"/>
              <a:gd name="connsiteY5151" fmla="*/ 363879 h 512833"/>
              <a:gd name="connsiteX5152" fmla="*/ 3060736 w 4972343"/>
              <a:gd name="connsiteY5152" fmla="*/ 363879 h 512833"/>
              <a:gd name="connsiteX5153" fmla="*/ 3070617 w 4972343"/>
              <a:gd name="connsiteY5153" fmla="*/ 373759 h 512833"/>
              <a:gd name="connsiteX5154" fmla="*/ 3060736 w 4972343"/>
              <a:gd name="connsiteY5154" fmla="*/ 383640 h 512833"/>
              <a:gd name="connsiteX5155" fmla="*/ 3050856 w 4972343"/>
              <a:gd name="connsiteY5155" fmla="*/ 373759 h 512833"/>
              <a:gd name="connsiteX5156" fmla="*/ 3060736 w 4972343"/>
              <a:gd name="connsiteY5156" fmla="*/ 363879 h 512833"/>
              <a:gd name="connsiteX5157" fmla="*/ 3032490 w 4972343"/>
              <a:gd name="connsiteY5157" fmla="*/ 363879 h 512833"/>
              <a:gd name="connsiteX5158" fmla="*/ 3042370 w 4972343"/>
              <a:gd name="connsiteY5158" fmla="*/ 373759 h 512833"/>
              <a:gd name="connsiteX5159" fmla="*/ 3032490 w 4972343"/>
              <a:gd name="connsiteY5159" fmla="*/ 383640 h 512833"/>
              <a:gd name="connsiteX5160" fmla="*/ 3022609 w 4972343"/>
              <a:gd name="connsiteY5160" fmla="*/ 373759 h 512833"/>
              <a:gd name="connsiteX5161" fmla="*/ 3032490 w 4972343"/>
              <a:gd name="connsiteY5161" fmla="*/ 363879 h 512833"/>
              <a:gd name="connsiteX5162" fmla="*/ 3004245 w 4972343"/>
              <a:gd name="connsiteY5162" fmla="*/ 363879 h 512833"/>
              <a:gd name="connsiteX5163" fmla="*/ 3014126 w 4972343"/>
              <a:gd name="connsiteY5163" fmla="*/ 373759 h 512833"/>
              <a:gd name="connsiteX5164" fmla="*/ 3004245 w 4972343"/>
              <a:gd name="connsiteY5164" fmla="*/ 383640 h 512833"/>
              <a:gd name="connsiteX5165" fmla="*/ 2994365 w 4972343"/>
              <a:gd name="connsiteY5165" fmla="*/ 373759 h 512833"/>
              <a:gd name="connsiteX5166" fmla="*/ 3004245 w 4972343"/>
              <a:gd name="connsiteY5166" fmla="*/ 363879 h 512833"/>
              <a:gd name="connsiteX5167" fmla="*/ 2975999 w 4972343"/>
              <a:gd name="connsiteY5167" fmla="*/ 363879 h 512833"/>
              <a:gd name="connsiteX5168" fmla="*/ 2985879 w 4972343"/>
              <a:gd name="connsiteY5168" fmla="*/ 373759 h 512833"/>
              <a:gd name="connsiteX5169" fmla="*/ 2975999 w 4972343"/>
              <a:gd name="connsiteY5169" fmla="*/ 383640 h 512833"/>
              <a:gd name="connsiteX5170" fmla="*/ 2966118 w 4972343"/>
              <a:gd name="connsiteY5170" fmla="*/ 373759 h 512833"/>
              <a:gd name="connsiteX5171" fmla="*/ 2975999 w 4972343"/>
              <a:gd name="connsiteY5171" fmla="*/ 363879 h 512833"/>
              <a:gd name="connsiteX5172" fmla="*/ 2947754 w 4972343"/>
              <a:gd name="connsiteY5172" fmla="*/ 363879 h 512833"/>
              <a:gd name="connsiteX5173" fmla="*/ 2957635 w 4972343"/>
              <a:gd name="connsiteY5173" fmla="*/ 373759 h 512833"/>
              <a:gd name="connsiteX5174" fmla="*/ 2947754 w 4972343"/>
              <a:gd name="connsiteY5174" fmla="*/ 383640 h 512833"/>
              <a:gd name="connsiteX5175" fmla="*/ 2937873 w 4972343"/>
              <a:gd name="connsiteY5175" fmla="*/ 373759 h 512833"/>
              <a:gd name="connsiteX5176" fmla="*/ 2947754 w 4972343"/>
              <a:gd name="connsiteY5176" fmla="*/ 363879 h 512833"/>
              <a:gd name="connsiteX5177" fmla="*/ 2919508 w 4972343"/>
              <a:gd name="connsiteY5177" fmla="*/ 363879 h 512833"/>
              <a:gd name="connsiteX5178" fmla="*/ 2929388 w 4972343"/>
              <a:gd name="connsiteY5178" fmla="*/ 373759 h 512833"/>
              <a:gd name="connsiteX5179" fmla="*/ 2919508 w 4972343"/>
              <a:gd name="connsiteY5179" fmla="*/ 383640 h 512833"/>
              <a:gd name="connsiteX5180" fmla="*/ 2909627 w 4972343"/>
              <a:gd name="connsiteY5180" fmla="*/ 373759 h 512833"/>
              <a:gd name="connsiteX5181" fmla="*/ 2919508 w 4972343"/>
              <a:gd name="connsiteY5181" fmla="*/ 363879 h 512833"/>
              <a:gd name="connsiteX5182" fmla="*/ 2891263 w 4972343"/>
              <a:gd name="connsiteY5182" fmla="*/ 363879 h 512833"/>
              <a:gd name="connsiteX5183" fmla="*/ 2901144 w 4972343"/>
              <a:gd name="connsiteY5183" fmla="*/ 373759 h 512833"/>
              <a:gd name="connsiteX5184" fmla="*/ 2891263 w 4972343"/>
              <a:gd name="connsiteY5184" fmla="*/ 383640 h 512833"/>
              <a:gd name="connsiteX5185" fmla="*/ 2881382 w 4972343"/>
              <a:gd name="connsiteY5185" fmla="*/ 373759 h 512833"/>
              <a:gd name="connsiteX5186" fmla="*/ 2891263 w 4972343"/>
              <a:gd name="connsiteY5186" fmla="*/ 363879 h 512833"/>
              <a:gd name="connsiteX5187" fmla="*/ 2863017 w 4972343"/>
              <a:gd name="connsiteY5187" fmla="*/ 363879 h 512833"/>
              <a:gd name="connsiteX5188" fmla="*/ 2872897 w 4972343"/>
              <a:gd name="connsiteY5188" fmla="*/ 373759 h 512833"/>
              <a:gd name="connsiteX5189" fmla="*/ 2863017 w 4972343"/>
              <a:gd name="connsiteY5189" fmla="*/ 383640 h 512833"/>
              <a:gd name="connsiteX5190" fmla="*/ 2853136 w 4972343"/>
              <a:gd name="connsiteY5190" fmla="*/ 373759 h 512833"/>
              <a:gd name="connsiteX5191" fmla="*/ 2863017 w 4972343"/>
              <a:gd name="connsiteY5191" fmla="*/ 363879 h 512833"/>
              <a:gd name="connsiteX5192" fmla="*/ 2834772 w 4972343"/>
              <a:gd name="connsiteY5192" fmla="*/ 363879 h 512833"/>
              <a:gd name="connsiteX5193" fmla="*/ 2844653 w 4972343"/>
              <a:gd name="connsiteY5193" fmla="*/ 373759 h 512833"/>
              <a:gd name="connsiteX5194" fmla="*/ 2834772 w 4972343"/>
              <a:gd name="connsiteY5194" fmla="*/ 383640 h 512833"/>
              <a:gd name="connsiteX5195" fmla="*/ 2824892 w 4972343"/>
              <a:gd name="connsiteY5195" fmla="*/ 373759 h 512833"/>
              <a:gd name="connsiteX5196" fmla="*/ 2834772 w 4972343"/>
              <a:gd name="connsiteY5196" fmla="*/ 363879 h 512833"/>
              <a:gd name="connsiteX5197" fmla="*/ 2806526 w 4972343"/>
              <a:gd name="connsiteY5197" fmla="*/ 363879 h 512833"/>
              <a:gd name="connsiteX5198" fmla="*/ 2816407 w 4972343"/>
              <a:gd name="connsiteY5198" fmla="*/ 373759 h 512833"/>
              <a:gd name="connsiteX5199" fmla="*/ 2806526 w 4972343"/>
              <a:gd name="connsiteY5199" fmla="*/ 383640 h 512833"/>
              <a:gd name="connsiteX5200" fmla="*/ 2796645 w 4972343"/>
              <a:gd name="connsiteY5200" fmla="*/ 373759 h 512833"/>
              <a:gd name="connsiteX5201" fmla="*/ 2806526 w 4972343"/>
              <a:gd name="connsiteY5201" fmla="*/ 363879 h 512833"/>
              <a:gd name="connsiteX5202" fmla="*/ 2778281 w 4972343"/>
              <a:gd name="connsiteY5202" fmla="*/ 363879 h 512833"/>
              <a:gd name="connsiteX5203" fmla="*/ 2788162 w 4972343"/>
              <a:gd name="connsiteY5203" fmla="*/ 373759 h 512833"/>
              <a:gd name="connsiteX5204" fmla="*/ 2778281 w 4972343"/>
              <a:gd name="connsiteY5204" fmla="*/ 383640 h 512833"/>
              <a:gd name="connsiteX5205" fmla="*/ 2768400 w 4972343"/>
              <a:gd name="connsiteY5205" fmla="*/ 373759 h 512833"/>
              <a:gd name="connsiteX5206" fmla="*/ 2778281 w 4972343"/>
              <a:gd name="connsiteY5206" fmla="*/ 363879 h 512833"/>
              <a:gd name="connsiteX5207" fmla="*/ 2750035 w 4972343"/>
              <a:gd name="connsiteY5207" fmla="*/ 363879 h 512833"/>
              <a:gd name="connsiteX5208" fmla="*/ 2759916 w 4972343"/>
              <a:gd name="connsiteY5208" fmla="*/ 373759 h 512833"/>
              <a:gd name="connsiteX5209" fmla="*/ 2750035 w 4972343"/>
              <a:gd name="connsiteY5209" fmla="*/ 383640 h 512833"/>
              <a:gd name="connsiteX5210" fmla="*/ 2740155 w 4972343"/>
              <a:gd name="connsiteY5210" fmla="*/ 373759 h 512833"/>
              <a:gd name="connsiteX5211" fmla="*/ 2750035 w 4972343"/>
              <a:gd name="connsiteY5211" fmla="*/ 363879 h 512833"/>
              <a:gd name="connsiteX5212" fmla="*/ 2721790 w 4972343"/>
              <a:gd name="connsiteY5212" fmla="*/ 363879 h 512833"/>
              <a:gd name="connsiteX5213" fmla="*/ 2731671 w 4972343"/>
              <a:gd name="connsiteY5213" fmla="*/ 373759 h 512833"/>
              <a:gd name="connsiteX5214" fmla="*/ 2721790 w 4972343"/>
              <a:gd name="connsiteY5214" fmla="*/ 383640 h 512833"/>
              <a:gd name="connsiteX5215" fmla="*/ 2711910 w 4972343"/>
              <a:gd name="connsiteY5215" fmla="*/ 373759 h 512833"/>
              <a:gd name="connsiteX5216" fmla="*/ 2721790 w 4972343"/>
              <a:gd name="connsiteY5216" fmla="*/ 363879 h 512833"/>
              <a:gd name="connsiteX5217" fmla="*/ 2693544 w 4972343"/>
              <a:gd name="connsiteY5217" fmla="*/ 363879 h 512833"/>
              <a:gd name="connsiteX5218" fmla="*/ 2703425 w 4972343"/>
              <a:gd name="connsiteY5218" fmla="*/ 373759 h 512833"/>
              <a:gd name="connsiteX5219" fmla="*/ 2693544 w 4972343"/>
              <a:gd name="connsiteY5219" fmla="*/ 383640 h 512833"/>
              <a:gd name="connsiteX5220" fmla="*/ 2683664 w 4972343"/>
              <a:gd name="connsiteY5220" fmla="*/ 373759 h 512833"/>
              <a:gd name="connsiteX5221" fmla="*/ 2693544 w 4972343"/>
              <a:gd name="connsiteY5221" fmla="*/ 363879 h 512833"/>
              <a:gd name="connsiteX5222" fmla="*/ 2665299 w 4972343"/>
              <a:gd name="connsiteY5222" fmla="*/ 363879 h 512833"/>
              <a:gd name="connsiteX5223" fmla="*/ 2675180 w 4972343"/>
              <a:gd name="connsiteY5223" fmla="*/ 373759 h 512833"/>
              <a:gd name="connsiteX5224" fmla="*/ 2665299 w 4972343"/>
              <a:gd name="connsiteY5224" fmla="*/ 383640 h 512833"/>
              <a:gd name="connsiteX5225" fmla="*/ 2655419 w 4972343"/>
              <a:gd name="connsiteY5225" fmla="*/ 373759 h 512833"/>
              <a:gd name="connsiteX5226" fmla="*/ 2665299 w 4972343"/>
              <a:gd name="connsiteY5226" fmla="*/ 363879 h 512833"/>
              <a:gd name="connsiteX5227" fmla="*/ 2637053 w 4972343"/>
              <a:gd name="connsiteY5227" fmla="*/ 363879 h 512833"/>
              <a:gd name="connsiteX5228" fmla="*/ 2646934 w 4972343"/>
              <a:gd name="connsiteY5228" fmla="*/ 373759 h 512833"/>
              <a:gd name="connsiteX5229" fmla="*/ 2637053 w 4972343"/>
              <a:gd name="connsiteY5229" fmla="*/ 383640 h 512833"/>
              <a:gd name="connsiteX5230" fmla="*/ 2627173 w 4972343"/>
              <a:gd name="connsiteY5230" fmla="*/ 373759 h 512833"/>
              <a:gd name="connsiteX5231" fmla="*/ 2637053 w 4972343"/>
              <a:gd name="connsiteY5231" fmla="*/ 363879 h 512833"/>
              <a:gd name="connsiteX5232" fmla="*/ 2608809 w 4972343"/>
              <a:gd name="connsiteY5232" fmla="*/ 363879 h 512833"/>
              <a:gd name="connsiteX5233" fmla="*/ 2618689 w 4972343"/>
              <a:gd name="connsiteY5233" fmla="*/ 373759 h 512833"/>
              <a:gd name="connsiteX5234" fmla="*/ 2608809 w 4972343"/>
              <a:gd name="connsiteY5234" fmla="*/ 383640 h 512833"/>
              <a:gd name="connsiteX5235" fmla="*/ 2598928 w 4972343"/>
              <a:gd name="connsiteY5235" fmla="*/ 373759 h 512833"/>
              <a:gd name="connsiteX5236" fmla="*/ 2608809 w 4972343"/>
              <a:gd name="connsiteY5236" fmla="*/ 363879 h 512833"/>
              <a:gd name="connsiteX5237" fmla="*/ 2580562 w 4972343"/>
              <a:gd name="connsiteY5237" fmla="*/ 363879 h 512833"/>
              <a:gd name="connsiteX5238" fmla="*/ 2590443 w 4972343"/>
              <a:gd name="connsiteY5238" fmla="*/ 373759 h 512833"/>
              <a:gd name="connsiteX5239" fmla="*/ 2580562 w 4972343"/>
              <a:gd name="connsiteY5239" fmla="*/ 383640 h 512833"/>
              <a:gd name="connsiteX5240" fmla="*/ 2570681 w 4972343"/>
              <a:gd name="connsiteY5240" fmla="*/ 373759 h 512833"/>
              <a:gd name="connsiteX5241" fmla="*/ 2580562 w 4972343"/>
              <a:gd name="connsiteY5241" fmla="*/ 363879 h 512833"/>
              <a:gd name="connsiteX5242" fmla="*/ 2552317 w 4972343"/>
              <a:gd name="connsiteY5242" fmla="*/ 363879 h 512833"/>
              <a:gd name="connsiteX5243" fmla="*/ 2562198 w 4972343"/>
              <a:gd name="connsiteY5243" fmla="*/ 373759 h 512833"/>
              <a:gd name="connsiteX5244" fmla="*/ 2552317 w 4972343"/>
              <a:gd name="connsiteY5244" fmla="*/ 383640 h 512833"/>
              <a:gd name="connsiteX5245" fmla="*/ 2542437 w 4972343"/>
              <a:gd name="connsiteY5245" fmla="*/ 373759 h 512833"/>
              <a:gd name="connsiteX5246" fmla="*/ 2552317 w 4972343"/>
              <a:gd name="connsiteY5246" fmla="*/ 363879 h 512833"/>
              <a:gd name="connsiteX5247" fmla="*/ 2524071 w 4972343"/>
              <a:gd name="connsiteY5247" fmla="*/ 363879 h 512833"/>
              <a:gd name="connsiteX5248" fmla="*/ 2533952 w 4972343"/>
              <a:gd name="connsiteY5248" fmla="*/ 373759 h 512833"/>
              <a:gd name="connsiteX5249" fmla="*/ 2524071 w 4972343"/>
              <a:gd name="connsiteY5249" fmla="*/ 383640 h 512833"/>
              <a:gd name="connsiteX5250" fmla="*/ 2514191 w 4972343"/>
              <a:gd name="connsiteY5250" fmla="*/ 373759 h 512833"/>
              <a:gd name="connsiteX5251" fmla="*/ 2524071 w 4972343"/>
              <a:gd name="connsiteY5251" fmla="*/ 363879 h 512833"/>
              <a:gd name="connsiteX5252" fmla="*/ 2495826 w 4972343"/>
              <a:gd name="connsiteY5252" fmla="*/ 363879 h 512833"/>
              <a:gd name="connsiteX5253" fmla="*/ 2505707 w 4972343"/>
              <a:gd name="connsiteY5253" fmla="*/ 373759 h 512833"/>
              <a:gd name="connsiteX5254" fmla="*/ 2495826 w 4972343"/>
              <a:gd name="connsiteY5254" fmla="*/ 383640 h 512833"/>
              <a:gd name="connsiteX5255" fmla="*/ 2485946 w 4972343"/>
              <a:gd name="connsiteY5255" fmla="*/ 373759 h 512833"/>
              <a:gd name="connsiteX5256" fmla="*/ 2495826 w 4972343"/>
              <a:gd name="connsiteY5256" fmla="*/ 363879 h 512833"/>
              <a:gd name="connsiteX5257" fmla="*/ 2467580 w 4972343"/>
              <a:gd name="connsiteY5257" fmla="*/ 363879 h 512833"/>
              <a:gd name="connsiteX5258" fmla="*/ 2477461 w 4972343"/>
              <a:gd name="connsiteY5258" fmla="*/ 373759 h 512833"/>
              <a:gd name="connsiteX5259" fmla="*/ 2467580 w 4972343"/>
              <a:gd name="connsiteY5259" fmla="*/ 383640 h 512833"/>
              <a:gd name="connsiteX5260" fmla="*/ 2457699 w 4972343"/>
              <a:gd name="connsiteY5260" fmla="*/ 373759 h 512833"/>
              <a:gd name="connsiteX5261" fmla="*/ 2467580 w 4972343"/>
              <a:gd name="connsiteY5261" fmla="*/ 363879 h 512833"/>
              <a:gd name="connsiteX5262" fmla="*/ 2439336 w 4972343"/>
              <a:gd name="connsiteY5262" fmla="*/ 363879 h 512833"/>
              <a:gd name="connsiteX5263" fmla="*/ 2449216 w 4972343"/>
              <a:gd name="connsiteY5263" fmla="*/ 373759 h 512833"/>
              <a:gd name="connsiteX5264" fmla="*/ 2439336 w 4972343"/>
              <a:gd name="connsiteY5264" fmla="*/ 383640 h 512833"/>
              <a:gd name="connsiteX5265" fmla="*/ 2429455 w 4972343"/>
              <a:gd name="connsiteY5265" fmla="*/ 373759 h 512833"/>
              <a:gd name="connsiteX5266" fmla="*/ 2439336 w 4972343"/>
              <a:gd name="connsiteY5266" fmla="*/ 363879 h 512833"/>
              <a:gd name="connsiteX5267" fmla="*/ 2411089 w 4972343"/>
              <a:gd name="connsiteY5267" fmla="*/ 363879 h 512833"/>
              <a:gd name="connsiteX5268" fmla="*/ 2420970 w 4972343"/>
              <a:gd name="connsiteY5268" fmla="*/ 373759 h 512833"/>
              <a:gd name="connsiteX5269" fmla="*/ 2411089 w 4972343"/>
              <a:gd name="connsiteY5269" fmla="*/ 383640 h 512833"/>
              <a:gd name="connsiteX5270" fmla="*/ 2401209 w 4972343"/>
              <a:gd name="connsiteY5270" fmla="*/ 373759 h 512833"/>
              <a:gd name="connsiteX5271" fmla="*/ 2411089 w 4972343"/>
              <a:gd name="connsiteY5271" fmla="*/ 363879 h 512833"/>
              <a:gd name="connsiteX5272" fmla="*/ 2382845 w 4972343"/>
              <a:gd name="connsiteY5272" fmla="*/ 363879 h 512833"/>
              <a:gd name="connsiteX5273" fmla="*/ 2392725 w 4972343"/>
              <a:gd name="connsiteY5273" fmla="*/ 373759 h 512833"/>
              <a:gd name="connsiteX5274" fmla="*/ 2382845 w 4972343"/>
              <a:gd name="connsiteY5274" fmla="*/ 383640 h 512833"/>
              <a:gd name="connsiteX5275" fmla="*/ 2372964 w 4972343"/>
              <a:gd name="connsiteY5275" fmla="*/ 373759 h 512833"/>
              <a:gd name="connsiteX5276" fmla="*/ 2382845 w 4972343"/>
              <a:gd name="connsiteY5276" fmla="*/ 363879 h 512833"/>
              <a:gd name="connsiteX5277" fmla="*/ 2354598 w 4972343"/>
              <a:gd name="connsiteY5277" fmla="*/ 363879 h 512833"/>
              <a:gd name="connsiteX5278" fmla="*/ 2364479 w 4972343"/>
              <a:gd name="connsiteY5278" fmla="*/ 373759 h 512833"/>
              <a:gd name="connsiteX5279" fmla="*/ 2354598 w 4972343"/>
              <a:gd name="connsiteY5279" fmla="*/ 383640 h 512833"/>
              <a:gd name="connsiteX5280" fmla="*/ 2344718 w 4972343"/>
              <a:gd name="connsiteY5280" fmla="*/ 373759 h 512833"/>
              <a:gd name="connsiteX5281" fmla="*/ 2354598 w 4972343"/>
              <a:gd name="connsiteY5281" fmla="*/ 363879 h 512833"/>
              <a:gd name="connsiteX5282" fmla="*/ 2326354 w 4972343"/>
              <a:gd name="connsiteY5282" fmla="*/ 363879 h 512833"/>
              <a:gd name="connsiteX5283" fmla="*/ 2336234 w 4972343"/>
              <a:gd name="connsiteY5283" fmla="*/ 373759 h 512833"/>
              <a:gd name="connsiteX5284" fmla="*/ 2326354 w 4972343"/>
              <a:gd name="connsiteY5284" fmla="*/ 383640 h 512833"/>
              <a:gd name="connsiteX5285" fmla="*/ 2316473 w 4972343"/>
              <a:gd name="connsiteY5285" fmla="*/ 373759 h 512833"/>
              <a:gd name="connsiteX5286" fmla="*/ 2326354 w 4972343"/>
              <a:gd name="connsiteY5286" fmla="*/ 363879 h 512833"/>
              <a:gd name="connsiteX5287" fmla="*/ 2298107 w 4972343"/>
              <a:gd name="connsiteY5287" fmla="*/ 363879 h 512833"/>
              <a:gd name="connsiteX5288" fmla="*/ 2307988 w 4972343"/>
              <a:gd name="connsiteY5288" fmla="*/ 373759 h 512833"/>
              <a:gd name="connsiteX5289" fmla="*/ 2298107 w 4972343"/>
              <a:gd name="connsiteY5289" fmla="*/ 383640 h 512833"/>
              <a:gd name="connsiteX5290" fmla="*/ 2288227 w 4972343"/>
              <a:gd name="connsiteY5290" fmla="*/ 373759 h 512833"/>
              <a:gd name="connsiteX5291" fmla="*/ 2298107 w 4972343"/>
              <a:gd name="connsiteY5291" fmla="*/ 363879 h 512833"/>
              <a:gd name="connsiteX5292" fmla="*/ 2269863 w 4972343"/>
              <a:gd name="connsiteY5292" fmla="*/ 363879 h 512833"/>
              <a:gd name="connsiteX5293" fmla="*/ 2279743 w 4972343"/>
              <a:gd name="connsiteY5293" fmla="*/ 373759 h 512833"/>
              <a:gd name="connsiteX5294" fmla="*/ 2269863 w 4972343"/>
              <a:gd name="connsiteY5294" fmla="*/ 383640 h 512833"/>
              <a:gd name="connsiteX5295" fmla="*/ 2259982 w 4972343"/>
              <a:gd name="connsiteY5295" fmla="*/ 373759 h 512833"/>
              <a:gd name="connsiteX5296" fmla="*/ 2269863 w 4972343"/>
              <a:gd name="connsiteY5296" fmla="*/ 363879 h 512833"/>
              <a:gd name="connsiteX5297" fmla="*/ 2241616 w 4972343"/>
              <a:gd name="connsiteY5297" fmla="*/ 363879 h 512833"/>
              <a:gd name="connsiteX5298" fmla="*/ 2251497 w 4972343"/>
              <a:gd name="connsiteY5298" fmla="*/ 373759 h 512833"/>
              <a:gd name="connsiteX5299" fmla="*/ 2241616 w 4972343"/>
              <a:gd name="connsiteY5299" fmla="*/ 383640 h 512833"/>
              <a:gd name="connsiteX5300" fmla="*/ 2231736 w 4972343"/>
              <a:gd name="connsiteY5300" fmla="*/ 373759 h 512833"/>
              <a:gd name="connsiteX5301" fmla="*/ 2241616 w 4972343"/>
              <a:gd name="connsiteY5301" fmla="*/ 363879 h 512833"/>
              <a:gd name="connsiteX5302" fmla="*/ 2213372 w 4972343"/>
              <a:gd name="connsiteY5302" fmla="*/ 363879 h 512833"/>
              <a:gd name="connsiteX5303" fmla="*/ 2223252 w 4972343"/>
              <a:gd name="connsiteY5303" fmla="*/ 373759 h 512833"/>
              <a:gd name="connsiteX5304" fmla="*/ 2213372 w 4972343"/>
              <a:gd name="connsiteY5304" fmla="*/ 383640 h 512833"/>
              <a:gd name="connsiteX5305" fmla="*/ 2203491 w 4972343"/>
              <a:gd name="connsiteY5305" fmla="*/ 373759 h 512833"/>
              <a:gd name="connsiteX5306" fmla="*/ 2213372 w 4972343"/>
              <a:gd name="connsiteY5306" fmla="*/ 363879 h 512833"/>
              <a:gd name="connsiteX5307" fmla="*/ 2185125 w 4972343"/>
              <a:gd name="connsiteY5307" fmla="*/ 363879 h 512833"/>
              <a:gd name="connsiteX5308" fmla="*/ 2195006 w 4972343"/>
              <a:gd name="connsiteY5308" fmla="*/ 373759 h 512833"/>
              <a:gd name="connsiteX5309" fmla="*/ 2185125 w 4972343"/>
              <a:gd name="connsiteY5309" fmla="*/ 383640 h 512833"/>
              <a:gd name="connsiteX5310" fmla="*/ 2175245 w 4972343"/>
              <a:gd name="connsiteY5310" fmla="*/ 373759 h 512833"/>
              <a:gd name="connsiteX5311" fmla="*/ 2185125 w 4972343"/>
              <a:gd name="connsiteY5311" fmla="*/ 363879 h 512833"/>
              <a:gd name="connsiteX5312" fmla="*/ 2156881 w 4972343"/>
              <a:gd name="connsiteY5312" fmla="*/ 363879 h 512833"/>
              <a:gd name="connsiteX5313" fmla="*/ 2166762 w 4972343"/>
              <a:gd name="connsiteY5313" fmla="*/ 373759 h 512833"/>
              <a:gd name="connsiteX5314" fmla="*/ 2156881 w 4972343"/>
              <a:gd name="connsiteY5314" fmla="*/ 383640 h 512833"/>
              <a:gd name="connsiteX5315" fmla="*/ 2147000 w 4972343"/>
              <a:gd name="connsiteY5315" fmla="*/ 373759 h 512833"/>
              <a:gd name="connsiteX5316" fmla="*/ 2156881 w 4972343"/>
              <a:gd name="connsiteY5316" fmla="*/ 363879 h 512833"/>
              <a:gd name="connsiteX5317" fmla="*/ 2128634 w 4972343"/>
              <a:gd name="connsiteY5317" fmla="*/ 363879 h 512833"/>
              <a:gd name="connsiteX5318" fmla="*/ 2138515 w 4972343"/>
              <a:gd name="connsiteY5318" fmla="*/ 373759 h 512833"/>
              <a:gd name="connsiteX5319" fmla="*/ 2128634 w 4972343"/>
              <a:gd name="connsiteY5319" fmla="*/ 383640 h 512833"/>
              <a:gd name="connsiteX5320" fmla="*/ 2118754 w 4972343"/>
              <a:gd name="connsiteY5320" fmla="*/ 373759 h 512833"/>
              <a:gd name="connsiteX5321" fmla="*/ 2128634 w 4972343"/>
              <a:gd name="connsiteY5321" fmla="*/ 363879 h 512833"/>
              <a:gd name="connsiteX5322" fmla="*/ 2100390 w 4972343"/>
              <a:gd name="connsiteY5322" fmla="*/ 363879 h 512833"/>
              <a:gd name="connsiteX5323" fmla="*/ 2110270 w 4972343"/>
              <a:gd name="connsiteY5323" fmla="*/ 373759 h 512833"/>
              <a:gd name="connsiteX5324" fmla="*/ 2100390 w 4972343"/>
              <a:gd name="connsiteY5324" fmla="*/ 383640 h 512833"/>
              <a:gd name="connsiteX5325" fmla="*/ 2090509 w 4972343"/>
              <a:gd name="connsiteY5325" fmla="*/ 373759 h 512833"/>
              <a:gd name="connsiteX5326" fmla="*/ 2100390 w 4972343"/>
              <a:gd name="connsiteY5326" fmla="*/ 363879 h 512833"/>
              <a:gd name="connsiteX5327" fmla="*/ 2072144 w 4972343"/>
              <a:gd name="connsiteY5327" fmla="*/ 363879 h 512833"/>
              <a:gd name="connsiteX5328" fmla="*/ 2082024 w 4972343"/>
              <a:gd name="connsiteY5328" fmla="*/ 373759 h 512833"/>
              <a:gd name="connsiteX5329" fmla="*/ 2072144 w 4972343"/>
              <a:gd name="connsiteY5329" fmla="*/ 383640 h 512833"/>
              <a:gd name="connsiteX5330" fmla="*/ 2062263 w 4972343"/>
              <a:gd name="connsiteY5330" fmla="*/ 373759 h 512833"/>
              <a:gd name="connsiteX5331" fmla="*/ 2072144 w 4972343"/>
              <a:gd name="connsiteY5331" fmla="*/ 363879 h 512833"/>
              <a:gd name="connsiteX5332" fmla="*/ 2043899 w 4972343"/>
              <a:gd name="connsiteY5332" fmla="*/ 363879 h 512833"/>
              <a:gd name="connsiteX5333" fmla="*/ 2053779 w 4972343"/>
              <a:gd name="connsiteY5333" fmla="*/ 373759 h 512833"/>
              <a:gd name="connsiteX5334" fmla="*/ 2043899 w 4972343"/>
              <a:gd name="connsiteY5334" fmla="*/ 383640 h 512833"/>
              <a:gd name="connsiteX5335" fmla="*/ 2034018 w 4972343"/>
              <a:gd name="connsiteY5335" fmla="*/ 373759 h 512833"/>
              <a:gd name="connsiteX5336" fmla="*/ 2043899 w 4972343"/>
              <a:gd name="connsiteY5336" fmla="*/ 363879 h 512833"/>
              <a:gd name="connsiteX5337" fmla="*/ 2015653 w 4972343"/>
              <a:gd name="connsiteY5337" fmla="*/ 363879 h 512833"/>
              <a:gd name="connsiteX5338" fmla="*/ 2025533 w 4972343"/>
              <a:gd name="connsiteY5338" fmla="*/ 373759 h 512833"/>
              <a:gd name="connsiteX5339" fmla="*/ 2015653 w 4972343"/>
              <a:gd name="connsiteY5339" fmla="*/ 383640 h 512833"/>
              <a:gd name="connsiteX5340" fmla="*/ 2005772 w 4972343"/>
              <a:gd name="connsiteY5340" fmla="*/ 373759 h 512833"/>
              <a:gd name="connsiteX5341" fmla="*/ 2015653 w 4972343"/>
              <a:gd name="connsiteY5341" fmla="*/ 363879 h 512833"/>
              <a:gd name="connsiteX5342" fmla="*/ 1987408 w 4972343"/>
              <a:gd name="connsiteY5342" fmla="*/ 363879 h 512833"/>
              <a:gd name="connsiteX5343" fmla="*/ 1997288 w 4972343"/>
              <a:gd name="connsiteY5343" fmla="*/ 373759 h 512833"/>
              <a:gd name="connsiteX5344" fmla="*/ 1987408 w 4972343"/>
              <a:gd name="connsiteY5344" fmla="*/ 383640 h 512833"/>
              <a:gd name="connsiteX5345" fmla="*/ 1977527 w 4972343"/>
              <a:gd name="connsiteY5345" fmla="*/ 373759 h 512833"/>
              <a:gd name="connsiteX5346" fmla="*/ 1987408 w 4972343"/>
              <a:gd name="connsiteY5346" fmla="*/ 363879 h 512833"/>
              <a:gd name="connsiteX5347" fmla="*/ 1959162 w 4972343"/>
              <a:gd name="connsiteY5347" fmla="*/ 363879 h 512833"/>
              <a:gd name="connsiteX5348" fmla="*/ 1969042 w 4972343"/>
              <a:gd name="connsiteY5348" fmla="*/ 373759 h 512833"/>
              <a:gd name="connsiteX5349" fmla="*/ 1959162 w 4972343"/>
              <a:gd name="connsiteY5349" fmla="*/ 383640 h 512833"/>
              <a:gd name="connsiteX5350" fmla="*/ 1949281 w 4972343"/>
              <a:gd name="connsiteY5350" fmla="*/ 373759 h 512833"/>
              <a:gd name="connsiteX5351" fmla="*/ 1959162 w 4972343"/>
              <a:gd name="connsiteY5351" fmla="*/ 363879 h 512833"/>
              <a:gd name="connsiteX5352" fmla="*/ 1930917 w 4972343"/>
              <a:gd name="connsiteY5352" fmla="*/ 363879 h 512833"/>
              <a:gd name="connsiteX5353" fmla="*/ 1940797 w 4972343"/>
              <a:gd name="connsiteY5353" fmla="*/ 373759 h 512833"/>
              <a:gd name="connsiteX5354" fmla="*/ 1930917 w 4972343"/>
              <a:gd name="connsiteY5354" fmla="*/ 383640 h 512833"/>
              <a:gd name="connsiteX5355" fmla="*/ 1921036 w 4972343"/>
              <a:gd name="connsiteY5355" fmla="*/ 373759 h 512833"/>
              <a:gd name="connsiteX5356" fmla="*/ 1930917 w 4972343"/>
              <a:gd name="connsiteY5356" fmla="*/ 363879 h 512833"/>
              <a:gd name="connsiteX5357" fmla="*/ 1902671 w 4972343"/>
              <a:gd name="connsiteY5357" fmla="*/ 363879 h 512833"/>
              <a:gd name="connsiteX5358" fmla="*/ 1912551 w 4972343"/>
              <a:gd name="connsiteY5358" fmla="*/ 373759 h 512833"/>
              <a:gd name="connsiteX5359" fmla="*/ 1902671 w 4972343"/>
              <a:gd name="connsiteY5359" fmla="*/ 383640 h 512833"/>
              <a:gd name="connsiteX5360" fmla="*/ 1892790 w 4972343"/>
              <a:gd name="connsiteY5360" fmla="*/ 373759 h 512833"/>
              <a:gd name="connsiteX5361" fmla="*/ 1902671 w 4972343"/>
              <a:gd name="connsiteY5361" fmla="*/ 363879 h 512833"/>
              <a:gd name="connsiteX5362" fmla="*/ 1874426 w 4972343"/>
              <a:gd name="connsiteY5362" fmla="*/ 363879 h 512833"/>
              <a:gd name="connsiteX5363" fmla="*/ 1884306 w 4972343"/>
              <a:gd name="connsiteY5363" fmla="*/ 373759 h 512833"/>
              <a:gd name="connsiteX5364" fmla="*/ 1874426 w 4972343"/>
              <a:gd name="connsiteY5364" fmla="*/ 383640 h 512833"/>
              <a:gd name="connsiteX5365" fmla="*/ 1864545 w 4972343"/>
              <a:gd name="connsiteY5365" fmla="*/ 373759 h 512833"/>
              <a:gd name="connsiteX5366" fmla="*/ 1874426 w 4972343"/>
              <a:gd name="connsiteY5366" fmla="*/ 363879 h 512833"/>
              <a:gd name="connsiteX5367" fmla="*/ 1846180 w 4972343"/>
              <a:gd name="connsiteY5367" fmla="*/ 363879 h 512833"/>
              <a:gd name="connsiteX5368" fmla="*/ 1856060 w 4972343"/>
              <a:gd name="connsiteY5368" fmla="*/ 373759 h 512833"/>
              <a:gd name="connsiteX5369" fmla="*/ 1846180 w 4972343"/>
              <a:gd name="connsiteY5369" fmla="*/ 383640 h 512833"/>
              <a:gd name="connsiteX5370" fmla="*/ 1836299 w 4972343"/>
              <a:gd name="connsiteY5370" fmla="*/ 373759 h 512833"/>
              <a:gd name="connsiteX5371" fmla="*/ 1846180 w 4972343"/>
              <a:gd name="connsiteY5371" fmla="*/ 363879 h 512833"/>
              <a:gd name="connsiteX5372" fmla="*/ 1817935 w 4972343"/>
              <a:gd name="connsiteY5372" fmla="*/ 363879 h 512833"/>
              <a:gd name="connsiteX5373" fmla="*/ 1827815 w 4972343"/>
              <a:gd name="connsiteY5373" fmla="*/ 373759 h 512833"/>
              <a:gd name="connsiteX5374" fmla="*/ 1817935 w 4972343"/>
              <a:gd name="connsiteY5374" fmla="*/ 383640 h 512833"/>
              <a:gd name="connsiteX5375" fmla="*/ 1808054 w 4972343"/>
              <a:gd name="connsiteY5375" fmla="*/ 373759 h 512833"/>
              <a:gd name="connsiteX5376" fmla="*/ 1817935 w 4972343"/>
              <a:gd name="connsiteY5376" fmla="*/ 363879 h 512833"/>
              <a:gd name="connsiteX5377" fmla="*/ 1789689 w 4972343"/>
              <a:gd name="connsiteY5377" fmla="*/ 363879 h 512833"/>
              <a:gd name="connsiteX5378" fmla="*/ 1799569 w 4972343"/>
              <a:gd name="connsiteY5378" fmla="*/ 373759 h 512833"/>
              <a:gd name="connsiteX5379" fmla="*/ 1789689 w 4972343"/>
              <a:gd name="connsiteY5379" fmla="*/ 383640 h 512833"/>
              <a:gd name="connsiteX5380" fmla="*/ 1779808 w 4972343"/>
              <a:gd name="connsiteY5380" fmla="*/ 373759 h 512833"/>
              <a:gd name="connsiteX5381" fmla="*/ 1789689 w 4972343"/>
              <a:gd name="connsiteY5381" fmla="*/ 363879 h 512833"/>
              <a:gd name="connsiteX5382" fmla="*/ 1761443 w 4972343"/>
              <a:gd name="connsiteY5382" fmla="*/ 363879 h 512833"/>
              <a:gd name="connsiteX5383" fmla="*/ 1771324 w 4972343"/>
              <a:gd name="connsiteY5383" fmla="*/ 373759 h 512833"/>
              <a:gd name="connsiteX5384" fmla="*/ 1761443 w 4972343"/>
              <a:gd name="connsiteY5384" fmla="*/ 383640 h 512833"/>
              <a:gd name="connsiteX5385" fmla="*/ 1751563 w 4972343"/>
              <a:gd name="connsiteY5385" fmla="*/ 373759 h 512833"/>
              <a:gd name="connsiteX5386" fmla="*/ 1761443 w 4972343"/>
              <a:gd name="connsiteY5386" fmla="*/ 363879 h 512833"/>
              <a:gd name="connsiteX5387" fmla="*/ 1733198 w 4972343"/>
              <a:gd name="connsiteY5387" fmla="*/ 363879 h 512833"/>
              <a:gd name="connsiteX5388" fmla="*/ 1743078 w 4972343"/>
              <a:gd name="connsiteY5388" fmla="*/ 373759 h 512833"/>
              <a:gd name="connsiteX5389" fmla="*/ 1733198 w 4972343"/>
              <a:gd name="connsiteY5389" fmla="*/ 383640 h 512833"/>
              <a:gd name="connsiteX5390" fmla="*/ 1723317 w 4972343"/>
              <a:gd name="connsiteY5390" fmla="*/ 373759 h 512833"/>
              <a:gd name="connsiteX5391" fmla="*/ 1733198 w 4972343"/>
              <a:gd name="connsiteY5391" fmla="*/ 363879 h 512833"/>
              <a:gd name="connsiteX5392" fmla="*/ 1704953 w 4972343"/>
              <a:gd name="connsiteY5392" fmla="*/ 363879 h 512833"/>
              <a:gd name="connsiteX5393" fmla="*/ 1714833 w 4972343"/>
              <a:gd name="connsiteY5393" fmla="*/ 373759 h 512833"/>
              <a:gd name="connsiteX5394" fmla="*/ 1704953 w 4972343"/>
              <a:gd name="connsiteY5394" fmla="*/ 383640 h 512833"/>
              <a:gd name="connsiteX5395" fmla="*/ 1695073 w 4972343"/>
              <a:gd name="connsiteY5395" fmla="*/ 373759 h 512833"/>
              <a:gd name="connsiteX5396" fmla="*/ 1704953 w 4972343"/>
              <a:gd name="connsiteY5396" fmla="*/ 363879 h 512833"/>
              <a:gd name="connsiteX5397" fmla="*/ 1676708 w 4972343"/>
              <a:gd name="connsiteY5397" fmla="*/ 363879 h 512833"/>
              <a:gd name="connsiteX5398" fmla="*/ 1686588 w 4972343"/>
              <a:gd name="connsiteY5398" fmla="*/ 373759 h 512833"/>
              <a:gd name="connsiteX5399" fmla="*/ 1676708 w 4972343"/>
              <a:gd name="connsiteY5399" fmla="*/ 383640 h 512833"/>
              <a:gd name="connsiteX5400" fmla="*/ 1666827 w 4972343"/>
              <a:gd name="connsiteY5400" fmla="*/ 373759 h 512833"/>
              <a:gd name="connsiteX5401" fmla="*/ 1676708 w 4972343"/>
              <a:gd name="connsiteY5401" fmla="*/ 363879 h 512833"/>
              <a:gd name="connsiteX5402" fmla="*/ 1648462 w 4972343"/>
              <a:gd name="connsiteY5402" fmla="*/ 363879 h 512833"/>
              <a:gd name="connsiteX5403" fmla="*/ 1658342 w 4972343"/>
              <a:gd name="connsiteY5403" fmla="*/ 373759 h 512833"/>
              <a:gd name="connsiteX5404" fmla="*/ 1648462 w 4972343"/>
              <a:gd name="connsiteY5404" fmla="*/ 383640 h 512833"/>
              <a:gd name="connsiteX5405" fmla="*/ 1638581 w 4972343"/>
              <a:gd name="connsiteY5405" fmla="*/ 373759 h 512833"/>
              <a:gd name="connsiteX5406" fmla="*/ 1648462 w 4972343"/>
              <a:gd name="connsiteY5406" fmla="*/ 363879 h 512833"/>
              <a:gd name="connsiteX5407" fmla="*/ 1620217 w 4972343"/>
              <a:gd name="connsiteY5407" fmla="*/ 363879 h 512833"/>
              <a:gd name="connsiteX5408" fmla="*/ 1630097 w 4972343"/>
              <a:gd name="connsiteY5408" fmla="*/ 373759 h 512833"/>
              <a:gd name="connsiteX5409" fmla="*/ 1620217 w 4972343"/>
              <a:gd name="connsiteY5409" fmla="*/ 383640 h 512833"/>
              <a:gd name="connsiteX5410" fmla="*/ 1610336 w 4972343"/>
              <a:gd name="connsiteY5410" fmla="*/ 373759 h 512833"/>
              <a:gd name="connsiteX5411" fmla="*/ 1620217 w 4972343"/>
              <a:gd name="connsiteY5411" fmla="*/ 363879 h 512833"/>
              <a:gd name="connsiteX5412" fmla="*/ 1591998 w 4972343"/>
              <a:gd name="connsiteY5412" fmla="*/ 363879 h 512833"/>
              <a:gd name="connsiteX5413" fmla="*/ 1601878 w 4972343"/>
              <a:gd name="connsiteY5413" fmla="*/ 373759 h 512833"/>
              <a:gd name="connsiteX5414" fmla="*/ 1591998 w 4972343"/>
              <a:gd name="connsiteY5414" fmla="*/ 383640 h 512833"/>
              <a:gd name="connsiteX5415" fmla="*/ 1582117 w 4972343"/>
              <a:gd name="connsiteY5415" fmla="*/ 373759 h 512833"/>
              <a:gd name="connsiteX5416" fmla="*/ 1591998 w 4972343"/>
              <a:gd name="connsiteY5416" fmla="*/ 363879 h 512833"/>
              <a:gd name="connsiteX5417" fmla="*/ 1563760 w 4972343"/>
              <a:gd name="connsiteY5417" fmla="*/ 363879 h 512833"/>
              <a:gd name="connsiteX5418" fmla="*/ 1573640 w 4972343"/>
              <a:gd name="connsiteY5418" fmla="*/ 373759 h 512833"/>
              <a:gd name="connsiteX5419" fmla="*/ 1563760 w 4972343"/>
              <a:gd name="connsiteY5419" fmla="*/ 383640 h 512833"/>
              <a:gd name="connsiteX5420" fmla="*/ 1553879 w 4972343"/>
              <a:gd name="connsiteY5420" fmla="*/ 373759 h 512833"/>
              <a:gd name="connsiteX5421" fmla="*/ 1563760 w 4972343"/>
              <a:gd name="connsiteY5421" fmla="*/ 363879 h 512833"/>
              <a:gd name="connsiteX5422" fmla="*/ 1535515 w 4972343"/>
              <a:gd name="connsiteY5422" fmla="*/ 363879 h 512833"/>
              <a:gd name="connsiteX5423" fmla="*/ 1545396 w 4972343"/>
              <a:gd name="connsiteY5423" fmla="*/ 373759 h 512833"/>
              <a:gd name="connsiteX5424" fmla="*/ 1535515 w 4972343"/>
              <a:gd name="connsiteY5424" fmla="*/ 383640 h 512833"/>
              <a:gd name="connsiteX5425" fmla="*/ 1525634 w 4972343"/>
              <a:gd name="connsiteY5425" fmla="*/ 373759 h 512833"/>
              <a:gd name="connsiteX5426" fmla="*/ 1535515 w 4972343"/>
              <a:gd name="connsiteY5426" fmla="*/ 363879 h 512833"/>
              <a:gd name="connsiteX5427" fmla="*/ 1507269 w 4972343"/>
              <a:gd name="connsiteY5427" fmla="*/ 363879 h 512833"/>
              <a:gd name="connsiteX5428" fmla="*/ 1517149 w 4972343"/>
              <a:gd name="connsiteY5428" fmla="*/ 373759 h 512833"/>
              <a:gd name="connsiteX5429" fmla="*/ 1507269 w 4972343"/>
              <a:gd name="connsiteY5429" fmla="*/ 383640 h 512833"/>
              <a:gd name="connsiteX5430" fmla="*/ 1497388 w 4972343"/>
              <a:gd name="connsiteY5430" fmla="*/ 373759 h 512833"/>
              <a:gd name="connsiteX5431" fmla="*/ 1507269 w 4972343"/>
              <a:gd name="connsiteY5431" fmla="*/ 363879 h 512833"/>
              <a:gd name="connsiteX5432" fmla="*/ 1479024 w 4972343"/>
              <a:gd name="connsiteY5432" fmla="*/ 363879 h 512833"/>
              <a:gd name="connsiteX5433" fmla="*/ 1488905 w 4972343"/>
              <a:gd name="connsiteY5433" fmla="*/ 373759 h 512833"/>
              <a:gd name="connsiteX5434" fmla="*/ 1479024 w 4972343"/>
              <a:gd name="connsiteY5434" fmla="*/ 383640 h 512833"/>
              <a:gd name="connsiteX5435" fmla="*/ 1469143 w 4972343"/>
              <a:gd name="connsiteY5435" fmla="*/ 373759 h 512833"/>
              <a:gd name="connsiteX5436" fmla="*/ 1479024 w 4972343"/>
              <a:gd name="connsiteY5436" fmla="*/ 363879 h 512833"/>
              <a:gd name="connsiteX5437" fmla="*/ 1450778 w 4972343"/>
              <a:gd name="connsiteY5437" fmla="*/ 363879 h 512833"/>
              <a:gd name="connsiteX5438" fmla="*/ 1460658 w 4972343"/>
              <a:gd name="connsiteY5438" fmla="*/ 373759 h 512833"/>
              <a:gd name="connsiteX5439" fmla="*/ 1450778 w 4972343"/>
              <a:gd name="connsiteY5439" fmla="*/ 383640 h 512833"/>
              <a:gd name="connsiteX5440" fmla="*/ 1440897 w 4972343"/>
              <a:gd name="connsiteY5440" fmla="*/ 373759 h 512833"/>
              <a:gd name="connsiteX5441" fmla="*/ 1450778 w 4972343"/>
              <a:gd name="connsiteY5441" fmla="*/ 363879 h 512833"/>
              <a:gd name="connsiteX5442" fmla="*/ 1422533 w 4972343"/>
              <a:gd name="connsiteY5442" fmla="*/ 363879 h 512833"/>
              <a:gd name="connsiteX5443" fmla="*/ 1432414 w 4972343"/>
              <a:gd name="connsiteY5443" fmla="*/ 373759 h 512833"/>
              <a:gd name="connsiteX5444" fmla="*/ 1422533 w 4972343"/>
              <a:gd name="connsiteY5444" fmla="*/ 383640 h 512833"/>
              <a:gd name="connsiteX5445" fmla="*/ 1412653 w 4972343"/>
              <a:gd name="connsiteY5445" fmla="*/ 373759 h 512833"/>
              <a:gd name="connsiteX5446" fmla="*/ 1422533 w 4972343"/>
              <a:gd name="connsiteY5446" fmla="*/ 363879 h 512833"/>
              <a:gd name="connsiteX5447" fmla="*/ 1394287 w 4972343"/>
              <a:gd name="connsiteY5447" fmla="*/ 363879 h 512833"/>
              <a:gd name="connsiteX5448" fmla="*/ 1404167 w 4972343"/>
              <a:gd name="connsiteY5448" fmla="*/ 373759 h 512833"/>
              <a:gd name="connsiteX5449" fmla="*/ 1394287 w 4972343"/>
              <a:gd name="connsiteY5449" fmla="*/ 383640 h 512833"/>
              <a:gd name="connsiteX5450" fmla="*/ 1384406 w 4972343"/>
              <a:gd name="connsiteY5450" fmla="*/ 373759 h 512833"/>
              <a:gd name="connsiteX5451" fmla="*/ 1394287 w 4972343"/>
              <a:gd name="connsiteY5451" fmla="*/ 363879 h 512833"/>
              <a:gd name="connsiteX5452" fmla="*/ 1366042 w 4972343"/>
              <a:gd name="connsiteY5452" fmla="*/ 363879 h 512833"/>
              <a:gd name="connsiteX5453" fmla="*/ 1375923 w 4972343"/>
              <a:gd name="connsiteY5453" fmla="*/ 373759 h 512833"/>
              <a:gd name="connsiteX5454" fmla="*/ 1366042 w 4972343"/>
              <a:gd name="connsiteY5454" fmla="*/ 383640 h 512833"/>
              <a:gd name="connsiteX5455" fmla="*/ 1356162 w 4972343"/>
              <a:gd name="connsiteY5455" fmla="*/ 373759 h 512833"/>
              <a:gd name="connsiteX5456" fmla="*/ 1366042 w 4972343"/>
              <a:gd name="connsiteY5456" fmla="*/ 363879 h 512833"/>
              <a:gd name="connsiteX5457" fmla="*/ 1337796 w 4972343"/>
              <a:gd name="connsiteY5457" fmla="*/ 363879 h 512833"/>
              <a:gd name="connsiteX5458" fmla="*/ 1347676 w 4972343"/>
              <a:gd name="connsiteY5458" fmla="*/ 373759 h 512833"/>
              <a:gd name="connsiteX5459" fmla="*/ 1337796 w 4972343"/>
              <a:gd name="connsiteY5459" fmla="*/ 383640 h 512833"/>
              <a:gd name="connsiteX5460" fmla="*/ 1327915 w 4972343"/>
              <a:gd name="connsiteY5460" fmla="*/ 373759 h 512833"/>
              <a:gd name="connsiteX5461" fmla="*/ 1337796 w 4972343"/>
              <a:gd name="connsiteY5461" fmla="*/ 363879 h 512833"/>
              <a:gd name="connsiteX5462" fmla="*/ 1309551 w 4972343"/>
              <a:gd name="connsiteY5462" fmla="*/ 363879 h 512833"/>
              <a:gd name="connsiteX5463" fmla="*/ 1319432 w 4972343"/>
              <a:gd name="connsiteY5463" fmla="*/ 373759 h 512833"/>
              <a:gd name="connsiteX5464" fmla="*/ 1309551 w 4972343"/>
              <a:gd name="connsiteY5464" fmla="*/ 383640 h 512833"/>
              <a:gd name="connsiteX5465" fmla="*/ 1299671 w 4972343"/>
              <a:gd name="connsiteY5465" fmla="*/ 373759 h 512833"/>
              <a:gd name="connsiteX5466" fmla="*/ 1309551 w 4972343"/>
              <a:gd name="connsiteY5466" fmla="*/ 363879 h 512833"/>
              <a:gd name="connsiteX5467" fmla="*/ 1281305 w 4972343"/>
              <a:gd name="connsiteY5467" fmla="*/ 363879 h 512833"/>
              <a:gd name="connsiteX5468" fmla="*/ 1291185 w 4972343"/>
              <a:gd name="connsiteY5468" fmla="*/ 373759 h 512833"/>
              <a:gd name="connsiteX5469" fmla="*/ 1281305 w 4972343"/>
              <a:gd name="connsiteY5469" fmla="*/ 383640 h 512833"/>
              <a:gd name="connsiteX5470" fmla="*/ 1271424 w 4972343"/>
              <a:gd name="connsiteY5470" fmla="*/ 373759 h 512833"/>
              <a:gd name="connsiteX5471" fmla="*/ 1281305 w 4972343"/>
              <a:gd name="connsiteY5471" fmla="*/ 363879 h 512833"/>
              <a:gd name="connsiteX5472" fmla="*/ 1253060 w 4972343"/>
              <a:gd name="connsiteY5472" fmla="*/ 363879 h 512833"/>
              <a:gd name="connsiteX5473" fmla="*/ 1262941 w 4972343"/>
              <a:gd name="connsiteY5473" fmla="*/ 373759 h 512833"/>
              <a:gd name="connsiteX5474" fmla="*/ 1253060 w 4972343"/>
              <a:gd name="connsiteY5474" fmla="*/ 383640 h 512833"/>
              <a:gd name="connsiteX5475" fmla="*/ 1243180 w 4972343"/>
              <a:gd name="connsiteY5475" fmla="*/ 373759 h 512833"/>
              <a:gd name="connsiteX5476" fmla="*/ 1253060 w 4972343"/>
              <a:gd name="connsiteY5476" fmla="*/ 363879 h 512833"/>
              <a:gd name="connsiteX5477" fmla="*/ 1224814 w 4972343"/>
              <a:gd name="connsiteY5477" fmla="*/ 363879 h 512833"/>
              <a:gd name="connsiteX5478" fmla="*/ 1234694 w 4972343"/>
              <a:gd name="connsiteY5478" fmla="*/ 373759 h 512833"/>
              <a:gd name="connsiteX5479" fmla="*/ 1224814 w 4972343"/>
              <a:gd name="connsiteY5479" fmla="*/ 383640 h 512833"/>
              <a:gd name="connsiteX5480" fmla="*/ 1214933 w 4972343"/>
              <a:gd name="connsiteY5480" fmla="*/ 373759 h 512833"/>
              <a:gd name="connsiteX5481" fmla="*/ 1224814 w 4972343"/>
              <a:gd name="connsiteY5481" fmla="*/ 363879 h 512833"/>
              <a:gd name="connsiteX5482" fmla="*/ 1196569 w 4972343"/>
              <a:gd name="connsiteY5482" fmla="*/ 363879 h 512833"/>
              <a:gd name="connsiteX5483" fmla="*/ 1206450 w 4972343"/>
              <a:gd name="connsiteY5483" fmla="*/ 373759 h 512833"/>
              <a:gd name="connsiteX5484" fmla="*/ 1196569 w 4972343"/>
              <a:gd name="connsiteY5484" fmla="*/ 383640 h 512833"/>
              <a:gd name="connsiteX5485" fmla="*/ 1186688 w 4972343"/>
              <a:gd name="connsiteY5485" fmla="*/ 373759 h 512833"/>
              <a:gd name="connsiteX5486" fmla="*/ 1196569 w 4972343"/>
              <a:gd name="connsiteY5486" fmla="*/ 363879 h 512833"/>
              <a:gd name="connsiteX5487" fmla="*/ 1168323 w 4972343"/>
              <a:gd name="connsiteY5487" fmla="*/ 363879 h 512833"/>
              <a:gd name="connsiteX5488" fmla="*/ 1178203 w 4972343"/>
              <a:gd name="connsiteY5488" fmla="*/ 373759 h 512833"/>
              <a:gd name="connsiteX5489" fmla="*/ 1168323 w 4972343"/>
              <a:gd name="connsiteY5489" fmla="*/ 383640 h 512833"/>
              <a:gd name="connsiteX5490" fmla="*/ 1158442 w 4972343"/>
              <a:gd name="connsiteY5490" fmla="*/ 373759 h 512833"/>
              <a:gd name="connsiteX5491" fmla="*/ 1168323 w 4972343"/>
              <a:gd name="connsiteY5491" fmla="*/ 363879 h 512833"/>
              <a:gd name="connsiteX5492" fmla="*/ 1140078 w 4972343"/>
              <a:gd name="connsiteY5492" fmla="*/ 363879 h 512833"/>
              <a:gd name="connsiteX5493" fmla="*/ 1149959 w 4972343"/>
              <a:gd name="connsiteY5493" fmla="*/ 373759 h 512833"/>
              <a:gd name="connsiteX5494" fmla="*/ 1140078 w 4972343"/>
              <a:gd name="connsiteY5494" fmla="*/ 383640 h 512833"/>
              <a:gd name="connsiteX5495" fmla="*/ 1130197 w 4972343"/>
              <a:gd name="connsiteY5495" fmla="*/ 373759 h 512833"/>
              <a:gd name="connsiteX5496" fmla="*/ 1140078 w 4972343"/>
              <a:gd name="connsiteY5496" fmla="*/ 363879 h 512833"/>
              <a:gd name="connsiteX5497" fmla="*/ 1111832 w 4972343"/>
              <a:gd name="connsiteY5497" fmla="*/ 363879 h 512833"/>
              <a:gd name="connsiteX5498" fmla="*/ 1121713 w 4972343"/>
              <a:gd name="connsiteY5498" fmla="*/ 373759 h 512833"/>
              <a:gd name="connsiteX5499" fmla="*/ 1111832 w 4972343"/>
              <a:gd name="connsiteY5499" fmla="*/ 383640 h 512833"/>
              <a:gd name="connsiteX5500" fmla="*/ 1101951 w 4972343"/>
              <a:gd name="connsiteY5500" fmla="*/ 373759 h 512833"/>
              <a:gd name="connsiteX5501" fmla="*/ 1111832 w 4972343"/>
              <a:gd name="connsiteY5501" fmla="*/ 363879 h 512833"/>
              <a:gd name="connsiteX5502" fmla="*/ 1083587 w 4972343"/>
              <a:gd name="connsiteY5502" fmla="*/ 363879 h 512833"/>
              <a:gd name="connsiteX5503" fmla="*/ 1093468 w 4972343"/>
              <a:gd name="connsiteY5503" fmla="*/ 373759 h 512833"/>
              <a:gd name="connsiteX5504" fmla="*/ 1083587 w 4972343"/>
              <a:gd name="connsiteY5504" fmla="*/ 383640 h 512833"/>
              <a:gd name="connsiteX5505" fmla="*/ 1073707 w 4972343"/>
              <a:gd name="connsiteY5505" fmla="*/ 373759 h 512833"/>
              <a:gd name="connsiteX5506" fmla="*/ 1083587 w 4972343"/>
              <a:gd name="connsiteY5506" fmla="*/ 363879 h 512833"/>
              <a:gd name="connsiteX5507" fmla="*/ 1055341 w 4972343"/>
              <a:gd name="connsiteY5507" fmla="*/ 363879 h 512833"/>
              <a:gd name="connsiteX5508" fmla="*/ 1065222 w 4972343"/>
              <a:gd name="connsiteY5508" fmla="*/ 373759 h 512833"/>
              <a:gd name="connsiteX5509" fmla="*/ 1055341 w 4972343"/>
              <a:gd name="connsiteY5509" fmla="*/ 383640 h 512833"/>
              <a:gd name="connsiteX5510" fmla="*/ 1045461 w 4972343"/>
              <a:gd name="connsiteY5510" fmla="*/ 373759 h 512833"/>
              <a:gd name="connsiteX5511" fmla="*/ 1055341 w 4972343"/>
              <a:gd name="connsiteY5511" fmla="*/ 363879 h 512833"/>
              <a:gd name="connsiteX5512" fmla="*/ 1027096 w 4972343"/>
              <a:gd name="connsiteY5512" fmla="*/ 363879 h 512833"/>
              <a:gd name="connsiteX5513" fmla="*/ 1036977 w 4972343"/>
              <a:gd name="connsiteY5513" fmla="*/ 373759 h 512833"/>
              <a:gd name="connsiteX5514" fmla="*/ 1027096 w 4972343"/>
              <a:gd name="connsiteY5514" fmla="*/ 383640 h 512833"/>
              <a:gd name="connsiteX5515" fmla="*/ 1017216 w 4972343"/>
              <a:gd name="connsiteY5515" fmla="*/ 373759 h 512833"/>
              <a:gd name="connsiteX5516" fmla="*/ 1027096 w 4972343"/>
              <a:gd name="connsiteY5516" fmla="*/ 363879 h 512833"/>
              <a:gd name="connsiteX5517" fmla="*/ 998850 w 4972343"/>
              <a:gd name="connsiteY5517" fmla="*/ 363879 h 512833"/>
              <a:gd name="connsiteX5518" fmla="*/ 1008731 w 4972343"/>
              <a:gd name="connsiteY5518" fmla="*/ 373759 h 512833"/>
              <a:gd name="connsiteX5519" fmla="*/ 998850 w 4972343"/>
              <a:gd name="connsiteY5519" fmla="*/ 383640 h 512833"/>
              <a:gd name="connsiteX5520" fmla="*/ 988969 w 4972343"/>
              <a:gd name="connsiteY5520" fmla="*/ 373759 h 512833"/>
              <a:gd name="connsiteX5521" fmla="*/ 998850 w 4972343"/>
              <a:gd name="connsiteY5521" fmla="*/ 363879 h 512833"/>
              <a:gd name="connsiteX5522" fmla="*/ 970605 w 4972343"/>
              <a:gd name="connsiteY5522" fmla="*/ 363879 h 512833"/>
              <a:gd name="connsiteX5523" fmla="*/ 980486 w 4972343"/>
              <a:gd name="connsiteY5523" fmla="*/ 373759 h 512833"/>
              <a:gd name="connsiteX5524" fmla="*/ 970605 w 4972343"/>
              <a:gd name="connsiteY5524" fmla="*/ 383640 h 512833"/>
              <a:gd name="connsiteX5525" fmla="*/ 960725 w 4972343"/>
              <a:gd name="connsiteY5525" fmla="*/ 373759 h 512833"/>
              <a:gd name="connsiteX5526" fmla="*/ 970605 w 4972343"/>
              <a:gd name="connsiteY5526" fmla="*/ 363879 h 512833"/>
              <a:gd name="connsiteX5527" fmla="*/ 942359 w 4972343"/>
              <a:gd name="connsiteY5527" fmla="*/ 363879 h 512833"/>
              <a:gd name="connsiteX5528" fmla="*/ 952240 w 4972343"/>
              <a:gd name="connsiteY5528" fmla="*/ 373759 h 512833"/>
              <a:gd name="connsiteX5529" fmla="*/ 942359 w 4972343"/>
              <a:gd name="connsiteY5529" fmla="*/ 383640 h 512833"/>
              <a:gd name="connsiteX5530" fmla="*/ 932478 w 4972343"/>
              <a:gd name="connsiteY5530" fmla="*/ 373759 h 512833"/>
              <a:gd name="connsiteX5531" fmla="*/ 942359 w 4972343"/>
              <a:gd name="connsiteY5531" fmla="*/ 363879 h 512833"/>
              <a:gd name="connsiteX5532" fmla="*/ 914114 w 4972343"/>
              <a:gd name="connsiteY5532" fmla="*/ 363879 h 512833"/>
              <a:gd name="connsiteX5533" fmla="*/ 923995 w 4972343"/>
              <a:gd name="connsiteY5533" fmla="*/ 373759 h 512833"/>
              <a:gd name="connsiteX5534" fmla="*/ 914114 w 4972343"/>
              <a:gd name="connsiteY5534" fmla="*/ 383640 h 512833"/>
              <a:gd name="connsiteX5535" fmla="*/ 904234 w 4972343"/>
              <a:gd name="connsiteY5535" fmla="*/ 373759 h 512833"/>
              <a:gd name="connsiteX5536" fmla="*/ 914114 w 4972343"/>
              <a:gd name="connsiteY5536" fmla="*/ 363879 h 512833"/>
              <a:gd name="connsiteX5537" fmla="*/ 885868 w 4972343"/>
              <a:gd name="connsiteY5537" fmla="*/ 363879 h 512833"/>
              <a:gd name="connsiteX5538" fmla="*/ 895749 w 4972343"/>
              <a:gd name="connsiteY5538" fmla="*/ 373759 h 512833"/>
              <a:gd name="connsiteX5539" fmla="*/ 885868 w 4972343"/>
              <a:gd name="connsiteY5539" fmla="*/ 383640 h 512833"/>
              <a:gd name="connsiteX5540" fmla="*/ 875987 w 4972343"/>
              <a:gd name="connsiteY5540" fmla="*/ 373759 h 512833"/>
              <a:gd name="connsiteX5541" fmla="*/ 885868 w 4972343"/>
              <a:gd name="connsiteY5541" fmla="*/ 363879 h 512833"/>
              <a:gd name="connsiteX5542" fmla="*/ 857623 w 4972343"/>
              <a:gd name="connsiteY5542" fmla="*/ 363879 h 512833"/>
              <a:gd name="connsiteX5543" fmla="*/ 867504 w 4972343"/>
              <a:gd name="connsiteY5543" fmla="*/ 373759 h 512833"/>
              <a:gd name="connsiteX5544" fmla="*/ 857623 w 4972343"/>
              <a:gd name="connsiteY5544" fmla="*/ 383640 h 512833"/>
              <a:gd name="connsiteX5545" fmla="*/ 847743 w 4972343"/>
              <a:gd name="connsiteY5545" fmla="*/ 373759 h 512833"/>
              <a:gd name="connsiteX5546" fmla="*/ 857623 w 4972343"/>
              <a:gd name="connsiteY5546" fmla="*/ 363879 h 512833"/>
              <a:gd name="connsiteX5547" fmla="*/ 829377 w 4972343"/>
              <a:gd name="connsiteY5547" fmla="*/ 363879 h 512833"/>
              <a:gd name="connsiteX5548" fmla="*/ 839258 w 4972343"/>
              <a:gd name="connsiteY5548" fmla="*/ 373759 h 512833"/>
              <a:gd name="connsiteX5549" fmla="*/ 829377 w 4972343"/>
              <a:gd name="connsiteY5549" fmla="*/ 383640 h 512833"/>
              <a:gd name="connsiteX5550" fmla="*/ 819496 w 4972343"/>
              <a:gd name="connsiteY5550" fmla="*/ 373759 h 512833"/>
              <a:gd name="connsiteX5551" fmla="*/ 829377 w 4972343"/>
              <a:gd name="connsiteY5551" fmla="*/ 363879 h 512833"/>
              <a:gd name="connsiteX5552" fmla="*/ 801132 w 4972343"/>
              <a:gd name="connsiteY5552" fmla="*/ 363879 h 512833"/>
              <a:gd name="connsiteX5553" fmla="*/ 811013 w 4972343"/>
              <a:gd name="connsiteY5553" fmla="*/ 373759 h 512833"/>
              <a:gd name="connsiteX5554" fmla="*/ 801132 w 4972343"/>
              <a:gd name="connsiteY5554" fmla="*/ 383640 h 512833"/>
              <a:gd name="connsiteX5555" fmla="*/ 791252 w 4972343"/>
              <a:gd name="connsiteY5555" fmla="*/ 373759 h 512833"/>
              <a:gd name="connsiteX5556" fmla="*/ 801132 w 4972343"/>
              <a:gd name="connsiteY5556" fmla="*/ 363879 h 512833"/>
              <a:gd name="connsiteX5557" fmla="*/ 772886 w 4972343"/>
              <a:gd name="connsiteY5557" fmla="*/ 363879 h 512833"/>
              <a:gd name="connsiteX5558" fmla="*/ 782767 w 4972343"/>
              <a:gd name="connsiteY5558" fmla="*/ 373759 h 512833"/>
              <a:gd name="connsiteX5559" fmla="*/ 772886 w 4972343"/>
              <a:gd name="connsiteY5559" fmla="*/ 383640 h 512833"/>
              <a:gd name="connsiteX5560" fmla="*/ 763006 w 4972343"/>
              <a:gd name="connsiteY5560" fmla="*/ 373759 h 512833"/>
              <a:gd name="connsiteX5561" fmla="*/ 772886 w 4972343"/>
              <a:gd name="connsiteY5561" fmla="*/ 363879 h 512833"/>
              <a:gd name="connsiteX5562" fmla="*/ 744642 w 4972343"/>
              <a:gd name="connsiteY5562" fmla="*/ 363879 h 512833"/>
              <a:gd name="connsiteX5563" fmla="*/ 754522 w 4972343"/>
              <a:gd name="connsiteY5563" fmla="*/ 373759 h 512833"/>
              <a:gd name="connsiteX5564" fmla="*/ 744642 w 4972343"/>
              <a:gd name="connsiteY5564" fmla="*/ 383640 h 512833"/>
              <a:gd name="connsiteX5565" fmla="*/ 734761 w 4972343"/>
              <a:gd name="connsiteY5565" fmla="*/ 373759 h 512833"/>
              <a:gd name="connsiteX5566" fmla="*/ 744642 w 4972343"/>
              <a:gd name="connsiteY5566" fmla="*/ 363879 h 512833"/>
              <a:gd name="connsiteX5567" fmla="*/ 716395 w 4972343"/>
              <a:gd name="connsiteY5567" fmla="*/ 363879 h 512833"/>
              <a:gd name="connsiteX5568" fmla="*/ 726276 w 4972343"/>
              <a:gd name="connsiteY5568" fmla="*/ 373759 h 512833"/>
              <a:gd name="connsiteX5569" fmla="*/ 716395 w 4972343"/>
              <a:gd name="connsiteY5569" fmla="*/ 383640 h 512833"/>
              <a:gd name="connsiteX5570" fmla="*/ 706515 w 4972343"/>
              <a:gd name="connsiteY5570" fmla="*/ 373759 h 512833"/>
              <a:gd name="connsiteX5571" fmla="*/ 716395 w 4972343"/>
              <a:gd name="connsiteY5571" fmla="*/ 363879 h 512833"/>
              <a:gd name="connsiteX5572" fmla="*/ 688151 w 4972343"/>
              <a:gd name="connsiteY5572" fmla="*/ 363879 h 512833"/>
              <a:gd name="connsiteX5573" fmla="*/ 698031 w 4972343"/>
              <a:gd name="connsiteY5573" fmla="*/ 373759 h 512833"/>
              <a:gd name="connsiteX5574" fmla="*/ 688151 w 4972343"/>
              <a:gd name="connsiteY5574" fmla="*/ 383640 h 512833"/>
              <a:gd name="connsiteX5575" fmla="*/ 678270 w 4972343"/>
              <a:gd name="connsiteY5575" fmla="*/ 373759 h 512833"/>
              <a:gd name="connsiteX5576" fmla="*/ 688151 w 4972343"/>
              <a:gd name="connsiteY5576" fmla="*/ 363879 h 512833"/>
              <a:gd name="connsiteX5577" fmla="*/ 659904 w 4972343"/>
              <a:gd name="connsiteY5577" fmla="*/ 363879 h 512833"/>
              <a:gd name="connsiteX5578" fmla="*/ 669785 w 4972343"/>
              <a:gd name="connsiteY5578" fmla="*/ 373759 h 512833"/>
              <a:gd name="connsiteX5579" fmla="*/ 659904 w 4972343"/>
              <a:gd name="connsiteY5579" fmla="*/ 383640 h 512833"/>
              <a:gd name="connsiteX5580" fmla="*/ 650024 w 4972343"/>
              <a:gd name="connsiteY5580" fmla="*/ 373759 h 512833"/>
              <a:gd name="connsiteX5581" fmla="*/ 659904 w 4972343"/>
              <a:gd name="connsiteY5581" fmla="*/ 363879 h 512833"/>
              <a:gd name="connsiteX5582" fmla="*/ 631660 w 4972343"/>
              <a:gd name="connsiteY5582" fmla="*/ 363879 h 512833"/>
              <a:gd name="connsiteX5583" fmla="*/ 641540 w 4972343"/>
              <a:gd name="connsiteY5583" fmla="*/ 373759 h 512833"/>
              <a:gd name="connsiteX5584" fmla="*/ 631660 w 4972343"/>
              <a:gd name="connsiteY5584" fmla="*/ 383640 h 512833"/>
              <a:gd name="connsiteX5585" fmla="*/ 621779 w 4972343"/>
              <a:gd name="connsiteY5585" fmla="*/ 373759 h 512833"/>
              <a:gd name="connsiteX5586" fmla="*/ 631660 w 4972343"/>
              <a:gd name="connsiteY5586" fmla="*/ 363879 h 512833"/>
              <a:gd name="connsiteX5587" fmla="*/ 603413 w 4972343"/>
              <a:gd name="connsiteY5587" fmla="*/ 363879 h 512833"/>
              <a:gd name="connsiteX5588" fmla="*/ 613294 w 4972343"/>
              <a:gd name="connsiteY5588" fmla="*/ 373759 h 512833"/>
              <a:gd name="connsiteX5589" fmla="*/ 603413 w 4972343"/>
              <a:gd name="connsiteY5589" fmla="*/ 383640 h 512833"/>
              <a:gd name="connsiteX5590" fmla="*/ 593533 w 4972343"/>
              <a:gd name="connsiteY5590" fmla="*/ 373759 h 512833"/>
              <a:gd name="connsiteX5591" fmla="*/ 603413 w 4972343"/>
              <a:gd name="connsiteY5591" fmla="*/ 363879 h 512833"/>
              <a:gd name="connsiteX5592" fmla="*/ 575169 w 4972343"/>
              <a:gd name="connsiteY5592" fmla="*/ 363879 h 512833"/>
              <a:gd name="connsiteX5593" fmla="*/ 585049 w 4972343"/>
              <a:gd name="connsiteY5593" fmla="*/ 373759 h 512833"/>
              <a:gd name="connsiteX5594" fmla="*/ 575169 w 4972343"/>
              <a:gd name="connsiteY5594" fmla="*/ 383640 h 512833"/>
              <a:gd name="connsiteX5595" fmla="*/ 565288 w 4972343"/>
              <a:gd name="connsiteY5595" fmla="*/ 373759 h 512833"/>
              <a:gd name="connsiteX5596" fmla="*/ 575169 w 4972343"/>
              <a:gd name="connsiteY5596" fmla="*/ 363879 h 512833"/>
              <a:gd name="connsiteX5597" fmla="*/ 546922 w 4972343"/>
              <a:gd name="connsiteY5597" fmla="*/ 363879 h 512833"/>
              <a:gd name="connsiteX5598" fmla="*/ 556803 w 4972343"/>
              <a:gd name="connsiteY5598" fmla="*/ 373759 h 512833"/>
              <a:gd name="connsiteX5599" fmla="*/ 546922 w 4972343"/>
              <a:gd name="connsiteY5599" fmla="*/ 383640 h 512833"/>
              <a:gd name="connsiteX5600" fmla="*/ 537042 w 4972343"/>
              <a:gd name="connsiteY5600" fmla="*/ 373759 h 512833"/>
              <a:gd name="connsiteX5601" fmla="*/ 546922 w 4972343"/>
              <a:gd name="connsiteY5601" fmla="*/ 363879 h 512833"/>
              <a:gd name="connsiteX5602" fmla="*/ 518678 w 4972343"/>
              <a:gd name="connsiteY5602" fmla="*/ 363879 h 512833"/>
              <a:gd name="connsiteX5603" fmla="*/ 528558 w 4972343"/>
              <a:gd name="connsiteY5603" fmla="*/ 373759 h 512833"/>
              <a:gd name="connsiteX5604" fmla="*/ 518678 w 4972343"/>
              <a:gd name="connsiteY5604" fmla="*/ 383640 h 512833"/>
              <a:gd name="connsiteX5605" fmla="*/ 508797 w 4972343"/>
              <a:gd name="connsiteY5605" fmla="*/ 373759 h 512833"/>
              <a:gd name="connsiteX5606" fmla="*/ 518678 w 4972343"/>
              <a:gd name="connsiteY5606" fmla="*/ 363879 h 512833"/>
              <a:gd name="connsiteX5607" fmla="*/ 490431 w 4972343"/>
              <a:gd name="connsiteY5607" fmla="*/ 363879 h 512833"/>
              <a:gd name="connsiteX5608" fmla="*/ 500312 w 4972343"/>
              <a:gd name="connsiteY5608" fmla="*/ 373759 h 512833"/>
              <a:gd name="connsiteX5609" fmla="*/ 490431 w 4972343"/>
              <a:gd name="connsiteY5609" fmla="*/ 383640 h 512833"/>
              <a:gd name="connsiteX5610" fmla="*/ 480551 w 4972343"/>
              <a:gd name="connsiteY5610" fmla="*/ 373759 h 512833"/>
              <a:gd name="connsiteX5611" fmla="*/ 490431 w 4972343"/>
              <a:gd name="connsiteY5611" fmla="*/ 363879 h 512833"/>
              <a:gd name="connsiteX5612" fmla="*/ 462187 w 4972343"/>
              <a:gd name="connsiteY5612" fmla="*/ 363879 h 512833"/>
              <a:gd name="connsiteX5613" fmla="*/ 472067 w 4972343"/>
              <a:gd name="connsiteY5613" fmla="*/ 373759 h 512833"/>
              <a:gd name="connsiteX5614" fmla="*/ 462187 w 4972343"/>
              <a:gd name="connsiteY5614" fmla="*/ 383640 h 512833"/>
              <a:gd name="connsiteX5615" fmla="*/ 452306 w 4972343"/>
              <a:gd name="connsiteY5615" fmla="*/ 373759 h 512833"/>
              <a:gd name="connsiteX5616" fmla="*/ 462187 w 4972343"/>
              <a:gd name="connsiteY5616" fmla="*/ 363879 h 512833"/>
              <a:gd name="connsiteX5617" fmla="*/ 433940 w 4972343"/>
              <a:gd name="connsiteY5617" fmla="*/ 363879 h 512833"/>
              <a:gd name="connsiteX5618" fmla="*/ 443821 w 4972343"/>
              <a:gd name="connsiteY5618" fmla="*/ 373759 h 512833"/>
              <a:gd name="connsiteX5619" fmla="*/ 433940 w 4972343"/>
              <a:gd name="connsiteY5619" fmla="*/ 383640 h 512833"/>
              <a:gd name="connsiteX5620" fmla="*/ 424060 w 4972343"/>
              <a:gd name="connsiteY5620" fmla="*/ 373759 h 512833"/>
              <a:gd name="connsiteX5621" fmla="*/ 433940 w 4972343"/>
              <a:gd name="connsiteY5621" fmla="*/ 363879 h 512833"/>
              <a:gd name="connsiteX5622" fmla="*/ 405696 w 4972343"/>
              <a:gd name="connsiteY5622" fmla="*/ 363879 h 512833"/>
              <a:gd name="connsiteX5623" fmla="*/ 415576 w 4972343"/>
              <a:gd name="connsiteY5623" fmla="*/ 373759 h 512833"/>
              <a:gd name="connsiteX5624" fmla="*/ 405696 w 4972343"/>
              <a:gd name="connsiteY5624" fmla="*/ 383640 h 512833"/>
              <a:gd name="connsiteX5625" fmla="*/ 395815 w 4972343"/>
              <a:gd name="connsiteY5625" fmla="*/ 373759 h 512833"/>
              <a:gd name="connsiteX5626" fmla="*/ 405696 w 4972343"/>
              <a:gd name="connsiteY5626" fmla="*/ 363879 h 512833"/>
              <a:gd name="connsiteX5627" fmla="*/ 377450 w 4972343"/>
              <a:gd name="connsiteY5627" fmla="*/ 363879 h 512833"/>
              <a:gd name="connsiteX5628" fmla="*/ 387330 w 4972343"/>
              <a:gd name="connsiteY5628" fmla="*/ 373759 h 512833"/>
              <a:gd name="connsiteX5629" fmla="*/ 377450 w 4972343"/>
              <a:gd name="connsiteY5629" fmla="*/ 383640 h 512833"/>
              <a:gd name="connsiteX5630" fmla="*/ 367569 w 4972343"/>
              <a:gd name="connsiteY5630" fmla="*/ 373759 h 512833"/>
              <a:gd name="connsiteX5631" fmla="*/ 377450 w 4972343"/>
              <a:gd name="connsiteY5631" fmla="*/ 363879 h 512833"/>
              <a:gd name="connsiteX5632" fmla="*/ 349205 w 4972343"/>
              <a:gd name="connsiteY5632" fmla="*/ 363879 h 512833"/>
              <a:gd name="connsiteX5633" fmla="*/ 359085 w 4972343"/>
              <a:gd name="connsiteY5633" fmla="*/ 373759 h 512833"/>
              <a:gd name="connsiteX5634" fmla="*/ 349205 w 4972343"/>
              <a:gd name="connsiteY5634" fmla="*/ 383640 h 512833"/>
              <a:gd name="connsiteX5635" fmla="*/ 339324 w 4972343"/>
              <a:gd name="connsiteY5635" fmla="*/ 373759 h 512833"/>
              <a:gd name="connsiteX5636" fmla="*/ 349205 w 4972343"/>
              <a:gd name="connsiteY5636" fmla="*/ 363879 h 512833"/>
              <a:gd name="connsiteX5637" fmla="*/ 320958 w 4972343"/>
              <a:gd name="connsiteY5637" fmla="*/ 363879 h 512833"/>
              <a:gd name="connsiteX5638" fmla="*/ 330839 w 4972343"/>
              <a:gd name="connsiteY5638" fmla="*/ 373759 h 512833"/>
              <a:gd name="connsiteX5639" fmla="*/ 320958 w 4972343"/>
              <a:gd name="connsiteY5639" fmla="*/ 383640 h 512833"/>
              <a:gd name="connsiteX5640" fmla="*/ 311078 w 4972343"/>
              <a:gd name="connsiteY5640" fmla="*/ 373759 h 512833"/>
              <a:gd name="connsiteX5641" fmla="*/ 320958 w 4972343"/>
              <a:gd name="connsiteY5641" fmla="*/ 363879 h 512833"/>
              <a:gd name="connsiteX5642" fmla="*/ 292714 w 4972343"/>
              <a:gd name="connsiteY5642" fmla="*/ 363879 h 512833"/>
              <a:gd name="connsiteX5643" fmla="*/ 302594 w 4972343"/>
              <a:gd name="connsiteY5643" fmla="*/ 373759 h 512833"/>
              <a:gd name="connsiteX5644" fmla="*/ 292714 w 4972343"/>
              <a:gd name="connsiteY5644" fmla="*/ 383640 h 512833"/>
              <a:gd name="connsiteX5645" fmla="*/ 282833 w 4972343"/>
              <a:gd name="connsiteY5645" fmla="*/ 373759 h 512833"/>
              <a:gd name="connsiteX5646" fmla="*/ 292714 w 4972343"/>
              <a:gd name="connsiteY5646" fmla="*/ 363879 h 512833"/>
              <a:gd name="connsiteX5647" fmla="*/ 264468 w 4972343"/>
              <a:gd name="connsiteY5647" fmla="*/ 363879 h 512833"/>
              <a:gd name="connsiteX5648" fmla="*/ 274348 w 4972343"/>
              <a:gd name="connsiteY5648" fmla="*/ 373759 h 512833"/>
              <a:gd name="connsiteX5649" fmla="*/ 264468 w 4972343"/>
              <a:gd name="connsiteY5649" fmla="*/ 383640 h 512833"/>
              <a:gd name="connsiteX5650" fmla="*/ 254587 w 4972343"/>
              <a:gd name="connsiteY5650" fmla="*/ 373759 h 512833"/>
              <a:gd name="connsiteX5651" fmla="*/ 264468 w 4972343"/>
              <a:gd name="connsiteY5651" fmla="*/ 363879 h 512833"/>
              <a:gd name="connsiteX5652" fmla="*/ 236223 w 4972343"/>
              <a:gd name="connsiteY5652" fmla="*/ 363879 h 512833"/>
              <a:gd name="connsiteX5653" fmla="*/ 246103 w 4972343"/>
              <a:gd name="connsiteY5653" fmla="*/ 373759 h 512833"/>
              <a:gd name="connsiteX5654" fmla="*/ 236223 w 4972343"/>
              <a:gd name="connsiteY5654" fmla="*/ 383640 h 512833"/>
              <a:gd name="connsiteX5655" fmla="*/ 226342 w 4972343"/>
              <a:gd name="connsiteY5655" fmla="*/ 373759 h 512833"/>
              <a:gd name="connsiteX5656" fmla="*/ 236223 w 4972343"/>
              <a:gd name="connsiteY5656" fmla="*/ 363879 h 512833"/>
              <a:gd name="connsiteX5657" fmla="*/ 207976 w 4972343"/>
              <a:gd name="connsiteY5657" fmla="*/ 363879 h 512833"/>
              <a:gd name="connsiteX5658" fmla="*/ 217857 w 4972343"/>
              <a:gd name="connsiteY5658" fmla="*/ 373759 h 512833"/>
              <a:gd name="connsiteX5659" fmla="*/ 207976 w 4972343"/>
              <a:gd name="connsiteY5659" fmla="*/ 383640 h 512833"/>
              <a:gd name="connsiteX5660" fmla="*/ 198096 w 4972343"/>
              <a:gd name="connsiteY5660" fmla="*/ 373759 h 512833"/>
              <a:gd name="connsiteX5661" fmla="*/ 207976 w 4972343"/>
              <a:gd name="connsiteY5661" fmla="*/ 363879 h 512833"/>
              <a:gd name="connsiteX5662" fmla="*/ 179732 w 4972343"/>
              <a:gd name="connsiteY5662" fmla="*/ 363879 h 512833"/>
              <a:gd name="connsiteX5663" fmla="*/ 189612 w 4972343"/>
              <a:gd name="connsiteY5663" fmla="*/ 373759 h 512833"/>
              <a:gd name="connsiteX5664" fmla="*/ 179732 w 4972343"/>
              <a:gd name="connsiteY5664" fmla="*/ 383640 h 512833"/>
              <a:gd name="connsiteX5665" fmla="*/ 169851 w 4972343"/>
              <a:gd name="connsiteY5665" fmla="*/ 373759 h 512833"/>
              <a:gd name="connsiteX5666" fmla="*/ 179732 w 4972343"/>
              <a:gd name="connsiteY5666" fmla="*/ 363879 h 512833"/>
              <a:gd name="connsiteX5667" fmla="*/ 151486 w 4972343"/>
              <a:gd name="connsiteY5667" fmla="*/ 363879 h 512833"/>
              <a:gd name="connsiteX5668" fmla="*/ 161366 w 4972343"/>
              <a:gd name="connsiteY5668" fmla="*/ 373759 h 512833"/>
              <a:gd name="connsiteX5669" fmla="*/ 151486 w 4972343"/>
              <a:gd name="connsiteY5669" fmla="*/ 383640 h 512833"/>
              <a:gd name="connsiteX5670" fmla="*/ 141605 w 4972343"/>
              <a:gd name="connsiteY5670" fmla="*/ 373759 h 512833"/>
              <a:gd name="connsiteX5671" fmla="*/ 151486 w 4972343"/>
              <a:gd name="connsiteY5671" fmla="*/ 363879 h 512833"/>
              <a:gd name="connsiteX5672" fmla="*/ 123241 w 4972343"/>
              <a:gd name="connsiteY5672" fmla="*/ 363879 h 512833"/>
              <a:gd name="connsiteX5673" fmla="*/ 133121 w 4972343"/>
              <a:gd name="connsiteY5673" fmla="*/ 373759 h 512833"/>
              <a:gd name="connsiteX5674" fmla="*/ 123241 w 4972343"/>
              <a:gd name="connsiteY5674" fmla="*/ 383640 h 512833"/>
              <a:gd name="connsiteX5675" fmla="*/ 113360 w 4972343"/>
              <a:gd name="connsiteY5675" fmla="*/ 373759 h 512833"/>
              <a:gd name="connsiteX5676" fmla="*/ 123241 w 4972343"/>
              <a:gd name="connsiteY5676" fmla="*/ 363879 h 512833"/>
              <a:gd name="connsiteX5677" fmla="*/ 94995 w 4972343"/>
              <a:gd name="connsiteY5677" fmla="*/ 363879 h 512833"/>
              <a:gd name="connsiteX5678" fmla="*/ 104875 w 4972343"/>
              <a:gd name="connsiteY5678" fmla="*/ 373759 h 512833"/>
              <a:gd name="connsiteX5679" fmla="*/ 94995 w 4972343"/>
              <a:gd name="connsiteY5679" fmla="*/ 383640 h 512833"/>
              <a:gd name="connsiteX5680" fmla="*/ 85114 w 4972343"/>
              <a:gd name="connsiteY5680" fmla="*/ 373759 h 512833"/>
              <a:gd name="connsiteX5681" fmla="*/ 94995 w 4972343"/>
              <a:gd name="connsiteY5681" fmla="*/ 363879 h 512833"/>
              <a:gd name="connsiteX5682" fmla="*/ 66749 w 4972343"/>
              <a:gd name="connsiteY5682" fmla="*/ 363879 h 512833"/>
              <a:gd name="connsiteX5683" fmla="*/ 76630 w 4972343"/>
              <a:gd name="connsiteY5683" fmla="*/ 373759 h 512833"/>
              <a:gd name="connsiteX5684" fmla="*/ 66749 w 4972343"/>
              <a:gd name="connsiteY5684" fmla="*/ 383640 h 512833"/>
              <a:gd name="connsiteX5685" fmla="*/ 56869 w 4972343"/>
              <a:gd name="connsiteY5685" fmla="*/ 373759 h 512833"/>
              <a:gd name="connsiteX5686" fmla="*/ 66749 w 4972343"/>
              <a:gd name="connsiteY5686" fmla="*/ 363879 h 512833"/>
              <a:gd name="connsiteX5687" fmla="*/ 38504 w 4972343"/>
              <a:gd name="connsiteY5687" fmla="*/ 363879 h 512833"/>
              <a:gd name="connsiteX5688" fmla="*/ 48384 w 4972343"/>
              <a:gd name="connsiteY5688" fmla="*/ 373759 h 512833"/>
              <a:gd name="connsiteX5689" fmla="*/ 38504 w 4972343"/>
              <a:gd name="connsiteY5689" fmla="*/ 383640 h 512833"/>
              <a:gd name="connsiteX5690" fmla="*/ 28623 w 4972343"/>
              <a:gd name="connsiteY5690" fmla="*/ 373759 h 512833"/>
              <a:gd name="connsiteX5691" fmla="*/ 38504 w 4972343"/>
              <a:gd name="connsiteY5691" fmla="*/ 363879 h 512833"/>
              <a:gd name="connsiteX5692" fmla="*/ 4960990 w 4972343"/>
              <a:gd name="connsiteY5692" fmla="*/ 345923 h 512833"/>
              <a:gd name="connsiteX5693" fmla="*/ 4959856 w 4972343"/>
              <a:gd name="connsiteY5693" fmla="*/ 351540 h 512833"/>
              <a:gd name="connsiteX5694" fmla="*/ 4957614 w 4972343"/>
              <a:gd name="connsiteY5694" fmla="*/ 349298 h 512833"/>
              <a:gd name="connsiteX5695" fmla="*/ 4939026 w 4972343"/>
              <a:gd name="connsiteY5695" fmla="*/ 339649 h 512833"/>
              <a:gd name="connsiteX5696" fmla="*/ 4948675 w 4972343"/>
              <a:gd name="connsiteY5696" fmla="*/ 349298 h 512833"/>
              <a:gd name="connsiteX5697" fmla="*/ 4939026 w 4972343"/>
              <a:gd name="connsiteY5697" fmla="*/ 358947 h 512833"/>
              <a:gd name="connsiteX5698" fmla="*/ 4929376 w 4972343"/>
              <a:gd name="connsiteY5698" fmla="*/ 349298 h 512833"/>
              <a:gd name="connsiteX5699" fmla="*/ 4939026 w 4972343"/>
              <a:gd name="connsiteY5699" fmla="*/ 339649 h 512833"/>
              <a:gd name="connsiteX5700" fmla="*/ 4910781 w 4972343"/>
              <a:gd name="connsiteY5700" fmla="*/ 339649 h 512833"/>
              <a:gd name="connsiteX5701" fmla="*/ 4920430 w 4972343"/>
              <a:gd name="connsiteY5701" fmla="*/ 349298 h 512833"/>
              <a:gd name="connsiteX5702" fmla="*/ 4910781 w 4972343"/>
              <a:gd name="connsiteY5702" fmla="*/ 358947 h 512833"/>
              <a:gd name="connsiteX5703" fmla="*/ 4901132 w 4972343"/>
              <a:gd name="connsiteY5703" fmla="*/ 349298 h 512833"/>
              <a:gd name="connsiteX5704" fmla="*/ 4910781 w 4972343"/>
              <a:gd name="connsiteY5704" fmla="*/ 339649 h 512833"/>
              <a:gd name="connsiteX5705" fmla="*/ 4882534 w 4972343"/>
              <a:gd name="connsiteY5705" fmla="*/ 339649 h 512833"/>
              <a:gd name="connsiteX5706" fmla="*/ 4892184 w 4972343"/>
              <a:gd name="connsiteY5706" fmla="*/ 349298 h 512833"/>
              <a:gd name="connsiteX5707" fmla="*/ 4882534 w 4972343"/>
              <a:gd name="connsiteY5707" fmla="*/ 358947 h 512833"/>
              <a:gd name="connsiteX5708" fmla="*/ 4872885 w 4972343"/>
              <a:gd name="connsiteY5708" fmla="*/ 349298 h 512833"/>
              <a:gd name="connsiteX5709" fmla="*/ 4882534 w 4972343"/>
              <a:gd name="connsiteY5709" fmla="*/ 339649 h 512833"/>
              <a:gd name="connsiteX5710" fmla="*/ 4854290 w 4972343"/>
              <a:gd name="connsiteY5710" fmla="*/ 339649 h 512833"/>
              <a:gd name="connsiteX5711" fmla="*/ 4863939 w 4972343"/>
              <a:gd name="connsiteY5711" fmla="*/ 349298 h 512833"/>
              <a:gd name="connsiteX5712" fmla="*/ 4854290 w 4972343"/>
              <a:gd name="connsiteY5712" fmla="*/ 358947 h 512833"/>
              <a:gd name="connsiteX5713" fmla="*/ 4844641 w 4972343"/>
              <a:gd name="connsiteY5713" fmla="*/ 349298 h 512833"/>
              <a:gd name="connsiteX5714" fmla="*/ 4854290 w 4972343"/>
              <a:gd name="connsiteY5714" fmla="*/ 339649 h 512833"/>
              <a:gd name="connsiteX5715" fmla="*/ 4826043 w 4972343"/>
              <a:gd name="connsiteY5715" fmla="*/ 339649 h 512833"/>
              <a:gd name="connsiteX5716" fmla="*/ 4835692 w 4972343"/>
              <a:gd name="connsiteY5716" fmla="*/ 349298 h 512833"/>
              <a:gd name="connsiteX5717" fmla="*/ 4826043 w 4972343"/>
              <a:gd name="connsiteY5717" fmla="*/ 358947 h 512833"/>
              <a:gd name="connsiteX5718" fmla="*/ 4816394 w 4972343"/>
              <a:gd name="connsiteY5718" fmla="*/ 349298 h 512833"/>
              <a:gd name="connsiteX5719" fmla="*/ 4826043 w 4972343"/>
              <a:gd name="connsiteY5719" fmla="*/ 339649 h 512833"/>
              <a:gd name="connsiteX5720" fmla="*/ 4797799 w 4972343"/>
              <a:gd name="connsiteY5720" fmla="*/ 339649 h 512833"/>
              <a:gd name="connsiteX5721" fmla="*/ 4807448 w 4972343"/>
              <a:gd name="connsiteY5721" fmla="*/ 349298 h 512833"/>
              <a:gd name="connsiteX5722" fmla="*/ 4797799 w 4972343"/>
              <a:gd name="connsiteY5722" fmla="*/ 358947 h 512833"/>
              <a:gd name="connsiteX5723" fmla="*/ 4788150 w 4972343"/>
              <a:gd name="connsiteY5723" fmla="*/ 349298 h 512833"/>
              <a:gd name="connsiteX5724" fmla="*/ 4797799 w 4972343"/>
              <a:gd name="connsiteY5724" fmla="*/ 339649 h 512833"/>
              <a:gd name="connsiteX5725" fmla="*/ 4769553 w 4972343"/>
              <a:gd name="connsiteY5725" fmla="*/ 339649 h 512833"/>
              <a:gd name="connsiteX5726" fmla="*/ 4779202 w 4972343"/>
              <a:gd name="connsiteY5726" fmla="*/ 349298 h 512833"/>
              <a:gd name="connsiteX5727" fmla="*/ 4769553 w 4972343"/>
              <a:gd name="connsiteY5727" fmla="*/ 358947 h 512833"/>
              <a:gd name="connsiteX5728" fmla="*/ 4759903 w 4972343"/>
              <a:gd name="connsiteY5728" fmla="*/ 349298 h 512833"/>
              <a:gd name="connsiteX5729" fmla="*/ 4769553 w 4972343"/>
              <a:gd name="connsiteY5729" fmla="*/ 339649 h 512833"/>
              <a:gd name="connsiteX5730" fmla="*/ 4741308 w 4972343"/>
              <a:gd name="connsiteY5730" fmla="*/ 339649 h 512833"/>
              <a:gd name="connsiteX5731" fmla="*/ 4750957 w 4972343"/>
              <a:gd name="connsiteY5731" fmla="*/ 349298 h 512833"/>
              <a:gd name="connsiteX5732" fmla="*/ 4741308 w 4972343"/>
              <a:gd name="connsiteY5732" fmla="*/ 358947 h 512833"/>
              <a:gd name="connsiteX5733" fmla="*/ 4731659 w 4972343"/>
              <a:gd name="connsiteY5733" fmla="*/ 349298 h 512833"/>
              <a:gd name="connsiteX5734" fmla="*/ 4741308 w 4972343"/>
              <a:gd name="connsiteY5734" fmla="*/ 339649 h 512833"/>
              <a:gd name="connsiteX5735" fmla="*/ 4713062 w 4972343"/>
              <a:gd name="connsiteY5735" fmla="*/ 339649 h 512833"/>
              <a:gd name="connsiteX5736" fmla="*/ 4722710 w 4972343"/>
              <a:gd name="connsiteY5736" fmla="*/ 349298 h 512833"/>
              <a:gd name="connsiteX5737" fmla="*/ 4713062 w 4972343"/>
              <a:gd name="connsiteY5737" fmla="*/ 358947 h 512833"/>
              <a:gd name="connsiteX5738" fmla="*/ 4703412 w 4972343"/>
              <a:gd name="connsiteY5738" fmla="*/ 349298 h 512833"/>
              <a:gd name="connsiteX5739" fmla="*/ 4713062 w 4972343"/>
              <a:gd name="connsiteY5739" fmla="*/ 339649 h 512833"/>
              <a:gd name="connsiteX5740" fmla="*/ 4684817 w 4972343"/>
              <a:gd name="connsiteY5740" fmla="*/ 339649 h 512833"/>
              <a:gd name="connsiteX5741" fmla="*/ 4694466 w 4972343"/>
              <a:gd name="connsiteY5741" fmla="*/ 349298 h 512833"/>
              <a:gd name="connsiteX5742" fmla="*/ 4684817 w 4972343"/>
              <a:gd name="connsiteY5742" fmla="*/ 358947 h 512833"/>
              <a:gd name="connsiteX5743" fmla="*/ 4675168 w 4972343"/>
              <a:gd name="connsiteY5743" fmla="*/ 349298 h 512833"/>
              <a:gd name="connsiteX5744" fmla="*/ 4684817 w 4972343"/>
              <a:gd name="connsiteY5744" fmla="*/ 339649 h 512833"/>
              <a:gd name="connsiteX5745" fmla="*/ 4656571 w 4972343"/>
              <a:gd name="connsiteY5745" fmla="*/ 339649 h 512833"/>
              <a:gd name="connsiteX5746" fmla="*/ 4666220 w 4972343"/>
              <a:gd name="connsiteY5746" fmla="*/ 349298 h 512833"/>
              <a:gd name="connsiteX5747" fmla="*/ 4656571 w 4972343"/>
              <a:gd name="connsiteY5747" fmla="*/ 358947 h 512833"/>
              <a:gd name="connsiteX5748" fmla="*/ 4646921 w 4972343"/>
              <a:gd name="connsiteY5748" fmla="*/ 349298 h 512833"/>
              <a:gd name="connsiteX5749" fmla="*/ 4656571 w 4972343"/>
              <a:gd name="connsiteY5749" fmla="*/ 339649 h 512833"/>
              <a:gd name="connsiteX5750" fmla="*/ 4628326 w 4972343"/>
              <a:gd name="connsiteY5750" fmla="*/ 339649 h 512833"/>
              <a:gd name="connsiteX5751" fmla="*/ 4637975 w 4972343"/>
              <a:gd name="connsiteY5751" fmla="*/ 349298 h 512833"/>
              <a:gd name="connsiteX5752" fmla="*/ 4628326 w 4972343"/>
              <a:gd name="connsiteY5752" fmla="*/ 358947 h 512833"/>
              <a:gd name="connsiteX5753" fmla="*/ 4618677 w 4972343"/>
              <a:gd name="connsiteY5753" fmla="*/ 349298 h 512833"/>
              <a:gd name="connsiteX5754" fmla="*/ 4628326 w 4972343"/>
              <a:gd name="connsiteY5754" fmla="*/ 339649 h 512833"/>
              <a:gd name="connsiteX5755" fmla="*/ 4600080 w 4972343"/>
              <a:gd name="connsiteY5755" fmla="*/ 339649 h 512833"/>
              <a:gd name="connsiteX5756" fmla="*/ 4609729 w 4972343"/>
              <a:gd name="connsiteY5756" fmla="*/ 349298 h 512833"/>
              <a:gd name="connsiteX5757" fmla="*/ 4600080 w 4972343"/>
              <a:gd name="connsiteY5757" fmla="*/ 358947 h 512833"/>
              <a:gd name="connsiteX5758" fmla="*/ 4590430 w 4972343"/>
              <a:gd name="connsiteY5758" fmla="*/ 349298 h 512833"/>
              <a:gd name="connsiteX5759" fmla="*/ 4600080 w 4972343"/>
              <a:gd name="connsiteY5759" fmla="*/ 339649 h 512833"/>
              <a:gd name="connsiteX5760" fmla="*/ 4571835 w 4972343"/>
              <a:gd name="connsiteY5760" fmla="*/ 339649 h 512833"/>
              <a:gd name="connsiteX5761" fmla="*/ 4581484 w 4972343"/>
              <a:gd name="connsiteY5761" fmla="*/ 349298 h 512833"/>
              <a:gd name="connsiteX5762" fmla="*/ 4571835 w 4972343"/>
              <a:gd name="connsiteY5762" fmla="*/ 358947 h 512833"/>
              <a:gd name="connsiteX5763" fmla="*/ 4562186 w 4972343"/>
              <a:gd name="connsiteY5763" fmla="*/ 349298 h 512833"/>
              <a:gd name="connsiteX5764" fmla="*/ 4571835 w 4972343"/>
              <a:gd name="connsiteY5764" fmla="*/ 339649 h 512833"/>
              <a:gd name="connsiteX5765" fmla="*/ 4543589 w 4972343"/>
              <a:gd name="connsiteY5765" fmla="*/ 339649 h 512833"/>
              <a:gd name="connsiteX5766" fmla="*/ 4553238 w 4972343"/>
              <a:gd name="connsiteY5766" fmla="*/ 349298 h 512833"/>
              <a:gd name="connsiteX5767" fmla="*/ 4543589 w 4972343"/>
              <a:gd name="connsiteY5767" fmla="*/ 358947 h 512833"/>
              <a:gd name="connsiteX5768" fmla="*/ 4533939 w 4972343"/>
              <a:gd name="connsiteY5768" fmla="*/ 349298 h 512833"/>
              <a:gd name="connsiteX5769" fmla="*/ 4543589 w 4972343"/>
              <a:gd name="connsiteY5769" fmla="*/ 339649 h 512833"/>
              <a:gd name="connsiteX5770" fmla="*/ 4515344 w 4972343"/>
              <a:gd name="connsiteY5770" fmla="*/ 339649 h 512833"/>
              <a:gd name="connsiteX5771" fmla="*/ 4524993 w 4972343"/>
              <a:gd name="connsiteY5771" fmla="*/ 349298 h 512833"/>
              <a:gd name="connsiteX5772" fmla="*/ 4515344 w 4972343"/>
              <a:gd name="connsiteY5772" fmla="*/ 358947 h 512833"/>
              <a:gd name="connsiteX5773" fmla="*/ 4505695 w 4972343"/>
              <a:gd name="connsiteY5773" fmla="*/ 349298 h 512833"/>
              <a:gd name="connsiteX5774" fmla="*/ 4515344 w 4972343"/>
              <a:gd name="connsiteY5774" fmla="*/ 339649 h 512833"/>
              <a:gd name="connsiteX5775" fmla="*/ 4487098 w 4972343"/>
              <a:gd name="connsiteY5775" fmla="*/ 339649 h 512833"/>
              <a:gd name="connsiteX5776" fmla="*/ 4496747 w 4972343"/>
              <a:gd name="connsiteY5776" fmla="*/ 349298 h 512833"/>
              <a:gd name="connsiteX5777" fmla="*/ 4487098 w 4972343"/>
              <a:gd name="connsiteY5777" fmla="*/ 358947 h 512833"/>
              <a:gd name="connsiteX5778" fmla="*/ 4477449 w 4972343"/>
              <a:gd name="connsiteY5778" fmla="*/ 349298 h 512833"/>
              <a:gd name="connsiteX5779" fmla="*/ 4487098 w 4972343"/>
              <a:gd name="connsiteY5779" fmla="*/ 339649 h 512833"/>
              <a:gd name="connsiteX5780" fmla="*/ 4458853 w 4972343"/>
              <a:gd name="connsiteY5780" fmla="*/ 339649 h 512833"/>
              <a:gd name="connsiteX5781" fmla="*/ 4468502 w 4972343"/>
              <a:gd name="connsiteY5781" fmla="*/ 349298 h 512833"/>
              <a:gd name="connsiteX5782" fmla="*/ 4458853 w 4972343"/>
              <a:gd name="connsiteY5782" fmla="*/ 358947 h 512833"/>
              <a:gd name="connsiteX5783" fmla="*/ 4449204 w 4972343"/>
              <a:gd name="connsiteY5783" fmla="*/ 349298 h 512833"/>
              <a:gd name="connsiteX5784" fmla="*/ 4458853 w 4972343"/>
              <a:gd name="connsiteY5784" fmla="*/ 339649 h 512833"/>
              <a:gd name="connsiteX5785" fmla="*/ 4430607 w 4972343"/>
              <a:gd name="connsiteY5785" fmla="*/ 339649 h 512833"/>
              <a:gd name="connsiteX5786" fmla="*/ 4440256 w 4972343"/>
              <a:gd name="connsiteY5786" fmla="*/ 349298 h 512833"/>
              <a:gd name="connsiteX5787" fmla="*/ 4430607 w 4972343"/>
              <a:gd name="connsiteY5787" fmla="*/ 358947 h 512833"/>
              <a:gd name="connsiteX5788" fmla="*/ 4420958 w 4972343"/>
              <a:gd name="connsiteY5788" fmla="*/ 349298 h 512833"/>
              <a:gd name="connsiteX5789" fmla="*/ 4430607 w 4972343"/>
              <a:gd name="connsiteY5789" fmla="*/ 339649 h 512833"/>
              <a:gd name="connsiteX5790" fmla="*/ 4402362 w 4972343"/>
              <a:gd name="connsiteY5790" fmla="*/ 339649 h 512833"/>
              <a:gd name="connsiteX5791" fmla="*/ 4412011 w 4972343"/>
              <a:gd name="connsiteY5791" fmla="*/ 349298 h 512833"/>
              <a:gd name="connsiteX5792" fmla="*/ 4402362 w 4972343"/>
              <a:gd name="connsiteY5792" fmla="*/ 358947 h 512833"/>
              <a:gd name="connsiteX5793" fmla="*/ 4392713 w 4972343"/>
              <a:gd name="connsiteY5793" fmla="*/ 349298 h 512833"/>
              <a:gd name="connsiteX5794" fmla="*/ 4402362 w 4972343"/>
              <a:gd name="connsiteY5794" fmla="*/ 339649 h 512833"/>
              <a:gd name="connsiteX5795" fmla="*/ 4374116 w 4972343"/>
              <a:gd name="connsiteY5795" fmla="*/ 339649 h 512833"/>
              <a:gd name="connsiteX5796" fmla="*/ 4383765 w 4972343"/>
              <a:gd name="connsiteY5796" fmla="*/ 349298 h 512833"/>
              <a:gd name="connsiteX5797" fmla="*/ 4374116 w 4972343"/>
              <a:gd name="connsiteY5797" fmla="*/ 358947 h 512833"/>
              <a:gd name="connsiteX5798" fmla="*/ 4364467 w 4972343"/>
              <a:gd name="connsiteY5798" fmla="*/ 349298 h 512833"/>
              <a:gd name="connsiteX5799" fmla="*/ 4374116 w 4972343"/>
              <a:gd name="connsiteY5799" fmla="*/ 339649 h 512833"/>
              <a:gd name="connsiteX5800" fmla="*/ 4345871 w 4972343"/>
              <a:gd name="connsiteY5800" fmla="*/ 339649 h 512833"/>
              <a:gd name="connsiteX5801" fmla="*/ 4355520 w 4972343"/>
              <a:gd name="connsiteY5801" fmla="*/ 349298 h 512833"/>
              <a:gd name="connsiteX5802" fmla="*/ 4345871 w 4972343"/>
              <a:gd name="connsiteY5802" fmla="*/ 358947 h 512833"/>
              <a:gd name="connsiteX5803" fmla="*/ 4336222 w 4972343"/>
              <a:gd name="connsiteY5803" fmla="*/ 349298 h 512833"/>
              <a:gd name="connsiteX5804" fmla="*/ 4345871 w 4972343"/>
              <a:gd name="connsiteY5804" fmla="*/ 339649 h 512833"/>
              <a:gd name="connsiteX5805" fmla="*/ 4317625 w 4972343"/>
              <a:gd name="connsiteY5805" fmla="*/ 339649 h 512833"/>
              <a:gd name="connsiteX5806" fmla="*/ 4327274 w 4972343"/>
              <a:gd name="connsiteY5806" fmla="*/ 349298 h 512833"/>
              <a:gd name="connsiteX5807" fmla="*/ 4317625 w 4972343"/>
              <a:gd name="connsiteY5807" fmla="*/ 358947 h 512833"/>
              <a:gd name="connsiteX5808" fmla="*/ 4307976 w 4972343"/>
              <a:gd name="connsiteY5808" fmla="*/ 349298 h 512833"/>
              <a:gd name="connsiteX5809" fmla="*/ 4317625 w 4972343"/>
              <a:gd name="connsiteY5809" fmla="*/ 339649 h 512833"/>
              <a:gd name="connsiteX5810" fmla="*/ 4289380 w 4972343"/>
              <a:gd name="connsiteY5810" fmla="*/ 339649 h 512833"/>
              <a:gd name="connsiteX5811" fmla="*/ 4299029 w 4972343"/>
              <a:gd name="connsiteY5811" fmla="*/ 349298 h 512833"/>
              <a:gd name="connsiteX5812" fmla="*/ 4289380 w 4972343"/>
              <a:gd name="connsiteY5812" fmla="*/ 358947 h 512833"/>
              <a:gd name="connsiteX5813" fmla="*/ 4279731 w 4972343"/>
              <a:gd name="connsiteY5813" fmla="*/ 349298 h 512833"/>
              <a:gd name="connsiteX5814" fmla="*/ 4289380 w 4972343"/>
              <a:gd name="connsiteY5814" fmla="*/ 339649 h 512833"/>
              <a:gd name="connsiteX5815" fmla="*/ 4261134 w 4972343"/>
              <a:gd name="connsiteY5815" fmla="*/ 339649 h 512833"/>
              <a:gd name="connsiteX5816" fmla="*/ 4270783 w 4972343"/>
              <a:gd name="connsiteY5816" fmla="*/ 349298 h 512833"/>
              <a:gd name="connsiteX5817" fmla="*/ 4261134 w 4972343"/>
              <a:gd name="connsiteY5817" fmla="*/ 358947 h 512833"/>
              <a:gd name="connsiteX5818" fmla="*/ 4251485 w 4972343"/>
              <a:gd name="connsiteY5818" fmla="*/ 349298 h 512833"/>
              <a:gd name="connsiteX5819" fmla="*/ 4261134 w 4972343"/>
              <a:gd name="connsiteY5819" fmla="*/ 339649 h 512833"/>
              <a:gd name="connsiteX5820" fmla="*/ 4232889 w 4972343"/>
              <a:gd name="connsiteY5820" fmla="*/ 339649 h 512833"/>
              <a:gd name="connsiteX5821" fmla="*/ 4242538 w 4972343"/>
              <a:gd name="connsiteY5821" fmla="*/ 349298 h 512833"/>
              <a:gd name="connsiteX5822" fmla="*/ 4232889 w 4972343"/>
              <a:gd name="connsiteY5822" fmla="*/ 358947 h 512833"/>
              <a:gd name="connsiteX5823" fmla="*/ 4223240 w 4972343"/>
              <a:gd name="connsiteY5823" fmla="*/ 349298 h 512833"/>
              <a:gd name="connsiteX5824" fmla="*/ 4232889 w 4972343"/>
              <a:gd name="connsiteY5824" fmla="*/ 339649 h 512833"/>
              <a:gd name="connsiteX5825" fmla="*/ 4204643 w 4972343"/>
              <a:gd name="connsiteY5825" fmla="*/ 339649 h 512833"/>
              <a:gd name="connsiteX5826" fmla="*/ 4214292 w 4972343"/>
              <a:gd name="connsiteY5826" fmla="*/ 349298 h 512833"/>
              <a:gd name="connsiteX5827" fmla="*/ 4204643 w 4972343"/>
              <a:gd name="connsiteY5827" fmla="*/ 358947 h 512833"/>
              <a:gd name="connsiteX5828" fmla="*/ 4194994 w 4972343"/>
              <a:gd name="connsiteY5828" fmla="*/ 349298 h 512833"/>
              <a:gd name="connsiteX5829" fmla="*/ 4204643 w 4972343"/>
              <a:gd name="connsiteY5829" fmla="*/ 339649 h 512833"/>
              <a:gd name="connsiteX5830" fmla="*/ 4176398 w 4972343"/>
              <a:gd name="connsiteY5830" fmla="*/ 339649 h 512833"/>
              <a:gd name="connsiteX5831" fmla="*/ 4186047 w 4972343"/>
              <a:gd name="connsiteY5831" fmla="*/ 349298 h 512833"/>
              <a:gd name="connsiteX5832" fmla="*/ 4176398 w 4972343"/>
              <a:gd name="connsiteY5832" fmla="*/ 358947 h 512833"/>
              <a:gd name="connsiteX5833" fmla="*/ 4166749 w 4972343"/>
              <a:gd name="connsiteY5833" fmla="*/ 349298 h 512833"/>
              <a:gd name="connsiteX5834" fmla="*/ 4176398 w 4972343"/>
              <a:gd name="connsiteY5834" fmla="*/ 339649 h 512833"/>
              <a:gd name="connsiteX5835" fmla="*/ 4148152 w 4972343"/>
              <a:gd name="connsiteY5835" fmla="*/ 339649 h 512833"/>
              <a:gd name="connsiteX5836" fmla="*/ 4157801 w 4972343"/>
              <a:gd name="connsiteY5836" fmla="*/ 349298 h 512833"/>
              <a:gd name="connsiteX5837" fmla="*/ 4148152 w 4972343"/>
              <a:gd name="connsiteY5837" fmla="*/ 358947 h 512833"/>
              <a:gd name="connsiteX5838" fmla="*/ 4138503 w 4972343"/>
              <a:gd name="connsiteY5838" fmla="*/ 349298 h 512833"/>
              <a:gd name="connsiteX5839" fmla="*/ 4148152 w 4972343"/>
              <a:gd name="connsiteY5839" fmla="*/ 339649 h 512833"/>
              <a:gd name="connsiteX5840" fmla="*/ 4119906 w 4972343"/>
              <a:gd name="connsiteY5840" fmla="*/ 339649 h 512833"/>
              <a:gd name="connsiteX5841" fmla="*/ 4129555 w 4972343"/>
              <a:gd name="connsiteY5841" fmla="*/ 349298 h 512833"/>
              <a:gd name="connsiteX5842" fmla="*/ 4119906 w 4972343"/>
              <a:gd name="connsiteY5842" fmla="*/ 358947 h 512833"/>
              <a:gd name="connsiteX5843" fmla="*/ 4110256 w 4972343"/>
              <a:gd name="connsiteY5843" fmla="*/ 349298 h 512833"/>
              <a:gd name="connsiteX5844" fmla="*/ 4119906 w 4972343"/>
              <a:gd name="connsiteY5844" fmla="*/ 339649 h 512833"/>
              <a:gd name="connsiteX5845" fmla="*/ 4091661 w 4972343"/>
              <a:gd name="connsiteY5845" fmla="*/ 339649 h 512833"/>
              <a:gd name="connsiteX5846" fmla="*/ 4101310 w 4972343"/>
              <a:gd name="connsiteY5846" fmla="*/ 349298 h 512833"/>
              <a:gd name="connsiteX5847" fmla="*/ 4091661 w 4972343"/>
              <a:gd name="connsiteY5847" fmla="*/ 358947 h 512833"/>
              <a:gd name="connsiteX5848" fmla="*/ 4082012 w 4972343"/>
              <a:gd name="connsiteY5848" fmla="*/ 349298 h 512833"/>
              <a:gd name="connsiteX5849" fmla="*/ 4091661 w 4972343"/>
              <a:gd name="connsiteY5849" fmla="*/ 339649 h 512833"/>
              <a:gd name="connsiteX5850" fmla="*/ 4063415 w 4972343"/>
              <a:gd name="connsiteY5850" fmla="*/ 339649 h 512833"/>
              <a:gd name="connsiteX5851" fmla="*/ 4073064 w 4972343"/>
              <a:gd name="connsiteY5851" fmla="*/ 349298 h 512833"/>
              <a:gd name="connsiteX5852" fmla="*/ 4063415 w 4972343"/>
              <a:gd name="connsiteY5852" fmla="*/ 358947 h 512833"/>
              <a:gd name="connsiteX5853" fmla="*/ 4053765 w 4972343"/>
              <a:gd name="connsiteY5853" fmla="*/ 349298 h 512833"/>
              <a:gd name="connsiteX5854" fmla="*/ 4063415 w 4972343"/>
              <a:gd name="connsiteY5854" fmla="*/ 339649 h 512833"/>
              <a:gd name="connsiteX5855" fmla="*/ 4035170 w 4972343"/>
              <a:gd name="connsiteY5855" fmla="*/ 339649 h 512833"/>
              <a:gd name="connsiteX5856" fmla="*/ 4044819 w 4972343"/>
              <a:gd name="connsiteY5856" fmla="*/ 349298 h 512833"/>
              <a:gd name="connsiteX5857" fmla="*/ 4035170 w 4972343"/>
              <a:gd name="connsiteY5857" fmla="*/ 358947 h 512833"/>
              <a:gd name="connsiteX5858" fmla="*/ 4025521 w 4972343"/>
              <a:gd name="connsiteY5858" fmla="*/ 349298 h 512833"/>
              <a:gd name="connsiteX5859" fmla="*/ 4035170 w 4972343"/>
              <a:gd name="connsiteY5859" fmla="*/ 339649 h 512833"/>
              <a:gd name="connsiteX5860" fmla="*/ 4006924 w 4972343"/>
              <a:gd name="connsiteY5860" fmla="*/ 339649 h 512833"/>
              <a:gd name="connsiteX5861" fmla="*/ 4016573 w 4972343"/>
              <a:gd name="connsiteY5861" fmla="*/ 349298 h 512833"/>
              <a:gd name="connsiteX5862" fmla="*/ 4006924 w 4972343"/>
              <a:gd name="connsiteY5862" fmla="*/ 358947 h 512833"/>
              <a:gd name="connsiteX5863" fmla="*/ 3997275 w 4972343"/>
              <a:gd name="connsiteY5863" fmla="*/ 349298 h 512833"/>
              <a:gd name="connsiteX5864" fmla="*/ 4006924 w 4972343"/>
              <a:gd name="connsiteY5864" fmla="*/ 339649 h 512833"/>
              <a:gd name="connsiteX5865" fmla="*/ 3978679 w 4972343"/>
              <a:gd name="connsiteY5865" fmla="*/ 339649 h 512833"/>
              <a:gd name="connsiteX5866" fmla="*/ 3988328 w 4972343"/>
              <a:gd name="connsiteY5866" fmla="*/ 349298 h 512833"/>
              <a:gd name="connsiteX5867" fmla="*/ 3978679 w 4972343"/>
              <a:gd name="connsiteY5867" fmla="*/ 358947 h 512833"/>
              <a:gd name="connsiteX5868" fmla="*/ 3969030 w 4972343"/>
              <a:gd name="connsiteY5868" fmla="*/ 349298 h 512833"/>
              <a:gd name="connsiteX5869" fmla="*/ 3978679 w 4972343"/>
              <a:gd name="connsiteY5869" fmla="*/ 339649 h 512833"/>
              <a:gd name="connsiteX5870" fmla="*/ 3950433 w 4972343"/>
              <a:gd name="connsiteY5870" fmla="*/ 339649 h 512833"/>
              <a:gd name="connsiteX5871" fmla="*/ 3960082 w 4972343"/>
              <a:gd name="connsiteY5871" fmla="*/ 349298 h 512833"/>
              <a:gd name="connsiteX5872" fmla="*/ 3950433 w 4972343"/>
              <a:gd name="connsiteY5872" fmla="*/ 358947 h 512833"/>
              <a:gd name="connsiteX5873" fmla="*/ 3940783 w 4972343"/>
              <a:gd name="connsiteY5873" fmla="*/ 349298 h 512833"/>
              <a:gd name="connsiteX5874" fmla="*/ 3950433 w 4972343"/>
              <a:gd name="connsiteY5874" fmla="*/ 339649 h 512833"/>
              <a:gd name="connsiteX5875" fmla="*/ 3922188 w 4972343"/>
              <a:gd name="connsiteY5875" fmla="*/ 339649 h 512833"/>
              <a:gd name="connsiteX5876" fmla="*/ 3931837 w 4972343"/>
              <a:gd name="connsiteY5876" fmla="*/ 349298 h 512833"/>
              <a:gd name="connsiteX5877" fmla="*/ 3922188 w 4972343"/>
              <a:gd name="connsiteY5877" fmla="*/ 358947 h 512833"/>
              <a:gd name="connsiteX5878" fmla="*/ 3912539 w 4972343"/>
              <a:gd name="connsiteY5878" fmla="*/ 349298 h 512833"/>
              <a:gd name="connsiteX5879" fmla="*/ 3922188 w 4972343"/>
              <a:gd name="connsiteY5879" fmla="*/ 339649 h 512833"/>
              <a:gd name="connsiteX5880" fmla="*/ 3893942 w 4972343"/>
              <a:gd name="connsiteY5880" fmla="*/ 339649 h 512833"/>
              <a:gd name="connsiteX5881" fmla="*/ 3903591 w 4972343"/>
              <a:gd name="connsiteY5881" fmla="*/ 349298 h 512833"/>
              <a:gd name="connsiteX5882" fmla="*/ 3893942 w 4972343"/>
              <a:gd name="connsiteY5882" fmla="*/ 358947 h 512833"/>
              <a:gd name="connsiteX5883" fmla="*/ 3884293 w 4972343"/>
              <a:gd name="connsiteY5883" fmla="*/ 349298 h 512833"/>
              <a:gd name="connsiteX5884" fmla="*/ 3893942 w 4972343"/>
              <a:gd name="connsiteY5884" fmla="*/ 339649 h 512833"/>
              <a:gd name="connsiteX5885" fmla="*/ 3865697 w 4972343"/>
              <a:gd name="connsiteY5885" fmla="*/ 339649 h 512833"/>
              <a:gd name="connsiteX5886" fmla="*/ 3875347 w 4972343"/>
              <a:gd name="connsiteY5886" fmla="*/ 349298 h 512833"/>
              <a:gd name="connsiteX5887" fmla="*/ 3865697 w 4972343"/>
              <a:gd name="connsiteY5887" fmla="*/ 358947 h 512833"/>
              <a:gd name="connsiteX5888" fmla="*/ 3856048 w 4972343"/>
              <a:gd name="connsiteY5888" fmla="*/ 349298 h 512833"/>
              <a:gd name="connsiteX5889" fmla="*/ 3865697 w 4972343"/>
              <a:gd name="connsiteY5889" fmla="*/ 339649 h 512833"/>
              <a:gd name="connsiteX5890" fmla="*/ 3837451 w 4972343"/>
              <a:gd name="connsiteY5890" fmla="*/ 339649 h 512833"/>
              <a:gd name="connsiteX5891" fmla="*/ 3847100 w 4972343"/>
              <a:gd name="connsiteY5891" fmla="*/ 349298 h 512833"/>
              <a:gd name="connsiteX5892" fmla="*/ 3837451 w 4972343"/>
              <a:gd name="connsiteY5892" fmla="*/ 358947 h 512833"/>
              <a:gd name="connsiteX5893" fmla="*/ 3827802 w 4972343"/>
              <a:gd name="connsiteY5893" fmla="*/ 349298 h 512833"/>
              <a:gd name="connsiteX5894" fmla="*/ 3837451 w 4972343"/>
              <a:gd name="connsiteY5894" fmla="*/ 339649 h 512833"/>
              <a:gd name="connsiteX5895" fmla="*/ 3809206 w 4972343"/>
              <a:gd name="connsiteY5895" fmla="*/ 339649 h 512833"/>
              <a:gd name="connsiteX5896" fmla="*/ 3818855 w 4972343"/>
              <a:gd name="connsiteY5896" fmla="*/ 349298 h 512833"/>
              <a:gd name="connsiteX5897" fmla="*/ 3809206 w 4972343"/>
              <a:gd name="connsiteY5897" fmla="*/ 358947 h 512833"/>
              <a:gd name="connsiteX5898" fmla="*/ 3799557 w 4972343"/>
              <a:gd name="connsiteY5898" fmla="*/ 349298 h 512833"/>
              <a:gd name="connsiteX5899" fmla="*/ 3809206 w 4972343"/>
              <a:gd name="connsiteY5899" fmla="*/ 339649 h 512833"/>
              <a:gd name="connsiteX5900" fmla="*/ 3780960 w 4972343"/>
              <a:gd name="connsiteY5900" fmla="*/ 339649 h 512833"/>
              <a:gd name="connsiteX5901" fmla="*/ 3790609 w 4972343"/>
              <a:gd name="connsiteY5901" fmla="*/ 349298 h 512833"/>
              <a:gd name="connsiteX5902" fmla="*/ 3780960 w 4972343"/>
              <a:gd name="connsiteY5902" fmla="*/ 358947 h 512833"/>
              <a:gd name="connsiteX5903" fmla="*/ 3771311 w 4972343"/>
              <a:gd name="connsiteY5903" fmla="*/ 349298 h 512833"/>
              <a:gd name="connsiteX5904" fmla="*/ 3780960 w 4972343"/>
              <a:gd name="connsiteY5904" fmla="*/ 339649 h 512833"/>
              <a:gd name="connsiteX5905" fmla="*/ 3752715 w 4972343"/>
              <a:gd name="connsiteY5905" fmla="*/ 339649 h 512833"/>
              <a:gd name="connsiteX5906" fmla="*/ 3762364 w 4972343"/>
              <a:gd name="connsiteY5906" fmla="*/ 349298 h 512833"/>
              <a:gd name="connsiteX5907" fmla="*/ 3752715 w 4972343"/>
              <a:gd name="connsiteY5907" fmla="*/ 358947 h 512833"/>
              <a:gd name="connsiteX5908" fmla="*/ 3743066 w 4972343"/>
              <a:gd name="connsiteY5908" fmla="*/ 349298 h 512833"/>
              <a:gd name="connsiteX5909" fmla="*/ 3752715 w 4972343"/>
              <a:gd name="connsiteY5909" fmla="*/ 339649 h 512833"/>
              <a:gd name="connsiteX5910" fmla="*/ 3724469 w 4972343"/>
              <a:gd name="connsiteY5910" fmla="*/ 339649 h 512833"/>
              <a:gd name="connsiteX5911" fmla="*/ 3734118 w 4972343"/>
              <a:gd name="connsiteY5911" fmla="*/ 349298 h 512833"/>
              <a:gd name="connsiteX5912" fmla="*/ 3724469 w 4972343"/>
              <a:gd name="connsiteY5912" fmla="*/ 358947 h 512833"/>
              <a:gd name="connsiteX5913" fmla="*/ 3714820 w 4972343"/>
              <a:gd name="connsiteY5913" fmla="*/ 349298 h 512833"/>
              <a:gd name="connsiteX5914" fmla="*/ 3724469 w 4972343"/>
              <a:gd name="connsiteY5914" fmla="*/ 339649 h 512833"/>
              <a:gd name="connsiteX5915" fmla="*/ 3696224 w 4972343"/>
              <a:gd name="connsiteY5915" fmla="*/ 339649 h 512833"/>
              <a:gd name="connsiteX5916" fmla="*/ 3705874 w 4972343"/>
              <a:gd name="connsiteY5916" fmla="*/ 349298 h 512833"/>
              <a:gd name="connsiteX5917" fmla="*/ 3696224 w 4972343"/>
              <a:gd name="connsiteY5917" fmla="*/ 358947 h 512833"/>
              <a:gd name="connsiteX5918" fmla="*/ 3686575 w 4972343"/>
              <a:gd name="connsiteY5918" fmla="*/ 349298 h 512833"/>
              <a:gd name="connsiteX5919" fmla="*/ 3696224 w 4972343"/>
              <a:gd name="connsiteY5919" fmla="*/ 339649 h 512833"/>
              <a:gd name="connsiteX5920" fmla="*/ 3667978 w 4972343"/>
              <a:gd name="connsiteY5920" fmla="*/ 339649 h 512833"/>
              <a:gd name="connsiteX5921" fmla="*/ 3677627 w 4972343"/>
              <a:gd name="connsiteY5921" fmla="*/ 349298 h 512833"/>
              <a:gd name="connsiteX5922" fmla="*/ 3667978 w 4972343"/>
              <a:gd name="connsiteY5922" fmla="*/ 358947 h 512833"/>
              <a:gd name="connsiteX5923" fmla="*/ 3658329 w 4972343"/>
              <a:gd name="connsiteY5923" fmla="*/ 349298 h 512833"/>
              <a:gd name="connsiteX5924" fmla="*/ 3667978 w 4972343"/>
              <a:gd name="connsiteY5924" fmla="*/ 339649 h 512833"/>
              <a:gd name="connsiteX5925" fmla="*/ 3639733 w 4972343"/>
              <a:gd name="connsiteY5925" fmla="*/ 339649 h 512833"/>
              <a:gd name="connsiteX5926" fmla="*/ 3649383 w 4972343"/>
              <a:gd name="connsiteY5926" fmla="*/ 349298 h 512833"/>
              <a:gd name="connsiteX5927" fmla="*/ 3639733 w 4972343"/>
              <a:gd name="connsiteY5927" fmla="*/ 358947 h 512833"/>
              <a:gd name="connsiteX5928" fmla="*/ 3630084 w 4972343"/>
              <a:gd name="connsiteY5928" fmla="*/ 349298 h 512833"/>
              <a:gd name="connsiteX5929" fmla="*/ 3639733 w 4972343"/>
              <a:gd name="connsiteY5929" fmla="*/ 339649 h 512833"/>
              <a:gd name="connsiteX5930" fmla="*/ 3611487 w 4972343"/>
              <a:gd name="connsiteY5930" fmla="*/ 339649 h 512833"/>
              <a:gd name="connsiteX5931" fmla="*/ 3621136 w 4972343"/>
              <a:gd name="connsiteY5931" fmla="*/ 349298 h 512833"/>
              <a:gd name="connsiteX5932" fmla="*/ 3611487 w 4972343"/>
              <a:gd name="connsiteY5932" fmla="*/ 358947 h 512833"/>
              <a:gd name="connsiteX5933" fmla="*/ 3601838 w 4972343"/>
              <a:gd name="connsiteY5933" fmla="*/ 349298 h 512833"/>
              <a:gd name="connsiteX5934" fmla="*/ 3611487 w 4972343"/>
              <a:gd name="connsiteY5934" fmla="*/ 339649 h 512833"/>
              <a:gd name="connsiteX5935" fmla="*/ 3583242 w 4972343"/>
              <a:gd name="connsiteY5935" fmla="*/ 339649 h 512833"/>
              <a:gd name="connsiteX5936" fmla="*/ 3592892 w 4972343"/>
              <a:gd name="connsiteY5936" fmla="*/ 349298 h 512833"/>
              <a:gd name="connsiteX5937" fmla="*/ 3583242 w 4972343"/>
              <a:gd name="connsiteY5937" fmla="*/ 358947 h 512833"/>
              <a:gd name="connsiteX5938" fmla="*/ 3573593 w 4972343"/>
              <a:gd name="connsiteY5938" fmla="*/ 349298 h 512833"/>
              <a:gd name="connsiteX5939" fmla="*/ 3583242 w 4972343"/>
              <a:gd name="connsiteY5939" fmla="*/ 339649 h 512833"/>
              <a:gd name="connsiteX5940" fmla="*/ 3554996 w 4972343"/>
              <a:gd name="connsiteY5940" fmla="*/ 339649 h 512833"/>
              <a:gd name="connsiteX5941" fmla="*/ 3564645 w 4972343"/>
              <a:gd name="connsiteY5941" fmla="*/ 349298 h 512833"/>
              <a:gd name="connsiteX5942" fmla="*/ 3554996 w 4972343"/>
              <a:gd name="connsiteY5942" fmla="*/ 358947 h 512833"/>
              <a:gd name="connsiteX5943" fmla="*/ 3545347 w 4972343"/>
              <a:gd name="connsiteY5943" fmla="*/ 349298 h 512833"/>
              <a:gd name="connsiteX5944" fmla="*/ 3554996 w 4972343"/>
              <a:gd name="connsiteY5944" fmla="*/ 339649 h 512833"/>
              <a:gd name="connsiteX5945" fmla="*/ 3526751 w 4972343"/>
              <a:gd name="connsiteY5945" fmla="*/ 339649 h 512833"/>
              <a:gd name="connsiteX5946" fmla="*/ 3536401 w 4972343"/>
              <a:gd name="connsiteY5946" fmla="*/ 349298 h 512833"/>
              <a:gd name="connsiteX5947" fmla="*/ 3526751 w 4972343"/>
              <a:gd name="connsiteY5947" fmla="*/ 358947 h 512833"/>
              <a:gd name="connsiteX5948" fmla="*/ 3517102 w 4972343"/>
              <a:gd name="connsiteY5948" fmla="*/ 349298 h 512833"/>
              <a:gd name="connsiteX5949" fmla="*/ 3526751 w 4972343"/>
              <a:gd name="connsiteY5949" fmla="*/ 339649 h 512833"/>
              <a:gd name="connsiteX5950" fmla="*/ 3498505 w 4972343"/>
              <a:gd name="connsiteY5950" fmla="*/ 339649 h 512833"/>
              <a:gd name="connsiteX5951" fmla="*/ 3508154 w 4972343"/>
              <a:gd name="connsiteY5951" fmla="*/ 349298 h 512833"/>
              <a:gd name="connsiteX5952" fmla="*/ 3498505 w 4972343"/>
              <a:gd name="connsiteY5952" fmla="*/ 358947 h 512833"/>
              <a:gd name="connsiteX5953" fmla="*/ 3488856 w 4972343"/>
              <a:gd name="connsiteY5953" fmla="*/ 349298 h 512833"/>
              <a:gd name="connsiteX5954" fmla="*/ 3498505 w 4972343"/>
              <a:gd name="connsiteY5954" fmla="*/ 339649 h 512833"/>
              <a:gd name="connsiteX5955" fmla="*/ 3470260 w 4972343"/>
              <a:gd name="connsiteY5955" fmla="*/ 339649 h 512833"/>
              <a:gd name="connsiteX5956" fmla="*/ 3479909 w 4972343"/>
              <a:gd name="connsiteY5956" fmla="*/ 349298 h 512833"/>
              <a:gd name="connsiteX5957" fmla="*/ 3470260 w 4972343"/>
              <a:gd name="connsiteY5957" fmla="*/ 358947 h 512833"/>
              <a:gd name="connsiteX5958" fmla="*/ 3460611 w 4972343"/>
              <a:gd name="connsiteY5958" fmla="*/ 349298 h 512833"/>
              <a:gd name="connsiteX5959" fmla="*/ 3470260 w 4972343"/>
              <a:gd name="connsiteY5959" fmla="*/ 339649 h 512833"/>
              <a:gd name="connsiteX5960" fmla="*/ 3442014 w 4972343"/>
              <a:gd name="connsiteY5960" fmla="*/ 339649 h 512833"/>
              <a:gd name="connsiteX5961" fmla="*/ 3451664 w 4972343"/>
              <a:gd name="connsiteY5961" fmla="*/ 349298 h 512833"/>
              <a:gd name="connsiteX5962" fmla="*/ 3442014 w 4972343"/>
              <a:gd name="connsiteY5962" fmla="*/ 358947 h 512833"/>
              <a:gd name="connsiteX5963" fmla="*/ 3432365 w 4972343"/>
              <a:gd name="connsiteY5963" fmla="*/ 349298 h 512833"/>
              <a:gd name="connsiteX5964" fmla="*/ 3442014 w 4972343"/>
              <a:gd name="connsiteY5964" fmla="*/ 339649 h 512833"/>
              <a:gd name="connsiteX5965" fmla="*/ 3413769 w 4972343"/>
              <a:gd name="connsiteY5965" fmla="*/ 339649 h 512833"/>
              <a:gd name="connsiteX5966" fmla="*/ 3423418 w 4972343"/>
              <a:gd name="connsiteY5966" fmla="*/ 349298 h 512833"/>
              <a:gd name="connsiteX5967" fmla="*/ 3413769 w 4972343"/>
              <a:gd name="connsiteY5967" fmla="*/ 358947 h 512833"/>
              <a:gd name="connsiteX5968" fmla="*/ 3404120 w 4972343"/>
              <a:gd name="connsiteY5968" fmla="*/ 349298 h 512833"/>
              <a:gd name="connsiteX5969" fmla="*/ 3413769 w 4972343"/>
              <a:gd name="connsiteY5969" fmla="*/ 339649 h 512833"/>
              <a:gd name="connsiteX5970" fmla="*/ 3385524 w 4972343"/>
              <a:gd name="connsiteY5970" fmla="*/ 339649 h 512833"/>
              <a:gd name="connsiteX5971" fmla="*/ 3395174 w 4972343"/>
              <a:gd name="connsiteY5971" fmla="*/ 349298 h 512833"/>
              <a:gd name="connsiteX5972" fmla="*/ 3385524 w 4972343"/>
              <a:gd name="connsiteY5972" fmla="*/ 358947 h 512833"/>
              <a:gd name="connsiteX5973" fmla="*/ 3375876 w 4972343"/>
              <a:gd name="connsiteY5973" fmla="*/ 349298 h 512833"/>
              <a:gd name="connsiteX5974" fmla="*/ 3385524 w 4972343"/>
              <a:gd name="connsiteY5974" fmla="*/ 339649 h 512833"/>
              <a:gd name="connsiteX5975" fmla="*/ 3357279 w 4972343"/>
              <a:gd name="connsiteY5975" fmla="*/ 339649 h 512833"/>
              <a:gd name="connsiteX5976" fmla="*/ 3366928 w 4972343"/>
              <a:gd name="connsiteY5976" fmla="*/ 349298 h 512833"/>
              <a:gd name="connsiteX5977" fmla="*/ 3357279 w 4972343"/>
              <a:gd name="connsiteY5977" fmla="*/ 358947 h 512833"/>
              <a:gd name="connsiteX5978" fmla="*/ 3347630 w 4972343"/>
              <a:gd name="connsiteY5978" fmla="*/ 349298 h 512833"/>
              <a:gd name="connsiteX5979" fmla="*/ 3357279 w 4972343"/>
              <a:gd name="connsiteY5979" fmla="*/ 339649 h 512833"/>
              <a:gd name="connsiteX5980" fmla="*/ 3329033 w 4972343"/>
              <a:gd name="connsiteY5980" fmla="*/ 339649 h 512833"/>
              <a:gd name="connsiteX5981" fmla="*/ 3338683 w 4972343"/>
              <a:gd name="connsiteY5981" fmla="*/ 349298 h 512833"/>
              <a:gd name="connsiteX5982" fmla="*/ 3329033 w 4972343"/>
              <a:gd name="connsiteY5982" fmla="*/ 358947 h 512833"/>
              <a:gd name="connsiteX5983" fmla="*/ 3319384 w 4972343"/>
              <a:gd name="connsiteY5983" fmla="*/ 349298 h 512833"/>
              <a:gd name="connsiteX5984" fmla="*/ 3329033 w 4972343"/>
              <a:gd name="connsiteY5984" fmla="*/ 339649 h 512833"/>
              <a:gd name="connsiteX5985" fmla="*/ 3300830 w 4972343"/>
              <a:gd name="connsiteY5985" fmla="*/ 339649 h 512833"/>
              <a:gd name="connsiteX5986" fmla="*/ 3310480 w 4972343"/>
              <a:gd name="connsiteY5986" fmla="*/ 349298 h 512833"/>
              <a:gd name="connsiteX5987" fmla="*/ 3300830 w 4972343"/>
              <a:gd name="connsiteY5987" fmla="*/ 358947 h 512833"/>
              <a:gd name="connsiteX5988" fmla="*/ 3291181 w 4972343"/>
              <a:gd name="connsiteY5988" fmla="*/ 349298 h 512833"/>
              <a:gd name="connsiteX5989" fmla="*/ 3300830 w 4972343"/>
              <a:gd name="connsiteY5989" fmla="*/ 339649 h 512833"/>
              <a:gd name="connsiteX5990" fmla="*/ 3272569 w 4972343"/>
              <a:gd name="connsiteY5990" fmla="*/ 339649 h 512833"/>
              <a:gd name="connsiteX5991" fmla="*/ 3282218 w 4972343"/>
              <a:gd name="connsiteY5991" fmla="*/ 349298 h 512833"/>
              <a:gd name="connsiteX5992" fmla="*/ 3272569 w 4972343"/>
              <a:gd name="connsiteY5992" fmla="*/ 358947 h 512833"/>
              <a:gd name="connsiteX5993" fmla="*/ 3262920 w 4972343"/>
              <a:gd name="connsiteY5993" fmla="*/ 349298 h 512833"/>
              <a:gd name="connsiteX5994" fmla="*/ 3272569 w 4972343"/>
              <a:gd name="connsiteY5994" fmla="*/ 339649 h 512833"/>
              <a:gd name="connsiteX5995" fmla="*/ 3244332 w 4972343"/>
              <a:gd name="connsiteY5995" fmla="*/ 339649 h 512833"/>
              <a:gd name="connsiteX5996" fmla="*/ 3253981 w 4972343"/>
              <a:gd name="connsiteY5996" fmla="*/ 349298 h 512833"/>
              <a:gd name="connsiteX5997" fmla="*/ 3244332 w 4972343"/>
              <a:gd name="connsiteY5997" fmla="*/ 358947 h 512833"/>
              <a:gd name="connsiteX5998" fmla="*/ 3234682 w 4972343"/>
              <a:gd name="connsiteY5998" fmla="*/ 349298 h 512833"/>
              <a:gd name="connsiteX5999" fmla="*/ 3244332 w 4972343"/>
              <a:gd name="connsiteY5999" fmla="*/ 339649 h 512833"/>
              <a:gd name="connsiteX6000" fmla="*/ 3216087 w 4972343"/>
              <a:gd name="connsiteY6000" fmla="*/ 339649 h 512833"/>
              <a:gd name="connsiteX6001" fmla="*/ 3225736 w 4972343"/>
              <a:gd name="connsiteY6001" fmla="*/ 349298 h 512833"/>
              <a:gd name="connsiteX6002" fmla="*/ 3216087 w 4972343"/>
              <a:gd name="connsiteY6002" fmla="*/ 358947 h 512833"/>
              <a:gd name="connsiteX6003" fmla="*/ 3206438 w 4972343"/>
              <a:gd name="connsiteY6003" fmla="*/ 349298 h 512833"/>
              <a:gd name="connsiteX6004" fmla="*/ 3216087 w 4972343"/>
              <a:gd name="connsiteY6004" fmla="*/ 339649 h 512833"/>
              <a:gd name="connsiteX6005" fmla="*/ 3187840 w 4972343"/>
              <a:gd name="connsiteY6005" fmla="*/ 339649 h 512833"/>
              <a:gd name="connsiteX6006" fmla="*/ 3197490 w 4972343"/>
              <a:gd name="connsiteY6006" fmla="*/ 349298 h 512833"/>
              <a:gd name="connsiteX6007" fmla="*/ 3187840 w 4972343"/>
              <a:gd name="connsiteY6007" fmla="*/ 358947 h 512833"/>
              <a:gd name="connsiteX6008" fmla="*/ 3178191 w 4972343"/>
              <a:gd name="connsiteY6008" fmla="*/ 349298 h 512833"/>
              <a:gd name="connsiteX6009" fmla="*/ 3187840 w 4972343"/>
              <a:gd name="connsiteY6009" fmla="*/ 339649 h 512833"/>
              <a:gd name="connsiteX6010" fmla="*/ 3159596 w 4972343"/>
              <a:gd name="connsiteY6010" fmla="*/ 339649 h 512833"/>
              <a:gd name="connsiteX6011" fmla="*/ 3169245 w 4972343"/>
              <a:gd name="connsiteY6011" fmla="*/ 349298 h 512833"/>
              <a:gd name="connsiteX6012" fmla="*/ 3159596 w 4972343"/>
              <a:gd name="connsiteY6012" fmla="*/ 358947 h 512833"/>
              <a:gd name="connsiteX6013" fmla="*/ 3149947 w 4972343"/>
              <a:gd name="connsiteY6013" fmla="*/ 349298 h 512833"/>
              <a:gd name="connsiteX6014" fmla="*/ 3159596 w 4972343"/>
              <a:gd name="connsiteY6014" fmla="*/ 339649 h 512833"/>
              <a:gd name="connsiteX6015" fmla="*/ 3131349 w 4972343"/>
              <a:gd name="connsiteY6015" fmla="*/ 339649 h 512833"/>
              <a:gd name="connsiteX6016" fmla="*/ 3140998 w 4972343"/>
              <a:gd name="connsiteY6016" fmla="*/ 349298 h 512833"/>
              <a:gd name="connsiteX6017" fmla="*/ 3131349 w 4972343"/>
              <a:gd name="connsiteY6017" fmla="*/ 358947 h 512833"/>
              <a:gd name="connsiteX6018" fmla="*/ 3121700 w 4972343"/>
              <a:gd name="connsiteY6018" fmla="*/ 349298 h 512833"/>
              <a:gd name="connsiteX6019" fmla="*/ 3131349 w 4972343"/>
              <a:gd name="connsiteY6019" fmla="*/ 339649 h 512833"/>
              <a:gd name="connsiteX6020" fmla="*/ 3103105 w 4972343"/>
              <a:gd name="connsiteY6020" fmla="*/ 339649 h 512833"/>
              <a:gd name="connsiteX6021" fmla="*/ 3112754 w 4972343"/>
              <a:gd name="connsiteY6021" fmla="*/ 349298 h 512833"/>
              <a:gd name="connsiteX6022" fmla="*/ 3103105 w 4972343"/>
              <a:gd name="connsiteY6022" fmla="*/ 358947 h 512833"/>
              <a:gd name="connsiteX6023" fmla="*/ 3093456 w 4972343"/>
              <a:gd name="connsiteY6023" fmla="*/ 349298 h 512833"/>
              <a:gd name="connsiteX6024" fmla="*/ 3103105 w 4972343"/>
              <a:gd name="connsiteY6024" fmla="*/ 339649 h 512833"/>
              <a:gd name="connsiteX6025" fmla="*/ 3074859 w 4972343"/>
              <a:gd name="connsiteY6025" fmla="*/ 339649 h 512833"/>
              <a:gd name="connsiteX6026" fmla="*/ 3084508 w 4972343"/>
              <a:gd name="connsiteY6026" fmla="*/ 349298 h 512833"/>
              <a:gd name="connsiteX6027" fmla="*/ 3074859 w 4972343"/>
              <a:gd name="connsiteY6027" fmla="*/ 358947 h 512833"/>
              <a:gd name="connsiteX6028" fmla="*/ 3065209 w 4972343"/>
              <a:gd name="connsiteY6028" fmla="*/ 349298 h 512833"/>
              <a:gd name="connsiteX6029" fmla="*/ 3074859 w 4972343"/>
              <a:gd name="connsiteY6029" fmla="*/ 339649 h 512833"/>
              <a:gd name="connsiteX6030" fmla="*/ 3046614 w 4972343"/>
              <a:gd name="connsiteY6030" fmla="*/ 339649 h 512833"/>
              <a:gd name="connsiteX6031" fmla="*/ 3056263 w 4972343"/>
              <a:gd name="connsiteY6031" fmla="*/ 349298 h 512833"/>
              <a:gd name="connsiteX6032" fmla="*/ 3046614 w 4972343"/>
              <a:gd name="connsiteY6032" fmla="*/ 358947 h 512833"/>
              <a:gd name="connsiteX6033" fmla="*/ 3036965 w 4972343"/>
              <a:gd name="connsiteY6033" fmla="*/ 349298 h 512833"/>
              <a:gd name="connsiteX6034" fmla="*/ 3046614 w 4972343"/>
              <a:gd name="connsiteY6034" fmla="*/ 339649 h 512833"/>
              <a:gd name="connsiteX6035" fmla="*/ 3018368 w 4972343"/>
              <a:gd name="connsiteY6035" fmla="*/ 339649 h 512833"/>
              <a:gd name="connsiteX6036" fmla="*/ 3028016 w 4972343"/>
              <a:gd name="connsiteY6036" fmla="*/ 349298 h 512833"/>
              <a:gd name="connsiteX6037" fmla="*/ 3018368 w 4972343"/>
              <a:gd name="connsiteY6037" fmla="*/ 358947 h 512833"/>
              <a:gd name="connsiteX6038" fmla="*/ 3008718 w 4972343"/>
              <a:gd name="connsiteY6038" fmla="*/ 349298 h 512833"/>
              <a:gd name="connsiteX6039" fmla="*/ 3018368 w 4972343"/>
              <a:gd name="connsiteY6039" fmla="*/ 339649 h 512833"/>
              <a:gd name="connsiteX6040" fmla="*/ 2990123 w 4972343"/>
              <a:gd name="connsiteY6040" fmla="*/ 339649 h 512833"/>
              <a:gd name="connsiteX6041" fmla="*/ 2999772 w 4972343"/>
              <a:gd name="connsiteY6041" fmla="*/ 349298 h 512833"/>
              <a:gd name="connsiteX6042" fmla="*/ 2990123 w 4972343"/>
              <a:gd name="connsiteY6042" fmla="*/ 358947 h 512833"/>
              <a:gd name="connsiteX6043" fmla="*/ 2980474 w 4972343"/>
              <a:gd name="connsiteY6043" fmla="*/ 349298 h 512833"/>
              <a:gd name="connsiteX6044" fmla="*/ 2990123 w 4972343"/>
              <a:gd name="connsiteY6044" fmla="*/ 339649 h 512833"/>
              <a:gd name="connsiteX6045" fmla="*/ 2961877 w 4972343"/>
              <a:gd name="connsiteY6045" fmla="*/ 339649 h 512833"/>
              <a:gd name="connsiteX6046" fmla="*/ 2971526 w 4972343"/>
              <a:gd name="connsiteY6046" fmla="*/ 349298 h 512833"/>
              <a:gd name="connsiteX6047" fmla="*/ 2961877 w 4972343"/>
              <a:gd name="connsiteY6047" fmla="*/ 358947 h 512833"/>
              <a:gd name="connsiteX6048" fmla="*/ 2952227 w 4972343"/>
              <a:gd name="connsiteY6048" fmla="*/ 349298 h 512833"/>
              <a:gd name="connsiteX6049" fmla="*/ 2961877 w 4972343"/>
              <a:gd name="connsiteY6049" fmla="*/ 339649 h 512833"/>
              <a:gd name="connsiteX6050" fmla="*/ 2933632 w 4972343"/>
              <a:gd name="connsiteY6050" fmla="*/ 339649 h 512833"/>
              <a:gd name="connsiteX6051" fmla="*/ 2943281 w 4972343"/>
              <a:gd name="connsiteY6051" fmla="*/ 349298 h 512833"/>
              <a:gd name="connsiteX6052" fmla="*/ 2933632 w 4972343"/>
              <a:gd name="connsiteY6052" fmla="*/ 358947 h 512833"/>
              <a:gd name="connsiteX6053" fmla="*/ 2923983 w 4972343"/>
              <a:gd name="connsiteY6053" fmla="*/ 349298 h 512833"/>
              <a:gd name="connsiteX6054" fmla="*/ 2933632 w 4972343"/>
              <a:gd name="connsiteY6054" fmla="*/ 339649 h 512833"/>
              <a:gd name="connsiteX6055" fmla="*/ 2905386 w 4972343"/>
              <a:gd name="connsiteY6055" fmla="*/ 339649 h 512833"/>
              <a:gd name="connsiteX6056" fmla="*/ 2915035 w 4972343"/>
              <a:gd name="connsiteY6056" fmla="*/ 349298 h 512833"/>
              <a:gd name="connsiteX6057" fmla="*/ 2905386 w 4972343"/>
              <a:gd name="connsiteY6057" fmla="*/ 358947 h 512833"/>
              <a:gd name="connsiteX6058" fmla="*/ 2895736 w 4972343"/>
              <a:gd name="connsiteY6058" fmla="*/ 349298 h 512833"/>
              <a:gd name="connsiteX6059" fmla="*/ 2905386 w 4972343"/>
              <a:gd name="connsiteY6059" fmla="*/ 339649 h 512833"/>
              <a:gd name="connsiteX6060" fmla="*/ 2877141 w 4972343"/>
              <a:gd name="connsiteY6060" fmla="*/ 339649 h 512833"/>
              <a:gd name="connsiteX6061" fmla="*/ 2886790 w 4972343"/>
              <a:gd name="connsiteY6061" fmla="*/ 349298 h 512833"/>
              <a:gd name="connsiteX6062" fmla="*/ 2877141 w 4972343"/>
              <a:gd name="connsiteY6062" fmla="*/ 358947 h 512833"/>
              <a:gd name="connsiteX6063" fmla="*/ 2867492 w 4972343"/>
              <a:gd name="connsiteY6063" fmla="*/ 349298 h 512833"/>
              <a:gd name="connsiteX6064" fmla="*/ 2877141 w 4972343"/>
              <a:gd name="connsiteY6064" fmla="*/ 339649 h 512833"/>
              <a:gd name="connsiteX6065" fmla="*/ 2848895 w 4972343"/>
              <a:gd name="connsiteY6065" fmla="*/ 339649 h 512833"/>
              <a:gd name="connsiteX6066" fmla="*/ 2858544 w 4972343"/>
              <a:gd name="connsiteY6066" fmla="*/ 349298 h 512833"/>
              <a:gd name="connsiteX6067" fmla="*/ 2848895 w 4972343"/>
              <a:gd name="connsiteY6067" fmla="*/ 358947 h 512833"/>
              <a:gd name="connsiteX6068" fmla="*/ 2839245 w 4972343"/>
              <a:gd name="connsiteY6068" fmla="*/ 349298 h 512833"/>
              <a:gd name="connsiteX6069" fmla="*/ 2848895 w 4972343"/>
              <a:gd name="connsiteY6069" fmla="*/ 339649 h 512833"/>
              <a:gd name="connsiteX6070" fmla="*/ 2820650 w 4972343"/>
              <a:gd name="connsiteY6070" fmla="*/ 339649 h 512833"/>
              <a:gd name="connsiteX6071" fmla="*/ 2830299 w 4972343"/>
              <a:gd name="connsiteY6071" fmla="*/ 349298 h 512833"/>
              <a:gd name="connsiteX6072" fmla="*/ 2820650 w 4972343"/>
              <a:gd name="connsiteY6072" fmla="*/ 358947 h 512833"/>
              <a:gd name="connsiteX6073" fmla="*/ 2811001 w 4972343"/>
              <a:gd name="connsiteY6073" fmla="*/ 349298 h 512833"/>
              <a:gd name="connsiteX6074" fmla="*/ 2820650 w 4972343"/>
              <a:gd name="connsiteY6074" fmla="*/ 339649 h 512833"/>
              <a:gd name="connsiteX6075" fmla="*/ 2792404 w 4972343"/>
              <a:gd name="connsiteY6075" fmla="*/ 339649 h 512833"/>
              <a:gd name="connsiteX6076" fmla="*/ 2802053 w 4972343"/>
              <a:gd name="connsiteY6076" fmla="*/ 349298 h 512833"/>
              <a:gd name="connsiteX6077" fmla="*/ 2792404 w 4972343"/>
              <a:gd name="connsiteY6077" fmla="*/ 358947 h 512833"/>
              <a:gd name="connsiteX6078" fmla="*/ 2782755 w 4972343"/>
              <a:gd name="connsiteY6078" fmla="*/ 349298 h 512833"/>
              <a:gd name="connsiteX6079" fmla="*/ 2792404 w 4972343"/>
              <a:gd name="connsiteY6079" fmla="*/ 339649 h 512833"/>
              <a:gd name="connsiteX6080" fmla="*/ 2764159 w 4972343"/>
              <a:gd name="connsiteY6080" fmla="*/ 339649 h 512833"/>
              <a:gd name="connsiteX6081" fmla="*/ 2773808 w 4972343"/>
              <a:gd name="connsiteY6081" fmla="*/ 349298 h 512833"/>
              <a:gd name="connsiteX6082" fmla="*/ 2764159 w 4972343"/>
              <a:gd name="connsiteY6082" fmla="*/ 358947 h 512833"/>
              <a:gd name="connsiteX6083" fmla="*/ 2754510 w 4972343"/>
              <a:gd name="connsiteY6083" fmla="*/ 349298 h 512833"/>
              <a:gd name="connsiteX6084" fmla="*/ 2764159 w 4972343"/>
              <a:gd name="connsiteY6084" fmla="*/ 339649 h 512833"/>
              <a:gd name="connsiteX6085" fmla="*/ 2735913 w 4972343"/>
              <a:gd name="connsiteY6085" fmla="*/ 339649 h 512833"/>
              <a:gd name="connsiteX6086" fmla="*/ 2745562 w 4972343"/>
              <a:gd name="connsiteY6086" fmla="*/ 349298 h 512833"/>
              <a:gd name="connsiteX6087" fmla="*/ 2735913 w 4972343"/>
              <a:gd name="connsiteY6087" fmla="*/ 358947 h 512833"/>
              <a:gd name="connsiteX6088" fmla="*/ 2726264 w 4972343"/>
              <a:gd name="connsiteY6088" fmla="*/ 349298 h 512833"/>
              <a:gd name="connsiteX6089" fmla="*/ 2735913 w 4972343"/>
              <a:gd name="connsiteY6089" fmla="*/ 339649 h 512833"/>
              <a:gd name="connsiteX6090" fmla="*/ 2707668 w 4972343"/>
              <a:gd name="connsiteY6090" fmla="*/ 339649 h 512833"/>
              <a:gd name="connsiteX6091" fmla="*/ 2717317 w 4972343"/>
              <a:gd name="connsiteY6091" fmla="*/ 349298 h 512833"/>
              <a:gd name="connsiteX6092" fmla="*/ 2707668 w 4972343"/>
              <a:gd name="connsiteY6092" fmla="*/ 358947 h 512833"/>
              <a:gd name="connsiteX6093" fmla="*/ 2698019 w 4972343"/>
              <a:gd name="connsiteY6093" fmla="*/ 349298 h 512833"/>
              <a:gd name="connsiteX6094" fmla="*/ 2707668 w 4972343"/>
              <a:gd name="connsiteY6094" fmla="*/ 339649 h 512833"/>
              <a:gd name="connsiteX6095" fmla="*/ 2679422 w 4972343"/>
              <a:gd name="connsiteY6095" fmla="*/ 339649 h 512833"/>
              <a:gd name="connsiteX6096" fmla="*/ 2689071 w 4972343"/>
              <a:gd name="connsiteY6096" fmla="*/ 349298 h 512833"/>
              <a:gd name="connsiteX6097" fmla="*/ 2679422 w 4972343"/>
              <a:gd name="connsiteY6097" fmla="*/ 358947 h 512833"/>
              <a:gd name="connsiteX6098" fmla="*/ 2669773 w 4972343"/>
              <a:gd name="connsiteY6098" fmla="*/ 349298 h 512833"/>
              <a:gd name="connsiteX6099" fmla="*/ 2679422 w 4972343"/>
              <a:gd name="connsiteY6099" fmla="*/ 339649 h 512833"/>
              <a:gd name="connsiteX6100" fmla="*/ 2651177 w 4972343"/>
              <a:gd name="connsiteY6100" fmla="*/ 339649 h 512833"/>
              <a:gd name="connsiteX6101" fmla="*/ 2660826 w 4972343"/>
              <a:gd name="connsiteY6101" fmla="*/ 349298 h 512833"/>
              <a:gd name="connsiteX6102" fmla="*/ 2651177 w 4972343"/>
              <a:gd name="connsiteY6102" fmla="*/ 358947 h 512833"/>
              <a:gd name="connsiteX6103" fmla="*/ 2641528 w 4972343"/>
              <a:gd name="connsiteY6103" fmla="*/ 349298 h 512833"/>
              <a:gd name="connsiteX6104" fmla="*/ 2651177 w 4972343"/>
              <a:gd name="connsiteY6104" fmla="*/ 339649 h 512833"/>
              <a:gd name="connsiteX6105" fmla="*/ 2622931 w 4972343"/>
              <a:gd name="connsiteY6105" fmla="*/ 339649 h 512833"/>
              <a:gd name="connsiteX6106" fmla="*/ 2632580 w 4972343"/>
              <a:gd name="connsiteY6106" fmla="*/ 349298 h 512833"/>
              <a:gd name="connsiteX6107" fmla="*/ 2622931 w 4972343"/>
              <a:gd name="connsiteY6107" fmla="*/ 358947 h 512833"/>
              <a:gd name="connsiteX6108" fmla="*/ 2613282 w 4972343"/>
              <a:gd name="connsiteY6108" fmla="*/ 349298 h 512833"/>
              <a:gd name="connsiteX6109" fmla="*/ 2622931 w 4972343"/>
              <a:gd name="connsiteY6109" fmla="*/ 339649 h 512833"/>
              <a:gd name="connsiteX6110" fmla="*/ 2594686 w 4972343"/>
              <a:gd name="connsiteY6110" fmla="*/ 339649 h 512833"/>
              <a:gd name="connsiteX6111" fmla="*/ 2604335 w 4972343"/>
              <a:gd name="connsiteY6111" fmla="*/ 349298 h 512833"/>
              <a:gd name="connsiteX6112" fmla="*/ 2594686 w 4972343"/>
              <a:gd name="connsiteY6112" fmla="*/ 358947 h 512833"/>
              <a:gd name="connsiteX6113" fmla="*/ 2585037 w 4972343"/>
              <a:gd name="connsiteY6113" fmla="*/ 349298 h 512833"/>
              <a:gd name="connsiteX6114" fmla="*/ 2594686 w 4972343"/>
              <a:gd name="connsiteY6114" fmla="*/ 339649 h 512833"/>
              <a:gd name="connsiteX6115" fmla="*/ 2566440 w 4972343"/>
              <a:gd name="connsiteY6115" fmla="*/ 339649 h 512833"/>
              <a:gd name="connsiteX6116" fmla="*/ 2576089 w 4972343"/>
              <a:gd name="connsiteY6116" fmla="*/ 349298 h 512833"/>
              <a:gd name="connsiteX6117" fmla="*/ 2566440 w 4972343"/>
              <a:gd name="connsiteY6117" fmla="*/ 358947 h 512833"/>
              <a:gd name="connsiteX6118" fmla="*/ 2556791 w 4972343"/>
              <a:gd name="connsiteY6118" fmla="*/ 349298 h 512833"/>
              <a:gd name="connsiteX6119" fmla="*/ 2566440 w 4972343"/>
              <a:gd name="connsiteY6119" fmla="*/ 339649 h 512833"/>
              <a:gd name="connsiteX6120" fmla="*/ 2538195 w 4972343"/>
              <a:gd name="connsiteY6120" fmla="*/ 339649 h 512833"/>
              <a:gd name="connsiteX6121" fmla="*/ 2547844 w 4972343"/>
              <a:gd name="connsiteY6121" fmla="*/ 349298 h 512833"/>
              <a:gd name="connsiteX6122" fmla="*/ 2538195 w 4972343"/>
              <a:gd name="connsiteY6122" fmla="*/ 358947 h 512833"/>
              <a:gd name="connsiteX6123" fmla="*/ 2528546 w 4972343"/>
              <a:gd name="connsiteY6123" fmla="*/ 349298 h 512833"/>
              <a:gd name="connsiteX6124" fmla="*/ 2538195 w 4972343"/>
              <a:gd name="connsiteY6124" fmla="*/ 339649 h 512833"/>
              <a:gd name="connsiteX6125" fmla="*/ 2509949 w 4972343"/>
              <a:gd name="connsiteY6125" fmla="*/ 339649 h 512833"/>
              <a:gd name="connsiteX6126" fmla="*/ 2519598 w 4972343"/>
              <a:gd name="connsiteY6126" fmla="*/ 349298 h 512833"/>
              <a:gd name="connsiteX6127" fmla="*/ 2509949 w 4972343"/>
              <a:gd name="connsiteY6127" fmla="*/ 358947 h 512833"/>
              <a:gd name="connsiteX6128" fmla="*/ 2500300 w 4972343"/>
              <a:gd name="connsiteY6128" fmla="*/ 349298 h 512833"/>
              <a:gd name="connsiteX6129" fmla="*/ 2509949 w 4972343"/>
              <a:gd name="connsiteY6129" fmla="*/ 339649 h 512833"/>
              <a:gd name="connsiteX6130" fmla="*/ 2481704 w 4972343"/>
              <a:gd name="connsiteY6130" fmla="*/ 339649 h 512833"/>
              <a:gd name="connsiteX6131" fmla="*/ 2491353 w 4972343"/>
              <a:gd name="connsiteY6131" fmla="*/ 349298 h 512833"/>
              <a:gd name="connsiteX6132" fmla="*/ 2481704 w 4972343"/>
              <a:gd name="connsiteY6132" fmla="*/ 358947 h 512833"/>
              <a:gd name="connsiteX6133" fmla="*/ 2472055 w 4972343"/>
              <a:gd name="connsiteY6133" fmla="*/ 349298 h 512833"/>
              <a:gd name="connsiteX6134" fmla="*/ 2481704 w 4972343"/>
              <a:gd name="connsiteY6134" fmla="*/ 339649 h 512833"/>
              <a:gd name="connsiteX6135" fmla="*/ 2453458 w 4972343"/>
              <a:gd name="connsiteY6135" fmla="*/ 339649 h 512833"/>
              <a:gd name="connsiteX6136" fmla="*/ 2463107 w 4972343"/>
              <a:gd name="connsiteY6136" fmla="*/ 349298 h 512833"/>
              <a:gd name="connsiteX6137" fmla="*/ 2453458 w 4972343"/>
              <a:gd name="connsiteY6137" fmla="*/ 358947 h 512833"/>
              <a:gd name="connsiteX6138" fmla="*/ 2443809 w 4972343"/>
              <a:gd name="connsiteY6138" fmla="*/ 349298 h 512833"/>
              <a:gd name="connsiteX6139" fmla="*/ 2453458 w 4972343"/>
              <a:gd name="connsiteY6139" fmla="*/ 339649 h 512833"/>
              <a:gd name="connsiteX6140" fmla="*/ 2425212 w 4972343"/>
              <a:gd name="connsiteY6140" fmla="*/ 339649 h 512833"/>
              <a:gd name="connsiteX6141" fmla="*/ 2434861 w 4972343"/>
              <a:gd name="connsiteY6141" fmla="*/ 349298 h 512833"/>
              <a:gd name="connsiteX6142" fmla="*/ 2425212 w 4972343"/>
              <a:gd name="connsiteY6142" fmla="*/ 358947 h 512833"/>
              <a:gd name="connsiteX6143" fmla="*/ 2415562 w 4972343"/>
              <a:gd name="connsiteY6143" fmla="*/ 349298 h 512833"/>
              <a:gd name="connsiteX6144" fmla="*/ 2425212 w 4972343"/>
              <a:gd name="connsiteY6144" fmla="*/ 339649 h 512833"/>
              <a:gd name="connsiteX6145" fmla="*/ 2396967 w 4972343"/>
              <a:gd name="connsiteY6145" fmla="*/ 339649 h 512833"/>
              <a:gd name="connsiteX6146" fmla="*/ 2406616 w 4972343"/>
              <a:gd name="connsiteY6146" fmla="*/ 349298 h 512833"/>
              <a:gd name="connsiteX6147" fmla="*/ 2396967 w 4972343"/>
              <a:gd name="connsiteY6147" fmla="*/ 358947 h 512833"/>
              <a:gd name="connsiteX6148" fmla="*/ 2387318 w 4972343"/>
              <a:gd name="connsiteY6148" fmla="*/ 349298 h 512833"/>
              <a:gd name="connsiteX6149" fmla="*/ 2396967 w 4972343"/>
              <a:gd name="connsiteY6149" fmla="*/ 339649 h 512833"/>
              <a:gd name="connsiteX6150" fmla="*/ 2368721 w 4972343"/>
              <a:gd name="connsiteY6150" fmla="*/ 339649 h 512833"/>
              <a:gd name="connsiteX6151" fmla="*/ 2378370 w 4972343"/>
              <a:gd name="connsiteY6151" fmla="*/ 349298 h 512833"/>
              <a:gd name="connsiteX6152" fmla="*/ 2368721 w 4972343"/>
              <a:gd name="connsiteY6152" fmla="*/ 358947 h 512833"/>
              <a:gd name="connsiteX6153" fmla="*/ 2359071 w 4972343"/>
              <a:gd name="connsiteY6153" fmla="*/ 349298 h 512833"/>
              <a:gd name="connsiteX6154" fmla="*/ 2368721 w 4972343"/>
              <a:gd name="connsiteY6154" fmla="*/ 339649 h 512833"/>
              <a:gd name="connsiteX6155" fmla="*/ 2340476 w 4972343"/>
              <a:gd name="connsiteY6155" fmla="*/ 339649 h 512833"/>
              <a:gd name="connsiteX6156" fmla="*/ 2350125 w 4972343"/>
              <a:gd name="connsiteY6156" fmla="*/ 349298 h 512833"/>
              <a:gd name="connsiteX6157" fmla="*/ 2340476 w 4972343"/>
              <a:gd name="connsiteY6157" fmla="*/ 358947 h 512833"/>
              <a:gd name="connsiteX6158" fmla="*/ 2330827 w 4972343"/>
              <a:gd name="connsiteY6158" fmla="*/ 349298 h 512833"/>
              <a:gd name="connsiteX6159" fmla="*/ 2340476 w 4972343"/>
              <a:gd name="connsiteY6159" fmla="*/ 339649 h 512833"/>
              <a:gd name="connsiteX6160" fmla="*/ 2312230 w 4972343"/>
              <a:gd name="connsiteY6160" fmla="*/ 339649 h 512833"/>
              <a:gd name="connsiteX6161" fmla="*/ 2321879 w 4972343"/>
              <a:gd name="connsiteY6161" fmla="*/ 349298 h 512833"/>
              <a:gd name="connsiteX6162" fmla="*/ 2312230 w 4972343"/>
              <a:gd name="connsiteY6162" fmla="*/ 358947 h 512833"/>
              <a:gd name="connsiteX6163" fmla="*/ 2302581 w 4972343"/>
              <a:gd name="connsiteY6163" fmla="*/ 349298 h 512833"/>
              <a:gd name="connsiteX6164" fmla="*/ 2312230 w 4972343"/>
              <a:gd name="connsiteY6164" fmla="*/ 339649 h 512833"/>
              <a:gd name="connsiteX6165" fmla="*/ 2283985 w 4972343"/>
              <a:gd name="connsiteY6165" fmla="*/ 339649 h 512833"/>
              <a:gd name="connsiteX6166" fmla="*/ 2293634 w 4972343"/>
              <a:gd name="connsiteY6166" fmla="*/ 349298 h 512833"/>
              <a:gd name="connsiteX6167" fmla="*/ 2283985 w 4972343"/>
              <a:gd name="connsiteY6167" fmla="*/ 358947 h 512833"/>
              <a:gd name="connsiteX6168" fmla="*/ 2274336 w 4972343"/>
              <a:gd name="connsiteY6168" fmla="*/ 349298 h 512833"/>
              <a:gd name="connsiteX6169" fmla="*/ 2283985 w 4972343"/>
              <a:gd name="connsiteY6169" fmla="*/ 339649 h 512833"/>
              <a:gd name="connsiteX6170" fmla="*/ 2255739 w 4972343"/>
              <a:gd name="connsiteY6170" fmla="*/ 339649 h 512833"/>
              <a:gd name="connsiteX6171" fmla="*/ 2265388 w 4972343"/>
              <a:gd name="connsiteY6171" fmla="*/ 349298 h 512833"/>
              <a:gd name="connsiteX6172" fmla="*/ 2255739 w 4972343"/>
              <a:gd name="connsiteY6172" fmla="*/ 358947 h 512833"/>
              <a:gd name="connsiteX6173" fmla="*/ 2246089 w 4972343"/>
              <a:gd name="connsiteY6173" fmla="*/ 349298 h 512833"/>
              <a:gd name="connsiteX6174" fmla="*/ 2255739 w 4972343"/>
              <a:gd name="connsiteY6174" fmla="*/ 339649 h 512833"/>
              <a:gd name="connsiteX6175" fmla="*/ 2227494 w 4972343"/>
              <a:gd name="connsiteY6175" fmla="*/ 339649 h 512833"/>
              <a:gd name="connsiteX6176" fmla="*/ 2237143 w 4972343"/>
              <a:gd name="connsiteY6176" fmla="*/ 349298 h 512833"/>
              <a:gd name="connsiteX6177" fmla="*/ 2227494 w 4972343"/>
              <a:gd name="connsiteY6177" fmla="*/ 358947 h 512833"/>
              <a:gd name="connsiteX6178" fmla="*/ 2217845 w 4972343"/>
              <a:gd name="connsiteY6178" fmla="*/ 349298 h 512833"/>
              <a:gd name="connsiteX6179" fmla="*/ 2227494 w 4972343"/>
              <a:gd name="connsiteY6179" fmla="*/ 339649 h 512833"/>
              <a:gd name="connsiteX6180" fmla="*/ 2199248 w 4972343"/>
              <a:gd name="connsiteY6180" fmla="*/ 339649 h 512833"/>
              <a:gd name="connsiteX6181" fmla="*/ 2208897 w 4972343"/>
              <a:gd name="connsiteY6181" fmla="*/ 349298 h 512833"/>
              <a:gd name="connsiteX6182" fmla="*/ 2199248 w 4972343"/>
              <a:gd name="connsiteY6182" fmla="*/ 358947 h 512833"/>
              <a:gd name="connsiteX6183" fmla="*/ 2189599 w 4972343"/>
              <a:gd name="connsiteY6183" fmla="*/ 349298 h 512833"/>
              <a:gd name="connsiteX6184" fmla="*/ 2199248 w 4972343"/>
              <a:gd name="connsiteY6184" fmla="*/ 339649 h 512833"/>
              <a:gd name="connsiteX6185" fmla="*/ 2171003 w 4972343"/>
              <a:gd name="connsiteY6185" fmla="*/ 339649 h 512833"/>
              <a:gd name="connsiteX6186" fmla="*/ 2180652 w 4972343"/>
              <a:gd name="connsiteY6186" fmla="*/ 349298 h 512833"/>
              <a:gd name="connsiteX6187" fmla="*/ 2171003 w 4972343"/>
              <a:gd name="connsiteY6187" fmla="*/ 358947 h 512833"/>
              <a:gd name="connsiteX6188" fmla="*/ 2161354 w 4972343"/>
              <a:gd name="connsiteY6188" fmla="*/ 349298 h 512833"/>
              <a:gd name="connsiteX6189" fmla="*/ 2171003 w 4972343"/>
              <a:gd name="connsiteY6189" fmla="*/ 339649 h 512833"/>
              <a:gd name="connsiteX6190" fmla="*/ 2142757 w 4972343"/>
              <a:gd name="connsiteY6190" fmla="*/ 339649 h 512833"/>
              <a:gd name="connsiteX6191" fmla="*/ 2152406 w 4972343"/>
              <a:gd name="connsiteY6191" fmla="*/ 349298 h 512833"/>
              <a:gd name="connsiteX6192" fmla="*/ 2142757 w 4972343"/>
              <a:gd name="connsiteY6192" fmla="*/ 358947 h 512833"/>
              <a:gd name="connsiteX6193" fmla="*/ 2133108 w 4972343"/>
              <a:gd name="connsiteY6193" fmla="*/ 349298 h 512833"/>
              <a:gd name="connsiteX6194" fmla="*/ 2142757 w 4972343"/>
              <a:gd name="connsiteY6194" fmla="*/ 339649 h 512833"/>
              <a:gd name="connsiteX6195" fmla="*/ 2114512 w 4972343"/>
              <a:gd name="connsiteY6195" fmla="*/ 339649 h 512833"/>
              <a:gd name="connsiteX6196" fmla="*/ 2124161 w 4972343"/>
              <a:gd name="connsiteY6196" fmla="*/ 349298 h 512833"/>
              <a:gd name="connsiteX6197" fmla="*/ 2114512 w 4972343"/>
              <a:gd name="connsiteY6197" fmla="*/ 358947 h 512833"/>
              <a:gd name="connsiteX6198" fmla="*/ 2104863 w 4972343"/>
              <a:gd name="connsiteY6198" fmla="*/ 349298 h 512833"/>
              <a:gd name="connsiteX6199" fmla="*/ 2114512 w 4972343"/>
              <a:gd name="connsiteY6199" fmla="*/ 339649 h 512833"/>
              <a:gd name="connsiteX6200" fmla="*/ 2086266 w 4972343"/>
              <a:gd name="connsiteY6200" fmla="*/ 339649 h 512833"/>
              <a:gd name="connsiteX6201" fmla="*/ 2095915 w 4972343"/>
              <a:gd name="connsiteY6201" fmla="*/ 349298 h 512833"/>
              <a:gd name="connsiteX6202" fmla="*/ 2086266 w 4972343"/>
              <a:gd name="connsiteY6202" fmla="*/ 358947 h 512833"/>
              <a:gd name="connsiteX6203" fmla="*/ 2076617 w 4972343"/>
              <a:gd name="connsiteY6203" fmla="*/ 349298 h 512833"/>
              <a:gd name="connsiteX6204" fmla="*/ 2086266 w 4972343"/>
              <a:gd name="connsiteY6204" fmla="*/ 339649 h 512833"/>
              <a:gd name="connsiteX6205" fmla="*/ 2058021 w 4972343"/>
              <a:gd name="connsiteY6205" fmla="*/ 339649 h 512833"/>
              <a:gd name="connsiteX6206" fmla="*/ 2067670 w 4972343"/>
              <a:gd name="connsiteY6206" fmla="*/ 349298 h 512833"/>
              <a:gd name="connsiteX6207" fmla="*/ 2058021 w 4972343"/>
              <a:gd name="connsiteY6207" fmla="*/ 358947 h 512833"/>
              <a:gd name="connsiteX6208" fmla="*/ 2048372 w 4972343"/>
              <a:gd name="connsiteY6208" fmla="*/ 349298 h 512833"/>
              <a:gd name="connsiteX6209" fmla="*/ 2058021 w 4972343"/>
              <a:gd name="connsiteY6209" fmla="*/ 339649 h 512833"/>
              <a:gd name="connsiteX6210" fmla="*/ 2029775 w 4972343"/>
              <a:gd name="connsiteY6210" fmla="*/ 339649 h 512833"/>
              <a:gd name="connsiteX6211" fmla="*/ 2039424 w 4972343"/>
              <a:gd name="connsiteY6211" fmla="*/ 349298 h 512833"/>
              <a:gd name="connsiteX6212" fmla="*/ 2029775 w 4972343"/>
              <a:gd name="connsiteY6212" fmla="*/ 358947 h 512833"/>
              <a:gd name="connsiteX6213" fmla="*/ 2020126 w 4972343"/>
              <a:gd name="connsiteY6213" fmla="*/ 349298 h 512833"/>
              <a:gd name="connsiteX6214" fmla="*/ 2029775 w 4972343"/>
              <a:gd name="connsiteY6214" fmla="*/ 339649 h 512833"/>
              <a:gd name="connsiteX6215" fmla="*/ 2001530 w 4972343"/>
              <a:gd name="connsiteY6215" fmla="*/ 339649 h 512833"/>
              <a:gd name="connsiteX6216" fmla="*/ 2011179 w 4972343"/>
              <a:gd name="connsiteY6216" fmla="*/ 349298 h 512833"/>
              <a:gd name="connsiteX6217" fmla="*/ 2001530 w 4972343"/>
              <a:gd name="connsiteY6217" fmla="*/ 358947 h 512833"/>
              <a:gd name="connsiteX6218" fmla="*/ 1991881 w 4972343"/>
              <a:gd name="connsiteY6218" fmla="*/ 349298 h 512833"/>
              <a:gd name="connsiteX6219" fmla="*/ 2001530 w 4972343"/>
              <a:gd name="connsiteY6219" fmla="*/ 339649 h 512833"/>
              <a:gd name="connsiteX6220" fmla="*/ 1973284 w 4972343"/>
              <a:gd name="connsiteY6220" fmla="*/ 339649 h 512833"/>
              <a:gd name="connsiteX6221" fmla="*/ 1982933 w 4972343"/>
              <a:gd name="connsiteY6221" fmla="*/ 349298 h 512833"/>
              <a:gd name="connsiteX6222" fmla="*/ 1973284 w 4972343"/>
              <a:gd name="connsiteY6222" fmla="*/ 358947 h 512833"/>
              <a:gd name="connsiteX6223" fmla="*/ 1963635 w 4972343"/>
              <a:gd name="connsiteY6223" fmla="*/ 349298 h 512833"/>
              <a:gd name="connsiteX6224" fmla="*/ 1973284 w 4972343"/>
              <a:gd name="connsiteY6224" fmla="*/ 339649 h 512833"/>
              <a:gd name="connsiteX6225" fmla="*/ 1945039 w 4972343"/>
              <a:gd name="connsiteY6225" fmla="*/ 339649 h 512833"/>
              <a:gd name="connsiteX6226" fmla="*/ 1954688 w 4972343"/>
              <a:gd name="connsiteY6226" fmla="*/ 349298 h 512833"/>
              <a:gd name="connsiteX6227" fmla="*/ 1945039 w 4972343"/>
              <a:gd name="connsiteY6227" fmla="*/ 358947 h 512833"/>
              <a:gd name="connsiteX6228" fmla="*/ 1935390 w 4972343"/>
              <a:gd name="connsiteY6228" fmla="*/ 349298 h 512833"/>
              <a:gd name="connsiteX6229" fmla="*/ 1945039 w 4972343"/>
              <a:gd name="connsiteY6229" fmla="*/ 339649 h 512833"/>
              <a:gd name="connsiteX6230" fmla="*/ 1916793 w 4972343"/>
              <a:gd name="connsiteY6230" fmla="*/ 339649 h 512833"/>
              <a:gd name="connsiteX6231" fmla="*/ 1926442 w 4972343"/>
              <a:gd name="connsiteY6231" fmla="*/ 349298 h 512833"/>
              <a:gd name="connsiteX6232" fmla="*/ 1916793 w 4972343"/>
              <a:gd name="connsiteY6232" fmla="*/ 358947 h 512833"/>
              <a:gd name="connsiteX6233" fmla="*/ 1907144 w 4972343"/>
              <a:gd name="connsiteY6233" fmla="*/ 349298 h 512833"/>
              <a:gd name="connsiteX6234" fmla="*/ 1916793 w 4972343"/>
              <a:gd name="connsiteY6234" fmla="*/ 339649 h 512833"/>
              <a:gd name="connsiteX6235" fmla="*/ 1888548 w 4972343"/>
              <a:gd name="connsiteY6235" fmla="*/ 339649 h 512833"/>
              <a:gd name="connsiteX6236" fmla="*/ 1898197 w 4972343"/>
              <a:gd name="connsiteY6236" fmla="*/ 349298 h 512833"/>
              <a:gd name="connsiteX6237" fmla="*/ 1888548 w 4972343"/>
              <a:gd name="connsiteY6237" fmla="*/ 358947 h 512833"/>
              <a:gd name="connsiteX6238" fmla="*/ 1878899 w 4972343"/>
              <a:gd name="connsiteY6238" fmla="*/ 349298 h 512833"/>
              <a:gd name="connsiteX6239" fmla="*/ 1888548 w 4972343"/>
              <a:gd name="connsiteY6239" fmla="*/ 339649 h 512833"/>
              <a:gd name="connsiteX6240" fmla="*/ 1860302 w 4972343"/>
              <a:gd name="connsiteY6240" fmla="*/ 339649 h 512833"/>
              <a:gd name="connsiteX6241" fmla="*/ 1869951 w 4972343"/>
              <a:gd name="connsiteY6241" fmla="*/ 349298 h 512833"/>
              <a:gd name="connsiteX6242" fmla="*/ 1860302 w 4972343"/>
              <a:gd name="connsiteY6242" fmla="*/ 358947 h 512833"/>
              <a:gd name="connsiteX6243" fmla="*/ 1850653 w 4972343"/>
              <a:gd name="connsiteY6243" fmla="*/ 349298 h 512833"/>
              <a:gd name="connsiteX6244" fmla="*/ 1860302 w 4972343"/>
              <a:gd name="connsiteY6244" fmla="*/ 339649 h 512833"/>
              <a:gd name="connsiteX6245" fmla="*/ 1832057 w 4972343"/>
              <a:gd name="connsiteY6245" fmla="*/ 339649 h 512833"/>
              <a:gd name="connsiteX6246" fmla="*/ 1841706 w 4972343"/>
              <a:gd name="connsiteY6246" fmla="*/ 349298 h 512833"/>
              <a:gd name="connsiteX6247" fmla="*/ 1832057 w 4972343"/>
              <a:gd name="connsiteY6247" fmla="*/ 358947 h 512833"/>
              <a:gd name="connsiteX6248" fmla="*/ 1822408 w 4972343"/>
              <a:gd name="connsiteY6248" fmla="*/ 349298 h 512833"/>
              <a:gd name="connsiteX6249" fmla="*/ 1832057 w 4972343"/>
              <a:gd name="connsiteY6249" fmla="*/ 339649 h 512833"/>
              <a:gd name="connsiteX6250" fmla="*/ 1803811 w 4972343"/>
              <a:gd name="connsiteY6250" fmla="*/ 339649 h 512833"/>
              <a:gd name="connsiteX6251" fmla="*/ 1813460 w 4972343"/>
              <a:gd name="connsiteY6251" fmla="*/ 349298 h 512833"/>
              <a:gd name="connsiteX6252" fmla="*/ 1803811 w 4972343"/>
              <a:gd name="connsiteY6252" fmla="*/ 358947 h 512833"/>
              <a:gd name="connsiteX6253" fmla="*/ 1794162 w 4972343"/>
              <a:gd name="connsiteY6253" fmla="*/ 349298 h 512833"/>
              <a:gd name="connsiteX6254" fmla="*/ 1803811 w 4972343"/>
              <a:gd name="connsiteY6254" fmla="*/ 339649 h 512833"/>
              <a:gd name="connsiteX6255" fmla="*/ 1775566 w 4972343"/>
              <a:gd name="connsiteY6255" fmla="*/ 339649 h 512833"/>
              <a:gd name="connsiteX6256" fmla="*/ 1785215 w 4972343"/>
              <a:gd name="connsiteY6256" fmla="*/ 349298 h 512833"/>
              <a:gd name="connsiteX6257" fmla="*/ 1775566 w 4972343"/>
              <a:gd name="connsiteY6257" fmla="*/ 358947 h 512833"/>
              <a:gd name="connsiteX6258" fmla="*/ 1765917 w 4972343"/>
              <a:gd name="connsiteY6258" fmla="*/ 349298 h 512833"/>
              <a:gd name="connsiteX6259" fmla="*/ 1775566 w 4972343"/>
              <a:gd name="connsiteY6259" fmla="*/ 339649 h 512833"/>
              <a:gd name="connsiteX6260" fmla="*/ 1747320 w 4972343"/>
              <a:gd name="connsiteY6260" fmla="*/ 339649 h 512833"/>
              <a:gd name="connsiteX6261" fmla="*/ 1756970 w 4972343"/>
              <a:gd name="connsiteY6261" fmla="*/ 349298 h 512833"/>
              <a:gd name="connsiteX6262" fmla="*/ 1747320 w 4972343"/>
              <a:gd name="connsiteY6262" fmla="*/ 358947 h 512833"/>
              <a:gd name="connsiteX6263" fmla="*/ 1737671 w 4972343"/>
              <a:gd name="connsiteY6263" fmla="*/ 349298 h 512833"/>
              <a:gd name="connsiteX6264" fmla="*/ 1747320 w 4972343"/>
              <a:gd name="connsiteY6264" fmla="*/ 339649 h 512833"/>
              <a:gd name="connsiteX6265" fmla="*/ 1719075 w 4972343"/>
              <a:gd name="connsiteY6265" fmla="*/ 339649 h 512833"/>
              <a:gd name="connsiteX6266" fmla="*/ 1728724 w 4972343"/>
              <a:gd name="connsiteY6266" fmla="*/ 349298 h 512833"/>
              <a:gd name="connsiteX6267" fmla="*/ 1719075 w 4972343"/>
              <a:gd name="connsiteY6267" fmla="*/ 358947 h 512833"/>
              <a:gd name="connsiteX6268" fmla="*/ 1709426 w 4972343"/>
              <a:gd name="connsiteY6268" fmla="*/ 349298 h 512833"/>
              <a:gd name="connsiteX6269" fmla="*/ 1719075 w 4972343"/>
              <a:gd name="connsiteY6269" fmla="*/ 339649 h 512833"/>
              <a:gd name="connsiteX6270" fmla="*/ 1690830 w 4972343"/>
              <a:gd name="connsiteY6270" fmla="*/ 339649 h 512833"/>
              <a:gd name="connsiteX6271" fmla="*/ 1700480 w 4972343"/>
              <a:gd name="connsiteY6271" fmla="*/ 349298 h 512833"/>
              <a:gd name="connsiteX6272" fmla="*/ 1690830 w 4972343"/>
              <a:gd name="connsiteY6272" fmla="*/ 358947 h 512833"/>
              <a:gd name="connsiteX6273" fmla="*/ 1681181 w 4972343"/>
              <a:gd name="connsiteY6273" fmla="*/ 349298 h 512833"/>
              <a:gd name="connsiteX6274" fmla="*/ 1690830 w 4972343"/>
              <a:gd name="connsiteY6274" fmla="*/ 339649 h 512833"/>
              <a:gd name="connsiteX6275" fmla="*/ 1662585 w 4972343"/>
              <a:gd name="connsiteY6275" fmla="*/ 339649 h 512833"/>
              <a:gd name="connsiteX6276" fmla="*/ 1672234 w 4972343"/>
              <a:gd name="connsiteY6276" fmla="*/ 349298 h 512833"/>
              <a:gd name="connsiteX6277" fmla="*/ 1662585 w 4972343"/>
              <a:gd name="connsiteY6277" fmla="*/ 358947 h 512833"/>
              <a:gd name="connsiteX6278" fmla="*/ 1652936 w 4972343"/>
              <a:gd name="connsiteY6278" fmla="*/ 349298 h 512833"/>
              <a:gd name="connsiteX6279" fmla="*/ 1662585 w 4972343"/>
              <a:gd name="connsiteY6279" fmla="*/ 339649 h 512833"/>
              <a:gd name="connsiteX6280" fmla="*/ 1634339 w 4972343"/>
              <a:gd name="connsiteY6280" fmla="*/ 339649 h 512833"/>
              <a:gd name="connsiteX6281" fmla="*/ 1643989 w 4972343"/>
              <a:gd name="connsiteY6281" fmla="*/ 349298 h 512833"/>
              <a:gd name="connsiteX6282" fmla="*/ 1634339 w 4972343"/>
              <a:gd name="connsiteY6282" fmla="*/ 358947 h 512833"/>
              <a:gd name="connsiteX6283" fmla="*/ 1624690 w 4972343"/>
              <a:gd name="connsiteY6283" fmla="*/ 349298 h 512833"/>
              <a:gd name="connsiteX6284" fmla="*/ 1634339 w 4972343"/>
              <a:gd name="connsiteY6284" fmla="*/ 339649 h 512833"/>
              <a:gd name="connsiteX6285" fmla="*/ 1606137 w 4972343"/>
              <a:gd name="connsiteY6285" fmla="*/ 339649 h 512833"/>
              <a:gd name="connsiteX6286" fmla="*/ 1615786 w 4972343"/>
              <a:gd name="connsiteY6286" fmla="*/ 349298 h 512833"/>
              <a:gd name="connsiteX6287" fmla="*/ 1606137 w 4972343"/>
              <a:gd name="connsiteY6287" fmla="*/ 358947 h 512833"/>
              <a:gd name="connsiteX6288" fmla="*/ 1596487 w 4972343"/>
              <a:gd name="connsiteY6288" fmla="*/ 349298 h 512833"/>
              <a:gd name="connsiteX6289" fmla="*/ 1606137 w 4972343"/>
              <a:gd name="connsiteY6289" fmla="*/ 339649 h 512833"/>
              <a:gd name="connsiteX6290" fmla="*/ 1577875 w 4972343"/>
              <a:gd name="connsiteY6290" fmla="*/ 339649 h 512833"/>
              <a:gd name="connsiteX6291" fmla="*/ 1587525 w 4972343"/>
              <a:gd name="connsiteY6291" fmla="*/ 349298 h 512833"/>
              <a:gd name="connsiteX6292" fmla="*/ 1577875 w 4972343"/>
              <a:gd name="connsiteY6292" fmla="*/ 358947 h 512833"/>
              <a:gd name="connsiteX6293" fmla="*/ 1568226 w 4972343"/>
              <a:gd name="connsiteY6293" fmla="*/ 349298 h 512833"/>
              <a:gd name="connsiteX6294" fmla="*/ 1577875 w 4972343"/>
              <a:gd name="connsiteY6294" fmla="*/ 339649 h 512833"/>
              <a:gd name="connsiteX6295" fmla="*/ 1549637 w 4972343"/>
              <a:gd name="connsiteY6295" fmla="*/ 339649 h 512833"/>
              <a:gd name="connsiteX6296" fmla="*/ 1559287 w 4972343"/>
              <a:gd name="connsiteY6296" fmla="*/ 349298 h 512833"/>
              <a:gd name="connsiteX6297" fmla="*/ 1549637 w 4972343"/>
              <a:gd name="connsiteY6297" fmla="*/ 358947 h 512833"/>
              <a:gd name="connsiteX6298" fmla="*/ 1539988 w 4972343"/>
              <a:gd name="connsiteY6298" fmla="*/ 349298 h 512833"/>
              <a:gd name="connsiteX6299" fmla="*/ 1549637 w 4972343"/>
              <a:gd name="connsiteY6299" fmla="*/ 339649 h 512833"/>
              <a:gd name="connsiteX6300" fmla="*/ 1521393 w 4972343"/>
              <a:gd name="connsiteY6300" fmla="*/ 339649 h 512833"/>
              <a:gd name="connsiteX6301" fmla="*/ 1531042 w 4972343"/>
              <a:gd name="connsiteY6301" fmla="*/ 349298 h 512833"/>
              <a:gd name="connsiteX6302" fmla="*/ 1521393 w 4972343"/>
              <a:gd name="connsiteY6302" fmla="*/ 358947 h 512833"/>
              <a:gd name="connsiteX6303" fmla="*/ 1511744 w 4972343"/>
              <a:gd name="connsiteY6303" fmla="*/ 349298 h 512833"/>
              <a:gd name="connsiteX6304" fmla="*/ 1521393 w 4972343"/>
              <a:gd name="connsiteY6304" fmla="*/ 339649 h 512833"/>
              <a:gd name="connsiteX6305" fmla="*/ 1493146 w 4972343"/>
              <a:gd name="connsiteY6305" fmla="*/ 339649 h 512833"/>
              <a:gd name="connsiteX6306" fmla="*/ 1502796 w 4972343"/>
              <a:gd name="connsiteY6306" fmla="*/ 349298 h 512833"/>
              <a:gd name="connsiteX6307" fmla="*/ 1493146 w 4972343"/>
              <a:gd name="connsiteY6307" fmla="*/ 358947 h 512833"/>
              <a:gd name="connsiteX6308" fmla="*/ 1483497 w 4972343"/>
              <a:gd name="connsiteY6308" fmla="*/ 349298 h 512833"/>
              <a:gd name="connsiteX6309" fmla="*/ 1493146 w 4972343"/>
              <a:gd name="connsiteY6309" fmla="*/ 339649 h 512833"/>
              <a:gd name="connsiteX6310" fmla="*/ 1464902 w 4972343"/>
              <a:gd name="connsiteY6310" fmla="*/ 339649 h 512833"/>
              <a:gd name="connsiteX6311" fmla="*/ 1474551 w 4972343"/>
              <a:gd name="connsiteY6311" fmla="*/ 349298 h 512833"/>
              <a:gd name="connsiteX6312" fmla="*/ 1464902 w 4972343"/>
              <a:gd name="connsiteY6312" fmla="*/ 358947 h 512833"/>
              <a:gd name="connsiteX6313" fmla="*/ 1455253 w 4972343"/>
              <a:gd name="connsiteY6313" fmla="*/ 349298 h 512833"/>
              <a:gd name="connsiteX6314" fmla="*/ 1464902 w 4972343"/>
              <a:gd name="connsiteY6314" fmla="*/ 339649 h 512833"/>
              <a:gd name="connsiteX6315" fmla="*/ 1436655 w 4972343"/>
              <a:gd name="connsiteY6315" fmla="*/ 339649 h 512833"/>
              <a:gd name="connsiteX6316" fmla="*/ 1446305 w 4972343"/>
              <a:gd name="connsiteY6316" fmla="*/ 349298 h 512833"/>
              <a:gd name="connsiteX6317" fmla="*/ 1436655 w 4972343"/>
              <a:gd name="connsiteY6317" fmla="*/ 358947 h 512833"/>
              <a:gd name="connsiteX6318" fmla="*/ 1427006 w 4972343"/>
              <a:gd name="connsiteY6318" fmla="*/ 349298 h 512833"/>
              <a:gd name="connsiteX6319" fmla="*/ 1436655 w 4972343"/>
              <a:gd name="connsiteY6319" fmla="*/ 339649 h 512833"/>
              <a:gd name="connsiteX6320" fmla="*/ 1408411 w 4972343"/>
              <a:gd name="connsiteY6320" fmla="*/ 339649 h 512833"/>
              <a:gd name="connsiteX6321" fmla="*/ 1418060 w 4972343"/>
              <a:gd name="connsiteY6321" fmla="*/ 349298 h 512833"/>
              <a:gd name="connsiteX6322" fmla="*/ 1408411 w 4972343"/>
              <a:gd name="connsiteY6322" fmla="*/ 358947 h 512833"/>
              <a:gd name="connsiteX6323" fmla="*/ 1398762 w 4972343"/>
              <a:gd name="connsiteY6323" fmla="*/ 349298 h 512833"/>
              <a:gd name="connsiteX6324" fmla="*/ 1408411 w 4972343"/>
              <a:gd name="connsiteY6324" fmla="*/ 339649 h 512833"/>
              <a:gd name="connsiteX6325" fmla="*/ 1380165 w 4972343"/>
              <a:gd name="connsiteY6325" fmla="*/ 339649 h 512833"/>
              <a:gd name="connsiteX6326" fmla="*/ 1389814 w 4972343"/>
              <a:gd name="connsiteY6326" fmla="*/ 349298 h 512833"/>
              <a:gd name="connsiteX6327" fmla="*/ 1380165 w 4972343"/>
              <a:gd name="connsiteY6327" fmla="*/ 358947 h 512833"/>
              <a:gd name="connsiteX6328" fmla="*/ 1370515 w 4972343"/>
              <a:gd name="connsiteY6328" fmla="*/ 349298 h 512833"/>
              <a:gd name="connsiteX6329" fmla="*/ 1380165 w 4972343"/>
              <a:gd name="connsiteY6329" fmla="*/ 339649 h 512833"/>
              <a:gd name="connsiteX6330" fmla="*/ 1351920 w 4972343"/>
              <a:gd name="connsiteY6330" fmla="*/ 339649 h 512833"/>
              <a:gd name="connsiteX6331" fmla="*/ 1361569 w 4972343"/>
              <a:gd name="connsiteY6331" fmla="*/ 349298 h 512833"/>
              <a:gd name="connsiteX6332" fmla="*/ 1351920 w 4972343"/>
              <a:gd name="connsiteY6332" fmla="*/ 358947 h 512833"/>
              <a:gd name="connsiteX6333" fmla="*/ 1342271 w 4972343"/>
              <a:gd name="connsiteY6333" fmla="*/ 349298 h 512833"/>
              <a:gd name="connsiteX6334" fmla="*/ 1351920 w 4972343"/>
              <a:gd name="connsiteY6334" fmla="*/ 339649 h 512833"/>
              <a:gd name="connsiteX6335" fmla="*/ 1323673 w 4972343"/>
              <a:gd name="connsiteY6335" fmla="*/ 339649 h 512833"/>
              <a:gd name="connsiteX6336" fmla="*/ 1333322 w 4972343"/>
              <a:gd name="connsiteY6336" fmla="*/ 349298 h 512833"/>
              <a:gd name="connsiteX6337" fmla="*/ 1323673 w 4972343"/>
              <a:gd name="connsiteY6337" fmla="*/ 358947 h 512833"/>
              <a:gd name="connsiteX6338" fmla="*/ 1314024 w 4972343"/>
              <a:gd name="connsiteY6338" fmla="*/ 349298 h 512833"/>
              <a:gd name="connsiteX6339" fmla="*/ 1323673 w 4972343"/>
              <a:gd name="connsiteY6339" fmla="*/ 339649 h 512833"/>
              <a:gd name="connsiteX6340" fmla="*/ 1295429 w 4972343"/>
              <a:gd name="connsiteY6340" fmla="*/ 339649 h 512833"/>
              <a:gd name="connsiteX6341" fmla="*/ 1305078 w 4972343"/>
              <a:gd name="connsiteY6341" fmla="*/ 349298 h 512833"/>
              <a:gd name="connsiteX6342" fmla="*/ 1295429 w 4972343"/>
              <a:gd name="connsiteY6342" fmla="*/ 358947 h 512833"/>
              <a:gd name="connsiteX6343" fmla="*/ 1285780 w 4972343"/>
              <a:gd name="connsiteY6343" fmla="*/ 349298 h 512833"/>
              <a:gd name="connsiteX6344" fmla="*/ 1295429 w 4972343"/>
              <a:gd name="connsiteY6344" fmla="*/ 339649 h 512833"/>
              <a:gd name="connsiteX6345" fmla="*/ 1267183 w 4972343"/>
              <a:gd name="connsiteY6345" fmla="*/ 339649 h 512833"/>
              <a:gd name="connsiteX6346" fmla="*/ 1276832 w 4972343"/>
              <a:gd name="connsiteY6346" fmla="*/ 349298 h 512833"/>
              <a:gd name="connsiteX6347" fmla="*/ 1267183 w 4972343"/>
              <a:gd name="connsiteY6347" fmla="*/ 358947 h 512833"/>
              <a:gd name="connsiteX6348" fmla="*/ 1257533 w 4972343"/>
              <a:gd name="connsiteY6348" fmla="*/ 349298 h 512833"/>
              <a:gd name="connsiteX6349" fmla="*/ 1267183 w 4972343"/>
              <a:gd name="connsiteY6349" fmla="*/ 339649 h 512833"/>
              <a:gd name="connsiteX6350" fmla="*/ 1238938 w 4972343"/>
              <a:gd name="connsiteY6350" fmla="*/ 339649 h 512833"/>
              <a:gd name="connsiteX6351" fmla="*/ 1248587 w 4972343"/>
              <a:gd name="connsiteY6351" fmla="*/ 349298 h 512833"/>
              <a:gd name="connsiteX6352" fmla="*/ 1238938 w 4972343"/>
              <a:gd name="connsiteY6352" fmla="*/ 358947 h 512833"/>
              <a:gd name="connsiteX6353" fmla="*/ 1229289 w 4972343"/>
              <a:gd name="connsiteY6353" fmla="*/ 349298 h 512833"/>
              <a:gd name="connsiteX6354" fmla="*/ 1238938 w 4972343"/>
              <a:gd name="connsiteY6354" fmla="*/ 339649 h 512833"/>
              <a:gd name="connsiteX6355" fmla="*/ 1210692 w 4972343"/>
              <a:gd name="connsiteY6355" fmla="*/ 339649 h 512833"/>
              <a:gd name="connsiteX6356" fmla="*/ 1220341 w 4972343"/>
              <a:gd name="connsiteY6356" fmla="*/ 349298 h 512833"/>
              <a:gd name="connsiteX6357" fmla="*/ 1210692 w 4972343"/>
              <a:gd name="connsiteY6357" fmla="*/ 358947 h 512833"/>
              <a:gd name="connsiteX6358" fmla="*/ 1201042 w 4972343"/>
              <a:gd name="connsiteY6358" fmla="*/ 349298 h 512833"/>
              <a:gd name="connsiteX6359" fmla="*/ 1210692 w 4972343"/>
              <a:gd name="connsiteY6359" fmla="*/ 339649 h 512833"/>
              <a:gd name="connsiteX6360" fmla="*/ 1182447 w 4972343"/>
              <a:gd name="connsiteY6360" fmla="*/ 339649 h 512833"/>
              <a:gd name="connsiteX6361" fmla="*/ 1192096 w 4972343"/>
              <a:gd name="connsiteY6361" fmla="*/ 349298 h 512833"/>
              <a:gd name="connsiteX6362" fmla="*/ 1182447 w 4972343"/>
              <a:gd name="connsiteY6362" fmla="*/ 358947 h 512833"/>
              <a:gd name="connsiteX6363" fmla="*/ 1172798 w 4972343"/>
              <a:gd name="connsiteY6363" fmla="*/ 349298 h 512833"/>
              <a:gd name="connsiteX6364" fmla="*/ 1182447 w 4972343"/>
              <a:gd name="connsiteY6364" fmla="*/ 339649 h 512833"/>
              <a:gd name="connsiteX6365" fmla="*/ 1154200 w 4972343"/>
              <a:gd name="connsiteY6365" fmla="*/ 339649 h 512833"/>
              <a:gd name="connsiteX6366" fmla="*/ 1163850 w 4972343"/>
              <a:gd name="connsiteY6366" fmla="*/ 349298 h 512833"/>
              <a:gd name="connsiteX6367" fmla="*/ 1154200 w 4972343"/>
              <a:gd name="connsiteY6367" fmla="*/ 358947 h 512833"/>
              <a:gd name="connsiteX6368" fmla="*/ 1144551 w 4972343"/>
              <a:gd name="connsiteY6368" fmla="*/ 349298 h 512833"/>
              <a:gd name="connsiteX6369" fmla="*/ 1154200 w 4972343"/>
              <a:gd name="connsiteY6369" fmla="*/ 339649 h 512833"/>
              <a:gd name="connsiteX6370" fmla="*/ 1125956 w 4972343"/>
              <a:gd name="connsiteY6370" fmla="*/ 339649 h 512833"/>
              <a:gd name="connsiteX6371" fmla="*/ 1135605 w 4972343"/>
              <a:gd name="connsiteY6371" fmla="*/ 349298 h 512833"/>
              <a:gd name="connsiteX6372" fmla="*/ 1125956 w 4972343"/>
              <a:gd name="connsiteY6372" fmla="*/ 358947 h 512833"/>
              <a:gd name="connsiteX6373" fmla="*/ 1116307 w 4972343"/>
              <a:gd name="connsiteY6373" fmla="*/ 349298 h 512833"/>
              <a:gd name="connsiteX6374" fmla="*/ 1125956 w 4972343"/>
              <a:gd name="connsiteY6374" fmla="*/ 339649 h 512833"/>
              <a:gd name="connsiteX6375" fmla="*/ 1097709 w 4972343"/>
              <a:gd name="connsiteY6375" fmla="*/ 339649 h 512833"/>
              <a:gd name="connsiteX6376" fmla="*/ 1107359 w 4972343"/>
              <a:gd name="connsiteY6376" fmla="*/ 349298 h 512833"/>
              <a:gd name="connsiteX6377" fmla="*/ 1097709 w 4972343"/>
              <a:gd name="connsiteY6377" fmla="*/ 358947 h 512833"/>
              <a:gd name="connsiteX6378" fmla="*/ 1088060 w 4972343"/>
              <a:gd name="connsiteY6378" fmla="*/ 349298 h 512833"/>
              <a:gd name="connsiteX6379" fmla="*/ 1097709 w 4972343"/>
              <a:gd name="connsiteY6379" fmla="*/ 339649 h 512833"/>
              <a:gd name="connsiteX6380" fmla="*/ 1069465 w 4972343"/>
              <a:gd name="connsiteY6380" fmla="*/ 339649 h 512833"/>
              <a:gd name="connsiteX6381" fmla="*/ 1079114 w 4972343"/>
              <a:gd name="connsiteY6381" fmla="*/ 349298 h 512833"/>
              <a:gd name="connsiteX6382" fmla="*/ 1069465 w 4972343"/>
              <a:gd name="connsiteY6382" fmla="*/ 358947 h 512833"/>
              <a:gd name="connsiteX6383" fmla="*/ 1059816 w 4972343"/>
              <a:gd name="connsiteY6383" fmla="*/ 349298 h 512833"/>
              <a:gd name="connsiteX6384" fmla="*/ 1069465 w 4972343"/>
              <a:gd name="connsiteY6384" fmla="*/ 339649 h 512833"/>
              <a:gd name="connsiteX6385" fmla="*/ 1041219 w 4972343"/>
              <a:gd name="connsiteY6385" fmla="*/ 339649 h 512833"/>
              <a:gd name="connsiteX6386" fmla="*/ 1050868 w 4972343"/>
              <a:gd name="connsiteY6386" fmla="*/ 349298 h 512833"/>
              <a:gd name="connsiteX6387" fmla="*/ 1041219 w 4972343"/>
              <a:gd name="connsiteY6387" fmla="*/ 358947 h 512833"/>
              <a:gd name="connsiteX6388" fmla="*/ 1031570 w 4972343"/>
              <a:gd name="connsiteY6388" fmla="*/ 349298 h 512833"/>
              <a:gd name="connsiteX6389" fmla="*/ 1041219 w 4972343"/>
              <a:gd name="connsiteY6389" fmla="*/ 339649 h 512833"/>
              <a:gd name="connsiteX6390" fmla="*/ 1012974 w 4972343"/>
              <a:gd name="connsiteY6390" fmla="*/ 339649 h 512833"/>
              <a:gd name="connsiteX6391" fmla="*/ 1022623 w 4972343"/>
              <a:gd name="connsiteY6391" fmla="*/ 349298 h 512833"/>
              <a:gd name="connsiteX6392" fmla="*/ 1012974 w 4972343"/>
              <a:gd name="connsiteY6392" fmla="*/ 358947 h 512833"/>
              <a:gd name="connsiteX6393" fmla="*/ 1003325 w 4972343"/>
              <a:gd name="connsiteY6393" fmla="*/ 349298 h 512833"/>
              <a:gd name="connsiteX6394" fmla="*/ 1012974 w 4972343"/>
              <a:gd name="connsiteY6394" fmla="*/ 339649 h 512833"/>
              <a:gd name="connsiteX6395" fmla="*/ 984728 w 4972343"/>
              <a:gd name="connsiteY6395" fmla="*/ 339649 h 512833"/>
              <a:gd name="connsiteX6396" fmla="*/ 994377 w 4972343"/>
              <a:gd name="connsiteY6396" fmla="*/ 349298 h 512833"/>
              <a:gd name="connsiteX6397" fmla="*/ 984728 w 4972343"/>
              <a:gd name="connsiteY6397" fmla="*/ 358947 h 512833"/>
              <a:gd name="connsiteX6398" fmla="*/ 975079 w 4972343"/>
              <a:gd name="connsiteY6398" fmla="*/ 349298 h 512833"/>
              <a:gd name="connsiteX6399" fmla="*/ 984728 w 4972343"/>
              <a:gd name="connsiteY6399" fmla="*/ 339649 h 512833"/>
              <a:gd name="connsiteX6400" fmla="*/ 956483 w 4972343"/>
              <a:gd name="connsiteY6400" fmla="*/ 339649 h 512833"/>
              <a:gd name="connsiteX6401" fmla="*/ 966132 w 4972343"/>
              <a:gd name="connsiteY6401" fmla="*/ 349298 h 512833"/>
              <a:gd name="connsiteX6402" fmla="*/ 956483 w 4972343"/>
              <a:gd name="connsiteY6402" fmla="*/ 358947 h 512833"/>
              <a:gd name="connsiteX6403" fmla="*/ 946834 w 4972343"/>
              <a:gd name="connsiteY6403" fmla="*/ 349298 h 512833"/>
              <a:gd name="connsiteX6404" fmla="*/ 956483 w 4972343"/>
              <a:gd name="connsiteY6404" fmla="*/ 339649 h 512833"/>
              <a:gd name="connsiteX6405" fmla="*/ 928237 w 4972343"/>
              <a:gd name="connsiteY6405" fmla="*/ 339649 h 512833"/>
              <a:gd name="connsiteX6406" fmla="*/ 937886 w 4972343"/>
              <a:gd name="connsiteY6406" fmla="*/ 349298 h 512833"/>
              <a:gd name="connsiteX6407" fmla="*/ 928237 w 4972343"/>
              <a:gd name="connsiteY6407" fmla="*/ 358947 h 512833"/>
              <a:gd name="connsiteX6408" fmla="*/ 918588 w 4972343"/>
              <a:gd name="connsiteY6408" fmla="*/ 349298 h 512833"/>
              <a:gd name="connsiteX6409" fmla="*/ 928237 w 4972343"/>
              <a:gd name="connsiteY6409" fmla="*/ 339649 h 512833"/>
              <a:gd name="connsiteX6410" fmla="*/ 899992 w 4972343"/>
              <a:gd name="connsiteY6410" fmla="*/ 339649 h 512833"/>
              <a:gd name="connsiteX6411" fmla="*/ 909641 w 4972343"/>
              <a:gd name="connsiteY6411" fmla="*/ 349298 h 512833"/>
              <a:gd name="connsiteX6412" fmla="*/ 899992 w 4972343"/>
              <a:gd name="connsiteY6412" fmla="*/ 358947 h 512833"/>
              <a:gd name="connsiteX6413" fmla="*/ 890343 w 4972343"/>
              <a:gd name="connsiteY6413" fmla="*/ 349298 h 512833"/>
              <a:gd name="connsiteX6414" fmla="*/ 899992 w 4972343"/>
              <a:gd name="connsiteY6414" fmla="*/ 339649 h 512833"/>
              <a:gd name="connsiteX6415" fmla="*/ 871746 w 4972343"/>
              <a:gd name="connsiteY6415" fmla="*/ 339649 h 512833"/>
              <a:gd name="connsiteX6416" fmla="*/ 881395 w 4972343"/>
              <a:gd name="connsiteY6416" fmla="*/ 349298 h 512833"/>
              <a:gd name="connsiteX6417" fmla="*/ 871746 w 4972343"/>
              <a:gd name="connsiteY6417" fmla="*/ 358947 h 512833"/>
              <a:gd name="connsiteX6418" fmla="*/ 862097 w 4972343"/>
              <a:gd name="connsiteY6418" fmla="*/ 349298 h 512833"/>
              <a:gd name="connsiteX6419" fmla="*/ 871746 w 4972343"/>
              <a:gd name="connsiteY6419" fmla="*/ 339649 h 512833"/>
              <a:gd name="connsiteX6420" fmla="*/ 843501 w 4972343"/>
              <a:gd name="connsiteY6420" fmla="*/ 339649 h 512833"/>
              <a:gd name="connsiteX6421" fmla="*/ 853150 w 4972343"/>
              <a:gd name="connsiteY6421" fmla="*/ 349298 h 512833"/>
              <a:gd name="connsiteX6422" fmla="*/ 843501 w 4972343"/>
              <a:gd name="connsiteY6422" fmla="*/ 358947 h 512833"/>
              <a:gd name="connsiteX6423" fmla="*/ 833852 w 4972343"/>
              <a:gd name="connsiteY6423" fmla="*/ 349298 h 512833"/>
              <a:gd name="connsiteX6424" fmla="*/ 843501 w 4972343"/>
              <a:gd name="connsiteY6424" fmla="*/ 339649 h 512833"/>
              <a:gd name="connsiteX6425" fmla="*/ 815255 w 4972343"/>
              <a:gd name="connsiteY6425" fmla="*/ 339649 h 512833"/>
              <a:gd name="connsiteX6426" fmla="*/ 824904 w 4972343"/>
              <a:gd name="connsiteY6426" fmla="*/ 349298 h 512833"/>
              <a:gd name="connsiteX6427" fmla="*/ 815255 w 4972343"/>
              <a:gd name="connsiteY6427" fmla="*/ 358947 h 512833"/>
              <a:gd name="connsiteX6428" fmla="*/ 805606 w 4972343"/>
              <a:gd name="connsiteY6428" fmla="*/ 349298 h 512833"/>
              <a:gd name="connsiteX6429" fmla="*/ 815255 w 4972343"/>
              <a:gd name="connsiteY6429" fmla="*/ 339649 h 512833"/>
              <a:gd name="connsiteX6430" fmla="*/ 787010 w 4972343"/>
              <a:gd name="connsiteY6430" fmla="*/ 339649 h 512833"/>
              <a:gd name="connsiteX6431" fmla="*/ 796659 w 4972343"/>
              <a:gd name="connsiteY6431" fmla="*/ 349298 h 512833"/>
              <a:gd name="connsiteX6432" fmla="*/ 787010 w 4972343"/>
              <a:gd name="connsiteY6432" fmla="*/ 358947 h 512833"/>
              <a:gd name="connsiteX6433" fmla="*/ 777361 w 4972343"/>
              <a:gd name="connsiteY6433" fmla="*/ 349298 h 512833"/>
              <a:gd name="connsiteX6434" fmla="*/ 787010 w 4972343"/>
              <a:gd name="connsiteY6434" fmla="*/ 339649 h 512833"/>
              <a:gd name="connsiteX6435" fmla="*/ 758764 w 4972343"/>
              <a:gd name="connsiteY6435" fmla="*/ 339649 h 512833"/>
              <a:gd name="connsiteX6436" fmla="*/ 768413 w 4972343"/>
              <a:gd name="connsiteY6436" fmla="*/ 349298 h 512833"/>
              <a:gd name="connsiteX6437" fmla="*/ 758764 w 4972343"/>
              <a:gd name="connsiteY6437" fmla="*/ 358947 h 512833"/>
              <a:gd name="connsiteX6438" fmla="*/ 749115 w 4972343"/>
              <a:gd name="connsiteY6438" fmla="*/ 349298 h 512833"/>
              <a:gd name="connsiteX6439" fmla="*/ 758764 w 4972343"/>
              <a:gd name="connsiteY6439" fmla="*/ 339649 h 512833"/>
              <a:gd name="connsiteX6440" fmla="*/ 730517 w 4972343"/>
              <a:gd name="connsiteY6440" fmla="*/ 339649 h 512833"/>
              <a:gd name="connsiteX6441" fmla="*/ 740167 w 4972343"/>
              <a:gd name="connsiteY6441" fmla="*/ 349298 h 512833"/>
              <a:gd name="connsiteX6442" fmla="*/ 730517 w 4972343"/>
              <a:gd name="connsiteY6442" fmla="*/ 358947 h 512833"/>
              <a:gd name="connsiteX6443" fmla="*/ 720868 w 4972343"/>
              <a:gd name="connsiteY6443" fmla="*/ 349298 h 512833"/>
              <a:gd name="connsiteX6444" fmla="*/ 730517 w 4972343"/>
              <a:gd name="connsiteY6444" fmla="*/ 339649 h 512833"/>
              <a:gd name="connsiteX6445" fmla="*/ 702273 w 4972343"/>
              <a:gd name="connsiteY6445" fmla="*/ 339649 h 512833"/>
              <a:gd name="connsiteX6446" fmla="*/ 711922 w 4972343"/>
              <a:gd name="connsiteY6446" fmla="*/ 349298 h 512833"/>
              <a:gd name="connsiteX6447" fmla="*/ 702273 w 4972343"/>
              <a:gd name="connsiteY6447" fmla="*/ 358947 h 512833"/>
              <a:gd name="connsiteX6448" fmla="*/ 692624 w 4972343"/>
              <a:gd name="connsiteY6448" fmla="*/ 349298 h 512833"/>
              <a:gd name="connsiteX6449" fmla="*/ 702273 w 4972343"/>
              <a:gd name="connsiteY6449" fmla="*/ 339649 h 512833"/>
              <a:gd name="connsiteX6450" fmla="*/ 674026 w 4972343"/>
              <a:gd name="connsiteY6450" fmla="*/ 339649 h 512833"/>
              <a:gd name="connsiteX6451" fmla="*/ 683676 w 4972343"/>
              <a:gd name="connsiteY6451" fmla="*/ 349298 h 512833"/>
              <a:gd name="connsiteX6452" fmla="*/ 674026 w 4972343"/>
              <a:gd name="connsiteY6452" fmla="*/ 358947 h 512833"/>
              <a:gd name="connsiteX6453" fmla="*/ 664377 w 4972343"/>
              <a:gd name="connsiteY6453" fmla="*/ 349298 h 512833"/>
              <a:gd name="connsiteX6454" fmla="*/ 674026 w 4972343"/>
              <a:gd name="connsiteY6454" fmla="*/ 339649 h 512833"/>
              <a:gd name="connsiteX6455" fmla="*/ 645782 w 4972343"/>
              <a:gd name="connsiteY6455" fmla="*/ 339649 h 512833"/>
              <a:gd name="connsiteX6456" fmla="*/ 655431 w 4972343"/>
              <a:gd name="connsiteY6456" fmla="*/ 349298 h 512833"/>
              <a:gd name="connsiteX6457" fmla="*/ 645782 w 4972343"/>
              <a:gd name="connsiteY6457" fmla="*/ 358947 h 512833"/>
              <a:gd name="connsiteX6458" fmla="*/ 636133 w 4972343"/>
              <a:gd name="connsiteY6458" fmla="*/ 349298 h 512833"/>
              <a:gd name="connsiteX6459" fmla="*/ 645782 w 4972343"/>
              <a:gd name="connsiteY6459" fmla="*/ 339649 h 512833"/>
              <a:gd name="connsiteX6460" fmla="*/ 617536 w 4972343"/>
              <a:gd name="connsiteY6460" fmla="*/ 339649 h 512833"/>
              <a:gd name="connsiteX6461" fmla="*/ 627185 w 4972343"/>
              <a:gd name="connsiteY6461" fmla="*/ 349298 h 512833"/>
              <a:gd name="connsiteX6462" fmla="*/ 617536 w 4972343"/>
              <a:gd name="connsiteY6462" fmla="*/ 358947 h 512833"/>
              <a:gd name="connsiteX6463" fmla="*/ 607887 w 4972343"/>
              <a:gd name="connsiteY6463" fmla="*/ 349298 h 512833"/>
              <a:gd name="connsiteX6464" fmla="*/ 617536 w 4972343"/>
              <a:gd name="connsiteY6464" fmla="*/ 339649 h 512833"/>
              <a:gd name="connsiteX6465" fmla="*/ 589291 w 4972343"/>
              <a:gd name="connsiteY6465" fmla="*/ 339649 h 512833"/>
              <a:gd name="connsiteX6466" fmla="*/ 598940 w 4972343"/>
              <a:gd name="connsiteY6466" fmla="*/ 349298 h 512833"/>
              <a:gd name="connsiteX6467" fmla="*/ 589291 w 4972343"/>
              <a:gd name="connsiteY6467" fmla="*/ 358947 h 512833"/>
              <a:gd name="connsiteX6468" fmla="*/ 579642 w 4972343"/>
              <a:gd name="connsiteY6468" fmla="*/ 349298 h 512833"/>
              <a:gd name="connsiteX6469" fmla="*/ 589291 w 4972343"/>
              <a:gd name="connsiteY6469" fmla="*/ 339649 h 512833"/>
              <a:gd name="connsiteX6470" fmla="*/ 561045 w 4972343"/>
              <a:gd name="connsiteY6470" fmla="*/ 339649 h 512833"/>
              <a:gd name="connsiteX6471" fmla="*/ 570694 w 4972343"/>
              <a:gd name="connsiteY6471" fmla="*/ 349298 h 512833"/>
              <a:gd name="connsiteX6472" fmla="*/ 561045 w 4972343"/>
              <a:gd name="connsiteY6472" fmla="*/ 358947 h 512833"/>
              <a:gd name="connsiteX6473" fmla="*/ 551395 w 4972343"/>
              <a:gd name="connsiteY6473" fmla="*/ 349298 h 512833"/>
              <a:gd name="connsiteX6474" fmla="*/ 561045 w 4972343"/>
              <a:gd name="connsiteY6474" fmla="*/ 339649 h 512833"/>
              <a:gd name="connsiteX6475" fmla="*/ 532800 w 4972343"/>
              <a:gd name="connsiteY6475" fmla="*/ 339649 h 512833"/>
              <a:gd name="connsiteX6476" fmla="*/ 542449 w 4972343"/>
              <a:gd name="connsiteY6476" fmla="*/ 349298 h 512833"/>
              <a:gd name="connsiteX6477" fmla="*/ 532800 w 4972343"/>
              <a:gd name="connsiteY6477" fmla="*/ 358947 h 512833"/>
              <a:gd name="connsiteX6478" fmla="*/ 523151 w 4972343"/>
              <a:gd name="connsiteY6478" fmla="*/ 349298 h 512833"/>
              <a:gd name="connsiteX6479" fmla="*/ 532800 w 4972343"/>
              <a:gd name="connsiteY6479" fmla="*/ 339649 h 512833"/>
              <a:gd name="connsiteX6480" fmla="*/ 504554 w 4972343"/>
              <a:gd name="connsiteY6480" fmla="*/ 339649 h 512833"/>
              <a:gd name="connsiteX6481" fmla="*/ 514203 w 4972343"/>
              <a:gd name="connsiteY6481" fmla="*/ 349298 h 512833"/>
              <a:gd name="connsiteX6482" fmla="*/ 504554 w 4972343"/>
              <a:gd name="connsiteY6482" fmla="*/ 358947 h 512833"/>
              <a:gd name="connsiteX6483" fmla="*/ 494905 w 4972343"/>
              <a:gd name="connsiteY6483" fmla="*/ 349298 h 512833"/>
              <a:gd name="connsiteX6484" fmla="*/ 504554 w 4972343"/>
              <a:gd name="connsiteY6484" fmla="*/ 339649 h 512833"/>
              <a:gd name="connsiteX6485" fmla="*/ 476309 w 4972343"/>
              <a:gd name="connsiteY6485" fmla="*/ 339649 h 512833"/>
              <a:gd name="connsiteX6486" fmla="*/ 485958 w 4972343"/>
              <a:gd name="connsiteY6486" fmla="*/ 349298 h 512833"/>
              <a:gd name="connsiteX6487" fmla="*/ 476309 w 4972343"/>
              <a:gd name="connsiteY6487" fmla="*/ 358947 h 512833"/>
              <a:gd name="connsiteX6488" fmla="*/ 466660 w 4972343"/>
              <a:gd name="connsiteY6488" fmla="*/ 349298 h 512833"/>
              <a:gd name="connsiteX6489" fmla="*/ 476309 w 4972343"/>
              <a:gd name="connsiteY6489" fmla="*/ 339649 h 512833"/>
              <a:gd name="connsiteX6490" fmla="*/ 448063 w 4972343"/>
              <a:gd name="connsiteY6490" fmla="*/ 339649 h 512833"/>
              <a:gd name="connsiteX6491" fmla="*/ 457712 w 4972343"/>
              <a:gd name="connsiteY6491" fmla="*/ 349298 h 512833"/>
              <a:gd name="connsiteX6492" fmla="*/ 448063 w 4972343"/>
              <a:gd name="connsiteY6492" fmla="*/ 358947 h 512833"/>
              <a:gd name="connsiteX6493" fmla="*/ 438413 w 4972343"/>
              <a:gd name="connsiteY6493" fmla="*/ 349298 h 512833"/>
              <a:gd name="connsiteX6494" fmla="*/ 448063 w 4972343"/>
              <a:gd name="connsiteY6494" fmla="*/ 339649 h 512833"/>
              <a:gd name="connsiteX6495" fmla="*/ 419818 w 4972343"/>
              <a:gd name="connsiteY6495" fmla="*/ 339649 h 512833"/>
              <a:gd name="connsiteX6496" fmla="*/ 429467 w 4972343"/>
              <a:gd name="connsiteY6496" fmla="*/ 349298 h 512833"/>
              <a:gd name="connsiteX6497" fmla="*/ 419818 w 4972343"/>
              <a:gd name="connsiteY6497" fmla="*/ 358947 h 512833"/>
              <a:gd name="connsiteX6498" fmla="*/ 410169 w 4972343"/>
              <a:gd name="connsiteY6498" fmla="*/ 349298 h 512833"/>
              <a:gd name="connsiteX6499" fmla="*/ 419818 w 4972343"/>
              <a:gd name="connsiteY6499" fmla="*/ 339649 h 512833"/>
              <a:gd name="connsiteX6500" fmla="*/ 391572 w 4972343"/>
              <a:gd name="connsiteY6500" fmla="*/ 339649 h 512833"/>
              <a:gd name="connsiteX6501" fmla="*/ 401221 w 4972343"/>
              <a:gd name="connsiteY6501" fmla="*/ 349298 h 512833"/>
              <a:gd name="connsiteX6502" fmla="*/ 391572 w 4972343"/>
              <a:gd name="connsiteY6502" fmla="*/ 358947 h 512833"/>
              <a:gd name="connsiteX6503" fmla="*/ 381923 w 4972343"/>
              <a:gd name="connsiteY6503" fmla="*/ 349298 h 512833"/>
              <a:gd name="connsiteX6504" fmla="*/ 391572 w 4972343"/>
              <a:gd name="connsiteY6504" fmla="*/ 339649 h 512833"/>
              <a:gd name="connsiteX6505" fmla="*/ 363327 w 4972343"/>
              <a:gd name="connsiteY6505" fmla="*/ 339649 h 512833"/>
              <a:gd name="connsiteX6506" fmla="*/ 372976 w 4972343"/>
              <a:gd name="connsiteY6506" fmla="*/ 349298 h 512833"/>
              <a:gd name="connsiteX6507" fmla="*/ 363327 w 4972343"/>
              <a:gd name="connsiteY6507" fmla="*/ 358947 h 512833"/>
              <a:gd name="connsiteX6508" fmla="*/ 353678 w 4972343"/>
              <a:gd name="connsiteY6508" fmla="*/ 349298 h 512833"/>
              <a:gd name="connsiteX6509" fmla="*/ 363327 w 4972343"/>
              <a:gd name="connsiteY6509" fmla="*/ 339649 h 512833"/>
              <a:gd name="connsiteX6510" fmla="*/ 335081 w 4972343"/>
              <a:gd name="connsiteY6510" fmla="*/ 339649 h 512833"/>
              <a:gd name="connsiteX6511" fmla="*/ 344730 w 4972343"/>
              <a:gd name="connsiteY6511" fmla="*/ 349298 h 512833"/>
              <a:gd name="connsiteX6512" fmla="*/ 335081 w 4972343"/>
              <a:gd name="connsiteY6512" fmla="*/ 358947 h 512833"/>
              <a:gd name="connsiteX6513" fmla="*/ 325432 w 4972343"/>
              <a:gd name="connsiteY6513" fmla="*/ 349298 h 512833"/>
              <a:gd name="connsiteX6514" fmla="*/ 335081 w 4972343"/>
              <a:gd name="connsiteY6514" fmla="*/ 339649 h 512833"/>
              <a:gd name="connsiteX6515" fmla="*/ 306836 w 4972343"/>
              <a:gd name="connsiteY6515" fmla="*/ 339649 h 512833"/>
              <a:gd name="connsiteX6516" fmla="*/ 316485 w 4972343"/>
              <a:gd name="connsiteY6516" fmla="*/ 349298 h 512833"/>
              <a:gd name="connsiteX6517" fmla="*/ 306836 w 4972343"/>
              <a:gd name="connsiteY6517" fmla="*/ 358947 h 512833"/>
              <a:gd name="connsiteX6518" fmla="*/ 297187 w 4972343"/>
              <a:gd name="connsiteY6518" fmla="*/ 349298 h 512833"/>
              <a:gd name="connsiteX6519" fmla="*/ 306836 w 4972343"/>
              <a:gd name="connsiteY6519" fmla="*/ 339649 h 512833"/>
              <a:gd name="connsiteX6520" fmla="*/ 278590 w 4972343"/>
              <a:gd name="connsiteY6520" fmla="*/ 339649 h 512833"/>
              <a:gd name="connsiteX6521" fmla="*/ 288239 w 4972343"/>
              <a:gd name="connsiteY6521" fmla="*/ 349298 h 512833"/>
              <a:gd name="connsiteX6522" fmla="*/ 278590 w 4972343"/>
              <a:gd name="connsiteY6522" fmla="*/ 358947 h 512833"/>
              <a:gd name="connsiteX6523" fmla="*/ 268941 w 4972343"/>
              <a:gd name="connsiteY6523" fmla="*/ 349298 h 512833"/>
              <a:gd name="connsiteX6524" fmla="*/ 278590 w 4972343"/>
              <a:gd name="connsiteY6524" fmla="*/ 339649 h 512833"/>
              <a:gd name="connsiteX6525" fmla="*/ 250345 w 4972343"/>
              <a:gd name="connsiteY6525" fmla="*/ 339649 h 512833"/>
              <a:gd name="connsiteX6526" fmla="*/ 259994 w 4972343"/>
              <a:gd name="connsiteY6526" fmla="*/ 349298 h 512833"/>
              <a:gd name="connsiteX6527" fmla="*/ 250345 w 4972343"/>
              <a:gd name="connsiteY6527" fmla="*/ 358947 h 512833"/>
              <a:gd name="connsiteX6528" fmla="*/ 240696 w 4972343"/>
              <a:gd name="connsiteY6528" fmla="*/ 349298 h 512833"/>
              <a:gd name="connsiteX6529" fmla="*/ 250345 w 4972343"/>
              <a:gd name="connsiteY6529" fmla="*/ 339649 h 512833"/>
              <a:gd name="connsiteX6530" fmla="*/ 222099 w 4972343"/>
              <a:gd name="connsiteY6530" fmla="*/ 339649 h 512833"/>
              <a:gd name="connsiteX6531" fmla="*/ 231748 w 4972343"/>
              <a:gd name="connsiteY6531" fmla="*/ 349298 h 512833"/>
              <a:gd name="connsiteX6532" fmla="*/ 222099 w 4972343"/>
              <a:gd name="connsiteY6532" fmla="*/ 358947 h 512833"/>
              <a:gd name="connsiteX6533" fmla="*/ 212450 w 4972343"/>
              <a:gd name="connsiteY6533" fmla="*/ 349298 h 512833"/>
              <a:gd name="connsiteX6534" fmla="*/ 222099 w 4972343"/>
              <a:gd name="connsiteY6534" fmla="*/ 339649 h 512833"/>
              <a:gd name="connsiteX6535" fmla="*/ 193854 w 4972343"/>
              <a:gd name="connsiteY6535" fmla="*/ 339649 h 512833"/>
              <a:gd name="connsiteX6536" fmla="*/ 203504 w 4972343"/>
              <a:gd name="connsiteY6536" fmla="*/ 349298 h 512833"/>
              <a:gd name="connsiteX6537" fmla="*/ 193854 w 4972343"/>
              <a:gd name="connsiteY6537" fmla="*/ 358947 h 512833"/>
              <a:gd name="connsiteX6538" fmla="*/ 184205 w 4972343"/>
              <a:gd name="connsiteY6538" fmla="*/ 349298 h 512833"/>
              <a:gd name="connsiteX6539" fmla="*/ 193854 w 4972343"/>
              <a:gd name="connsiteY6539" fmla="*/ 339649 h 512833"/>
              <a:gd name="connsiteX6540" fmla="*/ 165608 w 4972343"/>
              <a:gd name="connsiteY6540" fmla="*/ 339649 h 512833"/>
              <a:gd name="connsiteX6541" fmla="*/ 175257 w 4972343"/>
              <a:gd name="connsiteY6541" fmla="*/ 349298 h 512833"/>
              <a:gd name="connsiteX6542" fmla="*/ 165608 w 4972343"/>
              <a:gd name="connsiteY6542" fmla="*/ 358947 h 512833"/>
              <a:gd name="connsiteX6543" fmla="*/ 155959 w 4972343"/>
              <a:gd name="connsiteY6543" fmla="*/ 349298 h 512833"/>
              <a:gd name="connsiteX6544" fmla="*/ 165608 w 4972343"/>
              <a:gd name="connsiteY6544" fmla="*/ 339649 h 512833"/>
              <a:gd name="connsiteX6545" fmla="*/ 137363 w 4972343"/>
              <a:gd name="connsiteY6545" fmla="*/ 339649 h 512833"/>
              <a:gd name="connsiteX6546" fmla="*/ 147012 w 4972343"/>
              <a:gd name="connsiteY6546" fmla="*/ 349298 h 512833"/>
              <a:gd name="connsiteX6547" fmla="*/ 137363 w 4972343"/>
              <a:gd name="connsiteY6547" fmla="*/ 358947 h 512833"/>
              <a:gd name="connsiteX6548" fmla="*/ 127714 w 4972343"/>
              <a:gd name="connsiteY6548" fmla="*/ 349298 h 512833"/>
              <a:gd name="connsiteX6549" fmla="*/ 137363 w 4972343"/>
              <a:gd name="connsiteY6549" fmla="*/ 339649 h 512833"/>
              <a:gd name="connsiteX6550" fmla="*/ 109117 w 4972343"/>
              <a:gd name="connsiteY6550" fmla="*/ 339649 h 512833"/>
              <a:gd name="connsiteX6551" fmla="*/ 118766 w 4972343"/>
              <a:gd name="connsiteY6551" fmla="*/ 349298 h 512833"/>
              <a:gd name="connsiteX6552" fmla="*/ 109117 w 4972343"/>
              <a:gd name="connsiteY6552" fmla="*/ 358947 h 512833"/>
              <a:gd name="connsiteX6553" fmla="*/ 99468 w 4972343"/>
              <a:gd name="connsiteY6553" fmla="*/ 349298 h 512833"/>
              <a:gd name="connsiteX6554" fmla="*/ 109117 w 4972343"/>
              <a:gd name="connsiteY6554" fmla="*/ 339649 h 512833"/>
              <a:gd name="connsiteX6555" fmla="*/ 80872 w 4972343"/>
              <a:gd name="connsiteY6555" fmla="*/ 339649 h 512833"/>
              <a:gd name="connsiteX6556" fmla="*/ 90521 w 4972343"/>
              <a:gd name="connsiteY6556" fmla="*/ 349298 h 512833"/>
              <a:gd name="connsiteX6557" fmla="*/ 80872 w 4972343"/>
              <a:gd name="connsiteY6557" fmla="*/ 358947 h 512833"/>
              <a:gd name="connsiteX6558" fmla="*/ 71223 w 4972343"/>
              <a:gd name="connsiteY6558" fmla="*/ 349298 h 512833"/>
              <a:gd name="connsiteX6559" fmla="*/ 80872 w 4972343"/>
              <a:gd name="connsiteY6559" fmla="*/ 339649 h 512833"/>
              <a:gd name="connsiteX6560" fmla="*/ 52626 w 4972343"/>
              <a:gd name="connsiteY6560" fmla="*/ 339649 h 512833"/>
              <a:gd name="connsiteX6561" fmla="*/ 62276 w 4972343"/>
              <a:gd name="connsiteY6561" fmla="*/ 349298 h 512833"/>
              <a:gd name="connsiteX6562" fmla="*/ 52626 w 4972343"/>
              <a:gd name="connsiteY6562" fmla="*/ 358947 h 512833"/>
              <a:gd name="connsiteX6563" fmla="*/ 42977 w 4972343"/>
              <a:gd name="connsiteY6563" fmla="*/ 349298 h 512833"/>
              <a:gd name="connsiteX6564" fmla="*/ 52626 w 4972343"/>
              <a:gd name="connsiteY6564" fmla="*/ 339649 h 512833"/>
              <a:gd name="connsiteX6565" fmla="*/ 24381 w 4972343"/>
              <a:gd name="connsiteY6565" fmla="*/ 339649 h 512833"/>
              <a:gd name="connsiteX6566" fmla="*/ 34030 w 4972343"/>
              <a:gd name="connsiteY6566" fmla="*/ 349298 h 512833"/>
              <a:gd name="connsiteX6567" fmla="*/ 24381 w 4972343"/>
              <a:gd name="connsiteY6567" fmla="*/ 358947 h 512833"/>
              <a:gd name="connsiteX6568" fmla="*/ 14732 w 4972343"/>
              <a:gd name="connsiteY6568" fmla="*/ 349298 h 512833"/>
              <a:gd name="connsiteX6569" fmla="*/ 24381 w 4972343"/>
              <a:gd name="connsiteY6569" fmla="*/ 339649 h 512833"/>
              <a:gd name="connsiteX6570" fmla="*/ 4953148 w 4972343"/>
              <a:gd name="connsiteY6570" fmla="*/ 315390 h 512833"/>
              <a:gd name="connsiteX6571" fmla="*/ 4962594 w 4972343"/>
              <a:gd name="connsiteY6571" fmla="*/ 324837 h 512833"/>
              <a:gd name="connsiteX6572" fmla="*/ 4953148 w 4972343"/>
              <a:gd name="connsiteY6572" fmla="*/ 334283 h 512833"/>
              <a:gd name="connsiteX6573" fmla="*/ 4943701 w 4972343"/>
              <a:gd name="connsiteY6573" fmla="*/ 324837 h 512833"/>
              <a:gd name="connsiteX6574" fmla="*/ 4953148 w 4972343"/>
              <a:gd name="connsiteY6574" fmla="*/ 315390 h 512833"/>
              <a:gd name="connsiteX6575" fmla="*/ 4924903 w 4972343"/>
              <a:gd name="connsiteY6575" fmla="*/ 315390 h 512833"/>
              <a:gd name="connsiteX6576" fmla="*/ 4934349 w 4972343"/>
              <a:gd name="connsiteY6576" fmla="*/ 324837 h 512833"/>
              <a:gd name="connsiteX6577" fmla="*/ 4924903 w 4972343"/>
              <a:gd name="connsiteY6577" fmla="*/ 334283 h 512833"/>
              <a:gd name="connsiteX6578" fmla="*/ 4915456 w 4972343"/>
              <a:gd name="connsiteY6578" fmla="*/ 324837 h 512833"/>
              <a:gd name="connsiteX6579" fmla="*/ 4924903 w 4972343"/>
              <a:gd name="connsiteY6579" fmla="*/ 315390 h 512833"/>
              <a:gd name="connsiteX6580" fmla="*/ 4896657 w 4972343"/>
              <a:gd name="connsiteY6580" fmla="*/ 315390 h 512833"/>
              <a:gd name="connsiteX6581" fmla="*/ 4906103 w 4972343"/>
              <a:gd name="connsiteY6581" fmla="*/ 324837 h 512833"/>
              <a:gd name="connsiteX6582" fmla="*/ 4896657 w 4972343"/>
              <a:gd name="connsiteY6582" fmla="*/ 334283 h 512833"/>
              <a:gd name="connsiteX6583" fmla="*/ 4887211 w 4972343"/>
              <a:gd name="connsiteY6583" fmla="*/ 324837 h 512833"/>
              <a:gd name="connsiteX6584" fmla="*/ 4896657 w 4972343"/>
              <a:gd name="connsiteY6584" fmla="*/ 315390 h 512833"/>
              <a:gd name="connsiteX6585" fmla="*/ 4868412 w 4972343"/>
              <a:gd name="connsiteY6585" fmla="*/ 315390 h 512833"/>
              <a:gd name="connsiteX6586" fmla="*/ 4877859 w 4972343"/>
              <a:gd name="connsiteY6586" fmla="*/ 324837 h 512833"/>
              <a:gd name="connsiteX6587" fmla="*/ 4868412 w 4972343"/>
              <a:gd name="connsiteY6587" fmla="*/ 334283 h 512833"/>
              <a:gd name="connsiteX6588" fmla="*/ 4858966 w 4972343"/>
              <a:gd name="connsiteY6588" fmla="*/ 324837 h 512833"/>
              <a:gd name="connsiteX6589" fmla="*/ 4868412 w 4972343"/>
              <a:gd name="connsiteY6589" fmla="*/ 315390 h 512833"/>
              <a:gd name="connsiteX6590" fmla="*/ 4840166 w 4972343"/>
              <a:gd name="connsiteY6590" fmla="*/ 315390 h 512833"/>
              <a:gd name="connsiteX6591" fmla="*/ 4849612 w 4972343"/>
              <a:gd name="connsiteY6591" fmla="*/ 324837 h 512833"/>
              <a:gd name="connsiteX6592" fmla="*/ 4840166 w 4972343"/>
              <a:gd name="connsiteY6592" fmla="*/ 334283 h 512833"/>
              <a:gd name="connsiteX6593" fmla="*/ 4830719 w 4972343"/>
              <a:gd name="connsiteY6593" fmla="*/ 324837 h 512833"/>
              <a:gd name="connsiteX6594" fmla="*/ 4840166 w 4972343"/>
              <a:gd name="connsiteY6594" fmla="*/ 315390 h 512833"/>
              <a:gd name="connsiteX6595" fmla="*/ 4811921 w 4972343"/>
              <a:gd name="connsiteY6595" fmla="*/ 315390 h 512833"/>
              <a:gd name="connsiteX6596" fmla="*/ 4821367 w 4972343"/>
              <a:gd name="connsiteY6596" fmla="*/ 324837 h 512833"/>
              <a:gd name="connsiteX6597" fmla="*/ 4811921 w 4972343"/>
              <a:gd name="connsiteY6597" fmla="*/ 334283 h 512833"/>
              <a:gd name="connsiteX6598" fmla="*/ 4802475 w 4972343"/>
              <a:gd name="connsiteY6598" fmla="*/ 324837 h 512833"/>
              <a:gd name="connsiteX6599" fmla="*/ 4811921 w 4972343"/>
              <a:gd name="connsiteY6599" fmla="*/ 315390 h 512833"/>
              <a:gd name="connsiteX6600" fmla="*/ 4783675 w 4972343"/>
              <a:gd name="connsiteY6600" fmla="*/ 315390 h 512833"/>
              <a:gd name="connsiteX6601" fmla="*/ 4793121 w 4972343"/>
              <a:gd name="connsiteY6601" fmla="*/ 324837 h 512833"/>
              <a:gd name="connsiteX6602" fmla="*/ 4783675 w 4972343"/>
              <a:gd name="connsiteY6602" fmla="*/ 334283 h 512833"/>
              <a:gd name="connsiteX6603" fmla="*/ 4774229 w 4972343"/>
              <a:gd name="connsiteY6603" fmla="*/ 324837 h 512833"/>
              <a:gd name="connsiteX6604" fmla="*/ 4783675 w 4972343"/>
              <a:gd name="connsiteY6604" fmla="*/ 315390 h 512833"/>
              <a:gd name="connsiteX6605" fmla="*/ 4755430 w 4972343"/>
              <a:gd name="connsiteY6605" fmla="*/ 315390 h 512833"/>
              <a:gd name="connsiteX6606" fmla="*/ 4764877 w 4972343"/>
              <a:gd name="connsiteY6606" fmla="*/ 324837 h 512833"/>
              <a:gd name="connsiteX6607" fmla="*/ 4755430 w 4972343"/>
              <a:gd name="connsiteY6607" fmla="*/ 334283 h 512833"/>
              <a:gd name="connsiteX6608" fmla="*/ 4745984 w 4972343"/>
              <a:gd name="connsiteY6608" fmla="*/ 324837 h 512833"/>
              <a:gd name="connsiteX6609" fmla="*/ 4755430 w 4972343"/>
              <a:gd name="connsiteY6609" fmla="*/ 315390 h 512833"/>
              <a:gd name="connsiteX6610" fmla="*/ 4727184 w 4972343"/>
              <a:gd name="connsiteY6610" fmla="*/ 315390 h 512833"/>
              <a:gd name="connsiteX6611" fmla="*/ 4736630 w 4972343"/>
              <a:gd name="connsiteY6611" fmla="*/ 324837 h 512833"/>
              <a:gd name="connsiteX6612" fmla="*/ 4727184 w 4972343"/>
              <a:gd name="connsiteY6612" fmla="*/ 334283 h 512833"/>
              <a:gd name="connsiteX6613" fmla="*/ 4717737 w 4972343"/>
              <a:gd name="connsiteY6613" fmla="*/ 324837 h 512833"/>
              <a:gd name="connsiteX6614" fmla="*/ 4727184 w 4972343"/>
              <a:gd name="connsiteY6614" fmla="*/ 315390 h 512833"/>
              <a:gd name="connsiteX6615" fmla="*/ 4698939 w 4972343"/>
              <a:gd name="connsiteY6615" fmla="*/ 315390 h 512833"/>
              <a:gd name="connsiteX6616" fmla="*/ 4708386 w 4972343"/>
              <a:gd name="connsiteY6616" fmla="*/ 324837 h 512833"/>
              <a:gd name="connsiteX6617" fmla="*/ 4698939 w 4972343"/>
              <a:gd name="connsiteY6617" fmla="*/ 334283 h 512833"/>
              <a:gd name="connsiteX6618" fmla="*/ 4689493 w 4972343"/>
              <a:gd name="connsiteY6618" fmla="*/ 324837 h 512833"/>
              <a:gd name="connsiteX6619" fmla="*/ 4698939 w 4972343"/>
              <a:gd name="connsiteY6619" fmla="*/ 315390 h 512833"/>
              <a:gd name="connsiteX6620" fmla="*/ 4670693 w 4972343"/>
              <a:gd name="connsiteY6620" fmla="*/ 315390 h 512833"/>
              <a:gd name="connsiteX6621" fmla="*/ 4680139 w 4972343"/>
              <a:gd name="connsiteY6621" fmla="*/ 324837 h 512833"/>
              <a:gd name="connsiteX6622" fmla="*/ 4670693 w 4972343"/>
              <a:gd name="connsiteY6622" fmla="*/ 334283 h 512833"/>
              <a:gd name="connsiteX6623" fmla="*/ 4661247 w 4972343"/>
              <a:gd name="connsiteY6623" fmla="*/ 324837 h 512833"/>
              <a:gd name="connsiteX6624" fmla="*/ 4670693 w 4972343"/>
              <a:gd name="connsiteY6624" fmla="*/ 315390 h 512833"/>
              <a:gd name="connsiteX6625" fmla="*/ 4642448 w 4972343"/>
              <a:gd name="connsiteY6625" fmla="*/ 315390 h 512833"/>
              <a:gd name="connsiteX6626" fmla="*/ 4651895 w 4972343"/>
              <a:gd name="connsiteY6626" fmla="*/ 324837 h 512833"/>
              <a:gd name="connsiteX6627" fmla="*/ 4642448 w 4972343"/>
              <a:gd name="connsiteY6627" fmla="*/ 334283 h 512833"/>
              <a:gd name="connsiteX6628" fmla="*/ 4633002 w 4972343"/>
              <a:gd name="connsiteY6628" fmla="*/ 324837 h 512833"/>
              <a:gd name="connsiteX6629" fmla="*/ 4642448 w 4972343"/>
              <a:gd name="connsiteY6629" fmla="*/ 315390 h 512833"/>
              <a:gd name="connsiteX6630" fmla="*/ 4614202 w 4972343"/>
              <a:gd name="connsiteY6630" fmla="*/ 315390 h 512833"/>
              <a:gd name="connsiteX6631" fmla="*/ 4623648 w 4972343"/>
              <a:gd name="connsiteY6631" fmla="*/ 324837 h 512833"/>
              <a:gd name="connsiteX6632" fmla="*/ 4614202 w 4972343"/>
              <a:gd name="connsiteY6632" fmla="*/ 334283 h 512833"/>
              <a:gd name="connsiteX6633" fmla="*/ 4604755 w 4972343"/>
              <a:gd name="connsiteY6633" fmla="*/ 324837 h 512833"/>
              <a:gd name="connsiteX6634" fmla="*/ 4614202 w 4972343"/>
              <a:gd name="connsiteY6634" fmla="*/ 315390 h 512833"/>
              <a:gd name="connsiteX6635" fmla="*/ 4585957 w 4972343"/>
              <a:gd name="connsiteY6635" fmla="*/ 315390 h 512833"/>
              <a:gd name="connsiteX6636" fmla="*/ 4595404 w 4972343"/>
              <a:gd name="connsiteY6636" fmla="*/ 324837 h 512833"/>
              <a:gd name="connsiteX6637" fmla="*/ 4585957 w 4972343"/>
              <a:gd name="connsiteY6637" fmla="*/ 334283 h 512833"/>
              <a:gd name="connsiteX6638" fmla="*/ 4576511 w 4972343"/>
              <a:gd name="connsiteY6638" fmla="*/ 324837 h 512833"/>
              <a:gd name="connsiteX6639" fmla="*/ 4585957 w 4972343"/>
              <a:gd name="connsiteY6639" fmla="*/ 315390 h 512833"/>
              <a:gd name="connsiteX6640" fmla="*/ 4557711 w 4972343"/>
              <a:gd name="connsiteY6640" fmla="*/ 315390 h 512833"/>
              <a:gd name="connsiteX6641" fmla="*/ 4567157 w 4972343"/>
              <a:gd name="connsiteY6641" fmla="*/ 324837 h 512833"/>
              <a:gd name="connsiteX6642" fmla="*/ 4557711 w 4972343"/>
              <a:gd name="connsiteY6642" fmla="*/ 334283 h 512833"/>
              <a:gd name="connsiteX6643" fmla="*/ 4548265 w 4972343"/>
              <a:gd name="connsiteY6643" fmla="*/ 324837 h 512833"/>
              <a:gd name="connsiteX6644" fmla="*/ 4557711 w 4972343"/>
              <a:gd name="connsiteY6644" fmla="*/ 315390 h 512833"/>
              <a:gd name="connsiteX6645" fmla="*/ 4529466 w 4972343"/>
              <a:gd name="connsiteY6645" fmla="*/ 315390 h 512833"/>
              <a:gd name="connsiteX6646" fmla="*/ 4538913 w 4972343"/>
              <a:gd name="connsiteY6646" fmla="*/ 324837 h 512833"/>
              <a:gd name="connsiteX6647" fmla="*/ 4529466 w 4972343"/>
              <a:gd name="connsiteY6647" fmla="*/ 334283 h 512833"/>
              <a:gd name="connsiteX6648" fmla="*/ 4520020 w 4972343"/>
              <a:gd name="connsiteY6648" fmla="*/ 324837 h 512833"/>
              <a:gd name="connsiteX6649" fmla="*/ 4529466 w 4972343"/>
              <a:gd name="connsiteY6649" fmla="*/ 315390 h 512833"/>
              <a:gd name="connsiteX6650" fmla="*/ 4501220 w 4972343"/>
              <a:gd name="connsiteY6650" fmla="*/ 315390 h 512833"/>
              <a:gd name="connsiteX6651" fmla="*/ 4510666 w 4972343"/>
              <a:gd name="connsiteY6651" fmla="*/ 324837 h 512833"/>
              <a:gd name="connsiteX6652" fmla="*/ 4501220 w 4972343"/>
              <a:gd name="connsiteY6652" fmla="*/ 334283 h 512833"/>
              <a:gd name="connsiteX6653" fmla="*/ 4491774 w 4972343"/>
              <a:gd name="connsiteY6653" fmla="*/ 324837 h 512833"/>
              <a:gd name="connsiteX6654" fmla="*/ 4501220 w 4972343"/>
              <a:gd name="connsiteY6654" fmla="*/ 315390 h 512833"/>
              <a:gd name="connsiteX6655" fmla="*/ 4472975 w 4972343"/>
              <a:gd name="connsiteY6655" fmla="*/ 315390 h 512833"/>
              <a:gd name="connsiteX6656" fmla="*/ 4482422 w 4972343"/>
              <a:gd name="connsiteY6656" fmla="*/ 324837 h 512833"/>
              <a:gd name="connsiteX6657" fmla="*/ 4472975 w 4972343"/>
              <a:gd name="connsiteY6657" fmla="*/ 334283 h 512833"/>
              <a:gd name="connsiteX6658" fmla="*/ 4463529 w 4972343"/>
              <a:gd name="connsiteY6658" fmla="*/ 324837 h 512833"/>
              <a:gd name="connsiteX6659" fmla="*/ 4472975 w 4972343"/>
              <a:gd name="connsiteY6659" fmla="*/ 315390 h 512833"/>
              <a:gd name="connsiteX6660" fmla="*/ 4444729 w 4972343"/>
              <a:gd name="connsiteY6660" fmla="*/ 315390 h 512833"/>
              <a:gd name="connsiteX6661" fmla="*/ 4454175 w 4972343"/>
              <a:gd name="connsiteY6661" fmla="*/ 324837 h 512833"/>
              <a:gd name="connsiteX6662" fmla="*/ 4444729 w 4972343"/>
              <a:gd name="connsiteY6662" fmla="*/ 334283 h 512833"/>
              <a:gd name="connsiteX6663" fmla="*/ 4435283 w 4972343"/>
              <a:gd name="connsiteY6663" fmla="*/ 324837 h 512833"/>
              <a:gd name="connsiteX6664" fmla="*/ 4444729 w 4972343"/>
              <a:gd name="connsiteY6664" fmla="*/ 315390 h 512833"/>
              <a:gd name="connsiteX6665" fmla="*/ 4416484 w 4972343"/>
              <a:gd name="connsiteY6665" fmla="*/ 315390 h 512833"/>
              <a:gd name="connsiteX6666" fmla="*/ 4425931 w 4972343"/>
              <a:gd name="connsiteY6666" fmla="*/ 324837 h 512833"/>
              <a:gd name="connsiteX6667" fmla="*/ 4416484 w 4972343"/>
              <a:gd name="connsiteY6667" fmla="*/ 334283 h 512833"/>
              <a:gd name="connsiteX6668" fmla="*/ 4407038 w 4972343"/>
              <a:gd name="connsiteY6668" fmla="*/ 324837 h 512833"/>
              <a:gd name="connsiteX6669" fmla="*/ 4416484 w 4972343"/>
              <a:gd name="connsiteY6669" fmla="*/ 315390 h 512833"/>
              <a:gd name="connsiteX6670" fmla="*/ 4388238 w 4972343"/>
              <a:gd name="connsiteY6670" fmla="*/ 315390 h 512833"/>
              <a:gd name="connsiteX6671" fmla="*/ 4397684 w 4972343"/>
              <a:gd name="connsiteY6671" fmla="*/ 324837 h 512833"/>
              <a:gd name="connsiteX6672" fmla="*/ 4388238 w 4972343"/>
              <a:gd name="connsiteY6672" fmla="*/ 334283 h 512833"/>
              <a:gd name="connsiteX6673" fmla="*/ 4378792 w 4972343"/>
              <a:gd name="connsiteY6673" fmla="*/ 324837 h 512833"/>
              <a:gd name="connsiteX6674" fmla="*/ 4388238 w 4972343"/>
              <a:gd name="connsiteY6674" fmla="*/ 315390 h 512833"/>
              <a:gd name="connsiteX6675" fmla="*/ 4359993 w 4972343"/>
              <a:gd name="connsiteY6675" fmla="*/ 315390 h 512833"/>
              <a:gd name="connsiteX6676" fmla="*/ 4369440 w 4972343"/>
              <a:gd name="connsiteY6676" fmla="*/ 324837 h 512833"/>
              <a:gd name="connsiteX6677" fmla="*/ 4359993 w 4972343"/>
              <a:gd name="connsiteY6677" fmla="*/ 334283 h 512833"/>
              <a:gd name="connsiteX6678" fmla="*/ 4350547 w 4972343"/>
              <a:gd name="connsiteY6678" fmla="*/ 324837 h 512833"/>
              <a:gd name="connsiteX6679" fmla="*/ 4359993 w 4972343"/>
              <a:gd name="connsiteY6679" fmla="*/ 315390 h 512833"/>
              <a:gd name="connsiteX6680" fmla="*/ 4331747 w 4972343"/>
              <a:gd name="connsiteY6680" fmla="*/ 315390 h 512833"/>
              <a:gd name="connsiteX6681" fmla="*/ 4341193 w 4972343"/>
              <a:gd name="connsiteY6681" fmla="*/ 324837 h 512833"/>
              <a:gd name="connsiteX6682" fmla="*/ 4331747 w 4972343"/>
              <a:gd name="connsiteY6682" fmla="*/ 334283 h 512833"/>
              <a:gd name="connsiteX6683" fmla="*/ 4322301 w 4972343"/>
              <a:gd name="connsiteY6683" fmla="*/ 324837 h 512833"/>
              <a:gd name="connsiteX6684" fmla="*/ 4331747 w 4972343"/>
              <a:gd name="connsiteY6684" fmla="*/ 315390 h 512833"/>
              <a:gd name="connsiteX6685" fmla="*/ 4303503 w 4972343"/>
              <a:gd name="connsiteY6685" fmla="*/ 315390 h 512833"/>
              <a:gd name="connsiteX6686" fmla="*/ 4312949 w 4972343"/>
              <a:gd name="connsiteY6686" fmla="*/ 324837 h 512833"/>
              <a:gd name="connsiteX6687" fmla="*/ 4303503 w 4972343"/>
              <a:gd name="connsiteY6687" fmla="*/ 334283 h 512833"/>
              <a:gd name="connsiteX6688" fmla="*/ 4294056 w 4972343"/>
              <a:gd name="connsiteY6688" fmla="*/ 324837 h 512833"/>
              <a:gd name="connsiteX6689" fmla="*/ 4303503 w 4972343"/>
              <a:gd name="connsiteY6689" fmla="*/ 315390 h 512833"/>
              <a:gd name="connsiteX6690" fmla="*/ 4275256 w 4972343"/>
              <a:gd name="connsiteY6690" fmla="*/ 315390 h 512833"/>
              <a:gd name="connsiteX6691" fmla="*/ 4284703 w 4972343"/>
              <a:gd name="connsiteY6691" fmla="*/ 324837 h 512833"/>
              <a:gd name="connsiteX6692" fmla="*/ 4275256 w 4972343"/>
              <a:gd name="connsiteY6692" fmla="*/ 334283 h 512833"/>
              <a:gd name="connsiteX6693" fmla="*/ 4265810 w 4972343"/>
              <a:gd name="connsiteY6693" fmla="*/ 324837 h 512833"/>
              <a:gd name="connsiteX6694" fmla="*/ 4275256 w 4972343"/>
              <a:gd name="connsiteY6694" fmla="*/ 315390 h 512833"/>
              <a:gd name="connsiteX6695" fmla="*/ 4247011 w 4972343"/>
              <a:gd name="connsiteY6695" fmla="*/ 315390 h 512833"/>
              <a:gd name="connsiteX6696" fmla="*/ 4256458 w 4972343"/>
              <a:gd name="connsiteY6696" fmla="*/ 324837 h 512833"/>
              <a:gd name="connsiteX6697" fmla="*/ 4247011 w 4972343"/>
              <a:gd name="connsiteY6697" fmla="*/ 334283 h 512833"/>
              <a:gd name="connsiteX6698" fmla="*/ 4237565 w 4972343"/>
              <a:gd name="connsiteY6698" fmla="*/ 324837 h 512833"/>
              <a:gd name="connsiteX6699" fmla="*/ 4247011 w 4972343"/>
              <a:gd name="connsiteY6699" fmla="*/ 315390 h 512833"/>
              <a:gd name="connsiteX6700" fmla="*/ 4218765 w 4972343"/>
              <a:gd name="connsiteY6700" fmla="*/ 315390 h 512833"/>
              <a:gd name="connsiteX6701" fmla="*/ 4228212 w 4972343"/>
              <a:gd name="connsiteY6701" fmla="*/ 324837 h 512833"/>
              <a:gd name="connsiteX6702" fmla="*/ 4218765 w 4972343"/>
              <a:gd name="connsiteY6702" fmla="*/ 334283 h 512833"/>
              <a:gd name="connsiteX6703" fmla="*/ 4209319 w 4972343"/>
              <a:gd name="connsiteY6703" fmla="*/ 324837 h 512833"/>
              <a:gd name="connsiteX6704" fmla="*/ 4218765 w 4972343"/>
              <a:gd name="connsiteY6704" fmla="*/ 315390 h 512833"/>
              <a:gd name="connsiteX6705" fmla="*/ 4190520 w 4972343"/>
              <a:gd name="connsiteY6705" fmla="*/ 315390 h 512833"/>
              <a:gd name="connsiteX6706" fmla="*/ 4199967 w 4972343"/>
              <a:gd name="connsiteY6706" fmla="*/ 324837 h 512833"/>
              <a:gd name="connsiteX6707" fmla="*/ 4190520 w 4972343"/>
              <a:gd name="connsiteY6707" fmla="*/ 334283 h 512833"/>
              <a:gd name="connsiteX6708" fmla="*/ 4181074 w 4972343"/>
              <a:gd name="connsiteY6708" fmla="*/ 324837 h 512833"/>
              <a:gd name="connsiteX6709" fmla="*/ 4190520 w 4972343"/>
              <a:gd name="connsiteY6709" fmla="*/ 315390 h 512833"/>
              <a:gd name="connsiteX6710" fmla="*/ 4162274 w 4972343"/>
              <a:gd name="connsiteY6710" fmla="*/ 315390 h 512833"/>
              <a:gd name="connsiteX6711" fmla="*/ 4171721 w 4972343"/>
              <a:gd name="connsiteY6711" fmla="*/ 324837 h 512833"/>
              <a:gd name="connsiteX6712" fmla="*/ 4162274 w 4972343"/>
              <a:gd name="connsiteY6712" fmla="*/ 334283 h 512833"/>
              <a:gd name="connsiteX6713" fmla="*/ 4152828 w 4972343"/>
              <a:gd name="connsiteY6713" fmla="*/ 324837 h 512833"/>
              <a:gd name="connsiteX6714" fmla="*/ 4162274 w 4972343"/>
              <a:gd name="connsiteY6714" fmla="*/ 315390 h 512833"/>
              <a:gd name="connsiteX6715" fmla="*/ 4134030 w 4972343"/>
              <a:gd name="connsiteY6715" fmla="*/ 315390 h 512833"/>
              <a:gd name="connsiteX6716" fmla="*/ 4143476 w 4972343"/>
              <a:gd name="connsiteY6716" fmla="*/ 324837 h 512833"/>
              <a:gd name="connsiteX6717" fmla="*/ 4134030 w 4972343"/>
              <a:gd name="connsiteY6717" fmla="*/ 334283 h 512833"/>
              <a:gd name="connsiteX6718" fmla="*/ 4124583 w 4972343"/>
              <a:gd name="connsiteY6718" fmla="*/ 324837 h 512833"/>
              <a:gd name="connsiteX6719" fmla="*/ 4134030 w 4972343"/>
              <a:gd name="connsiteY6719" fmla="*/ 315390 h 512833"/>
              <a:gd name="connsiteX6720" fmla="*/ 4105783 w 4972343"/>
              <a:gd name="connsiteY6720" fmla="*/ 315390 h 512833"/>
              <a:gd name="connsiteX6721" fmla="*/ 4115230 w 4972343"/>
              <a:gd name="connsiteY6721" fmla="*/ 324837 h 512833"/>
              <a:gd name="connsiteX6722" fmla="*/ 4105783 w 4972343"/>
              <a:gd name="connsiteY6722" fmla="*/ 334283 h 512833"/>
              <a:gd name="connsiteX6723" fmla="*/ 4096337 w 4972343"/>
              <a:gd name="connsiteY6723" fmla="*/ 324837 h 512833"/>
              <a:gd name="connsiteX6724" fmla="*/ 4105783 w 4972343"/>
              <a:gd name="connsiteY6724" fmla="*/ 315390 h 512833"/>
              <a:gd name="connsiteX6725" fmla="*/ 4077539 w 4972343"/>
              <a:gd name="connsiteY6725" fmla="*/ 315390 h 512833"/>
              <a:gd name="connsiteX6726" fmla="*/ 4086985 w 4972343"/>
              <a:gd name="connsiteY6726" fmla="*/ 324837 h 512833"/>
              <a:gd name="connsiteX6727" fmla="*/ 4077539 w 4972343"/>
              <a:gd name="connsiteY6727" fmla="*/ 334283 h 512833"/>
              <a:gd name="connsiteX6728" fmla="*/ 4068092 w 4972343"/>
              <a:gd name="connsiteY6728" fmla="*/ 324837 h 512833"/>
              <a:gd name="connsiteX6729" fmla="*/ 4077539 w 4972343"/>
              <a:gd name="connsiteY6729" fmla="*/ 315390 h 512833"/>
              <a:gd name="connsiteX6730" fmla="*/ 4049292 w 4972343"/>
              <a:gd name="connsiteY6730" fmla="*/ 315390 h 512833"/>
              <a:gd name="connsiteX6731" fmla="*/ 4058739 w 4972343"/>
              <a:gd name="connsiteY6731" fmla="*/ 324837 h 512833"/>
              <a:gd name="connsiteX6732" fmla="*/ 4049292 w 4972343"/>
              <a:gd name="connsiteY6732" fmla="*/ 334283 h 512833"/>
              <a:gd name="connsiteX6733" fmla="*/ 4039846 w 4972343"/>
              <a:gd name="connsiteY6733" fmla="*/ 324837 h 512833"/>
              <a:gd name="connsiteX6734" fmla="*/ 4049292 w 4972343"/>
              <a:gd name="connsiteY6734" fmla="*/ 315390 h 512833"/>
              <a:gd name="connsiteX6735" fmla="*/ 4021048 w 4972343"/>
              <a:gd name="connsiteY6735" fmla="*/ 315390 h 512833"/>
              <a:gd name="connsiteX6736" fmla="*/ 4030494 w 4972343"/>
              <a:gd name="connsiteY6736" fmla="*/ 324837 h 512833"/>
              <a:gd name="connsiteX6737" fmla="*/ 4021048 w 4972343"/>
              <a:gd name="connsiteY6737" fmla="*/ 334283 h 512833"/>
              <a:gd name="connsiteX6738" fmla="*/ 4011601 w 4972343"/>
              <a:gd name="connsiteY6738" fmla="*/ 324837 h 512833"/>
              <a:gd name="connsiteX6739" fmla="*/ 4021048 w 4972343"/>
              <a:gd name="connsiteY6739" fmla="*/ 315390 h 512833"/>
              <a:gd name="connsiteX6740" fmla="*/ 3992801 w 4972343"/>
              <a:gd name="connsiteY6740" fmla="*/ 315390 h 512833"/>
              <a:gd name="connsiteX6741" fmla="*/ 4002248 w 4972343"/>
              <a:gd name="connsiteY6741" fmla="*/ 324837 h 512833"/>
              <a:gd name="connsiteX6742" fmla="*/ 3992801 w 4972343"/>
              <a:gd name="connsiteY6742" fmla="*/ 334283 h 512833"/>
              <a:gd name="connsiteX6743" fmla="*/ 3983355 w 4972343"/>
              <a:gd name="connsiteY6743" fmla="*/ 324837 h 512833"/>
              <a:gd name="connsiteX6744" fmla="*/ 3992801 w 4972343"/>
              <a:gd name="connsiteY6744" fmla="*/ 315390 h 512833"/>
              <a:gd name="connsiteX6745" fmla="*/ 3964557 w 4972343"/>
              <a:gd name="connsiteY6745" fmla="*/ 315390 h 512833"/>
              <a:gd name="connsiteX6746" fmla="*/ 3974003 w 4972343"/>
              <a:gd name="connsiteY6746" fmla="*/ 324837 h 512833"/>
              <a:gd name="connsiteX6747" fmla="*/ 3964557 w 4972343"/>
              <a:gd name="connsiteY6747" fmla="*/ 334283 h 512833"/>
              <a:gd name="connsiteX6748" fmla="*/ 3955110 w 4972343"/>
              <a:gd name="connsiteY6748" fmla="*/ 324837 h 512833"/>
              <a:gd name="connsiteX6749" fmla="*/ 3964557 w 4972343"/>
              <a:gd name="connsiteY6749" fmla="*/ 315390 h 512833"/>
              <a:gd name="connsiteX6750" fmla="*/ 3936310 w 4972343"/>
              <a:gd name="connsiteY6750" fmla="*/ 315390 h 512833"/>
              <a:gd name="connsiteX6751" fmla="*/ 3945757 w 4972343"/>
              <a:gd name="connsiteY6751" fmla="*/ 324837 h 512833"/>
              <a:gd name="connsiteX6752" fmla="*/ 3936310 w 4972343"/>
              <a:gd name="connsiteY6752" fmla="*/ 334283 h 512833"/>
              <a:gd name="connsiteX6753" fmla="*/ 3926864 w 4972343"/>
              <a:gd name="connsiteY6753" fmla="*/ 324837 h 512833"/>
              <a:gd name="connsiteX6754" fmla="*/ 3936310 w 4972343"/>
              <a:gd name="connsiteY6754" fmla="*/ 315390 h 512833"/>
              <a:gd name="connsiteX6755" fmla="*/ 3908066 w 4972343"/>
              <a:gd name="connsiteY6755" fmla="*/ 315390 h 512833"/>
              <a:gd name="connsiteX6756" fmla="*/ 3917512 w 4972343"/>
              <a:gd name="connsiteY6756" fmla="*/ 324837 h 512833"/>
              <a:gd name="connsiteX6757" fmla="*/ 3908066 w 4972343"/>
              <a:gd name="connsiteY6757" fmla="*/ 334283 h 512833"/>
              <a:gd name="connsiteX6758" fmla="*/ 3898619 w 4972343"/>
              <a:gd name="connsiteY6758" fmla="*/ 324837 h 512833"/>
              <a:gd name="connsiteX6759" fmla="*/ 3908066 w 4972343"/>
              <a:gd name="connsiteY6759" fmla="*/ 315390 h 512833"/>
              <a:gd name="connsiteX6760" fmla="*/ 3879819 w 4972343"/>
              <a:gd name="connsiteY6760" fmla="*/ 315390 h 512833"/>
              <a:gd name="connsiteX6761" fmla="*/ 3889266 w 4972343"/>
              <a:gd name="connsiteY6761" fmla="*/ 324837 h 512833"/>
              <a:gd name="connsiteX6762" fmla="*/ 3879819 w 4972343"/>
              <a:gd name="connsiteY6762" fmla="*/ 334283 h 512833"/>
              <a:gd name="connsiteX6763" fmla="*/ 3870373 w 4972343"/>
              <a:gd name="connsiteY6763" fmla="*/ 324837 h 512833"/>
              <a:gd name="connsiteX6764" fmla="*/ 3879819 w 4972343"/>
              <a:gd name="connsiteY6764" fmla="*/ 315390 h 512833"/>
              <a:gd name="connsiteX6765" fmla="*/ 3851575 w 4972343"/>
              <a:gd name="connsiteY6765" fmla="*/ 315390 h 512833"/>
              <a:gd name="connsiteX6766" fmla="*/ 3861021 w 4972343"/>
              <a:gd name="connsiteY6766" fmla="*/ 324837 h 512833"/>
              <a:gd name="connsiteX6767" fmla="*/ 3851575 w 4972343"/>
              <a:gd name="connsiteY6767" fmla="*/ 334283 h 512833"/>
              <a:gd name="connsiteX6768" fmla="*/ 3842128 w 4972343"/>
              <a:gd name="connsiteY6768" fmla="*/ 324837 h 512833"/>
              <a:gd name="connsiteX6769" fmla="*/ 3851575 w 4972343"/>
              <a:gd name="connsiteY6769" fmla="*/ 315390 h 512833"/>
              <a:gd name="connsiteX6770" fmla="*/ 3823328 w 4972343"/>
              <a:gd name="connsiteY6770" fmla="*/ 315390 h 512833"/>
              <a:gd name="connsiteX6771" fmla="*/ 3832775 w 4972343"/>
              <a:gd name="connsiteY6771" fmla="*/ 324837 h 512833"/>
              <a:gd name="connsiteX6772" fmla="*/ 3823328 w 4972343"/>
              <a:gd name="connsiteY6772" fmla="*/ 334283 h 512833"/>
              <a:gd name="connsiteX6773" fmla="*/ 3813882 w 4972343"/>
              <a:gd name="connsiteY6773" fmla="*/ 324837 h 512833"/>
              <a:gd name="connsiteX6774" fmla="*/ 3823328 w 4972343"/>
              <a:gd name="connsiteY6774" fmla="*/ 315390 h 512833"/>
              <a:gd name="connsiteX6775" fmla="*/ 3795084 w 4972343"/>
              <a:gd name="connsiteY6775" fmla="*/ 315390 h 512833"/>
              <a:gd name="connsiteX6776" fmla="*/ 3804530 w 4972343"/>
              <a:gd name="connsiteY6776" fmla="*/ 324837 h 512833"/>
              <a:gd name="connsiteX6777" fmla="*/ 3795084 w 4972343"/>
              <a:gd name="connsiteY6777" fmla="*/ 334283 h 512833"/>
              <a:gd name="connsiteX6778" fmla="*/ 3785637 w 4972343"/>
              <a:gd name="connsiteY6778" fmla="*/ 324837 h 512833"/>
              <a:gd name="connsiteX6779" fmla="*/ 3795084 w 4972343"/>
              <a:gd name="connsiteY6779" fmla="*/ 315390 h 512833"/>
              <a:gd name="connsiteX6780" fmla="*/ 3766837 w 4972343"/>
              <a:gd name="connsiteY6780" fmla="*/ 315390 h 512833"/>
              <a:gd name="connsiteX6781" fmla="*/ 3776284 w 4972343"/>
              <a:gd name="connsiteY6781" fmla="*/ 324837 h 512833"/>
              <a:gd name="connsiteX6782" fmla="*/ 3766837 w 4972343"/>
              <a:gd name="connsiteY6782" fmla="*/ 334283 h 512833"/>
              <a:gd name="connsiteX6783" fmla="*/ 3757391 w 4972343"/>
              <a:gd name="connsiteY6783" fmla="*/ 324837 h 512833"/>
              <a:gd name="connsiteX6784" fmla="*/ 3766837 w 4972343"/>
              <a:gd name="connsiteY6784" fmla="*/ 315390 h 512833"/>
              <a:gd name="connsiteX6785" fmla="*/ 3738593 w 4972343"/>
              <a:gd name="connsiteY6785" fmla="*/ 315390 h 512833"/>
              <a:gd name="connsiteX6786" fmla="*/ 3748039 w 4972343"/>
              <a:gd name="connsiteY6786" fmla="*/ 324837 h 512833"/>
              <a:gd name="connsiteX6787" fmla="*/ 3738593 w 4972343"/>
              <a:gd name="connsiteY6787" fmla="*/ 334283 h 512833"/>
              <a:gd name="connsiteX6788" fmla="*/ 3729146 w 4972343"/>
              <a:gd name="connsiteY6788" fmla="*/ 324837 h 512833"/>
              <a:gd name="connsiteX6789" fmla="*/ 3738593 w 4972343"/>
              <a:gd name="connsiteY6789" fmla="*/ 315390 h 512833"/>
              <a:gd name="connsiteX6790" fmla="*/ 3710347 w 4972343"/>
              <a:gd name="connsiteY6790" fmla="*/ 315390 h 512833"/>
              <a:gd name="connsiteX6791" fmla="*/ 3719793 w 4972343"/>
              <a:gd name="connsiteY6791" fmla="*/ 324837 h 512833"/>
              <a:gd name="connsiteX6792" fmla="*/ 3710347 w 4972343"/>
              <a:gd name="connsiteY6792" fmla="*/ 334283 h 512833"/>
              <a:gd name="connsiteX6793" fmla="*/ 3700900 w 4972343"/>
              <a:gd name="connsiteY6793" fmla="*/ 324837 h 512833"/>
              <a:gd name="connsiteX6794" fmla="*/ 3710347 w 4972343"/>
              <a:gd name="connsiteY6794" fmla="*/ 315390 h 512833"/>
              <a:gd name="connsiteX6795" fmla="*/ 3682102 w 4972343"/>
              <a:gd name="connsiteY6795" fmla="*/ 315390 h 512833"/>
              <a:gd name="connsiteX6796" fmla="*/ 3691548 w 4972343"/>
              <a:gd name="connsiteY6796" fmla="*/ 324837 h 512833"/>
              <a:gd name="connsiteX6797" fmla="*/ 3682102 w 4972343"/>
              <a:gd name="connsiteY6797" fmla="*/ 334283 h 512833"/>
              <a:gd name="connsiteX6798" fmla="*/ 3672655 w 4972343"/>
              <a:gd name="connsiteY6798" fmla="*/ 324837 h 512833"/>
              <a:gd name="connsiteX6799" fmla="*/ 3682102 w 4972343"/>
              <a:gd name="connsiteY6799" fmla="*/ 315390 h 512833"/>
              <a:gd name="connsiteX6800" fmla="*/ 3653855 w 4972343"/>
              <a:gd name="connsiteY6800" fmla="*/ 315390 h 512833"/>
              <a:gd name="connsiteX6801" fmla="*/ 3663302 w 4972343"/>
              <a:gd name="connsiteY6801" fmla="*/ 324837 h 512833"/>
              <a:gd name="connsiteX6802" fmla="*/ 3653855 w 4972343"/>
              <a:gd name="connsiteY6802" fmla="*/ 334283 h 512833"/>
              <a:gd name="connsiteX6803" fmla="*/ 3644409 w 4972343"/>
              <a:gd name="connsiteY6803" fmla="*/ 324837 h 512833"/>
              <a:gd name="connsiteX6804" fmla="*/ 3653855 w 4972343"/>
              <a:gd name="connsiteY6804" fmla="*/ 315390 h 512833"/>
              <a:gd name="connsiteX6805" fmla="*/ 3625611 w 4972343"/>
              <a:gd name="connsiteY6805" fmla="*/ 315390 h 512833"/>
              <a:gd name="connsiteX6806" fmla="*/ 3635057 w 4972343"/>
              <a:gd name="connsiteY6806" fmla="*/ 324837 h 512833"/>
              <a:gd name="connsiteX6807" fmla="*/ 3625611 w 4972343"/>
              <a:gd name="connsiteY6807" fmla="*/ 334283 h 512833"/>
              <a:gd name="connsiteX6808" fmla="*/ 3616164 w 4972343"/>
              <a:gd name="connsiteY6808" fmla="*/ 324837 h 512833"/>
              <a:gd name="connsiteX6809" fmla="*/ 3625611 w 4972343"/>
              <a:gd name="connsiteY6809" fmla="*/ 315390 h 512833"/>
              <a:gd name="connsiteX6810" fmla="*/ 3597365 w 4972343"/>
              <a:gd name="connsiteY6810" fmla="*/ 315390 h 512833"/>
              <a:gd name="connsiteX6811" fmla="*/ 3606811 w 4972343"/>
              <a:gd name="connsiteY6811" fmla="*/ 324837 h 512833"/>
              <a:gd name="connsiteX6812" fmla="*/ 3597365 w 4972343"/>
              <a:gd name="connsiteY6812" fmla="*/ 334283 h 512833"/>
              <a:gd name="connsiteX6813" fmla="*/ 3587918 w 4972343"/>
              <a:gd name="connsiteY6813" fmla="*/ 324837 h 512833"/>
              <a:gd name="connsiteX6814" fmla="*/ 3597365 w 4972343"/>
              <a:gd name="connsiteY6814" fmla="*/ 315390 h 512833"/>
              <a:gd name="connsiteX6815" fmla="*/ 3569120 w 4972343"/>
              <a:gd name="connsiteY6815" fmla="*/ 315390 h 512833"/>
              <a:gd name="connsiteX6816" fmla="*/ 3578566 w 4972343"/>
              <a:gd name="connsiteY6816" fmla="*/ 324837 h 512833"/>
              <a:gd name="connsiteX6817" fmla="*/ 3569120 w 4972343"/>
              <a:gd name="connsiteY6817" fmla="*/ 334283 h 512833"/>
              <a:gd name="connsiteX6818" fmla="*/ 3559674 w 4972343"/>
              <a:gd name="connsiteY6818" fmla="*/ 324837 h 512833"/>
              <a:gd name="connsiteX6819" fmla="*/ 3569120 w 4972343"/>
              <a:gd name="connsiteY6819" fmla="*/ 315390 h 512833"/>
              <a:gd name="connsiteX6820" fmla="*/ 3540874 w 4972343"/>
              <a:gd name="connsiteY6820" fmla="*/ 315390 h 512833"/>
              <a:gd name="connsiteX6821" fmla="*/ 3550320 w 4972343"/>
              <a:gd name="connsiteY6821" fmla="*/ 324837 h 512833"/>
              <a:gd name="connsiteX6822" fmla="*/ 3540874 w 4972343"/>
              <a:gd name="connsiteY6822" fmla="*/ 334283 h 512833"/>
              <a:gd name="connsiteX6823" fmla="*/ 3531427 w 4972343"/>
              <a:gd name="connsiteY6823" fmla="*/ 324837 h 512833"/>
              <a:gd name="connsiteX6824" fmla="*/ 3540874 w 4972343"/>
              <a:gd name="connsiteY6824" fmla="*/ 315390 h 512833"/>
              <a:gd name="connsiteX6825" fmla="*/ 3512629 w 4972343"/>
              <a:gd name="connsiteY6825" fmla="*/ 315390 h 512833"/>
              <a:gd name="connsiteX6826" fmla="*/ 3522075 w 4972343"/>
              <a:gd name="connsiteY6826" fmla="*/ 324837 h 512833"/>
              <a:gd name="connsiteX6827" fmla="*/ 3512629 w 4972343"/>
              <a:gd name="connsiteY6827" fmla="*/ 334283 h 512833"/>
              <a:gd name="connsiteX6828" fmla="*/ 3503183 w 4972343"/>
              <a:gd name="connsiteY6828" fmla="*/ 324837 h 512833"/>
              <a:gd name="connsiteX6829" fmla="*/ 3512629 w 4972343"/>
              <a:gd name="connsiteY6829" fmla="*/ 315390 h 512833"/>
              <a:gd name="connsiteX6830" fmla="*/ 3484383 w 4972343"/>
              <a:gd name="connsiteY6830" fmla="*/ 315390 h 512833"/>
              <a:gd name="connsiteX6831" fmla="*/ 3493829 w 4972343"/>
              <a:gd name="connsiteY6831" fmla="*/ 324837 h 512833"/>
              <a:gd name="connsiteX6832" fmla="*/ 3484383 w 4972343"/>
              <a:gd name="connsiteY6832" fmla="*/ 334283 h 512833"/>
              <a:gd name="connsiteX6833" fmla="*/ 3474937 w 4972343"/>
              <a:gd name="connsiteY6833" fmla="*/ 324837 h 512833"/>
              <a:gd name="connsiteX6834" fmla="*/ 3484383 w 4972343"/>
              <a:gd name="connsiteY6834" fmla="*/ 315390 h 512833"/>
              <a:gd name="connsiteX6835" fmla="*/ 3456137 w 4972343"/>
              <a:gd name="connsiteY6835" fmla="*/ 315390 h 512833"/>
              <a:gd name="connsiteX6836" fmla="*/ 3465584 w 4972343"/>
              <a:gd name="connsiteY6836" fmla="*/ 324837 h 512833"/>
              <a:gd name="connsiteX6837" fmla="*/ 3456137 w 4972343"/>
              <a:gd name="connsiteY6837" fmla="*/ 334283 h 512833"/>
              <a:gd name="connsiteX6838" fmla="*/ 3446691 w 4972343"/>
              <a:gd name="connsiteY6838" fmla="*/ 324837 h 512833"/>
              <a:gd name="connsiteX6839" fmla="*/ 3456137 w 4972343"/>
              <a:gd name="connsiteY6839" fmla="*/ 315390 h 512833"/>
              <a:gd name="connsiteX6840" fmla="*/ 3427892 w 4972343"/>
              <a:gd name="connsiteY6840" fmla="*/ 315390 h 512833"/>
              <a:gd name="connsiteX6841" fmla="*/ 3437338 w 4972343"/>
              <a:gd name="connsiteY6841" fmla="*/ 324837 h 512833"/>
              <a:gd name="connsiteX6842" fmla="*/ 3427892 w 4972343"/>
              <a:gd name="connsiteY6842" fmla="*/ 334283 h 512833"/>
              <a:gd name="connsiteX6843" fmla="*/ 3418445 w 4972343"/>
              <a:gd name="connsiteY6843" fmla="*/ 324837 h 512833"/>
              <a:gd name="connsiteX6844" fmla="*/ 3427892 w 4972343"/>
              <a:gd name="connsiteY6844" fmla="*/ 315390 h 512833"/>
              <a:gd name="connsiteX6845" fmla="*/ 3399647 w 4972343"/>
              <a:gd name="connsiteY6845" fmla="*/ 315390 h 512833"/>
              <a:gd name="connsiteX6846" fmla="*/ 3409093 w 4972343"/>
              <a:gd name="connsiteY6846" fmla="*/ 324837 h 512833"/>
              <a:gd name="connsiteX6847" fmla="*/ 3399647 w 4972343"/>
              <a:gd name="connsiteY6847" fmla="*/ 334283 h 512833"/>
              <a:gd name="connsiteX6848" fmla="*/ 3390201 w 4972343"/>
              <a:gd name="connsiteY6848" fmla="*/ 324837 h 512833"/>
              <a:gd name="connsiteX6849" fmla="*/ 3399647 w 4972343"/>
              <a:gd name="connsiteY6849" fmla="*/ 315390 h 512833"/>
              <a:gd name="connsiteX6850" fmla="*/ 3371402 w 4972343"/>
              <a:gd name="connsiteY6850" fmla="*/ 315390 h 512833"/>
              <a:gd name="connsiteX6851" fmla="*/ 3380848 w 4972343"/>
              <a:gd name="connsiteY6851" fmla="*/ 324837 h 512833"/>
              <a:gd name="connsiteX6852" fmla="*/ 3371402 w 4972343"/>
              <a:gd name="connsiteY6852" fmla="*/ 334283 h 512833"/>
              <a:gd name="connsiteX6853" fmla="*/ 3361955 w 4972343"/>
              <a:gd name="connsiteY6853" fmla="*/ 324837 h 512833"/>
              <a:gd name="connsiteX6854" fmla="*/ 3371402 w 4972343"/>
              <a:gd name="connsiteY6854" fmla="*/ 315390 h 512833"/>
              <a:gd name="connsiteX6855" fmla="*/ 3343156 w 4972343"/>
              <a:gd name="connsiteY6855" fmla="*/ 315390 h 512833"/>
              <a:gd name="connsiteX6856" fmla="*/ 3352603 w 4972343"/>
              <a:gd name="connsiteY6856" fmla="*/ 324837 h 512833"/>
              <a:gd name="connsiteX6857" fmla="*/ 3343156 w 4972343"/>
              <a:gd name="connsiteY6857" fmla="*/ 334283 h 512833"/>
              <a:gd name="connsiteX6858" fmla="*/ 3333710 w 4972343"/>
              <a:gd name="connsiteY6858" fmla="*/ 324837 h 512833"/>
              <a:gd name="connsiteX6859" fmla="*/ 3343156 w 4972343"/>
              <a:gd name="connsiteY6859" fmla="*/ 315390 h 512833"/>
              <a:gd name="connsiteX6860" fmla="*/ 3314910 w 4972343"/>
              <a:gd name="connsiteY6860" fmla="*/ 315390 h 512833"/>
              <a:gd name="connsiteX6861" fmla="*/ 3324357 w 4972343"/>
              <a:gd name="connsiteY6861" fmla="*/ 324837 h 512833"/>
              <a:gd name="connsiteX6862" fmla="*/ 3314910 w 4972343"/>
              <a:gd name="connsiteY6862" fmla="*/ 334283 h 512833"/>
              <a:gd name="connsiteX6863" fmla="*/ 3305464 w 4972343"/>
              <a:gd name="connsiteY6863" fmla="*/ 324837 h 512833"/>
              <a:gd name="connsiteX6864" fmla="*/ 3314910 w 4972343"/>
              <a:gd name="connsiteY6864" fmla="*/ 315390 h 512833"/>
              <a:gd name="connsiteX6865" fmla="*/ 3286692 w 4972343"/>
              <a:gd name="connsiteY6865" fmla="*/ 315390 h 512833"/>
              <a:gd name="connsiteX6866" fmla="*/ 3296138 w 4972343"/>
              <a:gd name="connsiteY6866" fmla="*/ 324837 h 512833"/>
              <a:gd name="connsiteX6867" fmla="*/ 3286692 w 4972343"/>
              <a:gd name="connsiteY6867" fmla="*/ 334283 h 512833"/>
              <a:gd name="connsiteX6868" fmla="*/ 3277245 w 4972343"/>
              <a:gd name="connsiteY6868" fmla="*/ 324837 h 512833"/>
              <a:gd name="connsiteX6869" fmla="*/ 3286692 w 4972343"/>
              <a:gd name="connsiteY6869" fmla="*/ 315390 h 512833"/>
              <a:gd name="connsiteX6870" fmla="*/ 3258454 w 4972343"/>
              <a:gd name="connsiteY6870" fmla="*/ 315390 h 512833"/>
              <a:gd name="connsiteX6871" fmla="*/ 3267900 w 4972343"/>
              <a:gd name="connsiteY6871" fmla="*/ 324837 h 512833"/>
              <a:gd name="connsiteX6872" fmla="*/ 3258454 w 4972343"/>
              <a:gd name="connsiteY6872" fmla="*/ 334283 h 512833"/>
              <a:gd name="connsiteX6873" fmla="*/ 3249007 w 4972343"/>
              <a:gd name="connsiteY6873" fmla="*/ 324837 h 512833"/>
              <a:gd name="connsiteX6874" fmla="*/ 3258454 w 4972343"/>
              <a:gd name="connsiteY6874" fmla="*/ 315390 h 512833"/>
              <a:gd name="connsiteX6875" fmla="*/ 3230209 w 4972343"/>
              <a:gd name="connsiteY6875" fmla="*/ 315390 h 512833"/>
              <a:gd name="connsiteX6876" fmla="*/ 3239655 w 4972343"/>
              <a:gd name="connsiteY6876" fmla="*/ 324837 h 512833"/>
              <a:gd name="connsiteX6877" fmla="*/ 3230209 w 4972343"/>
              <a:gd name="connsiteY6877" fmla="*/ 334283 h 512833"/>
              <a:gd name="connsiteX6878" fmla="*/ 3220762 w 4972343"/>
              <a:gd name="connsiteY6878" fmla="*/ 324837 h 512833"/>
              <a:gd name="connsiteX6879" fmla="*/ 3230209 w 4972343"/>
              <a:gd name="connsiteY6879" fmla="*/ 315390 h 512833"/>
              <a:gd name="connsiteX6880" fmla="*/ 3201963 w 4972343"/>
              <a:gd name="connsiteY6880" fmla="*/ 315390 h 512833"/>
              <a:gd name="connsiteX6881" fmla="*/ 3211409 w 4972343"/>
              <a:gd name="connsiteY6881" fmla="*/ 324837 h 512833"/>
              <a:gd name="connsiteX6882" fmla="*/ 3201963 w 4972343"/>
              <a:gd name="connsiteY6882" fmla="*/ 334283 h 512833"/>
              <a:gd name="connsiteX6883" fmla="*/ 3192517 w 4972343"/>
              <a:gd name="connsiteY6883" fmla="*/ 324837 h 512833"/>
              <a:gd name="connsiteX6884" fmla="*/ 3201963 w 4972343"/>
              <a:gd name="connsiteY6884" fmla="*/ 315390 h 512833"/>
              <a:gd name="connsiteX6885" fmla="*/ 3173718 w 4972343"/>
              <a:gd name="connsiteY6885" fmla="*/ 315390 h 512833"/>
              <a:gd name="connsiteX6886" fmla="*/ 3183165 w 4972343"/>
              <a:gd name="connsiteY6886" fmla="*/ 324837 h 512833"/>
              <a:gd name="connsiteX6887" fmla="*/ 3173718 w 4972343"/>
              <a:gd name="connsiteY6887" fmla="*/ 334283 h 512833"/>
              <a:gd name="connsiteX6888" fmla="*/ 3164272 w 4972343"/>
              <a:gd name="connsiteY6888" fmla="*/ 324837 h 512833"/>
              <a:gd name="connsiteX6889" fmla="*/ 3173718 w 4972343"/>
              <a:gd name="connsiteY6889" fmla="*/ 315390 h 512833"/>
              <a:gd name="connsiteX6890" fmla="*/ 3145472 w 4972343"/>
              <a:gd name="connsiteY6890" fmla="*/ 315390 h 512833"/>
              <a:gd name="connsiteX6891" fmla="*/ 3154918 w 4972343"/>
              <a:gd name="connsiteY6891" fmla="*/ 324837 h 512833"/>
              <a:gd name="connsiteX6892" fmla="*/ 3145472 w 4972343"/>
              <a:gd name="connsiteY6892" fmla="*/ 334283 h 512833"/>
              <a:gd name="connsiteX6893" fmla="*/ 3136025 w 4972343"/>
              <a:gd name="connsiteY6893" fmla="*/ 324837 h 512833"/>
              <a:gd name="connsiteX6894" fmla="*/ 3145472 w 4972343"/>
              <a:gd name="connsiteY6894" fmla="*/ 315390 h 512833"/>
              <a:gd name="connsiteX6895" fmla="*/ 3117227 w 4972343"/>
              <a:gd name="connsiteY6895" fmla="*/ 315390 h 512833"/>
              <a:gd name="connsiteX6896" fmla="*/ 3126673 w 4972343"/>
              <a:gd name="connsiteY6896" fmla="*/ 324837 h 512833"/>
              <a:gd name="connsiteX6897" fmla="*/ 3117227 w 4972343"/>
              <a:gd name="connsiteY6897" fmla="*/ 334283 h 512833"/>
              <a:gd name="connsiteX6898" fmla="*/ 3107781 w 4972343"/>
              <a:gd name="connsiteY6898" fmla="*/ 324837 h 512833"/>
              <a:gd name="connsiteX6899" fmla="*/ 3117227 w 4972343"/>
              <a:gd name="connsiteY6899" fmla="*/ 315390 h 512833"/>
              <a:gd name="connsiteX6900" fmla="*/ 3088981 w 4972343"/>
              <a:gd name="connsiteY6900" fmla="*/ 315390 h 512833"/>
              <a:gd name="connsiteX6901" fmla="*/ 3098427 w 4972343"/>
              <a:gd name="connsiteY6901" fmla="*/ 324837 h 512833"/>
              <a:gd name="connsiteX6902" fmla="*/ 3088981 w 4972343"/>
              <a:gd name="connsiteY6902" fmla="*/ 334283 h 512833"/>
              <a:gd name="connsiteX6903" fmla="*/ 3079535 w 4972343"/>
              <a:gd name="connsiteY6903" fmla="*/ 324837 h 512833"/>
              <a:gd name="connsiteX6904" fmla="*/ 3088981 w 4972343"/>
              <a:gd name="connsiteY6904" fmla="*/ 315390 h 512833"/>
              <a:gd name="connsiteX6905" fmla="*/ 3060736 w 4972343"/>
              <a:gd name="connsiteY6905" fmla="*/ 315390 h 512833"/>
              <a:gd name="connsiteX6906" fmla="*/ 3070183 w 4972343"/>
              <a:gd name="connsiteY6906" fmla="*/ 324837 h 512833"/>
              <a:gd name="connsiteX6907" fmla="*/ 3060736 w 4972343"/>
              <a:gd name="connsiteY6907" fmla="*/ 334283 h 512833"/>
              <a:gd name="connsiteX6908" fmla="*/ 3051290 w 4972343"/>
              <a:gd name="connsiteY6908" fmla="*/ 324837 h 512833"/>
              <a:gd name="connsiteX6909" fmla="*/ 3060736 w 4972343"/>
              <a:gd name="connsiteY6909" fmla="*/ 315390 h 512833"/>
              <a:gd name="connsiteX6910" fmla="*/ 3032490 w 4972343"/>
              <a:gd name="connsiteY6910" fmla="*/ 315390 h 512833"/>
              <a:gd name="connsiteX6911" fmla="*/ 3041936 w 4972343"/>
              <a:gd name="connsiteY6911" fmla="*/ 324837 h 512833"/>
              <a:gd name="connsiteX6912" fmla="*/ 3032490 w 4972343"/>
              <a:gd name="connsiteY6912" fmla="*/ 334283 h 512833"/>
              <a:gd name="connsiteX6913" fmla="*/ 3023043 w 4972343"/>
              <a:gd name="connsiteY6913" fmla="*/ 324837 h 512833"/>
              <a:gd name="connsiteX6914" fmla="*/ 3032490 w 4972343"/>
              <a:gd name="connsiteY6914" fmla="*/ 315390 h 512833"/>
              <a:gd name="connsiteX6915" fmla="*/ 3004245 w 4972343"/>
              <a:gd name="connsiteY6915" fmla="*/ 315390 h 512833"/>
              <a:gd name="connsiteX6916" fmla="*/ 3013692 w 4972343"/>
              <a:gd name="connsiteY6916" fmla="*/ 324837 h 512833"/>
              <a:gd name="connsiteX6917" fmla="*/ 3004245 w 4972343"/>
              <a:gd name="connsiteY6917" fmla="*/ 334283 h 512833"/>
              <a:gd name="connsiteX6918" fmla="*/ 2994799 w 4972343"/>
              <a:gd name="connsiteY6918" fmla="*/ 324837 h 512833"/>
              <a:gd name="connsiteX6919" fmla="*/ 3004245 w 4972343"/>
              <a:gd name="connsiteY6919" fmla="*/ 315390 h 512833"/>
              <a:gd name="connsiteX6920" fmla="*/ 2975999 w 4972343"/>
              <a:gd name="connsiteY6920" fmla="*/ 315390 h 512833"/>
              <a:gd name="connsiteX6921" fmla="*/ 2985445 w 4972343"/>
              <a:gd name="connsiteY6921" fmla="*/ 324837 h 512833"/>
              <a:gd name="connsiteX6922" fmla="*/ 2975999 w 4972343"/>
              <a:gd name="connsiteY6922" fmla="*/ 334283 h 512833"/>
              <a:gd name="connsiteX6923" fmla="*/ 2966553 w 4972343"/>
              <a:gd name="connsiteY6923" fmla="*/ 324837 h 512833"/>
              <a:gd name="connsiteX6924" fmla="*/ 2975999 w 4972343"/>
              <a:gd name="connsiteY6924" fmla="*/ 315390 h 512833"/>
              <a:gd name="connsiteX6925" fmla="*/ 2947754 w 4972343"/>
              <a:gd name="connsiteY6925" fmla="*/ 315390 h 512833"/>
              <a:gd name="connsiteX6926" fmla="*/ 2957201 w 4972343"/>
              <a:gd name="connsiteY6926" fmla="*/ 324837 h 512833"/>
              <a:gd name="connsiteX6927" fmla="*/ 2947754 w 4972343"/>
              <a:gd name="connsiteY6927" fmla="*/ 334283 h 512833"/>
              <a:gd name="connsiteX6928" fmla="*/ 2938308 w 4972343"/>
              <a:gd name="connsiteY6928" fmla="*/ 324837 h 512833"/>
              <a:gd name="connsiteX6929" fmla="*/ 2947754 w 4972343"/>
              <a:gd name="connsiteY6929" fmla="*/ 315390 h 512833"/>
              <a:gd name="connsiteX6930" fmla="*/ 2919508 w 4972343"/>
              <a:gd name="connsiteY6930" fmla="*/ 315390 h 512833"/>
              <a:gd name="connsiteX6931" fmla="*/ 2928954 w 4972343"/>
              <a:gd name="connsiteY6931" fmla="*/ 324837 h 512833"/>
              <a:gd name="connsiteX6932" fmla="*/ 2919508 w 4972343"/>
              <a:gd name="connsiteY6932" fmla="*/ 334283 h 512833"/>
              <a:gd name="connsiteX6933" fmla="*/ 2910061 w 4972343"/>
              <a:gd name="connsiteY6933" fmla="*/ 324837 h 512833"/>
              <a:gd name="connsiteX6934" fmla="*/ 2919508 w 4972343"/>
              <a:gd name="connsiteY6934" fmla="*/ 315390 h 512833"/>
              <a:gd name="connsiteX6935" fmla="*/ 2891263 w 4972343"/>
              <a:gd name="connsiteY6935" fmla="*/ 315390 h 512833"/>
              <a:gd name="connsiteX6936" fmla="*/ 2900710 w 4972343"/>
              <a:gd name="connsiteY6936" fmla="*/ 324837 h 512833"/>
              <a:gd name="connsiteX6937" fmla="*/ 2891263 w 4972343"/>
              <a:gd name="connsiteY6937" fmla="*/ 334283 h 512833"/>
              <a:gd name="connsiteX6938" fmla="*/ 2881817 w 4972343"/>
              <a:gd name="connsiteY6938" fmla="*/ 324837 h 512833"/>
              <a:gd name="connsiteX6939" fmla="*/ 2891263 w 4972343"/>
              <a:gd name="connsiteY6939" fmla="*/ 315390 h 512833"/>
              <a:gd name="connsiteX6940" fmla="*/ 2863017 w 4972343"/>
              <a:gd name="connsiteY6940" fmla="*/ 315390 h 512833"/>
              <a:gd name="connsiteX6941" fmla="*/ 2872463 w 4972343"/>
              <a:gd name="connsiteY6941" fmla="*/ 324837 h 512833"/>
              <a:gd name="connsiteX6942" fmla="*/ 2863017 w 4972343"/>
              <a:gd name="connsiteY6942" fmla="*/ 334283 h 512833"/>
              <a:gd name="connsiteX6943" fmla="*/ 2853571 w 4972343"/>
              <a:gd name="connsiteY6943" fmla="*/ 324837 h 512833"/>
              <a:gd name="connsiteX6944" fmla="*/ 2863017 w 4972343"/>
              <a:gd name="connsiteY6944" fmla="*/ 315390 h 512833"/>
              <a:gd name="connsiteX6945" fmla="*/ 2834772 w 4972343"/>
              <a:gd name="connsiteY6945" fmla="*/ 315390 h 512833"/>
              <a:gd name="connsiteX6946" fmla="*/ 2844219 w 4972343"/>
              <a:gd name="connsiteY6946" fmla="*/ 324837 h 512833"/>
              <a:gd name="connsiteX6947" fmla="*/ 2834772 w 4972343"/>
              <a:gd name="connsiteY6947" fmla="*/ 334283 h 512833"/>
              <a:gd name="connsiteX6948" fmla="*/ 2825326 w 4972343"/>
              <a:gd name="connsiteY6948" fmla="*/ 324837 h 512833"/>
              <a:gd name="connsiteX6949" fmla="*/ 2834772 w 4972343"/>
              <a:gd name="connsiteY6949" fmla="*/ 315390 h 512833"/>
              <a:gd name="connsiteX6950" fmla="*/ 2806526 w 4972343"/>
              <a:gd name="connsiteY6950" fmla="*/ 315390 h 512833"/>
              <a:gd name="connsiteX6951" fmla="*/ 2815972 w 4972343"/>
              <a:gd name="connsiteY6951" fmla="*/ 324837 h 512833"/>
              <a:gd name="connsiteX6952" fmla="*/ 2806526 w 4972343"/>
              <a:gd name="connsiteY6952" fmla="*/ 334283 h 512833"/>
              <a:gd name="connsiteX6953" fmla="*/ 2797080 w 4972343"/>
              <a:gd name="connsiteY6953" fmla="*/ 324837 h 512833"/>
              <a:gd name="connsiteX6954" fmla="*/ 2806526 w 4972343"/>
              <a:gd name="connsiteY6954" fmla="*/ 315390 h 512833"/>
              <a:gd name="connsiteX6955" fmla="*/ 2778281 w 4972343"/>
              <a:gd name="connsiteY6955" fmla="*/ 315390 h 512833"/>
              <a:gd name="connsiteX6956" fmla="*/ 2787728 w 4972343"/>
              <a:gd name="connsiteY6956" fmla="*/ 324837 h 512833"/>
              <a:gd name="connsiteX6957" fmla="*/ 2778281 w 4972343"/>
              <a:gd name="connsiteY6957" fmla="*/ 334283 h 512833"/>
              <a:gd name="connsiteX6958" fmla="*/ 2768835 w 4972343"/>
              <a:gd name="connsiteY6958" fmla="*/ 324837 h 512833"/>
              <a:gd name="connsiteX6959" fmla="*/ 2778281 w 4972343"/>
              <a:gd name="connsiteY6959" fmla="*/ 315390 h 512833"/>
              <a:gd name="connsiteX6960" fmla="*/ 2750035 w 4972343"/>
              <a:gd name="connsiteY6960" fmla="*/ 315390 h 512833"/>
              <a:gd name="connsiteX6961" fmla="*/ 2759481 w 4972343"/>
              <a:gd name="connsiteY6961" fmla="*/ 324837 h 512833"/>
              <a:gd name="connsiteX6962" fmla="*/ 2750035 w 4972343"/>
              <a:gd name="connsiteY6962" fmla="*/ 334283 h 512833"/>
              <a:gd name="connsiteX6963" fmla="*/ 2740589 w 4972343"/>
              <a:gd name="connsiteY6963" fmla="*/ 324837 h 512833"/>
              <a:gd name="connsiteX6964" fmla="*/ 2750035 w 4972343"/>
              <a:gd name="connsiteY6964" fmla="*/ 315390 h 512833"/>
              <a:gd name="connsiteX6965" fmla="*/ 2721790 w 4972343"/>
              <a:gd name="connsiteY6965" fmla="*/ 315390 h 512833"/>
              <a:gd name="connsiteX6966" fmla="*/ 2731237 w 4972343"/>
              <a:gd name="connsiteY6966" fmla="*/ 324837 h 512833"/>
              <a:gd name="connsiteX6967" fmla="*/ 2721790 w 4972343"/>
              <a:gd name="connsiteY6967" fmla="*/ 334283 h 512833"/>
              <a:gd name="connsiteX6968" fmla="*/ 2712344 w 4972343"/>
              <a:gd name="connsiteY6968" fmla="*/ 324837 h 512833"/>
              <a:gd name="connsiteX6969" fmla="*/ 2721790 w 4972343"/>
              <a:gd name="connsiteY6969" fmla="*/ 315390 h 512833"/>
              <a:gd name="connsiteX6970" fmla="*/ 2693544 w 4972343"/>
              <a:gd name="connsiteY6970" fmla="*/ 315390 h 512833"/>
              <a:gd name="connsiteX6971" fmla="*/ 2702990 w 4972343"/>
              <a:gd name="connsiteY6971" fmla="*/ 324837 h 512833"/>
              <a:gd name="connsiteX6972" fmla="*/ 2693544 w 4972343"/>
              <a:gd name="connsiteY6972" fmla="*/ 334283 h 512833"/>
              <a:gd name="connsiteX6973" fmla="*/ 2684098 w 4972343"/>
              <a:gd name="connsiteY6973" fmla="*/ 324837 h 512833"/>
              <a:gd name="connsiteX6974" fmla="*/ 2693544 w 4972343"/>
              <a:gd name="connsiteY6974" fmla="*/ 315390 h 512833"/>
              <a:gd name="connsiteX6975" fmla="*/ 2665299 w 4972343"/>
              <a:gd name="connsiteY6975" fmla="*/ 315390 h 512833"/>
              <a:gd name="connsiteX6976" fmla="*/ 2674746 w 4972343"/>
              <a:gd name="connsiteY6976" fmla="*/ 324837 h 512833"/>
              <a:gd name="connsiteX6977" fmla="*/ 2665299 w 4972343"/>
              <a:gd name="connsiteY6977" fmla="*/ 334283 h 512833"/>
              <a:gd name="connsiteX6978" fmla="*/ 2655853 w 4972343"/>
              <a:gd name="connsiteY6978" fmla="*/ 324837 h 512833"/>
              <a:gd name="connsiteX6979" fmla="*/ 2665299 w 4972343"/>
              <a:gd name="connsiteY6979" fmla="*/ 315390 h 512833"/>
              <a:gd name="connsiteX6980" fmla="*/ 2637053 w 4972343"/>
              <a:gd name="connsiteY6980" fmla="*/ 315390 h 512833"/>
              <a:gd name="connsiteX6981" fmla="*/ 2646499 w 4972343"/>
              <a:gd name="connsiteY6981" fmla="*/ 324837 h 512833"/>
              <a:gd name="connsiteX6982" fmla="*/ 2637053 w 4972343"/>
              <a:gd name="connsiteY6982" fmla="*/ 334283 h 512833"/>
              <a:gd name="connsiteX6983" fmla="*/ 2627606 w 4972343"/>
              <a:gd name="connsiteY6983" fmla="*/ 324837 h 512833"/>
              <a:gd name="connsiteX6984" fmla="*/ 2637053 w 4972343"/>
              <a:gd name="connsiteY6984" fmla="*/ 315390 h 512833"/>
              <a:gd name="connsiteX6985" fmla="*/ 2608809 w 4972343"/>
              <a:gd name="connsiteY6985" fmla="*/ 315390 h 512833"/>
              <a:gd name="connsiteX6986" fmla="*/ 2618255 w 4972343"/>
              <a:gd name="connsiteY6986" fmla="*/ 324837 h 512833"/>
              <a:gd name="connsiteX6987" fmla="*/ 2608809 w 4972343"/>
              <a:gd name="connsiteY6987" fmla="*/ 334283 h 512833"/>
              <a:gd name="connsiteX6988" fmla="*/ 2599362 w 4972343"/>
              <a:gd name="connsiteY6988" fmla="*/ 324837 h 512833"/>
              <a:gd name="connsiteX6989" fmla="*/ 2608809 w 4972343"/>
              <a:gd name="connsiteY6989" fmla="*/ 315390 h 512833"/>
              <a:gd name="connsiteX6990" fmla="*/ 2580562 w 4972343"/>
              <a:gd name="connsiteY6990" fmla="*/ 315390 h 512833"/>
              <a:gd name="connsiteX6991" fmla="*/ 2590009 w 4972343"/>
              <a:gd name="connsiteY6991" fmla="*/ 324837 h 512833"/>
              <a:gd name="connsiteX6992" fmla="*/ 2580562 w 4972343"/>
              <a:gd name="connsiteY6992" fmla="*/ 334283 h 512833"/>
              <a:gd name="connsiteX6993" fmla="*/ 2571115 w 4972343"/>
              <a:gd name="connsiteY6993" fmla="*/ 324837 h 512833"/>
              <a:gd name="connsiteX6994" fmla="*/ 2580562 w 4972343"/>
              <a:gd name="connsiteY6994" fmla="*/ 315390 h 512833"/>
              <a:gd name="connsiteX6995" fmla="*/ 2552317 w 4972343"/>
              <a:gd name="connsiteY6995" fmla="*/ 315390 h 512833"/>
              <a:gd name="connsiteX6996" fmla="*/ 2561764 w 4972343"/>
              <a:gd name="connsiteY6996" fmla="*/ 324837 h 512833"/>
              <a:gd name="connsiteX6997" fmla="*/ 2552317 w 4972343"/>
              <a:gd name="connsiteY6997" fmla="*/ 334283 h 512833"/>
              <a:gd name="connsiteX6998" fmla="*/ 2542871 w 4972343"/>
              <a:gd name="connsiteY6998" fmla="*/ 324837 h 512833"/>
              <a:gd name="connsiteX6999" fmla="*/ 2552317 w 4972343"/>
              <a:gd name="connsiteY6999" fmla="*/ 315390 h 512833"/>
              <a:gd name="connsiteX7000" fmla="*/ 2524071 w 4972343"/>
              <a:gd name="connsiteY7000" fmla="*/ 315390 h 512833"/>
              <a:gd name="connsiteX7001" fmla="*/ 2533518 w 4972343"/>
              <a:gd name="connsiteY7001" fmla="*/ 324837 h 512833"/>
              <a:gd name="connsiteX7002" fmla="*/ 2524071 w 4972343"/>
              <a:gd name="connsiteY7002" fmla="*/ 334283 h 512833"/>
              <a:gd name="connsiteX7003" fmla="*/ 2514625 w 4972343"/>
              <a:gd name="connsiteY7003" fmla="*/ 324837 h 512833"/>
              <a:gd name="connsiteX7004" fmla="*/ 2524071 w 4972343"/>
              <a:gd name="connsiteY7004" fmla="*/ 315390 h 512833"/>
              <a:gd name="connsiteX7005" fmla="*/ 2495826 w 4972343"/>
              <a:gd name="connsiteY7005" fmla="*/ 315390 h 512833"/>
              <a:gd name="connsiteX7006" fmla="*/ 2505273 w 4972343"/>
              <a:gd name="connsiteY7006" fmla="*/ 324837 h 512833"/>
              <a:gd name="connsiteX7007" fmla="*/ 2495826 w 4972343"/>
              <a:gd name="connsiteY7007" fmla="*/ 334283 h 512833"/>
              <a:gd name="connsiteX7008" fmla="*/ 2486380 w 4972343"/>
              <a:gd name="connsiteY7008" fmla="*/ 324837 h 512833"/>
              <a:gd name="connsiteX7009" fmla="*/ 2495826 w 4972343"/>
              <a:gd name="connsiteY7009" fmla="*/ 315390 h 512833"/>
              <a:gd name="connsiteX7010" fmla="*/ 2467580 w 4972343"/>
              <a:gd name="connsiteY7010" fmla="*/ 315390 h 512833"/>
              <a:gd name="connsiteX7011" fmla="*/ 2477027 w 4972343"/>
              <a:gd name="connsiteY7011" fmla="*/ 324837 h 512833"/>
              <a:gd name="connsiteX7012" fmla="*/ 2467580 w 4972343"/>
              <a:gd name="connsiteY7012" fmla="*/ 334283 h 512833"/>
              <a:gd name="connsiteX7013" fmla="*/ 2458134 w 4972343"/>
              <a:gd name="connsiteY7013" fmla="*/ 324837 h 512833"/>
              <a:gd name="connsiteX7014" fmla="*/ 2467580 w 4972343"/>
              <a:gd name="connsiteY7014" fmla="*/ 315390 h 512833"/>
              <a:gd name="connsiteX7015" fmla="*/ 2439336 w 4972343"/>
              <a:gd name="connsiteY7015" fmla="*/ 315390 h 512833"/>
              <a:gd name="connsiteX7016" fmla="*/ 2448782 w 4972343"/>
              <a:gd name="connsiteY7016" fmla="*/ 324837 h 512833"/>
              <a:gd name="connsiteX7017" fmla="*/ 2439336 w 4972343"/>
              <a:gd name="connsiteY7017" fmla="*/ 334283 h 512833"/>
              <a:gd name="connsiteX7018" fmla="*/ 2429889 w 4972343"/>
              <a:gd name="connsiteY7018" fmla="*/ 324837 h 512833"/>
              <a:gd name="connsiteX7019" fmla="*/ 2439336 w 4972343"/>
              <a:gd name="connsiteY7019" fmla="*/ 315390 h 512833"/>
              <a:gd name="connsiteX7020" fmla="*/ 2411089 w 4972343"/>
              <a:gd name="connsiteY7020" fmla="*/ 315390 h 512833"/>
              <a:gd name="connsiteX7021" fmla="*/ 2420536 w 4972343"/>
              <a:gd name="connsiteY7021" fmla="*/ 324837 h 512833"/>
              <a:gd name="connsiteX7022" fmla="*/ 2411089 w 4972343"/>
              <a:gd name="connsiteY7022" fmla="*/ 334283 h 512833"/>
              <a:gd name="connsiteX7023" fmla="*/ 2401643 w 4972343"/>
              <a:gd name="connsiteY7023" fmla="*/ 324837 h 512833"/>
              <a:gd name="connsiteX7024" fmla="*/ 2411089 w 4972343"/>
              <a:gd name="connsiteY7024" fmla="*/ 315390 h 512833"/>
              <a:gd name="connsiteX7025" fmla="*/ 2382845 w 4972343"/>
              <a:gd name="connsiteY7025" fmla="*/ 315390 h 512833"/>
              <a:gd name="connsiteX7026" fmla="*/ 2392291 w 4972343"/>
              <a:gd name="connsiteY7026" fmla="*/ 324837 h 512833"/>
              <a:gd name="connsiteX7027" fmla="*/ 2382845 w 4972343"/>
              <a:gd name="connsiteY7027" fmla="*/ 334283 h 512833"/>
              <a:gd name="connsiteX7028" fmla="*/ 2373398 w 4972343"/>
              <a:gd name="connsiteY7028" fmla="*/ 324837 h 512833"/>
              <a:gd name="connsiteX7029" fmla="*/ 2382845 w 4972343"/>
              <a:gd name="connsiteY7029" fmla="*/ 315390 h 512833"/>
              <a:gd name="connsiteX7030" fmla="*/ 2354598 w 4972343"/>
              <a:gd name="connsiteY7030" fmla="*/ 315390 h 512833"/>
              <a:gd name="connsiteX7031" fmla="*/ 2364045 w 4972343"/>
              <a:gd name="connsiteY7031" fmla="*/ 324837 h 512833"/>
              <a:gd name="connsiteX7032" fmla="*/ 2354598 w 4972343"/>
              <a:gd name="connsiteY7032" fmla="*/ 334283 h 512833"/>
              <a:gd name="connsiteX7033" fmla="*/ 2345152 w 4972343"/>
              <a:gd name="connsiteY7033" fmla="*/ 324837 h 512833"/>
              <a:gd name="connsiteX7034" fmla="*/ 2354598 w 4972343"/>
              <a:gd name="connsiteY7034" fmla="*/ 315390 h 512833"/>
              <a:gd name="connsiteX7035" fmla="*/ 2326354 w 4972343"/>
              <a:gd name="connsiteY7035" fmla="*/ 315390 h 512833"/>
              <a:gd name="connsiteX7036" fmla="*/ 2335800 w 4972343"/>
              <a:gd name="connsiteY7036" fmla="*/ 324837 h 512833"/>
              <a:gd name="connsiteX7037" fmla="*/ 2326354 w 4972343"/>
              <a:gd name="connsiteY7037" fmla="*/ 334283 h 512833"/>
              <a:gd name="connsiteX7038" fmla="*/ 2316907 w 4972343"/>
              <a:gd name="connsiteY7038" fmla="*/ 324837 h 512833"/>
              <a:gd name="connsiteX7039" fmla="*/ 2326354 w 4972343"/>
              <a:gd name="connsiteY7039" fmla="*/ 315390 h 512833"/>
              <a:gd name="connsiteX7040" fmla="*/ 2298107 w 4972343"/>
              <a:gd name="connsiteY7040" fmla="*/ 315390 h 512833"/>
              <a:gd name="connsiteX7041" fmla="*/ 2307554 w 4972343"/>
              <a:gd name="connsiteY7041" fmla="*/ 324837 h 512833"/>
              <a:gd name="connsiteX7042" fmla="*/ 2298107 w 4972343"/>
              <a:gd name="connsiteY7042" fmla="*/ 334283 h 512833"/>
              <a:gd name="connsiteX7043" fmla="*/ 2288661 w 4972343"/>
              <a:gd name="connsiteY7043" fmla="*/ 324837 h 512833"/>
              <a:gd name="connsiteX7044" fmla="*/ 2298107 w 4972343"/>
              <a:gd name="connsiteY7044" fmla="*/ 315390 h 512833"/>
              <a:gd name="connsiteX7045" fmla="*/ 2269863 w 4972343"/>
              <a:gd name="connsiteY7045" fmla="*/ 315390 h 512833"/>
              <a:gd name="connsiteX7046" fmla="*/ 2279309 w 4972343"/>
              <a:gd name="connsiteY7046" fmla="*/ 324837 h 512833"/>
              <a:gd name="connsiteX7047" fmla="*/ 2269863 w 4972343"/>
              <a:gd name="connsiteY7047" fmla="*/ 334283 h 512833"/>
              <a:gd name="connsiteX7048" fmla="*/ 2260416 w 4972343"/>
              <a:gd name="connsiteY7048" fmla="*/ 324837 h 512833"/>
              <a:gd name="connsiteX7049" fmla="*/ 2269863 w 4972343"/>
              <a:gd name="connsiteY7049" fmla="*/ 315390 h 512833"/>
              <a:gd name="connsiteX7050" fmla="*/ 2241616 w 4972343"/>
              <a:gd name="connsiteY7050" fmla="*/ 315390 h 512833"/>
              <a:gd name="connsiteX7051" fmla="*/ 2251063 w 4972343"/>
              <a:gd name="connsiteY7051" fmla="*/ 324837 h 512833"/>
              <a:gd name="connsiteX7052" fmla="*/ 2241616 w 4972343"/>
              <a:gd name="connsiteY7052" fmla="*/ 334283 h 512833"/>
              <a:gd name="connsiteX7053" fmla="*/ 2232170 w 4972343"/>
              <a:gd name="connsiteY7053" fmla="*/ 324837 h 512833"/>
              <a:gd name="connsiteX7054" fmla="*/ 2241616 w 4972343"/>
              <a:gd name="connsiteY7054" fmla="*/ 315390 h 512833"/>
              <a:gd name="connsiteX7055" fmla="*/ 2213372 w 4972343"/>
              <a:gd name="connsiteY7055" fmla="*/ 315390 h 512833"/>
              <a:gd name="connsiteX7056" fmla="*/ 2222818 w 4972343"/>
              <a:gd name="connsiteY7056" fmla="*/ 324837 h 512833"/>
              <a:gd name="connsiteX7057" fmla="*/ 2213372 w 4972343"/>
              <a:gd name="connsiteY7057" fmla="*/ 334283 h 512833"/>
              <a:gd name="connsiteX7058" fmla="*/ 2203925 w 4972343"/>
              <a:gd name="connsiteY7058" fmla="*/ 324837 h 512833"/>
              <a:gd name="connsiteX7059" fmla="*/ 2213372 w 4972343"/>
              <a:gd name="connsiteY7059" fmla="*/ 315390 h 512833"/>
              <a:gd name="connsiteX7060" fmla="*/ 2185125 w 4972343"/>
              <a:gd name="connsiteY7060" fmla="*/ 315390 h 512833"/>
              <a:gd name="connsiteX7061" fmla="*/ 2194572 w 4972343"/>
              <a:gd name="connsiteY7061" fmla="*/ 324837 h 512833"/>
              <a:gd name="connsiteX7062" fmla="*/ 2185125 w 4972343"/>
              <a:gd name="connsiteY7062" fmla="*/ 334283 h 512833"/>
              <a:gd name="connsiteX7063" fmla="*/ 2175679 w 4972343"/>
              <a:gd name="connsiteY7063" fmla="*/ 324837 h 512833"/>
              <a:gd name="connsiteX7064" fmla="*/ 2185125 w 4972343"/>
              <a:gd name="connsiteY7064" fmla="*/ 315390 h 512833"/>
              <a:gd name="connsiteX7065" fmla="*/ 2156881 w 4972343"/>
              <a:gd name="connsiteY7065" fmla="*/ 315390 h 512833"/>
              <a:gd name="connsiteX7066" fmla="*/ 2166327 w 4972343"/>
              <a:gd name="connsiteY7066" fmla="*/ 324837 h 512833"/>
              <a:gd name="connsiteX7067" fmla="*/ 2156881 w 4972343"/>
              <a:gd name="connsiteY7067" fmla="*/ 334283 h 512833"/>
              <a:gd name="connsiteX7068" fmla="*/ 2147434 w 4972343"/>
              <a:gd name="connsiteY7068" fmla="*/ 324837 h 512833"/>
              <a:gd name="connsiteX7069" fmla="*/ 2156881 w 4972343"/>
              <a:gd name="connsiteY7069" fmla="*/ 315390 h 512833"/>
              <a:gd name="connsiteX7070" fmla="*/ 2128634 w 4972343"/>
              <a:gd name="connsiteY7070" fmla="*/ 315390 h 512833"/>
              <a:gd name="connsiteX7071" fmla="*/ 2138081 w 4972343"/>
              <a:gd name="connsiteY7071" fmla="*/ 324837 h 512833"/>
              <a:gd name="connsiteX7072" fmla="*/ 2128634 w 4972343"/>
              <a:gd name="connsiteY7072" fmla="*/ 334283 h 512833"/>
              <a:gd name="connsiteX7073" fmla="*/ 2119188 w 4972343"/>
              <a:gd name="connsiteY7073" fmla="*/ 324837 h 512833"/>
              <a:gd name="connsiteX7074" fmla="*/ 2128634 w 4972343"/>
              <a:gd name="connsiteY7074" fmla="*/ 315390 h 512833"/>
              <a:gd name="connsiteX7075" fmla="*/ 2100390 w 4972343"/>
              <a:gd name="connsiteY7075" fmla="*/ 315390 h 512833"/>
              <a:gd name="connsiteX7076" fmla="*/ 2109836 w 4972343"/>
              <a:gd name="connsiteY7076" fmla="*/ 324837 h 512833"/>
              <a:gd name="connsiteX7077" fmla="*/ 2100390 w 4972343"/>
              <a:gd name="connsiteY7077" fmla="*/ 334283 h 512833"/>
              <a:gd name="connsiteX7078" fmla="*/ 2090943 w 4972343"/>
              <a:gd name="connsiteY7078" fmla="*/ 324837 h 512833"/>
              <a:gd name="connsiteX7079" fmla="*/ 2100390 w 4972343"/>
              <a:gd name="connsiteY7079" fmla="*/ 315390 h 512833"/>
              <a:gd name="connsiteX7080" fmla="*/ 2072143 w 4972343"/>
              <a:gd name="connsiteY7080" fmla="*/ 315390 h 512833"/>
              <a:gd name="connsiteX7081" fmla="*/ 2081590 w 4972343"/>
              <a:gd name="connsiteY7081" fmla="*/ 324837 h 512833"/>
              <a:gd name="connsiteX7082" fmla="*/ 2072143 w 4972343"/>
              <a:gd name="connsiteY7082" fmla="*/ 334283 h 512833"/>
              <a:gd name="connsiteX7083" fmla="*/ 2062697 w 4972343"/>
              <a:gd name="connsiteY7083" fmla="*/ 324837 h 512833"/>
              <a:gd name="connsiteX7084" fmla="*/ 2072143 w 4972343"/>
              <a:gd name="connsiteY7084" fmla="*/ 315390 h 512833"/>
              <a:gd name="connsiteX7085" fmla="*/ 2043899 w 4972343"/>
              <a:gd name="connsiteY7085" fmla="*/ 315390 h 512833"/>
              <a:gd name="connsiteX7086" fmla="*/ 2053345 w 4972343"/>
              <a:gd name="connsiteY7086" fmla="*/ 324837 h 512833"/>
              <a:gd name="connsiteX7087" fmla="*/ 2043899 w 4972343"/>
              <a:gd name="connsiteY7087" fmla="*/ 334283 h 512833"/>
              <a:gd name="connsiteX7088" fmla="*/ 2034452 w 4972343"/>
              <a:gd name="connsiteY7088" fmla="*/ 324837 h 512833"/>
              <a:gd name="connsiteX7089" fmla="*/ 2043899 w 4972343"/>
              <a:gd name="connsiteY7089" fmla="*/ 315390 h 512833"/>
              <a:gd name="connsiteX7090" fmla="*/ 2015653 w 4972343"/>
              <a:gd name="connsiteY7090" fmla="*/ 315390 h 512833"/>
              <a:gd name="connsiteX7091" fmla="*/ 2025099 w 4972343"/>
              <a:gd name="connsiteY7091" fmla="*/ 324837 h 512833"/>
              <a:gd name="connsiteX7092" fmla="*/ 2015653 w 4972343"/>
              <a:gd name="connsiteY7092" fmla="*/ 334283 h 512833"/>
              <a:gd name="connsiteX7093" fmla="*/ 2006206 w 4972343"/>
              <a:gd name="connsiteY7093" fmla="*/ 324837 h 512833"/>
              <a:gd name="connsiteX7094" fmla="*/ 2015653 w 4972343"/>
              <a:gd name="connsiteY7094" fmla="*/ 315390 h 512833"/>
              <a:gd name="connsiteX7095" fmla="*/ 1987408 w 4972343"/>
              <a:gd name="connsiteY7095" fmla="*/ 315390 h 512833"/>
              <a:gd name="connsiteX7096" fmla="*/ 1996854 w 4972343"/>
              <a:gd name="connsiteY7096" fmla="*/ 324837 h 512833"/>
              <a:gd name="connsiteX7097" fmla="*/ 1987408 w 4972343"/>
              <a:gd name="connsiteY7097" fmla="*/ 334283 h 512833"/>
              <a:gd name="connsiteX7098" fmla="*/ 1977961 w 4972343"/>
              <a:gd name="connsiteY7098" fmla="*/ 324837 h 512833"/>
              <a:gd name="connsiteX7099" fmla="*/ 1987408 w 4972343"/>
              <a:gd name="connsiteY7099" fmla="*/ 315390 h 512833"/>
              <a:gd name="connsiteX7100" fmla="*/ 1959161 w 4972343"/>
              <a:gd name="connsiteY7100" fmla="*/ 315390 h 512833"/>
              <a:gd name="connsiteX7101" fmla="*/ 1968608 w 4972343"/>
              <a:gd name="connsiteY7101" fmla="*/ 324837 h 512833"/>
              <a:gd name="connsiteX7102" fmla="*/ 1959161 w 4972343"/>
              <a:gd name="connsiteY7102" fmla="*/ 334283 h 512833"/>
              <a:gd name="connsiteX7103" fmla="*/ 1949715 w 4972343"/>
              <a:gd name="connsiteY7103" fmla="*/ 324837 h 512833"/>
              <a:gd name="connsiteX7104" fmla="*/ 1959161 w 4972343"/>
              <a:gd name="connsiteY7104" fmla="*/ 315390 h 512833"/>
              <a:gd name="connsiteX7105" fmla="*/ 1930917 w 4972343"/>
              <a:gd name="connsiteY7105" fmla="*/ 315390 h 512833"/>
              <a:gd name="connsiteX7106" fmla="*/ 1940363 w 4972343"/>
              <a:gd name="connsiteY7106" fmla="*/ 324837 h 512833"/>
              <a:gd name="connsiteX7107" fmla="*/ 1930917 w 4972343"/>
              <a:gd name="connsiteY7107" fmla="*/ 334283 h 512833"/>
              <a:gd name="connsiteX7108" fmla="*/ 1921470 w 4972343"/>
              <a:gd name="connsiteY7108" fmla="*/ 324837 h 512833"/>
              <a:gd name="connsiteX7109" fmla="*/ 1930917 w 4972343"/>
              <a:gd name="connsiteY7109" fmla="*/ 315390 h 512833"/>
              <a:gd name="connsiteX7110" fmla="*/ 1902671 w 4972343"/>
              <a:gd name="connsiteY7110" fmla="*/ 315390 h 512833"/>
              <a:gd name="connsiteX7111" fmla="*/ 1912117 w 4972343"/>
              <a:gd name="connsiteY7111" fmla="*/ 324837 h 512833"/>
              <a:gd name="connsiteX7112" fmla="*/ 1902671 w 4972343"/>
              <a:gd name="connsiteY7112" fmla="*/ 334283 h 512833"/>
              <a:gd name="connsiteX7113" fmla="*/ 1893224 w 4972343"/>
              <a:gd name="connsiteY7113" fmla="*/ 324837 h 512833"/>
              <a:gd name="connsiteX7114" fmla="*/ 1902671 w 4972343"/>
              <a:gd name="connsiteY7114" fmla="*/ 315390 h 512833"/>
              <a:gd name="connsiteX7115" fmla="*/ 1874426 w 4972343"/>
              <a:gd name="connsiteY7115" fmla="*/ 315390 h 512833"/>
              <a:gd name="connsiteX7116" fmla="*/ 1883872 w 4972343"/>
              <a:gd name="connsiteY7116" fmla="*/ 324837 h 512833"/>
              <a:gd name="connsiteX7117" fmla="*/ 1874426 w 4972343"/>
              <a:gd name="connsiteY7117" fmla="*/ 334283 h 512833"/>
              <a:gd name="connsiteX7118" fmla="*/ 1864980 w 4972343"/>
              <a:gd name="connsiteY7118" fmla="*/ 324837 h 512833"/>
              <a:gd name="connsiteX7119" fmla="*/ 1874426 w 4972343"/>
              <a:gd name="connsiteY7119" fmla="*/ 315390 h 512833"/>
              <a:gd name="connsiteX7120" fmla="*/ 1846180 w 4972343"/>
              <a:gd name="connsiteY7120" fmla="*/ 315390 h 512833"/>
              <a:gd name="connsiteX7121" fmla="*/ 1855626 w 4972343"/>
              <a:gd name="connsiteY7121" fmla="*/ 324837 h 512833"/>
              <a:gd name="connsiteX7122" fmla="*/ 1846180 w 4972343"/>
              <a:gd name="connsiteY7122" fmla="*/ 334283 h 512833"/>
              <a:gd name="connsiteX7123" fmla="*/ 1836733 w 4972343"/>
              <a:gd name="connsiteY7123" fmla="*/ 324837 h 512833"/>
              <a:gd name="connsiteX7124" fmla="*/ 1846180 w 4972343"/>
              <a:gd name="connsiteY7124" fmla="*/ 315390 h 512833"/>
              <a:gd name="connsiteX7125" fmla="*/ 1817935 w 4972343"/>
              <a:gd name="connsiteY7125" fmla="*/ 315390 h 512833"/>
              <a:gd name="connsiteX7126" fmla="*/ 1827381 w 4972343"/>
              <a:gd name="connsiteY7126" fmla="*/ 324837 h 512833"/>
              <a:gd name="connsiteX7127" fmla="*/ 1817935 w 4972343"/>
              <a:gd name="connsiteY7127" fmla="*/ 334283 h 512833"/>
              <a:gd name="connsiteX7128" fmla="*/ 1808489 w 4972343"/>
              <a:gd name="connsiteY7128" fmla="*/ 324837 h 512833"/>
              <a:gd name="connsiteX7129" fmla="*/ 1817935 w 4972343"/>
              <a:gd name="connsiteY7129" fmla="*/ 315390 h 512833"/>
              <a:gd name="connsiteX7130" fmla="*/ 1789689 w 4972343"/>
              <a:gd name="connsiteY7130" fmla="*/ 315390 h 512833"/>
              <a:gd name="connsiteX7131" fmla="*/ 1799135 w 4972343"/>
              <a:gd name="connsiteY7131" fmla="*/ 324837 h 512833"/>
              <a:gd name="connsiteX7132" fmla="*/ 1789689 w 4972343"/>
              <a:gd name="connsiteY7132" fmla="*/ 334283 h 512833"/>
              <a:gd name="connsiteX7133" fmla="*/ 1780242 w 4972343"/>
              <a:gd name="connsiteY7133" fmla="*/ 324837 h 512833"/>
              <a:gd name="connsiteX7134" fmla="*/ 1789689 w 4972343"/>
              <a:gd name="connsiteY7134" fmla="*/ 315390 h 512833"/>
              <a:gd name="connsiteX7135" fmla="*/ 1761443 w 4972343"/>
              <a:gd name="connsiteY7135" fmla="*/ 315390 h 512833"/>
              <a:gd name="connsiteX7136" fmla="*/ 1770890 w 4972343"/>
              <a:gd name="connsiteY7136" fmla="*/ 324837 h 512833"/>
              <a:gd name="connsiteX7137" fmla="*/ 1761443 w 4972343"/>
              <a:gd name="connsiteY7137" fmla="*/ 334283 h 512833"/>
              <a:gd name="connsiteX7138" fmla="*/ 1751997 w 4972343"/>
              <a:gd name="connsiteY7138" fmla="*/ 324837 h 512833"/>
              <a:gd name="connsiteX7139" fmla="*/ 1761443 w 4972343"/>
              <a:gd name="connsiteY7139" fmla="*/ 315390 h 512833"/>
              <a:gd name="connsiteX7140" fmla="*/ 1733198 w 4972343"/>
              <a:gd name="connsiteY7140" fmla="*/ 315390 h 512833"/>
              <a:gd name="connsiteX7141" fmla="*/ 1742644 w 4972343"/>
              <a:gd name="connsiteY7141" fmla="*/ 324837 h 512833"/>
              <a:gd name="connsiteX7142" fmla="*/ 1733198 w 4972343"/>
              <a:gd name="connsiteY7142" fmla="*/ 334283 h 512833"/>
              <a:gd name="connsiteX7143" fmla="*/ 1723751 w 4972343"/>
              <a:gd name="connsiteY7143" fmla="*/ 324837 h 512833"/>
              <a:gd name="connsiteX7144" fmla="*/ 1733198 w 4972343"/>
              <a:gd name="connsiteY7144" fmla="*/ 315390 h 512833"/>
              <a:gd name="connsiteX7145" fmla="*/ 1704953 w 4972343"/>
              <a:gd name="connsiteY7145" fmla="*/ 315390 h 512833"/>
              <a:gd name="connsiteX7146" fmla="*/ 1714399 w 4972343"/>
              <a:gd name="connsiteY7146" fmla="*/ 324837 h 512833"/>
              <a:gd name="connsiteX7147" fmla="*/ 1704953 w 4972343"/>
              <a:gd name="connsiteY7147" fmla="*/ 334283 h 512833"/>
              <a:gd name="connsiteX7148" fmla="*/ 1695507 w 4972343"/>
              <a:gd name="connsiteY7148" fmla="*/ 324837 h 512833"/>
              <a:gd name="connsiteX7149" fmla="*/ 1704953 w 4972343"/>
              <a:gd name="connsiteY7149" fmla="*/ 315390 h 512833"/>
              <a:gd name="connsiteX7150" fmla="*/ 1676708 w 4972343"/>
              <a:gd name="connsiteY7150" fmla="*/ 315390 h 512833"/>
              <a:gd name="connsiteX7151" fmla="*/ 1686154 w 4972343"/>
              <a:gd name="connsiteY7151" fmla="*/ 324837 h 512833"/>
              <a:gd name="connsiteX7152" fmla="*/ 1676708 w 4972343"/>
              <a:gd name="connsiteY7152" fmla="*/ 334283 h 512833"/>
              <a:gd name="connsiteX7153" fmla="*/ 1667261 w 4972343"/>
              <a:gd name="connsiteY7153" fmla="*/ 324837 h 512833"/>
              <a:gd name="connsiteX7154" fmla="*/ 1676708 w 4972343"/>
              <a:gd name="connsiteY7154" fmla="*/ 315390 h 512833"/>
              <a:gd name="connsiteX7155" fmla="*/ 1648462 w 4972343"/>
              <a:gd name="connsiteY7155" fmla="*/ 315390 h 512833"/>
              <a:gd name="connsiteX7156" fmla="*/ 1657908 w 4972343"/>
              <a:gd name="connsiteY7156" fmla="*/ 324837 h 512833"/>
              <a:gd name="connsiteX7157" fmla="*/ 1648462 w 4972343"/>
              <a:gd name="connsiteY7157" fmla="*/ 334283 h 512833"/>
              <a:gd name="connsiteX7158" fmla="*/ 1639016 w 4972343"/>
              <a:gd name="connsiteY7158" fmla="*/ 324837 h 512833"/>
              <a:gd name="connsiteX7159" fmla="*/ 1648462 w 4972343"/>
              <a:gd name="connsiteY7159" fmla="*/ 315390 h 512833"/>
              <a:gd name="connsiteX7160" fmla="*/ 1620216 w 4972343"/>
              <a:gd name="connsiteY7160" fmla="*/ 315390 h 512833"/>
              <a:gd name="connsiteX7161" fmla="*/ 1629663 w 4972343"/>
              <a:gd name="connsiteY7161" fmla="*/ 324837 h 512833"/>
              <a:gd name="connsiteX7162" fmla="*/ 1620216 w 4972343"/>
              <a:gd name="connsiteY7162" fmla="*/ 334283 h 512833"/>
              <a:gd name="connsiteX7163" fmla="*/ 1610770 w 4972343"/>
              <a:gd name="connsiteY7163" fmla="*/ 324837 h 512833"/>
              <a:gd name="connsiteX7164" fmla="*/ 1620216 w 4972343"/>
              <a:gd name="connsiteY7164" fmla="*/ 315390 h 512833"/>
              <a:gd name="connsiteX7165" fmla="*/ 1591998 w 4972343"/>
              <a:gd name="connsiteY7165" fmla="*/ 315390 h 512833"/>
              <a:gd name="connsiteX7166" fmla="*/ 1601444 w 4972343"/>
              <a:gd name="connsiteY7166" fmla="*/ 324836 h 512833"/>
              <a:gd name="connsiteX7167" fmla="*/ 1591998 w 4972343"/>
              <a:gd name="connsiteY7167" fmla="*/ 334283 h 512833"/>
              <a:gd name="connsiteX7168" fmla="*/ 1582551 w 4972343"/>
              <a:gd name="connsiteY7168" fmla="*/ 324836 h 512833"/>
              <a:gd name="connsiteX7169" fmla="*/ 1591998 w 4972343"/>
              <a:gd name="connsiteY7169" fmla="*/ 315390 h 512833"/>
              <a:gd name="connsiteX7170" fmla="*/ 1563760 w 4972343"/>
              <a:gd name="connsiteY7170" fmla="*/ 315390 h 512833"/>
              <a:gd name="connsiteX7171" fmla="*/ 1573206 w 4972343"/>
              <a:gd name="connsiteY7171" fmla="*/ 324836 h 512833"/>
              <a:gd name="connsiteX7172" fmla="*/ 1563760 w 4972343"/>
              <a:gd name="connsiteY7172" fmla="*/ 334283 h 512833"/>
              <a:gd name="connsiteX7173" fmla="*/ 1554313 w 4972343"/>
              <a:gd name="connsiteY7173" fmla="*/ 324836 h 512833"/>
              <a:gd name="connsiteX7174" fmla="*/ 1563760 w 4972343"/>
              <a:gd name="connsiteY7174" fmla="*/ 315390 h 512833"/>
              <a:gd name="connsiteX7175" fmla="*/ 1535515 w 4972343"/>
              <a:gd name="connsiteY7175" fmla="*/ 315390 h 512833"/>
              <a:gd name="connsiteX7176" fmla="*/ 1544961 w 4972343"/>
              <a:gd name="connsiteY7176" fmla="*/ 324836 h 512833"/>
              <a:gd name="connsiteX7177" fmla="*/ 1535515 w 4972343"/>
              <a:gd name="connsiteY7177" fmla="*/ 334283 h 512833"/>
              <a:gd name="connsiteX7178" fmla="*/ 1526068 w 4972343"/>
              <a:gd name="connsiteY7178" fmla="*/ 324836 h 512833"/>
              <a:gd name="connsiteX7179" fmla="*/ 1535515 w 4972343"/>
              <a:gd name="connsiteY7179" fmla="*/ 315390 h 512833"/>
              <a:gd name="connsiteX7180" fmla="*/ 1507269 w 4972343"/>
              <a:gd name="connsiteY7180" fmla="*/ 315390 h 512833"/>
              <a:gd name="connsiteX7181" fmla="*/ 1516715 w 4972343"/>
              <a:gd name="connsiteY7181" fmla="*/ 324836 h 512833"/>
              <a:gd name="connsiteX7182" fmla="*/ 1507269 w 4972343"/>
              <a:gd name="connsiteY7182" fmla="*/ 334283 h 512833"/>
              <a:gd name="connsiteX7183" fmla="*/ 1497822 w 4972343"/>
              <a:gd name="connsiteY7183" fmla="*/ 324836 h 512833"/>
              <a:gd name="connsiteX7184" fmla="*/ 1507269 w 4972343"/>
              <a:gd name="connsiteY7184" fmla="*/ 315390 h 512833"/>
              <a:gd name="connsiteX7185" fmla="*/ 1479024 w 4972343"/>
              <a:gd name="connsiteY7185" fmla="*/ 315390 h 512833"/>
              <a:gd name="connsiteX7186" fmla="*/ 1488471 w 4972343"/>
              <a:gd name="connsiteY7186" fmla="*/ 324836 h 512833"/>
              <a:gd name="connsiteX7187" fmla="*/ 1479024 w 4972343"/>
              <a:gd name="connsiteY7187" fmla="*/ 334283 h 512833"/>
              <a:gd name="connsiteX7188" fmla="*/ 1469578 w 4972343"/>
              <a:gd name="connsiteY7188" fmla="*/ 324836 h 512833"/>
              <a:gd name="connsiteX7189" fmla="*/ 1479024 w 4972343"/>
              <a:gd name="connsiteY7189" fmla="*/ 315390 h 512833"/>
              <a:gd name="connsiteX7190" fmla="*/ 1450778 w 4972343"/>
              <a:gd name="connsiteY7190" fmla="*/ 315390 h 512833"/>
              <a:gd name="connsiteX7191" fmla="*/ 1460224 w 4972343"/>
              <a:gd name="connsiteY7191" fmla="*/ 324836 h 512833"/>
              <a:gd name="connsiteX7192" fmla="*/ 1450778 w 4972343"/>
              <a:gd name="connsiteY7192" fmla="*/ 334283 h 512833"/>
              <a:gd name="connsiteX7193" fmla="*/ 1441331 w 4972343"/>
              <a:gd name="connsiteY7193" fmla="*/ 324836 h 512833"/>
              <a:gd name="connsiteX7194" fmla="*/ 1450778 w 4972343"/>
              <a:gd name="connsiteY7194" fmla="*/ 315390 h 512833"/>
              <a:gd name="connsiteX7195" fmla="*/ 1422533 w 4972343"/>
              <a:gd name="connsiteY7195" fmla="*/ 315390 h 512833"/>
              <a:gd name="connsiteX7196" fmla="*/ 1431979 w 4972343"/>
              <a:gd name="connsiteY7196" fmla="*/ 324836 h 512833"/>
              <a:gd name="connsiteX7197" fmla="*/ 1422533 w 4972343"/>
              <a:gd name="connsiteY7197" fmla="*/ 334283 h 512833"/>
              <a:gd name="connsiteX7198" fmla="*/ 1413087 w 4972343"/>
              <a:gd name="connsiteY7198" fmla="*/ 324836 h 512833"/>
              <a:gd name="connsiteX7199" fmla="*/ 1422533 w 4972343"/>
              <a:gd name="connsiteY7199" fmla="*/ 315390 h 512833"/>
              <a:gd name="connsiteX7200" fmla="*/ 1394287 w 4972343"/>
              <a:gd name="connsiteY7200" fmla="*/ 315390 h 512833"/>
              <a:gd name="connsiteX7201" fmla="*/ 1403733 w 4972343"/>
              <a:gd name="connsiteY7201" fmla="*/ 324836 h 512833"/>
              <a:gd name="connsiteX7202" fmla="*/ 1394287 w 4972343"/>
              <a:gd name="connsiteY7202" fmla="*/ 334283 h 512833"/>
              <a:gd name="connsiteX7203" fmla="*/ 1384840 w 4972343"/>
              <a:gd name="connsiteY7203" fmla="*/ 324836 h 512833"/>
              <a:gd name="connsiteX7204" fmla="*/ 1394287 w 4972343"/>
              <a:gd name="connsiteY7204" fmla="*/ 315390 h 512833"/>
              <a:gd name="connsiteX7205" fmla="*/ 1366042 w 4972343"/>
              <a:gd name="connsiteY7205" fmla="*/ 315390 h 512833"/>
              <a:gd name="connsiteX7206" fmla="*/ 1375489 w 4972343"/>
              <a:gd name="connsiteY7206" fmla="*/ 324836 h 512833"/>
              <a:gd name="connsiteX7207" fmla="*/ 1366042 w 4972343"/>
              <a:gd name="connsiteY7207" fmla="*/ 334283 h 512833"/>
              <a:gd name="connsiteX7208" fmla="*/ 1356596 w 4972343"/>
              <a:gd name="connsiteY7208" fmla="*/ 324836 h 512833"/>
              <a:gd name="connsiteX7209" fmla="*/ 1366042 w 4972343"/>
              <a:gd name="connsiteY7209" fmla="*/ 315390 h 512833"/>
              <a:gd name="connsiteX7210" fmla="*/ 1337796 w 4972343"/>
              <a:gd name="connsiteY7210" fmla="*/ 315390 h 512833"/>
              <a:gd name="connsiteX7211" fmla="*/ 1347242 w 4972343"/>
              <a:gd name="connsiteY7211" fmla="*/ 324836 h 512833"/>
              <a:gd name="connsiteX7212" fmla="*/ 1337796 w 4972343"/>
              <a:gd name="connsiteY7212" fmla="*/ 334283 h 512833"/>
              <a:gd name="connsiteX7213" fmla="*/ 1328349 w 4972343"/>
              <a:gd name="connsiteY7213" fmla="*/ 324836 h 512833"/>
              <a:gd name="connsiteX7214" fmla="*/ 1337796 w 4972343"/>
              <a:gd name="connsiteY7214" fmla="*/ 315390 h 512833"/>
              <a:gd name="connsiteX7215" fmla="*/ 1309551 w 4972343"/>
              <a:gd name="connsiteY7215" fmla="*/ 315390 h 512833"/>
              <a:gd name="connsiteX7216" fmla="*/ 1318998 w 4972343"/>
              <a:gd name="connsiteY7216" fmla="*/ 324836 h 512833"/>
              <a:gd name="connsiteX7217" fmla="*/ 1309551 w 4972343"/>
              <a:gd name="connsiteY7217" fmla="*/ 334283 h 512833"/>
              <a:gd name="connsiteX7218" fmla="*/ 1300105 w 4972343"/>
              <a:gd name="connsiteY7218" fmla="*/ 324836 h 512833"/>
              <a:gd name="connsiteX7219" fmla="*/ 1309551 w 4972343"/>
              <a:gd name="connsiteY7219" fmla="*/ 315390 h 512833"/>
              <a:gd name="connsiteX7220" fmla="*/ 1281305 w 4972343"/>
              <a:gd name="connsiteY7220" fmla="*/ 315390 h 512833"/>
              <a:gd name="connsiteX7221" fmla="*/ 1290751 w 4972343"/>
              <a:gd name="connsiteY7221" fmla="*/ 324836 h 512833"/>
              <a:gd name="connsiteX7222" fmla="*/ 1281305 w 4972343"/>
              <a:gd name="connsiteY7222" fmla="*/ 334283 h 512833"/>
              <a:gd name="connsiteX7223" fmla="*/ 1271858 w 4972343"/>
              <a:gd name="connsiteY7223" fmla="*/ 324836 h 512833"/>
              <a:gd name="connsiteX7224" fmla="*/ 1281305 w 4972343"/>
              <a:gd name="connsiteY7224" fmla="*/ 315390 h 512833"/>
              <a:gd name="connsiteX7225" fmla="*/ 1253060 w 4972343"/>
              <a:gd name="connsiteY7225" fmla="*/ 315390 h 512833"/>
              <a:gd name="connsiteX7226" fmla="*/ 1262507 w 4972343"/>
              <a:gd name="connsiteY7226" fmla="*/ 324836 h 512833"/>
              <a:gd name="connsiteX7227" fmla="*/ 1253060 w 4972343"/>
              <a:gd name="connsiteY7227" fmla="*/ 334283 h 512833"/>
              <a:gd name="connsiteX7228" fmla="*/ 1243614 w 4972343"/>
              <a:gd name="connsiteY7228" fmla="*/ 324836 h 512833"/>
              <a:gd name="connsiteX7229" fmla="*/ 1253060 w 4972343"/>
              <a:gd name="connsiteY7229" fmla="*/ 315390 h 512833"/>
              <a:gd name="connsiteX7230" fmla="*/ 1224814 w 4972343"/>
              <a:gd name="connsiteY7230" fmla="*/ 315390 h 512833"/>
              <a:gd name="connsiteX7231" fmla="*/ 1234260 w 4972343"/>
              <a:gd name="connsiteY7231" fmla="*/ 324836 h 512833"/>
              <a:gd name="connsiteX7232" fmla="*/ 1224814 w 4972343"/>
              <a:gd name="connsiteY7232" fmla="*/ 334283 h 512833"/>
              <a:gd name="connsiteX7233" fmla="*/ 1215367 w 4972343"/>
              <a:gd name="connsiteY7233" fmla="*/ 324836 h 512833"/>
              <a:gd name="connsiteX7234" fmla="*/ 1224814 w 4972343"/>
              <a:gd name="connsiteY7234" fmla="*/ 315390 h 512833"/>
              <a:gd name="connsiteX7235" fmla="*/ 1196569 w 4972343"/>
              <a:gd name="connsiteY7235" fmla="*/ 315390 h 512833"/>
              <a:gd name="connsiteX7236" fmla="*/ 1206016 w 4972343"/>
              <a:gd name="connsiteY7236" fmla="*/ 324836 h 512833"/>
              <a:gd name="connsiteX7237" fmla="*/ 1196569 w 4972343"/>
              <a:gd name="connsiteY7237" fmla="*/ 334283 h 512833"/>
              <a:gd name="connsiteX7238" fmla="*/ 1187123 w 4972343"/>
              <a:gd name="connsiteY7238" fmla="*/ 324836 h 512833"/>
              <a:gd name="connsiteX7239" fmla="*/ 1196569 w 4972343"/>
              <a:gd name="connsiteY7239" fmla="*/ 315390 h 512833"/>
              <a:gd name="connsiteX7240" fmla="*/ 1168323 w 4972343"/>
              <a:gd name="connsiteY7240" fmla="*/ 315390 h 512833"/>
              <a:gd name="connsiteX7241" fmla="*/ 1177769 w 4972343"/>
              <a:gd name="connsiteY7241" fmla="*/ 324836 h 512833"/>
              <a:gd name="connsiteX7242" fmla="*/ 1168323 w 4972343"/>
              <a:gd name="connsiteY7242" fmla="*/ 334283 h 512833"/>
              <a:gd name="connsiteX7243" fmla="*/ 1158877 w 4972343"/>
              <a:gd name="connsiteY7243" fmla="*/ 324836 h 512833"/>
              <a:gd name="connsiteX7244" fmla="*/ 1168323 w 4972343"/>
              <a:gd name="connsiteY7244" fmla="*/ 315390 h 512833"/>
              <a:gd name="connsiteX7245" fmla="*/ 1140078 w 4972343"/>
              <a:gd name="connsiteY7245" fmla="*/ 315390 h 512833"/>
              <a:gd name="connsiteX7246" fmla="*/ 1149525 w 4972343"/>
              <a:gd name="connsiteY7246" fmla="*/ 324836 h 512833"/>
              <a:gd name="connsiteX7247" fmla="*/ 1140078 w 4972343"/>
              <a:gd name="connsiteY7247" fmla="*/ 334283 h 512833"/>
              <a:gd name="connsiteX7248" fmla="*/ 1130632 w 4972343"/>
              <a:gd name="connsiteY7248" fmla="*/ 324836 h 512833"/>
              <a:gd name="connsiteX7249" fmla="*/ 1140078 w 4972343"/>
              <a:gd name="connsiteY7249" fmla="*/ 315390 h 512833"/>
              <a:gd name="connsiteX7250" fmla="*/ 1111832 w 4972343"/>
              <a:gd name="connsiteY7250" fmla="*/ 315390 h 512833"/>
              <a:gd name="connsiteX7251" fmla="*/ 1121278 w 4972343"/>
              <a:gd name="connsiteY7251" fmla="*/ 324836 h 512833"/>
              <a:gd name="connsiteX7252" fmla="*/ 1111832 w 4972343"/>
              <a:gd name="connsiteY7252" fmla="*/ 334283 h 512833"/>
              <a:gd name="connsiteX7253" fmla="*/ 1102386 w 4972343"/>
              <a:gd name="connsiteY7253" fmla="*/ 324836 h 512833"/>
              <a:gd name="connsiteX7254" fmla="*/ 1111832 w 4972343"/>
              <a:gd name="connsiteY7254" fmla="*/ 315390 h 512833"/>
              <a:gd name="connsiteX7255" fmla="*/ 1083587 w 4972343"/>
              <a:gd name="connsiteY7255" fmla="*/ 315390 h 512833"/>
              <a:gd name="connsiteX7256" fmla="*/ 1093034 w 4972343"/>
              <a:gd name="connsiteY7256" fmla="*/ 324836 h 512833"/>
              <a:gd name="connsiteX7257" fmla="*/ 1083587 w 4972343"/>
              <a:gd name="connsiteY7257" fmla="*/ 334283 h 512833"/>
              <a:gd name="connsiteX7258" fmla="*/ 1074141 w 4972343"/>
              <a:gd name="connsiteY7258" fmla="*/ 324836 h 512833"/>
              <a:gd name="connsiteX7259" fmla="*/ 1083587 w 4972343"/>
              <a:gd name="connsiteY7259" fmla="*/ 315390 h 512833"/>
              <a:gd name="connsiteX7260" fmla="*/ 1055341 w 4972343"/>
              <a:gd name="connsiteY7260" fmla="*/ 315390 h 512833"/>
              <a:gd name="connsiteX7261" fmla="*/ 1064787 w 4972343"/>
              <a:gd name="connsiteY7261" fmla="*/ 324836 h 512833"/>
              <a:gd name="connsiteX7262" fmla="*/ 1055341 w 4972343"/>
              <a:gd name="connsiteY7262" fmla="*/ 334283 h 512833"/>
              <a:gd name="connsiteX7263" fmla="*/ 1045895 w 4972343"/>
              <a:gd name="connsiteY7263" fmla="*/ 324836 h 512833"/>
              <a:gd name="connsiteX7264" fmla="*/ 1055341 w 4972343"/>
              <a:gd name="connsiteY7264" fmla="*/ 315390 h 512833"/>
              <a:gd name="connsiteX7265" fmla="*/ 1027096 w 4972343"/>
              <a:gd name="connsiteY7265" fmla="*/ 315390 h 512833"/>
              <a:gd name="connsiteX7266" fmla="*/ 1036543 w 4972343"/>
              <a:gd name="connsiteY7266" fmla="*/ 324836 h 512833"/>
              <a:gd name="connsiteX7267" fmla="*/ 1027096 w 4972343"/>
              <a:gd name="connsiteY7267" fmla="*/ 334283 h 512833"/>
              <a:gd name="connsiteX7268" fmla="*/ 1017650 w 4972343"/>
              <a:gd name="connsiteY7268" fmla="*/ 324836 h 512833"/>
              <a:gd name="connsiteX7269" fmla="*/ 1027096 w 4972343"/>
              <a:gd name="connsiteY7269" fmla="*/ 315390 h 512833"/>
              <a:gd name="connsiteX7270" fmla="*/ 998850 w 4972343"/>
              <a:gd name="connsiteY7270" fmla="*/ 315390 h 512833"/>
              <a:gd name="connsiteX7271" fmla="*/ 1008296 w 4972343"/>
              <a:gd name="connsiteY7271" fmla="*/ 324836 h 512833"/>
              <a:gd name="connsiteX7272" fmla="*/ 998850 w 4972343"/>
              <a:gd name="connsiteY7272" fmla="*/ 334283 h 512833"/>
              <a:gd name="connsiteX7273" fmla="*/ 989404 w 4972343"/>
              <a:gd name="connsiteY7273" fmla="*/ 324836 h 512833"/>
              <a:gd name="connsiteX7274" fmla="*/ 998850 w 4972343"/>
              <a:gd name="connsiteY7274" fmla="*/ 315390 h 512833"/>
              <a:gd name="connsiteX7275" fmla="*/ 970605 w 4972343"/>
              <a:gd name="connsiteY7275" fmla="*/ 315390 h 512833"/>
              <a:gd name="connsiteX7276" fmla="*/ 980052 w 4972343"/>
              <a:gd name="connsiteY7276" fmla="*/ 324836 h 512833"/>
              <a:gd name="connsiteX7277" fmla="*/ 970605 w 4972343"/>
              <a:gd name="connsiteY7277" fmla="*/ 334283 h 512833"/>
              <a:gd name="connsiteX7278" fmla="*/ 961159 w 4972343"/>
              <a:gd name="connsiteY7278" fmla="*/ 324836 h 512833"/>
              <a:gd name="connsiteX7279" fmla="*/ 970605 w 4972343"/>
              <a:gd name="connsiteY7279" fmla="*/ 315390 h 512833"/>
              <a:gd name="connsiteX7280" fmla="*/ 942359 w 4972343"/>
              <a:gd name="connsiteY7280" fmla="*/ 315390 h 512833"/>
              <a:gd name="connsiteX7281" fmla="*/ 951806 w 4972343"/>
              <a:gd name="connsiteY7281" fmla="*/ 324836 h 512833"/>
              <a:gd name="connsiteX7282" fmla="*/ 942359 w 4972343"/>
              <a:gd name="connsiteY7282" fmla="*/ 334283 h 512833"/>
              <a:gd name="connsiteX7283" fmla="*/ 932913 w 4972343"/>
              <a:gd name="connsiteY7283" fmla="*/ 324836 h 512833"/>
              <a:gd name="connsiteX7284" fmla="*/ 942359 w 4972343"/>
              <a:gd name="connsiteY7284" fmla="*/ 315390 h 512833"/>
              <a:gd name="connsiteX7285" fmla="*/ 914114 w 4972343"/>
              <a:gd name="connsiteY7285" fmla="*/ 315390 h 512833"/>
              <a:gd name="connsiteX7286" fmla="*/ 923561 w 4972343"/>
              <a:gd name="connsiteY7286" fmla="*/ 324836 h 512833"/>
              <a:gd name="connsiteX7287" fmla="*/ 914114 w 4972343"/>
              <a:gd name="connsiteY7287" fmla="*/ 334283 h 512833"/>
              <a:gd name="connsiteX7288" fmla="*/ 904668 w 4972343"/>
              <a:gd name="connsiteY7288" fmla="*/ 324836 h 512833"/>
              <a:gd name="connsiteX7289" fmla="*/ 914114 w 4972343"/>
              <a:gd name="connsiteY7289" fmla="*/ 315390 h 512833"/>
              <a:gd name="connsiteX7290" fmla="*/ 885868 w 4972343"/>
              <a:gd name="connsiteY7290" fmla="*/ 315390 h 512833"/>
              <a:gd name="connsiteX7291" fmla="*/ 895315 w 4972343"/>
              <a:gd name="connsiteY7291" fmla="*/ 324836 h 512833"/>
              <a:gd name="connsiteX7292" fmla="*/ 885868 w 4972343"/>
              <a:gd name="connsiteY7292" fmla="*/ 334283 h 512833"/>
              <a:gd name="connsiteX7293" fmla="*/ 876422 w 4972343"/>
              <a:gd name="connsiteY7293" fmla="*/ 324836 h 512833"/>
              <a:gd name="connsiteX7294" fmla="*/ 885868 w 4972343"/>
              <a:gd name="connsiteY7294" fmla="*/ 315390 h 512833"/>
              <a:gd name="connsiteX7295" fmla="*/ 857623 w 4972343"/>
              <a:gd name="connsiteY7295" fmla="*/ 315390 h 512833"/>
              <a:gd name="connsiteX7296" fmla="*/ 867070 w 4972343"/>
              <a:gd name="connsiteY7296" fmla="*/ 324836 h 512833"/>
              <a:gd name="connsiteX7297" fmla="*/ 857623 w 4972343"/>
              <a:gd name="connsiteY7297" fmla="*/ 334283 h 512833"/>
              <a:gd name="connsiteX7298" fmla="*/ 848177 w 4972343"/>
              <a:gd name="connsiteY7298" fmla="*/ 324836 h 512833"/>
              <a:gd name="connsiteX7299" fmla="*/ 857623 w 4972343"/>
              <a:gd name="connsiteY7299" fmla="*/ 315390 h 512833"/>
              <a:gd name="connsiteX7300" fmla="*/ 829377 w 4972343"/>
              <a:gd name="connsiteY7300" fmla="*/ 315390 h 512833"/>
              <a:gd name="connsiteX7301" fmla="*/ 838824 w 4972343"/>
              <a:gd name="connsiteY7301" fmla="*/ 324836 h 512833"/>
              <a:gd name="connsiteX7302" fmla="*/ 829377 w 4972343"/>
              <a:gd name="connsiteY7302" fmla="*/ 334283 h 512833"/>
              <a:gd name="connsiteX7303" fmla="*/ 819931 w 4972343"/>
              <a:gd name="connsiteY7303" fmla="*/ 324836 h 512833"/>
              <a:gd name="connsiteX7304" fmla="*/ 829377 w 4972343"/>
              <a:gd name="connsiteY7304" fmla="*/ 315390 h 512833"/>
              <a:gd name="connsiteX7305" fmla="*/ 801132 w 4972343"/>
              <a:gd name="connsiteY7305" fmla="*/ 315390 h 512833"/>
              <a:gd name="connsiteX7306" fmla="*/ 810579 w 4972343"/>
              <a:gd name="connsiteY7306" fmla="*/ 324836 h 512833"/>
              <a:gd name="connsiteX7307" fmla="*/ 801132 w 4972343"/>
              <a:gd name="connsiteY7307" fmla="*/ 334283 h 512833"/>
              <a:gd name="connsiteX7308" fmla="*/ 791686 w 4972343"/>
              <a:gd name="connsiteY7308" fmla="*/ 324836 h 512833"/>
              <a:gd name="connsiteX7309" fmla="*/ 801132 w 4972343"/>
              <a:gd name="connsiteY7309" fmla="*/ 315390 h 512833"/>
              <a:gd name="connsiteX7310" fmla="*/ 772886 w 4972343"/>
              <a:gd name="connsiteY7310" fmla="*/ 315390 h 512833"/>
              <a:gd name="connsiteX7311" fmla="*/ 782333 w 4972343"/>
              <a:gd name="connsiteY7311" fmla="*/ 324836 h 512833"/>
              <a:gd name="connsiteX7312" fmla="*/ 772886 w 4972343"/>
              <a:gd name="connsiteY7312" fmla="*/ 334283 h 512833"/>
              <a:gd name="connsiteX7313" fmla="*/ 763440 w 4972343"/>
              <a:gd name="connsiteY7313" fmla="*/ 324836 h 512833"/>
              <a:gd name="connsiteX7314" fmla="*/ 772886 w 4972343"/>
              <a:gd name="connsiteY7314" fmla="*/ 315390 h 512833"/>
              <a:gd name="connsiteX7315" fmla="*/ 744642 w 4972343"/>
              <a:gd name="connsiteY7315" fmla="*/ 315390 h 512833"/>
              <a:gd name="connsiteX7316" fmla="*/ 754088 w 4972343"/>
              <a:gd name="connsiteY7316" fmla="*/ 324836 h 512833"/>
              <a:gd name="connsiteX7317" fmla="*/ 744642 w 4972343"/>
              <a:gd name="connsiteY7317" fmla="*/ 334283 h 512833"/>
              <a:gd name="connsiteX7318" fmla="*/ 735195 w 4972343"/>
              <a:gd name="connsiteY7318" fmla="*/ 324836 h 512833"/>
              <a:gd name="connsiteX7319" fmla="*/ 744642 w 4972343"/>
              <a:gd name="connsiteY7319" fmla="*/ 315390 h 512833"/>
              <a:gd name="connsiteX7320" fmla="*/ 716395 w 4972343"/>
              <a:gd name="connsiteY7320" fmla="*/ 315390 h 512833"/>
              <a:gd name="connsiteX7321" fmla="*/ 725842 w 4972343"/>
              <a:gd name="connsiteY7321" fmla="*/ 324836 h 512833"/>
              <a:gd name="connsiteX7322" fmla="*/ 716395 w 4972343"/>
              <a:gd name="connsiteY7322" fmla="*/ 334283 h 512833"/>
              <a:gd name="connsiteX7323" fmla="*/ 706949 w 4972343"/>
              <a:gd name="connsiteY7323" fmla="*/ 324836 h 512833"/>
              <a:gd name="connsiteX7324" fmla="*/ 716395 w 4972343"/>
              <a:gd name="connsiteY7324" fmla="*/ 315390 h 512833"/>
              <a:gd name="connsiteX7325" fmla="*/ 688151 w 4972343"/>
              <a:gd name="connsiteY7325" fmla="*/ 315390 h 512833"/>
              <a:gd name="connsiteX7326" fmla="*/ 697597 w 4972343"/>
              <a:gd name="connsiteY7326" fmla="*/ 324836 h 512833"/>
              <a:gd name="connsiteX7327" fmla="*/ 688151 w 4972343"/>
              <a:gd name="connsiteY7327" fmla="*/ 334283 h 512833"/>
              <a:gd name="connsiteX7328" fmla="*/ 678704 w 4972343"/>
              <a:gd name="connsiteY7328" fmla="*/ 324836 h 512833"/>
              <a:gd name="connsiteX7329" fmla="*/ 688151 w 4972343"/>
              <a:gd name="connsiteY7329" fmla="*/ 315390 h 512833"/>
              <a:gd name="connsiteX7330" fmla="*/ 659904 w 4972343"/>
              <a:gd name="connsiteY7330" fmla="*/ 315390 h 512833"/>
              <a:gd name="connsiteX7331" fmla="*/ 669351 w 4972343"/>
              <a:gd name="connsiteY7331" fmla="*/ 324836 h 512833"/>
              <a:gd name="connsiteX7332" fmla="*/ 659904 w 4972343"/>
              <a:gd name="connsiteY7332" fmla="*/ 334283 h 512833"/>
              <a:gd name="connsiteX7333" fmla="*/ 650458 w 4972343"/>
              <a:gd name="connsiteY7333" fmla="*/ 324836 h 512833"/>
              <a:gd name="connsiteX7334" fmla="*/ 659904 w 4972343"/>
              <a:gd name="connsiteY7334" fmla="*/ 315390 h 512833"/>
              <a:gd name="connsiteX7335" fmla="*/ 631660 w 4972343"/>
              <a:gd name="connsiteY7335" fmla="*/ 315390 h 512833"/>
              <a:gd name="connsiteX7336" fmla="*/ 641106 w 4972343"/>
              <a:gd name="connsiteY7336" fmla="*/ 324836 h 512833"/>
              <a:gd name="connsiteX7337" fmla="*/ 631660 w 4972343"/>
              <a:gd name="connsiteY7337" fmla="*/ 334283 h 512833"/>
              <a:gd name="connsiteX7338" fmla="*/ 622213 w 4972343"/>
              <a:gd name="connsiteY7338" fmla="*/ 324836 h 512833"/>
              <a:gd name="connsiteX7339" fmla="*/ 631660 w 4972343"/>
              <a:gd name="connsiteY7339" fmla="*/ 315390 h 512833"/>
              <a:gd name="connsiteX7340" fmla="*/ 603413 w 4972343"/>
              <a:gd name="connsiteY7340" fmla="*/ 315390 h 512833"/>
              <a:gd name="connsiteX7341" fmla="*/ 612860 w 4972343"/>
              <a:gd name="connsiteY7341" fmla="*/ 324836 h 512833"/>
              <a:gd name="connsiteX7342" fmla="*/ 603413 w 4972343"/>
              <a:gd name="connsiteY7342" fmla="*/ 334283 h 512833"/>
              <a:gd name="connsiteX7343" fmla="*/ 593967 w 4972343"/>
              <a:gd name="connsiteY7343" fmla="*/ 324836 h 512833"/>
              <a:gd name="connsiteX7344" fmla="*/ 603413 w 4972343"/>
              <a:gd name="connsiteY7344" fmla="*/ 315390 h 512833"/>
              <a:gd name="connsiteX7345" fmla="*/ 575169 w 4972343"/>
              <a:gd name="connsiteY7345" fmla="*/ 315390 h 512833"/>
              <a:gd name="connsiteX7346" fmla="*/ 584615 w 4972343"/>
              <a:gd name="connsiteY7346" fmla="*/ 324836 h 512833"/>
              <a:gd name="connsiteX7347" fmla="*/ 575169 w 4972343"/>
              <a:gd name="connsiteY7347" fmla="*/ 334283 h 512833"/>
              <a:gd name="connsiteX7348" fmla="*/ 565722 w 4972343"/>
              <a:gd name="connsiteY7348" fmla="*/ 324836 h 512833"/>
              <a:gd name="connsiteX7349" fmla="*/ 575169 w 4972343"/>
              <a:gd name="connsiteY7349" fmla="*/ 315390 h 512833"/>
              <a:gd name="connsiteX7350" fmla="*/ 546922 w 4972343"/>
              <a:gd name="connsiteY7350" fmla="*/ 315390 h 512833"/>
              <a:gd name="connsiteX7351" fmla="*/ 556369 w 4972343"/>
              <a:gd name="connsiteY7351" fmla="*/ 324836 h 512833"/>
              <a:gd name="connsiteX7352" fmla="*/ 546922 w 4972343"/>
              <a:gd name="connsiteY7352" fmla="*/ 334283 h 512833"/>
              <a:gd name="connsiteX7353" fmla="*/ 537476 w 4972343"/>
              <a:gd name="connsiteY7353" fmla="*/ 324836 h 512833"/>
              <a:gd name="connsiteX7354" fmla="*/ 546922 w 4972343"/>
              <a:gd name="connsiteY7354" fmla="*/ 315390 h 512833"/>
              <a:gd name="connsiteX7355" fmla="*/ 518678 w 4972343"/>
              <a:gd name="connsiteY7355" fmla="*/ 315390 h 512833"/>
              <a:gd name="connsiteX7356" fmla="*/ 528124 w 4972343"/>
              <a:gd name="connsiteY7356" fmla="*/ 324836 h 512833"/>
              <a:gd name="connsiteX7357" fmla="*/ 518678 w 4972343"/>
              <a:gd name="connsiteY7357" fmla="*/ 334283 h 512833"/>
              <a:gd name="connsiteX7358" fmla="*/ 509231 w 4972343"/>
              <a:gd name="connsiteY7358" fmla="*/ 324836 h 512833"/>
              <a:gd name="connsiteX7359" fmla="*/ 518678 w 4972343"/>
              <a:gd name="connsiteY7359" fmla="*/ 315390 h 512833"/>
              <a:gd name="connsiteX7360" fmla="*/ 490431 w 4972343"/>
              <a:gd name="connsiteY7360" fmla="*/ 315390 h 512833"/>
              <a:gd name="connsiteX7361" fmla="*/ 499878 w 4972343"/>
              <a:gd name="connsiteY7361" fmla="*/ 324836 h 512833"/>
              <a:gd name="connsiteX7362" fmla="*/ 490431 w 4972343"/>
              <a:gd name="connsiteY7362" fmla="*/ 334283 h 512833"/>
              <a:gd name="connsiteX7363" fmla="*/ 480985 w 4972343"/>
              <a:gd name="connsiteY7363" fmla="*/ 324836 h 512833"/>
              <a:gd name="connsiteX7364" fmla="*/ 490431 w 4972343"/>
              <a:gd name="connsiteY7364" fmla="*/ 315390 h 512833"/>
              <a:gd name="connsiteX7365" fmla="*/ 462187 w 4972343"/>
              <a:gd name="connsiteY7365" fmla="*/ 315390 h 512833"/>
              <a:gd name="connsiteX7366" fmla="*/ 471633 w 4972343"/>
              <a:gd name="connsiteY7366" fmla="*/ 324836 h 512833"/>
              <a:gd name="connsiteX7367" fmla="*/ 462187 w 4972343"/>
              <a:gd name="connsiteY7367" fmla="*/ 334283 h 512833"/>
              <a:gd name="connsiteX7368" fmla="*/ 452740 w 4972343"/>
              <a:gd name="connsiteY7368" fmla="*/ 324836 h 512833"/>
              <a:gd name="connsiteX7369" fmla="*/ 462187 w 4972343"/>
              <a:gd name="connsiteY7369" fmla="*/ 315390 h 512833"/>
              <a:gd name="connsiteX7370" fmla="*/ 433940 w 4972343"/>
              <a:gd name="connsiteY7370" fmla="*/ 315390 h 512833"/>
              <a:gd name="connsiteX7371" fmla="*/ 443387 w 4972343"/>
              <a:gd name="connsiteY7371" fmla="*/ 324836 h 512833"/>
              <a:gd name="connsiteX7372" fmla="*/ 433940 w 4972343"/>
              <a:gd name="connsiteY7372" fmla="*/ 334283 h 512833"/>
              <a:gd name="connsiteX7373" fmla="*/ 424494 w 4972343"/>
              <a:gd name="connsiteY7373" fmla="*/ 324836 h 512833"/>
              <a:gd name="connsiteX7374" fmla="*/ 433940 w 4972343"/>
              <a:gd name="connsiteY7374" fmla="*/ 315390 h 512833"/>
              <a:gd name="connsiteX7375" fmla="*/ 405696 w 4972343"/>
              <a:gd name="connsiteY7375" fmla="*/ 315390 h 512833"/>
              <a:gd name="connsiteX7376" fmla="*/ 415142 w 4972343"/>
              <a:gd name="connsiteY7376" fmla="*/ 324836 h 512833"/>
              <a:gd name="connsiteX7377" fmla="*/ 405696 w 4972343"/>
              <a:gd name="connsiteY7377" fmla="*/ 334283 h 512833"/>
              <a:gd name="connsiteX7378" fmla="*/ 396249 w 4972343"/>
              <a:gd name="connsiteY7378" fmla="*/ 324836 h 512833"/>
              <a:gd name="connsiteX7379" fmla="*/ 405696 w 4972343"/>
              <a:gd name="connsiteY7379" fmla="*/ 315390 h 512833"/>
              <a:gd name="connsiteX7380" fmla="*/ 377449 w 4972343"/>
              <a:gd name="connsiteY7380" fmla="*/ 315390 h 512833"/>
              <a:gd name="connsiteX7381" fmla="*/ 386896 w 4972343"/>
              <a:gd name="connsiteY7381" fmla="*/ 324836 h 512833"/>
              <a:gd name="connsiteX7382" fmla="*/ 377449 w 4972343"/>
              <a:gd name="connsiteY7382" fmla="*/ 334283 h 512833"/>
              <a:gd name="connsiteX7383" fmla="*/ 368003 w 4972343"/>
              <a:gd name="connsiteY7383" fmla="*/ 324836 h 512833"/>
              <a:gd name="connsiteX7384" fmla="*/ 377449 w 4972343"/>
              <a:gd name="connsiteY7384" fmla="*/ 315390 h 512833"/>
              <a:gd name="connsiteX7385" fmla="*/ 349205 w 4972343"/>
              <a:gd name="connsiteY7385" fmla="*/ 315390 h 512833"/>
              <a:gd name="connsiteX7386" fmla="*/ 358651 w 4972343"/>
              <a:gd name="connsiteY7386" fmla="*/ 324836 h 512833"/>
              <a:gd name="connsiteX7387" fmla="*/ 349205 w 4972343"/>
              <a:gd name="connsiteY7387" fmla="*/ 334283 h 512833"/>
              <a:gd name="connsiteX7388" fmla="*/ 339758 w 4972343"/>
              <a:gd name="connsiteY7388" fmla="*/ 324836 h 512833"/>
              <a:gd name="connsiteX7389" fmla="*/ 349205 w 4972343"/>
              <a:gd name="connsiteY7389" fmla="*/ 315390 h 512833"/>
              <a:gd name="connsiteX7390" fmla="*/ 320958 w 4972343"/>
              <a:gd name="connsiteY7390" fmla="*/ 315390 h 512833"/>
              <a:gd name="connsiteX7391" fmla="*/ 330405 w 4972343"/>
              <a:gd name="connsiteY7391" fmla="*/ 324836 h 512833"/>
              <a:gd name="connsiteX7392" fmla="*/ 320958 w 4972343"/>
              <a:gd name="connsiteY7392" fmla="*/ 334283 h 512833"/>
              <a:gd name="connsiteX7393" fmla="*/ 311512 w 4972343"/>
              <a:gd name="connsiteY7393" fmla="*/ 324836 h 512833"/>
              <a:gd name="connsiteX7394" fmla="*/ 320958 w 4972343"/>
              <a:gd name="connsiteY7394" fmla="*/ 315390 h 512833"/>
              <a:gd name="connsiteX7395" fmla="*/ 292714 w 4972343"/>
              <a:gd name="connsiteY7395" fmla="*/ 315390 h 512833"/>
              <a:gd name="connsiteX7396" fmla="*/ 302160 w 4972343"/>
              <a:gd name="connsiteY7396" fmla="*/ 324836 h 512833"/>
              <a:gd name="connsiteX7397" fmla="*/ 292714 w 4972343"/>
              <a:gd name="connsiteY7397" fmla="*/ 334283 h 512833"/>
              <a:gd name="connsiteX7398" fmla="*/ 283267 w 4972343"/>
              <a:gd name="connsiteY7398" fmla="*/ 324836 h 512833"/>
              <a:gd name="connsiteX7399" fmla="*/ 292714 w 4972343"/>
              <a:gd name="connsiteY7399" fmla="*/ 315390 h 512833"/>
              <a:gd name="connsiteX7400" fmla="*/ 264467 w 4972343"/>
              <a:gd name="connsiteY7400" fmla="*/ 315390 h 512833"/>
              <a:gd name="connsiteX7401" fmla="*/ 273914 w 4972343"/>
              <a:gd name="connsiteY7401" fmla="*/ 324836 h 512833"/>
              <a:gd name="connsiteX7402" fmla="*/ 264467 w 4972343"/>
              <a:gd name="connsiteY7402" fmla="*/ 334283 h 512833"/>
              <a:gd name="connsiteX7403" fmla="*/ 255021 w 4972343"/>
              <a:gd name="connsiteY7403" fmla="*/ 324836 h 512833"/>
              <a:gd name="connsiteX7404" fmla="*/ 264467 w 4972343"/>
              <a:gd name="connsiteY7404" fmla="*/ 315390 h 512833"/>
              <a:gd name="connsiteX7405" fmla="*/ 236223 w 4972343"/>
              <a:gd name="connsiteY7405" fmla="*/ 315390 h 512833"/>
              <a:gd name="connsiteX7406" fmla="*/ 245669 w 4972343"/>
              <a:gd name="connsiteY7406" fmla="*/ 324836 h 512833"/>
              <a:gd name="connsiteX7407" fmla="*/ 236223 w 4972343"/>
              <a:gd name="connsiteY7407" fmla="*/ 334283 h 512833"/>
              <a:gd name="connsiteX7408" fmla="*/ 226776 w 4972343"/>
              <a:gd name="connsiteY7408" fmla="*/ 324836 h 512833"/>
              <a:gd name="connsiteX7409" fmla="*/ 236223 w 4972343"/>
              <a:gd name="connsiteY7409" fmla="*/ 315390 h 512833"/>
              <a:gd name="connsiteX7410" fmla="*/ 207976 w 4972343"/>
              <a:gd name="connsiteY7410" fmla="*/ 315390 h 512833"/>
              <a:gd name="connsiteX7411" fmla="*/ 217423 w 4972343"/>
              <a:gd name="connsiteY7411" fmla="*/ 324836 h 512833"/>
              <a:gd name="connsiteX7412" fmla="*/ 207976 w 4972343"/>
              <a:gd name="connsiteY7412" fmla="*/ 334283 h 512833"/>
              <a:gd name="connsiteX7413" fmla="*/ 198530 w 4972343"/>
              <a:gd name="connsiteY7413" fmla="*/ 324836 h 512833"/>
              <a:gd name="connsiteX7414" fmla="*/ 207976 w 4972343"/>
              <a:gd name="connsiteY7414" fmla="*/ 315390 h 512833"/>
              <a:gd name="connsiteX7415" fmla="*/ 179732 w 4972343"/>
              <a:gd name="connsiteY7415" fmla="*/ 315390 h 512833"/>
              <a:gd name="connsiteX7416" fmla="*/ 189178 w 4972343"/>
              <a:gd name="connsiteY7416" fmla="*/ 324836 h 512833"/>
              <a:gd name="connsiteX7417" fmla="*/ 179732 w 4972343"/>
              <a:gd name="connsiteY7417" fmla="*/ 334283 h 512833"/>
              <a:gd name="connsiteX7418" fmla="*/ 170286 w 4972343"/>
              <a:gd name="connsiteY7418" fmla="*/ 324836 h 512833"/>
              <a:gd name="connsiteX7419" fmla="*/ 179732 w 4972343"/>
              <a:gd name="connsiteY7419" fmla="*/ 315390 h 512833"/>
              <a:gd name="connsiteX7420" fmla="*/ 151486 w 4972343"/>
              <a:gd name="connsiteY7420" fmla="*/ 315390 h 512833"/>
              <a:gd name="connsiteX7421" fmla="*/ 160932 w 4972343"/>
              <a:gd name="connsiteY7421" fmla="*/ 324836 h 512833"/>
              <a:gd name="connsiteX7422" fmla="*/ 151486 w 4972343"/>
              <a:gd name="connsiteY7422" fmla="*/ 334283 h 512833"/>
              <a:gd name="connsiteX7423" fmla="*/ 142039 w 4972343"/>
              <a:gd name="connsiteY7423" fmla="*/ 324836 h 512833"/>
              <a:gd name="connsiteX7424" fmla="*/ 151486 w 4972343"/>
              <a:gd name="connsiteY7424" fmla="*/ 315390 h 512833"/>
              <a:gd name="connsiteX7425" fmla="*/ 123241 w 4972343"/>
              <a:gd name="connsiteY7425" fmla="*/ 315390 h 512833"/>
              <a:gd name="connsiteX7426" fmla="*/ 132687 w 4972343"/>
              <a:gd name="connsiteY7426" fmla="*/ 324836 h 512833"/>
              <a:gd name="connsiteX7427" fmla="*/ 123241 w 4972343"/>
              <a:gd name="connsiteY7427" fmla="*/ 334283 h 512833"/>
              <a:gd name="connsiteX7428" fmla="*/ 113794 w 4972343"/>
              <a:gd name="connsiteY7428" fmla="*/ 324836 h 512833"/>
              <a:gd name="connsiteX7429" fmla="*/ 123241 w 4972343"/>
              <a:gd name="connsiteY7429" fmla="*/ 315390 h 512833"/>
              <a:gd name="connsiteX7430" fmla="*/ 94995 w 4972343"/>
              <a:gd name="connsiteY7430" fmla="*/ 315390 h 512833"/>
              <a:gd name="connsiteX7431" fmla="*/ 104441 w 4972343"/>
              <a:gd name="connsiteY7431" fmla="*/ 324836 h 512833"/>
              <a:gd name="connsiteX7432" fmla="*/ 94995 w 4972343"/>
              <a:gd name="connsiteY7432" fmla="*/ 334283 h 512833"/>
              <a:gd name="connsiteX7433" fmla="*/ 85548 w 4972343"/>
              <a:gd name="connsiteY7433" fmla="*/ 324836 h 512833"/>
              <a:gd name="connsiteX7434" fmla="*/ 94995 w 4972343"/>
              <a:gd name="connsiteY7434" fmla="*/ 315390 h 512833"/>
              <a:gd name="connsiteX7435" fmla="*/ 66749 w 4972343"/>
              <a:gd name="connsiteY7435" fmla="*/ 315390 h 512833"/>
              <a:gd name="connsiteX7436" fmla="*/ 76196 w 4972343"/>
              <a:gd name="connsiteY7436" fmla="*/ 324836 h 512833"/>
              <a:gd name="connsiteX7437" fmla="*/ 66749 w 4972343"/>
              <a:gd name="connsiteY7437" fmla="*/ 334283 h 512833"/>
              <a:gd name="connsiteX7438" fmla="*/ 57303 w 4972343"/>
              <a:gd name="connsiteY7438" fmla="*/ 324836 h 512833"/>
              <a:gd name="connsiteX7439" fmla="*/ 66749 w 4972343"/>
              <a:gd name="connsiteY7439" fmla="*/ 315390 h 512833"/>
              <a:gd name="connsiteX7440" fmla="*/ 38504 w 4972343"/>
              <a:gd name="connsiteY7440" fmla="*/ 315390 h 512833"/>
              <a:gd name="connsiteX7441" fmla="*/ 47950 w 4972343"/>
              <a:gd name="connsiteY7441" fmla="*/ 324836 h 512833"/>
              <a:gd name="connsiteX7442" fmla="*/ 38504 w 4972343"/>
              <a:gd name="connsiteY7442" fmla="*/ 334283 h 512833"/>
              <a:gd name="connsiteX7443" fmla="*/ 29057 w 4972343"/>
              <a:gd name="connsiteY7443" fmla="*/ 324836 h 512833"/>
              <a:gd name="connsiteX7444" fmla="*/ 38504 w 4972343"/>
              <a:gd name="connsiteY7444" fmla="*/ 315390 h 512833"/>
              <a:gd name="connsiteX7445" fmla="*/ 10259 w 4972343"/>
              <a:gd name="connsiteY7445" fmla="*/ 315390 h 512833"/>
              <a:gd name="connsiteX7446" fmla="*/ 19705 w 4972343"/>
              <a:gd name="connsiteY7446" fmla="*/ 324836 h 512833"/>
              <a:gd name="connsiteX7447" fmla="*/ 10259 w 4972343"/>
              <a:gd name="connsiteY7447" fmla="*/ 334283 h 512833"/>
              <a:gd name="connsiteX7448" fmla="*/ 8686 w 4972343"/>
              <a:gd name="connsiteY7448" fmla="*/ 332710 h 512833"/>
              <a:gd name="connsiteX7449" fmla="*/ 6041 w 4972343"/>
              <a:gd name="connsiteY7449" fmla="*/ 319608 h 512833"/>
              <a:gd name="connsiteX7450" fmla="*/ 1340 w 4972343"/>
              <a:gd name="connsiteY7450" fmla="*/ 296322 h 512833"/>
              <a:gd name="connsiteX7451" fmla="*/ 5393 w 4972343"/>
              <a:gd name="connsiteY7451" fmla="*/ 300375 h 512833"/>
              <a:gd name="connsiteX7452" fmla="*/ 2702 w 4972343"/>
              <a:gd name="connsiteY7452" fmla="*/ 303067 h 512833"/>
              <a:gd name="connsiteX7453" fmla="*/ 4967264 w 4972343"/>
              <a:gd name="connsiteY7453" fmla="*/ 291118 h 512833"/>
              <a:gd name="connsiteX7454" fmla="*/ 4971249 w 4972343"/>
              <a:gd name="connsiteY7454" fmla="*/ 295104 h 512833"/>
              <a:gd name="connsiteX7455" fmla="*/ 4968583 w 4972343"/>
              <a:gd name="connsiteY7455" fmla="*/ 308314 h 512833"/>
              <a:gd name="connsiteX7456" fmla="*/ 4967264 w 4972343"/>
              <a:gd name="connsiteY7456" fmla="*/ 309632 h 512833"/>
              <a:gd name="connsiteX7457" fmla="*/ 4958007 w 4972343"/>
              <a:gd name="connsiteY7457" fmla="*/ 300375 h 512833"/>
              <a:gd name="connsiteX7458" fmla="*/ 4967264 w 4972343"/>
              <a:gd name="connsiteY7458" fmla="*/ 291118 h 512833"/>
              <a:gd name="connsiteX7459" fmla="*/ 4939026 w 4972343"/>
              <a:gd name="connsiteY7459" fmla="*/ 291118 h 512833"/>
              <a:gd name="connsiteX7460" fmla="*/ 4948282 w 4972343"/>
              <a:gd name="connsiteY7460" fmla="*/ 300375 h 512833"/>
              <a:gd name="connsiteX7461" fmla="*/ 4939026 w 4972343"/>
              <a:gd name="connsiteY7461" fmla="*/ 309632 h 512833"/>
              <a:gd name="connsiteX7462" fmla="*/ 4929769 w 4972343"/>
              <a:gd name="connsiteY7462" fmla="*/ 300375 h 512833"/>
              <a:gd name="connsiteX7463" fmla="*/ 4939026 w 4972343"/>
              <a:gd name="connsiteY7463" fmla="*/ 291118 h 512833"/>
              <a:gd name="connsiteX7464" fmla="*/ 4910781 w 4972343"/>
              <a:gd name="connsiteY7464" fmla="*/ 291118 h 512833"/>
              <a:gd name="connsiteX7465" fmla="*/ 4920038 w 4972343"/>
              <a:gd name="connsiteY7465" fmla="*/ 300375 h 512833"/>
              <a:gd name="connsiteX7466" fmla="*/ 4910781 w 4972343"/>
              <a:gd name="connsiteY7466" fmla="*/ 309632 h 512833"/>
              <a:gd name="connsiteX7467" fmla="*/ 4901524 w 4972343"/>
              <a:gd name="connsiteY7467" fmla="*/ 300375 h 512833"/>
              <a:gd name="connsiteX7468" fmla="*/ 4910781 w 4972343"/>
              <a:gd name="connsiteY7468" fmla="*/ 291118 h 512833"/>
              <a:gd name="connsiteX7469" fmla="*/ 4882534 w 4972343"/>
              <a:gd name="connsiteY7469" fmla="*/ 291118 h 512833"/>
              <a:gd name="connsiteX7470" fmla="*/ 4891791 w 4972343"/>
              <a:gd name="connsiteY7470" fmla="*/ 300375 h 512833"/>
              <a:gd name="connsiteX7471" fmla="*/ 4882534 w 4972343"/>
              <a:gd name="connsiteY7471" fmla="*/ 309632 h 512833"/>
              <a:gd name="connsiteX7472" fmla="*/ 4873278 w 4972343"/>
              <a:gd name="connsiteY7472" fmla="*/ 300375 h 512833"/>
              <a:gd name="connsiteX7473" fmla="*/ 4882534 w 4972343"/>
              <a:gd name="connsiteY7473" fmla="*/ 291118 h 512833"/>
              <a:gd name="connsiteX7474" fmla="*/ 4854290 w 4972343"/>
              <a:gd name="connsiteY7474" fmla="*/ 291118 h 512833"/>
              <a:gd name="connsiteX7475" fmla="*/ 4863546 w 4972343"/>
              <a:gd name="connsiteY7475" fmla="*/ 300375 h 512833"/>
              <a:gd name="connsiteX7476" fmla="*/ 4854290 w 4972343"/>
              <a:gd name="connsiteY7476" fmla="*/ 309632 h 512833"/>
              <a:gd name="connsiteX7477" fmla="*/ 4845033 w 4972343"/>
              <a:gd name="connsiteY7477" fmla="*/ 300375 h 512833"/>
              <a:gd name="connsiteX7478" fmla="*/ 4854290 w 4972343"/>
              <a:gd name="connsiteY7478" fmla="*/ 291118 h 512833"/>
              <a:gd name="connsiteX7479" fmla="*/ 4826044 w 4972343"/>
              <a:gd name="connsiteY7479" fmla="*/ 291118 h 512833"/>
              <a:gd name="connsiteX7480" fmla="*/ 4835300 w 4972343"/>
              <a:gd name="connsiteY7480" fmla="*/ 300375 h 512833"/>
              <a:gd name="connsiteX7481" fmla="*/ 4826044 w 4972343"/>
              <a:gd name="connsiteY7481" fmla="*/ 309632 h 512833"/>
              <a:gd name="connsiteX7482" fmla="*/ 4816787 w 4972343"/>
              <a:gd name="connsiteY7482" fmla="*/ 300375 h 512833"/>
              <a:gd name="connsiteX7483" fmla="*/ 4826044 w 4972343"/>
              <a:gd name="connsiteY7483" fmla="*/ 291118 h 512833"/>
              <a:gd name="connsiteX7484" fmla="*/ 4797799 w 4972343"/>
              <a:gd name="connsiteY7484" fmla="*/ 291118 h 512833"/>
              <a:gd name="connsiteX7485" fmla="*/ 4807056 w 4972343"/>
              <a:gd name="connsiteY7485" fmla="*/ 300375 h 512833"/>
              <a:gd name="connsiteX7486" fmla="*/ 4797799 w 4972343"/>
              <a:gd name="connsiteY7486" fmla="*/ 309632 h 512833"/>
              <a:gd name="connsiteX7487" fmla="*/ 4788542 w 4972343"/>
              <a:gd name="connsiteY7487" fmla="*/ 300375 h 512833"/>
              <a:gd name="connsiteX7488" fmla="*/ 4797799 w 4972343"/>
              <a:gd name="connsiteY7488" fmla="*/ 291118 h 512833"/>
              <a:gd name="connsiteX7489" fmla="*/ 4769552 w 4972343"/>
              <a:gd name="connsiteY7489" fmla="*/ 291118 h 512833"/>
              <a:gd name="connsiteX7490" fmla="*/ 4778809 w 4972343"/>
              <a:gd name="connsiteY7490" fmla="*/ 300375 h 512833"/>
              <a:gd name="connsiteX7491" fmla="*/ 4769552 w 4972343"/>
              <a:gd name="connsiteY7491" fmla="*/ 309632 h 512833"/>
              <a:gd name="connsiteX7492" fmla="*/ 4760296 w 4972343"/>
              <a:gd name="connsiteY7492" fmla="*/ 300375 h 512833"/>
              <a:gd name="connsiteX7493" fmla="*/ 4769552 w 4972343"/>
              <a:gd name="connsiteY7493" fmla="*/ 291118 h 512833"/>
              <a:gd name="connsiteX7494" fmla="*/ 4741308 w 4972343"/>
              <a:gd name="connsiteY7494" fmla="*/ 291118 h 512833"/>
              <a:gd name="connsiteX7495" fmla="*/ 4750564 w 4972343"/>
              <a:gd name="connsiteY7495" fmla="*/ 300375 h 512833"/>
              <a:gd name="connsiteX7496" fmla="*/ 4741308 w 4972343"/>
              <a:gd name="connsiteY7496" fmla="*/ 309632 h 512833"/>
              <a:gd name="connsiteX7497" fmla="*/ 4732051 w 4972343"/>
              <a:gd name="connsiteY7497" fmla="*/ 300375 h 512833"/>
              <a:gd name="connsiteX7498" fmla="*/ 4741308 w 4972343"/>
              <a:gd name="connsiteY7498" fmla="*/ 291118 h 512833"/>
              <a:gd name="connsiteX7499" fmla="*/ 4713062 w 4972343"/>
              <a:gd name="connsiteY7499" fmla="*/ 291118 h 512833"/>
              <a:gd name="connsiteX7500" fmla="*/ 4722318 w 4972343"/>
              <a:gd name="connsiteY7500" fmla="*/ 300375 h 512833"/>
              <a:gd name="connsiteX7501" fmla="*/ 4713062 w 4972343"/>
              <a:gd name="connsiteY7501" fmla="*/ 309632 h 512833"/>
              <a:gd name="connsiteX7502" fmla="*/ 4703805 w 4972343"/>
              <a:gd name="connsiteY7502" fmla="*/ 300375 h 512833"/>
              <a:gd name="connsiteX7503" fmla="*/ 4713062 w 4972343"/>
              <a:gd name="connsiteY7503" fmla="*/ 291118 h 512833"/>
              <a:gd name="connsiteX7504" fmla="*/ 4684817 w 4972343"/>
              <a:gd name="connsiteY7504" fmla="*/ 291118 h 512833"/>
              <a:gd name="connsiteX7505" fmla="*/ 4694074 w 4972343"/>
              <a:gd name="connsiteY7505" fmla="*/ 300375 h 512833"/>
              <a:gd name="connsiteX7506" fmla="*/ 4684817 w 4972343"/>
              <a:gd name="connsiteY7506" fmla="*/ 309632 h 512833"/>
              <a:gd name="connsiteX7507" fmla="*/ 4675560 w 4972343"/>
              <a:gd name="connsiteY7507" fmla="*/ 300375 h 512833"/>
              <a:gd name="connsiteX7508" fmla="*/ 4684817 w 4972343"/>
              <a:gd name="connsiteY7508" fmla="*/ 291118 h 512833"/>
              <a:gd name="connsiteX7509" fmla="*/ 4656571 w 4972343"/>
              <a:gd name="connsiteY7509" fmla="*/ 291118 h 512833"/>
              <a:gd name="connsiteX7510" fmla="*/ 4665827 w 4972343"/>
              <a:gd name="connsiteY7510" fmla="*/ 300375 h 512833"/>
              <a:gd name="connsiteX7511" fmla="*/ 4656571 w 4972343"/>
              <a:gd name="connsiteY7511" fmla="*/ 309632 h 512833"/>
              <a:gd name="connsiteX7512" fmla="*/ 4647314 w 4972343"/>
              <a:gd name="connsiteY7512" fmla="*/ 300375 h 512833"/>
              <a:gd name="connsiteX7513" fmla="*/ 4656571 w 4972343"/>
              <a:gd name="connsiteY7513" fmla="*/ 291118 h 512833"/>
              <a:gd name="connsiteX7514" fmla="*/ 4628326 w 4972343"/>
              <a:gd name="connsiteY7514" fmla="*/ 291118 h 512833"/>
              <a:gd name="connsiteX7515" fmla="*/ 4637583 w 4972343"/>
              <a:gd name="connsiteY7515" fmla="*/ 300375 h 512833"/>
              <a:gd name="connsiteX7516" fmla="*/ 4628326 w 4972343"/>
              <a:gd name="connsiteY7516" fmla="*/ 309632 h 512833"/>
              <a:gd name="connsiteX7517" fmla="*/ 4619069 w 4972343"/>
              <a:gd name="connsiteY7517" fmla="*/ 300375 h 512833"/>
              <a:gd name="connsiteX7518" fmla="*/ 4628326 w 4972343"/>
              <a:gd name="connsiteY7518" fmla="*/ 291118 h 512833"/>
              <a:gd name="connsiteX7519" fmla="*/ 4600080 w 4972343"/>
              <a:gd name="connsiteY7519" fmla="*/ 291118 h 512833"/>
              <a:gd name="connsiteX7520" fmla="*/ 4609336 w 4972343"/>
              <a:gd name="connsiteY7520" fmla="*/ 300375 h 512833"/>
              <a:gd name="connsiteX7521" fmla="*/ 4600080 w 4972343"/>
              <a:gd name="connsiteY7521" fmla="*/ 309632 h 512833"/>
              <a:gd name="connsiteX7522" fmla="*/ 4590823 w 4972343"/>
              <a:gd name="connsiteY7522" fmla="*/ 300375 h 512833"/>
              <a:gd name="connsiteX7523" fmla="*/ 4600080 w 4972343"/>
              <a:gd name="connsiteY7523" fmla="*/ 291118 h 512833"/>
              <a:gd name="connsiteX7524" fmla="*/ 4571835 w 4972343"/>
              <a:gd name="connsiteY7524" fmla="*/ 291118 h 512833"/>
              <a:gd name="connsiteX7525" fmla="*/ 4581092 w 4972343"/>
              <a:gd name="connsiteY7525" fmla="*/ 300375 h 512833"/>
              <a:gd name="connsiteX7526" fmla="*/ 4571835 w 4972343"/>
              <a:gd name="connsiteY7526" fmla="*/ 309632 h 512833"/>
              <a:gd name="connsiteX7527" fmla="*/ 4562578 w 4972343"/>
              <a:gd name="connsiteY7527" fmla="*/ 300375 h 512833"/>
              <a:gd name="connsiteX7528" fmla="*/ 4571835 w 4972343"/>
              <a:gd name="connsiteY7528" fmla="*/ 291118 h 512833"/>
              <a:gd name="connsiteX7529" fmla="*/ 4543589 w 4972343"/>
              <a:gd name="connsiteY7529" fmla="*/ 291118 h 512833"/>
              <a:gd name="connsiteX7530" fmla="*/ 4552845 w 4972343"/>
              <a:gd name="connsiteY7530" fmla="*/ 300375 h 512833"/>
              <a:gd name="connsiteX7531" fmla="*/ 4543589 w 4972343"/>
              <a:gd name="connsiteY7531" fmla="*/ 309632 h 512833"/>
              <a:gd name="connsiteX7532" fmla="*/ 4534332 w 4972343"/>
              <a:gd name="connsiteY7532" fmla="*/ 300375 h 512833"/>
              <a:gd name="connsiteX7533" fmla="*/ 4543589 w 4972343"/>
              <a:gd name="connsiteY7533" fmla="*/ 291118 h 512833"/>
              <a:gd name="connsiteX7534" fmla="*/ 4515344 w 4972343"/>
              <a:gd name="connsiteY7534" fmla="*/ 291118 h 512833"/>
              <a:gd name="connsiteX7535" fmla="*/ 4524601 w 4972343"/>
              <a:gd name="connsiteY7535" fmla="*/ 300375 h 512833"/>
              <a:gd name="connsiteX7536" fmla="*/ 4515344 w 4972343"/>
              <a:gd name="connsiteY7536" fmla="*/ 309632 h 512833"/>
              <a:gd name="connsiteX7537" fmla="*/ 4506087 w 4972343"/>
              <a:gd name="connsiteY7537" fmla="*/ 300375 h 512833"/>
              <a:gd name="connsiteX7538" fmla="*/ 4515344 w 4972343"/>
              <a:gd name="connsiteY7538" fmla="*/ 291118 h 512833"/>
              <a:gd name="connsiteX7539" fmla="*/ 4487098 w 4972343"/>
              <a:gd name="connsiteY7539" fmla="*/ 291118 h 512833"/>
              <a:gd name="connsiteX7540" fmla="*/ 4496354 w 4972343"/>
              <a:gd name="connsiteY7540" fmla="*/ 300375 h 512833"/>
              <a:gd name="connsiteX7541" fmla="*/ 4487098 w 4972343"/>
              <a:gd name="connsiteY7541" fmla="*/ 309632 h 512833"/>
              <a:gd name="connsiteX7542" fmla="*/ 4477841 w 4972343"/>
              <a:gd name="connsiteY7542" fmla="*/ 300375 h 512833"/>
              <a:gd name="connsiteX7543" fmla="*/ 4487098 w 4972343"/>
              <a:gd name="connsiteY7543" fmla="*/ 291118 h 512833"/>
              <a:gd name="connsiteX7544" fmla="*/ 4458853 w 4972343"/>
              <a:gd name="connsiteY7544" fmla="*/ 291118 h 512833"/>
              <a:gd name="connsiteX7545" fmla="*/ 4468110 w 4972343"/>
              <a:gd name="connsiteY7545" fmla="*/ 300375 h 512833"/>
              <a:gd name="connsiteX7546" fmla="*/ 4458853 w 4972343"/>
              <a:gd name="connsiteY7546" fmla="*/ 309632 h 512833"/>
              <a:gd name="connsiteX7547" fmla="*/ 4449596 w 4972343"/>
              <a:gd name="connsiteY7547" fmla="*/ 300375 h 512833"/>
              <a:gd name="connsiteX7548" fmla="*/ 4458853 w 4972343"/>
              <a:gd name="connsiteY7548" fmla="*/ 291118 h 512833"/>
              <a:gd name="connsiteX7549" fmla="*/ 4430607 w 4972343"/>
              <a:gd name="connsiteY7549" fmla="*/ 291118 h 512833"/>
              <a:gd name="connsiteX7550" fmla="*/ 4439863 w 4972343"/>
              <a:gd name="connsiteY7550" fmla="*/ 300375 h 512833"/>
              <a:gd name="connsiteX7551" fmla="*/ 4430607 w 4972343"/>
              <a:gd name="connsiteY7551" fmla="*/ 309632 h 512833"/>
              <a:gd name="connsiteX7552" fmla="*/ 4421350 w 4972343"/>
              <a:gd name="connsiteY7552" fmla="*/ 300375 h 512833"/>
              <a:gd name="connsiteX7553" fmla="*/ 4430607 w 4972343"/>
              <a:gd name="connsiteY7553" fmla="*/ 291118 h 512833"/>
              <a:gd name="connsiteX7554" fmla="*/ 4402362 w 4972343"/>
              <a:gd name="connsiteY7554" fmla="*/ 291118 h 512833"/>
              <a:gd name="connsiteX7555" fmla="*/ 4411619 w 4972343"/>
              <a:gd name="connsiteY7555" fmla="*/ 300375 h 512833"/>
              <a:gd name="connsiteX7556" fmla="*/ 4402362 w 4972343"/>
              <a:gd name="connsiteY7556" fmla="*/ 309632 h 512833"/>
              <a:gd name="connsiteX7557" fmla="*/ 4393105 w 4972343"/>
              <a:gd name="connsiteY7557" fmla="*/ 300375 h 512833"/>
              <a:gd name="connsiteX7558" fmla="*/ 4402362 w 4972343"/>
              <a:gd name="connsiteY7558" fmla="*/ 291118 h 512833"/>
              <a:gd name="connsiteX7559" fmla="*/ 4374116 w 4972343"/>
              <a:gd name="connsiteY7559" fmla="*/ 291118 h 512833"/>
              <a:gd name="connsiteX7560" fmla="*/ 4383372 w 4972343"/>
              <a:gd name="connsiteY7560" fmla="*/ 300375 h 512833"/>
              <a:gd name="connsiteX7561" fmla="*/ 4374116 w 4972343"/>
              <a:gd name="connsiteY7561" fmla="*/ 309632 h 512833"/>
              <a:gd name="connsiteX7562" fmla="*/ 4364859 w 4972343"/>
              <a:gd name="connsiteY7562" fmla="*/ 300375 h 512833"/>
              <a:gd name="connsiteX7563" fmla="*/ 4374116 w 4972343"/>
              <a:gd name="connsiteY7563" fmla="*/ 291118 h 512833"/>
              <a:gd name="connsiteX7564" fmla="*/ 4345871 w 4972343"/>
              <a:gd name="connsiteY7564" fmla="*/ 291118 h 512833"/>
              <a:gd name="connsiteX7565" fmla="*/ 4355128 w 4972343"/>
              <a:gd name="connsiteY7565" fmla="*/ 300375 h 512833"/>
              <a:gd name="connsiteX7566" fmla="*/ 4345871 w 4972343"/>
              <a:gd name="connsiteY7566" fmla="*/ 309632 h 512833"/>
              <a:gd name="connsiteX7567" fmla="*/ 4336614 w 4972343"/>
              <a:gd name="connsiteY7567" fmla="*/ 300375 h 512833"/>
              <a:gd name="connsiteX7568" fmla="*/ 4345871 w 4972343"/>
              <a:gd name="connsiteY7568" fmla="*/ 291118 h 512833"/>
              <a:gd name="connsiteX7569" fmla="*/ 4317625 w 4972343"/>
              <a:gd name="connsiteY7569" fmla="*/ 291118 h 512833"/>
              <a:gd name="connsiteX7570" fmla="*/ 4326882 w 4972343"/>
              <a:gd name="connsiteY7570" fmla="*/ 300375 h 512833"/>
              <a:gd name="connsiteX7571" fmla="*/ 4317625 w 4972343"/>
              <a:gd name="connsiteY7571" fmla="*/ 309632 h 512833"/>
              <a:gd name="connsiteX7572" fmla="*/ 4308368 w 4972343"/>
              <a:gd name="connsiteY7572" fmla="*/ 300375 h 512833"/>
              <a:gd name="connsiteX7573" fmla="*/ 4317625 w 4972343"/>
              <a:gd name="connsiteY7573" fmla="*/ 291118 h 512833"/>
              <a:gd name="connsiteX7574" fmla="*/ 4289380 w 4972343"/>
              <a:gd name="connsiteY7574" fmla="*/ 291118 h 512833"/>
              <a:gd name="connsiteX7575" fmla="*/ 4298637 w 4972343"/>
              <a:gd name="connsiteY7575" fmla="*/ 300375 h 512833"/>
              <a:gd name="connsiteX7576" fmla="*/ 4289380 w 4972343"/>
              <a:gd name="connsiteY7576" fmla="*/ 309632 h 512833"/>
              <a:gd name="connsiteX7577" fmla="*/ 4280123 w 4972343"/>
              <a:gd name="connsiteY7577" fmla="*/ 300375 h 512833"/>
              <a:gd name="connsiteX7578" fmla="*/ 4289380 w 4972343"/>
              <a:gd name="connsiteY7578" fmla="*/ 291118 h 512833"/>
              <a:gd name="connsiteX7579" fmla="*/ 4261134 w 4972343"/>
              <a:gd name="connsiteY7579" fmla="*/ 291118 h 512833"/>
              <a:gd name="connsiteX7580" fmla="*/ 4270390 w 4972343"/>
              <a:gd name="connsiteY7580" fmla="*/ 300375 h 512833"/>
              <a:gd name="connsiteX7581" fmla="*/ 4261134 w 4972343"/>
              <a:gd name="connsiteY7581" fmla="*/ 309632 h 512833"/>
              <a:gd name="connsiteX7582" fmla="*/ 4251877 w 4972343"/>
              <a:gd name="connsiteY7582" fmla="*/ 300375 h 512833"/>
              <a:gd name="connsiteX7583" fmla="*/ 4261134 w 4972343"/>
              <a:gd name="connsiteY7583" fmla="*/ 291118 h 512833"/>
              <a:gd name="connsiteX7584" fmla="*/ 4232889 w 4972343"/>
              <a:gd name="connsiteY7584" fmla="*/ 291118 h 512833"/>
              <a:gd name="connsiteX7585" fmla="*/ 4242146 w 4972343"/>
              <a:gd name="connsiteY7585" fmla="*/ 300375 h 512833"/>
              <a:gd name="connsiteX7586" fmla="*/ 4232889 w 4972343"/>
              <a:gd name="connsiteY7586" fmla="*/ 309632 h 512833"/>
              <a:gd name="connsiteX7587" fmla="*/ 4223632 w 4972343"/>
              <a:gd name="connsiteY7587" fmla="*/ 300375 h 512833"/>
              <a:gd name="connsiteX7588" fmla="*/ 4232889 w 4972343"/>
              <a:gd name="connsiteY7588" fmla="*/ 291118 h 512833"/>
              <a:gd name="connsiteX7589" fmla="*/ 4204643 w 4972343"/>
              <a:gd name="connsiteY7589" fmla="*/ 291118 h 512833"/>
              <a:gd name="connsiteX7590" fmla="*/ 4213900 w 4972343"/>
              <a:gd name="connsiteY7590" fmla="*/ 300375 h 512833"/>
              <a:gd name="connsiteX7591" fmla="*/ 4204643 w 4972343"/>
              <a:gd name="connsiteY7591" fmla="*/ 309632 h 512833"/>
              <a:gd name="connsiteX7592" fmla="*/ 4195386 w 4972343"/>
              <a:gd name="connsiteY7592" fmla="*/ 300375 h 512833"/>
              <a:gd name="connsiteX7593" fmla="*/ 4204643 w 4972343"/>
              <a:gd name="connsiteY7593" fmla="*/ 291118 h 512833"/>
              <a:gd name="connsiteX7594" fmla="*/ 4176398 w 4972343"/>
              <a:gd name="connsiteY7594" fmla="*/ 291118 h 512833"/>
              <a:gd name="connsiteX7595" fmla="*/ 4185655 w 4972343"/>
              <a:gd name="connsiteY7595" fmla="*/ 300375 h 512833"/>
              <a:gd name="connsiteX7596" fmla="*/ 4176398 w 4972343"/>
              <a:gd name="connsiteY7596" fmla="*/ 309632 h 512833"/>
              <a:gd name="connsiteX7597" fmla="*/ 4167142 w 4972343"/>
              <a:gd name="connsiteY7597" fmla="*/ 300375 h 512833"/>
              <a:gd name="connsiteX7598" fmla="*/ 4176398 w 4972343"/>
              <a:gd name="connsiteY7598" fmla="*/ 291118 h 512833"/>
              <a:gd name="connsiteX7599" fmla="*/ 4148152 w 4972343"/>
              <a:gd name="connsiteY7599" fmla="*/ 291118 h 512833"/>
              <a:gd name="connsiteX7600" fmla="*/ 4157408 w 4972343"/>
              <a:gd name="connsiteY7600" fmla="*/ 300375 h 512833"/>
              <a:gd name="connsiteX7601" fmla="*/ 4148152 w 4972343"/>
              <a:gd name="connsiteY7601" fmla="*/ 309632 h 512833"/>
              <a:gd name="connsiteX7602" fmla="*/ 4138895 w 4972343"/>
              <a:gd name="connsiteY7602" fmla="*/ 300375 h 512833"/>
              <a:gd name="connsiteX7603" fmla="*/ 4148152 w 4972343"/>
              <a:gd name="connsiteY7603" fmla="*/ 291118 h 512833"/>
              <a:gd name="connsiteX7604" fmla="*/ 4119906 w 4972343"/>
              <a:gd name="connsiteY7604" fmla="*/ 291118 h 512833"/>
              <a:gd name="connsiteX7605" fmla="*/ 4129162 w 4972343"/>
              <a:gd name="connsiteY7605" fmla="*/ 300375 h 512833"/>
              <a:gd name="connsiteX7606" fmla="*/ 4119906 w 4972343"/>
              <a:gd name="connsiteY7606" fmla="*/ 309632 h 512833"/>
              <a:gd name="connsiteX7607" fmla="*/ 4110649 w 4972343"/>
              <a:gd name="connsiteY7607" fmla="*/ 300375 h 512833"/>
              <a:gd name="connsiteX7608" fmla="*/ 4119906 w 4972343"/>
              <a:gd name="connsiteY7608" fmla="*/ 291118 h 512833"/>
              <a:gd name="connsiteX7609" fmla="*/ 4091661 w 4972343"/>
              <a:gd name="connsiteY7609" fmla="*/ 291118 h 512833"/>
              <a:gd name="connsiteX7610" fmla="*/ 4100918 w 4972343"/>
              <a:gd name="connsiteY7610" fmla="*/ 300375 h 512833"/>
              <a:gd name="connsiteX7611" fmla="*/ 4091661 w 4972343"/>
              <a:gd name="connsiteY7611" fmla="*/ 309632 h 512833"/>
              <a:gd name="connsiteX7612" fmla="*/ 4082404 w 4972343"/>
              <a:gd name="connsiteY7612" fmla="*/ 300375 h 512833"/>
              <a:gd name="connsiteX7613" fmla="*/ 4091661 w 4972343"/>
              <a:gd name="connsiteY7613" fmla="*/ 291118 h 512833"/>
              <a:gd name="connsiteX7614" fmla="*/ 4063415 w 4972343"/>
              <a:gd name="connsiteY7614" fmla="*/ 291118 h 512833"/>
              <a:gd name="connsiteX7615" fmla="*/ 4072671 w 4972343"/>
              <a:gd name="connsiteY7615" fmla="*/ 300375 h 512833"/>
              <a:gd name="connsiteX7616" fmla="*/ 4063415 w 4972343"/>
              <a:gd name="connsiteY7616" fmla="*/ 309632 h 512833"/>
              <a:gd name="connsiteX7617" fmla="*/ 4054158 w 4972343"/>
              <a:gd name="connsiteY7617" fmla="*/ 300375 h 512833"/>
              <a:gd name="connsiteX7618" fmla="*/ 4063415 w 4972343"/>
              <a:gd name="connsiteY7618" fmla="*/ 291118 h 512833"/>
              <a:gd name="connsiteX7619" fmla="*/ 4035170 w 4972343"/>
              <a:gd name="connsiteY7619" fmla="*/ 291118 h 512833"/>
              <a:gd name="connsiteX7620" fmla="*/ 4044427 w 4972343"/>
              <a:gd name="connsiteY7620" fmla="*/ 300375 h 512833"/>
              <a:gd name="connsiteX7621" fmla="*/ 4035170 w 4972343"/>
              <a:gd name="connsiteY7621" fmla="*/ 309632 h 512833"/>
              <a:gd name="connsiteX7622" fmla="*/ 4025913 w 4972343"/>
              <a:gd name="connsiteY7622" fmla="*/ 300375 h 512833"/>
              <a:gd name="connsiteX7623" fmla="*/ 4035170 w 4972343"/>
              <a:gd name="connsiteY7623" fmla="*/ 291118 h 512833"/>
              <a:gd name="connsiteX7624" fmla="*/ 4006924 w 4972343"/>
              <a:gd name="connsiteY7624" fmla="*/ 291118 h 512833"/>
              <a:gd name="connsiteX7625" fmla="*/ 4016180 w 4972343"/>
              <a:gd name="connsiteY7625" fmla="*/ 300375 h 512833"/>
              <a:gd name="connsiteX7626" fmla="*/ 4006924 w 4972343"/>
              <a:gd name="connsiteY7626" fmla="*/ 309632 h 512833"/>
              <a:gd name="connsiteX7627" fmla="*/ 3997667 w 4972343"/>
              <a:gd name="connsiteY7627" fmla="*/ 300375 h 512833"/>
              <a:gd name="connsiteX7628" fmla="*/ 4006924 w 4972343"/>
              <a:gd name="connsiteY7628" fmla="*/ 291118 h 512833"/>
              <a:gd name="connsiteX7629" fmla="*/ 3978679 w 4972343"/>
              <a:gd name="connsiteY7629" fmla="*/ 291118 h 512833"/>
              <a:gd name="connsiteX7630" fmla="*/ 3987936 w 4972343"/>
              <a:gd name="connsiteY7630" fmla="*/ 300375 h 512833"/>
              <a:gd name="connsiteX7631" fmla="*/ 3978679 w 4972343"/>
              <a:gd name="connsiteY7631" fmla="*/ 309632 h 512833"/>
              <a:gd name="connsiteX7632" fmla="*/ 3969422 w 4972343"/>
              <a:gd name="connsiteY7632" fmla="*/ 300375 h 512833"/>
              <a:gd name="connsiteX7633" fmla="*/ 3978679 w 4972343"/>
              <a:gd name="connsiteY7633" fmla="*/ 291118 h 512833"/>
              <a:gd name="connsiteX7634" fmla="*/ 3950433 w 4972343"/>
              <a:gd name="connsiteY7634" fmla="*/ 291118 h 512833"/>
              <a:gd name="connsiteX7635" fmla="*/ 3959689 w 4972343"/>
              <a:gd name="connsiteY7635" fmla="*/ 300375 h 512833"/>
              <a:gd name="connsiteX7636" fmla="*/ 3950433 w 4972343"/>
              <a:gd name="connsiteY7636" fmla="*/ 309632 h 512833"/>
              <a:gd name="connsiteX7637" fmla="*/ 3941176 w 4972343"/>
              <a:gd name="connsiteY7637" fmla="*/ 300375 h 512833"/>
              <a:gd name="connsiteX7638" fmla="*/ 3950433 w 4972343"/>
              <a:gd name="connsiteY7638" fmla="*/ 291118 h 512833"/>
              <a:gd name="connsiteX7639" fmla="*/ 3922188 w 4972343"/>
              <a:gd name="connsiteY7639" fmla="*/ 291118 h 512833"/>
              <a:gd name="connsiteX7640" fmla="*/ 3931445 w 4972343"/>
              <a:gd name="connsiteY7640" fmla="*/ 300375 h 512833"/>
              <a:gd name="connsiteX7641" fmla="*/ 3922188 w 4972343"/>
              <a:gd name="connsiteY7641" fmla="*/ 309632 h 512833"/>
              <a:gd name="connsiteX7642" fmla="*/ 3912931 w 4972343"/>
              <a:gd name="connsiteY7642" fmla="*/ 300375 h 512833"/>
              <a:gd name="connsiteX7643" fmla="*/ 3922188 w 4972343"/>
              <a:gd name="connsiteY7643" fmla="*/ 291118 h 512833"/>
              <a:gd name="connsiteX7644" fmla="*/ 3893942 w 4972343"/>
              <a:gd name="connsiteY7644" fmla="*/ 291118 h 512833"/>
              <a:gd name="connsiteX7645" fmla="*/ 3903198 w 4972343"/>
              <a:gd name="connsiteY7645" fmla="*/ 300375 h 512833"/>
              <a:gd name="connsiteX7646" fmla="*/ 3893942 w 4972343"/>
              <a:gd name="connsiteY7646" fmla="*/ 309632 h 512833"/>
              <a:gd name="connsiteX7647" fmla="*/ 3884685 w 4972343"/>
              <a:gd name="connsiteY7647" fmla="*/ 300375 h 512833"/>
              <a:gd name="connsiteX7648" fmla="*/ 3893942 w 4972343"/>
              <a:gd name="connsiteY7648" fmla="*/ 291118 h 512833"/>
              <a:gd name="connsiteX7649" fmla="*/ 3865697 w 4972343"/>
              <a:gd name="connsiteY7649" fmla="*/ 291118 h 512833"/>
              <a:gd name="connsiteX7650" fmla="*/ 3874954 w 4972343"/>
              <a:gd name="connsiteY7650" fmla="*/ 300375 h 512833"/>
              <a:gd name="connsiteX7651" fmla="*/ 3865697 w 4972343"/>
              <a:gd name="connsiteY7651" fmla="*/ 309632 h 512833"/>
              <a:gd name="connsiteX7652" fmla="*/ 3856440 w 4972343"/>
              <a:gd name="connsiteY7652" fmla="*/ 300375 h 512833"/>
              <a:gd name="connsiteX7653" fmla="*/ 3865697 w 4972343"/>
              <a:gd name="connsiteY7653" fmla="*/ 291118 h 512833"/>
              <a:gd name="connsiteX7654" fmla="*/ 3837451 w 4972343"/>
              <a:gd name="connsiteY7654" fmla="*/ 291118 h 512833"/>
              <a:gd name="connsiteX7655" fmla="*/ 3846707 w 4972343"/>
              <a:gd name="connsiteY7655" fmla="*/ 300375 h 512833"/>
              <a:gd name="connsiteX7656" fmla="*/ 3837451 w 4972343"/>
              <a:gd name="connsiteY7656" fmla="*/ 309632 h 512833"/>
              <a:gd name="connsiteX7657" fmla="*/ 3828194 w 4972343"/>
              <a:gd name="connsiteY7657" fmla="*/ 300375 h 512833"/>
              <a:gd name="connsiteX7658" fmla="*/ 3837451 w 4972343"/>
              <a:gd name="connsiteY7658" fmla="*/ 291118 h 512833"/>
              <a:gd name="connsiteX7659" fmla="*/ 3809206 w 4972343"/>
              <a:gd name="connsiteY7659" fmla="*/ 291118 h 512833"/>
              <a:gd name="connsiteX7660" fmla="*/ 3818463 w 4972343"/>
              <a:gd name="connsiteY7660" fmla="*/ 300375 h 512833"/>
              <a:gd name="connsiteX7661" fmla="*/ 3809206 w 4972343"/>
              <a:gd name="connsiteY7661" fmla="*/ 309632 h 512833"/>
              <a:gd name="connsiteX7662" fmla="*/ 3799949 w 4972343"/>
              <a:gd name="connsiteY7662" fmla="*/ 300375 h 512833"/>
              <a:gd name="connsiteX7663" fmla="*/ 3809206 w 4972343"/>
              <a:gd name="connsiteY7663" fmla="*/ 291118 h 512833"/>
              <a:gd name="connsiteX7664" fmla="*/ 3780960 w 4972343"/>
              <a:gd name="connsiteY7664" fmla="*/ 291118 h 512833"/>
              <a:gd name="connsiteX7665" fmla="*/ 3790216 w 4972343"/>
              <a:gd name="connsiteY7665" fmla="*/ 300375 h 512833"/>
              <a:gd name="connsiteX7666" fmla="*/ 3780960 w 4972343"/>
              <a:gd name="connsiteY7666" fmla="*/ 309632 h 512833"/>
              <a:gd name="connsiteX7667" fmla="*/ 3771703 w 4972343"/>
              <a:gd name="connsiteY7667" fmla="*/ 300375 h 512833"/>
              <a:gd name="connsiteX7668" fmla="*/ 3780960 w 4972343"/>
              <a:gd name="connsiteY7668" fmla="*/ 291118 h 512833"/>
              <a:gd name="connsiteX7669" fmla="*/ 3752715 w 4972343"/>
              <a:gd name="connsiteY7669" fmla="*/ 291118 h 512833"/>
              <a:gd name="connsiteX7670" fmla="*/ 3761972 w 4972343"/>
              <a:gd name="connsiteY7670" fmla="*/ 300375 h 512833"/>
              <a:gd name="connsiteX7671" fmla="*/ 3752715 w 4972343"/>
              <a:gd name="connsiteY7671" fmla="*/ 309632 h 512833"/>
              <a:gd name="connsiteX7672" fmla="*/ 3743458 w 4972343"/>
              <a:gd name="connsiteY7672" fmla="*/ 300375 h 512833"/>
              <a:gd name="connsiteX7673" fmla="*/ 3752715 w 4972343"/>
              <a:gd name="connsiteY7673" fmla="*/ 291118 h 512833"/>
              <a:gd name="connsiteX7674" fmla="*/ 3724469 w 4972343"/>
              <a:gd name="connsiteY7674" fmla="*/ 291118 h 512833"/>
              <a:gd name="connsiteX7675" fmla="*/ 3733725 w 4972343"/>
              <a:gd name="connsiteY7675" fmla="*/ 300375 h 512833"/>
              <a:gd name="connsiteX7676" fmla="*/ 3724469 w 4972343"/>
              <a:gd name="connsiteY7676" fmla="*/ 309632 h 512833"/>
              <a:gd name="connsiteX7677" fmla="*/ 3715212 w 4972343"/>
              <a:gd name="connsiteY7677" fmla="*/ 300375 h 512833"/>
              <a:gd name="connsiteX7678" fmla="*/ 3724469 w 4972343"/>
              <a:gd name="connsiteY7678" fmla="*/ 291118 h 512833"/>
              <a:gd name="connsiteX7679" fmla="*/ 3696224 w 4972343"/>
              <a:gd name="connsiteY7679" fmla="*/ 291118 h 512833"/>
              <a:gd name="connsiteX7680" fmla="*/ 3705481 w 4972343"/>
              <a:gd name="connsiteY7680" fmla="*/ 300375 h 512833"/>
              <a:gd name="connsiteX7681" fmla="*/ 3696224 w 4972343"/>
              <a:gd name="connsiteY7681" fmla="*/ 309632 h 512833"/>
              <a:gd name="connsiteX7682" fmla="*/ 3686967 w 4972343"/>
              <a:gd name="connsiteY7682" fmla="*/ 300375 h 512833"/>
              <a:gd name="connsiteX7683" fmla="*/ 3696224 w 4972343"/>
              <a:gd name="connsiteY7683" fmla="*/ 291118 h 512833"/>
              <a:gd name="connsiteX7684" fmla="*/ 3667978 w 4972343"/>
              <a:gd name="connsiteY7684" fmla="*/ 291118 h 512833"/>
              <a:gd name="connsiteX7685" fmla="*/ 3677235 w 4972343"/>
              <a:gd name="connsiteY7685" fmla="*/ 300375 h 512833"/>
              <a:gd name="connsiteX7686" fmla="*/ 3667978 w 4972343"/>
              <a:gd name="connsiteY7686" fmla="*/ 309632 h 512833"/>
              <a:gd name="connsiteX7687" fmla="*/ 3658721 w 4972343"/>
              <a:gd name="connsiteY7687" fmla="*/ 300375 h 512833"/>
              <a:gd name="connsiteX7688" fmla="*/ 3667978 w 4972343"/>
              <a:gd name="connsiteY7688" fmla="*/ 291118 h 512833"/>
              <a:gd name="connsiteX7689" fmla="*/ 3639733 w 4972343"/>
              <a:gd name="connsiteY7689" fmla="*/ 291118 h 512833"/>
              <a:gd name="connsiteX7690" fmla="*/ 3648990 w 4972343"/>
              <a:gd name="connsiteY7690" fmla="*/ 300375 h 512833"/>
              <a:gd name="connsiteX7691" fmla="*/ 3639733 w 4972343"/>
              <a:gd name="connsiteY7691" fmla="*/ 309632 h 512833"/>
              <a:gd name="connsiteX7692" fmla="*/ 3630477 w 4972343"/>
              <a:gd name="connsiteY7692" fmla="*/ 300375 h 512833"/>
              <a:gd name="connsiteX7693" fmla="*/ 3639733 w 4972343"/>
              <a:gd name="connsiteY7693" fmla="*/ 291118 h 512833"/>
              <a:gd name="connsiteX7694" fmla="*/ 3611487 w 4972343"/>
              <a:gd name="connsiteY7694" fmla="*/ 291118 h 512833"/>
              <a:gd name="connsiteX7695" fmla="*/ 3620744 w 4972343"/>
              <a:gd name="connsiteY7695" fmla="*/ 300375 h 512833"/>
              <a:gd name="connsiteX7696" fmla="*/ 3611487 w 4972343"/>
              <a:gd name="connsiteY7696" fmla="*/ 309632 h 512833"/>
              <a:gd name="connsiteX7697" fmla="*/ 3602230 w 4972343"/>
              <a:gd name="connsiteY7697" fmla="*/ 300375 h 512833"/>
              <a:gd name="connsiteX7698" fmla="*/ 3611487 w 4972343"/>
              <a:gd name="connsiteY7698" fmla="*/ 291118 h 512833"/>
              <a:gd name="connsiteX7699" fmla="*/ 3583242 w 4972343"/>
              <a:gd name="connsiteY7699" fmla="*/ 291118 h 512833"/>
              <a:gd name="connsiteX7700" fmla="*/ 3592499 w 4972343"/>
              <a:gd name="connsiteY7700" fmla="*/ 300375 h 512833"/>
              <a:gd name="connsiteX7701" fmla="*/ 3583242 w 4972343"/>
              <a:gd name="connsiteY7701" fmla="*/ 309632 h 512833"/>
              <a:gd name="connsiteX7702" fmla="*/ 3573985 w 4972343"/>
              <a:gd name="connsiteY7702" fmla="*/ 300375 h 512833"/>
              <a:gd name="connsiteX7703" fmla="*/ 3583242 w 4972343"/>
              <a:gd name="connsiteY7703" fmla="*/ 291118 h 512833"/>
              <a:gd name="connsiteX7704" fmla="*/ 3554996 w 4972343"/>
              <a:gd name="connsiteY7704" fmla="*/ 291118 h 512833"/>
              <a:gd name="connsiteX7705" fmla="*/ 3564253 w 4972343"/>
              <a:gd name="connsiteY7705" fmla="*/ 300375 h 512833"/>
              <a:gd name="connsiteX7706" fmla="*/ 3554996 w 4972343"/>
              <a:gd name="connsiteY7706" fmla="*/ 309632 h 512833"/>
              <a:gd name="connsiteX7707" fmla="*/ 3545739 w 4972343"/>
              <a:gd name="connsiteY7707" fmla="*/ 300375 h 512833"/>
              <a:gd name="connsiteX7708" fmla="*/ 3554996 w 4972343"/>
              <a:gd name="connsiteY7708" fmla="*/ 291118 h 512833"/>
              <a:gd name="connsiteX7709" fmla="*/ 3526751 w 4972343"/>
              <a:gd name="connsiteY7709" fmla="*/ 291118 h 512833"/>
              <a:gd name="connsiteX7710" fmla="*/ 3536008 w 4972343"/>
              <a:gd name="connsiteY7710" fmla="*/ 300375 h 512833"/>
              <a:gd name="connsiteX7711" fmla="*/ 3526751 w 4972343"/>
              <a:gd name="connsiteY7711" fmla="*/ 309632 h 512833"/>
              <a:gd name="connsiteX7712" fmla="*/ 3517495 w 4972343"/>
              <a:gd name="connsiteY7712" fmla="*/ 300375 h 512833"/>
              <a:gd name="connsiteX7713" fmla="*/ 3526751 w 4972343"/>
              <a:gd name="connsiteY7713" fmla="*/ 291118 h 512833"/>
              <a:gd name="connsiteX7714" fmla="*/ 3498505 w 4972343"/>
              <a:gd name="connsiteY7714" fmla="*/ 291118 h 512833"/>
              <a:gd name="connsiteX7715" fmla="*/ 3507762 w 4972343"/>
              <a:gd name="connsiteY7715" fmla="*/ 300375 h 512833"/>
              <a:gd name="connsiteX7716" fmla="*/ 3498505 w 4972343"/>
              <a:gd name="connsiteY7716" fmla="*/ 309632 h 512833"/>
              <a:gd name="connsiteX7717" fmla="*/ 3489248 w 4972343"/>
              <a:gd name="connsiteY7717" fmla="*/ 300375 h 512833"/>
              <a:gd name="connsiteX7718" fmla="*/ 3498505 w 4972343"/>
              <a:gd name="connsiteY7718" fmla="*/ 291118 h 512833"/>
              <a:gd name="connsiteX7719" fmla="*/ 3470260 w 4972343"/>
              <a:gd name="connsiteY7719" fmla="*/ 291118 h 512833"/>
              <a:gd name="connsiteX7720" fmla="*/ 3479517 w 4972343"/>
              <a:gd name="connsiteY7720" fmla="*/ 300375 h 512833"/>
              <a:gd name="connsiteX7721" fmla="*/ 3470260 w 4972343"/>
              <a:gd name="connsiteY7721" fmla="*/ 309632 h 512833"/>
              <a:gd name="connsiteX7722" fmla="*/ 3461003 w 4972343"/>
              <a:gd name="connsiteY7722" fmla="*/ 300375 h 512833"/>
              <a:gd name="connsiteX7723" fmla="*/ 3470260 w 4972343"/>
              <a:gd name="connsiteY7723" fmla="*/ 291118 h 512833"/>
              <a:gd name="connsiteX7724" fmla="*/ 3442014 w 4972343"/>
              <a:gd name="connsiteY7724" fmla="*/ 291118 h 512833"/>
              <a:gd name="connsiteX7725" fmla="*/ 3451271 w 4972343"/>
              <a:gd name="connsiteY7725" fmla="*/ 300375 h 512833"/>
              <a:gd name="connsiteX7726" fmla="*/ 3442014 w 4972343"/>
              <a:gd name="connsiteY7726" fmla="*/ 309632 h 512833"/>
              <a:gd name="connsiteX7727" fmla="*/ 3432758 w 4972343"/>
              <a:gd name="connsiteY7727" fmla="*/ 300375 h 512833"/>
              <a:gd name="connsiteX7728" fmla="*/ 3442014 w 4972343"/>
              <a:gd name="connsiteY7728" fmla="*/ 291118 h 512833"/>
              <a:gd name="connsiteX7729" fmla="*/ 3413769 w 4972343"/>
              <a:gd name="connsiteY7729" fmla="*/ 291118 h 512833"/>
              <a:gd name="connsiteX7730" fmla="*/ 3423026 w 4972343"/>
              <a:gd name="connsiteY7730" fmla="*/ 300375 h 512833"/>
              <a:gd name="connsiteX7731" fmla="*/ 3413769 w 4972343"/>
              <a:gd name="connsiteY7731" fmla="*/ 309632 h 512833"/>
              <a:gd name="connsiteX7732" fmla="*/ 3404512 w 4972343"/>
              <a:gd name="connsiteY7732" fmla="*/ 300375 h 512833"/>
              <a:gd name="connsiteX7733" fmla="*/ 3413769 w 4972343"/>
              <a:gd name="connsiteY7733" fmla="*/ 291118 h 512833"/>
              <a:gd name="connsiteX7734" fmla="*/ 3385524 w 4972343"/>
              <a:gd name="connsiteY7734" fmla="*/ 291118 h 512833"/>
              <a:gd name="connsiteX7735" fmla="*/ 3394781 w 4972343"/>
              <a:gd name="connsiteY7735" fmla="*/ 300375 h 512833"/>
              <a:gd name="connsiteX7736" fmla="*/ 3385524 w 4972343"/>
              <a:gd name="connsiteY7736" fmla="*/ 309632 h 512833"/>
              <a:gd name="connsiteX7737" fmla="*/ 3376268 w 4972343"/>
              <a:gd name="connsiteY7737" fmla="*/ 300375 h 512833"/>
              <a:gd name="connsiteX7738" fmla="*/ 3385524 w 4972343"/>
              <a:gd name="connsiteY7738" fmla="*/ 291118 h 512833"/>
              <a:gd name="connsiteX7739" fmla="*/ 3357279 w 4972343"/>
              <a:gd name="connsiteY7739" fmla="*/ 291118 h 512833"/>
              <a:gd name="connsiteX7740" fmla="*/ 3366536 w 4972343"/>
              <a:gd name="connsiteY7740" fmla="*/ 300375 h 512833"/>
              <a:gd name="connsiteX7741" fmla="*/ 3357279 w 4972343"/>
              <a:gd name="connsiteY7741" fmla="*/ 309632 h 512833"/>
              <a:gd name="connsiteX7742" fmla="*/ 3348022 w 4972343"/>
              <a:gd name="connsiteY7742" fmla="*/ 300375 h 512833"/>
              <a:gd name="connsiteX7743" fmla="*/ 3357279 w 4972343"/>
              <a:gd name="connsiteY7743" fmla="*/ 291118 h 512833"/>
              <a:gd name="connsiteX7744" fmla="*/ 3329033 w 4972343"/>
              <a:gd name="connsiteY7744" fmla="*/ 291118 h 512833"/>
              <a:gd name="connsiteX7745" fmla="*/ 3338290 w 4972343"/>
              <a:gd name="connsiteY7745" fmla="*/ 300375 h 512833"/>
              <a:gd name="connsiteX7746" fmla="*/ 3329033 w 4972343"/>
              <a:gd name="connsiteY7746" fmla="*/ 309632 h 512833"/>
              <a:gd name="connsiteX7747" fmla="*/ 3319777 w 4972343"/>
              <a:gd name="connsiteY7747" fmla="*/ 300375 h 512833"/>
              <a:gd name="connsiteX7748" fmla="*/ 3329033 w 4972343"/>
              <a:gd name="connsiteY7748" fmla="*/ 291118 h 512833"/>
              <a:gd name="connsiteX7749" fmla="*/ 3300831 w 4972343"/>
              <a:gd name="connsiteY7749" fmla="*/ 291118 h 512833"/>
              <a:gd name="connsiteX7750" fmla="*/ 3310087 w 4972343"/>
              <a:gd name="connsiteY7750" fmla="*/ 300375 h 512833"/>
              <a:gd name="connsiteX7751" fmla="*/ 3300831 w 4972343"/>
              <a:gd name="connsiteY7751" fmla="*/ 309632 h 512833"/>
              <a:gd name="connsiteX7752" fmla="*/ 3291574 w 4972343"/>
              <a:gd name="connsiteY7752" fmla="*/ 300375 h 512833"/>
              <a:gd name="connsiteX7753" fmla="*/ 3300831 w 4972343"/>
              <a:gd name="connsiteY7753" fmla="*/ 291118 h 512833"/>
              <a:gd name="connsiteX7754" fmla="*/ 3272570 w 4972343"/>
              <a:gd name="connsiteY7754" fmla="*/ 291118 h 512833"/>
              <a:gd name="connsiteX7755" fmla="*/ 3281826 w 4972343"/>
              <a:gd name="connsiteY7755" fmla="*/ 300375 h 512833"/>
              <a:gd name="connsiteX7756" fmla="*/ 3272570 w 4972343"/>
              <a:gd name="connsiteY7756" fmla="*/ 309632 h 512833"/>
              <a:gd name="connsiteX7757" fmla="*/ 3263313 w 4972343"/>
              <a:gd name="connsiteY7757" fmla="*/ 300375 h 512833"/>
              <a:gd name="connsiteX7758" fmla="*/ 3272570 w 4972343"/>
              <a:gd name="connsiteY7758" fmla="*/ 291118 h 512833"/>
              <a:gd name="connsiteX7759" fmla="*/ 3244332 w 4972343"/>
              <a:gd name="connsiteY7759" fmla="*/ 291118 h 512833"/>
              <a:gd name="connsiteX7760" fmla="*/ 3253588 w 4972343"/>
              <a:gd name="connsiteY7760" fmla="*/ 300375 h 512833"/>
              <a:gd name="connsiteX7761" fmla="*/ 3244332 w 4972343"/>
              <a:gd name="connsiteY7761" fmla="*/ 309632 h 512833"/>
              <a:gd name="connsiteX7762" fmla="*/ 3235075 w 4972343"/>
              <a:gd name="connsiteY7762" fmla="*/ 300375 h 512833"/>
              <a:gd name="connsiteX7763" fmla="*/ 3244332 w 4972343"/>
              <a:gd name="connsiteY7763" fmla="*/ 291118 h 512833"/>
              <a:gd name="connsiteX7764" fmla="*/ 3216087 w 4972343"/>
              <a:gd name="connsiteY7764" fmla="*/ 291118 h 512833"/>
              <a:gd name="connsiteX7765" fmla="*/ 3225344 w 4972343"/>
              <a:gd name="connsiteY7765" fmla="*/ 300375 h 512833"/>
              <a:gd name="connsiteX7766" fmla="*/ 3216087 w 4972343"/>
              <a:gd name="connsiteY7766" fmla="*/ 309632 h 512833"/>
              <a:gd name="connsiteX7767" fmla="*/ 3206830 w 4972343"/>
              <a:gd name="connsiteY7767" fmla="*/ 300375 h 512833"/>
              <a:gd name="connsiteX7768" fmla="*/ 3216087 w 4972343"/>
              <a:gd name="connsiteY7768" fmla="*/ 291118 h 512833"/>
              <a:gd name="connsiteX7769" fmla="*/ 3187840 w 4972343"/>
              <a:gd name="connsiteY7769" fmla="*/ 291118 h 512833"/>
              <a:gd name="connsiteX7770" fmla="*/ 3197097 w 4972343"/>
              <a:gd name="connsiteY7770" fmla="*/ 300375 h 512833"/>
              <a:gd name="connsiteX7771" fmla="*/ 3187840 w 4972343"/>
              <a:gd name="connsiteY7771" fmla="*/ 309632 h 512833"/>
              <a:gd name="connsiteX7772" fmla="*/ 3178584 w 4972343"/>
              <a:gd name="connsiteY7772" fmla="*/ 300375 h 512833"/>
              <a:gd name="connsiteX7773" fmla="*/ 3187840 w 4972343"/>
              <a:gd name="connsiteY7773" fmla="*/ 291118 h 512833"/>
              <a:gd name="connsiteX7774" fmla="*/ 3159596 w 4972343"/>
              <a:gd name="connsiteY7774" fmla="*/ 291118 h 512833"/>
              <a:gd name="connsiteX7775" fmla="*/ 3168852 w 4972343"/>
              <a:gd name="connsiteY7775" fmla="*/ 300375 h 512833"/>
              <a:gd name="connsiteX7776" fmla="*/ 3159596 w 4972343"/>
              <a:gd name="connsiteY7776" fmla="*/ 309632 h 512833"/>
              <a:gd name="connsiteX7777" fmla="*/ 3150339 w 4972343"/>
              <a:gd name="connsiteY7777" fmla="*/ 300375 h 512833"/>
              <a:gd name="connsiteX7778" fmla="*/ 3159596 w 4972343"/>
              <a:gd name="connsiteY7778" fmla="*/ 291118 h 512833"/>
              <a:gd name="connsiteX7779" fmla="*/ 3131350 w 4972343"/>
              <a:gd name="connsiteY7779" fmla="*/ 291118 h 512833"/>
              <a:gd name="connsiteX7780" fmla="*/ 3140606 w 4972343"/>
              <a:gd name="connsiteY7780" fmla="*/ 300375 h 512833"/>
              <a:gd name="connsiteX7781" fmla="*/ 3131350 w 4972343"/>
              <a:gd name="connsiteY7781" fmla="*/ 309632 h 512833"/>
              <a:gd name="connsiteX7782" fmla="*/ 3122093 w 4972343"/>
              <a:gd name="connsiteY7782" fmla="*/ 300375 h 512833"/>
              <a:gd name="connsiteX7783" fmla="*/ 3131350 w 4972343"/>
              <a:gd name="connsiteY7783" fmla="*/ 291118 h 512833"/>
              <a:gd name="connsiteX7784" fmla="*/ 3103105 w 4972343"/>
              <a:gd name="connsiteY7784" fmla="*/ 291118 h 512833"/>
              <a:gd name="connsiteX7785" fmla="*/ 3112362 w 4972343"/>
              <a:gd name="connsiteY7785" fmla="*/ 300375 h 512833"/>
              <a:gd name="connsiteX7786" fmla="*/ 3103105 w 4972343"/>
              <a:gd name="connsiteY7786" fmla="*/ 309632 h 512833"/>
              <a:gd name="connsiteX7787" fmla="*/ 3093848 w 4972343"/>
              <a:gd name="connsiteY7787" fmla="*/ 300375 h 512833"/>
              <a:gd name="connsiteX7788" fmla="*/ 3103105 w 4972343"/>
              <a:gd name="connsiteY7788" fmla="*/ 291118 h 512833"/>
              <a:gd name="connsiteX7789" fmla="*/ 3074858 w 4972343"/>
              <a:gd name="connsiteY7789" fmla="*/ 291118 h 512833"/>
              <a:gd name="connsiteX7790" fmla="*/ 3084115 w 4972343"/>
              <a:gd name="connsiteY7790" fmla="*/ 300375 h 512833"/>
              <a:gd name="connsiteX7791" fmla="*/ 3074858 w 4972343"/>
              <a:gd name="connsiteY7791" fmla="*/ 309632 h 512833"/>
              <a:gd name="connsiteX7792" fmla="*/ 3065602 w 4972343"/>
              <a:gd name="connsiteY7792" fmla="*/ 300375 h 512833"/>
              <a:gd name="connsiteX7793" fmla="*/ 3074858 w 4972343"/>
              <a:gd name="connsiteY7793" fmla="*/ 291118 h 512833"/>
              <a:gd name="connsiteX7794" fmla="*/ 3046614 w 4972343"/>
              <a:gd name="connsiteY7794" fmla="*/ 291118 h 512833"/>
              <a:gd name="connsiteX7795" fmla="*/ 3055870 w 4972343"/>
              <a:gd name="connsiteY7795" fmla="*/ 300375 h 512833"/>
              <a:gd name="connsiteX7796" fmla="*/ 3046614 w 4972343"/>
              <a:gd name="connsiteY7796" fmla="*/ 309632 h 512833"/>
              <a:gd name="connsiteX7797" fmla="*/ 3037357 w 4972343"/>
              <a:gd name="connsiteY7797" fmla="*/ 300375 h 512833"/>
              <a:gd name="connsiteX7798" fmla="*/ 3046614 w 4972343"/>
              <a:gd name="connsiteY7798" fmla="*/ 291118 h 512833"/>
              <a:gd name="connsiteX7799" fmla="*/ 3018368 w 4972343"/>
              <a:gd name="connsiteY7799" fmla="*/ 291118 h 512833"/>
              <a:gd name="connsiteX7800" fmla="*/ 3027624 w 4972343"/>
              <a:gd name="connsiteY7800" fmla="*/ 300375 h 512833"/>
              <a:gd name="connsiteX7801" fmla="*/ 3018368 w 4972343"/>
              <a:gd name="connsiteY7801" fmla="*/ 309632 h 512833"/>
              <a:gd name="connsiteX7802" fmla="*/ 3009111 w 4972343"/>
              <a:gd name="connsiteY7802" fmla="*/ 300375 h 512833"/>
              <a:gd name="connsiteX7803" fmla="*/ 3018368 w 4972343"/>
              <a:gd name="connsiteY7803" fmla="*/ 291118 h 512833"/>
              <a:gd name="connsiteX7804" fmla="*/ 2990123 w 4972343"/>
              <a:gd name="connsiteY7804" fmla="*/ 291118 h 512833"/>
              <a:gd name="connsiteX7805" fmla="*/ 2999380 w 4972343"/>
              <a:gd name="connsiteY7805" fmla="*/ 300375 h 512833"/>
              <a:gd name="connsiteX7806" fmla="*/ 2990123 w 4972343"/>
              <a:gd name="connsiteY7806" fmla="*/ 309632 h 512833"/>
              <a:gd name="connsiteX7807" fmla="*/ 2980866 w 4972343"/>
              <a:gd name="connsiteY7807" fmla="*/ 300375 h 512833"/>
              <a:gd name="connsiteX7808" fmla="*/ 2990123 w 4972343"/>
              <a:gd name="connsiteY7808" fmla="*/ 291118 h 512833"/>
              <a:gd name="connsiteX7809" fmla="*/ 2961877 w 4972343"/>
              <a:gd name="connsiteY7809" fmla="*/ 291118 h 512833"/>
              <a:gd name="connsiteX7810" fmla="*/ 2971133 w 4972343"/>
              <a:gd name="connsiteY7810" fmla="*/ 300375 h 512833"/>
              <a:gd name="connsiteX7811" fmla="*/ 2961877 w 4972343"/>
              <a:gd name="connsiteY7811" fmla="*/ 309632 h 512833"/>
              <a:gd name="connsiteX7812" fmla="*/ 2952620 w 4972343"/>
              <a:gd name="connsiteY7812" fmla="*/ 300375 h 512833"/>
              <a:gd name="connsiteX7813" fmla="*/ 2961877 w 4972343"/>
              <a:gd name="connsiteY7813" fmla="*/ 291118 h 512833"/>
              <a:gd name="connsiteX7814" fmla="*/ 2933632 w 4972343"/>
              <a:gd name="connsiteY7814" fmla="*/ 291118 h 512833"/>
              <a:gd name="connsiteX7815" fmla="*/ 2942889 w 4972343"/>
              <a:gd name="connsiteY7815" fmla="*/ 300375 h 512833"/>
              <a:gd name="connsiteX7816" fmla="*/ 2933632 w 4972343"/>
              <a:gd name="connsiteY7816" fmla="*/ 309632 h 512833"/>
              <a:gd name="connsiteX7817" fmla="*/ 2924375 w 4972343"/>
              <a:gd name="connsiteY7817" fmla="*/ 300375 h 512833"/>
              <a:gd name="connsiteX7818" fmla="*/ 2933632 w 4972343"/>
              <a:gd name="connsiteY7818" fmla="*/ 291118 h 512833"/>
              <a:gd name="connsiteX7819" fmla="*/ 2905386 w 4972343"/>
              <a:gd name="connsiteY7819" fmla="*/ 291118 h 512833"/>
              <a:gd name="connsiteX7820" fmla="*/ 2914642 w 4972343"/>
              <a:gd name="connsiteY7820" fmla="*/ 300375 h 512833"/>
              <a:gd name="connsiteX7821" fmla="*/ 2905386 w 4972343"/>
              <a:gd name="connsiteY7821" fmla="*/ 309632 h 512833"/>
              <a:gd name="connsiteX7822" fmla="*/ 2896129 w 4972343"/>
              <a:gd name="connsiteY7822" fmla="*/ 300375 h 512833"/>
              <a:gd name="connsiteX7823" fmla="*/ 2905386 w 4972343"/>
              <a:gd name="connsiteY7823" fmla="*/ 291118 h 512833"/>
              <a:gd name="connsiteX7824" fmla="*/ 2877141 w 4972343"/>
              <a:gd name="connsiteY7824" fmla="*/ 291118 h 512833"/>
              <a:gd name="connsiteX7825" fmla="*/ 2886398 w 4972343"/>
              <a:gd name="connsiteY7825" fmla="*/ 300375 h 512833"/>
              <a:gd name="connsiteX7826" fmla="*/ 2877141 w 4972343"/>
              <a:gd name="connsiteY7826" fmla="*/ 309632 h 512833"/>
              <a:gd name="connsiteX7827" fmla="*/ 2867884 w 4972343"/>
              <a:gd name="connsiteY7827" fmla="*/ 300375 h 512833"/>
              <a:gd name="connsiteX7828" fmla="*/ 2877141 w 4972343"/>
              <a:gd name="connsiteY7828" fmla="*/ 291118 h 512833"/>
              <a:gd name="connsiteX7829" fmla="*/ 2848895 w 4972343"/>
              <a:gd name="connsiteY7829" fmla="*/ 291118 h 512833"/>
              <a:gd name="connsiteX7830" fmla="*/ 2858151 w 4972343"/>
              <a:gd name="connsiteY7830" fmla="*/ 300375 h 512833"/>
              <a:gd name="connsiteX7831" fmla="*/ 2848895 w 4972343"/>
              <a:gd name="connsiteY7831" fmla="*/ 309632 h 512833"/>
              <a:gd name="connsiteX7832" fmla="*/ 2839638 w 4972343"/>
              <a:gd name="connsiteY7832" fmla="*/ 300375 h 512833"/>
              <a:gd name="connsiteX7833" fmla="*/ 2848895 w 4972343"/>
              <a:gd name="connsiteY7833" fmla="*/ 291118 h 512833"/>
              <a:gd name="connsiteX7834" fmla="*/ 2820650 w 4972343"/>
              <a:gd name="connsiteY7834" fmla="*/ 291118 h 512833"/>
              <a:gd name="connsiteX7835" fmla="*/ 2829907 w 4972343"/>
              <a:gd name="connsiteY7835" fmla="*/ 300375 h 512833"/>
              <a:gd name="connsiteX7836" fmla="*/ 2820650 w 4972343"/>
              <a:gd name="connsiteY7836" fmla="*/ 309632 h 512833"/>
              <a:gd name="connsiteX7837" fmla="*/ 2811393 w 4972343"/>
              <a:gd name="connsiteY7837" fmla="*/ 300375 h 512833"/>
              <a:gd name="connsiteX7838" fmla="*/ 2820650 w 4972343"/>
              <a:gd name="connsiteY7838" fmla="*/ 291118 h 512833"/>
              <a:gd name="connsiteX7839" fmla="*/ 2792404 w 4972343"/>
              <a:gd name="connsiteY7839" fmla="*/ 291118 h 512833"/>
              <a:gd name="connsiteX7840" fmla="*/ 2801660 w 4972343"/>
              <a:gd name="connsiteY7840" fmla="*/ 300375 h 512833"/>
              <a:gd name="connsiteX7841" fmla="*/ 2792404 w 4972343"/>
              <a:gd name="connsiteY7841" fmla="*/ 309632 h 512833"/>
              <a:gd name="connsiteX7842" fmla="*/ 2783147 w 4972343"/>
              <a:gd name="connsiteY7842" fmla="*/ 300375 h 512833"/>
              <a:gd name="connsiteX7843" fmla="*/ 2792404 w 4972343"/>
              <a:gd name="connsiteY7843" fmla="*/ 291118 h 512833"/>
              <a:gd name="connsiteX7844" fmla="*/ 2764159 w 4972343"/>
              <a:gd name="connsiteY7844" fmla="*/ 291118 h 512833"/>
              <a:gd name="connsiteX7845" fmla="*/ 2773416 w 4972343"/>
              <a:gd name="connsiteY7845" fmla="*/ 300375 h 512833"/>
              <a:gd name="connsiteX7846" fmla="*/ 2764159 w 4972343"/>
              <a:gd name="connsiteY7846" fmla="*/ 309632 h 512833"/>
              <a:gd name="connsiteX7847" fmla="*/ 2754902 w 4972343"/>
              <a:gd name="connsiteY7847" fmla="*/ 300375 h 512833"/>
              <a:gd name="connsiteX7848" fmla="*/ 2764159 w 4972343"/>
              <a:gd name="connsiteY7848" fmla="*/ 291118 h 512833"/>
              <a:gd name="connsiteX7849" fmla="*/ 2735913 w 4972343"/>
              <a:gd name="connsiteY7849" fmla="*/ 291118 h 512833"/>
              <a:gd name="connsiteX7850" fmla="*/ 2745169 w 4972343"/>
              <a:gd name="connsiteY7850" fmla="*/ 300375 h 512833"/>
              <a:gd name="connsiteX7851" fmla="*/ 2735913 w 4972343"/>
              <a:gd name="connsiteY7851" fmla="*/ 309632 h 512833"/>
              <a:gd name="connsiteX7852" fmla="*/ 2726656 w 4972343"/>
              <a:gd name="connsiteY7852" fmla="*/ 300375 h 512833"/>
              <a:gd name="connsiteX7853" fmla="*/ 2735913 w 4972343"/>
              <a:gd name="connsiteY7853" fmla="*/ 291118 h 512833"/>
              <a:gd name="connsiteX7854" fmla="*/ 2707668 w 4972343"/>
              <a:gd name="connsiteY7854" fmla="*/ 291118 h 512833"/>
              <a:gd name="connsiteX7855" fmla="*/ 2716925 w 4972343"/>
              <a:gd name="connsiteY7855" fmla="*/ 300375 h 512833"/>
              <a:gd name="connsiteX7856" fmla="*/ 2707668 w 4972343"/>
              <a:gd name="connsiteY7856" fmla="*/ 309632 h 512833"/>
              <a:gd name="connsiteX7857" fmla="*/ 2698411 w 4972343"/>
              <a:gd name="connsiteY7857" fmla="*/ 300375 h 512833"/>
              <a:gd name="connsiteX7858" fmla="*/ 2707668 w 4972343"/>
              <a:gd name="connsiteY7858" fmla="*/ 291118 h 512833"/>
              <a:gd name="connsiteX7859" fmla="*/ 2679422 w 4972343"/>
              <a:gd name="connsiteY7859" fmla="*/ 291118 h 512833"/>
              <a:gd name="connsiteX7860" fmla="*/ 2688678 w 4972343"/>
              <a:gd name="connsiteY7860" fmla="*/ 300375 h 512833"/>
              <a:gd name="connsiteX7861" fmla="*/ 2679422 w 4972343"/>
              <a:gd name="connsiteY7861" fmla="*/ 309632 h 512833"/>
              <a:gd name="connsiteX7862" fmla="*/ 2670165 w 4972343"/>
              <a:gd name="connsiteY7862" fmla="*/ 300375 h 512833"/>
              <a:gd name="connsiteX7863" fmla="*/ 2679422 w 4972343"/>
              <a:gd name="connsiteY7863" fmla="*/ 291118 h 512833"/>
              <a:gd name="connsiteX7864" fmla="*/ 2651177 w 4972343"/>
              <a:gd name="connsiteY7864" fmla="*/ 291118 h 512833"/>
              <a:gd name="connsiteX7865" fmla="*/ 2660434 w 4972343"/>
              <a:gd name="connsiteY7865" fmla="*/ 300375 h 512833"/>
              <a:gd name="connsiteX7866" fmla="*/ 2651177 w 4972343"/>
              <a:gd name="connsiteY7866" fmla="*/ 309632 h 512833"/>
              <a:gd name="connsiteX7867" fmla="*/ 2641920 w 4972343"/>
              <a:gd name="connsiteY7867" fmla="*/ 300375 h 512833"/>
              <a:gd name="connsiteX7868" fmla="*/ 2651177 w 4972343"/>
              <a:gd name="connsiteY7868" fmla="*/ 291118 h 512833"/>
              <a:gd name="connsiteX7869" fmla="*/ 2622931 w 4972343"/>
              <a:gd name="connsiteY7869" fmla="*/ 291118 h 512833"/>
              <a:gd name="connsiteX7870" fmla="*/ 2632188 w 4972343"/>
              <a:gd name="connsiteY7870" fmla="*/ 300375 h 512833"/>
              <a:gd name="connsiteX7871" fmla="*/ 2622931 w 4972343"/>
              <a:gd name="connsiteY7871" fmla="*/ 309632 h 512833"/>
              <a:gd name="connsiteX7872" fmla="*/ 2613674 w 4972343"/>
              <a:gd name="connsiteY7872" fmla="*/ 300375 h 512833"/>
              <a:gd name="connsiteX7873" fmla="*/ 2622931 w 4972343"/>
              <a:gd name="connsiteY7873" fmla="*/ 291118 h 512833"/>
              <a:gd name="connsiteX7874" fmla="*/ 2594686 w 4972343"/>
              <a:gd name="connsiteY7874" fmla="*/ 291118 h 512833"/>
              <a:gd name="connsiteX7875" fmla="*/ 2603943 w 4972343"/>
              <a:gd name="connsiteY7875" fmla="*/ 300375 h 512833"/>
              <a:gd name="connsiteX7876" fmla="*/ 2594686 w 4972343"/>
              <a:gd name="connsiteY7876" fmla="*/ 309632 h 512833"/>
              <a:gd name="connsiteX7877" fmla="*/ 2585429 w 4972343"/>
              <a:gd name="connsiteY7877" fmla="*/ 300375 h 512833"/>
              <a:gd name="connsiteX7878" fmla="*/ 2594686 w 4972343"/>
              <a:gd name="connsiteY7878" fmla="*/ 291118 h 512833"/>
              <a:gd name="connsiteX7879" fmla="*/ 2566440 w 4972343"/>
              <a:gd name="connsiteY7879" fmla="*/ 291118 h 512833"/>
              <a:gd name="connsiteX7880" fmla="*/ 2575696 w 4972343"/>
              <a:gd name="connsiteY7880" fmla="*/ 300375 h 512833"/>
              <a:gd name="connsiteX7881" fmla="*/ 2566440 w 4972343"/>
              <a:gd name="connsiteY7881" fmla="*/ 309632 h 512833"/>
              <a:gd name="connsiteX7882" fmla="*/ 2557183 w 4972343"/>
              <a:gd name="connsiteY7882" fmla="*/ 300375 h 512833"/>
              <a:gd name="connsiteX7883" fmla="*/ 2566440 w 4972343"/>
              <a:gd name="connsiteY7883" fmla="*/ 291118 h 512833"/>
              <a:gd name="connsiteX7884" fmla="*/ 2538195 w 4972343"/>
              <a:gd name="connsiteY7884" fmla="*/ 291118 h 512833"/>
              <a:gd name="connsiteX7885" fmla="*/ 2547452 w 4972343"/>
              <a:gd name="connsiteY7885" fmla="*/ 300375 h 512833"/>
              <a:gd name="connsiteX7886" fmla="*/ 2538195 w 4972343"/>
              <a:gd name="connsiteY7886" fmla="*/ 309632 h 512833"/>
              <a:gd name="connsiteX7887" fmla="*/ 2528938 w 4972343"/>
              <a:gd name="connsiteY7887" fmla="*/ 300375 h 512833"/>
              <a:gd name="connsiteX7888" fmla="*/ 2538195 w 4972343"/>
              <a:gd name="connsiteY7888" fmla="*/ 291118 h 512833"/>
              <a:gd name="connsiteX7889" fmla="*/ 2509949 w 4972343"/>
              <a:gd name="connsiteY7889" fmla="*/ 291118 h 512833"/>
              <a:gd name="connsiteX7890" fmla="*/ 2519206 w 4972343"/>
              <a:gd name="connsiteY7890" fmla="*/ 300375 h 512833"/>
              <a:gd name="connsiteX7891" fmla="*/ 2509949 w 4972343"/>
              <a:gd name="connsiteY7891" fmla="*/ 309632 h 512833"/>
              <a:gd name="connsiteX7892" fmla="*/ 2500692 w 4972343"/>
              <a:gd name="connsiteY7892" fmla="*/ 300375 h 512833"/>
              <a:gd name="connsiteX7893" fmla="*/ 2509949 w 4972343"/>
              <a:gd name="connsiteY7893" fmla="*/ 291118 h 512833"/>
              <a:gd name="connsiteX7894" fmla="*/ 2481704 w 4972343"/>
              <a:gd name="connsiteY7894" fmla="*/ 291118 h 512833"/>
              <a:gd name="connsiteX7895" fmla="*/ 2490961 w 4972343"/>
              <a:gd name="connsiteY7895" fmla="*/ 300375 h 512833"/>
              <a:gd name="connsiteX7896" fmla="*/ 2481704 w 4972343"/>
              <a:gd name="connsiteY7896" fmla="*/ 309632 h 512833"/>
              <a:gd name="connsiteX7897" fmla="*/ 2472448 w 4972343"/>
              <a:gd name="connsiteY7897" fmla="*/ 300375 h 512833"/>
              <a:gd name="connsiteX7898" fmla="*/ 2481704 w 4972343"/>
              <a:gd name="connsiteY7898" fmla="*/ 291118 h 512833"/>
              <a:gd name="connsiteX7899" fmla="*/ 2453458 w 4972343"/>
              <a:gd name="connsiteY7899" fmla="*/ 291118 h 512833"/>
              <a:gd name="connsiteX7900" fmla="*/ 2462714 w 4972343"/>
              <a:gd name="connsiteY7900" fmla="*/ 300375 h 512833"/>
              <a:gd name="connsiteX7901" fmla="*/ 2453458 w 4972343"/>
              <a:gd name="connsiteY7901" fmla="*/ 309632 h 512833"/>
              <a:gd name="connsiteX7902" fmla="*/ 2444201 w 4972343"/>
              <a:gd name="connsiteY7902" fmla="*/ 300375 h 512833"/>
              <a:gd name="connsiteX7903" fmla="*/ 2453458 w 4972343"/>
              <a:gd name="connsiteY7903" fmla="*/ 291118 h 512833"/>
              <a:gd name="connsiteX7904" fmla="*/ 2425212 w 4972343"/>
              <a:gd name="connsiteY7904" fmla="*/ 291118 h 512833"/>
              <a:gd name="connsiteX7905" fmla="*/ 2434468 w 4972343"/>
              <a:gd name="connsiteY7905" fmla="*/ 300375 h 512833"/>
              <a:gd name="connsiteX7906" fmla="*/ 2425212 w 4972343"/>
              <a:gd name="connsiteY7906" fmla="*/ 309632 h 512833"/>
              <a:gd name="connsiteX7907" fmla="*/ 2415955 w 4972343"/>
              <a:gd name="connsiteY7907" fmla="*/ 300375 h 512833"/>
              <a:gd name="connsiteX7908" fmla="*/ 2425212 w 4972343"/>
              <a:gd name="connsiteY7908" fmla="*/ 291118 h 512833"/>
              <a:gd name="connsiteX7909" fmla="*/ 2396967 w 4972343"/>
              <a:gd name="connsiteY7909" fmla="*/ 291118 h 512833"/>
              <a:gd name="connsiteX7910" fmla="*/ 2406224 w 4972343"/>
              <a:gd name="connsiteY7910" fmla="*/ 300375 h 512833"/>
              <a:gd name="connsiteX7911" fmla="*/ 2396967 w 4972343"/>
              <a:gd name="connsiteY7911" fmla="*/ 309632 h 512833"/>
              <a:gd name="connsiteX7912" fmla="*/ 2387710 w 4972343"/>
              <a:gd name="connsiteY7912" fmla="*/ 300375 h 512833"/>
              <a:gd name="connsiteX7913" fmla="*/ 2396967 w 4972343"/>
              <a:gd name="connsiteY7913" fmla="*/ 291118 h 512833"/>
              <a:gd name="connsiteX7914" fmla="*/ 2368721 w 4972343"/>
              <a:gd name="connsiteY7914" fmla="*/ 291118 h 512833"/>
              <a:gd name="connsiteX7915" fmla="*/ 2377977 w 4972343"/>
              <a:gd name="connsiteY7915" fmla="*/ 300375 h 512833"/>
              <a:gd name="connsiteX7916" fmla="*/ 2368721 w 4972343"/>
              <a:gd name="connsiteY7916" fmla="*/ 309632 h 512833"/>
              <a:gd name="connsiteX7917" fmla="*/ 2359464 w 4972343"/>
              <a:gd name="connsiteY7917" fmla="*/ 300375 h 512833"/>
              <a:gd name="connsiteX7918" fmla="*/ 2368721 w 4972343"/>
              <a:gd name="connsiteY7918" fmla="*/ 291118 h 512833"/>
              <a:gd name="connsiteX7919" fmla="*/ 2340476 w 4972343"/>
              <a:gd name="connsiteY7919" fmla="*/ 291118 h 512833"/>
              <a:gd name="connsiteX7920" fmla="*/ 2349733 w 4972343"/>
              <a:gd name="connsiteY7920" fmla="*/ 300375 h 512833"/>
              <a:gd name="connsiteX7921" fmla="*/ 2340476 w 4972343"/>
              <a:gd name="connsiteY7921" fmla="*/ 309632 h 512833"/>
              <a:gd name="connsiteX7922" fmla="*/ 2331219 w 4972343"/>
              <a:gd name="connsiteY7922" fmla="*/ 300375 h 512833"/>
              <a:gd name="connsiteX7923" fmla="*/ 2340476 w 4972343"/>
              <a:gd name="connsiteY7923" fmla="*/ 291118 h 512833"/>
              <a:gd name="connsiteX7924" fmla="*/ 2312230 w 4972343"/>
              <a:gd name="connsiteY7924" fmla="*/ 291118 h 512833"/>
              <a:gd name="connsiteX7925" fmla="*/ 2321486 w 4972343"/>
              <a:gd name="connsiteY7925" fmla="*/ 300375 h 512833"/>
              <a:gd name="connsiteX7926" fmla="*/ 2312230 w 4972343"/>
              <a:gd name="connsiteY7926" fmla="*/ 309632 h 512833"/>
              <a:gd name="connsiteX7927" fmla="*/ 2302973 w 4972343"/>
              <a:gd name="connsiteY7927" fmla="*/ 300375 h 512833"/>
              <a:gd name="connsiteX7928" fmla="*/ 2312230 w 4972343"/>
              <a:gd name="connsiteY7928" fmla="*/ 291118 h 512833"/>
              <a:gd name="connsiteX7929" fmla="*/ 2283985 w 4972343"/>
              <a:gd name="connsiteY7929" fmla="*/ 291118 h 512833"/>
              <a:gd name="connsiteX7930" fmla="*/ 2293242 w 4972343"/>
              <a:gd name="connsiteY7930" fmla="*/ 300375 h 512833"/>
              <a:gd name="connsiteX7931" fmla="*/ 2283985 w 4972343"/>
              <a:gd name="connsiteY7931" fmla="*/ 309632 h 512833"/>
              <a:gd name="connsiteX7932" fmla="*/ 2274728 w 4972343"/>
              <a:gd name="connsiteY7932" fmla="*/ 300375 h 512833"/>
              <a:gd name="connsiteX7933" fmla="*/ 2283985 w 4972343"/>
              <a:gd name="connsiteY7933" fmla="*/ 291118 h 512833"/>
              <a:gd name="connsiteX7934" fmla="*/ 2255739 w 4972343"/>
              <a:gd name="connsiteY7934" fmla="*/ 291118 h 512833"/>
              <a:gd name="connsiteX7935" fmla="*/ 2264995 w 4972343"/>
              <a:gd name="connsiteY7935" fmla="*/ 300375 h 512833"/>
              <a:gd name="connsiteX7936" fmla="*/ 2255739 w 4972343"/>
              <a:gd name="connsiteY7936" fmla="*/ 309632 h 512833"/>
              <a:gd name="connsiteX7937" fmla="*/ 2246482 w 4972343"/>
              <a:gd name="connsiteY7937" fmla="*/ 300375 h 512833"/>
              <a:gd name="connsiteX7938" fmla="*/ 2255739 w 4972343"/>
              <a:gd name="connsiteY7938" fmla="*/ 291118 h 512833"/>
              <a:gd name="connsiteX7939" fmla="*/ 2227494 w 4972343"/>
              <a:gd name="connsiteY7939" fmla="*/ 291118 h 512833"/>
              <a:gd name="connsiteX7940" fmla="*/ 2236751 w 4972343"/>
              <a:gd name="connsiteY7940" fmla="*/ 300375 h 512833"/>
              <a:gd name="connsiteX7941" fmla="*/ 2227494 w 4972343"/>
              <a:gd name="connsiteY7941" fmla="*/ 309632 h 512833"/>
              <a:gd name="connsiteX7942" fmla="*/ 2218237 w 4972343"/>
              <a:gd name="connsiteY7942" fmla="*/ 300375 h 512833"/>
              <a:gd name="connsiteX7943" fmla="*/ 2227494 w 4972343"/>
              <a:gd name="connsiteY7943" fmla="*/ 291118 h 512833"/>
              <a:gd name="connsiteX7944" fmla="*/ 2199248 w 4972343"/>
              <a:gd name="connsiteY7944" fmla="*/ 291118 h 512833"/>
              <a:gd name="connsiteX7945" fmla="*/ 2208504 w 4972343"/>
              <a:gd name="connsiteY7945" fmla="*/ 300375 h 512833"/>
              <a:gd name="connsiteX7946" fmla="*/ 2199248 w 4972343"/>
              <a:gd name="connsiteY7946" fmla="*/ 309632 h 512833"/>
              <a:gd name="connsiteX7947" fmla="*/ 2189991 w 4972343"/>
              <a:gd name="connsiteY7947" fmla="*/ 300375 h 512833"/>
              <a:gd name="connsiteX7948" fmla="*/ 2199248 w 4972343"/>
              <a:gd name="connsiteY7948" fmla="*/ 291118 h 512833"/>
              <a:gd name="connsiteX7949" fmla="*/ 2171003 w 4972343"/>
              <a:gd name="connsiteY7949" fmla="*/ 291118 h 512833"/>
              <a:gd name="connsiteX7950" fmla="*/ 2180260 w 4972343"/>
              <a:gd name="connsiteY7950" fmla="*/ 300375 h 512833"/>
              <a:gd name="connsiteX7951" fmla="*/ 2171003 w 4972343"/>
              <a:gd name="connsiteY7951" fmla="*/ 309632 h 512833"/>
              <a:gd name="connsiteX7952" fmla="*/ 2161746 w 4972343"/>
              <a:gd name="connsiteY7952" fmla="*/ 300375 h 512833"/>
              <a:gd name="connsiteX7953" fmla="*/ 2171003 w 4972343"/>
              <a:gd name="connsiteY7953" fmla="*/ 291118 h 512833"/>
              <a:gd name="connsiteX7954" fmla="*/ 2142757 w 4972343"/>
              <a:gd name="connsiteY7954" fmla="*/ 291118 h 512833"/>
              <a:gd name="connsiteX7955" fmla="*/ 2152013 w 4972343"/>
              <a:gd name="connsiteY7955" fmla="*/ 300375 h 512833"/>
              <a:gd name="connsiteX7956" fmla="*/ 2142757 w 4972343"/>
              <a:gd name="connsiteY7956" fmla="*/ 309632 h 512833"/>
              <a:gd name="connsiteX7957" fmla="*/ 2133500 w 4972343"/>
              <a:gd name="connsiteY7957" fmla="*/ 300375 h 512833"/>
              <a:gd name="connsiteX7958" fmla="*/ 2142757 w 4972343"/>
              <a:gd name="connsiteY7958" fmla="*/ 291118 h 512833"/>
              <a:gd name="connsiteX7959" fmla="*/ 2114512 w 4972343"/>
              <a:gd name="connsiteY7959" fmla="*/ 291118 h 512833"/>
              <a:gd name="connsiteX7960" fmla="*/ 2123769 w 4972343"/>
              <a:gd name="connsiteY7960" fmla="*/ 300375 h 512833"/>
              <a:gd name="connsiteX7961" fmla="*/ 2114512 w 4972343"/>
              <a:gd name="connsiteY7961" fmla="*/ 309632 h 512833"/>
              <a:gd name="connsiteX7962" fmla="*/ 2105255 w 4972343"/>
              <a:gd name="connsiteY7962" fmla="*/ 300375 h 512833"/>
              <a:gd name="connsiteX7963" fmla="*/ 2114512 w 4972343"/>
              <a:gd name="connsiteY7963" fmla="*/ 291118 h 512833"/>
              <a:gd name="connsiteX7964" fmla="*/ 2086266 w 4972343"/>
              <a:gd name="connsiteY7964" fmla="*/ 291118 h 512833"/>
              <a:gd name="connsiteX7965" fmla="*/ 2095522 w 4972343"/>
              <a:gd name="connsiteY7965" fmla="*/ 300375 h 512833"/>
              <a:gd name="connsiteX7966" fmla="*/ 2086266 w 4972343"/>
              <a:gd name="connsiteY7966" fmla="*/ 309632 h 512833"/>
              <a:gd name="connsiteX7967" fmla="*/ 2077009 w 4972343"/>
              <a:gd name="connsiteY7967" fmla="*/ 300375 h 512833"/>
              <a:gd name="connsiteX7968" fmla="*/ 2086266 w 4972343"/>
              <a:gd name="connsiteY7968" fmla="*/ 291118 h 512833"/>
              <a:gd name="connsiteX7969" fmla="*/ 2058021 w 4972343"/>
              <a:gd name="connsiteY7969" fmla="*/ 291118 h 512833"/>
              <a:gd name="connsiteX7970" fmla="*/ 2067278 w 4972343"/>
              <a:gd name="connsiteY7970" fmla="*/ 300375 h 512833"/>
              <a:gd name="connsiteX7971" fmla="*/ 2058021 w 4972343"/>
              <a:gd name="connsiteY7971" fmla="*/ 309632 h 512833"/>
              <a:gd name="connsiteX7972" fmla="*/ 2048764 w 4972343"/>
              <a:gd name="connsiteY7972" fmla="*/ 300375 h 512833"/>
              <a:gd name="connsiteX7973" fmla="*/ 2058021 w 4972343"/>
              <a:gd name="connsiteY7973" fmla="*/ 291118 h 512833"/>
              <a:gd name="connsiteX7974" fmla="*/ 2029775 w 4972343"/>
              <a:gd name="connsiteY7974" fmla="*/ 291118 h 512833"/>
              <a:gd name="connsiteX7975" fmla="*/ 2039031 w 4972343"/>
              <a:gd name="connsiteY7975" fmla="*/ 300375 h 512833"/>
              <a:gd name="connsiteX7976" fmla="*/ 2029775 w 4972343"/>
              <a:gd name="connsiteY7976" fmla="*/ 309632 h 512833"/>
              <a:gd name="connsiteX7977" fmla="*/ 2020518 w 4972343"/>
              <a:gd name="connsiteY7977" fmla="*/ 300375 h 512833"/>
              <a:gd name="connsiteX7978" fmla="*/ 2029775 w 4972343"/>
              <a:gd name="connsiteY7978" fmla="*/ 291118 h 512833"/>
              <a:gd name="connsiteX7979" fmla="*/ 2001530 w 4972343"/>
              <a:gd name="connsiteY7979" fmla="*/ 291118 h 512833"/>
              <a:gd name="connsiteX7980" fmla="*/ 2010787 w 4972343"/>
              <a:gd name="connsiteY7980" fmla="*/ 300375 h 512833"/>
              <a:gd name="connsiteX7981" fmla="*/ 2001530 w 4972343"/>
              <a:gd name="connsiteY7981" fmla="*/ 309632 h 512833"/>
              <a:gd name="connsiteX7982" fmla="*/ 1992273 w 4972343"/>
              <a:gd name="connsiteY7982" fmla="*/ 300375 h 512833"/>
              <a:gd name="connsiteX7983" fmla="*/ 2001530 w 4972343"/>
              <a:gd name="connsiteY7983" fmla="*/ 291118 h 512833"/>
              <a:gd name="connsiteX7984" fmla="*/ 1973284 w 4972343"/>
              <a:gd name="connsiteY7984" fmla="*/ 291118 h 512833"/>
              <a:gd name="connsiteX7985" fmla="*/ 1982541 w 4972343"/>
              <a:gd name="connsiteY7985" fmla="*/ 300375 h 512833"/>
              <a:gd name="connsiteX7986" fmla="*/ 1973284 w 4972343"/>
              <a:gd name="connsiteY7986" fmla="*/ 309632 h 512833"/>
              <a:gd name="connsiteX7987" fmla="*/ 1964027 w 4972343"/>
              <a:gd name="connsiteY7987" fmla="*/ 300375 h 512833"/>
              <a:gd name="connsiteX7988" fmla="*/ 1973284 w 4972343"/>
              <a:gd name="connsiteY7988" fmla="*/ 291118 h 512833"/>
              <a:gd name="connsiteX7989" fmla="*/ 1945039 w 4972343"/>
              <a:gd name="connsiteY7989" fmla="*/ 291118 h 512833"/>
              <a:gd name="connsiteX7990" fmla="*/ 1954296 w 4972343"/>
              <a:gd name="connsiteY7990" fmla="*/ 300375 h 512833"/>
              <a:gd name="connsiteX7991" fmla="*/ 1945039 w 4972343"/>
              <a:gd name="connsiteY7991" fmla="*/ 309632 h 512833"/>
              <a:gd name="connsiteX7992" fmla="*/ 1935783 w 4972343"/>
              <a:gd name="connsiteY7992" fmla="*/ 300375 h 512833"/>
              <a:gd name="connsiteX7993" fmla="*/ 1945039 w 4972343"/>
              <a:gd name="connsiteY7993" fmla="*/ 291118 h 512833"/>
              <a:gd name="connsiteX7994" fmla="*/ 1916793 w 4972343"/>
              <a:gd name="connsiteY7994" fmla="*/ 291118 h 512833"/>
              <a:gd name="connsiteX7995" fmla="*/ 1926050 w 4972343"/>
              <a:gd name="connsiteY7995" fmla="*/ 300375 h 512833"/>
              <a:gd name="connsiteX7996" fmla="*/ 1916793 w 4972343"/>
              <a:gd name="connsiteY7996" fmla="*/ 309632 h 512833"/>
              <a:gd name="connsiteX7997" fmla="*/ 1907536 w 4972343"/>
              <a:gd name="connsiteY7997" fmla="*/ 300375 h 512833"/>
              <a:gd name="connsiteX7998" fmla="*/ 1916793 w 4972343"/>
              <a:gd name="connsiteY7998" fmla="*/ 291118 h 512833"/>
              <a:gd name="connsiteX7999" fmla="*/ 1888548 w 4972343"/>
              <a:gd name="connsiteY7999" fmla="*/ 291118 h 512833"/>
              <a:gd name="connsiteX8000" fmla="*/ 1897805 w 4972343"/>
              <a:gd name="connsiteY8000" fmla="*/ 300375 h 512833"/>
              <a:gd name="connsiteX8001" fmla="*/ 1888548 w 4972343"/>
              <a:gd name="connsiteY8001" fmla="*/ 309632 h 512833"/>
              <a:gd name="connsiteX8002" fmla="*/ 1879291 w 4972343"/>
              <a:gd name="connsiteY8002" fmla="*/ 300375 h 512833"/>
              <a:gd name="connsiteX8003" fmla="*/ 1888548 w 4972343"/>
              <a:gd name="connsiteY8003" fmla="*/ 291118 h 512833"/>
              <a:gd name="connsiteX8004" fmla="*/ 1860302 w 4972343"/>
              <a:gd name="connsiteY8004" fmla="*/ 291118 h 512833"/>
              <a:gd name="connsiteX8005" fmla="*/ 1869559 w 4972343"/>
              <a:gd name="connsiteY8005" fmla="*/ 300375 h 512833"/>
              <a:gd name="connsiteX8006" fmla="*/ 1860302 w 4972343"/>
              <a:gd name="connsiteY8006" fmla="*/ 309632 h 512833"/>
              <a:gd name="connsiteX8007" fmla="*/ 1851045 w 4972343"/>
              <a:gd name="connsiteY8007" fmla="*/ 300375 h 512833"/>
              <a:gd name="connsiteX8008" fmla="*/ 1860302 w 4972343"/>
              <a:gd name="connsiteY8008" fmla="*/ 291118 h 512833"/>
              <a:gd name="connsiteX8009" fmla="*/ 1832057 w 4972343"/>
              <a:gd name="connsiteY8009" fmla="*/ 291118 h 512833"/>
              <a:gd name="connsiteX8010" fmla="*/ 1841314 w 4972343"/>
              <a:gd name="connsiteY8010" fmla="*/ 300375 h 512833"/>
              <a:gd name="connsiteX8011" fmla="*/ 1832057 w 4972343"/>
              <a:gd name="connsiteY8011" fmla="*/ 309632 h 512833"/>
              <a:gd name="connsiteX8012" fmla="*/ 1822801 w 4972343"/>
              <a:gd name="connsiteY8012" fmla="*/ 300375 h 512833"/>
              <a:gd name="connsiteX8013" fmla="*/ 1832057 w 4972343"/>
              <a:gd name="connsiteY8013" fmla="*/ 291118 h 512833"/>
              <a:gd name="connsiteX8014" fmla="*/ 1803811 w 4972343"/>
              <a:gd name="connsiteY8014" fmla="*/ 291118 h 512833"/>
              <a:gd name="connsiteX8015" fmla="*/ 1813068 w 4972343"/>
              <a:gd name="connsiteY8015" fmla="*/ 300375 h 512833"/>
              <a:gd name="connsiteX8016" fmla="*/ 1803811 w 4972343"/>
              <a:gd name="connsiteY8016" fmla="*/ 309632 h 512833"/>
              <a:gd name="connsiteX8017" fmla="*/ 1794554 w 4972343"/>
              <a:gd name="connsiteY8017" fmla="*/ 300375 h 512833"/>
              <a:gd name="connsiteX8018" fmla="*/ 1803811 w 4972343"/>
              <a:gd name="connsiteY8018" fmla="*/ 291118 h 512833"/>
              <a:gd name="connsiteX8019" fmla="*/ 1775566 w 4972343"/>
              <a:gd name="connsiteY8019" fmla="*/ 291118 h 512833"/>
              <a:gd name="connsiteX8020" fmla="*/ 1784823 w 4972343"/>
              <a:gd name="connsiteY8020" fmla="*/ 300375 h 512833"/>
              <a:gd name="connsiteX8021" fmla="*/ 1775566 w 4972343"/>
              <a:gd name="connsiteY8021" fmla="*/ 309632 h 512833"/>
              <a:gd name="connsiteX8022" fmla="*/ 1766309 w 4972343"/>
              <a:gd name="connsiteY8022" fmla="*/ 300375 h 512833"/>
              <a:gd name="connsiteX8023" fmla="*/ 1775566 w 4972343"/>
              <a:gd name="connsiteY8023" fmla="*/ 291118 h 512833"/>
              <a:gd name="connsiteX8024" fmla="*/ 1747320 w 4972343"/>
              <a:gd name="connsiteY8024" fmla="*/ 291118 h 512833"/>
              <a:gd name="connsiteX8025" fmla="*/ 1756577 w 4972343"/>
              <a:gd name="connsiteY8025" fmla="*/ 300375 h 512833"/>
              <a:gd name="connsiteX8026" fmla="*/ 1747320 w 4972343"/>
              <a:gd name="connsiteY8026" fmla="*/ 309632 h 512833"/>
              <a:gd name="connsiteX8027" fmla="*/ 1738064 w 4972343"/>
              <a:gd name="connsiteY8027" fmla="*/ 300375 h 512833"/>
              <a:gd name="connsiteX8028" fmla="*/ 1747320 w 4972343"/>
              <a:gd name="connsiteY8028" fmla="*/ 291118 h 512833"/>
              <a:gd name="connsiteX8029" fmla="*/ 1719075 w 4972343"/>
              <a:gd name="connsiteY8029" fmla="*/ 291118 h 512833"/>
              <a:gd name="connsiteX8030" fmla="*/ 1728332 w 4972343"/>
              <a:gd name="connsiteY8030" fmla="*/ 300375 h 512833"/>
              <a:gd name="connsiteX8031" fmla="*/ 1719075 w 4972343"/>
              <a:gd name="connsiteY8031" fmla="*/ 309632 h 512833"/>
              <a:gd name="connsiteX8032" fmla="*/ 1709818 w 4972343"/>
              <a:gd name="connsiteY8032" fmla="*/ 300375 h 512833"/>
              <a:gd name="connsiteX8033" fmla="*/ 1719075 w 4972343"/>
              <a:gd name="connsiteY8033" fmla="*/ 291118 h 512833"/>
              <a:gd name="connsiteX8034" fmla="*/ 1690830 w 4972343"/>
              <a:gd name="connsiteY8034" fmla="*/ 291118 h 512833"/>
              <a:gd name="connsiteX8035" fmla="*/ 1700087 w 4972343"/>
              <a:gd name="connsiteY8035" fmla="*/ 300375 h 512833"/>
              <a:gd name="connsiteX8036" fmla="*/ 1690830 w 4972343"/>
              <a:gd name="connsiteY8036" fmla="*/ 309632 h 512833"/>
              <a:gd name="connsiteX8037" fmla="*/ 1681573 w 4972343"/>
              <a:gd name="connsiteY8037" fmla="*/ 300375 h 512833"/>
              <a:gd name="connsiteX8038" fmla="*/ 1690830 w 4972343"/>
              <a:gd name="connsiteY8038" fmla="*/ 291118 h 512833"/>
              <a:gd name="connsiteX8039" fmla="*/ 1662585 w 4972343"/>
              <a:gd name="connsiteY8039" fmla="*/ 291118 h 512833"/>
              <a:gd name="connsiteX8040" fmla="*/ 1671842 w 4972343"/>
              <a:gd name="connsiteY8040" fmla="*/ 300375 h 512833"/>
              <a:gd name="connsiteX8041" fmla="*/ 1662585 w 4972343"/>
              <a:gd name="connsiteY8041" fmla="*/ 309632 h 512833"/>
              <a:gd name="connsiteX8042" fmla="*/ 1653328 w 4972343"/>
              <a:gd name="connsiteY8042" fmla="*/ 300375 h 512833"/>
              <a:gd name="connsiteX8043" fmla="*/ 1662585 w 4972343"/>
              <a:gd name="connsiteY8043" fmla="*/ 291118 h 512833"/>
              <a:gd name="connsiteX8044" fmla="*/ 1634339 w 4972343"/>
              <a:gd name="connsiteY8044" fmla="*/ 291118 h 512833"/>
              <a:gd name="connsiteX8045" fmla="*/ 1643596 w 4972343"/>
              <a:gd name="connsiteY8045" fmla="*/ 300375 h 512833"/>
              <a:gd name="connsiteX8046" fmla="*/ 1634339 w 4972343"/>
              <a:gd name="connsiteY8046" fmla="*/ 309632 h 512833"/>
              <a:gd name="connsiteX8047" fmla="*/ 1625082 w 4972343"/>
              <a:gd name="connsiteY8047" fmla="*/ 300375 h 512833"/>
              <a:gd name="connsiteX8048" fmla="*/ 1634339 w 4972343"/>
              <a:gd name="connsiteY8048" fmla="*/ 291118 h 512833"/>
              <a:gd name="connsiteX8049" fmla="*/ 1606137 w 4972343"/>
              <a:gd name="connsiteY8049" fmla="*/ 291118 h 512833"/>
              <a:gd name="connsiteX8050" fmla="*/ 1615393 w 4972343"/>
              <a:gd name="connsiteY8050" fmla="*/ 300375 h 512833"/>
              <a:gd name="connsiteX8051" fmla="*/ 1606137 w 4972343"/>
              <a:gd name="connsiteY8051" fmla="*/ 309632 h 512833"/>
              <a:gd name="connsiteX8052" fmla="*/ 1596880 w 4972343"/>
              <a:gd name="connsiteY8052" fmla="*/ 300375 h 512833"/>
              <a:gd name="connsiteX8053" fmla="*/ 1606137 w 4972343"/>
              <a:gd name="connsiteY8053" fmla="*/ 291118 h 512833"/>
              <a:gd name="connsiteX8054" fmla="*/ 1577876 w 4972343"/>
              <a:gd name="connsiteY8054" fmla="*/ 291118 h 512833"/>
              <a:gd name="connsiteX8055" fmla="*/ 1587132 w 4972343"/>
              <a:gd name="connsiteY8055" fmla="*/ 300375 h 512833"/>
              <a:gd name="connsiteX8056" fmla="*/ 1577876 w 4972343"/>
              <a:gd name="connsiteY8056" fmla="*/ 309632 h 512833"/>
              <a:gd name="connsiteX8057" fmla="*/ 1568619 w 4972343"/>
              <a:gd name="connsiteY8057" fmla="*/ 300375 h 512833"/>
              <a:gd name="connsiteX8058" fmla="*/ 1577876 w 4972343"/>
              <a:gd name="connsiteY8058" fmla="*/ 291118 h 512833"/>
              <a:gd name="connsiteX8059" fmla="*/ 1549637 w 4972343"/>
              <a:gd name="connsiteY8059" fmla="*/ 291118 h 512833"/>
              <a:gd name="connsiteX8060" fmla="*/ 1558894 w 4972343"/>
              <a:gd name="connsiteY8060" fmla="*/ 300375 h 512833"/>
              <a:gd name="connsiteX8061" fmla="*/ 1549637 w 4972343"/>
              <a:gd name="connsiteY8061" fmla="*/ 309632 h 512833"/>
              <a:gd name="connsiteX8062" fmla="*/ 1540381 w 4972343"/>
              <a:gd name="connsiteY8062" fmla="*/ 300375 h 512833"/>
              <a:gd name="connsiteX8063" fmla="*/ 1549637 w 4972343"/>
              <a:gd name="connsiteY8063" fmla="*/ 291118 h 512833"/>
              <a:gd name="connsiteX8064" fmla="*/ 1521393 w 4972343"/>
              <a:gd name="connsiteY8064" fmla="*/ 291118 h 512833"/>
              <a:gd name="connsiteX8065" fmla="*/ 1530649 w 4972343"/>
              <a:gd name="connsiteY8065" fmla="*/ 300375 h 512833"/>
              <a:gd name="connsiteX8066" fmla="*/ 1521393 w 4972343"/>
              <a:gd name="connsiteY8066" fmla="*/ 309632 h 512833"/>
              <a:gd name="connsiteX8067" fmla="*/ 1512136 w 4972343"/>
              <a:gd name="connsiteY8067" fmla="*/ 300375 h 512833"/>
              <a:gd name="connsiteX8068" fmla="*/ 1521393 w 4972343"/>
              <a:gd name="connsiteY8068" fmla="*/ 291118 h 512833"/>
              <a:gd name="connsiteX8069" fmla="*/ 1493146 w 4972343"/>
              <a:gd name="connsiteY8069" fmla="*/ 291118 h 512833"/>
              <a:gd name="connsiteX8070" fmla="*/ 1502403 w 4972343"/>
              <a:gd name="connsiteY8070" fmla="*/ 300375 h 512833"/>
              <a:gd name="connsiteX8071" fmla="*/ 1493146 w 4972343"/>
              <a:gd name="connsiteY8071" fmla="*/ 309632 h 512833"/>
              <a:gd name="connsiteX8072" fmla="*/ 1483890 w 4972343"/>
              <a:gd name="connsiteY8072" fmla="*/ 300375 h 512833"/>
              <a:gd name="connsiteX8073" fmla="*/ 1493146 w 4972343"/>
              <a:gd name="connsiteY8073" fmla="*/ 291118 h 512833"/>
              <a:gd name="connsiteX8074" fmla="*/ 1464902 w 4972343"/>
              <a:gd name="connsiteY8074" fmla="*/ 291118 h 512833"/>
              <a:gd name="connsiteX8075" fmla="*/ 1474158 w 4972343"/>
              <a:gd name="connsiteY8075" fmla="*/ 300375 h 512833"/>
              <a:gd name="connsiteX8076" fmla="*/ 1464902 w 4972343"/>
              <a:gd name="connsiteY8076" fmla="*/ 309632 h 512833"/>
              <a:gd name="connsiteX8077" fmla="*/ 1455645 w 4972343"/>
              <a:gd name="connsiteY8077" fmla="*/ 300375 h 512833"/>
              <a:gd name="connsiteX8078" fmla="*/ 1464902 w 4972343"/>
              <a:gd name="connsiteY8078" fmla="*/ 291118 h 512833"/>
              <a:gd name="connsiteX8079" fmla="*/ 1436655 w 4972343"/>
              <a:gd name="connsiteY8079" fmla="*/ 291118 h 512833"/>
              <a:gd name="connsiteX8080" fmla="*/ 1445912 w 4972343"/>
              <a:gd name="connsiteY8080" fmla="*/ 300375 h 512833"/>
              <a:gd name="connsiteX8081" fmla="*/ 1436655 w 4972343"/>
              <a:gd name="connsiteY8081" fmla="*/ 309632 h 512833"/>
              <a:gd name="connsiteX8082" fmla="*/ 1427399 w 4972343"/>
              <a:gd name="connsiteY8082" fmla="*/ 300375 h 512833"/>
              <a:gd name="connsiteX8083" fmla="*/ 1436655 w 4972343"/>
              <a:gd name="connsiteY8083" fmla="*/ 291118 h 512833"/>
              <a:gd name="connsiteX8084" fmla="*/ 1408411 w 4972343"/>
              <a:gd name="connsiteY8084" fmla="*/ 291118 h 512833"/>
              <a:gd name="connsiteX8085" fmla="*/ 1417668 w 4972343"/>
              <a:gd name="connsiteY8085" fmla="*/ 300375 h 512833"/>
              <a:gd name="connsiteX8086" fmla="*/ 1408411 w 4972343"/>
              <a:gd name="connsiteY8086" fmla="*/ 309632 h 512833"/>
              <a:gd name="connsiteX8087" fmla="*/ 1399154 w 4972343"/>
              <a:gd name="connsiteY8087" fmla="*/ 300375 h 512833"/>
              <a:gd name="connsiteX8088" fmla="*/ 1408411 w 4972343"/>
              <a:gd name="connsiteY8088" fmla="*/ 291118 h 512833"/>
              <a:gd name="connsiteX8089" fmla="*/ 1380164 w 4972343"/>
              <a:gd name="connsiteY8089" fmla="*/ 291118 h 512833"/>
              <a:gd name="connsiteX8090" fmla="*/ 1389421 w 4972343"/>
              <a:gd name="connsiteY8090" fmla="*/ 300375 h 512833"/>
              <a:gd name="connsiteX8091" fmla="*/ 1380164 w 4972343"/>
              <a:gd name="connsiteY8091" fmla="*/ 309632 h 512833"/>
              <a:gd name="connsiteX8092" fmla="*/ 1370908 w 4972343"/>
              <a:gd name="connsiteY8092" fmla="*/ 300375 h 512833"/>
              <a:gd name="connsiteX8093" fmla="*/ 1380164 w 4972343"/>
              <a:gd name="connsiteY8093" fmla="*/ 291118 h 512833"/>
              <a:gd name="connsiteX8094" fmla="*/ 1351920 w 4972343"/>
              <a:gd name="connsiteY8094" fmla="*/ 291118 h 512833"/>
              <a:gd name="connsiteX8095" fmla="*/ 1361176 w 4972343"/>
              <a:gd name="connsiteY8095" fmla="*/ 300375 h 512833"/>
              <a:gd name="connsiteX8096" fmla="*/ 1351920 w 4972343"/>
              <a:gd name="connsiteY8096" fmla="*/ 309632 h 512833"/>
              <a:gd name="connsiteX8097" fmla="*/ 1342663 w 4972343"/>
              <a:gd name="connsiteY8097" fmla="*/ 300375 h 512833"/>
              <a:gd name="connsiteX8098" fmla="*/ 1351920 w 4972343"/>
              <a:gd name="connsiteY8098" fmla="*/ 291118 h 512833"/>
              <a:gd name="connsiteX8099" fmla="*/ 1323674 w 4972343"/>
              <a:gd name="connsiteY8099" fmla="*/ 291118 h 512833"/>
              <a:gd name="connsiteX8100" fmla="*/ 1332930 w 4972343"/>
              <a:gd name="connsiteY8100" fmla="*/ 300375 h 512833"/>
              <a:gd name="connsiteX8101" fmla="*/ 1323674 w 4972343"/>
              <a:gd name="connsiteY8101" fmla="*/ 309632 h 512833"/>
              <a:gd name="connsiteX8102" fmla="*/ 1314417 w 4972343"/>
              <a:gd name="connsiteY8102" fmla="*/ 300375 h 512833"/>
              <a:gd name="connsiteX8103" fmla="*/ 1323674 w 4972343"/>
              <a:gd name="connsiteY8103" fmla="*/ 291118 h 512833"/>
              <a:gd name="connsiteX8104" fmla="*/ 1295429 w 4972343"/>
              <a:gd name="connsiteY8104" fmla="*/ 291118 h 512833"/>
              <a:gd name="connsiteX8105" fmla="*/ 1304686 w 4972343"/>
              <a:gd name="connsiteY8105" fmla="*/ 300375 h 512833"/>
              <a:gd name="connsiteX8106" fmla="*/ 1295429 w 4972343"/>
              <a:gd name="connsiteY8106" fmla="*/ 309632 h 512833"/>
              <a:gd name="connsiteX8107" fmla="*/ 1286172 w 4972343"/>
              <a:gd name="connsiteY8107" fmla="*/ 300375 h 512833"/>
              <a:gd name="connsiteX8108" fmla="*/ 1295429 w 4972343"/>
              <a:gd name="connsiteY8108" fmla="*/ 291118 h 512833"/>
              <a:gd name="connsiteX8109" fmla="*/ 1267183 w 4972343"/>
              <a:gd name="connsiteY8109" fmla="*/ 291118 h 512833"/>
              <a:gd name="connsiteX8110" fmla="*/ 1276439 w 4972343"/>
              <a:gd name="connsiteY8110" fmla="*/ 300375 h 512833"/>
              <a:gd name="connsiteX8111" fmla="*/ 1267183 w 4972343"/>
              <a:gd name="connsiteY8111" fmla="*/ 309632 h 512833"/>
              <a:gd name="connsiteX8112" fmla="*/ 1257926 w 4972343"/>
              <a:gd name="connsiteY8112" fmla="*/ 300375 h 512833"/>
              <a:gd name="connsiteX8113" fmla="*/ 1267183 w 4972343"/>
              <a:gd name="connsiteY8113" fmla="*/ 291118 h 512833"/>
              <a:gd name="connsiteX8114" fmla="*/ 1238938 w 4972343"/>
              <a:gd name="connsiteY8114" fmla="*/ 291118 h 512833"/>
              <a:gd name="connsiteX8115" fmla="*/ 1248195 w 4972343"/>
              <a:gd name="connsiteY8115" fmla="*/ 300375 h 512833"/>
              <a:gd name="connsiteX8116" fmla="*/ 1238938 w 4972343"/>
              <a:gd name="connsiteY8116" fmla="*/ 309632 h 512833"/>
              <a:gd name="connsiteX8117" fmla="*/ 1229681 w 4972343"/>
              <a:gd name="connsiteY8117" fmla="*/ 300375 h 512833"/>
              <a:gd name="connsiteX8118" fmla="*/ 1238938 w 4972343"/>
              <a:gd name="connsiteY8118" fmla="*/ 291118 h 512833"/>
              <a:gd name="connsiteX8119" fmla="*/ 1210692 w 4972343"/>
              <a:gd name="connsiteY8119" fmla="*/ 291118 h 512833"/>
              <a:gd name="connsiteX8120" fmla="*/ 1219948 w 4972343"/>
              <a:gd name="connsiteY8120" fmla="*/ 300375 h 512833"/>
              <a:gd name="connsiteX8121" fmla="*/ 1210692 w 4972343"/>
              <a:gd name="connsiteY8121" fmla="*/ 309632 h 512833"/>
              <a:gd name="connsiteX8122" fmla="*/ 1201435 w 4972343"/>
              <a:gd name="connsiteY8122" fmla="*/ 300375 h 512833"/>
              <a:gd name="connsiteX8123" fmla="*/ 1210692 w 4972343"/>
              <a:gd name="connsiteY8123" fmla="*/ 291118 h 512833"/>
              <a:gd name="connsiteX8124" fmla="*/ 1182447 w 4972343"/>
              <a:gd name="connsiteY8124" fmla="*/ 291118 h 512833"/>
              <a:gd name="connsiteX8125" fmla="*/ 1191704 w 4972343"/>
              <a:gd name="connsiteY8125" fmla="*/ 300375 h 512833"/>
              <a:gd name="connsiteX8126" fmla="*/ 1182447 w 4972343"/>
              <a:gd name="connsiteY8126" fmla="*/ 309632 h 512833"/>
              <a:gd name="connsiteX8127" fmla="*/ 1173190 w 4972343"/>
              <a:gd name="connsiteY8127" fmla="*/ 300375 h 512833"/>
              <a:gd name="connsiteX8128" fmla="*/ 1182447 w 4972343"/>
              <a:gd name="connsiteY8128" fmla="*/ 291118 h 512833"/>
              <a:gd name="connsiteX8129" fmla="*/ 1154200 w 4972343"/>
              <a:gd name="connsiteY8129" fmla="*/ 291118 h 512833"/>
              <a:gd name="connsiteX8130" fmla="*/ 1163457 w 4972343"/>
              <a:gd name="connsiteY8130" fmla="*/ 300375 h 512833"/>
              <a:gd name="connsiteX8131" fmla="*/ 1154200 w 4972343"/>
              <a:gd name="connsiteY8131" fmla="*/ 309632 h 512833"/>
              <a:gd name="connsiteX8132" fmla="*/ 1144944 w 4972343"/>
              <a:gd name="connsiteY8132" fmla="*/ 300375 h 512833"/>
              <a:gd name="connsiteX8133" fmla="*/ 1154200 w 4972343"/>
              <a:gd name="connsiteY8133" fmla="*/ 291118 h 512833"/>
              <a:gd name="connsiteX8134" fmla="*/ 1125956 w 4972343"/>
              <a:gd name="connsiteY8134" fmla="*/ 291118 h 512833"/>
              <a:gd name="connsiteX8135" fmla="*/ 1135213 w 4972343"/>
              <a:gd name="connsiteY8135" fmla="*/ 300375 h 512833"/>
              <a:gd name="connsiteX8136" fmla="*/ 1125956 w 4972343"/>
              <a:gd name="connsiteY8136" fmla="*/ 309632 h 512833"/>
              <a:gd name="connsiteX8137" fmla="*/ 1116699 w 4972343"/>
              <a:gd name="connsiteY8137" fmla="*/ 300375 h 512833"/>
              <a:gd name="connsiteX8138" fmla="*/ 1125956 w 4972343"/>
              <a:gd name="connsiteY8138" fmla="*/ 291118 h 512833"/>
              <a:gd name="connsiteX8139" fmla="*/ 1097710 w 4972343"/>
              <a:gd name="connsiteY8139" fmla="*/ 291118 h 512833"/>
              <a:gd name="connsiteX8140" fmla="*/ 1106966 w 4972343"/>
              <a:gd name="connsiteY8140" fmla="*/ 300375 h 512833"/>
              <a:gd name="connsiteX8141" fmla="*/ 1097710 w 4972343"/>
              <a:gd name="connsiteY8141" fmla="*/ 309632 h 512833"/>
              <a:gd name="connsiteX8142" fmla="*/ 1088453 w 4972343"/>
              <a:gd name="connsiteY8142" fmla="*/ 300375 h 512833"/>
              <a:gd name="connsiteX8143" fmla="*/ 1097710 w 4972343"/>
              <a:gd name="connsiteY8143" fmla="*/ 291118 h 512833"/>
              <a:gd name="connsiteX8144" fmla="*/ 1069465 w 4972343"/>
              <a:gd name="connsiteY8144" fmla="*/ 291118 h 512833"/>
              <a:gd name="connsiteX8145" fmla="*/ 1078722 w 4972343"/>
              <a:gd name="connsiteY8145" fmla="*/ 300375 h 512833"/>
              <a:gd name="connsiteX8146" fmla="*/ 1069465 w 4972343"/>
              <a:gd name="connsiteY8146" fmla="*/ 309632 h 512833"/>
              <a:gd name="connsiteX8147" fmla="*/ 1060208 w 4972343"/>
              <a:gd name="connsiteY8147" fmla="*/ 300375 h 512833"/>
              <a:gd name="connsiteX8148" fmla="*/ 1069465 w 4972343"/>
              <a:gd name="connsiteY8148" fmla="*/ 291118 h 512833"/>
              <a:gd name="connsiteX8149" fmla="*/ 1041219 w 4972343"/>
              <a:gd name="connsiteY8149" fmla="*/ 291118 h 512833"/>
              <a:gd name="connsiteX8150" fmla="*/ 1050475 w 4972343"/>
              <a:gd name="connsiteY8150" fmla="*/ 300375 h 512833"/>
              <a:gd name="connsiteX8151" fmla="*/ 1041219 w 4972343"/>
              <a:gd name="connsiteY8151" fmla="*/ 309632 h 512833"/>
              <a:gd name="connsiteX8152" fmla="*/ 1031962 w 4972343"/>
              <a:gd name="connsiteY8152" fmla="*/ 300375 h 512833"/>
              <a:gd name="connsiteX8153" fmla="*/ 1041219 w 4972343"/>
              <a:gd name="connsiteY8153" fmla="*/ 291118 h 512833"/>
              <a:gd name="connsiteX8154" fmla="*/ 1012974 w 4972343"/>
              <a:gd name="connsiteY8154" fmla="*/ 291118 h 512833"/>
              <a:gd name="connsiteX8155" fmla="*/ 1022231 w 4972343"/>
              <a:gd name="connsiteY8155" fmla="*/ 300375 h 512833"/>
              <a:gd name="connsiteX8156" fmla="*/ 1012974 w 4972343"/>
              <a:gd name="connsiteY8156" fmla="*/ 309632 h 512833"/>
              <a:gd name="connsiteX8157" fmla="*/ 1003717 w 4972343"/>
              <a:gd name="connsiteY8157" fmla="*/ 300375 h 512833"/>
              <a:gd name="connsiteX8158" fmla="*/ 1012974 w 4972343"/>
              <a:gd name="connsiteY8158" fmla="*/ 291118 h 512833"/>
              <a:gd name="connsiteX8159" fmla="*/ 984728 w 4972343"/>
              <a:gd name="connsiteY8159" fmla="*/ 291118 h 512833"/>
              <a:gd name="connsiteX8160" fmla="*/ 993984 w 4972343"/>
              <a:gd name="connsiteY8160" fmla="*/ 300375 h 512833"/>
              <a:gd name="connsiteX8161" fmla="*/ 984728 w 4972343"/>
              <a:gd name="connsiteY8161" fmla="*/ 309632 h 512833"/>
              <a:gd name="connsiteX8162" fmla="*/ 975471 w 4972343"/>
              <a:gd name="connsiteY8162" fmla="*/ 300375 h 512833"/>
              <a:gd name="connsiteX8163" fmla="*/ 984728 w 4972343"/>
              <a:gd name="connsiteY8163" fmla="*/ 291118 h 512833"/>
              <a:gd name="connsiteX8164" fmla="*/ 956483 w 4972343"/>
              <a:gd name="connsiteY8164" fmla="*/ 291118 h 512833"/>
              <a:gd name="connsiteX8165" fmla="*/ 965740 w 4972343"/>
              <a:gd name="connsiteY8165" fmla="*/ 300375 h 512833"/>
              <a:gd name="connsiteX8166" fmla="*/ 956483 w 4972343"/>
              <a:gd name="connsiteY8166" fmla="*/ 309632 h 512833"/>
              <a:gd name="connsiteX8167" fmla="*/ 947226 w 4972343"/>
              <a:gd name="connsiteY8167" fmla="*/ 300375 h 512833"/>
              <a:gd name="connsiteX8168" fmla="*/ 956483 w 4972343"/>
              <a:gd name="connsiteY8168" fmla="*/ 291118 h 512833"/>
              <a:gd name="connsiteX8169" fmla="*/ 928237 w 4972343"/>
              <a:gd name="connsiteY8169" fmla="*/ 291118 h 512833"/>
              <a:gd name="connsiteX8170" fmla="*/ 937494 w 4972343"/>
              <a:gd name="connsiteY8170" fmla="*/ 300375 h 512833"/>
              <a:gd name="connsiteX8171" fmla="*/ 928237 w 4972343"/>
              <a:gd name="connsiteY8171" fmla="*/ 309632 h 512833"/>
              <a:gd name="connsiteX8172" fmla="*/ 918980 w 4972343"/>
              <a:gd name="connsiteY8172" fmla="*/ 300375 h 512833"/>
              <a:gd name="connsiteX8173" fmla="*/ 928237 w 4972343"/>
              <a:gd name="connsiteY8173" fmla="*/ 291118 h 512833"/>
              <a:gd name="connsiteX8174" fmla="*/ 899992 w 4972343"/>
              <a:gd name="connsiteY8174" fmla="*/ 291118 h 512833"/>
              <a:gd name="connsiteX8175" fmla="*/ 909249 w 4972343"/>
              <a:gd name="connsiteY8175" fmla="*/ 300375 h 512833"/>
              <a:gd name="connsiteX8176" fmla="*/ 899992 w 4972343"/>
              <a:gd name="connsiteY8176" fmla="*/ 309632 h 512833"/>
              <a:gd name="connsiteX8177" fmla="*/ 890735 w 4972343"/>
              <a:gd name="connsiteY8177" fmla="*/ 300375 h 512833"/>
              <a:gd name="connsiteX8178" fmla="*/ 899992 w 4972343"/>
              <a:gd name="connsiteY8178" fmla="*/ 291118 h 512833"/>
              <a:gd name="connsiteX8179" fmla="*/ 871746 w 4972343"/>
              <a:gd name="connsiteY8179" fmla="*/ 291118 h 512833"/>
              <a:gd name="connsiteX8180" fmla="*/ 881002 w 4972343"/>
              <a:gd name="connsiteY8180" fmla="*/ 300375 h 512833"/>
              <a:gd name="connsiteX8181" fmla="*/ 871746 w 4972343"/>
              <a:gd name="connsiteY8181" fmla="*/ 309632 h 512833"/>
              <a:gd name="connsiteX8182" fmla="*/ 862489 w 4972343"/>
              <a:gd name="connsiteY8182" fmla="*/ 300375 h 512833"/>
              <a:gd name="connsiteX8183" fmla="*/ 871746 w 4972343"/>
              <a:gd name="connsiteY8183" fmla="*/ 291118 h 512833"/>
              <a:gd name="connsiteX8184" fmla="*/ 843501 w 4972343"/>
              <a:gd name="connsiteY8184" fmla="*/ 291118 h 512833"/>
              <a:gd name="connsiteX8185" fmla="*/ 852758 w 4972343"/>
              <a:gd name="connsiteY8185" fmla="*/ 300375 h 512833"/>
              <a:gd name="connsiteX8186" fmla="*/ 843501 w 4972343"/>
              <a:gd name="connsiteY8186" fmla="*/ 309632 h 512833"/>
              <a:gd name="connsiteX8187" fmla="*/ 834244 w 4972343"/>
              <a:gd name="connsiteY8187" fmla="*/ 300375 h 512833"/>
              <a:gd name="connsiteX8188" fmla="*/ 843501 w 4972343"/>
              <a:gd name="connsiteY8188" fmla="*/ 291118 h 512833"/>
              <a:gd name="connsiteX8189" fmla="*/ 815255 w 4972343"/>
              <a:gd name="connsiteY8189" fmla="*/ 291118 h 512833"/>
              <a:gd name="connsiteX8190" fmla="*/ 824511 w 4972343"/>
              <a:gd name="connsiteY8190" fmla="*/ 300375 h 512833"/>
              <a:gd name="connsiteX8191" fmla="*/ 815255 w 4972343"/>
              <a:gd name="connsiteY8191" fmla="*/ 309632 h 512833"/>
              <a:gd name="connsiteX8192" fmla="*/ 805998 w 4972343"/>
              <a:gd name="connsiteY8192" fmla="*/ 300375 h 512833"/>
              <a:gd name="connsiteX8193" fmla="*/ 815255 w 4972343"/>
              <a:gd name="connsiteY8193" fmla="*/ 291118 h 512833"/>
              <a:gd name="connsiteX8194" fmla="*/ 787010 w 4972343"/>
              <a:gd name="connsiteY8194" fmla="*/ 291118 h 512833"/>
              <a:gd name="connsiteX8195" fmla="*/ 796267 w 4972343"/>
              <a:gd name="connsiteY8195" fmla="*/ 300375 h 512833"/>
              <a:gd name="connsiteX8196" fmla="*/ 787010 w 4972343"/>
              <a:gd name="connsiteY8196" fmla="*/ 309632 h 512833"/>
              <a:gd name="connsiteX8197" fmla="*/ 777754 w 4972343"/>
              <a:gd name="connsiteY8197" fmla="*/ 300375 h 512833"/>
              <a:gd name="connsiteX8198" fmla="*/ 787010 w 4972343"/>
              <a:gd name="connsiteY8198" fmla="*/ 291118 h 512833"/>
              <a:gd name="connsiteX8199" fmla="*/ 758764 w 4972343"/>
              <a:gd name="connsiteY8199" fmla="*/ 291118 h 512833"/>
              <a:gd name="connsiteX8200" fmla="*/ 768020 w 4972343"/>
              <a:gd name="connsiteY8200" fmla="*/ 300375 h 512833"/>
              <a:gd name="connsiteX8201" fmla="*/ 758764 w 4972343"/>
              <a:gd name="connsiteY8201" fmla="*/ 309632 h 512833"/>
              <a:gd name="connsiteX8202" fmla="*/ 749507 w 4972343"/>
              <a:gd name="connsiteY8202" fmla="*/ 300375 h 512833"/>
              <a:gd name="connsiteX8203" fmla="*/ 758764 w 4972343"/>
              <a:gd name="connsiteY8203" fmla="*/ 291118 h 512833"/>
              <a:gd name="connsiteX8204" fmla="*/ 730517 w 4972343"/>
              <a:gd name="connsiteY8204" fmla="*/ 291118 h 512833"/>
              <a:gd name="connsiteX8205" fmla="*/ 739774 w 4972343"/>
              <a:gd name="connsiteY8205" fmla="*/ 300375 h 512833"/>
              <a:gd name="connsiteX8206" fmla="*/ 730517 w 4972343"/>
              <a:gd name="connsiteY8206" fmla="*/ 309632 h 512833"/>
              <a:gd name="connsiteX8207" fmla="*/ 721261 w 4972343"/>
              <a:gd name="connsiteY8207" fmla="*/ 300375 h 512833"/>
              <a:gd name="connsiteX8208" fmla="*/ 730517 w 4972343"/>
              <a:gd name="connsiteY8208" fmla="*/ 291118 h 512833"/>
              <a:gd name="connsiteX8209" fmla="*/ 702273 w 4972343"/>
              <a:gd name="connsiteY8209" fmla="*/ 291118 h 512833"/>
              <a:gd name="connsiteX8210" fmla="*/ 711530 w 4972343"/>
              <a:gd name="connsiteY8210" fmla="*/ 300375 h 512833"/>
              <a:gd name="connsiteX8211" fmla="*/ 702273 w 4972343"/>
              <a:gd name="connsiteY8211" fmla="*/ 309632 h 512833"/>
              <a:gd name="connsiteX8212" fmla="*/ 693016 w 4972343"/>
              <a:gd name="connsiteY8212" fmla="*/ 300375 h 512833"/>
              <a:gd name="connsiteX8213" fmla="*/ 702273 w 4972343"/>
              <a:gd name="connsiteY8213" fmla="*/ 291118 h 512833"/>
              <a:gd name="connsiteX8214" fmla="*/ 674026 w 4972343"/>
              <a:gd name="connsiteY8214" fmla="*/ 291118 h 512833"/>
              <a:gd name="connsiteX8215" fmla="*/ 683283 w 4972343"/>
              <a:gd name="connsiteY8215" fmla="*/ 300375 h 512833"/>
              <a:gd name="connsiteX8216" fmla="*/ 674026 w 4972343"/>
              <a:gd name="connsiteY8216" fmla="*/ 309632 h 512833"/>
              <a:gd name="connsiteX8217" fmla="*/ 664770 w 4972343"/>
              <a:gd name="connsiteY8217" fmla="*/ 300375 h 512833"/>
              <a:gd name="connsiteX8218" fmla="*/ 674026 w 4972343"/>
              <a:gd name="connsiteY8218" fmla="*/ 291118 h 512833"/>
              <a:gd name="connsiteX8219" fmla="*/ 645782 w 4972343"/>
              <a:gd name="connsiteY8219" fmla="*/ 291118 h 512833"/>
              <a:gd name="connsiteX8220" fmla="*/ 655039 w 4972343"/>
              <a:gd name="connsiteY8220" fmla="*/ 300375 h 512833"/>
              <a:gd name="connsiteX8221" fmla="*/ 645782 w 4972343"/>
              <a:gd name="connsiteY8221" fmla="*/ 309632 h 512833"/>
              <a:gd name="connsiteX8222" fmla="*/ 636525 w 4972343"/>
              <a:gd name="connsiteY8222" fmla="*/ 300375 h 512833"/>
              <a:gd name="connsiteX8223" fmla="*/ 645782 w 4972343"/>
              <a:gd name="connsiteY8223" fmla="*/ 291118 h 512833"/>
              <a:gd name="connsiteX8224" fmla="*/ 617536 w 4972343"/>
              <a:gd name="connsiteY8224" fmla="*/ 291118 h 512833"/>
              <a:gd name="connsiteX8225" fmla="*/ 626792 w 4972343"/>
              <a:gd name="connsiteY8225" fmla="*/ 300375 h 512833"/>
              <a:gd name="connsiteX8226" fmla="*/ 617536 w 4972343"/>
              <a:gd name="connsiteY8226" fmla="*/ 309632 h 512833"/>
              <a:gd name="connsiteX8227" fmla="*/ 608279 w 4972343"/>
              <a:gd name="connsiteY8227" fmla="*/ 300375 h 512833"/>
              <a:gd name="connsiteX8228" fmla="*/ 617536 w 4972343"/>
              <a:gd name="connsiteY8228" fmla="*/ 291118 h 512833"/>
              <a:gd name="connsiteX8229" fmla="*/ 589291 w 4972343"/>
              <a:gd name="connsiteY8229" fmla="*/ 291118 h 512833"/>
              <a:gd name="connsiteX8230" fmla="*/ 598548 w 4972343"/>
              <a:gd name="connsiteY8230" fmla="*/ 300375 h 512833"/>
              <a:gd name="connsiteX8231" fmla="*/ 589291 w 4972343"/>
              <a:gd name="connsiteY8231" fmla="*/ 309632 h 512833"/>
              <a:gd name="connsiteX8232" fmla="*/ 580034 w 4972343"/>
              <a:gd name="connsiteY8232" fmla="*/ 300375 h 512833"/>
              <a:gd name="connsiteX8233" fmla="*/ 589291 w 4972343"/>
              <a:gd name="connsiteY8233" fmla="*/ 291118 h 512833"/>
              <a:gd name="connsiteX8234" fmla="*/ 561045 w 4972343"/>
              <a:gd name="connsiteY8234" fmla="*/ 291118 h 512833"/>
              <a:gd name="connsiteX8235" fmla="*/ 570301 w 4972343"/>
              <a:gd name="connsiteY8235" fmla="*/ 300375 h 512833"/>
              <a:gd name="connsiteX8236" fmla="*/ 561045 w 4972343"/>
              <a:gd name="connsiteY8236" fmla="*/ 309632 h 512833"/>
              <a:gd name="connsiteX8237" fmla="*/ 551788 w 4972343"/>
              <a:gd name="connsiteY8237" fmla="*/ 300375 h 512833"/>
              <a:gd name="connsiteX8238" fmla="*/ 561045 w 4972343"/>
              <a:gd name="connsiteY8238" fmla="*/ 291118 h 512833"/>
              <a:gd name="connsiteX8239" fmla="*/ 532800 w 4972343"/>
              <a:gd name="connsiteY8239" fmla="*/ 291118 h 512833"/>
              <a:gd name="connsiteX8240" fmla="*/ 542057 w 4972343"/>
              <a:gd name="connsiteY8240" fmla="*/ 300375 h 512833"/>
              <a:gd name="connsiteX8241" fmla="*/ 532800 w 4972343"/>
              <a:gd name="connsiteY8241" fmla="*/ 309632 h 512833"/>
              <a:gd name="connsiteX8242" fmla="*/ 523543 w 4972343"/>
              <a:gd name="connsiteY8242" fmla="*/ 300375 h 512833"/>
              <a:gd name="connsiteX8243" fmla="*/ 532800 w 4972343"/>
              <a:gd name="connsiteY8243" fmla="*/ 291118 h 512833"/>
              <a:gd name="connsiteX8244" fmla="*/ 504554 w 4972343"/>
              <a:gd name="connsiteY8244" fmla="*/ 291118 h 512833"/>
              <a:gd name="connsiteX8245" fmla="*/ 513810 w 4972343"/>
              <a:gd name="connsiteY8245" fmla="*/ 300375 h 512833"/>
              <a:gd name="connsiteX8246" fmla="*/ 504554 w 4972343"/>
              <a:gd name="connsiteY8246" fmla="*/ 309632 h 512833"/>
              <a:gd name="connsiteX8247" fmla="*/ 495297 w 4972343"/>
              <a:gd name="connsiteY8247" fmla="*/ 300375 h 512833"/>
              <a:gd name="connsiteX8248" fmla="*/ 504554 w 4972343"/>
              <a:gd name="connsiteY8248" fmla="*/ 291118 h 512833"/>
              <a:gd name="connsiteX8249" fmla="*/ 476309 w 4972343"/>
              <a:gd name="connsiteY8249" fmla="*/ 291118 h 512833"/>
              <a:gd name="connsiteX8250" fmla="*/ 485566 w 4972343"/>
              <a:gd name="connsiteY8250" fmla="*/ 300375 h 512833"/>
              <a:gd name="connsiteX8251" fmla="*/ 476309 w 4972343"/>
              <a:gd name="connsiteY8251" fmla="*/ 309632 h 512833"/>
              <a:gd name="connsiteX8252" fmla="*/ 467052 w 4972343"/>
              <a:gd name="connsiteY8252" fmla="*/ 300375 h 512833"/>
              <a:gd name="connsiteX8253" fmla="*/ 476309 w 4972343"/>
              <a:gd name="connsiteY8253" fmla="*/ 291118 h 512833"/>
              <a:gd name="connsiteX8254" fmla="*/ 448063 w 4972343"/>
              <a:gd name="connsiteY8254" fmla="*/ 291118 h 512833"/>
              <a:gd name="connsiteX8255" fmla="*/ 457319 w 4972343"/>
              <a:gd name="connsiteY8255" fmla="*/ 300375 h 512833"/>
              <a:gd name="connsiteX8256" fmla="*/ 448063 w 4972343"/>
              <a:gd name="connsiteY8256" fmla="*/ 309632 h 512833"/>
              <a:gd name="connsiteX8257" fmla="*/ 438806 w 4972343"/>
              <a:gd name="connsiteY8257" fmla="*/ 300375 h 512833"/>
              <a:gd name="connsiteX8258" fmla="*/ 448063 w 4972343"/>
              <a:gd name="connsiteY8258" fmla="*/ 291118 h 512833"/>
              <a:gd name="connsiteX8259" fmla="*/ 419818 w 4972343"/>
              <a:gd name="connsiteY8259" fmla="*/ 291118 h 512833"/>
              <a:gd name="connsiteX8260" fmla="*/ 429075 w 4972343"/>
              <a:gd name="connsiteY8260" fmla="*/ 300375 h 512833"/>
              <a:gd name="connsiteX8261" fmla="*/ 419818 w 4972343"/>
              <a:gd name="connsiteY8261" fmla="*/ 309632 h 512833"/>
              <a:gd name="connsiteX8262" fmla="*/ 410561 w 4972343"/>
              <a:gd name="connsiteY8262" fmla="*/ 300375 h 512833"/>
              <a:gd name="connsiteX8263" fmla="*/ 419818 w 4972343"/>
              <a:gd name="connsiteY8263" fmla="*/ 291118 h 512833"/>
              <a:gd name="connsiteX8264" fmla="*/ 391572 w 4972343"/>
              <a:gd name="connsiteY8264" fmla="*/ 291118 h 512833"/>
              <a:gd name="connsiteX8265" fmla="*/ 400828 w 4972343"/>
              <a:gd name="connsiteY8265" fmla="*/ 300375 h 512833"/>
              <a:gd name="connsiteX8266" fmla="*/ 391572 w 4972343"/>
              <a:gd name="connsiteY8266" fmla="*/ 309632 h 512833"/>
              <a:gd name="connsiteX8267" fmla="*/ 382315 w 4972343"/>
              <a:gd name="connsiteY8267" fmla="*/ 300375 h 512833"/>
              <a:gd name="connsiteX8268" fmla="*/ 391572 w 4972343"/>
              <a:gd name="connsiteY8268" fmla="*/ 291118 h 512833"/>
              <a:gd name="connsiteX8269" fmla="*/ 363327 w 4972343"/>
              <a:gd name="connsiteY8269" fmla="*/ 291118 h 512833"/>
              <a:gd name="connsiteX8270" fmla="*/ 372584 w 4972343"/>
              <a:gd name="connsiteY8270" fmla="*/ 300375 h 512833"/>
              <a:gd name="connsiteX8271" fmla="*/ 363327 w 4972343"/>
              <a:gd name="connsiteY8271" fmla="*/ 309632 h 512833"/>
              <a:gd name="connsiteX8272" fmla="*/ 354070 w 4972343"/>
              <a:gd name="connsiteY8272" fmla="*/ 300375 h 512833"/>
              <a:gd name="connsiteX8273" fmla="*/ 363327 w 4972343"/>
              <a:gd name="connsiteY8273" fmla="*/ 291118 h 512833"/>
              <a:gd name="connsiteX8274" fmla="*/ 335081 w 4972343"/>
              <a:gd name="connsiteY8274" fmla="*/ 291118 h 512833"/>
              <a:gd name="connsiteX8275" fmla="*/ 344337 w 4972343"/>
              <a:gd name="connsiteY8275" fmla="*/ 300375 h 512833"/>
              <a:gd name="connsiteX8276" fmla="*/ 335081 w 4972343"/>
              <a:gd name="connsiteY8276" fmla="*/ 309632 h 512833"/>
              <a:gd name="connsiteX8277" fmla="*/ 325824 w 4972343"/>
              <a:gd name="connsiteY8277" fmla="*/ 300375 h 512833"/>
              <a:gd name="connsiteX8278" fmla="*/ 335081 w 4972343"/>
              <a:gd name="connsiteY8278" fmla="*/ 291118 h 512833"/>
              <a:gd name="connsiteX8279" fmla="*/ 306836 w 4972343"/>
              <a:gd name="connsiteY8279" fmla="*/ 291118 h 512833"/>
              <a:gd name="connsiteX8280" fmla="*/ 316093 w 4972343"/>
              <a:gd name="connsiteY8280" fmla="*/ 300375 h 512833"/>
              <a:gd name="connsiteX8281" fmla="*/ 306836 w 4972343"/>
              <a:gd name="connsiteY8281" fmla="*/ 309632 h 512833"/>
              <a:gd name="connsiteX8282" fmla="*/ 297579 w 4972343"/>
              <a:gd name="connsiteY8282" fmla="*/ 300375 h 512833"/>
              <a:gd name="connsiteX8283" fmla="*/ 306836 w 4972343"/>
              <a:gd name="connsiteY8283" fmla="*/ 291118 h 512833"/>
              <a:gd name="connsiteX8284" fmla="*/ 278590 w 4972343"/>
              <a:gd name="connsiteY8284" fmla="*/ 291118 h 512833"/>
              <a:gd name="connsiteX8285" fmla="*/ 287847 w 4972343"/>
              <a:gd name="connsiteY8285" fmla="*/ 300375 h 512833"/>
              <a:gd name="connsiteX8286" fmla="*/ 278590 w 4972343"/>
              <a:gd name="connsiteY8286" fmla="*/ 309632 h 512833"/>
              <a:gd name="connsiteX8287" fmla="*/ 269333 w 4972343"/>
              <a:gd name="connsiteY8287" fmla="*/ 300375 h 512833"/>
              <a:gd name="connsiteX8288" fmla="*/ 278590 w 4972343"/>
              <a:gd name="connsiteY8288" fmla="*/ 291118 h 512833"/>
              <a:gd name="connsiteX8289" fmla="*/ 250345 w 4972343"/>
              <a:gd name="connsiteY8289" fmla="*/ 291118 h 512833"/>
              <a:gd name="connsiteX8290" fmla="*/ 259602 w 4972343"/>
              <a:gd name="connsiteY8290" fmla="*/ 300375 h 512833"/>
              <a:gd name="connsiteX8291" fmla="*/ 250345 w 4972343"/>
              <a:gd name="connsiteY8291" fmla="*/ 309632 h 512833"/>
              <a:gd name="connsiteX8292" fmla="*/ 241089 w 4972343"/>
              <a:gd name="connsiteY8292" fmla="*/ 300375 h 512833"/>
              <a:gd name="connsiteX8293" fmla="*/ 250345 w 4972343"/>
              <a:gd name="connsiteY8293" fmla="*/ 291118 h 512833"/>
              <a:gd name="connsiteX8294" fmla="*/ 222099 w 4972343"/>
              <a:gd name="connsiteY8294" fmla="*/ 291118 h 512833"/>
              <a:gd name="connsiteX8295" fmla="*/ 231356 w 4972343"/>
              <a:gd name="connsiteY8295" fmla="*/ 300375 h 512833"/>
              <a:gd name="connsiteX8296" fmla="*/ 222099 w 4972343"/>
              <a:gd name="connsiteY8296" fmla="*/ 309632 h 512833"/>
              <a:gd name="connsiteX8297" fmla="*/ 212842 w 4972343"/>
              <a:gd name="connsiteY8297" fmla="*/ 300375 h 512833"/>
              <a:gd name="connsiteX8298" fmla="*/ 222099 w 4972343"/>
              <a:gd name="connsiteY8298" fmla="*/ 291118 h 512833"/>
              <a:gd name="connsiteX8299" fmla="*/ 193854 w 4972343"/>
              <a:gd name="connsiteY8299" fmla="*/ 291118 h 512833"/>
              <a:gd name="connsiteX8300" fmla="*/ 203111 w 4972343"/>
              <a:gd name="connsiteY8300" fmla="*/ 300375 h 512833"/>
              <a:gd name="connsiteX8301" fmla="*/ 193854 w 4972343"/>
              <a:gd name="connsiteY8301" fmla="*/ 309632 h 512833"/>
              <a:gd name="connsiteX8302" fmla="*/ 184597 w 4972343"/>
              <a:gd name="connsiteY8302" fmla="*/ 300375 h 512833"/>
              <a:gd name="connsiteX8303" fmla="*/ 193854 w 4972343"/>
              <a:gd name="connsiteY8303" fmla="*/ 291118 h 512833"/>
              <a:gd name="connsiteX8304" fmla="*/ 165608 w 4972343"/>
              <a:gd name="connsiteY8304" fmla="*/ 291118 h 512833"/>
              <a:gd name="connsiteX8305" fmla="*/ 174865 w 4972343"/>
              <a:gd name="connsiteY8305" fmla="*/ 300375 h 512833"/>
              <a:gd name="connsiteX8306" fmla="*/ 165608 w 4972343"/>
              <a:gd name="connsiteY8306" fmla="*/ 309632 h 512833"/>
              <a:gd name="connsiteX8307" fmla="*/ 156351 w 4972343"/>
              <a:gd name="connsiteY8307" fmla="*/ 300375 h 512833"/>
              <a:gd name="connsiteX8308" fmla="*/ 165608 w 4972343"/>
              <a:gd name="connsiteY8308" fmla="*/ 291118 h 512833"/>
              <a:gd name="connsiteX8309" fmla="*/ 137363 w 4972343"/>
              <a:gd name="connsiteY8309" fmla="*/ 291118 h 512833"/>
              <a:gd name="connsiteX8310" fmla="*/ 146620 w 4972343"/>
              <a:gd name="connsiteY8310" fmla="*/ 300375 h 512833"/>
              <a:gd name="connsiteX8311" fmla="*/ 137363 w 4972343"/>
              <a:gd name="connsiteY8311" fmla="*/ 309632 h 512833"/>
              <a:gd name="connsiteX8312" fmla="*/ 128106 w 4972343"/>
              <a:gd name="connsiteY8312" fmla="*/ 300375 h 512833"/>
              <a:gd name="connsiteX8313" fmla="*/ 137363 w 4972343"/>
              <a:gd name="connsiteY8313" fmla="*/ 291118 h 512833"/>
              <a:gd name="connsiteX8314" fmla="*/ 109117 w 4972343"/>
              <a:gd name="connsiteY8314" fmla="*/ 291118 h 512833"/>
              <a:gd name="connsiteX8315" fmla="*/ 118374 w 4972343"/>
              <a:gd name="connsiteY8315" fmla="*/ 300375 h 512833"/>
              <a:gd name="connsiteX8316" fmla="*/ 109117 w 4972343"/>
              <a:gd name="connsiteY8316" fmla="*/ 309632 h 512833"/>
              <a:gd name="connsiteX8317" fmla="*/ 99860 w 4972343"/>
              <a:gd name="connsiteY8317" fmla="*/ 300375 h 512833"/>
              <a:gd name="connsiteX8318" fmla="*/ 109117 w 4972343"/>
              <a:gd name="connsiteY8318" fmla="*/ 291118 h 512833"/>
              <a:gd name="connsiteX8319" fmla="*/ 80872 w 4972343"/>
              <a:gd name="connsiteY8319" fmla="*/ 291118 h 512833"/>
              <a:gd name="connsiteX8320" fmla="*/ 90128 w 4972343"/>
              <a:gd name="connsiteY8320" fmla="*/ 300375 h 512833"/>
              <a:gd name="connsiteX8321" fmla="*/ 80872 w 4972343"/>
              <a:gd name="connsiteY8321" fmla="*/ 309632 h 512833"/>
              <a:gd name="connsiteX8322" fmla="*/ 71615 w 4972343"/>
              <a:gd name="connsiteY8322" fmla="*/ 300375 h 512833"/>
              <a:gd name="connsiteX8323" fmla="*/ 80872 w 4972343"/>
              <a:gd name="connsiteY8323" fmla="*/ 291118 h 512833"/>
              <a:gd name="connsiteX8324" fmla="*/ 52626 w 4972343"/>
              <a:gd name="connsiteY8324" fmla="*/ 291118 h 512833"/>
              <a:gd name="connsiteX8325" fmla="*/ 61883 w 4972343"/>
              <a:gd name="connsiteY8325" fmla="*/ 300375 h 512833"/>
              <a:gd name="connsiteX8326" fmla="*/ 52626 w 4972343"/>
              <a:gd name="connsiteY8326" fmla="*/ 309632 h 512833"/>
              <a:gd name="connsiteX8327" fmla="*/ 43370 w 4972343"/>
              <a:gd name="connsiteY8327" fmla="*/ 300375 h 512833"/>
              <a:gd name="connsiteX8328" fmla="*/ 52626 w 4972343"/>
              <a:gd name="connsiteY8328" fmla="*/ 291118 h 512833"/>
              <a:gd name="connsiteX8329" fmla="*/ 24381 w 4972343"/>
              <a:gd name="connsiteY8329" fmla="*/ 291118 h 512833"/>
              <a:gd name="connsiteX8330" fmla="*/ 33638 w 4972343"/>
              <a:gd name="connsiteY8330" fmla="*/ 300375 h 512833"/>
              <a:gd name="connsiteX8331" fmla="*/ 24381 w 4972343"/>
              <a:gd name="connsiteY8331" fmla="*/ 309632 h 512833"/>
              <a:gd name="connsiteX8332" fmla="*/ 15124 w 4972343"/>
              <a:gd name="connsiteY8332" fmla="*/ 300375 h 512833"/>
              <a:gd name="connsiteX8333" fmla="*/ 24381 w 4972343"/>
              <a:gd name="connsiteY8333" fmla="*/ 291118 h 512833"/>
              <a:gd name="connsiteX8334" fmla="*/ 4953148 w 4972343"/>
              <a:gd name="connsiteY8334" fmla="*/ 266926 h 512833"/>
              <a:gd name="connsiteX8335" fmla="*/ 4962136 w 4972343"/>
              <a:gd name="connsiteY8335" fmla="*/ 275914 h 512833"/>
              <a:gd name="connsiteX8336" fmla="*/ 4953148 w 4972343"/>
              <a:gd name="connsiteY8336" fmla="*/ 284902 h 512833"/>
              <a:gd name="connsiteX8337" fmla="*/ 4944160 w 4972343"/>
              <a:gd name="connsiteY8337" fmla="*/ 275914 h 512833"/>
              <a:gd name="connsiteX8338" fmla="*/ 4953148 w 4972343"/>
              <a:gd name="connsiteY8338" fmla="*/ 266926 h 512833"/>
              <a:gd name="connsiteX8339" fmla="*/ 4924903 w 4972343"/>
              <a:gd name="connsiteY8339" fmla="*/ 266926 h 512833"/>
              <a:gd name="connsiteX8340" fmla="*/ 4933891 w 4972343"/>
              <a:gd name="connsiteY8340" fmla="*/ 275914 h 512833"/>
              <a:gd name="connsiteX8341" fmla="*/ 4924903 w 4972343"/>
              <a:gd name="connsiteY8341" fmla="*/ 284902 h 512833"/>
              <a:gd name="connsiteX8342" fmla="*/ 4915915 w 4972343"/>
              <a:gd name="connsiteY8342" fmla="*/ 275914 h 512833"/>
              <a:gd name="connsiteX8343" fmla="*/ 4924903 w 4972343"/>
              <a:gd name="connsiteY8343" fmla="*/ 266926 h 512833"/>
              <a:gd name="connsiteX8344" fmla="*/ 4896657 w 4972343"/>
              <a:gd name="connsiteY8344" fmla="*/ 266926 h 512833"/>
              <a:gd name="connsiteX8345" fmla="*/ 4905645 w 4972343"/>
              <a:gd name="connsiteY8345" fmla="*/ 275914 h 512833"/>
              <a:gd name="connsiteX8346" fmla="*/ 4896657 w 4972343"/>
              <a:gd name="connsiteY8346" fmla="*/ 284902 h 512833"/>
              <a:gd name="connsiteX8347" fmla="*/ 4887669 w 4972343"/>
              <a:gd name="connsiteY8347" fmla="*/ 275914 h 512833"/>
              <a:gd name="connsiteX8348" fmla="*/ 4896657 w 4972343"/>
              <a:gd name="connsiteY8348" fmla="*/ 266926 h 512833"/>
              <a:gd name="connsiteX8349" fmla="*/ 4868412 w 4972343"/>
              <a:gd name="connsiteY8349" fmla="*/ 266926 h 512833"/>
              <a:gd name="connsiteX8350" fmla="*/ 4877400 w 4972343"/>
              <a:gd name="connsiteY8350" fmla="*/ 275914 h 512833"/>
              <a:gd name="connsiteX8351" fmla="*/ 4868412 w 4972343"/>
              <a:gd name="connsiteY8351" fmla="*/ 284902 h 512833"/>
              <a:gd name="connsiteX8352" fmla="*/ 4859424 w 4972343"/>
              <a:gd name="connsiteY8352" fmla="*/ 275914 h 512833"/>
              <a:gd name="connsiteX8353" fmla="*/ 4868412 w 4972343"/>
              <a:gd name="connsiteY8353" fmla="*/ 266926 h 512833"/>
              <a:gd name="connsiteX8354" fmla="*/ 4840166 w 4972343"/>
              <a:gd name="connsiteY8354" fmla="*/ 266926 h 512833"/>
              <a:gd name="connsiteX8355" fmla="*/ 4849154 w 4972343"/>
              <a:gd name="connsiteY8355" fmla="*/ 275914 h 512833"/>
              <a:gd name="connsiteX8356" fmla="*/ 4840166 w 4972343"/>
              <a:gd name="connsiteY8356" fmla="*/ 284902 h 512833"/>
              <a:gd name="connsiteX8357" fmla="*/ 4831178 w 4972343"/>
              <a:gd name="connsiteY8357" fmla="*/ 275914 h 512833"/>
              <a:gd name="connsiteX8358" fmla="*/ 4840166 w 4972343"/>
              <a:gd name="connsiteY8358" fmla="*/ 266926 h 512833"/>
              <a:gd name="connsiteX8359" fmla="*/ 4811921 w 4972343"/>
              <a:gd name="connsiteY8359" fmla="*/ 266926 h 512833"/>
              <a:gd name="connsiteX8360" fmla="*/ 4820909 w 4972343"/>
              <a:gd name="connsiteY8360" fmla="*/ 275914 h 512833"/>
              <a:gd name="connsiteX8361" fmla="*/ 4811921 w 4972343"/>
              <a:gd name="connsiteY8361" fmla="*/ 284902 h 512833"/>
              <a:gd name="connsiteX8362" fmla="*/ 4802933 w 4972343"/>
              <a:gd name="connsiteY8362" fmla="*/ 275914 h 512833"/>
              <a:gd name="connsiteX8363" fmla="*/ 4811921 w 4972343"/>
              <a:gd name="connsiteY8363" fmla="*/ 266926 h 512833"/>
              <a:gd name="connsiteX8364" fmla="*/ 4783675 w 4972343"/>
              <a:gd name="connsiteY8364" fmla="*/ 266926 h 512833"/>
              <a:gd name="connsiteX8365" fmla="*/ 4792663 w 4972343"/>
              <a:gd name="connsiteY8365" fmla="*/ 275914 h 512833"/>
              <a:gd name="connsiteX8366" fmla="*/ 4783675 w 4972343"/>
              <a:gd name="connsiteY8366" fmla="*/ 284902 h 512833"/>
              <a:gd name="connsiteX8367" fmla="*/ 4774687 w 4972343"/>
              <a:gd name="connsiteY8367" fmla="*/ 275914 h 512833"/>
              <a:gd name="connsiteX8368" fmla="*/ 4783675 w 4972343"/>
              <a:gd name="connsiteY8368" fmla="*/ 266926 h 512833"/>
              <a:gd name="connsiteX8369" fmla="*/ 4755430 w 4972343"/>
              <a:gd name="connsiteY8369" fmla="*/ 266926 h 512833"/>
              <a:gd name="connsiteX8370" fmla="*/ 4764418 w 4972343"/>
              <a:gd name="connsiteY8370" fmla="*/ 275914 h 512833"/>
              <a:gd name="connsiteX8371" fmla="*/ 4755430 w 4972343"/>
              <a:gd name="connsiteY8371" fmla="*/ 284902 h 512833"/>
              <a:gd name="connsiteX8372" fmla="*/ 4746442 w 4972343"/>
              <a:gd name="connsiteY8372" fmla="*/ 275914 h 512833"/>
              <a:gd name="connsiteX8373" fmla="*/ 4755430 w 4972343"/>
              <a:gd name="connsiteY8373" fmla="*/ 266926 h 512833"/>
              <a:gd name="connsiteX8374" fmla="*/ 4727184 w 4972343"/>
              <a:gd name="connsiteY8374" fmla="*/ 266926 h 512833"/>
              <a:gd name="connsiteX8375" fmla="*/ 4736172 w 4972343"/>
              <a:gd name="connsiteY8375" fmla="*/ 275914 h 512833"/>
              <a:gd name="connsiteX8376" fmla="*/ 4727184 w 4972343"/>
              <a:gd name="connsiteY8376" fmla="*/ 284902 h 512833"/>
              <a:gd name="connsiteX8377" fmla="*/ 4718196 w 4972343"/>
              <a:gd name="connsiteY8377" fmla="*/ 275914 h 512833"/>
              <a:gd name="connsiteX8378" fmla="*/ 4727184 w 4972343"/>
              <a:gd name="connsiteY8378" fmla="*/ 266926 h 512833"/>
              <a:gd name="connsiteX8379" fmla="*/ 4698939 w 4972343"/>
              <a:gd name="connsiteY8379" fmla="*/ 266926 h 512833"/>
              <a:gd name="connsiteX8380" fmla="*/ 4707927 w 4972343"/>
              <a:gd name="connsiteY8380" fmla="*/ 275914 h 512833"/>
              <a:gd name="connsiteX8381" fmla="*/ 4698939 w 4972343"/>
              <a:gd name="connsiteY8381" fmla="*/ 284902 h 512833"/>
              <a:gd name="connsiteX8382" fmla="*/ 4689951 w 4972343"/>
              <a:gd name="connsiteY8382" fmla="*/ 275914 h 512833"/>
              <a:gd name="connsiteX8383" fmla="*/ 4698939 w 4972343"/>
              <a:gd name="connsiteY8383" fmla="*/ 266926 h 512833"/>
              <a:gd name="connsiteX8384" fmla="*/ 4670693 w 4972343"/>
              <a:gd name="connsiteY8384" fmla="*/ 266926 h 512833"/>
              <a:gd name="connsiteX8385" fmla="*/ 4679681 w 4972343"/>
              <a:gd name="connsiteY8385" fmla="*/ 275914 h 512833"/>
              <a:gd name="connsiteX8386" fmla="*/ 4670693 w 4972343"/>
              <a:gd name="connsiteY8386" fmla="*/ 284902 h 512833"/>
              <a:gd name="connsiteX8387" fmla="*/ 4661705 w 4972343"/>
              <a:gd name="connsiteY8387" fmla="*/ 275914 h 512833"/>
              <a:gd name="connsiteX8388" fmla="*/ 4670693 w 4972343"/>
              <a:gd name="connsiteY8388" fmla="*/ 266926 h 512833"/>
              <a:gd name="connsiteX8389" fmla="*/ 4642448 w 4972343"/>
              <a:gd name="connsiteY8389" fmla="*/ 266926 h 512833"/>
              <a:gd name="connsiteX8390" fmla="*/ 4651436 w 4972343"/>
              <a:gd name="connsiteY8390" fmla="*/ 275914 h 512833"/>
              <a:gd name="connsiteX8391" fmla="*/ 4642448 w 4972343"/>
              <a:gd name="connsiteY8391" fmla="*/ 284902 h 512833"/>
              <a:gd name="connsiteX8392" fmla="*/ 4633460 w 4972343"/>
              <a:gd name="connsiteY8392" fmla="*/ 275914 h 512833"/>
              <a:gd name="connsiteX8393" fmla="*/ 4642448 w 4972343"/>
              <a:gd name="connsiteY8393" fmla="*/ 266926 h 512833"/>
              <a:gd name="connsiteX8394" fmla="*/ 4614202 w 4972343"/>
              <a:gd name="connsiteY8394" fmla="*/ 266926 h 512833"/>
              <a:gd name="connsiteX8395" fmla="*/ 4623190 w 4972343"/>
              <a:gd name="connsiteY8395" fmla="*/ 275914 h 512833"/>
              <a:gd name="connsiteX8396" fmla="*/ 4614202 w 4972343"/>
              <a:gd name="connsiteY8396" fmla="*/ 284902 h 512833"/>
              <a:gd name="connsiteX8397" fmla="*/ 4605214 w 4972343"/>
              <a:gd name="connsiteY8397" fmla="*/ 275914 h 512833"/>
              <a:gd name="connsiteX8398" fmla="*/ 4614202 w 4972343"/>
              <a:gd name="connsiteY8398" fmla="*/ 266926 h 512833"/>
              <a:gd name="connsiteX8399" fmla="*/ 4585957 w 4972343"/>
              <a:gd name="connsiteY8399" fmla="*/ 266926 h 512833"/>
              <a:gd name="connsiteX8400" fmla="*/ 4594945 w 4972343"/>
              <a:gd name="connsiteY8400" fmla="*/ 275914 h 512833"/>
              <a:gd name="connsiteX8401" fmla="*/ 4585957 w 4972343"/>
              <a:gd name="connsiteY8401" fmla="*/ 284902 h 512833"/>
              <a:gd name="connsiteX8402" fmla="*/ 4576969 w 4972343"/>
              <a:gd name="connsiteY8402" fmla="*/ 275914 h 512833"/>
              <a:gd name="connsiteX8403" fmla="*/ 4585957 w 4972343"/>
              <a:gd name="connsiteY8403" fmla="*/ 266926 h 512833"/>
              <a:gd name="connsiteX8404" fmla="*/ 4557711 w 4972343"/>
              <a:gd name="connsiteY8404" fmla="*/ 266926 h 512833"/>
              <a:gd name="connsiteX8405" fmla="*/ 4566699 w 4972343"/>
              <a:gd name="connsiteY8405" fmla="*/ 275914 h 512833"/>
              <a:gd name="connsiteX8406" fmla="*/ 4557711 w 4972343"/>
              <a:gd name="connsiteY8406" fmla="*/ 284902 h 512833"/>
              <a:gd name="connsiteX8407" fmla="*/ 4548723 w 4972343"/>
              <a:gd name="connsiteY8407" fmla="*/ 275914 h 512833"/>
              <a:gd name="connsiteX8408" fmla="*/ 4557711 w 4972343"/>
              <a:gd name="connsiteY8408" fmla="*/ 266926 h 512833"/>
              <a:gd name="connsiteX8409" fmla="*/ 4529466 w 4972343"/>
              <a:gd name="connsiteY8409" fmla="*/ 266926 h 512833"/>
              <a:gd name="connsiteX8410" fmla="*/ 4538454 w 4972343"/>
              <a:gd name="connsiteY8410" fmla="*/ 275914 h 512833"/>
              <a:gd name="connsiteX8411" fmla="*/ 4529466 w 4972343"/>
              <a:gd name="connsiteY8411" fmla="*/ 284902 h 512833"/>
              <a:gd name="connsiteX8412" fmla="*/ 4520478 w 4972343"/>
              <a:gd name="connsiteY8412" fmla="*/ 275914 h 512833"/>
              <a:gd name="connsiteX8413" fmla="*/ 4529466 w 4972343"/>
              <a:gd name="connsiteY8413" fmla="*/ 266926 h 512833"/>
              <a:gd name="connsiteX8414" fmla="*/ 4501220 w 4972343"/>
              <a:gd name="connsiteY8414" fmla="*/ 266926 h 512833"/>
              <a:gd name="connsiteX8415" fmla="*/ 4510208 w 4972343"/>
              <a:gd name="connsiteY8415" fmla="*/ 275914 h 512833"/>
              <a:gd name="connsiteX8416" fmla="*/ 4501220 w 4972343"/>
              <a:gd name="connsiteY8416" fmla="*/ 284902 h 512833"/>
              <a:gd name="connsiteX8417" fmla="*/ 4492232 w 4972343"/>
              <a:gd name="connsiteY8417" fmla="*/ 275914 h 512833"/>
              <a:gd name="connsiteX8418" fmla="*/ 4501220 w 4972343"/>
              <a:gd name="connsiteY8418" fmla="*/ 266926 h 512833"/>
              <a:gd name="connsiteX8419" fmla="*/ 4472975 w 4972343"/>
              <a:gd name="connsiteY8419" fmla="*/ 266926 h 512833"/>
              <a:gd name="connsiteX8420" fmla="*/ 4481963 w 4972343"/>
              <a:gd name="connsiteY8420" fmla="*/ 275914 h 512833"/>
              <a:gd name="connsiteX8421" fmla="*/ 4472975 w 4972343"/>
              <a:gd name="connsiteY8421" fmla="*/ 284902 h 512833"/>
              <a:gd name="connsiteX8422" fmla="*/ 4463988 w 4972343"/>
              <a:gd name="connsiteY8422" fmla="*/ 275914 h 512833"/>
              <a:gd name="connsiteX8423" fmla="*/ 4472975 w 4972343"/>
              <a:gd name="connsiteY8423" fmla="*/ 266926 h 512833"/>
              <a:gd name="connsiteX8424" fmla="*/ 4444729 w 4972343"/>
              <a:gd name="connsiteY8424" fmla="*/ 266926 h 512833"/>
              <a:gd name="connsiteX8425" fmla="*/ 4453717 w 4972343"/>
              <a:gd name="connsiteY8425" fmla="*/ 275914 h 512833"/>
              <a:gd name="connsiteX8426" fmla="*/ 4444729 w 4972343"/>
              <a:gd name="connsiteY8426" fmla="*/ 284902 h 512833"/>
              <a:gd name="connsiteX8427" fmla="*/ 4435741 w 4972343"/>
              <a:gd name="connsiteY8427" fmla="*/ 275914 h 512833"/>
              <a:gd name="connsiteX8428" fmla="*/ 4444729 w 4972343"/>
              <a:gd name="connsiteY8428" fmla="*/ 266926 h 512833"/>
              <a:gd name="connsiteX8429" fmla="*/ 4416484 w 4972343"/>
              <a:gd name="connsiteY8429" fmla="*/ 266926 h 512833"/>
              <a:gd name="connsiteX8430" fmla="*/ 4425472 w 4972343"/>
              <a:gd name="connsiteY8430" fmla="*/ 275914 h 512833"/>
              <a:gd name="connsiteX8431" fmla="*/ 4416484 w 4972343"/>
              <a:gd name="connsiteY8431" fmla="*/ 284902 h 512833"/>
              <a:gd name="connsiteX8432" fmla="*/ 4407497 w 4972343"/>
              <a:gd name="connsiteY8432" fmla="*/ 275914 h 512833"/>
              <a:gd name="connsiteX8433" fmla="*/ 4416484 w 4972343"/>
              <a:gd name="connsiteY8433" fmla="*/ 266926 h 512833"/>
              <a:gd name="connsiteX8434" fmla="*/ 4388238 w 4972343"/>
              <a:gd name="connsiteY8434" fmla="*/ 266926 h 512833"/>
              <a:gd name="connsiteX8435" fmla="*/ 4397226 w 4972343"/>
              <a:gd name="connsiteY8435" fmla="*/ 275914 h 512833"/>
              <a:gd name="connsiteX8436" fmla="*/ 4388238 w 4972343"/>
              <a:gd name="connsiteY8436" fmla="*/ 284902 h 512833"/>
              <a:gd name="connsiteX8437" fmla="*/ 4379250 w 4972343"/>
              <a:gd name="connsiteY8437" fmla="*/ 275914 h 512833"/>
              <a:gd name="connsiteX8438" fmla="*/ 4388238 w 4972343"/>
              <a:gd name="connsiteY8438" fmla="*/ 266926 h 512833"/>
              <a:gd name="connsiteX8439" fmla="*/ 4359993 w 4972343"/>
              <a:gd name="connsiteY8439" fmla="*/ 266926 h 512833"/>
              <a:gd name="connsiteX8440" fmla="*/ 4368981 w 4972343"/>
              <a:gd name="connsiteY8440" fmla="*/ 275914 h 512833"/>
              <a:gd name="connsiteX8441" fmla="*/ 4359993 w 4972343"/>
              <a:gd name="connsiteY8441" fmla="*/ 284902 h 512833"/>
              <a:gd name="connsiteX8442" fmla="*/ 4351006 w 4972343"/>
              <a:gd name="connsiteY8442" fmla="*/ 275914 h 512833"/>
              <a:gd name="connsiteX8443" fmla="*/ 4359993 w 4972343"/>
              <a:gd name="connsiteY8443" fmla="*/ 266926 h 512833"/>
              <a:gd name="connsiteX8444" fmla="*/ 4331747 w 4972343"/>
              <a:gd name="connsiteY8444" fmla="*/ 266926 h 512833"/>
              <a:gd name="connsiteX8445" fmla="*/ 4340735 w 4972343"/>
              <a:gd name="connsiteY8445" fmla="*/ 275914 h 512833"/>
              <a:gd name="connsiteX8446" fmla="*/ 4331747 w 4972343"/>
              <a:gd name="connsiteY8446" fmla="*/ 284902 h 512833"/>
              <a:gd name="connsiteX8447" fmla="*/ 4322759 w 4972343"/>
              <a:gd name="connsiteY8447" fmla="*/ 275914 h 512833"/>
              <a:gd name="connsiteX8448" fmla="*/ 4331747 w 4972343"/>
              <a:gd name="connsiteY8448" fmla="*/ 266926 h 512833"/>
              <a:gd name="connsiteX8449" fmla="*/ 4303503 w 4972343"/>
              <a:gd name="connsiteY8449" fmla="*/ 266926 h 512833"/>
              <a:gd name="connsiteX8450" fmla="*/ 4312490 w 4972343"/>
              <a:gd name="connsiteY8450" fmla="*/ 275914 h 512833"/>
              <a:gd name="connsiteX8451" fmla="*/ 4303503 w 4972343"/>
              <a:gd name="connsiteY8451" fmla="*/ 284902 h 512833"/>
              <a:gd name="connsiteX8452" fmla="*/ 4294515 w 4972343"/>
              <a:gd name="connsiteY8452" fmla="*/ 275914 h 512833"/>
              <a:gd name="connsiteX8453" fmla="*/ 4303503 w 4972343"/>
              <a:gd name="connsiteY8453" fmla="*/ 266926 h 512833"/>
              <a:gd name="connsiteX8454" fmla="*/ 4275256 w 4972343"/>
              <a:gd name="connsiteY8454" fmla="*/ 266926 h 512833"/>
              <a:gd name="connsiteX8455" fmla="*/ 4284244 w 4972343"/>
              <a:gd name="connsiteY8455" fmla="*/ 275914 h 512833"/>
              <a:gd name="connsiteX8456" fmla="*/ 4275256 w 4972343"/>
              <a:gd name="connsiteY8456" fmla="*/ 284902 h 512833"/>
              <a:gd name="connsiteX8457" fmla="*/ 4266268 w 4972343"/>
              <a:gd name="connsiteY8457" fmla="*/ 275914 h 512833"/>
              <a:gd name="connsiteX8458" fmla="*/ 4275256 w 4972343"/>
              <a:gd name="connsiteY8458" fmla="*/ 266926 h 512833"/>
              <a:gd name="connsiteX8459" fmla="*/ 4247011 w 4972343"/>
              <a:gd name="connsiteY8459" fmla="*/ 266926 h 512833"/>
              <a:gd name="connsiteX8460" fmla="*/ 4255999 w 4972343"/>
              <a:gd name="connsiteY8460" fmla="*/ 275914 h 512833"/>
              <a:gd name="connsiteX8461" fmla="*/ 4247011 w 4972343"/>
              <a:gd name="connsiteY8461" fmla="*/ 284902 h 512833"/>
              <a:gd name="connsiteX8462" fmla="*/ 4238024 w 4972343"/>
              <a:gd name="connsiteY8462" fmla="*/ 275914 h 512833"/>
              <a:gd name="connsiteX8463" fmla="*/ 4247011 w 4972343"/>
              <a:gd name="connsiteY8463" fmla="*/ 266926 h 512833"/>
              <a:gd name="connsiteX8464" fmla="*/ 4218765 w 4972343"/>
              <a:gd name="connsiteY8464" fmla="*/ 266926 h 512833"/>
              <a:gd name="connsiteX8465" fmla="*/ 4227753 w 4972343"/>
              <a:gd name="connsiteY8465" fmla="*/ 275914 h 512833"/>
              <a:gd name="connsiteX8466" fmla="*/ 4218765 w 4972343"/>
              <a:gd name="connsiteY8466" fmla="*/ 284902 h 512833"/>
              <a:gd name="connsiteX8467" fmla="*/ 4209777 w 4972343"/>
              <a:gd name="connsiteY8467" fmla="*/ 275914 h 512833"/>
              <a:gd name="connsiteX8468" fmla="*/ 4218765 w 4972343"/>
              <a:gd name="connsiteY8468" fmla="*/ 266926 h 512833"/>
              <a:gd name="connsiteX8469" fmla="*/ 4190520 w 4972343"/>
              <a:gd name="connsiteY8469" fmla="*/ 266926 h 512833"/>
              <a:gd name="connsiteX8470" fmla="*/ 4199508 w 4972343"/>
              <a:gd name="connsiteY8470" fmla="*/ 275914 h 512833"/>
              <a:gd name="connsiteX8471" fmla="*/ 4190520 w 4972343"/>
              <a:gd name="connsiteY8471" fmla="*/ 284902 h 512833"/>
              <a:gd name="connsiteX8472" fmla="*/ 4181533 w 4972343"/>
              <a:gd name="connsiteY8472" fmla="*/ 275914 h 512833"/>
              <a:gd name="connsiteX8473" fmla="*/ 4190520 w 4972343"/>
              <a:gd name="connsiteY8473" fmla="*/ 266926 h 512833"/>
              <a:gd name="connsiteX8474" fmla="*/ 4162274 w 4972343"/>
              <a:gd name="connsiteY8474" fmla="*/ 266926 h 512833"/>
              <a:gd name="connsiteX8475" fmla="*/ 4171262 w 4972343"/>
              <a:gd name="connsiteY8475" fmla="*/ 275914 h 512833"/>
              <a:gd name="connsiteX8476" fmla="*/ 4162274 w 4972343"/>
              <a:gd name="connsiteY8476" fmla="*/ 284902 h 512833"/>
              <a:gd name="connsiteX8477" fmla="*/ 4153286 w 4972343"/>
              <a:gd name="connsiteY8477" fmla="*/ 275914 h 512833"/>
              <a:gd name="connsiteX8478" fmla="*/ 4162274 w 4972343"/>
              <a:gd name="connsiteY8478" fmla="*/ 266926 h 512833"/>
              <a:gd name="connsiteX8479" fmla="*/ 4134030 w 4972343"/>
              <a:gd name="connsiteY8479" fmla="*/ 266926 h 512833"/>
              <a:gd name="connsiteX8480" fmla="*/ 4143017 w 4972343"/>
              <a:gd name="connsiteY8480" fmla="*/ 275914 h 512833"/>
              <a:gd name="connsiteX8481" fmla="*/ 4134030 w 4972343"/>
              <a:gd name="connsiteY8481" fmla="*/ 284902 h 512833"/>
              <a:gd name="connsiteX8482" fmla="*/ 4125042 w 4972343"/>
              <a:gd name="connsiteY8482" fmla="*/ 275914 h 512833"/>
              <a:gd name="connsiteX8483" fmla="*/ 4134030 w 4972343"/>
              <a:gd name="connsiteY8483" fmla="*/ 266926 h 512833"/>
              <a:gd name="connsiteX8484" fmla="*/ 4105783 w 4972343"/>
              <a:gd name="connsiteY8484" fmla="*/ 266926 h 512833"/>
              <a:gd name="connsiteX8485" fmla="*/ 4114771 w 4972343"/>
              <a:gd name="connsiteY8485" fmla="*/ 275914 h 512833"/>
              <a:gd name="connsiteX8486" fmla="*/ 4105783 w 4972343"/>
              <a:gd name="connsiteY8486" fmla="*/ 284902 h 512833"/>
              <a:gd name="connsiteX8487" fmla="*/ 4096795 w 4972343"/>
              <a:gd name="connsiteY8487" fmla="*/ 275914 h 512833"/>
              <a:gd name="connsiteX8488" fmla="*/ 4105783 w 4972343"/>
              <a:gd name="connsiteY8488" fmla="*/ 266926 h 512833"/>
              <a:gd name="connsiteX8489" fmla="*/ 4077539 w 4972343"/>
              <a:gd name="connsiteY8489" fmla="*/ 266926 h 512833"/>
              <a:gd name="connsiteX8490" fmla="*/ 4086526 w 4972343"/>
              <a:gd name="connsiteY8490" fmla="*/ 275914 h 512833"/>
              <a:gd name="connsiteX8491" fmla="*/ 4077539 w 4972343"/>
              <a:gd name="connsiteY8491" fmla="*/ 284902 h 512833"/>
              <a:gd name="connsiteX8492" fmla="*/ 4068551 w 4972343"/>
              <a:gd name="connsiteY8492" fmla="*/ 275914 h 512833"/>
              <a:gd name="connsiteX8493" fmla="*/ 4077539 w 4972343"/>
              <a:gd name="connsiteY8493" fmla="*/ 266926 h 512833"/>
              <a:gd name="connsiteX8494" fmla="*/ 4049292 w 4972343"/>
              <a:gd name="connsiteY8494" fmla="*/ 266926 h 512833"/>
              <a:gd name="connsiteX8495" fmla="*/ 4058280 w 4972343"/>
              <a:gd name="connsiteY8495" fmla="*/ 275914 h 512833"/>
              <a:gd name="connsiteX8496" fmla="*/ 4049292 w 4972343"/>
              <a:gd name="connsiteY8496" fmla="*/ 284902 h 512833"/>
              <a:gd name="connsiteX8497" fmla="*/ 4040304 w 4972343"/>
              <a:gd name="connsiteY8497" fmla="*/ 275914 h 512833"/>
              <a:gd name="connsiteX8498" fmla="*/ 4049292 w 4972343"/>
              <a:gd name="connsiteY8498" fmla="*/ 266926 h 512833"/>
              <a:gd name="connsiteX8499" fmla="*/ 4021048 w 4972343"/>
              <a:gd name="connsiteY8499" fmla="*/ 266926 h 512833"/>
              <a:gd name="connsiteX8500" fmla="*/ 4030035 w 4972343"/>
              <a:gd name="connsiteY8500" fmla="*/ 275914 h 512833"/>
              <a:gd name="connsiteX8501" fmla="*/ 4021048 w 4972343"/>
              <a:gd name="connsiteY8501" fmla="*/ 284902 h 512833"/>
              <a:gd name="connsiteX8502" fmla="*/ 4012060 w 4972343"/>
              <a:gd name="connsiteY8502" fmla="*/ 275914 h 512833"/>
              <a:gd name="connsiteX8503" fmla="*/ 4021048 w 4972343"/>
              <a:gd name="connsiteY8503" fmla="*/ 266926 h 512833"/>
              <a:gd name="connsiteX8504" fmla="*/ 3992801 w 4972343"/>
              <a:gd name="connsiteY8504" fmla="*/ 266926 h 512833"/>
              <a:gd name="connsiteX8505" fmla="*/ 4001789 w 4972343"/>
              <a:gd name="connsiteY8505" fmla="*/ 275914 h 512833"/>
              <a:gd name="connsiteX8506" fmla="*/ 3992801 w 4972343"/>
              <a:gd name="connsiteY8506" fmla="*/ 284902 h 512833"/>
              <a:gd name="connsiteX8507" fmla="*/ 3983813 w 4972343"/>
              <a:gd name="connsiteY8507" fmla="*/ 275914 h 512833"/>
              <a:gd name="connsiteX8508" fmla="*/ 3992801 w 4972343"/>
              <a:gd name="connsiteY8508" fmla="*/ 266926 h 512833"/>
              <a:gd name="connsiteX8509" fmla="*/ 3964557 w 4972343"/>
              <a:gd name="connsiteY8509" fmla="*/ 266926 h 512833"/>
              <a:gd name="connsiteX8510" fmla="*/ 3973544 w 4972343"/>
              <a:gd name="connsiteY8510" fmla="*/ 275914 h 512833"/>
              <a:gd name="connsiteX8511" fmla="*/ 3964557 w 4972343"/>
              <a:gd name="connsiteY8511" fmla="*/ 284902 h 512833"/>
              <a:gd name="connsiteX8512" fmla="*/ 3955569 w 4972343"/>
              <a:gd name="connsiteY8512" fmla="*/ 275914 h 512833"/>
              <a:gd name="connsiteX8513" fmla="*/ 3964557 w 4972343"/>
              <a:gd name="connsiteY8513" fmla="*/ 266926 h 512833"/>
              <a:gd name="connsiteX8514" fmla="*/ 3936310 w 4972343"/>
              <a:gd name="connsiteY8514" fmla="*/ 266926 h 512833"/>
              <a:gd name="connsiteX8515" fmla="*/ 3945298 w 4972343"/>
              <a:gd name="connsiteY8515" fmla="*/ 275914 h 512833"/>
              <a:gd name="connsiteX8516" fmla="*/ 3936310 w 4972343"/>
              <a:gd name="connsiteY8516" fmla="*/ 284902 h 512833"/>
              <a:gd name="connsiteX8517" fmla="*/ 3927322 w 4972343"/>
              <a:gd name="connsiteY8517" fmla="*/ 275914 h 512833"/>
              <a:gd name="connsiteX8518" fmla="*/ 3936310 w 4972343"/>
              <a:gd name="connsiteY8518" fmla="*/ 266926 h 512833"/>
              <a:gd name="connsiteX8519" fmla="*/ 3908066 w 4972343"/>
              <a:gd name="connsiteY8519" fmla="*/ 266926 h 512833"/>
              <a:gd name="connsiteX8520" fmla="*/ 3917054 w 4972343"/>
              <a:gd name="connsiteY8520" fmla="*/ 275914 h 512833"/>
              <a:gd name="connsiteX8521" fmla="*/ 3908066 w 4972343"/>
              <a:gd name="connsiteY8521" fmla="*/ 284902 h 512833"/>
              <a:gd name="connsiteX8522" fmla="*/ 3899078 w 4972343"/>
              <a:gd name="connsiteY8522" fmla="*/ 275914 h 512833"/>
              <a:gd name="connsiteX8523" fmla="*/ 3908066 w 4972343"/>
              <a:gd name="connsiteY8523" fmla="*/ 266926 h 512833"/>
              <a:gd name="connsiteX8524" fmla="*/ 3879819 w 4972343"/>
              <a:gd name="connsiteY8524" fmla="*/ 266926 h 512833"/>
              <a:gd name="connsiteX8525" fmla="*/ 3888807 w 4972343"/>
              <a:gd name="connsiteY8525" fmla="*/ 275914 h 512833"/>
              <a:gd name="connsiteX8526" fmla="*/ 3879819 w 4972343"/>
              <a:gd name="connsiteY8526" fmla="*/ 284902 h 512833"/>
              <a:gd name="connsiteX8527" fmla="*/ 3870831 w 4972343"/>
              <a:gd name="connsiteY8527" fmla="*/ 275914 h 512833"/>
              <a:gd name="connsiteX8528" fmla="*/ 3879819 w 4972343"/>
              <a:gd name="connsiteY8528" fmla="*/ 266926 h 512833"/>
              <a:gd name="connsiteX8529" fmla="*/ 3851575 w 4972343"/>
              <a:gd name="connsiteY8529" fmla="*/ 266926 h 512833"/>
              <a:gd name="connsiteX8530" fmla="*/ 3860563 w 4972343"/>
              <a:gd name="connsiteY8530" fmla="*/ 275914 h 512833"/>
              <a:gd name="connsiteX8531" fmla="*/ 3851575 w 4972343"/>
              <a:gd name="connsiteY8531" fmla="*/ 284902 h 512833"/>
              <a:gd name="connsiteX8532" fmla="*/ 3842587 w 4972343"/>
              <a:gd name="connsiteY8532" fmla="*/ 275914 h 512833"/>
              <a:gd name="connsiteX8533" fmla="*/ 3851575 w 4972343"/>
              <a:gd name="connsiteY8533" fmla="*/ 266926 h 512833"/>
              <a:gd name="connsiteX8534" fmla="*/ 3823328 w 4972343"/>
              <a:gd name="connsiteY8534" fmla="*/ 266926 h 512833"/>
              <a:gd name="connsiteX8535" fmla="*/ 3832317 w 4972343"/>
              <a:gd name="connsiteY8535" fmla="*/ 275914 h 512833"/>
              <a:gd name="connsiteX8536" fmla="*/ 3823328 w 4972343"/>
              <a:gd name="connsiteY8536" fmla="*/ 284902 h 512833"/>
              <a:gd name="connsiteX8537" fmla="*/ 3814341 w 4972343"/>
              <a:gd name="connsiteY8537" fmla="*/ 275914 h 512833"/>
              <a:gd name="connsiteX8538" fmla="*/ 3823328 w 4972343"/>
              <a:gd name="connsiteY8538" fmla="*/ 266926 h 512833"/>
              <a:gd name="connsiteX8539" fmla="*/ 3795084 w 4972343"/>
              <a:gd name="connsiteY8539" fmla="*/ 266926 h 512833"/>
              <a:gd name="connsiteX8540" fmla="*/ 3804072 w 4972343"/>
              <a:gd name="connsiteY8540" fmla="*/ 275914 h 512833"/>
              <a:gd name="connsiteX8541" fmla="*/ 3795084 w 4972343"/>
              <a:gd name="connsiteY8541" fmla="*/ 284902 h 512833"/>
              <a:gd name="connsiteX8542" fmla="*/ 3786096 w 4972343"/>
              <a:gd name="connsiteY8542" fmla="*/ 275914 h 512833"/>
              <a:gd name="connsiteX8543" fmla="*/ 3795084 w 4972343"/>
              <a:gd name="connsiteY8543" fmla="*/ 266926 h 512833"/>
              <a:gd name="connsiteX8544" fmla="*/ 3766837 w 4972343"/>
              <a:gd name="connsiteY8544" fmla="*/ 266926 h 512833"/>
              <a:gd name="connsiteX8545" fmla="*/ 3775825 w 4972343"/>
              <a:gd name="connsiteY8545" fmla="*/ 275914 h 512833"/>
              <a:gd name="connsiteX8546" fmla="*/ 3766837 w 4972343"/>
              <a:gd name="connsiteY8546" fmla="*/ 284902 h 512833"/>
              <a:gd name="connsiteX8547" fmla="*/ 3757850 w 4972343"/>
              <a:gd name="connsiteY8547" fmla="*/ 275914 h 512833"/>
              <a:gd name="connsiteX8548" fmla="*/ 3766837 w 4972343"/>
              <a:gd name="connsiteY8548" fmla="*/ 266926 h 512833"/>
              <a:gd name="connsiteX8549" fmla="*/ 3738593 w 4972343"/>
              <a:gd name="connsiteY8549" fmla="*/ 266926 h 512833"/>
              <a:gd name="connsiteX8550" fmla="*/ 3747581 w 4972343"/>
              <a:gd name="connsiteY8550" fmla="*/ 275914 h 512833"/>
              <a:gd name="connsiteX8551" fmla="*/ 3738593 w 4972343"/>
              <a:gd name="connsiteY8551" fmla="*/ 284902 h 512833"/>
              <a:gd name="connsiteX8552" fmla="*/ 3729605 w 4972343"/>
              <a:gd name="connsiteY8552" fmla="*/ 275914 h 512833"/>
              <a:gd name="connsiteX8553" fmla="*/ 3738593 w 4972343"/>
              <a:gd name="connsiteY8553" fmla="*/ 266926 h 512833"/>
              <a:gd name="connsiteX8554" fmla="*/ 3710347 w 4972343"/>
              <a:gd name="connsiteY8554" fmla="*/ 266926 h 512833"/>
              <a:gd name="connsiteX8555" fmla="*/ 3719335 w 4972343"/>
              <a:gd name="connsiteY8555" fmla="*/ 275914 h 512833"/>
              <a:gd name="connsiteX8556" fmla="*/ 3710347 w 4972343"/>
              <a:gd name="connsiteY8556" fmla="*/ 284902 h 512833"/>
              <a:gd name="connsiteX8557" fmla="*/ 3701359 w 4972343"/>
              <a:gd name="connsiteY8557" fmla="*/ 275914 h 512833"/>
              <a:gd name="connsiteX8558" fmla="*/ 3710347 w 4972343"/>
              <a:gd name="connsiteY8558" fmla="*/ 266926 h 512833"/>
              <a:gd name="connsiteX8559" fmla="*/ 3682102 w 4972343"/>
              <a:gd name="connsiteY8559" fmla="*/ 266926 h 512833"/>
              <a:gd name="connsiteX8560" fmla="*/ 3691090 w 4972343"/>
              <a:gd name="connsiteY8560" fmla="*/ 275914 h 512833"/>
              <a:gd name="connsiteX8561" fmla="*/ 3682102 w 4972343"/>
              <a:gd name="connsiteY8561" fmla="*/ 284902 h 512833"/>
              <a:gd name="connsiteX8562" fmla="*/ 3673114 w 4972343"/>
              <a:gd name="connsiteY8562" fmla="*/ 275914 h 512833"/>
              <a:gd name="connsiteX8563" fmla="*/ 3682102 w 4972343"/>
              <a:gd name="connsiteY8563" fmla="*/ 266926 h 512833"/>
              <a:gd name="connsiteX8564" fmla="*/ 3653855 w 4972343"/>
              <a:gd name="connsiteY8564" fmla="*/ 266926 h 512833"/>
              <a:gd name="connsiteX8565" fmla="*/ 3662844 w 4972343"/>
              <a:gd name="connsiteY8565" fmla="*/ 275914 h 512833"/>
              <a:gd name="connsiteX8566" fmla="*/ 3653855 w 4972343"/>
              <a:gd name="connsiteY8566" fmla="*/ 284902 h 512833"/>
              <a:gd name="connsiteX8567" fmla="*/ 3644868 w 4972343"/>
              <a:gd name="connsiteY8567" fmla="*/ 275914 h 512833"/>
              <a:gd name="connsiteX8568" fmla="*/ 3653855 w 4972343"/>
              <a:gd name="connsiteY8568" fmla="*/ 266926 h 512833"/>
              <a:gd name="connsiteX8569" fmla="*/ 3625611 w 4972343"/>
              <a:gd name="connsiteY8569" fmla="*/ 266926 h 512833"/>
              <a:gd name="connsiteX8570" fmla="*/ 3634599 w 4972343"/>
              <a:gd name="connsiteY8570" fmla="*/ 275914 h 512833"/>
              <a:gd name="connsiteX8571" fmla="*/ 3625611 w 4972343"/>
              <a:gd name="connsiteY8571" fmla="*/ 284902 h 512833"/>
              <a:gd name="connsiteX8572" fmla="*/ 3616623 w 4972343"/>
              <a:gd name="connsiteY8572" fmla="*/ 275914 h 512833"/>
              <a:gd name="connsiteX8573" fmla="*/ 3625611 w 4972343"/>
              <a:gd name="connsiteY8573" fmla="*/ 266926 h 512833"/>
              <a:gd name="connsiteX8574" fmla="*/ 3597365 w 4972343"/>
              <a:gd name="connsiteY8574" fmla="*/ 266926 h 512833"/>
              <a:gd name="connsiteX8575" fmla="*/ 3606353 w 4972343"/>
              <a:gd name="connsiteY8575" fmla="*/ 275914 h 512833"/>
              <a:gd name="connsiteX8576" fmla="*/ 3597365 w 4972343"/>
              <a:gd name="connsiteY8576" fmla="*/ 284902 h 512833"/>
              <a:gd name="connsiteX8577" fmla="*/ 3588377 w 4972343"/>
              <a:gd name="connsiteY8577" fmla="*/ 275914 h 512833"/>
              <a:gd name="connsiteX8578" fmla="*/ 3597365 w 4972343"/>
              <a:gd name="connsiteY8578" fmla="*/ 266926 h 512833"/>
              <a:gd name="connsiteX8579" fmla="*/ 3569120 w 4972343"/>
              <a:gd name="connsiteY8579" fmla="*/ 266926 h 512833"/>
              <a:gd name="connsiteX8580" fmla="*/ 3578108 w 4972343"/>
              <a:gd name="connsiteY8580" fmla="*/ 275914 h 512833"/>
              <a:gd name="connsiteX8581" fmla="*/ 3569120 w 4972343"/>
              <a:gd name="connsiteY8581" fmla="*/ 284902 h 512833"/>
              <a:gd name="connsiteX8582" fmla="*/ 3560132 w 4972343"/>
              <a:gd name="connsiteY8582" fmla="*/ 275914 h 512833"/>
              <a:gd name="connsiteX8583" fmla="*/ 3569120 w 4972343"/>
              <a:gd name="connsiteY8583" fmla="*/ 266926 h 512833"/>
              <a:gd name="connsiteX8584" fmla="*/ 3540874 w 4972343"/>
              <a:gd name="connsiteY8584" fmla="*/ 266926 h 512833"/>
              <a:gd name="connsiteX8585" fmla="*/ 3549862 w 4972343"/>
              <a:gd name="connsiteY8585" fmla="*/ 275914 h 512833"/>
              <a:gd name="connsiteX8586" fmla="*/ 3540874 w 4972343"/>
              <a:gd name="connsiteY8586" fmla="*/ 284902 h 512833"/>
              <a:gd name="connsiteX8587" fmla="*/ 3531886 w 4972343"/>
              <a:gd name="connsiteY8587" fmla="*/ 275914 h 512833"/>
              <a:gd name="connsiteX8588" fmla="*/ 3540874 w 4972343"/>
              <a:gd name="connsiteY8588" fmla="*/ 266926 h 512833"/>
              <a:gd name="connsiteX8589" fmla="*/ 3512629 w 4972343"/>
              <a:gd name="connsiteY8589" fmla="*/ 266926 h 512833"/>
              <a:gd name="connsiteX8590" fmla="*/ 3521617 w 4972343"/>
              <a:gd name="connsiteY8590" fmla="*/ 275914 h 512833"/>
              <a:gd name="connsiteX8591" fmla="*/ 3512629 w 4972343"/>
              <a:gd name="connsiteY8591" fmla="*/ 284902 h 512833"/>
              <a:gd name="connsiteX8592" fmla="*/ 3503641 w 4972343"/>
              <a:gd name="connsiteY8592" fmla="*/ 275914 h 512833"/>
              <a:gd name="connsiteX8593" fmla="*/ 3512629 w 4972343"/>
              <a:gd name="connsiteY8593" fmla="*/ 266926 h 512833"/>
              <a:gd name="connsiteX8594" fmla="*/ 3484383 w 4972343"/>
              <a:gd name="connsiteY8594" fmla="*/ 266926 h 512833"/>
              <a:gd name="connsiteX8595" fmla="*/ 3493371 w 4972343"/>
              <a:gd name="connsiteY8595" fmla="*/ 275914 h 512833"/>
              <a:gd name="connsiteX8596" fmla="*/ 3484383 w 4972343"/>
              <a:gd name="connsiteY8596" fmla="*/ 284902 h 512833"/>
              <a:gd name="connsiteX8597" fmla="*/ 3475395 w 4972343"/>
              <a:gd name="connsiteY8597" fmla="*/ 275914 h 512833"/>
              <a:gd name="connsiteX8598" fmla="*/ 3484383 w 4972343"/>
              <a:gd name="connsiteY8598" fmla="*/ 266926 h 512833"/>
              <a:gd name="connsiteX8599" fmla="*/ 3456137 w 4972343"/>
              <a:gd name="connsiteY8599" fmla="*/ 266926 h 512833"/>
              <a:gd name="connsiteX8600" fmla="*/ 3465125 w 4972343"/>
              <a:gd name="connsiteY8600" fmla="*/ 275914 h 512833"/>
              <a:gd name="connsiteX8601" fmla="*/ 3456137 w 4972343"/>
              <a:gd name="connsiteY8601" fmla="*/ 284902 h 512833"/>
              <a:gd name="connsiteX8602" fmla="*/ 3447150 w 4972343"/>
              <a:gd name="connsiteY8602" fmla="*/ 275914 h 512833"/>
              <a:gd name="connsiteX8603" fmla="*/ 3456137 w 4972343"/>
              <a:gd name="connsiteY8603" fmla="*/ 266926 h 512833"/>
              <a:gd name="connsiteX8604" fmla="*/ 3427892 w 4972343"/>
              <a:gd name="connsiteY8604" fmla="*/ 266926 h 512833"/>
              <a:gd name="connsiteX8605" fmla="*/ 3436880 w 4972343"/>
              <a:gd name="connsiteY8605" fmla="*/ 275914 h 512833"/>
              <a:gd name="connsiteX8606" fmla="*/ 3427892 w 4972343"/>
              <a:gd name="connsiteY8606" fmla="*/ 284902 h 512833"/>
              <a:gd name="connsiteX8607" fmla="*/ 3418904 w 4972343"/>
              <a:gd name="connsiteY8607" fmla="*/ 275914 h 512833"/>
              <a:gd name="connsiteX8608" fmla="*/ 3427892 w 4972343"/>
              <a:gd name="connsiteY8608" fmla="*/ 266926 h 512833"/>
              <a:gd name="connsiteX8609" fmla="*/ 3399647 w 4972343"/>
              <a:gd name="connsiteY8609" fmla="*/ 266926 h 512833"/>
              <a:gd name="connsiteX8610" fmla="*/ 3408634 w 4972343"/>
              <a:gd name="connsiteY8610" fmla="*/ 275914 h 512833"/>
              <a:gd name="connsiteX8611" fmla="*/ 3399647 w 4972343"/>
              <a:gd name="connsiteY8611" fmla="*/ 284902 h 512833"/>
              <a:gd name="connsiteX8612" fmla="*/ 3390659 w 4972343"/>
              <a:gd name="connsiteY8612" fmla="*/ 275914 h 512833"/>
              <a:gd name="connsiteX8613" fmla="*/ 3399647 w 4972343"/>
              <a:gd name="connsiteY8613" fmla="*/ 266926 h 512833"/>
              <a:gd name="connsiteX8614" fmla="*/ 3371402 w 4972343"/>
              <a:gd name="connsiteY8614" fmla="*/ 266926 h 512833"/>
              <a:gd name="connsiteX8615" fmla="*/ 3380389 w 4972343"/>
              <a:gd name="connsiteY8615" fmla="*/ 275914 h 512833"/>
              <a:gd name="connsiteX8616" fmla="*/ 3371402 w 4972343"/>
              <a:gd name="connsiteY8616" fmla="*/ 284902 h 512833"/>
              <a:gd name="connsiteX8617" fmla="*/ 3362414 w 4972343"/>
              <a:gd name="connsiteY8617" fmla="*/ 275914 h 512833"/>
              <a:gd name="connsiteX8618" fmla="*/ 3371402 w 4972343"/>
              <a:gd name="connsiteY8618" fmla="*/ 266926 h 512833"/>
              <a:gd name="connsiteX8619" fmla="*/ 3343156 w 4972343"/>
              <a:gd name="connsiteY8619" fmla="*/ 266926 h 512833"/>
              <a:gd name="connsiteX8620" fmla="*/ 3352144 w 4972343"/>
              <a:gd name="connsiteY8620" fmla="*/ 275914 h 512833"/>
              <a:gd name="connsiteX8621" fmla="*/ 3343156 w 4972343"/>
              <a:gd name="connsiteY8621" fmla="*/ 284902 h 512833"/>
              <a:gd name="connsiteX8622" fmla="*/ 3334168 w 4972343"/>
              <a:gd name="connsiteY8622" fmla="*/ 275914 h 512833"/>
              <a:gd name="connsiteX8623" fmla="*/ 3343156 w 4972343"/>
              <a:gd name="connsiteY8623" fmla="*/ 266926 h 512833"/>
              <a:gd name="connsiteX8624" fmla="*/ 3314910 w 4972343"/>
              <a:gd name="connsiteY8624" fmla="*/ 266926 h 512833"/>
              <a:gd name="connsiteX8625" fmla="*/ 3323898 w 4972343"/>
              <a:gd name="connsiteY8625" fmla="*/ 275914 h 512833"/>
              <a:gd name="connsiteX8626" fmla="*/ 3314910 w 4972343"/>
              <a:gd name="connsiteY8626" fmla="*/ 284902 h 512833"/>
              <a:gd name="connsiteX8627" fmla="*/ 3305922 w 4972343"/>
              <a:gd name="connsiteY8627" fmla="*/ 275914 h 512833"/>
              <a:gd name="connsiteX8628" fmla="*/ 3314910 w 4972343"/>
              <a:gd name="connsiteY8628" fmla="*/ 266926 h 512833"/>
              <a:gd name="connsiteX8629" fmla="*/ 3286692 w 4972343"/>
              <a:gd name="connsiteY8629" fmla="*/ 266926 h 512833"/>
              <a:gd name="connsiteX8630" fmla="*/ 3295680 w 4972343"/>
              <a:gd name="connsiteY8630" fmla="*/ 275914 h 512833"/>
              <a:gd name="connsiteX8631" fmla="*/ 3286692 w 4972343"/>
              <a:gd name="connsiteY8631" fmla="*/ 284902 h 512833"/>
              <a:gd name="connsiteX8632" fmla="*/ 3277704 w 4972343"/>
              <a:gd name="connsiteY8632" fmla="*/ 275914 h 512833"/>
              <a:gd name="connsiteX8633" fmla="*/ 3286692 w 4972343"/>
              <a:gd name="connsiteY8633" fmla="*/ 266926 h 512833"/>
              <a:gd name="connsiteX8634" fmla="*/ 3258454 w 4972343"/>
              <a:gd name="connsiteY8634" fmla="*/ 266926 h 512833"/>
              <a:gd name="connsiteX8635" fmla="*/ 3267442 w 4972343"/>
              <a:gd name="connsiteY8635" fmla="*/ 275914 h 512833"/>
              <a:gd name="connsiteX8636" fmla="*/ 3258454 w 4972343"/>
              <a:gd name="connsiteY8636" fmla="*/ 284902 h 512833"/>
              <a:gd name="connsiteX8637" fmla="*/ 3249466 w 4972343"/>
              <a:gd name="connsiteY8637" fmla="*/ 275914 h 512833"/>
              <a:gd name="connsiteX8638" fmla="*/ 3258454 w 4972343"/>
              <a:gd name="connsiteY8638" fmla="*/ 266926 h 512833"/>
              <a:gd name="connsiteX8639" fmla="*/ 3230209 w 4972343"/>
              <a:gd name="connsiteY8639" fmla="*/ 266926 h 512833"/>
              <a:gd name="connsiteX8640" fmla="*/ 3239197 w 4972343"/>
              <a:gd name="connsiteY8640" fmla="*/ 275914 h 512833"/>
              <a:gd name="connsiteX8641" fmla="*/ 3230209 w 4972343"/>
              <a:gd name="connsiteY8641" fmla="*/ 284902 h 512833"/>
              <a:gd name="connsiteX8642" fmla="*/ 3221221 w 4972343"/>
              <a:gd name="connsiteY8642" fmla="*/ 275914 h 512833"/>
              <a:gd name="connsiteX8643" fmla="*/ 3230209 w 4972343"/>
              <a:gd name="connsiteY8643" fmla="*/ 266926 h 512833"/>
              <a:gd name="connsiteX8644" fmla="*/ 3201963 w 4972343"/>
              <a:gd name="connsiteY8644" fmla="*/ 266926 h 512833"/>
              <a:gd name="connsiteX8645" fmla="*/ 3210951 w 4972343"/>
              <a:gd name="connsiteY8645" fmla="*/ 275914 h 512833"/>
              <a:gd name="connsiteX8646" fmla="*/ 3201963 w 4972343"/>
              <a:gd name="connsiteY8646" fmla="*/ 284902 h 512833"/>
              <a:gd name="connsiteX8647" fmla="*/ 3192975 w 4972343"/>
              <a:gd name="connsiteY8647" fmla="*/ 275914 h 512833"/>
              <a:gd name="connsiteX8648" fmla="*/ 3201963 w 4972343"/>
              <a:gd name="connsiteY8648" fmla="*/ 266926 h 512833"/>
              <a:gd name="connsiteX8649" fmla="*/ 3173718 w 4972343"/>
              <a:gd name="connsiteY8649" fmla="*/ 266926 h 512833"/>
              <a:gd name="connsiteX8650" fmla="*/ 3182706 w 4972343"/>
              <a:gd name="connsiteY8650" fmla="*/ 275914 h 512833"/>
              <a:gd name="connsiteX8651" fmla="*/ 3173718 w 4972343"/>
              <a:gd name="connsiteY8651" fmla="*/ 284902 h 512833"/>
              <a:gd name="connsiteX8652" fmla="*/ 3164730 w 4972343"/>
              <a:gd name="connsiteY8652" fmla="*/ 275914 h 512833"/>
              <a:gd name="connsiteX8653" fmla="*/ 3173718 w 4972343"/>
              <a:gd name="connsiteY8653" fmla="*/ 266926 h 512833"/>
              <a:gd name="connsiteX8654" fmla="*/ 3145472 w 4972343"/>
              <a:gd name="connsiteY8654" fmla="*/ 266926 h 512833"/>
              <a:gd name="connsiteX8655" fmla="*/ 3154460 w 4972343"/>
              <a:gd name="connsiteY8655" fmla="*/ 275914 h 512833"/>
              <a:gd name="connsiteX8656" fmla="*/ 3145472 w 4972343"/>
              <a:gd name="connsiteY8656" fmla="*/ 284902 h 512833"/>
              <a:gd name="connsiteX8657" fmla="*/ 3136484 w 4972343"/>
              <a:gd name="connsiteY8657" fmla="*/ 275914 h 512833"/>
              <a:gd name="connsiteX8658" fmla="*/ 3145472 w 4972343"/>
              <a:gd name="connsiteY8658" fmla="*/ 266926 h 512833"/>
              <a:gd name="connsiteX8659" fmla="*/ 3117227 w 4972343"/>
              <a:gd name="connsiteY8659" fmla="*/ 266926 h 512833"/>
              <a:gd name="connsiteX8660" fmla="*/ 3126215 w 4972343"/>
              <a:gd name="connsiteY8660" fmla="*/ 275914 h 512833"/>
              <a:gd name="connsiteX8661" fmla="*/ 3117227 w 4972343"/>
              <a:gd name="connsiteY8661" fmla="*/ 284902 h 512833"/>
              <a:gd name="connsiteX8662" fmla="*/ 3108239 w 4972343"/>
              <a:gd name="connsiteY8662" fmla="*/ 275914 h 512833"/>
              <a:gd name="connsiteX8663" fmla="*/ 3117227 w 4972343"/>
              <a:gd name="connsiteY8663" fmla="*/ 266926 h 512833"/>
              <a:gd name="connsiteX8664" fmla="*/ 3088981 w 4972343"/>
              <a:gd name="connsiteY8664" fmla="*/ 266926 h 512833"/>
              <a:gd name="connsiteX8665" fmla="*/ 3097969 w 4972343"/>
              <a:gd name="connsiteY8665" fmla="*/ 275914 h 512833"/>
              <a:gd name="connsiteX8666" fmla="*/ 3088981 w 4972343"/>
              <a:gd name="connsiteY8666" fmla="*/ 284902 h 512833"/>
              <a:gd name="connsiteX8667" fmla="*/ 3079993 w 4972343"/>
              <a:gd name="connsiteY8667" fmla="*/ 275914 h 512833"/>
              <a:gd name="connsiteX8668" fmla="*/ 3088981 w 4972343"/>
              <a:gd name="connsiteY8668" fmla="*/ 266926 h 512833"/>
              <a:gd name="connsiteX8669" fmla="*/ 3060736 w 4972343"/>
              <a:gd name="connsiteY8669" fmla="*/ 266926 h 512833"/>
              <a:gd name="connsiteX8670" fmla="*/ 3069724 w 4972343"/>
              <a:gd name="connsiteY8670" fmla="*/ 275914 h 512833"/>
              <a:gd name="connsiteX8671" fmla="*/ 3060736 w 4972343"/>
              <a:gd name="connsiteY8671" fmla="*/ 284902 h 512833"/>
              <a:gd name="connsiteX8672" fmla="*/ 3051748 w 4972343"/>
              <a:gd name="connsiteY8672" fmla="*/ 275914 h 512833"/>
              <a:gd name="connsiteX8673" fmla="*/ 3060736 w 4972343"/>
              <a:gd name="connsiteY8673" fmla="*/ 266926 h 512833"/>
              <a:gd name="connsiteX8674" fmla="*/ 3032490 w 4972343"/>
              <a:gd name="connsiteY8674" fmla="*/ 266926 h 512833"/>
              <a:gd name="connsiteX8675" fmla="*/ 3041478 w 4972343"/>
              <a:gd name="connsiteY8675" fmla="*/ 275914 h 512833"/>
              <a:gd name="connsiteX8676" fmla="*/ 3032490 w 4972343"/>
              <a:gd name="connsiteY8676" fmla="*/ 284902 h 512833"/>
              <a:gd name="connsiteX8677" fmla="*/ 3023502 w 4972343"/>
              <a:gd name="connsiteY8677" fmla="*/ 275914 h 512833"/>
              <a:gd name="connsiteX8678" fmla="*/ 3032490 w 4972343"/>
              <a:gd name="connsiteY8678" fmla="*/ 266926 h 512833"/>
              <a:gd name="connsiteX8679" fmla="*/ 3004245 w 4972343"/>
              <a:gd name="connsiteY8679" fmla="*/ 266926 h 512833"/>
              <a:gd name="connsiteX8680" fmla="*/ 3013233 w 4972343"/>
              <a:gd name="connsiteY8680" fmla="*/ 275914 h 512833"/>
              <a:gd name="connsiteX8681" fmla="*/ 3004245 w 4972343"/>
              <a:gd name="connsiteY8681" fmla="*/ 284902 h 512833"/>
              <a:gd name="connsiteX8682" fmla="*/ 2995257 w 4972343"/>
              <a:gd name="connsiteY8682" fmla="*/ 275914 h 512833"/>
              <a:gd name="connsiteX8683" fmla="*/ 3004245 w 4972343"/>
              <a:gd name="connsiteY8683" fmla="*/ 266926 h 512833"/>
              <a:gd name="connsiteX8684" fmla="*/ 2975999 w 4972343"/>
              <a:gd name="connsiteY8684" fmla="*/ 266926 h 512833"/>
              <a:gd name="connsiteX8685" fmla="*/ 2984987 w 4972343"/>
              <a:gd name="connsiteY8685" fmla="*/ 275914 h 512833"/>
              <a:gd name="connsiteX8686" fmla="*/ 2975999 w 4972343"/>
              <a:gd name="connsiteY8686" fmla="*/ 284902 h 512833"/>
              <a:gd name="connsiteX8687" fmla="*/ 2967011 w 4972343"/>
              <a:gd name="connsiteY8687" fmla="*/ 275914 h 512833"/>
              <a:gd name="connsiteX8688" fmla="*/ 2975999 w 4972343"/>
              <a:gd name="connsiteY8688" fmla="*/ 266926 h 512833"/>
              <a:gd name="connsiteX8689" fmla="*/ 2947754 w 4972343"/>
              <a:gd name="connsiteY8689" fmla="*/ 266926 h 512833"/>
              <a:gd name="connsiteX8690" fmla="*/ 2956742 w 4972343"/>
              <a:gd name="connsiteY8690" fmla="*/ 275914 h 512833"/>
              <a:gd name="connsiteX8691" fmla="*/ 2947754 w 4972343"/>
              <a:gd name="connsiteY8691" fmla="*/ 284902 h 512833"/>
              <a:gd name="connsiteX8692" fmla="*/ 2938766 w 4972343"/>
              <a:gd name="connsiteY8692" fmla="*/ 275914 h 512833"/>
              <a:gd name="connsiteX8693" fmla="*/ 2947754 w 4972343"/>
              <a:gd name="connsiteY8693" fmla="*/ 266926 h 512833"/>
              <a:gd name="connsiteX8694" fmla="*/ 2919508 w 4972343"/>
              <a:gd name="connsiteY8694" fmla="*/ 266926 h 512833"/>
              <a:gd name="connsiteX8695" fmla="*/ 2928496 w 4972343"/>
              <a:gd name="connsiteY8695" fmla="*/ 275914 h 512833"/>
              <a:gd name="connsiteX8696" fmla="*/ 2919508 w 4972343"/>
              <a:gd name="connsiteY8696" fmla="*/ 284902 h 512833"/>
              <a:gd name="connsiteX8697" fmla="*/ 2910520 w 4972343"/>
              <a:gd name="connsiteY8697" fmla="*/ 275914 h 512833"/>
              <a:gd name="connsiteX8698" fmla="*/ 2919508 w 4972343"/>
              <a:gd name="connsiteY8698" fmla="*/ 266926 h 512833"/>
              <a:gd name="connsiteX8699" fmla="*/ 2891263 w 4972343"/>
              <a:gd name="connsiteY8699" fmla="*/ 266926 h 512833"/>
              <a:gd name="connsiteX8700" fmla="*/ 2900251 w 4972343"/>
              <a:gd name="connsiteY8700" fmla="*/ 275914 h 512833"/>
              <a:gd name="connsiteX8701" fmla="*/ 2891263 w 4972343"/>
              <a:gd name="connsiteY8701" fmla="*/ 284902 h 512833"/>
              <a:gd name="connsiteX8702" fmla="*/ 2882275 w 4972343"/>
              <a:gd name="connsiteY8702" fmla="*/ 275914 h 512833"/>
              <a:gd name="connsiteX8703" fmla="*/ 2891263 w 4972343"/>
              <a:gd name="connsiteY8703" fmla="*/ 266926 h 512833"/>
              <a:gd name="connsiteX8704" fmla="*/ 2863017 w 4972343"/>
              <a:gd name="connsiteY8704" fmla="*/ 266926 h 512833"/>
              <a:gd name="connsiteX8705" fmla="*/ 2872005 w 4972343"/>
              <a:gd name="connsiteY8705" fmla="*/ 275914 h 512833"/>
              <a:gd name="connsiteX8706" fmla="*/ 2863017 w 4972343"/>
              <a:gd name="connsiteY8706" fmla="*/ 284902 h 512833"/>
              <a:gd name="connsiteX8707" fmla="*/ 2854029 w 4972343"/>
              <a:gd name="connsiteY8707" fmla="*/ 275914 h 512833"/>
              <a:gd name="connsiteX8708" fmla="*/ 2863017 w 4972343"/>
              <a:gd name="connsiteY8708" fmla="*/ 266926 h 512833"/>
              <a:gd name="connsiteX8709" fmla="*/ 2834772 w 4972343"/>
              <a:gd name="connsiteY8709" fmla="*/ 266926 h 512833"/>
              <a:gd name="connsiteX8710" fmla="*/ 2843760 w 4972343"/>
              <a:gd name="connsiteY8710" fmla="*/ 275914 h 512833"/>
              <a:gd name="connsiteX8711" fmla="*/ 2834772 w 4972343"/>
              <a:gd name="connsiteY8711" fmla="*/ 284902 h 512833"/>
              <a:gd name="connsiteX8712" fmla="*/ 2825784 w 4972343"/>
              <a:gd name="connsiteY8712" fmla="*/ 275914 h 512833"/>
              <a:gd name="connsiteX8713" fmla="*/ 2834772 w 4972343"/>
              <a:gd name="connsiteY8713" fmla="*/ 266926 h 512833"/>
              <a:gd name="connsiteX8714" fmla="*/ 2806526 w 4972343"/>
              <a:gd name="connsiteY8714" fmla="*/ 266926 h 512833"/>
              <a:gd name="connsiteX8715" fmla="*/ 2815514 w 4972343"/>
              <a:gd name="connsiteY8715" fmla="*/ 275914 h 512833"/>
              <a:gd name="connsiteX8716" fmla="*/ 2806526 w 4972343"/>
              <a:gd name="connsiteY8716" fmla="*/ 284902 h 512833"/>
              <a:gd name="connsiteX8717" fmla="*/ 2797538 w 4972343"/>
              <a:gd name="connsiteY8717" fmla="*/ 275914 h 512833"/>
              <a:gd name="connsiteX8718" fmla="*/ 2806526 w 4972343"/>
              <a:gd name="connsiteY8718" fmla="*/ 266926 h 512833"/>
              <a:gd name="connsiteX8719" fmla="*/ 2778281 w 4972343"/>
              <a:gd name="connsiteY8719" fmla="*/ 266926 h 512833"/>
              <a:gd name="connsiteX8720" fmla="*/ 2787269 w 4972343"/>
              <a:gd name="connsiteY8720" fmla="*/ 275914 h 512833"/>
              <a:gd name="connsiteX8721" fmla="*/ 2778281 w 4972343"/>
              <a:gd name="connsiteY8721" fmla="*/ 284902 h 512833"/>
              <a:gd name="connsiteX8722" fmla="*/ 2769294 w 4972343"/>
              <a:gd name="connsiteY8722" fmla="*/ 275914 h 512833"/>
              <a:gd name="connsiteX8723" fmla="*/ 2778281 w 4972343"/>
              <a:gd name="connsiteY8723" fmla="*/ 266926 h 512833"/>
              <a:gd name="connsiteX8724" fmla="*/ 2750035 w 4972343"/>
              <a:gd name="connsiteY8724" fmla="*/ 266926 h 512833"/>
              <a:gd name="connsiteX8725" fmla="*/ 2759023 w 4972343"/>
              <a:gd name="connsiteY8725" fmla="*/ 275914 h 512833"/>
              <a:gd name="connsiteX8726" fmla="*/ 2750035 w 4972343"/>
              <a:gd name="connsiteY8726" fmla="*/ 284902 h 512833"/>
              <a:gd name="connsiteX8727" fmla="*/ 2741047 w 4972343"/>
              <a:gd name="connsiteY8727" fmla="*/ 275914 h 512833"/>
              <a:gd name="connsiteX8728" fmla="*/ 2750035 w 4972343"/>
              <a:gd name="connsiteY8728" fmla="*/ 266926 h 512833"/>
              <a:gd name="connsiteX8729" fmla="*/ 2721790 w 4972343"/>
              <a:gd name="connsiteY8729" fmla="*/ 266926 h 512833"/>
              <a:gd name="connsiteX8730" fmla="*/ 2730778 w 4972343"/>
              <a:gd name="connsiteY8730" fmla="*/ 275914 h 512833"/>
              <a:gd name="connsiteX8731" fmla="*/ 2721790 w 4972343"/>
              <a:gd name="connsiteY8731" fmla="*/ 284902 h 512833"/>
              <a:gd name="connsiteX8732" fmla="*/ 2712803 w 4972343"/>
              <a:gd name="connsiteY8732" fmla="*/ 275914 h 512833"/>
              <a:gd name="connsiteX8733" fmla="*/ 2721790 w 4972343"/>
              <a:gd name="connsiteY8733" fmla="*/ 266926 h 512833"/>
              <a:gd name="connsiteX8734" fmla="*/ 2693544 w 4972343"/>
              <a:gd name="connsiteY8734" fmla="*/ 266926 h 512833"/>
              <a:gd name="connsiteX8735" fmla="*/ 2702532 w 4972343"/>
              <a:gd name="connsiteY8735" fmla="*/ 275914 h 512833"/>
              <a:gd name="connsiteX8736" fmla="*/ 2693544 w 4972343"/>
              <a:gd name="connsiteY8736" fmla="*/ 284902 h 512833"/>
              <a:gd name="connsiteX8737" fmla="*/ 2684556 w 4972343"/>
              <a:gd name="connsiteY8737" fmla="*/ 275914 h 512833"/>
              <a:gd name="connsiteX8738" fmla="*/ 2693544 w 4972343"/>
              <a:gd name="connsiteY8738" fmla="*/ 266926 h 512833"/>
              <a:gd name="connsiteX8739" fmla="*/ 2665299 w 4972343"/>
              <a:gd name="connsiteY8739" fmla="*/ 266926 h 512833"/>
              <a:gd name="connsiteX8740" fmla="*/ 2674287 w 4972343"/>
              <a:gd name="connsiteY8740" fmla="*/ 275914 h 512833"/>
              <a:gd name="connsiteX8741" fmla="*/ 2665299 w 4972343"/>
              <a:gd name="connsiteY8741" fmla="*/ 284902 h 512833"/>
              <a:gd name="connsiteX8742" fmla="*/ 2656312 w 4972343"/>
              <a:gd name="connsiteY8742" fmla="*/ 275914 h 512833"/>
              <a:gd name="connsiteX8743" fmla="*/ 2665299 w 4972343"/>
              <a:gd name="connsiteY8743" fmla="*/ 266926 h 512833"/>
              <a:gd name="connsiteX8744" fmla="*/ 2637053 w 4972343"/>
              <a:gd name="connsiteY8744" fmla="*/ 266926 h 512833"/>
              <a:gd name="connsiteX8745" fmla="*/ 2646041 w 4972343"/>
              <a:gd name="connsiteY8745" fmla="*/ 275914 h 512833"/>
              <a:gd name="connsiteX8746" fmla="*/ 2637053 w 4972343"/>
              <a:gd name="connsiteY8746" fmla="*/ 284902 h 512833"/>
              <a:gd name="connsiteX8747" fmla="*/ 2628065 w 4972343"/>
              <a:gd name="connsiteY8747" fmla="*/ 275914 h 512833"/>
              <a:gd name="connsiteX8748" fmla="*/ 2637053 w 4972343"/>
              <a:gd name="connsiteY8748" fmla="*/ 266926 h 512833"/>
              <a:gd name="connsiteX8749" fmla="*/ 2608809 w 4972343"/>
              <a:gd name="connsiteY8749" fmla="*/ 266926 h 512833"/>
              <a:gd name="connsiteX8750" fmla="*/ 2617796 w 4972343"/>
              <a:gd name="connsiteY8750" fmla="*/ 275914 h 512833"/>
              <a:gd name="connsiteX8751" fmla="*/ 2608809 w 4972343"/>
              <a:gd name="connsiteY8751" fmla="*/ 284902 h 512833"/>
              <a:gd name="connsiteX8752" fmla="*/ 2599821 w 4972343"/>
              <a:gd name="connsiteY8752" fmla="*/ 275914 h 512833"/>
              <a:gd name="connsiteX8753" fmla="*/ 2608809 w 4972343"/>
              <a:gd name="connsiteY8753" fmla="*/ 266926 h 512833"/>
              <a:gd name="connsiteX8754" fmla="*/ 2580562 w 4972343"/>
              <a:gd name="connsiteY8754" fmla="*/ 266926 h 512833"/>
              <a:gd name="connsiteX8755" fmla="*/ 2589550 w 4972343"/>
              <a:gd name="connsiteY8755" fmla="*/ 275914 h 512833"/>
              <a:gd name="connsiteX8756" fmla="*/ 2580562 w 4972343"/>
              <a:gd name="connsiteY8756" fmla="*/ 284902 h 512833"/>
              <a:gd name="connsiteX8757" fmla="*/ 2571574 w 4972343"/>
              <a:gd name="connsiteY8757" fmla="*/ 275914 h 512833"/>
              <a:gd name="connsiteX8758" fmla="*/ 2580562 w 4972343"/>
              <a:gd name="connsiteY8758" fmla="*/ 266926 h 512833"/>
              <a:gd name="connsiteX8759" fmla="*/ 2552317 w 4972343"/>
              <a:gd name="connsiteY8759" fmla="*/ 266926 h 512833"/>
              <a:gd name="connsiteX8760" fmla="*/ 2561305 w 4972343"/>
              <a:gd name="connsiteY8760" fmla="*/ 275914 h 512833"/>
              <a:gd name="connsiteX8761" fmla="*/ 2552317 w 4972343"/>
              <a:gd name="connsiteY8761" fmla="*/ 284902 h 512833"/>
              <a:gd name="connsiteX8762" fmla="*/ 2543330 w 4972343"/>
              <a:gd name="connsiteY8762" fmla="*/ 275914 h 512833"/>
              <a:gd name="connsiteX8763" fmla="*/ 2552317 w 4972343"/>
              <a:gd name="connsiteY8763" fmla="*/ 266926 h 512833"/>
              <a:gd name="connsiteX8764" fmla="*/ 2524071 w 4972343"/>
              <a:gd name="connsiteY8764" fmla="*/ 266926 h 512833"/>
              <a:gd name="connsiteX8765" fmla="*/ 2533059 w 4972343"/>
              <a:gd name="connsiteY8765" fmla="*/ 275914 h 512833"/>
              <a:gd name="connsiteX8766" fmla="*/ 2524071 w 4972343"/>
              <a:gd name="connsiteY8766" fmla="*/ 284902 h 512833"/>
              <a:gd name="connsiteX8767" fmla="*/ 2515083 w 4972343"/>
              <a:gd name="connsiteY8767" fmla="*/ 275914 h 512833"/>
              <a:gd name="connsiteX8768" fmla="*/ 2524071 w 4972343"/>
              <a:gd name="connsiteY8768" fmla="*/ 266926 h 512833"/>
              <a:gd name="connsiteX8769" fmla="*/ 2495826 w 4972343"/>
              <a:gd name="connsiteY8769" fmla="*/ 266926 h 512833"/>
              <a:gd name="connsiteX8770" fmla="*/ 2504814 w 4972343"/>
              <a:gd name="connsiteY8770" fmla="*/ 275914 h 512833"/>
              <a:gd name="connsiteX8771" fmla="*/ 2495826 w 4972343"/>
              <a:gd name="connsiteY8771" fmla="*/ 284902 h 512833"/>
              <a:gd name="connsiteX8772" fmla="*/ 2486839 w 4972343"/>
              <a:gd name="connsiteY8772" fmla="*/ 275914 h 512833"/>
              <a:gd name="connsiteX8773" fmla="*/ 2495826 w 4972343"/>
              <a:gd name="connsiteY8773" fmla="*/ 266926 h 512833"/>
              <a:gd name="connsiteX8774" fmla="*/ 2467580 w 4972343"/>
              <a:gd name="connsiteY8774" fmla="*/ 266926 h 512833"/>
              <a:gd name="connsiteX8775" fmla="*/ 2476568 w 4972343"/>
              <a:gd name="connsiteY8775" fmla="*/ 275914 h 512833"/>
              <a:gd name="connsiteX8776" fmla="*/ 2467580 w 4972343"/>
              <a:gd name="connsiteY8776" fmla="*/ 284902 h 512833"/>
              <a:gd name="connsiteX8777" fmla="*/ 2458592 w 4972343"/>
              <a:gd name="connsiteY8777" fmla="*/ 275914 h 512833"/>
              <a:gd name="connsiteX8778" fmla="*/ 2467580 w 4972343"/>
              <a:gd name="connsiteY8778" fmla="*/ 266926 h 512833"/>
              <a:gd name="connsiteX8779" fmla="*/ 2439336 w 4972343"/>
              <a:gd name="connsiteY8779" fmla="*/ 266926 h 512833"/>
              <a:gd name="connsiteX8780" fmla="*/ 2448323 w 4972343"/>
              <a:gd name="connsiteY8780" fmla="*/ 275914 h 512833"/>
              <a:gd name="connsiteX8781" fmla="*/ 2439336 w 4972343"/>
              <a:gd name="connsiteY8781" fmla="*/ 284902 h 512833"/>
              <a:gd name="connsiteX8782" fmla="*/ 2430348 w 4972343"/>
              <a:gd name="connsiteY8782" fmla="*/ 275914 h 512833"/>
              <a:gd name="connsiteX8783" fmla="*/ 2439336 w 4972343"/>
              <a:gd name="connsiteY8783" fmla="*/ 266926 h 512833"/>
              <a:gd name="connsiteX8784" fmla="*/ 2411089 w 4972343"/>
              <a:gd name="connsiteY8784" fmla="*/ 266926 h 512833"/>
              <a:gd name="connsiteX8785" fmla="*/ 2420077 w 4972343"/>
              <a:gd name="connsiteY8785" fmla="*/ 275914 h 512833"/>
              <a:gd name="connsiteX8786" fmla="*/ 2411089 w 4972343"/>
              <a:gd name="connsiteY8786" fmla="*/ 284902 h 512833"/>
              <a:gd name="connsiteX8787" fmla="*/ 2402101 w 4972343"/>
              <a:gd name="connsiteY8787" fmla="*/ 275914 h 512833"/>
              <a:gd name="connsiteX8788" fmla="*/ 2411089 w 4972343"/>
              <a:gd name="connsiteY8788" fmla="*/ 266926 h 512833"/>
              <a:gd name="connsiteX8789" fmla="*/ 2382845 w 4972343"/>
              <a:gd name="connsiteY8789" fmla="*/ 266926 h 512833"/>
              <a:gd name="connsiteX8790" fmla="*/ 2391832 w 4972343"/>
              <a:gd name="connsiteY8790" fmla="*/ 275914 h 512833"/>
              <a:gd name="connsiteX8791" fmla="*/ 2382845 w 4972343"/>
              <a:gd name="connsiteY8791" fmla="*/ 284902 h 512833"/>
              <a:gd name="connsiteX8792" fmla="*/ 2373857 w 4972343"/>
              <a:gd name="connsiteY8792" fmla="*/ 275914 h 512833"/>
              <a:gd name="connsiteX8793" fmla="*/ 2382845 w 4972343"/>
              <a:gd name="connsiteY8793" fmla="*/ 266926 h 512833"/>
              <a:gd name="connsiteX8794" fmla="*/ 2354598 w 4972343"/>
              <a:gd name="connsiteY8794" fmla="*/ 266926 h 512833"/>
              <a:gd name="connsiteX8795" fmla="*/ 2363586 w 4972343"/>
              <a:gd name="connsiteY8795" fmla="*/ 275914 h 512833"/>
              <a:gd name="connsiteX8796" fmla="*/ 2354598 w 4972343"/>
              <a:gd name="connsiteY8796" fmla="*/ 284902 h 512833"/>
              <a:gd name="connsiteX8797" fmla="*/ 2345610 w 4972343"/>
              <a:gd name="connsiteY8797" fmla="*/ 275914 h 512833"/>
              <a:gd name="connsiteX8798" fmla="*/ 2354598 w 4972343"/>
              <a:gd name="connsiteY8798" fmla="*/ 266926 h 512833"/>
              <a:gd name="connsiteX8799" fmla="*/ 2326354 w 4972343"/>
              <a:gd name="connsiteY8799" fmla="*/ 266926 h 512833"/>
              <a:gd name="connsiteX8800" fmla="*/ 2335341 w 4972343"/>
              <a:gd name="connsiteY8800" fmla="*/ 275914 h 512833"/>
              <a:gd name="connsiteX8801" fmla="*/ 2326354 w 4972343"/>
              <a:gd name="connsiteY8801" fmla="*/ 284902 h 512833"/>
              <a:gd name="connsiteX8802" fmla="*/ 2317366 w 4972343"/>
              <a:gd name="connsiteY8802" fmla="*/ 275914 h 512833"/>
              <a:gd name="connsiteX8803" fmla="*/ 2326354 w 4972343"/>
              <a:gd name="connsiteY8803" fmla="*/ 266926 h 512833"/>
              <a:gd name="connsiteX8804" fmla="*/ 2298107 w 4972343"/>
              <a:gd name="connsiteY8804" fmla="*/ 266926 h 512833"/>
              <a:gd name="connsiteX8805" fmla="*/ 2307095 w 4972343"/>
              <a:gd name="connsiteY8805" fmla="*/ 275914 h 512833"/>
              <a:gd name="connsiteX8806" fmla="*/ 2298107 w 4972343"/>
              <a:gd name="connsiteY8806" fmla="*/ 284902 h 512833"/>
              <a:gd name="connsiteX8807" fmla="*/ 2289119 w 4972343"/>
              <a:gd name="connsiteY8807" fmla="*/ 275914 h 512833"/>
              <a:gd name="connsiteX8808" fmla="*/ 2298107 w 4972343"/>
              <a:gd name="connsiteY8808" fmla="*/ 266926 h 512833"/>
              <a:gd name="connsiteX8809" fmla="*/ 2269863 w 4972343"/>
              <a:gd name="connsiteY8809" fmla="*/ 266926 h 512833"/>
              <a:gd name="connsiteX8810" fmla="*/ 2278850 w 4972343"/>
              <a:gd name="connsiteY8810" fmla="*/ 275914 h 512833"/>
              <a:gd name="connsiteX8811" fmla="*/ 2269863 w 4972343"/>
              <a:gd name="connsiteY8811" fmla="*/ 284902 h 512833"/>
              <a:gd name="connsiteX8812" fmla="*/ 2260875 w 4972343"/>
              <a:gd name="connsiteY8812" fmla="*/ 275914 h 512833"/>
              <a:gd name="connsiteX8813" fmla="*/ 2269863 w 4972343"/>
              <a:gd name="connsiteY8813" fmla="*/ 266926 h 512833"/>
              <a:gd name="connsiteX8814" fmla="*/ 2241616 w 4972343"/>
              <a:gd name="connsiteY8814" fmla="*/ 266926 h 512833"/>
              <a:gd name="connsiteX8815" fmla="*/ 2250604 w 4972343"/>
              <a:gd name="connsiteY8815" fmla="*/ 275914 h 512833"/>
              <a:gd name="connsiteX8816" fmla="*/ 2241616 w 4972343"/>
              <a:gd name="connsiteY8816" fmla="*/ 284902 h 512833"/>
              <a:gd name="connsiteX8817" fmla="*/ 2232628 w 4972343"/>
              <a:gd name="connsiteY8817" fmla="*/ 275914 h 512833"/>
              <a:gd name="connsiteX8818" fmla="*/ 2241616 w 4972343"/>
              <a:gd name="connsiteY8818" fmla="*/ 266926 h 512833"/>
              <a:gd name="connsiteX8819" fmla="*/ 2213372 w 4972343"/>
              <a:gd name="connsiteY8819" fmla="*/ 266926 h 512833"/>
              <a:gd name="connsiteX8820" fmla="*/ 2222360 w 4972343"/>
              <a:gd name="connsiteY8820" fmla="*/ 275914 h 512833"/>
              <a:gd name="connsiteX8821" fmla="*/ 2213372 w 4972343"/>
              <a:gd name="connsiteY8821" fmla="*/ 284902 h 512833"/>
              <a:gd name="connsiteX8822" fmla="*/ 2204384 w 4972343"/>
              <a:gd name="connsiteY8822" fmla="*/ 275914 h 512833"/>
              <a:gd name="connsiteX8823" fmla="*/ 2213372 w 4972343"/>
              <a:gd name="connsiteY8823" fmla="*/ 266926 h 512833"/>
              <a:gd name="connsiteX8824" fmla="*/ 2185125 w 4972343"/>
              <a:gd name="connsiteY8824" fmla="*/ 266926 h 512833"/>
              <a:gd name="connsiteX8825" fmla="*/ 2194113 w 4972343"/>
              <a:gd name="connsiteY8825" fmla="*/ 275914 h 512833"/>
              <a:gd name="connsiteX8826" fmla="*/ 2185125 w 4972343"/>
              <a:gd name="connsiteY8826" fmla="*/ 284902 h 512833"/>
              <a:gd name="connsiteX8827" fmla="*/ 2176137 w 4972343"/>
              <a:gd name="connsiteY8827" fmla="*/ 275914 h 512833"/>
              <a:gd name="connsiteX8828" fmla="*/ 2185125 w 4972343"/>
              <a:gd name="connsiteY8828" fmla="*/ 266926 h 512833"/>
              <a:gd name="connsiteX8829" fmla="*/ 2156881 w 4972343"/>
              <a:gd name="connsiteY8829" fmla="*/ 266926 h 512833"/>
              <a:gd name="connsiteX8830" fmla="*/ 2165869 w 4972343"/>
              <a:gd name="connsiteY8830" fmla="*/ 275914 h 512833"/>
              <a:gd name="connsiteX8831" fmla="*/ 2156881 w 4972343"/>
              <a:gd name="connsiteY8831" fmla="*/ 284902 h 512833"/>
              <a:gd name="connsiteX8832" fmla="*/ 2147893 w 4972343"/>
              <a:gd name="connsiteY8832" fmla="*/ 275914 h 512833"/>
              <a:gd name="connsiteX8833" fmla="*/ 2156881 w 4972343"/>
              <a:gd name="connsiteY8833" fmla="*/ 266926 h 512833"/>
              <a:gd name="connsiteX8834" fmla="*/ 2128634 w 4972343"/>
              <a:gd name="connsiteY8834" fmla="*/ 266926 h 512833"/>
              <a:gd name="connsiteX8835" fmla="*/ 2137622 w 4972343"/>
              <a:gd name="connsiteY8835" fmla="*/ 275914 h 512833"/>
              <a:gd name="connsiteX8836" fmla="*/ 2128634 w 4972343"/>
              <a:gd name="connsiteY8836" fmla="*/ 284902 h 512833"/>
              <a:gd name="connsiteX8837" fmla="*/ 2119647 w 4972343"/>
              <a:gd name="connsiteY8837" fmla="*/ 275914 h 512833"/>
              <a:gd name="connsiteX8838" fmla="*/ 2128634 w 4972343"/>
              <a:gd name="connsiteY8838" fmla="*/ 266926 h 512833"/>
              <a:gd name="connsiteX8839" fmla="*/ 2100390 w 4972343"/>
              <a:gd name="connsiteY8839" fmla="*/ 266926 h 512833"/>
              <a:gd name="connsiteX8840" fmla="*/ 2109378 w 4972343"/>
              <a:gd name="connsiteY8840" fmla="*/ 275914 h 512833"/>
              <a:gd name="connsiteX8841" fmla="*/ 2100390 w 4972343"/>
              <a:gd name="connsiteY8841" fmla="*/ 284902 h 512833"/>
              <a:gd name="connsiteX8842" fmla="*/ 2091402 w 4972343"/>
              <a:gd name="connsiteY8842" fmla="*/ 275914 h 512833"/>
              <a:gd name="connsiteX8843" fmla="*/ 2100390 w 4972343"/>
              <a:gd name="connsiteY8843" fmla="*/ 266926 h 512833"/>
              <a:gd name="connsiteX8844" fmla="*/ 2072143 w 4972343"/>
              <a:gd name="connsiteY8844" fmla="*/ 266926 h 512833"/>
              <a:gd name="connsiteX8845" fmla="*/ 2081131 w 4972343"/>
              <a:gd name="connsiteY8845" fmla="*/ 275914 h 512833"/>
              <a:gd name="connsiteX8846" fmla="*/ 2072143 w 4972343"/>
              <a:gd name="connsiteY8846" fmla="*/ 284902 h 512833"/>
              <a:gd name="connsiteX8847" fmla="*/ 2063156 w 4972343"/>
              <a:gd name="connsiteY8847" fmla="*/ 275914 h 512833"/>
              <a:gd name="connsiteX8848" fmla="*/ 2072143 w 4972343"/>
              <a:gd name="connsiteY8848" fmla="*/ 266926 h 512833"/>
              <a:gd name="connsiteX8849" fmla="*/ 2043899 w 4972343"/>
              <a:gd name="connsiteY8849" fmla="*/ 266926 h 512833"/>
              <a:gd name="connsiteX8850" fmla="*/ 2052887 w 4972343"/>
              <a:gd name="connsiteY8850" fmla="*/ 275914 h 512833"/>
              <a:gd name="connsiteX8851" fmla="*/ 2043899 w 4972343"/>
              <a:gd name="connsiteY8851" fmla="*/ 284902 h 512833"/>
              <a:gd name="connsiteX8852" fmla="*/ 2034911 w 4972343"/>
              <a:gd name="connsiteY8852" fmla="*/ 275914 h 512833"/>
              <a:gd name="connsiteX8853" fmla="*/ 2043899 w 4972343"/>
              <a:gd name="connsiteY8853" fmla="*/ 266926 h 512833"/>
              <a:gd name="connsiteX8854" fmla="*/ 2015653 w 4972343"/>
              <a:gd name="connsiteY8854" fmla="*/ 266926 h 512833"/>
              <a:gd name="connsiteX8855" fmla="*/ 2024640 w 4972343"/>
              <a:gd name="connsiteY8855" fmla="*/ 275914 h 512833"/>
              <a:gd name="connsiteX8856" fmla="*/ 2015653 w 4972343"/>
              <a:gd name="connsiteY8856" fmla="*/ 284902 h 512833"/>
              <a:gd name="connsiteX8857" fmla="*/ 2006665 w 4972343"/>
              <a:gd name="connsiteY8857" fmla="*/ 275914 h 512833"/>
              <a:gd name="connsiteX8858" fmla="*/ 2015653 w 4972343"/>
              <a:gd name="connsiteY8858" fmla="*/ 266926 h 512833"/>
              <a:gd name="connsiteX8859" fmla="*/ 1987408 w 4972343"/>
              <a:gd name="connsiteY8859" fmla="*/ 266926 h 512833"/>
              <a:gd name="connsiteX8860" fmla="*/ 1996396 w 4972343"/>
              <a:gd name="connsiteY8860" fmla="*/ 275914 h 512833"/>
              <a:gd name="connsiteX8861" fmla="*/ 1987408 w 4972343"/>
              <a:gd name="connsiteY8861" fmla="*/ 284902 h 512833"/>
              <a:gd name="connsiteX8862" fmla="*/ 1978420 w 4972343"/>
              <a:gd name="connsiteY8862" fmla="*/ 275914 h 512833"/>
              <a:gd name="connsiteX8863" fmla="*/ 1987408 w 4972343"/>
              <a:gd name="connsiteY8863" fmla="*/ 266926 h 512833"/>
              <a:gd name="connsiteX8864" fmla="*/ 1959161 w 4972343"/>
              <a:gd name="connsiteY8864" fmla="*/ 266926 h 512833"/>
              <a:gd name="connsiteX8865" fmla="*/ 1968149 w 4972343"/>
              <a:gd name="connsiteY8865" fmla="*/ 275914 h 512833"/>
              <a:gd name="connsiteX8866" fmla="*/ 1959161 w 4972343"/>
              <a:gd name="connsiteY8866" fmla="*/ 284902 h 512833"/>
              <a:gd name="connsiteX8867" fmla="*/ 1950174 w 4972343"/>
              <a:gd name="connsiteY8867" fmla="*/ 275914 h 512833"/>
              <a:gd name="connsiteX8868" fmla="*/ 1959161 w 4972343"/>
              <a:gd name="connsiteY8868" fmla="*/ 266926 h 512833"/>
              <a:gd name="connsiteX8869" fmla="*/ 1930917 w 4972343"/>
              <a:gd name="connsiteY8869" fmla="*/ 266926 h 512833"/>
              <a:gd name="connsiteX8870" fmla="*/ 1939905 w 4972343"/>
              <a:gd name="connsiteY8870" fmla="*/ 275914 h 512833"/>
              <a:gd name="connsiteX8871" fmla="*/ 1930917 w 4972343"/>
              <a:gd name="connsiteY8871" fmla="*/ 284902 h 512833"/>
              <a:gd name="connsiteX8872" fmla="*/ 1921929 w 4972343"/>
              <a:gd name="connsiteY8872" fmla="*/ 275914 h 512833"/>
              <a:gd name="connsiteX8873" fmla="*/ 1930917 w 4972343"/>
              <a:gd name="connsiteY8873" fmla="*/ 266926 h 512833"/>
              <a:gd name="connsiteX8874" fmla="*/ 1902671 w 4972343"/>
              <a:gd name="connsiteY8874" fmla="*/ 266926 h 512833"/>
              <a:gd name="connsiteX8875" fmla="*/ 1911658 w 4972343"/>
              <a:gd name="connsiteY8875" fmla="*/ 275914 h 512833"/>
              <a:gd name="connsiteX8876" fmla="*/ 1902671 w 4972343"/>
              <a:gd name="connsiteY8876" fmla="*/ 284902 h 512833"/>
              <a:gd name="connsiteX8877" fmla="*/ 1893683 w 4972343"/>
              <a:gd name="connsiteY8877" fmla="*/ 275914 h 512833"/>
              <a:gd name="connsiteX8878" fmla="*/ 1902671 w 4972343"/>
              <a:gd name="connsiteY8878" fmla="*/ 266926 h 512833"/>
              <a:gd name="connsiteX8879" fmla="*/ 1874426 w 4972343"/>
              <a:gd name="connsiteY8879" fmla="*/ 266926 h 512833"/>
              <a:gd name="connsiteX8880" fmla="*/ 1883414 w 4972343"/>
              <a:gd name="connsiteY8880" fmla="*/ 275914 h 512833"/>
              <a:gd name="connsiteX8881" fmla="*/ 1874426 w 4972343"/>
              <a:gd name="connsiteY8881" fmla="*/ 284902 h 512833"/>
              <a:gd name="connsiteX8882" fmla="*/ 1865438 w 4972343"/>
              <a:gd name="connsiteY8882" fmla="*/ 275914 h 512833"/>
              <a:gd name="connsiteX8883" fmla="*/ 1874426 w 4972343"/>
              <a:gd name="connsiteY8883" fmla="*/ 266926 h 512833"/>
              <a:gd name="connsiteX8884" fmla="*/ 1846180 w 4972343"/>
              <a:gd name="connsiteY8884" fmla="*/ 266926 h 512833"/>
              <a:gd name="connsiteX8885" fmla="*/ 1855167 w 4972343"/>
              <a:gd name="connsiteY8885" fmla="*/ 275914 h 512833"/>
              <a:gd name="connsiteX8886" fmla="*/ 1846180 w 4972343"/>
              <a:gd name="connsiteY8886" fmla="*/ 284902 h 512833"/>
              <a:gd name="connsiteX8887" fmla="*/ 1837192 w 4972343"/>
              <a:gd name="connsiteY8887" fmla="*/ 275914 h 512833"/>
              <a:gd name="connsiteX8888" fmla="*/ 1846180 w 4972343"/>
              <a:gd name="connsiteY8888" fmla="*/ 266926 h 512833"/>
              <a:gd name="connsiteX8889" fmla="*/ 1817935 w 4972343"/>
              <a:gd name="connsiteY8889" fmla="*/ 266926 h 512833"/>
              <a:gd name="connsiteX8890" fmla="*/ 1826923 w 4972343"/>
              <a:gd name="connsiteY8890" fmla="*/ 275914 h 512833"/>
              <a:gd name="connsiteX8891" fmla="*/ 1817935 w 4972343"/>
              <a:gd name="connsiteY8891" fmla="*/ 284902 h 512833"/>
              <a:gd name="connsiteX8892" fmla="*/ 1808947 w 4972343"/>
              <a:gd name="connsiteY8892" fmla="*/ 275914 h 512833"/>
              <a:gd name="connsiteX8893" fmla="*/ 1817935 w 4972343"/>
              <a:gd name="connsiteY8893" fmla="*/ 266926 h 512833"/>
              <a:gd name="connsiteX8894" fmla="*/ 1789689 w 4972343"/>
              <a:gd name="connsiteY8894" fmla="*/ 266926 h 512833"/>
              <a:gd name="connsiteX8895" fmla="*/ 1798677 w 4972343"/>
              <a:gd name="connsiteY8895" fmla="*/ 275914 h 512833"/>
              <a:gd name="connsiteX8896" fmla="*/ 1789689 w 4972343"/>
              <a:gd name="connsiteY8896" fmla="*/ 284902 h 512833"/>
              <a:gd name="connsiteX8897" fmla="*/ 1780701 w 4972343"/>
              <a:gd name="connsiteY8897" fmla="*/ 275914 h 512833"/>
              <a:gd name="connsiteX8898" fmla="*/ 1789689 w 4972343"/>
              <a:gd name="connsiteY8898" fmla="*/ 266926 h 512833"/>
              <a:gd name="connsiteX8899" fmla="*/ 1761443 w 4972343"/>
              <a:gd name="connsiteY8899" fmla="*/ 266926 h 512833"/>
              <a:gd name="connsiteX8900" fmla="*/ 1770431 w 4972343"/>
              <a:gd name="connsiteY8900" fmla="*/ 275914 h 512833"/>
              <a:gd name="connsiteX8901" fmla="*/ 1761443 w 4972343"/>
              <a:gd name="connsiteY8901" fmla="*/ 284902 h 512833"/>
              <a:gd name="connsiteX8902" fmla="*/ 1752455 w 4972343"/>
              <a:gd name="connsiteY8902" fmla="*/ 275914 h 512833"/>
              <a:gd name="connsiteX8903" fmla="*/ 1761443 w 4972343"/>
              <a:gd name="connsiteY8903" fmla="*/ 266926 h 512833"/>
              <a:gd name="connsiteX8904" fmla="*/ 1733198 w 4972343"/>
              <a:gd name="connsiteY8904" fmla="*/ 266926 h 512833"/>
              <a:gd name="connsiteX8905" fmla="*/ 1742185 w 4972343"/>
              <a:gd name="connsiteY8905" fmla="*/ 275914 h 512833"/>
              <a:gd name="connsiteX8906" fmla="*/ 1733198 w 4972343"/>
              <a:gd name="connsiteY8906" fmla="*/ 284902 h 512833"/>
              <a:gd name="connsiteX8907" fmla="*/ 1724210 w 4972343"/>
              <a:gd name="connsiteY8907" fmla="*/ 275914 h 512833"/>
              <a:gd name="connsiteX8908" fmla="*/ 1733198 w 4972343"/>
              <a:gd name="connsiteY8908" fmla="*/ 266926 h 512833"/>
              <a:gd name="connsiteX8909" fmla="*/ 1704953 w 4972343"/>
              <a:gd name="connsiteY8909" fmla="*/ 266926 h 512833"/>
              <a:gd name="connsiteX8910" fmla="*/ 1713940 w 4972343"/>
              <a:gd name="connsiteY8910" fmla="*/ 275914 h 512833"/>
              <a:gd name="connsiteX8911" fmla="*/ 1704953 w 4972343"/>
              <a:gd name="connsiteY8911" fmla="*/ 284902 h 512833"/>
              <a:gd name="connsiteX8912" fmla="*/ 1695965 w 4972343"/>
              <a:gd name="connsiteY8912" fmla="*/ 275914 h 512833"/>
              <a:gd name="connsiteX8913" fmla="*/ 1704953 w 4972343"/>
              <a:gd name="connsiteY8913" fmla="*/ 266926 h 512833"/>
              <a:gd name="connsiteX8914" fmla="*/ 1676708 w 4972343"/>
              <a:gd name="connsiteY8914" fmla="*/ 266926 h 512833"/>
              <a:gd name="connsiteX8915" fmla="*/ 1685695 w 4972343"/>
              <a:gd name="connsiteY8915" fmla="*/ 275914 h 512833"/>
              <a:gd name="connsiteX8916" fmla="*/ 1676708 w 4972343"/>
              <a:gd name="connsiteY8916" fmla="*/ 284902 h 512833"/>
              <a:gd name="connsiteX8917" fmla="*/ 1667720 w 4972343"/>
              <a:gd name="connsiteY8917" fmla="*/ 275914 h 512833"/>
              <a:gd name="connsiteX8918" fmla="*/ 1676708 w 4972343"/>
              <a:gd name="connsiteY8918" fmla="*/ 266926 h 512833"/>
              <a:gd name="connsiteX8919" fmla="*/ 1648462 w 4972343"/>
              <a:gd name="connsiteY8919" fmla="*/ 266926 h 512833"/>
              <a:gd name="connsiteX8920" fmla="*/ 1657450 w 4972343"/>
              <a:gd name="connsiteY8920" fmla="*/ 275914 h 512833"/>
              <a:gd name="connsiteX8921" fmla="*/ 1648462 w 4972343"/>
              <a:gd name="connsiteY8921" fmla="*/ 284902 h 512833"/>
              <a:gd name="connsiteX8922" fmla="*/ 1639474 w 4972343"/>
              <a:gd name="connsiteY8922" fmla="*/ 275914 h 512833"/>
              <a:gd name="connsiteX8923" fmla="*/ 1648462 w 4972343"/>
              <a:gd name="connsiteY8923" fmla="*/ 266926 h 512833"/>
              <a:gd name="connsiteX8924" fmla="*/ 1620216 w 4972343"/>
              <a:gd name="connsiteY8924" fmla="*/ 266926 h 512833"/>
              <a:gd name="connsiteX8925" fmla="*/ 1629204 w 4972343"/>
              <a:gd name="connsiteY8925" fmla="*/ 275914 h 512833"/>
              <a:gd name="connsiteX8926" fmla="*/ 1620216 w 4972343"/>
              <a:gd name="connsiteY8926" fmla="*/ 284902 h 512833"/>
              <a:gd name="connsiteX8927" fmla="*/ 1611228 w 4972343"/>
              <a:gd name="connsiteY8927" fmla="*/ 275914 h 512833"/>
              <a:gd name="connsiteX8928" fmla="*/ 1620216 w 4972343"/>
              <a:gd name="connsiteY8928" fmla="*/ 266926 h 512833"/>
              <a:gd name="connsiteX8929" fmla="*/ 1591998 w 4972343"/>
              <a:gd name="connsiteY8929" fmla="*/ 266926 h 512833"/>
              <a:gd name="connsiteX8930" fmla="*/ 1600986 w 4972343"/>
              <a:gd name="connsiteY8930" fmla="*/ 275914 h 512833"/>
              <a:gd name="connsiteX8931" fmla="*/ 1591998 w 4972343"/>
              <a:gd name="connsiteY8931" fmla="*/ 284902 h 512833"/>
              <a:gd name="connsiteX8932" fmla="*/ 1583010 w 4972343"/>
              <a:gd name="connsiteY8932" fmla="*/ 275914 h 512833"/>
              <a:gd name="connsiteX8933" fmla="*/ 1591998 w 4972343"/>
              <a:gd name="connsiteY8933" fmla="*/ 266926 h 512833"/>
              <a:gd name="connsiteX8934" fmla="*/ 1563760 w 4972343"/>
              <a:gd name="connsiteY8934" fmla="*/ 266926 h 512833"/>
              <a:gd name="connsiteX8935" fmla="*/ 1572748 w 4972343"/>
              <a:gd name="connsiteY8935" fmla="*/ 275914 h 512833"/>
              <a:gd name="connsiteX8936" fmla="*/ 1563760 w 4972343"/>
              <a:gd name="connsiteY8936" fmla="*/ 284902 h 512833"/>
              <a:gd name="connsiteX8937" fmla="*/ 1554772 w 4972343"/>
              <a:gd name="connsiteY8937" fmla="*/ 275914 h 512833"/>
              <a:gd name="connsiteX8938" fmla="*/ 1563760 w 4972343"/>
              <a:gd name="connsiteY8938" fmla="*/ 266926 h 512833"/>
              <a:gd name="connsiteX8939" fmla="*/ 1535515 w 4972343"/>
              <a:gd name="connsiteY8939" fmla="*/ 266926 h 512833"/>
              <a:gd name="connsiteX8940" fmla="*/ 1544503 w 4972343"/>
              <a:gd name="connsiteY8940" fmla="*/ 275914 h 512833"/>
              <a:gd name="connsiteX8941" fmla="*/ 1535515 w 4972343"/>
              <a:gd name="connsiteY8941" fmla="*/ 284902 h 512833"/>
              <a:gd name="connsiteX8942" fmla="*/ 1526527 w 4972343"/>
              <a:gd name="connsiteY8942" fmla="*/ 275914 h 512833"/>
              <a:gd name="connsiteX8943" fmla="*/ 1535515 w 4972343"/>
              <a:gd name="connsiteY8943" fmla="*/ 266926 h 512833"/>
              <a:gd name="connsiteX8944" fmla="*/ 1507269 w 4972343"/>
              <a:gd name="connsiteY8944" fmla="*/ 266926 h 512833"/>
              <a:gd name="connsiteX8945" fmla="*/ 1516257 w 4972343"/>
              <a:gd name="connsiteY8945" fmla="*/ 275914 h 512833"/>
              <a:gd name="connsiteX8946" fmla="*/ 1507269 w 4972343"/>
              <a:gd name="connsiteY8946" fmla="*/ 284902 h 512833"/>
              <a:gd name="connsiteX8947" fmla="*/ 1498281 w 4972343"/>
              <a:gd name="connsiteY8947" fmla="*/ 275914 h 512833"/>
              <a:gd name="connsiteX8948" fmla="*/ 1507269 w 4972343"/>
              <a:gd name="connsiteY8948" fmla="*/ 266926 h 512833"/>
              <a:gd name="connsiteX8949" fmla="*/ 1479024 w 4972343"/>
              <a:gd name="connsiteY8949" fmla="*/ 266926 h 512833"/>
              <a:gd name="connsiteX8950" fmla="*/ 1488012 w 4972343"/>
              <a:gd name="connsiteY8950" fmla="*/ 275914 h 512833"/>
              <a:gd name="connsiteX8951" fmla="*/ 1479024 w 4972343"/>
              <a:gd name="connsiteY8951" fmla="*/ 284902 h 512833"/>
              <a:gd name="connsiteX8952" fmla="*/ 1470036 w 4972343"/>
              <a:gd name="connsiteY8952" fmla="*/ 275914 h 512833"/>
              <a:gd name="connsiteX8953" fmla="*/ 1479024 w 4972343"/>
              <a:gd name="connsiteY8953" fmla="*/ 266926 h 512833"/>
              <a:gd name="connsiteX8954" fmla="*/ 1450778 w 4972343"/>
              <a:gd name="connsiteY8954" fmla="*/ 266926 h 512833"/>
              <a:gd name="connsiteX8955" fmla="*/ 1459766 w 4972343"/>
              <a:gd name="connsiteY8955" fmla="*/ 275914 h 512833"/>
              <a:gd name="connsiteX8956" fmla="*/ 1450778 w 4972343"/>
              <a:gd name="connsiteY8956" fmla="*/ 284902 h 512833"/>
              <a:gd name="connsiteX8957" fmla="*/ 1441790 w 4972343"/>
              <a:gd name="connsiteY8957" fmla="*/ 275914 h 512833"/>
              <a:gd name="connsiteX8958" fmla="*/ 1450778 w 4972343"/>
              <a:gd name="connsiteY8958" fmla="*/ 266926 h 512833"/>
              <a:gd name="connsiteX8959" fmla="*/ 1422533 w 4972343"/>
              <a:gd name="connsiteY8959" fmla="*/ 266926 h 512833"/>
              <a:gd name="connsiteX8960" fmla="*/ 1431521 w 4972343"/>
              <a:gd name="connsiteY8960" fmla="*/ 275914 h 512833"/>
              <a:gd name="connsiteX8961" fmla="*/ 1422533 w 4972343"/>
              <a:gd name="connsiteY8961" fmla="*/ 284902 h 512833"/>
              <a:gd name="connsiteX8962" fmla="*/ 1413545 w 4972343"/>
              <a:gd name="connsiteY8962" fmla="*/ 275914 h 512833"/>
              <a:gd name="connsiteX8963" fmla="*/ 1422533 w 4972343"/>
              <a:gd name="connsiteY8963" fmla="*/ 266926 h 512833"/>
              <a:gd name="connsiteX8964" fmla="*/ 1394287 w 4972343"/>
              <a:gd name="connsiteY8964" fmla="*/ 266926 h 512833"/>
              <a:gd name="connsiteX8965" fmla="*/ 1403275 w 4972343"/>
              <a:gd name="connsiteY8965" fmla="*/ 275914 h 512833"/>
              <a:gd name="connsiteX8966" fmla="*/ 1394287 w 4972343"/>
              <a:gd name="connsiteY8966" fmla="*/ 284902 h 512833"/>
              <a:gd name="connsiteX8967" fmla="*/ 1385299 w 4972343"/>
              <a:gd name="connsiteY8967" fmla="*/ 275914 h 512833"/>
              <a:gd name="connsiteX8968" fmla="*/ 1394287 w 4972343"/>
              <a:gd name="connsiteY8968" fmla="*/ 266926 h 512833"/>
              <a:gd name="connsiteX8969" fmla="*/ 1366042 w 4972343"/>
              <a:gd name="connsiteY8969" fmla="*/ 266926 h 512833"/>
              <a:gd name="connsiteX8970" fmla="*/ 1375030 w 4972343"/>
              <a:gd name="connsiteY8970" fmla="*/ 275914 h 512833"/>
              <a:gd name="connsiteX8971" fmla="*/ 1366042 w 4972343"/>
              <a:gd name="connsiteY8971" fmla="*/ 284902 h 512833"/>
              <a:gd name="connsiteX8972" fmla="*/ 1357054 w 4972343"/>
              <a:gd name="connsiteY8972" fmla="*/ 275914 h 512833"/>
              <a:gd name="connsiteX8973" fmla="*/ 1366042 w 4972343"/>
              <a:gd name="connsiteY8973" fmla="*/ 266926 h 512833"/>
              <a:gd name="connsiteX8974" fmla="*/ 1337796 w 4972343"/>
              <a:gd name="connsiteY8974" fmla="*/ 266926 h 512833"/>
              <a:gd name="connsiteX8975" fmla="*/ 1346784 w 4972343"/>
              <a:gd name="connsiteY8975" fmla="*/ 275914 h 512833"/>
              <a:gd name="connsiteX8976" fmla="*/ 1337796 w 4972343"/>
              <a:gd name="connsiteY8976" fmla="*/ 284902 h 512833"/>
              <a:gd name="connsiteX8977" fmla="*/ 1328808 w 4972343"/>
              <a:gd name="connsiteY8977" fmla="*/ 275914 h 512833"/>
              <a:gd name="connsiteX8978" fmla="*/ 1337796 w 4972343"/>
              <a:gd name="connsiteY8978" fmla="*/ 266926 h 512833"/>
              <a:gd name="connsiteX8979" fmla="*/ 1309551 w 4972343"/>
              <a:gd name="connsiteY8979" fmla="*/ 266926 h 512833"/>
              <a:gd name="connsiteX8980" fmla="*/ 1318539 w 4972343"/>
              <a:gd name="connsiteY8980" fmla="*/ 275914 h 512833"/>
              <a:gd name="connsiteX8981" fmla="*/ 1309551 w 4972343"/>
              <a:gd name="connsiteY8981" fmla="*/ 284902 h 512833"/>
              <a:gd name="connsiteX8982" fmla="*/ 1300563 w 4972343"/>
              <a:gd name="connsiteY8982" fmla="*/ 275914 h 512833"/>
              <a:gd name="connsiteX8983" fmla="*/ 1309551 w 4972343"/>
              <a:gd name="connsiteY8983" fmla="*/ 266926 h 512833"/>
              <a:gd name="connsiteX8984" fmla="*/ 1281305 w 4972343"/>
              <a:gd name="connsiteY8984" fmla="*/ 266926 h 512833"/>
              <a:gd name="connsiteX8985" fmla="*/ 1290293 w 4972343"/>
              <a:gd name="connsiteY8985" fmla="*/ 275914 h 512833"/>
              <a:gd name="connsiteX8986" fmla="*/ 1281305 w 4972343"/>
              <a:gd name="connsiteY8986" fmla="*/ 284902 h 512833"/>
              <a:gd name="connsiteX8987" fmla="*/ 1272317 w 4972343"/>
              <a:gd name="connsiteY8987" fmla="*/ 275914 h 512833"/>
              <a:gd name="connsiteX8988" fmla="*/ 1281305 w 4972343"/>
              <a:gd name="connsiteY8988" fmla="*/ 266926 h 512833"/>
              <a:gd name="connsiteX8989" fmla="*/ 1253060 w 4972343"/>
              <a:gd name="connsiteY8989" fmla="*/ 266926 h 512833"/>
              <a:gd name="connsiteX8990" fmla="*/ 1262048 w 4972343"/>
              <a:gd name="connsiteY8990" fmla="*/ 275914 h 512833"/>
              <a:gd name="connsiteX8991" fmla="*/ 1253060 w 4972343"/>
              <a:gd name="connsiteY8991" fmla="*/ 284902 h 512833"/>
              <a:gd name="connsiteX8992" fmla="*/ 1244072 w 4972343"/>
              <a:gd name="connsiteY8992" fmla="*/ 275914 h 512833"/>
              <a:gd name="connsiteX8993" fmla="*/ 1253060 w 4972343"/>
              <a:gd name="connsiteY8993" fmla="*/ 266926 h 512833"/>
              <a:gd name="connsiteX8994" fmla="*/ 1224814 w 4972343"/>
              <a:gd name="connsiteY8994" fmla="*/ 266926 h 512833"/>
              <a:gd name="connsiteX8995" fmla="*/ 1233802 w 4972343"/>
              <a:gd name="connsiteY8995" fmla="*/ 275914 h 512833"/>
              <a:gd name="connsiteX8996" fmla="*/ 1224814 w 4972343"/>
              <a:gd name="connsiteY8996" fmla="*/ 284902 h 512833"/>
              <a:gd name="connsiteX8997" fmla="*/ 1215826 w 4972343"/>
              <a:gd name="connsiteY8997" fmla="*/ 275914 h 512833"/>
              <a:gd name="connsiteX8998" fmla="*/ 1224814 w 4972343"/>
              <a:gd name="connsiteY8998" fmla="*/ 266926 h 512833"/>
              <a:gd name="connsiteX8999" fmla="*/ 1196569 w 4972343"/>
              <a:gd name="connsiteY8999" fmla="*/ 266926 h 512833"/>
              <a:gd name="connsiteX9000" fmla="*/ 1205557 w 4972343"/>
              <a:gd name="connsiteY9000" fmla="*/ 275914 h 512833"/>
              <a:gd name="connsiteX9001" fmla="*/ 1196569 w 4972343"/>
              <a:gd name="connsiteY9001" fmla="*/ 284902 h 512833"/>
              <a:gd name="connsiteX9002" fmla="*/ 1187581 w 4972343"/>
              <a:gd name="connsiteY9002" fmla="*/ 275914 h 512833"/>
              <a:gd name="connsiteX9003" fmla="*/ 1196569 w 4972343"/>
              <a:gd name="connsiteY9003" fmla="*/ 266926 h 512833"/>
              <a:gd name="connsiteX9004" fmla="*/ 1168323 w 4972343"/>
              <a:gd name="connsiteY9004" fmla="*/ 266926 h 512833"/>
              <a:gd name="connsiteX9005" fmla="*/ 1177311 w 4972343"/>
              <a:gd name="connsiteY9005" fmla="*/ 275914 h 512833"/>
              <a:gd name="connsiteX9006" fmla="*/ 1168323 w 4972343"/>
              <a:gd name="connsiteY9006" fmla="*/ 284902 h 512833"/>
              <a:gd name="connsiteX9007" fmla="*/ 1159335 w 4972343"/>
              <a:gd name="connsiteY9007" fmla="*/ 275914 h 512833"/>
              <a:gd name="connsiteX9008" fmla="*/ 1168323 w 4972343"/>
              <a:gd name="connsiteY9008" fmla="*/ 266926 h 512833"/>
              <a:gd name="connsiteX9009" fmla="*/ 1140078 w 4972343"/>
              <a:gd name="connsiteY9009" fmla="*/ 266926 h 512833"/>
              <a:gd name="connsiteX9010" fmla="*/ 1149066 w 4972343"/>
              <a:gd name="connsiteY9010" fmla="*/ 275914 h 512833"/>
              <a:gd name="connsiteX9011" fmla="*/ 1140078 w 4972343"/>
              <a:gd name="connsiteY9011" fmla="*/ 284902 h 512833"/>
              <a:gd name="connsiteX9012" fmla="*/ 1131090 w 4972343"/>
              <a:gd name="connsiteY9012" fmla="*/ 275914 h 512833"/>
              <a:gd name="connsiteX9013" fmla="*/ 1140078 w 4972343"/>
              <a:gd name="connsiteY9013" fmla="*/ 266926 h 512833"/>
              <a:gd name="connsiteX9014" fmla="*/ 1111832 w 4972343"/>
              <a:gd name="connsiteY9014" fmla="*/ 266926 h 512833"/>
              <a:gd name="connsiteX9015" fmla="*/ 1120820 w 4972343"/>
              <a:gd name="connsiteY9015" fmla="*/ 275914 h 512833"/>
              <a:gd name="connsiteX9016" fmla="*/ 1111832 w 4972343"/>
              <a:gd name="connsiteY9016" fmla="*/ 284902 h 512833"/>
              <a:gd name="connsiteX9017" fmla="*/ 1102844 w 4972343"/>
              <a:gd name="connsiteY9017" fmla="*/ 275914 h 512833"/>
              <a:gd name="connsiteX9018" fmla="*/ 1111832 w 4972343"/>
              <a:gd name="connsiteY9018" fmla="*/ 266926 h 512833"/>
              <a:gd name="connsiteX9019" fmla="*/ 1083587 w 4972343"/>
              <a:gd name="connsiteY9019" fmla="*/ 266926 h 512833"/>
              <a:gd name="connsiteX9020" fmla="*/ 1092575 w 4972343"/>
              <a:gd name="connsiteY9020" fmla="*/ 275914 h 512833"/>
              <a:gd name="connsiteX9021" fmla="*/ 1083587 w 4972343"/>
              <a:gd name="connsiteY9021" fmla="*/ 284902 h 512833"/>
              <a:gd name="connsiteX9022" fmla="*/ 1074600 w 4972343"/>
              <a:gd name="connsiteY9022" fmla="*/ 275914 h 512833"/>
              <a:gd name="connsiteX9023" fmla="*/ 1083587 w 4972343"/>
              <a:gd name="connsiteY9023" fmla="*/ 266926 h 512833"/>
              <a:gd name="connsiteX9024" fmla="*/ 1055341 w 4972343"/>
              <a:gd name="connsiteY9024" fmla="*/ 266926 h 512833"/>
              <a:gd name="connsiteX9025" fmla="*/ 1064329 w 4972343"/>
              <a:gd name="connsiteY9025" fmla="*/ 275914 h 512833"/>
              <a:gd name="connsiteX9026" fmla="*/ 1055341 w 4972343"/>
              <a:gd name="connsiteY9026" fmla="*/ 284902 h 512833"/>
              <a:gd name="connsiteX9027" fmla="*/ 1046353 w 4972343"/>
              <a:gd name="connsiteY9027" fmla="*/ 275914 h 512833"/>
              <a:gd name="connsiteX9028" fmla="*/ 1055341 w 4972343"/>
              <a:gd name="connsiteY9028" fmla="*/ 266926 h 512833"/>
              <a:gd name="connsiteX9029" fmla="*/ 1027096 w 4972343"/>
              <a:gd name="connsiteY9029" fmla="*/ 266926 h 512833"/>
              <a:gd name="connsiteX9030" fmla="*/ 1036084 w 4972343"/>
              <a:gd name="connsiteY9030" fmla="*/ 275914 h 512833"/>
              <a:gd name="connsiteX9031" fmla="*/ 1027096 w 4972343"/>
              <a:gd name="connsiteY9031" fmla="*/ 284902 h 512833"/>
              <a:gd name="connsiteX9032" fmla="*/ 1018109 w 4972343"/>
              <a:gd name="connsiteY9032" fmla="*/ 275914 h 512833"/>
              <a:gd name="connsiteX9033" fmla="*/ 1027096 w 4972343"/>
              <a:gd name="connsiteY9033" fmla="*/ 266926 h 512833"/>
              <a:gd name="connsiteX9034" fmla="*/ 998850 w 4972343"/>
              <a:gd name="connsiteY9034" fmla="*/ 266926 h 512833"/>
              <a:gd name="connsiteX9035" fmla="*/ 1007838 w 4972343"/>
              <a:gd name="connsiteY9035" fmla="*/ 275914 h 512833"/>
              <a:gd name="connsiteX9036" fmla="*/ 998850 w 4972343"/>
              <a:gd name="connsiteY9036" fmla="*/ 284902 h 512833"/>
              <a:gd name="connsiteX9037" fmla="*/ 989862 w 4972343"/>
              <a:gd name="connsiteY9037" fmla="*/ 275914 h 512833"/>
              <a:gd name="connsiteX9038" fmla="*/ 998850 w 4972343"/>
              <a:gd name="connsiteY9038" fmla="*/ 266926 h 512833"/>
              <a:gd name="connsiteX9039" fmla="*/ 970605 w 4972343"/>
              <a:gd name="connsiteY9039" fmla="*/ 266926 h 512833"/>
              <a:gd name="connsiteX9040" fmla="*/ 979593 w 4972343"/>
              <a:gd name="connsiteY9040" fmla="*/ 275914 h 512833"/>
              <a:gd name="connsiteX9041" fmla="*/ 970605 w 4972343"/>
              <a:gd name="connsiteY9041" fmla="*/ 284902 h 512833"/>
              <a:gd name="connsiteX9042" fmla="*/ 961618 w 4972343"/>
              <a:gd name="connsiteY9042" fmla="*/ 275914 h 512833"/>
              <a:gd name="connsiteX9043" fmla="*/ 970605 w 4972343"/>
              <a:gd name="connsiteY9043" fmla="*/ 266926 h 512833"/>
              <a:gd name="connsiteX9044" fmla="*/ 942359 w 4972343"/>
              <a:gd name="connsiteY9044" fmla="*/ 266926 h 512833"/>
              <a:gd name="connsiteX9045" fmla="*/ 951347 w 4972343"/>
              <a:gd name="connsiteY9045" fmla="*/ 275914 h 512833"/>
              <a:gd name="connsiteX9046" fmla="*/ 942359 w 4972343"/>
              <a:gd name="connsiteY9046" fmla="*/ 284902 h 512833"/>
              <a:gd name="connsiteX9047" fmla="*/ 933371 w 4972343"/>
              <a:gd name="connsiteY9047" fmla="*/ 275914 h 512833"/>
              <a:gd name="connsiteX9048" fmla="*/ 942359 w 4972343"/>
              <a:gd name="connsiteY9048" fmla="*/ 266926 h 512833"/>
              <a:gd name="connsiteX9049" fmla="*/ 914114 w 4972343"/>
              <a:gd name="connsiteY9049" fmla="*/ 266926 h 512833"/>
              <a:gd name="connsiteX9050" fmla="*/ 923102 w 4972343"/>
              <a:gd name="connsiteY9050" fmla="*/ 275914 h 512833"/>
              <a:gd name="connsiteX9051" fmla="*/ 914114 w 4972343"/>
              <a:gd name="connsiteY9051" fmla="*/ 284902 h 512833"/>
              <a:gd name="connsiteX9052" fmla="*/ 905127 w 4972343"/>
              <a:gd name="connsiteY9052" fmla="*/ 275914 h 512833"/>
              <a:gd name="connsiteX9053" fmla="*/ 914114 w 4972343"/>
              <a:gd name="connsiteY9053" fmla="*/ 266926 h 512833"/>
              <a:gd name="connsiteX9054" fmla="*/ 885868 w 4972343"/>
              <a:gd name="connsiteY9054" fmla="*/ 266926 h 512833"/>
              <a:gd name="connsiteX9055" fmla="*/ 894856 w 4972343"/>
              <a:gd name="connsiteY9055" fmla="*/ 275914 h 512833"/>
              <a:gd name="connsiteX9056" fmla="*/ 885868 w 4972343"/>
              <a:gd name="connsiteY9056" fmla="*/ 284902 h 512833"/>
              <a:gd name="connsiteX9057" fmla="*/ 876880 w 4972343"/>
              <a:gd name="connsiteY9057" fmla="*/ 275914 h 512833"/>
              <a:gd name="connsiteX9058" fmla="*/ 885868 w 4972343"/>
              <a:gd name="connsiteY9058" fmla="*/ 266926 h 512833"/>
              <a:gd name="connsiteX9059" fmla="*/ 857623 w 4972343"/>
              <a:gd name="connsiteY9059" fmla="*/ 266926 h 512833"/>
              <a:gd name="connsiteX9060" fmla="*/ 866611 w 4972343"/>
              <a:gd name="connsiteY9060" fmla="*/ 275914 h 512833"/>
              <a:gd name="connsiteX9061" fmla="*/ 857623 w 4972343"/>
              <a:gd name="connsiteY9061" fmla="*/ 284902 h 512833"/>
              <a:gd name="connsiteX9062" fmla="*/ 848636 w 4972343"/>
              <a:gd name="connsiteY9062" fmla="*/ 275914 h 512833"/>
              <a:gd name="connsiteX9063" fmla="*/ 857623 w 4972343"/>
              <a:gd name="connsiteY9063" fmla="*/ 266926 h 512833"/>
              <a:gd name="connsiteX9064" fmla="*/ 829377 w 4972343"/>
              <a:gd name="connsiteY9064" fmla="*/ 266926 h 512833"/>
              <a:gd name="connsiteX9065" fmla="*/ 838365 w 4972343"/>
              <a:gd name="connsiteY9065" fmla="*/ 275914 h 512833"/>
              <a:gd name="connsiteX9066" fmla="*/ 829377 w 4972343"/>
              <a:gd name="connsiteY9066" fmla="*/ 284902 h 512833"/>
              <a:gd name="connsiteX9067" fmla="*/ 820389 w 4972343"/>
              <a:gd name="connsiteY9067" fmla="*/ 275914 h 512833"/>
              <a:gd name="connsiteX9068" fmla="*/ 829377 w 4972343"/>
              <a:gd name="connsiteY9068" fmla="*/ 266926 h 512833"/>
              <a:gd name="connsiteX9069" fmla="*/ 801132 w 4972343"/>
              <a:gd name="connsiteY9069" fmla="*/ 266926 h 512833"/>
              <a:gd name="connsiteX9070" fmla="*/ 810120 w 4972343"/>
              <a:gd name="connsiteY9070" fmla="*/ 275914 h 512833"/>
              <a:gd name="connsiteX9071" fmla="*/ 801132 w 4972343"/>
              <a:gd name="connsiteY9071" fmla="*/ 284902 h 512833"/>
              <a:gd name="connsiteX9072" fmla="*/ 792144 w 4972343"/>
              <a:gd name="connsiteY9072" fmla="*/ 275914 h 512833"/>
              <a:gd name="connsiteX9073" fmla="*/ 801132 w 4972343"/>
              <a:gd name="connsiteY9073" fmla="*/ 266926 h 512833"/>
              <a:gd name="connsiteX9074" fmla="*/ 772886 w 4972343"/>
              <a:gd name="connsiteY9074" fmla="*/ 266926 h 512833"/>
              <a:gd name="connsiteX9075" fmla="*/ 781874 w 4972343"/>
              <a:gd name="connsiteY9075" fmla="*/ 275914 h 512833"/>
              <a:gd name="connsiteX9076" fmla="*/ 772886 w 4972343"/>
              <a:gd name="connsiteY9076" fmla="*/ 284902 h 512833"/>
              <a:gd name="connsiteX9077" fmla="*/ 763898 w 4972343"/>
              <a:gd name="connsiteY9077" fmla="*/ 275914 h 512833"/>
              <a:gd name="connsiteX9078" fmla="*/ 772886 w 4972343"/>
              <a:gd name="connsiteY9078" fmla="*/ 266926 h 512833"/>
              <a:gd name="connsiteX9079" fmla="*/ 744642 w 4972343"/>
              <a:gd name="connsiteY9079" fmla="*/ 266926 h 512833"/>
              <a:gd name="connsiteX9080" fmla="*/ 753629 w 4972343"/>
              <a:gd name="connsiteY9080" fmla="*/ 275914 h 512833"/>
              <a:gd name="connsiteX9081" fmla="*/ 744642 w 4972343"/>
              <a:gd name="connsiteY9081" fmla="*/ 284902 h 512833"/>
              <a:gd name="connsiteX9082" fmla="*/ 735654 w 4972343"/>
              <a:gd name="connsiteY9082" fmla="*/ 275914 h 512833"/>
              <a:gd name="connsiteX9083" fmla="*/ 744642 w 4972343"/>
              <a:gd name="connsiteY9083" fmla="*/ 266926 h 512833"/>
              <a:gd name="connsiteX9084" fmla="*/ 716395 w 4972343"/>
              <a:gd name="connsiteY9084" fmla="*/ 266926 h 512833"/>
              <a:gd name="connsiteX9085" fmla="*/ 725383 w 4972343"/>
              <a:gd name="connsiteY9085" fmla="*/ 275914 h 512833"/>
              <a:gd name="connsiteX9086" fmla="*/ 716395 w 4972343"/>
              <a:gd name="connsiteY9086" fmla="*/ 284902 h 512833"/>
              <a:gd name="connsiteX9087" fmla="*/ 707407 w 4972343"/>
              <a:gd name="connsiteY9087" fmla="*/ 275914 h 512833"/>
              <a:gd name="connsiteX9088" fmla="*/ 716395 w 4972343"/>
              <a:gd name="connsiteY9088" fmla="*/ 266926 h 512833"/>
              <a:gd name="connsiteX9089" fmla="*/ 688150 w 4972343"/>
              <a:gd name="connsiteY9089" fmla="*/ 266926 h 512833"/>
              <a:gd name="connsiteX9090" fmla="*/ 697139 w 4972343"/>
              <a:gd name="connsiteY9090" fmla="*/ 275914 h 512833"/>
              <a:gd name="connsiteX9091" fmla="*/ 688150 w 4972343"/>
              <a:gd name="connsiteY9091" fmla="*/ 284902 h 512833"/>
              <a:gd name="connsiteX9092" fmla="*/ 679163 w 4972343"/>
              <a:gd name="connsiteY9092" fmla="*/ 275914 h 512833"/>
              <a:gd name="connsiteX9093" fmla="*/ 688150 w 4972343"/>
              <a:gd name="connsiteY9093" fmla="*/ 266926 h 512833"/>
              <a:gd name="connsiteX9094" fmla="*/ 659904 w 4972343"/>
              <a:gd name="connsiteY9094" fmla="*/ 266926 h 512833"/>
              <a:gd name="connsiteX9095" fmla="*/ 668892 w 4972343"/>
              <a:gd name="connsiteY9095" fmla="*/ 275914 h 512833"/>
              <a:gd name="connsiteX9096" fmla="*/ 659904 w 4972343"/>
              <a:gd name="connsiteY9096" fmla="*/ 284902 h 512833"/>
              <a:gd name="connsiteX9097" fmla="*/ 650916 w 4972343"/>
              <a:gd name="connsiteY9097" fmla="*/ 275914 h 512833"/>
              <a:gd name="connsiteX9098" fmla="*/ 659904 w 4972343"/>
              <a:gd name="connsiteY9098" fmla="*/ 266926 h 512833"/>
              <a:gd name="connsiteX9099" fmla="*/ 631660 w 4972343"/>
              <a:gd name="connsiteY9099" fmla="*/ 266926 h 512833"/>
              <a:gd name="connsiteX9100" fmla="*/ 640647 w 4972343"/>
              <a:gd name="connsiteY9100" fmla="*/ 275914 h 512833"/>
              <a:gd name="connsiteX9101" fmla="*/ 631660 w 4972343"/>
              <a:gd name="connsiteY9101" fmla="*/ 284902 h 512833"/>
              <a:gd name="connsiteX9102" fmla="*/ 622672 w 4972343"/>
              <a:gd name="connsiteY9102" fmla="*/ 275914 h 512833"/>
              <a:gd name="connsiteX9103" fmla="*/ 631660 w 4972343"/>
              <a:gd name="connsiteY9103" fmla="*/ 266926 h 512833"/>
              <a:gd name="connsiteX9104" fmla="*/ 603413 w 4972343"/>
              <a:gd name="connsiteY9104" fmla="*/ 266926 h 512833"/>
              <a:gd name="connsiteX9105" fmla="*/ 612401 w 4972343"/>
              <a:gd name="connsiteY9105" fmla="*/ 275914 h 512833"/>
              <a:gd name="connsiteX9106" fmla="*/ 603413 w 4972343"/>
              <a:gd name="connsiteY9106" fmla="*/ 284902 h 512833"/>
              <a:gd name="connsiteX9107" fmla="*/ 594425 w 4972343"/>
              <a:gd name="connsiteY9107" fmla="*/ 275914 h 512833"/>
              <a:gd name="connsiteX9108" fmla="*/ 603413 w 4972343"/>
              <a:gd name="connsiteY9108" fmla="*/ 266926 h 512833"/>
              <a:gd name="connsiteX9109" fmla="*/ 575169 w 4972343"/>
              <a:gd name="connsiteY9109" fmla="*/ 266926 h 512833"/>
              <a:gd name="connsiteX9110" fmla="*/ 584156 w 4972343"/>
              <a:gd name="connsiteY9110" fmla="*/ 275914 h 512833"/>
              <a:gd name="connsiteX9111" fmla="*/ 575169 w 4972343"/>
              <a:gd name="connsiteY9111" fmla="*/ 284902 h 512833"/>
              <a:gd name="connsiteX9112" fmla="*/ 566181 w 4972343"/>
              <a:gd name="connsiteY9112" fmla="*/ 275914 h 512833"/>
              <a:gd name="connsiteX9113" fmla="*/ 575169 w 4972343"/>
              <a:gd name="connsiteY9113" fmla="*/ 266926 h 512833"/>
              <a:gd name="connsiteX9114" fmla="*/ 546922 w 4972343"/>
              <a:gd name="connsiteY9114" fmla="*/ 266926 h 512833"/>
              <a:gd name="connsiteX9115" fmla="*/ 555910 w 4972343"/>
              <a:gd name="connsiteY9115" fmla="*/ 275914 h 512833"/>
              <a:gd name="connsiteX9116" fmla="*/ 546922 w 4972343"/>
              <a:gd name="connsiteY9116" fmla="*/ 284902 h 512833"/>
              <a:gd name="connsiteX9117" fmla="*/ 537934 w 4972343"/>
              <a:gd name="connsiteY9117" fmla="*/ 275914 h 512833"/>
              <a:gd name="connsiteX9118" fmla="*/ 546922 w 4972343"/>
              <a:gd name="connsiteY9118" fmla="*/ 266926 h 512833"/>
              <a:gd name="connsiteX9119" fmla="*/ 518678 w 4972343"/>
              <a:gd name="connsiteY9119" fmla="*/ 266926 h 512833"/>
              <a:gd name="connsiteX9120" fmla="*/ 527666 w 4972343"/>
              <a:gd name="connsiteY9120" fmla="*/ 275914 h 512833"/>
              <a:gd name="connsiteX9121" fmla="*/ 518678 w 4972343"/>
              <a:gd name="connsiteY9121" fmla="*/ 284902 h 512833"/>
              <a:gd name="connsiteX9122" fmla="*/ 509690 w 4972343"/>
              <a:gd name="connsiteY9122" fmla="*/ 275914 h 512833"/>
              <a:gd name="connsiteX9123" fmla="*/ 518678 w 4972343"/>
              <a:gd name="connsiteY9123" fmla="*/ 266926 h 512833"/>
              <a:gd name="connsiteX9124" fmla="*/ 490431 w 4972343"/>
              <a:gd name="connsiteY9124" fmla="*/ 266926 h 512833"/>
              <a:gd name="connsiteX9125" fmla="*/ 499419 w 4972343"/>
              <a:gd name="connsiteY9125" fmla="*/ 275914 h 512833"/>
              <a:gd name="connsiteX9126" fmla="*/ 490431 w 4972343"/>
              <a:gd name="connsiteY9126" fmla="*/ 284902 h 512833"/>
              <a:gd name="connsiteX9127" fmla="*/ 481444 w 4972343"/>
              <a:gd name="connsiteY9127" fmla="*/ 275914 h 512833"/>
              <a:gd name="connsiteX9128" fmla="*/ 490431 w 4972343"/>
              <a:gd name="connsiteY9128" fmla="*/ 266926 h 512833"/>
              <a:gd name="connsiteX9129" fmla="*/ 462187 w 4972343"/>
              <a:gd name="connsiteY9129" fmla="*/ 266926 h 512833"/>
              <a:gd name="connsiteX9130" fmla="*/ 471175 w 4972343"/>
              <a:gd name="connsiteY9130" fmla="*/ 275914 h 512833"/>
              <a:gd name="connsiteX9131" fmla="*/ 462187 w 4972343"/>
              <a:gd name="connsiteY9131" fmla="*/ 284902 h 512833"/>
              <a:gd name="connsiteX9132" fmla="*/ 453199 w 4972343"/>
              <a:gd name="connsiteY9132" fmla="*/ 275914 h 512833"/>
              <a:gd name="connsiteX9133" fmla="*/ 462187 w 4972343"/>
              <a:gd name="connsiteY9133" fmla="*/ 266926 h 512833"/>
              <a:gd name="connsiteX9134" fmla="*/ 433940 w 4972343"/>
              <a:gd name="connsiteY9134" fmla="*/ 266926 h 512833"/>
              <a:gd name="connsiteX9135" fmla="*/ 442928 w 4972343"/>
              <a:gd name="connsiteY9135" fmla="*/ 275914 h 512833"/>
              <a:gd name="connsiteX9136" fmla="*/ 433940 w 4972343"/>
              <a:gd name="connsiteY9136" fmla="*/ 284902 h 512833"/>
              <a:gd name="connsiteX9137" fmla="*/ 424953 w 4972343"/>
              <a:gd name="connsiteY9137" fmla="*/ 275914 h 512833"/>
              <a:gd name="connsiteX9138" fmla="*/ 433940 w 4972343"/>
              <a:gd name="connsiteY9138" fmla="*/ 266926 h 512833"/>
              <a:gd name="connsiteX9139" fmla="*/ 405696 w 4972343"/>
              <a:gd name="connsiteY9139" fmla="*/ 266926 h 512833"/>
              <a:gd name="connsiteX9140" fmla="*/ 414684 w 4972343"/>
              <a:gd name="connsiteY9140" fmla="*/ 275914 h 512833"/>
              <a:gd name="connsiteX9141" fmla="*/ 405696 w 4972343"/>
              <a:gd name="connsiteY9141" fmla="*/ 284902 h 512833"/>
              <a:gd name="connsiteX9142" fmla="*/ 396708 w 4972343"/>
              <a:gd name="connsiteY9142" fmla="*/ 275914 h 512833"/>
              <a:gd name="connsiteX9143" fmla="*/ 405696 w 4972343"/>
              <a:gd name="connsiteY9143" fmla="*/ 266926 h 512833"/>
              <a:gd name="connsiteX9144" fmla="*/ 377449 w 4972343"/>
              <a:gd name="connsiteY9144" fmla="*/ 266926 h 512833"/>
              <a:gd name="connsiteX9145" fmla="*/ 386437 w 4972343"/>
              <a:gd name="connsiteY9145" fmla="*/ 275914 h 512833"/>
              <a:gd name="connsiteX9146" fmla="*/ 377449 w 4972343"/>
              <a:gd name="connsiteY9146" fmla="*/ 284902 h 512833"/>
              <a:gd name="connsiteX9147" fmla="*/ 368461 w 4972343"/>
              <a:gd name="connsiteY9147" fmla="*/ 275914 h 512833"/>
              <a:gd name="connsiteX9148" fmla="*/ 377449 w 4972343"/>
              <a:gd name="connsiteY9148" fmla="*/ 266926 h 512833"/>
              <a:gd name="connsiteX9149" fmla="*/ 349205 w 4972343"/>
              <a:gd name="connsiteY9149" fmla="*/ 266926 h 512833"/>
              <a:gd name="connsiteX9150" fmla="*/ 358193 w 4972343"/>
              <a:gd name="connsiteY9150" fmla="*/ 275914 h 512833"/>
              <a:gd name="connsiteX9151" fmla="*/ 349205 w 4972343"/>
              <a:gd name="connsiteY9151" fmla="*/ 284902 h 512833"/>
              <a:gd name="connsiteX9152" fmla="*/ 340217 w 4972343"/>
              <a:gd name="connsiteY9152" fmla="*/ 275914 h 512833"/>
              <a:gd name="connsiteX9153" fmla="*/ 349205 w 4972343"/>
              <a:gd name="connsiteY9153" fmla="*/ 266926 h 512833"/>
              <a:gd name="connsiteX9154" fmla="*/ 320958 w 4972343"/>
              <a:gd name="connsiteY9154" fmla="*/ 266926 h 512833"/>
              <a:gd name="connsiteX9155" fmla="*/ 329946 w 4972343"/>
              <a:gd name="connsiteY9155" fmla="*/ 275914 h 512833"/>
              <a:gd name="connsiteX9156" fmla="*/ 320958 w 4972343"/>
              <a:gd name="connsiteY9156" fmla="*/ 284902 h 512833"/>
              <a:gd name="connsiteX9157" fmla="*/ 311971 w 4972343"/>
              <a:gd name="connsiteY9157" fmla="*/ 275914 h 512833"/>
              <a:gd name="connsiteX9158" fmla="*/ 320958 w 4972343"/>
              <a:gd name="connsiteY9158" fmla="*/ 266926 h 512833"/>
              <a:gd name="connsiteX9159" fmla="*/ 292714 w 4972343"/>
              <a:gd name="connsiteY9159" fmla="*/ 266926 h 512833"/>
              <a:gd name="connsiteX9160" fmla="*/ 301702 w 4972343"/>
              <a:gd name="connsiteY9160" fmla="*/ 275914 h 512833"/>
              <a:gd name="connsiteX9161" fmla="*/ 292714 w 4972343"/>
              <a:gd name="connsiteY9161" fmla="*/ 284902 h 512833"/>
              <a:gd name="connsiteX9162" fmla="*/ 283726 w 4972343"/>
              <a:gd name="connsiteY9162" fmla="*/ 275914 h 512833"/>
              <a:gd name="connsiteX9163" fmla="*/ 292714 w 4972343"/>
              <a:gd name="connsiteY9163" fmla="*/ 266926 h 512833"/>
              <a:gd name="connsiteX9164" fmla="*/ 264467 w 4972343"/>
              <a:gd name="connsiteY9164" fmla="*/ 266926 h 512833"/>
              <a:gd name="connsiteX9165" fmla="*/ 273455 w 4972343"/>
              <a:gd name="connsiteY9165" fmla="*/ 275914 h 512833"/>
              <a:gd name="connsiteX9166" fmla="*/ 264467 w 4972343"/>
              <a:gd name="connsiteY9166" fmla="*/ 284902 h 512833"/>
              <a:gd name="connsiteX9167" fmla="*/ 255480 w 4972343"/>
              <a:gd name="connsiteY9167" fmla="*/ 275914 h 512833"/>
              <a:gd name="connsiteX9168" fmla="*/ 264467 w 4972343"/>
              <a:gd name="connsiteY9168" fmla="*/ 266926 h 512833"/>
              <a:gd name="connsiteX9169" fmla="*/ 236223 w 4972343"/>
              <a:gd name="connsiteY9169" fmla="*/ 266926 h 512833"/>
              <a:gd name="connsiteX9170" fmla="*/ 245211 w 4972343"/>
              <a:gd name="connsiteY9170" fmla="*/ 275914 h 512833"/>
              <a:gd name="connsiteX9171" fmla="*/ 236223 w 4972343"/>
              <a:gd name="connsiteY9171" fmla="*/ 284902 h 512833"/>
              <a:gd name="connsiteX9172" fmla="*/ 227235 w 4972343"/>
              <a:gd name="connsiteY9172" fmla="*/ 275914 h 512833"/>
              <a:gd name="connsiteX9173" fmla="*/ 236223 w 4972343"/>
              <a:gd name="connsiteY9173" fmla="*/ 266926 h 512833"/>
              <a:gd name="connsiteX9174" fmla="*/ 207976 w 4972343"/>
              <a:gd name="connsiteY9174" fmla="*/ 266926 h 512833"/>
              <a:gd name="connsiteX9175" fmla="*/ 216965 w 4972343"/>
              <a:gd name="connsiteY9175" fmla="*/ 275914 h 512833"/>
              <a:gd name="connsiteX9176" fmla="*/ 207976 w 4972343"/>
              <a:gd name="connsiteY9176" fmla="*/ 284902 h 512833"/>
              <a:gd name="connsiteX9177" fmla="*/ 198989 w 4972343"/>
              <a:gd name="connsiteY9177" fmla="*/ 275914 h 512833"/>
              <a:gd name="connsiteX9178" fmla="*/ 207976 w 4972343"/>
              <a:gd name="connsiteY9178" fmla="*/ 266926 h 512833"/>
              <a:gd name="connsiteX9179" fmla="*/ 179732 w 4972343"/>
              <a:gd name="connsiteY9179" fmla="*/ 266926 h 512833"/>
              <a:gd name="connsiteX9180" fmla="*/ 188720 w 4972343"/>
              <a:gd name="connsiteY9180" fmla="*/ 275914 h 512833"/>
              <a:gd name="connsiteX9181" fmla="*/ 179732 w 4972343"/>
              <a:gd name="connsiteY9181" fmla="*/ 284902 h 512833"/>
              <a:gd name="connsiteX9182" fmla="*/ 170744 w 4972343"/>
              <a:gd name="connsiteY9182" fmla="*/ 275914 h 512833"/>
              <a:gd name="connsiteX9183" fmla="*/ 179732 w 4972343"/>
              <a:gd name="connsiteY9183" fmla="*/ 266926 h 512833"/>
              <a:gd name="connsiteX9184" fmla="*/ 151486 w 4972343"/>
              <a:gd name="connsiteY9184" fmla="*/ 266926 h 512833"/>
              <a:gd name="connsiteX9185" fmla="*/ 160473 w 4972343"/>
              <a:gd name="connsiteY9185" fmla="*/ 275914 h 512833"/>
              <a:gd name="connsiteX9186" fmla="*/ 151486 w 4972343"/>
              <a:gd name="connsiteY9186" fmla="*/ 284902 h 512833"/>
              <a:gd name="connsiteX9187" fmla="*/ 142498 w 4972343"/>
              <a:gd name="connsiteY9187" fmla="*/ 275914 h 512833"/>
              <a:gd name="connsiteX9188" fmla="*/ 151486 w 4972343"/>
              <a:gd name="connsiteY9188" fmla="*/ 266926 h 512833"/>
              <a:gd name="connsiteX9189" fmla="*/ 123241 w 4972343"/>
              <a:gd name="connsiteY9189" fmla="*/ 266926 h 512833"/>
              <a:gd name="connsiteX9190" fmla="*/ 132229 w 4972343"/>
              <a:gd name="connsiteY9190" fmla="*/ 275914 h 512833"/>
              <a:gd name="connsiteX9191" fmla="*/ 123241 w 4972343"/>
              <a:gd name="connsiteY9191" fmla="*/ 284902 h 512833"/>
              <a:gd name="connsiteX9192" fmla="*/ 114253 w 4972343"/>
              <a:gd name="connsiteY9192" fmla="*/ 275914 h 512833"/>
              <a:gd name="connsiteX9193" fmla="*/ 123241 w 4972343"/>
              <a:gd name="connsiteY9193" fmla="*/ 266926 h 512833"/>
              <a:gd name="connsiteX9194" fmla="*/ 94995 w 4972343"/>
              <a:gd name="connsiteY9194" fmla="*/ 266926 h 512833"/>
              <a:gd name="connsiteX9195" fmla="*/ 103983 w 4972343"/>
              <a:gd name="connsiteY9195" fmla="*/ 275914 h 512833"/>
              <a:gd name="connsiteX9196" fmla="*/ 94995 w 4972343"/>
              <a:gd name="connsiteY9196" fmla="*/ 284902 h 512833"/>
              <a:gd name="connsiteX9197" fmla="*/ 86007 w 4972343"/>
              <a:gd name="connsiteY9197" fmla="*/ 275914 h 512833"/>
              <a:gd name="connsiteX9198" fmla="*/ 94995 w 4972343"/>
              <a:gd name="connsiteY9198" fmla="*/ 266926 h 512833"/>
              <a:gd name="connsiteX9199" fmla="*/ 66749 w 4972343"/>
              <a:gd name="connsiteY9199" fmla="*/ 266926 h 512833"/>
              <a:gd name="connsiteX9200" fmla="*/ 75737 w 4972343"/>
              <a:gd name="connsiteY9200" fmla="*/ 275914 h 512833"/>
              <a:gd name="connsiteX9201" fmla="*/ 66749 w 4972343"/>
              <a:gd name="connsiteY9201" fmla="*/ 284902 h 512833"/>
              <a:gd name="connsiteX9202" fmla="*/ 57761 w 4972343"/>
              <a:gd name="connsiteY9202" fmla="*/ 275914 h 512833"/>
              <a:gd name="connsiteX9203" fmla="*/ 66749 w 4972343"/>
              <a:gd name="connsiteY9203" fmla="*/ 266926 h 512833"/>
              <a:gd name="connsiteX9204" fmla="*/ 38504 w 4972343"/>
              <a:gd name="connsiteY9204" fmla="*/ 266926 h 512833"/>
              <a:gd name="connsiteX9205" fmla="*/ 47491 w 4972343"/>
              <a:gd name="connsiteY9205" fmla="*/ 275914 h 512833"/>
              <a:gd name="connsiteX9206" fmla="*/ 38504 w 4972343"/>
              <a:gd name="connsiteY9206" fmla="*/ 284902 h 512833"/>
              <a:gd name="connsiteX9207" fmla="*/ 29516 w 4972343"/>
              <a:gd name="connsiteY9207" fmla="*/ 275914 h 512833"/>
              <a:gd name="connsiteX9208" fmla="*/ 38504 w 4972343"/>
              <a:gd name="connsiteY9208" fmla="*/ 266926 h 512833"/>
              <a:gd name="connsiteX9209" fmla="*/ 10259 w 4972343"/>
              <a:gd name="connsiteY9209" fmla="*/ 266926 h 512833"/>
              <a:gd name="connsiteX9210" fmla="*/ 19246 w 4972343"/>
              <a:gd name="connsiteY9210" fmla="*/ 275914 h 512833"/>
              <a:gd name="connsiteX9211" fmla="*/ 10259 w 4972343"/>
              <a:gd name="connsiteY9211" fmla="*/ 284902 h 512833"/>
              <a:gd name="connsiteX9212" fmla="*/ 1271 w 4972343"/>
              <a:gd name="connsiteY9212" fmla="*/ 275914 h 512833"/>
              <a:gd name="connsiteX9213" fmla="*/ 10259 w 4972343"/>
              <a:gd name="connsiteY9213" fmla="*/ 266926 h 512833"/>
              <a:gd name="connsiteX9214" fmla="*/ 0 w 4972343"/>
              <a:gd name="connsiteY9214" fmla="*/ 246531 h 512833"/>
              <a:gd name="connsiteX9215" fmla="*/ 4921 w 4972343"/>
              <a:gd name="connsiteY9215" fmla="*/ 251452 h 512833"/>
              <a:gd name="connsiteX9216" fmla="*/ 0 w 4972343"/>
              <a:gd name="connsiteY9216" fmla="*/ 256373 h 512833"/>
              <a:gd name="connsiteX9217" fmla="*/ 4967263 w 4972343"/>
              <a:gd name="connsiteY9217" fmla="*/ 242667 h 512833"/>
              <a:gd name="connsiteX9218" fmla="*/ 4972343 w 4972343"/>
              <a:gd name="connsiteY9218" fmla="*/ 247747 h 512833"/>
              <a:gd name="connsiteX9219" fmla="*/ 4972343 w 4972343"/>
              <a:gd name="connsiteY9219" fmla="*/ 255158 h 512833"/>
              <a:gd name="connsiteX9220" fmla="*/ 4967263 w 4972343"/>
              <a:gd name="connsiteY9220" fmla="*/ 260237 h 512833"/>
              <a:gd name="connsiteX9221" fmla="*/ 4958478 w 4972343"/>
              <a:gd name="connsiteY9221" fmla="*/ 251452 h 512833"/>
              <a:gd name="connsiteX9222" fmla="*/ 4967263 w 4972343"/>
              <a:gd name="connsiteY9222" fmla="*/ 242667 h 512833"/>
              <a:gd name="connsiteX9223" fmla="*/ 4939026 w 4972343"/>
              <a:gd name="connsiteY9223" fmla="*/ 242667 h 512833"/>
              <a:gd name="connsiteX9224" fmla="*/ 4947810 w 4972343"/>
              <a:gd name="connsiteY9224" fmla="*/ 251452 h 512833"/>
              <a:gd name="connsiteX9225" fmla="*/ 4939026 w 4972343"/>
              <a:gd name="connsiteY9225" fmla="*/ 260237 h 512833"/>
              <a:gd name="connsiteX9226" fmla="*/ 4930240 w 4972343"/>
              <a:gd name="connsiteY9226" fmla="*/ 251452 h 512833"/>
              <a:gd name="connsiteX9227" fmla="*/ 4939026 w 4972343"/>
              <a:gd name="connsiteY9227" fmla="*/ 242667 h 512833"/>
              <a:gd name="connsiteX9228" fmla="*/ 4910781 w 4972343"/>
              <a:gd name="connsiteY9228" fmla="*/ 242667 h 512833"/>
              <a:gd name="connsiteX9229" fmla="*/ 4919566 w 4972343"/>
              <a:gd name="connsiteY9229" fmla="*/ 251452 h 512833"/>
              <a:gd name="connsiteX9230" fmla="*/ 4910781 w 4972343"/>
              <a:gd name="connsiteY9230" fmla="*/ 260237 h 512833"/>
              <a:gd name="connsiteX9231" fmla="*/ 4901995 w 4972343"/>
              <a:gd name="connsiteY9231" fmla="*/ 251452 h 512833"/>
              <a:gd name="connsiteX9232" fmla="*/ 4910781 w 4972343"/>
              <a:gd name="connsiteY9232" fmla="*/ 242667 h 512833"/>
              <a:gd name="connsiteX9233" fmla="*/ 4882535 w 4972343"/>
              <a:gd name="connsiteY9233" fmla="*/ 242667 h 512833"/>
              <a:gd name="connsiteX9234" fmla="*/ 4891320 w 4972343"/>
              <a:gd name="connsiteY9234" fmla="*/ 251452 h 512833"/>
              <a:gd name="connsiteX9235" fmla="*/ 4882535 w 4972343"/>
              <a:gd name="connsiteY9235" fmla="*/ 260237 h 512833"/>
              <a:gd name="connsiteX9236" fmla="*/ 4873750 w 4972343"/>
              <a:gd name="connsiteY9236" fmla="*/ 251452 h 512833"/>
              <a:gd name="connsiteX9237" fmla="*/ 4882535 w 4972343"/>
              <a:gd name="connsiteY9237" fmla="*/ 242667 h 512833"/>
              <a:gd name="connsiteX9238" fmla="*/ 4854290 w 4972343"/>
              <a:gd name="connsiteY9238" fmla="*/ 242667 h 512833"/>
              <a:gd name="connsiteX9239" fmla="*/ 4863075 w 4972343"/>
              <a:gd name="connsiteY9239" fmla="*/ 251452 h 512833"/>
              <a:gd name="connsiteX9240" fmla="*/ 4854290 w 4972343"/>
              <a:gd name="connsiteY9240" fmla="*/ 260237 h 512833"/>
              <a:gd name="connsiteX9241" fmla="*/ 4845505 w 4972343"/>
              <a:gd name="connsiteY9241" fmla="*/ 251452 h 512833"/>
              <a:gd name="connsiteX9242" fmla="*/ 4854290 w 4972343"/>
              <a:gd name="connsiteY9242" fmla="*/ 242667 h 512833"/>
              <a:gd name="connsiteX9243" fmla="*/ 4826044 w 4972343"/>
              <a:gd name="connsiteY9243" fmla="*/ 242667 h 512833"/>
              <a:gd name="connsiteX9244" fmla="*/ 4834828 w 4972343"/>
              <a:gd name="connsiteY9244" fmla="*/ 251452 h 512833"/>
              <a:gd name="connsiteX9245" fmla="*/ 4826044 w 4972343"/>
              <a:gd name="connsiteY9245" fmla="*/ 260237 h 512833"/>
              <a:gd name="connsiteX9246" fmla="*/ 4817258 w 4972343"/>
              <a:gd name="connsiteY9246" fmla="*/ 251452 h 512833"/>
              <a:gd name="connsiteX9247" fmla="*/ 4826044 w 4972343"/>
              <a:gd name="connsiteY9247" fmla="*/ 242667 h 512833"/>
              <a:gd name="connsiteX9248" fmla="*/ 4797799 w 4972343"/>
              <a:gd name="connsiteY9248" fmla="*/ 242667 h 512833"/>
              <a:gd name="connsiteX9249" fmla="*/ 4806584 w 4972343"/>
              <a:gd name="connsiteY9249" fmla="*/ 251452 h 512833"/>
              <a:gd name="connsiteX9250" fmla="*/ 4797799 w 4972343"/>
              <a:gd name="connsiteY9250" fmla="*/ 260237 h 512833"/>
              <a:gd name="connsiteX9251" fmla="*/ 4789014 w 4972343"/>
              <a:gd name="connsiteY9251" fmla="*/ 251452 h 512833"/>
              <a:gd name="connsiteX9252" fmla="*/ 4797799 w 4972343"/>
              <a:gd name="connsiteY9252" fmla="*/ 242667 h 512833"/>
              <a:gd name="connsiteX9253" fmla="*/ 4769553 w 4972343"/>
              <a:gd name="connsiteY9253" fmla="*/ 242667 h 512833"/>
              <a:gd name="connsiteX9254" fmla="*/ 4778338 w 4972343"/>
              <a:gd name="connsiteY9254" fmla="*/ 251452 h 512833"/>
              <a:gd name="connsiteX9255" fmla="*/ 4769553 w 4972343"/>
              <a:gd name="connsiteY9255" fmla="*/ 260237 h 512833"/>
              <a:gd name="connsiteX9256" fmla="*/ 4760768 w 4972343"/>
              <a:gd name="connsiteY9256" fmla="*/ 251452 h 512833"/>
              <a:gd name="connsiteX9257" fmla="*/ 4769553 w 4972343"/>
              <a:gd name="connsiteY9257" fmla="*/ 242667 h 512833"/>
              <a:gd name="connsiteX9258" fmla="*/ 4741308 w 4972343"/>
              <a:gd name="connsiteY9258" fmla="*/ 242667 h 512833"/>
              <a:gd name="connsiteX9259" fmla="*/ 4750093 w 4972343"/>
              <a:gd name="connsiteY9259" fmla="*/ 251452 h 512833"/>
              <a:gd name="connsiteX9260" fmla="*/ 4741308 w 4972343"/>
              <a:gd name="connsiteY9260" fmla="*/ 260237 h 512833"/>
              <a:gd name="connsiteX9261" fmla="*/ 4732523 w 4972343"/>
              <a:gd name="connsiteY9261" fmla="*/ 251452 h 512833"/>
              <a:gd name="connsiteX9262" fmla="*/ 4741308 w 4972343"/>
              <a:gd name="connsiteY9262" fmla="*/ 242667 h 512833"/>
              <a:gd name="connsiteX9263" fmla="*/ 4713062 w 4972343"/>
              <a:gd name="connsiteY9263" fmla="*/ 242667 h 512833"/>
              <a:gd name="connsiteX9264" fmla="*/ 4721847 w 4972343"/>
              <a:gd name="connsiteY9264" fmla="*/ 251452 h 512833"/>
              <a:gd name="connsiteX9265" fmla="*/ 4713062 w 4972343"/>
              <a:gd name="connsiteY9265" fmla="*/ 260237 h 512833"/>
              <a:gd name="connsiteX9266" fmla="*/ 4704276 w 4972343"/>
              <a:gd name="connsiteY9266" fmla="*/ 251452 h 512833"/>
              <a:gd name="connsiteX9267" fmla="*/ 4713062 w 4972343"/>
              <a:gd name="connsiteY9267" fmla="*/ 242667 h 512833"/>
              <a:gd name="connsiteX9268" fmla="*/ 4684817 w 4972343"/>
              <a:gd name="connsiteY9268" fmla="*/ 242667 h 512833"/>
              <a:gd name="connsiteX9269" fmla="*/ 4693602 w 4972343"/>
              <a:gd name="connsiteY9269" fmla="*/ 251452 h 512833"/>
              <a:gd name="connsiteX9270" fmla="*/ 4684817 w 4972343"/>
              <a:gd name="connsiteY9270" fmla="*/ 260237 h 512833"/>
              <a:gd name="connsiteX9271" fmla="*/ 4676032 w 4972343"/>
              <a:gd name="connsiteY9271" fmla="*/ 251452 h 512833"/>
              <a:gd name="connsiteX9272" fmla="*/ 4684817 w 4972343"/>
              <a:gd name="connsiteY9272" fmla="*/ 242667 h 512833"/>
              <a:gd name="connsiteX9273" fmla="*/ 4656571 w 4972343"/>
              <a:gd name="connsiteY9273" fmla="*/ 242667 h 512833"/>
              <a:gd name="connsiteX9274" fmla="*/ 4665356 w 4972343"/>
              <a:gd name="connsiteY9274" fmla="*/ 251452 h 512833"/>
              <a:gd name="connsiteX9275" fmla="*/ 4656571 w 4972343"/>
              <a:gd name="connsiteY9275" fmla="*/ 260237 h 512833"/>
              <a:gd name="connsiteX9276" fmla="*/ 4647786 w 4972343"/>
              <a:gd name="connsiteY9276" fmla="*/ 251452 h 512833"/>
              <a:gd name="connsiteX9277" fmla="*/ 4656571 w 4972343"/>
              <a:gd name="connsiteY9277" fmla="*/ 242667 h 512833"/>
              <a:gd name="connsiteX9278" fmla="*/ 4628326 w 4972343"/>
              <a:gd name="connsiteY9278" fmla="*/ 242667 h 512833"/>
              <a:gd name="connsiteX9279" fmla="*/ 4637111 w 4972343"/>
              <a:gd name="connsiteY9279" fmla="*/ 251452 h 512833"/>
              <a:gd name="connsiteX9280" fmla="*/ 4628326 w 4972343"/>
              <a:gd name="connsiteY9280" fmla="*/ 260237 h 512833"/>
              <a:gd name="connsiteX9281" fmla="*/ 4619541 w 4972343"/>
              <a:gd name="connsiteY9281" fmla="*/ 251452 h 512833"/>
              <a:gd name="connsiteX9282" fmla="*/ 4628326 w 4972343"/>
              <a:gd name="connsiteY9282" fmla="*/ 242667 h 512833"/>
              <a:gd name="connsiteX9283" fmla="*/ 4600080 w 4972343"/>
              <a:gd name="connsiteY9283" fmla="*/ 242667 h 512833"/>
              <a:gd name="connsiteX9284" fmla="*/ 4608865 w 4972343"/>
              <a:gd name="connsiteY9284" fmla="*/ 251452 h 512833"/>
              <a:gd name="connsiteX9285" fmla="*/ 4600080 w 4972343"/>
              <a:gd name="connsiteY9285" fmla="*/ 260237 h 512833"/>
              <a:gd name="connsiteX9286" fmla="*/ 4591294 w 4972343"/>
              <a:gd name="connsiteY9286" fmla="*/ 251452 h 512833"/>
              <a:gd name="connsiteX9287" fmla="*/ 4600080 w 4972343"/>
              <a:gd name="connsiteY9287" fmla="*/ 242667 h 512833"/>
              <a:gd name="connsiteX9288" fmla="*/ 4571835 w 4972343"/>
              <a:gd name="connsiteY9288" fmla="*/ 242667 h 512833"/>
              <a:gd name="connsiteX9289" fmla="*/ 4580620 w 4972343"/>
              <a:gd name="connsiteY9289" fmla="*/ 251452 h 512833"/>
              <a:gd name="connsiteX9290" fmla="*/ 4571835 w 4972343"/>
              <a:gd name="connsiteY9290" fmla="*/ 260237 h 512833"/>
              <a:gd name="connsiteX9291" fmla="*/ 4563050 w 4972343"/>
              <a:gd name="connsiteY9291" fmla="*/ 251452 h 512833"/>
              <a:gd name="connsiteX9292" fmla="*/ 4571835 w 4972343"/>
              <a:gd name="connsiteY9292" fmla="*/ 242667 h 512833"/>
              <a:gd name="connsiteX9293" fmla="*/ 4543589 w 4972343"/>
              <a:gd name="connsiteY9293" fmla="*/ 242667 h 512833"/>
              <a:gd name="connsiteX9294" fmla="*/ 4552374 w 4972343"/>
              <a:gd name="connsiteY9294" fmla="*/ 251452 h 512833"/>
              <a:gd name="connsiteX9295" fmla="*/ 4543589 w 4972343"/>
              <a:gd name="connsiteY9295" fmla="*/ 260237 h 512833"/>
              <a:gd name="connsiteX9296" fmla="*/ 4534803 w 4972343"/>
              <a:gd name="connsiteY9296" fmla="*/ 251452 h 512833"/>
              <a:gd name="connsiteX9297" fmla="*/ 4543589 w 4972343"/>
              <a:gd name="connsiteY9297" fmla="*/ 242667 h 512833"/>
              <a:gd name="connsiteX9298" fmla="*/ 4515344 w 4972343"/>
              <a:gd name="connsiteY9298" fmla="*/ 242667 h 512833"/>
              <a:gd name="connsiteX9299" fmla="*/ 4524129 w 4972343"/>
              <a:gd name="connsiteY9299" fmla="*/ 251452 h 512833"/>
              <a:gd name="connsiteX9300" fmla="*/ 4515344 w 4972343"/>
              <a:gd name="connsiteY9300" fmla="*/ 260237 h 512833"/>
              <a:gd name="connsiteX9301" fmla="*/ 4506559 w 4972343"/>
              <a:gd name="connsiteY9301" fmla="*/ 251452 h 512833"/>
              <a:gd name="connsiteX9302" fmla="*/ 4515344 w 4972343"/>
              <a:gd name="connsiteY9302" fmla="*/ 242667 h 512833"/>
              <a:gd name="connsiteX9303" fmla="*/ 4487098 w 4972343"/>
              <a:gd name="connsiteY9303" fmla="*/ 242667 h 512833"/>
              <a:gd name="connsiteX9304" fmla="*/ 4495883 w 4972343"/>
              <a:gd name="connsiteY9304" fmla="*/ 251452 h 512833"/>
              <a:gd name="connsiteX9305" fmla="*/ 4487098 w 4972343"/>
              <a:gd name="connsiteY9305" fmla="*/ 260237 h 512833"/>
              <a:gd name="connsiteX9306" fmla="*/ 4478312 w 4972343"/>
              <a:gd name="connsiteY9306" fmla="*/ 251452 h 512833"/>
              <a:gd name="connsiteX9307" fmla="*/ 4487098 w 4972343"/>
              <a:gd name="connsiteY9307" fmla="*/ 242667 h 512833"/>
              <a:gd name="connsiteX9308" fmla="*/ 4458853 w 4972343"/>
              <a:gd name="connsiteY9308" fmla="*/ 242667 h 512833"/>
              <a:gd name="connsiteX9309" fmla="*/ 4467638 w 4972343"/>
              <a:gd name="connsiteY9309" fmla="*/ 251452 h 512833"/>
              <a:gd name="connsiteX9310" fmla="*/ 4458853 w 4972343"/>
              <a:gd name="connsiteY9310" fmla="*/ 260237 h 512833"/>
              <a:gd name="connsiteX9311" fmla="*/ 4450068 w 4972343"/>
              <a:gd name="connsiteY9311" fmla="*/ 251452 h 512833"/>
              <a:gd name="connsiteX9312" fmla="*/ 4458853 w 4972343"/>
              <a:gd name="connsiteY9312" fmla="*/ 242667 h 512833"/>
              <a:gd name="connsiteX9313" fmla="*/ 4430607 w 4972343"/>
              <a:gd name="connsiteY9313" fmla="*/ 242667 h 512833"/>
              <a:gd name="connsiteX9314" fmla="*/ 4439392 w 4972343"/>
              <a:gd name="connsiteY9314" fmla="*/ 251452 h 512833"/>
              <a:gd name="connsiteX9315" fmla="*/ 4430607 w 4972343"/>
              <a:gd name="connsiteY9315" fmla="*/ 260237 h 512833"/>
              <a:gd name="connsiteX9316" fmla="*/ 4421821 w 4972343"/>
              <a:gd name="connsiteY9316" fmla="*/ 251452 h 512833"/>
              <a:gd name="connsiteX9317" fmla="*/ 4430607 w 4972343"/>
              <a:gd name="connsiteY9317" fmla="*/ 242667 h 512833"/>
              <a:gd name="connsiteX9318" fmla="*/ 4402362 w 4972343"/>
              <a:gd name="connsiteY9318" fmla="*/ 242667 h 512833"/>
              <a:gd name="connsiteX9319" fmla="*/ 4411147 w 4972343"/>
              <a:gd name="connsiteY9319" fmla="*/ 251452 h 512833"/>
              <a:gd name="connsiteX9320" fmla="*/ 4402362 w 4972343"/>
              <a:gd name="connsiteY9320" fmla="*/ 260237 h 512833"/>
              <a:gd name="connsiteX9321" fmla="*/ 4393577 w 4972343"/>
              <a:gd name="connsiteY9321" fmla="*/ 251452 h 512833"/>
              <a:gd name="connsiteX9322" fmla="*/ 4402362 w 4972343"/>
              <a:gd name="connsiteY9322" fmla="*/ 242667 h 512833"/>
              <a:gd name="connsiteX9323" fmla="*/ 4374116 w 4972343"/>
              <a:gd name="connsiteY9323" fmla="*/ 242667 h 512833"/>
              <a:gd name="connsiteX9324" fmla="*/ 4382901 w 4972343"/>
              <a:gd name="connsiteY9324" fmla="*/ 251452 h 512833"/>
              <a:gd name="connsiteX9325" fmla="*/ 4374116 w 4972343"/>
              <a:gd name="connsiteY9325" fmla="*/ 260237 h 512833"/>
              <a:gd name="connsiteX9326" fmla="*/ 4365331 w 4972343"/>
              <a:gd name="connsiteY9326" fmla="*/ 251452 h 512833"/>
              <a:gd name="connsiteX9327" fmla="*/ 4374116 w 4972343"/>
              <a:gd name="connsiteY9327" fmla="*/ 242667 h 512833"/>
              <a:gd name="connsiteX9328" fmla="*/ 4345871 w 4972343"/>
              <a:gd name="connsiteY9328" fmla="*/ 242667 h 512833"/>
              <a:gd name="connsiteX9329" fmla="*/ 4354656 w 4972343"/>
              <a:gd name="connsiteY9329" fmla="*/ 251452 h 512833"/>
              <a:gd name="connsiteX9330" fmla="*/ 4345871 w 4972343"/>
              <a:gd name="connsiteY9330" fmla="*/ 260237 h 512833"/>
              <a:gd name="connsiteX9331" fmla="*/ 4337086 w 4972343"/>
              <a:gd name="connsiteY9331" fmla="*/ 251452 h 512833"/>
              <a:gd name="connsiteX9332" fmla="*/ 4345871 w 4972343"/>
              <a:gd name="connsiteY9332" fmla="*/ 242667 h 512833"/>
              <a:gd name="connsiteX9333" fmla="*/ 4317625 w 4972343"/>
              <a:gd name="connsiteY9333" fmla="*/ 242667 h 512833"/>
              <a:gd name="connsiteX9334" fmla="*/ 4326410 w 4972343"/>
              <a:gd name="connsiteY9334" fmla="*/ 251452 h 512833"/>
              <a:gd name="connsiteX9335" fmla="*/ 4317625 w 4972343"/>
              <a:gd name="connsiteY9335" fmla="*/ 260237 h 512833"/>
              <a:gd name="connsiteX9336" fmla="*/ 4308840 w 4972343"/>
              <a:gd name="connsiteY9336" fmla="*/ 251452 h 512833"/>
              <a:gd name="connsiteX9337" fmla="*/ 4317625 w 4972343"/>
              <a:gd name="connsiteY9337" fmla="*/ 242667 h 512833"/>
              <a:gd name="connsiteX9338" fmla="*/ 4289380 w 4972343"/>
              <a:gd name="connsiteY9338" fmla="*/ 242667 h 512833"/>
              <a:gd name="connsiteX9339" fmla="*/ 4298165 w 4972343"/>
              <a:gd name="connsiteY9339" fmla="*/ 251452 h 512833"/>
              <a:gd name="connsiteX9340" fmla="*/ 4289380 w 4972343"/>
              <a:gd name="connsiteY9340" fmla="*/ 260237 h 512833"/>
              <a:gd name="connsiteX9341" fmla="*/ 4280595 w 4972343"/>
              <a:gd name="connsiteY9341" fmla="*/ 251452 h 512833"/>
              <a:gd name="connsiteX9342" fmla="*/ 4289380 w 4972343"/>
              <a:gd name="connsiteY9342" fmla="*/ 242667 h 512833"/>
              <a:gd name="connsiteX9343" fmla="*/ 4261134 w 4972343"/>
              <a:gd name="connsiteY9343" fmla="*/ 242667 h 512833"/>
              <a:gd name="connsiteX9344" fmla="*/ 4269919 w 4972343"/>
              <a:gd name="connsiteY9344" fmla="*/ 251452 h 512833"/>
              <a:gd name="connsiteX9345" fmla="*/ 4261134 w 4972343"/>
              <a:gd name="connsiteY9345" fmla="*/ 260237 h 512833"/>
              <a:gd name="connsiteX9346" fmla="*/ 4252349 w 4972343"/>
              <a:gd name="connsiteY9346" fmla="*/ 251452 h 512833"/>
              <a:gd name="connsiteX9347" fmla="*/ 4261134 w 4972343"/>
              <a:gd name="connsiteY9347" fmla="*/ 242667 h 512833"/>
              <a:gd name="connsiteX9348" fmla="*/ 4232889 w 4972343"/>
              <a:gd name="connsiteY9348" fmla="*/ 242667 h 512833"/>
              <a:gd name="connsiteX9349" fmla="*/ 4241674 w 4972343"/>
              <a:gd name="connsiteY9349" fmla="*/ 251452 h 512833"/>
              <a:gd name="connsiteX9350" fmla="*/ 4232889 w 4972343"/>
              <a:gd name="connsiteY9350" fmla="*/ 260237 h 512833"/>
              <a:gd name="connsiteX9351" fmla="*/ 4224104 w 4972343"/>
              <a:gd name="connsiteY9351" fmla="*/ 251452 h 512833"/>
              <a:gd name="connsiteX9352" fmla="*/ 4232889 w 4972343"/>
              <a:gd name="connsiteY9352" fmla="*/ 242667 h 512833"/>
              <a:gd name="connsiteX9353" fmla="*/ 4204643 w 4972343"/>
              <a:gd name="connsiteY9353" fmla="*/ 242667 h 512833"/>
              <a:gd name="connsiteX9354" fmla="*/ 4213428 w 4972343"/>
              <a:gd name="connsiteY9354" fmla="*/ 251452 h 512833"/>
              <a:gd name="connsiteX9355" fmla="*/ 4204643 w 4972343"/>
              <a:gd name="connsiteY9355" fmla="*/ 260237 h 512833"/>
              <a:gd name="connsiteX9356" fmla="*/ 4195858 w 4972343"/>
              <a:gd name="connsiteY9356" fmla="*/ 251452 h 512833"/>
              <a:gd name="connsiteX9357" fmla="*/ 4204643 w 4972343"/>
              <a:gd name="connsiteY9357" fmla="*/ 242667 h 512833"/>
              <a:gd name="connsiteX9358" fmla="*/ 4176398 w 4972343"/>
              <a:gd name="connsiteY9358" fmla="*/ 242667 h 512833"/>
              <a:gd name="connsiteX9359" fmla="*/ 4185183 w 4972343"/>
              <a:gd name="connsiteY9359" fmla="*/ 251452 h 512833"/>
              <a:gd name="connsiteX9360" fmla="*/ 4176398 w 4972343"/>
              <a:gd name="connsiteY9360" fmla="*/ 260237 h 512833"/>
              <a:gd name="connsiteX9361" fmla="*/ 4167613 w 4972343"/>
              <a:gd name="connsiteY9361" fmla="*/ 251452 h 512833"/>
              <a:gd name="connsiteX9362" fmla="*/ 4176398 w 4972343"/>
              <a:gd name="connsiteY9362" fmla="*/ 242667 h 512833"/>
              <a:gd name="connsiteX9363" fmla="*/ 4148152 w 4972343"/>
              <a:gd name="connsiteY9363" fmla="*/ 242667 h 512833"/>
              <a:gd name="connsiteX9364" fmla="*/ 4156937 w 4972343"/>
              <a:gd name="connsiteY9364" fmla="*/ 251452 h 512833"/>
              <a:gd name="connsiteX9365" fmla="*/ 4148152 w 4972343"/>
              <a:gd name="connsiteY9365" fmla="*/ 260237 h 512833"/>
              <a:gd name="connsiteX9366" fmla="*/ 4139367 w 4972343"/>
              <a:gd name="connsiteY9366" fmla="*/ 251452 h 512833"/>
              <a:gd name="connsiteX9367" fmla="*/ 4148152 w 4972343"/>
              <a:gd name="connsiteY9367" fmla="*/ 242667 h 512833"/>
              <a:gd name="connsiteX9368" fmla="*/ 4119906 w 4972343"/>
              <a:gd name="connsiteY9368" fmla="*/ 242667 h 512833"/>
              <a:gd name="connsiteX9369" fmla="*/ 4128691 w 4972343"/>
              <a:gd name="connsiteY9369" fmla="*/ 251452 h 512833"/>
              <a:gd name="connsiteX9370" fmla="*/ 4119906 w 4972343"/>
              <a:gd name="connsiteY9370" fmla="*/ 260237 h 512833"/>
              <a:gd name="connsiteX9371" fmla="*/ 4111120 w 4972343"/>
              <a:gd name="connsiteY9371" fmla="*/ 251452 h 512833"/>
              <a:gd name="connsiteX9372" fmla="*/ 4119906 w 4972343"/>
              <a:gd name="connsiteY9372" fmla="*/ 242667 h 512833"/>
              <a:gd name="connsiteX9373" fmla="*/ 4091661 w 4972343"/>
              <a:gd name="connsiteY9373" fmla="*/ 242667 h 512833"/>
              <a:gd name="connsiteX9374" fmla="*/ 4100446 w 4972343"/>
              <a:gd name="connsiteY9374" fmla="*/ 251452 h 512833"/>
              <a:gd name="connsiteX9375" fmla="*/ 4091661 w 4972343"/>
              <a:gd name="connsiteY9375" fmla="*/ 260237 h 512833"/>
              <a:gd name="connsiteX9376" fmla="*/ 4082876 w 4972343"/>
              <a:gd name="connsiteY9376" fmla="*/ 251452 h 512833"/>
              <a:gd name="connsiteX9377" fmla="*/ 4091661 w 4972343"/>
              <a:gd name="connsiteY9377" fmla="*/ 242667 h 512833"/>
              <a:gd name="connsiteX9378" fmla="*/ 4063415 w 4972343"/>
              <a:gd name="connsiteY9378" fmla="*/ 242667 h 512833"/>
              <a:gd name="connsiteX9379" fmla="*/ 4072200 w 4972343"/>
              <a:gd name="connsiteY9379" fmla="*/ 251452 h 512833"/>
              <a:gd name="connsiteX9380" fmla="*/ 4063415 w 4972343"/>
              <a:gd name="connsiteY9380" fmla="*/ 260237 h 512833"/>
              <a:gd name="connsiteX9381" fmla="*/ 4054630 w 4972343"/>
              <a:gd name="connsiteY9381" fmla="*/ 251452 h 512833"/>
              <a:gd name="connsiteX9382" fmla="*/ 4063415 w 4972343"/>
              <a:gd name="connsiteY9382" fmla="*/ 242667 h 512833"/>
              <a:gd name="connsiteX9383" fmla="*/ 4035170 w 4972343"/>
              <a:gd name="connsiteY9383" fmla="*/ 242667 h 512833"/>
              <a:gd name="connsiteX9384" fmla="*/ 4043955 w 4972343"/>
              <a:gd name="connsiteY9384" fmla="*/ 251452 h 512833"/>
              <a:gd name="connsiteX9385" fmla="*/ 4035170 w 4972343"/>
              <a:gd name="connsiteY9385" fmla="*/ 260237 h 512833"/>
              <a:gd name="connsiteX9386" fmla="*/ 4026385 w 4972343"/>
              <a:gd name="connsiteY9386" fmla="*/ 251452 h 512833"/>
              <a:gd name="connsiteX9387" fmla="*/ 4035170 w 4972343"/>
              <a:gd name="connsiteY9387" fmla="*/ 242667 h 512833"/>
              <a:gd name="connsiteX9388" fmla="*/ 4006924 w 4972343"/>
              <a:gd name="connsiteY9388" fmla="*/ 242667 h 512833"/>
              <a:gd name="connsiteX9389" fmla="*/ 4015709 w 4972343"/>
              <a:gd name="connsiteY9389" fmla="*/ 251452 h 512833"/>
              <a:gd name="connsiteX9390" fmla="*/ 4006924 w 4972343"/>
              <a:gd name="connsiteY9390" fmla="*/ 260237 h 512833"/>
              <a:gd name="connsiteX9391" fmla="*/ 3998139 w 4972343"/>
              <a:gd name="connsiteY9391" fmla="*/ 251452 h 512833"/>
              <a:gd name="connsiteX9392" fmla="*/ 4006924 w 4972343"/>
              <a:gd name="connsiteY9392" fmla="*/ 242667 h 512833"/>
              <a:gd name="connsiteX9393" fmla="*/ 3978679 w 4972343"/>
              <a:gd name="connsiteY9393" fmla="*/ 242667 h 512833"/>
              <a:gd name="connsiteX9394" fmla="*/ 3987464 w 4972343"/>
              <a:gd name="connsiteY9394" fmla="*/ 251452 h 512833"/>
              <a:gd name="connsiteX9395" fmla="*/ 3978679 w 4972343"/>
              <a:gd name="connsiteY9395" fmla="*/ 260237 h 512833"/>
              <a:gd name="connsiteX9396" fmla="*/ 3969894 w 4972343"/>
              <a:gd name="connsiteY9396" fmla="*/ 251452 h 512833"/>
              <a:gd name="connsiteX9397" fmla="*/ 3978679 w 4972343"/>
              <a:gd name="connsiteY9397" fmla="*/ 242667 h 512833"/>
              <a:gd name="connsiteX9398" fmla="*/ 3950433 w 4972343"/>
              <a:gd name="connsiteY9398" fmla="*/ 242667 h 512833"/>
              <a:gd name="connsiteX9399" fmla="*/ 3959218 w 4972343"/>
              <a:gd name="connsiteY9399" fmla="*/ 251452 h 512833"/>
              <a:gd name="connsiteX9400" fmla="*/ 3950433 w 4972343"/>
              <a:gd name="connsiteY9400" fmla="*/ 260237 h 512833"/>
              <a:gd name="connsiteX9401" fmla="*/ 3941648 w 4972343"/>
              <a:gd name="connsiteY9401" fmla="*/ 251452 h 512833"/>
              <a:gd name="connsiteX9402" fmla="*/ 3950433 w 4972343"/>
              <a:gd name="connsiteY9402" fmla="*/ 242667 h 512833"/>
              <a:gd name="connsiteX9403" fmla="*/ 3922188 w 4972343"/>
              <a:gd name="connsiteY9403" fmla="*/ 242667 h 512833"/>
              <a:gd name="connsiteX9404" fmla="*/ 3930973 w 4972343"/>
              <a:gd name="connsiteY9404" fmla="*/ 251452 h 512833"/>
              <a:gd name="connsiteX9405" fmla="*/ 3922188 w 4972343"/>
              <a:gd name="connsiteY9405" fmla="*/ 260237 h 512833"/>
              <a:gd name="connsiteX9406" fmla="*/ 3913403 w 4972343"/>
              <a:gd name="connsiteY9406" fmla="*/ 251452 h 512833"/>
              <a:gd name="connsiteX9407" fmla="*/ 3922188 w 4972343"/>
              <a:gd name="connsiteY9407" fmla="*/ 242667 h 512833"/>
              <a:gd name="connsiteX9408" fmla="*/ 3893942 w 4972343"/>
              <a:gd name="connsiteY9408" fmla="*/ 242667 h 512833"/>
              <a:gd name="connsiteX9409" fmla="*/ 3902727 w 4972343"/>
              <a:gd name="connsiteY9409" fmla="*/ 251452 h 512833"/>
              <a:gd name="connsiteX9410" fmla="*/ 3893942 w 4972343"/>
              <a:gd name="connsiteY9410" fmla="*/ 260237 h 512833"/>
              <a:gd name="connsiteX9411" fmla="*/ 3885157 w 4972343"/>
              <a:gd name="connsiteY9411" fmla="*/ 251452 h 512833"/>
              <a:gd name="connsiteX9412" fmla="*/ 3893942 w 4972343"/>
              <a:gd name="connsiteY9412" fmla="*/ 242667 h 512833"/>
              <a:gd name="connsiteX9413" fmla="*/ 3865697 w 4972343"/>
              <a:gd name="connsiteY9413" fmla="*/ 242667 h 512833"/>
              <a:gd name="connsiteX9414" fmla="*/ 3874482 w 4972343"/>
              <a:gd name="connsiteY9414" fmla="*/ 251452 h 512833"/>
              <a:gd name="connsiteX9415" fmla="*/ 3865697 w 4972343"/>
              <a:gd name="connsiteY9415" fmla="*/ 260237 h 512833"/>
              <a:gd name="connsiteX9416" fmla="*/ 3856912 w 4972343"/>
              <a:gd name="connsiteY9416" fmla="*/ 251452 h 512833"/>
              <a:gd name="connsiteX9417" fmla="*/ 3865697 w 4972343"/>
              <a:gd name="connsiteY9417" fmla="*/ 242667 h 512833"/>
              <a:gd name="connsiteX9418" fmla="*/ 3837451 w 4972343"/>
              <a:gd name="connsiteY9418" fmla="*/ 242667 h 512833"/>
              <a:gd name="connsiteX9419" fmla="*/ 3846236 w 4972343"/>
              <a:gd name="connsiteY9419" fmla="*/ 251452 h 512833"/>
              <a:gd name="connsiteX9420" fmla="*/ 3837451 w 4972343"/>
              <a:gd name="connsiteY9420" fmla="*/ 260237 h 512833"/>
              <a:gd name="connsiteX9421" fmla="*/ 3828666 w 4972343"/>
              <a:gd name="connsiteY9421" fmla="*/ 251452 h 512833"/>
              <a:gd name="connsiteX9422" fmla="*/ 3837451 w 4972343"/>
              <a:gd name="connsiteY9422" fmla="*/ 242667 h 512833"/>
              <a:gd name="connsiteX9423" fmla="*/ 3809206 w 4972343"/>
              <a:gd name="connsiteY9423" fmla="*/ 242667 h 512833"/>
              <a:gd name="connsiteX9424" fmla="*/ 3817991 w 4972343"/>
              <a:gd name="connsiteY9424" fmla="*/ 251452 h 512833"/>
              <a:gd name="connsiteX9425" fmla="*/ 3809206 w 4972343"/>
              <a:gd name="connsiteY9425" fmla="*/ 260237 h 512833"/>
              <a:gd name="connsiteX9426" fmla="*/ 3800421 w 4972343"/>
              <a:gd name="connsiteY9426" fmla="*/ 251452 h 512833"/>
              <a:gd name="connsiteX9427" fmla="*/ 3809206 w 4972343"/>
              <a:gd name="connsiteY9427" fmla="*/ 242667 h 512833"/>
              <a:gd name="connsiteX9428" fmla="*/ 3780960 w 4972343"/>
              <a:gd name="connsiteY9428" fmla="*/ 242667 h 512833"/>
              <a:gd name="connsiteX9429" fmla="*/ 3789745 w 4972343"/>
              <a:gd name="connsiteY9429" fmla="*/ 251452 h 512833"/>
              <a:gd name="connsiteX9430" fmla="*/ 3780960 w 4972343"/>
              <a:gd name="connsiteY9430" fmla="*/ 260237 h 512833"/>
              <a:gd name="connsiteX9431" fmla="*/ 3772175 w 4972343"/>
              <a:gd name="connsiteY9431" fmla="*/ 251452 h 512833"/>
              <a:gd name="connsiteX9432" fmla="*/ 3780960 w 4972343"/>
              <a:gd name="connsiteY9432" fmla="*/ 242667 h 512833"/>
              <a:gd name="connsiteX9433" fmla="*/ 3752715 w 4972343"/>
              <a:gd name="connsiteY9433" fmla="*/ 242667 h 512833"/>
              <a:gd name="connsiteX9434" fmla="*/ 3761500 w 4972343"/>
              <a:gd name="connsiteY9434" fmla="*/ 251452 h 512833"/>
              <a:gd name="connsiteX9435" fmla="*/ 3752715 w 4972343"/>
              <a:gd name="connsiteY9435" fmla="*/ 260237 h 512833"/>
              <a:gd name="connsiteX9436" fmla="*/ 3743930 w 4972343"/>
              <a:gd name="connsiteY9436" fmla="*/ 251452 h 512833"/>
              <a:gd name="connsiteX9437" fmla="*/ 3752715 w 4972343"/>
              <a:gd name="connsiteY9437" fmla="*/ 242667 h 512833"/>
              <a:gd name="connsiteX9438" fmla="*/ 3724469 w 4972343"/>
              <a:gd name="connsiteY9438" fmla="*/ 242667 h 512833"/>
              <a:gd name="connsiteX9439" fmla="*/ 3733254 w 4972343"/>
              <a:gd name="connsiteY9439" fmla="*/ 251452 h 512833"/>
              <a:gd name="connsiteX9440" fmla="*/ 3724469 w 4972343"/>
              <a:gd name="connsiteY9440" fmla="*/ 260237 h 512833"/>
              <a:gd name="connsiteX9441" fmla="*/ 3715684 w 4972343"/>
              <a:gd name="connsiteY9441" fmla="*/ 251452 h 512833"/>
              <a:gd name="connsiteX9442" fmla="*/ 3724469 w 4972343"/>
              <a:gd name="connsiteY9442" fmla="*/ 242667 h 512833"/>
              <a:gd name="connsiteX9443" fmla="*/ 3696224 w 4972343"/>
              <a:gd name="connsiteY9443" fmla="*/ 242667 h 512833"/>
              <a:gd name="connsiteX9444" fmla="*/ 3705009 w 4972343"/>
              <a:gd name="connsiteY9444" fmla="*/ 251452 h 512833"/>
              <a:gd name="connsiteX9445" fmla="*/ 3696224 w 4972343"/>
              <a:gd name="connsiteY9445" fmla="*/ 260237 h 512833"/>
              <a:gd name="connsiteX9446" fmla="*/ 3687439 w 4972343"/>
              <a:gd name="connsiteY9446" fmla="*/ 251452 h 512833"/>
              <a:gd name="connsiteX9447" fmla="*/ 3696224 w 4972343"/>
              <a:gd name="connsiteY9447" fmla="*/ 242667 h 512833"/>
              <a:gd name="connsiteX9448" fmla="*/ 3667978 w 4972343"/>
              <a:gd name="connsiteY9448" fmla="*/ 242667 h 512833"/>
              <a:gd name="connsiteX9449" fmla="*/ 3676763 w 4972343"/>
              <a:gd name="connsiteY9449" fmla="*/ 251452 h 512833"/>
              <a:gd name="connsiteX9450" fmla="*/ 3667978 w 4972343"/>
              <a:gd name="connsiteY9450" fmla="*/ 260237 h 512833"/>
              <a:gd name="connsiteX9451" fmla="*/ 3659193 w 4972343"/>
              <a:gd name="connsiteY9451" fmla="*/ 251452 h 512833"/>
              <a:gd name="connsiteX9452" fmla="*/ 3667978 w 4972343"/>
              <a:gd name="connsiteY9452" fmla="*/ 242667 h 512833"/>
              <a:gd name="connsiteX9453" fmla="*/ 3639733 w 4972343"/>
              <a:gd name="connsiteY9453" fmla="*/ 242667 h 512833"/>
              <a:gd name="connsiteX9454" fmla="*/ 3648518 w 4972343"/>
              <a:gd name="connsiteY9454" fmla="*/ 251452 h 512833"/>
              <a:gd name="connsiteX9455" fmla="*/ 3639733 w 4972343"/>
              <a:gd name="connsiteY9455" fmla="*/ 260237 h 512833"/>
              <a:gd name="connsiteX9456" fmla="*/ 3630948 w 4972343"/>
              <a:gd name="connsiteY9456" fmla="*/ 251452 h 512833"/>
              <a:gd name="connsiteX9457" fmla="*/ 3639733 w 4972343"/>
              <a:gd name="connsiteY9457" fmla="*/ 242667 h 512833"/>
              <a:gd name="connsiteX9458" fmla="*/ 3611487 w 4972343"/>
              <a:gd name="connsiteY9458" fmla="*/ 242667 h 512833"/>
              <a:gd name="connsiteX9459" fmla="*/ 3620272 w 4972343"/>
              <a:gd name="connsiteY9459" fmla="*/ 251452 h 512833"/>
              <a:gd name="connsiteX9460" fmla="*/ 3611487 w 4972343"/>
              <a:gd name="connsiteY9460" fmla="*/ 260237 h 512833"/>
              <a:gd name="connsiteX9461" fmla="*/ 3602702 w 4972343"/>
              <a:gd name="connsiteY9461" fmla="*/ 251452 h 512833"/>
              <a:gd name="connsiteX9462" fmla="*/ 3611487 w 4972343"/>
              <a:gd name="connsiteY9462" fmla="*/ 242667 h 512833"/>
              <a:gd name="connsiteX9463" fmla="*/ 3583242 w 4972343"/>
              <a:gd name="connsiteY9463" fmla="*/ 242667 h 512833"/>
              <a:gd name="connsiteX9464" fmla="*/ 3592027 w 4972343"/>
              <a:gd name="connsiteY9464" fmla="*/ 251452 h 512833"/>
              <a:gd name="connsiteX9465" fmla="*/ 3583242 w 4972343"/>
              <a:gd name="connsiteY9465" fmla="*/ 260237 h 512833"/>
              <a:gd name="connsiteX9466" fmla="*/ 3574457 w 4972343"/>
              <a:gd name="connsiteY9466" fmla="*/ 251452 h 512833"/>
              <a:gd name="connsiteX9467" fmla="*/ 3583242 w 4972343"/>
              <a:gd name="connsiteY9467" fmla="*/ 242667 h 512833"/>
              <a:gd name="connsiteX9468" fmla="*/ 3554996 w 4972343"/>
              <a:gd name="connsiteY9468" fmla="*/ 242667 h 512833"/>
              <a:gd name="connsiteX9469" fmla="*/ 3563781 w 4972343"/>
              <a:gd name="connsiteY9469" fmla="*/ 251452 h 512833"/>
              <a:gd name="connsiteX9470" fmla="*/ 3554996 w 4972343"/>
              <a:gd name="connsiteY9470" fmla="*/ 260237 h 512833"/>
              <a:gd name="connsiteX9471" fmla="*/ 3546211 w 4972343"/>
              <a:gd name="connsiteY9471" fmla="*/ 251452 h 512833"/>
              <a:gd name="connsiteX9472" fmla="*/ 3554996 w 4972343"/>
              <a:gd name="connsiteY9472" fmla="*/ 242667 h 512833"/>
              <a:gd name="connsiteX9473" fmla="*/ 3526751 w 4972343"/>
              <a:gd name="connsiteY9473" fmla="*/ 242667 h 512833"/>
              <a:gd name="connsiteX9474" fmla="*/ 3535536 w 4972343"/>
              <a:gd name="connsiteY9474" fmla="*/ 251452 h 512833"/>
              <a:gd name="connsiteX9475" fmla="*/ 3526751 w 4972343"/>
              <a:gd name="connsiteY9475" fmla="*/ 260237 h 512833"/>
              <a:gd name="connsiteX9476" fmla="*/ 3517966 w 4972343"/>
              <a:gd name="connsiteY9476" fmla="*/ 251452 h 512833"/>
              <a:gd name="connsiteX9477" fmla="*/ 3526751 w 4972343"/>
              <a:gd name="connsiteY9477" fmla="*/ 242667 h 512833"/>
              <a:gd name="connsiteX9478" fmla="*/ 3498505 w 4972343"/>
              <a:gd name="connsiteY9478" fmla="*/ 242667 h 512833"/>
              <a:gd name="connsiteX9479" fmla="*/ 3507290 w 4972343"/>
              <a:gd name="connsiteY9479" fmla="*/ 251452 h 512833"/>
              <a:gd name="connsiteX9480" fmla="*/ 3498505 w 4972343"/>
              <a:gd name="connsiteY9480" fmla="*/ 260237 h 512833"/>
              <a:gd name="connsiteX9481" fmla="*/ 3489720 w 4972343"/>
              <a:gd name="connsiteY9481" fmla="*/ 251452 h 512833"/>
              <a:gd name="connsiteX9482" fmla="*/ 3498505 w 4972343"/>
              <a:gd name="connsiteY9482" fmla="*/ 242667 h 512833"/>
              <a:gd name="connsiteX9483" fmla="*/ 3470260 w 4972343"/>
              <a:gd name="connsiteY9483" fmla="*/ 242667 h 512833"/>
              <a:gd name="connsiteX9484" fmla="*/ 3479045 w 4972343"/>
              <a:gd name="connsiteY9484" fmla="*/ 251452 h 512833"/>
              <a:gd name="connsiteX9485" fmla="*/ 3470260 w 4972343"/>
              <a:gd name="connsiteY9485" fmla="*/ 260237 h 512833"/>
              <a:gd name="connsiteX9486" fmla="*/ 3461475 w 4972343"/>
              <a:gd name="connsiteY9486" fmla="*/ 251452 h 512833"/>
              <a:gd name="connsiteX9487" fmla="*/ 3470260 w 4972343"/>
              <a:gd name="connsiteY9487" fmla="*/ 242667 h 512833"/>
              <a:gd name="connsiteX9488" fmla="*/ 3442015 w 4972343"/>
              <a:gd name="connsiteY9488" fmla="*/ 242667 h 512833"/>
              <a:gd name="connsiteX9489" fmla="*/ 3450800 w 4972343"/>
              <a:gd name="connsiteY9489" fmla="*/ 251452 h 512833"/>
              <a:gd name="connsiteX9490" fmla="*/ 3442015 w 4972343"/>
              <a:gd name="connsiteY9490" fmla="*/ 260237 h 512833"/>
              <a:gd name="connsiteX9491" fmla="*/ 3433229 w 4972343"/>
              <a:gd name="connsiteY9491" fmla="*/ 251452 h 512833"/>
              <a:gd name="connsiteX9492" fmla="*/ 3442015 w 4972343"/>
              <a:gd name="connsiteY9492" fmla="*/ 242667 h 512833"/>
              <a:gd name="connsiteX9493" fmla="*/ 3413769 w 4972343"/>
              <a:gd name="connsiteY9493" fmla="*/ 242667 h 512833"/>
              <a:gd name="connsiteX9494" fmla="*/ 3422554 w 4972343"/>
              <a:gd name="connsiteY9494" fmla="*/ 251452 h 512833"/>
              <a:gd name="connsiteX9495" fmla="*/ 3413769 w 4972343"/>
              <a:gd name="connsiteY9495" fmla="*/ 260237 h 512833"/>
              <a:gd name="connsiteX9496" fmla="*/ 3404984 w 4972343"/>
              <a:gd name="connsiteY9496" fmla="*/ 251452 h 512833"/>
              <a:gd name="connsiteX9497" fmla="*/ 3413769 w 4972343"/>
              <a:gd name="connsiteY9497" fmla="*/ 242667 h 512833"/>
              <a:gd name="connsiteX9498" fmla="*/ 3385524 w 4972343"/>
              <a:gd name="connsiteY9498" fmla="*/ 242667 h 512833"/>
              <a:gd name="connsiteX9499" fmla="*/ 3394309 w 4972343"/>
              <a:gd name="connsiteY9499" fmla="*/ 251452 h 512833"/>
              <a:gd name="connsiteX9500" fmla="*/ 3385524 w 4972343"/>
              <a:gd name="connsiteY9500" fmla="*/ 260237 h 512833"/>
              <a:gd name="connsiteX9501" fmla="*/ 3376739 w 4972343"/>
              <a:gd name="connsiteY9501" fmla="*/ 251452 h 512833"/>
              <a:gd name="connsiteX9502" fmla="*/ 3385524 w 4972343"/>
              <a:gd name="connsiteY9502" fmla="*/ 242667 h 512833"/>
              <a:gd name="connsiteX9503" fmla="*/ 3357279 w 4972343"/>
              <a:gd name="connsiteY9503" fmla="*/ 242667 h 512833"/>
              <a:gd name="connsiteX9504" fmla="*/ 3366064 w 4972343"/>
              <a:gd name="connsiteY9504" fmla="*/ 251452 h 512833"/>
              <a:gd name="connsiteX9505" fmla="*/ 3357279 w 4972343"/>
              <a:gd name="connsiteY9505" fmla="*/ 260237 h 512833"/>
              <a:gd name="connsiteX9506" fmla="*/ 3348494 w 4972343"/>
              <a:gd name="connsiteY9506" fmla="*/ 251452 h 512833"/>
              <a:gd name="connsiteX9507" fmla="*/ 3357279 w 4972343"/>
              <a:gd name="connsiteY9507" fmla="*/ 242667 h 512833"/>
              <a:gd name="connsiteX9508" fmla="*/ 3329033 w 4972343"/>
              <a:gd name="connsiteY9508" fmla="*/ 242667 h 512833"/>
              <a:gd name="connsiteX9509" fmla="*/ 3337818 w 4972343"/>
              <a:gd name="connsiteY9509" fmla="*/ 251452 h 512833"/>
              <a:gd name="connsiteX9510" fmla="*/ 3329033 w 4972343"/>
              <a:gd name="connsiteY9510" fmla="*/ 260237 h 512833"/>
              <a:gd name="connsiteX9511" fmla="*/ 3320248 w 4972343"/>
              <a:gd name="connsiteY9511" fmla="*/ 251452 h 512833"/>
              <a:gd name="connsiteX9512" fmla="*/ 3329033 w 4972343"/>
              <a:gd name="connsiteY9512" fmla="*/ 242667 h 512833"/>
              <a:gd name="connsiteX9513" fmla="*/ 3300830 w 4972343"/>
              <a:gd name="connsiteY9513" fmla="*/ 242667 h 512833"/>
              <a:gd name="connsiteX9514" fmla="*/ 3309616 w 4972343"/>
              <a:gd name="connsiteY9514" fmla="*/ 251452 h 512833"/>
              <a:gd name="connsiteX9515" fmla="*/ 3300830 w 4972343"/>
              <a:gd name="connsiteY9515" fmla="*/ 260237 h 512833"/>
              <a:gd name="connsiteX9516" fmla="*/ 3292046 w 4972343"/>
              <a:gd name="connsiteY9516" fmla="*/ 251452 h 512833"/>
              <a:gd name="connsiteX9517" fmla="*/ 3300830 w 4972343"/>
              <a:gd name="connsiteY9517" fmla="*/ 242667 h 512833"/>
              <a:gd name="connsiteX9518" fmla="*/ 3272569 w 4972343"/>
              <a:gd name="connsiteY9518" fmla="*/ 242667 h 512833"/>
              <a:gd name="connsiteX9519" fmla="*/ 3281355 w 4972343"/>
              <a:gd name="connsiteY9519" fmla="*/ 251452 h 512833"/>
              <a:gd name="connsiteX9520" fmla="*/ 3272569 w 4972343"/>
              <a:gd name="connsiteY9520" fmla="*/ 260237 h 512833"/>
              <a:gd name="connsiteX9521" fmla="*/ 3263784 w 4972343"/>
              <a:gd name="connsiteY9521" fmla="*/ 251452 h 512833"/>
              <a:gd name="connsiteX9522" fmla="*/ 3272569 w 4972343"/>
              <a:gd name="connsiteY9522" fmla="*/ 242667 h 512833"/>
              <a:gd name="connsiteX9523" fmla="*/ 3244332 w 4972343"/>
              <a:gd name="connsiteY9523" fmla="*/ 242667 h 512833"/>
              <a:gd name="connsiteX9524" fmla="*/ 3253116 w 4972343"/>
              <a:gd name="connsiteY9524" fmla="*/ 251452 h 512833"/>
              <a:gd name="connsiteX9525" fmla="*/ 3244332 w 4972343"/>
              <a:gd name="connsiteY9525" fmla="*/ 260237 h 512833"/>
              <a:gd name="connsiteX9526" fmla="*/ 3235546 w 4972343"/>
              <a:gd name="connsiteY9526" fmla="*/ 251452 h 512833"/>
              <a:gd name="connsiteX9527" fmla="*/ 3244332 w 4972343"/>
              <a:gd name="connsiteY9527" fmla="*/ 242667 h 512833"/>
              <a:gd name="connsiteX9528" fmla="*/ 3216087 w 4972343"/>
              <a:gd name="connsiteY9528" fmla="*/ 242667 h 512833"/>
              <a:gd name="connsiteX9529" fmla="*/ 3224872 w 4972343"/>
              <a:gd name="connsiteY9529" fmla="*/ 251452 h 512833"/>
              <a:gd name="connsiteX9530" fmla="*/ 3216087 w 4972343"/>
              <a:gd name="connsiteY9530" fmla="*/ 260237 h 512833"/>
              <a:gd name="connsiteX9531" fmla="*/ 3207301 w 4972343"/>
              <a:gd name="connsiteY9531" fmla="*/ 251452 h 512833"/>
              <a:gd name="connsiteX9532" fmla="*/ 3216087 w 4972343"/>
              <a:gd name="connsiteY9532" fmla="*/ 242667 h 512833"/>
              <a:gd name="connsiteX9533" fmla="*/ 3187841 w 4972343"/>
              <a:gd name="connsiteY9533" fmla="*/ 242667 h 512833"/>
              <a:gd name="connsiteX9534" fmla="*/ 3196626 w 4972343"/>
              <a:gd name="connsiteY9534" fmla="*/ 251452 h 512833"/>
              <a:gd name="connsiteX9535" fmla="*/ 3187841 w 4972343"/>
              <a:gd name="connsiteY9535" fmla="*/ 260237 h 512833"/>
              <a:gd name="connsiteX9536" fmla="*/ 3179056 w 4972343"/>
              <a:gd name="connsiteY9536" fmla="*/ 251452 h 512833"/>
              <a:gd name="connsiteX9537" fmla="*/ 3187841 w 4972343"/>
              <a:gd name="connsiteY9537" fmla="*/ 242667 h 512833"/>
              <a:gd name="connsiteX9538" fmla="*/ 3159596 w 4972343"/>
              <a:gd name="connsiteY9538" fmla="*/ 242667 h 512833"/>
              <a:gd name="connsiteX9539" fmla="*/ 3168381 w 4972343"/>
              <a:gd name="connsiteY9539" fmla="*/ 251452 h 512833"/>
              <a:gd name="connsiteX9540" fmla="*/ 3159596 w 4972343"/>
              <a:gd name="connsiteY9540" fmla="*/ 260237 h 512833"/>
              <a:gd name="connsiteX9541" fmla="*/ 3150811 w 4972343"/>
              <a:gd name="connsiteY9541" fmla="*/ 251452 h 512833"/>
              <a:gd name="connsiteX9542" fmla="*/ 3159596 w 4972343"/>
              <a:gd name="connsiteY9542" fmla="*/ 242667 h 512833"/>
              <a:gd name="connsiteX9543" fmla="*/ 3131350 w 4972343"/>
              <a:gd name="connsiteY9543" fmla="*/ 242667 h 512833"/>
              <a:gd name="connsiteX9544" fmla="*/ 3140134 w 4972343"/>
              <a:gd name="connsiteY9544" fmla="*/ 251452 h 512833"/>
              <a:gd name="connsiteX9545" fmla="*/ 3131350 w 4972343"/>
              <a:gd name="connsiteY9545" fmla="*/ 260237 h 512833"/>
              <a:gd name="connsiteX9546" fmla="*/ 3122564 w 4972343"/>
              <a:gd name="connsiteY9546" fmla="*/ 251452 h 512833"/>
              <a:gd name="connsiteX9547" fmla="*/ 3131350 w 4972343"/>
              <a:gd name="connsiteY9547" fmla="*/ 242667 h 512833"/>
              <a:gd name="connsiteX9548" fmla="*/ 3103105 w 4972343"/>
              <a:gd name="connsiteY9548" fmla="*/ 242667 h 512833"/>
              <a:gd name="connsiteX9549" fmla="*/ 3111890 w 4972343"/>
              <a:gd name="connsiteY9549" fmla="*/ 251452 h 512833"/>
              <a:gd name="connsiteX9550" fmla="*/ 3103105 w 4972343"/>
              <a:gd name="connsiteY9550" fmla="*/ 260237 h 512833"/>
              <a:gd name="connsiteX9551" fmla="*/ 3094320 w 4972343"/>
              <a:gd name="connsiteY9551" fmla="*/ 251452 h 512833"/>
              <a:gd name="connsiteX9552" fmla="*/ 3103105 w 4972343"/>
              <a:gd name="connsiteY9552" fmla="*/ 242667 h 512833"/>
              <a:gd name="connsiteX9553" fmla="*/ 3074859 w 4972343"/>
              <a:gd name="connsiteY9553" fmla="*/ 242667 h 512833"/>
              <a:gd name="connsiteX9554" fmla="*/ 3083644 w 4972343"/>
              <a:gd name="connsiteY9554" fmla="*/ 251452 h 512833"/>
              <a:gd name="connsiteX9555" fmla="*/ 3074859 w 4972343"/>
              <a:gd name="connsiteY9555" fmla="*/ 260237 h 512833"/>
              <a:gd name="connsiteX9556" fmla="*/ 3066074 w 4972343"/>
              <a:gd name="connsiteY9556" fmla="*/ 251452 h 512833"/>
              <a:gd name="connsiteX9557" fmla="*/ 3074859 w 4972343"/>
              <a:gd name="connsiteY9557" fmla="*/ 242667 h 512833"/>
              <a:gd name="connsiteX9558" fmla="*/ 3046614 w 4972343"/>
              <a:gd name="connsiteY9558" fmla="*/ 242667 h 512833"/>
              <a:gd name="connsiteX9559" fmla="*/ 3055399 w 4972343"/>
              <a:gd name="connsiteY9559" fmla="*/ 251452 h 512833"/>
              <a:gd name="connsiteX9560" fmla="*/ 3046614 w 4972343"/>
              <a:gd name="connsiteY9560" fmla="*/ 260237 h 512833"/>
              <a:gd name="connsiteX9561" fmla="*/ 3037829 w 4972343"/>
              <a:gd name="connsiteY9561" fmla="*/ 251452 h 512833"/>
              <a:gd name="connsiteX9562" fmla="*/ 3046614 w 4972343"/>
              <a:gd name="connsiteY9562" fmla="*/ 242667 h 512833"/>
              <a:gd name="connsiteX9563" fmla="*/ 3018368 w 4972343"/>
              <a:gd name="connsiteY9563" fmla="*/ 242667 h 512833"/>
              <a:gd name="connsiteX9564" fmla="*/ 3027153 w 4972343"/>
              <a:gd name="connsiteY9564" fmla="*/ 251452 h 512833"/>
              <a:gd name="connsiteX9565" fmla="*/ 3018368 w 4972343"/>
              <a:gd name="connsiteY9565" fmla="*/ 260237 h 512833"/>
              <a:gd name="connsiteX9566" fmla="*/ 3009582 w 4972343"/>
              <a:gd name="connsiteY9566" fmla="*/ 251452 h 512833"/>
              <a:gd name="connsiteX9567" fmla="*/ 3018368 w 4972343"/>
              <a:gd name="connsiteY9567" fmla="*/ 242667 h 512833"/>
              <a:gd name="connsiteX9568" fmla="*/ 2990123 w 4972343"/>
              <a:gd name="connsiteY9568" fmla="*/ 242667 h 512833"/>
              <a:gd name="connsiteX9569" fmla="*/ 2998908 w 4972343"/>
              <a:gd name="connsiteY9569" fmla="*/ 251452 h 512833"/>
              <a:gd name="connsiteX9570" fmla="*/ 2990123 w 4972343"/>
              <a:gd name="connsiteY9570" fmla="*/ 260237 h 512833"/>
              <a:gd name="connsiteX9571" fmla="*/ 2981338 w 4972343"/>
              <a:gd name="connsiteY9571" fmla="*/ 251452 h 512833"/>
              <a:gd name="connsiteX9572" fmla="*/ 2990123 w 4972343"/>
              <a:gd name="connsiteY9572" fmla="*/ 242667 h 512833"/>
              <a:gd name="connsiteX9573" fmla="*/ 2961877 w 4972343"/>
              <a:gd name="connsiteY9573" fmla="*/ 242667 h 512833"/>
              <a:gd name="connsiteX9574" fmla="*/ 2970662 w 4972343"/>
              <a:gd name="connsiteY9574" fmla="*/ 251452 h 512833"/>
              <a:gd name="connsiteX9575" fmla="*/ 2961877 w 4972343"/>
              <a:gd name="connsiteY9575" fmla="*/ 260237 h 512833"/>
              <a:gd name="connsiteX9576" fmla="*/ 2953092 w 4972343"/>
              <a:gd name="connsiteY9576" fmla="*/ 251452 h 512833"/>
              <a:gd name="connsiteX9577" fmla="*/ 2961877 w 4972343"/>
              <a:gd name="connsiteY9577" fmla="*/ 242667 h 512833"/>
              <a:gd name="connsiteX9578" fmla="*/ 2933632 w 4972343"/>
              <a:gd name="connsiteY9578" fmla="*/ 242667 h 512833"/>
              <a:gd name="connsiteX9579" fmla="*/ 2942417 w 4972343"/>
              <a:gd name="connsiteY9579" fmla="*/ 251452 h 512833"/>
              <a:gd name="connsiteX9580" fmla="*/ 2933632 w 4972343"/>
              <a:gd name="connsiteY9580" fmla="*/ 260237 h 512833"/>
              <a:gd name="connsiteX9581" fmla="*/ 2924847 w 4972343"/>
              <a:gd name="connsiteY9581" fmla="*/ 251452 h 512833"/>
              <a:gd name="connsiteX9582" fmla="*/ 2933632 w 4972343"/>
              <a:gd name="connsiteY9582" fmla="*/ 242667 h 512833"/>
              <a:gd name="connsiteX9583" fmla="*/ 2905386 w 4972343"/>
              <a:gd name="connsiteY9583" fmla="*/ 242667 h 512833"/>
              <a:gd name="connsiteX9584" fmla="*/ 2914171 w 4972343"/>
              <a:gd name="connsiteY9584" fmla="*/ 251452 h 512833"/>
              <a:gd name="connsiteX9585" fmla="*/ 2905386 w 4972343"/>
              <a:gd name="connsiteY9585" fmla="*/ 260237 h 512833"/>
              <a:gd name="connsiteX9586" fmla="*/ 2896600 w 4972343"/>
              <a:gd name="connsiteY9586" fmla="*/ 251452 h 512833"/>
              <a:gd name="connsiteX9587" fmla="*/ 2905386 w 4972343"/>
              <a:gd name="connsiteY9587" fmla="*/ 242667 h 512833"/>
              <a:gd name="connsiteX9588" fmla="*/ 2877141 w 4972343"/>
              <a:gd name="connsiteY9588" fmla="*/ 242667 h 512833"/>
              <a:gd name="connsiteX9589" fmla="*/ 2885926 w 4972343"/>
              <a:gd name="connsiteY9589" fmla="*/ 251452 h 512833"/>
              <a:gd name="connsiteX9590" fmla="*/ 2877141 w 4972343"/>
              <a:gd name="connsiteY9590" fmla="*/ 260237 h 512833"/>
              <a:gd name="connsiteX9591" fmla="*/ 2868356 w 4972343"/>
              <a:gd name="connsiteY9591" fmla="*/ 251452 h 512833"/>
              <a:gd name="connsiteX9592" fmla="*/ 2877141 w 4972343"/>
              <a:gd name="connsiteY9592" fmla="*/ 242667 h 512833"/>
              <a:gd name="connsiteX9593" fmla="*/ 2848895 w 4972343"/>
              <a:gd name="connsiteY9593" fmla="*/ 242667 h 512833"/>
              <a:gd name="connsiteX9594" fmla="*/ 2857680 w 4972343"/>
              <a:gd name="connsiteY9594" fmla="*/ 251452 h 512833"/>
              <a:gd name="connsiteX9595" fmla="*/ 2848895 w 4972343"/>
              <a:gd name="connsiteY9595" fmla="*/ 260237 h 512833"/>
              <a:gd name="connsiteX9596" fmla="*/ 2840109 w 4972343"/>
              <a:gd name="connsiteY9596" fmla="*/ 251452 h 512833"/>
              <a:gd name="connsiteX9597" fmla="*/ 2848895 w 4972343"/>
              <a:gd name="connsiteY9597" fmla="*/ 242667 h 512833"/>
              <a:gd name="connsiteX9598" fmla="*/ 2820650 w 4972343"/>
              <a:gd name="connsiteY9598" fmla="*/ 242667 h 512833"/>
              <a:gd name="connsiteX9599" fmla="*/ 2829435 w 4972343"/>
              <a:gd name="connsiteY9599" fmla="*/ 251452 h 512833"/>
              <a:gd name="connsiteX9600" fmla="*/ 2820650 w 4972343"/>
              <a:gd name="connsiteY9600" fmla="*/ 260237 h 512833"/>
              <a:gd name="connsiteX9601" fmla="*/ 2811865 w 4972343"/>
              <a:gd name="connsiteY9601" fmla="*/ 251452 h 512833"/>
              <a:gd name="connsiteX9602" fmla="*/ 2820650 w 4972343"/>
              <a:gd name="connsiteY9602" fmla="*/ 242667 h 512833"/>
              <a:gd name="connsiteX9603" fmla="*/ 2792404 w 4972343"/>
              <a:gd name="connsiteY9603" fmla="*/ 242667 h 512833"/>
              <a:gd name="connsiteX9604" fmla="*/ 2801189 w 4972343"/>
              <a:gd name="connsiteY9604" fmla="*/ 251452 h 512833"/>
              <a:gd name="connsiteX9605" fmla="*/ 2792404 w 4972343"/>
              <a:gd name="connsiteY9605" fmla="*/ 260237 h 512833"/>
              <a:gd name="connsiteX9606" fmla="*/ 2783618 w 4972343"/>
              <a:gd name="connsiteY9606" fmla="*/ 251452 h 512833"/>
              <a:gd name="connsiteX9607" fmla="*/ 2792404 w 4972343"/>
              <a:gd name="connsiteY9607" fmla="*/ 242667 h 512833"/>
              <a:gd name="connsiteX9608" fmla="*/ 2764159 w 4972343"/>
              <a:gd name="connsiteY9608" fmla="*/ 242667 h 512833"/>
              <a:gd name="connsiteX9609" fmla="*/ 2772944 w 4972343"/>
              <a:gd name="connsiteY9609" fmla="*/ 251452 h 512833"/>
              <a:gd name="connsiteX9610" fmla="*/ 2764159 w 4972343"/>
              <a:gd name="connsiteY9610" fmla="*/ 260237 h 512833"/>
              <a:gd name="connsiteX9611" fmla="*/ 2755374 w 4972343"/>
              <a:gd name="connsiteY9611" fmla="*/ 251452 h 512833"/>
              <a:gd name="connsiteX9612" fmla="*/ 2764159 w 4972343"/>
              <a:gd name="connsiteY9612" fmla="*/ 242667 h 512833"/>
              <a:gd name="connsiteX9613" fmla="*/ 2735913 w 4972343"/>
              <a:gd name="connsiteY9613" fmla="*/ 242667 h 512833"/>
              <a:gd name="connsiteX9614" fmla="*/ 2744698 w 4972343"/>
              <a:gd name="connsiteY9614" fmla="*/ 251452 h 512833"/>
              <a:gd name="connsiteX9615" fmla="*/ 2735913 w 4972343"/>
              <a:gd name="connsiteY9615" fmla="*/ 260237 h 512833"/>
              <a:gd name="connsiteX9616" fmla="*/ 2727127 w 4972343"/>
              <a:gd name="connsiteY9616" fmla="*/ 251452 h 512833"/>
              <a:gd name="connsiteX9617" fmla="*/ 2735913 w 4972343"/>
              <a:gd name="connsiteY9617" fmla="*/ 242667 h 512833"/>
              <a:gd name="connsiteX9618" fmla="*/ 2707668 w 4972343"/>
              <a:gd name="connsiteY9618" fmla="*/ 242667 h 512833"/>
              <a:gd name="connsiteX9619" fmla="*/ 2716453 w 4972343"/>
              <a:gd name="connsiteY9619" fmla="*/ 251452 h 512833"/>
              <a:gd name="connsiteX9620" fmla="*/ 2707668 w 4972343"/>
              <a:gd name="connsiteY9620" fmla="*/ 260237 h 512833"/>
              <a:gd name="connsiteX9621" fmla="*/ 2698883 w 4972343"/>
              <a:gd name="connsiteY9621" fmla="*/ 251452 h 512833"/>
              <a:gd name="connsiteX9622" fmla="*/ 2707668 w 4972343"/>
              <a:gd name="connsiteY9622" fmla="*/ 242667 h 512833"/>
              <a:gd name="connsiteX9623" fmla="*/ 2679422 w 4972343"/>
              <a:gd name="connsiteY9623" fmla="*/ 242667 h 512833"/>
              <a:gd name="connsiteX9624" fmla="*/ 2688207 w 4972343"/>
              <a:gd name="connsiteY9624" fmla="*/ 251452 h 512833"/>
              <a:gd name="connsiteX9625" fmla="*/ 2679422 w 4972343"/>
              <a:gd name="connsiteY9625" fmla="*/ 260237 h 512833"/>
              <a:gd name="connsiteX9626" fmla="*/ 2670637 w 4972343"/>
              <a:gd name="connsiteY9626" fmla="*/ 251452 h 512833"/>
              <a:gd name="connsiteX9627" fmla="*/ 2679422 w 4972343"/>
              <a:gd name="connsiteY9627" fmla="*/ 242667 h 512833"/>
              <a:gd name="connsiteX9628" fmla="*/ 2651177 w 4972343"/>
              <a:gd name="connsiteY9628" fmla="*/ 242667 h 512833"/>
              <a:gd name="connsiteX9629" fmla="*/ 2659962 w 4972343"/>
              <a:gd name="connsiteY9629" fmla="*/ 251452 h 512833"/>
              <a:gd name="connsiteX9630" fmla="*/ 2651177 w 4972343"/>
              <a:gd name="connsiteY9630" fmla="*/ 260237 h 512833"/>
              <a:gd name="connsiteX9631" fmla="*/ 2642392 w 4972343"/>
              <a:gd name="connsiteY9631" fmla="*/ 251452 h 512833"/>
              <a:gd name="connsiteX9632" fmla="*/ 2651177 w 4972343"/>
              <a:gd name="connsiteY9632" fmla="*/ 242667 h 512833"/>
              <a:gd name="connsiteX9633" fmla="*/ 2622930 w 4972343"/>
              <a:gd name="connsiteY9633" fmla="*/ 242667 h 512833"/>
              <a:gd name="connsiteX9634" fmla="*/ 2631716 w 4972343"/>
              <a:gd name="connsiteY9634" fmla="*/ 251452 h 512833"/>
              <a:gd name="connsiteX9635" fmla="*/ 2622930 w 4972343"/>
              <a:gd name="connsiteY9635" fmla="*/ 260237 h 512833"/>
              <a:gd name="connsiteX9636" fmla="*/ 2614145 w 4972343"/>
              <a:gd name="connsiteY9636" fmla="*/ 251452 h 512833"/>
              <a:gd name="connsiteX9637" fmla="*/ 2622930 w 4972343"/>
              <a:gd name="connsiteY9637" fmla="*/ 242667 h 512833"/>
              <a:gd name="connsiteX9638" fmla="*/ 2594686 w 4972343"/>
              <a:gd name="connsiteY9638" fmla="*/ 242667 h 512833"/>
              <a:gd name="connsiteX9639" fmla="*/ 2603471 w 4972343"/>
              <a:gd name="connsiteY9639" fmla="*/ 251452 h 512833"/>
              <a:gd name="connsiteX9640" fmla="*/ 2594686 w 4972343"/>
              <a:gd name="connsiteY9640" fmla="*/ 260237 h 512833"/>
              <a:gd name="connsiteX9641" fmla="*/ 2585901 w 4972343"/>
              <a:gd name="connsiteY9641" fmla="*/ 251452 h 512833"/>
              <a:gd name="connsiteX9642" fmla="*/ 2594686 w 4972343"/>
              <a:gd name="connsiteY9642" fmla="*/ 242667 h 512833"/>
              <a:gd name="connsiteX9643" fmla="*/ 2566440 w 4972343"/>
              <a:gd name="connsiteY9643" fmla="*/ 242667 h 512833"/>
              <a:gd name="connsiteX9644" fmla="*/ 2575225 w 4972343"/>
              <a:gd name="connsiteY9644" fmla="*/ 251452 h 512833"/>
              <a:gd name="connsiteX9645" fmla="*/ 2566440 w 4972343"/>
              <a:gd name="connsiteY9645" fmla="*/ 260237 h 512833"/>
              <a:gd name="connsiteX9646" fmla="*/ 2557655 w 4972343"/>
              <a:gd name="connsiteY9646" fmla="*/ 251452 h 512833"/>
              <a:gd name="connsiteX9647" fmla="*/ 2566440 w 4972343"/>
              <a:gd name="connsiteY9647" fmla="*/ 242667 h 512833"/>
              <a:gd name="connsiteX9648" fmla="*/ 2538195 w 4972343"/>
              <a:gd name="connsiteY9648" fmla="*/ 242667 h 512833"/>
              <a:gd name="connsiteX9649" fmla="*/ 2546980 w 4972343"/>
              <a:gd name="connsiteY9649" fmla="*/ 251452 h 512833"/>
              <a:gd name="connsiteX9650" fmla="*/ 2538195 w 4972343"/>
              <a:gd name="connsiteY9650" fmla="*/ 260237 h 512833"/>
              <a:gd name="connsiteX9651" fmla="*/ 2529410 w 4972343"/>
              <a:gd name="connsiteY9651" fmla="*/ 251452 h 512833"/>
              <a:gd name="connsiteX9652" fmla="*/ 2538195 w 4972343"/>
              <a:gd name="connsiteY9652" fmla="*/ 242667 h 512833"/>
              <a:gd name="connsiteX9653" fmla="*/ 2509949 w 4972343"/>
              <a:gd name="connsiteY9653" fmla="*/ 242667 h 512833"/>
              <a:gd name="connsiteX9654" fmla="*/ 2518734 w 4972343"/>
              <a:gd name="connsiteY9654" fmla="*/ 251452 h 512833"/>
              <a:gd name="connsiteX9655" fmla="*/ 2509949 w 4972343"/>
              <a:gd name="connsiteY9655" fmla="*/ 260237 h 512833"/>
              <a:gd name="connsiteX9656" fmla="*/ 2501164 w 4972343"/>
              <a:gd name="connsiteY9656" fmla="*/ 251452 h 512833"/>
              <a:gd name="connsiteX9657" fmla="*/ 2509949 w 4972343"/>
              <a:gd name="connsiteY9657" fmla="*/ 242667 h 512833"/>
              <a:gd name="connsiteX9658" fmla="*/ 2481704 w 4972343"/>
              <a:gd name="connsiteY9658" fmla="*/ 242667 h 512833"/>
              <a:gd name="connsiteX9659" fmla="*/ 2490489 w 4972343"/>
              <a:gd name="connsiteY9659" fmla="*/ 251452 h 512833"/>
              <a:gd name="connsiteX9660" fmla="*/ 2481704 w 4972343"/>
              <a:gd name="connsiteY9660" fmla="*/ 260237 h 512833"/>
              <a:gd name="connsiteX9661" fmla="*/ 2472919 w 4972343"/>
              <a:gd name="connsiteY9661" fmla="*/ 251452 h 512833"/>
              <a:gd name="connsiteX9662" fmla="*/ 2481704 w 4972343"/>
              <a:gd name="connsiteY9662" fmla="*/ 242667 h 512833"/>
              <a:gd name="connsiteX9663" fmla="*/ 2453458 w 4972343"/>
              <a:gd name="connsiteY9663" fmla="*/ 242667 h 512833"/>
              <a:gd name="connsiteX9664" fmla="*/ 2462243 w 4972343"/>
              <a:gd name="connsiteY9664" fmla="*/ 251452 h 512833"/>
              <a:gd name="connsiteX9665" fmla="*/ 2453458 w 4972343"/>
              <a:gd name="connsiteY9665" fmla="*/ 260237 h 512833"/>
              <a:gd name="connsiteX9666" fmla="*/ 2444673 w 4972343"/>
              <a:gd name="connsiteY9666" fmla="*/ 251452 h 512833"/>
              <a:gd name="connsiteX9667" fmla="*/ 2453458 w 4972343"/>
              <a:gd name="connsiteY9667" fmla="*/ 242667 h 512833"/>
              <a:gd name="connsiteX9668" fmla="*/ 2425212 w 4972343"/>
              <a:gd name="connsiteY9668" fmla="*/ 242667 h 512833"/>
              <a:gd name="connsiteX9669" fmla="*/ 2433997 w 4972343"/>
              <a:gd name="connsiteY9669" fmla="*/ 251452 h 512833"/>
              <a:gd name="connsiteX9670" fmla="*/ 2425212 w 4972343"/>
              <a:gd name="connsiteY9670" fmla="*/ 260237 h 512833"/>
              <a:gd name="connsiteX9671" fmla="*/ 2416426 w 4972343"/>
              <a:gd name="connsiteY9671" fmla="*/ 251452 h 512833"/>
              <a:gd name="connsiteX9672" fmla="*/ 2425212 w 4972343"/>
              <a:gd name="connsiteY9672" fmla="*/ 242667 h 512833"/>
              <a:gd name="connsiteX9673" fmla="*/ 2396967 w 4972343"/>
              <a:gd name="connsiteY9673" fmla="*/ 242667 h 512833"/>
              <a:gd name="connsiteX9674" fmla="*/ 2405752 w 4972343"/>
              <a:gd name="connsiteY9674" fmla="*/ 251452 h 512833"/>
              <a:gd name="connsiteX9675" fmla="*/ 2396967 w 4972343"/>
              <a:gd name="connsiteY9675" fmla="*/ 260237 h 512833"/>
              <a:gd name="connsiteX9676" fmla="*/ 2388182 w 4972343"/>
              <a:gd name="connsiteY9676" fmla="*/ 251452 h 512833"/>
              <a:gd name="connsiteX9677" fmla="*/ 2396967 w 4972343"/>
              <a:gd name="connsiteY9677" fmla="*/ 242667 h 512833"/>
              <a:gd name="connsiteX9678" fmla="*/ 2368721 w 4972343"/>
              <a:gd name="connsiteY9678" fmla="*/ 242667 h 512833"/>
              <a:gd name="connsiteX9679" fmla="*/ 2377506 w 4972343"/>
              <a:gd name="connsiteY9679" fmla="*/ 251452 h 512833"/>
              <a:gd name="connsiteX9680" fmla="*/ 2368721 w 4972343"/>
              <a:gd name="connsiteY9680" fmla="*/ 260237 h 512833"/>
              <a:gd name="connsiteX9681" fmla="*/ 2359936 w 4972343"/>
              <a:gd name="connsiteY9681" fmla="*/ 251452 h 512833"/>
              <a:gd name="connsiteX9682" fmla="*/ 2368721 w 4972343"/>
              <a:gd name="connsiteY9682" fmla="*/ 242667 h 512833"/>
              <a:gd name="connsiteX9683" fmla="*/ 2340476 w 4972343"/>
              <a:gd name="connsiteY9683" fmla="*/ 242667 h 512833"/>
              <a:gd name="connsiteX9684" fmla="*/ 2349261 w 4972343"/>
              <a:gd name="connsiteY9684" fmla="*/ 251452 h 512833"/>
              <a:gd name="connsiteX9685" fmla="*/ 2340476 w 4972343"/>
              <a:gd name="connsiteY9685" fmla="*/ 260237 h 512833"/>
              <a:gd name="connsiteX9686" fmla="*/ 2331691 w 4972343"/>
              <a:gd name="connsiteY9686" fmla="*/ 251452 h 512833"/>
              <a:gd name="connsiteX9687" fmla="*/ 2340476 w 4972343"/>
              <a:gd name="connsiteY9687" fmla="*/ 242667 h 512833"/>
              <a:gd name="connsiteX9688" fmla="*/ 2312230 w 4972343"/>
              <a:gd name="connsiteY9688" fmla="*/ 242667 h 512833"/>
              <a:gd name="connsiteX9689" fmla="*/ 2321015 w 4972343"/>
              <a:gd name="connsiteY9689" fmla="*/ 251452 h 512833"/>
              <a:gd name="connsiteX9690" fmla="*/ 2312230 w 4972343"/>
              <a:gd name="connsiteY9690" fmla="*/ 260237 h 512833"/>
              <a:gd name="connsiteX9691" fmla="*/ 2303445 w 4972343"/>
              <a:gd name="connsiteY9691" fmla="*/ 251452 h 512833"/>
              <a:gd name="connsiteX9692" fmla="*/ 2312230 w 4972343"/>
              <a:gd name="connsiteY9692" fmla="*/ 242667 h 512833"/>
              <a:gd name="connsiteX9693" fmla="*/ 2283985 w 4972343"/>
              <a:gd name="connsiteY9693" fmla="*/ 242667 h 512833"/>
              <a:gd name="connsiteX9694" fmla="*/ 2292770 w 4972343"/>
              <a:gd name="connsiteY9694" fmla="*/ 251452 h 512833"/>
              <a:gd name="connsiteX9695" fmla="*/ 2283985 w 4972343"/>
              <a:gd name="connsiteY9695" fmla="*/ 260237 h 512833"/>
              <a:gd name="connsiteX9696" fmla="*/ 2275200 w 4972343"/>
              <a:gd name="connsiteY9696" fmla="*/ 251452 h 512833"/>
              <a:gd name="connsiteX9697" fmla="*/ 2283985 w 4972343"/>
              <a:gd name="connsiteY9697" fmla="*/ 242667 h 512833"/>
              <a:gd name="connsiteX9698" fmla="*/ 2255739 w 4972343"/>
              <a:gd name="connsiteY9698" fmla="*/ 242667 h 512833"/>
              <a:gd name="connsiteX9699" fmla="*/ 2264524 w 4972343"/>
              <a:gd name="connsiteY9699" fmla="*/ 251452 h 512833"/>
              <a:gd name="connsiteX9700" fmla="*/ 2255739 w 4972343"/>
              <a:gd name="connsiteY9700" fmla="*/ 260237 h 512833"/>
              <a:gd name="connsiteX9701" fmla="*/ 2246954 w 4972343"/>
              <a:gd name="connsiteY9701" fmla="*/ 251452 h 512833"/>
              <a:gd name="connsiteX9702" fmla="*/ 2255739 w 4972343"/>
              <a:gd name="connsiteY9702" fmla="*/ 242667 h 512833"/>
              <a:gd name="connsiteX9703" fmla="*/ 2227494 w 4972343"/>
              <a:gd name="connsiteY9703" fmla="*/ 242667 h 512833"/>
              <a:gd name="connsiteX9704" fmla="*/ 2236279 w 4972343"/>
              <a:gd name="connsiteY9704" fmla="*/ 251452 h 512833"/>
              <a:gd name="connsiteX9705" fmla="*/ 2227494 w 4972343"/>
              <a:gd name="connsiteY9705" fmla="*/ 260237 h 512833"/>
              <a:gd name="connsiteX9706" fmla="*/ 2218709 w 4972343"/>
              <a:gd name="connsiteY9706" fmla="*/ 251452 h 512833"/>
              <a:gd name="connsiteX9707" fmla="*/ 2227494 w 4972343"/>
              <a:gd name="connsiteY9707" fmla="*/ 242667 h 512833"/>
              <a:gd name="connsiteX9708" fmla="*/ 2199248 w 4972343"/>
              <a:gd name="connsiteY9708" fmla="*/ 242667 h 512833"/>
              <a:gd name="connsiteX9709" fmla="*/ 2208033 w 4972343"/>
              <a:gd name="connsiteY9709" fmla="*/ 251452 h 512833"/>
              <a:gd name="connsiteX9710" fmla="*/ 2199248 w 4972343"/>
              <a:gd name="connsiteY9710" fmla="*/ 260237 h 512833"/>
              <a:gd name="connsiteX9711" fmla="*/ 2190462 w 4972343"/>
              <a:gd name="connsiteY9711" fmla="*/ 251452 h 512833"/>
              <a:gd name="connsiteX9712" fmla="*/ 2199248 w 4972343"/>
              <a:gd name="connsiteY9712" fmla="*/ 242667 h 512833"/>
              <a:gd name="connsiteX9713" fmla="*/ 2171003 w 4972343"/>
              <a:gd name="connsiteY9713" fmla="*/ 242667 h 512833"/>
              <a:gd name="connsiteX9714" fmla="*/ 2179788 w 4972343"/>
              <a:gd name="connsiteY9714" fmla="*/ 251452 h 512833"/>
              <a:gd name="connsiteX9715" fmla="*/ 2171003 w 4972343"/>
              <a:gd name="connsiteY9715" fmla="*/ 260237 h 512833"/>
              <a:gd name="connsiteX9716" fmla="*/ 2162218 w 4972343"/>
              <a:gd name="connsiteY9716" fmla="*/ 251452 h 512833"/>
              <a:gd name="connsiteX9717" fmla="*/ 2171003 w 4972343"/>
              <a:gd name="connsiteY9717" fmla="*/ 242667 h 512833"/>
              <a:gd name="connsiteX9718" fmla="*/ 2142757 w 4972343"/>
              <a:gd name="connsiteY9718" fmla="*/ 242667 h 512833"/>
              <a:gd name="connsiteX9719" fmla="*/ 2151542 w 4972343"/>
              <a:gd name="connsiteY9719" fmla="*/ 251452 h 512833"/>
              <a:gd name="connsiteX9720" fmla="*/ 2142757 w 4972343"/>
              <a:gd name="connsiteY9720" fmla="*/ 260237 h 512833"/>
              <a:gd name="connsiteX9721" fmla="*/ 2133972 w 4972343"/>
              <a:gd name="connsiteY9721" fmla="*/ 251452 h 512833"/>
              <a:gd name="connsiteX9722" fmla="*/ 2142757 w 4972343"/>
              <a:gd name="connsiteY9722" fmla="*/ 242667 h 512833"/>
              <a:gd name="connsiteX9723" fmla="*/ 2114512 w 4972343"/>
              <a:gd name="connsiteY9723" fmla="*/ 242667 h 512833"/>
              <a:gd name="connsiteX9724" fmla="*/ 2123297 w 4972343"/>
              <a:gd name="connsiteY9724" fmla="*/ 251452 h 512833"/>
              <a:gd name="connsiteX9725" fmla="*/ 2114512 w 4972343"/>
              <a:gd name="connsiteY9725" fmla="*/ 260237 h 512833"/>
              <a:gd name="connsiteX9726" fmla="*/ 2105727 w 4972343"/>
              <a:gd name="connsiteY9726" fmla="*/ 251452 h 512833"/>
              <a:gd name="connsiteX9727" fmla="*/ 2114512 w 4972343"/>
              <a:gd name="connsiteY9727" fmla="*/ 242667 h 512833"/>
              <a:gd name="connsiteX9728" fmla="*/ 2086266 w 4972343"/>
              <a:gd name="connsiteY9728" fmla="*/ 242667 h 512833"/>
              <a:gd name="connsiteX9729" fmla="*/ 2095051 w 4972343"/>
              <a:gd name="connsiteY9729" fmla="*/ 251452 h 512833"/>
              <a:gd name="connsiteX9730" fmla="*/ 2086266 w 4972343"/>
              <a:gd name="connsiteY9730" fmla="*/ 260237 h 512833"/>
              <a:gd name="connsiteX9731" fmla="*/ 2077481 w 4972343"/>
              <a:gd name="connsiteY9731" fmla="*/ 251452 h 512833"/>
              <a:gd name="connsiteX9732" fmla="*/ 2086266 w 4972343"/>
              <a:gd name="connsiteY9732" fmla="*/ 242667 h 512833"/>
              <a:gd name="connsiteX9733" fmla="*/ 2058021 w 4972343"/>
              <a:gd name="connsiteY9733" fmla="*/ 242667 h 512833"/>
              <a:gd name="connsiteX9734" fmla="*/ 2066806 w 4972343"/>
              <a:gd name="connsiteY9734" fmla="*/ 251452 h 512833"/>
              <a:gd name="connsiteX9735" fmla="*/ 2058021 w 4972343"/>
              <a:gd name="connsiteY9735" fmla="*/ 260237 h 512833"/>
              <a:gd name="connsiteX9736" fmla="*/ 2049236 w 4972343"/>
              <a:gd name="connsiteY9736" fmla="*/ 251452 h 512833"/>
              <a:gd name="connsiteX9737" fmla="*/ 2058021 w 4972343"/>
              <a:gd name="connsiteY9737" fmla="*/ 242667 h 512833"/>
              <a:gd name="connsiteX9738" fmla="*/ 2029775 w 4972343"/>
              <a:gd name="connsiteY9738" fmla="*/ 242667 h 512833"/>
              <a:gd name="connsiteX9739" fmla="*/ 2038560 w 4972343"/>
              <a:gd name="connsiteY9739" fmla="*/ 251452 h 512833"/>
              <a:gd name="connsiteX9740" fmla="*/ 2029775 w 4972343"/>
              <a:gd name="connsiteY9740" fmla="*/ 260237 h 512833"/>
              <a:gd name="connsiteX9741" fmla="*/ 2020990 w 4972343"/>
              <a:gd name="connsiteY9741" fmla="*/ 251452 h 512833"/>
              <a:gd name="connsiteX9742" fmla="*/ 2029775 w 4972343"/>
              <a:gd name="connsiteY9742" fmla="*/ 242667 h 512833"/>
              <a:gd name="connsiteX9743" fmla="*/ 2001530 w 4972343"/>
              <a:gd name="connsiteY9743" fmla="*/ 242667 h 512833"/>
              <a:gd name="connsiteX9744" fmla="*/ 2010315 w 4972343"/>
              <a:gd name="connsiteY9744" fmla="*/ 251452 h 512833"/>
              <a:gd name="connsiteX9745" fmla="*/ 2001530 w 4972343"/>
              <a:gd name="connsiteY9745" fmla="*/ 260237 h 512833"/>
              <a:gd name="connsiteX9746" fmla="*/ 1992745 w 4972343"/>
              <a:gd name="connsiteY9746" fmla="*/ 251452 h 512833"/>
              <a:gd name="connsiteX9747" fmla="*/ 2001530 w 4972343"/>
              <a:gd name="connsiteY9747" fmla="*/ 242667 h 512833"/>
              <a:gd name="connsiteX9748" fmla="*/ 1973284 w 4972343"/>
              <a:gd name="connsiteY9748" fmla="*/ 242667 h 512833"/>
              <a:gd name="connsiteX9749" fmla="*/ 1982069 w 4972343"/>
              <a:gd name="connsiteY9749" fmla="*/ 251452 h 512833"/>
              <a:gd name="connsiteX9750" fmla="*/ 1973284 w 4972343"/>
              <a:gd name="connsiteY9750" fmla="*/ 260237 h 512833"/>
              <a:gd name="connsiteX9751" fmla="*/ 1964499 w 4972343"/>
              <a:gd name="connsiteY9751" fmla="*/ 251452 h 512833"/>
              <a:gd name="connsiteX9752" fmla="*/ 1973284 w 4972343"/>
              <a:gd name="connsiteY9752" fmla="*/ 242667 h 512833"/>
              <a:gd name="connsiteX9753" fmla="*/ 1945039 w 4972343"/>
              <a:gd name="connsiteY9753" fmla="*/ 242667 h 512833"/>
              <a:gd name="connsiteX9754" fmla="*/ 1953824 w 4972343"/>
              <a:gd name="connsiteY9754" fmla="*/ 251452 h 512833"/>
              <a:gd name="connsiteX9755" fmla="*/ 1945039 w 4972343"/>
              <a:gd name="connsiteY9755" fmla="*/ 260237 h 512833"/>
              <a:gd name="connsiteX9756" fmla="*/ 1936254 w 4972343"/>
              <a:gd name="connsiteY9756" fmla="*/ 251452 h 512833"/>
              <a:gd name="connsiteX9757" fmla="*/ 1945039 w 4972343"/>
              <a:gd name="connsiteY9757" fmla="*/ 242667 h 512833"/>
              <a:gd name="connsiteX9758" fmla="*/ 1916793 w 4972343"/>
              <a:gd name="connsiteY9758" fmla="*/ 242667 h 512833"/>
              <a:gd name="connsiteX9759" fmla="*/ 1925578 w 4972343"/>
              <a:gd name="connsiteY9759" fmla="*/ 251452 h 512833"/>
              <a:gd name="connsiteX9760" fmla="*/ 1916793 w 4972343"/>
              <a:gd name="connsiteY9760" fmla="*/ 260237 h 512833"/>
              <a:gd name="connsiteX9761" fmla="*/ 1908008 w 4972343"/>
              <a:gd name="connsiteY9761" fmla="*/ 251452 h 512833"/>
              <a:gd name="connsiteX9762" fmla="*/ 1916793 w 4972343"/>
              <a:gd name="connsiteY9762" fmla="*/ 242667 h 512833"/>
              <a:gd name="connsiteX9763" fmla="*/ 1888548 w 4972343"/>
              <a:gd name="connsiteY9763" fmla="*/ 242667 h 512833"/>
              <a:gd name="connsiteX9764" fmla="*/ 1897333 w 4972343"/>
              <a:gd name="connsiteY9764" fmla="*/ 251452 h 512833"/>
              <a:gd name="connsiteX9765" fmla="*/ 1888548 w 4972343"/>
              <a:gd name="connsiteY9765" fmla="*/ 260237 h 512833"/>
              <a:gd name="connsiteX9766" fmla="*/ 1879763 w 4972343"/>
              <a:gd name="connsiteY9766" fmla="*/ 251452 h 512833"/>
              <a:gd name="connsiteX9767" fmla="*/ 1888548 w 4972343"/>
              <a:gd name="connsiteY9767" fmla="*/ 242667 h 512833"/>
              <a:gd name="connsiteX9768" fmla="*/ 1860302 w 4972343"/>
              <a:gd name="connsiteY9768" fmla="*/ 242667 h 512833"/>
              <a:gd name="connsiteX9769" fmla="*/ 1869087 w 4972343"/>
              <a:gd name="connsiteY9769" fmla="*/ 251452 h 512833"/>
              <a:gd name="connsiteX9770" fmla="*/ 1860302 w 4972343"/>
              <a:gd name="connsiteY9770" fmla="*/ 260237 h 512833"/>
              <a:gd name="connsiteX9771" fmla="*/ 1851517 w 4972343"/>
              <a:gd name="connsiteY9771" fmla="*/ 251452 h 512833"/>
              <a:gd name="connsiteX9772" fmla="*/ 1860302 w 4972343"/>
              <a:gd name="connsiteY9772" fmla="*/ 242667 h 512833"/>
              <a:gd name="connsiteX9773" fmla="*/ 1832057 w 4972343"/>
              <a:gd name="connsiteY9773" fmla="*/ 242667 h 512833"/>
              <a:gd name="connsiteX9774" fmla="*/ 1840842 w 4972343"/>
              <a:gd name="connsiteY9774" fmla="*/ 251452 h 512833"/>
              <a:gd name="connsiteX9775" fmla="*/ 1832057 w 4972343"/>
              <a:gd name="connsiteY9775" fmla="*/ 260237 h 512833"/>
              <a:gd name="connsiteX9776" fmla="*/ 1823272 w 4972343"/>
              <a:gd name="connsiteY9776" fmla="*/ 251452 h 512833"/>
              <a:gd name="connsiteX9777" fmla="*/ 1832057 w 4972343"/>
              <a:gd name="connsiteY9777" fmla="*/ 242667 h 512833"/>
              <a:gd name="connsiteX9778" fmla="*/ 1803811 w 4972343"/>
              <a:gd name="connsiteY9778" fmla="*/ 242667 h 512833"/>
              <a:gd name="connsiteX9779" fmla="*/ 1812596 w 4972343"/>
              <a:gd name="connsiteY9779" fmla="*/ 251452 h 512833"/>
              <a:gd name="connsiteX9780" fmla="*/ 1803811 w 4972343"/>
              <a:gd name="connsiteY9780" fmla="*/ 260237 h 512833"/>
              <a:gd name="connsiteX9781" fmla="*/ 1795026 w 4972343"/>
              <a:gd name="connsiteY9781" fmla="*/ 251452 h 512833"/>
              <a:gd name="connsiteX9782" fmla="*/ 1803811 w 4972343"/>
              <a:gd name="connsiteY9782" fmla="*/ 242667 h 512833"/>
              <a:gd name="connsiteX9783" fmla="*/ 1775566 w 4972343"/>
              <a:gd name="connsiteY9783" fmla="*/ 242667 h 512833"/>
              <a:gd name="connsiteX9784" fmla="*/ 1784351 w 4972343"/>
              <a:gd name="connsiteY9784" fmla="*/ 251452 h 512833"/>
              <a:gd name="connsiteX9785" fmla="*/ 1775566 w 4972343"/>
              <a:gd name="connsiteY9785" fmla="*/ 260237 h 512833"/>
              <a:gd name="connsiteX9786" fmla="*/ 1766781 w 4972343"/>
              <a:gd name="connsiteY9786" fmla="*/ 251452 h 512833"/>
              <a:gd name="connsiteX9787" fmla="*/ 1775566 w 4972343"/>
              <a:gd name="connsiteY9787" fmla="*/ 242667 h 512833"/>
              <a:gd name="connsiteX9788" fmla="*/ 1747321 w 4972343"/>
              <a:gd name="connsiteY9788" fmla="*/ 242667 h 512833"/>
              <a:gd name="connsiteX9789" fmla="*/ 1756106 w 4972343"/>
              <a:gd name="connsiteY9789" fmla="*/ 251452 h 512833"/>
              <a:gd name="connsiteX9790" fmla="*/ 1747321 w 4972343"/>
              <a:gd name="connsiteY9790" fmla="*/ 260237 h 512833"/>
              <a:gd name="connsiteX9791" fmla="*/ 1738535 w 4972343"/>
              <a:gd name="connsiteY9791" fmla="*/ 251452 h 512833"/>
              <a:gd name="connsiteX9792" fmla="*/ 1747321 w 4972343"/>
              <a:gd name="connsiteY9792" fmla="*/ 242667 h 512833"/>
              <a:gd name="connsiteX9793" fmla="*/ 1719075 w 4972343"/>
              <a:gd name="connsiteY9793" fmla="*/ 242667 h 512833"/>
              <a:gd name="connsiteX9794" fmla="*/ 1727860 w 4972343"/>
              <a:gd name="connsiteY9794" fmla="*/ 251452 h 512833"/>
              <a:gd name="connsiteX9795" fmla="*/ 1719075 w 4972343"/>
              <a:gd name="connsiteY9795" fmla="*/ 260237 h 512833"/>
              <a:gd name="connsiteX9796" fmla="*/ 1710290 w 4972343"/>
              <a:gd name="connsiteY9796" fmla="*/ 251452 h 512833"/>
              <a:gd name="connsiteX9797" fmla="*/ 1719075 w 4972343"/>
              <a:gd name="connsiteY9797" fmla="*/ 242667 h 512833"/>
              <a:gd name="connsiteX9798" fmla="*/ 1690830 w 4972343"/>
              <a:gd name="connsiteY9798" fmla="*/ 242667 h 512833"/>
              <a:gd name="connsiteX9799" fmla="*/ 1699615 w 4972343"/>
              <a:gd name="connsiteY9799" fmla="*/ 251452 h 512833"/>
              <a:gd name="connsiteX9800" fmla="*/ 1690830 w 4972343"/>
              <a:gd name="connsiteY9800" fmla="*/ 260237 h 512833"/>
              <a:gd name="connsiteX9801" fmla="*/ 1682045 w 4972343"/>
              <a:gd name="connsiteY9801" fmla="*/ 251452 h 512833"/>
              <a:gd name="connsiteX9802" fmla="*/ 1690830 w 4972343"/>
              <a:gd name="connsiteY9802" fmla="*/ 242667 h 512833"/>
              <a:gd name="connsiteX9803" fmla="*/ 1662585 w 4972343"/>
              <a:gd name="connsiteY9803" fmla="*/ 242667 h 512833"/>
              <a:gd name="connsiteX9804" fmla="*/ 1671370 w 4972343"/>
              <a:gd name="connsiteY9804" fmla="*/ 251452 h 512833"/>
              <a:gd name="connsiteX9805" fmla="*/ 1662585 w 4972343"/>
              <a:gd name="connsiteY9805" fmla="*/ 260237 h 512833"/>
              <a:gd name="connsiteX9806" fmla="*/ 1653799 w 4972343"/>
              <a:gd name="connsiteY9806" fmla="*/ 251452 h 512833"/>
              <a:gd name="connsiteX9807" fmla="*/ 1662585 w 4972343"/>
              <a:gd name="connsiteY9807" fmla="*/ 242667 h 512833"/>
              <a:gd name="connsiteX9808" fmla="*/ 1634339 w 4972343"/>
              <a:gd name="connsiteY9808" fmla="*/ 242667 h 512833"/>
              <a:gd name="connsiteX9809" fmla="*/ 1643124 w 4972343"/>
              <a:gd name="connsiteY9809" fmla="*/ 251452 h 512833"/>
              <a:gd name="connsiteX9810" fmla="*/ 1634339 w 4972343"/>
              <a:gd name="connsiteY9810" fmla="*/ 260237 h 512833"/>
              <a:gd name="connsiteX9811" fmla="*/ 1625554 w 4972343"/>
              <a:gd name="connsiteY9811" fmla="*/ 251452 h 512833"/>
              <a:gd name="connsiteX9812" fmla="*/ 1634339 w 4972343"/>
              <a:gd name="connsiteY9812" fmla="*/ 242667 h 512833"/>
              <a:gd name="connsiteX9813" fmla="*/ 1606137 w 4972343"/>
              <a:gd name="connsiteY9813" fmla="*/ 242667 h 512833"/>
              <a:gd name="connsiteX9814" fmla="*/ 1614922 w 4972343"/>
              <a:gd name="connsiteY9814" fmla="*/ 251452 h 512833"/>
              <a:gd name="connsiteX9815" fmla="*/ 1606137 w 4972343"/>
              <a:gd name="connsiteY9815" fmla="*/ 260237 h 512833"/>
              <a:gd name="connsiteX9816" fmla="*/ 1597351 w 4972343"/>
              <a:gd name="connsiteY9816" fmla="*/ 251452 h 512833"/>
              <a:gd name="connsiteX9817" fmla="*/ 1606137 w 4972343"/>
              <a:gd name="connsiteY9817" fmla="*/ 242667 h 512833"/>
              <a:gd name="connsiteX9818" fmla="*/ 1577875 w 4972343"/>
              <a:gd name="connsiteY9818" fmla="*/ 242667 h 512833"/>
              <a:gd name="connsiteX9819" fmla="*/ 1586661 w 4972343"/>
              <a:gd name="connsiteY9819" fmla="*/ 251452 h 512833"/>
              <a:gd name="connsiteX9820" fmla="*/ 1577875 w 4972343"/>
              <a:gd name="connsiteY9820" fmla="*/ 260237 h 512833"/>
              <a:gd name="connsiteX9821" fmla="*/ 1569090 w 4972343"/>
              <a:gd name="connsiteY9821" fmla="*/ 251452 h 512833"/>
              <a:gd name="connsiteX9822" fmla="*/ 1577875 w 4972343"/>
              <a:gd name="connsiteY9822" fmla="*/ 242667 h 512833"/>
              <a:gd name="connsiteX9823" fmla="*/ 1549637 w 4972343"/>
              <a:gd name="connsiteY9823" fmla="*/ 242667 h 512833"/>
              <a:gd name="connsiteX9824" fmla="*/ 1558422 w 4972343"/>
              <a:gd name="connsiteY9824" fmla="*/ 251452 h 512833"/>
              <a:gd name="connsiteX9825" fmla="*/ 1549637 w 4972343"/>
              <a:gd name="connsiteY9825" fmla="*/ 260237 h 512833"/>
              <a:gd name="connsiteX9826" fmla="*/ 1540852 w 4972343"/>
              <a:gd name="connsiteY9826" fmla="*/ 251452 h 512833"/>
              <a:gd name="connsiteX9827" fmla="*/ 1549637 w 4972343"/>
              <a:gd name="connsiteY9827" fmla="*/ 242667 h 512833"/>
              <a:gd name="connsiteX9828" fmla="*/ 1521393 w 4972343"/>
              <a:gd name="connsiteY9828" fmla="*/ 242667 h 512833"/>
              <a:gd name="connsiteX9829" fmla="*/ 1530178 w 4972343"/>
              <a:gd name="connsiteY9829" fmla="*/ 251452 h 512833"/>
              <a:gd name="connsiteX9830" fmla="*/ 1521393 w 4972343"/>
              <a:gd name="connsiteY9830" fmla="*/ 260237 h 512833"/>
              <a:gd name="connsiteX9831" fmla="*/ 1512608 w 4972343"/>
              <a:gd name="connsiteY9831" fmla="*/ 251452 h 512833"/>
              <a:gd name="connsiteX9832" fmla="*/ 1521393 w 4972343"/>
              <a:gd name="connsiteY9832" fmla="*/ 242667 h 512833"/>
              <a:gd name="connsiteX9833" fmla="*/ 1493147 w 4972343"/>
              <a:gd name="connsiteY9833" fmla="*/ 242667 h 512833"/>
              <a:gd name="connsiteX9834" fmla="*/ 1501932 w 4972343"/>
              <a:gd name="connsiteY9834" fmla="*/ 251452 h 512833"/>
              <a:gd name="connsiteX9835" fmla="*/ 1493147 w 4972343"/>
              <a:gd name="connsiteY9835" fmla="*/ 260237 h 512833"/>
              <a:gd name="connsiteX9836" fmla="*/ 1484361 w 4972343"/>
              <a:gd name="connsiteY9836" fmla="*/ 251452 h 512833"/>
              <a:gd name="connsiteX9837" fmla="*/ 1493147 w 4972343"/>
              <a:gd name="connsiteY9837" fmla="*/ 242667 h 512833"/>
              <a:gd name="connsiteX9838" fmla="*/ 1464902 w 4972343"/>
              <a:gd name="connsiteY9838" fmla="*/ 242667 h 512833"/>
              <a:gd name="connsiteX9839" fmla="*/ 1473687 w 4972343"/>
              <a:gd name="connsiteY9839" fmla="*/ 251452 h 512833"/>
              <a:gd name="connsiteX9840" fmla="*/ 1464902 w 4972343"/>
              <a:gd name="connsiteY9840" fmla="*/ 260237 h 512833"/>
              <a:gd name="connsiteX9841" fmla="*/ 1456117 w 4972343"/>
              <a:gd name="connsiteY9841" fmla="*/ 251452 h 512833"/>
              <a:gd name="connsiteX9842" fmla="*/ 1464902 w 4972343"/>
              <a:gd name="connsiteY9842" fmla="*/ 242667 h 512833"/>
              <a:gd name="connsiteX9843" fmla="*/ 1436655 w 4972343"/>
              <a:gd name="connsiteY9843" fmla="*/ 242667 h 512833"/>
              <a:gd name="connsiteX9844" fmla="*/ 1445441 w 4972343"/>
              <a:gd name="connsiteY9844" fmla="*/ 251452 h 512833"/>
              <a:gd name="connsiteX9845" fmla="*/ 1436655 w 4972343"/>
              <a:gd name="connsiteY9845" fmla="*/ 260237 h 512833"/>
              <a:gd name="connsiteX9846" fmla="*/ 1427870 w 4972343"/>
              <a:gd name="connsiteY9846" fmla="*/ 251452 h 512833"/>
              <a:gd name="connsiteX9847" fmla="*/ 1436655 w 4972343"/>
              <a:gd name="connsiteY9847" fmla="*/ 242667 h 512833"/>
              <a:gd name="connsiteX9848" fmla="*/ 1408411 w 4972343"/>
              <a:gd name="connsiteY9848" fmla="*/ 242667 h 512833"/>
              <a:gd name="connsiteX9849" fmla="*/ 1417196 w 4972343"/>
              <a:gd name="connsiteY9849" fmla="*/ 251452 h 512833"/>
              <a:gd name="connsiteX9850" fmla="*/ 1408411 w 4972343"/>
              <a:gd name="connsiteY9850" fmla="*/ 260237 h 512833"/>
              <a:gd name="connsiteX9851" fmla="*/ 1399626 w 4972343"/>
              <a:gd name="connsiteY9851" fmla="*/ 251452 h 512833"/>
              <a:gd name="connsiteX9852" fmla="*/ 1408411 w 4972343"/>
              <a:gd name="connsiteY9852" fmla="*/ 242667 h 512833"/>
              <a:gd name="connsiteX9853" fmla="*/ 1380165 w 4972343"/>
              <a:gd name="connsiteY9853" fmla="*/ 242667 h 512833"/>
              <a:gd name="connsiteX9854" fmla="*/ 1388950 w 4972343"/>
              <a:gd name="connsiteY9854" fmla="*/ 251452 h 512833"/>
              <a:gd name="connsiteX9855" fmla="*/ 1380165 w 4972343"/>
              <a:gd name="connsiteY9855" fmla="*/ 260237 h 512833"/>
              <a:gd name="connsiteX9856" fmla="*/ 1371379 w 4972343"/>
              <a:gd name="connsiteY9856" fmla="*/ 251452 h 512833"/>
              <a:gd name="connsiteX9857" fmla="*/ 1380165 w 4972343"/>
              <a:gd name="connsiteY9857" fmla="*/ 242667 h 512833"/>
              <a:gd name="connsiteX9858" fmla="*/ 1351920 w 4972343"/>
              <a:gd name="connsiteY9858" fmla="*/ 242667 h 512833"/>
              <a:gd name="connsiteX9859" fmla="*/ 1360705 w 4972343"/>
              <a:gd name="connsiteY9859" fmla="*/ 251452 h 512833"/>
              <a:gd name="connsiteX9860" fmla="*/ 1351920 w 4972343"/>
              <a:gd name="connsiteY9860" fmla="*/ 260237 h 512833"/>
              <a:gd name="connsiteX9861" fmla="*/ 1343135 w 4972343"/>
              <a:gd name="connsiteY9861" fmla="*/ 251452 h 512833"/>
              <a:gd name="connsiteX9862" fmla="*/ 1351920 w 4972343"/>
              <a:gd name="connsiteY9862" fmla="*/ 242667 h 512833"/>
              <a:gd name="connsiteX9863" fmla="*/ 1323674 w 4972343"/>
              <a:gd name="connsiteY9863" fmla="*/ 242667 h 512833"/>
              <a:gd name="connsiteX9864" fmla="*/ 1332459 w 4972343"/>
              <a:gd name="connsiteY9864" fmla="*/ 251452 h 512833"/>
              <a:gd name="connsiteX9865" fmla="*/ 1323674 w 4972343"/>
              <a:gd name="connsiteY9865" fmla="*/ 260237 h 512833"/>
              <a:gd name="connsiteX9866" fmla="*/ 1314888 w 4972343"/>
              <a:gd name="connsiteY9866" fmla="*/ 251452 h 512833"/>
              <a:gd name="connsiteX9867" fmla="*/ 1323674 w 4972343"/>
              <a:gd name="connsiteY9867" fmla="*/ 242667 h 512833"/>
              <a:gd name="connsiteX9868" fmla="*/ 1295429 w 4972343"/>
              <a:gd name="connsiteY9868" fmla="*/ 242667 h 512833"/>
              <a:gd name="connsiteX9869" fmla="*/ 1304214 w 4972343"/>
              <a:gd name="connsiteY9869" fmla="*/ 251452 h 512833"/>
              <a:gd name="connsiteX9870" fmla="*/ 1295429 w 4972343"/>
              <a:gd name="connsiteY9870" fmla="*/ 260237 h 512833"/>
              <a:gd name="connsiteX9871" fmla="*/ 1286644 w 4972343"/>
              <a:gd name="connsiteY9871" fmla="*/ 251452 h 512833"/>
              <a:gd name="connsiteX9872" fmla="*/ 1295429 w 4972343"/>
              <a:gd name="connsiteY9872" fmla="*/ 242667 h 512833"/>
              <a:gd name="connsiteX9873" fmla="*/ 1267183 w 4972343"/>
              <a:gd name="connsiteY9873" fmla="*/ 242667 h 512833"/>
              <a:gd name="connsiteX9874" fmla="*/ 1275968 w 4972343"/>
              <a:gd name="connsiteY9874" fmla="*/ 251452 h 512833"/>
              <a:gd name="connsiteX9875" fmla="*/ 1267183 w 4972343"/>
              <a:gd name="connsiteY9875" fmla="*/ 260237 h 512833"/>
              <a:gd name="connsiteX9876" fmla="*/ 1258398 w 4972343"/>
              <a:gd name="connsiteY9876" fmla="*/ 251452 h 512833"/>
              <a:gd name="connsiteX9877" fmla="*/ 1267183 w 4972343"/>
              <a:gd name="connsiteY9877" fmla="*/ 242667 h 512833"/>
              <a:gd name="connsiteX9878" fmla="*/ 1238938 w 4972343"/>
              <a:gd name="connsiteY9878" fmla="*/ 242667 h 512833"/>
              <a:gd name="connsiteX9879" fmla="*/ 1247723 w 4972343"/>
              <a:gd name="connsiteY9879" fmla="*/ 251452 h 512833"/>
              <a:gd name="connsiteX9880" fmla="*/ 1238938 w 4972343"/>
              <a:gd name="connsiteY9880" fmla="*/ 260237 h 512833"/>
              <a:gd name="connsiteX9881" fmla="*/ 1230153 w 4972343"/>
              <a:gd name="connsiteY9881" fmla="*/ 251452 h 512833"/>
              <a:gd name="connsiteX9882" fmla="*/ 1238938 w 4972343"/>
              <a:gd name="connsiteY9882" fmla="*/ 242667 h 512833"/>
              <a:gd name="connsiteX9883" fmla="*/ 1210692 w 4972343"/>
              <a:gd name="connsiteY9883" fmla="*/ 242667 h 512833"/>
              <a:gd name="connsiteX9884" fmla="*/ 1219477 w 4972343"/>
              <a:gd name="connsiteY9884" fmla="*/ 251452 h 512833"/>
              <a:gd name="connsiteX9885" fmla="*/ 1210692 w 4972343"/>
              <a:gd name="connsiteY9885" fmla="*/ 260237 h 512833"/>
              <a:gd name="connsiteX9886" fmla="*/ 1201906 w 4972343"/>
              <a:gd name="connsiteY9886" fmla="*/ 251452 h 512833"/>
              <a:gd name="connsiteX9887" fmla="*/ 1210692 w 4972343"/>
              <a:gd name="connsiteY9887" fmla="*/ 242667 h 512833"/>
              <a:gd name="connsiteX9888" fmla="*/ 1182447 w 4972343"/>
              <a:gd name="connsiteY9888" fmla="*/ 242667 h 512833"/>
              <a:gd name="connsiteX9889" fmla="*/ 1191232 w 4972343"/>
              <a:gd name="connsiteY9889" fmla="*/ 251452 h 512833"/>
              <a:gd name="connsiteX9890" fmla="*/ 1182447 w 4972343"/>
              <a:gd name="connsiteY9890" fmla="*/ 260237 h 512833"/>
              <a:gd name="connsiteX9891" fmla="*/ 1173662 w 4972343"/>
              <a:gd name="connsiteY9891" fmla="*/ 251452 h 512833"/>
              <a:gd name="connsiteX9892" fmla="*/ 1182447 w 4972343"/>
              <a:gd name="connsiteY9892" fmla="*/ 242667 h 512833"/>
              <a:gd name="connsiteX9893" fmla="*/ 1154201 w 4972343"/>
              <a:gd name="connsiteY9893" fmla="*/ 242667 h 512833"/>
              <a:gd name="connsiteX9894" fmla="*/ 1162986 w 4972343"/>
              <a:gd name="connsiteY9894" fmla="*/ 251452 h 512833"/>
              <a:gd name="connsiteX9895" fmla="*/ 1154201 w 4972343"/>
              <a:gd name="connsiteY9895" fmla="*/ 260237 h 512833"/>
              <a:gd name="connsiteX9896" fmla="*/ 1145415 w 4972343"/>
              <a:gd name="connsiteY9896" fmla="*/ 251452 h 512833"/>
              <a:gd name="connsiteX9897" fmla="*/ 1154201 w 4972343"/>
              <a:gd name="connsiteY9897" fmla="*/ 242667 h 512833"/>
              <a:gd name="connsiteX9898" fmla="*/ 1125956 w 4972343"/>
              <a:gd name="connsiteY9898" fmla="*/ 242667 h 512833"/>
              <a:gd name="connsiteX9899" fmla="*/ 1134741 w 4972343"/>
              <a:gd name="connsiteY9899" fmla="*/ 251452 h 512833"/>
              <a:gd name="connsiteX9900" fmla="*/ 1125956 w 4972343"/>
              <a:gd name="connsiteY9900" fmla="*/ 260237 h 512833"/>
              <a:gd name="connsiteX9901" fmla="*/ 1117171 w 4972343"/>
              <a:gd name="connsiteY9901" fmla="*/ 251452 h 512833"/>
              <a:gd name="connsiteX9902" fmla="*/ 1125956 w 4972343"/>
              <a:gd name="connsiteY9902" fmla="*/ 242667 h 512833"/>
              <a:gd name="connsiteX9903" fmla="*/ 1097710 w 4972343"/>
              <a:gd name="connsiteY9903" fmla="*/ 242667 h 512833"/>
              <a:gd name="connsiteX9904" fmla="*/ 1106495 w 4972343"/>
              <a:gd name="connsiteY9904" fmla="*/ 251452 h 512833"/>
              <a:gd name="connsiteX9905" fmla="*/ 1097710 w 4972343"/>
              <a:gd name="connsiteY9905" fmla="*/ 260237 h 512833"/>
              <a:gd name="connsiteX9906" fmla="*/ 1088925 w 4972343"/>
              <a:gd name="connsiteY9906" fmla="*/ 251452 h 512833"/>
              <a:gd name="connsiteX9907" fmla="*/ 1097710 w 4972343"/>
              <a:gd name="connsiteY9907" fmla="*/ 242667 h 512833"/>
              <a:gd name="connsiteX9908" fmla="*/ 1069465 w 4972343"/>
              <a:gd name="connsiteY9908" fmla="*/ 242667 h 512833"/>
              <a:gd name="connsiteX9909" fmla="*/ 1078250 w 4972343"/>
              <a:gd name="connsiteY9909" fmla="*/ 251452 h 512833"/>
              <a:gd name="connsiteX9910" fmla="*/ 1069465 w 4972343"/>
              <a:gd name="connsiteY9910" fmla="*/ 260237 h 512833"/>
              <a:gd name="connsiteX9911" fmla="*/ 1060680 w 4972343"/>
              <a:gd name="connsiteY9911" fmla="*/ 251452 h 512833"/>
              <a:gd name="connsiteX9912" fmla="*/ 1069465 w 4972343"/>
              <a:gd name="connsiteY9912" fmla="*/ 242667 h 512833"/>
              <a:gd name="connsiteX9913" fmla="*/ 1041219 w 4972343"/>
              <a:gd name="connsiteY9913" fmla="*/ 242667 h 512833"/>
              <a:gd name="connsiteX9914" fmla="*/ 1050004 w 4972343"/>
              <a:gd name="connsiteY9914" fmla="*/ 251452 h 512833"/>
              <a:gd name="connsiteX9915" fmla="*/ 1041219 w 4972343"/>
              <a:gd name="connsiteY9915" fmla="*/ 260237 h 512833"/>
              <a:gd name="connsiteX9916" fmla="*/ 1032434 w 4972343"/>
              <a:gd name="connsiteY9916" fmla="*/ 251452 h 512833"/>
              <a:gd name="connsiteX9917" fmla="*/ 1041219 w 4972343"/>
              <a:gd name="connsiteY9917" fmla="*/ 242667 h 512833"/>
              <a:gd name="connsiteX9918" fmla="*/ 1012974 w 4972343"/>
              <a:gd name="connsiteY9918" fmla="*/ 242667 h 512833"/>
              <a:gd name="connsiteX9919" fmla="*/ 1021759 w 4972343"/>
              <a:gd name="connsiteY9919" fmla="*/ 251452 h 512833"/>
              <a:gd name="connsiteX9920" fmla="*/ 1012974 w 4972343"/>
              <a:gd name="connsiteY9920" fmla="*/ 260237 h 512833"/>
              <a:gd name="connsiteX9921" fmla="*/ 1004189 w 4972343"/>
              <a:gd name="connsiteY9921" fmla="*/ 251452 h 512833"/>
              <a:gd name="connsiteX9922" fmla="*/ 1012974 w 4972343"/>
              <a:gd name="connsiteY9922" fmla="*/ 242667 h 512833"/>
              <a:gd name="connsiteX9923" fmla="*/ 984728 w 4972343"/>
              <a:gd name="connsiteY9923" fmla="*/ 242667 h 512833"/>
              <a:gd name="connsiteX9924" fmla="*/ 993513 w 4972343"/>
              <a:gd name="connsiteY9924" fmla="*/ 251452 h 512833"/>
              <a:gd name="connsiteX9925" fmla="*/ 984728 w 4972343"/>
              <a:gd name="connsiteY9925" fmla="*/ 260237 h 512833"/>
              <a:gd name="connsiteX9926" fmla="*/ 975943 w 4972343"/>
              <a:gd name="connsiteY9926" fmla="*/ 251452 h 512833"/>
              <a:gd name="connsiteX9927" fmla="*/ 984728 w 4972343"/>
              <a:gd name="connsiteY9927" fmla="*/ 242667 h 512833"/>
              <a:gd name="connsiteX9928" fmla="*/ 956483 w 4972343"/>
              <a:gd name="connsiteY9928" fmla="*/ 242667 h 512833"/>
              <a:gd name="connsiteX9929" fmla="*/ 965268 w 4972343"/>
              <a:gd name="connsiteY9929" fmla="*/ 251452 h 512833"/>
              <a:gd name="connsiteX9930" fmla="*/ 956483 w 4972343"/>
              <a:gd name="connsiteY9930" fmla="*/ 260237 h 512833"/>
              <a:gd name="connsiteX9931" fmla="*/ 947698 w 4972343"/>
              <a:gd name="connsiteY9931" fmla="*/ 251452 h 512833"/>
              <a:gd name="connsiteX9932" fmla="*/ 956483 w 4972343"/>
              <a:gd name="connsiteY9932" fmla="*/ 242667 h 512833"/>
              <a:gd name="connsiteX9933" fmla="*/ 928237 w 4972343"/>
              <a:gd name="connsiteY9933" fmla="*/ 242667 h 512833"/>
              <a:gd name="connsiteX9934" fmla="*/ 937022 w 4972343"/>
              <a:gd name="connsiteY9934" fmla="*/ 251452 h 512833"/>
              <a:gd name="connsiteX9935" fmla="*/ 928237 w 4972343"/>
              <a:gd name="connsiteY9935" fmla="*/ 260237 h 512833"/>
              <a:gd name="connsiteX9936" fmla="*/ 919452 w 4972343"/>
              <a:gd name="connsiteY9936" fmla="*/ 251452 h 512833"/>
              <a:gd name="connsiteX9937" fmla="*/ 928237 w 4972343"/>
              <a:gd name="connsiteY9937" fmla="*/ 242667 h 512833"/>
              <a:gd name="connsiteX9938" fmla="*/ 899992 w 4972343"/>
              <a:gd name="connsiteY9938" fmla="*/ 242667 h 512833"/>
              <a:gd name="connsiteX9939" fmla="*/ 908777 w 4972343"/>
              <a:gd name="connsiteY9939" fmla="*/ 251452 h 512833"/>
              <a:gd name="connsiteX9940" fmla="*/ 899992 w 4972343"/>
              <a:gd name="connsiteY9940" fmla="*/ 260237 h 512833"/>
              <a:gd name="connsiteX9941" fmla="*/ 891207 w 4972343"/>
              <a:gd name="connsiteY9941" fmla="*/ 251452 h 512833"/>
              <a:gd name="connsiteX9942" fmla="*/ 899992 w 4972343"/>
              <a:gd name="connsiteY9942" fmla="*/ 242667 h 512833"/>
              <a:gd name="connsiteX9943" fmla="*/ 871746 w 4972343"/>
              <a:gd name="connsiteY9943" fmla="*/ 242667 h 512833"/>
              <a:gd name="connsiteX9944" fmla="*/ 880531 w 4972343"/>
              <a:gd name="connsiteY9944" fmla="*/ 251452 h 512833"/>
              <a:gd name="connsiteX9945" fmla="*/ 871746 w 4972343"/>
              <a:gd name="connsiteY9945" fmla="*/ 260237 h 512833"/>
              <a:gd name="connsiteX9946" fmla="*/ 862961 w 4972343"/>
              <a:gd name="connsiteY9946" fmla="*/ 251452 h 512833"/>
              <a:gd name="connsiteX9947" fmla="*/ 871746 w 4972343"/>
              <a:gd name="connsiteY9947" fmla="*/ 242667 h 512833"/>
              <a:gd name="connsiteX9948" fmla="*/ 843501 w 4972343"/>
              <a:gd name="connsiteY9948" fmla="*/ 242667 h 512833"/>
              <a:gd name="connsiteX9949" fmla="*/ 852286 w 4972343"/>
              <a:gd name="connsiteY9949" fmla="*/ 251452 h 512833"/>
              <a:gd name="connsiteX9950" fmla="*/ 843501 w 4972343"/>
              <a:gd name="connsiteY9950" fmla="*/ 260237 h 512833"/>
              <a:gd name="connsiteX9951" fmla="*/ 834716 w 4972343"/>
              <a:gd name="connsiteY9951" fmla="*/ 251452 h 512833"/>
              <a:gd name="connsiteX9952" fmla="*/ 843501 w 4972343"/>
              <a:gd name="connsiteY9952" fmla="*/ 242667 h 512833"/>
              <a:gd name="connsiteX9953" fmla="*/ 815255 w 4972343"/>
              <a:gd name="connsiteY9953" fmla="*/ 242667 h 512833"/>
              <a:gd name="connsiteX9954" fmla="*/ 824040 w 4972343"/>
              <a:gd name="connsiteY9954" fmla="*/ 251452 h 512833"/>
              <a:gd name="connsiteX9955" fmla="*/ 815255 w 4972343"/>
              <a:gd name="connsiteY9955" fmla="*/ 260237 h 512833"/>
              <a:gd name="connsiteX9956" fmla="*/ 806470 w 4972343"/>
              <a:gd name="connsiteY9956" fmla="*/ 251452 h 512833"/>
              <a:gd name="connsiteX9957" fmla="*/ 815255 w 4972343"/>
              <a:gd name="connsiteY9957" fmla="*/ 242667 h 512833"/>
              <a:gd name="connsiteX9958" fmla="*/ 787010 w 4972343"/>
              <a:gd name="connsiteY9958" fmla="*/ 242667 h 512833"/>
              <a:gd name="connsiteX9959" fmla="*/ 795795 w 4972343"/>
              <a:gd name="connsiteY9959" fmla="*/ 251452 h 512833"/>
              <a:gd name="connsiteX9960" fmla="*/ 787010 w 4972343"/>
              <a:gd name="connsiteY9960" fmla="*/ 260237 h 512833"/>
              <a:gd name="connsiteX9961" fmla="*/ 778225 w 4972343"/>
              <a:gd name="connsiteY9961" fmla="*/ 251452 h 512833"/>
              <a:gd name="connsiteX9962" fmla="*/ 787010 w 4972343"/>
              <a:gd name="connsiteY9962" fmla="*/ 242667 h 512833"/>
              <a:gd name="connsiteX9963" fmla="*/ 758764 w 4972343"/>
              <a:gd name="connsiteY9963" fmla="*/ 242667 h 512833"/>
              <a:gd name="connsiteX9964" fmla="*/ 767549 w 4972343"/>
              <a:gd name="connsiteY9964" fmla="*/ 251452 h 512833"/>
              <a:gd name="connsiteX9965" fmla="*/ 758764 w 4972343"/>
              <a:gd name="connsiteY9965" fmla="*/ 260237 h 512833"/>
              <a:gd name="connsiteX9966" fmla="*/ 749979 w 4972343"/>
              <a:gd name="connsiteY9966" fmla="*/ 251452 h 512833"/>
              <a:gd name="connsiteX9967" fmla="*/ 758764 w 4972343"/>
              <a:gd name="connsiteY9967" fmla="*/ 242667 h 512833"/>
              <a:gd name="connsiteX9968" fmla="*/ 730517 w 4972343"/>
              <a:gd name="connsiteY9968" fmla="*/ 242667 h 512833"/>
              <a:gd name="connsiteX9969" fmla="*/ 739303 w 4972343"/>
              <a:gd name="connsiteY9969" fmla="*/ 251452 h 512833"/>
              <a:gd name="connsiteX9970" fmla="*/ 730517 w 4972343"/>
              <a:gd name="connsiteY9970" fmla="*/ 260237 h 512833"/>
              <a:gd name="connsiteX9971" fmla="*/ 721732 w 4972343"/>
              <a:gd name="connsiteY9971" fmla="*/ 251452 h 512833"/>
              <a:gd name="connsiteX9972" fmla="*/ 730517 w 4972343"/>
              <a:gd name="connsiteY9972" fmla="*/ 242667 h 512833"/>
              <a:gd name="connsiteX9973" fmla="*/ 702273 w 4972343"/>
              <a:gd name="connsiteY9973" fmla="*/ 242667 h 512833"/>
              <a:gd name="connsiteX9974" fmla="*/ 711058 w 4972343"/>
              <a:gd name="connsiteY9974" fmla="*/ 251452 h 512833"/>
              <a:gd name="connsiteX9975" fmla="*/ 702273 w 4972343"/>
              <a:gd name="connsiteY9975" fmla="*/ 260237 h 512833"/>
              <a:gd name="connsiteX9976" fmla="*/ 693488 w 4972343"/>
              <a:gd name="connsiteY9976" fmla="*/ 251452 h 512833"/>
              <a:gd name="connsiteX9977" fmla="*/ 702273 w 4972343"/>
              <a:gd name="connsiteY9977" fmla="*/ 242667 h 512833"/>
              <a:gd name="connsiteX9978" fmla="*/ 674027 w 4972343"/>
              <a:gd name="connsiteY9978" fmla="*/ 242667 h 512833"/>
              <a:gd name="connsiteX9979" fmla="*/ 682812 w 4972343"/>
              <a:gd name="connsiteY9979" fmla="*/ 251452 h 512833"/>
              <a:gd name="connsiteX9980" fmla="*/ 674027 w 4972343"/>
              <a:gd name="connsiteY9980" fmla="*/ 260237 h 512833"/>
              <a:gd name="connsiteX9981" fmla="*/ 665241 w 4972343"/>
              <a:gd name="connsiteY9981" fmla="*/ 251452 h 512833"/>
              <a:gd name="connsiteX9982" fmla="*/ 674027 w 4972343"/>
              <a:gd name="connsiteY9982" fmla="*/ 242667 h 512833"/>
              <a:gd name="connsiteX9983" fmla="*/ 645782 w 4972343"/>
              <a:gd name="connsiteY9983" fmla="*/ 242667 h 512833"/>
              <a:gd name="connsiteX9984" fmla="*/ 654567 w 4972343"/>
              <a:gd name="connsiteY9984" fmla="*/ 251452 h 512833"/>
              <a:gd name="connsiteX9985" fmla="*/ 645782 w 4972343"/>
              <a:gd name="connsiteY9985" fmla="*/ 260237 h 512833"/>
              <a:gd name="connsiteX9986" fmla="*/ 636997 w 4972343"/>
              <a:gd name="connsiteY9986" fmla="*/ 251452 h 512833"/>
              <a:gd name="connsiteX9987" fmla="*/ 645782 w 4972343"/>
              <a:gd name="connsiteY9987" fmla="*/ 242667 h 512833"/>
              <a:gd name="connsiteX9988" fmla="*/ 617536 w 4972343"/>
              <a:gd name="connsiteY9988" fmla="*/ 242667 h 512833"/>
              <a:gd name="connsiteX9989" fmla="*/ 626321 w 4972343"/>
              <a:gd name="connsiteY9989" fmla="*/ 251452 h 512833"/>
              <a:gd name="connsiteX9990" fmla="*/ 617536 w 4972343"/>
              <a:gd name="connsiteY9990" fmla="*/ 260237 h 512833"/>
              <a:gd name="connsiteX9991" fmla="*/ 608751 w 4972343"/>
              <a:gd name="connsiteY9991" fmla="*/ 251452 h 512833"/>
              <a:gd name="connsiteX9992" fmla="*/ 617536 w 4972343"/>
              <a:gd name="connsiteY9992" fmla="*/ 242667 h 512833"/>
              <a:gd name="connsiteX9993" fmla="*/ 589291 w 4972343"/>
              <a:gd name="connsiteY9993" fmla="*/ 242667 h 512833"/>
              <a:gd name="connsiteX9994" fmla="*/ 598076 w 4972343"/>
              <a:gd name="connsiteY9994" fmla="*/ 251452 h 512833"/>
              <a:gd name="connsiteX9995" fmla="*/ 589291 w 4972343"/>
              <a:gd name="connsiteY9995" fmla="*/ 260237 h 512833"/>
              <a:gd name="connsiteX9996" fmla="*/ 580506 w 4972343"/>
              <a:gd name="connsiteY9996" fmla="*/ 251452 h 512833"/>
              <a:gd name="connsiteX9997" fmla="*/ 589291 w 4972343"/>
              <a:gd name="connsiteY9997" fmla="*/ 242667 h 512833"/>
              <a:gd name="connsiteX9998" fmla="*/ 561045 w 4972343"/>
              <a:gd name="connsiteY9998" fmla="*/ 242667 h 512833"/>
              <a:gd name="connsiteX9999" fmla="*/ 569830 w 4972343"/>
              <a:gd name="connsiteY9999" fmla="*/ 251452 h 512833"/>
              <a:gd name="connsiteX10000" fmla="*/ 561045 w 4972343"/>
              <a:gd name="connsiteY10000" fmla="*/ 260237 h 512833"/>
              <a:gd name="connsiteX10001" fmla="*/ 552260 w 4972343"/>
              <a:gd name="connsiteY10001" fmla="*/ 251452 h 512833"/>
              <a:gd name="connsiteX10002" fmla="*/ 561045 w 4972343"/>
              <a:gd name="connsiteY10002" fmla="*/ 242667 h 512833"/>
              <a:gd name="connsiteX10003" fmla="*/ 532800 w 4972343"/>
              <a:gd name="connsiteY10003" fmla="*/ 242667 h 512833"/>
              <a:gd name="connsiteX10004" fmla="*/ 541585 w 4972343"/>
              <a:gd name="connsiteY10004" fmla="*/ 251452 h 512833"/>
              <a:gd name="connsiteX10005" fmla="*/ 532800 w 4972343"/>
              <a:gd name="connsiteY10005" fmla="*/ 260237 h 512833"/>
              <a:gd name="connsiteX10006" fmla="*/ 524015 w 4972343"/>
              <a:gd name="connsiteY10006" fmla="*/ 251452 h 512833"/>
              <a:gd name="connsiteX10007" fmla="*/ 532800 w 4972343"/>
              <a:gd name="connsiteY10007" fmla="*/ 242667 h 512833"/>
              <a:gd name="connsiteX10008" fmla="*/ 504554 w 4972343"/>
              <a:gd name="connsiteY10008" fmla="*/ 242667 h 512833"/>
              <a:gd name="connsiteX10009" fmla="*/ 513339 w 4972343"/>
              <a:gd name="connsiteY10009" fmla="*/ 251452 h 512833"/>
              <a:gd name="connsiteX10010" fmla="*/ 504554 w 4972343"/>
              <a:gd name="connsiteY10010" fmla="*/ 260237 h 512833"/>
              <a:gd name="connsiteX10011" fmla="*/ 495769 w 4972343"/>
              <a:gd name="connsiteY10011" fmla="*/ 251452 h 512833"/>
              <a:gd name="connsiteX10012" fmla="*/ 504554 w 4972343"/>
              <a:gd name="connsiteY10012" fmla="*/ 242667 h 512833"/>
              <a:gd name="connsiteX10013" fmla="*/ 476309 w 4972343"/>
              <a:gd name="connsiteY10013" fmla="*/ 242667 h 512833"/>
              <a:gd name="connsiteX10014" fmla="*/ 485094 w 4972343"/>
              <a:gd name="connsiteY10014" fmla="*/ 251452 h 512833"/>
              <a:gd name="connsiteX10015" fmla="*/ 476309 w 4972343"/>
              <a:gd name="connsiteY10015" fmla="*/ 260237 h 512833"/>
              <a:gd name="connsiteX10016" fmla="*/ 467524 w 4972343"/>
              <a:gd name="connsiteY10016" fmla="*/ 251452 h 512833"/>
              <a:gd name="connsiteX10017" fmla="*/ 476309 w 4972343"/>
              <a:gd name="connsiteY10017" fmla="*/ 242667 h 512833"/>
              <a:gd name="connsiteX10018" fmla="*/ 448063 w 4972343"/>
              <a:gd name="connsiteY10018" fmla="*/ 242667 h 512833"/>
              <a:gd name="connsiteX10019" fmla="*/ 456848 w 4972343"/>
              <a:gd name="connsiteY10019" fmla="*/ 251452 h 512833"/>
              <a:gd name="connsiteX10020" fmla="*/ 448063 w 4972343"/>
              <a:gd name="connsiteY10020" fmla="*/ 260237 h 512833"/>
              <a:gd name="connsiteX10021" fmla="*/ 439278 w 4972343"/>
              <a:gd name="connsiteY10021" fmla="*/ 251452 h 512833"/>
              <a:gd name="connsiteX10022" fmla="*/ 448063 w 4972343"/>
              <a:gd name="connsiteY10022" fmla="*/ 242667 h 512833"/>
              <a:gd name="connsiteX10023" fmla="*/ 419818 w 4972343"/>
              <a:gd name="connsiteY10023" fmla="*/ 242667 h 512833"/>
              <a:gd name="connsiteX10024" fmla="*/ 428603 w 4972343"/>
              <a:gd name="connsiteY10024" fmla="*/ 251452 h 512833"/>
              <a:gd name="connsiteX10025" fmla="*/ 419818 w 4972343"/>
              <a:gd name="connsiteY10025" fmla="*/ 260237 h 512833"/>
              <a:gd name="connsiteX10026" fmla="*/ 411033 w 4972343"/>
              <a:gd name="connsiteY10026" fmla="*/ 251452 h 512833"/>
              <a:gd name="connsiteX10027" fmla="*/ 419818 w 4972343"/>
              <a:gd name="connsiteY10027" fmla="*/ 242667 h 512833"/>
              <a:gd name="connsiteX10028" fmla="*/ 391572 w 4972343"/>
              <a:gd name="connsiteY10028" fmla="*/ 242667 h 512833"/>
              <a:gd name="connsiteX10029" fmla="*/ 400357 w 4972343"/>
              <a:gd name="connsiteY10029" fmla="*/ 251452 h 512833"/>
              <a:gd name="connsiteX10030" fmla="*/ 391572 w 4972343"/>
              <a:gd name="connsiteY10030" fmla="*/ 260237 h 512833"/>
              <a:gd name="connsiteX10031" fmla="*/ 382787 w 4972343"/>
              <a:gd name="connsiteY10031" fmla="*/ 251452 h 512833"/>
              <a:gd name="connsiteX10032" fmla="*/ 391572 w 4972343"/>
              <a:gd name="connsiteY10032" fmla="*/ 242667 h 512833"/>
              <a:gd name="connsiteX10033" fmla="*/ 363327 w 4972343"/>
              <a:gd name="connsiteY10033" fmla="*/ 242667 h 512833"/>
              <a:gd name="connsiteX10034" fmla="*/ 372112 w 4972343"/>
              <a:gd name="connsiteY10034" fmla="*/ 251452 h 512833"/>
              <a:gd name="connsiteX10035" fmla="*/ 363327 w 4972343"/>
              <a:gd name="connsiteY10035" fmla="*/ 260237 h 512833"/>
              <a:gd name="connsiteX10036" fmla="*/ 354542 w 4972343"/>
              <a:gd name="connsiteY10036" fmla="*/ 251452 h 512833"/>
              <a:gd name="connsiteX10037" fmla="*/ 363327 w 4972343"/>
              <a:gd name="connsiteY10037" fmla="*/ 242667 h 512833"/>
              <a:gd name="connsiteX10038" fmla="*/ 335081 w 4972343"/>
              <a:gd name="connsiteY10038" fmla="*/ 242667 h 512833"/>
              <a:gd name="connsiteX10039" fmla="*/ 343866 w 4972343"/>
              <a:gd name="connsiteY10039" fmla="*/ 251452 h 512833"/>
              <a:gd name="connsiteX10040" fmla="*/ 335081 w 4972343"/>
              <a:gd name="connsiteY10040" fmla="*/ 260237 h 512833"/>
              <a:gd name="connsiteX10041" fmla="*/ 326296 w 4972343"/>
              <a:gd name="connsiteY10041" fmla="*/ 251452 h 512833"/>
              <a:gd name="connsiteX10042" fmla="*/ 335081 w 4972343"/>
              <a:gd name="connsiteY10042" fmla="*/ 242667 h 512833"/>
              <a:gd name="connsiteX10043" fmla="*/ 306836 w 4972343"/>
              <a:gd name="connsiteY10043" fmla="*/ 242667 h 512833"/>
              <a:gd name="connsiteX10044" fmla="*/ 315621 w 4972343"/>
              <a:gd name="connsiteY10044" fmla="*/ 251452 h 512833"/>
              <a:gd name="connsiteX10045" fmla="*/ 306836 w 4972343"/>
              <a:gd name="connsiteY10045" fmla="*/ 260237 h 512833"/>
              <a:gd name="connsiteX10046" fmla="*/ 298051 w 4972343"/>
              <a:gd name="connsiteY10046" fmla="*/ 251452 h 512833"/>
              <a:gd name="connsiteX10047" fmla="*/ 306836 w 4972343"/>
              <a:gd name="connsiteY10047" fmla="*/ 242667 h 512833"/>
              <a:gd name="connsiteX10048" fmla="*/ 278590 w 4972343"/>
              <a:gd name="connsiteY10048" fmla="*/ 242667 h 512833"/>
              <a:gd name="connsiteX10049" fmla="*/ 287375 w 4972343"/>
              <a:gd name="connsiteY10049" fmla="*/ 251452 h 512833"/>
              <a:gd name="connsiteX10050" fmla="*/ 278590 w 4972343"/>
              <a:gd name="connsiteY10050" fmla="*/ 260237 h 512833"/>
              <a:gd name="connsiteX10051" fmla="*/ 269805 w 4972343"/>
              <a:gd name="connsiteY10051" fmla="*/ 251452 h 512833"/>
              <a:gd name="connsiteX10052" fmla="*/ 278590 w 4972343"/>
              <a:gd name="connsiteY10052" fmla="*/ 242667 h 512833"/>
              <a:gd name="connsiteX10053" fmla="*/ 250345 w 4972343"/>
              <a:gd name="connsiteY10053" fmla="*/ 242667 h 512833"/>
              <a:gd name="connsiteX10054" fmla="*/ 259130 w 4972343"/>
              <a:gd name="connsiteY10054" fmla="*/ 251452 h 512833"/>
              <a:gd name="connsiteX10055" fmla="*/ 250345 w 4972343"/>
              <a:gd name="connsiteY10055" fmla="*/ 260237 h 512833"/>
              <a:gd name="connsiteX10056" fmla="*/ 241560 w 4972343"/>
              <a:gd name="connsiteY10056" fmla="*/ 251452 h 512833"/>
              <a:gd name="connsiteX10057" fmla="*/ 250345 w 4972343"/>
              <a:gd name="connsiteY10057" fmla="*/ 242667 h 512833"/>
              <a:gd name="connsiteX10058" fmla="*/ 222099 w 4972343"/>
              <a:gd name="connsiteY10058" fmla="*/ 242667 h 512833"/>
              <a:gd name="connsiteX10059" fmla="*/ 230884 w 4972343"/>
              <a:gd name="connsiteY10059" fmla="*/ 251452 h 512833"/>
              <a:gd name="connsiteX10060" fmla="*/ 222099 w 4972343"/>
              <a:gd name="connsiteY10060" fmla="*/ 260237 h 512833"/>
              <a:gd name="connsiteX10061" fmla="*/ 213314 w 4972343"/>
              <a:gd name="connsiteY10061" fmla="*/ 251452 h 512833"/>
              <a:gd name="connsiteX10062" fmla="*/ 222099 w 4972343"/>
              <a:gd name="connsiteY10062" fmla="*/ 242667 h 512833"/>
              <a:gd name="connsiteX10063" fmla="*/ 193854 w 4972343"/>
              <a:gd name="connsiteY10063" fmla="*/ 242667 h 512833"/>
              <a:gd name="connsiteX10064" fmla="*/ 202639 w 4972343"/>
              <a:gd name="connsiteY10064" fmla="*/ 251452 h 512833"/>
              <a:gd name="connsiteX10065" fmla="*/ 193854 w 4972343"/>
              <a:gd name="connsiteY10065" fmla="*/ 260237 h 512833"/>
              <a:gd name="connsiteX10066" fmla="*/ 185069 w 4972343"/>
              <a:gd name="connsiteY10066" fmla="*/ 251452 h 512833"/>
              <a:gd name="connsiteX10067" fmla="*/ 193854 w 4972343"/>
              <a:gd name="connsiteY10067" fmla="*/ 242667 h 512833"/>
              <a:gd name="connsiteX10068" fmla="*/ 165608 w 4972343"/>
              <a:gd name="connsiteY10068" fmla="*/ 242667 h 512833"/>
              <a:gd name="connsiteX10069" fmla="*/ 174393 w 4972343"/>
              <a:gd name="connsiteY10069" fmla="*/ 251452 h 512833"/>
              <a:gd name="connsiteX10070" fmla="*/ 165608 w 4972343"/>
              <a:gd name="connsiteY10070" fmla="*/ 260237 h 512833"/>
              <a:gd name="connsiteX10071" fmla="*/ 156823 w 4972343"/>
              <a:gd name="connsiteY10071" fmla="*/ 251452 h 512833"/>
              <a:gd name="connsiteX10072" fmla="*/ 165608 w 4972343"/>
              <a:gd name="connsiteY10072" fmla="*/ 242667 h 512833"/>
              <a:gd name="connsiteX10073" fmla="*/ 137363 w 4972343"/>
              <a:gd name="connsiteY10073" fmla="*/ 242667 h 512833"/>
              <a:gd name="connsiteX10074" fmla="*/ 146148 w 4972343"/>
              <a:gd name="connsiteY10074" fmla="*/ 251452 h 512833"/>
              <a:gd name="connsiteX10075" fmla="*/ 137363 w 4972343"/>
              <a:gd name="connsiteY10075" fmla="*/ 260237 h 512833"/>
              <a:gd name="connsiteX10076" fmla="*/ 128578 w 4972343"/>
              <a:gd name="connsiteY10076" fmla="*/ 251452 h 512833"/>
              <a:gd name="connsiteX10077" fmla="*/ 137363 w 4972343"/>
              <a:gd name="connsiteY10077" fmla="*/ 242667 h 512833"/>
              <a:gd name="connsiteX10078" fmla="*/ 109117 w 4972343"/>
              <a:gd name="connsiteY10078" fmla="*/ 242667 h 512833"/>
              <a:gd name="connsiteX10079" fmla="*/ 117902 w 4972343"/>
              <a:gd name="connsiteY10079" fmla="*/ 251452 h 512833"/>
              <a:gd name="connsiteX10080" fmla="*/ 109117 w 4972343"/>
              <a:gd name="connsiteY10080" fmla="*/ 260237 h 512833"/>
              <a:gd name="connsiteX10081" fmla="*/ 100332 w 4972343"/>
              <a:gd name="connsiteY10081" fmla="*/ 251452 h 512833"/>
              <a:gd name="connsiteX10082" fmla="*/ 109117 w 4972343"/>
              <a:gd name="connsiteY10082" fmla="*/ 242667 h 512833"/>
              <a:gd name="connsiteX10083" fmla="*/ 80872 w 4972343"/>
              <a:gd name="connsiteY10083" fmla="*/ 242667 h 512833"/>
              <a:gd name="connsiteX10084" fmla="*/ 89657 w 4972343"/>
              <a:gd name="connsiteY10084" fmla="*/ 251452 h 512833"/>
              <a:gd name="connsiteX10085" fmla="*/ 80872 w 4972343"/>
              <a:gd name="connsiteY10085" fmla="*/ 260237 h 512833"/>
              <a:gd name="connsiteX10086" fmla="*/ 72087 w 4972343"/>
              <a:gd name="connsiteY10086" fmla="*/ 251452 h 512833"/>
              <a:gd name="connsiteX10087" fmla="*/ 80872 w 4972343"/>
              <a:gd name="connsiteY10087" fmla="*/ 242667 h 512833"/>
              <a:gd name="connsiteX10088" fmla="*/ 52627 w 4972343"/>
              <a:gd name="connsiteY10088" fmla="*/ 242667 h 512833"/>
              <a:gd name="connsiteX10089" fmla="*/ 61412 w 4972343"/>
              <a:gd name="connsiteY10089" fmla="*/ 251452 h 512833"/>
              <a:gd name="connsiteX10090" fmla="*/ 52627 w 4972343"/>
              <a:gd name="connsiteY10090" fmla="*/ 260237 h 512833"/>
              <a:gd name="connsiteX10091" fmla="*/ 43841 w 4972343"/>
              <a:gd name="connsiteY10091" fmla="*/ 251452 h 512833"/>
              <a:gd name="connsiteX10092" fmla="*/ 52627 w 4972343"/>
              <a:gd name="connsiteY10092" fmla="*/ 242667 h 512833"/>
              <a:gd name="connsiteX10093" fmla="*/ 24381 w 4972343"/>
              <a:gd name="connsiteY10093" fmla="*/ 242667 h 512833"/>
              <a:gd name="connsiteX10094" fmla="*/ 33166 w 4972343"/>
              <a:gd name="connsiteY10094" fmla="*/ 251452 h 512833"/>
              <a:gd name="connsiteX10095" fmla="*/ 24381 w 4972343"/>
              <a:gd name="connsiteY10095" fmla="*/ 260237 h 512833"/>
              <a:gd name="connsiteX10096" fmla="*/ 15596 w 4972343"/>
              <a:gd name="connsiteY10096" fmla="*/ 251452 h 512833"/>
              <a:gd name="connsiteX10097" fmla="*/ 24381 w 4972343"/>
              <a:gd name="connsiteY10097" fmla="*/ 242667 h 512833"/>
              <a:gd name="connsiteX10098" fmla="*/ 4953148 w 4972343"/>
              <a:gd name="connsiteY10098" fmla="*/ 218438 h 512833"/>
              <a:gd name="connsiteX10099" fmla="*/ 4961701 w 4972343"/>
              <a:gd name="connsiteY10099" fmla="*/ 226991 h 512833"/>
              <a:gd name="connsiteX10100" fmla="*/ 4953148 w 4972343"/>
              <a:gd name="connsiteY10100" fmla="*/ 235544 h 512833"/>
              <a:gd name="connsiteX10101" fmla="*/ 4944595 w 4972343"/>
              <a:gd name="connsiteY10101" fmla="*/ 226991 h 512833"/>
              <a:gd name="connsiteX10102" fmla="*/ 4953148 w 4972343"/>
              <a:gd name="connsiteY10102" fmla="*/ 218438 h 512833"/>
              <a:gd name="connsiteX10103" fmla="*/ 4924903 w 4972343"/>
              <a:gd name="connsiteY10103" fmla="*/ 218438 h 512833"/>
              <a:gd name="connsiteX10104" fmla="*/ 4933456 w 4972343"/>
              <a:gd name="connsiteY10104" fmla="*/ 226991 h 512833"/>
              <a:gd name="connsiteX10105" fmla="*/ 4924903 w 4972343"/>
              <a:gd name="connsiteY10105" fmla="*/ 235544 h 512833"/>
              <a:gd name="connsiteX10106" fmla="*/ 4916350 w 4972343"/>
              <a:gd name="connsiteY10106" fmla="*/ 226991 h 512833"/>
              <a:gd name="connsiteX10107" fmla="*/ 4924903 w 4972343"/>
              <a:gd name="connsiteY10107" fmla="*/ 218438 h 512833"/>
              <a:gd name="connsiteX10108" fmla="*/ 4896656 w 4972343"/>
              <a:gd name="connsiteY10108" fmla="*/ 218438 h 512833"/>
              <a:gd name="connsiteX10109" fmla="*/ 4905210 w 4972343"/>
              <a:gd name="connsiteY10109" fmla="*/ 226991 h 512833"/>
              <a:gd name="connsiteX10110" fmla="*/ 4896656 w 4972343"/>
              <a:gd name="connsiteY10110" fmla="*/ 235544 h 512833"/>
              <a:gd name="connsiteX10111" fmla="*/ 4888104 w 4972343"/>
              <a:gd name="connsiteY10111" fmla="*/ 226991 h 512833"/>
              <a:gd name="connsiteX10112" fmla="*/ 4896656 w 4972343"/>
              <a:gd name="connsiteY10112" fmla="*/ 218438 h 512833"/>
              <a:gd name="connsiteX10113" fmla="*/ 4868412 w 4972343"/>
              <a:gd name="connsiteY10113" fmla="*/ 218438 h 512833"/>
              <a:gd name="connsiteX10114" fmla="*/ 4876965 w 4972343"/>
              <a:gd name="connsiteY10114" fmla="*/ 226991 h 512833"/>
              <a:gd name="connsiteX10115" fmla="*/ 4868412 w 4972343"/>
              <a:gd name="connsiteY10115" fmla="*/ 235544 h 512833"/>
              <a:gd name="connsiteX10116" fmla="*/ 4859859 w 4972343"/>
              <a:gd name="connsiteY10116" fmla="*/ 226991 h 512833"/>
              <a:gd name="connsiteX10117" fmla="*/ 4868412 w 4972343"/>
              <a:gd name="connsiteY10117" fmla="*/ 218438 h 512833"/>
              <a:gd name="connsiteX10118" fmla="*/ 4840166 w 4972343"/>
              <a:gd name="connsiteY10118" fmla="*/ 218438 h 512833"/>
              <a:gd name="connsiteX10119" fmla="*/ 4848719 w 4972343"/>
              <a:gd name="connsiteY10119" fmla="*/ 226991 h 512833"/>
              <a:gd name="connsiteX10120" fmla="*/ 4840166 w 4972343"/>
              <a:gd name="connsiteY10120" fmla="*/ 235544 h 512833"/>
              <a:gd name="connsiteX10121" fmla="*/ 4831613 w 4972343"/>
              <a:gd name="connsiteY10121" fmla="*/ 226991 h 512833"/>
              <a:gd name="connsiteX10122" fmla="*/ 4840166 w 4972343"/>
              <a:gd name="connsiteY10122" fmla="*/ 218438 h 512833"/>
              <a:gd name="connsiteX10123" fmla="*/ 4811921 w 4972343"/>
              <a:gd name="connsiteY10123" fmla="*/ 218438 h 512833"/>
              <a:gd name="connsiteX10124" fmla="*/ 4820474 w 4972343"/>
              <a:gd name="connsiteY10124" fmla="*/ 226991 h 512833"/>
              <a:gd name="connsiteX10125" fmla="*/ 4811921 w 4972343"/>
              <a:gd name="connsiteY10125" fmla="*/ 235544 h 512833"/>
              <a:gd name="connsiteX10126" fmla="*/ 4803368 w 4972343"/>
              <a:gd name="connsiteY10126" fmla="*/ 226991 h 512833"/>
              <a:gd name="connsiteX10127" fmla="*/ 4811921 w 4972343"/>
              <a:gd name="connsiteY10127" fmla="*/ 218438 h 512833"/>
              <a:gd name="connsiteX10128" fmla="*/ 4783675 w 4972343"/>
              <a:gd name="connsiteY10128" fmla="*/ 218438 h 512833"/>
              <a:gd name="connsiteX10129" fmla="*/ 4792228 w 4972343"/>
              <a:gd name="connsiteY10129" fmla="*/ 226991 h 512833"/>
              <a:gd name="connsiteX10130" fmla="*/ 4783675 w 4972343"/>
              <a:gd name="connsiteY10130" fmla="*/ 235544 h 512833"/>
              <a:gd name="connsiteX10131" fmla="*/ 4775122 w 4972343"/>
              <a:gd name="connsiteY10131" fmla="*/ 226991 h 512833"/>
              <a:gd name="connsiteX10132" fmla="*/ 4783675 w 4972343"/>
              <a:gd name="connsiteY10132" fmla="*/ 218438 h 512833"/>
              <a:gd name="connsiteX10133" fmla="*/ 4755430 w 4972343"/>
              <a:gd name="connsiteY10133" fmla="*/ 218438 h 512833"/>
              <a:gd name="connsiteX10134" fmla="*/ 4763983 w 4972343"/>
              <a:gd name="connsiteY10134" fmla="*/ 226991 h 512833"/>
              <a:gd name="connsiteX10135" fmla="*/ 4755430 w 4972343"/>
              <a:gd name="connsiteY10135" fmla="*/ 235544 h 512833"/>
              <a:gd name="connsiteX10136" fmla="*/ 4746877 w 4972343"/>
              <a:gd name="connsiteY10136" fmla="*/ 226991 h 512833"/>
              <a:gd name="connsiteX10137" fmla="*/ 4755430 w 4972343"/>
              <a:gd name="connsiteY10137" fmla="*/ 218438 h 512833"/>
              <a:gd name="connsiteX10138" fmla="*/ 4727184 w 4972343"/>
              <a:gd name="connsiteY10138" fmla="*/ 218438 h 512833"/>
              <a:gd name="connsiteX10139" fmla="*/ 4735737 w 4972343"/>
              <a:gd name="connsiteY10139" fmla="*/ 226991 h 512833"/>
              <a:gd name="connsiteX10140" fmla="*/ 4727184 w 4972343"/>
              <a:gd name="connsiteY10140" fmla="*/ 235544 h 512833"/>
              <a:gd name="connsiteX10141" fmla="*/ 4718631 w 4972343"/>
              <a:gd name="connsiteY10141" fmla="*/ 226991 h 512833"/>
              <a:gd name="connsiteX10142" fmla="*/ 4727184 w 4972343"/>
              <a:gd name="connsiteY10142" fmla="*/ 218438 h 512833"/>
              <a:gd name="connsiteX10143" fmla="*/ 4698939 w 4972343"/>
              <a:gd name="connsiteY10143" fmla="*/ 218438 h 512833"/>
              <a:gd name="connsiteX10144" fmla="*/ 4707492 w 4972343"/>
              <a:gd name="connsiteY10144" fmla="*/ 226991 h 512833"/>
              <a:gd name="connsiteX10145" fmla="*/ 4698939 w 4972343"/>
              <a:gd name="connsiteY10145" fmla="*/ 235544 h 512833"/>
              <a:gd name="connsiteX10146" fmla="*/ 4690386 w 4972343"/>
              <a:gd name="connsiteY10146" fmla="*/ 226991 h 512833"/>
              <a:gd name="connsiteX10147" fmla="*/ 4698939 w 4972343"/>
              <a:gd name="connsiteY10147" fmla="*/ 218438 h 512833"/>
              <a:gd name="connsiteX10148" fmla="*/ 4670693 w 4972343"/>
              <a:gd name="connsiteY10148" fmla="*/ 218438 h 512833"/>
              <a:gd name="connsiteX10149" fmla="*/ 4679246 w 4972343"/>
              <a:gd name="connsiteY10149" fmla="*/ 226991 h 512833"/>
              <a:gd name="connsiteX10150" fmla="*/ 4670693 w 4972343"/>
              <a:gd name="connsiteY10150" fmla="*/ 235544 h 512833"/>
              <a:gd name="connsiteX10151" fmla="*/ 4662140 w 4972343"/>
              <a:gd name="connsiteY10151" fmla="*/ 226991 h 512833"/>
              <a:gd name="connsiteX10152" fmla="*/ 4670693 w 4972343"/>
              <a:gd name="connsiteY10152" fmla="*/ 218438 h 512833"/>
              <a:gd name="connsiteX10153" fmla="*/ 4642448 w 4972343"/>
              <a:gd name="connsiteY10153" fmla="*/ 218438 h 512833"/>
              <a:gd name="connsiteX10154" fmla="*/ 4651001 w 4972343"/>
              <a:gd name="connsiteY10154" fmla="*/ 226991 h 512833"/>
              <a:gd name="connsiteX10155" fmla="*/ 4642448 w 4972343"/>
              <a:gd name="connsiteY10155" fmla="*/ 235544 h 512833"/>
              <a:gd name="connsiteX10156" fmla="*/ 4633895 w 4972343"/>
              <a:gd name="connsiteY10156" fmla="*/ 226991 h 512833"/>
              <a:gd name="connsiteX10157" fmla="*/ 4642448 w 4972343"/>
              <a:gd name="connsiteY10157" fmla="*/ 218438 h 512833"/>
              <a:gd name="connsiteX10158" fmla="*/ 4614202 w 4972343"/>
              <a:gd name="connsiteY10158" fmla="*/ 218438 h 512833"/>
              <a:gd name="connsiteX10159" fmla="*/ 4622755 w 4972343"/>
              <a:gd name="connsiteY10159" fmla="*/ 226991 h 512833"/>
              <a:gd name="connsiteX10160" fmla="*/ 4614202 w 4972343"/>
              <a:gd name="connsiteY10160" fmla="*/ 235544 h 512833"/>
              <a:gd name="connsiteX10161" fmla="*/ 4605649 w 4972343"/>
              <a:gd name="connsiteY10161" fmla="*/ 226991 h 512833"/>
              <a:gd name="connsiteX10162" fmla="*/ 4614202 w 4972343"/>
              <a:gd name="connsiteY10162" fmla="*/ 218438 h 512833"/>
              <a:gd name="connsiteX10163" fmla="*/ 4585957 w 4972343"/>
              <a:gd name="connsiteY10163" fmla="*/ 218438 h 512833"/>
              <a:gd name="connsiteX10164" fmla="*/ 4594510 w 4972343"/>
              <a:gd name="connsiteY10164" fmla="*/ 226991 h 512833"/>
              <a:gd name="connsiteX10165" fmla="*/ 4585957 w 4972343"/>
              <a:gd name="connsiteY10165" fmla="*/ 235544 h 512833"/>
              <a:gd name="connsiteX10166" fmla="*/ 4577404 w 4972343"/>
              <a:gd name="connsiteY10166" fmla="*/ 226991 h 512833"/>
              <a:gd name="connsiteX10167" fmla="*/ 4585957 w 4972343"/>
              <a:gd name="connsiteY10167" fmla="*/ 218438 h 512833"/>
              <a:gd name="connsiteX10168" fmla="*/ 4557711 w 4972343"/>
              <a:gd name="connsiteY10168" fmla="*/ 218438 h 512833"/>
              <a:gd name="connsiteX10169" fmla="*/ 4566264 w 4972343"/>
              <a:gd name="connsiteY10169" fmla="*/ 226991 h 512833"/>
              <a:gd name="connsiteX10170" fmla="*/ 4557711 w 4972343"/>
              <a:gd name="connsiteY10170" fmla="*/ 235544 h 512833"/>
              <a:gd name="connsiteX10171" fmla="*/ 4549158 w 4972343"/>
              <a:gd name="connsiteY10171" fmla="*/ 226991 h 512833"/>
              <a:gd name="connsiteX10172" fmla="*/ 4557711 w 4972343"/>
              <a:gd name="connsiteY10172" fmla="*/ 218438 h 512833"/>
              <a:gd name="connsiteX10173" fmla="*/ 4529466 w 4972343"/>
              <a:gd name="connsiteY10173" fmla="*/ 218438 h 512833"/>
              <a:gd name="connsiteX10174" fmla="*/ 4538019 w 4972343"/>
              <a:gd name="connsiteY10174" fmla="*/ 226991 h 512833"/>
              <a:gd name="connsiteX10175" fmla="*/ 4529466 w 4972343"/>
              <a:gd name="connsiteY10175" fmla="*/ 235544 h 512833"/>
              <a:gd name="connsiteX10176" fmla="*/ 4520913 w 4972343"/>
              <a:gd name="connsiteY10176" fmla="*/ 226991 h 512833"/>
              <a:gd name="connsiteX10177" fmla="*/ 4529466 w 4972343"/>
              <a:gd name="connsiteY10177" fmla="*/ 218438 h 512833"/>
              <a:gd name="connsiteX10178" fmla="*/ 4501220 w 4972343"/>
              <a:gd name="connsiteY10178" fmla="*/ 218438 h 512833"/>
              <a:gd name="connsiteX10179" fmla="*/ 4509773 w 4972343"/>
              <a:gd name="connsiteY10179" fmla="*/ 226991 h 512833"/>
              <a:gd name="connsiteX10180" fmla="*/ 4501220 w 4972343"/>
              <a:gd name="connsiteY10180" fmla="*/ 235544 h 512833"/>
              <a:gd name="connsiteX10181" fmla="*/ 4492667 w 4972343"/>
              <a:gd name="connsiteY10181" fmla="*/ 226991 h 512833"/>
              <a:gd name="connsiteX10182" fmla="*/ 4501220 w 4972343"/>
              <a:gd name="connsiteY10182" fmla="*/ 218438 h 512833"/>
              <a:gd name="connsiteX10183" fmla="*/ 4472975 w 4972343"/>
              <a:gd name="connsiteY10183" fmla="*/ 218438 h 512833"/>
              <a:gd name="connsiteX10184" fmla="*/ 4481528 w 4972343"/>
              <a:gd name="connsiteY10184" fmla="*/ 226991 h 512833"/>
              <a:gd name="connsiteX10185" fmla="*/ 4472975 w 4972343"/>
              <a:gd name="connsiteY10185" fmla="*/ 235544 h 512833"/>
              <a:gd name="connsiteX10186" fmla="*/ 4464423 w 4972343"/>
              <a:gd name="connsiteY10186" fmla="*/ 226991 h 512833"/>
              <a:gd name="connsiteX10187" fmla="*/ 4472975 w 4972343"/>
              <a:gd name="connsiteY10187" fmla="*/ 218438 h 512833"/>
              <a:gd name="connsiteX10188" fmla="*/ 4444729 w 4972343"/>
              <a:gd name="connsiteY10188" fmla="*/ 218438 h 512833"/>
              <a:gd name="connsiteX10189" fmla="*/ 4453282 w 4972343"/>
              <a:gd name="connsiteY10189" fmla="*/ 226991 h 512833"/>
              <a:gd name="connsiteX10190" fmla="*/ 4444729 w 4972343"/>
              <a:gd name="connsiteY10190" fmla="*/ 235544 h 512833"/>
              <a:gd name="connsiteX10191" fmla="*/ 4436176 w 4972343"/>
              <a:gd name="connsiteY10191" fmla="*/ 226991 h 512833"/>
              <a:gd name="connsiteX10192" fmla="*/ 4444729 w 4972343"/>
              <a:gd name="connsiteY10192" fmla="*/ 218438 h 512833"/>
              <a:gd name="connsiteX10193" fmla="*/ 4416484 w 4972343"/>
              <a:gd name="connsiteY10193" fmla="*/ 218438 h 512833"/>
              <a:gd name="connsiteX10194" fmla="*/ 4425037 w 4972343"/>
              <a:gd name="connsiteY10194" fmla="*/ 226991 h 512833"/>
              <a:gd name="connsiteX10195" fmla="*/ 4416484 w 4972343"/>
              <a:gd name="connsiteY10195" fmla="*/ 235544 h 512833"/>
              <a:gd name="connsiteX10196" fmla="*/ 4407931 w 4972343"/>
              <a:gd name="connsiteY10196" fmla="*/ 226991 h 512833"/>
              <a:gd name="connsiteX10197" fmla="*/ 4416484 w 4972343"/>
              <a:gd name="connsiteY10197" fmla="*/ 218438 h 512833"/>
              <a:gd name="connsiteX10198" fmla="*/ 4388238 w 4972343"/>
              <a:gd name="connsiteY10198" fmla="*/ 218438 h 512833"/>
              <a:gd name="connsiteX10199" fmla="*/ 4396791 w 4972343"/>
              <a:gd name="connsiteY10199" fmla="*/ 226991 h 512833"/>
              <a:gd name="connsiteX10200" fmla="*/ 4388238 w 4972343"/>
              <a:gd name="connsiteY10200" fmla="*/ 235544 h 512833"/>
              <a:gd name="connsiteX10201" fmla="*/ 4379685 w 4972343"/>
              <a:gd name="connsiteY10201" fmla="*/ 226991 h 512833"/>
              <a:gd name="connsiteX10202" fmla="*/ 4388238 w 4972343"/>
              <a:gd name="connsiteY10202" fmla="*/ 218438 h 512833"/>
              <a:gd name="connsiteX10203" fmla="*/ 4359993 w 4972343"/>
              <a:gd name="connsiteY10203" fmla="*/ 218438 h 512833"/>
              <a:gd name="connsiteX10204" fmla="*/ 4368546 w 4972343"/>
              <a:gd name="connsiteY10204" fmla="*/ 226991 h 512833"/>
              <a:gd name="connsiteX10205" fmla="*/ 4359993 w 4972343"/>
              <a:gd name="connsiteY10205" fmla="*/ 235544 h 512833"/>
              <a:gd name="connsiteX10206" fmla="*/ 4351440 w 4972343"/>
              <a:gd name="connsiteY10206" fmla="*/ 226991 h 512833"/>
              <a:gd name="connsiteX10207" fmla="*/ 4359993 w 4972343"/>
              <a:gd name="connsiteY10207" fmla="*/ 218438 h 512833"/>
              <a:gd name="connsiteX10208" fmla="*/ 4331747 w 4972343"/>
              <a:gd name="connsiteY10208" fmla="*/ 218438 h 512833"/>
              <a:gd name="connsiteX10209" fmla="*/ 4340300 w 4972343"/>
              <a:gd name="connsiteY10209" fmla="*/ 226991 h 512833"/>
              <a:gd name="connsiteX10210" fmla="*/ 4331747 w 4972343"/>
              <a:gd name="connsiteY10210" fmla="*/ 235544 h 512833"/>
              <a:gd name="connsiteX10211" fmla="*/ 4323194 w 4972343"/>
              <a:gd name="connsiteY10211" fmla="*/ 226991 h 512833"/>
              <a:gd name="connsiteX10212" fmla="*/ 4331747 w 4972343"/>
              <a:gd name="connsiteY10212" fmla="*/ 218438 h 512833"/>
              <a:gd name="connsiteX10213" fmla="*/ 4303503 w 4972343"/>
              <a:gd name="connsiteY10213" fmla="*/ 218438 h 512833"/>
              <a:gd name="connsiteX10214" fmla="*/ 4312055 w 4972343"/>
              <a:gd name="connsiteY10214" fmla="*/ 226991 h 512833"/>
              <a:gd name="connsiteX10215" fmla="*/ 4303503 w 4972343"/>
              <a:gd name="connsiteY10215" fmla="*/ 235544 h 512833"/>
              <a:gd name="connsiteX10216" fmla="*/ 4294949 w 4972343"/>
              <a:gd name="connsiteY10216" fmla="*/ 226991 h 512833"/>
              <a:gd name="connsiteX10217" fmla="*/ 4303503 w 4972343"/>
              <a:gd name="connsiteY10217" fmla="*/ 218438 h 512833"/>
              <a:gd name="connsiteX10218" fmla="*/ 4275256 w 4972343"/>
              <a:gd name="connsiteY10218" fmla="*/ 218438 h 512833"/>
              <a:gd name="connsiteX10219" fmla="*/ 4283809 w 4972343"/>
              <a:gd name="connsiteY10219" fmla="*/ 226991 h 512833"/>
              <a:gd name="connsiteX10220" fmla="*/ 4275256 w 4972343"/>
              <a:gd name="connsiteY10220" fmla="*/ 235544 h 512833"/>
              <a:gd name="connsiteX10221" fmla="*/ 4266703 w 4972343"/>
              <a:gd name="connsiteY10221" fmla="*/ 226991 h 512833"/>
              <a:gd name="connsiteX10222" fmla="*/ 4275256 w 4972343"/>
              <a:gd name="connsiteY10222" fmla="*/ 218438 h 512833"/>
              <a:gd name="connsiteX10223" fmla="*/ 4247011 w 4972343"/>
              <a:gd name="connsiteY10223" fmla="*/ 218438 h 512833"/>
              <a:gd name="connsiteX10224" fmla="*/ 4255564 w 4972343"/>
              <a:gd name="connsiteY10224" fmla="*/ 226991 h 512833"/>
              <a:gd name="connsiteX10225" fmla="*/ 4247011 w 4972343"/>
              <a:gd name="connsiteY10225" fmla="*/ 235544 h 512833"/>
              <a:gd name="connsiteX10226" fmla="*/ 4238458 w 4972343"/>
              <a:gd name="connsiteY10226" fmla="*/ 226991 h 512833"/>
              <a:gd name="connsiteX10227" fmla="*/ 4247011 w 4972343"/>
              <a:gd name="connsiteY10227" fmla="*/ 218438 h 512833"/>
              <a:gd name="connsiteX10228" fmla="*/ 4218765 w 4972343"/>
              <a:gd name="connsiteY10228" fmla="*/ 218438 h 512833"/>
              <a:gd name="connsiteX10229" fmla="*/ 4227318 w 4972343"/>
              <a:gd name="connsiteY10229" fmla="*/ 226991 h 512833"/>
              <a:gd name="connsiteX10230" fmla="*/ 4218765 w 4972343"/>
              <a:gd name="connsiteY10230" fmla="*/ 235544 h 512833"/>
              <a:gd name="connsiteX10231" fmla="*/ 4210212 w 4972343"/>
              <a:gd name="connsiteY10231" fmla="*/ 226991 h 512833"/>
              <a:gd name="connsiteX10232" fmla="*/ 4218765 w 4972343"/>
              <a:gd name="connsiteY10232" fmla="*/ 218438 h 512833"/>
              <a:gd name="connsiteX10233" fmla="*/ 4190520 w 4972343"/>
              <a:gd name="connsiteY10233" fmla="*/ 218438 h 512833"/>
              <a:gd name="connsiteX10234" fmla="*/ 4199073 w 4972343"/>
              <a:gd name="connsiteY10234" fmla="*/ 226991 h 512833"/>
              <a:gd name="connsiteX10235" fmla="*/ 4190520 w 4972343"/>
              <a:gd name="connsiteY10235" fmla="*/ 235544 h 512833"/>
              <a:gd name="connsiteX10236" fmla="*/ 4181967 w 4972343"/>
              <a:gd name="connsiteY10236" fmla="*/ 226991 h 512833"/>
              <a:gd name="connsiteX10237" fmla="*/ 4190520 w 4972343"/>
              <a:gd name="connsiteY10237" fmla="*/ 218438 h 512833"/>
              <a:gd name="connsiteX10238" fmla="*/ 4162274 w 4972343"/>
              <a:gd name="connsiteY10238" fmla="*/ 218438 h 512833"/>
              <a:gd name="connsiteX10239" fmla="*/ 4170827 w 4972343"/>
              <a:gd name="connsiteY10239" fmla="*/ 226991 h 512833"/>
              <a:gd name="connsiteX10240" fmla="*/ 4162274 w 4972343"/>
              <a:gd name="connsiteY10240" fmla="*/ 235544 h 512833"/>
              <a:gd name="connsiteX10241" fmla="*/ 4153721 w 4972343"/>
              <a:gd name="connsiteY10241" fmla="*/ 226991 h 512833"/>
              <a:gd name="connsiteX10242" fmla="*/ 4162274 w 4972343"/>
              <a:gd name="connsiteY10242" fmla="*/ 218438 h 512833"/>
              <a:gd name="connsiteX10243" fmla="*/ 4134030 w 4972343"/>
              <a:gd name="connsiteY10243" fmla="*/ 218438 h 512833"/>
              <a:gd name="connsiteX10244" fmla="*/ 4142582 w 4972343"/>
              <a:gd name="connsiteY10244" fmla="*/ 226991 h 512833"/>
              <a:gd name="connsiteX10245" fmla="*/ 4134030 w 4972343"/>
              <a:gd name="connsiteY10245" fmla="*/ 235544 h 512833"/>
              <a:gd name="connsiteX10246" fmla="*/ 4125477 w 4972343"/>
              <a:gd name="connsiteY10246" fmla="*/ 226991 h 512833"/>
              <a:gd name="connsiteX10247" fmla="*/ 4134030 w 4972343"/>
              <a:gd name="connsiteY10247" fmla="*/ 218438 h 512833"/>
              <a:gd name="connsiteX10248" fmla="*/ 4105783 w 4972343"/>
              <a:gd name="connsiteY10248" fmla="*/ 218438 h 512833"/>
              <a:gd name="connsiteX10249" fmla="*/ 4114336 w 4972343"/>
              <a:gd name="connsiteY10249" fmla="*/ 226991 h 512833"/>
              <a:gd name="connsiteX10250" fmla="*/ 4105783 w 4972343"/>
              <a:gd name="connsiteY10250" fmla="*/ 235544 h 512833"/>
              <a:gd name="connsiteX10251" fmla="*/ 4097230 w 4972343"/>
              <a:gd name="connsiteY10251" fmla="*/ 226991 h 512833"/>
              <a:gd name="connsiteX10252" fmla="*/ 4105783 w 4972343"/>
              <a:gd name="connsiteY10252" fmla="*/ 218438 h 512833"/>
              <a:gd name="connsiteX10253" fmla="*/ 4077539 w 4972343"/>
              <a:gd name="connsiteY10253" fmla="*/ 218438 h 512833"/>
              <a:gd name="connsiteX10254" fmla="*/ 4086091 w 4972343"/>
              <a:gd name="connsiteY10254" fmla="*/ 226991 h 512833"/>
              <a:gd name="connsiteX10255" fmla="*/ 4077539 w 4972343"/>
              <a:gd name="connsiteY10255" fmla="*/ 235544 h 512833"/>
              <a:gd name="connsiteX10256" fmla="*/ 4068986 w 4972343"/>
              <a:gd name="connsiteY10256" fmla="*/ 226991 h 512833"/>
              <a:gd name="connsiteX10257" fmla="*/ 4077539 w 4972343"/>
              <a:gd name="connsiteY10257" fmla="*/ 218438 h 512833"/>
              <a:gd name="connsiteX10258" fmla="*/ 4049292 w 4972343"/>
              <a:gd name="connsiteY10258" fmla="*/ 218438 h 512833"/>
              <a:gd name="connsiteX10259" fmla="*/ 4057845 w 4972343"/>
              <a:gd name="connsiteY10259" fmla="*/ 226991 h 512833"/>
              <a:gd name="connsiteX10260" fmla="*/ 4049292 w 4972343"/>
              <a:gd name="connsiteY10260" fmla="*/ 235544 h 512833"/>
              <a:gd name="connsiteX10261" fmla="*/ 4040739 w 4972343"/>
              <a:gd name="connsiteY10261" fmla="*/ 226991 h 512833"/>
              <a:gd name="connsiteX10262" fmla="*/ 4049292 w 4972343"/>
              <a:gd name="connsiteY10262" fmla="*/ 218438 h 512833"/>
              <a:gd name="connsiteX10263" fmla="*/ 4021048 w 4972343"/>
              <a:gd name="connsiteY10263" fmla="*/ 218438 h 512833"/>
              <a:gd name="connsiteX10264" fmla="*/ 4029600 w 4972343"/>
              <a:gd name="connsiteY10264" fmla="*/ 226991 h 512833"/>
              <a:gd name="connsiteX10265" fmla="*/ 4021048 w 4972343"/>
              <a:gd name="connsiteY10265" fmla="*/ 235544 h 512833"/>
              <a:gd name="connsiteX10266" fmla="*/ 4012495 w 4972343"/>
              <a:gd name="connsiteY10266" fmla="*/ 226991 h 512833"/>
              <a:gd name="connsiteX10267" fmla="*/ 4021048 w 4972343"/>
              <a:gd name="connsiteY10267" fmla="*/ 218438 h 512833"/>
              <a:gd name="connsiteX10268" fmla="*/ 3992801 w 4972343"/>
              <a:gd name="connsiteY10268" fmla="*/ 218438 h 512833"/>
              <a:gd name="connsiteX10269" fmla="*/ 4001354 w 4972343"/>
              <a:gd name="connsiteY10269" fmla="*/ 226991 h 512833"/>
              <a:gd name="connsiteX10270" fmla="*/ 3992801 w 4972343"/>
              <a:gd name="connsiteY10270" fmla="*/ 235544 h 512833"/>
              <a:gd name="connsiteX10271" fmla="*/ 3984248 w 4972343"/>
              <a:gd name="connsiteY10271" fmla="*/ 226991 h 512833"/>
              <a:gd name="connsiteX10272" fmla="*/ 3992801 w 4972343"/>
              <a:gd name="connsiteY10272" fmla="*/ 218438 h 512833"/>
              <a:gd name="connsiteX10273" fmla="*/ 3964557 w 4972343"/>
              <a:gd name="connsiteY10273" fmla="*/ 218438 h 512833"/>
              <a:gd name="connsiteX10274" fmla="*/ 3973110 w 4972343"/>
              <a:gd name="connsiteY10274" fmla="*/ 226991 h 512833"/>
              <a:gd name="connsiteX10275" fmla="*/ 3964557 w 4972343"/>
              <a:gd name="connsiteY10275" fmla="*/ 235544 h 512833"/>
              <a:gd name="connsiteX10276" fmla="*/ 3956004 w 4972343"/>
              <a:gd name="connsiteY10276" fmla="*/ 226991 h 512833"/>
              <a:gd name="connsiteX10277" fmla="*/ 3964557 w 4972343"/>
              <a:gd name="connsiteY10277" fmla="*/ 218438 h 512833"/>
              <a:gd name="connsiteX10278" fmla="*/ 3936310 w 4972343"/>
              <a:gd name="connsiteY10278" fmla="*/ 218438 h 512833"/>
              <a:gd name="connsiteX10279" fmla="*/ 3944863 w 4972343"/>
              <a:gd name="connsiteY10279" fmla="*/ 226991 h 512833"/>
              <a:gd name="connsiteX10280" fmla="*/ 3936310 w 4972343"/>
              <a:gd name="connsiteY10280" fmla="*/ 235544 h 512833"/>
              <a:gd name="connsiteX10281" fmla="*/ 3927757 w 4972343"/>
              <a:gd name="connsiteY10281" fmla="*/ 226991 h 512833"/>
              <a:gd name="connsiteX10282" fmla="*/ 3936310 w 4972343"/>
              <a:gd name="connsiteY10282" fmla="*/ 218438 h 512833"/>
              <a:gd name="connsiteX10283" fmla="*/ 3908066 w 4972343"/>
              <a:gd name="connsiteY10283" fmla="*/ 218438 h 512833"/>
              <a:gd name="connsiteX10284" fmla="*/ 3916619 w 4972343"/>
              <a:gd name="connsiteY10284" fmla="*/ 226991 h 512833"/>
              <a:gd name="connsiteX10285" fmla="*/ 3908066 w 4972343"/>
              <a:gd name="connsiteY10285" fmla="*/ 235544 h 512833"/>
              <a:gd name="connsiteX10286" fmla="*/ 3899513 w 4972343"/>
              <a:gd name="connsiteY10286" fmla="*/ 226991 h 512833"/>
              <a:gd name="connsiteX10287" fmla="*/ 3908066 w 4972343"/>
              <a:gd name="connsiteY10287" fmla="*/ 218438 h 512833"/>
              <a:gd name="connsiteX10288" fmla="*/ 3879819 w 4972343"/>
              <a:gd name="connsiteY10288" fmla="*/ 218438 h 512833"/>
              <a:gd name="connsiteX10289" fmla="*/ 3888372 w 4972343"/>
              <a:gd name="connsiteY10289" fmla="*/ 226991 h 512833"/>
              <a:gd name="connsiteX10290" fmla="*/ 3879819 w 4972343"/>
              <a:gd name="connsiteY10290" fmla="*/ 235544 h 512833"/>
              <a:gd name="connsiteX10291" fmla="*/ 3871266 w 4972343"/>
              <a:gd name="connsiteY10291" fmla="*/ 226991 h 512833"/>
              <a:gd name="connsiteX10292" fmla="*/ 3879819 w 4972343"/>
              <a:gd name="connsiteY10292" fmla="*/ 218438 h 512833"/>
              <a:gd name="connsiteX10293" fmla="*/ 3851575 w 4972343"/>
              <a:gd name="connsiteY10293" fmla="*/ 218438 h 512833"/>
              <a:gd name="connsiteX10294" fmla="*/ 3860128 w 4972343"/>
              <a:gd name="connsiteY10294" fmla="*/ 226991 h 512833"/>
              <a:gd name="connsiteX10295" fmla="*/ 3851575 w 4972343"/>
              <a:gd name="connsiteY10295" fmla="*/ 235544 h 512833"/>
              <a:gd name="connsiteX10296" fmla="*/ 3843022 w 4972343"/>
              <a:gd name="connsiteY10296" fmla="*/ 226991 h 512833"/>
              <a:gd name="connsiteX10297" fmla="*/ 3851575 w 4972343"/>
              <a:gd name="connsiteY10297" fmla="*/ 218438 h 512833"/>
              <a:gd name="connsiteX10298" fmla="*/ 3823328 w 4972343"/>
              <a:gd name="connsiteY10298" fmla="*/ 218438 h 512833"/>
              <a:gd name="connsiteX10299" fmla="*/ 3831881 w 4972343"/>
              <a:gd name="connsiteY10299" fmla="*/ 226991 h 512833"/>
              <a:gd name="connsiteX10300" fmla="*/ 3823328 w 4972343"/>
              <a:gd name="connsiteY10300" fmla="*/ 235544 h 512833"/>
              <a:gd name="connsiteX10301" fmla="*/ 3814775 w 4972343"/>
              <a:gd name="connsiteY10301" fmla="*/ 226991 h 512833"/>
              <a:gd name="connsiteX10302" fmla="*/ 3823328 w 4972343"/>
              <a:gd name="connsiteY10302" fmla="*/ 218438 h 512833"/>
              <a:gd name="connsiteX10303" fmla="*/ 3795084 w 4972343"/>
              <a:gd name="connsiteY10303" fmla="*/ 218438 h 512833"/>
              <a:gd name="connsiteX10304" fmla="*/ 3803637 w 4972343"/>
              <a:gd name="connsiteY10304" fmla="*/ 226991 h 512833"/>
              <a:gd name="connsiteX10305" fmla="*/ 3795084 w 4972343"/>
              <a:gd name="connsiteY10305" fmla="*/ 235544 h 512833"/>
              <a:gd name="connsiteX10306" fmla="*/ 3786531 w 4972343"/>
              <a:gd name="connsiteY10306" fmla="*/ 226991 h 512833"/>
              <a:gd name="connsiteX10307" fmla="*/ 3795084 w 4972343"/>
              <a:gd name="connsiteY10307" fmla="*/ 218438 h 512833"/>
              <a:gd name="connsiteX10308" fmla="*/ 3766838 w 4972343"/>
              <a:gd name="connsiteY10308" fmla="*/ 218438 h 512833"/>
              <a:gd name="connsiteX10309" fmla="*/ 3775391 w 4972343"/>
              <a:gd name="connsiteY10309" fmla="*/ 226991 h 512833"/>
              <a:gd name="connsiteX10310" fmla="*/ 3766838 w 4972343"/>
              <a:gd name="connsiteY10310" fmla="*/ 235544 h 512833"/>
              <a:gd name="connsiteX10311" fmla="*/ 3758285 w 4972343"/>
              <a:gd name="connsiteY10311" fmla="*/ 226991 h 512833"/>
              <a:gd name="connsiteX10312" fmla="*/ 3766838 w 4972343"/>
              <a:gd name="connsiteY10312" fmla="*/ 218438 h 512833"/>
              <a:gd name="connsiteX10313" fmla="*/ 3738593 w 4972343"/>
              <a:gd name="connsiteY10313" fmla="*/ 218438 h 512833"/>
              <a:gd name="connsiteX10314" fmla="*/ 3747146 w 4972343"/>
              <a:gd name="connsiteY10314" fmla="*/ 226991 h 512833"/>
              <a:gd name="connsiteX10315" fmla="*/ 3738593 w 4972343"/>
              <a:gd name="connsiteY10315" fmla="*/ 235544 h 512833"/>
              <a:gd name="connsiteX10316" fmla="*/ 3730040 w 4972343"/>
              <a:gd name="connsiteY10316" fmla="*/ 226991 h 512833"/>
              <a:gd name="connsiteX10317" fmla="*/ 3738593 w 4972343"/>
              <a:gd name="connsiteY10317" fmla="*/ 218438 h 512833"/>
              <a:gd name="connsiteX10318" fmla="*/ 3710347 w 4972343"/>
              <a:gd name="connsiteY10318" fmla="*/ 218438 h 512833"/>
              <a:gd name="connsiteX10319" fmla="*/ 3718900 w 4972343"/>
              <a:gd name="connsiteY10319" fmla="*/ 226991 h 512833"/>
              <a:gd name="connsiteX10320" fmla="*/ 3710347 w 4972343"/>
              <a:gd name="connsiteY10320" fmla="*/ 235544 h 512833"/>
              <a:gd name="connsiteX10321" fmla="*/ 3701794 w 4972343"/>
              <a:gd name="connsiteY10321" fmla="*/ 226991 h 512833"/>
              <a:gd name="connsiteX10322" fmla="*/ 3710347 w 4972343"/>
              <a:gd name="connsiteY10322" fmla="*/ 218438 h 512833"/>
              <a:gd name="connsiteX10323" fmla="*/ 3682102 w 4972343"/>
              <a:gd name="connsiteY10323" fmla="*/ 218438 h 512833"/>
              <a:gd name="connsiteX10324" fmla="*/ 3690655 w 4972343"/>
              <a:gd name="connsiteY10324" fmla="*/ 226991 h 512833"/>
              <a:gd name="connsiteX10325" fmla="*/ 3682102 w 4972343"/>
              <a:gd name="connsiteY10325" fmla="*/ 235544 h 512833"/>
              <a:gd name="connsiteX10326" fmla="*/ 3673549 w 4972343"/>
              <a:gd name="connsiteY10326" fmla="*/ 226991 h 512833"/>
              <a:gd name="connsiteX10327" fmla="*/ 3682102 w 4972343"/>
              <a:gd name="connsiteY10327" fmla="*/ 218438 h 512833"/>
              <a:gd name="connsiteX10328" fmla="*/ 3653856 w 4972343"/>
              <a:gd name="connsiteY10328" fmla="*/ 218438 h 512833"/>
              <a:gd name="connsiteX10329" fmla="*/ 3662409 w 4972343"/>
              <a:gd name="connsiteY10329" fmla="*/ 226991 h 512833"/>
              <a:gd name="connsiteX10330" fmla="*/ 3653856 w 4972343"/>
              <a:gd name="connsiteY10330" fmla="*/ 235544 h 512833"/>
              <a:gd name="connsiteX10331" fmla="*/ 3645303 w 4972343"/>
              <a:gd name="connsiteY10331" fmla="*/ 226991 h 512833"/>
              <a:gd name="connsiteX10332" fmla="*/ 3653856 w 4972343"/>
              <a:gd name="connsiteY10332" fmla="*/ 218438 h 512833"/>
              <a:gd name="connsiteX10333" fmla="*/ 3625611 w 4972343"/>
              <a:gd name="connsiteY10333" fmla="*/ 218438 h 512833"/>
              <a:gd name="connsiteX10334" fmla="*/ 3634164 w 4972343"/>
              <a:gd name="connsiteY10334" fmla="*/ 226991 h 512833"/>
              <a:gd name="connsiteX10335" fmla="*/ 3625611 w 4972343"/>
              <a:gd name="connsiteY10335" fmla="*/ 235544 h 512833"/>
              <a:gd name="connsiteX10336" fmla="*/ 3617058 w 4972343"/>
              <a:gd name="connsiteY10336" fmla="*/ 226991 h 512833"/>
              <a:gd name="connsiteX10337" fmla="*/ 3625611 w 4972343"/>
              <a:gd name="connsiteY10337" fmla="*/ 218438 h 512833"/>
              <a:gd name="connsiteX10338" fmla="*/ 3597365 w 4972343"/>
              <a:gd name="connsiteY10338" fmla="*/ 218438 h 512833"/>
              <a:gd name="connsiteX10339" fmla="*/ 3605918 w 4972343"/>
              <a:gd name="connsiteY10339" fmla="*/ 226991 h 512833"/>
              <a:gd name="connsiteX10340" fmla="*/ 3597365 w 4972343"/>
              <a:gd name="connsiteY10340" fmla="*/ 235544 h 512833"/>
              <a:gd name="connsiteX10341" fmla="*/ 3588812 w 4972343"/>
              <a:gd name="connsiteY10341" fmla="*/ 226991 h 512833"/>
              <a:gd name="connsiteX10342" fmla="*/ 3597365 w 4972343"/>
              <a:gd name="connsiteY10342" fmla="*/ 218438 h 512833"/>
              <a:gd name="connsiteX10343" fmla="*/ 3569120 w 4972343"/>
              <a:gd name="connsiteY10343" fmla="*/ 218438 h 512833"/>
              <a:gd name="connsiteX10344" fmla="*/ 3577673 w 4972343"/>
              <a:gd name="connsiteY10344" fmla="*/ 226991 h 512833"/>
              <a:gd name="connsiteX10345" fmla="*/ 3569120 w 4972343"/>
              <a:gd name="connsiteY10345" fmla="*/ 235544 h 512833"/>
              <a:gd name="connsiteX10346" fmla="*/ 3560567 w 4972343"/>
              <a:gd name="connsiteY10346" fmla="*/ 226991 h 512833"/>
              <a:gd name="connsiteX10347" fmla="*/ 3569120 w 4972343"/>
              <a:gd name="connsiteY10347" fmla="*/ 218438 h 512833"/>
              <a:gd name="connsiteX10348" fmla="*/ 3540874 w 4972343"/>
              <a:gd name="connsiteY10348" fmla="*/ 218438 h 512833"/>
              <a:gd name="connsiteX10349" fmla="*/ 3549427 w 4972343"/>
              <a:gd name="connsiteY10349" fmla="*/ 226991 h 512833"/>
              <a:gd name="connsiteX10350" fmla="*/ 3540874 w 4972343"/>
              <a:gd name="connsiteY10350" fmla="*/ 235544 h 512833"/>
              <a:gd name="connsiteX10351" fmla="*/ 3532321 w 4972343"/>
              <a:gd name="connsiteY10351" fmla="*/ 226991 h 512833"/>
              <a:gd name="connsiteX10352" fmla="*/ 3540874 w 4972343"/>
              <a:gd name="connsiteY10352" fmla="*/ 218438 h 512833"/>
              <a:gd name="connsiteX10353" fmla="*/ 3512629 w 4972343"/>
              <a:gd name="connsiteY10353" fmla="*/ 218438 h 512833"/>
              <a:gd name="connsiteX10354" fmla="*/ 3521182 w 4972343"/>
              <a:gd name="connsiteY10354" fmla="*/ 226991 h 512833"/>
              <a:gd name="connsiteX10355" fmla="*/ 3512629 w 4972343"/>
              <a:gd name="connsiteY10355" fmla="*/ 235544 h 512833"/>
              <a:gd name="connsiteX10356" fmla="*/ 3504076 w 4972343"/>
              <a:gd name="connsiteY10356" fmla="*/ 226991 h 512833"/>
              <a:gd name="connsiteX10357" fmla="*/ 3512629 w 4972343"/>
              <a:gd name="connsiteY10357" fmla="*/ 218438 h 512833"/>
              <a:gd name="connsiteX10358" fmla="*/ 3484383 w 4972343"/>
              <a:gd name="connsiteY10358" fmla="*/ 218438 h 512833"/>
              <a:gd name="connsiteX10359" fmla="*/ 3492936 w 4972343"/>
              <a:gd name="connsiteY10359" fmla="*/ 226991 h 512833"/>
              <a:gd name="connsiteX10360" fmla="*/ 3484383 w 4972343"/>
              <a:gd name="connsiteY10360" fmla="*/ 235544 h 512833"/>
              <a:gd name="connsiteX10361" fmla="*/ 3475830 w 4972343"/>
              <a:gd name="connsiteY10361" fmla="*/ 226991 h 512833"/>
              <a:gd name="connsiteX10362" fmla="*/ 3484383 w 4972343"/>
              <a:gd name="connsiteY10362" fmla="*/ 218438 h 512833"/>
              <a:gd name="connsiteX10363" fmla="*/ 3456137 w 4972343"/>
              <a:gd name="connsiteY10363" fmla="*/ 218438 h 512833"/>
              <a:gd name="connsiteX10364" fmla="*/ 3464690 w 4972343"/>
              <a:gd name="connsiteY10364" fmla="*/ 226991 h 512833"/>
              <a:gd name="connsiteX10365" fmla="*/ 3456137 w 4972343"/>
              <a:gd name="connsiteY10365" fmla="*/ 235544 h 512833"/>
              <a:gd name="connsiteX10366" fmla="*/ 3447584 w 4972343"/>
              <a:gd name="connsiteY10366" fmla="*/ 226991 h 512833"/>
              <a:gd name="connsiteX10367" fmla="*/ 3456137 w 4972343"/>
              <a:gd name="connsiteY10367" fmla="*/ 218438 h 512833"/>
              <a:gd name="connsiteX10368" fmla="*/ 3427892 w 4972343"/>
              <a:gd name="connsiteY10368" fmla="*/ 218438 h 512833"/>
              <a:gd name="connsiteX10369" fmla="*/ 3436445 w 4972343"/>
              <a:gd name="connsiteY10369" fmla="*/ 226991 h 512833"/>
              <a:gd name="connsiteX10370" fmla="*/ 3427892 w 4972343"/>
              <a:gd name="connsiteY10370" fmla="*/ 235544 h 512833"/>
              <a:gd name="connsiteX10371" fmla="*/ 3419339 w 4972343"/>
              <a:gd name="connsiteY10371" fmla="*/ 226991 h 512833"/>
              <a:gd name="connsiteX10372" fmla="*/ 3427892 w 4972343"/>
              <a:gd name="connsiteY10372" fmla="*/ 218438 h 512833"/>
              <a:gd name="connsiteX10373" fmla="*/ 3399647 w 4972343"/>
              <a:gd name="connsiteY10373" fmla="*/ 218438 h 512833"/>
              <a:gd name="connsiteX10374" fmla="*/ 3408199 w 4972343"/>
              <a:gd name="connsiteY10374" fmla="*/ 226991 h 512833"/>
              <a:gd name="connsiteX10375" fmla="*/ 3399647 w 4972343"/>
              <a:gd name="connsiteY10375" fmla="*/ 235544 h 512833"/>
              <a:gd name="connsiteX10376" fmla="*/ 3391094 w 4972343"/>
              <a:gd name="connsiteY10376" fmla="*/ 226991 h 512833"/>
              <a:gd name="connsiteX10377" fmla="*/ 3399647 w 4972343"/>
              <a:gd name="connsiteY10377" fmla="*/ 218438 h 512833"/>
              <a:gd name="connsiteX10378" fmla="*/ 3371402 w 4972343"/>
              <a:gd name="connsiteY10378" fmla="*/ 218438 h 512833"/>
              <a:gd name="connsiteX10379" fmla="*/ 3379954 w 4972343"/>
              <a:gd name="connsiteY10379" fmla="*/ 226991 h 512833"/>
              <a:gd name="connsiteX10380" fmla="*/ 3371402 w 4972343"/>
              <a:gd name="connsiteY10380" fmla="*/ 235544 h 512833"/>
              <a:gd name="connsiteX10381" fmla="*/ 3362848 w 4972343"/>
              <a:gd name="connsiteY10381" fmla="*/ 226991 h 512833"/>
              <a:gd name="connsiteX10382" fmla="*/ 3371402 w 4972343"/>
              <a:gd name="connsiteY10382" fmla="*/ 218438 h 512833"/>
              <a:gd name="connsiteX10383" fmla="*/ 3343156 w 4972343"/>
              <a:gd name="connsiteY10383" fmla="*/ 218438 h 512833"/>
              <a:gd name="connsiteX10384" fmla="*/ 3351709 w 4972343"/>
              <a:gd name="connsiteY10384" fmla="*/ 226991 h 512833"/>
              <a:gd name="connsiteX10385" fmla="*/ 3343156 w 4972343"/>
              <a:gd name="connsiteY10385" fmla="*/ 235544 h 512833"/>
              <a:gd name="connsiteX10386" fmla="*/ 3334603 w 4972343"/>
              <a:gd name="connsiteY10386" fmla="*/ 226991 h 512833"/>
              <a:gd name="connsiteX10387" fmla="*/ 3343156 w 4972343"/>
              <a:gd name="connsiteY10387" fmla="*/ 218438 h 512833"/>
              <a:gd name="connsiteX10388" fmla="*/ 3314910 w 4972343"/>
              <a:gd name="connsiteY10388" fmla="*/ 218438 h 512833"/>
              <a:gd name="connsiteX10389" fmla="*/ 3323463 w 4972343"/>
              <a:gd name="connsiteY10389" fmla="*/ 226991 h 512833"/>
              <a:gd name="connsiteX10390" fmla="*/ 3314910 w 4972343"/>
              <a:gd name="connsiteY10390" fmla="*/ 235544 h 512833"/>
              <a:gd name="connsiteX10391" fmla="*/ 3306357 w 4972343"/>
              <a:gd name="connsiteY10391" fmla="*/ 226991 h 512833"/>
              <a:gd name="connsiteX10392" fmla="*/ 3314910 w 4972343"/>
              <a:gd name="connsiteY10392" fmla="*/ 218438 h 512833"/>
              <a:gd name="connsiteX10393" fmla="*/ 3286692 w 4972343"/>
              <a:gd name="connsiteY10393" fmla="*/ 218438 h 512833"/>
              <a:gd name="connsiteX10394" fmla="*/ 3295245 w 4972343"/>
              <a:gd name="connsiteY10394" fmla="*/ 226991 h 512833"/>
              <a:gd name="connsiteX10395" fmla="*/ 3286692 w 4972343"/>
              <a:gd name="connsiteY10395" fmla="*/ 235544 h 512833"/>
              <a:gd name="connsiteX10396" fmla="*/ 3278139 w 4972343"/>
              <a:gd name="connsiteY10396" fmla="*/ 226991 h 512833"/>
              <a:gd name="connsiteX10397" fmla="*/ 3286692 w 4972343"/>
              <a:gd name="connsiteY10397" fmla="*/ 218438 h 512833"/>
              <a:gd name="connsiteX10398" fmla="*/ 3258454 w 4972343"/>
              <a:gd name="connsiteY10398" fmla="*/ 218438 h 512833"/>
              <a:gd name="connsiteX10399" fmla="*/ 3267007 w 4972343"/>
              <a:gd name="connsiteY10399" fmla="*/ 226991 h 512833"/>
              <a:gd name="connsiteX10400" fmla="*/ 3258454 w 4972343"/>
              <a:gd name="connsiteY10400" fmla="*/ 235544 h 512833"/>
              <a:gd name="connsiteX10401" fmla="*/ 3249901 w 4972343"/>
              <a:gd name="connsiteY10401" fmla="*/ 226991 h 512833"/>
              <a:gd name="connsiteX10402" fmla="*/ 3258454 w 4972343"/>
              <a:gd name="connsiteY10402" fmla="*/ 218438 h 512833"/>
              <a:gd name="connsiteX10403" fmla="*/ 3230209 w 4972343"/>
              <a:gd name="connsiteY10403" fmla="*/ 218438 h 512833"/>
              <a:gd name="connsiteX10404" fmla="*/ 3238762 w 4972343"/>
              <a:gd name="connsiteY10404" fmla="*/ 226991 h 512833"/>
              <a:gd name="connsiteX10405" fmla="*/ 3230209 w 4972343"/>
              <a:gd name="connsiteY10405" fmla="*/ 235544 h 512833"/>
              <a:gd name="connsiteX10406" fmla="*/ 3221656 w 4972343"/>
              <a:gd name="connsiteY10406" fmla="*/ 226991 h 512833"/>
              <a:gd name="connsiteX10407" fmla="*/ 3230209 w 4972343"/>
              <a:gd name="connsiteY10407" fmla="*/ 218438 h 512833"/>
              <a:gd name="connsiteX10408" fmla="*/ 3201962 w 4972343"/>
              <a:gd name="connsiteY10408" fmla="*/ 218438 h 512833"/>
              <a:gd name="connsiteX10409" fmla="*/ 3210516 w 4972343"/>
              <a:gd name="connsiteY10409" fmla="*/ 226991 h 512833"/>
              <a:gd name="connsiteX10410" fmla="*/ 3201962 w 4972343"/>
              <a:gd name="connsiteY10410" fmla="*/ 235544 h 512833"/>
              <a:gd name="connsiteX10411" fmla="*/ 3193410 w 4972343"/>
              <a:gd name="connsiteY10411" fmla="*/ 226991 h 512833"/>
              <a:gd name="connsiteX10412" fmla="*/ 3201962 w 4972343"/>
              <a:gd name="connsiteY10412" fmla="*/ 218438 h 512833"/>
              <a:gd name="connsiteX10413" fmla="*/ 3173718 w 4972343"/>
              <a:gd name="connsiteY10413" fmla="*/ 218438 h 512833"/>
              <a:gd name="connsiteX10414" fmla="*/ 3182271 w 4972343"/>
              <a:gd name="connsiteY10414" fmla="*/ 226991 h 512833"/>
              <a:gd name="connsiteX10415" fmla="*/ 3173718 w 4972343"/>
              <a:gd name="connsiteY10415" fmla="*/ 235544 h 512833"/>
              <a:gd name="connsiteX10416" fmla="*/ 3165165 w 4972343"/>
              <a:gd name="connsiteY10416" fmla="*/ 226991 h 512833"/>
              <a:gd name="connsiteX10417" fmla="*/ 3173718 w 4972343"/>
              <a:gd name="connsiteY10417" fmla="*/ 218438 h 512833"/>
              <a:gd name="connsiteX10418" fmla="*/ 3145472 w 4972343"/>
              <a:gd name="connsiteY10418" fmla="*/ 218438 h 512833"/>
              <a:gd name="connsiteX10419" fmla="*/ 3154025 w 4972343"/>
              <a:gd name="connsiteY10419" fmla="*/ 226991 h 512833"/>
              <a:gd name="connsiteX10420" fmla="*/ 3145472 w 4972343"/>
              <a:gd name="connsiteY10420" fmla="*/ 235544 h 512833"/>
              <a:gd name="connsiteX10421" fmla="*/ 3136919 w 4972343"/>
              <a:gd name="connsiteY10421" fmla="*/ 226991 h 512833"/>
              <a:gd name="connsiteX10422" fmla="*/ 3145472 w 4972343"/>
              <a:gd name="connsiteY10422" fmla="*/ 218438 h 512833"/>
              <a:gd name="connsiteX10423" fmla="*/ 3117227 w 4972343"/>
              <a:gd name="connsiteY10423" fmla="*/ 218438 h 512833"/>
              <a:gd name="connsiteX10424" fmla="*/ 3125780 w 4972343"/>
              <a:gd name="connsiteY10424" fmla="*/ 226991 h 512833"/>
              <a:gd name="connsiteX10425" fmla="*/ 3117227 w 4972343"/>
              <a:gd name="connsiteY10425" fmla="*/ 235544 h 512833"/>
              <a:gd name="connsiteX10426" fmla="*/ 3108674 w 4972343"/>
              <a:gd name="connsiteY10426" fmla="*/ 226991 h 512833"/>
              <a:gd name="connsiteX10427" fmla="*/ 3117227 w 4972343"/>
              <a:gd name="connsiteY10427" fmla="*/ 218438 h 512833"/>
              <a:gd name="connsiteX10428" fmla="*/ 3088981 w 4972343"/>
              <a:gd name="connsiteY10428" fmla="*/ 218438 h 512833"/>
              <a:gd name="connsiteX10429" fmla="*/ 3097534 w 4972343"/>
              <a:gd name="connsiteY10429" fmla="*/ 226991 h 512833"/>
              <a:gd name="connsiteX10430" fmla="*/ 3088981 w 4972343"/>
              <a:gd name="connsiteY10430" fmla="*/ 235544 h 512833"/>
              <a:gd name="connsiteX10431" fmla="*/ 3080428 w 4972343"/>
              <a:gd name="connsiteY10431" fmla="*/ 226991 h 512833"/>
              <a:gd name="connsiteX10432" fmla="*/ 3088981 w 4972343"/>
              <a:gd name="connsiteY10432" fmla="*/ 218438 h 512833"/>
              <a:gd name="connsiteX10433" fmla="*/ 3060736 w 4972343"/>
              <a:gd name="connsiteY10433" fmla="*/ 218438 h 512833"/>
              <a:gd name="connsiteX10434" fmla="*/ 3069289 w 4972343"/>
              <a:gd name="connsiteY10434" fmla="*/ 226991 h 512833"/>
              <a:gd name="connsiteX10435" fmla="*/ 3060736 w 4972343"/>
              <a:gd name="connsiteY10435" fmla="*/ 235544 h 512833"/>
              <a:gd name="connsiteX10436" fmla="*/ 3052183 w 4972343"/>
              <a:gd name="connsiteY10436" fmla="*/ 226991 h 512833"/>
              <a:gd name="connsiteX10437" fmla="*/ 3060736 w 4972343"/>
              <a:gd name="connsiteY10437" fmla="*/ 218438 h 512833"/>
              <a:gd name="connsiteX10438" fmla="*/ 3032490 w 4972343"/>
              <a:gd name="connsiteY10438" fmla="*/ 218438 h 512833"/>
              <a:gd name="connsiteX10439" fmla="*/ 3041043 w 4972343"/>
              <a:gd name="connsiteY10439" fmla="*/ 226991 h 512833"/>
              <a:gd name="connsiteX10440" fmla="*/ 3032490 w 4972343"/>
              <a:gd name="connsiteY10440" fmla="*/ 235544 h 512833"/>
              <a:gd name="connsiteX10441" fmla="*/ 3023937 w 4972343"/>
              <a:gd name="connsiteY10441" fmla="*/ 226991 h 512833"/>
              <a:gd name="connsiteX10442" fmla="*/ 3032490 w 4972343"/>
              <a:gd name="connsiteY10442" fmla="*/ 218438 h 512833"/>
              <a:gd name="connsiteX10443" fmla="*/ 3004245 w 4972343"/>
              <a:gd name="connsiteY10443" fmla="*/ 218438 h 512833"/>
              <a:gd name="connsiteX10444" fmla="*/ 3012798 w 4972343"/>
              <a:gd name="connsiteY10444" fmla="*/ 226991 h 512833"/>
              <a:gd name="connsiteX10445" fmla="*/ 3004245 w 4972343"/>
              <a:gd name="connsiteY10445" fmla="*/ 235544 h 512833"/>
              <a:gd name="connsiteX10446" fmla="*/ 2995692 w 4972343"/>
              <a:gd name="connsiteY10446" fmla="*/ 226991 h 512833"/>
              <a:gd name="connsiteX10447" fmla="*/ 3004245 w 4972343"/>
              <a:gd name="connsiteY10447" fmla="*/ 218438 h 512833"/>
              <a:gd name="connsiteX10448" fmla="*/ 2975999 w 4972343"/>
              <a:gd name="connsiteY10448" fmla="*/ 218438 h 512833"/>
              <a:gd name="connsiteX10449" fmla="*/ 2984552 w 4972343"/>
              <a:gd name="connsiteY10449" fmla="*/ 226991 h 512833"/>
              <a:gd name="connsiteX10450" fmla="*/ 2975999 w 4972343"/>
              <a:gd name="connsiteY10450" fmla="*/ 235544 h 512833"/>
              <a:gd name="connsiteX10451" fmla="*/ 2967446 w 4972343"/>
              <a:gd name="connsiteY10451" fmla="*/ 226991 h 512833"/>
              <a:gd name="connsiteX10452" fmla="*/ 2975999 w 4972343"/>
              <a:gd name="connsiteY10452" fmla="*/ 218438 h 512833"/>
              <a:gd name="connsiteX10453" fmla="*/ 2947754 w 4972343"/>
              <a:gd name="connsiteY10453" fmla="*/ 218438 h 512833"/>
              <a:gd name="connsiteX10454" fmla="*/ 2956307 w 4972343"/>
              <a:gd name="connsiteY10454" fmla="*/ 226991 h 512833"/>
              <a:gd name="connsiteX10455" fmla="*/ 2947754 w 4972343"/>
              <a:gd name="connsiteY10455" fmla="*/ 235544 h 512833"/>
              <a:gd name="connsiteX10456" fmla="*/ 2939201 w 4972343"/>
              <a:gd name="connsiteY10456" fmla="*/ 226991 h 512833"/>
              <a:gd name="connsiteX10457" fmla="*/ 2947754 w 4972343"/>
              <a:gd name="connsiteY10457" fmla="*/ 218438 h 512833"/>
              <a:gd name="connsiteX10458" fmla="*/ 2919508 w 4972343"/>
              <a:gd name="connsiteY10458" fmla="*/ 218438 h 512833"/>
              <a:gd name="connsiteX10459" fmla="*/ 2928061 w 4972343"/>
              <a:gd name="connsiteY10459" fmla="*/ 226991 h 512833"/>
              <a:gd name="connsiteX10460" fmla="*/ 2919508 w 4972343"/>
              <a:gd name="connsiteY10460" fmla="*/ 235544 h 512833"/>
              <a:gd name="connsiteX10461" fmla="*/ 2910955 w 4972343"/>
              <a:gd name="connsiteY10461" fmla="*/ 226991 h 512833"/>
              <a:gd name="connsiteX10462" fmla="*/ 2919508 w 4972343"/>
              <a:gd name="connsiteY10462" fmla="*/ 218438 h 512833"/>
              <a:gd name="connsiteX10463" fmla="*/ 2891263 w 4972343"/>
              <a:gd name="connsiteY10463" fmla="*/ 218438 h 512833"/>
              <a:gd name="connsiteX10464" fmla="*/ 2899816 w 4972343"/>
              <a:gd name="connsiteY10464" fmla="*/ 226991 h 512833"/>
              <a:gd name="connsiteX10465" fmla="*/ 2891263 w 4972343"/>
              <a:gd name="connsiteY10465" fmla="*/ 235544 h 512833"/>
              <a:gd name="connsiteX10466" fmla="*/ 2882710 w 4972343"/>
              <a:gd name="connsiteY10466" fmla="*/ 226991 h 512833"/>
              <a:gd name="connsiteX10467" fmla="*/ 2891263 w 4972343"/>
              <a:gd name="connsiteY10467" fmla="*/ 218438 h 512833"/>
              <a:gd name="connsiteX10468" fmla="*/ 2863017 w 4972343"/>
              <a:gd name="connsiteY10468" fmla="*/ 218438 h 512833"/>
              <a:gd name="connsiteX10469" fmla="*/ 2871570 w 4972343"/>
              <a:gd name="connsiteY10469" fmla="*/ 226991 h 512833"/>
              <a:gd name="connsiteX10470" fmla="*/ 2863017 w 4972343"/>
              <a:gd name="connsiteY10470" fmla="*/ 235544 h 512833"/>
              <a:gd name="connsiteX10471" fmla="*/ 2854464 w 4972343"/>
              <a:gd name="connsiteY10471" fmla="*/ 226991 h 512833"/>
              <a:gd name="connsiteX10472" fmla="*/ 2863017 w 4972343"/>
              <a:gd name="connsiteY10472" fmla="*/ 218438 h 512833"/>
              <a:gd name="connsiteX10473" fmla="*/ 2834772 w 4972343"/>
              <a:gd name="connsiteY10473" fmla="*/ 218438 h 512833"/>
              <a:gd name="connsiteX10474" fmla="*/ 2843325 w 4972343"/>
              <a:gd name="connsiteY10474" fmla="*/ 226991 h 512833"/>
              <a:gd name="connsiteX10475" fmla="*/ 2834772 w 4972343"/>
              <a:gd name="connsiteY10475" fmla="*/ 235544 h 512833"/>
              <a:gd name="connsiteX10476" fmla="*/ 2826219 w 4972343"/>
              <a:gd name="connsiteY10476" fmla="*/ 226991 h 512833"/>
              <a:gd name="connsiteX10477" fmla="*/ 2834772 w 4972343"/>
              <a:gd name="connsiteY10477" fmla="*/ 218438 h 512833"/>
              <a:gd name="connsiteX10478" fmla="*/ 2806526 w 4972343"/>
              <a:gd name="connsiteY10478" fmla="*/ 218438 h 512833"/>
              <a:gd name="connsiteX10479" fmla="*/ 2815079 w 4972343"/>
              <a:gd name="connsiteY10479" fmla="*/ 226991 h 512833"/>
              <a:gd name="connsiteX10480" fmla="*/ 2806526 w 4972343"/>
              <a:gd name="connsiteY10480" fmla="*/ 235544 h 512833"/>
              <a:gd name="connsiteX10481" fmla="*/ 2797973 w 4972343"/>
              <a:gd name="connsiteY10481" fmla="*/ 226991 h 512833"/>
              <a:gd name="connsiteX10482" fmla="*/ 2806526 w 4972343"/>
              <a:gd name="connsiteY10482" fmla="*/ 218438 h 512833"/>
              <a:gd name="connsiteX10483" fmla="*/ 2778281 w 4972343"/>
              <a:gd name="connsiteY10483" fmla="*/ 218438 h 512833"/>
              <a:gd name="connsiteX10484" fmla="*/ 2786834 w 4972343"/>
              <a:gd name="connsiteY10484" fmla="*/ 226991 h 512833"/>
              <a:gd name="connsiteX10485" fmla="*/ 2778281 w 4972343"/>
              <a:gd name="connsiteY10485" fmla="*/ 235544 h 512833"/>
              <a:gd name="connsiteX10486" fmla="*/ 2769729 w 4972343"/>
              <a:gd name="connsiteY10486" fmla="*/ 226991 h 512833"/>
              <a:gd name="connsiteX10487" fmla="*/ 2778281 w 4972343"/>
              <a:gd name="connsiteY10487" fmla="*/ 218438 h 512833"/>
              <a:gd name="connsiteX10488" fmla="*/ 2750035 w 4972343"/>
              <a:gd name="connsiteY10488" fmla="*/ 218438 h 512833"/>
              <a:gd name="connsiteX10489" fmla="*/ 2758588 w 4972343"/>
              <a:gd name="connsiteY10489" fmla="*/ 226991 h 512833"/>
              <a:gd name="connsiteX10490" fmla="*/ 2750035 w 4972343"/>
              <a:gd name="connsiteY10490" fmla="*/ 235544 h 512833"/>
              <a:gd name="connsiteX10491" fmla="*/ 2741482 w 4972343"/>
              <a:gd name="connsiteY10491" fmla="*/ 226991 h 512833"/>
              <a:gd name="connsiteX10492" fmla="*/ 2750035 w 4972343"/>
              <a:gd name="connsiteY10492" fmla="*/ 218438 h 512833"/>
              <a:gd name="connsiteX10493" fmla="*/ 2721790 w 4972343"/>
              <a:gd name="connsiteY10493" fmla="*/ 218438 h 512833"/>
              <a:gd name="connsiteX10494" fmla="*/ 2730343 w 4972343"/>
              <a:gd name="connsiteY10494" fmla="*/ 226991 h 512833"/>
              <a:gd name="connsiteX10495" fmla="*/ 2721790 w 4972343"/>
              <a:gd name="connsiteY10495" fmla="*/ 235544 h 512833"/>
              <a:gd name="connsiteX10496" fmla="*/ 2713237 w 4972343"/>
              <a:gd name="connsiteY10496" fmla="*/ 226991 h 512833"/>
              <a:gd name="connsiteX10497" fmla="*/ 2721790 w 4972343"/>
              <a:gd name="connsiteY10497" fmla="*/ 218438 h 512833"/>
              <a:gd name="connsiteX10498" fmla="*/ 2693544 w 4972343"/>
              <a:gd name="connsiteY10498" fmla="*/ 218438 h 512833"/>
              <a:gd name="connsiteX10499" fmla="*/ 2702097 w 4972343"/>
              <a:gd name="connsiteY10499" fmla="*/ 226991 h 512833"/>
              <a:gd name="connsiteX10500" fmla="*/ 2693544 w 4972343"/>
              <a:gd name="connsiteY10500" fmla="*/ 235544 h 512833"/>
              <a:gd name="connsiteX10501" fmla="*/ 2684991 w 4972343"/>
              <a:gd name="connsiteY10501" fmla="*/ 226991 h 512833"/>
              <a:gd name="connsiteX10502" fmla="*/ 2693544 w 4972343"/>
              <a:gd name="connsiteY10502" fmla="*/ 218438 h 512833"/>
              <a:gd name="connsiteX10503" fmla="*/ 2665299 w 4972343"/>
              <a:gd name="connsiteY10503" fmla="*/ 218438 h 512833"/>
              <a:gd name="connsiteX10504" fmla="*/ 2673852 w 4972343"/>
              <a:gd name="connsiteY10504" fmla="*/ 226991 h 512833"/>
              <a:gd name="connsiteX10505" fmla="*/ 2665299 w 4972343"/>
              <a:gd name="connsiteY10505" fmla="*/ 235544 h 512833"/>
              <a:gd name="connsiteX10506" fmla="*/ 2656746 w 4972343"/>
              <a:gd name="connsiteY10506" fmla="*/ 226991 h 512833"/>
              <a:gd name="connsiteX10507" fmla="*/ 2665299 w 4972343"/>
              <a:gd name="connsiteY10507" fmla="*/ 218438 h 512833"/>
              <a:gd name="connsiteX10508" fmla="*/ 2637053 w 4972343"/>
              <a:gd name="connsiteY10508" fmla="*/ 218438 h 512833"/>
              <a:gd name="connsiteX10509" fmla="*/ 2645606 w 4972343"/>
              <a:gd name="connsiteY10509" fmla="*/ 226991 h 512833"/>
              <a:gd name="connsiteX10510" fmla="*/ 2637053 w 4972343"/>
              <a:gd name="connsiteY10510" fmla="*/ 235544 h 512833"/>
              <a:gd name="connsiteX10511" fmla="*/ 2628500 w 4972343"/>
              <a:gd name="connsiteY10511" fmla="*/ 226991 h 512833"/>
              <a:gd name="connsiteX10512" fmla="*/ 2637053 w 4972343"/>
              <a:gd name="connsiteY10512" fmla="*/ 218438 h 512833"/>
              <a:gd name="connsiteX10513" fmla="*/ 2608809 w 4972343"/>
              <a:gd name="connsiteY10513" fmla="*/ 218438 h 512833"/>
              <a:gd name="connsiteX10514" fmla="*/ 2617361 w 4972343"/>
              <a:gd name="connsiteY10514" fmla="*/ 226991 h 512833"/>
              <a:gd name="connsiteX10515" fmla="*/ 2608809 w 4972343"/>
              <a:gd name="connsiteY10515" fmla="*/ 235544 h 512833"/>
              <a:gd name="connsiteX10516" fmla="*/ 2600255 w 4972343"/>
              <a:gd name="connsiteY10516" fmla="*/ 226991 h 512833"/>
              <a:gd name="connsiteX10517" fmla="*/ 2608809 w 4972343"/>
              <a:gd name="connsiteY10517" fmla="*/ 218438 h 512833"/>
              <a:gd name="connsiteX10518" fmla="*/ 2580562 w 4972343"/>
              <a:gd name="connsiteY10518" fmla="*/ 218438 h 512833"/>
              <a:gd name="connsiteX10519" fmla="*/ 2589115 w 4972343"/>
              <a:gd name="connsiteY10519" fmla="*/ 226991 h 512833"/>
              <a:gd name="connsiteX10520" fmla="*/ 2580562 w 4972343"/>
              <a:gd name="connsiteY10520" fmla="*/ 235544 h 512833"/>
              <a:gd name="connsiteX10521" fmla="*/ 2572009 w 4972343"/>
              <a:gd name="connsiteY10521" fmla="*/ 226991 h 512833"/>
              <a:gd name="connsiteX10522" fmla="*/ 2580562 w 4972343"/>
              <a:gd name="connsiteY10522" fmla="*/ 218438 h 512833"/>
              <a:gd name="connsiteX10523" fmla="*/ 2552317 w 4972343"/>
              <a:gd name="connsiteY10523" fmla="*/ 218438 h 512833"/>
              <a:gd name="connsiteX10524" fmla="*/ 2560870 w 4972343"/>
              <a:gd name="connsiteY10524" fmla="*/ 226991 h 512833"/>
              <a:gd name="connsiteX10525" fmla="*/ 2552317 w 4972343"/>
              <a:gd name="connsiteY10525" fmla="*/ 235544 h 512833"/>
              <a:gd name="connsiteX10526" fmla="*/ 2543764 w 4972343"/>
              <a:gd name="connsiteY10526" fmla="*/ 226991 h 512833"/>
              <a:gd name="connsiteX10527" fmla="*/ 2552317 w 4972343"/>
              <a:gd name="connsiteY10527" fmla="*/ 218438 h 512833"/>
              <a:gd name="connsiteX10528" fmla="*/ 2524071 w 4972343"/>
              <a:gd name="connsiteY10528" fmla="*/ 218438 h 512833"/>
              <a:gd name="connsiteX10529" fmla="*/ 2532624 w 4972343"/>
              <a:gd name="connsiteY10529" fmla="*/ 226991 h 512833"/>
              <a:gd name="connsiteX10530" fmla="*/ 2524071 w 4972343"/>
              <a:gd name="connsiteY10530" fmla="*/ 235544 h 512833"/>
              <a:gd name="connsiteX10531" fmla="*/ 2515518 w 4972343"/>
              <a:gd name="connsiteY10531" fmla="*/ 226991 h 512833"/>
              <a:gd name="connsiteX10532" fmla="*/ 2524071 w 4972343"/>
              <a:gd name="connsiteY10532" fmla="*/ 218438 h 512833"/>
              <a:gd name="connsiteX10533" fmla="*/ 2495826 w 4972343"/>
              <a:gd name="connsiteY10533" fmla="*/ 218438 h 512833"/>
              <a:gd name="connsiteX10534" fmla="*/ 2504379 w 4972343"/>
              <a:gd name="connsiteY10534" fmla="*/ 226991 h 512833"/>
              <a:gd name="connsiteX10535" fmla="*/ 2495826 w 4972343"/>
              <a:gd name="connsiteY10535" fmla="*/ 235544 h 512833"/>
              <a:gd name="connsiteX10536" fmla="*/ 2487273 w 4972343"/>
              <a:gd name="connsiteY10536" fmla="*/ 226991 h 512833"/>
              <a:gd name="connsiteX10537" fmla="*/ 2495826 w 4972343"/>
              <a:gd name="connsiteY10537" fmla="*/ 218438 h 512833"/>
              <a:gd name="connsiteX10538" fmla="*/ 2467580 w 4972343"/>
              <a:gd name="connsiteY10538" fmla="*/ 218438 h 512833"/>
              <a:gd name="connsiteX10539" fmla="*/ 2476133 w 4972343"/>
              <a:gd name="connsiteY10539" fmla="*/ 226991 h 512833"/>
              <a:gd name="connsiteX10540" fmla="*/ 2467580 w 4972343"/>
              <a:gd name="connsiteY10540" fmla="*/ 235544 h 512833"/>
              <a:gd name="connsiteX10541" fmla="*/ 2459027 w 4972343"/>
              <a:gd name="connsiteY10541" fmla="*/ 226991 h 512833"/>
              <a:gd name="connsiteX10542" fmla="*/ 2467580 w 4972343"/>
              <a:gd name="connsiteY10542" fmla="*/ 218438 h 512833"/>
              <a:gd name="connsiteX10543" fmla="*/ 2439336 w 4972343"/>
              <a:gd name="connsiteY10543" fmla="*/ 218438 h 512833"/>
              <a:gd name="connsiteX10544" fmla="*/ 2447888 w 4972343"/>
              <a:gd name="connsiteY10544" fmla="*/ 226991 h 512833"/>
              <a:gd name="connsiteX10545" fmla="*/ 2439336 w 4972343"/>
              <a:gd name="connsiteY10545" fmla="*/ 235544 h 512833"/>
              <a:gd name="connsiteX10546" fmla="*/ 2430783 w 4972343"/>
              <a:gd name="connsiteY10546" fmla="*/ 226991 h 512833"/>
              <a:gd name="connsiteX10547" fmla="*/ 2439336 w 4972343"/>
              <a:gd name="connsiteY10547" fmla="*/ 218438 h 512833"/>
              <a:gd name="connsiteX10548" fmla="*/ 2411089 w 4972343"/>
              <a:gd name="connsiteY10548" fmla="*/ 218438 h 512833"/>
              <a:gd name="connsiteX10549" fmla="*/ 2419642 w 4972343"/>
              <a:gd name="connsiteY10549" fmla="*/ 226991 h 512833"/>
              <a:gd name="connsiteX10550" fmla="*/ 2411089 w 4972343"/>
              <a:gd name="connsiteY10550" fmla="*/ 235544 h 512833"/>
              <a:gd name="connsiteX10551" fmla="*/ 2402536 w 4972343"/>
              <a:gd name="connsiteY10551" fmla="*/ 226991 h 512833"/>
              <a:gd name="connsiteX10552" fmla="*/ 2411089 w 4972343"/>
              <a:gd name="connsiteY10552" fmla="*/ 218438 h 512833"/>
              <a:gd name="connsiteX10553" fmla="*/ 2382845 w 4972343"/>
              <a:gd name="connsiteY10553" fmla="*/ 218438 h 512833"/>
              <a:gd name="connsiteX10554" fmla="*/ 2391397 w 4972343"/>
              <a:gd name="connsiteY10554" fmla="*/ 226991 h 512833"/>
              <a:gd name="connsiteX10555" fmla="*/ 2382845 w 4972343"/>
              <a:gd name="connsiteY10555" fmla="*/ 235544 h 512833"/>
              <a:gd name="connsiteX10556" fmla="*/ 2374292 w 4972343"/>
              <a:gd name="connsiteY10556" fmla="*/ 226991 h 512833"/>
              <a:gd name="connsiteX10557" fmla="*/ 2382845 w 4972343"/>
              <a:gd name="connsiteY10557" fmla="*/ 218438 h 512833"/>
              <a:gd name="connsiteX10558" fmla="*/ 2354598 w 4972343"/>
              <a:gd name="connsiteY10558" fmla="*/ 218438 h 512833"/>
              <a:gd name="connsiteX10559" fmla="*/ 2363151 w 4972343"/>
              <a:gd name="connsiteY10559" fmla="*/ 226991 h 512833"/>
              <a:gd name="connsiteX10560" fmla="*/ 2354598 w 4972343"/>
              <a:gd name="connsiteY10560" fmla="*/ 235544 h 512833"/>
              <a:gd name="connsiteX10561" fmla="*/ 2346045 w 4972343"/>
              <a:gd name="connsiteY10561" fmla="*/ 226991 h 512833"/>
              <a:gd name="connsiteX10562" fmla="*/ 2354598 w 4972343"/>
              <a:gd name="connsiteY10562" fmla="*/ 218438 h 512833"/>
              <a:gd name="connsiteX10563" fmla="*/ 2326354 w 4972343"/>
              <a:gd name="connsiteY10563" fmla="*/ 218438 h 512833"/>
              <a:gd name="connsiteX10564" fmla="*/ 2334906 w 4972343"/>
              <a:gd name="connsiteY10564" fmla="*/ 226991 h 512833"/>
              <a:gd name="connsiteX10565" fmla="*/ 2326354 w 4972343"/>
              <a:gd name="connsiteY10565" fmla="*/ 235544 h 512833"/>
              <a:gd name="connsiteX10566" fmla="*/ 2317801 w 4972343"/>
              <a:gd name="connsiteY10566" fmla="*/ 226991 h 512833"/>
              <a:gd name="connsiteX10567" fmla="*/ 2326354 w 4972343"/>
              <a:gd name="connsiteY10567" fmla="*/ 218438 h 512833"/>
              <a:gd name="connsiteX10568" fmla="*/ 2298107 w 4972343"/>
              <a:gd name="connsiteY10568" fmla="*/ 218438 h 512833"/>
              <a:gd name="connsiteX10569" fmla="*/ 2306660 w 4972343"/>
              <a:gd name="connsiteY10569" fmla="*/ 226991 h 512833"/>
              <a:gd name="connsiteX10570" fmla="*/ 2298107 w 4972343"/>
              <a:gd name="connsiteY10570" fmla="*/ 235544 h 512833"/>
              <a:gd name="connsiteX10571" fmla="*/ 2289554 w 4972343"/>
              <a:gd name="connsiteY10571" fmla="*/ 226991 h 512833"/>
              <a:gd name="connsiteX10572" fmla="*/ 2298107 w 4972343"/>
              <a:gd name="connsiteY10572" fmla="*/ 218438 h 512833"/>
              <a:gd name="connsiteX10573" fmla="*/ 2269863 w 4972343"/>
              <a:gd name="connsiteY10573" fmla="*/ 218438 h 512833"/>
              <a:gd name="connsiteX10574" fmla="*/ 2278416 w 4972343"/>
              <a:gd name="connsiteY10574" fmla="*/ 226991 h 512833"/>
              <a:gd name="connsiteX10575" fmla="*/ 2269863 w 4972343"/>
              <a:gd name="connsiteY10575" fmla="*/ 235544 h 512833"/>
              <a:gd name="connsiteX10576" fmla="*/ 2261310 w 4972343"/>
              <a:gd name="connsiteY10576" fmla="*/ 226991 h 512833"/>
              <a:gd name="connsiteX10577" fmla="*/ 2269863 w 4972343"/>
              <a:gd name="connsiteY10577" fmla="*/ 218438 h 512833"/>
              <a:gd name="connsiteX10578" fmla="*/ 2241616 w 4972343"/>
              <a:gd name="connsiteY10578" fmla="*/ 218438 h 512833"/>
              <a:gd name="connsiteX10579" fmla="*/ 2250169 w 4972343"/>
              <a:gd name="connsiteY10579" fmla="*/ 226991 h 512833"/>
              <a:gd name="connsiteX10580" fmla="*/ 2241616 w 4972343"/>
              <a:gd name="connsiteY10580" fmla="*/ 235544 h 512833"/>
              <a:gd name="connsiteX10581" fmla="*/ 2233063 w 4972343"/>
              <a:gd name="connsiteY10581" fmla="*/ 226991 h 512833"/>
              <a:gd name="connsiteX10582" fmla="*/ 2241616 w 4972343"/>
              <a:gd name="connsiteY10582" fmla="*/ 218438 h 512833"/>
              <a:gd name="connsiteX10583" fmla="*/ 2213372 w 4972343"/>
              <a:gd name="connsiteY10583" fmla="*/ 218438 h 512833"/>
              <a:gd name="connsiteX10584" fmla="*/ 2221925 w 4972343"/>
              <a:gd name="connsiteY10584" fmla="*/ 226991 h 512833"/>
              <a:gd name="connsiteX10585" fmla="*/ 2213372 w 4972343"/>
              <a:gd name="connsiteY10585" fmla="*/ 235544 h 512833"/>
              <a:gd name="connsiteX10586" fmla="*/ 2204819 w 4972343"/>
              <a:gd name="connsiteY10586" fmla="*/ 226991 h 512833"/>
              <a:gd name="connsiteX10587" fmla="*/ 2213372 w 4972343"/>
              <a:gd name="connsiteY10587" fmla="*/ 218438 h 512833"/>
              <a:gd name="connsiteX10588" fmla="*/ 2185125 w 4972343"/>
              <a:gd name="connsiteY10588" fmla="*/ 218438 h 512833"/>
              <a:gd name="connsiteX10589" fmla="*/ 2193678 w 4972343"/>
              <a:gd name="connsiteY10589" fmla="*/ 226991 h 512833"/>
              <a:gd name="connsiteX10590" fmla="*/ 2185125 w 4972343"/>
              <a:gd name="connsiteY10590" fmla="*/ 235544 h 512833"/>
              <a:gd name="connsiteX10591" fmla="*/ 2176572 w 4972343"/>
              <a:gd name="connsiteY10591" fmla="*/ 226991 h 512833"/>
              <a:gd name="connsiteX10592" fmla="*/ 2185125 w 4972343"/>
              <a:gd name="connsiteY10592" fmla="*/ 218438 h 512833"/>
              <a:gd name="connsiteX10593" fmla="*/ 2156881 w 4972343"/>
              <a:gd name="connsiteY10593" fmla="*/ 218438 h 512833"/>
              <a:gd name="connsiteX10594" fmla="*/ 2165434 w 4972343"/>
              <a:gd name="connsiteY10594" fmla="*/ 226991 h 512833"/>
              <a:gd name="connsiteX10595" fmla="*/ 2156881 w 4972343"/>
              <a:gd name="connsiteY10595" fmla="*/ 235544 h 512833"/>
              <a:gd name="connsiteX10596" fmla="*/ 2148328 w 4972343"/>
              <a:gd name="connsiteY10596" fmla="*/ 226991 h 512833"/>
              <a:gd name="connsiteX10597" fmla="*/ 2156881 w 4972343"/>
              <a:gd name="connsiteY10597" fmla="*/ 218438 h 512833"/>
              <a:gd name="connsiteX10598" fmla="*/ 2128634 w 4972343"/>
              <a:gd name="connsiteY10598" fmla="*/ 218438 h 512833"/>
              <a:gd name="connsiteX10599" fmla="*/ 2137187 w 4972343"/>
              <a:gd name="connsiteY10599" fmla="*/ 226991 h 512833"/>
              <a:gd name="connsiteX10600" fmla="*/ 2128634 w 4972343"/>
              <a:gd name="connsiteY10600" fmla="*/ 235544 h 512833"/>
              <a:gd name="connsiteX10601" fmla="*/ 2120081 w 4972343"/>
              <a:gd name="connsiteY10601" fmla="*/ 226991 h 512833"/>
              <a:gd name="connsiteX10602" fmla="*/ 2128634 w 4972343"/>
              <a:gd name="connsiteY10602" fmla="*/ 218438 h 512833"/>
              <a:gd name="connsiteX10603" fmla="*/ 2100390 w 4972343"/>
              <a:gd name="connsiteY10603" fmla="*/ 218438 h 512833"/>
              <a:gd name="connsiteX10604" fmla="*/ 2108943 w 4972343"/>
              <a:gd name="connsiteY10604" fmla="*/ 226991 h 512833"/>
              <a:gd name="connsiteX10605" fmla="*/ 2100390 w 4972343"/>
              <a:gd name="connsiteY10605" fmla="*/ 235544 h 512833"/>
              <a:gd name="connsiteX10606" fmla="*/ 2091837 w 4972343"/>
              <a:gd name="connsiteY10606" fmla="*/ 226991 h 512833"/>
              <a:gd name="connsiteX10607" fmla="*/ 2100390 w 4972343"/>
              <a:gd name="connsiteY10607" fmla="*/ 218438 h 512833"/>
              <a:gd name="connsiteX10608" fmla="*/ 2072144 w 4972343"/>
              <a:gd name="connsiteY10608" fmla="*/ 218438 h 512833"/>
              <a:gd name="connsiteX10609" fmla="*/ 2080696 w 4972343"/>
              <a:gd name="connsiteY10609" fmla="*/ 226991 h 512833"/>
              <a:gd name="connsiteX10610" fmla="*/ 2072144 w 4972343"/>
              <a:gd name="connsiteY10610" fmla="*/ 235544 h 512833"/>
              <a:gd name="connsiteX10611" fmla="*/ 2063591 w 4972343"/>
              <a:gd name="connsiteY10611" fmla="*/ 226991 h 512833"/>
              <a:gd name="connsiteX10612" fmla="*/ 2072144 w 4972343"/>
              <a:gd name="connsiteY10612" fmla="*/ 218438 h 512833"/>
              <a:gd name="connsiteX10613" fmla="*/ 2043899 w 4972343"/>
              <a:gd name="connsiteY10613" fmla="*/ 218438 h 512833"/>
              <a:gd name="connsiteX10614" fmla="*/ 2052452 w 4972343"/>
              <a:gd name="connsiteY10614" fmla="*/ 226991 h 512833"/>
              <a:gd name="connsiteX10615" fmla="*/ 2043899 w 4972343"/>
              <a:gd name="connsiteY10615" fmla="*/ 235544 h 512833"/>
              <a:gd name="connsiteX10616" fmla="*/ 2035346 w 4972343"/>
              <a:gd name="connsiteY10616" fmla="*/ 226991 h 512833"/>
              <a:gd name="connsiteX10617" fmla="*/ 2043899 w 4972343"/>
              <a:gd name="connsiteY10617" fmla="*/ 218438 h 512833"/>
              <a:gd name="connsiteX10618" fmla="*/ 2015653 w 4972343"/>
              <a:gd name="connsiteY10618" fmla="*/ 218438 h 512833"/>
              <a:gd name="connsiteX10619" fmla="*/ 2024205 w 4972343"/>
              <a:gd name="connsiteY10619" fmla="*/ 226991 h 512833"/>
              <a:gd name="connsiteX10620" fmla="*/ 2015653 w 4972343"/>
              <a:gd name="connsiteY10620" fmla="*/ 235544 h 512833"/>
              <a:gd name="connsiteX10621" fmla="*/ 2007100 w 4972343"/>
              <a:gd name="connsiteY10621" fmla="*/ 226991 h 512833"/>
              <a:gd name="connsiteX10622" fmla="*/ 2015653 w 4972343"/>
              <a:gd name="connsiteY10622" fmla="*/ 218438 h 512833"/>
              <a:gd name="connsiteX10623" fmla="*/ 1987408 w 4972343"/>
              <a:gd name="connsiteY10623" fmla="*/ 218438 h 512833"/>
              <a:gd name="connsiteX10624" fmla="*/ 1995961 w 4972343"/>
              <a:gd name="connsiteY10624" fmla="*/ 226991 h 512833"/>
              <a:gd name="connsiteX10625" fmla="*/ 1987408 w 4972343"/>
              <a:gd name="connsiteY10625" fmla="*/ 235544 h 512833"/>
              <a:gd name="connsiteX10626" fmla="*/ 1978855 w 4972343"/>
              <a:gd name="connsiteY10626" fmla="*/ 226991 h 512833"/>
              <a:gd name="connsiteX10627" fmla="*/ 1987408 w 4972343"/>
              <a:gd name="connsiteY10627" fmla="*/ 218438 h 512833"/>
              <a:gd name="connsiteX10628" fmla="*/ 1959162 w 4972343"/>
              <a:gd name="connsiteY10628" fmla="*/ 218438 h 512833"/>
              <a:gd name="connsiteX10629" fmla="*/ 1967714 w 4972343"/>
              <a:gd name="connsiteY10629" fmla="*/ 226991 h 512833"/>
              <a:gd name="connsiteX10630" fmla="*/ 1959162 w 4972343"/>
              <a:gd name="connsiteY10630" fmla="*/ 235544 h 512833"/>
              <a:gd name="connsiteX10631" fmla="*/ 1950609 w 4972343"/>
              <a:gd name="connsiteY10631" fmla="*/ 226991 h 512833"/>
              <a:gd name="connsiteX10632" fmla="*/ 1959162 w 4972343"/>
              <a:gd name="connsiteY10632" fmla="*/ 218438 h 512833"/>
              <a:gd name="connsiteX10633" fmla="*/ 1930917 w 4972343"/>
              <a:gd name="connsiteY10633" fmla="*/ 218438 h 512833"/>
              <a:gd name="connsiteX10634" fmla="*/ 1939470 w 4972343"/>
              <a:gd name="connsiteY10634" fmla="*/ 226991 h 512833"/>
              <a:gd name="connsiteX10635" fmla="*/ 1930917 w 4972343"/>
              <a:gd name="connsiteY10635" fmla="*/ 235544 h 512833"/>
              <a:gd name="connsiteX10636" fmla="*/ 1922364 w 4972343"/>
              <a:gd name="connsiteY10636" fmla="*/ 226991 h 512833"/>
              <a:gd name="connsiteX10637" fmla="*/ 1930917 w 4972343"/>
              <a:gd name="connsiteY10637" fmla="*/ 218438 h 512833"/>
              <a:gd name="connsiteX10638" fmla="*/ 1902671 w 4972343"/>
              <a:gd name="connsiteY10638" fmla="*/ 218438 h 512833"/>
              <a:gd name="connsiteX10639" fmla="*/ 1911223 w 4972343"/>
              <a:gd name="connsiteY10639" fmla="*/ 226991 h 512833"/>
              <a:gd name="connsiteX10640" fmla="*/ 1902671 w 4972343"/>
              <a:gd name="connsiteY10640" fmla="*/ 235544 h 512833"/>
              <a:gd name="connsiteX10641" fmla="*/ 1894118 w 4972343"/>
              <a:gd name="connsiteY10641" fmla="*/ 226991 h 512833"/>
              <a:gd name="connsiteX10642" fmla="*/ 1902671 w 4972343"/>
              <a:gd name="connsiteY10642" fmla="*/ 218438 h 512833"/>
              <a:gd name="connsiteX10643" fmla="*/ 1874426 w 4972343"/>
              <a:gd name="connsiteY10643" fmla="*/ 218438 h 512833"/>
              <a:gd name="connsiteX10644" fmla="*/ 1882979 w 4972343"/>
              <a:gd name="connsiteY10644" fmla="*/ 226991 h 512833"/>
              <a:gd name="connsiteX10645" fmla="*/ 1874426 w 4972343"/>
              <a:gd name="connsiteY10645" fmla="*/ 235544 h 512833"/>
              <a:gd name="connsiteX10646" fmla="*/ 1865873 w 4972343"/>
              <a:gd name="connsiteY10646" fmla="*/ 226991 h 512833"/>
              <a:gd name="connsiteX10647" fmla="*/ 1874426 w 4972343"/>
              <a:gd name="connsiteY10647" fmla="*/ 218438 h 512833"/>
              <a:gd name="connsiteX10648" fmla="*/ 1846180 w 4972343"/>
              <a:gd name="connsiteY10648" fmla="*/ 218438 h 512833"/>
              <a:gd name="connsiteX10649" fmla="*/ 1854733 w 4972343"/>
              <a:gd name="connsiteY10649" fmla="*/ 226991 h 512833"/>
              <a:gd name="connsiteX10650" fmla="*/ 1846180 w 4972343"/>
              <a:gd name="connsiteY10650" fmla="*/ 235544 h 512833"/>
              <a:gd name="connsiteX10651" fmla="*/ 1837627 w 4972343"/>
              <a:gd name="connsiteY10651" fmla="*/ 226991 h 512833"/>
              <a:gd name="connsiteX10652" fmla="*/ 1846180 w 4972343"/>
              <a:gd name="connsiteY10652" fmla="*/ 218438 h 512833"/>
              <a:gd name="connsiteX10653" fmla="*/ 1817935 w 4972343"/>
              <a:gd name="connsiteY10653" fmla="*/ 218438 h 512833"/>
              <a:gd name="connsiteX10654" fmla="*/ 1826488 w 4972343"/>
              <a:gd name="connsiteY10654" fmla="*/ 226991 h 512833"/>
              <a:gd name="connsiteX10655" fmla="*/ 1817935 w 4972343"/>
              <a:gd name="connsiteY10655" fmla="*/ 235544 h 512833"/>
              <a:gd name="connsiteX10656" fmla="*/ 1809382 w 4972343"/>
              <a:gd name="connsiteY10656" fmla="*/ 226991 h 512833"/>
              <a:gd name="connsiteX10657" fmla="*/ 1817935 w 4972343"/>
              <a:gd name="connsiteY10657" fmla="*/ 218438 h 512833"/>
              <a:gd name="connsiteX10658" fmla="*/ 1789689 w 4972343"/>
              <a:gd name="connsiteY10658" fmla="*/ 218438 h 512833"/>
              <a:gd name="connsiteX10659" fmla="*/ 1798242 w 4972343"/>
              <a:gd name="connsiteY10659" fmla="*/ 226991 h 512833"/>
              <a:gd name="connsiteX10660" fmla="*/ 1789689 w 4972343"/>
              <a:gd name="connsiteY10660" fmla="*/ 235544 h 512833"/>
              <a:gd name="connsiteX10661" fmla="*/ 1781136 w 4972343"/>
              <a:gd name="connsiteY10661" fmla="*/ 226991 h 512833"/>
              <a:gd name="connsiteX10662" fmla="*/ 1789689 w 4972343"/>
              <a:gd name="connsiteY10662" fmla="*/ 218438 h 512833"/>
              <a:gd name="connsiteX10663" fmla="*/ 1761443 w 4972343"/>
              <a:gd name="connsiteY10663" fmla="*/ 218438 h 512833"/>
              <a:gd name="connsiteX10664" fmla="*/ 1769996 w 4972343"/>
              <a:gd name="connsiteY10664" fmla="*/ 226991 h 512833"/>
              <a:gd name="connsiteX10665" fmla="*/ 1761443 w 4972343"/>
              <a:gd name="connsiteY10665" fmla="*/ 235544 h 512833"/>
              <a:gd name="connsiteX10666" fmla="*/ 1752890 w 4972343"/>
              <a:gd name="connsiteY10666" fmla="*/ 226991 h 512833"/>
              <a:gd name="connsiteX10667" fmla="*/ 1761443 w 4972343"/>
              <a:gd name="connsiteY10667" fmla="*/ 218438 h 512833"/>
              <a:gd name="connsiteX10668" fmla="*/ 1733198 w 4972343"/>
              <a:gd name="connsiteY10668" fmla="*/ 218438 h 512833"/>
              <a:gd name="connsiteX10669" fmla="*/ 1741751 w 4972343"/>
              <a:gd name="connsiteY10669" fmla="*/ 226991 h 512833"/>
              <a:gd name="connsiteX10670" fmla="*/ 1733198 w 4972343"/>
              <a:gd name="connsiteY10670" fmla="*/ 235544 h 512833"/>
              <a:gd name="connsiteX10671" fmla="*/ 1724645 w 4972343"/>
              <a:gd name="connsiteY10671" fmla="*/ 226991 h 512833"/>
              <a:gd name="connsiteX10672" fmla="*/ 1733198 w 4972343"/>
              <a:gd name="connsiteY10672" fmla="*/ 218438 h 512833"/>
              <a:gd name="connsiteX10673" fmla="*/ 1704953 w 4972343"/>
              <a:gd name="connsiteY10673" fmla="*/ 218438 h 512833"/>
              <a:gd name="connsiteX10674" fmla="*/ 1713505 w 4972343"/>
              <a:gd name="connsiteY10674" fmla="*/ 226991 h 512833"/>
              <a:gd name="connsiteX10675" fmla="*/ 1704953 w 4972343"/>
              <a:gd name="connsiteY10675" fmla="*/ 235544 h 512833"/>
              <a:gd name="connsiteX10676" fmla="*/ 1696400 w 4972343"/>
              <a:gd name="connsiteY10676" fmla="*/ 226991 h 512833"/>
              <a:gd name="connsiteX10677" fmla="*/ 1704953 w 4972343"/>
              <a:gd name="connsiteY10677" fmla="*/ 218438 h 512833"/>
              <a:gd name="connsiteX10678" fmla="*/ 1676707 w 4972343"/>
              <a:gd name="connsiteY10678" fmla="*/ 218438 h 512833"/>
              <a:gd name="connsiteX10679" fmla="*/ 1685260 w 4972343"/>
              <a:gd name="connsiteY10679" fmla="*/ 226991 h 512833"/>
              <a:gd name="connsiteX10680" fmla="*/ 1676707 w 4972343"/>
              <a:gd name="connsiteY10680" fmla="*/ 235544 h 512833"/>
              <a:gd name="connsiteX10681" fmla="*/ 1668154 w 4972343"/>
              <a:gd name="connsiteY10681" fmla="*/ 226991 h 512833"/>
              <a:gd name="connsiteX10682" fmla="*/ 1676707 w 4972343"/>
              <a:gd name="connsiteY10682" fmla="*/ 218438 h 512833"/>
              <a:gd name="connsiteX10683" fmla="*/ 1648462 w 4972343"/>
              <a:gd name="connsiteY10683" fmla="*/ 218438 h 512833"/>
              <a:gd name="connsiteX10684" fmla="*/ 1657015 w 4972343"/>
              <a:gd name="connsiteY10684" fmla="*/ 226991 h 512833"/>
              <a:gd name="connsiteX10685" fmla="*/ 1648462 w 4972343"/>
              <a:gd name="connsiteY10685" fmla="*/ 235544 h 512833"/>
              <a:gd name="connsiteX10686" fmla="*/ 1639909 w 4972343"/>
              <a:gd name="connsiteY10686" fmla="*/ 226991 h 512833"/>
              <a:gd name="connsiteX10687" fmla="*/ 1648462 w 4972343"/>
              <a:gd name="connsiteY10687" fmla="*/ 218438 h 512833"/>
              <a:gd name="connsiteX10688" fmla="*/ 1620216 w 4972343"/>
              <a:gd name="connsiteY10688" fmla="*/ 218438 h 512833"/>
              <a:gd name="connsiteX10689" fmla="*/ 1628769 w 4972343"/>
              <a:gd name="connsiteY10689" fmla="*/ 226991 h 512833"/>
              <a:gd name="connsiteX10690" fmla="*/ 1620216 w 4972343"/>
              <a:gd name="connsiteY10690" fmla="*/ 235544 h 512833"/>
              <a:gd name="connsiteX10691" fmla="*/ 1611663 w 4972343"/>
              <a:gd name="connsiteY10691" fmla="*/ 226991 h 512833"/>
              <a:gd name="connsiteX10692" fmla="*/ 1620216 w 4972343"/>
              <a:gd name="connsiteY10692" fmla="*/ 218438 h 512833"/>
              <a:gd name="connsiteX10693" fmla="*/ 1591998 w 4972343"/>
              <a:gd name="connsiteY10693" fmla="*/ 218438 h 512833"/>
              <a:gd name="connsiteX10694" fmla="*/ 1600551 w 4972343"/>
              <a:gd name="connsiteY10694" fmla="*/ 226991 h 512833"/>
              <a:gd name="connsiteX10695" fmla="*/ 1591998 w 4972343"/>
              <a:gd name="connsiteY10695" fmla="*/ 235544 h 512833"/>
              <a:gd name="connsiteX10696" fmla="*/ 1583445 w 4972343"/>
              <a:gd name="connsiteY10696" fmla="*/ 226991 h 512833"/>
              <a:gd name="connsiteX10697" fmla="*/ 1591998 w 4972343"/>
              <a:gd name="connsiteY10697" fmla="*/ 218438 h 512833"/>
              <a:gd name="connsiteX10698" fmla="*/ 1563760 w 4972343"/>
              <a:gd name="connsiteY10698" fmla="*/ 218438 h 512833"/>
              <a:gd name="connsiteX10699" fmla="*/ 1572313 w 4972343"/>
              <a:gd name="connsiteY10699" fmla="*/ 226991 h 512833"/>
              <a:gd name="connsiteX10700" fmla="*/ 1563760 w 4972343"/>
              <a:gd name="connsiteY10700" fmla="*/ 235544 h 512833"/>
              <a:gd name="connsiteX10701" fmla="*/ 1555207 w 4972343"/>
              <a:gd name="connsiteY10701" fmla="*/ 226991 h 512833"/>
              <a:gd name="connsiteX10702" fmla="*/ 1563760 w 4972343"/>
              <a:gd name="connsiteY10702" fmla="*/ 218438 h 512833"/>
              <a:gd name="connsiteX10703" fmla="*/ 1535515 w 4972343"/>
              <a:gd name="connsiteY10703" fmla="*/ 218438 h 512833"/>
              <a:gd name="connsiteX10704" fmla="*/ 1544068 w 4972343"/>
              <a:gd name="connsiteY10704" fmla="*/ 226991 h 512833"/>
              <a:gd name="connsiteX10705" fmla="*/ 1535515 w 4972343"/>
              <a:gd name="connsiteY10705" fmla="*/ 235544 h 512833"/>
              <a:gd name="connsiteX10706" fmla="*/ 1526962 w 4972343"/>
              <a:gd name="connsiteY10706" fmla="*/ 226991 h 512833"/>
              <a:gd name="connsiteX10707" fmla="*/ 1535515 w 4972343"/>
              <a:gd name="connsiteY10707" fmla="*/ 218438 h 512833"/>
              <a:gd name="connsiteX10708" fmla="*/ 1507269 w 4972343"/>
              <a:gd name="connsiteY10708" fmla="*/ 218438 h 512833"/>
              <a:gd name="connsiteX10709" fmla="*/ 1515822 w 4972343"/>
              <a:gd name="connsiteY10709" fmla="*/ 226991 h 512833"/>
              <a:gd name="connsiteX10710" fmla="*/ 1507269 w 4972343"/>
              <a:gd name="connsiteY10710" fmla="*/ 235544 h 512833"/>
              <a:gd name="connsiteX10711" fmla="*/ 1498716 w 4972343"/>
              <a:gd name="connsiteY10711" fmla="*/ 226991 h 512833"/>
              <a:gd name="connsiteX10712" fmla="*/ 1507269 w 4972343"/>
              <a:gd name="connsiteY10712" fmla="*/ 218438 h 512833"/>
              <a:gd name="connsiteX10713" fmla="*/ 1479024 w 4972343"/>
              <a:gd name="connsiteY10713" fmla="*/ 218438 h 512833"/>
              <a:gd name="connsiteX10714" fmla="*/ 1487577 w 4972343"/>
              <a:gd name="connsiteY10714" fmla="*/ 226991 h 512833"/>
              <a:gd name="connsiteX10715" fmla="*/ 1479024 w 4972343"/>
              <a:gd name="connsiteY10715" fmla="*/ 235544 h 512833"/>
              <a:gd name="connsiteX10716" fmla="*/ 1470471 w 4972343"/>
              <a:gd name="connsiteY10716" fmla="*/ 226991 h 512833"/>
              <a:gd name="connsiteX10717" fmla="*/ 1479024 w 4972343"/>
              <a:gd name="connsiteY10717" fmla="*/ 218438 h 512833"/>
              <a:gd name="connsiteX10718" fmla="*/ 1450778 w 4972343"/>
              <a:gd name="connsiteY10718" fmla="*/ 218438 h 512833"/>
              <a:gd name="connsiteX10719" fmla="*/ 1459331 w 4972343"/>
              <a:gd name="connsiteY10719" fmla="*/ 226991 h 512833"/>
              <a:gd name="connsiteX10720" fmla="*/ 1450778 w 4972343"/>
              <a:gd name="connsiteY10720" fmla="*/ 235544 h 512833"/>
              <a:gd name="connsiteX10721" fmla="*/ 1442225 w 4972343"/>
              <a:gd name="connsiteY10721" fmla="*/ 226991 h 512833"/>
              <a:gd name="connsiteX10722" fmla="*/ 1450778 w 4972343"/>
              <a:gd name="connsiteY10722" fmla="*/ 218438 h 512833"/>
              <a:gd name="connsiteX10723" fmla="*/ 1422533 w 4972343"/>
              <a:gd name="connsiteY10723" fmla="*/ 218438 h 512833"/>
              <a:gd name="connsiteX10724" fmla="*/ 1431086 w 4972343"/>
              <a:gd name="connsiteY10724" fmla="*/ 226991 h 512833"/>
              <a:gd name="connsiteX10725" fmla="*/ 1422533 w 4972343"/>
              <a:gd name="connsiteY10725" fmla="*/ 235544 h 512833"/>
              <a:gd name="connsiteX10726" fmla="*/ 1413980 w 4972343"/>
              <a:gd name="connsiteY10726" fmla="*/ 226991 h 512833"/>
              <a:gd name="connsiteX10727" fmla="*/ 1422533 w 4972343"/>
              <a:gd name="connsiteY10727" fmla="*/ 218438 h 512833"/>
              <a:gd name="connsiteX10728" fmla="*/ 1394287 w 4972343"/>
              <a:gd name="connsiteY10728" fmla="*/ 218438 h 512833"/>
              <a:gd name="connsiteX10729" fmla="*/ 1402840 w 4972343"/>
              <a:gd name="connsiteY10729" fmla="*/ 226991 h 512833"/>
              <a:gd name="connsiteX10730" fmla="*/ 1394287 w 4972343"/>
              <a:gd name="connsiteY10730" fmla="*/ 235544 h 512833"/>
              <a:gd name="connsiteX10731" fmla="*/ 1385734 w 4972343"/>
              <a:gd name="connsiteY10731" fmla="*/ 226991 h 512833"/>
              <a:gd name="connsiteX10732" fmla="*/ 1394287 w 4972343"/>
              <a:gd name="connsiteY10732" fmla="*/ 218438 h 512833"/>
              <a:gd name="connsiteX10733" fmla="*/ 1366042 w 4972343"/>
              <a:gd name="connsiteY10733" fmla="*/ 218438 h 512833"/>
              <a:gd name="connsiteX10734" fmla="*/ 1374595 w 4972343"/>
              <a:gd name="connsiteY10734" fmla="*/ 226991 h 512833"/>
              <a:gd name="connsiteX10735" fmla="*/ 1366042 w 4972343"/>
              <a:gd name="connsiteY10735" fmla="*/ 235544 h 512833"/>
              <a:gd name="connsiteX10736" fmla="*/ 1357489 w 4972343"/>
              <a:gd name="connsiteY10736" fmla="*/ 226991 h 512833"/>
              <a:gd name="connsiteX10737" fmla="*/ 1366042 w 4972343"/>
              <a:gd name="connsiteY10737" fmla="*/ 218438 h 512833"/>
              <a:gd name="connsiteX10738" fmla="*/ 1337796 w 4972343"/>
              <a:gd name="connsiteY10738" fmla="*/ 218438 h 512833"/>
              <a:gd name="connsiteX10739" fmla="*/ 1346349 w 4972343"/>
              <a:gd name="connsiteY10739" fmla="*/ 226991 h 512833"/>
              <a:gd name="connsiteX10740" fmla="*/ 1337796 w 4972343"/>
              <a:gd name="connsiteY10740" fmla="*/ 235544 h 512833"/>
              <a:gd name="connsiteX10741" fmla="*/ 1329243 w 4972343"/>
              <a:gd name="connsiteY10741" fmla="*/ 226991 h 512833"/>
              <a:gd name="connsiteX10742" fmla="*/ 1337796 w 4972343"/>
              <a:gd name="connsiteY10742" fmla="*/ 218438 h 512833"/>
              <a:gd name="connsiteX10743" fmla="*/ 1309551 w 4972343"/>
              <a:gd name="connsiteY10743" fmla="*/ 218438 h 512833"/>
              <a:gd name="connsiteX10744" fmla="*/ 1318104 w 4972343"/>
              <a:gd name="connsiteY10744" fmla="*/ 226991 h 512833"/>
              <a:gd name="connsiteX10745" fmla="*/ 1309551 w 4972343"/>
              <a:gd name="connsiteY10745" fmla="*/ 235544 h 512833"/>
              <a:gd name="connsiteX10746" fmla="*/ 1300998 w 4972343"/>
              <a:gd name="connsiteY10746" fmla="*/ 226991 h 512833"/>
              <a:gd name="connsiteX10747" fmla="*/ 1309551 w 4972343"/>
              <a:gd name="connsiteY10747" fmla="*/ 218438 h 512833"/>
              <a:gd name="connsiteX10748" fmla="*/ 1281305 w 4972343"/>
              <a:gd name="connsiteY10748" fmla="*/ 218438 h 512833"/>
              <a:gd name="connsiteX10749" fmla="*/ 1289858 w 4972343"/>
              <a:gd name="connsiteY10749" fmla="*/ 226991 h 512833"/>
              <a:gd name="connsiteX10750" fmla="*/ 1281305 w 4972343"/>
              <a:gd name="connsiteY10750" fmla="*/ 235544 h 512833"/>
              <a:gd name="connsiteX10751" fmla="*/ 1272752 w 4972343"/>
              <a:gd name="connsiteY10751" fmla="*/ 226991 h 512833"/>
              <a:gd name="connsiteX10752" fmla="*/ 1281305 w 4972343"/>
              <a:gd name="connsiteY10752" fmla="*/ 218438 h 512833"/>
              <a:gd name="connsiteX10753" fmla="*/ 1253060 w 4972343"/>
              <a:gd name="connsiteY10753" fmla="*/ 218438 h 512833"/>
              <a:gd name="connsiteX10754" fmla="*/ 1261613 w 4972343"/>
              <a:gd name="connsiteY10754" fmla="*/ 226991 h 512833"/>
              <a:gd name="connsiteX10755" fmla="*/ 1253060 w 4972343"/>
              <a:gd name="connsiteY10755" fmla="*/ 235544 h 512833"/>
              <a:gd name="connsiteX10756" fmla="*/ 1244507 w 4972343"/>
              <a:gd name="connsiteY10756" fmla="*/ 226991 h 512833"/>
              <a:gd name="connsiteX10757" fmla="*/ 1253060 w 4972343"/>
              <a:gd name="connsiteY10757" fmla="*/ 218438 h 512833"/>
              <a:gd name="connsiteX10758" fmla="*/ 1224814 w 4972343"/>
              <a:gd name="connsiteY10758" fmla="*/ 218438 h 512833"/>
              <a:gd name="connsiteX10759" fmla="*/ 1233367 w 4972343"/>
              <a:gd name="connsiteY10759" fmla="*/ 226991 h 512833"/>
              <a:gd name="connsiteX10760" fmla="*/ 1224814 w 4972343"/>
              <a:gd name="connsiteY10760" fmla="*/ 235544 h 512833"/>
              <a:gd name="connsiteX10761" fmla="*/ 1216261 w 4972343"/>
              <a:gd name="connsiteY10761" fmla="*/ 226991 h 512833"/>
              <a:gd name="connsiteX10762" fmla="*/ 1224814 w 4972343"/>
              <a:gd name="connsiteY10762" fmla="*/ 218438 h 512833"/>
              <a:gd name="connsiteX10763" fmla="*/ 1196569 w 4972343"/>
              <a:gd name="connsiteY10763" fmla="*/ 218438 h 512833"/>
              <a:gd name="connsiteX10764" fmla="*/ 1205122 w 4972343"/>
              <a:gd name="connsiteY10764" fmla="*/ 226991 h 512833"/>
              <a:gd name="connsiteX10765" fmla="*/ 1196569 w 4972343"/>
              <a:gd name="connsiteY10765" fmla="*/ 235544 h 512833"/>
              <a:gd name="connsiteX10766" fmla="*/ 1188016 w 4972343"/>
              <a:gd name="connsiteY10766" fmla="*/ 226991 h 512833"/>
              <a:gd name="connsiteX10767" fmla="*/ 1196569 w 4972343"/>
              <a:gd name="connsiteY10767" fmla="*/ 218438 h 512833"/>
              <a:gd name="connsiteX10768" fmla="*/ 1168323 w 4972343"/>
              <a:gd name="connsiteY10768" fmla="*/ 218438 h 512833"/>
              <a:gd name="connsiteX10769" fmla="*/ 1176876 w 4972343"/>
              <a:gd name="connsiteY10769" fmla="*/ 226991 h 512833"/>
              <a:gd name="connsiteX10770" fmla="*/ 1168323 w 4972343"/>
              <a:gd name="connsiteY10770" fmla="*/ 235544 h 512833"/>
              <a:gd name="connsiteX10771" fmla="*/ 1159770 w 4972343"/>
              <a:gd name="connsiteY10771" fmla="*/ 226991 h 512833"/>
              <a:gd name="connsiteX10772" fmla="*/ 1168323 w 4972343"/>
              <a:gd name="connsiteY10772" fmla="*/ 218438 h 512833"/>
              <a:gd name="connsiteX10773" fmla="*/ 1140078 w 4972343"/>
              <a:gd name="connsiteY10773" fmla="*/ 218438 h 512833"/>
              <a:gd name="connsiteX10774" fmla="*/ 1148631 w 4972343"/>
              <a:gd name="connsiteY10774" fmla="*/ 226991 h 512833"/>
              <a:gd name="connsiteX10775" fmla="*/ 1140078 w 4972343"/>
              <a:gd name="connsiteY10775" fmla="*/ 235544 h 512833"/>
              <a:gd name="connsiteX10776" fmla="*/ 1131525 w 4972343"/>
              <a:gd name="connsiteY10776" fmla="*/ 226991 h 512833"/>
              <a:gd name="connsiteX10777" fmla="*/ 1140078 w 4972343"/>
              <a:gd name="connsiteY10777" fmla="*/ 218438 h 512833"/>
              <a:gd name="connsiteX10778" fmla="*/ 1111832 w 4972343"/>
              <a:gd name="connsiteY10778" fmla="*/ 218438 h 512833"/>
              <a:gd name="connsiteX10779" fmla="*/ 1120385 w 4972343"/>
              <a:gd name="connsiteY10779" fmla="*/ 226991 h 512833"/>
              <a:gd name="connsiteX10780" fmla="*/ 1111832 w 4972343"/>
              <a:gd name="connsiteY10780" fmla="*/ 235544 h 512833"/>
              <a:gd name="connsiteX10781" fmla="*/ 1103279 w 4972343"/>
              <a:gd name="connsiteY10781" fmla="*/ 226991 h 512833"/>
              <a:gd name="connsiteX10782" fmla="*/ 1111832 w 4972343"/>
              <a:gd name="connsiteY10782" fmla="*/ 218438 h 512833"/>
              <a:gd name="connsiteX10783" fmla="*/ 1083587 w 4972343"/>
              <a:gd name="connsiteY10783" fmla="*/ 218438 h 512833"/>
              <a:gd name="connsiteX10784" fmla="*/ 1092140 w 4972343"/>
              <a:gd name="connsiteY10784" fmla="*/ 226991 h 512833"/>
              <a:gd name="connsiteX10785" fmla="*/ 1083587 w 4972343"/>
              <a:gd name="connsiteY10785" fmla="*/ 235544 h 512833"/>
              <a:gd name="connsiteX10786" fmla="*/ 1075034 w 4972343"/>
              <a:gd name="connsiteY10786" fmla="*/ 226991 h 512833"/>
              <a:gd name="connsiteX10787" fmla="*/ 1083587 w 4972343"/>
              <a:gd name="connsiteY10787" fmla="*/ 218438 h 512833"/>
              <a:gd name="connsiteX10788" fmla="*/ 1055341 w 4972343"/>
              <a:gd name="connsiteY10788" fmla="*/ 218438 h 512833"/>
              <a:gd name="connsiteX10789" fmla="*/ 1063894 w 4972343"/>
              <a:gd name="connsiteY10789" fmla="*/ 226991 h 512833"/>
              <a:gd name="connsiteX10790" fmla="*/ 1055341 w 4972343"/>
              <a:gd name="connsiteY10790" fmla="*/ 235544 h 512833"/>
              <a:gd name="connsiteX10791" fmla="*/ 1046788 w 4972343"/>
              <a:gd name="connsiteY10791" fmla="*/ 226991 h 512833"/>
              <a:gd name="connsiteX10792" fmla="*/ 1055341 w 4972343"/>
              <a:gd name="connsiteY10792" fmla="*/ 218438 h 512833"/>
              <a:gd name="connsiteX10793" fmla="*/ 1027096 w 4972343"/>
              <a:gd name="connsiteY10793" fmla="*/ 218438 h 512833"/>
              <a:gd name="connsiteX10794" fmla="*/ 1035649 w 4972343"/>
              <a:gd name="connsiteY10794" fmla="*/ 226991 h 512833"/>
              <a:gd name="connsiteX10795" fmla="*/ 1027096 w 4972343"/>
              <a:gd name="connsiteY10795" fmla="*/ 235544 h 512833"/>
              <a:gd name="connsiteX10796" fmla="*/ 1018544 w 4972343"/>
              <a:gd name="connsiteY10796" fmla="*/ 226991 h 512833"/>
              <a:gd name="connsiteX10797" fmla="*/ 1027096 w 4972343"/>
              <a:gd name="connsiteY10797" fmla="*/ 218438 h 512833"/>
              <a:gd name="connsiteX10798" fmla="*/ 998850 w 4972343"/>
              <a:gd name="connsiteY10798" fmla="*/ 218438 h 512833"/>
              <a:gd name="connsiteX10799" fmla="*/ 1007403 w 4972343"/>
              <a:gd name="connsiteY10799" fmla="*/ 226991 h 512833"/>
              <a:gd name="connsiteX10800" fmla="*/ 998850 w 4972343"/>
              <a:gd name="connsiteY10800" fmla="*/ 235544 h 512833"/>
              <a:gd name="connsiteX10801" fmla="*/ 990297 w 4972343"/>
              <a:gd name="connsiteY10801" fmla="*/ 226991 h 512833"/>
              <a:gd name="connsiteX10802" fmla="*/ 998850 w 4972343"/>
              <a:gd name="connsiteY10802" fmla="*/ 218438 h 512833"/>
              <a:gd name="connsiteX10803" fmla="*/ 970605 w 4972343"/>
              <a:gd name="connsiteY10803" fmla="*/ 218438 h 512833"/>
              <a:gd name="connsiteX10804" fmla="*/ 979158 w 4972343"/>
              <a:gd name="connsiteY10804" fmla="*/ 226991 h 512833"/>
              <a:gd name="connsiteX10805" fmla="*/ 970605 w 4972343"/>
              <a:gd name="connsiteY10805" fmla="*/ 235544 h 512833"/>
              <a:gd name="connsiteX10806" fmla="*/ 962052 w 4972343"/>
              <a:gd name="connsiteY10806" fmla="*/ 226991 h 512833"/>
              <a:gd name="connsiteX10807" fmla="*/ 970605 w 4972343"/>
              <a:gd name="connsiteY10807" fmla="*/ 218438 h 512833"/>
              <a:gd name="connsiteX10808" fmla="*/ 942359 w 4972343"/>
              <a:gd name="connsiteY10808" fmla="*/ 218438 h 512833"/>
              <a:gd name="connsiteX10809" fmla="*/ 950912 w 4972343"/>
              <a:gd name="connsiteY10809" fmla="*/ 226991 h 512833"/>
              <a:gd name="connsiteX10810" fmla="*/ 942359 w 4972343"/>
              <a:gd name="connsiteY10810" fmla="*/ 235544 h 512833"/>
              <a:gd name="connsiteX10811" fmla="*/ 933806 w 4972343"/>
              <a:gd name="connsiteY10811" fmla="*/ 226991 h 512833"/>
              <a:gd name="connsiteX10812" fmla="*/ 942359 w 4972343"/>
              <a:gd name="connsiteY10812" fmla="*/ 218438 h 512833"/>
              <a:gd name="connsiteX10813" fmla="*/ 914114 w 4972343"/>
              <a:gd name="connsiteY10813" fmla="*/ 218438 h 512833"/>
              <a:gd name="connsiteX10814" fmla="*/ 922667 w 4972343"/>
              <a:gd name="connsiteY10814" fmla="*/ 226991 h 512833"/>
              <a:gd name="connsiteX10815" fmla="*/ 914114 w 4972343"/>
              <a:gd name="connsiteY10815" fmla="*/ 235544 h 512833"/>
              <a:gd name="connsiteX10816" fmla="*/ 905561 w 4972343"/>
              <a:gd name="connsiteY10816" fmla="*/ 226991 h 512833"/>
              <a:gd name="connsiteX10817" fmla="*/ 914114 w 4972343"/>
              <a:gd name="connsiteY10817" fmla="*/ 218438 h 512833"/>
              <a:gd name="connsiteX10818" fmla="*/ 885868 w 4972343"/>
              <a:gd name="connsiteY10818" fmla="*/ 218438 h 512833"/>
              <a:gd name="connsiteX10819" fmla="*/ 894421 w 4972343"/>
              <a:gd name="connsiteY10819" fmla="*/ 226991 h 512833"/>
              <a:gd name="connsiteX10820" fmla="*/ 885868 w 4972343"/>
              <a:gd name="connsiteY10820" fmla="*/ 235544 h 512833"/>
              <a:gd name="connsiteX10821" fmla="*/ 877315 w 4972343"/>
              <a:gd name="connsiteY10821" fmla="*/ 226991 h 512833"/>
              <a:gd name="connsiteX10822" fmla="*/ 885868 w 4972343"/>
              <a:gd name="connsiteY10822" fmla="*/ 218438 h 512833"/>
              <a:gd name="connsiteX10823" fmla="*/ 857623 w 4972343"/>
              <a:gd name="connsiteY10823" fmla="*/ 218438 h 512833"/>
              <a:gd name="connsiteX10824" fmla="*/ 866176 w 4972343"/>
              <a:gd name="connsiteY10824" fmla="*/ 226991 h 512833"/>
              <a:gd name="connsiteX10825" fmla="*/ 857623 w 4972343"/>
              <a:gd name="connsiteY10825" fmla="*/ 235544 h 512833"/>
              <a:gd name="connsiteX10826" fmla="*/ 849070 w 4972343"/>
              <a:gd name="connsiteY10826" fmla="*/ 226991 h 512833"/>
              <a:gd name="connsiteX10827" fmla="*/ 857623 w 4972343"/>
              <a:gd name="connsiteY10827" fmla="*/ 218438 h 512833"/>
              <a:gd name="connsiteX10828" fmla="*/ 829377 w 4972343"/>
              <a:gd name="connsiteY10828" fmla="*/ 218438 h 512833"/>
              <a:gd name="connsiteX10829" fmla="*/ 837930 w 4972343"/>
              <a:gd name="connsiteY10829" fmla="*/ 226991 h 512833"/>
              <a:gd name="connsiteX10830" fmla="*/ 829377 w 4972343"/>
              <a:gd name="connsiteY10830" fmla="*/ 235544 h 512833"/>
              <a:gd name="connsiteX10831" fmla="*/ 820824 w 4972343"/>
              <a:gd name="connsiteY10831" fmla="*/ 226991 h 512833"/>
              <a:gd name="connsiteX10832" fmla="*/ 829377 w 4972343"/>
              <a:gd name="connsiteY10832" fmla="*/ 218438 h 512833"/>
              <a:gd name="connsiteX10833" fmla="*/ 801132 w 4972343"/>
              <a:gd name="connsiteY10833" fmla="*/ 218438 h 512833"/>
              <a:gd name="connsiteX10834" fmla="*/ 809685 w 4972343"/>
              <a:gd name="connsiteY10834" fmla="*/ 226991 h 512833"/>
              <a:gd name="connsiteX10835" fmla="*/ 801132 w 4972343"/>
              <a:gd name="connsiteY10835" fmla="*/ 235544 h 512833"/>
              <a:gd name="connsiteX10836" fmla="*/ 792579 w 4972343"/>
              <a:gd name="connsiteY10836" fmla="*/ 226991 h 512833"/>
              <a:gd name="connsiteX10837" fmla="*/ 801132 w 4972343"/>
              <a:gd name="connsiteY10837" fmla="*/ 218438 h 512833"/>
              <a:gd name="connsiteX10838" fmla="*/ 772886 w 4972343"/>
              <a:gd name="connsiteY10838" fmla="*/ 218438 h 512833"/>
              <a:gd name="connsiteX10839" fmla="*/ 781439 w 4972343"/>
              <a:gd name="connsiteY10839" fmla="*/ 226991 h 512833"/>
              <a:gd name="connsiteX10840" fmla="*/ 772886 w 4972343"/>
              <a:gd name="connsiteY10840" fmla="*/ 235544 h 512833"/>
              <a:gd name="connsiteX10841" fmla="*/ 764333 w 4972343"/>
              <a:gd name="connsiteY10841" fmla="*/ 226991 h 512833"/>
              <a:gd name="connsiteX10842" fmla="*/ 772886 w 4972343"/>
              <a:gd name="connsiteY10842" fmla="*/ 218438 h 512833"/>
              <a:gd name="connsiteX10843" fmla="*/ 744642 w 4972343"/>
              <a:gd name="connsiteY10843" fmla="*/ 218438 h 512833"/>
              <a:gd name="connsiteX10844" fmla="*/ 753194 w 4972343"/>
              <a:gd name="connsiteY10844" fmla="*/ 226991 h 512833"/>
              <a:gd name="connsiteX10845" fmla="*/ 744642 w 4972343"/>
              <a:gd name="connsiteY10845" fmla="*/ 235544 h 512833"/>
              <a:gd name="connsiteX10846" fmla="*/ 736088 w 4972343"/>
              <a:gd name="connsiteY10846" fmla="*/ 226991 h 512833"/>
              <a:gd name="connsiteX10847" fmla="*/ 744642 w 4972343"/>
              <a:gd name="connsiteY10847" fmla="*/ 218438 h 512833"/>
              <a:gd name="connsiteX10848" fmla="*/ 716395 w 4972343"/>
              <a:gd name="connsiteY10848" fmla="*/ 218438 h 512833"/>
              <a:gd name="connsiteX10849" fmla="*/ 724948 w 4972343"/>
              <a:gd name="connsiteY10849" fmla="*/ 226991 h 512833"/>
              <a:gd name="connsiteX10850" fmla="*/ 716395 w 4972343"/>
              <a:gd name="connsiteY10850" fmla="*/ 235544 h 512833"/>
              <a:gd name="connsiteX10851" fmla="*/ 707842 w 4972343"/>
              <a:gd name="connsiteY10851" fmla="*/ 226991 h 512833"/>
              <a:gd name="connsiteX10852" fmla="*/ 716395 w 4972343"/>
              <a:gd name="connsiteY10852" fmla="*/ 218438 h 512833"/>
              <a:gd name="connsiteX10853" fmla="*/ 688151 w 4972343"/>
              <a:gd name="connsiteY10853" fmla="*/ 218438 h 512833"/>
              <a:gd name="connsiteX10854" fmla="*/ 696703 w 4972343"/>
              <a:gd name="connsiteY10854" fmla="*/ 226991 h 512833"/>
              <a:gd name="connsiteX10855" fmla="*/ 688151 w 4972343"/>
              <a:gd name="connsiteY10855" fmla="*/ 235544 h 512833"/>
              <a:gd name="connsiteX10856" fmla="*/ 679598 w 4972343"/>
              <a:gd name="connsiteY10856" fmla="*/ 226991 h 512833"/>
              <a:gd name="connsiteX10857" fmla="*/ 688151 w 4972343"/>
              <a:gd name="connsiteY10857" fmla="*/ 218438 h 512833"/>
              <a:gd name="connsiteX10858" fmla="*/ 659904 w 4972343"/>
              <a:gd name="connsiteY10858" fmla="*/ 218438 h 512833"/>
              <a:gd name="connsiteX10859" fmla="*/ 668457 w 4972343"/>
              <a:gd name="connsiteY10859" fmla="*/ 226991 h 512833"/>
              <a:gd name="connsiteX10860" fmla="*/ 659904 w 4972343"/>
              <a:gd name="connsiteY10860" fmla="*/ 235544 h 512833"/>
              <a:gd name="connsiteX10861" fmla="*/ 651351 w 4972343"/>
              <a:gd name="connsiteY10861" fmla="*/ 226991 h 512833"/>
              <a:gd name="connsiteX10862" fmla="*/ 659904 w 4972343"/>
              <a:gd name="connsiteY10862" fmla="*/ 218438 h 512833"/>
              <a:gd name="connsiteX10863" fmla="*/ 631660 w 4972343"/>
              <a:gd name="connsiteY10863" fmla="*/ 218438 h 512833"/>
              <a:gd name="connsiteX10864" fmla="*/ 640212 w 4972343"/>
              <a:gd name="connsiteY10864" fmla="*/ 226991 h 512833"/>
              <a:gd name="connsiteX10865" fmla="*/ 631660 w 4972343"/>
              <a:gd name="connsiteY10865" fmla="*/ 235544 h 512833"/>
              <a:gd name="connsiteX10866" fmla="*/ 623107 w 4972343"/>
              <a:gd name="connsiteY10866" fmla="*/ 226991 h 512833"/>
              <a:gd name="connsiteX10867" fmla="*/ 631660 w 4972343"/>
              <a:gd name="connsiteY10867" fmla="*/ 218438 h 512833"/>
              <a:gd name="connsiteX10868" fmla="*/ 603413 w 4972343"/>
              <a:gd name="connsiteY10868" fmla="*/ 218438 h 512833"/>
              <a:gd name="connsiteX10869" fmla="*/ 611966 w 4972343"/>
              <a:gd name="connsiteY10869" fmla="*/ 226991 h 512833"/>
              <a:gd name="connsiteX10870" fmla="*/ 603413 w 4972343"/>
              <a:gd name="connsiteY10870" fmla="*/ 235544 h 512833"/>
              <a:gd name="connsiteX10871" fmla="*/ 594861 w 4972343"/>
              <a:gd name="connsiteY10871" fmla="*/ 226991 h 512833"/>
              <a:gd name="connsiteX10872" fmla="*/ 603413 w 4972343"/>
              <a:gd name="connsiteY10872" fmla="*/ 218438 h 512833"/>
              <a:gd name="connsiteX10873" fmla="*/ 575169 w 4972343"/>
              <a:gd name="connsiteY10873" fmla="*/ 218438 h 512833"/>
              <a:gd name="connsiteX10874" fmla="*/ 583722 w 4972343"/>
              <a:gd name="connsiteY10874" fmla="*/ 226991 h 512833"/>
              <a:gd name="connsiteX10875" fmla="*/ 575169 w 4972343"/>
              <a:gd name="connsiteY10875" fmla="*/ 235544 h 512833"/>
              <a:gd name="connsiteX10876" fmla="*/ 566616 w 4972343"/>
              <a:gd name="connsiteY10876" fmla="*/ 226991 h 512833"/>
              <a:gd name="connsiteX10877" fmla="*/ 575169 w 4972343"/>
              <a:gd name="connsiteY10877" fmla="*/ 218438 h 512833"/>
              <a:gd name="connsiteX10878" fmla="*/ 546922 w 4972343"/>
              <a:gd name="connsiteY10878" fmla="*/ 218438 h 512833"/>
              <a:gd name="connsiteX10879" fmla="*/ 555475 w 4972343"/>
              <a:gd name="connsiteY10879" fmla="*/ 226991 h 512833"/>
              <a:gd name="connsiteX10880" fmla="*/ 546922 w 4972343"/>
              <a:gd name="connsiteY10880" fmla="*/ 235544 h 512833"/>
              <a:gd name="connsiteX10881" fmla="*/ 538369 w 4972343"/>
              <a:gd name="connsiteY10881" fmla="*/ 226991 h 512833"/>
              <a:gd name="connsiteX10882" fmla="*/ 546922 w 4972343"/>
              <a:gd name="connsiteY10882" fmla="*/ 218438 h 512833"/>
              <a:gd name="connsiteX10883" fmla="*/ 518678 w 4972343"/>
              <a:gd name="connsiteY10883" fmla="*/ 218438 h 512833"/>
              <a:gd name="connsiteX10884" fmla="*/ 527230 w 4972343"/>
              <a:gd name="connsiteY10884" fmla="*/ 226991 h 512833"/>
              <a:gd name="connsiteX10885" fmla="*/ 518678 w 4972343"/>
              <a:gd name="connsiteY10885" fmla="*/ 235544 h 512833"/>
              <a:gd name="connsiteX10886" fmla="*/ 510125 w 4972343"/>
              <a:gd name="connsiteY10886" fmla="*/ 226991 h 512833"/>
              <a:gd name="connsiteX10887" fmla="*/ 518678 w 4972343"/>
              <a:gd name="connsiteY10887" fmla="*/ 218438 h 512833"/>
              <a:gd name="connsiteX10888" fmla="*/ 490431 w 4972343"/>
              <a:gd name="connsiteY10888" fmla="*/ 218438 h 512833"/>
              <a:gd name="connsiteX10889" fmla="*/ 498984 w 4972343"/>
              <a:gd name="connsiteY10889" fmla="*/ 226991 h 512833"/>
              <a:gd name="connsiteX10890" fmla="*/ 490431 w 4972343"/>
              <a:gd name="connsiteY10890" fmla="*/ 235544 h 512833"/>
              <a:gd name="connsiteX10891" fmla="*/ 481878 w 4972343"/>
              <a:gd name="connsiteY10891" fmla="*/ 226991 h 512833"/>
              <a:gd name="connsiteX10892" fmla="*/ 490431 w 4972343"/>
              <a:gd name="connsiteY10892" fmla="*/ 218438 h 512833"/>
              <a:gd name="connsiteX10893" fmla="*/ 462187 w 4972343"/>
              <a:gd name="connsiteY10893" fmla="*/ 218438 h 512833"/>
              <a:gd name="connsiteX10894" fmla="*/ 470740 w 4972343"/>
              <a:gd name="connsiteY10894" fmla="*/ 226991 h 512833"/>
              <a:gd name="connsiteX10895" fmla="*/ 462187 w 4972343"/>
              <a:gd name="connsiteY10895" fmla="*/ 235544 h 512833"/>
              <a:gd name="connsiteX10896" fmla="*/ 453634 w 4972343"/>
              <a:gd name="connsiteY10896" fmla="*/ 226991 h 512833"/>
              <a:gd name="connsiteX10897" fmla="*/ 462187 w 4972343"/>
              <a:gd name="connsiteY10897" fmla="*/ 218438 h 512833"/>
              <a:gd name="connsiteX10898" fmla="*/ 433940 w 4972343"/>
              <a:gd name="connsiteY10898" fmla="*/ 218438 h 512833"/>
              <a:gd name="connsiteX10899" fmla="*/ 442493 w 4972343"/>
              <a:gd name="connsiteY10899" fmla="*/ 226991 h 512833"/>
              <a:gd name="connsiteX10900" fmla="*/ 433940 w 4972343"/>
              <a:gd name="connsiteY10900" fmla="*/ 235544 h 512833"/>
              <a:gd name="connsiteX10901" fmla="*/ 425387 w 4972343"/>
              <a:gd name="connsiteY10901" fmla="*/ 226991 h 512833"/>
              <a:gd name="connsiteX10902" fmla="*/ 433940 w 4972343"/>
              <a:gd name="connsiteY10902" fmla="*/ 218438 h 512833"/>
              <a:gd name="connsiteX10903" fmla="*/ 405696 w 4972343"/>
              <a:gd name="connsiteY10903" fmla="*/ 218438 h 512833"/>
              <a:gd name="connsiteX10904" fmla="*/ 414249 w 4972343"/>
              <a:gd name="connsiteY10904" fmla="*/ 226991 h 512833"/>
              <a:gd name="connsiteX10905" fmla="*/ 405696 w 4972343"/>
              <a:gd name="connsiteY10905" fmla="*/ 235544 h 512833"/>
              <a:gd name="connsiteX10906" fmla="*/ 397143 w 4972343"/>
              <a:gd name="connsiteY10906" fmla="*/ 226991 h 512833"/>
              <a:gd name="connsiteX10907" fmla="*/ 405696 w 4972343"/>
              <a:gd name="connsiteY10907" fmla="*/ 218438 h 512833"/>
              <a:gd name="connsiteX10908" fmla="*/ 377450 w 4972343"/>
              <a:gd name="connsiteY10908" fmla="*/ 218438 h 512833"/>
              <a:gd name="connsiteX10909" fmla="*/ 386002 w 4972343"/>
              <a:gd name="connsiteY10909" fmla="*/ 226991 h 512833"/>
              <a:gd name="connsiteX10910" fmla="*/ 377450 w 4972343"/>
              <a:gd name="connsiteY10910" fmla="*/ 235544 h 512833"/>
              <a:gd name="connsiteX10911" fmla="*/ 368897 w 4972343"/>
              <a:gd name="connsiteY10911" fmla="*/ 226991 h 512833"/>
              <a:gd name="connsiteX10912" fmla="*/ 377450 w 4972343"/>
              <a:gd name="connsiteY10912" fmla="*/ 218438 h 512833"/>
              <a:gd name="connsiteX10913" fmla="*/ 349205 w 4972343"/>
              <a:gd name="connsiteY10913" fmla="*/ 218438 h 512833"/>
              <a:gd name="connsiteX10914" fmla="*/ 357758 w 4972343"/>
              <a:gd name="connsiteY10914" fmla="*/ 226991 h 512833"/>
              <a:gd name="connsiteX10915" fmla="*/ 349205 w 4972343"/>
              <a:gd name="connsiteY10915" fmla="*/ 235544 h 512833"/>
              <a:gd name="connsiteX10916" fmla="*/ 340652 w 4972343"/>
              <a:gd name="connsiteY10916" fmla="*/ 226991 h 512833"/>
              <a:gd name="connsiteX10917" fmla="*/ 349205 w 4972343"/>
              <a:gd name="connsiteY10917" fmla="*/ 218438 h 512833"/>
              <a:gd name="connsiteX10918" fmla="*/ 320958 w 4972343"/>
              <a:gd name="connsiteY10918" fmla="*/ 218438 h 512833"/>
              <a:gd name="connsiteX10919" fmla="*/ 329511 w 4972343"/>
              <a:gd name="connsiteY10919" fmla="*/ 226991 h 512833"/>
              <a:gd name="connsiteX10920" fmla="*/ 320958 w 4972343"/>
              <a:gd name="connsiteY10920" fmla="*/ 235544 h 512833"/>
              <a:gd name="connsiteX10921" fmla="*/ 312405 w 4972343"/>
              <a:gd name="connsiteY10921" fmla="*/ 226991 h 512833"/>
              <a:gd name="connsiteX10922" fmla="*/ 320958 w 4972343"/>
              <a:gd name="connsiteY10922" fmla="*/ 218438 h 512833"/>
              <a:gd name="connsiteX10923" fmla="*/ 292714 w 4972343"/>
              <a:gd name="connsiteY10923" fmla="*/ 218438 h 512833"/>
              <a:gd name="connsiteX10924" fmla="*/ 301267 w 4972343"/>
              <a:gd name="connsiteY10924" fmla="*/ 226991 h 512833"/>
              <a:gd name="connsiteX10925" fmla="*/ 292714 w 4972343"/>
              <a:gd name="connsiteY10925" fmla="*/ 235544 h 512833"/>
              <a:gd name="connsiteX10926" fmla="*/ 284161 w 4972343"/>
              <a:gd name="connsiteY10926" fmla="*/ 226991 h 512833"/>
              <a:gd name="connsiteX10927" fmla="*/ 292714 w 4972343"/>
              <a:gd name="connsiteY10927" fmla="*/ 218438 h 512833"/>
              <a:gd name="connsiteX10928" fmla="*/ 264468 w 4972343"/>
              <a:gd name="connsiteY10928" fmla="*/ 218438 h 512833"/>
              <a:gd name="connsiteX10929" fmla="*/ 273020 w 4972343"/>
              <a:gd name="connsiteY10929" fmla="*/ 226991 h 512833"/>
              <a:gd name="connsiteX10930" fmla="*/ 264468 w 4972343"/>
              <a:gd name="connsiteY10930" fmla="*/ 235544 h 512833"/>
              <a:gd name="connsiteX10931" fmla="*/ 255915 w 4972343"/>
              <a:gd name="connsiteY10931" fmla="*/ 226991 h 512833"/>
              <a:gd name="connsiteX10932" fmla="*/ 264468 w 4972343"/>
              <a:gd name="connsiteY10932" fmla="*/ 218438 h 512833"/>
              <a:gd name="connsiteX10933" fmla="*/ 236223 w 4972343"/>
              <a:gd name="connsiteY10933" fmla="*/ 218438 h 512833"/>
              <a:gd name="connsiteX10934" fmla="*/ 244776 w 4972343"/>
              <a:gd name="connsiteY10934" fmla="*/ 226991 h 512833"/>
              <a:gd name="connsiteX10935" fmla="*/ 236223 w 4972343"/>
              <a:gd name="connsiteY10935" fmla="*/ 235544 h 512833"/>
              <a:gd name="connsiteX10936" fmla="*/ 227670 w 4972343"/>
              <a:gd name="connsiteY10936" fmla="*/ 226991 h 512833"/>
              <a:gd name="connsiteX10937" fmla="*/ 236223 w 4972343"/>
              <a:gd name="connsiteY10937" fmla="*/ 218438 h 512833"/>
              <a:gd name="connsiteX10938" fmla="*/ 207976 w 4972343"/>
              <a:gd name="connsiteY10938" fmla="*/ 218438 h 512833"/>
              <a:gd name="connsiteX10939" fmla="*/ 216529 w 4972343"/>
              <a:gd name="connsiteY10939" fmla="*/ 226991 h 512833"/>
              <a:gd name="connsiteX10940" fmla="*/ 207976 w 4972343"/>
              <a:gd name="connsiteY10940" fmla="*/ 235544 h 512833"/>
              <a:gd name="connsiteX10941" fmla="*/ 199424 w 4972343"/>
              <a:gd name="connsiteY10941" fmla="*/ 226991 h 512833"/>
              <a:gd name="connsiteX10942" fmla="*/ 207976 w 4972343"/>
              <a:gd name="connsiteY10942" fmla="*/ 218438 h 512833"/>
              <a:gd name="connsiteX10943" fmla="*/ 179732 w 4972343"/>
              <a:gd name="connsiteY10943" fmla="*/ 218438 h 512833"/>
              <a:gd name="connsiteX10944" fmla="*/ 188285 w 4972343"/>
              <a:gd name="connsiteY10944" fmla="*/ 226991 h 512833"/>
              <a:gd name="connsiteX10945" fmla="*/ 179732 w 4972343"/>
              <a:gd name="connsiteY10945" fmla="*/ 235544 h 512833"/>
              <a:gd name="connsiteX10946" fmla="*/ 171179 w 4972343"/>
              <a:gd name="connsiteY10946" fmla="*/ 226991 h 512833"/>
              <a:gd name="connsiteX10947" fmla="*/ 179732 w 4972343"/>
              <a:gd name="connsiteY10947" fmla="*/ 218438 h 512833"/>
              <a:gd name="connsiteX10948" fmla="*/ 151486 w 4972343"/>
              <a:gd name="connsiteY10948" fmla="*/ 218438 h 512833"/>
              <a:gd name="connsiteX10949" fmla="*/ 160039 w 4972343"/>
              <a:gd name="connsiteY10949" fmla="*/ 226991 h 512833"/>
              <a:gd name="connsiteX10950" fmla="*/ 151486 w 4972343"/>
              <a:gd name="connsiteY10950" fmla="*/ 235544 h 512833"/>
              <a:gd name="connsiteX10951" fmla="*/ 142933 w 4972343"/>
              <a:gd name="connsiteY10951" fmla="*/ 226991 h 512833"/>
              <a:gd name="connsiteX10952" fmla="*/ 151486 w 4972343"/>
              <a:gd name="connsiteY10952" fmla="*/ 218438 h 512833"/>
              <a:gd name="connsiteX10953" fmla="*/ 123241 w 4972343"/>
              <a:gd name="connsiteY10953" fmla="*/ 218438 h 512833"/>
              <a:gd name="connsiteX10954" fmla="*/ 131794 w 4972343"/>
              <a:gd name="connsiteY10954" fmla="*/ 226991 h 512833"/>
              <a:gd name="connsiteX10955" fmla="*/ 123241 w 4972343"/>
              <a:gd name="connsiteY10955" fmla="*/ 235544 h 512833"/>
              <a:gd name="connsiteX10956" fmla="*/ 114688 w 4972343"/>
              <a:gd name="connsiteY10956" fmla="*/ 226991 h 512833"/>
              <a:gd name="connsiteX10957" fmla="*/ 123241 w 4972343"/>
              <a:gd name="connsiteY10957" fmla="*/ 218438 h 512833"/>
              <a:gd name="connsiteX10958" fmla="*/ 94995 w 4972343"/>
              <a:gd name="connsiteY10958" fmla="*/ 218438 h 512833"/>
              <a:gd name="connsiteX10959" fmla="*/ 103548 w 4972343"/>
              <a:gd name="connsiteY10959" fmla="*/ 226991 h 512833"/>
              <a:gd name="connsiteX10960" fmla="*/ 94995 w 4972343"/>
              <a:gd name="connsiteY10960" fmla="*/ 235544 h 512833"/>
              <a:gd name="connsiteX10961" fmla="*/ 86442 w 4972343"/>
              <a:gd name="connsiteY10961" fmla="*/ 226991 h 512833"/>
              <a:gd name="connsiteX10962" fmla="*/ 94995 w 4972343"/>
              <a:gd name="connsiteY10962" fmla="*/ 218438 h 512833"/>
              <a:gd name="connsiteX10963" fmla="*/ 66749 w 4972343"/>
              <a:gd name="connsiteY10963" fmla="*/ 218438 h 512833"/>
              <a:gd name="connsiteX10964" fmla="*/ 75302 w 4972343"/>
              <a:gd name="connsiteY10964" fmla="*/ 226991 h 512833"/>
              <a:gd name="connsiteX10965" fmla="*/ 66749 w 4972343"/>
              <a:gd name="connsiteY10965" fmla="*/ 235544 h 512833"/>
              <a:gd name="connsiteX10966" fmla="*/ 58196 w 4972343"/>
              <a:gd name="connsiteY10966" fmla="*/ 226991 h 512833"/>
              <a:gd name="connsiteX10967" fmla="*/ 66749 w 4972343"/>
              <a:gd name="connsiteY10967" fmla="*/ 218438 h 512833"/>
              <a:gd name="connsiteX10968" fmla="*/ 38504 w 4972343"/>
              <a:gd name="connsiteY10968" fmla="*/ 218438 h 512833"/>
              <a:gd name="connsiteX10969" fmla="*/ 47057 w 4972343"/>
              <a:gd name="connsiteY10969" fmla="*/ 226991 h 512833"/>
              <a:gd name="connsiteX10970" fmla="*/ 38504 w 4972343"/>
              <a:gd name="connsiteY10970" fmla="*/ 235544 h 512833"/>
              <a:gd name="connsiteX10971" fmla="*/ 29951 w 4972343"/>
              <a:gd name="connsiteY10971" fmla="*/ 226991 h 512833"/>
              <a:gd name="connsiteX10972" fmla="*/ 38504 w 4972343"/>
              <a:gd name="connsiteY10972" fmla="*/ 218438 h 512833"/>
              <a:gd name="connsiteX10973" fmla="*/ 10259 w 4972343"/>
              <a:gd name="connsiteY10973" fmla="*/ 218438 h 512833"/>
              <a:gd name="connsiteX10974" fmla="*/ 18811 w 4972343"/>
              <a:gd name="connsiteY10974" fmla="*/ 226991 h 512833"/>
              <a:gd name="connsiteX10975" fmla="*/ 10259 w 4972343"/>
              <a:gd name="connsiteY10975" fmla="*/ 235544 h 512833"/>
              <a:gd name="connsiteX10976" fmla="*/ 1706 w 4972343"/>
              <a:gd name="connsiteY10976" fmla="*/ 226991 h 512833"/>
              <a:gd name="connsiteX10977" fmla="*/ 10259 w 4972343"/>
              <a:gd name="connsiteY10977" fmla="*/ 218438 h 512833"/>
              <a:gd name="connsiteX10978" fmla="*/ 0 w 4972343"/>
              <a:gd name="connsiteY10978" fmla="*/ 198080 h 512833"/>
              <a:gd name="connsiteX10979" fmla="*/ 4450 w 4972343"/>
              <a:gd name="connsiteY10979" fmla="*/ 202530 h 512833"/>
              <a:gd name="connsiteX10980" fmla="*/ 0 w 4972343"/>
              <a:gd name="connsiteY10980" fmla="*/ 206980 h 512833"/>
              <a:gd name="connsiteX10981" fmla="*/ 4967263 w 4972343"/>
              <a:gd name="connsiteY10981" fmla="*/ 194216 h 512833"/>
              <a:gd name="connsiteX10982" fmla="*/ 4972343 w 4972343"/>
              <a:gd name="connsiteY10982" fmla="*/ 199296 h 512833"/>
              <a:gd name="connsiteX10983" fmla="*/ 4972343 w 4972343"/>
              <a:gd name="connsiteY10983" fmla="*/ 205764 h 512833"/>
              <a:gd name="connsiteX10984" fmla="*/ 4967263 w 4972343"/>
              <a:gd name="connsiteY10984" fmla="*/ 210843 h 512833"/>
              <a:gd name="connsiteX10985" fmla="*/ 4958950 w 4972343"/>
              <a:gd name="connsiteY10985" fmla="*/ 202530 h 512833"/>
              <a:gd name="connsiteX10986" fmla="*/ 4967263 w 4972343"/>
              <a:gd name="connsiteY10986" fmla="*/ 194216 h 512833"/>
              <a:gd name="connsiteX10987" fmla="*/ 4939026 w 4972343"/>
              <a:gd name="connsiteY10987" fmla="*/ 194216 h 512833"/>
              <a:gd name="connsiteX10988" fmla="*/ 4947339 w 4972343"/>
              <a:gd name="connsiteY10988" fmla="*/ 202530 h 512833"/>
              <a:gd name="connsiteX10989" fmla="*/ 4939026 w 4972343"/>
              <a:gd name="connsiteY10989" fmla="*/ 210843 h 512833"/>
              <a:gd name="connsiteX10990" fmla="*/ 4930712 w 4972343"/>
              <a:gd name="connsiteY10990" fmla="*/ 202530 h 512833"/>
              <a:gd name="connsiteX10991" fmla="*/ 4939026 w 4972343"/>
              <a:gd name="connsiteY10991" fmla="*/ 194216 h 512833"/>
              <a:gd name="connsiteX10992" fmla="*/ 4910781 w 4972343"/>
              <a:gd name="connsiteY10992" fmla="*/ 194216 h 512833"/>
              <a:gd name="connsiteX10993" fmla="*/ 4919094 w 4972343"/>
              <a:gd name="connsiteY10993" fmla="*/ 202530 h 512833"/>
              <a:gd name="connsiteX10994" fmla="*/ 4910781 w 4972343"/>
              <a:gd name="connsiteY10994" fmla="*/ 210843 h 512833"/>
              <a:gd name="connsiteX10995" fmla="*/ 4902467 w 4972343"/>
              <a:gd name="connsiteY10995" fmla="*/ 202530 h 512833"/>
              <a:gd name="connsiteX10996" fmla="*/ 4910781 w 4972343"/>
              <a:gd name="connsiteY10996" fmla="*/ 194216 h 512833"/>
              <a:gd name="connsiteX10997" fmla="*/ 4882534 w 4972343"/>
              <a:gd name="connsiteY10997" fmla="*/ 194216 h 512833"/>
              <a:gd name="connsiteX10998" fmla="*/ 4890848 w 4972343"/>
              <a:gd name="connsiteY10998" fmla="*/ 202530 h 512833"/>
              <a:gd name="connsiteX10999" fmla="*/ 4882534 w 4972343"/>
              <a:gd name="connsiteY10999" fmla="*/ 210843 h 512833"/>
              <a:gd name="connsiteX11000" fmla="*/ 4874221 w 4972343"/>
              <a:gd name="connsiteY11000" fmla="*/ 202530 h 512833"/>
              <a:gd name="connsiteX11001" fmla="*/ 4882534 w 4972343"/>
              <a:gd name="connsiteY11001" fmla="*/ 194216 h 512833"/>
              <a:gd name="connsiteX11002" fmla="*/ 4854290 w 4972343"/>
              <a:gd name="connsiteY11002" fmla="*/ 194216 h 512833"/>
              <a:gd name="connsiteX11003" fmla="*/ 4862603 w 4972343"/>
              <a:gd name="connsiteY11003" fmla="*/ 202530 h 512833"/>
              <a:gd name="connsiteX11004" fmla="*/ 4854290 w 4972343"/>
              <a:gd name="connsiteY11004" fmla="*/ 210843 h 512833"/>
              <a:gd name="connsiteX11005" fmla="*/ 4845976 w 4972343"/>
              <a:gd name="connsiteY11005" fmla="*/ 202530 h 512833"/>
              <a:gd name="connsiteX11006" fmla="*/ 4854290 w 4972343"/>
              <a:gd name="connsiteY11006" fmla="*/ 194216 h 512833"/>
              <a:gd name="connsiteX11007" fmla="*/ 4826044 w 4972343"/>
              <a:gd name="connsiteY11007" fmla="*/ 194216 h 512833"/>
              <a:gd name="connsiteX11008" fmla="*/ 4834357 w 4972343"/>
              <a:gd name="connsiteY11008" fmla="*/ 202530 h 512833"/>
              <a:gd name="connsiteX11009" fmla="*/ 4826044 w 4972343"/>
              <a:gd name="connsiteY11009" fmla="*/ 210843 h 512833"/>
              <a:gd name="connsiteX11010" fmla="*/ 4817730 w 4972343"/>
              <a:gd name="connsiteY11010" fmla="*/ 202530 h 512833"/>
              <a:gd name="connsiteX11011" fmla="*/ 4826044 w 4972343"/>
              <a:gd name="connsiteY11011" fmla="*/ 194216 h 512833"/>
              <a:gd name="connsiteX11012" fmla="*/ 4797799 w 4972343"/>
              <a:gd name="connsiteY11012" fmla="*/ 194216 h 512833"/>
              <a:gd name="connsiteX11013" fmla="*/ 4806113 w 4972343"/>
              <a:gd name="connsiteY11013" fmla="*/ 202530 h 512833"/>
              <a:gd name="connsiteX11014" fmla="*/ 4797799 w 4972343"/>
              <a:gd name="connsiteY11014" fmla="*/ 210843 h 512833"/>
              <a:gd name="connsiteX11015" fmla="*/ 4789486 w 4972343"/>
              <a:gd name="connsiteY11015" fmla="*/ 202530 h 512833"/>
              <a:gd name="connsiteX11016" fmla="*/ 4797799 w 4972343"/>
              <a:gd name="connsiteY11016" fmla="*/ 194216 h 512833"/>
              <a:gd name="connsiteX11017" fmla="*/ 4769552 w 4972343"/>
              <a:gd name="connsiteY11017" fmla="*/ 194216 h 512833"/>
              <a:gd name="connsiteX11018" fmla="*/ 4777866 w 4972343"/>
              <a:gd name="connsiteY11018" fmla="*/ 202530 h 512833"/>
              <a:gd name="connsiteX11019" fmla="*/ 4769552 w 4972343"/>
              <a:gd name="connsiteY11019" fmla="*/ 210843 h 512833"/>
              <a:gd name="connsiteX11020" fmla="*/ 4761239 w 4972343"/>
              <a:gd name="connsiteY11020" fmla="*/ 202530 h 512833"/>
              <a:gd name="connsiteX11021" fmla="*/ 4769552 w 4972343"/>
              <a:gd name="connsiteY11021" fmla="*/ 194216 h 512833"/>
              <a:gd name="connsiteX11022" fmla="*/ 4741308 w 4972343"/>
              <a:gd name="connsiteY11022" fmla="*/ 194216 h 512833"/>
              <a:gd name="connsiteX11023" fmla="*/ 4749621 w 4972343"/>
              <a:gd name="connsiteY11023" fmla="*/ 202530 h 512833"/>
              <a:gd name="connsiteX11024" fmla="*/ 4741308 w 4972343"/>
              <a:gd name="connsiteY11024" fmla="*/ 210843 h 512833"/>
              <a:gd name="connsiteX11025" fmla="*/ 4732994 w 4972343"/>
              <a:gd name="connsiteY11025" fmla="*/ 202530 h 512833"/>
              <a:gd name="connsiteX11026" fmla="*/ 4741308 w 4972343"/>
              <a:gd name="connsiteY11026" fmla="*/ 194216 h 512833"/>
              <a:gd name="connsiteX11027" fmla="*/ 4713062 w 4972343"/>
              <a:gd name="connsiteY11027" fmla="*/ 194216 h 512833"/>
              <a:gd name="connsiteX11028" fmla="*/ 4721375 w 4972343"/>
              <a:gd name="connsiteY11028" fmla="*/ 202530 h 512833"/>
              <a:gd name="connsiteX11029" fmla="*/ 4713062 w 4972343"/>
              <a:gd name="connsiteY11029" fmla="*/ 210843 h 512833"/>
              <a:gd name="connsiteX11030" fmla="*/ 4704748 w 4972343"/>
              <a:gd name="connsiteY11030" fmla="*/ 202530 h 512833"/>
              <a:gd name="connsiteX11031" fmla="*/ 4713062 w 4972343"/>
              <a:gd name="connsiteY11031" fmla="*/ 194216 h 512833"/>
              <a:gd name="connsiteX11032" fmla="*/ 4684817 w 4972343"/>
              <a:gd name="connsiteY11032" fmla="*/ 194216 h 512833"/>
              <a:gd name="connsiteX11033" fmla="*/ 4693131 w 4972343"/>
              <a:gd name="connsiteY11033" fmla="*/ 202530 h 512833"/>
              <a:gd name="connsiteX11034" fmla="*/ 4684817 w 4972343"/>
              <a:gd name="connsiteY11034" fmla="*/ 210843 h 512833"/>
              <a:gd name="connsiteX11035" fmla="*/ 4676503 w 4972343"/>
              <a:gd name="connsiteY11035" fmla="*/ 202530 h 512833"/>
              <a:gd name="connsiteX11036" fmla="*/ 4684817 w 4972343"/>
              <a:gd name="connsiteY11036" fmla="*/ 194216 h 512833"/>
              <a:gd name="connsiteX11037" fmla="*/ 4656571 w 4972343"/>
              <a:gd name="connsiteY11037" fmla="*/ 194216 h 512833"/>
              <a:gd name="connsiteX11038" fmla="*/ 4664884 w 4972343"/>
              <a:gd name="connsiteY11038" fmla="*/ 202530 h 512833"/>
              <a:gd name="connsiteX11039" fmla="*/ 4656571 w 4972343"/>
              <a:gd name="connsiteY11039" fmla="*/ 210843 h 512833"/>
              <a:gd name="connsiteX11040" fmla="*/ 4648257 w 4972343"/>
              <a:gd name="connsiteY11040" fmla="*/ 202530 h 512833"/>
              <a:gd name="connsiteX11041" fmla="*/ 4656571 w 4972343"/>
              <a:gd name="connsiteY11041" fmla="*/ 194216 h 512833"/>
              <a:gd name="connsiteX11042" fmla="*/ 4628326 w 4972343"/>
              <a:gd name="connsiteY11042" fmla="*/ 194216 h 512833"/>
              <a:gd name="connsiteX11043" fmla="*/ 4636639 w 4972343"/>
              <a:gd name="connsiteY11043" fmla="*/ 202530 h 512833"/>
              <a:gd name="connsiteX11044" fmla="*/ 4628326 w 4972343"/>
              <a:gd name="connsiteY11044" fmla="*/ 210843 h 512833"/>
              <a:gd name="connsiteX11045" fmla="*/ 4620012 w 4972343"/>
              <a:gd name="connsiteY11045" fmla="*/ 202530 h 512833"/>
              <a:gd name="connsiteX11046" fmla="*/ 4628326 w 4972343"/>
              <a:gd name="connsiteY11046" fmla="*/ 194216 h 512833"/>
              <a:gd name="connsiteX11047" fmla="*/ 4600080 w 4972343"/>
              <a:gd name="connsiteY11047" fmla="*/ 194216 h 512833"/>
              <a:gd name="connsiteX11048" fmla="*/ 4608393 w 4972343"/>
              <a:gd name="connsiteY11048" fmla="*/ 202530 h 512833"/>
              <a:gd name="connsiteX11049" fmla="*/ 4600080 w 4972343"/>
              <a:gd name="connsiteY11049" fmla="*/ 210843 h 512833"/>
              <a:gd name="connsiteX11050" fmla="*/ 4591766 w 4972343"/>
              <a:gd name="connsiteY11050" fmla="*/ 202530 h 512833"/>
              <a:gd name="connsiteX11051" fmla="*/ 4600080 w 4972343"/>
              <a:gd name="connsiteY11051" fmla="*/ 194216 h 512833"/>
              <a:gd name="connsiteX11052" fmla="*/ 4571835 w 4972343"/>
              <a:gd name="connsiteY11052" fmla="*/ 194216 h 512833"/>
              <a:gd name="connsiteX11053" fmla="*/ 4580149 w 4972343"/>
              <a:gd name="connsiteY11053" fmla="*/ 202530 h 512833"/>
              <a:gd name="connsiteX11054" fmla="*/ 4571835 w 4972343"/>
              <a:gd name="connsiteY11054" fmla="*/ 210843 h 512833"/>
              <a:gd name="connsiteX11055" fmla="*/ 4563521 w 4972343"/>
              <a:gd name="connsiteY11055" fmla="*/ 202530 h 512833"/>
              <a:gd name="connsiteX11056" fmla="*/ 4571835 w 4972343"/>
              <a:gd name="connsiteY11056" fmla="*/ 194216 h 512833"/>
              <a:gd name="connsiteX11057" fmla="*/ 4543589 w 4972343"/>
              <a:gd name="connsiteY11057" fmla="*/ 194216 h 512833"/>
              <a:gd name="connsiteX11058" fmla="*/ 4551902 w 4972343"/>
              <a:gd name="connsiteY11058" fmla="*/ 202530 h 512833"/>
              <a:gd name="connsiteX11059" fmla="*/ 4543589 w 4972343"/>
              <a:gd name="connsiteY11059" fmla="*/ 210843 h 512833"/>
              <a:gd name="connsiteX11060" fmla="*/ 4535275 w 4972343"/>
              <a:gd name="connsiteY11060" fmla="*/ 202530 h 512833"/>
              <a:gd name="connsiteX11061" fmla="*/ 4543589 w 4972343"/>
              <a:gd name="connsiteY11061" fmla="*/ 194216 h 512833"/>
              <a:gd name="connsiteX11062" fmla="*/ 4515344 w 4972343"/>
              <a:gd name="connsiteY11062" fmla="*/ 194216 h 512833"/>
              <a:gd name="connsiteX11063" fmla="*/ 4523657 w 4972343"/>
              <a:gd name="connsiteY11063" fmla="*/ 202530 h 512833"/>
              <a:gd name="connsiteX11064" fmla="*/ 4515344 w 4972343"/>
              <a:gd name="connsiteY11064" fmla="*/ 210843 h 512833"/>
              <a:gd name="connsiteX11065" fmla="*/ 4507030 w 4972343"/>
              <a:gd name="connsiteY11065" fmla="*/ 202530 h 512833"/>
              <a:gd name="connsiteX11066" fmla="*/ 4515344 w 4972343"/>
              <a:gd name="connsiteY11066" fmla="*/ 194216 h 512833"/>
              <a:gd name="connsiteX11067" fmla="*/ 4487098 w 4972343"/>
              <a:gd name="connsiteY11067" fmla="*/ 194216 h 512833"/>
              <a:gd name="connsiteX11068" fmla="*/ 4495411 w 4972343"/>
              <a:gd name="connsiteY11068" fmla="*/ 202530 h 512833"/>
              <a:gd name="connsiteX11069" fmla="*/ 4487098 w 4972343"/>
              <a:gd name="connsiteY11069" fmla="*/ 210843 h 512833"/>
              <a:gd name="connsiteX11070" fmla="*/ 4478784 w 4972343"/>
              <a:gd name="connsiteY11070" fmla="*/ 202530 h 512833"/>
              <a:gd name="connsiteX11071" fmla="*/ 4487098 w 4972343"/>
              <a:gd name="connsiteY11071" fmla="*/ 194216 h 512833"/>
              <a:gd name="connsiteX11072" fmla="*/ 4458853 w 4972343"/>
              <a:gd name="connsiteY11072" fmla="*/ 194216 h 512833"/>
              <a:gd name="connsiteX11073" fmla="*/ 4467166 w 4972343"/>
              <a:gd name="connsiteY11073" fmla="*/ 202530 h 512833"/>
              <a:gd name="connsiteX11074" fmla="*/ 4458853 w 4972343"/>
              <a:gd name="connsiteY11074" fmla="*/ 210843 h 512833"/>
              <a:gd name="connsiteX11075" fmla="*/ 4450539 w 4972343"/>
              <a:gd name="connsiteY11075" fmla="*/ 202530 h 512833"/>
              <a:gd name="connsiteX11076" fmla="*/ 4458853 w 4972343"/>
              <a:gd name="connsiteY11076" fmla="*/ 194216 h 512833"/>
              <a:gd name="connsiteX11077" fmla="*/ 4430607 w 4972343"/>
              <a:gd name="connsiteY11077" fmla="*/ 194216 h 512833"/>
              <a:gd name="connsiteX11078" fmla="*/ 4438920 w 4972343"/>
              <a:gd name="connsiteY11078" fmla="*/ 202530 h 512833"/>
              <a:gd name="connsiteX11079" fmla="*/ 4430607 w 4972343"/>
              <a:gd name="connsiteY11079" fmla="*/ 210843 h 512833"/>
              <a:gd name="connsiteX11080" fmla="*/ 4422293 w 4972343"/>
              <a:gd name="connsiteY11080" fmla="*/ 202530 h 512833"/>
              <a:gd name="connsiteX11081" fmla="*/ 4430607 w 4972343"/>
              <a:gd name="connsiteY11081" fmla="*/ 194216 h 512833"/>
              <a:gd name="connsiteX11082" fmla="*/ 4402362 w 4972343"/>
              <a:gd name="connsiteY11082" fmla="*/ 194216 h 512833"/>
              <a:gd name="connsiteX11083" fmla="*/ 4410675 w 4972343"/>
              <a:gd name="connsiteY11083" fmla="*/ 202530 h 512833"/>
              <a:gd name="connsiteX11084" fmla="*/ 4402362 w 4972343"/>
              <a:gd name="connsiteY11084" fmla="*/ 210843 h 512833"/>
              <a:gd name="connsiteX11085" fmla="*/ 4394048 w 4972343"/>
              <a:gd name="connsiteY11085" fmla="*/ 202530 h 512833"/>
              <a:gd name="connsiteX11086" fmla="*/ 4402362 w 4972343"/>
              <a:gd name="connsiteY11086" fmla="*/ 194216 h 512833"/>
              <a:gd name="connsiteX11087" fmla="*/ 4374116 w 4972343"/>
              <a:gd name="connsiteY11087" fmla="*/ 194216 h 512833"/>
              <a:gd name="connsiteX11088" fmla="*/ 4382429 w 4972343"/>
              <a:gd name="connsiteY11088" fmla="*/ 202530 h 512833"/>
              <a:gd name="connsiteX11089" fmla="*/ 4374116 w 4972343"/>
              <a:gd name="connsiteY11089" fmla="*/ 210843 h 512833"/>
              <a:gd name="connsiteX11090" fmla="*/ 4365802 w 4972343"/>
              <a:gd name="connsiteY11090" fmla="*/ 202530 h 512833"/>
              <a:gd name="connsiteX11091" fmla="*/ 4374116 w 4972343"/>
              <a:gd name="connsiteY11091" fmla="*/ 194216 h 512833"/>
              <a:gd name="connsiteX11092" fmla="*/ 4345871 w 4972343"/>
              <a:gd name="connsiteY11092" fmla="*/ 194216 h 512833"/>
              <a:gd name="connsiteX11093" fmla="*/ 4354184 w 4972343"/>
              <a:gd name="connsiteY11093" fmla="*/ 202530 h 512833"/>
              <a:gd name="connsiteX11094" fmla="*/ 4345871 w 4972343"/>
              <a:gd name="connsiteY11094" fmla="*/ 210843 h 512833"/>
              <a:gd name="connsiteX11095" fmla="*/ 4337557 w 4972343"/>
              <a:gd name="connsiteY11095" fmla="*/ 202530 h 512833"/>
              <a:gd name="connsiteX11096" fmla="*/ 4345871 w 4972343"/>
              <a:gd name="connsiteY11096" fmla="*/ 194216 h 512833"/>
              <a:gd name="connsiteX11097" fmla="*/ 4317625 w 4972343"/>
              <a:gd name="connsiteY11097" fmla="*/ 194216 h 512833"/>
              <a:gd name="connsiteX11098" fmla="*/ 4325938 w 4972343"/>
              <a:gd name="connsiteY11098" fmla="*/ 202530 h 512833"/>
              <a:gd name="connsiteX11099" fmla="*/ 4317625 w 4972343"/>
              <a:gd name="connsiteY11099" fmla="*/ 210843 h 512833"/>
              <a:gd name="connsiteX11100" fmla="*/ 4309311 w 4972343"/>
              <a:gd name="connsiteY11100" fmla="*/ 202530 h 512833"/>
              <a:gd name="connsiteX11101" fmla="*/ 4317625 w 4972343"/>
              <a:gd name="connsiteY11101" fmla="*/ 194216 h 512833"/>
              <a:gd name="connsiteX11102" fmla="*/ 4289380 w 4972343"/>
              <a:gd name="connsiteY11102" fmla="*/ 194216 h 512833"/>
              <a:gd name="connsiteX11103" fmla="*/ 4297694 w 4972343"/>
              <a:gd name="connsiteY11103" fmla="*/ 202530 h 512833"/>
              <a:gd name="connsiteX11104" fmla="*/ 4289380 w 4972343"/>
              <a:gd name="connsiteY11104" fmla="*/ 210843 h 512833"/>
              <a:gd name="connsiteX11105" fmla="*/ 4281067 w 4972343"/>
              <a:gd name="connsiteY11105" fmla="*/ 202530 h 512833"/>
              <a:gd name="connsiteX11106" fmla="*/ 4289380 w 4972343"/>
              <a:gd name="connsiteY11106" fmla="*/ 194216 h 512833"/>
              <a:gd name="connsiteX11107" fmla="*/ 4261134 w 4972343"/>
              <a:gd name="connsiteY11107" fmla="*/ 194216 h 512833"/>
              <a:gd name="connsiteX11108" fmla="*/ 4269447 w 4972343"/>
              <a:gd name="connsiteY11108" fmla="*/ 202530 h 512833"/>
              <a:gd name="connsiteX11109" fmla="*/ 4261134 w 4972343"/>
              <a:gd name="connsiteY11109" fmla="*/ 210843 h 512833"/>
              <a:gd name="connsiteX11110" fmla="*/ 4252820 w 4972343"/>
              <a:gd name="connsiteY11110" fmla="*/ 202530 h 512833"/>
              <a:gd name="connsiteX11111" fmla="*/ 4261134 w 4972343"/>
              <a:gd name="connsiteY11111" fmla="*/ 194216 h 512833"/>
              <a:gd name="connsiteX11112" fmla="*/ 4232889 w 4972343"/>
              <a:gd name="connsiteY11112" fmla="*/ 194216 h 512833"/>
              <a:gd name="connsiteX11113" fmla="*/ 4241203 w 4972343"/>
              <a:gd name="connsiteY11113" fmla="*/ 202530 h 512833"/>
              <a:gd name="connsiteX11114" fmla="*/ 4232889 w 4972343"/>
              <a:gd name="connsiteY11114" fmla="*/ 210843 h 512833"/>
              <a:gd name="connsiteX11115" fmla="*/ 4224576 w 4972343"/>
              <a:gd name="connsiteY11115" fmla="*/ 202530 h 512833"/>
              <a:gd name="connsiteX11116" fmla="*/ 4232889 w 4972343"/>
              <a:gd name="connsiteY11116" fmla="*/ 194216 h 512833"/>
              <a:gd name="connsiteX11117" fmla="*/ 4204643 w 4972343"/>
              <a:gd name="connsiteY11117" fmla="*/ 194216 h 512833"/>
              <a:gd name="connsiteX11118" fmla="*/ 4212956 w 4972343"/>
              <a:gd name="connsiteY11118" fmla="*/ 202530 h 512833"/>
              <a:gd name="connsiteX11119" fmla="*/ 4204643 w 4972343"/>
              <a:gd name="connsiteY11119" fmla="*/ 210843 h 512833"/>
              <a:gd name="connsiteX11120" fmla="*/ 4196329 w 4972343"/>
              <a:gd name="connsiteY11120" fmla="*/ 202530 h 512833"/>
              <a:gd name="connsiteX11121" fmla="*/ 4204643 w 4972343"/>
              <a:gd name="connsiteY11121" fmla="*/ 194216 h 512833"/>
              <a:gd name="connsiteX11122" fmla="*/ 4176398 w 4972343"/>
              <a:gd name="connsiteY11122" fmla="*/ 194216 h 512833"/>
              <a:gd name="connsiteX11123" fmla="*/ 4184712 w 4972343"/>
              <a:gd name="connsiteY11123" fmla="*/ 202530 h 512833"/>
              <a:gd name="connsiteX11124" fmla="*/ 4176398 w 4972343"/>
              <a:gd name="connsiteY11124" fmla="*/ 210843 h 512833"/>
              <a:gd name="connsiteX11125" fmla="*/ 4168085 w 4972343"/>
              <a:gd name="connsiteY11125" fmla="*/ 202530 h 512833"/>
              <a:gd name="connsiteX11126" fmla="*/ 4176398 w 4972343"/>
              <a:gd name="connsiteY11126" fmla="*/ 194216 h 512833"/>
              <a:gd name="connsiteX11127" fmla="*/ 4148152 w 4972343"/>
              <a:gd name="connsiteY11127" fmla="*/ 194216 h 512833"/>
              <a:gd name="connsiteX11128" fmla="*/ 4156466 w 4972343"/>
              <a:gd name="connsiteY11128" fmla="*/ 202530 h 512833"/>
              <a:gd name="connsiteX11129" fmla="*/ 4148152 w 4972343"/>
              <a:gd name="connsiteY11129" fmla="*/ 210843 h 512833"/>
              <a:gd name="connsiteX11130" fmla="*/ 4139839 w 4972343"/>
              <a:gd name="connsiteY11130" fmla="*/ 202530 h 512833"/>
              <a:gd name="connsiteX11131" fmla="*/ 4148152 w 4972343"/>
              <a:gd name="connsiteY11131" fmla="*/ 194216 h 512833"/>
              <a:gd name="connsiteX11132" fmla="*/ 4119906 w 4972343"/>
              <a:gd name="connsiteY11132" fmla="*/ 194216 h 512833"/>
              <a:gd name="connsiteX11133" fmla="*/ 4128219 w 4972343"/>
              <a:gd name="connsiteY11133" fmla="*/ 202530 h 512833"/>
              <a:gd name="connsiteX11134" fmla="*/ 4119906 w 4972343"/>
              <a:gd name="connsiteY11134" fmla="*/ 210843 h 512833"/>
              <a:gd name="connsiteX11135" fmla="*/ 4111592 w 4972343"/>
              <a:gd name="connsiteY11135" fmla="*/ 202530 h 512833"/>
              <a:gd name="connsiteX11136" fmla="*/ 4119906 w 4972343"/>
              <a:gd name="connsiteY11136" fmla="*/ 194216 h 512833"/>
              <a:gd name="connsiteX11137" fmla="*/ 4091661 w 4972343"/>
              <a:gd name="connsiteY11137" fmla="*/ 194216 h 512833"/>
              <a:gd name="connsiteX11138" fmla="*/ 4099975 w 4972343"/>
              <a:gd name="connsiteY11138" fmla="*/ 202530 h 512833"/>
              <a:gd name="connsiteX11139" fmla="*/ 4091661 w 4972343"/>
              <a:gd name="connsiteY11139" fmla="*/ 210843 h 512833"/>
              <a:gd name="connsiteX11140" fmla="*/ 4083348 w 4972343"/>
              <a:gd name="connsiteY11140" fmla="*/ 202530 h 512833"/>
              <a:gd name="connsiteX11141" fmla="*/ 4091661 w 4972343"/>
              <a:gd name="connsiteY11141" fmla="*/ 194216 h 512833"/>
              <a:gd name="connsiteX11142" fmla="*/ 4063415 w 4972343"/>
              <a:gd name="connsiteY11142" fmla="*/ 194216 h 512833"/>
              <a:gd name="connsiteX11143" fmla="*/ 4071728 w 4972343"/>
              <a:gd name="connsiteY11143" fmla="*/ 202530 h 512833"/>
              <a:gd name="connsiteX11144" fmla="*/ 4063415 w 4972343"/>
              <a:gd name="connsiteY11144" fmla="*/ 210843 h 512833"/>
              <a:gd name="connsiteX11145" fmla="*/ 4055101 w 4972343"/>
              <a:gd name="connsiteY11145" fmla="*/ 202530 h 512833"/>
              <a:gd name="connsiteX11146" fmla="*/ 4063415 w 4972343"/>
              <a:gd name="connsiteY11146" fmla="*/ 194216 h 512833"/>
              <a:gd name="connsiteX11147" fmla="*/ 4035170 w 4972343"/>
              <a:gd name="connsiteY11147" fmla="*/ 194216 h 512833"/>
              <a:gd name="connsiteX11148" fmla="*/ 4043483 w 4972343"/>
              <a:gd name="connsiteY11148" fmla="*/ 202530 h 512833"/>
              <a:gd name="connsiteX11149" fmla="*/ 4035170 w 4972343"/>
              <a:gd name="connsiteY11149" fmla="*/ 210843 h 512833"/>
              <a:gd name="connsiteX11150" fmla="*/ 4026856 w 4972343"/>
              <a:gd name="connsiteY11150" fmla="*/ 202530 h 512833"/>
              <a:gd name="connsiteX11151" fmla="*/ 4035170 w 4972343"/>
              <a:gd name="connsiteY11151" fmla="*/ 194216 h 512833"/>
              <a:gd name="connsiteX11152" fmla="*/ 4006924 w 4972343"/>
              <a:gd name="connsiteY11152" fmla="*/ 194216 h 512833"/>
              <a:gd name="connsiteX11153" fmla="*/ 4015237 w 4972343"/>
              <a:gd name="connsiteY11153" fmla="*/ 202530 h 512833"/>
              <a:gd name="connsiteX11154" fmla="*/ 4006924 w 4972343"/>
              <a:gd name="connsiteY11154" fmla="*/ 210843 h 512833"/>
              <a:gd name="connsiteX11155" fmla="*/ 3998610 w 4972343"/>
              <a:gd name="connsiteY11155" fmla="*/ 202530 h 512833"/>
              <a:gd name="connsiteX11156" fmla="*/ 4006924 w 4972343"/>
              <a:gd name="connsiteY11156" fmla="*/ 194216 h 512833"/>
              <a:gd name="connsiteX11157" fmla="*/ 3978679 w 4972343"/>
              <a:gd name="connsiteY11157" fmla="*/ 194216 h 512833"/>
              <a:gd name="connsiteX11158" fmla="*/ 3986993 w 4972343"/>
              <a:gd name="connsiteY11158" fmla="*/ 202530 h 512833"/>
              <a:gd name="connsiteX11159" fmla="*/ 3978679 w 4972343"/>
              <a:gd name="connsiteY11159" fmla="*/ 210843 h 512833"/>
              <a:gd name="connsiteX11160" fmla="*/ 3970366 w 4972343"/>
              <a:gd name="connsiteY11160" fmla="*/ 202530 h 512833"/>
              <a:gd name="connsiteX11161" fmla="*/ 3978679 w 4972343"/>
              <a:gd name="connsiteY11161" fmla="*/ 194216 h 512833"/>
              <a:gd name="connsiteX11162" fmla="*/ 3950433 w 4972343"/>
              <a:gd name="connsiteY11162" fmla="*/ 194216 h 512833"/>
              <a:gd name="connsiteX11163" fmla="*/ 3958746 w 4972343"/>
              <a:gd name="connsiteY11163" fmla="*/ 202530 h 512833"/>
              <a:gd name="connsiteX11164" fmla="*/ 3950433 w 4972343"/>
              <a:gd name="connsiteY11164" fmla="*/ 210843 h 512833"/>
              <a:gd name="connsiteX11165" fmla="*/ 3942119 w 4972343"/>
              <a:gd name="connsiteY11165" fmla="*/ 202530 h 512833"/>
              <a:gd name="connsiteX11166" fmla="*/ 3950433 w 4972343"/>
              <a:gd name="connsiteY11166" fmla="*/ 194216 h 512833"/>
              <a:gd name="connsiteX11167" fmla="*/ 3922188 w 4972343"/>
              <a:gd name="connsiteY11167" fmla="*/ 194216 h 512833"/>
              <a:gd name="connsiteX11168" fmla="*/ 3930502 w 4972343"/>
              <a:gd name="connsiteY11168" fmla="*/ 202530 h 512833"/>
              <a:gd name="connsiteX11169" fmla="*/ 3922188 w 4972343"/>
              <a:gd name="connsiteY11169" fmla="*/ 210843 h 512833"/>
              <a:gd name="connsiteX11170" fmla="*/ 3913875 w 4972343"/>
              <a:gd name="connsiteY11170" fmla="*/ 202530 h 512833"/>
              <a:gd name="connsiteX11171" fmla="*/ 3922188 w 4972343"/>
              <a:gd name="connsiteY11171" fmla="*/ 194216 h 512833"/>
              <a:gd name="connsiteX11172" fmla="*/ 3893942 w 4972343"/>
              <a:gd name="connsiteY11172" fmla="*/ 194216 h 512833"/>
              <a:gd name="connsiteX11173" fmla="*/ 3902255 w 4972343"/>
              <a:gd name="connsiteY11173" fmla="*/ 202530 h 512833"/>
              <a:gd name="connsiteX11174" fmla="*/ 3893942 w 4972343"/>
              <a:gd name="connsiteY11174" fmla="*/ 210843 h 512833"/>
              <a:gd name="connsiteX11175" fmla="*/ 3885628 w 4972343"/>
              <a:gd name="connsiteY11175" fmla="*/ 202530 h 512833"/>
              <a:gd name="connsiteX11176" fmla="*/ 3893942 w 4972343"/>
              <a:gd name="connsiteY11176" fmla="*/ 194216 h 512833"/>
              <a:gd name="connsiteX11177" fmla="*/ 3865697 w 4972343"/>
              <a:gd name="connsiteY11177" fmla="*/ 194216 h 512833"/>
              <a:gd name="connsiteX11178" fmla="*/ 3874011 w 4972343"/>
              <a:gd name="connsiteY11178" fmla="*/ 202530 h 512833"/>
              <a:gd name="connsiteX11179" fmla="*/ 3865697 w 4972343"/>
              <a:gd name="connsiteY11179" fmla="*/ 210843 h 512833"/>
              <a:gd name="connsiteX11180" fmla="*/ 3857384 w 4972343"/>
              <a:gd name="connsiteY11180" fmla="*/ 202530 h 512833"/>
              <a:gd name="connsiteX11181" fmla="*/ 3865697 w 4972343"/>
              <a:gd name="connsiteY11181" fmla="*/ 194216 h 512833"/>
              <a:gd name="connsiteX11182" fmla="*/ 3837451 w 4972343"/>
              <a:gd name="connsiteY11182" fmla="*/ 194216 h 512833"/>
              <a:gd name="connsiteX11183" fmla="*/ 3845764 w 4972343"/>
              <a:gd name="connsiteY11183" fmla="*/ 202530 h 512833"/>
              <a:gd name="connsiteX11184" fmla="*/ 3837451 w 4972343"/>
              <a:gd name="connsiteY11184" fmla="*/ 210843 h 512833"/>
              <a:gd name="connsiteX11185" fmla="*/ 3829137 w 4972343"/>
              <a:gd name="connsiteY11185" fmla="*/ 202530 h 512833"/>
              <a:gd name="connsiteX11186" fmla="*/ 3837451 w 4972343"/>
              <a:gd name="connsiteY11186" fmla="*/ 194216 h 512833"/>
              <a:gd name="connsiteX11187" fmla="*/ 3809206 w 4972343"/>
              <a:gd name="connsiteY11187" fmla="*/ 194216 h 512833"/>
              <a:gd name="connsiteX11188" fmla="*/ 3817520 w 4972343"/>
              <a:gd name="connsiteY11188" fmla="*/ 202530 h 512833"/>
              <a:gd name="connsiteX11189" fmla="*/ 3809206 w 4972343"/>
              <a:gd name="connsiteY11189" fmla="*/ 210843 h 512833"/>
              <a:gd name="connsiteX11190" fmla="*/ 3800893 w 4972343"/>
              <a:gd name="connsiteY11190" fmla="*/ 202530 h 512833"/>
              <a:gd name="connsiteX11191" fmla="*/ 3809206 w 4972343"/>
              <a:gd name="connsiteY11191" fmla="*/ 194216 h 512833"/>
              <a:gd name="connsiteX11192" fmla="*/ 3780960 w 4972343"/>
              <a:gd name="connsiteY11192" fmla="*/ 194216 h 512833"/>
              <a:gd name="connsiteX11193" fmla="*/ 3789273 w 4972343"/>
              <a:gd name="connsiteY11193" fmla="*/ 202530 h 512833"/>
              <a:gd name="connsiteX11194" fmla="*/ 3780960 w 4972343"/>
              <a:gd name="connsiteY11194" fmla="*/ 210843 h 512833"/>
              <a:gd name="connsiteX11195" fmla="*/ 3772646 w 4972343"/>
              <a:gd name="connsiteY11195" fmla="*/ 202530 h 512833"/>
              <a:gd name="connsiteX11196" fmla="*/ 3780960 w 4972343"/>
              <a:gd name="connsiteY11196" fmla="*/ 194216 h 512833"/>
              <a:gd name="connsiteX11197" fmla="*/ 3752715 w 4972343"/>
              <a:gd name="connsiteY11197" fmla="*/ 194216 h 512833"/>
              <a:gd name="connsiteX11198" fmla="*/ 3761029 w 4972343"/>
              <a:gd name="connsiteY11198" fmla="*/ 202530 h 512833"/>
              <a:gd name="connsiteX11199" fmla="*/ 3752715 w 4972343"/>
              <a:gd name="connsiteY11199" fmla="*/ 210843 h 512833"/>
              <a:gd name="connsiteX11200" fmla="*/ 3744402 w 4972343"/>
              <a:gd name="connsiteY11200" fmla="*/ 202530 h 512833"/>
              <a:gd name="connsiteX11201" fmla="*/ 3752715 w 4972343"/>
              <a:gd name="connsiteY11201" fmla="*/ 194216 h 512833"/>
              <a:gd name="connsiteX11202" fmla="*/ 3724469 w 4972343"/>
              <a:gd name="connsiteY11202" fmla="*/ 194216 h 512833"/>
              <a:gd name="connsiteX11203" fmla="*/ 3732782 w 4972343"/>
              <a:gd name="connsiteY11203" fmla="*/ 202530 h 512833"/>
              <a:gd name="connsiteX11204" fmla="*/ 3724469 w 4972343"/>
              <a:gd name="connsiteY11204" fmla="*/ 210843 h 512833"/>
              <a:gd name="connsiteX11205" fmla="*/ 3716155 w 4972343"/>
              <a:gd name="connsiteY11205" fmla="*/ 202530 h 512833"/>
              <a:gd name="connsiteX11206" fmla="*/ 3724469 w 4972343"/>
              <a:gd name="connsiteY11206" fmla="*/ 194216 h 512833"/>
              <a:gd name="connsiteX11207" fmla="*/ 3696224 w 4972343"/>
              <a:gd name="connsiteY11207" fmla="*/ 194216 h 512833"/>
              <a:gd name="connsiteX11208" fmla="*/ 3704538 w 4972343"/>
              <a:gd name="connsiteY11208" fmla="*/ 202530 h 512833"/>
              <a:gd name="connsiteX11209" fmla="*/ 3696224 w 4972343"/>
              <a:gd name="connsiteY11209" fmla="*/ 210843 h 512833"/>
              <a:gd name="connsiteX11210" fmla="*/ 3687911 w 4972343"/>
              <a:gd name="connsiteY11210" fmla="*/ 202530 h 512833"/>
              <a:gd name="connsiteX11211" fmla="*/ 3696224 w 4972343"/>
              <a:gd name="connsiteY11211" fmla="*/ 194216 h 512833"/>
              <a:gd name="connsiteX11212" fmla="*/ 3667978 w 4972343"/>
              <a:gd name="connsiteY11212" fmla="*/ 194216 h 512833"/>
              <a:gd name="connsiteX11213" fmla="*/ 3676291 w 4972343"/>
              <a:gd name="connsiteY11213" fmla="*/ 202530 h 512833"/>
              <a:gd name="connsiteX11214" fmla="*/ 3667978 w 4972343"/>
              <a:gd name="connsiteY11214" fmla="*/ 210843 h 512833"/>
              <a:gd name="connsiteX11215" fmla="*/ 3659664 w 4972343"/>
              <a:gd name="connsiteY11215" fmla="*/ 202530 h 512833"/>
              <a:gd name="connsiteX11216" fmla="*/ 3667978 w 4972343"/>
              <a:gd name="connsiteY11216" fmla="*/ 194216 h 512833"/>
              <a:gd name="connsiteX11217" fmla="*/ 3639733 w 4972343"/>
              <a:gd name="connsiteY11217" fmla="*/ 194216 h 512833"/>
              <a:gd name="connsiteX11218" fmla="*/ 3648047 w 4972343"/>
              <a:gd name="connsiteY11218" fmla="*/ 202530 h 512833"/>
              <a:gd name="connsiteX11219" fmla="*/ 3639733 w 4972343"/>
              <a:gd name="connsiteY11219" fmla="*/ 210843 h 512833"/>
              <a:gd name="connsiteX11220" fmla="*/ 3631420 w 4972343"/>
              <a:gd name="connsiteY11220" fmla="*/ 202530 h 512833"/>
              <a:gd name="connsiteX11221" fmla="*/ 3639733 w 4972343"/>
              <a:gd name="connsiteY11221" fmla="*/ 194216 h 512833"/>
              <a:gd name="connsiteX11222" fmla="*/ 3611487 w 4972343"/>
              <a:gd name="connsiteY11222" fmla="*/ 194216 h 512833"/>
              <a:gd name="connsiteX11223" fmla="*/ 3619800 w 4972343"/>
              <a:gd name="connsiteY11223" fmla="*/ 202530 h 512833"/>
              <a:gd name="connsiteX11224" fmla="*/ 3611487 w 4972343"/>
              <a:gd name="connsiteY11224" fmla="*/ 210843 h 512833"/>
              <a:gd name="connsiteX11225" fmla="*/ 3603173 w 4972343"/>
              <a:gd name="connsiteY11225" fmla="*/ 202530 h 512833"/>
              <a:gd name="connsiteX11226" fmla="*/ 3611487 w 4972343"/>
              <a:gd name="connsiteY11226" fmla="*/ 194216 h 512833"/>
              <a:gd name="connsiteX11227" fmla="*/ 3583242 w 4972343"/>
              <a:gd name="connsiteY11227" fmla="*/ 194216 h 512833"/>
              <a:gd name="connsiteX11228" fmla="*/ 3591556 w 4972343"/>
              <a:gd name="connsiteY11228" fmla="*/ 202530 h 512833"/>
              <a:gd name="connsiteX11229" fmla="*/ 3583242 w 4972343"/>
              <a:gd name="connsiteY11229" fmla="*/ 210843 h 512833"/>
              <a:gd name="connsiteX11230" fmla="*/ 3574929 w 4972343"/>
              <a:gd name="connsiteY11230" fmla="*/ 202530 h 512833"/>
              <a:gd name="connsiteX11231" fmla="*/ 3583242 w 4972343"/>
              <a:gd name="connsiteY11231" fmla="*/ 194216 h 512833"/>
              <a:gd name="connsiteX11232" fmla="*/ 3554996 w 4972343"/>
              <a:gd name="connsiteY11232" fmla="*/ 194216 h 512833"/>
              <a:gd name="connsiteX11233" fmla="*/ 3563310 w 4972343"/>
              <a:gd name="connsiteY11233" fmla="*/ 202530 h 512833"/>
              <a:gd name="connsiteX11234" fmla="*/ 3554996 w 4972343"/>
              <a:gd name="connsiteY11234" fmla="*/ 210843 h 512833"/>
              <a:gd name="connsiteX11235" fmla="*/ 3546683 w 4972343"/>
              <a:gd name="connsiteY11235" fmla="*/ 202530 h 512833"/>
              <a:gd name="connsiteX11236" fmla="*/ 3554996 w 4972343"/>
              <a:gd name="connsiteY11236" fmla="*/ 194216 h 512833"/>
              <a:gd name="connsiteX11237" fmla="*/ 3526751 w 4972343"/>
              <a:gd name="connsiteY11237" fmla="*/ 194216 h 512833"/>
              <a:gd name="connsiteX11238" fmla="*/ 3535065 w 4972343"/>
              <a:gd name="connsiteY11238" fmla="*/ 202530 h 512833"/>
              <a:gd name="connsiteX11239" fmla="*/ 3526751 w 4972343"/>
              <a:gd name="connsiteY11239" fmla="*/ 210843 h 512833"/>
              <a:gd name="connsiteX11240" fmla="*/ 3518438 w 4972343"/>
              <a:gd name="connsiteY11240" fmla="*/ 202530 h 512833"/>
              <a:gd name="connsiteX11241" fmla="*/ 3526751 w 4972343"/>
              <a:gd name="connsiteY11241" fmla="*/ 194216 h 512833"/>
              <a:gd name="connsiteX11242" fmla="*/ 3498505 w 4972343"/>
              <a:gd name="connsiteY11242" fmla="*/ 194216 h 512833"/>
              <a:gd name="connsiteX11243" fmla="*/ 3506819 w 4972343"/>
              <a:gd name="connsiteY11243" fmla="*/ 202530 h 512833"/>
              <a:gd name="connsiteX11244" fmla="*/ 3498505 w 4972343"/>
              <a:gd name="connsiteY11244" fmla="*/ 210843 h 512833"/>
              <a:gd name="connsiteX11245" fmla="*/ 3490192 w 4972343"/>
              <a:gd name="connsiteY11245" fmla="*/ 202530 h 512833"/>
              <a:gd name="connsiteX11246" fmla="*/ 3498505 w 4972343"/>
              <a:gd name="connsiteY11246" fmla="*/ 194216 h 512833"/>
              <a:gd name="connsiteX11247" fmla="*/ 3470260 w 4972343"/>
              <a:gd name="connsiteY11247" fmla="*/ 194216 h 512833"/>
              <a:gd name="connsiteX11248" fmla="*/ 3478574 w 4972343"/>
              <a:gd name="connsiteY11248" fmla="*/ 202530 h 512833"/>
              <a:gd name="connsiteX11249" fmla="*/ 3470260 w 4972343"/>
              <a:gd name="connsiteY11249" fmla="*/ 210843 h 512833"/>
              <a:gd name="connsiteX11250" fmla="*/ 3461947 w 4972343"/>
              <a:gd name="connsiteY11250" fmla="*/ 202530 h 512833"/>
              <a:gd name="connsiteX11251" fmla="*/ 3470260 w 4972343"/>
              <a:gd name="connsiteY11251" fmla="*/ 194216 h 512833"/>
              <a:gd name="connsiteX11252" fmla="*/ 3442015 w 4972343"/>
              <a:gd name="connsiteY11252" fmla="*/ 194216 h 512833"/>
              <a:gd name="connsiteX11253" fmla="*/ 3450328 w 4972343"/>
              <a:gd name="connsiteY11253" fmla="*/ 202530 h 512833"/>
              <a:gd name="connsiteX11254" fmla="*/ 3442015 w 4972343"/>
              <a:gd name="connsiteY11254" fmla="*/ 210843 h 512833"/>
              <a:gd name="connsiteX11255" fmla="*/ 3433701 w 4972343"/>
              <a:gd name="connsiteY11255" fmla="*/ 202530 h 512833"/>
              <a:gd name="connsiteX11256" fmla="*/ 3442015 w 4972343"/>
              <a:gd name="connsiteY11256" fmla="*/ 194216 h 512833"/>
              <a:gd name="connsiteX11257" fmla="*/ 3413769 w 4972343"/>
              <a:gd name="connsiteY11257" fmla="*/ 194216 h 512833"/>
              <a:gd name="connsiteX11258" fmla="*/ 3422083 w 4972343"/>
              <a:gd name="connsiteY11258" fmla="*/ 202530 h 512833"/>
              <a:gd name="connsiteX11259" fmla="*/ 3413769 w 4972343"/>
              <a:gd name="connsiteY11259" fmla="*/ 210843 h 512833"/>
              <a:gd name="connsiteX11260" fmla="*/ 3405456 w 4972343"/>
              <a:gd name="connsiteY11260" fmla="*/ 202530 h 512833"/>
              <a:gd name="connsiteX11261" fmla="*/ 3413769 w 4972343"/>
              <a:gd name="connsiteY11261" fmla="*/ 194216 h 512833"/>
              <a:gd name="connsiteX11262" fmla="*/ 3385524 w 4972343"/>
              <a:gd name="connsiteY11262" fmla="*/ 194216 h 512833"/>
              <a:gd name="connsiteX11263" fmla="*/ 3393838 w 4972343"/>
              <a:gd name="connsiteY11263" fmla="*/ 202530 h 512833"/>
              <a:gd name="connsiteX11264" fmla="*/ 3385524 w 4972343"/>
              <a:gd name="connsiteY11264" fmla="*/ 210843 h 512833"/>
              <a:gd name="connsiteX11265" fmla="*/ 3377211 w 4972343"/>
              <a:gd name="connsiteY11265" fmla="*/ 202530 h 512833"/>
              <a:gd name="connsiteX11266" fmla="*/ 3385524 w 4972343"/>
              <a:gd name="connsiteY11266" fmla="*/ 194216 h 512833"/>
              <a:gd name="connsiteX11267" fmla="*/ 3357279 w 4972343"/>
              <a:gd name="connsiteY11267" fmla="*/ 194216 h 512833"/>
              <a:gd name="connsiteX11268" fmla="*/ 3365592 w 4972343"/>
              <a:gd name="connsiteY11268" fmla="*/ 202530 h 512833"/>
              <a:gd name="connsiteX11269" fmla="*/ 3357279 w 4972343"/>
              <a:gd name="connsiteY11269" fmla="*/ 210843 h 512833"/>
              <a:gd name="connsiteX11270" fmla="*/ 3348965 w 4972343"/>
              <a:gd name="connsiteY11270" fmla="*/ 202530 h 512833"/>
              <a:gd name="connsiteX11271" fmla="*/ 3357279 w 4972343"/>
              <a:gd name="connsiteY11271" fmla="*/ 194216 h 512833"/>
              <a:gd name="connsiteX11272" fmla="*/ 3329033 w 4972343"/>
              <a:gd name="connsiteY11272" fmla="*/ 194216 h 512833"/>
              <a:gd name="connsiteX11273" fmla="*/ 3337347 w 4972343"/>
              <a:gd name="connsiteY11273" fmla="*/ 202530 h 512833"/>
              <a:gd name="connsiteX11274" fmla="*/ 3329033 w 4972343"/>
              <a:gd name="connsiteY11274" fmla="*/ 210843 h 512833"/>
              <a:gd name="connsiteX11275" fmla="*/ 3320720 w 4972343"/>
              <a:gd name="connsiteY11275" fmla="*/ 202530 h 512833"/>
              <a:gd name="connsiteX11276" fmla="*/ 3329033 w 4972343"/>
              <a:gd name="connsiteY11276" fmla="*/ 194216 h 512833"/>
              <a:gd name="connsiteX11277" fmla="*/ 3300830 w 4972343"/>
              <a:gd name="connsiteY11277" fmla="*/ 194216 h 512833"/>
              <a:gd name="connsiteX11278" fmla="*/ 3309144 w 4972343"/>
              <a:gd name="connsiteY11278" fmla="*/ 202530 h 512833"/>
              <a:gd name="connsiteX11279" fmla="*/ 3300830 w 4972343"/>
              <a:gd name="connsiteY11279" fmla="*/ 210843 h 512833"/>
              <a:gd name="connsiteX11280" fmla="*/ 3292517 w 4972343"/>
              <a:gd name="connsiteY11280" fmla="*/ 202530 h 512833"/>
              <a:gd name="connsiteX11281" fmla="*/ 3300830 w 4972343"/>
              <a:gd name="connsiteY11281" fmla="*/ 194216 h 512833"/>
              <a:gd name="connsiteX11282" fmla="*/ 3272569 w 4972343"/>
              <a:gd name="connsiteY11282" fmla="*/ 194216 h 512833"/>
              <a:gd name="connsiteX11283" fmla="*/ 3280883 w 4972343"/>
              <a:gd name="connsiteY11283" fmla="*/ 202530 h 512833"/>
              <a:gd name="connsiteX11284" fmla="*/ 3272569 w 4972343"/>
              <a:gd name="connsiteY11284" fmla="*/ 210843 h 512833"/>
              <a:gd name="connsiteX11285" fmla="*/ 3264256 w 4972343"/>
              <a:gd name="connsiteY11285" fmla="*/ 202530 h 512833"/>
              <a:gd name="connsiteX11286" fmla="*/ 3272569 w 4972343"/>
              <a:gd name="connsiteY11286" fmla="*/ 194216 h 512833"/>
              <a:gd name="connsiteX11287" fmla="*/ 3244332 w 4972343"/>
              <a:gd name="connsiteY11287" fmla="*/ 194216 h 512833"/>
              <a:gd name="connsiteX11288" fmla="*/ 3252645 w 4972343"/>
              <a:gd name="connsiteY11288" fmla="*/ 202530 h 512833"/>
              <a:gd name="connsiteX11289" fmla="*/ 3244332 w 4972343"/>
              <a:gd name="connsiteY11289" fmla="*/ 210843 h 512833"/>
              <a:gd name="connsiteX11290" fmla="*/ 3236018 w 4972343"/>
              <a:gd name="connsiteY11290" fmla="*/ 202530 h 512833"/>
              <a:gd name="connsiteX11291" fmla="*/ 3244332 w 4972343"/>
              <a:gd name="connsiteY11291" fmla="*/ 194216 h 512833"/>
              <a:gd name="connsiteX11292" fmla="*/ 3216087 w 4972343"/>
              <a:gd name="connsiteY11292" fmla="*/ 194216 h 512833"/>
              <a:gd name="connsiteX11293" fmla="*/ 3224400 w 4972343"/>
              <a:gd name="connsiteY11293" fmla="*/ 202530 h 512833"/>
              <a:gd name="connsiteX11294" fmla="*/ 3216087 w 4972343"/>
              <a:gd name="connsiteY11294" fmla="*/ 210843 h 512833"/>
              <a:gd name="connsiteX11295" fmla="*/ 3207773 w 4972343"/>
              <a:gd name="connsiteY11295" fmla="*/ 202530 h 512833"/>
              <a:gd name="connsiteX11296" fmla="*/ 3216087 w 4972343"/>
              <a:gd name="connsiteY11296" fmla="*/ 194216 h 512833"/>
              <a:gd name="connsiteX11297" fmla="*/ 3187840 w 4972343"/>
              <a:gd name="connsiteY11297" fmla="*/ 194216 h 512833"/>
              <a:gd name="connsiteX11298" fmla="*/ 3196154 w 4972343"/>
              <a:gd name="connsiteY11298" fmla="*/ 202530 h 512833"/>
              <a:gd name="connsiteX11299" fmla="*/ 3187840 w 4972343"/>
              <a:gd name="connsiteY11299" fmla="*/ 210843 h 512833"/>
              <a:gd name="connsiteX11300" fmla="*/ 3179527 w 4972343"/>
              <a:gd name="connsiteY11300" fmla="*/ 202530 h 512833"/>
              <a:gd name="connsiteX11301" fmla="*/ 3187840 w 4972343"/>
              <a:gd name="connsiteY11301" fmla="*/ 194216 h 512833"/>
              <a:gd name="connsiteX11302" fmla="*/ 3159596 w 4972343"/>
              <a:gd name="connsiteY11302" fmla="*/ 194216 h 512833"/>
              <a:gd name="connsiteX11303" fmla="*/ 3167909 w 4972343"/>
              <a:gd name="connsiteY11303" fmla="*/ 202530 h 512833"/>
              <a:gd name="connsiteX11304" fmla="*/ 3159596 w 4972343"/>
              <a:gd name="connsiteY11304" fmla="*/ 210843 h 512833"/>
              <a:gd name="connsiteX11305" fmla="*/ 3151282 w 4972343"/>
              <a:gd name="connsiteY11305" fmla="*/ 202530 h 512833"/>
              <a:gd name="connsiteX11306" fmla="*/ 3159596 w 4972343"/>
              <a:gd name="connsiteY11306" fmla="*/ 194216 h 512833"/>
              <a:gd name="connsiteX11307" fmla="*/ 3131350 w 4972343"/>
              <a:gd name="connsiteY11307" fmla="*/ 194216 h 512833"/>
              <a:gd name="connsiteX11308" fmla="*/ 3139663 w 4972343"/>
              <a:gd name="connsiteY11308" fmla="*/ 202530 h 512833"/>
              <a:gd name="connsiteX11309" fmla="*/ 3131350 w 4972343"/>
              <a:gd name="connsiteY11309" fmla="*/ 210843 h 512833"/>
              <a:gd name="connsiteX11310" fmla="*/ 3123036 w 4972343"/>
              <a:gd name="connsiteY11310" fmla="*/ 202530 h 512833"/>
              <a:gd name="connsiteX11311" fmla="*/ 3131350 w 4972343"/>
              <a:gd name="connsiteY11311" fmla="*/ 194216 h 512833"/>
              <a:gd name="connsiteX11312" fmla="*/ 3103105 w 4972343"/>
              <a:gd name="connsiteY11312" fmla="*/ 194216 h 512833"/>
              <a:gd name="connsiteX11313" fmla="*/ 3111419 w 4972343"/>
              <a:gd name="connsiteY11313" fmla="*/ 202530 h 512833"/>
              <a:gd name="connsiteX11314" fmla="*/ 3103105 w 4972343"/>
              <a:gd name="connsiteY11314" fmla="*/ 210843 h 512833"/>
              <a:gd name="connsiteX11315" fmla="*/ 3094792 w 4972343"/>
              <a:gd name="connsiteY11315" fmla="*/ 202530 h 512833"/>
              <a:gd name="connsiteX11316" fmla="*/ 3103105 w 4972343"/>
              <a:gd name="connsiteY11316" fmla="*/ 194216 h 512833"/>
              <a:gd name="connsiteX11317" fmla="*/ 3074858 w 4972343"/>
              <a:gd name="connsiteY11317" fmla="*/ 194216 h 512833"/>
              <a:gd name="connsiteX11318" fmla="*/ 3083172 w 4972343"/>
              <a:gd name="connsiteY11318" fmla="*/ 202530 h 512833"/>
              <a:gd name="connsiteX11319" fmla="*/ 3074858 w 4972343"/>
              <a:gd name="connsiteY11319" fmla="*/ 210843 h 512833"/>
              <a:gd name="connsiteX11320" fmla="*/ 3066545 w 4972343"/>
              <a:gd name="connsiteY11320" fmla="*/ 202530 h 512833"/>
              <a:gd name="connsiteX11321" fmla="*/ 3074858 w 4972343"/>
              <a:gd name="connsiteY11321" fmla="*/ 194216 h 512833"/>
              <a:gd name="connsiteX11322" fmla="*/ 3046614 w 4972343"/>
              <a:gd name="connsiteY11322" fmla="*/ 194216 h 512833"/>
              <a:gd name="connsiteX11323" fmla="*/ 3054927 w 4972343"/>
              <a:gd name="connsiteY11323" fmla="*/ 202530 h 512833"/>
              <a:gd name="connsiteX11324" fmla="*/ 3046614 w 4972343"/>
              <a:gd name="connsiteY11324" fmla="*/ 210843 h 512833"/>
              <a:gd name="connsiteX11325" fmla="*/ 3038300 w 4972343"/>
              <a:gd name="connsiteY11325" fmla="*/ 202530 h 512833"/>
              <a:gd name="connsiteX11326" fmla="*/ 3046614 w 4972343"/>
              <a:gd name="connsiteY11326" fmla="*/ 194216 h 512833"/>
              <a:gd name="connsiteX11327" fmla="*/ 3018368 w 4972343"/>
              <a:gd name="connsiteY11327" fmla="*/ 194216 h 512833"/>
              <a:gd name="connsiteX11328" fmla="*/ 3026681 w 4972343"/>
              <a:gd name="connsiteY11328" fmla="*/ 202530 h 512833"/>
              <a:gd name="connsiteX11329" fmla="*/ 3018368 w 4972343"/>
              <a:gd name="connsiteY11329" fmla="*/ 210843 h 512833"/>
              <a:gd name="connsiteX11330" fmla="*/ 3010054 w 4972343"/>
              <a:gd name="connsiteY11330" fmla="*/ 202530 h 512833"/>
              <a:gd name="connsiteX11331" fmla="*/ 3018368 w 4972343"/>
              <a:gd name="connsiteY11331" fmla="*/ 194216 h 512833"/>
              <a:gd name="connsiteX11332" fmla="*/ 2990123 w 4972343"/>
              <a:gd name="connsiteY11332" fmla="*/ 194216 h 512833"/>
              <a:gd name="connsiteX11333" fmla="*/ 2998437 w 4972343"/>
              <a:gd name="connsiteY11333" fmla="*/ 202530 h 512833"/>
              <a:gd name="connsiteX11334" fmla="*/ 2990123 w 4972343"/>
              <a:gd name="connsiteY11334" fmla="*/ 210843 h 512833"/>
              <a:gd name="connsiteX11335" fmla="*/ 2981809 w 4972343"/>
              <a:gd name="connsiteY11335" fmla="*/ 202530 h 512833"/>
              <a:gd name="connsiteX11336" fmla="*/ 2990123 w 4972343"/>
              <a:gd name="connsiteY11336" fmla="*/ 194216 h 512833"/>
              <a:gd name="connsiteX11337" fmla="*/ 2961877 w 4972343"/>
              <a:gd name="connsiteY11337" fmla="*/ 194216 h 512833"/>
              <a:gd name="connsiteX11338" fmla="*/ 2970190 w 4972343"/>
              <a:gd name="connsiteY11338" fmla="*/ 202530 h 512833"/>
              <a:gd name="connsiteX11339" fmla="*/ 2961877 w 4972343"/>
              <a:gd name="connsiteY11339" fmla="*/ 210843 h 512833"/>
              <a:gd name="connsiteX11340" fmla="*/ 2953563 w 4972343"/>
              <a:gd name="connsiteY11340" fmla="*/ 202530 h 512833"/>
              <a:gd name="connsiteX11341" fmla="*/ 2961877 w 4972343"/>
              <a:gd name="connsiteY11341" fmla="*/ 194216 h 512833"/>
              <a:gd name="connsiteX11342" fmla="*/ 2933632 w 4972343"/>
              <a:gd name="connsiteY11342" fmla="*/ 194216 h 512833"/>
              <a:gd name="connsiteX11343" fmla="*/ 2941945 w 4972343"/>
              <a:gd name="connsiteY11343" fmla="*/ 202530 h 512833"/>
              <a:gd name="connsiteX11344" fmla="*/ 2933632 w 4972343"/>
              <a:gd name="connsiteY11344" fmla="*/ 210843 h 512833"/>
              <a:gd name="connsiteX11345" fmla="*/ 2925318 w 4972343"/>
              <a:gd name="connsiteY11345" fmla="*/ 202530 h 512833"/>
              <a:gd name="connsiteX11346" fmla="*/ 2933632 w 4972343"/>
              <a:gd name="connsiteY11346" fmla="*/ 194216 h 512833"/>
              <a:gd name="connsiteX11347" fmla="*/ 2905386 w 4972343"/>
              <a:gd name="connsiteY11347" fmla="*/ 194216 h 512833"/>
              <a:gd name="connsiteX11348" fmla="*/ 2913699 w 4972343"/>
              <a:gd name="connsiteY11348" fmla="*/ 202530 h 512833"/>
              <a:gd name="connsiteX11349" fmla="*/ 2905386 w 4972343"/>
              <a:gd name="connsiteY11349" fmla="*/ 210843 h 512833"/>
              <a:gd name="connsiteX11350" fmla="*/ 2897072 w 4972343"/>
              <a:gd name="connsiteY11350" fmla="*/ 202530 h 512833"/>
              <a:gd name="connsiteX11351" fmla="*/ 2905386 w 4972343"/>
              <a:gd name="connsiteY11351" fmla="*/ 194216 h 512833"/>
              <a:gd name="connsiteX11352" fmla="*/ 2877141 w 4972343"/>
              <a:gd name="connsiteY11352" fmla="*/ 194216 h 512833"/>
              <a:gd name="connsiteX11353" fmla="*/ 2885455 w 4972343"/>
              <a:gd name="connsiteY11353" fmla="*/ 202530 h 512833"/>
              <a:gd name="connsiteX11354" fmla="*/ 2877141 w 4972343"/>
              <a:gd name="connsiteY11354" fmla="*/ 210843 h 512833"/>
              <a:gd name="connsiteX11355" fmla="*/ 2868827 w 4972343"/>
              <a:gd name="connsiteY11355" fmla="*/ 202530 h 512833"/>
              <a:gd name="connsiteX11356" fmla="*/ 2877141 w 4972343"/>
              <a:gd name="connsiteY11356" fmla="*/ 194216 h 512833"/>
              <a:gd name="connsiteX11357" fmla="*/ 2848895 w 4972343"/>
              <a:gd name="connsiteY11357" fmla="*/ 194216 h 512833"/>
              <a:gd name="connsiteX11358" fmla="*/ 2857208 w 4972343"/>
              <a:gd name="connsiteY11358" fmla="*/ 202530 h 512833"/>
              <a:gd name="connsiteX11359" fmla="*/ 2848895 w 4972343"/>
              <a:gd name="connsiteY11359" fmla="*/ 210843 h 512833"/>
              <a:gd name="connsiteX11360" fmla="*/ 2840581 w 4972343"/>
              <a:gd name="connsiteY11360" fmla="*/ 202530 h 512833"/>
              <a:gd name="connsiteX11361" fmla="*/ 2848895 w 4972343"/>
              <a:gd name="connsiteY11361" fmla="*/ 194216 h 512833"/>
              <a:gd name="connsiteX11362" fmla="*/ 2820650 w 4972343"/>
              <a:gd name="connsiteY11362" fmla="*/ 194216 h 512833"/>
              <a:gd name="connsiteX11363" fmla="*/ 2828963 w 4972343"/>
              <a:gd name="connsiteY11363" fmla="*/ 202530 h 512833"/>
              <a:gd name="connsiteX11364" fmla="*/ 2820650 w 4972343"/>
              <a:gd name="connsiteY11364" fmla="*/ 210843 h 512833"/>
              <a:gd name="connsiteX11365" fmla="*/ 2812336 w 4972343"/>
              <a:gd name="connsiteY11365" fmla="*/ 202530 h 512833"/>
              <a:gd name="connsiteX11366" fmla="*/ 2820650 w 4972343"/>
              <a:gd name="connsiteY11366" fmla="*/ 194216 h 512833"/>
              <a:gd name="connsiteX11367" fmla="*/ 2792404 w 4972343"/>
              <a:gd name="connsiteY11367" fmla="*/ 194216 h 512833"/>
              <a:gd name="connsiteX11368" fmla="*/ 2800717 w 4972343"/>
              <a:gd name="connsiteY11368" fmla="*/ 202530 h 512833"/>
              <a:gd name="connsiteX11369" fmla="*/ 2792404 w 4972343"/>
              <a:gd name="connsiteY11369" fmla="*/ 210843 h 512833"/>
              <a:gd name="connsiteX11370" fmla="*/ 2784090 w 4972343"/>
              <a:gd name="connsiteY11370" fmla="*/ 202530 h 512833"/>
              <a:gd name="connsiteX11371" fmla="*/ 2792404 w 4972343"/>
              <a:gd name="connsiteY11371" fmla="*/ 194216 h 512833"/>
              <a:gd name="connsiteX11372" fmla="*/ 2764159 w 4972343"/>
              <a:gd name="connsiteY11372" fmla="*/ 194216 h 512833"/>
              <a:gd name="connsiteX11373" fmla="*/ 2772472 w 4972343"/>
              <a:gd name="connsiteY11373" fmla="*/ 202530 h 512833"/>
              <a:gd name="connsiteX11374" fmla="*/ 2764159 w 4972343"/>
              <a:gd name="connsiteY11374" fmla="*/ 210843 h 512833"/>
              <a:gd name="connsiteX11375" fmla="*/ 2755845 w 4972343"/>
              <a:gd name="connsiteY11375" fmla="*/ 202530 h 512833"/>
              <a:gd name="connsiteX11376" fmla="*/ 2764159 w 4972343"/>
              <a:gd name="connsiteY11376" fmla="*/ 194216 h 512833"/>
              <a:gd name="connsiteX11377" fmla="*/ 2735913 w 4972343"/>
              <a:gd name="connsiteY11377" fmla="*/ 194216 h 512833"/>
              <a:gd name="connsiteX11378" fmla="*/ 2744226 w 4972343"/>
              <a:gd name="connsiteY11378" fmla="*/ 202530 h 512833"/>
              <a:gd name="connsiteX11379" fmla="*/ 2735913 w 4972343"/>
              <a:gd name="connsiteY11379" fmla="*/ 210843 h 512833"/>
              <a:gd name="connsiteX11380" fmla="*/ 2727599 w 4972343"/>
              <a:gd name="connsiteY11380" fmla="*/ 202530 h 512833"/>
              <a:gd name="connsiteX11381" fmla="*/ 2735913 w 4972343"/>
              <a:gd name="connsiteY11381" fmla="*/ 194216 h 512833"/>
              <a:gd name="connsiteX11382" fmla="*/ 2707668 w 4972343"/>
              <a:gd name="connsiteY11382" fmla="*/ 194216 h 512833"/>
              <a:gd name="connsiteX11383" fmla="*/ 2715981 w 4972343"/>
              <a:gd name="connsiteY11383" fmla="*/ 202530 h 512833"/>
              <a:gd name="connsiteX11384" fmla="*/ 2707668 w 4972343"/>
              <a:gd name="connsiteY11384" fmla="*/ 210843 h 512833"/>
              <a:gd name="connsiteX11385" fmla="*/ 2699354 w 4972343"/>
              <a:gd name="connsiteY11385" fmla="*/ 202530 h 512833"/>
              <a:gd name="connsiteX11386" fmla="*/ 2707668 w 4972343"/>
              <a:gd name="connsiteY11386" fmla="*/ 194216 h 512833"/>
              <a:gd name="connsiteX11387" fmla="*/ 2679422 w 4972343"/>
              <a:gd name="connsiteY11387" fmla="*/ 194216 h 512833"/>
              <a:gd name="connsiteX11388" fmla="*/ 2687735 w 4972343"/>
              <a:gd name="connsiteY11388" fmla="*/ 202530 h 512833"/>
              <a:gd name="connsiteX11389" fmla="*/ 2679422 w 4972343"/>
              <a:gd name="connsiteY11389" fmla="*/ 210843 h 512833"/>
              <a:gd name="connsiteX11390" fmla="*/ 2671108 w 4972343"/>
              <a:gd name="connsiteY11390" fmla="*/ 202530 h 512833"/>
              <a:gd name="connsiteX11391" fmla="*/ 2679422 w 4972343"/>
              <a:gd name="connsiteY11391" fmla="*/ 194216 h 512833"/>
              <a:gd name="connsiteX11392" fmla="*/ 2651177 w 4972343"/>
              <a:gd name="connsiteY11392" fmla="*/ 194216 h 512833"/>
              <a:gd name="connsiteX11393" fmla="*/ 2659490 w 4972343"/>
              <a:gd name="connsiteY11393" fmla="*/ 202530 h 512833"/>
              <a:gd name="connsiteX11394" fmla="*/ 2651177 w 4972343"/>
              <a:gd name="connsiteY11394" fmla="*/ 210843 h 512833"/>
              <a:gd name="connsiteX11395" fmla="*/ 2642863 w 4972343"/>
              <a:gd name="connsiteY11395" fmla="*/ 202530 h 512833"/>
              <a:gd name="connsiteX11396" fmla="*/ 2651177 w 4972343"/>
              <a:gd name="connsiteY11396" fmla="*/ 194216 h 512833"/>
              <a:gd name="connsiteX11397" fmla="*/ 2622931 w 4972343"/>
              <a:gd name="connsiteY11397" fmla="*/ 194216 h 512833"/>
              <a:gd name="connsiteX11398" fmla="*/ 2631244 w 4972343"/>
              <a:gd name="connsiteY11398" fmla="*/ 202530 h 512833"/>
              <a:gd name="connsiteX11399" fmla="*/ 2622931 w 4972343"/>
              <a:gd name="connsiteY11399" fmla="*/ 210843 h 512833"/>
              <a:gd name="connsiteX11400" fmla="*/ 2614617 w 4972343"/>
              <a:gd name="connsiteY11400" fmla="*/ 202530 h 512833"/>
              <a:gd name="connsiteX11401" fmla="*/ 2622931 w 4972343"/>
              <a:gd name="connsiteY11401" fmla="*/ 194216 h 512833"/>
              <a:gd name="connsiteX11402" fmla="*/ 2594686 w 4972343"/>
              <a:gd name="connsiteY11402" fmla="*/ 194216 h 512833"/>
              <a:gd name="connsiteX11403" fmla="*/ 2603000 w 4972343"/>
              <a:gd name="connsiteY11403" fmla="*/ 202530 h 512833"/>
              <a:gd name="connsiteX11404" fmla="*/ 2594686 w 4972343"/>
              <a:gd name="connsiteY11404" fmla="*/ 210843 h 512833"/>
              <a:gd name="connsiteX11405" fmla="*/ 2586373 w 4972343"/>
              <a:gd name="connsiteY11405" fmla="*/ 202530 h 512833"/>
              <a:gd name="connsiteX11406" fmla="*/ 2594686 w 4972343"/>
              <a:gd name="connsiteY11406" fmla="*/ 194216 h 512833"/>
              <a:gd name="connsiteX11407" fmla="*/ 2566440 w 4972343"/>
              <a:gd name="connsiteY11407" fmla="*/ 194216 h 512833"/>
              <a:gd name="connsiteX11408" fmla="*/ 2574753 w 4972343"/>
              <a:gd name="connsiteY11408" fmla="*/ 202530 h 512833"/>
              <a:gd name="connsiteX11409" fmla="*/ 2566440 w 4972343"/>
              <a:gd name="connsiteY11409" fmla="*/ 210843 h 512833"/>
              <a:gd name="connsiteX11410" fmla="*/ 2558126 w 4972343"/>
              <a:gd name="connsiteY11410" fmla="*/ 202530 h 512833"/>
              <a:gd name="connsiteX11411" fmla="*/ 2566440 w 4972343"/>
              <a:gd name="connsiteY11411" fmla="*/ 194216 h 512833"/>
              <a:gd name="connsiteX11412" fmla="*/ 2538195 w 4972343"/>
              <a:gd name="connsiteY11412" fmla="*/ 194216 h 512833"/>
              <a:gd name="connsiteX11413" fmla="*/ 2546509 w 4972343"/>
              <a:gd name="connsiteY11413" fmla="*/ 202530 h 512833"/>
              <a:gd name="connsiteX11414" fmla="*/ 2538195 w 4972343"/>
              <a:gd name="connsiteY11414" fmla="*/ 210843 h 512833"/>
              <a:gd name="connsiteX11415" fmla="*/ 2529882 w 4972343"/>
              <a:gd name="connsiteY11415" fmla="*/ 202530 h 512833"/>
              <a:gd name="connsiteX11416" fmla="*/ 2538195 w 4972343"/>
              <a:gd name="connsiteY11416" fmla="*/ 194216 h 512833"/>
              <a:gd name="connsiteX11417" fmla="*/ 2509949 w 4972343"/>
              <a:gd name="connsiteY11417" fmla="*/ 194216 h 512833"/>
              <a:gd name="connsiteX11418" fmla="*/ 2518262 w 4972343"/>
              <a:gd name="connsiteY11418" fmla="*/ 202530 h 512833"/>
              <a:gd name="connsiteX11419" fmla="*/ 2509949 w 4972343"/>
              <a:gd name="connsiteY11419" fmla="*/ 210843 h 512833"/>
              <a:gd name="connsiteX11420" fmla="*/ 2501635 w 4972343"/>
              <a:gd name="connsiteY11420" fmla="*/ 202530 h 512833"/>
              <a:gd name="connsiteX11421" fmla="*/ 2509949 w 4972343"/>
              <a:gd name="connsiteY11421" fmla="*/ 194216 h 512833"/>
              <a:gd name="connsiteX11422" fmla="*/ 2481704 w 4972343"/>
              <a:gd name="connsiteY11422" fmla="*/ 194216 h 512833"/>
              <a:gd name="connsiteX11423" fmla="*/ 2490018 w 4972343"/>
              <a:gd name="connsiteY11423" fmla="*/ 202530 h 512833"/>
              <a:gd name="connsiteX11424" fmla="*/ 2481704 w 4972343"/>
              <a:gd name="connsiteY11424" fmla="*/ 210843 h 512833"/>
              <a:gd name="connsiteX11425" fmla="*/ 2473391 w 4972343"/>
              <a:gd name="connsiteY11425" fmla="*/ 202530 h 512833"/>
              <a:gd name="connsiteX11426" fmla="*/ 2481704 w 4972343"/>
              <a:gd name="connsiteY11426" fmla="*/ 194216 h 512833"/>
              <a:gd name="connsiteX11427" fmla="*/ 2453458 w 4972343"/>
              <a:gd name="connsiteY11427" fmla="*/ 194216 h 512833"/>
              <a:gd name="connsiteX11428" fmla="*/ 2461772 w 4972343"/>
              <a:gd name="connsiteY11428" fmla="*/ 202530 h 512833"/>
              <a:gd name="connsiteX11429" fmla="*/ 2453458 w 4972343"/>
              <a:gd name="connsiteY11429" fmla="*/ 210843 h 512833"/>
              <a:gd name="connsiteX11430" fmla="*/ 2445145 w 4972343"/>
              <a:gd name="connsiteY11430" fmla="*/ 202530 h 512833"/>
              <a:gd name="connsiteX11431" fmla="*/ 2453458 w 4972343"/>
              <a:gd name="connsiteY11431" fmla="*/ 194216 h 512833"/>
              <a:gd name="connsiteX11432" fmla="*/ 2425212 w 4972343"/>
              <a:gd name="connsiteY11432" fmla="*/ 194216 h 512833"/>
              <a:gd name="connsiteX11433" fmla="*/ 2433525 w 4972343"/>
              <a:gd name="connsiteY11433" fmla="*/ 202530 h 512833"/>
              <a:gd name="connsiteX11434" fmla="*/ 2425212 w 4972343"/>
              <a:gd name="connsiteY11434" fmla="*/ 210843 h 512833"/>
              <a:gd name="connsiteX11435" fmla="*/ 2416898 w 4972343"/>
              <a:gd name="connsiteY11435" fmla="*/ 202530 h 512833"/>
              <a:gd name="connsiteX11436" fmla="*/ 2425212 w 4972343"/>
              <a:gd name="connsiteY11436" fmla="*/ 194216 h 512833"/>
              <a:gd name="connsiteX11437" fmla="*/ 2396967 w 4972343"/>
              <a:gd name="connsiteY11437" fmla="*/ 194216 h 512833"/>
              <a:gd name="connsiteX11438" fmla="*/ 2405281 w 4972343"/>
              <a:gd name="connsiteY11438" fmla="*/ 202530 h 512833"/>
              <a:gd name="connsiteX11439" fmla="*/ 2396967 w 4972343"/>
              <a:gd name="connsiteY11439" fmla="*/ 210843 h 512833"/>
              <a:gd name="connsiteX11440" fmla="*/ 2388654 w 4972343"/>
              <a:gd name="connsiteY11440" fmla="*/ 202530 h 512833"/>
              <a:gd name="connsiteX11441" fmla="*/ 2396967 w 4972343"/>
              <a:gd name="connsiteY11441" fmla="*/ 194216 h 512833"/>
              <a:gd name="connsiteX11442" fmla="*/ 2368721 w 4972343"/>
              <a:gd name="connsiteY11442" fmla="*/ 194216 h 512833"/>
              <a:gd name="connsiteX11443" fmla="*/ 2377034 w 4972343"/>
              <a:gd name="connsiteY11443" fmla="*/ 202530 h 512833"/>
              <a:gd name="connsiteX11444" fmla="*/ 2368721 w 4972343"/>
              <a:gd name="connsiteY11444" fmla="*/ 210843 h 512833"/>
              <a:gd name="connsiteX11445" fmla="*/ 2360407 w 4972343"/>
              <a:gd name="connsiteY11445" fmla="*/ 202530 h 512833"/>
              <a:gd name="connsiteX11446" fmla="*/ 2368721 w 4972343"/>
              <a:gd name="connsiteY11446" fmla="*/ 194216 h 512833"/>
              <a:gd name="connsiteX11447" fmla="*/ 2340476 w 4972343"/>
              <a:gd name="connsiteY11447" fmla="*/ 194216 h 512833"/>
              <a:gd name="connsiteX11448" fmla="*/ 2348789 w 4972343"/>
              <a:gd name="connsiteY11448" fmla="*/ 202530 h 512833"/>
              <a:gd name="connsiteX11449" fmla="*/ 2340476 w 4972343"/>
              <a:gd name="connsiteY11449" fmla="*/ 210843 h 512833"/>
              <a:gd name="connsiteX11450" fmla="*/ 2332162 w 4972343"/>
              <a:gd name="connsiteY11450" fmla="*/ 202530 h 512833"/>
              <a:gd name="connsiteX11451" fmla="*/ 2340476 w 4972343"/>
              <a:gd name="connsiteY11451" fmla="*/ 194216 h 512833"/>
              <a:gd name="connsiteX11452" fmla="*/ 2312230 w 4972343"/>
              <a:gd name="connsiteY11452" fmla="*/ 194216 h 512833"/>
              <a:gd name="connsiteX11453" fmla="*/ 2320543 w 4972343"/>
              <a:gd name="connsiteY11453" fmla="*/ 202530 h 512833"/>
              <a:gd name="connsiteX11454" fmla="*/ 2312230 w 4972343"/>
              <a:gd name="connsiteY11454" fmla="*/ 210843 h 512833"/>
              <a:gd name="connsiteX11455" fmla="*/ 2303916 w 4972343"/>
              <a:gd name="connsiteY11455" fmla="*/ 202530 h 512833"/>
              <a:gd name="connsiteX11456" fmla="*/ 2312230 w 4972343"/>
              <a:gd name="connsiteY11456" fmla="*/ 194216 h 512833"/>
              <a:gd name="connsiteX11457" fmla="*/ 2283985 w 4972343"/>
              <a:gd name="connsiteY11457" fmla="*/ 194216 h 512833"/>
              <a:gd name="connsiteX11458" fmla="*/ 2292299 w 4972343"/>
              <a:gd name="connsiteY11458" fmla="*/ 202530 h 512833"/>
              <a:gd name="connsiteX11459" fmla="*/ 2283985 w 4972343"/>
              <a:gd name="connsiteY11459" fmla="*/ 210843 h 512833"/>
              <a:gd name="connsiteX11460" fmla="*/ 2275671 w 4972343"/>
              <a:gd name="connsiteY11460" fmla="*/ 202530 h 512833"/>
              <a:gd name="connsiteX11461" fmla="*/ 2283985 w 4972343"/>
              <a:gd name="connsiteY11461" fmla="*/ 194216 h 512833"/>
              <a:gd name="connsiteX11462" fmla="*/ 2255739 w 4972343"/>
              <a:gd name="connsiteY11462" fmla="*/ 194216 h 512833"/>
              <a:gd name="connsiteX11463" fmla="*/ 2264052 w 4972343"/>
              <a:gd name="connsiteY11463" fmla="*/ 202530 h 512833"/>
              <a:gd name="connsiteX11464" fmla="*/ 2255739 w 4972343"/>
              <a:gd name="connsiteY11464" fmla="*/ 210843 h 512833"/>
              <a:gd name="connsiteX11465" fmla="*/ 2247425 w 4972343"/>
              <a:gd name="connsiteY11465" fmla="*/ 202530 h 512833"/>
              <a:gd name="connsiteX11466" fmla="*/ 2255739 w 4972343"/>
              <a:gd name="connsiteY11466" fmla="*/ 194216 h 512833"/>
              <a:gd name="connsiteX11467" fmla="*/ 2227494 w 4972343"/>
              <a:gd name="connsiteY11467" fmla="*/ 194216 h 512833"/>
              <a:gd name="connsiteX11468" fmla="*/ 2235808 w 4972343"/>
              <a:gd name="connsiteY11468" fmla="*/ 202530 h 512833"/>
              <a:gd name="connsiteX11469" fmla="*/ 2227494 w 4972343"/>
              <a:gd name="connsiteY11469" fmla="*/ 210843 h 512833"/>
              <a:gd name="connsiteX11470" fmla="*/ 2219180 w 4972343"/>
              <a:gd name="connsiteY11470" fmla="*/ 202530 h 512833"/>
              <a:gd name="connsiteX11471" fmla="*/ 2227494 w 4972343"/>
              <a:gd name="connsiteY11471" fmla="*/ 194216 h 512833"/>
              <a:gd name="connsiteX11472" fmla="*/ 2199248 w 4972343"/>
              <a:gd name="connsiteY11472" fmla="*/ 194216 h 512833"/>
              <a:gd name="connsiteX11473" fmla="*/ 2207561 w 4972343"/>
              <a:gd name="connsiteY11473" fmla="*/ 202530 h 512833"/>
              <a:gd name="connsiteX11474" fmla="*/ 2199248 w 4972343"/>
              <a:gd name="connsiteY11474" fmla="*/ 210843 h 512833"/>
              <a:gd name="connsiteX11475" fmla="*/ 2190934 w 4972343"/>
              <a:gd name="connsiteY11475" fmla="*/ 202530 h 512833"/>
              <a:gd name="connsiteX11476" fmla="*/ 2199248 w 4972343"/>
              <a:gd name="connsiteY11476" fmla="*/ 194216 h 512833"/>
              <a:gd name="connsiteX11477" fmla="*/ 2171003 w 4972343"/>
              <a:gd name="connsiteY11477" fmla="*/ 194216 h 512833"/>
              <a:gd name="connsiteX11478" fmla="*/ 2179317 w 4972343"/>
              <a:gd name="connsiteY11478" fmla="*/ 202530 h 512833"/>
              <a:gd name="connsiteX11479" fmla="*/ 2171003 w 4972343"/>
              <a:gd name="connsiteY11479" fmla="*/ 210843 h 512833"/>
              <a:gd name="connsiteX11480" fmla="*/ 2162689 w 4972343"/>
              <a:gd name="connsiteY11480" fmla="*/ 202530 h 512833"/>
              <a:gd name="connsiteX11481" fmla="*/ 2171003 w 4972343"/>
              <a:gd name="connsiteY11481" fmla="*/ 194216 h 512833"/>
              <a:gd name="connsiteX11482" fmla="*/ 2142757 w 4972343"/>
              <a:gd name="connsiteY11482" fmla="*/ 194216 h 512833"/>
              <a:gd name="connsiteX11483" fmla="*/ 2151070 w 4972343"/>
              <a:gd name="connsiteY11483" fmla="*/ 202530 h 512833"/>
              <a:gd name="connsiteX11484" fmla="*/ 2142757 w 4972343"/>
              <a:gd name="connsiteY11484" fmla="*/ 210843 h 512833"/>
              <a:gd name="connsiteX11485" fmla="*/ 2134443 w 4972343"/>
              <a:gd name="connsiteY11485" fmla="*/ 202530 h 512833"/>
              <a:gd name="connsiteX11486" fmla="*/ 2142757 w 4972343"/>
              <a:gd name="connsiteY11486" fmla="*/ 194216 h 512833"/>
              <a:gd name="connsiteX11487" fmla="*/ 2114512 w 4972343"/>
              <a:gd name="connsiteY11487" fmla="*/ 194216 h 512833"/>
              <a:gd name="connsiteX11488" fmla="*/ 2122825 w 4972343"/>
              <a:gd name="connsiteY11488" fmla="*/ 202530 h 512833"/>
              <a:gd name="connsiteX11489" fmla="*/ 2114512 w 4972343"/>
              <a:gd name="connsiteY11489" fmla="*/ 210843 h 512833"/>
              <a:gd name="connsiteX11490" fmla="*/ 2106198 w 4972343"/>
              <a:gd name="connsiteY11490" fmla="*/ 202530 h 512833"/>
              <a:gd name="connsiteX11491" fmla="*/ 2114512 w 4972343"/>
              <a:gd name="connsiteY11491" fmla="*/ 194216 h 512833"/>
              <a:gd name="connsiteX11492" fmla="*/ 2086266 w 4972343"/>
              <a:gd name="connsiteY11492" fmla="*/ 194216 h 512833"/>
              <a:gd name="connsiteX11493" fmla="*/ 2094579 w 4972343"/>
              <a:gd name="connsiteY11493" fmla="*/ 202530 h 512833"/>
              <a:gd name="connsiteX11494" fmla="*/ 2086266 w 4972343"/>
              <a:gd name="connsiteY11494" fmla="*/ 210843 h 512833"/>
              <a:gd name="connsiteX11495" fmla="*/ 2077952 w 4972343"/>
              <a:gd name="connsiteY11495" fmla="*/ 202530 h 512833"/>
              <a:gd name="connsiteX11496" fmla="*/ 2086266 w 4972343"/>
              <a:gd name="connsiteY11496" fmla="*/ 194216 h 512833"/>
              <a:gd name="connsiteX11497" fmla="*/ 2058021 w 4972343"/>
              <a:gd name="connsiteY11497" fmla="*/ 194216 h 512833"/>
              <a:gd name="connsiteX11498" fmla="*/ 2066335 w 4972343"/>
              <a:gd name="connsiteY11498" fmla="*/ 202530 h 512833"/>
              <a:gd name="connsiteX11499" fmla="*/ 2058021 w 4972343"/>
              <a:gd name="connsiteY11499" fmla="*/ 210843 h 512833"/>
              <a:gd name="connsiteX11500" fmla="*/ 2049708 w 4972343"/>
              <a:gd name="connsiteY11500" fmla="*/ 202530 h 512833"/>
              <a:gd name="connsiteX11501" fmla="*/ 2058021 w 4972343"/>
              <a:gd name="connsiteY11501" fmla="*/ 194216 h 512833"/>
              <a:gd name="connsiteX11502" fmla="*/ 2029775 w 4972343"/>
              <a:gd name="connsiteY11502" fmla="*/ 194216 h 512833"/>
              <a:gd name="connsiteX11503" fmla="*/ 2038088 w 4972343"/>
              <a:gd name="connsiteY11503" fmla="*/ 202530 h 512833"/>
              <a:gd name="connsiteX11504" fmla="*/ 2029775 w 4972343"/>
              <a:gd name="connsiteY11504" fmla="*/ 210843 h 512833"/>
              <a:gd name="connsiteX11505" fmla="*/ 2021461 w 4972343"/>
              <a:gd name="connsiteY11505" fmla="*/ 202530 h 512833"/>
              <a:gd name="connsiteX11506" fmla="*/ 2029775 w 4972343"/>
              <a:gd name="connsiteY11506" fmla="*/ 194216 h 512833"/>
              <a:gd name="connsiteX11507" fmla="*/ 2001530 w 4972343"/>
              <a:gd name="connsiteY11507" fmla="*/ 194216 h 512833"/>
              <a:gd name="connsiteX11508" fmla="*/ 2009843 w 4972343"/>
              <a:gd name="connsiteY11508" fmla="*/ 202530 h 512833"/>
              <a:gd name="connsiteX11509" fmla="*/ 2001530 w 4972343"/>
              <a:gd name="connsiteY11509" fmla="*/ 210843 h 512833"/>
              <a:gd name="connsiteX11510" fmla="*/ 1993216 w 4972343"/>
              <a:gd name="connsiteY11510" fmla="*/ 202530 h 512833"/>
              <a:gd name="connsiteX11511" fmla="*/ 2001530 w 4972343"/>
              <a:gd name="connsiteY11511" fmla="*/ 194216 h 512833"/>
              <a:gd name="connsiteX11512" fmla="*/ 1973284 w 4972343"/>
              <a:gd name="connsiteY11512" fmla="*/ 194216 h 512833"/>
              <a:gd name="connsiteX11513" fmla="*/ 1981597 w 4972343"/>
              <a:gd name="connsiteY11513" fmla="*/ 202530 h 512833"/>
              <a:gd name="connsiteX11514" fmla="*/ 1973284 w 4972343"/>
              <a:gd name="connsiteY11514" fmla="*/ 210843 h 512833"/>
              <a:gd name="connsiteX11515" fmla="*/ 1964970 w 4972343"/>
              <a:gd name="connsiteY11515" fmla="*/ 202530 h 512833"/>
              <a:gd name="connsiteX11516" fmla="*/ 1973284 w 4972343"/>
              <a:gd name="connsiteY11516" fmla="*/ 194216 h 512833"/>
              <a:gd name="connsiteX11517" fmla="*/ 1945039 w 4972343"/>
              <a:gd name="connsiteY11517" fmla="*/ 194216 h 512833"/>
              <a:gd name="connsiteX11518" fmla="*/ 1953353 w 4972343"/>
              <a:gd name="connsiteY11518" fmla="*/ 202530 h 512833"/>
              <a:gd name="connsiteX11519" fmla="*/ 1945039 w 4972343"/>
              <a:gd name="connsiteY11519" fmla="*/ 210843 h 512833"/>
              <a:gd name="connsiteX11520" fmla="*/ 1936726 w 4972343"/>
              <a:gd name="connsiteY11520" fmla="*/ 202530 h 512833"/>
              <a:gd name="connsiteX11521" fmla="*/ 1945039 w 4972343"/>
              <a:gd name="connsiteY11521" fmla="*/ 194216 h 512833"/>
              <a:gd name="connsiteX11522" fmla="*/ 1916793 w 4972343"/>
              <a:gd name="connsiteY11522" fmla="*/ 194216 h 512833"/>
              <a:gd name="connsiteX11523" fmla="*/ 1925106 w 4972343"/>
              <a:gd name="connsiteY11523" fmla="*/ 202530 h 512833"/>
              <a:gd name="connsiteX11524" fmla="*/ 1916793 w 4972343"/>
              <a:gd name="connsiteY11524" fmla="*/ 210843 h 512833"/>
              <a:gd name="connsiteX11525" fmla="*/ 1908479 w 4972343"/>
              <a:gd name="connsiteY11525" fmla="*/ 202530 h 512833"/>
              <a:gd name="connsiteX11526" fmla="*/ 1916793 w 4972343"/>
              <a:gd name="connsiteY11526" fmla="*/ 194216 h 512833"/>
              <a:gd name="connsiteX11527" fmla="*/ 1888548 w 4972343"/>
              <a:gd name="connsiteY11527" fmla="*/ 194216 h 512833"/>
              <a:gd name="connsiteX11528" fmla="*/ 1896862 w 4972343"/>
              <a:gd name="connsiteY11528" fmla="*/ 202530 h 512833"/>
              <a:gd name="connsiteX11529" fmla="*/ 1888548 w 4972343"/>
              <a:gd name="connsiteY11529" fmla="*/ 210843 h 512833"/>
              <a:gd name="connsiteX11530" fmla="*/ 1880235 w 4972343"/>
              <a:gd name="connsiteY11530" fmla="*/ 202530 h 512833"/>
              <a:gd name="connsiteX11531" fmla="*/ 1888548 w 4972343"/>
              <a:gd name="connsiteY11531" fmla="*/ 194216 h 512833"/>
              <a:gd name="connsiteX11532" fmla="*/ 1860302 w 4972343"/>
              <a:gd name="connsiteY11532" fmla="*/ 194216 h 512833"/>
              <a:gd name="connsiteX11533" fmla="*/ 1868616 w 4972343"/>
              <a:gd name="connsiteY11533" fmla="*/ 202530 h 512833"/>
              <a:gd name="connsiteX11534" fmla="*/ 1860302 w 4972343"/>
              <a:gd name="connsiteY11534" fmla="*/ 210843 h 512833"/>
              <a:gd name="connsiteX11535" fmla="*/ 1851989 w 4972343"/>
              <a:gd name="connsiteY11535" fmla="*/ 202530 h 512833"/>
              <a:gd name="connsiteX11536" fmla="*/ 1860302 w 4972343"/>
              <a:gd name="connsiteY11536" fmla="*/ 194216 h 512833"/>
              <a:gd name="connsiteX11537" fmla="*/ 1832057 w 4972343"/>
              <a:gd name="connsiteY11537" fmla="*/ 194216 h 512833"/>
              <a:gd name="connsiteX11538" fmla="*/ 1840371 w 4972343"/>
              <a:gd name="connsiteY11538" fmla="*/ 202530 h 512833"/>
              <a:gd name="connsiteX11539" fmla="*/ 1832057 w 4972343"/>
              <a:gd name="connsiteY11539" fmla="*/ 210843 h 512833"/>
              <a:gd name="connsiteX11540" fmla="*/ 1823744 w 4972343"/>
              <a:gd name="connsiteY11540" fmla="*/ 202530 h 512833"/>
              <a:gd name="connsiteX11541" fmla="*/ 1832057 w 4972343"/>
              <a:gd name="connsiteY11541" fmla="*/ 194216 h 512833"/>
              <a:gd name="connsiteX11542" fmla="*/ 1803811 w 4972343"/>
              <a:gd name="connsiteY11542" fmla="*/ 194216 h 512833"/>
              <a:gd name="connsiteX11543" fmla="*/ 1812125 w 4972343"/>
              <a:gd name="connsiteY11543" fmla="*/ 202530 h 512833"/>
              <a:gd name="connsiteX11544" fmla="*/ 1803811 w 4972343"/>
              <a:gd name="connsiteY11544" fmla="*/ 210843 h 512833"/>
              <a:gd name="connsiteX11545" fmla="*/ 1795498 w 4972343"/>
              <a:gd name="connsiteY11545" fmla="*/ 202530 h 512833"/>
              <a:gd name="connsiteX11546" fmla="*/ 1803811 w 4972343"/>
              <a:gd name="connsiteY11546" fmla="*/ 194216 h 512833"/>
              <a:gd name="connsiteX11547" fmla="*/ 1775566 w 4972343"/>
              <a:gd name="connsiteY11547" fmla="*/ 194216 h 512833"/>
              <a:gd name="connsiteX11548" fmla="*/ 1783879 w 4972343"/>
              <a:gd name="connsiteY11548" fmla="*/ 202530 h 512833"/>
              <a:gd name="connsiteX11549" fmla="*/ 1775566 w 4972343"/>
              <a:gd name="connsiteY11549" fmla="*/ 210843 h 512833"/>
              <a:gd name="connsiteX11550" fmla="*/ 1767252 w 4972343"/>
              <a:gd name="connsiteY11550" fmla="*/ 202530 h 512833"/>
              <a:gd name="connsiteX11551" fmla="*/ 1775566 w 4972343"/>
              <a:gd name="connsiteY11551" fmla="*/ 194216 h 512833"/>
              <a:gd name="connsiteX11552" fmla="*/ 1747321 w 4972343"/>
              <a:gd name="connsiteY11552" fmla="*/ 194216 h 512833"/>
              <a:gd name="connsiteX11553" fmla="*/ 1755634 w 4972343"/>
              <a:gd name="connsiteY11553" fmla="*/ 202530 h 512833"/>
              <a:gd name="connsiteX11554" fmla="*/ 1747321 w 4972343"/>
              <a:gd name="connsiteY11554" fmla="*/ 210843 h 512833"/>
              <a:gd name="connsiteX11555" fmla="*/ 1739007 w 4972343"/>
              <a:gd name="connsiteY11555" fmla="*/ 202530 h 512833"/>
              <a:gd name="connsiteX11556" fmla="*/ 1747321 w 4972343"/>
              <a:gd name="connsiteY11556" fmla="*/ 194216 h 512833"/>
              <a:gd name="connsiteX11557" fmla="*/ 1719075 w 4972343"/>
              <a:gd name="connsiteY11557" fmla="*/ 194216 h 512833"/>
              <a:gd name="connsiteX11558" fmla="*/ 1727388 w 4972343"/>
              <a:gd name="connsiteY11558" fmla="*/ 202530 h 512833"/>
              <a:gd name="connsiteX11559" fmla="*/ 1719075 w 4972343"/>
              <a:gd name="connsiteY11559" fmla="*/ 210843 h 512833"/>
              <a:gd name="connsiteX11560" fmla="*/ 1710761 w 4972343"/>
              <a:gd name="connsiteY11560" fmla="*/ 202530 h 512833"/>
              <a:gd name="connsiteX11561" fmla="*/ 1719075 w 4972343"/>
              <a:gd name="connsiteY11561" fmla="*/ 194216 h 512833"/>
              <a:gd name="connsiteX11562" fmla="*/ 1690830 w 4972343"/>
              <a:gd name="connsiteY11562" fmla="*/ 194216 h 512833"/>
              <a:gd name="connsiteX11563" fmla="*/ 1699144 w 4972343"/>
              <a:gd name="connsiteY11563" fmla="*/ 202530 h 512833"/>
              <a:gd name="connsiteX11564" fmla="*/ 1690830 w 4972343"/>
              <a:gd name="connsiteY11564" fmla="*/ 210843 h 512833"/>
              <a:gd name="connsiteX11565" fmla="*/ 1682517 w 4972343"/>
              <a:gd name="connsiteY11565" fmla="*/ 202530 h 512833"/>
              <a:gd name="connsiteX11566" fmla="*/ 1690830 w 4972343"/>
              <a:gd name="connsiteY11566" fmla="*/ 194216 h 512833"/>
              <a:gd name="connsiteX11567" fmla="*/ 1662584 w 4972343"/>
              <a:gd name="connsiteY11567" fmla="*/ 194216 h 512833"/>
              <a:gd name="connsiteX11568" fmla="*/ 1670898 w 4972343"/>
              <a:gd name="connsiteY11568" fmla="*/ 202530 h 512833"/>
              <a:gd name="connsiteX11569" fmla="*/ 1662584 w 4972343"/>
              <a:gd name="connsiteY11569" fmla="*/ 210843 h 512833"/>
              <a:gd name="connsiteX11570" fmla="*/ 1654271 w 4972343"/>
              <a:gd name="connsiteY11570" fmla="*/ 202530 h 512833"/>
              <a:gd name="connsiteX11571" fmla="*/ 1662584 w 4972343"/>
              <a:gd name="connsiteY11571" fmla="*/ 194216 h 512833"/>
              <a:gd name="connsiteX11572" fmla="*/ 1634339 w 4972343"/>
              <a:gd name="connsiteY11572" fmla="*/ 194216 h 512833"/>
              <a:gd name="connsiteX11573" fmla="*/ 1642653 w 4972343"/>
              <a:gd name="connsiteY11573" fmla="*/ 202530 h 512833"/>
              <a:gd name="connsiteX11574" fmla="*/ 1634339 w 4972343"/>
              <a:gd name="connsiteY11574" fmla="*/ 210843 h 512833"/>
              <a:gd name="connsiteX11575" fmla="*/ 1626026 w 4972343"/>
              <a:gd name="connsiteY11575" fmla="*/ 202530 h 512833"/>
              <a:gd name="connsiteX11576" fmla="*/ 1634339 w 4972343"/>
              <a:gd name="connsiteY11576" fmla="*/ 194216 h 512833"/>
              <a:gd name="connsiteX11577" fmla="*/ 1606136 w 4972343"/>
              <a:gd name="connsiteY11577" fmla="*/ 194216 h 512833"/>
              <a:gd name="connsiteX11578" fmla="*/ 1614450 w 4972343"/>
              <a:gd name="connsiteY11578" fmla="*/ 202530 h 512833"/>
              <a:gd name="connsiteX11579" fmla="*/ 1606136 w 4972343"/>
              <a:gd name="connsiteY11579" fmla="*/ 210843 h 512833"/>
              <a:gd name="connsiteX11580" fmla="*/ 1597823 w 4972343"/>
              <a:gd name="connsiteY11580" fmla="*/ 202530 h 512833"/>
              <a:gd name="connsiteX11581" fmla="*/ 1606136 w 4972343"/>
              <a:gd name="connsiteY11581" fmla="*/ 194216 h 512833"/>
              <a:gd name="connsiteX11582" fmla="*/ 1577876 w 4972343"/>
              <a:gd name="connsiteY11582" fmla="*/ 194216 h 512833"/>
              <a:gd name="connsiteX11583" fmla="*/ 1586189 w 4972343"/>
              <a:gd name="connsiteY11583" fmla="*/ 202530 h 512833"/>
              <a:gd name="connsiteX11584" fmla="*/ 1577876 w 4972343"/>
              <a:gd name="connsiteY11584" fmla="*/ 210843 h 512833"/>
              <a:gd name="connsiteX11585" fmla="*/ 1569562 w 4972343"/>
              <a:gd name="connsiteY11585" fmla="*/ 202530 h 512833"/>
              <a:gd name="connsiteX11586" fmla="*/ 1577876 w 4972343"/>
              <a:gd name="connsiteY11586" fmla="*/ 194216 h 512833"/>
              <a:gd name="connsiteX11587" fmla="*/ 1549637 w 4972343"/>
              <a:gd name="connsiteY11587" fmla="*/ 194216 h 512833"/>
              <a:gd name="connsiteX11588" fmla="*/ 1557951 w 4972343"/>
              <a:gd name="connsiteY11588" fmla="*/ 202530 h 512833"/>
              <a:gd name="connsiteX11589" fmla="*/ 1549637 w 4972343"/>
              <a:gd name="connsiteY11589" fmla="*/ 210843 h 512833"/>
              <a:gd name="connsiteX11590" fmla="*/ 1541324 w 4972343"/>
              <a:gd name="connsiteY11590" fmla="*/ 202530 h 512833"/>
              <a:gd name="connsiteX11591" fmla="*/ 1549637 w 4972343"/>
              <a:gd name="connsiteY11591" fmla="*/ 194216 h 512833"/>
              <a:gd name="connsiteX11592" fmla="*/ 1521393 w 4972343"/>
              <a:gd name="connsiteY11592" fmla="*/ 194216 h 512833"/>
              <a:gd name="connsiteX11593" fmla="*/ 1529706 w 4972343"/>
              <a:gd name="connsiteY11593" fmla="*/ 202530 h 512833"/>
              <a:gd name="connsiteX11594" fmla="*/ 1521393 w 4972343"/>
              <a:gd name="connsiteY11594" fmla="*/ 210843 h 512833"/>
              <a:gd name="connsiteX11595" fmla="*/ 1513079 w 4972343"/>
              <a:gd name="connsiteY11595" fmla="*/ 202530 h 512833"/>
              <a:gd name="connsiteX11596" fmla="*/ 1521393 w 4972343"/>
              <a:gd name="connsiteY11596" fmla="*/ 194216 h 512833"/>
              <a:gd name="connsiteX11597" fmla="*/ 1493146 w 4972343"/>
              <a:gd name="connsiteY11597" fmla="*/ 194216 h 512833"/>
              <a:gd name="connsiteX11598" fmla="*/ 1501460 w 4972343"/>
              <a:gd name="connsiteY11598" fmla="*/ 202530 h 512833"/>
              <a:gd name="connsiteX11599" fmla="*/ 1493146 w 4972343"/>
              <a:gd name="connsiteY11599" fmla="*/ 210843 h 512833"/>
              <a:gd name="connsiteX11600" fmla="*/ 1484833 w 4972343"/>
              <a:gd name="connsiteY11600" fmla="*/ 202530 h 512833"/>
              <a:gd name="connsiteX11601" fmla="*/ 1493146 w 4972343"/>
              <a:gd name="connsiteY11601" fmla="*/ 194216 h 512833"/>
              <a:gd name="connsiteX11602" fmla="*/ 1464902 w 4972343"/>
              <a:gd name="connsiteY11602" fmla="*/ 194216 h 512833"/>
              <a:gd name="connsiteX11603" fmla="*/ 1473215 w 4972343"/>
              <a:gd name="connsiteY11603" fmla="*/ 202530 h 512833"/>
              <a:gd name="connsiteX11604" fmla="*/ 1464902 w 4972343"/>
              <a:gd name="connsiteY11604" fmla="*/ 210843 h 512833"/>
              <a:gd name="connsiteX11605" fmla="*/ 1456588 w 4972343"/>
              <a:gd name="connsiteY11605" fmla="*/ 202530 h 512833"/>
              <a:gd name="connsiteX11606" fmla="*/ 1464902 w 4972343"/>
              <a:gd name="connsiteY11606" fmla="*/ 194216 h 512833"/>
              <a:gd name="connsiteX11607" fmla="*/ 1436655 w 4972343"/>
              <a:gd name="connsiteY11607" fmla="*/ 194216 h 512833"/>
              <a:gd name="connsiteX11608" fmla="*/ 1444969 w 4972343"/>
              <a:gd name="connsiteY11608" fmla="*/ 202530 h 512833"/>
              <a:gd name="connsiteX11609" fmla="*/ 1436655 w 4972343"/>
              <a:gd name="connsiteY11609" fmla="*/ 210843 h 512833"/>
              <a:gd name="connsiteX11610" fmla="*/ 1428342 w 4972343"/>
              <a:gd name="connsiteY11610" fmla="*/ 202530 h 512833"/>
              <a:gd name="connsiteX11611" fmla="*/ 1436655 w 4972343"/>
              <a:gd name="connsiteY11611" fmla="*/ 194216 h 512833"/>
              <a:gd name="connsiteX11612" fmla="*/ 1408411 w 4972343"/>
              <a:gd name="connsiteY11612" fmla="*/ 194216 h 512833"/>
              <a:gd name="connsiteX11613" fmla="*/ 1416724 w 4972343"/>
              <a:gd name="connsiteY11613" fmla="*/ 202530 h 512833"/>
              <a:gd name="connsiteX11614" fmla="*/ 1408411 w 4972343"/>
              <a:gd name="connsiteY11614" fmla="*/ 210843 h 512833"/>
              <a:gd name="connsiteX11615" fmla="*/ 1400097 w 4972343"/>
              <a:gd name="connsiteY11615" fmla="*/ 202530 h 512833"/>
              <a:gd name="connsiteX11616" fmla="*/ 1408411 w 4972343"/>
              <a:gd name="connsiteY11616" fmla="*/ 194216 h 512833"/>
              <a:gd name="connsiteX11617" fmla="*/ 1380164 w 4972343"/>
              <a:gd name="connsiteY11617" fmla="*/ 194216 h 512833"/>
              <a:gd name="connsiteX11618" fmla="*/ 1388478 w 4972343"/>
              <a:gd name="connsiteY11618" fmla="*/ 202530 h 512833"/>
              <a:gd name="connsiteX11619" fmla="*/ 1380164 w 4972343"/>
              <a:gd name="connsiteY11619" fmla="*/ 210843 h 512833"/>
              <a:gd name="connsiteX11620" fmla="*/ 1371851 w 4972343"/>
              <a:gd name="connsiteY11620" fmla="*/ 202530 h 512833"/>
              <a:gd name="connsiteX11621" fmla="*/ 1380164 w 4972343"/>
              <a:gd name="connsiteY11621" fmla="*/ 194216 h 512833"/>
              <a:gd name="connsiteX11622" fmla="*/ 1351920 w 4972343"/>
              <a:gd name="connsiteY11622" fmla="*/ 194216 h 512833"/>
              <a:gd name="connsiteX11623" fmla="*/ 1360233 w 4972343"/>
              <a:gd name="connsiteY11623" fmla="*/ 202530 h 512833"/>
              <a:gd name="connsiteX11624" fmla="*/ 1351920 w 4972343"/>
              <a:gd name="connsiteY11624" fmla="*/ 210843 h 512833"/>
              <a:gd name="connsiteX11625" fmla="*/ 1343606 w 4972343"/>
              <a:gd name="connsiteY11625" fmla="*/ 202530 h 512833"/>
              <a:gd name="connsiteX11626" fmla="*/ 1351920 w 4972343"/>
              <a:gd name="connsiteY11626" fmla="*/ 194216 h 512833"/>
              <a:gd name="connsiteX11627" fmla="*/ 1323674 w 4972343"/>
              <a:gd name="connsiteY11627" fmla="*/ 194216 h 512833"/>
              <a:gd name="connsiteX11628" fmla="*/ 1331987 w 4972343"/>
              <a:gd name="connsiteY11628" fmla="*/ 202530 h 512833"/>
              <a:gd name="connsiteX11629" fmla="*/ 1323674 w 4972343"/>
              <a:gd name="connsiteY11629" fmla="*/ 210843 h 512833"/>
              <a:gd name="connsiteX11630" fmla="*/ 1315360 w 4972343"/>
              <a:gd name="connsiteY11630" fmla="*/ 202530 h 512833"/>
              <a:gd name="connsiteX11631" fmla="*/ 1323674 w 4972343"/>
              <a:gd name="connsiteY11631" fmla="*/ 194216 h 512833"/>
              <a:gd name="connsiteX11632" fmla="*/ 1295429 w 4972343"/>
              <a:gd name="connsiteY11632" fmla="*/ 194216 h 512833"/>
              <a:gd name="connsiteX11633" fmla="*/ 1303742 w 4972343"/>
              <a:gd name="connsiteY11633" fmla="*/ 202530 h 512833"/>
              <a:gd name="connsiteX11634" fmla="*/ 1295429 w 4972343"/>
              <a:gd name="connsiteY11634" fmla="*/ 210843 h 512833"/>
              <a:gd name="connsiteX11635" fmla="*/ 1287115 w 4972343"/>
              <a:gd name="connsiteY11635" fmla="*/ 202530 h 512833"/>
              <a:gd name="connsiteX11636" fmla="*/ 1295429 w 4972343"/>
              <a:gd name="connsiteY11636" fmla="*/ 194216 h 512833"/>
              <a:gd name="connsiteX11637" fmla="*/ 1267183 w 4972343"/>
              <a:gd name="connsiteY11637" fmla="*/ 194216 h 512833"/>
              <a:gd name="connsiteX11638" fmla="*/ 1275496 w 4972343"/>
              <a:gd name="connsiteY11638" fmla="*/ 202530 h 512833"/>
              <a:gd name="connsiteX11639" fmla="*/ 1267183 w 4972343"/>
              <a:gd name="connsiteY11639" fmla="*/ 210843 h 512833"/>
              <a:gd name="connsiteX11640" fmla="*/ 1258869 w 4972343"/>
              <a:gd name="connsiteY11640" fmla="*/ 202530 h 512833"/>
              <a:gd name="connsiteX11641" fmla="*/ 1267183 w 4972343"/>
              <a:gd name="connsiteY11641" fmla="*/ 194216 h 512833"/>
              <a:gd name="connsiteX11642" fmla="*/ 1238938 w 4972343"/>
              <a:gd name="connsiteY11642" fmla="*/ 194216 h 512833"/>
              <a:gd name="connsiteX11643" fmla="*/ 1247251 w 4972343"/>
              <a:gd name="connsiteY11643" fmla="*/ 202530 h 512833"/>
              <a:gd name="connsiteX11644" fmla="*/ 1238938 w 4972343"/>
              <a:gd name="connsiteY11644" fmla="*/ 210843 h 512833"/>
              <a:gd name="connsiteX11645" fmla="*/ 1230624 w 4972343"/>
              <a:gd name="connsiteY11645" fmla="*/ 202530 h 512833"/>
              <a:gd name="connsiteX11646" fmla="*/ 1238938 w 4972343"/>
              <a:gd name="connsiteY11646" fmla="*/ 194216 h 512833"/>
              <a:gd name="connsiteX11647" fmla="*/ 1210692 w 4972343"/>
              <a:gd name="connsiteY11647" fmla="*/ 194216 h 512833"/>
              <a:gd name="connsiteX11648" fmla="*/ 1219005 w 4972343"/>
              <a:gd name="connsiteY11648" fmla="*/ 202530 h 512833"/>
              <a:gd name="connsiteX11649" fmla="*/ 1210692 w 4972343"/>
              <a:gd name="connsiteY11649" fmla="*/ 210843 h 512833"/>
              <a:gd name="connsiteX11650" fmla="*/ 1202378 w 4972343"/>
              <a:gd name="connsiteY11650" fmla="*/ 202530 h 512833"/>
              <a:gd name="connsiteX11651" fmla="*/ 1210692 w 4972343"/>
              <a:gd name="connsiteY11651" fmla="*/ 194216 h 512833"/>
              <a:gd name="connsiteX11652" fmla="*/ 1182447 w 4972343"/>
              <a:gd name="connsiteY11652" fmla="*/ 194216 h 512833"/>
              <a:gd name="connsiteX11653" fmla="*/ 1190760 w 4972343"/>
              <a:gd name="connsiteY11653" fmla="*/ 202530 h 512833"/>
              <a:gd name="connsiteX11654" fmla="*/ 1182447 w 4972343"/>
              <a:gd name="connsiteY11654" fmla="*/ 210843 h 512833"/>
              <a:gd name="connsiteX11655" fmla="*/ 1174134 w 4972343"/>
              <a:gd name="connsiteY11655" fmla="*/ 202530 h 512833"/>
              <a:gd name="connsiteX11656" fmla="*/ 1182447 w 4972343"/>
              <a:gd name="connsiteY11656" fmla="*/ 194216 h 512833"/>
              <a:gd name="connsiteX11657" fmla="*/ 1154200 w 4972343"/>
              <a:gd name="connsiteY11657" fmla="*/ 194216 h 512833"/>
              <a:gd name="connsiteX11658" fmla="*/ 1162514 w 4972343"/>
              <a:gd name="connsiteY11658" fmla="*/ 202530 h 512833"/>
              <a:gd name="connsiteX11659" fmla="*/ 1154200 w 4972343"/>
              <a:gd name="connsiteY11659" fmla="*/ 210843 h 512833"/>
              <a:gd name="connsiteX11660" fmla="*/ 1145887 w 4972343"/>
              <a:gd name="connsiteY11660" fmla="*/ 202530 h 512833"/>
              <a:gd name="connsiteX11661" fmla="*/ 1154200 w 4972343"/>
              <a:gd name="connsiteY11661" fmla="*/ 194216 h 512833"/>
              <a:gd name="connsiteX11662" fmla="*/ 1125956 w 4972343"/>
              <a:gd name="connsiteY11662" fmla="*/ 194216 h 512833"/>
              <a:gd name="connsiteX11663" fmla="*/ 1134270 w 4972343"/>
              <a:gd name="connsiteY11663" fmla="*/ 202530 h 512833"/>
              <a:gd name="connsiteX11664" fmla="*/ 1125956 w 4972343"/>
              <a:gd name="connsiteY11664" fmla="*/ 210843 h 512833"/>
              <a:gd name="connsiteX11665" fmla="*/ 1117642 w 4972343"/>
              <a:gd name="connsiteY11665" fmla="*/ 202530 h 512833"/>
              <a:gd name="connsiteX11666" fmla="*/ 1125956 w 4972343"/>
              <a:gd name="connsiteY11666" fmla="*/ 194216 h 512833"/>
              <a:gd name="connsiteX11667" fmla="*/ 1097710 w 4972343"/>
              <a:gd name="connsiteY11667" fmla="*/ 194216 h 512833"/>
              <a:gd name="connsiteX11668" fmla="*/ 1106023 w 4972343"/>
              <a:gd name="connsiteY11668" fmla="*/ 202530 h 512833"/>
              <a:gd name="connsiteX11669" fmla="*/ 1097710 w 4972343"/>
              <a:gd name="connsiteY11669" fmla="*/ 210843 h 512833"/>
              <a:gd name="connsiteX11670" fmla="*/ 1089396 w 4972343"/>
              <a:gd name="connsiteY11670" fmla="*/ 202530 h 512833"/>
              <a:gd name="connsiteX11671" fmla="*/ 1097710 w 4972343"/>
              <a:gd name="connsiteY11671" fmla="*/ 194216 h 512833"/>
              <a:gd name="connsiteX11672" fmla="*/ 1069465 w 4972343"/>
              <a:gd name="connsiteY11672" fmla="*/ 194216 h 512833"/>
              <a:gd name="connsiteX11673" fmla="*/ 1077779 w 4972343"/>
              <a:gd name="connsiteY11673" fmla="*/ 202530 h 512833"/>
              <a:gd name="connsiteX11674" fmla="*/ 1069465 w 4972343"/>
              <a:gd name="connsiteY11674" fmla="*/ 210843 h 512833"/>
              <a:gd name="connsiteX11675" fmla="*/ 1061152 w 4972343"/>
              <a:gd name="connsiteY11675" fmla="*/ 202530 h 512833"/>
              <a:gd name="connsiteX11676" fmla="*/ 1069465 w 4972343"/>
              <a:gd name="connsiteY11676" fmla="*/ 194216 h 512833"/>
              <a:gd name="connsiteX11677" fmla="*/ 1041219 w 4972343"/>
              <a:gd name="connsiteY11677" fmla="*/ 194216 h 512833"/>
              <a:gd name="connsiteX11678" fmla="*/ 1049532 w 4972343"/>
              <a:gd name="connsiteY11678" fmla="*/ 202530 h 512833"/>
              <a:gd name="connsiteX11679" fmla="*/ 1041219 w 4972343"/>
              <a:gd name="connsiteY11679" fmla="*/ 210843 h 512833"/>
              <a:gd name="connsiteX11680" fmla="*/ 1032905 w 4972343"/>
              <a:gd name="connsiteY11680" fmla="*/ 202530 h 512833"/>
              <a:gd name="connsiteX11681" fmla="*/ 1041219 w 4972343"/>
              <a:gd name="connsiteY11681" fmla="*/ 194216 h 512833"/>
              <a:gd name="connsiteX11682" fmla="*/ 1012974 w 4972343"/>
              <a:gd name="connsiteY11682" fmla="*/ 194216 h 512833"/>
              <a:gd name="connsiteX11683" fmla="*/ 1021287 w 4972343"/>
              <a:gd name="connsiteY11683" fmla="*/ 202530 h 512833"/>
              <a:gd name="connsiteX11684" fmla="*/ 1012974 w 4972343"/>
              <a:gd name="connsiteY11684" fmla="*/ 210843 h 512833"/>
              <a:gd name="connsiteX11685" fmla="*/ 1004660 w 4972343"/>
              <a:gd name="connsiteY11685" fmla="*/ 202530 h 512833"/>
              <a:gd name="connsiteX11686" fmla="*/ 1012974 w 4972343"/>
              <a:gd name="connsiteY11686" fmla="*/ 194216 h 512833"/>
              <a:gd name="connsiteX11687" fmla="*/ 984728 w 4972343"/>
              <a:gd name="connsiteY11687" fmla="*/ 194216 h 512833"/>
              <a:gd name="connsiteX11688" fmla="*/ 993041 w 4972343"/>
              <a:gd name="connsiteY11688" fmla="*/ 202530 h 512833"/>
              <a:gd name="connsiteX11689" fmla="*/ 984728 w 4972343"/>
              <a:gd name="connsiteY11689" fmla="*/ 210843 h 512833"/>
              <a:gd name="connsiteX11690" fmla="*/ 976414 w 4972343"/>
              <a:gd name="connsiteY11690" fmla="*/ 202530 h 512833"/>
              <a:gd name="connsiteX11691" fmla="*/ 984728 w 4972343"/>
              <a:gd name="connsiteY11691" fmla="*/ 194216 h 512833"/>
              <a:gd name="connsiteX11692" fmla="*/ 956483 w 4972343"/>
              <a:gd name="connsiteY11692" fmla="*/ 194216 h 512833"/>
              <a:gd name="connsiteX11693" fmla="*/ 964797 w 4972343"/>
              <a:gd name="connsiteY11693" fmla="*/ 202530 h 512833"/>
              <a:gd name="connsiteX11694" fmla="*/ 956483 w 4972343"/>
              <a:gd name="connsiteY11694" fmla="*/ 210843 h 512833"/>
              <a:gd name="connsiteX11695" fmla="*/ 948170 w 4972343"/>
              <a:gd name="connsiteY11695" fmla="*/ 202530 h 512833"/>
              <a:gd name="connsiteX11696" fmla="*/ 956483 w 4972343"/>
              <a:gd name="connsiteY11696" fmla="*/ 194216 h 512833"/>
              <a:gd name="connsiteX11697" fmla="*/ 928237 w 4972343"/>
              <a:gd name="connsiteY11697" fmla="*/ 194216 h 512833"/>
              <a:gd name="connsiteX11698" fmla="*/ 936550 w 4972343"/>
              <a:gd name="connsiteY11698" fmla="*/ 202530 h 512833"/>
              <a:gd name="connsiteX11699" fmla="*/ 928237 w 4972343"/>
              <a:gd name="connsiteY11699" fmla="*/ 210843 h 512833"/>
              <a:gd name="connsiteX11700" fmla="*/ 919923 w 4972343"/>
              <a:gd name="connsiteY11700" fmla="*/ 202530 h 512833"/>
              <a:gd name="connsiteX11701" fmla="*/ 928237 w 4972343"/>
              <a:gd name="connsiteY11701" fmla="*/ 194216 h 512833"/>
              <a:gd name="connsiteX11702" fmla="*/ 899992 w 4972343"/>
              <a:gd name="connsiteY11702" fmla="*/ 194216 h 512833"/>
              <a:gd name="connsiteX11703" fmla="*/ 908306 w 4972343"/>
              <a:gd name="connsiteY11703" fmla="*/ 202530 h 512833"/>
              <a:gd name="connsiteX11704" fmla="*/ 899992 w 4972343"/>
              <a:gd name="connsiteY11704" fmla="*/ 210843 h 512833"/>
              <a:gd name="connsiteX11705" fmla="*/ 891679 w 4972343"/>
              <a:gd name="connsiteY11705" fmla="*/ 202530 h 512833"/>
              <a:gd name="connsiteX11706" fmla="*/ 899992 w 4972343"/>
              <a:gd name="connsiteY11706" fmla="*/ 194216 h 512833"/>
              <a:gd name="connsiteX11707" fmla="*/ 871746 w 4972343"/>
              <a:gd name="connsiteY11707" fmla="*/ 194216 h 512833"/>
              <a:gd name="connsiteX11708" fmla="*/ 880059 w 4972343"/>
              <a:gd name="connsiteY11708" fmla="*/ 202530 h 512833"/>
              <a:gd name="connsiteX11709" fmla="*/ 871746 w 4972343"/>
              <a:gd name="connsiteY11709" fmla="*/ 210843 h 512833"/>
              <a:gd name="connsiteX11710" fmla="*/ 863432 w 4972343"/>
              <a:gd name="connsiteY11710" fmla="*/ 202530 h 512833"/>
              <a:gd name="connsiteX11711" fmla="*/ 871746 w 4972343"/>
              <a:gd name="connsiteY11711" fmla="*/ 194216 h 512833"/>
              <a:gd name="connsiteX11712" fmla="*/ 843501 w 4972343"/>
              <a:gd name="connsiteY11712" fmla="*/ 194216 h 512833"/>
              <a:gd name="connsiteX11713" fmla="*/ 851815 w 4972343"/>
              <a:gd name="connsiteY11713" fmla="*/ 202530 h 512833"/>
              <a:gd name="connsiteX11714" fmla="*/ 843501 w 4972343"/>
              <a:gd name="connsiteY11714" fmla="*/ 210843 h 512833"/>
              <a:gd name="connsiteX11715" fmla="*/ 835188 w 4972343"/>
              <a:gd name="connsiteY11715" fmla="*/ 202530 h 512833"/>
              <a:gd name="connsiteX11716" fmla="*/ 843501 w 4972343"/>
              <a:gd name="connsiteY11716" fmla="*/ 194216 h 512833"/>
              <a:gd name="connsiteX11717" fmla="*/ 815255 w 4972343"/>
              <a:gd name="connsiteY11717" fmla="*/ 194216 h 512833"/>
              <a:gd name="connsiteX11718" fmla="*/ 823568 w 4972343"/>
              <a:gd name="connsiteY11718" fmla="*/ 202530 h 512833"/>
              <a:gd name="connsiteX11719" fmla="*/ 815255 w 4972343"/>
              <a:gd name="connsiteY11719" fmla="*/ 210843 h 512833"/>
              <a:gd name="connsiteX11720" fmla="*/ 806941 w 4972343"/>
              <a:gd name="connsiteY11720" fmla="*/ 202530 h 512833"/>
              <a:gd name="connsiteX11721" fmla="*/ 815255 w 4972343"/>
              <a:gd name="connsiteY11721" fmla="*/ 194216 h 512833"/>
              <a:gd name="connsiteX11722" fmla="*/ 787010 w 4972343"/>
              <a:gd name="connsiteY11722" fmla="*/ 194216 h 512833"/>
              <a:gd name="connsiteX11723" fmla="*/ 795324 w 4972343"/>
              <a:gd name="connsiteY11723" fmla="*/ 202530 h 512833"/>
              <a:gd name="connsiteX11724" fmla="*/ 787010 w 4972343"/>
              <a:gd name="connsiteY11724" fmla="*/ 210843 h 512833"/>
              <a:gd name="connsiteX11725" fmla="*/ 778697 w 4972343"/>
              <a:gd name="connsiteY11725" fmla="*/ 202530 h 512833"/>
              <a:gd name="connsiteX11726" fmla="*/ 787010 w 4972343"/>
              <a:gd name="connsiteY11726" fmla="*/ 194216 h 512833"/>
              <a:gd name="connsiteX11727" fmla="*/ 758764 w 4972343"/>
              <a:gd name="connsiteY11727" fmla="*/ 194216 h 512833"/>
              <a:gd name="connsiteX11728" fmla="*/ 767077 w 4972343"/>
              <a:gd name="connsiteY11728" fmla="*/ 202530 h 512833"/>
              <a:gd name="connsiteX11729" fmla="*/ 758764 w 4972343"/>
              <a:gd name="connsiteY11729" fmla="*/ 210843 h 512833"/>
              <a:gd name="connsiteX11730" fmla="*/ 750451 w 4972343"/>
              <a:gd name="connsiteY11730" fmla="*/ 202530 h 512833"/>
              <a:gd name="connsiteX11731" fmla="*/ 758764 w 4972343"/>
              <a:gd name="connsiteY11731" fmla="*/ 194216 h 512833"/>
              <a:gd name="connsiteX11732" fmla="*/ 730517 w 4972343"/>
              <a:gd name="connsiteY11732" fmla="*/ 194216 h 512833"/>
              <a:gd name="connsiteX11733" fmla="*/ 738831 w 4972343"/>
              <a:gd name="connsiteY11733" fmla="*/ 202530 h 512833"/>
              <a:gd name="connsiteX11734" fmla="*/ 730517 w 4972343"/>
              <a:gd name="connsiteY11734" fmla="*/ 210843 h 512833"/>
              <a:gd name="connsiteX11735" fmla="*/ 722204 w 4972343"/>
              <a:gd name="connsiteY11735" fmla="*/ 202530 h 512833"/>
              <a:gd name="connsiteX11736" fmla="*/ 730517 w 4972343"/>
              <a:gd name="connsiteY11736" fmla="*/ 194216 h 512833"/>
              <a:gd name="connsiteX11737" fmla="*/ 702273 w 4972343"/>
              <a:gd name="connsiteY11737" fmla="*/ 194216 h 512833"/>
              <a:gd name="connsiteX11738" fmla="*/ 710587 w 4972343"/>
              <a:gd name="connsiteY11738" fmla="*/ 202530 h 512833"/>
              <a:gd name="connsiteX11739" fmla="*/ 702273 w 4972343"/>
              <a:gd name="connsiteY11739" fmla="*/ 210843 h 512833"/>
              <a:gd name="connsiteX11740" fmla="*/ 693959 w 4972343"/>
              <a:gd name="connsiteY11740" fmla="*/ 202530 h 512833"/>
              <a:gd name="connsiteX11741" fmla="*/ 702273 w 4972343"/>
              <a:gd name="connsiteY11741" fmla="*/ 194216 h 512833"/>
              <a:gd name="connsiteX11742" fmla="*/ 674026 w 4972343"/>
              <a:gd name="connsiteY11742" fmla="*/ 194216 h 512833"/>
              <a:gd name="connsiteX11743" fmla="*/ 682340 w 4972343"/>
              <a:gd name="connsiteY11743" fmla="*/ 202530 h 512833"/>
              <a:gd name="connsiteX11744" fmla="*/ 674026 w 4972343"/>
              <a:gd name="connsiteY11744" fmla="*/ 210843 h 512833"/>
              <a:gd name="connsiteX11745" fmla="*/ 665713 w 4972343"/>
              <a:gd name="connsiteY11745" fmla="*/ 202530 h 512833"/>
              <a:gd name="connsiteX11746" fmla="*/ 674026 w 4972343"/>
              <a:gd name="connsiteY11746" fmla="*/ 194216 h 512833"/>
              <a:gd name="connsiteX11747" fmla="*/ 645782 w 4972343"/>
              <a:gd name="connsiteY11747" fmla="*/ 194216 h 512833"/>
              <a:gd name="connsiteX11748" fmla="*/ 654096 w 4972343"/>
              <a:gd name="connsiteY11748" fmla="*/ 202530 h 512833"/>
              <a:gd name="connsiteX11749" fmla="*/ 645782 w 4972343"/>
              <a:gd name="connsiteY11749" fmla="*/ 210843 h 512833"/>
              <a:gd name="connsiteX11750" fmla="*/ 637468 w 4972343"/>
              <a:gd name="connsiteY11750" fmla="*/ 202530 h 512833"/>
              <a:gd name="connsiteX11751" fmla="*/ 645782 w 4972343"/>
              <a:gd name="connsiteY11751" fmla="*/ 194216 h 512833"/>
              <a:gd name="connsiteX11752" fmla="*/ 617536 w 4972343"/>
              <a:gd name="connsiteY11752" fmla="*/ 194216 h 512833"/>
              <a:gd name="connsiteX11753" fmla="*/ 625849 w 4972343"/>
              <a:gd name="connsiteY11753" fmla="*/ 202530 h 512833"/>
              <a:gd name="connsiteX11754" fmla="*/ 617536 w 4972343"/>
              <a:gd name="connsiteY11754" fmla="*/ 210843 h 512833"/>
              <a:gd name="connsiteX11755" fmla="*/ 609222 w 4972343"/>
              <a:gd name="connsiteY11755" fmla="*/ 202530 h 512833"/>
              <a:gd name="connsiteX11756" fmla="*/ 617536 w 4972343"/>
              <a:gd name="connsiteY11756" fmla="*/ 194216 h 512833"/>
              <a:gd name="connsiteX11757" fmla="*/ 589291 w 4972343"/>
              <a:gd name="connsiteY11757" fmla="*/ 194216 h 512833"/>
              <a:gd name="connsiteX11758" fmla="*/ 597604 w 4972343"/>
              <a:gd name="connsiteY11758" fmla="*/ 202530 h 512833"/>
              <a:gd name="connsiteX11759" fmla="*/ 589291 w 4972343"/>
              <a:gd name="connsiteY11759" fmla="*/ 210843 h 512833"/>
              <a:gd name="connsiteX11760" fmla="*/ 580977 w 4972343"/>
              <a:gd name="connsiteY11760" fmla="*/ 202530 h 512833"/>
              <a:gd name="connsiteX11761" fmla="*/ 589291 w 4972343"/>
              <a:gd name="connsiteY11761" fmla="*/ 194216 h 512833"/>
              <a:gd name="connsiteX11762" fmla="*/ 561045 w 4972343"/>
              <a:gd name="connsiteY11762" fmla="*/ 194216 h 512833"/>
              <a:gd name="connsiteX11763" fmla="*/ 569358 w 4972343"/>
              <a:gd name="connsiteY11763" fmla="*/ 202530 h 512833"/>
              <a:gd name="connsiteX11764" fmla="*/ 561045 w 4972343"/>
              <a:gd name="connsiteY11764" fmla="*/ 210843 h 512833"/>
              <a:gd name="connsiteX11765" fmla="*/ 552731 w 4972343"/>
              <a:gd name="connsiteY11765" fmla="*/ 202530 h 512833"/>
              <a:gd name="connsiteX11766" fmla="*/ 561045 w 4972343"/>
              <a:gd name="connsiteY11766" fmla="*/ 194216 h 512833"/>
              <a:gd name="connsiteX11767" fmla="*/ 532800 w 4972343"/>
              <a:gd name="connsiteY11767" fmla="*/ 194216 h 512833"/>
              <a:gd name="connsiteX11768" fmla="*/ 541113 w 4972343"/>
              <a:gd name="connsiteY11768" fmla="*/ 202530 h 512833"/>
              <a:gd name="connsiteX11769" fmla="*/ 532800 w 4972343"/>
              <a:gd name="connsiteY11769" fmla="*/ 210843 h 512833"/>
              <a:gd name="connsiteX11770" fmla="*/ 524486 w 4972343"/>
              <a:gd name="connsiteY11770" fmla="*/ 202530 h 512833"/>
              <a:gd name="connsiteX11771" fmla="*/ 532800 w 4972343"/>
              <a:gd name="connsiteY11771" fmla="*/ 194216 h 512833"/>
              <a:gd name="connsiteX11772" fmla="*/ 504554 w 4972343"/>
              <a:gd name="connsiteY11772" fmla="*/ 194216 h 512833"/>
              <a:gd name="connsiteX11773" fmla="*/ 512867 w 4972343"/>
              <a:gd name="connsiteY11773" fmla="*/ 202530 h 512833"/>
              <a:gd name="connsiteX11774" fmla="*/ 504554 w 4972343"/>
              <a:gd name="connsiteY11774" fmla="*/ 210843 h 512833"/>
              <a:gd name="connsiteX11775" fmla="*/ 496240 w 4972343"/>
              <a:gd name="connsiteY11775" fmla="*/ 202530 h 512833"/>
              <a:gd name="connsiteX11776" fmla="*/ 504554 w 4972343"/>
              <a:gd name="connsiteY11776" fmla="*/ 194216 h 512833"/>
              <a:gd name="connsiteX11777" fmla="*/ 476309 w 4972343"/>
              <a:gd name="connsiteY11777" fmla="*/ 194216 h 512833"/>
              <a:gd name="connsiteX11778" fmla="*/ 484623 w 4972343"/>
              <a:gd name="connsiteY11778" fmla="*/ 202530 h 512833"/>
              <a:gd name="connsiteX11779" fmla="*/ 476309 w 4972343"/>
              <a:gd name="connsiteY11779" fmla="*/ 210843 h 512833"/>
              <a:gd name="connsiteX11780" fmla="*/ 467996 w 4972343"/>
              <a:gd name="connsiteY11780" fmla="*/ 202530 h 512833"/>
              <a:gd name="connsiteX11781" fmla="*/ 476309 w 4972343"/>
              <a:gd name="connsiteY11781" fmla="*/ 194216 h 512833"/>
              <a:gd name="connsiteX11782" fmla="*/ 448063 w 4972343"/>
              <a:gd name="connsiteY11782" fmla="*/ 194216 h 512833"/>
              <a:gd name="connsiteX11783" fmla="*/ 456376 w 4972343"/>
              <a:gd name="connsiteY11783" fmla="*/ 202530 h 512833"/>
              <a:gd name="connsiteX11784" fmla="*/ 448063 w 4972343"/>
              <a:gd name="connsiteY11784" fmla="*/ 210843 h 512833"/>
              <a:gd name="connsiteX11785" fmla="*/ 439749 w 4972343"/>
              <a:gd name="connsiteY11785" fmla="*/ 202530 h 512833"/>
              <a:gd name="connsiteX11786" fmla="*/ 448063 w 4972343"/>
              <a:gd name="connsiteY11786" fmla="*/ 194216 h 512833"/>
              <a:gd name="connsiteX11787" fmla="*/ 419818 w 4972343"/>
              <a:gd name="connsiteY11787" fmla="*/ 194216 h 512833"/>
              <a:gd name="connsiteX11788" fmla="*/ 428131 w 4972343"/>
              <a:gd name="connsiteY11788" fmla="*/ 202530 h 512833"/>
              <a:gd name="connsiteX11789" fmla="*/ 419818 w 4972343"/>
              <a:gd name="connsiteY11789" fmla="*/ 210843 h 512833"/>
              <a:gd name="connsiteX11790" fmla="*/ 411505 w 4972343"/>
              <a:gd name="connsiteY11790" fmla="*/ 202530 h 512833"/>
              <a:gd name="connsiteX11791" fmla="*/ 419818 w 4972343"/>
              <a:gd name="connsiteY11791" fmla="*/ 194216 h 512833"/>
              <a:gd name="connsiteX11792" fmla="*/ 391572 w 4972343"/>
              <a:gd name="connsiteY11792" fmla="*/ 194216 h 512833"/>
              <a:gd name="connsiteX11793" fmla="*/ 399885 w 4972343"/>
              <a:gd name="connsiteY11793" fmla="*/ 202530 h 512833"/>
              <a:gd name="connsiteX11794" fmla="*/ 391572 w 4972343"/>
              <a:gd name="connsiteY11794" fmla="*/ 210843 h 512833"/>
              <a:gd name="connsiteX11795" fmla="*/ 383258 w 4972343"/>
              <a:gd name="connsiteY11795" fmla="*/ 202530 h 512833"/>
              <a:gd name="connsiteX11796" fmla="*/ 391572 w 4972343"/>
              <a:gd name="connsiteY11796" fmla="*/ 194216 h 512833"/>
              <a:gd name="connsiteX11797" fmla="*/ 363327 w 4972343"/>
              <a:gd name="connsiteY11797" fmla="*/ 194216 h 512833"/>
              <a:gd name="connsiteX11798" fmla="*/ 371641 w 4972343"/>
              <a:gd name="connsiteY11798" fmla="*/ 202530 h 512833"/>
              <a:gd name="connsiteX11799" fmla="*/ 363327 w 4972343"/>
              <a:gd name="connsiteY11799" fmla="*/ 210843 h 512833"/>
              <a:gd name="connsiteX11800" fmla="*/ 355014 w 4972343"/>
              <a:gd name="connsiteY11800" fmla="*/ 202530 h 512833"/>
              <a:gd name="connsiteX11801" fmla="*/ 363327 w 4972343"/>
              <a:gd name="connsiteY11801" fmla="*/ 194216 h 512833"/>
              <a:gd name="connsiteX11802" fmla="*/ 335081 w 4972343"/>
              <a:gd name="connsiteY11802" fmla="*/ 194216 h 512833"/>
              <a:gd name="connsiteX11803" fmla="*/ 343394 w 4972343"/>
              <a:gd name="connsiteY11803" fmla="*/ 202530 h 512833"/>
              <a:gd name="connsiteX11804" fmla="*/ 335081 w 4972343"/>
              <a:gd name="connsiteY11804" fmla="*/ 210843 h 512833"/>
              <a:gd name="connsiteX11805" fmla="*/ 326767 w 4972343"/>
              <a:gd name="connsiteY11805" fmla="*/ 202530 h 512833"/>
              <a:gd name="connsiteX11806" fmla="*/ 335081 w 4972343"/>
              <a:gd name="connsiteY11806" fmla="*/ 194216 h 512833"/>
              <a:gd name="connsiteX11807" fmla="*/ 306836 w 4972343"/>
              <a:gd name="connsiteY11807" fmla="*/ 194216 h 512833"/>
              <a:gd name="connsiteX11808" fmla="*/ 315149 w 4972343"/>
              <a:gd name="connsiteY11808" fmla="*/ 202530 h 512833"/>
              <a:gd name="connsiteX11809" fmla="*/ 306836 w 4972343"/>
              <a:gd name="connsiteY11809" fmla="*/ 210843 h 512833"/>
              <a:gd name="connsiteX11810" fmla="*/ 298522 w 4972343"/>
              <a:gd name="connsiteY11810" fmla="*/ 202530 h 512833"/>
              <a:gd name="connsiteX11811" fmla="*/ 306836 w 4972343"/>
              <a:gd name="connsiteY11811" fmla="*/ 194216 h 512833"/>
              <a:gd name="connsiteX11812" fmla="*/ 278590 w 4972343"/>
              <a:gd name="connsiteY11812" fmla="*/ 194216 h 512833"/>
              <a:gd name="connsiteX11813" fmla="*/ 286904 w 4972343"/>
              <a:gd name="connsiteY11813" fmla="*/ 202530 h 512833"/>
              <a:gd name="connsiteX11814" fmla="*/ 278590 w 4972343"/>
              <a:gd name="connsiteY11814" fmla="*/ 210843 h 512833"/>
              <a:gd name="connsiteX11815" fmla="*/ 270276 w 4972343"/>
              <a:gd name="connsiteY11815" fmla="*/ 202530 h 512833"/>
              <a:gd name="connsiteX11816" fmla="*/ 278590 w 4972343"/>
              <a:gd name="connsiteY11816" fmla="*/ 194216 h 512833"/>
              <a:gd name="connsiteX11817" fmla="*/ 250345 w 4972343"/>
              <a:gd name="connsiteY11817" fmla="*/ 194216 h 512833"/>
              <a:gd name="connsiteX11818" fmla="*/ 258659 w 4972343"/>
              <a:gd name="connsiteY11818" fmla="*/ 202530 h 512833"/>
              <a:gd name="connsiteX11819" fmla="*/ 250345 w 4972343"/>
              <a:gd name="connsiteY11819" fmla="*/ 210843 h 512833"/>
              <a:gd name="connsiteX11820" fmla="*/ 242032 w 4972343"/>
              <a:gd name="connsiteY11820" fmla="*/ 202530 h 512833"/>
              <a:gd name="connsiteX11821" fmla="*/ 250345 w 4972343"/>
              <a:gd name="connsiteY11821" fmla="*/ 194216 h 512833"/>
              <a:gd name="connsiteX11822" fmla="*/ 222099 w 4972343"/>
              <a:gd name="connsiteY11822" fmla="*/ 194216 h 512833"/>
              <a:gd name="connsiteX11823" fmla="*/ 230412 w 4972343"/>
              <a:gd name="connsiteY11823" fmla="*/ 202530 h 512833"/>
              <a:gd name="connsiteX11824" fmla="*/ 222099 w 4972343"/>
              <a:gd name="connsiteY11824" fmla="*/ 210843 h 512833"/>
              <a:gd name="connsiteX11825" fmla="*/ 213785 w 4972343"/>
              <a:gd name="connsiteY11825" fmla="*/ 202530 h 512833"/>
              <a:gd name="connsiteX11826" fmla="*/ 222099 w 4972343"/>
              <a:gd name="connsiteY11826" fmla="*/ 194216 h 512833"/>
              <a:gd name="connsiteX11827" fmla="*/ 193854 w 4972343"/>
              <a:gd name="connsiteY11827" fmla="*/ 194216 h 512833"/>
              <a:gd name="connsiteX11828" fmla="*/ 202168 w 4972343"/>
              <a:gd name="connsiteY11828" fmla="*/ 202530 h 512833"/>
              <a:gd name="connsiteX11829" fmla="*/ 193854 w 4972343"/>
              <a:gd name="connsiteY11829" fmla="*/ 210843 h 512833"/>
              <a:gd name="connsiteX11830" fmla="*/ 185541 w 4972343"/>
              <a:gd name="connsiteY11830" fmla="*/ 202530 h 512833"/>
              <a:gd name="connsiteX11831" fmla="*/ 193854 w 4972343"/>
              <a:gd name="connsiteY11831" fmla="*/ 194216 h 512833"/>
              <a:gd name="connsiteX11832" fmla="*/ 165608 w 4972343"/>
              <a:gd name="connsiteY11832" fmla="*/ 194216 h 512833"/>
              <a:gd name="connsiteX11833" fmla="*/ 173921 w 4972343"/>
              <a:gd name="connsiteY11833" fmla="*/ 202530 h 512833"/>
              <a:gd name="connsiteX11834" fmla="*/ 165608 w 4972343"/>
              <a:gd name="connsiteY11834" fmla="*/ 210843 h 512833"/>
              <a:gd name="connsiteX11835" fmla="*/ 157294 w 4972343"/>
              <a:gd name="connsiteY11835" fmla="*/ 202530 h 512833"/>
              <a:gd name="connsiteX11836" fmla="*/ 165608 w 4972343"/>
              <a:gd name="connsiteY11836" fmla="*/ 194216 h 512833"/>
              <a:gd name="connsiteX11837" fmla="*/ 137363 w 4972343"/>
              <a:gd name="connsiteY11837" fmla="*/ 194216 h 512833"/>
              <a:gd name="connsiteX11838" fmla="*/ 145677 w 4972343"/>
              <a:gd name="connsiteY11838" fmla="*/ 202530 h 512833"/>
              <a:gd name="connsiteX11839" fmla="*/ 137363 w 4972343"/>
              <a:gd name="connsiteY11839" fmla="*/ 210843 h 512833"/>
              <a:gd name="connsiteX11840" fmla="*/ 129050 w 4972343"/>
              <a:gd name="connsiteY11840" fmla="*/ 202530 h 512833"/>
              <a:gd name="connsiteX11841" fmla="*/ 137363 w 4972343"/>
              <a:gd name="connsiteY11841" fmla="*/ 194216 h 512833"/>
              <a:gd name="connsiteX11842" fmla="*/ 109117 w 4972343"/>
              <a:gd name="connsiteY11842" fmla="*/ 194216 h 512833"/>
              <a:gd name="connsiteX11843" fmla="*/ 117430 w 4972343"/>
              <a:gd name="connsiteY11843" fmla="*/ 202530 h 512833"/>
              <a:gd name="connsiteX11844" fmla="*/ 109117 w 4972343"/>
              <a:gd name="connsiteY11844" fmla="*/ 210843 h 512833"/>
              <a:gd name="connsiteX11845" fmla="*/ 100803 w 4972343"/>
              <a:gd name="connsiteY11845" fmla="*/ 202530 h 512833"/>
              <a:gd name="connsiteX11846" fmla="*/ 109117 w 4972343"/>
              <a:gd name="connsiteY11846" fmla="*/ 194216 h 512833"/>
              <a:gd name="connsiteX11847" fmla="*/ 80872 w 4972343"/>
              <a:gd name="connsiteY11847" fmla="*/ 194216 h 512833"/>
              <a:gd name="connsiteX11848" fmla="*/ 89185 w 4972343"/>
              <a:gd name="connsiteY11848" fmla="*/ 202530 h 512833"/>
              <a:gd name="connsiteX11849" fmla="*/ 80872 w 4972343"/>
              <a:gd name="connsiteY11849" fmla="*/ 210843 h 512833"/>
              <a:gd name="connsiteX11850" fmla="*/ 72558 w 4972343"/>
              <a:gd name="connsiteY11850" fmla="*/ 202530 h 512833"/>
              <a:gd name="connsiteX11851" fmla="*/ 80872 w 4972343"/>
              <a:gd name="connsiteY11851" fmla="*/ 194216 h 512833"/>
              <a:gd name="connsiteX11852" fmla="*/ 52627 w 4972343"/>
              <a:gd name="connsiteY11852" fmla="*/ 194216 h 512833"/>
              <a:gd name="connsiteX11853" fmla="*/ 60940 w 4972343"/>
              <a:gd name="connsiteY11853" fmla="*/ 202530 h 512833"/>
              <a:gd name="connsiteX11854" fmla="*/ 52627 w 4972343"/>
              <a:gd name="connsiteY11854" fmla="*/ 210843 h 512833"/>
              <a:gd name="connsiteX11855" fmla="*/ 44313 w 4972343"/>
              <a:gd name="connsiteY11855" fmla="*/ 202530 h 512833"/>
              <a:gd name="connsiteX11856" fmla="*/ 52627 w 4972343"/>
              <a:gd name="connsiteY11856" fmla="*/ 194216 h 512833"/>
              <a:gd name="connsiteX11857" fmla="*/ 24381 w 4972343"/>
              <a:gd name="connsiteY11857" fmla="*/ 194216 h 512833"/>
              <a:gd name="connsiteX11858" fmla="*/ 32695 w 4972343"/>
              <a:gd name="connsiteY11858" fmla="*/ 202530 h 512833"/>
              <a:gd name="connsiteX11859" fmla="*/ 24381 w 4972343"/>
              <a:gd name="connsiteY11859" fmla="*/ 210843 h 512833"/>
              <a:gd name="connsiteX11860" fmla="*/ 16067 w 4972343"/>
              <a:gd name="connsiteY11860" fmla="*/ 202530 h 512833"/>
              <a:gd name="connsiteX11861" fmla="*/ 24381 w 4972343"/>
              <a:gd name="connsiteY11861" fmla="*/ 194216 h 512833"/>
              <a:gd name="connsiteX11862" fmla="*/ 4953148 w 4972343"/>
              <a:gd name="connsiteY11862" fmla="*/ 169958 h 512833"/>
              <a:gd name="connsiteX11863" fmla="*/ 4961259 w 4972343"/>
              <a:gd name="connsiteY11863" fmla="*/ 178068 h 512833"/>
              <a:gd name="connsiteX11864" fmla="*/ 4953148 w 4972343"/>
              <a:gd name="connsiteY11864" fmla="*/ 186179 h 512833"/>
              <a:gd name="connsiteX11865" fmla="*/ 4945037 w 4972343"/>
              <a:gd name="connsiteY11865" fmla="*/ 178068 h 512833"/>
              <a:gd name="connsiteX11866" fmla="*/ 4953148 w 4972343"/>
              <a:gd name="connsiteY11866" fmla="*/ 169958 h 512833"/>
              <a:gd name="connsiteX11867" fmla="*/ 4924903 w 4972343"/>
              <a:gd name="connsiteY11867" fmla="*/ 169958 h 512833"/>
              <a:gd name="connsiteX11868" fmla="*/ 4933014 w 4972343"/>
              <a:gd name="connsiteY11868" fmla="*/ 178068 h 512833"/>
              <a:gd name="connsiteX11869" fmla="*/ 4924903 w 4972343"/>
              <a:gd name="connsiteY11869" fmla="*/ 186179 h 512833"/>
              <a:gd name="connsiteX11870" fmla="*/ 4916792 w 4972343"/>
              <a:gd name="connsiteY11870" fmla="*/ 178068 h 512833"/>
              <a:gd name="connsiteX11871" fmla="*/ 4924903 w 4972343"/>
              <a:gd name="connsiteY11871" fmla="*/ 169958 h 512833"/>
              <a:gd name="connsiteX11872" fmla="*/ 4896657 w 4972343"/>
              <a:gd name="connsiteY11872" fmla="*/ 169958 h 512833"/>
              <a:gd name="connsiteX11873" fmla="*/ 4904767 w 4972343"/>
              <a:gd name="connsiteY11873" fmla="*/ 178068 h 512833"/>
              <a:gd name="connsiteX11874" fmla="*/ 4896657 w 4972343"/>
              <a:gd name="connsiteY11874" fmla="*/ 186179 h 512833"/>
              <a:gd name="connsiteX11875" fmla="*/ 4888546 w 4972343"/>
              <a:gd name="connsiteY11875" fmla="*/ 178068 h 512833"/>
              <a:gd name="connsiteX11876" fmla="*/ 4896657 w 4972343"/>
              <a:gd name="connsiteY11876" fmla="*/ 169958 h 512833"/>
              <a:gd name="connsiteX11877" fmla="*/ 4868412 w 4972343"/>
              <a:gd name="connsiteY11877" fmla="*/ 169958 h 512833"/>
              <a:gd name="connsiteX11878" fmla="*/ 4876523 w 4972343"/>
              <a:gd name="connsiteY11878" fmla="*/ 178068 h 512833"/>
              <a:gd name="connsiteX11879" fmla="*/ 4868412 w 4972343"/>
              <a:gd name="connsiteY11879" fmla="*/ 186179 h 512833"/>
              <a:gd name="connsiteX11880" fmla="*/ 4860301 w 4972343"/>
              <a:gd name="connsiteY11880" fmla="*/ 178068 h 512833"/>
              <a:gd name="connsiteX11881" fmla="*/ 4868412 w 4972343"/>
              <a:gd name="connsiteY11881" fmla="*/ 169958 h 512833"/>
              <a:gd name="connsiteX11882" fmla="*/ 4840166 w 4972343"/>
              <a:gd name="connsiteY11882" fmla="*/ 169958 h 512833"/>
              <a:gd name="connsiteX11883" fmla="*/ 4848276 w 4972343"/>
              <a:gd name="connsiteY11883" fmla="*/ 178068 h 512833"/>
              <a:gd name="connsiteX11884" fmla="*/ 4840166 w 4972343"/>
              <a:gd name="connsiteY11884" fmla="*/ 186179 h 512833"/>
              <a:gd name="connsiteX11885" fmla="*/ 4832055 w 4972343"/>
              <a:gd name="connsiteY11885" fmla="*/ 178068 h 512833"/>
              <a:gd name="connsiteX11886" fmla="*/ 4840166 w 4972343"/>
              <a:gd name="connsiteY11886" fmla="*/ 169958 h 512833"/>
              <a:gd name="connsiteX11887" fmla="*/ 4811921 w 4972343"/>
              <a:gd name="connsiteY11887" fmla="*/ 169958 h 512833"/>
              <a:gd name="connsiteX11888" fmla="*/ 4820032 w 4972343"/>
              <a:gd name="connsiteY11888" fmla="*/ 178068 h 512833"/>
              <a:gd name="connsiteX11889" fmla="*/ 4811921 w 4972343"/>
              <a:gd name="connsiteY11889" fmla="*/ 186179 h 512833"/>
              <a:gd name="connsiteX11890" fmla="*/ 4803811 w 4972343"/>
              <a:gd name="connsiteY11890" fmla="*/ 178068 h 512833"/>
              <a:gd name="connsiteX11891" fmla="*/ 4811921 w 4972343"/>
              <a:gd name="connsiteY11891" fmla="*/ 169958 h 512833"/>
              <a:gd name="connsiteX11892" fmla="*/ 4783675 w 4972343"/>
              <a:gd name="connsiteY11892" fmla="*/ 169958 h 512833"/>
              <a:gd name="connsiteX11893" fmla="*/ 4791785 w 4972343"/>
              <a:gd name="connsiteY11893" fmla="*/ 178068 h 512833"/>
              <a:gd name="connsiteX11894" fmla="*/ 4783675 w 4972343"/>
              <a:gd name="connsiteY11894" fmla="*/ 186179 h 512833"/>
              <a:gd name="connsiteX11895" fmla="*/ 4775564 w 4972343"/>
              <a:gd name="connsiteY11895" fmla="*/ 178068 h 512833"/>
              <a:gd name="connsiteX11896" fmla="*/ 4783675 w 4972343"/>
              <a:gd name="connsiteY11896" fmla="*/ 169958 h 512833"/>
              <a:gd name="connsiteX11897" fmla="*/ 4755430 w 4972343"/>
              <a:gd name="connsiteY11897" fmla="*/ 169958 h 512833"/>
              <a:gd name="connsiteX11898" fmla="*/ 4763541 w 4972343"/>
              <a:gd name="connsiteY11898" fmla="*/ 178068 h 512833"/>
              <a:gd name="connsiteX11899" fmla="*/ 4755430 w 4972343"/>
              <a:gd name="connsiteY11899" fmla="*/ 186179 h 512833"/>
              <a:gd name="connsiteX11900" fmla="*/ 4747319 w 4972343"/>
              <a:gd name="connsiteY11900" fmla="*/ 178068 h 512833"/>
              <a:gd name="connsiteX11901" fmla="*/ 4755430 w 4972343"/>
              <a:gd name="connsiteY11901" fmla="*/ 169958 h 512833"/>
              <a:gd name="connsiteX11902" fmla="*/ 4727184 w 4972343"/>
              <a:gd name="connsiteY11902" fmla="*/ 169958 h 512833"/>
              <a:gd name="connsiteX11903" fmla="*/ 4735294 w 4972343"/>
              <a:gd name="connsiteY11903" fmla="*/ 178068 h 512833"/>
              <a:gd name="connsiteX11904" fmla="*/ 4727184 w 4972343"/>
              <a:gd name="connsiteY11904" fmla="*/ 186179 h 512833"/>
              <a:gd name="connsiteX11905" fmla="*/ 4719073 w 4972343"/>
              <a:gd name="connsiteY11905" fmla="*/ 178068 h 512833"/>
              <a:gd name="connsiteX11906" fmla="*/ 4727184 w 4972343"/>
              <a:gd name="connsiteY11906" fmla="*/ 169958 h 512833"/>
              <a:gd name="connsiteX11907" fmla="*/ 4698939 w 4972343"/>
              <a:gd name="connsiteY11907" fmla="*/ 169958 h 512833"/>
              <a:gd name="connsiteX11908" fmla="*/ 4707050 w 4972343"/>
              <a:gd name="connsiteY11908" fmla="*/ 178068 h 512833"/>
              <a:gd name="connsiteX11909" fmla="*/ 4698939 w 4972343"/>
              <a:gd name="connsiteY11909" fmla="*/ 186179 h 512833"/>
              <a:gd name="connsiteX11910" fmla="*/ 4690829 w 4972343"/>
              <a:gd name="connsiteY11910" fmla="*/ 178068 h 512833"/>
              <a:gd name="connsiteX11911" fmla="*/ 4698939 w 4972343"/>
              <a:gd name="connsiteY11911" fmla="*/ 169958 h 512833"/>
              <a:gd name="connsiteX11912" fmla="*/ 4670693 w 4972343"/>
              <a:gd name="connsiteY11912" fmla="*/ 169958 h 512833"/>
              <a:gd name="connsiteX11913" fmla="*/ 4678804 w 4972343"/>
              <a:gd name="connsiteY11913" fmla="*/ 178068 h 512833"/>
              <a:gd name="connsiteX11914" fmla="*/ 4670693 w 4972343"/>
              <a:gd name="connsiteY11914" fmla="*/ 186179 h 512833"/>
              <a:gd name="connsiteX11915" fmla="*/ 4662582 w 4972343"/>
              <a:gd name="connsiteY11915" fmla="*/ 178068 h 512833"/>
              <a:gd name="connsiteX11916" fmla="*/ 4670693 w 4972343"/>
              <a:gd name="connsiteY11916" fmla="*/ 169958 h 512833"/>
              <a:gd name="connsiteX11917" fmla="*/ 4642448 w 4972343"/>
              <a:gd name="connsiteY11917" fmla="*/ 169958 h 512833"/>
              <a:gd name="connsiteX11918" fmla="*/ 4650559 w 4972343"/>
              <a:gd name="connsiteY11918" fmla="*/ 178068 h 512833"/>
              <a:gd name="connsiteX11919" fmla="*/ 4642448 w 4972343"/>
              <a:gd name="connsiteY11919" fmla="*/ 186179 h 512833"/>
              <a:gd name="connsiteX11920" fmla="*/ 4634337 w 4972343"/>
              <a:gd name="connsiteY11920" fmla="*/ 178068 h 512833"/>
              <a:gd name="connsiteX11921" fmla="*/ 4642448 w 4972343"/>
              <a:gd name="connsiteY11921" fmla="*/ 169958 h 512833"/>
              <a:gd name="connsiteX11922" fmla="*/ 4614202 w 4972343"/>
              <a:gd name="connsiteY11922" fmla="*/ 169958 h 512833"/>
              <a:gd name="connsiteX11923" fmla="*/ 4622313 w 4972343"/>
              <a:gd name="connsiteY11923" fmla="*/ 178068 h 512833"/>
              <a:gd name="connsiteX11924" fmla="*/ 4614202 w 4972343"/>
              <a:gd name="connsiteY11924" fmla="*/ 186179 h 512833"/>
              <a:gd name="connsiteX11925" fmla="*/ 4606091 w 4972343"/>
              <a:gd name="connsiteY11925" fmla="*/ 178068 h 512833"/>
              <a:gd name="connsiteX11926" fmla="*/ 4614202 w 4972343"/>
              <a:gd name="connsiteY11926" fmla="*/ 169958 h 512833"/>
              <a:gd name="connsiteX11927" fmla="*/ 4585957 w 4972343"/>
              <a:gd name="connsiteY11927" fmla="*/ 169958 h 512833"/>
              <a:gd name="connsiteX11928" fmla="*/ 4594068 w 4972343"/>
              <a:gd name="connsiteY11928" fmla="*/ 178068 h 512833"/>
              <a:gd name="connsiteX11929" fmla="*/ 4585957 w 4972343"/>
              <a:gd name="connsiteY11929" fmla="*/ 186179 h 512833"/>
              <a:gd name="connsiteX11930" fmla="*/ 4577847 w 4972343"/>
              <a:gd name="connsiteY11930" fmla="*/ 178068 h 512833"/>
              <a:gd name="connsiteX11931" fmla="*/ 4585957 w 4972343"/>
              <a:gd name="connsiteY11931" fmla="*/ 169958 h 512833"/>
              <a:gd name="connsiteX11932" fmla="*/ 4557711 w 4972343"/>
              <a:gd name="connsiteY11932" fmla="*/ 169958 h 512833"/>
              <a:gd name="connsiteX11933" fmla="*/ 4565822 w 4972343"/>
              <a:gd name="connsiteY11933" fmla="*/ 178068 h 512833"/>
              <a:gd name="connsiteX11934" fmla="*/ 4557711 w 4972343"/>
              <a:gd name="connsiteY11934" fmla="*/ 186179 h 512833"/>
              <a:gd name="connsiteX11935" fmla="*/ 4549600 w 4972343"/>
              <a:gd name="connsiteY11935" fmla="*/ 178068 h 512833"/>
              <a:gd name="connsiteX11936" fmla="*/ 4557711 w 4972343"/>
              <a:gd name="connsiteY11936" fmla="*/ 169958 h 512833"/>
              <a:gd name="connsiteX11937" fmla="*/ 4529466 w 4972343"/>
              <a:gd name="connsiteY11937" fmla="*/ 169958 h 512833"/>
              <a:gd name="connsiteX11938" fmla="*/ 4537577 w 4972343"/>
              <a:gd name="connsiteY11938" fmla="*/ 178068 h 512833"/>
              <a:gd name="connsiteX11939" fmla="*/ 4529466 w 4972343"/>
              <a:gd name="connsiteY11939" fmla="*/ 186179 h 512833"/>
              <a:gd name="connsiteX11940" fmla="*/ 4521355 w 4972343"/>
              <a:gd name="connsiteY11940" fmla="*/ 178068 h 512833"/>
              <a:gd name="connsiteX11941" fmla="*/ 4529466 w 4972343"/>
              <a:gd name="connsiteY11941" fmla="*/ 169958 h 512833"/>
              <a:gd name="connsiteX11942" fmla="*/ 4501220 w 4972343"/>
              <a:gd name="connsiteY11942" fmla="*/ 169958 h 512833"/>
              <a:gd name="connsiteX11943" fmla="*/ 4509331 w 4972343"/>
              <a:gd name="connsiteY11943" fmla="*/ 178068 h 512833"/>
              <a:gd name="connsiteX11944" fmla="*/ 4501220 w 4972343"/>
              <a:gd name="connsiteY11944" fmla="*/ 186179 h 512833"/>
              <a:gd name="connsiteX11945" fmla="*/ 4493109 w 4972343"/>
              <a:gd name="connsiteY11945" fmla="*/ 178068 h 512833"/>
              <a:gd name="connsiteX11946" fmla="*/ 4501220 w 4972343"/>
              <a:gd name="connsiteY11946" fmla="*/ 169958 h 512833"/>
              <a:gd name="connsiteX11947" fmla="*/ 4472975 w 4972343"/>
              <a:gd name="connsiteY11947" fmla="*/ 169958 h 512833"/>
              <a:gd name="connsiteX11948" fmla="*/ 4481086 w 4972343"/>
              <a:gd name="connsiteY11948" fmla="*/ 178068 h 512833"/>
              <a:gd name="connsiteX11949" fmla="*/ 4472975 w 4972343"/>
              <a:gd name="connsiteY11949" fmla="*/ 186179 h 512833"/>
              <a:gd name="connsiteX11950" fmla="*/ 4464865 w 4972343"/>
              <a:gd name="connsiteY11950" fmla="*/ 178068 h 512833"/>
              <a:gd name="connsiteX11951" fmla="*/ 4472975 w 4972343"/>
              <a:gd name="connsiteY11951" fmla="*/ 169958 h 512833"/>
              <a:gd name="connsiteX11952" fmla="*/ 4444729 w 4972343"/>
              <a:gd name="connsiteY11952" fmla="*/ 169958 h 512833"/>
              <a:gd name="connsiteX11953" fmla="*/ 4452840 w 4972343"/>
              <a:gd name="connsiteY11953" fmla="*/ 178068 h 512833"/>
              <a:gd name="connsiteX11954" fmla="*/ 4444729 w 4972343"/>
              <a:gd name="connsiteY11954" fmla="*/ 186179 h 512833"/>
              <a:gd name="connsiteX11955" fmla="*/ 4436618 w 4972343"/>
              <a:gd name="connsiteY11955" fmla="*/ 178068 h 512833"/>
              <a:gd name="connsiteX11956" fmla="*/ 4444729 w 4972343"/>
              <a:gd name="connsiteY11956" fmla="*/ 169958 h 512833"/>
              <a:gd name="connsiteX11957" fmla="*/ 4416484 w 4972343"/>
              <a:gd name="connsiteY11957" fmla="*/ 169958 h 512833"/>
              <a:gd name="connsiteX11958" fmla="*/ 4424595 w 4972343"/>
              <a:gd name="connsiteY11958" fmla="*/ 178068 h 512833"/>
              <a:gd name="connsiteX11959" fmla="*/ 4416484 w 4972343"/>
              <a:gd name="connsiteY11959" fmla="*/ 186179 h 512833"/>
              <a:gd name="connsiteX11960" fmla="*/ 4408374 w 4972343"/>
              <a:gd name="connsiteY11960" fmla="*/ 178068 h 512833"/>
              <a:gd name="connsiteX11961" fmla="*/ 4416484 w 4972343"/>
              <a:gd name="connsiteY11961" fmla="*/ 169958 h 512833"/>
              <a:gd name="connsiteX11962" fmla="*/ 4388238 w 4972343"/>
              <a:gd name="connsiteY11962" fmla="*/ 169958 h 512833"/>
              <a:gd name="connsiteX11963" fmla="*/ 4396349 w 4972343"/>
              <a:gd name="connsiteY11963" fmla="*/ 178068 h 512833"/>
              <a:gd name="connsiteX11964" fmla="*/ 4388238 w 4972343"/>
              <a:gd name="connsiteY11964" fmla="*/ 186179 h 512833"/>
              <a:gd name="connsiteX11965" fmla="*/ 4380127 w 4972343"/>
              <a:gd name="connsiteY11965" fmla="*/ 178068 h 512833"/>
              <a:gd name="connsiteX11966" fmla="*/ 4388238 w 4972343"/>
              <a:gd name="connsiteY11966" fmla="*/ 169958 h 512833"/>
              <a:gd name="connsiteX11967" fmla="*/ 4359993 w 4972343"/>
              <a:gd name="connsiteY11967" fmla="*/ 169958 h 512833"/>
              <a:gd name="connsiteX11968" fmla="*/ 4368104 w 4972343"/>
              <a:gd name="connsiteY11968" fmla="*/ 178068 h 512833"/>
              <a:gd name="connsiteX11969" fmla="*/ 4359993 w 4972343"/>
              <a:gd name="connsiteY11969" fmla="*/ 186179 h 512833"/>
              <a:gd name="connsiteX11970" fmla="*/ 4351883 w 4972343"/>
              <a:gd name="connsiteY11970" fmla="*/ 178068 h 512833"/>
              <a:gd name="connsiteX11971" fmla="*/ 4359993 w 4972343"/>
              <a:gd name="connsiteY11971" fmla="*/ 169958 h 512833"/>
              <a:gd name="connsiteX11972" fmla="*/ 4331747 w 4972343"/>
              <a:gd name="connsiteY11972" fmla="*/ 169958 h 512833"/>
              <a:gd name="connsiteX11973" fmla="*/ 4339858 w 4972343"/>
              <a:gd name="connsiteY11973" fmla="*/ 178068 h 512833"/>
              <a:gd name="connsiteX11974" fmla="*/ 4331747 w 4972343"/>
              <a:gd name="connsiteY11974" fmla="*/ 186179 h 512833"/>
              <a:gd name="connsiteX11975" fmla="*/ 4323636 w 4972343"/>
              <a:gd name="connsiteY11975" fmla="*/ 178068 h 512833"/>
              <a:gd name="connsiteX11976" fmla="*/ 4331747 w 4972343"/>
              <a:gd name="connsiteY11976" fmla="*/ 169958 h 512833"/>
              <a:gd name="connsiteX11977" fmla="*/ 4303502 w 4972343"/>
              <a:gd name="connsiteY11977" fmla="*/ 169958 h 512833"/>
              <a:gd name="connsiteX11978" fmla="*/ 4311613 w 4972343"/>
              <a:gd name="connsiteY11978" fmla="*/ 178068 h 512833"/>
              <a:gd name="connsiteX11979" fmla="*/ 4303502 w 4972343"/>
              <a:gd name="connsiteY11979" fmla="*/ 186179 h 512833"/>
              <a:gd name="connsiteX11980" fmla="*/ 4295392 w 4972343"/>
              <a:gd name="connsiteY11980" fmla="*/ 178068 h 512833"/>
              <a:gd name="connsiteX11981" fmla="*/ 4303502 w 4972343"/>
              <a:gd name="connsiteY11981" fmla="*/ 169958 h 512833"/>
              <a:gd name="connsiteX11982" fmla="*/ 4275256 w 4972343"/>
              <a:gd name="connsiteY11982" fmla="*/ 169958 h 512833"/>
              <a:gd name="connsiteX11983" fmla="*/ 4283367 w 4972343"/>
              <a:gd name="connsiteY11983" fmla="*/ 178068 h 512833"/>
              <a:gd name="connsiteX11984" fmla="*/ 4275256 w 4972343"/>
              <a:gd name="connsiteY11984" fmla="*/ 186179 h 512833"/>
              <a:gd name="connsiteX11985" fmla="*/ 4267145 w 4972343"/>
              <a:gd name="connsiteY11985" fmla="*/ 178068 h 512833"/>
              <a:gd name="connsiteX11986" fmla="*/ 4275256 w 4972343"/>
              <a:gd name="connsiteY11986" fmla="*/ 169958 h 512833"/>
              <a:gd name="connsiteX11987" fmla="*/ 4247012 w 4972343"/>
              <a:gd name="connsiteY11987" fmla="*/ 169958 h 512833"/>
              <a:gd name="connsiteX11988" fmla="*/ 4255122 w 4972343"/>
              <a:gd name="connsiteY11988" fmla="*/ 178068 h 512833"/>
              <a:gd name="connsiteX11989" fmla="*/ 4247012 w 4972343"/>
              <a:gd name="connsiteY11989" fmla="*/ 186179 h 512833"/>
              <a:gd name="connsiteX11990" fmla="*/ 4238901 w 4972343"/>
              <a:gd name="connsiteY11990" fmla="*/ 178068 h 512833"/>
              <a:gd name="connsiteX11991" fmla="*/ 4247012 w 4972343"/>
              <a:gd name="connsiteY11991" fmla="*/ 169958 h 512833"/>
              <a:gd name="connsiteX11992" fmla="*/ 4218765 w 4972343"/>
              <a:gd name="connsiteY11992" fmla="*/ 169958 h 512833"/>
              <a:gd name="connsiteX11993" fmla="*/ 4226876 w 4972343"/>
              <a:gd name="connsiteY11993" fmla="*/ 178068 h 512833"/>
              <a:gd name="connsiteX11994" fmla="*/ 4218765 w 4972343"/>
              <a:gd name="connsiteY11994" fmla="*/ 186179 h 512833"/>
              <a:gd name="connsiteX11995" fmla="*/ 4210654 w 4972343"/>
              <a:gd name="connsiteY11995" fmla="*/ 178068 h 512833"/>
              <a:gd name="connsiteX11996" fmla="*/ 4218765 w 4972343"/>
              <a:gd name="connsiteY11996" fmla="*/ 169958 h 512833"/>
              <a:gd name="connsiteX11997" fmla="*/ 4190521 w 4972343"/>
              <a:gd name="connsiteY11997" fmla="*/ 169958 h 512833"/>
              <a:gd name="connsiteX11998" fmla="*/ 4198631 w 4972343"/>
              <a:gd name="connsiteY11998" fmla="*/ 178068 h 512833"/>
              <a:gd name="connsiteX11999" fmla="*/ 4190521 w 4972343"/>
              <a:gd name="connsiteY11999" fmla="*/ 186179 h 512833"/>
              <a:gd name="connsiteX12000" fmla="*/ 4182410 w 4972343"/>
              <a:gd name="connsiteY12000" fmla="*/ 178068 h 512833"/>
              <a:gd name="connsiteX12001" fmla="*/ 4190521 w 4972343"/>
              <a:gd name="connsiteY12001" fmla="*/ 169958 h 512833"/>
              <a:gd name="connsiteX12002" fmla="*/ 4162274 w 4972343"/>
              <a:gd name="connsiteY12002" fmla="*/ 169958 h 512833"/>
              <a:gd name="connsiteX12003" fmla="*/ 4170385 w 4972343"/>
              <a:gd name="connsiteY12003" fmla="*/ 178068 h 512833"/>
              <a:gd name="connsiteX12004" fmla="*/ 4162274 w 4972343"/>
              <a:gd name="connsiteY12004" fmla="*/ 186179 h 512833"/>
              <a:gd name="connsiteX12005" fmla="*/ 4154163 w 4972343"/>
              <a:gd name="connsiteY12005" fmla="*/ 178068 h 512833"/>
              <a:gd name="connsiteX12006" fmla="*/ 4162274 w 4972343"/>
              <a:gd name="connsiteY12006" fmla="*/ 169958 h 512833"/>
              <a:gd name="connsiteX12007" fmla="*/ 4134030 w 4972343"/>
              <a:gd name="connsiteY12007" fmla="*/ 169958 h 512833"/>
              <a:gd name="connsiteX12008" fmla="*/ 4142140 w 4972343"/>
              <a:gd name="connsiteY12008" fmla="*/ 178068 h 512833"/>
              <a:gd name="connsiteX12009" fmla="*/ 4134030 w 4972343"/>
              <a:gd name="connsiteY12009" fmla="*/ 186179 h 512833"/>
              <a:gd name="connsiteX12010" fmla="*/ 4125919 w 4972343"/>
              <a:gd name="connsiteY12010" fmla="*/ 178068 h 512833"/>
              <a:gd name="connsiteX12011" fmla="*/ 4134030 w 4972343"/>
              <a:gd name="connsiteY12011" fmla="*/ 169958 h 512833"/>
              <a:gd name="connsiteX12012" fmla="*/ 4105783 w 4972343"/>
              <a:gd name="connsiteY12012" fmla="*/ 169958 h 512833"/>
              <a:gd name="connsiteX12013" fmla="*/ 4113894 w 4972343"/>
              <a:gd name="connsiteY12013" fmla="*/ 178068 h 512833"/>
              <a:gd name="connsiteX12014" fmla="*/ 4105783 w 4972343"/>
              <a:gd name="connsiteY12014" fmla="*/ 186179 h 512833"/>
              <a:gd name="connsiteX12015" fmla="*/ 4097673 w 4972343"/>
              <a:gd name="connsiteY12015" fmla="*/ 178068 h 512833"/>
              <a:gd name="connsiteX12016" fmla="*/ 4105783 w 4972343"/>
              <a:gd name="connsiteY12016" fmla="*/ 169958 h 512833"/>
              <a:gd name="connsiteX12017" fmla="*/ 4077539 w 4972343"/>
              <a:gd name="connsiteY12017" fmla="*/ 169958 h 512833"/>
              <a:gd name="connsiteX12018" fmla="*/ 4085649 w 4972343"/>
              <a:gd name="connsiteY12018" fmla="*/ 178068 h 512833"/>
              <a:gd name="connsiteX12019" fmla="*/ 4077539 w 4972343"/>
              <a:gd name="connsiteY12019" fmla="*/ 186179 h 512833"/>
              <a:gd name="connsiteX12020" fmla="*/ 4069428 w 4972343"/>
              <a:gd name="connsiteY12020" fmla="*/ 178068 h 512833"/>
              <a:gd name="connsiteX12021" fmla="*/ 4077539 w 4972343"/>
              <a:gd name="connsiteY12021" fmla="*/ 169958 h 512833"/>
              <a:gd name="connsiteX12022" fmla="*/ 4049292 w 4972343"/>
              <a:gd name="connsiteY12022" fmla="*/ 169958 h 512833"/>
              <a:gd name="connsiteX12023" fmla="*/ 4057403 w 4972343"/>
              <a:gd name="connsiteY12023" fmla="*/ 178068 h 512833"/>
              <a:gd name="connsiteX12024" fmla="*/ 4049292 w 4972343"/>
              <a:gd name="connsiteY12024" fmla="*/ 186179 h 512833"/>
              <a:gd name="connsiteX12025" fmla="*/ 4041182 w 4972343"/>
              <a:gd name="connsiteY12025" fmla="*/ 178068 h 512833"/>
              <a:gd name="connsiteX12026" fmla="*/ 4049292 w 4972343"/>
              <a:gd name="connsiteY12026" fmla="*/ 169958 h 512833"/>
              <a:gd name="connsiteX12027" fmla="*/ 4021048 w 4972343"/>
              <a:gd name="connsiteY12027" fmla="*/ 169958 h 512833"/>
              <a:gd name="connsiteX12028" fmla="*/ 4029158 w 4972343"/>
              <a:gd name="connsiteY12028" fmla="*/ 178068 h 512833"/>
              <a:gd name="connsiteX12029" fmla="*/ 4021048 w 4972343"/>
              <a:gd name="connsiteY12029" fmla="*/ 186179 h 512833"/>
              <a:gd name="connsiteX12030" fmla="*/ 4012937 w 4972343"/>
              <a:gd name="connsiteY12030" fmla="*/ 178068 h 512833"/>
              <a:gd name="connsiteX12031" fmla="*/ 4021048 w 4972343"/>
              <a:gd name="connsiteY12031" fmla="*/ 169958 h 512833"/>
              <a:gd name="connsiteX12032" fmla="*/ 3992801 w 4972343"/>
              <a:gd name="connsiteY12032" fmla="*/ 169958 h 512833"/>
              <a:gd name="connsiteX12033" fmla="*/ 4000912 w 4972343"/>
              <a:gd name="connsiteY12033" fmla="*/ 178068 h 512833"/>
              <a:gd name="connsiteX12034" fmla="*/ 3992801 w 4972343"/>
              <a:gd name="connsiteY12034" fmla="*/ 186179 h 512833"/>
              <a:gd name="connsiteX12035" fmla="*/ 3984691 w 4972343"/>
              <a:gd name="connsiteY12035" fmla="*/ 178068 h 512833"/>
              <a:gd name="connsiteX12036" fmla="*/ 3992801 w 4972343"/>
              <a:gd name="connsiteY12036" fmla="*/ 169958 h 512833"/>
              <a:gd name="connsiteX12037" fmla="*/ 3964557 w 4972343"/>
              <a:gd name="connsiteY12037" fmla="*/ 169958 h 512833"/>
              <a:gd name="connsiteX12038" fmla="*/ 3972667 w 4972343"/>
              <a:gd name="connsiteY12038" fmla="*/ 178068 h 512833"/>
              <a:gd name="connsiteX12039" fmla="*/ 3964557 w 4972343"/>
              <a:gd name="connsiteY12039" fmla="*/ 186179 h 512833"/>
              <a:gd name="connsiteX12040" fmla="*/ 3956446 w 4972343"/>
              <a:gd name="connsiteY12040" fmla="*/ 178068 h 512833"/>
              <a:gd name="connsiteX12041" fmla="*/ 3964557 w 4972343"/>
              <a:gd name="connsiteY12041" fmla="*/ 169958 h 512833"/>
              <a:gd name="connsiteX12042" fmla="*/ 3936310 w 4972343"/>
              <a:gd name="connsiteY12042" fmla="*/ 169958 h 512833"/>
              <a:gd name="connsiteX12043" fmla="*/ 3944421 w 4972343"/>
              <a:gd name="connsiteY12043" fmla="*/ 178068 h 512833"/>
              <a:gd name="connsiteX12044" fmla="*/ 3936310 w 4972343"/>
              <a:gd name="connsiteY12044" fmla="*/ 186179 h 512833"/>
              <a:gd name="connsiteX12045" fmla="*/ 3928199 w 4972343"/>
              <a:gd name="connsiteY12045" fmla="*/ 178068 h 512833"/>
              <a:gd name="connsiteX12046" fmla="*/ 3936310 w 4972343"/>
              <a:gd name="connsiteY12046" fmla="*/ 169958 h 512833"/>
              <a:gd name="connsiteX12047" fmla="*/ 3908066 w 4972343"/>
              <a:gd name="connsiteY12047" fmla="*/ 169958 h 512833"/>
              <a:gd name="connsiteX12048" fmla="*/ 3916176 w 4972343"/>
              <a:gd name="connsiteY12048" fmla="*/ 178068 h 512833"/>
              <a:gd name="connsiteX12049" fmla="*/ 3908066 w 4972343"/>
              <a:gd name="connsiteY12049" fmla="*/ 186179 h 512833"/>
              <a:gd name="connsiteX12050" fmla="*/ 3899955 w 4972343"/>
              <a:gd name="connsiteY12050" fmla="*/ 178068 h 512833"/>
              <a:gd name="connsiteX12051" fmla="*/ 3908066 w 4972343"/>
              <a:gd name="connsiteY12051" fmla="*/ 169958 h 512833"/>
              <a:gd name="connsiteX12052" fmla="*/ 3879819 w 4972343"/>
              <a:gd name="connsiteY12052" fmla="*/ 169958 h 512833"/>
              <a:gd name="connsiteX12053" fmla="*/ 3887930 w 4972343"/>
              <a:gd name="connsiteY12053" fmla="*/ 178068 h 512833"/>
              <a:gd name="connsiteX12054" fmla="*/ 3879819 w 4972343"/>
              <a:gd name="connsiteY12054" fmla="*/ 186179 h 512833"/>
              <a:gd name="connsiteX12055" fmla="*/ 3871709 w 4972343"/>
              <a:gd name="connsiteY12055" fmla="*/ 178068 h 512833"/>
              <a:gd name="connsiteX12056" fmla="*/ 3879819 w 4972343"/>
              <a:gd name="connsiteY12056" fmla="*/ 169958 h 512833"/>
              <a:gd name="connsiteX12057" fmla="*/ 3851575 w 4972343"/>
              <a:gd name="connsiteY12057" fmla="*/ 169958 h 512833"/>
              <a:gd name="connsiteX12058" fmla="*/ 3859685 w 4972343"/>
              <a:gd name="connsiteY12058" fmla="*/ 178068 h 512833"/>
              <a:gd name="connsiteX12059" fmla="*/ 3851575 w 4972343"/>
              <a:gd name="connsiteY12059" fmla="*/ 186179 h 512833"/>
              <a:gd name="connsiteX12060" fmla="*/ 3843464 w 4972343"/>
              <a:gd name="connsiteY12060" fmla="*/ 178068 h 512833"/>
              <a:gd name="connsiteX12061" fmla="*/ 3851575 w 4972343"/>
              <a:gd name="connsiteY12061" fmla="*/ 169958 h 512833"/>
              <a:gd name="connsiteX12062" fmla="*/ 3823328 w 4972343"/>
              <a:gd name="connsiteY12062" fmla="*/ 169958 h 512833"/>
              <a:gd name="connsiteX12063" fmla="*/ 3831439 w 4972343"/>
              <a:gd name="connsiteY12063" fmla="*/ 178068 h 512833"/>
              <a:gd name="connsiteX12064" fmla="*/ 3823328 w 4972343"/>
              <a:gd name="connsiteY12064" fmla="*/ 186179 h 512833"/>
              <a:gd name="connsiteX12065" fmla="*/ 3815218 w 4972343"/>
              <a:gd name="connsiteY12065" fmla="*/ 178068 h 512833"/>
              <a:gd name="connsiteX12066" fmla="*/ 3823328 w 4972343"/>
              <a:gd name="connsiteY12066" fmla="*/ 169958 h 512833"/>
              <a:gd name="connsiteX12067" fmla="*/ 3795084 w 4972343"/>
              <a:gd name="connsiteY12067" fmla="*/ 169958 h 512833"/>
              <a:gd name="connsiteX12068" fmla="*/ 3803194 w 4972343"/>
              <a:gd name="connsiteY12068" fmla="*/ 178068 h 512833"/>
              <a:gd name="connsiteX12069" fmla="*/ 3795084 w 4972343"/>
              <a:gd name="connsiteY12069" fmla="*/ 186179 h 512833"/>
              <a:gd name="connsiteX12070" fmla="*/ 3786973 w 4972343"/>
              <a:gd name="connsiteY12070" fmla="*/ 178068 h 512833"/>
              <a:gd name="connsiteX12071" fmla="*/ 3795084 w 4972343"/>
              <a:gd name="connsiteY12071" fmla="*/ 169958 h 512833"/>
              <a:gd name="connsiteX12072" fmla="*/ 3766837 w 4972343"/>
              <a:gd name="connsiteY12072" fmla="*/ 169958 h 512833"/>
              <a:gd name="connsiteX12073" fmla="*/ 3774948 w 4972343"/>
              <a:gd name="connsiteY12073" fmla="*/ 178068 h 512833"/>
              <a:gd name="connsiteX12074" fmla="*/ 3766837 w 4972343"/>
              <a:gd name="connsiteY12074" fmla="*/ 186179 h 512833"/>
              <a:gd name="connsiteX12075" fmla="*/ 3758727 w 4972343"/>
              <a:gd name="connsiteY12075" fmla="*/ 178068 h 512833"/>
              <a:gd name="connsiteX12076" fmla="*/ 3766837 w 4972343"/>
              <a:gd name="connsiteY12076" fmla="*/ 169958 h 512833"/>
              <a:gd name="connsiteX12077" fmla="*/ 3738593 w 4972343"/>
              <a:gd name="connsiteY12077" fmla="*/ 169958 h 512833"/>
              <a:gd name="connsiteX12078" fmla="*/ 3746704 w 4972343"/>
              <a:gd name="connsiteY12078" fmla="*/ 178068 h 512833"/>
              <a:gd name="connsiteX12079" fmla="*/ 3738593 w 4972343"/>
              <a:gd name="connsiteY12079" fmla="*/ 186179 h 512833"/>
              <a:gd name="connsiteX12080" fmla="*/ 3730482 w 4972343"/>
              <a:gd name="connsiteY12080" fmla="*/ 178068 h 512833"/>
              <a:gd name="connsiteX12081" fmla="*/ 3738593 w 4972343"/>
              <a:gd name="connsiteY12081" fmla="*/ 169958 h 512833"/>
              <a:gd name="connsiteX12082" fmla="*/ 3710346 w 4972343"/>
              <a:gd name="connsiteY12082" fmla="*/ 169958 h 512833"/>
              <a:gd name="connsiteX12083" fmla="*/ 3718457 w 4972343"/>
              <a:gd name="connsiteY12083" fmla="*/ 178068 h 512833"/>
              <a:gd name="connsiteX12084" fmla="*/ 3710346 w 4972343"/>
              <a:gd name="connsiteY12084" fmla="*/ 186179 h 512833"/>
              <a:gd name="connsiteX12085" fmla="*/ 3702236 w 4972343"/>
              <a:gd name="connsiteY12085" fmla="*/ 178068 h 512833"/>
              <a:gd name="connsiteX12086" fmla="*/ 3710346 w 4972343"/>
              <a:gd name="connsiteY12086" fmla="*/ 169958 h 512833"/>
              <a:gd name="connsiteX12087" fmla="*/ 3682102 w 4972343"/>
              <a:gd name="connsiteY12087" fmla="*/ 169958 h 512833"/>
              <a:gd name="connsiteX12088" fmla="*/ 3690213 w 4972343"/>
              <a:gd name="connsiteY12088" fmla="*/ 178068 h 512833"/>
              <a:gd name="connsiteX12089" fmla="*/ 3682102 w 4972343"/>
              <a:gd name="connsiteY12089" fmla="*/ 186179 h 512833"/>
              <a:gd name="connsiteX12090" fmla="*/ 3673991 w 4972343"/>
              <a:gd name="connsiteY12090" fmla="*/ 178068 h 512833"/>
              <a:gd name="connsiteX12091" fmla="*/ 3682102 w 4972343"/>
              <a:gd name="connsiteY12091" fmla="*/ 169958 h 512833"/>
              <a:gd name="connsiteX12092" fmla="*/ 3653856 w 4972343"/>
              <a:gd name="connsiteY12092" fmla="*/ 169958 h 512833"/>
              <a:gd name="connsiteX12093" fmla="*/ 3661966 w 4972343"/>
              <a:gd name="connsiteY12093" fmla="*/ 178068 h 512833"/>
              <a:gd name="connsiteX12094" fmla="*/ 3653856 w 4972343"/>
              <a:gd name="connsiteY12094" fmla="*/ 186179 h 512833"/>
              <a:gd name="connsiteX12095" fmla="*/ 3645745 w 4972343"/>
              <a:gd name="connsiteY12095" fmla="*/ 178068 h 512833"/>
              <a:gd name="connsiteX12096" fmla="*/ 3653856 w 4972343"/>
              <a:gd name="connsiteY12096" fmla="*/ 169958 h 512833"/>
              <a:gd name="connsiteX12097" fmla="*/ 3625611 w 4972343"/>
              <a:gd name="connsiteY12097" fmla="*/ 169958 h 512833"/>
              <a:gd name="connsiteX12098" fmla="*/ 3633722 w 4972343"/>
              <a:gd name="connsiteY12098" fmla="*/ 178068 h 512833"/>
              <a:gd name="connsiteX12099" fmla="*/ 3625611 w 4972343"/>
              <a:gd name="connsiteY12099" fmla="*/ 186179 h 512833"/>
              <a:gd name="connsiteX12100" fmla="*/ 3617500 w 4972343"/>
              <a:gd name="connsiteY12100" fmla="*/ 178068 h 512833"/>
              <a:gd name="connsiteX12101" fmla="*/ 3625611 w 4972343"/>
              <a:gd name="connsiteY12101" fmla="*/ 169958 h 512833"/>
              <a:gd name="connsiteX12102" fmla="*/ 3597364 w 4972343"/>
              <a:gd name="connsiteY12102" fmla="*/ 169958 h 512833"/>
              <a:gd name="connsiteX12103" fmla="*/ 3605475 w 4972343"/>
              <a:gd name="connsiteY12103" fmla="*/ 178068 h 512833"/>
              <a:gd name="connsiteX12104" fmla="*/ 3597364 w 4972343"/>
              <a:gd name="connsiteY12104" fmla="*/ 186179 h 512833"/>
              <a:gd name="connsiteX12105" fmla="*/ 3589254 w 4972343"/>
              <a:gd name="connsiteY12105" fmla="*/ 178068 h 512833"/>
              <a:gd name="connsiteX12106" fmla="*/ 3597364 w 4972343"/>
              <a:gd name="connsiteY12106" fmla="*/ 169958 h 512833"/>
              <a:gd name="connsiteX12107" fmla="*/ 3569120 w 4972343"/>
              <a:gd name="connsiteY12107" fmla="*/ 169958 h 512833"/>
              <a:gd name="connsiteX12108" fmla="*/ 3577231 w 4972343"/>
              <a:gd name="connsiteY12108" fmla="*/ 178068 h 512833"/>
              <a:gd name="connsiteX12109" fmla="*/ 3569120 w 4972343"/>
              <a:gd name="connsiteY12109" fmla="*/ 186179 h 512833"/>
              <a:gd name="connsiteX12110" fmla="*/ 3561009 w 4972343"/>
              <a:gd name="connsiteY12110" fmla="*/ 178068 h 512833"/>
              <a:gd name="connsiteX12111" fmla="*/ 3569120 w 4972343"/>
              <a:gd name="connsiteY12111" fmla="*/ 169958 h 512833"/>
              <a:gd name="connsiteX12112" fmla="*/ 3540874 w 4972343"/>
              <a:gd name="connsiteY12112" fmla="*/ 169958 h 512833"/>
              <a:gd name="connsiteX12113" fmla="*/ 3548984 w 4972343"/>
              <a:gd name="connsiteY12113" fmla="*/ 178068 h 512833"/>
              <a:gd name="connsiteX12114" fmla="*/ 3540874 w 4972343"/>
              <a:gd name="connsiteY12114" fmla="*/ 186179 h 512833"/>
              <a:gd name="connsiteX12115" fmla="*/ 3532763 w 4972343"/>
              <a:gd name="connsiteY12115" fmla="*/ 178068 h 512833"/>
              <a:gd name="connsiteX12116" fmla="*/ 3540874 w 4972343"/>
              <a:gd name="connsiteY12116" fmla="*/ 169958 h 512833"/>
              <a:gd name="connsiteX12117" fmla="*/ 3512629 w 4972343"/>
              <a:gd name="connsiteY12117" fmla="*/ 169958 h 512833"/>
              <a:gd name="connsiteX12118" fmla="*/ 3520740 w 4972343"/>
              <a:gd name="connsiteY12118" fmla="*/ 178068 h 512833"/>
              <a:gd name="connsiteX12119" fmla="*/ 3512629 w 4972343"/>
              <a:gd name="connsiteY12119" fmla="*/ 186179 h 512833"/>
              <a:gd name="connsiteX12120" fmla="*/ 3504518 w 4972343"/>
              <a:gd name="connsiteY12120" fmla="*/ 178068 h 512833"/>
              <a:gd name="connsiteX12121" fmla="*/ 3512629 w 4972343"/>
              <a:gd name="connsiteY12121" fmla="*/ 169958 h 512833"/>
              <a:gd name="connsiteX12122" fmla="*/ 3484383 w 4972343"/>
              <a:gd name="connsiteY12122" fmla="*/ 169958 h 512833"/>
              <a:gd name="connsiteX12123" fmla="*/ 3492493 w 4972343"/>
              <a:gd name="connsiteY12123" fmla="*/ 178068 h 512833"/>
              <a:gd name="connsiteX12124" fmla="*/ 3484383 w 4972343"/>
              <a:gd name="connsiteY12124" fmla="*/ 186179 h 512833"/>
              <a:gd name="connsiteX12125" fmla="*/ 3476272 w 4972343"/>
              <a:gd name="connsiteY12125" fmla="*/ 178068 h 512833"/>
              <a:gd name="connsiteX12126" fmla="*/ 3484383 w 4972343"/>
              <a:gd name="connsiteY12126" fmla="*/ 169958 h 512833"/>
              <a:gd name="connsiteX12127" fmla="*/ 3456137 w 4972343"/>
              <a:gd name="connsiteY12127" fmla="*/ 169958 h 512833"/>
              <a:gd name="connsiteX12128" fmla="*/ 3464248 w 4972343"/>
              <a:gd name="connsiteY12128" fmla="*/ 178068 h 512833"/>
              <a:gd name="connsiteX12129" fmla="*/ 3456137 w 4972343"/>
              <a:gd name="connsiteY12129" fmla="*/ 186179 h 512833"/>
              <a:gd name="connsiteX12130" fmla="*/ 3448027 w 4972343"/>
              <a:gd name="connsiteY12130" fmla="*/ 178068 h 512833"/>
              <a:gd name="connsiteX12131" fmla="*/ 3456137 w 4972343"/>
              <a:gd name="connsiteY12131" fmla="*/ 169958 h 512833"/>
              <a:gd name="connsiteX12132" fmla="*/ 3427892 w 4972343"/>
              <a:gd name="connsiteY12132" fmla="*/ 169958 h 512833"/>
              <a:gd name="connsiteX12133" fmla="*/ 3436002 w 4972343"/>
              <a:gd name="connsiteY12133" fmla="*/ 178068 h 512833"/>
              <a:gd name="connsiteX12134" fmla="*/ 3427892 w 4972343"/>
              <a:gd name="connsiteY12134" fmla="*/ 186179 h 512833"/>
              <a:gd name="connsiteX12135" fmla="*/ 3419781 w 4972343"/>
              <a:gd name="connsiteY12135" fmla="*/ 178068 h 512833"/>
              <a:gd name="connsiteX12136" fmla="*/ 3427892 w 4972343"/>
              <a:gd name="connsiteY12136" fmla="*/ 169958 h 512833"/>
              <a:gd name="connsiteX12137" fmla="*/ 3399647 w 4972343"/>
              <a:gd name="connsiteY12137" fmla="*/ 169958 h 512833"/>
              <a:gd name="connsiteX12138" fmla="*/ 3407757 w 4972343"/>
              <a:gd name="connsiteY12138" fmla="*/ 178068 h 512833"/>
              <a:gd name="connsiteX12139" fmla="*/ 3399647 w 4972343"/>
              <a:gd name="connsiteY12139" fmla="*/ 186179 h 512833"/>
              <a:gd name="connsiteX12140" fmla="*/ 3391536 w 4972343"/>
              <a:gd name="connsiteY12140" fmla="*/ 178068 h 512833"/>
              <a:gd name="connsiteX12141" fmla="*/ 3399647 w 4972343"/>
              <a:gd name="connsiteY12141" fmla="*/ 169958 h 512833"/>
              <a:gd name="connsiteX12142" fmla="*/ 3371401 w 4972343"/>
              <a:gd name="connsiteY12142" fmla="*/ 169958 h 512833"/>
              <a:gd name="connsiteX12143" fmla="*/ 3379512 w 4972343"/>
              <a:gd name="connsiteY12143" fmla="*/ 178068 h 512833"/>
              <a:gd name="connsiteX12144" fmla="*/ 3371401 w 4972343"/>
              <a:gd name="connsiteY12144" fmla="*/ 186179 h 512833"/>
              <a:gd name="connsiteX12145" fmla="*/ 3363290 w 4972343"/>
              <a:gd name="connsiteY12145" fmla="*/ 178068 h 512833"/>
              <a:gd name="connsiteX12146" fmla="*/ 3371401 w 4972343"/>
              <a:gd name="connsiteY12146" fmla="*/ 169958 h 512833"/>
              <a:gd name="connsiteX12147" fmla="*/ 3343156 w 4972343"/>
              <a:gd name="connsiteY12147" fmla="*/ 169958 h 512833"/>
              <a:gd name="connsiteX12148" fmla="*/ 3351267 w 4972343"/>
              <a:gd name="connsiteY12148" fmla="*/ 178068 h 512833"/>
              <a:gd name="connsiteX12149" fmla="*/ 3343156 w 4972343"/>
              <a:gd name="connsiteY12149" fmla="*/ 186179 h 512833"/>
              <a:gd name="connsiteX12150" fmla="*/ 3335045 w 4972343"/>
              <a:gd name="connsiteY12150" fmla="*/ 178068 h 512833"/>
              <a:gd name="connsiteX12151" fmla="*/ 3343156 w 4972343"/>
              <a:gd name="connsiteY12151" fmla="*/ 169958 h 512833"/>
              <a:gd name="connsiteX12152" fmla="*/ 3314910 w 4972343"/>
              <a:gd name="connsiteY12152" fmla="*/ 169958 h 512833"/>
              <a:gd name="connsiteX12153" fmla="*/ 3323021 w 4972343"/>
              <a:gd name="connsiteY12153" fmla="*/ 178068 h 512833"/>
              <a:gd name="connsiteX12154" fmla="*/ 3314910 w 4972343"/>
              <a:gd name="connsiteY12154" fmla="*/ 186179 h 512833"/>
              <a:gd name="connsiteX12155" fmla="*/ 3306799 w 4972343"/>
              <a:gd name="connsiteY12155" fmla="*/ 178068 h 512833"/>
              <a:gd name="connsiteX12156" fmla="*/ 3314910 w 4972343"/>
              <a:gd name="connsiteY12156" fmla="*/ 169958 h 512833"/>
              <a:gd name="connsiteX12157" fmla="*/ 3286692 w 4972343"/>
              <a:gd name="connsiteY12157" fmla="*/ 169958 h 512833"/>
              <a:gd name="connsiteX12158" fmla="*/ 3294803 w 4972343"/>
              <a:gd name="connsiteY12158" fmla="*/ 178068 h 512833"/>
              <a:gd name="connsiteX12159" fmla="*/ 3286692 w 4972343"/>
              <a:gd name="connsiteY12159" fmla="*/ 186179 h 512833"/>
              <a:gd name="connsiteX12160" fmla="*/ 3278581 w 4972343"/>
              <a:gd name="connsiteY12160" fmla="*/ 178068 h 512833"/>
              <a:gd name="connsiteX12161" fmla="*/ 3286692 w 4972343"/>
              <a:gd name="connsiteY12161" fmla="*/ 169958 h 512833"/>
              <a:gd name="connsiteX12162" fmla="*/ 3258454 w 4972343"/>
              <a:gd name="connsiteY12162" fmla="*/ 169958 h 512833"/>
              <a:gd name="connsiteX12163" fmla="*/ 3266565 w 4972343"/>
              <a:gd name="connsiteY12163" fmla="*/ 178068 h 512833"/>
              <a:gd name="connsiteX12164" fmla="*/ 3258454 w 4972343"/>
              <a:gd name="connsiteY12164" fmla="*/ 186179 h 512833"/>
              <a:gd name="connsiteX12165" fmla="*/ 3250343 w 4972343"/>
              <a:gd name="connsiteY12165" fmla="*/ 178068 h 512833"/>
              <a:gd name="connsiteX12166" fmla="*/ 3258454 w 4972343"/>
              <a:gd name="connsiteY12166" fmla="*/ 169958 h 512833"/>
              <a:gd name="connsiteX12167" fmla="*/ 3230209 w 4972343"/>
              <a:gd name="connsiteY12167" fmla="*/ 169958 h 512833"/>
              <a:gd name="connsiteX12168" fmla="*/ 3238320 w 4972343"/>
              <a:gd name="connsiteY12168" fmla="*/ 178068 h 512833"/>
              <a:gd name="connsiteX12169" fmla="*/ 3230209 w 4972343"/>
              <a:gd name="connsiteY12169" fmla="*/ 186179 h 512833"/>
              <a:gd name="connsiteX12170" fmla="*/ 3222098 w 4972343"/>
              <a:gd name="connsiteY12170" fmla="*/ 178068 h 512833"/>
              <a:gd name="connsiteX12171" fmla="*/ 3230209 w 4972343"/>
              <a:gd name="connsiteY12171" fmla="*/ 169958 h 512833"/>
              <a:gd name="connsiteX12172" fmla="*/ 3201963 w 4972343"/>
              <a:gd name="connsiteY12172" fmla="*/ 169958 h 512833"/>
              <a:gd name="connsiteX12173" fmla="*/ 3210073 w 4972343"/>
              <a:gd name="connsiteY12173" fmla="*/ 178068 h 512833"/>
              <a:gd name="connsiteX12174" fmla="*/ 3201963 w 4972343"/>
              <a:gd name="connsiteY12174" fmla="*/ 186179 h 512833"/>
              <a:gd name="connsiteX12175" fmla="*/ 3193852 w 4972343"/>
              <a:gd name="connsiteY12175" fmla="*/ 178068 h 512833"/>
              <a:gd name="connsiteX12176" fmla="*/ 3201963 w 4972343"/>
              <a:gd name="connsiteY12176" fmla="*/ 169958 h 512833"/>
              <a:gd name="connsiteX12177" fmla="*/ 3173718 w 4972343"/>
              <a:gd name="connsiteY12177" fmla="*/ 169958 h 512833"/>
              <a:gd name="connsiteX12178" fmla="*/ 3181829 w 4972343"/>
              <a:gd name="connsiteY12178" fmla="*/ 178068 h 512833"/>
              <a:gd name="connsiteX12179" fmla="*/ 3173718 w 4972343"/>
              <a:gd name="connsiteY12179" fmla="*/ 186179 h 512833"/>
              <a:gd name="connsiteX12180" fmla="*/ 3165607 w 4972343"/>
              <a:gd name="connsiteY12180" fmla="*/ 178068 h 512833"/>
              <a:gd name="connsiteX12181" fmla="*/ 3173718 w 4972343"/>
              <a:gd name="connsiteY12181" fmla="*/ 169958 h 512833"/>
              <a:gd name="connsiteX12182" fmla="*/ 3145472 w 4972343"/>
              <a:gd name="connsiteY12182" fmla="*/ 169958 h 512833"/>
              <a:gd name="connsiteX12183" fmla="*/ 3153582 w 4972343"/>
              <a:gd name="connsiteY12183" fmla="*/ 178068 h 512833"/>
              <a:gd name="connsiteX12184" fmla="*/ 3145472 w 4972343"/>
              <a:gd name="connsiteY12184" fmla="*/ 186179 h 512833"/>
              <a:gd name="connsiteX12185" fmla="*/ 3137361 w 4972343"/>
              <a:gd name="connsiteY12185" fmla="*/ 178068 h 512833"/>
              <a:gd name="connsiteX12186" fmla="*/ 3145472 w 4972343"/>
              <a:gd name="connsiteY12186" fmla="*/ 169958 h 512833"/>
              <a:gd name="connsiteX12187" fmla="*/ 3117227 w 4972343"/>
              <a:gd name="connsiteY12187" fmla="*/ 169958 h 512833"/>
              <a:gd name="connsiteX12188" fmla="*/ 3125338 w 4972343"/>
              <a:gd name="connsiteY12188" fmla="*/ 178068 h 512833"/>
              <a:gd name="connsiteX12189" fmla="*/ 3117227 w 4972343"/>
              <a:gd name="connsiteY12189" fmla="*/ 186179 h 512833"/>
              <a:gd name="connsiteX12190" fmla="*/ 3109117 w 4972343"/>
              <a:gd name="connsiteY12190" fmla="*/ 178068 h 512833"/>
              <a:gd name="connsiteX12191" fmla="*/ 3117227 w 4972343"/>
              <a:gd name="connsiteY12191" fmla="*/ 169958 h 512833"/>
              <a:gd name="connsiteX12192" fmla="*/ 3088981 w 4972343"/>
              <a:gd name="connsiteY12192" fmla="*/ 169958 h 512833"/>
              <a:gd name="connsiteX12193" fmla="*/ 3097091 w 4972343"/>
              <a:gd name="connsiteY12193" fmla="*/ 178068 h 512833"/>
              <a:gd name="connsiteX12194" fmla="*/ 3088981 w 4972343"/>
              <a:gd name="connsiteY12194" fmla="*/ 186179 h 512833"/>
              <a:gd name="connsiteX12195" fmla="*/ 3080870 w 4972343"/>
              <a:gd name="connsiteY12195" fmla="*/ 178068 h 512833"/>
              <a:gd name="connsiteX12196" fmla="*/ 3088981 w 4972343"/>
              <a:gd name="connsiteY12196" fmla="*/ 169958 h 512833"/>
              <a:gd name="connsiteX12197" fmla="*/ 3060736 w 4972343"/>
              <a:gd name="connsiteY12197" fmla="*/ 169958 h 512833"/>
              <a:gd name="connsiteX12198" fmla="*/ 3068847 w 4972343"/>
              <a:gd name="connsiteY12198" fmla="*/ 178068 h 512833"/>
              <a:gd name="connsiteX12199" fmla="*/ 3060736 w 4972343"/>
              <a:gd name="connsiteY12199" fmla="*/ 186179 h 512833"/>
              <a:gd name="connsiteX12200" fmla="*/ 3052625 w 4972343"/>
              <a:gd name="connsiteY12200" fmla="*/ 178068 h 512833"/>
              <a:gd name="connsiteX12201" fmla="*/ 3060736 w 4972343"/>
              <a:gd name="connsiteY12201" fmla="*/ 169958 h 512833"/>
              <a:gd name="connsiteX12202" fmla="*/ 3032490 w 4972343"/>
              <a:gd name="connsiteY12202" fmla="*/ 169958 h 512833"/>
              <a:gd name="connsiteX12203" fmla="*/ 3040600 w 4972343"/>
              <a:gd name="connsiteY12203" fmla="*/ 178068 h 512833"/>
              <a:gd name="connsiteX12204" fmla="*/ 3032490 w 4972343"/>
              <a:gd name="connsiteY12204" fmla="*/ 186179 h 512833"/>
              <a:gd name="connsiteX12205" fmla="*/ 3024379 w 4972343"/>
              <a:gd name="connsiteY12205" fmla="*/ 178068 h 512833"/>
              <a:gd name="connsiteX12206" fmla="*/ 3032490 w 4972343"/>
              <a:gd name="connsiteY12206" fmla="*/ 169958 h 512833"/>
              <a:gd name="connsiteX12207" fmla="*/ 3004245 w 4972343"/>
              <a:gd name="connsiteY12207" fmla="*/ 169958 h 512833"/>
              <a:gd name="connsiteX12208" fmla="*/ 3012356 w 4972343"/>
              <a:gd name="connsiteY12208" fmla="*/ 178068 h 512833"/>
              <a:gd name="connsiteX12209" fmla="*/ 3004245 w 4972343"/>
              <a:gd name="connsiteY12209" fmla="*/ 186179 h 512833"/>
              <a:gd name="connsiteX12210" fmla="*/ 2996135 w 4972343"/>
              <a:gd name="connsiteY12210" fmla="*/ 178068 h 512833"/>
              <a:gd name="connsiteX12211" fmla="*/ 3004245 w 4972343"/>
              <a:gd name="connsiteY12211" fmla="*/ 169958 h 512833"/>
              <a:gd name="connsiteX12212" fmla="*/ 2975999 w 4972343"/>
              <a:gd name="connsiteY12212" fmla="*/ 169958 h 512833"/>
              <a:gd name="connsiteX12213" fmla="*/ 2984110 w 4972343"/>
              <a:gd name="connsiteY12213" fmla="*/ 178068 h 512833"/>
              <a:gd name="connsiteX12214" fmla="*/ 2975999 w 4972343"/>
              <a:gd name="connsiteY12214" fmla="*/ 186179 h 512833"/>
              <a:gd name="connsiteX12215" fmla="*/ 2967888 w 4972343"/>
              <a:gd name="connsiteY12215" fmla="*/ 178068 h 512833"/>
              <a:gd name="connsiteX12216" fmla="*/ 2975999 w 4972343"/>
              <a:gd name="connsiteY12216" fmla="*/ 169958 h 512833"/>
              <a:gd name="connsiteX12217" fmla="*/ 2947754 w 4972343"/>
              <a:gd name="connsiteY12217" fmla="*/ 169958 h 512833"/>
              <a:gd name="connsiteX12218" fmla="*/ 2955865 w 4972343"/>
              <a:gd name="connsiteY12218" fmla="*/ 178068 h 512833"/>
              <a:gd name="connsiteX12219" fmla="*/ 2947754 w 4972343"/>
              <a:gd name="connsiteY12219" fmla="*/ 186179 h 512833"/>
              <a:gd name="connsiteX12220" fmla="*/ 2939643 w 4972343"/>
              <a:gd name="connsiteY12220" fmla="*/ 178068 h 512833"/>
              <a:gd name="connsiteX12221" fmla="*/ 2947754 w 4972343"/>
              <a:gd name="connsiteY12221" fmla="*/ 169958 h 512833"/>
              <a:gd name="connsiteX12222" fmla="*/ 2919508 w 4972343"/>
              <a:gd name="connsiteY12222" fmla="*/ 169958 h 512833"/>
              <a:gd name="connsiteX12223" fmla="*/ 2927619 w 4972343"/>
              <a:gd name="connsiteY12223" fmla="*/ 178068 h 512833"/>
              <a:gd name="connsiteX12224" fmla="*/ 2919508 w 4972343"/>
              <a:gd name="connsiteY12224" fmla="*/ 186179 h 512833"/>
              <a:gd name="connsiteX12225" fmla="*/ 2911397 w 4972343"/>
              <a:gd name="connsiteY12225" fmla="*/ 178068 h 512833"/>
              <a:gd name="connsiteX12226" fmla="*/ 2919508 w 4972343"/>
              <a:gd name="connsiteY12226" fmla="*/ 169958 h 512833"/>
              <a:gd name="connsiteX12227" fmla="*/ 2891263 w 4972343"/>
              <a:gd name="connsiteY12227" fmla="*/ 169958 h 512833"/>
              <a:gd name="connsiteX12228" fmla="*/ 2899374 w 4972343"/>
              <a:gd name="connsiteY12228" fmla="*/ 178068 h 512833"/>
              <a:gd name="connsiteX12229" fmla="*/ 2891263 w 4972343"/>
              <a:gd name="connsiteY12229" fmla="*/ 186179 h 512833"/>
              <a:gd name="connsiteX12230" fmla="*/ 2883153 w 4972343"/>
              <a:gd name="connsiteY12230" fmla="*/ 178068 h 512833"/>
              <a:gd name="connsiteX12231" fmla="*/ 2891263 w 4972343"/>
              <a:gd name="connsiteY12231" fmla="*/ 169958 h 512833"/>
              <a:gd name="connsiteX12232" fmla="*/ 2863017 w 4972343"/>
              <a:gd name="connsiteY12232" fmla="*/ 169958 h 512833"/>
              <a:gd name="connsiteX12233" fmla="*/ 2871128 w 4972343"/>
              <a:gd name="connsiteY12233" fmla="*/ 178068 h 512833"/>
              <a:gd name="connsiteX12234" fmla="*/ 2863017 w 4972343"/>
              <a:gd name="connsiteY12234" fmla="*/ 186179 h 512833"/>
              <a:gd name="connsiteX12235" fmla="*/ 2854906 w 4972343"/>
              <a:gd name="connsiteY12235" fmla="*/ 178068 h 512833"/>
              <a:gd name="connsiteX12236" fmla="*/ 2863017 w 4972343"/>
              <a:gd name="connsiteY12236" fmla="*/ 169958 h 512833"/>
              <a:gd name="connsiteX12237" fmla="*/ 2834772 w 4972343"/>
              <a:gd name="connsiteY12237" fmla="*/ 169958 h 512833"/>
              <a:gd name="connsiteX12238" fmla="*/ 2842883 w 4972343"/>
              <a:gd name="connsiteY12238" fmla="*/ 178068 h 512833"/>
              <a:gd name="connsiteX12239" fmla="*/ 2834772 w 4972343"/>
              <a:gd name="connsiteY12239" fmla="*/ 186179 h 512833"/>
              <a:gd name="connsiteX12240" fmla="*/ 2826661 w 4972343"/>
              <a:gd name="connsiteY12240" fmla="*/ 178068 h 512833"/>
              <a:gd name="connsiteX12241" fmla="*/ 2834772 w 4972343"/>
              <a:gd name="connsiteY12241" fmla="*/ 169958 h 512833"/>
              <a:gd name="connsiteX12242" fmla="*/ 2806526 w 4972343"/>
              <a:gd name="connsiteY12242" fmla="*/ 169958 h 512833"/>
              <a:gd name="connsiteX12243" fmla="*/ 2814637 w 4972343"/>
              <a:gd name="connsiteY12243" fmla="*/ 178068 h 512833"/>
              <a:gd name="connsiteX12244" fmla="*/ 2806526 w 4972343"/>
              <a:gd name="connsiteY12244" fmla="*/ 186179 h 512833"/>
              <a:gd name="connsiteX12245" fmla="*/ 2798415 w 4972343"/>
              <a:gd name="connsiteY12245" fmla="*/ 178068 h 512833"/>
              <a:gd name="connsiteX12246" fmla="*/ 2806526 w 4972343"/>
              <a:gd name="connsiteY12246" fmla="*/ 169958 h 512833"/>
              <a:gd name="connsiteX12247" fmla="*/ 2778281 w 4972343"/>
              <a:gd name="connsiteY12247" fmla="*/ 169958 h 512833"/>
              <a:gd name="connsiteX12248" fmla="*/ 2786392 w 4972343"/>
              <a:gd name="connsiteY12248" fmla="*/ 178068 h 512833"/>
              <a:gd name="connsiteX12249" fmla="*/ 2778281 w 4972343"/>
              <a:gd name="connsiteY12249" fmla="*/ 186179 h 512833"/>
              <a:gd name="connsiteX12250" fmla="*/ 2770171 w 4972343"/>
              <a:gd name="connsiteY12250" fmla="*/ 178068 h 512833"/>
              <a:gd name="connsiteX12251" fmla="*/ 2778281 w 4972343"/>
              <a:gd name="connsiteY12251" fmla="*/ 169958 h 512833"/>
              <a:gd name="connsiteX12252" fmla="*/ 2750035 w 4972343"/>
              <a:gd name="connsiteY12252" fmla="*/ 169958 h 512833"/>
              <a:gd name="connsiteX12253" fmla="*/ 2758146 w 4972343"/>
              <a:gd name="connsiteY12253" fmla="*/ 178068 h 512833"/>
              <a:gd name="connsiteX12254" fmla="*/ 2750035 w 4972343"/>
              <a:gd name="connsiteY12254" fmla="*/ 186179 h 512833"/>
              <a:gd name="connsiteX12255" fmla="*/ 2741924 w 4972343"/>
              <a:gd name="connsiteY12255" fmla="*/ 178068 h 512833"/>
              <a:gd name="connsiteX12256" fmla="*/ 2750035 w 4972343"/>
              <a:gd name="connsiteY12256" fmla="*/ 169958 h 512833"/>
              <a:gd name="connsiteX12257" fmla="*/ 2721790 w 4972343"/>
              <a:gd name="connsiteY12257" fmla="*/ 169958 h 512833"/>
              <a:gd name="connsiteX12258" fmla="*/ 2729901 w 4972343"/>
              <a:gd name="connsiteY12258" fmla="*/ 178068 h 512833"/>
              <a:gd name="connsiteX12259" fmla="*/ 2721790 w 4972343"/>
              <a:gd name="connsiteY12259" fmla="*/ 186179 h 512833"/>
              <a:gd name="connsiteX12260" fmla="*/ 2713680 w 4972343"/>
              <a:gd name="connsiteY12260" fmla="*/ 178068 h 512833"/>
              <a:gd name="connsiteX12261" fmla="*/ 2721790 w 4972343"/>
              <a:gd name="connsiteY12261" fmla="*/ 169958 h 512833"/>
              <a:gd name="connsiteX12262" fmla="*/ 2693544 w 4972343"/>
              <a:gd name="connsiteY12262" fmla="*/ 169958 h 512833"/>
              <a:gd name="connsiteX12263" fmla="*/ 2701655 w 4972343"/>
              <a:gd name="connsiteY12263" fmla="*/ 178068 h 512833"/>
              <a:gd name="connsiteX12264" fmla="*/ 2693544 w 4972343"/>
              <a:gd name="connsiteY12264" fmla="*/ 186179 h 512833"/>
              <a:gd name="connsiteX12265" fmla="*/ 2685433 w 4972343"/>
              <a:gd name="connsiteY12265" fmla="*/ 178068 h 512833"/>
              <a:gd name="connsiteX12266" fmla="*/ 2693544 w 4972343"/>
              <a:gd name="connsiteY12266" fmla="*/ 169958 h 512833"/>
              <a:gd name="connsiteX12267" fmla="*/ 2665299 w 4972343"/>
              <a:gd name="connsiteY12267" fmla="*/ 169958 h 512833"/>
              <a:gd name="connsiteX12268" fmla="*/ 2673410 w 4972343"/>
              <a:gd name="connsiteY12268" fmla="*/ 178068 h 512833"/>
              <a:gd name="connsiteX12269" fmla="*/ 2665299 w 4972343"/>
              <a:gd name="connsiteY12269" fmla="*/ 186179 h 512833"/>
              <a:gd name="connsiteX12270" fmla="*/ 2657189 w 4972343"/>
              <a:gd name="connsiteY12270" fmla="*/ 178068 h 512833"/>
              <a:gd name="connsiteX12271" fmla="*/ 2665299 w 4972343"/>
              <a:gd name="connsiteY12271" fmla="*/ 169958 h 512833"/>
              <a:gd name="connsiteX12272" fmla="*/ 2637053 w 4972343"/>
              <a:gd name="connsiteY12272" fmla="*/ 169958 h 512833"/>
              <a:gd name="connsiteX12273" fmla="*/ 2645164 w 4972343"/>
              <a:gd name="connsiteY12273" fmla="*/ 178068 h 512833"/>
              <a:gd name="connsiteX12274" fmla="*/ 2637053 w 4972343"/>
              <a:gd name="connsiteY12274" fmla="*/ 186179 h 512833"/>
              <a:gd name="connsiteX12275" fmla="*/ 2628942 w 4972343"/>
              <a:gd name="connsiteY12275" fmla="*/ 178068 h 512833"/>
              <a:gd name="connsiteX12276" fmla="*/ 2637053 w 4972343"/>
              <a:gd name="connsiteY12276" fmla="*/ 169958 h 512833"/>
              <a:gd name="connsiteX12277" fmla="*/ 2608808 w 4972343"/>
              <a:gd name="connsiteY12277" fmla="*/ 169958 h 512833"/>
              <a:gd name="connsiteX12278" fmla="*/ 2616919 w 4972343"/>
              <a:gd name="connsiteY12278" fmla="*/ 178068 h 512833"/>
              <a:gd name="connsiteX12279" fmla="*/ 2608808 w 4972343"/>
              <a:gd name="connsiteY12279" fmla="*/ 186179 h 512833"/>
              <a:gd name="connsiteX12280" fmla="*/ 2600698 w 4972343"/>
              <a:gd name="connsiteY12280" fmla="*/ 178068 h 512833"/>
              <a:gd name="connsiteX12281" fmla="*/ 2608808 w 4972343"/>
              <a:gd name="connsiteY12281" fmla="*/ 169958 h 512833"/>
              <a:gd name="connsiteX12282" fmla="*/ 2580562 w 4972343"/>
              <a:gd name="connsiteY12282" fmla="*/ 169958 h 512833"/>
              <a:gd name="connsiteX12283" fmla="*/ 2588673 w 4972343"/>
              <a:gd name="connsiteY12283" fmla="*/ 178068 h 512833"/>
              <a:gd name="connsiteX12284" fmla="*/ 2580562 w 4972343"/>
              <a:gd name="connsiteY12284" fmla="*/ 186179 h 512833"/>
              <a:gd name="connsiteX12285" fmla="*/ 2572451 w 4972343"/>
              <a:gd name="connsiteY12285" fmla="*/ 178068 h 512833"/>
              <a:gd name="connsiteX12286" fmla="*/ 2580562 w 4972343"/>
              <a:gd name="connsiteY12286" fmla="*/ 169958 h 512833"/>
              <a:gd name="connsiteX12287" fmla="*/ 2552318 w 4972343"/>
              <a:gd name="connsiteY12287" fmla="*/ 169958 h 512833"/>
              <a:gd name="connsiteX12288" fmla="*/ 2560428 w 4972343"/>
              <a:gd name="connsiteY12288" fmla="*/ 178068 h 512833"/>
              <a:gd name="connsiteX12289" fmla="*/ 2552318 w 4972343"/>
              <a:gd name="connsiteY12289" fmla="*/ 186179 h 512833"/>
              <a:gd name="connsiteX12290" fmla="*/ 2544207 w 4972343"/>
              <a:gd name="connsiteY12290" fmla="*/ 178068 h 512833"/>
              <a:gd name="connsiteX12291" fmla="*/ 2552318 w 4972343"/>
              <a:gd name="connsiteY12291" fmla="*/ 169958 h 512833"/>
              <a:gd name="connsiteX12292" fmla="*/ 2524071 w 4972343"/>
              <a:gd name="connsiteY12292" fmla="*/ 169958 h 512833"/>
              <a:gd name="connsiteX12293" fmla="*/ 2532182 w 4972343"/>
              <a:gd name="connsiteY12293" fmla="*/ 178068 h 512833"/>
              <a:gd name="connsiteX12294" fmla="*/ 2524071 w 4972343"/>
              <a:gd name="connsiteY12294" fmla="*/ 186179 h 512833"/>
              <a:gd name="connsiteX12295" fmla="*/ 2515960 w 4972343"/>
              <a:gd name="connsiteY12295" fmla="*/ 178068 h 512833"/>
              <a:gd name="connsiteX12296" fmla="*/ 2524071 w 4972343"/>
              <a:gd name="connsiteY12296" fmla="*/ 169958 h 512833"/>
              <a:gd name="connsiteX12297" fmla="*/ 2495827 w 4972343"/>
              <a:gd name="connsiteY12297" fmla="*/ 169958 h 512833"/>
              <a:gd name="connsiteX12298" fmla="*/ 2503937 w 4972343"/>
              <a:gd name="connsiteY12298" fmla="*/ 178068 h 512833"/>
              <a:gd name="connsiteX12299" fmla="*/ 2495827 w 4972343"/>
              <a:gd name="connsiteY12299" fmla="*/ 186179 h 512833"/>
              <a:gd name="connsiteX12300" fmla="*/ 2487716 w 4972343"/>
              <a:gd name="connsiteY12300" fmla="*/ 178068 h 512833"/>
              <a:gd name="connsiteX12301" fmla="*/ 2495827 w 4972343"/>
              <a:gd name="connsiteY12301" fmla="*/ 169958 h 512833"/>
              <a:gd name="connsiteX12302" fmla="*/ 2467580 w 4972343"/>
              <a:gd name="connsiteY12302" fmla="*/ 169958 h 512833"/>
              <a:gd name="connsiteX12303" fmla="*/ 2475691 w 4972343"/>
              <a:gd name="connsiteY12303" fmla="*/ 178068 h 512833"/>
              <a:gd name="connsiteX12304" fmla="*/ 2467580 w 4972343"/>
              <a:gd name="connsiteY12304" fmla="*/ 186179 h 512833"/>
              <a:gd name="connsiteX12305" fmla="*/ 2459469 w 4972343"/>
              <a:gd name="connsiteY12305" fmla="*/ 178068 h 512833"/>
              <a:gd name="connsiteX12306" fmla="*/ 2467580 w 4972343"/>
              <a:gd name="connsiteY12306" fmla="*/ 169958 h 512833"/>
              <a:gd name="connsiteX12307" fmla="*/ 2439336 w 4972343"/>
              <a:gd name="connsiteY12307" fmla="*/ 169958 h 512833"/>
              <a:gd name="connsiteX12308" fmla="*/ 2447446 w 4972343"/>
              <a:gd name="connsiteY12308" fmla="*/ 178068 h 512833"/>
              <a:gd name="connsiteX12309" fmla="*/ 2439336 w 4972343"/>
              <a:gd name="connsiteY12309" fmla="*/ 186179 h 512833"/>
              <a:gd name="connsiteX12310" fmla="*/ 2431225 w 4972343"/>
              <a:gd name="connsiteY12310" fmla="*/ 178068 h 512833"/>
              <a:gd name="connsiteX12311" fmla="*/ 2439336 w 4972343"/>
              <a:gd name="connsiteY12311" fmla="*/ 169958 h 512833"/>
              <a:gd name="connsiteX12312" fmla="*/ 2411089 w 4972343"/>
              <a:gd name="connsiteY12312" fmla="*/ 169958 h 512833"/>
              <a:gd name="connsiteX12313" fmla="*/ 2419200 w 4972343"/>
              <a:gd name="connsiteY12313" fmla="*/ 178068 h 512833"/>
              <a:gd name="connsiteX12314" fmla="*/ 2411089 w 4972343"/>
              <a:gd name="connsiteY12314" fmla="*/ 186179 h 512833"/>
              <a:gd name="connsiteX12315" fmla="*/ 2402979 w 4972343"/>
              <a:gd name="connsiteY12315" fmla="*/ 178068 h 512833"/>
              <a:gd name="connsiteX12316" fmla="*/ 2411089 w 4972343"/>
              <a:gd name="connsiteY12316" fmla="*/ 169958 h 512833"/>
              <a:gd name="connsiteX12317" fmla="*/ 2382845 w 4972343"/>
              <a:gd name="connsiteY12317" fmla="*/ 169958 h 512833"/>
              <a:gd name="connsiteX12318" fmla="*/ 2390955 w 4972343"/>
              <a:gd name="connsiteY12318" fmla="*/ 178068 h 512833"/>
              <a:gd name="connsiteX12319" fmla="*/ 2382845 w 4972343"/>
              <a:gd name="connsiteY12319" fmla="*/ 186179 h 512833"/>
              <a:gd name="connsiteX12320" fmla="*/ 2374734 w 4972343"/>
              <a:gd name="connsiteY12320" fmla="*/ 178068 h 512833"/>
              <a:gd name="connsiteX12321" fmla="*/ 2382845 w 4972343"/>
              <a:gd name="connsiteY12321" fmla="*/ 169958 h 512833"/>
              <a:gd name="connsiteX12322" fmla="*/ 2354598 w 4972343"/>
              <a:gd name="connsiteY12322" fmla="*/ 169958 h 512833"/>
              <a:gd name="connsiteX12323" fmla="*/ 2362709 w 4972343"/>
              <a:gd name="connsiteY12323" fmla="*/ 178068 h 512833"/>
              <a:gd name="connsiteX12324" fmla="*/ 2354598 w 4972343"/>
              <a:gd name="connsiteY12324" fmla="*/ 186179 h 512833"/>
              <a:gd name="connsiteX12325" fmla="*/ 2346488 w 4972343"/>
              <a:gd name="connsiteY12325" fmla="*/ 178068 h 512833"/>
              <a:gd name="connsiteX12326" fmla="*/ 2354598 w 4972343"/>
              <a:gd name="connsiteY12326" fmla="*/ 169958 h 512833"/>
              <a:gd name="connsiteX12327" fmla="*/ 2326354 w 4972343"/>
              <a:gd name="connsiteY12327" fmla="*/ 169958 h 512833"/>
              <a:gd name="connsiteX12328" fmla="*/ 2334464 w 4972343"/>
              <a:gd name="connsiteY12328" fmla="*/ 178068 h 512833"/>
              <a:gd name="connsiteX12329" fmla="*/ 2326354 w 4972343"/>
              <a:gd name="connsiteY12329" fmla="*/ 186179 h 512833"/>
              <a:gd name="connsiteX12330" fmla="*/ 2318243 w 4972343"/>
              <a:gd name="connsiteY12330" fmla="*/ 178068 h 512833"/>
              <a:gd name="connsiteX12331" fmla="*/ 2326354 w 4972343"/>
              <a:gd name="connsiteY12331" fmla="*/ 169958 h 512833"/>
              <a:gd name="connsiteX12332" fmla="*/ 2298107 w 4972343"/>
              <a:gd name="connsiteY12332" fmla="*/ 169958 h 512833"/>
              <a:gd name="connsiteX12333" fmla="*/ 2306218 w 4972343"/>
              <a:gd name="connsiteY12333" fmla="*/ 178068 h 512833"/>
              <a:gd name="connsiteX12334" fmla="*/ 2298107 w 4972343"/>
              <a:gd name="connsiteY12334" fmla="*/ 186179 h 512833"/>
              <a:gd name="connsiteX12335" fmla="*/ 2289997 w 4972343"/>
              <a:gd name="connsiteY12335" fmla="*/ 178068 h 512833"/>
              <a:gd name="connsiteX12336" fmla="*/ 2298107 w 4972343"/>
              <a:gd name="connsiteY12336" fmla="*/ 169958 h 512833"/>
              <a:gd name="connsiteX12337" fmla="*/ 2269863 w 4972343"/>
              <a:gd name="connsiteY12337" fmla="*/ 169958 h 512833"/>
              <a:gd name="connsiteX12338" fmla="*/ 2277973 w 4972343"/>
              <a:gd name="connsiteY12338" fmla="*/ 178068 h 512833"/>
              <a:gd name="connsiteX12339" fmla="*/ 2269863 w 4972343"/>
              <a:gd name="connsiteY12339" fmla="*/ 186179 h 512833"/>
              <a:gd name="connsiteX12340" fmla="*/ 2261752 w 4972343"/>
              <a:gd name="connsiteY12340" fmla="*/ 178068 h 512833"/>
              <a:gd name="connsiteX12341" fmla="*/ 2269863 w 4972343"/>
              <a:gd name="connsiteY12341" fmla="*/ 169958 h 512833"/>
              <a:gd name="connsiteX12342" fmla="*/ 2241616 w 4972343"/>
              <a:gd name="connsiteY12342" fmla="*/ 169958 h 512833"/>
              <a:gd name="connsiteX12343" fmla="*/ 2249727 w 4972343"/>
              <a:gd name="connsiteY12343" fmla="*/ 178068 h 512833"/>
              <a:gd name="connsiteX12344" fmla="*/ 2241616 w 4972343"/>
              <a:gd name="connsiteY12344" fmla="*/ 186179 h 512833"/>
              <a:gd name="connsiteX12345" fmla="*/ 2233505 w 4972343"/>
              <a:gd name="connsiteY12345" fmla="*/ 178068 h 512833"/>
              <a:gd name="connsiteX12346" fmla="*/ 2241616 w 4972343"/>
              <a:gd name="connsiteY12346" fmla="*/ 169958 h 512833"/>
              <a:gd name="connsiteX12347" fmla="*/ 2213372 w 4972343"/>
              <a:gd name="connsiteY12347" fmla="*/ 169958 h 512833"/>
              <a:gd name="connsiteX12348" fmla="*/ 2221482 w 4972343"/>
              <a:gd name="connsiteY12348" fmla="*/ 178068 h 512833"/>
              <a:gd name="connsiteX12349" fmla="*/ 2213372 w 4972343"/>
              <a:gd name="connsiteY12349" fmla="*/ 186179 h 512833"/>
              <a:gd name="connsiteX12350" fmla="*/ 2205261 w 4972343"/>
              <a:gd name="connsiteY12350" fmla="*/ 178068 h 512833"/>
              <a:gd name="connsiteX12351" fmla="*/ 2213372 w 4972343"/>
              <a:gd name="connsiteY12351" fmla="*/ 169958 h 512833"/>
              <a:gd name="connsiteX12352" fmla="*/ 2185125 w 4972343"/>
              <a:gd name="connsiteY12352" fmla="*/ 169958 h 512833"/>
              <a:gd name="connsiteX12353" fmla="*/ 2193236 w 4972343"/>
              <a:gd name="connsiteY12353" fmla="*/ 178068 h 512833"/>
              <a:gd name="connsiteX12354" fmla="*/ 2185125 w 4972343"/>
              <a:gd name="connsiteY12354" fmla="*/ 186179 h 512833"/>
              <a:gd name="connsiteX12355" fmla="*/ 2177015 w 4972343"/>
              <a:gd name="connsiteY12355" fmla="*/ 178068 h 512833"/>
              <a:gd name="connsiteX12356" fmla="*/ 2185125 w 4972343"/>
              <a:gd name="connsiteY12356" fmla="*/ 169958 h 512833"/>
              <a:gd name="connsiteX12357" fmla="*/ 2156881 w 4972343"/>
              <a:gd name="connsiteY12357" fmla="*/ 169958 h 512833"/>
              <a:gd name="connsiteX12358" fmla="*/ 2164991 w 4972343"/>
              <a:gd name="connsiteY12358" fmla="*/ 178068 h 512833"/>
              <a:gd name="connsiteX12359" fmla="*/ 2156881 w 4972343"/>
              <a:gd name="connsiteY12359" fmla="*/ 186179 h 512833"/>
              <a:gd name="connsiteX12360" fmla="*/ 2148770 w 4972343"/>
              <a:gd name="connsiteY12360" fmla="*/ 178068 h 512833"/>
              <a:gd name="connsiteX12361" fmla="*/ 2156881 w 4972343"/>
              <a:gd name="connsiteY12361" fmla="*/ 169958 h 512833"/>
              <a:gd name="connsiteX12362" fmla="*/ 2128634 w 4972343"/>
              <a:gd name="connsiteY12362" fmla="*/ 169958 h 512833"/>
              <a:gd name="connsiteX12363" fmla="*/ 2136745 w 4972343"/>
              <a:gd name="connsiteY12363" fmla="*/ 178068 h 512833"/>
              <a:gd name="connsiteX12364" fmla="*/ 2128634 w 4972343"/>
              <a:gd name="connsiteY12364" fmla="*/ 186179 h 512833"/>
              <a:gd name="connsiteX12365" fmla="*/ 2120524 w 4972343"/>
              <a:gd name="connsiteY12365" fmla="*/ 178068 h 512833"/>
              <a:gd name="connsiteX12366" fmla="*/ 2128634 w 4972343"/>
              <a:gd name="connsiteY12366" fmla="*/ 169958 h 512833"/>
              <a:gd name="connsiteX12367" fmla="*/ 2100390 w 4972343"/>
              <a:gd name="connsiteY12367" fmla="*/ 169958 h 512833"/>
              <a:gd name="connsiteX12368" fmla="*/ 2108500 w 4972343"/>
              <a:gd name="connsiteY12368" fmla="*/ 178068 h 512833"/>
              <a:gd name="connsiteX12369" fmla="*/ 2100390 w 4972343"/>
              <a:gd name="connsiteY12369" fmla="*/ 186179 h 512833"/>
              <a:gd name="connsiteX12370" fmla="*/ 2092279 w 4972343"/>
              <a:gd name="connsiteY12370" fmla="*/ 178068 h 512833"/>
              <a:gd name="connsiteX12371" fmla="*/ 2100390 w 4972343"/>
              <a:gd name="connsiteY12371" fmla="*/ 169958 h 512833"/>
              <a:gd name="connsiteX12372" fmla="*/ 2072143 w 4972343"/>
              <a:gd name="connsiteY12372" fmla="*/ 169958 h 512833"/>
              <a:gd name="connsiteX12373" fmla="*/ 2080254 w 4972343"/>
              <a:gd name="connsiteY12373" fmla="*/ 178068 h 512833"/>
              <a:gd name="connsiteX12374" fmla="*/ 2072143 w 4972343"/>
              <a:gd name="connsiteY12374" fmla="*/ 186179 h 512833"/>
              <a:gd name="connsiteX12375" fmla="*/ 2064033 w 4972343"/>
              <a:gd name="connsiteY12375" fmla="*/ 178068 h 512833"/>
              <a:gd name="connsiteX12376" fmla="*/ 2072143 w 4972343"/>
              <a:gd name="connsiteY12376" fmla="*/ 169958 h 512833"/>
              <a:gd name="connsiteX12377" fmla="*/ 2043899 w 4972343"/>
              <a:gd name="connsiteY12377" fmla="*/ 169958 h 512833"/>
              <a:gd name="connsiteX12378" fmla="*/ 2052010 w 4972343"/>
              <a:gd name="connsiteY12378" fmla="*/ 178068 h 512833"/>
              <a:gd name="connsiteX12379" fmla="*/ 2043899 w 4972343"/>
              <a:gd name="connsiteY12379" fmla="*/ 186179 h 512833"/>
              <a:gd name="connsiteX12380" fmla="*/ 2035788 w 4972343"/>
              <a:gd name="connsiteY12380" fmla="*/ 178068 h 512833"/>
              <a:gd name="connsiteX12381" fmla="*/ 2043899 w 4972343"/>
              <a:gd name="connsiteY12381" fmla="*/ 169958 h 512833"/>
              <a:gd name="connsiteX12382" fmla="*/ 2015652 w 4972343"/>
              <a:gd name="connsiteY12382" fmla="*/ 169958 h 512833"/>
              <a:gd name="connsiteX12383" fmla="*/ 2023763 w 4972343"/>
              <a:gd name="connsiteY12383" fmla="*/ 178068 h 512833"/>
              <a:gd name="connsiteX12384" fmla="*/ 2015652 w 4972343"/>
              <a:gd name="connsiteY12384" fmla="*/ 186179 h 512833"/>
              <a:gd name="connsiteX12385" fmla="*/ 2007542 w 4972343"/>
              <a:gd name="connsiteY12385" fmla="*/ 178068 h 512833"/>
              <a:gd name="connsiteX12386" fmla="*/ 2015652 w 4972343"/>
              <a:gd name="connsiteY12386" fmla="*/ 169958 h 512833"/>
              <a:gd name="connsiteX12387" fmla="*/ 1987408 w 4972343"/>
              <a:gd name="connsiteY12387" fmla="*/ 169958 h 512833"/>
              <a:gd name="connsiteX12388" fmla="*/ 1995519 w 4972343"/>
              <a:gd name="connsiteY12388" fmla="*/ 178068 h 512833"/>
              <a:gd name="connsiteX12389" fmla="*/ 1987408 w 4972343"/>
              <a:gd name="connsiteY12389" fmla="*/ 186179 h 512833"/>
              <a:gd name="connsiteX12390" fmla="*/ 1979297 w 4972343"/>
              <a:gd name="connsiteY12390" fmla="*/ 178068 h 512833"/>
              <a:gd name="connsiteX12391" fmla="*/ 1987408 w 4972343"/>
              <a:gd name="connsiteY12391" fmla="*/ 169958 h 512833"/>
              <a:gd name="connsiteX12392" fmla="*/ 1959162 w 4972343"/>
              <a:gd name="connsiteY12392" fmla="*/ 169958 h 512833"/>
              <a:gd name="connsiteX12393" fmla="*/ 1967272 w 4972343"/>
              <a:gd name="connsiteY12393" fmla="*/ 178068 h 512833"/>
              <a:gd name="connsiteX12394" fmla="*/ 1959162 w 4972343"/>
              <a:gd name="connsiteY12394" fmla="*/ 186179 h 512833"/>
              <a:gd name="connsiteX12395" fmla="*/ 1951051 w 4972343"/>
              <a:gd name="connsiteY12395" fmla="*/ 178068 h 512833"/>
              <a:gd name="connsiteX12396" fmla="*/ 1959162 w 4972343"/>
              <a:gd name="connsiteY12396" fmla="*/ 169958 h 512833"/>
              <a:gd name="connsiteX12397" fmla="*/ 1930917 w 4972343"/>
              <a:gd name="connsiteY12397" fmla="*/ 169958 h 512833"/>
              <a:gd name="connsiteX12398" fmla="*/ 1939028 w 4972343"/>
              <a:gd name="connsiteY12398" fmla="*/ 178068 h 512833"/>
              <a:gd name="connsiteX12399" fmla="*/ 1930917 w 4972343"/>
              <a:gd name="connsiteY12399" fmla="*/ 186179 h 512833"/>
              <a:gd name="connsiteX12400" fmla="*/ 1922806 w 4972343"/>
              <a:gd name="connsiteY12400" fmla="*/ 178068 h 512833"/>
              <a:gd name="connsiteX12401" fmla="*/ 1930917 w 4972343"/>
              <a:gd name="connsiteY12401" fmla="*/ 169958 h 512833"/>
              <a:gd name="connsiteX12402" fmla="*/ 1902670 w 4972343"/>
              <a:gd name="connsiteY12402" fmla="*/ 169958 h 512833"/>
              <a:gd name="connsiteX12403" fmla="*/ 1910781 w 4972343"/>
              <a:gd name="connsiteY12403" fmla="*/ 178068 h 512833"/>
              <a:gd name="connsiteX12404" fmla="*/ 1902670 w 4972343"/>
              <a:gd name="connsiteY12404" fmla="*/ 186179 h 512833"/>
              <a:gd name="connsiteX12405" fmla="*/ 1894560 w 4972343"/>
              <a:gd name="connsiteY12405" fmla="*/ 178068 h 512833"/>
              <a:gd name="connsiteX12406" fmla="*/ 1902670 w 4972343"/>
              <a:gd name="connsiteY12406" fmla="*/ 169958 h 512833"/>
              <a:gd name="connsiteX12407" fmla="*/ 1874426 w 4972343"/>
              <a:gd name="connsiteY12407" fmla="*/ 169958 h 512833"/>
              <a:gd name="connsiteX12408" fmla="*/ 1882537 w 4972343"/>
              <a:gd name="connsiteY12408" fmla="*/ 178068 h 512833"/>
              <a:gd name="connsiteX12409" fmla="*/ 1874426 w 4972343"/>
              <a:gd name="connsiteY12409" fmla="*/ 186179 h 512833"/>
              <a:gd name="connsiteX12410" fmla="*/ 1866315 w 4972343"/>
              <a:gd name="connsiteY12410" fmla="*/ 178068 h 512833"/>
              <a:gd name="connsiteX12411" fmla="*/ 1874426 w 4972343"/>
              <a:gd name="connsiteY12411" fmla="*/ 169958 h 512833"/>
              <a:gd name="connsiteX12412" fmla="*/ 1846180 w 4972343"/>
              <a:gd name="connsiteY12412" fmla="*/ 169958 h 512833"/>
              <a:gd name="connsiteX12413" fmla="*/ 1854290 w 4972343"/>
              <a:gd name="connsiteY12413" fmla="*/ 178068 h 512833"/>
              <a:gd name="connsiteX12414" fmla="*/ 1846180 w 4972343"/>
              <a:gd name="connsiteY12414" fmla="*/ 186179 h 512833"/>
              <a:gd name="connsiteX12415" fmla="*/ 1838069 w 4972343"/>
              <a:gd name="connsiteY12415" fmla="*/ 178068 h 512833"/>
              <a:gd name="connsiteX12416" fmla="*/ 1846180 w 4972343"/>
              <a:gd name="connsiteY12416" fmla="*/ 169958 h 512833"/>
              <a:gd name="connsiteX12417" fmla="*/ 1817935 w 4972343"/>
              <a:gd name="connsiteY12417" fmla="*/ 169958 h 512833"/>
              <a:gd name="connsiteX12418" fmla="*/ 1826046 w 4972343"/>
              <a:gd name="connsiteY12418" fmla="*/ 178068 h 512833"/>
              <a:gd name="connsiteX12419" fmla="*/ 1817935 w 4972343"/>
              <a:gd name="connsiteY12419" fmla="*/ 186179 h 512833"/>
              <a:gd name="connsiteX12420" fmla="*/ 1809824 w 4972343"/>
              <a:gd name="connsiteY12420" fmla="*/ 178068 h 512833"/>
              <a:gd name="connsiteX12421" fmla="*/ 1817935 w 4972343"/>
              <a:gd name="connsiteY12421" fmla="*/ 169958 h 512833"/>
              <a:gd name="connsiteX12422" fmla="*/ 1789689 w 4972343"/>
              <a:gd name="connsiteY12422" fmla="*/ 169958 h 512833"/>
              <a:gd name="connsiteX12423" fmla="*/ 1797799 w 4972343"/>
              <a:gd name="connsiteY12423" fmla="*/ 178068 h 512833"/>
              <a:gd name="connsiteX12424" fmla="*/ 1789689 w 4972343"/>
              <a:gd name="connsiteY12424" fmla="*/ 186179 h 512833"/>
              <a:gd name="connsiteX12425" fmla="*/ 1781578 w 4972343"/>
              <a:gd name="connsiteY12425" fmla="*/ 178068 h 512833"/>
              <a:gd name="connsiteX12426" fmla="*/ 1789689 w 4972343"/>
              <a:gd name="connsiteY12426" fmla="*/ 169958 h 512833"/>
              <a:gd name="connsiteX12427" fmla="*/ 1761443 w 4972343"/>
              <a:gd name="connsiteY12427" fmla="*/ 169958 h 512833"/>
              <a:gd name="connsiteX12428" fmla="*/ 1769554 w 4972343"/>
              <a:gd name="connsiteY12428" fmla="*/ 178068 h 512833"/>
              <a:gd name="connsiteX12429" fmla="*/ 1761443 w 4972343"/>
              <a:gd name="connsiteY12429" fmla="*/ 186179 h 512833"/>
              <a:gd name="connsiteX12430" fmla="*/ 1753332 w 4972343"/>
              <a:gd name="connsiteY12430" fmla="*/ 178068 h 512833"/>
              <a:gd name="connsiteX12431" fmla="*/ 1761443 w 4972343"/>
              <a:gd name="connsiteY12431" fmla="*/ 169958 h 512833"/>
              <a:gd name="connsiteX12432" fmla="*/ 1733198 w 4972343"/>
              <a:gd name="connsiteY12432" fmla="*/ 169958 h 512833"/>
              <a:gd name="connsiteX12433" fmla="*/ 1741308 w 4972343"/>
              <a:gd name="connsiteY12433" fmla="*/ 178068 h 512833"/>
              <a:gd name="connsiteX12434" fmla="*/ 1733198 w 4972343"/>
              <a:gd name="connsiteY12434" fmla="*/ 186179 h 512833"/>
              <a:gd name="connsiteX12435" fmla="*/ 1725087 w 4972343"/>
              <a:gd name="connsiteY12435" fmla="*/ 178068 h 512833"/>
              <a:gd name="connsiteX12436" fmla="*/ 1733198 w 4972343"/>
              <a:gd name="connsiteY12436" fmla="*/ 169958 h 512833"/>
              <a:gd name="connsiteX12437" fmla="*/ 1704953 w 4972343"/>
              <a:gd name="connsiteY12437" fmla="*/ 169958 h 512833"/>
              <a:gd name="connsiteX12438" fmla="*/ 1713063 w 4972343"/>
              <a:gd name="connsiteY12438" fmla="*/ 178068 h 512833"/>
              <a:gd name="connsiteX12439" fmla="*/ 1704953 w 4972343"/>
              <a:gd name="connsiteY12439" fmla="*/ 186179 h 512833"/>
              <a:gd name="connsiteX12440" fmla="*/ 1696842 w 4972343"/>
              <a:gd name="connsiteY12440" fmla="*/ 178068 h 512833"/>
              <a:gd name="connsiteX12441" fmla="*/ 1704953 w 4972343"/>
              <a:gd name="connsiteY12441" fmla="*/ 169958 h 512833"/>
              <a:gd name="connsiteX12442" fmla="*/ 1676707 w 4972343"/>
              <a:gd name="connsiteY12442" fmla="*/ 169958 h 512833"/>
              <a:gd name="connsiteX12443" fmla="*/ 1684818 w 4972343"/>
              <a:gd name="connsiteY12443" fmla="*/ 178068 h 512833"/>
              <a:gd name="connsiteX12444" fmla="*/ 1676707 w 4972343"/>
              <a:gd name="connsiteY12444" fmla="*/ 186179 h 512833"/>
              <a:gd name="connsiteX12445" fmla="*/ 1668596 w 4972343"/>
              <a:gd name="connsiteY12445" fmla="*/ 178068 h 512833"/>
              <a:gd name="connsiteX12446" fmla="*/ 1676707 w 4972343"/>
              <a:gd name="connsiteY12446" fmla="*/ 169958 h 512833"/>
              <a:gd name="connsiteX12447" fmla="*/ 1648462 w 4972343"/>
              <a:gd name="connsiteY12447" fmla="*/ 169958 h 512833"/>
              <a:gd name="connsiteX12448" fmla="*/ 1656573 w 4972343"/>
              <a:gd name="connsiteY12448" fmla="*/ 178068 h 512833"/>
              <a:gd name="connsiteX12449" fmla="*/ 1648462 w 4972343"/>
              <a:gd name="connsiteY12449" fmla="*/ 186179 h 512833"/>
              <a:gd name="connsiteX12450" fmla="*/ 1640351 w 4972343"/>
              <a:gd name="connsiteY12450" fmla="*/ 178068 h 512833"/>
              <a:gd name="connsiteX12451" fmla="*/ 1648462 w 4972343"/>
              <a:gd name="connsiteY12451" fmla="*/ 169958 h 512833"/>
              <a:gd name="connsiteX12452" fmla="*/ 1620216 w 4972343"/>
              <a:gd name="connsiteY12452" fmla="*/ 169958 h 512833"/>
              <a:gd name="connsiteX12453" fmla="*/ 1628327 w 4972343"/>
              <a:gd name="connsiteY12453" fmla="*/ 178068 h 512833"/>
              <a:gd name="connsiteX12454" fmla="*/ 1620216 w 4972343"/>
              <a:gd name="connsiteY12454" fmla="*/ 186179 h 512833"/>
              <a:gd name="connsiteX12455" fmla="*/ 1612105 w 4972343"/>
              <a:gd name="connsiteY12455" fmla="*/ 178068 h 512833"/>
              <a:gd name="connsiteX12456" fmla="*/ 1620216 w 4972343"/>
              <a:gd name="connsiteY12456" fmla="*/ 169958 h 512833"/>
              <a:gd name="connsiteX12457" fmla="*/ 1591998 w 4972343"/>
              <a:gd name="connsiteY12457" fmla="*/ 169958 h 512833"/>
              <a:gd name="connsiteX12458" fmla="*/ 1600109 w 4972343"/>
              <a:gd name="connsiteY12458" fmla="*/ 178068 h 512833"/>
              <a:gd name="connsiteX12459" fmla="*/ 1591998 w 4972343"/>
              <a:gd name="connsiteY12459" fmla="*/ 186179 h 512833"/>
              <a:gd name="connsiteX12460" fmla="*/ 1583887 w 4972343"/>
              <a:gd name="connsiteY12460" fmla="*/ 178068 h 512833"/>
              <a:gd name="connsiteX12461" fmla="*/ 1591998 w 4972343"/>
              <a:gd name="connsiteY12461" fmla="*/ 169958 h 512833"/>
              <a:gd name="connsiteX12462" fmla="*/ 1563760 w 4972343"/>
              <a:gd name="connsiteY12462" fmla="*/ 169958 h 512833"/>
              <a:gd name="connsiteX12463" fmla="*/ 1571870 w 4972343"/>
              <a:gd name="connsiteY12463" fmla="*/ 178068 h 512833"/>
              <a:gd name="connsiteX12464" fmla="*/ 1563760 w 4972343"/>
              <a:gd name="connsiteY12464" fmla="*/ 186179 h 512833"/>
              <a:gd name="connsiteX12465" fmla="*/ 1555649 w 4972343"/>
              <a:gd name="connsiteY12465" fmla="*/ 178068 h 512833"/>
              <a:gd name="connsiteX12466" fmla="*/ 1563760 w 4972343"/>
              <a:gd name="connsiteY12466" fmla="*/ 169958 h 512833"/>
              <a:gd name="connsiteX12467" fmla="*/ 1535515 w 4972343"/>
              <a:gd name="connsiteY12467" fmla="*/ 169958 h 512833"/>
              <a:gd name="connsiteX12468" fmla="*/ 1543626 w 4972343"/>
              <a:gd name="connsiteY12468" fmla="*/ 178068 h 512833"/>
              <a:gd name="connsiteX12469" fmla="*/ 1535515 w 4972343"/>
              <a:gd name="connsiteY12469" fmla="*/ 186179 h 512833"/>
              <a:gd name="connsiteX12470" fmla="*/ 1527404 w 4972343"/>
              <a:gd name="connsiteY12470" fmla="*/ 178068 h 512833"/>
              <a:gd name="connsiteX12471" fmla="*/ 1535515 w 4972343"/>
              <a:gd name="connsiteY12471" fmla="*/ 169958 h 512833"/>
              <a:gd name="connsiteX12472" fmla="*/ 1507269 w 4972343"/>
              <a:gd name="connsiteY12472" fmla="*/ 169958 h 512833"/>
              <a:gd name="connsiteX12473" fmla="*/ 1515379 w 4972343"/>
              <a:gd name="connsiteY12473" fmla="*/ 178068 h 512833"/>
              <a:gd name="connsiteX12474" fmla="*/ 1507269 w 4972343"/>
              <a:gd name="connsiteY12474" fmla="*/ 186179 h 512833"/>
              <a:gd name="connsiteX12475" fmla="*/ 1499158 w 4972343"/>
              <a:gd name="connsiteY12475" fmla="*/ 178068 h 512833"/>
              <a:gd name="connsiteX12476" fmla="*/ 1507269 w 4972343"/>
              <a:gd name="connsiteY12476" fmla="*/ 169958 h 512833"/>
              <a:gd name="connsiteX12477" fmla="*/ 1479024 w 4972343"/>
              <a:gd name="connsiteY12477" fmla="*/ 169958 h 512833"/>
              <a:gd name="connsiteX12478" fmla="*/ 1487135 w 4972343"/>
              <a:gd name="connsiteY12478" fmla="*/ 178068 h 512833"/>
              <a:gd name="connsiteX12479" fmla="*/ 1479024 w 4972343"/>
              <a:gd name="connsiteY12479" fmla="*/ 186179 h 512833"/>
              <a:gd name="connsiteX12480" fmla="*/ 1470913 w 4972343"/>
              <a:gd name="connsiteY12480" fmla="*/ 178068 h 512833"/>
              <a:gd name="connsiteX12481" fmla="*/ 1479024 w 4972343"/>
              <a:gd name="connsiteY12481" fmla="*/ 169958 h 512833"/>
              <a:gd name="connsiteX12482" fmla="*/ 1450778 w 4972343"/>
              <a:gd name="connsiteY12482" fmla="*/ 169958 h 512833"/>
              <a:gd name="connsiteX12483" fmla="*/ 1458889 w 4972343"/>
              <a:gd name="connsiteY12483" fmla="*/ 178068 h 512833"/>
              <a:gd name="connsiteX12484" fmla="*/ 1450778 w 4972343"/>
              <a:gd name="connsiteY12484" fmla="*/ 186179 h 512833"/>
              <a:gd name="connsiteX12485" fmla="*/ 1442667 w 4972343"/>
              <a:gd name="connsiteY12485" fmla="*/ 178068 h 512833"/>
              <a:gd name="connsiteX12486" fmla="*/ 1450778 w 4972343"/>
              <a:gd name="connsiteY12486" fmla="*/ 169958 h 512833"/>
              <a:gd name="connsiteX12487" fmla="*/ 1422533 w 4972343"/>
              <a:gd name="connsiteY12487" fmla="*/ 169958 h 512833"/>
              <a:gd name="connsiteX12488" fmla="*/ 1430644 w 4972343"/>
              <a:gd name="connsiteY12488" fmla="*/ 178068 h 512833"/>
              <a:gd name="connsiteX12489" fmla="*/ 1422533 w 4972343"/>
              <a:gd name="connsiteY12489" fmla="*/ 186179 h 512833"/>
              <a:gd name="connsiteX12490" fmla="*/ 1414423 w 4972343"/>
              <a:gd name="connsiteY12490" fmla="*/ 178068 h 512833"/>
              <a:gd name="connsiteX12491" fmla="*/ 1422533 w 4972343"/>
              <a:gd name="connsiteY12491" fmla="*/ 169958 h 512833"/>
              <a:gd name="connsiteX12492" fmla="*/ 1394287 w 4972343"/>
              <a:gd name="connsiteY12492" fmla="*/ 169958 h 512833"/>
              <a:gd name="connsiteX12493" fmla="*/ 1402397 w 4972343"/>
              <a:gd name="connsiteY12493" fmla="*/ 178068 h 512833"/>
              <a:gd name="connsiteX12494" fmla="*/ 1394287 w 4972343"/>
              <a:gd name="connsiteY12494" fmla="*/ 186179 h 512833"/>
              <a:gd name="connsiteX12495" fmla="*/ 1386176 w 4972343"/>
              <a:gd name="connsiteY12495" fmla="*/ 178068 h 512833"/>
              <a:gd name="connsiteX12496" fmla="*/ 1394287 w 4972343"/>
              <a:gd name="connsiteY12496" fmla="*/ 169958 h 512833"/>
              <a:gd name="connsiteX12497" fmla="*/ 1366042 w 4972343"/>
              <a:gd name="connsiteY12497" fmla="*/ 169958 h 512833"/>
              <a:gd name="connsiteX12498" fmla="*/ 1374153 w 4972343"/>
              <a:gd name="connsiteY12498" fmla="*/ 178068 h 512833"/>
              <a:gd name="connsiteX12499" fmla="*/ 1366042 w 4972343"/>
              <a:gd name="connsiteY12499" fmla="*/ 186179 h 512833"/>
              <a:gd name="connsiteX12500" fmla="*/ 1357931 w 4972343"/>
              <a:gd name="connsiteY12500" fmla="*/ 178068 h 512833"/>
              <a:gd name="connsiteX12501" fmla="*/ 1366042 w 4972343"/>
              <a:gd name="connsiteY12501" fmla="*/ 169958 h 512833"/>
              <a:gd name="connsiteX12502" fmla="*/ 1337796 w 4972343"/>
              <a:gd name="connsiteY12502" fmla="*/ 169958 h 512833"/>
              <a:gd name="connsiteX12503" fmla="*/ 1345907 w 4972343"/>
              <a:gd name="connsiteY12503" fmla="*/ 178068 h 512833"/>
              <a:gd name="connsiteX12504" fmla="*/ 1337796 w 4972343"/>
              <a:gd name="connsiteY12504" fmla="*/ 186179 h 512833"/>
              <a:gd name="connsiteX12505" fmla="*/ 1329685 w 4972343"/>
              <a:gd name="connsiteY12505" fmla="*/ 178068 h 512833"/>
              <a:gd name="connsiteX12506" fmla="*/ 1337796 w 4972343"/>
              <a:gd name="connsiteY12506" fmla="*/ 169958 h 512833"/>
              <a:gd name="connsiteX12507" fmla="*/ 1309551 w 4972343"/>
              <a:gd name="connsiteY12507" fmla="*/ 169958 h 512833"/>
              <a:gd name="connsiteX12508" fmla="*/ 1317662 w 4972343"/>
              <a:gd name="connsiteY12508" fmla="*/ 178068 h 512833"/>
              <a:gd name="connsiteX12509" fmla="*/ 1309551 w 4972343"/>
              <a:gd name="connsiteY12509" fmla="*/ 186179 h 512833"/>
              <a:gd name="connsiteX12510" fmla="*/ 1301441 w 4972343"/>
              <a:gd name="connsiteY12510" fmla="*/ 178068 h 512833"/>
              <a:gd name="connsiteX12511" fmla="*/ 1309551 w 4972343"/>
              <a:gd name="connsiteY12511" fmla="*/ 169958 h 512833"/>
              <a:gd name="connsiteX12512" fmla="*/ 1281305 w 4972343"/>
              <a:gd name="connsiteY12512" fmla="*/ 169958 h 512833"/>
              <a:gd name="connsiteX12513" fmla="*/ 1289416 w 4972343"/>
              <a:gd name="connsiteY12513" fmla="*/ 178068 h 512833"/>
              <a:gd name="connsiteX12514" fmla="*/ 1281305 w 4972343"/>
              <a:gd name="connsiteY12514" fmla="*/ 186179 h 512833"/>
              <a:gd name="connsiteX12515" fmla="*/ 1273194 w 4972343"/>
              <a:gd name="connsiteY12515" fmla="*/ 178068 h 512833"/>
              <a:gd name="connsiteX12516" fmla="*/ 1281305 w 4972343"/>
              <a:gd name="connsiteY12516" fmla="*/ 169958 h 512833"/>
              <a:gd name="connsiteX12517" fmla="*/ 1253060 w 4972343"/>
              <a:gd name="connsiteY12517" fmla="*/ 169958 h 512833"/>
              <a:gd name="connsiteX12518" fmla="*/ 1261171 w 4972343"/>
              <a:gd name="connsiteY12518" fmla="*/ 178068 h 512833"/>
              <a:gd name="connsiteX12519" fmla="*/ 1253060 w 4972343"/>
              <a:gd name="connsiteY12519" fmla="*/ 186179 h 512833"/>
              <a:gd name="connsiteX12520" fmla="*/ 1244949 w 4972343"/>
              <a:gd name="connsiteY12520" fmla="*/ 178068 h 512833"/>
              <a:gd name="connsiteX12521" fmla="*/ 1253060 w 4972343"/>
              <a:gd name="connsiteY12521" fmla="*/ 169958 h 512833"/>
              <a:gd name="connsiteX12522" fmla="*/ 1224814 w 4972343"/>
              <a:gd name="connsiteY12522" fmla="*/ 169958 h 512833"/>
              <a:gd name="connsiteX12523" fmla="*/ 1232925 w 4972343"/>
              <a:gd name="connsiteY12523" fmla="*/ 178068 h 512833"/>
              <a:gd name="connsiteX12524" fmla="*/ 1224814 w 4972343"/>
              <a:gd name="connsiteY12524" fmla="*/ 186179 h 512833"/>
              <a:gd name="connsiteX12525" fmla="*/ 1216703 w 4972343"/>
              <a:gd name="connsiteY12525" fmla="*/ 178068 h 512833"/>
              <a:gd name="connsiteX12526" fmla="*/ 1224814 w 4972343"/>
              <a:gd name="connsiteY12526" fmla="*/ 169958 h 512833"/>
              <a:gd name="connsiteX12527" fmla="*/ 1196569 w 4972343"/>
              <a:gd name="connsiteY12527" fmla="*/ 169958 h 512833"/>
              <a:gd name="connsiteX12528" fmla="*/ 1204680 w 4972343"/>
              <a:gd name="connsiteY12528" fmla="*/ 178068 h 512833"/>
              <a:gd name="connsiteX12529" fmla="*/ 1196569 w 4972343"/>
              <a:gd name="connsiteY12529" fmla="*/ 186179 h 512833"/>
              <a:gd name="connsiteX12530" fmla="*/ 1188459 w 4972343"/>
              <a:gd name="connsiteY12530" fmla="*/ 178068 h 512833"/>
              <a:gd name="connsiteX12531" fmla="*/ 1196569 w 4972343"/>
              <a:gd name="connsiteY12531" fmla="*/ 169958 h 512833"/>
              <a:gd name="connsiteX12532" fmla="*/ 1168323 w 4972343"/>
              <a:gd name="connsiteY12532" fmla="*/ 169958 h 512833"/>
              <a:gd name="connsiteX12533" fmla="*/ 1176434 w 4972343"/>
              <a:gd name="connsiteY12533" fmla="*/ 178068 h 512833"/>
              <a:gd name="connsiteX12534" fmla="*/ 1168323 w 4972343"/>
              <a:gd name="connsiteY12534" fmla="*/ 186179 h 512833"/>
              <a:gd name="connsiteX12535" fmla="*/ 1160212 w 4972343"/>
              <a:gd name="connsiteY12535" fmla="*/ 178068 h 512833"/>
              <a:gd name="connsiteX12536" fmla="*/ 1168323 w 4972343"/>
              <a:gd name="connsiteY12536" fmla="*/ 169958 h 512833"/>
              <a:gd name="connsiteX12537" fmla="*/ 1140078 w 4972343"/>
              <a:gd name="connsiteY12537" fmla="*/ 169958 h 512833"/>
              <a:gd name="connsiteX12538" fmla="*/ 1148189 w 4972343"/>
              <a:gd name="connsiteY12538" fmla="*/ 178068 h 512833"/>
              <a:gd name="connsiteX12539" fmla="*/ 1140078 w 4972343"/>
              <a:gd name="connsiteY12539" fmla="*/ 186179 h 512833"/>
              <a:gd name="connsiteX12540" fmla="*/ 1131968 w 4972343"/>
              <a:gd name="connsiteY12540" fmla="*/ 178068 h 512833"/>
              <a:gd name="connsiteX12541" fmla="*/ 1140078 w 4972343"/>
              <a:gd name="connsiteY12541" fmla="*/ 169958 h 512833"/>
              <a:gd name="connsiteX12542" fmla="*/ 1111832 w 4972343"/>
              <a:gd name="connsiteY12542" fmla="*/ 169958 h 512833"/>
              <a:gd name="connsiteX12543" fmla="*/ 1119943 w 4972343"/>
              <a:gd name="connsiteY12543" fmla="*/ 178068 h 512833"/>
              <a:gd name="connsiteX12544" fmla="*/ 1111832 w 4972343"/>
              <a:gd name="connsiteY12544" fmla="*/ 186179 h 512833"/>
              <a:gd name="connsiteX12545" fmla="*/ 1103722 w 4972343"/>
              <a:gd name="connsiteY12545" fmla="*/ 178068 h 512833"/>
              <a:gd name="connsiteX12546" fmla="*/ 1111832 w 4972343"/>
              <a:gd name="connsiteY12546" fmla="*/ 169958 h 512833"/>
              <a:gd name="connsiteX12547" fmla="*/ 1083587 w 4972343"/>
              <a:gd name="connsiteY12547" fmla="*/ 169958 h 512833"/>
              <a:gd name="connsiteX12548" fmla="*/ 1091698 w 4972343"/>
              <a:gd name="connsiteY12548" fmla="*/ 178068 h 512833"/>
              <a:gd name="connsiteX12549" fmla="*/ 1083587 w 4972343"/>
              <a:gd name="connsiteY12549" fmla="*/ 186179 h 512833"/>
              <a:gd name="connsiteX12550" fmla="*/ 1075477 w 4972343"/>
              <a:gd name="connsiteY12550" fmla="*/ 178068 h 512833"/>
              <a:gd name="connsiteX12551" fmla="*/ 1083587 w 4972343"/>
              <a:gd name="connsiteY12551" fmla="*/ 169958 h 512833"/>
              <a:gd name="connsiteX12552" fmla="*/ 1055341 w 4972343"/>
              <a:gd name="connsiteY12552" fmla="*/ 169958 h 512833"/>
              <a:gd name="connsiteX12553" fmla="*/ 1063452 w 4972343"/>
              <a:gd name="connsiteY12553" fmla="*/ 178068 h 512833"/>
              <a:gd name="connsiteX12554" fmla="*/ 1055341 w 4972343"/>
              <a:gd name="connsiteY12554" fmla="*/ 186179 h 512833"/>
              <a:gd name="connsiteX12555" fmla="*/ 1047230 w 4972343"/>
              <a:gd name="connsiteY12555" fmla="*/ 178068 h 512833"/>
              <a:gd name="connsiteX12556" fmla="*/ 1055341 w 4972343"/>
              <a:gd name="connsiteY12556" fmla="*/ 169958 h 512833"/>
              <a:gd name="connsiteX12557" fmla="*/ 1027096 w 4972343"/>
              <a:gd name="connsiteY12557" fmla="*/ 169958 h 512833"/>
              <a:gd name="connsiteX12558" fmla="*/ 1035207 w 4972343"/>
              <a:gd name="connsiteY12558" fmla="*/ 178068 h 512833"/>
              <a:gd name="connsiteX12559" fmla="*/ 1027096 w 4972343"/>
              <a:gd name="connsiteY12559" fmla="*/ 186179 h 512833"/>
              <a:gd name="connsiteX12560" fmla="*/ 1018986 w 4972343"/>
              <a:gd name="connsiteY12560" fmla="*/ 178068 h 512833"/>
              <a:gd name="connsiteX12561" fmla="*/ 1027096 w 4972343"/>
              <a:gd name="connsiteY12561" fmla="*/ 169958 h 512833"/>
              <a:gd name="connsiteX12562" fmla="*/ 998850 w 4972343"/>
              <a:gd name="connsiteY12562" fmla="*/ 169958 h 512833"/>
              <a:gd name="connsiteX12563" fmla="*/ 1006961 w 4972343"/>
              <a:gd name="connsiteY12563" fmla="*/ 178068 h 512833"/>
              <a:gd name="connsiteX12564" fmla="*/ 998850 w 4972343"/>
              <a:gd name="connsiteY12564" fmla="*/ 186179 h 512833"/>
              <a:gd name="connsiteX12565" fmla="*/ 990739 w 4972343"/>
              <a:gd name="connsiteY12565" fmla="*/ 178068 h 512833"/>
              <a:gd name="connsiteX12566" fmla="*/ 998850 w 4972343"/>
              <a:gd name="connsiteY12566" fmla="*/ 169958 h 512833"/>
              <a:gd name="connsiteX12567" fmla="*/ 970605 w 4972343"/>
              <a:gd name="connsiteY12567" fmla="*/ 169958 h 512833"/>
              <a:gd name="connsiteX12568" fmla="*/ 978716 w 4972343"/>
              <a:gd name="connsiteY12568" fmla="*/ 178068 h 512833"/>
              <a:gd name="connsiteX12569" fmla="*/ 970605 w 4972343"/>
              <a:gd name="connsiteY12569" fmla="*/ 186179 h 512833"/>
              <a:gd name="connsiteX12570" fmla="*/ 962495 w 4972343"/>
              <a:gd name="connsiteY12570" fmla="*/ 178068 h 512833"/>
              <a:gd name="connsiteX12571" fmla="*/ 970605 w 4972343"/>
              <a:gd name="connsiteY12571" fmla="*/ 169958 h 512833"/>
              <a:gd name="connsiteX12572" fmla="*/ 942359 w 4972343"/>
              <a:gd name="connsiteY12572" fmla="*/ 169958 h 512833"/>
              <a:gd name="connsiteX12573" fmla="*/ 950470 w 4972343"/>
              <a:gd name="connsiteY12573" fmla="*/ 178068 h 512833"/>
              <a:gd name="connsiteX12574" fmla="*/ 942359 w 4972343"/>
              <a:gd name="connsiteY12574" fmla="*/ 186179 h 512833"/>
              <a:gd name="connsiteX12575" fmla="*/ 934249 w 4972343"/>
              <a:gd name="connsiteY12575" fmla="*/ 178068 h 512833"/>
              <a:gd name="connsiteX12576" fmla="*/ 942359 w 4972343"/>
              <a:gd name="connsiteY12576" fmla="*/ 169958 h 512833"/>
              <a:gd name="connsiteX12577" fmla="*/ 914114 w 4972343"/>
              <a:gd name="connsiteY12577" fmla="*/ 169958 h 512833"/>
              <a:gd name="connsiteX12578" fmla="*/ 922225 w 4972343"/>
              <a:gd name="connsiteY12578" fmla="*/ 178068 h 512833"/>
              <a:gd name="connsiteX12579" fmla="*/ 914114 w 4972343"/>
              <a:gd name="connsiteY12579" fmla="*/ 186179 h 512833"/>
              <a:gd name="connsiteX12580" fmla="*/ 906004 w 4972343"/>
              <a:gd name="connsiteY12580" fmla="*/ 178068 h 512833"/>
              <a:gd name="connsiteX12581" fmla="*/ 914114 w 4972343"/>
              <a:gd name="connsiteY12581" fmla="*/ 169958 h 512833"/>
              <a:gd name="connsiteX12582" fmla="*/ 885868 w 4972343"/>
              <a:gd name="connsiteY12582" fmla="*/ 169958 h 512833"/>
              <a:gd name="connsiteX12583" fmla="*/ 893979 w 4972343"/>
              <a:gd name="connsiteY12583" fmla="*/ 178068 h 512833"/>
              <a:gd name="connsiteX12584" fmla="*/ 885868 w 4972343"/>
              <a:gd name="connsiteY12584" fmla="*/ 186179 h 512833"/>
              <a:gd name="connsiteX12585" fmla="*/ 877757 w 4972343"/>
              <a:gd name="connsiteY12585" fmla="*/ 178068 h 512833"/>
              <a:gd name="connsiteX12586" fmla="*/ 885868 w 4972343"/>
              <a:gd name="connsiteY12586" fmla="*/ 169958 h 512833"/>
              <a:gd name="connsiteX12587" fmla="*/ 857624 w 4972343"/>
              <a:gd name="connsiteY12587" fmla="*/ 169958 h 512833"/>
              <a:gd name="connsiteX12588" fmla="*/ 865734 w 4972343"/>
              <a:gd name="connsiteY12588" fmla="*/ 178068 h 512833"/>
              <a:gd name="connsiteX12589" fmla="*/ 857624 w 4972343"/>
              <a:gd name="connsiteY12589" fmla="*/ 186179 h 512833"/>
              <a:gd name="connsiteX12590" fmla="*/ 849513 w 4972343"/>
              <a:gd name="connsiteY12590" fmla="*/ 178068 h 512833"/>
              <a:gd name="connsiteX12591" fmla="*/ 857624 w 4972343"/>
              <a:gd name="connsiteY12591" fmla="*/ 169958 h 512833"/>
              <a:gd name="connsiteX12592" fmla="*/ 829377 w 4972343"/>
              <a:gd name="connsiteY12592" fmla="*/ 169958 h 512833"/>
              <a:gd name="connsiteX12593" fmla="*/ 837488 w 4972343"/>
              <a:gd name="connsiteY12593" fmla="*/ 178068 h 512833"/>
              <a:gd name="connsiteX12594" fmla="*/ 829377 w 4972343"/>
              <a:gd name="connsiteY12594" fmla="*/ 186179 h 512833"/>
              <a:gd name="connsiteX12595" fmla="*/ 821266 w 4972343"/>
              <a:gd name="connsiteY12595" fmla="*/ 178068 h 512833"/>
              <a:gd name="connsiteX12596" fmla="*/ 829377 w 4972343"/>
              <a:gd name="connsiteY12596" fmla="*/ 169958 h 512833"/>
              <a:gd name="connsiteX12597" fmla="*/ 801133 w 4972343"/>
              <a:gd name="connsiteY12597" fmla="*/ 169958 h 512833"/>
              <a:gd name="connsiteX12598" fmla="*/ 809243 w 4972343"/>
              <a:gd name="connsiteY12598" fmla="*/ 178068 h 512833"/>
              <a:gd name="connsiteX12599" fmla="*/ 801133 w 4972343"/>
              <a:gd name="connsiteY12599" fmla="*/ 186179 h 512833"/>
              <a:gd name="connsiteX12600" fmla="*/ 793022 w 4972343"/>
              <a:gd name="connsiteY12600" fmla="*/ 178068 h 512833"/>
              <a:gd name="connsiteX12601" fmla="*/ 801133 w 4972343"/>
              <a:gd name="connsiteY12601" fmla="*/ 169958 h 512833"/>
              <a:gd name="connsiteX12602" fmla="*/ 772886 w 4972343"/>
              <a:gd name="connsiteY12602" fmla="*/ 169958 h 512833"/>
              <a:gd name="connsiteX12603" fmla="*/ 780997 w 4972343"/>
              <a:gd name="connsiteY12603" fmla="*/ 178068 h 512833"/>
              <a:gd name="connsiteX12604" fmla="*/ 772886 w 4972343"/>
              <a:gd name="connsiteY12604" fmla="*/ 186179 h 512833"/>
              <a:gd name="connsiteX12605" fmla="*/ 764776 w 4972343"/>
              <a:gd name="connsiteY12605" fmla="*/ 178068 h 512833"/>
              <a:gd name="connsiteX12606" fmla="*/ 772886 w 4972343"/>
              <a:gd name="connsiteY12606" fmla="*/ 169958 h 512833"/>
              <a:gd name="connsiteX12607" fmla="*/ 744642 w 4972343"/>
              <a:gd name="connsiteY12607" fmla="*/ 169958 h 512833"/>
              <a:gd name="connsiteX12608" fmla="*/ 752752 w 4972343"/>
              <a:gd name="connsiteY12608" fmla="*/ 178068 h 512833"/>
              <a:gd name="connsiteX12609" fmla="*/ 744642 w 4972343"/>
              <a:gd name="connsiteY12609" fmla="*/ 186179 h 512833"/>
              <a:gd name="connsiteX12610" fmla="*/ 736531 w 4972343"/>
              <a:gd name="connsiteY12610" fmla="*/ 178068 h 512833"/>
              <a:gd name="connsiteX12611" fmla="*/ 744642 w 4972343"/>
              <a:gd name="connsiteY12611" fmla="*/ 169958 h 512833"/>
              <a:gd name="connsiteX12612" fmla="*/ 716395 w 4972343"/>
              <a:gd name="connsiteY12612" fmla="*/ 169958 h 512833"/>
              <a:gd name="connsiteX12613" fmla="*/ 724506 w 4972343"/>
              <a:gd name="connsiteY12613" fmla="*/ 178068 h 512833"/>
              <a:gd name="connsiteX12614" fmla="*/ 716395 w 4972343"/>
              <a:gd name="connsiteY12614" fmla="*/ 186179 h 512833"/>
              <a:gd name="connsiteX12615" fmla="*/ 708284 w 4972343"/>
              <a:gd name="connsiteY12615" fmla="*/ 178068 h 512833"/>
              <a:gd name="connsiteX12616" fmla="*/ 716395 w 4972343"/>
              <a:gd name="connsiteY12616" fmla="*/ 169958 h 512833"/>
              <a:gd name="connsiteX12617" fmla="*/ 688150 w 4972343"/>
              <a:gd name="connsiteY12617" fmla="*/ 169958 h 512833"/>
              <a:gd name="connsiteX12618" fmla="*/ 696261 w 4972343"/>
              <a:gd name="connsiteY12618" fmla="*/ 178068 h 512833"/>
              <a:gd name="connsiteX12619" fmla="*/ 688150 w 4972343"/>
              <a:gd name="connsiteY12619" fmla="*/ 186179 h 512833"/>
              <a:gd name="connsiteX12620" fmla="*/ 680040 w 4972343"/>
              <a:gd name="connsiteY12620" fmla="*/ 178068 h 512833"/>
              <a:gd name="connsiteX12621" fmla="*/ 688150 w 4972343"/>
              <a:gd name="connsiteY12621" fmla="*/ 169958 h 512833"/>
              <a:gd name="connsiteX12622" fmla="*/ 659904 w 4972343"/>
              <a:gd name="connsiteY12622" fmla="*/ 169958 h 512833"/>
              <a:gd name="connsiteX12623" fmla="*/ 668015 w 4972343"/>
              <a:gd name="connsiteY12623" fmla="*/ 178068 h 512833"/>
              <a:gd name="connsiteX12624" fmla="*/ 659904 w 4972343"/>
              <a:gd name="connsiteY12624" fmla="*/ 186179 h 512833"/>
              <a:gd name="connsiteX12625" fmla="*/ 651794 w 4972343"/>
              <a:gd name="connsiteY12625" fmla="*/ 178068 h 512833"/>
              <a:gd name="connsiteX12626" fmla="*/ 659904 w 4972343"/>
              <a:gd name="connsiteY12626" fmla="*/ 169958 h 512833"/>
              <a:gd name="connsiteX12627" fmla="*/ 631660 w 4972343"/>
              <a:gd name="connsiteY12627" fmla="*/ 169958 h 512833"/>
              <a:gd name="connsiteX12628" fmla="*/ 639770 w 4972343"/>
              <a:gd name="connsiteY12628" fmla="*/ 178068 h 512833"/>
              <a:gd name="connsiteX12629" fmla="*/ 631660 w 4972343"/>
              <a:gd name="connsiteY12629" fmla="*/ 186179 h 512833"/>
              <a:gd name="connsiteX12630" fmla="*/ 623549 w 4972343"/>
              <a:gd name="connsiteY12630" fmla="*/ 178068 h 512833"/>
              <a:gd name="connsiteX12631" fmla="*/ 631660 w 4972343"/>
              <a:gd name="connsiteY12631" fmla="*/ 169958 h 512833"/>
              <a:gd name="connsiteX12632" fmla="*/ 603413 w 4972343"/>
              <a:gd name="connsiteY12632" fmla="*/ 169958 h 512833"/>
              <a:gd name="connsiteX12633" fmla="*/ 611524 w 4972343"/>
              <a:gd name="connsiteY12633" fmla="*/ 178068 h 512833"/>
              <a:gd name="connsiteX12634" fmla="*/ 603413 w 4972343"/>
              <a:gd name="connsiteY12634" fmla="*/ 186179 h 512833"/>
              <a:gd name="connsiteX12635" fmla="*/ 595303 w 4972343"/>
              <a:gd name="connsiteY12635" fmla="*/ 178068 h 512833"/>
              <a:gd name="connsiteX12636" fmla="*/ 603413 w 4972343"/>
              <a:gd name="connsiteY12636" fmla="*/ 169958 h 512833"/>
              <a:gd name="connsiteX12637" fmla="*/ 575169 w 4972343"/>
              <a:gd name="connsiteY12637" fmla="*/ 169958 h 512833"/>
              <a:gd name="connsiteX12638" fmla="*/ 583279 w 4972343"/>
              <a:gd name="connsiteY12638" fmla="*/ 178068 h 512833"/>
              <a:gd name="connsiteX12639" fmla="*/ 575169 w 4972343"/>
              <a:gd name="connsiteY12639" fmla="*/ 186179 h 512833"/>
              <a:gd name="connsiteX12640" fmla="*/ 567058 w 4972343"/>
              <a:gd name="connsiteY12640" fmla="*/ 178068 h 512833"/>
              <a:gd name="connsiteX12641" fmla="*/ 575169 w 4972343"/>
              <a:gd name="connsiteY12641" fmla="*/ 169958 h 512833"/>
              <a:gd name="connsiteX12642" fmla="*/ 546922 w 4972343"/>
              <a:gd name="connsiteY12642" fmla="*/ 169958 h 512833"/>
              <a:gd name="connsiteX12643" fmla="*/ 555033 w 4972343"/>
              <a:gd name="connsiteY12643" fmla="*/ 178068 h 512833"/>
              <a:gd name="connsiteX12644" fmla="*/ 546922 w 4972343"/>
              <a:gd name="connsiteY12644" fmla="*/ 186179 h 512833"/>
              <a:gd name="connsiteX12645" fmla="*/ 538812 w 4972343"/>
              <a:gd name="connsiteY12645" fmla="*/ 178068 h 512833"/>
              <a:gd name="connsiteX12646" fmla="*/ 546922 w 4972343"/>
              <a:gd name="connsiteY12646" fmla="*/ 169958 h 512833"/>
              <a:gd name="connsiteX12647" fmla="*/ 518677 w 4972343"/>
              <a:gd name="connsiteY12647" fmla="*/ 169958 h 512833"/>
              <a:gd name="connsiteX12648" fmla="*/ 526788 w 4972343"/>
              <a:gd name="connsiteY12648" fmla="*/ 178068 h 512833"/>
              <a:gd name="connsiteX12649" fmla="*/ 518677 w 4972343"/>
              <a:gd name="connsiteY12649" fmla="*/ 186179 h 512833"/>
              <a:gd name="connsiteX12650" fmla="*/ 510567 w 4972343"/>
              <a:gd name="connsiteY12650" fmla="*/ 178068 h 512833"/>
              <a:gd name="connsiteX12651" fmla="*/ 518677 w 4972343"/>
              <a:gd name="connsiteY12651" fmla="*/ 169958 h 512833"/>
              <a:gd name="connsiteX12652" fmla="*/ 490431 w 4972343"/>
              <a:gd name="connsiteY12652" fmla="*/ 169958 h 512833"/>
              <a:gd name="connsiteX12653" fmla="*/ 498542 w 4972343"/>
              <a:gd name="connsiteY12653" fmla="*/ 178068 h 512833"/>
              <a:gd name="connsiteX12654" fmla="*/ 490431 w 4972343"/>
              <a:gd name="connsiteY12654" fmla="*/ 186179 h 512833"/>
              <a:gd name="connsiteX12655" fmla="*/ 482321 w 4972343"/>
              <a:gd name="connsiteY12655" fmla="*/ 178068 h 512833"/>
              <a:gd name="connsiteX12656" fmla="*/ 490431 w 4972343"/>
              <a:gd name="connsiteY12656" fmla="*/ 169958 h 512833"/>
              <a:gd name="connsiteX12657" fmla="*/ 462187 w 4972343"/>
              <a:gd name="connsiteY12657" fmla="*/ 169958 h 512833"/>
              <a:gd name="connsiteX12658" fmla="*/ 470297 w 4972343"/>
              <a:gd name="connsiteY12658" fmla="*/ 178068 h 512833"/>
              <a:gd name="connsiteX12659" fmla="*/ 462187 w 4972343"/>
              <a:gd name="connsiteY12659" fmla="*/ 186179 h 512833"/>
              <a:gd name="connsiteX12660" fmla="*/ 454076 w 4972343"/>
              <a:gd name="connsiteY12660" fmla="*/ 178068 h 512833"/>
              <a:gd name="connsiteX12661" fmla="*/ 462187 w 4972343"/>
              <a:gd name="connsiteY12661" fmla="*/ 169958 h 512833"/>
              <a:gd name="connsiteX12662" fmla="*/ 433940 w 4972343"/>
              <a:gd name="connsiteY12662" fmla="*/ 169958 h 512833"/>
              <a:gd name="connsiteX12663" fmla="*/ 442051 w 4972343"/>
              <a:gd name="connsiteY12663" fmla="*/ 178068 h 512833"/>
              <a:gd name="connsiteX12664" fmla="*/ 433940 w 4972343"/>
              <a:gd name="connsiteY12664" fmla="*/ 186179 h 512833"/>
              <a:gd name="connsiteX12665" fmla="*/ 425830 w 4972343"/>
              <a:gd name="connsiteY12665" fmla="*/ 178068 h 512833"/>
              <a:gd name="connsiteX12666" fmla="*/ 433940 w 4972343"/>
              <a:gd name="connsiteY12666" fmla="*/ 169958 h 512833"/>
              <a:gd name="connsiteX12667" fmla="*/ 405696 w 4972343"/>
              <a:gd name="connsiteY12667" fmla="*/ 169958 h 512833"/>
              <a:gd name="connsiteX12668" fmla="*/ 413806 w 4972343"/>
              <a:gd name="connsiteY12668" fmla="*/ 178068 h 512833"/>
              <a:gd name="connsiteX12669" fmla="*/ 405696 w 4972343"/>
              <a:gd name="connsiteY12669" fmla="*/ 186179 h 512833"/>
              <a:gd name="connsiteX12670" fmla="*/ 397585 w 4972343"/>
              <a:gd name="connsiteY12670" fmla="*/ 178068 h 512833"/>
              <a:gd name="connsiteX12671" fmla="*/ 405696 w 4972343"/>
              <a:gd name="connsiteY12671" fmla="*/ 169958 h 512833"/>
              <a:gd name="connsiteX12672" fmla="*/ 377449 w 4972343"/>
              <a:gd name="connsiteY12672" fmla="*/ 169958 h 512833"/>
              <a:gd name="connsiteX12673" fmla="*/ 385560 w 4972343"/>
              <a:gd name="connsiteY12673" fmla="*/ 178068 h 512833"/>
              <a:gd name="connsiteX12674" fmla="*/ 377449 w 4972343"/>
              <a:gd name="connsiteY12674" fmla="*/ 186179 h 512833"/>
              <a:gd name="connsiteX12675" fmla="*/ 369339 w 4972343"/>
              <a:gd name="connsiteY12675" fmla="*/ 178068 h 512833"/>
              <a:gd name="connsiteX12676" fmla="*/ 377449 w 4972343"/>
              <a:gd name="connsiteY12676" fmla="*/ 169958 h 512833"/>
              <a:gd name="connsiteX12677" fmla="*/ 349205 w 4972343"/>
              <a:gd name="connsiteY12677" fmla="*/ 169958 h 512833"/>
              <a:gd name="connsiteX12678" fmla="*/ 357315 w 4972343"/>
              <a:gd name="connsiteY12678" fmla="*/ 178068 h 512833"/>
              <a:gd name="connsiteX12679" fmla="*/ 349205 w 4972343"/>
              <a:gd name="connsiteY12679" fmla="*/ 186179 h 512833"/>
              <a:gd name="connsiteX12680" fmla="*/ 341094 w 4972343"/>
              <a:gd name="connsiteY12680" fmla="*/ 178068 h 512833"/>
              <a:gd name="connsiteX12681" fmla="*/ 349205 w 4972343"/>
              <a:gd name="connsiteY12681" fmla="*/ 169958 h 512833"/>
              <a:gd name="connsiteX12682" fmla="*/ 320958 w 4972343"/>
              <a:gd name="connsiteY12682" fmla="*/ 169958 h 512833"/>
              <a:gd name="connsiteX12683" fmla="*/ 329069 w 4972343"/>
              <a:gd name="connsiteY12683" fmla="*/ 178068 h 512833"/>
              <a:gd name="connsiteX12684" fmla="*/ 320958 w 4972343"/>
              <a:gd name="connsiteY12684" fmla="*/ 186179 h 512833"/>
              <a:gd name="connsiteX12685" fmla="*/ 312848 w 4972343"/>
              <a:gd name="connsiteY12685" fmla="*/ 178068 h 512833"/>
              <a:gd name="connsiteX12686" fmla="*/ 320958 w 4972343"/>
              <a:gd name="connsiteY12686" fmla="*/ 169958 h 512833"/>
              <a:gd name="connsiteX12687" fmla="*/ 292714 w 4972343"/>
              <a:gd name="connsiteY12687" fmla="*/ 169958 h 512833"/>
              <a:gd name="connsiteX12688" fmla="*/ 300824 w 4972343"/>
              <a:gd name="connsiteY12688" fmla="*/ 178068 h 512833"/>
              <a:gd name="connsiteX12689" fmla="*/ 292714 w 4972343"/>
              <a:gd name="connsiteY12689" fmla="*/ 186179 h 512833"/>
              <a:gd name="connsiteX12690" fmla="*/ 284603 w 4972343"/>
              <a:gd name="connsiteY12690" fmla="*/ 178068 h 512833"/>
              <a:gd name="connsiteX12691" fmla="*/ 292714 w 4972343"/>
              <a:gd name="connsiteY12691" fmla="*/ 169958 h 512833"/>
              <a:gd name="connsiteX12692" fmla="*/ 264468 w 4972343"/>
              <a:gd name="connsiteY12692" fmla="*/ 169958 h 512833"/>
              <a:gd name="connsiteX12693" fmla="*/ 272578 w 4972343"/>
              <a:gd name="connsiteY12693" fmla="*/ 178068 h 512833"/>
              <a:gd name="connsiteX12694" fmla="*/ 264468 w 4972343"/>
              <a:gd name="connsiteY12694" fmla="*/ 186179 h 512833"/>
              <a:gd name="connsiteX12695" fmla="*/ 256357 w 4972343"/>
              <a:gd name="connsiteY12695" fmla="*/ 178068 h 512833"/>
              <a:gd name="connsiteX12696" fmla="*/ 264468 w 4972343"/>
              <a:gd name="connsiteY12696" fmla="*/ 169958 h 512833"/>
              <a:gd name="connsiteX12697" fmla="*/ 236223 w 4972343"/>
              <a:gd name="connsiteY12697" fmla="*/ 169958 h 512833"/>
              <a:gd name="connsiteX12698" fmla="*/ 244334 w 4972343"/>
              <a:gd name="connsiteY12698" fmla="*/ 178068 h 512833"/>
              <a:gd name="connsiteX12699" fmla="*/ 236223 w 4972343"/>
              <a:gd name="connsiteY12699" fmla="*/ 186179 h 512833"/>
              <a:gd name="connsiteX12700" fmla="*/ 228112 w 4972343"/>
              <a:gd name="connsiteY12700" fmla="*/ 178068 h 512833"/>
              <a:gd name="connsiteX12701" fmla="*/ 236223 w 4972343"/>
              <a:gd name="connsiteY12701" fmla="*/ 169958 h 512833"/>
              <a:gd name="connsiteX12702" fmla="*/ 207976 w 4972343"/>
              <a:gd name="connsiteY12702" fmla="*/ 169958 h 512833"/>
              <a:gd name="connsiteX12703" fmla="*/ 216087 w 4972343"/>
              <a:gd name="connsiteY12703" fmla="*/ 178068 h 512833"/>
              <a:gd name="connsiteX12704" fmla="*/ 207976 w 4972343"/>
              <a:gd name="connsiteY12704" fmla="*/ 186179 h 512833"/>
              <a:gd name="connsiteX12705" fmla="*/ 199866 w 4972343"/>
              <a:gd name="connsiteY12705" fmla="*/ 178068 h 512833"/>
              <a:gd name="connsiteX12706" fmla="*/ 207976 w 4972343"/>
              <a:gd name="connsiteY12706" fmla="*/ 169958 h 512833"/>
              <a:gd name="connsiteX12707" fmla="*/ 179732 w 4972343"/>
              <a:gd name="connsiteY12707" fmla="*/ 169958 h 512833"/>
              <a:gd name="connsiteX12708" fmla="*/ 187842 w 4972343"/>
              <a:gd name="connsiteY12708" fmla="*/ 178068 h 512833"/>
              <a:gd name="connsiteX12709" fmla="*/ 179732 w 4972343"/>
              <a:gd name="connsiteY12709" fmla="*/ 186179 h 512833"/>
              <a:gd name="connsiteX12710" fmla="*/ 171621 w 4972343"/>
              <a:gd name="connsiteY12710" fmla="*/ 178068 h 512833"/>
              <a:gd name="connsiteX12711" fmla="*/ 179732 w 4972343"/>
              <a:gd name="connsiteY12711" fmla="*/ 169958 h 512833"/>
              <a:gd name="connsiteX12712" fmla="*/ 151486 w 4972343"/>
              <a:gd name="connsiteY12712" fmla="*/ 169958 h 512833"/>
              <a:gd name="connsiteX12713" fmla="*/ 159596 w 4972343"/>
              <a:gd name="connsiteY12713" fmla="*/ 178068 h 512833"/>
              <a:gd name="connsiteX12714" fmla="*/ 151486 w 4972343"/>
              <a:gd name="connsiteY12714" fmla="*/ 186179 h 512833"/>
              <a:gd name="connsiteX12715" fmla="*/ 143375 w 4972343"/>
              <a:gd name="connsiteY12715" fmla="*/ 178068 h 512833"/>
              <a:gd name="connsiteX12716" fmla="*/ 151486 w 4972343"/>
              <a:gd name="connsiteY12716" fmla="*/ 169958 h 512833"/>
              <a:gd name="connsiteX12717" fmla="*/ 123241 w 4972343"/>
              <a:gd name="connsiteY12717" fmla="*/ 169958 h 512833"/>
              <a:gd name="connsiteX12718" fmla="*/ 131352 w 4972343"/>
              <a:gd name="connsiteY12718" fmla="*/ 178068 h 512833"/>
              <a:gd name="connsiteX12719" fmla="*/ 123241 w 4972343"/>
              <a:gd name="connsiteY12719" fmla="*/ 186179 h 512833"/>
              <a:gd name="connsiteX12720" fmla="*/ 115130 w 4972343"/>
              <a:gd name="connsiteY12720" fmla="*/ 178068 h 512833"/>
              <a:gd name="connsiteX12721" fmla="*/ 123241 w 4972343"/>
              <a:gd name="connsiteY12721" fmla="*/ 169958 h 512833"/>
              <a:gd name="connsiteX12722" fmla="*/ 94995 w 4972343"/>
              <a:gd name="connsiteY12722" fmla="*/ 169958 h 512833"/>
              <a:gd name="connsiteX12723" fmla="*/ 103105 w 4972343"/>
              <a:gd name="connsiteY12723" fmla="*/ 178068 h 512833"/>
              <a:gd name="connsiteX12724" fmla="*/ 94995 w 4972343"/>
              <a:gd name="connsiteY12724" fmla="*/ 186179 h 512833"/>
              <a:gd name="connsiteX12725" fmla="*/ 86884 w 4972343"/>
              <a:gd name="connsiteY12725" fmla="*/ 178068 h 512833"/>
              <a:gd name="connsiteX12726" fmla="*/ 94995 w 4972343"/>
              <a:gd name="connsiteY12726" fmla="*/ 169958 h 512833"/>
              <a:gd name="connsiteX12727" fmla="*/ 66749 w 4972343"/>
              <a:gd name="connsiteY12727" fmla="*/ 169958 h 512833"/>
              <a:gd name="connsiteX12728" fmla="*/ 74860 w 4972343"/>
              <a:gd name="connsiteY12728" fmla="*/ 178068 h 512833"/>
              <a:gd name="connsiteX12729" fmla="*/ 66749 w 4972343"/>
              <a:gd name="connsiteY12729" fmla="*/ 186179 h 512833"/>
              <a:gd name="connsiteX12730" fmla="*/ 58638 w 4972343"/>
              <a:gd name="connsiteY12730" fmla="*/ 178068 h 512833"/>
              <a:gd name="connsiteX12731" fmla="*/ 66749 w 4972343"/>
              <a:gd name="connsiteY12731" fmla="*/ 169958 h 512833"/>
              <a:gd name="connsiteX12732" fmla="*/ 38504 w 4972343"/>
              <a:gd name="connsiteY12732" fmla="*/ 169958 h 512833"/>
              <a:gd name="connsiteX12733" fmla="*/ 46614 w 4972343"/>
              <a:gd name="connsiteY12733" fmla="*/ 178068 h 512833"/>
              <a:gd name="connsiteX12734" fmla="*/ 38504 w 4972343"/>
              <a:gd name="connsiteY12734" fmla="*/ 186179 h 512833"/>
              <a:gd name="connsiteX12735" fmla="*/ 30393 w 4972343"/>
              <a:gd name="connsiteY12735" fmla="*/ 178068 h 512833"/>
              <a:gd name="connsiteX12736" fmla="*/ 38504 w 4972343"/>
              <a:gd name="connsiteY12736" fmla="*/ 169958 h 512833"/>
              <a:gd name="connsiteX12737" fmla="*/ 10259 w 4972343"/>
              <a:gd name="connsiteY12737" fmla="*/ 169958 h 512833"/>
              <a:gd name="connsiteX12738" fmla="*/ 18369 w 4972343"/>
              <a:gd name="connsiteY12738" fmla="*/ 178068 h 512833"/>
              <a:gd name="connsiteX12739" fmla="*/ 10259 w 4972343"/>
              <a:gd name="connsiteY12739" fmla="*/ 186179 h 512833"/>
              <a:gd name="connsiteX12740" fmla="*/ 2148 w 4972343"/>
              <a:gd name="connsiteY12740" fmla="*/ 178068 h 512833"/>
              <a:gd name="connsiteX12741" fmla="*/ 10259 w 4972343"/>
              <a:gd name="connsiteY12741" fmla="*/ 169958 h 512833"/>
              <a:gd name="connsiteX12742" fmla="*/ 0 w 4972343"/>
              <a:gd name="connsiteY12742" fmla="*/ 149621 h 512833"/>
              <a:gd name="connsiteX12743" fmla="*/ 3986 w 4972343"/>
              <a:gd name="connsiteY12743" fmla="*/ 153607 h 512833"/>
              <a:gd name="connsiteX12744" fmla="*/ 0 w 4972343"/>
              <a:gd name="connsiteY12744" fmla="*/ 157593 h 512833"/>
              <a:gd name="connsiteX12745" fmla="*/ 4967263 w 4972343"/>
              <a:gd name="connsiteY12745" fmla="*/ 145757 h 512833"/>
              <a:gd name="connsiteX12746" fmla="*/ 4972343 w 4972343"/>
              <a:gd name="connsiteY12746" fmla="*/ 150836 h 512833"/>
              <a:gd name="connsiteX12747" fmla="*/ 4972343 w 4972343"/>
              <a:gd name="connsiteY12747" fmla="*/ 156378 h 512833"/>
              <a:gd name="connsiteX12748" fmla="*/ 4967263 w 4972343"/>
              <a:gd name="connsiteY12748" fmla="*/ 161457 h 512833"/>
              <a:gd name="connsiteX12749" fmla="*/ 4959414 w 4972343"/>
              <a:gd name="connsiteY12749" fmla="*/ 153607 h 512833"/>
              <a:gd name="connsiteX12750" fmla="*/ 4967263 w 4972343"/>
              <a:gd name="connsiteY12750" fmla="*/ 145757 h 512833"/>
              <a:gd name="connsiteX12751" fmla="*/ 4939026 w 4972343"/>
              <a:gd name="connsiteY12751" fmla="*/ 145757 h 512833"/>
              <a:gd name="connsiteX12752" fmla="*/ 4946875 w 4972343"/>
              <a:gd name="connsiteY12752" fmla="*/ 153607 h 512833"/>
              <a:gd name="connsiteX12753" fmla="*/ 4939026 w 4972343"/>
              <a:gd name="connsiteY12753" fmla="*/ 161457 h 512833"/>
              <a:gd name="connsiteX12754" fmla="*/ 4931175 w 4972343"/>
              <a:gd name="connsiteY12754" fmla="*/ 153607 h 512833"/>
              <a:gd name="connsiteX12755" fmla="*/ 4939026 w 4972343"/>
              <a:gd name="connsiteY12755" fmla="*/ 145757 h 512833"/>
              <a:gd name="connsiteX12756" fmla="*/ 4910781 w 4972343"/>
              <a:gd name="connsiteY12756" fmla="*/ 145757 h 512833"/>
              <a:gd name="connsiteX12757" fmla="*/ 4918631 w 4972343"/>
              <a:gd name="connsiteY12757" fmla="*/ 153607 h 512833"/>
              <a:gd name="connsiteX12758" fmla="*/ 4910781 w 4972343"/>
              <a:gd name="connsiteY12758" fmla="*/ 161457 h 512833"/>
              <a:gd name="connsiteX12759" fmla="*/ 4902931 w 4972343"/>
              <a:gd name="connsiteY12759" fmla="*/ 153607 h 512833"/>
              <a:gd name="connsiteX12760" fmla="*/ 4910781 w 4972343"/>
              <a:gd name="connsiteY12760" fmla="*/ 145757 h 512833"/>
              <a:gd name="connsiteX12761" fmla="*/ 4882535 w 4972343"/>
              <a:gd name="connsiteY12761" fmla="*/ 145757 h 512833"/>
              <a:gd name="connsiteX12762" fmla="*/ 4890385 w 4972343"/>
              <a:gd name="connsiteY12762" fmla="*/ 153607 h 512833"/>
              <a:gd name="connsiteX12763" fmla="*/ 4882535 w 4972343"/>
              <a:gd name="connsiteY12763" fmla="*/ 161457 h 512833"/>
              <a:gd name="connsiteX12764" fmla="*/ 4874685 w 4972343"/>
              <a:gd name="connsiteY12764" fmla="*/ 153607 h 512833"/>
              <a:gd name="connsiteX12765" fmla="*/ 4882535 w 4972343"/>
              <a:gd name="connsiteY12765" fmla="*/ 145757 h 512833"/>
              <a:gd name="connsiteX12766" fmla="*/ 4854290 w 4972343"/>
              <a:gd name="connsiteY12766" fmla="*/ 145757 h 512833"/>
              <a:gd name="connsiteX12767" fmla="*/ 4862140 w 4972343"/>
              <a:gd name="connsiteY12767" fmla="*/ 153607 h 512833"/>
              <a:gd name="connsiteX12768" fmla="*/ 4854290 w 4972343"/>
              <a:gd name="connsiteY12768" fmla="*/ 161457 h 512833"/>
              <a:gd name="connsiteX12769" fmla="*/ 4846440 w 4972343"/>
              <a:gd name="connsiteY12769" fmla="*/ 153607 h 512833"/>
              <a:gd name="connsiteX12770" fmla="*/ 4854290 w 4972343"/>
              <a:gd name="connsiteY12770" fmla="*/ 145757 h 512833"/>
              <a:gd name="connsiteX12771" fmla="*/ 4826044 w 4972343"/>
              <a:gd name="connsiteY12771" fmla="*/ 145757 h 512833"/>
              <a:gd name="connsiteX12772" fmla="*/ 4833894 w 4972343"/>
              <a:gd name="connsiteY12772" fmla="*/ 153607 h 512833"/>
              <a:gd name="connsiteX12773" fmla="*/ 4826044 w 4972343"/>
              <a:gd name="connsiteY12773" fmla="*/ 161457 h 512833"/>
              <a:gd name="connsiteX12774" fmla="*/ 4818193 w 4972343"/>
              <a:gd name="connsiteY12774" fmla="*/ 153607 h 512833"/>
              <a:gd name="connsiteX12775" fmla="*/ 4826044 w 4972343"/>
              <a:gd name="connsiteY12775" fmla="*/ 145757 h 512833"/>
              <a:gd name="connsiteX12776" fmla="*/ 4797799 w 4972343"/>
              <a:gd name="connsiteY12776" fmla="*/ 145757 h 512833"/>
              <a:gd name="connsiteX12777" fmla="*/ 4805649 w 4972343"/>
              <a:gd name="connsiteY12777" fmla="*/ 153607 h 512833"/>
              <a:gd name="connsiteX12778" fmla="*/ 4797799 w 4972343"/>
              <a:gd name="connsiteY12778" fmla="*/ 161457 h 512833"/>
              <a:gd name="connsiteX12779" fmla="*/ 4789949 w 4972343"/>
              <a:gd name="connsiteY12779" fmla="*/ 153607 h 512833"/>
              <a:gd name="connsiteX12780" fmla="*/ 4797799 w 4972343"/>
              <a:gd name="connsiteY12780" fmla="*/ 145757 h 512833"/>
              <a:gd name="connsiteX12781" fmla="*/ 4769552 w 4972343"/>
              <a:gd name="connsiteY12781" fmla="*/ 145757 h 512833"/>
              <a:gd name="connsiteX12782" fmla="*/ 4777403 w 4972343"/>
              <a:gd name="connsiteY12782" fmla="*/ 153607 h 512833"/>
              <a:gd name="connsiteX12783" fmla="*/ 4769552 w 4972343"/>
              <a:gd name="connsiteY12783" fmla="*/ 161457 h 512833"/>
              <a:gd name="connsiteX12784" fmla="*/ 4761703 w 4972343"/>
              <a:gd name="connsiteY12784" fmla="*/ 153607 h 512833"/>
              <a:gd name="connsiteX12785" fmla="*/ 4769552 w 4972343"/>
              <a:gd name="connsiteY12785" fmla="*/ 145757 h 512833"/>
              <a:gd name="connsiteX12786" fmla="*/ 4741308 w 4972343"/>
              <a:gd name="connsiteY12786" fmla="*/ 145757 h 512833"/>
              <a:gd name="connsiteX12787" fmla="*/ 4749158 w 4972343"/>
              <a:gd name="connsiteY12787" fmla="*/ 153607 h 512833"/>
              <a:gd name="connsiteX12788" fmla="*/ 4741308 w 4972343"/>
              <a:gd name="connsiteY12788" fmla="*/ 161457 h 512833"/>
              <a:gd name="connsiteX12789" fmla="*/ 4733458 w 4972343"/>
              <a:gd name="connsiteY12789" fmla="*/ 153607 h 512833"/>
              <a:gd name="connsiteX12790" fmla="*/ 4741308 w 4972343"/>
              <a:gd name="connsiteY12790" fmla="*/ 145757 h 512833"/>
              <a:gd name="connsiteX12791" fmla="*/ 4713062 w 4972343"/>
              <a:gd name="connsiteY12791" fmla="*/ 145757 h 512833"/>
              <a:gd name="connsiteX12792" fmla="*/ 4720912 w 4972343"/>
              <a:gd name="connsiteY12792" fmla="*/ 153607 h 512833"/>
              <a:gd name="connsiteX12793" fmla="*/ 4713062 w 4972343"/>
              <a:gd name="connsiteY12793" fmla="*/ 161457 h 512833"/>
              <a:gd name="connsiteX12794" fmla="*/ 4705212 w 4972343"/>
              <a:gd name="connsiteY12794" fmla="*/ 153607 h 512833"/>
              <a:gd name="connsiteX12795" fmla="*/ 4713062 w 4972343"/>
              <a:gd name="connsiteY12795" fmla="*/ 145757 h 512833"/>
              <a:gd name="connsiteX12796" fmla="*/ 4684817 w 4972343"/>
              <a:gd name="connsiteY12796" fmla="*/ 145757 h 512833"/>
              <a:gd name="connsiteX12797" fmla="*/ 4692667 w 4972343"/>
              <a:gd name="connsiteY12797" fmla="*/ 153607 h 512833"/>
              <a:gd name="connsiteX12798" fmla="*/ 4684817 w 4972343"/>
              <a:gd name="connsiteY12798" fmla="*/ 161457 h 512833"/>
              <a:gd name="connsiteX12799" fmla="*/ 4676967 w 4972343"/>
              <a:gd name="connsiteY12799" fmla="*/ 153607 h 512833"/>
              <a:gd name="connsiteX12800" fmla="*/ 4684817 w 4972343"/>
              <a:gd name="connsiteY12800" fmla="*/ 145757 h 512833"/>
              <a:gd name="connsiteX12801" fmla="*/ 4656571 w 4972343"/>
              <a:gd name="connsiteY12801" fmla="*/ 145757 h 512833"/>
              <a:gd name="connsiteX12802" fmla="*/ 4664421 w 4972343"/>
              <a:gd name="connsiteY12802" fmla="*/ 153607 h 512833"/>
              <a:gd name="connsiteX12803" fmla="*/ 4656571 w 4972343"/>
              <a:gd name="connsiteY12803" fmla="*/ 161457 h 512833"/>
              <a:gd name="connsiteX12804" fmla="*/ 4648721 w 4972343"/>
              <a:gd name="connsiteY12804" fmla="*/ 153607 h 512833"/>
              <a:gd name="connsiteX12805" fmla="*/ 4656571 w 4972343"/>
              <a:gd name="connsiteY12805" fmla="*/ 145757 h 512833"/>
              <a:gd name="connsiteX12806" fmla="*/ 4628326 w 4972343"/>
              <a:gd name="connsiteY12806" fmla="*/ 145757 h 512833"/>
              <a:gd name="connsiteX12807" fmla="*/ 4636176 w 4972343"/>
              <a:gd name="connsiteY12807" fmla="*/ 153607 h 512833"/>
              <a:gd name="connsiteX12808" fmla="*/ 4628326 w 4972343"/>
              <a:gd name="connsiteY12808" fmla="*/ 161457 h 512833"/>
              <a:gd name="connsiteX12809" fmla="*/ 4620476 w 4972343"/>
              <a:gd name="connsiteY12809" fmla="*/ 153607 h 512833"/>
              <a:gd name="connsiteX12810" fmla="*/ 4628326 w 4972343"/>
              <a:gd name="connsiteY12810" fmla="*/ 145757 h 512833"/>
              <a:gd name="connsiteX12811" fmla="*/ 4600080 w 4972343"/>
              <a:gd name="connsiteY12811" fmla="*/ 145757 h 512833"/>
              <a:gd name="connsiteX12812" fmla="*/ 4607930 w 4972343"/>
              <a:gd name="connsiteY12812" fmla="*/ 153607 h 512833"/>
              <a:gd name="connsiteX12813" fmla="*/ 4600080 w 4972343"/>
              <a:gd name="connsiteY12813" fmla="*/ 161457 h 512833"/>
              <a:gd name="connsiteX12814" fmla="*/ 4592230 w 4972343"/>
              <a:gd name="connsiteY12814" fmla="*/ 153607 h 512833"/>
              <a:gd name="connsiteX12815" fmla="*/ 4600080 w 4972343"/>
              <a:gd name="connsiteY12815" fmla="*/ 145757 h 512833"/>
              <a:gd name="connsiteX12816" fmla="*/ 4571835 w 4972343"/>
              <a:gd name="connsiteY12816" fmla="*/ 145757 h 512833"/>
              <a:gd name="connsiteX12817" fmla="*/ 4579685 w 4972343"/>
              <a:gd name="connsiteY12817" fmla="*/ 153607 h 512833"/>
              <a:gd name="connsiteX12818" fmla="*/ 4571835 w 4972343"/>
              <a:gd name="connsiteY12818" fmla="*/ 161457 h 512833"/>
              <a:gd name="connsiteX12819" fmla="*/ 4563985 w 4972343"/>
              <a:gd name="connsiteY12819" fmla="*/ 153607 h 512833"/>
              <a:gd name="connsiteX12820" fmla="*/ 4571835 w 4972343"/>
              <a:gd name="connsiteY12820" fmla="*/ 145757 h 512833"/>
              <a:gd name="connsiteX12821" fmla="*/ 4543589 w 4972343"/>
              <a:gd name="connsiteY12821" fmla="*/ 145757 h 512833"/>
              <a:gd name="connsiteX12822" fmla="*/ 4551439 w 4972343"/>
              <a:gd name="connsiteY12822" fmla="*/ 153607 h 512833"/>
              <a:gd name="connsiteX12823" fmla="*/ 4543589 w 4972343"/>
              <a:gd name="connsiteY12823" fmla="*/ 161457 h 512833"/>
              <a:gd name="connsiteX12824" fmla="*/ 4535739 w 4972343"/>
              <a:gd name="connsiteY12824" fmla="*/ 153607 h 512833"/>
              <a:gd name="connsiteX12825" fmla="*/ 4543589 w 4972343"/>
              <a:gd name="connsiteY12825" fmla="*/ 145757 h 512833"/>
              <a:gd name="connsiteX12826" fmla="*/ 4515344 w 4972343"/>
              <a:gd name="connsiteY12826" fmla="*/ 145757 h 512833"/>
              <a:gd name="connsiteX12827" fmla="*/ 4523194 w 4972343"/>
              <a:gd name="connsiteY12827" fmla="*/ 153607 h 512833"/>
              <a:gd name="connsiteX12828" fmla="*/ 4515344 w 4972343"/>
              <a:gd name="connsiteY12828" fmla="*/ 161457 h 512833"/>
              <a:gd name="connsiteX12829" fmla="*/ 4507494 w 4972343"/>
              <a:gd name="connsiteY12829" fmla="*/ 153607 h 512833"/>
              <a:gd name="connsiteX12830" fmla="*/ 4515344 w 4972343"/>
              <a:gd name="connsiteY12830" fmla="*/ 145757 h 512833"/>
              <a:gd name="connsiteX12831" fmla="*/ 4487098 w 4972343"/>
              <a:gd name="connsiteY12831" fmla="*/ 145757 h 512833"/>
              <a:gd name="connsiteX12832" fmla="*/ 4494948 w 4972343"/>
              <a:gd name="connsiteY12832" fmla="*/ 153607 h 512833"/>
              <a:gd name="connsiteX12833" fmla="*/ 4487098 w 4972343"/>
              <a:gd name="connsiteY12833" fmla="*/ 161457 h 512833"/>
              <a:gd name="connsiteX12834" fmla="*/ 4479248 w 4972343"/>
              <a:gd name="connsiteY12834" fmla="*/ 153607 h 512833"/>
              <a:gd name="connsiteX12835" fmla="*/ 4487098 w 4972343"/>
              <a:gd name="connsiteY12835" fmla="*/ 145757 h 512833"/>
              <a:gd name="connsiteX12836" fmla="*/ 4458853 w 4972343"/>
              <a:gd name="connsiteY12836" fmla="*/ 145757 h 512833"/>
              <a:gd name="connsiteX12837" fmla="*/ 4466703 w 4972343"/>
              <a:gd name="connsiteY12837" fmla="*/ 153607 h 512833"/>
              <a:gd name="connsiteX12838" fmla="*/ 4458853 w 4972343"/>
              <a:gd name="connsiteY12838" fmla="*/ 161457 h 512833"/>
              <a:gd name="connsiteX12839" fmla="*/ 4451003 w 4972343"/>
              <a:gd name="connsiteY12839" fmla="*/ 153607 h 512833"/>
              <a:gd name="connsiteX12840" fmla="*/ 4458853 w 4972343"/>
              <a:gd name="connsiteY12840" fmla="*/ 145757 h 512833"/>
              <a:gd name="connsiteX12841" fmla="*/ 4430607 w 4972343"/>
              <a:gd name="connsiteY12841" fmla="*/ 145757 h 512833"/>
              <a:gd name="connsiteX12842" fmla="*/ 4438457 w 4972343"/>
              <a:gd name="connsiteY12842" fmla="*/ 153607 h 512833"/>
              <a:gd name="connsiteX12843" fmla="*/ 4430607 w 4972343"/>
              <a:gd name="connsiteY12843" fmla="*/ 161457 h 512833"/>
              <a:gd name="connsiteX12844" fmla="*/ 4422757 w 4972343"/>
              <a:gd name="connsiteY12844" fmla="*/ 153607 h 512833"/>
              <a:gd name="connsiteX12845" fmla="*/ 4430607 w 4972343"/>
              <a:gd name="connsiteY12845" fmla="*/ 145757 h 512833"/>
              <a:gd name="connsiteX12846" fmla="*/ 4402362 w 4972343"/>
              <a:gd name="connsiteY12846" fmla="*/ 145757 h 512833"/>
              <a:gd name="connsiteX12847" fmla="*/ 4410212 w 4972343"/>
              <a:gd name="connsiteY12847" fmla="*/ 153607 h 512833"/>
              <a:gd name="connsiteX12848" fmla="*/ 4402362 w 4972343"/>
              <a:gd name="connsiteY12848" fmla="*/ 161457 h 512833"/>
              <a:gd name="connsiteX12849" fmla="*/ 4394512 w 4972343"/>
              <a:gd name="connsiteY12849" fmla="*/ 153607 h 512833"/>
              <a:gd name="connsiteX12850" fmla="*/ 4402362 w 4972343"/>
              <a:gd name="connsiteY12850" fmla="*/ 145757 h 512833"/>
              <a:gd name="connsiteX12851" fmla="*/ 4374116 w 4972343"/>
              <a:gd name="connsiteY12851" fmla="*/ 145757 h 512833"/>
              <a:gd name="connsiteX12852" fmla="*/ 4381966 w 4972343"/>
              <a:gd name="connsiteY12852" fmla="*/ 153607 h 512833"/>
              <a:gd name="connsiteX12853" fmla="*/ 4374116 w 4972343"/>
              <a:gd name="connsiteY12853" fmla="*/ 161457 h 512833"/>
              <a:gd name="connsiteX12854" fmla="*/ 4366266 w 4972343"/>
              <a:gd name="connsiteY12854" fmla="*/ 153607 h 512833"/>
              <a:gd name="connsiteX12855" fmla="*/ 4374116 w 4972343"/>
              <a:gd name="connsiteY12855" fmla="*/ 145757 h 512833"/>
              <a:gd name="connsiteX12856" fmla="*/ 4345871 w 4972343"/>
              <a:gd name="connsiteY12856" fmla="*/ 145757 h 512833"/>
              <a:gd name="connsiteX12857" fmla="*/ 4353721 w 4972343"/>
              <a:gd name="connsiteY12857" fmla="*/ 153607 h 512833"/>
              <a:gd name="connsiteX12858" fmla="*/ 4345871 w 4972343"/>
              <a:gd name="connsiteY12858" fmla="*/ 161457 h 512833"/>
              <a:gd name="connsiteX12859" fmla="*/ 4338021 w 4972343"/>
              <a:gd name="connsiteY12859" fmla="*/ 153607 h 512833"/>
              <a:gd name="connsiteX12860" fmla="*/ 4345871 w 4972343"/>
              <a:gd name="connsiteY12860" fmla="*/ 145757 h 512833"/>
              <a:gd name="connsiteX12861" fmla="*/ 4317625 w 4972343"/>
              <a:gd name="connsiteY12861" fmla="*/ 145757 h 512833"/>
              <a:gd name="connsiteX12862" fmla="*/ 4325475 w 4972343"/>
              <a:gd name="connsiteY12862" fmla="*/ 153607 h 512833"/>
              <a:gd name="connsiteX12863" fmla="*/ 4317625 w 4972343"/>
              <a:gd name="connsiteY12863" fmla="*/ 161457 h 512833"/>
              <a:gd name="connsiteX12864" fmla="*/ 4309775 w 4972343"/>
              <a:gd name="connsiteY12864" fmla="*/ 153607 h 512833"/>
              <a:gd name="connsiteX12865" fmla="*/ 4317625 w 4972343"/>
              <a:gd name="connsiteY12865" fmla="*/ 145757 h 512833"/>
              <a:gd name="connsiteX12866" fmla="*/ 4289380 w 4972343"/>
              <a:gd name="connsiteY12866" fmla="*/ 145757 h 512833"/>
              <a:gd name="connsiteX12867" fmla="*/ 4297230 w 4972343"/>
              <a:gd name="connsiteY12867" fmla="*/ 153607 h 512833"/>
              <a:gd name="connsiteX12868" fmla="*/ 4289380 w 4972343"/>
              <a:gd name="connsiteY12868" fmla="*/ 161457 h 512833"/>
              <a:gd name="connsiteX12869" fmla="*/ 4281530 w 4972343"/>
              <a:gd name="connsiteY12869" fmla="*/ 153607 h 512833"/>
              <a:gd name="connsiteX12870" fmla="*/ 4289380 w 4972343"/>
              <a:gd name="connsiteY12870" fmla="*/ 145757 h 512833"/>
              <a:gd name="connsiteX12871" fmla="*/ 4261134 w 4972343"/>
              <a:gd name="connsiteY12871" fmla="*/ 145757 h 512833"/>
              <a:gd name="connsiteX12872" fmla="*/ 4268984 w 4972343"/>
              <a:gd name="connsiteY12872" fmla="*/ 153607 h 512833"/>
              <a:gd name="connsiteX12873" fmla="*/ 4261134 w 4972343"/>
              <a:gd name="connsiteY12873" fmla="*/ 161457 h 512833"/>
              <a:gd name="connsiteX12874" fmla="*/ 4253284 w 4972343"/>
              <a:gd name="connsiteY12874" fmla="*/ 153607 h 512833"/>
              <a:gd name="connsiteX12875" fmla="*/ 4261134 w 4972343"/>
              <a:gd name="connsiteY12875" fmla="*/ 145757 h 512833"/>
              <a:gd name="connsiteX12876" fmla="*/ 4232889 w 4972343"/>
              <a:gd name="connsiteY12876" fmla="*/ 145757 h 512833"/>
              <a:gd name="connsiteX12877" fmla="*/ 4240739 w 4972343"/>
              <a:gd name="connsiteY12877" fmla="*/ 153607 h 512833"/>
              <a:gd name="connsiteX12878" fmla="*/ 4232889 w 4972343"/>
              <a:gd name="connsiteY12878" fmla="*/ 161457 h 512833"/>
              <a:gd name="connsiteX12879" fmla="*/ 4225039 w 4972343"/>
              <a:gd name="connsiteY12879" fmla="*/ 153607 h 512833"/>
              <a:gd name="connsiteX12880" fmla="*/ 4232889 w 4972343"/>
              <a:gd name="connsiteY12880" fmla="*/ 145757 h 512833"/>
              <a:gd name="connsiteX12881" fmla="*/ 4204643 w 4972343"/>
              <a:gd name="connsiteY12881" fmla="*/ 145757 h 512833"/>
              <a:gd name="connsiteX12882" fmla="*/ 4212493 w 4972343"/>
              <a:gd name="connsiteY12882" fmla="*/ 153607 h 512833"/>
              <a:gd name="connsiteX12883" fmla="*/ 4204643 w 4972343"/>
              <a:gd name="connsiteY12883" fmla="*/ 161457 h 512833"/>
              <a:gd name="connsiteX12884" fmla="*/ 4196793 w 4972343"/>
              <a:gd name="connsiteY12884" fmla="*/ 153607 h 512833"/>
              <a:gd name="connsiteX12885" fmla="*/ 4204643 w 4972343"/>
              <a:gd name="connsiteY12885" fmla="*/ 145757 h 512833"/>
              <a:gd name="connsiteX12886" fmla="*/ 4176398 w 4972343"/>
              <a:gd name="connsiteY12886" fmla="*/ 145757 h 512833"/>
              <a:gd name="connsiteX12887" fmla="*/ 4184248 w 4972343"/>
              <a:gd name="connsiteY12887" fmla="*/ 153607 h 512833"/>
              <a:gd name="connsiteX12888" fmla="*/ 4176398 w 4972343"/>
              <a:gd name="connsiteY12888" fmla="*/ 161457 h 512833"/>
              <a:gd name="connsiteX12889" fmla="*/ 4168548 w 4972343"/>
              <a:gd name="connsiteY12889" fmla="*/ 153607 h 512833"/>
              <a:gd name="connsiteX12890" fmla="*/ 4176398 w 4972343"/>
              <a:gd name="connsiteY12890" fmla="*/ 145757 h 512833"/>
              <a:gd name="connsiteX12891" fmla="*/ 4148152 w 4972343"/>
              <a:gd name="connsiteY12891" fmla="*/ 145757 h 512833"/>
              <a:gd name="connsiteX12892" fmla="*/ 4156002 w 4972343"/>
              <a:gd name="connsiteY12892" fmla="*/ 153607 h 512833"/>
              <a:gd name="connsiteX12893" fmla="*/ 4148152 w 4972343"/>
              <a:gd name="connsiteY12893" fmla="*/ 161457 h 512833"/>
              <a:gd name="connsiteX12894" fmla="*/ 4140302 w 4972343"/>
              <a:gd name="connsiteY12894" fmla="*/ 153607 h 512833"/>
              <a:gd name="connsiteX12895" fmla="*/ 4148152 w 4972343"/>
              <a:gd name="connsiteY12895" fmla="*/ 145757 h 512833"/>
              <a:gd name="connsiteX12896" fmla="*/ 4119906 w 4972343"/>
              <a:gd name="connsiteY12896" fmla="*/ 145757 h 512833"/>
              <a:gd name="connsiteX12897" fmla="*/ 4127756 w 4972343"/>
              <a:gd name="connsiteY12897" fmla="*/ 153607 h 512833"/>
              <a:gd name="connsiteX12898" fmla="*/ 4119906 w 4972343"/>
              <a:gd name="connsiteY12898" fmla="*/ 161457 h 512833"/>
              <a:gd name="connsiteX12899" fmla="*/ 4112056 w 4972343"/>
              <a:gd name="connsiteY12899" fmla="*/ 153607 h 512833"/>
              <a:gd name="connsiteX12900" fmla="*/ 4119906 w 4972343"/>
              <a:gd name="connsiteY12900" fmla="*/ 145757 h 512833"/>
              <a:gd name="connsiteX12901" fmla="*/ 4091661 w 4972343"/>
              <a:gd name="connsiteY12901" fmla="*/ 145757 h 512833"/>
              <a:gd name="connsiteX12902" fmla="*/ 4099511 w 4972343"/>
              <a:gd name="connsiteY12902" fmla="*/ 153607 h 512833"/>
              <a:gd name="connsiteX12903" fmla="*/ 4091661 w 4972343"/>
              <a:gd name="connsiteY12903" fmla="*/ 161457 h 512833"/>
              <a:gd name="connsiteX12904" fmla="*/ 4083811 w 4972343"/>
              <a:gd name="connsiteY12904" fmla="*/ 153607 h 512833"/>
              <a:gd name="connsiteX12905" fmla="*/ 4091661 w 4972343"/>
              <a:gd name="connsiteY12905" fmla="*/ 145757 h 512833"/>
              <a:gd name="connsiteX12906" fmla="*/ 4063415 w 4972343"/>
              <a:gd name="connsiteY12906" fmla="*/ 145757 h 512833"/>
              <a:gd name="connsiteX12907" fmla="*/ 4071265 w 4972343"/>
              <a:gd name="connsiteY12907" fmla="*/ 153607 h 512833"/>
              <a:gd name="connsiteX12908" fmla="*/ 4063415 w 4972343"/>
              <a:gd name="connsiteY12908" fmla="*/ 161457 h 512833"/>
              <a:gd name="connsiteX12909" fmla="*/ 4055565 w 4972343"/>
              <a:gd name="connsiteY12909" fmla="*/ 153607 h 512833"/>
              <a:gd name="connsiteX12910" fmla="*/ 4063415 w 4972343"/>
              <a:gd name="connsiteY12910" fmla="*/ 145757 h 512833"/>
              <a:gd name="connsiteX12911" fmla="*/ 4035170 w 4972343"/>
              <a:gd name="connsiteY12911" fmla="*/ 145757 h 512833"/>
              <a:gd name="connsiteX12912" fmla="*/ 4043020 w 4972343"/>
              <a:gd name="connsiteY12912" fmla="*/ 153607 h 512833"/>
              <a:gd name="connsiteX12913" fmla="*/ 4035170 w 4972343"/>
              <a:gd name="connsiteY12913" fmla="*/ 161457 h 512833"/>
              <a:gd name="connsiteX12914" fmla="*/ 4027320 w 4972343"/>
              <a:gd name="connsiteY12914" fmla="*/ 153607 h 512833"/>
              <a:gd name="connsiteX12915" fmla="*/ 4035170 w 4972343"/>
              <a:gd name="connsiteY12915" fmla="*/ 145757 h 512833"/>
              <a:gd name="connsiteX12916" fmla="*/ 4006924 w 4972343"/>
              <a:gd name="connsiteY12916" fmla="*/ 145757 h 512833"/>
              <a:gd name="connsiteX12917" fmla="*/ 4014774 w 4972343"/>
              <a:gd name="connsiteY12917" fmla="*/ 153607 h 512833"/>
              <a:gd name="connsiteX12918" fmla="*/ 4006924 w 4972343"/>
              <a:gd name="connsiteY12918" fmla="*/ 161457 h 512833"/>
              <a:gd name="connsiteX12919" fmla="*/ 3999074 w 4972343"/>
              <a:gd name="connsiteY12919" fmla="*/ 153607 h 512833"/>
              <a:gd name="connsiteX12920" fmla="*/ 4006924 w 4972343"/>
              <a:gd name="connsiteY12920" fmla="*/ 145757 h 512833"/>
              <a:gd name="connsiteX12921" fmla="*/ 3978679 w 4972343"/>
              <a:gd name="connsiteY12921" fmla="*/ 145757 h 512833"/>
              <a:gd name="connsiteX12922" fmla="*/ 3986529 w 4972343"/>
              <a:gd name="connsiteY12922" fmla="*/ 153607 h 512833"/>
              <a:gd name="connsiteX12923" fmla="*/ 3978679 w 4972343"/>
              <a:gd name="connsiteY12923" fmla="*/ 161457 h 512833"/>
              <a:gd name="connsiteX12924" fmla="*/ 3970829 w 4972343"/>
              <a:gd name="connsiteY12924" fmla="*/ 153607 h 512833"/>
              <a:gd name="connsiteX12925" fmla="*/ 3978679 w 4972343"/>
              <a:gd name="connsiteY12925" fmla="*/ 145757 h 512833"/>
              <a:gd name="connsiteX12926" fmla="*/ 3950433 w 4972343"/>
              <a:gd name="connsiteY12926" fmla="*/ 145757 h 512833"/>
              <a:gd name="connsiteX12927" fmla="*/ 3958283 w 4972343"/>
              <a:gd name="connsiteY12927" fmla="*/ 153607 h 512833"/>
              <a:gd name="connsiteX12928" fmla="*/ 3950433 w 4972343"/>
              <a:gd name="connsiteY12928" fmla="*/ 161457 h 512833"/>
              <a:gd name="connsiteX12929" fmla="*/ 3942583 w 4972343"/>
              <a:gd name="connsiteY12929" fmla="*/ 153607 h 512833"/>
              <a:gd name="connsiteX12930" fmla="*/ 3950433 w 4972343"/>
              <a:gd name="connsiteY12930" fmla="*/ 145757 h 512833"/>
              <a:gd name="connsiteX12931" fmla="*/ 3922188 w 4972343"/>
              <a:gd name="connsiteY12931" fmla="*/ 145757 h 512833"/>
              <a:gd name="connsiteX12932" fmla="*/ 3930038 w 4972343"/>
              <a:gd name="connsiteY12932" fmla="*/ 153607 h 512833"/>
              <a:gd name="connsiteX12933" fmla="*/ 3922188 w 4972343"/>
              <a:gd name="connsiteY12933" fmla="*/ 161457 h 512833"/>
              <a:gd name="connsiteX12934" fmla="*/ 3914338 w 4972343"/>
              <a:gd name="connsiteY12934" fmla="*/ 153607 h 512833"/>
              <a:gd name="connsiteX12935" fmla="*/ 3922188 w 4972343"/>
              <a:gd name="connsiteY12935" fmla="*/ 145757 h 512833"/>
              <a:gd name="connsiteX12936" fmla="*/ 3893942 w 4972343"/>
              <a:gd name="connsiteY12936" fmla="*/ 145757 h 512833"/>
              <a:gd name="connsiteX12937" fmla="*/ 3901792 w 4972343"/>
              <a:gd name="connsiteY12937" fmla="*/ 153607 h 512833"/>
              <a:gd name="connsiteX12938" fmla="*/ 3893942 w 4972343"/>
              <a:gd name="connsiteY12938" fmla="*/ 161457 h 512833"/>
              <a:gd name="connsiteX12939" fmla="*/ 3886092 w 4972343"/>
              <a:gd name="connsiteY12939" fmla="*/ 153607 h 512833"/>
              <a:gd name="connsiteX12940" fmla="*/ 3893942 w 4972343"/>
              <a:gd name="connsiteY12940" fmla="*/ 145757 h 512833"/>
              <a:gd name="connsiteX12941" fmla="*/ 3865697 w 4972343"/>
              <a:gd name="connsiteY12941" fmla="*/ 145757 h 512833"/>
              <a:gd name="connsiteX12942" fmla="*/ 3873547 w 4972343"/>
              <a:gd name="connsiteY12942" fmla="*/ 153607 h 512833"/>
              <a:gd name="connsiteX12943" fmla="*/ 3865697 w 4972343"/>
              <a:gd name="connsiteY12943" fmla="*/ 161457 h 512833"/>
              <a:gd name="connsiteX12944" fmla="*/ 3857847 w 4972343"/>
              <a:gd name="connsiteY12944" fmla="*/ 153607 h 512833"/>
              <a:gd name="connsiteX12945" fmla="*/ 3865697 w 4972343"/>
              <a:gd name="connsiteY12945" fmla="*/ 145757 h 512833"/>
              <a:gd name="connsiteX12946" fmla="*/ 3837451 w 4972343"/>
              <a:gd name="connsiteY12946" fmla="*/ 145757 h 512833"/>
              <a:gd name="connsiteX12947" fmla="*/ 3845301 w 4972343"/>
              <a:gd name="connsiteY12947" fmla="*/ 153607 h 512833"/>
              <a:gd name="connsiteX12948" fmla="*/ 3837451 w 4972343"/>
              <a:gd name="connsiteY12948" fmla="*/ 161457 h 512833"/>
              <a:gd name="connsiteX12949" fmla="*/ 3829601 w 4972343"/>
              <a:gd name="connsiteY12949" fmla="*/ 153607 h 512833"/>
              <a:gd name="connsiteX12950" fmla="*/ 3837451 w 4972343"/>
              <a:gd name="connsiteY12950" fmla="*/ 145757 h 512833"/>
              <a:gd name="connsiteX12951" fmla="*/ 3809206 w 4972343"/>
              <a:gd name="connsiteY12951" fmla="*/ 145757 h 512833"/>
              <a:gd name="connsiteX12952" fmla="*/ 3817056 w 4972343"/>
              <a:gd name="connsiteY12952" fmla="*/ 153607 h 512833"/>
              <a:gd name="connsiteX12953" fmla="*/ 3809206 w 4972343"/>
              <a:gd name="connsiteY12953" fmla="*/ 161457 h 512833"/>
              <a:gd name="connsiteX12954" fmla="*/ 3801356 w 4972343"/>
              <a:gd name="connsiteY12954" fmla="*/ 153607 h 512833"/>
              <a:gd name="connsiteX12955" fmla="*/ 3809206 w 4972343"/>
              <a:gd name="connsiteY12955" fmla="*/ 145757 h 512833"/>
              <a:gd name="connsiteX12956" fmla="*/ 3780960 w 4972343"/>
              <a:gd name="connsiteY12956" fmla="*/ 145757 h 512833"/>
              <a:gd name="connsiteX12957" fmla="*/ 3788810 w 4972343"/>
              <a:gd name="connsiteY12957" fmla="*/ 153607 h 512833"/>
              <a:gd name="connsiteX12958" fmla="*/ 3780960 w 4972343"/>
              <a:gd name="connsiteY12958" fmla="*/ 161457 h 512833"/>
              <a:gd name="connsiteX12959" fmla="*/ 3773110 w 4972343"/>
              <a:gd name="connsiteY12959" fmla="*/ 153607 h 512833"/>
              <a:gd name="connsiteX12960" fmla="*/ 3780960 w 4972343"/>
              <a:gd name="connsiteY12960" fmla="*/ 145757 h 512833"/>
              <a:gd name="connsiteX12961" fmla="*/ 3752715 w 4972343"/>
              <a:gd name="connsiteY12961" fmla="*/ 145757 h 512833"/>
              <a:gd name="connsiteX12962" fmla="*/ 3760565 w 4972343"/>
              <a:gd name="connsiteY12962" fmla="*/ 153607 h 512833"/>
              <a:gd name="connsiteX12963" fmla="*/ 3752715 w 4972343"/>
              <a:gd name="connsiteY12963" fmla="*/ 161457 h 512833"/>
              <a:gd name="connsiteX12964" fmla="*/ 3744865 w 4972343"/>
              <a:gd name="connsiteY12964" fmla="*/ 153607 h 512833"/>
              <a:gd name="connsiteX12965" fmla="*/ 3752715 w 4972343"/>
              <a:gd name="connsiteY12965" fmla="*/ 145757 h 512833"/>
              <a:gd name="connsiteX12966" fmla="*/ 3724469 w 4972343"/>
              <a:gd name="connsiteY12966" fmla="*/ 145757 h 512833"/>
              <a:gd name="connsiteX12967" fmla="*/ 3732319 w 4972343"/>
              <a:gd name="connsiteY12967" fmla="*/ 153607 h 512833"/>
              <a:gd name="connsiteX12968" fmla="*/ 3724469 w 4972343"/>
              <a:gd name="connsiteY12968" fmla="*/ 161457 h 512833"/>
              <a:gd name="connsiteX12969" fmla="*/ 3716619 w 4972343"/>
              <a:gd name="connsiteY12969" fmla="*/ 153607 h 512833"/>
              <a:gd name="connsiteX12970" fmla="*/ 3724469 w 4972343"/>
              <a:gd name="connsiteY12970" fmla="*/ 145757 h 512833"/>
              <a:gd name="connsiteX12971" fmla="*/ 3696224 w 4972343"/>
              <a:gd name="connsiteY12971" fmla="*/ 145757 h 512833"/>
              <a:gd name="connsiteX12972" fmla="*/ 3704074 w 4972343"/>
              <a:gd name="connsiteY12972" fmla="*/ 153607 h 512833"/>
              <a:gd name="connsiteX12973" fmla="*/ 3696224 w 4972343"/>
              <a:gd name="connsiteY12973" fmla="*/ 161457 h 512833"/>
              <a:gd name="connsiteX12974" fmla="*/ 3688374 w 4972343"/>
              <a:gd name="connsiteY12974" fmla="*/ 153607 h 512833"/>
              <a:gd name="connsiteX12975" fmla="*/ 3696224 w 4972343"/>
              <a:gd name="connsiteY12975" fmla="*/ 145757 h 512833"/>
              <a:gd name="connsiteX12976" fmla="*/ 3667978 w 4972343"/>
              <a:gd name="connsiteY12976" fmla="*/ 145757 h 512833"/>
              <a:gd name="connsiteX12977" fmla="*/ 3675828 w 4972343"/>
              <a:gd name="connsiteY12977" fmla="*/ 153607 h 512833"/>
              <a:gd name="connsiteX12978" fmla="*/ 3667978 w 4972343"/>
              <a:gd name="connsiteY12978" fmla="*/ 161457 h 512833"/>
              <a:gd name="connsiteX12979" fmla="*/ 3660128 w 4972343"/>
              <a:gd name="connsiteY12979" fmla="*/ 153607 h 512833"/>
              <a:gd name="connsiteX12980" fmla="*/ 3667978 w 4972343"/>
              <a:gd name="connsiteY12980" fmla="*/ 145757 h 512833"/>
              <a:gd name="connsiteX12981" fmla="*/ 3639733 w 4972343"/>
              <a:gd name="connsiteY12981" fmla="*/ 145757 h 512833"/>
              <a:gd name="connsiteX12982" fmla="*/ 3647583 w 4972343"/>
              <a:gd name="connsiteY12982" fmla="*/ 153607 h 512833"/>
              <a:gd name="connsiteX12983" fmla="*/ 3639733 w 4972343"/>
              <a:gd name="connsiteY12983" fmla="*/ 161457 h 512833"/>
              <a:gd name="connsiteX12984" fmla="*/ 3631883 w 4972343"/>
              <a:gd name="connsiteY12984" fmla="*/ 153607 h 512833"/>
              <a:gd name="connsiteX12985" fmla="*/ 3639733 w 4972343"/>
              <a:gd name="connsiteY12985" fmla="*/ 145757 h 512833"/>
              <a:gd name="connsiteX12986" fmla="*/ 3611487 w 4972343"/>
              <a:gd name="connsiteY12986" fmla="*/ 145757 h 512833"/>
              <a:gd name="connsiteX12987" fmla="*/ 3619337 w 4972343"/>
              <a:gd name="connsiteY12987" fmla="*/ 153607 h 512833"/>
              <a:gd name="connsiteX12988" fmla="*/ 3611487 w 4972343"/>
              <a:gd name="connsiteY12988" fmla="*/ 161457 h 512833"/>
              <a:gd name="connsiteX12989" fmla="*/ 3603637 w 4972343"/>
              <a:gd name="connsiteY12989" fmla="*/ 153607 h 512833"/>
              <a:gd name="connsiteX12990" fmla="*/ 3611487 w 4972343"/>
              <a:gd name="connsiteY12990" fmla="*/ 145757 h 512833"/>
              <a:gd name="connsiteX12991" fmla="*/ 3583242 w 4972343"/>
              <a:gd name="connsiteY12991" fmla="*/ 145757 h 512833"/>
              <a:gd name="connsiteX12992" fmla="*/ 3591092 w 4972343"/>
              <a:gd name="connsiteY12992" fmla="*/ 153607 h 512833"/>
              <a:gd name="connsiteX12993" fmla="*/ 3583242 w 4972343"/>
              <a:gd name="connsiteY12993" fmla="*/ 161457 h 512833"/>
              <a:gd name="connsiteX12994" fmla="*/ 3575392 w 4972343"/>
              <a:gd name="connsiteY12994" fmla="*/ 153607 h 512833"/>
              <a:gd name="connsiteX12995" fmla="*/ 3583242 w 4972343"/>
              <a:gd name="connsiteY12995" fmla="*/ 145757 h 512833"/>
              <a:gd name="connsiteX12996" fmla="*/ 3554996 w 4972343"/>
              <a:gd name="connsiteY12996" fmla="*/ 145757 h 512833"/>
              <a:gd name="connsiteX12997" fmla="*/ 3562846 w 4972343"/>
              <a:gd name="connsiteY12997" fmla="*/ 153607 h 512833"/>
              <a:gd name="connsiteX12998" fmla="*/ 3554996 w 4972343"/>
              <a:gd name="connsiteY12998" fmla="*/ 161457 h 512833"/>
              <a:gd name="connsiteX12999" fmla="*/ 3547146 w 4972343"/>
              <a:gd name="connsiteY12999" fmla="*/ 153607 h 512833"/>
              <a:gd name="connsiteX13000" fmla="*/ 3554996 w 4972343"/>
              <a:gd name="connsiteY13000" fmla="*/ 145757 h 512833"/>
              <a:gd name="connsiteX13001" fmla="*/ 3526751 w 4972343"/>
              <a:gd name="connsiteY13001" fmla="*/ 145757 h 512833"/>
              <a:gd name="connsiteX13002" fmla="*/ 3534601 w 4972343"/>
              <a:gd name="connsiteY13002" fmla="*/ 153607 h 512833"/>
              <a:gd name="connsiteX13003" fmla="*/ 3526751 w 4972343"/>
              <a:gd name="connsiteY13003" fmla="*/ 161457 h 512833"/>
              <a:gd name="connsiteX13004" fmla="*/ 3518901 w 4972343"/>
              <a:gd name="connsiteY13004" fmla="*/ 153607 h 512833"/>
              <a:gd name="connsiteX13005" fmla="*/ 3526751 w 4972343"/>
              <a:gd name="connsiteY13005" fmla="*/ 145757 h 512833"/>
              <a:gd name="connsiteX13006" fmla="*/ 3498505 w 4972343"/>
              <a:gd name="connsiteY13006" fmla="*/ 145757 h 512833"/>
              <a:gd name="connsiteX13007" fmla="*/ 3506355 w 4972343"/>
              <a:gd name="connsiteY13007" fmla="*/ 153607 h 512833"/>
              <a:gd name="connsiteX13008" fmla="*/ 3498505 w 4972343"/>
              <a:gd name="connsiteY13008" fmla="*/ 161457 h 512833"/>
              <a:gd name="connsiteX13009" fmla="*/ 3490655 w 4972343"/>
              <a:gd name="connsiteY13009" fmla="*/ 153607 h 512833"/>
              <a:gd name="connsiteX13010" fmla="*/ 3498505 w 4972343"/>
              <a:gd name="connsiteY13010" fmla="*/ 145757 h 512833"/>
              <a:gd name="connsiteX13011" fmla="*/ 3470260 w 4972343"/>
              <a:gd name="connsiteY13011" fmla="*/ 145757 h 512833"/>
              <a:gd name="connsiteX13012" fmla="*/ 3478110 w 4972343"/>
              <a:gd name="connsiteY13012" fmla="*/ 153607 h 512833"/>
              <a:gd name="connsiteX13013" fmla="*/ 3470260 w 4972343"/>
              <a:gd name="connsiteY13013" fmla="*/ 161457 h 512833"/>
              <a:gd name="connsiteX13014" fmla="*/ 3462410 w 4972343"/>
              <a:gd name="connsiteY13014" fmla="*/ 153607 h 512833"/>
              <a:gd name="connsiteX13015" fmla="*/ 3470260 w 4972343"/>
              <a:gd name="connsiteY13015" fmla="*/ 145757 h 512833"/>
              <a:gd name="connsiteX13016" fmla="*/ 3442015 w 4972343"/>
              <a:gd name="connsiteY13016" fmla="*/ 145757 h 512833"/>
              <a:gd name="connsiteX13017" fmla="*/ 3449865 w 4972343"/>
              <a:gd name="connsiteY13017" fmla="*/ 153607 h 512833"/>
              <a:gd name="connsiteX13018" fmla="*/ 3442015 w 4972343"/>
              <a:gd name="connsiteY13018" fmla="*/ 161457 h 512833"/>
              <a:gd name="connsiteX13019" fmla="*/ 3434165 w 4972343"/>
              <a:gd name="connsiteY13019" fmla="*/ 153607 h 512833"/>
              <a:gd name="connsiteX13020" fmla="*/ 3442015 w 4972343"/>
              <a:gd name="connsiteY13020" fmla="*/ 145757 h 512833"/>
              <a:gd name="connsiteX13021" fmla="*/ 3413769 w 4972343"/>
              <a:gd name="connsiteY13021" fmla="*/ 145757 h 512833"/>
              <a:gd name="connsiteX13022" fmla="*/ 3421619 w 4972343"/>
              <a:gd name="connsiteY13022" fmla="*/ 153607 h 512833"/>
              <a:gd name="connsiteX13023" fmla="*/ 3413769 w 4972343"/>
              <a:gd name="connsiteY13023" fmla="*/ 161457 h 512833"/>
              <a:gd name="connsiteX13024" fmla="*/ 3405919 w 4972343"/>
              <a:gd name="connsiteY13024" fmla="*/ 153607 h 512833"/>
              <a:gd name="connsiteX13025" fmla="*/ 3413769 w 4972343"/>
              <a:gd name="connsiteY13025" fmla="*/ 145757 h 512833"/>
              <a:gd name="connsiteX13026" fmla="*/ 3385524 w 4972343"/>
              <a:gd name="connsiteY13026" fmla="*/ 145757 h 512833"/>
              <a:gd name="connsiteX13027" fmla="*/ 3393374 w 4972343"/>
              <a:gd name="connsiteY13027" fmla="*/ 153607 h 512833"/>
              <a:gd name="connsiteX13028" fmla="*/ 3385524 w 4972343"/>
              <a:gd name="connsiteY13028" fmla="*/ 161457 h 512833"/>
              <a:gd name="connsiteX13029" fmla="*/ 3377674 w 4972343"/>
              <a:gd name="connsiteY13029" fmla="*/ 153607 h 512833"/>
              <a:gd name="connsiteX13030" fmla="*/ 3385524 w 4972343"/>
              <a:gd name="connsiteY13030" fmla="*/ 145757 h 512833"/>
              <a:gd name="connsiteX13031" fmla="*/ 3357279 w 4972343"/>
              <a:gd name="connsiteY13031" fmla="*/ 145757 h 512833"/>
              <a:gd name="connsiteX13032" fmla="*/ 3365129 w 4972343"/>
              <a:gd name="connsiteY13032" fmla="*/ 153607 h 512833"/>
              <a:gd name="connsiteX13033" fmla="*/ 3357279 w 4972343"/>
              <a:gd name="connsiteY13033" fmla="*/ 161457 h 512833"/>
              <a:gd name="connsiteX13034" fmla="*/ 3349428 w 4972343"/>
              <a:gd name="connsiteY13034" fmla="*/ 153607 h 512833"/>
              <a:gd name="connsiteX13035" fmla="*/ 3357279 w 4972343"/>
              <a:gd name="connsiteY13035" fmla="*/ 145757 h 512833"/>
              <a:gd name="connsiteX13036" fmla="*/ 3329033 w 4972343"/>
              <a:gd name="connsiteY13036" fmla="*/ 145757 h 512833"/>
              <a:gd name="connsiteX13037" fmla="*/ 3336883 w 4972343"/>
              <a:gd name="connsiteY13037" fmla="*/ 153607 h 512833"/>
              <a:gd name="connsiteX13038" fmla="*/ 3329033 w 4972343"/>
              <a:gd name="connsiteY13038" fmla="*/ 161457 h 512833"/>
              <a:gd name="connsiteX13039" fmla="*/ 3321183 w 4972343"/>
              <a:gd name="connsiteY13039" fmla="*/ 153607 h 512833"/>
              <a:gd name="connsiteX13040" fmla="*/ 3329033 w 4972343"/>
              <a:gd name="connsiteY13040" fmla="*/ 145757 h 512833"/>
              <a:gd name="connsiteX13041" fmla="*/ 3300830 w 4972343"/>
              <a:gd name="connsiteY13041" fmla="*/ 145757 h 512833"/>
              <a:gd name="connsiteX13042" fmla="*/ 3308680 w 4972343"/>
              <a:gd name="connsiteY13042" fmla="*/ 153607 h 512833"/>
              <a:gd name="connsiteX13043" fmla="*/ 3300830 w 4972343"/>
              <a:gd name="connsiteY13043" fmla="*/ 161457 h 512833"/>
              <a:gd name="connsiteX13044" fmla="*/ 3292981 w 4972343"/>
              <a:gd name="connsiteY13044" fmla="*/ 153607 h 512833"/>
              <a:gd name="connsiteX13045" fmla="*/ 3300830 w 4972343"/>
              <a:gd name="connsiteY13045" fmla="*/ 145757 h 512833"/>
              <a:gd name="connsiteX13046" fmla="*/ 3272569 w 4972343"/>
              <a:gd name="connsiteY13046" fmla="*/ 145757 h 512833"/>
              <a:gd name="connsiteX13047" fmla="*/ 3280420 w 4972343"/>
              <a:gd name="connsiteY13047" fmla="*/ 153607 h 512833"/>
              <a:gd name="connsiteX13048" fmla="*/ 3272569 w 4972343"/>
              <a:gd name="connsiteY13048" fmla="*/ 161457 h 512833"/>
              <a:gd name="connsiteX13049" fmla="*/ 3264720 w 4972343"/>
              <a:gd name="connsiteY13049" fmla="*/ 153607 h 512833"/>
              <a:gd name="connsiteX13050" fmla="*/ 3272569 w 4972343"/>
              <a:gd name="connsiteY13050" fmla="*/ 145757 h 512833"/>
              <a:gd name="connsiteX13051" fmla="*/ 3244332 w 4972343"/>
              <a:gd name="connsiteY13051" fmla="*/ 145757 h 512833"/>
              <a:gd name="connsiteX13052" fmla="*/ 3252181 w 4972343"/>
              <a:gd name="connsiteY13052" fmla="*/ 153607 h 512833"/>
              <a:gd name="connsiteX13053" fmla="*/ 3244332 w 4972343"/>
              <a:gd name="connsiteY13053" fmla="*/ 161457 h 512833"/>
              <a:gd name="connsiteX13054" fmla="*/ 3236481 w 4972343"/>
              <a:gd name="connsiteY13054" fmla="*/ 153607 h 512833"/>
              <a:gd name="connsiteX13055" fmla="*/ 3244332 w 4972343"/>
              <a:gd name="connsiteY13055" fmla="*/ 145757 h 512833"/>
              <a:gd name="connsiteX13056" fmla="*/ 3216087 w 4972343"/>
              <a:gd name="connsiteY13056" fmla="*/ 145757 h 512833"/>
              <a:gd name="connsiteX13057" fmla="*/ 3223937 w 4972343"/>
              <a:gd name="connsiteY13057" fmla="*/ 153607 h 512833"/>
              <a:gd name="connsiteX13058" fmla="*/ 3216087 w 4972343"/>
              <a:gd name="connsiteY13058" fmla="*/ 161457 h 512833"/>
              <a:gd name="connsiteX13059" fmla="*/ 3208237 w 4972343"/>
              <a:gd name="connsiteY13059" fmla="*/ 153607 h 512833"/>
              <a:gd name="connsiteX13060" fmla="*/ 3216087 w 4972343"/>
              <a:gd name="connsiteY13060" fmla="*/ 145757 h 512833"/>
              <a:gd name="connsiteX13061" fmla="*/ 3187841 w 4972343"/>
              <a:gd name="connsiteY13061" fmla="*/ 145757 h 512833"/>
              <a:gd name="connsiteX13062" fmla="*/ 3195691 w 4972343"/>
              <a:gd name="connsiteY13062" fmla="*/ 153607 h 512833"/>
              <a:gd name="connsiteX13063" fmla="*/ 3187841 w 4972343"/>
              <a:gd name="connsiteY13063" fmla="*/ 161457 h 512833"/>
              <a:gd name="connsiteX13064" fmla="*/ 3179991 w 4972343"/>
              <a:gd name="connsiteY13064" fmla="*/ 153607 h 512833"/>
              <a:gd name="connsiteX13065" fmla="*/ 3187841 w 4972343"/>
              <a:gd name="connsiteY13065" fmla="*/ 145757 h 512833"/>
              <a:gd name="connsiteX13066" fmla="*/ 3159596 w 4972343"/>
              <a:gd name="connsiteY13066" fmla="*/ 145757 h 512833"/>
              <a:gd name="connsiteX13067" fmla="*/ 3167446 w 4972343"/>
              <a:gd name="connsiteY13067" fmla="*/ 153607 h 512833"/>
              <a:gd name="connsiteX13068" fmla="*/ 3159596 w 4972343"/>
              <a:gd name="connsiteY13068" fmla="*/ 161457 h 512833"/>
              <a:gd name="connsiteX13069" fmla="*/ 3151746 w 4972343"/>
              <a:gd name="connsiteY13069" fmla="*/ 153607 h 512833"/>
              <a:gd name="connsiteX13070" fmla="*/ 3159596 w 4972343"/>
              <a:gd name="connsiteY13070" fmla="*/ 145757 h 512833"/>
              <a:gd name="connsiteX13071" fmla="*/ 3131350 w 4972343"/>
              <a:gd name="connsiteY13071" fmla="*/ 145757 h 512833"/>
              <a:gd name="connsiteX13072" fmla="*/ 3139200 w 4972343"/>
              <a:gd name="connsiteY13072" fmla="*/ 153607 h 512833"/>
              <a:gd name="connsiteX13073" fmla="*/ 3131350 w 4972343"/>
              <a:gd name="connsiteY13073" fmla="*/ 161457 h 512833"/>
              <a:gd name="connsiteX13074" fmla="*/ 3123499 w 4972343"/>
              <a:gd name="connsiteY13074" fmla="*/ 153607 h 512833"/>
              <a:gd name="connsiteX13075" fmla="*/ 3131350 w 4972343"/>
              <a:gd name="connsiteY13075" fmla="*/ 145757 h 512833"/>
              <a:gd name="connsiteX13076" fmla="*/ 3103105 w 4972343"/>
              <a:gd name="connsiteY13076" fmla="*/ 145757 h 512833"/>
              <a:gd name="connsiteX13077" fmla="*/ 3110955 w 4972343"/>
              <a:gd name="connsiteY13077" fmla="*/ 153607 h 512833"/>
              <a:gd name="connsiteX13078" fmla="*/ 3103105 w 4972343"/>
              <a:gd name="connsiteY13078" fmla="*/ 161457 h 512833"/>
              <a:gd name="connsiteX13079" fmla="*/ 3095255 w 4972343"/>
              <a:gd name="connsiteY13079" fmla="*/ 153607 h 512833"/>
              <a:gd name="connsiteX13080" fmla="*/ 3103105 w 4972343"/>
              <a:gd name="connsiteY13080" fmla="*/ 145757 h 512833"/>
              <a:gd name="connsiteX13081" fmla="*/ 3074858 w 4972343"/>
              <a:gd name="connsiteY13081" fmla="*/ 145757 h 512833"/>
              <a:gd name="connsiteX13082" fmla="*/ 3082709 w 4972343"/>
              <a:gd name="connsiteY13082" fmla="*/ 153607 h 512833"/>
              <a:gd name="connsiteX13083" fmla="*/ 3074858 w 4972343"/>
              <a:gd name="connsiteY13083" fmla="*/ 161457 h 512833"/>
              <a:gd name="connsiteX13084" fmla="*/ 3067009 w 4972343"/>
              <a:gd name="connsiteY13084" fmla="*/ 153607 h 512833"/>
              <a:gd name="connsiteX13085" fmla="*/ 3074858 w 4972343"/>
              <a:gd name="connsiteY13085" fmla="*/ 145757 h 512833"/>
              <a:gd name="connsiteX13086" fmla="*/ 3046614 w 4972343"/>
              <a:gd name="connsiteY13086" fmla="*/ 145757 h 512833"/>
              <a:gd name="connsiteX13087" fmla="*/ 3054464 w 4972343"/>
              <a:gd name="connsiteY13087" fmla="*/ 153607 h 512833"/>
              <a:gd name="connsiteX13088" fmla="*/ 3046614 w 4972343"/>
              <a:gd name="connsiteY13088" fmla="*/ 161457 h 512833"/>
              <a:gd name="connsiteX13089" fmla="*/ 3038764 w 4972343"/>
              <a:gd name="connsiteY13089" fmla="*/ 153607 h 512833"/>
              <a:gd name="connsiteX13090" fmla="*/ 3046614 w 4972343"/>
              <a:gd name="connsiteY13090" fmla="*/ 145757 h 512833"/>
              <a:gd name="connsiteX13091" fmla="*/ 3018368 w 4972343"/>
              <a:gd name="connsiteY13091" fmla="*/ 145757 h 512833"/>
              <a:gd name="connsiteX13092" fmla="*/ 3026218 w 4972343"/>
              <a:gd name="connsiteY13092" fmla="*/ 153607 h 512833"/>
              <a:gd name="connsiteX13093" fmla="*/ 3018368 w 4972343"/>
              <a:gd name="connsiteY13093" fmla="*/ 161457 h 512833"/>
              <a:gd name="connsiteX13094" fmla="*/ 3010518 w 4972343"/>
              <a:gd name="connsiteY13094" fmla="*/ 153607 h 512833"/>
              <a:gd name="connsiteX13095" fmla="*/ 3018368 w 4972343"/>
              <a:gd name="connsiteY13095" fmla="*/ 145757 h 512833"/>
              <a:gd name="connsiteX13096" fmla="*/ 2990123 w 4972343"/>
              <a:gd name="connsiteY13096" fmla="*/ 145757 h 512833"/>
              <a:gd name="connsiteX13097" fmla="*/ 2997973 w 4972343"/>
              <a:gd name="connsiteY13097" fmla="*/ 153607 h 512833"/>
              <a:gd name="connsiteX13098" fmla="*/ 2990123 w 4972343"/>
              <a:gd name="connsiteY13098" fmla="*/ 161457 h 512833"/>
              <a:gd name="connsiteX13099" fmla="*/ 2982273 w 4972343"/>
              <a:gd name="connsiteY13099" fmla="*/ 153607 h 512833"/>
              <a:gd name="connsiteX13100" fmla="*/ 2990123 w 4972343"/>
              <a:gd name="connsiteY13100" fmla="*/ 145757 h 512833"/>
              <a:gd name="connsiteX13101" fmla="*/ 2961877 w 4972343"/>
              <a:gd name="connsiteY13101" fmla="*/ 145757 h 512833"/>
              <a:gd name="connsiteX13102" fmla="*/ 2969727 w 4972343"/>
              <a:gd name="connsiteY13102" fmla="*/ 153607 h 512833"/>
              <a:gd name="connsiteX13103" fmla="*/ 2961877 w 4972343"/>
              <a:gd name="connsiteY13103" fmla="*/ 161457 h 512833"/>
              <a:gd name="connsiteX13104" fmla="*/ 2954027 w 4972343"/>
              <a:gd name="connsiteY13104" fmla="*/ 153607 h 512833"/>
              <a:gd name="connsiteX13105" fmla="*/ 2961877 w 4972343"/>
              <a:gd name="connsiteY13105" fmla="*/ 145757 h 512833"/>
              <a:gd name="connsiteX13106" fmla="*/ 2933632 w 4972343"/>
              <a:gd name="connsiteY13106" fmla="*/ 145757 h 512833"/>
              <a:gd name="connsiteX13107" fmla="*/ 2941482 w 4972343"/>
              <a:gd name="connsiteY13107" fmla="*/ 153607 h 512833"/>
              <a:gd name="connsiteX13108" fmla="*/ 2933632 w 4972343"/>
              <a:gd name="connsiteY13108" fmla="*/ 161457 h 512833"/>
              <a:gd name="connsiteX13109" fmla="*/ 2925782 w 4972343"/>
              <a:gd name="connsiteY13109" fmla="*/ 153607 h 512833"/>
              <a:gd name="connsiteX13110" fmla="*/ 2933632 w 4972343"/>
              <a:gd name="connsiteY13110" fmla="*/ 145757 h 512833"/>
              <a:gd name="connsiteX13111" fmla="*/ 2905386 w 4972343"/>
              <a:gd name="connsiteY13111" fmla="*/ 145757 h 512833"/>
              <a:gd name="connsiteX13112" fmla="*/ 2913236 w 4972343"/>
              <a:gd name="connsiteY13112" fmla="*/ 153607 h 512833"/>
              <a:gd name="connsiteX13113" fmla="*/ 2905386 w 4972343"/>
              <a:gd name="connsiteY13113" fmla="*/ 161457 h 512833"/>
              <a:gd name="connsiteX13114" fmla="*/ 2897536 w 4972343"/>
              <a:gd name="connsiteY13114" fmla="*/ 153607 h 512833"/>
              <a:gd name="connsiteX13115" fmla="*/ 2905386 w 4972343"/>
              <a:gd name="connsiteY13115" fmla="*/ 145757 h 512833"/>
              <a:gd name="connsiteX13116" fmla="*/ 2877141 w 4972343"/>
              <a:gd name="connsiteY13116" fmla="*/ 145757 h 512833"/>
              <a:gd name="connsiteX13117" fmla="*/ 2884991 w 4972343"/>
              <a:gd name="connsiteY13117" fmla="*/ 153607 h 512833"/>
              <a:gd name="connsiteX13118" fmla="*/ 2877141 w 4972343"/>
              <a:gd name="connsiteY13118" fmla="*/ 161457 h 512833"/>
              <a:gd name="connsiteX13119" fmla="*/ 2869291 w 4972343"/>
              <a:gd name="connsiteY13119" fmla="*/ 153607 h 512833"/>
              <a:gd name="connsiteX13120" fmla="*/ 2877141 w 4972343"/>
              <a:gd name="connsiteY13120" fmla="*/ 145757 h 512833"/>
              <a:gd name="connsiteX13121" fmla="*/ 2848895 w 4972343"/>
              <a:gd name="connsiteY13121" fmla="*/ 145757 h 512833"/>
              <a:gd name="connsiteX13122" fmla="*/ 2856745 w 4972343"/>
              <a:gd name="connsiteY13122" fmla="*/ 153607 h 512833"/>
              <a:gd name="connsiteX13123" fmla="*/ 2848895 w 4972343"/>
              <a:gd name="connsiteY13123" fmla="*/ 161457 h 512833"/>
              <a:gd name="connsiteX13124" fmla="*/ 2841045 w 4972343"/>
              <a:gd name="connsiteY13124" fmla="*/ 153607 h 512833"/>
              <a:gd name="connsiteX13125" fmla="*/ 2848895 w 4972343"/>
              <a:gd name="connsiteY13125" fmla="*/ 145757 h 512833"/>
              <a:gd name="connsiteX13126" fmla="*/ 2820650 w 4972343"/>
              <a:gd name="connsiteY13126" fmla="*/ 145757 h 512833"/>
              <a:gd name="connsiteX13127" fmla="*/ 2828500 w 4972343"/>
              <a:gd name="connsiteY13127" fmla="*/ 153607 h 512833"/>
              <a:gd name="connsiteX13128" fmla="*/ 2820650 w 4972343"/>
              <a:gd name="connsiteY13128" fmla="*/ 161457 h 512833"/>
              <a:gd name="connsiteX13129" fmla="*/ 2812800 w 4972343"/>
              <a:gd name="connsiteY13129" fmla="*/ 153607 h 512833"/>
              <a:gd name="connsiteX13130" fmla="*/ 2820650 w 4972343"/>
              <a:gd name="connsiteY13130" fmla="*/ 145757 h 512833"/>
              <a:gd name="connsiteX13131" fmla="*/ 2792404 w 4972343"/>
              <a:gd name="connsiteY13131" fmla="*/ 145757 h 512833"/>
              <a:gd name="connsiteX13132" fmla="*/ 2800254 w 4972343"/>
              <a:gd name="connsiteY13132" fmla="*/ 153607 h 512833"/>
              <a:gd name="connsiteX13133" fmla="*/ 2792404 w 4972343"/>
              <a:gd name="connsiteY13133" fmla="*/ 161457 h 512833"/>
              <a:gd name="connsiteX13134" fmla="*/ 2784554 w 4972343"/>
              <a:gd name="connsiteY13134" fmla="*/ 153607 h 512833"/>
              <a:gd name="connsiteX13135" fmla="*/ 2792404 w 4972343"/>
              <a:gd name="connsiteY13135" fmla="*/ 145757 h 512833"/>
              <a:gd name="connsiteX13136" fmla="*/ 2764159 w 4972343"/>
              <a:gd name="connsiteY13136" fmla="*/ 145757 h 512833"/>
              <a:gd name="connsiteX13137" fmla="*/ 2772009 w 4972343"/>
              <a:gd name="connsiteY13137" fmla="*/ 153607 h 512833"/>
              <a:gd name="connsiteX13138" fmla="*/ 2764159 w 4972343"/>
              <a:gd name="connsiteY13138" fmla="*/ 161457 h 512833"/>
              <a:gd name="connsiteX13139" fmla="*/ 2756309 w 4972343"/>
              <a:gd name="connsiteY13139" fmla="*/ 153607 h 512833"/>
              <a:gd name="connsiteX13140" fmla="*/ 2764159 w 4972343"/>
              <a:gd name="connsiteY13140" fmla="*/ 145757 h 512833"/>
              <a:gd name="connsiteX13141" fmla="*/ 2735913 w 4972343"/>
              <a:gd name="connsiteY13141" fmla="*/ 145757 h 512833"/>
              <a:gd name="connsiteX13142" fmla="*/ 2743763 w 4972343"/>
              <a:gd name="connsiteY13142" fmla="*/ 153607 h 512833"/>
              <a:gd name="connsiteX13143" fmla="*/ 2735913 w 4972343"/>
              <a:gd name="connsiteY13143" fmla="*/ 161457 h 512833"/>
              <a:gd name="connsiteX13144" fmla="*/ 2728063 w 4972343"/>
              <a:gd name="connsiteY13144" fmla="*/ 153607 h 512833"/>
              <a:gd name="connsiteX13145" fmla="*/ 2735913 w 4972343"/>
              <a:gd name="connsiteY13145" fmla="*/ 145757 h 512833"/>
              <a:gd name="connsiteX13146" fmla="*/ 2707668 w 4972343"/>
              <a:gd name="connsiteY13146" fmla="*/ 145757 h 512833"/>
              <a:gd name="connsiteX13147" fmla="*/ 2715518 w 4972343"/>
              <a:gd name="connsiteY13147" fmla="*/ 153607 h 512833"/>
              <a:gd name="connsiteX13148" fmla="*/ 2707668 w 4972343"/>
              <a:gd name="connsiteY13148" fmla="*/ 161457 h 512833"/>
              <a:gd name="connsiteX13149" fmla="*/ 2699818 w 4972343"/>
              <a:gd name="connsiteY13149" fmla="*/ 153607 h 512833"/>
              <a:gd name="connsiteX13150" fmla="*/ 2707668 w 4972343"/>
              <a:gd name="connsiteY13150" fmla="*/ 145757 h 512833"/>
              <a:gd name="connsiteX13151" fmla="*/ 2679422 w 4972343"/>
              <a:gd name="connsiteY13151" fmla="*/ 145757 h 512833"/>
              <a:gd name="connsiteX13152" fmla="*/ 2687272 w 4972343"/>
              <a:gd name="connsiteY13152" fmla="*/ 153607 h 512833"/>
              <a:gd name="connsiteX13153" fmla="*/ 2679422 w 4972343"/>
              <a:gd name="connsiteY13153" fmla="*/ 161457 h 512833"/>
              <a:gd name="connsiteX13154" fmla="*/ 2671572 w 4972343"/>
              <a:gd name="connsiteY13154" fmla="*/ 153607 h 512833"/>
              <a:gd name="connsiteX13155" fmla="*/ 2679422 w 4972343"/>
              <a:gd name="connsiteY13155" fmla="*/ 145757 h 512833"/>
              <a:gd name="connsiteX13156" fmla="*/ 2651177 w 4972343"/>
              <a:gd name="connsiteY13156" fmla="*/ 145757 h 512833"/>
              <a:gd name="connsiteX13157" fmla="*/ 2659027 w 4972343"/>
              <a:gd name="connsiteY13157" fmla="*/ 153607 h 512833"/>
              <a:gd name="connsiteX13158" fmla="*/ 2651177 w 4972343"/>
              <a:gd name="connsiteY13158" fmla="*/ 161457 h 512833"/>
              <a:gd name="connsiteX13159" fmla="*/ 2643327 w 4972343"/>
              <a:gd name="connsiteY13159" fmla="*/ 153607 h 512833"/>
              <a:gd name="connsiteX13160" fmla="*/ 2651177 w 4972343"/>
              <a:gd name="connsiteY13160" fmla="*/ 145757 h 512833"/>
              <a:gd name="connsiteX13161" fmla="*/ 2622931 w 4972343"/>
              <a:gd name="connsiteY13161" fmla="*/ 145757 h 512833"/>
              <a:gd name="connsiteX13162" fmla="*/ 2630781 w 4972343"/>
              <a:gd name="connsiteY13162" fmla="*/ 153607 h 512833"/>
              <a:gd name="connsiteX13163" fmla="*/ 2622931 w 4972343"/>
              <a:gd name="connsiteY13163" fmla="*/ 161457 h 512833"/>
              <a:gd name="connsiteX13164" fmla="*/ 2615081 w 4972343"/>
              <a:gd name="connsiteY13164" fmla="*/ 153607 h 512833"/>
              <a:gd name="connsiteX13165" fmla="*/ 2622931 w 4972343"/>
              <a:gd name="connsiteY13165" fmla="*/ 145757 h 512833"/>
              <a:gd name="connsiteX13166" fmla="*/ 2594686 w 4972343"/>
              <a:gd name="connsiteY13166" fmla="*/ 145757 h 512833"/>
              <a:gd name="connsiteX13167" fmla="*/ 2602536 w 4972343"/>
              <a:gd name="connsiteY13167" fmla="*/ 153607 h 512833"/>
              <a:gd name="connsiteX13168" fmla="*/ 2594686 w 4972343"/>
              <a:gd name="connsiteY13168" fmla="*/ 161457 h 512833"/>
              <a:gd name="connsiteX13169" fmla="*/ 2586836 w 4972343"/>
              <a:gd name="connsiteY13169" fmla="*/ 153607 h 512833"/>
              <a:gd name="connsiteX13170" fmla="*/ 2594686 w 4972343"/>
              <a:gd name="connsiteY13170" fmla="*/ 145757 h 512833"/>
              <a:gd name="connsiteX13171" fmla="*/ 2566440 w 4972343"/>
              <a:gd name="connsiteY13171" fmla="*/ 145757 h 512833"/>
              <a:gd name="connsiteX13172" fmla="*/ 2574290 w 4972343"/>
              <a:gd name="connsiteY13172" fmla="*/ 153607 h 512833"/>
              <a:gd name="connsiteX13173" fmla="*/ 2566440 w 4972343"/>
              <a:gd name="connsiteY13173" fmla="*/ 161457 h 512833"/>
              <a:gd name="connsiteX13174" fmla="*/ 2558590 w 4972343"/>
              <a:gd name="connsiteY13174" fmla="*/ 153607 h 512833"/>
              <a:gd name="connsiteX13175" fmla="*/ 2566440 w 4972343"/>
              <a:gd name="connsiteY13175" fmla="*/ 145757 h 512833"/>
              <a:gd name="connsiteX13176" fmla="*/ 2538195 w 4972343"/>
              <a:gd name="connsiteY13176" fmla="*/ 145757 h 512833"/>
              <a:gd name="connsiteX13177" fmla="*/ 2546045 w 4972343"/>
              <a:gd name="connsiteY13177" fmla="*/ 153607 h 512833"/>
              <a:gd name="connsiteX13178" fmla="*/ 2538195 w 4972343"/>
              <a:gd name="connsiteY13178" fmla="*/ 161457 h 512833"/>
              <a:gd name="connsiteX13179" fmla="*/ 2530345 w 4972343"/>
              <a:gd name="connsiteY13179" fmla="*/ 153607 h 512833"/>
              <a:gd name="connsiteX13180" fmla="*/ 2538195 w 4972343"/>
              <a:gd name="connsiteY13180" fmla="*/ 145757 h 512833"/>
              <a:gd name="connsiteX13181" fmla="*/ 2509949 w 4972343"/>
              <a:gd name="connsiteY13181" fmla="*/ 145757 h 512833"/>
              <a:gd name="connsiteX13182" fmla="*/ 2517799 w 4972343"/>
              <a:gd name="connsiteY13182" fmla="*/ 153607 h 512833"/>
              <a:gd name="connsiteX13183" fmla="*/ 2509949 w 4972343"/>
              <a:gd name="connsiteY13183" fmla="*/ 161457 h 512833"/>
              <a:gd name="connsiteX13184" fmla="*/ 2502099 w 4972343"/>
              <a:gd name="connsiteY13184" fmla="*/ 153607 h 512833"/>
              <a:gd name="connsiteX13185" fmla="*/ 2509949 w 4972343"/>
              <a:gd name="connsiteY13185" fmla="*/ 145757 h 512833"/>
              <a:gd name="connsiteX13186" fmla="*/ 2481704 w 4972343"/>
              <a:gd name="connsiteY13186" fmla="*/ 145757 h 512833"/>
              <a:gd name="connsiteX13187" fmla="*/ 2489554 w 4972343"/>
              <a:gd name="connsiteY13187" fmla="*/ 153607 h 512833"/>
              <a:gd name="connsiteX13188" fmla="*/ 2481704 w 4972343"/>
              <a:gd name="connsiteY13188" fmla="*/ 161457 h 512833"/>
              <a:gd name="connsiteX13189" fmla="*/ 2473854 w 4972343"/>
              <a:gd name="connsiteY13189" fmla="*/ 153607 h 512833"/>
              <a:gd name="connsiteX13190" fmla="*/ 2481704 w 4972343"/>
              <a:gd name="connsiteY13190" fmla="*/ 145757 h 512833"/>
              <a:gd name="connsiteX13191" fmla="*/ 2453458 w 4972343"/>
              <a:gd name="connsiteY13191" fmla="*/ 145757 h 512833"/>
              <a:gd name="connsiteX13192" fmla="*/ 2461308 w 4972343"/>
              <a:gd name="connsiteY13192" fmla="*/ 153607 h 512833"/>
              <a:gd name="connsiteX13193" fmla="*/ 2453458 w 4972343"/>
              <a:gd name="connsiteY13193" fmla="*/ 161457 h 512833"/>
              <a:gd name="connsiteX13194" fmla="*/ 2445608 w 4972343"/>
              <a:gd name="connsiteY13194" fmla="*/ 153607 h 512833"/>
              <a:gd name="connsiteX13195" fmla="*/ 2453458 w 4972343"/>
              <a:gd name="connsiteY13195" fmla="*/ 145757 h 512833"/>
              <a:gd name="connsiteX13196" fmla="*/ 2425212 w 4972343"/>
              <a:gd name="connsiteY13196" fmla="*/ 145757 h 512833"/>
              <a:gd name="connsiteX13197" fmla="*/ 2433062 w 4972343"/>
              <a:gd name="connsiteY13197" fmla="*/ 153607 h 512833"/>
              <a:gd name="connsiteX13198" fmla="*/ 2425212 w 4972343"/>
              <a:gd name="connsiteY13198" fmla="*/ 161457 h 512833"/>
              <a:gd name="connsiteX13199" fmla="*/ 2417362 w 4972343"/>
              <a:gd name="connsiteY13199" fmla="*/ 153607 h 512833"/>
              <a:gd name="connsiteX13200" fmla="*/ 2425212 w 4972343"/>
              <a:gd name="connsiteY13200" fmla="*/ 145757 h 512833"/>
              <a:gd name="connsiteX13201" fmla="*/ 2396967 w 4972343"/>
              <a:gd name="connsiteY13201" fmla="*/ 145757 h 512833"/>
              <a:gd name="connsiteX13202" fmla="*/ 2404817 w 4972343"/>
              <a:gd name="connsiteY13202" fmla="*/ 153607 h 512833"/>
              <a:gd name="connsiteX13203" fmla="*/ 2396967 w 4972343"/>
              <a:gd name="connsiteY13203" fmla="*/ 161457 h 512833"/>
              <a:gd name="connsiteX13204" fmla="*/ 2389117 w 4972343"/>
              <a:gd name="connsiteY13204" fmla="*/ 153607 h 512833"/>
              <a:gd name="connsiteX13205" fmla="*/ 2396967 w 4972343"/>
              <a:gd name="connsiteY13205" fmla="*/ 145757 h 512833"/>
              <a:gd name="connsiteX13206" fmla="*/ 2368721 w 4972343"/>
              <a:gd name="connsiteY13206" fmla="*/ 145757 h 512833"/>
              <a:gd name="connsiteX13207" fmla="*/ 2376571 w 4972343"/>
              <a:gd name="connsiteY13207" fmla="*/ 153607 h 512833"/>
              <a:gd name="connsiteX13208" fmla="*/ 2368721 w 4972343"/>
              <a:gd name="connsiteY13208" fmla="*/ 161457 h 512833"/>
              <a:gd name="connsiteX13209" fmla="*/ 2360871 w 4972343"/>
              <a:gd name="connsiteY13209" fmla="*/ 153607 h 512833"/>
              <a:gd name="connsiteX13210" fmla="*/ 2368721 w 4972343"/>
              <a:gd name="connsiteY13210" fmla="*/ 145757 h 512833"/>
              <a:gd name="connsiteX13211" fmla="*/ 2340476 w 4972343"/>
              <a:gd name="connsiteY13211" fmla="*/ 145757 h 512833"/>
              <a:gd name="connsiteX13212" fmla="*/ 2348326 w 4972343"/>
              <a:gd name="connsiteY13212" fmla="*/ 153607 h 512833"/>
              <a:gd name="connsiteX13213" fmla="*/ 2340476 w 4972343"/>
              <a:gd name="connsiteY13213" fmla="*/ 161457 h 512833"/>
              <a:gd name="connsiteX13214" fmla="*/ 2332626 w 4972343"/>
              <a:gd name="connsiteY13214" fmla="*/ 153607 h 512833"/>
              <a:gd name="connsiteX13215" fmla="*/ 2340476 w 4972343"/>
              <a:gd name="connsiteY13215" fmla="*/ 145757 h 512833"/>
              <a:gd name="connsiteX13216" fmla="*/ 2312230 w 4972343"/>
              <a:gd name="connsiteY13216" fmla="*/ 145757 h 512833"/>
              <a:gd name="connsiteX13217" fmla="*/ 2320080 w 4972343"/>
              <a:gd name="connsiteY13217" fmla="*/ 153607 h 512833"/>
              <a:gd name="connsiteX13218" fmla="*/ 2312230 w 4972343"/>
              <a:gd name="connsiteY13218" fmla="*/ 161457 h 512833"/>
              <a:gd name="connsiteX13219" fmla="*/ 2304380 w 4972343"/>
              <a:gd name="connsiteY13219" fmla="*/ 153607 h 512833"/>
              <a:gd name="connsiteX13220" fmla="*/ 2312230 w 4972343"/>
              <a:gd name="connsiteY13220" fmla="*/ 145757 h 512833"/>
              <a:gd name="connsiteX13221" fmla="*/ 2283985 w 4972343"/>
              <a:gd name="connsiteY13221" fmla="*/ 145757 h 512833"/>
              <a:gd name="connsiteX13222" fmla="*/ 2291835 w 4972343"/>
              <a:gd name="connsiteY13222" fmla="*/ 153607 h 512833"/>
              <a:gd name="connsiteX13223" fmla="*/ 2283985 w 4972343"/>
              <a:gd name="connsiteY13223" fmla="*/ 161457 h 512833"/>
              <a:gd name="connsiteX13224" fmla="*/ 2276135 w 4972343"/>
              <a:gd name="connsiteY13224" fmla="*/ 153607 h 512833"/>
              <a:gd name="connsiteX13225" fmla="*/ 2283985 w 4972343"/>
              <a:gd name="connsiteY13225" fmla="*/ 145757 h 512833"/>
              <a:gd name="connsiteX13226" fmla="*/ 2255739 w 4972343"/>
              <a:gd name="connsiteY13226" fmla="*/ 145757 h 512833"/>
              <a:gd name="connsiteX13227" fmla="*/ 2263589 w 4972343"/>
              <a:gd name="connsiteY13227" fmla="*/ 153607 h 512833"/>
              <a:gd name="connsiteX13228" fmla="*/ 2255739 w 4972343"/>
              <a:gd name="connsiteY13228" fmla="*/ 161457 h 512833"/>
              <a:gd name="connsiteX13229" fmla="*/ 2247889 w 4972343"/>
              <a:gd name="connsiteY13229" fmla="*/ 153607 h 512833"/>
              <a:gd name="connsiteX13230" fmla="*/ 2255739 w 4972343"/>
              <a:gd name="connsiteY13230" fmla="*/ 145757 h 512833"/>
              <a:gd name="connsiteX13231" fmla="*/ 2227494 w 4972343"/>
              <a:gd name="connsiteY13231" fmla="*/ 145757 h 512833"/>
              <a:gd name="connsiteX13232" fmla="*/ 2235344 w 4972343"/>
              <a:gd name="connsiteY13232" fmla="*/ 153607 h 512833"/>
              <a:gd name="connsiteX13233" fmla="*/ 2227494 w 4972343"/>
              <a:gd name="connsiteY13233" fmla="*/ 161457 h 512833"/>
              <a:gd name="connsiteX13234" fmla="*/ 2219644 w 4972343"/>
              <a:gd name="connsiteY13234" fmla="*/ 153607 h 512833"/>
              <a:gd name="connsiteX13235" fmla="*/ 2227494 w 4972343"/>
              <a:gd name="connsiteY13235" fmla="*/ 145757 h 512833"/>
              <a:gd name="connsiteX13236" fmla="*/ 2199248 w 4972343"/>
              <a:gd name="connsiteY13236" fmla="*/ 145757 h 512833"/>
              <a:gd name="connsiteX13237" fmla="*/ 2207098 w 4972343"/>
              <a:gd name="connsiteY13237" fmla="*/ 153607 h 512833"/>
              <a:gd name="connsiteX13238" fmla="*/ 2199248 w 4972343"/>
              <a:gd name="connsiteY13238" fmla="*/ 161457 h 512833"/>
              <a:gd name="connsiteX13239" fmla="*/ 2191398 w 4972343"/>
              <a:gd name="connsiteY13239" fmla="*/ 153607 h 512833"/>
              <a:gd name="connsiteX13240" fmla="*/ 2199248 w 4972343"/>
              <a:gd name="connsiteY13240" fmla="*/ 145757 h 512833"/>
              <a:gd name="connsiteX13241" fmla="*/ 2171003 w 4972343"/>
              <a:gd name="connsiteY13241" fmla="*/ 145757 h 512833"/>
              <a:gd name="connsiteX13242" fmla="*/ 2178853 w 4972343"/>
              <a:gd name="connsiteY13242" fmla="*/ 153607 h 512833"/>
              <a:gd name="connsiteX13243" fmla="*/ 2171003 w 4972343"/>
              <a:gd name="connsiteY13243" fmla="*/ 161457 h 512833"/>
              <a:gd name="connsiteX13244" fmla="*/ 2163153 w 4972343"/>
              <a:gd name="connsiteY13244" fmla="*/ 153607 h 512833"/>
              <a:gd name="connsiteX13245" fmla="*/ 2171003 w 4972343"/>
              <a:gd name="connsiteY13245" fmla="*/ 145757 h 512833"/>
              <a:gd name="connsiteX13246" fmla="*/ 2142757 w 4972343"/>
              <a:gd name="connsiteY13246" fmla="*/ 145757 h 512833"/>
              <a:gd name="connsiteX13247" fmla="*/ 2150607 w 4972343"/>
              <a:gd name="connsiteY13247" fmla="*/ 153607 h 512833"/>
              <a:gd name="connsiteX13248" fmla="*/ 2142757 w 4972343"/>
              <a:gd name="connsiteY13248" fmla="*/ 161457 h 512833"/>
              <a:gd name="connsiteX13249" fmla="*/ 2134907 w 4972343"/>
              <a:gd name="connsiteY13249" fmla="*/ 153607 h 512833"/>
              <a:gd name="connsiteX13250" fmla="*/ 2142757 w 4972343"/>
              <a:gd name="connsiteY13250" fmla="*/ 145757 h 512833"/>
              <a:gd name="connsiteX13251" fmla="*/ 2114512 w 4972343"/>
              <a:gd name="connsiteY13251" fmla="*/ 145757 h 512833"/>
              <a:gd name="connsiteX13252" fmla="*/ 2122362 w 4972343"/>
              <a:gd name="connsiteY13252" fmla="*/ 153607 h 512833"/>
              <a:gd name="connsiteX13253" fmla="*/ 2114512 w 4972343"/>
              <a:gd name="connsiteY13253" fmla="*/ 161457 h 512833"/>
              <a:gd name="connsiteX13254" fmla="*/ 2106662 w 4972343"/>
              <a:gd name="connsiteY13254" fmla="*/ 153607 h 512833"/>
              <a:gd name="connsiteX13255" fmla="*/ 2114512 w 4972343"/>
              <a:gd name="connsiteY13255" fmla="*/ 145757 h 512833"/>
              <a:gd name="connsiteX13256" fmla="*/ 2086266 w 4972343"/>
              <a:gd name="connsiteY13256" fmla="*/ 145757 h 512833"/>
              <a:gd name="connsiteX13257" fmla="*/ 2094116 w 4972343"/>
              <a:gd name="connsiteY13257" fmla="*/ 153607 h 512833"/>
              <a:gd name="connsiteX13258" fmla="*/ 2086266 w 4972343"/>
              <a:gd name="connsiteY13258" fmla="*/ 161457 h 512833"/>
              <a:gd name="connsiteX13259" fmla="*/ 2078416 w 4972343"/>
              <a:gd name="connsiteY13259" fmla="*/ 153607 h 512833"/>
              <a:gd name="connsiteX13260" fmla="*/ 2086266 w 4972343"/>
              <a:gd name="connsiteY13260" fmla="*/ 145757 h 512833"/>
              <a:gd name="connsiteX13261" fmla="*/ 2058021 w 4972343"/>
              <a:gd name="connsiteY13261" fmla="*/ 145757 h 512833"/>
              <a:gd name="connsiteX13262" fmla="*/ 2065871 w 4972343"/>
              <a:gd name="connsiteY13262" fmla="*/ 153607 h 512833"/>
              <a:gd name="connsiteX13263" fmla="*/ 2058021 w 4972343"/>
              <a:gd name="connsiteY13263" fmla="*/ 161457 h 512833"/>
              <a:gd name="connsiteX13264" fmla="*/ 2050171 w 4972343"/>
              <a:gd name="connsiteY13264" fmla="*/ 153607 h 512833"/>
              <a:gd name="connsiteX13265" fmla="*/ 2058021 w 4972343"/>
              <a:gd name="connsiteY13265" fmla="*/ 145757 h 512833"/>
              <a:gd name="connsiteX13266" fmla="*/ 2029775 w 4972343"/>
              <a:gd name="connsiteY13266" fmla="*/ 145757 h 512833"/>
              <a:gd name="connsiteX13267" fmla="*/ 2037625 w 4972343"/>
              <a:gd name="connsiteY13267" fmla="*/ 153607 h 512833"/>
              <a:gd name="connsiteX13268" fmla="*/ 2029775 w 4972343"/>
              <a:gd name="connsiteY13268" fmla="*/ 161457 h 512833"/>
              <a:gd name="connsiteX13269" fmla="*/ 2021925 w 4972343"/>
              <a:gd name="connsiteY13269" fmla="*/ 153607 h 512833"/>
              <a:gd name="connsiteX13270" fmla="*/ 2029775 w 4972343"/>
              <a:gd name="connsiteY13270" fmla="*/ 145757 h 512833"/>
              <a:gd name="connsiteX13271" fmla="*/ 2001530 w 4972343"/>
              <a:gd name="connsiteY13271" fmla="*/ 145757 h 512833"/>
              <a:gd name="connsiteX13272" fmla="*/ 2009380 w 4972343"/>
              <a:gd name="connsiteY13272" fmla="*/ 153607 h 512833"/>
              <a:gd name="connsiteX13273" fmla="*/ 2001530 w 4972343"/>
              <a:gd name="connsiteY13273" fmla="*/ 161457 h 512833"/>
              <a:gd name="connsiteX13274" fmla="*/ 1993680 w 4972343"/>
              <a:gd name="connsiteY13274" fmla="*/ 153607 h 512833"/>
              <a:gd name="connsiteX13275" fmla="*/ 2001530 w 4972343"/>
              <a:gd name="connsiteY13275" fmla="*/ 145757 h 512833"/>
              <a:gd name="connsiteX13276" fmla="*/ 1973284 w 4972343"/>
              <a:gd name="connsiteY13276" fmla="*/ 145757 h 512833"/>
              <a:gd name="connsiteX13277" fmla="*/ 1981134 w 4972343"/>
              <a:gd name="connsiteY13277" fmla="*/ 153607 h 512833"/>
              <a:gd name="connsiteX13278" fmla="*/ 1973284 w 4972343"/>
              <a:gd name="connsiteY13278" fmla="*/ 161457 h 512833"/>
              <a:gd name="connsiteX13279" fmla="*/ 1965434 w 4972343"/>
              <a:gd name="connsiteY13279" fmla="*/ 153607 h 512833"/>
              <a:gd name="connsiteX13280" fmla="*/ 1973284 w 4972343"/>
              <a:gd name="connsiteY13280" fmla="*/ 145757 h 512833"/>
              <a:gd name="connsiteX13281" fmla="*/ 1945039 w 4972343"/>
              <a:gd name="connsiteY13281" fmla="*/ 145757 h 512833"/>
              <a:gd name="connsiteX13282" fmla="*/ 1952889 w 4972343"/>
              <a:gd name="connsiteY13282" fmla="*/ 153607 h 512833"/>
              <a:gd name="connsiteX13283" fmla="*/ 1945039 w 4972343"/>
              <a:gd name="connsiteY13283" fmla="*/ 161457 h 512833"/>
              <a:gd name="connsiteX13284" fmla="*/ 1937189 w 4972343"/>
              <a:gd name="connsiteY13284" fmla="*/ 153607 h 512833"/>
              <a:gd name="connsiteX13285" fmla="*/ 1945039 w 4972343"/>
              <a:gd name="connsiteY13285" fmla="*/ 145757 h 512833"/>
              <a:gd name="connsiteX13286" fmla="*/ 1916793 w 4972343"/>
              <a:gd name="connsiteY13286" fmla="*/ 145757 h 512833"/>
              <a:gd name="connsiteX13287" fmla="*/ 1924643 w 4972343"/>
              <a:gd name="connsiteY13287" fmla="*/ 153607 h 512833"/>
              <a:gd name="connsiteX13288" fmla="*/ 1916793 w 4972343"/>
              <a:gd name="connsiteY13288" fmla="*/ 161457 h 512833"/>
              <a:gd name="connsiteX13289" fmla="*/ 1908943 w 4972343"/>
              <a:gd name="connsiteY13289" fmla="*/ 153607 h 512833"/>
              <a:gd name="connsiteX13290" fmla="*/ 1916793 w 4972343"/>
              <a:gd name="connsiteY13290" fmla="*/ 145757 h 512833"/>
              <a:gd name="connsiteX13291" fmla="*/ 1888548 w 4972343"/>
              <a:gd name="connsiteY13291" fmla="*/ 145757 h 512833"/>
              <a:gd name="connsiteX13292" fmla="*/ 1896398 w 4972343"/>
              <a:gd name="connsiteY13292" fmla="*/ 153607 h 512833"/>
              <a:gd name="connsiteX13293" fmla="*/ 1888548 w 4972343"/>
              <a:gd name="connsiteY13293" fmla="*/ 161457 h 512833"/>
              <a:gd name="connsiteX13294" fmla="*/ 1880698 w 4972343"/>
              <a:gd name="connsiteY13294" fmla="*/ 153607 h 512833"/>
              <a:gd name="connsiteX13295" fmla="*/ 1888548 w 4972343"/>
              <a:gd name="connsiteY13295" fmla="*/ 145757 h 512833"/>
              <a:gd name="connsiteX13296" fmla="*/ 1860302 w 4972343"/>
              <a:gd name="connsiteY13296" fmla="*/ 145757 h 512833"/>
              <a:gd name="connsiteX13297" fmla="*/ 1868152 w 4972343"/>
              <a:gd name="connsiteY13297" fmla="*/ 153607 h 512833"/>
              <a:gd name="connsiteX13298" fmla="*/ 1860302 w 4972343"/>
              <a:gd name="connsiteY13298" fmla="*/ 161457 h 512833"/>
              <a:gd name="connsiteX13299" fmla="*/ 1852452 w 4972343"/>
              <a:gd name="connsiteY13299" fmla="*/ 153607 h 512833"/>
              <a:gd name="connsiteX13300" fmla="*/ 1860302 w 4972343"/>
              <a:gd name="connsiteY13300" fmla="*/ 145757 h 512833"/>
              <a:gd name="connsiteX13301" fmla="*/ 1832057 w 4972343"/>
              <a:gd name="connsiteY13301" fmla="*/ 145757 h 512833"/>
              <a:gd name="connsiteX13302" fmla="*/ 1839907 w 4972343"/>
              <a:gd name="connsiteY13302" fmla="*/ 153607 h 512833"/>
              <a:gd name="connsiteX13303" fmla="*/ 1832057 w 4972343"/>
              <a:gd name="connsiteY13303" fmla="*/ 161457 h 512833"/>
              <a:gd name="connsiteX13304" fmla="*/ 1824207 w 4972343"/>
              <a:gd name="connsiteY13304" fmla="*/ 153607 h 512833"/>
              <a:gd name="connsiteX13305" fmla="*/ 1832057 w 4972343"/>
              <a:gd name="connsiteY13305" fmla="*/ 145757 h 512833"/>
              <a:gd name="connsiteX13306" fmla="*/ 1803811 w 4972343"/>
              <a:gd name="connsiteY13306" fmla="*/ 145757 h 512833"/>
              <a:gd name="connsiteX13307" fmla="*/ 1811661 w 4972343"/>
              <a:gd name="connsiteY13307" fmla="*/ 153607 h 512833"/>
              <a:gd name="connsiteX13308" fmla="*/ 1803811 w 4972343"/>
              <a:gd name="connsiteY13308" fmla="*/ 161457 h 512833"/>
              <a:gd name="connsiteX13309" fmla="*/ 1795961 w 4972343"/>
              <a:gd name="connsiteY13309" fmla="*/ 153607 h 512833"/>
              <a:gd name="connsiteX13310" fmla="*/ 1803811 w 4972343"/>
              <a:gd name="connsiteY13310" fmla="*/ 145757 h 512833"/>
              <a:gd name="connsiteX13311" fmla="*/ 1775566 w 4972343"/>
              <a:gd name="connsiteY13311" fmla="*/ 145757 h 512833"/>
              <a:gd name="connsiteX13312" fmla="*/ 1783416 w 4972343"/>
              <a:gd name="connsiteY13312" fmla="*/ 153607 h 512833"/>
              <a:gd name="connsiteX13313" fmla="*/ 1775566 w 4972343"/>
              <a:gd name="connsiteY13313" fmla="*/ 161457 h 512833"/>
              <a:gd name="connsiteX13314" fmla="*/ 1767716 w 4972343"/>
              <a:gd name="connsiteY13314" fmla="*/ 153607 h 512833"/>
              <a:gd name="connsiteX13315" fmla="*/ 1775566 w 4972343"/>
              <a:gd name="connsiteY13315" fmla="*/ 145757 h 512833"/>
              <a:gd name="connsiteX13316" fmla="*/ 1747321 w 4972343"/>
              <a:gd name="connsiteY13316" fmla="*/ 145757 h 512833"/>
              <a:gd name="connsiteX13317" fmla="*/ 1755171 w 4972343"/>
              <a:gd name="connsiteY13317" fmla="*/ 153607 h 512833"/>
              <a:gd name="connsiteX13318" fmla="*/ 1747321 w 4972343"/>
              <a:gd name="connsiteY13318" fmla="*/ 161457 h 512833"/>
              <a:gd name="connsiteX13319" fmla="*/ 1739471 w 4972343"/>
              <a:gd name="connsiteY13319" fmla="*/ 153607 h 512833"/>
              <a:gd name="connsiteX13320" fmla="*/ 1747321 w 4972343"/>
              <a:gd name="connsiteY13320" fmla="*/ 145757 h 512833"/>
              <a:gd name="connsiteX13321" fmla="*/ 1719075 w 4972343"/>
              <a:gd name="connsiteY13321" fmla="*/ 145757 h 512833"/>
              <a:gd name="connsiteX13322" fmla="*/ 1726925 w 4972343"/>
              <a:gd name="connsiteY13322" fmla="*/ 153607 h 512833"/>
              <a:gd name="connsiteX13323" fmla="*/ 1719075 w 4972343"/>
              <a:gd name="connsiteY13323" fmla="*/ 161457 h 512833"/>
              <a:gd name="connsiteX13324" fmla="*/ 1711225 w 4972343"/>
              <a:gd name="connsiteY13324" fmla="*/ 153607 h 512833"/>
              <a:gd name="connsiteX13325" fmla="*/ 1719075 w 4972343"/>
              <a:gd name="connsiteY13325" fmla="*/ 145757 h 512833"/>
              <a:gd name="connsiteX13326" fmla="*/ 1690830 w 4972343"/>
              <a:gd name="connsiteY13326" fmla="*/ 145757 h 512833"/>
              <a:gd name="connsiteX13327" fmla="*/ 1698680 w 4972343"/>
              <a:gd name="connsiteY13327" fmla="*/ 153607 h 512833"/>
              <a:gd name="connsiteX13328" fmla="*/ 1690830 w 4972343"/>
              <a:gd name="connsiteY13328" fmla="*/ 161457 h 512833"/>
              <a:gd name="connsiteX13329" fmla="*/ 1682980 w 4972343"/>
              <a:gd name="connsiteY13329" fmla="*/ 153607 h 512833"/>
              <a:gd name="connsiteX13330" fmla="*/ 1690830 w 4972343"/>
              <a:gd name="connsiteY13330" fmla="*/ 145757 h 512833"/>
              <a:gd name="connsiteX13331" fmla="*/ 1662584 w 4972343"/>
              <a:gd name="connsiteY13331" fmla="*/ 145757 h 512833"/>
              <a:gd name="connsiteX13332" fmla="*/ 1670434 w 4972343"/>
              <a:gd name="connsiteY13332" fmla="*/ 153607 h 512833"/>
              <a:gd name="connsiteX13333" fmla="*/ 1662584 w 4972343"/>
              <a:gd name="connsiteY13333" fmla="*/ 161457 h 512833"/>
              <a:gd name="connsiteX13334" fmla="*/ 1654734 w 4972343"/>
              <a:gd name="connsiteY13334" fmla="*/ 153607 h 512833"/>
              <a:gd name="connsiteX13335" fmla="*/ 1662584 w 4972343"/>
              <a:gd name="connsiteY13335" fmla="*/ 145757 h 512833"/>
              <a:gd name="connsiteX13336" fmla="*/ 1634339 w 4972343"/>
              <a:gd name="connsiteY13336" fmla="*/ 145757 h 512833"/>
              <a:gd name="connsiteX13337" fmla="*/ 1642189 w 4972343"/>
              <a:gd name="connsiteY13337" fmla="*/ 153607 h 512833"/>
              <a:gd name="connsiteX13338" fmla="*/ 1634339 w 4972343"/>
              <a:gd name="connsiteY13338" fmla="*/ 161457 h 512833"/>
              <a:gd name="connsiteX13339" fmla="*/ 1626489 w 4972343"/>
              <a:gd name="connsiteY13339" fmla="*/ 153607 h 512833"/>
              <a:gd name="connsiteX13340" fmla="*/ 1634339 w 4972343"/>
              <a:gd name="connsiteY13340" fmla="*/ 145757 h 512833"/>
              <a:gd name="connsiteX13341" fmla="*/ 1606137 w 4972343"/>
              <a:gd name="connsiteY13341" fmla="*/ 145757 h 512833"/>
              <a:gd name="connsiteX13342" fmla="*/ 1613986 w 4972343"/>
              <a:gd name="connsiteY13342" fmla="*/ 153607 h 512833"/>
              <a:gd name="connsiteX13343" fmla="*/ 1606137 w 4972343"/>
              <a:gd name="connsiteY13343" fmla="*/ 161457 h 512833"/>
              <a:gd name="connsiteX13344" fmla="*/ 1598286 w 4972343"/>
              <a:gd name="connsiteY13344" fmla="*/ 153607 h 512833"/>
              <a:gd name="connsiteX13345" fmla="*/ 1606137 w 4972343"/>
              <a:gd name="connsiteY13345" fmla="*/ 145757 h 512833"/>
              <a:gd name="connsiteX13346" fmla="*/ 1577876 w 4972343"/>
              <a:gd name="connsiteY13346" fmla="*/ 145757 h 512833"/>
              <a:gd name="connsiteX13347" fmla="*/ 1585726 w 4972343"/>
              <a:gd name="connsiteY13347" fmla="*/ 153607 h 512833"/>
              <a:gd name="connsiteX13348" fmla="*/ 1577876 w 4972343"/>
              <a:gd name="connsiteY13348" fmla="*/ 161457 h 512833"/>
              <a:gd name="connsiteX13349" fmla="*/ 1570026 w 4972343"/>
              <a:gd name="connsiteY13349" fmla="*/ 153607 h 512833"/>
              <a:gd name="connsiteX13350" fmla="*/ 1577876 w 4972343"/>
              <a:gd name="connsiteY13350" fmla="*/ 145757 h 512833"/>
              <a:gd name="connsiteX13351" fmla="*/ 1549637 w 4972343"/>
              <a:gd name="connsiteY13351" fmla="*/ 145757 h 512833"/>
              <a:gd name="connsiteX13352" fmla="*/ 1557487 w 4972343"/>
              <a:gd name="connsiteY13352" fmla="*/ 153607 h 512833"/>
              <a:gd name="connsiteX13353" fmla="*/ 1549637 w 4972343"/>
              <a:gd name="connsiteY13353" fmla="*/ 161457 h 512833"/>
              <a:gd name="connsiteX13354" fmla="*/ 1541787 w 4972343"/>
              <a:gd name="connsiteY13354" fmla="*/ 153607 h 512833"/>
              <a:gd name="connsiteX13355" fmla="*/ 1549637 w 4972343"/>
              <a:gd name="connsiteY13355" fmla="*/ 145757 h 512833"/>
              <a:gd name="connsiteX13356" fmla="*/ 1521393 w 4972343"/>
              <a:gd name="connsiteY13356" fmla="*/ 145757 h 512833"/>
              <a:gd name="connsiteX13357" fmla="*/ 1529243 w 4972343"/>
              <a:gd name="connsiteY13357" fmla="*/ 153607 h 512833"/>
              <a:gd name="connsiteX13358" fmla="*/ 1521393 w 4972343"/>
              <a:gd name="connsiteY13358" fmla="*/ 161457 h 512833"/>
              <a:gd name="connsiteX13359" fmla="*/ 1513543 w 4972343"/>
              <a:gd name="connsiteY13359" fmla="*/ 153607 h 512833"/>
              <a:gd name="connsiteX13360" fmla="*/ 1521393 w 4972343"/>
              <a:gd name="connsiteY13360" fmla="*/ 145757 h 512833"/>
              <a:gd name="connsiteX13361" fmla="*/ 1493147 w 4972343"/>
              <a:gd name="connsiteY13361" fmla="*/ 145757 h 512833"/>
              <a:gd name="connsiteX13362" fmla="*/ 1500997 w 4972343"/>
              <a:gd name="connsiteY13362" fmla="*/ 153607 h 512833"/>
              <a:gd name="connsiteX13363" fmla="*/ 1493147 w 4972343"/>
              <a:gd name="connsiteY13363" fmla="*/ 161457 h 512833"/>
              <a:gd name="connsiteX13364" fmla="*/ 1485296 w 4972343"/>
              <a:gd name="connsiteY13364" fmla="*/ 153607 h 512833"/>
              <a:gd name="connsiteX13365" fmla="*/ 1493147 w 4972343"/>
              <a:gd name="connsiteY13365" fmla="*/ 145757 h 512833"/>
              <a:gd name="connsiteX13366" fmla="*/ 1464902 w 4972343"/>
              <a:gd name="connsiteY13366" fmla="*/ 145757 h 512833"/>
              <a:gd name="connsiteX13367" fmla="*/ 1472752 w 4972343"/>
              <a:gd name="connsiteY13367" fmla="*/ 153607 h 512833"/>
              <a:gd name="connsiteX13368" fmla="*/ 1464902 w 4972343"/>
              <a:gd name="connsiteY13368" fmla="*/ 161457 h 512833"/>
              <a:gd name="connsiteX13369" fmla="*/ 1457052 w 4972343"/>
              <a:gd name="connsiteY13369" fmla="*/ 153607 h 512833"/>
              <a:gd name="connsiteX13370" fmla="*/ 1464902 w 4972343"/>
              <a:gd name="connsiteY13370" fmla="*/ 145757 h 512833"/>
              <a:gd name="connsiteX13371" fmla="*/ 1436655 w 4972343"/>
              <a:gd name="connsiteY13371" fmla="*/ 145757 h 512833"/>
              <a:gd name="connsiteX13372" fmla="*/ 1444506 w 4972343"/>
              <a:gd name="connsiteY13372" fmla="*/ 153607 h 512833"/>
              <a:gd name="connsiteX13373" fmla="*/ 1436655 w 4972343"/>
              <a:gd name="connsiteY13373" fmla="*/ 161457 h 512833"/>
              <a:gd name="connsiteX13374" fmla="*/ 1428805 w 4972343"/>
              <a:gd name="connsiteY13374" fmla="*/ 153607 h 512833"/>
              <a:gd name="connsiteX13375" fmla="*/ 1436655 w 4972343"/>
              <a:gd name="connsiteY13375" fmla="*/ 145757 h 512833"/>
              <a:gd name="connsiteX13376" fmla="*/ 1408411 w 4972343"/>
              <a:gd name="connsiteY13376" fmla="*/ 145757 h 512833"/>
              <a:gd name="connsiteX13377" fmla="*/ 1416261 w 4972343"/>
              <a:gd name="connsiteY13377" fmla="*/ 153607 h 512833"/>
              <a:gd name="connsiteX13378" fmla="*/ 1408411 w 4972343"/>
              <a:gd name="connsiteY13378" fmla="*/ 161457 h 512833"/>
              <a:gd name="connsiteX13379" fmla="*/ 1400561 w 4972343"/>
              <a:gd name="connsiteY13379" fmla="*/ 153607 h 512833"/>
              <a:gd name="connsiteX13380" fmla="*/ 1408411 w 4972343"/>
              <a:gd name="connsiteY13380" fmla="*/ 145757 h 512833"/>
              <a:gd name="connsiteX13381" fmla="*/ 1380164 w 4972343"/>
              <a:gd name="connsiteY13381" fmla="*/ 145757 h 512833"/>
              <a:gd name="connsiteX13382" fmla="*/ 1388014 w 4972343"/>
              <a:gd name="connsiteY13382" fmla="*/ 153607 h 512833"/>
              <a:gd name="connsiteX13383" fmla="*/ 1380164 w 4972343"/>
              <a:gd name="connsiteY13383" fmla="*/ 161457 h 512833"/>
              <a:gd name="connsiteX13384" fmla="*/ 1372314 w 4972343"/>
              <a:gd name="connsiteY13384" fmla="*/ 153607 h 512833"/>
              <a:gd name="connsiteX13385" fmla="*/ 1380164 w 4972343"/>
              <a:gd name="connsiteY13385" fmla="*/ 145757 h 512833"/>
              <a:gd name="connsiteX13386" fmla="*/ 1351920 w 4972343"/>
              <a:gd name="connsiteY13386" fmla="*/ 145757 h 512833"/>
              <a:gd name="connsiteX13387" fmla="*/ 1359770 w 4972343"/>
              <a:gd name="connsiteY13387" fmla="*/ 153607 h 512833"/>
              <a:gd name="connsiteX13388" fmla="*/ 1351920 w 4972343"/>
              <a:gd name="connsiteY13388" fmla="*/ 161457 h 512833"/>
              <a:gd name="connsiteX13389" fmla="*/ 1344070 w 4972343"/>
              <a:gd name="connsiteY13389" fmla="*/ 153607 h 512833"/>
              <a:gd name="connsiteX13390" fmla="*/ 1351920 w 4972343"/>
              <a:gd name="connsiteY13390" fmla="*/ 145757 h 512833"/>
              <a:gd name="connsiteX13391" fmla="*/ 1323674 w 4972343"/>
              <a:gd name="connsiteY13391" fmla="*/ 145757 h 512833"/>
              <a:gd name="connsiteX13392" fmla="*/ 1331524 w 4972343"/>
              <a:gd name="connsiteY13392" fmla="*/ 153607 h 512833"/>
              <a:gd name="connsiteX13393" fmla="*/ 1323674 w 4972343"/>
              <a:gd name="connsiteY13393" fmla="*/ 161457 h 512833"/>
              <a:gd name="connsiteX13394" fmla="*/ 1315824 w 4972343"/>
              <a:gd name="connsiteY13394" fmla="*/ 153607 h 512833"/>
              <a:gd name="connsiteX13395" fmla="*/ 1323674 w 4972343"/>
              <a:gd name="connsiteY13395" fmla="*/ 145757 h 512833"/>
              <a:gd name="connsiteX13396" fmla="*/ 1295429 w 4972343"/>
              <a:gd name="connsiteY13396" fmla="*/ 145757 h 512833"/>
              <a:gd name="connsiteX13397" fmla="*/ 1303279 w 4972343"/>
              <a:gd name="connsiteY13397" fmla="*/ 153607 h 512833"/>
              <a:gd name="connsiteX13398" fmla="*/ 1295429 w 4972343"/>
              <a:gd name="connsiteY13398" fmla="*/ 161457 h 512833"/>
              <a:gd name="connsiteX13399" fmla="*/ 1287579 w 4972343"/>
              <a:gd name="connsiteY13399" fmla="*/ 153607 h 512833"/>
              <a:gd name="connsiteX13400" fmla="*/ 1295429 w 4972343"/>
              <a:gd name="connsiteY13400" fmla="*/ 145757 h 512833"/>
              <a:gd name="connsiteX13401" fmla="*/ 1267183 w 4972343"/>
              <a:gd name="connsiteY13401" fmla="*/ 145757 h 512833"/>
              <a:gd name="connsiteX13402" fmla="*/ 1275032 w 4972343"/>
              <a:gd name="connsiteY13402" fmla="*/ 153607 h 512833"/>
              <a:gd name="connsiteX13403" fmla="*/ 1267183 w 4972343"/>
              <a:gd name="connsiteY13403" fmla="*/ 161457 h 512833"/>
              <a:gd name="connsiteX13404" fmla="*/ 1259332 w 4972343"/>
              <a:gd name="connsiteY13404" fmla="*/ 153607 h 512833"/>
              <a:gd name="connsiteX13405" fmla="*/ 1267183 w 4972343"/>
              <a:gd name="connsiteY13405" fmla="*/ 145757 h 512833"/>
              <a:gd name="connsiteX13406" fmla="*/ 1238938 w 4972343"/>
              <a:gd name="connsiteY13406" fmla="*/ 145757 h 512833"/>
              <a:gd name="connsiteX13407" fmla="*/ 1246788 w 4972343"/>
              <a:gd name="connsiteY13407" fmla="*/ 153607 h 512833"/>
              <a:gd name="connsiteX13408" fmla="*/ 1238938 w 4972343"/>
              <a:gd name="connsiteY13408" fmla="*/ 161457 h 512833"/>
              <a:gd name="connsiteX13409" fmla="*/ 1231088 w 4972343"/>
              <a:gd name="connsiteY13409" fmla="*/ 153607 h 512833"/>
              <a:gd name="connsiteX13410" fmla="*/ 1238938 w 4972343"/>
              <a:gd name="connsiteY13410" fmla="*/ 145757 h 512833"/>
              <a:gd name="connsiteX13411" fmla="*/ 1210692 w 4972343"/>
              <a:gd name="connsiteY13411" fmla="*/ 145757 h 512833"/>
              <a:gd name="connsiteX13412" fmla="*/ 1218542 w 4972343"/>
              <a:gd name="connsiteY13412" fmla="*/ 153607 h 512833"/>
              <a:gd name="connsiteX13413" fmla="*/ 1210692 w 4972343"/>
              <a:gd name="connsiteY13413" fmla="*/ 161457 h 512833"/>
              <a:gd name="connsiteX13414" fmla="*/ 1202842 w 4972343"/>
              <a:gd name="connsiteY13414" fmla="*/ 153607 h 512833"/>
              <a:gd name="connsiteX13415" fmla="*/ 1210692 w 4972343"/>
              <a:gd name="connsiteY13415" fmla="*/ 145757 h 512833"/>
              <a:gd name="connsiteX13416" fmla="*/ 1182447 w 4972343"/>
              <a:gd name="connsiteY13416" fmla="*/ 145757 h 512833"/>
              <a:gd name="connsiteX13417" fmla="*/ 1190297 w 4972343"/>
              <a:gd name="connsiteY13417" fmla="*/ 153607 h 512833"/>
              <a:gd name="connsiteX13418" fmla="*/ 1182447 w 4972343"/>
              <a:gd name="connsiteY13418" fmla="*/ 161457 h 512833"/>
              <a:gd name="connsiteX13419" fmla="*/ 1174597 w 4972343"/>
              <a:gd name="connsiteY13419" fmla="*/ 153607 h 512833"/>
              <a:gd name="connsiteX13420" fmla="*/ 1182447 w 4972343"/>
              <a:gd name="connsiteY13420" fmla="*/ 145757 h 512833"/>
              <a:gd name="connsiteX13421" fmla="*/ 1154200 w 4972343"/>
              <a:gd name="connsiteY13421" fmla="*/ 145757 h 512833"/>
              <a:gd name="connsiteX13422" fmla="*/ 1162050 w 4972343"/>
              <a:gd name="connsiteY13422" fmla="*/ 153607 h 512833"/>
              <a:gd name="connsiteX13423" fmla="*/ 1154200 w 4972343"/>
              <a:gd name="connsiteY13423" fmla="*/ 161457 h 512833"/>
              <a:gd name="connsiteX13424" fmla="*/ 1146351 w 4972343"/>
              <a:gd name="connsiteY13424" fmla="*/ 153607 h 512833"/>
              <a:gd name="connsiteX13425" fmla="*/ 1154200 w 4972343"/>
              <a:gd name="connsiteY13425" fmla="*/ 145757 h 512833"/>
              <a:gd name="connsiteX13426" fmla="*/ 1125956 w 4972343"/>
              <a:gd name="connsiteY13426" fmla="*/ 145757 h 512833"/>
              <a:gd name="connsiteX13427" fmla="*/ 1133806 w 4972343"/>
              <a:gd name="connsiteY13427" fmla="*/ 153607 h 512833"/>
              <a:gd name="connsiteX13428" fmla="*/ 1125956 w 4972343"/>
              <a:gd name="connsiteY13428" fmla="*/ 161457 h 512833"/>
              <a:gd name="connsiteX13429" fmla="*/ 1118106 w 4972343"/>
              <a:gd name="connsiteY13429" fmla="*/ 153607 h 512833"/>
              <a:gd name="connsiteX13430" fmla="*/ 1125956 w 4972343"/>
              <a:gd name="connsiteY13430" fmla="*/ 145757 h 512833"/>
              <a:gd name="connsiteX13431" fmla="*/ 1097710 w 4972343"/>
              <a:gd name="connsiteY13431" fmla="*/ 145757 h 512833"/>
              <a:gd name="connsiteX13432" fmla="*/ 1105560 w 4972343"/>
              <a:gd name="connsiteY13432" fmla="*/ 153607 h 512833"/>
              <a:gd name="connsiteX13433" fmla="*/ 1097710 w 4972343"/>
              <a:gd name="connsiteY13433" fmla="*/ 161457 h 512833"/>
              <a:gd name="connsiteX13434" fmla="*/ 1089860 w 4972343"/>
              <a:gd name="connsiteY13434" fmla="*/ 153607 h 512833"/>
              <a:gd name="connsiteX13435" fmla="*/ 1097710 w 4972343"/>
              <a:gd name="connsiteY13435" fmla="*/ 145757 h 512833"/>
              <a:gd name="connsiteX13436" fmla="*/ 1069465 w 4972343"/>
              <a:gd name="connsiteY13436" fmla="*/ 145757 h 512833"/>
              <a:gd name="connsiteX13437" fmla="*/ 1077315 w 4972343"/>
              <a:gd name="connsiteY13437" fmla="*/ 153607 h 512833"/>
              <a:gd name="connsiteX13438" fmla="*/ 1069465 w 4972343"/>
              <a:gd name="connsiteY13438" fmla="*/ 161457 h 512833"/>
              <a:gd name="connsiteX13439" fmla="*/ 1061615 w 4972343"/>
              <a:gd name="connsiteY13439" fmla="*/ 153607 h 512833"/>
              <a:gd name="connsiteX13440" fmla="*/ 1069465 w 4972343"/>
              <a:gd name="connsiteY13440" fmla="*/ 145757 h 512833"/>
              <a:gd name="connsiteX13441" fmla="*/ 1041219 w 4972343"/>
              <a:gd name="connsiteY13441" fmla="*/ 145757 h 512833"/>
              <a:gd name="connsiteX13442" fmla="*/ 1049069 w 4972343"/>
              <a:gd name="connsiteY13442" fmla="*/ 153607 h 512833"/>
              <a:gd name="connsiteX13443" fmla="*/ 1041219 w 4972343"/>
              <a:gd name="connsiteY13443" fmla="*/ 161457 h 512833"/>
              <a:gd name="connsiteX13444" fmla="*/ 1033369 w 4972343"/>
              <a:gd name="connsiteY13444" fmla="*/ 153607 h 512833"/>
              <a:gd name="connsiteX13445" fmla="*/ 1041219 w 4972343"/>
              <a:gd name="connsiteY13445" fmla="*/ 145757 h 512833"/>
              <a:gd name="connsiteX13446" fmla="*/ 1012974 w 4972343"/>
              <a:gd name="connsiteY13446" fmla="*/ 145757 h 512833"/>
              <a:gd name="connsiteX13447" fmla="*/ 1020824 w 4972343"/>
              <a:gd name="connsiteY13447" fmla="*/ 153607 h 512833"/>
              <a:gd name="connsiteX13448" fmla="*/ 1012974 w 4972343"/>
              <a:gd name="connsiteY13448" fmla="*/ 161457 h 512833"/>
              <a:gd name="connsiteX13449" fmla="*/ 1005124 w 4972343"/>
              <a:gd name="connsiteY13449" fmla="*/ 153607 h 512833"/>
              <a:gd name="connsiteX13450" fmla="*/ 1012974 w 4972343"/>
              <a:gd name="connsiteY13450" fmla="*/ 145757 h 512833"/>
              <a:gd name="connsiteX13451" fmla="*/ 984728 w 4972343"/>
              <a:gd name="connsiteY13451" fmla="*/ 145757 h 512833"/>
              <a:gd name="connsiteX13452" fmla="*/ 992578 w 4972343"/>
              <a:gd name="connsiteY13452" fmla="*/ 153607 h 512833"/>
              <a:gd name="connsiteX13453" fmla="*/ 984728 w 4972343"/>
              <a:gd name="connsiteY13453" fmla="*/ 161457 h 512833"/>
              <a:gd name="connsiteX13454" fmla="*/ 976878 w 4972343"/>
              <a:gd name="connsiteY13454" fmla="*/ 153607 h 512833"/>
              <a:gd name="connsiteX13455" fmla="*/ 984728 w 4972343"/>
              <a:gd name="connsiteY13455" fmla="*/ 145757 h 512833"/>
              <a:gd name="connsiteX13456" fmla="*/ 956483 w 4972343"/>
              <a:gd name="connsiteY13456" fmla="*/ 145757 h 512833"/>
              <a:gd name="connsiteX13457" fmla="*/ 964333 w 4972343"/>
              <a:gd name="connsiteY13457" fmla="*/ 153607 h 512833"/>
              <a:gd name="connsiteX13458" fmla="*/ 956483 w 4972343"/>
              <a:gd name="connsiteY13458" fmla="*/ 161457 h 512833"/>
              <a:gd name="connsiteX13459" fmla="*/ 948633 w 4972343"/>
              <a:gd name="connsiteY13459" fmla="*/ 153607 h 512833"/>
              <a:gd name="connsiteX13460" fmla="*/ 956483 w 4972343"/>
              <a:gd name="connsiteY13460" fmla="*/ 145757 h 512833"/>
              <a:gd name="connsiteX13461" fmla="*/ 928237 w 4972343"/>
              <a:gd name="connsiteY13461" fmla="*/ 145757 h 512833"/>
              <a:gd name="connsiteX13462" fmla="*/ 936087 w 4972343"/>
              <a:gd name="connsiteY13462" fmla="*/ 153607 h 512833"/>
              <a:gd name="connsiteX13463" fmla="*/ 928237 w 4972343"/>
              <a:gd name="connsiteY13463" fmla="*/ 161457 h 512833"/>
              <a:gd name="connsiteX13464" fmla="*/ 920387 w 4972343"/>
              <a:gd name="connsiteY13464" fmla="*/ 153607 h 512833"/>
              <a:gd name="connsiteX13465" fmla="*/ 928237 w 4972343"/>
              <a:gd name="connsiteY13465" fmla="*/ 145757 h 512833"/>
              <a:gd name="connsiteX13466" fmla="*/ 899992 w 4972343"/>
              <a:gd name="connsiteY13466" fmla="*/ 145757 h 512833"/>
              <a:gd name="connsiteX13467" fmla="*/ 907842 w 4972343"/>
              <a:gd name="connsiteY13467" fmla="*/ 153607 h 512833"/>
              <a:gd name="connsiteX13468" fmla="*/ 899992 w 4972343"/>
              <a:gd name="connsiteY13468" fmla="*/ 161457 h 512833"/>
              <a:gd name="connsiteX13469" fmla="*/ 892142 w 4972343"/>
              <a:gd name="connsiteY13469" fmla="*/ 153607 h 512833"/>
              <a:gd name="connsiteX13470" fmla="*/ 899992 w 4972343"/>
              <a:gd name="connsiteY13470" fmla="*/ 145757 h 512833"/>
              <a:gd name="connsiteX13471" fmla="*/ 871746 w 4972343"/>
              <a:gd name="connsiteY13471" fmla="*/ 145757 h 512833"/>
              <a:gd name="connsiteX13472" fmla="*/ 879596 w 4972343"/>
              <a:gd name="connsiteY13472" fmla="*/ 153607 h 512833"/>
              <a:gd name="connsiteX13473" fmla="*/ 871746 w 4972343"/>
              <a:gd name="connsiteY13473" fmla="*/ 161457 h 512833"/>
              <a:gd name="connsiteX13474" fmla="*/ 863896 w 4972343"/>
              <a:gd name="connsiteY13474" fmla="*/ 153607 h 512833"/>
              <a:gd name="connsiteX13475" fmla="*/ 871746 w 4972343"/>
              <a:gd name="connsiteY13475" fmla="*/ 145757 h 512833"/>
              <a:gd name="connsiteX13476" fmla="*/ 843501 w 4972343"/>
              <a:gd name="connsiteY13476" fmla="*/ 145757 h 512833"/>
              <a:gd name="connsiteX13477" fmla="*/ 851351 w 4972343"/>
              <a:gd name="connsiteY13477" fmla="*/ 153607 h 512833"/>
              <a:gd name="connsiteX13478" fmla="*/ 843501 w 4972343"/>
              <a:gd name="connsiteY13478" fmla="*/ 161457 h 512833"/>
              <a:gd name="connsiteX13479" fmla="*/ 835651 w 4972343"/>
              <a:gd name="connsiteY13479" fmla="*/ 153607 h 512833"/>
              <a:gd name="connsiteX13480" fmla="*/ 843501 w 4972343"/>
              <a:gd name="connsiteY13480" fmla="*/ 145757 h 512833"/>
              <a:gd name="connsiteX13481" fmla="*/ 815255 w 4972343"/>
              <a:gd name="connsiteY13481" fmla="*/ 145757 h 512833"/>
              <a:gd name="connsiteX13482" fmla="*/ 823105 w 4972343"/>
              <a:gd name="connsiteY13482" fmla="*/ 153607 h 512833"/>
              <a:gd name="connsiteX13483" fmla="*/ 815255 w 4972343"/>
              <a:gd name="connsiteY13483" fmla="*/ 161457 h 512833"/>
              <a:gd name="connsiteX13484" fmla="*/ 807405 w 4972343"/>
              <a:gd name="connsiteY13484" fmla="*/ 153607 h 512833"/>
              <a:gd name="connsiteX13485" fmla="*/ 815255 w 4972343"/>
              <a:gd name="connsiteY13485" fmla="*/ 145757 h 512833"/>
              <a:gd name="connsiteX13486" fmla="*/ 787010 w 4972343"/>
              <a:gd name="connsiteY13486" fmla="*/ 145757 h 512833"/>
              <a:gd name="connsiteX13487" fmla="*/ 794860 w 4972343"/>
              <a:gd name="connsiteY13487" fmla="*/ 153607 h 512833"/>
              <a:gd name="connsiteX13488" fmla="*/ 787010 w 4972343"/>
              <a:gd name="connsiteY13488" fmla="*/ 161457 h 512833"/>
              <a:gd name="connsiteX13489" fmla="*/ 779160 w 4972343"/>
              <a:gd name="connsiteY13489" fmla="*/ 153607 h 512833"/>
              <a:gd name="connsiteX13490" fmla="*/ 787010 w 4972343"/>
              <a:gd name="connsiteY13490" fmla="*/ 145757 h 512833"/>
              <a:gd name="connsiteX13491" fmla="*/ 758764 w 4972343"/>
              <a:gd name="connsiteY13491" fmla="*/ 145757 h 512833"/>
              <a:gd name="connsiteX13492" fmla="*/ 766614 w 4972343"/>
              <a:gd name="connsiteY13492" fmla="*/ 153607 h 512833"/>
              <a:gd name="connsiteX13493" fmla="*/ 758764 w 4972343"/>
              <a:gd name="connsiteY13493" fmla="*/ 161457 h 512833"/>
              <a:gd name="connsiteX13494" fmla="*/ 750914 w 4972343"/>
              <a:gd name="connsiteY13494" fmla="*/ 153607 h 512833"/>
              <a:gd name="connsiteX13495" fmla="*/ 758764 w 4972343"/>
              <a:gd name="connsiteY13495" fmla="*/ 145757 h 512833"/>
              <a:gd name="connsiteX13496" fmla="*/ 730517 w 4972343"/>
              <a:gd name="connsiteY13496" fmla="*/ 145757 h 512833"/>
              <a:gd name="connsiteX13497" fmla="*/ 738368 w 4972343"/>
              <a:gd name="connsiteY13497" fmla="*/ 153607 h 512833"/>
              <a:gd name="connsiteX13498" fmla="*/ 730517 w 4972343"/>
              <a:gd name="connsiteY13498" fmla="*/ 161457 h 512833"/>
              <a:gd name="connsiteX13499" fmla="*/ 722667 w 4972343"/>
              <a:gd name="connsiteY13499" fmla="*/ 153607 h 512833"/>
              <a:gd name="connsiteX13500" fmla="*/ 730517 w 4972343"/>
              <a:gd name="connsiteY13500" fmla="*/ 145757 h 512833"/>
              <a:gd name="connsiteX13501" fmla="*/ 702273 w 4972343"/>
              <a:gd name="connsiteY13501" fmla="*/ 145757 h 512833"/>
              <a:gd name="connsiteX13502" fmla="*/ 710123 w 4972343"/>
              <a:gd name="connsiteY13502" fmla="*/ 153607 h 512833"/>
              <a:gd name="connsiteX13503" fmla="*/ 702273 w 4972343"/>
              <a:gd name="connsiteY13503" fmla="*/ 161457 h 512833"/>
              <a:gd name="connsiteX13504" fmla="*/ 694423 w 4972343"/>
              <a:gd name="connsiteY13504" fmla="*/ 153607 h 512833"/>
              <a:gd name="connsiteX13505" fmla="*/ 702273 w 4972343"/>
              <a:gd name="connsiteY13505" fmla="*/ 145757 h 512833"/>
              <a:gd name="connsiteX13506" fmla="*/ 674027 w 4972343"/>
              <a:gd name="connsiteY13506" fmla="*/ 145757 h 512833"/>
              <a:gd name="connsiteX13507" fmla="*/ 681877 w 4972343"/>
              <a:gd name="connsiteY13507" fmla="*/ 153607 h 512833"/>
              <a:gd name="connsiteX13508" fmla="*/ 674027 w 4972343"/>
              <a:gd name="connsiteY13508" fmla="*/ 161457 h 512833"/>
              <a:gd name="connsiteX13509" fmla="*/ 666177 w 4972343"/>
              <a:gd name="connsiteY13509" fmla="*/ 153607 h 512833"/>
              <a:gd name="connsiteX13510" fmla="*/ 674027 w 4972343"/>
              <a:gd name="connsiteY13510" fmla="*/ 145757 h 512833"/>
              <a:gd name="connsiteX13511" fmla="*/ 645782 w 4972343"/>
              <a:gd name="connsiteY13511" fmla="*/ 145757 h 512833"/>
              <a:gd name="connsiteX13512" fmla="*/ 653632 w 4972343"/>
              <a:gd name="connsiteY13512" fmla="*/ 153607 h 512833"/>
              <a:gd name="connsiteX13513" fmla="*/ 645782 w 4972343"/>
              <a:gd name="connsiteY13513" fmla="*/ 161457 h 512833"/>
              <a:gd name="connsiteX13514" fmla="*/ 637932 w 4972343"/>
              <a:gd name="connsiteY13514" fmla="*/ 153607 h 512833"/>
              <a:gd name="connsiteX13515" fmla="*/ 645782 w 4972343"/>
              <a:gd name="connsiteY13515" fmla="*/ 145757 h 512833"/>
              <a:gd name="connsiteX13516" fmla="*/ 617536 w 4972343"/>
              <a:gd name="connsiteY13516" fmla="*/ 145757 h 512833"/>
              <a:gd name="connsiteX13517" fmla="*/ 625386 w 4972343"/>
              <a:gd name="connsiteY13517" fmla="*/ 153607 h 512833"/>
              <a:gd name="connsiteX13518" fmla="*/ 617536 w 4972343"/>
              <a:gd name="connsiteY13518" fmla="*/ 161457 h 512833"/>
              <a:gd name="connsiteX13519" fmla="*/ 609686 w 4972343"/>
              <a:gd name="connsiteY13519" fmla="*/ 153607 h 512833"/>
              <a:gd name="connsiteX13520" fmla="*/ 617536 w 4972343"/>
              <a:gd name="connsiteY13520" fmla="*/ 145757 h 512833"/>
              <a:gd name="connsiteX13521" fmla="*/ 589291 w 4972343"/>
              <a:gd name="connsiteY13521" fmla="*/ 145757 h 512833"/>
              <a:gd name="connsiteX13522" fmla="*/ 597141 w 4972343"/>
              <a:gd name="connsiteY13522" fmla="*/ 153607 h 512833"/>
              <a:gd name="connsiteX13523" fmla="*/ 589291 w 4972343"/>
              <a:gd name="connsiteY13523" fmla="*/ 161457 h 512833"/>
              <a:gd name="connsiteX13524" fmla="*/ 581441 w 4972343"/>
              <a:gd name="connsiteY13524" fmla="*/ 153607 h 512833"/>
              <a:gd name="connsiteX13525" fmla="*/ 589291 w 4972343"/>
              <a:gd name="connsiteY13525" fmla="*/ 145757 h 512833"/>
              <a:gd name="connsiteX13526" fmla="*/ 561045 w 4972343"/>
              <a:gd name="connsiteY13526" fmla="*/ 145757 h 512833"/>
              <a:gd name="connsiteX13527" fmla="*/ 568895 w 4972343"/>
              <a:gd name="connsiteY13527" fmla="*/ 153607 h 512833"/>
              <a:gd name="connsiteX13528" fmla="*/ 561045 w 4972343"/>
              <a:gd name="connsiteY13528" fmla="*/ 161457 h 512833"/>
              <a:gd name="connsiteX13529" fmla="*/ 553195 w 4972343"/>
              <a:gd name="connsiteY13529" fmla="*/ 153607 h 512833"/>
              <a:gd name="connsiteX13530" fmla="*/ 561045 w 4972343"/>
              <a:gd name="connsiteY13530" fmla="*/ 145757 h 512833"/>
              <a:gd name="connsiteX13531" fmla="*/ 532800 w 4972343"/>
              <a:gd name="connsiteY13531" fmla="*/ 145757 h 512833"/>
              <a:gd name="connsiteX13532" fmla="*/ 540650 w 4972343"/>
              <a:gd name="connsiteY13532" fmla="*/ 153607 h 512833"/>
              <a:gd name="connsiteX13533" fmla="*/ 532800 w 4972343"/>
              <a:gd name="connsiteY13533" fmla="*/ 161457 h 512833"/>
              <a:gd name="connsiteX13534" fmla="*/ 524950 w 4972343"/>
              <a:gd name="connsiteY13534" fmla="*/ 153607 h 512833"/>
              <a:gd name="connsiteX13535" fmla="*/ 532800 w 4972343"/>
              <a:gd name="connsiteY13535" fmla="*/ 145757 h 512833"/>
              <a:gd name="connsiteX13536" fmla="*/ 504554 w 4972343"/>
              <a:gd name="connsiteY13536" fmla="*/ 145757 h 512833"/>
              <a:gd name="connsiteX13537" fmla="*/ 512404 w 4972343"/>
              <a:gd name="connsiteY13537" fmla="*/ 153607 h 512833"/>
              <a:gd name="connsiteX13538" fmla="*/ 504554 w 4972343"/>
              <a:gd name="connsiteY13538" fmla="*/ 161457 h 512833"/>
              <a:gd name="connsiteX13539" fmla="*/ 496704 w 4972343"/>
              <a:gd name="connsiteY13539" fmla="*/ 153607 h 512833"/>
              <a:gd name="connsiteX13540" fmla="*/ 504554 w 4972343"/>
              <a:gd name="connsiteY13540" fmla="*/ 145757 h 512833"/>
              <a:gd name="connsiteX13541" fmla="*/ 476309 w 4972343"/>
              <a:gd name="connsiteY13541" fmla="*/ 145757 h 512833"/>
              <a:gd name="connsiteX13542" fmla="*/ 484159 w 4972343"/>
              <a:gd name="connsiteY13542" fmla="*/ 153607 h 512833"/>
              <a:gd name="connsiteX13543" fmla="*/ 476309 w 4972343"/>
              <a:gd name="connsiteY13543" fmla="*/ 161457 h 512833"/>
              <a:gd name="connsiteX13544" fmla="*/ 468459 w 4972343"/>
              <a:gd name="connsiteY13544" fmla="*/ 153607 h 512833"/>
              <a:gd name="connsiteX13545" fmla="*/ 476309 w 4972343"/>
              <a:gd name="connsiteY13545" fmla="*/ 145757 h 512833"/>
              <a:gd name="connsiteX13546" fmla="*/ 448063 w 4972343"/>
              <a:gd name="connsiteY13546" fmla="*/ 145757 h 512833"/>
              <a:gd name="connsiteX13547" fmla="*/ 455913 w 4972343"/>
              <a:gd name="connsiteY13547" fmla="*/ 153607 h 512833"/>
              <a:gd name="connsiteX13548" fmla="*/ 448063 w 4972343"/>
              <a:gd name="connsiteY13548" fmla="*/ 161457 h 512833"/>
              <a:gd name="connsiteX13549" fmla="*/ 440213 w 4972343"/>
              <a:gd name="connsiteY13549" fmla="*/ 153607 h 512833"/>
              <a:gd name="connsiteX13550" fmla="*/ 448063 w 4972343"/>
              <a:gd name="connsiteY13550" fmla="*/ 145757 h 512833"/>
              <a:gd name="connsiteX13551" fmla="*/ 419818 w 4972343"/>
              <a:gd name="connsiteY13551" fmla="*/ 145757 h 512833"/>
              <a:gd name="connsiteX13552" fmla="*/ 427668 w 4972343"/>
              <a:gd name="connsiteY13552" fmla="*/ 153607 h 512833"/>
              <a:gd name="connsiteX13553" fmla="*/ 419818 w 4972343"/>
              <a:gd name="connsiteY13553" fmla="*/ 161457 h 512833"/>
              <a:gd name="connsiteX13554" fmla="*/ 411968 w 4972343"/>
              <a:gd name="connsiteY13554" fmla="*/ 153607 h 512833"/>
              <a:gd name="connsiteX13555" fmla="*/ 419818 w 4972343"/>
              <a:gd name="connsiteY13555" fmla="*/ 145757 h 512833"/>
              <a:gd name="connsiteX13556" fmla="*/ 391572 w 4972343"/>
              <a:gd name="connsiteY13556" fmla="*/ 145757 h 512833"/>
              <a:gd name="connsiteX13557" fmla="*/ 399422 w 4972343"/>
              <a:gd name="connsiteY13557" fmla="*/ 153607 h 512833"/>
              <a:gd name="connsiteX13558" fmla="*/ 391572 w 4972343"/>
              <a:gd name="connsiteY13558" fmla="*/ 161457 h 512833"/>
              <a:gd name="connsiteX13559" fmla="*/ 383722 w 4972343"/>
              <a:gd name="connsiteY13559" fmla="*/ 153607 h 512833"/>
              <a:gd name="connsiteX13560" fmla="*/ 391572 w 4972343"/>
              <a:gd name="connsiteY13560" fmla="*/ 145757 h 512833"/>
              <a:gd name="connsiteX13561" fmla="*/ 363327 w 4972343"/>
              <a:gd name="connsiteY13561" fmla="*/ 145757 h 512833"/>
              <a:gd name="connsiteX13562" fmla="*/ 371177 w 4972343"/>
              <a:gd name="connsiteY13562" fmla="*/ 153607 h 512833"/>
              <a:gd name="connsiteX13563" fmla="*/ 363327 w 4972343"/>
              <a:gd name="connsiteY13563" fmla="*/ 161457 h 512833"/>
              <a:gd name="connsiteX13564" fmla="*/ 355477 w 4972343"/>
              <a:gd name="connsiteY13564" fmla="*/ 153607 h 512833"/>
              <a:gd name="connsiteX13565" fmla="*/ 363327 w 4972343"/>
              <a:gd name="connsiteY13565" fmla="*/ 145757 h 512833"/>
              <a:gd name="connsiteX13566" fmla="*/ 335081 w 4972343"/>
              <a:gd name="connsiteY13566" fmla="*/ 145757 h 512833"/>
              <a:gd name="connsiteX13567" fmla="*/ 342931 w 4972343"/>
              <a:gd name="connsiteY13567" fmla="*/ 153607 h 512833"/>
              <a:gd name="connsiteX13568" fmla="*/ 335081 w 4972343"/>
              <a:gd name="connsiteY13568" fmla="*/ 161457 h 512833"/>
              <a:gd name="connsiteX13569" fmla="*/ 327231 w 4972343"/>
              <a:gd name="connsiteY13569" fmla="*/ 153607 h 512833"/>
              <a:gd name="connsiteX13570" fmla="*/ 335081 w 4972343"/>
              <a:gd name="connsiteY13570" fmla="*/ 145757 h 512833"/>
              <a:gd name="connsiteX13571" fmla="*/ 306836 w 4972343"/>
              <a:gd name="connsiteY13571" fmla="*/ 145757 h 512833"/>
              <a:gd name="connsiteX13572" fmla="*/ 314686 w 4972343"/>
              <a:gd name="connsiteY13572" fmla="*/ 153607 h 512833"/>
              <a:gd name="connsiteX13573" fmla="*/ 306836 w 4972343"/>
              <a:gd name="connsiteY13573" fmla="*/ 161457 h 512833"/>
              <a:gd name="connsiteX13574" fmla="*/ 298986 w 4972343"/>
              <a:gd name="connsiteY13574" fmla="*/ 153607 h 512833"/>
              <a:gd name="connsiteX13575" fmla="*/ 306836 w 4972343"/>
              <a:gd name="connsiteY13575" fmla="*/ 145757 h 512833"/>
              <a:gd name="connsiteX13576" fmla="*/ 278590 w 4972343"/>
              <a:gd name="connsiteY13576" fmla="*/ 145757 h 512833"/>
              <a:gd name="connsiteX13577" fmla="*/ 286440 w 4972343"/>
              <a:gd name="connsiteY13577" fmla="*/ 153607 h 512833"/>
              <a:gd name="connsiteX13578" fmla="*/ 278590 w 4972343"/>
              <a:gd name="connsiteY13578" fmla="*/ 161457 h 512833"/>
              <a:gd name="connsiteX13579" fmla="*/ 270740 w 4972343"/>
              <a:gd name="connsiteY13579" fmla="*/ 153607 h 512833"/>
              <a:gd name="connsiteX13580" fmla="*/ 278590 w 4972343"/>
              <a:gd name="connsiteY13580" fmla="*/ 145757 h 512833"/>
              <a:gd name="connsiteX13581" fmla="*/ 250345 w 4972343"/>
              <a:gd name="connsiteY13581" fmla="*/ 145757 h 512833"/>
              <a:gd name="connsiteX13582" fmla="*/ 258195 w 4972343"/>
              <a:gd name="connsiteY13582" fmla="*/ 153607 h 512833"/>
              <a:gd name="connsiteX13583" fmla="*/ 250345 w 4972343"/>
              <a:gd name="connsiteY13583" fmla="*/ 161457 h 512833"/>
              <a:gd name="connsiteX13584" fmla="*/ 242495 w 4972343"/>
              <a:gd name="connsiteY13584" fmla="*/ 153607 h 512833"/>
              <a:gd name="connsiteX13585" fmla="*/ 250345 w 4972343"/>
              <a:gd name="connsiteY13585" fmla="*/ 145757 h 512833"/>
              <a:gd name="connsiteX13586" fmla="*/ 222099 w 4972343"/>
              <a:gd name="connsiteY13586" fmla="*/ 145757 h 512833"/>
              <a:gd name="connsiteX13587" fmla="*/ 229949 w 4972343"/>
              <a:gd name="connsiteY13587" fmla="*/ 153607 h 512833"/>
              <a:gd name="connsiteX13588" fmla="*/ 222099 w 4972343"/>
              <a:gd name="connsiteY13588" fmla="*/ 161457 h 512833"/>
              <a:gd name="connsiteX13589" fmla="*/ 214249 w 4972343"/>
              <a:gd name="connsiteY13589" fmla="*/ 153607 h 512833"/>
              <a:gd name="connsiteX13590" fmla="*/ 222099 w 4972343"/>
              <a:gd name="connsiteY13590" fmla="*/ 145757 h 512833"/>
              <a:gd name="connsiteX13591" fmla="*/ 193854 w 4972343"/>
              <a:gd name="connsiteY13591" fmla="*/ 145757 h 512833"/>
              <a:gd name="connsiteX13592" fmla="*/ 201704 w 4972343"/>
              <a:gd name="connsiteY13592" fmla="*/ 153607 h 512833"/>
              <a:gd name="connsiteX13593" fmla="*/ 193854 w 4972343"/>
              <a:gd name="connsiteY13593" fmla="*/ 161457 h 512833"/>
              <a:gd name="connsiteX13594" fmla="*/ 186004 w 4972343"/>
              <a:gd name="connsiteY13594" fmla="*/ 153607 h 512833"/>
              <a:gd name="connsiteX13595" fmla="*/ 193854 w 4972343"/>
              <a:gd name="connsiteY13595" fmla="*/ 145757 h 512833"/>
              <a:gd name="connsiteX13596" fmla="*/ 165608 w 4972343"/>
              <a:gd name="connsiteY13596" fmla="*/ 145757 h 512833"/>
              <a:gd name="connsiteX13597" fmla="*/ 173458 w 4972343"/>
              <a:gd name="connsiteY13597" fmla="*/ 153607 h 512833"/>
              <a:gd name="connsiteX13598" fmla="*/ 165608 w 4972343"/>
              <a:gd name="connsiteY13598" fmla="*/ 161457 h 512833"/>
              <a:gd name="connsiteX13599" fmla="*/ 157758 w 4972343"/>
              <a:gd name="connsiteY13599" fmla="*/ 153607 h 512833"/>
              <a:gd name="connsiteX13600" fmla="*/ 165608 w 4972343"/>
              <a:gd name="connsiteY13600" fmla="*/ 145757 h 512833"/>
              <a:gd name="connsiteX13601" fmla="*/ 137363 w 4972343"/>
              <a:gd name="connsiteY13601" fmla="*/ 145757 h 512833"/>
              <a:gd name="connsiteX13602" fmla="*/ 145213 w 4972343"/>
              <a:gd name="connsiteY13602" fmla="*/ 153607 h 512833"/>
              <a:gd name="connsiteX13603" fmla="*/ 137363 w 4972343"/>
              <a:gd name="connsiteY13603" fmla="*/ 161457 h 512833"/>
              <a:gd name="connsiteX13604" fmla="*/ 129513 w 4972343"/>
              <a:gd name="connsiteY13604" fmla="*/ 153607 h 512833"/>
              <a:gd name="connsiteX13605" fmla="*/ 137363 w 4972343"/>
              <a:gd name="connsiteY13605" fmla="*/ 145757 h 512833"/>
              <a:gd name="connsiteX13606" fmla="*/ 109117 w 4972343"/>
              <a:gd name="connsiteY13606" fmla="*/ 145757 h 512833"/>
              <a:gd name="connsiteX13607" fmla="*/ 116967 w 4972343"/>
              <a:gd name="connsiteY13607" fmla="*/ 153607 h 512833"/>
              <a:gd name="connsiteX13608" fmla="*/ 109117 w 4972343"/>
              <a:gd name="connsiteY13608" fmla="*/ 161457 h 512833"/>
              <a:gd name="connsiteX13609" fmla="*/ 101267 w 4972343"/>
              <a:gd name="connsiteY13609" fmla="*/ 153607 h 512833"/>
              <a:gd name="connsiteX13610" fmla="*/ 109117 w 4972343"/>
              <a:gd name="connsiteY13610" fmla="*/ 145757 h 512833"/>
              <a:gd name="connsiteX13611" fmla="*/ 80872 w 4972343"/>
              <a:gd name="connsiteY13611" fmla="*/ 145757 h 512833"/>
              <a:gd name="connsiteX13612" fmla="*/ 88722 w 4972343"/>
              <a:gd name="connsiteY13612" fmla="*/ 153607 h 512833"/>
              <a:gd name="connsiteX13613" fmla="*/ 80872 w 4972343"/>
              <a:gd name="connsiteY13613" fmla="*/ 161457 h 512833"/>
              <a:gd name="connsiteX13614" fmla="*/ 73022 w 4972343"/>
              <a:gd name="connsiteY13614" fmla="*/ 153607 h 512833"/>
              <a:gd name="connsiteX13615" fmla="*/ 80872 w 4972343"/>
              <a:gd name="connsiteY13615" fmla="*/ 145757 h 512833"/>
              <a:gd name="connsiteX13616" fmla="*/ 52627 w 4972343"/>
              <a:gd name="connsiteY13616" fmla="*/ 145757 h 512833"/>
              <a:gd name="connsiteX13617" fmla="*/ 60477 w 4972343"/>
              <a:gd name="connsiteY13617" fmla="*/ 153607 h 512833"/>
              <a:gd name="connsiteX13618" fmla="*/ 52627 w 4972343"/>
              <a:gd name="connsiteY13618" fmla="*/ 161457 h 512833"/>
              <a:gd name="connsiteX13619" fmla="*/ 44777 w 4972343"/>
              <a:gd name="connsiteY13619" fmla="*/ 153607 h 512833"/>
              <a:gd name="connsiteX13620" fmla="*/ 52627 w 4972343"/>
              <a:gd name="connsiteY13620" fmla="*/ 145757 h 512833"/>
              <a:gd name="connsiteX13621" fmla="*/ 24381 w 4972343"/>
              <a:gd name="connsiteY13621" fmla="*/ 145757 h 512833"/>
              <a:gd name="connsiteX13622" fmla="*/ 32231 w 4972343"/>
              <a:gd name="connsiteY13622" fmla="*/ 153607 h 512833"/>
              <a:gd name="connsiteX13623" fmla="*/ 24381 w 4972343"/>
              <a:gd name="connsiteY13623" fmla="*/ 161457 h 512833"/>
              <a:gd name="connsiteX13624" fmla="*/ 16531 w 4972343"/>
              <a:gd name="connsiteY13624" fmla="*/ 153607 h 512833"/>
              <a:gd name="connsiteX13625" fmla="*/ 24381 w 4972343"/>
              <a:gd name="connsiteY13625" fmla="*/ 145757 h 512833"/>
              <a:gd name="connsiteX13626" fmla="*/ 4953148 w 4972343"/>
              <a:gd name="connsiteY13626" fmla="*/ 121436 h 512833"/>
              <a:gd name="connsiteX13627" fmla="*/ 4960858 w 4972343"/>
              <a:gd name="connsiteY13627" fmla="*/ 129146 h 512833"/>
              <a:gd name="connsiteX13628" fmla="*/ 4953148 w 4972343"/>
              <a:gd name="connsiteY13628" fmla="*/ 136856 h 512833"/>
              <a:gd name="connsiteX13629" fmla="*/ 4945438 w 4972343"/>
              <a:gd name="connsiteY13629" fmla="*/ 129146 h 512833"/>
              <a:gd name="connsiteX13630" fmla="*/ 4953148 w 4972343"/>
              <a:gd name="connsiteY13630" fmla="*/ 121436 h 512833"/>
              <a:gd name="connsiteX13631" fmla="*/ 4924903 w 4972343"/>
              <a:gd name="connsiteY13631" fmla="*/ 121436 h 512833"/>
              <a:gd name="connsiteX13632" fmla="*/ 4932613 w 4972343"/>
              <a:gd name="connsiteY13632" fmla="*/ 129146 h 512833"/>
              <a:gd name="connsiteX13633" fmla="*/ 4924903 w 4972343"/>
              <a:gd name="connsiteY13633" fmla="*/ 136856 h 512833"/>
              <a:gd name="connsiteX13634" fmla="*/ 4917193 w 4972343"/>
              <a:gd name="connsiteY13634" fmla="*/ 129146 h 512833"/>
              <a:gd name="connsiteX13635" fmla="*/ 4924903 w 4972343"/>
              <a:gd name="connsiteY13635" fmla="*/ 121436 h 512833"/>
              <a:gd name="connsiteX13636" fmla="*/ 4896657 w 4972343"/>
              <a:gd name="connsiteY13636" fmla="*/ 121436 h 512833"/>
              <a:gd name="connsiteX13637" fmla="*/ 4904367 w 4972343"/>
              <a:gd name="connsiteY13637" fmla="*/ 129146 h 512833"/>
              <a:gd name="connsiteX13638" fmla="*/ 4896657 w 4972343"/>
              <a:gd name="connsiteY13638" fmla="*/ 136856 h 512833"/>
              <a:gd name="connsiteX13639" fmla="*/ 4888947 w 4972343"/>
              <a:gd name="connsiteY13639" fmla="*/ 129146 h 512833"/>
              <a:gd name="connsiteX13640" fmla="*/ 4896657 w 4972343"/>
              <a:gd name="connsiteY13640" fmla="*/ 121436 h 512833"/>
              <a:gd name="connsiteX13641" fmla="*/ 4868412 w 4972343"/>
              <a:gd name="connsiteY13641" fmla="*/ 121436 h 512833"/>
              <a:gd name="connsiteX13642" fmla="*/ 4876122 w 4972343"/>
              <a:gd name="connsiteY13642" fmla="*/ 129146 h 512833"/>
              <a:gd name="connsiteX13643" fmla="*/ 4868412 w 4972343"/>
              <a:gd name="connsiteY13643" fmla="*/ 136856 h 512833"/>
              <a:gd name="connsiteX13644" fmla="*/ 4860702 w 4972343"/>
              <a:gd name="connsiteY13644" fmla="*/ 129146 h 512833"/>
              <a:gd name="connsiteX13645" fmla="*/ 4868412 w 4972343"/>
              <a:gd name="connsiteY13645" fmla="*/ 121436 h 512833"/>
              <a:gd name="connsiteX13646" fmla="*/ 4840166 w 4972343"/>
              <a:gd name="connsiteY13646" fmla="*/ 121436 h 512833"/>
              <a:gd name="connsiteX13647" fmla="*/ 4847876 w 4972343"/>
              <a:gd name="connsiteY13647" fmla="*/ 129146 h 512833"/>
              <a:gd name="connsiteX13648" fmla="*/ 4840166 w 4972343"/>
              <a:gd name="connsiteY13648" fmla="*/ 136856 h 512833"/>
              <a:gd name="connsiteX13649" fmla="*/ 4832456 w 4972343"/>
              <a:gd name="connsiteY13649" fmla="*/ 129146 h 512833"/>
              <a:gd name="connsiteX13650" fmla="*/ 4840166 w 4972343"/>
              <a:gd name="connsiteY13650" fmla="*/ 121436 h 512833"/>
              <a:gd name="connsiteX13651" fmla="*/ 4811921 w 4972343"/>
              <a:gd name="connsiteY13651" fmla="*/ 121436 h 512833"/>
              <a:gd name="connsiteX13652" fmla="*/ 4819631 w 4972343"/>
              <a:gd name="connsiteY13652" fmla="*/ 129146 h 512833"/>
              <a:gd name="connsiteX13653" fmla="*/ 4811921 w 4972343"/>
              <a:gd name="connsiteY13653" fmla="*/ 136856 h 512833"/>
              <a:gd name="connsiteX13654" fmla="*/ 4804211 w 4972343"/>
              <a:gd name="connsiteY13654" fmla="*/ 129146 h 512833"/>
              <a:gd name="connsiteX13655" fmla="*/ 4811921 w 4972343"/>
              <a:gd name="connsiteY13655" fmla="*/ 121436 h 512833"/>
              <a:gd name="connsiteX13656" fmla="*/ 4783675 w 4972343"/>
              <a:gd name="connsiteY13656" fmla="*/ 121436 h 512833"/>
              <a:gd name="connsiteX13657" fmla="*/ 4791385 w 4972343"/>
              <a:gd name="connsiteY13657" fmla="*/ 129146 h 512833"/>
              <a:gd name="connsiteX13658" fmla="*/ 4783675 w 4972343"/>
              <a:gd name="connsiteY13658" fmla="*/ 136856 h 512833"/>
              <a:gd name="connsiteX13659" fmla="*/ 4775965 w 4972343"/>
              <a:gd name="connsiteY13659" fmla="*/ 129146 h 512833"/>
              <a:gd name="connsiteX13660" fmla="*/ 4783675 w 4972343"/>
              <a:gd name="connsiteY13660" fmla="*/ 121436 h 512833"/>
              <a:gd name="connsiteX13661" fmla="*/ 4755430 w 4972343"/>
              <a:gd name="connsiteY13661" fmla="*/ 121436 h 512833"/>
              <a:gd name="connsiteX13662" fmla="*/ 4763140 w 4972343"/>
              <a:gd name="connsiteY13662" fmla="*/ 129146 h 512833"/>
              <a:gd name="connsiteX13663" fmla="*/ 4755430 w 4972343"/>
              <a:gd name="connsiteY13663" fmla="*/ 136856 h 512833"/>
              <a:gd name="connsiteX13664" fmla="*/ 4747720 w 4972343"/>
              <a:gd name="connsiteY13664" fmla="*/ 129146 h 512833"/>
              <a:gd name="connsiteX13665" fmla="*/ 4755430 w 4972343"/>
              <a:gd name="connsiteY13665" fmla="*/ 121436 h 512833"/>
              <a:gd name="connsiteX13666" fmla="*/ 4727184 w 4972343"/>
              <a:gd name="connsiteY13666" fmla="*/ 121436 h 512833"/>
              <a:gd name="connsiteX13667" fmla="*/ 4734894 w 4972343"/>
              <a:gd name="connsiteY13667" fmla="*/ 129146 h 512833"/>
              <a:gd name="connsiteX13668" fmla="*/ 4727184 w 4972343"/>
              <a:gd name="connsiteY13668" fmla="*/ 136856 h 512833"/>
              <a:gd name="connsiteX13669" fmla="*/ 4719474 w 4972343"/>
              <a:gd name="connsiteY13669" fmla="*/ 129146 h 512833"/>
              <a:gd name="connsiteX13670" fmla="*/ 4727184 w 4972343"/>
              <a:gd name="connsiteY13670" fmla="*/ 121436 h 512833"/>
              <a:gd name="connsiteX13671" fmla="*/ 4698939 w 4972343"/>
              <a:gd name="connsiteY13671" fmla="*/ 121436 h 512833"/>
              <a:gd name="connsiteX13672" fmla="*/ 4706649 w 4972343"/>
              <a:gd name="connsiteY13672" fmla="*/ 129146 h 512833"/>
              <a:gd name="connsiteX13673" fmla="*/ 4698939 w 4972343"/>
              <a:gd name="connsiteY13673" fmla="*/ 136856 h 512833"/>
              <a:gd name="connsiteX13674" fmla="*/ 4691229 w 4972343"/>
              <a:gd name="connsiteY13674" fmla="*/ 129146 h 512833"/>
              <a:gd name="connsiteX13675" fmla="*/ 4698939 w 4972343"/>
              <a:gd name="connsiteY13675" fmla="*/ 121436 h 512833"/>
              <a:gd name="connsiteX13676" fmla="*/ 4670693 w 4972343"/>
              <a:gd name="connsiteY13676" fmla="*/ 121436 h 512833"/>
              <a:gd name="connsiteX13677" fmla="*/ 4678403 w 4972343"/>
              <a:gd name="connsiteY13677" fmla="*/ 129146 h 512833"/>
              <a:gd name="connsiteX13678" fmla="*/ 4670693 w 4972343"/>
              <a:gd name="connsiteY13678" fmla="*/ 136856 h 512833"/>
              <a:gd name="connsiteX13679" fmla="*/ 4662983 w 4972343"/>
              <a:gd name="connsiteY13679" fmla="*/ 129146 h 512833"/>
              <a:gd name="connsiteX13680" fmla="*/ 4670693 w 4972343"/>
              <a:gd name="connsiteY13680" fmla="*/ 121436 h 512833"/>
              <a:gd name="connsiteX13681" fmla="*/ 4642448 w 4972343"/>
              <a:gd name="connsiteY13681" fmla="*/ 121436 h 512833"/>
              <a:gd name="connsiteX13682" fmla="*/ 4650158 w 4972343"/>
              <a:gd name="connsiteY13682" fmla="*/ 129146 h 512833"/>
              <a:gd name="connsiteX13683" fmla="*/ 4642448 w 4972343"/>
              <a:gd name="connsiteY13683" fmla="*/ 136856 h 512833"/>
              <a:gd name="connsiteX13684" fmla="*/ 4634738 w 4972343"/>
              <a:gd name="connsiteY13684" fmla="*/ 129146 h 512833"/>
              <a:gd name="connsiteX13685" fmla="*/ 4642448 w 4972343"/>
              <a:gd name="connsiteY13685" fmla="*/ 121436 h 512833"/>
              <a:gd name="connsiteX13686" fmla="*/ 4614202 w 4972343"/>
              <a:gd name="connsiteY13686" fmla="*/ 121436 h 512833"/>
              <a:gd name="connsiteX13687" fmla="*/ 4621912 w 4972343"/>
              <a:gd name="connsiteY13687" fmla="*/ 129146 h 512833"/>
              <a:gd name="connsiteX13688" fmla="*/ 4614202 w 4972343"/>
              <a:gd name="connsiteY13688" fmla="*/ 136856 h 512833"/>
              <a:gd name="connsiteX13689" fmla="*/ 4606492 w 4972343"/>
              <a:gd name="connsiteY13689" fmla="*/ 129146 h 512833"/>
              <a:gd name="connsiteX13690" fmla="*/ 4614202 w 4972343"/>
              <a:gd name="connsiteY13690" fmla="*/ 121436 h 512833"/>
              <a:gd name="connsiteX13691" fmla="*/ 4585957 w 4972343"/>
              <a:gd name="connsiteY13691" fmla="*/ 121436 h 512833"/>
              <a:gd name="connsiteX13692" fmla="*/ 4593668 w 4972343"/>
              <a:gd name="connsiteY13692" fmla="*/ 129146 h 512833"/>
              <a:gd name="connsiteX13693" fmla="*/ 4585957 w 4972343"/>
              <a:gd name="connsiteY13693" fmla="*/ 136856 h 512833"/>
              <a:gd name="connsiteX13694" fmla="*/ 4578247 w 4972343"/>
              <a:gd name="connsiteY13694" fmla="*/ 129146 h 512833"/>
              <a:gd name="connsiteX13695" fmla="*/ 4585957 w 4972343"/>
              <a:gd name="connsiteY13695" fmla="*/ 121436 h 512833"/>
              <a:gd name="connsiteX13696" fmla="*/ 4557711 w 4972343"/>
              <a:gd name="connsiteY13696" fmla="*/ 121436 h 512833"/>
              <a:gd name="connsiteX13697" fmla="*/ 4565421 w 4972343"/>
              <a:gd name="connsiteY13697" fmla="*/ 129146 h 512833"/>
              <a:gd name="connsiteX13698" fmla="*/ 4557711 w 4972343"/>
              <a:gd name="connsiteY13698" fmla="*/ 136856 h 512833"/>
              <a:gd name="connsiteX13699" fmla="*/ 4550001 w 4972343"/>
              <a:gd name="connsiteY13699" fmla="*/ 129146 h 512833"/>
              <a:gd name="connsiteX13700" fmla="*/ 4557711 w 4972343"/>
              <a:gd name="connsiteY13700" fmla="*/ 121436 h 512833"/>
              <a:gd name="connsiteX13701" fmla="*/ 4529466 w 4972343"/>
              <a:gd name="connsiteY13701" fmla="*/ 121436 h 512833"/>
              <a:gd name="connsiteX13702" fmla="*/ 4537177 w 4972343"/>
              <a:gd name="connsiteY13702" fmla="*/ 129146 h 512833"/>
              <a:gd name="connsiteX13703" fmla="*/ 4529466 w 4972343"/>
              <a:gd name="connsiteY13703" fmla="*/ 136856 h 512833"/>
              <a:gd name="connsiteX13704" fmla="*/ 4521756 w 4972343"/>
              <a:gd name="connsiteY13704" fmla="*/ 129146 h 512833"/>
              <a:gd name="connsiteX13705" fmla="*/ 4529466 w 4972343"/>
              <a:gd name="connsiteY13705" fmla="*/ 121436 h 512833"/>
              <a:gd name="connsiteX13706" fmla="*/ 4501220 w 4972343"/>
              <a:gd name="connsiteY13706" fmla="*/ 121436 h 512833"/>
              <a:gd name="connsiteX13707" fmla="*/ 4508930 w 4972343"/>
              <a:gd name="connsiteY13707" fmla="*/ 129146 h 512833"/>
              <a:gd name="connsiteX13708" fmla="*/ 4501220 w 4972343"/>
              <a:gd name="connsiteY13708" fmla="*/ 136856 h 512833"/>
              <a:gd name="connsiteX13709" fmla="*/ 4493510 w 4972343"/>
              <a:gd name="connsiteY13709" fmla="*/ 129146 h 512833"/>
              <a:gd name="connsiteX13710" fmla="*/ 4501220 w 4972343"/>
              <a:gd name="connsiteY13710" fmla="*/ 121436 h 512833"/>
              <a:gd name="connsiteX13711" fmla="*/ 4472975 w 4972343"/>
              <a:gd name="connsiteY13711" fmla="*/ 121436 h 512833"/>
              <a:gd name="connsiteX13712" fmla="*/ 4480686 w 4972343"/>
              <a:gd name="connsiteY13712" fmla="*/ 129146 h 512833"/>
              <a:gd name="connsiteX13713" fmla="*/ 4472975 w 4972343"/>
              <a:gd name="connsiteY13713" fmla="*/ 136856 h 512833"/>
              <a:gd name="connsiteX13714" fmla="*/ 4465265 w 4972343"/>
              <a:gd name="connsiteY13714" fmla="*/ 129146 h 512833"/>
              <a:gd name="connsiteX13715" fmla="*/ 4472975 w 4972343"/>
              <a:gd name="connsiteY13715" fmla="*/ 121436 h 512833"/>
              <a:gd name="connsiteX13716" fmla="*/ 4444729 w 4972343"/>
              <a:gd name="connsiteY13716" fmla="*/ 121436 h 512833"/>
              <a:gd name="connsiteX13717" fmla="*/ 4452439 w 4972343"/>
              <a:gd name="connsiteY13717" fmla="*/ 129146 h 512833"/>
              <a:gd name="connsiteX13718" fmla="*/ 4444729 w 4972343"/>
              <a:gd name="connsiteY13718" fmla="*/ 136856 h 512833"/>
              <a:gd name="connsiteX13719" fmla="*/ 4437019 w 4972343"/>
              <a:gd name="connsiteY13719" fmla="*/ 129146 h 512833"/>
              <a:gd name="connsiteX13720" fmla="*/ 4444729 w 4972343"/>
              <a:gd name="connsiteY13720" fmla="*/ 121436 h 512833"/>
              <a:gd name="connsiteX13721" fmla="*/ 4416484 w 4972343"/>
              <a:gd name="connsiteY13721" fmla="*/ 121436 h 512833"/>
              <a:gd name="connsiteX13722" fmla="*/ 4424195 w 4972343"/>
              <a:gd name="connsiteY13722" fmla="*/ 129146 h 512833"/>
              <a:gd name="connsiteX13723" fmla="*/ 4416484 w 4972343"/>
              <a:gd name="connsiteY13723" fmla="*/ 136856 h 512833"/>
              <a:gd name="connsiteX13724" fmla="*/ 4408774 w 4972343"/>
              <a:gd name="connsiteY13724" fmla="*/ 129146 h 512833"/>
              <a:gd name="connsiteX13725" fmla="*/ 4416484 w 4972343"/>
              <a:gd name="connsiteY13725" fmla="*/ 121436 h 512833"/>
              <a:gd name="connsiteX13726" fmla="*/ 4388238 w 4972343"/>
              <a:gd name="connsiteY13726" fmla="*/ 121436 h 512833"/>
              <a:gd name="connsiteX13727" fmla="*/ 4395948 w 4972343"/>
              <a:gd name="connsiteY13727" fmla="*/ 129146 h 512833"/>
              <a:gd name="connsiteX13728" fmla="*/ 4388238 w 4972343"/>
              <a:gd name="connsiteY13728" fmla="*/ 136856 h 512833"/>
              <a:gd name="connsiteX13729" fmla="*/ 4380528 w 4972343"/>
              <a:gd name="connsiteY13729" fmla="*/ 129146 h 512833"/>
              <a:gd name="connsiteX13730" fmla="*/ 4388238 w 4972343"/>
              <a:gd name="connsiteY13730" fmla="*/ 121436 h 512833"/>
              <a:gd name="connsiteX13731" fmla="*/ 4359993 w 4972343"/>
              <a:gd name="connsiteY13731" fmla="*/ 121436 h 512833"/>
              <a:gd name="connsiteX13732" fmla="*/ 4367704 w 4972343"/>
              <a:gd name="connsiteY13732" fmla="*/ 129146 h 512833"/>
              <a:gd name="connsiteX13733" fmla="*/ 4359993 w 4972343"/>
              <a:gd name="connsiteY13733" fmla="*/ 136856 h 512833"/>
              <a:gd name="connsiteX13734" fmla="*/ 4352283 w 4972343"/>
              <a:gd name="connsiteY13734" fmla="*/ 129146 h 512833"/>
              <a:gd name="connsiteX13735" fmla="*/ 4359993 w 4972343"/>
              <a:gd name="connsiteY13735" fmla="*/ 121436 h 512833"/>
              <a:gd name="connsiteX13736" fmla="*/ 4331747 w 4972343"/>
              <a:gd name="connsiteY13736" fmla="*/ 121436 h 512833"/>
              <a:gd name="connsiteX13737" fmla="*/ 4339457 w 4972343"/>
              <a:gd name="connsiteY13737" fmla="*/ 129146 h 512833"/>
              <a:gd name="connsiteX13738" fmla="*/ 4331747 w 4972343"/>
              <a:gd name="connsiteY13738" fmla="*/ 136856 h 512833"/>
              <a:gd name="connsiteX13739" fmla="*/ 4324037 w 4972343"/>
              <a:gd name="connsiteY13739" fmla="*/ 129146 h 512833"/>
              <a:gd name="connsiteX13740" fmla="*/ 4331747 w 4972343"/>
              <a:gd name="connsiteY13740" fmla="*/ 121436 h 512833"/>
              <a:gd name="connsiteX13741" fmla="*/ 4303503 w 4972343"/>
              <a:gd name="connsiteY13741" fmla="*/ 121436 h 512833"/>
              <a:gd name="connsiteX13742" fmla="*/ 4311213 w 4972343"/>
              <a:gd name="connsiteY13742" fmla="*/ 129146 h 512833"/>
              <a:gd name="connsiteX13743" fmla="*/ 4303503 w 4972343"/>
              <a:gd name="connsiteY13743" fmla="*/ 136856 h 512833"/>
              <a:gd name="connsiteX13744" fmla="*/ 4295792 w 4972343"/>
              <a:gd name="connsiteY13744" fmla="*/ 129146 h 512833"/>
              <a:gd name="connsiteX13745" fmla="*/ 4303503 w 4972343"/>
              <a:gd name="connsiteY13745" fmla="*/ 121436 h 512833"/>
              <a:gd name="connsiteX13746" fmla="*/ 4275256 w 4972343"/>
              <a:gd name="connsiteY13746" fmla="*/ 121436 h 512833"/>
              <a:gd name="connsiteX13747" fmla="*/ 4282966 w 4972343"/>
              <a:gd name="connsiteY13747" fmla="*/ 129146 h 512833"/>
              <a:gd name="connsiteX13748" fmla="*/ 4275256 w 4972343"/>
              <a:gd name="connsiteY13748" fmla="*/ 136856 h 512833"/>
              <a:gd name="connsiteX13749" fmla="*/ 4267546 w 4972343"/>
              <a:gd name="connsiteY13749" fmla="*/ 129146 h 512833"/>
              <a:gd name="connsiteX13750" fmla="*/ 4275256 w 4972343"/>
              <a:gd name="connsiteY13750" fmla="*/ 121436 h 512833"/>
              <a:gd name="connsiteX13751" fmla="*/ 4247011 w 4972343"/>
              <a:gd name="connsiteY13751" fmla="*/ 121436 h 512833"/>
              <a:gd name="connsiteX13752" fmla="*/ 4254722 w 4972343"/>
              <a:gd name="connsiteY13752" fmla="*/ 129146 h 512833"/>
              <a:gd name="connsiteX13753" fmla="*/ 4247011 w 4972343"/>
              <a:gd name="connsiteY13753" fmla="*/ 136856 h 512833"/>
              <a:gd name="connsiteX13754" fmla="*/ 4239301 w 4972343"/>
              <a:gd name="connsiteY13754" fmla="*/ 129146 h 512833"/>
              <a:gd name="connsiteX13755" fmla="*/ 4247011 w 4972343"/>
              <a:gd name="connsiteY13755" fmla="*/ 121436 h 512833"/>
              <a:gd name="connsiteX13756" fmla="*/ 4218765 w 4972343"/>
              <a:gd name="connsiteY13756" fmla="*/ 121436 h 512833"/>
              <a:gd name="connsiteX13757" fmla="*/ 4226476 w 4972343"/>
              <a:gd name="connsiteY13757" fmla="*/ 129146 h 512833"/>
              <a:gd name="connsiteX13758" fmla="*/ 4218765 w 4972343"/>
              <a:gd name="connsiteY13758" fmla="*/ 136856 h 512833"/>
              <a:gd name="connsiteX13759" fmla="*/ 4211055 w 4972343"/>
              <a:gd name="connsiteY13759" fmla="*/ 129146 h 512833"/>
              <a:gd name="connsiteX13760" fmla="*/ 4218765 w 4972343"/>
              <a:gd name="connsiteY13760" fmla="*/ 121436 h 512833"/>
              <a:gd name="connsiteX13761" fmla="*/ 4190521 w 4972343"/>
              <a:gd name="connsiteY13761" fmla="*/ 121436 h 512833"/>
              <a:gd name="connsiteX13762" fmla="*/ 4198231 w 4972343"/>
              <a:gd name="connsiteY13762" fmla="*/ 129146 h 512833"/>
              <a:gd name="connsiteX13763" fmla="*/ 4190521 w 4972343"/>
              <a:gd name="connsiteY13763" fmla="*/ 136856 h 512833"/>
              <a:gd name="connsiteX13764" fmla="*/ 4182811 w 4972343"/>
              <a:gd name="connsiteY13764" fmla="*/ 129146 h 512833"/>
              <a:gd name="connsiteX13765" fmla="*/ 4190521 w 4972343"/>
              <a:gd name="connsiteY13765" fmla="*/ 121436 h 512833"/>
              <a:gd name="connsiteX13766" fmla="*/ 4162274 w 4972343"/>
              <a:gd name="connsiteY13766" fmla="*/ 121436 h 512833"/>
              <a:gd name="connsiteX13767" fmla="*/ 4169984 w 4972343"/>
              <a:gd name="connsiteY13767" fmla="*/ 129146 h 512833"/>
              <a:gd name="connsiteX13768" fmla="*/ 4162274 w 4972343"/>
              <a:gd name="connsiteY13768" fmla="*/ 136856 h 512833"/>
              <a:gd name="connsiteX13769" fmla="*/ 4154564 w 4972343"/>
              <a:gd name="connsiteY13769" fmla="*/ 129146 h 512833"/>
              <a:gd name="connsiteX13770" fmla="*/ 4162274 w 4972343"/>
              <a:gd name="connsiteY13770" fmla="*/ 121436 h 512833"/>
              <a:gd name="connsiteX13771" fmla="*/ 4134030 w 4972343"/>
              <a:gd name="connsiteY13771" fmla="*/ 121436 h 512833"/>
              <a:gd name="connsiteX13772" fmla="*/ 4141740 w 4972343"/>
              <a:gd name="connsiteY13772" fmla="*/ 129146 h 512833"/>
              <a:gd name="connsiteX13773" fmla="*/ 4134030 w 4972343"/>
              <a:gd name="connsiteY13773" fmla="*/ 136856 h 512833"/>
              <a:gd name="connsiteX13774" fmla="*/ 4126319 w 4972343"/>
              <a:gd name="connsiteY13774" fmla="*/ 129146 h 512833"/>
              <a:gd name="connsiteX13775" fmla="*/ 4134030 w 4972343"/>
              <a:gd name="connsiteY13775" fmla="*/ 121436 h 512833"/>
              <a:gd name="connsiteX13776" fmla="*/ 4105783 w 4972343"/>
              <a:gd name="connsiteY13776" fmla="*/ 121436 h 512833"/>
              <a:gd name="connsiteX13777" fmla="*/ 4113494 w 4972343"/>
              <a:gd name="connsiteY13777" fmla="*/ 129146 h 512833"/>
              <a:gd name="connsiteX13778" fmla="*/ 4105783 w 4972343"/>
              <a:gd name="connsiteY13778" fmla="*/ 136856 h 512833"/>
              <a:gd name="connsiteX13779" fmla="*/ 4098073 w 4972343"/>
              <a:gd name="connsiteY13779" fmla="*/ 129146 h 512833"/>
              <a:gd name="connsiteX13780" fmla="*/ 4105783 w 4972343"/>
              <a:gd name="connsiteY13780" fmla="*/ 121436 h 512833"/>
              <a:gd name="connsiteX13781" fmla="*/ 4077539 w 4972343"/>
              <a:gd name="connsiteY13781" fmla="*/ 121436 h 512833"/>
              <a:gd name="connsiteX13782" fmla="*/ 4085249 w 4972343"/>
              <a:gd name="connsiteY13782" fmla="*/ 129146 h 512833"/>
              <a:gd name="connsiteX13783" fmla="*/ 4077539 w 4972343"/>
              <a:gd name="connsiteY13783" fmla="*/ 136856 h 512833"/>
              <a:gd name="connsiteX13784" fmla="*/ 4069829 w 4972343"/>
              <a:gd name="connsiteY13784" fmla="*/ 129146 h 512833"/>
              <a:gd name="connsiteX13785" fmla="*/ 4077539 w 4972343"/>
              <a:gd name="connsiteY13785" fmla="*/ 121436 h 512833"/>
              <a:gd name="connsiteX13786" fmla="*/ 4049292 w 4972343"/>
              <a:gd name="connsiteY13786" fmla="*/ 121436 h 512833"/>
              <a:gd name="connsiteX13787" fmla="*/ 4057002 w 4972343"/>
              <a:gd name="connsiteY13787" fmla="*/ 129146 h 512833"/>
              <a:gd name="connsiteX13788" fmla="*/ 4049292 w 4972343"/>
              <a:gd name="connsiteY13788" fmla="*/ 136856 h 512833"/>
              <a:gd name="connsiteX13789" fmla="*/ 4041582 w 4972343"/>
              <a:gd name="connsiteY13789" fmla="*/ 129146 h 512833"/>
              <a:gd name="connsiteX13790" fmla="*/ 4049292 w 4972343"/>
              <a:gd name="connsiteY13790" fmla="*/ 121436 h 512833"/>
              <a:gd name="connsiteX13791" fmla="*/ 4021048 w 4972343"/>
              <a:gd name="connsiteY13791" fmla="*/ 121436 h 512833"/>
              <a:gd name="connsiteX13792" fmla="*/ 4028758 w 4972343"/>
              <a:gd name="connsiteY13792" fmla="*/ 129146 h 512833"/>
              <a:gd name="connsiteX13793" fmla="*/ 4021048 w 4972343"/>
              <a:gd name="connsiteY13793" fmla="*/ 136856 h 512833"/>
              <a:gd name="connsiteX13794" fmla="*/ 4013338 w 4972343"/>
              <a:gd name="connsiteY13794" fmla="*/ 129146 h 512833"/>
              <a:gd name="connsiteX13795" fmla="*/ 4021048 w 4972343"/>
              <a:gd name="connsiteY13795" fmla="*/ 121436 h 512833"/>
              <a:gd name="connsiteX13796" fmla="*/ 3992801 w 4972343"/>
              <a:gd name="connsiteY13796" fmla="*/ 121436 h 512833"/>
              <a:gd name="connsiteX13797" fmla="*/ 4000512 w 4972343"/>
              <a:gd name="connsiteY13797" fmla="*/ 129146 h 512833"/>
              <a:gd name="connsiteX13798" fmla="*/ 3992801 w 4972343"/>
              <a:gd name="connsiteY13798" fmla="*/ 136856 h 512833"/>
              <a:gd name="connsiteX13799" fmla="*/ 3985091 w 4972343"/>
              <a:gd name="connsiteY13799" fmla="*/ 129146 h 512833"/>
              <a:gd name="connsiteX13800" fmla="*/ 3992801 w 4972343"/>
              <a:gd name="connsiteY13800" fmla="*/ 121436 h 512833"/>
              <a:gd name="connsiteX13801" fmla="*/ 3964557 w 4972343"/>
              <a:gd name="connsiteY13801" fmla="*/ 121436 h 512833"/>
              <a:gd name="connsiteX13802" fmla="*/ 3972267 w 4972343"/>
              <a:gd name="connsiteY13802" fmla="*/ 129146 h 512833"/>
              <a:gd name="connsiteX13803" fmla="*/ 3964557 w 4972343"/>
              <a:gd name="connsiteY13803" fmla="*/ 136856 h 512833"/>
              <a:gd name="connsiteX13804" fmla="*/ 3956847 w 4972343"/>
              <a:gd name="connsiteY13804" fmla="*/ 129146 h 512833"/>
              <a:gd name="connsiteX13805" fmla="*/ 3964557 w 4972343"/>
              <a:gd name="connsiteY13805" fmla="*/ 121436 h 512833"/>
              <a:gd name="connsiteX13806" fmla="*/ 3936310 w 4972343"/>
              <a:gd name="connsiteY13806" fmla="*/ 121436 h 512833"/>
              <a:gd name="connsiteX13807" fmla="*/ 3944021 w 4972343"/>
              <a:gd name="connsiteY13807" fmla="*/ 129146 h 512833"/>
              <a:gd name="connsiteX13808" fmla="*/ 3936310 w 4972343"/>
              <a:gd name="connsiteY13808" fmla="*/ 136856 h 512833"/>
              <a:gd name="connsiteX13809" fmla="*/ 3928600 w 4972343"/>
              <a:gd name="connsiteY13809" fmla="*/ 129146 h 512833"/>
              <a:gd name="connsiteX13810" fmla="*/ 3936310 w 4972343"/>
              <a:gd name="connsiteY13810" fmla="*/ 121436 h 512833"/>
              <a:gd name="connsiteX13811" fmla="*/ 3908066 w 4972343"/>
              <a:gd name="connsiteY13811" fmla="*/ 121436 h 512833"/>
              <a:gd name="connsiteX13812" fmla="*/ 3915776 w 4972343"/>
              <a:gd name="connsiteY13812" fmla="*/ 129146 h 512833"/>
              <a:gd name="connsiteX13813" fmla="*/ 3908066 w 4972343"/>
              <a:gd name="connsiteY13813" fmla="*/ 136856 h 512833"/>
              <a:gd name="connsiteX13814" fmla="*/ 3900356 w 4972343"/>
              <a:gd name="connsiteY13814" fmla="*/ 129146 h 512833"/>
              <a:gd name="connsiteX13815" fmla="*/ 3908066 w 4972343"/>
              <a:gd name="connsiteY13815" fmla="*/ 121436 h 512833"/>
              <a:gd name="connsiteX13816" fmla="*/ 3879819 w 4972343"/>
              <a:gd name="connsiteY13816" fmla="*/ 121436 h 512833"/>
              <a:gd name="connsiteX13817" fmla="*/ 3887530 w 4972343"/>
              <a:gd name="connsiteY13817" fmla="*/ 129146 h 512833"/>
              <a:gd name="connsiteX13818" fmla="*/ 3879819 w 4972343"/>
              <a:gd name="connsiteY13818" fmla="*/ 136856 h 512833"/>
              <a:gd name="connsiteX13819" fmla="*/ 3872109 w 4972343"/>
              <a:gd name="connsiteY13819" fmla="*/ 129146 h 512833"/>
              <a:gd name="connsiteX13820" fmla="*/ 3879819 w 4972343"/>
              <a:gd name="connsiteY13820" fmla="*/ 121436 h 512833"/>
              <a:gd name="connsiteX13821" fmla="*/ 3851575 w 4972343"/>
              <a:gd name="connsiteY13821" fmla="*/ 121436 h 512833"/>
              <a:gd name="connsiteX13822" fmla="*/ 3859285 w 4972343"/>
              <a:gd name="connsiteY13822" fmla="*/ 129146 h 512833"/>
              <a:gd name="connsiteX13823" fmla="*/ 3851575 w 4972343"/>
              <a:gd name="connsiteY13823" fmla="*/ 136856 h 512833"/>
              <a:gd name="connsiteX13824" fmla="*/ 3843865 w 4972343"/>
              <a:gd name="connsiteY13824" fmla="*/ 129146 h 512833"/>
              <a:gd name="connsiteX13825" fmla="*/ 3851575 w 4972343"/>
              <a:gd name="connsiteY13825" fmla="*/ 121436 h 512833"/>
              <a:gd name="connsiteX13826" fmla="*/ 3823328 w 4972343"/>
              <a:gd name="connsiteY13826" fmla="*/ 121436 h 512833"/>
              <a:gd name="connsiteX13827" fmla="*/ 3831039 w 4972343"/>
              <a:gd name="connsiteY13827" fmla="*/ 129146 h 512833"/>
              <a:gd name="connsiteX13828" fmla="*/ 3823328 w 4972343"/>
              <a:gd name="connsiteY13828" fmla="*/ 136856 h 512833"/>
              <a:gd name="connsiteX13829" fmla="*/ 3815618 w 4972343"/>
              <a:gd name="connsiteY13829" fmla="*/ 129146 h 512833"/>
              <a:gd name="connsiteX13830" fmla="*/ 3823328 w 4972343"/>
              <a:gd name="connsiteY13830" fmla="*/ 121436 h 512833"/>
              <a:gd name="connsiteX13831" fmla="*/ 3795084 w 4972343"/>
              <a:gd name="connsiteY13831" fmla="*/ 121436 h 512833"/>
              <a:gd name="connsiteX13832" fmla="*/ 3802794 w 4972343"/>
              <a:gd name="connsiteY13832" fmla="*/ 129146 h 512833"/>
              <a:gd name="connsiteX13833" fmla="*/ 3795084 w 4972343"/>
              <a:gd name="connsiteY13833" fmla="*/ 136856 h 512833"/>
              <a:gd name="connsiteX13834" fmla="*/ 3787374 w 4972343"/>
              <a:gd name="connsiteY13834" fmla="*/ 129146 h 512833"/>
              <a:gd name="connsiteX13835" fmla="*/ 3795084 w 4972343"/>
              <a:gd name="connsiteY13835" fmla="*/ 121436 h 512833"/>
              <a:gd name="connsiteX13836" fmla="*/ 3766837 w 4972343"/>
              <a:gd name="connsiteY13836" fmla="*/ 121436 h 512833"/>
              <a:gd name="connsiteX13837" fmla="*/ 3774548 w 4972343"/>
              <a:gd name="connsiteY13837" fmla="*/ 129146 h 512833"/>
              <a:gd name="connsiteX13838" fmla="*/ 3766837 w 4972343"/>
              <a:gd name="connsiteY13838" fmla="*/ 136856 h 512833"/>
              <a:gd name="connsiteX13839" fmla="*/ 3759127 w 4972343"/>
              <a:gd name="connsiteY13839" fmla="*/ 129146 h 512833"/>
              <a:gd name="connsiteX13840" fmla="*/ 3766837 w 4972343"/>
              <a:gd name="connsiteY13840" fmla="*/ 121436 h 512833"/>
              <a:gd name="connsiteX13841" fmla="*/ 3738593 w 4972343"/>
              <a:gd name="connsiteY13841" fmla="*/ 121436 h 512833"/>
              <a:gd name="connsiteX13842" fmla="*/ 3746303 w 4972343"/>
              <a:gd name="connsiteY13842" fmla="*/ 129146 h 512833"/>
              <a:gd name="connsiteX13843" fmla="*/ 3738593 w 4972343"/>
              <a:gd name="connsiteY13843" fmla="*/ 136856 h 512833"/>
              <a:gd name="connsiteX13844" fmla="*/ 3730883 w 4972343"/>
              <a:gd name="connsiteY13844" fmla="*/ 129146 h 512833"/>
              <a:gd name="connsiteX13845" fmla="*/ 3738593 w 4972343"/>
              <a:gd name="connsiteY13845" fmla="*/ 121436 h 512833"/>
              <a:gd name="connsiteX13846" fmla="*/ 3710347 w 4972343"/>
              <a:gd name="connsiteY13846" fmla="*/ 121436 h 512833"/>
              <a:gd name="connsiteX13847" fmla="*/ 3718057 w 4972343"/>
              <a:gd name="connsiteY13847" fmla="*/ 129146 h 512833"/>
              <a:gd name="connsiteX13848" fmla="*/ 3710347 w 4972343"/>
              <a:gd name="connsiteY13848" fmla="*/ 136856 h 512833"/>
              <a:gd name="connsiteX13849" fmla="*/ 3702636 w 4972343"/>
              <a:gd name="connsiteY13849" fmla="*/ 129146 h 512833"/>
              <a:gd name="connsiteX13850" fmla="*/ 3710347 w 4972343"/>
              <a:gd name="connsiteY13850" fmla="*/ 121436 h 512833"/>
              <a:gd name="connsiteX13851" fmla="*/ 3682102 w 4972343"/>
              <a:gd name="connsiteY13851" fmla="*/ 121436 h 512833"/>
              <a:gd name="connsiteX13852" fmla="*/ 3689812 w 4972343"/>
              <a:gd name="connsiteY13852" fmla="*/ 129146 h 512833"/>
              <a:gd name="connsiteX13853" fmla="*/ 3682102 w 4972343"/>
              <a:gd name="connsiteY13853" fmla="*/ 136856 h 512833"/>
              <a:gd name="connsiteX13854" fmla="*/ 3674392 w 4972343"/>
              <a:gd name="connsiteY13854" fmla="*/ 129146 h 512833"/>
              <a:gd name="connsiteX13855" fmla="*/ 3682102 w 4972343"/>
              <a:gd name="connsiteY13855" fmla="*/ 121436 h 512833"/>
              <a:gd name="connsiteX13856" fmla="*/ 3653855 w 4972343"/>
              <a:gd name="connsiteY13856" fmla="*/ 121436 h 512833"/>
              <a:gd name="connsiteX13857" fmla="*/ 3661566 w 4972343"/>
              <a:gd name="connsiteY13857" fmla="*/ 129146 h 512833"/>
              <a:gd name="connsiteX13858" fmla="*/ 3653855 w 4972343"/>
              <a:gd name="connsiteY13858" fmla="*/ 136856 h 512833"/>
              <a:gd name="connsiteX13859" fmla="*/ 3646145 w 4972343"/>
              <a:gd name="connsiteY13859" fmla="*/ 129146 h 512833"/>
              <a:gd name="connsiteX13860" fmla="*/ 3653855 w 4972343"/>
              <a:gd name="connsiteY13860" fmla="*/ 121436 h 512833"/>
              <a:gd name="connsiteX13861" fmla="*/ 3625611 w 4972343"/>
              <a:gd name="connsiteY13861" fmla="*/ 121436 h 512833"/>
              <a:gd name="connsiteX13862" fmla="*/ 3633321 w 4972343"/>
              <a:gd name="connsiteY13862" fmla="*/ 129146 h 512833"/>
              <a:gd name="connsiteX13863" fmla="*/ 3625611 w 4972343"/>
              <a:gd name="connsiteY13863" fmla="*/ 136856 h 512833"/>
              <a:gd name="connsiteX13864" fmla="*/ 3617901 w 4972343"/>
              <a:gd name="connsiteY13864" fmla="*/ 129146 h 512833"/>
              <a:gd name="connsiteX13865" fmla="*/ 3625611 w 4972343"/>
              <a:gd name="connsiteY13865" fmla="*/ 121436 h 512833"/>
              <a:gd name="connsiteX13866" fmla="*/ 3597365 w 4972343"/>
              <a:gd name="connsiteY13866" fmla="*/ 121436 h 512833"/>
              <a:gd name="connsiteX13867" fmla="*/ 3605075 w 4972343"/>
              <a:gd name="connsiteY13867" fmla="*/ 129146 h 512833"/>
              <a:gd name="connsiteX13868" fmla="*/ 3597365 w 4972343"/>
              <a:gd name="connsiteY13868" fmla="*/ 136856 h 512833"/>
              <a:gd name="connsiteX13869" fmla="*/ 3589655 w 4972343"/>
              <a:gd name="connsiteY13869" fmla="*/ 129146 h 512833"/>
              <a:gd name="connsiteX13870" fmla="*/ 3597365 w 4972343"/>
              <a:gd name="connsiteY13870" fmla="*/ 121436 h 512833"/>
              <a:gd name="connsiteX13871" fmla="*/ 3569120 w 4972343"/>
              <a:gd name="connsiteY13871" fmla="*/ 121436 h 512833"/>
              <a:gd name="connsiteX13872" fmla="*/ 3576830 w 4972343"/>
              <a:gd name="connsiteY13872" fmla="*/ 129146 h 512833"/>
              <a:gd name="connsiteX13873" fmla="*/ 3569120 w 4972343"/>
              <a:gd name="connsiteY13873" fmla="*/ 136856 h 512833"/>
              <a:gd name="connsiteX13874" fmla="*/ 3561410 w 4972343"/>
              <a:gd name="connsiteY13874" fmla="*/ 129146 h 512833"/>
              <a:gd name="connsiteX13875" fmla="*/ 3569120 w 4972343"/>
              <a:gd name="connsiteY13875" fmla="*/ 121436 h 512833"/>
              <a:gd name="connsiteX13876" fmla="*/ 3540874 w 4972343"/>
              <a:gd name="connsiteY13876" fmla="*/ 121436 h 512833"/>
              <a:gd name="connsiteX13877" fmla="*/ 3548584 w 4972343"/>
              <a:gd name="connsiteY13877" fmla="*/ 129146 h 512833"/>
              <a:gd name="connsiteX13878" fmla="*/ 3540874 w 4972343"/>
              <a:gd name="connsiteY13878" fmla="*/ 136856 h 512833"/>
              <a:gd name="connsiteX13879" fmla="*/ 3533164 w 4972343"/>
              <a:gd name="connsiteY13879" fmla="*/ 129146 h 512833"/>
              <a:gd name="connsiteX13880" fmla="*/ 3540874 w 4972343"/>
              <a:gd name="connsiteY13880" fmla="*/ 121436 h 512833"/>
              <a:gd name="connsiteX13881" fmla="*/ 3512629 w 4972343"/>
              <a:gd name="connsiteY13881" fmla="*/ 121436 h 512833"/>
              <a:gd name="connsiteX13882" fmla="*/ 3520339 w 4972343"/>
              <a:gd name="connsiteY13882" fmla="*/ 129146 h 512833"/>
              <a:gd name="connsiteX13883" fmla="*/ 3512629 w 4972343"/>
              <a:gd name="connsiteY13883" fmla="*/ 136856 h 512833"/>
              <a:gd name="connsiteX13884" fmla="*/ 3504919 w 4972343"/>
              <a:gd name="connsiteY13884" fmla="*/ 129146 h 512833"/>
              <a:gd name="connsiteX13885" fmla="*/ 3512629 w 4972343"/>
              <a:gd name="connsiteY13885" fmla="*/ 121436 h 512833"/>
              <a:gd name="connsiteX13886" fmla="*/ 3484383 w 4972343"/>
              <a:gd name="connsiteY13886" fmla="*/ 121436 h 512833"/>
              <a:gd name="connsiteX13887" fmla="*/ 3492093 w 4972343"/>
              <a:gd name="connsiteY13887" fmla="*/ 129146 h 512833"/>
              <a:gd name="connsiteX13888" fmla="*/ 3484383 w 4972343"/>
              <a:gd name="connsiteY13888" fmla="*/ 136856 h 512833"/>
              <a:gd name="connsiteX13889" fmla="*/ 3476673 w 4972343"/>
              <a:gd name="connsiteY13889" fmla="*/ 129146 h 512833"/>
              <a:gd name="connsiteX13890" fmla="*/ 3484383 w 4972343"/>
              <a:gd name="connsiteY13890" fmla="*/ 121436 h 512833"/>
              <a:gd name="connsiteX13891" fmla="*/ 3456137 w 4972343"/>
              <a:gd name="connsiteY13891" fmla="*/ 121436 h 512833"/>
              <a:gd name="connsiteX13892" fmla="*/ 3463847 w 4972343"/>
              <a:gd name="connsiteY13892" fmla="*/ 129146 h 512833"/>
              <a:gd name="connsiteX13893" fmla="*/ 3456137 w 4972343"/>
              <a:gd name="connsiteY13893" fmla="*/ 136856 h 512833"/>
              <a:gd name="connsiteX13894" fmla="*/ 3448427 w 4972343"/>
              <a:gd name="connsiteY13894" fmla="*/ 129146 h 512833"/>
              <a:gd name="connsiteX13895" fmla="*/ 3456137 w 4972343"/>
              <a:gd name="connsiteY13895" fmla="*/ 121436 h 512833"/>
              <a:gd name="connsiteX13896" fmla="*/ 3427892 w 4972343"/>
              <a:gd name="connsiteY13896" fmla="*/ 121436 h 512833"/>
              <a:gd name="connsiteX13897" fmla="*/ 3435602 w 4972343"/>
              <a:gd name="connsiteY13897" fmla="*/ 129146 h 512833"/>
              <a:gd name="connsiteX13898" fmla="*/ 3427892 w 4972343"/>
              <a:gd name="connsiteY13898" fmla="*/ 136856 h 512833"/>
              <a:gd name="connsiteX13899" fmla="*/ 3420182 w 4972343"/>
              <a:gd name="connsiteY13899" fmla="*/ 129146 h 512833"/>
              <a:gd name="connsiteX13900" fmla="*/ 3427892 w 4972343"/>
              <a:gd name="connsiteY13900" fmla="*/ 121436 h 512833"/>
              <a:gd name="connsiteX13901" fmla="*/ 3399647 w 4972343"/>
              <a:gd name="connsiteY13901" fmla="*/ 121436 h 512833"/>
              <a:gd name="connsiteX13902" fmla="*/ 3407356 w 4972343"/>
              <a:gd name="connsiteY13902" fmla="*/ 129146 h 512833"/>
              <a:gd name="connsiteX13903" fmla="*/ 3399647 w 4972343"/>
              <a:gd name="connsiteY13903" fmla="*/ 136856 h 512833"/>
              <a:gd name="connsiteX13904" fmla="*/ 3391937 w 4972343"/>
              <a:gd name="connsiteY13904" fmla="*/ 129146 h 512833"/>
              <a:gd name="connsiteX13905" fmla="*/ 3399647 w 4972343"/>
              <a:gd name="connsiteY13905" fmla="*/ 121436 h 512833"/>
              <a:gd name="connsiteX13906" fmla="*/ 3371401 w 4972343"/>
              <a:gd name="connsiteY13906" fmla="*/ 121436 h 512833"/>
              <a:gd name="connsiteX13907" fmla="*/ 3379112 w 4972343"/>
              <a:gd name="connsiteY13907" fmla="*/ 129146 h 512833"/>
              <a:gd name="connsiteX13908" fmla="*/ 3371401 w 4972343"/>
              <a:gd name="connsiteY13908" fmla="*/ 136856 h 512833"/>
              <a:gd name="connsiteX13909" fmla="*/ 3363691 w 4972343"/>
              <a:gd name="connsiteY13909" fmla="*/ 129146 h 512833"/>
              <a:gd name="connsiteX13910" fmla="*/ 3371401 w 4972343"/>
              <a:gd name="connsiteY13910" fmla="*/ 121436 h 512833"/>
              <a:gd name="connsiteX13911" fmla="*/ 3343156 w 4972343"/>
              <a:gd name="connsiteY13911" fmla="*/ 121436 h 512833"/>
              <a:gd name="connsiteX13912" fmla="*/ 3350866 w 4972343"/>
              <a:gd name="connsiteY13912" fmla="*/ 129146 h 512833"/>
              <a:gd name="connsiteX13913" fmla="*/ 3343156 w 4972343"/>
              <a:gd name="connsiteY13913" fmla="*/ 136856 h 512833"/>
              <a:gd name="connsiteX13914" fmla="*/ 3335446 w 4972343"/>
              <a:gd name="connsiteY13914" fmla="*/ 129146 h 512833"/>
              <a:gd name="connsiteX13915" fmla="*/ 3343156 w 4972343"/>
              <a:gd name="connsiteY13915" fmla="*/ 121436 h 512833"/>
              <a:gd name="connsiteX13916" fmla="*/ 3314910 w 4972343"/>
              <a:gd name="connsiteY13916" fmla="*/ 121436 h 512833"/>
              <a:gd name="connsiteX13917" fmla="*/ 3322620 w 4972343"/>
              <a:gd name="connsiteY13917" fmla="*/ 129146 h 512833"/>
              <a:gd name="connsiteX13918" fmla="*/ 3314910 w 4972343"/>
              <a:gd name="connsiteY13918" fmla="*/ 136856 h 512833"/>
              <a:gd name="connsiteX13919" fmla="*/ 3307200 w 4972343"/>
              <a:gd name="connsiteY13919" fmla="*/ 129146 h 512833"/>
              <a:gd name="connsiteX13920" fmla="*/ 3314910 w 4972343"/>
              <a:gd name="connsiteY13920" fmla="*/ 121436 h 512833"/>
              <a:gd name="connsiteX13921" fmla="*/ 3286692 w 4972343"/>
              <a:gd name="connsiteY13921" fmla="*/ 121436 h 512833"/>
              <a:gd name="connsiteX13922" fmla="*/ 3294402 w 4972343"/>
              <a:gd name="connsiteY13922" fmla="*/ 129146 h 512833"/>
              <a:gd name="connsiteX13923" fmla="*/ 3286692 w 4972343"/>
              <a:gd name="connsiteY13923" fmla="*/ 136856 h 512833"/>
              <a:gd name="connsiteX13924" fmla="*/ 3278981 w 4972343"/>
              <a:gd name="connsiteY13924" fmla="*/ 129146 h 512833"/>
              <a:gd name="connsiteX13925" fmla="*/ 3286692 w 4972343"/>
              <a:gd name="connsiteY13925" fmla="*/ 121436 h 512833"/>
              <a:gd name="connsiteX13926" fmla="*/ 3258454 w 4972343"/>
              <a:gd name="connsiteY13926" fmla="*/ 121436 h 512833"/>
              <a:gd name="connsiteX13927" fmla="*/ 3266164 w 4972343"/>
              <a:gd name="connsiteY13927" fmla="*/ 129146 h 512833"/>
              <a:gd name="connsiteX13928" fmla="*/ 3258454 w 4972343"/>
              <a:gd name="connsiteY13928" fmla="*/ 136856 h 512833"/>
              <a:gd name="connsiteX13929" fmla="*/ 3250744 w 4972343"/>
              <a:gd name="connsiteY13929" fmla="*/ 129146 h 512833"/>
              <a:gd name="connsiteX13930" fmla="*/ 3258454 w 4972343"/>
              <a:gd name="connsiteY13930" fmla="*/ 121436 h 512833"/>
              <a:gd name="connsiteX13931" fmla="*/ 3230209 w 4972343"/>
              <a:gd name="connsiteY13931" fmla="*/ 121436 h 512833"/>
              <a:gd name="connsiteX13932" fmla="*/ 3237919 w 4972343"/>
              <a:gd name="connsiteY13932" fmla="*/ 129146 h 512833"/>
              <a:gd name="connsiteX13933" fmla="*/ 3230209 w 4972343"/>
              <a:gd name="connsiteY13933" fmla="*/ 136856 h 512833"/>
              <a:gd name="connsiteX13934" fmla="*/ 3222499 w 4972343"/>
              <a:gd name="connsiteY13934" fmla="*/ 129146 h 512833"/>
              <a:gd name="connsiteX13935" fmla="*/ 3230209 w 4972343"/>
              <a:gd name="connsiteY13935" fmla="*/ 121436 h 512833"/>
              <a:gd name="connsiteX13936" fmla="*/ 3201963 w 4972343"/>
              <a:gd name="connsiteY13936" fmla="*/ 121436 h 512833"/>
              <a:gd name="connsiteX13937" fmla="*/ 3209673 w 4972343"/>
              <a:gd name="connsiteY13937" fmla="*/ 129146 h 512833"/>
              <a:gd name="connsiteX13938" fmla="*/ 3201963 w 4972343"/>
              <a:gd name="connsiteY13938" fmla="*/ 136856 h 512833"/>
              <a:gd name="connsiteX13939" fmla="*/ 3194253 w 4972343"/>
              <a:gd name="connsiteY13939" fmla="*/ 129146 h 512833"/>
              <a:gd name="connsiteX13940" fmla="*/ 3201963 w 4972343"/>
              <a:gd name="connsiteY13940" fmla="*/ 121436 h 512833"/>
              <a:gd name="connsiteX13941" fmla="*/ 3173718 w 4972343"/>
              <a:gd name="connsiteY13941" fmla="*/ 121436 h 512833"/>
              <a:gd name="connsiteX13942" fmla="*/ 3181428 w 4972343"/>
              <a:gd name="connsiteY13942" fmla="*/ 129146 h 512833"/>
              <a:gd name="connsiteX13943" fmla="*/ 3173718 w 4972343"/>
              <a:gd name="connsiteY13943" fmla="*/ 136856 h 512833"/>
              <a:gd name="connsiteX13944" fmla="*/ 3166008 w 4972343"/>
              <a:gd name="connsiteY13944" fmla="*/ 129146 h 512833"/>
              <a:gd name="connsiteX13945" fmla="*/ 3173718 w 4972343"/>
              <a:gd name="connsiteY13945" fmla="*/ 121436 h 512833"/>
              <a:gd name="connsiteX13946" fmla="*/ 3145472 w 4972343"/>
              <a:gd name="connsiteY13946" fmla="*/ 121436 h 512833"/>
              <a:gd name="connsiteX13947" fmla="*/ 3153182 w 4972343"/>
              <a:gd name="connsiteY13947" fmla="*/ 129146 h 512833"/>
              <a:gd name="connsiteX13948" fmla="*/ 3145472 w 4972343"/>
              <a:gd name="connsiteY13948" fmla="*/ 136856 h 512833"/>
              <a:gd name="connsiteX13949" fmla="*/ 3137762 w 4972343"/>
              <a:gd name="connsiteY13949" fmla="*/ 129146 h 512833"/>
              <a:gd name="connsiteX13950" fmla="*/ 3145472 w 4972343"/>
              <a:gd name="connsiteY13950" fmla="*/ 121436 h 512833"/>
              <a:gd name="connsiteX13951" fmla="*/ 3117227 w 4972343"/>
              <a:gd name="connsiteY13951" fmla="*/ 121436 h 512833"/>
              <a:gd name="connsiteX13952" fmla="*/ 3124937 w 4972343"/>
              <a:gd name="connsiteY13952" fmla="*/ 129146 h 512833"/>
              <a:gd name="connsiteX13953" fmla="*/ 3117227 w 4972343"/>
              <a:gd name="connsiteY13953" fmla="*/ 136856 h 512833"/>
              <a:gd name="connsiteX13954" fmla="*/ 3109517 w 4972343"/>
              <a:gd name="connsiteY13954" fmla="*/ 129146 h 512833"/>
              <a:gd name="connsiteX13955" fmla="*/ 3117227 w 4972343"/>
              <a:gd name="connsiteY13955" fmla="*/ 121436 h 512833"/>
              <a:gd name="connsiteX13956" fmla="*/ 3088981 w 4972343"/>
              <a:gd name="connsiteY13956" fmla="*/ 121436 h 512833"/>
              <a:gd name="connsiteX13957" fmla="*/ 3096691 w 4972343"/>
              <a:gd name="connsiteY13957" fmla="*/ 129146 h 512833"/>
              <a:gd name="connsiteX13958" fmla="*/ 3088981 w 4972343"/>
              <a:gd name="connsiteY13958" fmla="*/ 136856 h 512833"/>
              <a:gd name="connsiteX13959" fmla="*/ 3081271 w 4972343"/>
              <a:gd name="connsiteY13959" fmla="*/ 129146 h 512833"/>
              <a:gd name="connsiteX13960" fmla="*/ 3088981 w 4972343"/>
              <a:gd name="connsiteY13960" fmla="*/ 121436 h 512833"/>
              <a:gd name="connsiteX13961" fmla="*/ 3060736 w 4972343"/>
              <a:gd name="connsiteY13961" fmla="*/ 121436 h 512833"/>
              <a:gd name="connsiteX13962" fmla="*/ 3068446 w 4972343"/>
              <a:gd name="connsiteY13962" fmla="*/ 129146 h 512833"/>
              <a:gd name="connsiteX13963" fmla="*/ 3060736 w 4972343"/>
              <a:gd name="connsiteY13963" fmla="*/ 136856 h 512833"/>
              <a:gd name="connsiteX13964" fmla="*/ 3053026 w 4972343"/>
              <a:gd name="connsiteY13964" fmla="*/ 129146 h 512833"/>
              <a:gd name="connsiteX13965" fmla="*/ 3060736 w 4972343"/>
              <a:gd name="connsiteY13965" fmla="*/ 121436 h 512833"/>
              <a:gd name="connsiteX13966" fmla="*/ 3032490 w 4972343"/>
              <a:gd name="connsiteY13966" fmla="*/ 121436 h 512833"/>
              <a:gd name="connsiteX13967" fmla="*/ 3040200 w 4972343"/>
              <a:gd name="connsiteY13967" fmla="*/ 129146 h 512833"/>
              <a:gd name="connsiteX13968" fmla="*/ 3032490 w 4972343"/>
              <a:gd name="connsiteY13968" fmla="*/ 136856 h 512833"/>
              <a:gd name="connsiteX13969" fmla="*/ 3024780 w 4972343"/>
              <a:gd name="connsiteY13969" fmla="*/ 129146 h 512833"/>
              <a:gd name="connsiteX13970" fmla="*/ 3032490 w 4972343"/>
              <a:gd name="connsiteY13970" fmla="*/ 121436 h 512833"/>
              <a:gd name="connsiteX13971" fmla="*/ 3004245 w 4972343"/>
              <a:gd name="connsiteY13971" fmla="*/ 121436 h 512833"/>
              <a:gd name="connsiteX13972" fmla="*/ 3011955 w 4972343"/>
              <a:gd name="connsiteY13972" fmla="*/ 129146 h 512833"/>
              <a:gd name="connsiteX13973" fmla="*/ 3004245 w 4972343"/>
              <a:gd name="connsiteY13973" fmla="*/ 136856 h 512833"/>
              <a:gd name="connsiteX13974" fmla="*/ 2996535 w 4972343"/>
              <a:gd name="connsiteY13974" fmla="*/ 129146 h 512833"/>
              <a:gd name="connsiteX13975" fmla="*/ 3004245 w 4972343"/>
              <a:gd name="connsiteY13975" fmla="*/ 121436 h 512833"/>
              <a:gd name="connsiteX13976" fmla="*/ 2975999 w 4972343"/>
              <a:gd name="connsiteY13976" fmla="*/ 121436 h 512833"/>
              <a:gd name="connsiteX13977" fmla="*/ 2983709 w 4972343"/>
              <a:gd name="connsiteY13977" fmla="*/ 129146 h 512833"/>
              <a:gd name="connsiteX13978" fmla="*/ 2975999 w 4972343"/>
              <a:gd name="connsiteY13978" fmla="*/ 136856 h 512833"/>
              <a:gd name="connsiteX13979" fmla="*/ 2968289 w 4972343"/>
              <a:gd name="connsiteY13979" fmla="*/ 129146 h 512833"/>
              <a:gd name="connsiteX13980" fmla="*/ 2975999 w 4972343"/>
              <a:gd name="connsiteY13980" fmla="*/ 121436 h 512833"/>
              <a:gd name="connsiteX13981" fmla="*/ 2947754 w 4972343"/>
              <a:gd name="connsiteY13981" fmla="*/ 121436 h 512833"/>
              <a:gd name="connsiteX13982" fmla="*/ 2955464 w 4972343"/>
              <a:gd name="connsiteY13982" fmla="*/ 129146 h 512833"/>
              <a:gd name="connsiteX13983" fmla="*/ 2947754 w 4972343"/>
              <a:gd name="connsiteY13983" fmla="*/ 136856 h 512833"/>
              <a:gd name="connsiteX13984" fmla="*/ 2940044 w 4972343"/>
              <a:gd name="connsiteY13984" fmla="*/ 129146 h 512833"/>
              <a:gd name="connsiteX13985" fmla="*/ 2947754 w 4972343"/>
              <a:gd name="connsiteY13985" fmla="*/ 121436 h 512833"/>
              <a:gd name="connsiteX13986" fmla="*/ 2919508 w 4972343"/>
              <a:gd name="connsiteY13986" fmla="*/ 121436 h 512833"/>
              <a:gd name="connsiteX13987" fmla="*/ 2927218 w 4972343"/>
              <a:gd name="connsiteY13987" fmla="*/ 129146 h 512833"/>
              <a:gd name="connsiteX13988" fmla="*/ 2919508 w 4972343"/>
              <a:gd name="connsiteY13988" fmla="*/ 136856 h 512833"/>
              <a:gd name="connsiteX13989" fmla="*/ 2911798 w 4972343"/>
              <a:gd name="connsiteY13989" fmla="*/ 129146 h 512833"/>
              <a:gd name="connsiteX13990" fmla="*/ 2919508 w 4972343"/>
              <a:gd name="connsiteY13990" fmla="*/ 121436 h 512833"/>
              <a:gd name="connsiteX13991" fmla="*/ 2891263 w 4972343"/>
              <a:gd name="connsiteY13991" fmla="*/ 121436 h 512833"/>
              <a:gd name="connsiteX13992" fmla="*/ 2898974 w 4972343"/>
              <a:gd name="connsiteY13992" fmla="*/ 129146 h 512833"/>
              <a:gd name="connsiteX13993" fmla="*/ 2891263 w 4972343"/>
              <a:gd name="connsiteY13993" fmla="*/ 136856 h 512833"/>
              <a:gd name="connsiteX13994" fmla="*/ 2883553 w 4972343"/>
              <a:gd name="connsiteY13994" fmla="*/ 129146 h 512833"/>
              <a:gd name="connsiteX13995" fmla="*/ 2891263 w 4972343"/>
              <a:gd name="connsiteY13995" fmla="*/ 121436 h 512833"/>
              <a:gd name="connsiteX13996" fmla="*/ 2863017 w 4972343"/>
              <a:gd name="connsiteY13996" fmla="*/ 121436 h 512833"/>
              <a:gd name="connsiteX13997" fmla="*/ 2870727 w 4972343"/>
              <a:gd name="connsiteY13997" fmla="*/ 129146 h 512833"/>
              <a:gd name="connsiteX13998" fmla="*/ 2863017 w 4972343"/>
              <a:gd name="connsiteY13998" fmla="*/ 136856 h 512833"/>
              <a:gd name="connsiteX13999" fmla="*/ 2855307 w 4972343"/>
              <a:gd name="connsiteY13999" fmla="*/ 129146 h 512833"/>
              <a:gd name="connsiteX14000" fmla="*/ 2863017 w 4972343"/>
              <a:gd name="connsiteY14000" fmla="*/ 121436 h 512833"/>
              <a:gd name="connsiteX14001" fmla="*/ 2834772 w 4972343"/>
              <a:gd name="connsiteY14001" fmla="*/ 121436 h 512833"/>
              <a:gd name="connsiteX14002" fmla="*/ 2842483 w 4972343"/>
              <a:gd name="connsiteY14002" fmla="*/ 129146 h 512833"/>
              <a:gd name="connsiteX14003" fmla="*/ 2834772 w 4972343"/>
              <a:gd name="connsiteY14003" fmla="*/ 136856 h 512833"/>
              <a:gd name="connsiteX14004" fmla="*/ 2827062 w 4972343"/>
              <a:gd name="connsiteY14004" fmla="*/ 129146 h 512833"/>
              <a:gd name="connsiteX14005" fmla="*/ 2834772 w 4972343"/>
              <a:gd name="connsiteY14005" fmla="*/ 121436 h 512833"/>
              <a:gd name="connsiteX14006" fmla="*/ 2806526 w 4972343"/>
              <a:gd name="connsiteY14006" fmla="*/ 121436 h 512833"/>
              <a:gd name="connsiteX14007" fmla="*/ 2814236 w 4972343"/>
              <a:gd name="connsiteY14007" fmla="*/ 129146 h 512833"/>
              <a:gd name="connsiteX14008" fmla="*/ 2806526 w 4972343"/>
              <a:gd name="connsiteY14008" fmla="*/ 136856 h 512833"/>
              <a:gd name="connsiteX14009" fmla="*/ 2798816 w 4972343"/>
              <a:gd name="connsiteY14009" fmla="*/ 129146 h 512833"/>
              <a:gd name="connsiteX14010" fmla="*/ 2806526 w 4972343"/>
              <a:gd name="connsiteY14010" fmla="*/ 121436 h 512833"/>
              <a:gd name="connsiteX14011" fmla="*/ 2778281 w 4972343"/>
              <a:gd name="connsiteY14011" fmla="*/ 121436 h 512833"/>
              <a:gd name="connsiteX14012" fmla="*/ 2785992 w 4972343"/>
              <a:gd name="connsiteY14012" fmla="*/ 129146 h 512833"/>
              <a:gd name="connsiteX14013" fmla="*/ 2778281 w 4972343"/>
              <a:gd name="connsiteY14013" fmla="*/ 136856 h 512833"/>
              <a:gd name="connsiteX14014" fmla="*/ 2770571 w 4972343"/>
              <a:gd name="connsiteY14014" fmla="*/ 129146 h 512833"/>
              <a:gd name="connsiteX14015" fmla="*/ 2778281 w 4972343"/>
              <a:gd name="connsiteY14015" fmla="*/ 121436 h 512833"/>
              <a:gd name="connsiteX14016" fmla="*/ 2750035 w 4972343"/>
              <a:gd name="connsiteY14016" fmla="*/ 121436 h 512833"/>
              <a:gd name="connsiteX14017" fmla="*/ 2757745 w 4972343"/>
              <a:gd name="connsiteY14017" fmla="*/ 129146 h 512833"/>
              <a:gd name="connsiteX14018" fmla="*/ 2750035 w 4972343"/>
              <a:gd name="connsiteY14018" fmla="*/ 136856 h 512833"/>
              <a:gd name="connsiteX14019" fmla="*/ 2742325 w 4972343"/>
              <a:gd name="connsiteY14019" fmla="*/ 129146 h 512833"/>
              <a:gd name="connsiteX14020" fmla="*/ 2750035 w 4972343"/>
              <a:gd name="connsiteY14020" fmla="*/ 121436 h 512833"/>
              <a:gd name="connsiteX14021" fmla="*/ 2721790 w 4972343"/>
              <a:gd name="connsiteY14021" fmla="*/ 121436 h 512833"/>
              <a:gd name="connsiteX14022" fmla="*/ 2729501 w 4972343"/>
              <a:gd name="connsiteY14022" fmla="*/ 129146 h 512833"/>
              <a:gd name="connsiteX14023" fmla="*/ 2721790 w 4972343"/>
              <a:gd name="connsiteY14023" fmla="*/ 136856 h 512833"/>
              <a:gd name="connsiteX14024" fmla="*/ 2714080 w 4972343"/>
              <a:gd name="connsiteY14024" fmla="*/ 129146 h 512833"/>
              <a:gd name="connsiteX14025" fmla="*/ 2721790 w 4972343"/>
              <a:gd name="connsiteY14025" fmla="*/ 121436 h 512833"/>
              <a:gd name="connsiteX14026" fmla="*/ 2693544 w 4972343"/>
              <a:gd name="connsiteY14026" fmla="*/ 121436 h 512833"/>
              <a:gd name="connsiteX14027" fmla="*/ 2701254 w 4972343"/>
              <a:gd name="connsiteY14027" fmla="*/ 129146 h 512833"/>
              <a:gd name="connsiteX14028" fmla="*/ 2693544 w 4972343"/>
              <a:gd name="connsiteY14028" fmla="*/ 136856 h 512833"/>
              <a:gd name="connsiteX14029" fmla="*/ 2685834 w 4972343"/>
              <a:gd name="connsiteY14029" fmla="*/ 129146 h 512833"/>
              <a:gd name="connsiteX14030" fmla="*/ 2693544 w 4972343"/>
              <a:gd name="connsiteY14030" fmla="*/ 121436 h 512833"/>
              <a:gd name="connsiteX14031" fmla="*/ 2665299 w 4972343"/>
              <a:gd name="connsiteY14031" fmla="*/ 121436 h 512833"/>
              <a:gd name="connsiteX14032" fmla="*/ 2673010 w 4972343"/>
              <a:gd name="connsiteY14032" fmla="*/ 129146 h 512833"/>
              <a:gd name="connsiteX14033" fmla="*/ 2665299 w 4972343"/>
              <a:gd name="connsiteY14033" fmla="*/ 136856 h 512833"/>
              <a:gd name="connsiteX14034" fmla="*/ 2657589 w 4972343"/>
              <a:gd name="connsiteY14034" fmla="*/ 129146 h 512833"/>
              <a:gd name="connsiteX14035" fmla="*/ 2665299 w 4972343"/>
              <a:gd name="connsiteY14035" fmla="*/ 121436 h 512833"/>
              <a:gd name="connsiteX14036" fmla="*/ 2637053 w 4972343"/>
              <a:gd name="connsiteY14036" fmla="*/ 121436 h 512833"/>
              <a:gd name="connsiteX14037" fmla="*/ 2644763 w 4972343"/>
              <a:gd name="connsiteY14037" fmla="*/ 129146 h 512833"/>
              <a:gd name="connsiteX14038" fmla="*/ 2637053 w 4972343"/>
              <a:gd name="connsiteY14038" fmla="*/ 136856 h 512833"/>
              <a:gd name="connsiteX14039" fmla="*/ 2629343 w 4972343"/>
              <a:gd name="connsiteY14039" fmla="*/ 129146 h 512833"/>
              <a:gd name="connsiteX14040" fmla="*/ 2637053 w 4972343"/>
              <a:gd name="connsiteY14040" fmla="*/ 121436 h 512833"/>
              <a:gd name="connsiteX14041" fmla="*/ 2608809 w 4972343"/>
              <a:gd name="connsiteY14041" fmla="*/ 121436 h 512833"/>
              <a:gd name="connsiteX14042" fmla="*/ 2616519 w 4972343"/>
              <a:gd name="connsiteY14042" fmla="*/ 129146 h 512833"/>
              <a:gd name="connsiteX14043" fmla="*/ 2608809 w 4972343"/>
              <a:gd name="connsiteY14043" fmla="*/ 136856 h 512833"/>
              <a:gd name="connsiteX14044" fmla="*/ 2601098 w 4972343"/>
              <a:gd name="connsiteY14044" fmla="*/ 129146 h 512833"/>
              <a:gd name="connsiteX14045" fmla="*/ 2608809 w 4972343"/>
              <a:gd name="connsiteY14045" fmla="*/ 121436 h 512833"/>
              <a:gd name="connsiteX14046" fmla="*/ 2580562 w 4972343"/>
              <a:gd name="connsiteY14046" fmla="*/ 121436 h 512833"/>
              <a:gd name="connsiteX14047" fmla="*/ 2588272 w 4972343"/>
              <a:gd name="connsiteY14047" fmla="*/ 129146 h 512833"/>
              <a:gd name="connsiteX14048" fmla="*/ 2580562 w 4972343"/>
              <a:gd name="connsiteY14048" fmla="*/ 136856 h 512833"/>
              <a:gd name="connsiteX14049" fmla="*/ 2572852 w 4972343"/>
              <a:gd name="connsiteY14049" fmla="*/ 129146 h 512833"/>
              <a:gd name="connsiteX14050" fmla="*/ 2580562 w 4972343"/>
              <a:gd name="connsiteY14050" fmla="*/ 121436 h 512833"/>
              <a:gd name="connsiteX14051" fmla="*/ 2552317 w 4972343"/>
              <a:gd name="connsiteY14051" fmla="*/ 121436 h 512833"/>
              <a:gd name="connsiteX14052" fmla="*/ 2560027 w 4972343"/>
              <a:gd name="connsiteY14052" fmla="*/ 129146 h 512833"/>
              <a:gd name="connsiteX14053" fmla="*/ 2552317 w 4972343"/>
              <a:gd name="connsiteY14053" fmla="*/ 136856 h 512833"/>
              <a:gd name="connsiteX14054" fmla="*/ 2544607 w 4972343"/>
              <a:gd name="connsiteY14054" fmla="*/ 129146 h 512833"/>
              <a:gd name="connsiteX14055" fmla="*/ 2552317 w 4972343"/>
              <a:gd name="connsiteY14055" fmla="*/ 121436 h 512833"/>
              <a:gd name="connsiteX14056" fmla="*/ 2524071 w 4972343"/>
              <a:gd name="connsiteY14056" fmla="*/ 121436 h 512833"/>
              <a:gd name="connsiteX14057" fmla="*/ 2531782 w 4972343"/>
              <a:gd name="connsiteY14057" fmla="*/ 129146 h 512833"/>
              <a:gd name="connsiteX14058" fmla="*/ 2524071 w 4972343"/>
              <a:gd name="connsiteY14058" fmla="*/ 136856 h 512833"/>
              <a:gd name="connsiteX14059" fmla="*/ 2516361 w 4972343"/>
              <a:gd name="connsiteY14059" fmla="*/ 129146 h 512833"/>
              <a:gd name="connsiteX14060" fmla="*/ 2524071 w 4972343"/>
              <a:gd name="connsiteY14060" fmla="*/ 121436 h 512833"/>
              <a:gd name="connsiteX14061" fmla="*/ 2495827 w 4972343"/>
              <a:gd name="connsiteY14061" fmla="*/ 121436 h 512833"/>
              <a:gd name="connsiteX14062" fmla="*/ 2503537 w 4972343"/>
              <a:gd name="connsiteY14062" fmla="*/ 129146 h 512833"/>
              <a:gd name="connsiteX14063" fmla="*/ 2495827 w 4972343"/>
              <a:gd name="connsiteY14063" fmla="*/ 136856 h 512833"/>
              <a:gd name="connsiteX14064" fmla="*/ 2488116 w 4972343"/>
              <a:gd name="connsiteY14064" fmla="*/ 129146 h 512833"/>
              <a:gd name="connsiteX14065" fmla="*/ 2495827 w 4972343"/>
              <a:gd name="connsiteY14065" fmla="*/ 121436 h 512833"/>
              <a:gd name="connsiteX14066" fmla="*/ 2467580 w 4972343"/>
              <a:gd name="connsiteY14066" fmla="*/ 121436 h 512833"/>
              <a:gd name="connsiteX14067" fmla="*/ 2475290 w 4972343"/>
              <a:gd name="connsiteY14067" fmla="*/ 129146 h 512833"/>
              <a:gd name="connsiteX14068" fmla="*/ 2467580 w 4972343"/>
              <a:gd name="connsiteY14068" fmla="*/ 136856 h 512833"/>
              <a:gd name="connsiteX14069" fmla="*/ 2459870 w 4972343"/>
              <a:gd name="connsiteY14069" fmla="*/ 129146 h 512833"/>
              <a:gd name="connsiteX14070" fmla="*/ 2467580 w 4972343"/>
              <a:gd name="connsiteY14070" fmla="*/ 121436 h 512833"/>
              <a:gd name="connsiteX14071" fmla="*/ 2439336 w 4972343"/>
              <a:gd name="connsiteY14071" fmla="*/ 121436 h 512833"/>
              <a:gd name="connsiteX14072" fmla="*/ 2447046 w 4972343"/>
              <a:gd name="connsiteY14072" fmla="*/ 129146 h 512833"/>
              <a:gd name="connsiteX14073" fmla="*/ 2439336 w 4972343"/>
              <a:gd name="connsiteY14073" fmla="*/ 136856 h 512833"/>
              <a:gd name="connsiteX14074" fmla="*/ 2431625 w 4972343"/>
              <a:gd name="connsiteY14074" fmla="*/ 129146 h 512833"/>
              <a:gd name="connsiteX14075" fmla="*/ 2439336 w 4972343"/>
              <a:gd name="connsiteY14075" fmla="*/ 121436 h 512833"/>
              <a:gd name="connsiteX14076" fmla="*/ 2411089 w 4972343"/>
              <a:gd name="connsiteY14076" fmla="*/ 121436 h 512833"/>
              <a:gd name="connsiteX14077" fmla="*/ 2418800 w 4972343"/>
              <a:gd name="connsiteY14077" fmla="*/ 129146 h 512833"/>
              <a:gd name="connsiteX14078" fmla="*/ 2411089 w 4972343"/>
              <a:gd name="connsiteY14078" fmla="*/ 136856 h 512833"/>
              <a:gd name="connsiteX14079" fmla="*/ 2403379 w 4972343"/>
              <a:gd name="connsiteY14079" fmla="*/ 129146 h 512833"/>
              <a:gd name="connsiteX14080" fmla="*/ 2411089 w 4972343"/>
              <a:gd name="connsiteY14080" fmla="*/ 121436 h 512833"/>
              <a:gd name="connsiteX14081" fmla="*/ 2382845 w 4972343"/>
              <a:gd name="connsiteY14081" fmla="*/ 121436 h 512833"/>
              <a:gd name="connsiteX14082" fmla="*/ 2390555 w 4972343"/>
              <a:gd name="connsiteY14082" fmla="*/ 129146 h 512833"/>
              <a:gd name="connsiteX14083" fmla="*/ 2382845 w 4972343"/>
              <a:gd name="connsiteY14083" fmla="*/ 136856 h 512833"/>
              <a:gd name="connsiteX14084" fmla="*/ 2375134 w 4972343"/>
              <a:gd name="connsiteY14084" fmla="*/ 129146 h 512833"/>
              <a:gd name="connsiteX14085" fmla="*/ 2382845 w 4972343"/>
              <a:gd name="connsiteY14085" fmla="*/ 121436 h 512833"/>
              <a:gd name="connsiteX14086" fmla="*/ 2354598 w 4972343"/>
              <a:gd name="connsiteY14086" fmla="*/ 121436 h 512833"/>
              <a:gd name="connsiteX14087" fmla="*/ 2362308 w 4972343"/>
              <a:gd name="connsiteY14087" fmla="*/ 129146 h 512833"/>
              <a:gd name="connsiteX14088" fmla="*/ 2354598 w 4972343"/>
              <a:gd name="connsiteY14088" fmla="*/ 136856 h 512833"/>
              <a:gd name="connsiteX14089" fmla="*/ 2346888 w 4972343"/>
              <a:gd name="connsiteY14089" fmla="*/ 129146 h 512833"/>
              <a:gd name="connsiteX14090" fmla="*/ 2354598 w 4972343"/>
              <a:gd name="connsiteY14090" fmla="*/ 121436 h 512833"/>
              <a:gd name="connsiteX14091" fmla="*/ 2326354 w 4972343"/>
              <a:gd name="connsiteY14091" fmla="*/ 121436 h 512833"/>
              <a:gd name="connsiteX14092" fmla="*/ 2334064 w 4972343"/>
              <a:gd name="connsiteY14092" fmla="*/ 129146 h 512833"/>
              <a:gd name="connsiteX14093" fmla="*/ 2326354 w 4972343"/>
              <a:gd name="connsiteY14093" fmla="*/ 136856 h 512833"/>
              <a:gd name="connsiteX14094" fmla="*/ 2318643 w 4972343"/>
              <a:gd name="connsiteY14094" fmla="*/ 129146 h 512833"/>
              <a:gd name="connsiteX14095" fmla="*/ 2326354 w 4972343"/>
              <a:gd name="connsiteY14095" fmla="*/ 121436 h 512833"/>
              <a:gd name="connsiteX14096" fmla="*/ 2298107 w 4972343"/>
              <a:gd name="connsiteY14096" fmla="*/ 121436 h 512833"/>
              <a:gd name="connsiteX14097" fmla="*/ 2305818 w 4972343"/>
              <a:gd name="connsiteY14097" fmla="*/ 129146 h 512833"/>
              <a:gd name="connsiteX14098" fmla="*/ 2298107 w 4972343"/>
              <a:gd name="connsiteY14098" fmla="*/ 136856 h 512833"/>
              <a:gd name="connsiteX14099" fmla="*/ 2290397 w 4972343"/>
              <a:gd name="connsiteY14099" fmla="*/ 129146 h 512833"/>
              <a:gd name="connsiteX14100" fmla="*/ 2298107 w 4972343"/>
              <a:gd name="connsiteY14100" fmla="*/ 121436 h 512833"/>
              <a:gd name="connsiteX14101" fmla="*/ 2269863 w 4972343"/>
              <a:gd name="connsiteY14101" fmla="*/ 121436 h 512833"/>
              <a:gd name="connsiteX14102" fmla="*/ 2277573 w 4972343"/>
              <a:gd name="connsiteY14102" fmla="*/ 129146 h 512833"/>
              <a:gd name="connsiteX14103" fmla="*/ 2269863 w 4972343"/>
              <a:gd name="connsiteY14103" fmla="*/ 136856 h 512833"/>
              <a:gd name="connsiteX14104" fmla="*/ 2262152 w 4972343"/>
              <a:gd name="connsiteY14104" fmla="*/ 129146 h 512833"/>
              <a:gd name="connsiteX14105" fmla="*/ 2269863 w 4972343"/>
              <a:gd name="connsiteY14105" fmla="*/ 121436 h 512833"/>
              <a:gd name="connsiteX14106" fmla="*/ 2241616 w 4972343"/>
              <a:gd name="connsiteY14106" fmla="*/ 121436 h 512833"/>
              <a:gd name="connsiteX14107" fmla="*/ 2249327 w 4972343"/>
              <a:gd name="connsiteY14107" fmla="*/ 129146 h 512833"/>
              <a:gd name="connsiteX14108" fmla="*/ 2241616 w 4972343"/>
              <a:gd name="connsiteY14108" fmla="*/ 136856 h 512833"/>
              <a:gd name="connsiteX14109" fmla="*/ 2233906 w 4972343"/>
              <a:gd name="connsiteY14109" fmla="*/ 129146 h 512833"/>
              <a:gd name="connsiteX14110" fmla="*/ 2241616 w 4972343"/>
              <a:gd name="connsiteY14110" fmla="*/ 121436 h 512833"/>
              <a:gd name="connsiteX14111" fmla="*/ 2213372 w 4972343"/>
              <a:gd name="connsiteY14111" fmla="*/ 121436 h 512833"/>
              <a:gd name="connsiteX14112" fmla="*/ 2221082 w 4972343"/>
              <a:gd name="connsiteY14112" fmla="*/ 129146 h 512833"/>
              <a:gd name="connsiteX14113" fmla="*/ 2213372 w 4972343"/>
              <a:gd name="connsiteY14113" fmla="*/ 136856 h 512833"/>
              <a:gd name="connsiteX14114" fmla="*/ 2205661 w 4972343"/>
              <a:gd name="connsiteY14114" fmla="*/ 129146 h 512833"/>
              <a:gd name="connsiteX14115" fmla="*/ 2213372 w 4972343"/>
              <a:gd name="connsiteY14115" fmla="*/ 121436 h 512833"/>
              <a:gd name="connsiteX14116" fmla="*/ 2185125 w 4972343"/>
              <a:gd name="connsiteY14116" fmla="*/ 121436 h 512833"/>
              <a:gd name="connsiteX14117" fmla="*/ 2192836 w 4972343"/>
              <a:gd name="connsiteY14117" fmla="*/ 129146 h 512833"/>
              <a:gd name="connsiteX14118" fmla="*/ 2185125 w 4972343"/>
              <a:gd name="connsiteY14118" fmla="*/ 136856 h 512833"/>
              <a:gd name="connsiteX14119" fmla="*/ 2177415 w 4972343"/>
              <a:gd name="connsiteY14119" fmla="*/ 129146 h 512833"/>
              <a:gd name="connsiteX14120" fmla="*/ 2185125 w 4972343"/>
              <a:gd name="connsiteY14120" fmla="*/ 121436 h 512833"/>
              <a:gd name="connsiteX14121" fmla="*/ 2156881 w 4972343"/>
              <a:gd name="connsiteY14121" fmla="*/ 121436 h 512833"/>
              <a:gd name="connsiteX14122" fmla="*/ 2164591 w 4972343"/>
              <a:gd name="connsiteY14122" fmla="*/ 129146 h 512833"/>
              <a:gd name="connsiteX14123" fmla="*/ 2156881 w 4972343"/>
              <a:gd name="connsiteY14123" fmla="*/ 136856 h 512833"/>
              <a:gd name="connsiteX14124" fmla="*/ 2149170 w 4972343"/>
              <a:gd name="connsiteY14124" fmla="*/ 129146 h 512833"/>
              <a:gd name="connsiteX14125" fmla="*/ 2156881 w 4972343"/>
              <a:gd name="connsiteY14125" fmla="*/ 121436 h 512833"/>
              <a:gd name="connsiteX14126" fmla="*/ 2128634 w 4972343"/>
              <a:gd name="connsiteY14126" fmla="*/ 121436 h 512833"/>
              <a:gd name="connsiteX14127" fmla="*/ 2136345 w 4972343"/>
              <a:gd name="connsiteY14127" fmla="*/ 129146 h 512833"/>
              <a:gd name="connsiteX14128" fmla="*/ 2128634 w 4972343"/>
              <a:gd name="connsiteY14128" fmla="*/ 136856 h 512833"/>
              <a:gd name="connsiteX14129" fmla="*/ 2120924 w 4972343"/>
              <a:gd name="connsiteY14129" fmla="*/ 129146 h 512833"/>
              <a:gd name="connsiteX14130" fmla="*/ 2128634 w 4972343"/>
              <a:gd name="connsiteY14130" fmla="*/ 121436 h 512833"/>
              <a:gd name="connsiteX14131" fmla="*/ 2100390 w 4972343"/>
              <a:gd name="connsiteY14131" fmla="*/ 121436 h 512833"/>
              <a:gd name="connsiteX14132" fmla="*/ 2108100 w 4972343"/>
              <a:gd name="connsiteY14132" fmla="*/ 129146 h 512833"/>
              <a:gd name="connsiteX14133" fmla="*/ 2100390 w 4972343"/>
              <a:gd name="connsiteY14133" fmla="*/ 136856 h 512833"/>
              <a:gd name="connsiteX14134" fmla="*/ 2092680 w 4972343"/>
              <a:gd name="connsiteY14134" fmla="*/ 129146 h 512833"/>
              <a:gd name="connsiteX14135" fmla="*/ 2100390 w 4972343"/>
              <a:gd name="connsiteY14135" fmla="*/ 121436 h 512833"/>
              <a:gd name="connsiteX14136" fmla="*/ 2072143 w 4972343"/>
              <a:gd name="connsiteY14136" fmla="*/ 121436 h 512833"/>
              <a:gd name="connsiteX14137" fmla="*/ 2079853 w 4972343"/>
              <a:gd name="connsiteY14137" fmla="*/ 129146 h 512833"/>
              <a:gd name="connsiteX14138" fmla="*/ 2072143 w 4972343"/>
              <a:gd name="connsiteY14138" fmla="*/ 136856 h 512833"/>
              <a:gd name="connsiteX14139" fmla="*/ 2064433 w 4972343"/>
              <a:gd name="connsiteY14139" fmla="*/ 129146 h 512833"/>
              <a:gd name="connsiteX14140" fmla="*/ 2072143 w 4972343"/>
              <a:gd name="connsiteY14140" fmla="*/ 121436 h 512833"/>
              <a:gd name="connsiteX14141" fmla="*/ 2043899 w 4972343"/>
              <a:gd name="connsiteY14141" fmla="*/ 121436 h 512833"/>
              <a:gd name="connsiteX14142" fmla="*/ 2051609 w 4972343"/>
              <a:gd name="connsiteY14142" fmla="*/ 129146 h 512833"/>
              <a:gd name="connsiteX14143" fmla="*/ 2043899 w 4972343"/>
              <a:gd name="connsiteY14143" fmla="*/ 136856 h 512833"/>
              <a:gd name="connsiteX14144" fmla="*/ 2036188 w 4972343"/>
              <a:gd name="connsiteY14144" fmla="*/ 129146 h 512833"/>
              <a:gd name="connsiteX14145" fmla="*/ 2043899 w 4972343"/>
              <a:gd name="connsiteY14145" fmla="*/ 121436 h 512833"/>
              <a:gd name="connsiteX14146" fmla="*/ 2015653 w 4972343"/>
              <a:gd name="connsiteY14146" fmla="*/ 121436 h 512833"/>
              <a:gd name="connsiteX14147" fmla="*/ 2023363 w 4972343"/>
              <a:gd name="connsiteY14147" fmla="*/ 129146 h 512833"/>
              <a:gd name="connsiteX14148" fmla="*/ 2015653 w 4972343"/>
              <a:gd name="connsiteY14148" fmla="*/ 136856 h 512833"/>
              <a:gd name="connsiteX14149" fmla="*/ 2007942 w 4972343"/>
              <a:gd name="connsiteY14149" fmla="*/ 129146 h 512833"/>
              <a:gd name="connsiteX14150" fmla="*/ 2015653 w 4972343"/>
              <a:gd name="connsiteY14150" fmla="*/ 121436 h 512833"/>
              <a:gd name="connsiteX14151" fmla="*/ 1987408 w 4972343"/>
              <a:gd name="connsiteY14151" fmla="*/ 121436 h 512833"/>
              <a:gd name="connsiteX14152" fmla="*/ 1995118 w 4972343"/>
              <a:gd name="connsiteY14152" fmla="*/ 129146 h 512833"/>
              <a:gd name="connsiteX14153" fmla="*/ 1987408 w 4972343"/>
              <a:gd name="connsiteY14153" fmla="*/ 136856 h 512833"/>
              <a:gd name="connsiteX14154" fmla="*/ 1979698 w 4972343"/>
              <a:gd name="connsiteY14154" fmla="*/ 129146 h 512833"/>
              <a:gd name="connsiteX14155" fmla="*/ 1987408 w 4972343"/>
              <a:gd name="connsiteY14155" fmla="*/ 121436 h 512833"/>
              <a:gd name="connsiteX14156" fmla="*/ 1959161 w 4972343"/>
              <a:gd name="connsiteY14156" fmla="*/ 121436 h 512833"/>
              <a:gd name="connsiteX14157" fmla="*/ 1966872 w 4972343"/>
              <a:gd name="connsiteY14157" fmla="*/ 129146 h 512833"/>
              <a:gd name="connsiteX14158" fmla="*/ 1959161 w 4972343"/>
              <a:gd name="connsiteY14158" fmla="*/ 136856 h 512833"/>
              <a:gd name="connsiteX14159" fmla="*/ 1951451 w 4972343"/>
              <a:gd name="connsiteY14159" fmla="*/ 129146 h 512833"/>
              <a:gd name="connsiteX14160" fmla="*/ 1959161 w 4972343"/>
              <a:gd name="connsiteY14160" fmla="*/ 121436 h 512833"/>
              <a:gd name="connsiteX14161" fmla="*/ 1930917 w 4972343"/>
              <a:gd name="connsiteY14161" fmla="*/ 121436 h 512833"/>
              <a:gd name="connsiteX14162" fmla="*/ 1938627 w 4972343"/>
              <a:gd name="connsiteY14162" fmla="*/ 129146 h 512833"/>
              <a:gd name="connsiteX14163" fmla="*/ 1930917 w 4972343"/>
              <a:gd name="connsiteY14163" fmla="*/ 136856 h 512833"/>
              <a:gd name="connsiteX14164" fmla="*/ 1923207 w 4972343"/>
              <a:gd name="connsiteY14164" fmla="*/ 129146 h 512833"/>
              <a:gd name="connsiteX14165" fmla="*/ 1930917 w 4972343"/>
              <a:gd name="connsiteY14165" fmla="*/ 121436 h 512833"/>
              <a:gd name="connsiteX14166" fmla="*/ 1902671 w 4972343"/>
              <a:gd name="connsiteY14166" fmla="*/ 121436 h 512833"/>
              <a:gd name="connsiteX14167" fmla="*/ 1910381 w 4972343"/>
              <a:gd name="connsiteY14167" fmla="*/ 129146 h 512833"/>
              <a:gd name="connsiteX14168" fmla="*/ 1902671 w 4972343"/>
              <a:gd name="connsiteY14168" fmla="*/ 136856 h 512833"/>
              <a:gd name="connsiteX14169" fmla="*/ 1894961 w 4972343"/>
              <a:gd name="connsiteY14169" fmla="*/ 129146 h 512833"/>
              <a:gd name="connsiteX14170" fmla="*/ 1902671 w 4972343"/>
              <a:gd name="connsiteY14170" fmla="*/ 121436 h 512833"/>
              <a:gd name="connsiteX14171" fmla="*/ 1874426 w 4972343"/>
              <a:gd name="connsiteY14171" fmla="*/ 121436 h 512833"/>
              <a:gd name="connsiteX14172" fmla="*/ 1882136 w 4972343"/>
              <a:gd name="connsiteY14172" fmla="*/ 129146 h 512833"/>
              <a:gd name="connsiteX14173" fmla="*/ 1874426 w 4972343"/>
              <a:gd name="connsiteY14173" fmla="*/ 136856 h 512833"/>
              <a:gd name="connsiteX14174" fmla="*/ 1866716 w 4972343"/>
              <a:gd name="connsiteY14174" fmla="*/ 129146 h 512833"/>
              <a:gd name="connsiteX14175" fmla="*/ 1874426 w 4972343"/>
              <a:gd name="connsiteY14175" fmla="*/ 121436 h 512833"/>
              <a:gd name="connsiteX14176" fmla="*/ 1846180 w 4972343"/>
              <a:gd name="connsiteY14176" fmla="*/ 121436 h 512833"/>
              <a:gd name="connsiteX14177" fmla="*/ 1853890 w 4972343"/>
              <a:gd name="connsiteY14177" fmla="*/ 129146 h 512833"/>
              <a:gd name="connsiteX14178" fmla="*/ 1846180 w 4972343"/>
              <a:gd name="connsiteY14178" fmla="*/ 136856 h 512833"/>
              <a:gd name="connsiteX14179" fmla="*/ 1838470 w 4972343"/>
              <a:gd name="connsiteY14179" fmla="*/ 129146 h 512833"/>
              <a:gd name="connsiteX14180" fmla="*/ 1846180 w 4972343"/>
              <a:gd name="connsiteY14180" fmla="*/ 121436 h 512833"/>
              <a:gd name="connsiteX14181" fmla="*/ 1817935 w 4972343"/>
              <a:gd name="connsiteY14181" fmla="*/ 121436 h 512833"/>
              <a:gd name="connsiteX14182" fmla="*/ 1825645 w 4972343"/>
              <a:gd name="connsiteY14182" fmla="*/ 129146 h 512833"/>
              <a:gd name="connsiteX14183" fmla="*/ 1817935 w 4972343"/>
              <a:gd name="connsiteY14183" fmla="*/ 136856 h 512833"/>
              <a:gd name="connsiteX14184" fmla="*/ 1810225 w 4972343"/>
              <a:gd name="connsiteY14184" fmla="*/ 129146 h 512833"/>
              <a:gd name="connsiteX14185" fmla="*/ 1817935 w 4972343"/>
              <a:gd name="connsiteY14185" fmla="*/ 121436 h 512833"/>
              <a:gd name="connsiteX14186" fmla="*/ 1789689 w 4972343"/>
              <a:gd name="connsiteY14186" fmla="*/ 121436 h 512833"/>
              <a:gd name="connsiteX14187" fmla="*/ 1797399 w 4972343"/>
              <a:gd name="connsiteY14187" fmla="*/ 129146 h 512833"/>
              <a:gd name="connsiteX14188" fmla="*/ 1789689 w 4972343"/>
              <a:gd name="connsiteY14188" fmla="*/ 136856 h 512833"/>
              <a:gd name="connsiteX14189" fmla="*/ 1781979 w 4972343"/>
              <a:gd name="connsiteY14189" fmla="*/ 129146 h 512833"/>
              <a:gd name="connsiteX14190" fmla="*/ 1789689 w 4972343"/>
              <a:gd name="connsiteY14190" fmla="*/ 121436 h 512833"/>
              <a:gd name="connsiteX14191" fmla="*/ 1761443 w 4972343"/>
              <a:gd name="connsiteY14191" fmla="*/ 121436 h 512833"/>
              <a:gd name="connsiteX14192" fmla="*/ 1769153 w 4972343"/>
              <a:gd name="connsiteY14192" fmla="*/ 129146 h 512833"/>
              <a:gd name="connsiteX14193" fmla="*/ 1761443 w 4972343"/>
              <a:gd name="connsiteY14193" fmla="*/ 136856 h 512833"/>
              <a:gd name="connsiteX14194" fmla="*/ 1753733 w 4972343"/>
              <a:gd name="connsiteY14194" fmla="*/ 129146 h 512833"/>
              <a:gd name="connsiteX14195" fmla="*/ 1761443 w 4972343"/>
              <a:gd name="connsiteY14195" fmla="*/ 121436 h 512833"/>
              <a:gd name="connsiteX14196" fmla="*/ 1733198 w 4972343"/>
              <a:gd name="connsiteY14196" fmla="*/ 121436 h 512833"/>
              <a:gd name="connsiteX14197" fmla="*/ 1740908 w 4972343"/>
              <a:gd name="connsiteY14197" fmla="*/ 129146 h 512833"/>
              <a:gd name="connsiteX14198" fmla="*/ 1733198 w 4972343"/>
              <a:gd name="connsiteY14198" fmla="*/ 136856 h 512833"/>
              <a:gd name="connsiteX14199" fmla="*/ 1725487 w 4972343"/>
              <a:gd name="connsiteY14199" fmla="*/ 129146 h 512833"/>
              <a:gd name="connsiteX14200" fmla="*/ 1733198 w 4972343"/>
              <a:gd name="connsiteY14200" fmla="*/ 121436 h 512833"/>
              <a:gd name="connsiteX14201" fmla="*/ 1704953 w 4972343"/>
              <a:gd name="connsiteY14201" fmla="*/ 121436 h 512833"/>
              <a:gd name="connsiteX14202" fmla="*/ 1712662 w 4972343"/>
              <a:gd name="connsiteY14202" fmla="*/ 129146 h 512833"/>
              <a:gd name="connsiteX14203" fmla="*/ 1704953 w 4972343"/>
              <a:gd name="connsiteY14203" fmla="*/ 136856 h 512833"/>
              <a:gd name="connsiteX14204" fmla="*/ 1697242 w 4972343"/>
              <a:gd name="connsiteY14204" fmla="*/ 129146 h 512833"/>
              <a:gd name="connsiteX14205" fmla="*/ 1704953 w 4972343"/>
              <a:gd name="connsiteY14205" fmla="*/ 121436 h 512833"/>
              <a:gd name="connsiteX14206" fmla="*/ 1676707 w 4972343"/>
              <a:gd name="connsiteY14206" fmla="*/ 121436 h 512833"/>
              <a:gd name="connsiteX14207" fmla="*/ 1684418 w 4972343"/>
              <a:gd name="connsiteY14207" fmla="*/ 129146 h 512833"/>
              <a:gd name="connsiteX14208" fmla="*/ 1676707 w 4972343"/>
              <a:gd name="connsiteY14208" fmla="*/ 136856 h 512833"/>
              <a:gd name="connsiteX14209" fmla="*/ 1668997 w 4972343"/>
              <a:gd name="connsiteY14209" fmla="*/ 129146 h 512833"/>
              <a:gd name="connsiteX14210" fmla="*/ 1676707 w 4972343"/>
              <a:gd name="connsiteY14210" fmla="*/ 121436 h 512833"/>
              <a:gd name="connsiteX14211" fmla="*/ 1648462 w 4972343"/>
              <a:gd name="connsiteY14211" fmla="*/ 121436 h 512833"/>
              <a:gd name="connsiteX14212" fmla="*/ 1656172 w 4972343"/>
              <a:gd name="connsiteY14212" fmla="*/ 129146 h 512833"/>
              <a:gd name="connsiteX14213" fmla="*/ 1648462 w 4972343"/>
              <a:gd name="connsiteY14213" fmla="*/ 136856 h 512833"/>
              <a:gd name="connsiteX14214" fmla="*/ 1640752 w 4972343"/>
              <a:gd name="connsiteY14214" fmla="*/ 129146 h 512833"/>
              <a:gd name="connsiteX14215" fmla="*/ 1648462 w 4972343"/>
              <a:gd name="connsiteY14215" fmla="*/ 121436 h 512833"/>
              <a:gd name="connsiteX14216" fmla="*/ 1620216 w 4972343"/>
              <a:gd name="connsiteY14216" fmla="*/ 121436 h 512833"/>
              <a:gd name="connsiteX14217" fmla="*/ 1627926 w 4972343"/>
              <a:gd name="connsiteY14217" fmla="*/ 129146 h 512833"/>
              <a:gd name="connsiteX14218" fmla="*/ 1620216 w 4972343"/>
              <a:gd name="connsiteY14218" fmla="*/ 136856 h 512833"/>
              <a:gd name="connsiteX14219" fmla="*/ 1612506 w 4972343"/>
              <a:gd name="connsiteY14219" fmla="*/ 129146 h 512833"/>
              <a:gd name="connsiteX14220" fmla="*/ 1620216 w 4972343"/>
              <a:gd name="connsiteY14220" fmla="*/ 121436 h 512833"/>
              <a:gd name="connsiteX14221" fmla="*/ 1591998 w 4972343"/>
              <a:gd name="connsiteY14221" fmla="*/ 121436 h 512833"/>
              <a:gd name="connsiteX14222" fmla="*/ 1599708 w 4972343"/>
              <a:gd name="connsiteY14222" fmla="*/ 129146 h 512833"/>
              <a:gd name="connsiteX14223" fmla="*/ 1591998 w 4972343"/>
              <a:gd name="connsiteY14223" fmla="*/ 136856 h 512833"/>
              <a:gd name="connsiteX14224" fmla="*/ 1584288 w 4972343"/>
              <a:gd name="connsiteY14224" fmla="*/ 129146 h 512833"/>
              <a:gd name="connsiteX14225" fmla="*/ 1591998 w 4972343"/>
              <a:gd name="connsiteY14225" fmla="*/ 121436 h 512833"/>
              <a:gd name="connsiteX14226" fmla="*/ 1563760 w 4972343"/>
              <a:gd name="connsiteY14226" fmla="*/ 121436 h 512833"/>
              <a:gd name="connsiteX14227" fmla="*/ 1571470 w 4972343"/>
              <a:gd name="connsiteY14227" fmla="*/ 129146 h 512833"/>
              <a:gd name="connsiteX14228" fmla="*/ 1563760 w 4972343"/>
              <a:gd name="connsiteY14228" fmla="*/ 136856 h 512833"/>
              <a:gd name="connsiteX14229" fmla="*/ 1556049 w 4972343"/>
              <a:gd name="connsiteY14229" fmla="*/ 129146 h 512833"/>
              <a:gd name="connsiteX14230" fmla="*/ 1563760 w 4972343"/>
              <a:gd name="connsiteY14230" fmla="*/ 121436 h 512833"/>
              <a:gd name="connsiteX14231" fmla="*/ 1535515 w 4972343"/>
              <a:gd name="connsiteY14231" fmla="*/ 121436 h 512833"/>
              <a:gd name="connsiteX14232" fmla="*/ 1543225 w 4972343"/>
              <a:gd name="connsiteY14232" fmla="*/ 129146 h 512833"/>
              <a:gd name="connsiteX14233" fmla="*/ 1535515 w 4972343"/>
              <a:gd name="connsiteY14233" fmla="*/ 136856 h 512833"/>
              <a:gd name="connsiteX14234" fmla="*/ 1527805 w 4972343"/>
              <a:gd name="connsiteY14234" fmla="*/ 129146 h 512833"/>
              <a:gd name="connsiteX14235" fmla="*/ 1535515 w 4972343"/>
              <a:gd name="connsiteY14235" fmla="*/ 121436 h 512833"/>
              <a:gd name="connsiteX14236" fmla="*/ 1507269 w 4972343"/>
              <a:gd name="connsiteY14236" fmla="*/ 121436 h 512833"/>
              <a:gd name="connsiteX14237" fmla="*/ 1514979 w 4972343"/>
              <a:gd name="connsiteY14237" fmla="*/ 129146 h 512833"/>
              <a:gd name="connsiteX14238" fmla="*/ 1507269 w 4972343"/>
              <a:gd name="connsiteY14238" fmla="*/ 136856 h 512833"/>
              <a:gd name="connsiteX14239" fmla="*/ 1499559 w 4972343"/>
              <a:gd name="connsiteY14239" fmla="*/ 129146 h 512833"/>
              <a:gd name="connsiteX14240" fmla="*/ 1507269 w 4972343"/>
              <a:gd name="connsiteY14240" fmla="*/ 121436 h 512833"/>
              <a:gd name="connsiteX14241" fmla="*/ 1479024 w 4972343"/>
              <a:gd name="connsiteY14241" fmla="*/ 121436 h 512833"/>
              <a:gd name="connsiteX14242" fmla="*/ 1486734 w 4972343"/>
              <a:gd name="connsiteY14242" fmla="*/ 129146 h 512833"/>
              <a:gd name="connsiteX14243" fmla="*/ 1479024 w 4972343"/>
              <a:gd name="connsiteY14243" fmla="*/ 136856 h 512833"/>
              <a:gd name="connsiteX14244" fmla="*/ 1471314 w 4972343"/>
              <a:gd name="connsiteY14244" fmla="*/ 129146 h 512833"/>
              <a:gd name="connsiteX14245" fmla="*/ 1479024 w 4972343"/>
              <a:gd name="connsiteY14245" fmla="*/ 121436 h 512833"/>
              <a:gd name="connsiteX14246" fmla="*/ 1450778 w 4972343"/>
              <a:gd name="connsiteY14246" fmla="*/ 121436 h 512833"/>
              <a:gd name="connsiteX14247" fmla="*/ 1458488 w 4972343"/>
              <a:gd name="connsiteY14247" fmla="*/ 129146 h 512833"/>
              <a:gd name="connsiteX14248" fmla="*/ 1450778 w 4972343"/>
              <a:gd name="connsiteY14248" fmla="*/ 136856 h 512833"/>
              <a:gd name="connsiteX14249" fmla="*/ 1443068 w 4972343"/>
              <a:gd name="connsiteY14249" fmla="*/ 129146 h 512833"/>
              <a:gd name="connsiteX14250" fmla="*/ 1450778 w 4972343"/>
              <a:gd name="connsiteY14250" fmla="*/ 121436 h 512833"/>
              <a:gd name="connsiteX14251" fmla="*/ 1422533 w 4972343"/>
              <a:gd name="connsiteY14251" fmla="*/ 121436 h 512833"/>
              <a:gd name="connsiteX14252" fmla="*/ 1430243 w 4972343"/>
              <a:gd name="connsiteY14252" fmla="*/ 129146 h 512833"/>
              <a:gd name="connsiteX14253" fmla="*/ 1422533 w 4972343"/>
              <a:gd name="connsiteY14253" fmla="*/ 136856 h 512833"/>
              <a:gd name="connsiteX14254" fmla="*/ 1414823 w 4972343"/>
              <a:gd name="connsiteY14254" fmla="*/ 129146 h 512833"/>
              <a:gd name="connsiteX14255" fmla="*/ 1422533 w 4972343"/>
              <a:gd name="connsiteY14255" fmla="*/ 121436 h 512833"/>
              <a:gd name="connsiteX14256" fmla="*/ 1394287 w 4972343"/>
              <a:gd name="connsiteY14256" fmla="*/ 121436 h 512833"/>
              <a:gd name="connsiteX14257" fmla="*/ 1401997 w 4972343"/>
              <a:gd name="connsiteY14257" fmla="*/ 129146 h 512833"/>
              <a:gd name="connsiteX14258" fmla="*/ 1394287 w 4972343"/>
              <a:gd name="connsiteY14258" fmla="*/ 136856 h 512833"/>
              <a:gd name="connsiteX14259" fmla="*/ 1386577 w 4972343"/>
              <a:gd name="connsiteY14259" fmla="*/ 129146 h 512833"/>
              <a:gd name="connsiteX14260" fmla="*/ 1394287 w 4972343"/>
              <a:gd name="connsiteY14260" fmla="*/ 121436 h 512833"/>
              <a:gd name="connsiteX14261" fmla="*/ 1366042 w 4972343"/>
              <a:gd name="connsiteY14261" fmla="*/ 121436 h 512833"/>
              <a:gd name="connsiteX14262" fmla="*/ 1373752 w 4972343"/>
              <a:gd name="connsiteY14262" fmla="*/ 129146 h 512833"/>
              <a:gd name="connsiteX14263" fmla="*/ 1366042 w 4972343"/>
              <a:gd name="connsiteY14263" fmla="*/ 136856 h 512833"/>
              <a:gd name="connsiteX14264" fmla="*/ 1358332 w 4972343"/>
              <a:gd name="connsiteY14264" fmla="*/ 129146 h 512833"/>
              <a:gd name="connsiteX14265" fmla="*/ 1366042 w 4972343"/>
              <a:gd name="connsiteY14265" fmla="*/ 121436 h 512833"/>
              <a:gd name="connsiteX14266" fmla="*/ 1337796 w 4972343"/>
              <a:gd name="connsiteY14266" fmla="*/ 121436 h 512833"/>
              <a:gd name="connsiteX14267" fmla="*/ 1345506 w 4972343"/>
              <a:gd name="connsiteY14267" fmla="*/ 129146 h 512833"/>
              <a:gd name="connsiteX14268" fmla="*/ 1337796 w 4972343"/>
              <a:gd name="connsiteY14268" fmla="*/ 136856 h 512833"/>
              <a:gd name="connsiteX14269" fmla="*/ 1330086 w 4972343"/>
              <a:gd name="connsiteY14269" fmla="*/ 129146 h 512833"/>
              <a:gd name="connsiteX14270" fmla="*/ 1337796 w 4972343"/>
              <a:gd name="connsiteY14270" fmla="*/ 121436 h 512833"/>
              <a:gd name="connsiteX14271" fmla="*/ 1309551 w 4972343"/>
              <a:gd name="connsiteY14271" fmla="*/ 121436 h 512833"/>
              <a:gd name="connsiteX14272" fmla="*/ 1317261 w 4972343"/>
              <a:gd name="connsiteY14272" fmla="*/ 129146 h 512833"/>
              <a:gd name="connsiteX14273" fmla="*/ 1309551 w 4972343"/>
              <a:gd name="connsiteY14273" fmla="*/ 136856 h 512833"/>
              <a:gd name="connsiteX14274" fmla="*/ 1301841 w 4972343"/>
              <a:gd name="connsiteY14274" fmla="*/ 129146 h 512833"/>
              <a:gd name="connsiteX14275" fmla="*/ 1309551 w 4972343"/>
              <a:gd name="connsiteY14275" fmla="*/ 121436 h 512833"/>
              <a:gd name="connsiteX14276" fmla="*/ 1281305 w 4972343"/>
              <a:gd name="connsiteY14276" fmla="*/ 121436 h 512833"/>
              <a:gd name="connsiteX14277" fmla="*/ 1289015 w 4972343"/>
              <a:gd name="connsiteY14277" fmla="*/ 129146 h 512833"/>
              <a:gd name="connsiteX14278" fmla="*/ 1281305 w 4972343"/>
              <a:gd name="connsiteY14278" fmla="*/ 136856 h 512833"/>
              <a:gd name="connsiteX14279" fmla="*/ 1273595 w 4972343"/>
              <a:gd name="connsiteY14279" fmla="*/ 129146 h 512833"/>
              <a:gd name="connsiteX14280" fmla="*/ 1281305 w 4972343"/>
              <a:gd name="connsiteY14280" fmla="*/ 121436 h 512833"/>
              <a:gd name="connsiteX14281" fmla="*/ 1253060 w 4972343"/>
              <a:gd name="connsiteY14281" fmla="*/ 121436 h 512833"/>
              <a:gd name="connsiteX14282" fmla="*/ 1260770 w 4972343"/>
              <a:gd name="connsiteY14282" fmla="*/ 129146 h 512833"/>
              <a:gd name="connsiteX14283" fmla="*/ 1253060 w 4972343"/>
              <a:gd name="connsiteY14283" fmla="*/ 136856 h 512833"/>
              <a:gd name="connsiteX14284" fmla="*/ 1245350 w 4972343"/>
              <a:gd name="connsiteY14284" fmla="*/ 129146 h 512833"/>
              <a:gd name="connsiteX14285" fmla="*/ 1253060 w 4972343"/>
              <a:gd name="connsiteY14285" fmla="*/ 121436 h 512833"/>
              <a:gd name="connsiteX14286" fmla="*/ 1224814 w 4972343"/>
              <a:gd name="connsiteY14286" fmla="*/ 121436 h 512833"/>
              <a:gd name="connsiteX14287" fmla="*/ 1232524 w 4972343"/>
              <a:gd name="connsiteY14287" fmla="*/ 129146 h 512833"/>
              <a:gd name="connsiteX14288" fmla="*/ 1224814 w 4972343"/>
              <a:gd name="connsiteY14288" fmla="*/ 136856 h 512833"/>
              <a:gd name="connsiteX14289" fmla="*/ 1217104 w 4972343"/>
              <a:gd name="connsiteY14289" fmla="*/ 129146 h 512833"/>
              <a:gd name="connsiteX14290" fmla="*/ 1224814 w 4972343"/>
              <a:gd name="connsiteY14290" fmla="*/ 121436 h 512833"/>
              <a:gd name="connsiteX14291" fmla="*/ 1196569 w 4972343"/>
              <a:gd name="connsiteY14291" fmla="*/ 121436 h 512833"/>
              <a:gd name="connsiteX14292" fmla="*/ 1204279 w 4972343"/>
              <a:gd name="connsiteY14292" fmla="*/ 129146 h 512833"/>
              <a:gd name="connsiteX14293" fmla="*/ 1196569 w 4972343"/>
              <a:gd name="connsiteY14293" fmla="*/ 136856 h 512833"/>
              <a:gd name="connsiteX14294" fmla="*/ 1188859 w 4972343"/>
              <a:gd name="connsiteY14294" fmla="*/ 129146 h 512833"/>
              <a:gd name="connsiteX14295" fmla="*/ 1196569 w 4972343"/>
              <a:gd name="connsiteY14295" fmla="*/ 121436 h 512833"/>
              <a:gd name="connsiteX14296" fmla="*/ 1168323 w 4972343"/>
              <a:gd name="connsiteY14296" fmla="*/ 121436 h 512833"/>
              <a:gd name="connsiteX14297" fmla="*/ 1176033 w 4972343"/>
              <a:gd name="connsiteY14297" fmla="*/ 129146 h 512833"/>
              <a:gd name="connsiteX14298" fmla="*/ 1168323 w 4972343"/>
              <a:gd name="connsiteY14298" fmla="*/ 136856 h 512833"/>
              <a:gd name="connsiteX14299" fmla="*/ 1160613 w 4972343"/>
              <a:gd name="connsiteY14299" fmla="*/ 129146 h 512833"/>
              <a:gd name="connsiteX14300" fmla="*/ 1168323 w 4972343"/>
              <a:gd name="connsiteY14300" fmla="*/ 121436 h 512833"/>
              <a:gd name="connsiteX14301" fmla="*/ 1140078 w 4972343"/>
              <a:gd name="connsiteY14301" fmla="*/ 121436 h 512833"/>
              <a:gd name="connsiteX14302" fmla="*/ 1147789 w 4972343"/>
              <a:gd name="connsiteY14302" fmla="*/ 129146 h 512833"/>
              <a:gd name="connsiteX14303" fmla="*/ 1140078 w 4972343"/>
              <a:gd name="connsiteY14303" fmla="*/ 136856 h 512833"/>
              <a:gd name="connsiteX14304" fmla="*/ 1132368 w 4972343"/>
              <a:gd name="connsiteY14304" fmla="*/ 129146 h 512833"/>
              <a:gd name="connsiteX14305" fmla="*/ 1140078 w 4972343"/>
              <a:gd name="connsiteY14305" fmla="*/ 121436 h 512833"/>
              <a:gd name="connsiteX14306" fmla="*/ 1111832 w 4972343"/>
              <a:gd name="connsiteY14306" fmla="*/ 121436 h 512833"/>
              <a:gd name="connsiteX14307" fmla="*/ 1119542 w 4972343"/>
              <a:gd name="connsiteY14307" fmla="*/ 129146 h 512833"/>
              <a:gd name="connsiteX14308" fmla="*/ 1111832 w 4972343"/>
              <a:gd name="connsiteY14308" fmla="*/ 136856 h 512833"/>
              <a:gd name="connsiteX14309" fmla="*/ 1104122 w 4972343"/>
              <a:gd name="connsiteY14309" fmla="*/ 129146 h 512833"/>
              <a:gd name="connsiteX14310" fmla="*/ 1111832 w 4972343"/>
              <a:gd name="connsiteY14310" fmla="*/ 121436 h 512833"/>
              <a:gd name="connsiteX14311" fmla="*/ 1083587 w 4972343"/>
              <a:gd name="connsiteY14311" fmla="*/ 121436 h 512833"/>
              <a:gd name="connsiteX14312" fmla="*/ 1091297 w 4972343"/>
              <a:gd name="connsiteY14312" fmla="*/ 129146 h 512833"/>
              <a:gd name="connsiteX14313" fmla="*/ 1083587 w 4972343"/>
              <a:gd name="connsiteY14313" fmla="*/ 136856 h 512833"/>
              <a:gd name="connsiteX14314" fmla="*/ 1075877 w 4972343"/>
              <a:gd name="connsiteY14314" fmla="*/ 129146 h 512833"/>
              <a:gd name="connsiteX14315" fmla="*/ 1083587 w 4972343"/>
              <a:gd name="connsiteY14315" fmla="*/ 121436 h 512833"/>
              <a:gd name="connsiteX14316" fmla="*/ 1055341 w 4972343"/>
              <a:gd name="connsiteY14316" fmla="*/ 121436 h 512833"/>
              <a:gd name="connsiteX14317" fmla="*/ 1063051 w 4972343"/>
              <a:gd name="connsiteY14317" fmla="*/ 129146 h 512833"/>
              <a:gd name="connsiteX14318" fmla="*/ 1055341 w 4972343"/>
              <a:gd name="connsiteY14318" fmla="*/ 136856 h 512833"/>
              <a:gd name="connsiteX14319" fmla="*/ 1047631 w 4972343"/>
              <a:gd name="connsiteY14319" fmla="*/ 129146 h 512833"/>
              <a:gd name="connsiteX14320" fmla="*/ 1055341 w 4972343"/>
              <a:gd name="connsiteY14320" fmla="*/ 121436 h 512833"/>
              <a:gd name="connsiteX14321" fmla="*/ 1027096 w 4972343"/>
              <a:gd name="connsiteY14321" fmla="*/ 121436 h 512833"/>
              <a:gd name="connsiteX14322" fmla="*/ 1034807 w 4972343"/>
              <a:gd name="connsiteY14322" fmla="*/ 129146 h 512833"/>
              <a:gd name="connsiteX14323" fmla="*/ 1027096 w 4972343"/>
              <a:gd name="connsiteY14323" fmla="*/ 136856 h 512833"/>
              <a:gd name="connsiteX14324" fmla="*/ 1019386 w 4972343"/>
              <a:gd name="connsiteY14324" fmla="*/ 129146 h 512833"/>
              <a:gd name="connsiteX14325" fmla="*/ 1027096 w 4972343"/>
              <a:gd name="connsiteY14325" fmla="*/ 121436 h 512833"/>
              <a:gd name="connsiteX14326" fmla="*/ 998850 w 4972343"/>
              <a:gd name="connsiteY14326" fmla="*/ 121436 h 512833"/>
              <a:gd name="connsiteX14327" fmla="*/ 1006560 w 4972343"/>
              <a:gd name="connsiteY14327" fmla="*/ 129146 h 512833"/>
              <a:gd name="connsiteX14328" fmla="*/ 998850 w 4972343"/>
              <a:gd name="connsiteY14328" fmla="*/ 136856 h 512833"/>
              <a:gd name="connsiteX14329" fmla="*/ 991140 w 4972343"/>
              <a:gd name="connsiteY14329" fmla="*/ 129146 h 512833"/>
              <a:gd name="connsiteX14330" fmla="*/ 998850 w 4972343"/>
              <a:gd name="connsiteY14330" fmla="*/ 121436 h 512833"/>
              <a:gd name="connsiteX14331" fmla="*/ 970605 w 4972343"/>
              <a:gd name="connsiteY14331" fmla="*/ 121436 h 512833"/>
              <a:gd name="connsiteX14332" fmla="*/ 978315 w 4972343"/>
              <a:gd name="connsiteY14332" fmla="*/ 129146 h 512833"/>
              <a:gd name="connsiteX14333" fmla="*/ 970605 w 4972343"/>
              <a:gd name="connsiteY14333" fmla="*/ 136856 h 512833"/>
              <a:gd name="connsiteX14334" fmla="*/ 962895 w 4972343"/>
              <a:gd name="connsiteY14334" fmla="*/ 129146 h 512833"/>
              <a:gd name="connsiteX14335" fmla="*/ 970605 w 4972343"/>
              <a:gd name="connsiteY14335" fmla="*/ 121436 h 512833"/>
              <a:gd name="connsiteX14336" fmla="*/ 942359 w 4972343"/>
              <a:gd name="connsiteY14336" fmla="*/ 121436 h 512833"/>
              <a:gd name="connsiteX14337" fmla="*/ 950069 w 4972343"/>
              <a:gd name="connsiteY14337" fmla="*/ 129146 h 512833"/>
              <a:gd name="connsiteX14338" fmla="*/ 942359 w 4972343"/>
              <a:gd name="connsiteY14338" fmla="*/ 136856 h 512833"/>
              <a:gd name="connsiteX14339" fmla="*/ 934649 w 4972343"/>
              <a:gd name="connsiteY14339" fmla="*/ 129146 h 512833"/>
              <a:gd name="connsiteX14340" fmla="*/ 942359 w 4972343"/>
              <a:gd name="connsiteY14340" fmla="*/ 121436 h 512833"/>
              <a:gd name="connsiteX14341" fmla="*/ 914114 w 4972343"/>
              <a:gd name="connsiteY14341" fmla="*/ 121436 h 512833"/>
              <a:gd name="connsiteX14342" fmla="*/ 921825 w 4972343"/>
              <a:gd name="connsiteY14342" fmla="*/ 129146 h 512833"/>
              <a:gd name="connsiteX14343" fmla="*/ 914114 w 4972343"/>
              <a:gd name="connsiteY14343" fmla="*/ 136856 h 512833"/>
              <a:gd name="connsiteX14344" fmla="*/ 906404 w 4972343"/>
              <a:gd name="connsiteY14344" fmla="*/ 129146 h 512833"/>
              <a:gd name="connsiteX14345" fmla="*/ 914114 w 4972343"/>
              <a:gd name="connsiteY14345" fmla="*/ 121436 h 512833"/>
              <a:gd name="connsiteX14346" fmla="*/ 885868 w 4972343"/>
              <a:gd name="connsiteY14346" fmla="*/ 121436 h 512833"/>
              <a:gd name="connsiteX14347" fmla="*/ 893578 w 4972343"/>
              <a:gd name="connsiteY14347" fmla="*/ 129146 h 512833"/>
              <a:gd name="connsiteX14348" fmla="*/ 885868 w 4972343"/>
              <a:gd name="connsiteY14348" fmla="*/ 136856 h 512833"/>
              <a:gd name="connsiteX14349" fmla="*/ 878158 w 4972343"/>
              <a:gd name="connsiteY14349" fmla="*/ 129146 h 512833"/>
              <a:gd name="connsiteX14350" fmla="*/ 885868 w 4972343"/>
              <a:gd name="connsiteY14350" fmla="*/ 121436 h 512833"/>
              <a:gd name="connsiteX14351" fmla="*/ 857623 w 4972343"/>
              <a:gd name="connsiteY14351" fmla="*/ 121436 h 512833"/>
              <a:gd name="connsiteX14352" fmla="*/ 865334 w 4972343"/>
              <a:gd name="connsiteY14352" fmla="*/ 129146 h 512833"/>
              <a:gd name="connsiteX14353" fmla="*/ 857623 w 4972343"/>
              <a:gd name="connsiteY14353" fmla="*/ 136856 h 512833"/>
              <a:gd name="connsiteX14354" fmla="*/ 849913 w 4972343"/>
              <a:gd name="connsiteY14354" fmla="*/ 129146 h 512833"/>
              <a:gd name="connsiteX14355" fmla="*/ 857623 w 4972343"/>
              <a:gd name="connsiteY14355" fmla="*/ 121436 h 512833"/>
              <a:gd name="connsiteX14356" fmla="*/ 829377 w 4972343"/>
              <a:gd name="connsiteY14356" fmla="*/ 121436 h 512833"/>
              <a:gd name="connsiteX14357" fmla="*/ 837087 w 4972343"/>
              <a:gd name="connsiteY14357" fmla="*/ 129146 h 512833"/>
              <a:gd name="connsiteX14358" fmla="*/ 829377 w 4972343"/>
              <a:gd name="connsiteY14358" fmla="*/ 136856 h 512833"/>
              <a:gd name="connsiteX14359" fmla="*/ 821667 w 4972343"/>
              <a:gd name="connsiteY14359" fmla="*/ 129146 h 512833"/>
              <a:gd name="connsiteX14360" fmla="*/ 829377 w 4972343"/>
              <a:gd name="connsiteY14360" fmla="*/ 121436 h 512833"/>
              <a:gd name="connsiteX14361" fmla="*/ 801133 w 4972343"/>
              <a:gd name="connsiteY14361" fmla="*/ 121436 h 512833"/>
              <a:gd name="connsiteX14362" fmla="*/ 808843 w 4972343"/>
              <a:gd name="connsiteY14362" fmla="*/ 129146 h 512833"/>
              <a:gd name="connsiteX14363" fmla="*/ 801133 w 4972343"/>
              <a:gd name="connsiteY14363" fmla="*/ 136856 h 512833"/>
              <a:gd name="connsiteX14364" fmla="*/ 793422 w 4972343"/>
              <a:gd name="connsiteY14364" fmla="*/ 129146 h 512833"/>
              <a:gd name="connsiteX14365" fmla="*/ 801133 w 4972343"/>
              <a:gd name="connsiteY14365" fmla="*/ 121436 h 512833"/>
              <a:gd name="connsiteX14366" fmla="*/ 772886 w 4972343"/>
              <a:gd name="connsiteY14366" fmla="*/ 121436 h 512833"/>
              <a:gd name="connsiteX14367" fmla="*/ 780596 w 4972343"/>
              <a:gd name="connsiteY14367" fmla="*/ 129146 h 512833"/>
              <a:gd name="connsiteX14368" fmla="*/ 772886 w 4972343"/>
              <a:gd name="connsiteY14368" fmla="*/ 136856 h 512833"/>
              <a:gd name="connsiteX14369" fmla="*/ 765176 w 4972343"/>
              <a:gd name="connsiteY14369" fmla="*/ 129146 h 512833"/>
              <a:gd name="connsiteX14370" fmla="*/ 772886 w 4972343"/>
              <a:gd name="connsiteY14370" fmla="*/ 121436 h 512833"/>
              <a:gd name="connsiteX14371" fmla="*/ 744642 w 4972343"/>
              <a:gd name="connsiteY14371" fmla="*/ 121436 h 512833"/>
              <a:gd name="connsiteX14372" fmla="*/ 752352 w 4972343"/>
              <a:gd name="connsiteY14372" fmla="*/ 129146 h 512833"/>
              <a:gd name="connsiteX14373" fmla="*/ 744642 w 4972343"/>
              <a:gd name="connsiteY14373" fmla="*/ 136856 h 512833"/>
              <a:gd name="connsiteX14374" fmla="*/ 736931 w 4972343"/>
              <a:gd name="connsiteY14374" fmla="*/ 129146 h 512833"/>
              <a:gd name="connsiteX14375" fmla="*/ 744642 w 4972343"/>
              <a:gd name="connsiteY14375" fmla="*/ 121436 h 512833"/>
              <a:gd name="connsiteX14376" fmla="*/ 716395 w 4972343"/>
              <a:gd name="connsiteY14376" fmla="*/ 121436 h 512833"/>
              <a:gd name="connsiteX14377" fmla="*/ 724105 w 4972343"/>
              <a:gd name="connsiteY14377" fmla="*/ 129146 h 512833"/>
              <a:gd name="connsiteX14378" fmla="*/ 716395 w 4972343"/>
              <a:gd name="connsiteY14378" fmla="*/ 136856 h 512833"/>
              <a:gd name="connsiteX14379" fmla="*/ 708685 w 4972343"/>
              <a:gd name="connsiteY14379" fmla="*/ 129146 h 512833"/>
              <a:gd name="connsiteX14380" fmla="*/ 716395 w 4972343"/>
              <a:gd name="connsiteY14380" fmla="*/ 121436 h 512833"/>
              <a:gd name="connsiteX14381" fmla="*/ 688151 w 4972343"/>
              <a:gd name="connsiteY14381" fmla="*/ 121436 h 512833"/>
              <a:gd name="connsiteX14382" fmla="*/ 695861 w 4972343"/>
              <a:gd name="connsiteY14382" fmla="*/ 129146 h 512833"/>
              <a:gd name="connsiteX14383" fmla="*/ 688151 w 4972343"/>
              <a:gd name="connsiteY14383" fmla="*/ 136856 h 512833"/>
              <a:gd name="connsiteX14384" fmla="*/ 680440 w 4972343"/>
              <a:gd name="connsiteY14384" fmla="*/ 129146 h 512833"/>
              <a:gd name="connsiteX14385" fmla="*/ 688151 w 4972343"/>
              <a:gd name="connsiteY14385" fmla="*/ 121436 h 512833"/>
              <a:gd name="connsiteX14386" fmla="*/ 659904 w 4972343"/>
              <a:gd name="connsiteY14386" fmla="*/ 121436 h 512833"/>
              <a:gd name="connsiteX14387" fmla="*/ 667614 w 4972343"/>
              <a:gd name="connsiteY14387" fmla="*/ 129146 h 512833"/>
              <a:gd name="connsiteX14388" fmla="*/ 659904 w 4972343"/>
              <a:gd name="connsiteY14388" fmla="*/ 136856 h 512833"/>
              <a:gd name="connsiteX14389" fmla="*/ 652194 w 4972343"/>
              <a:gd name="connsiteY14389" fmla="*/ 129146 h 512833"/>
              <a:gd name="connsiteX14390" fmla="*/ 659904 w 4972343"/>
              <a:gd name="connsiteY14390" fmla="*/ 121436 h 512833"/>
              <a:gd name="connsiteX14391" fmla="*/ 631660 w 4972343"/>
              <a:gd name="connsiteY14391" fmla="*/ 121436 h 512833"/>
              <a:gd name="connsiteX14392" fmla="*/ 639370 w 4972343"/>
              <a:gd name="connsiteY14392" fmla="*/ 129146 h 512833"/>
              <a:gd name="connsiteX14393" fmla="*/ 631660 w 4972343"/>
              <a:gd name="connsiteY14393" fmla="*/ 136856 h 512833"/>
              <a:gd name="connsiteX14394" fmla="*/ 623949 w 4972343"/>
              <a:gd name="connsiteY14394" fmla="*/ 129146 h 512833"/>
              <a:gd name="connsiteX14395" fmla="*/ 631660 w 4972343"/>
              <a:gd name="connsiteY14395" fmla="*/ 121436 h 512833"/>
              <a:gd name="connsiteX14396" fmla="*/ 603413 w 4972343"/>
              <a:gd name="connsiteY14396" fmla="*/ 121436 h 512833"/>
              <a:gd name="connsiteX14397" fmla="*/ 611124 w 4972343"/>
              <a:gd name="connsiteY14397" fmla="*/ 129146 h 512833"/>
              <a:gd name="connsiteX14398" fmla="*/ 603413 w 4972343"/>
              <a:gd name="connsiteY14398" fmla="*/ 136856 h 512833"/>
              <a:gd name="connsiteX14399" fmla="*/ 595703 w 4972343"/>
              <a:gd name="connsiteY14399" fmla="*/ 129146 h 512833"/>
              <a:gd name="connsiteX14400" fmla="*/ 603413 w 4972343"/>
              <a:gd name="connsiteY14400" fmla="*/ 121436 h 512833"/>
              <a:gd name="connsiteX14401" fmla="*/ 575169 w 4972343"/>
              <a:gd name="connsiteY14401" fmla="*/ 121436 h 512833"/>
              <a:gd name="connsiteX14402" fmla="*/ 582879 w 4972343"/>
              <a:gd name="connsiteY14402" fmla="*/ 129146 h 512833"/>
              <a:gd name="connsiteX14403" fmla="*/ 575169 w 4972343"/>
              <a:gd name="connsiteY14403" fmla="*/ 136856 h 512833"/>
              <a:gd name="connsiteX14404" fmla="*/ 567459 w 4972343"/>
              <a:gd name="connsiteY14404" fmla="*/ 129146 h 512833"/>
              <a:gd name="connsiteX14405" fmla="*/ 575169 w 4972343"/>
              <a:gd name="connsiteY14405" fmla="*/ 121436 h 512833"/>
              <a:gd name="connsiteX14406" fmla="*/ 546922 w 4972343"/>
              <a:gd name="connsiteY14406" fmla="*/ 121436 h 512833"/>
              <a:gd name="connsiteX14407" fmla="*/ 554633 w 4972343"/>
              <a:gd name="connsiteY14407" fmla="*/ 129146 h 512833"/>
              <a:gd name="connsiteX14408" fmla="*/ 546922 w 4972343"/>
              <a:gd name="connsiteY14408" fmla="*/ 136856 h 512833"/>
              <a:gd name="connsiteX14409" fmla="*/ 539212 w 4972343"/>
              <a:gd name="connsiteY14409" fmla="*/ 129146 h 512833"/>
              <a:gd name="connsiteX14410" fmla="*/ 546922 w 4972343"/>
              <a:gd name="connsiteY14410" fmla="*/ 121436 h 512833"/>
              <a:gd name="connsiteX14411" fmla="*/ 518678 w 4972343"/>
              <a:gd name="connsiteY14411" fmla="*/ 121436 h 512833"/>
              <a:gd name="connsiteX14412" fmla="*/ 526388 w 4972343"/>
              <a:gd name="connsiteY14412" fmla="*/ 129146 h 512833"/>
              <a:gd name="connsiteX14413" fmla="*/ 518678 w 4972343"/>
              <a:gd name="connsiteY14413" fmla="*/ 136856 h 512833"/>
              <a:gd name="connsiteX14414" fmla="*/ 510968 w 4972343"/>
              <a:gd name="connsiteY14414" fmla="*/ 129146 h 512833"/>
              <a:gd name="connsiteX14415" fmla="*/ 518678 w 4972343"/>
              <a:gd name="connsiteY14415" fmla="*/ 121436 h 512833"/>
              <a:gd name="connsiteX14416" fmla="*/ 490431 w 4972343"/>
              <a:gd name="connsiteY14416" fmla="*/ 121436 h 512833"/>
              <a:gd name="connsiteX14417" fmla="*/ 498141 w 4972343"/>
              <a:gd name="connsiteY14417" fmla="*/ 129146 h 512833"/>
              <a:gd name="connsiteX14418" fmla="*/ 490431 w 4972343"/>
              <a:gd name="connsiteY14418" fmla="*/ 136856 h 512833"/>
              <a:gd name="connsiteX14419" fmla="*/ 482721 w 4972343"/>
              <a:gd name="connsiteY14419" fmla="*/ 129146 h 512833"/>
              <a:gd name="connsiteX14420" fmla="*/ 490431 w 4972343"/>
              <a:gd name="connsiteY14420" fmla="*/ 121436 h 512833"/>
              <a:gd name="connsiteX14421" fmla="*/ 462187 w 4972343"/>
              <a:gd name="connsiteY14421" fmla="*/ 121436 h 512833"/>
              <a:gd name="connsiteX14422" fmla="*/ 469897 w 4972343"/>
              <a:gd name="connsiteY14422" fmla="*/ 129146 h 512833"/>
              <a:gd name="connsiteX14423" fmla="*/ 462187 w 4972343"/>
              <a:gd name="connsiteY14423" fmla="*/ 136856 h 512833"/>
              <a:gd name="connsiteX14424" fmla="*/ 454476 w 4972343"/>
              <a:gd name="connsiteY14424" fmla="*/ 129146 h 512833"/>
              <a:gd name="connsiteX14425" fmla="*/ 462187 w 4972343"/>
              <a:gd name="connsiteY14425" fmla="*/ 121436 h 512833"/>
              <a:gd name="connsiteX14426" fmla="*/ 433940 w 4972343"/>
              <a:gd name="connsiteY14426" fmla="*/ 121436 h 512833"/>
              <a:gd name="connsiteX14427" fmla="*/ 441651 w 4972343"/>
              <a:gd name="connsiteY14427" fmla="*/ 129146 h 512833"/>
              <a:gd name="connsiteX14428" fmla="*/ 433940 w 4972343"/>
              <a:gd name="connsiteY14428" fmla="*/ 136856 h 512833"/>
              <a:gd name="connsiteX14429" fmla="*/ 426230 w 4972343"/>
              <a:gd name="connsiteY14429" fmla="*/ 129146 h 512833"/>
              <a:gd name="connsiteX14430" fmla="*/ 433940 w 4972343"/>
              <a:gd name="connsiteY14430" fmla="*/ 121436 h 512833"/>
              <a:gd name="connsiteX14431" fmla="*/ 405696 w 4972343"/>
              <a:gd name="connsiteY14431" fmla="*/ 121436 h 512833"/>
              <a:gd name="connsiteX14432" fmla="*/ 413406 w 4972343"/>
              <a:gd name="connsiteY14432" fmla="*/ 129146 h 512833"/>
              <a:gd name="connsiteX14433" fmla="*/ 405696 w 4972343"/>
              <a:gd name="connsiteY14433" fmla="*/ 136856 h 512833"/>
              <a:gd name="connsiteX14434" fmla="*/ 397986 w 4972343"/>
              <a:gd name="connsiteY14434" fmla="*/ 129146 h 512833"/>
              <a:gd name="connsiteX14435" fmla="*/ 405696 w 4972343"/>
              <a:gd name="connsiteY14435" fmla="*/ 121436 h 512833"/>
              <a:gd name="connsiteX14436" fmla="*/ 377449 w 4972343"/>
              <a:gd name="connsiteY14436" fmla="*/ 121436 h 512833"/>
              <a:gd name="connsiteX14437" fmla="*/ 385160 w 4972343"/>
              <a:gd name="connsiteY14437" fmla="*/ 129146 h 512833"/>
              <a:gd name="connsiteX14438" fmla="*/ 377449 w 4972343"/>
              <a:gd name="connsiteY14438" fmla="*/ 136856 h 512833"/>
              <a:gd name="connsiteX14439" fmla="*/ 369739 w 4972343"/>
              <a:gd name="connsiteY14439" fmla="*/ 129146 h 512833"/>
              <a:gd name="connsiteX14440" fmla="*/ 377449 w 4972343"/>
              <a:gd name="connsiteY14440" fmla="*/ 121436 h 512833"/>
              <a:gd name="connsiteX14441" fmla="*/ 349205 w 4972343"/>
              <a:gd name="connsiteY14441" fmla="*/ 121436 h 512833"/>
              <a:gd name="connsiteX14442" fmla="*/ 356915 w 4972343"/>
              <a:gd name="connsiteY14442" fmla="*/ 129146 h 512833"/>
              <a:gd name="connsiteX14443" fmla="*/ 349205 w 4972343"/>
              <a:gd name="connsiteY14443" fmla="*/ 136856 h 512833"/>
              <a:gd name="connsiteX14444" fmla="*/ 341495 w 4972343"/>
              <a:gd name="connsiteY14444" fmla="*/ 129146 h 512833"/>
              <a:gd name="connsiteX14445" fmla="*/ 349205 w 4972343"/>
              <a:gd name="connsiteY14445" fmla="*/ 121436 h 512833"/>
              <a:gd name="connsiteX14446" fmla="*/ 320958 w 4972343"/>
              <a:gd name="connsiteY14446" fmla="*/ 121436 h 512833"/>
              <a:gd name="connsiteX14447" fmla="*/ 328669 w 4972343"/>
              <a:gd name="connsiteY14447" fmla="*/ 129146 h 512833"/>
              <a:gd name="connsiteX14448" fmla="*/ 320958 w 4972343"/>
              <a:gd name="connsiteY14448" fmla="*/ 136856 h 512833"/>
              <a:gd name="connsiteX14449" fmla="*/ 313248 w 4972343"/>
              <a:gd name="connsiteY14449" fmla="*/ 129146 h 512833"/>
              <a:gd name="connsiteX14450" fmla="*/ 320958 w 4972343"/>
              <a:gd name="connsiteY14450" fmla="*/ 121436 h 512833"/>
              <a:gd name="connsiteX14451" fmla="*/ 292714 w 4972343"/>
              <a:gd name="connsiteY14451" fmla="*/ 121436 h 512833"/>
              <a:gd name="connsiteX14452" fmla="*/ 300424 w 4972343"/>
              <a:gd name="connsiteY14452" fmla="*/ 129146 h 512833"/>
              <a:gd name="connsiteX14453" fmla="*/ 292714 w 4972343"/>
              <a:gd name="connsiteY14453" fmla="*/ 136856 h 512833"/>
              <a:gd name="connsiteX14454" fmla="*/ 285004 w 4972343"/>
              <a:gd name="connsiteY14454" fmla="*/ 129146 h 512833"/>
              <a:gd name="connsiteX14455" fmla="*/ 292714 w 4972343"/>
              <a:gd name="connsiteY14455" fmla="*/ 121436 h 512833"/>
              <a:gd name="connsiteX14456" fmla="*/ 264467 w 4972343"/>
              <a:gd name="connsiteY14456" fmla="*/ 121436 h 512833"/>
              <a:gd name="connsiteX14457" fmla="*/ 272178 w 4972343"/>
              <a:gd name="connsiteY14457" fmla="*/ 129146 h 512833"/>
              <a:gd name="connsiteX14458" fmla="*/ 264467 w 4972343"/>
              <a:gd name="connsiteY14458" fmla="*/ 136856 h 512833"/>
              <a:gd name="connsiteX14459" fmla="*/ 256757 w 4972343"/>
              <a:gd name="connsiteY14459" fmla="*/ 129146 h 512833"/>
              <a:gd name="connsiteX14460" fmla="*/ 264467 w 4972343"/>
              <a:gd name="connsiteY14460" fmla="*/ 121436 h 512833"/>
              <a:gd name="connsiteX14461" fmla="*/ 236223 w 4972343"/>
              <a:gd name="connsiteY14461" fmla="*/ 121436 h 512833"/>
              <a:gd name="connsiteX14462" fmla="*/ 243933 w 4972343"/>
              <a:gd name="connsiteY14462" fmla="*/ 129146 h 512833"/>
              <a:gd name="connsiteX14463" fmla="*/ 236223 w 4972343"/>
              <a:gd name="connsiteY14463" fmla="*/ 136856 h 512833"/>
              <a:gd name="connsiteX14464" fmla="*/ 228513 w 4972343"/>
              <a:gd name="connsiteY14464" fmla="*/ 129146 h 512833"/>
              <a:gd name="connsiteX14465" fmla="*/ 236223 w 4972343"/>
              <a:gd name="connsiteY14465" fmla="*/ 121436 h 512833"/>
              <a:gd name="connsiteX14466" fmla="*/ 207976 w 4972343"/>
              <a:gd name="connsiteY14466" fmla="*/ 121436 h 512833"/>
              <a:gd name="connsiteX14467" fmla="*/ 215687 w 4972343"/>
              <a:gd name="connsiteY14467" fmla="*/ 129146 h 512833"/>
              <a:gd name="connsiteX14468" fmla="*/ 207976 w 4972343"/>
              <a:gd name="connsiteY14468" fmla="*/ 136856 h 512833"/>
              <a:gd name="connsiteX14469" fmla="*/ 200266 w 4972343"/>
              <a:gd name="connsiteY14469" fmla="*/ 129146 h 512833"/>
              <a:gd name="connsiteX14470" fmla="*/ 207976 w 4972343"/>
              <a:gd name="connsiteY14470" fmla="*/ 121436 h 512833"/>
              <a:gd name="connsiteX14471" fmla="*/ 179732 w 4972343"/>
              <a:gd name="connsiteY14471" fmla="*/ 121436 h 512833"/>
              <a:gd name="connsiteX14472" fmla="*/ 187442 w 4972343"/>
              <a:gd name="connsiteY14472" fmla="*/ 129146 h 512833"/>
              <a:gd name="connsiteX14473" fmla="*/ 179732 w 4972343"/>
              <a:gd name="connsiteY14473" fmla="*/ 136856 h 512833"/>
              <a:gd name="connsiteX14474" fmla="*/ 172022 w 4972343"/>
              <a:gd name="connsiteY14474" fmla="*/ 129146 h 512833"/>
              <a:gd name="connsiteX14475" fmla="*/ 179732 w 4972343"/>
              <a:gd name="connsiteY14475" fmla="*/ 121436 h 512833"/>
              <a:gd name="connsiteX14476" fmla="*/ 151486 w 4972343"/>
              <a:gd name="connsiteY14476" fmla="*/ 121436 h 512833"/>
              <a:gd name="connsiteX14477" fmla="*/ 159196 w 4972343"/>
              <a:gd name="connsiteY14477" fmla="*/ 129146 h 512833"/>
              <a:gd name="connsiteX14478" fmla="*/ 151486 w 4972343"/>
              <a:gd name="connsiteY14478" fmla="*/ 136856 h 512833"/>
              <a:gd name="connsiteX14479" fmla="*/ 143775 w 4972343"/>
              <a:gd name="connsiteY14479" fmla="*/ 129146 h 512833"/>
              <a:gd name="connsiteX14480" fmla="*/ 151486 w 4972343"/>
              <a:gd name="connsiteY14480" fmla="*/ 121436 h 512833"/>
              <a:gd name="connsiteX14481" fmla="*/ 123241 w 4972343"/>
              <a:gd name="connsiteY14481" fmla="*/ 121436 h 512833"/>
              <a:gd name="connsiteX14482" fmla="*/ 130951 w 4972343"/>
              <a:gd name="connsiteY14482" fmla="*/ 129146 h 512833"/>
              <a:gd name="connsiteX14483" fmla="*/ 123241 w 4972343"/>
              <a:gd name="connsiteY14483" fmla="*/ 136856 h 512833"/>
              <a:gd name="connsiteX14484" fmla="*/ 115531 w 4972343"/>
              <a:gd name="connsiteY14484" fmla="*/ 129146 h 512833"/>
              <a:gd name="connsiteX14485" fmla="*/ 123241 w 4972343"/>
              <a:gd name="connsiteY14485" fmla="*/ 121436 h 512833"/>
              <a:gd name="connsiteX14486" fmla="*/ 94995 w 4972343"/>
              <a:gd name="connsiteY14486" fmla="*/ 121436 h 512833"/>
              <a:gd name="connsiteX14487" fmla="*/ 102705 w 4972343"/>
              <a:gd name="connsiteY14487" fmla="*/ 129146 h 512833"/>
              <a:gd name="connsiteX14488" fmla="*/ 94995 w 4972343"/>
              <a:gd name="connsiteY14488" fmla="*/ 136856 h 512833"/>
              <a:gd name="connsiteX14489" fmla="*/ 87285 w 4972343"/>
              <a:gd name="connsiteY14489" fmla="*/ 129146 h 512833"/>
              <a:gd name="connsiteX14490" fmla="*/ 94995 w 4972343"/>
              <a:gd name="connsiteY14490" fmla="*/ 121436 h 512833"/>
              <a:gd name="connsiteX14491" fmla="*/ 66749 w 4972343"/>
              <a:gd name="connsiteY14491" fmla="*/ 121436 h 512833"/>
              <a:gd name="connsiteX14492" fmla="*/ 74459 w 4972343"/>
              <a:gd name="connsiteY14492" fmla="*/ 129146 h 512833"/>
              <a:gd name="connsiteX14493" fmla="*/ 66749 w 4972343"/>
              <a:gd name="connsiteY14493" fmla="*/ 136856 h 512833"/>
              <a:gd name="connsiteX14494" fmla="*/ 59039 w 4972343"/>
              <a:gd name="connsiteY14494" fmla="*/ 129146 h 512833"/>
              <a:gd name="connsiteX14495" fmla="*/ 66749 w 4972343"/>
              <a:gd name="connsiteY14495" fmla="*/ 121436 h 512833"/>
              <a:gd name="connsiteX14496" fmla="*/ 38504 w 4972343"/>
              <a:gd name="connsiteY14496" fmla="*/ 121436 h 512833"/>
              <a:gd name="connsiteX14497" fmla="*/ 46214 w 4972343"/>
              <a:gd name="connsiteY14497" fmla="*/ 129146 h 512833"/>
              <a:gd name="connsiteX14498" fmla="*/ 38504 w 4972343"/>
              <a:gd name="connsiteY14498" fmla="*/ 136856 h 512833"/>
              <a:gd name="connsiteX14499" fmla="*/ 30793 w 4972343"/>
              <a:gd name="connsiteY14499" fmla="*/ 129146 h 512833"/>
              <a:gd name="connsiteX14500" fmla="*/ 38504 w 4972343"/>
              <a:gd name="connsiteY14500" fmla="*/ 121436 h 512833"/>
              <a:gd name="connsiteX14501" fmla="*/ 10259 w 4972343"/>
              <a:gd name="connsiteY14501" fmla="*/ 121436 h 512833"/>
              <a:gd name="connsiteX14502" fmla="*/ 17968 w 4972343"/>
              <a:gd name="connsiteY14502" fmla="*/ 129146 h 512833"/>
              <a:gd name="connsiteX14503" fmla="*/ 10259 w 4972343"/>
              <a:gd name="connsiteY14503" fmla="*/ 136856 h 512833"/>
              <a:gd name="connsiteX14504" fmla="*/ 2548 w 4972343"/>
              <a:gd name="connsiteY14504" fmla="*/ 129146 h 512833"/>
              <a:gd name="connsiteX14505" fmla="*/ 10259 w 4972343"/>
              <a:gd name="connsiteY14505" fmla="*/ 121436 h 512833"/>
              <a:gd name="connsiteX14506" fmla="*/ 0 w 4972343"/>
              <a:gd name="connsiteY14506" fmla="*/ 101070 h 512833"/>
              <a:gd name="connsiteX14507" fmla="*/ 3615 w 4972343"/>
              <a:gd name="connsiteY14507" fmla="*/ 104684 h 512833"/>
              <a:gd name="connsiteX14508" fmla="*/ 0 w 4972343"/>
              <a:gd name="connsiteY14508" fmla="*/ 108299 h 512833"/>
              <a:gd name="connsiteX14509" fmla="*/ 4967263 w 4972343"/>
              <a:gd name="connsiteY14509" fmla="*/ 97206 h 512833"/>
              <a:gd name="connsiteX14510" fmla="*/ 4972343 w 4972343"/>
              <a:gd name="connsiteY14510" fmla="*/ 102286 h 512833"/>
              <a:gd name="connsiteX14511" fmla="*/ 4972343 w 4972343"/>
              <a:gd name="connsiteY14511" fmla="*/ 107084 h 512833"/>
              <a:gd name="connsiteX14512" fmla="*/ 4967263 w 4972343"/>
              <a:gd name="connsiteY14512" fmla="*/ 112163 h 512833"/>
              <a:gd name="connsiteX14513" fmla="*/ 4959785 w 4972343"/>
              <a:gd name="connsiteY14513" fmla="*/ 104685 h 512833"/>
              <a:gd name="connsiteX14514" fmla="*/ 4967263 w 4972343"/>
              <a:gd name="connsiteY14514" fmla="*/ 97206 h 512833"/>
              <a:gd name="connsiteX14515" fmla="*/ 4939026 w 4972343"/>
              <a:gd name="connsiteY14515" fmla="*/ 97206 h 512833"/>
              <a:gd name="connsiteX14516" fmla="*/ 4946504 w 4972343"/>
              <a:gd name="connsiteY14516" fmla="*/ 104685 h 512833"/>
              <a:gd name="connsiteX14517" fmla="*/ 4939026 w 4972343"/>
              <a:gd name="connsiteY14517" fmla="*/ 112163 h 512833"/>
              <a:gd name="connsiteX14518" fmla="*/ 4931546 w 4972343"/>
              <a:gd name="connsiteY14518" fmla="*/ 104685 h 512833"/>
              <a:gd name="connsiteX14519" fmla="*/ 4939026 w 4972343"/>
              <a:gd name="connsiteY14519" fmla="*/ 97206 h 512833"/>
              <a:gd name="connsiteX14520" fmla="*/ 4910781 w 4972343"/>
              <a:gd name="connsiteY14520" fmla="*/ 97206 h 512833"/>
              <a:gd name="connsiteX14521" fmla="*/ 4918259 w 4972343"/>
              <a:gd name="connsiteY14521" fmla="*/ 104685 h 512833"/>
              <a:gd name="connsiteX14522" fmla="*/ 4910781 w 4972343"/>
              <a:gd name="connsiteY14522" fmla="*/ 112163 h 512833"/>
              <a:gd name="connsiteX14523" fmla="*/ 4903302 w 4972343"/>
              <a:gd name="connsiteY14523" fmla="*/ 104685 h 512833"/>
              <a:gd name="connsiteX14524" fmla="*/ 4910781 w 4972343"/>
              <a:gd name="connsiteY14524" fmla="*/ 97206 h 512833"/>
              <a:gd name="connsiteX14525" fmla="*/ 4882535 w 4972343"/>
              <a:gd name="connsiteY14525" fmla="*/ 97206 h 512833"/>
              <a:gd name="connsiteX14526" fmla="*/ 4890013 w 4972343"/>
              <a:gd name="connsiteY14526" fmla="*/ 104685 h 512833"/>
              <a:gd name="connsiteX14527" fmla="*/ 4882535 w 4972343"/>
              <a:gd name="connsiteY14527" fmla="*/ 112163 h 512833"/>
              <a:gd name="connsiteX14528" fmla="*/ 4875056 w 4972343"/>
              <a:gd name="connsiteY14528" fmla="*/ 104685 h 512833"/>
              <a:gd name="connsiteX14529" fmla="*/ 4882535 w 4972343"/>
              <a:gd name="connsiteY14529" fmla="*/ 97206 h 512833"/>
              <a:gd name="connsiteX14530" fmla="*/ 4854290 w 4972343"/>
              <a:gd name="connsiteY14530" fmla="*/ 97206 h 512833"/>
              <a:gd name="connsiteX14531" fmla="*/ 4861769 w 4972343"/>
              <a:gd name="connsiteY14531" fmla="*/ 104685 h 512833"/>
              <a:gd name="connsiteX14532" fmla="*/ 4854290 w 4972343"/>
              <a:gd name="connsiteY14532" fmla="*/ 112163 h 512833"/>
              <a:gd name="connsiteX14533" fmla="*/ 4846811 w 4972343"/>
              <a:gd name="connsiteY14533" fmla="*/ 104685 h 512833"/>
              <a:gd name="connsiteX14534" fmla="*/ 4854290 w 4972343"/>
              <a:gd name="connsiteY14534" fmla="*/ 97206 h 512833"/>
              <a:gd name="connsiteX14535" fmla="*/ 4826043 w 4972343"/>
              <a:gd name="connsiteY14535" fmla="*/ 97206 h 512833"/>
              <a:gd name="connsiteX14536" fmla="*/ 4833522 w 4972343"/>
              <a:gd name="connsiteY14536" fmla="*/ 104685 h 512833"/>
              <a:gd name="connsiteX14537" fmla="*/ 4826043 w 4972343"/>
              <a:gd name="connsiteY14537" fmla="*/ 112163 h 512833"/>
              <a:gd name="connsiteX14538" fmla="*/ 4818564 w 4972343"/>
              <a:gd name="connsiteY14538" fmla="*/ 104685 h 512833"/>
              <a:gd name="connsiteX14539" fmla="*/ 4826043 w 4972343"/>
              <a:gd name="connsiteY14539" fmla="*/ 97206 h 512833"/>
              <a:gd name="connsiteX14540" fmla="*/ 4797799 w 4972343"/>
              <a:gd name="connsiteY14540" fmla="*/ 97206 h 512833"/>
              <a:gd name="connsiteX14541" fmla="*/ 4805277 w 4972343"/>
              <a:gd name="connsiteY14541" fmla="*/ 104685 h 512833"/>
              <a:gd name="connsiteX14542" fmla="*/ 4797799 w 4972343"/>
              <a:gd name="connsiteY14542" fmla="*/ 112163 h 512833"/>
              <a:gd name="connsiteX14543" fmla="*/ 4790320 w 4972343"/>
              <a:gd name="connsiteY14543" fmla="*/ 104685 h 512833"/>
              <a:gd name="connsiteX14544" fmla="*/ 4797799 w 4972343"/>
              <a:gd name="connsiteY14544" fmla="*/ 97206 h 512833"/>
              <a:gd name="connsiteX14545" fmla="*/ 4769552 w 4972343"/>
              <a:gd name="connsiteY14545" fmla="*/ 97206 h 512833"/>
              <a:gd name="connsiteX14546" fmla="*/ 4777031 w 4972343"/>
              <a:gd name="connsiteY14546" fmla="*/ 104685 h 512833"/>
              <a:gd name="connsiteX14547" fmla="*/ 4769552 w 4972343"/>
              <a:gd name="connsiteY14547" fmla="*/ 112163 h 512833"/>
              <a:gd name="connsiteX14548" fmla="*/ 4762074 w 4972343"/>
              <a:gd name="connsiteY14548" fmla="*/ 104685 h 512833"/>
              <a:gd name="connsiteX14549" fmla="*/ 4769552 w 4972343"/>
              <a:gd name="connsiteY14549" fmla="*/ 97206 h 512833"/>
              <a:gd name="connsiteX14550" fmla="*/ 4741308 w 4972343"/>
              <a:gd name="connsiteY14550" fmla="*/ 97206 h 512833"/>
              <a:gd name="connsiteX14551" fmla="*/ 4748787 w 4972343"/>
              <a:gd name="connsiteY14551" fmla="*/ 104685 h 512833"/>
              <a:gd name="connsiteX14552" fmla="*/ 4741308 w 4972343"/>
              <a:gd name="connsiteY14552" fmla="*/ 112163 h 512833"/>
              <a:gd name="connsiteX14553" fmla="*/ 4733829 w 4972343"/>
              <a:gd name="connsiteY14553" fmla="*/ 104685 h 512833"/>
              <a:gd name="connsiteX14554" fmla="*/ 4741308 w 4972343"/>
              <a:gd name="connsiteY14554" fmla="*/ 97206 h 512833"/>
              <a:gd name="connsiteX14555" fmla="*/ 4713062 w 4972343"/>
              <a:gd name="connsiteY14555" fmla="*/ 97206 h 512833"/>
              <a:gd name="connsiteX14556" fmla="*/ 4720540 w 4972343"/>
              <a:gd name="connsiteY14556" fmla="*/ 104685 h 512833"/>
              <a:gd name="connsiteX14557" fmla="*/ 4713062 w 4972343"/>
              <a:gd name="connsiteY14557" fmla="*/ 112163 h 512833"/>
              <a:gd name="connsiteX14558" fmla="*/ 4705583 w 4972343"/>
              <a:gd name="connsiteY14558" fmla="*/ 104685 h 512833"/>
              <a:gd name="connsiteX14559" fmla="*/ 4713062 w 4972343"/>
              <a:gd name="connsiteY14559" fmla="*/ 97206 h 512833"/>
              <a:gd name="connsiteX14560" fmla="*/ 4684817 w 4972343"/>
              <a:gd name="connsiteY14560" fmla="*/ 97206 h 512833"/>
              <a:gd name="connsiteX14561" fmla="*/ 4692296 w 4972343"/>
              <a:gd name="connsiteY14561" fmla="*/ 104685 h 512833"/>
              <a:gd name="connsiteX14562" fmla="*/ 4684817 w 4972343"/>
              <a:gd name="connsiteY14562" fmla="*/ 112163 h 512833"/>
              <a:gd name="connsiteX14563" fmla="*/ 4677338 w 4972343"/>
              <a:gd name="connsiteY14563" fmla="*/ 104685 h 512833"/>
              <a:gd name="connsiteX14564" fmla="*/ 4684817 w 4972343"/>
              <a:gd name="connsiteY14564" fmla="*/ 97206 h 512833"/>
              <a:gd name="connsiteX14565" fmla="*/ 4656571 w 4972343"/>
              <a:gd name="connsiteY14565" fmla="*/ 97206 h 512833"/>
              <a:gd name="connsiteX14566" fmla="*/ 4664049 w 4972343"/>
              <a:gd name="connsiteY14566" fmla="*/ 104685 h 512833"/>
              <a:gd name="connsiteX14567" fmla="*/ 4656571 w 4972343"/>
              <a:gd name="connsiteY14567" fmla="*/ 112163 h 512833"/>
              <a:gd name="connsiteX14568" fmla="*/ 4649092 w 4972343"/>
              <a:gd name="connsiteY14568" fmla="*/ 104685 h 512833"/>
              <a:gd name="connsiteX14569" fmla="*/ 4656571 w 4972343"/>
              <a:gd name="connsiteY14569" fmla="*/ 97206 h 512833"/>
              <a:gd name="connsiteX14570" fmla="*/ 4628326 w 4972343"/>
              <a:gd name="connsiteY14570" fmla="*/ 97206 h 512833"/>
              <a:gd name="connsiteX14571" fmla="*/ 4635805 w 4972343"/>
              <a:gd name="connsiteY14571" fmla="*/ 104685 h 512833"/>
              <a:gd name="connsiteX14572" fmla="*/ 4628326 w 4972343"/>
              <a:gd name="connsiteY14572" fmla="*/ 112163 h 512833"/>
              <a:gd name="connsiteX14573" fmla="*/ 4620847 w 4972343"/>
              <a:gd name="connsiteY14573" fmla="*/ 104685 h 512833"/>
              <a:gd name="connsiteX14574" fmla="*/ 4628326 w 4972343"/>
              <a:gd name="connsiteY14574" fmla="*/ 97206 h 512833"/>
              <a:gd name="connsiteX14575" fmla="*/ 4600080 w 4972343"/>
              <a:gd name="connsiteY14575" fmla="*/ 97206 h 512833"/>
              <a:gd name="connsiteX14576" fmla="*/ 4607558 w 4972343"/>
              <a:gd name="connsiteY14576" fmla="*/ 104685 h 512833"/>
              <a:gd name="connsiteX14577" fmla="*/ 4600080 w 4972343"/>
              <a:gd name="connsiteY14577" fmla="*/ 112163 h 512833"/>
              <a:gd name="connsiteX14578" fmla="*/ 4592601 w 4972343"/>
              <a:gd name="connsiteY14578" fmla="*/ 104685 h 512833"/>
              <a:gd name="connsiteX14579" fmla="*/ 4600080 w 4972343"/>
              <a:gd name="connsiteY14579" fmla="*/ 97206 h 512833"/>
              <a:gd name="connsiteX14580" fmla="*/ 4571835 w 4972343"/>
              <a:gd name="connsiteY14580" fmla="*/ 97206 h 512833"/>
              <a:gd name="connsiteX14581" fmla="*/ 4579314 w 4972343"/>
              <a:gd name="connsiteY14581" fmla="*/ 104685 h 512833"/>
              <a:gd name="connsiteX14582" fmla="*/ 4571835 w 4972343"/>
              <a:gd name="connsiteY14582" fmla="*/ 112163 h 512833"/>
              <a:gd name="connsiteX14583" fmla="*/ 4564356 w 4972343"/>
              <a:gd name="connsiteY14583" fmla="*/ 104685 h 512833"/>
              <a:gd name="connsiteX14584" fmla="*/ 4571835 w 4972343"/>
              <a:gd name="connsiteY14584" fmla="*/ 97206 h 512833"/>
              <a:gd name="connsiteX14585" fmla="*/ 4543589 w 4972343"/>
              <a:gd name="connsiteY14585" fmla="*/ 97206 h 512833"/>
              <a:gd name="connsiteX14586" fmla="*/ 4551067 w 4972343"/>
              <a:gd name="connsiteY14586" fmla="*/ 104685 h 512833"/>
              <a:gd name="connsiteX14587" fmla="*/ 4543589 w 4972343"/>
              <a:gd name="connsiteY14587" fmla="*/ 112163 h 512833"/>
              <a:gd name="connsiteX14588" fmla="*/ 4536110 w 4972343"/>
              <a:gd name="connsiteY14588" fmla="*/ 104685 h 512833"/>
              <a:gd name="connsiteX14589" fmla="*/ 4543589 w 4972343"/>
              <a:gd name="connsiteY14589" fmla="*/ 97206 h 512833"/>
              <a:gd name="connsiteX14590" fmla="*/ 4515344 w 4972343"/>
              <a:gd name="connsiteY14590" fmla="*/ 97206 h 512833"/>
              <a:gd name="connsiteX14591" fmla="*/ 4522823 w 4972343"/>
              <a:gd name="connsiteY14591" fmla="*/ 104685 h 512833"/>
              <a:gd name="connsiteX14592" fmla="*/ 4515344 w 4972343"/>
              <a:gd name="connsiteY14592" fmla="*/ 112163 h 512833"/>
              <a:gd name="connsiteX14593" fmla="*/ 4507865 w 4972343"/>
              <a:gd name="connsiteY14593" fmla="*/ 104685 h 512833"/>
              <a:gd name="connsiteX14594" fmla="*/ 4515344 w 4972343"/>
              <a:gd name="connsiteY14594" fmla="*/ 97206 h 512833"/>
              <a:gd name="connsiteX14595" fmla="*/ 4487098 w 4972343"/>
              <a:gd name="connsiteY14595" fmla="*/ 97206 h 512833"/>
              <a:gd name="connsiteX14596" fmla="*/ 4494576 w 4972343"/>
              <a:gd name="connsiteY14596" fmla="*/ 104685 h 512833"/>
              <a:gd name="connsiteX14597" fmla="*/ 4487098 w 4972343"/>
              <a:gd name="connsiteY14597" fmla="*/ 112163 h 512833"/>
              <a:gd name="connsiteX14598" fmla="*/ 4479619 w 4972343"/>
              <a:gd name="connsiteY14598" fmla="*/ 104685 h 512833"/>
              <a:gd name="connsiteX14599" fmla="*/ 4487098 w 4972343"/>
              <a:gd name="connsiteY14599" fmla="*/ 97206 h 512833"/>
              <a:gd name="connsiteX14600" fmla="*/ 4458853 w 4972343"/>
              <a:gd name="connsiteY14600" fmla="*/ 97206 h 512833"/>
              <a:gd name="connsiteX14601" fmla="*/ 4466332 w 4972343"/>
              <a:gd name="connsiteY14601" fmla="*/ 104685 h 512833"/>
              <a:gd name="connsiteX14602" fmla="*/ 4458853 w 4972343"/>
              <a:gd name="connsiteY14602" fmla="*/ 112163 h 512833"/>
              <a:gd name="connsiteX14603" fmla="*/ 4451374 w 4972343"/>
              <a:gd name="connsiteY14603" fmla="*/ 104685 h 512833"/>
              <a:gd name="connsiteX14604" fmla="*/ 4458853 w 4972343"/>
              <a:gd name="connsiteY14604" fmla="*/ 97206 h 512833"/>
              <a:gd name="connsiteX14605" fmla="*/ 4430607 w 4972343"/>
              <a:gd name="connsiteY14605" fmla="*/ 97206 h 512833"/>
              <a:gd name="connsiteX14606" fmla="*/ 4438085 w 4972343"/>
              <a:gd name="connsiteY14606" fmla="*/ 104685 h 512833"/>
              <a:gd name="connsiteX14607" fmla="*/ 4430607 w 4972343"/>
              <a:gd name="connsiteY14607" fmla="*/ 112163 h 512833"/>
              <a:gd name="connsiteX14608" fmla="*/ 4423128 w 4972343"/>
              <a:gd name="connsiteY14608" fmla="*/ 104685 h 512833"/>
              <a:gd name="connsiteX14609" fmla="*/ 4430607 w 4972343"/>
              <a:gd name="connsiteY14609" fmla="*/ 97206 h 512833"/>
              <a:gd name="connsiteX14610" fmla="*/ 4402362 w 4972343"/>
              <a:gd name="connsiteY14610" fmla="*/ 97206 h 512833"/>
              <a:gd name="connsiteX14611" fmla="*/ 4409841 w 4972343"/>
              <a:gd name="connsiteY14611" fmla="*/ 104685 h 512833"/>
              <a:gd name="connsiteX14612" fmla="*/ 4402362 w 4972343"/>
              <a:gd name="connsiteY14612" fmla="*/ 112163 h 512833"/>
              <a:gd name="connsiteX14613" fmla="*/ 4394883 w 4972343"/>
              <a:gd name="connsiteY14613" fmla="*/ 104685 h 512833"/>
              <a:gd name="connsiteX14614" fmla="*/ 4402362 w 4972343"/>
              <a:gd name="connsiteY14614" fmla="*/ 97206 h 512833"/>
              <a:gd name="connsiteX14615" fmla="*/ 4374116 w 4972343"/>
              <a:gd name="connsiteY14615" fmla="*/ 97206 h 512833"/>
              <a:gd name="connsiteX14616" fmla="*/ 4381594 w 4972343"/>
              <a:gd name="connsiteY14616" fmla="*/ 104685 h 512833"/>
              <a:gd name="connsiteX14617" fmla="*/ 4374116 w 4972343"/>
              <a:gd name="connsiteY14617" fmla="*/ 112163 h 512833"/>
              <a:gd name="connsiteX14618" fmla="*/ 4366637 w 4972343"/>
              <a:gd name="connsiteY14618" fmla="*/ 104685 h 512833"/>
              <a:gd name="connsiteX14619" fmla="*/ 4374116 w 4972343"/>
              <a:gd name="connsiteY14619" fmla="*/ 97206 h 512833"/>
              <a:gd name="connsiteX14620" fmla="*/ 4345871 w 4972343"/>
              <a:gd name="connsiteY14620" fmla="*/ 97206 h 512833"/>
              <a:gd name="connsiteX14621" fmla="*/ 4353350 w 4972343"/>
              <a:gd name="connsiteY14621" fmla="*/ 104685 h 512833"/>
              <a:gd name="connsiteX14622" fmla="*/ 4345871 w 4972343"/>
              <a:gd name="connsiteY14622" fmla="*/ 112163 h 512833"/>
              <a:gd name="connsiteX14623" fmla="*/ 4338392 w 4972343"/>
              <a:gd name="connsiteY14623" fmla="*/ 104685 h 512833"/>
              <a:gd name="connsiteX14624" fmla="*/ 4345871 w 4972343"/>
              <a:gd name="connsiteY14624" fmla="*/ 97206 h 512833"/>
              <a:gd name="connsiteX14625" fmla="*/ 4317625 w 4972343"/>
              <a:gd name="connsiteY14625" fmla="*/ 97206 h 512833"/>
              <a:gd name="connsiteX14626" fmla="*/ 4325103 w 4972343"/>
              <a:gd name="connsiteY14626" fmla="*/ 104685 h 512833"/>
              <a:gd name="connsiteX14627" fmla="*/ 4317625 w 4972343"/>
              <a:gd name="connsiteY14627" fmla="*/ 112163 h 512833"/>
              <a:gd name="connsiteX14628" fmla="*/ 4310146 w 4972343"/>
              <a:gd name="connsiteY14628" fmla="*/ 104685 h 512833"/>
              <a:gd name="connsiteX14629" fmla="*/ 4317625 w 4972343"/>
              <a:gd name="connsiteY14629" fmla="*/ 97206 h 512833"/>
              <a:gd name="connsiteX14630" fmla="*/ 4289380 w 4972343"/>
              <a:gd name="connsiteY14630" fmla="*/ 97206 h 512833"/>
              <a:gd name="connsiteX14631" fmla="*/ 4296859 w 4972343"/>
              <a:gd name="connsiteY14631" fmla="*/ 104685 h 512833"/>
              <a:gd name="connsiteX14632" fmla="*/ 4289380 w 4972343"/>
              <a:gd name="connsiteY14632" fmla="*/ 112163 h 512833"/>
              <a:gd name="connsiteX14633" fmla="*/ 4281901 w 4972343"/>
              <a:gd name="connsiteY14633" fmla="*/ 104685 h 512833"/>
              <a:gd name="connsiteX14634" fmla="*/ 4289380 w 4972343"/>
              <a:gd name="connsiteY14634" fmla="*/ 97206 h 512833"/>
              <a:gd name="connsiteX14635" fmla="*/ 4261134 w 4972343"/>
              <a:gd name="connsiteY14635" fmla="*/ 97206 h 512833"/>
              <a:gd name="connsiteX14636" fmla="*/ 4268613 w 4972343"/>
              <a:gd name="connsiteY14636" fmla="*/ 104685 h 512833"/>
              <a:gd name="connsiteX14637" fmla="*/ 4261134 w 4972343"/>
              <a:gd name="connsiteY14637" fmla="*/ 112163 h 512833"/>
              <a:gd name="connsiteX14638" fmla="*/ 4253655 w 4972343"/>
              <a:gd name="connsiteY14638" fmla="*/ 104685 h 512833"/>
              <a:gd name="connsiteX14639" fmla="*/ 4261134 w 4972343"/>
              <a:gd name="connsiteY14639" fmla="*/ 97206 h 512833"/>
              <a:gd name="connsiteX14640" fmla="*/ 4232889 w 4972343"/>
              <a:gd name="connsiteY14640" fmla="*/ 97206 h 512833"/>
              <a:gd name="connsiteX14641" fmla="*/ 4240368 w 4972343"/>
              <a:gd name="connsiteY14641" fmla="*/ 104685 h 512833"/>
              <a:gd name="connsiteX14642" fmla="*/ 4232889 w 4972343"/>
              <a:gd name="connsiteY14642" fmla="*/ 112163 h 512833"/>
              <a:gd name="connsiteX14643" fmla="*/ 4225410 w 4972343"/>
              <a:gd name="connsiteY14643" fmla="*/ 104685 h 512833"/>
              <a:gd name="connsiteX14644" fmla="*/ 4232889 w 4972343"/>
              <a:gd name="connsiteY14644" fmla="*/ 97206 h 512833"/>
              <a:gd name="connsiteX14645" fmla="*/ 4204643 w 4972343"/>
              <a:gd name="connsiteY14645" fmla="*/ 97206 h 512833"/>
              <a:gd name="connsiteX14646" fmla="*/ 4212121 w 4972343"/>
              <a:gd name="connsiteY14646" fmla="*/ 104685 h 512833"/>
              <a:gd name="connsiteX14647" fmla="*/ 4204643 w 4972343"/>
              <a:gd name="connsiteY14647" fmla="*/ 112163 h 512833"/>
              <a:gd name="connsiteX14648" fmla="*/ 4197164 w 4972343"/>
              <a:gd name="connsiteY14648" fmla="*/ 104685 h 512833"/>
              <a:gd name="connsiteX14649" fmla="*/ 4204643 w 4972343"/>
              <a:gd name="connsiteY14649" fmla="*/ 97206 h 512833"/>
              <a:gd name="connsiteX14650" fmla="*/ 4176398 w 4972343"/>
              <a:gd name="connsiteY14650" fmla="*/ 97206 h 512833"/>
              <a:gd name="connsiteX14651" fmla="*/ 4183877 w 4972343"/>
              <a:gd name="connsiteY14651" fmla="*/ 104685 h 512833"/>
              <a:gd name="connsiteX14652" fmla="*/ 4176398 w 4972343"/>
              <a:gd name="connsiteY14652" fmla="*/ 112163 h 512833"/>
              <a:gd name="connsiteX14653" fmla="*/ 4168919 w 4972343"/>
              <a:gd name="connsiteY14653" fmla="*/ 104685 h 512833"/>
              <a:gd name="connsiteX14654" fmla="*/ 4176398 w 4972343"/>
              <a:gd name="connsiteY14654" fmla="*/ 97206 h 512833"/>
              <a:gd name="connsiteX14655" fmla="*/ 4148152 w 4972343"/>
              <a:gd name="connsiteY14655" fmla="*/ 97206 h 512833"/>
              <a:gd name="connsiteX14656" fmla="*/ 4155631 w 4972343"/>
              <a:gd name="connsiteY14656" fmla="*/ 104685 h 512833"/>
              <a:gd name="connsiteX14657" fmla="*/ 4148152 w 4972343"/>
              <a:gd name="connsiteY14657" fmla="*/ 112163 h 512833"/>
              <a:gd name="connsiteX14658" fmla="*/ 4140673 w 4972343"/>
              <a:gd name="connsiteY14658" fmla="*/ 104685 h 512833"/>
              <a:gd name="connsiteX14659" fmla="*/ 4148152 w 4972343"/>
              <a:gd name="connsiteY14659" fmla="*/ 97206 h 512833"/>
              <a:gd name="connsiteX14660" fmla="*/ 4119906 w 4972343"/>
              <a:gd name="connsiteY14660" fmla="*/ 97206 h 512833"/>
              <a:gd name="connsiteX14661" fmla="*/ 4127384 w 4972343"/>
              <a:gd name="connsiteY14661" fmla="*/ 104685 h 512833"/>
              <a:gd name="connsiteX14662" fmla="*/ 4119906 w 4972343"/>
              <a:gd name="connsiteY14662" fmla="*/ 112163 h 512833"/>
              <a:gd name="connsiteX14663" fmla="*/ 4112427 w 4972343"/>
              <a:gd name="connsiteY14663" fmla="*/ 104685 h 512833"/>
              <a:gd name="connsiteX14664" fmla="*/ 4119906 w 4972343"/>
              <a:gd name="connsiteY14664" fmla="*/ 97206 h 512833"/>
              <a:gd name="connsiteX14665" fmla="*/ 4091661 w 4972343"/>
              <a:gd name="connsiteY14665" fmla="*/ 97206 h 512833"/>
              <a:gd name="connsiteX14666" fmla="*/ 4099140 w 4972343"/>
              <a:gd name="connsiteY14666" fmla="*/ 104685 h 512833"/>
              <a:gd name="connsiteX14667" fmla="*/ 4091661 w 4972343"/>
              <a:gd name="connsiteY14667" fmla="*/ 112163 h 512833"/>
              <a:gd name="connsiteX14668" fmla="*/ 4084182 w 4972343"/>
              <a:gd name="connsiteY14668" fmla="*/ 104685 h 512833"/>
              <a:gd name="connsiteX14669" fmla="*/ 4091661 w 4972343"/>
              <a:gd name="connsiteY14669" fmla="*/ 97206 h 512833"/>
              <a:gd name="connsiteX14670" fmla="*/ 4063415 w 4972343"/>
              <a:gd name="connsiteY14670" fmla="*/ 97206 h 512833"/>
              <a:gd name="connsiteX14671" fmla="*/ 4070894 w 4972343"/>
              <a:gd name="connsiteY14671" fmla="*/ 104685 h 512833"/>
              <a:gd name="connsiteX14672" fmla="*/ 4063415 w 4972343"/>
              <a:gd name="connsiteY14672" fmla="*/ 112163 h 512833"/>
              <a:gd name="connsiteX14673" fmla="*/ 4055936 w 4972343"/>
              <a:gd name="connsiteY14673" fmla="*/ 104685 h 512833"/>
              <a:gd name="connsiteX14674" fmla="*/ 4063415 w 4972343"/>
              <a:gd name="connsiteY14674" fmla="*/ 97206 h 512833"/>
              <a:gd name="connsiteX14675" fmla="*/ 4035170 w 4972343"/>
              <a:gd name="connsiteY14675" fmla="*/ 97206 h 512833"/>
              <a:gd name="connsiteX14676" fmla="*/ 4042649 w 4972343"/>
              <a:gd name="connsiteY14676" fmla="*/ 104685 h 512833"/>
              <a:gd name="connsiteX14677" fmla="*/ 4035170 w 4972343"/>
              <a:gd name="connsiteY14677" fmla="*/ 112163 h 512833"/>
              <a:gd name="connsiteX14678" fmla="*/ 4027691 w 4972343"/>
              <a:gd name="connsiteY14678" fmla="*/ 104685 h 512833"/>
              <a:gd name="connsiteX14679" fmla="*/ 4035170 w 4972343"/>
              <a:gd name="connsiteY14679" fmla="*/ 97206 h 512833"/>
              <a:gd name="connsiteX14680" fmla="*/ 4006924 w 4972343"/>
              <a:gd name="connsiteY14680" fmla="*/ 97206 h 512833"/>
              <a:gd name="connsiteX14681" fmla="*/ 4014402 w 4972343"/>
              <a:gd name="connsiteY14681" fmla="*/ 104685 h 512833"/>
              <a:gd name="connsiteX14682" fmla="*/ 4006924 w 4972343"/>
              <a:gd name="connsiteY14682" fmla="*/ 112163 h 512833"/>
              <a:gd name="connsiteX14683" fmla="*/ 3999445 w 4972343"/>
              <a:gd name="connsiteY14683" fmla="*/ 104685 h 512833"/>
              <a:gd name="connsiteX14684" fmla="*/ 4006924 w 4972343"/>
              <a:gd name="connsiteY14684" fmla="*/ 97206 h 512833"/>
              <a:gd name="connsiteX14685" fmla="*/ 3978679 w 4972343"/>
              <a:gd name="connsiteY14685" fmla="*/ 97206 h 512833"/>
              <a:gd name="connsiteX14686" fmla="*/ 3986158 w 4972343"/>
              <a:gd name="connsiteY14686" fmla="*/ 104685 h 512833"/>
              <a:gd name="connsiteX14687" fmla="*/ 3978679 w 4972343"/>
              <a:gd name="connsiteY14687" fmla="*/ 112163 h 512833"/>
              <a:gd name="connsiteX14688" fmla="*/ 3971200 w 4972343"/>
              <a:gd name="connsiteY14688" fmla="*/ 104685 h 512833"/>
              <a:gd name="connsiteX14689" fmla="*/ 3978679 w 4972343"/>
              <a:gd name="connsiteY14689" fmla="*/ 97206 h 512833"/>
              <a:gd name="connsiteX14690" fmla="*/ 3950433 w 4972343"/>
              <a:gd name="connsiteY14690" fmla="*/ 97206 h 512833"/>
              <a:gd name="connsiteX14691" fmla="*/ 3957912 w 4972343"/>
              <a:gd name="connsiteY14691" fmla="*/ 104685 h 512833"/>
              <a:gd name="connsiteX14692" fmla="*/ 3950433 w 4972343"/>
              <a:gd name="connsiteY14692" fmla="*/ 112163 h 512833"/>
              <a:gd name="connsiteX14693" fmla="*/ 3942954 w 4972343"/>
              <a:gd name="connsiteY14693" fmla="*/ 104685 h 512833"/>
              <a:gd name="connsiteX14694" fmla="*/ 3950433 w 4972343"/>
              <a:gd name="connsiteY14694" fmla="*/ 97206 h 512833"/>
              <a:gd name="connsiteX14695" fmla="*/ 3922188 w 4972343"/>
              <a:gd name="connsiteY14695" fmla="*/ 97206 h 512833"/>
              <a:gd name="connsiteX14696" fmla="*/ 3929667 w 4972343"/>
              <a:gd name="connsiteY14696" fmla="*/ 104685 h 512833"/>
              <a:gd name="connsiteX14697" fmla="*/ 3922188 w 4972343"/>
              <a:gd name="connsiteY14697" fmla="*/ 112163 h 512833"/>
              <a:gd name="connsiteX14698" fmla="*/ 3914709 w 4972343"/>
              <a:gd name="connsiteY14698" fmla="*/ 104685 h 512833"/>
              <a:gd name="connsiteX14699" fmla="*/ 3922188 w 4972343"/>
              <a:gd name="connsiteY14699" fmla="*/ 97206 h 512833"/>
              <a:gd name="connsiteX14700" fmla="*/ 3893942 w 4972343"/>
              <a:gd name="connsiteY14700" fmla="*/ 97206 h 512833"/>
              <a:gd name="connsiteX14701" fmla="*/ 3901421 w 4972343"/>
              <a:gd name="connsiteY14701" fmla="*/ 104685 h 512833"/>
              <a:gd name="connsiteX14702" fmla="*/ 3893942 w 4972343"/>
              <a:gd name="connsiteY14702" fmla="*/ 112163 h 512833"/>
              <a:gd name="connsiteX14703" fmla="*/ 3886463 w 4972343"/>
              <a:gd name="connsiteY14703" fmla="*/ 104685 h 512833"/>
              <a:gd name="connsiteX14704" fmla="*/ 3893942 w 4972343"/>
              <a:gd name="connsiteY14704" fmla="*/ 97206 h 512833"/>
              <a:gd name="connsiteX14705" fmla="*/ 3865697 w 4972343"/>
              <a:gd name="connsiteY14705" fmla="*/ 97206 h 512833"/>
              <a:gd name="connsiteX14706" fmla="*/ 3873176 w 4972343"/>
              <a:gd name="connsiteY14706" fmla="*/ 104685 h 512833"/>
              <a:gd name="connsiteX14707" fmla="*/ 3865697 w 4972343"/>
              <a:gd name="connsiteY14707" fmla="*/ 112163 h 512833"/>
              <a:gd name="connsiteX14708" fmla="*/ 3858218 w 4972343"/>
              <a:gd name="connsiteY14708" fmla="*/ 104685 h 512833"/>
              <a:gd name="connsiteX14709" fmla="*/ 3865697 w 4972343"/>
              <a:gd name="connsiteY14709" fmla="*/ 97206 h 512833"/>
              <a:gd name="connsiteX14710" fmla="*/ 3837451 w 4972343"/>
              <a:gd name="connsiteY14710" fmla="*/ 97206 h 512833"/>
              <a:gd name="connsiteX14711" fmla="*/ 3844930 w 4972343"/>
              <a:gd name="connsiteY14711" fmla="*/ 104685 h 512833"/>
              <a:gd name="connsiteX14712" fmla="*/ 3837451 w 4972343"/>
              <a:gd name="connsiteY14712" fmla="*/ 112163 h 512833"/>
              <a:gd name="connsiteX14713" fmla="*/ 3829972 w 4972343"/>
              <a:gd name="connsiteY14713" fmla="*/ 104685 h 512833"/>
              <a:gd name="connsiteX14714" fmla="*/ 3837451 w 4972343"/>
              <a:gd name="connsiteY14714" fmla="*/ 97206 h 512833"/>
              <a:gd name="connsiteX14715" fmla="*/ 3809206 w 4972343"/>
              <a:gd name="connsiteY14715" fmla="*/ 97206 h 512833"/>
              <a:gd name="connsiteX14716" fmla="*/ 3816685 w 4972343"/>
              <a:gd name="connsiteY14716" fmla="*/ 104685 h 512833"/>
              <a:gd name="connsiteX14717" fmla="*/ 3809206 w 4972343"/>
              <a:gd name="connsiteY14717" fmla="*/ 112163 h 512833"/>
              <a:gd name="connsiteX14718" fmla="*/ 3801727 w 4972343"/>
              <a:gd name="connsiteY14718" fmla="*/ 104685 h 512833"/>
              <a:gd name="connsiteX14719" fmla="*/ 3809206 w 4972343"/>
              <a:gd name="connsiteY14719" fmla="*/ 97206 h 512833"/>
              <a:gd name="connsiteX14720" fmla="*/ 3780960 w 4972343"/>
              <a:gd name="connsiteY14720" fmla="*/ 97206 h 512833"/>
              <a:gd name="connsiteX14721" fmla="*/ 3788439 w 4972343"/>
              <a:gd name="connsiteY14721" fmla="*/ 104685 h 512833"/>
              <a:gd name="connsiteX14722" fmla="*/ 3780960 w 4972343"/>
              <a:gd name="connsiteY14722" fmla="*/ 112163 h 512833"/>
              <a:gd name="connsiteX14723" fmla="*/ 3773481 w 4972343"/>
              <a:gd name="connsiteY14723" fmla="*/ 104685 h 512833"/>
              <a:gd name="connsiteX14724" fmla="*/ 3780960 w 4972343"/>
              <a:gd name="connsiteY14724" fmla="*/ 97206 h 512833"/>
              <a:gd name="connsiteX14725" fmla="*/ 3752715 w 4972343"/>
              <a:gd name="connsiteY14725" fmla="*/ 97206 h 512833"/>
              <a:gd name="connsiteX14726" fmla="*/ 3760194 w 4972343"/>
              <a:gd name="connsiteY14726" fmla="*/ 104685 h 512833"/>
              <a:gd name="connsiteX14727" fmla="*/ 3752715 w 4972343"/>
              <a:gd name="connsiteY14727" fmla="*/ 112163 h 512833"/>
              <a:gd name="connsiteX14728" fmla="*/ 3745236 w 4972343"/>
              <a:gd name="connsiteY14728" fmla="*/ 104685 h 512833"/>
              <a:gd name="connsiteX14729" fmla="*/ 3752715 w 4972343"/>
              <a:gd name="connsiteY14729" fmla="*/ 97206 h 512833"/>
              <a:gd name="connsiteX14730" fmla="*/ 3724469 w 4972343"/>
              <a:gd name="connsiteY14730" fmla="*/ 97206 h 512833"/>
              <a:gd name="connsiteX14731" fmla="*/ 3731948 w 4972343"/>
              <a:gd name="connsiteY14731" fmla="*/ 104685 h 512833"/>
              <a:gd name="connsiteX14732" fmla="*/ 3724469 w 4972343"/>
              <a:gd name="connsiteY14732" fmla="*/ 112163 h 512833"/>
              <a:gd name="connsiteX14733" fmla="*/ 3716990 w 4972343"/>
              <a:gd name="connsiteY14733" fmla="*/ 104685 h 512833"/>
              <a:gd name="connsiteX14734" fmla="*/ 3724469 w 4972343"/>
              <a:gd name="connsiteY14734" fmla="*/ 97206 h 512833"/>
              <a:gd name="connsiteX14735" fmla="*/ 3696224 w 4972343"/>
              <a:gd name="connsiteY14735" fmla="*/ 97206 h 512833"/>
              <a:gd name="connsiteX14736" fmla="*/ 3703703 w 4972343"/>
              <a:gd name="connsiteY14736" fmla="*/ 104685 h 512833"/>
              <a:gd name="connsiteX14737" fmla="*/ 3696224 w 4972343"/>
              <a:gd name="connsiteY14737" fmla="*/ 112163 h 512833"/>
              <a:gd name="connsiteX14738" fmla="*/ 3688745 w 4972343"/>
              <a:gd name="connsiteY14738" fmla="*/ 104685 h 512833"/>
              <a:gd name="connsiteX14739" fmla="*/ 3696224 w 4972343"/>
              <a:gd name="connsiteY14739" fmla="*/ 97206 h 512833"/>
              <a:gd name="connsiteX14740" fmla="*/ 3667978 w 4972343"/>
              <a:gd name="connsiteY14740" fmla="*/ 97206 h 512833"/>
              <a:gd name="connsiteX14741" fmla="*/ 3675457 w 4972343"/>
              <a:gd name="connsiteY14741" fmla="*/ 104685 h 512833"/>
              <a:gd name="connsiteX14742" fmla="*/ 3667978 w 4972343"/>
              <a:gd name="connsiteY14742" fmla="*/ 112163 h 512833"/>
              <a:gd name="connsiteX14743" fmla="*/ 3660499 w 4972343"/>
              <a:gd name="connsiteY14743" fmla="*/ 104685 h 512833"/>
              <a:gd name="connsiteX14744" fmla="*/ 3667978 w 4972343"/>
              <a:gd name="connsiteY14744" fmla="*/ 97206 h 512833"/>
              <a:gd name="connsiteX14745" fmla="*/ 3639733 w 4972343"/>
              <a:gd name="connsiteY14745" fmla="*/ 97206 h 512833"/>
              <a:gd name="connsiteX14746" fmla="*/ 3647212 w 4972343"/>
              <a:gd name="connsiteY14746" fmla="*/ 104685 h 512833"/>
              <a:gd name="connsiteX14747" fmla="*/ 3639733 w 4972343"/>
              <a:gd name="connsiteY14747" fmla="*/ 112163 h 512833"/>
              <a:gd name="connsiteX14748" fmla="*/ 3632254 w 4972343"/>
              <a:gd name="connsiteY14748" fmla="*/ 104685 h 512833"/>
              <a:gd name="connsiteX14749" fmla="*/ 3639733 w 4972343"/>
              <a:gd name="connsiteY14749" fmla="*/ 97206 h 512833"/>
              <a:gd name="connsiteX14750" fmla="*/ 3611487 w 4972343"/>
              <a:gd name="connsiteY14750" fmla="*/ 97206 h 512833"/>
              <a:gd name="connsiteX14751" fmla="*/ 3618966 w 4972343"/>
              <a:gd name="connsiteY14751" fmla="*/ 104685 h 512833"/>
              <a:gd name="connsiteX14752" fmla="*/ 3611487 w 4972343"/>
              <a:gd name="connsiteY14752" fmla="*/ 112163 h 512833"/>
              <a:gd name="connsiteX14753" fmla="*/ 3604008 w 4972343"/>
              <a:gd name="connsiteY14753" fmla="*/ 104685 h 512833"/>
              <a:gd name="connsiteX14754" fmla="*/ 3611487 w 4972343"/>
              <a:gd name="connsiteY14754" fmla="*/ 97206 h 512833"/>
              <a:gd name="connsiteX14755" fmla="*/ 3583242 w 4972343"/>
              <a:gd name="connsiteY14755" fmla="*/ 97206 h 512833"/>
              <a:gd name="connsiteX14756" fmla="*/ 3590721 w 4972343"/>
              <a:gd name="connsiteY14756" fmla="*/ 104685 h 512833"/>
              <a:gd name="connsiteX14757" fmla="*/ 3583242 w 4972343"/>
              <a:gd name="connsiteY14757" fmla="*/ 112163 h 512833"/>
              <a:gd name="connsiteX14758" fmla="*/ 3575764 w 4972343"/>
              <a:gd name="connsiteY14758" fmla="*/ 104685 h 512833"/>
              <a:gd name="connsiteX14759" fmla="*/ 3583242 w 4972343"/>
              <a:gd name="connsiteY14759" fmla="*/ 97206 h 512833"/>
              <a:gd name="connsiteX14760" fmla="*/ 3554996 w 4972343"/>
              <a:gd name="connsiteY14760" fmla="*/ 97206 h 512833"/>
              <a:gd name="connsiteX14761" fmla="*/ 3562475 w 4972343"/>
              <a:gd name="connsiteY14761" fmla="*/ 104685 h 512833"/>
              <a:gd name="connsiteX14762" fmla="*/ 3554996 w 4972343"/>
              <a:gd name="connsiteY14762" fmla="*/ 112163 h 512833"/>
              <a:gd name="connsiteX14763" fmla="*/ 3547517 w 4972343"/>
              <a:gd name="connsiteY14763" fmla="*/ 104685 h 512833"/>
              <a:gd name="connsiteX14764" fmla="*/ 3554996 w 4972343"/>
              <a:gd name="connsiteY14764" fmla="*/ 97206 h 512833"/>
              <a:gd name="connsiteX14765" fmla="*/ 3526751 w 4972343"/>
              <a:gd name="connsiteY14765" fmla="*/ 97206 h 512833"/>
              <a:gd name="connsiteX14766" fmla="*/ 3534230 w 4972343"/>
              <a:gd name="connsiteY14766" fmla="*/ 104685 h 512833"/>
              <a:gd name="connsiteX14767" fmla="*/ 3526751 w 4972343"/>
              <a:gd name="connsiteY14767" fmla="*/ 112163 h 512833"/>
              <a:gd name="connsiteX14768" fmla="*/ 3519272 w 4972343"/>
              <a:gd name="connsiteY14768" fmla="*/ 104685 h 512833"/>
              <a:gd name="connsiteX14769" fmla="*/ 3526751 w 4972343"/>
              <a:gd name="connsiteY14769" fmla="*/ 97206 h 512833"/>
              <a:gd name="connsiteX14770" fmla="*/ 3498505 w 4972343"/>
              <a:gd name="connsiteY14770" fmla="*/ 97206 h 512833"/>
              <a:gd name="connsiteX14771" fmla="*/ 3505984 w 4972343"/>
              <a:gd name="connsiteY14771" fmla="*/ 104685 h 512833"/>
              <a:gd name="connsiteX14772" fmla="*/ 3498505 w 4972343"/>
              <a:gd name="connsiteY14772" fmla="*/ 112163 h 512833"/>
              <a:gd name="connsiteX14773" fmla="*/ 3491026 w 4972343"/>
              <a:gd name="connsiteY14773" fmla="*/ 104685 h 512833"/>
              <a:gd name="connsiteX14774" fmla="*/ 3498505 w 4972343"/>
              <a:gd name="connsiteY14774" fmla="*/ 97206 h 512833"/>
              <a:gd name="connsiteX14775" fmla="*/ 3470260 w 4972343"/>
              <a:gd name="connsiteY14775" fmla="*/ 97206 h 512833"/>
              <a:gd name="connsiteX14776" fmla="*/ 3477739 w 4972343"/>
              <a:gd name="connsiteY14776" fmla="*/ 104685 h 512833"/>
              <a:gd name="connsiteX14777" fmla="*/ 3470260 w 4972343"/>
              <a:gd name="connsiteY14777" fmla="*/ 112163 h 512833"/>
              <a:gd name="connsiteX14778" fmla="*/ 3462781 w 4972343"/>
              <a:gd name="connsiteY14778" fmla="*/ 104685 h 512833"/>
              <a:gd name="connsiteX14779" fmla="*/ 3470260 w 4972343"/>
              <a:gd name="connsiteY14779" fmla="*/ 97206 h 512833"/>
              <a:gd name="connsiteX14780" fmla="*/ 3442015 w 4972343"/>
              <a:gd name="connsiteY14780" fmla="*/ 97206 h 512833"/>
              <a:gd name="connsiteX14781" fmla="*/ 3449493 w 4972343"/>
              <a:gd name="connsiteY14781" fmla="*/ 104685 h 512833"/>
              <a:gd name="connsiteX14782" fmla="*/ 3442015 w 4972343"/>
              <a:gd name="connsiteY14782" fmla="*/ 112163 h 512833"/>
              <a:gd name="connsiteX14783" fmla="*/ 3434536 w 4972343"/>
              <a:gd name="connsiteY14783" fmla="*/ 104685 h 512833"/>
              <a:gd name="connsiteX14784" fmla="*/ 3442015 w 4972343"/>
              <a:gd name="connsiteY14784" fmla="*/ 97206 h 512833"/>
              <a:gd name="connsiteX14785" fmla="*/ 3413769 w 4972343"/>
              <a:gd name="connsiteY14785" fmla="*/ 97206 h 512833"/>
              <a:gd name="connsiteX14786" fmla="*/ 3421248 w 4972343"/>
              <a:gd name="connsiteY14786" fmla="*/ 104685 h 512833"/>
              <a:gd name="connsiteX14787" fmla="*/ 3413769 w 4972343"/>
              <a:gd name="connsiteY14787" fmla="*/ 112163 h 512833"/>
              <a:gd name="connsiteX14788" fmla="*/ 3406290 w 4972343"/>
              <a:gd name="connsiteY14788" fmla="*/ 104685 h 512833"/>
              <a:gd name="connsiteX14789" fmla="*/ 3413769 w 4972343"/>
              <a:gd name="connsiteY14789" fmla="*/ 97206 h 512833"/>
              <a:gd name="connsiteX14790" fmla="*/ 3385524 w 4972343"/>
              <a:gd name="connsiteY14790" fmla="*/ 97206 h 512833"/>
              <a:gd name="connsiteX14791" fmla="*/ 3393003 w 4972343"/>
              <a:gd name="connsiteY14791" fmla="*/ 104685 h 512833"/>
              <a:gd name="connsiteX14792" fmla="*/ 3385524 w 4972343"/>
              <a:gd name="connsiteY14792" fmla="*/ 112163 h 512833"/>
              <a:gd name="connsiteX14793" fmla="*/ 3378045 w 4972343"/>
              <a:gd name="connsiteY14793" fmla="*/ 104685 h 512833"/>
              <a:gd name="connsiteX14794" fmla="*/ 3385524 w 4972343"/>
              <a:gd name="connsiteY14794" fmla="*/ 97206 h 512833"/>
              <a:gd name="connsiteX14795" fmla="*/ 3357279 w 4972343"/>
              <a:gd name="connsiteY14795" fmla="*/ 97206 h 512833"/>
              <a:gd name="connsiteX14796" fmla="*/ 3364757 w 4972343"/>
              <a:gd name="connsiteY14796" fmla="*/ 104685 h 512833"/>
              <a:gd name="connsiteX14797" fmla="*/ 3357279 w 4972343"/>
              <a:gd name="connsiteY14797" fmla="*/ 112163 h 512833"/>
              <a:gd name="connsiteX14798" fmla="*/ 3349800 w 4972343"/>
              <a:gd name="connsiteY14798" fmla="*/ 104685 h 512833"/>
              <a:gd name="connsiteX14799" fmla="*/ 3357279 w 4972343"/>
              <a:gd name="connsiteY14799" fmla="*/ 97206 h 512833"/>
              <a:gd name="connsiteX14800" fmla="*/ 3329033 w 4972343"/>
              <a:gd name="connsiteY14800" fmla="*/ 97206 h 512833"/>
              <a:gd name="connsiteX14801" fmla="*/ 3336512 w 4972343"/>
              <a:gd name="connsiteY14801" fmla="*/ 104685 h 512833"/>
              <a:gd name="connsiteX14802" fmla="*/ 3329033 w 4972343"/>
              <a:gd name="connsiteY14802" fmla="*/ 112163 h 512833"/>
              <a:gd name="connsiteX14803" fmla="*/ 3321554 w 4972343"/>
              <a:gd name="connsiteY14803" fmla="*/ 104685 h 512833"/>
              <a:gd name="connsiteX14804" fmla="*/ 3329033 w 4972343"/>
              <a:gd name="connsiteY14804" fmla="*/ 97206 h 512833"/>
              <a:gd name="connsiteX14805" fmla="*/ 3300830 w 4972343"/>
              <a:gd name="connsiteY14805" fmla="*/ 97206 h 512833"/>
              <a:gd name="connsiteX14806" fmla="*/ 3308309 w 4972343"/>
              <a:gd name="connsiteY14806" fmla="*/ 104685 h 512833"/>
              <a:gd name="connsiteX14807" fmla="*/ 3300830 w 4972343"/>
              <a:gd name="connsiteY14807" fmla="*/ 112163 h 512833"/>
              <a:gd name="connsiteX14808" fmla="*/ 3293351 w 4972343"/>
              <a:gd name="connsiteY14808" fmla="*/ 104685 h 512833"/>
              <a:gd name="connsiteX14809" fmla="*/ 3300830 w 4972343"/>
              <a:gd name="connsiteY14809" fmla="*/ 97206 h 512833"/>
              <a:gd name="connsiteX14810" fmla="*/ 3272569 w 4972343"/>
              <a:gd name="connsiteY14810" fmla="*/ 97206 h 512833"/>
              <a:gd name="connsiteX14811" fmla="*/ 3280048 w 4972343"/>
              <a:gd name="connsiteY14811" fmla="*/ 104685 h 512833"/>
              <a:gd name="connsiteX14812" fmla="*/ 3272569 w 4972343"/>
              <a:gd name="connsiteY14812" fmla="*/ 112163 h 512833"/>
              <a:gd name="connsiteX14813" fmla="*/ 3265091 w 4972343"/>
              <a:gd name="connsiteY14813" fmla="*/ 104685 h 512833"/>
              <a:gd name="connsiteX14814" fmla="*/ 3272569 w 4972343"/>
              <a:gd name="connsiteY14814" fmla="*/ 97206 h 512833"/>
              <a:gd name="connsiteX14815" fmla="*/ 3244332 w 4972343"/>
              <a:gd name="connsiteY14815" fmla="*/ 97206 h 512833"/>
              <a:gd name="connsiteX14816" fmla="*/ 3251810 w 4972343"/>
              <a:gd name="connsiteY14816" fmla="*/ 104685 h 512833"/>
              <a:gd name="connsiteX14817" fmla="*/ 3244332 w 4972343"/>
              <a:gd name="connsiteY14817" fmla="*/ 112163 h 512833"/>
              <a:gd name="connsiteX14818" fmla="*/ 3236852 w 4972343"/>
              <a:gd name="connsiteY14818" fmla="*/ 104685 h 512833"/>
              <a:gd name="connsiteX14819" fmla="*/ 3244332 w 4972343"/>
              <a:gd name="connsiteY14819" fmla="*/ 97206 h 512833"/>
              <a:gd name="connsiteX14820" fmla="*/ 3216087 w 4972343"/>
              <a:gd name="connsiteY14820" fmla="*/ 97206 h 512833"/>
              <a:gd name="connsiteX14821" fmla="*/ 3223565 w 4972343"/>
              <a:gd name="connsiteY14821" fmla="*/ 104685 h 512833"/>
              <a:gd name="connsiteX14822" fmla="*/ 3216087 w 4972343"/>
              <a:gd name="connsiteY14822" fmla="*/ 112163 h 512833"/>
              <a:gd name="connsiteX14823" fmla="*/ 3208608 w 4972343"/>
              <a:gd name="connsiteY14823" fmla="*/ 104685 h 512833"/>
              <a:gd name="connsiteX14824" fmla="*/ 3216087 w 4972343"/>
              <a:gd name="connsiteY14824" fmla="*/ 97206 h 512833"/>
              <a:gd name="connsiteX14825" fmla="*/ 3187841 w 4972343"/>
              <a:gd name="connsiteY14825" fmla="*/ 97206 h 512833"/>
              <a:gd name="connsiteX14826" fmla="*/ 3195319 w 4972343"/>
              <a:gd name="connsiteY14826" fmla="*/ 104685 h 512833"/>
              <a:gd name="connsiteX14827" fmla="*/ 3187841 w 4972343"/>
              <a:gd name="connsiteY14827" fmla="*/ 112163 h 512833"/>
              <a:gd name="connsiteX14828" fmla="*/ 3180362 w 4972343"/>
              <a:gd name="connsiteY14828" fmla="*/ 104685 h 512833"/>
              <a:gd name="connsiteX14829" fmla="*/ 3187841 w 4972343"/>
              <a:gd name="connsiteY14829" fmla="*/ 97206 h 512833"/>
              <a:gd name="connsiteX14830" fmla="*/ 3159596 w 4972343"/>
              <a:gd name="connsiteY14830" fmla="*/ 97206 h 512833"/>
              <a:gd name="connsiteX14831" fmla="*/ 3167075 w 4972343"/>
              <a:gd name="connsiteY14831" fmla="*/ 104685 h 512833"/>
              <a:gd name="connsiteX14832" fmla="*/ 3159596 w 4972343"/>
              <a:gd name="connsiteY14832" fmla="*/ 112163 h 512833"/>
              <a:gd name="connsiteX14833" fmla="*/ 3152117 w 4972343"/>
              <a:gd name="connsiteY14833" fmla="*/ 104685 h 512833"/>
              <a:gd name="connsiteX14834" fmla="*/ 3159596 w 4972343"/>
              <a:gd name="connsiteY14834" fmla="*/ 97206 h 512833"/>
              <a:gd name="connsiteX14835" fmla="*/ 3131349 w 4972343"/>
              <a:gd name="connsiteY14835" fmla="*/ 97206 h 512833"/>
              <a:gd name="connsiteX14836" fmla="*/ 3138828 w 4972343"/>
              <a:gd name="connsiteY14836" fmla="*/ 104685 h 512833"/>
              <a:gd name="connsiteX14837" fmla="*/ 3131349 w 4972343"/>
              <a:gd name="connsiteY14837" fmla="*/ 112163 h 512833"/>
              <a:gd name="connsiteX14838" fmla="*/ 3123870 w 4972343"/>
              <a:gd name="connsiteY14838" fmla="*/ 104685 h 512833"/>
              <a:gd name="connsiteX14839" fmla="*/ 3131349 w 4972343"/>
              <a:gd name="connsiteY14839" fmla="*/ 97206 h 512833"/>
              <a:gd name="connsiteX14840" fmla="*/ 3103105 w 4972343"/>
              <a:gd name="connsiteY14840" fmla="*/ 97206 h 512833"/>
              <a:gd name="connsiteX14841" fmla="*/ 3110583 w 4972343"/>
              <a:gd name="connsiteY14841" fmla="*/ 104685 h 512833"/>
              <a:gd name="connsiteX14842" fmla="*/ 3103105 w 4972343"/>
              <a:gd name="connsiteY14842" fmla="*/ 112163 h 512833"/>
              <a:gd name="connsiteX14843" fmla="*/ 3095626 w 4972343"/>
              <a:gd name="connsiteY14843" fmla="*/ 104685 h 512833"/>
              <a:gd name="connsiteX14844" fmla="*/ 3103105 w 4972343"/>
              <a:gd name="connsiteY14844" fmla="*/ 97206 h 512833"/>
              <a:gd name="connsiteX14845" fmla="*/ 3074858 w 4972343"/>
              <a:gd name="connsiteY14845" fmla="*/ 97206 h 512833"/>
              <a:gd name="connsiteX14846" fmla="*/ 3082337 w 4972343"/>
              <a:gd name="connsiteY14846" fmla="*/ 104685 h 512833"/>
              <a:gd name="connsiteX14847" fmla="*/ 3074858 w 4972343"/>
              <a:gd name="connsiteY14847" fmla="*/ 112163 h 512833"/>
              <a:gd name="connsiteX14848" fmla="*/ 3067380 w 4972343"/>
              <a:gd name="connsiteY14848" fmla="*/ 104685 h 512833"/>
              <a:gd name="connsiteX14849" fmla="*/ 3074858 w 4972343"/>
              <a:gd name="connsiteY14849" fmla="*/ 97206 h 512833"/>
              <a:gd name="connsiteX14850" fmla="*/ 3046614 w 4972343"/>
              <a:gd name="connsiteY14850" fmla="*/ 97206 h 512833"/>
              <a:gd name="connsiteX14851" fmla="*/ 3054093 w 4972343"/>
              <a:gd name="connsiteY14851" fmla="*/ 104685 h 512833"/>
              <a:gd name="connsiteX14852" fmla="*/ 3046614 w 4972343"/>
              <a:gd name="connsiteY14852" fmla="*/ 112163 h 512833"/>
              <a:gd name="connsiteX14853" fmla="*/ 3039135 w 4972343"/>
              <a:gd name="connsiteY14853" fmla="*/ 104685 h 512833"/>
              <a:gd name="connsiteX14854" fmla="*/ 3046614 w 4972343"/>
              <a:gd name="connsiteY14854" fmla="*/ 97206 h 512833"/>
              <a:gd name="connsiteX14855" fmla="*/ 3018368 w 4972343"/>
              <a:gd name="connsiteY14855" fmla="*/ 97206 h 512833"/>
              <a:gd name="connsiteX14856" fmla="*/ 3025846 w 4972343"/>
              <a:gd name="connsiteY14856" fmla="*/ 104685 h 512833"/>
              <a:gd name="connsiteX14857" fmla="*/ 3018368 w 4972343"/>
              <a:gd name="connsiteY14857" fmla="*/ 112163 h 512833"/>
              <a:gd name="connsiteX14858" fmla="*/ 3010889 w 4972343"/>
              <a:gd name="connsiteY14858" fmla="*/ 104685 h 512833"/>
              <a:gd name="connsiteX14859" fmla="*/ 3018368 w 4972343"/>
              <a:gd name="connsiteY14859" fmla="*/ 97206 h 512833"/>
              <a:gd name="connsiteX14860" fmla="*/ 2990123 w 4972343"/>
              <a:gd name="connsiteY14860" fmla="*/ 97206 h 512833"/>
              <a:gd name="connsiteX14861" fmla="*/ 2997602 w 4972343"/>
              <a:gd name="connsiteY14861" fmla="*/ 104685 h 512833"/>
              <a:gd name="connsiteX14862" fmla="*/ 2990123 w 4972343"/>
              <a:gd name="connsiteY14862" fmla="*/ 112163 h 512833"/>
              <a:gd name="connsiteX14863" fmla="*/ 2982644 w 4972343"/>
              <a:gd name="connsiteY14863" fmla="*/ 104685 h 512833"/>
              <a:gd name="connsiteX14864" fmla="*/ 2990123 w 4972343"/>
              <a:gd name="connsiteY14864" fmla="*/ 97206 h 512833"/>
              <a:gd name="connsiteX14865" fmla="*/ 2961877 w 4972343"/>
              <a:gd name="connsiteY14865" fmla="*/ 97206 h 512833"/>
              <a:gd name="connsiteX14866" fmla="*/ 2969355 w 4972343"/>
              <a:gd name="connsiteY14866" fmla="*/ 104685 h 512833"/>
              <a:gd name="connsiteX14867" fmla="*/ 2961877 w 4972343"/>
              <a:gd name="connsiteY14867" fmla="*/ 112163 h 512833"/>
              <a:gd name="connsiteX14868" fmla="*/ 2954398 w 4972343"/>
              <a:gd name="connsiteY14868" fmla="*/ 104685 h 512833"/>
              <a:gd name="connsiteX14869" fmla="*/ 2961877 w 4972343"/>
              <a:gd name="connsiteY14869" fmla="*/ 97206 h 512833"/>
              <a:gd name="connsiteX14870" fmla="*/ 2933632 w 4972343"/>
              <a:gd name="connsiteY14870" fmla="*/ 97206 h 512833"/>
              <a:gd name="connsiteX14871" fmla="*/ 2941111 w 4972343"/>
              <a:gd name="connsiteY14871" fmla="*/ 104685 h 512833"/>
              <a:gd name="connsiteX14872" fmla="*/ 2933632 w 4972343"/>
              <a:gd name="connsiteY14872" fmla="*/ 112163 h 512833"/>
              <a:gd name="connsiteX14873" fmla="*/ 2926153 w 4972343"/>
              <a:gd name="connsiteY14873" fmla="*/ 104685 h 512833"/>
              <a:gd name="connsiteX14874" fmla="*/ 2933632 w 4972343"/>
              <a:gd name="connsiteY14874" fmla="*/ 97206 h 512833"/>
              <a:gd name="connsiteX14875" fmla="*/ 2905386 w 4972343"/>
              <a:gd name="connsiteY14875" fmla="*/ 97206 h 512833"/>
              <a:gd name="connsiteX14876" fmla="*/ 2912864 w 4972343"/>
              <a:gd name="connsiteY14876" fmla="*/ 104685 h 512833"/>
              <a:gd name="connsiteX14877" fmla="*/ 2905386 w 4972343"/>
              <a:gd name="connsiteY14877" fmla="*/ 112163 h 512833"/>
              <a:gd name="connsiteX14878" fmla="*/ 2897907 w 4972343"/>
              <a:gd name="connsiteY14878" fmla="*/ 104685 h 512833"/>
              <a:gd name="connsiteX14879" fmla="*/ 2905386 w 4972343"/>
              <a:gd name="connsiteY14879" fmla="*/ 97206 h 512833"/>
              <a:gd name="connsiteX14880" fmla="*/ 2877141 w 4972343"/>
              <a:gd name="connsiteY14880" fmla="*/ 97206 h 512833"/>
              <a:gd name="connsiteX14881" fmla="*/ 2884620 w 4972343"/>
              <a:gd name="connsiteY14881" fmla="*/ 104685 h 512833"/>
              <a:gd name="connsiteX14882" fmla="*/ 2877141 w 4972343"/>
              <a:gd name="connsiteY14882" fmla="*/ 112163 h 512833"/>
              <a:gd name="connsiteX14883" fmla="*/ 2869662 w 4972343"/>
              <a:gd name="connsiteY14883" fmla="*/ 104685 h 512833"/>
              <a:gd name="connsiteX14884" fmla="*/ 2877141 w 4972343"/>
              <a:gd name="connsiteY14884" fmla="*/ 97206 h 512833"/>
              <a:gd name="connsiteX14885" fmla="*/ 2848895 w 4972343"/>
              <a:gd name="connsiteY14885" fmla="*/ 97206 h 512833"/>
              <a:gd name="connsiteX14886" fmla="*/ 2856373 w 4972343"/>
              <a:gd name="connsiteY14886" fmla="*/ 104685 h 512833"/>
              <a:gd name="connsiteX14887" fmla="*/ 2848895 w 4972343"/>
              <a:gd name="connsiteY14887" fmla="*/ 112163 h 512833"/>
              <a:gd name="connsiteX14888" fmla="*/ 2841416 w 4972343"/>
              <a:gd name="connsiteY14888" fmla="*/ 104685 h 512833"/>
              <a:gd name="connsiteX14889" fmla="*/ 2848895 w 4972343"/>
              <a:gd name="connsiteY14889" fmla="*/ 97206 h 512833"/>
              <a:gd name="connsiteX14890" fmla="*/ 2820650 w 4972343"/>
              <a:gd name="connsiteY14890" fmla="*/ 97206 h 512833"/>
              <a:gd name="connsiteX14891" fmla="*/ 2828129 w 4972343"/>
              <a:gd name="connsiteY14891" fmla="*/ 104685 h 512833"/>
              <a:gd name="connsiteX14892" fmla="*/ 2820650 w 4972343"/>
              <a:gd name="connsiteY14892" fmla="*/ 112163 h 512833"/>
              <a:gd name="connsiteX14893" fmla="*/ 2813171 w 4972343"/>
              <a:gd name="connsiteY14893" fmla="*/ 104685 h 512833"/>
              <a:gd name="connsiteX14894" fmla="*/ 2820650 w 4972343"/>
              <a:gd name="connsiteY14894" fmla="*/ 97206 h 512833"/>
              <a:gd name="connsiteX14895" fmla="*/ 2792404 w 4972343"/>
              <a:gd name="connsiteY14895" fmla="*/ 97206 h 512833"/>
              <a:gd name="connsiteX14896" fmla="*/ 2799882 w 4972343"/>
              <a:gd name="connsiteY14896" fmla="*/ 104685 h 512833"/>
              <a:gd name="connsiteX14897" fmla="*/ 2792404 w 4972343"/>
              <a:gd name="connsiteY14897" fmla="*/ 112163 h 512833"/>
              <a:gd name="connsiteX14898" fmla="*/ 2784925 w 4972343"/>
              <a:gd name="connsiteY14898" fmla="*/ 104685 h 512833"/>
              <a:gd name="connsiteX14899" fmla="*/ 2792404 w 4972343"/>
              <a:gd name="connsiteY14899" fmla="*/ 97206 h 512833"/>
              <a:gd name="connsiteX14900" fmla="*/ 2764159 w 4972343"/>
              <a:gd name="connsiteY14900" fmla="*/ 97206 h 512833"/>
              <a:gd name="connsiteX14901" fmla="*/ 2771638 w 4972343"/>
              <a:gd name="connsiteY14901" fmla="*/ 104685 h 512833"/>
              <a:gd name="connsiteX14902" fmla="*/ 2764159 w 4972343"/>
              <a:gd name="connsiteY14902" fmla="*/ 112163 h 512833"/>
              <a:gd name="connsiteX14903" fmla="*/ 2756680 w 4972343"/>
              <a:gd name="connsiteY14903" fmla="*/ 104685 h 512833"/>
              <a:gd name="connsiteX14904" fmla="*/ 2764159 w 4972343"/>
              <a:gd name="connsiteY14904" fmla="*/ 97206 h 512833"/>
              <a:gd name="connsiteX14905" fmla="*/ 2735913 w 4972343"/>
              <a:gd name="connsiteY14905" fmla="*/ 97206 h 512833"/>
              <a:gd name="connsiteX14906" fmla="*/ 2743391 w 4972343"/>
              <a:gd name="connsiteY14906" fmla="*/ 104685 h 512833"/>
              <a:gd name="connsiteX14907" fmla="*/ 2735913 w 4972343"/>
              <a:gd name="connsiteY14907" fmla="*/ 112163 h 512833"/>
              <a:gd name="connsiteX14908" fmla="*/ 2728434 w 4972343"/>
              <a:gd name="connsiteY14908" fmla="*/ 104685 h 512833"/>
              <a:gd name="connsiteX14909" fmla="*/ 2735913 w 4972343"/>
              <a:gd name="connsiteY14909" fmla="*/ 97206 h 512833"/>
              <a:gd name="connsiteX14910" fmla="*/ 2707668 w 4972343"/>
              <a:gd name="connsiteY14910" fmla="*/ 97206 h 512833"/>
              <a:gd name="connsiteX14911" fmla="*/ 2715147 w 4972343"/>
              <a:gd name="connsiteY14911" fmla="*/ 104685 h 512833"/>
              <a:gd name="connsiteX14912" fmla="*/ 2707668 w 4972343"/>
              <a:gd name="connsiteY14912" fmla="*/ 112163 h 512833"/>
              <a:gd name="connsiteX14913" fmla="*/ 2700189 w 4972343"/>
              <a:gd name="connsiteY14913" fmla="*/ 104685 h 512833"/>
              <a:gd name="connsiteX14914" fmla="*/ 2707668 w 4972343"/>
              <a:gd name="connsiteY14914" fmla="*/ 97206 h 512833"/>
              <a:gd name="connsiteX14915" fmla="*/ 2679422 w 4972343"/>
              <a:gd name="connsiteY14915" fmla="*/ 97206 h 512833"/>
              <a:gd name="connsiteX14916" fmla="*/ 2686900 w 4972343"/>
              <a:gd name="connsiteY14916" fmla="*/ 104685 h 512833"/>
              <a:gd name="connsiteX14917" fmla="*/ 2679422 w 4972343"/>
              <a:gd name="connsiteY14917" fmla="*/ 112163 h 512833"/>
              <a:gd name="connsiteX14918" fmla="*/ 2671943 w 4972343"/>
              <a:gd name="connsiteY14918" fmla="*/ 104685 h 512833"/>
              <a:gd name="connsiteX14919" fmla="*/ 2679422 w 4972343"/>
              <a:gd name="connsiteY14919" fmla="*/ 97206 h 512833"/>
              <a:gd name="connsiteX14920" fmla="*/ 2651177 w 4972343"/>
              <a:gd name="connsiteY14920" fmla="*/ 97206 h 512833"/>
              <a:gd name="connsiteX14921" fmla="*/ 2658656 w 4972343"/>
              <a:gd name="connsiteY14921" fmla="*/ 104685 h 512833"/>
              <a:gd name="connsiteX14922" fmla="*/ 2651177 w 4972343"/>
              <a:gd name="connsiteY14922" fmla="*/ 112163 h 512833"/>
              <a:gd name="connsiteX14923" fmla="*/ 2643698 w 4972343"/>
              <a:gd name="connsiteY14923" fmla="*/ 104685 h 512833"/>
              <a:gd name="connsiteX14924" fmla="*/ 2651177 w 4972343"/>
              <a:gd name="connsiteY14924" fmla="*/ 97206 h 512833"/>
              <a:gd name="connsiteX14925" fmla="*/ 2622930 w 4972343"/>
              <a:gd name="connsiteY14925" fmla="*/ 97206 h 512833"/>
              <a:gd name="connsiteX14926" fmla="*/ 2630409 w 4972343"/>
              <a:gd name="connsiteY14926" fmla="*/ 104685 h 512833"/>
              <a:gd name="connsiteX14927" fmla="*/ 2622930 w 4972343"/>
              <a:gd name="connsiteY14927" fmla="*/ 112163 h 512833"/>
              <a:gd name="connsiteX14928" fmla="*/ 2615452 w 4972343"/>
              <a:gd name="connsiteY14928" fmla="*/ 104685 h 512833"/>
              <a:gd name="connsiteX14929" fmla="*/ 2622930 w 4972343"/>
              <a:gd name="connsiteY14929" fmla="*/ 97206 h 512833"/>
              <a:gd name="connsiteX14930" fmla="*/ 2594686 w 4972343"/>
              <a:gd name="connsiteY14930" fmla="*/ 97206 h 512833"/>
              <a:gd name="connsiteX14931" fmla="*/ 2602165 w 4972343"/>
              <a:gd name="connsiteY14931" fmla="*/ 104685 h 512833"/>
              <a:gd name="connsiteX14932" fmla="*/ 2594686 w 4972343"/>
              <a:gd name="connsiteY14932" fmla="*/ 112163 h 512833"/>
              <a:gd name="connsiteX14933" fmla="*/ 2587207 w 4972343"/>
              <a:gd name="connsiteY14933" fmla="*/ 104685 h 512833"/>
              <a:gd name="connsiteX14934" fmla="*/ 2594686 w 4972343"/>
              <a:gd name="connsiteY14934" fmla="*/ 97206 h 512833"/>
              <a:gd name="connsiteX14935" fmla="*/ 2566440 w 4972343"/>
              <a:gd name="connsiteY14935" fmla="*/ 97206 h 512833"/>
              <a:gd name="connsiteX14936" fmla="*/ 2573919 w 4972343"/>
              <a:gd name="connsiteY14936" fmla="*/ 104685 h 512833"/>
              <a:gd name="connsiteX14937" fmla="*/ 2566440 w 4972343"/>
              <a:gd name="connsiteY14937" fmla="*/ 112163 h 512833"/>
              <a:gd name="connsiteX14938" fmla="*/ 2558961 w 4972343"/>
              <a:gd name="connsiteY14938" fmla="*/ 104685 h 512833"/>
              <a:gd name="connsiteX14939" fmla="*/ 2566440 w 4972343"/>
              <a:gd name="connsiteY14939" fmla="*/ 97206 h 512833"/>
              <a:gd name="connsiteX14940" fmla="*/ 2538195 w 4972343"/>
              <a:gd name="connsiteY14940" fmla="*/ 97206 h 512833"/>
              <a:gd name="connsiteX14941" fmla="*/ 2545674 w 4972343"/>
              <a:gd name="connsiteY14941" fmla="*/ 104685 h 512833"/>
              <a:gd name="connsiteX14942" fmla="*/ 2538195 w 4972343"/>
              <a:gd name="connsiteY14942" fmla="*/ 112163 h 512833"/>
              <a:gd name="connsiteX14943" fmla="*/ 2530716 w 4972343"/>
              <a:gd name="connsiteY14943" fmla="*/ 104685 h 512833"/>
              <a:gd name="connsiteX14944" fmla="*/ 2538195 w 4972343"/>
              <a:gd name="connsiteY14944" fmla="*/ 97206 h 512833"/>
              <a:gd name="connsiteX14945" fmla="*/ 2509949 w 4972343"/>
              <a:gd name="connsiteY14945" fmla="*/ 97206 h 512833"/>
              <a:gd name="connsiteX14946" fmla="*/ 2517427 w 4972343"/>
              <a:gd name="connsiteY14946" fmla="*/ 104685 h 512833"/>
              <a:gd name="connsiteX14947" fmla="*/ 2509949 w 4972343"/>
              <a:gd name="connsiteY14947" fmla="*/ 112163 h 512833"/>
              <a:gd name="connsiteX14948" fmla="*/ 2502470 w 4972343"/>
              <a:gd name="connsiteY14948" fmla="*/ 104685 h 512833"/>
              <a:gd name="connsiteX14949" fmla="*/ 2509949 w 4972343"/>
              <a:gd name="connsiteY14949" fmla="*/ 97206 h 512833"/>
              <a:gd name="connsiteX14950" fmla="*/ 2481704 w 4972343"/>
              <a:gd name="connsiteY14950" fmla="*/ 97206 h 512833"/>
              <a:gd name="connsiteX14951" fmla="*/ 2489183 w 4972343"/>
              <a:gd name="connsiteY14951" fmla="*/ 104685 h 512833"/>
              <a:gd name="connsiteX14952" fmla="*/ 2481704 w 4972343"/>
              <a:gd name="connsiteY14952" fmla="*/ 112163 h 512833"/>
              <a:gd name="connsiteX14953" fmla="*/ 2474225 w 4972343"/>
              <a:gd name="connsiteY14953" fmla="*/ 104685 h 512833"/>
              <a:gd name="connsiteX14954" fmla="*/ 2481704 w 4972343"/>
              <a:gd name="connsiteY14954" fmla="*/ 97206 h 512833"/>
              <a:gd name="connsiteX14955" fmla="*/ 2453458 w 4972343"/>
              <a:gd name="connsiteY14955" fmla="*/ 97206 h 512833"/>
              <a:gd name="connsiteX14956" fmla="*/ 2460937 w 4972343"/>
              <a:gd name="connsiteY14956" fmla="*/ 104685 h 512833"/>
              <a:gd name="connsiteX14957" fmla="*/ 2453458 w 4972343"/>
              <a:gd name="connsiteY14957" fmla="*/ 112163 h 512833"/>
              <a:gd name="connsiteX14958" fmla="*/ 2445979 w 4972343"/>
              <a:gd name="connsiteY14958" fmla="*/ 104685 h 512833"/>
              <a:gd name="connsiteX14959" fmla="*/ 2453458 w 4972343"/>
              <a:gd name="connsiteY14959" fmla="*/ 97206 h 512833"/>
              <a:gd name="connsiteX14960" fmla="*/ 2425212 w 4972343"/>
              <a:gd name="connsiteY14960" fmla="*/ 97206 h 512833"/>
              <a:gd name="connsiteX14961" fmla="*/ 2432690 w 4972343"/>
              <a:gd name="connsiteY14961" fmla="*/ 104685 h 512833"/>
              <a:gd name="connsiteX14962" fmla="*/ 2425212 w 4972343"/>
              <a:gd name="connsiteY14962" fmla="*/ 112163 h 512833"/>
              <a:gd name="connsiteX14963" fmla="*/ 2417733 w 4972343"/>
              <a:gd name="connsiteY14963" fmla="*/ 104685 h 512833"/>
              <a:gd name="connsiteX14964" fmla="*/ 2425212 w 4972343"/>
              <a:gd name="connsiteY14964" fmla="*/ 97206 h 512833"/>
              <a:gd name="connsiteX14965" fmla="*/ 2396967 w 4972343"/>
              <a:gd name="connsiteY14965" fmla="*/ 97206 h 512833"/>
              <a:gd name="connsiteX14966" fmla="*/ 2404446 w 4972343"/>
              <a:gd name="connsiteY14966" fmla="*/ 104685 h 512833"/>
              <a:gd name="connsiteX14967" fmla="*/ 2396967 w 4972343"/>
              <a:gd name="connsiteY14967" fmla="*/ 112163 h 512833"/>
              <a:gd name="connsiteX14968" fmla="*/ 2389488 w 4972343"/>
              <a:gd name="connsiteY14968" fmla="*/ 104685 h 512833"/>
              <a:gd name="connsiteX14969" fmla="*/ 2396967 w 4972343"/>
              <a:gd name="connsiteY14969" fmla="*/ 97206 h 512833"/>
              <a:gd name="connsiteX14970" fmla="*/ 2368721 w 4972343"/>
              <a:gd name="connsiteY14970" fmla="*/ 97206 h 512833"/>
              <a:gd name="connsiteX14971" fmla="*/ 2376199 w 4972343"/>
              <a:gd name="connsiteY14971" fmla="*/ 104685 h 512833"/>
              <a:gd name="connsiteX14972" fmla="*/ 2368721 w 4972343"/>
              <a:gd name="connsiteY14972" fmla="*/ 112163 h 512833"/>
              <a:gd name="connsiteX14973" fmla="*/ 2361242 w 4972343"/>
              <a:gd name="connsiteY14973" fmla="*/ 104685 h 512833"/>
              <a:gd name="connsiteX14974" fmla="*/ 2368721 w 4972343"/>
              <a:gd name="connsiteY14974" fmla="*/ 97206 h 512833"/>
              <a:gd name="connsiteX14975" fmla="*/ 2340476 w 4972343"/>
              <a:gd name="connsiteY14975" fmla="*/ 97206 h 512833"/>
              <a:gd name="connsiteX14976" fmla="*/ 2347955 w 4972343"/>
              <a:gd name="connsiteY14976" fmla="*/ 104685 h 512833"/>
              <a:gd name="connsiteX14977" fmla="*/ 2340476 w 4972343"/>
              <a:gd name="connsiteY14977" fmla="*/ 112163 h 512833"/>
              <a:gd name="connsiteX14978" fmla="*/ 2332997 w 4972343"/>
              <a:gd name="connsiteY14978" fmla="*/ 104685 h 512833"/>
              <a:gd name="connsiteX14979" fmla="*/ 2340476 w 4972343"/>
              <a:gd name="connsiteY14979" fmla="*/ 97206 h 512833"/>
              <a:gd name="connsiteX14980" fmla="*/ 2312230 w 4972343"/>
              <a:gd name="connsiteY14980" fmla="*/ 97206 h 512833"/>
              <a:gd name="connsiteX14981" fmla="*/ 2319708 w 4972343"/>
              <a:gd name="connsiteY14981" fmla="*/ 104685 h 512833"/>
              <a:gd name="connsiteX14982" fmla="*/ 2312230 w 4972343"/>
              <a:gd name="connsiteY14982" fmla="*/ 112163 h 512833"/>
              <a:gd name="connsiteX14983" fmla="*/ 2304751 w 4972343"/>
              <a:gd name="connsiteY14983" fmla="*/ 104685 h 512833"/>
              <a:gd name="connsiteX14984" fmla="*/ 2312230 w 4972343"/>
              <a:gd name="connsiteY14984" fmla="*/ 97206 h 512833"/>
              <a:gd name="connsiteX14985" fmla="*/ 2283985 w 4972343"/>
              <a:gd name="connsiteY14985" fmla="*/ 97206 h 512833"/>
              <a:gd name="connsiteX14986" fmla="*/ 2291464 w 4972343"/>
              <a:gd name="connsiteY14986" fmla="*/ 104685 h 512833"/>
              <a:gd name="connsiteX14987" fmla="*/ 2283985 w 4972343"/>
              <a:gd name="connsiteY14987" fmla="*/ 112163 h 512833"/>
              <a:gd name="connsiteX14988" fmla="*/ 2276506 w 4972343"/>
              <a:gd name="connsiteY14988" fmla="*/ 104685 h 512833"/>
              <a:gd name="connsiteX14989" fmla="*/ 2283985 w 4972343"/>
              <a:gd name="connsiteY14989" fmla="*/ 97206 h 512833"/>
              <a:gd name="connsiteX14990" fmla="*/ 2255739 w 4972343"/>
              <a:gd name="connsiteY14990" fmla="*/ 97206 h 512833"/>
              <a:gd name="connsiteX14991" fmla="*/ 2263217 w 4972343"/>
              <a:gd name="connsiteY14991" fmla="*/ 104685 h 512833"/>
              <a:gd name="connsiteX14992" fmla="*/ 2255739 w 4972343"/>
              <a:gd name="connsiteY14992" fmla="*/ 112163 h 512833"/>
              <a:gd name="connsiteX14993" fmla="*/ 2248260 w 4972343"/>
              <a:gd name="connsiteY14993" fmla="*/ 104685 h 512833"/>
              <a:gd name="connsiteX14994" fmla="*/ 2255739 w 4972343"/>
              <a:gd name="connsiteY14994" fmla="*/ 97206 h 512833"/>
              <a:gd name="connsiteX14995" fmla="*/ 2227494 w 4972343"/>
              <a:gd name="connsiteY14995" fmla="*/ 97206 h 512833"/>
              <a:gd name="connsiteX14996" fmla="*/ 2234973 w 4972343"/>
              <a:gd name="connsiteY14996" fmla="*/ 104685 h 512833"/>
              <a:gd name="connsiteX14997" fmla="*/ 2227494 w 4972343"/>
              <a:gd name="connsiteY14997" fmla="*/ 112163 h 512833"/>
              <a:gd name="connsiteX14998" fmla="*/ 2220015 w 4972343"/>
              <a:gd name="connsiteY14998" fmla="*/ 104685 h 512833"/>
              <a:gd name="connsiteX14999" fmla="*/ 2227494 w 4972343"/>
              <a:gd name="connsiteY14999" fmla="*/ 97206 h 512833"/>
              <a:gd name="connsiteX15000" fmla="*/ 2199248 w 4972343"/>
              <a:gd name="connsiteY15000" fmla="*/ 97206 h 512833"/>
              <a:gd name="connsiteX15001" fmla="*/ 2206726 w 4972343"/>
              <a:gd name="connsiteY15001" fmla="*/ 104685 h 512833"/>
              <a:gd name="connsiteX15002" fmla="*/ 2199248 w 4972343"/>
              <a:gd name="connsiteY15002" fmla="*/ 112163 h 512833"/>
              <a:gd name="connsiteX15003" fmla="*/ 2191769 w 4972343"/>
              <a:gd name="connsiteY15003" fmla="*/ 104685 h 512833"/>
              <a:gd name="connsiteX15004" fmla="*/ 2199248 w 4972343"/>
              <a:gd name="connsiteY15004" fmla="*/ 97206 h 512833"/>
              <a:gd name="connsiteX15005" fmla="*/ 2171003 w 4972343"/>
              <a:gd name="connsiteY15005" fmla="*/ 97206 h 512833"/>
              <a:gd name="connsiteX15006" fmla="*/ 2178482 w 4972343"/>
              <a:gd name="connsiteY15006" fmla="*/ 104685 h 512833"/>
              <a:gd name="connsiteX15007" fmla="*/ 2171003 w 4972343"/>
              <a:gd name="connsiteY15007" fmla="*/ 112163 h 512833"/>
              <a:gd name="connsiteX15008" fmla="*/ 2163524 w 4972343"/>
              <a:gd name="connsiteY15008" fmla="*/ 104685 h 512833"/>
              <a:gd name="connsiteX15009" fmla="*/ 2171003 w 4972343"/>
              <a:gd name="connsiteY15009" fmla="*/ 97206 h 512833"/>
              <a:gd name="connsiteX15010" fmla="*/ 2142757 w 4972343"/>
              <a:gd name="connsiteY15010" fmla="*/ 97206 h 512833"/>
              <a:gd name="connsiteX15011" fmla="*/ 2150235 w 4972343"/>
              <a:gd name="connsiteY15011" fmla="*/ 104685 h 512833"/>
              <a:gd name="connsiteX15012" fmla="*/ 2142757 w 4972343"/>
              <a:gd name="connsiteY15012" fmla="*/ 112163 h 512833"/>
              <a:gd name="connsiteX15013" fmla="*/ 2135278 w 4972343"/>
              <a:gd name="connsiteY15013" fmla="*/ 104685 h 512833"/>
              <a:gd name="connsiteX15014" fmla="*/ 2142757 w 4972343"/>
              <a:gd name="connsiteY15014" fmla="*/ 97206 h 512833"/>
              <a:gd name="connsiteX15015" fmla="*/ 2114512 w 4972343"/>
              <a:gd name="connsiteY15015" fmla="*/ 97206 h 512833"/>
              <a:gd name="connsiteX15016" fmla="*/ 2121991 w 4972343"/>
              <a:gd name="connsiteY15016" fmla="*/ 104685 h 512833"/>
              <a:gd name="connsiteX15017" fmla="*/ 2114512 w 4972343"/>
              <a:gd name="connsiteY15017" fmla="*/ 112163 h 512833"/>
              <a:gd name="connsiteX15018" fmla="*/ 2107033 w 4972343"/>
              <a:gd name="connsiteY15018" fmla="*/ 104685 h 512833"/>
              <a:gd name="connsiteX15019" fmla="*/ 2114512 w 4972343"/>
              <a:gd name="connsiteY15019" fmla="*/ 97206 h 512833"/>
              <a:gd name="connsiteX15020" fmla="*/ 2086266 w 4972343"/>
              <a:gd name="connsiteY15020" fmla="*/ 97206 h 512833"/>
              <a:gd name="connsiteX15021" fmla="*/ 2093744 w 4972343"/>
              <a:gd name="connsiteY15021" fmla="*/ 104685 h 512833"/>
              <a:gd name="connsiteX15022" fmla="*/ 2086266 w 4972343"/>
              <a:gd name="connsiteY15022" fmla="*/ 112163 h 512833"/>
              <a:gd name="connsiteX15023" fmla="*/ 2078787 w 4972343"/>
              <a:gd name="connsiteY15023" fmla="*/ 104685 h 512833"/>
              <a:gd name="connsiteX15024" fmla="*/ 2086266 w 4972343"/>
              <a:gd name="connsiteY15024" fmla="*/ 97206 h 512833"/>
              <a:gd name="connsiteX15025" fmla="*/ 2058021 w 4972343"/>
              <a:gd name="connsiteY15025" fmla="*/ 97206 h 512833"/>
              <a:gd name="connsiteX15026" fmla="*/ 2065500 w 4972343"/>
              <a:gd name="connsiteY15026" fmla="*/ 104685 h 512833"/>
              <a:gd name="connsiteX15027" fmla="*/ 2058021 w 4972343"/>
              <a:gd name="connsiteY15027" fmla="*/ 112163 h 512833"/>
              <a:gd name="connsiteX15028" fmla="*/ 2050542 w 4972343"/>
              <a:gd name="connsiteY15028" fmla="*/ 104685 h 512833"/>
              <a:gd name="connsiteX15029" fmla="*/ 2058021 w 4972343"/>
              <a:gd name="connsiteY15029" fmla="*/ 97206 h 512833"/>
              <a:gd name="connsiteX15030" fmla="*/ 2029775 w 4972343"/>
              <a:gd name="connsiteY15030" fmla="*/ 97206 h 512833"/>
              <a:gd name="connsiteX15031" fmla="*/ 2037254 w 4972343"/>
              <a:gd name="connsiteY15031" fmla="*/ 104685 h 512833"/>
              <a:gd name="connsiteX15032" fmla="*/ 2029775 w 4972343"/>
              <a:gd name="connsiteY15032" fmla="*/ 112163 h 512833"/>
              <a:gd name="connsiteX15033" fmla="*/ 2022296 w 4972343"/>
              <a:gd name="connsiteY15033" fmla="*/ 104685 h 512833"/>
              <a:gd name="connsiteX15034" fmla="*/ 2029775 w 4972343"/>
              <a:gd name="connsiteY15034" fmla="*/ 97206 h 512833"/>
              <a:gd name="connsiteX15035" fmla="*/ 2001530 w 4972343"/>
              <a:gd name="connsiteY15035" fmla="*/ 97206 h 512833"/>
              <a:gd name="connsiteX15036" fmla="*/ 2009009 w 4972343"/>
              <a:gd name="connsiteY15036" fmla="*/ 104685 h 512833"/>
              <a:gd name="connsiteX15037" fmla="*/ 2001530 w 4972343"/>
              <a:gd name="connsiteY15037" fmla="*/ 112163 h 512833"/>
              <a:gd name="connsiteX15038" fmla="*/ 1994051 w 4972343"/>
              <a:gd name="connsiteY15038" fmla="*/ 104685 h 512833"/>
              <a:gd name="connsiteX15039" fmla="*/ 2001530 w 4972343"/>
              <a:gd name="connsiteY15039" fmla="*/ 97206 h 512833"/>
              <a:gd name="connsiteX15040" fmla="*/ 1973284 w 4972343"/>
              <a:gd name="connsiteY15040" fmla="*/ 97206 h 512833"/>
              <a:gd name="connsiteX15041" fmla="*/ 1980763 w 4972343"/>
              <a:gd name="connsiteY15041" fmla="*/ 104685 h 512833"/>
              <a:gd name="connsiteX15042" fmla="*/ 1973284 w 4972343"/>
              <a:gd name="connsiteY15042" fmla="*/ 112163 h 512833"/>
              <a:gd name="connsiteX15043" fmla="*/ 1965805 w 4972343"/>
              <a:gd name="connsiteY15043" fmla="*/ 104685 h 512833"/>
              <a:gd name="connsiteX15044" fmla="*/ 1973284 w 4972343"/>
              <a:gd name="connsiteY15044" fmla="*/ 97206 h 512833"/>
              <a:gd name="connsiteX15045" fmla="*/ 1945039 w 4972343"/>
              <a:gd name="connsiteY15045" fmla="*/ 97206 h 512833"/>
              <a:gd name="connsiteX15046" fmla="*/ 1952518 w 4972343"/>
              <a:gd name="connsiteY15046" fmla="*/ 104685 h 512833"/>
              <a:gd name="connsiteX15047" fmla="*/ 1945039 w 4972343"/>
              <a:gd name="connsiteY15047" fmla="*/ 112163 h 512833"/>
              <a:gd name="connsiteX15048" fmla="*/ 1937560 w 4972343"/>
              <a:gd name="connsiteY15048" fmla="*/ 104685 h 512833"/>
              <a:gd name="connsiteX15049" fmla="*/ 1945039 w 4972343"/>
              <a:gd name="connsiteY15049" fmla="*/ 97206 h 512833"/>
              <a:gd name="connsiteX15050" fmla="*/ 1916793 w 4972343"/>
              <a:gd name="connsiteY15050" fmla="*/ 97206 h 512833"/>
              <a:gd name="connsiteX15051" fmla="*/ 1924272 w 4972343"/>
              <a:gd name="connsiteY15051" fmla="*/ 104685 h 512833"/>
              <a:gd name="connsiteX15052" fmla="*/ 1916793 w 4972343"/>
              <a:gd name="connsiteY15052" fmla="*/ 112163 h 512833"/>
              <a:gd name="connsiteX15053" fmla="*/ 1909314 w 4972343"/>
              <a:gd name="connsiteY15053" fmla="*/ 104685 h 512833"/>
              <a:gd name="connsiteX15054" fmla="*/ 1916793 w 4972343"/>
              <a:gd name="connsiteY15054" fmla="*/ 97206 h 512833"/>
              <a:gd name="connsiteX15055" fmla="*/ 1888548 w 4972343"/>
              <a:gd name="connsiteY15055" fmla="*/ 97206 h 512833"/>
              <a:gd name="connsiteX15056" fmla="*/ 1896027 w 4972343"/>
              <a:gd name="connsiteY15056" fmla="*/ 104685 h 512833"/>
              <a:gd name="connsiteX15057" fmla="*/ 1888548 w 4972343"/>
              <a:gd name="connsiteY15057" fmla="*/ 112163 h 512833"/>
              <a:gd name="connsiteX15058" fmla="*/ 1881070 w 4972343"/>
              <a:gd name="connsiteY15058" fmla="*/ 104685 h 512833"/>
              <a:gd name="connsiteX15059" fmla="*/ 1888548 w 4972343"/>
              <a:gd name="connsiteY15059" fmla="*/ 97206 h 512833"/>
              <a:gd name="connsiteX15060" fmla="*/ 1860302 w 4972343"/>
              <a:gd name="connsiteY15060" fmla="*/ 97206 h 512833"/>
              <a:gd name="connsiteX15061" fmla="*/ 1867781 w 4972343"/>
              <a:gd name="connsiteY15061" fmla="*/ 104685 h 512833"/>
              <a:gd name="connsiteX15062" fmla="*/ 1860302 w 4972343"/>
              <a:gd name="connsiteY15062" fmla="*/ 112163 h 512833"/>
              <a:gd name="connsiteX15063" fmla="*/ 1852823 w 4972343"/>
              <a:gd name="connsiteY15063" fmla="*/ 104685 h 512833"/>
              <a:gd name="connsiteX15064" fmla="*/ 1860302 w 4972343"/>
              <a:gd name="connsiteY15064" fmla="*/ 97206 h 512833"/>
              <a:gd name="connsiteX15065" fmla="*/ 1832057 w 4972343"/>
              <a:gd name="connsiteY15065" fmla="*/ 97206 h 512833"/>
              <a:gd name="connsiteX15066" fmla="*/ 1839536 w 4972343"/>
              <a:gd name="connsiteY15066" fmla="*/ 104685 h 512833"/>
              <a:gd name="connsiteX15067" fmla="*/ 1832057 w 4972343"/>
              <a:gd name="connsiteY15067" fmla="*/ 112163 h 512833"/>
              <a:gd name="connsiteX15068" fmla="*/ 1824578 w 4972343"/>
              <a:gd name="connsiteY15068" fmla="*/ 104685 h 512833"/>
              <a:gd name="connsiteX15069" fmla="*/ 1832057 w 4972343"/>
              <a:gd name="connsiteY15069" fmla="*/ 97206 h 512833"/>
              <a:gd name="connsiteX15070" fmla="*/ 1803811 w 4972343"/>
              <a:gd name="connsiteY15070" fmla="*/ 97206 h 512833"/>
              <a:gd name="connsiteX15071" fmla="*/ 1811290 w 4972343"/>
              <a:gd name="connsiteY15071" fmla="*/ 104685 h 512833"/>
              <a:gd name="connsiteX15072" fmla="*/ 1803811 w 4972343"/>
              <a:gd name="connsiteY15072" fmla="*/ 112163 h 512833"/>
              <a:gd name="connsiteX15073" fmla="*/ 1796332 w 4972343"/>
              <a:gd name="connsiteY15073" fmla="*/ 104685 h 512833"/>
              <a:gd name="connsiteX15074" fmla="*/ 1803811 w 4972343"/>
              <a:gd name="connsiteY15074" fmla="*/ 97206 h 512833"/>
              <a:gd name="connsiteX15075" fmla="*/ 1775566 w 4972343"/>
              <a:gd name="connsiteY15075" fmla="*/ 97206 h 512833"/>
              <a:gd name="connsiteX15076" fmla="*/ 1783045 w 4972343"/>
              <a:gd name="connsiteY15076" fmla="*/ 104685 h 512833"/>
              <a:gd name="connsiteX15077" fmla="*/ 1775566 w 4972343"/>
              <a:gd name="connsiteY15077" fmla="*/ 112163 h 512833"/>
              <a:gd name="connsiteX15078" fmla="*/ 1768087 w 4972343"/>
              <a:gd name="connsiteY15078" fmla="*/ 104685 h 512833"/>
              <a:gd name="connsiteX15079" fmla="*/ 1775566 w 4972343"/>
              <a:gd name="connsiteY15079" fmla="*/ 97206 h 512833"/>
              <a:gd name="connsiteX15080" fmla="*/ 1747321 w 4972343"/>
              <a:gd name="connsiteY15080" fmla="*/ 97206 h 512833"/>
              <a:gd name="connsiteX15081" fmla="*/ 1754799 w 4972343"/>
              <a:gd name="connsiteY15081" fmla="*/ 104685 h 512833"/>
              <a:gd name="connsiteX15082" fmla="*/ 1747321 w 4972343"/>
              <a:gd name="connsiteY15082" fmla="*/ 112163 h 512833"/>
              <a:gd name="connsiteX15083" fmla="*/ 1739842 w 4972343"/>
              <a:gd name="connsiteY15083" fmla="*/ 104685 h 512833"/>
              <a:gd name="connsiteX15084" fmla="*/ 1747321 w 4972343"/>
              <a:gd name="connsiteY15084" fmla="*/ 97206 h 512833"/>
              <a:gd name="connsiteX15085" fmla="*/ 1719075 w 4972343"/>
              <a:gd name="connsiteY15085" fmla="*/ 97206 h 512833"/>
              <a:gd name="connsiteX15086" fmla="*/ 1726554 w 4972343"/>
              <a:gd name="connsiteY15086" fmla="*/ 104685 h 512833"/>
              <a:gd name="connsiteX15087" fmla="*/ 1719075 w 4972343"/>
              <a:gd name="connsiteY15087" fmla="*/ 112163 h 512833"/>
              <a:gd name="connsiteX15088" fmla="*/ 1711596 w 4972343"/>
              <a:gd name="connsiteY15088" fmla="*/ 104685 h 512833"/>
              <a:gd name="connsiteX15089" fmla="*/ 1719075 w 4972343"/>
              <a:gd name="connsiteY15089" fmla="*/ 97206 h 512833"/>
              <a:gd name="connsiteX15090" fmla="*/ 1690830 w 4972343"/>
              <a:gd name="connsiteY15090" fmla="*/ 97206 h 512833"/>
              <a:gd name="connsiteX15091" fmla="*/ 1698309 w 4972343"/>
              <a:gd name="connsiteY15091" fmla="*/ 104685 h 512833"/>
              <a:gd name="connsiteX15092" fmla="*/ 1690830 w 4972343"/>
              <a:gd name="connsiteY15092" fmla="*/ 112163 h 512833"/>
              <a:gd name="connsiteX15093" fmla="*/ 1683351 w 4972343"/>
              <a:gd name="connsiteY15093" fmla="*/ 104685 h 512833"/>
              <a:gd name="connsiteX15094" fmla="*/ 1690830 w 4972343"/>
              <a:gd name="connsiteY15094" fmla="*/ 97206 h 512833"/>
              <a:gd name="connsiteX15095" fmla="*/ 1662584 w 4972343"/>
              <a:gd name="connsiteY15095" fmla="*/ 97206 h 512833"/>
              <a:gd name="connsiteX15096" fmla="*/ 1670063 w 4972343"/>
              <a:gd name="connsiteY15096" fmla="*/ 104685 h 512833"/>
              <a:gd name="connsiteX15097" fmla="*/ 1662584 w 4972343"/>
              <a:gd name="connsiteY15097" fmla="*/ 112163 h 512833"/>
              <a:gd name="connsiteX15098" fmla="*/ 1655106 w 4972343"/>
              <a:gd name="connsiteY15098" fmla="*/ 104685 h 512833"/>
              <a:gd name="connsiteX15099" fmla="*/ 1662584 w 4972343"/>
              <a:gd name="connsiteY15099" fmla="*/ 97206 h 512833"/>
              <a:gd name="connsiteX15100" fmla="*/ 1634339 w 4972343"/>
              <a:gd name="connsiteY15100" fmla="*/ 97206 h 512833"/>
              <a:gd name="connsiteX15101" fmla="*/ 1641818 w 4972343"/>
              <a:gd name="connsiteY15101" fmla="*/ 104685 h 512833"/>
              <a:gd name="connsiteX15102" fmla="*/ 1634339 w 4972343"/>
              <a:gd name="connsiteY15102" fmla="*/ 112163 h 512833"/>
              <a:gd name="connsiteX15103" fmla="*/ 1626860 w 4972343"/>
              <a:gd name="connsiteY15103" fmla="*/ 104685 h 512833"/>
              <a:gd name="connsiteX15104" fmla="*/ 1634339 w 4972343"/>
              <a:gd name="connsiteY15104" fmla="*/ 97206 h 512833"/>
              <a:gd name="connsiteX15105" fmla="*/ 1606136 w 4972343"/>
              <a:gd name="connsiteY15105" fmla="*/ 97206 h 512833"/>
              <a:gd name="connsiteX15106" fmla="*/ 1613615 w 4972343"/>
              <a:gd name="connsiteY15106" fmla="*/ 104684 h 512833"/>
              <a:gd name="connsiteX15107" fmla="*/ 1606136 w 4972343"/>
              <a:gd name="connsiteY15107" fmla="*/ 112163 h 512833"/>
              <a:gd name="connsiteX15108" fmla="*/ 1598657 w 4972343"/>
              <a:gd name="connsiteY15108" fmla="*/ 104684 h 512833"/>
              <a:gd name="connsiteX15109" fmla="*/ 1606136 w 4972343"/>
              <a:gd name="connsiteY15109" fmla="*/ 97206 h 512833"/>
              <a:gd name="connsiteX15110" fmla="*/ 1577875 w 4972343"/>
              <a:gd name="connsiteY15110" fmla="*/ 97206 h 512833"/>
              <a:gd name="connsiteX15111" fmla="*/ 1585354 w 4972343"/>
              <a:gd name="connsiteY15111" fmla="*/ 104684 h 512833"/>
              <a:gd name="connsiteX15112" fmla="*/ 1577875 w 4972343"/>
              <a:gd name="connsiteY15112" fmla="*/ 112163 h 512833"/>
              <a:gd name="connsiteX15113" fmla="*/ 1570397 w 4972343"/>
              <a:gd name="connsiteY15113" fmla="*/ 104684 h 512833"/>
              <a:gd name="connsiteX15114" fmla="*/ 1577875 w 4972343"/>
              <a:gd name="connsiteY15114" fmla="*/ 97206 h 512833"/>
              <a:gd name="connsiteX15115" fmla="*/ 1549637 w 4972343"/>
              <a:gd name="connsiteY15115" fmla="*/ 97206 h 512833"/>
              <a:gd name="connsiteX15116" fmla="*/ 1557116 w 4972343"/>
              <a:gd name="connsiteY15116" fmla="*/ 104684 h 512833"/>
              <a:gd name="connsiteX15117" fmla="*/ 1549637 w 4972343"/>
              <a:gd name="connsiteY15117" fmla="*/ 112163 h 512833"/>
              <a:gd name="connsiteX15118" fmla="*/ 1542159 w 4972343"/>
              <a:gd name="connsiteY15118" fmla="*/ 104684 h 512833"/>
              <a:gd name="connsiteX15119" fmla="*/ 1549637 w 4972343"/>
              <a:gd name="connsiteY15119" fmla="*/ 97206 h 512833"/>
              <a:gd name="connsiteX15120" fmla="*/ 1521393 w 4972343"/>
              <a:gd name="connsiteY15120" fmla="*/ 97206 h 512833"/>
              <a:gd name="connsiteX15121" fmla="*/ 1528871 w 4972343"/>
              <a:gd name="connsiteY15121" fmla="*/ 104684 h 512833"/>
              <a:gd name="connsiteX15122" fmla="*/ 1521393 w 4972343"/>
              <a:gd name="connsiteY15122" fmla="*/ 112163 h 512833"/>
              <a:gd name="connsiteX15123" fmla="*/ 1513914 w 4972343"/>
              <a:gd name="connsiteY15123" fmla="*/ 104684 h 512833"/>
              <a:gd name="connsiteX15124" fmla="*/ 1521393 w 4972343"/>
              <a:gd name="connsiteY15124" fmla="*/ 97206 h 512833"/>
              <a:gd name="connsiteX15125" fmla="*/ 1493147 w 4972343"/>
              <a:gd name="connsiteY15125" fmla="*/ 97206 h 512833"/>
              <a:gd name="connsiteX15126" fmla="*/ 1500625 w 4972343"/>
              <a:gd name="connsiteY15126" fmla="*/ 104684 h 512833"/>
              <a:gd name="connsiteX15127" fmla="*/ 1493147 w 4972343"/>
              <a:gd name="connsiteY15127" fmla="*/ 112163 h 512833"/>
              <a:gd name="connsiteX15128" fmla="*/ 1485668 w 4972343"/>
              <a:gd name="connsiteY15128" fmla="*/ 104684 h 512833"/>
              <a:gd name="connsiteX15129" fmla="*/ 1493147 w 4972343"/>
              <a:gd name="connsiteY15129" fmla="*/ 97206 h 512833"/>
              <a:gd name="connsiteX15130" fmla="*/ 1464902 w 4972343"/>
              <a:gd name="connsiteY15130" fmla="*/ 97206 h 512833"/>
              <a:gd name="connsiteX15131" fmla="*/ 1472381 w 4972343"/>
              <a:gd name="connsiteY15131" fmla="*/ 104684 h 512833"/>
              <a:gd name="connsiteX15132" fmla="*/ 1464902 w 4972343"/>
              <a:gd name="connsiteY15132" fmla="*/ 112163 h 512833"/>
              <a:gd name="connsiteX15133" fmla="*/ 1457423 w 4972343"/>
              <a:gd name="connsiteY15133" fmla="*/ 104684 h 512833"/>
              <a:gd name="connsiteX15134" fmla="*/ 1464902 w 4972343"/>
              <a:gd name="connsiteY15134" fmla="*/ 97206 h 512833"/>
              <a:gd name="connsiteX15135" fmla="*/ 1436655 w 4972343"/>
              <a:gd name="connsiteY15135" fmla="*/ 97206 h 512833"/>
              <a:gd name="connsiteX15136" fmla="*/ 1444134 w 4972343"/>
              <a:gd name="connsiteY15136" fmla="*/ 104684 h 512833"/>
              <a:gd name="connsiteX15137" fmla="*/ 1436655 w 4972343"/>
              <a:gd name="connsiteY15137" fmla="*/ 112163 h 512833"/>
              <a:gd name="connsiteX15138" fmla="*/ 1429176 w 4972343"/>
              <a:gd name="connsiteY15138" fmla="*/ 104684 h 512833"/>
              <a:gd name="connsiteX15139" fmla="*/ 1436655 w 4972343"/>
              <a:gd name="connsiteY15139" fmla="*/ 97206 h 512833"/>
              <a:gd name="connsiteX15140" fmla="*/ 1408411 w 4972343"/>
              <a:gd name="connsiteY15140" fmla="*/ 97206 h 512833"/>
              <a:gd name="connsiteX15141" fmla="*/ 1415890 w 4972343"/>
              <a:gd name="connsiteY15141" fmla="*/ 104684 h 512833"/>
              <a:gd name="connsiteX15142" fmla="*/ 1408411 w 4972343"/>
              <a:gd name="connsiteY15142" fmla="*/ 112163 h 512833"/>
              <a:gd name="connsiteX15143" fmla="*/ 1400932 w 4972343"/>
              <a:gd name="connsiteY15143" fmla="*/ 104684 h 512833"/>
              <a:gd name="connsiteX15144" fmla="*/ 1408411 w 4972343"/>
              <a:gd name="connsiteY15144" fmla="*/ 97206 h 512833"/>
              <a:gd name="connsiteX15145" fmla="*/ 1380164 w 4972343"/>
              <a:gd name="connsiteY15145" fmla="*/ 97206 h 512833"/>
              <a:gd name="connsiteX15146" fmla="*/ 1387643 w 4972343"/>
              <a:gd name="connsiteY15146" fmla="*/ 104684 h 512833"/>
              <a:gd name="connsiteX15147" fmla="*/ 1380164 w 4972343"/>
              <a:gd name="connsiteY15147" fmla="*/ 112163 h 512833"/>
              <a:gd name="connsiteX15148" fmla="*/ 1372686 w 4972343"/>
              <a:gd name="connsiteY15148" fmla="*/ 104684 h 512833"/>
              <a:gd name="connsiteX15149" fmla="*/ 1380164 w 4972343"/>
              <a:gd name="connsiteY15149" fmla="*/ 97206 h 512833"/>
              <a:gd name="connsiteX15150" fmla="*/ 1351920 w 4972343"/>
              <a:gd name="connsiteY15150" fmla="*/ 97206 h 512833"/>
              <a:gd name="connsiteX15151" fmla="*/ 1359399 w 4972343"/>
              <a:gd name="connsiteY15151" fmla="*/ 104684 h 512833"/>
              <a:gd name="connsiteX15152" fmla="*/ 1351920 w 4972343"/>
              <a:gd name="connsiteY15152" fmla="*/ 112163 h 512833"/>
              <a:gd name="connsiteX15153" fmla="*/ 1344441 w 4972343"/>
              <a:gd name="connsiteY15153" fmla="*/ 104684 h 512833"/>
              <a:gd name="connsiteX15154" fmla="*/ 1351920 w 4972343"/>
              <a:gd name="connsiteY15154" fmla="*/ 97206 h 512833"/>
              <a:gd name="connsiteX15155" fmla="*/ 1323673 w 4972343"/>
              <a:gd name="connsiteY15155" fmla="*/ 97206 h 512833"/>
              <a:gd name="connsiteX15156" fmla="*/ 1331152 w 4972343"/>
              <a:gd name="connsiteY15156" fmla="*/ 104684 h 512833"/>
              <a:gd name="connsiteX15157" fmla="*/ 1323673 w 4972343"/>
              <a:gd name="connsiteY15157" fmla="*/ 112163 h 512833"/>
              <a:gd name="connsiteX15158" fmla="*/ 1316195 w 4972343"/>
              <a:gd name="connsiteY15158" fmla="*/ 104684 h 512833"/>
              <a:gd name="connsiteX15159" fmla="*/ 1323673 w 4972343"/>
              <a:gd name="connsiteY15159" fmla="*/ 97206 h 512833"/>
              <a:gd name="connsiteX15160" fmla="*/ 1295429 w 4972343"/>
              <a:gd name="connsiteY15160" fmla="*/ 97206 h 512833"/>
              <a:gd name="connsiteX15161" fmla="*/ 1302908 w 4972343"/>
              <a:gd name="connsiteY15161" fmla="*/ 104684 h 512833"/>
              <a:gd name="connsiteX15162" fmla="*/ 1295429 w 4972343"/>
              <a:gd name="connsiteY15162" fmla="*/ 112163 h 512833"/>
              <a:gd name="connsiteX15163" fmla="*/ 1287950 w 4972343"/>
              <a:gd name="connsiteY15163" fmla="*/ 104684 h 512833"/>
              <a:gd name="connsiteX15164" fmla="*/ 1295429 w 4972343"/>
              <a:gd name="connsiteY15164" fmla="*/ 97206 h 512833"/>
              <a:gd name="connsiteX15165" fmla="*/ 1267183 w 4972343"/>
              <a:gd name="connsiteY15165" fmla="*/ 97206 h 512833"/>
              <a:gd name="connsiteX15166" fmla="*/ 1274661 w 4972343"/>
              <a:gd name="connsiteY15166" fmla="*/ 104684 h 512833"/>
              <a:gd name="connsiteX15167" fmla="*/ 1267183 w 4972343"/>
              <a:gd name="connsiteY15167" fmla="*/ 112163 h 512833"/>
              <a:gd name="connsiteX15168" fmla="*/ 1259704 w 4972343"/>
              <a:gd name="connsiteY15168" fmla="*/ 104684 h 512833"/>
              <a:gd name="connsiteX15169" fmla="*/ 1267183 w 4972343"/>
              <a:gd name="connsiteY15169" fmla="*/ 97206 h 512833"/>
              <a:gd name="connsiteX15170" fmla="*/ 1238938 w 4972343"/>
              <a:gd name="connsiteY15170" fmla="*/ 97206 h 512833"/>
              <a:gd name="connsiteX15171" fmla="*/ 1246417 w 4972343"/>
              <a:gd name="connsiteY15171" fmla="*/ 104684 h 512833"/>
              <a:gd name="connsiteX15172" fmla="*/ 1238938 w 4972343"/>
              <a:gd name="connsiteY15172" fmla="*/ 112163 h 512833"/>
              <a:gd name="connsiteX15173" fmla="*/ 1231459 w 4972343"/>
              <a:gd name="connsiteY15173" fmla="*/ 104684 h 512833"/>
              <a:gd name="connsiteX15174" fmla="*/ 1238938 w 4972343"/>
              <a:gd name="connsiteY15174" fmla="*/ 97206 h 512833"/>
              <a:gd name="connsiteX15175" fmla="*/ 1210692 w 4972343"/>
              <a:gd name="connsiteY15175" fmla="*/ 97206 h 512833"/>
              <a:gd name="connsiteX15176" fmla="*/ 1218170 w 4972343"/>
              <a:gd name="connsiteY15176" fmla="*/ 104684 h 512833"/>
              <a:gd name="connsiteX15177" fmla="*/ 1210692 w 4972343"/>
              <a:gd name="connsiteY15177" fmla="*/ 112163 h 512833"/>
              <a:gd name="connsiteX15178" fmla="*/ 1203213 w 4972343"/>
              <a:gd name="connsiteY15178" fmla="*/ 104684 h 512833"/>
              <a:gd name="connsiteX15179" fmla="*/ 1210692 w 4972343"/>
              <a:gd name="connsiteY15179" fmla="*/ 97206 h 512833"/>
              <a:gd name="connsiteX15180" fmla="*/ 1182447 w 4972343"/>
              <a:gd name="connsiteY15180" fmla="*/ 97206 h 512833"/>
              <a:gd name="connsiteX15181" fmla="*/ 1189926 w 4972343"/>
              <a:gd name="connsiteY15181" fmla="*/ 104684 h 512833"/>
              <a:gd name="connsiteX15182" fmla="*/ 1182447 w 4972343"/>
              <a:gd name="connsiteY15182" fmla="*/ 112163 h 512833"/>
              <a:gd name="connsiteX15183" fmla="*/ 1174968 w 4972343"/>
              <a:gd name="connsiteY15183" fmla="*/ 104684 h 512833"/>
              <a:gd name="connsiteX15184" fmla="*/ 1182447 w 4972343"/>
              <a:gd name="connsiteY15184" fmla="*/ 97206 h 512833"/>
              <a:gd name="connsiteX15185" fmla="*/ 1154201 w 4972343"/>
              <a:gd name="connsiteY15185" fmla="*/ 97206 h 512833"/>
              <a:gd name="connsiteX15186" fmla="*/ 1161680 w 4972343"/>
              <a:gd name="connsiteY15186" fmla="*/ 104684 h 512833"/>
              <a:gd name="connsiteX15187" fmla="*/ 1154201 w 4972343"/>
              <a:gd name="connsiteY15187" fmla="*/ 112163 h 512833"/>
              <a:gd name="connsiteX15188" fmla="*/ 1146722 w 4972343"/>
              <a:gd name="connsiteY15188" fmla="*/ 104684 h 512833"/>
              <a:gd name="connsiteX15189" fmla="*/ 1154201 w 4972343"/>
              <a:gd name="connsiteY15189" fmla="*/ 97206 h 512833"/>
              <a:gd name="connsiteX15190" fmla="*/ 1125956 w 4972343"/>
              <a:gd name="connsiteY15190" fmla="*/ 97206 h 512833"/>
              <a:gd name="connsiteX15191" fmla="*/ 1133435 w 4972343"/>
              <a:gd name="connsiteY15191" fmla="*/ 104684 h 512833"/>
              <a:gd name="connsiteX15192" fmla="*/ 1125956 w 4972343"/>
              <a:gd name="connsiteY15192" fmla="*/ 112163 h 512833"/>
              <a:gd name="connsiteX15193" fmla="*/ 1118477 w 4972343"/>
              <a:gd name="connsiteY15193" fmla="*/ 104684 h 512833"/>
              <a:gd name="connsiteX15194" fmla="*/ 1125956 w 4972343"/>
              <a:gd name="connsiteY15194" fmla="*/ 97206 h 512833"/>
              <a:gd name="connsiteX15195" fmla="*/ 1097710 w 4972343"/>
              <a:gd name="connsiteY15195" fmla="*/ 97206 h 512833"/>
              <a:gd name="connsiteX15196" fmla="*/ 1105188 w 4972343"/>
              <a:gd name="connsiteY15196" fmla="*/ 104684 h 512833"/>
              <a:gd name="connsiteX15197" fmla="*/ 1097710 w 4972343"/>
              <a:gd name="connsiteY15197" fmla="*/ 112163 h 512833"/>
              <a:gd name="connsiteX15198" fmla="*/ 1090231 w 4972343"/>
              <a:gd name="connsiteY15198" fmla="*/ 104684 h 512833"/>
              <a:gd name="connsiteX15199" fmla="*/ 1097710 w 4972343"/>
              <a:gd name="connsiteY15199" fmla="*/ 97206 h 512833"/>
              <a:gd name="connsiteX15200" fmla="*/ 1069465 w 4972343"/>
              <a:gd name="connsiteY15200" fmla="*/ 97206 h 512833"/>
              <a:gd name="connsiteX15201" fmla="*/ 1076944 w 4972343"/>
              <a:gd name="connsiteY15201" fmla="*/ 104684 h 512833"/>
              <a:gd name="connsiteX15202" fmla="*/ 1069465 w 4972343"/>
              <a:gd name="connsiteY15202" fmla="*/ 112163 h 512833"/>
              <a:gd name="connsiteX15203" fmla="*/ 1061986 w 4972343"/>
              <a:gd name="connsiteY15203" fmla="*/ 104684 h 512833"/>
              <a:gd name="connsiteX15204" fmla="*/ 1069465 w 4972343"/>
              <a:gd name="connsiteY15204" fmla="*/ 97206 h 512833"/>
              <a:gd name="connsiteX15205" fmla="*/ 1041219 w 4972343"/>
              <a:gd name="connsiteY15205" fmla="*/ 97206 h 512833"/>
              <a:gd name="connsiteX15206" fmla="*/ 1048697 w 4972343"/>
              <a:gd name="connsiteY15206" fmla="*/ 104684 h 512833"/>
              <a:gd name="connsiteX15207" fmla="*/ 1041219 w 4972343"/>
              <a:gd name="connsiteY15207" fmla="*/ 112163 h 512833"/>
              <a:gd name="connsiteX15208" fmla="*/ 1033740 w 4972343"/>
              <a:gd name="connsiteY15208" fmla="*/ 104684 h 512833"/>
              <a:gd name="connsiteX15209" fmla="*/ 1041219 w 4972343"/>
              <a:gd name="connsiteY15209" fmla="*/ 97206 h 512833"/>
              <a:gd name="connsiteX15210" fmla="*/ 1012974 w 4972343"/>
              <a:gd name="connsiteY15210" fmla="*/ 97206 h 512833"/>
              <a:gd name="connsiteX15211" fmla="*/ 1020453 w 4972343"/>
              <a:gd name="connsiteY15211" fmla="*/ 104684 h 512833"/>
              <a:gd name="connsiteX15212" fmla="*/ 1012974 w 4972343"/>
              <a:gd name="connsiteY15212" fmla="*/ 112163 h 512833"/>
              <a:gd name="connsiteX15213" fmla="*/ 1005495 w 4972343"/>
              <a:gd name="connsiteY15213" fmla="*/ 104684 h 512833"/>
              <a:gd name="connsiteX15214" fmla="*/ 1012974 w 4972343"/>
              <a:gd name="connsiteY15214" fmla="*/ 97206 h 512833"/>
              <a:gd name="connsiteX15215" fmla="*/ 984728 w 4972343"/>
              <a:gd name="connsiteY15215" fmla="*/ 97206 h 512833"/>
              <a:gd name="connsiteX15216" fmla="*/ 992206 w 4972343"/>
              <a:gd name="connsiteY15216" fmla="*/ 104684 h 512833"/>
              <a:gd name="connsiteX15217" fmla="*/ 984728 w 4972343"/>
              <a:gd name="connsiteY15217" fmla="*/ 112163 h 512833"/>
              <a:gd name="connsiteX15218" fmla="*/ 977249 w 4972343"/>
              <a:gd name="connsiteY15218" fmla="*/ 104684 h 512833"/>
              <a:gd name="connsiteX15219" fmla="*/ 984728 w 4972343"/>
              <a:gd name="connsiteY15219" fmla="*/ 97206 h 512833"/>
              <a:gd name="connsiteX15220" fmla="*/ 956483 w 4972343"/>
              <a:gd name="connsiteY15220" fmla="*/ 97206 h 512833"/>
              <a:gd name="connsiteX15221" fmla="*/ 963962 w 4972343"/>
              <a:gd name="connsiteY15221" fmla="*/ 104684 h 512833"/>
              <a:gd name="connsiteX15222" fmla="*/ 956483 w 4972343"/>
              <a:gd name="connsiteY15222" fmla="*/ 112163 h 512833"/>
              <a:gd name="connsiteX15223" fmla="*/ 949004 w 4972343"/>
              <a:gd name="connsiteY15223" fmla="*/ 104684 h 512833"/>
              <a:gd name="connsiteX15224" fmla="*/ 956483 w 4972343"/>
              <a:gd name="connsiteY15224" fmla="*/ 97206 h 512833"/>
              <a:gd name="connsiteX15225" fmla="*/ 928237 w 4972343"/>
              <a:gd name="connsiteY15225" fmla="*/ 97206 h 512833"/>
              <a:gd name="connsiteX15226" fmla="*/ 935715 w 4972343"/>
              <a:gd name="connsiteY15226" fmla="*/ 104684 h 512833"/>
              <a:gd name="connsiteX15227" fmla="*/ 928237 w 4972343"/>
              <a:gd name="connsiteY15227" fmla="*/ 112163 h 512833"/>
              <a:gd name="connsiteX15228" fmla="*/ 920758 w 4972343"/>
              <a:gd name="connsiteY15228" fmla="*/ 104684 h 512833"/>
              <a:gd name="connsiteX15229" fmla="*/ 928237 w 4972343"/>
              <a:gd name="connsiteY15229" fmla="*/ 97206 h 512833"/>
              <a:gd name="connsiteX15230" fmla="*/ 899992 w 4972343"/>
              <a:gd name="connsiteY15230" fmla="*/ 97206 h 512833"/>
              <a:gd name="connsiteX15231" fmla="*/ 907471 w 4972343"/>
              <a:gd name="connsiteY15231" fmla="*/ 104684 h 512833"/>
              <a:gd name="connsiteX15232" fmla="*/ 899992 w 4972343"/>
              <a:gd name="connsiteY15232" fmla="*/ 112163 h 512833"/>
              <a:gd name="connsiteX15233" fmla="*/ 892513 w 4972343"/>
              <a:gd name="connsiteY15233" fmla="*/ 104684 h 512833"/>
              <a:gd name="connsiteX15234" fmla="*/ 899992 w 4972343"/>
              <a:gd name="connsiteY15234" fmla="*/ 97206 h 512833"/>
              <a:gd name="connsiteX15235" fmla="*/ 871746 w 4972343"/>
              <a:gd name="connsiteY15235" fmla="*/ 97206 h 512833"/>
              <a:gd name="connsiteX15236" fmla="*/ 879225 w 4972343"/>
              <a:gd name="connsiteY15236" fmla="*/ 104684 h 512833"/>
              <a:gd name="connsiteX15237" fmla="*/ 871746 w 4972343"/>
              <a:gd name="connsiteY15237" fmla="*/ 112163 h 512833"/>
              <a:gd name="connsiteX15238" fmla="*/ 864267 w 4972343"/>
              <a:gd name="connsiteY15238" fmla="*/ 104684 h 512833"/>
              <a:gd name="connsiteX15239" fmla="*/ 871746 w 4972343"/>
              <a:gd name="connsiteY15239" fmla="*/ 97206 h 512833"/>
              <a:gd name="connsiteX15240" fmla="*/ 843501 w 4972343"/>
              <a:gd name="connsiteY15240" fmla="*/ 97206 h 512833"/>
              <a:gd name="connsiteX15241" fmla="*/ 850980 w 4972343"/>
              <a:gd name="connsiteY15241" fmla="*/ 104684 h 512833"/>
              <a:gd name="connsiteX15242" fmla="*/ 843501 w 4972343"/>
              <a:gd name="connsiteY15242" fmla="*/ 112163 h 512833"/>
              <a:gd name="connsiteX15243" fmla="*/ 836022 w 4972343"/>
              <a:gd name="connsiteY15243" fmla="*/ 104684 h 512833"/>
              <a:gd name="connsiteX15244" fmla="*/ 843501 w 4972343"/>
              <a:gd name="connsiteY15244" fmla="*/ 97206 h 512833"/>
              <a:gd name="connsiteX15245" fmla="*/ 815255 w 4972343"/>
              <a:gd name="connsiteY15245" fmla="*/ 97206 h 512833"/>
              <a:gd name="connsiteX15246" fmla="*/ 822734 w 4972343"/>
              <a:gd name="connsiteY15246" fmla="*/ 104684 h 512833"/>
              <a:gd name="connsiteX15247" fmla="*/ 815255 w 4972343"/>
              <a:gd name="connsiteY15247" fmla="*/ 112163 h 512833"/>
              <a:gd name="connsiteX15248" fmla="*/ 807776 w 4972343"/>
              <a:gd name="connsiteY15248" fmla="*/ 104684 h 512833"/>
              <a:gd name="connsiteX15249" fmla="*/ 815255 w 4972343"/>
              <a:gd name="connsiteY15249" fmla="*/ 97206 h 512833"/>
              <a:gd name="connsiteX15250" fmla="*/ 787010 w 4972343"/>
              <a:gd name="connsiteY15250" fmla="*/ 97206 h 512833"/>
              <a:gd name="connsiteX15251" fmla="*/ 794489 w 4972343"/>
              <a:gd name="connsiteY15251" fmla="*/ 104684 h 512833"/>
              <a:gd name="connsiteX15252" fmla="*/ 787010 w 4972343"/>
              <a:gd name="connsiteY15252" fmla="*/ 112163 h 512833"/>
              <a:gd name="connsiteX15253" fmla="*/ 779531 w 4972343"/>
              <a:gd name="connsiteY15253" fmla="*/ 104684 h 512833"/>
              <a:gd name="connsiteX15254" fmla="*/ 787010 w 4972343"/>
              <a:gd name="connsiteY15254" fmla="*/ 97206 h 512833"/>
              <a:gd name="connsiteX15255" fmla="*/ 758764 w 4972343"/>
              <a:gd name="connsiteY15255" fmla="*/ 97206 h 512833"/>
              <a:gd name="connsiteX15256" fmla="*/ 766243 w 4972343"/>
              <a:gd name="connsiteY15256" fmla="*/ 104684 h 512833"/>
              <a:gd name="connsiteX15257" fmla="*/ 758764 w 4972343"/>
              <a:gd name="connsiteY15257" fmla="*/ 112163 h 512833"/>
              <a:gd name="connsiteX15258" fmla="*/ 751285 w 4972343"/>
              <a:gd name="connsiteY15258" fmla="*/ 104684 h 512833"/>
              <a:gd name="connsiteX15259" fmla="*/ 758764 w 4972343"/>
              <a:gd name="connsiteY15259" fmla="*/ 97206 h 512833"/>
              <a:gd name="connsiteX15260" fmla="*/ 730517 w 4972343"/>
              <a:gd name="connsiteY15260" fmla="*/ 97206 h 512833"/>
              <a:gd name="connsiteX15261" fmla="*/ 737996 w 4972343"/>
              <a:gd name="connsiteY15261" fmla="*/ 104684 h 512833"/>
              <a:gd name="connsiteX15262" fmla="*/ 730517 w 4972343"/>
              <a:gd name="connsiteY15262" fmla="*/ 112163 h 512833"/>
              <a:gd name="connsiteX15263" fmla="*/ 723039 w 4972343"/>
              <a:gd name="connsiteY15263" fmla="*/ 104684 h 512833"/>
              <a:gd name="connsiteX15264" fmla="*/ 730517 w 4972343"/>
              <a:gd name="connsiteY15264" fmla="*/ 97206 h 512833"/>
              <a:gd name="connsiteX15265" fmla="*/ 702273 w 4972343"/>
              <a:gd name="connsiteY15265" fmla="*/ 97206 h 512833"/>
              <a:gd name="connsiteX15266" fmla="*/ 709752 w 4972343"/>
              <a:gd name="connsiteY15266" fmla="*/ 104684 h 512833"/>
              <a:gd name="connsiteX15267" fmla="*/ 702273 w 4972343"/>
              <a:gd name="connsiteY15267" fmla="*/ 112163 h 512833"/>
              <a:gd name="connsiteX15268" fmla="*/ 694794 w 4972343"/>
              <a:gd name="connsiteY15268" fmla="*/ 104684 h 512833"/>
              <a:gd name="connsiteX15269" fmla="*/ 702273 w 4972343"/>
              <a:gd name="connsiteY15269" fmla="*/ 97206 h 512833"/>
              <a:gd name="connsiteX15270" fmla="*/ 674027 w 4972343"/>
              <a:gd name="connsiteY15270" fmla="*/ 97206 h 512833"/>
              <a:gd name="connsiteX15271" fmla="*/ 681505 w 4972343"/>
              <a:gd name="connsiteY15271" fmla="*/ 104684 h 512833"/>
              <a:gd name="connsiteX15272" fmla="*/ 674027 w 4972343"/>
              <a:gd name="connsiteY15272" fmla="*/ 112163 h 512833"/>
              <a:gd name="connsiteX15273" fmla="*/ 666548 w 4972343"/>
              <a:gd name="connsiteY15273" fmla="*/ 104684 h 512833"/>
              <a:gd name="connsiteX15274" fmla="*/ 674027 w 4972343"/>
              <a:gd name="connsiteY15274" fmla="*/ 97206 h 512833"/>
              <a:gd name="connsiteX15275" fmla="*/ 645782 w 4972343"/>
              <a:gd name="connsiteY15275" fmla="*/ 97206 h 512833"/>
              <a:gd name="connsiteX15276" fmla="*/ 653261 w 4972343"/>
              <a:gd name="connsiteY15276" fmla="*/ 104684 h 512833"/>
              <a:gd name="connsiteX15277" fmla="*/ 645782 w 4972343"/>
              <a:gd name="connsiteY15277" fmla="*/ 112163 h 512833"/>
              <a:gd name="connsiteX15278" fmla="*/ 638303 w 4972343"/>
              <a:gd name="connsiteY15278" fmla="*/ 104684 h 512833"/>
              <a:gd name="connsiteX15279" fmla="*/ 645782 w 4972343"/>
              <a:gd name="connsiteY15279" fmla="*/ 97206 h 512833"/>
              <a:gd name="connsiteX15280" fmla="*/ 617536 w 4972343"/>
              <a:gd name="connsiteY15280" fmla="*/ 97206 h 512833"/>
              <a:gd name="connsiteX15281" fmla="*/ 625014 w 4972343"/>
              <a:gd name="connsiteY15281" fmla="*/ 104684 h 512833"/>
              <a:gd name="connsiteX15282" fmla="*/ 617536 w 4972343"/>
              <a:gd name="connsiteY15282" fmla="*/ 112163 h 512833"/>
              <a:gd name="connsiteX15283" fmla="*/ 610057 w 4972343"/>
              <a:gd name="connsiteY15283" fmla="*/ 104684 h 512833"/>
              <a:gd name="connsiteX15284" fmla="*/ 617536 w 4972343"/>
              <a:gd name="connsiteY15284" fmla="*/ 97206 h 512833"/>
              <a:gd name="connsiteX15285" fmla="*/ 589291 w 4972343"/>
              <a:gd name="connsiteY15285" fmla="*/ 97206 h 512833"/>
              <a:gd name="connsiteX15286" fmla="*/ 596770 w 4972343"/>
              <a:gd name="connsiteY15286" fmla="*/ 104684 h 512833"/>
              <a:gd name="connsiteX15287" fmla="*/ 589291 w 4972343"/>
              <a:gd name="connsiteY15287" fmla="*/ 112163 h 512833"/>
              <a:gd name="connsiteX15288" fmla="*/ 581812 w 4972343"/>
              <a:gd name="connsiteY15288" fmla="*/ 104684 h 512833"/>
              <a:gd name="connsiteX15289" fmla="*/ 589291 w 4972343"/>
              <a:gd name="connsiteY15289" fmla="*/ 97206 h 512833"/>
              <a:gd name="connsiteX15290" fmla="*/ 561045 w 4972343"/>
              <a:gd name="connsiteY15290" fmla="*/ 97206 h 512833"/>
              <a:gd name="connsiteX15291" fmla="*/ 568523 w 4972343"/>
              <a:gd name="connsiteY15291" fmla="*/ 104684 h 512833"/>
              <a:gd name="connsiteX15292" fmla="*/ 561045 w 4972343"/>
              <a:gd name="connsiteY15292" fmla="*/ 112163 h 512833"/>
              <a:gd name="connsiteX15293" fmla="*/ 553566 w 4972343"/>
              <a:gd name="connsiteY15293" fmla="*/ 104684 h 512833"/>
              <a:gd name="connsiteX15294" fmla="*/ 561045 w 4972343"/>
              <a:gd name="connsiteY15294" fmla="*/ 97206 h 512833"/>
              <a:gd name="connsiteX15295" fmla="*/ 532800 w 4972343"/>
              <a:gd name="connsiteY15295" fmla="*/ 97206 h 512833"/>
              <a:gd name="connsiteX15296" fmla="*/ 540279 w 4972343"/>
              <a:gd name="connsiteY15296" fmla="*/ 104684 h 512833"/>
              <a:gd name="connsiteX15297" fmla="*/ 532800 w 4972343"/>
              <a:gd name="connsiteY15297" fmla="*/ 112163 h 512833"/>
              <a:gd name="connsiteX15298" fmla="*/ 525321 w 4972343"/>
              <a:gd name="connsiteY15298" fmla="*/ 104684 h 512833"/>
              <a:gd name="connsiteX15299" fmla="*/ 532800 w 4972343"/>
              <a:gd name="connsiteY15299" fmla="*/ 97206 h 512833"/>
              <a:gd name="connsiteX15300" fmla="*/ 504554 w 4972343"/>
              <a:gd name="connsiteY15300" fmla="*/ 97206 h 512833"/>
              <a:gd name="connsiteX15301" fmla="*/ 512032 w 4972343"/>
              <a:gd name="connsiteY15301" fmla="*/ 104684 h 512833"/>
              <a:gd name="connsiteX15302" fmla="*/ 504554 w 4972343"/>
              <a:gd name="connsiteY15302" fmla="*/ 112163 h 512833"/>
              <a:gd name="connsiteX15303" fmla="*/ 497075 w 4972343"/>
              <a:gd name="connsiteY15303" fmla="*/ 104684 h 512833"/>
              <a:gd name="connsiteX15304" fmla="*/ 504554 w 4972343"/>
              <a:gd name="connsiteY15304" fmla="*/ 97206 h 512833"/>
              <a:gd name="connsiteX15305" fmla="*/ 476309 w 4972343"/>
              <a:gd name="connsiteY15305" fmla="*/ 97206 h 512833"/>
              <a:gd name="connsiteX15306" fmla="*/ 483788 w 4972343"/>
              <a:gd name="connsiteY15306" fmla="*/ 104684 h 512833"/>
              <a:gd name="connsiteX15307" fmla="*/ 476309 w 4972343"/>
              <a:gd name="connsiteY15307" fmla="*/ 112163 h 512833"/>
              <a:gd name="connsiteX15308" fmla="*/ 468830 w 4972343"/>
              <a:gd name="connsiteY15308" fmla="*/ 104684 h 512833"/>
              <a:gd name="connsiteX15309" fmla="*/ 476309 w 4972343"/>
              <a:gd name="connsiteY15309" fmla="*/ 97206 h 512833"/>
              <a:gd name="connsiteX15310" fmla="*/ 448063 w 4972343"/>
              <a:gd name="connsiteY15310" fmla="*/ 97206 h 512833"/>
              <a:gd name="connsiteX15311" fmla="*/ 455542 w 4972343"/>
              <a:gd name="connsiteY15311" fmla="*/ 104684 h 512833"/>
              <a:gd name="connsiteX15312" fmla="*/ 448063 w 4972343"/>
              <a:gd name="connsiteY15312" fmla="*/ 112163 h 512833"/>
              <a:gd name="connsiteX15313" fmla="*/ 440584 w 4972343"/>
              <a:gd name="connsiteY15313" fmla="*/ 104684 h 512833"/>
              <a:gd name="connsiteX15314" fmla="*/ 448063 w 4972343"/>
              <a:gd name="connsiteY15314" fmla="*/ 97206 h 512833"/>
              <a:gd name="connsiteX15315" fmla="*/ 419818 w 4972343"/>
              <a:gd name="connsiteY15315" fmla="*/ 97206 h 512833"/>
              <a:gd name="connsiteX15316" fmla="*/ 427297 w 4972343"/>
              <a:gd name="connsiteY15316" fmla="*/ 104684 h 512833"/>
              <a:gd name="connsiteX15317" fmla="*/ 419818 w 4972343"/>
              <a:gd name="connsiteY15317" fmla="*/ 112163 h 512833"/>
              <a:gd name="connsiteX15318" fmla="*/ 412339 w 4972343"/>
              <a:gd name="connsiteY15318" fmla="*/ 104684 h 512833"/>
              <a:gd name="connsiteX15319" fmla="*/ 419818 w 4972343"/>
              <a:gd name="connsiteY15319" fmla="*/ 97206 h 512833"/>
              <a:gd name="connsiteX15320" fmla="*/ 391572 w 4972343"/>
              <a:gd name="connsiteY15320" fmla="*/ 97206 h 512833"/>
              <a:gd name="connsiteX15321" fmla="*/ 399051 w 4972343"/>
              <a:gd name="connsiteY15321" fmla="*/ 104684 h 512833"/>
              <a:gd name="connsiteX15322" fmla="*/ 391572 w 4972343"/>
              <a:gd name="connsiteY15322" fmla="*/ 112163 h 512833"/>
              <a:gd name="connsiteX15323" fmla="*/ 384093 w 4972343"/>
              <a:gd name="connsiteY15323" fmla="*/ 104684 h 512833"/>
              <a:gd name="connsiteX15324" fmla="*/ 391572 w 4972343"/>
              <a:gd name="connsiteY15324" fmla="*/ 97206 h 512833"/>
              <a:gd name="connsiteX15325" fmla="*/ 363327 w 4972343"/>
              <a:gd name="connsiteY15325" fmla="*/ 97206 h 512833"/>
              <a:gd name="connsiteX15326" fmla="*/ 370806 w 4972343"/>
              <a:gd name="connsiteY15326" fmla="*/ 104684 h 512833"/>
              <a:gd name="connsiteX15327" fmla="*/ 363327 w 4972343"/>
              <a:gd name="connsiteY15327" fmla="*/ 112163 h 512833"/>
              <a:gd name="connsiteX15328" fmla="*/ 355848 w 4972343"/>
              <a:gd name="connsiteY15328" fmla="*/ 104684 h 512833"/>
              <a:gd name="connsiteX15329" fmla="*/ 363327 w 4972343"/>
              <a:gd name="connsiteY15329" fmla="*/ 97206 h 512833"/>
              <a:gd name="connsiteX15330" fmla="*/ 335081 w 4972343"/>
              <a:gd name="connsiteY15330" fmla="*/ 97206 h 512833"/>
              <a:gd name="connsiteX15331" fmla="*/ 342560 w 4972343"/>
              <a:gd name="connsiteY15331" fmla="*/ 104684 h 512833"/>
              <a:gd name="connsiteX15332" fmla="*/ 335081 w 4972343"/>
              <a:gd name="connsiteY15332" fmla="*/ 112163 h 512833"/>
              <a:gd name="connsiteX15333" fmla="*/ 327602 w 4972343"/>
              <a:gd name="connsiteY15333" fmla="*/ 104684 h 512833"/>
              <a:gd name="connsiteX15334" fmla="*/ 335081 w 4972343"/>
              <a:gd name="connsiteY15334" fmla="*/ 97206 h 512833"/>
              <a:gd name="connsiteX15335" fmla="*/ 306836 w 4972343"/>
              <a:gd name="connsiteY15335" fmla="*/ 97206 h 512833"/>
              <a:gd name="connsiteX15336" fmla="*/ 314315 w 4972343"/>
              <a:gd name="connsiteY15336" fmla="*/ 104684 h 512833"/>
              <a:gd name="connsiteX15337" fmla="*/ 306836 w 4972343"/>
              <a:gd name="connsiteY15337" fmla="*/ 112163 h 512833"/>
              <a:gd name="connsiteX15338" fmla="*/ 299358 w 4972343"/>
              <a:gd name="connsiteY15338" fmla="*/ 104684 h 512833"/>
              <a:gd name="connsiteX15339" fmla="*/ 306836 w 4972343"/>
              <a:gd name="connsiteY15339" fmla="*/ 97206 h 512833"/>
              <a:gd name="connsiteX15340" fmla="*/ 278590 w 4972343"/>
              <a:gd name="connsiteY15340" fmla="*/ 97206 h 512833"/>
              <a:gd name="connsiteX15341" fmla="*/ 286068 w 4972343"/>
              <a:gd name="connsiteY15341" fmla="*/ 104684 h 512833"/>
              <a:gd name="connsiteX15342" fmla="*/ 278590 w 4972343"/>
              <a:gd name="connsiteY15342" fmla="*/ 112163 h 512833"/>
              <a:gd name="connsiteX15343" fmla="*/ 271111 w 4972343"/>
              <a:gd name="connsiteY15343" fmla="*/ 104684 h 512833"/>
              <a:gd name="connsiteX15344" fmla="*/ 278590 w 4972343"/>
              <a:gd name="connsiteY15344" fmla="*/ 97206 h 512833"/>
              <a:gd name="connsiteX15345" fmla="*/ 250345 w 4972343"/>
              <a:gd name="connsiteY15345" fmla="*/ 97206 h 512833"/>
              <a:gd name="connsiteX15346" fmla="*/ 257824 w 4972343"/>
              <a:gd name="connsiteY15346" fmla="*/ 104684 h 512833"/>
              <a:gd name="connsiteX15347" fmla="*/ 250345 w 4972343"/>
              <a:gd name="connsiteY15347" fmla="*/ 112163 h 512833"/>
              <a:gd name="connsiteX15348" fmla="*/ 242866 w 4972343"/>
              <a:gd name="connsiteY15348" fmla="*/ 104684 h 512833"/>
              <a:gd name="connsiteX15349" fmla="*/ 250345 w 4972343"/>
              <a:gd name="connsiteY15349" fmla="*/ 97206 h 512833"/>
              <a:gd name="connsiteX15350" fmla="*/ 222099 w 4972343"/>
              <a:gd name="connsiteY15350" fmla="*/ 97206 h 512833"/>
              <a:gd name="connsiteX15351" fmla="*/ 229578 w 4972343"/>
              <a:gd name="connsiteY15351" fmla="*/ 104684 h 512833"/>
              <a:gd name="connsiteX15352" fmla="*/ 222099 w 4972343"/>
              <a:gd name="connsiteY15352" fmla="*/ 112163 h 512833"/>
              <a:gd name="connsiteX15353" fmla="*/ 214620 w 4972343"/>
              <a:gd name="connsiteY15353" fmla="*/ 104684 h 512833"/>
              <a:gd name="connsiteX15354" fmla="*/ 222099 w 4972343"/>
              <a:gd name="connsiteY15354" fmla="*/ 97206 h 512833"/>
              <a:gd name="connsiteX15355" fmla="*/ 193854 w 4972343"/>
              <a:gd name="connsiteY15355" fmla="*/ 97206 h 512833"/>
              <a:gd name="connsiteX15356" fmla="*/ 201333 w 4972343"/>
              <a:gd name="connsiteY15356" fmla="*/ 104684 h 512833"/>
              <a:gd name="connsiteX15357" fmla="*/ 193854 w 4972343"/>
              <a:gd name="connsiteY15357" fmla="*/ 112163 h 512833"/>
              <a:gd name="connsiteX15358" fmla="*/ 186375 w 4972343"/>
              <a:gd name="connsiteY15358" fmla="*/ 104684 h 512833"/>
              <a:gd name="connsiteX15359" fmla="*/ 193854 w 4972343"/>
              <a:gd name="connsiteY15359" fmla="*/ 97206 h 512833"/>
              <a:gd name="connsiteX15360" fmla="*/ 165608 w 4972343"/>
              <a:gd name="connsiteY15360" fmla="*/ 97206 h 512833"/>
              <a:gd name="connsiteX15361" fmla="*/ 173087 w 4972343"/>
              <a:gd name="connsiteY15361" fmla="*/ 104684 h 512833"/>
              <a:gd name="connsiteX15362" fmla="*/ 165608 w 4972343"/>
              <a:gd name="connsiteY15362" fmla="*/ 112163 h 512833"/>
              <a:gd name="connsiteX15363" fmla="*/ 158129 w 4972343"/>
              <a:gd name="connsiteY15363" fmla="*/ 104684 h 512833"/>
              <a:gd name="connsiteX15364" fmla="*/ 165608 w 4972343"/>
              <a:gd name="connsiteY15364" fmla="*/ 97206 h 512833"/>
              <a:gd name="connsiteX15365" fmla="*/ 137363 w 4972343"/>
              <a:gd name="connsiteY15365" fmla="*/ 97206 h 512833"/>
              <a:gd name="connsiteX15366" fmla="*/ 144842 w 4972343"/>
              <a:gd name="connsiteY15366" fmla="*/ 104684 h 512833"/>
              <a:gd name="connsiteX15367" fmla="*/ 137363 w 4972343"/>
              <a:gd name="connsiteY15367" fmla="*/ 112163 h 512833"/>
              <a:gd name="connsiteX15368" fmla="*/ 129884 w 4972343"/>
              <a:gd name="connsiteY15368" fmla="*/ 104684 h 512833"/>
              <a:gd name="connsiteX15369" fmla="*/ 137363 w 4972343"/>
              <a:gd name="connsiteY15369" fmla="*/ 97206 h 512833"/>
              <a:gd name="connsiteX15370" fmla="*/ 109117 w 4972343"/>
              <a:gd name="connsiteY15370" fmla="*/ 97206 h 512833"/>
              <a:gd name="connsiteX15371" fmla="*/ 116596 w 4972343"/>
              <a:gd name="connsiteY15371" fmla="*/ 104684 h 512833"/>
              <a:gd name="connsiteX15372" fmla="*/ 109117 w 4972343"/>
              <a:gd name="connsiteY15372" fmla="*/ 112163 h 512833"/>
              <a:gd name="connsiteX15373" fmla="*/ 101638 w 4972343"/>
              <a:gd name="connsiteY15373" fmla="*/ 104684 h 512833"/>
              <a:gd name="connsiteX15374" fmla="*/ 109117 w 4972343"/>
              <a:gd name="connsiteY15374" fmla="*/ 97206 h 512833"/>
              <a:gd name="connsiteX15375" fmla="*/ 80872 w 4972343"/>
              <a:gd name="connsiteY15375" fmla="*/ 97206 h 512833"/>
              <a:gd name="connsiteX15376" fmla="*/ 88351 w 4972343"/>
              <a:gd name="connsiteY15376" fmla="*/ 104684 h 512833"/>
              <a:gd name="connsiteX15377" fmla="*/ 80872 w 4972343"/>
              <a:gd name="connsiteY15377" fmla="*/ 112163 h 512833"/>
              <a:gd name="connsiteX15378" fmla="*/ 73393 w 4972343"/>
              <a:gd name="connsiteY15378" fmla="*/ 104684 h 512833"/>
              <a:gd name="connsiteX15379" fmla="*/ 80872 w 4972343"/>
              <a:gd name="connsiteY15379" fmla="*/ 97206 h 512833"/>
              <a:gd name="connsiteX15380" fmla="*/ 52627 w 4972343"/>
              <a:gd name="connsiteY15380" fmla="*/ 97206 h 512833"/>
              <a:gd name="connsiteX15381" fmla="*/ 60105 w 4972343"/>
              <a:gd name="connsiteY15381" fmla="*/ 104684 h 512833"/>
              <a:gd name="connsiteX15382" fmla="*/ 52627 w 4972343"/>
              <a:gd name="connsiteY15382" fmla="*/ 112163 h 512833"/>
              <a:gd name="connsiteX15383" fmla="*/ 45148 w 4972343"/>
              <a:gd name="connsiteY15383" fmla="*/ 104684 h 512833"/>
              <a:gd name="connsiteX15384" fmla="*/ 52627 w 4972343"/>
              <a:gd name="connsiteY15384" fmla="*/ 97206 h 512833"/>
              <a:gd name="connsiteX15385" fmla="*/ 24381 w 4972343"/>
              <a:gd name="connsiteY15385" fmla="*/ 97206 h 512833"/>
              <a:gd name="connsiteX15386" fmla="*/ 31860 w 4972343"/>
              <a:gd name="connsiteY15386" fmla="*/ 104684 h 512833"/>
              <a:gd name="connsiteX15387" fmla="*/ 24381 w 4972343"/>
              <a:gd name="connsiteY15387" fmla="*/ 112163 h 512833"/>
              <a:gd name="connsiteX15388" fmla="*/ 16902 w 4972343"/>
              <a:gd name="connsiteY15388" fmla="*/ 104684 h 512833"/>
              <a:gd name="connsiteX15389" fmla="*/ 24381 w 4972343"/>
              <a:gd name="connsiteY15389" fmla="*/ 97206 h 512833"/>
              <a:gd name="connsiteX15390" fmla="*/ 4953148 w 4972343"/>
              <a:gd name="connsiteY15390" fmla="*/ 72955 h 512833"/>
              <a:gd name="connsiteX15391" fmla="*/ 4960416 w 4972343"/>
              <a:gd name="connsiteY15391" fmla="*/ 80223 h 512833"/>
              <a:gd name="connsiteX15392" fmla="*/ 4953148 w 4972343"/>
              <a:gd name="connsiteY15392" fmla="*/ 87491 h 512833"/>
              <a:gd name="connsiteX15393" fmla="*/ 4945880 w 4972343"/>
              <a:gd name="connsiteY15393" fmla="*/ 80223 h 512833"/>
              <a:gd name="connsiteX15394" fmla="*/ 4953148 w 4972343"/>
              <a:gd name="connsiteY15394" fmla="*/ 72955 h 512833"/>
              <a:gd name="connsiteX15395" fmla="*/ 4924903 w 4972343"/>
              <a:gd name="connsiteY15395" fmla="*/ 72955 h 512833"/>
              <a:gd name="connsiteX15396" fmla="*/ 4932171 w 4972343"/>
              <a:gd name="connsiteY15396" fmla="*/ 80223 h 512833"/>
              <a:gd name="connsiteX15397" fmla="*/ 4924903 w 4972343"/>
              <a:gd name="connsiteY15397" fmla="*/ 87491 h 512833"/>
              <a:gd name="connsiteX15398" fmla="*/ 4917635 w 4972343"/>
              <a:gd name="connsiteY15398" fmla="*/ 80223 h 512833"/>
              <a:gd name="connsiteX15399" fmla="*/ 4924903 w 4972343"/>
              <a:gd name="connsiteY15399" fmla="*/ 72955 h 512833"/>
              <a:gd name="connsiteX15400" fmla="*/ 4896657 w 4972343"/>
              <a:gd name="connsiteY15400" fmla="*/ 72955 h 512833"/>
              <a:gd name="connsiteX15401" fmla="*/ 4903925 w 4972343"/>
              <a:gd name="connsiteY15401" fmla="*/ 80223 h 512833"/>
              <a:gd name="connsiteX15402" fmla="*/ 4896657 w 4972343"/>
              <a:gd name="connsiteY15402" fmla="*/ 87491 h 512833"/>
              <a:gd name="connsiteX15403" fmla="*/ 4889389 w 4972343"/>
              <a:gd name="connsiteY15403" fmla="*/ 80223 h 512833"/>
              <a:gd name="connsiteX15404" fmla="*/ 4896657 w 4972343"/>
              <a:gd name="connsiteY15404" fmla="*/ 72955 h 512833"/>
              <a:gd name="connsiteX15405" fmla="*/ 4868412 w 4972343"/>
              <a:gd name="connsiteY15405" fmla="*/ 72955 h 512833"/>
              <a:gd name="connsiteX15406" fmla="*/ 4875680 w 4972343"/>
              <a:gd name="connsiteY15406" fmla="*/ 80223 h 512833"/>
              <a:gd name="connsiteX15407" fmla="*/ 4868412 w 4972343"/>
              <a:gd name="connsiteY15407" fmla="*/ 87491 h 512833"/>
              <a:gd name="connsiteX15408" fmla="*/ 4861144 w 4972343"/>
              <a:gd name="connsiteY15408" fmla="*/ 80223 h 512833"/>
              <a:gd name="connsiteX15409" fmla="*/ 4868412 w 4972343"/>
              <a:gd name="connsiteY15409" fmla="*/ 72955 h 512833"/>
              <a:gd name="connsiteX15410" fmla="*/ 4840166 w 4972343"/>
              <a:gd name="connsiteY15410" fmla="*/ 72955 h 512833"/>
              <a:gd name="connsiteX15411" fmla="*/ 4847434 w 4972343"/>
              <a:gd name="connsiteY15411" fmla="*/ 80223 h 512833"/>
              <a:gd name="connsiteX15412" fmla="*/ 4840166 w 4972343"/>
              <a:gd name="connsiteY15412" fmla="*/ 87491 h 512833"/>
              <a:gd name="connsiteX15413" fmla="*/ 4832898 w 4972343"/>
              <a:gd name="connsiteY15413" fmla="*/ 80223 h 512833"/>
              <a:gd name="connsiteX15414" fmla="*/ 4840166 w 4972343"/>
              <a:gd name="connsiteY15414" fmla="*/ 72955 h 512833"/>
              <a:gd name="connsiteX15415" fmla="*/ 4811921 w 4972343"/>
              <a:gd name="connsiteY15415" fmla="*/ 72955 h 512833"/>
              <a:gd name="connsiteX15416" fmla="*/ 4819189 w 4972343"/>
              <a:gd name="connsiteY15416" fmla="*/ 80223 h 512833"/>
              <a:gd name="connsiteX15417" fmla="*/ 4811921 w 4972343"/>
              <a:gd name="connsiteY15417" fmla="*/ 87491 h 512833"/>
              <a:gd name="connsiteX15418" fmla="*/ 4804653 w 4972343"/>
              <a:gd name="connsiteY15418" fmla="*/ 80223 h 512833"/>
              <a:gd name="connsiteX15419" fmla="*/ 4811921 w 4972343"/>
              <a:gd name="connsiteY15419" fmla="*/ 72955 h 512833"/>
              <a:gd name="connsiteX15420" fmla="*/ 4783675 w 4972343"/>
              <a:gd name="connsiteY15420" fmla="*/ 72955 h 512833"/>
              <a:gd name="connsiteX15421" fmla="*/ 4790943 w 4972343"/>
              <a:gd name="connsiteY15421" fmla="*/ 80223 h 512833"/>
              <a:gd name="connsiteX15422" fmla="*/ 4783675 w 4972343"/>
              <a:gd name="connsiteY15422" fmla="*/ 87491 h 512833"/>
              <a:gd name="connsiteX15423" fmla="*/ 4776407 w 4972343"/>
              <a:gd name="connsiteY15423" fmla="*/ 80223 h 512833"/>
              <a:gd name="connsiteX15424" fmla="*/ 4783675 w 4972343"/>
              <a:gd name="connsiteY15424" fmla="*/ 72955 h 512833"/>
              <a:gd name="connsiteX15425" fmla="*/ 4755430 w 4972343"/>
              <a:gd name="connsiteY15425" fmla="*/ 72955 h 512833"/>
              <a:gd name="connsiteX15426" fmla="*/ 4762698 w 4972343"/>
              <a:gd name="connsiteY15426" fmla="*/ 80223 h 512833"/>
              <a:gd name="connsiteX15427" fmla="*/ 4755430 w 4972343"/>
              <a:gd name="connsiteY15427" fmla="*/ 87491 h 512833"/>
              <a:gd name="connsiteX15428" fmla="*/ 4748162 w 4972343"/>
              <a:gd name="connsiteY15428" fmla="*/ 80223 h 512833"/>
              <a:gd name="connsiteX15429" fmla="*/ 4755430 w 4972343"/>
              <a:gd name="connsiteY15429" fmla="*/ 72955 h 512833"/>
              <a:gd name="connsiteX15430" fmla="*/ 4727184 w 4972343"/>
              <a:gd name="connsiteY15430" fmla="*/ 72955 h 512833"/>
              <a:gd name="connsiteX15431" fmla="*/ 4734452 w 4972343"/>
              <a:gd name="connsiteY15431" fmla="*/ 80223 h 512833"/>
              <a:gd name="connsiteX15432" fmla="*/ 4727184 w 4972343"/>
              <a:gd name="connsiteY15432" fmla="*/ 87491 h 512833"/>
              <a:gd name="connsiteX15433" fmla="*/ 4719916 w 4972343"/>
              <a:gd name="connsiteY15433" fmla="*/ 80223 h 512833"/>
              <a:gd name="connsiteX15434" fmla="*/ 4727184 w 4972343"/>
              <a:gd name="connsiteY15434" fmla="*/ 72955 h 512833"/>
              <a:gd name="connsiteX15435" fmla="*/ 4698939 w 4972343"/>
              <a:gd name="connsiteY15435" fmla="*/ 72955 h 512833"/>
              <a:gd name="connsiteX15436" fmla="*/ 4706207 w 4972343"/>
              <a:gd name="connsiteY15436" fmla="*/ 80223 h 512833"/>
              <a:gd name="connsiteX15437" fmla="*/ 4698939 w 4972343"/>
              <a:gd name="connsiteY15437" fmla="*/ 87491 h 512833"/>
              <a:gd name="connsiteX15438" fmla="*/ 4691671 w 4972343"/>
              <a:gd name="connsiteY15438" fmla="*/ 80223 h 512833"/>
              <a:gd name="connsiteX15439" fmla="*/ 4698939 w 4972343"/>
              <a:gd name="connsiteY15439" fmla="*/ 72955 h 512833"/>
              <a:gd name="connsiteX15440" fmla="*/ 4670693 w 4972343"/>
              <a:gd name="connsiteY15440" fmla="*/ 72955 h 512833"/>
              <a:gd name="connsiteX15441" fmla="*/ 4677961 w 4972343"/>
              <a:gd name="connsiteY15441" fmla="*/ 80223 h 512833"/>
              <a:gd name="connsiteX15442" fmla="*/ 4670693 w 4972343"/>
              <a:gd name="connsiteY15442" fmla="*/ 87491 h 512833"/>
              <a:gd name="connsiteX15443" fmla="*/ 4663425 w 4972343"/>
              <a:gd name="connsiteY15443" fmla="*/ 80223 h 512833"/>
              <a:gd name="connsiteX15444" fmla="*/ 4670693 w 4972343"/>
              <a:gd name="connsiteY15444" fmla="*/ 72955 h 512833"/>
              <a:gd name="connsiteX15445" fmla="*/ 4642448 w 4972343"/>
              <a:gd name="connsiteY15445" fmla="*/ 72955 h 512833"/>
              <a:gd name="connsiteX15446" fmla="*/ 4649716 w 4972343"/>
              <a:gd name="connsiteY15446" fmla="*/ 80223 h 512833"/>
              <a:gd name="connsiteX15447" fmla="*/ 4642448 w 4972343"/>
              <a:gd name="connsiteY15447" fmla="*/ 87491 h 512833"/>
              <a:gd name="connsiteX15448" fmla="*/ 4635180 w 4972343"/>
              <a:gd name="connsiteY15448" fmla="*/ 80223 h 512833"/>
              <a:gd name="connsiteX15449" fmla="*/ 4642448 w 4972343"/>
              <a:gd name="connsiteY15449" fmla="*/ 72955 h 512833"/>
              <a:gd name="connsiteX15450" fmla="*/ 4614202 w 4972343"/>
              <a:gd name="connsiteY15450" fmla="*/ 72955 h 512833"/>
              <a:gd name="connsiteX15451" fmla="*/ 4621470 w 4972343"/>
              <a:gd name="connsiteY15451" fmla="*/ 80223 h 512833"/>
              <a:gd name="connsiteX15452" fmla="*/ 4614202 w 4972343"/>
              <a:gd name="connsiteY15452" fmla="*/ 87491 h 512833"/>
              <a:gd name="connsiteX15453" fmla="*/ 4606934 w 4972343"/>
              <a:gd name="connsiteY15453" fmla="*/ 80223 h 512833"/>
              <a:gd name="connsiteX15454" fmla="*/ 4614202 w 4972343"/>
              <a:gd name="connsiteY15454" fmla="*/ 72955 h 512833"/>
              <a:gd name="connsiteX15455" fmla="*/ 4585957 w 4972343"/>
              <a:gd name="connsiteY15455" fmla="*/ 72955 h 512833"/>
              <a:gd name="connsiteX15456" fmla="*/ 4593225 w 4972343"/>
              <a:gd name="connsiteY15456" fmla="*/ 80223 h 512833"/>
              <a:gd name="connsiteX15457" fmla="*/ 4585957 w 4972343"/>
              <a:gd name="connsiteY15457" fmla="*/ 87491 h 512833"/>
              <a:gd name="connsiteX15458" fmla="*/ 4578689 w 4972343"/>
              <a:gd name="connsiteY15458" fmla="*/ 80223 h 512833"/>
              <a:gd name="connsiteX15459" fmla="*/ 4585957 w 4972343"/>
              <a:gd name="connsiteY15459" fmla="*/ 72955 h 512833"/>
              <a:gd name="connsiteX15460" fmla="*/ 4557711 w 4972343"/>
              <a:gd name="connsiteY15460" fmla="*/ 72955 h 512833"/>
              <a:gd name="connsiteX15461" fmla="*/ 4564979 w 4972343"/>
              <a:gd name="connsiteY15461" fmla="*/ 80223 h 512833"/>
              <a:gd name="connsiteX15462" fmla="*/ 4557711 w 4972343"/>
              <a:gd name="connsiteY15462" fmla="*/ 87491 h 512833"/>
              <a:gd name="connsiteX15463" fmla="*/ 4550443 w 4972343"/>
              <a:gd name="connsiteY15463" fmla="*/ 80223 h 512833"/>
              <a:gd name="connsiteX15464" fmla="*/ 4557711 w 4972343"/>
              <a:gd name="connsiteY15464" fmla="*/ 72955 h 512833"/>
              <a:gd name="connsiteX15465" fmla="*/ 4529466 w 4972343"/>
              <a:gd name="connsiteY15465" fmla="*/ 72955 h 512833"/>
              <a:gd name="connsiteX15466" fmla="*/ 4536734 w 4972343"/>
              <a:gd name="connsiteY15466" fmla="*/ 80223 h 512833"/>
              <a:gd name="connsiteX15467" fmla="*/ 4529466 w 4972343"/>
              <a:gd name="connsiteY15467" fmla="*/ 87491 h 512833"/>
              <a:gd name="connsiteX15468" fmla="*/ 4522199 w 4972343"/>
              <a:gd name="connsiteY15468" fmla="*/ 80223 h 512833"/>
              <a:gd name="connsiteX15469" fmla="*/ 4529466 w 4972343"/>
              <a:gd name="connsiteY15469" fmla="*/ 72955 h 512833"/>
              <a:gd name="connsiteX15470" fmla="*/ 4501220 w 4972343"/>
              <a:gd name="connsiteY15470" fmla="*/ 72955 h 512833"/>
              <a:gd name="connsiteX15471" fmla="*/ 4508488 w 4972343"/>
              <a:gd name="connsiteY15471" fmla="*/ 80223 h 512833"/>
              <a:gd name="connsiteX15472" fmla="*/ 4501220 w 4972343"/>
              <a:gd name="connsiteY15472" fmla="*/ 87491 h 512833"/>
              <a:gd name="connsiteX15473" fmla="*/ 4493952 w 4972343"/>
              <a:gd name="connsiteY15473" fmla="*/ 80223 h 512833"/>
              <a:gd name="connsiteX15474" fmla="*/ 4501220 w 4972343"/>
              <a:gd name="connsiteY15474" fmla="*/ 72955 h 512833"/>
              <a:gd name="connsiteX15475" fmla="*/ 4472975 w 4972343"/>
              <a:gd name="connsiteY15475" fmla="*/ 72955 h 512833"/>
              <a:gd name="connsiteX15476" fmla="*/ 4480243 w 4972343"/>
              <a:gd name="connsiteY15476" fmla="*/ 80223 h 512833"/>
              <a:gd name="connsiteX15477" fmla="*/ 4472975 w 4972343"/>
              <a:gd name="connsiteY15477" fmla="*/ 87491 h 512833"/>
              <a:gd name="connsiteX15478" fmla="*/ 4465707 w 4972343"/>
              <a:gd name="connsiteY15478" fmla="*/ 80223 h 512833"/>
              <a:gd name="connsiteX15479" fmla="*/ 4472975 w 4972343"/>
              <a:gd name="connsiteY15479" fmla="*/ 72955 h 512833"/>
              <a:gd name="connsiteX15480" fmla="*/ 4444729 w 4972343"/>
              <a:gd name="connsiteY15480" fmla="*/ 72955 h 512833"/>
              <a:gd name="connsiteX15481" fmla="*/ 4451997 w 4972343"/>
              <a:gd name="connsiteY15481" fmla="*/ 80223 h 512833"/>
              <a:gd name="connsiteX15482" fmla="*/ 4444729 w 4972343"/>
              <a:gd name="connsiteY15482" fmla="*/ 87491 h 512833"/>
              <a:gd name="connsiteX15483" fmla="*/ 4437461 w 4972343"/>
              <a:gd name="connsiteY15483" fmla="*/ 80223 h 512833"/>
              <a:gd name="connsiteX15484" fmla="*/ 4444729 w 4972343"/>
              <a:gd name="connsiteY15484" fmla="*/ 72955 h 512833"/>
              <a:gd name="connsiteX15485" fmla="*/ 4416484 w 4972343"/>
              <a:gd name="connsiteY15485" fmla="*/ 72955 h 512833"/>
              <a:gd name="connsiteX15486" fmla="*/ 4423752 w 4972343"/>
              <a:gd name="connsiteY15486" fmla="*/ 80223 h 512833"/>
              <a:gd name="connsiteX15487" fmla="*/ 4416484 w 4972343"/>
              <a:gd name="connsiteY15487" fmla="*/ 87491 h 512833"/>
              <a:gd name="connsiteX15488" fmla="*/ 4409217 w 4972343"/>
              <a:gd name="connsiteY15488" fmla="*/ 80223 h 512833"/>
              <a:gd name="connsiteX15489" fmla="*/ 4416484 w 4972343"/>
              <a:gd name="connsiteY15489" fmla="*/ 72955 h 512833"/>
              <a:gd name="connsiteX15490" fmla="*/ 4388238 w 4972343"/>
              <a:gd name="connsiteY15490" fmla="*/ 72955 h 512833"/>
              <a:gd name="connsiteX15491" fmla="*/ 4395506 w 4972343"/>
              <a:gd name="connsiteY15491" fmla="*/ 80223 h 512833"/>
              <a:gd name="connsiteX15492" fmla="*/ 4388238 w 4972343"/>
              <a:gd name="connsiteY15492" fmla="*/ 87491 h 512833"/>
              <a:gd name="connsiteX15493" fmla="*/ 4380970 w 4972343"/>
              <a:gd name="connsiteY15493" fmla="*/ 80223 h 512833"/>
              <a:gd name="connsiteX15494" fmla="*/ 4388238 w 4972343"/>
              <a:gd name="connsiteY15494" fmla="*/ 72955 h 512833"/>
              <a:gd name="connsiteX15495" fmla="*/ 4359993 w 4972343"/>
              <a:gd name="connsiteY15495" fmla="*/ 72955 h 512833"/>
              <a:gd name="connsiteX15496" fmla="*/ 4367261 w 4972343"/>
              <a:gd name="connsiteY15496" fmla="*/ 80223 h 512833"/>
              <a:gd name="connsiteX15497" fmla="*/ 4359993 w 4972343"/>
              <a:gd name="connsiteY15497" fmla="*/ 87491 h 512833"/>
              <a:gd name="connsiteX15498" fmla="*/ 4352725 w 4972343"/>
              <a:gd name="connsiteY15498" fmla="*/ 80223 h 512833"/>
              <a:gd name="connsiteX15499" fmla="*/ 4359993 w 4972343"/>
              <a:gd name="connsiteY15499" fmla="*/ 72955 h 512833"/>
              <a:gd name="connsiteX15500" fmla="*/ 4331747 w 4972343"/>
              <a:gd name="connsiteY15500" fmla="*/ 72955 h 512833"/>
              <a:gd name="connsiteX15501" fmla="*/ 4339015 w 4972343"/>
              <a:gd name="connsiteY15501" fmla="*/ 80223 h 512833"/>
              <a:gd name="connsiteX15502" fmla="*/ 4331747 w 4972343"/>
              <a:gd name="connsiteY15502" fmla="*/ 87491 h 512833"/>
              <a:gd name="connsiteX15503" fmla="*/ 4324479 w 4972343"/>
              <a:gd name="connsiteY15503" fmla="*/ 80223 h 512833"/>
              <a:gd name="connsiteX15504" fmla="*/ 4331747 w 4972343"/>
              <a:gd name="connsiteY15504" fmla="*/ 72955 h 512833"/>
              <a:gd name="connsiteX15505" fmla="*/ 4303503 w 4972343"/>
              <a:gd name="connsiteY15505" fmla="*/ 72955 h 512833"/>
              <a:gd name="connsiteX15506" fmla="*/ 4310771 w 4972343"/>
              <a:gd name="connsiteY15506" fmla="*/ 80223 h 512833"/>
              <a:gd name="connsiteX15507" fmla="*/ 4303503 w 4972343"/>
              <a:gd name="connsiteY15507" fmla="*/ 87491 h 512833"/>
              <a:gd name="connsiteX15508" fmla="*/ 4296235 w 4972343"/>
              <a:gd name="connsiteY15508" fmla="*/ 80223 h 512833"/>
              <a:gd name="connsiteX15509" fmla="*/ 4303503 w 4972343"/>
              <a:gd name="connsiteY15509" fmla="*/ 72955 h 512833"/>
              <a:gd name="connsiteX15510" fmla="*/ 4275256 w 4972343"/>
              <a:gd name="connsiteY15510" fmla="*/ 72955 h 512833"/>
              <a:gd name="connsiteX15511" fmla="*/ 4282524 w 4972343"/>
              <a:gd name="connsiteY15511" fmla="*/ 80223 h 512833"/>
              <a:gd name="connsiteX15512" fmla="*/ 4275256 w 4972343"/>
              <a:gd name="connsiteY15512" fmla="*/ 87491 h 512833"/>
              <a:gd name="connsiteX15513" fmla="*/ 4267988 w 4972343"/>
              <a:gd name="connsiteY15513" fmla="*/ 80223 h 512833"/>
              <a:gd name="connsiteX15514" fmla="*/ 4275256 w 4972343"/>
              <a:gd name="connsiteY15514" fmla="*/ 72955 h 512833"/>
              <a:gd name="connsiteX15515" fmla="*/ 4247011 w 4972343"/>
              <a:gd name="connsiteY15515" fmla="*/ 72955 h 512833"/>
              <a:gd name="connsiteX15516" fmla="*/ 4254280 w 4972343"/>
              <a:gd name="connsiteY15516" fmla="*/ 80223 h 512833"/>
              <a:gd name="connsiteX15517" fmla="*/ 4247011 w 4972343"/>
              <a:gd name="connsiteY15517" fmla="*/ 87491 h 512833"/>
              <a:gd name="connsiteX15518" fmla="*/ 4239744 w 4972343"/>
              <a:gd name="connsiteY15518" fmla="*/ 80223 h 512833"/>
              <a:gd name="connsiteX15519" fmla="*/ 4247011 w 4972343"/>
              <a:gd name="connsiteY15519" fmla="*/ 72955 h 512833"/>
              <a:gd name="connsiteX15520" fmla="*/ 4218765 w 4972343"/>
              <a:gd name="connsiteY15520" fmla="*/ 72955 h 512833"/>
              <a:gd name="connsiteX15521" fmla="*/ 4226033 w 4972343"/>
              <a:gd name="connsiteY15521" fmla="*/ 80223 h 512833"/>
              <a:gd name="connsiteX15522" fmla="*/ 4218765 w 4972343"/>
              <a:gd name="connsiteY15522" fmla="*/ 87491 h 512833"/>
              <a:gd name="connsiteX15523" fmla="*/ 4211497 w 4972343"/>
              <a:gd name="connsiteY15523" fmla="*/ 80223 h 512833"/>
              <a:gd name="connsiteX15524" fmla="*/ 4218765 w 4972343"/>
              <a:gd name="connsiteY15524" fmla="*/ 72955 h 512833"/>
              <a:gd name="connsiteX15525" fmla="*/ 4190521 w 4972343"/>
              <a:gd name="connsiteY15525" fmla="*/ 72955 h 512833"/>
              <a:gd name="connsiteX15526" fmla="*/ 4197789 w 4972343"/>
              <a:gd name="connsiteY15526" fmla="*/ 80223 h 512833"/>
              <a:gd name="connsiteX15527" fmla="*/ 4190521 w 4972343"/>
              <a:gd name="connsiteY15527" fmla="*/ 87491 h 512833"/>
              <a:gd name="connsiteX15528" fmla="*/ 4183253 w 4972343"/>
              <a:gd name="connsiteY15528" fmla="*/ 80223 h 512833"/>
              <a:gd name="connsiteX15529" fmla="*/ 4190521 w 4972343"/>
              <a:gd name="connsiteY15529" fmla="*/ 72955 h 512833"/>
              <a:gd name="connsiteX15530" fmla="*/ 4162274 w 4972343"/>
              <a:gd name="connsiteY15530" fmla="*/ 72955 h 512833"/>
              <a:gd name="connsiteX15531" fmla="*/ 4169542 w 4972343"/>
              <a:gd name="connsiteY15531" fmla="*/ 80223 h 512833"/>
              <a:gd name="connsiteX15532" fmla="*/ 4162274 w 4972343"/>
              <a:gd name="connsiteY15532" fmla="*/ 87491 h 512833"/>
              <a:gd name="connsiteX15533" fmla="*/ 4155006 w 4972343"/>
              <a:gd name="connsiteY15533" fmla="*/ 80223 h 512833"/>
              <a:gd name="connsiteX15534" fmla="*/ 4162274 w 4972343"/>
              <a:gd name="connsiteY15534" fmla="*/ 72955 h 512833"/>
              <a:gd name="connsiteX15535" fmla="*/ 4134030 w 4972343"/>
              <a:gd name="connsiteY15535" fmla="*/ 72955 h 512833"/>
              <a:gd name="connsiteX15536" fmla="*/ 4141298 w 4972343"/>
              <a:gd name="connsiteY15536" fmla="*/ 80223 h 512833"/>
              <a:gd name="connsiteX15537" fmla="*/ 4134030 w 4972343"/>
              <a:gd name="connsiteY15537" fmla="*/ 87491 h 512833"/>
              <a:gd name="connsiteX15538" fmla="*/ 4126762 w 4972343"/>
              <a:gd name="connsiteY15538" fmla="*/ 80223 h 512833"/>
              <a:gd name="connsiteX15539" fmla="*/ 4134030 w 4972343"/>
              <a:gd name="connsiteY15539" fmla="*/ 72955 h 512833"/>
              <a:gd name="connsiteX15540" fmla="*/ 4105783 w 4972343"/>
              <a:gd name="connsiteY15540" fmla="*/ 72955 h 512833"/>
              <a:gd name="connsiteX15541" fmla="*/ 4113051 w 4972343"/>
              <a:gd name="connsiteY15541" fmla="*/ 80223 h 512833"/>
              <a:gd name="connsiteX15542" fmla="*/ 4105783 w 4972343"/>
              <a:gd name="connsiteY15542" fmla="*/ 87491 h 512833"/>
              <a:gd name="connsiteX15543" fmla="*/ 4098515 w 4972343"/>
              <a:gd name="connsiteY15543" fmla="*/ 80223 h 512833"/>
              <a:gd name="connsiteX15544" fmla="*/ 4105783 w 4972343"/>
              <a:gd name="connsiteY15544" fmla="*/ 72955 h 512833"/>
              <a:gd name="connsiteX15545" fmla="*/ 4077539 w 4972343"/>
              <a:gd name="connsiteY15545" fmla="*/ 72955 h 512833"/>
              <a:gd name="connsiteX15546" fmla="*/ 4084807 w 4972343"/>
              <a:gd name="connsiteY15546" fmla="*/ 80223 h 512833"/>
              <a:gd name="connsiteX15547" fmla="*/ 4077539 w 4972343"/>
              <a:gd name="connsiteY15547" fmla="*/ 87491 h 512833"/>
              <a:gd name="connsiteX15548" fmla="*/ 4070271 w 4972343"/>
              <a:gd name="connsiteY15548" fmla="*/ 80223 h 512833"/>
              <a:gd name="connsiteX15549" fmla="*/ 4077539 w 4972343"/>
              <a:gd name="connsiteY15549" fmla="*/ 72955 h 512833"/>
              <a:gd name="connsiteX15550" fmla="*/ 4049292 w 4972343"/>
              <a:gd name="connsiteY15550" fmla="*/ 72955 h 512833"/>
              <a:gd name="connsiteX15551" fmla="*/ 4056560 w 4972343"/>
              <a:gd name="connsiteY15551" fmla="*/ 80223 h 512833"/>
              <a:gd name="connsiteX15552" fmla="*/ 4049292 w 4972343"/>
              <a:gd name="connsiteY15552" fmla="*/ 87491 h 512833"/>
              <a:gd name="connsiteX15553" fmla="*/ 4042024 w 4972343"/>
              <a:gd name="connsiteY15553" fmla="*/ 80223 h 512833"/>
              <a:gd name="connsiteX15554" fmla="*/ 4049292 w 4972343"/>
              <a:gd name="connsiteY15554" fmla="*/ 72955 h 512833"/>
              <a:gd name="connsiteX15555" fmla="*/ 4021048 w 4972343"/>
              <a:gd name="connsiteY15555" fmla="*/ 72955 h 512833"/>
              <a:gd name="connsiteX15556" fmla="*/ 4028315 w 4972343"/>
              <a:gd name="connsiteY15556" fmla="*/ 80223 h 512833"/>
              <a:gd name="connsiteX15557" fmla="*/ 4021048 w 4972343"/>
              <a:gd name="connsiteY15557" fmla="*/ 87491 h 512833"/>
              <a:gd name="connsiteX15558" fmla="*/ 4013780 w 4972343"/>
              <a:gd name="connsiteY15558" fmla="*/ 80223 h 512833"/>
              <a:gd name="connsiteX15559" fmla="*/ 4021048 w 4972343"/>
              <a:gd name="connsiteY15559" fmla="*/ 72955 h 512833"/>
              <a:gd name="connsiteX15560" fmla="*/ 3992801 w 4972343"/>
              <a:gd name="connsiteY15560" fmla="*/ 72955 h 512833"/>
              <a:gd name="connsiteX15561" fmla="*/ 4000069 w 4972343"/>
              <a:gd name="connsiteY15561" fmla="*/ 80223 h 512833"/>
              <a:gd name="connsiteX15562" fmla="*/ 3992801 w 4972343"/>
              <a:gd name="connsiteY15562" fmla="*/ 87491 h 512833"/>
              <a:gd name="connsiteX15563" fmla="*/ 3985533 w 4972343"/>
              <a:gd name="connsiteY15563" fmla="*/ 80223 h 512833"/>
              <a:gd name="connsiteX15564" fmla="*/ 3992801 w 4972343"/>
              <a:gd name="connsiteY15564" fmla="*/ 72955 h 512833"/>
              <a:gd name="connsiteX15565" fmla="*/ 3964557 w 4972343"/>
              <a:gd name="connsiteY15565" fmla="*/ 72955 h 512833"/>
              <a:gd name="connsiteX15566" fmla="*/ 3971825 w 4972343"/>
              <a:gd name="connsiteY15566" fmla="*/ 80223 h 512833"/>
              <a:gd name="connsiteX15567" fmla="*/ 3964557 w 4972343"/>
              <a:gd name="connsiteY15567" fmla="*/ 87491 h 512833"/>
              <a:gd name="connsiteX15568" fmla="*/ 3957289 w 4972343"/>
              <a:gd name="connsiteY15568" fmla="*/ 80223 h 512833"/>
              <a:gd name="connsiteX15569" fmla="*/ 3964557 w 4972343"/>
              <a:gd name="connsiteY15569" fmla="*/ 72955 h 512833"/>
              <a:gd name="connsiteX15570" fmla="*/ 3936310 w 4972343"/>
              <a:gd name="connsiteY15570" fmla="*/ 72955 h 512833"/>
              <a:gd name="connsiteX15571" fmla="*/ 3943578 w 4972343"/>
              <a:gd name="connsiteY15571" fmla="*/ 80223 h 512833"/>
              <a:gd name="connsiteX15572" fmla="*/ 3936310 w 4972343"/>
              <a:gd name="connsiteY15572" fmla="*/ 87491 h 512833"/>
              <a:gd name="connsiteX15573" fmla="*/ 3929042 w 4972343"/>
              <a:gd name="connsiteY15573" fmla="*/ 80223 h 512833"/>
              <a:gd name="connsiteX15574" fmla="*/ 3936310 w 4972343"/>
              <a:gd name="connsiteY15574" fmla="*/ 72955 h 512833"/>
              <a:gd name="connsiteX15575" fmla="*/ 3908066 w 4972343"/>
              <a:gd name="connsiteY15575" fmla="*/ 72955 h 512833"/>
              <a:gd name="connsiteX15576" fmla="*/ 3915334 w 4972343"/>
              <a:gd name="connsiteY15576" fmla="*/ 80223 h 512833"/>
              <a:gd name="connsiteX15577" fmla="*/ 3908066 w 4972343"/>
              <a:gd name="connsiteY15577" fmla="*/ 87491 h 512833"/>
              <a:gd name="connsiteX15578" fmla="*/ 3900798 w 4972343"/>
              <a:gd name="connsiteY15578" fmla="*/ 80223 h 512833"/>
              <a:gd name="connsiteX15579" fmla="*/ 3908066 w 4972343"/>
              <a:gd name="connsiteY15579" fmla="*/ 72955 h 512833"/>
              <a:gd name="connsiteX15580" fmla="*/ 3879819 w 4972343"/>
              <a:gd name="connsiteY15580" fmla="*/ 72955 h 512833"/>
              <a:gd name="connsiteX15581" fmla="*/ 3887088 w 4972343"/>
              <a:gd name="connsiteY15581" fmla="*/ 80223 h 512833"/>
              <a:gd name="connsiteX15582" fmla="*/ 3879819 w 4972343"/>
              <a:gd name="connsiteY15582" fmla="*/ 87491 h 512833"/>
              <a:gd name="connsiteX15583" fmla="*/ 3872552 w 4972343"/>
              <a:gd name="connsiteY15583" fmla="*/ 80223 h 512833"/>
              <a:gd name="connsiteX15584" fmla="*/ 3879819 w 4972343"/>
              <a:gd name="connsiteY15584" fmla="*/ 72955 h 512833"/>
              <a:gd name="connsiteX15585" fmla="*/ 3851575 w 4972343"/>
              <a:gd name="connsiteY15585" fmla="*/ 72955 h 512833"/>
              <a:gd name="connsiteX15586" fmla="*/ 3858843 w 4972343"/>
              <a:gd name="connsiteY15586" fmla="*/ 80223 h 512833"/>
              <a:gd name="connsiteX15587" fmla="*/ 3851575 w 4972343"/>
              <a:gd name="connsiteY15587" fmla="*/ 87491 h 512833"/>
              <a:gd name="connsiteX15588" fmla="*/ 3844307 w 4972343"/>
              <a:gd name="connsiteY15588" fmla="*/ 80223 h 512833"/>
              <a:gd name="connsiteX15589" fmla="*/ 3851575 w 4972343"/>
              <a:gd name="connsiteY15589" fmla="*/ 72955 h 512833"/>
              <a:gd name="connsiteX15590" fmla="*/ 3823328 w 4972343"/>
              <a:gd name="connsiteY15590" fmla="*/ 72955 h 512833"/>
              <a:gd name="connsiteX15591" fmla="*/ 3830597 w 4972343"/>
              <a:gd name="connsiteY15591" fmla="*/ 80223 h 512833"/>
              <a:gd name="connsiteX15592" fmla="*/ 3823328 w 4972343"/>
              <a:gd name="connsiteY15592" fmla="*/ 87491 h 512833"/>
              <a:gd name="connsiteX15593" fmla="*/ 3816061 w 4972343"/>
              <a:gd name="connsiteY15593" fmla="*/ 80223 h 512833"/>
              <a:gd name="connsiteX15594" fmla="*/ 3823328 w 4972343"/>
              <a:gd name="connsiteY15594" fmla="*/ 72955 h 512833"/>
              <a:gd name="connsiteX15595" fmla="*/ 3795084 w 4972343"/>
              <a:gd name="connsiteY15595" fmla="*/ 72955 h 512833"/>
              <a:gd name="connsiteX15596" fmla="*/ 3802352 w 4972343"/>
              <a:gd name="connsiteY15596" fmla="*/ 80223 h 512833"/>
              <a:gd name="connsiteX15597" fmla="*/ 3795084 w 4972343"/>
              <a:gd name="connsiteY15597" fmla="*/ 87491 h 512833"/>
              <a:gd name="connsiteX15598" fmla="*/ 3787816 w 4972343"/>
              <a:gd name="connsiteY15598" fmla="*/ 80223 h 512833"/>
              <a:gd name="connsiteX15599" fmla="*/ 3795084 w 4972343"/>
              <a:gd name="connsiteY15599" fmla="*/ 72955 h 512833"/>
              <a:gd name="connsiteX15600" fmla="*/ 3766837 w 4972343"/>
              <a:gd name="connsiteY15600" fmla="*/ 72955 h 512833"/>
              <a:gd name="connsiteX15601" fmla="*/ 3774105 w 4972343"/>
              <a:gd name="connsiteY15601" fmla="*/ 80223 h 512833"/>
              <a:gd name="connsiteX15602" fmla="*/ 3766837 w 4972343"/>
              <a:gd name="connsiteY15602" fmla="*/ 87491 h 512833"/>
              <a:gd name="connsiteX15603" fmla="*/ 3759570 w 4972343"/>
              <a:gd name="connsiteY15603" fmla="*/ 80223 h 512833"/>
              <a:gd name="connsiteX15604" fmla="*/ 3766837 w 4972343"/>
              <a:gd name="connsiteY15604" fmla="*/ 72955 h 512833"/>
              <a:gd name="connsiteX15605" fmla="*/ 3738593 w 4972343"/>
              <a:gd name="connsiteY15605" fmla="*/ 72955 h 512833"/>
              <a:gd name="connsiteX15606" fmla="*/ 3745861 w 4972343"/>
              <a:gd name="connsiteY15606" fmla="*/ 80223 h 512833"/>
              <a:gd name="connsiteX15607" fmla="*/ 3738593 w 4972343"/>
              <a:gd name="connsiteY15607" fmla="*/ 87491 h 512833"/>
              <a:gd name="connsiteX15608" fmla="*/ 3731325 w 4972343"/>
              <a:gd name="connsiteY15608" fmla="*/ 80223 h 512833"/>
              <a:gd name="connsiteX15609" fmla="*/ 3738593 w 4972343"/>
              <a:gd name="connsiteY15609" fmla="*/ 72955 h 512833"/>
              <a:gd name="connsiteX15610" fmla="*/ 3710347 w 4972343"/>
              <a:gd name="connsiteY15610" fmla="*/ 72955 h 512833"/>
              <a:gd name="connsiteX15611" fmla="*/ 3717615 w 4972343"/>
              <a:gd name="connsiteY15611" fmla="*/ 80223 h 512833"/>
              <a:gd name="connsiteX15612" fmla="*/ 3710347 w 4972343"/>
              <a:gd name="connsiteY15612" fmla="*/ 87491 h 512833"/>
              <a:gd name="connsiteX15613" fmla="*/ 3703079 w 4972343"/>
              <a:gd name="connsiteY15613" fmla="*/ 80223 h 512833"/>
              <a:gd name="connsiteX15614" fmla="*/ 3710347 w 4972343"/>
              <a:gd name="connsiteY15614" fmla="*/ 72955 h 512833"/>
              <a:gd name="connsiteX15615" fmla="*/ 3682102 w 4972343"/>
              <a:gd name="connsiteY15615" fmla="*/ 72955 h 512833"/>
              <a:gd name="connsiteX15616" fmla="*/ 3689370 w 4972343"/>
              <a:gd name="connsiteY15616" fmla="*/ 80223 h 512833"/>
              <a:gd name="connsiteX15617" fmla="*/ 3682102 w 4972343"/>
              <a:gd name="connsiteY15617" fmla="*/ 87491 h 512833"/>
              <a:gd name="connsiteX15618" fmla="*/ 3674834 w 4972343"/>
              <a:gd name="connsiteY15618" fmla="*/ 80223 h 512833"/>
              <a:gd name="connsiteX15619" fmla="*/ 3682102 w 4972343"/>
              <a:gd name="connsiteY15619" fmla="*/ 72955 h 512833"/>
              <a:gd name="connsiteX15620" fmla="*/ 3653855 w 4972343"/>
              <a:gd name="connsiteY15620" fmla="*/ 72955 h 512833"/>
              <a:gd name="connsiteX15621" fmla="*/ 3661124 w 4972343"/>
              <a:gd name="connsiteY15621" fmla="*/ 80223 h 512833"/>
              <a:gd name="connsiteX15622" fmla="*/ 3653855 w 4972343"/>
              <a:gd name="connsiteY15622" fmla="*/ 87491 h 512833"/>
              <a:gd name="connsiteX15623" fmla="*/ 3646588 w 4972343"/>
              <a:gd name="connsiteY15623" fmla="*/ 80223 h 512833"/>
              <a:gd name="connsiteX15624" fmla="*/ 3653855 w 4972343"/>
              <a:gd name="connsiteY15624" fmla="*/ 72955 h 512833"/>
              <a:gd name="connsiteX15625" fmla="*/ 3625611 w 4972343"/>
              <a:gd name="connsiteY15625" fmla="*/ 72955 h 512833"/>
              <a:gd name="connsiteX15626" fmla="*/ 3632879 w 4972343"/>
              <a:gd name="connsiteY15626" fmla="*/ 80223 h 512833"/>
              <a:gd name="connsiteX15627" fmla="*/ 3625611 w 4972343"/>
              <a:gd name="connsiteY15627" fmla="*/ 87491 h 512833"/>
              <a:gd name="connsiteX15628" fmla="*/ 3618343 w 4972343"/>
              <a:gd name="connsiteY15628" fmla="*/ 80223 h 512833"/>
              <a:gd name="connsiteX15629" fmla="*/ 3625611 w 4972343"/>
              <a:gd name="connsiteY15629" fmla="*/ 72955 h 512833"/>
              <a:gd name="connsiteX15630" fmla="*/ 3597365 w 4972343"/>
              <a:gd name="connsiteY15630" fmla="*/ 72955 h 512833"/>
              <a:gd name="connsiteX15631" fmla="*/ 3604633 w 4972343"/>
              <a:gd name="connsiteY15631" fmla="*/ 80223 h 512833"/>
              <a:gd name="connsiteX15632" fmla="*/ 3597365 w 4972343"/>
              <a:gd name="connsiteY15632" fmla="*/ 87491 h 512833"/>
              <a:gd name="connsiteX15633" fmla="*/ 3590097 w 4972343"/>
              <a:gd name="connsiteY15633" fmla="*/ 80223 h 512833"/>
              <a:gd name="connsiteX15634" fmla="*/ 3597365 w 4972343"/>
              <a:gd name="connsiteY15634" fmla="*/ 72955 h 512833"/>
              <a:gd name="connsiteX15635" fmla="*/ 3569120 w 4972343"/>
              <a:gd name="connsiteY15635" fmla="*/ 72955 h 512833"/>
              <a:gd name="connsiteX15636" fmla="*/ 3576388 w 4972343"/>
              <a:gd name="connsiteY15636" fmla="*/ 80223 h 512833"/>
              <a:gd name="connsiteX15637" fmla="*/ 3569120 w 4972343"/>
              <a:gd name="connsiteY15637" fmla="*/ 87491 h 512833"/>
              <a:gd name="connsiteX15638" fmla="*/ 3561852 w 4972343"/>
              <a:gd name="connsiteY15638" fmla="*/ 80223 h 512833"/>
              <a:gd name="connsiteX15639" fmla="*/ 3569120 w 4972343"/>
              <a:gd name="connsiteY15639" fmla="*/ 72955 h 512833"/>
              <a:gd name="connsiteX15640" fmla="*/ 3540874 w 4972343"/>
              <a:gd name="connsiteY15640" fmla="*/ 72955 h 512833"/>
              <a:gd name="connsiteX15641" fmla="*/ 3548142 w 4972343"/>
              <a:gd name="connsiteY15641" fmla="*/ 80223 h 512833"/>
              <a:gd name="connsiteX15642" fmla="*/ 3540874 w 4972343"/>
              <a:gd name="connsiteY15642" fmla="*/ 87491 h 512833"/>
              <a:gd name="connsiteX15643" fmla="*/ 3533606 w 4972343"/>
              <a:gd name="connsiteY15643" fmla="*/ 80223 h 512833"/>
              <a:gd name="connsiteX15644" fmla="*/ 3540874 w 4972343"/>
              <a:gd name="connsiteY15644" fmla="*/ 72955 h 512833"/>
              <a:gd name="connsiteX15645" fmla="*/ 3512629 w 4972343"/>
              <a:gd name="connsiteY15645" fmla="*/ 72955 h 512833"/>
              <a:gd name="connsiteX15646" fmla="*/ 3519897 w 4972343"/>
              <a:gd name="connsiteY15646" fmla="*/ 80223 h 512833"/>
              <a:gd name="connsiteX15647" fmla="*/ 3512629 w 4972343"/>
              <a:gd name="connsiteY15647" fmla="*/ 87491 h 512833"/>
              <a:gd name="connsiteX15648" fmla="*/ 3505361 w 4972343"/>
              <a:gd name="connsiteY15648" fmla="*/ 80223 h 512833"/>
              <a:gd name="connsiteX15649" fmla="*/ 3512629 w 4972343"/>
              <a:gd name="connsiteY15649" fmla="*/ 72955 h 512833"/>
              <a:gd name="connsiteX15650" fmla="*/ 3484383 w 4972343"/>
              <a:gd name="connsiteY15650" fmla="*/ 72955 h 512833"/>
              <a:gd name="connsiteX15651" fmla="*/ 3491651 w 4972343"/>
              <a:gd name="connsiteY15651" fmla="*/ 80223 h 512833"/>
              <a:gd name="connsiteX15652" fmla="*/ 3484383 w 4972343"/>
              <a:gd name="connsiteY15652" fmla="*/ 87491 h 512833"/>
              <a:gd name="connsiteX15653" fmla="*/ 3477115 w 4972343"/>
              <a:gd name="connsiteY15653" fmla="*/ 80223 h 512833"/>
              <a:gd name="connsiteX15654" fmla="*/ 3484383 w 4972343"/>
              <a:gd name="connsiteY15654" fmla="*/ 72955 h 512833"/>
              <a:gd name="connsiteX15655" fmla="*/ 3456137 w 4972343"/>
              <a:gd name="connsiteY15655" fmla="*/ 72955 h 512833"/>
              <a:gd name="connsiteX15656" fmla="*/ 3463405 w 4972343"/>
              <a:gd name="connsiteY15656" fmla="*/ 80223 h 512833"/>
              <a:gd name="connsiteX15657" fmla="*/ 3456137 w 4972343"/>
              <a:gd name="connsiteY15657" fmla="*/ 87491 h 512833"/>
              <a:gd name="connsiteX15658" fmla="*/ 3448870 w 4972343"/>
              <a:gd name="connsiteY15658" fmla="*/ 80223 h 512833"/>
              <a:gd name="connsiteX15659" fmla="*/ 3456137 w 4972343"/>
              <a:gd name="connsiteY15659" fmla="*/ 72955 h 512833"/>
              <a:gd name="connsiteX15660" fmla="*/ 3427892 w 4972343"/>
              <a:gd name="connsiteY15660" fmla="*/ 72955 h 512833"/>
              <a:gd name="connsiteX15661" fmla="*/ 3435160 w 4972343"/>
              <a:gd name="connsiteY15661" fmla="*/ 80223 h 512833"/>
              <a:gd name="connsiteX15662" fmla="*/ 3427892 w 4972343"/>
              <a:gd name="connsiteY15662" fmla="*/ 87491 h 512833"/>
              <a:gd name="connsiteX15663" fmla="*/ 3420624 w 4972343"/>
              <a:gd name="connsiteY15663" fmla="*/ 80223 h 512833"/>
              <a:gd name="connsiteX15664" fmla="*/ 3427892 w 4972343"/>
              <a:gd name="connsiteY15664" fmla="*/ 72955 h 512833"/>
              <a:gd name="connsiteX15665" fmla="*/ 3399647 w 4972343"/>
              <a:gd name="connsiteY15665" fmla="*/ 72955 h 512833"/>
              <a:gd name="connsiteX15666" fmla="*/ 3406914 w 4972343"/>
              <a:gd name="connsiteY15666" fmla="*/ 80223 h 512833"/>
              <a:gd name="connsiteX15667" fmla="*/ 3399647 w 4972343"/>
              <a:gd name="connsiteY15667" fmla="*/ 87491 h 512833"/>
              <a:gd name="connsiteX15668" fmla="*/ 3392379 w 4972343"/>
              <a:gd name="connsiteY15668" fmla="*/ 80223 h 512833"/>
              <a:gd name="connsiteX15669" fmla="*/ 3399647 w 4972343"/>
              <a:gd name="connsiteY15669" fmla="*/ 72955 h 512833"/>
              <a:gd name="connsiteX15670" fmla="*/ 3371401 w 4972343"/>
              <a:gd name="connsiteY15670" fmla="*/ 72955 h 512833"/>
              <a:gd name="connsiteX15671" fmla="*/ 3378669 w 4972343"/>
              <a:gd name="connsiteY15671" fmla="*/ 80223 h 512833"/>
              <a:gd name="connsiteX15672" fmla="*/ 3371401 w 4972343"/>
              <a:gd name="connsiteY15672" fmla="*/ 87491 h 512833"/>
              <a:gd name="connsiteX15673" fmla="*/ 3364133 w 4972343"/>
              <a:gd name="connsiteY15673" fmla="*/ 80223 h 512833"/>
              <a:gd name="connsiteX15674" fmla="*/ 3371401 w 4972343"/>
              <a:gd name="connsiteY15674" fmla="*/ 72955 h 512833"/>
              <a:gd name="connsiteX15675" fmla="*/ 3343156 w 4972343"/>
              <a:gd name="connsiteY15675" fmla="*/ 72955 h 512833"/>
              <a:gd name="connsiteX15676" fmla="*/ 3350424 w 4972343"/>
              <a:gd name="connsiteY15676" fmla="*/ 80223 h 512833"/>
              <a:gd name="connsiteX15677" fmla="*/ 3343156 w 4972343"/>
              <a:gd name="connsiteY15677" fmla="*/ 87491 h 512833"/>
              <a:gd name="connsiteX15678" fmla="*/ 3335888 w 4972343"/>
              <a:gd name="connsiteY15678" fmla="*/ 80223 h 512833"/>
              <a:gd name="connsiteX15679" fmla="*/ 3343156 w 4972343"/>
              <a:gd name="connsiteY15679" fmla="*/ 72955 h 512833"/>
              <a:gd name="connsiteX15680" fmla="*/ 3314910 w 4972343"/>
              <a:gd name="connsiteY15680" fmla="*/ 72955 h 512833"/>
              <a:gd name="connsiteX15681" fmla="*/ 3322178 w 4972343"/>
              <a:gd name="connsiteY15681" fmla="*/ 80223 h 512833"/>
              <a:gd name="connsiteX15682" fmla="*/ 3314910 w 4972343"/>
              <a:gd name="connsiteY15682" fmla="*/ 87491 h 512833"/>
              <a:gd name="connsiteX15683" fmla="*/ 3307642 w 4972343"/>
              <a:gd name="connsiteY15683" fmla="*/ 80223 h 512833"/>
              <a:gd name="connsiteX15684" fmla="*/ 3314910 w 4972343"/>
              <a:gd name="connsiteY15684" fmla="*/ 72955 h 512833"/>
              <a:gd name="connsiteX15685" fmla="*/ 3286692 w 4972343"/>
              <a:gd name="connsiteY15685" fmla="*/ 72955 h 512833"/>
              <a:gd name="connsiteX15686" fmla="*/ 3293960 w 4972343"/>
              <a:gd name="connsiteY15686" fmla="*/ 80223 h 512833"/>
              <a:gd name="connsiteX15687" fmla="*/ 3286692 w 4972343"/>
              <a:gd name="connsiteY15687" fmla="*/ 87491 h 512833"/>
              <a:gd name="connsiteX15688" fmla="*/ 3279424 w 4972343"/>
              <a:gd name="connsiteY15688" fmla="*/ 80223 h 512833"/>
              <a:gd name="connsiteX15689" fmla="*/ 3286692 w 4972343"/>
              <a:gd name="connsiteY15689" fmla="*/ 72955 h 512833"/>
              <a:gd name="connsiteX15690" fmla="*/ 3258454 w 4972343"/>
              <a:gd name="connsiteY15690" fmla="*/ 72955 h 512833"/>
              <a:gd name="connsiteX15691" fmla="*/ 3265722 w 4972343"/>
              <a:gd name="connsiteY15691" fmla="*/ 80223 h 512833"/>
              <a:gd name="connsiteX15692" fmla="*/ 3258454 w 4972343"/>
              <a:gd name="connsiteY15692" fmla="*/ 87491 h 512833"/>
              <a:gd name="connsiteX15693" fmla="*/ 3251186 w 4972343"/>
              <a:gd name="connsiteY15693" fmla="*/ 80223 h 512833"/>
              <a:gd name="connsiteX15694" fmla="*/ 3258454 w 4972343"/>
              <a:gd name="connsiteY15694" fmla="*/ 72955 h 512833"/>
              <a:gd name="connsiteX15695" fmla="*/ 3230209 w 4972343"/>
              <a:gd name="connsiteY15695" fmla="*/ 72955 h 512833"/>
              <a:gd name="connsiteX15696" fmla="*/ 3237477 w 4972343"/>
              <a:gd name="connsiteY15696" fmla="*/ 80223 h 512833"/>
              <a:gd name="connsiteX15697" fmla="*/ 3230209 w 4972343"/>
              <a:gd name="connsiteY15697" fmla="*/ 87491 h 512833"/>
              <a:gd name="connsiteX15698" fmla="*/ 3222941 w 4972343"/>
              <a:gd name="connsiteY15698" fmla="*/ 80223 h 512833"/>
              <a:gd name="connsiteX15699" fmla="*/ 3230209 w 4972343"/>
              <a:gd name="connsiteY15699" fmla="*/ 72955 h 512833"/>
              <a:gd name="connsiteX15700" fmla="*/ 3201963 w 4972343"/>
              <a:gd name="connsiteY15700" fmla="*/ 72955 h 512833"/>
              <a:gd name="connsiteX15701" fmla="*/ 3209231 w 4972343"/>
              <a:gd name="connsiteY15701" fmla="*/ 80223 h 512833"/>
              <a:gd name="connsiteX15702" fmla="*/ 3201963 w 4972343"/>
              <a:gd name="connsiteY15702" fmla="*/ 87491 h 512833"/>
              <a:gd name="connsiteX15703" fmla="*/ 3194695 w 4972343"/>
              <a:gd name="connsiteY15703" fmla="*/ 80223 h 512833"/>
              <a:gd name="connsiteX15704" fmla="*/ 3201963 w 4972343"/>
              <a:gd name="connsiteY15704" fmla="*/ 72955 h 512833"/>
              <a:gd name="connsiteX15705" fmla="*/ 3173718 w 4972343"/>
              <a:gd name="connsiteY15705" fmla="*/ 72955 h 512833"/>
              <a:gd name="connsiteX15706" fmla="*/ 3180986 w 4972343"/>
              <a:gd name="connsiteY15706" fmla="*/ 80223 h 512833"/>
              <a:gd name="connsiteX15707" fmla="*/ 3173718 w 4972343"/>
              <a:gd name="connsiteY15707" fmla="*/ 87491 h 512833"/>
              <a:gd name="connsiteX15708" fmla="*/ 3166450 w 4972343"/>
              <a:gd name="connsiteY15708" fmla="*/ 80223 h 512833"/>
              <a:gd name="connsiteX15709" fmla="*/ 3173718 w 4972343"/>
              <a:gd name="connsiteY15709" fmla="*/ 72955 h 512833"/>
              <a:gd name="connsiteX15710" fmla="*/ 3145472 w 4972343"/>
              <a:gd name="connsiteY15710" fmla="*/ 72955 h 512833"/>
              <a:gd name="connsiteX15711" fmla="*/ 3152740 w 4972343"/>
              <a:gd name="connsiteY15711" fmla="*/ 80223 h 512833"/>
              <a:gd name="connsiteX15712" fmla="*/ 3145472 w 4972343"/>
              <a:gd name="connsiteY15712" fmla="*/ 87491 h 512833"/>
              <a:gd name="connsiteX15713" fmla="*/ 3138204 w 4972343"/>
              <a:gd name="connsiteY15713" fmla="*/ 80223 h 512833"/>
              <a:gd name="connsiteX15714" fmla="*/ 3145472 w 4972343"/>
              <a:gd name="connsiteY15714" fmla="*/ 72955 h 512833"/>
              <a:gd name="connsiteX15715" fmla="*/ 3117227 w 4972343"/>
              <a:gd name="connsiteY15715" fmla="*/ 72955 h 512833"/>
              <a:gd name="connsiteX15716" fmla="*/ 3124495 w 4972343"/>
              <a:gd name="connsiteY15716" fmla="*/ 80223 h 512833"/>
              <a:gd name="connsiteX15717" fmla="*/ 3117227 w 4972343"/>
              <a:gd name="connsiteY15717" fmla="*/ 87491 h 512833"/>
              <a:gd name="connsiteX15718" fmla="*/ 3109959 w 4972343"/>
              <a:gd name="connsiteY15718" fmla="*/ 80223 h 512833"/>
              <a:gd name="connsiteX15719" fmla="*/ 3117227 w 4972343"/>
              <a:gd name="connsiteY15719" fmla="*/ 72955 h 512833"/>
              <a:gd name="connsiteX15720" fmla="*/ 3088981 w 4972343"/>
              <a:gd name="connsiteY15720" fmla="*/ 72955 h 512833"/>
              <a:gd name="connsiteX15721" fmla="*/ 3096249 w 4972343"/>
              <a:gd name="connsiteY15721" fmla="*/ 80223 h 512833"/>
              <a:gd name="connsiteX15722" fmla="*/ 3088981 w 4972343"/>
              <a:gd name="connsiteY15722" fmla="*/ 87491 h 512833"/>
              <a:gd name="connsiteX15723" fmla="*/ 3081713 w 4972343"/>
              <a:gd name="connsiteY15723" fmla="*/ 80223 h 512833"/>
              <a:gd name="connsiteX15724" fmla="*/ 3088981 w 4972343"/>
              <a:gd name="connsiteY15724" fmla="*/ 72955 h 512833"/>
              <a:gd name="connsiteX15725" fmla="*/ 3060736 w 4972343"/>
              <a:gd name="connsiteY15725" fmla="*/ 72955 h 512833"/>
              <a:gd name="connsiteX15726" fmla="*/ 3068004 w 4972343"/>
              <a:gd name="connsiteY15726" fmla="*/ 80223 h 512833"/>
              <a:gd name="connsiteX15727" fmla="*/ 3060736 w 4972343"/>
              <a:gd name="connsiteY15727" fmla="*/ 87491 h 512833"/>
              <a:gd name="connsiteX15728" fmla="*/ 3053468 w 4972343"/>
              <a:gd name="connsiteY15728" fmla="*/ 80223 h 512833"/>
              <a:gd name="connsiteX15729" fmla="*/ 3060736 w 4972343"/>
              <a:gd name="connsiteY15729" fmla="*/ 72955 h 512833"/>
              <a:gd name="connsiteX15730" fmla="*/ 3032490 w 4972343"/>
              <a:gd name="connsiteY15730" fmla="*/ 72955 h 512833"/>
              <a:gd name="connsiteX15731" fmla="*/ 3039758 w 4972343"/>
              <a:gd name="connsiteY15731" fmla="*/ 80223 h 512833"/>
              <a:gd name="connsiteX15732" fmla="*/ 3032490 w 4972343"/>
              <a:gd name="connsiteY15732" fmla="*/ 87491 h 512833"/>
              <a:gd name="connsiteX15733" fmla="*/ 3025222 w 4972343"/>
              <a:gd name="connsiteY15733" fmla="*/ 80223 h 512833"/>
              <a:gd name="connsiteX15734" fmla="*/ 3032490 w 4972343"/>
              <a:gd name="connsiteY15734" fmla="*/ 72955 h 512833"/>
              <a:gd name="connsiteX15735" fmla="*/ 3004245 w 4972343"/>
              <a:gd name="connsiteY15735" fmla="*/ 72955 h 512833"/>
              <a:gd name="connsiteX15736" fmla="*/ 3011513 w 4972343"/>
              <a:gd name="connsiteY15736" fmla="*/ 80223 h 512833"/>
              <a:gd name="connsiteX15737" fmla="*/ 3004245 w 4972343"/>
              <a:gd name="connsiteY15737" fmla="*/ 87491 h 512833"/>
              <a:gd name="connsiteX15738" fmla="*/ 2996977 w 4972343"/>
              <a:gd name="connsiteY15738" fmla="*/ 80223 h 512833"/>
              <a:gd name="connsiteX15739" fmla="*/ 3004245 w 4972343"/>
              <a:gd name="connsiteY15739" fmla="*/ 72955 h 512833"/>
              <a:gd name="connsiteX15740" fmla="*/ 2975999 w 4972343"/>
              <a:gd name="connsiteY15740" fmla="*/ 72955 h 512833"/>
              <a:gd name="connsiteX15741" fmla="*/ 2983267 w 4972343"/>
              <a:gd name="connsiteY15741" fmla="*/ 80223 h 512833"/>
              <a:gd name="connsiteX15742" fmla="*/ 2975999 w 4972343"/>
              <a:gd name="connsiteY15742" fmla="*/ 87491 h 512833"/>
              <a:gd name="connsiteX15743" fmla="*/ 2968731 w 4972343"/>
              <a:gd name="connsiteY15743" fmla="*/ 80223 h 512833"/>
              <a:gd name="connsiteX15744" fmla="*/ 2975999 w 4972343"/>
              <a:gd name="connsiteY15744" fmla="*/ 72955 h 512833"/>
              <a:gd name="connsiteX15745" fmla="*/ 2947754 w 4972343"/>
              <a:gd name="connsiteY15745" fmla="*/ 72955 h 512833"/>
              <a:gd name="connsiteX15746" fmla="*/ 2955022 w 4972343"/>
              <a:gd name="connsiteY15746" fmla="*/ 80223 h 512833"/>
              <a:gd name="connsiteX15747" fmla="*/ 2947754 w 4972343"/>
              <a:gd name="connsiteY15747" fmla="*/ 87491 h 512833"/>
              <a:gd name="connsiteX15748" fmla="*/ 2940486 w 4972343"/>
              <a:gd name="connsiteY15748" fmla="*/ 80223 h 512833"/>
              <a:gd name="connsiteX15749" fmla="*/ 2947754 w 4972343"/>
              <a:gd name="connsiteY15749" fmla="*/ 72955 h 512833"/>
              <a:gd name="connsiteX15750" fmla="*/ 2919508 w 4972343"/>
              <a:gd name="connsiteY15750" fmla="*/ 72955 h 512833"/>
              <a:gd name="connsiteX15751" fmla="*/ 2926776 w 4972343"/>
              <a:gd name="connsiteY15751" fmla="*/ 80223 h 512833"/>
              <a:gd name="connsiteX15752" fmla="*/ 2919508 w 4972343"/>
              <a:gd name="connsiteY15752" fmla="*/ 87491 h 512833"/>
              <a:gd name="connsiteX15753" fmla="*/ 2912240 w 4972343"/>
              <a:gd name="connsiteY15753" fmla="*/ 80223 h 512833"/>
              <a:gd name="connsiteX15754" fmla="*/ 2919508 w 4972343"/>
              <a:gd name="connsiteY15754" fmla="*/ 72955 h 512833"/>
              <a:gd name="connsiteX15755" fmla="*/ 2891263 w 4972343"/>
              <a:gd name="connsiteY15755" fmla="*/ 72955 h 512833"/>
              <a:gd name="connsiteX15756" fmla="*/ 2898531 w 4972343"/>
              <a:gd name="connsiteY15756" fmla="*/ 80223 h 512833"/>
              <a:gd name="connsiteX15757" fmla="*/ 2891263 w 4972343"/>
              <a:gd name="connsiteY15757" fmla="*/ 87491 h 512833"/>
              <a:gd name="connsiteX15758" fmla="*/ 2883995 w 4972343"/>
              <a:gd name="connsiteY15758" fmla="*/ 80223 h 512833"/>
              <a:gd name="connsiteX15759" fmla="*/ 2891263 w 4972343"/>
              <a:gd name="connsiteY15759" fmla="*/ 72955 h 512833"/>
              <a:gd name="connsiteX15760" fmla="*/ 2863017 w 4972343"/>
              <a:gd name="connsiteY15760" fmla="*/ 72955 h 512833"/>
              <a:gd name="connsiteX15761" fmla="*/ 2870285 w 4972343"/>
              <a:gd name="connsiteY15761" fmla="*/ 80223 h 512833"/>
              <a:gd name="connsiteX15762" fmla="*/ 2863017 w 4972343"/>
              <a:gd name="connsiteY15762" fmla="*/ 87491 h 512833"/>
              <a:gd name="connsiteX15763" fmla="*/ 2855749 w 4972343"/>
              <a:gd name="connsiteY15763" fmla="*/ 80223 h 512833"/>
              <a:gd name="connsiteX15764" fmla="*/ 2863017 w 4972343"/>
              <a:gd name="connsiteY15764" fmla="*/ 72955 h 512833"/>
              <a:gd name="connsiteX15765" fmla="*/ 2834772 w 4972343"/>
              <a:gd name="connsiteY15765" fmla="*/ 72955 h 512833"/>
              <a:gd name="connsiteX15766" fmla="*/ 2842040 w 4972343"/>
              <a:gd name="connsiteY15766" fmla="*/ 80223 h 512833"/>
              <a:gd name="connsiteX15767" fmla="*/ 2834772 w 4972343"/>
              <a:gd name="connsiteY15767" fmla="*/ 87491 h 512833"/>
              <a:gd name="connsiteX15768" fmla="*/ 2827505 w 4972343"/>
              <a:gd name="connsiteY15768" fmla="*/ 80223 h 512833"/>
              <a:gd name="connsiteX15769" fmla="*/ 2834772 w 4972343"/>
              <a:gd name="connsiteY15769" fmla="*/ 72955 h 512833"/>
              <a:gd name="connsiteX15770" fmla="*/ 2806526 w 4972343"/>
              <a:gd name="connsiteY15770" fmla="*/ 72955 h 512833"/>
              <a:gd name="connsiteX15771" fmla="*/ 2813794 w 4972343"/>
              <a:gd name="connsiteY15771" fmla="*/ 80223 h 512833"/>
              <a:gd name="connsiteX15772" fmla="*/ 2806526 w 4972343"/>
              <a:gd name="connsiteY15772" fmla="*/ 87491 h 512833"/>
              <a:gd name="connsiteX15773" fmla="*/ 2799258 w 4972343"/>
              <a:gd name="connsiteY15773" fmla="*/ 80223 h 512833"/>
              <a:gd name="connsiteX15774" fmla="*/ 2806526 w 4972343"/>
              <a:gd name="connsiteY15774" fmla="*/ 72955 h 512833"/>
              <a:gd name="connsiteX15775" fmla="*/ 2778281 w 4972343"/>
              <a:gd name="connsiteY15775" fmla="*/ 72955 h 512833"/>
              <a:gd name="connsiteX15776" fmla="*/ 2785549 w 4972343"/>
              <a:gd name="connsiteY15776" fmla="*/ 80223 h 512833"/>
              <a:gd name="connsiteX15777" fmla="*/ 2778281 w 4972343"/>
              <a:gd name="connsiteY15777" fmla="*/ 87491 h 512833"/>
              <a:gd name="connsiteX15778" fmla="*/ 2771013 w 4972343"/>
              <a:gd name="connsiteY15778" fmla="*/ 80223 h 512833"/>
              <a:gd name="connsiteX15779" fmla="*/ 2778281 w 4972343"/>
              <a:gd name="connsiteY15779" fmla="*/ 72955 h 512833"/>
              <a:gd name="connsiteX15780" fmla="*/ 2750035 w 4972343"/>
              <a:gd name="connsiteY15780" fmla="*/ 72955 h 512833"/>
              <a:gd name="connsiteX15781" fmla="*/ 2757303 w 4972343"/>
              <a:gd name="connsiteY15781" fmla="*/ 80223 h 512833"/>
              <a:gd name="connsiteX15782" fmla="*/ 2750035 w 4972343"/>
              <a:gd name="connsiteY15782" fmla="*/ 87491 h 512833"/>
              <a:gd name="connsiteX15783" fmla="*/ 2742767 w 4972343"/>
              <a:gd name="connsiteY15783" fmla="*/ 80223 h 512833"/>
              <a:gd name="connsiteX15784" fmla="*/ 2750035 w 4972343"/>
              <a:gd name="connsiteY15784" fmla="*/ 72955 h 512833"/>
              <a:gd name="connsiteX15785" fmla="*/ 2721790 w 4972343"/>
              <a:gd name="connsiteY15785" fmla="*/ 72955 h 512833"/>
              <a:gd name="connsiteX15786" fmla="*/ 2729058 w 4972343"/>
              <a:gd name="connsiteY15786" fmla="*/ 80223 h 512833"/>
              <a:gd name="connsiteX15787" fmla="*/ 2721790 w 4972343"/>
              <a:gd name="connsiteY15787" fmla="*/ 87491 h 512833"/>
              <a:gd name="connsiteX15788" fmla="*/ 2714523 w 4972343"/>
              <a:gd name="connsiteY15788" fmla="*/ 80223 h 512833"/>
              <a:gd name="connsiteX15789" fmla="*/ 2721790 w 4972343"/>
              <a:gd name="connsiteY15789" fmla="*/ 72955 h 512833"/>
              <a:gd name="connsiteX15790" fmla="*/ 2693544 w 4972343"/>
              <a:gd name="connsiteY15790" fmla="*/ 72955 h 512833"/>
              <a:gd name="connsiteX15791" fmla="*/ 2700812 w 4972343"/>
              <a:gd name="connsiteY15791" fmla="*/ 80223 h 512833"/>
              <a:gd name="connsiteX15792" fmla="*/ 2693544 w 4972343"/>
              <a:gd name="connsiteY15792" fmla="*/ 87491 h 512833"/>
              <a:gd name="connsiteX15793" fmla="*/ 2686276 w 4972343"/>
              <a:gd name="connsiteY15793" fmla="*/ 80223 h 512833"/>
              <a:gd name="connsiteX15794" fmla="*/ 2693544 w 4972343"/>
              <a:gd name="connsiteY15794" fmla="*/ 72955 h 512833"/>
              <a:gd name="connsiteX15795" fmla="*/ 2665299 w 4972343"/>
              <a:gd name="connsiteY15795" fmla="*/ 72955 h 512833"/>
              <a:gd name="connsiteX15796" fmla="*/ 2672567 w 4972343"/>
              <a:gd name="connsiteY15796" fmla="*/ 80223 h 512833"/>
              <a:gd name="connsiteX15797" fmla="*/ 2665299 w 4972343"/>
              <a:gd name="connsiteY15797" fmla="*/ 87491 h 512833"/>
              <a:gd name="connsiteX15798" fmla="*/ 2658031 w 4972343"/>
              <a:gd name="connsiteY15798" fmla="*/ 80223 h 512833"/>
              <a:gd name="connsiteX15799" fmla="*/ 2665299 w 4972343"/>
              <a:gd name="connsiteY15799" fmla="*/ 72955 h 512833"/>
              <a:gd name="connsiteX15800" fmla="*/ 2637053 w 4972343"/>
              <a:gd name="connsiteY15800" fmla="*/ 72955 h 512833"/>
              <a:gd name="connsiteX15801" fmla="*/ 2644321 w 4972343"/>
              <a:gd name="connsiteY15801" fmla="*/ 80223 h 512833"/>
              <a:gd name="connsiteX15802" fmla="*/ 2637053 w 4972343"/>
              <a:gd name="connsiteY15802" fmla="*/ 87491 h 512833"/>
              <a:gd name="connsiteX15803" fmla="*/ 2629785 w 4972343"/>
              <a:gd name="connsiteY15803" fmla="*/ 80223 h 512833"/>
              <a:gd name="connsiteX15804" fmla="*/ 2637053 w 4972343"/>
              <a:gd name="connsiteY15804" fmla="*/ 72955 h 512833"/>
              <a:gd name="connsiteX15805" fmla="*/ 2608809 w 4972343"/>
              <a:gd name="connsiteY15805" fmla="*/ 72955 h 512833"/>
              <a:gd name="connsiteX15806" fmla="*/ 2616076 w 4972343"/>
              <a:gd name="connsiteY15806" fmla="*/ 80223 h 512833"/>
              <a:gd name="connsiteX15807" fmla="*/ 2608809 w 4972343"/>
              <a:gd name="connsiteY15807" fmla="*/ 87491 h 512833"/>
              <a:gd name="connsiteX15808" fmla="*/ 2601541 w 4972343"/>
              <a:gd name="connsiteY15808" fmla="*/ 80223 h 512833"/>
              <a:gd name="connsiteX15809" fmla="*/ 2608809 w 4972343"/>
              <a:gd name="connsiteY15809" fmla="*/ 72955 h 512833"/>
              <a:gd name="connsiteX15810" fmla="*/ 2580562 w 4972343"/>
              <a:gd name="connsiteY15810" fmla="*/ 72955 h 512833"/>
              <a:gd name="connsiteX15811" fmla="*/ 2587830 w 4972343"/>
              <a:gd name="connsiteY15811" fmla="*/ 80223 h 512833"/>
              <a:gd name="connsiteX15812" fmla="*/ 2580562 w 4972343"/>
              <a:gd name="connsiteY15812" fmla="*/ 87491 h 512833"/>
              <a:gd name="connsiteX15813" fmla="*/ 2573294 w 4972343"/>
              <a:gd name="connsiteY15813" fmla="*/ 80223 h 512833"/>
              <a:gd name="connsiteX15814" fmla="*/ 2580562 w 4972343"/>
              <a:gd name="connsiteY15814" fmla="*/ 72955 h 512833"/>
              <a:gd name="connsiteX15815" fmla="*/ 2552317 w 4972343"/>
              <a:gd name="connsiteY15815" fmla="*/ 72955 h 512833"/>
              <a:gd name="connsiteX15816" fmla="*/ 2559585 w 4972343"/>
              <a:gd name="connsiteY15816" fmla="*/ 80223 h 512833"/>
              <a:gd name="connsiteX15817" fmla="*/ 2552317 w 4972343"/>
              <a:gd name="connsiteY15817" fmla="*/ 87491 h 512833"/>
              <a:gd name="connsiteX15818" fmla="*/ 2545049 w 4972343"/>
              <a:gd name="connsiteY15818" fmla="*/ 80223 h 512833"/>
              <a:gd name="connsiteX15819" fmla="*/ 2552317 w 4972343"/>
              <a:gd name="connsiteY15819" fmla="*/ 72955 h 512833"/>
              <a:gd name="connsiteX15820" fmla="*/ 2524071 w 4972343"/>
              <a:gd name="connsiteY15820" fmla="*/ 72955 h 512833"/>
              <a:gd name="connsiteX15821" fmla="*/ 2531339 w 4972343"/>
              <a:gd name="connsiteY15821" fmla="*/ 80223 h 512833"/>
              <a:gd name="connsiteX15822" fmla="*/ 2524071 w 4972343"/>
              <a:gd name="connsiteY15822" fmla="*/ 87491 h 512833"/>
              <a:gd name="connsiteX15823" fmla="*/ 2516803 w 4972343"/>
              <a:gd name="connsiteY15823" fmla="*/ 80223 h 512833"/>
              <a:gd name="connsiteX15824" fmla="*/ 2524071 w 4972343"/>
              <a:gd name="connsiteY15824" fmla="*/ 72955 h 512833"/>
              <a:gd name="connsiteX15825" fmla="*/ 2495827 w 4972343"/>
              <a:gd name="connsiteY15825" fmla="*/ 72955 h 512833"/>
              <a:gd name="connsiteX15826" fmla="*/ 2503094 w 4972343"/>
              <a:gd name="connsiteY15826" fmla="*/ 80223 h 512833"/>
              <a:gd name="connsiteX15827" fmla="*/ 2495827 w 4972343"/>
              <a:gd name="connsiteY15827" fmla="*/ 87491 h 512833"/>
              <a:gd name="connsiteX15828" fmla="*/ 2488558 w 4972343"/>
              <a:gd name="connsiteY15828" fmla="*/ 80223 h 512833"/>
              <a:gd name="connsiteX15829" fmla="*/ 2495827 w 4972343"/>
              <a:gd name="connsiteY15829" fmla="*/ 72955 h 512833"/>
              <a:gd name="connsiteX15830" fmla="*/ 2467580 w 4972343"/>
              <a:gd name="connsiteY15830" fmla="*/ 72955 h 512833"/>
              <a:gd name="connsiteX15831" fmla="*/ 2474848 w 4972343"/>
              <a:gd name="connsiteY15831" fmla="*/ 80223 h 512833"/>
              <a:gd name="connsiteX15832" fmla="*/ 2467580 w 4972343"/>
              <a:gd name="connsiteY15832" fmla="*/ 87491 h 512833"/>
              <a:gd name="connsiteX15833" fmla="*/ 2460312 w 4972343"/>
              <a:gd name="connsiteY15833" fmla="*/ 80223 h 512833"/>
              <a:gd name="connsiteX15834" fmla="*/ 2467580 w 4972343"/>
              <a:gd name="connsiteY15834" fmla="*/ 72955 h 512833"/>
              <a:gd name="connsiteX15835" fmla="*/ 2439336 w 4972343"/>
              <a:gd name="connsiteY15835" fmla="*/ 72955 h 512833"/>
              <a:gd name="connsiteX15836" fmla="*/ 2446603 w 4972343"/>
              <a:gd name="connsiteY15836" fmla="*/ 80223 h 512833"/>
              <a:gd name="connsiteX15837" fmla="*/ 2439336 w 4972343"/>
              <a:gd name="connsiteY15837" fmla="*/ 87491 h 512833"/>
              <a:gd name="connsiteX15838" fmla="*/ 2432067 w 4972343"/>
              <a:gd name="connsiteY15838" fmla="*/ 80223 h 512833"/>
              <a:gd name="connsiteX15839" fmla="*/ 2439336 w 4972343"/>
              <a:gd name="connsiteY15839" fmla="*/ 72955 h 512833"/>
              <a:gd name="connsiteX15840" fmla="*/ 2411089 w 4972343"/>
              <a:gd name="connsiteY15840" fmla="*/ 72955 h 512833"/>
              <a:gd name="connsiteX15841" fmla="*/ 2418357 w 4972343"/>
              <a:gd name="connsiteY15841" fmla="*/ 80223 h 512833"/>
              <a:gd name="connsiteX15842" fmla="*/ 2411089 w 4972343"/>
              <a:gd name="connsiteY15842" fmla="*/ 87491 h 512833"/>
              <a:gd name="connsiteX15843" fmla="*/ 2403821 w 4972343"/>
              <a:gd name="connsiteY15843" fmla="*/ 80223 h 512833"/>
              <a:gd name="connsiteX15844" fmla="*/ 2411089 w 4972343"/>
              <a:gd name="connsiteY15844" fmla="*/ 72955 h 512833"/>
              <a:gd name="connsiteX15845" fmla="*/ 2382845 w 4972343"/>
              <a:gd name="connsiteY15845" fmla="*/ 72955 h 512833"/>
              <a:gd name="connsiteX15846" fmla="*/ 2390113 w 4972343"/>
              <a:gd name="connsiteY15846" fmla="*/ 80223 h 512833"/>
              <a:gd name="connsiteX15847" fmla="*/ 2382845 w 4972343"/>
              <a:gd name="connsiteY15847" fmla="*/ 87491 h 512833"/>
              <a:gd name="connsiteX15848" fmla="*/ 2375577 w 4972343"/>
              <a:gd name="connsiteY15848" fmla="*/ 80223 h 512833"/>
              <a:gd name="connsiteX15849" fmla="*/ 2382845 w 4972343"/>
              <a:gd name="connsiteY15849" fmla="*/ 72955 h 512833"/>
              <a:gd name="connsiteX15850" fmla="*/ 2354598 w 4972343"/>
              <a:gd name="connsiteY15850" fmla="*/ 72955 h 512833"/>
              <a:gd name="connsiteX15851" fmla="*/ 2361866 w 4972343"/>
              <a:gd name="connsiteY15851" fmla="*/ 80223 h 512833"/>
              <a:gd name="connsiteX15852" fmla="*/ 2354598 w 4972343"/>
              <a:gd name="connsiteY15852" fmla="*/ 87491 h 512833"/>
              <a:gd name="connsiteX15853" fmla="*/ 2347330 w 4972343"/>
              <a:gd name="connsiteY15853" fmla="*/ 80223 h 512833"/>
              <a:gd name="connsiteX15854" fmla="*/ 2354598 w 4972343"/>
              <a:gd name="connsiteY15854" fmla="*/ 72955 h 512833"/>
              <a:gd name="connsiteX15855" fmla="*/ 2326354 w 4972343"/>
              <a:gd name="connsiteY15855" fmla="*/ 72955 h 512833"/>
              <a:gd name="connsiteX15856" fmla="*/ 2333621 w 4972343"/>
              <a:gd name="connsiteY15856" fmla="*/ 80223 h 512833"/>
              <a:gd name="connsiteX15857" fmla="*/ 2326354 w 4972343"/>
              <a:gd name="connsiteY15857" fmla="*/ 87491 h 512833"/>
              <a:gd name="connsiteX15858" fmla="*/ 2319086 w 4972343"/>
              <a:gd name="connsiteY15858" fmla="*/ 80223 h 512833"/>
              <a:gd name="connsiteX15859" fmla="*/ 2326354 w 4972343"/>
              <a:gd name="connsiteY15859" fmla="*/ 72955 h 512833"/>
              <a:gd name="connsiteX15860" fmla="*/ 2298107 w 4972343"/>
              <a:gd name="connsiteY15860" fmla="*/ 72955 h 512833"/>
              <a:gd name="connsiteX15861" fmla="*/ 2305375 w 4972343"/>
              <a:gd name="connsiteY15861" fmla="*/ 80223 h 512833"/>
              <a:gd name="connsiteX15862" fmla="*/ 2298107 w 4972343"/>
              <a:gd name="connsiteY15862" fmla="*/ 87491 h 512833"/>
              <a:gd name="connsiteX15863" fmla="*/ 2290839 w 4972343"/>
              <a:gd name="connsiteY15863" fmla="*/ 80223 h 512833"/>
              <a:gd name="connsiteX15864" fmla="*/ 2298107 w 4972343"/>
              <a:gd name="connsiteY15864" fmla="*/ 72955 h 512833"/>
              <a:gd name="connsiteX15865" fmla="*/ 2269863 w 4972343"/>
              <a:gd name="connsiteY15865" fmla="*/ 72955 h 512833"/>
              <a:gd name="connsiteX15866" fmla="*/ 2277131 w 4972343"/>
              <a:gd name="connsiteY15866" fmla="*/ 80223 h 512833"/>
              <a:gd name="connsiteX15867" fmla="*/ 2269863 w 4972343"/>
              <a:gd name="connsiteY15867" fmla="*/ 87491 h 512833"/>
              <a:gd name="connsiteX15868" fmla="*/ 2262595 w 4972343"/>
              <a:gd name="connsiteY15868" fmla="*/ 80223 h 512833"/>
              <a:gd name="connsiteX15869" fmla="*/ 2269863 w 4972343"/>
              <a:gd name="connsiteY15869" fmla="*/ 72955 h 512833"/>
              <a:gd name="connsiteX15870" fmla="*/ 2241616 w 4972343"/>
              <a:gd name="connsiteY15870" fmla="*/ 72955 h 512833"/>
              <a:gd name="connsiteX15871" fmla="*/ 2248884 w 4972343"/>
              <a:gd name="connsiteY15871" fmla="*/ 80223 h 512833"/>
              <a:gd name="connsiteX15872" fmla="*/ 2241616 w 4972343"/>
              <a:gd name="connsiteY15872" fmla="*/ 87491 h 512833"/>
              <a:gd name="connsiteX15873" fmla="*/ 2234348 w 4972343"/>
              <a:gd name="connsiteY15873" fmla="*/ 80223 h 512833"/>
              <a:gd name="connsiteX15874" fmla="*/ 2241616 w 4972343"/>
              <a:gd name="connsiteY15874" fmla="*/ 72955 h 512833"/>
              <a:gd name="connsiteX15875" fmla="*/ 2213372 w 4972343"/>
              <a:gd name="connsiteY15875" fmla="*/ 72955 h 512833"/>
              <a:gd name="connsiteX15876" fmla="*/ 2220640 w 4972343"/>
              <a:gd name="connsiteY15876" fmla="*/ 80223 h 512833"/>
              <a:gd name="connsiteX15877" fmla="*/ 2213372 w 4972343"/>
              <a:gd name="connsiteY15877" fmla="*/ 87491 h 512833"/>
              <a:gd name="connsiteX15878" fmla="*/ 2206104 w 4972343"/>
              <a:gd name="connsiteY15878" fmla="*/ 80223 h 512833"/>
              <a:gd name="connsiteX15879" fmla="*/ 2213372 w 4972343"/>
              <a:gd name="connsiteY15879" fmla="*/ 72955 h 512833"/>
              <a:gd name="connsiteX15880" fmla="*/ 2185125 w 4972343"/>
              <a:gd name="connsiteY15880" fmla="*/ 72955 h 512833"/>
              <a:gd name="connsiteX15881" fmla="*/ 2192394 w 4972343"/>
              <a:gd name="connsiteY15881" fmla="*/ 80223 h 512833"/>
              <a:gd name="connsiteX15882" fmla="*/ 2185125 w 4972343"/>
              <a:gd name="connsiteY15882" fmla="*/ 87491 h 512833"/>
              <a:gd name="connsiteX15883" fmla="*/ 2177858 w 4972343"/>
              <a:gd name="connsiteY15883" fmla="*/ 80223 h 512833"/>
              <a:gd name="connsiteX15884" fmla="*/ 2185125 w 4972343"/>
              <a:gd name="connsiteY15884" fmla="*/ 72955 h 512833"/>
              <a:gd name="connsiteX15885" fmla="*/ 2156881 w 4972343"/>
              <a:gd name="connsiteY15885" fmla="*/ 72955 h 512833"/>
              <a:gd name="connsiteX15886" fmla="*/ 2164149 w 4972343"/>
              <a:gd name="connsiteY15886" fmla="*/ 80223 h 512833"/>
              <a:gd name="connsiteX15887" fmla="*/ 2156881 w 4972343"/>
              <a:gd name="connsiteY15887" fmla="*/ 87491 h 512833"/>
              <a:gd name="connsiteX15888" fmla="*/ 2149613 w 4972343"/>
              <a:gd name="connsiteY15888" fmla="*/ 80223 h 512833"/>
              <a:gd name="connsiteX15889" fmla="*/ 2156881 w 4972343"/>
              <a:gd name="connsiteY15889" fmla="*/ 72955 h 512833"/>
              <a:gd name="connsiteX15890" fmla="*/ 2128634 w 4972343"/>
              <a:gd name="connsiteY15890" fmla="*/ 72955 h 512833"/>
              <a:gd name="connsiteX15891" fmla="*/ 2135903 w 4972343"/>
              <a:gd name="connsiteY15891" fmla="*/ 80223 h 512833"/>
              <a:gd name="connsiteX15892" fmla="*/ 2128634 w 4972343"/>
              <a:gd name="connsiteY15892" fmla="*/ 87491 h 512833"/>
              <a:gd name="connsiteX15893" fmla="*/ 2121367 w 4972343"/>
              <a:gd name="connsiteY15893" fmla="*/ 80223 h 512833"/>
              <a:gd name="connsiteX15894" fmla="*/ 2128634 w 4972343"/>
              <a:gd name="connsiteY15894" fmla="*/ 72955 h 512833"/>
              <a:gd name="connsiteX15895" fmla="*/ 2100390 w 4972343"/>
              <a:gd name="connsiteY15895" fmla="*/ 72955 h 512833"/>
              <a:gd name="connsiteX15896" fmla="*/ 2107658 w 4972343"/>
              <a:gd name="connsiteY15896" fmla="*/ 80223 h 512833"/>
              <a:gd name="connsiteX15897" fmla="*/ 2100390 w 4972343"/>
              <a:gd name="connsiteY15897" fmla="*/ 87491 h 512833"/>
              <a:gd name="connsiteX15898" fmla="*/ 2093122 w 4972343"/>
              <a:gd name="connsiteY15898" fmla="*/ 80223 h 512833"/>
              <a:gd name="connsiteX15899" fmla="*/ 2100390 w 4972343"/>
              <a:gd name="connsiteY15899" fmla="*/ 72955 h 512833"/>
              <a:gd name="connsiteX15900" fmla="*/ 2072143 w 4972343"/>
              <a:gd name="connsiteY15900" fmla="*/ 72955 h 512833"/>
              <a:gd name="connsiteX15901" fmla="*/ 2079411 w 4972343"/>
              <a:gd name="connsiteY15901" fmla="*/ 80223 h 512833"/>
              <a:gd name="connsiteX15902" fmla="*/ 2072143 w 4972343"/>
              <a:gd name="connsiteY15902" fmla="*/ 87491 h 512833"/>
              <a:gd name="connsiteX15903" fmla="*/ 2064876 w 4972343"/>
              <a:gd name="connsiteY15903" fmla="*/ 80223 h 512833"/>
              <a:gd name="connsiteX15904" fmla="*/ 2072143 w 4972343"/>
              <a:gd name="connsiteY15904" fmla="*/ 72955 h 512833"/>
              <a:gd name="connsiteX15905" fmla="*/ 2043899 w 4972343"/>
              <a:gd name="connsiteY15905" fmla="*/ 72955 h 512833"/>
              <a:gd name="connsiteX15906" fmla="*/ 2051167 w 4972343"/>
              <a:gd name="connsiteY15906" fmla="*/ 80223 h 512833"/>
              <a:gd name="connsiteX15907" fmla="*/ 2043899 w 4972343"/>
              <a:gd name="connsiteY15907" fmla="*/ 87491 h 512833"/>
              <a:gd name="connsiteX15908" fmla="*/ 2036631 w 4972343"/>
              <a:gd name="connsiteY15908" fmla="*/ 80223 h 512833"/>
              <a:gd name="connsiteX15909" fmla="*/ 2043899 w 4972343"/>
              <a:gd name="connsiteY15909" fmla="*/ 72955 h 512833"/>
              <a:gd name="connsiteX15910" fmla="*/ 2015653 w 4972343"/>
              <a:gd name="connsiteY15910" fmla="*/ 72955 h 512833"/>
              <a:gd name="connsiteX15911" fmla="*/ 2022920 w 4972343"/>
              <a:gd name="connsiteY15911" fmla="*/ 80223 h 512833"/>
              <a:gd name="connsiteX15912" fmla="*/ 2015653 w 4972343"/>
              <a:gd name="connsiteY15912" fmla="*/ 87491 h 512833"/>
              <a:gd name="connsiteX15913" fmla="*/ 2008385 w 4972343"/>
              <a:gd name="connsiteY15913" fmla="*/ 80223 h 512833"/>
              <a:gd name="connsiteX15914" fmla="*/ 2015653 w 4972343"/>
              <a:gd name="connsiteY15914" fmla="*/ 72955 h 512833"/>
              <a:gd name="connsiteX15915" fmla="*/ 1987408 w 4972343"/>
              <a:gd name="connsiteY15915" fmla="*/ 72955 h 512833"/>
              <a:gd name="connsiteX15916" fmla="*/ 1994676 w 4972343"/>
              <a:gd name="connsiteY15916" fmla="*/ 80223 h 512833"/>
              <a:gd name="connsiteX15917" fmla="*/ 1987408 w 4972343"/>
              <a:gd name="connsiteY15917" fmla="*/ 87491 h 512833"/>
              <a:gd name="connsiteX15918" fmla="*/ 1980140 w 4972343"/>
              <a:gd name="connsiteY15918" fmla="*/ 80223 h 512833"/>
              <a:gd name="connsiteX15919" fmla="*/ 1987408 w 4972343"/>
              <a:gd name="connsiteY15919" fmla="*/ 72955 h 512833"/>
              <a:gd name="connsiteX15920" fmla="*/ 1959161 w 4972343"/>
              <a:gd name="connsiteY15920" fmla="*/ 72955 h 512833"/>
              <a:gd name="connsiteX15921" fmla="*/ 1966429 w 4972343"/>
              <a:gd name="connsiteY15921" fmla="*/ 80223 h 512833"/>
              <a:gd name="connsiteX15922" fmla="*/ 1959161 w 4972343"/>
              <a:gd name="connsiteY15922" fmla="*/ 87491 h 512833"/>
              <a:gd name="connsiteX15923" fmla="*/ 1951894 w 4972343"/>
              <a:gd name="connsiteY15923" fmla="*/ 80223 h 512833"/>
              <a:gd name="connsiteX15924" fmla="*/ 1959161 w 4972343"/>
              <a:gd name="connsiteY15924" fmla="*/ 72955 h 512833"/>
              <a:gd name="connsiteX15925" fmla="*/ 1930917 w 4972343"/>
              <a:gd name="connsiteY15925" fmla="*/ 72955 h 512833"/>
              <a:gd name="connsiteX15926" fmla="*/ 1938185 w 4972343"/>
              <a:gd name="connsiteY15926" fmla="*/ 80223 h 512833"/>
              <a:gd name="connsiteX15927" fmla="*/ 1930917 w 4972343"/>
              <a:gd name="connsiteY15927" fmla="*/ 87491 h 512833"/>
              <a:gd name="connsiteX15928" fmla="*/ 1923649 w 4972343"/>
              <a:gd name="connsiteY15928" fmla="*/ 80223 h 512833"/>
              <a:gd name="connsiteX15929" fmla="*/ 1930917 w 4972343"/>
              <a:gd name="connsiteY15929" fmla="*/ 72955 h 512833"/>
              <a:gd name="connsiteX15930" fmla="*/ 1902671 w 4972343"/>
              <a:gd name="connsiteY15930" fmla="*/ 72955 h 512833"/>
              <a:gd name="connsiteX15931" fmla="*/ 1909938 w 4972343"/>
              <a:gd name="connsiteY15931" fmla="*/ 80223 h 512833"/>
              <a:gd name="connsiteX15932" fmla="*/ 1902671 w 4972343"/>
              <a:gd name="connsiteY15932" fmla="*/ 87491 h 512833"/>
              <a:gd name="connsiteX15933" fmla="*/ 1895403 w 4972343"/>
              <a:gd name="connsiteY15933" fmla="*/ 80223 h 512833"/>
              <a:gd name="connsiteX15934" fmla="*/ 1902671 w 4972343"/>
              <a:gd name="connsiteY15934" fmla="*/ 72955 h 512833"/>
              <a:gd name="connsiteX15935" fmla="*/ 1874426 w 4972343"/>
              <a:gd name="connsiteY15935" fmla="*/ 72955 h 512833"/>
              <a:gd name="connsiteX15936" fmla="*/ 1881694 w 4972343"/>
              <a:gd name="connsiteY15936" fmla="*/ 80223 h 512833"/>
              <a:gd name="connsiteX15937" fmla="*/ 1874426 w 4972343"/>
              <a:gd name="connsiteY15937" fmla="*/ 87491 h 512833"/>
              <a:gd name="connsiteX15938" fmla="*/ 1867158 w 4972343"/>
              <a:gd name="connsiteY15938" fmla="*/ 80223 h 512833"/>
              <a:gd name="connsiteX15939" fmla="*/ 1874426 w 4972343"/>
              <a:gd name="connsiteY15939" fmla="*/ 72955 h 512833"/>
              <a:gd name="connsiteX15940" fmla="*/ 1846180 w 4972343"/>
              <a:gd name="connsiteY15940" fmla="*/ 72955 h 512833"/>
              <a:gd name="connsiteX15941" fmla="*/ 1853447 w 4972343"/>
              <a:gd name="connsiteY15941" fmla="*/ 80223 h 512833"/>
              <a:gd name="connsiteX15942" fmla="*/ 1846180 w 4972343"/>
              <a:gd name="connsiteY15942" fmla="*/ 87491 h 512833"/>
              <a:gd name="connsiteX15943" fmla="*/ 1838912 w 4972343"/>
              <a:gd name="connsiteY15943" fmla="*/ 80223 h 512833"/>
              <a:gd name="connsiteX15944" fmla="*/ 1846180 w 4972343"/>
              <a:gd name="connsiteY15944" fmla="*/ 72955 h 512833"/>
              <a:gd name="connsiteX15945" fmla="*/ 1817935 w 4972343"/>
              <a:gd name="connsiteY15945" fmla="*/ 72955 h 512833"/>
              <a:gd name="connsiteX15946" fmla="*/ 1825203 w 4972343"/>
              <a:gd name="connsiteY15946" fmla="*/ 80223 h 512833"/>
              <a:gd name="connsiteX15947" fmla="*/ 1817935 w 4972343"/>
              <a:gd name="connsiteY15947" fmla="*/ 87491 h 512833"/>
              <a:gd name="connsiteX15948" fmla="*/ 1810667 w 4972343"/>
              <a:gd name="connsiteY15948" fmla="*/ 80223 h 512833"/>
              <a:gd name="connsiteX15949" fmla="*/ 1817935 w 4972343"/>
              <a:gd name="connsiteY15949" fmla="*/ 72955 h 512833"/>
              <a:gd name="connsiteX15950" fmla="*/ 1789689 w 4972343"/>
              <a:gd name="connsiteY15950" fmla="*/ 72955 h 512833"/>
              <a:gd name="connsiteX15951" fmla="*/ 1796957 w 4972343"/>
              <a:gd name="connsiteY15951" fmla="*/ 80223 h 512833"/>
              <a:gd name="connsiteX15952" fmla="*/ 1789689 w 4972343"/>
              <a:gd name="connsiteY15952" fmla="*/ 87491 h 512833"/>
              <a:gd name="connsiteX15953" fmla="*/ 1782421 w 4972343"/>
              <a:gd name="connsiteY15953" fmla="*/ 80223 h 512833"/>
              <a:gd name="connsiteX15954" fmla="*/ 1789689 w 4972343"/>
              <a:gd name="connsiteY15954" fmla="*/ 72955 h 512833"/>
              <a:gd name="connsiteX15955" fmla="*/ 1761443 w 4972343"/>
              <a:gd name="connsiteY15955" fmla="*/ 72955 h 512833"/>
              <a:gd name="connsiteX15956" fmla="*/ 1768711 w 4972343"/>
              <a:gd name="connsiteY15956" fmla="*/ 80223 h 512833"/>
              <a:gd name="connsiteX15957" fmla="*/ 1761443 w 4972343"/>
              <a:gd name="connsiteY15957" fmla="*/ 87491 h 512833"/>
              <a:gd name="connsiteX15958" fmla="*/ 1754175 w 4972343"/>
              <a:gd name="connsiteY15958" fmla="*/ 80223 h 512833"/>
              <a:gd name="connsiteX15959" fmla="*/ 1761443 w 4972343"/>
              <a:gd name="connsiteY15959" fmla="*/ 72955 h 512833"/>
              <a:gd name="connsiteX15960" fmla="*/ 1733198 w 4972343"/>
              <a:gd name="connsiteY15960" fmla="*/ 72955 h 512833"/>
              <a:gd name="connsiteX15961" fmla="*/ 1740465 w 4972343"/>
              <a:gd name="connsiteY15961" fmla="*/ 80223 h 512833"/>
              <a:gd name="connsiteX15962" fmla="*/ 1733198 w 4972343"/>
              <a:gd name="connsiteY15962" fmla="*/ 87491 h 512833"/>
              <a:gd name="connsiteX15963" fmla="*/ 1725930 w 4972343"/>
              <a:gd name="connsiteY15963" fmla="*/ 80223 h 512833"/>
              <a:gd name="connsiteX15964" fmla="*/ 1733198 w 4972343"/>
              <a:gd name="connsiteY15964" fmla="*/ 72955 h 512833"/>
              <a:gd name="connsiteX15965" fmla="*/ 1704953 w 4972343"/>
              <a:gd name="connsiteY15965" fmla="*/ 72955 h 512833"/>
              <a:gd name="connsiteX15966" fmla="*/ 1712220 w 4972343"/>
              <a:gd name="connsiteY15966" fmla="*/ 80223 h 512833"/>
              <a:gd name="connsiteX15967" fmla="*/ 1704953 w 4972343"/>
              <a:gd name="connsiteY15967" fmla="*/ 87491 h 512833"/>
              <a:gd name="connsiteX15968" fmla="*/ 1697685 w 4972343"/>
              <a:gd name="connsiteY15968" fmla="*/ 80223 h 512833"/>
              <a:gd name="connsiteX15969" fmla="*/ 1704953 w 4972343"/>
              <a:gd name="connsiteY15969" fmla="*/ 72955 h 512833"/>
              <a:gd name="connsiteX15970" fmla="*/ 1676707 w 4972343"/>
              <a:gd name="connsiteY15970" fmla="*/ 72955 h 512833"/>
              <a:gd name="connsiteX15971" fmla="*/ 1683975 w 4972343"/>
              <a:gd name="connsiteY15971" fmla="*/ 80223 h 512833"/>
              <a:gd name="connsiteX15972" fmla="*/ 1676707 w 4972343"/>
              <a:gd name="connsiteY15972" fmla="*/ 87491 h 512833"/>
              <a:gd name="connsiteX15973" fmla="*/ 1669439 w 4972343"/>
              <a:gd name="connsiteY15973" fmla="*/ 80223 h 512833"/>
              <a:gd name="connsiteX15974" fmla="*/ 1676707 w 4972343"/>
              <a:gd name="connsiteY15974" fmla="*/ 72955 h 512833"/>
              <a:gd name="connsiteX15975" fmla="*/ 1648461 w 4972343"/>
              <a:gd name="connsiteY15975" fmla="*/ 72955 h 512833"/>
              <a:gd name="connsiteX15976" fmla="*/ 1655730 w 4972343"/>
              <a:gd name="connsiteY15976" fmla="*/ 80223 h 512833"/>
              <a:gd name="connsiteX15977" fmla="*/ 1648461 w 4972343"/>
              <a:gd name="connsiteY15977" fmla="*/ 87491 h 512833"/>
              <a:gd name="connsiteX15978" fmla="*/ 1641194 w 4972343"/>
              <a:gd name="connsiteY15978" fmla="*/ 80223 h 512833"/>
              <a:gd name="connsiteX15979" fmla="*/ 1648461 w 4972343"/>
              <a:gd name="connsiteY15979" fmla="*/ 72955 h 512833"/>
              <a:gd name="connsiteX15980" fmla="*/ 1620216 w 4972343"/>
              <a:gd name="connsiteY15980" fmla="*/ 72955 h 512833"/>
              <a:gd name="connsiteX15981" fmla="*/ 1627484 w 4972343"/>
              <a:gd name="connsiteY15981" fmla="*/ 80223 h 512833"/>
              <a:gd name="connsiteX15982" fmla="*/ 1620216 w 4972343"/>
              <a:gd name="connsiteY15982" fmla="*/ 87491 h 512833"/>
              <a:gd name="connsiteX15983" fmla="*/ 1612948 w 4972343"/>
              <a:gd name="connsiteY15983" fmla="*/ 80223 h 512833"/>
              <a:gd name="connsiteX15984" fmla="*/ 1620216 w 4972343"/>
              <a:gd name="connsiteY15984" fmla="*/ 72955 h 512833"/>
              <a:gd name="connsiteX15985" fmla="*/ 1591998 w 4972343"/>
              <a:gd name="connsiteY15985" fmla="*/ 72955 h 512833"/>
              <a:gd name="connsiteX15986" fmla="*/ 1599266 w 4972343"/>
              <a:gd name="connsiteY15986" fmla="*/ 80223 h 512833"/>
              <a:gd name="connsiteX15987" fmla="*/ 1591998 w 4972343"/>
              <a:gd name="connsiteY15987" fmla="*/ 87491 h 512833"/>
              <a:gd name="connsiteX15988" fmla="*/ 1584730 w 4972343"/>
              <a:gd name="connsiteY15988" fmla="*/ 80223 h 512833"/>
              <a:gd name="connsiteX15989" fmla="*/ 1591998 w 4972343"/>
              <a:gd name="connsiteY15989" fmla="*/ 72955 h 512833"/>
              <a:gd name="connsiteX15990" fmla="*/ 1563760 w 4972343"/>
              <a:gd name="connsiteY15990" fmla="*/ 72955 h 512833"/>
              <a:gd name="connsiteX15991" fmla="*/ 1571028 w 4972343"/>
              <a:gd name="connsiteY15991" fmla="*/ 80223 h 512833"/>
              <a:gd name="connsiteX15992" fmla="*/ 1563760 w 4972343"/>
              <a:gd name="connsiteY15992" fmla="*/ 87491 h 512833"/>
              <a:gd name="connsiteX15993" fmla="*/ 1556492 w 4972343"/>
              <a:gd name="connsiteY15993" fmla="*/ 80223 h 512833"/>
              <a:gd name="connsiteX15994" fmla="*/ 1563760 w 4972343"/>
              <a:gd name="connsiteY15994" fmla="*/ 72955 h 512833"/>
              <a:gd name="connsiteX15995" fmla="*/ 1535515 w 4972343"/>
              <a:gd name="connsiteY15995" fmla="*/ 72955 h 512833"/>
              <a:gd name="connsiteX15996" fmla="*/ 1542783 w 4972343"/>
              <a:gd name="connsiteY15996" fmla="*/ 80223 h 512833"/>
              <a:gd name="connsiteX15997" fmla="*/ 1535515 w 4972343"/>
              <a:gd name="connsiteY15997" fmla="*/ 87491 h 512833"/>
              <a:gd name="connsiteX15998" fmla="*/ 1528247 w 4972343"/>
              <a:gd name="connsiteY15998" fmla="*/ 80223 h 512833"/>
              <a:gd name="connsiteX15999" fmla="*/ 1535515 w 4972343"/>
              <a:gd name="connsiteY15999" fmla="*/ 72955 h 512833"/>
              <a:gd name="connsiteX16000" fmla="*/ 1507269 w 4972343"/>
              <a:gd name="connsiteY16000" fmla="*/ 72955 h 512833"/>
              <a:gd name="connsiteX16001" fmla="*/ 1514537 w 4972343"/>
              <a:gd name="connsiteY16001" fmla="*/ 80223 h 512833"/>
              <a:gd name="connsiteX16002" fmla="*/ 1507269 w 4972343"/>
              <a:gd name="connsiteY16002" fmla="*/ 87491 h 512833"/>
              <a:gd name="connsiteX16003" fmla="*/ 1500001 w 4972343"/>
              <a:gd name="connsiteY16003" fmla="*/ 80223 h 512833"/>
              <a:gd name="connsiteX16004" fmla="*/ 1507269 w 4972343"/>
              <a:gd name="connsiteY16004" fmla="*/ 72955 h 512833"/>
              <a:gd name="connsiteX16005" fmla="*/ 1479024 w 4972343"/>
              <a:gd name="connsiteY16005" fmla="*/ 72955 h 512833"/>
              <a:gd name="connsiteX16006" fmla="*/ 1486292 w 4972343"/>
              <a:gd name="connsiteY16006" fmla="*/ 80223 h 512833"/>
              <a:gd name="connsiteX16007" fmla="*/ 1479024 w 4972343"/>
              <a:gd name="connsiteY16007" fmla="*/ 87491 h 512833"/>
              <a:gd name="connsiteX16008" fmla="*/ 1471756 w 4972343"/>
              <a:gd name="connsiteY16008" fmla="*/ 80223 h 512833"/>
              <a:gd name="connsiteX16009" fmla="*/ 1479024 w 4972343"/>
              <a:gd name="connsiteY16009" fmla="*/ 72955 h 512833"/>
              <a:gd name="connsiteX16010" fmla="*/ 1450778 w 4972343"/>
              <a:gd name="connsiteY16010" fmla="*/ 72955 h 512833"/>
              <a:gd name="connsiteX16011" fmla="*/ 1458046 w 4972343"/>
              <a:gd name="connsiteY16011" fmla="*/ 80223 h 512833"/>
              <a:gd name="connsiteX16012" fmla="*/ 1450778 w 4972343"/>
              <a:gd name="connsiteY16012" fmla="*/ 87491 h 512833"/>
              <a:gd name="connsiteX16013" fmla="*/ 1443510 w 4972343"/>
              <a:gd name="connsiteY16013" fmla="*/ 80223 h 512833"/>
              <a:gd name="connsiteX16014" fmla="*/ 1450778 w 4972343"/>
              <a:gd name="connsiteY16014" fmla="*/ 72955 h 512833"/>
              <a:gd name="connsiteX16015" fmla="*/ 1422533 w 4972343"/>
              <a:gd name="connsiteY16015" fmla="*/ 72955 h 512833"/>
              <a:gd name="connsiteX16016" fmla="*/ 1429801 w 4972343"/>
              <a:gd name="connsiteY16016" fmla="*/ 80223 h 512833"/>
              <a:gd name="connsiteX16017" fmla="*/ 1422533 w 4972343"/>
              <a:gd name="connsiteY16017" fmla="*/ 87491 h 512833"/>
              <a:gd name="connsiteX16018" fmla="*/ 1415265 w 4972343"/>
              <a:gd name="connsiteY16018" fmla="*/ 80223 h 512833"/>
              <a:gd name="connsiteX16019" fmla="*/ 1422533 w 4972343"/>
              <a:gd name="connsiteY16019" fmla="*/ 72955 h 512833"/>
              <a:gd name="connsiteX16020" fmla="*/ 1394287 w 4972343"/>
              <a:gd name="connsiteY16020" fmla="*/ 72955 h 512833"/>
              <a:gd name="connsiteX16021" fmla="*/ 1401555 w 4972343"/>
              <a:gd name="connsiteY16021" fmla="*/ 80223 h 512833"/>
              <a:gd name="connsiteX16022" fmla="*/ 1394287 w 4972343"/>
              <a:gd name="connsiteY16022" fmla="*/ 87491 h 512833"/>
              <a:gd name="connsiteX16023" fmla="*/ 1387019 w 4972343"/>
              <a:gd name="connsiteY16023" fmla="*/ 80223 h 512833"/>
              <a:gd name="connsiteX16024" fmla="*/ 1394287 w 4972343"/>
              <a:gd name="connsiteY16024" fmla="*/ 72955 h 512833"/>
              <a:gd name="connsiteX16025" fmla="*/ 1366042 w 4972343"/>
              <a:gd name="connsiteY16025" fmla="*/ 72955 h 512833"/>
              <a:gd name="connsiteX16026" fmla="*/ 1373310 w 4972343"/>
              <a:gd name="connsiteY16026" fmla="*/ 80223 h 512833"/>
              <a:gd name="connsiteX16027" fmla="*/ 1366042 w 4972343"/>
              <a:gd name="connsiteY16027" fmla="*/ 87491 h 512833"/>
              <a:gd name="connsiteX16028" fmla="*/ 1358774 w 4972343"/>
              <a:gd name="connsiteY16028" fmla="*/ 80223 h 512833"/>
              <a:gd name="connsiteX16029" fmla="*/ 1366042 w 4972343"/>
              <a:gd name="connsiteY16029" fmla="*/ 72955 h 512833"/>
              <a:gd name="connsiteX16030" fmla="*/ 1337796 w 4972343"/>
              <a:gd name="connsiteY16030" fmla="*/ 72955 h 512833"/>
              <a:gd name="connsiteX16031" fmla="*/ 1345064 w 4972343"/>
              <a:gd name="connsiteY16031" fmla="*/ 80223 h 512833"/>
              <a:gd name="connsiteX16032" fmla="*/ 1337796 w 4972343"/>
              <a:gd name="connsiteY16032" fmla="*/ 87491 h 512833"/>
              <a:gd name="connsiteX16033" fmla="*/ 1330528 w 4972343"/>
              <a:gd name="connsiteY16033" fmla="*/ 80223 h 512833"/>
              <a:gd name="connsiteX16034" fmla="*/ 1337796 w 4972343"/>
              <a:gd name="connsiteY16034" fmla="*/ 72955 h 512833"/>
              <a:gd name="connsiteX16035" fmla="*/ 1309551 w 4972343"/>
              <a:gd name="connsiteY16035" fmla="*/ 72955 h 512833"/>
              <a:gd name="connsiteX16036" fmla="*/ 1316819 w 4972343"/>
              <a:gd name="connsiteY16036" fmla="*/ 80223 h 512833"/>
              <a:gd name="connsiteX16037" fmla="*/ 1309551 w 4972343"/>
              <a:gd name="connsiteY16037" fmla="*/ 87491 h 512833"/>
              <a:gd name="connsiteX16038" fmla="*/ 1302283 w 4972343"/>
              <a:gd name="connsiteY16038" fmla="*/ 80223 h 512833"/>
              <a:gd name="connsiteX16039" fmla="*/ 1309551 w 4972343"/>
              <a:gd name="connsiteY16039" fmla="*/ 72955 h 512833"/>
              <a:gd name="connsiteX16040" fmla="*/ 1281305 w 4972343"/>
              <a:gd name="connsiteY16040" fmla="*/ 72955 h 512833"/>
              <a:gd name="connsiteX16041" fmla="*/ 1288573 w 4972343"/>
              <a:gd name="connsiteY16041" fmla="*/ 80223 h 512833"/>
              <a:gd name="connsiteX16042" fmla="*/ 1281305 w 4972343"/>
              <a:gd name="connsiteY16042" fmla="*/ 87491 h 512833"/>
              <a:gd name="connsiteX16043" fmla="*/ 1274037 w 4972343"/>
              <a:gd name="connsiteY16043" fmla="*/ 80223 h 512833"/>
              <a:gd name="connsiteX16044" fmla="*/ 1281305 w 4972343"/>
              <a:gd name="connsiteY16044" fmla="*/ 72955 h 512833"/>
              <a:gd name="connsiteX16045" fmla="*/ 1253060 w 4972343"/>
              <a:gd name="connsiteY16045" fmla="*/ 72955 h 512833"/>
              <a:gd name="connsiteX16046" fmla="*/ 1260328 w 4972343"/>
              <a:gd name="connsiteY16046" fmla="*/ 80223 h 512833"/>
              <a:gd name="connsiteX16047" fmla="*/ 1253060 w 4972343"/>
              <a:gd name="connsiteY16047" fmla="*/ 87491 h 512833"/>
              <a:gd name="connsiteX16048" fmla="*/ 1245792 w 4972343"/>
              <a:gd name="connsiteY16048" fmla="*/ 80223 h 512833"/>
              <a:gd name="connsiteX16049" fmla="*/ 1253060 w 4972343"/>
              <a:gd name="connsiteY16049" fmla="*/ 72955 h 512833"/>
              <a:gd name="connsiteX16050" fmla="*/ 1224814 w 4972343"/>
              <a:gd name="connsiteY16050" fmla="*/ 72955 h 512833"/>
              <a:gd name="connsiteX16051" fmla="*/ 1232082 w 4972343"/>
              <a:gd name="connsiteY16051" fmla="*/ 80223 h 512833"/>
              <a:gd name="connsiteX16052" fmla="*/ 1224814 w 4972343"/>
              <a:gd name="connsiteY16052" fmla="*/ 87491 h 512833"/>
              <a:gd name="connsiteX16053" fmla="*/ 1217546 w 4972343"/>
              <a:gd name="connsiteY16053" fmla="*/ 80223 h 512833"/>
              <a:gd name="connsiteX16054" fmla="*/ 1224814 w 4972343"/>
              <a:gd name="connsiteY16054" fmla="*/ 72955 h 512833"/>
              <a:gd name="connsiteX16055" fmla="*/ 1196569 w 4972343"/>
              <a:gd name="connsiteY16055" fmla="*/ 72955 h 512833"/>
              <a:gd name="connsiteX16056" fmla="*/ 1203837 w 4972343"/>
              <a:gd name="connsiteY16056" fmla="*/ 80223 h 512833"/>
              <a:gd name="connsiteX16057" fmla="*/ 1196569 w 4972343"/>
              <a:gd name="connsiteY16057" fmla="*/ 87491 h 512833"/>
              <a:gd name="connsiteX16058" fmla="*/ 1189301 w 4972343"/>
              <a:gd name="connsiteY16058" fmla="*/ 80223 h 512833"/>
              <a:gd name="connsiteX16059" fmla="*/ 1196569 w 4972343"/>
              <a:gd name="connsiteY16059" fmla="*/ 72955 h 512833"/>
              <a:gd name="connsiteX16060" fmla="*/ 1168323 w 4972343"/>
              <a:gd name="connsiteY16060" fmla="*/ 72955 h 512833"/>
              <a:gd name="connsiteX16061" fmla="*/ 1175591 w 4972343"/>
              <a:gd name="connsiteY16061" fmla="*/ 80223 h 512833"/>
              <a:gd name="connsiteX16062" fmla="*/ 1168323 w 4972343"/>
              <a:gd name="connsiteY16062" fmla="*/ 87491 h 512833"/>
              <a:gd name="connsiteX16063" fmla="*/ 1161055 w 4972343"/>
              <a:gd name="connsiteY16063" fmla="*/ 80223 h 512833"/>
              <a:gd name="connsiteX16064" fmla="*/ 1168323 w 4972343"/>
              <a:gd name="connsiteY16064" fmla="*/ 72955 h 512833"/>
              <a:gd name="connsiteX16065" fmla="*/ 1140078 w 4972343"/>
              <a:gd name="connsiteY16065" fmla="*/ 72955 h 512833"/>
              <a:gd name="connsiteX16066" fmla="*/ 1147346 w 4972343"/>
              <a:gd name="connsiteY16066" fmla="*/ 80223 h 512833"/>
              <a:gd name="connsiteX16067" fmla="*/ 1140078 w 4972343"/>
              <a:gd name="connsiteY16067" fmla="*/ 87491 h 512833"/>
              <a:gd name="connsiteX16068" fmla="*/ 1132810 w 4972343"/>
              <a:gd name="connsiteY16068" fmla="*/ 80223 h 512833"/>
              <a:gd name="connsiteX16069" fmla="*/ 1140078 w 4972343"/>
              <a:gd name="connsiteY16069" fmla="*/ 72955 h 512833"/>
              <a:gd name="connsiteX16070" fmla="*/ 1111832 w 4972343"/>
              <a:gd name="connsiteY16070" fmla="*/ 72955 h 512833"/>
              <a:gd name="connsiteX16071" fmla="*/ 1119100 w 4972343"/>
              <a:gd name="connsiteY16071" fmla="*/ 80223 h 512833"/>
              <a:gd name="connsiteX16072" fmla="*/ 1111832 w 4972343"/>
              <a:gd name="connsiteY16072" fmla="*/ 87491 h 512833"/>
              <a:gd name="connsiteX16073" fmla="*/ 1104564 w 4972343"/>
              <a:gd name="connsiteY16073" fmla="*/ 80223 h 512833"/>
              <a:gd name="connsiteX16074" fmla="*/ 1111832 w 4972343"/>
              <a:gd name="connsiteY16074" fmla="*/ 72955 h 512833"/>
              <a:gd name="connsiteX16075" fmla="*/ 1083587 w 4972343"/>
              <a:gd name="connsiteY16075" fmla="*/ 72955 h 512833"/>
              <a:gd name="connsiteX16076" fmla="*/ 1090855 w 4972343"/>
              <a:gd name="connsiteY16076" fmla="*/ 80223 h 512833"/>
              <a:gd name="connsiteX16077" fmla="*/ 1083587 w 4972343"/>
              <a:gd name="connsiteY16077" fmla="*/ 87491 h 512833"/>
              <a:gd name="connsiteX16078" fmla="*/ 1076319 w 4972343"/>
              <a:gd name="connsiteY16078" fmla="*/ 80223 h 512833"/>
              <a:gd name="connsiteX16079" fmla="*/ 1083587 w 4972343"/>
              <a:gd name="connsiteY16079" fmla="*/ 72955 h 512833"/>
              <a:gd name="connsiteX16080" fmla="*/ 1055341 w 4972343"/>
              <a:gd name="connsiteY16080" fmla="*/ 72955 h 512833"/>
              <a:gd name="connsiteX16081" fmla="*/ 1062609 w 4972343"/>
              <a:gd name="connsiteY16081" fmla="*/ 80223 h 512833"/>
              <a:gd name="connsiteX16082" fmla="*/ 1055341 w 4972343"/>
              <a:gd name="connsiteY16082" fmla="*/ 87491 h 512833"/>
              <a:gd name="connsiteX16083" fmla="*/ 1048073 w 4972343"/>
              <a:gd name="connsiteY16083" fmla="*/ 80223 h 512833"/>
              <a:gd name="connsiteX16084" fmla="*/ 1055341 w 4972343"/>
              <a:gd name="connsiteY16084" fmla="*/ 72955 h 512833"/>
              <a:gd name="connsiteX16085" fmla="*/ 1027096 w 4972343"/>
              <a:gd name="connsiteY16085" fmla="*/ 72955 h 512833"/>
              <a:gd name="connsiteX16086" fmla="*/ 1034364 w 4972343"/>
              <a:gd name="connsiteY16086" fmla="*/ 80223 h 512833"/>
              <a:gd name="connsiteX16087" fmla="*/ 1027096 w 4972343"/>
              <a:gd name="connsiteY16087" fmla="*/ 87491 h 512833"/>
              <a:gd name="connsiteX16088" fmla="*/ 1019828 w 4972343"/>
              <a:gd name="connsiteY16088" fmla="*/ 80223 h 512833"/>
              <a:gd name="connsiteX16089" fmla="*/ 1027096 w 4972343"/>
              <a:gd name="connsiteY16089" fmla="*/ 72955 h 512833"/>
              <a:gd name="connsiteX16090" fmla="*/ 998850 w 4972343"/>
              <a:gd name="connsiteY16090" fmla="*/ 72955 h 512833"/>
              <a:gd name="connsiteX16091" fmla="*/ 1006118 w 4972343"/>
              <a:gd name="connsiteY16091" fmla="*/ 80223 h 512833"/>
              <a:gd name="connsiteX16092" fmla="*/ 998850 w 4972343"/>
              <a:gd name="connsiteY16092" fmla="*/ 87491 h 512833"/>
              <a:gd name="connsiteX16093" fmla="*/ 991582 w 4972343"/>
              <a:gd name="connsiteY16093" fmla="*/ 80223 h 512833"/>
              <a:gd name="connsiteX16094" fmla="*/ 998850 w 4972343"/>
              <a:gd name="connsiteY16094" fmla="*/ 72955 h 512833"/>
              <a:gd name="connsiteX16095" fmla="*/ 970605 w 4972343"/>
              <a:gd name="connsiteY16095" fmla="*/ 72955 h 512833"/>
              <a:gd name="connsiteX16096" fmla="*/ 977873 w 4972343"/>
              <a:gd name="connsiteY16096" fmla="*/ 80223 h 512833"/>
              <a:gd name="connsiteX16097" fmla="*/ 970605 w 4972343"/>
              <a:gd name="connsiteY16097" fmla="*/ 87491 h 512833"/>
              <a:gd name="connsiteX16098" fmla="*/ 963337 w 4972343"/>
              <a:gd name="connsiteY16098" fmla="*/ 80223 h 512833"/>
              <a:gd name="connsiteX16099" fmla="*/ 970605 w 4972343"/>
              <a:gd name="connsiteY16099" fmla="*/ 72955 h 512833"/>
              <a:gd name="connsiteX16100" fmla="*/ 942359 w 4972343"/>
              <a:gd name="connsiteY16100" fmla="*/ 72955 h 512833"/>
              <a:gd name="connsiteX16101" fmla="*/ 949627 w 4972343"/>
              <a:gd name="connsiteY16101" fmla="*/ 80223 h 512833"/>
              <a:gd name="connsiteX16102" fmla="*/ 942359 w 4972343"/>
              <a:gd name="connsiteY16102" fmla="*/ 87491 h 512833"/>
              <a:gd name="connsiteX16103" fmla="*/ 935091 w 4972343"/>
              <a:gd name="connsiteY16103" fmla="*/ 80223 h 512833"/>
              <a:gd name="connsiteX16104" fmla="*/ 942359 w 4972343"/>
              <a:gd name="connsiteY16104" fmla="*/ 72955 h 512833"/>
              <a:gd name="connsiteX16105" fmla="*/ 914114 w 4972343"/>
              <a:gd name="connsiteY16105" fmla="*/ 72955 h 512833"/>
              <a:gd name="connsiteX16106" fmla="*/ 921382 w 4972343"/>
              <a:gd name="connsiteY16106" fmla="*/ 80223 h 512833"/>
              <a:gd name="connsiteX16107" fmla="*/ 914114 w 4972343"/>
              <a:gd name="connsiteY16107" fmla="*/ 87491 h 512833"/>
              <a:gd name="connsiteX16108" fmla="*/ 906847 w 4972343"/>
              <a:gd name="connsiteY16108" fmla="*/ 80223 h 512833"/>
              <a:gd name="connsiteX16109" fmla="*/ 914114 w 4972343"/>
              <a:gd name="connsiteY16109" fmla="*/ 72955 h 512833"/>
              <a:gd name="connsiteX16110" fmla="*/ 885868 w 4972343"/>
              <a:gd name="connsiteY16110" fmla="*/ 72955 h 512833"/>
              <a:gd name="connsiteX16111" fmla="*/ 893136 w 4972343"/>
              <a:gd name="connsiteY16111" fmla="*/ 80223 h 512833"/>
              <a:gd name="connsiteX16112" fmla="*/ 885868 w 4972343"/>
              <a:gd name="connsiteY16112" fmla="*/ 87491 h 512833"/>
              <a:gd name="connsiteX16113" fmla="*/ 878600 w 4972343"/>
              <a:gd name="connsiteY16113" fmla="*/ 80223 h 512833"/>
              <a:gd name="connsiteX16114" fmla="*/ 885868 w 4972343"/>
              <a:gd name="connsiteY16114" fmla="*/ 72955 h 512833"/>
              <a:gd name="connsiteX16115" fmla="*/ 857623 w 4972343"/>
              <a:gd name="connsiteY16115" fmla="*/ 72955 h 512833"/>
              <a:gd name="connsiteX16116" fmla="*/ 864891 w 4972343"/>
              <a:gd name="connsiteY16116" fmla="*/ 80223 h 512833"/>
              <a:gd name="connsiteX16117" fmla="*/ 857623 w 4972343"/>
              <a:gd name="connsiteY16117" fmla="*/ 87491 h 512833"/>
              <a:gd name="connsiteX16118" fmla="*/ 850356 w 4972343"/>
              <a:gd name="connsiteY16118" fmla="*/ 80223 h 512833"/>
              <a:gd name="connsiteX16119" fmla="*/ 857623 w 4972343"/>
              <a:gd name="connsiteY16119" fmla="*/ 72955 h 512833"/>
              <a:gd name="connsiteX16120" fmla="*/ 829377 w 4972343"/>
              <a:gd name="connsiteY16120" fmla="*/ 72955 h 512833"/>
              <a:gd name="connsiteX16121" fmla="*/ 836645 w 4972343"/>
              <a:gd name="connsiteY16121" fmla="*/ 80223 h 512833"/>
              <a:gd name="connsiteX16122" fmla="*/ 829377 w 4972343"/>
              <a:gd name="connsiteY16122" fmla="*/ 87491 h 512833"/>
              <a:gd name="connsiteX16123" fmla="*/ 822109 w 4972343"/>
              <a:gd name="connsiteY16123" fmla="*/ 80223 h 512833"/>
              <a:gd name="connsiteX16124" fmla="*/ 829377 w 4972343"/>
              <a:gd name="connsiteY16124" fmla="*/ 72955 h 512833"/>
              <a:gd name="connsiteX16125" fmla="*/ 801133 w 4972343"/>
              <a:gd name="connsiteY16125" fmla="*/ 72955 h 512833"/>
              <a:gd name="connsiteX16126" fmla="*/ 808400 w 4972343"/>
              <a:gd name="connsiteY16126" fmla="*/ 80223 h 512833"/>
              <a:gd name="connsiteX16127" fmla="*/ 801133 w 4972343"/>
              <a:gd name="connsiteY16127" fmla="*/ 87491 h 512833"/>
              <a:gd name="connsiteX16128" fmla="*/ 793865 w 4972343"/>
              <a:gd name="connsiteY16128" fmla="*/ 80223 h 512833"/>
              <a:gd name="connsiteX16129" fmla="*/ 801133 w 4972343"/>
              <a:gd name="connsiteY16129" fmla="*/ 72955 h 512833"/>
              <a:gd name="connsiteX16130" fmla="*/ 772886 w 4972343"/>
              <a:gd name="connsiteY16130" fmla="*/ 72955 h 512833"/>
              <a:gd name="connsiteX16131" fmla="*/ 780154 w 4972343"/>
              <a:gd name="connsiteY16131" fmla="*/ 80223 h 512833"/>
              <a:gd name="connsiteX16132" fmla="*/ 772886 w 4972343"/>
              <a:gd name="connsiteY16132" fmla="*/ 87491 h 512833"/>
              <a:gd name="connsiteX16133" fmla="*/ 765618 w 4972343"/>
              <a:gd name="connsiteY16133" fmla="*/ 80223 h 512833"/>
              <a:gd name="connsiteX16134" fmla="*/ 772886 w 4972343"/>
              <a:gd name="connsiteY16134" fmla="*/ 72955 h 512833"/>
              <a:gd name="connsiteX16135" fmla="*/ 744642 w 4972343"/>
              <a:gd name="connsiteY16135" fmla="*/ 72955 h 512833"/>
              <a:gd name="connsiteX16136" fmla="*/ 751909 w 4972343"/>
              <a:gd name="connsiteY16136" fmla="*/ 80223 h 512833"/>
              <a:gd name="connsiteX16137" fmla="*/ 744642 w 4972343"/>
              <a:gd name="connsiteY16137" fmla="*/ 87491 h 512833"/>
              <a:gd name="connsiteX16138" fmla="*/ 737374 w 4972343"/>
              <a:gd name="connsiteY16138" fmla="*/ 80223 h 512833"/>
              <a:gd name="connsiteX16139" fmla="*/ 744642 w 4972343"/>
              <a:gd name="connsiteY16139" fmla="*/ 72955 h 512833"/>
              <a:gd name="connsiteX16140" fmla="*/ 716395 w 4972343"/>
              <a:gd name="connsiteY16140" fmla="*/ 72955 h 512833"/>
              <a:gd name="connsiteX16141" fmla="*/ 723663 w 4972343"/>
              <a:gd name="connsiteY16141" fmla="*/ 80223 h 512833"/>
              <a:gd name="connsiteX16142" fmla="*/ 716395 w 4972343"/>
              <a:gd name="connsiteY16142" fmla="*/ 87491 h 512833"/>
              <a:gd name="connsiteX16143" fmla="*/ 709127 w 4972343"/>
              <a:gd name="connsiteY16143" fmla="*/ 80223 h 512833"/>
              <a:gd name="connsiteX16144" fmla="*/ 716395 w 4972343"/>
              <a:gd name="connsiteY16144" fmla="*/ 72955 h 512833"/>
              <a:gd name="connsiteX16145" fmla="*/ 688151 w 4972343"/>
              <a:gd name="connsiteY16145" fmla="*/ 72955 h 512833"/>
              <a:gd name="connsiteX16146" fmla="*/ 695419 w 4972343"/>
              <a:gd name="connsiteY16146" fmla="*/ 80223 h 512833"/>
              <a:gd name="connsiteX16147" fmla="*/ 688151 w 4972343"/>
              <a:gd name="connsiteY16147" fmla="*/ 87491 h 512833"/>
              <a:gd name="connsiteX16148" fmla="*/ 680883 w 4972343"/>
              <a:gd name="connsiteY16148" fmla="*/ 80223 h 512833"/>
              <a:gd name="connsiteX16149" fmla="*/ 688151 w 4972343"/>
              <a:gd name="connsiteY16149" fmla="*/ 72955 h 512833"/>
              <a:gd name="connsiteX16150" fmla="*/ 659904 w 4972343"/>
              <a:gd name="connsiteY16150" fmla="*/ 72955 h 512833"/>
              <a:gd name="connsiteX16151" fmla="*/ 667172 w 4972343"/>
              <a:gd name="connsiteY16151" fmla="*/ 80223 h 512833"/>
              <a:gd name="connsiteX16152" fmla="*/ 659904 w 4972343"/>
              <a:gd name="connsiteY16152" fmla="*/ 87491 h 512833"/>
              <a:gd name="connsiteX16153" fmla="*/ 652636 w 4972343"/>
              <a:gd name="connsiteY16153" fmla="*/ 80223 h 512833"/>
              <a:gd name="connsiteX16154" fmla="*/ 659904 w 4972343"/>
              <a:gd name="connsiteY16154" fmla="*/ 72955 h 512833"/>
              <a:gd name="connsiteX16155" fmla="*/ 631660 w 4972343"/>
              <a:gd name="connsiteY16155" fmla="*/ 72955 h 512833"/>
              <a:gd name="connsiteX16156" fmla="*/ 638928 w 4972343"/>
              <a:gd name="connsiteY16156" fmla="*/ 80223 h 512833"/>
              <a:gd name="connsiteX16157" fmla="*/ 631660 w 4972343"/>
              <a:gd name="connsiteY16157" fmla="*/ 87491 h 512833"/>
              <a:gd name="connsiteX16158" fmla="*/ 624392 w 4972343"/>
              <a:gd name="connsiteY16158" fmla="*/ 80223 h 512833"/>
              <a:gd name="connsiteX16159" fmla="*/ 631660 w 4972343"/>
              <a:gd name="connsiteY16159" fmla="*/ 72955 h 512833"/>
              <a:gd name="connsiteX16160" fmla="*/ 603413 w 4972343"/>
              <a:gd name="connsiteY16160" fmla="*/ 72955 h 512833"/>
              <a:gd name="connsiteX16161" fmla="*/ 610681 w 4972343"/>
              <a:gd name="connsiteY16161" fmla="*/ 80223 h 512833"/>
              <a:gd name="connsiteX16162" fmla="*/ 603413 w 4972343"/>
              <a:gd name="connsiteY16162" fmla="*/ 87491 h 512833"/>
              <a:gd name="connsiteX16163" fmla="*/ 596145 w 4972343"/>
              <a:gd name="connsiteY16163" fmla="*/ 80223 h 512833"/>
              <a:gd name="connsiteX16164" fmla="*/ 603413 w 4972343"/>
              <a:gd name="connsiteY16164" fmla="*/ 72955 h 512833"/>
              <a:gd name="connsiteX16165" fmla="*/ 575169 w 4972343"/>
              <a:gd name="connsiteY16165" fmla="*/ 72955 h 512833"/>
              <a:gd name="connsiteX16166" fmla="*/ 582437 w 4972343"/>
              <a:gd name="connsiteY16166" fmla="*/ 80223 h 512833"/>
              <a:gd name="connsiteX16167" fmla="*/ 575169 w 4972343"/>
              <a:gd name="connsiteY16167" fmla="*/ 87491 h 512833"/>
              <a:gd name="connsiteX16168" fmla="*/ 567901 w 4972343"/>
              <a:gd name="connsiteY16168" fmla="*/ 80223 h 512833"/>
              <a:gd name="connsiteX16169" fmla="*/ 575169 w 4972343"/>
              <a:gd name="connsiteY16169" fmla="*/ 72955 h 512833"/>
              <a:gd name="connsiteX16170" fmla="*/ 546922 w 4972343"/>
              <a:gd name="connsiteY16170" fmla="*/ 72955 h 512833"/>
              <a:gd name="connsiteX16171" fmla="*/ 554190 w 4972343"/>
              <a:gd name="connsiteY16171" fmla="*/ 80223 h 512833"/>
              <a:gd name="connsiteX16172" fmla="*/ 546922 w 4972343"/>
              <a:gd name="connsiteY16172" fmla="*/ 87491 h 512833"/>
              <a:gd name="connsiteX16173" fmla="*/ 539654 w 4972343"/>
              <a:gd name="connsiteY16173" fmla="*/ 80223 h 512833"/>
              <a:gd name="connsiteX16174" fmla="*/ 546922 w 4972343"/>
              <a:gd name="connsiteY16174" fmla="*/ 72955 h 512833"/>
              <a:gd name="connsiteX16175" fmla="*/ 518678 w 4972343"/>
              <a:gd name="connsiteY16175" fmla="*/ 72955 h 512833"/>
              <a:gd name="connsiteX16176" fmla="*/ 525946 w 4972343"/>
              <a:gd name="connsiteY16176" fmla="*/ 80223 h 512833"/>
              <a:gd name="connsiteX16177" fmla="*/ 518678 w 4972343"/>
              <a:gd name="connsiteY16177" fmla="*/ 87491 h 512833"/>
              <a:gd name="connsiteX16178" fmla="*/ 511410 w 4972343"/>
              <a:gd name="connsiteY16178" fmla="*/ 80223 h 512833"/>
              <a:gd name="connsiteX16179" fmla="*/ 518678 w 4972343"/>
              <a:gd name="connsiteY16179" fmla="*/ 72955 h 512833"/>
              <a:gd name="connsiteX16180" fmla="*/ 490431 w 4972343"/>
              <a:gd name="connsiteY16180" fmla="*/ 72955 h 512833"/>
              <a:gd name="connsiteX16181" fmla="*/ 497699 w 4972343"/>
              <a:gd name="connsiteY16181" fmla="*/ 80223 h 512833"/>
              <a:gd name="connsiteX16182" fmla="*/ 490431 w 4972343"/>
              <a:gd name="connsiteY16182" fmla="*/ 87491 h 512833"/>
              <a:gd name="connsiteX16183" fmla="*/ 483164 w 4972343"/>
              <a:gd name="connsiteY16183" fmla="*/ 80223 h 512833"/>
              <a:gd name="connsiteX16184" fmla="*/ 490431 w 4972343"/>
              <a:gd name="connsiteY16184" fmla="*/ 72955 h 512833"/>
              <a:gd name="connsiteX16185" fmla="*/ 462187 w 4972343"/>
              <a:gd name="connsiteY16185" fmla="*/ 72955 h 512833"/>
              <a:gd name="connsiteX16186" fmla="*/ 469455 w 4972343"/>
              <a:gd name="connsiteY16186" fmla="*/ 80223 h 512833"/>
              <a:gd name="connsiteX16187" fmla="*/ 462187 w 4972343"/>
              <a:gd name="connsiteY16187" fmla="*/ 87491 h 512833"/>
              <a:gd name="connsiteX16188" fmla="*/ 454919 w 4972343"/>
              <a:gd name="connsiteY16188" fmla="*/ 80223 h 512833"/>
              <a:gd name="connsiteX16189" fmla="*/ 462187 w 4972343"/>
              <a:gd name="connsiteY16189" fmla="*/ 72955 h 512833"/>
              <a:gd name="connsiteX16190" fmla="*/ 433940 w 4972343"/>
              <a:gd name="connsiteY16190" fmla="*/ 72955 h 512833"/>
              <a:gd name="connsiteX16191" fmla="*/ 441208 w 4972343"/>
              <a:gd name="connsiteY16191" fmla="*/ 80223 h 512833"/>
              <a:gd name="connsiteX16192" fmla="*/ 433940 w 4972343"/>
              <a:gd name="connsiteY16192" fmla="*/ 87491 h 512833"/>
              <a:gd name="connsiteX16193" fmla="*/ 426673 w 4972343"/>
              <a:gd name="connsiteY16193" fmla="*/ 80223 h 512833"/>
              <a:gd name="connsiteX16194" fmla="*/ 433940 w 4972343"/>
              <a:gd name="connsiteY16194" fmla="*/ 72955 h 512833"/>
              <a:gd name="connsiteX16195" fmla="*/ 405696 w 4972343"/>
              <a:gd name="connsiteY16195" fmla="*/ 72955 h 512833"/>
              <a:gd name="connsiteX16196" fmla="*/ 412964 w 4972343"/>
              <a:gd name="connsiteY16196" fmla="*/ 80223 h 512833"/>
              <a:gd name="connsiteX16197" fmla="*/ 405696 w 4972343"/>
              <a:gd name="connsiteY16197" fmla="*/ 87491 h 512833"/>
              <a:gd name="connsiteX16198" fmla="*/ 398428 w 4972343"/>
              <a:gd name="connsiteY16198" fmla="*/ 80223 h 512833"/>
              <a:gd name="connsiteX16199" fmla="*/ 405696 w 4972343"/>
              <a:gd name="connsiteY16199" fmla="*/ 72955 h 512833"/>
              <a:gd name="connsiteX16200" fmla="*/ 377449 w 4972343"/>
              <a:gd name="connsiteY16200" fmla="*/ 72955 h 512833"/>
              <a:gd name="connsiteX16201" fmla="*/ 384717 w 4972343"/>
              <a:gd name="connsiteY16201" fmla="*/ 80223 h 512833"/>
              <a:gd name="connsiteX16202" fmla="*/ 377449 w 4972343"/>
              <a:gd name="connsiteY16202" fmla="*/ 87491 h 512833"/>
              <a:gd name="connsiteX16203" fmla="*/ 370181 w 4972343"/>
              <a:gd name="connsiteY16203" fmla="*/ 80223 h 512833"/>
              <a:gd name="connsiteX16204" fmla="*/ 377449 w 4972343"/>
              <a:gd name="connsiteY16204" fmla="*/ 72955 h 512833"/>
              <a:gd name="connsiteX16205" fmla="*/ 349205 w 4972343"/>
              <a:gd name="connsiteY16205" fmla="*/ 72955 h 512833"/>
              <a:gd name="connsiteX16206" fmla="*/ 356473 w 4972343"/>
              <a:gd name="connsiteY16206" fmla="*/ 80223 h 512833"/>
              <a:gd name="connsiteX16207" fmla="*/ 349205 w 4972343"/>
              <a:gd name="connsiteY16207" fmla="*/ 87491 h 512833"/>
              <a:gd name="connsiteX16208" fmla="*/ 341937 w 4972343"/>
              <a:gd name="connsiteY16208" fmla="*/ 80223 h 512833"/>
              <a:gd name="connsiteX16209" fmla="*/ 349205 w 4972343"/>
              <a:gd name="connsiteY16209" fmla="*/ 72955 h 512833"/>
              <a:gd name="connsiteX16210" fmla="*/ 320958 w 4972343"/>
              <a:gd name="connsiteY16210" fmla="*/ 72955 h 512833"/>
              <a:gd name="connsiteX16211" fmla="*/ 328226 w 4972343"/>
              <a:gd name="connsiteY16211" fmla="*/ 80223 h 512833"/>
              <a:gd name="connsiteX16212" fmla="*/ 320958 w 4972343"/>
              <a:gd name="connsiteY16212" fmla="*/ 87491 h 512833"/>
              <a:gd name="connsiteX16213" fmla="*/ 313691 w 4972343"/>
              <a:gd name="connsiteY16213" fmla="*/ 80223 h 512833"/>
              <a:gd name="connsiteX16214" fmla="*/ 320958 w 4972343"/>
              <a:gd name="connsiteY16214" fmla="*/ 72955 h 512833"/>
              <a:gd name="connsiteX16215" fmla="*/ 292714 w 4972343"/>
              <a:gd name="connsiteY16215" fmla="*/ 72955 h 512833"/>
              <a:gd name="connsiteX16216" fmla="*/ 299982 w 4972343"/>
              <a:gd name="connsiteY16216" fmla="*/ 80223 h 512833"/>
              <a:gd name="connsiteX16217" fmla="*/ 292714 w 4972343"/>
              <a:gd name="connsiteY16217" fmla="*/ 87491 h 512833"/>
              <a:gd name="connsiteX16218" fmla="*/ 285446 w 4972343"/>
              <a:gd name="connsiteY16218" fmla="*/ 80223 h 512833"/>
              <a:gd name="connsiteX16219" fmla="*/ 292714 w 4972343"/>
              <a:gd name="connsiteY16219" fmla="*/ 72955 h 512833"/>
              <a:gd name="connsiteX16220" fmla="*/ 264467 w 4972343"/>
              <a:gd name="connsiteY16220" fmla="*/ 72955 h 512833"/>
              <a:gd name="connsiteX16221" fmla="*/ 271735 w 4972343"/>
              <a:gd name="connsiteY16221" fmla="*/ 80223 h 512833"/>
              <a:gd name="connsiteX16222" fmla="*/ 264467 w 4972343"/>
              <a:gd name="connsiteY16222" fmla="*/ 87491 h 512833"/>
              <a:gd name="connsiteX16223" fmla="*/ 257200 w 4972343"/>
              <a:gd name="connsiteY16223" fmla="*/ 80223 h 512833"/>
              <a:gd name="connsiteX16224" fmla="*/ 264467 w 4972343"/>
              <a:gd name="connsiteY16224" fmla="*/ 72955 h 512833"/>
              <a:gd name="connsiteX16225" fmla="*/ 236223 w 4972343"/>
              <a:gd name="connsiteY16225" fmla="*/ 72955 h 512833"/>
              <a:gd name="connsiteX16226" fmla="*/ 243491 w 4972343"/>
              <a:gd name="connsiteY16226" fmla="*/ 80223 h 512833"/>
              <a:gd name="connsiteX16227" fmla="*/ 236223 w 4972343"/>
              <a:gd name="connsiteY16227" fmla="*/ 87491 h 512833"/>
              <a:gd name="connsiteX16228" fmla="*/ 228955 w 4972343"/>
              <a:gd name="connsiteY16228" fmla="*/ 80223 h 512833"/>
              <a:gd name="connsiteX16229" fmla="*/ 236223 w 4972343"/>
              <a:gd name="connsiteY16229" fmla="*/ 72955 h 512833"/>
              <a:gd name="connsiteX16230" fmla="*/ 207976 w 4972343"/>
              <a:gd name="connsiteY16230" fmla="*/ 72955 h 512833"/>
              <a:gd name="connsiteX16231" fmla="*/ 215245 w 4972343"/>
              <a:gd name="connsiteY16231" fmla="*/ 80223 h 512833"/>
              <a:gd name="connsiteX16232" fmla="*/ 207976 w 4972343"/>
              <a:gd name="connsiteY16232" fmla="*/ 87491 h 512833"/>
              <a:gd name="connsiteX16233" fmla="*/ 200709 w 4972343"/>
              <a:gd name="connsiteY16233" fmla="*/ 80223 h 512833"/>
              <a:gd name="connsiteX16234" fmla="*/ 207976 w 4972343"/>
              <a:gd name="connsiteY16234" fmla="*/ 72955 h 512833"/>
              <a:gd name="connsiteX16235" fmla="*/ 179732 w 4972343"/>
              <a:gd name="connsiteY16235" fmla="*/ 72955 h 512833"/>
              <a:gd name="connsiteX16236" fmla="*/ 187000 w 4972343"/>
              <a:gd name="connsiteY16236" fmla="*/ 80223 h 512833"/>
              <a:gd name="connsiteX16237" fmla="*/ 179732 w 4972343"/>
              <a:gd name="connsiteY16237" fmla="*/ 87491 h 512833"/>
              <a:gd name="connsiteX16238" fmla="*/ 172464 w 4972343"/>
              <a:gd name="connsiteY16238" fmla="*/ 80223 h 512833"/>
              <a:gd name="connsiteX16239" fmla="*/ 179732 w 4972343"/>
              <a:gd name="connsiteY16239" fmla="*/ 72955 h 512833"/>
              <a:gd name="connsiteX16240" fmla="*/ 151486 w 4972343"/>
              <a:gd name="connsiteY16240" fmla="*/ 72955 h 512833"/>
              <a:gd name="connsiteX16241" fmla="*/ 158753 w 4972343"/>
              <a:gd name="connsiteY16241" fmla="*/ 80223 h 512833"/>
              <a:gd name="connsiteX16242" fmla="*/ 151486 w 4972343"/>
              <a:gd name="connsiteY16242" fmla="*/ 87491 h 512833"/>
              <a:gd name="connsiteX16243" fmla="*/ 144218 w 4972343"/>
              <a:gd name="connsiteY16243" fmla="*/ 80223 h 512833"/>
              <a:gd name="connsiteX16244" fmla="*/ 151486 w 4972343"/>
              <a:gd name="connsiteY16244" fmla="*/ 72955 h 512833"/>
              <a:gd name="connsiteX16245" fmla="*/ 123241 w 4972343"/>
              <a:gd name="connsiteY16245" fmla="*/ 72955 h 512833"/>
              <a:gd name="connsiteX16246" fmla="*/ 130509 w 4972343"/>
              <a:gd name="connsiteY16246" fmla="*/ 80223 h 512833"/>
              <a:gd name="connsiteX16247" fmla="*/ 123241 w 4972343"/>
              <a:gd name="connsiteY16247" fmla="*/ 87491 h 512833"/>
              <a:gd name="connsiteX16248" fmla="*/ 115973 w 4972343"/>
              <a:gd name="connsiteY16248" fmla="*/ 80223 h 512833"/>
              <a:gd name="connsiteX16249" fmla="*/ 123241 w 4972343"/>
              <a:gd name="connsiteY16249" fmla="*/ 72955 h 512833"/>
              <a:gd name="connsiteX16250" fmla="*/ 94995 w 4972343"/>
              <a:gd name="connsiteY16250" fmla="*/ 72955 h 512833"/>
              <a:gd name="connsiteX16251" fmla="*/ 102263 w 4972343"/>
              <a:gd name="connsiteY16251" fmla="*/ 80223 h 512833"/>
              <a:gd name="connsiteX16252" fmla="*/ 94995 w 4972343"/>
              <a:gd name="connsiteY16252" fmla="*/ 87491 h 512833"/>
              <a:gd name="connsiteX16253" fmla="*/ 87727 w 4972343"/>
              <a:gd name="connsiteY16253" fmla="*/ 80223 h 512833"/>
              <a:gd name="connsiteX16254" fmla="*/ 94995 w 4972343"/>
              <a:gd name="connsiteY16254" fmla="*/ 72955 h 512833"/>
              <a:gd name="connsiteX16255" fmla="*/ 66749 w 4972343"/>
              <a:gd name="connsiteY16255" fmla="*/ 72955 h 512833"/>
              <a:gd name="connsiteX16256" fmla="*/ 74017 w 4972343"/>
              <a:gd name="connsiteY16256" fmla="*/ 80223 h 512833"/>
              <a:gd name="connsiteX16257" fmla="*/ 66749 w 4972343"/>
              <a:gd name="connsiteY16257" fmla="*/ 87491 h 512833"/>
              <a:gd name="connsiteX16258" fmla="*/ 59481 w 4972343"/>
              <a:gd name="connsiteY16258" fmla="*/ 80223 h 512833"/>
              <a:gd name="connsiteX16259" fmla="*/ 66749 w 4972343"/>
              <a:gd name="connsiteY16259" fmla="*/ 72955 h 512833"/>
              <a:gd name="connsiteX16260" fmla="*/ 38504 w 4972343"/>
              <a:gd name="connsiteY16260" fmla="*/ 72955 h 512833"/>
              <a:gd name="connsiteX16261" fmla="*/ 45772 w 4972343"/>
              <a:gd name="connsiteY16261" fmla="*/ 80223 h 512833"/>
              <a:gd name="connsiteX16262" fmla="*/ 38504 w 4972343"/>
              <a:gd name="connsiteY16262" fmla="*/ 87491 h 512833"/>
              <a:gd name="connsiteX16263" fmla="*/ 31236 w 4972343"/>
              <a:gd name="connsiteY16263" fmla="*/ 80223 h 512833"/>
              <a:gd name="connsiteX16264" fmla="*/ 38504 w 4972343"/>
              <a:gd name="connsiteY16264" fmla="*/ 72955 h 512833"/>
              <a:gd name="connsiteX16265" fmla="*/ 10259 w 4972343"/>
              <a:gd name="connsiteY16265" fmla="*/ 72955 h 512833"/>
              <a:gd name="connsiteX16266" fmla="*/ 17526 w 4972343"/>
              <a:gd name="connsiteY16266" fmla="*/ 80223 h 512833"/>
              <a:gd name="connsiteX16267" fmla="*/ 10259 w 4972343"/>
              <a:gd name="connsiteY16267" fmla="*/ 87491 h 512833"/>
              <a:gd name="connsiteX16268" fmla="*/ 2991 w 4972343"/>
              <a:gd name="connsiteY16268" fmla="*/ 80223 h 512833"/>
              <a:gd name="connsiteX16269" fmla="*/ 10259 w 4972343"/>
              <a:gd name="connsiteY16269" fmla="*/ 72955 h 512833"/>
              <a:gd name="connsiteX16270" fmla="*/ 0 w 4972343"/>
              <a:gd name="connsiteY16270" fmla="*/ 52640 h 512833"/>
              <a:gd name="connsiteX16271" fmla="*/ 3122 w 4972343"/>
              <a:gd name="connsiteY16271" fmla="*/ 55762 h 512833"/>
              <a:gd name="connsiteX16272" fmla="*/ 0 w 4972343"/>
              <a:gd name="connsiteY16272" fmla="*/ 58884 h 512833"/>
              <a:gd name="connsiteX16273" fmla="*/ 4967263 w 4972343"/>
              <a:gd name="connsiteY16273" fmla="*/ 48776 h 512833"/>
              <a:gd name="connsiteX16274" fmla="*/ 4972343 w 4972343"/>
              <a:gd name="connsiteY16274" fmla="*/ 53855 h 512833"/>
              <a:gd name="connsiteX16275" fmla="*/ 4972343 w 4972343"/>
              <a:gd name="connsiteY16275" fmla="*/ 57669 h 512833"/>
              <a:gd name="connsiteX16276" fmla="*/ 4967263 w 4972343"/>
              <a:gd name="connsiteY16276" fmla="*/ 62748 h 512833"/>
              <a:gd name="connsiteX16277" fmla="*/ 4960278 w 4972343"/>
              <a:gd name="connsiteY16277" fmla="*/ 55762 h 512833"/>
              <a:gd name="connsiteX16278" fmla="*/ 4967263 w 4972343"/>
              <a:gd name="connsiteY16278" fmla="*/ 48776 h 512833"/>
              <a:gd name="connsiteX16279" fmla="*/ 4939026 w 4972343"/>
              <a:gd name="connsiteY16279" fmla="*/ 48776 h 512833"/>
              <a:gd name="connsiteX16280" fmla="*/ 4946011 w 4972343"/>
              <a:gd name="connsiteY16280" fmla="*/ 55762 h 512833"/>
              <a:gd name="connsiteX16281" fmla="*/ 4939026 w 4972343"/>
              <a:gd name="connsiteY16281" fmla="*/ 62748 h 512833"/>
              <a:gd name="connsiteX16282" fmla="*/ 4932039 w 4972343"/>
              <a:gd name="connsiteY16282" fmla="*/ 55762 h 512833"/>
              <a:gd name="connsiteX16283" fmla="*/ 4939026 w 4972343"/>
              <a:gd name="connsiteY16283" fmla="*/ 48776 h 512833"/>
              <a:gd name="connsiteX16284" fmla="*/ 4910781 w 4972343"/>
              <a:gd name="connsiteY16284" fmla="*/ 48776 h 512833"/>
              <a:gd name="connsiteX16285" fmla="*/ 4917767 w 4972343"/>
              <a:gd name="connsiteY16285" fmla="*/ 55762 h 512833"/>
              <a:gd name="connsiteX16286" fmla="*/ 4910781 w 4972343"/>
              <a:gd name="connsiteY16286" fmla="*/ 62748 h 512833"/>
              <a:gd name="connsiteX16287" fmla="*/ 4903795 w 4972343"/>
              <a:gd name="connsiteY16287" fmla="*/ 55762 h 512833"/>
              <a:gd name="connsiteX16288" fmla="*/ 4910781 w 4972343"/>
              <a:gd name="connsiteY16288" fmla="*/ 48776 h 512833"/>
              <a:gd name="connsiteX16289" fmla="*/ 4882534 w 4972343"/>
              <a:gd name="connsiteY16289" fmla="*/ 48776 h 512833"/>
              <a:gd name="connsiteX16290" fmla="*/ 4889520 w 4972343"/>
              <a:gd name="connsiteY16290" fmla="*/ 55762 h 512833"/>
              <a:gd name="connsiteX16291" fmla="*/ 4882534 w 4972343"/>
              <a:gd name="connsiteY16291" fmla="*/ 62748 h 512833"/>
              <a:gd name="connsiteX16292" fmla="*/ 4875548 w 4972343"/>
              <a:gd name="connsiteY16292" fmla="*/ 55762 h 512833"/>
              <a:gd name="connsiteX16293" fmla="*/ 4882534 w 4972343"/>
              <a:gd name="connsiteY16293" fmla="*/ 48776 h 512833"/>
              <a:gd name="connsiteX16294" fmla="*/ 4854290 w 4972343"/>
              <a:gd name="connsiteY16294" fmla="*/ 48776 h 512833"/>
              <a:gd name="connsiteX16295" fmla="*/ 4861276 w 4972343"/>
              <a:gd name="connsiteY16295" fmla="*/ 55762 h 512833"/>
              <a:gd name="connsiteX16296" fmla="*/ 4854290 w 4972343"/>
              <a:gd name="connsiteY16296" fmla="*/ 62748 h 512833"/>
              <a:gd name="connsiteX16297" fmla="*/ 4847304 w 4972343"/>
              <a:gd name="connsiteY16297" fmla="*/ 55762 h 512833"/>
              <a:gd name="connsiteX16298" fmla="*/ 4854290 w 4972343"/>
              <a:gd name="connsiteY16298" fmla="*/ 48776 h 512833"/>
              <a:gd name="connsiteX16299" fmla="*/ 4826044 w 4972343"/>
              <a:gd name="connsiteY16299" fmla="*/ 48776 h 512833"/>
              <a:gd name="connsiteX16300" fmla="*/ 4833029 w 4972343"/>
              <a:gd name="connsiteY16300" fmla="*/ 55762 h 512833"/>
              <a:gd name="connsiteX16301" fmla="*/ 4826044 w 4972343"/>
              <a:gd name="connsiteY16301" fmla="*/ 62748 h 512833"/>
              <a:gd name="connsiteX16302" fmla="*/ 4819057 w 4972343"/>
              <a:gd name="connsiteY16302" fmla="*/ 55762 h 512833"/>
              <a:gd name="connsiteX16303" fmla="*/ 4826044 w 4972343"/>
              <a:gd name="connsiteY16303" fmla="*/ 48776 h 512833"/>
              <a:gd name="connsiteX16304" fmla="*/ 4797799 w 4972343"/>
              <a:gd name="connsiteY16304" fmla="*/ 48776 h 512833"/>
              <a:gd name="connsiteX16305" fmla="*/ 4804785 w 4972343"/>
              <a:gd name="connsiteY16305" fmla="*/ 55762 h 512833"/>
              <a:gd name="connsiteX16306" fmla="*/ 4797799 w 4972343"/>
              <a:gd name="connsiteY16306" fmla="*/ 62748 h 512833"/>
              <a:gd name="connsiteX16307" fmla="*/ 4790813 w 4972343"/>
              <a:gd name="connsiteY16307" fmla="*/ 55762 h 512833"/>
              <a:gd name="connsiteX16308" fmla="*/ 4797799 w 4972343"/>
              <a:gd name="connsiteY16308" fmla="*/ 48776 h 512833"/>
              <a:gd name="connsiteX16309" fmla="*/ 4769552 w 4972343"/>
              <a:gd name="connsiteY16309" fmla="*/ 48776 h 512833"/>
              <a:gd name="connsiteX16310" fmla="*/ 4776538 w 4972343"/>
              <a:gd name="connsiteY16310" fmla="*/ 55762 h 512833"/>
              <a:gd name="connsiteX16311" fmla="*/ 4769552 w 4972343"/>
              <a:gd name="connsiteY16311" fmla="*/ 62748 h 512833"/>
              <a:gd name="connsiteX16312" fmla="*/ 4762566 w 4972343"/>
              <a:gd name="connsiteY16312" fmla="*/ 55762 h 512833"/>
              <a:gd name="connsiteX16313" fmla="*/ 4769552 w 4972343"/>
              <a:gd name="connsiteY16313" fmla="*/ 48776 h 512833"/>
              <a:gd name="connsiteX16314" fmla="*/ 4741308 w 4972343"/>
              <a:gd name="connsiteY16314" fmla="*/ 48776 h 512833"/>
              <a:gd name="connsiteX16315" fmla="*/ 4748294 w 4972343"/>
              <a:gd name="connsiteY16315" fmla="*/ 55762 h 512833"/>
              <a:gd name="connsiteX16316" fmla="*/ 4741308 w 4972343"/>
              <a:gd name="connsiteY16316" fmla="*/ 62748 h 512833"/>
              <a:gd name="connsiteX16317" fmla="*/ 4734322 w 4972343"/>
              <a:gd name="connsiteY16317" fmla="*/ 55762 h 512833"/>
              <a:gd name="connsiteX16318" fmla="*/ 4741308 w 4972343"/>
              <a:gd name="connsiteY16318" fmla="*/ 48776 h 512833"/>
              <a:gd name="connsiteX16319" fmla="*/ 4713062 w 4972343"/>
              <a:gd name="connsiteY16319" fmla="*/ 48776 h 512833"/>
              <a:gd name="connsiteX16320" fmla="*/ 4720048 w 4972343"/>
              <a:gd name="connsiteY16320" fmla="*/ 55762 h 512833"/>
              <a:gd name="connsiteX16321" fmla="*/ 4713062 w 4972343"/>
              <a:gd name="connsiteY16321" fmla="*/ 62748 h 512833"/>
              <a:gd name="connsiteX16322" fmla="*/ 4706075 w 4972343"/>
              <a:gd name="connsiteY16322" fmla="*/ 55762 h 512833"/>
              <a:gd name="connsiteX16323" fmla="*/ 4713062 w 4972343"/>
              <a:gd name="connsiteY16323" fmla="*/ 48776 h 512833"/>
              <a:gd name="connsiteX16324" fmla="*/ 4684817 w 4972343"/>
              <a:gd name="connsiteY16324" fmla="*/ 48776 h 512833"/>
              <a:gd name="connsiteX16325" fmla="*/ 4691803 w 4972343"/>
              <a:gd name="connsiteY16325" fmla="*/ 55762 h 512833"/>
              <a:gd name="connsiteX16326" fmla="*/ 4684817 w 4972343"/>
              <a:gd name="connsiteY16326" fmla="*/ 62748 h 512833"/>
              <a:gd name="connsiteX16327" fmla="*/ 4677831 w 4972343"/>
              <a:gd name="connsiteY16327" fmla="*/ 55762 h 512833"/>
              <a:gd name="connsiteX16328" fmla="*/ 4684817 w 4972343"/>
              <a:gd name="connsiteY16328" fmla="*/ 48776 h 512833"/>
              <a:gd name="connsiteX16329" fmla="*/ 4656571 w 4972343"/>
              <a:gd name="connsiteY16329" fmla="*/ 48776 h 512833"/>
              <a:gd name="connsiteX16330" fmla="*/ 4663556 w 4972343"/>
              <a:gd name="connsiteY16330" fmla="*/ 55762 h 512833"/>
              <a:gd name="connsiteX16331" fmla="*/ 4656571 w 4972343"/>
              <a:gd name="connsiteY16331" fmla="*/ 62748 h 512833"/>
              <a:gd name="connsiteX16332" fmla="*/ 4649585 w 4972343"/>
              <a:gd name="connsiteY16332" fmla="*/ 55762 h 512833"/>
              <a:gd name="connsiteX16333" fmla="*/ 4656571 w 4972343"/>
              <a:gd name="connsiteY16333" fmla="*/ 48776 h 512833"/>
              <a:gd name="connsiteX16334" fmla="*/ 4628326 w 4972343"/>
              <a:gd name="connsiteY16334" fmla="*/ 48776 h 512833"/>
              <a:gd name="connsiteX16335" fmla="*/ 4635312 w 4972343"/>
              <a:gd name="connsiteY16335" fmla="*/ 55762 h 512833"/>
              <a:gd name="connsiteX16336" fmla="*/ 4628326 w 4972343"/>
              <a:gd name="connsiteY16336" fmla="*/ 62748 h 512833"/>
              <a:gd name="connsiteX16337" fmla="*/ 4621340 w 4972343"/>
              <a:gd name="connsiteY16337" fmla="*/ 55762 h 512833"/>
              <a:gd name="connsiteX16338" fmla="*/ 4628326 w 4972343"/>
              <a:gd name="connsiteY16338" fmla="*/ 48776 h 512833"/>
              <a:gd name="connsiteX16339" fmla="*/ 4600080 w 4972343"/>
              <a:gd name="connsiteY16339" fmla="*/ 48776 h 512833"/>
              <a:gd name="connsiteX16340" fmla="*/ 4607066 w 4972343"/>
              <a:gd name="connsiteY16340" fmla="*/ 55762 h 512833"/>
              <a:gd name="connsiteX16341" fmla="*/ 4600080 w 4972343"/>
              <a:gd name="connsiteY16341" fmla="*/ 62748 h 512833"/>
              <a:gd name="connsiteX16342" fmla="*/ 4593094 w 4972343"/>
              <a:gd name="connsiteY16342" fmla="*/ 55762 h 512833"/>
              <a:gd name="connsiteX16343" fmla="*/ 4600080 w 4972343"/>
              <a:gd name="connsiteY16343" fmla="*/ 48776 h 512833"/>
              <a:gd name="connsiteX16344" fmla="*/ 4571835 w 4972343"/>
              <a:gd name="connsiteY16344" fmla="*/ 48776 h 512833"/>
              <a:gd name="connsiteX16345" fmla="*/ 4578821 w 4972343"/>
              <a:gd name="connsiteY16345" fmla="*/ 55762 h 512833"/>
              <a:gd name="connsiteX16346" fmla="*/ 4571835 w 4972343"/>
              <a:gd name="connsiteY16346" fmla="*/ 62748 h 512833"/>
              <a:gd name="connsiteX16347" fmla="*/ 4564849 w 4972343"/>
              <a:gd name="connsiteY16347" fmla="*/ 55762 h 512833"/>
              <a:gd name="connsiteX16348" fmla="*/ 4571835 w 4972343"/>
              <a:gd name="connsiteY16348" fmla="*/ 48776 h 512833"/>
              <a:gd name="connsiteX16349" fmla="*/ 4543589 w 4972343"/>
              <a:gd name="connsiteY16349" fmla="*/ 48776 h 512833"/>
              <a:gd name="connsiteX16350" fmla="*/ 4550574 w 4972343"/>
              <a:gd name="connsiteY16350" fmla="*/ 55762 h 512833"/>
              <a:gd name="connsiteX16351" fmla="*/ 4543589 w 4972343"/>
              <a:gd name="connsiteY16351" fmla="*/ 62748 h 512833"/>
              <a:gd name="connsiteX16352" fmla="*/ 4536603 w 4972343"/>
              <a:gd name="connsiteY16352" fmla="*/ 55762 h 512833"/>
              <a:gd name="connsiteX16353" fmla="*/ 4543589 w 4972343"/>
              <a:gd name="connsiteY16353" fmla="*/ 48776 h 512833"/>
              <a:gd name="connsiteX16354" fmla="*/ 4515344 w 4972343"/>
              <a:gd name="connsiteY16354" fmla="*/ 48776 h 512833"/>
              <a:gd name="connsiteX16355" fmla="*/ 4522330 w 4972343"/>
              <a:gd name="connsiteY16355" fmla="*/ 55762 h 512833"/>
              <a:gd name="connsiteX16356" fmla="*/ 4515344 w 4972343"/>
              <a:gd name="connsiteY16356" fmla="*/ 62748 h 512833"/>
              <a:gd name="connsiteX16357" fmla="*/ 4508358 w 4972343"/>
              <a:gd name="connsiteY16357" fmla="*/ 55762 h 512833"/>
              <a:gd name="connsiteX16358" fmla="*/ 4515344 w 4972343"/>
              <a:gd name="connsiteY16358" fmla="*/ 48776 h 512833"/>
              <a:gd name="connsiteX16359" fmla="*/ 4487098 w 4972343"/>
              <a:gd name="connsiteY16359" fmla="*/ 48776 h 512833"/>
              <a:gd name="connsiteX16360" fmla="*/ 4494084 w 4972343"/>
              <a:gd name="connsiteY16360" fmla="*/ 55762 h 512833"/>
              <a:gd name="connsiteX16361" fmla="*/ 4487098 w 4972343"/>
              <a:gd name="connsiteY16361" fmla="*/ 62748 h 512833"/>
              <a:gd name="connsiteX16362" fmla="*/ 4480112 w 4972343"/>
              <a:gd name="connsiteY16362" fmla="*/ 55762 h 512833"/>
              <a:gd name="connsiteX16363" fmla="*/ 4487098 w 4972343"/>
              <a:gd name="connsiteY16363" fmla="*/ 48776 h 512833"/>
              <a:gd name="connsiteX16364" fmla="*/ 4458853 w 4972343"/>
              <a:gd name="connsiteY16364" fmla="*/ 48776 h 512833"/>
              <a:gd name="connsiteX16365" fmla="*/ 4465839 w 4972343"/>
              <a:gd name="connsiteY16365" fmla="*/ 55762 h 512833"/>
              <a:gd name="connsiteX16366" fmla="*/ 4458853 w 4972343"/>
              <a:gd name="connsiteY16366" fmla="*/ 62748 h 512833"/>
              <a:gd name="connsiteX16367" fmla="*/ 4451867 w 4972343"/>
              <a:gd name="connsiteY16367" fmla="*/ 55762 h 512833"/>
              <a:gd name="connsiteX16368" fmla="*/ 4458853 w 4972343"/>
              <a:gd name="connsiteY16368" fmla="*/ 48776 h 512833"/>
              <a:gd name="connsiteX16369" fmla="*/ 4430607 w 4972343"/>
              <a:gd name="connsiteY16369" fmla="*/ 48776 h 512833"/>
              <a:gd name="connsiteX16370" fmla="*/ 4437593 w 4972343"/>
              <a:gd name="connsiteY16370" fmla="*/ 55762 h 512833"/>
              <a:gd name="connsiteX16371" fmla="*/ 4430607 w 4972343"/>
              <a:gd name="connsiteY16371" fmla="*/ 62748 h 512833"/>
              <a:gd name="connsiteX16372" fmla="*/ 4423621 w 4972343"/>
              <a:gd name="connsiteY16372" fmla="*/ 55762 h 512833"/>
              <a:gd name="connsiteX16373" fmla="*/ 4430607 w 4972343"/>
              <a:gd name="connsiteY16373" fmla="*/ 48776 h 512833"/>
              <a:gd name="connsiteX16374" fmla="*/ 4402362 w 4972343"/>
              <a:gd name="connsiteY16374" fmla="*/ 48776 h 512833"/>
              <a:gd name="connsiteX16375" fmla="*/ 4409348 w 4972343"/>
              <a:gd name="connsiteY16375" fmla="*/ 55762 h 512833"/>
              <a:gd name="connsiteX16376" fmla="*/ 4402362 w 4972343"/>
              <a:gd name="connsiteY16376" fmla="*/ 62748 h 512833"/>
              <a:gd name="connsiteX16377" fmla="*/ 4395376 w 4972343"/>
              <a:gd name="connsiteY16377" fmla="*/ 55762 h 512833"/>
              <a:gd name="connsiteX16378" fmla="*/ 4402362 w 4972343"/>
              <a:gd name="connsiteY16378" fmla="*/ 48776 h 512833"/>
              <a:gd name="connsiteX16379" fmla="*/ 4374116 w 4972343"/>
              <a:gd name="connsiteY16379" fmla="*/ 48776 h 512833"/>
              <a:gd name="connsiteX16380" fmla="*/ 4381102 w 4972343"/>
              <a:gd name="connsiteY16380" fmla="*/ 55762 h 512833"/>
              <a:gd name="connsiteX16381" fmla="*/ 4374116 w 4972343"/>
              <a:gd name="connsiteY16381" fmla="*/ 62748 h 512833"/>
              <a:gd name="connsiteX16382" fmla="*/ 4367130 w 4972343"/>
              <a:gd name="connsiteY16382" fmla="*/ 55762 h 512833"/>
              <a:gd name="connsiteX16383" fmla="*/ 4374116 w 4972343"/>
              <a:gd name="connsiteY16383" fmla="*/ 48776 h 512833"/>
              <a:gd name="connsiteX16384" fmla="*/ 4345871 w 4972343"/>
              <a:gd name="connsiteY16384" fmla="*/ 48776 h 512833"/>
              <a:gd name="connsiteX16385" fmla="*/ 4352857 w 4972343"/>
              <a:gd name="connsiteY16385" fmla="*/ 55762 h 512833"/>
              <a:gd name="connsiteX16386" fmla="*/ 4345871 w 4972343"/>
              <a:gd name="connsiteY16386" fmla="*/ 62748 h 512833"/>
              <a:gd name="connsiteX16387" fmla="*/ 4338885 w 4972343"/>
              <a:gd name="connsiteY16387" fmla="*/ 55762 h 512833"/>
              <a:gd name="connsiteX16388" fmla="*/ 4345871 w 4972343"/>
              <a:gd name="connsiteY16388" fmla="*/ 48776 h 512833"/>
              <a:gd name="connsiteX16389" fmla="*/ 4317625 w 4972343"/>
              <a:gd name="connsiteY16389" fmla="*/ 48776 h 512833"/>
              <a:gd name="connsiteX16390" fmla="*/ 4324611 w 4972343"/>
              <a:gd name="connsiteY16390" fmla="*/ 55762 h 512833"/>
              <a:gd name="connsiteX16391" fmla="*/ 4317625 w 4972343"/>
              <a:gd name="connsiteY16391" fmla="*/ 62748 h 512833"/>
              <a:gd name="connsiteX16392" fmla="*/ 4310639 w 4972343"/>
              <a:gd name="connsiteY16392" fmla="*/ 55762 h 512833"/>
              <a:gd name="connsiteX16393" fmla="*/ 4317625 w 4972343"/>
              <a:gd name="connsiteY16393" fmla="*/ 48776 h 512833"/>
              <a:gd name="connsiteX16394" fmla="*/ 4289380 w 4972343"/>
              <a:gd name="connsiteY16394" fmla="*/ 48776 h 512833"/>
              <a:gd name="connsiteX16395" fmla="*/ 4296366 w 4972343"/>
              <a:gd name="connsiteY16395" fmla="*/ 55762 h 512833"/>
              <a:gd name="connsiteX16396" fmla="*/ 4289380 w 4972343"/>
              <a:gd name="connsiteY16396" fmla="*/ 62748 h 512833"/>
              <a:gd name="connsiteX16397" fmla="*/ 4282394 w 4972343"/>
              <a:gd name="connsiteY16397" fmla="*/ 55762 h 512833"/>
              <a:gd name="connsiteX16398" fmla="*/ 4289380 w 4972343"/>
              <a:gd name="connsiteY16398" fmla="*/ 48776 h 512833"/>
              <a:gd name="connsiteX16399" fmla="*/ 4261134 w 4972343"/>
              <a:gd name="connsiteY16399" fmla="*/ 48776 h 512833"/>
              <a:gd name="connsiteX16400" fmla="*/ 4268120 w 4972343"/>
              <a:gd name="connsiteY16400" fmla="*/ 55762 h 512833"/>
              <a:gd name="connsiteX16401" fmla="*/ 4261134 w 4972343"/>
              <a:gd name="connsiteY16401" fmla="*/ 62748 h 512833"/>
              <a:gd name="connsiteX16402" fmla="*/ 4254148 w 4972343"/>
              <a:gd name="connsiteY16402" fmla="*/ 55762 h 512833"/>
              <a:gd name="connsiteX16403" fmla="*/ 4261134 w 4972343"/>
              <a:gd name="connsiteY16403" fmla="*/ 48776 h 512833"/>
              <a:gd name="connsiteX16404" fmla="*/ 4232889 w 4972343"/>
              <a:gd name="connsiteY16404" fmla="*/ 48776 h 512833"/>
              <a:gd name="connsiteX16405" fmla="*/ 4239875 w 4972343"/>
              <a:gd name="connsiteY16405" fmla="*/ 55762 h 512833"/>
              <a:gd name="connsiteX16406" fmla="*/ 4232889 w 4972343"/>
              <a:gd name="connsiteY16406" fmla="*/ 62748 h 512833"/>
              <a:gd name="connsiteX16407" fmla="*/ 4225903 w 4972343"/>
              <a:gd name="connsiteY16407" fmla="*/ 55762 h 512833"/>
              <a:gd name="connsiteX16408" fmla="*/ 4232889 w 4972343"/>
              <a:gd name="connsiteY16408" fmla="*/ 48776 h 512833"/>
              <a:gd name="connsiteX16409" fmla="*/ 4204643 w 4972343"/>
              <a:gd name="connsiteY16409" fmla="*/ 48776 h 512833"/>
              <a:gd name="connsiteX16410" fmla="*/ 4211629 w 4972343"/>
              <a:gd name="connsiteY16410" fmla="*/ 55762 h 512833"/>
              <a:gd name="connsiteX16411" fmla="*/ 4204643 w 4972343"/>
              <a:gd name="connsiteY16411" fmla="*/ 62748 h 512833"/>
              <a:gd name="connsiteX16412" fmla="*/ 4197657 w 4972343"/>
              <a:gd name="connsiteY16412" fmla="*/ 55762 h 512833"/>
              <a:gd name="connsiteX16413" fmla="*/ 4204643 w 4972343"/>
              <a:gd name="connsiteY16413" fmla="*/ 48776 h 512833"/>
              <a:gd name="connsiteX16414" fmla="*/ 4176398 w 4972343"/>
              <a:gd name="connsiteY16414" fmla="*/ 48776 h 512833"/>
              <a:gd name="connsiteX16415" fmla="*/ 4183384 w 4972343"/>
              <a:gd name="connsiteY16415" fmla="*/ 55762 h 512833"/>
              <a:gd name="connsiteX16416" fmla="*/ 4176398 w 4972343"/>
              <a:gd name="connsiteY16416" fmla="*/ 62748 h 512833"/>
              <a:gd name="connsiteX16417" fmla="*/ 4169412 w 4972343"/>
              <a:gd name="connsiteY16417" fmla="*/ 55762 h 512833"/>
              <a:gd name="connsiteX16418" fmla="*/ 4176398 w 4972343"/>
              <a:gd name="connsiteY16418" fmla="*/ 48776 h 512833"/>
              <a:gd name="connsiteX16419" fmla="*/ 4148152 w 4972343"/>
              <a:gd name="connsiteY16419" fmla="*/ 48776 h 512833"/>
              <a:gd name="connsiteX16420" fmla="*/ 4155138 w 4972343"/>
              <a:gd name="connsiteY16420" fmla="*/ 55762 h 512833"/>
              <a:gd name="connsiteX16421" fmla="*/ 4148152 w 4972343"/>
              <a:gd name="connsiteY16421" fmla="*/ 62748 h 512833"/>
              <a:gd name="connsiteX16422" fmla="*/ 4141166 w 4972343"/>
              <a:gd name="connsiteY16422" fmla="*/ 55762 h 512833"/>
              <a:gd name="connsiteX16423" fmla="*/ 4148152 w 4972343"/>
              <a:gd name="connsiteY16423" fmla="*/ 48776 h 512833"/>
              <a:gd name="connsiteX16424" fmla="*/ 4119906 w 4972343"/>
              <a:gd name="connsiteY16424" fmla="*/ 48776 h 512833"/>
              <a:gd name="connsiteX16425" fmla="*/ 4126892 w 4972343"/>
              <a:gd name="connsiteY16425" fmla="*/ 55762 h 512833"/>
              <a:gd name="connsiteX16426" fmla="*/ 4119906 w 4972343"/>
              <a:gd name="connsiteY16426" fmla="*/ 62748 h 512833"/>
              <a:gd name="connsiteX16427" fmla="*/ 4112919 w 4972343"/>
              <a:gd name="connsiteY16427" fmla="*/ 55762 h 512833"/>
              <a:gd name="connsiteX16428" fmla="*/ 4119906 w 4972343"/>
              <a:gd name="connsiteY16428" fmla="*/ 48776 h 512833"/>
              <a:gd name="connsiteX16429" fmla="*/ 4091661 w 4972343"/>
              <a:gd name="connsiteY16429" fmla="*/ 48776 h 512833"/>
              <a:gd name="connsiteX16430" fmla="*/ 4098647 w 4972343"/>
              <a:gd name="connsiteY16430" fmla="*/ 55762 h 512833"/>
              <a:gd name="connsiteX16431" fmla="*/ 4091661 w 4972343"/>
              <a:gd name="connsiteY16431" fmla="*/ 62748 h 512833"/>
              <a:gd name="connsiteX16432" fmla="*/ 4084675 w 4972343"/>
              <a:gd name="connsiteY16432" fmla="*/ 55762 h 512833"/>
              <a:gd name="connsiteX16433" fmla="*/ 4091661 w 4972343"/>
              <a:gd name="connsiteY16433" fmla="*/ 48776 h 512833"/>
              <a:gd name="connsiteX16434" fmla="*/ 4063415 w 4972343"/>
              <a:gd name="connsiteY16434" fmla="*/ 48776 h 512833"/>
              <a:gd name="connsiteX16435" fmla="*/ 4070401 w 4972343"/>
              <a:gd name="connsiteY16435" fmla="*/ 55762 h 512833"/>
              <a:gd name="connsiteX16436" fmla="*/ 4063415 w 4972343"/>
              <a:gd name="connsiteY16436" fmla="*/ 62748 h 512833"/>
              <a:gd name="connsiteX16437" fmla="*/ 4056429 w 4972343"/>
              <a:gd name="connsiteY16437" fmla="*/ 55762 h 512833"/>
              <a:gd name="connsiteX16438" fmla="*/ 4063415 w 4972343"/>
              <a:gd name="connsiteY16438" fmla="*/ 48776 h 512833"/>
              <a:gd name="connsiteX16439" fmla="*/ 4035170 w 4972343"/>
              <a:gd name="connsiteY16439" fmla="*/ 48776 h 512833"/>
              <a:gd name="connsiteX16440" fmla="*/ 4042156 w 4972343"/>
              <a:gd name="connsiteY16440" fmla="*/ 55762 h 512833"/>
              <a:gd name="connsiteX16441" fmla="*/ 4035170 w 4972343"/>
              <a:gd name="connsiteY16441" fmla="*/ 62748 h 512833"/>
              <a:gd name="connsiteX16442" fmla="*/ 4028184 w 4972343"/>
              <a:gd name="connsiteY16442" fmla="*/ 55762 h 512833"/>
              <a:gd name="connsiteX16443" fmla="*/ 4035170 w 4972343"/>
              <a:gd name="connsiteY16443" fmla="*/ 48776 h 512833"/>
              <a:gd name="connsiteX16444" fmla="*/ 4006924 w 4972343"/>
              <a:gd name="connsiteY16444" fmla="*/ 48776 h 512833"/>
              <a:gd name="connsiteX16445" fmla="*/ 4013910 w 4972343"/>
              <a:gd name="connsiteY16445" fmla="*/ 55762 h 512833"/>
              <a:gd name="connsiteX16446" fmla="*/ 4006924 w 4972343"/>
              <a:gd name="connsiteY16446" fmla="*/ 62748 h 512833"/>
              <a:gd name="connsiteX16447" fmla="*/ 3999938 w 4972343"/>
              <a:gd name="connsiteY16447" fmla="*/ 55762 h 512833"/>
              <a:gd name="connsiteX16448" fmla="*/ 4006924 w 4972343"/>
              <a:gd name="connsiteY16448" fmla="*/ 48776 h 512833"/>
              <a:gd name="connsiteX16449" fmla="*/ 3978679 w 4972343"/>
              <a:gd name="connsiteY16449" fmla="*/ 48776 h 512833"/>
              <a:gd name="connsiteX16450" fmla="*/ 3985665 w 4972343"/>
              <a:gd name="connsiteY16450" fmla="*/ 55762 h 512833"/>
              <a:gd name="connsiteX16451" fmla="*/ 3978679 w 4972343"/>
              <a:gd name="connsiteY16451" fmla="*/ 62748 h 512833"/>
              <a:gd name="connsiteX16452" fmla="*/ 3971693 w 4972343"/>
              <a:gd name="connsiteY16452" fmla="*/ 55762 h 512833"/>
              <a:gd name="connsiteX16453" fmla="*/ 3978679 w 4972343"/>
              <a:gd name="connsiteY16453" fmla="*/ 48776 h 512833"/>
              <a:gd name="connsiteX16454" fmla="*/ 3950433 w 4972343"/>
              <a:gd name="connsiteY16454" fmla="*/ 48776 h 512833"/>
              <a:gd name="connsiteX16455" fmla="*/ 3957419 w 4972343"/>
              <a:gd name="connsiteY16455" fmla="*/ 55762 h 512833"/>
              <a:gd name="connsiteX16456" fmla="*/ 3950433 w 4972343"/>
              <a:gd name="connsiteY16456" fmla="*/ 62748 h 512833"/>
              <a:gd name="connsiteX16457" fmla="*/ 3943447 w 4972343"/>
              <a:gd name="connsiteY16457" fmla="*/ 55762 h 512833"/>
              <a:gd name="connsiteX16458" fmla="*/ 3950433 w 4972343"/>
              <a:gd name="connsiteY16458" fmla="*/ 48776 h 512833"/>
              <a:gd name="connsiteX16459" fmla="*/ 3922188 w 4972343"/>
              <a:gd name="connsiteY16459" fmla="*/ 48776 h 512833"/>
              <a:gd name="connsiteX16460" fmla="*/ 3929174 w 4972343"/>
              <a:gd name="connsiteY16460" fmla="*/ 55762 h 512833"/>
              <a:gd name="connsiteX16461" fmla="*/ 3922188 w 4972343"/>
              <a:gd name="connsiteY16461" fmla="*/ 62748 h 512833"/>
              <a:gd name="connsiteX16462" fmla="*/ 3915202 w 4972343"/>
              <a:gd name="connsiteY16462" fmla="*/ 55762 h 512833"/>
              <a:gd name="connsiteX16463" fmla="*/ 3922188 w 4972343"/>
              <a:gd name="connsiteY16463" fmla="*/ 48776 h 512833"/>
              <a:gd name="connsiteX16464" fmla="*/ 3893942 w 4972343"/>
              <a:gd name="connsiteY16464" fmla="*/ 48776 h 512833"/>
              <a:gd name="connsiteX16465" fmla="*/ 3900928 w 4972343"/>
              <a:gd name="connsiteY16465" fmla="*/ 55762 h 512833"/>
              <a:gd name="connsiteX16466" fmla="*/ 3893942 w 4972343"/>
              <a:gd name="connsiteY16466" fmla="*/ 62748 h 512833"/>
              <a:gd name="connsiteX16467" fmla="*/ 3886956 w 4972343"/>
              <a:gd name="connsiteY16467" fmla="*/ 55762 h 512833"/>
              <a:gd name="connsiteX16468" fmla="*/ 3893942 w 4972343"/>
              <a:gd name="connsiteY16468" fmla="*/ 48776 h 512833"/>
              <a:gd name="connsiteX16469" fmla="*/ 3865697 w 4972343"/>
              <a:gd name="connsiteY16469" fmla="*/ 48776 h 512833"/>
              <a:gd name="connsiteX16470" fmla="*/ 3872683 w 4972343"/>
              <a:gd name="connsiteY16470" fmla="*/ 55762 h 512833"/>
              <a:gd name="connsiteX16471" fmla="*/ 3865697 w 4972343"/>
              <a:gd name="connsiteY16471" fmla="*/ 62748 h 512833"/>
              <a:gd name="connsiteX16472" fmla="*/ 3858711 w 4972343"/>
              <a:gd name="connsiteY16472" fmla="*/ 55762 h 512833"/>
              <a:gd name="connsiteX16473" fmla="*/ 3865697 w 4972343"/>
              <a:gd name="connsiteY16473" fmla="*/ 48776 h 512833"/>
              <a:gd name="connsiteX16474" fmla="*/ 3837451 w 4972343"/>
              <a:gd name="connsiteY16474" fmla="*/ 48776 h 512833"/>
              <a:gd name="connsiteX16475" fmla="*/ 3844437 w 4972343"/>
              <a:gd name="connsiteY16475" fmla="*/ 55762 h 512833"/>
              <a:gd name="connsiteX16476" fmla="*/ 3837451 w 4972343"/>
              <a:gd name="connsiteY16476" fmla="*/ 62748 h 512833"/>
              <a:gd name="connsiteX16477" fmla="*/ 3830465 w 4972343"/>
              <a:gd name="connsiteY16477" fmla="*/ 55762 h 512833"/>
              <a:gd name="connsiteX16478" fmla="*/ 3837451 w 4972343"/>
              <a:gd name="connsiteY16478" fmla="*/ 48776 h 512833"/>
              <a:gd name="connsiteX16479" fmla="*/ 3809206 w 4972343"/>
              <a:gd name="connsiteY16479" fmla="*/ 48776 h 512833"/>
              <a:gd name="connsiteX16480" fmla="*/ 3816192 w 4972343"/>
              <a:gd name="connsiteY16480" fmla="*/ 55762 h 512833"/>
              <a:gd name="connsiteX16481" fmla="*/ 3809206 w 4972343"/>
              <a:gd name="connsiteY16481" fmla="*/ 62748 h 512833"/>
              <a:gd name="connsiteX16482" fmla="*/ 3802220 w 4972343"/>
              <a:gd name="connsiteY16482" fmla="*/ 55762 h 512833"/>
              <a:gd name="connsiteX16483" fmla="*/ 3809206 w 4972343"/>
              <a:gd name="connsiteY16483" fmla="*/ 48776 h 512833"/>
              <a:gd name="connsiteX16484" fmla="*/ 3780960 w 4972343"/>
              <a:gd name="connsiteY16484" fmla="*/ 48776 h 512833"/>
              <a:gd name="connsiteX16485" fmla="*/ 3787946 w 4972343"/>
              <a:gd name="connsiteY16485" fmla="*/ 55762 h 512833"/>
              <a:gd name="connsiteX16486" fmla="*/ 3780960 w 4972343"/>
              <a:gd name="connsiteY16486" fmla="*/ 62748 h 512833"/>
              <a:gd name="connsiteX16487" fmla="*/ 3773974 w 4972343"/>
              <a:gd name="connsiteY16487" fmla="*/ 55762 h 512833"/>
              <a:gd name="connsiteX16488" fmla="*/ 3780960 w 4972343"/>
              <a:gd name="connsiteY16488" fmla="*/ 48776 h 512833"/>
              <a:gd name="connsiteX16489" fmla="*/ 3752715 w 4972343"/>
              <a:gd name="connsiteY16489" fmla="*/ 48776 h 512833"/>
              <a:gd name="connsiteX16490" fmla="*/ 3759701 w 4972343"/>
              <a:gd name="connsiteY16490" fmla="*/ 55762 h 512833"/>
              <a:gd name="connsiteX16491" fmla="*/ 3752715 w 4972343"/>
              <a:gd name="connsiteY16491" fmla="*/ 62748 h 512833"/>
              <a:gd name="connsiteX16492" fmla="*/ 3745729 w 4972343"/>
              <a:gd name="connsiteY16492" fmla="*/ 55762 h 512833"/>
              <a:gd name="connsiteX16493" fmla="*/ 3752715 w 4972343"/>
              <a:gd name="connsiteY16493" fmla="*/ 48776 h 512833"/>
              <a:gd name="connsiteX16494" fmla="*/ 3724469 w 4972343"/>
              <a:gd name="connsiteY16494" fmla="*/ 48776 h 512833"/>
              <a:gd name="connsiteX16495" fmla="*/ 3731455 w 4972343"/>
              <a:gd name="connsiteY16495" fmla="*/ 55762 h 512833"/>
              <a:gd name="connsiteX16496" fmla="*/ 3724469 w 4972343"/>
              <a:gd name="connsiteY16496" fmla="*/ 62748 h 512833"/>
              <a:gd name="connsiteX16497" fmla="*/ 3717483 w 4972343"/>
              <a:gd name="connsiteY16497" fmla="*/ 55762 h 512833"/>
              <a:gd name="connsiteX16498" fmla="*/ 3724469 w 4972343"/>
              <a:gd name="connsiteY16498" fmla="*/ 48776 h 512833"/>
              <a:gd name="connsiteX16499" fmla="*/ 3696224 w 4972343"/>
              <a:gd name="connsiteY16499" fmla="*/ 48776 h 512833"/>
              <a:gd name="connsiteX16500" fmla="*/ 3703210 w 4972343"/>
              <a:gd name="connsiteY16500" fmla="*/ 55762 h 512833"/>
              <a:gd name="connsiteX16501" fmla="*/ 3696224 w 4972343"/>
              <a:gd name="connsiteY16501" fmla="*/ 62748 h 512833"/>
              <a:gd name="connsiteX16502" fmla="*/ 3689238 w 4972343"/>
              <a:gd name="connsiteY16502" fmla="*/ 55762 h 512833"/>
              <a:gd name="connsiteX16503" fmla="*/ 3696224 w 4972343"/>
              <a:gd name="connsiteY16503" fmla="*/ 48776 h 512833"/>
              <a:gd name="connsiteX16504" fmla="*/ 3667978 w 4972343"/>
              <a:gd name="connsiteY16504" fmla="*/ 48776 h 512833"/>
              <a:gd name="connsiteX16505" fmla="*/ 3674964 w 4972343"/>
              <a:gd name="connsiteY16505" fmla="*/ 55762 h 512833"/>
              <a:gd name="connsiteX16506" fmla="*/ 3667978 w 4972343"/>
              <a:gd name="connsiteY16506" fmla="*/ 62748 h 512833"/>
              <a:gd name="connsiteX16507" fmla="*/ 3660992 w 4972343"/>
              <a:gd name="connsiteY16507" fmla="*/ 55762 h 512833"/>
              <a:gd name="connsiteX16508" fmla="*/ 3667978 w 4972343"/>
              <a:gd name="connsiteY16508" fmla="*/ 48776 h 512833"/>
              <a:gd name="connsiteX16509" fmla="*/ 3639733 w 4972343"/>
              <a:gd name="connsiteY16509" fmla="*/ 48776 h 512833"/>
              <a:gd name="connsiteX16510" fmla="*/ 3646719 w 4972343"/>
              <a:gd name="connsiteY16510" fmla="*/ 55762 h 512833"/>
              <a:gd name="connsiteX16511" fmla="*/ 3639733 w 4972343"/>
              <a:gd name="connsiteY16511" fmla="*/ 62748 h 512833"/>
              <a:gd name="connsiteX16512" fmla="*/ 3632747 w 4972343"/>
              <a:gd name="connsiteY16512" fmla="*/ 55762 h 512833"/>
              <a:gd name="connsiteX16513" fmla="*/ 3639733 w 4972343"/>
              <a:gd name="connsiteY16513" fmla="*/ 48776 h 512833"/>
              <a:gd name="connsiteX16514" fmla="*/ 3611487 w 4972343"/>
              <a:gd name="connsiteY16514" fmla="*/ 48776 h 512833"/>
              <a:gd name="connsiteX16515" fmla="*/ 3618473 w 4972343"/>
              <a:gd name="connsiteY16515" fmla="*/ 55762 h 512833"/>
              <a:gd name="connsiteX16516" fmla="*/ 3611487 w 4972343"/>
              <a:gd name="connsiteY16516" fmla="*/ 62748 h 512833"/>
              <a:gd name="connsiteX16517" fmla="*/ 3604501 w 4972343"/>
              <a:gd name="connsiteY16517" fmla="*/ 55762 h 512833"/>
              <a:gd name="connsiteX16518" fmla="*/ 3611487 w 4972343"/>
              <a:gd name="connsiteY16518" fmla="*/ 48776 h 512833"/>
              <a:gd name="connsiteX16519" fmla="*/ 3583242 w 4972343"/>
              <a:gd name="connsiteY16519" fmla="*/ 48776 h 512833"/>
              <a:gd name="connsiteX16520" fmla="*/ 3590228 w 4972343"/>
              <a:gd name="connsiteY16520" fmla="*/ 55762 h 512833"/>
              <a:gd name="connsiteX16521" fmla="*/ 3583242 w 4972343"/>
              <a:gd name="connsiteY16521" fmla="*/ 62748 h 512833"/>
              <a:gd name="connsiteX16522" fmla="*/ 3576256 w 4972343"/>
              <a:gd name="connsiteY16522" fmla="*/ 55762 h 512833"/>
              <a:gd name="connsiteX16523" fmla="*/ 3583242 w 4972343"/>
              <a:gd name="connsiteY16523" fmla="*/ 48776 h 512833"/>
              <a:gd name="connsiteX16524" fmla="*/ 3554996 w 4972343"/>
              <a:gd name="connsiteY16524" fmla="*/ 48776 h 512833"/>
              <a:gd name="connsiteX16525" fmla="*/ 3561982 w 4972343"/>
              <a:gd name="connsiteY16525" fmla="*/ 55762 h 512833"/>
              <a:gd name="connsiteX16526" fmla="*/ 3554996 w 4972343"/>
              <a:gd name="connsiteY16526" fmla="*/ 62748 h 512833"/>
              <a:gd name="connsiteX16527" fmla="*/ 3548010 w 4972343"/>
              <a:gd name="connsiteY16527" fmla="*/ 55762 h 512833"/>
              <a:gd name="connsiteX16528" fmla="*/ 3554996 w 4972343"/>
              <a:gd name="connsiteY16528" fmla="*/ 48776 h 512833"/>
              <a:gd name="connsiteX16529" fmla="*/ 3526751 w 4972343"/>
              <a:gd name="connsiteY16529" fmla="*/ 48776 h 512833"/>
              <a:gd name="connsiteX16530" fmla="*/ 3533737 w 4972343"/>
              <a:gd name="connsiteY16530" fmla="*/ 55762 h 512833"/>
              <a:gd name="connsiteX16531" fmla="*/ 3526751 w 4972343"/>
              <a:gd name="connsiteY16531" fmla="*/ 62748 h 512833"/>
              <a:gd name="connsiteX16532" fmla="*/ 3519765 w 4972343"/>
              <a:gd name="connsiteY16532" fmla="*/ 55762 h 512833"/>
              <a:gd name="connsiteX16533" fmla="*/ 3526751 w 4972343"/>
              <a:gd name="connsiteY16533" fmla="*/ 48776 h 512833"/>
              <a:gd name="connsiteX16534" fmla="*/ 3498505 w 4972343"/>
              <a:gd name="connsiteY16534" fmla="*/ 48776 h 512833"/>
              <a:gd name="connsiteX16535" fmla="*/ 3505491 w 4972343"/>
              <a:gd name="connsiteY16535" fmla="*/ 55762 h 512833"/>
              <a:gd name="connsiteX16536" fmla="*/ 3498505 w 4972343"/>
              <a:gd name="connsiteY16536" fmla="*/ 62748 h 512833"/>
              <a:gd name="connsiteX16537" fmla="*/ 3491519 w 4972343"/>
              <a:gd name="connsiteY16537" fmla="*/ 55762 h 512833"/>
              <a:gd name="connsiteX16538" fmla="*/ 3498505 w 4972343"/>
              <a:gd name="connsiteY16538" fmla="*/ 48776 h 512833"/>
              <a:gd name="connsiteX16539" fmla="*/ 3470260 w 4972343"/>
              <a:gd name="connsiteY16539" fmla="*/ 48776 h 512833"/>
              <a:gd name="connsiteX16540" fmla="*/ 3477246 w 4972343"/>
              <a:gd name="connsiteY16540" fmla="*/ 55762 h 512833"/>
              <a:gd name="connsiteX16541" fmla="*/ 3470260 w 4972343"/>
              <a:gd name="connsiteY16541" fmla="*/ 62748 h 512833"/>
              <a:gd name="connsiteX16542" fmla="*/ 3463274 w 4972343"/>
              <a:gd name="connsiteY16542" fmla="*/ 55762 h 512833"/>
              <a:gd name="connsiteX16543" fmla="*/ 3470260 w 4972343"/>
              <a:gd name="connsiteY16543" fmla="*/ 48776 h 512833"/>
              <a:gd name="connsiteX16544" fmla="*/ 3442015 w 4972343"/>
              <a:gd name="connsiteY16544" fmla="*/ 48776 h 512833"/>
              <a:gd name="connsiteX16545" fmla="*/ 3449001 w 4972343"/>
              <a:gd name="connsiteY16545" fmla="*/ 55762 h 512833"/>
              <a:gd name="connsiteX16546" fmla="*/ 3442015 w 4972343"/>
              <a:gd name="connsiteY16546" fmla="*/ 62748 h 512833"/>
              <a:gd name="connsiteX16547" fmla="*/ 3435029 w 4972343"/>
              <a:gd name="connsiteY16547" fmla="*/ 55762 h 512833"/>
              <a:gd name="connsiteX16548" fmla="*/ 3442015 w 4972343"/>
              <a:gd name="connsiteY16548" fmla="*/ 48776 h 512833"/>
              <a:gd name="connsiteX16549" fmla="*/ 3413769 w 4972343"/>
              <a:gd name="connsiteY16549" fmla="*/ 48776 h 512833"/>
              <a:gd name="connsiteX16550" fmla="*/ 3420755 w 4972343"/>
              <a:gd name="connsiteY16550" fmla="*/ 55762 h 512833"/>
              <a:gd name="connsiteX16551" fmla="*/ 3413769 w 4972343"/>
              <a:gd name="connsiteY16551" fmla="*/ 62748 h 512833"/>
              <a:gd name="connsiteX16552" fmla="*/ 3406783 w 4972343"/>
              <a:gd name="connsiteY16552" fmla="*/ 55762 h 512833"/>
              <a:gd name="connsiteX16553" fmla="*/ 3413769 w 4972343"/>
              <a:gd name="connsiteY16553" fmla="*/ 48776 h 512833"/>
              <a:gd name="connsiteX16554" fmla="*/ 3385524 w 4972343"/>
              <a:gd name="connsiteY16554" fmla="*/ 48776 h 512833"/>
              <a:gd name="connsiteX16555" fmla="*/ 3392510 w 4972343"/>
              <a:gd name="connsiteY16555" fmla="*/ 55762 h 512833"/>
              <a:gd name="connsiteX16556" fmla="*/ 3385524 w 4972343"/>
              <a:gd name="connsiteY16556" fmla="*/ 62748 h 512833"/>
              <a:gd name="connsiteX16557" fmla="*/ 3378538 w 4972343"/>
              <a:gd name="connsiteY16557" fmla="*/ 55762 h 512833"/>
              <a:gd name="connsiteX16558" fmla="*/ 3385524 w 4972343"/>
              <a:gd name="connsiteY16558" fmla="*/ 48776 h 512833"/>
              <a:gd name="connsiteX16559" fmla="*/ 3357279 w 4972343"/>
              <a:gd name="connsiteY16559" fmla="*/ 48776 h 512833"/>
              <a:gd name="connsiteX16560" fmla="*/ 3364264 w 4972343"/>
              <a:gd name="connsiteY16560" fmla="*/ 55762 h 512833"/>
              <a:gd name="connsiteX16561" fmla="*/ 3357279 w 4972343"/>
              <a:gd name="connsiteY16561" fmla="*/ 62748 h 512833"/>
              <a:gd name="connsiteX16562" fmla="*/ 3350292 w 4972343"/>
              <a:gd name="connsiteY16562" fmla="*/ 55762 h 512833"/>
              <a:gd name="connsiteX16563" fmla="*/ 3357279 w 4972343"/>
              <a:gd name="connsiteY16563" fmla="*/ 48776 h 512833"/>
              <a:gd name="connsiteX16564" fmla="*/ 3329033 w 4972343"/>
              <a:gd name="connsiteY16564" fmla="*/ 48776 h 512833"/>
              <a:gd name="connsiteX16565" fmla="*/ 3336019 w 4972343"/>
              <a:gd name="connsiteY16565" fmla="*/ 55762 h 512833"/>
              <a:gd name="connsiteX16566" fmla="*/ 3329033 w 4972343"/>
              <a:gd name="connsiteY16566" fmla="*/ 62748 h 512833"/>
              <a:gd name="connsiteX16567" fmla="*/ 3322047 w 4972343"/>
              <a:gd name="connsiteY16567" fmla="*/ 55762 h 512833"/>
              <a:gd name="connsiteX16568" fmla="*/ 3329033 w 4972343"/>
              <a:gd name="connsiteY16568" fmla="*/ 48776 h 512833"/>
              <a:gd name="connsiteX16569" fmla="*/ 3300830 w 4972343"/>
              <a:gd name="connsiteY16569" fmla="*/ 48776 h 512833"/>
              <a:gd name="connsiteX16570" fmla="*/ 3307817 w 4972343"/>
              <a:gd name="connsiteY16570" fmla="*/ 55762 h 512833"/>
              <a:gd name="connsiteX16571" fmla="*/ 3300830 w 4972343"/>
              <a:gd name="connsiteY16571" fmla="*/ 62748 h 512833"/>
              <a:gd name="connsiteX16572" fmla="*/ 3293844 w 4972343"/>
              <a:gd name="connsiteY16572" fmla="*/ 55762 h 512833"/>
              <a:gd name="connsiteX16573" fmla="*/ 3300830 w 4972343"/>
              <a:gd name="connsiteY16573" fmla="*/ 48776 h 512833"/>
              <a:gd name="connsiteX16574" fmla="*/ 3272569 w 4972343"/>
              <a:gd name="connsiteY16574" fmla="*/ 48776 h 512833"/>
              <a:gd name="connsiteX16575" fmla="*/ 3279556 w 4972343"/>
              <a:gd name="connsiteY16575" fmla="*/ 55762 h 512833"/>
              <a:gd name="connsiteX16576" fmla="*/ 3272569 w 4972343"/>
              <a:gd name="connsiteY16576" fmla="*/ 62748 h 512833"/>
              <a:gd name="connsiteX16577" fmla="*/ 3265584 w 4972343"/>
              <a:gd name="connsiteY16577" fmla="*/ 55762 h 512833"/>
              <a:gd name="connsiteX16578" fmla="*/ 3272569 w 4972343"/>
              <a:gd name="connsiteY16578" fmla="*/ 48776 h 512833"/>
              <a:gd name="connsiteX16579" fmla="*/ 3244332 w 4972343"/>
              <a:gd name="connsiteY16579" fmla="*/ 48776 h 512833"/>
              <a:gd name="connsiteX16580" fmla="*/ 3251317 w 4972343"/>
              <a:gd name="connsiteY16580" fmla="*/ 55762 h 512833"/>
              <a:gd name="connsiteX16581" fmla="*/ 3244332 w 4972343"/>
              <a:gd name="connsiteY16581" fmla="*/ 62748 h 512833"/>
              <a:gd name="connsiteX16582" fmla="*/ 3237345 w 4972343"/>
              <a:gd name="connsiteY16582" fmla="*/ 55762 h 512833"/>
              <a:gd name="connsiteX16583" fmla="*/ 3244332 w 4972343"/>
              <a:gd name="connsiteY16583" fmla="*/ 48776 h 512833"/>
              <a:gd name="connsiteX16584" fmla="*/ 3216087 w 4972343"/>
              <a:gd name="connsiteY16584" fmla="*/ 48776 h 512833"/>
              <a:gd name="connsiteX16585" fmla="*/ 3223073 w 4972343"/>
              <a:gd name="connsiteY16585" fmla="*/ 55762 h 512833"/>
              <a:gd name="connsiteX16586" fmla="*/ 3216087 w 4972343"/>
              <a:gd name="connsiteY16586" fmla="*/ 62748 h 512833"/>
              <a:gd name="connsiteX16587" fmla="*/ 3209101 w 4972343"/>
              <a:gd name="connsiteY16587" fmla="*/ 55762 h 512833"/>
              <a:gd name="connsiteX16588" fmla="*/ 3216087 w 4972343"/>
              <a:gd name="connsiteY16588" fmla="*/ 48776 h 512833"/>
              <a:gd name="connsiteX16589" fmla="*/ 3187840 w 4972343"/>
              <a:gd name="connsiteY16589" fmla="*/ 48776 h 512833"/>
              <a:gd name="connsiteX16590" fmla="*/ 3194826 w 4972343"/>
              <a:gd name="connsiteY16590" fmla="*/ 55762 h 512833"/>
              <a:gd name="connsiteX16591" fmla="*/ 3187840 w 4972343"/>
              <a:gd name="connsiteY16591" fmla="*/ 62748 h 512833"/>
              <a:gd name="connsiteX16592" fmla="*/ 3180854 w 4972343"/>
              <a:gd name="connsiteY16592" fmla="*/ 55762 h 512833"/>
              <a:gd name="connsiteX16593" fmla="*/ 3187840 w 4972343"/>
              <a:gd name="connsiteY16593" fmla="*/ 48776 h 512833"/>
              <a:gd name="connsiteX16594" fmla="*/ 3159596 w 4972343"/>
              <a:gd name="connsiteY16594" fmla="*/ 48776 h 512833"/>
              <a:gd name="connsiteX16595" fmla="*/ 3166582 w 4972343"/>
              <a:gd name="connsiteY16595" fmla="*/ 55762 h 512833"/>
              <a:gd name="connsiteX16596" fmla="*/ 3159596 w 4972343"/>
              <a:gd name="connsiteY16596" fmla="*/ 62748 h 512833"/>
              <a:gd name="connsiteX16597" fmla="*/ 3152610 w 4972343"/>
              <a:gd name="connsiteY16597" fmla="*/ 55762 h 512833"/>
              <a:gd name="connsiteX16598" fmla="*/ 3159596 w 4972343"/>
              <a:gd name="connsiteY16598" fmla="*/ 48776 h 512833"/>
              <a:gd name="connsiteX16599" fmla="*/ 3131350 w 4972343"/>
              <a:gd name="connsiteY16599" fmla="*/ 48776 h 512833"/>
              <a:gd name="connsiteX16600" fmla="*/ 3138335 w 4972343"/>
              <a:gd name="connsiteY16600" fmla="*/ 55762 h 512833"/>
              <a:gd name="connsiteX16601" fmla="*/ 3131350 w 4972343"/>
              <a:gd name="connsiteY16601" fmla="*/ 62748 h 512833"/>
              <a:gd name="connsiteX16602" fmla="*/ 3124363 w 4972343"/>
              <a:gd name="connsiteY16602" fmla="*/ 55762 h 512833"/>
              <a:gd name="connsiteX16603" fmla="*/ 3131350 w 4972343"/>
              <a:gd name="connsiteY16603" fmla="*/ 48776 h 512833"/>
              <a:gd name="connsiteX16604" fmla="*/ 3103105 w 4972343"/>
              <a:gd name="connsiteY16604" fmla="*/ 48776 h 512833"/>
              <a:gd name="connsiteX16605" fmla="*/ 3110091 w 4972343"/>
              <a:gd name="connsiteY16605" fmla="*/ 55762 h 512833"/>
              <a:gd name="connsiteX16606" fmla="*/ 3103105 w 4972343"/>
              <a:gd name="connsiteY16606" fmla="*/ 62748 h 512833"/>
              <a:gd name="connsiteX16607" fmla="*/ 3096119 w 4972343"/>
              <a:gd name="connsiteY16607" fmla="*/ 55762 h 512833"/>
              <a:gd name="connsiteX16608" fmla="*/ 3103105 w 4972343"/>
              <a:gd name="connsiteY16608" fmla="*/ 48776 h 512833"/>
              <a:gd name="connsiteX16609" fmla="*/ 3074858 w 4972343"/>
              <a:gd name="connsiteY16609" fmla="*/ 48776 h 512833"/>
              <a:gd name="connsiteX16610" fmla="*/ 3081844 w 4972343"/>
              <a:gd name="connsiteY16610" fmla="*/ 55762 h 512833"/>
              <a:gd name="connsiteX16611" fmla="*/ 3074858 w 4972343"/>
              <a:gd name="connsiteY16611" fmla="*/ 62748 h 512833"/>
              <a:gd name="connsiteX16612" fmla="*/ 3067872 w 4972343"/>
              <a:gd name="connsiteY16612" fmla="*/ 55762 h 512833"/>
              <a:gd name="connsiteX16613" fmla="*/ 3074858 w 4972343"/>
              <a:gd name="connsiteY16613" fmla="*/ 48776 h 512833"/>
              <a:gd name="connsiteX16614" fmla="*/ 3046614 w 4972343"/>
              <a:gd name="connsiteY16614" fmla="*/ 48776 h 512833"/>
              <a:gd name="connsiteX16615" fmla="*/ 3053600 w 4972343"/>
              <a:gd name="connsiteY16615" fmla="*/ 55762 h 512833"/>
              <a:gd name="connsiteX16616" fmla="*/ 3046614 w 4972343"/>
              <a:gd name="connsiteY16616" fmla="*/ 62748 h 512833"/>
              <a:gd name="connsiteX16617" fmla="*/ 3039628 w 4972343"/>
              <a:gd name="connsiteY16617" fmla="*/ 55762 h 512833"/>
              <a:gd name="connsiteX16618" fmla="*/ 3046614 w 4972343"/>
              <a:gd name="connsiteY16618" fmla="*/ 48776 h 512833"/>
              <a:gd name="connsiteX16619" fmla="*/ 3018368 w 4972343"/>
              <a:gd name="connsiteY16619" fmla="*/ 48776 h 512833"/>
              <a:gd name="connsiteX16620" fmla="*/ 3025354 w 4972343"/>
              <a:gd name="connsiteY16620" fmla="*/ 55762 h 512833"/>
              <a:gd name="connsiteX16621" fmla="*/ 3018368 w 4972343"/>
              <a:gd name="connsiteY16621" fmla="*/ 62748 h 512833"/>
              <a:gd name="connsiteX16622" fmla="*/ 3011381 w 4972343"/>
              <a:gd name="connsiteY16622" fmla="*/ 55762 h 512833"/>
              <a:gd name="connsiteX16623" fmla="*/ 3018368 w 4972343"/>
              <a:gd name="connsiteY16623" fmla="*/ 48776 h 512833"/>
              <a:gd name="connsiteX16624" fmla="*/ 2990123 w 4972343"/>
              <a:gd name="connsiteY16624" fmla="*/ 48776 h 512833"/>
              <a:gd name="connsiteX16625" fmla="*/ 2997109 w 4972343"/>
              <a:gd name="connsiteY16625" fmla="*/ 55762 h 512833"/>
              <a:gd name="connsiteX16626" fmla="*/ 2990123 w 4972343"/>
              <a:gd name="connsiteY16626" fmla="*/ 62748 h 512833"/>
              <a:gd name="connsiteX16627" fmla="*/ 2983137 w 4972343"/>
              <a:gd name="connsiteY16627" fmla="*/ 55762 h 512833"/>
              <a:gd name="connsiteX16628" fmla="*/ 2990123 w 4972343"/>
              <a:gd name="connsiteY16628" fmla="*/ 48776 h 512833"/>
              <a:gd name="connsiteX16629" fmla="*/ 2961877 w 4972343"/>
              <a:gd name="connsiteY16629" fmla="*/ 48776 h 512833"/>
              <a:gd name="connsiteX16630" fmla="*/ 2968862 w 4972343"/>
              <a:gd name="connsiteY16630" fmla="*/ 55762 h 512833"/>
              <a:gd name="connsiteX16631" fmla="*/ 2961877 w 4972343"/>
              <a:gd name="connsiteY16631" fmla="*/ 62748 h 512833"/>
              <a:gd name="connsiteX16632" fmla="*/ 2954891 w 4972343"/>
              <a:gd name="connsiteY16632" fmla="*/ 55762 h 512833"/>
              <a:gd name="connsiteX16633" fmla="*/ 2961877 w 4972343"/>
              <a:gd name="connsiteY16633" fmla="*/ 48776 h 512833"/>
              <a:gd name="connsiteX16634" fmla="*/ 2933632 w 4972343"/>
              <a:gd name="connsiteY16634" fmla="*/ 48776 h 512833"/>
              <a:gd name="connsiteX16635" fmla="*/ 2940618 w 4972343"/>
              <a:gd name="connsiteY16635" fmla="*/ 55762 h 512833"/>
              <a:gd name="connsiteX16636" fmla="*/ 2933632 w 4972343"/>
              <a:gd name="connsiteY16636" fmla="*/ 62748 h 512833"/>
              <a:gd name="connsiteX16637" fmla="*/ 2926646 w 4972343"/>
              <a:gd name="connsiteY16637" fmla="*/ 55762 h 512833"/>
              <a:gd name="connsiteX16638" fmla="*/ 2933632 w 4972343"/>
              <a:gd name="connsiteY16638" fmla="*/ 48776 h 512833"/>
              <a:gd name="connsiteX16639" fmla="*/ 2905386 w 4972343"/>
              <a:gd name="connsiteY16639" fmla="*/ 48776 h 512833"/>
              <a:gd name="connsiteX16640" fmla="*/ 2912372 w 4972343"/>
              <a:gd name="connsiteY16640" fmla="*/ 55762 h 512833"/>
              <a:gd name="connsiteX16641" fmla="*/ 2905386 w 4972343"/>
              <a:gd name="connsiteY16641" fmla="*/ 62748 h 512833"/>
              <a:gd name="connsiteX16642" fmla="*/ 2898400 w 4972343"/>
              <a:gd name="connsiteY16642" fmla="*/ 55762 h 512833"/>
              <a:gd name="connsiteX16643" fmla="*/ 2905386 w 4972343"/>
              <a:gd name="connsiteY16643" fmla="*/ 48776 h 512833"/>
              <a:gd name="connsiteX16644" fmla="*/ 2877141 w 4972343"/>
              <a:gd name="connsiteY16644" fmla="*/ 48776 h 512833"/>
              <a:gd name="connsiteX16645" fmla="*/ 2884127 w 4972343"/>
              <a:gd name="connsiteY16645" fmla="*/ 55762 h 512833"/>
              <a:gd name="connsiteX16646" fmla="*/ 2877141 w 4972343"/>
              <a:gd name="connsiteY16646" fmla="*/ 62748 h 512833"/>
              <a:gd name="connsiteX16647" fmla="*/ 2870155 w 4972343"/>
              <a:gd name="connsiteY16647" fmla="*/ 55762 h 512833"/>
              <a:gd name="connsiteX16648" fmla="*/ 2877141 w 4972343"/>
              <a:gd name="connsiteY16648" fmla="*/ 48776 h 512833"/>
              <a:gd name="connsiteX16649" fmla="*/ 2848895 w 4972343"/>
              <a:gd name="connsiteY16649" fmla="*/ 48776 h 512833"/>
              <a:gd name="connsiteX16650" fmla="*/ 2855880 w 4972343"/>
              <a:gd name="connsiteY16650" fmla="*/ 55762 h 512833"/>
              <a:gd name="connsiteX16651" fmla="*/ 2848895 w 4972343"/>
              <a:gd name="connsiteY16651" fmla="*/ 62748 h 512833"/>
              <a:gd name="connsiteX16652" fmla="*/ 2841909 w 4972343"/>
              <a:gd name="connsiteY16652" fmla="*/ 55762 h 512833"/>
              <a:gd name="connsiteX16653" fmla="*/ 2848895 w 4972343"/>
              <a:gd name="connsiteY16653" fmla="*/ 48776 h 512833"/>
              <a:gd name="connsiteX16654" fmla="*/ 2820650 w 4972343"/>
              <a:gd name="connsiteY16654" fmla="*/ 48776 h 512833"/>
              <a:gd name="connsiteX16655" fmla="*/ 2827636 w 4972343"/>
              <a:gd name="connsiteY16655" fmla="*/ 55762 h 512833"/>
              <a:gd name="connsiteX16656" fmla="*/ 2820650 w 4972343"/>
              <a:gd name="connsiteY16656" fmla="*/ 62748 h 512833"/>
              <a:gd name="connsiteX16657" fmla="*/ 2813664 w 4972343"/>
              <a:gd name="connsiteY16657" fmla="*/ 55762 h 512833"/>
              <a:gd name="connsiteX16658" fmla="*/ 2820650 w 4972343"/>
              <a:gd name="connsiteY16658" fmla="*/ 48776 h 512833"/>
              <a:gd name="connsiteX16659" fmla="*/ 2792404 w 4972343"/>
              <a:gd name="connsiteY16659" fmla="*/ 48776 h 512833"/>
              <a:gd name="connsiteX16660" fmla="*/ 2799390 w 4972343"/>
              <a:gd name="connsiteY16660" fmla="*/ 55762 h 512833"/>
              <a:gd name="connsiteX16661" fmla="*/ 2792404 w 4972343"/>
              <a:gd name="connsiteY16661" fmla="*/ 62748 h 512833"/>
              <a:gd name="connsiteX16662" fmla="*/ 2785418 w 4972343"/>
              <a:gd name="connsiteY16662" fmla="*/ 55762 h 512833"/>
              <a:gd name="connsiteX16663" fmla="*/ 2792404 w 4972343"/>
              <a:gd name="connsiteY16663" fmla="*/ 48776 h 512833"/>
              <a:gd name="connsiteX16664" fmla="*/ 2764159 w 4972343"/>
              <a:gd name="connsiteY16664" fmla="*/ 48776 h 512833"/>
              <a:gd name="connsiteX16665" fmla="*/ 2771145 w 4972343"/>
              <a:gd name="connsiteY16665" fmla="*/ 55762 h 512833"/>
              <a:gd name="connsiteX16666" fmla="*/ 2764159 w 4972343"/>
              <a:gd name="connsiteY16666" fmla="*/ 62748 h 512833"/>
              <a:gd name="connsiteX16667" fmla="*/ 2757173 w 4972343"/>
              <a:gd name="connsiteY16667" fmla="*/ 55762 h 512833"/>
              <a:gd name="connsiteX16668" fmla="*/ 2764159 w 4972343"/>
              <a:gd name="connsiteY16668" fmla="*/ 48776 h 512833"/>
              <a:gd name="connsiteX16669" fmla="*/ 2735913 w 4972343"/>
              <a:gd name="connsiteY16669" fmla="*/ 48776 h 512833"/>
              <a:gd name="connsiteX16670" fmla="*/ 2742899 w 4972343"/>
              <a:gd name="connsiteY16670" fmla="*/ 55762 h 512833"/>
              <a:gd name="connsiteX16671" fmla="*/ 2735913 w 4972343"/>
              <a:gd name="connsiteY16671" fmla="*/ 62748 h 512833"/>
              <a:gd name="connsiteX16672" fmla="*/ 2728927 w 4972343"/>
              <a:gd name="connsiteY16672" fmla="*/ 55762 h 512833"/>
              <a:gd name="connsiteX16673" fmla="*/ 2735913 w 4972343"/>
              <a:gd name="connsiteY16673" fmla="*/ 48776 h 512833"/>
              <a:gd name="connsiteX16674" fmla="*/ 2707668 w 4972343"/>
              <a:gd name="connsiteY16674" fmla="*/ 48776 h 512833"/>
              <a:gd name="connsiteX16675" fmla="*/ 2714654 w 4972343"/>
              <a:gd name="connsiteY16675" fmla="*/ 55762 h 512833"/>
              <a:gd name="connsiteX16676" fmla="*/ 2707668 w 4972343"/>
              <a:gd name="connsiteY16676" fmla="*/ 62748 h 512833"/>
              <a:gd name="connsiteX16677" fmla="*/ 2700682 w 4972343"/>
              <a:gd name="connsiteY16677" fmla="*/ 55762 h 512833"/>
              <a:gd name="connsiteX16678" fmla="*/ 2707668 w 4972343"/>
              <a:gd name="connsiteY16678" fmla="*/ 48776 h 512833"/>
              <a:gd name="connsiteX16679" fmla="*/ 2679422 w 4972343"/>
              <a:gd name="connsiteY16679" fmla="*/ 48776 h 512833"/>
              <a:gd name="connsiteX16680" fmla="*/ 2686408 w 4972343"/>
              <a:gd name="connsiteY16680" fmla="*/ 55762 h 512833"/>
              <a:gd name="connsiteX16681" fmla="*/ 2679422 w 4972343"/>
              <a:gd name="connsiteY16681" fmla="*/ 62748 h 512833"/>
              <a:gd name="connsiteX16682" fmla="*/ 2672436 w 4972343"/>
              <a:gd name="connsiteY16682" fmla="*/ 55762 h 512833"/>
              <a:gd name="connsiteX16683" fmla="*/ 2679422 w 4972343"/>
              <a:gd name="connsiteY16683" fmla="*/ 48776 h 512833"/>
              <a:gd name="connsiteX16684" fmla="*/ 2651177 w 4972343"/>
              <a:gd name="connsiteY16684" fmla="*/ 48776 h 512833"/>
              <a:gd name="connsiteX16685" fmla="*/ 2658163 w 4972343"/>
              <a:gd name="connsiteY16685" fmla="*/ 55762 h 512833"/>
              <a:gd name="connsiteX16686" fmla="*/ 2651177 w 4972343"/>
              <a:gd name="connsiteY16686" fmla="*/ 62748 h 512833"/>
              <a:gd name="connsiteX16687" fmla="*/ 2644191 w 4972343"/>
              <a:gd name="connsiteY16687" fmla="*/ 55762 h 512833"/>
              <a:gd name="connsiteX16688" fmla="*/ 2651177 w 4972343"/>
              <a:gd name="connsiteY16688" fmla="*/ 48776 h 512833"/>
              <a:gd name="connsiteX16689" fmla="*/ 2622931 w 4972343"/>
              <a:gd name="connsiteY16689" fmla="*/ 48776 h 512833"/>
              <a:gd name="connsiteX16690" fmla="*/ 2629917 w 4972343"/>
              <a:gd name="connsiteY16690" fmla="*/ 55762 h 512833"/>
              <a:gd name="connsiteX16691" fmla="*/ 2622931 w 4972343"/>
              <a:gd name="connsiteY16691" fmla="*/ 62748 h 512833"/>
              <a:gd name="connsiteX16692" fmla="*/ 2615945 w 4972343"/>
              <a:gd name="connsiteY16692" fmla="*/ 55762 h 512833"/>
              <a:gd name="connsiteX16693" fmla="*/ 2622931 w 4972343"/>
              <a:gd name="connsiteY16693" fmla="*/ 48776 h 512833"/>
              <a:gd name="connsiteX16694" fmla="*/ 2594686 w 4972343"/>
              <a:gd name="connsiteY16694" fmla="*/ 48776 h 512833"/>
              <a:gd name="connsiteX16695" fmla="*/ 2601672 w 4972343"/>
              <a:gd name="connsiteY16695" fmla="*/ 55762 h 512833"/>
              <a:gd name="connsiteX16696" fmla="*/ 2594686 w 4972343"/>
              <a:gd name="connsiteY16696" fmla="*/ 62748 h 512833"/>
              <a:gd name="connsiteX16697" fmla="*/ 2587700 w 4972343"/>
              <a:gd name="connsiteY16697" fmla="*/ 55762 h 512833"/>
              <a:gd name="connsiteX16698" fmla="*/ 2594686 w 4972343"/>
              <a:gd name="connsiteY16698" fmla="*/ 48776 h 512833"/>
              <a:gd name="connsiteX16699" fmla="*/ 2566440 w 4972343"/>
              <a:gd name="connsiteY16699" fmla="*/ 48776 h 512833"/>
              <a:gd name="connsiteX16700" fmla="*/ 2573426 w 4972343"/>
              <a:gd name="connsiteY16700" fmla="*/ 55762 h 512833"/>
              <a:gd name="connsiteX16701" fmla="*/ 2566440 w 4972343"/>
              <a:gd name="connsiteY16701" fmla="*/ 62748 h 512833"/>
              <a:gd name="connsiteX16702" fmla="*/ 2559454 w 4972343"/>
              <a:gd name="connsiteY16702" fmla="*/ 55762 h 512833"/>
              <a:gd name="connsiteX16703" fmla="*/ 2566440 w 4972343"/>
              <a:gd name="connsiteY16703" fmla="*/ 48776 h 512833"/>
              <a:gd name="connsiteX16704" fmla="*/ 2538195 w 4972343"/>
              <a:gd name="connsiteY16704" fmla="*/ 48776 h 512833"/>
              <a:gd name="connsiteX16705" fmla="*/ 2545181 w 4972343"/>
              <a:gd name="connsiteY16705" fmla="*/ 55762 h 512833"/>
              <a:gd name="connsiteX16706" fmla="*/ 2538195 w 4972343"/>
              <a:gd name="connsiteY16706" fmla="*/ 62748 h 512833"/>
              <a:gd name="connsiteX16707" fmla="*/ 2531209 w 4972343"/>
              <a:gd name="connsiteY16707" fmla="*/ 55762 h 512833"/>
              <a:gd name="connsiteX16708" fmla="*/ 2538195 w 4972343"/>
              <a:gd name="connsiteY16708" fmla="*/ 48776 h 512833"/>
              <a:gd name="connsiteX16709" fmla="*/ 2509949 w 4972343"/>
              <a:gd name="connsiteY16709" fmla="*/ 48776 h 512833"/>
              <a:gd name="connsiteX16710" fmla="*/ 2516935 w 4972343"/>
              <a:gd name="connsiteY16710" fmla="*/ 55762 h 512833"/>
              <a:gd name="connsiteX16711" fmla="*/ 2509949 w 4972343"/>
              <a:gd name="connsiteY16711" fmla="*/ 62748 h 512833"/>
              <a:gd name="connsiteX16712" fmla="*/ 2502963 w 4972343"/>
              <a:gd name="connsiteY16712" fmla="*/ 55762 h 512833"/>
              <a:gd name="connsiteX16713" fmla="*/ 2509949 w 4972343"/>
              <a:gd name="connsiteY16713" fmla="*/ 48776 h 512833"/>
              <a:gd name="connsiteX16714" fmla="*/ 2481704 w 4972343"/>
              <a:gd name="connsiteY16714" fmla="*/ 48776 h 512833"/>
              <a:gd name="connsiteX16715" fmla="*/ 2488690 w 4972343"/>
              <a:gd name="connsiteY16715" fmla="*/ 55762 h 512833"/>
              <a:gd name="connsiteX16716" fmla="*/ 2481704 w 4972343"/>
              <a:gd name="connsiteY16716" fmla="*/ 62748 h 512833"/>
              <a:gd name="connsiteX16717" fmla="*/ 2474718 w 4972343"/>
              <a:gd name="connsiteY16717" fmla="*/ 55762 h 512833"/>
              <a:gd name="connsiteX16718" fmla="*/ 2481704 w 4972343"/>
              <a:gd name="connsiteY16718" fmla="*/ 48776 h 512833"/>
              <a:gd name="connsiteX16719" fmla="*/ 2453458 w 4972343"/>
              <a:gd name="connsiteY16719" fmla="*/ 48776 h 512833"/>
              <a:gd name="connsiteX16720" fmla="*/ 2460444 w 4972343"/>
              <a:gd name="connsiteY16720" fmla="*/ 55762 h 512833"/>
              <a:gd name="connsiteX16721" fmla="*/ 2453458 w 4972343"/>
              <a:gd name="connsiteY16721" fmla="*/ 62748 h 512833"/>
              <a:gd name="connsiteX16722" fmla="*/ 2446472 w 4972343"/>
              <a:gd name="connsiteY16722" fmla="*/ 55762 h 512833"/>
              <a:gd name="connsiteX16723" fmla="*/ 2453458 w 4972343"/>
              <a:gd name="connsiteY16723" fmla="*/ 48776 h 512833"/>
              <a:gd name="connsiteX16724" fmla="*/ 2425212 w 4972343"/>
              <a:gd name="connsiteY16724" fmla="*/ 48776 h 512833"/>
              <a:gd name="connsiteX16725" fmla="*/ 2432197 w 4972343"/>
              <a:gd name="connsiteY16725" fmla="*/ 55762 h 512833"/>
              <a:gd name="connsiteX16726" fmla="*/ 2425212 w 4972343"/>
              <a:gd name="connsiteY16726" fmla="*/ 62748 h 512833"/>
              <a:gd name="connsiteX16727" fmla="*/ 2418225 w 4972343"/>
              <a:gd name="connsiteY16727" fmla="*/ 55762 h 512833"/>
              <a:gd name="connsiteX16728" fmla="*/ 2425212 w 4972343"/>
              <a:gd name="connsiteY16728" fmla="*/ 48776 h 512833"/>
              <a:gd name="connsiteX16729" fmla="*/ 2396967 w 4972343"/>
              <a:gd name="connsiteY16729" fmla="*/ 48776 h 512833"/>
              <a:gd name="connsiteX16730" fmla="*/ 2403953 w 4972343"/>
              <a:gd name="connsiteY16730" fmla="*/ 55762 h 512833"/>
              <a:gd name="connsiteX16731" fmla="*/ 2396967 w 4972343"/>
              <a:gd name="connsiteY16731" fmla="*/ 62748 h 512833"/>
              <a:gd name="connsiteX16732" fmla="*/ 2389981 w 4972343"/>
              <a:gd name="connsiteY16732" fmla="*/ 55762 h 512833"/>
              <a:gd name="connsiteX16733" fmla="*/ 2396967 w 4972343"/>
              <a:gd name="connsiteY16733" fmla="*/ 48776 h 512833"/>
              <a:gd name="connsiteX16734" fmla="*/ 2368721 w 4972343"/>
              <a:gd name="connsiteY16734" fmla="*/ 48776 h 512833"/>
              <a:gd name="connsiteX16735" fmla="*/ 2375706 w 4972343"/>
              <a:gd name="connsiteY16735" fmla="*/ 55762 h 512833"/>
              <a:gd name="connsiteX16736" fmla="*/ 2368721 w 4972343"/>
              <a:gd name="connsiteY16736" fmla="*/ 62748 h 512833"/>
              <a:gd name="connsiteX16737" fmla="*/ 2361735 w 4972343"/>
              <a:gd name="connsiteY16737" fmla="*/ 55762 h 512833"/>
              <a:gd name="connsiteX16738" fmla="*/ 2368721 w 4972343"/>
              <a:gd name="connsiteY16738" fmla="*/ 48776 h 512833"/>
              <a:gd name="connsiteX16739" fmla="*/ 2340476 w 4972343"/>
              <a:gd name="connsiteY16739" fmla="*/ 48776 h 512833"/>
              <a:gd name="connsiteX16740" fmla="*/ 2347462 w 4972343"/>
              <a:gd name="connsiteY16740" fmla="*/ 55762 h 512833"/>
              <a:gd name="connsiteX16741" fmla="*/ 2340476 w 4972343"/>
              <a:gd name="connsiteY16741" fmla="*/ 62748 h 512833"/>
              <a:gd name="connsiteX16742" fmla="*/ 2333490 w 4972343"/>
              <a:gd name="connsiteY16742" fmla="*/ 55762 h 512833"/>
              <a:gd name="connsiteX16743" fmla="*/ 2340476 w 4972343"/>
              <a:gd name="connsiteY16743" fmla="*/ 48776 h 512833"/>
              <a:gd name="connsiteX16744" fmla="*/ 2312230 w 4972343"/>
              <a:gd name="connsiteY16744" fmla="*/ 48776 h 512833"/>
              <a:gd name="connsiteX16745" fmla="*/ 2319216 w 4972343"/>
              <a:gd name="connsiteY16745" fmla="*/ 55762 h 512833"/>
              <a:gd name="connsiteX16746" fmla="*/ 2312230 w 4972343"/>
              <a:gd name="connsiteY16746" fmla="*/ 62748 h 512833"/>
              <a:gd name="connsiteX16747" fmla="*/ 2305244 w 4972343"/>
              <a:gd name="connsiteY16747" fmla="*/ 55762 h 512833"/>
              <a:gd name="connsiteX16748" fmla="*/ 2312230 w 4972343"/>
              <a:gd name="connsiteY16748" fmla="*/ 48776 h 512833"/>
              <a:gd name="connsiteX16749" fmla="*/ 2283985 w 4972343"/>
              <a:gd name="connsiteY16749" fmla="*/ 48776 h 512833"/>
              <a:gd name="connsiteX16750" fmla="*/ 2290971 w 4972343"/>
              <a:gd name="connsiteY16750" fmla="*/ 55762 h 512833"/>
              <a:gd name="connsiteX16751" fmla="*/ 2283985 w 4972343"/>
              <a:gd name="connsiteY16751" fmla="*/ 62748 h 512833"/>
              <a:gd name="connsiteX16752" fmla="*/ 2276999 w 4972343"/>
              <a:gd name="connsiteY16752" fmla="*/ 55762 h 512833"/>
              <a:gd name="connsiteX16753" fmla="*/ 2283985 w 4972343"/>
              <a:gd name="connsiteY16753" fmla="*/ 48776 h 512833"/>
              <a:gd name="connsiteX16754" fmla="*/ 2255739 w 4972343"/>
              <a:gd name="connsiteY16754" fmla="*/ 48776 h 512833"/>
              <a:gd name="connsiteX16755" fmla="*/ 2262724 w 4972343"/>
              <a:gd name="connsiteY16755" fmla="*/ 55762 h 512833"/>
              <a:gd name="connsiteX16756" fmla="*/ 2255739 w 4972343"/>
              <a:gd name="connsiteY16756" fmla="*/ 62748 h 512833"/>
              <a:gd name="connsiteX16757" fmla="*/ 2248753 w 4972343"/>
              <a:gd name="connsiteY16757" fmla="*/ 55762 h 512833"/>
              <a:gd name="connsiteX16758" fmla="*/ 2255739 w 4972343"/>
              <a:gd name="connsiteY16758" fmla="*/ 48776 h 512833"/>
              <a:gd name="connsiteX16759" fmla="*/ 2227494 w 4972343"/>
              <a:gd name="connsiteY16759" fmla="*/ 48776 h 512833"/>
              <a:gd name="connsiteX16760" fmla="*/ 2234480 w 4972343"/>
              <a:gd name="connsiteY16760" fmla="*/ 55762 h 512833"/>
              <a:gd name="connsiteX16761" fmla="*/ 2227494 w 4972343"/>
              <a:gd name="connsiteY16761" fmla="*/ 62748 h 512833"/>
              <a:gd name="connsiteX16762" fmla="*/ 2220508 w 4972343"/>
              <a:gd name="connsiteY16762" fmla="*/ 55762 h 512833"/>
              <a:gd name="connsiteX16763" fmla="*/ 2227494 w 4972343"/>
              <a:gd name="connsiteY16763" fmla="*/ 48776 h 512833"/>
              <a:gd name="connsiteX16764" fmla="*/ 2199248 w 4972343"/>
              <a:gd name="connsiteY16764" fmla="*/ 48776 h 512833"/>
              <a:gd name="connsiteX16765" fmla="*/ 2206234 w 4972343"/>
              <a:gd name="connsiteY16765" fmla="*/ 55762 h 512833"/>
              <a:gd name="connsiteX16766" fmla="*/ 2199248 w 4972343"/>
              <a:gd name="connsiteY16766" fmla="*/ 62748 h 512833"/>
              <a:gd name="connsiteX16767" fmla="*/ 2192262 w 4972343"/>
              <a:gd name="connsiteY16767" fmla="*/ 55762 h 512833"/>
              <a:gd name="connsiteX16768" fmla="*/ 2199248 w 4972343"/>
              <a:gd name="connsiteY16768" fmla="*/ 48776 h 512833"/>
              <a:gd name="connsiteX16769" fmla="*/ 2171003 w 4972343"/>
              <a:gd name="connsiteY16769" fmla="*/ 48776 h 512833"/>
              <a:gd name="connsiteX16770" fmla="*/ 2177989 w 4972343"/>
              <a:gd name="connsiteY16770" fmla="*/ 55762 h 512833"/>
              <a:gd name="connsiteX16771" fmla="*/ 2171003 w 4972343"/>
              <a:gd name="connsiteY16771" fmla="*/ 62748 h 512833"/>
              <a:gd name="connsiteX16772" fmla="*/ 2164017 w 4972343"/>
              <a:gd name="connsiteY16772" fmla="*/ 55762 h 512833"/>
              <a:gd name="connsiteX16773" fmla="*/ 2171003 w 4972343"/>
              <a:gd name="connsiteY16773" fmla="*/ 48776 h 512833"/>
              <a:gd name="connsiteX16774" fmla="*/ 2142757 w 4972343"/>
              <a:gd name="connsiteY16774" fmla="*/ 48776 h 512833"/>
              <a:gd name="connsiteX16775" fmla="*/ 2149743 w 4972343"/>
              <a:gd name="connsiteY16775" fmla="*/ 55762 h 512833"/>
              <a:gd name="connsiteX16776" fmla="*/ 2142757 w 4972343"/>
              <a:gd name="connsiteY16776" fmla="*/ 62748 h 512833"/>
              <a:gd name="connsiteX16777" fmla="*/ 2135771 w 4972343"/>
              <a:gd name="connsiteY16777" fmla="*/ 55762 h 512833"/>
              <a:gd name="connsiteX16778" fmla="*/ 2142757 w 4972343"/>
              <a:gd name="connsiteY16778" fmla="*/ 48776 h 512833"/>
              <a:gd name="connsiteX16779" fmla="*/ 2114512 w 4972343"/>
              <a:gd name="connsiteY16779" fmla="*/ 48776 h 512833"/>
              <a:gd name="connsiteX16780" fmla="*/ 2121498 w 4972343"/>
              <a:gd name="connsiteY16780" fmla="*/ 55762 h 512833"/>
              <a:gd name="connsiteX16781" fmla="*/ 2114512 w 4972343"/>
              <a:gd name="connsiteY16781" fmla="*/ 62748 h 512833"/>
              <a:gd name="connsiteX16782" fmla="*/ 2107526 w 4972343"/>
              <a:gd name="connsiteY16782" fmla="*/ 55762 h 512833"/>
              <a:gd name="connsiteX16783" fmla="*/ 2114512 w 4972343"/>
              <a:gd name="connsiteY16783" fmla="*/ 48776 h 512833"/>
              <a:gd name="connsiteX16784" fmla="*/ 2086266 w 4972343"/>
              <a:gd name="connsiteY16784" fmla="*/ 48776 h 512833"/>
              <a:gd name="connsiteX16785" fmla="*/ 2093252 w 4972343"/>
              <a:gd name="connsiteY16785" fmla="*/ 55762 h 512833"/>
              <a:gd name="connsiteX16786" fmla="*/ 2086266 w 4972343"/>
              <a:gd name="connsiteY16786" fmla="*/ 62748 h 512833"/>
              <a:gd name="connsiteX16787" fmla="*/ 2079280 w 4972343"/>
              <a:gd name="connsiteY16787" fmla="*/ 55762 h 512833"/>
              <a:gd name="connsiteX16788" fmla="*/ 2086266 w 4972343"/>
              <a:gd name="connsiteY16788" fmla="*/ 48776 h 512833"/>
              <a:gd name="connsiteX16789" fmla="*/ 2058021 w 4972343"/>
              <a:gd name="connsiteY16789" fmla="*/ 48776 h 512833"/>
              <a:gd name="connsiteX16790" fmla="*/ 2065007 w 4972343"/>
              <a:gd name="connsiteY16790" fmla="*/ 55762 h 512833"/>
              <a:gd name="connsiteX16791" fmla="*/ 2058021 w 4972343"/>
              <a:gd name="connsiteY16791" fmla="*/ 62748 h 512833"/>
              <a:gd name="connsiteX16792" fmla="*/ 2051035 w 4972343"/>
              <a:gd name="connsiteY16792" fmla="*/ 55762 h 512833"/>
              <a:gd name="connsiteX16793" fmla="*/ 2058021 w 4972343"/>
              <a:gd name="connsiteY16793" fmla="*/ 48776 h 512833"/>
              <a:gd name="connsiteX16794" fmla="*/ 2029775 w 4972343"/>
              <a:gd name="connsiteY16794" fmla="*/ 48776 h 512833"/>
              <a:gd name="connsiteX16795" fmla="*/ 2036761 w 4972343"/>
              <a:gd name="connsiteY16795" fmla="*/ 55762 h 512833"/>
              <a:gd name="connsiteX16796" fmla="*/ 2029775 w 4972343"/>
              <a:gd name="connsiteY16796" fmla="*/ 62748 h 512833"/>
              <a:gd name="connsiteX16797" fmla="*/ 2022789 w 4972343"/>
              <a:gd name="connsiteY16797" fmla="*/ 55762 h 512833"/>
              <a:gd name="connsiteX16798" fmla="*/ 2029775 w 4972343"/>
              <a:gd name="connsiteY16798" fmla="*/ 48776 h 512833"/>
              <a:gd name="connsiteX16799" fmla="*/ 2001530 w 4972343"/>
              <a:gd name="connsiteY16799" fmla="*/ 48776 h 512833"/>
              <a:gd name="connsiteX16800" fmla="*/ 2008516 w 4972343"/>
              <a:gd name="connsiteY16800" fmla="*/ 55762 h 512833"/>
              <a:gd name="connsiteX16801" fmla="*/ 2001530 w 4972343"/>
              <a:gd name="connsiteY16801" fmla="*/ 62748 h 512833"/>
              <a:gd name="connsiteX16802" fmla="*/ 1994544 w 4972343"/>
              <a:gd name="connsiteY16802" fmla="*/ 55762 h 512833"/>
              <a:gd name="connsiteX16803" fmla="*/ 2001530 w 4972343"/>
              <a:gd name="connsiteY16803" fmla="*/ 48776 h 512833"/>
              <a:gd name="connsiteX16804" fmla="*/ 1973284 w 4972343"/>
              <a:gd name="connsiteY16804" fmla="*/ 48776 h 512833"/>
              <a:gd name="connsiteX16805" fmla="*/ 1980270 w 4972343"/>
              <a:gd name="connsiteY16805" fmla="*/ 55762 h 512833"/>
              <a:gd name="connsiteX16806" fmla="*/ 1973284 w 4972343"/>
              <a:gd name="connsiteY16806" fmla="*/ 62748 h 512833"/>
              <a:gd name="connsiteX16807" fmla="*/ 1966298 w 4972343"/>
              <a:gd name="connsiteY16807" fmla="*/ 55762 h 512833"/>
              <a:gd name="connsiteX16808" fmla="*/ 1973284 w 4972343"/>
              <a:gd name="connsiteY16808" fmla="*/ 48776 h 512833"/>
              <a:gd name="connsiteX16809" fmla="*/ 1945039 w 4972343"/>
              <a:gd name="connsiteY16809" fmla="*/ 48776 h 512833"/>
              <a:gd name="connsiteX16810" fmla="*/ 1952025 w 4972343"/>
              <a:gd name="connsiteY16810" fmla="*/ 55762 h 512833"/>
              <a:gd name="connsiteX16811" fmla="*/ 1945039 w 4972343"/>
              <a:gd name="connsiteY16811" fmla="*/ 62748 h 512833"/>
              <a:gd name="connsiteX16812" fmla="*/ 1938053 w 4972343"/>
              <a:gd name="connsiteY16812" fmla="*/ 55762 h 512833"/>
              <a:gd name="connsiteX16813" fmla="*/ 1945039 w 4972343"/>
              <a:gd name="connsiteY16813" fmla="*/ 48776 h 512833"/>
              <a:gd name="connsiteX16814" fmla="*/ 1916793 w 4972343"/>
              <a:gd name="connsiteY16814" fmla="*/ 48776 h 512833"/>
              <a:gd name="connsiteX16815" fmla="*/ 1923779 w 4972343"/>
              <a:gd name="connsiteY16815" fmla="*/ 55762 h 512833"/>
              <a:gd name="connsiteX16816" fmla="*/ 1916793 w 4972343"/>
              <a:gd name="connsiteY16816" fmla="*/ 62748 h 512833"/>
              <a:gd name="connsiteX16817" fmla="*/ 1909807 w 4972343"/>
              <a:gd name="connsiteY16817" fmla="*/ 55762 h 512833"/>
              <a:gd name="connsiteX16818" fmla="*/ 1916793 w 4972343"/>
              <a:gd name="connsiteY16818" fmla="*/ 48776 h 512833"/>
              <a:gd name="connsiteX16819" fmla="*/ 1888548 w 4972343"/>
              <a:gd name="connsiteY16819" fmla="*/ 48776 h 512833"/>
              <a:gd name="connsiteX16820" fmla="*/ 1895534 w 4972343"/>
              <a:gd name="connsiteY16820" fmla="*/ 55762 h 512833"/>
              <a:gd name="connsiteX16821" fmla="*/ 1888548 w 4972343"/>
              <a:gd name="connsiteY16821" fmla="*/ 62748 h 512833"/>
              <a:gd name="connsiteX16822" fmla="*/ 1881562 w 4972343"/>
              <a:gd name="connsiteY16822" fmla="*/ 55762 h 512833"/>
              <a:gd name="connsiteX16823" fmla="*/ 1888548 w 4972343"/>
              <a:gd name="connsiteY16823" fmla="*/ 48776 h 512833"/>
              <a:gd name="connsiteX16824" fmla="*/ 1860302 w 4972343"/>
              <a:gd name="connsiteY16824" fmla="*/ 48776 h 512833"/>
              <a:gd name="connsiteX16825" fmla="*/ 1867288 w 4972343"/>
              <a:gd name="connsiteY16825" fmla="*/ 55762 h 512833"/>
              <a:gd name="connsiteX16826" fmla="*/ 1860302 w 4972343"/>
              <a:gd name="connsiteY16826" fmla="*/ 62748 h 512833"/>
              <a:gd name="connsiteX16827" fmla="*/ 1853316 w 4972343"/>
              <a:gd name="connsiteY16827" fmla="*/ 55762 h 512833"/>
              <a:gd name="connsiteX16828" fmla="*/ 1860302 w 4972343"/>
              <a:gd name="connsiteY16828" fmla="*/ 48776 h 512833"/>
              <a:gd name="connsiteX16829" fmla="*/ 1832057 w 4972343"/>
              <a:gd name="connsiteY16829" fmla="*/ 48776 h 512833"/>
              <a:gd name="connsiteX16830" fmla="*/ 1839043 w 4972343"/>
              <a:gd name="connsiteY16830" fmla="*/ 55762 h 512833"/>
              <a:gd name="connsiteX16831" fmla="*/ 1832057 w 4972343"/>
              <a:gd name="connsiteY16831" fmla="*/ 62748 h 512833"/>
              <a:gd name="connsiteX16832" fmla="*/ 1825071 w 4972343"/>
              <a:gd name="connsiteY16832" fmla="*/ 55762 h 512833"/>
              <a:gd name="connsiteX16833" fmla="*/ 1832057 w 4972343"/>
              <a:gd name="connsiteY16833" fmla="*/ 48776 h 512833"/>
              <a:gd name="connsiteX16834" fmla="*/ 1803811 w 4972343"/>
              <a:gd name="connsiteY16834" fmla="*/ 48776 h 512833"/>
              <a:gd name="connsiteX16835" fmla="*/ 1810797 w 4972343"/>
              <a:gd name="connsiteY16835" fmla="*/ 55762 h 512833"/>
              <a:gd name="connsiteX16836" fmla="*/ 1803811 w 4972343"/>
              <a:gd name="connsiteY16836" fmla="*/ 62748 h 512833"/>
              <a:gd name="connsiteX16837" fmla="*/ 1796825 w 4972343"/>
              <a:gd name="connsiteY16837" fmla="*/ 55762 h 512833"/>
              <a:gd name="connsiteX16838" fmla="*/ 1803811 w 4972343"/>
              <a:gd name="connsiteY16838" fmla="*/ 48776 h 512833"/>
              <a:gd name="connsiteX16839" fmla="*/ 1775566 w 4972343"/>
              <a:gd name="connsiteY16839" fmla="*/ 48776 h 512833"/>
              <a:gd name="connsiteX16840" fmla="*/ 1782552 w 4972343"/>
              <a:gd name="connsiteY16840" fmla="*/ 55762 h 512833"/>
              <a:gd name="connsiteX16841" fmla="*/ 1775566 w 4972343"/>
              <a:gd name="connsiteY16841" fmla="*/ 62748 h 512833"/>
              <a:gd name="connsiteX16842" fmla="*/ 1768580 w 4972343"/>
              <a:gd name="connsiteY16842" fmla="*/ 55762 h 512833"/>
              <a:gd name="connsiteX16843" fmla="*/ 1775566 w 4972343"/>
              <a:gd name="connsiteY16843" fmla="*/ 48776 h 512833"/>
              <a:gd name="connsiteX16844" fmla="*/ 1747321 w 4972343"/>
              <a:gd name="connsiteY16844" fmla="*/ 48776 h 512833"/>
              <a:gd name="connsiteX16845" fmla="*/ 1754306 w 4972343"/>
              <a:gd name="connsiteY16845" fmla="*/ 55762 h 512833"/>
              <a:gd name="connsiteX16846" fmla="*/ 1747321 w 4972343"/>
              <a:gd name="connsiteY16846" fmla="*/ 62748 h 512833"/>
              <a:gd name="connsiteX16847" fmla="*/ 1740335 w 4972343"/>
              <a:gd name="connsiteY16847" fmla="*/ 55762 h 512833"/>
              <a:gd name="connsiteX16848" fmla="*/ 1747321 w 4972343"/>
              <a:gd name="connsiteY16848" fmla="*/ 48776 h 512833"/>
              <a:gd name="connsiteX16849" fmla="*/ 1719075 w 4972343"/>
              <a:gd name="connsiteY16849" fmla="*/ 48776 h 512833"/>
              <a:gd name="connsiteX16850" fmla="*/ 1726061 w 4972343"/>
              <a:gd name="connsiteY16850" fmla="*/ 55762 h 512833"/>
              <a:gd name="connsiteX16851" fmla="*/ 1719075 w 4972343"/>
              <a:gd name="connsiteY16851" fmla="*/ 62748 h 512833"/>
              <a:gd name="connsiteX16852" fmla="*/ 1712089 w 4972343"/>
              <a:gd name="connsiteY16852" fmla="*/ 55762 h 512833"/>
              <a:gd name="connsiteX16853" fmla="*/ 1719075 w 4972343"/>
              <a:gd name="connsiteY16853" fmla="*/ 48776 h 512833"/>
              <a:gd name="connsiteX16854" fmla="*/ 1690830 w 4972343"/>
              <a:gd name="connsiteY16854" fmla="*/ 48776 h 512833"/>
              <a:gd name="connsiteX16855" fmla="*/ 1697816 w 4972343"/>
              <a:gd name="connsiteY16855" fmla="*/ 55762 h 512833"/>
              <a:gd name="connsiteX16856" fmla="*/ 1690830 w 4972343"/>
              <a:gd name="connsiteY16856" fmla="*/ 62748 h 512833"/>
              <a:gd name="connsiteX16857" fmla="*/ 1683844 w 4972343"/>
              <a:gd name="connsiteY16857" fmla="*/ 55762 h 512833"/>
              <a:gd name="connsiteX16858" fmla="*/ 1690830 w 4972343"/>
              <a:gd name="connsiteY16858" fmla="*/ 48776 h 512833"/>
              <a:gd name="connsiteX16859" fmla="*/ 1662584 w 4972343"/>
              <a:gd name="connsiteY16859" fmla="*/ 48776 h 512833"/>
              <a:gd name="connsiteX16860" fmla="*/ 1669570 w 4972343"/>
              <a:gd name="connsiteY16860" fmla="*/ 55762 h 512833"/>
              <a:gd name="connsiteX16861" fmla="*/ 1662584 w 4972343"/>
              <a:gd name="connsiteY16861" fmla="*/ 62748 h 512833"/>
              <a:gd name="connsiteX16862" fmla="*/ 1655598 w 4972343"/>
              <a:gd name="connsiteY16862" fmla="*/ 55762 h 512833"/>
              <a:gd name="connsiteX16863" fmla="*/ 1662584 w 4972343"/>
              <a:gd name="connsiteY16863" fmla="*/ 48776 h 512833"/>
              <a:gd name="connsiteX16864" fmla="*/ 1634339 w 4972343"/>
              <a:gd name="connsiteY16864" fmla="*/ 48776 h 512833"/>
              <a:gd name="connsiteX16865" fmla="*/ 1641325 w 4972343"/>
              <a:gd name="connsiteY16865" fmla="*/ 55762 h 512833"/>
              <a:gd name="connsiteX16866" fmla="*/ 1634339 w 4972343"/>
              <a:gd name="connsiteY16866" fmla="*/ 62748 h 512833"/>
              <a:gd name="connsiteX16867" fmla="*/ 1627353 w 4972343"/>
              <a:gd name="connsiteY16867" fmla="*/ 55762 h 512833"/>
              <a:gd name="connsiteX16868" fmla="*/ 1634339 w 4972343"/>
              <a:gd name="connsiteY16868" fmla="*/ 48776 h 512833"/>
              <a:gd name="connsiteX16869" fmla="*/ 1606137 w 4972343"/>
              <a:gd name="connsiteY16869" fmla="*/ 48776 h 512833"/>
              <a:gd name="connsiteX16870" fmla="*/ 1613122 w 4972343"/>
              <a:gd name="connsiteY16870" fmla="*/ 55762 h 512833"/>
              <a:gd name="connsiteX16871" fmla="*/ 1606137 w 4972343"/>
              <a:gd name="connsiteY16871" fmla="*/ 62748 h 512833"/>
              <a:gd name="connsiteX16872" fmla="*/ 1599151 w 4972343"/>
              <a:gd name="connsiteY16872" fmla="*/ 55762 h 512833"/>
              <a:gd name="connsiteX16873" fmla="*/ 1606137 w 4972343"/>
              <a:gd name="connsiteY16873" fmla="*/ 48776 h 512833"/>
              <a:gd name="connsiteX16874" fmla="*/ 1577876 w 4972343"/>
              <a:gd name="connsiteY16874" fmla="*/ 48776 h 512833"/>
              <a:gd name="connsiteX16875" fmla="*/ 1584862 w 4972343"/>
              <a:gd name="connsiteY16875" fmla="*/ 55762 h 512833"/>
              <a:gd name="connsiteX16876" fmla="*/ 1577876 w 4972343"/>
              <a:gd name="connsiteY16876" fmla="*/ 62748 h 512833"/>
              <a:gd name="connsiteX16877" fmla="*/ 1570890 w 4972343"/>
              <a:gd name="connsiteY16877" fmla="*/ 55762 h 512833"/>
              <a:gd name="connsiteX16878" fmla="*/ 1577876 w 4972343"/>
              <a:gd name="connsiteY16878" fmla="*/ 48776 h 512833"/>
              <a:gd name="connsiteX16879" fmla="*/ 1549637 w 4972343"/>
              <a:gd name="connsiteY16879" fmla="*/ 48776 h 512833"/>
              <a:gd name="connsiteX16880" fmla="*/ 1556623 w 4972343"/>
              <a:gd name="connsiteY16880" fmla="*/ 55762 h 512833"/>
              <a:gd name="connsiteX16881" fmla="*/ 1549637 w 4972343"/>
              <a:gd name="connsiteY16881" fmla="*/ 62748 h 512833"/>
              <a:gd name="connsiteX16882" fmla="*/ 1542651 w 4972343"/>
              <a:gd name="connsiteY16882" fmla="*/ 55762 h 512833"/>
              <a:gd name="connsiteX16883" fmla="*/ 1549637 w 4972343"/>
              <a:gd name="connsiteY16883" fmla="*/ 48776 h 512833"/>
              <a:gd name="connsiteX16884" fmla="*/ 1521393 w 4972343"/>
              <a:gd name="connsiteY16884" fmla="*/ 48776 h 512833"/>
              <a:gd name="connsiteX16885" fmla="*/ 1528379 w 4972343"/>
              <a:gd name="connsiteY16885" fmla="*/ 55762 h 512833"/>
              <a:gd name="connsiteX16886" fmla="*/ 1521393 w 4972343"/>
              <a:gd name="connsiteY16886" fmla="*/ 62748 h 512833"/>
              <a:gd name="connsiteX16887" fmla="*/ 1514407 w 4972343"/>
              <a:gd name="connsiteY16887" fmla="*/ 55762 h 512833"/>
              <a:gd name="connsiteX16888" fmla="*/ 1521393 w 4972343"/>
              <a:gd name="connsiteY16888" fmla="*/ 48776 h 512833"/>
              <a:gd name="connsiteX16889" fmla="*/ 1493146 w 4972343"/>
              <a:gd name="connsiteY16889" fmla="*/ 48776 h 512833"/>
              <a:gd name="connsiteX16890" fmla="*/ 1500132 w 4972343"/>
              <a:gd name="connsiteY16890" fmla="*/ 55762 h 512833"/>
              <a:gd name="connsiteX16891" fmla="*/ 1493146 w 4972343"/>
              <a:gd name="connsiteY16891" fmla="*/ 62748 h 512833"/>
              <a:gd name="connsiteX16892" fmla="*/ 1486160 w 4972343"/>
              <a:gd name="connsiteY16892" fmla="*/ 55762 h 512833"/>
              <a:gd name="connsiteX16893" fmla="*/ 1493146 w 4972343"/>
              <a:gd name="connsiteY16893" fmla="*/ 48776 h 512833"/>
              <a:gd name="connsiteX16894" fmla="*/ 1464902 w 4972343"/>
              <a:gd name="connsiteY16894" fmla="*/ 48776 h 512833"/>
              <a:gd name="connsiteX16895" fmla="*/ 1471888 w 4972343"/>
              <a:gd name="connsiteY16895" fmla="*/ 55762 h 512833"/>
              <a:gd name="connsiteX16896" fmla="*/ 1464902 w 4972343"/>
              <a:gd name="connsiteY16896" fmla="*/ 62748 h 512833"/>
              <a:gd name="connsiteX16897" fmla="*/ 1457916 w 4972343"/>
              <a:gd name="connsiteY16897" fmla="*/ 55762 h 512833"/>
              <a:gd name="connsiteX16898" fmla="*/ 1464902 w 4972343"/>
              <a:gd name="connsiteY16898" fmla="*/ 48776 h 512833"/>
              <a:gd name="connsiteX16899" fmla="*/ 1436655 w 4972343"/>
              <a:gd name="connsiteY16899" fmla="*/ 48776 h 512833"/>
              <a:gd name="connsiteX16900" fmla="*/ 1443641 w 4972343"/>
              <a:gd name="connsiteY16900" fmla="*/ 55762 h 512833"/>
              <a:gd name="connsiteX16901" fmla="*/ 1436655 w 4972343"/>
              <a:gd name="connsiteY16901" fmla="*/ 62748 h 512833"/>
              <a:gd name="connsiteX16902" fmla="*/ 1429670 w 4972343"/>
              <a:gd name="connsiteY16902" fmla="*/ 55762 h 512833"/>
              <a:gd name="connsiteX16903" fmla="*/ 1436655 w 4972343"/>
              <a:gd name="connsiteY16903" fmla="*/ 48776 h 512833"/>
              <a:gd name="connsiteX16904" fmla="*/ 1408411 w 4972343"/>
              <a:gd name="connsiteY16904" fmla="*/ 48776 h 512833"/>
              <a:gd name="connsiteX16905" fmla="*/ 1415397 w 4972343"/>
              <a:gd name="connsiteY16905" fmla="*/ 55762 h 512833"/>
              <a:gd name="connsiteX16906" fmla="*/ 1408411 w 4972343"/>
              <a:gd name="connsiteY16906" fmla="*/ 62748 h 512833"/>
              <a:gd name="connsiteX16907" fmla="*/ 1401425 w 4972343"/>
              <a:gd name="connsiteY16907" fmla="*/ 55762 h 512833"/>
              <a:gd name="connsiteX16908" fmla="*/ 1408411 w 4972343"/>
              <a:gd name="connsiteY16908" fmla="*/ 48776 h 512833"/>
              <a:gd name="connsiteX16909" fmla="*/ 1380164 w 4972343"/>
              <a:gd name="connsiteY16909" fmla="*/ 48776 h 512833"/>
              <a:gd name="connsiteX16910" fmla="*/ 1387150 w 4972343"/>
              <a:gd name="connsiteY16910" fmla="*/ 55762 h 512833"/>
              <a:gd name="connsiteX16911" fmla="*/ 1380164 w 4972343"/>
              <a:gd name="connsiteY16911" fmla="*/ 62748 h 512833"/>
              <a:gd name="connsiteX16912" fmla="*/ 1373178 w 4972343"/>
              <a:gd name="connsiteY16912" fmla="*/ 55762 h 512833"/>
              <a:gd name="connsiteX16913" fmla="*/ 1380164 w 4972343"/>
              <a:gd name="connsiteY16913" fmla="*/ 48776 h 512833"/>
              <a:gd name="connsiteX16914" fmla="*/ 1351920 w 4972343"/>
              <a:gd name="connsiteY16914" fmla="*/ 48776 h 512833"/>
              <a:gd name="connsiteX16915" fmla="*/ 1358906 w 4972343"/>
              <a:gd name="connsiteY16915" fmla="*/ 55762 h 512833"/>
              <a:gd name="connsiteX16916" fmla="*/ 1351920 w 4972343"/>
              <a:gd name="connsiteY16916" fmla="*/ 62748 h 512833"/>
              <a:gd name="connsiteX16917" fmla="*/ 1344934 w 4972343"/>
              <a:gd name="connsiteY16917" fmla="*/ 55762 h 512833"/>
              <a:gd name="connsiteX16918" fmla="*/ 1351920 w 4972343"/>
              <a:gd name="connsiteY16918" fmla="*/ 48776 h 512833"/>
              <a:gd name="connsiteX16919" fmla="*/ 1323674 w 4972343"/>
              <a:gd name="connsiteY16919" fmla="*/ 48776 h 512833"/>
              <a:gd name="connsiteX16920" fmla="*/ 1330660 w 4972343"/>
              <a:gd name="connsiteY16920" fmla="*/ 55762 h 512833"/>
              <a:gd name="connsiteX16921" fmla="*/ 1323674 w 4972343"/>
              <a:gd name="connsiteY16921" fmla="*/ 62748 h 512833"/>
              <a:gd name="connsiteX16922" fmla="*/ 1316688 w 4972343"/>
              <a:gd name="connsiteY16922" fmla="*/ 55762 h 512833"/>
              <a:gd name="connsiteX16923" fmla="*/ 1323674 w 4972343"/>
              <a:gd name="connsiteY16923" fmla="*/ 48776 h 512833"/>
              <a:gd name="connsiteX16924" fmla="*/ 1295429 w 4972343"/>
              <a:gd name="connsiteY16924" fmla="*/ 48776 h 512833"/>
              <a:gd name="connsiteX16925" fmla="*/ 1302415 w 4972343"/>
              <a:gd name="connsiteY16925" fmla="*/ 55762 h 512833"/>
              <a:gd name="connsiteX16926" fmla="*/ 1295429 w 4972343"/>
              <a:gd name="connsiteY16926" fmla="*/ 62748 h 512833"/>
              <a:gd name="connsiteX16927" fmla="*/ 1288443 w 4972343"/>
              <a:gd name="connsiteY16927" fmla="*/ 55762 h 512833"/>
              <a:gd name="connsiteX16928" fmla="*/ 1295429 w 4972343"/>
              <a:gd name="connsiteY16928" fmla="*/ 48776 h 512833"/>
              <a:gd name="connsiteX16929" fmla="*/ 1267183 w 4972343"/>
              <a:gd name="connsiteY16929" fmla="*/ 48776 h 512833"/>
              <a:gd name="connsiteX16930" fmla="*/ 1274168 w 4972343"/>
              <a:gd name="connsiteY16930" fmla="*/ 55762 h 512833"/>
              <a:gd name="connsiteX16931" fmla="*/ 1267183 w 4972343"/>
              <a:gd name="connsiteY16931" fmla="*/ 62748 h 512833"/>
              <a:gd name="connsiteX16932" fmla="*/ 1260197 w 4972343"/>
              <a:gd name="connsiteY16932" fmla="*/ 55762 h 512833"/>
              <a:gd name="connsiteX16933" fmla="*/ 1267183 w 4972343"/>
              <a:gd name="connsiteY16933" fmla="*/ 48776 h 512833"/>
              <a:gd name="connsiteX16934" fmla="*/ 1238938 w 4972343"/>
              <a:gd name="connsiteY16934" fmla="*/ 48776 h 512833"/>
              <a:gd name="connsiteX16935" fmla="*/ 1245924 w 4972343"/>
              <a:gd name="connsiteY16935" fmla="*/ 55762 h 512833"/>
              <a:gd name="connsiteX16936" fmla="*/ 1238938 w 4972343"/>
              <a:gd name="connsiteY16936" fmla="*/ 62748 h 512833"/>
              <a:gd name="connsiteX16937" fmla="*/ 1231952 w 4972343"/>
              <a:gd name="connsiteY16937" fmla="*/ 55762 h 512833"/>
              <a:gd name="connsiteX16938" fmla="*/ 1238938 w 4972343"/>
              <a:gd name="connsiteY16938" fmla="*/ 48776 h 512833"/>
              <a:gd name="connsiteX16939" fmla="*/ 1210692 w 4972343"/>
              <a:gd name="connsiteY16939" fmla="*/ 48776 h 512833"/>
              <a:gd name="connsiteX16940" fmla="*/ 1217678 w 4972343"/>
              <a:gd name="connsiteY16940" fmla="*/ 55762 h 512833"/>
              <a:gd name="connsiteX16941" fmla="*/ 1210692 w 4972343"/>
              <a:gd name="connsiteY16941" fmla="*/ 62748 h 512833"/>
              <a:gd name="connsiteX16942" fmla="*/ 1203706 w 4972343"/>
              <a:gd name="connsiteY16942" fmla="*/ 55762 h 512833"/>
              <a:gd name="connsiteX16943" fmla="*/ 1210692 w 4972343"/>
              <a:gd name="connsiteY16943" fmla="*/ 48776 h 512833"/>
              <a:gd name="connsiteX16944" fmla="*/ 1182447 w 4972343"/>
              <a:gd name="connsiteY16944" fmla="*/ 48776 h 512833"/>
              <a:gd name="connsiteX16945" fmla="*/ 1189433 w 4972343"/>
              <a:gd name="connsiteY16945" fmla="*/ 55762 h 512833"/>
              <a:gd name="connsiteX16946" fmla="*/ 1182447 w 4972343"/>
              <a:gd name="connsiteY16946" fmla="*/ 62748 h 512833"/>
              <a:gd name="connsiteX16947" fmla="*/ 1175461 w 4972343"/>
              <a:gd name="connsiteY16947" fmla="*/ 55762 h 512833"/>
              <a:gd name="connsiteX16948" fmla="*/ 1182447 w 4972343"/>
              <a:gd name="connsiteY16948" fmla="*/ 48776 h 512833"/>
              <a:gd name="connsiteX16949" fmla="*/ 1154200 w 4972343"/>
              <a:gd name="connsiteY16949" fmla="*/ 48776 h 512833"/>
              <a:gd name="connsiteX16950" fmla="*/ 1161186 w 4972343"/>
              <a:gd name="connsiteY16950" fmla="*/ 55762 h 512833"/>
              <a:gd name="connsiteX16951" fmla="*/ 1154200 w 4972343"/>
              <a:gd name="connsiteY16951" fmla="*/ 62748 h 512833"/>
              <a:gd name="connsiteX16952" fmla="*/ 1147215 w 4972343"/>
              <a:gd name="connsiteY16952" fmla="*/ 55762 h 512833"/>
              <a:gd name="connsiteX16953" fmla="*/ 1154200 w 4972343"/>
              <a:gd name="connsiteY16953" fmla="*/ 48776 h 512833"/>
              <a:gd name="connsiteX16954" fmla="*/ 1125956 w 4972343"/>
              <a:gd name="connsiteY16954" fmla="*/ 48776 h 512833"/>
              <a:gd name="connsiteX16955" fmla="*/ 1132942 w 4972343"/>
              <a:gd name="connsiteY16955" fmla="*/ 55762 h 512833"/>
              <a:gd name="connsiteX16956" fmla="*/ 1125956 w 4972343"/>
              <a:gd name="connsiteY16956" fmla="*/ 62748 h 512833"/>
              <a:gd name="connsiteX16957" fmla="*/ 1118970 w 4972343"/>
              <a:gd name="connsiteY16957" fmla="*/ 55762 h 512833"/>
              <a:gd name="connsiteX16958" fmla="*/ 1125956 w 4972343"/>
              <a:gd name="connsiteY16958" fmla="*/ 48776 h 512833"/>
              <a:gd name="connsiteX16959" fmla="*/ 1097710 w 4972343"/>
              <a:gd name="connsiteY16959" fmla="*/ 48776 h 512833"/>
              <a:gd name="connsiteX16960" fmla="*/ 1104696 w 4972343"/>
              <a:gd name="connsiteY16960" fmla="*/ 55762 h 512833"/>
              <a:gd name="connsiteX16961" fmla="*/ 1097710 w 4972343"/>
              <a:gd name="connsiteY16961" fmla="*/ 62748 h 512833"/>
              <a:gd name="connsiteX16962" fmla="*/ 1090724 w 4972343"/>
              <a:gd name="connsiteY16962" fmla="*/ 55762 h 512833"/>
              <a:gd name="connsiteX16963" fmla="*/ 1097710 w 4972343"/>
              <a:gd name="connsiteY16963" fmla="*/ 48776 h 512833"/>
              <a:gd name="connsiteX16964" fmla="*/ 1069465 w 4972343"/>
              <a:gd name="connsiteY16964" fmla="*/ 48776 h 512833"/>
              <a:gd name="connsiteX16965" fmla="*/ 1076451 w 4972343"/>
              <a:gd name="connsiteY16965" fmla="*/ 55762 h 512833"/>
              <a:gd name="connsiteX16966" fmla="*/ 1069465 w 4972343"/>
              <a:gd name="connsiteY16966" fmla="*/ 62748 h 512833"/>
              <a:gd name="connsiteX16967" fmla="*/ 1062479 w 4972343"/>
              <a:gd name="connsiteY16967" fmla="*/ 55762 h 512833"/>
              <a:gd name="connsiteX16968" fmla="*/ 1069465 w 4972343"/>
              <a:gd name="connsiteY16968" fmla="*/ 48776 h 512833"/>
              <a:gd name="connsiteX16969" fmla="*/ 1041219 w 4972343"/>
              <a:gd name="connsiteY16969" fmla="*/ 48776 h 512833"/>
              <a:gd name="connsiteX16970" fmla="*/ 1048205 w 4972343"/>
              <a:gd name="connsiteY16970" fmla="*/ 55762 h 512833"/>
              <a:gd name="connsiteX16971" fmla="*/ 1041219 w 4972343"/>
              <a:gd name="connsiteY16971" fmla="*/ 62748 h 512833"/>
              <a:gd name="connsiteX16972" fmla="*/ 1034233 w 4972343"/>
              <a:gd name="connsiteY16972" fmla="*/ 55762 h 512833"/>
              <a:gd name="connsiteX16973" fmla="*/ 1041219 w 4972343"/>
              <a:gd name="connsiteY16973" fmla="*/ 48776 h 512833"/>
              <a:gd name="connsiteX16974" fmla="*/ 1012974 w 4972343"/>
              <a:gd name="connsiteY16974" fmla="*/ 48776 h 512833"/>
              <a:gd name="connsiteX16975" fmla="*/ 1019960 w 4972343"/>
              <a:gd name="connsiteY16975" fmla="*/ 55762 h 512833"/>
              <a:gd name="connsiteX16976" fmla="*/ 1012974 w 4972343"/>
              <a:gd name="connsiteY16976" fmla="*/ 62748 h 512833"/>
              <a:gd name="connsiteX16977" fmla="*/ 1005988 w 4972343"/>
              <a:gd name="connsiteY16977" fmla="*/ 55762 h 512833"/>
              <a:gd name="connsiteX16978" fmla="*/ 1012974 w 4972343"/>
              <a:gd name="connsiteY16978" fmla="*/ 48776 h 512833"/>
              <a:gd name="connsiteX16979" fmla="*/ 984728 w 4972343"/>
              <a:gd name="connsiteY16979" fmla="*/ 48776 h 512833"/>
              <a:gd name="connsiteX16980" fmla="*/ 991714 w 4972343"/>
              <a:gd name="connsiteY16980" fmla="*/ 55762 h 512833"/>
              <a:gd name="connsiteX16981" fmla="*/ 984728 w 4972343"/>
              <a:gd name="connsiteY16981" fmla="*/ 62748 h 512833"/>
              <a:gd name="connsiteX16982" fmla="*/ 977742 w 4972343"/>
              <a:gd name="connsiteY16982" fmla="*/ 55762 h 512833"/>
              <a:gd name="connsiteX16983" fmla="*/ 984728 w 4972343"/>
              <a:gd name="connsiteY16983" fmla="*/ 48776 h 512833"/>
              <a:gd name="connsiteX16984" fmla="*/ 956483 w 4972343"/>
              <a:gd name="connsiteY16984" fmla="*/ 48776 h 512833"/>
              <a:gd name="connsiteX16985" fmla="*/ 963469 w 4972343"/>
              <a:gd name="connsiteY16985" fmla="*/ 55762 h 512833"/>
              <a:gd name="connsiteX16986" fmla="*/ 956483 w 4972343"/>
              <a:gd name="connsiteY16986" fmla="*/ 62748 h 512833"/>
              <a:gd name="connsiteX16987" fmla="*/ 949497 w 4972343"/>
              <a:gd name="connsiteY16987" fmla="*/ 55762 h 512833"/>
              <a:gd name="connsiteX16988" fmla="*/ 956483 w 4972343"/>
              <a:gd name="connsiteY16988" fmla="*/ 48776 h 512833"/>
              <a:gd name="connsiteX16989" fmla="*/ 928237 w 4972343"/>
              <a:gd name="connsiteY16989" fmla="*/ 48776 h 512833"/>
              <a:gd name="connsiteX16990" fmla="*/ 935223 w 4972343"/>
              <a:gd name="connsiteY16990" fmla="*/ 55762 h 512833"/>
              <a:gd name="connsiteX16991" fmla="*/ 928237 w 4972343"/>
              <a:gd name="connsiteY16991" fmla="*/ 62748 h 512833"/>
              <a:gd name="connsiteX16992" fmla="*/ 921251 w 4972343"/>
              <a:gd name="connsiteY16992" fmla="*/ 55762 h 512833"/>
              <a:gd name="connsiteX16993" fmla="*/ 928237 w 4972343"/>
              <a:gd name="connsiteY16993" fmla="*/ 48776 h 512833"/>
              <a:gd name="connsiteX16994" fmla="*/ 899992 w 4972343"/>
              <a:gd name="connsiteY16994" fmla="*/ 48776 h 512833"/>
              <a:gd name="connsiteX16995" fmla="*/ 906978 w 4972343"/>
              <a:gd name="connsiteY16995" fmla="*/ 55762 h 512833"/>
              <a:gd name="connsiteX16996" fmla="*/ 899992 w 4972343"/>
              <a:gd name="connsiteY16996" fmla="*/ 62748 h 512833"/>
              <a:gd name="connsiteX16997" fmla="*/ 893006 w 4972343"/>
              <a:gd name="connsiteY16997" fmla="*/ 55762 h 512833"/>
              <a:gd name="connsiteX16998" fmla="*/ 899992 w 4972343"/>
              <a:gd name="connsiteY16998" fmla="*/ 48776 h 512833"/>
              <a:gd name="connsiteX16999" fmla="*/ 871746 w 4972343"/>
              <a:gd name="connsiteY16999" fmla="*/ 48776 h 512833"/>
              <a:gd name="connsiteX17000" fmla="*/ 878732 w 4972343"/>
              <a:gd name="connsiteY17000" fmla="*/ 55762 h 512833"/>
              <a:gd name="connsiteX17001" fmla="*/ 871746 w 4972343"/>
              <a:gd name="connsiteY17001" fmla="*/ 62748 h 512833"/>
              <a:gd name="connsiteX17002" fmla="*/ 864760 w 4972343"/>
              <a:gd name="connsiteY17002" fmla="*/ 55762 h 512833"/>
              <a:gd name="connsiteX17003" fmla="*/ 871746 w 4972343"/>
              <a:gd name="connsiteY17003" fmla="*/ 48776 h 512833"/>
              <a:gd name="connsiteX17004" fmla="*/ 843501 w 4972343"/>
              <a:gd name="connsiteY17004" fmla="*/ 48776 h 512833"/>
              <a:gd name="connsiteX17005" fmla="*/ 850487 w 4972343"/>
              <a:gd name="connsiteY17005" fmla="*/ 55762 h 512833"/>
              <a:gd name="connsiteX17006" fmla="*/ 843501 w 4972343"/>
              <a:gd name="connsiteY17006" fmla="*/ 62748 h 512833"/>
              <a:gd name="connsiteX17007" fmla="*/ 836515 w 4972343"/>
              <a:gd name="connsiteY17007" fmla="*/ 55762 h 512833"/>
              <a:gd name="connsiteX17008" fmla="*/ 843501 w 4972343"/>
              <a:gd name="connsiteY17008" fmla="*/ 48776 h 512833"/>
              <a:gd name="connsiteX17009" fmla="*/ 815255 w 4972343"/>
              <a:gd name="connsiteY17009" fmla="*/ 48776 h 512833"/>
              <a:gd name="connsiteX17010" fmla="*/ 822241 w 4972343"/>
              <a:gd name="connsiteY17010" fmla="*/ 55762 h 512833"/>
              <a:gd name="connsiteX17011" fmla="*/ 815255 w 4972343"/>
              <a:gd name="connsiteY17011" fmla="*/ 62748 h 512833"/>
              <a:gd name="connsiteX17012" fmla="*/ 808269 w 4972343"/>
              <a:gd name="connsiteY17012" fmla="*/ 55762 h 512833"/>
              <a:gd name="connsiteX17013" fmla="*/ 815255 w 4972343"/>
              <a:gd name="connsiteY17013" fmla="*/ 48776 h 512833"/>
              <a:gd name="connsiteX17014" fmla="*/ 787010 w 4972343"/>
              <a:gd name="connsiteY17014" fmla="*/ 48776 h 512833"/>
              <a:gd name="connsiteX17015" fmla="*/ 793996 w 4972343"/>
              <a:gd name="connsiteY17015" fmla="*/ 55762 h 512833"/>
              <a:gd name="connsiteX17016" fmla="*/ 787010 w 4972343"/>
              <a:gd name="connsiteY17016" fmla="*/ 62748 h 512833"/>
              <a:gd name="connsiteX17017" fmla="*/ 780024 w 4972343"/>
              <a:gd name="connsiteY17017" fmla="*/ 55762 h 512833"/>
              <a:gd name="connsiteX17018" fmla="*/ 787010 w 4972343"/>
              <a:gd name="connsiteY17018" fmla="*/ 48776 h 512833"/>
              <a:gd name="connsiteX17019" fmla="*/ 758764 w 4972343"/>
              <a:gd name="connsiteY17019" fmla="*/ 48776 h 512833"/>
              <a:gd name="connsiteX17020" fmla="*/ 765750 w 4972343"/>
              <a:gd name="connsiteY17020" fmla="*/ 55762 h 512833"/>
              <a:gd name="connsiteX17021" fmla="*/ 758764 w 4972343"/>
              <a:gd name="connsiteY17021" fmla="*/ 62748 h 512833"/>
              <a:gd name="connsiteX17022" fmla="*/ 751778 w 4972343"/>
              <a:gd name="connsiteY17022" fmla="*/ 55762 h 512833"/>
              <a:gd name="connsiteX17023" fmla="*/ 758764 w 4972343"/>
              <a:gd name="connsiteY17023" fmla="*/ 48776 h 512833"/>
              <a:gd name="connsiteX17024" fmla="*/ 730517 w 4972343"/>
              <a:gd name="connsiteY17024" fmla="*/ 48776 h 512833"/>
              <a:gd name="connsiteX17025" fmla="*/ 737503 w 4972343"/>
              <a:gd name="connsiteY17025" fmla="*/ 55762 h 512833"/>
              <a:gd name="connsiteX17026" fmla="*/ 730517 w 4972343"/>
              <a:gd name="connsiteY17026" fmla="*/ 62748 h 512833"/>
              <a:gd name="connsiteX17027" fmla="*/ 723532 w 4972343"/>
              <a:gd name="connsiteY17027" fmla="*/ 55762 h 512833"/>
              <a:gd name="connsiteX17028" fmla="*/ 730517 w 4972343"/>
              <a:gd name="connsiteY17028" fmla="*/ 48776 h 512833"/>
              <a:gd name="connsiteX17029" fmla="*/ 702273 w 4972343"/>
              <a:gd name="connsiteY17029" fmla="*/ 48776 h 512833"/>
              <a:gd name="connsiteX17030" fmla="*/ 709259 w 4972343"/>
              <a:gd name="connsiteY17030" fmla="*/ 55762 h 512833"/>
              <a:gd name="connsiteX17031" fmla="*/ 702273 w 4972343"/>
              <a:gd name="connsiteY17031" fmla="*/ 62748 h 512833"/>
              <a:gd name="connsiteX17032" fmla="*/ 695287 w 4972343"/>
              <a:gd name="connsiteY17032" fmla="*/ 55762 h 512833"/>
              <a:gd name="connsiteX17033" fmla="*/ 702273 w 4972343"/>
              <a:gd name="connsiteY17033" fmla="*/ 48776 h 512833"/>
              <a:gd name="connsiteX17034" fmla="*/ 674026 w 4972343"/>
              <a:gd name="connsiteY17034" fmla="*/ 48776 h 512833"/>
              <a:gd name="connsiteX17035" fmla="*/ 681013 w 4972343"/>
              <a:gd name="connsiteY17035" fmla="*/ 55762 h 512833"/>
              <a:gd name="connsiteX17036" fmla="*/ 674026 w 4972343"/>
              <a:gd name="connsiteY17036" fmla="*/ 62748 h 512833"/>
              <a:gd name="connsiteX17037" fmla="*/ 667041 w 4972343"/>
              <a:gd name="connsiteY17037" fmla="*/ 55762 h 512833"/>
              <a:gd name="connsiteX17038" fmla="*/ 674026 w 4972343"/>
              <a:gd name="connsiteY17038" fmla="*/ 48776 h 512833"/>
              <a:gd name="connsiteX17039" fmla="*/ 645782 w 4972343"/>
              <a:gd name="connsiteY17039" fmla="*/ 48776 h 512833"/>
              <a:gd name="connsiteX17040" fmla="*/ 652768 w 4972343"/>
              <a:gd name="connsiteY17040" fmla="*/ 55762 h 512833"/>
              <a:gd name="connsiteX17041" fmla="*/ 645782 w 4972343"/>
              <a:gd name="connsiteY17041" fmla="*/ 62748 h 512833"/>
              <a:gd name="connsiteX17042" fmla="*/ 638796 w 4972343"/>
              <a:gd name="connsiteY17042" fmla="*/ 55762 h 512833"/>
              <a:gd name="connsiteX17043" fmla="*/ 645782 w 4972343"/>
              <a:gd name="connsiteY17043" fmla="*/ 48776 h 512833"/>
              <a:gd name="connsiteX17044" fmla="*/ 617536 w 4972343"/>
              <a:gd name="connsiteY17044" fmla="*/ 48776 h 512833"/>
              <a:gd name="connsiteX17045" fmla="*/ 624522 w 4972343"/>
              <a:gd name="connsiteY17045" fmla="*/ 55762 h 512833"/>
              <a:gd name="connsiteX17046" fmla="*/ 617536 w 4972343"/>
              <a:gd name="connsiteY17046" fmla="*/ 62748 h 512833"/>
              <a:gd name="connsiteX17047" fmla="*/ 610550 w 4972343"/>
              <a:gd name="connsiteY17047" fmla="*/ 55762 h 512833"/>
              <a:gd name="connsiteX17048" fmla="*/ 617536 w 4972343"/>
              <a:gd name="connsiteY17048" fmla="*/ 48776 h 512833"/>
              <a:gd name="connsiteX17049" fmla="*/ 589291 w 4972343"/>
              <a:gd name="connsiteY17049" fmla="*/ 48776 h 512833"/>
              <a:gd name="connsiteX17050" fmla="*/ 596277 w 4972343"/>
              <a:gd name="connsiteY17050" fmla="*/ 55762 h 512833"/>
              <a:gd name="connsiteX17051" fmla="*/ 589291 w 4972343"/>
              <a:gd name="connsiteY17051" fmla="*/ 62748 h 512833"/>
              <a:gd name="connsiteX17052" fmla="*/ 582305 w 4972343"/>
              <a:gd name="connsiteY17052" fmla="*/ 55762 h 512833"/>
              <a:gd name="connsiteX17053" fmla="*/ 589291 w 4972343"/>
              <a:gd name="connsiteY17053" fmla="*/ 48776 h 512833"/>
              <a:gd name="connsiteX17054" fmla="*/ 561045 w 4972343"/>
              <a:gd name="connsiteY17054" fmla="*/ 48776 h 512833"/>
              <a:gd name="connsiteX17055" fmla="*/ 568031 w 4972343"/>
              <a:gd name="connsiteY17055" fmla="*/ 55762 h 512833"/>
              <a:gd name="connsiteX17056" fmla="*/ 561045 w 4972343"/>
              <a:gd name="connsiteY17056" fmla="*/ 62748 h 512833"/>
              <a:gd name="connsiteX17057" fmla="*/ 554059 w 4972343"/>
              <a:gd name="connsiteY17057" fmla="*/ 55762 h 512833"/>
              <a:gd name="connsiteX17058" fmla="*/ 561045 w 4972343"/>
              <a:gd name="connsiteY17058" fmla="*/ 48776 h 512833"/>
              <a:gd name="connsiteX17059" fmla="*/ 532800 w 4972343"/>
              <a:gd name="connsiteY17059" fmla="*/ 48776 h 512833"/>
              <a:gd name="connsiteX17060" fmla="*/ 539786 w 4972343"/>
              <a:gd name="connsiteY17060" fmla="*/ 55762 h 512833"/>
              <a:gd name="connsiteX17061" fmla="*/ 532800 w 4972343"/>
              <a:gd name="connsiteY17061" fmla="*/ 62748 h 512833"/>
              <a:gd name="connsiteX17062" fmla="*/ 525814 w 4972343"/>
              <a:gd name="connsiteY17062" fmla="*/ 55762 h 512833"/>
              <a:gd name="connsiteX17063" fmla="*/ 532800 w 4972343"/>
              <a:gd name="connsiteY17063" fmla="*/ 48776 h 512833"/>
              <a:gd name="connsiteX17064" fmla="*/ 504554 w 4972343"/>
              <a:gd name="connsiteY17064" fmla="*/ 48776 h 512833"/>
              <a:gd name="connsiteX17065" fmla="*/ 511540 w 4972343"/>
              <a:gd name="connsiteY17065" fmla="*/ 55762 h 512833"/>
              <a:gd name="connsiteX17066" fmla="*/ 504554 w 4972343"/>
              <a:gd name="connsiteY17066" fmla="*/ 62748 h 512833"/>
              <a:gd name="connsiteX17067" fmla="*/ 497568 w 4972343"/>
              <a:gd name="connsiteY17067" fmla="*/ 55762 h 512833"/>
              <a:gd name="connsiteX17068" fmla="*/ 504554 w 4972343"/>
              <a:gd name="connsiteY17068" fmla="*/ 48776 h 512833"/>
              <a:gd name="connsiteX17069" fmla="*/ 476309 w 4972343"/>
              <a:gd name="connsiteY17069" fmla="*/ 48776 h 512833"/>
              <a:gd name="connsiteX17070" fmla="*/ 483295 w 4972343"/>
              <a:gd name="connsiteY17070" fmla="*/ 55762 h 512833"/>
              <a:gd name="connsiteX17071" fmla="*/ 476309 w 4972343"/>
              <a:gd name="connsiteY17071" fmla="*/ 62748 h 512833"/>
              <a:gd name="connsiteX17072" fmla="*/ 469323 w 4972343"/>
              <a:gd name="connsiteY17072" fmla="*/ 55762 h 512833"/>
              <a:gd name="connsiteX17073" fmla="*/ 476309 w 4972343"/>
              <a:gd name="connsiteY17073" fmla="*/ 48776 h 512833"/>
              <a:gd name="connsiteX17074" fmla="*/ 448063 w 4972343"/>
              <a:gd name="connsiteY17074" fmla="*/ 48776 h 512833"/>
              <a:gd name="connsiteX17075" fmla="*/ 455049 w 4972343"/>
              <a:gd name="connsiteY17075" fmla="*/ 55762 h 512833"/>
              <a:gd name="connsiteX17076" fmla="*/ 448063 w 4972343"/>
              <a:gd name="connsiteY17076" fmla="*/ 62748 h 512833"/>
              <a:gd name="connsiteX17077" fmla="*/ 441077 w 4972343"/>
              <a:gd name="connsiteY17077" fmla="*/ 55762 h 512833"/>
              <a:gd name="connsiteX17078" fmla="*/ 448063 w 4972343"/>
              <a:gd name="connsiteY17078" fmla="*/ 48776 h 512833"/>
              <a:gd name="connsiteX17079" fmla="*/ 419818 w 4972343"/>
              <a:gd name="connsiteY17079" fmla="*/ 48776 h 512833"/>
              <a:gd name="connsiteX17080" fmla="*/ 426804 w 4972343"/>
              <a:gd name="connsiteY17080" fmla="*/ 55762 h 512833"/>
              <a:gd name="connsiteX17081" fmla="*/ 419818 w 4972343"/>
              <a:gd name="connsiteY17081" fmla="*/ 62748 h 512833"/>
              <a:gd name="connsiteX17082" fmla="*/ 412832 w 4972343"/>
              <a:gd name="connsiteY17082" fmla="*/ 55762 h 512833"/>
              <a:gd name="connsiteX17083" fmla="*/ 419818 w 4972343"/>
              <a:gd name="connsiteY17083" fmla="*/ 48776 h 512833"/>
              <a:gd name="connsiteX17084" fmla="*/ 391572 w 4972343"/>
              <a:gd name="connsiteY17084" fmla="*/ 48776 h 512833"/>
              <a:gd name="connsiteX17085" fmla="*/ 398558 w 4972343"/>
              <a:gd name="connsiteY17085" fmla="*/ 55762 h 512833"/>
              <a:gd name="connsiteX17086" fmla="*/ 391572 w 4972343"/>
              <a:gd name="connsiteY17086" fmla="*/ 62748 h 512833"/>
              <a:gd name="connsiteX17087" fmla="*/ 384586 w 4972343"/>
              <a:gd name="connsiteY17087" fmla="*/ 55762 h 512833"/>
              <a:gd name="connsiteX17088" fmla="*/ 391572 w 4972343"/>
              <a:gd name="connsiteY17088" fmla="*/ 48776 h 512833"/>
              <a:gd name="connsiteX17089" fmla="*/ 363327 w 4972343"/>
              <a:gd name="connsiteY17089" fmla="*/ 48776 h 512833"/>
              <a:gd name="connsiteX17090" fmla="*/ 370313 w 4972343"/>
              <a:gd name="connsiteY17090" fmla="*/ 55762 h 512833"/>
              <a:gd name="connsiteX17091" fmla="*/ 363327 w 4972343"/>
              <a:gd name="connsiteY17091" fmla="*/ 62748 h 512833"/>
              <a:gd name="connsiteX17092" fmla="*/ 356341 w 4972343"/>
              <a:gd name="connsiteY17092" fmla="*/ 55762 h 512833"/>
              <a:gd name="connsiteX17093" fmla="*/ 363327 w 4972343"/>
              <a:gd name="connsiteY17093" fmla="*/ 48776 h 512833"/>
              <a:gd name="connsiteX17094" fmla="*/ 335081 w 4972343"/>
              <a:gd name="connsiteY17094" fmla="*/ 48776 h 512833"/>
              <a:gd name="connsiteX17095" fmla="*/ 342067 w 4972343"/>
              <a:gd name="connsiteY17095" fmla="*/ 55762 h 512833"/>
              <a:gd name="connsiteX17096" fmla="*/ 335081 w 4972343"/>
              <a:gd name="connsiteY17096" fmla="*/ 62748 h 512833"/>
              <a:gd name="connsiteX17097" fmla="*/ 328095 w 4972343"/>
              <a:gd name="connsiteY17097" fmla="*/ 55762 h 512833"/>
              <a:gd name="connsiteX17098" fmla="*/ 335081 w 4972343"/>
              <a:gd name="connsiteY17098" fmla="*/ 48776 h 512833"/>
              <a:gd name="connsiteX17099" fmla="*/ 306836 w 4972343"/>
              <a:gd name="connsiteY17099" fmla="*/ 48776 h 512833"/>
              <a:gd name="connsiteX17100" fmla="*/ 313822 w 4972343"/>
              <a:gd name="connsiteY17100" fmla="*/ 55762 h 512833"/>
              <a:gd name="connsiteX17101" fmla="*/ 306836 w 4972343"/>
              <a:gd name="connsiteY17101" fmla="*/ 62748 h 512833"/>
              <a:gd name="connsiteX17102" fmla="*/ 299850 w 4972343"/>
              <a:gd name="connsiteY17102" fmla="*/ 55762 h 512833"/>
              <a:gd name="connsiteX17103" fmla="*/ 306836 w 4972343"/>
              <a:gd name="connsiteY17103" fmla="*/ 48776 h 512833"/>
              <a:gd name="connsiteX17104" fmla="*/ 278590 w 4972343"/>
              <a:gd name="connsiteY17104" fmla="*/ 48776 h 512833"/>
              <a:gd name="connsiteX17105" fmla="*/ 285576 w 4972343"/>
              <a:gd name="connsiteY17105" fmla="*/ 55762 h 512833"/>
              <a:gd name="connsiteX17106" fmla="*/ 278590 w 4972343"/>
              <a:gd name="connsiteY17106" fmla="*/ 62748 h 512833"/>
              <a:gd name="connsiteX17107" fmla="*/ 271604 w 4972343"/>
              <a:gd name="connsiteY17107" fmla="*/ 55762 h 512833"/>
              <a:gd name="connsiteX17108" fmla="*/ 278590 w 4972343"/>
              <a:gd name="connsiteY17108" fmla="*/ 48776 h 512833"/>
              <a:gd name="connsiteX17109" fmla="*/ 250345 w 4972343"/>
              <a:gd name="connsiteY17109" fmla="*/ 48776 h 512833"/>
              <a:gd name="connsiteX17110" fmla="*/ 257331 w 4972343"/>
              <a:gd name="connsiteY17110" fmla="*/ 55762 h 512833"/>
              <a:gd name="connsiteX17111" fmla="*/ 250345 w 4972343"/>
              <a:gd name="connsiteY17111" fmla="*/ 62748 h 512833"/>
              <a:gd name="connsiteX17112" fmla="*/ 243359 w 4972343"/>
              <a:gd name="connsiteY17112" fmla="*/ 55762 h 512833"/>
              <a:gd name="connsiteX17113" fmla="*/ 250345 w 4972343"/>
              <a:gd name="connsiteY17113" fmla="*/ 48776 h 512833"/>
              <a:gd name="connsiteX17114" fmla="*/ 222099 w 4972343"/>
              <a:gd name="connsiteY17114" fmla="*/ 48776 h 512833"/>
              <a:gd name="connsiteX17115" fmla="*/ 229085 w 4972343"/>
              <a:gd name="connsiteY17115" fmla="*/ 55762 h 512833"/>
              <a:gd name="connsiteX17116" fmla="*/ 222099 w 4972343"/>
              <a:gd name="connsiteY17116" fmla="*/ 62748 h 512833"/>
              <a:gd name="connsiteX17117" fmla="*/ 215113 w 4972343"/>
              <a:gd name="connsiteY17117" fmla="*/ 55762 h 512833"/>
              <a:gd name="connsiteX17118" fmla="*/ 222099 w 4972343"/>
              <a:gd name="connsiteY17118" fmla="*/ 48776 h 512833"/>
              <a:gd name="connsiteX17119" fmla="*/ 193854 w 4972343"/>
              <a:gd name="connsiteY17119" fmla="*/ 48776 h 512833"/>
              <a:gd name="connsiteX17120" fmla="*/ 200840 w 4972343"/>
              <a:gd name="connsiteY17120" fmla="*/ 55762 h 512833"/>
              <a:gd name="connsiteX17121" fmla="*/ 193854 w 4972343"/>
              <a:gd name="connsiteY17121" fmla="*/ 62748 h 512833"/>
              <a:gd name="connsiteX17122" fmla="*/ 186868 w 4972343"/>
              <a:gd name="connsiteY17122" fmla="*/ 55762 h 512833"/>
              <a:gd name="connsiteX17123" fmla="*/ 193854 w 4972343"/>
              <a:gd name="connsiteY17123" fmla="*/ 48776 h 512833"/>
              <a:gd name="connsiteX17124" fmla="*/ 165608 w 4972343"/>
              <a:gd name="connsiteY17124" fmla="*/ 48776 h 512833"/>
              <a:gd name="connsiteX17125" fmla="*/ 172594 w 4972343"/>
              <a:gd name="connsiteY17125" fmla="*/ 55762 h 512833"/>
              <a:gd name="connsiteX17126" fmla="*/ 165608 w 4972343"/>
              <a:gd name="connsiteY17126" fmla="*/ 62748 h 512833"/>
              <a:gd name="connsiteX17127" fmla="*/ 158622 w 4972343"/>
              <a:gd name="connsiteY17127" fmla="*/ 55762 h 512833"/>
              <a:gd name="connsiteX17128" fmla="*/ 165608 w 4972343"/>
              <a:gd name="connsiteY17128" fmla="*/ 48776 h 512833"/>
              <a:gd name="connsiteX17129" fmla="*/ 137363 w 4972343"/>
              <a:gd name="connsiteY17129" fmla="*/ 48776 h 512833"/>
              <a:gd name="connsiteX17130" fmla="*/ 144349 w 4972343"/>
              <a:gd name="connsiteY17130" fmla="*/ 55762 h 512833"/>
              <a:gd name="connsiteX17131" fmla="*/ 137363 w 4972343"/>
              <a:gd name="connsiteY17131" fmla="*/ 62748 h 512833"/>
              <a:gd name="connsiteX17132" fmla="*/ 130377 w 4972343"/>
              <a:gd name="connsiteY17132" fmla="*/ 55762 h 512833"/>
              <a:gd name="connsiteX17133" fmla="*/ 137363 w 4972343"/>
              <a:gd name="connsiteY17133" fmla="*/ 48776 h 512833"/>
              <a:gd name="connsiteX17134" fmla="*/ 109117 w 4972343"/>
              <a:gd name="connsiteY17134" fmla="*/ 48776 h 512833"/>
              <a:gd name="connsiteX17135" fmla="*/ 116103 w 4972343"/>
              <a:gd name="connsiteY17135" fmla="*/ 55762 h 512833"/>
              <a:gd name="connsiteX17136" fmla="*/ 109117 w 4972343"/>
              <a:gd name="connsiteY17136" fmla="*/ 62748 h 512833"/>
              <a:gd name="connsiteX17137" fmla="*/ 102131 w 4972343"/>
              <a:gd name="connsiteY17137" fmla="*/ 55762 h 512833"/>
              <a:gd name="connsiteX17138" fmla="*/ 109117 w 4972343"/>
              <a:gd name="connsiteY17138" fmla="*/ 48776 h 512833"/>
              <a:gd name="connsiteX17139" fmla="*/ 80872 w 4972343"/>
              <a:gd name="connsiteY17139" fmla="*/ 48776 h 512833"/>
              <a:gd name="connsiteX17140" fmla="*/ 87858 w 4972343"/>
              <a:gd name="connsiteY17140" fmla="*/ 55762 h 512833"/>
              <a:gd name="connsiteX17141" fmla="*/ 80872 w 4972343"/>
              <a:gd name="connsiteY17141" fmla="*/ 62748 h 512833"/>
              <a:gd name="connsiteX17142" fmla="*/ 73886 w 4972343"/>
              <a:gd name="connsiteY17142" fmla="*/ 55762 h 512833"/>
              <a:gd name="connsiteX17143" fmla="*/ 80872 w 4972343"/>
              <a:gd name="connsiteY17143" fmla="*/ 48776 h 512833"/>
              <a:gd name="connsiteX17144" fmla="*/ 52627 w 4972343"/>
              <a:gd name="connsiteY17144" fmla="*/ 48776 h 512833"/>
              <a:gd name="connsiteX17145" fmla="*/ 59612 w 4972343"/>
              <a:gd name="connsiteY17145" fmla="*/ 55762 h 512833"/>
              <a:gd name="connsiteX17146" fmla="*/ 52627 w 4972343"/>
              <a:gd name="connsiteY17146" fmla="*/ 62748 h 512833"/>
              <a:gd name="connsiteX17147" fmla="*/ 45641 w 4972343"/>
              <a:gd name="connsiteY17147" fmla="*/ 55762 h 512833"/>
              <a:gd name="connsiteX17148" fmla="*/ 52627 w 4972343"/>
              <a:gd name="connsiteY17148" fmla="*/ 48776 h 512833"/>
              <a:gd name="connsiteX17149" fmla="*/ 24381 w 4972343"/>
              <a:gd name="connsiteY17149" fmla="*/ 48776 h 512833"/>
              <a:gd name="connsiteX17150" fmla="*/ 31367 w 4972343"/>
              <a:gd name="connsiteY17150" fmla="*/ 55762 h 512833"/>
              <a:gd name="connsiteX17151" fmla="*/ 24381 w 4972343"/>
              <a:gd name="connsiteY17151" fmla="*/ 62748 h 512833"/>
              <a:gd name="connsiteX17152" fmla="*/ 17395 w 4972343"/>
              <a:gd name="connsiteY17152" fmla="*/ 55762 h 512833"/>
              <a:gd name="connsiteX17153" fmla="*/ 24381 w 4972343"/>
              <a:gd name="connsiteY17153" fmla="*/ 48776 h 512833"/>
              <a:gd name="connsiteX17154" fmla="*/ 4953148 w 4972343"/>
              <a:gd name="connsiteY17154" fmla="*/ 24462 h 512833"/>
              <a:gd name="connsiteX17155" fmla="*/ 4959987 w 4972343"/>
              <a:gd name="connsiteY17155" fmla="*/ 31300 h 512833"/>
              <a:gd name="connsiteX17156" fmla="*/ 4953148 w 4972343"/>
              <a:gd name="connsiteY17156" fmla="*/ 38139 h 512833"/>
              <a:gd name="connsiteX17157" fmla="*/ 4946309 w 4972343"/>
              <a:gd name="connsiteY17157" fmla="*/ 31300 h 512833"/>
              <a:gd name="connsiteX17158" fmla="*/ 4953148 w 4972343"/>
              <a:gd name="connsiteY17158" fmla="*/ 24462 h 512833"/>
              <a:gd name="connsiteX17159" fmla="*/ 4924903 w 4972343"/>
              <a:gd name="connsiteY17159" fmla="*/ 24462 h 512833"/>
              <a:gd name="connsiteX17160" fmla="*/ 4931742 w 4972343"/>
              <a:gd name="connsiteY17160" fmla="*/ 31300 h 512833"/>
              <a:gd name="connsiteX17161" fmla="*/ 4924903 w 4972343"/>
              <a:gd name="connsiteY17161" fmla="*/ 38139 h 512833"/>
              <a:gd name="connsiteX17162" fmla="*/ 4918064 w 4972343"/>
              <a:gd name="connsiteY17162" fmla="*/ 31300 h 512833"/>
              <a:gd name="connsiteX17163" fmla="*/ 4924903 w 4972343"/>
              <a:gd name="connsiteY17163" fmla="*/ 24462 h 512833"/>
              <a:gd name="connsiteX17164" fmla="*/ 4896656 w 4972343"/>
              <a:gd name="connsiteY17164" fmla="*/ 24462 h 512833"/>
              <a:gd name="connsiteX17165" fmla="*/ 4903495 w 4972343"/>
              <a:gd name="connsiteY17165" fmla="*/ 31300 h 512833"/>
              <a:gd name="connsiteX17166" fmla="*/ 4896656 w 4972343"/>
              <a:gd name="connsiteY17166" fmla="*/ 38139 h 512833"/>
              <a:gd name="connsiteX17167" fmla="*/ 4889818 w 4972343"/>
              <a:gd name="connsiteY17167" fmla="*/ 31300 h 512833"/>
              <a:gd name="connsiteX17168" fmla="*/ 4896656 w 4972343"/>
              <a:gd name="connsiteY17168" fmla="*/ 24462 h 512833"/>
              <a:gd name="connsiteX17169" fmla="*/ 4868412 w 4972343"/>
              <a:gd name="connsiteY17169" fmla="*/ 24462 h 512833"/>
              <a:gd name="connsiteX17170" fmla="*/ 4875251 w 4972343"/>
              <a:gd name="connsiteY17170" fmla="*/ 31300 h 512833"/>
              <a:gd name="connsiteX17171" fmla="*/ 4868412 w 4972343"/>
              <a:gd name="connsiteY17171" fmla="*/ 38139 h 512833"/>
              <a:gd name="connsiteX17172" fmla="*/ 4861573 w 4972343"/>
              <a:gd name="connsiteY17172" fmla="*/ 31300 h 512833"/>
              <a:gd name="connsiteX17173" fmla="*/ 4868412 w 4972343"/>
              <a:gd name="connsiteY17173" fmla="*/ 24462 h 512833"/>
              <a:gd name="connsiteX17174" fmla="*/ 4840166 w 4972343"/>
              <a:gd name="connsiteY17174" fmla="*/ 24462 h 512833"/>
              <a:gd name="connsiteX17175" fmla="*/ 4847005 w 4972343"/>
              <a:gd name="connsiteY17175" fmla="*/ 31300 h 512833"/>
              <a:gd name="connsiteX17176" fmla="*/ 4840166 w 4972343"/>
              <a:gd name="connsiteY17176" fmla="*/ 38139 h 512833"/>
              <a:gd name="connsiteX17177" fmla="*/ 4833327 w 4972343"/>
              <a:gd name="connsiteY17177" fmla="*/ 31300 h 512833"/>
              <a:gd name="connsiteX17178" fmla="*/ 4840166 w 4972343"/>
              <a:gd name="connsiteY17178" fmla="*/ 24462 h 512833"/>
              <a:gd name="connsiteX17179" fmla="*/ 4811921 w 4972343"/>
              <a:gd name="connsiteY17179" fmla="*/ 24462 h 512833"/>
              <a:gd name="connsiteX17180" fmla="*/ 4818760 w 4972343"/>
              <a:gd name="connsiteY17180" fmla="*/ 31300 h 512833"/>
              <a:gd name="connsiteX17181" fmla="*/ 4811921 w 4972343"/>
              <a:gd name="connsiteY17181" fmla="*/ 38139 h 512833"/>
              <a:gd name="connsiteX17182" fmla="*/ 4805082 w 4972343"/>
              <a:gd name="connsiteY17182" fmla="*/ 31300 h 512833"/>
              <a:gd name="connsiteX17183" fmla="*/ 4811921 w 4972343"/>
              <a:gd name="connsiteY17183" fmla="*/ 24462 h 512833"/>
              <a:gd name="connsiteX17184" fmla="*/ 4783675 w 4972343"/>
              <a:gd name="connsiteY17184" fmla="*/ 24462 h 512833"/>
              <a:gd name="connsiteX17185" fmla="*/ 4790513 w 4972343"/>
              <a:gd name="connsiteY17185" fmla="*/ 31300 h 512833"/>
              <a:gd name="connsiteX17186" fmla="*/ 4783675 w 4972343"/>
              <a:gd name="connsiteY17186" fmla="*/ 38139 h 512833"/>
              <a:gd name="connsiteX17187" fmla="*/ 4776836 w 4972343"/>
              <a:gd name="connsiteY17187" fmla="*/ 31300 h 512833"/>
              <a:gd name="connsiteX17188" fmla="*/ 4783675 w 4972343"/>
              <a:gd name="connsiteY17188" fmla="*/ 24462 h 512833"/>
              <a:gd name="connsiteX17189" fmla="*/ 4755430 w 4972343"/>
              <a:gd name="connsiteY17189" fmla="*/ 24462 h 512833"/>
              <a:gd name="connsiteX17190" fmla="*/ 4762269 w 4972343"/>
              <a:gd name="connsiteY17190" fmla="*/ 31300 h 512833"/>
              <a:gd name="connsiteX17191" fmla="*/ 4755430 w 4972343"/>
              <a:gd name="connsiteY17191" fmla="*/ 38139 h 512833"/>
              <a:gd name="connsiteX17192" fmla="*/ 4748591 w 4972343"/>
              <a:gd name="connsiteY17192" fmla="*/ 31300 h 512833"/>
              <a:gd name="connsiteX17193" fmla="*/ 4755430 w 4972343"/>
              <a:gd name="connsiteY17193" fmla="*/ 24462 h 512833"/>
              <a:gd name="connsiteX17194" fmla="*/ 4727184 w 4972343"/>
              <a:gd name="connsiteY17194" fmla="*/ 24462 h 512833"/>
              <a:gd name="connsiteX17195" fmla="*/ 4734023 w 4972343"/>
              <a:gd name="connsiteY17195" fmla="*/ 31300 h 512833"/>
              <a:gd name="connsiteX17196" fmla="*/ 4727184 w 4972343"/>
              <a:gd name="connsiteY17196" fmla="*/ 38139 h 512833"/>
              <a:gd name="connsiteX17197" fmla="*/ 4720345 w 4972343"/>
              <a:gd name="connsiteY17197" fmla="*/ 31300 h 512833"/>
              <a:gd name="connsiteX17198" fmla="*/ 4727184 w 4972343"/>
              <a:gd name="connsiteY17198" fmla="*/ 24462 h 512833"/>
              <a:gd name="connsiteX17199" fmla="*/ 4698939 w 4972343"/>
              <a:gd name="connsiteY17199" fmla="*/ 24462 h 512833"/>
              <a:gd name="connsiteX17200" fmla="*/ 4705778 w 4972343"/>
              <a:gd name="connsiteY17200" fmla="*/ 31300 h 512833"/>
              <a:gd name="connsiteX17201" fmla="*/ 4698939 w 4972343"/>
              <a:gd name="connsiteY17201" fmla="*/ 38139 h 512833"/>
              <a:gd name="connsiteX17202" fmla="*/ 4692100 w 4972343"/>
              <a:gd name="connsiteY17202" fmla="*/ 31300 h 512833"/>
              <a:gd name="connsiteX17203" fmla="*/ 4698939 w 4972343"/>
              <a:gd name="connsiteY17203" fmla="*/ 24462 h 512833"/>
              <a:gd name="connsiteX17204" fmla="*/ 4670693 w 4972343"/>
              <a:gd name="connsiteY17204" fmla="*/ 24462 h 512833"/>
              <a:gd name="connsiteX17205" fmla="*/ 4677532 w 4972343"/>
              <a:gd name="connsiteY17205" fmla="*/ 31300 h 512833"/>
              <a:gd name="connsiteX17206" fmla="*/ 4670693 w 4972343"/>
              <a:gd name="connsiteY17206" fmla="*/ 38139 h 512833"/>
              <a:gd name="connsiteX17207" fmla="*/ 4663854 w 4972343"/>
              <a:gd name="connsiteY17207" fmla="*/ 31300 h 512833"/>
              <a:gd name="connsiteX17208" fmla="*/ 4670693 w 4972343"/>
              <a:gd name="connsiteY17208" fmla="*/ 24462 h 512833"/>
              <a:gd name="connsiteX17209" fmla="*/ 4642448 w 4972343"/>
              <a:gd name="connsiteY17209" fmla="*/ 24462 h 512833"/>
              <a:gd name="connsiteX17210" fmla="*/ 4649287 w 4972343"/>
              <a:gd name="connsiteY17210" fmla="*/ 31300 h 512833"/>
              <a:gd name="connsiteX17211" fmla="*/ 4642448 w 4972343"/>
              <a:gd name="connsiteY17211" fmla="*/ 38139 h 512833"/>
              <a:gd name="connsiteX17212" fmla="*/ 4635609 w 4972343"/>
              <a:gd name="connsiteY17212" fmla="*/ 31300 h 512833"/>
              <a:gd name="connsiteX17213" fmla="*/ 4642448 w 4972343"/>
              <a:gd name="connsiteY17213" fmla="*/ 24462 h 512833"/>
              <a:gd name="connsiteX17214" fmla="*/ 4614202 w 4972343"/>
              <a:gd name="connsiteY17214" fmla="*/ 24462 h 512833"/>
              <a:gd name="connsiteX17215" fmla="*/ 4621041 w 4972343"/>
              <a:gd name="connsiteY17215" fmla="*/ 31300 h 512833"/>
              <a:gd name="connsiteX17216" fmla="*/ 4614202 w 4972343"/>
              <a:gd name="connsiteY17216" fmla="*/ 38139 h 512833"/>
              <a:gd name="connsiteX17217" fmla="*/ 4607363 w 4972343"/>
              <a:gd name="connsiteY17217" fmla="*/ 31300 h 512833"/>
              <a:gd name="connsiteX17218" fmla="*/ 4614202 w 4972343"/>
              <a:gd name="connsiteY17218" fmla="*/ 24462 h 512833"/>
              <a:gd name="connsiteX17219" fmla="*/ 4585957 w 4972343"/>
              <a:gd name="connsiteY17219" fmla="*/ 24462 h 512833"/>
              <a:gd name="connsiteX17220" fmla="*/ 4592796 w 4972343"/>
              <a:gd name="connsiteY17220" fmla="*/ 31300 h 512833"/>
              <a:gd name="connsiteX17221" fmla="*/ 4585957 w 4972343"/>
              <a:gd name="connsiteY17221" fmla="*/ 38139 h 512833"/>
              <a:gd name="connsiteX17222" fmla="*/ 4579118 w 4972343"/>
              <a:gd name="connsiteY17222" fmla="*/ 31300 h 512833"/>
              <a:gd name="connsiteX17223" fmla="*/ 4585957 w 4972343"/>
              <a:gd name="connsiteY17223" fmla="*/ 24462 h 512833"/>
              <a:gd name="connsiteX17224" fmla="*/ 4557711 w 4972343"/>
              <a:gd name="connsiteY17224" fmla="*/ 24462 h 512833"/>
              <a:gd name="connsiteX17225" fmla="*/ 4564550 w 4972343"/>
              <a:gd name="connsiteY17225" fmla="*/ 31300 h 512833"/>
              <a:gd name="connsiteX17226" fmla="*/ 4557711 w 4972343"/>
              <a:gd name="connsiteY17226" fmla="*/ 38139 h 512833"/>
              <a:gd name="connsiteX17227" fmla="*/ 4550872 w 4972343"/>
              <a:gd name="connsiteY17227" fmla="*/ 31300 h 512833"/>
              <a:gd name="connsiteX17228" fmla="*/ 4557711 w 4972343"/>
              <a:gd name="connsiteY17228" fmla="*/ 24462 h 512833"/>
              <a:gd name="connsiteX17229" fmla="*/ 4529466 w 4972343"/>
              <a:gd name="connsiteY17229" fmla="*/ 24462 h 512833"/>
              <a:gd name="connsiteX17230" fmla="*/ 4536305 w 4972343"/>
              <a:gd name="connsiteY17230" fmla="*/ 31300 h 512833"/>
              <a:gd name="connsiteX17231" fmla="*/ 4529466 w 4972343"/>
              <a:gd name="connsiteY17231" fmla="*/ 38139 h 512833"/>
              <a:gd name="connsiteX17232" fmla="*/ 4522627 w 4972343"/>
              <a:gd name="connsiteY17232" fmla="*/ 31300 h 512833"/>
              <a:gd name="connsiteX17233" fmla="*/ 4529466 w 4972343"/>
              <a:gd name="connsiteY17233" fmla="*/ 24462 h 512833"/>
              <a:gd name="connsiteX17234" fmla="*/ 4501220 w 4972343"/>
              <a:gd name="connsiteY17234" fmla="*/ 24462 h 512833"/>
              <a:gd name="connsiteX17235" fmla="*/ 4508059 w 4972343"/>
              <a:gd name="connsiteY17235" fmla="*/ 31300 h 512833"/>
              <a:gd name="connsiteX17236" fmla="*/ 4501220 w 4972343"/>
              <a:gd name="connsiteY17236" fmla="*/ 38139 h 512833"/>
              <a:gd name="connsiteX17237" fmla="*/ 4494381 w 4972343"/>
              <a:gd name="connsiteY17237" fmla="*/ 31300 h 512833"/>
              <a:gd name="connsiteX17238" fmla="*/ 4501220 w 4972343"/>
              <a:gd name="connsiteY17238" fmla="*/ 24462 h 512833"/>
              <a:gd name="connsiteX17239" fmla="*/ 4472975 w 4972343"/>
              <a:gd name="connsiteY17239" fmla="*/ 24462 h 512833"/>
              <a:gd name="connsiteX17240" fmla="*/ 4479814 w 4972343"/>
              <a:gd name="connsiteY17240" fmla="*/ 31300 h 512833"/>
              <a:gd name="connsiteX17241" fmla="*/ 4472975 w 4972343"/>
              <a:gd name="connsiteY17241" fmla="*/ 38139 h 512833"/>
              <a:gd name="connsiteX17242" fmla="*/ 4466136 w 4972343"/>
              <a:gd name="connsiteY17242" fmla="*/ 31300 h 512833"/>
              <a:gd name="connsiteX17243" fmla="*/ 4472975 w 4972343"/>
              <a:gd name="connsiteY17243" fmla="*/ 24462 h 512833"/>
              <a:gd name="connsiteX17244" fmla="*/ 4444729 w 4972343"/>
              <a:gd name="connsiteY17244" fmla="*/ 24462 h 512833"/>
              <a:gd name="connsiteX17245" fmla="*/ 4451568 w 4972343"/>
              <a:gd name="connsiteY17245" fmla="*/ 31300 h 512833"/>
              <a:gd name="connsiteX17246" fmla="*/ 4444729 w 4972343"/>
              <a:gd name="connsiteY17246" fmla="*/ 38139 h 512833"/>
              <a:gd name="connsiteX17247" fmla="*/ 4437890 w 4972343"/>
              <a:gd name="connsiteY17247" fmla="*/ 31300 h 512833"/>
              <a:gd name="connsiteX17248" fmla="*/ 4444729 w 4972343"/>
              <a:gd name="connsiteY17248" fmla="*/ 24462 h 512833"/>
              <a:gd name="connsiteX17249" fmla="*/ 4416484 w 4972343"/>
              <a:gd name="connsiteY17249" fmla="*/ 24462 h 512833"/>
              <a:gd name="connsiteX17250" fmla="*/ 4423323 w 4972343"/>
              <a:gd name="connsiteY17250" fmla="*/ 31300 h 512833"/>
              <a:gd name="connsiteX17251" fmla="*/ 4416484 w 4972343"/>
              <a:gd name="connsiteY17251" fmla="*/ 38139 h 512833"/>
              <a:gd name="connsiteX17252" fmla="*/ 4409646 w 4972343"/>
              <a:gd name="connsiteY17252" fmla="*/ 31300 h 512833"/>
              <a:gd name="connsiteX17253" fmla="*/ 4416484 w 4972343"/>
              <a:gd name="connsiteY17253" fmla="*/ 24462 h 512833"/>
              <a:gd name="connsiteX17254" fmla="*/ 4388238 w 4972343"/>
              <a:gd name="connsiteY17254" fmla="*/ 24462 h 512833"/>
              <a:gd name="connsiteX17255" fmla="*/ 4395077 w 4972343"/>
              <a:gd name="connsiteY17255" fmla="*/ 31300 h 512833"/>
              <a:gd name="connsiteX17256" fmla="*/ 4388238 w 4972343"/>
              <a:gd name="connsiteY17256" fmla="*/ 38139 h 512833"/>
              <a:gd name="connsiteX17257" fmla="*/ 4381399 w 4972343"/>
              <a:gd name="connsiteY17257" fmla="*/ 31300 h 512833"/>
              <a:gd name="connsiteX17258" fmla="*/ 4388238 w 4972343"/>
              <a:gd name="connsiteY17258" fmla="*/ 24462 h 512833"/>
              <a:gd name="connsiteX17259" fmla="*/ 4359993 w 4972343"/>
              <a:gd name="connsiteY17259" fmla="*/ 24462 h 512833"/>
              <a:gd name="connsiteX17260" fmla="*/ 4366832 w 4972343"/>
              <a:gd name="connsiteY17260" fmla="*/ 31300 h 512833"/>
              <a:gd name="connsiteX17261" fmla="*/ 4359993 w 4972343"/>
              <a:gd name="connsiteY17261" fmla="*/ 38139 h 512833"/>
              <a:gd name="connsiteX17262" fmla="*/ 4353155 w 4972343"/>
              <a:gd name="connsiteY17262" fmla="*/ 31300 h 512833"/>
              <a:gd name="connsiteX17263" fmla="*/ 4359993 w 4972343"/>
              <a:gd name="connsiteY17263" fmla="*/ 24462 h 512833"/>
              <a:gd name="connsiteX17264" fmla="*/ 4331747 w 4972343"/>
              <a:gd name="connsiteY17264" fmla="*/ 24462 h 512833"/>
              <a:gd name="connsiteX17265" fmla="*/ 4338586 w 4972343"/>
              <a:gd name="connsiteY17265" fmla="*/ 31300 h 512833"/>
              <a:gd name="connsiteX17266" fmla="*/ 4331747 w 4972343"/>
              <a:gd name="connsiteY17266" fmla="*/ 38139 h 512833"/>
              <a:gd name="connsiteX17267" fmla="*/ 4324908 w 4972343"/>
              <a:gd name="connsiteY17267" fmla="*/ 31300 h 512833"/>
              <a:gd name="connsiteX17268" fmla="*/ 4331747 w 4972343"/>
              <a:gd name="connsiteY17268" fmla="*/ 24462 h 512833"/>
              <a:gd name="connsiteX17269" fmla="*/ 4303502 w 4972343"/>
              <a:gd name="connsiteY17269" fmla="*/ 24462 h 512833"/>
              <a:gd name="connsiteX17270" fmla="*/ 4310341 w 4972343"/>
              <a:gd name="connsiteY17270" fmla="*/ 31300 h 512833"/>
              <a:gd name="connsiteX17271" fmla="*/ 4303502 w 4972343"/>
              <a:gd name="connsiteY17271" fmla="*/ 38139 h 512833"/>
              <a:gd name="connsiteX17272" fmla="*/ 4296664 w 4972343"/>
              <a:gd name="connsiteY17272" fmla="*/ 31300 h 512833"/>
              <a:gd name="connsiteX17273" fmla="*/ 4303502 w 4972343"/>
              <a:gd name="connsiteY17273" fmla="*/ 24462 h 512833"/>
              <a:gd name="connsiteX17274" fmla="*/ 4275256 w 4972343"/>
              <a:gd name="connsiteY17274" fmla="*/ 24462 h 512833"/>
              <a:gd name="connsiteX17275" fmla="*/ 4282095 w 4972343"/>
              <a:gd name="connsiteY17275" fmla="*/ 31300 h 512833"/>
              <a:gd name="connsiteX17276" fmla="*/ 4275256 w 4972343"/>
              <a:gd name="connsiteY17276" fmla="*/ 38139 h 512833"/>
              <a:gd name="connsiteX17277" fmla="*/ 4268417 w 4972343"/>
              <a:gd name="connsiteY17277" fmla="*/ 31300 h 512833"/>
              <a:gd name="connsiteX17278" fmla="*/ 4275256 w 4972343"/>
              <a:gd name="connsiteY17278" fmla="*/ 24462 h 512833"/>
              <a:gd name="connsiteX17279" fmla="*/ 4247011 w 4972343"/>
              <a:gd name="connsiteY17279" fmla="*/ 24462 h 512833"/>
              <a:gd name="connsiteX17280" fmla="*/ 4253850 w 4972343"/>
              <a:gd name="connsiteY17280" fmla="*/ 31300 h 512833"/>
              <a:gd name="connsiteX17281" fmla="*/ 4247011 w 4972343"/>
              <a:gd name="connsiteY17281" fmla="*/ 38139 h 512833"/>
              <a:gd name="connsiteX17282" fmla="*/ 4240173 w 4972343"/>
              <a:gd name="connsiteY17282" fmla="*/ 31300 h 512833"/>
              <a:gd name="connsiteX17283" fmla="*/ 4247011 w 4972343"/>
              <a:gd name="connsiteY17283" fmla="*/ 24462 h 512833"/>
              <a:gd name="connsiteX17284" fmla="*/ 4218765 w 4972343"/>
              <a:gd name="connsiteY17284" fmla="*/ 24462 h 512833"/>
              <a:gd name="connsiteX17285" fmla="*/ 4225604 w 4972343"/>
              <a:gd name="connsiteY17285" fmla="*/ 31300 h 512833"/>
              <a:gd name="connsiteX17286" fmla="*/ 4218765 w 4972343"/>
              <a:gd name="connsiteY17286" fmla="*/ 38139 h 512833"/>
              <a:gd name="connsiteX17287" fmla="*/ 4211926 w 4972343"/>
              <a:gd name="connsiteY17287" fmla="*/ 31300 h 512833"/>
              <a:gd name="connsiteX17288" fmla="*/ 4218765 w 4972343"/>
              <a:gd name="connsiteY17288" fmla="*/ 24462 h 512833"/>
              <a:gd name="connsiteX17289" fmla="*/ 4190520 w 4972343"/>
              <a:gd name="connsiteY17289" fmla="*/ 24462 h 512833"/>
              <a:gd name="connsiteX17290" fmla="*/ 4197359 w 4972343"/>
              <a:gd name="connsiteY17290" fmla="*/ 31300 h 512833"/>
              <a:gd name="connsiteX17291" fmla="*/ 4190520 w 4972343"/>
              <a:gd name="connsiteY17291" fmla="*/ 38139 h 512833"/>
              <a:gd name="connsiteX17292" fmla="*/ 4183682 w 4972343"/>
              <a:gd name="connsiteY17292" fmla="*/ 31300 h 512833"/>
              <a:gd name="connsiteX17293" fmla="*/ 4190520 w 4972343"/>
              <a:gd name="connsiteY17293" fmla="*/ 24462 h 512833"/>
              <a:gd name="connsiteX17294" fmla="*/ 4162274 w 4972343"/>
              <a:gd name="connsiteY17294" fmla="*/ 24462 h 512833"/>
              <a:gd name="connsiteX17295" fmla="*/ 4169113 w 4972343"/>
              <a:gd name="connsiteY17295" fmla="*/ 31300 h 512833"/>
              <a:gd name="connsiteX17296" fmla="*/ 4162274 w 4972343"/>
              <a:gd name="connsiteY17296" fmla="*/ 38139 h 512833"/>
              <a:gd name="connsiteX17297" fmla="*/ 4155435 w 4972343"/>
              <a:gd name="connsiteY17297" fmla="*/ 31300 h 512833"/>
              <a:gd name="connsiteX17298" fmla="*/ 4162274 w 4972343"/>
              <a:gd name="connsiteY17298" fmla="*/ 24462 h 512833"/>
              <a:gd name="connsiteX17299" fmla="*/ 4134030 w 4972343"/>
              <a:gd name="connsiteY17299" fmla="*/ 24462 h 512833"/>
              <a:gd name="connsiteX17300" fmla="*/ 4140868 w 4972343"/>
              <a:gd name="connsiteY17300" fmla="*/ 31300 h 512833"/>
              <a:gd name="connsiteX17301" fmla="*/ 4134030 w 4972343"/>
              <a:gd name="connsiteY17301" fmla="*/ 38139 h 512833"/>
              <a:gd name="connsiteX17302" fmla="*/ 4127191 w 4972343"/>
              <a:gd name="connsiteY17302" fmla="*/ 31300 h 512833"/>
              <a:gd name="connsiteX17303" fmla="*/ 4134030 w 4972343"/>
              <a:gd name="connsiteY17303" fmla="*/ 24462 h 512833"/>
              <a:gd name="connsiteX17304" fmla="*/ 4105783 w 4972343"/>
              <a:gd name="connsiteY17304" fmla="*/ 24462 h 512833"/>
              <a:gd name="connsiteX17305" fmla="*/ 4112622 w 4972343"/>
              <a:gd name="connsiteY17305" fmla="*/ 31300 h 512833"/>
              <a:gd name="connsiteX17306" fmla="*/ 4105783 w 4972343"/>
              <a:gd name="connsiteY17306" fmla="*/ 38139 h 512833"/>
              <a:gd name="connsiteX17307" fmla="*/ 4098944 w 4972343"/>
              <a:gd name="connsiteY17307" fmla="*/ 31300 h 512833"/>
              <a:gd name="connsiteX17308" fmla="*/ 4105783 w 4972343"/>
              <a:gd name="connsiteY17308" fmla="*/ 24462 h 512833"/>
              <a:gd name="connsiteX17309" fmla="*/ 4077539 w 4972343"/>
              <a:gd name="connsiteY17309" fmla="*/ 24462 h 512833"/>
              <a:gd name="connsiteX17310" fmla="*/ 4084377 w 4972343"/>
              <a:gd name="connsiteY17310" fmla="*/ 31300 h 512833"/>
              <a:gd name="connsiteX17311" fmla="*/ 4077539 w 4972343"/>
              <a:gd name="connsiteY17311" fmla="*/ 38139 h 512833"/>
              <a:gd name="connsiteX17312" fmla="*/ 4070700 w 4972343"/>
              <a:gd name="connsiteY17312" fmla="*/ 31300 h 512833"/>
              <a:gd name="connsiteX17313" fmla="*/ 4077539 w 4972343"/>
              <a:gd name="connsiteY17313" fmla="*/ 24462 h 512833"/>
              <a:gd name="connsiteX17314" fmla="*/ 4049292 w 4972343"/>
              <a:gd name="connsiteY17314" fmla="*/ 24462 h 512833"/>
              <a:gd name="connsiteX17315" fmla="*/ 4056131 w 4972343"/>
              <a:gd name="connsiteY17315" fmla="*/ 31300 h 512833"/>
              <a:gd name="connsiteX17316" fmla="*/ 4049292 w 4972343"/>
              <a:gd name="connsiteY17316" fmla="*/ 38139 h 512833"/>
              <a:gd name="connsiteX17317" fmla="*/ 4042453 w 4972343"/>
              <a:gd name="connsiteY17317" fmla="*/ 31300 h 512833"/>
              <a:gd name="connsiteX17318" fmla="*/ 4049292 w 4972343"/>
              <a:gd name="connsiteY17318" fmla="*/ 24462 h 512833"/>
              <a:gd name="connsiteX17319" fmla="*/ 4021048 w 4972343"/>
              <a:gd name="connsiteY17319" fmla="*/ 24462 h 512833"/>
              <a:gd name="connsiteX17320" fmla="*/ 4027886 w 4972343"/>
              <a:gd name="connsiteY17320" fmla="*/ 31300 h 512833"/>
              <a:gd name="connsiteX17321" fmla="*/ 4021048 w 4972343"/>
              <a:gd name="connsiteY17321" fmla="*/ 38139 h 512833"/>
              <a:gd name="connsiteX17322" fmla="*/ 4014209 w 4972343"/>
              <a:gd name="connsiteY17322" fmla="*/ 31300 h 512833"/>
              <a:gd name="connsiteX17323" fmla="*/ 4021048 w 4972343"/>
              <a:gd name="connsiteY17323" fmla="*/ 24462 h 512833"/>
              <a:gd name="connsiteX17324" fmla="*/ 3992801 w 4972343"/>
              <a:gd name="connsiteY17324" fmla="*/ 24462 h 512833"/>
              <a:gd name="connsiteX17325" fmla="*/ 3999640 w 4972343"/>
              <a:gd name="connsiteY17325" fmla="*/ 31300 h 512833"/>
              <a:gd name="connsiteX17326" fmla="*/ 3992801 w 4972343"/>
              <a:gd name="connsiteY17326" fmla="*/ 38139 h 512833"/>
              <a:gd name="connsiteX17327" fmla="*/ 3985962 w 4972343"/>
              <a:gd name="connsiteY17327" fmla="*/ 31300 h 512833"/>
              <a:gd name="connsiteX17328" fmla="*/ 3992801 w 4972343"/>
              <a:gd name="connsiteY17328" fmla="*/ 24462 h 512833"/>
              <a:gd name="connsiteX17329" fmla="*/ 3964557 w 4972343"/>
              <a:gd name="connsiteY17329" fmla="*/ 24462 h 512833"/>
              <a:gd name="connsiteX17330" fmla="*/ 3971396 w 4972343"/>
              <a:gd name="connsiteY17330" fmla="*/ 31300 h 512833"/>
              <a:gd name="connsiteX17331" fmla="*/ 3964557 w 4972343"/>
              <a:gd name="connsiteY17331" fmla="*/ 38139 h 512833"/>
              <a:gd name="connsiteX17332" fmla="*/ 3957718 w 4972343"/>
              <a:gd name="connsiteY17332" fmla="*/ 31300 h 512833"/>
              <a:gd name="connsiteX17333" fmla="*/ 3964557 w 4972343"/>
              <a:gd name="connsiteY17333" fmla="*/ 24462 h 512833"/>
              <a:gd name="connsiteX17334" fmla="*/ 3936310 w 4972343"/>
              <a:gd name="connsiteY17334" fmla="*/ 24462 h 512833"/>
              <a:gd name="connsiteX17335" fmla="*/ 3943149 w 4972343"/>
              <a:gd name="connsiteY17335" fmla="*/ 31300 h 512833"/>
              <a:gd name="connsiteX17336" fmla="*/ 3936310 w 4972343"/>
              <a:gd name="connsiteY17336" fmla="*/ 38139 h 512833"/>
              <a:gd name="connsiteX17337" fmla="*/ 3929471 w 4972343"/>
              <a:gd name="connsiteY17337" fmla="*/ 31300 h 512833"/>
              <a:gd name="connsiteX17338" fmla="*/ 3936310 w 4972343"/>
              <a:gd name="connsiteY17338" fmla="*/ 24462 h 512833"/>
              <a:gd name="connsiteX17339" fmla="*/ 3908066 w 4972343"/>
              <a:gd name="connsiteY17339" fmla="*/ 24462 h 512833"/>
              <a:gd name="connsiteX17340" fmla="*/ 3914904 w 4972343"/>
              <a:gd name="connsiteY17340" fmla="*/ 31300 h 512833"/>
              <a:gd name="connsiteX17341" fmla="*/ 3908066 w 4972343"/>
              <a:gd name="connsiteY17341" fmla="*/ 38139 h 512833"/>
              <a:gd name="connsiteX17342" fmla="*/ 3901227 w 4972343"/>
              <a:gd name="connsiteY17342" fmla="*/ 31300 h 512833"/>
              <a:gd name="connsiteX17343" fmla="*/ 3908066 w 4972343"/>
              <a:gd name="connsiteY17343" fmla="*/ 24462 h 512833"/>
              <a:gd name="connsiteX17344" fmla="*/ 3879819 w 4972343"/>
              <a:gd name="connsiteY17344" fmla="*/ 24462 h 512833"/>
              <a:gd name="connsiteX17345" fmla="*/ 3886658 w 4972343"/>
              <a:gd name="connsiteY17345" fmla="*/ 31300 h 512833"/>
              <a:gd name="connsiteX17346" fmla="*/ 3879819 w 4972343"/>
              <a:gd name="connsiteY17346" fmla="*/ 38139 h 512833"/>
              <a:gd name="connsiteX17347" fmla="*/ 3872981 w 4972343"/>
              <a:gd name="connsiteY17347" fmla="*/ 31300 h 512833"/>
              <a:gd name="connsiteX17348" fmla="*/ 3879819 w 4972343"/>
              <a:gd name="connsiteY17348" fmla="*/ 24462 h 512833"/>
              <a:gd name="connsiteX17349" fmla="*/ 3851575 w 4972343"/>
              <a:gd name="connsiteY17349" fmla="*/ 24462 h 512833"/>
              <a:gd name="connsiteX17350" fmla="*/ 3858414 w 4972343"/>
              <a:gd name="connsiteY17350" fmla="*/ 31300 h 512833"/>
              <a:gd name="connsiteX17351" fmla="*/ 3851575 w 4972343"/>
              <a:gd name="connsiteY17351" fmla="*/ 38139 h 512833"/>
              <a:gd name="connsiteX17352" fmla="*/ 3844736 w 4972343"/>
              <a:gd name="connsiteY17352" fmla="*/ 31300 h 512833"/>
              <a:gd name="connsiteX17353" fmla="*/ 3851575 w 4972343"/>
              <a:gd name="connsiteY17353" fmla="*/ 24462 h 512833"/>
              <a:gd name="connsiteX17354" fmla="*/ 3823328 w 4972343"/>
              <a:gd name="connsiteY17354" fmla="*/ 24462 h 512833"/>
              <a:gd name="connsiteX17355" fmla="*/ 3830167 w 4972343"/>
              <a:gd name="connsiteY17355" fmla="*/ 31300 h 512833"/>
              <a:gd name="connsiteX17356" fmla="*/ 3823328 w 4972343"/>
              <a:gd name="connsiteY17356" fmla="*/ 38139 h 512833"/>
              <a:gd name="connsiteX17357" fmla="*/ 3816490 w 4972343"/>
              <a:gd name="connsiteY17357" fmla="*/ 31300 h 512833"/>
              <a:gd name="connsiteX17358" fmla="*/ 3823328 w 4972343"/>
              <a:gd name="connsiteY17358" fmla="*/ 24462 h 512833"/>
              <a:gd name="connsiteX17359" fmla="*/ 3795084 w 4972343"/>
              <a:gd name="connsiteY17359" fmla="*/ 24462 h 512833"/>
              <a:gd name="connsiteX17360" fmla="*/ 3801923 w 4972343"/>
              <a:gd name="connsiteY17360" fmla="*/ 31300 h 512833"/>
              <a:gd name="connsiteX17361" fmla="*/ 3795084 w 4972343"/>
              <a:gd name="connsiteY17361" fmla="*/ 38139 h 512833"/>
              <a:gd name="connsiteX17362" fmla="*/ 3788245 w 4972343"/>
              <a:gd name="connsiteY17362" fmla="*/ 31300 h 512833"/>
              <a:gd name="connsiteX17363" fmla="*/ 3795084 w 4972343"/>
              <a:gd name="connsiteY17363" fmla="*/ 24462 h 512833"/>
              <a:gd name="connsiteX17364" fmla="*/ 3766837 w 4972343"/>
              <a:gd name="connsiteY17364" fmla="*/ 24462 h 512833"/>
              <a:gd name="connsiteX17365" fmla="*/ 3773676 w 4972343"/>
              <a:gd name="connsiteY17365" fmla="*/ 31300 h 512833"/>
              <a:gd name="connsiteX17366" fmla="*/ 3766837 w 4972343"/>
              <a:gd name="connsiteY17366" fmla="*/ 38139 h 512833"/>
              <a:gd name="connsiteX17367" fmla="*/ 3759999 w 4972343"/>
              <a:gd name="connsiteY17367" fmla="*/ 31300 h 512833"/>
              <a:gd name="connsiteX17368" fmla="*/ 3766837 w 4972343"/>
              <a:gd name="connsiteY17368" fmla="*/ 24462 h 512833"/>
              <a:gd name="connsiteX17369" fmla="*/ 3738593 w 4972343"/>
              <a:gd name="connsiteY17369" fmla="*/ 24462 h 512833"/>
              <a:gd name="connsiteX17370" fmla="*/ 3745432 w 4972343"/>
              <a:gd name="connsiteY17370" fmla="*/ 31300 h 512833"/>
              <a:gd name="connsiteX17371" fmla="*/ 3738593 w 4972343"/>
              <a:gd name="connsiteY17371" fmla="*/ 38139 h 512833"/>
              <a:gd name="connsiteX17372" fmla="*/ 3731754 w 4972343"/>
              <a:gd name="connsiteY17372" fmla="*/ 31300 h 512833"/>
              <a:gd name="connsiteX17373" fmla="*/ 3738593 w 4972343"/>
              <a:gd name="connsiteY17373" fmla="*/ 24462 h 512833"/>
              <a:gd name="connsiteX17374" fmla="*/ 3710347 w 4972343"/>
              <a:gd name="connsiteY17374" fmla="*/ 24462 h 512833"/>
              <a:gd name="connsiteX17375" fmla="*/ 3717185 w 4972343"/>
              <a:gd name="connsiteY17375" fmla="*/ 31300 h 512833"/>
              <a:gd name="connsiteX17376" fmla="*/ 3710347 w 4972343"/>
              <a:gd name="connsiteY17376" fmla="*/ 38139 h 512833"/>
              <a:gd name="connsiteX17377" fmla="*/ 3703508 w 4972343"/>
              <a:gd name="connsiteY17377" fmla="*/ 31300 h 512833"/>
              <a:gd name="connsiteX17378" fmla="*/ 3710347 w 4972343"/>
              <a:gd name="connsiteY17378" fmla="*/ 24462 h 512833"/>
              <a:gd name="connsiteX17379" fmla="*/ 3682102 w 4972343"/>
              <a:gd name="connsiteY17379" fmla="*/ 24462 h 512833"/>
              <a:gd name="connsiteX17380" fmla="*/ 3688941 w 4972343"/>
              <a:gd name="connsiteY17380" fmla="*/ 31300 h 512833"/>
              <a:gd name="connsiteX17381" fmla="*/ 3682102 w 4972343"/>
              <a:gd name="connsiteY17381" fmla="*/ 38139 h 512833"/>
              <a:gd name="connsiteX17382" fmla="*/ 3675263 w 4972343"/>
              <a:gd name="connsiteY17382" fmla="*/ 31300 h 512833"/>
              <a:gd name="connsiteX17383" fmla="*/ 3682102 w 4972343"/>
              <a:gd name="connsiteY17383" fmla="*/ 24462 h 512833"/>
              <a:gd name="connsiteX17384" fmla="*/ 3653855 w 4972343"/>
              <a:gd name="connsiteY17384" fmla="*/ 24462 h 512833"/>
              <a:gd name="connsiteX17385" fmla="*/ 3660694 w 4972343"/>
              <a:gd name="connsiteY17385" fmla="*/ 31300 h 512833"/>
              <a:gd name="connsiteX17386" fmla="*/ 3653855 w 4972343"/>
              <a:gd name="connsiteY17386" fmla="*/ 38139 h 512833"/>
              <a:gd name="connsiteX17387" fmla="*/ 3647017 w 4972343"/>
              <a:gd name="connsiteY17387" fmla="*/ 31300 h 512833"/>
              <a:gd name="connsiteX17388" fmla="*/ 3653855 w 4972343"/>
              <a:gd name="connsiteY17388" fmla="*/ 24462 h 512833"/>
              <a:gd name="connsiteX17389" fmla="*/ 3625611 w 4972343"/>
              <a:gd name="connsiteY17389" fmla="*/ 24462 h 512833"/>
              <a:gd name="connsiteX17390" fmla="*/ 3632450 w 4972343"/>
              <a:gd name="connsiteY17390" fmla="*/ 31300 h 512833"/>
              <a:gd name="connsiteX17391" fmla="*/ 3625611 w 4972343"/>
              <a:gd name="connsiteY17391" fmla="*/ 38139 h 512833"/>
              <a:gd name="connsiteX17392" fmla="*/ 3618772 w 4972343"/>
              <a:gd name="connsiteY17392" fmla="*/ 31300 h 512833"/>
              <a:gd name="connsiteX17393" fmla="*/ 3625611 w 4972343"/>
              <a:gd name="connsiteY17393" fmla="*/ 24462 h 512833"/>
              <a:gd name="connsiteX17394" fmla="*/ 3597364 w 4972343"/>
              <a:gd name="connsiteY17394" fmla="*/ 24462 h 512833"/>
              <a:gd name="connsiteX17395" fmla="*/ 3604203 w 4972343"/>
              <a:gd name="connsiteY17395" fmla="*/ 31300 h 512833"/>
              <a:gd name="connsiteX17396" fmla="*/ 3597364 w 4972343"/>
              <a:gd name="connsiteY17396" fmla="*/ 38139 h 512833"/>
              <a:gd name="connsiteX17397" fmla="*/ 3590526 w 4972343"/>
              <a:gd name="connsiteY17397" fmla="*/ 31300 h 512833"/>
              <a:gd name="connsiteX17398" fmla="*/ 3597364 w 4972343"/>
              <a:gd name="connsiteY17398" fmla="*/ 24462 h 512833"/>
              <a:gd name="connsiteX17399" fmla="*/ 3569120 w 4972343"/>
              <a:gd name="connsiteY17399" fmla="*/ 24462 h 512833"/>
              <a:gd name="connsiteX17400" fmla="*/ 3575959 w 4972343"/>
              <a:gd name="connsiteY17400" fmla="*/ 31300 h 512833"/>
              <a:gd name="connsiteX17401" fmla="*/ 3569120 w 4972343"/>
              <a:gd name="connsiteY17401" fmla="*/ 38139 h 512833"/>
              <a:gd name="connsiteX17402" fmla="*/ 3562281 w 4972343"/>
              <a:gd name="connsiteY17402" fmla="*/ 31300 h 512833"/>
              <a:gd name="connsiteX17403" fmla="*/ 3569120 w 4972343"/>
              <a:gd name="connsiteY17403" fmla="*/ 24462 h 512833"/>
              <a:gd name="connsiteX17404" fmla="*/ 3540874 w 4972343"/>
              <a:gd name="connsiteY17404" fmla="*/ 24462 h 512833"/>
              <a:gd name="connsiteX17405" fmla="*/ 3547712 w 4972343"/>
              <a:gd name="connsiteY17405" fmla="*/ 31300 h 512833"/>
              <a:gd name="connsiteX17406" fmla="*/ 3540874 w 4972343"/>
              <a:gd name="connsiteY17406" fmla="*/ 38139 h 512833"/>
              <a:gd name="connsiteX17407" fmla="*/ 3534035 w 4972343"/>
              <a:gd name="connsiteY17407" fmla="*/ 31300 h 512833"/>
              <a:gd name="connsiteX17408" fmla="*/ 3540874 w 4972343"/>
              <a:gd name="connsiteY17408" fmla="*/ 24462 h 512833"/>
              <a:gd name="connsiteX17409" fmla="*/ 3512629 w 4972343"/>
              <a:gd name="connsiteY17409" fmla="*/ 24462 h 512833"/>
              <a:gd name="connsiteX17410" fmla="*/ 3519468 w 4972343"/>
              <a:gd name="connsiteY17410" fmla="*/ 31300 h 512833"/>
              <a:gd name="connsiteX17411" fmla="*/ 3512629 w 4972343"/>
              <a:gd name="connsiteY17411" fmla="*/ 38139 h 512833"/>
              <a:gd name="connsiteX17412" fmla="*/ 3505790 w 4972343"/>
              <a:gd name="connsiteY17412" fmla="*/ 31300 h 512833"/>
              <a:gd name="connsiteX17413" fmla="*/ 3512629 w 4972343"/>
              <a:gd name="connsiteY17413" fmla="*/ 24462 h 512833"/>
              <a:gd name="connsiteX17414" fmla="*/ 3484383 w 4972343"/>
              <a:gd name="connsiteY17414" fmla="*/ 24462 h 512833"/>
              <a:gd name="connsiteX17415" fmla="*/ 3491222 w 4972343"/>
              <a:gd name="connsiteY17415" fmla="*/ 31300 h 512833"/>
              <a:gd name="connsiteX17416" fmla="*/ 3484383 w 4972343"/>
              <a:gd name="connsiteY17416" fmla="*/ 38139 h 512833"/>
              <a:gd name="connsiteX17417" fmla="*/ 3477544 w 4972343"/>
              <a:gd name="connsiteY17417" fmla="*/ 31300 h 512833"/>
              <a:gd name="connsiteX17418" fmla="*/ 3484383 w 4972343"/>
              <a:gd name="connsiteY17418" fmla="*/ 24462 h 512833"/>
              <a:gd name="connsiteX17419" fmla="*/ 3456137 w 4972343"/>
              <a:gd name="connsiteY17419" fmla="*/ 24462 h 512833"/>
              <a:gd name="connsiteX17420" fmla="*/ 3462976 w 4972343"/>
              <a:gd name="connsiteY17420" fmla="*/ 31300 h 512833"/>
              <a:gd name="connsiteX17421" fmla="*/ 3456137 w 4972343"/>
              <a:gd name="connsiteY17421" fmla="*/ 38139 h 512833"/>
              <a:gd name="connsiteX17422" fmla="*/ 3449299 w 4972343"/>
              <a:gd name="connsiteY17422" fmla="*/ 31300 h 512833"/>
              <a:gd name="connsiteX17423" fmla="*/ 3456137 w 4972343"/>
              <a:gd name="connsiteY17423" fmla="*/ 24462 h 512833"/>
              <a:gd name="connsiteX17424" fmla="*/ 3427892 w 4972343"/>
              <a:gd name="connsiteY17424" fmla="*/ 24462 h 512833"/>
              <a:gd name="connsiteX17425" fmla="*/ 3434731 w 4972343"/>
              <a:gd name="connsiteY17425" fmla="*/ 31300 h 512833"/>
              <a:gd name="connsiteX17426" fmla="*/ 3427892 w 4972343"/>
              <a:gd name="connsiteY17426" fmla="*/ 38139 h 512833"/>
              <a:gd name="connsiteX17427" fmla="*/ 3421053 w 4972343"/>
              <a:gd name="connsiteY17427" fmla="*/ 31300 h 512833"/>
              <a:gd name="connsiteX17428" fmla="*/ 3427892 w 4972343"/>
              <a:gd name="connsiteY17428" fmla="*/ 24462 h 512833"/>
              <a:gd name="connsiteX17429" fmla="*/ 3399647 w 4972343"/>
              <a:gd name="connsiteY17429" fmla="*/ 24462 h 512833"/>
              <a:gd name="connsiteX17430" fmla="*/ 3406485 w 4972343"/>
              <a:gd name="connsiteY17430" fmla="*/ 31300 h 512833"/>
              <a:gd name="connsiteX17431" fmla="*/ 3399647 w 4972343"/>
              <a:gd name="connsiteY17431" fmla="*/ 38139 h 512833"/>
              <a:gd name="connsiteX17432" fmla="*/ 3392808 w 4972343"/>
              <a:gd name="connsiteY17432" fmla="*/ 31300 h 512833"/>
              <a:gd name="connsiteX17433" fmla="*/ 3399647 w 4972343"/>
              <a:gd name="connsiteY17433" fmla="*/ 24462 h 512833"/>
              <a:gd name="connsiteX17434" fmla="*/ 3371401 w 4972343"/>
              <a:gd name="connsiteY17434" fmla="*/ 24462 h 512833"/>
              <a:gd name="connsiteX17435" fmla="*/ 3378240 w 4972343"/>
              <a:gd name="connsiteY17435" fmla="*/ 31300 h 512833"/>
              <a:gd name="connsiteX17436" fmla="*/ 3371401 w 4972343"/>
              <a:gd name="connsiteY17436" fmla="*/ 38139 h 512833"/>
              <a:gd name="connsiteX17437" fmla="*/ 3364562 w 4972343"/>
              <a:gd name="connsiteY17437" fmla="*/ 31300 h 512833"/>
              <a:gd name="connsiteX17438" fmla="*/ 3371401 w 4972343"/>
              <a:gd name="connsiteY17438" fmla="*/ 24462 h 512833"/>
              <a:gd name="connsiteX17439" fmla="*/ 3343156 w 4972343"/>
              <a:gd name="connsiteY17439" fmla="*/ 24462 h 512833"/>
              <a:gd name="connsiteX17440" fmla="*/ 3349994 w 4972343"/>
              <a:gd name="connsiteY17440" fmla="*/ 31300 h 512833"/>
              <a:gd name="connsiteX17441" fmla="*/ 3343156 w 4972343"/>
              <a:gd name="connsiteY17441" fmla="*/ 38139 h 512833"/>
              <a:gd name="connsiteX17442" fmla="*/ 3336317 w 4972343"/>
              <a:gd name="connsiteY17442" fmla="*/ 31300 h 512833"/>
              <a:gd name="connsiteX17443" fmla="*/ 3343156 w 4972343"/>
              <a:gd name="connsiteY17443" fmla="*/ 24462 h 512833"/>
              <a:gd name="connsiteX17444" fmla="*/ 3314910 w 4972343"/>
              <a:gd name="connsiteY17444" fmla="*/ 24462 h 512833"/>
              <a:gd name="connsiteX17445" fmla="*/ 3321749 w 4972343"/>
              <a:gd name="connsiteY17445" fmla="*/ 31300 h 512833"/>
              <a:gd name="connsiteX17446" fmla="*/ 3314910 w 4972343"/>
              <a:gd name="connsiteY17446" fmla="*/ 38139 h 512833"/>
              <a:gd name="connsiteX17447" fmla="*/ 3308071 w 4972343"/>
              <a:gd name="connsiteY17447" fmla="*/ 31300 h 512833"/>
              <a:gd name="connsiteX17448" fmla="*/ 3314910 w 4972343"/>
              <a:gd name="connsiteY17448" fmla="*/ 24462 h 512833"/>
              <a:gd name="connsiteX17449" fmla="*/ 3286692 w 4972343"/>
              <a:gd name="connsiteY17449" fmla="*/ 24462 h 512833"/>
              <a:gd name="connsiteX17450" fmla="*/ 3293531 w 4972343"/>
              <a:gd name="connsiteY17450" fmla="*/ 31300 h 512833"/>
              <a:gd name="connsiteX17451" fmla="*/ 3286692 w 4972343"/>
              <a:gd name="connsiteY17451" fmla="*/ 38139 h 512833"/>
              <a:gd name="connsiteX17452" fmla="*/ 3279853 w 4972343"/>
              <a:gd name="connsiteY17452" fmla="*/ 31300 h 512833"/>
              <a:gd name="connsiteX17453" fmla="*/ 3286692 w 4972343"/>
              <a:gd name="connsiteY17453" fmla="*/ 24462 h 512833"/>
              <a:gd name="connsiteX17454" fmla="*/ 3258454 w 4972343"/>
              <a:gd name="connsiteY17454" fmla="*/ 24462 h 512833"/>
              <a:gd name="connsiteX17455" fmla="*/ 3265293 w 4972343"/>
              <a:gd name="connsiteY17455" fmla="*/ 31300 h 512833"/>
              <a:gd name="connsiteX17456" fmla="*/ 3258454 w 4972343"/>
              <a:gd name="connsiteY17456" fmla="*/ 38139 h 512833"/>
              <a:gd name="connsiteX17457" fmla="*/ 3251615 w 4972343"/>
              <a:gd name="connsiteY17457" fmla="*/ 31300 h 512833"/>
              <a:gd name="connsiteX17458" fmla="*/ 3258454 w 4972343"/>
              <a:gd name="connsiteY17458" fmla="*/ 24462 h 512833"/>
              <a:gd name="connsiteX17459" fmla="*/ 3230209 w 4972343"/>
              <a:gd name="connsiteY17459" fmla="*/ 24462 h 512833"/>
              <a:gd name="connsiteX17460" fmla="*/ 3237048 w 4972343"/>
              <a:gd name="connsiteY17460" fmla="*/ 31300 h 512833"/>
              <a:gd name="connsiteX17461" fmla="*/ 3230209 w 4972343"/>
              <a:gd name="connsiteY17461" fmla="*/ 38139 h 512833"/>
              <a:gd name="connsiteX17462" fmla="*/ 3223370 w 4972343"/>
              <a:gd name="connsiteY17462" fmla="*/ 31300 h 512833"/>
              <a:gd name="connsiteX17463" fmla="*/ 3230209 w 4972343"/>
              <a:gd name="connsiteY17463" fmla="*/ 24462 h 512833"/>
              <a:gd name="connsiteX17464" fmla="*/ 3201962 w 4972343"/>
              <a:gd name="connsiteY17464" fmla="*/ 24462 h 512833"/>
              <a:gd name="connsiteX17465" fmla="*/ 3208801 w 4972343"/>
              <a:gd name="connsiteY17465" fmla="*/ 31300 h 512833"/>
              <a:gd name="connsiteX17466" fmla="*/ 3201962 w 4972343"/>
              <a:gd name="connsiteY17466" fmla="*/ 38139 h 512833"/>
              <a:gd name="connsiteX17467" fmla="*/ 3195124 w 4972343"/>
              <a:gd name="connsiteY17467" fmla="*/ 31300 h 512833"/>
              <a:gd name="connsiteX17468" fmla="*/ 3201962 w 4972343"/>
              <a:gd name="connsiteY17468" fmla="*/ 24462 h 512833"/>
              <a:gd name="connsiteX17469" fmla="*/ 3173718 w 4972343"/>
              <a:gd name="connsiteY17469" fmla="*/ 24462 h 512833"/>
              <a:gd name="connsiteX17470" fmla="*/ 3180557 w 4972343"/>
              <a:gd name="connsiteY17470" fmla="*/ 31300 h 512833"/>
              <a:gd name="connsiteX17471" fmla="*/ 3173718 w 4972343"/>
              <a:gd name="connsiteY17471" fmla="*/ 38139 h 512833"/>
              <a:gd name="connsiteX17472" fmla="*/ 3166879 w 4972343"/>
              <a:gd name="connsiteY17472" fmla="*/ 31300 h 512833"/>
              <a:gd name="connsiteX17473" fmla="*/ 3173718 w 4972343"/>
              <a:gd name="connsiteY17473" fmla="*/ 24462 h 512833"/>
              <a:gd name="connsiteX17474" fmla="*/ 3145472 w 4972343"/>
              <a:gd name="connsiteY17474" fmla="*/ 24462 h 512833"/>
              <a:gd name="connsiteX17475" fmla="*/ 3152311 w 4972343"/>
              <a:gd name="connsiteY17475" fmla="*/ 31300 h 512833"/>
              <a:gd name="connsiteX17476" fmla="*/ 3145472 w 4972343"/>
              <a:gd name="connsiteY17476" fmla="*/ 38139 h 512833"/>
              <a:gd name="connsiteX17477" fmla="*/ 3138633 w 4972343"/>
              <a:gd name="connsiteY17477" fmla="*/ 31300 h 512833"/>
              <a:gd name="connsiteX17478" fmla="*/ 3145472 w 4972343"/>
              <a:gd name="connsiteY17478" fmla="*/ 24462 h 512833"/>
              <a:gd name="connsiteX17479" fmla="*/ 3117227 w 4972343"/>
              <a:gd name="connsiteY17479" fmla="*/ 24462 h 512833"/>
              <a:gd name="connsiteX17480" fmla="*/ 3124066 w 4972343"/>
              <a:gd name="connsiteY17480" fmla="*/ 31300 h 512833"/>
              <a:gd name="connsiteX17481" fmla="*/ 3117227 w 4972343"/>
              <a:gd name="connsiteY17481" fmla="*/ 38139 h 512833"/>
              <a:gd name="connsiteX17482" fmla="*/ 3110388 w 4972343"/>
              <a:gd name="connsiteY17482" fmla="*/ 31300 h 512833"/>
              <a:gd name="connsiteX17483" fmla="*/ 3117227 w 4972343"/>
              <a:gd name="connsiteY17483" fmla="*/ 24462 h 512833"/>
              <a:gd name="connsiteX17484" fmla="*/ 3088981 w 4972343"/>
              <a:gd name="connsiteY17484" fmla="*/ 24462 h 512833"/>
              <a:gd name="connsiteX17485" fmla="*/ 3095819 w 4972343"/>
              <a:gd name="connsiteY17485" fmla="*/ 31300 h 512833"/>
              <a:gd name="connsiteX17486" fmla="*/ 3088981 w 4972343"/>
              <a:gd name="connsiteY17486" fmla="*/ 38139 h 512833"/>
              <a:gd name="connsiteX17487" fmla="*/ 3082142 w 4972343"/>
              <a:gd name="connsiteY17487" fmla="*/ 31300 h 512833"/>
              <a:gd name="connsiteX17488" fmla="*/ 3088981 w 4972343"/>
              <a:gd name="connsiteY17488" fmla="*/ 24462 h 512833"/>
              <a:gd name="connsiteX17489" fmla="*/ 3060736 w 4972343"/>
              <a:gd name="connsiteY17489" fmla="*/ 24462 h 512833"/>
              <a:gd name="connsiteX17490" fmla="*/ 3067575 w 4972343"/>
              <a:gd name="connsiteY17490" fmla="*/ 31300 h 512833"/>
              <a:gd name="connsiteX17491" fmla="*/ 3060736 w 4972343"/>
              <a:gd name="connsiteY17491" fmla="*/ 38139 h 512833"/>
              <a:gd name="connsiteX17492" fmla="*/ 3053897 w 4972343"/>
              <a:gd name="connsiteY17492" fmla="*/ 31300 h 512833"/>
              <a:gd name="connsiteX17493" fmla="*/ 3060736 w 4972343"/>
              <a:gd name="connsiteY17493" fmla="*/ 24462 h 512833"/>
              <a:gd name="connsiteX17494" fmla="*/ 3032490 w 4972343"/>
              <a:gd name="connsiteY17494" fmla="*/ 24462 h 512833"/>
              <a:gd name="connsiteX17495" fmla="*/ 3039329 w 4972343"/>
              <a:gd name="connsiteY17495" fmla="*/ 31300 h 512833"/>
              <a:gd name="connsiteX17496" fmla="*/ 3032490 w 4972343"/>
              <a:gd name="connsiteY17496" fmla="*/ 38139 h 512833"/>
              <a:gd name="connsiteX17497" fmla="*/ 3025651 w 4972343"/>
              <a:gd name="connsiteY17497" fmla="*/ 31300 h 512833"/>
              <a:gd name="connsiteX17498" fmla="*/ 3032490 w 4972343"/>
              <a:gd name="connsiteY17498" fmla="*/ 24462 h 512833"/>
              <a:gd name="connsiteX17499" fmla="*/ 3004245 w 4972343"/>
              <a:gd name="connsiteY17499" fmla="*/ 24462 h 512833"/>
              <a:gd name="connsiteX17500" fmla="*/ 3011084 w 4972343"/>
              <a:gd name="connsiteY17500" fmla="*/ 31300 h 512833"/>
              <a:gd name="connsiteX17501" fmla="*/ 3004245 w 4972343"/>
              <a:gd name="connsiteY17501" fmla="*/ 38139 h 512833"/>
              <a:gd name="connsiteX17502" fmla="*/ 2997406 w 4972343"/>
              <a:gd name="connsiteY17502" fmla="*/ 31300 h 512833"/>
              <a:gd name="connsiteX17503" fmla="*/ 3004245 w 4972343"/>
              <a:gd name="connsiteY17503" fmla="*/ 24462 h 512833"/>
              <a:gd name="connsiteX17504" fmla="*/ 2975999 w 4972343"/>
              <a:gd name="connsiteY17504" fmla="*/ 24462 h 512833"/>
              <a:gd name="connsiteX17505" fmla="*/ 2982838 w 4972343"/>
              <a:gd name="connsiteY17505" fmla="*/ 31300 h 512833"/>
              <a:gd name="connsiteX17506" fmla="*/ 2975999 w 4972343"/>
              <a:gd name="connsiteY17506" fmla="*/ 38139 h 512833"/>
              <a:gd name="connsiteX17507" fmla="*/ 2969160 w 4972343"/>
              <a:gd name="connsiteY17507" fmla="*/ 31300 h 512833"/>
              <a:gd name="connsiteX17508" fmla="*/ 2975999 w 4972343"/>
              <a:gd name="connsiteY17508" fmla="*/ 24462 h 512833"/>
              <a:gd name="connsiteX17509" fmla="*/ 2947754 w 4972343"/>
              <a:gd name="connsiteY17509" fmla="*/ 24462 h 512833"/>
              <a:gd name="connsiteX17510" fmla="*/ 2954593 w 4972343"/>
              <a:gd name="connsiteY17510" fmla="*/ 31300 h 512833"/>
              <a:gd name="connsiteX17511" fmla="*/ 2947754 w 4972343"/>
              <a:gd name="connsiteY17511" fmla="*/ 38139 h 512833"/>
              <a:gd name="connsiteX17512" fmla="*/ 2940915 w 4972343"/>
              <a:gd name="connsiteY17512" fmla="*/ 31300 h 512833"/>
              <a:gd name="connsiteX17513" fmla="*/ 2947754 w 4972343"/>
              <a:gd name="connsiteY17513" fmla="*/ 24462 h 512833"/>
              <a:gd name="connsiteX17514" fmla="*/ 2919508 w 4972343"/>
              <a:gd name="connsiteY17514" fmla="*/ 24462 h 512833"/>
              <a:gd name="connsiteX17515" fmla="*/ 2926347 w 4972343"/>
              <a:gd name="connsiteY17515" fmla="*/ 31300 h 512833"/>
              <a:gd name="connsiteX17516" fmla="*/ 2919508 w 4972343"/>
              <a:gd name="connsiteY17516" fmla="*/ 38139 h 512833"/>
              <a:gd name="connsiteX17517" fmla="*/ 2912669 w 4972343"/>
              <a:gd name="connsiteY17517" fmla="*/ 31300 h 512833"/>
              <a:gd name="connsiteX17518" fmla="*/ 2919508 w 4972343"/>
              <a:gd name="connsiteY17518" fmla="*/ 24462 h 512833"/>
              <a:gd name="connsiteX17519" fmla="*/ 2891263 w 4972343"/>
              <a:gd name="connsiteY17519" fmla="*/ 24462 h 512833"/>
              <a:gd name="connsiteX17520" fmla="*/ 2898102 w 4972343"/>
              <a:gd name="connsiteY17520" fmla="*/ 31300 h 512833"/>
              <a:gd name="connsiteX17521" fmla="*/ 2891263 w 4972343"/>
              <a:gd name="connsiteY17521" fmla="*/ 38139 h 512833"/>
              <a:gd name="connsiteX17522" fmla="*/ 2884424 w 4972343"/>
              <a:gd name="connsiteY17522" fmla="*/ 31300 h 512833"/>
              <a:gd name="connsiteX17523" fmla="*/ 2891263 w 4972343"/>
              <a:gd name="connsiteY17523" fmla="*/ 24462 h 512833"/>
              <a:gd name="connsiteX17524" fmla="*/ 2863017 w 4972343"/>
              <a:gd name="connsiteY17524" fmla="*/ 24462 h 512833"/>
              <a:gd name="connsiteX17525" fmla="*/ 2869856 w 4972343"/>
              <a:gd name="connsiteY17525" fmla="*/ 31300 h 512833"/>
              <a:gd name="connsiteX17526" fmla="*/ 2863017 w 4972343"/>
              <a:gd name="connsiteY17526" fmla="*/ 38139 h 512833"/>
              <a:gd name="connsiteX17527" fmla="*/ 2856178 w 4972343"/>
              <a:gd name="connsiteY17527" fmla="*/ 31300 h 512833"/>
              <a:gd name="connsiteX17528" fmla="*/ 2863017 w 4972343"/>
              <a:gd name="connsiteY17528" fmla="*/ 24462 h 512833"/>
              <a:gd name="connsiteX17529" fmla="*/ 2834772 w 4972343"/>
              <a:gd name="connsiteY17529" fmla="*/ 24462 h 512833"/>
              <a:gd name="connsiteX17530" fmla="*/ 2841611 w 4972343"/>
              <a:gd name="connsiteY17530" fmla="*/ 31300 h 512833"/>
              <a:gd name="connsiteX17531" fmla="*/ 2834772 w 4972343"/>
              <a:gd name="connsiteY17531" fmla="*/ 38139 h 512833"/>
              <a:gd name="connsiteX17532" fmla="*/ 2827933 w 4972343"/>
              <a:gd name="connsiteY17532" fmla="*/ 31300 h 512833"/>
              <a:gd name="connsiteX17533" fmla="*/ 2834772 w 4972343"/>
              <a:gd name="connsiteY17533" fmla="*/ 24462 h 512833"/>
              <a:gd name="connsiteX17534" fmla="*/ 2806526 w 4972343"/>
              <a:gd name="connsiteY17534" fmla="*/ 24462 h 512833"/>
              <a:gd name="connsiteX17535" fmla="*/ 2813365 w 4972343"/>
              <a:gd name="connsiteY17535" fmla="*/ 31300 h 512833"/>
              <a:gd name="connsiteX17536" fmla="*/ 2806526 w 4972343"/>
              <a:gd name="connsiteY17536" fmla="*/ 38139 h 512833"/>
              <a:gd name="connsiteX17537" fmla="*/ 2799687 w 4972343"/>
              <a:gd name="connsiteY17537" fmla="*/ 31300 h 512833"/>
              <a:gd name="connsiteX17538" fmla="*/ 2806526 w 4972343"/>
              <a:gd name="connsiteY17538" fmla="*/ 24462 h 512833"/>
              <a:gd name="connsiteX17539" fmla="*/ 2778281 w 4972343"/>
              <a:gd name="connsiteY17539" fmla="*/ 24462 h 512833"/>
              <a:gd name="connsiteX17540" fmla="*/ 2785120 w 4972343"/>
              <a:gd name="connsiteY17540" fmla="*/ 31300 h 512833"/>
              <a:gd name="connsiteX17541" fmla="*/ 2778281 w 4972343"/>
              <a:gd name="connsiteY17541" fmla="*/ 38139 h 512833"/>
              <a:gd name="connsiteX17542" fmla="*/ 2771442 w 4972343"/>
              <a:gd name="connsiteY17542" fmla="*/ 31300 h 512833"/>
              <a:gd name="connsiteX17543" fmla="*/ 2778281 w 4972343"/>
              <a:gd name="connsiteY17543" fmla="*/ 24462 h 512833"/>
              <a:gd name="connsiteX17544" fmla="*/ 2750035 w 4972343"/>
              <a:gd name="connsiteY17544" fmla="*/ 24462 h 512833"/>
              <a:gd name="connsiteX17545" fmla="*/ 2756874 w 4972343"/>
              <a:gd name="connsiteY17545" fmla="*/ 31300 h 512833"/>
              <a:gd name="connsiteX17546" fmla="*/ 2750035 w 4972343"/>
              <a:gd name="connsiteY17546" fmla="*/ 38139 h 512833"/>
              <a:gd name="connsiteX17547" fmla="*/ 2743196 w 4972343"/>
              <a:gd name="connsiteY17547" fmla="*/ 31300 h 512833"/>
              <a:gd name="connsiteX17548" fmla="*/ 2750035 w 4972343"/>
              <a:gd name="connsiteY17548" fmla="*/ 24462 h 512833"/>
              <a:gd name="connsiteX17549" fmla="*/ 2721790 w 4972343"/>
              <a:gd name="connsiteY17549" fmla="*/ 24462 h 512833"/>
              <a:gd name="connsiteX17550" fmla="*/ 2728629 w 4972343"/>
              <a:gd name="connsiteY17550" fmla="*/ 31300 h 512833"/>
              <a:gd name="connsiteX17551" fmla="*/ 2721790 w 4972343"/>
              <a:gd name="connsiteY17551" fmla="*/ 38139 h 512833"/>
              <a:gd name="connsiteX17552" fmla="*/ 2714952 w 4972343"/>
              <a:gd name="connsiteY17552" fmla="*/ 31300 h 512833"/>
              <a:gd name="connsiteX17553" fmla="*/ 2721790 w 4972343"/>
              <a:gd name="connsiteY17553" fmla="*/ 24462 h 512833"/>
              <a:gd name="connsiteX17554" fmla="*/ 2693544 w 4972343"/>
              <a:gd name="connsiteY17554" fmla="*/ 24462 h 512833"/>
              <a:gd name="connsiteX17555" fmla="*/ 2700383 w 4972343"/>
              <a:gd name="connsiteY17555" fmla="*/ 31300 h 512833"/>
              <a:gd name="connsiteX17556" fmla="*/ 2693544 w 4972343"/>
              <a:gd name="connsiteY17556" fmla="*/ 38139 h 512833"/>
              <a:gd name="connsiteX17557" fmla="*/ 2686705 w 4972343"/>
              <a:gd name="connsiteY17557" fmla="*/ 31300 h 512833"/>
              <a:gd name="connsiteX17558" fmla="*/ 2693544 w 4972343"/>
              <a:gd name="connsiteY17558" fmla="*/ 24462 h 512833"/>
              <a:gd name="connsiteX17559" fmla="*/ 2665299 w 4972343"/>
              <a:gd name="connsiteY17559" fmla="*/ 24462 h 512833"/>
              <a:gd name="connsiteX17560" fmla="*/ 2672138 w 4972343"/>
              <a:gd name="connsiteY17560" fmla="*/ 31300 h 512833"/>
              <a:gd name="connsiteX17561" fmla="*/ 2665299 w 4972343"/>
              <a:gd name="connsiteY17561" fmla="*/ 38139 h 512833"/>
              <a:gd name="connsiteX17562" fmla="*/ 2658461 w 4972343"/>
              <a:gd name="connsiteY17562" fmla="*/ 31300 h 512833"/>
              <a:gd name="connsiteX17563" fmla="*/ 2665299 w 4972343"/>
              <a:gd name="connsiteY17563" fmla="*/ 24462 h 512833"/>
              <a:gd name="connsiteX17564" fmla="*/ 2637053 w 4972343"/>
              <a:gd name="connsiteY17564" fmla="*/ 24462 h 512833"/>
              <a:gd name="connsiteX17565" fmla="*/ 2643892 w 4972343"/>
              <a:gd name="connsiteY17565" fmla="*/ 31300 h 512833"/>
              <a:gd name="connsiteX17566" fmla="*/ 2637053 w 4972343"/>
              <a:gd name="connsiteY17566" fmla="*/ 38139 h 512833"/>
              <a:gd name="connsiteX17567" fmla="*/ 2630214 w 4972343"/>
              <a:gd name="connsiteY17567" fmla="*/ 31300 h 512833"/>
              <a:gd name="connsiteX17568" fmla="*/ 2637053 w 4972343"/>
              <a:gd name="connsiteY17568" fmla="*/ 24462 h 512833"/>
              <a:gd name="connsiteX17569" fmla="*/ 2608808 w 4972343"/>
              <a:gd name="connsiteY17569" fmla="*/ 24462 h 512833"/>
              <a:gd name="connsiteX17570" fmla="*/ 2615647 w 4972343"/>
              <a:gd name="connsiteY17570" fmla="*/ 31300 h 512833"/>
              <a:gd name="connsiteX17571" fmla="*/ 2608808 w 4972343"/>
              <a:gd name="connsiteY17571" fmla="*/ 38139 h 512833"/>
              <a:gd name="connsiteX17572" fmla="*/ 2601970 w 4972343"/>
              <a:gd name="connsiteY17572" fmla="*/ 31300 h 512833"/>
              <a:gd name="connsiteX17573" fmla="*/ 2608808 w 4972343"/>
              <a:gd name="connsiteY17573" fmla="*/ 24462 h 512833"/>
              <a:gd name="connsiteX17574" fmla="*/ 2580562 w 4972343"/>
              <a:gd name="connsiteY17574" fmla="*/ 24462 h 512833"/>
              <a:gd name="connsiteX17575" fmla="*/ 2587401 w 4972343"/>
              <a:gd name="connsiteY17575" fmla="*/ 31300 h 512833"/>
              <a:gd name="connsiteX17576" fmla="*/ 2580562 w 4972343"/>
              <a:gd name="connsiteY17576" fmla="*/ 38139 h 512833"/>
              <a:gd name="connsiteX17577" fmla="*/ 2573723 w 4972343"/>
              <a:gd name="connsiteY17577" fmla="*/ 31300 h 512833"/>
              <a:gd name="connsiteX17578" fmla="*/ 2580562 w 4972343"/>
              <a:gd name="connsiteY17578" fmla="*/ 24462 h 512833"/>
              <a:gd name="connsiteX17579" fmla="*/ 2552317 w 4972343"/>
              <a:gd name="connsiteY17579" fmla="*/ 24462 h 512833"/>
              <a:gd name="connsiteX17580" fmla="*/ 2559156 w 4972343"/>
              <a:gd name="connsiteY17580" fmla="*/ 31300 h 512833"/>
              <a:gd name="connsiteX17581" fmla="*/ 2552317 w 4972343"/>
              <a:gd name="connsiteY17581" fmla="*/ 38139 h 512833"/>
              <a:gd name="connsiteX17582" fmla="*/ 2545479 w 4972343"/>
              <a:gd name="connsiteY17582" fmla="*/ 31300 h 512833"/>
              <a:gd name="connsiteX17583" fmla="*/ 2552317 w 4972343"/>
              <a:gd name="connsiteY17583" fmla="*/ 24462 h 512833"/>
              <a:gd name="connsiteX17584" fmla="*/ 2524071 w 4972343"/>
              <a:gd name="connsiteY17584" fmla="*/ 24462 h 512833"/>
              <a:gd name="connsiteX17585" fmla="*/ 2530910 w 4972343"/>
              <a:gd name="connsiteY17585" fmla="*/ 31300 h 512833"/>
              <a:gd name="connsiteX17586" fmla="*/ 2524071 w 4972343"/>
              <a:gd name="connsiteY17586" fmla="*/ 38139 h 512833"/>
              <a:gd name="connsiteX17587" fmla="*/ 2517232 w 4972343"/>
              <a:gd name="connsiteY17587" fmla="*/ 31300 h 512833"/>
              <a:gd name="connsiteX17588" fmla="*/ 2524071 w 4972343"/>
              <a:gd name="connsiteY17588" fmla="*/ 24462 h 512833"/>
              <a:gd name="connsiteX17589" fmla="*/ 2495826 w 4972343"/>
              <a:gd name="connsiteY17589" fmla="*/ 24462 h 512833"/>
              <a:gd name="connsiteX17590" fmla="*/ 2502665 w 4972343"/>
              <a:gd name="connsiteY17590" fmla="*/ 31300 h 512833"/>
              <a:gd name="connsiteX17591" fmla="*/ 2495826 w 4972343"/>
              <a:gd name="connsiteY17591" fmla="*/ 38139 h 512833"/>
              <a:gd name="connsiteX17592" fmla="*/ 2488988 w 4972343"/>
              <a:gd name="connsiteY17592" fmla="*/ 31300 h 512833"/>
              <a:gd name="connsiteX17593" fmla="*/ 2495826 w 4972343"/>
              <a:gd name="connsiteY17593" fmla="*/ 24462 h 512833"/>
              <a:gd name="connsiteX17594" fmla="*/ 2467580 w 4972343"/>
              <a:gd name="connsiteY17594" fmla="*/ 24462 h 512833"/>
              <a:gd name="connsiteX17595" fmla="*/ 2474419 w 4972343"/>
              <a:gd name="connsiteY17595" fmla="*/ 31300 h 512833"/>
              <a:gd name="connsiteX17596" fmla="*/ 2467580 w 4972343"/>
              <a:gd name="connsiteY17596" fmla="*/ 38139 h 512833"/>
              <a:gd name="connsiteX17597" fmla="*/ 2460741 w 4972343"/>
              <a:gd name="connsiteY17597" fmla="*/ 31300 h 512833"/>
              <a:gd name="connsiteX17598" fmla="*/ 2467580 w 4972343"/>
              <a:gd name="connsiteY17598" fmla="*/ 24462 h 512833"/>
              <a:gd name="connsiteX17599" fmla="*/ 2439336 w 4972343"/>
              <a:gd name="connsiteY17599" fmla="*/ 24462 h 512833"/>
              <a:gd name="connsiteX17600" fmla="*/ 2446174 w 4972343"/>
              <a:gd name="connsiteY17600" fmla="*/ 31300 h 512833"/>
              <a:gd name="connsiteX17601" fmla="*/ 2439336 w 4972343"/>
              <a:gd name="connsiteY17601" fmla="*/ 38139 h 512833"/>
              <a:gd name="connsiteX17602" fmla="*/ 2432497 w 4972343"/>
              <a:gd name="connsiteY17602" fmla="*/ 31300 h 512833"/>
              <a:gd name="connsiteX17603" fmla="*/ 2439336 w 4972343"/>
              <a:gd name="connsiteY17603" fmla="*/ 24462 h 512833"/>
              <a:gd name="connsiteX17604" fmla="*/ 2411089 w 4972343"/>
              <a:gd name="connsiteY17604" fmla="*/ 24462 h 512833"/>
              <a:gd name="connsiteX17605" fmla="*/ 2417928 w 4972343"/>
              <a:gd name="connsiteY17605" fmla="*/ 31300 h 512833"/>
              <a:gd name="connsiteX17606" fmla="*/ 2411089 w 4972343"/>
              <a:gd name="connsiteY17606" fmla="*/ 38139 h 512833"/>
              <a:gd name="connsiteX17607" fmla="*/ 2404250 w 4972343"/>
              <a:gd name="connsiteY17607" fmla="*/ 31300 h 512833"/>
              <a:gd name="connsiteX17608" fmla="*/ 2411089 w 4972343"/>
              <a:gd name="connsiteY17608" fmla="*/ 24462 h 512833"/>
              <a:gd name="connsiteX17609" fmla="*/ 2382845 w 4972343"/>
              <a:gd name="connsiteY17609" fmla="*/ 24462 h 512833"/>
              <a:gd name="connsiteX17610" fmla="*/ 2389683 w 4972343"/>
              <a:gd name="connsiteY17610" fmla="*/ 31300 h 512833"/>
              <a:gd name="connsiteX17611" fmla="*/ 2382845 w 4972343"/>
              <a:gd name="connsiteY17611" fmla="*/ 38139 h 512833"/>
              <a:gd name="connsiteX17612" fmla="*/ 2376006 w 4972343"/>
              <a:gd name="connsiteY17612" fmla="*/ 31300 h 512833"/>
              <a:gd name="connsiteX17613" fmla="*/ 2382845 w 4972343"/>
              <a:gd name="connsiteY17613" fmla="*/ 24462 h 512833"/>
              <a:gd name="connsiteX17614" fmla="*/ 2354598 w 4972343"/>
              <a:gd name="connsiteY17614" fmla="*/ 24462 h 512833"/>
              <a:gd name="connsiteX17615" fmla="*/ 2361437 w 4972343"/>
              <a:gd name="connsiteY17615" fmla="*/ 31300 h 512833"/>
              <a:gd name="connsiteX17616" fmla="*/ 2354598 w 4972343"/>
              <a:gd name="connsiteY17616" fmla="*/ 38139 h 512833"/>
              <a:gd name="connsiteX17617" fmla="*/ 2347759 w 4972343"/>
              <a:gd name="connsiteY17617" fmla="*/ 31300 h 512833"/>
              <a:gd name="connsiteX17618" fmla="*/ 2354598 w 4972343"/>
              <a:gd name="connsiteY17618" fmla="*/ 24462 h 512833"/>
              <a:gd name="connsiteX17619" fmla="*/ 2326354 w 4972343"/>
              <a:gd name="connsiteY17619" fmla="*/ 24462 h 512833"/>
              <a:gd name="connsiteX17620" fmla="*/ 2333192 w 4972343"/>
              <a:gd name="connsiteY17620" fmla="*/ 31300 h 512833"/>
              <a:gd name="connsiteX17621" fmla="*/ 2326354 w 4972343"/>
              <a:gd name="connsiteY17621" fmla="*/ 38139 h 512833"/>
              <a:gd name="connsiteX17622" fmla="*/ 2319515 w 4972343"/>
              <a:gd name="connsiteY17622" fmla="*/ 31300 h 512833"/>
              <a:gd name="connsiteX17623" fmla="*/ 2326354 w 4972343"/>
              <a:gd name="connsiteY17623" fmla="*/ 24462 h 512833"/>
              <a:gd name="connsiteX17624" fmla="*/ 2298107 w 4972343"/>
              <a:gd name="connsiteY17624" fmla="*/ 24462 h 512833"/>
              <a:gd name="connsiteX17625" fmla="*/ 2304946 w 4972343"/>
              <a:gd name="connsiteY17625" fmla="*/ 31300 h 512833"/>
              <a:gd name="connsiteX17626" fmla="*/ 2298107 w 4972343"/>
              <a:gd name="connsiteY17626" fmla="*/ 38139 h 512833"/>
              <a:gd name="connsiteX17627" fmla="*/ 2291268 w 4972343"/>
              <a:gd name="connsiteY17627" fmla="*/ 31300 h 512833"/>
              <a:gd name="connsiteX17628" fmla="*/ 2298107 w 4972343"/>
              <a:gd name="connsiteY17628" fmla="*/ 24462 h 512833"/>
              <a:gd name="connsiteX17629" fmla="*/ 2269863 w 4972343"/>
              <a:gd name="connsiteY17629" fmla="*/ 24462 h 512833"/>
              <a:gd name="connsiteX17630" fmla="*/ 2276702 w 4972343"/>
              <a:gd name="connsiteY17630" fmla="*/ 31300 h 512833"/>
              <a:gd name="connsiteX17631" fmla="*/ 2269863 w 4972343"/>
              <a:gd name="connsiteY17631" fmla="*/ 38139 h 512833"/>
              <a:gd name="connsiteX17632" fmla="*/ 2263024 w 4972343"/>
              <a:gd name="connsiteY17632" fmla="*/ 31300 h 512833"/>
              <a:gd name="connsiteX17633" fmla="*/ 2269863 w 4972343"/>
              <a:gd name="connsiteY17633" fmla="*/ 24462 h 512833"/>
              <a:gd name="connsiteX17634" fmla="*/ 2241616 w 4972343"/>
              <a:gd name="connsiteY17634" fmla="*/ 24462 h 512833"/>
              <a:gd name="connsiteX17635" fmla="*/ 2248455 w 4972343"/>
              <a:gd name="connsiteY17635" fmla="*/ 31300 h 512833"/>
              <a:gd name="connsiteX17636" fmla="*/ 2241616 w 4972343"/>
              <a:gd name="connsiteY17636" fmla="*/ 38139 h 512833"/>
              <a:gd name="connsiteX17637" fmla="*/ 2234777 w 4972343"/>
              <a:gd name="connsiteY17637" fmla="*/ 31300 h 512833"/>
              <a:gd name="connsiteX17638" fmla="*/ 2241616 w 4972343"/>
              <a:gd name="connsiteY17638" fmla="*/ 24462 h 512833"/>
              <a:gd name="connsiteX17639" fmla="*/ 2213372 w 4972343"/>
              <a:gd name="connsiteY17639" fmla="*/ 24462 h 512833"/>
              <a:gd name="connsiteX17640" fmla="*/ 2220210 w 4972343"/>
              <a:gd name="connsiteY17640" fmla="*/ 31300 h 512833"/>
              <a:gd name="connsiteX17641" fmla="*/ 2213372 w 4972343"/>
              <a:gd name="connsiteY17641" fmla="*/ 38139 h 512833"/>
              <a:gd name="connsiteX17642" fmla="*/ 2206533 w 4972343"/>
              <a:gd name="connsiteY17642" fmla="*/ 31300 h 512833"/>
              <a:gd name="connsiteX17643" fmla="*/ 2213372 w 4972343"/>
              <a:gd name="connsiteY17643" fmla="*/ 24462 h 512833"/>
              <a:gd name="connsiteX17644" fmla="*/ 2185125 w 4972343"/>
              <a:gd name="connsiteY17644" fmla="*/ 24462 h 512833"/>
              <a:gd name="connsiteX17645" fmla="*/ 2191964 w 4972343"/>
              <a:gd name="connsiteY17645" fmla="*/ 31300 h 512833"/>
              <a:gd name="connsiteX17646" fmla="*/ 2185125 w 4972343"/>
              <a:gd name="connsiteY17646" fmla="*/ 38139 h 512833"/>
              <a:gd name="connsiteX17647" fmla="*/ 2178287 w 4972343"/>
              <a:gd name="connsiteY17647" fmla="*/ 31300 h 512833"/>
              <a:gd name="connsiteX17648" fmla="*/ 2185125 w 4972343"/>
              <a:gd name="connsiteY17648" fmla="*/ 24462 h 512833"/>
              <a:gd name="connsiteX17649" fmla="*/ 2156881 w 4972343"/>
              <a:gd name="connsiteY17649" fmla="*/ 24462 h 512833"/>
              <a:gd name="connsiteX17650" fmla="*/ 2163720 w 4972343"/>
              <a:gd name="connsiteY17650" fmla="*/ 31300 h 512833"/>
              <a:gd name="connsiteX17651" fmla="*/ 2156881 w 4972343"/>
              <a:gd name="connsiteY17651" fmla="*/ 38139 h 512833"/>
              <a:gd name="connsiteX17652" fmla="*/ 2150042 w 4972343"/>
              <a:gd name="connsiteY17652" fmla="*/ 31300 h 512833"/>
              <a:gd name="connsiteX17653" fmla="*/ 2156881 w 4972343"/>
              <a:gd name="connsiteY17653" fmla="*/ 24462 h 512833"/>
              <a:gd name="connsiteX17654" fmla="*/ 2128634 w 4972343"/>
              <a:gd name="connsiteY17654" fmla="*/ 24462 h 512833"/>
              <a:gd name="connsiteX17655" fmla="*/ 2135473 w 4972343"/>
              <a:gd name="connsiteY17655" fmla="*/ 31300 h 512833"/>
              <a:gd name="connsiteX17656" fmla="*/ 2128634 w 4972343"/>
              <a:gd name="connsiteY17656" fmla="*/ 38139 h 512833"/>
              <a:gd name="connsiteX17657" fmla="*/ 2121796 w 4972343"/>
              <a:gd name="connsiteY17657" fmla="*/ 31300 h 512833"/>
              <a:gd name="connsiteX17658" fmla="*/ 2128634 w 4972343"/>
              <a:gd name="connsiteY17658" fmla="*/ 24462 h 512833"/>
              <a:gd name="connsiteX17659" fmla="*/ 2100390 w 4972343"/>
              <a:gd name="connsiteY17659" fmla="*/ 24462 h 512833"/>
              <a:gd name="connsiteX17660" fmla="*/ 2107229 w 4972343"/>
              <a:gd name="connsiteY17660" fmla="*/ 31300 h 512833"/>
              <a:gd name="connsiteX17661" fmla="*/ 2100390 w 4972343"/>
              <a:gd name="connsiteY17661" fmla="*/ 38139 h 512833"/>
              <a:gd name="connsiteX17662" fmla="*/ 2093551 w 4972343"/>
              <a:gd name="connsiteY17662" fmla="*/ 31300 h 512833"/>
              <a:gd name="connsiteX17663" fmla="*/ 2100390 w 4972343"/>
              <a:gd name="connsiteY17663" fmla="*/ 24462 h 512833"/>
              <a:gd name="connsiteX17664" fmla="*/ 2072143 w 4972343"/>
              <a:gd name="connsiteY17664" fmla="*/ 24462 h 512833"/>
              <a:gd name="connsiteX17665" fmla="*/ 2078982 w 4972343"/>
              <a:gd name="connsiteY17665" fmla="*/ 31300 h 512833"/>
              <a:gd name="connsiteX17666" fmla="*/ 2072143 w 4972343"/>
              <a:gd name="connsiteY17666" fmla="*/ 38139 h 512833"/>
              <a:gd name="connsiteX17667" fmla="*/ 2065305 w 4972343"/>
              <a:gd name="connsiteY17667" fmla="*/ 31300 h 512833"/>
              <a:gd name="connsiteX17668" fmla="*/ 2072143 w 4972343"/>
              <a:gd name="connsiteY17668" fmla="*/ 24462 h 512833"/>
              <a:gd name="connsiteX17669" fmla="*/ 2043899 w 4972343"/>
              <a:gd name="connsiteY17669" fmla="*/ 24462 h 512833"/>
              <a:gd name="connsiteX17670" fmla="*/ 2050738 w 4972343"/>
              <a:gd name="connsiteY17670" fmla="*/ 31300 h 512833"/>
              <a:gd name="connsiteX17671" fmla="*/ 2043899 w 4972343"/>
              <a:gd name="connsiteY17671" fmla="*/ 38139 h 512833"/>
              <a:gd name="connsiteX17672" fmla="*/ 2037060 w 4972343"/>
              <a:gd name="connsiteY17672" fmla="*/ 31300 h 512833"/>
              <a:gd name="connsiteX17673" fmla="*/ 2043899 w 4972343"/>
              <a:gd name="connsiteY17673" fmla="*/ 24462 h 512833"/>
              <a:gd name="connsiteX17674" fmla="*/ 2015653 w 4972343"/>
              <a:gd name="connsiteY17674" fmla="*/ 24462 h 512833"/>
              <a:gd name="connsiteX17675" fmla="*/ 2022491 w 4972343"/>
              <a:gd name="connsiteY17675" fmla="*/ 31300 h 512833"/>
              <a:gd name="connsiteX17676" fmla="*/ 2015653 w 4972343"/>
              <a:gd name="connsiteY17676" fmla="*/ 38139 h 512833"/>
              <a:gd name="connsiteX17677" fmla="*/ 2008814 w 4972343"/>
              <a:gd name="connsiteY17677" fmla="*/ 31300 h 512833"/>
              <a:gd name="connsiteX17678" fmla="*/ 2015653 w 4972343"/>
              <a:gd name="connsiteY17678" fmla="*/ 24462 h 512833"/>
              <a:gd name="connsiteX17679" fmla="*/ 1987408 w 4972343"/>
              <a:gd name="connsiteY17679" fmla="*/ 24462 h 512833"/>
              <a:gd name="connsiteX17680" fmla="*/ 1994247 w 4972343"/>
              <a:gd name="connsiteY17680" fmla="*/ 31300 h 512833"/>
              <a:gd name="connsiteX17681" fmla="*/ 1987408 w 4972343"/>
              <a:gd name="connsiteY17681" fmla="*/ 38139 h 512833"/>
              <a:gd name="connsiteX17682" fmla="*/ 1980569 w 4972343"/>
              <a:gd name="connsiteY17682" fmla="*/ 31300 h 512833"/>
              <a:gd name="connsiteX17683" fmla="*/ 1987408 w 4972343"/>
              <a:gd name="connsiteY17683" fmla="*/ 24462 h 512833"/>
              <a:gd name="connsiteX17684" fmla="*/ 1959161 w 4972343"/>
              <a:gd name="connsiteY17684" fmla="*/ 24462 h 512833"/>
              <a:gd name="connsiteX17685" fmla="*/ 1966000 w 4972343"/>
              <a:gd name="connsiteY17685" fmla="*/ 31300 h 512833"/>
              <a:gd name="connsiteX17686" fmla="*/ 1959161 w 4972343"/>
              <a:gd name="connsiteY17686" fmla="*/ 38139 h 512833"/>
              <a:gd name="connsiteX17687" fmla="*/ 1952323 w 4972343"/>
              <a:gd name="connsiteY17687" fmla="*/ 31300 h 512833"/>
              <a:gd name="connsiteX17688" fmla="*/ 1959161 w 4972343"/>
              <a:gd name="connsiteY17688" fmla="*/ 24462 h 512833"/>
              <a:gd name="connsiteX17689" fmla="*/ 1930917 w 4972343"/>
              <a:gd name="connsiteY17689" fmla="*/ 24462 h 512833"/>
              <a:gd name="connsiteX17690" fmla="*/ 1937756 w 4972343"/>
              <a:gd name="connsiteY17690" fmla="*/ 31300 h 512833"/>
              <a:gd name="connsiteX17691" fmla="*/ 1930917 w 4972343"/>
              <a:gd name="connsiteY17691" fmla="*/ 38139 h 512833"/>
              <a:gd name="connsiteX17692" fmla="*/ 1924078 w 4972343"/>
              <a:gd name="connsiteY17692" fmla="*/ 31300 h 512833"/>
              <a:gd name="connsiteX17693" fmla="*/ 1930917 w 4972343"/>
              <a:gd name="connsiteY17693" fmla="*/ 24462 h 512833"/>
              <a:gd name="connsiteX17694" fmla="*/ 1902670 w 4972343"/>
              <a:gd name="connsiteY17694" fmla="*/ 24462 h 512833"/>
              <a:gd name="connsiteX17695" fmla="*/ 1909509 w 4972343"/>
              <a:gd name="connsiteY17695" fmla="*/ 31300 h 512833"/>
              <a:gd name="connsiteX17696" fmla="*/ 1902670 w 4972343"/>
              <a:gd name="connsiteY17696" fmla="*/ 38139 h 512833"/>
              <a:gd name="connsiteX17697" fmla="*/ 1895832 w 4972343"/>
              <a:gd name="connsiteY17697" fmla="*/ 31300 h 512833"/>
              <a:gd name="connsiteX17698" fmla="*/ 1902670 w 4972343"/>
              <a:gd name="connsiteY17698" fmla="*/ 24462 h 512833"/>
              <a:gd name="connsiteX17699" fmla="*/ 1874426 w 4972343"/>
              <a:gd name="connsiteY17699" fmla="*/ 24462 h 512833"/>
              <a:gd name="connsiteX17700" fmla="*/ 1881265 w 4972343"/>
              <a:gd name="connsiteY17700" fmla="*/ 31300 h 512833"/>
              <a:gd name="connsiteX17701" fmla="*/ 1874426 w 4972343"/>
              <a:gd name="connsiteY17701" fmla="*/ 38139 h 512833"/>
              <a:gd name="connsiteX17702" fmla="*/ 1867587 w 4972343"/>
              <a:gd name="connsiteY17702" fmla="*/ 31300 h 512833"/>
              <a:gd name="connsiteX17703" fmla="*/ 1874426 w 4972343"/>
              <a:gd name="connsiteY17703" fmla="*/ 24462 h 512833"/>
              <a:gd name="connsiteX17704" fmla="*/ 1846180 w 4972343"/>
              <a:gd name="connsiteY17704" fmla="*/ 24462 h 512833"/>
              <a:gd name="connsiteX17705" fmla="*/ 1853018 w 4972343"/>
              <a:gd name="connsiteY17705" fmla="*/ 31300 h 512833"/>
              <a:gd name="connsiteX17706" fmla="*/ 1846180 w 4972343"/>
              <a:gd name="connsiteY17706" fmla="*/ 38139 h 512833"/>
              <a:gd name="connsiteX17707" fmla="*/ 1839341 w 4972343"/>
              <a:gd name="connsiteY17707" fmla="*/ 31300 h 512833"/>
              <a:gd name="connsiteX17708" fmla="*/ 1846180 w 4972343"/>
              <a:gd name="connsiteY17708" fmla="*/ 24462 h 512833"/>
              <a:gd name="connsiteX17709" fmla="*/ 1817935 w 4972343"/>
              <a:gd name="connsiteY17709" fmla="*/ 24462 h 512833"/>
              <a:gd name="connsiteX17710" fmla="*/ 1824774 w 4972343"/>
              <a:gd name="connsiteY17710" fmla="*/ 31300 h 512833"/>
              <a:gd name="connsiteX17711" fmla="*/ 1817935 w 4972343"/>
              <a:gd name="connsiteY17711" fmla="*/ 38139 h 512833"/>
              <a:gd name="connsiteX17712" fmla="*/ 1811096 w 4972343"/>
              <a:gd name="connsiteY17712" fmla="*/ 31300 h 512833"/>
              <a:gd name="connsiteX17713" fmla="*/ 1817935 w 4972343"/>
              <a:gd name="connsiteY17713" fmla="*/ 24462 h 512833"/>
              <a:gd name="connsiteX17714" fmla="*/ 1789689 w 4972343"/>
              <a:gd name="connsiteY17714" fmla="*/ 24462 h 512833"/>
              <a:gd name="connsiteX17715" fmla="*/ 1796528 w 4972343"/>
              <a:gd name="connsiteY17715" fmla="*/ 31300 h 512833"/>
              <a:gd name="connsiteX17716" fmla="*/ 1789689 w 4972343"/>
              <a:gd name="connsiteY17716" fmla="*/ 38139 h 512833"/>
              <a:gd name="connsiteX17717" fmla="*/ 1782850 w 4972343"/>
              <a:gd name="connsiteY17717" fmla="*/ 31300 h 512833"/>
              <a:gd name="connsiteX17718" fmla="*/ 1789689 w 4972343"/>
              <a:gd name="connsiteY17718" fmla="*/ 24462 h 512833"/>
              <a:gd name="connsiteX17719" fmla="*/ 1761443 w 4972343"/>
              <a:gd name="connsiteY17719" fmla="*/ 24462 h 512833"/>
              <a:gd name="connsiteX17720" fmla="*/ 1768282 w 4972343"/>
              <a:gd name="connsiteY17720" fmla="*/ 31300 h 512833"/>
              <a:gd name="connsiteX17721" fmla="*/ 1761443 w 4972343"/>
              <a:gd name="connsiteY17721" fmla="*/ 38139 h 512833"/>
              <a:gd name="connsiteX17722" fmla="*/ 1754605 w 4972343"/>
              <a:gd name="connsiteY17722" fmla="*/ 31300 h 512833"/>
              <a:gd name="connsiteX17723" fmla="*/ 1761443 w 4972343"/>
              <a:gd name="connsiteY17723" fmla="*/ 24462 h 512833"/>
              <a:gd name="connsiteX17724" fmla="*/ 1733198 w 4972343"/>
              <a:gd name="connsiteY17724" fmla="*/ 24462 h 512833"/>
              <a:gd name="connsiteX17725" fmla="*/ 1740037 w 4972343"/>
              <a:gd name="connsiteY17725" fmla="*/ 31300 h 512833"/>
              <a:gd name="connsiteX17726" fmla="*/ 1733198 w 4972343"/>
              <a:gd name="connsiteY17726" fmla="*/ 38139 h 512833"/>
              <a:gd name="connsiteX17727" fmla="*/ 1726359 w 4972343"/>
              <a:gd name="connsiteY17727" fmla="*/ 31300 h 512833"/>
              <a:gd name="connsiteX17728" fmla="*/ 1733198 w 4972343"/>
              <a:gd name="connsiteY17728" fmla="*/ 24462 h 512833"/>
              <a:gd name="connsiteX17729" fmla="*/ 1704953 w 4972343"/>
              <a:gd name="connsiteY17729" fmla="*/ 24462 h 512833"/>
              <a:gd name="connsiteX17730" fmla="*/ 1711791 w 4972343"/>
              <a:gd name="connsiteY17730" fmla="*/ 31300 h 512833"/>
              <a:gd name="connsiteX17731" fmla="*/ 1704953 w 4972343"/>
              <a:gd name="connsiteY17731" fmla="*/ 38139 h 512833"/>
              <a:gd name="connsiteX17732" fmla="*/ 1698114 w 4972343"/>
              <a:gd name="connsiteY17732" fmla="*/ 31300 h 512833"/>
              <a:gd name="connsiteX17733" fmla="*/ 1704953 w 4972343"/>
              <a:gd name="connsiteY17733" fmla="*/ 24462 h 512833"/>
              <a:gd name="connsiteX17734" fmla="*/ 1676707 w 4972343"/>
              <a:gd name="connsiteY17734" fmla="*/ 24462 h 512833"/>
              <a:gd name="connsiteX17735" fmla="*/ 1683546 w 4972343"/>
              <a:gd name="connsiteY17735" fmla="*/ 31300 h 512833"/>
              <a:gd name="connsiteX17736" fmla="*/ 1676707 w 4972343"/>
              <a:gd name="connsiteY17736" fmla="*/ 38139 h 512833"/>
              <a:gd name="connsiteX17737" fmla="*/ 1669868 w 4972343"/>
              <a:gd name="connsiteY17737" fmla="*/ 31300 h 512833"/>
              <a:gd name="connsiteX17738" fmla="*/ 1676707 w 4972343"/>
              <a:gd name="connsiteY17738" fmla="*/ 24462 h 512833"/>
              <a:gd name="connsiteX17739" fmla="*/ 1648461 w 4972343"/>
              <a:gd name="connsiteY17739" fmla="*/ 24462 h 512833"/>
              <a:gd name="connsiteX17740" fmla="*/ 1655300 w 4972343"/>
              <a:gd name="connsiteY17740" fmla="*/ 31300 h 512833"/>
              <a:gd name="connsiteX17741" fmla="*/ 1648461 w 4972343"/>
              <a:gd name="connsiteY17741" fmla="*/ 38139 h 512833"/>
              <a:gd name="connsiteX17742" fmla="*/ 1641623 w 4972343"/>
              <a:gd name="connsiteY17742" fmla="*/ 31300 h 512833"/>
              <a:gd name="connsiteX17743" fmla="*/ 1648461 w 4972343"/>
              <a:gd name="connsiteY17743" fmla="*/ 24462 h 512833"/>
              <a:gd name="connsiteX17744" fmla="*/ 1620216 w 4972343"/>
              <a:gd name="connsiteY17744" fmla="*/ 24462 h 512833"/>
              <a:gd name="connsiteX17745" fmla="*/ 1627055 w 4972343"/>
              <a:gd name="connsiteY17745" fmla="*/ 31300 h 512833"/>
              <a:gd name="connsiteX17746" fmla="*/ 1620216 w 4972343"/>
              <a:gd name="connsiteY17746" fmla="*/ 38139 h 512833"/>
              <a:gd name="connsiteX17747" fmla="*/ 1613377 w 4972343"/>
              <a:gd name="connsiteY17747" fmla="*/ 31300 h 512833"/>
              <a:gd name="connsiteX17748" fmla="*/ 1620216 w 4972343"/>
              <a:gd name="connsiteY17748" fmla="*/ 24462 h 512833"/>
              <a:gd name="connsiteX17749" fmla="*/ 1591998 w 4972343"/>
              <a:gd name="connsiteY17749" fmla="*/ 24461 h 512833"/>
              <a:gd name="connsiteX17750" fmla="*/ 1598837 w 4972343"/>
              <a:gd name="connsiteY17750" fmla="*/ 31300 h 512833"/>
              <a:gd name="connsiteX17751" fmla="*/ 1591998 w 4972343"/>
              <a:gd name="connsiteY17751" fmla="*/ 38139 h 512833"/>
              <a:gd name="connsiteX17752" fmla="*/ 1585159 w 4972343"/>
              <a:gd name="connsiteY17752" fmla="*/ 31300 h 512833"/>
              <a:gd name="connsiteX17753" fmla="*/ 1591998 w 4972343"/>
              <a:gd name="connsiteY17753" fmla="*/ 24461 h 512833"/>
              <a:gd name="connsiteX17754" fmla="*/ 1563760 w 4972343"/>
              <a:gd name="connsiteY17754" fmla="*/ 24461 h 512833"/>
              <a:gd name="connsiteX17755" fmla="*/ 1570599 w 4972343"/>
              <a:gd name="connsiteY17755" fmla="*/ 31300 h 512833"/>
              <a:gd name="connsiteX17756" fmla="*/ 1563760 w 4972343"/>
              <a:gd name="connsiteY17756" fmla="*/ 38139 h 512833"/>
              <a:gd name="connsiteX17757" fmla="*/ 1556921 w 4972343"/>
              <a:gd name="connsiteY17757" fmla="*/ 31300 h 512833"/>
              <a:gd name="connsiteX17758" fmla="*/ 1563760 w 4972343"/>
              <a:gd name="connsiteY17758" fmla="*/ 24461 h 512833"/>
              <a:gd name="connsiteX17759" fmla="*/ 1535515 w 4972343"/>
              <a:gd name="connsiteY17759" fmla="*/ 24461 h 512833"/>
              <a:gd name="connsiteX17760" fmla="*/ 1542354 w 4972343"/>
              <a:gd name="connsiteY17760" fmla="*/ 31300 h 512833"/>
              <a:gd name="connsiteX17761" fmla="*/ 1535515 w 4972343"/>
              <a:gd name="connsiteY17761" fmla="*/ 38139 h 512833"/>
              <a:gd name="connsiteX17762" fmla="*/ 1528676 w 4972343"/>
              <a:gd name="connsiteY17762" fmla="*/ 31300 h 512833"/>
              <a:gd name="connsiteX17763" fmla="*/ 1535515 w 4972343"/>
              <a:gd name="connsiteY17763" fmla="*/ 24461 h 512833"/>
              <a:gd name="connsiteX17764" fmla="*/ 1507269 w 4972343"/>
              <a:gd name="connsiteY17764" fmla="*/ 24461 h 512833"/>
              <a:gd name="connsiteX17765" fmla="*/ 1514108 w 4972343"/>
              <a:gd name="connsiteY17765" fmla="*/ 31300 h 512833"/>
              <a:gd name="connsiteX17766" fmla="*/ 1507269 w 4972343"/>
              <a:gd name="connsiteY17766" fmla="*/ 38139 h 512833"/>
              <a:gd name="connsiteX17767" fmla="*/ 1500430 w 4972343"/>
              <a:gd name="connsiteY17767" fmla="*/ 31300 h 512833"/>
              <a:gd name="connsiteX17768" fmla="*/ 1507269 w 4972343"/>
              <a:gd name="connsiteY17768" fmla="*/ 24461 h 512833"/>
              <a:gd name="connsiteX17769" fmla="*/ 1479024 w 4972343"/>
              <a:gd name="connsiteY17769" fmla="*/ 24461 h 512833"/>
              <a:gd name="connsiteX17770" fmla="*/ 1485863 w 4972343"/>
              <a:gd name="connsiteY17770" fmla="*/ 31300 h 512833"/>
              <a:gd name="connsiteX17771" fmla="*/ 1479024 w 4972343"/>
              <a:gd name="connsiteY17771" fmla="*/ 38139 h 512833"/>
              <a:gd name="connsiteX17772" fmla="*/ 1472185 w 4972343"/>
              <a:gd name="connsiteY17772" fmla="*/ 31300 h 512833"/>
              <a:gd name="connsiteX17773" fmla="*/ 1479024 w 4972343"/>
              <a:gd name="connsiteY17773" fmla="*/ 24461 h 512833"/>
              <a:gd name="connsiteX17774" fmla="*/ 1450778 w 4972343"/>
              <a:gd name="connsiteY17774" fmla="*/ 24461 h 512833"/>
              <a:gd name="connsiteX17775" fmla="*/ 1457617 w 4972343"/>
              <a:gd name="connsiteY17775" fmla="*/ 31300 h 512833"/>
              <a:gd name="connsiteX17776" fmla="*/ 1450778 w 4972343"/>
              <a:gd name="connsiteY17776" fmla="*/ 38139 h 512833"/>
              <a:gd name="connsiteX17777" fmla="*/ 1443939 w 4972343"/>
              <a:gd name="connsiteY17777" fmla="*/ 31300 h 512833"/>
              <a:gd name="connsiteX17778" fmla="*/ 1450778 w 4972343"/>
              <a:gd name="connsiteY17778" fmla="*/ 24461 h 512833"/>
              <a:gd name="connsiteX17779" fmla="*/ 1422533 w 4972343"/>
              <a:gd name="connsiteY17779" fmla="*/ 24461 h 512833"/>
              <a:gd name="connsiteX17780" fmla="*/ 1429372 w 4972343"/>
              <a:gd name="connsiteY17780" fmla="*/ 31300 h 512833"/>
              <a:gd name="connsiteX17781" fmla="*/ 1422533 w 4972343"/>
              <a:gd name="connsiteY17781" fmla="*/ 38139 h 512833"/>
              <a:gd name="connsiteX17782" fmla="*/ 1415694 w 4972343"/>
              <a:gd name="connsiteY17782" fmla="*/ 31300 h 512833"/>
              <a:gd name="connsiteX17783" fmla="*/ 1422533 w 4972343"/>
              <a:gd name="connsiteY17783" fmla="*/ 24461 h 512833"/>
              <a:gd name="connsiteX17784" fmla="*/ 1394287 w 4972343"/>
              <a:gd name="connsiteY17784" fmla="*/ 24461 h 512833"/>
              <a:gd name="connsiteX17785" fmla="*/ 1401126 w 4972343"/>
              <a:gd name="connsiteY17785" fmla="*/ 31300 h 512833"/>
              <a:gd name="connsiteX17786" fmla="*/ 1394287 w 4972343"/>
              <a:gd name="connsiteY17786" fmla="*/ 38139 h 512833"/>
              <a:gd name="connsiteX17787" fmla="*/ 1387448 w 4972343"/>
              <a:gd name="connsiteY17787" fmla="*/ 31300 h 512833"/>
              <a:gd name="connsiteX17788" fmla="*/ 1394287 w 4972343"/>
              <a:gd name="connsiteY17788" fmla="*/ 24461 h 512833"/>
              <a:gd name="connsiteX17789" fmla="*/ 1366042 w 4972343"/>
              <a:gd name="connsiteY17789" fmla="*/ 24461 h 512833"/>
              <a:gd name="connsiteX17790" fmla="*/ 1372881 w 4972343"/>
              <a:gd name="connsiteY17790" fmla="*/ 31300 h 512833"/>
              <a:gd name="connsiteX17791" fmla="*/ 1366042 w 4972343"/>
              <a:gd name="connsiteY17791" fmla="*/ 38139 h 512833"/>
              <a:gd name="connsiteX17792" fmla="*/ 1359203 w 4972343"/>
              <a:gd name="connsiteY17792" fmla="*/ 31300 h 512833"/>
              <a:gd name="connsiteX17793" fmla="*/ 1366042 w 4972343"/>
              <a:gd name="connsiteY17793" fmla="*/ 24461 h 512833"/>
              <a:gd name="connsiteX17794" fmla="*/ 1337796 w 4972343"/>
              <a:gd name="connsiteY17794" fmla="*/ 24461 h 512833"/>
              <a:gd name="connsiteX17795" fmla="*/ 1344635 w 4972343"/>
              <a:gd name="connsiteY17795" fmla="*/ 31300 h 512833"/>
              <a:gd name="connsiteX17796" fmla="*/ 1337796 w 4972343"/>
              <a:gd name="connsiteY17796" fmla="*/ 38139 h 512833"/>
              <a:gd name="connsiteX17797" fmla="*/ 1330957 w 4972343"/>
              <a:gd name="connsiteY17797" fmla="*/ 31300 h 512833"/>
              <a:gd name="connsiteX17798" fmla="*/ 1337796 w 4972343"/>
              <a:gd name="connsiteY17798" fmla="*/ 24461 h 512833"/>
              <a:gd name="connsiteX17799" fmla="*/ 1309551 w 4972343"/>
              <a:gd name="connsiteY17799" fmla="*/ 24461 h 512833"/>
              <a:gd name="connsiteX17800" fmla="*/ 1316390 w 4972343"/>
              <a:gd name="connsiteY17800" fmla="*/ 31300 h 512833"/>
              <a:gd name="connsiteX17801" fmla="*/ 1309551 w 4972343"/>
              <a:gd name="connsiteY17801" fmla="*/ 38139 h 512833"/>
              <a:gd name="connsiteX17802" fmla="*/ 1302712 w 4972343"/>
              <a:gd name="connsiteY17802" fmla="*/ 31300 h 512833"/>
              <a:gd name="connsiteX17803" fmla="*/ 1309551 w 4972343"/>
              <a:gd name="connsiteY17803" fmla="*/ 24461 h 512833"/>
              <a:gd name="connsiteX17804" fmla="*/ 1281305 w 4972343"/>
              <a:gd name="connsiteY17804" fmla="*/ 24461 h 512833"/>
              <a:gd name="connsiteX17805" fmla="*/ 1288144 w 4972343"/>
              <a:gd name="connsiteY17805" fmla="*/ 31300 h 512833"/>
              <a:gd name="connsiteX17806" fmla="*/ 1281305 w 4972343"/>
              <a:gd name="connsiteY17806" fmla="*/ 38139 h 512833"/>
              <a:gd name="connsiteX17807" fmla="*/ 1274466 w 4972343"/>
              <a:gd name="connsiteY17807" fmla="*/ 31300 h 512833"/>
              <a:gd name="connsiteX17808" fmla="*/ 1281305 w 4972343"/>
              <a:gd name="connsiteY17808" fmla="*/ 24461 h 512833"/>
              <a:gd name="connsiteX17809" fmla="*/ 1253060 w 4972343"/>
              <a:gd name="connsiteY17809" fmla="*/ 24461 h 512833"/>
              <a:gd name="connsiteX17810" fmla="*/ 1259899 w 4972343"/>
              <a:gd name="connsiteY17810" fmla="*/ 31300 h 512833"/>
              <a:gd name="connsiteX17811" fmla="*/ 1253060 w 4972343"/>
              <a:gd name="connsiteY17811" fmla="*/ 38139 h 512833"/>
              <a:gd name="connsiteX17812" fmla="*/ 1246221 w 4972343"/>
              <a:gd name="connsiteY17812" fmla="*/ 31300 h 512833"/>
              <a:gd name="connsiteX17813" fmla="*/ 1253060 w 4972343"/>
              <a:gd name="connsiteY17813" fmla="*/ 24461 h 512833"/>
              <a:gd name="connsiteX17814" fmla="*/ 1224814 w 4972343"/>
              <a:gd name="connsiteY17814" fmla="*/ 24461 h 512833"/>
              <a:gd name="connsiteX17815" fmla="*/ 1231653 w 4972343"/>
              <a:gd name="connsiteY17815" fmla="*/ 31300 h 512833"/>
              <a:gd name="connsiteX17816" fmla="*/ 1224814 w 4972343"/>
              <a:gd name="connsiteY17816" fmla="*/ 38139 h 512833"/>
              <a:gd name="connsiteX17817" fmla="*/ 1217975 w 4972343"/>
              <a:gd name="connsiteY17817" fmla="*/ 31300 h 512833"/>
              <a:gd name="connsiteX17818" fmla="*/ 1224814 w 4972343"/>
              <a:gd name="connsiteY17818" fmla="*/ 24461 h 512833"/>
              <a:gd name="connsiteX17819" fmla="*/ 1196569 w 4972343"/>
              <a:gd name="connsiteY17819" fmla="*/ 24461 h 512833"/>
              <a:gd name="connsiteX17820" fmla="*/ 1203408 w 4972343"/>
              <a:gd name="connsiteY17820" fmla="*/ 31300 h 512833"/>
              <a:gd name="connsiteX17821" fmla="*/ 1196569 w 4972343"/>
              <a:gd name="connsiteY17821" fmla="*/ 38139 h 512833"/>
              <a:gd name="connsiteX17822" fmla="*/ 1189730 w 4972343"/>
              <a:gd name="connsiteY17822" fmla="*/ 31300 h 512833"/>
              <a:gd name="connsiteX17823" fmla="*/ 1196569 w 4972343"/>
              <a:gd name="connsiteY17823" fmla="*/ 24461 h 512833"/>
              <a:gd name="connsiteX17824" fmla="*/ 1168323 w 4972343"/>
              <a:gd name="connsiteY17824" fmla="*/ 24461 h 512833"/>
              <a:gd name="connsiteX17825" fmla="*/ 1175162 w 4972343"/>
              <a:gd name="connsiteY17825" fmla="*/ 31300 h 512833"/>
              <a:gd name="connsiteX17826" fmla="*/ 1168323 w 4972343"/>
              <a:gd name="connsiteY17826" fmla="*/ 38139 h 512833"/>
              <a:gd name="connsiteX17827" fmla="*/ 1161484 w 4972343"/>
              <a:gd name="connsiteY17827" fmla="*/ 31300 h 512833"/>
              <a:gd name="connsiteX17828" fmla="*/ 1168323 w 4972343"/>
              <a:gd name="connsiteY17828" fmla="*/ 24461 h 512833"/>
              <a:gd name="connsiteX17829" fmla="*/ 1140078 w 4972343"/>
              <a:gd name="connsiteY17829" fmla="*/ 24461 h 512833"/>
              <a:gd name="connsiteX17830" fmla="*/ 1146917 w 4972343"/>
              <a:gd name="connsiteY17830" fmla="*/ 31300 h 512833"/>
              <a:gd name="connsiteX17831" fmla="*/ 1140078 w 4972343"/>
              <a:gd name="connsiteY17831" fmla="*/ 38139 h 512833"/>
              <a:gd name="connsiteX17832" fmla="*/ 1133239 w 4972343"/>
              <a:gd name="connsiteY17832" fmla="*/ 31300 h 512833"/>
              <a:gd name="connsiteX17833" fmla="*/ 1140078 w 4972343"/>
              <a:gd name="connsiteY17833" fmla="*/ 24461 h 512833"/>
              <a:gd name="connsiteX17834" fmla="*/ 1111832 w 4972343"/>
              <a:gd name="connsiteY17834" fmla="*/ 24461 h 512833"/>
              <a:gd name="connsiteX17835" fmla="*/ 1118671 w 4972343"/>
              <a:gd name="connsiteY17835" fmla="*/ 31300 h 512833"/>
              <a:gd name="connsiteX17836" fmla="*/ 1111832 w 4972343"/>
              <a:gd name="connsiteY17836" fmla="*/ 38139 h 512833"/>
              <a:gd name="connsiteX17837" fmla="*/ 1104993 w 4972343"/>
              <a:gd name="connsiteY17837" fmla="*/ 31300 h 512833"/>
              <a:gd name="connsiteX17838" fmla="*/ 1111832 w 4972343"/>
              <a:gd name="connsiteY17838" fmla="*/ 24461 h 512833"/>
              <a:gd name="connsiteX17839" fmla="*/ 1083587 w 4972343"/>
              <a:gd name="connsiteY17839" fmla="*/ 24461 h 512833"/>
              <a:gd name="connsiteX17840" fmla="*/ 1090426 w 4972343"/>
              <a:gd name="connsiteY17840" fmla="*/ 31300 h 512833"/>
              <a:gd name="connsiteX17841" fmla="*/ 1083587 w 4972343"/>
              <a:gd name="connsiteY17841" fmla="*/ 38139 h 512833"/>
              <a:gd name="connsiteX17842" fmla="*/ 1076749 w 4972343"/>
              <a:gd name="connsiteY17842" fmla="*/ 31300 h 512833"/>
              <a:gd name="connsiteX17843" fmla="*/ 1083587 w 4972343"/>
              <a:gd name="connsiteY17843" fmla="*/ 24461 h 512833"/>
              <a:gd name="connsiteX17844" fmla="*/ 1055341 w 4972343"/>
              <a:gd name="connsiteY17844" fmla="*/ 24461 h 512833"/>
              <a:gd name="connsiteX17845" fmla="*/ 1062180 w 4972343"/>
              <a:gd name="connsiteY17845" fmla="*/ 31300 h 512833"/>
              <a:gd name="connsiteX17846" fmla="*/ 1055341 w 4972343"/>
              <a:gd name="connsiteY17846" fmla="*/ 38139 h 512833"/>
              <a:gd name="connsiteX17847" fmla="*/ 1048502 w 4972343"/>
              <a:gd name="connsiteY17847" fmla="*/ 31300 h 512833"/>
              <a:gd name="connsiteX17848" fmla="*/ 1055341 w 4972343"/>
              <a:gd name="connsiteY17848" fmla="*/ 24461 h 512833"/>
              <a:gd name="connsiteX17849" fmla="*/ 1027096 w 4972343"/>
              <a:gd name="connsiteY17849" fmla="*/ 24461 h 512833"/>
              <a:gd name="connsiteX17850" fmla="*/ 1033935 w 4972343"/>
              <a:gd name="connsiteY17850" fmla="*/ 31300 h 512833"/>
              <a:gd name="connsiteX17851" fmla="*/ 1027096 w 4972343"/>
              <a:gd name="connsiteY17851" fmla="*/ 38139 h 512833"/>
              <a:gd name="connsiteX17852" fmla="*/ 1020258 w 4972343"/>
              <a:gd name="connsiteY17852" fmla="*/ 31300 h 512833"/>
              <a:gd name="connsiteX17853" fmla="*/ 1027096 w 4972343"/>
              <a:gd name="connsiteY17853" fmla="*/ 24461 h 512833"/>
              <a:gd name="connsiteX17854" fmla="*/ 998850 w 4972343"/>
              <a:gd name="connsiteY17854" fmla="*/ 24461 h 512833"/>
              <a:gd name="connsiteX17855" fmla="*/ 1005689 w 4972343"/>
              <a:gd name="connsiteY17855" fmla="*/ 31300 h 512833"/>
              <a:gd name="connsiteX17856" fmla="*/ 998850 w 4972343"/>
              <a:gd name="connsiteY17856" fmla="*/ 38139 h 512833"/>
              <a:gd name="connsiteX17857" fmla="*/ 992011 w 4972343"/>
              <a:gd name="connsiteY17857" fmla="*/ 31300 h 512833"/>
              <a:gd name="connsiteX17858" fmla="*/ 998850 w 4972343"/>
              <a:gd name="connsiteY17858" fmla="*/ 24461 h 512833"/>
              <a:gd name="connsiteX17859" fmla="*/ 970605 w 4972343"/>
              <a:gd name="connsiteY17859" fmla="*/ 24461 h 512833"/>
              <a:gd name="connsiteX17860" fmla="*/ 977444 w 4972343"/>
              <a:gd name="connsiteY17860" fmla="*/ 31300 h 512833"/>
              <a:gd name="connsiteX17861" fmla="*/ 970605 w 4972343"/>
              <a:gd name="connsiteY17861" fmla="*/ 38139 h 512833"/>
              <a:gd name="connsiteX17862" fmla="*/ 963767 w 4972343"/>
              <a:gd name="connsiteY17862" fmla="*/ 31300 h 512833"/>
              <a:gd name="connsiteX17863" fmla="*/ 970605 w 4972343"/>
              <a:gd name="connsiteY17863" fmla="*/ 24461 h 512833"/>
              <a:gd name="connsiteX17864" fmla="*/ 942359 w 4972343"/>
              <a:gd name="connsiteY17864" fmla="*/ 24461 h 512833"/>
              <a:gd name="connsiteX17865" fmla="*/ 949198 w 4972343"/>
              <a:gd name="connsiteY17865" fmla="*/ 31300 h 512833"/>
              <a:gd name="connsiteX17866" fmla="*/ 942359 w 4972343"/>
              <a:gd name="connsiteY17866" fmla="*/ 38139 h 512833"/>
              <a:gd name="connsiteX17867" fmla="*/ 935520 w 4972343"/>
              <a:gd name="connsiteY17867" fmla="*/ 31300 h 512833"/>
              <a:gd name="connsiteX17868" fmla="*/ 942359 w 4972343"/>
              <a:gd name="connsiteY17868" fmla="*/ 24461 h 512833"/>
              <a:gd name="connsiteX17869" fmla="*/ 914114 w 4972343"/>
              <a:gd name="connsiteY17869" fmla="*/ 24461 h 512833"/>
              <a:gd name="connsiteX17870" fmla="*/ 920953 w 4972343"/>
              <a:gd name="connsiteY17870" fmla="*/ 31300 h 512833"/>
              <a:gd name="connsiteX17871" fmla="*/ 914114 w 4972343"/>
              <a:gd name="connsiteY17871" fmla="*/ 38139 h 512833"/>
              <a:gd name="connsiteX17872" fmla="*/ 907276 w 4972343"/>
              <a:gd name="connsiteY17872" fmla="*/ 31300 h 512833"/>
              <a:gd name="connsiteX17873" fmla="*/ 914114 w 4972343"/>
              <a:gd name="connsiteY17873" fmla="*/ 24461 h 512833"/>
              <a:gd name="connsiteX17874" fmla="*/ 885868 w 4972343"/>
              <a:gd name="connsiteY17874" fmla="*/ 24461 h 512833"/>
              <a:gd name="connsiteX17875" fmla="*/ 892707 w 4972343"/>
              <a:gd name="connsiteY17875" fmla="*/ 31300 h 512833"/>
              <a:gd name="connsiteX17876" fmla="*/ 885868 w 4972343"/>
              <a:gd name="connsiteY17876" fmla="*/ 38139 h 512833"/>
              <a:gd name="connsiteX17877" fmla="*/ 879029 w 4972343"/>
              <a:gd name="connsiteY17877" fmla="*/ 31300 h 512833"/>
              <a:gd name="connsiteX17878" fmla="*/ 885868 w 4972343"/>
              <a:gd name="connsiteY17878" fmla="*/ 24461 h 512833"/>
              <a:gd name="connsiteX17879" fmla="*/ 857623 w 4972343"/>
              <a:gd name="connsiteY17879" fmla="*/ 24461 h 512833"/>
              <a:gd name="connsiteX17880" fmla="*/ 864462 w 4972343"/>
              <a:gd name="connsiteY17880" fmla="*/ 31300 h 512833"/>
              <a:gd name="connsiteX17881" fmla="*/ 857623 w 4972343"/>
              <a:gd name="connsiteY17881" fmla="*/ 38139 h 512833"/>
              <a:gd name="connsiteX17882" fmla="*/ 850785 w 4972343"/>
              <a:gd name="connsiteY17882" fmla="*/ 31300 h 512833"/>
              <a:gd name="connsiteX17883" fmla="*/ 857623 w 4972343"/>
              <a:gd name="connsiteY17883" fmla="*/ 24461 h 512833"/>
              <a:gd name="connsiteX17884" fmla="*/ 829377 w 4972343"/>
              <a:gd name="connsiteY17884" fmla="*/ 24461 h 512833"/>
              <a:gd name="connsiteX17885" fmla="*/ 836216 w 4972343"/>
              <a:gd name="connsiteY17885" fmla="*/ 31300 h 512833"/>
              <a:gd name="connsiteX17886" fmla="*/ 829377 w 4972343"/>
              <a:gd name="connsiteY17886" fmla="*/ 38139 h 512833"/>
              <a:gd name="connsiteX17887" fmla="*/ 822538 w 4972343"/>
              <a:gd name="connsiteY17887" fmla="*/ 31300 h 512833"/>
              <a:gd name="connsiteX17888" fmla="*/ 829377 w 4972343"/>
              <a:gd name="connsiteY17888" fmla="*/ 24461 h 512833"/>
              <a:gd name="connsiteX17889" fmla="*/ 801132 w 4972343"/>
              <a:gd name="connsiteY17889" fmla="*/ 24461 h 512833"/>
              <a:gd name="connsiteX17890" fmla="*/ 807971 w 4972343"/>
              <a:gd name="connsiteY17890" fmla="*/ 31300 h 512833"/>
              <a:gd name="connsiteX17891" fmla="*/ 801132 w 4972343"/>
              <a:gd name="connsiteY17891" fmla="*/ 38139 h 512833"/>
              <a:gd name="connsiteX17892" fmla="*/ 794293 w 4972343"/>
              <a:gd name="connsiteY17892" fmla="*/ 31300 h 512833"/>
              <a:gd name="connsiteX17893" fmla="*/ 801132 w 4972343"/>
              <a:gd name="connsiteY17893" fmla="*/ 24461 h 512833"/>
              <a:gd name="connsiteX17894" fmla="*/ 772886 w 4972343"/>
              <a:gd name="connsiteY17894" fmla="*/ 24461 h 512833"/>
              <a:gd name="connsiteX17895" fmla="*/ 779725 w 4972343"/>
              <a:gd name="connsiteY17895" fmla="*/ 31300 h 512833"/>
              <a:gd name="connsiteX17896" fmla="*/ 772886 w 4972343"/>
              <a:gd name="connsiteY17896" fmla="*/ 38139 h 512833"/>
              <a:gd name="connsiteX17897" fmla="*/ 766047 w 4972343"/>
              <a:gd name="connsiteY17897" fmla="*/ 31300 h 512833"/>
              <a:gd name="connsiteX17898" fmla="*/ 772886 w 4972343"/>
              <a:gd name="connsiteY17898" fmla="*/ 24461 h 512833"/>
              <a:gd name="connsiteX17899" fmla="*/ 744642 w 4972343"/>
              <a:gd name="connsiteY17899" fmla="*/ 24461 h 512833"/>
              <a:gd name="connsiteX17900" fmla="*/ 751480 w 4972343"/>
              <a:gd name="connsiteY17900" fmla="*/ 31300 h 512833"/>
              <a:gd name="connsiteX17901" fmla="*/ 744642 w 4972343"/>
              <a:gd name="connsiteY17901" fmla="*/ 38139 h 512833"/>
              <a:gd name="connsiteX17902" fmla="*/ 737803 w 4972343"/>
              <a:gd name="connsiteY17902" fmla="*/ 31300 h 512833"/>
              <a:gd name="connsiteX17903" fmla="*/ 744642 w 4972343"/>
              <a:gd name="connsiteY17903" fmla="*/ 24461 h 512833"/>
              <a:gd name="connsiteX17904" fmla="*/ 716395 w 4972343"/>
              <a:gd name="connsiteY17904" fmla="*/ 24461 h 512833"/>
              <a:gd name="connsiteX17905" fmla="*/ 723234 w 4972343"/>
              <a:gd name="connsiteY17905" fmla="*/ 31300 h 512833"/>
              <a:gd name="connsiteX17906" fmla="*/ 716395 w 4972343"/>
              <a:gd name="connsiteY17906" fmla="*/ 38139 h 512833"/>
              <a:gd name="connsiteX17907" fmla="*/ 709556 w 4972343"/>
              <a:gd name="connsiteY17907" fmla="*/ 31300 h 512833"/>
              <a:gd name="connsiteX17908" fmla="*/ 716395 w 4972343"/>
              <a:gd name="connsiteY17908" fmla="*/ 24461 h 512833"/>
              <a:gd name="connsiteX17909" fmla="*/ 688150 w 4972343"/>
              <a:gd name="connsiteY17909" fmla="*/ 24461 h 512833"/>
              <a:gd name="connsiteX17910" fmla="*/ 694989 w 4972343"/>
              <a:gd name="connsiteY17910" fmla="*/ 31300 h 512833"/>
              <a:gd name="connsiteX17911" fmla="*/ 688150 w 4972343"/>
              <a:gd name="connsiteY17911" fmla="*/ 38139 h 512833"/>
              <a:gd name="connsiteX17912" fmla="*/ 681312 w 4972343"/>
              <a:gd name="connsiteY17912" fmla="*/ 31300 h 512833"/>
              <a:gd name="connsiteX17913" fmla="*/ 688150 w 4972343"/>
              <a:gd name="connsiteY17913" fmla="*/ 24461 h 512833"/>
              <a:gd name="connsiteX17914" fmla="*/ 659904 w 4972343"/>
              <a:gd name="connsiteY17914" fmla="*/ 24461 h 512833"/>
              <a:gd name="connsiteX17915" fmla="*/ 666743 w 4972343"/>
              <a:gd name="connsiteY17915" fmla="*/ 31300 h 512833"/>
              <a:gd name="connsiteX17916" fmla="*/ 659904 w 4972343"/>
              <a:gd name="connsiteY17916" fmla="*/ 38139 h 512833"/>
              <a:gd name="connsiteX17917" fmla="*/ 653066 w 4972343"/>
              <a:gd name="connsiteY17917" fmla="*/ 31300 h 512833"/>
              <a:gd name="connsiteX17918" fmla="*/ 659904 w 4972343"/>
              <a:gd name="connsiteY17918" fmla="*/ 24461 h 512833"/>
              <a:gd name="connsiteX17919" fmla="*/ 631660 w 4972343"/>
              <a:gd name="connsiteY17919" fmla="*/ 24461 h 512833"/>
              <a:gd name="connsiteX17920" fmla="*/ 638498 w 4972343"/>
              <a:gd name="connsiteY17920" fmla="*/ 31300 h 512833"/>
              <a:gd name="connsiteX17921" fmla="*/ 631660 w 4972343"/>
              <a:gd name="connsiteY17921" fmla="*/ 38139 h 512833"/>
              <a:gd name="connsiteX17922" fmla="*/ 624821 w 4972343"/>
              <a:gd name="connsiteY17922" fmla="*/ 31300 h 512833"/>
              <a:gd name="connsiteX17923" fmla="*/ 631660 w 4972343"/>
              <a:gd name="connsiteY17923" fmla="*/ 24461 h 512833"/>
              <a:gd name="connsiteX17924" fmla="*/ 603413 w 4972343"/>
              <a:gd name="connsiteY17924" fmla="*/ 24461 h 512833"/>
              <a:gd name="connsiteX17925" fmla="*/ 610252 w 4972343"/>
              <a:gd name="connsiteY17925" fmla="*/ 31300 h 512833"/>
              <a:gd name="connsiteX17926" fmla="*/ 603413 w 4972343"/>
              <a:gd name="connsiteY17926" fmla="*/ 38139 h 512833"/>
              <a:gd name="connsiteX17927" fmla="*/ 596574 w 4972343"/>
              <a:gd name="connsiteY17927" fmla="*/ 31300 h 512833"/>
              <a:gd name="connsiteX17928" fmla="*/ 603413 w 4972343"/>
              <a:gd name="connsiteY17928" fmla="*/ 24461 h 512833"/>
              <a:gd name="connsiteX17929" fmla="*/ 575169 w 4972343"/>
              <a:gd name="connsiteY17929" fmla="*/ 24461 h 512833"/>
              <a:gd name="connsiteX17930" fmla="*/ 582008 w 4972343"/>
              <a:gd name="connsiteY17930" fmla="*/ 31300 h 512833"/>
              <a:gd name="connsiteX17931" fmla="*/ 575169 w 4972343"/>
              <a:gd name="connsiteY17931" fmla="*/ 38139 h 512833"/>
              <a:gd name="connsiteX17932" fmla="*/ 568330 w 4972343"/>
              <a:gd name="connsiteY17932" fmla="*/ 31300 h 512833"/>
              <a:gd name="connsiteX17933" fmla="*/ 575169 w 4972343"/>
              <a:gd name="connsiteY17933" fmla="*/ 24461 h 512833"/>
              <a:gd name="connsiteX17934" fmla="*/ 546922 w 4972343"/>
              <a:gd name="connsiteY17934" fmla="*/ 24461 h 512833"/>
              <a:gd name="connsiteX17935" fmla="*/ 553761 w 4972343"/>
              <a:gd name="connsiteY17935" fmla="*/ 31300 h 512833"/>
              <a:gd name="connsiteX17936" fmla="*/ 546922 w 4972343"/>
              <a:gd name="connsiteY17936" fmla="*/ 38139 h 512833"/>
              <a:gd name="connsiteX17937" fmla="*/ 540084 w 4972343"/>
              <a:gd name="connsiteY17937" fmla="*/ 31300 h 512833"/>
              <a:gd name="connsiteX17938" fmla="*/ 546922 w 4972343"/>
              <a:gd name="connsiteY17938" fmla="*/ 24461 h 512833"/>
              <a:gd name="connsiteX17939" fmla="*/ 518677 w 4972343"/>
              <a:gd name="connsiteY17939" fmla="*/ 24461 h 512833"/>
              <a:gd name="connsiteX17940" fmla="*/ 525517 w 4972343"/>
              <a:gd name="connsiteY17940" fmla="*/ 31300 h 512833"/>
              <a:gd name="connsiteX17941" fmla="*/ 518677 w 4972343"/>
              <a:gd name="connsiteY17941" fmla="*/ 38139 h 512833"/>
              <a:gd name="connsiteX17942" fmla="*/ 511839 w 4972343"/>
              <a:gd name="connsiteY17942" fmla="*/ 31300 h 512833"/>
              <a:gd name="connsiteX17943" fmla="*/ 518677 w 4972343"/>
              <a:gd name="connsiteY17943" fmla="*/ 24461 h 512833"/>
              <a:gd name="connsiteX17944" fmla="*/ 490431 w 4972343"/>
              <a:gd name="connsiteY17944" fmla="*/ 24461 h 512833"/>
              <a:gd name="connsiteX17945" fmla="*/ 497270 w 4972343"/>
              <a:gd name="connsiteY17945" fmla="*/ 31300 h 512833"/>
              <a:gd name="connsiteX17946" fmla="*/ 490431 w 4972343"/>
              <a:gd name="connsiteY17946" fmla="*/ 38139 h 512833"/>
              <a:gd name="connsiteX17947" fmla="*/ 483592 w 4972343"/>
              <a:gd name="connsiteY17947" fmla="*/ 31300 h 512833"/>
              <a:gd name="connsiteX17948" fmla="*/ 490431 w 4972343"/>
              <a:gd name="connsiteY17948" fmla="*/ 24461 h 512833"/>
              <a:gd name="connsiteX17949" fmla="*/ 462187 w 4972343"/>
              <a:gd name="connsiteY17949" fmla="*/ 24461 h 512833"/>
              <a:gd name="connsiteX17950" fmla="*/ 469026 w 4972343"/>
              <a:gd name="connsiteY17950" fmla="*/ 31300 h 512833"/>
              <a:gd name="connsiteX17951" fmla="*/ 462187 w 4972343"/>
              <a:gd name="connsiteY17951" fmla="*/ 38139 h 512833"/>
              <a:gd name="connsiteX17952" fmla="*/ 455348 w 4972343"/>
              <a:gd name="connsiteY17952" fmla="*/ 31300 h 512833"/>
              <a:gd name="connsiteX17953" fmla="*/ 462187 w 4972343"/>
              <a:gd name="connsiteY17953" fmla="*/ 24461 h 512833"/>
              <a:gd name="connsiteX17954" fmla="*/ 433940 w 4972343"/>
              <a:gd name="connsiteY17954" fmla="*/ 24461 h 512833"/>
              <a:gd name="connsiteX17955" fmla="*/ 440779 w 4972343"/>
              <a:gd name="connsiteY17955" fmla="*/ 31300 h 512833"/>
              <a:gd name="connsiteX17956" fmla="*/ 433940 w 4972343"/>
              <a:gd name="connsiteY17956" fmla="*/ 38139 h 512833"/>
              <a:gd name="connsiteX17957" fmla="*/ 427102 w 4972343"/>
              <a:gd name="connsiteY17957" fmla="*/ 31300 h 512833"/>
              <a:gd name="connsiteX17958" fmla="*/ 433940 w 4972343"/>
              <a:gd name="connsiteY17958" fmla="*/ 24461 h 512833"/>
              <a:gd name="connsiteX17959" fmla="*/ 405696 w 4972343"/>
              <a:gd name="connsiteY17959" fmla="*/ 24461 h 512833"/>
              <a:gd name="connsiteX17960" fmla="*/ 412534 w 4972343"/>
              <a:gd name="connsiteY17960" fmla="*/ 31300 h 512833"/>
              <a:gd name="connsiteX17961" fmla="*/ 405696 w 4972343"/>
              <a:gd name="connsiteY17961" fmla="*/ 38139 h 512833"/>
              <a:gd name="connsiteX17962" fmla="*/ 398857 w 4972343"/>
              <a:gd name="connsiteY17962" fmla="*/ 31300 h 512833"/>
              <a:gd name="connsiteX17963" fmla="*/ 405696 w 4972343"/>
              <a:gd name="connsiteY17963" fmla="*/ 24461 h 512833"/>
              <a:gd name="connsiteX17964" fmla="*/ 377449 w 4972343"/>
              <a:gd name="connsiteY17964" fmla="*/ 24461 h 512833"/>
              <a:gd name="connsiteX17965" fmla="*/ 384288 w 4972343"/>
              <a:gd name="connsiteY17965" fmla="*/ 31300 h 512833"/>
              <a:gd name="connsiteX17966" fmla="*/ 377449 w 4972343"/>
              <a:gd name="connsiteY17966" fmla="*/ 38139 h 512833"/>
              <a:gd name="connsiteX17967" fmla="*/ 370611 w 4972343"/>
              <a:gd name="connsiteY17967" fmla="*/ 31300 h 512833"/>
              <a:gd name="connsiteX17968" fmla="*/ 377449 w 4972343"/>
              <a:gd name="connsiteY17968" fmla="*/ 24461 h 512833"/>
              <a:gd name="connsiteX17969" fmla="*/ 349205 w 4972343"/>
              <a:gd name="connsiteY17969" fmla="*/ 24461 h 512833"/>
              <a:gd name="connsiteX17970" fmla="*/ 356044 w 4972343"/>
              <a:gd name="connsiteY17970" fmla="*/ 31300 h 512833"/>
              <a:gd name="connsiteX17971" fmla="*/ 349205 w 4972343"/>
              <a:gd name="connsiteY17971" fmla="*/ 38139 h 512833"/>
              <a:gd name="connsiteX17972" fmla="*/ 342366 w 4972343"/>
              <a:gd name="connsiteY17972" fmla="*/ 31300 h 512833"/>
              <a:gd name="connsiteX17973" fmla="*/ 349205 w 4972343"/>
              <a:gd name="connsiteY17973" fmla="*/ 24461 h 512833"/>
              <a:gd name="connsiteX17974" fmla="*/ 320958 w 4972343"/>
              <a:gd name="connsiteY17974" fmla="*/ 24461 h 512833"/>
              <a:gd name="connsiteX17975" fmla="*/ 327797 w 4972343"/>
              <a:gd name="connsiteY17975" fmla="*/ 31300 h 512833"/>
              <a:gd name="connsiteX17976" fmla="*/ 320958 w 4972343"/>
              <a:gd name="connsiteY17976" fmla="*/ 38139 h 512833"/>
              <a:gd name="connsiteX17977" fmla="*/ 314120 w 4972343"/>
              <a:gd name="connsiteY17977" fmla="*/ 31300 h 512833"/>
              <a:gd name="connsiteX17978" fmla="*/ 320958 w 4972343"/>
              <a:gd name="connsiteY17978" fmla="*/ 24461 h 512833"/>
              <a:gd name="connsiteX17979" fmla="*/ 292714 w 4972343"/>
              <a:gd name="connsiteY17979" fmla="*/ 24461 h 512833"/>
              <a:gd name="connsiteX17980" fmla="*/ 299553 w 4972343"/>
              <a:gd name="connsiteY17980" fmla="*/ 31300 h 512833"/>
              <a:gd name="connsiteX17981" fmla="*/ 292714 w 4972343"/>
              <a:gd name="connsiteY17981" fmla="*/ 38139 h 512833"/>
              <a:gd name="connsiteX17982" fmla="*/ 285875 w 4972343"/>
              <a:gd name="connsiteY17982" fmla="*/ 31300 h 512833"/>
              <a:gd name="connsiteX17983" fmla="*/ 292714 w 4972343"/>
              <a:gd name="connsiteY17983" fmla="*/ 24461 h 512833"/>
              <a:gd name="connsiteX17984" fmla="*/ 264467 w 4972343"/>
              <a:gd name="connsiteY17984" fmla="*/ 24461 h 512833"/>
              <a:gd name="connsiteX17985" fmla="*/ 271306 w 4972343"/>
              <a:gd name="connsiteY17985" fmla="*/ 31300 h 512833"/>
              <a:gd name="connsiteX17986" fmla="*/ 264467 w 4972343"/>
              <a:gd name="connsiteY17986" fmla="*/ 38139 h 512833"/>
              <a:gd name="connsiteX17987" fmla="*/ 257629 w 4972343"/>
              <a:gd name="connsiteY17987" fmla="*/ 31300 h 512833"/>
              <a:gd name="connsiteX17988" fmla="*/ 264467 w 4972343"/>
              <a:gd name="connsiteY17988" fmla="*/ 24461 h 512833"/>
              <a:gd name="connsiteX17989" fmla="*/ 236223 w 4972343"/>
              <a:gd name="connsiteY17989" fmla="*/ 24461 h 512833"/>
              <a:gd name="connsiteX17990" fmla="*/ 243062 w 4972343"/>
              <a:gd name="connsiteY17990" fmla="*/ 31300 h 512833"/>
              <a:gd name="connsiteX17991" fmla="*/ 236223 w 4972343"/>
              <a:gd name="connsiteY17991" fmla="*/ 38139 h 512833"/>
              <a:gd name="connsiteX17992" fmla="*/ 229384 w 4972343"/>
              <a:gd name="connsiteY17992" fmla="*/ 31300 h 512833"/>
              <a:gd name="connsiteX17993" fmla="*/ 236223 w 4972343"/>
              <a:gd name="connsiteY17993" fmla="*/ 24461 h 512833"/>
              <a:gd name="connsiteX17994" fmla="*/ 207976 w 4972343"/>
              <a:gd name="connsiteY17994" fmla="*/ 24461 h 512833"/>
              <a:gd name="connsiteX17995" fmla="*/ 214815 w 4972343"/>
              <a:gd name="connsiteY17995" fmla="*/ 31300 h 512833"/>
              <a:gd name="connsiteX17996" fmla="*/ 207976 w 4972343"/>
              <a:gd name="connsiteY17996" fmla="*/ 38139 h 512833"/>
              <a:gd name="connsiteX17997" fmla="*/ 201138 w 4972343"/>
              <a:gd name="connsiteY17997" fmla="*/ 31300 h 512833"/>
              <a:gd name="connsiteX17998" fmla="*/ 207976 w 4972343"/>
              <a:gd name="connsiteY17998" fmla="*/ 24461 h 512833"/>
              <a:gd name="connsiteX17999" fmla="*/ 179732 w 4972343"/>
              <a:gd name="connsiteY17999" fmla="*/ 24461 h 512833"/>
              <a:gd name="connsiteX18000" fmla="*/ 186571 w 4972343"/>
              <a:gd name="connsiteY18000" fmla="*/ 31300 h 512833"/>
              <a:gd name="connsiteX18001" fmla="*/ 179732 w 4972343"/>
              <a:gd name="connsiteY18001" fmla="*/ 38139 h 512833"/>
              <a:gd name="connsiteX18002" fmla="*/ 172893 w 4972343"/>
              <a:gd name="connsiteY18002" fmla="*/ 31300 h 512833"/>
              <a:gd name="connsiteX18003" fmla="*/ 179732 w 4972343"/>
              <a:gd name="connsiteY18003" fmla="*/ 24461 h 512833"/>
              <a:gd name="connsiteX18004" fmla="*/ 151486 w 4972343"/>
              <a:gd name="connsiteY18004" fmla="*/ 24461 h 512833"/>
              <a:gd name="connsiteX18005" fmla="*/ 158324 w 4972343"/>
              <a:gd name="connsiteY18005" fmla="*/ 31300 h 512833"/>
              <a:gd name="connsiteX18006" fmla="*/ 151486 w 4972343"/>
              <a:gd name="connsiteY18006" fmla="*/ 38139 h 512833"/>
              <a:gd name="connsiteX18007" fmla="*/ 144647 w 4972343"/>
              <a:gd name="connsiteY18007" fmla="*/ 31300 h 512833"/>
              <a:gd name="connsiteX18008" fmla="*/ 151486 w 4972343"/>
              <a:gd name="connsiteY18008" fmla="*/ 24461 h 512833"/>
              <a:gd name="connsiteX18009" fmla="*/ 123241 w 4972343"/>
              <a:gd name="connsiteY18009" fmla="*/ 24461 h 512833"/>
              <a:gd name="connsiteX18010" fmla="*/ 130080 w 4972343"/>
              <a:gd name="connsiteY18010" fmla="*/ 31300 h 512833"/>
              <a:gd name="connsiteX18011" fmla="*/ 123241 w 4972343"/>
              <a:gd name="connsiteY18011" fmla="*/ 38139 h 512833"/>
              <a:gd name="connsiteX18012" fmla="*/ 116402 w 4972343"/>
              <a:gd name="connsiteY18012" fmla="*/ 31300 h 512833"/>
              <a:gd name="connsiteX18013" fmla="*/ 123241 w 4972343"/>
              <a:gd name="connsiteY18013" fmla="*/ 24461 h 512833"/>
              <a:gd name="connsiteX18014" fmla="*/ 94995 w 4972343"/>
              <a:gd name="connsiteY18014" fmla="*/ 24461 h 512833"/>
              <a:gd name="connsiteX18015" fmla="*/ 101834 w 4972343"/>
              <a:gd name="connsiteY18015" fmla="*/ 31300 h 512833"/>
              <a:gd name="connsiteX18016" fmla="*/ 94995 w 4972343"/>
              <a:gd name="connsiteY18016" fmla="*/ 38139 h 512833"/>
              <a:gd name="connsiteX18017" fmla="*/ 88156 w 4972343"/>
              <a:gd name="connsiteY18017" fmla="*/ 31300 h 512833"/>
              <a:gd name="connsiteX18018" fmla="*/ 94995 w 4972343"/>
              <a:gd name="connsiteY18018" fmla="*/ 24461 h 512833"/>
              <a:gd name="connsiteX18019" fmla="*/ 66749 w 4972343"/>
              <a:gd name="connsiteY18019" fmla="*/ 24461 h 512833"/>
              <a:gd name="connsiteX18020" fmla="*/ 73588 w 4972343"/>
              <a:gd name="connsiteY18020" fmla="*/ 31300 h 512833"/>
              <a:gd name="connsiteX18021" fmla="*/ 66749 w 4972343"/>
              <a:gd name="connsiteY18021" fmla="*/ 38139 h 512833"/>
              <a:gd name="connsiteX18022" fmla="*/ 59910 w 4972343"/>
              <a:gd name="connsiteY18022" fmla="*/ 31300 h 512833"/>
              <a:gd name="connsiteX18023" fmla="*/ 66749 w 4972343"/>
              <a:gd name="connsiteY18023" fmla="*/ 24461 h 512833"/>
              <a:gd name="connsiteX18024" fmla="*/ 38504 w 4972343"/>
              <a:gd name="connsiteY18024" fmla="*/ 24461 h 512833"/>
              <a:gd name="connsiteX18025" fmla="*/ 45342 w 4972343"/>
              <a:gd name="connsiteY18025" fmla="*/ 31300 h 512833"/>
              <a:gd name="connsiteX18026" fmla="*/ 38504 w 4972343"/>
              <a:gd name="connsiteY18026" fmla="*/ 38139 h 512833"/>
              <a:gd name="connsiteX18027" fmla="*/ 31665 w 4972343"/>
              <a:gd name="connsiteY18027" fmla="*/ 31300 h 512833"/>
              <a:gd name="connsiteX18028" fmla="*/ 38504 w 4972343"/>
              <a:gd name="connsiteY18028" fmla="*/ 24461 h 512833"/>
              <a:gd name="connsiteX18029" fmla="*/ 10258 w 4972343"/>
              <a:gd name="connsiteY18029" fmla="*/ 24461 h 512833"/>
              <a:gd name="connsiteX18030" fmla="*/ 17097 w 4972343"/>
              <a:gd name="connsiteY18030" fmla="*/ 31300 h 512833"/>
              <a:gd name="connsiteX18031" fmla="*/ 10258 w 4972343"/>
              <a:gd name="connsiteY18031" fmla="*/ 38139 h 512833"/>
              <a:gd name="connsiteX18032" fmla="*/ 3420 w 4972343"/>
              <a:gd name="connsiteY18032" fmla="*/ 31300 h 512833"/>
              <a:gd name="connsiteX18033" fmla="*/ 10258 w 4972343"/>
              <a:gd name="connsiteY18033" fmla="*/ 24461 h 512833"/>
              <a:gd name="connsiteX18034" fmla="*/ 0 w 4972343"/>
              <a:gd name="connsiteY18034" fmla="*/ 3864 h 512833"/>
              <a:gd name="connsiteX18035" fmla="*/ 2975 w 4972343"/>
              <a:gd name="connsiteY18035" fmla="*/ 6839 h 512833"/>
              <a:gd name="connsiteX18036" fmla="*/ 0 w 4972343"/>
              <a:gd name="connsiteY18036" fmla="*/ 9814 h 512833"/>
              <a:gd name="connsiteX18037" fmla="*/ 4967263 w 4972343"/>
              <a:gd name="connsiteY18037" fmla="*/ 0 h 512833"/>
              <a:gd name="connsiteX18038" fmla="*/ 4972343 w 4972343"/>
              <a:gd name="connsiteY18038" fmla="*/ 5080 h 512833"/>
              <a:gd name="connsiteX18039" fmla="*/ 4972343 w 4972343"/>
              <a:gd name="connsiteY18039" fmla="*/ 8598 h 512833"/>
              <a:gd name="connsiteX18040" fmla="*/ 4967263 w 4972343"/>
              <a:gd name="connsiteY18040" fmla="*/ 13678 h 512833"/>
              <a:gd name="connsiteX18041" fmla="*/ 4960425 w 4972343"/>
              <a:gd name="connsiteY18041" fmla="*/ 6839 h 512833"/>
              <a:gd name="connsiteX18042" fmla="*/ 4967263 w 4972343"/>
              <a:gd name="connsiteY18042" fmla="*/ 0 h 512833"/>
              <a:gd name="connsiteX18043" fmla="*/ 4939025 w 4972343"/>
              <a:gd name="connsiteY18043" fmla="*/ 0 h 512833"/>
              <a:gd name="connsiteX18044" fmla="*/ 4945864 w 4972343"/>
              <a:gd name="connsiteY18044" fmla="*/ 6839 h 512833"/>
              <a:gd name="connsiteX18045" fmla="*/ 4939025 w 4972343"/>
              <a:gd name="connsiteY18045" fmla="*/ 13678 h 512833"/>
              <a:gd name="connsiteX18046" fmla="*/ 4932187 w 4972343"/>
              <a:gd name="connsiteY18046" fmla="*/ 6839 h 512833"/>
              <a:gd name="connsiteX18047" fmla="*/ 4939025 w 4972343"/>
              <a:gd name="connsiteY18047" fmla="*/ 0 h 512833"/>
              <a:gd name="connsiteX18048" fmla="*/ 4910781 w 4972343"/>
              <a:gd name="connsiteY18048" fmla="*/ 0 h 512833"/>
              <a:gd name="connsiteX18049" fmla="*/ 4917619 w 4972343"/>
              <a:gd name="connsiteY18049" fmla="*/ 6839 h 512833"/>
              <a:gd name="connsiteX18050" fmla="*/ 4910781 w 4972343"/>
              <a:gd name="connsiteY18050" fmla="*/ 13678 h 512833"/>
              <a:gd name="connsiteX18051" fmla="*/ 4903942 w 4972343"/>
              <a:gd name="connsiteY18051" fmla="*/ 6839 h 512833"/>
              <a:gd name="connsiteX18052" fmla="*/ 4910781 w 4972343"/>
              <a:gd name="connsiteY18052" fmla="*/ 0 h 512833"/>
              <a:gd name="connsiteX18053" fmla="*/ 4882534 w 4972343"/>
              <a:gd name="connsiteY18053" fmla="*/ 0 h 512833"/>
              <a:gd name="connsiteX18054" fmla="*/ 4889373 w 4972343"/>
              <a:gd name="connsiteY18054" fmla="*/ 6839 h 512833"/>
              <a:gd name="connsiteX18055" fmla="*/ 4882534 w 4972343"/>
              <a:gd name="connsiteY18055" fmla="*/ 13678 h 512833"/>
              <a:gd name="connsiteX18056" fmla="*/ 4875695 w 4972343"/>
              <a:gd name="connsiteY18056" fmla="*/ 6839 h 512833"/>
              <a:gd name="connsiteX18057" fmla="*/ 4882534 w 4972343"/>
              <a:gd name="connsiteY18057" fmla="*/ 0 h 512833"/>
              <a:gd name="connsiteX18058" fmla="*/ 4854290 w 4972343"/>
              <a:gd name="connsiteY18058" fmla="*/ 0 h 512833"/>
              <a:gd name="connsiteX18059" fmla="*/ 4861128 w 4972343"/>
              <a:gd name="connsiteY18059" fmla="*/ 6839 h 512833"/>
              <a:gd name="connsiteX18060" fmla="*/ 4854290 w 4972343"/>
              <a:gd name="connsiteY18060" fmla="*/ 13678 h 512833"/>
              <a:gd name="connsiteX18061" fmla="*/ 4847451 w 4972343"/>
              <a:gd name="connsiteY18061" fmla="*/ 6839 h 512833"/>
              <a:gd name="connsiteX18062" fmla="*/ 4854290 w 4972343"/>
              <a:gd name="connsiteY18062" fmla="*/ 0 h 512833"/>
              <a:gd name="connsiteX18063" fmla="*/ 4826043 w 4972343"/>
              <a:gd name="connsiteY18063" fmla="*/ 0 h 512833"/>
              <a:gd name="connsiteX18064" fmla="*/ 4832882 w 4972343"/>
              <a:gd name="connsiteY18064" fmla="*/ 6839 h 512833"/>
              <a:gd name="connsiteX18065" fmla="*/ 4826043 w 4972343"/>
              <a:gd name="connsiteY18065" fmla="*/ 13678 h 512833"/>
              <a:gd name="connsiteX18066" fmla="*/ 4819205 w 4972343"/>
              <a:gd name="connsiteY18066" fmla="*/ 6839 h 512833"/>
              <a:gd name="connsiteX18067" fmla="*/ 4826043 w 4972343"/>
              <a:gd name="connsiteY18067" fmla="*/ 0 h 512833"/>
              <a:gd name="connsiteX18068" fmla="*/ 4797799 w 4972343"/>
              <a:gd name="connsiteY18068" fmla="*/ 0 h 512833"/>
              <a:gd name="connsiteX18069" fmla="*/ 4804638 w 4972343"/>
              <a:gd name="connsiteY18069" fmla="*/ 6839 h 512833"/>
              <a:gd name="connsiteX18070" fmla="*/ 4797799 w 4972343"/>
              <a:gd name="connsiteY18070" fmla="*/ 13678 h 512833"/>
              <a:gd name="connsiteX18071" fmla="*/ 4790960 w 4972343"/>
              <a:gd name="connsiteY18071" fmla="*/ 6839 h 512833"/>
              <a:gd name="connsiteX18072" fmla="*/ 4797799 w 4972343"/>
              <a:gd name="connsiteY18072" fmla="*/ 0 h 512833"/>
              <a:gd name="connsiteX18073" fmla="*/ 4769552 w 4972343"/>
              <a:gd name="connsiteY18073" fmla="*/ 0 h 512833"/>
              <a:gd name="connsiteX18074" fmla="*/ 4776391 w 4972343"/>
              <a:gd name="connsiteY18074" fmla="*/ 6839 h 512833"/>
              <a:gd name="connsiteX18075" fmla="*/ 4769552 w 4972343"/>
              <a:gd name="connsiteY18075" fmla="*/ 13678 h 512833"/>
              <a:gd name="connsiteX18076" fmla="*/ 4762714 w 4972343"/>
              <a:gd name="connsiteY18076" fmla="*/ 6839 h 512833"/>
              <a:gd name="connsiteX18077" fmla="*/ 4769552 w 4972343"/>
              <a:gd name="connsiteY18077" fmla="*/ 0 h 512833"/>
              <a:gd name="connsiteX18078" fmla="*/ 4741308 w 4972343"/>
              <a:gd name="connsiteY18078" fmla="*/ 0 h 512833"/>
              <a:gd name="connsiteX18079" fmla="*/ 4748147 w 4972343"/>
              <a:gd name="connsiteY18079" fmla="*/ 6839 h 512833"/>
              <a:gd name="connsiteX18080" fmla="*/ 4741308 w 4972343"/>
              <a:gd name="connsiteY18080" fmla="*/ 13678 h 512833"/>
              <a:gd name="connsiteX18081" fmla="*/ 4734469 w 4972343"/>
              <a:gd name="connsiteY18081" fmla="*/ 6839 h 512833"/>
              <a:gd name="connsiteX18082" fmla="*/ 4741308 w 4972343"/>
              <a:gd name="connsiteY18082" fmla="*/ 0 h 512833"/>
              <a:gd name="connsiteX18083" fmla="*/ 4713062 w 4972343"/>
              <a:gd name="connsiteY18083" fmla="*/ 0 h 512833"/>
              <a:gd name="connsiteX18084" fmla="*/ 4719900 w 4972343"/>
              <a:gd name="connsiteY18084" fmla="*/ 6839 h 512833"/>
              <a:gd name="connsiteX18085" fmla="*/ 4713062 w 4972343"/>
              <a:gd name="connsiteY18085" fmla="*/ 13678 h 512833"/>
              <a:gd name="connsiteX18086" fmla="*/ 4706223 w 4972343"/>
              <a:gd name="connsiteY18086" fmla="*/ 6839 h 512833"/>
              <a:gd name="connsiteX18087" fmla="*/ 4713062 w 4972343"/>
              <a:gd name="connsiteY18087" fmla="*/ 0 h 512833"/>
              <a:gd name="connsiteX18088" fmla="*/ 4684817 w 4972343"/>
              <a:gd name="connsiteY18088" fmla="*/ 0 h 512833"/>
              <a:gd name="connsiteX18089" fmla="*/ 4691656 w 4972343"/>
              <a:gd name="connsiteY18089" fmla="*/ 6839 h 512833"/>
              <a:gd name="connsiteX18090" fmla="*/ 4684817 w 4972343"/>
              <a:gd name="connsiteY18090" fmla="*/ 13678 h 512833"/>
              <a:gd name="connsiteX18091" fmla="*/ 4677978 w 4972343"/>
              <a:gd name="connsiteY18091" fmla="*/ 6839 h 512833"/>
              <a:gd name="connsiteX18092" fmla="*/ 4684817 w 4972343"/>
              <a:gd name="connsiteY18092" fmla="*/ 0 h 512833"/>
              <a:gd name="connsiteX18093" fmla="*/ 4656571 w 4972343"/>
              <a:gd name="connsiteY18093" fmla="*/ 0 h 512833"/>
              <a:gd name="connsiteX18094" fmla="*/ 4663409 w 4972343"/>
              <a:gd name="connsiteY18094" fmla="*/ 6839 h 512833"/>
              <a:gd name="connsiteX18095" fmla="*/ 4656571 w 4972343"/>
              <a:gd name="connsiteY18095" fmla="*/ 13678 h 512833"/>
              <a:gd name="connsiteX18096" fmla="*/ 4649732 w 4972343"/>
              <a:gd name="connsiteY18096" fmla="*/ 6839 h 512833"/>
              <a:gd name="connsiteX18097" fmla="*/ 4656571 w 4972343"/>
              <a:gd name="connsiteY18097" fmla="*/ 0 h 512833"/>
              <a:gd name="connsiteX18098" fmla="*/ 4628326 w 4972343"/>
              <a:gd name="connsiteY18098" fmla="*/ 0 h 512833"/>
              <a:gd name="connsiteX18099" fmla="*/ 4635165 w 4972343"/>
              <a:gd name="connsiteY18099" fmla="*/ 6839 h 512833"/>
              <a:gd name="connsiteX18100" fmla="*/ 4628326 w 4972343"/>
              <a:gd name="connsiteY18100" fmla="*/ 13678 h 512833"/>
              <a:gd name="connsiteX18101" fmla="*/ 4621487 w 4972343"/>
              <a:gd name="connsiteY18101" fmla="*/ 6839 h 512833"/>
              <a:gd name="connsiteX18102" fmla="*/ 4628326 w 4972343"/>
              <a:gd name="connsiteY18102" fmla="*/ 0 h 512833"/>
              <a:gd name="connsiteX18103" fmla="*/ 4600080 w 4972343"/>
              <a:gd name="connsiteY18103" fmla="*/ 0 h 512833"/>
              <a:gd name="connsiteX18104" fmla="*/ 4606919 w 4972343"/>
              <a:gd name="connsiteY18104" fmla="*/ 6839 h 512833"/>
              <a:gd name="connsiteX18105" fmla="*/ 4600080 w 4972343"/>
              <a:gd name="connsiteY18105" fmla="*/ 13678 h 512833"/>
              <a:gd name="connsiteX18106" fmla="*/ 4593241 w 4972343"/>
              <a:gd name="connsiteY18106" fmla="*/ 6839 h 512833"/>
              <a:gd name="connsiteX18107" fmla="*/ 4600080 w 4972343"/>
              <a:gd name="connsiteY18107" fmla="*/ 0 h 512833"/>
              <a:gd name="connsiteX18108" fmla="*/ 4571835 w 4972343"/>
              <a:gd name="connsiteY18108" fmla="*/ 0 h 512833"/>
              <a:gd name="connsiteX18109" fmla="*/ 4578674 w 4972343"/>
              <a:gd name="connsiteY18109" fmla="*/ 6839 h 512833"/>
              <a:gd name="connsiteX18110" fmla="*/ 4571835 w 4972343"/>
              <a:gd name="connsiteY18110" fmla="*/ 13678 h 512833"/>
              <a:gd name="connsiteX18111" fmla="*/ 4564996 w 4972343"/>
              <a:gd name="connsiteY18111" fmla="*/ 6839 h 512833"/>
              <a:gd name="connsiteX18112" fmla="*/ 4571835 w 4972343"/>
              <a:gd name="connsiteY18112" fmla="*/ 0 h 512833"/>
              <a:gd name="connsiteX18113" fmla="*/ 4543589 w 4972343"/>
              <a:gd name="connsiteY18113" fmla="*/ 0 h 512833"/>
              <a:gd name="connsiteX18114" fmla="*/ 4550428 w 4972343"/>
              <a:gd name="connsiteY18114" fmla="*/ 6839 h 512833"/>
              <a:gd name="connsiteX18115" fmla="*/ 4543589 w 4972343"/>
              <a:gd name="connsiteY18115" fmla="*/ 13678 h 512833"/>
              <a:gd name="connsiteX18116" fmla="*/ 4536750 w 4972343"/>
              <a:gd name="connsiteY18116" fmla="*/ 6839 h 512833"/>
              <a:gd name="connsiteX18117" fmla="*/ 4543589 w 4972343"/>
              <a:gd name="connsiteY18117" fmla="*/ 0 h 512833"/>
              <a:gd name="connsiteX18118" fmla="*/ 4515344 w 4972343"/>
              <a:gd name="connsiteY18118" fmla="*/ 0 h 512833"/>
              <a:gd name="connsiteX18119" fmla="*/ 4522183 w 4972343"/>
              <a:gd name="connsiteY18119" fmla="*/ 6839 h 512833"/>
              <a:gd name="connsiteX18120" fmla="*/ 4515344 w 4972343"/>
              <a:gd name="connsiteY18120" fmla="*/ 13678 h 512833"/>
              <a:gd name="connsiteX18121" fmla="*/ 4508505 w 4972343"/>
              <a:gd name="connsiteY18121" fmla="*/ 6839 h 512833"/>
              <a:gd name="connsiteX18122" fmla="*/ 4515344 w 4972343"/>
              <a:gd name="connsiteY18122" fmla="*/ 0 h 512833"/>
              <a:gd name="connsiteX18123" fmla="*/ 4487098 w 4972343"/>
              <a:gd name="connsiteY18123" fmla="*/ 0 h 512833"/>
              <a:gd name="connsiteX18124" fmla="*/ 4493937 w 4972343"/>
              <a:gd name="connsiteY18124" fmla="*/ 6839 h 512833"/>
              <a:gd name="connsiteX18125" fmla="*/ 4487098 w 4972343"/>
              <a:gd name="connsiteY18125" fmla="*/ 13678 h 512833"/>
              <a:gd name="connsiteX18126" fmla="*/ 4480259 w 4972343"/>
              <a:gd name="connsiteY18126" fmla="*/ 6839 h 512833"/>
              <a:gd name="connsiteX18127" fmla="*/ 4487098 w 4972343"/>
              <a:gd name="connsiteY18127" fmla="*/ 0 h 512833"/>
              <a:gd name="connsiteX18128" fmla="*/ 4458853 w 4972343"/>
              <a:gd name="connsiteY18128" fmla="*/ 0 h 512833"/>
              <a:gd name="connsiteX18129" fmla="*/ 4465692 w 4972343"/>
              <a:gd name="connsiteY18129" fmla="*/ 6839 h 512833"/>
              <a:gd name="connsiteX18130" fmla="*/ 4458853 w 4972343"/>
              <a:gd name="connsiteY18130" fmla="*/ 13678 h 512833"/>
              <a:gd name="connsiteX18131" fmla="*/ 4452014 w 4972343"/>
              <a:gd name="connsiteY18131" fmla="*/ 6839 h 512833"/>
              <a:gd name="connsiteX18132" fmla="*/ 4458853 w 4972343"/>
              <a:gd name="connsiteY18132" fmla="*/ 0 h 512833"/>
              <a:gd name="connsiteX18133" fmla="*/ 4430607 w 4972343"/>
              <a:gd name="connsiteY18133" fmla="*/ 0 h 512833"/>
              <a:gd name="connsiteX18134" fmla="*/ 4437446 w 4972343"/>
              <a:gd name="connsiteY18134" fmla="*/ 6839 h 512833"/>
              <a:gd name="connsiteX18135" fmla="*/ 4430607 w 4972343"/>
              <a:gd name="connsiteY18135" fmla="*/ 13678 h 512833"/>
              <a:gd name="connsiteX18136" fmla="*/ 4423768 w 4972343"/>
              <a:gd name="connsiteY18136" fmla="*/ 6839 h 512833"/>
              <a:gd name="connsiteX18137" fmla="*/ 4430607 w 4972343"/>
              <a:gd name="connsiteY18137" fmla="*/ 0 h 512833"/>
              <a:gd name="connsiteX18138" fmla="*/ 4402362 w 4972343"/>
              <a:gd name="connsiteY18138" fmla="*/ 0 h 512833"/>
              <a:gd name="connsiteX18139" fmla="*/ 4409201 w 4972343"/>
              <a:gd name="connsiteY18139" fmla="*/ 6839 h 512833"/>
              <a:gd name="connsiteX18140" fmla="*/ 4402362 w 4972343"/>
              <a:gd name="connsiteY18140" fmla="*/ 13678 h 512833"/>
              <a:gd name="connsiteX18141" fmla="*/ 4395523 w 4972343"/>
              <a:gd name="connsiteY18141" fmla="*/ 6839 h 512833"/>
              <a:gd name="connsiteX18142" fmla="*/ 4402362 w 4972343"/>
              <a:gd name="connsiteY18142" fmla="*/ 0 h 512833"/>
              <a:gd name="connsiteX18143" fmla="*/ 4374116 w 4972343"/>
              <a:gd name="connsiteY18143" fmla="*/ 0 h 512833"/>
              <a:gd name="connsiteX18144" fmla="*/ 4380955 w 4972343"/>
              <a:gd name="connsiteY18144" fmla="*/ 6839 h 512833"/>
              <a:gd name="connsiteX18145" fmla="*/ 4374116 w 4972343"/>
              <a:gd name="connsiteY18145" fmla="*/ 13678 h 512833"/>
              <a:gd name="connsiteX18146" fmla="*/ 4367277 w 4972343"/>
              <a:gd name="connsiteY18146" fmla="*/ 6839 h 512833"/>
              <a:gd name="connsiteX18147" fmla="*/ 4374116 w 4972343"/>
              <a:gd name="connsiteY18147" fmla="*/ 0 h 512833"/>
              <a:gd name="connsiteX18148" fmla="*/ 4345871 w 4972343"/>
              <a:gd name="connsiteY18148" fmla="*/ 0 h 512833"/>
              <a:gd name="connsiteX18149" fmla="*/ 4352710 w 4972343"/>
              <a:gd name="connsiteY18149" fmla="*/ 6839 h 512833"/>
              <a:gd name="connsiteX18150" fmla="*/ 4345871 w 4972343"/>
              <a:gd name="connsiteY18150" fmla="*/ 13678 h 512833"/>
              <a:gd name="connsiteX18151" fmla="*/ 4339032 w 4972343"/>
              <a:gd name="connsiteY18151" fmla="*/ 6839 h 512833"/>
              <a:gd name="connsiteX18152" fmla="*/ 4345871 w 4972343"/>
              <a:gd name="connsiteY18152" fmla="*/ 0 h 512833"/>
              <a:gd name="connsiteX18153" fmla="*/ 4317625 w 4972343"/>
              <a:gd name="connsiteY18153" fmla="*/ 0 h 512833"/>
              <a:gd name="connsiteX18154" fmla="*/ 4324464 w 4972343"/>
              <a:gd name="connsiteY18154" fmla="*/ 6839 h 512833"/>
              <a:gd name="connsiteX18155" fmla="*/ 4317625 w 4972343"/>
              <a:gd name="connsiteY18155" fmla="*/ 13678 h 512833"/>
              <a:gd name="connsiteX18156" fmla="*/ 4310786 w 4972343"/>
              <a:gd name="connsiteY18156" fmla="*/ 6839 h 512833"/>
              <a:gd name="connsiteX18157" fmla="*/ 4317625 w 4972343"/>
              <a:gd name="connsiteY18157" fmla="*/ 0 h 512833"/>
              <a:gd name="connsiteX18158" fmla="*/ 4289380 w 4972343"/>
              <a:gd name="connsiteY18158" fmla="*/ 0 h 512833"/>
              <a:gd name="connsiteX18159" fmla="*/ 4296219 w 4972343"/>
              <a:gd name="connsiteY18159" fmla="*/ 6839 h 512833"/>
              <a:gd name="connsiteX18160" fmla="*/ 4289380 w 4972343"/>
              <a:gd name="connsiteY18160" fmla="*/ 13678 h 512833"/>
              <a:gd name="connsiteX18161" fmla="*/ 4282541 w 4972343"/>
              <a:gd name="connsiteY18161" fmla="*/ 6839 h 512833"/>
              <a:gd name="connsiteX18162" fmla="*/ 4289380 w 4972343"/>
              <a:gd name="connsiteY18162" fmla="*/ 0 h 512833"/>
              <a:gd name="connsiteX18163" fmla="*/ 4261134 w 4972343"/>
              <a:gd name="connsiteY18163" fmla="*/ 0 h 512833"/>
              <a:gd name="connsiteX18164" fmla="*/ 4267973 w 4972343"/>
              <a:gd name="connsiteY18164" fmla="*/ 6839 h 512833"/>
              <a:gd name="connsiteX18165" fmla="*/ 4261134 w 4972343"/>
              <a:gd name="connsiteY18165" fmla="*/ 13678 h 512833"/>
              <a:gd name="connsiteX18166" fmla="*/ 4254295 w 4972343"/>
              <a:gd name="connsiteY18166" fmla="*/ 6839 h 512833"/>
              <a:gd name="connsiteX18167" fmla="*/ 4261134 w 4972343"/>
              <a:gd name="connsiteY18167" fmla="*/ 0 h 512833"/>
              <a:gd name="connsiteX18168" fmla="*/ 4232889 w 4972343"/>
              <a:gd name="connsiteY18168" fmla="*/ 0 h 512833"/>
              <a:gd name="connsiteX18169" fmla="*/ 4239728 w 4972343"/>
              <a:gd name="connsiteY18169" fmla="*/ 6839 h 512833"/>
              <a:gd name="connsiteX18170" fmla="*/ 4232889 w 4972343"/>
              <a:gd name="connsiteY18170" fmla="*/ 13678 h 512833"/>
              <a:gd name="connsiteX18171" fmla="*/ 4226050 w 4972343"/>
              <a:gd name="connsiteY18171" fmla="*/ 6839 h 512833"/>
              <a:gd name="connsiteX18172" fmla="*/ 4232889 w 4972343"/>
              <a:gd name="connsiteY18172" fmla="*/ 0 h 512833"/>
              <a:gd name="connsiteX18173" fmla="*/ 4204643 w 4972343"/>
              <a:gd name="connsiteY18173" fmla="*/ 0 h 512833"/>
              <a:gd name="connsiteX18174" fmla="*/ 4211482 w 4972343"/>
              <a:gd name="connsiteY18174" fmla="*/ 6839 h 512833"/>
              <a:gd name="connsiteX18175" fmla="*/ 4204643 w 4972343"/>
              <a:gd name="connsiteY18175" fmla="*/ 13678 h 512833"/>
              <a:gd name="connsiteX18176" fmla="*/ 4197804 w 4972343"/>
              <a:gd name="connsiteY18176" fmla="*/ 6839 h 512833"/>
              <a:gd name="connsiteX18177" fmla="*/ 4204643 w 4972343"/>
              <a:gd name="connsiteY18177" fmla="*/ 0 h 512833"/>
              <a:gd name="connsiteX18178" fmla="*/ 4176398 w 4972343"/>
              <a:gd name="connsiteY18178" fmla="*/ 0 h 512833"/>
              <a:gd name="connsiteX18179" fmla="*/ 4183237 w 4972343"/>
              <a:gd name="connsiteY18179" fmla="*/ 6839 h 512833"/>
              <a:gd name="connsiteX18180" fmla="*/ 4176398 w 4972343"/>
              <a:gd name="connsiteY18180" fmla="*/ 13678 h 512833"/>
              <a:gd name="connsiteX18181" fmla="*/ 4169560 w 4972343"/>
              <a:gd name="connsiteY18181" fmla="*/ 6839 h 512833"/>
              <a:gd name="connsiteX18182" fmla="*/ 4176398 w 4972343"/>
              <a:gd name="connsiteY18182" fmla="*/ 0 h 512833"/>
              <a:gd name="connsiteX18183" fmla="*/ 4148152 w 4972343"/>
              <a:gd name="connsiteY18183" fmla="*/ 0 h 512833"/>
              <a:gd name="connsiteX18184" fmla="*/ 4154991 w 4972343"/>
              <a:gd name="connsiteY18184" fmla="*/ 6839 h 512833"/>
              <a:gd name="connsiteX18185" fmla="*/ 4148152 w 4972343"/>
              <a:gd name="connsiteY18185" fmla="*/ 13678 h 512833"/>
              <a:gd name="connsiteX18186" fmla="*/ 4141313 w 4972343"/>
              <a:gd name="connsiteY18186" fmla="*/ 6839 h 512833"/>
              <a:gd name="connsiteX18187" fmla="*/ 4148152 w 4972343"/>
              <a:gd name="connsiteY18187" fmla="*/ 0 h 512833"/>
              <a:gd name="connsiteX18188" fmla="*/ 4119906 w 4972343"/>
              <a:gd name="connsiteY18188" fmla="*/ 0 h 512833"/>
              <a:gd name="connsiteX18189" fmla="*/ 4126745 w 4972343"/>
              <a:gd name="connsiteY18189" fmla="*/ 6839 h 512833"/>
              <a:gd name="connsiteX18190" fmla="*/ 4119906 w 4972343"/>
              <a:gd name="connsiteY18190" fmla="*/ 13678 h 512833"/>
              <a:gd name="connsiteX18191" fmla="*/ 4113067 w 4972343"/>
              <a:gd name="connsiteY18191" fmla="*/ 6839 h 512833"/>
              <a:gd name="connsiteX18192" fmla="*/ 4119906 w 4972343"/>
              <a:gd name="connsiteY18192" fmla="*/ 0 h 512833"/>
              <a:gd name="connsiteX18193" fmla="*/ 4091661 w 4972343"/>
              <a:gd name="connsiteY18193" fmla="*/ 0 h 512833"/>
              <a:gd name="connsiteX18194" fmla="*/ 4098500 w 4972343"/>
              <a:gd name="connsiteY18194" fmla="*/ 6839 h 512833"/>
              <a:gd name="connsiteX18195" fmla="*/ 4091661 w 4972343"/>
              <a:gd name="connsiteY18195" fmla="*/ 13678 h 512833"/>
              <a:gd name="connsiteX18196" fmla="*/ 4084822 w 4972343"/>
              <a:gd name="connsiteY18196" fmla="*/ 6839 h 512833"/>
              <a:gd name="connsiteX18197" fmla="*/ 4091661 w 4972343"/>
              <a:gd name="connsiteY18197" fmla="*/ 0 h 512833"/>
              <a:gd name="connsiteX18198" fmla="*/ 4063415 w 4972343"/>
              <a:gd name="connsiteY18198" fmla="*/ 0 h 512833"/>
              <a:gd name="connsiteX18199" fmla="*/ 4070253 w 4972343"/>
              <a:gd name="connsiteY18199" fmla="*/ 6839 h 512833"/>
              <a:gd name="connsiteX18200" fmla="*/ 4063415 w 4972343"/>
              <a:gd name="connsiteY18200" fmla="*/ 13678 h 512833"/>
              <a:gd name="connsiteX18201" fmla="*/ 4056576 w 4972343"/>
              <a:gd name="connsiteY18201" fmla="*/ 6839 h 512833"/>
              <a:gd name="connsiteX18202" fmla="*/ 4063415 w 4972343"/>
              <a:gd name="connsiteY18202" fmla="*/ 0 h 512833"/>
              <a:gd name="connsiteX18203" fmla="*/ 4035170 w 4972343"/>
              <a:gd name="connsiteY18203" fmla="*/ 0 h 512833"/>
              <a:gd name="connsiteX18204" fmla="*/ 4042009 w 4972343"/>
              <a:gd name="connsiteY18204" fmla="*/ 6839 h 512833"/>
              <a:gd name="connsiteX18205" fmla="*/ 4035170 w 4972343"/>
              <a:gd name="connsiteY18205" fmla="*/ 13678 h 512833"/>
              <a:gd name="connsiteX18206" fmla="*/ 4028331 w 4972343"/>
              <a:gd name="connsiteY18206" fmla="*/ 6839 h 512833"/>
              <a:gd name="connsiteX18207" fmla="*/ 4035170 w 4972343"/>
              <a:gd name="connsiteY18207" fmla="*/ 0 h 512833"/>
              <a:gd name="connsiteX18208" fmla="*/ 4006924 w 4972343"/>
              <a:gd name="connsiteY18208" fmla="*/ 0 h 512833"/>
              <a:gd name="connsiteX18209" fmla="*/ 4013763 w 4972343"/>
              <a:gd name="connsiteY18209" fmla="*/ 6839 h 512833"/>
              <a:gd name="connsiteX18210" fmla="*/ 4006924 w 4972343"/>
              <a:gd name="connsiteY18210" fmla="*/ 13678 h 512833"/>
              <a:gd name="connsiteX18211" fmla="*/ 4000085 w 4972343"/>
              <a:gd name="connsiteY18211" fmla="*/ 6839 h 512833"/>
              <a:gd name="connsiteX18212" fmla="*/ 4006924 w 4972343"/>
              <a:gd name="connsiteY18212" fmla="*/ 0 h 512833"/>
              <a:gd name="connsiteX18213" fmla="*/ 3978679 w 4972343"/>
              <a:gd name="connsiteY18213" fmla="*/ 0 h 512833"/>
              <a:gd name="connsiteX18214" fmla="*/ 3985518 w 4972343"/>
              <a:gd name="connsiteY18214" fmla="*/ 6839 h 512833"/>
              <a:gd name="connsiteX18215" fmla="*/ 3978679 w 4972343"/>
              <a:gd name="connsiteY18215" fmla="*/ 13678 h 512833"/>
              <a:gd name="connsiteX18216" fmla="*/ 3971840 w 4972343"/>
              <a:gd name="connsiteY18216" fmla="*/ 6839 h 512833"/>
              <a:gd name="connsiteX18217" fmla="*/ 3978679 w 4972343"/>
              <a:gd name="connsiteY18217" fmla="*/ 0 h 512833"/>
              <a:gd name="connsiteX18218" fmla="*/ 3950433 w 4972343"/>
              <a:gd name="connsiteY18218" fmla="*/ 0 h 512833"/>
              <a:gd name="connsiteX18219" fmla="*/ 3957272 w 4972343"/>
              <a:gd name="connsiteY18219" fmla="*/ 6839 h 512833"/>
              <a:gd name="connsiteX18220" fmla="*/ 3950433 w 4972343"/>
              <a:gd name="connsiteY18220" fmla="*/ 13678 h 512833"/>
              <a:gd name="connsiteX18221" fmla="*/ 3943594 w 4972343"/>
              <a:gd name="connsiteY18221" fmla="*/ 6839 h 512833"/>
              <a:gd name="connsiteX18222" fmla="*/ 3950433 w 4972343"/>
              <a:gd name="connsiteY18222" fmla="*/ 0 h 512833"/>
              <a:gd name="connsiteX18223" fmla="*/ 3922188 w 4972343"/>
              <a:gd name="connsiteY18223" fmla="*/ 0 h 512833"/>
              <a:gd name="connsiteX18224" fmla="*/ 3929027 w 4972343"/>
              <a:gd name="connsiteY18224" fmla="*/ 6839 h 512833"/>
              <a:gd name="connsiteX18225" fmla="*/ 3922188 w 4972343"/>
              <a:gd name="connsiteY18225" fmla="*/ 13678 h 512833"/>
              <a:gd name="connsiteX18226" fmla="*/ 3915349 w 4972343"/>
              <a:gd name="connsiteY18226" fmla="*/ 6839 h 512833"/>
              <a:gd name="connsiteX18227" fmla="*/ 3922188 w 4972343"/>
              <a:gd name="connsiteY18227" fmla="*/ 0 h 512833"/>
              <a:gd name="connsiteX18228" fmla="*/ 3893942 w 4972343"/>
              <a:gd name="connsiteY18228" fmla="*/ 0 h 512833"/>
              <a:gd name="connsiteX18229" fmla="*/ 3900781 w 4972343"/>
              <a:gd name="connsiteY18229" fmla="*/ 6839 h 512833"/>
              <a:gd name="connsiteX18230" fmla="*/ 3893942 w 4972343"/>
              <a:gd name="connsiteY18230" fmla="*/ 13678 h 512833"/>
              <a:gd name="connsiteX18231" fmla="*/ 3887103 w 4972343"/>
              <a:gd name="connsiteY18231" fmla="*/ 6839 h 512833"/>
              <a:gd name="connsiteX18232" fmla="*/ 3893942 w 4972343"/>
              <a:gd name="connsiteY18232" fmla="*/ 0 h 512833"/>
              <a:gd name="connsiteX18233" fmla="*/ 3865697 w 4972343"/>
              <a:gd name="connsiteY18233" fmla="*/ 0 h 512833"/>
              <a:gd name="connsiteX18234" fmla="*/ 3872536 w 4972343"/>
              <a:gd name="connsiteY18234" fmla="*/ 6839 h 512833"/>
              <a:gd name="connsiteX18235" fmla="*/ 3865697 w 4972343"/>
              <a:gd name="connsiteY18235" fmla="*/ 13678 h 512833"/>
              <a:gd name="connsiteX18236" fmla="*/ 3858858 w 4972343"/>
              <a:gd name="connsiteY18236" fmla="*/ 6839 h 512833"/>
              <a:gd name="connsiteX18237" fmla="*/ 3865697 w 4972343"/>
              <a:gd name="connsiteY18237" fmla="*/ 0 h 512833"/>
              <a:gd name="connsiteX18238" fmla="*/ 3837451 w 4972343"/>
              <a:gd name="connsiteY18238" fmla="*/ 0 h 512833"/>
              <a:gd name="connsiteX18239" fmla="*/ 3844290 w 4972343"/>
              <a:gd name="connsiteY18239" fmla="*/ 6839 h 512833"/>
              <a:gd name="connsiteX18240" fmla="*/ 3837451 w 4972343"/>
              <a:gd name="connsiteY18240" fmla="*/ 13678 h 512833"/>
              <a:gd name="connsiteX18241" fmla="*/ 3830612 w 4972343"/>
              <a:gd name="connsiteY18241" fmla="*/ 6839 h 512833"/>
              <a:gd name="connsiteX18242" fmla="*/ 3837451 w 4972343"/>
              <a:gd name="connsiteY18242" fmla="*/ 0 h 512833"/>
              <a:gd name="connsiteX18243" fmla="*/ 3809206 w 4972343"/>
              <a:gd name="connsiteY18243" fmla="*/ 0 h 512833"/>
              <a:gd name="connsiteX18244" fmla="*/ 3816045 w 4972343"/>
              <a:gd name="connsiteY18244" fmla="*/ 6839 h 512833"/>
              <a:gd name="connsiteX18245" fmla="*/ 3809206 w 4972343"/>
              <a:gd name="connsiteY18245" fmla="*/ 13678 h 512833"/>
              <a:gd name="connsiteX18246" fmla="*/ 3802367 w 4972343"/>
              <a:gd name="connsiteY18246" fmla="*/ 6839 h 512833"/>
              <a:gd name="connsiteX18247" fmla="*/ 3809206 w 4972343"/>
              <a:gd name="connsiteY18247" fmla="*/ 0 h 512833"/>
              <a:gd name="connsiteX18248" fmla="*/ 3780960 w 4972343"/>
              <a:gd name="connsiteY18248" fmla="*/ 0 h 512833"/>
              <a:gd name="connsiteX18249" fmla="*/ 3787799 w 4972343"/>
              <a:gd name="connsiteY18249" fmla="*/ 6839 h 512833"/>
              <a:gd name="connsiteX18250" fmla="*/ 3780960 w 4972343"/>
              <a:gd name="connsiteY18250" fmla="*/ 13678 h 512833"/>
              <a:gd name="connsiteX18251" fmla="*/ 3774121 w 4972343"/>
              <a:gd name="connsiteY18251" fmla="*/ 6839 h 512833"/>
              <a:gd name="connsiteX18252" fmla="*/ 3780960 w 4972343"/>
              <a:gd name="connsiteY18252" fmla="*/ 0 h 512833"/>
              <a:gd name="connsiteX18253" fmla="*/ 3752715 w 4972343"/>
              <a:gd name="connsiteY18253" fmla="*/ 0 h 512833"/>
              <a:gd name="connsiteX18254" fmla="*/ 3759554 w 4972343"/>
              <a:gd name="connsiteY18254" fmla="*/ 6839 h 512833"/>
              <a:gd name="connsiteX18255" fmla="*/ 3752715 w 4972343"/>
              <a:gd name="connsiteY18255" fmla="*/ 13678 h 512833"/>
              <a:gd name="connsiteX18256" fmla="*/ 3745876 w 4972343"/>
              <a:gd name="connsiteY18256" fmla="*/ 6839 h 512833"/>
              <a:gd name="connsiteX18257" fmla="*/ 3752715 w 4972343"/>
              <a:gd name="connsiteY18257" fmla="*/ 0 h 512833"/>
              <a:gd name="connsiteX18258" fmla="*/ 3724469 w 4972343"/>
              <a:gd name="connsiteY18258" fmla="*/ 0 h 512833"/>
              <a:gd name="connsiteX18259" fmla="*/ 3731308 w 4972343"/>
              <a:gd name="connsiteY18259" fmla="*/ 6839 h 512833"/>
              <a:gd name="connsiteX18260" fmla="*/ 3724469 w 4972343"/>
              <a:gd name="connsiteY18260" fmla="*/ 13678 h 512833"/>
              <a:gd name="connsiteX18261" fmla="*/ 3717630 w 4972343"/>
              <a:gd name="connsiteY18261" fmla="*/ 6839 h 512833"/>
              <a:gd name="connsiteX18262" fmla="*/ 3724469 w 4972343"/>
              <a:gd name="connsiteY18262" fmla="*/ 0 h 512833"/>
              <a:gd name="connsiteX18263" fmla="*/ 3696224 w 4972343"/>
              <a:gd name="connsiteY18263" fmla="*/ 0 h 512833"/>
              <a:gd name="connsiteX18264" fmla="*/ 3703063 w 4972343"/>
              <a:gd name="connsiteY18264" fmla="*/ 6839 h 512833"/>
              <a:gd name="connsiteX18265" fmla="*/ 3696224 w 4972343"/>
              <a:gd name="connsiteY18265" fmla="*/ 13678 h 512833"/>
              <a:gd name="connsiteX18266" fmla="*/ 3689386 w 4972343"/>
              <a:gd name="connsiteY18266" fmla="*/ 6839 h 512833"/>
              <a:gd name="connsiteX18267" fmla="*/ 3696224 w 4972343"/>
              <a:gd name="connsiteY18267" fmla="*/ 0 h 512833"/>
              <a:gd name="connsiteX18268" fmla="*/ 3667978 w 4972343"/>
              <a:gd name="connsiteY18268" fmla="*/ 0 h 512833"/>
              <a:gd name="connsiteX18269" fmla="*/ 3674817 w 4972343"/>
              <a:gd name="connsiteY18269" fmla="*/ 6839 h 512833"/>
              <a:gd name="connsiteX18270" fmla="*/ 3667978 w 4972343"/>
              <a:gd name="connsiteY18270" fmla="*/ 13678 h 512833"/>
              <a:gd name="connsiteX18271" fmla="*/ 3661139 w 4972343"/>
              <a:gd name="connsiteY18271" fmla="*/ 6839 h 512833"/>
              <a:gd name="connsiteX18272" fmla="*/ 3667978 w 4972343"/>
              <a:gd name="connsiteY18272" fmla="*/ 0 h 512833"/>
              <a:gd name="connsiteX18273" fmla="*/ 3639733 w 4972343"/>
              <a:gd name="connsiteY18273" fmla="*/ 0 h 512833"/>
              <a:gd name="connsiteX18274" fmla="*/ 3646572 w 4972343"/>
              <a:gd name="connsiteY18274" fmla="*/ 6839 h 512833"/>
              <a:gd name="connsiteX18275" fmla="*/ 3639733 w 4972343"/>
              <a:gd name="connsiteY18275" fmla="*/ 13678 h 512833"/>
              <a:gd name="connsiteX18276" fmla="*/ 3632894 w 4972343"/>
              <a:gd name="connsiteY18276" fmla="*/ 6839 h 512833"/>
              <a:gd name="connsiteX18277" fmla="*/ 3639733 w 4972343"/>
              <a:gd name="connsiteY18277" fmla="*/ 0 h 512833"/>
              <a:gd name="connsiteX18278" fmla="*/ 3611487 w 4972343"/>
              <a:gd name="connsiteY18278" fmla="*/ 0 h 512833"/>
              <a:gd name="connsiteX18279" fmla="*/ 3618326 w 4972343"/>
              <a:gd name="connsiteY18279" fmla="*/ 6839 h 512833"/>
              <a:gd name="connsiteX18280" fmla="*/ 3611487 w 4972343"/>
              <a:gd name="connsiteY18280" fmla="*/ 13678 h 512833"/>
              <a:gd name="connsiteX18281" fmla="*/ 3604648 w 4972343"/>
              <a:gd name="connsiteY18281" fmla="*/ 6839 h 512833"/>
              <a:gd name="connsiteX18282" fmla="*/ 3611487 w 4972343"/>
              <a:gd name="connsiteY18282" fmla="*/ 0 h 512833"/>
              <a:gd name="connsiteX18283" fmla="*/ 3583242 w 4972343"/>
              <a:gd name="connsiteY18283" fmla="*/ 0 h 512833"/>
              <a:gd name="connsiteX18284" fmla="*/ 3590081 w 4972343"/>
              <a:gd name="connsiteY18284" fmla="*/ 6839 h 512833"/>
              <a:gd name="connsiteX18285" fmla="*/ 3583242 w 4972343"/>
              <a:gd name="connsiteY18285" fmla="*/ 13678 h 512833"/>
              <a:gd name="connsiteX18286" fmla="*/ 3576404 w 4972343"/>
              <a:gd name="connsiteY18286" fmla="*/ 6839 h 512833"/>
              <a:gd name="connsiteX18287" fmla="*/ 3583242 w 4972343"/>
              <a:gd name="connsiteY18287" fmla="*/ 0 h 512833"/>
              <a:gd name="connsiteX18288" fmla="*/ 3554996 w 4972343"/>
              <a:gd name="connsiteY18288" fmla="*/ 0 h 512833"/>
              <a:gd name="connsiteX18289" fmla="*/ 3561835 w 4972343"/>
              <a:gd name="connsiteY18289" fmla="*/ 6839 h 512833"/>
              <a:gd name="connsiteX18290" fmla="*/ 3554996 w 4972343"/>
              <a:gd name="connsiteY18290" fmla="*/ 13678 h 512833"/>
              <a:gd name="connsiteX18291" fmla="*/ 3548157 w 4972343"/>
              <a:gd name="connsiteY18291" fmla="*/ 6839 h 512833"/>
              <a:gd name="connsiteX18292" fmla="*/ 3554996 w 4972343"/>
              <a:gd name="connsiteY18292" fmla="*/ 0 h 512833"/>
              <a:gd name="connsiteX18293" fmla="*/ 3526751 w 4972343"/>
              <a:gd name="connsiteY18293" fmla="*/ 0 h 512833"/>
              <a:gd name="connsiteX18294" fmla="*/ 3533590 w 4972343"/>
              <a:gd name="connsiteY18294" fmla="*/ 6839 h 512833"/>
              <a:gd name="connsiteX18295" fmla="*/ 3526751 w 4972343"/>
              <a:gd name="connsiteY18295" fmla="*/ 13678 h 512833"/>
              <a:gd name="connsiteX18296" fmla="*/ 3519913 w 4972343"/>
              <a:gd name="connsiteY18296" fmla="*/ 6839 h 512833"/>
              <a:gd name="connsiteX18297" fmla="*/ 3526751 w 4972343"/>
              <a:gd name="connsiteY18297" fmla="*/ 0 h 512833"/>
              <a:gd name="connsiteX18298" fmla="*/ 3498505 w 4972343"/>
              <a:gd name="connsiteY18298" fmla="*/ 0 h 512833"/>
              <a:gd name="connsiteX18299" fmla="*/ 3505344 w 4972343"/>
              <a:gd name="connsiteY18299" fmla="*/ 6839 h 512833"/>
              <a:gd name="connsiteX18300" fmla="*/ 3498505 w 4972343"/>
              <a:gd name="connsiteY18300" fmla="*/ 13678 h 512833"/>
              <a:gd name="connsiteX18301" fmla="*/ 3491666 w 4972343"/>
              <a:gd name="connsiteY18301" fmla="*/ 6839 h 512833"/>
              <a:gd name="connsiteX18302" fmla="*/ 3498505 w 4972343"/>
              <a:gd name="connsiteY18302" fmla="*/ 0 h 512833"/>
              <a:gd name="connsiteX18303" fmla="*/ 3470260 w 4972343"/>
              <a:gd name="connsiteY18303" fmla="*/ 0 h 512833"/>
              <a:gd name="connsiteX18304" fmla="*/ 3477099 w 4972343"/>
              <a:gd name="connsiteY18304" fmla="*/ 6839 h 512833"/>
              <a:gd name="connsiteX18305" fmla="*/ 3470260 w 4972343"/>
              <a:gd name="connsiteY18305" fmla="*/ 13678 h 512833"/>
              <a:gd name="connsiteX18306" fmla="*/ 3463421 w 4972343"/>
              <a:gd name="connsiteY18306" fmla="*/ 6839 h 512833"/>
              <a:gd name="connsiteX18307" fmla="*/ 3470260 w 4972343"/>
              <a:gd name="connsiteY18307" fmla="*/ 0 h 512833"/>
              <a:gd name="connsiteX18308" fmla="*/ 3442014 w 4972343"/>
              <a:gd name="connsiteY18308" fmla="*/ 0 h 512833"/>
              <a:gd name="connsiteX18309" fmla="*/ 3448853 w 4972343"/>
              <a:gd name="connsiteY18309" fmla="*/ 6839 h 512833"/>
              <a:gd name="connsiteX18310" fmla="*/ 3442014 w 4972343"/>
              <a:gd name="connsiteY18310" fmla="*/ 13678 h 512833"/>
              <a:gd name="connsiteX18311" fmla="*/ 3435176 w 4972343"/>
              <a:gd name="connsiteY18311" fmla="*/ 6839 h 512833"/>
              <a:gd name="connsiteX18312" fmla="*/ 3442014 w 4972343"/>
              <a:gd name="connsiteY18312" fmla="*/ 0 h 512833"/>
              <a:gd name="connsiteX18313" fmla="*/ 3413769 w 4972343"/>
              <a:gd name="connsiteY18313" fmla="*/ 0 h 512833"/>
              <a:gd name="connsiteX18314" fmla="*/ 3420608 w 4972343"/>
              <a:gd name="connsiteY18314" fmla="*/ 6839 h 512833"/>
              <a:gd name="connsiteX18315" fmla="*/ 3413769 w 4972343"/>
              <a:gd name="connsiteY18315" fmla="*/ 13678 h 512833"/>
              <a:gd name="connsiteX18316" fmla="*/ 3406930 w 4972343"/>
              <a:gd name="connsiteY18316" fmla="*/ 6839 h 512833"/>
              <a:gd name="connsiteX18317" fmla="*/ 3413769 w 4972343"/>
              <a:gd name="connsiteY18317" fmla="*/ 0 h 512833"/>
              <a:gd name="connsiteX18318" fmla="*/ 3385524 w 4972343"/>
              <a:gd name="connsiteY18318" fmla="*/ 0 h 512833"/>
              <a:gd name="connsiteX18319" fmla="*/ 3392363 w 4972343"/>
              <a:gd name="connsiteY18319" fmla="*/ 6839 h 512833"/>
              <a:gd name="connsiteX18320" fmla="*/ 3385524 w 4972343"/>
              <a:gd name="connsiteY18320" fmla="*/ 13678 h 512833"/>
              <a:gd name="connsiteX18321" fmla="*/ 3378685 w 4972343"/>
              <a:gd name="connsiteY18321" fmla="*/ 6839 h 512833"/>
              <a:gd name="connsiteX18322" fmla="*/ 3385524 w 4972343"/>
              <a:gd name="connsiteY18322" fmla="*/ 0 h 512833"/>
              <a:gd name="connsiteX18323" fmla="*/ 3357278 w 4972343"/>
              <a:gd name="connsiteY18323" fmla="*/ 0 h 512833"/>
              <a:gd name="connsiteX18324" fmla="*/ 3364117 w 4972343"/>
              <a:gd name="connsiteY18324" fmla="*/ 6839 h 512833"/>
              <a:gd name="connsiteX18325" fmla="*/ 3357278 w 4972343"/>
              <a:gd name="connsiteY18325" fmla="*/ 13678 h 512833"/>
              <a:gd name="connsiteX18326" fmla="*/ 3350440 w 4972343"/>
              <a:gd name="connsiteY18326" fmla="*/ 6839 h 512833"/>
              <a:gd name="connsiteX18327" fmla="*/ 3357278 w 4972343"/>
              <a:gd name="connsiteY18327" fmla="*/ 0 h 512833"/>
              <a:gd name="connsiteX18328" fmla="*/ 3329033 w 4972343"/>
              <a:gd name="connsiteY18328" fmla="*/ 0 h 512833"/>
              <a:gd name="connsiteX18329" fmla="*/ 3335872 w 4972343"/>
              <a:gd name="connsiteY18329" fmla="*/ 6839 h 512833"/>
              <a:gd name="connsiteX18330" fmla="*/ 3329033 w 4972343"/>
              <a:gd name="connsiteY18330" fmla="*/ 13678 h 512833"/>
              <a:gd name="connsiteX18331" fmla="*/ 3322194 w 4972343"/>
              <a:gd name="connsiteY18331" fmla="*/ 6839 h 512833"/>
              <a:gd name="connsiteX18332" fmla="*/ 3329033 w 4972343"/>
              <a:gd name="connsiteY18332" fmla="*/ 0 h 512833"/>
              <a:gd name="connsiteX18333" fmla="*/ 3300787 w 4972343"/>
              <a:gd name="connsiteY18333" fmla="*/ 0 h 512833"/>
              <a:gd name="connsiteX18334" fmla="*/ 3300809 w 4972343"/>
              <a:gd name="connsiteY18334" fmla="*/ 22 h 512833"/>
              <a:gd name="connsiteX18335" fmla="*/ 3300830 w 4972343"/>
              <a:gd name="connsiteY18335" fmla="*/ 0 h 512833"/>
              <a:gd name="connsiteX18336" fmla="*/ 3307669 w 4972343"/>
              <a:gd name="connsiteY18336" fmla="*/ 6839 h 512833"/>
              <a:gd name="connsiteX18337" fmla="*/ 3300830 w 4972343"/>
              <a:gd name="connsiteY18337" fmla="*/ 13678 h 512833"/>
              <a:gd name="connsiteX18338" fmla="*/ 3300809 w 4972343"/>
              <a:gd name="connsiteY18338" fmla="*/ 13656 h 512833"/>
              <a:gd name="connsiteX18339" fmla="*/ 3300787 w 4972343"/>
              <a:gd name="connsiteY18339" fmla="*/ 13678 h 512833"/>
              <a:gd name="connsiteX18340" fmla="*/ 3293948 w 4972343"/>
              <a:gd name="connsiteY18340" fmla="*/ 6839 h 512833"/>
              <a:gd name="connsiteX18341" fmla="*/ 3300787 w 4972343"/>
              <a:gd name="connsiteY18341" fmla="*/ 0 h 512833"/>
              <a:gd name="connsiteX18342" fmla="*/ 3272569 w 4972343"/>
              <a:gd name="connsiteY18342" fmla="*/ 0 h 512833"/>
              <a:gd name="connsiteX18343" fmla="*/ 3279408 w 4972343"/>
              <a:gd name="connsiteY18343" fmla="*/ 6839 h 512833"/>
              <a:gd name="connsiteX18344" fmla="*/ 3272569 w 4972343"/>
              <a:gd name="connsiteY18344" fmla="*/ 13678 h 512833"/>
              <a:gd name="connsiteX18345" fmla="*/ 3265731 w 4972343"/>
              <a:gd name="connsiteY18345" fmla="*/ 6839 h 512833"/>
              <a:gd name="connsiteX18346" fmla="*/ 3272569 w 4972343"/>
              <a:gd name="connsiteY18346" fmla="*/ 0 h 512833"/>
              <a:gd name="connsiteX18347" fmla="*/ 3244331 w 4972343"/>
              <a:gd name="connsiteY18347" fmla="*/ 0 h 512833"/>
              <a:gd name="connsiteX18348" fmla="*/ 3251170 w 4972343"/>
              <a:gd name="connsiteY18348" fmla="*/ 6839 h 512833"/>
              <a:gd name="connsiteX18349" fmla="*/ 3244331 w 4972343"/>
              <a:gd name="connsiteY18349" fmla="*/ 13678 h 512833"/>
              <a:gd name="connsiteX18350" fmla="*/ 3237493 w 4972343"/>
              <a:gd name="connsiteY18350" fmla="*/ 6839 h 512833"/>
              <a:gd name="connsiteX18351" fmla="*/ 3244331 w 4972343"/>
              <a:gd name="connsiteY18351" fmla="*/ 0 h 512833"/>
              <a:gd name="connsiteX18352" fmla="*/ 3216087 w 4972343"/>
              <a:gd name="connsiteY18352" fmla="*/ 0 h 512833"/>
              <a:gd name="connsiteX18353" fmla="*/ 3222925 w 4972343"/>
              <a:gd name="connsiteY18353" fmla="*/ 6839 h 512833"/>
              <a:gd name="connsiteX18354" fmla="*/ 3216087 w 4972343"/>
              <a:gd name="connsiteY18354" fmla="*/ 13678 h 512833"/>
              <a:gd name="connsiteX18355" fmla="*/ 3209248 w 4972343"/>
              <a:gd name="connsiteY18355" fmla="*/ 6839 h 512833"/>
              <a:gd name="connsiteX18356" fmla="*/ 3216087 w 4972343"/>
              <a:gd name="connsiteY18356" fmla="*/ 0 h 512833"/>
              <a:gd name="connsiteX18357" fmla="*/ 3187840 w 4972343"/>
              <a:gd name="connsiteY18357" fmla="*/ 0 h 512833"/>
              <a:gd name="connsiteX18358" fmla="*/ 3194679 w 4972343"/>
              <a:gd name="connsiteY18358" fmla="*/ 6839 h 512833"/>
              <a:gd name="connsiteX18359" fmla="*/ 3187840 w 4972343"/>
              <a:gd name="connsiteY18359" fmla="*/ 13678 h 512833"/>
              <a:gd name="connsiteX18360" fmla="*/ 3181001 w 4972343"/>
              <a:gd name="connsiteY18360" fmla="*/ 6839 h 512833"/>
              <a:gd name="connsiteX18361" fmla="*/ 3187840 w 4972343"/>
              <a:gd name="connsiteY18361" fmla="*/ 0 h 512833"/>
              <a:gd name="connsiteX18362" fmla="*/ 3159596 w 4972343"/>
              <a:gd name="connsiteY18362" fmla="*/ 0 h 512833"/>
              <a:gd name="connsiteX18363" fmla="*/ 3166434 w 4972343"/>
              <a:gd name="connsiteY18363" fmla="*/ 6839 h 512833"/>
              <a:gd name="connsiteX18364" fmla="*/ 3159596 w 4972343"/>
              <a:gd name="connsiteY18364" fmla="*/ 13678 h 512833"/>
              <a:gd name="connsiteX18365" fmla="*/ 3152757 w 4972343"/>
              <a:gd name="connsiteY18365" fmla="*/ 6839 h 512833"/>
              <a:gd name="connsiteX18366" fmla="*/ 3159596 w 4972343"/>
              <a:gd name="connsiteY18366" fmla="*/ 0 h 512833"/>
              <a:gd name="connsiteX18367" fmla="*/ 3131349 w 4972343"/>
              <a:gd name="connsiteY18367" fmla="*/ 0 h 512833"/>
              <a:gd name="connsiteX18368" fmla="*/ 3138188 w 4972343"/>
              <a:gd name="connsiteY18368" fmla="*/ 6839 h 512833"/>
              <a:gd name="connsiteX18369" fmla="*/ 3131349 w 4972343"/>
              <a:gd name="connsiteY18369" fmla="*/ 13678 h 512833"/>
              <a:gd name="connsiteX18370" fmla="*/ 3124511 w 4972343"/>
              <a:gd name="connsiteY18370" fmla="*/ 6839 h 512833"/>
              <a:gd name="connsiteX18371" fmla="*/ 3131349 w 4972343"/>
              <a:gd name="connsiteY18371" fmla="*/ 0 h 512833"/>
              <a:gd name="connsiteX18372" fmla="*/ 3103105 w 4972343"/>
              <a:gd name="connsiteY18372" fmla="*/ 0 h 512833"/>
              <a:gd name="connsiteX18373" fmla="*/ 3109944 w 4972343"/>
              <a:gd name="connsiteY18373" fmla="*/ 6839 h 512833"/>
              <a:gd name="connsiteX18374" fmla="*/ 3103105 w 4972343"/>
              <a:gd name="connsiteY18374" fmla="*/ 13678 h 512833"/>
              <a:gd name="connsiteX18375" fmla="*/ 3096266 w 4972343"/>
              <a:gd name="connsiteY18375" fmla="*/ 6839 h 512833"/>
              <a:gd name="connsiteX18376" fmla="*/ 3103105 w 4972343"/>
              <a:gd name="connsiteY18376" fmla="*/ 0 h 512833"/>
              <a:gd name="connsiteX18377" fmla="*/ 3074858 w 4972343"/>
              <a:gd name="connsiteY18377" fmla="*/ 0 h 512833"/>
              <a:gd name="connsiteX18378" fmla="*/ 3081697 w 4972343"/>
              <a:gd name="connsiteY18378" fmla="*/ 6839 h 512833"/>
              <a:gd name="connsiteX18379" fmla="*/ 3074858 w 4972343"/>
              <a:gd name="connsiteY18379" fmla="*/ 13678 h 512833"/>
              <a:gd name="connsiteX18380" fmla="*/ 3068020 w 4972343"/>
              <a:gd name="connsiteY18380" fmla="*/ 6839 h 512833"/>
              <a:gd name="connsiteX18381" fmla="*/ 3074858 w 4972343"/>
              <a:gd name="connsiteY18381" fmla="*/ 0 h 512833"/>
              <a:gd name="connsiteX18382" fmla="*/ 3046614 w 4972343"/>
              <a:gd name="connsiteY18382" fmla="*/ 0 h 512833"/>
              <a:gd name="connsiteX18383" fmla="*/ 3053453 w 4972343"/>
              <a:gd name="connsiteY18383" fmla="*/ 6839 h 512833"/>
              <a:gd name="connsiteX18384" fmla="*/ 3046614 w 4972343"/>
              <a:gd name="connsiteY18384" fmla="*/ 13678 h 512833"/>
              <a:gd name="connsiteX18385" fmla="*/ 3039775 w 4972343"/>
              <a:gd name="connsiteY18385" fmla="*/ 6839 h 512833"/>
              <a:gd name="connsiteX18386" fmla="*/ 3046614 w 4972343"/>
              <a:gd name="connsiteY18386" fmla="*/ 0 h 512833"/>
              <a:gd name="connsiteX18387" fmla="*/ 3018368 w 4972343"/>
              <a:gd name="connsiteY18387" fmla="*/ 0 h 512833"/>
              <a:gd name="connsiteX18388" fmla="*/ 3025206 w 4972343"/>
              <a:gd name="connsiteY18388" fmla="*/ 6839 h 512833"/>
              <a:gd name="connsiteX18389" fmla="*/ 3018368 w 4972343"/>
              <a:gd name="connsiteY18389" fmla="*/ 13678 h 512833"/>
              <a:gd name="connsiteX18390" fmla="*/ 3011529 w 4972343"/>
              <a:gd name="connsiteY18390" fmla="*/ 6839 h 512833"/>
              <a:gd name="connsiteX18391" fmla="*/ 3018368 w 4972343"/>
              <a:gd name="connsiteY18391" fmla="*/ 0 h 512833"/>
              <a:gd name="connsiteX18392" fmla="*/ 2990123 w 4972343"/>
              <a:gd name="connsiteY18392" fmla="*/ 0 h 512833"/>
              <a:gd name="connsiteX18393" fmla="*/ 2996962 w 4972343"/>
              <a:gd name="connsiteY18393" fmla="*/ 6839 h 512833"/>
              <a:gd name="connsiteX18394" fmla="*/ 2990123 w 4972343"/>
              <a:gd name="connsiteY18394" fmla="*/ 13678 h 512833"/>
              <a:gd name="connsiteX18395" fmla="*/ 2983284 w 4972343"/>
              <a:gd name="connsiteY18395" fmla="*/ 6839 h 512833"/>
              <a:gd name="connsiteX18396" fmla="*/ 2990123 w 4972343"/>
              <a:gd name="connsiteY18396" fmla="*/ 0 h 512833"/>
              <a:gd name="connsiteX18397" fmla="*/ 2961877 w 4972343"/>
              <a:gd name="connsiteY18397" fmla="*/ 0 h 512833"/>
              <a:gd name="connsiteX18398" fmla="*/ 2968715 w 4972343"/>
              <a:gd name="connsiteY18398" fmla="*/ 6839 h 512833"/>
              <a:gd name="connsiteX18399" fmla="*/ 2961877 w 4972343"/>
              <a:gd name="connsiteY18399" fmla="*/ 13678 h 512833"/>
              <a:gd name="connsiteX18400" fmla="*/ 2955038 w 4972343"/>
              <a:gd name="connsiteY18400" fmla="*/ 6839 h 512833"/>
              <a:gd name="connsiteX18401" fmla="*/ 2961877 w 4972343"/>
              <a:gd name="connsiteY18401" fmla="*/ 0 h 512833"/>
              <a:gd name="connsiteX18402" fmla="*/ 2933632 w 4972343"/>
              <a:gd name="connsiteY18402" fmla="*/ 0 h 512833"/>
              <a:gd name="connsiteX18403" fmla="*/ 2940471 w 4972343"/>
              <a:gd name="connsiteY18403" fmla="*/ 6839 h 512833"/>
              <a:gd name="connsiteX18404" fmla="*/ 2933632 w 4972343"/>
              <a:gd name="connsiteY18404" fmla="*/ 13678 h 512833"/>
              <a:gd name="connsiteX18405" fmla="*/ 2926793 w 4972343"/>
              <a:gd name="connsiteY18405" fmla="*/ 6839 h 512833"/>
              <a:gd name="connsiteX18406" fmla="*/ 2933632 w 4972343"/>
              <a:gd name="connsiteY18406" fmla="*/ 0 h 512833"/>
              <a:gd name="connsiteX18407" fmla="*/ 2905386 w 4972343"/>
              <a:gd name="connsiteY18407" fmla="*/ 0 h 512833"/>
              <a:gd name="connsiteX18408" fmla="*/ 2912225 w 4972343"/>
              <a:gd name="connsiteY18408" fmla="*/ 6839 h 512833"/>
              <a:gd name="connsiteX18409" fmla="*/ 2905386 w 4972343"/>
              <a:gd name="connsiteY18409" fmla="*/ 13678 h 512833"/>
              <a:gd name="connsiteX18410" fmla="*/ 2898547 w 4972343"/>
              <a:gd name="connsiteY18410" fmla="*/ 6839 h 512833"/>
              <a:gd name="connsiteX18411" fmla="*/ 2905386 w 4972343"/>
              <a:gd name="connsiteY18411" fmla="*/ 0 h 512833"/>
              <a:gd name="connsiteX18412" fmla="*/ 2877141 w 4972343"/>
              <a:gd name="connsiteY18412" fmla="*/ 0 h 512833"/>
              <a:gd name="connsiteX18413" fmla="*/ 2883980 w 4972343"/>
              <a:gd name="connsiteY18413" fmla="*/ 6839 h 512833"/>
              <a:gd name="connsiteX18414" fmla="*/ 2877141 w 4972343"/>
              <a:gd name="connsiteY18414" fmla="*/ 13678 h 512833"/>
              <a:gd name="connsiteX18415" fmla="*/ 2870302 w 4972343"/>
              <a:gd name="connsiteY18415" fmla="*/ 6839 h 512833"/>
              <a:gd name="connsiteX18416" fmla="*/ 2877141 w 4972343"/>
              <a:gd name="connsiteY18416" fmla="*/ 0 h 512833"/>
              <a:gd name="connsiteX18417" fmla="*/ 2848895 w 4972343"/>
              <a:gd name="connsiteY18417" fmla="*/ 0 h 512833"/>
              <a:gd name="connsiteX18418" fmla="*/ 2855734 w 4972343"/>
              <a:gd name="connsiteY18418" fmla="*/ 6839 h 512833"/>
              <a:gd name="connsiteX18419" fmla="*/ 2848895 w 4972343"/>
              <a:gd name="connsiteY18419" fmla="*/ 13678 h 512833"/>
              <a:gd name="connsiteX18420" fmla="*/ 2842056 w 4972343"/>
              <a:gd name="connsiteY18420" fmla="*/ 6839 h 512833"/>
              <a:gd name="connsiteX18421" fmla="*/ 2848895 w 4972343"/>
              <a:gd name="connsiteY18421" fmla="*/ 0 h 512833"/>
              <a:gd name="connsiteX18422" fmla="*/ 2820650 w 4972343"/>
              <a:gd name="connsiteY18422" fmla="*/ 0 h 512833"/>
              <a:gd name="connsiteX18423" fmla="*/ 2827489 w 4972343"/>
              <a:gd name="connsiteY18423" fmla="*/ 6839 h 512833"/>
              <a:gd name="connsiteX18424" fmla="*/ 2820650 w 4972343"/>
              <a:gd name="connsiteY18424" fmla="*/ 13678 h 512833"/>
              <a:gd name="connsiteX18425" fmla="*/ 2813811 w 4972343"/>
              <a:gd name="connsiteY18425" fmla="*/ 6839 h 512833"/>
              <a:gd name="connsiteX18426" fmla="*/ 2820650 w 4972343"/>
              <a:gd name="connsiteY18426" fmla="*/ 0 h 512833"/>
              <a:gd name="connsiteX18427" fmla="*/ 2792404 w 4972343"/>
              <a:gd name="connsiteY18427" fmla="*/ 0 h 512833"/>
              <a:gd name="connsiteX18428" fmla="*/ 2799243 w 4972343"/>
              <a:gd name="connsiteY18428" fmla="*/ 6839 h 512833"/>
              <a:gd name="connsiteX18429" fmla="*/ 2792404 w 4972343"/>
              <a:gd name="connsiteY18429" fmla="*/ 13678 h 512833"/>
              <a:gd name="connsiteX18430" fmla="*/ 2785565 w 4972343"/>
              <a:gd name="connsiteY18430" fmla="*/ 6839 h 512833"/>
              <a:gd name="connsiteX18431" fmla="*/ 2792404 w 4972343"/>
              <a:gd name="connsiteY18431" fmla="*/ 0 h 512833"/>
              <a:gd name="connsiteX18432" fmla="*/ 2764159 w 4972343"/>
              <a:gd name="connsiteY18432" fmla="*/ 0 h 512833"/>
              <a:gd name="connsiteX18433" fmla="*/ 2770998 w 4972343"/>
              <a:gd name="connsiteY18433" fmla="*/ 6839 h 512833"/>
              <a:gd name="connsiteX18434" fmla="*/ 2764159 w 4972343"/>
              <a:gd name="connsiteY18434" fmla="*/ 13678 h 512833"/>
              <a:gd name="connsiteX18435" fmla="*/ 2757320 w 4972343"/>
              <a:gd name="connsiteY18435" fmla="*/ 6839 h 512833"/>
              <a:gd name="connsiteX18436" fmla="*/ 2764159 w 4972343"/>
              <a:gd name="connsiteY18436" fmla="*/ 0 h 512833"/>
              <a:gd name="connsiteX18437" fmla="*/ 2735913 w 4972343"/>
              <a:gd name="connsiteY18437" fmla="*/ 0 h 512833"/>
              <a:gd name="connsiteX18438" fmla="*/ 2742752 w 4972343"/>
              <a:gd name="connsiteY18438" fmla="*/ 6839 h 512833"/>
              <a:gd name="connsiteX18439" fmla="*/ 2735913 w 4972343"/>
              <a:gd name="connsiteY18439" fmla="*/ 13678 h 512833"/>
              <a:gd name="connsiteX18440" fmla="*/ 2729074 w 4972343"/>
              <a:gd name="connsiteY18440" fmla="*/ 6839 h 512833"/>
              <a:gd name="connsiteX18441" fmla="*/ 2735913 w 4972343"/>
              <a:gd name="connsiteY18441" fmla="*/ 0 h 512833"/>
              <a:gd name="connsiteX18442" fmla="*/ 2707668 w 4972343"/>
              <a:gd name="connsiteY18442" fmla="*/ 0 h 512833"/>
              <a:gd name="connsiteX18443" fmla="*/ 2714507 w 4972343"/>
              <a:gd name="connsiteY18443" fmla="*/ 6839 h 512833"/>
              <a:gd name="connsiteX18444" fmla="*/ 2707668 w 4972343"/>
              <a:gd name="connsiteY18444" fmla="*/ 13678 h 512833"/>
              <a:gd name="connsiteX18445" fmla="*/ 2700829 w 4972343"/>
              <a:gd name="connsiteY18445" fmla="*/ 6839 h 512833"/>
              <a:gd name="connsiteX18446" fmla="*/ 2707668 w 4972343"/>
              <a:gd name="connsiteY18446" fmla="*/ 0 h 512833"/>
              <a:gd name="connsiteX18447" fmla="*/ 2679422 w 4972343"/>
              <a:gd name="connsiteY18447" fmla="*/ 0 h 512833"/>
              <a:gd name="connsiteX18448" fmla="*/ 2686261 w 4972343"/>
              <a:gd name="connsiteY18448" fmla="*/ 6839 h 512833"/>
              <a:gd name="connsiteX18449" fmla="*/ 2679422 w 4972343"/>
              <a:gd name="connsiteY18449" fmla="*/ 13678 h 512833"/>
              <a:gd name="connsiteX18450" fmla="*/ 2672583 w 4972343"/>
              <a:gd name="connsiteY18450" fmla="*/ 6839 h 512833"/>
              <a:gd name="connsiteX18451" fmla="*/ 2679422 w 4972343"/>
              <a:gd name="connsiteY18451" fmla="*/ 0 h 512833"/>
              <a:gd name="connsiteX18452" fmla="*/ 2651177 w 4972343"/>
              <a:gd name="connsiteY18452" fmla="*/ 0 h 512833"/>
              <a:gd name="connsiteX18453" fmla="*/ 2658016 w 4972343"/>
              <a:gd name="connsiteY18453" fmla="*/ 6839 h 512833"/>
              <a:gd name="connsiteX18454" fmla="*/ 2651177 w 4972343"/>
              <a:gd name="connsiteY18454" fmla="*/ 13678 h 512833"/>
              <a:gd name="connsiteX18455" fmla="*/ 2644338 w 4972343"/>
              <a:gd name="connsiteY18455" fmla="*/ 6839 h 512833"/>
              <a:gd name="connsiteX18456" fmla="*/ 2651177 w 4972343"/>
              <a:gd name="connsiteY18456" fmla="*/ 0 h 512833"/>
              <a:gd name="connsiteX18457" fmla="*/ 2622931 w 4972343"/>
              <a:gd name="connsiteY18457" fmla="*/ 0 h 512833"/>
              <a:gd name="connsiteX18458" fmla="*/ 2629770 w 4972343"/>
              <a:gd name="connsiteY18458" fmla="*/ 6839 h 512833"/>
              <a:gd name="connsiteX18459" fmla="*/ 2622931 w 4972343"/>
              <a:gd name="connsiteY18459" fmla="*/ 13678 h 512833"/>
              <a:gd name="connsiteX18460" fmla="*/ 2616092 w 4972343"/>
              <a:gd name="connsiteY18460" fmla="*/ 6839 h 512833"/>
              <a:gd name="connsiteX18461" fmla="*/ 2622931 w 4972343"/>
              <a:gd name="connsiteY18461" fmla="*/ 0 h 512833"/>
              <a:gd name="connsiteX18462" fmla="*/ 2594686 w 4972343"/>
              <a:gd name="connsiteY18462" fmla="*/ 0 h 512833"/>
              <a:gd name="connsiteX18463" fmla="*/ 2601525 w 4972343"/>
              <a:gd name="connsiteY18463" fmla="*/ 6839 h 512833"/>
              <a:gd name="connsiteX18464" fmla="*/ 2594686 w 4972343"/>
              <a:gd name="connsiteY18464" fmla="*/ 13678 h 512833"/>
              <a:gd name="connsiteX18465" fmla="*/ 2587847 w 4972343"/>
              <a:gd name="connsiteY18465" fmla="*/ 6839 h 512833"/>
              <a:gd name="connsiteX18466" fmla="*/ 2594686 w 4972343"/>
              <a:gd name="connsiteY18466" fmla="*/ 0 h 512833"/>
              <a:gd name="connsiteX18467" fmla="*/ 2566440 w 4972343"/>
              <a:gd name="connsiteY18467" fmla="*/ 0 h 512833"/>
              <a:gd name="connsiteX18468" fmla="*/ 2573278 w 4972343"/>
              <a:gd name="connsiteY18468" fmla="*/ 6839 h 512833"/>
              <a:gd name="connsiteX18469" fmla="*/ 2566440 w 4972343"/>
              <a:gd name="connsiteY18469" fmla="*/ 13678 h 512833"/>
              <a:gd name="connsiteX18470" fmla="*/ 2559601 w 4972343"/>
              <a:gd name="connsiteY18470" fmla="*/ 6839 h 512833"/>
              <a:gd name="connsiteX18471" fmla="*/ 2566440 w 4972343"/>
              <a:gd name="connsiteY18471" fmla="*/ 0 h 512833"/>
              <a:gd name="connsiteX18472" fmla="*/ 2538195 w 4972343"/>
              <a:gd name="connsiteY18472" fmla="*/ 0 h 512833"/>
              <a:gd name="connsiteX18473" fmla="*/ 2545034 w 4972343"/>
              <a:gd name="connsiteY18473" fmla="*/ 6839 h 512833"/>
              <a:gd name="connsiteX18474" fmla="*/ 2538195 w 4972343"/>
              <a:gd name="connsiteY18474" fmla="*/ 13678 h 512833"/>
              <a:gd name="connsiteX18475" fmla="*/ 2531356 w 4972343"/>
              <a:gd name="connsiteY18475" fmla="*/ 6839 h 512833"/>
              <a:gd name="connsiteX18476" fmla="*/ 2538195 w 4972343"/>
              <a:gd name="connsiteY18476" fmla="*/ 0 h 512833"/>
              <a:gd name="connsiteX18477" fmla="*/ 2509949 w 4972343"/>
              <a:gd name="connsiteY18477" fmla="*/ 0 h 512833"/>
              <a:gd name="connsiteX18478" fmla="*/ 2516788 w 4972343"/>
              <a:gd name="connsiteY18478" fmla="*/ 6839 h 512833"/>
              <a:gd name="connsiteX18479" fmla="*/ 2509949 w 4972343"/>
              <a:gd name="connsiteY18479" fmla="*/ 13678 h 512833"/>
              <a:gd name="connsiteX18480" fmla="*/ 2503110 w 4972343"/>
              <a:gd name="connsiteY18480" fmla="*/ 6839 h 512833"/>
              <a:gd name="connsiteX18481" fmla="*/ 2509949 w 4972343"/>
              <a:gd name="connsiteY18481" fmla="*/ 0 h 512833"/>
              <a:gd name="connsiteX18482" fmla="*/ 2481704 w 4972343"/>
              <a:gd name="connsiteY18482" fmla="*/ 0 h 512833"/>
              <a:gd name="connsiteX18483" fmla="*/ 2488543 w 4972343"/>
              <a:gd name="connsiteY18483" fmla="*/ 6839 h 512833"/>
              <a:gd name="connsiteX18484" fmla="*/ 2481704 w 4972343"/>
              <a:gd name="connsiteY18484" fmla="*/ 13678 h 512833"/>
              <a:gd name="connsiteX18485" fmla="*/ 2474865 w 4972343"/>
              <a:gd name="connsiteY18485" fmla="*/ 6839 h 512833"/>
              <a:gd name="connsiteX18486" fmla="*/ 2481704 w 4972343"/>
              <a:gd name="connsiteY18486" fmla="*/ 0 h 512833"/>
              <a:gd name="connsiteX18487" fmla="*/ 2453458 w 4972343"/>
              <a:gd name="connsiteY18487" fmla="*/ 0 h 512833"/>
              <a:gd name="connsiteX18488" fmla="*/ 2460297 w 4972343"/>
              <a:gd name="connsiteY18488" fmla="*/ 6839 h 512833"/>
              <a:gd name="connsiteX18489" fmla="*/ 2453458 w 4972343"/>
              <a:gd name="connsiteY18489" fmla="*/ 13678 h 512833"/>
              <a:gd name="connsiteX18490" fmla="*/ 2446619 w 4972343"/>
              <a:gd name="connsiteY18490" fmla="*/ 6839 h 512833"/>
              <a:gd name="connsiteX18491" fmla="*/ 2453458 w 4972343"/>
              <a:gd name="connsiteY18491" fmla="*/ 0 h 512833"/>
              <a:gd name="connsiteX18492" fmla="*/ 2425212 w 4972343"/>
              <a:gd name="connsiteY18492" fmla="*/ 0 h 512833"/>
              <a:gd name="connsiteX18493" fmla="*/ 2432051 w 4972343"/>
              <a:gd name="connsiteY18493" fmla="*/ 6839 h 512833"/>
              <a:gd name="connsiteX18494" fmla="*/ 2425212 w 4972343"/>
              <a:gd name="connsiteY18494" fmla="*/ 13678 h 512833"/>
              <a:gd name="connsiteX18495" fmla="*/ 2418373 w 4972343"/>
              <a:gd name="connsiteY18495" fmla="*/ 6839 h 512833"/>
              <a:gd name="connsiteX18496" fmla="*/ 2425212 w 4972343"/>
              <a:gd name="connsiteY18496" fmla="*/ 0 h 512833"/>
              <a:gd name="connsiteX18497" fmla="*/ 2396967 w 4972343"/>
              <a:gd name="connsiteY18497" fmla="*/ 0 h 512833"/>
              <a:gd name="connsiteX18498" fmla="*/ 2403806 w 4972343"/>
              <a:gd name="connsiteY18498" fmla="*/ 6839 h 512833"/>
              <a:gd name="connsiteX18499" fmla="*/ 2396967 w 4972343"/>
              <a:gd name="connsiteY18499" fmla="*/ 13678 h 512833"/>
              <a:gd name="connsiteX18500" fmla="*/ 2390128 w 4972343"/>
              <a:gd name="connsiteY18500" fmla="*/ 6839 h 512833"/>
              <a:gd name="connsiteX18501" fmla="*/ 2396967 w 4972343"/>
              <a:gd name="connsiteY18501" fmla="*/ 0 h 512833"/>
              <a:gd name="connsiteX18502" fmla="*/ 2368721 w 4972343"/>
              <a:gd name="connsiteY18502" fmla="*/ 0 h 512833"/>
              <a:gd name="connsiteX18503" fmla="*/ 2375559 w 4972343"/>
              <a:gd name="connsiteY18503" fmla="*/ 6839 h 512833"/>
              <a:gd name="connsiteX18504" fmla="*/ 2368721 w 4972343"/>
              <a:gd name="connsiteY18504" fmla="*/ 13678 h 512833"/>
              <a:gd name="connsiteX18505" fmla="*/ 2361882 w 4972343"/>
              <a:gd name="connsiteY18505" fmla="*/ 6839 h 512833"/>
              <a:gd name="connsiteX18506" fmla="*/ 2368721 w 4972343"/>
              <a:gd name="connsiteY18506" fmla="*/ 0 h 512833"/>
              <a:gd name="connsiteX18507" fmla="*/ 2340476 w 4972343"/>
              <a:gd name="connsiteY18507" fmla="*/ 0 h 512833"/>
              <a:gd name="connsiteX18508" fmla="*/ 2347315 w 4972343"/>
              <a:gd name="connsiteY18508" fmla="*/ 6839 h 512833"/>
              <a:gd name="connsiteX18509" fmla="*/ 2340476 w 4972343"/>
              <a:gd name="connsiteY18509" fmla="*/ 13678 h 512833"/>
              <a:gd name="connsiteX18510" fmla="*/ 2333637 w 4972343"/>
              <a:gd name="connsiteY18510" fmla="*/ 6839 h 512833"/>
              <a:gd name="connsiteX18511" fmla="*/ 2340476 w 4972343"/>
              <a:gd name="connsiteY18511" fmla="*/ 0 h 512833"/>
              <a:gd name="connsiteX18512" fmla="*/ 2312230 w 4972343"/>
              <a:gd name="connsiteY18512" fmla="*/ 0 h 512833"/>
              <a:gd name="connsiteX18513" fmla="*/ 2319069 w 4972343"/>
              <a:gd name="connsiteY18513" fmla="*/ 6839 h 512833"/>
              <a:gd name="connsiteX18514" fmla="*/ 2312230 w 4972343"/>
              <a:gd name="connsiteY18514" fmla="*/ 13678 h 512833"/>
              <a:gd name="connsiteX18515" fmla="*/ 2305391 w 4972343"/>
              <a:gd name="connsiteY18515" fmla="*/ 6839 h 512833"/>
              <a:gd name="connsiteX18516" fmla="*/ 2312230 w 4972343"/>
              <a:gd name="connsiteY18516" fmla="*/ 0 h 512833"/>
              <a:gd name="connsiteX18517" fmla="*/ 2283985 w 4972343"/>
              <a:gd name="connsiteY18517" fmla="*/ 0 h 512833"/>
              <a:gd name="connsiteX18518" fmla="*/ 2290824 w 4972343"/>
              <a:gd name="connsiteY18518" fmla="*/ 6839 h 512833"/>
              <a:gd name="connsiteX18519" fmla="*/ 2283985 w 4972343"/>
              <a:gd name="connsiteY18519" fmla="*/ 13678 h 512833"/>
              <a:gd name="connsiteX18520" fmla="*/ 2277146 w 4972343"/>
              <a:gd name="connsiteY18520" fmla="*/ 6839 h 512833"/>
              <a:gd name="connsiteX18521" fmla="*/ 2283985 w 4972343"/>
              <a:gd name="connsiteY18521" fmla="*/ 0 h 512833"/>
              <a:gd name="connsiteX18522" fmla="*/ 2255739 w 4972343"/>
              <a:gd name="connsiteY18522" fmla="*/ 0 h 512833"/>
              <a:gd name="connsiteX18523" fmla="*/ 2262578 w 4972343"/>
              <a:gd name="connsiteY18523" fmla="*/ 6839 h 512833"/>
              <a:gd name="connsiteX18524" fmla="*/ 2255739 w 4972343"/>
              <a:gd name="connsiteY18524" fmla="*/ 13678 h 512833"/>
              <a:gd name="connsiteX18525" fmla="*/ 2248900 w 4972343"/>
              <a:gd name="connsiteY18525" fmla="*/ 6839 h 512833"/>
              <a:gd name="connsiteX18526" fmla="*/ 2255739 w 4972343"/>
              <a:gd name="connsiteY18526" fmla="*/ 0 h 512833"/>
              <a:gd name="connsiteX18527" fmla="*/ 2227494 w 4972343"/>
              <a:gd name="connsiteY18527" fmla="*/ 0 h 512833"/>
              <a:gd name="connsiteX18528" fmla="*/ 2234333 w 4972343"/>
              <a:gd name="connsiteY18528" fmla="*/ 6839 h 512833"/>
              <a:gd name="connsiteX18529" fmla="*/ 2227494 w 4972343"/>
              <a:gd name="connsiteY18529" fmla="*/ 13678 h 512833"/>
              <a:gd name="connsiteX18530" fmla="*/ 2220655 w 4972343"/>
              <a:gd name="connsiteY18530" fmla="*/ 6839 h 512833"/>
              <a:gd name="connsiteX18531" fmla="*/ 2227494 w 4972343"/>
              <a:gd name="connsiteY18531" fmla="*/ 0 h 512833"/>
              <a:gd name="connsiteX18532" fmla="*/ 2199248 w 4972343"/>
              <a:gd name="connsiteY18532" fmla="*/ 0 h 512833"/>
              <a:gd name="connsiteX18533" fmla="*/ 2206087 w 4972343"/>
              <a:gd name="connsiteY18533" fmla="*/ 6839 h 512833"/>
              <a:gd name="connsiteX18534" fmla="*/ 2199248 w 4972343"/>
              <a:gd name="connsiteY18534" fmla="*/ 13678 h 512833"/>
              <a:gd name="connsiteX18535" fmla="*/ 2192409 w 4972343"/>
              <a:gd name="connsiteY18535" fmla="*/ 6839 h 512833"/>
              <a:gd name="connsiteX18536" fmla="*/ 2199248 w 4972343"/>
              <a:gd name="connsiteY18536" fmla="*/ 0 h 512833"/>
              <a:gd name="connsiteX18537" fmla="*/ 2171003 w 4972343"/>
              <a:gd name="connsiteY18537" fmla="*/ 0 h 512833"/>
              <a:gd name="connsiteX18538" fmla="*/ 2177842 w 4972343"/>
              <a:gd name="connsiteY18538" fmla="*/ 6839 h 512833"/>
              <a:gd name="connsiteX18539" fmla="*/ 2171003 w 4972343"/>
              <a:gd name="connsiteY18539" fmla="*/ 13678 h 512833"/>
              <a:gd name="connsiteX18540" fmla="*/ 2164164 w 4972343"/>
              <a:gd name="connsiteY18540" fmla="*/ 6839 h 512833"/>
              <a:gd name="connsiteX18541" fmla="*/ 2171003 w 4972343"/>
              <a:gd name="connsiteY18541" fmla="*/ 0 h 512833"/>
              <a:gd name="connsiteX18542" fmla="*/ 2142757 w 4972343"/>
              <a:gd name="connsiteY18542" fmla="*/ 0 h 512833"/>
              <a:gd name="connsiteX18543" fmla="*/ 2149596 w 4972343"/>
              <a:gd name="connsiteY18543" fmla="*/ 6839 h 512833"/>
              <a:gd name="connsiteX18544" fmla="*/ 2142757 w 4972343"/>
              <a:gd name="connsiteY18544" fmla="*/ 13678 h 512833"/>
              <a:gd name="connsiteX18545" fmla="*/ 2135918 w 4972343"/>
              <a:gd name="connsiteY18545" fmla="*/ 6839 h 512833"/>
              <a:gd name="connsiteX18546" fmla="*/ 2142757 w 4972343"/>
              <a:gd name="connsiteY18546" fmla="*/ 0 h 512833"/>
              <a:gd name="connsiteX18547" fmla="*/ 2114512 w 4972343"/>
              <a:gd name="connsiteY18547" fmla="*/ 0 h 512833"/>
              <a:gd name="connsiteX18548" fmla="*/ 2121351 w 4972343"/>
              <a:gd name="connsiteY18548" fmla="*/ 6839 h 512833"/>
              <a:gd name="connsiteX18549" fmla="*/ 2114512 w 4972343"/>
              <a:gd name="connsiteY18549" fmla="*/ 13678 h 512833"/>
              <a:gd name="connsiteX18550" fmla="*/ 2107673 w 4972343"/>
              <a:gd name="connsiteY18550" fmla="*/ 6839 h 512833"/>
              <a:gd name="connsiteX18551" fmla="*/ 2114512 w 4972343"/>
              <a:gd name="connsiteY18551" fmla="*/ 0 h 512833"/>
              <a:gd name="connsiteX18552" fmla="*/ 2086266 w 4972343"/>
              <a:gd name="connsiteY18552" fmla="*/ 0 h 512833"/>
              <a:gd name="connsiteX18553" fmla="*/ 2093105 w 4972343"/>
              <a:gd name="connsiteY18553" fmla="*/ 6839 h 512833"/>
              <a:gd name="connsiteX18554" fmla="*/ 2086266 w 4972343"/>
              <a:gd name="connsiteY18554" fmla="*/ 13678 h 512833"/>
              <a:gd name="connsiteX18555" fmla="*/ 2079427 w 4972343"/>
              <a:gd name="connsiteY18555" fmla="*/ 6839 h 512833"/>
              <a:gd name="connsiteX18556" fmla="*/ 2086266 w 4972343"/>
              <a:gd name="connsiteY18556" fmla="*/ 0 h 512833"/>
              <a:gd name="connsiteX18557" fmla="*/ 2058021 w 4972343"/>
              <a:gd name="connsiteY18557" fmla="*/ 0 h 512833"/>
              <a:gd name="connsiteX18558" fmla="*/ 2064860 w 4972343"/>
              <a:gd name="connsiteY18558" fmla="*/ 6839 h 512833"/>
              <a:gd name="connsiteX18559" fmla="*/ 2058021 w 4972343"/>
              <a:gd name="connsiteY18559" fmla="*/ 13678 h 512833"/>
              <a:gd name="connsiteX18560" fmla="*/ 2051182 w 4972343"/>
              <a:gd name="connsiteY18560" fmla="*/ 6839 h 512833"/>
              <a:gd name="connsiteX18561" fmla="*/ 2058021 w 4972343"/>
              <a:gd name="connsiteY18561" fmla="*/ 0 h 512833"/>
              <a:gd name="connsiteX18562" fmla="*/ 2029775 w 4972343"/>
              <a:gd name="connsiteY18562" fmla="*/ 0 h 512833"/>
              <a:gd name="connsiteX18563" fmla="*/ 2036614 w 4972343"/>
              <a:gd name="connsiteY18563" fmla="*/ 6839 h 512833"/>
              <a:gd name="connsiteX18564" fmla="*/ 2029775 w 4972343"/>
              <a:gd name="connsiteY18564" fmla="*/ 13678 h 512833"/>
              <a:gd name="connsiteX18565" fmla="*/ 2022936 w 4972343"/>
              <a:gd name="connsiteY18565" fmla="*/ 6839 h 512833"/>
              <a:gd name="connsiteX18566" fmla="*/ 2029775 w 4972343"/>
              <a:gd name="connsiteY18566" fmla="*/ 0 h 512833"/>
              <a:gd name="connsiteX18567" fmla="*/ 2001530 w 4972343"/>
              <a:gd name="connsiteY18567" fmla="*/ 0 h 512833"/>
              <a:gd name="connsiteX18568" fmla="*/ 2008369 w 4972343"/>
              <a:gd name="connsiteY18568" fmla="*/ 6839 h 512833"/>
              <a:gd name="connsiteX18569" fmla="*/ 2001530 w 4972343"/>
              <a:gd name="connsiteY18569" fmla="*/ 13678 h 512833"/>
              <a:gd name="connsiteX18570" fmla="*/ 1994691 w 4972343"/>
              <a:gd name="connsiteY18570" fmla="*/ 6839 h 512833"/>
              <a:gd name="connsiteX18571" fmla="*/ 2001530 w 4972343"/>
              <a:gd name="connsiteY18571" fmla="*/ 0 h 512833"/>
              <a:gd name="connsiteX18572" fmla="*/ 1973284 w 4972343"/>
              <a:gd name="connsiteY18572" fmla="*/ 0 h 512833"/>
              <a:gd name="connsiteX18573" fmla="*/ 1980123 w 4972343"/>
              <a:gd name="connsiteY18573" fmla="*/ 6839 h 512833"/>
              <a:gd name="connsiteX18574" fmla="*/ 1973284 w 4972343"/>
              <a:gd name="connsiteY18574" fmla="*/ 13678 h 512833"/>
              <a:gd name="connsiteX18575" fmla="*/ 1966445 w 4972343"/>
              <a:gd name="connsiteY18575" fmla="*/ 6839 h 512833"/>
              <a:gd name="connsiteX18576" fmla="*/ 1973284 w 4972343"/>
              <a:gd name="connsiteY18576" fmla="*/ 0 h 512833"/>
              <a:gd name="connsiteX18577" fmla="*/ 1945039 w 4972343"/>
              <a:gd name="connsiteY18577" fmla="*/ 0 h 512833"/>
              <a:gd name="connsiteX18578" fmla="*/ 1951878 w 4972343"/>
              <a:gd name="connsiteY18578" fmla="*/ 6839 h 512833"/>
              <a:gd name="connsiteX18579" fmla="*/ 1945039 w 4972343"/>
              <a:gd name="connsiteY18579" fmla="*/ 13678 h 512833"/>
              <a:gd name="connsiteX18580" fmla="*/ 1938200 w 4972343"/>
              <a:gd name="connsiteY18580" fmla="*/ 6839 h 512833"/>
              <a:gd name="connsiteX18581" fmla="*/ 1945039 w 4972343"/>
              <a:gd name="connsiteY18581" fmla="*/ 0 h 512833"/>
              <a:gd name="connsiteX18582" fmla="*/ 1916793 w 4972343"/>
              <a:gd name="connsiteY18582" fmla="*/ 0 h 512833"/>
              <a:gd name="connsiteX18583" fmla="*/ 1923632 w 4972343"/>
              <a:gd name="connsiteY18583" fmla="*/ 6839 h 512833"/>
              <a:gd name="connsiteX18584" fmla="*/ 1916793 w 4972343"/>
              <a:gd name="connsiteY18584" fmla="*/ 13678 h 512833"/>
              <a:gd name="connsiteX18585" fmla="*/ 1909954 w 4972343"/>
              <a:gd name="connsiteY18585" fmla="*/ 6839 h 512833"/>
              <a:gd name="connsiteX18586" fmla="*/ 1916793 w 4972343"/>
              <a:gd name="connsiteY18586" fmla="*/ 0 h 512833"/>
              <a:gd name="connsiteX18587" fmla="*/ 1888548 w 4972343"/>
              <a:gd name="connsiteY18587" fmla="*/ 0 h 512833"/>
              <a:gd name="connsiteX18588" fmla="*/ 1895387 w 4972343"/>
              <a:gd name="connsiteY18588" fmla="*/ 6839 h 512833"/>
              <a:gd name="connsiteX18589" fmla="*/ 1888548 w 4972343"/>
              <a:gd name="connsiteY18589" fmla="*/ 13678 h 512833"/>
              <a:gd name="connsiteX18590" fmla="*/ 1881709 w 4972343"/>
              <a:gd name="connsiteY18590" fmla="*/ 6839 h 512833"/>
              <a:gd name="connsiteX18591" fmla="*/ 1888548 w 4972343"/>
              <a:gd name="connsiteY18591" fmla="*/ 0 h 512833"/>
              <a:gd name="connsiteX18592" fmla="*/ 1860302 w 4972343"/>
              <a:gd name="connsiteY18592" fmla="*/ 0 h 512833"/>
              <a:gd name="connsiteX18593" fmla="*/ 1867141 w 4972343"/>
              <a:gd name="connsiteY18593" fmla="*/ 6839 h 512833"/>
              <a:gd name="connsiteX18594" fmla="*/ 1860302 w 4972343"/>
              <a:gd name="connsiteY18594" fmla="*/ 13678 h 512833"/>
              <a:gd name="connsiteX18595" fmla="*/ 1853463 w 4972343"/>
              <a:gd name="connsiteY18595" fmla="*/ 6839 h 512833"/>
              <a:gd name="connsiteX18596" fmla="*/ 1860302 w 4972343"/>
              <a:gd name="connsiteY18596" fmla="*/ 0 h 512833"/>
              <a:gd name="connsiteX18597" fmla="*/ 1832057 w 4972343"/>
              <a:gd name="connsiteY18597" fmla="*/ 0 h 512833"/>
              <a:gd name="connsiteX18598" fmla="*/ 1838896 w 4972343"/>
              <a:gd name="connsiteY18598" fmla="*/ 6839 h 512833"/>
              <a:gd name="connsiteX18599" fmla="*/ 1832057 w 4972343"/>
              <a:gd name="connsiteY18599" fmla="*/ 13678 h 512833"/>
              <a:gd name="connsiteX18600" fmla="*/ 1825218 w 4972343"/>
              <a:gd name="connsiteY18600" fmla="*/ 6839 h 512833"/>
              <a:gd name="connsiteX18601" fmla="*/ 1832057 w 4972343"/>
              <a:gd name="connsiteY18601" fmla="*/ 0 h 512833"/>
              <a:gd name="connsiteX18602" fmla="*/ 1803811 w 4972343"/>
              <a:gd name="connsiteY18602" fmla="*/ 0 h 512833"/>
              <a:gd name="connsiteX18603" fmla="*/ 1810650 w 4972343"/>
              <a:gd name="connsiteY18603" fmla="*/ 6839 h 512833"/>
              <a:gd name="connsiteX18604" fmla="*/ 1803811 w 4972343"/>
              <a:gd name="connsiteY18604" fmla="*/ 13678 h 512833"/>
              <a:gd name="connsiteX18605" fmla="*/ 1796972 w 4972343"/>
              <a:gd name="connsiteY18605" fmla="*/ 6839 h 512833"/>
              <a:gd name="connsiteX18606" fmla="*/ 1803811 w 4972343"/>
              <a:gd name="connsiteY18606" fmla="*/ 0 h 512833"/>
              <a:gd name="connsiteX18607" fmla="*/ 1775566 w 4972343"/>
              <a:gd name="connsiteY18607" fmla="*/ 0 h 512833"/>
              <a:gd name="connsiteX18608" fmla="*/ 1782405 w 4972343"/>
              <a:gd name="connsiteY18608" fmla="*/ 6839 h 512833"/>
              <a:gd name="connsiteX18609" fmla="*/ 1775566 w 4972343"/>
              <a:gd name="connsiteY18609" fmla="*/ 13678 h 512833"/>
              <a:gd name="connsiteX18610" fmla="*/ 1768727 w 4972343"/>
              <a:gd name="connsiteY18610" fmla="*/ 6839 h 512833"/>
              <a:gd name="connsiteX18611" fmla="*/ 1775566 w 4972343"/>
              <a:gd name="connsiteY18611" fmla="*/ 0 h 512833"/>
              <a:gd name="connsiteX18612" fmla="*/ 1747320 w 4972343"/>
              <a:gd name="connsiteY18612" fmla="*/ 0 h 512833"/>
              <a:gd name="connsiteX18613" fmla="*/ 1754159 w 4972343"/>
              <a:gd name="connsiteY18613" fmla="*/ 6839 h 512833"/>
              <a:gd name="connsiteX18614" fmla="*/ 1747320 w 4972343"/>
              <a:gd name="connsiteY18614" fmla="*/ 13678 h 512833"/>
              <a:gd name="connsiteX18615" fmla="*/ 1740482 w 4972343"/>
              <a:gd name="connsiteY18615" fmla="*/ 6839 h 512833"/>
              <a:gd name="connsiteX18616" fmla="*/ 1747320 w 4972343"/>
              <a:gd name="connsiteY18616" fmla="*/ 0 h 512833"/>
              <a:gd name="connsiteX18617" fmla="*/ 1719075 w 4972343"/>
              <a:gd name="connsiteY18617" fmla="*/ 0 h 512833"/>
              <a:gd name="connsiteX18618" fmla="*/ 1725914 w 4972343"/>
              <a:gd name="connsiteY18618" fmla="*/ 6839 h 512833"/>
              <a:gd name="connsiteX18619" fmla="*/ 1719075 w 4972343"/>
              <a:gd name="connsiteY18619" fmla="*/ 13678 h 512833"/>
              <a:gd name="connsiteX18620" fmla="*/ 1712236 w 4972343"/>
              <a:gd name="connsiteY18620" fmla="*/ 6839 h 512833"/>
              <a:gd name="connsiteX18621" fmla="*/ 1719075 w 4972343"/>
              <a:gd name="connsiteY18621" fmla="*/ 0 h 512833"/>
              <a:gd name="connsiteX18622" fmla="*/ 1690830 w 4972343"/>
              <a:gd name="connsiteY18622" fmla="*/ 0 h 512833"/>
              <a:gd name="connsiteX18623" fmla="*/ 1697669 w 4972343"/>
              <a:gd name="connsiteY18623" fmla="*/ 6839 h 512833"/>
              <a:gd name="connsiteX18624" fmla="*/ 1690830 w 4972343"/>
              <a:gd name="connsiteY18624" fmla="*/ 13678 h 512833"/>
              <a:gd name="connsiteX18625" fmla="*/ 1683991 w 4972343"/>
              <a:gd name="connsiteY18625" fmla="*/ 6839 h 512833"/>
              <a:gd name="connsiteX18626" fmla="*/ 1690830 w 4972343"/>
              <a:gd name="connsiteY18626" fmla="*/ 0 h 512833"/>
              <a:gd name="connsiteX18627" fmla="*/ 1662584 w 4972343"/>
              <a:gd name="connsiteY18627" fmla="*/ 0 h 512833"/>
              <a:gd name="connsiteX18628" fmla="*/ 1669423 w 4972343"/>
              <a:gd name="connsiteY18628" fmla="*/ 6839 h 512833"/>
              <a:gd name="connsiteX18629" fmla="*/ 1662584 w 4972343"/>
              <a:gd name="connsiteY18629" fmla="*/ 13678 h 512833"/>
              <a:gd name="connsiteX18630" fmla="*/ 1655746 w 4972343"/>
              <a:gd name="connsiteY18630" fmla="*/ 6839 h 512833"/>
              <a:gd name="connsiteX18631" fmla="*/ 1662584 w 4972343"/>
              <a:gd name="connsiteY18631" fmla="*/ 0 h 512833"/>
              <a:gd name="connsiteX18632" fmla="*/ 1634339 w 4972343"/>
              <a:gd name="connsiteY18632" fmla="*/ 0 h 512833"/>
              <a:gd name="connsiteX18633" fmla="*/ 1641178 w 4972343"/>
              <a:gd name="connsiteY18633" fmla="*/ 6839 h 512833"/>
              <a:gd name="connsiteX18634" fmla="*/ 1634339 w 4972343"/>
              <a:gd name="connsiteY18634" fmla="*/ 13678 h 512833"/>
              <a:gd name="connsiteX18635" fmla="*/ 1627500 w 4972343"/>
              <a:gd name="connsiteY18635" fmla="*/ 6839 h 512833"/>
              <a:gd name="connsiteX18636" fmla="*/ 1634339 w 4972343"/>
              <a:gd name="connsiteY18636" fmla="*/ 0 h 512833"/>
              <a:gd name="connsiteX18637" fmla="*/ 1606093 w 4972343"/>
              <a:gd name="connsiteY18637" fmla="*/ 0 h 512833"/>
              <a:gd name="connsiteX18638" fmla="*/ 1606115 w 4972343"/>
              <a:gd name="connsiteY18638" fmla="*/ 22 h 512833"/>
              <a:gd name="connsiteX18639" fmla="*/ 1606137 w 4972343"/>
              <a:gd name="connsiteY18639" fmla="*/ 0 h 512833"/>
              <a:gd name="connsiteX18640" fmla="*/ 1612975 w 4972343"/>
              <a:gd name="connsiteY18640" fmla="*/ 6839 h 512833"/>
              <a:gd name="connsiteX18641" fmla="*/ 1606137 w 4972343"/>
              <a:gd name="connsiteY18641" fmla="*/ 13678 h 512833"/>
              <a:gd name="connsiteX18642" fmla="*/ 1606115 w 4972343"/>
              <a:gd name="connsiteY18642" fmla="*/ 13656 h 512833"/>
              <a:gd name="connsiteX18643" fmla="*/ 1606093 w 4972343"/>
              <a:gd name="connsiteY18643" fmla="*/ 13678 h 512833"/>
              <a:gd name="connsiteX18644" fmla="*/ 1599254 w 4972343"/>
              <a:gd name="connsiteY18644" fmla="*/ 6839 h 512833"/>
              <a:gd name="connsiteX18645" fmla="*/ 1606093 w 4972343"/>
              <a:gd name="connsiteY18645" fmla="*/ 0 h 512833"/>
              <a:gd name="connsiteX18646" fmla="*/ 1577875 w 4972343"/>
              <a:gd name="connsiteY18646" fmla="*/ 0 h 512833"/>
              <a:gd name="connsiteX18647" fmla="*/ 1584714 w 4972343"/>
              <a:gd name="connsiteY18647" fmla="*/ 6839 h 512833"/>
              <a:gd name="connsiteX18648" fmla="*/ 1577875 w 4972343"/>
              <a:gd name="connsiteY18648" fmla="*/ 13678 h 512833"/>
              <a:gd name="connsiteX18649" fmla="*/ 1571037 w 4972343"/>
              <a:gd name="connsiteY18649" fmla="*/ 6839 h 512833"/>
              <a:gd name="connsiteX18650" fmla="*/ 1577875 w 4972343"/>
              <a:gd name="connsiteY18650" fmla="*/ 0 h 512833"/>
              <a:gd name="connsiteX18651" fmla="*/ 1549637 w 4972343"/>
              <a:gd name="connsiteY18651" fmla="*/ 0 h 512833"/>
              <a:gd name="connsiteX18652" fmla="*/ 1556476 w 4972343"/>
              <a:gd name="connsiteY18652" fmla="*/ 6839 h 512833"/>
              <a:gd name="connsiteX18653" fmla="*/ 1549637 w 4972343"/>
              <a:gd name="connsiteY18653" fmla="*/ 13678 h 512833"/>
              <a:gd name="connsiteX18654" fmla="*/ 1542799 w 4972343"/>
              <a:gd name="connsiteY18654" fmla="*/ 6839 h 512833"/>
              <a:gd name="connsiteX18655" fmla="*/ 1549637 w 4972343"/>
              <a:gd name="connsiteY18655" fmla="*/ 0 h 512833"/>
              <a:gd name="connsiteX18656" fmla="*/ 1521393 w 4972343"/>
              <a:gd name="connsiteY18656" fmla="*/ 0 h 512833"/>
              <a:gd name="connsiteX18657" fmla="*/ 1528231 w 4972343"/>
              <a:gd name="connsiteY18657" fmla="*/ 6839 h 512833"/>
              <a:gd name="connsiteX18658" fmla="*/ 1521393 w 4972343"/>
              <a:gd name="connsiteY18658" fmla="*/ 13678 h 512833"/>
              <a:gd name="connsiteX18659" fmla="*/ 1514554 w 4972343"/>
              <a:gd name="connsiteY18659" fmla="*/ 6839 h 512833"/>
              <a:gd name="connsiteX18660" fmla="*/ 1521393 w 4972343"/>
              <a:gd name="connsiteY18660" fmla="*/ 0 h 512833"/>
              <a:gd name="connsiteX18661" fmla="*/ 1493146 w 4972343"/>
              <a:gd name="connsiteY18661" fmla="*/ 0 h 512833"/>
              <a:gd name="connsiteX18662" fmla="*/ 1499985 w 4972343"/>
              <a:gd name="connsiteY18662" fmla="*/ 6839 h 512833"/>
              <a:gd name="connsiteX18663" fmla="*/ 1493146 w 4972343"/>
              <a:gd name="connsiteY18663" fmla="*/ 13678 h 512833"/>
              <a:gd name="connsiteX18664" fmla="*/ 1486307 w 4972343"/>
              <a:gd name="connsiteY18664" fmla="*/ 6839 h 512833"/>
              <a:gd name="connsiteX18665" fmla="*/ 1493146 w 4972343"/>
              <a:gd name="connsiteY18665" fmla="*/ 0 h 512833"/>
              <a:gd name="connsiteX18666" fmla="*/ 1464902 w 4972343"/>
              <a:gd name="connsiteY18666" fmla="*/ 0 h 512833"/>
              <a:gd name="connsiteX18667" fmla="*/ 1471741 w 4972343"/>
              <a:gd name="connsiteY18667" fmla="*/ 6839 h 512833"/>
              <a:gd name="connsiteX18668" fmla="*/ 1464902 w 4972343"/>
              <a:gd name="connsiteY18668" fmla="*/ 13678 h 512833"/>
              <a:gd name="connsiteX18669" fmla="*/ 1458063 w 4972343"/>
              <a:gd name="connsiteY18669" fmla="*/ 6839 h 512833"/>
              <a:gd name="connsiteX18670" fmla="*/ 1464902 w 4972343"/>
              <a:gd name="connsiteY18670" fmla="*/ 0 h 512833"/>
              <a:gd name="connsiteX18671" fmla="*/ 1436655 w 4972343"/>
              <a:gd name="connsiteY18671" fmla="*/ 0 h 512833"/>
              <a:gd name="connsiteX18672" fmla="*/ 1443494 w 4972343"/>
              <a:gd name="connsiteY18672" fmla="*/ 6839 h 512833"/>
              <a:gd name="connsiteX18673" fmla="*/ 1436655 w 4972343"/>
              <a:gd name="connsiteY18673" fmla="*/ 13678 h 512833"/>
              <a:gd name="connsiteX18674" fmla="*/ 1429816 w 4972343"/>
              <a:gd name="connsiteY18674" fmla="*/ 6839 h 512833"/>
              <a:gd name="connsiteX18675" fmla="*/ 1436655 w 4972343"/>
              <a:gd name="connsiteY18675" fmla="*/ 0 h 512833"/>
              <a:gd name="connsiteX18676" fmla="*/ 1408411 w 4972343"/>
              <a:gd name="connsiteY18676" fmla="*/ 0 h 512833"/>
              <a:gd name="connsiteX18677" fmla="*/ 1415250 w 4972343"/>
              <a:gd name="connsiteY18677" fmla="*/ 6839 h 512833"/>
              <a:gd name="connsiteX18678" fmla="*/ 1408411 w 4972343"/>
              <a:gd name="connsiteY18678" fmla="*/ 13678 h 512833"/>
              <a:gd name="connsiteX18679" fmla="*/ 1401572 w 4972343"/>
              <a:gd name="connsiteY18679" fmla="*/ 6839 h 512833"/>
              <a:gd name="connsiteX18680" fmla="*/ 1408411 w 4972343"/>
              <a:gd name="connsiteY18680" fmla="*/ 0 h 512833"/>
              <a:gd name="connsiteX18681" fmla="*/ 1380164 w 4972343"/>
              <a:gd name="connsiteY18681" fmla="*/ 0 h 512833"/>
              <a:gd name="connsiteX18682" fmla="*/ 1387003 w 4972343"/>
              <a:gd name="connsiteY18682" fmla="*/ 6839 h 512833"/>
              <a:gd name="connsiteX18683" fmla="*/ 1380164 w 4972343"/>
              <a:gd name="connsiteY18683" fmla="*/ 13678 h 512833"/>
              <a:gd name="connsiteX18684" fmla="*/ 1373326 w 4972343"/>
              <a:gd name="connsiteY18684" fmla="*/ 6839 h 512833"/>
              <a:gd name="connsiteX18685" fmla="*/ 1380164 w 4972343"/>
              <a:gd name="connsiteY18685" fmla="*/ 0 h 512833"/>
              <a:gd name="connsiteX18686" fmla="*/ 1351920 w 4972343"/>
              <a:gd name="connsiteY18686" fmla="*/ 0 h 512833"/>
              <a:gd name="connsiteX18687" fmla="*/ 1358759 w 4972343"/>
              <a:gd name="connsiteY18687" fmla="*/ 6839 h 512833"/>
              <a:gd name="connsiteX18688" fmla="*/ 1351920 w 4972343"/>
              <a:gd name="connsiteY18688" fmla="*/ 13678 h 512833"/>
              <a:gd name="connsiteX18689" fmla="*/ 1345081 w 4972343"/>
              <a:gd name="connsiteY18689" fmla="*/ 6839 h 512833"/>
              <a:gd name="connsiteX18690" fmla="*/ 1351920 w 4972343"/>
              <a:gd name="connsiteY18690" fmla="*/ 0 h 512833"/>
              <a:gd name="connsiteX18691" fmla="*/ 1323673 w 4972343"/>
              <a:gd name="connsiteY18691" fmla="*/ 0 h 512833"/>
              <a:gd name="connsiteX18692" fmla="*/ 1330512 w 4972343"/>
              <a:gd name="connsiteY18692" fmla="*/ 6839 h 512833"/>
              <a:gd name="connsiteX18693" fmla="*/ 1323673 w 4972343"/>
              <a:gd name="connsiteY18693" fmla="*/ 13678 h 512833"/>
              <a:gd name="connsiteX18694" fmla="*/ 1316835 w 4972343"/>
              <a:gd name="connsiteY18694" fmla="*/ 6839 h 512833"/>
              <a:gd name="connsiteX18695" fmla="*/ 1323673 w 4972343"/>
              <a:gd name="connsiteY18695" fmla="*/ 0 h 512833"/>
              <a:gd name="connsiteX18696" fmla="*/ 1295429 w 4972343"/>
              <a:gd name="connsiteY18696" fmla="*/ 0 h 512833"/>
              <a:gd name="connsiteX18697" fmla="*/ 1302268 w 4972343"/>
              <a:gd name="connsiteY18697" fmla="*/ 6839 h 512833"/>
              <a:gd name="connsiteX18698" fmla="*/ 1295429 w 4972343"/>
              <a:gd name="connsiteY18698" fmla="*/ 13678 h 512833"/>
              <a:gd name="connsiteX18699" fmla="*/ 1288590 w 4972343"/>
              <a:gd name="connsiteY18699" fmla="*/ 6839 h 512833"/>
              <a:gd name="connsiteX18700" fmla="*/ 1295429 w 4972343"/>
              <a:gd name="connsiteY18700" fmla="*/ 0 h 512833"/>
              <a:gd name="connsiteX18701" fmla="*/ 1267183 w 4972343"/>
              <a:gd name="connsiteY18701" fmla="*/ 0 h 512833"/>
              <a:gd name="connsiteX18702" fmla="*/ 1274021 w 4972343"/>
              <a:gd name="connsiteY18702" fmla="*/ 6839 h 512833"/>
              <a:gd name="connsiteX18703" fmla="*/ 1267183 w 4972343"/>
              <a:gd name="connsiteY18703" fmla="*/ 13678 h 512833"/>
              <a:gd name="connsiteX18704" fmla="*/ 1260344 w 4972343"/>
              <a:gd name="connsiteY18704" fmla="*/ 6839 h 512833"/>
              <a:gd name="connsiteX18705" fmla="*/ 1267183 w 4972343"/>
              <a:gd name="connsiteY18705" fmla="*/ 0 h 512833"/>
              <a:gd name="connsiteX18706" fmla="*/ 1238938 w 4972343"/>
              <a:gd name="connsiteY18706" fmla="*/ 0 h 512833"/>
              <a:gd name="connsiteX18707" fmla="*/ 1245777 w 4972343"/>
              <a:gd name="connsiteY18707" fmla="*/ 6839 h 512833"/>
              <a:gd name="connsiteX18708" fmla="*/ 1238938 w 4972343"/>
              <a:gd name="connsiteY18708" fmla="*/ 13678 h 512833"/>
              <a:gd name="connsiteX18709" fmla="*/ 1232099 w 4972343"/>
              <a:gd name="connsiteY18709" fmla="*/ 6839 h 512833"/>
              <a:gd name="connsiteX18710" fmla="*/ 1238938 w 4972343"/>
              <a:gd name="connsiteY18710" fmla="*/ 0 h 512833"/>
              <a:gd name="connsiteX18711" fmla="*/ 1210692 w 4972343"/>
              <a:gd name="connsiteY18711" fmla="*/ 0 h 512833"/>
              <a:gd name="connsiteX18712" fmla="*/ 1217530 w 4972343"/>
              <a:gd name="connsiteY18712" fmla="*/ 6839 h 512833"/>
              <a:gd name="connsiteX18713" fmla="*/ 1210692 w 4972343"/>
              <a:gd name="connsiteY18713" fmla="*/ 13678 h 512833"/>
              <a:gd name="connsiteX18714" fmla="*/ 1203853 w 4972343"/>
              <a:gd name="connsiteY18714" fmla="*/ 6839 h 512833"/>
              <a:gd name="connsiteX18715" fmla="*/ 1210692 w 4972343"/>
              <a:gd name="connsiteY18715" fmla="*/ 0 h 512833"/>
              <a:gd name="connsiteX18716" fmla="*/ 1182447 w 4972343"/>
              <a:gd name="connsiteY18716" fmla="*/ 0 h 512833"/>
              <a:gd name="connsiteX18717" fmla="*/ 1189286 w 4972343"/>
              <a:gd name="connsiteY18717" fmla="*/ 6839 h 512833"/>
              <a:gd name="connsiteX18718" fmla="*/ 1182447 w 4972343"/>
              <a:gd name="connsiteY18718" fmla="*/ 13678 h 512833"/>
              <a:gd name="connsiteX18719" fmla="*/ 1175608 w 4972343"/>
              <a:gd name="connsiteY18719" fmla="*/ 6839 h 512833"/>
              <a:gd name="connsiteX18720" fmla="*/ 1182447 w 4972343"/>
              <a:gd name="connsiteY18720" fmla="*/ 0 h 512833"/>
              <a:gd name="connsiteX18721" fmla="*/ 1154200 w 4972343"/>
              <a:gd name="connsiteY18721" fmla="*/ 0 h 512833"/>
              <a:gd name="connsiteX18722" fmla="*/ 1161039 w 4972343"/>
              <a:gd name="connsiteY18722" fmla="*/ 6839 h 512833"/>
              <a:gd name="connsiteX18723" fmla="*/ 1154200 w 4972343"/>
              <a:gd name="connsiteY18723" fmla="*/ 13678 h 512833"/>
              <a:gd name="connsiteX18724" fmla="*/ 1147362 w 4972343"/>
              <a:gd name="connsiteY18724" fmla="*/ 6839 h 512833"/>
              <a:gd name="connsiteX18725" fmla="*/ 1154200 w 4972343"/>
              <a:gd name="connsiteY18725" fmla="*/ 0 h 512833"/>
              <a:gd name="connsiteX18726" fmla="*/ 1125956 w 4972343"/>
              <a:gd name="connsiteY18726" fmla="*/ 0 h 512833"/>
              <a:gd name="connsiteX18727" fmla="*/ 1132795 w 4972343"/>
              <a:gd name="connsiteY18727" fmla="*/ 6839 h 512833"/>
              <a:gd name="connsiteX18728" fmla="*/ 1125956 w 4972343"/>
              <a:gd name="connsiteY18728" fmla="*/ 13678 h 512833"/>
              <a:gd name="connsiteX18729" fmla="*/ 1119117 w 4972343"/>
              <a:gd name="connsiteY18729" fmla="*/ 6839 h 512833"/>
              <a:gd name="connsiteX18730" fmla="*/ 1125956 w 4972343"/>
              <a:gd name="connsiteY18730" fmla="*/ 0 h 512833"/>
              <a:gd name="connsiteX18731" fmla="*/ 1097709 w 4972343"/>
              <a:gd name="connsiteY18731" fmla="*/ 0 h 512833"/>
              <a:gd name="connsiteX18732" fmla="*/ 1104548 w 4972343"/>
              <a:gd name="connsiteY18732" fmla="*/ 6839 h 512833"/>
              <a:gd name="connsiteX18733" fmla="*/ 1097709 w 4972343"/>
              <a:gd name="connsiteY18733" fmla="*/ 13678 h 512833"/>
              <a:gd name="connsiteX18734" fmla="*/ 1090871 w 4972343"/>
              <a:gd name="connsiteY18734" fmla="*/ 6839 h 512833"/>
              <a:gd name="connsiteX18735" fmla="*/ 1097709 w 4972343"/>
              <a:gd name="connsiteY18735" fmla="*/ 0 h 512833"/>
              <a:gd name="connsiteX18736" fmla="*/ 1069465 w 4972343"/>
              <a:gd name="connsiteY18736" fmla="*/ 0 h 512833"/>
              <a:gd name="connsiteX18737" fmla="*/ 1076304 w 4972343"/>
              <a:gd name="connsiteY18737" fmla="*/ 6839 h 512833"/>
              <a:gd name="connsiteX18738" fmla="*/ 1069465 w 4972343"/>
              <a:gd name="connsiteY18738" fmla="*/ 13678 h 512833"/>
              <a:gd name="connsiteX18739" fmla="*/ 1062626 w 4972343"/>
              <a:gd name="connsiteY18739" fmla="*/ 6839 h 512833"/>
              <a:gd name="connsiteX18740" fmla="*/ 1069465 w 4972343"/>
              <a:gd name="connsiteY18740" fmla="*/ 0 h 512833"/>
              <a:gd name="connsiteX18741" fmla="*/ 1041219 w 4972343"/>
              <a:gd name="connsiteY18741" fmla="*/ 0 h 512833"/>
              <a:gd name="connsiteX18742" fmla="*/ 1048058 w 4972343"/>
              <a:gd name="connsiteY18742" fmla="*/ 6839 h 512833"/>
              <a:gd name="connsiteX18743" fmla="*/ 1041219 w 4972343"/>
              <a:gd name="connsiteY18743" fmla="*/ 13678 h 512833"/>
              <a:gd name="connsiteX18744" fmla="*/ 1034380 w 4972343"/>
              <a:gd name="connsiteY18744" fmla="*/ 6839 h 512833"/>
              <a:gd name="connsiteX18745" fmla="*/ 1041219 w 4972343"/>
              <a:gd name="connsiteY18745" fmla="*/ 0 h 512833"/>
              <a:gd name="connsiteX18746" fmla="*/ 1012974 w 4972343"/>
              <a:gd name="connsiteY18746" fmla="*/ 0 h 512833"/>
              <a:gd name="connsiteX18747" fmla="*/ 1019813 w 4972343"/>
              <a:gd name="connsiteY18747" fmla="*/ 6839 h 512833"/>
              <a:gd name="connsiteX18748" fmla="*/ 1012974 w 4972343"/>
              <a:gd name="connsiteY18748" fmla="*/ 13678 h 512833"/>
              <a:gd name="connsiteX18749" fmla="*/ 1006135 w 4972343"/>
              <a:gd name="connsiteY18749" fmla="*/ 6839 h 512833"/>
              <a:gd name="connsiteX18750" fmla="*/ 1012974 w 4972343"/>
              <a:gd name="connsiteY18750" fmla="*/ 0 h 512833"/>
              <a:gd name="connsiteX18751" fmla="*/ 984728 w 4972343"/>
              <a:gd name="connsiteY18751" fmla="*/ 0 h 512833"/>
              <a:gd name="connsiteX18752" fmla="*/ 991567 w 4972343"/>
              <a:gd name="connsiteY18752" fmla="*/ 6839 h 512833"/>
              <a:gd name="connsiteX18753" fmla="*/ 984728 w 4972343"/>
              <a:gd name="connsiteY18753" fmla="*/ 13678 h 512833"/>
              <a:gd name="connsiteX18754" fmla="*/ 977889 w 4972343"/>
              <a:gd name="connsiteY18754" fmla="*/ 6839 h 512833"/>
              <a:gd name="connsiteX18755" fmla="*/ 984728 w 4972343"/>
              <a:gd name="connsiteY18755" fmla="*/ 0 h 512833"/>
              <a:gd name="connsiteX18756" fmla="*/ 956483 w 4972343"/>
              <a:gd name="connsiteY18756" fmla="*/ 0 h 512833"/>
              <a:gd name="connsiteX18757" fmla="*/ 963322 w 4972343"/>
              <a:gd name="connsiteY18757" fmla="*/ 6839 h 512833"/>
              <a:gd name="connsiteX18758" fmla="*/ 956483 w 4972343"/>
              <a:gd name="connsiteY18758" fmla="*/ 13678 h 512833"/>
              <a:gd name="connsiteX18759" fmla="*/ 949644 w 4972343"/>
              <a:gd name="connsiteY18759" fmla="*/ 6839 h 512833"/>
              <a:gd name="connsiteX18760" fmla="*/ 956483 w 4972343"/>
              <a:gd name="connsiteY18760" fmla="*/ 0 h 512833"/>
              <a:gd name="connsiteX18761" fmla="*/ 928237 w 4972343"/>
              <a:gd name="connsiteY18761" fmla="*/ 0 h 512833"/>
              <a:gd name="connsiteX18762" fmla="*/ 935076 w 4972343"/>
              <a:gd name="connsiteY18762" fmla="*/ 6839 h 512833"/>
              <a:gd name="connsiteX18763" fmla="*/ 928237 w 4972343"/>
              <a:gd name="connsiteY18763" fmla="*/ 13678 h 512833"/>
              <a:gd name="connsiteX18764" fmla="*/ 921398 w 4972343"/>
              <a:gd name="connsiteY18764" fmla="*/ 6839 h 512833"/>
              <a:gd name="connsiteX18765" fmla="*/ 928237 w 4972343"/>
              <a:gd name="connsiteY18765" fmla="*/ 0 h 512833"/>
              <a:gd name="connsiteX18766" fmla="*/ 899992 w 4972343"/>
              <a:gd name="connsiteY18766" fmla="*/ 0 h 512833"/>
              <a:gd name="connsiteX18767" fmla="*/ 906831 w 4972343"/>
              <a:gd name="connsiteY18767" fmla="*/ 6839 h 512833"/>
              <a:gd name="connsiteX18768" fmla="*/ 899992 w 4972343"/>
              <a:gd name="connsiteY18768" fmla="*/ 13678 h 512833"/>
              <a:gd name="connsiteX18769" fmla="*/ 893153 w 4972343"/>
              <a:gd name="connsiteY18769" fmla="*/ 6839 h 512833"/>
              <a:gd name="connsiteX18770" fmla="*/ 899992 w 4972343"/>
              <a:gd name="connsiteY18770" fmla="*/ 0 h 512833"/>
              <a:gd name="connsiteX18771" fmla="*/ 871746 w 4972343"/>
              <a:gd name="connsiteY18771" fmla="*/ 0 h 512833"/>
              <a:gd name="connsiteX18772" fmla="*/ 878585 w 4972343"/>
              <a:gd name="connsiteY18772" fmla="*/ 6839 h 512833"/>
              <a:gd name="connsiteX18773" fmla="*/ 871746 w 4972343"/>
              <a:gd name="connsiteY18773" fmla="*/ 13678 h 512833"/>
              <a:gd name="connsiteX18774" fmla="*/ 864907 w 4972343"/>
              <a:gd name="connsiteY18774" fmla="*/ 6839 h 512833"/>
              <a:gd name="connsiteX18775" fmla="*/ 871746 w 4972343"/>
              <a:gd name="connsiteY18775" fmla="*/ 0 h 512833"/>
              <a:gd name="connsiteX18776" fmla="*/ 843501 w 4972343"/>
              <a:gd name="connsiteY18776" fmla="*/ 0 h 512833"/>
              <a:gd name="connsiteX18777" fmla="*/ 850340 w 4972343"/>
              <a:gd name="connsiteY18777" fmla="*/ 6839 h 512833"/>
              <a:gd name="connsiteX18778" fmla="*/ 843501 w 4972343"/>
              <a:gd name="connsiteY18778" fmla="*/ 13678 h 512833"/>
              <a:gd name="connsiteX18779" fmla="*/ 836662 w 4972343"/>
              <a:gd name="connsiteY18779" fmla="*/ 6839 h 512833"/>
              <a:gd name="connsiteX18780" fmla="*/ 843501 w 4972343"/>
              <a:gd name="connsiteY18780" fmla="*/ 0 h 512833"/>
              <a:gd name="connsiteX18781" fmla="*/ 815255 w 4972343"/>
              <a:gd name="connsiteY18781" fmla="*/ 0 h 512833"/>
              <a:gd name="connsiteX18782" fmla="*/ 822094 w 4972343"/>
              <a:gd name="connsiteY18782" fmla="*/ 6839 h 512833"/>
              <a:gd name="connsiteX18783" fmla="*/ 815255 w 4972343"/>
              <a:gd name="connsiteY18783" fmla="*/ 13678 h 512833"/>
              <a:gd name="connsiteX18784" fmla="*/ 808416 w 4972343"/>
              <a:gd name="connsiteY18784" fmla="*/ 6839 h 512833"/>
              <a:gd name="connsiteX18785" fmla="*/ 815255 w 4972343"/>
              <a:gd name="connsiteY18785" fmla="*/ 0 h 512833"/>
              <a:gd name="connsiteX18786" fmla="*/ 787010 w 4972343"/>
              <a:gd name="connsiteY18786" fmla="*/ 0 h 512833"/>
              <a:gd name="connsiteX18787" fmla="*/ 793849 w 4972343"/>
              <a:gd name="connsiteY18787" fmla="*/ 6839 h 512833"/>
              <a:gd name="connsiteX18788" fmla="*/ 787010 w 4972343"/>
              <a:gd name="connsiteY18788" fmla="*/ 13678 h 512833"/>
              <a:gd name="connsiteX18789" fmla="*/ 780171 w 4972343"/>
              <a:gd name="connsiteY18789" fmla="*/ 6839 h 512833"/>
              <a:gd name="connsiteX18790" fmla="*/ 787010 w 4972343"/>
              <a:gd name="connsiteY18790" fmla="*/ 0 h 512833"/>
              <a:gd name="connsiteX18791" fmla="*/ 758764 w 4972343"/>
              <a:gd name="connsiteY18791" fmla="*/ 0 h 512833"/>
              <a:gd name="connsiteX18792" fmla="*/ 765603 w 4972343"/>
              <a:gd name="connsiteY18792" fmla="*/ 6839 h 512833"/>
              <a:gd name="connsiteX18793" fmla="*/ 758764 w 4972343"/>
              <a:gd name="connsiteY18793" fmla="*/ 13678 h 512833"/>
              <a:gd name="connsiteX18794" fmla="*/ 751925 w 4972343"/>
              <a:gd name="connsiteY18794" fmla="*/ 6839 h 512833"/>
              <a:gd name="connsiteX18795" fmla="*/ 758764 w 4972343"/>
              <a:gd name="connsiteY18795" fmla="*/ 0 h 512833"/>
              <a:gd name="connsiteX18796" fmla="*/ 730518 w 4972343"/>
              <a:gd name="connsiteY18796" fmla="*/ 0 h 512833"/>
              <a:gd name="connsiteX18797" fmla="*/ 737356 w 4972343"/>
              <a:gd name="connsiteY18797" fmla="*/ 6839 h 512833"/>
              <a:gd name="connsiteX18798" fmla="*/ 730518 w 4972343"/>
              <a:gd name="connsiteY18798" fmla="*/ 13678 h 512833"/>
              <a:gd name="connsiteX18799" fmla="*/ 723679 w 4972343"/>
              <a:gd name="connsiteY18799" fmla="*/ 6839 h 512833"/>
              <a:gd name="connsiteX18800" fmla="*/ 730518 w 4972343"/>
              <a:gd name="connsiteY18800" fmla="*/ 0 h 512833"/>
              <a:gd name="connsiteX18801" fmla="*/ 702273 w 4972343"/>
              <a:gd name="connsiteY18801" fmla="*/ 0 h 512833"/>
              <a:gd name="connsiteX18802" fmla="*/ 709112 w 4972343"/>
              <a:gd name="connsiteY18802" fmla="*/ 6839 h 512833"/>
              <a:gd name="connsiteX18803" fmla="*/ 702273 w 4972343"/>
              <a:gd name="connsiteY18803" fmla="*/ 13678 h 512833"/>
              <a:gd name="connsiteX18804" fmla="*/ 695434 w 4972343"/>
              <a:gd name="connsiteY18804" fmla="*/ 6839 h 512833"/>
              <a:gd name="connsiteX18805" fmla="*/ 702273 w 4972343"/>
              <a:gd name="connsiteY18805" fmla="*/ 0 h 512833"/>
              <a:gd name="connsiteX18806" fmla="*/ 674026 w 4972343"/>
              <a:gd name="connsiteY18806" fmla="*/ 0 h 512833"/>
              <a:gd name="connsiteX18807" fmla="*/ 680865 w 4972343"/>
              <a:gd name="connsiteY18807" fmla="*/ 6839 h 512833"/>
              <a:gd name="connsiteX18808" fmla="*/ 674026 w 4972343"/>
              <a:gd name="connsiteY18808" fmla="*/ 13678 h 512833"/>
              <a:gd name="connsiteX18809" fmla="*/ 667188 w 4972343"/>
              <a:gd name="connsiteY18809" fmla="*/ 6839 h 512833"/>
              <a:gd name="connsiteX18810" fmla="*/ 674026 w 4972343"/>
              <a:gd name="connsiteY18810" fmla="*/ 0 h 512833"/>
              <a:gd name="connsiteX18811" fmla="*/ 645782 w 4972343"/>
              <a:gd name="connsiteY18811" fmla="*/ 0 h 512833"/>
              <a:gd name="connsiteX18812" fmla="*/ 652621 w 4972343"/>
              <a:gd name="connsiteY18812" fmla="*/ 6839 h 512833"/>
              <a:gd name="connsiteX18813" fmla="*/ 645782 w 4972343"/>
              <a:gd name="connsiteY18813" fmla="*/ 13678 h 512833"/>
              <a:gd name="connsiteX18814" fmla="*/ 638943 w 4972343"/>
              <a:gd name="connsiteY18814" fmla="*/ 6839 h 512833"/>
              <a:gd name="connsiteX18815" fmla="*/ 645782 w 4972343"/>
              <a:gd name="connsiteY18815" fmla="*/ 0 h 512833"/>
              <a:gd name="connsiteX18816" fmla="*/ 617536 w 4972343"/>
              <a:gd name="connsiteY18816" fmla="*/ 0 h 512833"/>
              <a:gd name="connsiteX18817" fmla="*/ 624375 w 4972343"/>
              <a:gd name="connsiteY18817" fmla="*/ 6839 h 512833"/>
              <a:gd name="connsiteX18818" fmla="*/ 617536 w 4972343"/>
              <a:gd name="connsiteY18818" fmla="*/ 13678 h 512833"/>
              <a:gd name="connsiteX18819" fmla="*/ 610697 w 4972343"/>
              <a:gd name="connsiteY18819" fmla="*/ 6839 h 512833"/>
              <a:gd name="connsiteX18820" fmla="*/ 617536 w 4972343"/>
              <a:gd name="connsiteY18820" fmla="*/ 0 h 512833"/>
              <a:gd name="connsiteX18821" fmla="*/ 589291 w 4972343"/>
              <a:gd name="connsiteY18821" fmla="*/ 0 h 512833"/>
              <a:gd name="connsiteX18822" fmla="*/ 596130 w 4972343"/>
              <a:gd name="connsiteY18822" fmla="*/ 6839 h 512833"/>
              <a:gd name="connsiteX18823" fmla="*/ 589291 w 4972343"/>
              <a:gd name="connsiteY18823" fmla="*/ 13678 h 512833"/>
              <a:gd name="connsiteX18824" fmla="*/ 582452 w 4972343"/>
              <a:gd name="connsiteY18824" fmla="*/ 6839 h 512833"/>
              <a:gd name="connsiteX18825" fmla="*/ 589291 w 4972343"/>
              <a:gd name="connsiteY18825" fmla="*/ 0 h 512833"/>
              <a:gd name="connsiteX18826" fmla="*/ 561045 w 4972343"/>
              <a:gd name="connsiteY18826" fmla="*/ 0 h 512833"/>
              <a:gd name="connsiteX18827" fmla="*/ 567883 w 4972343"/>
              <a:gd name="connsiteY18827" fmla="*/ 6839 h 512833"/>
              <a:gd name="connsiteX18828" fmla="*/ 561045 w 4972343"/>
              <a:gd name="connsiteY18828" fmla="*/ 13678 h 512833"/>
              <a:gd name="connsiteX18829" fmla="*/ 554206 w 4972343"/>
              <a:gd name="connsiteY18829" fmla="*/ 6839 h 512833"/>
              <a:gd name="connsiteX18830" fmla="*/ 561045 w 4972343"/>
              <a:gd name="connsiteY18830" fmla="*/ 0 h 512833"/>
              <a:gd name="connsiteX18831" fmla="*/ 532800 w 4972343"/>
              <a:gd name="connsiteY18831" fmla="*/ 0 h 512833"/>
              <a:gd name="connsiteX18832" fmla="*/ 539639 w 4972343"/>
              <a:gd name="connsiteY18832" fmla="*/ 6839 h 512833"/>
              <a:gd name="connsiteX18833" fmla="*/ 532800 w 4972343"/>
              <a:gd name="connsiteY18833" fmla="*/ 13678 h 512833"/>
              <a:gd name="connsiteX18834" fmla="*/ 525961 w 4972343"/>
              <a:gd name="connsiteY18834" fmla="*/ 6839 h 512833"/>
              <a:gd name="connsiteX18835" fmla="*/ 532800 w 4972343"/>
              <a:gd name="connsiteY18835" fmla="*/ 0 h 512833"/>
              <a:gd name="connsiteX18836" fmla="*/ 504554 w 4972343"/>
              <a:gd name="connsiteY18836" fmla="*/ 0 h 512833"/>
              <a:gd name="connsiteX18837" fmla="*/ 511392 w 4972343"/>
              <a:gd name="connsiteY18837" fmla="*/ 6839 h 512833"/>
              <a:gd name="connsiteX18838" fmla="*/ 504554 w 4972343"/>
              <a:gd name="connsiteY18838" fmla="*/ 13678 h 512833"/>
              <a:gd name="connsiteX18839" fmla="*/ 497715 w 4972343"/>
              <a:gd name="connsiteY18839" fmla="*/ 6839 h 512833"/>
              <a:gd name="connsiteX18840" fmla="*/ 504554 w 4972343"/>
              <a:gd name="connsiteY18840" fmla="*/ 0 h 512833"/>
              <a:gd name="connsiteX18841" fmla="*/ 476309 w 4972343"/>
              <a:gd name="connsiteY18841" fmla="*/ 0 h 512833"/>
              <a:gd name="connsiteX18842" fmla="*/ 483148 w 4972343"/>
              <a:gd name="connsiteY18842" fmla="*/ 6839 h 512833"/>
              <a:gd name="connsiteX18843" fmla="*/ 476309 w 4972343"/>
              <a:gd name="connsiteY18843" fmla="*/ 13678 h 512833"/>
              <a:gd name="connsiteX18844" fmla="*/ 469470 w 4972343"/>
              <a:gd name="connsiteY18844" fmla="*/ 6839 h 512833"/>
              <a:gd name="connsiteX18845" fmla="*/ 476309 w 4972343"/>
              <a:gd name="connsiteY18845" fmla="*/ 0 h 512833"/>
              <a:gd name="connsiteX18846" fmla="*/ 448063 w 4972343"/>
              <a:gd name="connsiteY18846" fmla="*/ 0 h 512833"/>
              <a:gd name="connsiteX18847" fmla="*/ 454901 w 4972343"/>
              <a:gd name="connsiteY18847" fmla="*/ 6839 h 512833"/>
              <a:gd name="connsiteX18848" fmla="*/ 448063 w 4972343"/>
              <a:gd name="connsiteY18848" fmla="*/ 13678 h 512833"/>
              <a:gd name="connsiteX18849" fmla="*/ 441224 w 4972343"/>
              <a:gd name="connsiteY18849" fmla="*/ 6839 h 512833"/>
              <a:gd name="connsiteX18850" fmla="*/ 448063 w 4972343"/>
              <a:gd name="connsiteY18850" fmla="*/ 0 h 512833"/>
              <a:gd name="connsiteX18851" fmla="*/ 419818 w 4972343"/>
              <a:gd name="connsiteY18851" fmla="*/ 0 h 512833"/>
              <a:gd name="connsiteX18852" fmla="*/ 426657 w 4972343"/>
              <a:gd name="connsiteY18852" fmla="*/ 6839 h 512833"/>
              <a:gd name="connsiteX18853" fmla="*/ 419818 w 4972343"/>
              <a:gd name="connsiteY18853" fmla="*/ 13678 h 512833"/>
              <a:gd name="connsiteX18854" fmla="*/ 412979 w 4972343"/>
              <a:gd name="connsiteY18854" fmla="*/ 6839 h 512833"/>
              <a:gd name="connsiteX18855" fmla="*/ 419818 w 4972343"/>
              <a:gd name="connsiteY18855" fmla="*/ 0 h 512833"/>
              <a:gd name="connsiteX18856" fmla="*/ 391572 w 4972343"/>
              <a:gd name="connsiteY18856" fmla="*/ 0 h 512833"/>
              <a:gd name="connsiteX18857" fmla="*/ 398410 w 4972343"/>
              <a:gd name="connsiteY18857" fmla="*/ 6839 h 512833"/>
              <a:gd name="connsiteX18858" fmla="*/ 391572 w 4972343"/>
              <a:gd name="connsiteY18858" fmla="*/ 13678 h 512833"/>
              <a:gd name="connsiteX18859" fmla="*/ 384733 w 4972343"/>
              <a:gd name="connsiteY18859" fmla="*/ 6839 h 512833"/>
              <a:gd name="connsiteX18860" fmla="*/ 391572 w 4972343"/>
              <a:gd name="connsiteY18860" fmla="*/ 0 h 512833"/>
              <a:gd name="connsiteX18861" fmla="*/ 363327 w 4972343"/>
              <a:gd name="connsiteY18861" fmla="*/ 0 h 512833"/>
              <a:gd name="connsiteX18862" fmla="*/ 370166 w 4972343"/>
              <a:gd name="connsiteY18862" fmla="*/ 6839 h 512833"/>
              <a:gd name="connsiteX18863" fmla="*/ 363327 w 4972343"/>
              <a:gd name="connsiteY18863" fmla="*/ 13678 h 512833"/>
              <a:gd name="connsiteX18864" fmla="*/ 356488 w 4972343"/>
              <a:gd name="connsiteY18864" fmla="*/ 6839 h 512833"/>
              <a:gd name="connsiteX18865" fmla="*/ 363327 w 4972343"/>
              <a:gd name="connsiteY18865" fmla="*/ 0 h 512833"/>
              <a:gd name="connsiteX18866" fmla="*/ 335081 w 4972343"/>
              <a:gd name="connsiteY18866" fmla="*/ 0 h 512833"/>
              <a:gd name="connsiteX18867" fmla="*/ 341920 w 4972343"/>
              <a:gd name="connsiteY18867" fmla="*/ 6839 h 512833"/>
              <a:gd name="connsiteX18868" fmla="*/ 335081 w 4972343"/>
              <a:gd name="connsiteY18868" fmla="*/ 13678 h 512833"/>
              <a:gd name="connsiteX18869" fmla="*/ 328242 w 4972343"/>
              <a:gd name="connsiteY18869" fmla="*/ 6839 h 512833"/>
              <a:gd name="connsiteX18870" fmla="*/ 335081 w 4972343"/>
              <a:gd name="connsiteY18870" fmla="*/ 0 h 512833"/>
              <a:gd name="connsiteX18871" fmla="*/ 306836 w 4972343"/>
              <a:gd name="connsiteY18871" fmla="*/ 0 h 512833"/>
              <a:gd name="connsiteX18872" fmla="*/ 313675 w 4972343"/>
              <a:gd name="connsiteY18872" fmla="*/ 6839 h 512833"/>
              <a:gd name="connsiteX18873" fmla="*/ 306836 w 4972343"/>
              <a:gd name="connsiteY18873" fmla="*/ 13678 h 512833"/>
              <a:gd name="connsiteX18874" fmla="*/ 299997 w 4972343"/>
              <a:gd name="connsiteY18874" fmla="*/ 6839 h 512833"/>
              <a:gd name="connsiteX18875" fmla="*/ 306836 w 4972343"/>
              <a:gd name="connsiteY18875" fmla="*/ 0 h 512833"/>
              <a:gd name="connsiteX18876" fmla="*/ 278590 w 4972343"/>
              <a:gd name="connsiteY18876" fmla="*/ 0 h 512833"/>
              <a:gd name="connsiteX18877" fmla="*/ 285429 w 4972343"/>
              <a:gd name="connsiteY18877" fmla="*/ 6839 h 512833"/>
              <a:gd name="connsiteX18878" fmla="*/ 278590 w 4972343"/>
              <a:gd name="connsiteY18878" fmla="*/ 13678 h 512833"/>
              <a:gd name="connsiteX18879" fmla="*/ 271751 w 4972343"/>
              <a:gd name="connsiteY18879" fmla="*/ 6839 h 512833"/>
              <a:gd name="connsiteX18880" fmla="*/ 278590 w 4972343"/>
              <a:gd name="connsiteY18880" fmla="*/ 0 h 512833"/>
              <a:gd name="connsiteX18881" fmla="*/ 250345 w 4972343"/>
              <a:gd name="connsiteY18881" fmla="*/ 0 h 512833"/>
              <a:gd name="connsiteX18882" fmla="*/ 257184 w 4972343"/>
              <a:gd name="connsiteY18882" fmla="*/ 6839 h 512833"/>
              <a:gd name="connsiteX18883" fmla="*/ 250345 w 4972343"/>
              <a:gd name="connsiteY18883" fmla="*/ 13678 h 512833"/>
              <a:gd name="connsiteX18884" fmla="*/ 243506 w 4972343"/>
              <a:gd name="connsiteY18884" fmla="*/ 6839 h 512833"/>
              <a:gd name="connsiteX18885" fmla="*/ 250345 w 4972343"/>
              <a:gd name="connsiteY18885" fmla="*/ 0 h 512833"/>
              <a:gd name="connsiteX18886" fmla="*/ 222099 w 4972343"/>
              <a:gd name="connsiteY18886" fmla="*/ 0 h 512833"/>
              <a:gd name="connsiteX18887" fmla="*/ 228938 w 4972343"/>
              <a:gd name="connsiteY18887" fmla="*/ 6839 h 512833"/>
              <a:gd name="connsiteX18888" fmla="*/ 222099 w 4972343"/>
              <a:gd name="connsiteY18888" fmla="*/ 13678 h 512833"/>
              <a:gd name="connsiteX18889" fmla="*/ 215260 w 4972343"/>
              <a:gd name="connsiteY18889" fmla="*/ 6839 h 512833"/>
              <a:gd name="connsiteX18890" fmla="*/ 222099 w 4972343"/>
              <a:gd name="connsiteY18890" fmla="*/ 0 h 512833"/>
              <a:gd name="connsiteX18891" fmla="*/ 193854 w 4972343"/>
              <a:gd name="connsiteY18891" fmla="*/ 0 h 512833"/>
              <a:gd name="connsiteX18892" fmla="*/ 200693 w 4972343"/>
              <a:gd name="connsiteY18892" fmla="*/ 6839 h 512833"/>
              <a:gd name="connsiteX18893" fmla="*/ 193854 w 4972343"/>
              <a:gd name="connsiteY18893" fmla="*/ 13678 h 512833"/>
              <a:gd name="connsiteX18894" fmla="*/ 187015 w 4972343"/>
              <a:gd name="connsiteY18894" fmla="*/ 6839 h 512833"/>
              <a:gd name="connsiteX18895" fmla="*/ 193854 w 4972343"/>
              <a:gd name="connsiteY18895" fmla="*/ 0 h 512833"/>
              <a:gd name="connsiteX18896" fmla="*/ 165608 w 4972343"/>
              <a:gd name="connsiteY18896" fmla="*/ 0 h 512833"/>
              <a:gd name="connsiteX18897" fmla="*/ 172447 w 4972343"/>
              <a:gd name="connsiteY18897" fmla="*/ 6839 h 512833"/>
              <a:gd name="connsiteX18898" fmla="*/ 165608 w 4972343"/>
              <a:gd name="connsiteY18898" fmla="*/ 13678 h 512833"/>
              <a:gd name="connsiteX18899" fmla="*/ 158769 w 4972343"/>
              <a:gd name="connsiteY18899" fmla="*/ 6839 h 512833"/>
              <a:gd name="connsiteX18900" fmla="*/ 165608 w 4972343"/>
              <a:gd name="connsiteY18900" fmla="*/ 0 h 512833"/>
              <a:gd name="connsiteX18901" fmla="*/ 137363 w 4972343"/>
              <a:gd name="connsiteY18901" fmla="*/ 0 h 512833"/>
              <a:gd name="connsiteX18902" fmla="*/ 144202 w 4972343"/>
              <a:gd name="connsiteY18902" fmla="*/ 6839 h 512833"/>
              <a:gd name="connsiteX18903" fmla="*/ 137363 w 4972343"/>
              <a:gd name="connsiteY18903" fmla="*/ 13678 h 512833"/>
              <a:gd name="connsiteX18904" fmla="*/ 130524 w 4972343"/>
              <a:gd name="connsiteY18904" fmla="*/ 6839 h 512833"/>
              <a:gd name="connsiteX18905" fmla="*/ 137363 w 4972343"/>
              <a:gd name="connsiteY18905" fmla="*/ 0 h 512833"/>
              <a:gd name="connsiteX18906" fmla="*/ 109117 w 4972343"/>
              <a:gd name="connsiteY18906" fmla="*/ 0 h 512833"/>
              <a:gd name="connsiteX18907" fmla="*/ 115956 w 4972343"/>
              <a:gd name="connsiteY18907" fmla="*/ 6839 h 512833"/>
              <a:gd name="connsiteX18908" fmla="*/ 109117 w 4972343"/>
              <a:gd name="connsiteY18908" fmla="*/ 13678 h 512833"/>
              <a:gd name="connsiteX18909" fmla="*/ 102278 w 4972343"/>
              <a:gd name="connsiteY18909" fmla="*/ 6839 h 512833"/>
              <a:gd name="connsiteX18910" fmla="*/ 109117 w 4972343"/>
              <a:gd name="connsiteY18910" fmla="*/ 0 h 512833"/>
              <a:gd name="connsiteX18911" fmla="*/ 80872 w 4972343"/>
              <a:gd name="connsiteY18911" fmla="*/ 0 h 512833"/>
              <a:gd name="connsiteX18912" fmla="*/ 87711 w 4972343"/>
              <a:gd name="connsiteY18912" fmla="*/ 6839 h 512833"/>
              <a:gd name="connsiteX18913" fmla="*/ 80872 w 4972343"/>
              <a:gd name="connsiteY18913" fmla="*/ 13678 h 512833"/>
              <a:gd name="connsiteX18914" fmla="*/ 74033 w 4972343"/>
              <a:gd name="connsiteY18914" fmla="*/ 6839 h 512833"/>
              <a:gd name="connsiteX18915" fmla="*/ 80872 w 4972343"/>
              <a:gd name="connsiteY18915" fmla="*/ 0 h 512833"/>
              <a:gd name="connsiteX18916" fmla="*/ 52626 w 4972343"/>
              <a:gd name="connsiteY18916" fmla="*/ 0 h 512833"/>
              <a:gd name="connsiteX18917" fmla="*/ 59465 w 4972343"/>
              <a:gd name="connsiteY18917" fmla="*/ 6839 h 512833"/>
              <a:gd name="connsiteX18918" fmla="*/ 52626 w 4972343"/>
              <a:gd name="connsiteY18918" fmla="*/ 13678 h 512833"/>
              <a:gd name="connsiteX18919" fmla="*/ 45788 w 4972343"/>
              <a:gd name="connsiteY18919" fmla="*/ 6839 h 512833"/>
              <a:gd name="connsiteX18920" fmla="*/ 52626 w 4972343"/>
              <a:gd name="connsiteY18920" fmla="*/ 0 h 512833"/>
              <a:gd name="connsiteX18921" fmla="*/ 24381 w 4972343"/>
              <a:gd name="connsiteY18921" fmla="*/ 0 h 512833"/>
              <a:gd name="connsiteX18922" fmla="*/ 31220 w 4972343"/>
              <a:gd name="connsiteY18922" fmla="*/ 6839 h 512833"/>
              <a:gd name="connsiteX18923" fmla="*/ 24381 w 4972343"/>
              <a:gd name="connsiteY18923" fmla="*/ 13678 h 512833"/>
              <a:gd name="connsiteX18924" fmla="*/ 17542 w 4972343"/>
              <a:gd name="connsiteY18924" fmla="*/ 6839 h 512833"/>
              <a:gd name="connsiteX18925" fmla="*/ 24381 w 4972343"/>
              <a:gd name="connsiteY18925" fmla="*/ 0 h 512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</a:cxnLst>
            <a:rect l="l" t="t" r="r" b="b"/>
            <a:pathLst>
              <a:path w="4972343" h="512833">
                <a:moveTo>
                  <a:pt x="4755430" y="509361"/>
                </a:moveTo>
                <a:lnTo>
                  <a:pt x="4758014" y="511944"/>
                </a:lnTo>
                <a:lnTo>
                  <a:pt x="4752268" y="512523"/>
                </a:lnTo>
                <a:close/>
                <a:moveTo>
                  <a:pt x="4727184" y="509361"/>
                </a:moveTo>
                <a:lnTo>
                  <a:pt x="4730656" y="512833"/>
                </a:lnTo>
                <a:lnTo>
                  <a:pt x="4723712" y="512833"/>
                </a:lnTo>
                <a:close/>
                <a:moveTo>
                  <a:pt x="4698939" y="509361"/>
                </a:moveTo>
                <a:lnTo>
                  <a:pt x="4702412" y="512833"/>
                </a:lnTo>
                <a:lnTo>
                  <a:pt x="4695467" y="512833"/>
                </a:lnTo>
                <a:close/>
                <a:moveTo>
                  <a:pt x="4670693" y="509361"/>
                </a:moveTo>
                <a:lnTo>
                  <a:pt x="4674165" y="512833"/>
                </a:lnTo>
                <a:lnTo>
                  <a:pt x="4667221" y="512833"/>
                </a:lnTo>
                <a:close/>
                <a:moveTo>
                  <a:pt x="4642448" y="509361"/>
                </a:moveTo>
                <a:lnTo>
                  <a:pt x="4645921" y="512833"/>
                </a:lnTo>
                <a:lnTo>
                  <a:pt x="4638976" y="512833"/>
                </a:lnTo>
                <a:close/>
                <a:moveTo>
                  <a:pt x="4614202" y="509361"/>
                </a:moveTo>
                <a:lnTo>
                  <a:pt x="4617674" y="512833"/>
                </a:lnTo>
                <a:lnTo>
                  <a:pt x="4610730" y="512833"/>
                </a:lnTo>
                <a:close/>
                <a:moveTo>
                  <a:pt x="4585957" y="509361"/>
                </a:moveTo>
                <a:lnTo>
                  <a:pt x="4589430" y="512833"/>
                </a:lnTo>
                <a:lnTo>
                  <a:pt x="4582485" y="512833"/>
                </a:lnTo>
                <a:close/>
                <a:moveTo>
                  <a:pt x="4557711" y="509361"/>
                </a:moveTo>
                <a:lnTo>
                  <a:pt x="4561183" y="512833"/>
                </a:lnTo>
                <a:lnTo>
                  <a:pt x="4554239" y="512833"/>
                </a:lnTo>
                <a:close/>
                <a:moveTo>
                  <a:pt x="4529466" y="509361"/>
                </a:moveTo>
                <a:lnTo>
                  <a:pt x="4532939" y="512833"/>
                </a:lnTo>
                <a:lnTo>
                  <a:pt x="4525994" y="512833"/>
                </a:lnTo>
                <a:close/>
                <a:moveTo>
                  <a:pt x="4501220" y="509361"/>
                </a:moveTo>
                <a:lnTo>
                  <a:pt x="4504692" y="512833"/>
                </a:lnTo>
                <a:lnTo>
                  <a:pt x="4497748" y="512833"/>
                </a:lnTo>
                <a:close/>
                <a:moveTo>
                  <a:pt x="4472975" y="509361"/>
                </a:moveTo>
                <a:lnTo>
                  <a:pt x="4476448" y="512833"/>
                </a:lnTo>
                <a:lnTo>
                  <a:pt x="4469503" y="512833"/>
                </a:lnTo>
                <a:close/>
                <a:moveTo>
                  <a:pt x="4444729" y="509361"/>
                </a:moveTo>
                <a:lnTo>
                  <a:pt x="4448202" y="512833"/>
                </a:lnTo>
                <a:lnTo>
                  <a:pt x="4441257" y="512833"/>
                </a:lnTo>
                <a:close/>
                <a:moveTo>
                  <a:pt x="4416484" y="509361"/>
                </a:moveTo>
                <a:lnTo>
                  <a:pt x="4419957" y="512833"/>
                </a:lnTo>
                <a:lnTo>
                  <a:pt x="4413012" y="512833"/>
                </a:lnTo>
                <a:close/>
                <a:moveTo>
                  <a:pt x="4388238" y="509361"/>
                </a:moveTo>
                <a:lnTo>
                  <a:pt x="4391710" y="512833"/>
                </a:lnTo>
                <a:lnTo>
                  <a:pt x="4384766" y="512833"/>
                </a:lnTo>
                <a:close/>
                <a:moveTo>
                  <a:pt x="4359993" y="509361"/>
                </a:moveTo>
                <a:lnTo>
                  <a:pt x="4363466" y="512833"/>
                </a:lnTo>
                <a:lnTo>
                  <a:pt x="4356521" y="512833"/>
                </a:lnTo>
                <a:close/>
                <a:moveTo>
                  <a:pt x="4331747" y="509361"/>
                </a:moveTo>
                <a:lnTo>
                  <a:pt x="4335219" y="512833"/>
                </a:lnTo>
                <a:lnTo>
                  <a:pt x="4328275" y="512833"/>
                </a:lnTo>
                <a:close/>
                <a:moveTo>
                  <a:pt x="4303502" y="509361"/>
                </a:moveTo>
                <a:lnTo>
                  <a:pt x="4306975" y="512833"/>
                </a:lnTo>
                <a:lnTo>
                  <a:pt x="4300030" y="512833"/>
                </a:lnTo>
                <a:close/>
                <a:moveTo>
                  <a:pt x="4275256" y="509361"/>
                </a:moveTo>
                <a:lnTo>
                  <a:pt x="4278728" y="512833"/>
                </a:lnTo>
                <a:lnTo>
                  <a:pt x="4271784" y="512833"/>
                </a:lnTo>
                <a:close/>
                <a:moveTo>
                  <a:pt x="4247011" y="509361"/>
                </a:moveTo>
                <a:lnTo>
                  <a:pt x="4250484" y="512833"/>
                </a:lnTo>
                <a:lnTo>
                  <a:pt x="4243539" y="512833"/>
                </a:lnTo>
                <a:close/>
                <a:moveTo>
                  <a:pt x="4218765" y="509361"/>
                </a:moveTo>
                <a:lnTo>
                  <a:pt x="4222237" y="512833"/>
                </a:lnTo>
                <a:lnTo>
                  <a:pt x="4215293" y="512833"/>
                </a:lnTo>
                <a:close/>
                <a:moveTo>
                  <a:pt x="4190520" y="509361"/>
                </a:moveTo>
                <a:lnTo>
                  <a:pt x="4193993" y="512833"/>
                </a:lnTo>
                <a:lnTo>
                  <a:pt x="4187048" y="512833"/>
                </a:lnTo>
                <a:close/>
                <a:moveTo>
                  <a:pt x="4162274" y="509361"/>
                </a:moveTo>
                <a:lnTo>
                  <a:pt x="4165747" y="512833"/>
                </a:lnTo>
                <a:lnTo>
                  <a:pt x="4158802" y="512833"/>
                </a:lnTo>
                <a:close/>
                <a:moveTo>
                  <a:pt x="4134030" y="509361"/>
                </a:moveTo>
                <a:lnTo>
                  <a:pt x="4137502" y="512833"/>
                </a:lnTo>
                <a:lnTo>
                  <a:pt x="4130558" y="512833"/>
                </a:lnTo>
                <a:close/>
                <a:moveTo>
                  <a:pt x="4105783" y="509361"/>
                </a:moveTo>
                <a:lnTo>
                  <a:pt x="4109256" y="512833"/>
                </a:lnTo>
                <a:lnTo>
                  <a:pt x="4102311" y="512833"/>
                </a:lnTo>
                <a:close/>
                <a:moveTo>
                  <a:pt x="4077539" y="509361"/>
                </a:moveTo>
                <a:lnTo>
                  <a:pt x="4081011" y="512833"/>
                </a:lnTo>
                <a:lnTo>
                  <a:pt x="4074067" y="512833"/>
                </a:lnTo>
                <a:close/>
                <a:moveTo>
                  <a:pt x="4049292" y="509361"/>
                </a:moveTo>
                <a:lnTo>
                  <a:pt x="4052765" y="512833"/>
                </a:lnTo>
                <a:lnTo>
                  <a:pt x="4045820" y="512833"/>
                </a:lnTo>
                <a:close/>
                <a:moveTo>
                  <a:pt x="4021048" y="509361"/>
                </a:moveTo>
                <a:lnTo>
                  <a:pt x="4024520" y="512833"/>
                </a:lnTo>
                <a:lnTo>
                  <a:pt x="4017576" y="512833"/>
                </a:lnTo>
                <a:close/>
                <a:moveTo>
                  <a:pt x="3992801" y="509361"/>
                </a:moveTo>
                <a:lnTo>
                  <a:pt x="3996274" y="512833"/>
                </a:lnTo>
                <a:lnTo>
                  <a:pt x="3989329" y="512833"/>
                </a:lnTo>
                <a:close/>
                <a:moveTo>
                  <a:pt x="3964557" y="509361"/>
                </a:moveTo>
                <a:lnTo>
                  <a:pt x="3968029" y="512833"/>
                </a:lnTo>
                <a:lnTo>
                  <a:pt x="3961085" y="512833"/>
                </a:lnTo>
                <a:close/>
                <a:moveTo>
                  <a:pt x="3936310" y="509361"/>
                </a:moveTo>
                <a:lnTo>
                  <a:pt x="3939783" y="512833"/>
                </a:lnTo>
                <a:lnTo>
                  <a:pt x="3932838" y="512833"/>
                </a:lnTo>
                <a:close/>
                <a:moveTo>
                  <a:pt x="3908066" y="509361"/>
                </a:moveTo>
                <a:lnTo>
                  <a:pt x="3911538" y="512833"/>
                </a:lnTo>
                <a:lnTo>
                  <a:pt x="3904594" y="512833"/>
                </a:lnTo>
                <a:close/>
                <a:moveTo>
                  <a:pt x="3879819" y="509361"/>
                </a:moveTo>
                <a:lnTo>
                  <a:pt x="3883292" y="512833"/>
                </a:lnTo>
                <a:lnTo>
                  <a:pt x="3876347" y="512833"/>
                </a:lnTo>
                <a:close/>
                <a:moveTo>
                  <a:pt x="3851575" y="509361"/>
                </a:moveTo>
                <a:lnTo>
                  <a:pt x="3855047" y="512833"/>
                </a:lnTo>
                <a:lnTo>
                  <a:pt x="3848103" y="512833"/>
                </a:lnTo>
                <a:close/>
                <a:moveTo>
                  <a:pt x="3823328" y="509361"/>
                </a:moveTo>
                <a:lnTo>
                  <a:pt x="3826801" y="512833"/>
                </a:lnTo>
                <a:lnTo>
                  <a:pt x="3819856" y="512833"/>
                </a:lnTo>
                <a:close/>
                <a:moveTo>
                  <a:pt x="3795084" y="509361"/>
                </a:moveTo>
                <a:lnTo>
                  <a:pt x="3798556" y="512833"/>
                </a:lnTo>
                <a:lnTo>
                  <a:pt x="3791612" y="512833"/>
                </a:lnTo>
                <a:close/>
                <a:moveTo>
                  <a:pt x="3766837" y="509361"/>
                </a:moveTo>
                <a:lnTo>
                  <a:pt x="3770310" y="512833"/>
                </a:lnTo>
                <a:lnTo>
                  <a:pt x="3763365" y="512833"/>
                </a:lnTo>
                <a:close/>
                <a:moveTo>
                  <a:pt x="3738593" y="509361"/>
                </a:moveTo>
                <a:lnTo>
                  <a:pt x="3742065" y="512833"/>
                </a:lnTo>
                <a:lnTo>
                  <a:pt x="3735121" y="512833"/>
                </a:lnTo>
                <a:close/>
                <a:moveTo>
                  <a:pt x="3710347" y="509361"/>
                </a:moveTo>
                <a:lnTo>
                  <a:pt x="3713819" y="512833"/>
                </a:lnTo>
                <a:lnTo>
                  <a:pt x="3706875" y="512833"/>
                </a:lnTo>
                <a:close/>
                <a:moveTo>
                  <a:pt x="3682102" y="509361"/>
                </a:moveTo>
                <a:lnTo>
                  <a:pt x="3685574" y="512833"/>
                </a:lnTo>
                <a:lnTo>
                  <a:pt x="3678630" y="512833"/>
                </a:lnTo>
                <a:close/>
                <a:moveTo>
                  <a:pt x="3653855" y="509361"/>
                </a:moveTo>
                <a:lnTo>
                  <a:pt x="3657328" y="512833"/>
                </a:lnTo>
                <a:lnTo>
                  <a:pt x="3650383" y="512833"/>
                </a:lnTo>
                <a:close/>
                <a:moveTo>
                  <a:pt x="3625611" y="509361"/>
                </a:moveTo>
                <a:lnTo>
                  <a:pt x="3629083" y="512833"/>
                </a:lnTo>
                <a:lnTo>
                  <a:pt x="3622139" y="512833"/>
                </a:lnTo>
                <a:close/>
                <a:moveTo>
                  <a:pt x="3597365" y="509361"/>
                </a:moveTo>
                <a:lnTo>
                  <a:pt x="3600837" y="512833"/>
                </a:lnTo>
                <a:lnTo>
                  <a:pt x="3593893" y="512833"/>
                </a:lnTo>
                <a:close/>
                <a:moveTo>
                  <a:pt x="3569120" y="509361"/>
                </a:moveTo>
                <a:lnTo>
                  <a:pt x="3572592" y="512833"/>
                </a:lnTo>
                <a:lnTo>
                  <a:pt x="3565648" y="512833"/>
                </a:lnTo>
                <a:close/>
                <a:moveTo>
                  <a:pt x="3540874" y="509361"/>
                </a:moveTo>
                <a:lnTo>
                  <a:pt x="3544346" y="512833"/>
                </a:lnTo>
                <a:lnTo>
                  <a:pt x="3537402" y="512833"/>
                </a:lnTo>
                <a:close/>
                <a:moveTo>
                  <a:pt x="3512629" y="509361"/>
                </a:moveTo>
                <a:lnTo>
                  <a:pt x="3516101" y="512833"/>
                </a:lnTo>
                <a:lnTo>
                  <a:pt x="3509157" y="512833"/>
                </a:lnTo>
                <a:close/>
                <a:moveTo>
                  <a:pt x="3484383" y="509361"/>
                </a:moveTo>
                <a:lnTo>
                  <a:pt x="3487855" y="512833"/>
                </a:lnTo>
                <a:lnTo>
                  <a:pt x="3486007" y="512833"/>
                </a:lnTo>
                <a:lnTo>
                  <a:pt x="3480911" y="512833"/>
                </a:lnTo>
                <a:close/>
                <a:moveTo>
                  <a:pt x="3456137" y="509361"/>
                </a:moveTo>
                <a:lnTo>
                  <a:pt x="3459610" y="512833"/>
                </a:lnTo>
                <a:lnTo>
                  <a:pt x="3452665" y="512833"/>
                </a:lnTo>
                <a:close/>
                <a:moveTo>
                  <a:pt x="3427892" y="509361"/>
                </a:moveTo>
                <a:lnTo>
                  <a:pt x="3431364" y="512833"/>
                </a:lnTo>
                <a:lnTo>
                  <a:pt x="3424420" y="512833"/>
                </a:lnTo>
                <a:close/>
                <a:moveTo>
                  <a:pt x="3399648" y="509361"/>
                </a:moveTo>
                <a:lnTo>
                  <a:pt x="3403120" y="512833"/>
                </a:lnTo>
                <a:lnTo>
                  <a:pt x="3396176" y="512833"/>
                </a:lnTo>
                <a:close/>
                <a:moveTo>
                  <a:pt x="3371402" y="509361"/>
                </a:moveTo>
                <a:lnTo>
                  <a:pt x="3374874" y="512833"/>
                </a:lnTo>
                <a:lnTo>
                  <a:pt x="3367930" y="512833"/>
                </a:lnTo>
                <a:close/>
                <a:moveTo>
                  <a:pt x="3343156" y="509361"/>
                </a:moveTo>
                <a:lnTo>
                  <a:pt x="3346629" y="512833"/>
                </a:lnTo>
                <a:lnTo>
                  <a:pt x="3339684" y="512833"/>
                </a:lnTo>
                <a:close/>
                <a:moveTo>
                  <a:pt x="3314911" y="509361"/>
                </a:moveTo>
                <a:lnTo>
                  <a:pt x="3318383" y="512833"/>
                </a:lnTo>
                <a:lnTo>
                  <a:pt x="3311439" y="512833"/>
                </a:lnTo>
                <a:close/>
                <a:moveTo>
                  <a:pt x="3286692" y="509361"/>
                </a:moveTo>
                <a:lnTo>
                  <a:pt x="3290164" y="512833"/>
                </a:lnTo>
                <a:lnTo>
                  <a:pt x="3283220" y="512833"/>
                </a:lnTo>
                <a:close/>
                <a:moveTo>
                  <a:pt x="3258454" y="509361"/>
                </a:moveTo>
                <a:lnTo>
                  <a:pt x="3261926" y="512833"/>
                </a:lnTo>
                <a:lnTo>
                  <a:pt x="3254982" y="512833"/>
                </a:lnTo>
                <a:close/>
                <a:moveTo>
                  <a:pt x="3230209" y="509361"/>
                </a:moveTo>
                <a:lnTo>
                  <a:pt x="3233681" y="512833"/>
                </a:lnTo>
                <a:lnTo>
                  <a:pt x="3226737" y="512833"/>
                </a:lnTo>
                <a:close/>
                <a:moveTo>
                  <a:pt x="3201963" y="509361"/>
                </a:moveTo>
                <a:lnTo>
                  <a:pt x="3205435" y="512833"/>
                </a:lnTo>
                <a:lnTo>
                  <a:pt x="3198491" y="512833"/>
                </a:lnTo>
                <a:close/>
                <a:moveTo>
                  <a:pt x="3173718" y="509361"/>
                </a:moveTo>
                <a:lnTo>
                  <a:pt x="3177190" y="512833"/>
                </a:lnTo>
                <a:lnTo>
                  <a:pt x="3170246" y="512833"/>
                </a:lnTo>
                <a:close/>
                <a:moveTo>
                  <a:pt x="3145472" y="509361"/>
                </a:moveTo>
                <a:lnTo>
                  <a:pt x="3148944" y="512833"/>
                </a:lnTo>
                <a:lnTo>
                  <a:pt x="3142000" y="512833"/>
                </a:lnTo>
                <a:close/>
                <a:moveTo>
                  <a:pt x="3117227" y="509361"/>
                </a:moveTo>
                <a:lnTo>
                  <a:pt x="3120699" y="512833"/>
                </a:lnTo>
                <a:lnTo>
                  <a:pt x="3113755" y="512833"/>
                </a:lnTo>
                <a:close/>
                <a:moveTo>
                  <a:pt x="3088981" y="509361"/>
                </a:moveTo>
                <a:lnTo>
                  <a:pt x="3092453" y="512833"/>
                </a:lnTo>
                <a:lnTo>
                  <a:pt x="3085509" y="512833"/>
                </a:lnTo>
                <a:close/>
                <a:moveTo>
                  <a:pt x="3060736" y="509361"/>
                </a:moveTo>
                <a:lnTo>
                  <a:pt x="3064208" y="512833"/>
                </a:lnTo>
                <a:lnTo>
                  <a:pt x="3057264" y="512833"/>
                </a:lnTo>
                <a:close/>
                <a:moveTo>
                  <a:pt x="3032490" y="509361"/>
                </a:moveTo>
                <a:lnTo>
                  <a:pt x="3035962" y="512833"/>
                </a:lnTo>
                <a:lnTo>
                  <a:pt x="3029018" y="512833"/>
                </a:lnTo>
                <a:close/>
                <a:moveTo>
                  <a:pt x="3004245" y="509361"/>
                </a:moveTo>
                <a:lnTo>
                  <a:pt x="3007717" y="512833"/>
                </a:lnTo>
                <a:lnTo>
                  <a:pt x="3000773" y="512833"/>
                </a:lnTo>
                <a:close/>
                <a:moveTo>
                  <a:pt x="2975999" y="509361"/>
                </a:moveTo>
                <a:lnTo>
                  <a:pt x="2979471" y="512833"/>
                </a:lnTo>
                <a:lnTo>
                  <a:pt x="2972527" y="512833"/>
                </a:lnTo>
                <a:close/>
                <a:moveTo>
                  <a:pt x="2947754" y="509361"/>
                </a:moveTo>
                <a:lnTo>
                  <a:pt x="2951226" y="512833"/>
                </a:lnTo>
                <a:lnTo>
                  <a:pt x="2946452" y="512833"/>
                </a:lnTo>
                <a:lnTo>
                  <a:pt x="2944282" y="512833"/>
                </a:lnTo>
                <a:close/>
                <a:moveTo>
                  <a:pt x="2919508" y="509361"/>
                </a:moveTo>
                <a:lnTo>
                  <a:pt x="2922980" y="512833"/>
                </a:lnTo>
                <a:lnTo>
                  <a:pt x="2916036" y="512833"/>
                </a:lnTo>
                <a:close/>
                <a:moveTo>
                  <a:pt x="2891263" y="509361"/>
                </a:moveTo>
                <a:lnTo>
                  <a:pt x="2894735" y="512833"/>
                </a:lnTo>
                <a:lnTo>
                  <a:pt x="2887791" y="512833"/>
                </a:lnTo>
                <a:close/>
                <a:moveTo>
                  <a:pt x="2863017" y="509361"/>
                </a:moveTo>
                <a:lnTo>
                  <a:pt x="2866489" y="512833"/>
                </a:lnTo>
                <a:lnTo>
                  <a:pt x="2859545" y="512833"/>
                </a:lnTo>
                <a:close/>
                <a:moveTo>
                  <a:pt x="2834772" y="509361"/>
                </a:moveTo>
                <a:lnTo>
                  <a:pt x="2838244" y="512833"/>
                </a:lnTo>
                <a:lnTo>
                  <a:pt x="2831300" y="512833"/>
                </a:lnTo>
                <a:close/>
                <a:moveTo>
                  <a:pt x="2806526" y="509361"/>
                </a:moveTo>
                <a:lnTo>
                  <a:pt x="2809998" y="512833"/>
                </a:lnTo>
                <a:lnTo>
                  <a:pt x="2803054" y="512833"/>
                </a:lnTo>
                <a:close/>
                <a:moveTo>
                  <a:pt x="2778281" y="509361"/>
                </a:moveTo>
                <a:lnTo>
                  <a:pt x="2781753" y="512833"/>
                </a:lnTo>
                <a:lnTo>
                  <a:pt x="2774809" y="512833"/>
                </a:lnTo>
                <a:close/>
                <a:moveTo>
                  <a:pt x="2750035" y="509361"/>
                </a:moveTo>
                <a:lnTo>
                  <a:pt x="2753507" y="512833"/>
                </a:lnTo>
                <a:lnTo>
                  <a:pt x="2746563" y="512833"/>
                </a:lnTo>
                <a:close/>
                <a:moveTo>
                  <a:pt x="2721790" y="509361"/>
                </a:moveTo>
                <a:lnTo>
                  <a:pt x="2725262" y="512833"/>
                </a:lnTo>
                <a:lnTo>
                  <a:pt x="2718318" y="512833"/>
                </a:lnTo>
                <a:close/>
                <a:moveTo>
                  <a:pt x="2693544" y="509361"/>
                </a:moveTo>
                <a:lnTo>
                  <a:pt x="2697016" y="512833"/>
                </a:lnTo>
                <a:lnTo>
                  <a:pt x="2690072" y="512833"/>
                </a:lnTo>
                <a:close/>
                <a:moveTo>
                  <a:pt x="2665299" y="509361"/>
                </a:moveTo>
                <a:lnTo>
                  <a:pt x="2668771" y="512833"/>
                </a:lnTo>
                <a:lnTo>
                  <a:pt x="2661827" y="512833"/>
                </a:lnTo>
                <a:close/>
                <a:moveTo>
                  <a:pt x="2637053" y="509361"/>
                </a:moveTo>
                <a:lnTo>
                  <a:pt x="2640525" y="512833"/>
                </a:lnTo>
                <a:lnTo>
                  <a:pt x="2633581" y="512833"/>
                </a:lnTo>
                <a:close/>
                <a:moveTo>
                  <a:pt x="2608808" y="509361"/>
                </a:moveTo>
                <a:lnTo>
                  <a:pt x="2612280" y="512833"/>
                </a:lnTo>
                <a:lnTo>
                  <a:pt x="2605336" y="512833"/>
                </a:lnTo>
                <a:close/>
                <a:moveTo>
                  <a:pt x="2580562" y="509361"/>
                </a:moveTo>
                <a:lnTo>
                  <a:pt x="2584034" y="512833"/>
                </a:lnTo>
                <a:lnTo>
                  <a:pt x="2577090" y="512833"/>
                </a:lnTo>
                <a:close/>
                <a:moveTo>
                  <a:pt x="2552317" y="509361"/>
                </a:moveTo>
                <a:lnTo>
                  <a:pt x="2555789" y="512833"/>
                </a:lnTo>
                <a:lnTo>
                  <a:pt x="2548845" y="512833"/>
                </a:lnTo>
                <a:close/>
                <a:moveTo>
                  <a:pt x="2524071" y="509361"/>
                </a:moveTo>
                <a:lnTo>
                  <a:pt x="2527543" y="512833"/>
                </a:lnTo>
                <a:lnTo>
                  <a:pt x="2520599" y="512833"/>
                </a:lnTo>
                <a:close/>
                <a:moveTo>
                  <a:pt x="2495826" y="509361"/>
                </a:moveTo>
                <a:lnTo>
                  <a:pt x="2499298" y="512833"/>
                </a:lnTo>
                <a:lnTo>
                  <a:pt x="2492354" y="512833"/>
                </a:lnTo>
                <a:close/>
                <a:moveTo>
                  <a:pt x="2467580" y="509361"/>
                </a:moveTo>
                <a:lnTo>
                  <a:pt x="2471052" y="512833"/>
                </a:lnTo>
                <a:lnTo>
                  <a:pt x="2464108" y="512833"/>
                </a:lnTo>
                <a:close/>
                <a:moveTo>
                  <a:pt x="2439336" y="509361"/>
                </a:moveTo>
                <a:lnTo>
                  <a:pt x="2442808" y="512833"/>
                </a:lnTo>
                <a:lnTo>
                  <a:pt x="2435864" y="512833"/>
                </a:lnTo>
                <a:close/>
                <a:moveTo>
                  <a:pt x="2411089" y="509361"/>
                </a:moveTo>
                <a:lnTo>
                  <a:pt x="2414562" y="512833"/>
                </a:lnTo>
                <a:lnTo>
                  <a:pt x="2407617" y="512833"/>
                </a:lnTo>
                <a:close/>
                <a:moveTo>
                  <a:pt x="2382845" y="509361"/>
                </a:moveTo>
                <a:lnTo>
                  <a:pt x="2386317" y="512833"/>
                </a:lnTo>
                <a:lnTo>
                  <a:pt x="2379373" y="512833"/>
                </a:lnTo>
                <a:close/>
                <a:moveTo>
                  <a:pt x="2354598" y="509361"/>
                </a:moveTo>
                <a:lnTo>
                  <a:pt x="2358071" y="512833"/>
                </a:lnTo>
                <a:lnTo>
                  <a:pt x="2351126" y="512833"/>
                </a:lnTo>
                <a:close/>
                <a:moveTo>
                  <a:pt x="2326354" y="509361"/>
                </a:moveTo>
                <a:lnTo>
                  <a:pt x="2329826" y="512833"/>
                </a:lnTo>
                <a:lnTo>
                  <a:pt x="2322882" y="512833"/>
                </a:lnTo>
                <a:close/>
                <a:moveTo>
                  <a:pt x="2298107" y="509361"/>
                </a:moveTo>
                <a:lnTo>
                  <a:pt x="2301579" y="512833"/>
                </a:lnTo>
                <a:lnTo>
                  <a:pt x="2294635" y="512833"/>
                </a:lnTo>
                <a:close/>
                <a:moveTo>
                  <a:pt x="2269863" y="509361"/>
                </a:moveTo>
                <a:lnTo>
                  <a:pt x="2273335" y="512833"/>
                </a:lnTo>
                <a:lnTo>
                  <a:pt x="2266391" y="512833"/>
                </a:lnTo>
                <a:close/>
                <a:moveTo>
                  <a:pt x="2241616" y="509361"/>
                </a:moveTo>
                <a:lnTo>
                  <a:pt x="2245088" y="512833"/>
                </a:lnTo>
                <a:lnTo>
                  <a:pt x="2238144" y="512833"/>
                </a:lnTo>
                <a:close/>
                <a:moveTo>
                  <a:pt x="2213372" y="509361"/>
                </a:moveTo>
                <a:lnTo>
                  <a:pt x="2216844" y="512833"/>
                </a:lnTo>
                <a:lnTo>
                  <a:pt x="2209900" y="512833"/>
                </a:lnTo>
                <a:close/>
                <a:moveTo>
                  <a:pt x="2185125" y="509361"/>
                </a:moveTo>
                <a:lnTo>
                  <a:pt x="2188598" y="512833"/>
                </a:lnTo>
                <a:lnTo>
                  <a:pt x="2181653" y="512833"/>
                </a:lnTo>
                <a:close/>
                <a:moveTo>
                  <a:pt x="2156881" y="509361"/>
                </a:moveTo>
                <a:lnTo>
                  <a:pt x="2160353" y="512833"/>
                </a:lnTo>
                <a:lnTo>
                  <a:pt x="2153409" y="512833"/>
                </a:lnTo>
                <a:close/>
                <a:moveTo>
                  <a:pt x="2128634" y="509361"/>
                </a:moveTo>
                <a:lnTo>
                  <a:pt x="2132107" y="512833"/>
                </a:lnTo>
                <a:lnTo>
                  <a:pt x="2125162" y="512833"/>
                </a:lnTo>
                <a:close/>
                <a:moveTo>
                  <a:pt x="2100390" y="509361"/>
                </a:moveTo>
                <a:lnTo>
                  <a:pt x="2103862" y="512833"/>
                </a:lnTo>
                <a:lnTo>
                  <a:pt x="2096918" y="512833"/>
                </a:lnTo>
                <a:close/>
                <a:moveTo>
                  <a:pt x="2072143" y="509361"/>
                </a:moveTo>
                <a:lnTo>
                  <a:pt x="2075616" y="512833"/>
                </a:lnTo>
                <a:lnTo>
                  <a:pt x="2068671" y="512833"/>
                </a:lnTo>
                <a:close/>
                <a:moveTo>
                  <a:pt x="2043899" y="509361"/>
                </a:moveTo>
                <a:lnTo>
                  <a:pt x="2047371" y="512833"/>
                </a:lnTo>
                <a:lnTo>
                  <a:pt x="2040427" y="512833"/>
                </a:lnTo>
                <a:close/>
                <a:moveTo>
                  <a:pt x="2015653" y="509361"/>
                </a:moveTo>
                <a:lnTo>
                  <a:pt x="2019125" y="512833"/>
                </a:lnTo>
                <a:lnTo>
                  <a:pt x="2012181" y="512833"/>
                </a:lnTo>
                <a:close/>
                <a:moveTo>
                  <a:pt x="1987408" y="509361"/>
                </a:moveTo>
                <a:lnTo>
                  <a:pt x="1990880" y="512833"/>
                </a:lnTo>
                <a:lnTo>
                  <a:pt x="1983936" y="512833"/>
                </a:lnTo>
                <a:close/>
                <a:moveTo>
                  <a:pt x="1959161" y="509361"/>
                </a:moveTo>
                <a:lnTo>
                  <a:pt x="1962633" y="512833"/>
                </a:lnTo>
                <a:lnTo>
                  <a:pt x="1955689" y="512833"/>
                </a:lnTo>
                <a:close/>
                <a:moveTo>
                  <a:pt x="1930917" y="509361"/>
                </a:moveTo>
                <a:lnTo>
                  <a:pt x="1934389" y="512833"/>
                </a:lnTo>
                <a:lnTo>
                  <a:pt x="1927445" y="512833"/>
                </a:lnTo>
                <a:close/>
                <a:moveTo>
                  <a:pt x="1902671" y="509361"/>
                </a:moveTo>
                <a:lnTo>
                  <a:pt x="1906143" y="512833"/>
                </a:lnTo>
                <a:lnTo>
                  <a:pt x="1899199" y="512833"/>
                </a:lnTo>
                <a:close/>
                <a:moveTo>
                  <a:pt x="1874426" y="509361"/>
                </a:moveTo>
                <a:lnTo>
                  <a:pt x="1877898" y="512833"/>
                </a:lnTo>
                <a:lnTo>
                  <a:pt x="1870954" y="512833"/>
                </a:lnTo>
                <a:close/>
                <a:moveTo>
                  <a:pt x="1846180" y="509361"/>
                </a:moveTo>
                <a:lnTo>
                  <a:pt x="1849652" y="512833"/>
                </a:lnTo>
                <a:lnTo>
                  <a:pt x="1842708" y="512833"/>
                </a:lnTo>
                <a:close/>
                <a:moveTo>
                  <a:pt x="1817935" y="509361"/>
                </a:moveTo>
                <a:lnTo>
                  <a:pt x="1821407" y="512833"/>
                </a:lnTo>
                <a:lnTo>
                  <a:pt x="1814463" y="512833"/>
                </a:lnTo>
                <a:close/>
                <a:moveTo>
                  <a:pt x="1789689" y="509361"/>
                </a:moveTo>
                <a:lnTo>
                  <a:pt x="1793161" y="512833"/>
                </a:lnTo>
                <a:lnTo>
                  <a:pt x="1786217" y="512833"/>
                </a:lnTo>
                <a:close/>
                <a:moveTo>
                  <a:pt x="1761443" y="509361"/>
                </a:moveTo>
                <a:lnTo>
                  <a:pt x="1764916" y="512833"/>
                </a:lnTo>
                <a:lnTo>
                  <a:pt x="1757971" y="512833"/>
                </a:lnTo>
                <a:close/>
                <a:moveTo>
                  <a:pt x="1733198" y="509361"/>
                </a:moveTo>
                <a:lnTo>
                  <a:pt x="1736670" y="512833"/>
                </a:lnTo>
                <a:lnTo>
                  <a:pt x="1729726" y="512833"/>
                </a:lnTo>
                <a:close/>
                <a:moveTo>
                  <a:pt x="1704954" y="509361"/>
                </a:moveTo>
                <a:lnTo>
                  <a:pt x="1708426" y="512833"/>
                </a:lnTo>
                <a:lnTo>
                  <a:pt x="1701482" y="512833"/>
                </a:lnTo>
                <a:close/>
                <a:moveTo>
                  <a:pt x="1676708" y="509361"/>
                </a:moveTo>
                <a:lnTo>
                  <a:pt x="1680180" y="512833"/>
                </a:lnTo>
                <a:lnTo>
                  <a:pt x="1673236" y="512833"/>
                </a:lnTo>
                <a:close/>
                <a:moveTo>
                  <a:pt x="1648462" y="509361"/>
                </a:moveTo>
                <a:lnTo>
                  <a:pt x="1651934" y="512833"/>
                </a:lnTo>
                <a:lnTo>
                  <a:pt x="1644990" y="512833"/>
                </a:lnTo>
                <a:close/>
                <a:moveTo>
                  <a:pt x="1620217" y="509361"/>
                </a:moveTo>
                <a:lnTo>
                  <a:pt x="1623689" y="512833"/>
                </a:lnTo>
                <a:lnTo>
                  <a:pt x="1616745" y="512833"/>
                </a:lnTo>
                <a:close/>
                <a:moveTo>
                  <a:pt x="1591998" y="509361"/>
                </a:moveTo>
                <a:lnTo>
                  <a:pt x="1595470" y="512833"/>
                </a:lnTo>
                <a:lnTo>
                  <a:pt x="1588526" y="512833"/>
                </a:lnTo>
                <a:close/>
                <a:moveTo>
                  <a:pt x="1563760" y="509361"/>
                </a:moveTo>
                <a:lnTo>
                  <a:pt x="1567232" y="512833"/>
                </a:lnTo>
                <a:lnTo>
                  <a:pt x="1560288" y="512833"/>
                </a:lnTo>
                <a:close/>
                <a:moveTo>
                  <a:pt x="1535515" y="509361"/>
                </a:moveTo>
                <a:lnTo>
                  <a:pt x="1538987" y="512833"/>
                </a:lnTo>
                <a:lnTo>
                  <a:pt x="1532043" y="512833"/>
                </a:lnTo>
                <a:close/>
                <a:moveTo>
                  <a:pt x="1507269" y="509361"/>
                </a:moveTo>
                <a:lnTo>
                  <a:pt x="1510741" y="512833"/>
                </a:lnTo>
                <a:lnTo>
                  <a:pt x="1503797" y="512833"/>
                </a:lnTo>
                <a:close/>
                <a:moveTo>
                  <a:pt x="1479024" y="509361"/>
                </a:moveTo>
                <a:lnTo>
                  <a:pt x="1482496" y="512833"/>
                </a:lnTo>
                <a:lnTo>
                  <a:pt x="1475552" y="512833"/>
                </a:lnTo>
                <a:close/>
                <a:moveTo>
                  <a:pt x="1450778" y="509361"/>
                </a:moveTo>
                <a:lnTo>
                  <a:pt x="1454250" y="512833"/>
                </a:lnTo>
                <a:lnTo>
                  <a:pt x="1447306" y="512833"/>
                </a:lnTo>
                <a:close/>
                <a:moveTo>
                  <a:pt x="1422533" y="509361"/>
                </a:moveTo>
                <a:lnTo>
                  <a:pt x="1426005" y="512833"/>
                </a:lnTo>
                <a:lnTo>
                  <a:pt x="1419061" y="512833"/>
                </a:lnTo>
                <a:close/>
                <a:moveTo>
                  <a:pt x="1394287" y="509361"/>
                </a:moveTo>
                <a:lnTo>
                  <a:pt x="1397759" y="512833"/>
                </a:lnTo>
                <a:lnTo>
                  <a:pt x="1390815" y="512833"/>
                </a:lnTo>
                <a:close/>
                <a:moveTo>
                  <a:pt x="1366042" y="509361"/>
                </a:moveTo>
                <a:lnTo>
                  <a:pt x="1369515" y="512833"/>
                </a:lnTo>
                <a:lnTo>
                  <a:pt x="1362570" y="512833"/>
                </a:lnTo>
                <a:close/>
                <a:moveTo>
                  <a:pt x="1337796" y="509361"/>
                </a:moveTo>
                <a:lnTo>
                  <a:pt x="1341268" y="512833"/>
                </a:lnTo>
                <a:lnTo>
                  <a:pt x="1334324" y="512833"/>
                </a:lnTo>
                <a:close/>
                <a:moveTo>
                  <a:pt x="1309551" y="509361"/>
                </a:moveTo>
                <a:lnTo>
                  <a:pt x="1313023" y="512833"/>
                </a:lnTo>
                <a:lnTo>
                  <a:pt x="1306079" y="512833"/>
                </a:lnTo>
                <a:close/>
                <a:moveTo>
                  <a:pt x="1281305" y="509361"/>
                </a:moveTo>
                <a:lnTo>
                  <a:pt x="1284777" y="512833"/>
                </a:lnTo>
                <a:lnTo>
                  <a:pt x="1277833" y="512833"/>
                </a:lnTo>
                <a:close/>
                <a:moveTo>
                  <a:pt x="1253060" y="509361"/>
                </a:moveTo>
                <a:lnTo>
                  <a:pt x="1256533" y="512833"/>
                </a:lnTo>
                <a:lnTo>
                  <a:pt x="1249588" y="512833"/>
                </a:lnTo>
                <a:close/>
                <a:moveTo>
                  <a:pt x="1224814" y="509361"/>
                </a:moveTo>
                <a:lnTo>
                  <a:pt x="1228286" y="512833"/>
                </a:lnTo>
                <a:lnTo>
                  <a:pt x="1221342" y="512833"/>
                </a:lnTo>
                <a:close/>
                <a:moveTo>
                  <a:pt x="1196569" y="509361"/>
                </a:moveTo>
                <a:lnTo>
                  <a:pt x="1200041" y="512833"/>
                </a:lnTo>
                <a:lnTo>
                  <a:pt x="1193097" y="512833"/>
                </a:lnTo>
                <a:close/>
                <a:moveTo>
                  <a:pt x="1168323" y="509361"/>
                </a:moveTo>
                <a:lnTo>
                  <a:pt x="1171795" y="512833"/>
                </a:lnTo>
                <a:lnTo>
                  <a:pt x="1164851" y="512833"/>
                </a:lnTo>
                <a:close/>
                <a:moveTo>
                  <a:pt x="1140078" y="509361"/>
                </a:moveTo>
                <a:lnTo>
                  <a:pt x="1143550" y="512833"/>
                </a:lnTo>
                <a:lnTo>
                  <a:pt x="1136606" y="512833"/>
                </a:lnTo>
                <a:close/>
                <a:moveTo>
                  <a:pt x="1111832" y="509361"/>
                </a:moveTo>
                <a:lnTo>
                  <a:pt x="1115304" y="512833"/>
                </a:lnTo>
                <a:lnTo>
                  <a:pt x="1108360" y="512833"/>
                </a:lnTo>
                <a:close/>
                <a:moveTo>
                  <a:pt x="1083587" y="509361"/>
                </a:moveTo>
                <a:lnTo>
                  <a:pt x="1087059" y="512833"/>
                </a:lnTo>
                <a:lnTo>
                  <a:pt x="1080115" y="512833"/>
                </a:lnTo>
                <a:close/>
                <a:moveTo>
                  <a:pt x="1055341" y="509361"/>
                </a:moveTo>
                <a:lnTo>
                  <a:pt x="1058813" y="512833"/>
                </a:lnTo>
                <a:lnTo>
                  <a:pt x="1051869" y="512833"/>
                </a:lnTo>
                <a:close/>
                <a:moveTo>
                  <a:pt x="1027096" y="509361"/>
                </a:moveTo>
                <a:lnTo>
                  <a:pt x="1030568" y="512833"/>
                </a:lnTo>
                <a:lnTo>
                  <a:pt x="1023624" y="512833"/>
                </a:lnTo>
                <a:close/>
                <a:moveTo>
                  <a:pt x="998850" y="509361"/>
                </a:moveTo>
                <a:lnTo>
                  <a:pt x="1002322" y="512833"/>
                </a:lnTo>
                <a:lnTo>
                  <a:pt x="995378" y="512833"/>
                </a:lnTo>
                <a:close/>
                <a:moveTo>
                  <a:pt x="970605" y="509361"/>
                </a:moveTo>
                <a:lnTo>
                  <a:pt x="974077" y="512833"/>
                </a:lnTo>
                <a:lnTo>
                  <a:pt x="967133" y="512833"/>
                </a:lnTo>
                <a:close/>
                <a:moveTo>
                  <a:pt x="942359" y="509361"/>
                </a:moveTo>
                <a:lnTo>
                  <a:pt x="945831" y="512833"/>
                </a:lnTo>
                <a:lnTo>
                  <a:pt x="938887" y="512833"/>
                </a:lnTo>
                <a:close/>
                <a:moveTo>
                  <a:pt x="914114" y="509361"/>
                </a:moveTo>
                <a:lnTo>
                  <a:pt x="917586" y="512833"/>
                </a:lnTo>
                <a:lnTo>
                  <a:pt x="910642" y="512833"/>
                </a:lnTo>
                <a:close/>
                <a:moveTo>
                  <a:pt x="885868" y="509361"/>
                </a:moveTo>
                <a:lnTo>
                  <a:pt x="889340" y="512833"/>
                </a:lnTo>
                <a:lnTo>
                  <a:pt x="882396" y="512833"/>
                </a:lnTo>
                <a:close/>
                <a:moveTo>
                  <a:pt x="857623" y="509361"/>
                </a:moveTo>
                <a:lnTo>
                  <a:pt x="861095" y="512833"/>
                </a:lnTo>
                <a:lnTo>
                  <a:pt x="854151" y="512833"/>
                </a:lnTo>
                <a:close/>
                <a:moveTo>
                  <a:pt x="829377" y="509361"/>
                </a:moveTo>
                <a:lnTo>
                  <a:pt x="832849" y="512833"/>
                </a:lnTo>
                <a:lnTo>
                  <a:pt x="825905" y="512833"/>
                </a:lnTo>
                <a:close/>
                <a:moveTo>
                  <a:pt x="801132" y="509361"/>
                </a:moveTo>
                <a:lnTo>
                  <a:pt x="804604" y="512833"/>
                </a:lnTo>
                <a:lnTo>
                  <a:pt x="797660" y="512833"/>
                </a:lnTo>
                <a:close/>
                <a:moveTo>
                  <a:pt x="772886" y="509361"/>
                </a:moveTo>
                <a:lnTo>
                  <a:pt x="776358" y="512833"/>
                </a:lnTo>
                <a:lnTo>
                  <a:pt x="769414" y="512833"/>
                </a:lnTo>
                <a:close/>
                <a:moveTo>
                  <a:pt x="744642" y="509361"/>
                </a:moveTo>
                <a:lnTo>
                  <a:pt x="748114" y="512833"/>
                </a:lnTo>
                <a:lnTo>
                  <a:pt x="741170" y="512833"/>
                </a:lnTo>
                <a:close/>
                <a:moveTo>
                  <a:pt x="716395" y="509361"/>
                </a:moveTo>
                <a:lnTo>
                  <a:pt x="719867" y="512833"/>
                </a:lnTo>
                <a:lnTo>
                  <a:pt x="712923" y="512833"/>
                </a:lnTo>
                <a:close/>
                <a:moveTo>
                  <a:pt x="688150" y="509361"/>
                </a:moveTo>
                <a:lnTo>
                  <a:pt x="691622" y="512833"/>
                </a:lnTo>
                <a:lnTo>
                  <a:pt x="684678" y="512833"/>
                </a:lnTo>
                <a:close/>
                <a:moveTo>
                  <a:pt x="659904" y="509361"/>
                </a:moveTo>
                <a:lnTo>
                  <a:pt x="663376" y="512833"/>
                </a:lnTo>
                <a:lnTo>
                  <a:pt x="656432" y="512833"/>
                </a:lnTo>
                <a:close/>
                <a:moveTo>
                  <a:pt x="631660" y="509361"/>
                </a:moveTo>
                <a:lnTo>
                  <a:pt x="635132" y="512833"/>
                </a:lnTo>
                <a:lnTo>
                  <a:pt x="628188" y="512833"/>
                </a:lnTo>
                <a:close/>
                <a:moveTo>
                  <a:pt x="603413" y="509361"/>
                </a:moveTo>
                <a:lnTo>
                  <a:pt x="606885" y="512833"/>
                </a:lnTo>
                <a:lnTo>
                  <a:pt x="599941" y="512833"/>
                </a:lnTo>
                <a:close/>
                <a:moveTo>
                  <a:pt x="575169" y="509361"/>
                </a:moveTo>
                <a:lnTo>
                  <a:pt x="578641" y="512833"/>
                </a:lnTo>
                <a:lnTo>
                  <a:pt x="571697" y="512833"/>
                </a:lnTo>
                <a:close/>
                <a:moveTo>
                  <a:pt x="546922" y="509361"/>
                </a:moveTo>
                <a:lnTo>
                  <a:pt x="550394" y="512833"/>
                </a:lnTo>
                <a:lnTo>
                  <a:pt x="543450" y="512833"/>
                </a:lnTo>
                <a:close/>
                <a:moveTo>
                  <a:pt x="518678" y="509361"/>
                </a:moveTo>
                <a:lnTo>
                  <a:pt x="522150" y="512833"/>
                </a:lnTo>
                <a:lnTo>
                  <a:pt x="515206" y="512833"/>
                </a:lnTo>
                <a:close/>
                <a:moveTo>
                  <a:pt x="490431" y="509361"/>
                </a:moveTo>
                <a:lnTo>
                  <a:pt x="493903" y="512833"/>
                </a:lnTo>
                <a:lnTo>
                  <a:pt x="486959" y="512833"/>
                </a:lnTo>
                <a:close/>
                <a:moveTo>
                  <a:pt x="462187" y="509361"/>
                </a:moveTo>
                <a:lnTo>
                  <a:pt x="465659" y="512833"/>
                </a:lnTo>
                <a:lnTo>
                  <a:pt x="458715" y="512833"/>
                </a:lnTo>
                <a:close/>
                <a:moveTo>
                  <a:pt x="433940" y="509361"/>
                </a:moveTo>
                <a:lnTo>
                  <a:pt x="437412" y="512833"/>
                </a:lnTo>
                <a:lnTo>
                  <a:pt x="430468" y="512833"/>
                </a:lnTo>
                <a:close/>
                <a:moveTo>
                  <a:pt x="405696" y="509361"/>
                </a:moveTo>
                <a:lnTo>
                  <a:pt x="409168" y="512833"/>
                </a:lnTo>
                <a:lnTo>
                  <a:pt x="402224" y="512833"/>
                </a:lnTo>
                <a:close/>
                <a:moveTo>
                  <a:pt x="377449" y="509361"/>
                </a:moveTo>
                <a:lnTo>
                  <a:pt x="380921" y="512833"/>
                </a:lnTo>
                <a:lnTo>
                  <a:pt x="373977" y="512833"/>
                </a:lnTo>
                <a:close/>
                <a:moveTo>
                  <a:pt x="349205" y="509361"/>
                </a:moveTo>
                <a:lnTo>
                  <a:pt x="352677" y="512833"/>
                </a:lnTo>
                <a:lnTo>
                  <a:pt x="345733" y="512833"/>
                </a:lnTo>
                <a:close/>
                <a:moveTo>
                  <a:pt x="320958" y="509361"/>
                </a:moveTo>
                <a:lnTo>
                  <a:pt x="324430" y="512833"/>
                </a:lnTo>
                <a:lnTo>
                  <a:pt x="317486" y="512833"/>
                </a:lnTo>
                <a:close/>
                <a:moveTo>
                  <a:pt x="292714" y="509361"/>
                </a:moveTo>
                <a:lnTo>
                  <a:pt x="296186" y="512833"/>
                </a:lnTo>
                <a:lnTo>
                  <a:pt x="289242" y="512833"/>
                </a:lnTo>
                <a:close/>
                <a:moveTo>
                  <a:pt x="264467" y="509361"/>
                </a:moveTo>
                <a:lnTo>
                  <a:pt x="267939" y="512833"/>
                </a:lnTo>
                <a:lnTo>
                  <a:pt x="260995" y="512833"/>
                </a:lnTo>
                <a:close/>
                <a:moveTo>
                  <a:pt x="236223" y="509361"/>
                </a:moveTo>
                <a:lnTo>
                  <a:pt x="239695" y="512833"/>
                </a:lnTo>
                <a:lnTo>
                  <a:pt x="232751" y="512833"/>
                </a:lnTo>
                <a:close/>
                <a:moveTo>
                  <a:pt x="207976" y="509361"/>
                </a:moveTo>
                <a:lnTo>
                  <a:pt x="210137" y="511522"/>
                </a:lnTo>
                <a:lnTo>
                  <a:pt x="206211" y="511126"/>
                </a:lnTo>
                <a:close/>
                <a:moveTo>
                  <a:pt x="4854290" y="485152"/>
                </a:moveTo>
                <a:lnTo>
                  <a:pt x="4854451" y="485313"/>
                </a:lnTo>
                <a:lnTo>
                  <a:pt x="4853749" y="485693"/>
                </a:lnTo>
                <a:close/>
                <a:moveTo>
                  <a:pt x="4826044" y="485152"/>
                </a:moveTo>
                <a:lnTo>
                  <a:pt x="4836142" y="495250"/>
                </a:lnTo>
                <a:lnTo>
                  <a:pt x="4836055" y="495297"/>
                </a:lnTo>
                <a:lnTo>
                  <a:pt x="4819500" y="500436"/>
                </a:lnTo>
                <a:lnTo>
                  <a:pt x="4815130" y="496066"/>
                </a:lnTo>
                <a:cubicBezTo>
                  <a:pt x="4815130" y="490038"/>
                  <a:pt x="4820016" y="485152"/>
                  <a:pt x="4826044" y="485152"/>
                </a:cubicBezTo>
                <a:close/>
                <a:moveTo>
                  <a:pt x="4797799" y="485152"/>
                </a:moveTo>
                <a:cubicBezTo>
                  <a:pt x="4803826" y="485152"/>
                  <a:pt x="4808712" y="490038"/>
                  <a:pt x="4808712" y="496066"/>
                </a:cubicBezTo>
                <a:cubicBezTo>
                  <a:pt x="4808712" y="502093"/>
                  <a:pt x="4803826" y="506980"/>
                  <a:pt x="4797799" y="506980"/>
                </a:cubicBezTo>
                <a:cubicBezTo>
                  <a:pt x="4791771" y="506980"/>
                  <a:pt x="4786885" y="502093"/>
                  <a:pt x="4786885" y="496066"/>
                </a:cubicBezTo>
                <a:cubicBezTo>
                  <a:pt x="4786885" y="490038"/>
                  <a:pt x="4791771" y="485152"/>
                  <a:pt x="4797799" y="485152"/>
                </a:cubicBezTo>
                <a:close/>
                <a:moveTo>
                  <a:pt x="4769553" y="485152"/>
                </a:moveTo>
                <a:cubicBezTo>
                  <a:pt x="4775580" y="485152"/>
                  <a:pt x="4780466" y="490038"/>
                  <a:pt x="4780466" y="496066"/>
                </a:cubicBezTo>
                <a:cubicBezTo>
                  <a:pt x="4780466" y="502093"/>
                  <a:pt x="4775580" y="506980"/>
                  <a:pt x="4769553" y="506980"/>
                </a:cubicBezTo>
                <a:cubicBezTo>
                  <a:pt x="4763525" y="506980"/>
                  <a:pt x="4758639" y="502093"/>
                  <a:pt x="4758639" y="496066"/>
                </a:cubicBezTo>
                <a:cubicBezTo>
                  <a:pt x="4758639" y="490038"/>
                  <a:pt x="4763525" y="485152"/>
                  <a:pt x="4769553" y="485152"/>
                </a:cubicBezTo>
                <a:close/>
                <a:moveTo>
                  <a:pt x="4741308" y="485152"/>
                </a:moveTo>
                <a:cubicBezTo>
                  <a:pt x="4747335" y="485152"/>
                  <a:pt x="4752222" y="490038"/>
                  <a:pt x="4752222" y="496066"/>
                </a:cubicBezTo>
                <a:cubicBezTo>
                  <a:pt x="4752222" y="502093"/>
                  <a:pt x="4747335" y="506980"/>
                  <a:pt x="4741308" y="506980"/>
                </a:cubicBezTo>
                <a:cubicBezTo>
                  <a:pt x="4735281" y="506980"/>
                  <a:pt x="4730394" y="502093"/>
                  <a:pt x="4730394" y="496066"/>
                </a:cubicBezTo>
                <a:cubicBezTo>
                  <a:pt x="4730394" y="490038"/>
                  <a:pt x="4735281" y="485152"/>
                  <a:pt x="4741308" y="485152"/>
                </a:cubicBezTo>
                <a:close/>
                <a:moveTo>
                  <a:pt x="4713062" y="485152"/>
                </a:moveTo>
                <a:cubicBezTo>
                  <a:pt x="4719089" y="485152"/>
                  <a:pt x="4723975" y="490038"/>
                  <a:pt x="4723975" y="496066"/>
                </a:cubicBezTo>
                <a:cubicBezTo>
                  <a:pt x="4723975" y="502093"/>
                  <a:pt x="4719089" y="506980"/>
                  <a:pt x="4713062" y="506980"/>
                </a:cubicBezTo>
                <a:cubicBezTo>
                  <a:pt x="4707034" y="506980"/>
                  <a:pt x="4702148" y="502093"/>
                  <a:pt x="4702148" y="496066"/>
                </a:cubicBezTo>
                <a:cubicBezTo>
                  <a:pt x="4702148" y="490038"/>
                  <a:pt x="4707034" y="485152"/>
                  <a:pt x="4713062" y="485152"/>
                </a:cubicBezTo>
                <a:close/>
                <a:moveTo>
                  <a:pt x="4684817" y="485152"/>
                </a:moveTo>
                <a:cubicBezTo>
                  <a:pt x="4690844" y="485152"/>
                  <a:pt x="4695730" y="490038"/>
                  <a:pt x="4695730" y="496066"/>
                </a:cubicBezTo>
                <a:cubicBezTo>
                  <a:pt x="4695730" y="502093"/>
                  <a:pt x="4690844" y="506980"/>
                  <a:pt x="4684817" y="506980"/>
                </a:cubicBezTo>
                <a:cubicBezTo>
                  <a:pt x="4678789" y="506980"/>
                  <a:pt x="4673903" y="502093"/>
                  <a:pt x="4673903" y="496066"/>
                </a:cubicBezTo>
                <a:cubicBezTo>
                  <a:pt x="4673903" y="490038"/>
                  <a:pt x="4678790" y="485152"/>
                  <a:pt x="4684817" y="485152"/>
                </a:cubicBezTo>
                <a:close/>
                <a:moveTo>
                  <a:pt x="4656571" y="485152"/>
                </a:moveTo>
                <a:cubicBezTo>
                  <a:pt x="4662598" y="485152"/>
                  <a:pt x="4667485" y="490038"/>
                  <a:pt x="4667485" y="496066"/>
                </a:cubicBezTo>
                <a:cubicBezTo>
                  <a:pt x="4667485" y="502093"/>
                  <a:pt x="4662598" y="506980"/>
                  <a:pt x="4656571" y="506980"/>
                </a:cubicBezTo>
                <a:cubicBezTo>
                  <a:pt x="4650543" y="506980"/>
                  <a:pt x="4645657" y="502093"/>
                  <a:pt x="4645657" y="496066"/>
                </a:cubicBezTo>
                <a:cubicBezTo>
                  <a:pt x="4645657" y="490038"/>
                  <a:pt x="4650543" y="485152"/>
                  <a:pt x="4656571" y="485152"/>
                </a:cubicBezTo>
                <a:close/>
                <a:moveTo>
                  <a:pt x="4628326" y="485152"/>
                </a:moveTo>
                <a:cubicBezTo>
                  <a:pt x="4634353" y="485152"/>
                  <a:pt x="4639240" y="490038"/>
                  <a:pt x="4639240" y="496066"/>
                </a:cubicBezTo>
                <a:cubicBezTo>
                  <a:pt x="4639240" y="502093"/>
                  <a:pt x="4634353" y="506980"/>
                  <a:pt x="4628326" y="506980"/>
                </a:cubicBezTo>
                <a:cubicBezTo>
                  <a:pt x="4622299" y="506980"/>
                  <a:pt x="4617412" y="502093"/>
                  <a:pt x="4617412" y="496066"/>
                </a:cubicBezTo>
                <a:cubicBezTo>
                  <a:pt x="4617412" y="490038"/>
                  <a:pt x="4622299" y="485152"/>
                  <a:pt x="4628326" y="485152"/>
                </a:cubicBezTo>
                <a:close/>
                <a:moveTo>
                  <a:pt x="4600080" y="485152"/>
                </a:moveTo>
                <a:cubicBezTo>
                  <a:pt x="4606107" y="485152"/>
                  <a:pt x="4610993" y="490038"/>
                  <a:pt x="4610993" y="496066"/>
                </a:cubicBezTo>
                <a:cubicBezTo>
                  <a:pt x="4610993" y="502093"/>
                  <a:pt x="4606107" y="506980"/>
                  <a:pt x="4600080" y="506980"/>
                </a:cubicBezTo>
                <a:cubicBezTo>
                  <a:pt x="4594052" y="506980"/>
                  <a:pt x="4589166" y="502093"/>
                  <a:pt x="4589166" y="496066"/>
                </a:cubicBezTo>
                <a:cubicBezTo>
                  <a:pt x="4589166" y="490038"/>
                  <a:pt x="4594052" y="485152"/>
                  <a:pt x="4600080" y="485152"/>
                </a:cubicBezTo>
                <a:close/>
                <a:moveTo>
                  <a:pt x="4571835" y="485152"/>
                </a:moveTo>
                <a:cubicBezTo>
                  <a:pt x="4577862" y="485152"/>
                  <a:pt x="4582749" y="490038"/>
                  <a:pt x="4582749" y="496066"/>
                </a:cubicBezTo>
                <a:cubicBezTo>
                  <a:pt x="4582749" y="502093"/>
                  <a:pt x="4577862" y="506980"/>
                  <a:pt x="4571835" y="506980"/>
                </a:cubicBezTo>
                <a:cubicBezTo>
                  <a:pt x="4565808" y="506980"/>
                  <a:pt x="4560921" y="502093"/>
                  <a:pt x="4560921" y="496066"/>
                </a:cubicBezTo>
                <a:cubicBezTo>
                  <a:pt x="4560921" y="490038"/>
                  <a:pt x="4565808" y="485152"/>
                  <a:pt x="4571835" y="485152"/>
                </a:cubicBezTo>
                <a:close/>
                <a:moveTo>
                  <a:pt x="4543589" y="485152"/>
                </a:moveTo>
                <a:cubicBezTo>
                  <a:pt x="4549616" y="485152"/>
                  <a:pt x="4554502" y="490038"/>
                  <a:pt x="4554502" y="496066"/>
                </a:cubicBezTo>
                <a:cubicBezTo>
                  <a:pt x="4554502" y="502093"/>
                  <a:pt x="4549616" y="506980"/>
                  <a:pt x="4543589" y="506980"/>
                </a:cubicBezTo>
                <a:cubicBezTo>
                  <a:pt x="4537561" y="506980"/>
                  <a:pt x="4532675" y="502093"/>
                  <a:pt x="4532675" y="496066"/>
                </a:cubicBezTo>
                <a:cubicBezTo>
                  <a:pt x="4532675" y="490038"/>
                  <a:pt x="4537561" y="485152"/>
                  <a:pt x="4543589" y="485152"/>
                </a:cubicBezTo>
                <a:close/>
                <a:moveTo>
                  <a:pt x="4515344" y="485152"/>
                </a:moveTo>
                <a:cubicBezTo>
                  <a:pt x="4521371" y="485152"/>
                  <a:pt x="4526258" y="490038"/>
                  <a:pt x="4526258" y="496066"/>
                </a:cubicBezTo>
                <a:cubicBezTo>
                  <a:pt x="4526258" y="502093"/>
                  <a:pt x="4521371" y="506980"/>
                  <a:pt x="4515344" y="506980"/>
                </a:cubicBezTo>
                <a:cubicBezTo>
                  <a:pt x="4509316" y="506980"/>
                  <a:pt x="4504430" y="502093"/>
                  <a:pt x="4504430" y="496066"/>
                </a:cubicBezTo>
                <a:cubicBezTo>
                  <a:pt x="4504430" y="490038"/>
                  <a:pt x="4509316" y="485152"/>
                  <a:pt x="4515344" y="485152"/>
                </a:cubicBezTo>
                <a:close/>
                <a:moveTo>
                  <a:pt x="4487098" y="485152"/>
                </a:moveTo>
                <a:cubicBezTo>
                  <a:pt x="4493125" y="485152"/>
                  <a:pt x="4498011" y="490038"/>
                  <a:pt x="4498011" y="496066"/>
                </a:cubicBezTo>
                <a:cubicBezTo>
                  <a:pt x="4498011" y="502093"/>
                  <a:pt x="4493125" y="506980"/>
                  <a:pt x="4487098" y="506980"/>
                </a:cubicBezTo>
                <a:cubicBezTo>
                  <a:pt x="4481070" y="506980"/>
                  <a:pt x="4476184" y="502093"/>
                  <a:pt x="4476184" y="496066"/>
                </a:cubicBezTo>
                <a:cubicBezTo>
                  <a:pt x="4476184" y="490038"/>
                  <a:pt x="4481070" y="485152"/>
                  <a:pt x="4487098" y="485152"/>
                </a:cubicBezTo>
                <a:close/>
                <a:moveTo>
                  <a:pt x="4458853" y="485152"/>
                </a:moveTo>
                <a:cubicBezTo>
                  <a:pt x="4464881" y="485152"/>
                  <a:pt x="4469767" y="490038"/>
                  <a:pt x="4469767" y="496066"/>
                </a:cubicBezTo>
                <a:cubicBezTo>
                  <a:pt x="4469767" y="502093"/>
                  <a:pt x="4464880" y="506980"/>
                  <a:pt x="4458853" y="506980"/>
                </a:cubicBezTo>
                <a:cubicBezTo>
                  <a:pt x="4452825" y="506980"/>
                  <a:pt x="4447939" y="502093"/>
                  <a:pt x="4447939" y="496066"/>
                </a:cubicBezTo>
                <a:cubicBezTo>
                  <a:pt x="4447939" y="490038"/>
                  <a:pt x="4452825" y="485152"/>
                  <a:pt x="4458853" y="485152"/>
                </a:cubicBezTo>
                <a:close/>
                <a:moveTo>
                  <a:pt x="4430607" y="485152"/>
                </a:moveTo>
                <a:cubicBezTo>
                  <a:pt x="4436634" y="485152"/>
                  <a:pt x="4441520" y="490038"/>
                  <a:pt x="4441520" y="496066"/>
                </a:cubicBezTo>
                <a:cubicBezTo>
                  <a:pt x="4441520" y="502093"/>
                  <a:pt x="4436634" y="506980"/>
                  <a:pt x="4430607" y="506980"/>
                </a:cubicBezTo>
                <a:cubicBezTo>
                  <a:pt x="4424579" y="506980"/>
                  <a:pt x="4419693" y="502093"/>
                  <a:pt x="4419693" y="496066"/>
                </a:cubicBezTo>
                <a:cubicBezTo>
                  <a:pt x="4419693" y="490038"/>
                  <a:pt x="4424579" y="485152"/>
                  <a:pt x="4430607" y="485152"/>
                </a:cubicBezTo>
                <a:close/>
                <a:moveTo>
                  <a:pt x="4402362" y="485152"/>
                </a:moveTo>
                <a:cubicBezTo>
                  <a:pt x="4408389" y="485152"/>
                  <a:pt x="4413276" y="490038"/>
                  <a:pt x="4413276" y="496066"/>
                </a:cubicBezTo>
                <a:cubicBezTo>
                  <a:pt x="4413276" y="502093"/>
                  <a:pt x="4408389" y="506980"/>
                  <a:pt x="4402362" y="506980"/>
                </a:cubicBezTo>
                <a:cubicBezTo>
                  <a:pt x="4396334" y="506980"/>
                  <a:pt x="4391448" y="502093"/>
                  <a:pt x="4391448" y="496066"/>
                </a:cubicBezTo>
                <a:cubicBezTo>
                  <a:pt x="4391448" y="490038"/>
                  <a:pt x="4396334" y="485152"/>
                  <a:pt x="4402362" y="485152"/>
                </a:cubicBezTo>
                <a:close/>
                <a:moveTo>
                  <a:pt x="4374116" y="485152"/>
                </a:moveTo>
                <a:cubicBezTo>
                  <a:pt x="4380143" y="485152"/>
                  <a:pt x="4385030" y="490038"/>
                  <a:pt x="4385030" y="496066"/>
                </a:cubicBezTo>
                <a:cubicBezTo>
                  <a:pt x="4385030" y="502093"/>
                  <a:pt x="4380143" y="506980"/>
                  <a:pt x="4374116" y="506980"/>
                </a:cubicBezTo>
                <a:cubicBezTo>
                  <a:pt x="4368088" y="506980"/>
                  <a:pt x="4363202" y="502093"/>
                  <a:pt x="4363202" y="496066"/>
                </a:cubicBezTo>
                <a:cubicBezTo>
                  <a:pt x="4363202" y="490038"/>
                  <a:pt x="4368089" y="485152"/>
                  <a:pt x="4374116" y="485152"/>
                </a:cubicBezTo>
                <a:close/>
                <a:moveTo>
                  <a:pt x="4345871" y="485152"/>
                </a:moveTo>
                <a:cubicBezTo>
                  <a:pt x="4351899" y="485152"/>
                  <a:pt x="4356785" y="490038"/>
                  <a:pt x="4356785" y="496066"/>
                </a:cubicBezTo>
                <a:cubicBezTo>
                  <a:pt x="4356785" y="502093"/>
                  <a:pt x="4351898" y="506980"/>
                  <a:pt x="4345871" y="506980"/>
                </a:cubicBezTo>
                <a:cubicBezTo>
                  <a:pt x="4339844" y="506980"/>
                  <a:pt x="4334957" y="502093"/>
                  <a:pt x="4334957" y="496066"/>
                </a:cubicBezTo>
                <a:cubicBezTo>
                  <a:pt x="4334957" y="490038"/>
                  <a:pt x="4339844" y="485152"/>
                  <a:pt x="4345871" y="485152"/>
                </a:cubicBezTo>
                <a:close/>
                <a:moveTo>
                  <a:pt x="4317625" y="485152"/>
                </a:moveTo>
                <a:cubicBezTo>
                  <a:pt x="4323652" y="485152"/>
                  <a:pt x="4328539" y="490038"/>
                  <a:pt x="4328539" y="496066"/>
                </a:cubicBezTo>
                <a:cubicBezTo>
                  <a:pt x="4328539" y="502093"/>
                  <a:pt x="4323652" y="506980"/>
                  <a:pt x="4317625" y="506980"/>
                </a:cubicBezTo>
                <a:cubicBezTo>
                  <a:pt x="4311597" y="506980"/>
                  <a:pt x="4306711" y="502093"/>
                  <a:pt x="4306711" y="496066"/>
                </a:cubicBezTo>
                <a:cubicBezTo>
                  <a:pt x="4306711" y="490038"/>
                  <a:pt x="4311597" y="485152"/>
                  <a:pt x="4317625" y="485152"/>
                </a:cubicBezTo>
                <a:close/>
                <a:moveTo>
                  <a:pt x="4289380" y="485152"/>
                </a:moveTo>
                <a:cubicBezTo>
                  <a:pt x="4295408" y="485152"/>
                  <a:pt x="4300294" y="490038"/>
                  <a:pt x="4300294" y="496066"/>
                </a:cubicBezTo>
                <a:cubicBezTo>
                  <a:pt x="4300294" y="502093"/>
                  <a:pt x="4295407" y="506980"/>
                  <a:pt x="4289380" y="506980"/>
                </a:cubicBezTo>
                <a:cubicBezTo>
                  <a:pt x="4283353" y="506980"/>
                  <a:pt x="4278466" y="502093"/>
                  <a:pt x="4278466" y="496066"/>
                </a:cubicBezTo>
                <a:cubicBezTo>
                  <a:pt x="4278466" y="490038"/>
                  <a:pt x="4283353" y="485152"/>
                  <a:pt x="4289380" y="485152"/>
                </a:cubicBezTo>
                <a:close/>
                <a:moveTo>
                  <a:pt x="4261134" y="485152"/>
                </a:moveTo>
                <a:cubicBezTo>
                  <a:pt x="4267162" y="485152"/>
                  <a:pt x="4272048" y="490038"/>
                  <a:pt x="4272048" y="496066"/>
                </a:cubicBezTo>
                <a:cubicBezTo>
                  <a:pt x="4272048" y="502093"/>
                  <a:pt x="4267162" y="506980"/>
                  <a:pt x="4261134" y="506980"/>
                </a:cubicBezTo>
                <a:cubicBezTo>
                  <a:pt x="4255106" y="506980"/>
                  <a:pt x="4250220" y="502093"/>
                  <a:pt x="4250220" y="496066"/>
                </a:cubicBezTo>
                <a:cubicBezTo>
                  <a:pt x="4250220" y="490038"/>
                  <a:pt x="4255107" y="485152"/>
                  <a:pt x="4261134" y="485152"/>
                </a:cubicBezTo>
                <a:close/>
                <a:moveTo>
                  <a:pt x="4232889" y="485152"/>
                </a:moveTo>
                <a:cubicBezTo>
                  <a:pt x="4238917" y="485152"/>
                  <a:pt x="4243803" y="490038"/>
                  <a:pt x="4243803" y="496066"/>
                </a:cubicBezTo>
                <a:cubicBezTo>
                  <a:pt x="4243803" y="502093"/>
                  <a:pt x="4238917" y="506980"/>
                  <a:pt x="4232889" y="506980"/>
                </a:cubicBezTo>
                <a:cubicBezTo>
                  <a:pt x="4226862" y="506980"/>
                  <a:pt x="4221976" y="502093"/>
                  <a:pt x="4221976" y="496066"/>
                </a:cubicBezTo>
                <a:cubicBezTo>
                  <a:pt x="4221976" y="490038"/>
                  <a:pt x="4226862" y="485152"/>
                  <a:pt x="4232889" y="485152"/>
                </a:cubicBezTo>
                <a:close/>
                <a:moveTo>
                  <a:pt x="4204643" y="485152"/>
                </a:moveTo>
                <a:cubicBezTo>
                  <a:pt x="4210670" y="485152"/>
                  <a:pt x="4215557" y="490038"/>
                  <a:pt x="4215557" y="496066"/>
                </a:cubicBezTo>
                <a:cubicBezTo>
                  <a:pt x="4215557" y="502093"/>
                  <a:pt x="4210670" y="506980"/>
                  <a:pt x="4204643" y="506980"/>
                </a:cubicBezTo>
                <a:cubicBezTo>
                  <a:pt x="4198615" y="506980"/>
                  <a:pt x="4193729" y="502093"/>
                  <a:pt x="4193729" y="496066"/>
                </a:cubicBezTo>
                <a:cubicBezTo>
                  <a:pt x="4193729" y="490038"/>
                  <a:pt x="4198615" y="485152"/>
                  <a:pt x="4204643" y="485152"/>
                </a:cubicBezTo>
                <a:close/>
                <a:moveTo>
                  <a:pt x="4176398" y="485152"/>
                </a:moveTo>
                <a:cubicBezTo>
                  <a:pt x="4182426" y="485152"/>
                  <a:pt x="4187312" y="490038"/>
                  <a:pt x="4187312" y="496066"/>
                </a:cubicBezTo>
                <a:cubicBezTo>
                  <a:pt x="4187312" y="502093"/>
                  <a:pt x="4182426" y="506980"/>
                  <a:pt x="4176398" y="506980"/>
                </a:cubicBezTo>
                <a:cubicBezTo>
                  <a:pt x="4170370" y="506980"/>
                  <a:pt x="4165484" y="502093"/>
                  <a:pt x="4165484" y="496066"/>
                </a:cubicBezTo>
                <a:cubicBezTo>
                  <a:pt x="4165484" y="490038"/>
                  <a:pt x="4170370" y="485152"/>
                  <a:pt x="4176398" y="485152"/>
                </a:cubicBezTo>
                <a:close/>
                <a:moveTo>
                  <a:pt x="4148152" y="485152"/>
                </a:moveTo>
                <a:cubicBezTo>
                  <a:pt x="4154179" y="485152"/>
                  <a:pt x="4159066" y="490038"/>
                  <a:pt x="4159066" y="496066"/>
                </a:cubicBezTo>
                <a:cubicBezTo>
                  <a:pt x="4159066" y="502093"/>
                  <a:pt x="4154180" y="506980"/>
                  <a:pt x="4148152" y="506980"/>
                </a:cubicBezTo>
                <a:cubicBezTo>
                  <a:pt x="4142125" y="506980"/>
                  <a:pt x="4137238" y="502093"/>
                  <a:pt x="4137238" y="496066"/>
                </a:cubicBezTo>
                <a:cubicBezTo>
                  <a:pt x="4137238" y="490038"/>
                  <a:pt x="4142125" y="485152"/>
                  <a:pt x="4148152" y="485152"/>
                </a:cubicBezTo>
                <a:close/>
                <a:moveTo>
                  <a:pt x="4119906" y="485152"/>
                </a:moveTo>
                <a:cubicBezTo>
                  <a:pt x="4125933" y="485152"/>
                  <a:pt x="4130819" y="490038"/>
                  <a:pt x="4130819" y="496066"/>
                </a:cubicBezTo>
                <a:cubicBezTo>
                  <a:pt x="4130819" y="502093"/>
                  <a:pt x="4125933" y="506980"/>
                  <a:pt x="4119906" y="506980"/>
                </a:cubicBezTo>
                <a:cubicBezTo>
                  <a:pt x="4113878" y="506980"/>
                  <a:pt x="4108992" y="502093"/>
                  <a:pt x="4108992" y="496066"/>
                </a:cubicBezTo>
                <a:cubicBezTo>
                  <a:pt x="4108992" y="490038"/>
                  <a:pt x="4113878" y="485152"/>
                  <a:pt x="4119906" y="485152"/>
                </a:cubicBezTo>
                <a:close/>
                <a:moveTo>
                  <a:pt x="4091661" y="485152"/>
                </a:moveTo>
                <a:cubicBezTo>
                  <a:pt x="4097688" y="485152"/>
                  <a:pt x="4102575" y="490038"/>
                  <a:pt x="4102575" y="496066"/>
                </a:cubicBezTo>
                <a:cubicBezTo>
                  <a:pt x="4102575" y="502093"/>
                  <a:pt x="4097688" y="506980"/>
                  <a:pt x="4091661" y="506980"/>
                </a:cubicBezTo>
                <a:cubicBezTo>
                  <a:pt x="4085633" y="506980"/>
                  <a:pt x="4080747" y="502093"/>
                  <a:pt x="4080747" y="496066"/>
                </a:cubicBezTo>
                <a:cubicBezTo>
                  <a:pt x="4080747" y="490038"/>
                  <a:pt x="4085633" y="485152"/>
                  <a:pt x="4091661" y="485152"/>
                </a:cubicBezTo>
                <a:close/>
                <a:moveTo>
                  <a:pt x="4063415" y="485152"/>
                </a:moveTo>
                <a:cubicBezTo>
                  <a:pt x="4069442" y="485152"/>
                  <a:pt x="4074328" y="490038"/>
                  <a:pt x="4074328" y="496066"/>
                </a:cubicBezTo>
                <a:cubicBezTo>
                  <a:pt x="4074328" y="502093"/>
                  <a:pt x="4069442" y="506980"/>
                  <a:pt x="4063415" y="506980"/>
                </a:cubicBezTo>
                <a:cubicBezTo>
                  <a:pt x="4057387" y="506980"/>
                  <a:pt x="4052501" y="502093"/>
                  <a:pt x="4052501" y="496066"/>
                </a:cubicBezTo>
                <a:cubicBezTo>
                  <a:pt x="4052501" y="490038"/>
                  <a:pt x="4057387" y="485152"/>
                  <a:pt x="4063415" y="485152"/>
                </a:cubicBezTo>
                <a:close/>
                <a:moveTo>
                  <a:pt x="4035170" y="485152"/>
                </a:moveTo>
                <a:cubicBezTo>
                  <a:pt x="4041198" y="485152"/>
                  <a:pt x="4046084" y="490038"/>
                  <a:pt x="4046084" y="496066"/>
                </a:cubicBezTo>
                <a:cubicBezTo>
                  <a:pt x="4046084" y="502093"/>
                  <a:pt x="4041198" y="506980"/>
                  <a:pt x="4035170" y="506980"/>
                </a:cubicBezTo>
                <a:cubicBezTo>
                  <a:pt x="4029143" y="506980"/>
                  <a:pt x="4024256" y="502093"/>
                  <a:pt x="4024256" y="496066"/>
                </a:cubicBezTo>
                <a:cubicBezTo>
                  <a:pt x="4024256" y="490038"/>
                  <a:pt x="4029143" y="485152"/>
                  <a:pt x="4035170" y="485152"/>
                </a:cubicBezTo>
                <a:close/>
                <a:moveTo>
                  <a:pt x="4006924" y="485152"/>
                </a:moveTo>
                <a:cubicBezTo>
                  <a:pt x="4012951" y="485152"/>
                  <a:pt x="4017837" y="490038"/>
                  <a:pt x="4017837" y="496066"/>
                </a:cubicBezTo>
                <a:cubicBezTo>
                  <a:pt x="4017837" y="502093"/>
                  <a:pt x="4012951" y="506980"/>
                  <a:pt x="4006924" y="506980"/>
                </a:cubicBezTo>
                <a:cubicBezTo>
                  <a:pt x="4000896" y="506980"/>
                  <a:pt x="3996010" y="502093"/>
                  <a:pt x="3996010" y="496066"/>
                </a:cubicBezTo>
                <a:cubicBezTo>
                  <a:pt x="3996010" y="490038"/>
                  <a:pt x="4000896" y="485152"/>
                  <a:pt x="4006924" y="485152"/>
                </a:cubicBezTo>
                <a:close/>
                <a:moveTo>
                  <a:pt x="3978679" y="485152"/>
                </a:moveTo>
                <a:cubicBezTo>
                  <a:pt x="3984706" y="485152"/>
                  <a:pt x="3989593" y="490038"/>
                  <a:pt x="3989593" y="496066"/>
                </a:cubicBezTo>
                <a:cubicBezTo>
                  <a:pt x="3989593" y="502093"/>
                  <a:pt x="3984707" y="506980"/>
                  <a:pt x="3978679" y="506980"/>
                </a:cubicBezTo>
                <a:cubicBezTo>
                  <a:pt x="3972651" y="506980"/>
                  <a:pt x="3967765" y="502093"/>
                  <a:pt x="3967765" y="496066"/>
                </a:cubicBezTo>
                <a:cubicBezTo>
                  <a:pt x="3967765" y="490038"/>
                  <a:pt x="3972651" y="485152"/>
                  <a:pt x="3978679" y="485152"/>
                </a:cubicBezTo>
                <a:close/>
                <a:moveTo>
                  <a:pt x="3950433" y="485152"/>
                </a:moveTo>
                <a:cubicBezTo>
                  <a:pt x="3956460" y="485152"/>
                  <a:pt x="3961347" y="490038"/>
                  <a:pt x="3961347" y="496066"/>
                </a:cubicBezTo>
                <a:cubicBezTo>
                  <a:pt x="3961347" y="502093"/>
                  <a:pt x="3956460" y="506980"/>
                  <a:pt x="3950433" y="506980"/>
                </a:cubicBezTo>
                <a:cubicBezTo>
                  <a:pt x="3944405" y="506980"/>
                  <a:pt x="3939519" y="502093"/>
                  <a:pt x="3939519" y="496066"/>
                </a:cubicBezTo>
                <a:cubicBezTo>
                  <a:pt x="3939519" y="490038"/>
                  <a:pt x="3944405" y="485152"/>
                  <a:pt x="3950433" y="485152"/>
                </a:cubicBezTo>
                <a:close/>
                <a:moveTo>
                  <a:pt x="3922188" y="485152"/>
                </a:moveTo>
                <a:cubicBezTo>
                  <a:pt x="3928216" y="485152"/>
                  <a:pt x="3933102" y="490038"/>
                  <a:pt x="3933102" y="496066"/>
                </a:cubicBezTo>
                <a:cubicBezTo>
                  <a:pt x="3933102" y="502093"/>
                  <a:pt x="3928216" y="506980"/>
                  <a:pt x="3922188" y="506980"/>
                </a:cubicBezTo>
                <a:cubicBezTo>
                  <a:pt x="3916161" y="506980"/>
                  <a:pt x="3911274" y="502093"/>
                  <a:pt x="3911274" y="496066"/>
                </a:cubicBezTo>
                <a:cubicBezTo>
                  <a:pt x="3911274" y="490038"/>
                  <a:pt x="3916161" y="485152"/>
                  <a:pt x="3922188" y="485152"/>
                </a:cubicBezTo>
                <a:close/>
                <a:moveTo>
                  <a:pt x="3893942" y="485152"/>
                </a:moveTo>
                <a:cubicBezTo>
                  <a:pt x="3899969" y="485152"/>
                  <a:pt x="3904855" y="490038"/>
                  <a:pt x="3904855" y="496066"/>
                </a:cubicBezTo>
                <a:cubicBezTo>
                  <a:pt x="3904855" y="502093"/>
                  <a:pt x="3899969" y="506980"/>
                  <a:pt x="3893942" y="506980"/>
                </a:cubicBezTo>
                <a:cubicBezTo>
                  <a:pt x="3887914" y="506980"/>
                  <a:pt x="3883028" y="502093"/>
                  <a:pt x="3883028" y="496066"/>
                </a:cubicBezTo>
                <a:cubicBezTo>
                  <a:pt x="3883028" y="490038"/>
                  <a:pt x="3887914" y="485152"/>
                  <a:pt x="3893942" y="485152"/>
                </a:cubicBezTo>
                <a:close/>
                <a:moveTo>
                  <a:pt x="3865697" y="485152"/>
                </a:moveTo>
                <a:cubicBezTo>
                  <a:pt x="3871725" y="485152"/>
                  <a:pt x="3876611" y="490038"/>
                  <a:pt x="3876611" y="496066"/>
                </a:cubicBezTo>
                <a:cubicBezTo>
                  <a:pt x="3876611" y="502093"/>
                  <a:pt x="3871725" y="506980"/>
                  <a:pt x="3865697" y="506980"/>
                </a:cubicBezTo>
                <a:cubicBezTo>
                  <a:pt x="3859670" y="506980"/>
                  <a:pt x="3854783" y="502093"/>
                  <a:pt x="3854783" y="496066"/>
                </a:cubicBezTo>
                <a:cubicBezTo>
                  <a:pt x="3854783" y="490038"/>
                  <a:pt x="3859670" y="485152"/>
                  <a:pt x="3865697" y="485152"/>
                </a:cubicBezTo>
                <a:close/>
                <a:moveTo>
                  <a:pt x="3837451" y="485152"/>
                </a:moveTo>
                <a:cubicBezTo>
                  <a:pt x="3843478" y="485152"/>
                  <a:pt x="3848365" y="490038"/>
                  <a:pt x="3848365" y="496066"/>
                </a:cubicBezTo>
                <a:cubicBezTo>
                  <a:pt x="3848365" y="502093"/>
                  <a:pt x="3843478" y="506980"/>
                  <a:pt x="3837451" y="506980"/>
                </a:cubicBezTo>
                <a:cubicBezTo>
                  <a:pt x="3831423" y="506980"/>
                  <a:pt x="3826537" y="502093"/>
                  <a:pt x="3826537" y="496066"/>
                </a:cubicBezTo>
                <a:cubicBezTo>
                  <a:pt x="3826537" y="490038"/>
                  <a:pt x="3831423" y="485152"/>
                  <a:pt x="3837451" y="485152"/>
                </a:cubicBezTo>
                <a:close/>
                <a:moveTo>
                  <a:pt x="3809206" y="485152"/>
                </a:moveTo>
                <a:cubicBezTo>
                  <a:pt x="3815234" y="485152"/>
                  <a:pt x="3820120" y="490038"/>
                  <a:pt x="3820120" y="496066"/>
                </a:cubicBezTo>
                <a:cubicBezTo>
                  <a:pt x="3820120" y="502093"/>
                  <a:pt x="3815234" y="506980"/>
                  <a:pt x="3809206" y="506980"/>
                </a:cubicBezTo>
                <a:cubicBezTo>
                  <a:pt x="3803179" y="506980"/>
                  <a:pt x="3798292" y="502093"/>
                  <a:pt x="3798292" y="496066"/>
                </a:cubicBezTo>
                <a:cubicBezTo>
                  <a:pt x="3798292" y="490038"/>
                  <a:pt x="3803179" y="485152"/>
                  <a:pt x="3809206" y="485152"/>
                </a:cubicBezTo>
                <a:close/>
                <a:moveTo>
                  <a:pt x="3780960" y="485152"/>
                </a:moveTo>
                <a:cubicBezTo>
                  <a:pt x="3786987" y="485152"/>
                  <a:pt x="3791874" y="490038"/>
                  <a:pt x="3791874" y="496066"/>
                </a:cubicBezTo>
                <a:cubicBezTo>
                  <a:pt x="3791874" y="502093"/>
                  <a:pt x="3786987" y="506980"/>
                  <a:pt x="3780960" y="506980"/>
                </a:cubicBezTo>
                <a:cubicBezTo>
                  <a:pt x="3774932" y="506980"/>
                  <a:pt x="3770046" y="502093"/>
                  <a:pt x="3770046" y="496066"/>
                </a:cubicBezTo>
                <a:cubicBezTo>
                  <a:pt x="3770046" y="490038"/>
                  <a:pt x="3774932" y="485152"/>
                  <a:pt x="3780960" y="485152"/>
                </a:cubicBezTo>
                <a:close/>
                <a:moveTo>
                  <a:pt x="3752715" y="485152"/>
                </a:moveTo>
                <a:cubicBezTo>
                  <a:pt x="3758743" y="485152"/>
                  <a:pt x="3763629" y="490038"/>
                  <a:pt x="3763629" y="496066"/>
                </a:cubicBezTo>
                <a:cubicBezTo>
                  <a:pt x="3763629" y="502093"/>
                  <a:pt x="3758743" y="506980"/>
                  <a:pt x="3752715" y="506980"/>
                </a:cubicBezTo>
                <a:cubicBezTo>
                  <a:pt x="3746688" y="506980"/>
                  <a:pt x="3741801" y="502093"/>
                  <a:pt x="3741801" y="496066"/>
                </a:cubicBezTo>
                <a:cubicBezTo>
                  <a:pt x="3741801" y="490038"/>
                  <a:pt x="3746688" y="485152"/>
                  <a:pt x="3752715" y="485152"/>
                </a:cubicBezTo>
                <a:close/>
                <a:moveTo>
                  <a:pt x="3724469" y="485152"/>
                </a:moveTo>
                <a:cubicBezTo>
                  <a:pt x="3730496" y="485152"/>
                  <a:pt x="3735383" y="490038"/>
                  <a:pt x="3735383" y="496066"/>
                </a:cubicBezTo>
                <a:cubicBezTo>
                  <a:pt x="3735383" y="502093"/>
                  <a:pt x="3730496" y="506980"/>
                  <a:pt x="3724469" y="506980"/>
                </a:cubicBezTo>
                <a:cubicBezTo>
                  <a:pt x="3718441" y="506980"/>
                  <a:pt x="3713555" y="502093"/>
                  <a:pt x="3713555" y="496066"/>
                </a:cubicBezTo>
                <a:cubicBezTo>
                  <a:pt x="3713555" y="490038"/>
                  <a:pt x="3718441" y="485152"/>
                  <a:pt x="3724469" y="485152"/>
                </a:cubicBezTo>
                <a:close/>
                <a:moveTo>
                  <a:pt x="3696224" y="485152"/>
                </a:moveTo>
                <a:cubicBezTo>
                  <a:pt x="3702252" y="485152"/>
                  <a:pt x="3707138" y="490038"/>
                  <a:pt x="3707138" y="496066"/>
                </a:cubicBezTo>
                <a:cubicBezTo>
                  <a:pt x="3707138" y="502093"/>
                  <a:pt x="3702252" y="506980"/>
                  <a:pt x="3696224" y="506980"/>
                </a:cubicBezTo>
                <a:cubicBezTo>
                  <a:pt x="3690197" y="506980"/>
                  <a:pt x="3685311" y="502093"/>
                  <a:pt x="3685311" y="496066"/>
                </a:cubicBezTo>
                <a:cubicBezTo>
                  <a:pt x="3685311" y="490038"/>
                  <a:pt x="3690197" y="485152"/>
                  <a:pt x="3696224" y="485152"/>
                </a:cubicBezTo>
                <a:close/>
                <a:moveTo>
                  <a:pt x="3667978" y="485152"/>
                </a:moveTo>
                <a:cubicBezTo>
                  <a:pt x="3674005" y="485152"/>
                  <a:pt x="3678892" y="490038"/>
                  <a:pt x="3678892" y="496066"/>
                </a:cubicBezTo>
                <a:cubicBezTo>
                  <a:pt x="3678892" y="502093"/>
                  <a:pt x="3674005" y="506980"/>
                  <a:pt x="3667978" y="506980"/>
                </a:cubicBezTo>
                <a:cubicBezTo>
                  <a:pt x="3661950" y="506980"/>
                  <a:pt x="3657064" y="502093"/>
                  <a:pt x="3657064" y="496066"/>
                </a:cubicBezTo>
                <a:cubicBezTo>
                  <a:pt x="3657064" y="490038"/>
                  <a:pt x="3661950" y="485152"/>
                  <a:pt x="3667978" y="485152"/>
                </a:cubicBezTo>
                <a:close/>
                <a:moveTo>
                  <a:pt x="3639733" y="485152"/>
                </a:moveTo>
                <a:cubicBezTo>
                  <a:pt x="3645761" y="485152"/>
                  <a:pt x="3650647" y="490038"/>
                  <a:pt x="3650647" y="496066"/>
                </a:cubicBezTo>
                <a:cubicBezTo>
                  <a:pt x="3650647" y="502093"/>
                  <a:pt x="3645761" y="506980"/>
                  <a:pt x="3639733" y="506980"/>
                </a:cubicBezTo>
                <a:cubicBezTo>
                  <a:pt x="3633706" y="506980"/>
                  <a:pt x="3628820" y="502093"/>
                  <a:pt x="3628820" y="496066"/>
                </a:cubicBezTo>
                <a:cubicBezTo>
                  <a:pt x="3628820" y="490038"/>
                  <a:pt x="3633706" y="485152"/>
                  <a:pt x="3639733" y="485152"/>
                </a:cubicBezTo>
                <a:close/>
                <a:moveTo>
                  <a:pt x="3611487" y="485152"/>
                </a:moveTo>
                <a:cubicBezTo>
                  <a:pt x="3617514" y="485152"/>
                  <a:pt x="3622401" y="490038"/>
                  <a:pt x="3622401" y="496066"/>
                </a:cubicBezTo>
                <a:cubicBezTo>
                  <a:pt x="3622401" y="502093"/>
                  <a:pt x="3617514" y="506980"/>
                  <a:pt x="3611487" y="506980"/>
                </a:cubicBezTo>
                <a:cubicBezTo>
                  <a:pt x="3605460" y="506980"/>
                  <a:pt x="3600573" y="502093"/>
                  <a:pt x="3600573" y="496066"/>
                </a:cubicBezTo>
                <a:cubicBezTo>
                  <a:pt x="3600573" y="490038"/>
                  <a:pt x="3605460" y="485152"/>
                  <a:pt x="3611487" y="485152"/>
                </a:cubicBezTo>
                <a:close/>
                <a:moveTo>
                  <a:pt x="3583242" y="485152"/>
                </a:moveTo>
                <a:cubicBezTo>
                  <a:pt x="3589270" y="485152"/>
                  <a:pt x="3594156" y="490038"/>
                  <a:pt x="3594156" y="496066"/>
                </a:cubicBezTo>
                <a:cubicBezTo>
                  <a:pt x="3594156" y="502093"/>
                  <a:pt x="3589270" y="506980"/>
                  <a:pt x="3583242" y="506980"/>
                </a:cubicBezTo>
                <a:cubicBezTo>
                  <a:pt x="3577215" y="506980"/>
                  <a:pt x="3572329" y="502093"/>
                  <a:pt x="3572329" y="496066"/>
                </a:cubicBezTo>
                <a:cubicBezTo>
                  <a:pt x="3572329" y="490038"/>
                  <a:pt x="3577215" y="485152"/>
                  <a:pt x="3583242" y="485152"/>
                </a:cubicBezTo>
                <a:close/>
                <a:moveTo>
                  <a:pt x="3554996" y="485152"/>
                </a:moveTo>
                <a:cubicBezTo>
                  <a:pt x="3561023" y="485152"/>
                  <a:pt x="3565910" y="490038"/>
                  <a:pt x="3565910" y="496066"/>
                </a:cubicBezTo>
                <a:cubicBezTo>
                  <a:pt x="3565910" y="502093"/>
                  <a:pt x="3561023" y="506980"/>
                  <a:pt x="3554996" y="506980"/>
                </a:cubicBezTo>
                <a:cubicBezTo>
                  <a:pt x="3548969" y="506980"/>
                  <a:pt x="3544082" y="502093"/>
                  <a:pt x="3544082" y="496066"/>
                </a:cubicBezTo>
                <a:cubicBezTo>
                  <a:pt x="3544082" y="490038"/>
                  <a:pt x="3548969" y="485152"/>
                  <a:pt x="3554996" y="485152"/>
                </a:cubicBezTo>
                <a:close/>
                <a:moveTo>
                  <a:pt x="3526751" y="485152"/>
                </a:moveTo>
                <a:cubicBezTo>
                  <a:pt x="3532779" y="485152"/>
                  <a:pt x="3537665" y="490038"/>
                  <a:pt x="3537665" y="496066"/>
                </a:cubicBezTo>
                <a:cubicBezTo>
                  <a:pt x="3537665" y="502093"/>
                  <a:pt x="3532779" y="506980"/>
                  <a:pt x="3526751" y="506980"/>
                </a:cubicBezTo>
                <a:cubicBezTo>
                  <a:pt x="3520724" y="506980"/>
                  <a:pt x="3515838" y="502093"/>
                  <a:pt x="3515838" y="496066"/>
                </a:cubicBezTo>
                <a:cubicBezTo>
                  <a:pt x="3515838" y="490038"/>
                  <a:pt x="3520724" y="485152"/>
                  <a:pt x="3526751" y="485152"/>
                </a:cubicBezTo>
                <a:close/>
                <a:moveTo>
                  <a:pt x="3498505" y="485152"/>
                </a:moveTo>
                <a:cubicBezTo>
                  <a:pt x="3504533" y="485152"/>
                  <a:pt x="3509419" y="490038"/>
                  <a:pt x="3509419" y="496066"/>
                </a:cubicBezTo>
                <a:cubicBezTo>
                  <a:pt x="3509419" y="502093"/>
                  <a:pt x="3504533" y="506980"/>
                  <a:pt x="3498505" y="506980"/>
                </a:cubicBezTo>
                <a:cubicBezTo>
                  <a:pt x="3492478" y="506980"/>
                  <a:pt x="3487591" y="502093"/>
                  <a:pt x="3487591" y="496066"/>
                </a:cubicBezTo>
                <a:cubicBezTo>
                  <a:pt x="3487591" y="490038"/>
                  <a:pt x="3492478" y="485152"/>
                  <a:pt x="3498505" y="485152"/>
                </a:cubicBezTo>
                <a:close/>
                <a:moveTo>
                  <a:pt x="3470260" y="485152"/>
                </a:moveTo>
                <a:cubicBezTo>
                  <a:pt x="3476288" y="485152"/>
                  <a:pt x="3481174" y="490038"/>
                  <a:pt x="3481174" y="496066"/>
                </a:cubicBezTo>
                <a:cubicBezTo>
                  <a:pt x="3481174" y="502093"/>
                  <a:pt x="3476288" y="506980"/>
                  <a:pt x="3470260" y="506980"/>
                </a:cubicBezTo>
                <a:cubicBezTo>
                  <a:pt x="3464233" y="506980"/>
                  <a:pt x="3459346" y="502093"/>
                  <a:pt x="3459346" y="496066"/>
                </a:cubicBezTo>
                <a:cubicBezTo>
                  <a:pt x="3459346" y="490038"/>
                  <a:pt x="3464233" y="485152"/>
                  <a:pt x="3470260" y="485152"/>
                </a:cubicBezTo>
                <a:close/>
                <a:moveTo>
                  <a:pt x="3442015" y="485152"/>
                </a:moveTo>
                <a:cubicBezTo>
                  <a:pt x="3448042" y="485152"/>
                  <a:pt x="3452928" y="490038"/>
                  <a:pt x="3452928" y="496066"/>
                </a:cubicBezTo>
                <a:cubicBezTo>
                  <a:pt x="3452928" y="502093"/>
                  <a:pt x="3448042" y="506980"/>
                  <a:pt x="3442015" y="506980"/>
                </a:cubicBezTo>
                <a:cubicBezTo>
                  <a:pt x="3435987" y="506980"/>
                  <a:pt x="3431101" y="502093"/>
                  <a:pt x="3431101" y="496066"/>
                </a:cubicBezTo>
                <a:cubicBezTo>
                  <a:pt x="3431101" y="490038"/>
                  <a:pt x="3435987" y="485152"/>
                  <a:pt x="3442015" y="485152"/>
                </a:cubicBezTo>
                <a:close/>
                <a:moveTo>
                  <a:pt x="3413769" y="485152"/>
                </a:moveTo>
                <a:cubicBezTo>
                  <a:pt x="3419797" y="485152"/>
                  <a:pt x="3424683" y="490038"/>
                  <a:pt x="3424683" y="496066"/>
                </a:cubicBezTo>
                <a:cubicBezTo>
                  <a:pt x="3424683" y="502093"/>
                  <a:pt x="3419797" y="506980"/>
                  <a:pt x="3413769" y="506980"/>
                </a:cubicBezTo>
                <a:cubicBezTo>
                  <a:pt x="3407742" y="506980"/>
                  <a:pt x="3402855" y="502093"/>
                  <a:pt x="3402855" y="496066"/>
                </a:cubicBezTo>
                <a:cubicBezTo>
                  <a:pt x="3402855" y="490038"/>
                  <a:pt x="3407742" y="485152"/>
                  <a:pt x="3413769" y="485152"/>
                </a:cubicBezTo>
                <a:close/>
                <a:moveTo>
                  <a:pt x="3385525" y="485152"/>
                </a:moveTo>
                <a:cubicBezTo>
                  <a:pt x="3391552" y="485152"/>
                  <a:pt x="3396438" y="490038"/>
                  <a:pt x="3396438" y="496066"/>
                </a:cubicBezTo>
                <a:cubicBezTo>
                  <a:pt x="3396438" y="502093"/>
                  <a:pt x="3391552" y="506980"/>
                  <a:pt x="3385525" y="506980"/>
                </a:cubicBezTo>
                <a:cubicBezTo>
                  <a:pt x="3379498" y="506980"/>
                  <a:pt x="3374611" y="502093"/>
                  <a:pt x="3374611" y="496066"/>
                </a:cubicBezTo>
                <a:cubicBezTo>
                  <a:pt x="3374611" y="490038"/>
                  <a:pt x="3379498" y="485152"/>
                  <a:pt x="3385525" y="485152"/>
                </a:cubicBezTo>
                <a:close/>
                <a:moveTo>
                  <a:pt x="3357279" y="485152"/>
                </a:moveTo>
                <a:cubicBezTo>
                  <a:pt x="3363307" y="485152"/>
                  <a:pt x="3368193" y="490038"/>
                  <a:pt x="3368193" y="496066"/>
                </a:cubicBezTo>
                <a:cubicBezTo>
                  <a:pt x="3368193" y="502093"/>
                  <a:pt x="3363307" y="506980"/>
                  <a:pt x="3357279" y="506980"/>
                </a:cubicBezTo>
                <a:cubicBezTo>
                  <a:pt x="3351252" y="506980"/>
                  <a:pt x="3346365" y="502093"/>
                  <a:pt x="3346365" y="496066"/>
                </a:cubicBezTo>
                <a:cubicBezTo>
                  <a:pt x="3346365" y="490038"/>
                  <a:pt x="3351252" y="485152"/>
                  <a:pt x="3357279" y="485152"/>
                </a:cubicBezTo>
                <a:close/>
                <a:moveTo>
                  <a:pt x="3329034" y="485152"/>
                </a:moveTo>
                <a:cubicBezTo>
                  <a:pt x="3335061" y="485152"/>
                  <a:pt x="3339947" y="490038"/>
                  <a:pt x="3339947" y="496066"/>
                </a:cubicBezTo>
                <a:cubicBezTo>
                  <a:pt x="3339947" y="502093"/>
                  <a:pt x="3335061" y="506980"/>
                  <a:pt x="3329034" y="506980"/>
                </a:cubicBezTo>
                <a:cubicBezTo>
                  <a:pt x="3323007" y="506980"/>
                  <a:pt x="3318120" y="502093"/>
                  <a:pt x="3318120" y="496066"/>
                </a:cubicBezTo>
                <a:cubicBezTo>
                  <a:pt x="3318120" y="490038"/>
                  <a:pt x="3323007" y="485152"/>
                  <a:pt x="3329034" y="485152"/>
                </a:cubicBezTo>
                <a:close/>
                <a:moveTo>
                  <a:pt x="3300830" y="485152"/>
                </a:moveTo>
                <a:cubicBezTo>
                  <a:pt x="3306858" y="485152"/>
                  <a:pt x="3311744" y="490038"/>
                  <a:pt x="3311744" y="496066"/>
                </a:cubicBezTo>
                <a:lnTo>
                  <a:pt x="3301022" y="506788"/>
                </a:lnTo>
                <a:lnTo>
                  <a:pt x="3301250" y="506788"/>
                </a:lnTo>
                <a:lnTo>
                  <a:pt x="3300860" y="506950"/>
                </a:lnTo>
                <a:lnTo>
                  <a:pt x="3300830" y="506980"/>
                </a:lnTo>
                <a:lnTo>
                  <a:pt x="3300818" y="506967"/>
                </a:lnTo>
                <a:lnTo>
                  <a:pt x="3300788" y="506980"/>
                </a:lnTo>
                <a:lnTo>
                  <a:pt x="3300326" y="506788"/>
                </a:lnTo>
                <a:lnTo>
                  <a:pt x="3300639" y="506788"/>
                </a:lnTo>
                <a:lnTo>
                  <a:pt x="3289917" y="496066"/>
                </a:lnTo>
                <a:cubicBezTo>
                  <a:pt x="3289917" y="490038"/>
                  <a:pt x="3294803" y="485152"/>
                  <a:pt x="3300830" y="485152"/>
                </a:cubicBezTo>
                <a:close/>
                <a:moveTo>
                  <a:pt x="3272569" y="485152"/>
                </a:moveTo>
                <a:cubicBezTo>
                  <a:pt x="3278597" y="485152"/>
                  <a:pt x="3283483" y="490038"/>
                  <a:pt x="3283483" y="496066"/>
                </a:cubicBezTo>
                <a:cubicBezTo>
                  <a:pt x="3283483" y="502093"/>
                  <a:pt x="3278597" y="506980"/>
                  <a:pt x="3272569" y="506980"/>
                </a:cubicBezTo>
                <a:cubicBezTo>
                  <a:pt x="3266542" y="506980"/>
                  <a:pt x="3261656" y="502093"/>
                  <a:pt x="3261656" y="496066"/>
                </a:cubicBezTo>
                <a:cubicBezTo>
                  <a:pt x="3261656" y="490038"/>
                  <a:pt x="3266542" y="485152"/>
                  <a:pt x="3272569" y="485152"/>
                </a:cubicBezTo>
                <a:close/>
                <a:moveTo>
                  <a:pt x="3244332" y="485152"/>
                </a:moveTo>
                <a:cubicBezTo>
                  <a:pt x="3250359" y="485152"/>
                  <a:pt x="3255245" y="490038"/>
                  <a:pt x="3255245" y="496066"/>
                </a:cubicBezTo>
                <a:cubicBezTo>
                  <a:pt x="3255245" y="502093"/>
                  <a:pt x="3250359" y="506980"/>
                  <a:pt x="3244332" y="506980"/>
                </a:cubicBezTo>
                <a:cubicBezTo>
                  <a:pt x="3238304" y="506980"/>
                  <a:pt x="3233418" y="502093"/>
                  <a:pt x="3233418" y="496066"/>
                </a:cubicBezTo>
                <a:cubicBezTo>
                  <a:pt x="3233418" y="490038"/>
                  <a:pt x="3238304" y="485152"/>
                  <a:pt x="3244332" y="485152"/>
                </a:cubicBezTo>
                <a:close/>
                <a:moveTo>
                  <a:pt x="3216087" y="485152"/>
                </a:moveTo>
                <a:cubicBezTo>
                  <a:pt x="3222114" y="485152"/>
                  <a:pt x="3227000" y="490038"/>
                  <a:pt x="3227000" y="496066"/>
                </a:cubicBezTo>
                <a:cubicBezTo>
                  <a:pt x="3227000" y="502093"/>
                  <a:pt x="3222114" y="506980"/>
                  <a:pt x="3216087" y="506980"/>
                </a:cubicBezTo>
                <a:cubicBezTo>
                  <a:pt x="3210059" y="506980"/>
                  <a:pt x="3205173" y="502093"/>
                  <a:pt x="3205173" y="496066"/>
                </a:cubicBezTo>
                <a:cubicBezTo>
                  <a:pt x="3205173" y="490038"/>
                  <a:pt x="3210059" y="485152"/>
                  <a:pt x="3216087" y="485152"/>
                </a:cubicBezTo>
                <a:close/>
                <a:moveTo>
                  <a:pt x="3187841" y="485152"/>
                </a:moveTo>
                <a:cubicBezTo>
                  <a:pt x="3193868" y="485152"/>
                  <a:pt x="3198754" y="490038"/>
                  <a:pt x="3198754" y="496066"/>
                </a:cubicBezTo>
                <a:cubicBezTo>
                  <a:pt x="3198754" y="502093"/>
                  <a:pt x="3193868" y="506980"/>
                  <a:pt x="3187841" y="506980"/>
                </a:cubicBezTo>
                <a:cubicBezTo>
                  <a:pt x="3181813" y="506980"/>
                  <a:pt x="3176927" y="502093"/>
                  <a:pt x="3176927" y="496066"/>
                </a:cubicBezTo>
                <a:cubicBezTo>
                  <a:pt x="3176927" y="490038"/>
                  <a:pt x="3181813" y="485152"/>
                  <a:pt x="3187841" y="485152"/>
                </a:cubicBezTo>
                <a:close/>
                <a:moveTo>
                  <a:pt x="3159596" y="485152"/>
                </a:moveTo>
                <a:cubicBezTo>
                  <a:pt x="3165624" y="485152"/>
                  <a:pt x="3170509" y="490038"/>
                  <a:pt x="3170509" y="496066"/>
                </a:cubicBezTo>
                <a:cubicBezTo>
                  <a:pt x="3170509" y="502093"/>
                  <a:pt x="3165623" y="506980"/>
                  <a:pt x="3159596" y="506980"/>
                </a:cubicBezTo>
                <a:cubicBezTo>
                  <a:pt x="3153569" y="506980"/>
                  <a:pt x="3148682" y="502093"/>
                  <a:pt x="3148682" y="496066"/>
                </a:cubicBezTo>
                <a:cubicBezTo>
                  <a:pt x="3148682" y="490038"/>
                  <a:pt x="3153569" y="485152"/>
                  <a:pt x="3159596" y="485152"/>
                </a:cubicBezTo>
                <a:close/>
                <a:moveTo>
                  <a:pt x="3131350" y="485152"/>
                </a:moveTo>
                <a:cubicBezTo>
                  <a:pt x="3137377" y="485152"/>
                  <a:pt x="3142263" y="490038"/>
                  <a:pt x="3142263" y="496066"/>
                </a:cubicBezTo>
                <a:cubicBezTo>
                  <a:pt x="3142263" y="502093"/>
                  <a:pt x="3137377" y="506980"/>
                  <a:pt x="3131350" y="506980"/>
                </a:cubicBezTo>
                <a:cubicBezTo>
                  <a:pt x="3125322" y="506980"/>
                  <a:pt x="3120436" y="502093"/>
                  <a:pt x="3120436" y="496066"/>
                </a:cubicBezTo>
                <a:cubicBezTo>
                  <a:pt x="3120436" y="490038"/>
                  <a:pt x="3125322" y="485152"/>
                  <a:pt x="3131350" y="485152"/>
                </a:cubicBezTo>
                <a:close/>
                <a:moveTo>
                  <a:pt x="3103105" y="485152"/>
                </a:moveTo>
                <a:cubicBezTo>
                  <a:pt x="3109132" y="485152"/>
                  <a:pt x="3114018" y="490038"/>
                  <a:pt x="3114018" y="496066"/>
                </a:cubicBezTo>
                <a:cubicBezTo>
                  <a:pt x="3114018" y="502093"/>
                  <a:pt x="3109132" y="506980"/>
                  <a:pt x="3103105" y="506980"/>
                </a:cubicBezTo>
                <a:cubicBezTo>
                  <a:pt x="3097077" y="506980"/>
                  <a:pt x="3092191" y="502093"/>
                  <a:pt x="3092191" y="496066"/>
                </a:cubicBezTo>
                <a:cubicBezTo>
                  <a:pt x="3092191" y="490038"/>
                  <a:pt x="3097077" y="485152"/>
                  <a:pt x="3103105" y="485152"/>
                </a:cubicBezTo>
                <a:close/>
                <a:moveTo>
                  <a:pt x="3074859" y="485152"/>
                </a:moveTo>
                <a:cubicBezTo>
                  <a:pt x="3080886" y="485152"/>
                  <a:pt x="3085772" y="490038"/>
                  <a:pt x="3085772" y="496066"/>
                </a:cubicBezTo>
                <a:cubicBezTo>
                  <a:pt x="3085772" y="502093"/>
                  <a:pt x="3080886" y="506980"/>
                  <a:pt x="3074859" y="506980"/>
                </a:cubicBezTo>
                <a:cubicBezTo>
                  <a:pt x="3068831" y="506980"/>
                  <a:pt x="3063945" y="502093"/>
                  <a:pt x="3063945" y="496066"/>
                </a:cubicBezTo>
                <a:cubicBezTo>
                  <a:pt x="3063945" y="490038"/>
                  <a:pt x="3068831" y="485152"/>
                  <a:pt x="3074859" y="485152"/>
                </a:cubicBezTo>
                <a:close/>
                <a:moveTo>
                  <a:pt x="3046614" y="485152"/>
                </a:moveTo>
                <a:cubicBezTo>
                  <a:pt x="3052641" y="485152"/>
                  <a:pt x="3057528" y="490038"/>
                  <a:pt x="3057528" y="496066"/>
                </a:cubicBezTo>
                <a:cubicBezTo>
                  <a:pt x="3057528" y="502093"/>
                  <a:pt x="3052641" y="506980"/>
                  <a:pt x="3046614" y="506980"/>
                </a:cubicBezTo>
                <a:cubicBezTo>
                  <a:pt x="3040587" y="506980"/>
                  <a:pt x="3035700" y="502093"/>
                  <a:pt x="3035700" y="496066"/>
                </a:cubicBezTo>
                <a:cubicBezTo>
                  <a:pt x="3035700" y="490038"/>
                  <a:pt x="3040587" y="485152"/>
                  <a:pt x="3046614" y="485152"/>
                </a:cubicBezTo>
                <a:close/>
                <a:moveTo>
                  <a:pt x="3018368" y="485152"/>
                </a:moveTo>
                <a:cubicBezTo>
                  <a:pt x="3024395" y="485152"/>
                  <a:pt x="3029281" y="490038"/>
                  <a:pt x="3029281" y="496066"/>
                </a:cubicBezTo>
                <a:cubicBezTo>
                  <a:pt x="3029281" y="502093"/>
                  <a:pt x="3024395" y="506980"/>
                  <a:pt x="3018368" y="506980"/>
                </a:cubicBezTo>
                <a:cubicBezTo>
                  <a:pt x="3012340" y="506980"/>
                  <a:pt x="3007454" y="502093"/>
                  <a:pt x="3007454" y="496066"/>
                </a:cubicBezTo>
                <a:cubicBezTo>
                  <a:pt x="3007454" y="490038"/>
                  <a:pt x="3012340" y="485152"/>
                  <a:pt x="3018368" y="485152"/>
                </a:cubicBezTo>
                <a:close/>
                <a:moveTo>
                  <a:pt x="2990123" y="485152"/>
                </a:moveTo>
                <a:cubicBezTo>
                  <a:pt x="2996150" y="485152"/>
                  <a:pt x="3001036" y="490038"/>
                  <a:pt x="3001036" y="496066"/>
                </a:cubicBezTo>
                <a:cubicBezTo>
                  <a:pt x="3001036" y="502093"/>
                  <a:pt x="2996150" y="506980"/>
                  <a:pt x="2990123" y="506980"/>
                </a:cubicBezTo>
                <a:cubicBezTo>
                  <a:pt x="2984095" y="506980"/>
                  <a:pt x="2979209" y="502093"/>
                  <a:pt x="2979209" y="496066"/>
                </a:cubicBezTo>
                <a:cubicBezTo>
                  <a:pt x="2979209" y="490038"/>
                  <a:pt x="2984096" y="485152"/>
                  <a:pt x="2990123" y="485152"/>
                </a:cubicBezTo>
                <a:close/>
                <a:moveTo>
                  <a:pt x="2961877" y="485152"/>
                </a:moveTo>
                <a:cubicBezTo>
                  <a:pt x="2967904" y="485152"/>
                  <a:pt x="2972791" y="490038"/>
                  <a:pt x="2972791" y="496066"/>
                </a:cubicBezTo>
                <a:cubicBezTo>
                  <a:pt x="2972791" y="502093"/>
                  <a:pt x="2967904" y="506980"/>
                  <a:pt x="2961877" y="506980"/>
                </a:cubicBezTo>
                <a:cubicBezTo>
                  <a:pt x="2955849" y="506980"/>
                  <a:pt x="2950963" y="502093"/>
                  <a:pt x="2950963" y="496066"/>
                </a:cubicBezTo>
                <a:cubicBezTo>
                  <a:pt x="2950963" y="490038"/>
                  <a:pt x="2955849" y="485152"/>
                  <a:pt x="2961877" y="485152"/>
                </a:cubicBezTo>
                <a:close/>
                <a:moveTo>
                  <a:pt x="2933632" y="485152"/>
                </a:moveTo>
                <a:cubicBezTo>
                  <a:pt x="2939659" y="485152"/>
                  <a:pt x="2944546" y="490038"/>
                  <a:pt x="2944546" y="496066"/>
                </a:cubicBezTo>
                <a:cubicBezTo>
                  <a:pt x="2944546" y="502093"/>
                  <a:pt x="2939659" y="506980"/>
                  <a:pt x="2933632" y="506980"/>
                </a:cubicBezTo>
                <a:cubicBezTo>
                  <a:pt x="2927605" y="506980"/>
                  <a:pt x="2922718" y="502093"/>
                  <a:pt x="2922718" y="496066"/>
                </a:cubicBezTo>
                <a:cubicBezTo>
                  <a:pt x="2922718" y="490038"/>
                  <a:pt x="2927605" y="485152"/>
                  <a:pt x="2933632" y="485152"/>
                </a:cubicBezTo>
                <a:close/>
                <a:moveTo>
                  <a:pt x="2905386" y="485152"/>
                </a:moveTo>
                <a:cubicBezTo>
                  <a:pt x="2911413" y="485152"/>
                  <a:pt x="2916299" y="490038"/>
                  <a:pt x="2916299" y="496066"/>
                </a:cubicBezTo>
                <a:cubicBezTo>
                  <a:pt x="2916299" y="502093"/>
                  <a:pt x="2911413" y="506980"/>
                  <a:pt x="2905386" y="506980"/>
                </a:cubicBezTo>
                <a:cubicBezTo>
                  <a:pt x="2899358" y="506980"/>
                  <a:pt x="2894472" y="502093"/>
                  <a:pt x="2894472" y="496066"/>
                </a:cubicBezTo>
                <a:cubicBezTo>
                  <a:pt x="2894472" y="490038"/>
                  <a:pt x="2899358" y="485152"/>
                  <a:pt x="2905386" y="485152"/>
                </a:cubicBezTo>
                <a:close/>
                <a:moveTo>
                  <a:pt x="2877141" y="485152"/>
                </a:moveTo>
                <a:cubicBezTo>
                  <a:pt x="2883168" y="485152"/>
                  <a:pt x="2888055" y="490038"/>
                  <a:pt x="2888055" y="496066"/>
                </a:cubicBezTo>
                <a:cubicBezTo>
                  <a:pt x="2888055" y="502093"/>
                  <a:pt x="2883168" y="506980"/>
                  <a:pt x="2877141" y="506980"/>
                </a:cubicBezTo>
                <a:cubicBezTo>
                  <a:pt x="2871114" y="506980"/>
                  <a:pt x="2866227" y="502093"/>
                  <a:pt x="2866227" y="496066"/>
                </a:cubicBezTo>
                <a:cubicBezTo>
                  <a:pt x="2866227" y="490038"/>
                  <a:pt x="2871114" y="485152"/>
                  <a:pt x="2877141" y="485152"/>
                </a:cubicBezTo>
                <a:close/>
                <a:moveTo>
                  <a:pt x="2848895" y="485152"/>
                </a:moveTo>
                <a:cubicBezTo>
                  <a:pt x="2854922" y="485152"/>
                  <a:pt x="2859808" y="490038"/>
                  <a:pt x="2859808" y="496066"/>
                </a:cubicBezTo>
                <a:cubicBezTo>
                  <a:pt x="2859808" y="502093"/>
                  <a:pt x="2854922" y="506980"/>
                  <a:pt x="2848895" y="506980"/>
                </a:cubicBezTo>
                <a:cubicBezTo>
                  <a:pt x="2842867" y="506980"/>
                  <a:pt x="2837981" y="502093"/>
                  <a:pt x="2837981" y="496066"/>
                </a:cubicBezTo>
                <a:cubicBezTo>
                  <a:pt x="2837981" y="490038"/>
                  <a:pt x="2842867" y="485152"/>
                  <a:pt x="2848895" y="485152"/>
                </a:cubicBezTo>
                <a:close/>
                <a:moveTo>
                  <a:pt x="2820650" y="485152"/>
                </a:moveTo>
                <a:cubicBezTo>
                  <a:pt x="2826677" y="485152"/>
                  <a:pt x="2831564" y="490038"/>
                  <a:pt x="2831564" y="496066"/>
                </a:cubicBezTo>
                <a:cubicBezTo>
                  <a:pt x="2831564" y="502093"/>
                  <a:pt x="2826677" y="506980"/>
                  <a:pt x="2820650" y="506980"/>
                </a:cubicBezTo>
                <a:cubicBezTo>
                  <a:pt x="2814622" y="506980"/>
                  <a:pt x="2809736" y="502093"/>
                  <a:pt x="2809736" y="496066"/>
                </a:cubicBezTo>
                <a:cubicBezTo>
                  <a:pt x="2809736" y="490038"/>
                  <a:pt x="2814622" y="485152"/>
                  <a:pt x="2820650" y="485152"/>
                </a:cubicBezTo>
                <a:close/>
                <a:moveTo>
                  <a:pt x="2792404" y="485152"/>
                </a:moveTo>
                <a:cubicBezTo>
                  <a:pt x="2798431" y="485152"/>
                  <a:pt x="2803317" y="490038"/>
                  <a:pt x="2803317" y="496066"/>
                </a:cubicBezTo>
                <a:cubicBezTo>
                  <a:pt x="2803317" y="502093"/>
                  <a:pt x="2798431" y="506980"/>
                  <a:pt x="2792404" y="506980"/>
                </a:cubicBezTo>
                <a:cubicBezTo>
                  <a:pt x="2786376" y="506980"/>
                  <a:pt x="2781490" y="502093"/>
                  <a:pt x="2781490" y="496066"/>
                </a:cubicBezTo>
                <a:cubicBezTo>
                  <a:pt x="2781490" y="490038"/>
                  <a:pt x="2786376" y="485152"/>
                  <a:pt x="2792404" y="485152"/>
                </a:cubicBezTo>
                <a:close/>
                <a:moveTo>
                  <a:pt x="2764159" y="485152"/>
                </a:moveTo>
                <a:cubicBezTo>
                  <a:pt x="2770187" y="485152"/>
                  <a:pt x="2775073" y="490038"/>
                  <a:pt x="2775073" y="496066"/>
                </a:cubicBezTo>
                <a:cubicBezTo>
                  <a:pt x="2775073" y="502093"/>
                  <a:pt x="2770186" y="506980"/>
                  <a:pt x="2764159" y="506980"/>
                </a:cubicBezTo>
                <a:cubicBezTo>
                  <a:pt x="2758131" y="506980"/>
                  <a:pt x="2753245" y="502093"/>
                  <a:pt x="2753245" y="496066"/>
                </a:cubicBezTo>
                <a:cubicBezTo>
                  <a:pt x="2753245" y="490038"/>
                  <a:pt x="2758131" y="485152"/>
                  <a:pt x="2764159" y="485152"/>
                </a:cubicBezTo>
                <a:close/>
                <a:moveTo>
                  <a:pt x="2735913" y="485152"/>
                </a:moveTo>
                <a:cubicBezTo>
                  <a:pt x="2741940" y="485152"/>
                  <a:pt x="2746826" y="490038"/>
                  <a:pt x="2746826" y="496066"/>
                </a:cubicBezTo>
                <a:cubicBezTo>
                  <a:pt x="2746826" y="502093"/>
                  <a:pt x="2741940" y="506980"/>
                  <a:pt x="2735913" y="506980"/>
                </a:cubicBezTo>
                <a:cubicBezTo>
                  <a:pt x="2729885" y="506980"/>
                  <a:pt x="2724999" y="502093"/>
                  <a:pt x="2724999" y="496066"/>
                </a:cubicBezTo>
                <a:cubicBezTo>
                  <a:pt x="2724999" y="490038"/>
                  <a:pt x="2729885" y="485152"/>
                  <a:pt x="2735913" y="485152"/>
                </a:cubicBezTo>
                <a:close/>
                <a:moveTo>
                  <a:pt x="2707668" y="485152"/>
                </a:moveTo>
                <a:cubicBezTo>
                  <a:pt x="2713695" y="485152"/>
                  <a:pt x="2718582" y="490038"/>
                  <a:pt x="2718582" y="496066"/>
                </a:cubicBezTo>
                <a:cubicBezTo>
                  <a:pt x="2718582" y="502093"/>
                  <a:pt x="2713695" y="506980"/>
                  <a:pt x="2707668" y="506980"/>
                </a:cubicBezTo>
                <a:cubicBezTo>
                  <a:pt x="2701640" y="506980"/>
                  <a:pt x="2696754" y="502093"/>
                  <a:pt x="2696754" y="496066"/>
                </a:cubicBezTo>
                <a:cubicBezTo>
                  <a:pt x="2696754" y="490038"/>
                  <a:pt x="2701640" y="485152"/>
                  <a:pt x="2707668" y="485152"/>
                </a:cubicBezTo>
                <a:close/>
                <a:moveTo>
                  <a:pt x="2679422" y="485152"/>
                </a:moveTo>
                <a:cubicBezTo>
                  <a:pt x="2685449" y="485152"/>
                  <a:pt x="2690336" y="490038"/>
                  <a:pt x="2690336" y="496066"/>
                </a:cubicBezTo>
                <a:cubicBezTo>
                  <a:pt x="2690336" y="502093"/>
                  <a:pt x="2685449" y="506980"/>
                  <a:pt x="2679422" y="506980"/>
                </a:cubicBezTo>
                <a:cubicBezTo>
                  <a:pt x="2673394" y="506980"/>
                  <a:pt x="2668508" y="502093"/>
                  <a:pt x="2668508" y="496066"/>
                </a:cubicBezTo>
                <a:cubicBezTo>
                  <a:pt x="2668508" y="490038"/>
                  <a:pt x="2673395" y="485152"/>
                  <a:pt x="2679422" y="485152"/>
                </a:cubicBezTo>
                <a:close/>
                <a:moveTo>
                  <a:pt x="2651177" y="485152"/>
                </a:moveTo>
                <a:cubicBezTo>
                  <a:pt x="2657205" y="485152"/>
                  <a:pt x="2662091" y="490038"/>
                  <a:pt x="2662091" y="496066"/>
                </a:cubicBezTo>
                <a:cubicBezTo>
                  <a:pt x="2662091" y="502093"/>
                  <a:pt x="2657204" y="506980"/>
                  <a:pt x="2651177" y="506980"/>
                </a:cubicBezTo>
                <a:cubicBezTo>
                  <a:pt x="2645150" y="506980"/>
                  <a:pt x="2640263" y="502093"/>
                  <a:pt x="2640263" y="496066"/>
                </a:cubicBezTo>
                <a:cubicBezTo>
                  <a:pt x="2640263" y="490038"/>
                  <a:pt x="2645150" y="485152"/>
                  <a:pt x="2651177" y="485152"/>
                </a:cubicBezTo>
                <a:close/>
                <a:moveTo>
                  <a:pt x="2622931" y="485152"/>
                </a:moveTo>
                <a:cubicBezTo>
                  <a:pt x="2628958" y="485152"/>
                  <a:pt x="2633844" y="490038"/>
                  <a:pt x="2633844" y="496066"/>
                </a:cubicBezTo>
                <a:cubicBezTo>
                  <a:pt x="2633844" y="502093"/>
                  <a:pt x="2628958" y="506980"/>
                  <a:pt x="2622931" y="506980"/>
                </a:cubicBezTo>
                <a:cubicBezTo>
                  <a:pt x="2616903" y="506980"/>
                  <a:pt x="2612017" y="502093"/>
                  <a:pt x="2612017" y="496066"/>
                </a:cubicBezTo>
                <a:cubicBezTo>
                  <a:pt x="2612017" y="490038"/>
                  <a:pt x="2616903" y="485152"/>
                  <a:pt x="2622931" y="485152"/>
                </a:cubicBezTo>
                <a:close/>
                <a:moveTo>
                  <a:pt x="2594686" y="485152"/>
                </a:moveTo>
                <a:cubicBezTo>
                  <a:pt x="2600714" y="485152"/>
                  <a:pt x="2605600" y="490038"/>
                  <a:pt x="2605600" y="496066"/>
                </a:cubicBezTo>
                <a:cubicBezTo>
                  <a:pt x="2605600" y="502093"/>
                  <a:pt x="2600713" y="506980"/>
                  <a:pt x="2594686" y="506980"/>
                </a:cubicBezTo>
                <a:cubicBezTo>
                  <a:pt x="2588658" y="506980"/>
                  <a:pt x="2583772" y="502093"/>
                  <a:pt x="2583772" y="496066"/>
                </a:cubicBezTo>
                <a:cubicBezTo>
                  <a:pt x="2583772" y="490038"/>
                  <a:pt x="2588659" y="485152"/>
                  <a:pt x="2594686" y="485152"/>
                </a:cubicBezTo>
                <a:close/>
                <a:moveTo>
                  <a:pt x="2566440" y="485152"/>
                </a:moveTo>
                <a:cubicBezTo>
                  <a:pt x="2572468" y="485152"/>
                  <a:pt x="2577354" y="490038"/>
                  <a:pt x="2577354" y="496066"/>
                </a:cubicBezTo>
                <a:cubicBezTo>
                  <a:pt x="2577354" y="502093"/>
                  <a:pt x="2572468" y="506980"/>
                  <a:pt x="2566440" y="506980"/>
                </a:cubicBezTo>
                <a:cubicBezTo>
                  <a:pt x="2560412" y="506980"/>
                  <a:pt x="2555526" y="502093"/>
                  <a:pt x="2555526" y="496066"/>
                </a:cubicBezTo>
                <a:cubicBezTo>
                  <a:pt x="2555526" y="490038"/>
                  <a:pt x="2560413" y="485152"/>
                  <a:pt x="2566440" y="485152"/>
                </a:cubicBezTo>
                <a:close/>
                <a:moveTo>
                  <a:pt x="2538195" y="485152"/>
                </a:moveTo>
                <a:cubicBezTo>
                  <a:pt x="2544223" y="485152"/>
                  <a:pt x="2549109" y="490038"/>
                  <a:pt x="2549109" y="496066"/>
                </a:cubicBezTo>
                <a:cubicBezTo>
                  <a:pt x="2549109" y="502093"/>
                  <a:pt x="2544223" y="506980"/>
                  <a:pt x="2538195" y="506980"/>
                </a:cubicBezTo>
                <a:cubicBezTo>
                  <a:pt x="2532168" y="506980"/>
                  <a:pt x="2527281" y="502093"/>
                  <a:pt x="2527281" y="496066"/>
                </a:cubicBezTo>
                <a:cubicBezTo>
                  <a:pt x="2527281" y="490038"/>
                  <a:pt x="2532168" y="485152"/>
                  <a:pt x="2538195" y="485152"/>
                </a:cubicBezTo>
                <a:close/>
                <a:moveTo>
                  <a:pt x="2509949" y="485152"/>
                </a:moveTo>
                <a:cubicBezTo>
                  <a:pt x="2515976" y="485152"/>
                  <a:pt x="2520862" y="490038"/>
                  <a:pt x="2520862" y="496066"/>
                </a:cubicBezTo>
                <a:cubicBezTo>
                  <a:pt x="2520862" y="502093"/>
                  <a:pt x="2515976" y="506980"/>
                  <a:pt x="2509949" y="506980"/>
                </a:cubicBezTo>
                <a:cubicBezTo>
                  <a:pt x="2503921" y="506980"/>
                  <a:pt x="2499035" y="502093"/>
                  <a:pt x="2499035" y="496066"/>
                </a:cubicBezTo>
                <a:cubicBezTo>
                  <a:pt x="2499035" y="490038"/>
                  <a:pt x="2503921" y="485152"/>
                  <a:pt x="2509949" y="485152"/>
                </a:cubicBezTo>
                <a:close/>
                <a:moveTo>
                  <a:pt x="2481704" y="485152"/>
                </a:moveTo>
                <a:cubicBezTo>
                  <a:pt x="2487732" y="485152"/>
                  <a:pt x="2492618" y="490038"/>
                  <a:pt x="2492618" y="496066"/>
                </a:cubicBezTo>
                <a:cubicBezTo>
                  <a:pt x="2492618" y="502093"/>
                  <a:pt x="2487732" y="506980"/>
                  <a:pt x="2481704" y="506980"/>
                </a:cubicBezTo>
                <a:cubicBezTo>
                  <a:pt x="2475676" y="506980"/>
                  <a:pt x="2470790" y="502093"/>
                  <a:pt x="2470790" y="496066"/>
                </a:cubicBezTo>
                <a:cubicBezTo>
                  <a:pt x="2470790" y="490038"/>
                  <a:pt x="2475676" y="485152"/>
                  <a:pt x="2481704" y="485152"/>
                </a:cubicBezTo>
                <a:close/>
                <a:moveTo>
                  <a:pt x="2453458" y="485152"/>
                </a:moveTo>
                <a:cubicBezTo>
                  <a:pt x="2459485" y="485152"/>
                  <a:pt x="2464372" y="490038"/>
                  <a:pt x="2464372" y="496066"/>
                </a:cubicBezTo>
                <a:cubicBezTo>
                  <a:pt x="2464372" y="502093"/>
                  <a:pt x="2459486" y="506980"/>
                  <a:pt x="2453458" y="506980"/>
                </a:cubicBezTo>
                <a:cubicBezTo>
                  <a:pt x="2447431" y="506980"/>
                  <a:pt x="2442544" y="502093"/>
                  <a:pt x="2442544" y="496066"/>
                </a:cubicBezTo>
                <a:cubicBezTo>
                  <a:pt x="2442544" y="490038"/>
                  <a:pt x="2447431" y="485152"/>
                  <a:pt x="2453458" y="485152"/>
                </a:cubicBezTo>
                <a:close/>
                <a:moveTo>
                  <a:pt x="2425212" y="485152"/>
                </a:moveTo>
                <a:cubicBezTo>
                  <a:pt x="2431239" y="485152"/>
                  <a:pt x="2436125" y="490038"/>
                  <a:pt x="2436125" y="496066"/>
                </a:cubicBezTo>
                <a:cubicBezTo>
                  <a:pt x="2436125" y="502093"/>
                  <a:pt x="2431239" y="506980"/>
                  <a:pt x="2425212" y="506980"/>
                </a:cubicBezTo>
                <a:cubicBezTo>
                  <a:pt x="2419184" y="506980"/>
                  <a:pt x="2414298" y="502093"/>
                  <a:pt x="2414298" y="496066"/>
                </a:cubicBezTo>
                <a:cubicBezTo>
                  <a:pt x="2414298" y="490038"/>
                  <a:pt x="2419184" y="485152"/>
                  <a:pt x="2425212" y="485152"/>
                </a:cubicBezTo>
                <a:close/>
                <a:moveTo>
                  <a:pt x="2396967" y="485152"/>
                </a:moveTo>
                <a:cubicBezTo>
                  <a:pt x="2402994" y="485152"/>
                  <a:pt x="2407880" y="490038"/>
                  <a:pt x="2407880" y="496066"/>
                </a:cubicBezTo>
                <a:cubicBezTo>
                  <a:pt x="2407880" y="502093"/>
                  <a:pt x="2402994" y="506980"/>
                  <a:pt x="2396967" y="506980"/>
                </a:cubicBezTo>
                <a:cubicBezTo>
                  <a:pt x="2390939" y="506980"/>
                  <a:pt x="2386053" y="502093"/>
                  <a:pt x="2386053" y="496066"/>
                </a:cubicBezTo>
                <a:cubicBezTo>
                  <a:pt x="2386053" y="490038"/>
                  <a:pt x="2390939" y="485152"/>
                  <a:pt x="2396967" y="485152"/>
                </a:cubicBezTo>
                <a:close/>
                <a:moveTo>
                  <a:pt x="2368721" y="485152"/>
                </a:moveTo>
                <a:cubicBezTo>
                  <a:pt x="2374748" y="485152"/>
                  <a:pt x="2379634" y="490038"/>
                  <a:pt x="2379634" y="496066"/>
                </a:cubicBezTo>
                <a:cubicBezTo>
                  <a:pt x="2379634" y="502093"/>
                  <a:pt x="2374748" y="506980"/>
                  <a:pt x="2368721" y="506980"/>
                </a:cubicBezTo>
                <a:cubicBezTo>
                  <a:pt x="2362693" y="506980"/>
                  <a:pt x="2357807" y="502093"/>
                  <a:pt x="2357807" y="496066"/>
                </a:cubicBezTo>
                <a:cubicBezTo>
                  <a:pt x="2357807" y="490038"/>
                  <a:pt x="2362693" y="485152"/>
                  <a:pt x="2368721" y="485152"/>
                </a:cubicBezTo>
                <a:close/>
                <a:moveTo>
                  <a:pt x="2340476" y="485152"/>
                </a:moveTo>
                <a:cubicBezTo>
                  <a:pt x="2346503" y="485152"/>
                  <a:pt x="2351390" y="490038"/>
                  <a:pt x="2351390" y="496066"/>
                </a:cubicBezTo>
                <a:cubicBezTo>
                  <a:pt x="2351390" y="502093"/>
                  <a:pt x="2346503" y="506980"/>
                  <a:pt x="2340476" y="506980"/>
                </a:cubicBezTo>
                <a:cubicBezTo>
                  <a:pt x="2334449" y="506980"/>
                  <a:pt x="2329562" y="502093"/>
                  <a:pt x="2329562" y="496066"/>
                </a:cubicBezTo>
                <a:cubicBezTo>
                  <a:pt x="2329562" y="490038"/>
                  <a:pt x="2334449" y="485152"/>
                  <a:pt x="2340476" y="485152"/>
                </a:cubicBezTo>
                <a:close/>
                <a:moveTo>
                  <a:pt x="2312230" y="485152"/>
                </a:moveTo>
                <a:cubicBezTo>
                  <a:pt x="2318257" y="485152"/>
                  <a:pt x="2323143" y="490038"/>
                  <a:pt x="2323143" y="496066"/>
                </a:cubicBezTo>
                <a:cubicBezTo>
                  <a:pt x="2323143" y="502093"/>
                  <a:pt x="2318257" y="506980"/>
                  <a:pt x="2312230" y="506980"/>
                </a:cubicBezTo>
                <a:cubicBezTo>
                  <a:pt x="2306202" y="506980"/>
                  <a:pt x="2301316" y="502093"/>
                  <a:pt x="2301316" y="496066"/>
                </a:cubicBezTo>
                <a:cubicBezTo>
                  <a:pt x="2301316" y="490038"/>
                  <a:pt x="2306202" y="485152"/>
                  <a:pt x="2312230" y="485152"/>
                </a:cubicBezTo>
                <a:close/>
                <a:moveTo>
                  <a:pt x="2283985" y="485152"/>
                </a:moveTo>
                <a:cubicBezTo>
                  <a:pt x="2290012" y="485152"/>
                  <a:pt x="2294898" y="490038"/>
                  <a:pt x="2294898" y="496066"/>
                </a:cubicBezTo>
                <a:cubicBezTo>
                  <a:pt x="2294898" y="502093"/>
                  <a:pt x="2290012" y="506980"/>
                  <a:pt x="2283985" y="506980"/>
                </a:cubicBezTo>
                <a:cubicBezTo>
                  <a:pt x="2277957" y="506980"/>
                  <a:pt x="2273071" y="502093"/>
                  <a:pt x="2273071" y="496066"/>
                </a:cubicBezTo>
                <a:cubicBezTo>
                  <a:pt x="2273071" y="490038"/>
                  <a:pt x="2277957" y="485152"/>
                  <a:pt x="2283985" y="485152"/>
                </a:cubicBezTo>
                <a:close/>
                <a:moveTo>
                  <a:pt x="2255739" y="485152"/>
                </a:moveTo>
                <a:cubicBezTo>
                  <a:pt x="2261766" y="485152"/>
                  <a:pt x="2266653" y="490038"/>
                  <a:pt x="2266653" y="496066"/>
                </a:cubicBezTo>
                <a:cubicBezTo>
                  <a:pt x="2266653" y="502093"/>
                  <a:pt x="2261766" y="506980"/>
                  <a:pt x="2255739" y="506980"/>
                </a:cubicBezTo>
                <a:cubicBezTo>
                  <a:pt x="2249711" y="506980"/>
                  <a:pt x="2244825" y="502093"/>
                  <a:pt x="2244825" y="496066"/>
                </a:cubicBezTo>
                <a:cubicBezTo>
                  <a:pt x="2244825" y="490038"/>
                  <a:pt x="2249711" y="485152"/>
                  <a:pt x="2255739" y="485152"/>
                </a:cubicBezTo>
                <a:close/>
                <a:moveTo>
                  <a:pt x="2227494" y="485152"/>
                </a:moveTo>
                <a:cubicBezTo>
                  <a:pt x="2233521" y="485152"/>
                  <a:pt x="2238408" y="490038"/>
                  <a:pt x="2238408" y="496066"/>
                </a:cubicBezTo>
                <a:cubicBezTo>
                  <a:pt x="2238408" y="502093"/>
                  <a:pt x="2233521" y="506980"/>
                  <a:pt x="2227494" y="506980"/>
                </a:cubicBezTo>
                <a:cubicBezTo>
                  <a:pt x="2221467" y="506980"/>
                  <a:pt x="2216580" y="502093"/>
                  <a:pt x="2216580" y="496066"/>
                </a:cubicBezTo>
                <a:cubicBezTo>
                  <a:pt x="2216580" y="490038"/>
                  <a:pt x="2221467" y="485152"/>
                  <a:pt x="2227494" y="485152"/>
                </a:cubicBezTo>
                <a:close/>
                <a:moveTo>
                  <a:pt x="2199248" y="485152"/>
                </a:moveTo>
                <a:cubicBezTo>
                  <a:pt x="2205275" y="485152"/>
                  <a:pt x="2210161" y="490038"/>
                  <a:pt x="2210161" y="496066"/>
                </a:cubicBezTo>
                <a:cubicBezTo>
                  <a:pt x="2210161" y="502093"/>
                  <a:pt x="2205275" y="506980"/>
                  <a:pt x="2199248" y="506980"/>
                </a:cubicBezTo>
                <a:cubicBezTo>
                  <a:pt x="2193220" y="506980"/>
                  <a:pt x="2188334" y="502093"/>
                  <a:pt x="2188334" y="496066"/>
                </a:cubicBezTo>
                <a:cubicBezTo>
                  <a:pt x="2188334" y="490038"/>
                  <a:pt x="2193220" y="485152"/>
                  <a:pt x="2199248" y="485152"/>
                </a:cubicBezTo>
                <a:close/>
                <a:moveTo>
                  <a:pt x="2171003" y="485152"/>
                </a:moveTo>
                <a:cubicBezTo>
                  <a:pt x="2177030" y="485152"/>
                  <a:pt x="2181917" y="490038"/>
                  <a:pt x="2181917" y="496066"/>
                </a:cubicBezTo>
                <a:cubicBezTo>
                  <a:pt x="2181917" y="502093"/>
                  <a:pt x="2177030" y="506980"/>
                  <a:pt x="2171003" y="506980"/>
                </a:cubicBezTo>
                <a:cubicBezTo>
                  <a:pt x="2164976" y="506980"/>
                  <a:pt x="2160089" y="502093"/>
                  <a:pt x="2160089" y="496066"/>
                </a:cubicBezTo>
                <a:cubicBezTo>
                  <a:pt x="2160089" y="490038"/>
                  <a:pt x="2164976" y="485152"/>
                  <a:pt x="2171003" y="485152"/>
                </a:cubicBezTo>
                <a:close/>
                <a:moveTo>
                  <a:pt x="2142757" y="485152"/>
                </a:moveTo>
                <a:cubicBezTo>
                  <a:pt x="2148784" y="485152"/>
                  <a:pt x="2153671" y="490038"/>
                  <a:pt x="2153671" y="496066"/>
                </a:cubicBezTo>
                <a:cubicBezTo>
                  <a:pt x="2153671" y="502093"/>
                  <a:pt x="2148784" y="506980"/>
                  <a:pt x="2142757" y="506980"/>
                </a:cubicBezTo>
                <a:cubicBezTo>
                  <a:pt x="2136729" y="506980"/>
                  <a:pt x="2131843" y="502093"/>
                  <a:pt x="2131843" y="496066"/>
                </a:cubicBezTo>
                <a:cubicBezTo>
                  <a:pt x="2131843" y="490038"/>
                  <a:pt x="2136729" y="485152"/>
                  <a:pt x="2142757" y="485152"/>
                </a:cubicBezTo>
                <a:close/>
                <a:moveTo>
                  <a:pt x="2114512" y="485152"/>
                </a:moveTo>
                <a:cubicBezTo>
                  <a:pt x="2120539" y="485152"/>
                  <a:pt x="2125426" y="490038"/>
                  <a:pt x="2125426" y="496066"/>
                </a:cubicBezTo>
                <a:cubicBezTo>
                  <a:pt x="2125426" y="502093"/>
                  <a:pt x="2120540" y="506980"/>
                  <a:pt x="2114512" y="506980"/>
                </a:cubicBezTo>
                <a:cubicBezTo>
                  <a:pt x="2108485" y="506980"/>
                  <a:pt x="2103598" y="502093"/>
                  <a:pt x="2103598" y="496066"/>
                </a:cubicBezTo>
                <a:cubicBezTo>
                  <a:pt x="2103598" y="490038"/>
                  <a:pt x="2108485" y="485152"/>
                  <a:pt x="2114512" y="485152"/>
                </a:cubicBezTo>
                <a:close/>
                <a:moveTo>
                  <a:pt x="2086266" y="485152"/>
                </a:moveTo>
                <a:cubicBezTo>
                  <a:pt x="2092293" y="485152"/>
                  <a:pt x="2097180" y="490038"/>
                  <a:pt x="2097180" y="496066"/>
                </a:cubicBezTo>
                <a:cubicBezTo>
                  <a:pt x="2097180" y="502093"/>
                  <a:pt x="2092293" y="506980"/>
                  <a:pt x="2086266" y="506980"/>
                </a:cubicBezTo>
                <a:cubicBezTo>
                  <a:pt x="2080238" y="506980"/>
                  <a:pt x="2075352" y="502093"/>
                  <a:pt x="2075352" y="496066"/>
                </a:cubicBezTo>
                <a:cubicBezTo>
                  <a:pt x="2075352" y="490038"/>
                  <a:pt x="2080238" y="485152"/>
                  <a:pt x="2086266" y="485152"/>
                </a:cubicBezTo>
                <a:close/>
                <a:moveTo>
                  <a:pt x="2058021" y="485152"/>
                </a:moveTo>
                <a:cubicBezTo>
                  <a:pt x="2064048" y="485152"/>
                  <a:pt x="2068935" y="490038"/>
                  <a:pt x="2068935" y="496066"/>
                </a:cubicBezTo>
                <a:cubicBezTo>
                  <a:pt x="2068935" y="502093"/>
                  <a:pt x="2064049" y="506980"/>
                  <a:pt x="2058021" y="506980"/>
                </a:cubicBezTo>
                <a:cubicBezTo>
                  <a:pt x="2051993" y="506980"/>
                  <a:pt x="2047107" y="502093"/>
                  <a:pt x="2047107" y="496066"/>
                </a:cubicBezTo>
                <a:cubicBezTo>
                  <a:pt x="2047107" y="490038"/>
                  <a:pt x="2051993" y="485152"/>
                  <a:pt x="2058021" y="485152"/>
                </a:cubicBezTo>
                <a:close/>
                <a:moveTo>
                  <a:pt x="2029775" y="485152"/>
                </a:moveTo>
                <a:cubicBezTo>
                  <a:pt x="2035802" y="485152"/>
                  <a:pt x="2040689" y="490038"/>
                  <a:pt x="2040689" y="496066"/>
                </a:cubicBezTo>
                <a:cubicBezTo>
                  <a:pt x="2040689" y="502093"/>
                  <a:pt x="2035802" y="506980"/>
                  <a:pt x="2029775" y="506980"/>
                </a:cubicBezTo>
                <a:cubicBezTo>
                  <a:pt x="2023747" y="506980"/>
                  <a:pt x="2018861" y="502093"/>
                  <a:pt x="2018861" y="496066"/>
                </a:cubicBezTo>
                <a:cubicBezTo>
                  <a:pt x="2018861" y="490038"/>
                  <a:pt x="2023747" y="485152"/>
                  <a:pt x="2029775" y="485152"/>
                </a:cubicBezTo>
                <a:close/>
                <a:moveTo>
                  <a:pt x="2001530" y="485152"/>
                </a:moveTo>
                <a:cubicBezTo>
                  <a:pt x="2007558" y="485152"/>
                  <a:pt x="2012444" y="490038"/>
                  <a:pt x="2012444" y="496066"/>
                </a:cubicBezTo>
                <a:cubicBezTo>
                  <a:pt x="2012444" y="502093"/>
                  <a:pt x="2007558" y="506980"/>
                  <a:pt x="2001530" y="506980"/>
                </a:cubicBezTo>
                <a:cubicBezTo>
                  <a:pt x="1995503" y="506980"/>
                  <a:pt x="1990617" y="502093"/>
                  <a:pt x="1990617" y="496066"/>
                </a:cubicBezTo>
                <a:cubicBezTo>
                  <a:pt x="1990617" y="490038"/>
                  <a:pt x="1995503" y="485152"/>
                  <a:pt x="2001530" y="485152"/>
                </a:cubicBezTo>
                <a:close/>
                <a:moveTo>
                  <a:pt x="1973284" y="485152"/>
                </a:moveTo>
                <a:cubicBezTo>
                  <a:pt x="1979311" y="485152"/>
                  <a:pt x="1984198" y="490038"/>
                  <a:pt x="1984198" y="496066"/>
                </a:cubicBezTo>
                <a:cubicBezTo>
                  <a:pt x="1984198" y="502093"/>
                  <a:pt x="1979311" y="506980"/>
                  <a:pt x="1973284" y="506980"/>
                </a:cubicBezTo>
                <a:cubicBezTo>
                  <a:pt x="1967256" y="506980"/>
                  <a:pt x="1962370" y="502093"/>
                  <a:pt x="1962370" y="496066"/>
                </a:cubicBezTo>
                <a:cubicBezTo>
                  <a:pt x="1962370" y="490038"/>
                  <a:pt x="1967256" y="485152"/>
                  <a:pt x="1973284" y="485152"/>
                </a:cubicBezTo>
                <a:close/>
                <a:moveTo>
                  <a:pt x="1945039" y="485152"/>
                </a:moveTo>
                <a:cubicBezTo>
                  <a:pt x="1951067" y="485152"/>
                  <a:pt x="1955953" y="490038"/>
                  <a:pt x="1955953" y="496066"/>
                </a:cubicBezTo>
                <a:cubicBezTo>
                  <a:pt x="1955953" y="502093"/>
                  <a:pt x="1951067" y="506980"/>
                  <a:pt x="1945039" y="506980"/>
                </a:cubicBezTo>
                <a:cubicBezTo>
                  <a:pt x="1939012" y="506980"/>
                  <a:pt x="1934126" y="502093"/>
                  <a:pt x="1934126" y="496066"/>
                </a:cubicBezTo>
                <a:cubicBezTo>
                  <a:pt x="1934126" y="490038"/>
                  <a:pt x="1939012" y="485152"/>
                  <a:pt x="1945039" y="485152"/>
                </a:cubicBezTo>
                <a:close/>
                <a:moveTo>
                  <a:pt x="1916793" y="485152"/>
                </a:moveTo>
                <a:cubicBezTo>
                  <a:pt x="1922820" y="485152"/>
                  <a:pt x="1927707" y="490038"/>
                  <a:pt x="1927707" y="496066"/>
                </a:cubicBezTo>
                <a:cubicBezTo>
                  <a:pt x="1927707" y="502093"/>
                  <a:pt x="1922820" y="506980"/>
                  <a:pt x="1916793" y="506980"/>
                </a:cubicBezTo>
                <a:cubicBezTo>
                  <a:pt x="1910766" y="506980"/>
                  <a:pt x="1905879" y="502093"/>
                  <a:pt x="1905879" y="496066"/>
                </a:cubicBezTo>
                <a:cubicBezTo>
                  <a:pt x="1905879" y="490038"/>
                  <a:pt x="1910766" y="485152"/>
                  <a:pt x="1916793" y="485152"/>
                </a:cubicBezTo>
                <a:close/>
                <a:moveTo>
                  <a:pt x="1888548" y="485152"/>
                </a:moveTo>
                <a:cubicBezTo>
                  <a:pt x="1894576" y="485152"/>
                  <a:pt x="1899462" y="490038"/>
                  <a:pt x="1899462" y="496066"/>
                </a:cubicBezTo>
                <a:cubicBezTo>
                  <a:pt x="1899462" y="502093"/>
                  <a:pt x="1894576" y="506980"/>
                  <a:pt x="1888548" y="506980"/>
                </a:cubicBezTo>
                <a:cubicBezTo>
                  <a:pt x="1882521" y="506980"/>
                  <a:pt x="1877635" y="502093"/>
                  <a:pt x="1877635" y="496066"/>
                </a:cubicBezTo>
                <a:cubicBezTo>
                  <a:pt x="1877635" y="490038"/>
                  <a:pt x="1882521" y="485152"/>
                  <a:pt x="1888548" y="485152"/>
                </a:cubicBezTo>
                <a:close/>
                <a:moveTo>
                  <a:pt x="1860302" y="485152"/>
                </a:moveTo>
                <a:cubicBezTo>
                  <a:pt x="1866329" y="485152"/>
                  <a:pt x="1871215" y="490038"/>
                  <a:pt x="1871215" y="496066"/>
                </a:cubicBezTo>
                <a:cubicBezTo>
                  <a:pt x="1871215" y="502093"/>
                  <a:pt x="1866329" y="506980"/>
                  <a:pt x="1860302" y="506980"/>
                </a:cubicBezTo>
                <a:cubicBezTo>
                  <a:pt x="1854275" y="506980"/>
                  <a:pt x="1849388" y="502093"/>
                  <a:pt x="1849388" y="496066"/>
                </a:cubicBezTo>
                <a:cubicBezTo>
                  <a:pt x="1849388" y="490038"/>
                  <a:pt x="1854275" y="485152"/>
                  <a:pt x="1860302" y="485152"/>
                </a:cubicBezTo>
                <a:close/>
                <a:moveTo>
                  <a:pt x="1832057" y="485152"/>
                </a:moveTo>
                <a:cubicBezTo>
                  <a:pt x="1838085" y="485152"/>
                  <a:pt x="1842971" y="490038"/>
                  <a:pt x="1842971" y="496066"/>
                </a:cubicBezTo>
                <a:cubicBezTo>
                  <a:pt x="1842971" y="502093"/>
                  <a:pt x="1838085" y="506980"/>
                  <a:pt x="1832057" y="506980"/>
                </a:cubicBezTo>
                <a:cubicBezTo>
                  <a:pt x="1826030" y="506980"/>
                  <a:pt x="1821143" y="502093"/>
                  <a:pt x="1821143" y="496066"/>
                </a:cubicBezTo>
                <a:cubicBezTo>
                  <a:pt x="1821143" y="490038"/>
                  <a:pt x="1826030" y="485152"/>
                  <a:pt x="1832057" y="485152"/>
                </a:cubicBezTo>
                <a:close/>
                <a:moveTo>
                  <a:pt x="1803811" y="485152"/>
                </a:moveTo>
                <a:cubicBezTo>
                  <a:pt x="1809839" y="485152"/>
                  <a:pt x="1814725" y="490038"/>
                  <a:pt x="1814725" y="496066"/>
                </a:cubicBezTo>
                <a:cubicBezTo>
                  <a:pt x="1814725" y="502093"/>
                  <a:pt x="1809839" y="506980"/>
                  <a:pt x="1803811" y="506980"/>
                </a:cubicBezTo>
                <a:cubicBezTo>
                  <a:pt x="1797784" y="506980"/>
                  <a:pt x="1792897" y="502093"/>
                  <a:pt x="1792897" y="496066"/>
                </a:cubicBezTo>
                <a:cubicBezTo>
                  <a:pt x="1792897" y="490038"/>
                  <a:pt x="1797784" y="485152"/>
                  <a:pt x="1803811" y="485152"/>
                </a:cubicBezTo>
                <a:close/>
                <a:moveTo>
                  <a:pt x="1775566" y="485152"/>
                </a:moveTo>
                <a:cubicBezTo>
                  <a:pt x="1781593" y="485152"/>
                  <a:pt x="1786480" y="490038"/>
                  <a:pt x="1786480" y="496066"/>
                </a:cubicBezTo>
                <a:cubicBezTo>
                  <a:pt x="1786480" y="502093"/>
                  <a:pt x="1781593" y="506980"/>
                  <a:pt x="1775566" y="506980"/>
                </a:cubicBezTo>
                <a:cubicBezTo>
                  <a:pt x="1769538" y="506980"/>
                  <a:pt x="1764652" y="502093"/>
                  <a:pt x="1764652" y="496066"/>
                </a:cubicBezTo>
                <a:cubicBezTo>
                  <a:pt x="1764652" y="490038"/>
                  <a:pt x="1769538" y="485152"/>
                  <a:pt x="1775566" y="485152"/>
                </a:cubicBezTo>
                <a:close/>
                <a:moveTo>
                  <a:pt x="1747321" y="485152"/>
                </a:moveTo>
                <a:cubicBezTo>
                  <a:pt x="1753348" y="485152"/>
                  <a:pt x="1758234" y="490038"/>
                  <a:pt x="1758234" y="496066"/>
                </a:cubicBezTo>
                <a:cubicBezTo>
                  <a:pt x="1758234" y="502093"/>
                  <a:pt x="1753348" y="506980"/>
                  <a:pt x="1747321" y="506980"/>
                </a:cubicBezTo>
                <a:cubicBezTo>
                  <a:pt x="1741293" y="506980"/>
                  <a:pt x="1736407" y="502093"/>
                  <a:pt x="1736407" y="496066"/>
                </a:cubicBezTo>
                <a:cubicBezTo>
                  <a:pt x="1736407" y="490038"/>
                  <a:pt x="1741293" y="485152"/>
                  <a:pt x="1747321" y="485152"/>
                </a:cubicBezTo>
                <a:close/>
                <a:moveTo>
                  <a:pt x="1719075" y="485152"/>
                </a:moveTo>
                <a:cubicBezTo>
                  <a:pt x="1725102" y="485152"/>
                  <a:pt x="1729989" y="490038"/>
                  <a:pt x="1729989" y="496066"/>
                </a:cubicBezTo>
                <a:cubicBezTo>
                  <a:pt x="1729989" y="502093"/>
                  <a:pt x="1725102" y="506980"/>
                  <a:pt x="1719075" y="506980"/>
                </a:cubicBezTo>
                <a:cubicBezTo>
                  <a:pt x="1713047" y="506980"/>
                  <a:pt x="1708161" y="502093"/>
                  <a:pt x="1708161" y="496066"/>
                </a:cubicBezTo>
                <a:cubicBezTo>
                  <a:pt x="1708161" y="490038"/>
                  <a:pt x="1713047" y="485152"/>
                  <a:pt x="1719075" y="485152"/>
                </a:cubicBezTo>
                <a:close/>
                <a:moveTo>
                  <a:pt x="1690831" y="485152"/>
                </a:moveTo>
                <a:cubicBezTo>
                  <a:pt x="1696858" y="485152"/>
                  <a:pt x="1701744" y="490038"/>
                  <a:pt x="1701744" y="496066"/>
                </a:cubicBezTo>
                <a:cubicBezTo>
                  <a:pt x="1701744" y="502093"/>
                  <a:pt x="1696858" y="506980"/>
                  <a:pt x="1690831" y="506980"/>
                </a:cubicBezTo>
                <a:cubicBezTo>
                  <a:pt x="1684803" y="506980"/>
                  <a:pt x="1679917" y="502093"/>
                  <a:pt x="1679917" y="496066"/>
                </a:cubicBezTo>
                <a:cubicBezTo>
                  <a:pt x="1679917" y="490038"/>
                  <a:pt x="1684803" y="485152"/>
                  <a:pt x="1690831" y="485152"/>
                </a:cubicBezTo>
                <a:close/>
                <a:moveTo>
                  <a:pt x="1662585" y="485152"/>
                </a:moveTo>
                <a:cubicBezTo>
                  <a:pt x="1668613" y="485152"/>
                  <a:pt x="1673499" y="490038"/>
                  <a:pt x="1673499" y="496066"/>
                </a:cubicBezTo>
                <a:cubicBezTo>
                  <a:pt x="1673499" y="502093"/>
                  <a:pt x="1668613" y="506980"/>
                  <a:pt x="1662585" y="506980"/>
                </a:cubicBezTo>
                <a:cubicBezTo>
                  <a:pt x="1656558" y="506980"/>
                  <a:pt x="1651671" y="502093"/>
                  <a:pt x="1651671" y="496066"/>
                </a:cubicBezTo>
                <a:cubicBezTo>
                  <a:pt x="1651671" y="490038"/>
                  <a:pt x="1656558" y="485152"/>
                  <a:pt x="1662585" y="485152"/>
                </a:cubicBezTo>
                <a:close/>
                <a:moveTo>
                  <a:pt x="1634340" y="485152"/>
                </a:moveTo>
                <a:cubicBezTo>
                  <a:pt x="1640367" y="485152"/>
                  <a:pt x="1645253" y="490038"/>
                  <a:pt x="1645253" y="496066"/>
                </a:cubicBezTo>
                <a:cubicBezTo>
                  <a:pt x="1645253" y="502093"/>
                  <a:pt x="1640367" y="506980"/>
                  <a:pt x="1634340" y="506980"/>
                </a:cubicBezTo>
                <a:cubicBezTo>
                  <a:pt x="1628312" y="506980"/>
                  <a:pt x="1623426" y="502093"/>
                  <a:pt x="1623426" y="496066"/>
                </a:cubicBezTo>
                <a:cubicBezTo>
                  <a:pt x="1623426" y="490038"/>
                  <a:pt x="1628312" y="485152"/>
                  <a:pt x="1634340" y="485152"/>
                </a:cubicBezTo>
                <a:close/>
                <a:moveTo>
                  <a:pt x="1606137" y="485152"/>
                </a:moveTo>
                <a:cubicBezTo>
                  <a:pt x="1612164" y="485152"/>
                  <a:pt x="1617050" y="490038"/>
                  <a:pt x="1617050" y="496066"/>
                </a:cubicBezTo>
                <a:lnTo>
                  <a:pt x="1606328" y="506788"/>
                </a:lnTo>
                <a:lnTo>
                  <a:pt x="1606556" y="506788"/>
                </a:lnTo>
                <a:lnTo>
                  <a:pt x="1606167" y="506949"/>
                </a:lnTo>
                <a:lnTo>
                  <a:pt x="1606137" y="506980"/>
                </a:lnTo>
                <a:lnTo>
                  <a:pt x="1606124" y="506967"/>
                </a:lnTo>
                <a:lnTo>
                  <a:pt x="1606094" y="506980"/>
                </a:lnTo>
                <a:lnTo>
                  <a:pt x="1605632" y="506788"/>
                </a:lnTo>
                <a:lnTo>
                  <a:pt x="1605945" y="506788"/>
                </a:lnTo>
                <a:lnTo>
                  <a:pt x="1595223" y="496066"/>
                </a:lnTo>
                <a:cubicBezTo>
                  <a:pt x="1595223" y="490038"/>
                  <a:pt x="1600109" y="485152"/>
                  <a:pt x="1606137" y="485152"/>
                </a:cubicBezTo>
                <a:close/>
                <a:moveTo>
                  <a:pt x="1577876" y="485152"/>
                </a:moveTo>
                <a:cubicBezTo>
                  <a:pt x="1583903" y="485152"/>
                  <a:pt x="1588789" y="490038"/>
                  <a:pt x="1588789" y="496066"/>
                </a:cubicBezTo>
                <a:cubicBezTo>
                  <a:pt x="1588789" y="502093"/>
                  <a:pt x="1583903" y="506980"/>
                  <a:pt x="1577876" y="506980"/>
                </a:cubicBezTo>
                <a:cubicBezTo>
                  <a:pt x="1571848" y="506980"/>
                  <a:pt x="1566962" y="502093"/>
                  <a:pt x="1566962" y="496066"/>
                </a:cubicBezTo>
                <a:cubicBezTo>
                  <a:pt x="1566962" y="490038"/>
                  <a:pt x="1571848" y="485152"/>
                  <a:pt x="1577876" y="485152"/>
                </a:cubicBezTo>
                <a:close/>
                <a:moveTo>
                  <a:pt x="1549637" y="485152"/>
                </a:moveTo>
                <a:cubicBezTo>
                  <a:pt x="1555665" y="485152"/>
                  <a:pt x="1560551" y="490038"/>
                  <a:pt x="1560551" y="496066"/>
                </a:cubicBezTo>
                <a:cubicBezTo>
                  <a:pt x="1560551" y="502093"/>
                  <a:pt x="1555665" y="506980"/>
                  <a:pt x="1549637" y="506980"/>
                </a:cubicBezTo>
                <a:cubicBezTo>
                  <a:pt x="1543610" y="506980"/>
                  <a:pt x="1538724" y="502093"/>
                  <a:pt x="1538724" y="496066"/>
                </a:cubicBezTo>
                <a:cubicBezTo>
                  <a:pt x="1538724" y="490038"/>
                  <a:pt x="1543610" y="485152"/>
                  <a:pt x="1549637" y="485152"/>
                </a:cubicBezTo>
                <a:close/>
                <a:moveTo>
                  <a:pt x="1521393" y="485152"/>
                </a:moveTo>
                <a:cubicBezTo>
                  <a:pt x="1527420" y="485152"/>
                  <a:pt x="1532306" y="490038"/>
                  <a:pt x="1532306" y="496066"/>
                </a:cubicBezTo>
                <a:cubicBezTo>
                  <a:pt x="1532306" y="502093"/>
                  <a:pt x="1527420" y="506980"/>
                  <a:pt x="1521393" y="506980"/>
                </a:cubicBezTo>
                <a:cubicBezTo>
                  <a:pt x="1515365" y="506980"/>
                  <a:pt x="1510479" y="502093"/>
                  <a:pt x="1510479" y="496066"/>
                </a:cubicBezTo>
                <a:cubicBezTo>
                  <a:pt x="1510479" y="490038"/>
                  <a:pt x="1515365" y="485152"/>
                  <a:pt x="1521393" y="485152"/>
                </a:cubicBezTo>
                <a:close/>
                <a:moveTo>
                  <a:pt x="1493147" y="485152"/>
                </a:moveTo>
                <a:cubicBezTo>
                  <a:pt x="1499174" y="485152"/>
                  <a:pt x="1504060" y="490038"/>
                  <a:pt x="1504060" y="496066"/>
                </a:cubicBezTo>
                <a:cubicBezTo>
                  <a:pt x="1504060" y="502093"/>
                  <a:pt x="1499174" y="506980"/>
                  <a:pt x="1493147" y="506980"/>
                </a:cubicBezTo>
                <a:cubicBezTo>
                  <a:pt x="1487119" y="506980"/>
                  <a:pt x="1482233" y="502093"/>
                  <a:pt x="1482233" y="496066"/>
                </a:cubicBezTo>
                <a:cubicBezTo>
                  <a:pt x="1482233" y="490038"/>
                  <a:pt x="1487119" y="485152"/>
                  <a:pt x="1493147" y="485152"/>
                </a:cubicBezTo>
                <a:close/>
                <a:moveTo>
                  <a:pt x="1464902" y="485152"/>
                </a:moveTo>
                <a:cubicBezTo>
                  <a:pt x="1470929" y="485152"/>
                  <a:pt x="1475816" y="490038"/>
                  <a:pt x="1475816" y="496066"/>
                </a:cubicBezTo>
                <a:cubicBezTo>
                  <a:pt x="1475816" y="502093"/>
                  <a:pt x="1470929" y="506980"/>
                  <a:pt x="1464902" y="506980"/>
                </a:cubicBezTo>
                <a:cubicBezTo>
                  <a:pt x="1458874" y="506980"/>
                  <a:pt x="1453988" y="502093"/>
                  <a:pt x="1453988" y="496066"/>
                </a:cubicBezTo>
                <a:cubicBezTo>
                  <a:pt x="1453988" y="490038"/>
                  <a:pt x="1458874" y="485152"/>
                  <a:pt x="1464902" y="485152"/>
                </a:cubicBezTo>
                <a:close/>
                <a:moveTo>
                  <a:pt x="1436655" y="485152"/>
                </a:moveTo>
                <a:cubicBezTo>
                  <a:pt x="1442683" y="485152"/>
                  <a:pt x="1447569" y="490038"/>
                  <a:pt x="1447569" y="496066"/>
                </a:cubicBezTo>
                <a:cubicBezTo>
                  <a:pt x="1447569" y="502093"/>
                  <a:pt x="1442683" y="506980"/>
                  <a:pt x="1436655" y="506980"/>
                </a:cubicBezTo>
                <a:cubicBezTo>
                  <a:pt x="1430628" y="506980"/>
                  <a:pt x="1425742" y="502093"/>
                  <a:pt x="1425742" y="496066"/>
                </a:cubicBezTo>
                <a:cubicBezTo>
                  <a:pt x="1425742" y="490038"/>
                  <a:pt x="1430628" y="485152"/>
                  <a:pt x="1436655" y="485152"/>
                </a:cubicBezTo>
                <a:close/>
                <a:moveTo>
                  <a:pt x="1408411" y="485152"/>
                </a:moveTo>
                <a:cubicBezTo>
                  <a:pt x="1414438" y="485152"/>
                  <a:pt x="1419324" y="490038"/>
                  <a:pt x="1419324" y="496066"/>
                </a:cubicBezTo>
                <a:cubicBezTo>
                  <a:pt x="1419324" y="502093"/>
                  <a:pt x="1414438" y="506980"/>
                  <a:pt x="1408411" y="506980"/>
                </a:cubicBezTo>
                <a:cubicBezTo>
                  <a:pt x="1402383" y="506980"/>
                  <a:pt x="1397497" y="502093"/>
                  <a:pt x="1397497" y="496066"/>
                </a:cubicBezTo>
                <a:cubicBezTo>
                  <a:pt x="1397497" y="490038"/>
                  <a:pt x="1402383" y="485152"/>
                  <a:pt x="1408411" y="485152"/>
                </a:cubicBezTo>
                <a:close/>
                <a:moveTo>
                  <a:pt x="1380165" y="485152"/>
                </a:moveTo>
                <a:cubicBezTo>
                  <a:pt x="1386192" y="485152"/>
                  <a:pt x="1391078" y="490038"/>
                  <a:pt x="1391078" y="496066"/>
                </a:cubicBezTo>
                <a:cubicBezTo>
                  <a:pt x="1391078" y="502093"/>
                  <a:pt x="1386192" y="506980"/>
                  <a:pt x="1380165" y="506980"/>
                </a:cubicBezTo>
                <a:cubicBezTo>
                  <a:pt x="1374137" y="506980"/>
                  <a:pt x="1369251" y="502093"/>
                  <a:pt x="1369251" y="496066"/>
                </a:cubicBezTo>
                <a:cubicBezTo>
                  <a:pt x="1369251" y="490038"/>
                  <a:pt x="1374137" y="485152"/>
                  <a:pt x="1380165" y="485152"/>
                </a:cubicBezTo>
                <a:close/>
                <a:moveTo>
                  <a:pt x="1351920" y="485152"/>
                </a:moveTo>
                <a:cubicBezTo>
                  <a:pt x="1357947" y="485152"/>
                  <a:pt x="1362834" y="490038"/>
                  <a:pt x="1362834" y="496066"/>
                </a:cubicBezTo>
                <a:cubicBezTo>
                  <a:pt x="1362834" y="502093"/>
                  <a:pt x="1357947" y="506980"/>
                  <a:pt x="1351920" y="506980"/>
                </a:cubicBezTo>
                <a:cubicBezTo>
                  <a:pt x="1345892" y="506980"/>
                  <a:pt x="1341006" y="502093"/>
                  <a:pt x="1341006" y="496066"/>
                </a:cubicBezTo>
                <a:cubicBezTo>
                  <a:pt x="1341006" y="490038"/>
                  <a:pt x="1345892" y="485152"/>
                  <a:pt x="1351920" y="485152"/>
                </a:cubicBezTo>
                <a:close/>
                <a:moveTo>
                  <a:pt x="1323674" y="485152"/>
                </a:moveTo>
                <a:cubicBezTo>
                  <a:pt x="1329701" y="485152"/>
                  <a:pt x="1334587" y="490038"/>
                  <a:pt x="1334587" y="496066"/>
                </a:cubicBezTo>
                <a:cubicBezTo>
                  <a:pt x="1334587" y="502093"/>
                  <a:pt x="1329701" y="506980"/>
                  <a:pt x="1323674" y="506980"/>
                </a:cubicBezTo>
                <a:cubicBezTo>
                  <a:pt x="1317646" y="506980"/>
                  <a:pt x="1312760" y="502093"/>
                  <a:pt x="1312760" y="496066"/>
                </a:cubicBezTo>
                <a:cubicBezTo>
                  <a:pt x="1312760" y="490038"/>
                  <a:pt x="1317646" y="485152"/>
                  <a:pt x="1323674" y="485152"/>
                </a:cubicBezTo>
                <a:close/>
                <a:moveTo>
                  <a:pt x="1295429" y="485152"/>
                </a:moveTo>
                <a:cubicBezTo>
                  <a:pt x="1301456" y="485152"/>
                  <a:pt x="1306343" y="490038"/>
                  <a:pt x="1306343" y="496066"/>
                </a:cubicBezTo>
                <a:cubicBezTo>
                  <a:pt x="1306343" y="502093"/>
                  <a:pt x="1301456" y="506980"/>
                  <a:pt x="1295429" y="506980"/>
                </a:cubicBezTo>
                <a:cubicBezTo>
                  <a:pt x="1289401" y="506980"/>
                  <a:pt x="1284515" y="502093"/>
                  <a:pt x="1284515" y="496066"/>
                </a:cubicBezTo>
                <a:cubicBezTo>
                  <a:pt x="1284515" y="490038"/>
                  <a:pt x="1289402" y="485152"/>
                  <a:pt x="1295429" y="485152"/>
                </a:cubicBezTo>
                <a:close/>
                <a:moveTo>
                  <a:pt x="1267183" y="485152"/>
                </a:moveTo>
                <a:cubicBezTo>
                  <a:pt x="1273210" y="485152"/>
                  <a:pt x="1278097" y="490038"/>
                  <a:pt x="1278097" y="496066"/>
                </a:cubicBezTo>
                <a:cubicBezTo>
                  <a:pt x="1278097" y="502093"/>
                  <a:pt x="1273210" y="506980"/>
                  <a:pt x="1267183" y="506980"/>
                </a:cubicBezTo>
                <a:cubicBezTo>
                  <a:pt x="1261155" y="506980"/>
                  <a:pt x="1256269" y="502093"/>
                  <a:pt x="1256269" y="496066"/>
                </a:cubicBezTo>
                <a:cubicBezTo>
                  <a:pt x="1256269" y="490038"/>
                  <a:pt x="1261155" y="485152"/>
                  <a:pt x="1267183" y="485152"/>
                </a:cubicBezTo>
                <a:close/>
                <a:moveTo>
                  <a:pt x="1238938" y="485152"/>
                </a:moveTo>
                <a:cubicBezTo>
                  <a:pt x="1244966" y="485152"/>
                  <a:pt x="1249852" y="490038"/>
                  <a:pt x="1249852" y="496066"/>
                </a:cubicBezTo>
                <a:cubicBezTo>
                  <a:pt x="1249852" y="502093"/>
                  <a:pt x="1244965" y="506980"/>
                  <a:pt x="1238938" y="506980"/>
                </a:cubicBezTo>
                <a:cubicBezTo>
                  <a:pt x="1232910" y="506980"/>
                  <a:pt x="1228024" y="502093"/>
                  <a:pt x="1228024" y="496066"/>
                </a:cubicBezTo>
                <a:cubicBezTo>
                  <a:pt x="1228024" y="490038"/>
                  <a:pt x="1232911" y="485152"/>
                  <a:pt x="1238938" y="485152"/>
                </a:cubicBezTo>
                <a:close/>
                <a:moveTo>
                  <a:pt x="1210692" y="485152"/>
                </a:moveTo>
                <a:cubicBezTo>
                  <a:pt x="1216719" y="485152"/>
                  <a:pt x="1221605" y="490038"/>
                  <a:pt x="1221605" y="496066"/>
                </a:cubicBezTo>
                <a:cubicBezTo>
                  <a:pt x="1221605" y="502093"/>
                  <a:pt x="1216719" y="506980"/>
                  <a:pt x="1210692" y="506980"/>
                </a:cubicBezTo>
                <a:cubicBezTo>
                  <a:pt x="1204664" y="506980"/>
                  <a:pt x="1199778" y="502093"/>
                  <a:pt x="1199778" y="496066"/>
                </a:cubicBezTo>
                <a:cubicBezTo>
                  <a:pt x="1199778" y="490038"/>
                  <a:pt x="1204664" y="485152"/>
                  <a:pt x="1210692" y="485152"/>
                </a:cubicBezTo>
                <a:close/>
                <a:moveTo>
                  <a:pt x="1182447" y="485152"/>
                </a:moveTo>
                <a:cubicBezTo>
                  <a:pt x="1188475" y="485152"/>
                  <a:pt x="1193361" y="490038"/>
                  <a:pt x="1193361" y="496066"/>
                </a:cubicBezTo>
                <a:cubicBezTo>
                  <a:pt x="1193361" y="502093"/>
                  <a:pt x="1188475" y="506980"/>
                  <a:pt x="1182447" y="506980"/>
                </a:cubicBezTo>
                <a:cubicBezTo>
                  <a:pt x="1176419" y="506980"/>
                  <a:pt x="1171533" y="502093"/>
                  <a:pt x="1171533" y="496066"/>
                </a:cubicBezTo>
                <a:cubicBezTo>
                  <a:pt x="1171533" y="490038"/>
                  <a:pt x="1176420" y="485152"/>
                  <a:pt x="1182447" y="485152"/>
                </a:cubicBezTo>
                <a:close/>
                <a:moveTo>
                  <a:pt x="1154200" y="485152"/>
                </a:moveTo>
                <a:cubicBezTo>
                  <a:pt x="1160228" y="485152"/>
                  <a:pt x="1165114" y="490038"/>
                  <a:pt x="1165114" y="496066"/>
                </a:cubicBezTo>
                <a:cubicBezTo>
                  <a:pt x="1165114" y="502093"/>
                  <a:pt x="1160228" y="506980"/>
                  <a:pt x="1154200" y="506980"/>
                </a:cubicBezTo>
                <a:cubicBezTo>
                  <a:pt x="1148173" y="506980"/>
                  <a:pt x="1143287" y="502093"/>
                  <a:pt x="1143287" y="496066"/>
                </a:cubicBezTo>
                <a:cubicBezTo>
                  <a:pt x="1143287" y="490038"/>
                  <a:pt x="1148173" y="485152"/>
                  <a:pt x="1154200" y="485152"/>
                </a:cubicBezTo>
                <a:close/>
                <a:moveTo>
                  <a:pt x="1125956" y="485152"/>
                </a:moveTo>
                <a:cubicBezTo>
                  <a:pt x="1131983" y="485152"/>
                  <a:pt x="1136870" y="490038"/>
                  <a:pt x="1136870" y="496066"/>
                </a:cubicBezTo>
                <a:cubicBezTo>
                  <a:pt x="1136870" y="502093"/>
                  <a:pt x="1131983" y="506980"/>
                  <a:pt x="1125956" y="506980"/>
                </a:cubicBezTo>
                <a:cubicBezTo>
                  <a:pt x="1119928" y="506980"/>
                  <a:pt x="1115042" y="502093"/>
                  <a:pt x="1115042" y="496066"/>
                </a:cubicBezTo>
                <a:cubicBezTo>
                  <a:pt x="1115042" y="490038"/>
                  <a:pt x="1119928" y="485152"/>
                  <a:pt x="1125956" y="485152"/>
                </a:cubicBezTo>
                <a:close/>
                <a:moveTo>
                  <a:pt x="1097710" y="485152"/>
                </a:moveTo>
                <a:cubicBezTo>
                  <a:pt x="1103737" y="485152"/>
                  <a:pt x="1108623" y="490038"/>
                  <a:pt x="1108623" y="496066"/>
                </a:cubicBezTo>
                <a:cubicBezTo>
                  <a:pt x="1108623" y="502093"/>
                  <a:pt x="1103737" y="506980"/>
                  <a:pt x="1097710" y="506980"/>
                </a:cubicBezTo>
                <a:cubicBezTo>
                  <a:pt x="1091682" y="506980"/>
                  <a:pt x="1086796" y="502093"/>
                  <a:pt x="1086796" y="496066"/>
                </a:cubicBezTo>
                <a:cubicBezTo>
                  <a:pt x="1086796" y="490038"/>
                  <a:pt x="1091682" y="485152"/>
                  <a:pt x="1097710" y="485152"/>
                </a:cubicBezTo>
                <a:close/>
                <a:moveTo>
                  <a:pt x="1069465" y="485152"/>
                </a:moveTo>
                <a:cubicBezTo>
                  <a:pt x="1075493" y="485152"/>
                  <a:pt x="1080379" y="490038"/>
                  <a:pt x="1080379" y="496066"/>
                </a:cubicBezTo>
                <a:cubicBezTo>
                  <a:pt x="1080379" y="502093"/>
                  <a:pt x="1075492" y="506980"/>
                  <a:pt x="1069465" y="506980"/>
                </a:cubicBezTo>
                <a:cubicBezTo>
                  <a:pt x="1063438" y="506980"/>
                  <a:pt x="1058551" y="502093"/>
                  <a:pt x="1058551" y="496066"/>
                </a:cubicBezTo>
                <a:cubicBezTo>
                  <a:pt x="1058551" y="490038"/>
                  <a:pt x="1063438" y="485152"/>
                  <a:pt x="1069465" y="485152"/>
                </a:cubicBezTo>
                <a:close/>
                <a:moveTo>
                  <a:pt x="1041219" y="485152"/>
                </a:moveTo>
                <a:cubicBezTo>
                  <a:pt x="1047246" y="485152"/>
                  <a:pt x="1052132" y="490038"/>
                  <a:pt x="1052132" y="496066"/>
                </a:cubicBezTo>
                <a:cubicBezTo>
                  <a:pt x="1052132" y="502093"/>
                  <a:pt x="1047246" y="506980"/>
                  <a:pt x="1041219" y="506980"/>
                </a:cubicBezTo>
                <a:cubicBezTo>
                  <a:pt x="1035191" y="506980"/>
                  <a:pt x="1030305" y="502093"/>
                  <a:pt x="1030305" y="496066"/>
                </a:cubicBezTo>
                <a:cubicBezTo>
                  <a:pt x="1030305" y="490038"/>
                  <a:pt x="1035191" y="485152"/>
                  <a:pt x="1041219" y="485152"/>
                </a:cubicBezTo>
                <a:close/>
                <a:moveTo>
                  <a:pt x="1012974" y="485152"/>
                </a:moveTo>
                <a:cubicBezTo>
                  <a:pt x="1019002" y="485152"/>
                  <a:pt x="1023888" y="490038"/>
                  <a:pt x="1023888" y="496066"/>
                </a:cubicBezTo>
                <a:cubicBezTo>
                  <a:pt x="1023888" y="502093"/>
                  <a:pt x="1019002" y="506980"/>
                  <a:pt x="1012974" y="506980"/>
                </a:cubicBezTo>
                <a:cubicBezTo>
                  <a:pt x="1006946" y="506980"/>
                  <a:pt x="1002060" y="502093"/>
                  <a:pt x="1002060" y="496066"/>
                </a:cubicBezTo>
                <a:cubicBezTo>
                  <a:pt x="1002060" y="490038"/>
                  <a:pt x="1006946" y="485152"/>
                  <a:pt x="1012974" y="485152"/>
                </a:cubicBezTo>
                <a:close/>
                <a:moveTo>
                  <a:pt x="984728" y="485152"/>
                </a:moveTo>
                <a:cubicBezTo>
                  <a:pt x="990755" y="485152"/>
                  <a:pt x="995641" y="490038"/>
                  <a:pt x="995641" y="496066"/>
                </a:cubicBezTo>
                <a:cubicBezTo>
                  <a:pt x="995641" y="502093"/>
                  <a:pt x="990755" y="506980"/>
                  <a:pt x="984728" y="506980"/>
                </a:cubicBezTo>
                <a:cubicBezTo>
                  <a:pt x="978700" y="506980"/>
                  <a:pt x="973814" y="502093"/>
                  <a:pt x="973814" y="496066"/>
                </a:cubicBezTo>
                <a:cubicBezTo>
                  <a:pt x="973814" y="490038"/>
                  <a:pt x="978700" y="485152"/>
                  <a:pt x="984728" y="485152"/>
                </a:cubicBezTo>
                <a:close/>
                <a:moveTo>
                  <a:pt x="956483" y="485152"/>
                </a:moveTo>
                <a:cubicBezTo>
                  <a:pt x="962511" y="485152"/>
                  <a:pt x="967397" y="490038"/>
                  <a:pt x="967397" y="496066"/>
                </a:cubicBezTo>
                <a:cubicBezTo>
                  <a:pt x="967397" y="502093"/>
                  <a:pt x="962511" y="506980"/>
                  <a:pt x="956483" y="506980"/>
                </a:cubicBezTo>
                <a:cubicBezTo>
                  <a:pt x="950456" y="506980"/>
                  <a:pt x="945569" y="502093"/>
                  <a:pt x="945569" y="496066"/>
                </a:cubicBezTo>
                <a:cubicBezTo>
                  <a:pt x="945569" y="490038"/>
                  <a:pt x="950456" y="485152"/>
                  <a:pt x="956483" y="485152"/>
                </a:cubicBezTo>
                <a:close/>
                <a:moveTo>
                  <a:pt x="928237" y="485152"/>
                </a:moveTo>
                <a:cubicBezTo>
                  <a:pt x="934264" y="485152"/>
                  <a:pt x="939151" y="490038"/>
                  <a:pt x="939151" y="496066"/>
                </a:cubicBezTo>
                <a:cubicBezTo>
                  <a:pt x="939151" y="502093"/>
                  <a:pt x="934264" y="506980"/>
                  <a:pt x="928237" y="506980"/>
                </a:cubicBezTo>
                <a:cubicBezTo>
                  <a:pt x="922209" y="506980"/>
                  <a:pt x="917323" y="502093"/>
                  <a:pt x="917323" y="496066"/>
                </a:cubicBezTo>
                <a:cubicBezTo>
                  <a:pt x="917323" y="490038"/>
                  <a:pt x="922210" y="485152"/>
                  <a:pt x="928237" y="485152"/>
                </a:cubicBezTo>
                <a:close/>
                <a:moveTo>
                  <a:pt x="899992" y="485152"/>
                </a:moveTo>
                <a:cubicBezTo>
                  <a:pt x="906020" y="485152"/>
                  <a:pt x="910906" y="490038"/>
                  <a:pt x="910906" y="496066"/>
                </a:cubicBezTo>
                <a:cubicBezTo>
                  <a:pt x="910906" y="502093"/>
                  <a:pt x="906019" y="506980"/>
                  <a:pt x="899992" y="506980"/>
                </a:cubicBezTo>
                <a:cubicBezTo>
                  <a:pt x="893964" y="506980"/>
                  <a:pt x="889078" y="502093"/>
                  <a:pt x="889078" y="496066"/>
                </a:cubicBezTo>
                <a:cubicBezTo>
                  <a:pt x="889078" y="490038"/>
                  <a:pt x="893965" y="485152"/>
                  <a:pt x="899992" y="485152"/>
                </a:cubicBezTo>
                <a:close/>
                <a:moveTo>
                  <a:pt x="871746" y="485152"/>
                </a:moveTo>
                <a:cubicBezTo>
                  <a:pt x="877774" y="485152"/>
                  <a:pt x="882660" y="490038"/>
                  <a:pt x="882660" y="496066"/>
                </a:cubicBezTo>
                <a:cubicBezTo>
                  <a:pt x="882660" y="502093"/>
                  <a:pt x="877774" y="506980"/>
                  <a:pt x="871746" y="506980"/>
                </a:cubicBezTo>
                <a:cubicBezTo>
                  <a:pt x="865718" y="506980"/>
                  <a:pt x="860832" y="502093"/>
                  <a:pt x="860832" y="496066"/>
                </a:cubicBezTo>
                <a:cubicBezTo>
                  <a:pt x="860832" y="490038"/>
                  <a:pt x="865719" y="485152"/>
                  <a:pt x="871746" y="485152"/>
                </a:cubicBezTo>
                <a:close/>
                <a:moveTo>
                  <a:pt x="843501" y="485152"/>
                </a:moveTo>
                <a:cubicBezTo>
                  <a:pt x="849529" y="485152"/>
                  <a:pt x="854415" y="490038"/>
                  <a:pt x="854415" y="496066"/>
                </a:cubicBezTo>
                <a:cubicBezTo>
                  <a:pt x="854415" y="502093"/>
                  <a:pt x="849529" y="506980"/>
                  <a:pt x="843501" y="506980"/>
                </a:cubicBezTo>
                <a:cubicBezTo>
                  <a:pt x="837474" y="506980"/>
                  <a:pt x="832587" y="502093"/>
                  <a:pt x="832587" y="496066"/>
                </a:cubicBezTo>
                <a:cubicBezTo>
                  <a:pt x="832587" y="490038"/>
                  <a:pt x="837474" y="485152"/>
                  <a:pt x="843501" y="485152"/>
                </a:cubicBezTo>
                <a:close/>
                <a:moveTo>
                  <a:pt x="815255" y="485152"/>
                </a:moveTo>
                <a:cubicBezTo>
                  <a:pt x="821282" y="485152"/>
                  <a:pt x="826168" y="490038"/>
                  <a:pt x="826168" y="496066"/>
                </a:cubicBezTo>
                <a:cubicBezTo>
                  <a:pt x="826168" y="502093"/>
                  <a:pt x="821282" y="506980"/>
                  <a:pt x="815255" y="506980"/>
                </a:cubicBezTo>
                <a:cubicBezTo>
                  <a:pt x="809227" y="506980"/>
                  <a:pt x="804341" y="502093"/>
                  <a:pt x="804341" y="496066"/>
                </a:cubicBezTo>
                <a:cubicBezTo>
                  <a:pt x="804341" y="490038"/>
                  <a:pt x="809227" y="485152"/>
                  <a:pt x="815255" y="485152"/>
                </a:cubicBezTo>
                <a:close/>
                <a:moveTo>
                  <a:pt x="787010" y="485152"/>
                </a:moveTo>
                <a:cubicBezTo>
                  <a:pt x="793038" y="485152"/>
                  <a:pt x="797924" y="490038"/>
                  <a:pt x="797924" y="496066"/>
                </a:cubicBezTo>
                <a:cubicBezTo>
                  <a:pt x="797924" y="502093"/>
                  <a:pt x="793038" y="506980"/>
                  <a:pt x="787010" y="506980"/>
                </a:cubicBezTo>
                <a:cubicBezTo>
                  <a:pt x="780983" y="506980"/>
                  <a:pt x="776096" y="502093"/>
                  <a:pt x="776096" y="496066"/>
                </a:cubicBezTo>
                <a:cubicBezTo>
                  <a:pt x="776096" y="490038"/>
                  <a:pt x="780983" y="485152"/>
                  <a:pt x="787010" y="485152"/>
                </a:cubicBezTo>
                <a:close/>
                <a:moveTo>
                  <a:pt x="758764" y="485152"/>
                </a:moveTo>
                <a:cubicBezTo>
                  <a:pt x="764791" y="485152"/>
                  <a:pt x="769678" y="490038"/>
                  <a:pt x="769678" y="496066"/>
                </a:cubicBezTo>
                <a:cubicBezTo>
                  <a:pt x="769678" y="502093"/>
                  <a:pt x="764791" y="506980"/>
                  <a:pt x="758764" y="506980"/>
                </a:cubicBezTo>
                <a:cubicBezTo>
                  <a:pt x="752736" y="506980"/>
                  <a:pt x="747850" y="502093"/>
                  <a:pt x="747850" y="496066"/>
                </a:cubicBezTo>
                <a:cubicBezTo>
                  <a:pt x="747850" y="490038"/>
                  <a:pt x="752736" y="485152"/>
                  <a:pt x="758764" y="485152"/>
                </a:cubicBezTo>
                <a:close/>
                <a:moveTo>
                  <a:pt x="730517" y="485152"/>
                </a:moveTo>
                <a:cubicBezTo>
                  <a:pt x="736545" y="485152"/>
                  <a:pt x="741431" y="490038"/>
                  <a:pt x="741431" y="496066"/>
                </a:cubicBezTo>
                <a:cubicBezTo>
                  <a:pt x="741431" y="502093"/>
                  <a:pt x="736545" y="506980"/>
                  <a:pt x="730517" y="506980"/>
                </a:cubicBezTo>
                <a:cubicBezTo>
                  <a:pt x="724490" y="506980"/>
                  <a:pt x="719604" y="502093"/>
                  <a:pt x="719604" y="496066"/>
                </a:cubicBezTo>
                <a:cubicBezTo>
                  <a:pt x="719604" y="490038"/>
                  <a:pt x="724490" y="485152"/>
                  <a:pt x="730517" y="485152"/>
                </a:cubicBezTo>
                <a:close/>
                <a:moveTo>
                  <a:pt x="702273" y="485152"/>
                </a:moveTo>
                <a:cubicBezTo>
                  <a:pt x="708300" y="485152"/>
                  <a:pt x="713187" y="490038"/>
                  <a:pt x="713187" y="496066"/>
                </a:cubicBezTo>
                <a:cubicBezTo>
                  <a:pt x="713187" y="502093"/>
                  <a:pt x="708300" y="506980"/>
                  <a:pt x="702273" y="506980"/>
                </a:cubicBezTo>
                <a:cubicBezTo>
                  <a:pt x="696245" y="506980"/>
                  <a:pt x="691359" y="502093"/>
                  <a:pt x="691359" y="496066"/>
                </a:cubicBezTo>
                <a:cubicBezTo>
                  <a:pt x="691359" y="490038"/>
                  <a:pt x="696245" y="485152"/>
                  <a:pt x="702273" y="485152"/>
                </a:cubicBezTo>
                <a:close/>
                <a:moveTo>
                  <a:pt x="674027" y="485152"/>
                </a:moveTo>
                <a:cubicBezTo>
                  <a:pt x="680054" y="485152"/>
                  <a:pt x="684940" y="490038"/>
                  <a:pt x="684940" y="496066"/>
                </a:cubicBezTo>
                <a:cubicBezTo>
                  <a:pt x="684940" y="502093"/>
                  <a:pt x="680054" y="506980"/>
                  <a:pt x="674027" y="506980"/>
                </a:cubicBezTo>
                <a:cubicBezTo>
                  <a:pt x="667999" y="506980"/>
                  <a:pt x="663113" y="502093"/>
                  <a:pt x="663113" y="496066"/>
                </a:cubicBezTo>
                <a:cubicBezTo>
                  <a:pt x="663113" y="490038"/>
                  <a:pt x="667999" y="485152"/>
                  <a:pt x="674027" y="485152"/>
                </a:cubicBezTo>
                <a:close/>
                <a:moveTo>
                  <a:pt x="645782" y="485152"/>
                </a:moveTo>
                <a:cubicBezTo>
                  <a:pt x="651809" y="485152"/>
                  <a:pt x="656696" y="490038"/>
                  <a:pt x="656696" y="496066"/>
                </a:cubicBezTo>
                <a:cubicBezTo>
                  <a:pt x="656696" y="502093"/>
                  <a:pt x="651810" y="506980"/>
                  <a:pt x="645782" y="506980"/>
                </a:cubicBezTo>
                <a:cubicBezTo>
                  <a:pt x="639754" y="506980"/>
                  <a:pt x="634868" y="502093"/>
                  <a:pt x="634868" y="496066"/>
                </a:cubicBezTo>
                <a:cubicBezTo>
                  <a:pt x="634868" y="490038"/>
                  <a:pt x="639754" y="485152"/>
                  <a:pt x="645782" y="485152"/>
                </a:cubicBezTo>
                <a:close/>
                <a:moveTo>
                  <a:pt x="617535" y="485152"/>
                </a:moveTo>
                <a:cubicBezTo>
                  <a:pt x="623563" y="485152"/>
                  <a:pt x="628449" y="490038"/>
                  <a:pt x="628449" y="496066"/>
                </a:cubicBezTo>
                <a:cubicBezTo>
                  <a:pt x="628449" y="502093"/>
                  <a:pt x="623563" y="506980"/>
                  <a:pt x="617535" y="506980"/>
                </a:cubicBezTo>
                <a:cubicBezTo>
                  <a:pt x="611508" y="506980"/>
                  <a:pt x="606622" y="502093"/>
                  <a:pt x="606622" y="496066"/>
                </a:cubicBezTo>
                <a:cubicBezTo>
                  <a:pt x="606622" y="490038"/>
                  <a:pt x="611508" y="485152"/>
                  <a:pt x="617535" y="485152"/>
                </a:cubicBezTo>
                <a:close/>
                <a:moveTo>
                  <a:pt x="589291" y="485152"/>
                </a:moveTo>
                <a:cubicBezTo>
                  <a:pt x="595319" y="485152"/>
                  <a:pt x="600205" y="490038"/>
                  <a:pt x="600205" y="496066"/>
                </a:cubicBezTo>
                <a:cubicBezTo>
                  <a:pt x="600205" y="502093"/>
                  <a:pt x="595319" y="506980"/>
                  <a:pt x="589291" y="506980"/>
                </a:cubicBezTo>
                <a:cubicBezTo>
                  <a:pt x="583263" y="506980"/>
                  <a:pt x="578377" y="502093"/>
                  <a:pt x="578377" y="496066"/>
                </a:cubicBezTo>
                <a:cubicBezTo>
                  <a:pt x="578377" y="490038"/>
                  <a:pt x="583263" y="485152"/>
                  <a:pt x="589291" y="485152"/>
                </a:cubicBezTo>
                <a:close/>
                <a:moveTo>
                  <a:pt x="561045" y="485152"/>
                </a:moveTo>
                <a:cubicBezTo>
                  <a:pt x="567072" y="485152"/>
                  <a:pt x="571958" y="490038"/>
                  <a:pt x="571958" y="496066"/>
                </a:cubicBezTo>
                <a:cubicBezTo>
                  <a:pt x="571958" y="502093"/>
                  <a:pt x="567072" y="506980"/>
                  <a:pt x="561045" y="506980"/>
                </a:cubicBezTo>
                <a:cubicBezTo>
                  <a:pt x="555017" y="506980"/>
                  <a:pt x="550131" y="502093"/>
                  <a:pt x="550131" y="496066"/>
                </a:cubicBezTo>
                <a:cubicBezTo>
                  <a:pt x="550131" y="490038"/>
                  <a:pt x="555017" y="485152"/>
                  <a:pt x="561045" y="485152"/>
                </a:cubicBezTo>
                <a:close/>
                <a:moveTo>
                  <a:pt x="532800" y="485152"/>
                </a:moveTo>
                <a:cubicBezTo>
                  <a:pt x="538828" y="485152"/>
                  <a:pt x="543714" y="490038"/>
                  <a:pt x="543714" y="496066"/>
                </a:cubicBezTo>
                <a:cubicBezTo>
                  <a:pt x="543714" y="502093"/>
                  <a:pt x="538828" y="506980"/>
                  <a:pt x="532800" y="506980"/>
                </a:cubicBezTo>
                <a:cubicBezTo>
                  <a:pt x="526773" y="506980"/>
                  <a:pt x="521886" y="502093"/>
                  <a:pt x="521886" y="496066"/>
                </a:cubicBezTo>
                <a:cubicBezTo>
                  <a:pt x="521886" y="490038"/>
                  <a:pt x="526773" y="485152"/>
                  <a:pt x="532800" y="485152"/>
                </a:cubicBezTo>
                <a:close/>
                <a:moveTo>
                  <a:pt x="504554" y="485152"/>
                </a:moveTo>
                <a:cubicBezTo>
                  <a:pt x="510581" y="485152"/>
                  <a:pt x="515468" y="490038"/>
                  <a:pt x="515468" y="496066"/>
                </a:cubicBezTo>
                <a:cubicBezTo>
                  <a:pt x="515468" y="502093"/>
                  <a:pt x="510581" y="506980"/>
                  <a:pt x="504554" y="506980"/>
                </a:cubicBezTo>
                <a:cubicBezTo>
                  <a:pt x="498526" y="506980"/>
                  <a:pt x="493640" y="502093"/>
                  <a:pt x="493640" y="496066"/>
                </a:cubicBezTo>
                <a:cubicBezTo>
                  <a:pt x="493640" y="490038"/>
                  <a:pt x="498526" y="485152"/>
                  <a:pt x="504554" y="485152"/>
                </a:cubicBezTo>
                <a:close/>
                <a:moveTo>
                  <a:pt x="476309" y="485152"/>
                </a:moveTo>
                <a:cubicBezTo>
                  <a:pt x="482336" y="485152"/>
                  <a:pt x="487223" y="490038"/>
                  <a:pt x="487223" y="496066"/>
                </a:cubicBezTo>
                <a:cubicBezTo>
                  <a:pt x="487223" y="502093"/>
                  <a:pt x="482337" y="506980"/>
                  <a:pt x="476309" y="506980"/>
                </a:cubicBezTo>
                <a:cubicBezTo>
                  <a:pt x="470281" y="506980"/>
                  <a:pt x="465395" y="502093"/>
                  <a:pt x="465395" y="496066"/>
                </a:cubicBezTo>
                <a:cubicBezTo>
                  <a:pt x="465395" y="490038"/>
                  <a:pt x="470281" y="485152"/>
                  <a:pt x="476309" y="485152"/>
                </a:cubicBezTo>
                <a:close/>
                <a:moveTo>
                  <a:pt x="448063" y="485152"/>
                </a:moveTo>
                <a:cubicBezTo>
                  <a:pt x="454090" y="485152"/>
                  <a:pt x="458976" y="490038"/>
                  <a:pt x="458976" y="496066"/>
                </a:cubicBezTo>
                <a:cubicBezTo>
                  <a:pt x="458976" y="502093"/>
                  <a:pt x="454091" y="506980"/>
                  <a:pt x="448063" y="506980"/>
                </a:cubicBezTo>
                <a:cubicBezTo>
                  <a:pt x="442035" y="506980"/>
                  <a:pt x="437149" y="502093"/>
                  <a:pt x="437149" y="496066"/>
                </a:cubicBezTo>
                <a:cubicBezTo>
                  <a:pt x="437149" y="490038"/>
                  <a:pt x="442035" y="485152"/>
                  <a:pt x="448063" y="485152"/>
                </a:cubicBezTo>
                <a:close/>
                <a:moveTo>
                  <a:pt x="419818" y="485152"/>
                </a:moveTo>
                <a:cubicBezTo>
                  <a:pt x="425846" y="485152"/>
                  <a:pt x="430732" y="490038"/>
                  <a:pt x="430732" y="496066"/>
                </a:cubicBezTo>
                <a:cubicBezTo>
                  <a:pt x="430732" y="502093"/>
                  <a:pt x="425846" y="506980"/>
                  <a:pt x="419818" y="506980"/>
                </a:cubicBezTo>
                <a:cubicBezTo>
                  <a:pt x="413791" y="506980"/>
                  <a:pt x="408904" y="502093"/>
                  <a:pt x="408904" y="496066"/>
                </a:cubicBezTo>
                <a:cubicBezTo>
                  <a:pt x="408904" y="490038"/>
                  <a:pt x="413791" y="485152"/>
                  <a:pt x="419818" y="485152"/>
                </a:cubicBezTo>
                <a:close/>
                <a:moveTo>
                  <a:pt x="391572" y="485152"/>
                </a:moveTo>
                <a:cubicBezTo>
                  <a:pt x="397599" y="485152"/>
                  <a:pt x="402485" y="490038"/>
                  <a:pt x="402485" y="496066"/>
                </a:cubicBezTo>
                <a:cubicBezTo>
                  <a:pt x="402485" y="502093"/>
                  <a:pt x="397599" y="506980"/>
                  <a:pt x="391572" y="506980"/>
                </a:cubicBezTo>
                <a:cubicBezTo>
                  <a:pt x="385544" y="506980"/>
                  <a:pt x="380658" y="502093"/>
                  <a:pt x="380658" y="496066"/>
                </a:cubicBezTo>
                <a:cubicBezTo>
                  <a:pt x="380658" y="490038"/>
                  <a:pt x="385544" y="485152"/>
                  <a:pt x="391572" y="485152"/>
                </a:cubicBezTo>
                <a:close/>
                <a:moveTo>
                  <a:pt x="363327" y="485152"/>
                </a:moveTo>
                <a:cubicBezTo>
                  <a:pt x="369354" y="485152"/>
                  <a:pt x="374241" y="490038"/>
                  <a:pt x="374241" y="496066"/>
                </a:cubicBezTo>
                <a:cubicBezTo>
                  <a:pt x="374241" y="502093"/>
                  <a:pt x="369355" y="506980"/>
                  <a:pt x="363327" y="506980"/>
                </a:cubicBezTo>
                <a:cubicBezTo>
                  <a:pt x="357300" y="506980"/>
                  <a:pt x="352413" y="502093"/>
                  <a:pt x="352413" y="496066"/>
                </a:cubicBezTo>
                <a:cubicBezTo>
                  <a:pt x="352413" y="490038"/>
                  <a:pt x="357300" y="485152"/>
                  <a:pt x="363327" y="485152"/>
                </a:cubicBezTo>
                <a:close/>
                <a:moveTo>
                  <a:pt x="335081" y="485152"/>
                </a:moveTo>
                <a:cubicBezTo>
                  <a:pt x="341108" y="485152"/>
                  <a:pt x="345995" y="490038"/>
                  <a:pt x="345995" y="496066"/>
                </a:cubicBezTo>
                <a:cubicBezTo>
                  <a:pt x="345995" y="502093"/>
                  <a:pt x="341108" y="506980"/>
                  <a:pt x="335081" y="506980"/>
                </a:cubicBezTo>
                <a:cubicBezTo>
                  <a:pt x="329053" y="506980"/>
                  <a:pt x="324167" y="502093"/>
                  <a:pt x="324167" y="496066"/>
                </a:cubicBezTo>
                <a:cubicBezTo>
                  <a:pt x="324167" y="490038"/>
                  <a:pt x="329053" y="485152"/>
                  <a:pt x="335081" y="485152"/>
                </a:cubicBezTo>
                <a:close/>
                <a:moveTo>
                  <a:pt x="306836" y="485152"/>
                </a:moveTo>
                <a:cubicBezTo>
                  <a:pt x="312864" y="485152"/>
                  <a:pt x="317750" y="490038"/>
                  <a:pt x="317750" y="496066"/>
                </a:cubicBezTo>
                <a:cubicBezTo>
                  <a:pt x="317750" y="502093"/>
                  <a:pt x="312864" y="506980"/>
                  <a:pt x="306836" y="506980"/>
                </a:cubicBezTo>
                <a:cubicBezTo>
                  <a:pt x="300809" y="506980"/>
                  <a:pt x="295922" y="502093"/>
                  <a:pt x="295922" y="496066"/>
                </a:cubicBezTo>
                <a:cubicBezTo>
                  <a:pt x="295922" y="490038"/>
                  <a:pt x="300809" y="485152"/>
                  <a:pt x="306836" y="485152"/>
                </a:cubicBezTo>
                <a:close/>
                <a:moveTo>
                  <a:pt x="278590" y="485152"/>
                </a:moveTo>
                <a:cubicBezTo>
                  <a:pt x="284617" y="485152"/>
                  <a:pt x="289504" y="490038"/>
                  <a:pt x="289504" y="496066"/>
                </a:cubicBezTo>
                <a:cubicBezTo>
                  <a:pt x="289504" y="502093"/>
                  <a:pt x="284617" y="506980"/>
                  <a:pt x="278590" y="506980"/>
                </a:cubicBezTo>
                <a:cubicBezTo>
                  <a:pt x="272562" y="506980"/>
                  <a:pt x="267676" y="502093"/>
                  <a:pt x="267676" y="496066"/>
                </a:cubicBezTo>
                <a:cubicBezTo>
                  <a:pt x="267676" y="490038"/>
                  <a:pt x="272562" y="485152"/>
                  <a:pt x="278590" y="485152"/>
                </a:cubicBezTo>
                <a:close/>
                <a:moveTo>
                  <a:pt x="250345" y="485152"/>
                </a:moveTo>
                <a:cubicBezTo>
                  <a:pt x="256373" y="485152"/>
                  <a:pt x="261259" y="490038"/>
                  <a:pt x="261259" y="496066"/>
                </a:cubicBezTo>
                <a:cubicBezTo>
                  <a:pt x="261259" y="502093"/>
                  <a:pt x="256373" y="506980"/>
                  <a:pt x="250345" y="506980"/>
                </a:cubicBezTo>
                <a:cubicBezTo>
                  <a:pt x="244318" y="506980"/>
                  <a:pt x="239431" y="502093"/>
                  <a:pt x="239431" y="496066"/>
                </a:cubicBezTo>
                <a:cubicBezTo>
                  <a:pt x="239431" y="490038"/>
                  <a:pt x="244318" y="485152"/>
                  <a:pt x="250345" y="485152"/>
                </a:cubicBezTo>
                <a:close/>
                <a:moveTo>
                  <a:pt x="222099" y="485152"/>
                </a:moveTo>
                <a:cubicBezTo>
                  <a:pt x="228126" y="485152"/>
                  <a:pt x="233013" y="490038"/>
                  <a:pt x="233013" y="496066"/>
                </a:cubicBezTo>
                <a:cubicBezTo>
                  <a:pt x="233013" y="502093"/>
                  <a:pt x="228126" y="506980"/>
                  <a:pt x="222099" y="506980"/>
                </a:cubicBezTo>
                <a:cubicBezTo>
                  <a:pt x="216071" y="506980"/>
                  <a:pt x="211185" y="502093"/>
                  <a:pt x="211185" y="496066"/>
                </a:cubicBezTo>
                <a:cubicBezTo>
                  <a:pt x="211185" y="490038"/>
                  <a:pt x="216071" y="485152"/>
                  <a:pt x="222099" y="485152"/>
                </a:cubicBezTo>
                <a:close/>
                <a:moveTo>
                  <a:pt x="193854" y="485152"/>
                </a:moveTo>
                <a:cubicBezTo>
                  <a:pt x="199882" y="485152"/>
                  <a:pt x="204768" y="490038"/>
                  <a:pt x="204768" y="496066"/>
                </a:cubicBezTo>
                <a:cubicBezTo>
                  <a:pt x="204768" y="502093"/>
                  <a:pt x="199882" y="506980"/>
                  <a:pt x="193854" y="506980"/>
                </a:cubicBezTo>
                <a:cubicBezTo>
                  <a:pt x="187827" y="506980"/>
                  <a:pt x="182941" y="502093"/>
                  <a:pt x="182941" y="496066"/>
                </a:cubicBezTo>
                <a:cubicBezTo>
                  <a:pt x="182941" y="490038"/>
                  <a:pt x="187827" y="485152"/>
                  <a:pt x="193854" y="485152"/>
                </a:cubicBezTo>
                <a:close/>
                <a:moveTo>
                  <a:pt x="165608" y="485152"/>
                </a:moveTo>
                <a:cubicBezTo>
                  <a:pt x="171635" y="485152"/>
                  <a:pt x="176521" y="490038"/>
                  <a:pt x="176521" y="496066"/>
                </a:cubicBezTo>
                <a:lnTo>
                  <a:pt x="167578" y="505010"/>
                </a:lnTo>
                <a:lnTo>
                  <a:pt x="161864" y="503236"/>
                </a:lnTo>
                <a:lnTo>
                  <a:pt x="154694" y="496066"/>
                </a:lnTo>
                <a:cubicBezTo>
                  <a:pt x="154694" y="490038"/>
                  <a:pt x="159580" y="485152"/>
                  <a:pt x="165608" y="485152"/>
                </a:cubicBezTo>
                <a:close/>
                <a:moveTo>
                  <a:pt x="137363" y="485152"/>
                </a:moveTo>
                <a:cubicBezTo>
                  <a:pt x="143391" y="485152"/>
                  <a:pt x="148277" y="490038"/>
                  <a:pt x="148277" y="496066"/>
                </a:cubicBezTo>
                <a:lnTo>
                  <a:pt x="146024" y="498319"/>
                </a:lnTo>
                <a:lnTo>
                  <a:pt x="136288" y="495297"/>
                </a:lnTo>
                <a:lnTo>
                  <a:pt x="130409" y="492106"/>
                </a:lnTo>
                <a:close/>
                <a:moveTo>
                  <a:pt x="4868412" y="460902"/>
                </a:moveTo>
                <a:lnTo>
                  <a:pt x="4878493" y="470983"/>
                </a:lnTo>
                <a:lnTo>
                  <a:pt x="4873960" y="474723"/>
                </a:lnTo>
                <a:lnTo>
                  <a:pt x="4865448" y="479343"/>
                </a:lnTo>
                <a:lnTo>
                  <a:pt x="4857710" y="471605"/>
                </a:lnTo>
                <a:cubicBezTo>
                  <a:pt x="4857710" y="465693"/>
                  <a:pt x="4862501" y="460902"/>
                  <a:pt x="4868412" y="460902"/>
                </a:cubicBezTo>
                <a:close/>
                <a:moveTo>
                  <a:pt x="4840166" y="460902"/>
                </a:moveTo>
                <a:cubicBezTo>
                  <a:pt x="4846077" y="460902"/>
                  <a:pt x="4850869" y="465693"/>
                  <a:pt x="4850869" y="471605"/>
                </a:cubicBezTo>
                <a:cubicBezTo>
                  <a:pt x="4850869" y="477516"/>
                  <a:pt x="4846077" y="482307"/>
                  <a:pt x="4840166" y="482307"/>
                </a:cubicBezTo>
                <a:cubicBezTo>
                  <a:pt x="4834255" y="482307"/>
                  <a:pt x="4829463" y="477516"/>
                  <a:pt x="4829463" y="471605"/>
                </a:cubicBezTo>
                <a:cubicBezTo>
                  <a:pt x="4829463" y="465693"/>
                  <a:pt x="4834255" y="460902"/>
                  <a:pt x="4840166" y="460902"/>
                </a:cubicBezTo>
                <a:close/>
                <a:moveTo>
                  <a:pt x="4811921" y="460902"/>
                </a:moveTo>
                <a:cubicBezTo>
                  <a:pt x="4817832" y="460902"/>
                  <a:pt x="4822624" y="465693"/>
                  <a:pt x="4822624" y="471605"/>
                </a:cubicBezTo>
                <a:cubicBezTo>
                  <a:pt x="4822624" y="477516"/>
                  <a:pt x="4817832" y="482307"/>
                  <a:pt x="4811921" y="482307"/>
                </a:cubicBezTo>
                <a:cubicBezTo>
                  <a:pt x="4806010" y="482307"/>
                  <a:pt x="4801218" y="477516"/>
                  <a:pt x="4801218" y="471605"/>
                </a:cubicBezTo>
                <a:cubicBezTo>
                  <a:pt x="4801218" y="465693"/>
                  <a:pt x="4806010" y="460902"/>
                  <a:pt x="4811921" y="460902"/>
                </a:cubicBezTo>
                <a:close/>
                <a:moveTo>
                  <a:pt x="4783675" y="460902"/>
                </a:moveTo>
                <a:cubicBezTo>
                  <a:pt x="4789586" y="460902"/>
                  <a:pt x="4794378" y="465693"/>
                  <a:pt x="4794378" y="471605"/>
                </a:cubicBezTo>
                <a:cubicBezTo>
                  <a:pt x="4794378" y="477516"/>
                  <a:pt x="4789586" y="482307"/>
                  <a:pt x="4783675" y="482307"/>
                </a:cubicBezTo>
                <a:cubicBezTo>
                  <a:pt x="4777764" y="482307"/>
                  <a:pt x="4772972" y="477516"/>
                  <a:pt x="4772972" y="471605"/>
                </a:cubicBezTo>
                <a:cubicBezTo>
                  <a:pt x="4772972" y="465693"/>
                  <a:pt x="4777764" y="460902"/>
                  <a:pt x="4783675" y="460902"/>
                </a:cubicBezTo>
                <a:close/>
                <a:moveTo>
                  <a:pt x="4755430" y="460902"/>
                </a:moveTo>
                <a:cubicBezTo>
                  <a:pt x="4761341" y="460902"/>
                  <a:pt x="4766133" y="465693"/>
                  <a:pt x="4766133" y="471605"/>
                </a:cubicBezTo>
                <a:cubicBezTo>
                  <a:pt x="4766133" y="477516"/>
                  <a:pt x="4761341" y="482307"/>
                  <a:pt x="4755430" y="482307"/>
                </a:cubicBezTo>
                <a:cubicBezTo>
                  <a:pt x="4749519" y="482307"/>
                  <a:pt x="4744728" y="477516"/>
                  <a:pt x="4744728" y="471605"/>
                </a:cubicBezTo>
                <a:cubicBezTo>
                  <a:pt x="4744728" y="465693"/>
                  <a:pt x="4749519" y="460902"/>
                  <a:pt x="4755430" y="460902"/>
                </a:cubicBezTo>
                <a:close/>
                <a:moveTo>
                  <a:pt x="4727184" y="460902"/>
                </a:moveTo>
                <a:cubicBezTo>
                  <a:pt x="4733095" y="460902"/>
                  <a:pt x="4737887" y="465693"/>
                  <a:pt x="4737887" y="471605"/>
                </a:cubicBezTo>
                <a:cubicBezTo>
                  <a:pt x="4737887" y="477516"/>
                  <a:pt x="4733095" y="482307"/>
                  <a:pt x="4727184" y="482307"/>
                </a:cubicBezTo>
                <a:cubicBezTo>
                  <a:pt x="4721273" y="482307"/>
                  <a:pt x="4716481" y="477516"/>
                  <a:pt x="4716481" y="471605"/>
                </a:cubicBezTo>
                <a:cubicBezTo>
                  <a:pt x="4716481" y="465693"/>
                  <a:pt x="4721273" y="460902"/>
                  <a:pt x="4727184" y="460902"/>
                </a:cubicBezTo>
                <a:close/>
                <a:moveTo>
                  <a:pt x="4698939" y="460902"/>
                </a:moveTo>
                <a:cubicBezTo>
                  <a:pt x="4704850" y="460902"/>
                  <a:pt x="4709642" y="465693"/>
                  <a:pt x="4709642" y="471605"/>
                </a:cubicBezTo>
                <a:cubicBezTo>
                  <a:pt x="4709642" y="477516"/>
                  <a:pt x="4704850" y="482307"/>
                  <a:pt x="4698939" y="482307"/>
                </a:cubicBezTo>
                <a:cubicBezTo>
                  <a:pt x="4693028" y="482307"/>
                  <a:pt x="4688236" y="477516"/>
                  <a:pt x="4688236" y="471605"/>
                </a:cubicBezTo>
                <a:cubicBezTo>
                  <a:pt x="4688236" y="465693"/>
                  <a:pt x="4693028" y="460902"/>
                  <a:pt x="4698939" y="460902"/>
                </a:cubicBezTo>
                <a:close/>
                <a:moveTo>
                  <a:pt x="4670693" y="460902"/>
                </a:moveTo>
                <a:cubicBezTo>
                  <a:pt x="4676604" y="460902"/>
                  <a:pt x="4681396" y="465693"/>
                  <a:pt x="4681396" y="471605"/>
                </a:cubicBezTo>
                <a:cubicBezTo>
                  <a:pt x="4681396" y="477516"/>
                  <a:pt x="4676604" y="482307"/>
                  <a:pt x="4670693" y="482307"/>
                </a:cubicBezTo>
                <a:cubicBezTo>
                  <a:pt x="4664782" y="482307"/>
                  <a:pt x="4659990" y="477516"/>
                  <a:pt x="4659990" y="471605"/>
                </a:cubicBezTo>
                <a:cubicBezTo>
                  <a:pt x="4659990" y="465693"/>
                  <a:pt x="4664782" y="460902"/>
                  <a:pt x="4670693" y="460902"/>
                </a:cubicBezTo>
                <a:close/>
                <a:moveTo>
                  <a:pt x="4642448" y="460902"/>
                </a:moveTo>
                <a:cubicBezTo>
                  <a:pt x="4648359" y="460902"/>
                  <a:pt x="4653151" y="465693"/>
                  <a:pt x="4653151" y="471605"/>
                </a:cubicBezTo>
                <a:cubicBezTo>
                  <a:pt x="4653151" y="477516"/>
                  <a:pt x="4648359" y="482307"/>
                  <a:pt x="4642448" y="482307"/>
                </a:cubicBezTo>
                <a:cubicBezTo>
                  <a:pt x="4636537" y="482307"/>
                  <a:pt x="4631745" y="477516"/>
                  <a:pt x="4631745" y="471605"/>
                </a:cubicBezTo>
                <a:cubicBezTo>
                  <a:pt x="4631745" y="465693"/>
                  <a:pt x="4636537" y="460902"/>
                  <a:pt x="4642448" y="460902"/>
                </a:cubicBezTo>
                <a:close/>
                <a:moveTo>
                  <a:pt x="4614202" y="460902"/>
                </a:moveTo>
                <a:cubicBezTo>
                  <a:pt x="4620113" y="460902"/>
                  <a:pt x="4624905" y="465693"/>
                  <a:pt x="4624905" y="471605"/>
                </a:cubicBezTo>
                <a:cubicBezTo>
                  <a:pt x="4624905" y="477516"/>
                  <a:pt x="4620113" y="482307"/>
                  <a:pt x="4614202" y="482307"/>
                </a:cubicBezTo>
                <a:cubicBezTo>
                  <a:pt x="4608291" y="482307"/>
                  <a:pt x="4603499" y="477516"/>
                  <a:pt x="4603499" y="471605"/>
                </a:cubicBezTo>
                <a:cubicBezTo>
                  <a:pt x="4603499" y="465693"/>
                  <a:pt x="4608291" y="460902"/>
                  <a:pt x="4614202" y="460902"/>
                </a:cubicBezTo>
                <a:close/>
                <a:moveTo>
                  <a:pt x="4585957" y="460902"/>
                </a:moveTo>
                <a:cubicBezTo>
                  <a:pt x="4591868" y="460902"/>
                  <a:pt x="4596660" y="465693"/>
                  <a:pt x="4596660" y="471605"/>
                </a:cubicBezTo>
                <a:cubicBezTo>
                  <a:pt x="4596660" y="477516"/>
                  <a:pt x="4591868" y="482307"/>
                  <a:pt x="4585957" y="482307"/>
                </a:cubicBezTo>
                <a:cubicBezTo>
                  <a:pt x="4580046" y="482307"/>
                  <a:pt x="4575254" y="477516"/>
                  <a:pt x="4575254" y="471605"/>
                </a:cubicBezTo>
                <a:cubicBezTo>
                  <a:pt x="4575254" y="465693"/>
                  <a:pt x="4580046" y="460902"/>
                  <a:pt x="4585957" y="460902"/>
                </a:cubicBezTo>
                <a:close/>
                <a:moveTo>
                  <a:pt x="4557711" y="460902"/>
                </a:moveTo>
                <a:cubicBezTo>
                  <a:pt x="4563622" y="460902"/>
                  <a:pt x="4568414" y="465693"/>
                  <a:pt x="4568414" y="471605"/>
                </a:cubicBezTo>
                <a:cubicBezTo>
                  <a:pt x="4568414" y="477516"/>
                  <a:pt x="4563622" y="482307"/>
                  <a:pt x="4557711" y="482307"/>
                </a:cubicBezTo>
                <a:cubicBezTo>
                  <a:pt x="4551800" y="482307"/>
                  <a:pt x="4547008" y="477516"/>
                  <a:pt x="4547008" y="471605"/>
                </a:cubicBezTo>
                <a:cubicBezTo>
                  <a:pt x="4547008" y="465693"/>
                  <a:pt x="4551800" y="460902"/>
                  <a:pt x="4557711" y="460902"/>
                </a:cubicBezTo>
                <a:close/>
                <a:moveTo>
                  <a:pt x="4529466" y="460902"/>
                </a:moveTo>
                <a:cubicBezTo>
                  <a:pt x="4535377" y="460902"/>
                  <a:pt x="4540169" y="465693"/>
                  <a:pt x="4540169" y="471605"/>
                </a:cubicBezTo>
                <a:cubicBezTo>
                  <a:pt x="4540169" y="477516"/>
                  <a:pt x="4535377" y="482307"/>
                  <a:pt x="4529466" y="482307"/>
                </a:cubicBezTo>
                <a:cubicBezTo>
                  <a:pt x="4523555" y="482307"/>
                  <a:pt x="4518763" y="477516"/>
                  <a:pt x="4518763" y="471605"/>
                </a:cubicBezTo>
                <a:cubicBezTo>
                  <a:pt x="4518763" y="465693"/>
                  <a:pt x="4523555" y="460902"/>
                  <a:pt x="4529466" y="460902"/>
                </a:cubicBezTo>
                <a:close/>
                <a:moveTo>
                  <a:pt x="4501220" y="460902"/>
                </a:moveTo>
                <a:cubicBezTo>
                  <a:pt x="4507131" y="460902"/>
                  <a:pt x="4511923" y="465693"/>
                  <a:pt x="4511923" y="471605"/>
                </a:cubicBezTo>
                <a:cubicBezTo>
                  <a:pt x="4511923" y="477516"/>
                  <a:pt x="4507131" y="482307"/>
                  <a:pt x="4501220" y="482307"/>
                </a:cubicBezTo>
                <a:cubicBezTo>
                  <a:pt x="4495309" y="482307"/>
                  <a:pt x="4490517" y="477516"/>
                  <a:pt x="4490517" y="471605"/>
                </a:cubicBezTo>
                <a:cubicBezTo>
                  <a:pt x="4490517" y="465693"/>
                  <a:pt x="4495309" y="460902"/>
                  <a:pt x="4501220" y="460902"/>
                </a:cubicBezTo>
                <a:close/>
                <a:moveTo>
                  <a:pt x="4472975" y="460902"/>
                </a:moveTo>
                <a:cubicBezTo>
                  <a:pt x="4478886" y="460902"/>
                  <a:pt x="4483678" y="465693"/>
                  <a:pt x="4483678" y="471605"/>
                </a:cubicBezTo>
                <a:cubicBezTo>
                  <a:pt x="4483678" y="477516"/>
                  <a:pt x="4478886" y="482307"/>
                  <a:pt x="4472975" y="482307"/>
                </a:cubicBezTo>
                <a:cubicBezTo>
                  <a:pt x="4467064" y="482307"/>
                  <a:pt x="4462273" y="477516"/>
                  <a:pt x="4462273" y="471605"/>
                </a:cubicBezTo>
                <a:cubicBezTo>
                  <a:pt x="4462273" y="465693"/>
                  <a:pt x="4467064" y="460902"/>
                  <a:pt x="4472975" y="460902"/>
                </a:cubicBezTo>
                <a:close/>
                <a:moveTo>
                  <a:pt x="4444729" y="460902"/>
                </a:moveTo>
                <a:cubicBezTo>
                  <a:pt x="4450640" y="460902"/>
                  <a:pt x="4455432" y="465693"/>
                  <a:pt x="4455432" y="471605"/>
                </a:cubicBezTo>
                <a:cubicBezTo>
                  <a:pt x="4455432" y="477516"/>
                  <a:pt x="4450640" y="482307"/>
                  <a:pt x="4444729" y="482307"/>
                </a:cubicBezTo>
                <a:cubicBezTo>
                  <a:pt x="4438818" y="482307"/>
                  <a:pt x="4434026" y="477516"/>
                  <a:pt x="4434026" y="471605"/>
                </a:cubicBezTo>
                <a:cubicBezTo>
                  <a:pt x="4434026" y="465693"/>
                  <a:pt x="4438818" y="460902"/>
                  <a:pt x="4444729" y="460902"/>
                </a:cubicBezTo>
                <a:close/>
                <a:moveTo>
                  <a:pt x="4416484" y="460902"/>
                </a:moveTo>
                <a:cubicBezTo>
                  <a:pt x="4422396" y="460902"/>
                  <a:pt x="4427187" y="465693"/>
                  <a:pt x="4427187" y="471605"/>
                </a:cubicBezTo>
                <a:cubicBezTo>
                  <a:pt x="4427187" y="477516"/>
                  <a:pt x="4422396" y="482307"/>
                  <a:pt x="4416484" y="482307"/>
                </a:cubicBezTo>
                <a:cubicBezTo>
                  <a:pt x="4410573" y="482307"/>
                  <a:pt x="4405782" y="477516"/>
                  <a:pt x="4405782" y="471605"/>
                </a:cubicBezTo>
                <a:cubicBezTo>
                  <a:pt x="4405782" y="465693"/>
                  <a:pt x="4410573" y="460902"/>
                  <a:pt x="4416484" y="460902"/>
                </a:cubicBezTo>
                <a:close/>
                <a:moveTo>
                  <a:pt x="4388238" y="460902"/>
                </a:moveTo>
                <a:cubicBezTo>
                  <a:pt x="4394149" y="460902"/>
                  <a:pt x="4398941" y="465693"/>
                  <a:pt x="4398941" y="471605"/>
                </a:cubicBezTo>
                <a:cubicBezTo>
                  <a:pt x="4398941" y="477516"/>
                  <a:pt x="4394149" y="482307"/>
                  <a:pt x="4388238" y="482307"/>
                </a:cubicBezTo>
                <a:cubicBezTo>
                  <a:pt x="4382327" y="482307"/>
                  <a:pt x="4377535" y="477516"/>
                  <a:pt x="4377535" y="471605"/>
                </a:cubicBezTo>
                <a:cubicBezTo>
                  <a:pt x="4377535" y="465693"/>
                  <a:pt x="4382327" y="460902"/>
                  <a:pt x="4388238" y="460902"/>
                </a:cubicBezTo>
                <a:close/>
                <a:moveTo>
                  <a:pt x="4359993" y="460902"/>
                </a:moveTo>
                <a:cubicBezTo>
                  <a:pt x="4365905" y="460902"/>
                  <a:pt x="4370696" y="465693"/>
                  <a:pt x="4370696" y="471605"/>
                </a:cubicBezTo>
                <a:cubicBezTo>
                  <a:pt x="4370696" y="477516"/>
                  <a:pt x="4365905" y="482307"/>
                  <a:pt x="4359993" y="482307"/>
                </a:cubicBezTo>
                <a:cubicBezTo>
                  <a:pt x="4354082" y="482307"/>
                  <a:pt x="4349291" y="477516"/>
                  <a:pt x="4349291" y="471605"/>
                </a:cubicBezTo>
                <a:cubicBezTo>
                  <a:pt x="4349291" y="465693"/>
                  <a:pt x="4354082" y="460902"/>
                  <a:pt x="4359993" y="460902"/>
                </a:cubicBezTo>
                <a:close/>
                <a:moveTo>
                  <a:pt x="4331747" y="460902"/>
                </a:moveTo>
                <a:cubicBezTo>
                  <a:pt x="4337658" y="460902"/>
                  <a:pt x="4342450" y="465693"/>
                  <a:pt x="4342450" y="471605"/>
                </a:cubicBezTo>
                <a:cubicBezTo>
                  <a:pt x="4342450" y="477516"/>
                  <a:pt x="4337658" y="482307"/>
                  <a:pt x="4331747" y="482307"/>
                </a:cubicBezTo>
                <a:cubicBezTo>
                  <a:pt x="4325836" y="482307"/>
                  <a:pt x="4321044" y="477516"/>
                  <a:pt x="4321044" y="471605"/>
                </a:cubicBezTo>
                <a:cubicBezTo>
                  <a:pt x="4321044" y="465693"/>
                  <a:pt x="4325836" y="460902"/>
                  <a:pt x="4331747" y="460902"/>
                </a:cubicBezTo>
                <a:close/>
                <a:moveTo>
                  <a:pt x="4303503" y="460902"/>
                </a:moveTo>
                <a:cubicBezTo>
                  <a:pt x="4309414" y="460902"/>
                  <a:pt x="4314205" y="465693"/>
                  <a:pt x="4314205" y="471605"/>
                </a:cubicBezTo>
                <a:cubicBezTo>
                  <a:pt x="4314205" y="477516"/>
                  <a:pt x="4309414" y="482307"/>
                  <a:pt x="4303503" y="482307"/>
                </a:cubicBezTo>
                <a:cubicBezTo>
                  <a:pt x="4297592" y="482307"/>
                  <a:pt x="4292799" y="477516"/>
                  <a:pt x="4292799" y="471605"/>
                </a:cubicBezTo>
                <a:cubicBezTo>
                  <a:pt x="4292799" y="465693"/>
                  <a:pt x="4297592" y="460902"/>
                  <a:pt x="4303503" y="460902"/>
                </a:cubicBezTo>
                <a:close/>
                <a:moveTo>
                  <a:pt x="4275256" y="460902"/>
                </a:moveTo>
                <a:cubicBezTo>
                  <a:pt x="4281167" y="460902"/>
                  <a:pt x="4285959" y="465693"/>
                  <a:pt x="4285959" y="471605"/>
                </a:cubicBezTo>
                <a:cubicBezTo>
                  <a:pt x="4285959" y="477516"/>
                  <a:pt x="4281167" y="482307"/>
                  <a:pt x="4275256" y="482307"/>
                </a:cubicBezTo>
                <a:cubicBezTo>
                  <a:pt x="4269345" y="482307"/>
                  <a:pt x="4264553" y="477516"/>
                  <a:pt x="4264553" y="471605"/>
                </a:cubicBezTo>
                <a:cubicBezTo>
                  <a:pt x="4264553" y="465693"/>
                  <a:pt x="4269345" y="460902"/>
                  <a:pt x="4275256" y="460902"/>
                </a:cubicBezTo>
                <a:close/>
                <a:moveTo>
                  <a:pt x="4247011" y="460902"/>
                </a:moveTo>
                <a:cubicBezTo>
                  <a:pt x="4252922" y="460902"/>
                  <a:pt x="4257714" y="465693"/>
                  <a:pt x="4257714" y="471605"/>
                </a:cubicBezTo>
                <a:cubicBezTo>
                  <a:pt x="4257714" y="477516"/>
                  <a:pt x="4252922" y="482307"/>
                  <a:pt x="4247011" y="482307"/>
                </a:cubicBezTo>
                <a:cubicBezTo>
                  <a:pt x="4241100" y="482307"/>
                  <a:pt x="4236309" y="477516"/>
                  <a:pt x="4236309" y="471605"/>
                </a:cubicBezTo>
                <a:cubicBezTo>
                  <a:pt x="4236309" y="465693"/>
                  <a:pt x="4241100" y="460902"/>
                  <a:pt x="4247011" y="460902"/>
                </a:cubicBezTo>
                <a:close/>
                <a:moveTo>
                  <a:pt x="4218765" y="460902"/>
                </a:moveTo>
                <a:cubicBezTo>
                  <a:pt x="4224676" y="460902"/>
                  <a:pt x="4229468" y="465693"/>
                  <a:pt x="4229468" y="471605"/>
                </a:cubicBezTo>
                <a:cubicBezTo>
                  <a:pt x="4229468" y="477516"/>
                  <a:pt x="4224676" y="482307"/>
                  <a:pt x="4218765" y="482307"/>
                </a:cubicBezTo>
                <a:cubicBezTo>
                  <a:pt x="4212854" y="482307"/>
                  <a:pt x="4208063" y="477516"/>
                  <a:pt x="4208063" y="471605"/>
                </a:cubicBezTo>
                <a:cubicBezTo>
                  <a:pt x="4208063" y="465693"/>
                  <a:pt x="4212854" y="460902"/>
                  <a:pt x="4218765" y="460902"/>
                </a:cubicBezTo>
                <a:close/>
                <a:moveTo>
                  <a:pt x="4190521" y="460902"/>
                </a:moveTo>
                <a:cubicBezTo>
                  <a:pt x="4196432" y="460902"/>
                  <a:pt x="4201224" y="465693"/>
                  <a:pt x="4201224" y="471605"/>
                </a:cubicBezTo>
                <a:cubicBezTo>
                  <a:pt x="4201224" y="477516"/>
                  <a:pt x="4196432" y="482307"/>
                  <a:pt x="4190521" y="482307"/>
                </a:cubicBezTo>
                <a:cubicBezTo>
                  <a:pt x="4184610" y="482307"/>
                  <a:pt x="4179818" y="477516"/>
                  <a:pt x="4179818" y="471605"/>
                </a:cubicBezTo>
                <a:cubicBezTo>
                  <a:pt x="4179818" y="465693"/>
                  <a:pt x="4184610" y="460902"/>
                  <a:pt x="4190521" y="460902"/>
                </a:cubicBezTo>
                <a:close/>
                <a:moveTo>
                  <a:pt x="4162274" y="460902"/>
                </a:moveTo>
                <a:cubicBezTo>
                  <a:pt x="4168185" y="460902"/>
                  <a:pt x="4172977" y="465693"/>
                  <a:pt x="4172977" y="471605"/>
                </a:cubicBezTo>
                <a:cubicBezTo>
                  <a:pt x="4172977" y="477516"/>
                  <a:pt x="4168185" y="482307"/>
                  <a:pt x="4162274" y="482307"/>
                </a:cubicBezTo>
                <a:cubicBezTo>
                  <a:pt x="4156363" y="482307"/>
                  <a:pt x="4151571" y="477516"/>
                  <a:pt x="4151571" y="471605"/>
                </a:cubicBezTo>
                <a:cubicBezTo>
                  <a:pt x="4151571" y="465693"/>
                  <a:pt x="4156363" y="460902"/>
                  <a:pt x="4162274" y="460902"/>
                </a:cubicBezTo>
                <a:close/>
                <a:moveTo>
                  <a:pt x="4134030" y="460902"/>
                </a:moveTo>
                <a:cubicBezTo>
                  <a:pt x="4139941" y="460902"/>
                  <a:pt x="4144733" y="465693"/>
                  <a:pt x="4144733" y="471605"/>
                </a:cubicBezTo>
                <a:cubicBezTo>
                  <a:pt x="4144733" y="477516"/>
                  <a:pt x="4139941" y="482307"/>
                  <a:pt x="4134030" y="482307"/>
                </a:cubicBezTo>
                <a:cubicBezTo>
                  <a:pt x="4128118" y="482307"/>
                  <a:pt x="4123327" y="477516"/>
                  <a:pt x="4123327" y="471605"/>
                </a:cubicBezTo>
                <a:cubicBezTo>
                  <a:pt x="4123327" y="465693"/>
                  <a:pt x="4128118" y="460902"/>
                  <a:pt x="4134030" y="460902"/>
                </a:cubicBezTo>
                <a:close/>
                <a:moveTo>
                  <a:pt x="4105783" y="460902"/>
                </a:moveTo>
                <a:cubicBezTo>
                  <a:pt x="4111694" y="460902"/>
                  <a:pt x="4116486" y="465693"/>
                  <a:pt x="4116486" y="471605"/>
                </a:cubicBezTo>
                <a:cubicBezTo>
                  <a:pt x="4116486" y="477516"/>
                  <a:pt x="4111694" y="482307"/>
                  <a:pt x="4105783" y="482307"/>
                </a:cubicBezTo>
                <a:cubicBezTo>
                  <a:pt x="4099873" y="482307"/>
                  <a:pt x="4095080" y="477516"/>
                  <a:pt x="4095080" y="471605"/>
                </a:cubicBezTo>
                <a:cubicBezTo>
                  <a:pt x="4095080" y="465693"/>
                  <a:pt x="4099873" y="460902"/>
                  <a:pt x="4105783" y="460902"/>
                </a:cubicBezTo>
                <a:close/>
                <a:moveTo>
                  <a:pt x="4077539" y="460902"/>
                </a:moveTo>
                <a:cubicBezTo>
                  <a:pt x="4083450" y="460902"/>
                  <a:pt x="4088242" y="465693"/>
                  <a:pt x="4088242" y="471605"/>
                </a:cubicBezTo>
                <a:cubicBezTo>
                  <a:pt x="4088242" y="477516"/>
                  <a:pt x="4083450" y="482307"/>
                  <a:pt x="4077539" y="482307"/>
                </a:cubicBezTo>
                <a:cubicBezTo>
                  <a:pt x="4071628" y="482307"/>
                  <a:pt x="4066836" y="477516"/>
                  <a:pt x="4066836" y="471605"/>
                </a:cubicBezTo>
                <a:cubicBezTo>
                  <a:pt x="4066836" y="465693"/>
                  <a:pt x="4071628" y="460902"/>
                  <a:pt x="4077539" y="460902"/>
                </a:cubicBezTo>
                <a:close/>
                <a:moveTo>
                  <a:pt x="4049292" y="460902"/>
                </a:moveTo>
                <a:cubicBezTo>
                  <a:pt x="4055203" y="460902"/>
                  <a:pt x="4059995" y="465693"/>
                  <a:pt x="4059995" y="471605"/>
                </a:cubicBezTo>
                <a:cubicBezTo>
                  <a:pt x="4059995" y="477516"/>
                  <a:pt x="4055203" y="482307"/>
                  <a:pt x="4049292" y="482307"/>
                </a:cubicBezTo>
                <a:cubicBezTo>
                  <a:pt x="4043381" y="482307"/>
                  <a:pt x="4038590" y="477516"/>
                  <a:pt x="4038590" y="471605"/>
                </a:cubicBezTo>
                <a:cubicBezTo>
                  <a:pt x="4038590" y="465693"/>
                  <a:pt x="4043381" y="460902"/>
                  <a:pt x="4049292" y="460902"/>
                </a:cubicBezTo>
                <a:close/>
                <a:moveTo>
                  <a:pt x="4021048" y="460902"/>
                </a:moveTo>
                <a:cubicBezTo>
                  <a:pt x="4026959" y="460902"/>
                  <a:pt x="4031751" y="465693"/>
                  <a:pt x="4031751" y="471605"/>
                </a:cubicBezTo>
                <a:cubicBezTo>
                  <a:pt x="4031751" y="477516"/>
                  <a:pt x="4026959" y="482307"/>
                  <a:pt x="4021048" y="482307"/>
                </a:cubicBezTo>
                <a:cubicBezTo>
                  <a:pt x="4015137" y="482307"/>
                  <a:pt x="4010345" y="477516"/>
                  <a:pt x="4010345" y="471605"/>
                </a:cubicBezTo>
                <a:cubicBezTo>
                  <a:pt x="4010345" y="465693"/>
                  <a:pt x="4015137" y="460902"/>
                  <a:pt x="4021048" y="460902"/>
                </a:cubicBezTo>
                <a:close/>
                <a:moveTo>
                  <a:pt x="3992801" y="460902"/>
                </a:moveTo>
                <a:cubicBezTo>
                  <a:pt x="3998712" y="460902"/>
                  <a:pt x="4003504" y="465693"/>
                  <a:pt x="4003504" y="471605"/>
                </a:cubicBezTo>
                <a:cubicBezTo>
                  <a:pt x="4003504" y="477516"/>
                  <a:pt x="3998712" y="482307"/>
                  <a:pt x="3992801" y="482307"/>
                </a:cubicBezTo>
                <a:cubicBezTo>
                  <a:pt x="3986890" y="482307"/>
                  <a:pt x="3982099" y="477516"/>
                  <a:pt x="3982099" y="471605"/>
                </a:cubicBezTo>
                <a:cubicBezTo>
                  <a:pt x="3982099" y="465693"/>
                  <a:pt x="3986890" y="460902"/>
                  <a:pt x="3992801" y="460902"/>
                </a:cubicBezTo>
                <a:close/>
                <a:moveTo>
                  <a:pt x="3964557" y="460902"/>
                </a:moveTo>
                <a:cubicBezTo>
                  <a:pt x="3970468" y="460902"/>
                  <a:pt x="3975260" y="465693"/>
                  <a:pt x="3975260" y="471605"/>
                </a:cubicBezTo>
                <a:cubicBezTo>
                  <a:pt x="3975260" y="477516"/>
                  <a:pt x="3970468" y="482307"/>
                  <a:pt x="3964557" y="482307"/>
                </a:cubicBezTo>
                <a:cubicBezTo>
                  <a:pt x="3958646" y="482307"/>
                  <a:pt x="3953854" y="477516"/>
                  <a:pt x="3953854" y="471605"/>
                </a:cubicBezTo>
                <a:cubicBezTo>
                  <a:pt x="3953854" y="465693"/>
                  <a:pt x="3958646" y="460902"/>
                  <a:pt x="3964557" y="460902"/>
                </a:cubicBezTo>
                <a:close/>
                <a:moveTo>
                  <a:pt x="3936310" y="460902"/>
                </a:moveTo>
                <a:cubicBezTo>
                  <a:pt x="3942221" y="460902"/>
                  <a:pt x="3947013" y="465693"/>
                  <a:pt x="3947013" y="471605"/>
                </a:cubicBezTo>
                <a:cubicBezTo>
                  <a:pt x="3947013" y="477516"/>
                  <a:pt x="3942221" y="482307"/>
                  <a:pt x="3936310" y="482307"/>
                </a:cubicBezTo>
                <a:cubicBezTo>
                  <a:pt x="3930399" y="482307"/>
                  <a:pt x="3925608" y="477516"/>
                  <a:pt x="3925608" y="471605"/>
                </a:cubicBezTo>
                <a:cubicBezTo>
                  <a:pt x="3925608" y="465693"/>
                  <a:pt x="3930399" y="460902"/>
                  <a:pt x="3936310" y="460902"/>
                </a:cubicBezTo>
                <a:close/>
                <a:moveTo>
                  <a:pt x="3908066" y="460902"/>
                </a:moveTo>
                <a:cubicBezTo>
                  <a:pt x="3913977" y="460902"/>
                  <a:pt x="3918769" y="465693"/>
                  <a:pt x="3918769" y="471605"/>
                </a:cubicBezTo>
                <a:cubicBezTo>
                  <a:pt x="3918769" y="477516"/>
                  <a:pt x="3913977" y="482307"/>
                  <a:pt x="3908066" y="482307"/>
                </a:cubicBezTo>
                <a:cubicBezTo>
                  <a:pt x="3902155" y="482307"/>
                  <a:pt x="3897363" y="477516"/>
                  <a:pt x="3897363" y="471605"/>
                </a:cubicBezTo>
                <a:cubicBezTo>
                  <a:pt x="3897363" y="465693"/>
                  <a:pt x="3902155" y="460902"/>
                  <a:pt x="3908066" y="460902"/>
                </a:cubicBezTo>
                <a:close/>
                <a:moveTo>
                  <a:pt x="3879819" y="460902"/>
                </a:moveTo>
                <a:cubicBezTo>
                  <a:pt x="3885730" y="460902"/>
                  <a:pt x="3890522" y="465693"/>
                  <a:pt x="3890522" y="471605"/>
                </a:cubicBezTo>
                <a:cubicBezTo>
                  <a:pt x="3890522" y="477516"/>
                  <a:pt x="3885730" y="482307"/>
                  <a:pt x="3879819" y="482307"/>
                </a:cubicBezTo>
                <a:cubicBezTo>
                  <a:pt x="3873908" y="482307"/>
                  <a:pt x="3869117" y="477516"/>
                  <a:pt x="3869117" y="471605"/>
                </a:cubicBezTo>
                <a:cubicBezTo>
                  <a:pt x="3869117" y="465693"/>
                  <a:pt x="3873908" y="460902"/>
                  <a:pt x="3879819" y="460902"/>
                </a:cubicBezTo>
                <a:close/>
                <a:moveTo>
                  <a:pt x="3851575" y="460902"/>
                </a:moveTo>
                <a:cubicBezTo>
                  <a:pt x="3857486" y="460902"/>
                  <a:pt x="3862278" y="465693"/>
                  <a:pt x="3862278" y="471605"/>
                </a:cubicBezTo>
                <a:cubicBezTo>
                  <a:pt x="3862278" y="477516"/>
                  <a:pt x="3857486" y="482307"/>
                  <a:pt x="3851575" y="482307"/>
                </a:cubicBezTo>
                <a:cubicBezTo>
                  <a:pt x="3845664" y="482307"/>
                  <a:pt x="3840872" y="477516"/>
                  <a:pt x="3840872" y="471605"/>
                </a:cubicBezTo>
                <a:cubicBezTo>
                  <a:pt x="3840872" y="465693"/>
                  <a:pt x="3845664" y="460902"/>
                  <a:pt x="3851575" y="460902"/>
                </a:cubicBezTo>
                <a:close/>
                <a:moveTo>
                  <a:pt x="3823328" y="460902"/>
                </a:moveTo>
                <a:cubicBezTo>
                  <a:pt x="3829239" y="460902"/>
                  <a:pt x="3834031" y="465693"/>
                  <a:pt x="3834031" y="471605"/>
                </a:cubicBezTo>
                <a:cubicBezTo>
                  <a:pt x="3834031" y="477516"/>
                  <a:pt x="3829239" y="482307"/>
                  <a:pt x="3823328" y="482307"/>
                </a:cubicBezTo>
                <a:cubicBezTo>
                  <a:pt x="3817418" y="482307"/>
                  <a:pt x="3812626" y="477516"/>
                  <a:pt x="3812626" y="471605"/>
                </a:cubicBezTo>
                <a:cubicBezTo>
                  <a:pt x="3812626" y="465693"/>
                  <a:pt x="3817418" y="460902"/>
                  <a:pt x="3823328" y="460902"/>
                </a:cubicBezTo>
                <a:close/>
                <a:moveTo>
                  <a:pt x="3795084" y="460902"/>
                </a:moveTo>
                <a:cubicBezTo>
                  <a:pt x="3800995" y="460902"/>
                  <a:pt x="3805787" y="465693"/>
                  <a:pt x="3805787" y="471605"/>
                </a:cubicBezTo>
                <a:cubicBezTo>
                  <a:pt x="3805787" y="477516"/>
                  <a:pt x="3800995" y="482307"/>
                  <a:pt x="3795084" y="482307"/>
                </a:cubicBezTo>
                <a:cubicBezTo>
                  <a:pt x="3789173" y="482307"/>
                  <a:pt x="3784381" y="477516"/>
                  <a:pt x="3784381" y="471605"/>
                </a:cubicBezTo>
                <a:cubicBezTo>
                  <a:pt x="3784381" y="465693"/>
                  <a:pt x="3789173" y="460902"/>
                  <a:pt x="3795084" y="460902"/>
                </a:cubicBezTo>
                <a:close/>
                <a:moveTo>
                  <a:pt x="3766837" y="460902"/>
                </a:moveTo>
                <a:cubicBezTo>
                  <a:pt x="3772748" y="460902"/>
                  <a:pt x="3777540" y="465693"/>
                  <a:pt x="3777540" y="471605"/>
                </a:cubicBezTo>
                <a:cubicBezTo>
                  <a:pt x="3777540" y="477516"/>
                  <a:pt x="3772748" y="482307"/>
                  <a:pt x="3766837" y="482307"/>
                </a:cubicBezTo>
                <a:cubicBezTo>
                  <a:pt x="3760926" y="482307"/>
                  <a:pt x="3756135" y="477516"/>
                  <a:pt x="3756135" y="471605"/>
                </a:cubicBezTo>
                <a:cubicBezTo>
                  <a:pt x="3756135" y="465693"/>
                  <a:pt x="3760926" y="460902"/>
                  <a:pt x="3766837" y="460902"/>
                </a:cubicBezTo>
                <a:close/>
                <a:moveTo>
                  <a:pt x="3738593" y="460902"/>
                </a:moveTo>
                <a:cubicBezTo>
                  <a:pt x="3744504" y="460902"/>
                  <a:pt x="3749296" y="465693"/>
                  <a:pt x="3749296" y="471605"/>
                </a:cubicBezTo>
                <a:cubicBezTo>
                  <a:pt x="3749296" y="477516"/>
                  <a:pt x="3744504" y="482307"/>
                  <a:pt x="3738593" y="482307"/>
                </a:cubicBezTo>
                <a:cubicBezTo>
                  <a:pt x="3732682" y="482307"/>
                  <a:pt x="3727890" y="477516"/>
                  <a:pt x="3727890" y="471605"/>
                </a:cubicBezTo>
                <a:cubicBezTo>
                  <a:pt x="3727890" y="465693"/>
                  <a:pt x="3732682" y="460902"/>
                  <a:pt x="3738593" y="460902"/>
                </a:cubicBezTo>
                <a:close/>
                <a:moveTo>
                  <a:pt x="3710347" y="460902"/>
                </a:moveTo>
                <a:cubicBezTo>
                  <a:pt x="3716258" y="460902"/>
                  <a:pt x="3721049" y="465693"/>
                  <a:pt x="3721049" y="471605"/>
                </a:cubicBezTo>
                <a:cubicBezTo>
                  <a:pt x="3721049" y="477516"/>
                  <a:pt x="3716258" y="482307"/>
                  <a:pt x="3710347" y="482307"/>
                </a:cubicBezTo>
                <a:cubicBezTo>
                  <a:pt x="3704436" y="482307"/>
                  <a:pt x="3699644" y="477516"/>
                  <a:pt x="3699644" y="471605"/>
                </a:cubicBezTo>
                <a:cubicBezTo>
                  <a:pt x="3699644" y="465693"/>
                  <a:pt x="3704436" y="460902"/>
                  <a:pt x="3710347" y="460902"/>
                </a:cubicBezTo>
                <a:close/>
                <a:moveTo>
                  <a:pt x="3682102" y="460902"/>
                </a:moveTo>
                <a:cubicBezTo>
                  <a:pt x="3688013" y="460902"/>
                  <a:pt x="3692805" y="465693"/>
                  <a:pt x="3692805" y="471605"/>
                </a:cubicBezTo>
                <a:cubicBezTo>
                  <a:pt x="3692805" y="477516"/>
                  <a:pt x="3688013" y="482307"/>
                  <a:pt x="3682102" y="482307"/>
                </a:cubicBezTo>
                <a:cubicBezTo>
                  <a:pt x="3676191" y="482307"/>
                  <a:pt x="3671399" y="477516"/>
                  <a:pt x="3671399" y="471605"/>
                </a:cubicBezTo>
                <a:cubicBezTo>
                  <a:pt x="3671399" y="465693"/>
                  <a:pt x="3676191" y="460902"/>
                  <a:pt x="3682102" y="460902"/>
                </a:cubicBezTo>
                <a:close/>
                <a:moveTo>
                  <a:pt x="3653855" y="460902"/>
                </a:moveTo>
                <a:cubicBezTo>
                  <a:pt x="3659766" y="460902"/>
                  <a:pt x="3664558" y="465693"/>
                  <a:pt x="3664558" y="471605"/>
                </a:cubicBezTo>
                <a:cubicBezTo>
                  <a:pt x="3664558" y="477516"/>
                  <a:pt x="3659766" y="482307"/>
                  <a:pt x="3653855" y="482307"/>
                </a:cubicBezTo>
                <a:cubicBezTo>
                  <a:pt x="3647945" y="482307"/>
                  <a:pt x="3643153" y="477516"/>
                  <a:pt x="3643153" y="471605"/>
                </a:cubicBezTo>
                <a:cubicBezTo>
                  <a:pt x="3643153" y="465693"/>
                  <a:pt x="3647945" y="460902"/>
                  <a:pt x="3653855" y="460902"/>
                </a:cubicBezTo>
                <a:close/>
                <a:moveTo>
                  <a:pt x="3625611" y="460902"/>
                </a:moveTo>
                <a:cubicBezTo>
                  <a:pt x="3631522" y="460902"/>
                  <a:pt x="3636314" y="465693"/>
                  <a:pt x="3636314" y="471605"/>
                </a:cubicBezTo>
                <a:cubicBezTo>
                  <a:pt x="3636314" y="477516"/>
                  <a:pt x="3631522" y="482307"/>
                  <a:pt x="3625611" y="482307"/>
                </a:cubicBezTo>
                <a:cubicBezTo>
                  <a:pt x="3619700" y="482307"/>
                  <a:pt x="3614908" y="477516"/>
                  <a:pt x="3614908" y="471605"/>
                </a:cubicBezTo>
                <a:cubicBezTo>
                  <a:pt x="3614908" y="465693"/>
                  <a:pt x="3619700" y="460902"/>
                  <a:pt x="3625611" y="460902"/>
                </a:cubicBezTo>
                <a:close/>
                <a:moveTo>
                  <a:pt x="3597365" y="460902"/>
                </a:moveTo>
                <a:cubicBezTo>
                  <a:pt x="3603276" y="460902"/>
                  <a:pt x="3608068" y="465693"/>
                  <a:pt x="3608068" y="471605"/>
                </a:cubicBezTo>
                <a:cubicBezTo>
                  <a:pt x="3608068" y="477516"/>
                  <a:pt x="3603276" y="482307"/>
                  <a:pt x="3597365" y="482307"/>
                </a:cubicBezTo>
                <a:cubicBezTo>
                  <a:pt x="3591454" y="482307"/>
                  <a:pt x="3586662" y="477516"/>
                  <a:pt x="3586662" y="471605"/>
                </a:cubicBezTo>
                <a:cubicBezTo>
                  <a:pt x="3586662" y="465693"/>
                  <a:pt x="3591454" y="460902"/>
                  <a:pt x="3597365" y="460902"/>
                </a:cubicBezTo>
                <a:close/>
                <a:moveTo>
                  <a:pt x="3569120" y="460902"/>
                </a:moveTo>
                <a:cubicBezTo>
                  <a:pt x="3575031" y="460902"/>
                  <a:pt x="3579823" y="465693"/>
                  <a:pt x="3579823" y="471605"/>
                </a:cubicBezTo>
                <a:cubicBezTo>
                  <a:pt x="3579823" y="477516"/>
                  <a:pt x="3575031" y="482307"/>
                  <a:pt x="3569120" y="482307"/>
                </a:cubicBezTo>
                <a:cubicBezTo>
                  <a:pt x="3563209" y="482307"/>
                  <a:pt x="3558417" y="477516"/>
                  <a:pt x="3558417" y="471605"/>
                </a:cubicBezTo>
                <a:cubicBezTo>
                  <a:pt x="3558417" y="465693"/>
                  <a:pt x="3563209" y="460902"/>
                  <a:pt x="3569120" y="460902"/>
                </a:cubicBezTo>
                <a:close/>
                <a:moveTo>
                  <a:pt x="3540874" y="460902"/>
                </a:moveTo>
                <a:cubicBezTo>
                  <a:pt x="3546785" y="460902"/>
                  <a:pt x="3551577" y="465693"/>
                  <a:pt x="3551577" y="471605"/>
                </a:cubicBezTo>
                <a:cubicBezTo>
                  <a:pt x="3551577" y="477516"/>
                  <a:pt x="3546785" y="482307"/>
                  <a:pt x="3540874" y="482307"/>
                </a:cubicBezTo>
                <a:cubicBezTo>
                  <a:pt x="3534963" y="482307"/>
                  <a:pt x="3530171" y="477516"/>
                  <a:pt x="3530171" y="471605"/>
                </a:cubicBezTo>
                <a:cubicBezTo>
                  <a:pt x="3530171" y="465693"/>
                  <a:pt x="3534963" y="460902"/>
                  <a:pt x="3540874" y="460902"/>
                </a:cubicBezTo>
                <a:close/>
                <a:moveTo>
                  <a:pt x="3512629" y="460902"/>
                </a:moveTo>
                <a:cubicBezTo>
                  <a:pt x="3518540" y="460902"/>
                  <a:pt x="3523332" y="465693"/>
                  <a:pt x="3523332" y="471605"/>
                </a:cubicBezTo>
                <a:cubicBezTo>
                  <a:pt x="3523332" y="477516"/>
                  <a:pt x="3518540" y="482307"/>
                  <a:pt x="3512629" y="482307"/>
                </a:cubicBezTo>
                <a:cubicBezTo>
                  <a:pt x="3506718" y="482307"/>
                  <a:pt x="3501926" y="477516"/>
                  <a:pt x="3501926" y="471605"/>
                </a:cubicBezTo>
                <a:cubicBezTo>
                  <a:pt x="3501926" y="465693"/>
                  <a:pt x="3506718" y="460902"/>
                  <a:pt x="3512629" y="460902"/>
                </a:cubicBezTo>
                <a:close/>
                <a:moveTo>
                  <a:pt x="3484383" y="460902"/>
                </a:moveTo>
                <a:cubicBezTo>
                  <a:pt x="3490294" y="460902"/>
                  <a:pt x="3495086" y="465693"/>
                  <a:pt x="3495086" y="471605"/>
                </a:cubicBezTo>
                <a:cubicBezTo>
                  <a:pt x="3495086" y="477516"/>
                  <a:pt x="3490294" y="482307"/>
                  <a:pt x="3484383" y="482307"/>
                </a:cubicBezTo>
                <a:cubicBezTo>
                  <a:pt x="3478472" y="482307"/>
                  <a:pt x="3473680" y="477516"/>
                  <a:pt x="3473680" y="471605"/>
                </a:cubicBezTo>
                <a:cubicBezTo>
                  <a:pt x="3473680" y="465693"/>
                  <a:pt x="3478472" y="460902"/>
                  <a:pt x="3484383" y="460902"/>
                </a:cubicBezTo>
                <a:close/>
                <a:moveTo>
                  <a:pt x="3456137" y="460902"/>
                </a:moveTo>
                <a:cubicBezTo>
                  <a:pt x="3462048" y="460902"/>
                  <a:pt x="3466840" y="465693"/>
                  <a:pt x="3466840" y="471605"/>
                </a:cubicBezTo>
                <a:cubicBezTo>
                  <a:pt x="3466840" y="477516"/>
                  <a:pt x="3462048" y="482307"/>
                  <a:pt x="3456137" y="482307"/>
                </a:cubicBezTo>
                <a:cubicBezTo>
                  <a:pt x="3450226" y="482307"/>
                  <a:pt x="3445434" y="477516"/>
                  <a:pt x="3445434" y="471605"/>
                </a:cubicBezTo>
                <a:cubicBezTo>
                  <a:pt x="3445434" y="465693"/>
                  <a:pt x="3450226" y="460902"/>
                  <a:pt x="3456137" y="460902"/>
                </a:cubicBezTo>
                <a:close/>
                <a:moveTo>
                  <a:pt x="3427892" y="460902"/>
                </a:moveTo>
                <a:cubicBezTo>
                  <a:pt x="3433803" y="460902"/>
                  <a:pt x="3438595" y="465693"/>
                  <a:pt x="3438595" y="471605"/>
                </a:cubicBezTo>
                <a:cubicBezTo>
                  <a:pt x="3438595" y="477516"/>
                  <a:pt x="3433803" y="482307"/>
                  <a:pt x="3427892" y="482307"/>
                </a:cubicBezTo>
                <a:cubicBezTo>
                  <a:pt x="3421981" y="482307"/>
                  <a:pt x="3417189" y="477516"/>
                  <a:pt x="3417189" y="471605"/>
                </a:cubicBezTo>
                <a:cubicBezTo>
                  <a:pt x="3417189" y="465693"/>
                  <a:pt x="3421981" y="460902"/>
                  <a:pt x="3427892" y="460902"/>
                </a:cubicBezTo>
                <a:close/>
                <a:moveTo>
                  <a:pt x="3399648" y="460902"/>
                </a:moveTo>
                <a:cubicBezTo>
                  <a:pt x="3405557" y="460902"/>
                  <a:pt x="3410349" y="465693"/>
                  <a:pt x="3410349" y="471605"/>
                </a:cubicBezTo>
                <a:cubicBezTo>
                  <a:pt x="3410349" y="477516"/>
                  <a:pt x="3405557" y="482307"/>
                  <a:pt x="3399648" y="482307"/>
                </a:cubicBezTo>
                <a:cubicBezTo>
                  <a:pt x="3393737" y="482307"/>
                  <a:pt x="3388945" y="477516"/>
                  <a:pt x="3388945" y="471605"/>
                </a:cubicBezTo>
                <a:cubicBezTo>
                  <a:pt x="3388945" y="465693"/>
                  <a:pt x="3393737" y="460902"/>
                  <a:pt x="3399648" y="460902"/>
                </a:cubicBezTo>
                <a:close/>
                <a:moveTo>
                  <a:pt x="3371402" y="460902"/>
                </a:moveTo>
                <a:cubicBezTo>
                  <a:pt x="3377313" y="460902"/>
                  <a:pt x="3382105" y="465693"/>
                  <a:pt x="3382105" y="471605"/>
                </a:cubicBezTo>
                <a:cubicBezTo>
                  <a:pt x="3382105" y="477516"/>
                  <a:pt x="3377313" y="482307"/>
                  <a:pt x="3371402" y="482307"/>
                </a:cubicBezTo>
                <a:cubicBezTo>
                  <a:pt x="3365491" y="482307"/>
                  <a:pt x="3360699" y="477516"/>
                  <a:pt x="3360699" y="471605"/>
                </a:cubicBezTo>
                <a:cubicBezTo>
                  <a:pt x="3360699" y="465693"/>
                  <a:pt x="3365491" y="460902"/>
                  <a:pt x="3371402" y="460902"/>
                </a:cubicBezTo>
                <a:close/>
                <a:moveTo>
                  <a:pt x="3343156" y="460902"/>
                </a:moveTo>
                <a:cubicBezTo>
                  <a:pt x="3349067" y="460902"/>
                  <a:pt x="3353859" y="465693"/>
                  <a:pt x="3353859" y="471605"/>
                </a:cubicBezTo>
                <a:cubicBezTo>
                  <a:pt x="3353859" y="477516"/>
                  <a:pt x="3349067" y="482307"/>
                  <a:pt x="3343156" y="482307"/>
                </a:cubicBezTo>
                <a:cubicBezTo>
                  <a:pt x="3337245" y="482307"/>
                  <a:pt x="3332453" y="477516"/>
                  <a:pt x="3332453" y="471605"/>
                </a:cubicBezTo>
                <a:cubicBezTo>
                  <a:pt x="3332453" y="465693"/>
                  <a:pt x="3337245" y="460902"/>
                  <a:pt x="3343156" y="460902"/>
                </a:cubicBezTo>
                <a:close/>
                <a:moveTo>
                  <a:pt x="3314911" y="460902"/>
                </a:moveTo>
                <a:cubicBezTo>
                  <a:pt x="3320822" y="460902"/>
                  <a:pt x="3325613" y="465693"/>
                  <a:pt x="3325613" y="471605"/>
                </a:cubicBezTo>
                <a:cubicBezTo>
                  <a:pt x="3325613" y="474560"/>
                  <a:pt x="3324416" y="477236"/>
                  <a:pt x="3322479" y="479173"/>
                </a:cubicBezTo>
                <a:lnTo>
                  <a:pt x="3315400" y="482105"/>
                </a:lnTo>
                <a:lnTo>
                  <a:pt x="3314421" y="482105"/>
                </a:lnTo>
                <a:lnTo>
                  <a:pt x="3307343" y="479173"/>
                </a:lnTo>
                <a:cubicBezTo>
                  <a:pt x="3305406" y="477236"/>
                  <a:pt x="3304208" y="474560"/>
                  <a:pt x="3304208" y="471605"/>
                </a:cubicBezTo>
                <a:cubicBezTo>
                  <a:pt x="3304208" y="465693"/>
                  <a:pt x="3308999" y="460902"/>
                  <a:pt x="3314911" y="460902"/>
                </a:cubicBezTo>
                <a:close/>
                <a:moveTo>
                  <a:pt x="3286692" y="460902"/>
                </a:moveTo>
                <a:cubicBezTo>
                  <a:pt x="3292603" y="460902"/>
                  <a:pt x="3297395" y="465693"/>
                  <a:pt x="3297395" y="471605"/>
                </a:cubicBezTo>
                <a:cubicBezTo>
                  <a:pt x="3297395" y="477516"/>
                  <a:pt x="3292603" y="482307"/>
                  <a:pt x="3286692" y="482307"/>
                </a:cubicBezTo>
                <a:cubicBezTo>
                  <a:pt x="3280781" y="482307"/>
                  <a:pt x="3275989" y="477516"/>
                  <a:pt x="3275989" y="471605"/>
                </a:cubicBezTo>
                <a:cubicBezTo>
                  <a:pt x="3275989" y="465693"/>
                  <a:pt x="3280781" y="460902"/>
                  <a:pt x="3286692" y="460902"/>
                </a:cubicBezTo>
                <a:close/>
                <a:moveTo>
                  <a:pt x="3258454" y="460902"/>
                </a:moveTo>
                <a:cubicBezTo>
                  <a:pt x="3264365" y="460902"/>
                  <a:pt x="3269156" y="465693"/>
                  <a:pt x="3269156" y="471605"/>
                </a:cubicBezTo>
                <a:cubicBezTo>
                  <a:pt x="3269156" y="477516"/>
                  <a:pt x="3264365" y="482307"/>
                  <a:pt x="3258454" y="482307"/>
                </a:cubicBezTo>
                <a:cubicBezTo>
                  <a:pt x="3252543" y="482307"/>
                  <a:pt x="3247751" y="477516"/>
                  <a:pt x="3247751" y="471605"/>
                </a:cubicBezTo>
                <a:cubicBezTo>
                  <a:pt x="3247751" y="465693"/>
                  <a:pt x="3252543" y="460902"/>
                  <a:pt x="3258454" y="460902"/>
                </a:cubicBezTo>
                <a:close/>
                <a:moveTo>
                  <a:pt x="3230209" y="460902"/>
                </a:moveTo>
                <a:cubicBezTo>
                  <a:pt x="3236120" y="460902"/>
                  <a:pt x="3240912" y="465693"/>
                  <a:pt x="3240912" y="471605"/>
                </a:cubicBezTo>
                <a:cubicBezTo>
                  <a:pt x="3240912" y="477516"/>
                  <a:pt x="3236120" y="482307"/>
                  <a:pt x="3230209" y="482307"/>
                </a:cubicBezTo>
                <a:cubicBezTo>
                  <a:pt x="3224298" y="482307"/>
                  <a:pt x="3219506" y="477516"/>
                  <a:pt x="3219506" y="471605"/>
                </a:cubicBezTo>
                <a:cubicBezTo>
                  <a:pt x="3219506" y="465693"/>
                  <a:pt x="3224298" y="460902"/>
                  <a:pt x="3230209" y="460902"/>
                </a:cubicBezTo>
                <a:close/>
                <a:moveTo>
                  <a:pt x="3201963" y="460902"/>
                </a:moveTo>
                <a:cubicBezTo>
                  <a:pt x="3207874" y="460902"/>
                  <a:pt x="3212666" y="465693"/>
                  <a:pt x="3212666" y="471605"/>
                </a:cubicBezTo>
                <a:cubicBezTo>
                  <a:pt x="3212666" y="477516"/>
                  <a:pt x="3207874" y="482307"/>
                  <a:pt x="3201963" y="482307"/>
                </a:cubicBezTo>
                <a:cubicBezTo>
                  <a:pt x="3196052" y="482307"/>
                  <a:pt x="3191260" y="477516"/>
                  <a:pt x="3191260" y="471605"/>
                </a:cubicBezTo>
                <a:cubicBezTo>
                  <a:pt x="3191260" y="465693"/>
                  <a:pt x="3196052" y="460902"/>
                  <a:pt x="3201963" y="460902"/>
                </a:cubicBezTo>
                <a:close/>
                <a:moveTo>
                  <a:pt x="3173718" y="460902"/>
                </a:moveTo>
                <a:cubicBezTo>
                  <a:pt x="3179629" y="460902"/>
                  <a:pt x="3184421" y="465693"/>
                  <a:pt x="3184421" y="471605"/>
                </a:cubicBezTo>
                <a:cubicBezTo>
                  <a:pt x="3184421" y="477516"/>
                  <a:pt x="3179629" y="482307"/>
                  <a:pt x="3173718" y="482307"/>
                </a:cubicBezTo>
                <a:cubicBezTo>
                  <a:pt x="3167807" y="482307"/>
                  <a:pt x="3163016" y="477516"/>
                  <a:pt x="3163016" y="471605"/>
                </a:cubicBezTo>
                <a:cubicBezTo>
                  <a:pt x="3163016" y="465693"/>
                  <a:pt x="3167807" y="460902"/>
                  <a:pt x="3173718" y="460902"/>
                </a:cubicBezTo>
                <a:close/>
                <a:moveTo>
                  <a:pt x="3145472" y="460902"/>
                </a:moveTo>
                <a:cubicBezTo>
                  <a:pt x="3151383" y="460902"/>
                  <a:pt x="3156175" y="465693"/>
                  <a:pt x="3156175" y="471605"/>
                </a:cubicBezTo>
                <a:cubicBezTo>
                  <a:pt x="3156175" y="477516"/>
                  <a:pt x="3151383" y="482307"/>
                  <a:pt x="3145472" y="482307"/>
                </a:cubicBezTo>
                <a:cubicBezTo>
                  <a:pt x="3139561" y="482307"/>
                  <a:pt x="3134769" y="477516"/>
                  <a:pt x="3134769" y="471605"/>
                </a:cubicBezTo>
                <a:cubicBezTo>
                  <a:pt x="3134769" y="465693"/>
                  <a:pt x="3139561" y="460902"/>
                  <a:pt x="3145472" y="460902"/>
                </a:cubicBezTo>
                <a:close/>
                <a:moveTo>
                  <a:pt x="3117227" y="460902"/>
                </a:moveTo>
                <a:cubicBezTo>
                  <a:pt x="3123138" y="460902"/>
                  <a:pt x="3127930" y="465693"/>
                  <a:pt x="3127930" y="471605"/>
                </a:cubicBezTo>
                <a:cubicBezTo>
                  <a:pt x="3127930" y="477516"/>
                  <a:pt x="3123138" y="482307"/>
                  <a:pt x="3117227" y="482307"/>
                </a:cubicBezTo>
                <a:cubicBezTo>
                  <a:pt x="3111316" y="482307"/>
                  <a:pt x="3106524" y="477516"/>
                  <a:pt x="3106524" y="471605"/>
                </a:cubicBezTo>
                <a:cubicBezTo>
                  <a:pt x="3106524" y="465693"/>
                  <a:pt x="3111316" y="460902"/>
                  <a:pt x="3117227" y="460902"/>
                </a:cubicBezTo>
                <a:close/>
                <a:moveTo>
                  <a:pt x="3088981" y="460902"/>
                </a:moveTo>
                <a:cubicBezTo>
                  <a:pt x="3094892" y="460902"/>
                  <a:pt x="3099684" y="465693"/>
                  <a:pt x="3099684" y="471605"/>
                </a:cubicBezTo>
                <a:cubicBezTo>
                  <a:pt x="3099684" y="477516"/>
                  <a:pt x="3094892" y="482307"/>
                  <a:pt x="3088981" y="482307"/>
                </a:cubicBezTo>
                <a:cubicBezTo>
                  <a:pt x="3083070" y="482307"/>
                  <a:pt x="3078278" y="477516"/>
                  <a:pt x="3078278" y="471605"/>
                </a:cubicBezTo>
                <a:cubicBezTo>
                  <a:pt x="3078278" y="465693"/>
                  <a:pt x="3083070" y="460902"/>
                  <a:pt x="3088981" y="460902"/>
                </a:cubicBezTo>
                <a:close/>
                <a:moveTo>
                  <a:pt x="3060736" y="460902"/>
                </a:moveTo>
                <a:cubicBezTo>
                  <a:pt x="3066647" y="460902"/>
                  <a:pt x="3071439" y="465693"/>
                  <a:pt x="3071439" y="471605"/>
                </a:cubicBezTo>
                <a:cubicBezTo>
                  <a:pt x="3071439" y="477516"/>
                  <a:pt x="3066647" y="482307"/>
                  <a:pt x="3060736" y="482307"/>
                </a:cubicBezTo>
                <a:cubicBezTo>
                  <a:pt x="3054825" y="482307"/>
                  <a:pt x="3050034" y="477516"/>
                  <a:pt x="3050034" y="471605"/>
                </a:cubicBezTo>
                <a:cubicBezTo>
                  <a:pt x="3050034" y="465693"/>
                  <a:pt x="3054825" y="460902"/>
                  <a:pt x="3060736" y="460902"/>
                </a:cubicBezTo>
                <a:close/>
                <a:moveTo>
                  <a:pt x="3032490" y="460902"/>
                </a:moveTo>
                <a:cubicBezTo>
                  <a:pt x="3038401" y="460902"/>
                  <a:pt x="3043193" y="465693"/>
                  <a:pt x="3043193" y="471605"/>
                </a:cubicBezTo>
                <a:cubicBezTo>
                  <a:pt x="3043193" y="477516"/>
                  <a:pt x="3038401" y="482307"/>
                  <a:pt x="3032490" y="482307"/>
                </a:cubicBezTo>
                <a:cubicBezTo>
                  <a:pt x="3026579" y="482307"/>
                  <a:pt x="3021787" y="477516"/>
                  <a:pt x="3021787" y="471605"/>
                </a:cubicBezTo>
                <a:cubicBezTo>
                  <a:pt x="3021787" y="465693"/>
                  <a:pt x="3026579" y="460902"/>
                  <a:pt x="3032490" y="460902"/>
                </a:cubicBezTo>
                <a:close/>
                <a:moveTo>
                  <a:pt x="3004245" y="460902"/>
                </a:moveTo>
                <a:cubicBezTo>
                  <a:pt x="3010156" y="460902"/>
                  <a:pt x="3014948" y="465693"/>
                  <a:pt x="3014948" y="471605"/>
                </a:cubicBezTo>
                <a:cubicBezTo>
                  <a:pt x="3014948" y="477516"/>
                  <a:pt x="3010156" y="482307"/>
                  <a:pt x="3004245" y="482307"/>
                </a:cubicBezTo>
                <a:cubicBezTo>
                  <a:pt x="2998334" y="482307"/>
                  <a:pt x="2993542" y="477516"/>
                  <a:pt x="2993542" y="471605"/>
                </a:cubicBezTo>
                <a:cubicBezTo>
                  <a:pt x="2993542" y="465693"/>
                  <a:pt x="2998334" y="460902"/>
                  <a:pt x="3004245" y="460902"/>
                </a:cubicBezTo>
                <a:close/>
                <a:moveTo>
                  <a:pt x="2975999" y="460902"/>
                </a:moveTo>
                <a:cubicBezTo>
                  <a:pt x="2981910" y="460902"/>
                  <a:pt x="2986702" y="465693"/>
                  <a:pt x="2986702" y="471605"/>
                </a:cubicBezTo>
                <a:cubicBezTo>
                  <a:pt x="2986702" y="477516"/>
                  <a:pt x="2981910" y="482307"/>
                  <a:pt x="2975999" y="482307"/>
                </a:cubicBezTo>
                <a:cubicBezTo>
                  <a:pt x="2970088" y="482307"/>
                  <a:pt x="2965296" y="477516"/>
                  <a:pt x="2965296" y="471605"/>
                </a:cubicBezTo>
                <a:cubicBezTo>
                  <a:pt x="2965296" y="465693"/>
                  <a:pt x="2970088" y="460902"/>
                  <a:pt x="2975999" y="460902"/>
                </a:cubicBezTo>
                <a:close/>
                <a:moveTo>
                  <a:pt x="2947754" y="460902"/>
                </a:moveTo>
                <a:cubicBezTo>
                  <a:pt x="2953665" y="460902"/>
                  <a:pt x="2958457" y="465693"/>
                  <a:pt x="2958457" y="471605"/>
                </a:cubicBezTo>
                <a:cubicBezTo>
                  <a:pt x="2958457" y="477516"/>
                  <a:pt x="2953665" y="482307"/>
                  <a:pt x="2947754" y="482307"/>
                </a:cubicBezTo>
                <a:cubicBezTo>
                  <a:pt x="2941843" y="482307"/>
                  <a:pt x="2937051" y="477516"/>
                  <a:pt x="2937051" y="471605"/>
                </a:cubicBezTo>
                <a:cubicBezTo>
                  <a:pt x="2937051" y="465693"/>
                  <a:pt x="2941843" y="460902"/>
                  <a:pt x="2947754" y="460902"/>
                </a:cubicBezTo>
                <a:close/>
                <a:moveTo>
                  <a:pt x="2919508" y="460902"/>
                </a:moveTo>
                <a:cubicBezTo>
                  <a:pt x="2925419" y="460902"/>
                  <a:pt x="2930211" y="465693"/>
                  <a:pt x="2930211" y="471605"/>
                </a:cubicBezTo>
                <a:cubicBezTo>
                  <a:pt x="2930211" y="477516"/>
                  <a:pt x="2925419" y="482307"/>
                  <a:pt x="2919508" y="482307"/>
                </a:cubicBezTo>
                <a:cubicBezTo>
                  <a:pt x="2913597" y="482307"/>
                  <a:pt x="2908805" y="477516"/>
                  <a:pt x="2908805" y="471605"/>
                </a:cubicBezTo>
                <a:cubicBezTo>
                  <a:pt x="2908805" y="465693"/>
                  <a:pt x="2913597" y="460902"/>
                  <a:pt x="2919508" y="460902"/>
                </a:cubicBezTo>
                <a:close/>
                <a:moveTo>
                  <a:pt x="2891263" y="460902"/>
                </a:moveTo>
                <a:cubicBezTo>
                  <a:pt x="2897174" y="460902"/>
                  <a:pt x="2901966" y="465693"/>
                  <a:pt x="2901966" y="471605"/>
                </a:cubicBezTo>
                <a:cubicBezTo>
                  <a:pt x="2901966" y="477516"/>
                  <a:pt x="2897174" y="482307"/>
                  <a:pt x="2891263" y="482307"/>
                </a:cubicBezTo>
                <a:cubicBezTo>
                  <a:pt x="2885352" y="482307"/>
                  <a:pt x="2880560" y="477516"/>
                  <a:pt x="2880560" y="471605"/>
                </a:cubicBezTo>
                <a:cubicBezTo>
                  <a:pt x="2880560" y="465693"/>
                  <a:pt x="2885352" y="460902"/>
                  <a:pt x="2891263" y="460902"/>
                </a:cubicBezTo>
                <a:close/>
                <a:moveTo>
                  <a:pt x="2863017" y="460902"/>
                </a:moveTo>
                <a:cubicBezTo>
                  <a:pt x="2868928" y="460902"/>
                  <a:pt x="2873720" y="465693"/>
                  <a:pt x="2873720" y="471605"/>
                </a:cubicBezTo>
                <a:cubicBezTo>
                  <a:pt x="2873720" y="477516"/>
                  <a:pt x="2868928" y="482307"/>
                  <a:pt x="2863017" y="482307"/>
                </a:cubicBezTo>
                <a:cubicBezTo>
                  <a:pt x="2857106" y="482307"/>
                  <a:pt x="2852314" y="477516"/>
                  <a:pt x="2852314" y="471605"/>
                </a:cubicBezTo>
                <a:cubicBezTo>
                  <a:pt x="2852314" y="465693"/>
                  <a:pt x="2857106" y="460902"/>
                  <a:pt x="2863017" y="460902"/>
                </a:cubicBezTo>
                <a:close/>
                <a:moveTo>
                  <a:pt x="2834772" y="460902"/>
                </a:moveTo>
                <a:cubicBezTo>
                  <a:pt x="2840683" y="460902"/>
                  <a:pt x="2845475" y="465693"/>
                  <a:pt x="2845475" y="471605"/>
                </a:cubicBezTo>
                <a:cubicBezTo>
                  <a:pt x="2845475" y="477516"/>
                  <a:pt x="2840683" y="482307"/>
                  <a:pt x="2834772" y="482307"/>
                </a:cubicBezTo>
                <a:cubicBezTo>
                  <a:pt x="2828861" y="482307"/>
                  <a:pt x="2824069" y="477516"/>
                  <a:pt x="2824069" y="471605"/>
                </a:cubicBezTo>
                <a:cubicBezTo>
                  <a:pt x="2824069" y="465693"/>
                  <a:pt x="2828861" y="460902"/>
                  <a:pt x="2834772" y="460902"/>
                </a:cubicBezTo>
                <a:close/>
                <a:moveTo>
                  <a:pt x="2806526" y="460902"/>
                </a:moveTo>
                <a:cubicBezTo>
                  <a:pt x="2812437" y="460902"/>
                  <a:pt x="2817229" y="465693"/>
                  <a:pt x="2817229" y="471605"/>
                </a:cubicBezTo>
                <a:cubicBezTo>
                  <a:pt x="2817229" y="477516"/>
                  <a:pt x="2812437" y="482307"/>
                  <a:pt x="2806526" y="482307"/>
                </a:cubicBezTo>
                <a:cubicBezTo>
                  <a:pt x="2800615" y="482307"/>
                  <a:pt x="2795823" y="477516"/>
                  <a:pt x="2795823" y="471605"/>
                </a:cubicBezTo>
                <a:cubicBezTo>
                  <a:pt x="2795823" y="465693"/>
                  <a:pt x="2800615" y="460902"/>
                  <a:pt x="2806526" y="460902"/>
                </a:cubicBezTo>
                <a:close/>
                <a:moveTo>
                  <a:pt x="2778281" y="460902"/>
                </a:moveTo>
                <a:cubicBezTo>
                  <a:pt x="2784192" y="460902"/>
                  <a:pt x="2788984" y="465693"/>
                  <a:pt x="2788984" y="471605"/>
                </a:cubicBezTo>
                <a:cubicBezTo>
                  <a:pt x="2788984" y="477516"/>
                  <a:pt x="2784192" y="482307"/>
                  <a:pt x="2778281" y="482307"/>
                </a:cubicBezTo>
                <a:cubicBezTo>
                  <a:pt x="2772370" y="482307"/>
                  <a:pt x="2767579" y="477516"/>
                  <a:pt x="2767579" y="471605"/>
                </a:cubicBezTo>
                <a:cubicBezTo>
                  <a:pt x="2767579" y="465693"/>
                  <a:pt x="2772370" y="460902"/>
                  <a:pt x="2778281" y="460902"/>
                </a:cubicBezTo>
                <a:close/>
                <a:moveTo>
                  <a:pt x="2750035" y="460902"/>
                </a:moveTo>
                <a:cubicBezTo>
                  <a:pt x="2755946" y="460902"/>
                  <a:pt x="2760738" y="465693"/>
                  <a:pt x="2760738" y="471605"/>
                </a:cubicBezTo>
                <a:cubicBezTo>
                  <a:pt x="2760738" y="477516"/>
                  <a:pt x="2755946" y="482307"/>
                  <a:pt x="2750035" y="482307"/>
                </a:cubicBezTo>
                <a:cubicBezTo>
                  <a:pt x="2744124" y="482307"/>
                  <a:pt x="2739332" y="477516"/>
                  <a:pt x="2739332" y="471605"/>
                </a:cubicBezTo>
                <a:cubicBezTo>
                  <a:pt x="2739332" y="465693"/>
                  <a:pt x="2744124" y="460902"/>
                  <a:pt x="2750035" y="460902"/>
                </a:cubicBezTo>
                <a:close/>
                <a:moveTo>
                  <a:pt x="2721790" y="460902"/>
                </a:moveTo>
                <a:cubicBezTo>
                  <a:pt x="2727702" y="460902"/>
                  <a:pt x="2732493" y="465693"/>
                  <a:pt x="2732493" y="471605"/>
                </a:cubicBezTo>
                <a:cubicBezTo>
                  <a:pt x="2732493" y="477516"/>
                  <a:pt x="2727702" y="482307"/>
                  <a:pt x="2721790" y="482307"/>
                </a:cubicBezTo>
                <a:cubicBezTo>
                  <a:pt x="2715879" y="482307"/>
                  <a:pt x="2711088" y="477516"/>
                  <a:pt x="2711088" y="471605"/>
                </a:cubicBezTo>
                <a:cubicBezTo>
                  <a:pt x="2711088" y="465693"/>
                  <a:pt x="2715879" y="460902"/>
                  <a:pt x="2721790" y="460902"/>
                </a:cubicBezTo>
                <a:close/>
                <a:moveTo>
                  <a:pt x="2693544" y="460902"/>
                </a:moveTo>
                <a:cubicBezTo>
                  <a:pt x="2699455" y="460902"/>
                  <a:pt x="2704247" y="465693"/>
                  <a:pt x="2704247" y="471605"/>
                </a:cubicBezTo>
                <a:cubicBezTo>
                  <a:pt x="2704247" y="477516"/>
                  <a:pt x="2699455" y="482307"/>
                  <a:pt x="2693544" y="482307"/>
                </a:cubicBezTo>
                <a:cubicBezTo>
                  <a:pt x="2687633" y="482307"/>
                  <a:pt x="2682841" y="477516"/>
                  <a:pt x="2682841" y="471605"/>
                </a:cubicBezTo>
                <a:cubicBezTo>
                  <a:pt x="2682841" y="465693"/>
                  <a:pt x="2687633" y="460902"/>
                  <a:pt x="2693544" y="460902"/>
                </a:cubicBezTo>
                <a:close/>
                <a:moveTo>
                  <a:pt x="2665299" y="460902"/>
                </a:moveTo>
                <a:cubicBezTo>
                  <a:pt x="2671211" y="460902"/>
                  <a:pt x="2676002" y="465693"/>
                  <a:pt x="2676002" y="471605"/>
                </a:cubicBezTo>
                <a:cubicBezTo>
                  <a:pt x="2676002" y="477516"/>
                  <a:pt x="2671211" y="482307"/>
                  <a:pt x="2665299" y="482307"/>
                </a:cubicBezTo>
                <a:cubicBezTo>
                  <a:pt x="2659388" y="482307"/>
                  <a:pt x="2654597" y="477516"/>
                  <a:pt x="2654597" y="471605"/>
                </a:cubicBezTo>
                <a:cubicBezTo>
                  <a:pt x="2654597" y="465693"/>
                  <a:pt x="2659388" y="460902"/>
                  <a:pt x="2665299" y="460902"/>
                </a:cubicBezTo>
                <a:close/>
                <a:moveTo>
                  <a:pt x="2637053" y="460902"/>
                </a:moveTo>
                <a:cubicBezTo>
                  <a:pt x="2642964" y="460902"/>
                  <a:pt x="2647756" y="465693"/>
                  <a:pt x="2647756" y="471605"/>
                </a:cubicBezTo>
                <a:cubicBezTo>
                  <a:pt x="2647756" y="477516"/>
                  <a:pt x="2642964" y="482307"/>
                  <a:pt x="2637053" y="482307"/>
                </a:cubicBezTo>
                <a:cubicBezTo>
                  <a:pt x="2631142" y="482307"/>
                  <a:pt x="2626350" y="477516"/>
                  <a:pt x="2626350" y="471605"/>
                </a:cubicBezTo>
                <a:cubicBezTo>
                  <a:pt x="2626350" y="465693"/>
                  <a:pt x="2631142" y="460902"/>
                  <a:pt x="2637053" y="460902"/>
                </a:cubicBezTo>
                <a:close/>
                <a:moveTo>
                  <a:pt x="2608809" y="460902"/>
                </a:moveTo>
                <a:cubicBezTo>
                  <a:pt x="2614720" y="460902"/>
                  <a:pt x="2619511" y="465693"/>
                  <a:pt x="2619511" y="471605"/>
                </a:cubicBezTo>
                <a:cubicBezTo>
                  <a:pt x="2619511" y="477516"/>
                  <a:pt x="2614720" y="482307"/>
                  <a:pt x="2608809" y="482307"/>
                </a:cubicBezTo>
                <a:cubicBezTo>
                  <a:pt x="2602898" y="482307"/>
                  <a:pt x="2598105" y="477516"/>
                  <a:pt x="2598105" y="471605"/>
                </a:cubicBezTo>
                <a:cubicBezTo>
                  <a:pt x="2598105" y="465693"/>
                  <a:pt x="2602898" y="460902"/>
                  <a:pt x="2608809" y="460902"/>
                </a:cubicBezTo>
                <a:close/>
                <a:moveTo>
                  <a:pt x="2580562" y="460902"/>
                </a:moveTo>
                <a:cubicBezTo>
                  <a:pt x="2586473" y="460902"/>
                  <a:pt x="2591265" y="465693"/>
                  <a:pt x="2591265" y="471605"/>
                </a:cubicBezTo>
                <a:cubicBezTo>
                  <a:pt x="2591265" y="477516"/>
                  <a:pt x="2586473" y="482307"/>
                  <a:pt x="2580562" y="482307"/>
                </a:cubicBezTo>
                <a:cubicBezTo>
                  <a:pt x="2574651" y="482307"/>
                  <a:pt x="2569859" y="477516"/>
                  <a:pt x="2569859" y="471605"/>
                </a:cubicBezTo>
                <a:cubicBezTo>
                  <a:pt x="2569859" y="465693"/>
                  <a:pt x="2574651" y="460902"/>
                  <a:pt x="2580562" y="460902"/>
                </a:cubicBezTo>
                <a:close/>
                <a:moveTo>
                  <a:pt x="2552317" y="460902"/>
                </a:moveTo>
                <a:cubicBezTo>
                  <a:pt x="2558228" y="460902"/>
                  <a:pt x="2563020" y="465693"/>
                  <a:pt x="2563020" y="471605"/>
                </a:cubicBezTo>
                <a:cubicBezTo>
                  <a:pt x="2563020" y="477516"/>
                  <a:pt x="2558228" y="482307"/>
                  <a:pt x="2552317" y="482307"/>
                </a:cubicBezTo>
                <a:cubicBezTo>
                  <a:pt x="2546406" y="482307"/>
                  <a:pt x="2541615" y="477516"/>
                  <a:pt x="2541615" y="471605"/>
                </a:cubicBezTo>
                <a:cubicBezTo>
                  <a:pt x="2541615" y="465693"/>
                  <a:pt x="2546406" y="460902"/>
                  <a:pt x="2552317" y="460902"/>
                </a:cubicBezTo>
                <a:close/>
                <a:moveTo>
                  <a:pt x="2524071" y="460902"/>
                </a:moveTo>
                <a:cubicBezTo>
                  <a:pt x="2529982" y="460902"/>
                  <a:pt x="2534774" y="465693"/>
                  <a:pt x="2534774" y="471605"/>
                </a:cubicBezTo>
                <a:cubicBezTo>
                  <a:pt x="2534774" y="477516"/>
                  <a:pt x="2529982" y="482307"/>
                  <a:pt x="2524071" y="482307"/>
                </a:cubicBezTo>
                <a:cubicBezTo>
                  <a:pt x="2518160" y="482307"/>
                  <a:pt x="2513369" y="477516"/>
                  <a:pt x="2513369" y="471605"/>
                </a:cubicBezTo>
                <a:cubicBezTo>
                  <a:pt x="2513369" y="465693"/>
                  <a:pt x="2518160" y="460902"/>
                  <a:pt x="2524071" y="460902"/>
                </a:cubicBezTo>
                <a:close/>
                <a:moveTo>
                  <a:pt x="2495827" y="460902"/>
                </a:moveTo>
                <a:cubicBezTo>
                  <a:pt x="2501738" y="460902"/>
                  <a:pt x="2506530" y="465693"/>
                  <a:pt x="2506530" y="471605"/>
                </a:cubicBezTo>
                <a:cubicBezTo>
                  <a:pt x="2506530" y="477516"/>
                  <a:pt x="2501738" y="482307"/>
                  <a:pt x="2495827" y="482307"/>
                </a:cubicBezTo>
                <a:cubicBezTo>
                  <a:pt x="2489916" y="482307"/>
                  <a:pt x="2485124" y="477516"/>
                  <a:pt x="2485124" y="471605"/>
                </a:cubicBezTo>
                <a:cubicBezTo>
                  <a:pt x="2485124" y="465693"/>
                  <a:pt x="2489916" y="460902"/>
                  <a:pt x="2495827" y="460902"/>
                </a:cubicBezTo>
                <a:close/>
                <a:moveTo>
                  <a:pt x="2467580" y="460902"/>
                </a:moveTo>
                <a:cubicBezTo>
                  <a:pt x="2473491" y="460902"/>
                  <a:pt x="2478283" y="465693"/>
                  <a:pt x="2478283" y="471605"/>
                </a:cubicBezTo>
                <a:cubicBezTo>
                  <a:pt x="2478283" y="477516"/>
                  <a:pt x="2473491" y="482307"/>
                  <a:pt x="2467580" y="482307"/>
                </a:cubicBezTo>
                <a:cubicBezTo>
                  <a:pt x="2461669" y="482307"/>
                  <a:pt x="2456877" y="477516"/>
                  <a:pt x="2456877" y="471605"/>
                </a:cubicBezTo>
                <a:cubicBezTo>
                  <a:pt x="2456877" y="465693"/>
                  <a:pt x="2461669" y="460902"/>
                  <a:pt x="2467580" y="460902"/>
                </a:cubicBezTo>
                <a:close/>
                <a:moveTo>
                  <a:pt x="2439336" y="460902"/>
                </a:moveTo>
                <a:cubicBezTo>
                  <a:pt x="2445247" y="460902"/>
                  <a:pt x="2450039" y="465693"/>
                  <a:pt x="2450039" y="471605"/>
                </a:cubicBezTo>
                <a:cubicBezTo>
                  <a:pt x="2450039" y="477516"/>
                  <a:pt x="2445247" y="482307"/>
                  <a:pt x="2439336" y="482307"/>
                </a:cubicBezTo>
                <a:cubicBezTo>
                  <a:pt x="2433424" y="482307"/>
                  <a:pt x="2428633" y="477516"/>
                  <a:pt x="2428633" y="471605"/>
                </a:cubicBezTo>
                <a:cubicBezTo>
                  <a:pt x="2428633" y="465693"/>
                  <a:pt x="2433424" y="460902"/>
                  <a:pt x="2439336" y="460902"/>
                </a:cubicBezTo>
                <a:close/>
                <a:moveTo>
                  <a:pt x="2411089" y="460902"/>
                </a:moveTo>
                <a:cubicBezTo>
                  <a:pt x="2417000" y="460902"/>
                  <a:pt x="2421792" y="465693"/>
                  <a:pt x="2421792" y="471605"/>
                </a:cubicBezTo>
                <a:cubicBezTo>
                  <a:pt x="2421792" y="477516"/>
                  <a:pt x="2417000" y="482307"/>
                  <a:pt x="2411089" y="482307"/>
                </a:cubicBezTo>
                <a:cubicBezTo>
                  <a:pt x="2405178" y="482307"/>
                  <a:pt x="2400386" y="477516"/>
                  <a:pt x="2400386" y="471605"/>
                </a:cubicBezTo>
                <a:cubicBezTo>
                  <a:pt x="2400386" y="465693"/>
                  <a:pt x="2405178" y="460902"/>
                  <a:pt x="2411089" y="460902"/>
                </a:cubicBezTo>
                <a:close/>
                <a:moveTo>
                  <a:pt x="2382845" y="460902"/>
                </a:moveTo>
                <a:cubicBezTo>
                  <a:pt x="2388756" y="460902"/>
                  <a:pt x="2393548" y="465693"/>
                  <a:pt x="2393548" y="471605"/>
                </a:cubicBezTo>
                <a:cubicBezTo>
                  <a:pt x="2393548" y="477516"/>
                  <a:pt x="2388756" y="482307"/>
                  <a:pt x="2382845" y="482307"/>
                </a:cubicBezTo>
                <a:cubicBezTo>
                  <a:pt x="2376934" y="482307"/>
                  <a:pt x="2372142" y="477516"/>
                  <a:pt x="2372142" y="471605"/>
                </a:cubicBezTo>
                <a:cubicBezTo>
                  <a:pt x="2372142" y="465693"/>
                  <a:pt x="2376934" y="460902"/>
                  <a:pt x="2382845" y="460902"/>
                </a:cubicBezTo>
                <a:close/>
                <a:moveTo>
                  <a:pt x="2354598" y="460902"/>
                </a:moveTo>
                <a:cubicBezTo>
                  <a:pt x="2360509" y="460902"/>
                  <a:pt x="2365301" y="465693"/>
                  <a:pt x="2365301" y="471605"/>
                </a:cubicBezTo>
                <a:cubicBezTo>
                  <a:pt x="2365301" y="477516"/>
                  <a:pt x="2360509" y="482307"/>
                  <a:pt x="2354598" y="482307"/>
                </a:cubicBezTo>
                <a:cubicBezTo>
                  <a:pt x="2348687" y="482307"/>
                  <a:pt x="2343896" y="477516"/>
                  <a:pt x="2343896" y="471605"/>
                </a:cubicBezTo>
                <a:cubicBezTo>
                  <a:pt x="2343896" y="465693"/>
                  <a:pt x="2348687" y="460902"/>
                  <a:pt x="2354598" y="460902"/>
                </a:cubicBezTo>
                <a:close/>
                <a:moveTo>
                  <a:pt x="2326354" y="460902"/>
                </a:moveTo>
                <a:cubicBezTo>
                  <a:pt x="2332265" y="460902"/>
                  <a:pt x="2337057" y="465693"/>
                  <a:pt x="2337057" y="471605"/>
                </a:cubicBezTo>
                <a:cubicBezTo>
                  <a:pt x="2337057" y="477516"/>
                  <a:pt x="2332265" y="482307"/>
                  <a:pt x="2326354" y="482307"/>
                </a:cubicBezTo>
                <a:cubicBezTo>
                  <a:pt x="2320443" y="482307"/>
                  <a:pt x="2315651" y="477516"/>
                  <a:pt x="2315651" y="471605"/>
                </a:cubicBezTo>
                <a:cubicBezTo>
                  <a:pt x="2315651" y="465693"/>
                  <a:pt x="2320443" y="460902"/>
                  <a:pt x="2326354" y="460902"/>
                </a:cubicBezTo>
                <a:close/>
                <a:moveTo>
                  <a:pt x="2298107" y="460902"/>
                </a:moveTo>
                <a:cubicBezTo>
                  <a:pt x="2304018" y="460902"/>
                  <a:pt x="2308810" y="465693"/>
                  <a:pt x="2308810" y="471605"/>
                </a:cubicBezTo>
                <a:cubicBezTo>
                  <a:pt x="2308810" y="477516"/>
                  <a:pt x="2304018" y="482307"/>
                  <a:pt x="2298107" y="482307"/>
                </a:cubicBezTo>
                <a:cubicBezTo>
                  <a:pt x="2292196" y="482307"/>
                  <a:pt x="2287404" y="477516"/>
                  <a:pt x="2287404" y="471605"/>
                </a:cubicBezTo>
                <a:cubicBezTo>
                  <a:pt x="2287404" y="465693"/>
                  <a:pt x="2292196" y="460902"/>
                  <a:pt x="2298107" y="460902"/>
                </a:cubicBezTo>
                <a:close/>
                <a:moveTo>
                  <a:pt x="2269863" y="460902"/>
                </a:moveTo>
                <a:cubicBezTo>
                  <a:pt x="2275774" y="460902"/>
                  <a:pt x="2280566" y="465693"/>
                  <a:pt x="2280566" y="471605"/>
                </a:cubicBezTo>
                <a:cubicBezTo>
                  <a:pt x="2280566" y="477516"/>
                  <a:pt x="2275774" y="482307"/>
                  <a:pt x="2269863" y="482307"/>
                </a:cubicBezTo>
                <a:cubicBezTo>
                  <a:pt x="2263952" y="482307"/>
                  <a:pt x="2259160" y="477516"/>
                  <a:pt x="2259160" y="471605"/>
                </a:cubicBezTo>
                <a:cubicBezTo>
                  <a:pt x="2259160" y="465693"/>
                  <a:pt x="2263952" y="460902"/>
                  <a:pt x="2269863" y="460902"/>
                </a:cubicBezTo>
                <a:close/>
                <a:moveTo>
                  <a:pt x="2241616" y="460902"/>
                </a:moveTo>
                <a:cubicBezTo>
                  <a:pt x="2247527" y="460902"/>
                  <a:pt x="2252319" y="465693"/>
                  <a:pt x="2252319" y="471605"/>
                </a:cubicBezTo>
                <a:cubicBezTo>
                  <a:pt x="2252319" y="477516"/>
                  <a:pt x="2247527" y="482307"/>
                  <a:pt x="2241616" y="482307"/>
                </a:cubicBezTo>
                <a:cubicBezTo>
                  <a:pt x="2235705" y="482307"/>
                  <a:pt x="2230913" y="477516"/>
                  <a:pt x="2230913" y="471605"/>
                </a:cubicBezTo>
                <a:cubicBezTo>
                  <a:pt x="2230913" y="465693"/>
                  <a:pt x="2235705" y="460902"/>
                  <a:pt x="2241616" y="460902"/>
                </a:cubicBezTo>
                <a:close/>
                <a:moveTo>
                  <a:pt x="2213372" y="460902"/>
                </a:moveTo>
                <a:cubicBezTo>
                  <a:pt x="2219283" y="460902"/>
                  <a:pt x="2224074" y="465693"/>
                  <a:pt x="2224074" y="471605"/>
                </a:cubicBezTo>
                <a:cubicBezTo>
                  <a:pt x="2224074" y="477516"/>
                  <a:pt x="2219283" y="482307"/>
                  <a:pt x="2213372" y="482307"/>
                </a:cubicBezTo>
                <a:cubicBezTo>
                  <a:pt x="2207461" y="482307"/>
                  <a:pt x="2202669" y="477516"/>
                  <a:pt x="2202669" y="471605"/>
                </a:cubicBezTo>
                <a:cubicBezTo>
                  <a:pt x="2202669" y="465693"/>
                  <a:pt x="2207461" y="460902"/>
                  <a:pt x="2213372" y="460902"/>
                </a:cubicBezTo>
                <a:close/>
                <a:moveTo>
                  <a:pt x="2185125" y="460902"/>
                </a:moveTo>
                <a:cubicBezTo>
                  <a:pt x="2191036" y="460902"/>
                  <a:pt x="2195828" y="465693"/>
                  <a:pt x="2195828" y="471605"/>
                </a:cubicBezTo>
                <a:cubicBezTo>
                  <a:pt x="2195828" y="477516"/>
                  <a:pt x="2191036" y="482307"/>
                  <a:pt x="2185125" y="482307"/>
                </a:cubicBezTo>
                <a:cubicBezTo>
                  <a:pt x="2179214" y="482307"/>
                  <a:pt x="2174422" y="477516"/>
                  <a:pt x="2174422" y="471605"/>
                </a:cubicBezTo>
                <a:cubicBezTo>
                  <a:pt x="2174422" y="465693"/>
                  <a:pt x="2179214" y="460902"/>
                  <a:pt x="2185125" y="460902"/>
                </a:cubicBezTo>
                <a:close/>
                <a:moveTo>
                  <a:pt x="2156881" y="460902"/>
                </a:moveTo>
                <a:cubicBezTo>
                  <a:pt x="2162792" y="460902"/>
                  <a:pt x="2167583" y="465693"/>
                  <a:pt x="2167583" y="471605"/>
                </a:cubicBezTo>
                <a:cubicBezTo>
                  <a:pt x="2167583" y="477516"/>
                  <a:pt x="2162792" y="482307"/>
                  <a:pt x="2156881" y="482307"/>
                </a:cubicBezTo>
                <a:cubicBezTo>
                  <a:pt x="2150970" y="482307"/>
                  <a:pt x="2146178" y="477516"/>
                  <a:pt x="2146178" y="471605"/>
                </a:cubicBezTo>
                <a:cubicBezTo>
                  <a:pt x="2146178" y="465693"/>
                  <a:pt x="2150970" y="460902"/>
                  <a:pt x="2156881" y="460902"/>
                </a:cubicBezTo>
                <a:close/>
                <a:moveTo>
                  <a:pt x="2128634" y="460902"/>
                </a:moveTo>
                <a:cubicBezTo>
                  <a:pt x="2134545" y="460902"/>
                  <a:pt x="2139337" y="465693"/>
                  <a:pt x="2139337" y="471605"/>
                </a:cubicBezTo>
                <a:cubicBezTo>
                  <a:pt x="2139337" y="477516"/>
                  <a:pt x="2134545" y="482307"/>
                  <a:pt x="2128634" y="482307"/>
                </a:cubicBezTo>
                <a:cubicBezTo>
                  <a:pt x="2122723" y="482307"/>
                  <a:pt x="2117931" y="477516"/>
                  <a:pt x="2117931" y="471605"/>
                </a:cubicBezTo>
                <a:cubicBezTo>
                  <a:pt x="2117931" y="465693"/>
                  <a:pt x="2122723" y="460902"/>
                  <a:pt x="2128634" y="460902"/>
                </a:cubicBezTo>
                <a:close/>
                <a:moveTo>
                  <a:pt x="2100390" y="460902"/>
                </a:moveTo>
                <a:cubicBezTo>
                  <a:pt x="2106301" y="460902"/>
                  <a:pt x="2111093" y="465693"/>
                  <a:pt x="2111093" y="471605"/>
                </a:cubicBezTo>
                <a:cubicBezTo>
                  <a:pt x="2111093" y="477516"/>
                  <a:pt x="2106301" y="482307"/>
                  <a:pt x="2100390" y="482307"/>
                </a:cubicBezTo>
                <a:cubicBezTo>
                  <a:pt x="2094479" y="482307"/>
                  <a:pt x="2089687" y="477516"/>
                  <a:pt x="2089687" y="471605"/>
                </a:cubicBezTo>
                <a:cubicBezTo>
                  <a:pt x="2089687" y="465693"/>
                  <a:pt x="2094479" y="460902"/>
                  <a:pt x="2100390" y="460902"/>
                </a:cubicBezTo>
                <a:close/>
                <a:moveTo>
                  <a:pt x="2072143" y="460902"/>
                </a:moveTo>
                <a:cubicBezTo>
                  <a:pt x="2078054" y="460902"/>
                  <a:pt x="2082846" y="465693"/>
                  <a:pt x="2082846" y="471605"/>
                </a:cubicBezTo>
                <a:cubicBezTo>
                  <a:pt x="2082846" y="477516"/>
                  <a:pt x="2078054" y="482307"/>
                  <a:pt x="2072143" y="482307"/>
                </a:cubicBezTo>
                <a:cubicBezTo>
                  <a:pt x="2066232" y="482307"/>
                  <a:pt x="2061440" y="477516"/>
                  <a:pt x="2061440" y="471605"/>
                </a:cubicBezTo>
                <a:cubicBezTo>
                  <a:pt x="2061440" y="465693"/>
                  <a:pt x="2066232" y="460902"/>
                  <a:pt x="2072143" y="460902"/>
                </a:cubicBezTo>
                <a:close/>
                <a:moveTo>
                  <a:pt x="2043899" y="460902"/>
                </a:moveTo>
                <a:cubicBezTo>
                  <a:pt x="2049810" y="460902"/>
                  <a:pt x="2054602" y="465693"/>
                  <a:pt x="2054602" y="471605"/>
                </a:cubicBezTo>
                <a:cubicBezTo>
                  <a:pt x="2054602" y="477516"/>
                  <a:pt x="2049810" y="482307"/>
                  <a:pt x="2043899" y="482307"/>
                </a:cubicBezTo>
                <a:cubicBezTo>
                  <a:pt x="2037988" y="482307"/>
                  <a:pt x="2033196" y="477516"/>
                  <a:pt x="2033196" y="471605"/>
                </a:cubicBezTo>
                <a:cubicBezTo>
                  <a:pt x="2033196" y="465693"/>
                  <a:pt x="2037988" y="460902"/>
                  <a:pt x="2043899" y="460902"/>
                </a:cubicBezTo>
                <a:close/>
                <a:moveTo>
                  <a:pt x="2015653" y="460902"/>
                </a:moveTo>
                <a:cubicBezTo>
                  <a:pt x="2021564" y="460902"/>
                  <a:pt x="2026355" y="465693"/>
                  <a:pt x="2026355" y="471605"/>
                </a:cubicBezTo>
                <a:cubicBezTo>
                  <a:pt x="2026355" y="477516"/>
                  <a:pt x="2021564" y="482307"/>
                  <a:pt x="2015653" y="482307"/>
                </a:cubicBezTo>
                <a:cubicBezTo>
                  <a:pt x="2009741" y="482307"/>
                  <a:pt x="2004950" y="477516"/>
                  <a:pt x="2004950" y="471605"/>
                </a:cubicBezTo>
                <a:cubicBezTo>
                  <a:pt x="2004950" y="465693"/>
                  <a:pt x="2009741" y="460902"/>
                  <a:pt x="2015653" y="460902"/>
                </a:cubicBezTo>
                <a:close/>
                <a:moveTo>
                  <a:pt x="1987408" y="460902"/>
                </a:moveTo>
                <a:cubicBezTo>
                  <a:pt x="1993319" y="460902"/>
                  <a:pt x="1998111" y="465693"/>
                  <a:pt x="1998111" y="471605"/>
                </a:cubicBezTo>
                <a:cubicBezTo>
                  <a:pt x="1998111" y="477516"/>
                  <a:pt x="1993319" y="482307"/>
                  <a:pt x="1987408" y="482307"/>
                </a:cubicBezTo>
                <a:cubicBezTo>
                  <a:pt x="1981497" y="482307"/>
                  <a:pt x="1976705" y="477516"/>
                  <a:pt x="1976705" y="471605"/>
                </a:cubicBezTo>
                <a:cubicBezTo>
                  <a:pt x="1976705" y="465693"/>
                  <a:pt x="1981497" y="460902"/>
                  <a:pt x="1987408" y="460902"/>
                </a:cubicBezTo>
                <a:close/>
                <a:moveTo>
                  <a:pt x="1959161" y="460902"/>
                </a:moveTo>
                <a:cubicBezTo>
                  <a:pt x="1965072" y="460902"/>
                  <a:pt x="1969864" y="465693"/>
                  <a:pt x="1969864" y="471605"/>
                </a:cubicBezTo>
                <a:cubicBezTo>
                  <a:pt x="1969864" y="477516"/>
                  <a:pt x="1965072" y="482307"/>
                  <a:pt x="1959161" y="482307"/>
                </a:cubicBezTo>
                <a:cubicBezTo>
                  <a:pt x="1953250" y="482307"/>
                  <a:pt x="1948458" y="477516"/>
                  <a:pt x="1948458" y="471605"/>
                </a:cubicBezTo>
                <a:cubicBezTo>
                  <a:pt x="1948458" y="465693"/>
                  <a:pt x="1953250" y="460902"/>
                  <a:pt x="1959161" y="460902"/>
                </a:cubicBezTo>
                <a:close/>
                <a:moveTo>
                  <a:pt x="1930917" y="460902"/>
                </a:moveTo>
                <a:cubicBezTo>
                  <a:pt x="1936828" y="460902"/>
                  <a:pt x="1941620" y="465693"/>
                  <a:pt x="1941620" y="471605"/>
                </a:cubicBezTo>
                <a:cubicBezTo>
                  <a:pt x="1941620" y="477516"/>
                  <a:pt x="1936828" y="482307"/>
                  <a:pt x="1930917" y="482307"/>
                </a:cubicBezTo>
                <a:cubicBezTo>
                  <a:pt x="1925006" y="482307"/>
                  <a:pt x="1920214" y="477516"/>
                  <a:pt x="1920214" y="471605"/>
                </a:cubicBezTo>
                <a:cubicBezTo>
                  <a:pt x="1920214" y="465693"/>
                  <a:pt x="1925006" y="460902"/>
                  <a:pt x="1930917" y="460902"/>
                </a:cubicBezTo>
                <a:close/>
                <a:moveTo>
                  <a:pt x="1902671" y="460902"/>
                </a:moveTo>
                <a:cubicBezTo>
                  <a:pt x="1908582" y="460902"/>
                  <a:pt x="1913374" y="465693"/>
                  <a:pt x="1913374" y="471605"/>
                </a:cubicBezTo>
                <a:cubicBezTo>
                  <a:pt x="1913374" y="477516"/>
                  <a:pt x="1908582" y="482307"/>
                  <a:pt x="1902671" y="482307"/>
                </a:cubicBezTo>
                <a:cubicBezTo>
                  <a:pt x="1896759" y="482307"/>
                  <a:pt x="1891968" y="477516"/>
                  <a:pt x="1891968" y="471605"/>
                </a:cubicBezTo>
                <a:cubicBezTo>
                  <a:pt x="1891968" y="465693"/>
                  <a:pt x="1896759" y="460902"/>
                  <a:pt x="1902671" y="460902"/>
                </a:cubicBezTo>
                <a:close/>
                <a:moveTo>
                  <a:pt x="1874426" y="460902"/>
                </a:moveTo>
                <a:cubicBezTo>
                  <a:pt x="1880337" y="460902"/>
                  <a:pt x="1885129" y="465693"/>
                  <a:pt x="1885129" y="471605"/>
                </a:cubicBezTo>
                <a:cubicBezTo>
                  <a:pt x="1885129" y="477516"/>
                  <a:pt x="1880337" y="482307"/>
                  <a:pt x="1874426" y="482307"/>
                </a:cubicBezTo>
                <a:cubicBezTo>
                  <a:pt x="1868515" y="482307"/>
                  <a:pt x="1863723" y="477516"/>
                  <a:pt x="1863723" y="471605"/>
                </a:cubicBezTo>
                <a:cubicBezTo>
                  <a:pt x="1863723" y="465693"/>
                  <a:pt x="1868515" y="460902"/>
                  <a:pt x="1874426" y="460902"/>
                </a:cubicBezTo>
                <a:close/>
                <a:moveTo>
                  <a:pt x="1846180" y="460902"/>
                </a:moveTo>
                <a:cubicBezTo>
                  <a:pt x="1852091" y="460902"/>
                  <a:pt x="1856883" y="465693"/>
                  <a:pt x="1856883" y="471605"/>
                </a:cubicBezTo>
                <a:cubicBezTo>
                  <a:pt x="1856883" y="477516"/>
                  <a:pt x="1852091" y="482307"/>
                  <a:pt x="1846180" y="482307"/>
                </a:cubicBezTo>
                <a:cubicBezTo>
                  <a:pt x="1840268" y="482307"/>
                  <a:pt x="1835477" y="477516"/>
                  <a:pt x="1835477" y="471605"/>
                </a:cubicBezTo>
                <a:cubicBezTo>
                  <a:pt x="1835477" y="465693"/>
                  <a:pt x="1840268" y="460902"/>
                  <a:pt x="1846180" y="460902"/>
                </a:cubicBezTo>
                <a:close/>
                <a:moveTo>
                  <a:pt x="1817935" y="460902"/>
                </a:moveTo>
                <a:cubicBezTo>
                  <a:pt x="1823846" y="460902"/>
                  <a:pt x="1828638" y="465693"/>
                  <a:pt x="1828638" y="471605"/>
                </a:cubicBezTo>
                <a:cubicBezTo>
                  <a:pt x="1828638" y="477516"/>
                  <a:pt x="1823846" y="482307"/>
                  <a:pt x="1817935" y="482307"/>
                </a:cubicBezTo>
                <a:cubicBezTo>
                  <a:pt x="1812024" y="482307"/>
                  <a:pt x="1807232" y="477516"/>
                  <a:pt x="1807232" y="471605"/>
                </a:cubicBezTo>
                <a:cubicBezTo>
                  <a:pt x="1807232" y="465693"/>
                  <a:pt x="1812024" y="460902"/>
                  <a:pt x="1817935" y="460902"/>
                </a:cubicBezTo>
                <a:close/>
                <a:moveTo>
                  <a:pt x="1789689" y="460902"/>
                </a:moveTo>
                <a:cubicBezTo>
                  <a:pt x="1795600" y="460902"/>
                  <a:pt x="1800392" y="465693"/>
                  <a:pt x="1800392" y="471605"/>
                </a:cubicBezTo>
                <a:cubicBezTo>
                  <a:pt x="1800392" y="477516"/>
                  <a:pt x="1795600" y="482307"/>
                  <a:pt x="1789689" y="482307"/>
                </a:cubicBezTo>
                <a:cubicBezTo>
                  <a:pt x="1783778" y="482307"/>
                  <a:pt x="1778986" y="477516"/>
                  <a:pt x="1778986" y="471605"/>
                </a:cubicBezTo>
                <a:cubicBezTo>
                  <a:pt x="1778986" y="465693"/>
                  <a:pt x="1783778" y="460902"/>
                  <a:pt x="1789689" y="460902"/>
                </a:cubicBezTo>
                <a:close/>
                <a:moveTo>
                  <a:pt x="1761443" y="460902"/>
                </a:moveTo>
                <a:cubicBezTo>
                  <a:pt x="1767354" y="460902"/>
                  <a:pt x="1772146" y="465693"/>
                  <a:pt x="1772146" y="471605"/>
                </a:cubicBezTo>
                <a:cubicBezTo>
                  <a:pt x="1772146" y="477516"/>
                  <a:pt x="1767354" y="482307"/>
                  <a:pt x="1761443" y="482307"/>
                </a:cubicBezTo>
                <a:cubicBezTo>
                  <a:pt x="1755532" y="482307"/>
                  <a:pt x="1750740" y="477516"/>
                  <a:pt x="1750740" y="471605"/>
                </a:cubicBezTo>
                <a:cubicBezTo>
                  <a:pt x="1750740" y="465693"/>
                  <a:pt x="1755532" y="460902"/>
                  <a:pt x="1761443" y="460902"/>
                </a:cubicBezTo>
                <a:close/>
                <a:moveTo>
                  <a:pt x="1733198" y="460902"/>
                </a:moveTo>
                <a:cubicBezTo>
                  <a:pt x="1739109" y="460902"/>
                  <a:pt x="1743901" y="465693"/>
                  <a:pt x="1743901" y="471605"/>
                </a:cubicBezTo>
                <a:cubicBezTo>
                  <a:pt x="1743901" y="477516"/>
                  <a:pt x="1739109" y="482307"/>
                  <a:pt x="1733198" y="482307"/>
                </a:cubicBezTo>
                <a:cubicBezTo>
                  <a:pt x="1727286" y="482307"/>
                  <a:pt x="1722495" y="477516"/>
                  <a:pt x="1722495" y="471605"/>
                </a:cubicBezTo>
                <a:cubicBezTo>
                  <a:pt x="1722495" y="465693"/>
                  <a:pt x="1727286" y="460902"/>
                  <a:pt x="1733198" y="460902"/>
                </a:cubicBezTo>
                <a:close/>
                <a:moveTo>
                  <a:pt x="1704954" y="460902"/>
                </a:moveTo>
                <a:cubicBezTo>
                  <a:pt x="1710863" y="460902"/>
                  <a:pt x="1715655" y="465693"/>
                  <a:pt x="1715655" y="471605"/>
                </a:cubicBezTo>
                <a:cubicBezTo>
                  <a:pt x="1715655" y="477516"/>
                  <a:pt x="1710863" y="482307"/>
                  <a:pt x="1704954" y="482307"/>
                </a:cubicBezTo>
                <a:cubicBezTo>
                  <a:pt x="1699043" y="482307"/>
                  <a:pt x="1694251" y="477516"/>
                  <a:pt x="1694251" y="471605"/>
                </a:cubicBezTo>
                <a:cubicBezTo>
                  <a:pt x="1694251" y="465693"/>
                  <a:pt x="1699043" y="460902"/>
                  <a:pt x="1704954" y="460902"/>
                </a:cubicBezTo>
                <a:close/>
                <a:moveTo>
                  <a:pt x="1676708" y="460902"/>
                </a:moveTo>
                <a:cubicBezTo>
                  <a:pt x="1682619" y="460902"/>
                  <a:pt x="1687411" y="465693"/>
                  <a:pt x="1687411" y="471605"/>
                </a:cubicBezTo>
                <a:cubicBezTo>
                  <a:pt x="1687411" y="477516"/>
                  <a:pt x="1682619" y="482307"/>
                  <a:pt x="1676708" y="482307"/>
                </a:cubicBezTo>
                <a:cubicBezTo>
                  <a:pt x="1670797" y="482307"/>
                  <a:pt x="1666005" y="477516"/>
                  <a:pt x="1666005" y="471605"/>
                </a:cubicBezTo>
                <a:cubicBezTo>
                  <a:pt x="1666005" y="465693"/>
                  <a:pt x="1670797" y="460902"/>
                  <a:pt x="1676708" y="460902"/>
                </a:cubicBezTo>
                <a:close/>
                <a:moveTo>
                  <a:pt x="1648462" y="460902"/>
                </a:moveTo>
                <a:cubicBezTo>
                  <a:pt x="1654373" y="460902"/>
                  <a:pt x="1659165" y="465693"/>
                  <a:pt x="1659165" y="471605"/>
                </a:cubicBezTo>
                <a:cubicBezTo>
                  <a:pt x="1659165" y="477516"/>
                  <a:pt x="1654373" y="482307"/>
                  <a:pt x="1648462" y="482307"/>
                </a:cubicBezTo>
                <a:cubicBezTo>
                  <a:pt x="1642551" y="482307"/>
                  <a:pt x="1637759" y="477516"/>
                  <a:pt x="1637759" y="471605"/>
                </a:cubicBezTo>
                <a:cubicBezTo>
                  <a:pt x="1637759" y="465693"/>
                  <a:pt x="1642551" y="460902"/>
                  <a:pt x="1648462" y="460902"/>
                </a:cubicBezTo>
                <a:close/>
                <a:moveTo>
                  <a:pt x="1620217" y="460902"/>
                </a:moveTo>
                <a:cubicBezTo>
                  <a:pt x="1626128" y="460902"/>
                  <a:pt x="1630919" y="465693"/>
                  <a:pt x="1630919" y="471605"/>
                </a:cubicBezTo>
                <a:cubicBezTo>
                  <a:pt x="1630919" y="474560"/>
                  <a:pt x="1629721" y="477236"/>
                  <a:pt x="1627785" y="479173"/>
                </a:cubicBezTo>
                <a:lnTo>
                  <a:pt x="1620706" y="482105"/>
                </a:lnTo>
                <a:lnTo>
                  <a:pt x="1619727" y="482105"/>
                </a:lnTo>
                <a:lnTo>
                  <a:pt x="1612649" y="479173"/>
                </a:lnTo>
                <a:cubicBezTo>
                  <a:pt x="1610712" y="477236"/>
                  <a:pt x="1609514" y="474560"/>
                  <a:pt x="1609514" y="471605"/>
                </a:cubicBezTo>
                <a:cubicBezTo>
                  <a:pt x="1609514" y="465693"/>
                  <a:pt x="1614305" y="460902"/>
                  <a:pt x="1620217" y="460902"/>
                </a:cubicBezTo>
                <a:close/>
                <a:moveTo>
                  <a:pt x="1591998" y="460902"/>
                </a:moveTo>
                <a:cubicBezTo>
                  <a:pt x="1597909" y="460902"/>
                  <a:pt x="1602701" y="465693"/>
                  <a:pt x="1602701" y="471604"/>
                </a:cubicBezTo>
                <a:cubicBezTo>
                  <a:pt x="1602701" y="477515"/>
                  <a:pt x="1597909" y="482307"/>
                  <a:pt x="1591998" y="482307"/>
                </a:cubicBezTo>
                <a:cubicBezTo>
                  <a:pt x="1586087" y="482307"/>
                  <a:pt x="1581295" y="477515"/>
                  <a:pt x="1581295" y="471604"/>
                </a:cubicBezTo>
                <a:cubicBezTo>
                  <a:pt x="1581295" y="465693"/>
                  <a:pt x="1586087" y="460902"/>
                  <a:pt x="1591998" y="460902"/>
                </a:cubicBezTo>
                <a:close/>
                <a:moveTo>
                  <a:pt x="1563760" y="460902"/>
                </a:moveTo>
                <a:cubicBezTo>
                  <a:pt x="1569671" y="460902"/>
                  <a:pt x="1574463" y="465693"/>
                  <a:pt x="1574463" y="471604"/>
                </a:cubicBezTo>
                <a:cubicBezTo>
                  <a:pt x="1574463" y="477515"/>
                  <a:pt x="1569671" y="482307"/>
                  <a:pt x="1563760" y="482307"/>
                </a:cubicBezTo>
                <a:cubicBezTo>
                  <a:pt x="1557849" y="482307"/>
                  <a:pt x="1553057" y="477515"/>
                  <a:pt x="1553057" y="471604"/>
                </a:cubicBezTo>
                <a:cubicBezTo>
                  <a:pt x="1553057" y="465693"/>
                  <a:pt x="1557849" y="460902"/>
                  <a:pt x="1563760" y="460902"/>
                </a:cubicBezTo>
                <a:close/>
                <a:moveTo>
                  <a:pt x="1535515" y="460902"/>
                </a:moveTo>
                <a:cubicBezTo>
                  <a:pt x="1541426" y="460902"/>
                  <a:pt x="1546218" y="465693"/>
                  <a:pt x="1546218" y="471604"/>
                </a:cubicBezTo>
                <a:cubicBezTo>
                  <a:pt x="1546218" y="477515"/>
                  <a:pt x="1541426" y="482307"/>
                  <a:pt x="1535515" y="482307"/>
                </a:cubicBezTo>
                <a:cubicBezTo>
                  <a:pt x="1529604" y="482307"/>
                  <a:pt x="1524812" y="477515"/>
                  <a:pt x="1524812" y="471604"/>
                </a:cubicBezTo>
                <a:cubicBezTo>
                  <a:pt x="1524812" y="465693"/>
                  <a:pt x="1529604" y="460902"/>
                  <a:pt x="1535515" y="460902"/>
                </a:cubicBezTo>
                <a:close/>
                <a:moveTo>
                  <a:pt x="1507269" y="460902"/>
                </a:moveTo>
                <a:cubicBezTo>
                  <a:pt x="1513180" y="460902"/>
                  <a:pt x="1517972" y="465693"/>
                  <a:pt x="1517972" y="471604"/>
                </a:cubicBezTo>
                <a:cubicBezTo>
                  <a:pt x="1517972" y="477515"/>
                  <a:pt x="1513180" y="482307"/>
                  <a:pt x="1507269" y="482307"/>
                </a:cubicBezTo>
                <a:cubicBezTo>
                  <a:pt x="1501358" y="482307"/>
                  <a:pt x="1496566" y="477515"/>
                  <a:pt x="1496566" y="471604"/>
                </a:cubicBezTo>
                <a:cubicBezTo>
                  <a:pt x="1496566" y="465693"/>
                  <a:pt x="1501358" y="460902"/>
                  <a:pt x="1507269" y="460902"/>
                </a:cubicBezTo>
                <a:close/>
                <a:moveTo>
                  <a:pt x="1479024" y="460902"/>
                </a:moveTo>
                <a:cubicBezTo>
                  <a:pt x="1484935" y="460902"/>
                  <a:pt x="1489727" y="465693"/>
                  <a:pt x="1489727" y="471604"/>
                </a:cubicBezTo>
                <a:cubicBezTo>
                  <a:pt x="1489727" y="477515"/>
                  <a:pt x="1484935" y="482307"/>
                  <a:pt x="1479024" y="482307"/>
                </a:cubicBezTo>
                <a:cubicBezTo>
                  <a:pt x="1473113" y="482307"/>
                  <a:pt x="1468321" y="477515"/>
                  <a:pt x="1468321" y="471604"/>
                </a:cubicBezTo>
                <a:cubicBezTo>
                  <a:pt x="1468321" y="465693"/>
                  <a:pt x="1473113" y="460902"/>
                  <a:pt x="1479024" y="460902"/>
                </a:cubicBezTo>
                <a:close/>
                <a:moveTo>
                  <a:pt x="1450778" y="460902"/>
                </a:moveTo>
                <a:cubicBezTo>
                  <a:pt x="1456689" y="460902"/>
                  <a:pt x="1461481" y="465693"/>
                  <a:pt x="1461481" y="471604"/>
                </a:cubicBezTo>
                <a:cubicBezTo>
                  <a:pt x="1461481" y="477515"/>
                  <a:pt x="1456689" y="482307"/>
                  <a:pt x="1450778" y="482307"/>
                </a:cubicBezTo>
                <a:cubicBezTo>
                  <a:pt x="1444867" y="482307"/>
                  <a:pt x="1440075" y="477515"/>
                  <a:pt x="1440075" y="471604"/>
                </a:cubicBezTo>
                <a:cubicBezTo>
                  <a:pt x="1440075" y="465693"/>
                  <a:pt x="1444867" y="460902"/>
                  <a:pt x="1450778" y="460902"/>
                </a:cubicBezTo>
                <a:close/>
                <a:moveTo>
                  <a:pt x="1422533" y="460902"/>
                </a:moveTo>
                <a:cubicBezTo>
                  <a:pt x="1428444" y="460902"/>
                  <a:pt x="1433236" y="465693"/>
                  <a:pt x="1433236" y="471604"/>
                </a:cubicBezTo>
                <a:cubicBezTo>
                  <a:pt x="1433236" y="477515"/>
                  <a:pt x="1428444" y="482307"/>
                  <a:pt x="1422533" y="482307"/>
                </a:cubicBezTo>
                <a:cubicBezTo>
                  <a:pt x="1416622" y="482307"/>
                  <a:pt x="1411830" y="477515"/>
                  <a:pt x="1411830" y="471604"/>
                </a:cubicBezTo>
                <a:cubicBezTo>
                  <a:pt x="1411830" y="465693"/>
                  <a:pt x="1416622" y="460902"/>
                  <a:pt x="1422533" y="460902"/>
                </a:cubicBezTo>
                <a:close/>
                <a:moveTo>
                  <a:pt x="1394287" y="460902"/>
                </a:moveTo>
                <a:cubicBezTo>
                  <a:pt x="1400198" y="460902"/>
                  <a:pt x="1404990" y="465693"/>
                  <a:pt x="1404990" y="471604"/>
                </a:cubicBezTo>
                <a:cubicBezTo>
                  <a:pt x="1404990" y="477515"/>
                  <a:pt x="1400198" y="482307"/>
                  <a:pt x="1394287" y="482307"/>
                </a:cubicBezTo>
                <a:cubicBezTo>
                  <a:pt x="1388376" y="482307"/>
                  <a:pt x="1383584" y="477515"/>
                  <a:pt x="1383584" y="471604"/>
                </a:cubicBezTo>
                <a:cubicBezTo>
                  <a:pt x="1383584" y="465693"/>
                  <a:pt x="1388376" y="460902"/>
                  <a:pt x="1394287" y="460902"/>
                </a:cubicBezTo>
                <a:close/>
                <a:moveTo>
                  <a:pt x="1366042" y="460902"/>
                </a:moveTo>
                <a:cubicBezTo>
                  <a:pt x="1371953" y="460902"/>
                  <a:pt x="1376745" y="465693"/>
                  <a:pt x="1376745" y="471604"/>
                </a:cubicBezTo>
                <a:cubicBezTo>
                  <a:pt x="1376745" y="477515"/>
                  <a:pt x="1371953" y="482307"/>
                  <a:pt x="1366042" y="482307"/>
                </a:cubicBezTo>
                <a:cubicBezTo>
                  <a:pt x="1360131" y="482307"/>
                  <a:pt x="1355339" y="477515"/>
                  <a:pt x="1355339" y="471604"/>
                </a:cubicBezTo>
                <a:cubicBezTo>
                  <a:pt x="1355339" y="465693"/>
                  <a:pt x="1360131" y="460902"/>
                  <a:pt x="1366042" y="460902"/>
                </a:cubicBezTo>
                <a:close/>
                <a:moveTo>
                  <a:pt x="1337796" y="460902"/>
                </a:moveTo>
                <a:cubicBezTo>
                  <a:pt x="1343707" y="460902"/>
                  <a:pt x="1348499" y="465693"/>
                  <a:pt x="1348499" y="471604"/>
                </a:cubicBezTo>
                <a:cubicBezTo>
                  <a:pt x="1348499" y="477515"/>
                  <a:pt x="1343707" y="482307"/>
                  <a:pt x="1337796" y="482307"/>
                </a:cubicBezTo>
                <a:cubicBezTo>
                  <a:pt x="1331885" y="482307"/>
                  <a:pt x="1327093" y="477515"/>
                  <a:pt x="1327093" y="471604"/>
                </a:cubicBezTo>
                <a:cubicBezTo>
                  <a:pt x="1327093" y="465693"/>
                  <a:pt x="1331885" y="460902"/>
                  <a:pt x="1337796" y="460902"/>
                </a:cubicBezTo>
                <a:close/>
                <a:moveTo>
                  <a:pt x="1309551" y="460902"/>
                </a:moveTo>
                <a:cubicBezTo>
                  <a:pt x="1315462" y="460902"/>
                  <a:pt x="1320254" y="465693"/>
                  <a:pt x="1320254" y="471604"/>
                </a:cubicBezTo>
                <a:cubicBezTo>
                  <a:pt x="1320254" y="477515"/>
                  <a:pt x="1315462" y="482307"/>
                  <a:pt x="1309551" y="482307"/>
                </a:cubicBezTo>
                <a:cubicBezTo>
                  <a:pt x="1303640" y="482307"/>
                  <a:pt x="1298848" y="477515"/>
                  <a:pt x="1298848" y="471604"/>
                </a:cubicBezTo>
                <a:cubicBezTo>
                  <a:pt x="1298848" y="465693"/>
                  <a:pt x="1303640" y="460902"/>
                  <a:pt x="1309551" y="460902"/>
                </a:cubicBezTo>
                <a:close/>
                <a:moveTo>
                  <a:pt x="1281305" y="460902"/>
                </a:moveTo>
                <a:cubicBezTo>
                  <a:pt x="1287216" y="460902"/>
                  <a:pt x="1292008" y="465693"/>
                  <a:pt x="1292008" y="471604"/>
                </a:cubicBezTo>
                <a:cubicBezTo>
                  <a:pt x="1292008" y="477515"/>
                  <a:pt x="1287216" y="482307"/>
                  <a:pt x="1281305" y="482307"/>
                </a:cubicBezTo>
                <a:cubicBezTo>
                  <a:pt x="1275394" y="482307"/>
                  <a:pt x="1270602" y="477515"/>
                  <a:pt x="1270602" y="471604"/>
                </a:cubicBezTo>
                <a:cubicBezTo>
                  <a:pt x="1270602" y="465693"/>
                  <a:pt x="1275394" y="460902"/>
                  <a:pt x="1281305" y="460902"/>
                </a:cubicBezTo>
                <a:close/>
                <a:moveTo>
                  <a:pt x="1253060" y="460902"/>
                </a:moveTo>
                <a:cubicBezTo>
                  <a:pt x="1258971" y="460902"/>
                  <a:pt x="1263763" y="465693"/>
                  <a:pt x="1263763" y="471604"/>
                </a:cubicBezTo>
                <a:cubicBezTo>
                  <a:pt x="1263763" y="477515"/>
                  <a:pt x="1258971" y="482307"/>
                  <a:pt x="1253060" y="482307"/>
                </a:cubicBezTo>
                <a:cubicBezTo>
                  <a:pt x="1247149" y="482307"/>
                  <a:pt x="1242357" y="477515"/>
                  <a:pt x="1242357" y="471604"/>
                </a:cubicBezTo>
                <a:cubicBezTo>
                  <a:pt x="1242357" y="465693"/>
                  <a:pt x="1247149" y="460902"/>
                  <a:pt x="1253060" y="460902"/>
                </a:cubicBezTo>
                <a:close/>
                <a:moveTo>
                  <a:pt x="1224814" y="460902"/>
                </a:moveTo>
                <a:cubicBezTo>
                  <a:pt x="1230725" y="460902"/>
                  <a:pt x="1235517" y="465693"/>
                  <a:pt x="1235517" y="471604"/>
                </a:cubicBezTo>
                <a:cubicBezTo>
                  <a:pt x="1235517" y="477515"/>
                  <a:pt x="1230725" y="482307"/>
                  <a:pt x="1224814" y="482307"/>
                </a:cubicBezTo>
                <a:cubicBezTo>
                  <a:pt x="1218903" y="482307"/>
                  <a:pt x="1214111" y="477515"/>
                  <a:pt x="1214111" y="471604"/>
                </a:cubicBezTo>
                <a:cubicBezTo>
                  <a:pt x="1214111" y="465693"/>
                  <a:pt x="1218903" y="460902"/>
                  <a:pt x="1224814" y="460902"/>
                </a:cubicBezTo>
                <a:close/>
                <a:moveTo>
                  <a:pt x="1196569" y="460902"/>
                </a:moveTo>
                <a:cubicBezTo>
                  <a:pt x="1202480" y="460902"/>
                  <a:pt x="1207272" y="465693"/>
                  <a:pt x="1207272" y="471604"/>
                </a:cubicBezTo>
                <a:cubicBezTo>
                  <a:pt x="1207272" y="477515"/>
                  <a:pt x="1202480" y="482307"/>
                  <a:pt x="1196569" y="482307"/>
                </a:cubicBezTo>
                <a:cubicBezTo>
                  <a:pt x="1190658" y="482307"/>
                  <a:pt x="1185866" y="477515"/>
                  <a:pt x="1185866" y="471604"/>
                </a:cubicBezTo>
                <a:cubicBezTo>
                  <a:pt x="1185866" y="465693"/>
                  <a:pt x="1190658" y="460902"/>
                  <a:pt x="1196569" y="460902"/>
                </a:cubicBezTo>
                <a:close/>
                <a:moveTo>
                  <a:pt x="1168323" y="460902"/>
                </a:moveTo>
                <a:cubicBezTo>
                  <a:pt x="1174234" y="460902"/>
                  <a:pt x="1179026" y="465693"/>
                  <a:pt x="1179026" y="471604"/>
                </a:cubicBezTo>
                <a:cubicBezTo>
                  <a:pt x="1179026" y="477515"/>
                  <a:pt x="1174234" y="482307"/>
                  <a:pt x="1168323" y="482307"/>
                </a:cubicBezTo>
                <a:cubicBezTo>
                  <a:pt x="1162412" y="482307"/>
                  <a:pt x="1157620" y="477515"/>
                  <a:pt x="1157620" y="471604"/>
                </a:cubicBezTo>
                <a:cubicBezTo>
                  <a:pt x="1157620" y="465693"/>
                  <a:pt x="1162412" y="460902"/>
                  <a:pt x="1168323" y="460902"/>
                </a:cubicBezTo>
                <a:close/>
                <a:moveTo>
                  <a:pt x="1140078" y="460902"/>
                </a:moveTo>
                <a:cubicBezTo>
                  <a:pt x="1145989" y="460902"/>
                  <a:pt x="1150781" y="465693"/>
                  <a:pt x="1150781" y="471604"/>
                </a:cubicBezTo>
                <a:cubicBezTo>
                  <a:pt x="1150781" y="477515"/>
                  <a:pt x="1145989" y="482307"/>
                  <a:pt x="1140078" y="482307"/>
                </a:cubicBezTo>
                <a:cubicBezTo>
                  <a:pt x="1134167" y="482307"/>
                  <a:pt x="1129376" y="477515"/>
                  <a:pt x="1129376" y="471604"/>
                </a:cubicBezTo>
                <a:cubicBezTo>
                  <a:pt x="1129376" y="465693"/>
                  <a:pt x="1134167" y="460902"/>
                  <a:pt x="1140078" y="460902"/>
                </a:cubicBezTo>
                <a:close/>
                <a:moveTo>
                  <a:pt x="1111832" y="460902"/>
                </a:moveTo>
                <a:cubicBezTo>
                  <a:pt x="1117743" y="460902"/>
                  <a:pt x="1122535" y="465693"/>
                  <a:pt x="1122535" y="471604"/>
                </a:cubicBezTo>
                <a:cubicBezTo>
                  <a:pt x="1122535" y="477515"/>
                  <a:pt x="1117743" y="482307"/>
                  <a:pt x="1111832" y="482307"/>
                </a:cubicBezTo>
                <a:cubicBezTo>
                  <a:pt x="1105921" y="482307"/>
                  <a:pt x="1101129" y="477515"/>
                  <a:pt x="1101129" y="471604"/>
                </a:cubicBezTo>
                <a:cubicBezTo>
                  <a:pt x="1101129" y="465693"/>
                  <a:pt x="1105921" y="460902"/>
                  <a:pt x="1111832" y="460902"/>
                </a:cubicBezTo>
                <a:close/>
                <a:moveTo>
                  <a:pt x="1083587" y="460902"/>
                </a:moveTo>
                <a:cubicBezTo>
                  <a:pt x="1089498" y="460902"/>
                  <a:pt x="1094290" y="465693"/>
                  <a:pt x="1094290" y="471604"/>
                </a:cubicBezTo>
                <a:cubicBezTo>
                  <a:pt x="1094290" y="477515"/>
                  <a:pt x="1089498" y="482307"/>
                  <a:pt x="1083587" y="482307"/>
                </a:cubicBezTo>
                <a:cubicBezTo>
                  <a:pt x="1077676" y="482307"/>
                  <a:pt x="1072885" y="477515"/>
                  <a:pt x="1072885" y="471604"/>
                </a:cubicBezTo>
                <a:cubicBezTo>
                  <a:pt x="1072885" y="465693"/>
                  <a:pt x="1077676" y="460902"/>
                  <a:pt x="1083587" y="460902"/>
                </a:cubicBezTo>
                <a:close/>
                <a:moveTo>
                  <a:pt x="1055341" y="460902"/>
                </a:moveTo>
                <a:cubicBezTo>
                  <a:pt x="1061252" y="460902"/>
                  <a:pt x="1066044" y="465693"/>
                  <a:pt x="1066044" y="471604"/>
                </a:cubicBezTo>
                <a:cubicBezTo>
                  <a:pt x="1066044" y="477515"/>
                  <a:pt x="1061252" y="482307"/>
                  <a:pt x="1055341" y="482307"/>
                </a:cubicBezTo>
                <a:cubicBezTo>
                  <a:pt x="1049430" y="482307"/>
                  <a:pt x="1044638" y="477515"/>
                  <a:pt x="1044638" y="471604"/>
                </a:cubicBezTo>
                <a:cubicBezTo>
                  <a:pt x="1044638" y="465693"/>
                  <a:pt x="1049430" y="460902"/>
                  <a:pt x="1055341" y="460902"/>
                </a:cubicBezTo>
                <a:close/>
                <a:moveTo>
                  <a:pt x="1027096" y="460902"/>
                </a:moveTo>
                <a:cubicBezTo>
                  <a:pt x="1033007" y="460902"/>
                  <a:pt x="1037799" y="465693"/>
                  <a:pt x="1037799" y="471604"/>
                </a:cubicBezTo>
                <a:cubicBezTo>
                  <a:pt x="1037799" y="477515"/>
                  <a:pt x="1033007" y="482307"/>
                  <a:pt x="1027096" y="482307"/>
                </a:cubicBezTo>
                <a:cubicBezTo>
                  <a:pt x="1021185" y="482307"/>
                  <a:pt x="1016394" y="477515"/>
                  <a:pt x="1016394" y="471604"/>
                </a:cubicBezTo>
                <a:cubicBezTo>
                  <a:pt x="1016394" y="465693"/>
                  <a:pt x="1021185" y="460902"/>
                  <a:pt x="1027096" y="460902"/>
                </a:cubicBezTo>
                <a:close/>
                <a:moveTo>
                  <a:pt x="998850" y="460902"/>
                </a:moveTo>
                <a:cubicBezTo>
                  <a:pt x="1004761" y="460902"/>
                  <a:pt x="1009553" y="465693"/>
                  <a:pt x="1009553" y="471604"/>
                </a:cubicBezTo>
                <a:cubicBezTo>
                  <a:pt x="1009553" y="477515"/>
                  <a:pt x="1004761" y="482307"/>
                  <a:pt x="998850" y="482307"/>
                </a:cubicBezTo>
                <a:cubicBezTo>
                  <a:pt x="992939" y="482307"/>
                  <a:pt x="988147" y="477515"/>
                  <a:pt x="988147" y="471604"/>
                </a:cubicBezTo>
                <a:cubicBezTo>
                  <a:pt x="988147" y="465693"/>
                  <a:pt x="992939" y="460902"/>
                  <a:pt x="998850" y="460902"/>
                </a:cubicBezTo>
                <a:close/>
                <a:moveTo>
                  <a:pt x="970605" y="460902"/>
                </a:moveTo>
                <a:cubicBezTo>
                  <a:pt x="976517" y="460902"/>
                  <a:pt x="981308" y="465693"/>
                  <a:pt x="981308" y="471604"/>
                </a:cubicBezTo>
                <a:cubicBezTo>
                  <a:pt x="981308" y="477515"/>
                  <a:pt x="976517" y="482307"/>
                  <a:pt x="970605" y="482307"/>
                </a:cubicBezTo>
                <a:cubicBezTo>
                  <a:pt x="964694" y="482307"/>
                  <a:pt x="959903" y="477515"/>
                  <a:pt x="959903" y="471604"/>
                </a:cubicBezTo>
                <a:cubicBezTo>
                  <a:pt x="959903" y="465693"/>
                  <a:pt x="964694" y="460902"/>
                  <a:pt x="970605" y="460902"/>
                </a:cubicBezTo>
                <a:close/>
                <a:moveTo>
                  <a:pt x="942359" y="460902"/>
                </a:moveTo>
                <a:cubicBezTo>
                  <a:pt x="948270" y="460902"/>
                  <a:pt x="953062" y="465693"/>
                  <a:pt x="953062" y="471604"/>
                </a:cubicBezTo>
                <a:cubicBezTo>
                  <a:pt x="953062" y="477515"/>
                  <a:pt x="948270" y="482307"/>
                  <a:pt x="942359" y="482307"/>
                </a:cubicBezTo>
                <a:cubicBezTo>
                  <a:pt x="936448" y="482307"/>
                  <a:pt x="931656" y="477515"/>
                  <a:pt x="931656" y="471604"/>
                </a:cubicBezTo>
                <a:cubicBezTo>
                  <a:pt x="931656" y="465693"/>
                  <a:pt x="936448" y="460902"/>
                  <a:pt x="942359" y="460902"/>
                </a:cubicBezTo>
                <a:close/>
                <a:moveTo>
                  <a:pt x="914114" y="460902"/>
                </a:moveTo>
                <a:cubicBezTo>
                  <a:pt x="920025" y="460902"/>
                  <a:pt x="924817" y="465693"/>
                  <a:pt x="924817" y="471604"/>
                </a:cubicBezTo>
                <a:cubicBezTo>
                  <a:pt x="924817" y="477515"/>
                  <a:pt x="920025" y="482307"/>
                  <a:pt x="914114" y="482307"/>
                </a:cubicBezTo>
                <a:cubicBezTo>
                  <a:pt x="908204" y="482307"/>
                  <a:pt x="903412" y="477515"/>
                  <a:pt x="903412" y="471604"/>
                </a:cubicBezTo>
                <a:cubicBezTo>
                  <a:pt x="903412" y="465693"/>
                  <a:pt x="908204" y="460902"/>
                  <a:pt x="914114" y="460902"/>
                </a:cubicBezTo>
                <a:close/>
                <a:moveTo>
                  <a:pt x="885868" y="460902"/>
                </a:moveTo>
                <a:cubicBezTo>
                  <a:pt x="891779" y="460902"/>
                  <a:pt x="896571" y="465693"/>
                  <a:pt x="896571" y="471604"/>
                </a:cubicBezTo>
                <a:cubicBezTo>
                  <a:pt x="896571" y="477515"/>
                  <a:pt x="891779" y="482307"/>
                  <a:pt x="885868" y="482307"/>
                </a:cubicBezTo>
                <a:cubicBezTo>
                  <a:pt x="879957" y="482307"/>
                  <a:pt x="875165" y="477515"/>
                  <a:pt x="875165" y="471604"/>
                </a:cubicBezTo>
                <a:cubicBezTo>
                  <a:pt x="875165" y="465693"/>
                  <a:pt x="879957" y="460902"/>
                  <a:pt x="885868" y="460902"/>
                </a:cubicBezTo>
                <a:close/>
                <a:moveTo>
                  <a:pt x="857623" y="460902"/>
                </a:moveTo>
                <a:cubicBezTo>
                  <a:pt x="863534" y="460902"/>
                  <a:pt x="868326" y="465693"/>
                  <a:pt x="868326" y="471604"/>
                </a:cubicBezTo>
                <a:cubicBezTo>
                  <a:pt x="868326" y="477515"/>
                  <a:pt x="863534" y="482307"/>
                  <a:pt x="857623" y="482307"/>
                </a:cubicBezTo>
                <a:cubicBezTo>
                  <a:pt x="851712" y="482307"/>
                  <a:pt x="846921" y="477515"/>
                  <a:pt x="846921" y="471604"/>
                </a:cubicBezTo>
                <a:cubicBezTo>
                  <a:pt x="846921" y="465693"/>
                  <a:pt x="851712" y="460902"/>
                  <a:pt x="857623" y="460902"/>
                </a:cubicBezTo>
                <a:close/>
                <a:moveTo>
                  <a:pt x="829377" y="460902"/>
                </a:moveTo>
                <a:cubicBezTo>
                  <a:pt x="835288" y="460902"/>
                  <a:pt x="840080" y="465693"/>
                  <a:pt x="840080" y="471604"/>
                </a:cubicBezTo>
                <a:cubicBezTo>
                  <a:pt x="840080" y="477515"/>
                  <a:pt x="835288" y="482307"/>
                  <a:pt x="829377" y="482307"/>
                </a:cubicBezTo>
                <a:cubicBezTo>
                  <a:pt x="823466" y="482307"/>
                  <a:pt x="818675" y="477515"/>
                  <a:pt x="818675" y="471604"/>
                </a:cubicBezTo>
                <a:cubicBezTo>
                  <a:pt x="818675" y="465693"/>
                  <a:pt x="823466" y="460902"/>
                  <a:pt x="829377" y="460902"/>
                </a:cubicBezTo>
                <a:close/>
                <a:moveTo>
                  <a:pt x="801133" y="460902"/>
                </a:moveTo>
                <a:cubicBezTo>
                  <a:pt x="807044" y="460902"/>
                  <a:pt x="811835" y="465693"/>
                  <a:pt x="811835" y="471604"/>
                </a:cubicBezTo>
                <a:cubicBezTo>
                  <a:pt x="811835" y="477515"/>
                  <a:pt x="807044" y="482307"/>
                  <a:pt x="801133" y="482307"/>
                </a:cubicBezTo>
                <a:cubicBezTo>
                  <a:pt x="795222" y="482307"/>
                  <a:pt x="790430" y="477515"/>
                  <a:pt x="790430" y="471604"/>
                </a:cubicBezTo>
                <a:cubicBezTo>
                  <a:pt x="790430" y="465693"/>
                  <a:pt x="795222" y="460902"/>
                  <a:pt x="801133" y="460902"/>
                </a:cubicBezTo>
                <a:close/>
                <a:moveTo>
                  <a:pt x="772886" y="460902"/>
                </a:moveTo>
                <a:cubicBezTo>
                  <a:pt x="778797" y="460902"/>
                  <a:pt x="783589" y="465693"/>
                  <a:pt x="783589" y="471604"/>
                </a:cubicBezTo>
                <a:cubicBezTo>
                  <a:pt x="783589" y="477515"/>
                  <a:pt x="778797" y="482307"/>
                  <a:pt x="772886" y="482307"/>
                </a:cubicBezTo>
                <a:cubicBezTo>
                  <a:pt x="766975" y="482307"/>
                  <a:pt x="762183" y="477515"/>
                  <a:pt x="762183" y="471604"/>
                </a:cubicBezTo>
                <a:cubicBezTo>
                  <a:pt x="762183" y="465693"/>
                  <a:pt x="766975" y="460902"/>
                  <a:pt x="772886" y="460902"/>
                </a:cubicBezTo>
                <a:close/>
                <a:moveTo>
                  <a:pt x="744642" y="460902"/>
                </a:moveTo>
                <a:cubicBezTo>
                  <a:pt x="750552" y="460902"/>
                  <a:pt x="755344" y="465693"/>
                  <a:pt x="755344" y="471604"/>
                </a:cubicBezTo>
                <a:cubicBezTo>
                  <a:pt x="755344" y="477515"/>
                  <a:pt x="750552" y="482307"/>
                  <a:pt x="744642" y="482307"/>
                </a:cubicBezTo>
                <a:cubicBezTo>
                  <a:pt x="738731" y="482307"/>
                  <a:pt x="733939" y="477515"/>
                  <a:pt x="733939" y="471604"/>
                </a:cubicBezTo>
                <a:cubicBezTo>
                  <a:pt x="733939" y="465693"/>
                  <a:pt x="738731" y="460902"/>
                  <a:pt x="744642" y="460902"/>
                </a:cubicBezTo>
                <a:close/>
                <a:moveTo>
                  <a:pt x="716395" y="460902"/>
                </a:moveTo>
                <a:cubicBezTo>
                  <a:pt x="722307" y="460902"/>
                  <a:pt x="727098" y="465693"/>
                  <a:pt x="727098" y="471604"/>
                </a:cubicBezTo>
                <a:cubicBezTo>
                  <a:pt x="727098" y="477515"/>
                  <a:pt x="722307" y="482307"/>
                  <a:pt x="716395" y="482307"/>
                </a:cubicBezTo>
                <a:cubicBezTo>
                  <a:pt x="710484" y="482307"/>
                  <a:pt x="705692" y="477515"/>
                  <a:pt x="705692" y="471604"/>
                </a:cubicBezTo>
                <a:cubicBezTo>
                  <a:pt x="705692" y="465693"/>
                  <a:pt x="710484" y="460902"/>
                  <a:pt x="716395" y="460902"/>
                </a:cubicBezTo>
                <a:close/>
                <a:moveTo>
                  <a:pt x="688151" y="460902"/>
                </a:moveTo>
                <a:cubicBezTo>
                  <a:pt x="694062" y="460902"/>
                  <a:pt x="698853" y="465693"/>
                  <a:pt x="698853" y="471604"/>
                </a:cubicBezTo>
                <a:cubicBezTo>
                  <a:pt x="698853" y="477515"/>
                  <a:pt x="694062" y="482307"/>
                  <a:pt x="688151" y="482307"/>
                </a:cubicBezTo>
                <a:cubicBezTo>
                  <a:pt x="682240" y="482307"/>
                  <a:pt x="677448" y="477515"/>
                  <a:pt x="677448" y="471604"/>
                </a:cubicBezTo>
                <a:cubicBezTo>
                  <a:pt x="677448" y="465693"/>
                  <a:pt x="682240" y="460902"/>
                  <a:pt x="688151" y="460902"/>
                </a:cubicBezTo>
                <a:close/>
                <a:moveTo>
                  <a:pt x="659904" y="460902"/>
                </a:moveTo>
                <a:cubicBezTo>
                  <a:pt x="665815" y="460902"/>
                  <a:pt x="670607" y="465693"/>
                  <a:pt x="670607" y="471604"/>
                </a:cubicBezTo>
                <a:cubicBezTo>
                  <a:pt x="670607" y="477515"/>
                  <a:pt x="665815" y="482307"/>
                  <a:pt x="659904" y="482307"/>
                </a:cubicBezTo>
                <a:cubicBezTo>
                  <a:pt x="653993" y="482307"/>
                  <a:pt x="649201" y="477515"/>
                  <a:pt x="649201" y="471604"/>
                </a:cubicBezTo>
                <a:cubicBezTo>
                  <a:pt x="649201" y="465693"/>
                  <a:pt x="653993" y="460902"/>
                  <a:pt x="659904" y="460902"/>
                </a:cubicBezTo>
                <a:close/>
                <a:moveTo>
                  <a:pt x="631660" y="460902"/>
                </a:moveTo>
                <a:cubicBezTo>
                  <a:pt x="637571" y="460902"/>
                  <a:pt x="642362" y="465693"/>
                  <a:pt x="642362" y="471604"/>
                </a:cubicBezTo>
                <a:cubicBezTo>
                  <a:pt x="642362" y="477515"/>
                  <a:pt x="637571" y="482307"/>
                  <a:pt x="631660" y="482307"/>
                </a:cubicBezTo>
                <a:cubicBezTo>
                  <a:pt x="625749" y="482307"/>
                  <a:pt x="620957" y="477515"/>
                  <a:pt x="620957" y="471604"/>
                </a:cubicBezTo>
                <a:cubicBezTo>
                  <a:pt x="620957" y="465693"/>
                  <a:pt x="625749" y="460902"/>
                  <a:pt x="631660" y="460902"/>
                </a:cubicBezTo>
                <a:close/>
                <a:moveTo>
                  <a:pt x="603413" y="460902"/>
                </a:moveTo>
                <a:cubicBezTo>
                  <a:pt x="609324" y="460902"/>
                  <a:pt x="614116" y="465693"/>
                  <a:pt x="614116" y="471604"/>
                </a:cubicBezTo>
                <a:cubicBezTo>
                  <a:pt x="614116" y="477515"/>
                  <a:pt x="609324" y="482307"/>
                  <a:pt x="603413" y="482307"/>
                </a:cubicBezTo>
                <a:cubicBezTo>
                  <a:pt x="597502" y="482307"/>
                  <a:pt x="592710" y="477515"/>
                  <a:pt x="592710" y="471604"/>
                </a:cubicBezTo>
                <a:cubicBezTo>
                  <a:pt x="592710" y="465693"/>
                  <a:pt x="597502" y="460902"/>
                  <a:pt x="603413" y="460902"/>
                </a:cubicBezTo>
                <a:close/>
                <a:moveTo>
                  <a:pt x="575169" y="460902"/>
                </a:moveTo>
                <a:cubicBezTo>
                  <a:pt x="581080" y="460902"/>
                  <a:pt x="585872" y="465693"/>
                  <a:pt x="585872" y="471604"/>
                </a:cubicBezTo>
                <a:cubicBezTo>
                  <a:pt x="585872" y="477515"/>
                  <a:pt x="581080" y="482307"/>
                  <a:pt x="575169" y="482307"/>
                </a:cubicBezTo>
                <a:cubicBezTo>
                  <a:pt x="569258" y="482307"/>
                  <a:pt x="564466" y="477515"/>
                  <a:pt x="564466" y="471604"/>
                </a:cubicBezTo>
                <a:cubicBezTo>
                  <a:pt x="564466" y="465693"/>
                  <a:pt x="569258" y="460902"/>
                  <a:pt x="575169" y="460902"/>
                </a:cubicBezTo>
                <a:close/>
                <a:moveTo>
                  <a:pt x="546922" y="460902"/>
                </a:moveTo>
                <a:cubicBezTo>
                  <a:pt x="552833" y="460902"/>
                  <a:pt x="557625" y="465693"/>
                  <a:pt x="557625" y="471604"/>
                </a:cubicBezTo>
                <a:cubicBezTo>
                  <a:pt x="557625" y="477515"/>
                  <a:pt x="552833" y="482307"/>
                  <a:pt x="546922" y="482307"/>
                </a:cubicBezTo>
                <a:cubicBezTo>
                  <a:pt x="541011" y="482307"/>
                  <a:pt x="536219" y="477515"/>
                  <a:pt x="536219" y="471604"/>
                </a:cubicBezTo>
                <a:cubicBezTo>
                  <a:pt x="536219" y="465693"/>
                  <a:pt x="541011" y="460902"/>
                  <a:pt x="546922" y="460902"/>
                </a:cubicBezTo>
                <a:close/>
                <a:moveTo>
                  <a:pt x="518678" y="460902"/>
                </a:moveTo>
                <a:cubicBezTo>
                  <a:pt x="524589" y="460902"/>
                  <a:pt x="529381" y="465693"/>
                  <a:pt x="529381" y="471604"/>
                </a:cubicBezTo>
                <a:cubicBezTo>
                  <a:pt x="529381" y="477515"/>
                  <a:pt x="524589" y="482307"/>
                  <a:pt x="518678" y="482307"/>
                </a:cubicBezTo>
                <a:cubicBezTo>
                  <a:pt x="512767" y="482307"/>
                  <a:pt x="507975" y="477515"/>
                  <a:pt x="507975" y="471604"/>
                </a:cubicBezTo>
                <a:cubicBezTo>
                  <a:pt x="507975" y="465693"/>
                  <a:pt x="512767" y="460902"/>
                  <a:pt x="518678" y="460902"/>
                </a:cubicBezTo>
                <a:close/>
                <a:moveTo>
                  <a:pt x="490431" y="460902"/>
                </a:moveTo>
                <a:cubicBezTo>
                  <a:pt x="496342" y="460902"/>
                  <a:pt x="501134" y="465693"/>
                  <a:pt x="501134" y="471604"/>
                </a:cubicBezTo>
                <a:cubicBezTo>
                  <a:pt x="501134" y="477515"/>
                  <a:pt x="496342" y="482307"/>
                  <a:pt x="490431" y="482307"/>
                </a:cubicBezTo>
                <a:cubicBezTo>
                  <a:pt x="484520" y="482307"/>
                  <a:pt x="479728" y="477515"/>
                  <a:pt x="479728" y="471604"/>
                </a:cubicBezTo>
                <a:cubicBezTo>
                  <a:pt x="479728" y="465693"/>
                  <a:pt x="484520" y="460902"/>
                  <a:pt x="490431" y="460902"/>
                </a:cubicBezTo>
                <a:close/>
                <a:moveTo>
                  <a:pt x="462187" y="460902"/>
                </a:moveTo>
                <a:cubicBezTo>
                  <a:pt x="468098" y="460902"/>
                  <a:pt x="472889" y="465693"/>
                  <a:pt x="472889" y="471604"/>
                </a:cubicBezTo>
                <a:cubicBezTo>
                  <a:pt x="472889" y="477515"/>
                  <a:pt x="468098" y="482307"/>
                  <a:pt x="462187" y="482307"/>
                </a:cubicBezTo>
                <a:cubicBezTo>
                  <a:pt x="456275" y="482307"/>
                  <a:pt x="451484" y="477515"/>
                  <a:pt x="451484" y="471604"/>
                </a:cubicBezTo>
                <a:cubicBezTo>
                  <a:pt x="451484" y="465693"/>
                  <a:pt x="456275" y="460902"/>
                  <a:pt x="462187" y="460902"/>
                </a:cubicBezTo>
                <a:close/>
                <a:moveTo>
                  <a:pt x="433940" y="460902"/>
                </a:moveTo>
                <a:cubicBezTo>
                  <a:pt x="439851" y="460902"/>
                  <a:pt x="444643" y="465693"/>
                  <a:pt x="444643" y="471604"/>
                </a:cubicBezTo>
                <a:cubicBezTo>
                  <a:pt x="444643" y="477515"/>
                  <a:pt x="439851" y="482307"/>
                  <a:pt x="433940" y="482307"/>
                </a:cubicBezTo>
                <a:cubicBezTo>
                  <a:pt x="428029" y="482307"/>
                  <a:pt x="423237" y="477515"/>
                  <a:pt x="423237" y="471604"/>
                </a:cubicBezTo>
                <a:cubicBezTo>
                  <a:pt x="423237" y="465693"/>
                  <a:pt x="428029" y="460902"/>
                  <a:pt x="433940" y="460902"/>
                </a:cubicBezTo>
                <a:close/>
                <a:moveTo>
                  <a:pt x="405696" y="460902"/>
                </a:moveTo>
                <a:cubicBezTo>
                  <a:pt x="411607" y="460902"/>
                  <a:pt x="416399" y="465693"/>
                  <a:pt x="416399" y="471604"/>
                </a:cubicBezTo>
                <a:cubicBezTo>
                  <a:pt x="416399" y="477515"/>
                  <a:pt x="411607" y="482307"/>
                  <a:pt x="405696" y="482307"/>
                </a:cubicBezTo>
                <a:cubicBezTo>
                  <a:pt x="399785" y="482307"/>
                  <a:pt x="394993" y="477515"/>
                  <a:pt x="394993" y="471604"/>
                </a:cubicBezTo>
                <a:cubicBezTo>
                  <a:pt x="394993" y="465693"/>
                  <a:pt x="399785" y="460902"/>
                  <a:pt x="405696" y="460902"/>
                </a:cubicBezTo>
                <a:close/>
                <a:moveTo>
                  <a:pt x="377449" y="460902"/>
                </a:moveTo>
                <a:cubicBezTo>
                  <a:pt x="383360" y="460902"/>
                  <a:pt x="388152" y="465693"/>
                  <a:pt x="388152" y="471604"/>
                </a:cubicBezTo>
                <a:cubicBezTo>
                  <a:pt x="388152" y="477515"/>
                  <a:pt x="383360" y="482307"/>
                  <a:pt x="377449" y="482307"/>
                </a:cubicBezTo>
                <a:cubicBezTo>
                  <a:pt x="371538" y="482307"/>
                  <a:pt x="366747" y="477515"/>
                  <a:pt x="366747" y="471604"/>
                </a:cubicBezTo>
                <a:cubicBezTo>
                  <a:pt x="366747" y="465693"/>
                  <a:pt x="371538" y="460902"/>
                  <a:pt x="377449" y="460902"/>
                </a:cubicBezTo>
                <a:close/>
                <a:moveTo>
                  <a:pt x="349205" y="460902"/>
                </a:moveTo>
                <a:cubicBezTo>
                  <a:pt x="355116" y="460902"/>
                  <a:pt x="359908" y="465693"/>
                  <a:pt x="359908" y="471604"/>
                </a:cubicBezTo>
                <a:cubicBezTo>
                  <a:pt x="359908" y="477515"/>
                  <a:pt x="355116" y="482307"/>
                  <a:pt x="349205" y="482307"/>
                </a:cubicBezTo>
                <a:cubicBezTo>
                  <a:pt x="343293" y="482307"/>
                  <a:pt x="338502" y="477515"/>
                  <a:pt x="338502" y="471604"/>
                </a:cubicBezTo>
                <a:cubicBezTo>
                  <a:pt x="338502" y="465693"/>
                  <a:pt x="343293" y="460902"/>
                  <a:pt x="349205" y="460902"/>
                </a:cubicBezTo>
                <a:close/>
                <a:moveTo>
                  <a:pt x="320958" y="460902"/>
                </a:moveTo>
                <a:cubicBezTo>
                  <a:pt x="326869" y="460902"/>
                  <a:pt x="331662" y="465693"/>
                  <a:pt x="331662" y="471604"/>
                </a:cubicBezTo>
                <a:cubicBezTo>
                  <a:pt x="331662" y="477515"/>
                  <a:pt x="326869" y="482307"/>
                  <a:pt x="320958" y="482307"/>
                </a:cubicBezTo>
                <a:cubicBezTo>
                  <a:pt x="315048" y="482307"/>
                  <a:pt x="310256" y="477515"/>
                  <a:pt x="310256" y="471604"/>
                </a:cubicBezTo>
                <a:cubicBezTo>
                  <a:pt x="310256" y="465693"/>
                  <a:pt x="315048" y="460902"/>
                  <a:pt x="320958" y="460902"/>
                </a:cubicBezTo>
                <a:close/>
                <a:moveTo>
                  <a:pt x="292714" y="460902"/>
                </a:moveTo>
                <a:cubicBezTo>
                  <a:pt x="298625" y="460902"/>
                  <a:pt x="303417" y="465693"/>
                  <a:pt x="303417" y="471604"/>
                </a:cubicBezTo>
                <a:cubicBezTo>
                  <a:pt x="303417" y="477515"/>
                  <a:pt x="298625" y="482307"/>
                  <a:pt x="292714" y="482307"/>
                </a:cubicBezTo>
                <a:cubicBezTo>
                  <a:pt x="286803" y="482307"/>
                  <a:pt x="282011" y="477515"/>
                  <a:pt x="282011" y="471604"/>
                </a:cubicBezTo>
                <a:cubicBezTo>
                  <a:pt x="282011" y="465693"/>
                  <a:pt x="286803" y="460902"/>
                  <a:pt x="292714" y="460902"/>
                </a:cubicBezTo>
                <a:close/>
                <a:moveTo>
                  <a:pt x="264467" y="460902"/>
                </a:moveTo>
                <a:cubicBezTo>
                  <a:pt x="270378" y="460902"/>
                  <a:pt x="275170" y="465693"/>
                  <a:pt x="275170" y="471604"/>
                </a:cubicBezTo>
                <a:cubicBezTo>
                  <a:pt x="275170" y="477515"/>
                  <a:pt x="270378" y="482307"/>
                  <a:pt x="264467" y="482307"/>
                </a:cubicBezTo>
                <a:cubicBezTo>
                  <a:pt x="258556" y="482307"/>
                  <a:pt x="253765" y="477515"/>
                  <a:pt x="253765" y="471604"/>
                </a:cubicBezTo>
                <a:cubicBezTo>
                  <a:pt x="253765" y="465693"/>
                  <a:pt x="258556" y="460902"/>
                  <a:pt x="264467" y="460902"/>
                </a:cubicBezTo>
                <a:close/>
                <a:moveTo>
                  <a:pt x="236223" y="460902"/>
                </a:moveTo>
                <a:cubicBezTo>
                  <a:pt x="242134" y="460902"/>
                  <a:pt x="246926" y="465693"/>
                  <a:pt x="246926" y="471604"/>
                </a:cubicBezTo>
                <a:cubicBezTo>
                  <a:pt x="246926" y="477515"/>
                  <a:pt x="242134" y="482307"/>
                  <a:pt x="236223" y="482307"/>
                </a:cubicBezTo>
                <a:cubicBezTo>
                  <a:pt x="230312" y="482307"/>
                  <a:pt x="225520" y="477515"/>
                  <a:pt x="225520" y="471604"/>
                </a:cubicBezTo>
                <a:cubicBezTo>
                  <a:pt x="225520" y="465693"/>
                  <a:pt x="230312" y="460902"/>
                  <a:pt x="236223" y="460902"/>
                </a:cubicBezTo>
                <a:close/>
                <a:moveTo>
                  <a:pt x="207976" y="460902"/>
                </a:moveTo>
                <a:cubicBezTo>
                  <a:pt x="213888" y="460902"/>
                  <a:pt x="218679" y="465693"/>
                  <a:pt x="218679" y="471604"/>
                </a:cubicBezTo>
                <a:cubicBezTo>
                  <a:pt x="218679" y="477515"/>
                  <a:pt x="213888" y="482307"/>
                  <a:pt x="207976" y="482307"/>
                </a:cubicBezTo>
                <a:cubicBezTo>
                  <a:pt x="202065" y="482307"/>
                  <a:pt x="197274" y="477515"/>
                  <a:pt x="197274" y="471604"/>
                </a:cubicBezTo>
                <a:cubicBezTo>
                  <a:pt x="197274" y="465693"/>
                  <a:pt x="202065" y="460902"/>
                  <a:pt x="207976" y="460902"/>
                </a:cubicBezTo>
                <a:close/>
                <a:moveTo>
                  <a:pt x="179732" y="460902"/>
                </a:moveTo>
                <a:cubicBezTo>
                  <a:pt x="185643" y="460902"/>
                  <a:pt x="190435" y="465693"/>
                  <a:pt x="190435" y="471604"/>
                </a:cubicBezTo>
                <a:cubicBezTo>
                  <a:pt x="190435" y="477515"/>
                  <a:pt x="185643" y="482307"/>
                  <a:pt x="179732" y="482307"/>
                </a:cubicBezTo>
                <a:cubicBezTo>
                  <a:pt x="173821" y="482307"/>
                  <a:pt x="169029" y="477515"/>
                  <a:pt x="169029" y="471604"/>
                </a:cubicBezTo>
                <a:cubicBezTo>
                  <a:pt x="169029" y="465693"/>
                  <a:pt x="173821" y="460902"/>
                  <a:pt x="179732" y="460902"/>
                </a:cubicBezTo>
                <a:close/>
                <a:moveTo>
                  <a:pt x="151486" y="460902"/>
                </a:moveTo>
                <a:cubicBezTo>
                  <a:pt x="157396" y="460902"/>
                  <a:pt x="162188" y="465693"/>
                  <a:pt x="162188" y="471604"/>
                </a:cubicBezTo>
                <a:cubicBezTo>
                  <a:pt x="162188" y="477515"/>
                  <a:pt x="157396" y="482307"/>
                  <a:pt x="151486" y="482307"/>
                </a:cubicBezTo>
                <a:cubicBezTo>
                  <a:pt x="145574" y="482307"/>
                  <a:pt x="140783" y="477515"/>
                  <a:pt x="140783" y="471604"/>
                </a:cubicBezTo>
                <a:cubicBezTo>
                  <a:pt x="140783" y="465693"/>
                  <a:pt x="145574" y="460902"/>
                  <a:pt x="151486" y="460902"/>
                </a:cubicBezTo>
                <a:close/>
                <a:moveTo>
                  <a:pt x="123241" y="460902"/>
                </a:moveTo>
                <a:cubicBezTo>
                  <a:pt x="129152" y="460902"/>
                  <a:pt x="133944" y="465693"/>
                  <a:pt x="133944" y="471604"/>
                </a:cubicBezTo>
                <a:cubicBezTo>
                  <a:pt x="133944" y="477515"/>
                  <a:pt x="129152" y="482307"/>
                  <a:pt x="123241" y="482307"/>
                </a:cubicBezTo>
                <a:cubicBezTo>
                  <a:pt x="117330" y="482307"/>
                  <a:pt x="112538" y="477515"/>
                  <a:pt x="112538" y="471604"/>
                </a:cubicBezTo>
                <a:cubicBezTo>
                  <a:pt x="112538" y="465693"/>
                  <a:pt x="117330" y="460902"/>
                  <a:pt x="123241" y="460902"/>
                </a:cubicBezTo>
                <a:close/>
                <a:moveTo>
                  <a:pt x="94995" y="460902"/>
                </a:moveTo>
                <a:cubicBezTo>
                  <a:pt x="100906" y="460902"/>
                  <a:pt x="105698" y="465693"/>
                  <a:pt x="105698" y="471604"/>
                </a:cubicBezTo>
                <a:lnTo>
                  <a:pt x="101103" y="476199"/>
                </a:lnTo>
                <a:lnTo>
                  <a:pt x="98383" y="474723"/>
                </a:lnTo>
                <a:lnTo>
                  <a:pt x="88954" y="466943"/>
                </a:lnTo>
                <a:close/>
                <a:moveTo>
                  <a:pt x="4910781" y="436588"/>
                </a:moveTo>
                <a:lnTo>
                  <a:pt x="4912898" y="438705"/>
                </a:lnTo>
                <a:lnTo>
                  <a:pt x="4906985" y="447475"/>
                </a:lnTo>
                <a:lnTo>
                  <a:pt x="4903464" y="450380"/>
                </a:lnTo>
                <a:lnTo>
                  <a:pt x="4900226" y="447143"/>
                </a:lnTo>
                <a:cubicBezTo>
                  <a:pt x="4900226" y="441314"/>
                  <a:pt x="4904951" y="436588"/>
                  <a:pt x="4910781" y="436588"/>
                </a:cubicBezTo>
                <a:close/>
                <a:moveTo>
                  <a:pt x="4882535" y="436588"/>
                </a:moveTo>
                <a:cubicBezTo>
                  <a:pt x="4888364" y="436588"/>
                  <a:pt x="4893090" y="441314"/>
                  <a:pt x="4893090" y="447143"/>
                </a:cubicBezTo>
                <a:cubicBezTo>
                  <a:pt x="4893090" y="452972"/>
                  <a:pt x="4888364" y="457698"/>
                  <a:pt x="4882535" y="457698"/>
                </a:cubicBezTo>
                <a:cubicBezTo>
                  <a:pt x="4876705" y="457698"/>
                  <a:pt x="4871980" y="452972"/>
                  <a:pt x="4871980" y="447143"/>
                </a:cubicBezTo>
                <a:cubicBezTo>
                  <a:pt x="4871980" y="441314"/>
                  <a:pt x="4876705" y="436588"/>
                  <a:pt x="4882535" y="436588"/>
                </a:cubicBezTo>
                <a:close/>
                <a:moveTo>
                  <a:pt x="4854290" y="436588"/>
                </a:moveTo>
                <a:cubicBezTo>
                  <a:pt x="4860119" y="436588"/>
                  <a:pt x="4864845" y="441314"/>
                  <a:pt x="4864845" y="447143"/>
                </a:cubicBezTo>
                <a:cubicBezTo>
                  <a:pt x="4864845" y="452972"/>
                  <a:pt x="4860119" y="457698"/>
                  <a:pt x="4854290" y="457698"/>
                </a:cubicBezTo>
                <a:cubicBezTo>
                  <a:pt x="4848460" y="457698"/>
                  <a:pt x="4843735" y="452972"/>
                  <a:pt x="4843735" y="447143"/>
                </a:cubicBezTo>
                <a:cubicBezTo>
                  <a:pt x="4843735" y="441314"/>
                  <a:pt x="4848461" y="436588"/>
                  <a:pt x="4854290" y="436588"/>
                </a:cubicBezTo>
                <a:close/>
                <a:moveTo>
                  <a:pt x="4826044" y="436588"/>
                </a:moveTo>
                <a:cubicBezTo>
                  <a:pt x="4831873" y="436588"/>
                  <a:pt x="4836599" y="441314"/>
                  <a:pt x="4836599" y="447143"/>
                </a:cubicBezTo>
                <a:cubicBezTo>
                  <a:pt x="4836599" y="452972"/>
                  <a:pt x="4831873" y="457698"/>
                  <a:pt x="4826044" y="457698"/>
                </a:cubicBezTo>
                <a:cubicBezTo>
                  <a:pt x="4820214" y="457698"/>
                  <a:pt x="4815489" y="452972"/>
                  <a:pt x="4815489" y="447143"/>
                </a:cubicBezTo>
                <a:cubicBezTo>
                  <a:pt x="4815489" y="441314"/>
                  <a:pt x="4820214" y="436588"/>
                  <a:pt x="4826044" y="436588"/>
                </a:cubicBezTo>
                <a:close/>
                <a:moveTo>
                  <a:pt x="4797799" y="436588"/>
                </a:moveTo>
                <a:cubicBezTo>
                  <a:pt x="4803628" y="436588"/>
                  <a:pt x="4808354" y="441314"/>
                  <a:pt x="4808354" y="447143"/>
                </a:cubicBezTo>
                <a:cubicBezTo>
                  <a:pt x="4808354" y="452972"/>
                  <a:pt x="4803628" y="457698"/>
                  <a:pt x="4797799" y="457698"/>
                </a:cubicBezTo>
                <a:cubicBezTo>
                  <a:pt x="4791969" y="457698"/>
                  <a:pt x="4787244" y="452972"/>
                  <a:pt x="4787244" y="447143"/>
                </a:cubicBezTo>
                <a:cubicBezTo>
                  <a:pt x="4787244" y="441314"/>
                  <a:pt x="4791969" y="436588"/>
                  <a:pt x="4797799" y="436588"/>
                </a:cubicBezTo>
                <a:close/>
                <a:moveTo>
                  <a:pt x="4769552" y="436588"/>
                </a:moveTo>
                <a:cubicBezTo>
                  <a:pt x="4775382" y="436588"/>
                  <a:pt x="4780107" y="441314"/>
                  <a:pt x="4780107" y="447143"/>
                </a:cubicBezTo>
                <a:cubicBezTo>
                  <a:pt x="4780107" y="452972"/>
                  <a:pt x="4775382" y="457698"/>
                  <a:pt x="4769552" y="457698"/>
                </a:cubicBezTo>
                <a:cubicBezTo>
                  <a:pt x="4763723" y="457698"/>
                  <a:pt x="4758997" y="452972"/>
                  <a:pt x="4758997" y="447143"/>
                </a:cubicBezTo>
                <a:cubicBezTo>
                  <a:pt x="4758997" y="441314"/>
                  <a:pt x="4763723" y="436588"/>
                  <a:pt x="4769552" y="436588"/>
                </a:cubicBezTo>
                <a:close/>
                <a:moveTo>
                  <a:pt x="4741308" y="436588"/>
                </a:moveTo>
                <a:cubicBezTo>
                  <a:pt x="4747137" y="436588"/>
                  <a:pt x="4751863" y="441314"/>
                  <a:pt x="4751863" y="447143"/>
                </a:cubicBezTo>
                <a:cubicBezTo>
                  <a:pt x="4751863" y="452972"/>
                  <a:pt x="4747137" y="457698"/>
                  <a:pt x="4741308" y="457698"/>
                </a:cubicBezTo>
                <a:cubicBezTo>
                  <a:pt x="4735478" y="457698"/>
                  <a:pt x="4730753" y="452972"/>
                  <a:pt x="4730753" y="447143"/>
                </a:cubicBezTo>
                <a:cubicBezTo>
                  <a:pt x="4730753" y="441314"/>
                  <a:pt x="4735479" y="436588"/>
                  <a:pt x="4741308" y="436588"/>
                </a:cubicBezTo>
                <a:close/>
                <a:moveTo>
                  <a:pt x="4713062" y="436588"/>
                </a:moveTo>
                <a:cubicBezTo>
                  <a:pt x="4718891" y="436588"/>
                  <a:pt x="4723617" y="441314"/>
                  <a:pt x="4723617" y="447143"/>
                </a:cubicBezTo>
                <a:cubicBezTo>
                  <a:pt x="4723617" y="452972"/>
                  <a:pt x="4718891" y="457698"/>
                  <a:pt x="4713062" y="457698"/>
                </a:cubicBezTo>
                <a:cubicBezTo>
                  <a:pt x="4707232" y="457698"/>
                  <a:pt x="4702507" y="452972"/>
                  <a:pt x="4702507" y="447143"/>
                </a:cubicBezTo>
                <a:cubicBezTo>
                  <a:pt x="4702507" y="441314"/>
                  <a:pt x="4707232" y="436588"/>
                  <a:pt x="4713062" y="436588"/>
                </a:cubicBezTo>
                <a:close/>
                <a:moveTo>
                  <a:pt x="4684817" y="436588"/>
                </a:moveTo>
                <a:cubicBezTo>
                  <a:pt x="4690646" y="436588"/>
                  <a:pt x="4695372" y="441314"/>
                  <a:pt x="4695372" y="447143"/>
                </a:cubicBezTo>
                <a:cubicBezTo>
                  <a:pt x="4695372" y="452972"/>
                  <a:pt x="4690646" y="457698"/>
                  <a:pt x="4684817" y="457698"/>
                </a:cubicBezTo>
                <a:cubicBezTo>
                  <a:pt x="4678987" y="457698"/>
                  <a:pt x="4674262" y="452972"/>
                  <a:pt x="4674262" y="447143"/>
                </a:cubicBezTo>
                <a:cubicBezTo>
                  <a:pt x="4674262" y="441314"/>
                  <a:pt x="4678987" y="436588"/>
                  <a:pt x="4684817" y="436588"/>
                </a:cubicBezTo>
                <a:close/>
                <a:moveTo>
                  <a:pt x="4656571" y="436588"/>
                </a:moveTo>
                <a:cubicBezTo>
                  <a:pt x="4662400" y="436588"/>
                  <a:pt x="4667125" y="441314"/>
                  <a:pt x="4667125" y="447143"/>
                </a:cubicBezTo>
                <a:cubicBezTo>
                  <a:pt x="4667125" y="452972"/>
                  <a:pt x="4662400" y="457698"/>
                  <a:pt x="4656571" y="457698"/>
                </a:cubicBezTo>
                <a:cubicBezTo>
                  <a:pt x="4650741" y="457698"/>
                  <a:pt x="4646016" y="452972"/>
                  <a:pt x="4646016" y="447143"/>
                </a:cubicBezTo>
                <a:cubicBezTo>
                  <a:pt x="4646016" y="441314"/>
                  <a:pt x="4650741" y="436588"/>
                  <a:pt x="4656571" y="436588"/>
                </a:cubicBezTo>
                <a:close/>
                <a:moveTo>
                  <a:pt x="4628326" y="436588"/>
                </a:moveTo>
                <a:cubicBezTo>
                  <a:pt x="4634155" y="436588"/>
                  <a:pt x="4638881" y="441314"/>
                  <a:pt x="4638881" y="447143"/>
                </a:cubicBezTo>
                <a:cubicBezTo>
                  <a:pt x="4638881" y="452972"/>
                  <a:pt x="4634155" y="457698"/>
                  <a:pt x="4628326" y="457698"/>
                </a:cubicBezTo>
                <a:cubicBezTo>
                  <a:pt x="4622497" y="457698"/>
                  <a:pt x="4617771" y="452972"/>
                  <a:pt x="4617771" y="447143"/>
                </a:cubicBezTo>
                <a:cubicBezTo>
                  <a:pt x="4617771" y="441314"/>
                  <a:pt x="4622497" y="436588"/>
                  <a:pt x="4628326" y="436588"/>
                </a:cubicBezTo>
                <a:close/>
                <a:moveTo>
                  <a:pt x="4600080" y="436588"/>
                </a:moveTo>
                <a:cubicBezTo>
                  <a:pt x="4605909" y="436588"/>
                  <a:pt x="4610635" y="441314"/>
                  <a:pt x="4610635" y="447143"/>
                </a:cubicBezTo>
                <a:cubicBezTo>
                  <a:pt x="4610635" y="452972"/>
                  <a:pt x="4605909" y="457698"/>
                  <a:pt x="4600080" y="457698"/>
                </a:cubicBezTo>
                <a:cubicBezTo>
                  <a:pt x="4594250" y="457698"/>
                  <a:pt x="4589525" y="452972"/>
                  <a:pt x="4589525" y="447143"/>
                </a:cubicBezTo>
                <a:cubicBezTo>
                  <a:pt x="4589525" y="441314"/>
                  <a:pt x="4594250" y="436588"/>
                  <a:pt x="4600080" y="436588"/>
                </a:cubicBezTo>
                <a:close/>
                <a:moveTo>
                  <a:pt x="4571835" y="436588"/>
                </a:moveTo>
                <a:cubicBezTo>
                  <a:pt x="4577664" y="436588"/>
                  <a:pt x="4582390" y="441314"/>
                  <a:pt x="4582390" y="447143"/>
                </a:cubicBezTo>
                <a:cubicBezTo>
                  <a:pt x="4582390" y="452972"/>
                  <a:pt x="4577664" y="457698"/>
                  <a:pt x="4571835" y="457698"/>
                </a:cubicBezTo>
                <a:cubicBezTo>
                  <a:pt x="4566005" y="457698"/>
                  <a:pt x="4561280" y="452972"/>
                  <a:pt x="4561280" y="447143"/>
                </a:cubicBezTo>
                <a:cubicBezTo>
                  <a:pt x="4561280" y="441314"/>
                  <a:pt x="4566006" y="436588"/>
                  <a:pt x="4571835" y="436588"/>
                </a:cubicBezTo>
                <a:close/>
                <a:moveTo>
                  <a:pt x="4543589" y="436588"/>
                </a:moveTo>
                <a:cubicBezTo>
                  <a:pt x="4549418" y="436588"/>
                  <a:pt x="4554144" y="441314"/>
                  <a:pt x="4554144" y="447143"/>
                </a:cubicBezTo>
                <a:cubicBezTo>
                  <a:pt x="4554144" y="452972"/>
                  <a:pt x="4549418" y="457698"/>
                  <a:pt x="4543589" y="457698"/>
                </a:cubicBezTo>
                <a:cubicBezTo>
                  <a:pt x="4537759" y="457698"/>
                  <a:pt x="4533034" y="452972"/>
                  <a:pt x="4533034" y="447143"/>
                </a:cubicBezTo>
                <a:cubicBezTo>
                  <a:pt x="4533034" y="441314"/>
                  <a:pt x="4537760" y="436588"/>
                  <a:pt x="4543589" y="436588"/>
                </a:cubicBezTo>
                <a:close/>
                <a:moveTo>
                  <a:pt x="4515344" y="436588"/>
                </a:moveTo>
                <a:cubicBezTo>
                  <a:pt x="4521173" y="436588"/>
                  <a:pt x="4525899" y="441314"/>
                  <a:pt x="4525899" y="447143"/>
                </a:cubicBezTo>
                <a:cubicBezTo>
                  <a:pt x="4525899" y="452972"/>
                  <a:pt x="4521173" y="457698"/>
                  <a:pt x="4515344" y="457698"/>
                </a:cubicBezTo>
                <a:cubicBezTo>
                  <a:pt x="4509515" y="457698"/>
                  <a:pt x="4504789" y="452972"/>
                  <a:pt x="4504789" y="447143"/>
                </a:cubicBezTo>
                <a:cubicBezTo>
                  <a:pt x="4504789" y="441314"/>
                  <a:pt x="4509515" y="436588"/>
                  <a:pt x="4515344" y="436588"/>
                </a:cubicBezTo>
                <a:close/>
                <a:moveTo>
                  <a:pt x="4487098" y="436588"/>
                </a:moveTo>
                <a:cubicBezTo>
                  <a:pt x="4492927" y="436588"/>
                  <a:pt x="4497652" y="441314"/>
                  <a:pt x="4497652" y="447143"/>
                </a:cubicBezTo>
                <a:cubicBezTo>
                  <a:pt x="4497652" y="452972"/>
                  <a:pt x="4492927" y="457698"/>
                  <a:pt x="4487098" y="457698"/>
                </a:cubicBezTo>
                <a:cubicBezTo>
                  <a:pt x="4481268" y="457698"/>
                  <a:pt x="4476543" y="452972"/>
                  <a:pt x="4476543" y="447143"/>
                </a:cubicBezTo>
                <a:cubicBezTo>
                  <a:pt x="4476543" y="441314"/>
                  <a:pt x="4481268" y="436588"/>
                  <a:pt x="4487098" y="436588"/>
                </a:cubicBezTo>
                <a:close/>
                <a:moveTo>
                  <a:pt x="4458853" y="436588"/>
                </a:moveTo>
                <a:cubicBezTo>
                  <a:pt x="4464682" y="436588"/>
                  <a:pt x="4469408" y="441314"/>
                  <a:pt x="4469408" y="447143"/>
                </a:cubicBezTo>
                <a:cubicBezTo>
                  <a:pt x="4469408" y="452972"/>
                  <a:pt x="4464682" y="457698"/>
                  <a:pt x="4458853" y="457698"/>
                </a:cubicBezTo>
                <a:cubicBezTo>
                  <a:pt x="4453023" y="457698"/>
                  <a:pt x="4448298" y="452972"/>
                  <a:pt x="4448298" y="447143"/>
                </a:cubicBezTo>
                <a:cubicBezTo>
                  <a:pt x="4448298" y="441314"/>
                  <a:pt x="4453024" y="436588"/>
                  <a:pt x="4458853" y="436588"/>
                </a:cubicBezTo>
                <a:close/>
                <a:moveTo>
                  <a:pt x="4430607" y="436588"/>
                </a:moveTo>
                <a:cubicBezTo>
                  <a:pt x="4436436" y="436588"/>
                  <a:pt x="4441162" y="441314"/>
                  <a:pt x="4441162" y="447143"/>
                </a:cubicBezTo>
                <a:cubicBezTo>
                  <a:pt x="4441162" y="452972"/>
                  <a:pt x="4436436" y="457698"/>
                  <a:pt x="4430607" y="457698"/>
                </a:cubicBezTo>
                <a:cubicBezTo>
                  <a:pt x="4424777" y="457698"/>
                  <a:pt x="4420052" y="452972"/>
                  <a:pt x="4420052" y="447143"/>
                </a:cubicBezTo>
                <a:cubicBezTo>
                  <a:pt x="4420052" y="441314"/>
                  <a:pt x="4424777" y="436588"/>
                  <a:pt x="4430607" y="436588"/>
                </a:cubicBezTo>
                <a:close/>
                <a:moveTo>
                  <a:pt x="4402362" y="436588"/>
                </a:moveTo>
                <a:cubicBezTo>
                  <a:pt x="4408191" y="436588"/>
                  <a:pt x="4412917" y="441314"/>
                  <a:pt x="4412917" y="447143"/>
                </a:cubicBezTo>
                <a:cubicBezTo>
                  <a:pt x="4412917" y="452972"/>
                  <a:pt x="4408191" y="457698"/>
                  <a:pt x="4402362" y="457698"/>
                </a:cubicBezTo>
                <a:cubicBezTo>
                  <a:pt x="4396533" y="457698"/>
                  <a:pt x="4391807" y="452972"/>
                  <a:pt x="4391807" y="447143"/>
                </a:cubicBezTo>
                <a:cubicBezTo>
                  <a:pt x="4391807" y="441314"/>
                  <a:pt x="4396533" y="436588"/>
                  <a:pt x="4402362" y="436588"/>
                </a:cubicBezTo>
                <a:close/>
                <a:moveTo>
                  <a:pt x="4374116" y="436588"/>
                </a:moveTo>
                <a:cubicBezTo>
                  <a:pt x="4379945" y="436588"/>
                  <a:pt x="4384671" y="441314"/>
                  <a:pt x="4384671" y="447143"/>
                </a:cubicBezTo>
                <a:cubicBezTo>
                  <a:pt x="4384671" y="452972"/>
                  <a:pt x="4379945" y="457698"/>
                  <a:pt x="4374116" y="457698"/>
                </a:cubicBezTo>
                <a:cubicBezTo>
                  <a:pt x="4368286" y="457698"/>
                  <a:pt x="4363561" y="452972"/>
                  <a:pt x="4363561" y="447143"/>
                </a:cubicBezTo>
                <a:cubicBezTo>
                  <a:pt x="4363561" y="441314"/>
                  <a:pt x="4368286" y="436588"/>
                  <a:pt x="4374116" y="436588"/>
                </a:cubicBezTo>
                <a:close/>
                <a:moveTo>
                  <a:pt x="4345871" y="436588"/>
                </a:moveTo>
                <a:cubicBezTo>
                  <a:pt x="4351701" y="436588"/>
                  <a:pt x="4356426" y="441314"/>
                  <a:pt x="4356426" y="447143"/>
                </a:cubicBezTo>
                <a:cubicBezTo>
                  <a:pt x="4356426" y="452972"/>
                  <a:pt x="4351701" y="457698"/>
                  <a:pt x="4345871" y="457698"/>
                </a:cubicBezTo>
                <a:cubicBezTo>
                  <a:pt x="4340042" y="457698"/>
                  <a:pt x="4335316" y="452972"/>
                  <a:pt x="4335316" y="447143"/>
                </a:cubicBezTo>
                <a:cubicBezTo>
                  <a:pt x="4335316" y="441314"/>
                  <a:pt x="4340042" y="436588"/>
                  <a:pt x="4345871" y="436588"/>
                </a:cubicBezTo>
                <a:close/>
                <a:moveTo>
                  <a:pt x="4317625" y="436588"/>
                </a:moveTo>
                <a:cubicBezTo>
                  <a:pt x="4323454" y="436588"/>
                  <a:pt x="4328180" y="441314"/>
                  <a:pt x="4328180" y="447143"/>
                </a:cubicBezTo>
                <a:cubicBezTo>
                  <a:pt x="4328180" y="452972"/>
                  <a:pt x="4323454" y="457698"/>
                  <a:pt x="4317625" y="457698"/>
                </a:cubicBezTo>
                <a:cubicBezTo>
                  <a:pt x="4311796" y="457698"/>
                  <a:pt x="4307070" y="452972"/>
                  <a:pt x="4307070" y="447143"/>
                </a:cubicBezTo>
                <a:cubicBezTo>
                  <a:pt x="4307070" y="441314"/>
                  <a:pt x="4311796" y="436588"/>
                  <a:pt x="4317625" y="436588"/>
                </a:cubicBezTo>
                <a:close/>
                <a:moveTo>
                  <a:pt x="4289380" y="436588"/>
                </a:moveTo>
                <a:cubicBezTo>
                  <a:pt x="4295210" y="436588"/>
                  <a:pt x="4299935" y="441314"/>
                  <a:pt x="4299935" y="447143"/>
                </a:cubicBezTo>
                <a:cubicBezTo>
                  <a:pt x="4299935" y="452972"/>
                  <a:pt x="4295209" y="457698"/>
                  <a:pt x="4289380" y="457698"/>
                </a:cubicBezTo>
                <a:cubicBezTo>
                  <a:pt x="4283551" y="457698"/>
                  <a:pt x="4278825" y="452972"/>
                  <a:pt x="4278825" y="447143"/>
                </a:cubicBezTo>
                <a:cubicBezTo>
                  <a:pt x="4278825" y="441314"/>
                  <a:pt x="4283551" y="436588"/>
                  <a:pt x="4289380" y="436588"/>
                </a:cubicBezTo>
                <a:close/>
                <a:moveTo>
                  <a:pt x="4261134" y="436588"/>
                </a:moveTo>
                <a:cubicBezTo>
                  <a:pt x="4266963" y="436588"/>
                  <a:pt x="4271689" y="441314"/>
                  <a:pt x="4271689" y="447143"/>
                </a:cubicBezTo>
                <a:cubicBezTo>
                  <a:pt x="4271689" y="452972"/>
                  <a:pt x="4266963" y="457698"/>
                  <a:pt x="4261134" y="457698"/>
                </a:cubicBezTo>
                <a:cubicBezTo>
                  <a:pt x="4255305" y="457698"/>
                  <a:pt x="4250579" y="452972"/>
                  <a:pt x="4250579" y="447143"/>
                </a:cubicBezTo>
                <a:cubicBezTo>
                  <a:pt x="4250579" y="441314"/>
                  <a:pt x="4255305" y="436588"/>
                  <a:pt x="4261134" y="436588"/>
                </a:cubicBezTo>
                <a:close/>
                <a:moveTo>
                  <a:pt x="4232889" y="436588"/>
                </a:moveTo>
                <a:cubicBezTo>
                  <a:pt x="4238719" y="436588"/>
                  <a:pt x="4243444" y="441314"/>
                  <a:pt x="4243444" y="447143"/>
                </a:cubicBezTo>
                <a:cubicBezTo>
                  <a:pt x="4243444" y="452972"/>
                  <a:pt x="4238719" y="457698"/>
                  <a:pt x="4232889" y="457698"/>
                </a:cubicBezTo>
                <a:cubicBezTo>
                  <a:pt x="4227060" y="457698"/>
                  <a:pt x="4222334" y="452972"/>
                  <a:pt x="4222334" y="447143"/>
                </a:cubicBezTo>
                <a:cubicBezTo>
                  <a:pt x="4222334" y="441314"/>
                  <a:pt x="4227060" y="436588"/>
                  <a:pt x="4232889" y="436588"/>
                </a:cubicBezTo>
                <a:close/>
                <a:moveTo>
                  <a:pt x="4204643" y="436588"/>
                </a:moveTo>
                <a:cubicBezTo>
                  <a:pt x="4210472" y="436588"/>
                  <a:pt x="4215198" y="441314"/>
                  <a:pt x="4215198" y="447143"/>
                </a:cubicBezTo>
                <a:cubicBezTo>
                  <a:pt x="4215198" y="452972"/>
                  <a:pt x="4210472" y="457698"/>
                  <a:pt x="4204643" y="457698"/>
                </a:cubicBezTo>
                <a:cubicBezTo>
                  <a:pt x="4198814" y="457698"/>
                  <a:pt x="4194088" y="452972"/>
                  <a:pt x="4194088" y="447143"/>
                </a:cubicBezTo>
                <a:cubicBezTo>
                  <a:pt x="4194088" y="441314"/>
                  <a:pt x="4198814" y="436588"/>
                  <a:pt x="4204643" y="436588"/>
                </a:cubicBezTo>
                <a:close/>
                <a:moveTo>
                  <a:pt x="4176398" y="436588"/>
                </a:moveTo>
                <a:cubicBezTo>
                  <a:pt x="4182228" y="436588"/>
                  <a:pt x="4186953" y="441314"/>
                  <a:pt x="4186953" y="447143"/>
                </a:cubicBezTo>
                <a:cubicBezTo>
                  <a:pt x="4186953" y="452972"/>
                  <a:pt x="4182228" y="457698"/>
                  <a:pt x="4176398" y="457698"/>
                </a:cubicBezTo>
                <a:cubicBezTo>
                  <a:pt x="4170569" y="457698"/>
                  <a:pt x="4165843" y="452972"/>
                  <a:pt x="4165843" y="447143"/>
                </a:cubicBezTo>
                <a:cubicBezTo>
                  <a:pt x="4165843" y="441314"/>
                  <a:pt x="4170569" y="436588"/>
                  <a:pt x="4176398" y="436588"/>
                </a:cubicBezTo>
                <a:close/>
                <a:moveTo>
                  <a:pt x="4148152" y="436588"/>
                </a:moveTo>
                <a:cubicBezTo>
                  <a:pt x="4153981" y="436588"/>
                  <a:pt x="4158707" y="441314"/>
                  <a:pt x="4158707" y="447143"/>
                </a:cubicBezTo>
                <a:cubicBezTo>
                  <a:pt x="4158707" y="452972"/>
                  <a:pt x="4153981" y="457698"/>
                  <a:pt x="4148152" y="457698"/>
                </a:cubicBezTo>
                <a:cubicBezTo>
                  <a:pt x="4142323" y="457698"/>
                  <a:pt x="4137597" y="452972"/>
                  <a:pt x="4137597" y="447143"/>
                </a:cubicBezTo>
                <a:cubicBezTo>
                  <a:pt x="4137597" y="441314"/>
                  <a:pt x="4142323" y="436588"/>
                  <a:pt x="4148152" y="436588"/>
                </a:cubicBezTo>
                <a:close/>
                <a:moveTo>
                  <a:pt x="4119906" y="436588"/>
                </a:moveTo>
                <a:cubicBezTo>
                  <a:pt x="4125735" y="436588"/>
                  <a:pt x="4130461" y="441314"/>
                  <a:pt x="4130461" y="447143"/>
                </a:cubicBezTo>
                <a:cubicBezTo>
                  <a:pt x="4130461" y="452972"/>
                  <a:pt x="4125735" y="457698"/>
                  <a:pt x="4119906" y="457698"/>
                </a:cubicBezTo>
                <a:cubicBezTo>
                  <a:pt x="4114076" y="457698"/>
                  <a:pt x="4109351" y="452972"/>
                  <a:pt x="4109351" y="447143"/>
                </a:cubicBezTo>
                <a:cubicBezTo>
                  <a:pt x="4109351" y="441314"/>
                  <a:pt x="4114076" y="436588"/>
                  <a:pt x="4119906" y="436588"/>
                </a:cubicBezTo>
                <a:close/>
                <a:moveTo>
                  <a:pt x="4091661" y="436588"/>
                </a:moveTo>
                <a:cubicBezTo>
                  <a:pt x="4097490" y="436588"/>
                  <a:pt x="4102216" y="441314"/>
                  <a:pt x="4102216" y="447143"/>
                </a:cubicBezTo>
                <a:cubicBezTo>
                  <a:pt x="4102216" y="452972"/>
                  <a:pt x="4097490" y="457698"/>
                  <a:pt x="4091661" y="457698"/>
                </a:cubicBezTo>
                <a:cubicBezTo>
                  <a:pt x="4085831" y="457698"/>
                  <a:pt x="4081106" y="452972"/>
                  <a:pt x="4081106" y="447143"/>
                </a:cubicBezTo>
                <a:cubicBezTo>
                  <a:pt x="4081106" y="441314"/>
                  <a:pt x="4085831" y="436588"/>
                  <a:pt x="4091661" y="436588"/>
                </a:cubicBezTo>
                <a:close/>
                <a:moveTo>
                  <a:pt x="4063415" y="436588"/>
                </a:moveTo>
                <a:cubicBezTo>
                  <a:pt x="4069244" y="436588"/>
                  <a:pt x="4073970" y="441314"/>
                  <a:pt x="4073970" y="447143"/>
                </a:cubicBezTo>
                <a:cubicBezTo>
                  <a:pt x="4073970" y="452972"/>
                  <a:pt x="4069244" y="457698"/>
                  <a:pt x="4063415" y="457698"/>
                </a:cubicBezTo>
                <a:cubicBezTo>
                  <a:pt x="4057586" y="457698"/>
                  <a:pt x="4052860" y="452972"/>
                  <a:pt x="4052860" y="447143"/>
                </a:cubicBezTo>
                <a:cubicBezTo>
                  <a:pt x="4052860" y="441314"/>
                  <a:pt x="4057586" y="436588"/>
                  <a:pt x="4063415" y="436588"/>
                </a:cubicBezTo>
                <a:close/>
                <a:moveTo>
                  <a:pt x="4035170" y="436588"/>
                </a:moveTo>
                <a:cubicBezTo>
                  <a:pt x="4040999" y="436588"/>
                  <a:pt x="4045725" y="441314"/>
                  <a:pt x="4045725" y="447143"/>
                </a:cubicBezTo>
                <a:cubicBezTo>
                  <a:pt x="4045725" y="452972"/>
                  <a:pt x="4040999" y="457698"/>
                  <a:pt x="4035170" y="457698"/>
                </a:cubicBezTo>
                <a:cubicBezTo>
                  <a:pt x="4029341" y="457698"/>
                  <a:pt x="4024615" y="452972"/>
                  <a:pt x="4024615" y="447143"/>
                </a:cubicBezTo>
                <a:cubicBezTo>
                  <a:pt x="4024615" y="441314"/>
                  <a:pt x="4029341" y="436588"/>
                  <a:pt x="4035170" y="436588"/>
                </a:cubicBezTo>
                <a:close/>
                <a:moveTo>
                  <a:pt x="4006924" y="436588"/>
                </a:moveTo>
                <a:cubicBezTo>
                  <a:pt x="4012753" y="436588"/>
                  <a:pt x="4017479" y="441314"/>
                  <a:pt x="4017479" y="447143"/>
                </a:cubicBezTo>
                <a:cubicBezTo>
                  <a:pt x="4017479" y="452972"/>
                  <a:pt x="4012753" y="457698"/>
                  <a:pt x="4006924" y="457698"/>
                </a:cubicBezTo>
                <a:cubicBezTo>
                  <a:pt x="4001094" y="457698"/>
                  <a:pt x="3996369" y="452972"/>
                  <a:pt x="3996369" y="447143"/>
                </a:cubicBezTo>
                <a:cubicBezTo>
                  <a:pt x="3996369" y="441314"/>
                  <a:pt x="4001094" y="436588"/>
                  <a:pt x="4006924" y="436588"/>
                </a:cubicBezTo>
                <a:close/>
                <a:moveTo>
                  <a:pt x="3978679" y="436588"/>
                </a:moveTo>
                <a:cubicBezTo>
                  <a:pt x="3984508" y="436588"/>
                  <a:pt x="3989234" y="441314"/>
                  <a:pt x="3989234" y="447143"/>
                </a:cubicBezTo>
                <a:cubicBezTo>
                  <a:pt x="3989234" y="452972"/>
                  <a:pt x="3984508" y="457698"/>
                  <a:pt x="3978679" y="457698"/>
                </a:cubicBezTo>
                <a:cubicBezTo>
                  <a:pt x="3972850" y="457698"/>
                  <a:pt x="3968124" y="452972"/>
                  <a:pt x="3968124" y="447143"/>
                </a:cubicBezTo>
                <a:cubicBezTo>
                  <a:pt x="3968124" y="441314"/>
                  <a:pt x="3972850" y="436588"/>
                  <a:pt x="3978679" y="436588"/>
                </a:cubicBezTo>
                <a:close/>
                <a:moveTo>
                  <a:pt x="3950433" y="436588"/>
                </a:moveTo>
                <a:cubicBezTo>
                  <a:pt x="3956262" y="436588"/>
                  <a:pt x="3960988" y="441314"/>
                  <a:pt x="3960988" y="447143"/>
                </a:cubicBezTo>
                <a:cubicBezTo>
                  <a:pt x="3960988" y="452972"/>
                  <a:pt x="3956262" y="457698"/>
                  <a:pt x="3950433" y="457698"/>
                </a:cubicBezTo>
                <a:cubicBezTo>
                  <a:pt x="3944604" y="457698"/>
                  <a:pt x="3939878" y="452972"/>
                  <a:pt x="3939878" y="447143"/>
                </a:cubicBezTo>
                <a:cubicBezTo>
                  <a:pt x="3939878" y="441314"/>
                  <a:pt x="3944604" y="436588"/>
                  <a:pt x="3950433" y="436588"/>
                </a:cubicBezTo>
                <a:close/>
                <a:moveTo>
                  <a:pt x="3922188" y="436588"/>
                </a:moveTo>
                <a:cubicBezTo>
                  <a:pt x="3928017" y="436588"/>
                  <a:pt x="3932743" y="441314"/>
                  <a:pt x="3932743" y="447143"/>
                </a:cubicBezTo>
                <a:cubicBezTo>
                  <a:pt x="3932743" y="452972"/>
                  <a:pt x="3928017" y="457698"/>
                  <a:pt x="3922188" y="457698"/>
                </a:cubicBezTo>
                <a:cubicBezTo>
                  <a:pt x="3916359" y="457698"/>
                  <a:pt x="3911633" y="452972"/>
                  <a:pt x="3911633" y="447143"/>
                </a:cubicBezTo>
                <a:cubicBezTo>
                  <a:pt x="3911633" y="441314"/>
                  <a:pt x="3916359" y="436588"/>
                  <a:pt x="3922188" y="436588"/>
                </a:cubicBezTo>
                <a:close/>
                <a:moveTo>
                  <a:pt x="3893942" y="436588"/>
                </a:moveTo>
                <a:cubicBezTo>
                  <a:pt x="3899771" y="436588"/>
                  <a:pt x="3904497" y="441314"/>
                  <a:pt x="3904497" y="447143"/>
                </a:cubicBezTo>
                <a:cubicBezTo>
                  <a:pt x="3904497" y="452972"/>
                  <a:pt x="3899771" y="457698"/>
                  <a:pt x="3893942" y="457698"/>
                </a:cubicBezTo>
                <a:cubicBezTo>
                  <a:pt x="3888113" y="457698"/>
                  <a:pt x="3883387" y="452972"/>
                  <a:pt x="3883387" y="447143"/>
                </a:cubicBezTo>
                <a:cubicBezTo>
                  <a:pt x="3883387" y="441314"/>
                  <a:pt x="3888113" y="436588"/>
                  <a:pt x="3893942" y="436588"/>
                </a:cubicBezTo>
                <a:close/>
                <a:moveTo>
                  <a:pt x="3865697" y="436588"/>
                </a:moveTo>
                <a:cubicBezTo>
                  <a:pt x="3871526" y="436588"/>
                  <a:pt x="3876252" y="441314"/>
                  <a:pt x="3876252" y="447143"/>
                </a:cubicBezTo>
                <a:cubicBezTo>
                  <a:pt x="3876252" y="452972"/>
                  <a:pt x="3871526" y="457698"/>
                  <a:pt x="3865697" y="457698"/>
                </a:cubicBezTo>
                <a:cubicBezTo>
                  <a:pt x="3859868" y="457698"/>
                  <a:pt x="3855142" y="452972"/>
                  <a:pt x="3855142" y="447143"/>
                </a:cubicBezTo>
                <a:cubicBezTo>
                  <a:pt x="3855142" y="441314"/>
                  <a:pt x="3859868" y="436588"/>
                  <a:pt x="3865697" y="436588"/>
                </a:cubicBezTo>
                <a:close/>
                <a:moveTo>
                  <a:pt x="3837451" y="436588"/>
                </a:moveTo>
                <a:cubicBezTo>
                  <a:pt x="3843280" y="436588"/>
                  <a:pt x="3848006" y="441314"/>
                  <a:pt x="3848006" y="447143"/>
                </a:cubicBezTo>
                <a:cubicBezTo>
                  <a:pt x="3848006" y="452972"/>
                  <a:pt x="3843280" y="457698"/>
                  <a:pt x="3837451" y="457698"/>
                </a:cubicBezTo>
                <a:cubicBezTo>
                  <a:pt x="3831622" y="457698"/>
                  <a:pt x="3826896" y="452972"/>
                  <a:pt x="3826896" y="447143"/>
                </a:cubicBezTo>
                <a:cubicBezTo>
                  <a:pt x="3826896" y="441314"/>
                  <a:pt x="3831622" y="436588"/>
                  <a:pt x="3837451" y="436588"/>
                </a:cubicBezTo>
                <a:close/>
                <a:moveTo>
                  <a:pt x="3809206" y="436588"/>
                </a:moveTo>
                <a:cubicBezTo>
                  <a:pt x="3815036" y="436588"/>
                  <a:pt x="3819761" y="441314"/>
                  <a:pt x="3819761" y="447143"/>
                </a:cubicBezTo>
                <a:cubicBezTo>
                  <a:pt x="3819761" y="452972"/>
                  <a:pt x="3815036" y="457698"/>
                  <a:pt x="3809206" y="457698"/>
                </a:cubicBezTo>
                <a:cubicBezTo>
                  <a:pt x="3803377" y="457698"/>
                  <a:pt x="3798651" y="452972"/>
                  <a:pt x="3798651" y="447143"/>
                </a:cubicBezTo>
                <a:cubicBezTo>
                  <a:pt x="3798651" y="441314"/>
                  <a:pt x="3803377" y="436588"/>
                  <a:pt x="3809206" y="436588"/>
                </a:cubicBezTo>
                <a:close/>
                <a:moveTo>
                  <a:pt x="3780960" y="436588"/>
                </a:moveTo>
                <a:cubicBezTo>
                  <a:pt x="3786789" y="436588"/>
                  <a:pt x="3791515" y="441314"/>
                  <a:pt x="3791515" y="447143"/>
                </a:cubicBezTo>
                <a:cubicBezTo>
                  <a:pt x="3791515" y="452972"/>
                  <a:pt x="3786789" y="457698"/>
                  <a:pt x="3780960" y="457698"/>
                </a:cubicBezTo>
                <a:cubicBezTo>
                  <a:pt x="3775131" y="457698"/>
                  <a:pt x="3770405" y="452972"/>
                  <a:pt x="3770405" y="447143"/>
                </a:cubicBezTo>
                <a:cubicBezTo>
                  <a:pt x="3770405" y="441314"/>
                  <a:pt x="3775131" y="436588"/>
                  <a:pt x="3780960" y="436588"/>
                </a:cubicBezTo>
                <a:close/>
                <a:moveTo>
                  <a:pt x="3752715" y="436588"/>
                </a:moveTo>
                <a:cubicBezTo>
                  <a:pt x="3758545" y="436588"/>
                  <a:pt x="3763270" y="441314"/>
                  <a:pt x="3763270" y="447143"/>
                </a:cubicBezTo>
                <a:cubicBezTo>
                  <a:pt x="3763270" y="452972"/>
                  <a:pt x="3758545" y="457698"/>
                  <a:pt x="3752715" y="457698"/>
                </a:cubicBezTo>
                <a:cubicBezTo>
                  <a:pt x="3746886" y="457698"/>
                  <a:pt x="3742160" y="452972"/>
                  <a:pt x="3742160" y="447143"/>
                </a:cubicBezTo>
                <a:cubicBezTo>
                  <a:pt x="3742160" y="441314"/>
                  <a:pt x="3746886" y="436588"/>
                  <a:pt x="3752715" y="436588"/>
                </a:cubicBezTo>
                <a:close/>
                <a:moveTo>
                  <a:pt x="3724469" y="436588"/>
                </a:moveTo>
                <a:cubicBezTo>
                  <a:pt x="3730298" y="436588"/>
                  <a:pt x="3735024" y="441314"/>
                  <a:pt x="3735024" y="447143"/>
                </a:cubicBezTo>
                <a:cubicBezTo>
                  <a:pt x="3735024" y="452972"/>
                  <a:pt x="3730298" y="457698"/>
                  <a:pt x="3724469" y="457698"/>
                </a:cubicBezTo>
                <a:cubicBezTo>
                  <a:pt x="3718639" y="457698"/>
                  <a:pt x="3713914" y="452972"/>
                  <a:pt x="3713914" y="447143"/>
                </a:cubicBezTo>
                <a:cubicBezTo>
                  <a:pt x="3713914" y="441314"/>
                  <a:pt x="3718639" y="436588"/>
                  <a:pt x="3724469" y="436588"/>
                </a:cubicBezTo>
                <a:close/>
                <a:moveTo>
                  <a:pt x="3696224" y="436588"/>
                </a:moveTo>
                <a:cubicBezTo>
                  <a:pt x="3702053" y="436588"/>
                  <a:pt x="3706779" y="441314"/>
                  <a:pt x="3706779" y="447143"/>
                </a:cubicBezTo>
                <a:cubicBezTo>
                  <a:pt x="3706779" y="452972"/>
                  <a:pt x="3702053" y="457698"/>
                  <a:pt x="3696224" y="457698"/>
                </a:cubicBezTo>
                <a:cubicBezTo>
                  <a:pt x="3690395" y="457698"/>
                  <a:pt x="3685669" y="452972"/>
                  <a:pt x="3685669" y="447143"/>
                </a:cubicBezTo>
                <a:cubicBezTo>
                  <a:pt x="3685669" y="441314"/>
                  <a:pt x="3690395" y="436588"/>
                  <a:pt x="3696224" y="436588"/>
                </a:cubicBezTo>
                <a:close/>
                <a:moveTo>
                  <a:pt x="3667978" y="436588"/>
                </a:moveTo>
                <a:cubicBezTo>
                  <a:pt x="3673807" y="436588"/>
                  <a:pt x="3678533" y="441314"/>
                  <a:pt x="3678533" y="447143"/>
                </a:cubicBezTo>
                <a:cubicBezTo>
                  <a:pt x="3678533" y="452972"/>
                  <a:pt x="3673807" y="457698"/>
                  <a:pt x="3667978" y="457698"/>
                </a:cubicBezTo>
                <a:cubicBezTo>
                  <a:pt x="3662149" y="457698"/>
                  <a:pt x="3657423" y="452972"/>
                  <a:pt x="3657423" y="447143"/>
                </a:cubicBezTo>
                <a:cubicBezTo>
                  <a:pt x="3657423" y="441314"/>
                  <a:pt x="3662149" y="436588"/>
                  <a:pt x="3667978" y="436588"/>
                </a:cubicBezTo>
                <a:close/>
                <a:moveTo>
                  <a:pt x="3639733" y="436588"/>
                </a:moveTo>
                <a:cubicBezTo>
                  <a:pt x="3645563" y="436588"/>
                  <a:pt x="3650288" y="441314"/>
                  <a:pt x="3650288" y="447143"/>
                </a:cubicBezTo>
                <a:cubicBezTo>
                  <a:pt x="3650288" y="452972"/>
                  <a:pt x="3645563" y="457698"/>
                  <a:pt x="3639733" y="457698"/>
                </a:cubicBezTo>
                <a:cubicBezTo>
                  <a:pt x="3633904" y="457698"/>
                  <a:pt x="3629178" y="452972"/>
                  <a:pt x="3629178" y="447143"/>
                </a:cubicBezTo>
                <a:cubicBezTo>
                  <a:pt x="3629178" y="441314"/>
                  <a:pt x="3633904" y="436588"/>
                  <a:pt x="3639733" y="436588"/>
                </a:cubicBezTo>
                <a:close/>
                <a:moveTo>
                  <a:pt x="3611487" y="436588"/>
                </a:moveTo>
                <a:cubicBezTo>
                  <a:pt x="3617316" y="436588"/>
                  <a:pt x="3622042" y="441314"/>
                  <a:pt x="3622042" y="447143"/>
                </a:cubicBezTo>
                <a:cubicBezTo>
                  <a:pt x="3622042" y="452972"/>
                  <a:pt x="3617316" y="457698"/>
                  <a:pt x="3611487" y="457698"/>
                </a:cubicBezTo>
                <a:cubicBezTo>
                  <a:pt x="3605658" y="457698"/>
                  <a:pt x="3600932" y="452972"/>
                  <a:pt x="3600932" y="447143"/>
                </a:cubicBezTo>
                <a:cubicBezTo>
                  <a:pt x="3600932" y="441314"/>
                  <a:pt x="3605658" y="436588"/>
                  <a:pt x="3611487" y="436588"/>
                </a:cubicBezTo>
                <a:close/>
                <a:moveTo>
                  <a:pt x="3583242" y="436588"/>
                </a:moveTo>
                <a:cubicBezTo>
                  <a:pt x="3589072" y="436588"/>
                  <a:pt x="3593797" y="441314"/>
                  <a:pt x="3593797" y="447143"/>
                </a:cubicBezTo>
                <a:cubicBezTo>
                  <a:pt x="3593797" y="452972"/>
                  <a:pt x="3589072" y="457698"/>
                  <a:pt x="3583242" y="457698"/>
                </a:cubicBezTo>
                <a:cubicBezTo>
                  <a:pt x="3577413" y="457698"/>
                  <a:pt x="3572687" y="452972"/>
                  <a:pt x="3572687" y="447143"/>
                </a:cubicBezTo>
                <a:cubicBezTo>
                  <a:pt x="3572687" y="441314"/>
                  <a:pt x="3577413" y="436588"/>
                  <a:pt x="3583242" y="436588"/>
                </a:cubicBezTo>
                <a:close/>
                <a:moveTo>
                  <a:pt x="3554996" y="436588"/>
                </a:moveTo>
                <a:cubicBezTo>
                  <a:pt x="3560825" y="436588"/>
                  <a:pt x="3565551" y="441314"/>
                  <a:pt x="3565551" y="447143"/>
                </a:cubicBezTo>
                <a:cubicBezTo>
                  <a:pt x="3565551" y="452972"/>
                  <a:pt x="3560825" y="457698"/>
                  <a:pt x="3554996" y="457698"/>
                </a:cubicBezTo>
                <a:cubicBezTo>
                  <a:pt x="3549167" y="457698"/>
                  <a:pt x="3544441" y="452972"/>
                  <a:pt x="3544441" y="447143"/>
                </a:cubicBezTo>
                <a:cubicBezTo>
                  <a:pt x="3544441" y="441314"/>
                  <a:pt x="3549167" y="436588"/>
                  <a:pt x="3554996" y="436588"/>
                </a:cubicBezTo>
                <a:close/>
                <a:moveTo>
                  <a:pt x="3526751" y="436588"/>
                </a:moveTo>
                <a:cubicBezTo>
                  <a:pt x="3532581" y="436588"/>
                  <a:pt x="3537306" y="441314"/>
                  <a:pt x="3537306" y="447143"/>
                </a:cubicBezTo>
                <a:cubicBezTo>
                  <a:pt x="3537306" y="452972"/>
                  <a:pt x="3532581" y="457698"/>
                  <a:pt x="3526751" y="457698"/>
                </a:cubicBezTo>
                <a:cubicBezTo>
                  <a:pt x="3520922" y="457698"/>
                  <a:pt x="3516196" y="452972"/>
                  <a:pt x="3516196" y="447143"/>
                </a:cubicBezTo>
                <a:cubicBezTo>
                  <a:pt x="3516196" y="441314"/>
                  <a:pt x="3520922" y="436588"/>
                  <a:pt x="3526751" y="436588"/>
                </a:cubicBezTo>
                <a:close/>
                <a:moveTo>
                  <a:pt x="3498505" y="436588"/>
                </a:moveTo>
                <a:cubicBezTo>
                  <a:pt x="3504334" y="436588"/>
                  <a:pt x="3509060" y="441314"/>
                  <a:pt x="3509060" y="447143"/>
                </a:cubicBezTo>
                <a:cubicBezTo>
                  <a:pt x="3509060" y="452972"/>
                  <a:pt x="3504334" y="457698"/>
                  <a:pt x="3498505" y="457698"/>
                </a:cubicBezTo>
                <a:cubicBezTo>
                  <a:pt x="3492676" y="457698"/>
                  <a:pt x="3487950" y="452972"/>
                  <a:pt x="3487950" y="447143"/>
                </a:cubicBezTo>
                <a:cubicBezTo>
                  <a:pt x="3487950" y="441314"/>
                  <a:pt x="3492676" y="436588"/>
                  <a:pt x="3498505" y="436588"/>
                </a:cubicBezTo>
                <a:close/>
                <a:moveTo>
                  <a:pt x="3470260" y="436588"/>
                </a:moveTo>
                <a:cubicBezTo>
                  <a:pt x="3476089" y="436588"/>
                  <a:pt x="3480815" y="441314"/>
                  <a:pt x="3480815" y="447143"/>
                </a:cubicBezTo>
                <a:cubicBezTo>
                  <a:pt x="3480815" y="452972"/>
                  <a:pt x="3476089" y="457698"/>
                  <a:pt x="3470260" y="457698"/>
                </a:cubicBezTo>
                <a:cubicBezTo>
                  <a:pt x="3464431" y="457698"/>
                  <a:pt x="3459705" y="452972"/>
                  <a:pt x="3459705" y="447143"/>
                </a:cubicBezTo>
                <a:cubicBezTo>
                  <a:pt x="3459705" y="441314"/>
                  <a:pt x="3464431" y="436588"/>
                  <a:pt x="3470260" y="436588"/>
                </a:cubicBezTo>
                <a:close/>
                <a:moveTo>
                  <a:pt x="3442015" y="436588"/>
                </a:moveTo>
                <a:cubicBezTo>
                  <a:pt x="3447844" y="436588"/>
                  <a:pt x="3452570" y="441314"/>
                  <a:pt x="3452570" y="447143"/>
                </a:cubicBezTo>
                <a:cubicBezTo>
                  <a:pt x="3452570" y="452972"/>
                  <a:pt x="3447844" y="457698"/>
                  <a:pt x="3442015" y="457698"/>
                </a:cubicBezTo>
                <a:cubicBezTo>
                  <a:pt x="3436185" y="457698"/>
                  <a:pt x="3431460" y="452972"/>
                  <a:pt x="3431460" y="447143"/>
                </a:cubicBezTo>
                <a:cubicBezTo>
                  <a:pt x="3431460" y="441314"/>
                  <a:pt x="3436185" y="436588"/>
                  <a:pt x="3442015" y="436588"/>
                </a:cubicBezTo>
                <a:close/>
                <a:moveTo>
                  <a:pt x="3413769" y="436588"/>
                </a:moveTo>
                <a:cubicBezTo>
                  <a:pt x="3419598" y="436588"/>
                  <a:pt x="3424324" y="441314"/>
                  <a:pt x="3424324" y="447143"/>
                </a:cubicBezTo>
                <a:cubicBezTo>
                  <a:pt x="3424324" y="452972"/>
                  <a:pt x="3419598" y="457698"/>
                  <a:pt x="3413769" y="457698"/>
                </a:cubicBezTo>
                <a:cubicBezTo>
                  <a:pt x="3407940" y="457698"/>
                  <a:pt x="3403214" y="452972"/>
                  <a:pt x="3403214" y="447143"/>
                </a:cubicBezTo>
                <a:cubicBezTo>
                  <a:pt x="3403214" y="441314"/>
                  <a:pt x="3407940" y="436588"/>
                  <a:pt x="3413769" y="436588"/>
                </a:cubicBezTo>
                <a:close/>
                <a:moveTo>
                  <a:pt x="3385525" y="436588"/>
                </a:moveTo>
                <a:cubicBezTo>
                  <a:pt x="3391354" y="436588"/>
                  <a:pt x="3396080" y="441314"/>
                  <a:pt x="3396080" y="447143"/>
                </a:cubicBezTo>
                <a:cubicBezTo>
                  <a:pt x="3396080" y="452972"/>
                  <a:pt x="3391354" y="457698"/>
                  <a:pt x="3385525" y="457698"/>
                </a:cubicBezTo>
                <a:cubicBezTo>
                  <a:pt x="3379695" y="457698"/>
                  <a:pt x="3374970" y="452972"/>
                  <a:pt x="3374970" y="447143"/>
                </a:cubicBezTo>
                <a:cubicBezTo>
                  <a:pt x="3374970" y="441314"/>
                  <a:pt x="3379695" y="436588"/>
                  <a:pt x="3385525" y="436588"/>
                </a:cubicBezTo>
                <a:close/>
                <a:moveTo>
                  <a:pt x="3357279" y="436588"/>
                </a:moveTo>
                <a:cubicBezTo>
                  <a:pt x="3363109" y="436588"/>
                  <a:pt x="3367834" y="441314"/>
                  <a:pt x="3367834" y="447143"/>
                </a:cubicBezTo>
                <a:cubicBezTo>
                  <a:pt x="3367834" y="452972"/>
                  <a:pt x="3363109" y="457698"/>
                  <a:pt x="3357279" y="457698"/>
                </a:cubicBezTo>
                <a:cubicBezTo>
                  <a:pt x="3351450" y="457698"/>
                  <a:pt x="3346724" y="452972"/>
                  <a:pt x="3346724" y="447143"/>
                </a:cubicBezTo>
                <a:cubicBezTo>
                  <a:pt x="3346724" y="441314"/>
                  <a:pt x="3351450" y="436588"/>
                  <a:pt x="3357279" y="436588"/>
                </a:cubicBezTo>
                <a:close/>
                <a:moveTo>
                  <a:pt x="3329033" y="436588"/>
                </a:moveTo>
                <a:cubicBezTo>
                  <a:pt x="3334863" y="436588"/>
                  <a:pt x="3339589" y="441314"/>
                  <a:pt x="3339589" y="447143"/>
                </a:cubicBezTo>
                <a:cubicBezTo>
                  <a:pt x="3339589" y="452972"/>
                  <a:pt x="3334863" y="457698"/>
                  <a:pt x="3329033" y="457698"/>
                </a:cubicBezTo>
                <a:cubicBezTo>
                  <a:pt x="3323204" y="457698"/>
                  <a:pt x="3318478" y="452972"/>
                  <a:pt x="3318478" y="447143"/>
                </a:cubicBezTo>
                <a:cubicBezTo>
                  <a:pt x="3318478" y="441314"/>
                  <a:pt x="3323204" y="436588"/>
                  <a:pt x="3329033" y="436588"/>
                </a:cubicBezTo>
                <a:close/>
                <a:moveTo>
                  <a:pt x="3300830" y="436588"/>
                </a:moveTo>
                <a:cubicBezTo>
                  <a:pt x="3306660" y="436588"/>
                  <a:pt x="3311385" y="441314"/>
                  <a:pt x="3311385" y="447143"/>
                </a:cubicBezTo>
                <a:cubicBezTo>
                  <a:pt x="3311385" y="452972"/>
                  <a:pt x="3306660" y="457698"/>
                  <a:pt x="3300830" y="457698"/>
                </a:cubicBezTo>
                <a:cubicBezTo>
                  <a:pt x="3295001" y="457698"/>
                  <a:pt x="3290275" y="452972"/>
                  <a:pt x="3290275" y="447143"/>
                </a:cubicBezTo>
                <a:cubicBezTo>
                  <a:pt x="3290275" y="441314"/>
                  <a:pt x="3295001" y="436588"/>
                  <a:pt x="3300830" y="436588"/>
                </a:cubicBezTo>
                <a:close/>
                <a:moveTo>
                  <a:pt x="3272569" y="436588"/>
                </a:moveTo>
                <a:cubicBezTo>
                  <a:pt x="3278399" y="436588"/>
                  <a:pt x="3283124" y="441314"/>
                  <a:pt x="3283124" y="447143"/>
                </a:cubicBezTo>
                <a:cubicBezTo>
                  <a:pt x="3283124" y="452972"/>
                  <a:pt x="3278399" y="457698"/>
                  <a:pt x="3272569" y="457698"/>
                </a:cubicBezTo>
                <a:cubicBezTo>
                  <a:pt x="3266740" y="457698"/>
                  <a:pt x="3262014" y="452972"/>
                  <a:pt x="3262014" y="447143"/>
                </a:cubicBezTo>
                <a:cubicBezTo>
                  <a:pt x="3262014" y="441314"/>
                  <a:pt x="3266740" y="436588"/>
                  <a:pt x="3272569" y="436588"/>
                </a:cubicBezTo>
                <a:close/>
                <a:moveTo>
                  <a:pt x="3244332" y="436588"/>
                </a:moveTo>
                <a:cubicBezTo>
                  <a:pt x="3250161" y="436588"/>
                  <a:pt x="3254887" y="441314"/>
                  <a:pt x="3254887" y="447143"/>
                </a:cubicBezTo>
                <a:cubicBezTo>
                  <a:pt x="3254887" y="452972"/>
                  <a:pt x="3250161" y="457698"/>
                  <a:pt x="3244332" y="457698"/>
                </a:cubicBezTo>
                <a:cubicBezTo>
                  <a:pt x="3238502" y="457698"/>
                  <a:pt x="3233777" y="452972"/>
                  <a:pt x="3233777" y="447143"/>
                </a:cubicBezTo>
                <a:cubicBezTo>
                  <a:pt x="3233777" y="441314"/>
                  <a:pt x="3238502" y="436588"/>
                  <a:pt x="3244332" y="436588"/>
                </a:cubicBezTo>
                <a:close/>
                <a:moveTo>
                  <a:pt x="3216087" y="436588"/>
                </a:moveTo>
                <a:cubicBezTo>
                  <a:pt x="3221916" y="436588"/>
                  <a:pt x="3226642" y="441314"/>
                  <a:pt x="3226642" y="447143"/>
                </a:cubicBezTo>
                <a:cubicBezTo>
                  <a:pt x="3226642" y="452972"/>
                  <a:pt x="3221916" y="457698"/>
                  <a:pt x="3216087" y="457698"/>
                </a:cubicBezTo>
                <a:cubicBezTo>
                  <a:pt x="3210257" y="457698"/>
                  <a:pt x="3205532" y="452972"/>
                  <a:pt x="3205532" y="447143"/>
                </a:cubicBezTo>
                <a:cubicBezTo>
                  <a:pt x="3205532" y="441314"/>
                  <a:pt x="3210257" y="436588"/>
                  <a:pt x="3216087" y="436588"/>
                </a:cubicBezTo>
                <a:close/>
                <a:moveTo>
                  <a:pt x="3187841" y="436588"/>
                </a:moveTo>
                <a:cubicBezTo>
                  <a:pt x="3193670" y="436588"/>
                  <a:pt x="3198396" y="441314"/>
                  <a:pt x="3198396" y="447143"/>
                </a:cubicBezTo>
                <a:cubicBezTo>
                  <a:pt x="3198396" y="452972"/>
                  <a:pt x="3193670" y="457698"/>
                  <a:pt x="3187841" y="457698"/>
                </a:cubicBezTo>
                <a:cubicBezTo>
                  <a:pt x="3182011" y="457698"/>
                  <a:pt x="3177286" y="452972"/>
                  <a:pt x="3177286" y="447143"/>
                </a:cubicBezTo>
                <a:cubicBezTo>
                  <a:pt x="3177286" y="441314"/>
                  <a:pt x="3182011" y="436588"/>
                  <a:pt x="3187841" y="436588"/>
                </a:cubicBezTo>
                <a:close/>
                <a:moveTo>
                  <a:pt x="3159596" y="436588"/>
                </a:moveTo>
                <a:cubicBezTo>
                  <a:pt x="3165425" y="436588"/>
                  <a:pt x="3170151" y="441314"/>
                  <a:pt x="3170151" y="447143"/>
                </a:cubicBezTo>
                <a:cubicBezTo>
                  <a:pt x="3170151" y="452972"/>
                  <a:pt x="3165425" y="457698"/>
                  <a:pt x="3159596" y="457698"/>
                </a:cubicBezTo>
                <a:cubicBezTo>
                  <a:pt x="3153766" y="457698"/>
                  <a:pt x="3149041" y="452972"/>
                  <a:pt x="3149041" y="447143"/>
                </a:cubicBezTo>
                <a:cubicBezTo>
                  <a:pt x="3149041" y="441314"/>
                  <a:pt x="3153767" y="436588"/>
                  <a:pt x="3159596" y="436588"/>
                </a:cubicBezTo>
                <a:close/>
                <a:moveTo>
                  <a:pt x="3131350" y="436588"/>
                </a:moveTo>
                <a:cubicBezTo>
                  <a:pt x="3137179" y="436588"/>
                  <a:pt x="3141905" y="441314"/>
                  <a:pt x="3141905" y="447143"/>
                </a:cubicBezTo>
                <a:cubicBezTo>
                  <a:pt x="3141905" y="452972"/>
                  <a:pt x="3137179" y="457698"/>
                  <a:pt x="3131350" y="457698"/>
                </a:cubicBezTo>
                <a:cubicBezTo>
                  <a:pt x="3125520" y="457698"/>
                  <a:pt x="3120795" y="452972"/>
                  <a:pt x="3120795" y="447143"/>
                </a:cubicBezTo>
                <a:cubicBezTo>
                  <a:pt x="3120795" y="441314"/>
                  <a:pt x="3125520" y="436588"/>
                  <a:pt x="3131350" y="436588"/>
                </a:cubicBezTo>
                <a:close/>
                <a:moveTo>
                  <a:pt x="3103105" y="436588"/>
                </a:moveTo>
                <a:cubicBezTo>
                  <a:pt x="3108934" y="436588"/>
                  <a:pt x="3113660" y="441314"/>
                  <a:pt x="3113660" y="447143"/>
                </a:cubicBezTo>
                <a:cubicBezTo>
                  <a:pt x="3113660" y="452972"/>
                  <a:pt x="3108934" y="457698"/>
                  <a:pt x="3103105" y="457698"/>
                </a:cubicBezTo>
                <a:cubicBezTo>
                  <a:pt x="3097275" y="457698"/>
                  <a:pt x="3092550" y="452972"/>
                  <a:pt x="3092550" y="447143"/>
                </a:cubicBezTo>
                <a:cubicBezTo>
                  <a:pt x="3092550" y="441314"/>
                  <a:pt x="3097275" y="436588"/>
                  <a:pt x="3103105" y="436588"/>
                </a:cubicBezTo>
                <a:close/>
                <a:moveTo>
                  <a:pt x="3074858" y="436588"/>
                </a:moveTo>
                <a:cubicBezTo>
                  <a:pt x="3080688" y="436588"/>
                  <a:pt x="3085413" y="441314"/>
                  <a:pt x="3085413" y="447143"/>
                </a:cubicBezTo>
                <a:cubicBezTo>
                  <a:pt x="3085413" y="452972"/>
                  <a:pt x="3080688" y="457698"/>
                  <a:pt x="3074858" y="457698"/>
                </a:cubicBezTo>
                <a:cubicBezTo>
                  <a:pt x="3069029" y="457698"/>
                  <a:pt x="3064303" y="452972"/>
                  <a:pt x="3064303" y="447143"/>
                </a:cubicBezTo>
                <a:cubicBezTo>
                  <a:pt x="3064303" y="441314"/>
                  <a:pt x="3069029" y="436588"/>
                  <a:pt x="3074858" y="436588"/>
                </a:cubicBezTo>
                <a:close/>
                <a:moveTo>
                  <a:pt x="3046614" y="436588"/>
                </a:moveTo>
                <a:cubicBezTo>
                  <a:pt x="3052443" y="436588"/>
                  <a:pt x="3057169" y="441314"/>
                  <a:pt x="3057169" y="447143"/>
                </a:cubicBezTo>
                <a:cubicBezTo>
                  <a:pt x="3057169" y="452972"/>
                  <a:pt x="3052443" y="457698"/>
                  <a:pt x="3046614" y="457698"/>
                </a:cubicBezTo>
                <a:cubicBezTo>
                  <a:pt x="3040784" y="457698"/>
                  <a:pt x="3036059" y="452972"/>
                  <a:pt x="3036059" y="447143"/>
                </a:cubicBezTo>
                <a:cubicBezTo>
                  <a:pt x="3036059" y="441314"/>
                  <a:pt x="3040785" y="436588"/>
                  <a:pt x="3046614" y="436588"/>
                </a:cubicBezTo>
                <a:close/>
                <a:moveTo>
                  <a:pt x="3018368" y="436588"/>
                </a:moveTo>
                <a:cubicBezTo>
                  <a:pt x="3024197" y="436588"/>
                  <a:pt x="3028923" y="441314"/>
                  <a:pt x="3028923" y="447143"/>
                </a:cubicBezTo>
                <a:cubicBezTo>
                  <a:pt x="3028923" y="452972"/>
                  <a:pt x="3024197" y="457698"/>
                  <a:pt x="3018368" y="457698"/>
                </a:cubicBezTo>
                <a:cubicBezTo>
                  <a:pt x="3012538" y="457698"/>
                  <a:pt x="3007813" y="452972"/>
                  <a:pt x="3007813" y="447143"/>
                </a:cubicBezTo>
                <a:cubicBezTo>
                  <a:pt x="3007813" y="441314"/>
                  <a:pt x="3012538" y="436588"/>
                  <a:pt x="3018368" y="436588"/>
                </a:cubicBezTo>
                <a:close/>
                <a:moveTo>
                  <a:pt x="2990123" y="436588"/>
                </a:moveTo>
                <a:cubicBezTo>
                  <a:pt x="2995952" y="436588"/>
                  <a:pt x="3000678" y="441314"/>
                  <a:pt x="3000678" y="447143"/>
                </a:cubicBezTo>
                <a:cubicBezTo>
                  <a:pt x="3000678" y="452972"/>
                  <a:pt x="2995952" y="457698"/>
                  <a:pt x="2990123" y="457698"/>
                </a:cubicBezTo>
                <a:cubicBezTo>
                  <a:pt x="2984293" y="457698"/>
                  <a:pt x="2979568" y="452972"/>
                  <a:pt x="2979568" y="447143"/>
                </a:cubicBezTo>
                <a:cubicBezTo>
                  <a:pt x="2979568" y="441314"/>
                  <a:pt x="2984293" y="436588"/>
                  <a:pt x="2990123" y="436588"/>
                </a:cubicBezTo>
                <a:close/>
                <a:moveTo>
                  <a:pt x="2961877" y="436588"/>
                </a:moveTo>
                <a:cubicBezTo>
                  <a:pt x="2967706" y="436588"/>
                  <a:pt x="2972431" y="441314"/>
                  <a:pt x="2972431" y="447143"/>
                </a:cubicBezTo>
                <a:cubicBezTo>
                  <a:pt x="2972431" y="452972"/>
                  <a:pt x="2967706" y="457698"/>
                  <a:pt x="2961877" y="457698"/>
                </a:cubicBezTo>
                <a:cubicBezTo>
                  <a:pt x="2956047" y="457698"/>
                  <a:pt x="2951322" y="452972"/>
                  <a:pt x="2951322" y="447143"/>
                </a:cubicBezTo>
                <a:cubicBezTo>
                  <a:pt x="2951322" y="441314"/>
                  <a:pt x="2956047" y="436588"/>
                  <a:pt x="2961877" y="436588"/>
                </a:cubicBezTo>
                <a:close/>
                <a:moveTo>
                  <a:pt x="2933632" y="436588"/>
                </a:moveTo>
                <a:cubicBezTo>
                  <a:pt x="2939461" y="436588"/>
                  <a:pt x="2944187" y="441314"/>
                  <a:pt x="2944187" y="447143"/>
                </a:cubicBezTo>
                <a:cubicBezTo>
                  <a:pt x="2944187" y="452972"/>
                  <a:pt x="2939461" y="457698"/>
                  <a:pt x="2933632" y="457698"/>
                </a:cubicBezTo>
                <a:cubicBezTo>
                  <a:pt x="2927803" y="457698"/>
                  <a:pt x="2923077" y="452972"/>
                  <a:pt x="2923077" y="447143"/>
                </a:cubicBezTo>
                <a:cubicBezTo>
                  <a:pt x="2923077" y="441314"/>
                  <a:pt x="2927803" y="436588"/>
                  <a:pt x="2933632" y="436588"/>
                </a:cubicBezTo>
                <a:close/>
                <a:moveTo>
                  <a:pt x="2905386" y="436588"/>
                </a:moveTo>
                <a:cubicBezTo>
                  <a:pt x="2911215" y="436588"/>
                  <a:pt x="2915941" y="441314"/>
                  <a:pt x="2915941" y="447143"/>
                </a:cubicBezTo>
                <a:cubicBezTo>
                  <a:pt x="2915941" y="452972"/>
                  <a:pt x="2911215" y="457698"/>
                  <a:pt x="2905386" y="457698"/>
                </a:cubicBezTo>
                <a:cubicBezTo>
                  <a:pt x="2899556" y="457698"/>
                  <a:pt x="2894831" y="452972"/>
                  <a:pt x="2894831" y="447143"/>
                </a:cubicBezTo>
                <a:cubicBezTo>
                  <a:pt x="2894831" y="441314"/>
                  <a:pt x="2899556" y="436588"/>
                  <a:pt x="2905386" y="436588"/>
                </a:cubicBezTo>
                <a:close/>
                <a:moveTo>
                  <a:pt x="2877141" y="436588"/>
                </a:moveTo>
                <a:cubicBezTo>
                  <a:pt x="2882970" y="436588"/>
                  <a:pt x="2887696" y="441314"/>
                  <a:pt x="2887696" y="447143"/>
                </a:cubicBezTo>
                <a:cubicBezTo>
                  <a:pt x="2887696" y="452972"/>
                  <a:pt x="2882970" y="457698"/>
                  <a:pt x="2877141" y="457698"/>
                </a:cubicBezTo>
                <a:cubicBezTo>
                  <a:pt x="2871311" y="457698"/>
                  <a:pt x="2866586" y="452972"/>
                  <a:pt x="2866586" y="447143"/>
                </a:cubicBezTo>
                <a:cubicBezTo>
                  <a:pt x="2866586" y="441314"/>
                  <a:pt x="2871312" y="436588"/>
                  <a:pt x="2877141" y="436588"/>
                </a:cubicBezTo>
                <a:close/>
                <a:moveTo>
                  <a:pt x="2848895" y="436588"/>
                </a:moveTo>
                <a:cubicBezTo>
                  <a:pt x="2854724" y="436588"/>
                  <a:pt x="2859450" y="441314"/>
                  <a:pt x="2859450" y="447143"/>
                </a:cubicBezTo>
                <a:cubicBezTo>
                  <a:pt x="2859450" y="452972"/>
                  <a:pt x="2854724" y="457698"/>
                  <a:pt x="2848895" y="457698"/>
                </a:cubicBezTo>
                <a:cubicBezTo>
                  <a:pt x="2843065" y="457698"/>
                  <a:pt x="2838340" y="452972"/>
                  <a:pt x="2838340" y="447143"/>
                </a:cubicBezTo>
                <a:cubicBezTo>
                  <a:pt x="2838340" y="441314"/>
                  <a:pt x="2843066" y="436588"/>
                  <a:pt x="2848895" y="436588"/>
                </a:cubicBezTo>
                <a:close/>
                <a:moveTo>
                  <a:pt x="2820650" y="436588"/>
                </a:moveTo>
                <a:cubicBezTo>
                  <a:pt x="2826479" y="436588"/>
                  <a:pt x="2831205" y="441314"/>
                  <a:pt x="2831205" y="447143"/>
                </a:cubicBezTo>
                <a:cubicBezTo>
                  <a:pt x="2831205" y="452972"/>
                  <a:pt x="2826479" y="457698"/>
                  <a:pt x="2820650" y="457698"/>
                </a:cubicBezTo>
                <a:cubicBezTo>
                  <a:pt x="2814821" y="457698"/>
                  <a:pt x="2810095" y="452972"/>
                  <a:pt x="2810095" y="447143"/>
                </a:cubicBezTo>
                <a:cubicBezTo>
                  <a:pt x="2810095" y="441314"/>
                  <a:pt x="2814821" y="436588"/>
                  <a:pt x="2820650" y="436588"/>
                </a:cubicBezTo>
                <a:close/>
                <a:moveTo>
                  <a:pt x="2792404" y="436588"/>
                </a:moveTo>
                <a:cubicBezTo>
                  <a:pt x="2798233" y="436588"/>
                  <a:pt x="2802958" y="441314"/>
                  <a:pt x="2802958" y="447143"/>
                </a:cubicBezTo>
                <a:cubicBezTo>
                  <a:pt x="2802958" y="452972"/>
                  <a:pt x="2798233" y="457698"/>
                  <a:pt x="2792404" y="457698"/>
                </a:cubicBezTo>
                <a:cubicBezTo>
                  <a:pt x="2786574" y="457698"/>
                  <a:pt x="2781849" y="452972"/>
                  <a:pt x="2781849" y="447143"/>
                </a:cubicBezTo>
                <a:cubicBezTo>
                  <a:pt x="2781849" y="441314"/>
                  <a:pt x="2786574" y="436588"/>
                  <a:pt x="2792404" y="436588"/>
                </a:cubicBezTo>
                <a:close/>
                <a:moveTo>
                  <a:pt x="2764159" y="436588"/>
                </a:moveTo>
                <a:cubicBezTo>
                  <a:pt x="2769988" y="436588"/>
                  <a:pt x="2774714" y="441314"/>
                  <a:pt x="2774714" y="447143"/>
                </a:cubicBezTo>
                <a:cubicBezTo>
                  <a:pt x="2774714" y="452972"/>
                  <a:pt x="2769988" y="457698"/>
                  <a:pt x="2764159" y="457698"/>
                </a:cubicBezTo>
                <a:cubicBezTo>
                  <a:pt x="2758329" y="457698"/>
                  <a:pt x="2753604" y="452972"/>
                  <a:pt x="2753604" y="447143"/>
                </a:cubicBezTo>
                <a:cubicBezTo>
                  <a:pt x="2753604" y="441314"/>
                  <a:pt x="2758330" y="436588"/>
                  <a:pt x="2764159" y="436588"/>
                </a:cubicBezTo>
                <a:close/>
                <a:moveTo>
                  <a:pt x="2735913" y="436588"/>
                </a:moveTo>
                <a:cubicBezTo>
                  <a:pt x="2741742" y="436588"/>
                  <a:pt x="2746468" y="441314"/>
                  <a:pt x="2746468" y="447143"/>
                </a:cubicBezTo>
                <a:cubicBezTo>
                  <a:pt x="2746468" y="452972"/>
                  <a:pt x="2741742" y="457698"/>
                  <a:pt x="2735913" y="457698"/>
                </a:cubicBezTo>
                <a:cubicBezTo>
                  <a:pt x="2730083" y="457698"/>
                  <a:pt x="2725358" y="452972"/>
                  <a:pt x="2725358" y="447143"/>
                </a:cubicBezTo>
                <a:cubicBezTo>
                  <a:pt x="2725358" y="441314"/>
                  <a:pt x="2730083" y="436588"/>
                  <a:pt x="2735913" y="436588"/>
                </a:cubicBezTo>
                <a:close/>
                <a:moveTo>
                  <a:pt x="2707668" y="436588"/>
                </a:moveTo>
                <a:cubicBezTo>
                  <a:pt x="2713497" y="436588"/>
                  <a:pt x="2718223" y="441314"/>
                  <a:pt x="2718223" y="447143"/>
                </a:cubicBezTo>
                <a:cubicBezTo>
                  <a:pt x="2718223" y="452972"/>
                  <a:pt x="2713497" y="457698"/>
                  <a:pt x="2707668" y="457698"/>
                </a:cubicBezTo>
                <a:cubicBezTo>
                  <a:pt x="2701839" y="457698"/>
                  <a:pt x="2697113" y="452972"/>
                  <a:pt x="2697113" y="447143"/>
                </a:cubicBezTo>
                <a:cubicBezTo>
                  <a:pt x="2697113" y="441314"/>
                  <a:pt x="2701839" y="436588"/>
                  <a:pt x="2707668" y="436588"/>
                </a:cubicBezTo>
                <a:close/>
                <a:moveTo>
                  <a:pt x="2679422" y="436588"/>
                </a:moveTo>
                <a:cubicBezTo>
                  <a:pt x="2685251" y="436588"/>
                  <a:pt x="2689977" y="441314"/>
                  <a:pt x="2689977" y="447143"/>
                </a:cubicBezTo>
                <a:cubicBezTo>
                  <a:pt x="2689977" y="452972"/>
                  <a:pt x="2685251" y="457698"/>
                  <a:pt x="2679422" y="457698"/>
                </a:cubicBezTo>
                <a:cubicBezTo>
                  <a:pt x="2673592" y="457698"/>
                  <a:pt x="2668867" y="452972"/>
                  <a:pt x="2668867" y="447143"/>
                </a:cubicBezTo>
                <a:cubicBezTo>
                  <a:pt x="2668867" y="441314"/>
                  <a:pt x="2673592" y="436588"/>
                  <a:pt x="2679422" y="436588"/>
                </a:cubicBezTo>
                <a:close/>
                <a:moveTo>
                  <a:pt x="2651177" y="436588"/>
                </a:moveTo>
                <a:cubicBezTo>
                  <a:pt x="2657007" y="436588"/>
                  <a:pt x="2661732" y="441314"/>
                  <a:pt x="2661732" y="447143"/>
                </a:cubicBezTo>
                <a:cubicBezTo>
                  <a:pt x="2661732" y="452972"/>
                  <a:pt x="2657007" y="457698"/>
                  <a:pt x="2651177" y="457698"/>
                </a:cubicBezTo>
                <a:cubicBezTo>
                  <a:pt x="2645348" y="457698"/>
                  <a:pt x="2640622" y="452972"/>
                  <a:pt x="2640622" y="447143"/>
                </a:cubicBezTo>
                <a:cubicBezTo>
                  <a:pt x="2640622" y="441314"/>
                  <a:pt x="2645348" y="436588"/>
                  <a:pt x="2651177" y="436588"/>
                </a:cubicBezTo>
                <a:close/>
                <a:moveTo>
                  <a:pt x="2622931" y="436588"/>
                </a:moveTo>
                <a:cubicBezTo>
                  <a:pt x="2628760" y="436588"/>
                  <a:pt x="2633486" y="441314"/>
                  <a:pt x="2633486" y="447143"/>
                </a:cubicBezTo>
                <a:cubicBezTo>
                  <a:pt x="2633486" y="452972"/>
                  <a:pt x="2628760" y="457698"/>
                  <a:pt x="2622931" y="457698"/>
                </a:cubicBezTo>
                <a:cubicBezTo>
                  <a:pt x="2617101" y="457698"/>
                  <a:pt x="2612376" y="452972"/>
                  <a:pt x="2612376" y="447143"/>
                </a:cubicBezTo>
                <a:cubicBezTo>
                  <a:pt x="2612376" y="441314"/>
                  <a:pt x="2617101" y="436588"/>
                  <a:pt x="2622931" y="436588"/>
                </a:cubicBezTo>
                <a:close/>
                <a:moveTo>
                  <a:pt x="2594686" y="436588"/>
                </a:moveTo>
                <a:cubicBezTo>
                  <a:pt x="2600516" y="436588"/>
                  <a:pt x="2605241" y="441314"/>
                  <a:pt x="2605241" y="447143"/>
                </a:cubicBezTo>
                <a:cubicBezTo>
                  <a:pt x="2605241" y="452972"/>
                  <a:pt x="2600515" y="457698"/>
                  <a:pt x="2594686" y="457698"/>
                </a:cubicBezTo>
                <a:cubicBezTo>
                  <a:pt x="2588857" y="457698"/>
                  <a:pt x="2584131" y="452972"/>
                  <a:pt x="2584131" y="447143"/>
                </a:cubicBezTo>
                <a:cubicBezTo>
                  <a:pt x="2584131" y="441314"/>
                  <a:pt x="2588857" y="436588"/>
                  <a:pt x="2594686" y="436588"/>
                </a:cubicBezTo>
                <a:close/>
                <a:moveTo>
                  <a:pt x="2566440" y="436588"/>
                </a:moveTo>
                <a:cubicBezTo>
                  <a:pt x="2572269" y="436588"/>
                  <a:pt x="2576995" y="441314"/>
                  <a:pt x="2576995" y="447143"/>
                </a:cubicBezTo>
                <a:cubicBezTo>
                  <a:pt x="2576995" y="452972"/>
                  <a:pt x="2572269" y="457698"/>
                  <a:pt x="2566440" y="457698"/>
                </a:cubicBezTo>
                <a:cubicBezTo>
                  <a:pt x="2560610" y="457698"/>
                  <a:pt x="2555885" y="452972"/>
                  <a:pt x="2555885" y="447143"/>
                </a:cubicBezTo>
                <a:cubicBezTo>
                  <a:pt x="2555885" y="441314"/>
                  <a:pt x="2560611" y="436588"/>
                  <a:pt x="2566440" y="436588"/>
                </a:cubicBezTo>
                <a:close/>
                <a:moveTo>
                  <a:pt x="2538195" y="436588"/>
                </a:moveTo>
                <a:cubicBezTo>
                  <a:pt x="2544025" y="436588"/>
                  <a:pt x="2548750" y="441314"/>
                  <a:pt x="2548750" y="447143"/>
                </a:cubicBezTo>
                <a:cubicBezTo>
                  <a:pt x="2548750" y="452972"/>
                  <a:pt x="2544025" y="457698"/>
                  <a:pt x="2538195" y="457698"/>
                </a:cubicBezTo>
                <a:cubicBezTo>
                  <a:pt x="2532366" y="457698"/>
                  <a:pt x="2527640" y="452972"/>
                  <a:pt x="2527640" y="447143"/>
                </a:cubicBezTo>
                <a:cubicBezTo>
                  <a:pt x="2527640" y="441314"/>
                  <a:pt x="2532366" y="436588"/>
                  <a:pt x="2538195" y="436588"/>
                </a:cubicBezTo>
                <a:close/>
                <a:moveTo>
                  <a:pt x="2509949" y="436588"/>
                </a:moveTo>
                <a:cubicBezTo>
                  <a:pt x="2515778" y="436588"/>
                  <a:pt x="2520504" y="441314"/>
                  <a:pt x="2520504" y="447143"/>
                </a:cubicBezTo>
                <a:cubicBezTo>
                  <a:pt x="2520504" y="452972"/>
                  <a:pt x="2515778" y="457698"/>
                  <a:pt x="2509949" y="457698"/>
                </a:cubicBezTo>
                <a:cubicBezTo>
                  <a:pt x="2504119" y="457698"/>
                  <a:pt x="2499394" y="452972"/>
                  <a:pt x="2499394" y="447143"/>
                </a:cubicBezTo>
                <a:cubicBezTo>
                  <a:pt x="2499394" y="441314"/>
                  <a:pt x="2504119" y="436588"/>
                  <a:pt x="2509949" y="436588"/>
                </a:cubicBezTo>
                <a:close/>
                <a:moveTo>
                  <a:pt x="2481704" y="436588"/>
                </a:moveTo>
                <a:cubicBezTo>
                  <a:pt x="2487534" y="436588"/>
                  <a:pt x="2492259" y="441314"/>
                  <a:pt x="2492259" y="447143"/>
                </a:cubicBezTo>
                <a:cubicBezTo>
                  <a:pt x="2492259" y="452972"/>
                  <a:pt x="2487534" y="457698"/>
                  <a:pt x="2481704" y="457698"/>
                </a:cubicBezTo>
                <a:cubicBezTo>
                  <a:pt x="2475875" y="457698"/>
                  <a:pt x="2471149" y="452972"/>
                  <a:pt x="2471149" y="447143"/>
                </a:cubicBezTo>
                <a:cubicBezTo>
                  <a:pt x="2471149" y="441314"/>
                  <a:pt x="2475875" y="436588"/>
                  <a:pt x="2481704" y="436588"/>
                </a:cubicBezTo>
                <a:close/>
                <a:moveTo>
                  <a:pt x="2453458" y="436588"/>
                </a:moveTo>
                <a:cubicBezTo>
                  <a:pt x="2459287" y="436588"/>
                  <a:pt x="2464013" y="441314"/>
                  <a:pt x="2464013" y="447143"/>
                </a:cubicBezTo>
                <a:cubicBezTo>
                  <a:pt x="2464013" y="452972"/>
                  <a:pt x="2459287" y="457698"/>
                  <a:pt x="2453458" y="457698"/>
                </a:cubicBezTo>
                <a:cubicBezTo>
                  <a:pt x="2447629" y="457698"/>
                  <a:pt x="2442903" y="452972"/>
                  <a:pt x="2442903" y="447143"/>
                </a:cubicBezTo>
                <a:cubicBezTo>
                  <a:pt x="2442903" y="441314"/>
                  <a:pt x="2447629" y="436588"/>
                  <a:pt x="2453458" y="436588"/>
                </a:cubicBezTo>
                <a:close/>
                <a:moveTo>
                  <a:pt x="2425212" y="436588"/>
                </a:moveTo>
                <a:cubicBezTo>
                  <a:pt x="2431041" y="436588"/>
                  <a:pt x="2435767" y="441314"/>
                  <a:pt x="2435767" y="447143"/>
                </a:cubicBezTo>
                <a:cubicBezTo>
                  <a:pt x="2435767" y="452972"/>
                  <a:pt x="2431041" y="457698"/>
                  <a:pt x="2425212" y="457698"/>
                </a:cubicBezTo>
                <a:cubicBezTo>
                  <a:pt x="2419382" y="457698"/>
                  <a:pt x="2414657" y="452972"/>
                  <a:pt x="2414657" y="447143"/>
                </a:cubicBezTo>
                <a:cubicBezTo>
                  <a:pt x="2414657" y="441314"/>
                  <a:pt x="2419382" y="436588"/>
                  <a:pt x="2425212" y="436588"/>
                </a:cubicBezTo>
                <a:close/>
                <a:moveTo>
                  <a:pt x="2396967" y="436588"/>
                </a:moveTo>
                <a:cubicBezTo>
                  <a:pt x="2402796" y="436588"/>
                  <a:pt x="2407522" y="441314"/>
                  <a:pt x="2407522" y="447143"/>
                </a:cubicBezTo>
                <a:cubicBezTo>
                  <a:pt x="2407522" y="452972"/>
                  <a:pt x="2402796" y="457698"/>
                  <a:pt x="2396967" y="457698"/>
                </a:cubicBezTo>
                <a:cubicBezTo>
                  <a:pt x="2391137" y="457698"/>
                  <a:pt x="2386412" y="452972"/>
                  <a:pt x="2386412" y="447143"/>
                </a:cubicBezTo>
                <a:cubicBezTo>
                  <a:pt x="2386412" y="441314"/>
                  <a:pt x="2391137" y="436588"/>
                  <a:pt x="2396967" y="436588"/>
                </a:cubicBezTo>
                <a:close/>
                <a:moveTo>
                  <a:pt x="2368721" y="436588"/>
                </a:moveTo>
                <a:cubicBezTo>
                  <a:pt x="2374550" y="436588"/>
                  <a:pt x="2379276" y="441314"/>
                  <a:pt x="2379276" y="447143"/>
                </a:cubicBezTo>
                <a:cubicBezTo>
                  <a:pt x="2379276" y="452972"/>
                  <a:pt x="2374550" y="457698"/>
                  <a:pt x="2368721" y="457698"/>
                </a:cubicBezTo>
                <a:cubicBezTo>
                  <a:pt x="2362892" y="457698"/>
                  <a:pt x="2358166" y="452972"/>
                  <a:pt x="2358166" y="447143"/>
                </a:cubicBezTo>
                <a:cubicBezTo>
                  <a:pt x="2358166" y="441314"/>
                  <a:pt x="2362892" y="436588"/>
                  <a:pt x="2368721" y="436588"/>
                </a:cubicBezTo>
                <a:close/>
                <a:moveTo>
                  <a:pt x="2340476" y="436588"/>
                </a:moveTo>
                <a:cubicBezTo>
                  <a:pt x="2346305" y="436588"/>
                  <a:pt x="2351031" y="441314"/>
                  <a:pt x="2351031" y="447143"/>
                </a:cubicBezTo>
                <a:cubicBezTo>
                  <a:pt x="2351031" y="452972"/>
                  <a:pt x="2346305" y="457698"/>
                  <a:pt x="2340476" y="457698"/>
                </a:cubicBezTo>
                <a:cubicBezTo>
                  <a:pt x="2334647" y="457698"/>
                  <a:pt x="2329921" y="452972"/>
                  <a:pt x="2329921" y="447143"/>
                </a:cubicBezTo>
                <a:cubicBezTo>
                  <a:pt x="2329921" y="441314"/>
                  <a:pt x="2334647" y="436588"/>
                  <a:pt x="2340476" y="436588"/>
                </a:cubicBezTo>
                <a:close/>
                <a:moveTo>
                  <a:pt x="2312230" y="436588"/>
                </a:moveTo>
                <a:cubicBezTo>
                  <a:pt x="2318059" y="436588"/>
                  <a:pt x="2322785" y="441314"/>
                  <a:pt x="2322785" y="447143"/>
                </a:cubicBezTo>
                <a:cubicBezTo>
                  <a:pt x="2322785" y="452972"/>
                  <a:pt x="2318059" y="457698"/>
                  <a:pt x="2312230" y="457698"/>
                </a:cubicBezTo>
                <a:cubicBezTo>
                  <a:pt x="2306400" y="457698"/>
                  <a:pt x="2301675" y="452972"/>
                  <a:pt x="2301675" y="447143"/>
                </a:cubicBezTo>
                <a:cubicBezTo>
                  <a:pt x="2301675" y="441314"/>
                  <a:pt x="2306400" y="436588"/>
                  <a:pt x="2312230" y="436588"/>
                </a:cubicBezTo>
                <a:close/>
                <a:moveTo>
                  <a:pt x="2283985" y="436588"/>
                </a:moveTo>
                <a:cubicBezTo>
                  <a:pt x="2289814" y="436588"/>
                  <a:pt x="2294540" y="441314"/>
                  <a:pt x="2294540" y="447143"/>
                </a:cubicBezTo>
                <a:cubicBezTo>
                  <a:pt x="2294540" y="452972"/>
                  <a:pt x="2289814" y="457698"/>
                  <a:pt x="2283985" y="457698"/>
                </a:cubicBezTo>
                <a:cubicBezTo>
                  <a:pt x="2278156" y="457698"/>
                  <a:pt x="2273430" y="452972"/>
                  <a:pt x="2273430" y="447143"/>
                </a:cubicBezTo>
                <a:cubicBezTo>
                  <a:pt x="2273430" y="441314"/>
                  <a:pt x="2278156" y="436588"/>
                  <a:pt x="2283985" y="436588"/>
                </a:cubicBezTo>
                <a:close/>
                <a:moveTo>
                  <a:pt x="2255739" y="436588"/>
                </a:moveTo>
                <a:cubicBezTo>
                  <a:pt x="2261568" y="436588"/>
                  <a:pt x="2266294" y="441314"/>
                  <a:pt x="2266294" y="447143"/>
                </a:cubicBezTo>
                <a:cubicBezTo>
                  <a:pt x="2266294" y="452972"/>
                  <a:pt x="2261568" y="457698"/>
                  <a:pt x="2255739" y="457698"/>
                </a:cubicBezTo>
                <a:cubicBezTo>
                  <a:pt x="2249910" y="457698"/>
                  <a:pt x="2245184" y="452972"/>
                  <a:pt x="2245184" y="447143"/>
                </a:cubicBezTo>
                <a:cubicBezTo>
                  <a:pt x="2245184" y="441314"/>
                  <a:pt x="2249910" y="436588"/>
                  <a:pt x="2255739" y="436588"/>
                </a:cubicBezTo>
                <a:close/>
                <a:moveTo>
                  <a:pt x="2227494" y="436588"/>
                </a:moveTo>
                <a:cubicBezTo>
                  <a:pt x="2233323" y="436588"/>
                  <a:pt x="2238049" y="441314"/>
                  <a:pt x="2238049" y="447143"/>
                </a:cubicBezTo>
                <a:cubicBezTo>
                  <a:pt x="2238049" y="452972"/>
                  <a:pt x="2233323" y="457698"/>
                  <a:pt x="2227494" y="457698"/>
                </a:cubicBezTo>
                <a:cubicBezTo>
                  <a:pt x="2221665" y="457698"/>
                  <a:pt x="2216939" y="452972"/>
                  <a:pt x="2216939" y="447143"/>
                </a:cubicBezTo>
                <a:cubicBezTo>
                  <a:pt x="2216939" y="441314"/>
                  <a:pt x="2221665" y="436588"/>
                  <a:pt x="2227494" y="436588"/>
                </a:cubicBezTo>
                <a:close/>
                <a:moveTo>
                  <a:pt x="2199248" y="436588"/>
                </a:moveTo>
                <a:cubicBezTo>
                  <a:pt x="2205077" y="436588"/>
                  <a:pt x="2209803" y="441314"/>
                  <a:pt x="2209803" y="447143"/>
                </a:cubicBezTo>
                <a:cubicBezTo>
                  <a:pt x="2209803" y="452972"/>
                  <a:pt x="2205077" y="457698"/>
                  <a:pt x="2199248" y="457698"/>
                </a:cubicBezTo>
                <a:cubicBezTo>
                  <a:pt x="2193419" y="457698"/>
                  <a:pt x="2188693" y="452972"/>
                  <a:pt x="2188693" y="447143"/>
                </a:cubicBezTo>
                <a:cubicBezTo>
                  <a:pt x="2188693" y="441314"/>
                  <a:pt x="2193419" y="436588"/>
                  <a:pt x="2199248" y="436588"/>
                </a:cubicBezTo>
                <a:close/>
                <a:moveTo>
                  <a:pt x="2171003" y="436588"/>
                </a:moveTo>
                <a:cubicBezTo>
                  <a:pt x="2176832" y="436588"/>
                  <a:pt x="2181558" y="441314"/>
                  <a:pt x="2181558" y="447143"/>
                </a:cubicBezTo>
                <a:cubicBezTo>
                  <a:pt x="2181558" y="452972"/>
                  <a:pt x="2176832" y="457698"/>
                  <a:pt x="2171003" y="457698"/>
                </a:cubicBezTo>
                <a:cubicBezTo>
                  <a:pt x="2165174" y="457698"/>
                  <a:pt x="2160448" y="452972"/>
                  <a:pt x="2160448" y="447143"/>
                </a:cubicBezTo>
                <a:cubicBezTo>
                  <a:pt x="2160448" y="441314"/>
                  <a:pt x="2165174" y="436588"/>
                  <a:pt x="2171003" y="436588"/>
                </a:cubicBezTo>
                <a:close/>
                <a:moveTo>
                  <a:pt x="2142757" y="436588"/>
                </a:moveTo>
                <a:cubicBezTo>
                  <a:pt x="2148586" y="436588"/>
                  <a:pt x="2153312" y="441314"/>
                  <a:pt x="2153312" y="447143"/>
                </a:cubicBezTo>
                <a:cubicBezTo>
                  <a:pt x="2153312" y="452972"/>
                  <a:pt x="2148586" y="457698"/>
                  <a:pt x="2142757" y="457698"/>
                </a:cubicBezTo>
                <a:cubicBezTo>
                  <a:pt x="2136928" y="457698"/>
                  <a:pt x="2132202" y="452972"/>
                  <a:pt x="2132202" y="447143"/>
                </a:cubicBezTo>
                <a:cubicBezTo>
                  <a:pt x="2132202" y="441314"/>
                  <a:pt x="2136928" y="436588"/>
                  <a:pt x="2142757" y="436588"/>
                </a:cubicBezTo>
                <a:close/>
                <a:moveTo>
                  <a:pt x="2114512" y="436588"/>
                </a:moveTo>
                <a:cubicBezTo>
                  <a:pt x="2120342" y="436588"/>
                  <a:pt x="2125067" y="441314"/>
                  <a:pt x="2125067" y="447143"/>
                </a:cubicBezTo>
                <a:cubicBezTo>
                  <a:pt x="2125067" y="452972"/>
                  <a:pt x="2120342" y="457698"/>
                  <a:pt x="2114512" y="457698"/>
                </a:cubicBezTo>
                <a:cubicBezTo>
                  <a:pt x="2108683" y="457698"/>
                  <a:pt x="2103957" y="452972"/>
                  <a:pt x="2103957" y="447143"/>
                </a:cubicBezTo>
                <a:cubicBezTo>
                  <a:pt x="2103957" y="441314"/>
                  <a:pt x="2108683" y="436588"/>
                  <a:pt x="2114512" y="436588"/>
                </a:cubicBezTo>
                <a:close/>
                <a:moveTo>
                  <a:pt x="2086266" y="436588"/>
                </a:moveTo>
                <a:cubicBezTo>
                  <a:pt x="2092095" y="436588"/>
                  <a:pt x="2096821" y="441314"/>
                  <a:pt x="2096821" y="447143"/>
                </a:cubicBezTo>
                <a:cubicBezTo>
                  <a:pt x="2096821" y="452972"/>
                  <a:pt x="2092095" y="457698"/>
                  <a:pt x="2086266" y="457698"/>
                </a:cubicBezTo>
                <a:cubicBezTo>
                  <a:pt x="2080436" y="457698"/>
                  <a:pt x="2075711" y="452972"/>
                  <a:pt x="2075711" y="447143"/>
                </a:cubicBezTo>
                <a:cubicBezTo>
                  <a:pt x="2075711" y="441314"/>
                  <a:pt x="2080436" y="436588"/>
                  <a:pt x="2086266" y="436588"/>
                </a:cubicBezTo>
                <a:close/>
                <a:moveTo>
                  <a:pt x="2058021" y="436588"/>
                </a:moveTo>
                <a:cubicBezTo>
                  <a:pt x="2063851" y="436588"/>
                  <a:pt x="2068576" y="441314"/>
                  <a:pt x="2068576" y="447143"/>
                </a:cubicBezTo>
                <a:cubicBezTo>
                  <a:pt x="2068576" y="452972"/>
                  <a:pt x="2063851" y="457698"/>
                  <a:pt x="2058021" y="457698"/>
                </a:cubicBezTo>
                <a:cubicBezTo>
                  <a:pt x="2052192" y="457698"/>
                  <a:pt x="2047466" y="452972"/>
                  <a:pt x="2047466" y="447143"/>
                </a:cubicBezTo>
                <a:cubicBezTo>
                  <a:pt x="2047466" y="441314"/>
                  <a:pt x="2052192" y="436588"/>
                  <a:pt x="2058021" y="436588"/>
                </a:cubicBezTo>
                <a:close/>
                <a:moveTo>
                  <a:pt x="2029775" y="436588"/>
                </a:moveTo>
                <a:cubicBezTo>
                  <a:pt x="2035604" y="436588"/>
                  <a:pt x="2040330" y="441314"/>
                  <a:pt x="2040330" y="447143"/>
                </a:cubicBezTo>
                <a:cubicBezTo>
                  <a:pt x="2040330" y="452972"/>
                  <a:pt x="2035604" y="457698"/>
                  <a:pt x="2029775" y="457698"/>
                </a:cubicBezTo>
                <a:cubicBezTo>
                  <a:pt x="2023945" y="457698"/>
                  <a:pt x="2019220" y="452972"/>
                  <a:pt x="2019220" y="447143"/>
                </a:cubicBezTo>
                <a:cubicBezTo>
                  <a:pt x="2019220" y="441314"/>
                  <a:pt x="2023945" y="436588"/>
                  <a:pt x="2029775" y="436588"/>
                </a:cubicBezTo>
                <a:close/>
                <a:moveTo>
                  <a:pt x="2001530" y="436588"/>
                </a:moveTo>
                <a:cubicBezTo>
                  <a:pt x="2007359" y="436588"/>
                  <a:pt x="2012085" y="441314"/>
                  <a:pt x="2012085" y="447143"/>
                </a:cubicBezTo>
                <a:cubicBezTo>
                  <a:pt x="2012085" y="452972"/>
                  <a:pt x="2007359" y="457698"/>
                  <a:pt x="2001530" y="457698"/>
                </a:cubicBezTo>
                <a:cubicBezTo>
                  <a:pt x="1995701" y="457698"/>
                  <a:pt x="1990975" y="452972"/>
                  <a:pt x="1990975" y="447143"/>
                </a:cubicBezTo>
                <a:cubicBezTo>
                  <a:pt x="1990975" y="441314"/>
                  <a:pt x="1995701" y="436588"/>
                  <a:pt x="2001530" y="436588"/>
                </a:cubicBezTo>
                <a:close/>
                <a:moveTo>
                  <a:pt x="1973284" y="436588"/>
                </a:moveTo>
                <a:cubicBezTo>
                  <a:pt x="1979113" y="436588"/>
                  <a:pt x="1983839" y="441314"/>
                  <a:pt x="1983839" y="447143"/>
                </a:cubicBezTo>
                <a:cubicBezTo>
                  <a:pt x="1983839" y="452972"/>
                  <a:pt x="1979113" y="457698"/>
                  <a:pt x="1973284" y="457698"/>
                </a:cubicBezTo>
                <a:cubicBezTo>
                  <a:pt x="1967454" y="457698"/>
                  <a:pt x="1962729" y="452972"/>
                  <a:pt x="1962729" y="447143"/>
                </a:cubicBezTo>
                <a:cubicBezTo>
                  <a:pt x="1962729" y="441314"/>
                  <a:pt x="1967454" y="436588"/>
                  <a:pt x="1973284" y="436588"/>
                </a:cubicBezTo>
                <a:close/>
                <a:moveTo>
                  <a:pt x="1945039" y="436588"/>
                </a:moveTo>
                <a:cubicBezTo>
                  <a:pt x="1950869" y="436588"/>
                  <a:pt x="1955594" y="441314"/>
                  <a:pt x="1955594" y="447143"/>
                </a:cubicBezTo>
                <a:cubicBezTo>
                  <a:pt x="1955594" y="452972"/>
                  <a:pt x="1950869" y="457698"/>
                  <a:pt x="1945039" y="457698"/>
                </a:cubicBezTo>
                <a:cubicBezTo>
                  <a:pt x="1939210" y="457698"/>
                  <a:pt x="1934484" y="452972"/>
                  <a:pt x="1934484" y="447143"/>
                </a:cubicBezTo>
                <a:cubicBezTo>
                  <a:pt x="1934484" y="441314"/>
                  <a:pt x="1939210" y="436588"/>
                  <a:pt x="1945039" y="436588"/>
                </a:cubicBezTo>
                <a:close/>
                <a:moveTo>
                  <a:pt x="1916793" y="436588"/>
                </a:moveTo>
                <a:cubicBezTo>
                  <a:pt x="1922622" y="436588"/>
                  <a:pt x="1927348" y="441314"/>
                  <a:pt x="1927348" y="447143"/>
                </a:cubicBezTo>
                <a:cubicBezTo>
                  <a:pt x="1927348" y="452972"/>
                  <a:pt x="1922622" y="457698"/>
                  <a:pt x="1916793" y="457698"/>
                </a:cubicBezTo>
                <a:cubicBezTo>
                  <a:pt x="1910963" y="457698"/>
                  <a:pt x="1906238" y="452972"/>
                  <a:pt x="1906238" y="447143"/>
                </a:cubicBezTo>
                <a:cubicBezTo>
                  <a:pt x="1906238" y="441314"/>
                  <a:pt x="1910963" y="436588"/>
                  <a:pt x="1916793" y="436588"/>
                </a:cubicBezTo>
                <a:close/>
                <a:moveTo>
                  <a:pt x="1888548" y="436588"/>
                </a:moveTo>
                <a:cubicBezTo>
                  <a:pt x="1894378" y="436588"/>
                  <a:pt x="1899103" y="441314"/>
                  <a:pt x="1899103" y="447143"/>
                </a:cubicBezTo>
                <a:cubicBezTo>
                  <a:pt x="1899103" y="452972"/>
                  <a:pt x="1894378" y="457698"/>
                  <a:pt x="1888548" y="457698"/>
                </a:cubicBezTo>
                <a:cubicBezTo>
                  <a:pt x="1882719" y="457698"/>
                  <a:pt x="1877993" y="452972"/>
                  <a:pt x="1877993" y="447143"/>
                </a:cubicBezTo>
                <a:cubicBezTo>
                  <a:pt x="1877993" y="441314"/>
                  <a:pt x="1882719" y="436588"/>
                  <a:pt x="1888548" y="436588"/>
                </a:cubicBezTo>
                <a:close/>
                <a:moveTo>
                  <a:pt x="1860302" y="436588"/>
                </a:moveTo>
                <a:cubicBezTo>
                  <a:pt x="1866131" y="436588"/>
                  <a:pt x="1870857" y="441314"/>
                  <a:pt x="1870857" y="447143"/>
                </a:cubicBezTo>
                <a:cubicBezTo>
                  <a:pt x="1870857" y="452972"/>
                  <a:pt x="1866131" y="457698"/>
                  <a:pt x="1860302" y="457698"/>
                </a:cubicBezTo>
                <a:cubicBezTo>
                  <a:pt x="1854473" y="457698"/>
                  <a:pt x="1849747" y="452972"/>
                  <a:pt x="1849747" y="447143"/>
                </a:cubicBezTo>
                <a:cubicBezTo>
                  <a:pt x="1849747" y="441314"/>
                  <a:pt x="1854472" y="436588"/>
                  <a:pt x="1860302" y="436588"/>
                </a:cubicBezTo>
                <a:close/>
                <a:moveTo>
                  <a:pt x="1832057" y="436588"/>
                </a:moveTo>
                <a:cubicBezTo>
                  <a:pt x="1837887" y="436588"/>
                  <a:pt x="1842612" y="441314"/>
                  <a:pt x="1842612" y="447143"/>
                </a:cubicBezTo>
                <a:cubicBezTo>
                  <a:pt x="1842612" y="452972"/>
                  <a:pt x="1837887" y="457698"/>
                  <a:pt x="1832057" y="457698"/>
                </a:cubicBezTo>
                <a:cubicBezTo>
                  <a:pt x="1826228" y="457698"/>
                  <a:pt x="1821502" y="452972"/>
                  <a:pt x="1821502" y="447143"/>
                </a:cubicBezTo>
                <a:cubicBezTo>
                  <a:pt x="1821502" y="441314"/>
                  <a:pt x="1826228" y="436588"/>
                  <a:pt x="1832057" y="436588"/>
                </a:cubicBezTo>
                <a:close/>
                <a:moveTo>
                  <a:pt x="1803811" y="436588"/>
                </a:moveTo>
                <a:cubicBezTo>
                  <a:pt x="1809640" y="436588"/>
                  <a:pt x="1814366" y="441314"/>
                  <a:pt x="1814366" y="447143"/>
                </a:cubicBezTo>
                <a:cubicBezTo>
                  <a:pt x="1814366" y="452972"/>
                  <a:pt x="1809640" y="457698"/>
                  <a:pt x="1803811" y="457698"/>
                </a:cubicBezTo>
                <a:cubicBezTo>
                  <a:pt x="1797982" y="457698"/>
                  <a:pt x="1793256" y="452972"/>
                  <a:pt x="1793256" y="447143"/>
                </a:cubicBezTo>
                <a:cubicBezTo>
                  <a:pt x="1793256" y="441314"/>
                  <a:pt x="1797982" y="436588"/>
                  <a:pt x="1803811" y="436588"/>
                </a:cubicBezTo>
                <a:close/>
                <a:moveTo>
                  <a:pt x="1775566" y="436588"/>
                </a:moveTo>
                <a:cubicBezTo>
                  <a:pt x="1781395" y="436588"/>
                  <a:pt x="1786121" y="441314"/>
                  <a:pt x="1786121" y="447143"/>
                </a:cubicBezTo>
                <a:cubicBezTo>
                  <a:pt x="1786121" y="452972"/>
                  <a:pt x="1781395" y="457698"/>
                  <a:pt x="1775566" y="457698"/>
                </a:cubicBezTo>
                <a:cubicBezTo>
                  <a:pt x="1769737" y="457698"/>
                  <a:pt x="1765011" y="452972"/>
                  <a:pt x="1765011" y="447143"/>
                </a:cubicBezTo>
                <a:cubicBezTo>
                  <a:pt x="1765011" y="441314"/>
                  <a:pt x="1769737" y="436588"/>
                  <a:pt x="1775566" y="436588"/>
                </a:cubicBezTo>
                <a:close/>
                <a:moveTo>
                  <a:pt x="1747321" y="436588"/>
                </a:moveTo>
                <a:cubicBezTo>
                  <a:pt x="1753150" y="436588"/>
                  <a:pt x="1757876" y="441314"/>
                  <a:pt x="1757876" y="447143"/>
                </a:cubicBezTo>
                <a:cubicBezTo>
                  <a:pt x="1757876" y="452972"/>
                  <a:pt x="1753150" y="457698"/>
                  <a:pt x="1747321" y="457698"/>
                </a:cubicBezTo>
                <a:cubicBezTo>
                  <a:pt x="1741491" y="457698"/>
                  <a:pt x="1736766" y="452972"/>
                  <a:pt x="1736766" y="447143"/>
                </a:cubicBezTo>
                <a:cubicBezTo>
                  <a:pt x="1736766" y="441314"/>
                  <a:pt x="1741491" y="436588"/>
                  <a:pt x="1747321" y="436588"/>
                </a:cubicBezTo>
                <a:close/>
                <a:moveTo>
                  <a:pt x="1719075" y="436588"/>
                </a:moveTo>
                <a:cubicBezTo>
                  <a:pt x="1724904" y="436588"/>
                  <a:pt x="1729630" y="441314"/>
                  <a:pt x="1729630" y="447143"/>
                </a:cubicBezTo>
                <a:cubicBezTo>
                  <a:pt x="1729630" y="452972"/>
                  <a:pt x="1724904" y="457698"/>
                  <a:pt x="1719075" y="457698"/>
                </a:cubicBezTo>
                <a:cubicBezTo>
                  <a:pt x="1713246" y="457698"/>
                  <a:pt x="1708520" y="452972"/>
                  <a:pt x="1708520" y="447143"/>
                </a:cubicBezTo>
                <a:cubicBezTo>
                  <a:pt x="1708520" y="441314"/>
                  <a:pt x="1713246" y="436588"/>
                  <a:pt x="1719075" y="436588"/>
                </a:cubicBezTo>
                <a:close/>
                <a:moveTo>
                  <a:pt x="1690831" y="436588"/>
                </a:moveTo>
                <a:cubicBezTo>
                  <a:pt x="1696660" y="436588"/>
                  <a:pt x="1701386" y="441314"/>
                  <a:pt x="1701386" y="447143"/>
                </a:cubicBezTo>
                <a:cubicBezTo>
                  <a:pt x="1701386" y="452972"/>
                  <a:pt x="1696660" y="457698"/>
                  <a:pt x="1690831" y="457698"/>
                </a:cubicBezTo>
                <a:cubicBezTo>
                  <a:pt x="1685001" y="457698"/>
                  <a:pt x="1680276" y="452972"/>
                  <a:pt x="1680276" y="447143"/>
                </a:cubicBezTo>
                <a:cubicBezTo>
                  <a:pt x="1680276" y="441314"/>
                  <a:pt x="1685001" y="436588"/>
                  <a:pt x="1690831" y="436588"/>
                </a:cubicBezTo>
                <a:close/>
                <a:moveTo>
                  <a:pt x="1662585" y="436588"/>
                </a:moveTo>
                <a:cubicBezTo>
                  <a:pt x="1668415" y="436588"/>
                  <a:pt x="1673140" y="441314"/>
                  <a:pt x="1673140" y="447143"/>
                </a:cubicBezTo>
                <a:cubicBezTo>
                  <a:pt x="1673140" y="452972"/>
                  <a:pt x="1668415" y="457698"/>
                  <a:pt x="1662585" y="457698"/>
                </a:cubicBezTo>
                <a:cubicBezTo>
                  <a:pt x="1656756" y="457698"/>
                  <a:pt x="1652030" y="452972"/>
                  <a:pt x="1652030" y="447143"/>
                </a:cubicBezTo>
                <a:cubicBezTo>
                  <a:pt x="1652030" y="441314"/>
                  <a:pt x="1656756" y="436588"/>
                  <a:pt x="1662585" y="436588"/>
                </a:cubicBezTo>
                <a:close/>
                <a:moveTo>
                  <a:pt x="1634339" y="436588"/>
                </a:moveTo>
                <a:cubicBezTo>
                  <a:pt x="1640168" y="436588"/>
                  <a:pt x="1644895" y="441314"/>
                  <a:pt x="1644895" y="447143"/>
                </a:cubicBezTo>
                <a:cubicBezTo>
                  <a:pt x="1644895" y="452972"/>
                  <a:pt x="1640168" y="457698"/>
                  <a:pt x="1634339" y="457698"/>
                </a:cubicBezTo>
                <a:cubicBezTo>
                  <a:pt x="1628510" y="457698"/>
                  <a:pt x="1623784" y="452972"/>
                  <a:pt x="1623784" y="447143"/>
                </a:cubicBezTo>
                <a:cubicBezTo>
                  <a:pt x="1623784" y="441314"/>
                  <a:pt x="1628510" y="436588"/>
                  <a:pt x="1634339" y="436588"/>
                </a:cubicBezTo>
                <a:close/>
                <a:moveTo>
                  <a:pt x="1606137" y="436588"/>
                </a:moveTo>
                <a:cubicBezTo>
                  <a:pt x="1611966" y="436588"/>
                  <a:pt x="1616691" y="441314"/>
                  <a:pt x="1616691" y="447143"/>
                </a:cubicBezTo>
                <a:cubicBezTo>
                  <a:pt x="1616691" y="452972"/>
                  <a:pt x="1611966" y="457698"/>
                  <a:pt x="1606137" y="457698"/>
                </a:cubicBezTo>
                <a:cubicBezTo>
                  <a:pt x="1600307" y="457698"/>
                  <a:pt x="1595582" y="452972"/>
                  <a:pt x="1595582" y="447143"/>
                </a:cubicBezTo>
                <a:cubicBezTo>
                  <a:pt x="1595582" y="441314"/>
                  <a:pt x="1600307" y="436588"/>
                  <a:pt x="1606137" y="436588"/>
                </a:cubicBezTo>
                <a:close/>
                <a:moveTo>
                  <a:pt x="1577876" y="436588"/>
                </a:moveTo>
                <a:cubicBezTo>
                  <a:pt x="1583705" y="436588"/>
                  <a:pt x="1588430" y="441314"/>
                  <a:pt x="1588430" y="447143"/>
                </a:cubicBezTo>
                <a:cubicBezTo>
                  <a:pt x="1588430" y="452972"/>
                  <a:pt x="1583705" y="457698"/>
                  <a:pt x="1577876" y="457698"/>
                </a:cubicBezTo>
                <a:cubicBezTo>
                  <a:pt x="1572046" y="457698"/>
                  <a:pt x="1567321" y="452972"/>
                  <a:pt x="1567321" y="447143"/>
                </a:cubicBezTo>
                <a:cubicBezTo>
                  <a:pt x="1567321" y="441314"/>
                  <a:pt x="1572046" y="436588"/>
                  <a:pt x="1577876" y="436588"/>
                </a:cubicBezTo>
                <a:close/>
                <a:moveTo>
                  <a:pt x="1549637" y="436588"/>
                </a:moveTo>
                <a:cubicBezTo>
                  <a:pt x="1555467" y="436588"/>
                  <a:pt x="1560192" y="441314"/>
                  <a:pt x="1560192" y="447143"/>
                </a:cubicBezTo>
                <a:cubicBezTo>
                  <a:pt x="1560192" y="452972"/>
                  <a:pt x="1555467" y="457698"/>
                  <a:pt x="1549637" y="457698"/>
                </a:cubicBezTo>
                <a:cubicBezTo>
                  <a:pt x="1543808" y="457698"/>
                  <a:pt x="1539082" y="452972"/>
                  <a:pt x="1539082" y="447143"/>
                </a:cubicBezTo>
                <a:cubicBezTo>
                  <a:pt x="1539082" y="441314"/>
                  <a:pt x="1543808" y="436588"/>
                  <a:pt x="1549637" y="436588"/>
                </a:cubicBezTo>
                <a:close/>
                <a:moveTo>
                  <a:pt x="1521393" y="436588"/>
                </a:moveTo>
                <a:cubicBezTo>
                  <a:pt x="1527222" y="436588"/>
                  <a:pt x="1531948" y="441314"/>
                  <a:pt x="1531948" y="447143"/>
                </a:cubicBezTo>
                <a:cubicBezTo>
                  <a:pt x="1531948" y="452972"/>
                  <a:pt x="1527222" y="457698"/>
                  <a:pt x="1521393" y="457698"/>
                </a:cubicBezTo>
                <a:cubicBezTo>
                  <a:pt x="1515563" y="457698"/>
                  <a:pt x="1510838" y="452972"/>
                  <a:pt x="1510838" y="447143"/>
                </a:cubicBezTo>
                <a:cubicBezTo>
                  <a:pt x="1510838" y="441314"/>
                  <a:pt x="1515563" y="436588"/>
                  <a:pt x="1521393" y="436588"/>
                </a:cubicBezTo>
                <a:close/>
                <a:moveTo>
                  <a:pt x="1493147" y="436588"/>
                </a:moveTo>
                <a:cubicBezTo>
                  <a:pt x="1498976" y="436588"/>
                  <a:pt x="1503701" y="441314"/>
                  <a:pt x="1503701" y="447143"/>
                </a:cubicBezTo>
                <a:cubicBezTo>
                  <a:pt x="1503701" y="452972"/>
                  <a:pt x="1498976" y="457698"/>
                  <a:pt x="1493147" y="457698"/>
                </a:cubicBezTo>
                <a:cubicBezTo>
                  <a:pt x="1487317" y="457698"/>
                  <a:pt x="1482592" y="452972"/>
                  <a:pt x="1482592" y="447143"/>
                </a:cubicBezTo>
                <a:cubicBezTo>
                  <a:pt x="1482592" y="441314"/>
                  <a:pt x="1487317" y="436588"/>
                  <a:pt x="1493147" y="436588"/>
                </a:cubicBezTo>
                <a:close/>
                <a:moveTo>
                  <a:pt x="1464902" y="436588"/>
                </a:moveTo>
                <a:cubicBezTo>
                  <a:pt x="1470731" y="436588"/>
                  <a:pt x="1475457" y="441314"/>
                  <a:pt x="1475457" y="447143"/>
                </a:cubicBezTo>
                <a:cubicBezTo>
                  <a:pt x="1475457" y="452972"/>
                  <a:pt x="1470731" y="457698"/>
                  <a:pt x="1464902" y="457698"/>
                </a:cubicBezTo>
                <a:cubicBezTo>
                  <a:pt x="1459072" y="457698"/>
                  <a:pt x="1454347" y="452972"/>
                  <a:pt x="1454347" y="447143"/>
                </a:cubicBezTo>
                <a:cubicBezTo>
                  <a:pt x="1454347" y="441314"/>
                  <a:pt x="1459073" y="436588"/>
                  <a:pt x="1464902" y="436588"/>
                </a:cubicBezTo>
                <a:close/>
                <a:moveTo>
                  <a:pt x="1436655" y="436588"/>
                </a:moveTo>
                <a:cubicBezTo>
                  <a:pt x="1442485" y="436588"/>
                  <a:pt x="1447210" y="441314"/>
                  <a:pt x="1447210" y="447143"/>
                </a:cubicBezTo>
                <a:cubicBezTo>
                  <a:pt x="1447210" y="452972"/>
                  <a:pt x="1442485" y="457698"/>
                  <a:pt x="1436655" y="457698"/>
                </a:cubicBezTo>
                <a:cubicBezTo>
                  <a:pt x="1430826" y="457698"/>
                  <a:pt x="1426101" y="452972"/>
                  <a:pt x="1426101" y="447143"/>
                </a:cubicBezTo>
                <a:cubicBezTo>
                  <a:pt x="1426101" y="441314"/>
                  <a:pt x="1430826" y="436588"/>
                  <a:pt x="1436655" y="436588"/>
                </a:cubicBezTo>
                <a:close/>
                <a:moveTo>
                  <a:pt x="1408411" y="436588"/>
                </a:moveTo>
                <a:cubicBezTo>
                  <a:pt x="1414240" y="436588"/>
                  <a:pt x="1418966" y="441314"/>
                  <a:pt x="1418966" y="447143"/>
                </a:cubicBezTo>
                <a:cubicBezTo>
                  <a:pt x="1418966" y="452972"/>
                  <a:pt x="1414240" y="457698"/>
                  <a:pt x="1408411" y="457698"/>
                </a:cubicBezTo>
                <a:cubicBezTo>
                  <a:pt x="1402581" y="457698"/>
                  <a:pt x="1397856" y="452972"/>
                  <a:pt x="1397856" y="447143"/>
                </a:cubicBezTo>
                <a:cubicBezTo>
                  <a:pt x="1397856" y="441314"/>
                  <a:pt x="1402582" y="436588"/>
                  <a:pt x="1408411" y="436588"/>
                </a:cubicBezTo>
                <a:close/>
                <a:moveTo>
                  <a:pt x="1380164" y="436588"/>
                </a:moveTo>
                <a:cubicBezTo>
                  <a:pt x="1385994" y="436588"/>
                  <a:pt x="1390719" y="441314"/>
                  <a:pt x="1390719" y="447143"/>
                </a:cubicBezTo>
                <a:cubicBezTo>
                  <a:pt x="1390719" y="452972"/>
                  <a:pt x="1385994" y="457698"/>
                  <a:pt x="1380164" y="457698"/>
                </a:cubicBezTo>
                <a:cubicBezTo>
                  <a:pt x="1374335" y="457698"/>
                  <a:pt x="1369609" y="452972"/>
                  <a:pt x="1369609" y="447143"/>
                </a:cubicBezTo>
                <a:cubicBezTo>
                  <a:pt x="1369609" y="441314"/>
                  <a:pt x="1374335" y="436588"/>
                  <a:pt x="1380164" y="436588"/>
                </a:cubicBezTo>
                <a:close/>
                <a:moveTo>
                  <a:pt x="1351920" y="436588"/>
                </a:moveTo>
                <a:cubicBezTo>
                  <a:pt x="1357749" y="436588"/>
                  <a:pt x="1362475" y="441314"/>
                  <a:pt x="1362475" y="447143"/>
                </a:cubicBezTo>
                <a:cubicBezTo>
                  <a:pt x="1362475" y="452972"/>
                  <a:pt x="1357749" y="457698"/>
                  <a:pt x="1351920" y="457698"/>
                </a:cubicBezTo>
                <a:cubicBezTo>
                  <a:pt x="1346090" y="457698"/>
                  <a:pt x="1341365" y="452972"/>
                  <a:pt x="1341365" y="447143"/>
                </a:cubicBezTo>
                <a:cubicBezTo>
                  <a:pt x="1341365" y="441314"/>
                  <a:pt x="1346090" y="436588"/>
                  <a:pt x="1351920" y="436588"/>
                </a:cubicBezTo>
                <a:close/>
                <a:moveTo>
                  <a:pt x="1323674" y="436588"/>
                </a:moveTo>
                <a:cubicBezTo>
                  <a:pt x="1329503" y="436588"/>
                  <a:pt x="1334229" y="441314"/>
                  <a:pt x="1334229" y="447143"/>
                </a:cubicBezTo>
                <a:cubicBezTo>
                  <a:pt x="1334229" y="452972"/>
                  <a:pt x="1329503" y="457698"/>
                  <a:pt x="1323674" y="457698"/>
                </a:cubicBezTo>
                <a:cubicBezTo>
                  <a:pt x="1317844" y="457698"/>
                  <a:pt x="1313119" y="452972"/>
                  <a:pt x="1313119" y="447143"/>
                </a:cubicBezTo>
                <a:cubicBezTo>
                  <a:pt x="1313119" y="441314"/>
                  <a:pt x="1317844" y="436588"/>
                  <a:pt x="1323674" y="436588"/>
                </a:cubicBezTo>
                <a:close/>
                <a:moveTo>
                  <a:pt x="1295429" y="436588"/>
                </a:moveTo>
                <a:cubicBezTo>
                  <a:pt x="1301258" y="436588"/>
                  <a:pt x="1305984" y="441314"/>
                  <a:pt x="1305984" y="447143"/>
                </a:cubicBezTo>
                <a:cubicBezTo>
                  <a:pt x="1305984" y="452972"/>
                  <a:pt x="1301258" y="457698"/>
                  <a:pt x="1295429" y="457698"/>
                </a:cubicBezTo>
                <a:cubicBezTo>
                  <a:pt x="1289600" y="457698"/>
                  <a:pt x="1284874" y="452972"/>
                  <a:pt x="1284874" y="447143"/>
                </a:cubicBezTo>
                <a:cubicBezTo>
                  <a:pt x="1284874" y="441314"/>
                  <a:pt x="1289600" y="436588"/>
                  <a:pt x="1295429" y="436588"/>
                </a:cubicBezTo>
                <a:close/>
                <a:moveTo>
                  <a:pt x="1267183" y="436588"/>
                </a:moveTo>
                <a:cubicBezTo>
                  <a:pt x="1273012" y="436588"/>
                  <a:pt x="1277737" y="441314"/>
                  <a:pt x="1277737" y="447143"/>
                </a:cubicBezTo>
                <a:cubicBezTo>
                  <a:pt x="1277737" y="452972"/>
                  <a:pt x="1273012" y="457698"/>
                  <a:pt x="1267183" y="457698"/>
                </a:cubicBezTo>
                <a:cubicBezTo>
                  <a:pt x="1261353" y="457698"/>
                  <a:pt x="1256628" y="452972"/>
                  <a:pt x="1256628" y="447143"/>
                </a:cubicBezTo>
                <a:cubicBezTo>
                  <a:pt x="1256628" y="441314"/>
                  <a:pt x="1261353" y="436588"/>
                  <a:pt x="1267183" y="436588"/>
                </a:cubicBezTo>
                <a:close/>
                <a:moveTo>
                  <a:pt x="1238938" y="436588"/>
                </a:moveTo>
                <a:cubicBezTo>
                  <a:pt x="1244767" y="436588"/>
                  <a:pt x="1249493" y="441314"/>
                  <a:pt x="1249493" y="447143"/>
                </a:cubicBezTo>
                <a:cubicBezTo>
                  <a:pt x="1249493" y="452972"/>
                  <a:pt x="1244767" y="457698"/>
                  <a:pt x="1238938" y="457698"/>
                </a:cubicBezTo>
                <a:cubicBezTo>
                  <a:pt x="1233109" y="457698"/>
                  <a:pt x="1228383" y="452972"/>
                  <a:pt x="1228383" y="447143"/>
                </a:cubicBezTo>
                <a:cubicBezTo>
                  <a:pt x="1228383" y="441314"/>
                  <a:pt x="1233109" y="436588"/>
                  <a:pt x="1238938" y="436588"/>
                </a:cubicBezTo>
                <a:close/>
                <a:moveTo>
                  <a:pt x="1210692" y="436588"/>
                </a:moveTo>
                <a:cubicBezTo>
                  <a:pt x="1216521" y="436588"/>
                  <a:pt x="1221247" y="441314"/>
                  <a:pt x="1221247" y="447143"/>
                </a:cubicBezTo>
                <a:cubicBezTo>
                  <a:pt x="1221247" y="452972"/>
                  <a:pt x="1216521" y="457698"/>
                  <a:pt x="1210692" y="457698"/>
                </a:cubicBezTo>
                <a:cubicBezTo>
                  <a:pt x="1204862" y="457698"/>
                  <a:pt x="1200137" y="452972"/>
                  <a:pt x="1200137" y="447143"/>
                </a:cubicBezTo>
                <a:cubicBezTo>
                  <a:pt x="1200137" y="441314"/>
                  <a:pt x="1204862" y="436588"/>
                  <a:pt x="1210692" y="436588"/>
                </a:cubicBezTo>
                <a:close/>
                <a:moveTo>
                  <a:pt x="1182447" y="436588"/>
                </a:moveTo>
                <a:cubicBezTo>
                  <a:pt x="1188276" y="436588"/>
                  <a:pt x="1193002" y="441314"/>
                  <a:pt x="1193002" y="447143"/>
                </a:cubicBezTo>
                <a:cubicBezTo>
                  <a:pt x="1193002" y="452972"/>
                  <a:pt x="1188276" y="457698"/>
                  <a:pt x="1182447" y="457698"/>
                </a:cubicBezTo>
                <a:cubicBezTo>
                  <a:pt x="1176618" y="457698"/>
                  <a:pt x="1171892" y="452972"/>
                  <a:pt x="1171892" y="447143"/>
                </a:cubicBezTo>
                <a:cubicBezTo>
                  <a:pt x="1171892" y="441314"/>
                  <a:pt x="1176618" y="436588"/>
                  <a:pt x="1182447" y="436588"/>
                </a:cubicBezTo>
                <a:close/>
                <a:moveTo>
                  <a:pt x="1154200" y="436588"/>
                </a:moveTo>
                <a:cubicBezTo>
                  <a:pt x="1160030" y="436588"/>
                  <a:pt x="1164755" y="441314"/>
                  <a:pt x="1164755" y="447143"/>
                </a:cubicBezTo>
                <a:cubicBezTo>
                  <a:pt x="1164755" y="452972"/>
                  <a:pt x="1160030" y="457698"/>
                  <a:pt x="1154200" y="457698"/>
                </a:cubicBezTo>
                <a:cubicBezTo>
                  <a:pt x="1148371" y="457698"/>
                  <a:pt x="1143646" y="452972"/>
                  <a:pt x="1143646" y="447143"/>
                </a:cubicBezTo>
                <a:cubicBezTo>
                  <a:pt x="1143646" y="441314"/>
                  <a:pt x="1148371" y="436588"/>
                  <a:pt x="1154200" y="436588"/>
                </a:cubicBezTo>
                <a:close/>
                <a:moveTo>
                  <a:pt x="1125956" y="436588"/>
                </a:moveTo>
                <a:cubicBezTo>
                  <a:pt x="1131785" y="436588"/>
                  <a:pt x="1136511" y="441314"/>
                  <a:pt x="1136511" y="447143"/>
                </a:cubicBezTo>
                <a:cubicBezTo>
                  <a:pt x="1136511" y="452972"/>
                  <a:pt x="1131785" y="457698"/>
                  <a:pt x="1125956" y="457698"/>
                </a:cubicBezTo>
                <a:cubicBezTo>
                  <a:pt x="1120126" y="457698"/>
                  <a:pt x="1115401" y="452972"/>
                  <a:pt x="1115401" y="447143"/>
                </a:cubicBezTo>
                <a:cubicBezTo>
                  <a:pt x="1115401" y="441314"/>
                  <a:pt x="1120127" y="436588"/>
                  <a:pt x="1125956" y="436588"/>
                </a:cubicBezTo>
                <a:close/>
                <a:moveTo>
                  <a:pt x="1097710" y="436588"/>
                </a:moveTo>
                <a:cubicBezTo>
                  <a:pt x="1103539" y="436588"/>
                  <a:pt x="1108265" y="441314"/>
                  <a:pt x="1108265" y="447143"/>
                </a:cubicBezTo>
                <a:cubicBezTo>
                  <a:pt x="1108265" y="452972"/>
                  <a:pt x="1103539" y="457698"/>
                  <a:pt x="1097710" y="457698"/>
                </a:cubicBezTo>
                <a:cubicBezTo>
                  <a:pt x="1091880" y="457698"/>
                  <a:pt x="1087155" y="452972"/>
                  <a:pt x="1087155" y="447143"/>
                </a:cubicBezTo>
                <a:cubicBezTo>
                  <a:pt x="1087155" y="441314"/>
                  <a:pt x="1091880" y="436588"/>
                  <a:pt x="1097710" y="436588"/>
                </a:cubicBezTo>
                <a:close/>
                <a:moveTo>
                  <a:pt x="1069465" y="436588"/>
                </a:moveTo>
                <a:cubicBezTo>
                  <a:pt x="1075294" y="436588"/>
                  <a:pt x="1080020" y="441314"/>
                  <a:pt x="1080020" y="447143"/>
                </a:cubicBezTo>
                <a:cubicBezTo>
                  <a:pt x="1080020" y="452972"/>
                  <a:pt x="1075294" y="457698"/>
                  <a:pt x="1069465" y="457698"/>
                </a:cubicBezTo>
                <a:cubicBezTo>
                  <a:pt x="1063636" y="457698"/>
                  <a:pt x="1058910" y="452972"/>
                  <a:pt x="1058910" y="447143"/>
                </a:cubicBezTo>
                <a:cubicBezTo>
                  <a:pt x="1058910" y="441314"/>
                  <a:pt x="1063636" y="436588"/>
                  <a:pt x="1069465" y="436588"/>
                </a:cubicBezTo>
                <a:close/>
                <a:moveTo>
                  <a:pt x="1041219" y="436588"/>
                </a:moveTo>
                <a:cubicBezTo>
                  <a:pt x="1047048" y="436588"/>
                  <a:pt x="1051774" y="441314"/>
                  <a:pt x="1051774" y="447143"/>
                </a:cubicBezTo>
                <a:cubicBezTo>
                  <a:pt x="1051774" y="452972"/>
                  <a:pt x="1047048" y="457698"/>
                  <a:pt x="1041219" y="457698"/>
                </a:cubicBezTo>
                <a:cubicBezTo>
                  <a:pt x="1035389" y="457698"/>
                  <a:pt x="1030664" y="452972"/>
                  <a:pt x="1030664" y="447143"/>
                </a:cubicBezTo>
                <a:cubicBezTo>
                  <a:pt x="1030664" y="441314"/>
                  <a:pt x="1035389" y="436588"/>
                  <a:pt x="1041219" y="436588"/>
                </a:cubicBezTo>
                <a:close/>
                <a:moveTo>
                  <a:pt x="1012974" y="436588"/>
                </a:moveTo>
                <a:cubicBezTo>
                  <a:pt x="1018803" y="436588"/>
                  <a:pt x="1023529" y="441314"/>
                  <a:pt x="1023529" y="447143"/>
                </a:cubicBezTo>
                <a:cubicBezTo>
                  <a:pt x="1023529" y="452972"/>
                  <a:pt x="1018803" y="457698"/>
                  <a:pt x="1012974" y="457698"/>
                </a:cubicBezTo>
                <a:cubicBezTo>
                  <a:pt x="1007145" y="457698"/>
                  <a:pt x="1002419" y="452972"/>
                  <a:pt x="1002419" y="447143"/>
                </a:cubicBezTo>
                <a:cubicBezTo>
                  <a:pt x="1002419" y="441314"/>
                  <a:pt x="1007145" y="436588"/>
                  <a:pt x="1012974" y="436588"/>
                </a:cubicBezTo>
                <a:close/>
                <a:moveTo>
                  <a:pt x="984728" y="436588"/>
                </a:moveTo>
                <a:cubicBezTo>
                  <a:pt x="990557" y="436588"/>
                  <a:pt x="995283" y="441314"/>
                  <a:pt x="995283" y="447143"/>
                </a:cubicBezTo>
                <a:cubicBezTo>
                  <a:pt x="995283" y="452972"/>
                  <a:pt x="990557" y="457698"/>
                  <a:pt x="984728" y="457698"/>
                </a:cubicBezTo>
                <a:cubicBezTo>
                  <a:pt x="978899" y="457698"/>
                  <a:pt x="974173" y="452972"/>
                  <a:pt x="974173" y="447143"/>
                </a:cubicBezTo>
                <a:cubicBezTo>
                  <a:pt x="974173" y="441314"/>
                  <a:pt x="978899" y="436588"/>
                  <a:pt x="984728" y="436588"/>
                </a:cubicBezTo>
                <a:close/>
                <a:moveTo>
                  <a:pt x="956483" y="436588"/>
                </a:moveTo>
                <a:cubicBezTo>
                  <a:pt x="962312" y="436588"/>
                  <a:pt x="967038" y="441314"/>
                  <a:pt x="967038" y="447143"/>
                </a:cubicBezTo>
                <a:cubicBezTo>
                  <a:pt x="967038" y="452972"/>
                  <a:pt x="962312" y="457698"/>
                  <a:pt x="956483" y="457698"/>
                </a:cubicBezTo>
                <a:cubicBezTo>
                  <a:pt x="950654" y="457698"/>
                  <a:pt x="945928" y="452972"/>
                  <a:pt x="945928" y="447143"/>
                </a:cubicBezTo>
                <a:cubicBezTo>
                  <a:pt x="945928" y="441314"/>
                  <a:pt x="950654" y="436588"/>
                  <a:pt x="956483" y="436588"/>
                </a:cubicBezTo>
                <a:close/>
                <a:moveTo>
                  <a:pt x="928237" y="436588"/>
                </a:moveTo>
                <a:cubicBezTo>
                  <a:pt x="934066" y="436588"/>
                  <a:pt x="938792" y="441314"/>
                  <a:pt x="938792" y="447143"/>
                </a:cubicBezTo>
                <a:cubicBezTo>
                  <a:pt x="938792" y="452972"/>
                  <a:pt x="934066" y="457698"/>
                  <a:pt x="928237" y="457698"/>
                </a:cubicBezTo>
                <a:cubicBezTo>
                  <a:pt x="922407" y="457698"/>
                  <a:pt x="917682" y="452972"/>
                  <a:pt x="917682" y="447143"/>
                </a:cubicBezTo>
                <a:cubicBezTo>
                  <a:pt x="917682" y="441314"/>
                  <a:pt x="922407" y="436588"/>
                  <a:pt x="928237" y="436588"/>
                </a:cubicBezTo>
                <a:close/>
                <a:moveTo>
                  <a:pt x="899992" y="436588"/>
                </a:moveTo>
                <a:cubicBezTo>
                  <a:pt x="905822" y="436588"/>
                  <a:pt x="910547" y="441314"/>
                  <a:pt x="910547" y="447143"/>
                </a:cubicBezTo>
                <a:cubicBezTo>
                  <a:pt x="910547" y="452972"/>
                  <a:pt x="905821" y="457698"/>
                  <a:pt x="899992" y="457698"/>
                </a:cubicBezTo>
                <a:cubicBezTo>
                  <a:pt x="894163" y="457698"/>
                  <a:pt x="889437" y="452972"/>
                  <a:pt x="889437" y="447143"/>
                </a:cubicBezTo>
                <a:cubicBezTo>
                  <a:pt x="889437" y="441314"/>
                  <a:pt x="894163" y="436588"/>
                  <a:pt x="899992" y="436588"/>
                </a:cubicBezTo>
                <a:close/>
                <a:moveTo>
                  <a:pt x="871746" y="436588"/>
                </a:moveTo>
                <a:cubicBezTo>
                  <a:pt x="877575" y="436588"/>
                  <a:pt x="882301" y="441314"/>
                  <a:pt x="882301" y="447143"/>
                </a:cubicBezTo>
                <a:cubicBezTo>
                  <a:pt x="882301" y="452972"/>
                  <a:pt x="877575" y="457698"/>
                  <a:pt x="871746" y="457698"/>
                </a:cubicBezTo>
                <a:cubicBezTo>
                  <a:pt x="865917" y="457698"/>
                  <a:pt x="861191" y="452972"/>
                  <a:pt x="861191" y="447143"/>
                </a:cubicBezTo>
                <a:cubicBezTo>
                  <a:pt x="861191" y="441314"/>
                  <a:pt x="865917" y="436588"/>
                  <a:pt x="871746" y="436588"/>
                </a:cubicBezTo>
                <a:close/>
                <a:moveTo>
                  <a:pt x="843501" y="436588"/>
                </a:moveTo>
                <a:cubicBezTo>
                  <a:pt x="849331" y="436588"/>
                  <a:pt x="854056" y="441314"/>
                  <a:pt x="854056" y="447143"/>
                </a:cubicBezTo>
                <a:cubicBezTo>
                  <a:pt x="854056" y="452972"/>
                  <a:pt x="849330" y="457698"/>
                  <a:pt x="843501" y="457698"/>
                </a:cubicBezTo>
                <a:cubicBezTo>
                  <a:pt x="837672" y="457698"/>
                  <a:pt x="832946" y="452972"/>
                  <a:pt x="832946" y="447143"/>
                </a:cubicBezTo>
                <a:cubicBezTo>
                  <a:pt x="832946" y="441314"/>
                  <a:pt x="837672" y="436588"/>
                  <a:pt x="843501" y="436588"/>
                </a:cubicBezTo>
                <a:close/>
                <a:moveTo>
                  <a:pt x="815255" y="436588"/>
                </a:moveTo>
                <a:cubicBezTo>
                  <a:pt x="821084" y="436588"/>
                  <a:pt x="825810" y="441314"/>
                  <a:pt x="825810" y="447143"/>
                </a:cubicBezTo>
                <a:cubicBezTo>
                  <a:pt x="825810" y="452972"/>
                  <a:pt x="821084" y="457698"/>
                  <a:pt x="815255" y="457698"/>
                </a:cubicBezTo>
                <a:cubicBezTo>
                  <a:pt x="809425" y="457698"/>
                  <a:pt x="804700" y="452972"/>
                  <a:pt x="804700" y="447143"/>
                </a:cubicBezTo>
                <a:cubicBezTo>
                  <a:pt x="804700" y="441314"/>
                  <a:pt x="809425" y="436588"/>
                  <a:pt x="815255" y="436588"/>
                </a:cubicBezTo>
                <a:close/>
                <a:moveTo>
                  <a:pt x="787010" y="436588"/>
                </a:moveTo>
                <a:cubicBezTo>
                  <a:pt x="792839" y="436588"/>
                  <a:pt x="797565" y="441314"/>
                  <a:pt x="797565" y="447143"/>
                </a:cubicBezTo>
                <a:cubicBezTo>
                  <a:pt x="797565" y="452972"/>
                  <a:pt x="792839" y="457698"/>
                  <a:pt x="787010" y="457698"/>
                </a:cubicBezTo>
                <a:cubicBezTo>
                  <a:pt x="781181" y="457698"/>
                  <a:pt x="776455" y="452972"/>
                  <a:pt x="776455" y="447143"/>
                </a:cubicBezTo>
                <a:cubicBezTo>
                  <a:pt x="776455" y="441314"/>
                  <a:pt x="781181" y="436588"/>
                  <a:pt x="787010" y="436588"/>
                </a:cubicBezTo>
                <a:close/>
                <a:moveTo>
                  <a:pt x="758764" y="436588"/>
                </a:moveTo>
                <a:cubicBezTo>
                  <a:pt x="764593" y="436588"/>
                  <a:pt x="769319" y="441314"/>
                  <a:pt x="769319" y="447143"/>
                </a:cubicBezTo>
                <a:cubicBezTo>
                  <a:pt x="769319" y="452972"/>
                  <a:pt x="764593" y="457698"/>
                  <a:pt x="758764" y="457698"/>
                </a:cubicBezTo>
                <a:cubicBezTo>
                  <a:pt x="752935" y="457698"/>
                  <a:pt x="748209" y="452972"/>
                  <a:pt x="748209" y="447143"/>
                </a:cubicBezTo>
                <a:cubicBezTo>
                  <a:pt x="748209" y="441314"/>
                  <a:pt x="752935" y="436588"/>
                  <a:pt x="758764" y="436588"/>
                </a:cubicBezTo>
                <a:close/>
                <a:moveTo>
                  <a:pt x="730517" y="436588"/>
                </a:moveTo>
                <a:cubicBezTo>
                  <a:pt x="736347" y="436588"/>
                  <a:pt x="741072" y="441314"/>
                  <a:pt x="741072" y="447143"/>
                </a:cubicBezTo>
                <a:cubicBezTo>
                  <a:pt x="741072" y="452972"/>
                  <a:pt x="736347" y="457698"/>
                  <a:pt x="730517" y="457698"/>
                </a:cubicBezTo>
                <a:cubicBezTo>
                  <a:pt x="724688" y="457698"/>
                  <a:pt x="719963" y="452972"/>
                  <a:pt x="719963" y="447143"/>
                </a:cubicBezTo>
                <a:cubicBezTo>
                  <a:pt x="719963" y="441314"/>
                  <a:pt x="724688" y="436588"/>
                  <a:pt x="730517" y="436588"/>
                </a:cubicBezTo>
                <a:close/>
                <a:moveTo>
                  <a:pt x="702273" y="436588"/>
                </a:moveTo>
                <a:cubicBezTo>
                  <a:pt x="708102" y="436588"/>
                  <a:pt x="712828" y="441314"/>
                  <a:pt x="712828" y="447143"/>
                </a:cubicBezTo>
                <a:cubicBezTo>
                  <a:pt x="712828" y="452972"/>
                  <a:pt x="708102" y="457698"/>
                  <a:pt x="702273" y="457698"/>
                </a:cubicBezTo>
                <a:cubicBezTo>
                  <a:pt x="696444" y="457698"/>
                  <a:pt x="691718" y="452972"/>
                  <a:pt x="691718" y="447143"/>
                </a:cubicBezTo>
                <a:cubicBezTo>
                  <a:pt x="691718" y="441314"/>
                  <a:pt x="696444" y="436588"/>
                  <a:pt x="702273" y="436588"/>
                </a:cubicBezTo>
                <a:close/>
                <a:moveTo>
                  <a:pt x="674027" y="436588"/>
                </a:moveTo>
                <a:cubicBezTo>
                  <a:pt x="679856" y="436588"/>
                  <a:pt x="684581" y="441314"/>
                  <a:pt x="684581" y="447143"/>
                </a:cubicBezTo>
                <a:cubicBezTo>
                  <a:pt x="684581" y="452972"/>
                  <a:pt x="679856" y="457698"/>
                  <a:pt x="674027" y="457698"/>
                </a:cubicBezTo>
                <a:cubicBezTo>
                  <a:pt x="668197" y="457698"/>
                  <a:pt x="663472" y="452972"/>
                  <a:pt x="663472" y="447143"/>
                </a:cubicBezTo>
                <a:cubicBezTo>
                  <a:pt x="663472" y="441314"/>
                  <a:pt x="668197" y="436588"/>
                  <a:pt x="674027" y="436588"/>
                </a:cubicBezTo>
                <a:close/>
                <a:moveTo>
                  <a:pt x="645782" y="436588"/>
                </a:moveTo>
                <a:cubicBezTo>
                  <a:pt x="651611" y="436588"/>
                  <a:pt x="656337" y="441314"/>
                  <a:pt x="656337" y="447143"/>
                </a:cubicBezTo>
                <a:cubicBezTo>
                  <a:pt x="656337" y="452972"/>
                  <a:pt x="651611" y="457698"/>
                  <a:pt x="645782" y="457698"/>
                </a:cubicBezTo>
                <a:cubicBezTo>
                  <a:pt x="639953" y="457698"/>
                  <a:pt x="635227" y="452972"/>
                  <a:pt x="635227" y="447143"/>
                </a:cubicBezTo>
                <a:cubicBezTo>
                  <a:pt x="635227" y="441314"/>
                  <a:pt x="639953" y="436588"/>
                  <a:pt x="645782" y="436588"/>
                </a:cubicBezTo>
                <a:close/>
                <a:moveTo>
                  <a:pt x="617536" y="436588"/>
                </a:moveTo>
                <a:cubicBezTo>
                  <a:pt x="623365" y="436588"/>
                  <a:pt x="628091" y="441314"/>
                  <a:pt x="628091" y="447143"/>
                </a:cubicBezTo>
                <a:cubicBezTo>
                  <a:pt x="628091" y="452972"/>
                  <a:pt x="623365" y="457698"/>
                  <a:pt x="617536" y="457698"/>
                </a:cubicBezTo>
                <a:cubicBezTo>
                  <a:pt x="611706" y="457698"/>
                  <a:pt x="606981" y="452972"/>
                  <a:pt x="606981" y="447143"/>
                </a:cubicBezTo>
                <a:cubicBezTo>
                  <a:pt x="606981" y="441314"/>
                  <a:pt x="611706" y="436588"/>
                  <a:pt x="617536" y="436588"/>
                </a:cubicBezTo>
                <a:close/>
                <a:moveTo>
                  <a:pt x="589291" y="436588"/>
                </a:moveTo>
                <a:cubicBezTo>
                  <a:pt x="595120" y="436588"/>
                  <a:pt x="599846" y="441314"/>
                  <a:pt x="599846" y="447143"/>
                </a:cubicBezTo>
                <a:cubicBezTo>
                  <a:pt x="599846" y="452972"/>
                  <a:pt x="595120" y="457698"/>
                  <a:pt x="589291" y="457698"/>
                </a:cubicBezTo>
                <a:cubicBezTo>
                  <a:pt x="583462" y="457698"/>
                  <a:pt x="578736" y="452972"/>
                  <a:pt x="578736" y="447143"/>
                </a:cubicBezTo>
                <a:cubicBezTo>
                  <a:pt x="578736" y="441314"/>
                  <a:pt x="583462" y="436588"/>
                  <a:pt x="589291" y="436588"/>
                </a:cubicBezTo>
                <a:close/>
                <a:moveTo>
                  <a:pt x="561045" y="436588"/>
                </a:moveTo>
                <a:cubicBezTo>
                  <a:pt x="566874" y="436588"/>
                  <a:pt x="571600" y="441314"/>
                  <a:pt x="571600" y="447143"/>
                </a:cubicBezTo>
                <a:cubicBezTo>
                  <a:pt x="571600" y="452972"/>
                  <a:pt x="566874" y="457698"/>
                  <a:pt x="561045" y="457698"/>
                </a:cubicBezTo>
                <a:cubicBezTo>
                  <a:pt x="555215" y="457698"/>
                  <a:pt x="550490" y="452972"/>
                  <a:pt x="550490" y="447143"/>
                </a:cubicBezTo>
                <a:cubicBezTo>
                  <a:pt x="550490" y="441314"/>
                  <a:pt x="555215" y="436588"/>
                  <a:pt x="561045" y="436588"/>
                </a:cubicBezTo>
                <a:close/>
                <a:moveTo>
                  <a:pt x="532800" y="436588"/>
                </a:moveTo>
                <a:cubicBezTo>
                  <a:pt x="538629" y="436588"/>
                  <a:pt x="543355" y="441314"/>
                  <a:pt x="543355" y="447143"/>
                </a:cubicBezTo>
                <a:cubicBezTo>
                  <a:pt x="543355" y="452972"/>
                  <a:pt x="538629" y="457698"/>
                  <a:pt x="532800" y="457698"/>
                </a:cubicBezTo>
                <a:cubicBezTo>
                  <a:pt x="526971" y="457698"/>
                  <a:pt x="522245" y="452972"/>
                  <a:pt x="522245" y="447143"/>
                </a:cubicBezTo>
                <a:cubicBezTo>
                  <a:pt x="522245" y="441314"/>
                  <a:pt x="526971" y="436588"/>
                  <a:pt x="532800" y="436588"/>
                </a:cubicBezTo>
                <a:close/>
                <a:moveTo>
                  <a:pt x="504554" y="436588"/>
                </a:moveTo>
                <a:cubicBezTo>
                  <a:pt x="510383" y="436588"/>
                  <a:pt x="515109" y="441314"/>
                  <a:pt x="515109" y="447143"/>
                </a:cubicBezTo>
                <a:cubicBezTo>
                  <a:pt x="515109" y="452972"/>
                  <a:pt x="510383" y="457698"/>
                  <a:pt x="504554" y="457698"/>
                </a:cubicBezTo>
                <a:cubicBezTo>
                  <a:pt x="498724" y="457698"/>
                  <a:pt x="493999" y="452972"/>
                  <a:pt x="493999" y="447143"/>
                </a:cubicBezTo>
                <a:cubicBezTo>
                  <a:pt x="493999" y="441314"/>
                  <a:pt x="498724" y="436588"/>
                  <a:pt x="504554" y="436588"/>
                </a:cubicBezTo>
                <a:close/>
                <a:moveTo>
                  <a:pt x="476309" y="436588"/>
                </a:moveTo>
                <a:cubicBezTo>
                  <a:pt x="482138" y="436588"/>
                  <a:pt x="486864" y="441314"/>
                  <a:pt x="486864" y="447143"/>
                </a:cubicBezTo>
                <a:cubicBezTo>
                  <a:pt x="486864" y="452972"/>
                  <a:pt x="482138" y="457698"/>
                  <a:pt x="476309" y="457698"/>
                </a:cubicBezTo>
                <a:cubicBezTo>
                  <a:pt x="470480" y="457698"/>
                  <a:pt x="465754" y="452972"/>
                  <a:pt x="465754" y="447143"/>
                </a:cubicBezTo>
                <a:cubicBezTo>
                  <a:pt x="465754" y="441314"/>
                  <a:pt x="470480" y="436588"/>
                  <a:pt x="476309" y="436588"/>
                </a:cubicBezTo>
                <a:close/>
                <a:moveTo>
                  <a:pt x="448063" y="436588"/>
                </a:moveTo>
                <a:cubicBezTo>
                  <a:pt x="453892" y="436588"/>
                  <a:pt x="458618" y="441314"/>
                  <a:pt x="458618" y="447143"/>
                </a:cubicBezTo>
                <a:cubicBezTo>
                  <a:pt x="458618" y="452972"/>
                  <a:pt x="453892" y="457698"/>
                  <a:pt x="448063" y="457698"/>
                </a:cubicBezTo>
                <a:cubicBezTo>
                  <a:pt x="442234" y="457698"/>
                  <a:pt x="437508" y="452972"/>
                  <a:pt x="437508" y="447143"/>
                </a:cubicBezTo>
                <a:cubicBezTo>
                  <a:pt x="437508" y="441314"/>
                  <a:pt x="442234" y="436588"/>
                  <a:pt x="448063" y="436588"/>
                </a:cubicBezTo>
                <a:close/>
                <a:moveTo>
                  <a:pt x="419818" y="436588"/>
                </a:moveTo>
                <a:cubicBezTo>
                  <a:pt x="425647" y="436588"/>
                  <a:pt x="430373" y="441314"/>
                  <a:pt x="430373" y="447143"/>
                </a:cubicBezTo>
                <a:cubicBezTo>
                  <a:pt x="430373" y="452972"/>
                  <a:pt x="425647" y="457698"/>
                  <a:pt x="419818" y="457698"/>
                </a:cubicBezTo>
                <a:cubicBezTo>
                  <a:pt x="413989" y="457698"/>
                  <a:pt x="409263" y="452972"/>
                  <a:pt x="409263" y="447143"/>
                </a:cubicBezTo>
                <a:cubicBezTo>
                  <a:pt x="409263" y="441314"/>
                  <a:pt x="413989" y="436588"/>
                  <a:pt x="419818" y="436588"/>
                </a:cubicBezTo>
                <a:close/>
                <a:moveTo>
                  <a:pt x="391572" y="436588"/>
                </a:moveTo>
                <a:cubicBezTo>
                  <a:pt x="397401" y="436588"/>
                  <a:pt x="402127" y="441314"/>
                  <a:pt x="402127" y="447143"/>
                </a:cubicBezTo>
                <a:cubicBezTo>
                  <a:pt x="402127" y="452972"/>
                  <a:pt x="397401" y="457698"/>
                  <a:pt x="391572" y="457698"/>
                </a:cubicBezTo>
                <a:cubicBezTo>
                  <a:pt x="385742" y="457698"/>
                  <a:pt x="381017" y="452972"/>
                  <a:pt x="381017" y="447143"/>
                </a:cubicBezTo>
                <a:cubicBezTo>
                  <a:pt x="381017" y="441314"/>
                  <a:pt x="385742" y="436588"/>
                  <a:pt x="391572" y="436588"/>
                </a:cubicBezTo>
                <a:close/>
                <a:moveTo>
                  <a:pt x="363327" y="436588"/>
                </a:moveTo>
                <a:cubicBezTo>
                  <a:pt x="369156" y="436588"/>
                  <a:pt x="373882" y="441314"/>
                  <a:pt x="373882" y="447143"/>
                </a:cubicBezTo>
                <a:cubicBezTo>
                  <a:pt x="373882" y="452972"/>
                  <a:pt x="369156" y="457698"/>
                  <a:pt x="363327" y="457698"/>
                </a:cubicBezTo>
                <a:cubicBezTo>
                  <a:pt x="357498" y="457698"/>
                  <a:pt x="352772" y="452972"/>
                  <a:pt x="352772" y="447143"/>
                </a:cubicBezTo>
                <a:cubicBezTo>
                  <a:pt x="352772" y="441314"/>
                  <a:pt x="357498" y="436588"/>
                  <a:pt x="363327" y="436588"/>
                </a:cubicBezTo>
                <a:close/>
                <a:moveTo>
                  <a:pt x="335081" y="436588"/>
                </a:moveTo>
                <a:cubicBezTo>
                  <a:pt x="340910" y="436588"/>
                  <a:pt x="345636" y="441314"/>
                  <a:pt x="345636" y="447143"/>
                </a:cubicBezTo>
                <a:cubicBezTo>
                  <a:pt x="345636" y="452972"/>
                  <a:pt x="340910" y="457698"/>
                  <a:pt x="335081" y="457698"/>
                </a:cubicBezTo>
                <a:cubicBezTo>
                  <a:pt x="329251" y="457698"/>
                  <a:pt x="324526" y="452972"/>
                  <a:pt x="324526" y="447143"/>
                </a:cubicBezTo>
                <a:cubicBezTo>
                  <a:pt x="324526" y="441314"/>
                  <a:pt x="329251" y="436588"/>
                  <a:pt x="335081" y="436588"/>
                </a:cubicBezTo>
                <a:close/>
                <a:moveTo>
                  <a:pt x="306836" y="436588"/>
                </a:moveTo>
                <a:cubicBezTo>
                  <a:pt x="312665" y="436588"/>
                  <a:pt x="317391" y="441314"/>
                  <a:pt x="317391" y="447143"/>
                </a:cubicBezTo>
                <a:cubicBezTo>
                  <a:pt x="317391" y="452972"/>
                  <a:pt x="312665" y="457698"/>
                  <a:pt x="306836" y="457698"/>
                </a:cubicBezTo>
                <a:cubicBezTo>
                  <a:pt x="301007" y="457698"/>
                  <a:pt x="296281" y="452972"/>
                  <a:pt x="296281" y="447143"/>
                </a:cubicBezTo>
                <a:cubicBezTo>
                  <a:pt x="296281" y="441314"/>
                  <a:pt x="301007" y="436588"/>
                  <a:pt x="306836" y="436588"/>
                </a:cubicBezTo>
                <a:close/>
                <a:moveTo>
                  <a:pt x="278590" y="436588"/>
                </a:moveTo>
                <a:cubicBezTo>
                  <a:pt x="284419" y="436588"/>
                  <a:pt x="289145" y="441314"/>
                  <a:pt x="289145" y="447143"/>
                </a:cubicBezTo>
                <a:cubicBezTo>
                  <a:pt x="289145" y="452972"/>
                  <a:pt x="284419" y="457698"/>
                  <a:pt x="278590" y="457698"/>
                </a:cubicBezTo>
                <a:cubicBezTo>
                  <a:pt x="272761" y="457698"/>
                  <a:pt x="268035" y="452972"/>
                  <a:pt x="268035" y="447143"/>
                </a:cubicBezTo>
                <a:cubicBezTo>
                  <a:pt x="268035" y="441314"/>
                  <a:pt x="272760" y="436588"/>
                  <a:pt x="278590" y="436588"/>
                </a:cubicBezTo>
                <a:close/>
                <a:moveTo>
                  <a:pt x="250345" y="436588"/>
                </a:moveTo>
                <a:cubicBezTo>
                  <a:pt x="256175" y="436588"/>
                  <a:pt x="260900" y="441314"/>
                  <a:pt x="260900" y="447143"/>
                </a:cubicBezTo>
                <a:cubicBezTo>
                  <a:pt x="260900" y="452972"/>
                  <a:pt x="256175" y="457698"/>
                  <a:pt x="250345" y="457698"/>
                </a:cubicBezTo>
                <a:cubicBezTo>
                  <a:pt x="244516" y="457698"/>
                  <a:pt x="239790" y="452972"/>
                  <a:pt x="239790" y="447143"/>
                </a:cubicBezTo>
                <a:cubicBezTo>
                  <a:pt x="239790" y="441314"/>
                  <a:pt x="244516" y="436588"/>
                  <a:pt x="250345" y="436588"/>
                </a:cubicBezTo>
                <a:close/>
                <a:moveTo>
                  <a:pt x="222099" y="436588"/>
                </a:moveTo>
                <a:cubicBezTo>
                  <a:pt x="227928" y="436588"/>
                  <a:pt x="232654" y="441314"/>
                  <a:pt x="232654" y="447143"/>
                </a:cubicBezTo>
                <a:cubicBezTo>
                  <a:pt x="232654" y="452972"/>
                  <a:pt x="227928" y="457698"/>
                  <a:pt x="222099" y="457698"/>
                </a:cubicBezTo>
                <a:cubicBezTo>
                  <a:pt x="216269" y="457698"/>
                  <a:pt x="211544" y="452972"/>
                  <a:pt x="211544" y="447143"/>
                </a:cubicBezTo>
                <a:cubicBezTo>
                  <a:pt x="211544" y="441314"/>
                  <a:pt x="216269" y="436588"/>
                  <a:pt x="222099" y="436588"/>
                </a:cubicBezTo>
                <a:close/>
                <a:moveTo>
                  <a:pt x="193854" y="436588"/>
                </a:moveTo>
                <a:cubicBezTo>
                  <a:pt x="199684" y="436588"/>
                  <a:pt x="204409" y="441314"/>
                  <a:pt x="204409" y="447143"/>
                </a:cubicBezTo>
                <a:cubicBezTo>
                  <a:pt x="204409" y="452972"/>
                  <a:pt x="199684" y="457698"/>
                  <a:pt x="193854" y="457698"/>
                </a:cubicBezTo>
                <a:cubicBezTo>
                  <a:pt x="188025" y="457698"/>
                  <a:pt x="183299" y="452972"/>
                  <a:pt x="183299" y="447143"/>
                </a:cubicBezTo>
                <a:cubicBezTo>
                  <a:pt x="183299" y="441314"/>
                  <a:pt x="188025" y="436588"/>
                  <a:pt x="193854" y="436588"/>
                </a:cubicBezTo>
                <a:close/>
                <a:moveTo>
                  <a:pt x="165608" y="436588"/>
                </a:moveTo>
                <a:cubicBezTo>
                  <a:pt x="171437" y="436588"/>
                  <a:pt x="176163" y="441314"/>
                  <a:pt x="176163" y="447143"/>
                </a:cubicBezTo>
                <a:cubicBezTo>
                  <a:pt x="176163" y="452972"/>
                  <a:pt x="171437" y="457698"/>
                  <a:pt x="165608" y="457698"/>
                </a:cubicBezTo>
                <a:cubicBezTo>
                  <a:pt x="159779" y="457698"/>
                  <a:pt x="155053" y="452972"/>
                  <a:pt x="155053" y="447143"/>
                </a:cubicBezTo>
                <a:cubicBezTo>
                  <a:pt x="155053" y="441314"/>
                  <a:pt x="159778" y="436588"/>
                  <a:pt x="165608" y="436588"/>
                </a:cubicBezTo>
                <a:close/>
                <a:moveTo>
                  <a:pt x="137363" y="436588"/>
                </a:moveTo>
                <a:cubicBezTo>
                  <a:pt x="143193" y="436588"/>
                  <a:pt x="147918" y="441314"/>
                  <a:pt x="147918" y="447143"/>
                </a:cubicBezTo>
                <a:cubicBezTo>
                  <a:pt x="147918" y="452972"/>
                  <a:pt x="143193" y="457698"/>
                  <a:pt x="137363" y="457698"/>
                </a:cubicBezTo>
                <a:cubicBezTo>
                  <a:pt x="131534" y="457698"/>
                  <a:pt x="126808" y="452972"/>
                  <a:pt x="126808" y="447143"/>
                </a:cubicBezTo>
                <a:cubicBezTo>
                  <a:pt x="126808" y="441314"/>
                  <a:pt x="131534" y="436588"/>
                  <a:pt x="137363" y="436588"/>
                </a:cubicBezTo>
                <a:close/>
                <a:moveTo>
                  <a:pt x="109117" y="436588"/>
                </a:moveTo>
                <a:cubicBezTo>
                  <a:pt x="114946" y="436588"/>
                  <a:pt x="119672" y="441314"/>
                  <a:pt x="119672" y="447143"/>
                </a:cubicBezTo>
                <a:cubicBezTo>
                  <a:pt x="119672" y="452972"/>
                  <a:pt x="114946" y="457698"/>
                  <a:pt x="109117" y="457698"/>
                </a:cubicBezTo>
                <a:cubicBezTo>
                  <a:pt x="103288" y="457698"/>
                  <a:pt x="98562" y="452972"/>
                  <a:pt x="98562" y="447143"/>
                </a:cubicBezTo>
                <a:cubicBezTo>
                  <a:pt x="98562" y="441314"/>
                  <a:pt x="103288" y="436588"/>
                  <a:pt x="109117" y="436588"/>
                </a:cubicBezTo>
                <a:close/>
                <a:moveTo>
                  <a:pt x="80872" y="436588"/>
                </a:moveTo>
                <a:cubicBezTo>
                  <a:pt x="86701" y="436588"/>
                  <a:pt x="91427" y="441314"/>
                  <a:pt x="91427" y="447143"/>
                </a:cubicBezTo>
                <a:cubicBezTo>
                  <a:pt x="91427" y="452972"/>
                  <a:pt x="86701" y="457698"/>
                  <a:pt x="80872" y="457698"/>
                </a:cubicBezTo>
                <a:cubicBezTo>
                  <a:pt x="75043" y="457698"/>
                  <a:pt x="70317" y="452972"/>
                  <a:pt x="70317" y="447143"/>
                </a:cubicBezTo>
                <a:cubicBezTo>
                  <a:pt x="70317" y="441314"/>
                  <a:pt x="75043" y="436588"/>
                  <a:pt x="80872" y="436588"/>
                </a:cubicBezTo>
                <a:close/>
                <a:moveTo>
                  <a:pt x="48260" y="422115"/>
                </a:moveTo>
                <a:lnTo>
                  <a:pt x="48827" y="422682"/>
                </a:lnTo>
                <a:lnTo>
                  <a:pt x="48717" y="422792"/>
                </a:lnTo>
                <a:close/>
                <a:moveTo>
                  <a:pt x="4924903" y="412358"/>
                </a:moveTo>
                <a:lnTo>
                  <a:pt x="4928343" y="415798"/>
                </a:lnTo>
                <a:lnTo>
                  <a:pt x="4920028" y="428130"/>
                </a:lnTo>
                <a:lnTo>
                  <a:pt x="4914579" y="422682"/>
                </a:lnTo>
                <a:cubicBezTo>
                  <a:pt x="4914579" y="416980"/>
                  <a:pt x="4919201" y="412358"/>
                  <a:pt x="4924903" y="412358"/>
                </a:cubicBezTo>
                <a:close/>
                <a:moveTo>
                  <a:pt x="4896656" y="412358"/>
                </a:moveTo>
                <a:cubicBezTo>
                  <a:pt x="4902358" y="412358"/>
                  <a:pt x="4906980" y="416980"/>
                  <a:pt x="4906980" y="422682"/>
                </a:cubicBezTo>
                <a:cubicBezTo>
                  <a:pt x="4906980" y="428383"/>
                  <a:pt x="4902358" y="433005"/>
                  <a:pt x="4896656" y="433005"/>
                </a:cubicBezTo>
                <a:cubicBezTo>
                  <a:pt x="4890955" y="433005"/>
                  <a:pt x="4886333" y="428383"/>
                  <a:pt x="4886333" y="422682"/>
                </a:cubicBezTo>
                <a:cubicBezTo>
                  <a:pt x="4886333" y="416980"/>
                  <a:pt x="4890955" y="412358"/>
                  <a:pt x="4896656" y="412358"/>
                </a:cubicBezTo>
                <a:close/>
                <a:moveTo>
                  <a:pt x="4868412" y="412358"/>
                </a:moveTo>
                <a:cubicBezTo>
                  <a:pt x="4874114" y="412358"/>
                  <a:pt x="4878736" y="416980"/>
                  <a:pt x="4878736" y="422682"/>
                </a:cubicBezTo>
                <a:cubicBezTo>
                  <a:pt x="4878736" y="428383"/>
                  <a:pt x="4874114" y="433005"/>
                  <a:pt x="4868412" y="433005"/>
                </a:cubicBezTo>
                <a:cubicBezTo>
                  <a:pt x="4862710" y="433005"/>
                  <a:pt x="4858088" y="428383"/>
                  <a:pt x="4858088" y="422682"/>
                </a:cubicBezTo>
                <a:cubicBezTo>
                  <a:pt x="4858088" y="416980"/>
                  <a:pt x="4862710" y="412358"/>
                  <a:pt x="4868412" y="412358"/>
                </a:cubicBezTo>
                <a:close/>
                <a:moveTo>
                  <a:pt x="4840166" y="412358"/>
                </a:moveTo>
                <a:cubicBezTo>
                  <a:pt x="4845867" y="412358"/>
                  <a:pt x="4850489" y="416980"/>
                  <a:pt x="4850489" y="422682"/>
                </a:cubicBezTo>
                <a:cubicBezTo>
                  <a:pt x="4850489" y="428383"/>
                  <a:pt x="4845867" y="433005"/>
                  <a:pt x="4840166" y="433005"/>
                </a:cubicBezTo>
                <a:cubicBezTo>
                  <a:pt x="4834464" y="433005"/>
                  <a:pt x="4829842" y="428383"/>
                  <a:pt x="4829842" y="422682"/>
                </a:cubicBezTo>
                <a:cubicBezTo>
                  <a:pt x="4829842" y="416980"/>
                  <a:pt x="4834464" y="412358"/>
                  <a:pt x="4840166" y="412358"/>
                </a:cubicBezTo>
                <a:close/>
                <a:moveTo>
                  <a:pt x="4811921" y="412358"/>
                </a:moveTo>
                <a:cubicBezTo>
                  <a:pt x="4817623" y="412358"/>
                  <a:pt x="4822245" y="416980"/>
                  <a:pt x="4822245" y="422682"/>
                </a:cubicBezTo>
                <a:cubicBezTo>
                  <a:pt x="4822245" y="428383"/>
                  <a:pt x="4817623" y="433005"/>
                  <a:pt x="4811921" y="433005"/>
                </a:cubicBezTo>
                <a:cubicBezTo>
                  <a:pt x="4806219" y="433005"/>
                  <a:pt x="4801597" y="428383"/>
                  <a:pt x="4801597" y="422682"/>
                </a:cubicBezTo>
                <a:cubicBezTo>
                  <a:pt x="4801597" y="416980"/>
                  <a:pt x="4806219" y="412358"/>
                  <a:pt x="4811921" y="412358"/>
                </a:cubicBezTo>
                <a:close/>
                <a:moveTo>
                  <a:pt x="4783675" y="412358"/>
                </a:moveTo>
                <a:cubicBezTo>
                  <a:pt x="4789376" y="412358"/>
                  <a:pt x="4793998" y="416980"/>
                  <a:pt x="4793998" y="422682"/>
                </a:cubicBezTo>
                <a:cubicBezTo>
                  <a:pt x="4793998" y="428383"/>
                  <a:pt x="4789376" y="433005"/>
                  <a:pt x="4783675" y="433005"/>
                </a:cubicBezTo>
                <a:cubicBezTo>
                  <a:pt x="4777973" y="433005"/>
                  <a:pt x="4773351" y="428383"/>
                  <a:pt x="4773351" y="422682"/>
                </a:cubicBezTo>
                <a:cubicBezTo>
                  <a:pt x="4773351" y="416980"/>
                  <a:pt x="4777973" y="412358"/>
                  <a:pt x="4783675" y="412358"/>
                </a:cubicBezTo>
                <a:close/>
                <a:moveTo>
                  <a:pt x="4755430" y="412358"/>
                </a:moveTo>
                <a:cubicBezTo>
                  <a:pt x="4761132" y="412358"/>
                  <a:pt x="4765754" y="416980"/>
                  <a:pt x="4765754" y="422682"/>
                </a:cubicBezTo>
                <a:cubicBezTo>
                  <a:pt x="4765754" y="428383"/>
                  <a:pt x="4761132" y="433005"/>
                  <a:pt x="4755430" y="433005"/>
                </a:cubicBezTo>
                <a:cubicBezTo>
                  <a:pt x="4749729" y="433005"/>
                  <a:pt x="4745107" y="428383"/>
                  <a:pt x="4745107" y="422682"/>
                </a:cubicBezTo>
                <a:cubicBezTo>
                  <a:pt x="4745107" y="416980"/>
                  <a:pt x="4749729" y="412358"/>
                  <a:pt x="4755430" y="412358"/>
                </a:cubicBezTo>
                <a:close/>
                <a:moveTo>
                  <a:pt x="4727184" y="412358"/>
                </a:moveTo>
                <a:cubicBezTo>
                  <a:pt x="4732885" y="412358"/>
                  <a:pt x="4737507" y="416980"/>
                  <a:pt x="4737507" y="422682"/>
                </a:cubicBezTo>
                <a:cubicBezTo>
                  <a:pt x="4737507" y="428383"/>
                  <a:pt x="4732885" y="433005"/>
                  <a:pt x="4727184" y="433005"/>
                </a:cubicBezTo>
                <a:cubicBezTo>
                  <a:pt x="4721482" y="433005"/>
                  <a:pt x="4716860" y="428383"/>
                  <a:pt x="4716860" y="422682"/>
                </a:cubicBezTo>
                <a:cubicBezTo>
                  <a:pt x="4716860" y="416980"/>
                  <a:pt x="4721482" y="412358"/>
                  <a:pt x="4727184" y="412358"/>
                </a:cubicBezTo>
                <a:close/>
                <a:moveTo>
                  <a:pt x="4698939" y="412358"/>
                </a:moveTo>
                <a:cubicBezTo>
                  <a:pt x="4704641" y="412358"/>
                  <a:pt x="4709263" y="416980"/>
                  <a:pt x="4709263" y="422682"/>
                </a:cubicBezTo>
                <a:cubicBezTo>
                  <a:pt x="4709263" y="428383"/>
                  <a:pt x="4704641" y="433005"/>
                  <a:pt x="4698939" y="433005"/>
                </a:cubicBezTo>
                <a:cubicBezTo>
                  <a:pt x="4693237" y="433005"/>
                  <a:pt x="4688616" y="428383"/>
                  <a:pt x="4688616" y="422682"/>
                </a:cubicBezTo>
                <a:cubicBezTo>
                  <a:pt x="4688616" y="416980"/>
                  <a:pt x="4693237" y="412358"/>
                  <a:pt x="4698939" y="412358"/>
                </a:cubicBezTo>
                <a:close/>
                <a:moveTo>
                  <a:pt x="4670693" y="412358"/>
                </a:moveTo>
                <a:cubicBezTo>
                  <a:pt x="4676394" y="412358"/>
                  <a:pt x="4681016" y="416980"/>
                  <a:pt x="4681016" y="422682"/>
                </a:cubicBezTo>
                <a:cubicBezTo>
                  <a:pt x="4681016" y="428383"/>
                  <a:pt x="4676394" y="433005"/>
                  <a:pt x="4670693" y="433005"/>
                </a:cubicBezTo>
                <a:cubicBezTo>
                  <a:pt x="4664991" y="433005"/>
                  <a:pt x="4660369" y="428383"/>
                  <a:pt x="4660369" y="422682"/>
                </a:cubicBezTo>
                <a:cubicBezTo>
                  <a:pt x="4660369" y="416980"/>
                  <a:pt x="4664991" y="412358"/>
                  <a:pt x="4670693" y="412358"/>
                </a:cubicBezTo>
                <a:close/>
                <a:moveTo>
                  <a:pt x="4642448" y="412358"/>
                </a:moveTo>
                <a:cubicBezTo>
                  <a:pt x="4648150" y="412358"/>
                  <a:pt x="4652772" y="416980"/>
                  <a:pt x="4652772" y="422682"/>
                </a:cubicBezTo>
                <a:cubicBezTo>
                  <a:pt x="4652772" y="428383"/>
                  <a:pt x="4648150" y="433005"/>
                  <a:pt x="4642448" y="433005"/>
                </a:cubicBezTo>
                <a:cubicBezTo>
                  <a:pt x="4636747" y="433005"/>
                  <a:pt x="4632124" y="428383"/>
                  <a:pt x="4632124" y="422682"/>
                </a:cubicBezTo>
                <a:cubicBezTo>
                  <a:pt x="4632124" y="416980"/>
                  <a:pt x="4636747" y="412358"/>
                  <a:pt x="4642448" y="412358"/>
                </a:cubicBezTo>
                <a:close/>
                <a:moveTo>
                  <a:pt x="4614202" y="412358"/>
                </a:moveTo>
                <a:cubicBezTo>
                  <a:pt x="4619903" y="412358"/>
                  <a:pt x="4624526" y="416980"/>
                  <a:pt x="4624526" y="422682"/>
                </a:cubicBezTo>
                <a:cubicBezTo>
                  <a:pt x="4624526" y="428383"/>
                  <a:pt x="4619903" y="433005"/>
                  <a:pt x="4614202" y="433005"/>
                </a:cubicBezTo>
                <a:cubicBezTo>
                  <a:pt x="4608500" y="433005"/>
                  <a:pt x="4603878" y="428383"/>
                  <a:pt x="4603878" y="422682"/>
                </a:cubicBezTo>
                <a:cubicBezTo>
                  <a:pt x="4603878" y="416980"/>
                  <a:pt x="4608500" y="412358"/>
                  <a:pt x="4614202" y="412358"/>
                </a:cubicBezTo>
                <a:close/>
                <a:moveTo>
                  <a:pt x="4585957" y="412358"/>
                </a:moveTo>
                <a:cubicBezTo>
                  <a:pt x="4591659" y="412358"/>
                  <a:pt x="4596281" y="416980"/>
                  <a:pt x="4596281" y="422682"/>
                </a:cubicBezTo>
                <a:cubicBezTo>
                  <a:pt x="4596281" y="428383"/>
                  <a:pt x="4591659" y="433005"/>
                  <a:pt x="4585957" y="433005"/>
                </a:cubicBezTo>
                <a:cubicBezTo>
                  <a:pt x="4580256" y="433005"/>
                  <a:pt x="4575633" y="428383"/>
                  <a:pt x="4575633" y="422682"/>
                </a:cubicBezTo>
                <a:cubicBezTo>
                  <a:pt x="4575633" y="416980"/>
                  <a:pt x="4580256" y="412358"/>
                  <a:pt x="4585957" y="412358"/>
                </a:cubicBezTo>
                <a:close/>
                <a:moveTo>
                  <a:pt x="4557711" y="412358"/>
                </a:moveTo>
                <a:cubicBezTo>
                  <a:pt x="4563412" y="412358"/>
                  <a:pt x="4568034" y="416980"/>
                  <a:pt x="4568034" y="422682"/>
                </a:cubicBezTo>
                <a:cubicBezTo>
                  <a:pt x="4568034" y="428383"/>
                  <a:pt x="4563412" y="433005"/>
                  <a:pt x="4557711" y="433005"/>
                </a:cubicBezTo>
                <a:cubicBezTo>
                  <a:pt x="4552009" y="433005"/>
                  <a:pt x="4547387" y="428383"/>
                  <a:pt x="4547387" y="422682"/>
                </a:cubicBezTo>
                <a:cubicBezTo>
                  <a:pt x="4547387" y="416980"/>
                  <a:pt x="4552009" y="412358"/>
                  <a:pt x="4557711" y="412358"/>
                </a:cubicBezTo>
                <a:close/>
                <a:moveTo>
                  <a:pt x="4529466" y="412358"/>
                </a:moveTo>
                <a:cubicBezTo>
                  <a:pt x="4535168" y="412358"/>
                  <a:pt x="4539790" y="416980"/>
                  <a:pt x="4539790" y="422682"/>
                </a:cubicBezTo>
                <a:cubicBezTo>
                  <a:pt x="4539790" y="428383"/>
                  <a:pt x="4535168" y="433005"/>
                  <a:pt x="4529466" y="433005"/>
                </a:cubicBezTo>
                <a:cubicBezTo>
                  <a:pt x="4523765" y="433005"/>
                  <a:pt x="4519143" y="428383"/>
                  <a:pt x="4519143" y="422682"/>
                </a:cubicBezTo>
                <a:cubicBezTo>
                  <a:pt x="4519143" y="416980"/>
                  <a:pt x="4523765" y="412358"/>
                  <a:pt x="4529466" y="412358"/>
                </a:cubicBezTo>
                <a:close/>
                <a:moveTo>
                  <a:pt x="4501220" y="412358"/>
                </a:moveTo>
                <a:cubicBezTo>
                  <a:pt x="4506922" y="412358"/>
                  <a:pt x="4511544" y="416980"/>
                  <a:pt x="4511544" y="422682"/>
                </a:cubicBezTo>
                <a:cubicBezTo>
                  <a:pt x="4511544" y="428383"/>
                  <a:pt x="4506922" y="433005"/>
                  <a:pt x="4501220" y="433005"/>
                </a:cubicBezTo>
                <a:cubicBezTo>
                  <a:pt x="4495518" y="433005"/>
                  <a:pt x="4490896" y="428383"/>
                  <a:pt x="4490896" y="422682"/>
                </a:cubicBezTo>
                <a:cubicBezTo>
                  <a:pt x="4490896" y="416980"/>
                  <a:pt x="4495518" y="412358"/>
                  <a:pt x="4501220" y="412358"/>
                </a:cubicBezTo>
                <a:close/>
                <a:moveTo>
                  <a:pt x="4472975" y="412358"/>
                </a:moveTo>
                <a:cubicBezTo>
                  <a:pt x="4478677" y="412358"/>
                  <a:pt x="4483299" y="416980"/>
                  <a:pt x="4483299" y="422682"/>
                </a:cubicBezTo>
                <a:cubicBezTo>
                  <a:pt x="4483299" y="428383"/>
                  <a:pt x="4478677" y="433005"/>
                  <a:pt x="4472975" y="433005"/>
                </a:cubicBezTo>
                <a:cubicBezTo>
                  <a:pt x="4467274" y="433005"/>
                  <a:pt x="4462652" y="428383"/>
                  <a:pt x="4462652" y="422682"/>
                </a:cubicBezTo>
                <a:cubicBezTo>
                  <a:pt x="4462652" y="416980"/>
                  <a:pt x="4467274" y="412358"/>
                  <a:pt x="4472975" y="412358"/>
                </a:cubicBezTo>
                <a:close/>
                <a:moveTo>
                  <a:pt x="4444729" y="412358"/>
                </a:moveTo>
                <a:cubicBezTo>
                  <a:pt x="4450430" y="412358"/>
                  <a:pt x="4455052" y="416980"/>
                  <a:pt x="4455052" y="422682"/>
                </a:cubicBezTo>
                <a:cubicBezTo>
                  <a:pt x="4455052" y="428383"/>
                  <a:pt x="4450430" y="433005"/>
                  <a:pt x="4444729" y="433005"/>
                </a:cubicBezTo>
                <a:cubicBezTo>
                  <a:pt x="4439027" y="433005"/>
                  <a:pt x="4434405" y="428383"/>
                  <a:pt x="4434405" y="422682"/>
                </a:cubicBezTo>
                <a:cubicBezTo>
                  <a:pt x="4434405" y="416980"/>
                  <a:pt x="4439027" y="412358"/>
                  <a:pt x="4444729" y="412358"/>
                </a:cubicBezTo>
                <a:close/>
                <a:moveTo>
                  <a:pt x="4416484" y="412358"/>
                </a:moveTo>
                <a:cubicBezTo>
                  <a:pt x="4422186" y="412358"/>
                  <a:pt x="4426808" y="416980"/>
                  <a:pt x="4426808" y="422682"/>
                </a:cubicBezTo>
                <a:cubicBezTo>
                  <a:pt x="4426808" y="428383"/>
                  <a:pt x="4422186" y="433005"/>
                  <a:pt x="4416484" y="433005"/>
                </a:cubicBezTo>
                <a:cubicBezTo>
                  <a:pt x="4410783" y="433005"/>
                  <a:pt x="4406161" y="428383"/>
                  <a:pt x="4406161" y="422682"/>
                </a:cubicBezTo>
                <a:cubicBezTo>
                  <a:pt x="4406161" y="416980"/>
                  <a:pt x="4410783" y="412358"/>
                  <a:pt x="4416484" y="412358"/>
                </a:cubicBezTo>
                <a:close/>
                <a:moveTo>
                  <a:pt x="4388238" y="412358"/>
                </a:moveTo>
                <a:cubicBezTo>
                  <a:pt x="4393940" y="412358"/>
                  <a:pt x="4398562" y="416980"/>
                  <a:pt x="4398562" y="422682"/>
                </a:cubicBezTo>
                <a:cubicBezTo>
                  <a:pt x="4398562" y="428383"/>
                  <a:pt x="4393940" y="433005"/>
                  <a:pt x="4388238" y="433005"/>
                </a:cubicBezTo>
                <a:cubicBezTo>
                  <a:pt x="4382536" y="433005"/>
                  <a:pt x="4377914" y="428383"/>
                  <a:pt x="4377914" y="422682"/>
                </a:cubicBezTo>
                <a:cubicBezTo>
                  <a:pt x="4377914" y="416980"/>
                  <a:pt x="4382536" y="412358"/>
                  <a:pt x="4388238" y="412358"/>
                </a:cubicBezTo>
                <a:close/>
                <a:moveTo>
                  <a:pt x="4359993" y="412358"/>
                </a:moveTo>
                <a:cubicBezTo>
                  <a:pt x="4365695" y="412358"/>
                  <a:pt x="4370317" y="416980"/>
                  <a:pt x="4370317" y="422682"/>
                </a:cubicBezTo>
                <a:cubicBezTo>
                  <a:pt x="4370317" y="428383"/>
                  <a:pt x="4365695" y="433005"/>
                  <a:pt x="4359993" y="433005"/>
                </a:cubicBezTo>
                <a:cubicBezTo>
                  <a:pt x="4354292" y="433005"/>
                  <a:pt x="4349670" y="428383"/>
                  <a:pt x="4349670" y="422682"/>
                </a:cubicBezTo>
                <a:cubicBezTo>
                  <a:pt x="4349670" y="416980"/>
                  <a:pt x="4354292" y="412358"/>
                  <a:pt x="4359993" y="412358"/>
                </a:cubicBezTo>
                <a:close/>
                <a:moveTo>
                  <a:pt x="4331747" y="412358"/>
                </a:moveTo>
                <a:cubicBezTo>
                  <a:pt x="4337448" y="412358"/>
                  <a:pt x="4342071" y="416980"/>
                  <a:pt x="4342071" y="422682"/>
                </a:cubicBezTo>
                <a:cubicBezTo>
                  <a:pt x="4342071" y="428383"/>
                  <a:pt x="4337448" y="433005"/>
                  <a:pt x="4331747" y="433005"/>
                </a:cubicBezTo>
                <a:cubicBezTo>
                  <a:pt x="4326045" y="433005"/>
                  <a:pt x="4321423" y="428383"/>
                  <a:pt x="4321423" y="422682"/>
                </a:cubicBezTo>
                <a:cubicBezTo>
                  <a:pt x="4321423" y="416980"/>
                  <a:pt x="4326045" y="412358"/>
                  <a:pt x="4331747" y="412358"/>
                </a:cubicBezTo>
                <a:close/>
                <a:moveTo>
                  <a:pt x="4303502" y="412358"/>
                </a:moveTo>
                <a:cubicBezTo>
                  <a:pt x="4309204" y="412358"/>
                  <a:pt x="4313826" y="416980"/>
                  <a:pt x="4313826" y="422682"/>
                </a:cubicBezTo>
                <a:cubicBezTo>
                  <a:pt x="4313826" y="428383"/>
                  <a:pt x="4309204" y="433005"/>
                  <a:pt x="4303502" y="433005"/>
                </a:cubicBezTo>
                <a:cubicBezTo>
                  <a:pt x="4297801" y="433005"/>
                  <a:pt x="4293179" y="428383"/>
                  <a:pt x="4293179" y="422682"/>
                </a:cubicBezTo>
                <a:cubicBezTo>
                  <a:pt x="4293179" y="416980"/>
                  <a:pt x="4297801" y="412358"/>
                  <a:pt x="4303502" y="412358"/>
                </a:cubicBezTo>
                <a:close/>
                <a:moveTo>
                  <a:pt x="4275256" y="412358"/>
                </a:moveTo>
                <a:cubicBezTo>
                  <a:pt x="4280958" y="412358"/>
                  <a:pt x="4285580" y="416980"/>
                  <a:pt x="4285580" y="422682"/>
                </a:cubicBezTo>
                <a:cubicBezTo>
                  <a:pt x="4285580" y="428383"/>
                  <a:pt x="4280958" y="433005"/>
                  <a:pt x="4275256" y="433005"/>
                </a:cubicBezTo>
                <a:cubicBezTo>
                  <a:pt x="4269555" y="433005"/>
                  <a:pt x="4264932" y="428383"/>
                  <a:pt x="4264932" y="422682"/>
                </a:cubicBezTo>
                <a:cubicBezTo>
                  <a:pt x="4264932" y="416980"/>
                  <a:pt x="4269555" y="412358"/>
                  <a:pt x="4275256" y="412358"/>
                </a:cubicBezTo>
                <a:close/>
                <a:moveTo>
                  <a:pt x="4247011" y="412358"/>
                </a:moveTo>
                <a:cubicBezTo>
                  <a:pt x="4252713" y="412358"/>
                  <a:pt x="4257335" y="416980"/>
                  <a:pt x="4257335" y="422682"/>
                </a:cubicBezTo>
                <a:cubicBezTo>
                  <a:pt x="4257335" y="428383"/>
                  <a:pt x="4252713" y="433005"/>
                  <a:pt x="4247011" y="433005"/>
                </a:cubicBezTo>
                <a:cubicBezTo>
                  <a:pt x="4241310" y="433005"/>
                  <a:pt x="4236688" y="428383"/>
                  <a:pt x="4236688" y="422682"/>
                </a:cubicBezTo>
                <a:cubicBezTo>
                  <a:pt x="4236688" y="416980"/>
                  <a:pt x="4241310" y="412358"/>
                  <a:pt x="4247011" y="412358"/>
                </a:cubicBezTo>
                <a:close/>
                <a:moveTo>
                  <a:pt x="4218765" y="412358"/>
                </a:moveTo>
                <a:cubicBezTo>
                  <a:pt x="4224467" y="412358"/>
                  <a:pt x="4229089" y="416980"/>
                  <a:pt x="4229089" y="422682"/>
                </a:cubicBezTo>
                <a:cubicBezTo>
                  <a:pt x="4229089" y="428383"/>
                  <a:pt x="4224467" y="433005"/>
                  <a:pt x="4218765" y="433005"/>
                </a:cubicBezTo>
                <a:cubicBezTo>
                  <a:pt x="4213063" y="433005"/>
                  <a:pt x="4208441" y="428383"/>
                  <a:pt x="4208441" y="422682"/>
                </a:cubicBezTo>
                <a:cubicBezTo>
                  <a:pt x="4208441" y="416980"/>
                  <a:pt x="4213063" y="412358"/>
                  <a:pt x="4218765" y="412358"/>
                </a:cubicBezTo>
                <a:close/>
                <a:moveTo>
                  <a:pt x="4190520" y="412358"/>
                </a:moveTo>
                <a:cubicBezTo>
                  <a:pt x="4196222" y="412358"/>
                  <a:pt x="4200844" y="416980"/>
                  <a:pt x="4200844" y="422682"/>
                </a:cubicBezTo>
                <a:cubicBezTo>
                  <a:pt x="4200844" y="428383"/>
                  <a:pt x="4196222" y="433005"/>
                  <a:pt x="4190520" y="433005"/>
                </a:cubicBezTo>
                <a:cubicBezTo>
                  <a:pt x="4184819" y="433005"/>
                  <a:pt x="4180197" y="428383"/>
                  <a:pt x="4180197" y="422682"/>
                </a:cubicBezTo>
                <a:cubicBezTo>
                  <a:pt x="4180197" y="416980"/>
                  <a:pt x="4184819" y="412358"/>
                  <a:pt x="4190520" y="412358"/>
                </a:cubicBezTo>
                <a:close/>
                <a:moveTo>
                  <a:pt x="4162274" y="412358"/>
                </a:moveTo>
                <a:cubicBezTo>
                  <a:pt x="4167976" y="412358"/>
                  <a:pt x="4172598" y="416980"/>
                  <a:pt x="4172598" y="422682"/>
                </a:cubicBezTo>
                <a:cubicBezTo>
                  <a:pt x="4172598" y="428383"/>
                  <a:pt x="4167976" y="433005"/>
                  <a:pt x="4162274" y="433005"/>
                </a:cubicBezTo>
                <a:cubicBezTo>
                  <a:pt x="4156573" y="433005"/>
                  <a:pt x="4151951" y="428383"/>
                  <a:pt x="4151951" y="422682"/>
                </a:cubicBezTo>
                <a:cubicBezTo>
                  <a:pt x="4151951" y="416980"/>
                  <a:pt x="4156573" y="412358"/>
                  <a:pt x="4162274" y="412358"/>
                </a:cubicBezTo>
                <a:close/>
                <a:moveTo>
                  <a:pt x="4134030" y="412358"/>
                </a:moveTo>
                <a:cubicBezTo>
                  <a:pt x="4139731" y="412358"/>
                  <a:pt x="4144353" y="416980"/>
                  <a:pt x="4144353" y="422682"/>
                </a:cubicBezTo>
                <a:cubicBezTo>
                  <a:pt x="4144353" y="428383"/>
                  <a:pt x="4139731" y="433005"/>
                  <a:pt x="4134030" y="433005"/>
                </a:cubicBezTo>
                <a:cubicBezTo>
                  <a:pt x="4128328" y="433005"/>
                  <a:pt x="4123706" y="428383"/>
                  <a:pt x="4123706" y="422682"/>
                </a:cubicBezTo>
                <a:cubicBezTo>
                  <a:pt x="4123706" y="416980"/>
                  <a:pt x="4128328" y="412358"/>
                  <a:pt x="4134030" y="412358"/>
                </a:cubicBezTo>
                <a:close/>
                <a:moveTo>
                  <a:pt x="4105783" y="412358"/>
                </a:moveTo>
                <a:cubicBezTo>
                  <a:pt x="4111485" y="412358"/>
                  <a:pt x="4116107" y="416980"/>
                  <a:pt x="4116107" y="422682"/>
                </a:cubicBezTo>
                <a:cubicBezTo>
                  <a:pt x="4116107" y="428383"/>
                  <a:pt x="4111485" y="433005"/>
                  <a:pt x="4105783" y="433005"/>
                </a:cubicBezTo>
                <a:cubicBezTo>
                  <a:pt x="4100082" y="433005"/>
                  <a:pt x="4095460" y="428383"/>
                  <a:pt x="4095460" y="422682"/>
                </a:cubicBezTo>
                <a:cubicBezTo>
                  <a:pt x="4095460" y="416980"/>
                  <a:pt x="4100082" y="412358"/>
                  <a:pt x="4105783" y="412358"/>
                </a:cubicBezTo>
                <a:close/>
                <a:moveTo>
                  <a:pt x="4077539" y="412358"/>
                </a:moveTo>
                <a:cubicBezTo>
                  <a:pt x="4083240" y="412358"/>
                  <a:pt x="4087862" y="416980"/>
                  <a:pt x="4087862" y="422682"/>
                </a:cubicBezTo>
                <a:cubicBezTo>
                  <a:pt x="4087862" y="428383"/>
                  <a:pt x="4083240" y="433005"/>
                  <a:pt x="4077539" y="433005"/>
                </a:cubicBezTo>
                <a:cubicBezTo>
                  <a:pt x="4071837" y="433005"/>
                  <a:pt x="4067215" y="428383"/>
                  <a:pt x="4067215" y="422682"/>
                </a:cubicBezTo>
                <a:cubicBezTo>
                  <a:pt x="4067215" y="416980"/>
                  <a:pt x="4071837" y="412358"/>
                  <a:pt x="4077539" y="412358"/>
                </a:cubicBezTo>
                <a:close/>
                <a:moveTo>
                  <a:pt x="4049292" y="412358"/>
                </a:moveTo>
                <a:cubicBezTo>
                  <a:pt x="4054994" y="412358"/>
                  <a:pt x="4059616" y="416980"/>
                  <a:pt x="4059616" y="422682"/>
                </a:cubicBezTo>
                <a:cubicBezTo>
                  <a:pt x="4059616" y="428383"/>
                  <a:pt x="4054994" y="433005"/>
                  <a:pt x="4049292" y="433005"/>
                </a:cubicBezTo>
                <a:cubicBezTo>
                  <a:pt x="4043591" y="433005"/>
                  <a:pt x="4038969" y="428383"/>
                  <a:pt x="4038969" y="422682"/>
                </a:cubicBezTo>
                <a:cubicBezTo>
                  <a:pt x="4038969" y="416980"/>
                  <a:pt x="4043591" y="412358"/>
                  <a:pt x="4049292" y="412358"/>
                </a:cubicBezTo>
                <a:close/>
                <a:moveTo>
                  <a:pt x="4021048" y="412358"/>
                </a:moveTo>
                <a:cubicBezTo>
                  <a:pt x="4026749" y="412358"/>
                  <a:pt x="4031371" y="416980"/>
                  <a:pt x="4031371" y="422682"/>
                </a:cubicBezTo>
                <a:cubicBezTo>
                  <a:pt x="4031371" y="428383"/>
                  <a:pt x="4026749" y="433005"/>
                  <a:pt x="4021048" y="433005"/>
                </a:cubicBezTo>
                <a:cubicBezTo>
                  <a:pt x="4015346" y="433005"/>
                  <a:pt x="4010724" y="428383"/>
                  <a:pt x="4010724" y="422682"/>
                </a:cubicBezTo>
                <a:cubicBezTo>
                  <a:pt x="4010724" y="416980"/>
                  <a:pt x="4015346" y="412358"/>
                  <a:pt x="4021048" y="412358"/>
                </a:cubicBezTo>
                <a:close/>
                <a:moveTo>
                  <a:pt x="3992801" y="412358"/>
                </a:moveTo>
                <a:cubicBezTo>
                  <a:pt x="3998503" y="412358"/>
                  <a:pt x="4003125" y="416980"/>
                  <a:pt x="4003125" y="422682"/>
                </a:cubicBezTo>
                <a:cubicBezTo>
                  <a:pt x="4003125" y="428383"/>
                  <a:pt x="3998503" y="433005"/>
                  <a:pt x="3992801" y="433005"/>
                </a:cubicBezTo>
                <a:cubicBezTo>
                  <a:pt x="3987100" y="433005"/>
                  <a:pt x="3982478" y="428383"/>
                  <a:pt x="3982478" y="422682"/>
                </a:cubicBezTo>
                <a:cubicBezTo>
                  <a:pt x="3982478" y="416980"/>
                  <a:pt x="3987100" y="412358"/>
                  <a:pt x="3992801" y="412358"/>
                </a:cubicBezTo>
                <a:close/>
                <a:moveTo>
                  <a:pt x="3964557" y="412358"/>
                </a:moveTo>
                <a:cubicBezTo>
                  <a:pt x="3970258" y="412358"/>
                  <a:pt x="3974880" y="416980"/>
                  <a:pt x="3974880" y="422682"/>
                </a:cubicBezTo>
                <a:cubicBezTo>
                  <a:pt x="3974880" y="428383"/>
                  <a:pt x="3970258" y="433005"/>
                  <a:pt x="3964557" y="433005"/>
                </a:cubicBezTo>
                <a:cubicBezTo>
                  <a:pt x="3958855" y="433005"/>
                  <a:pt x="3954233" y="428383"/>
                  <a:pt x="3954233" y="422682"/>
                </a:cubicBezTo>
                <a:cubicBezTo>
                  <a:pt x="3954233" y="416980"/>
                  <a:pt x="3958855" y="412358"/>
                  <a:pt x="3964557" y="412358"/>
                </a:cubicBezTo>
                <a:close/>
                <a:moveTo>
                  <a:pt x="3936310" y="412358"/>
                </a:moveTo>
                <a:cubicBezTo>
                  <a:pt x="3942012" y="412358"/>
                  <a:pt x="3946634" y="416980"/>
                  <a:pt x="3946634" y="422682"/>
                </a:cubicBezTo>
                <a:cubicBezTo>
                  <a:pt x="3946634" y="428383"/>
                  <a:pt x="3942012" y="433005"/>
                  <a:pt x="3936310" y="433005"/>
                </a:cubicBezTo>
                <a:cubicBezTo>
                  <a:pt x="3930609" y="433005"/>
                  <a:pt x="3925987" y="428383"/>
                  <a:pt x="3925987" y="422682"/>
                </a:cubicBezTo>
                <a:cubicBezTo>
                  <a:pt x="3925987" y="416980"/>
                  <a:pt x="3930609" y="412358"/>
                  <a:pt x="3936310" y="412358"/>
                </a:cubicBezTo>
                <a:close/>
                <a:moveTo>
                  <a:pt x="3908066" y="412358"/>
                </a:moveTo>
                <a:cubicBezTo>
                  <a:pt x="3913767" y="412358"/>
                  <a:pt x="3918389" y="416980"/>
                  <a:pt x="3918389" y="422682"/>
                </a:cubicBezTo>
                <a:cubicBezTo>
                  <a:pt x="3918389" y="428383"/>
                  <a:pt x="3913767" y="433005"/>
                  <a:pt x="3908066" y="433005"/>
                </a:cubicBezTo>
                <a:cubicBezTo>
                  <a:pt x="3902364" y="433005"/>
                  <a:pt x="3897742" y="428383"/>
                  <a:pt x="3897742" y="422682"/>
                </a:cubicBezTo>
                <a:cubicBezTo>
                  <a:pt x="3897742" y="416980"/>
                  <a:pt x="3902364" y="412358"/>
                  <a:pt x="3908066" y="412358"/>
                </a:cubicBezTo>
                <a:close/>
                <a:moveTo>
                  <a:pt x="3879819" y="412358"/>
                </a:moveTo>
                <a:cubicBezTo>
                  <a:pt x="3885521" y="412358"/>
                  <a:pt x="3890143" y="416980"/>
                  <a:pt x="3890143" y="422682"/>
                </a:cubicBezTo>
                <a:cubicBezTo>
                  <a:pt x="3890143" y="428383"/>
                  <a:pt x="3885521" y="433005"/>
                  <a:pt x="3879819" y="433005"/>
                </a:cubicBezTo>
                <a:cubicBezTo>
                  <a:pt x="3874118" y="433005"/>
                  <a:pt x="3869496" y="428383"/>
                  <a:pt x="3869496" y="422682"/>
                </a:cubicBezTo>
                <a:cubicBezTo>
                  <a:pt x="3869496" y="416980"/>
                  <a:pt x="3874118" y="412358"/>
                  <a:pt x="3879819" y="412358"/>
                </a:cubicBezTo>
                <a:close/>
                <a:moveTo>
                  <a:pt x="3851575" y="412358"/>
                </a:moveTo>
                <a:cubicBezTo>
                  <a:pt x="3857276" y="412358"/>
                  <a:pt x="3861898" y="416980"/>
                  <a:pt x="3861898" y="422682"/>
                </a:cubicBezTo>
                <a:cubicBezTo>
                  <a:pt x="3861898" y="428383"/>
                  <a:pt x="3857276" y="433005"/>
                  <a:pt x="3851575" y="433005"/>
                </a:cubicBezTo>
                <a:cubicBezTo>
                  <a:pt x="3845873" y="433005"/>
                  <a:pt x="3841251" y="428383"/>
                  <a:pt x="3841251" y="422682"/>
                </a:cubicBezTo>
                <a:cubicBezTo>
                  <a:pt x="3841251" y="416980"/>
                  <a:pt x="3845873" y="412358"/>
                  <a:pt x="3851575" y="412358"/>
                </a:cubicBezTo>
                <a:close/>
                <a:moveTo>
                  <a:pt x="3823328" y="412358"/>
                </a:moveTo>
                <a:cubicBezTo>
                  <a:pt x="3829030" y="412358"/>
                  <a:pt x="3833652" y="416980"/>
                  <a:pt x="3833652" y="422682"/>
                </a:cubicBezTo>
                <a:cubicBezTo>
                  <a:pt x="3833652" y="428383"/>
                  <a:pt x="3829030" y="433005"/>
                  <a:pt x="3823328" y="433005"/>
                </a:cubicBezTo>
                <a:cubicBezTo>
                  <a:pt x="3817627" y="433005"/>
                  <a:pt x="3813005" y="428383"/>
                  <a:pt x="3813005" y="422682"/>
                </a:cubicBezTo>
                <a:cubicBezTo>
                  <a:pt x="3813005" y="416980"/>
                  <a:pt x="3817627" y="412358"/>
                  <a:pt x="3823328" y="412358"/>
                </a:cubicBezTo>
                <a:close/>
                <a:moveTo>
                  <a:pt x="3795084" y="412358"/>
                </a:moveTo>
                <a:cubicBezTo>
                  <a:pt x="3800785" y="412358"/>
                  <a:pt x="3805407" y="416980"/>
                  <a:pt x="3805407" y="422682"/>
                </a:cubicBezTo>
                <a:cubicBezTo>
                  <a:pt x="3805407" y="428383"/>
                  <a:pt x="3800785" y="433005"/>
                  <a:pt x="3795084" y="433005"/>
                </a:cubicBezTo>
                <a:cubicBezTo>
                  <a:pt x="3789382" y="433005"/>
                  <a:pt x="3784760" y="428383"/>
                  <a:pt x="3784760" y="422682"/>
                </a:cubicBezTo>
                <a:cubicBezTo>
                  <a:pt x="3784760" y="416980"/>
                  <a:pt x="3789382" y="412358"/>
                  <a:pt x="3795084" y="412358"/>
                </a:cubicBezTo>
                <a:close/>
                <a:moveTo>
                  <a:pt x="3766837" y="412358"/>
                </a:moveTo>
                <a:cubicBezTo>
                  <a:pt x="3772539" y="412358"/>
                  <a:pt x="3777161" y="416980"/>
                  <a:pt x="3777161" y="422682"/>
                </a:cubicBezTo>
                <a:cubicBezTo>
                  <a:pt x="3777161" y="428383"/>
                  <a:pt x="3772539" y="433005"/>
                  <a:pt x="3766837" y="433005"/>
                </a:cubicBezTo>
                <a:cubicBezTo>
                  <a:pt x="3761136" y="433005"/>
                  <a:pt x="3756514" y="428383"/>
                  <a:pt x="3756514" y="422682"/>
                </a:cubicBezTo>
                <a:cubicBezTo>
                  <a:pt x="3756514" y="416980"/>
                  <a:pt x="3761136" y="412358"/>
                  <a:pt x="3766837" y="412358"/>
                </a:cubicBezTo>
                <a:close/>
                <a:moveTo>
                  <a:pt x="3738593" y="412358"/>
                </a:moveTo>
                <a:cubicBezTo>
                  <a:pt x="3744294" y="412358"/>
                  <a:pt x="3748916" y="416980"/>
                  <a:pt x="3748916" y="422682"/>
                </a:cubicBezTo>
                <a:cubicBezTo>
                  <a:pt x="3748916" y="428383"/>
                  <a:pt x="3744294" y="433005"/>
                  <a:pt x="3738593" y="433005"/>
                </a:cubicBezTo>
                <a:cubicBezTo>
                  <a:pt x="3732891" y="433005"/>
                  <a:pt x="3728269" y="428383"/>
                  <a:pt x="3728269" y="422682"/>
                </a:cubicBezTo>
                <a:cubicBezTo>
                  <a:pt x="3728269" y="416980"/>
                  <a:pt x="3732891" y="412358"/>
                  <a:pt x="3738593" y="412358"/>
                </a:cubicBezTo>
                <a:close/>
                <a:moveTo>
                  <a:pt x="3710346" y="412358"/>
                </a:moveTo>
                <a:cubicBezTo>
                  <a:pt x="3716048" y="412358"/>
                  <a:pt x="3720670" y="416980"/>
                  <a:pt x="3720670" y="422682"/>
                </a:cubicBezTo>
                <a:cubicBezTo>
                  <a:pt x="3720670" y="428383"/>
                  <a:pt x="3716048" y="433005"/>
                  <a:pt x="3710346" y="433005"/>
                </a:cubicBezTo>
                <a:cubicBezTo>
                  <a:pt x="3704645" y="433005"/>
                  <a:pt x="3700023" y="428383"/>
                  <a:pt x="3700023" y="422682"/>
                </a:cubicBezTo>
                <a:cubicBezTo>
                  <a:pt x="3700023" y="416980"/>
                  <a:pt x="3704645" y="412358"/>
                  <a:pt x="3710346" y="412358"/>
                </a:cubicBezTo>
                <a:close/>
                <a:moveTo>
                  <a:pt x="3682102" y="412358"/>
                </a:moveTo>
                <a:cubicBezTo>
                  <a:pt x="3687803" y="412358"/>
                  <a:pt x="3692425" y="416980"/>
                  <a:pt x="3692425" y="422682"/>
                </a:cubicBezTo>
                <a:cubicBezTo>
                  <a:pt x="3692425" y="428383"/>
                  <a:pt x="3687803" y="433005"/>
                  <a:pt x="3682102" y="433005"/>
                </a:cubicBezTo>
                <a:cubicBezTo>
                  <a:pt x="3676400" y="433005"/>
                  <a:pt x="3671778" y="428383"/>
                  <a:pt x="3671778" y="422682"/>
                </a:cubicBezTo>
                <a:cubicBezTo>
                  <a:pt x="3671778" y="416980"/>
                  <a:pt x="3676400" y="412358"/>
                  <a:pt x="3682102" y="412358"/>
                </a:cubicBezTo>
                <a:close/>
                <a:moveTo>
                  <a:pt x="3653855" y="412358"/>
                </a:moveTo>
                <a:cubicBezTo>
                  <a:pt x="3659557" y="412358"/>
                  <a:pt x="3664179" y="416980"/>
                  <a:pt x="3664179" y="422682"/>
                </a:cubicBezTo>
                <a:cubicBezTo>
                  <a:pt x="3664179" y="428383"/>
                  <a:pt x="3659557" y="433005"/>
                  <a:pt x="3653855" y="433005"/>
                </a:cubicBezTo>
                <a:cubicBezTo>
                  <a:pt x="3648154" y="433005"/>
                  <a:pt x="3643532" y="428383"/>
                  <a:pt x="3643532" y="422682"/>
                </a:cubicBezTo>
                <a:cubicBezTo>
                  <a:pt x="3643532" y="416980"/>
                  <a:pt x="3648154" y="412358"/>
                  <a:pt x="3653855" y="412358"/>
                </a:cubicBezTo>
                <a:close/>
                <a:moveTo>
                  <a:pt x="3625611" y="412358"/>
                </a:moveTo>
                <a:cubicBezTo>
                  <a:pt x="3631312" y="412358"/>
                  <a:pt x="3635935" y="416980"/>
                  <a:pt x="3635935" y="422682"/>
                </a:cubicBezTo>
                <a:cubicBezTo>
                  <a:pt x="3635935" y="428383"/>
                  <a:pt x="3631312" y="433005"/>
                  <a:pt x="3625611" y="433005"/>
                </a:cubicBezTo>
                <a:cubicBezTo>
                  <a:pt x="3619909" y="433005"/>
                  <a:pt x="3615287" y="428383"/>
                  <a:pt x="3615287" y="422682"/>
                </a:cubicBezTo>
                <a:cubicBezTo>
                  <a:pt x="3615287" y="416980"/>
                  <a:pt x="3619909" y="412358"/>
                  <a:pt x="3625611" y="412358"/>
                </a:cubicBezTo>
                <a:close/>
                <a:moveTo>
                  <a:pt x="3597364" y="412358"/>
                </a:moveTo>
                <a:cubicBezTo>
                  <a:pt x="3603066" y="412358"/>
                  <a:pt x="3607688" y="416980"/>
                  <a:pt x="3607688" y="422682"/>
                </a:cubicBezTo>
                <a:cubicBezTo>
                  <a:pt x="3607688" y="428383"/>
                  <a:pt x="3603066" y="433005"/>
                  <a:pt x="3597364" y="433005"/>
                </a:cubicBezTo>
                <a:cubicBezTo>
                  <a:pt x="3591663" y="433005"/>
                  <a:pt x="3587041" y="428383"/>
                  <a:pt x="3587041" y="422682"/>
                </a:cubicBezTo>
                <a:cubicBezTo>
                  <a:pt x="3587041" y="416980"/>
                  <a:pt x="3591663" y="412358"/>
                  <a:pt x="3597364" y="412358"/>
                </a:cubicBezTo>
                <a:close/>
                <a:moveTo>
                  <a:pt x="3569120" y="412358"/>
                </a:moveTo>
                <a:cubicBezTo>
                  <a:pt x="3574821" y="412358"/>
                  <a:pt x="3579443" y="416980"/>
                  <a:pt x="3579443" y="422682"/>
                </a:cubicBezTo>
                <a:cubicBezTo>
                  <a:pt x="3579443" y="428383"/>
                  <a:pt x="3574821" y="433005"/>
                  <a:pt x="3569120" y="433005"/>
                </a:cubicBezTo>
                <a:cubicBezTo>
                  <a:pt x="3563418" y="433005"/>
                  <a:pt x="3558796" y="428383"/>
                  <a:pt x="3558796" y="422682"/>
                </a:cubicBezTo>
                <a:cubicBezTo>
                  <a:pt x="3558796" y="416980"/>
                  <a:pt x="3563418" y="412358"/>
                  <a:pt x="3569120" y="412358"/>
                </a:cubicBezTo>
                <a:close/>
                <a:moveTo>
                  <a:pt x="3540874" y="412358"/>
                </a:moveTo>
                <a:cubicBezTo>
                  <a:pt x="3546575" y="412358"/>
                  <a:pt x="3551197" y="416980"/>
                  <a:pt x="3551197" y="422682"/>
                </a:cubicBezTo>
                <a:cubicBezTo>
                  <a:pt x="3551197" y="428383"/>
                  <a:pt x="3546575" y="433005"/>
                  <a:pt x="3540874" y="433005"/>
                </a:cubicBezTo>
                <a:cubicBezTo>
                  <a:pt x="3535172" y="433005"/>
                  <a:pt x="3530550" y="428383"/>
                  <a:pt x="3530550" y="422682"/>
                </a:cubicBezTo>
                <a:cubicBezTo>
                  <a:pt x="3530550" y="416980"/>
                  <a:pt x="3535172" y="412358"/>
                  <a:pt x="3540874" y="412358"/>
                </a:cubicBezTo>
                <a:close/>
                <a:moveTo>
                  <a:pt x="3512629" y="412358"/>
                </a:moveTo>
                <a:cubicBezTo>
                  <a:pt x="3518331" y="412358"/>
                  <a:pt x="3522953" y="416980"/>
                  <a:pt x="3522953" y="422682"/>
                </a:cubicBezTo>
                <a:cubicBezTo>
                  <a:pt x="3522953" y="428383"/>
                  <a:pt x="3518331" y="433005"/>
                  <a:pt x="3512629" y="433005"/>
                </a:cubicBezTo>
                <a:cubicBezTo>
                  <a:pt x="3506927" y="433005"/>
                  <a:pt x="3502305" y="428383"/>
                  <a:pt x="3502305" y="422682"/>
                </a:cubicBezTo>
                <a:cubicBezTo>
                  <a:pt x="3502305" y="416980"/>
                  <a:pt x="3506927" y="412358"/>
                  <a:pt x="3512629" y="412358"/>
                </a:cubicBezTo>
                <a:close/>
                <a:moveTo>
                  <a:pt x="3484383" y="412358"/>
                </a:moveTo>
                <a:cubicBezTo>
                  <a:pt x="3490084" y="412358"/>
                  <a:pt x="3494706" y="416980"/>
                  <a:pt x="3494706" y="422682"/>
                </a:cubicBezTo>
                <a:cubicBezTo>
                  <a:pt x="3494706" y="428383"/>
                  <a:pt x="3490084" y="433005"/>
                  <a:pt x="3484383" y="433005"/>
                </a:cubicBezTo>
                <a:cubicBezTo>
                  <a:pt x="3478681" y="433005"/>
                  <a:pt x="3474059" y="428383"/>
                  <a:pt x="3474059" y="422682"/>
                </a:cubicBezTo>
                <a:cubicBezTo>
                  <a:pt x="3474059" y="416980"/>
                  <a:pt x="3478681" y="412358"/>
                  <a:pt x="3484383" y="412358"/>
                </a:cubicBezTo>
                <a:close/>
                <a:moveTo>
                  <a:pt x="3456137" y="412358"/>
                </a:moveTo>
                <a:cubicBezTo>
                  <a:pt x="3461839" y="412358"/>
                  <a:pt x="3466461" y="416980"/>
                  <a:pt x="3466461" y="422682"/>
                </a:cubicBezTo>
                <a:cubicBezTo>
                  <a:pt x="3466461" y="428383"/>
                  <a:pt x="3461839" y="433005"/>
                  <a:pt x="3456137" y="433005"/>
                </a:cubicBezTo>
                <a:cubicBezTo>
                  <a:pt x="3450436" y="433005"/>
                  <a:pt x="3445814" y="428383"/>
                  <a:pt x="3445814" y="422682"/>
                </a:cubicBezTo>
                <a:cubicBezTo>
                  <a:pt x="3445814" y="416980"/>
                  <a:pt x="3450436" y="412358"/>
                  <a:pt x="3456137" y="412358"/>
                </a:cubicBezTo>
                <a:close/>
                <a:moveTo>
                  <a:pt x="3427892" y="412358"/>
                </a:moveTo>
                <a:cubicBezTo>
                  <a:pt x="3433593" y="412358"/>
                  <a:pt x="3438215" y="416980"/>
                  <a:pt x="3438215" y="422682"/>
                </a:cubicBezTo>
                <a:cubicBezTo>
                  <a:pt x="3438215" y="428383"/>
                  <a:pt x="3433593" y="433005"/>
                  <a:pt x="3427892" y="433005"/>
                </a:cubicBezTo>
                <a:cubicBezTo>
                  <a:pt x="3422190" y="433005"/>
                  <a:pt x="3417568" y="428383"/>
                  <a:pt x="3417568" y="422682"/>
                </a:cubicBezTo>
                <a:cubicBezTo>
                  <a:pt x="3417568" y="416980"/>
                  <a:pt x="3422190" y="412358"/>
                  <a:pt x="3427892" y="412358"/>
                </a:cubicBezTo>
                <a:close/>
                <a:moveTo>
                  <a:pt x="3399647" y="412358"/>
                </a:moveTo>
                <a:cubicBezTo>
                  <a:pt x="3405348" y="412358"/>
                  <a:pt x="3409970" y="416980"/>
                  <a:pt x="3409970" y="422682"/>
                </a:cubicBezTo>
                <a:cubicBezTo>
                  <a:pt x="3409970" y="428383"/>
                  <a:pt x="3405348" y="433005"/>
                  <a:pt x="3399647" y="433005"/>
                </a:cubicBezTo>
                <a:cubicBezTo>
                  <a:pt x="3393946" y="433005"/>
                  <a:pt x="3389324" y="428383"/>
                  <a:pt x="3389324" y="422682"/>
                </a:cubicBezTo>
                <a:cubicBezTo>
                  <a:pt x="3389324" y="416980"/>
                  <a:pt x="3393946" y="412358"/>
                  <a:pt x="3399647" y="412358"/>
                </a:cubicBezTo>
                <a:close/>
                <a:moveTo>
                  <a:pt x="3371402" y="412358"/>
                </a:moveTo>
                <a:cubicBezTo>
                  <a:pt x="3377103" y="412358"/>
                  <a:pt x="3381725" y="416980"/>
                  <a:pt x="3381725" y="422682"/>
                </a:cubicBezTo>
                <a:cubicBezTo>
                  <a:pt x="3381725" y="428383"/>
                  <a:pt x="3377103" y="433005"/>
                  <a:pt x="3371402" y="433005"/>
                </a:cubicBezTo>
                <a:cubicBezTo>
                  <a:pt x="3365700" y="433005"/>
                  <a:pt x="3361078" y="428383"/>
                  <a:pt x="3361078" y="422682"/>
                </a:cubicBezTo>
                <a:cubicBezTo>
                  <a:pt x="3361078" y="416980"/>
                  <a:pt x="3365700" y="412358"/>
                  <a:pt x="3371402" y="412358"/>
                </a:cubicBezTo>
                <a:close/>
                <a:moveTo>
                  <a:pt x="3343156" y="412358"/>
                </a:moveTo>
                <a:cubicBezTo>
                  <a:pt x="3348858" y="412358"/>
                  <a:pt x="3353480" y="416980"/>
                  <a:pt x="3353480" y="422682"/>
                </a:cubicBezTo>
                <a:cubicBezTo>
                  <a:pt x="3353480" y="428383"/>
                  <a:pt x="3348858" y="433005"/>
                  <a:pt x="3343156" y="433005"/>
                </a:cubicBezTo>
                <a:cubicBezTo>
                  <a:pt x="3337455" y="433005"/>
                  <a:pt x="3332833" y="428383"/>
                  <a:pt x="3332833" y="422682"/>
                </a:cubicBezTo>
                <a:cubicBezTo>
                  <a:pt x="3332833" y="416980"/>
                  <a:pt x="3337455" y="412358"/>
                  <a:pt x="3343156" y="412358"/>
                </a:cubicBezTo>
                <a:close/>
                <a:moveTo>
                  <a:pt x="3314911" y="412358"/>
                </a:moveTo>
                <a:cubicBezTo>
                  <a:pt x="3320612" y="412358"/>
                  <a:pt x="3325235" y="416980"/>
                  <a:pt x="3325235" y="422682"/>
                </a:cubicBezTo>
                <a:cubicBezTo>
                  <a:pt x="3325235" y="428383"/>
                  <a:pt x="3320612" y="433005"/>
                  <a:pt x="3314911" y="433005"/>
                </a:cubicBezTo>
                <a:cubicBezTo>
                  <a:pt x="3309209" y="433005"/>
                  <a:pt x="3304587" y="428383"/>
                  <a:pt x="3304587" y="422682"/>
                </a:cubicBezTo>
                <a:cubicBezTo>
                  <a:pt x="3304587" y="416980"/>
                  <a:pt x="3309209" y="412358"/>
                  <a:pt x="3314911" y="412358"/>
                </a:cubicBezTo>
                <a:close/>
                <a:moveTo>
                  <a:pt x="3286692" y="412358"/>
                </a:moveTo>
                <a:cubicBezTo>
                  <a:pt x="3292393" y="412358"/>
                  <a:pt x="3297016" y="416980"/>
                  <a:pt x="3297016" y="422682"/>
                </a:cubicBezTo>
                <a:cubicBezTo>
                  <a:pt x="3297016" y="428383"/>
                  <a:pt x="3292393" y="433005"/>
                  <a:pt x="3286692" y="433005"/>
                </a:cubicBezTo>
                <a:cubicBezTo>
                  <a:pt x="3280990" y="433005"/>
                  <a:pt x="3276368" y="428383"/>
                  <a:pt x="3276368" y="422682"/>
                </a:cubicBezTo>
                <a:cubicBezTo>
                  <a:pt x="3276368" y="416980"/>
                  <a:pt x="3280990" y="412358"/>
                  <a:pt x="3286692" y="412358"/>
                </a:cubicBezTo>
                <a:close/>
                <a:moveTo>
                  <a:pt x="3258454" y="412358"/>
                </a:moveTo>
                <a:cubicBezTo>
                  <a:pt x="3264155" y="412358"/>
                  <a:pt x="3268777" y="416980"/>
                  <a:pt x="3268777" y="422682"/>
                </a:cubicBezTo>
                <a:cubicBezTo>
                  <a:pt x="3268777" y="428383"/>
                  <a:pt x="3264155" y="433005"/>
                  <a:pt x="3258454" y="433005"/>
                </a:cubicBezTo>
                <a:cubicBezTo>
                  <a:pt x="3252752" y="433005"/>
                  <a:pt x="3248130" y="428383"/>
                  <a:pt x="3248130" y="422682"/>
                </a:cubicBezTo>
                <a:cubicBezTo>
                  <a:pt x="3248130" y="416980"/>
                  <a:pt x="3252752" y="412358"/>
                  <a:pt x="3258454" y="412358"/>
                </a:cubicBezTo>
                <a:close/>
                <a:moveTo>
                  <a:pt x="3230209" y="412358"/>
                </a:moveTo>
                <a:cubicBezTo>
                  <a:pt x="3235910" y="412358"/>
                  <a:pt x="3240533" y="416980"/>
                  <a:pt x="3240533" y="422682"/>
                </a:cubicBezTo>
                <a:cubicBezTo>
                  <a:pt x="3240533" y="428383"/>
                  <a:pt x="3235910" y="433005"/>
                  <a:pt x="3230209" y="433005"/>
                </a:cubicBezTo>
                <a:cubicBezTo>
                  <a:pt x="3224507" y="433005"/>
                  <a:pt x="3219885" y="428383"/>
                  <a:pt x="3219885" y="422682"/>
                </a:cubicBezTo>
                <a:cubicBezTo>
                  <a:pt x="3219885" y="416980"/>
                  <a:pt x="3224507" y="412358"/>
                  <a:pt x="3230209" y="412358"/>
                </a:cubicBezTo>
                <a:close/>
                <a:moveTo>
                  <a:pt x="3201962" y="412358"/>
                </a:moveTo>
                <a:cubicBezTo>
                  <a:pt x="3207664" y="412358"/>
                  <a:pt x="3212286" y="416980"/>
                  <a:pt x="3212286" y="422682"/>
                </a:cubicBezTo>
                <a:cubicBezTo>
                  <a:pt x="3212286" y="428383"/>
                  <a:pt x="3207664" y="433005"/>
                  <a:pt x="3201962" y="433005"/>
                </a:cubicBezTo>
                <a:cubicBezTo>
                  <a:pt x="3196261" y="433005"/>
                  <a:pt x="3191639" y="428383"/>
                  <a:pt x="3191639" y="422682"/>
                </a:cubicBezTo>
                <a:cubicBezTo>
                  <a:pt x="3191639" y="416980"/>
                  <a:pt x="3196261" y="412358"/>
                  <a:pt x="3201962" y="412358"/>
                </a:cubicBezTo>
                <a:close/>
                <a:moveTo>
                  <a:pt x="3173718" y="412358"/>
                </a:moveTo>
                <a:cubicBezTo>
                  <a:pt x="3179420" y="412358"/>
                  <a:pt x="3184042" y="416980"/>
                  <a:pt x="3184042" y="422682"/>
                </a:cubicBezTo>
                <a:cubicBezTo>
                  <a:pt x="3184042" y="428383"/>
                  <a:pt x="3179420" y="433005"/>
                  <a:pt x="3173718" y="433005"/>
                </a:cubicBezTo>
                <a:cubicBezTo>
                  <a:pt x="3168016" y="433005"/>
                  <a:pt x="3163394" y="428383"/>
                  <a:pt x="3163394" y="422682"/>
                </a:cubicBezTo>
                <a:cubicBezTo>
                  <a:pt x="3163394" y="416980"/>
                  <a:pt x="3168016" y="412358"/>
                  <a:pt x="3173718" y="412358"/>
                </a:cubicBezTo>
                <a:close/>
                <a:moveTo>
                  <a:pt x="3145472" y="412358"/>
                </a:moveTo>
                <a:cubicBezTo>
                  <a:pt x="3151173" y="412358"/>
                  <a:pt x="3155795" y="416980"/>
                  <a:pt x="3155795" y="422682"/>
                </a:cubicBezTo>
                <a:cubicBezTo>
                  <a:pt x="3155795" y="428383"/>
                  <a:pt x="3151173" y="433005"/>
                  <a:pt x="3145472" y="433005"/>
                </a:cubicBezTo>
                <a:cubicBezTo>
                  <a:pt x="3139770" y="433005"/>
                  <a:pt x="3135148" y="428383"/>
                  <a:pt x="3135148" y="422682"/>
                </a:cubicBezTo>
                <a:cubicBezTo>
                  <a:pt x="3135148" y="416980"/>
                  <a:pt x="3139770" y="412358"/>
                  <a:pt x="3145472" y="412358"/>
                </a:cubicBezTo>
                <a:close/>
                <a:moveTo>
                  <a:pt x="3117227" y="412358"/>
                </a:moveTo>
                <a:cubicBezTo>
                  <a:pt x="3122929" y="412358"/>
                  <a:pt x="3127551" y="416980"/>
                  <a:pt x="3127551" y="422682"/>
                </a:cubicBezTo>
                <a:cubicBezTo>
                  <a:pt x="3127551" y="428383"/>
                  <a:pt x="3122929" y="433005"/>
                  <a:pt x="3117227" y="433005"/>
                </a:cubicBezTo>
                <a:cubicBezTo>
                  <a:pt x="3111525" y="433005"/>
                  <a:pt x="3106903" y="428383"/>
                  <a:pt x="3106903" y="422682"/>
                </a:cubicBezTo>
                <a:cubicBezTo>
                  <a:pt x="3106903" y="416980"/>
                  <a:pt x="3111525" y="412358"/>
                  <a:pt x="3117227" y="412358"/>
                </a:cubicBezTo>
                <a:close/>
                <a:moveTo>
                  <a:pt x="3088981" y="412358"/>
                </a:moveTo>
                <a:cubicBezTo>
                  <a:pt x="3094682" y="412358"/>
                  <a:pt x="3099304" y="416980"/>
                  <a:pt x="3099304" y="422682"/>
                </a:cubicBezTo>
                <a:cubicBezTo>
                  <a:pt x="3099304" y="428383"/>
                  <a:pt x="3094682" y="433005"/>
                  <a:pt x="3088981" y="433005"/>
                </a:cubicBezTo>
                <a:cubicBezTo>
                  <a:pt x="3083279" y="433005"/>
                  <a:pt x="3078657" y="428383"/>
                  <a:pt x="3078657" y="422682"/>
                </a:cubicBezTo>
                <a:cubicBezTo>
                  <a:pt x="3078657" y="416980"/>
                  <a:pt x="3083279" y="412358"/>
                  <a:pt x="3088981" y="412358"/>
                </a:cubicBezTo>
                <a:close/>
                <a:moveTo>
                  <a:pt x="3060736" y="412358"/>
                </a:moveTo>
                <a:cubicBezTo>
                  <a:pt x="3066438" y="412358"/>
                  <a:pt x="3071060" y="416980"/>
                  <a:pt x="3071060" y="422682"/>
                </a:cubicBezTo>
                <a:cubicBezTo>
                  <a:pt x="3071060" y="428383"/>
                  <a:pt x="3066438" y="433005"/>
                  <a:pt x="3060736" y="433005"/>
                </a:cubicBezTo>
                <a:cubicBezTo>
                  <a:pt x="3055035" y="433005"/>
                  <a:pt x="3050413" y="428383"/>
                  <a:pt x="3050413" y="422682"/>
                </a:cubicBezTo>
                <a:cubicBezTo>
                  <a:pt x="3050413" y="416980"/>
                  <a:pt x="3055035" y="412358"/>
                  <a:pt x="3060736" y="412358"/>
                </a:cubicBezTo>
                <a:close/>
                <a:moveTo>
                  <a:pt x="3032490" y="412358"/>
                </a:moveTo>
                <a:cubicBezTo>
                  <a:pt x="3038191" y="412358"/>
                  <a:pt x="3042813" y="416980"/>
                  <a:pt x="3042813" y="422682"/>
                </a:cubicBezTo>
                <a:cubicBezTo>
                  <a:pt x="3042813" y="428383"/>
                  <a:pt x="3038191" y="433005"/>
                  <a:pt x="3032490" y="433005"/>
                </a:cubicBezTo>
                <a:cubicBezTo>
                  <a:pt x="3026788" y="433005"/>
                  <a:pt x="3022166" y="428383"/>
                  <a:pt x="3022166" y="422682"/>
                </a:cubicBezTo>
                <a:cubicBezTo>
                  <a:pt x="3022166" y="416980"/>
                  <a:pt x="3026788" y="412358"/>
                  <a:pt x="3032490" y="412358"/>
                </a:cubicBezTo>
                <a:close/>
                <a:moveTo>
                  <a:pt x="3004245" y="412358"/>
                </a:moveTo>
                <a:cubicBezTo>
                  <a:pt x="3009947" y="412358"/>
                  <a:pt x="3014569" y="416980"/>
                  <a:pt x="3014569" y="422682"/>
                </a:cubicBezTo>
                <a:cubicBezTo>
                  <a:pt x="3014569" y="428383"/>
                  <a:pt x="3009947" y="433005"/>
                  <a:pt x="3004245" y="433005"/>
                </a:cubicBezTo>
                <a:cubicBezTo>
                  <a:pt x="2998543" y="433005"/>
                  <a:pt x="2993922" y="428383"/>
                  <a:pt x="2993922" y="422682"/>
                </a:cubicBezTo>
                <a:cubicBezTo>
                  <a:pt x="2993922" y="416980"/>
                  <a:pt x="2998543" y="412358"/>
                  <a:pt x="3004245" y="412358"/>
                </a:cubicBezTo>
                <a:close/>
                <a:moveTo>
                  <a:pt x="2975999" y="412358"/>
                </a:moveTo>
                <a:cubicBezTo>
                  <a:pt x="2981700" y="412358"/>
                  <a:pt x="2986322" y="416980"/>
                  <a:pt x="2986322" y="422682"/>
                </a:cubicBezTo>
                <a:cubicBezTo>
                  <a:pt x="2986322" y="428383"/>
                  <a:pt x="2981700" y="433005"/>
                  <a:pt x="2975999" y="433005"/>
                </a:cubicBezTo>
                <a:cubicBezTo>
                  <a:pt x="2970297" y="433005"/>
                  <a:pt x="2965675" y="428383"/>
                  <a:pt x="2965675" y="422682"/>
                </a:cubicBezTo>
                <a:cubicBezTo>
                  <a:pt x="2965675" y="416980"/>
                  <a:pt x="2970297" y="412358"/>
                  <a:pt x="2975999" y="412358"/>
                </a:cubicBezTo>
                <a:close/>
                <a:moveTo>
                  <a:pt x="2947754" y="412358"/>
                </a:moveTo>
                <a:cubicBezTo>
                  <a:pt x="2953456" y="412358"/>
                  <a:pt x="2958078" y="416980"/>
                  <a:pt x="2958078" y="422682"/>
                </a:cubicBezTo>
                <a:cubicBezTo>
                  <a:pt x="2958078" y="428383"/>
                  <a:pt x="2953456" y="433005"/>
                  <a:pt x="2947754" y="433005"/>
                </a:cubicBezTo>
                <a:cubicBezTo>
                  <a:pt x="2942053" y="433005"/>
                  <a:pt x="2937430" y="428383"/>
                  <a:pt x="2937430" y="422682"/>
                </a:cubicBezTo>
                <a:cubicBezTo>
                  <a:pt x="2937430" y="416980"/>
                  <a:pt x="2942053" y="412358"/>
                  <a:pt x="2947754" y="412358"/>
                </a:cubicBezTo>
                <a:close/>
                <a:moveTo>
                  <a:pt x="2919508" y="412358"/>
                </a:moveTo>
                <a:cubicBezTo>
                  <a:pt x="2925209" y="412358"/>
                  <a:pt x="2929832" y="416980"/>
                  <a:pt x="2929832" y="422682"/>
                </a:cubicBezTo>
                <a:cubicBezTo>
                  <a:pt x="2929832" y="428383"/>
                  <a:pt x="2925209" y="433005"/>
                  <a:pt x="2919508" y="433005"/>
                </a:cubicBezTo>
                <a:cubicBezTo>
                  <a:pt x="2913806" y="433005"/>
                  <a:pt x="2909184" y="428383"/>
                  <a:pt x="2909184" y="422682"/>
                </a:cubicBezTo>
                <a:cubicBezTo>
                  <a:pt x="2909184" y="416980"/>
                  <a:pt x="2913806" y="412358"/>
                  <a:pt x="2919508" y="412358"/>
                </a:cubicBezTo>
                <a:close/>
                <a:moveTo>
                  <a:pt x="2891263" y="412358"/>
                </a:moveTo>
                <a:cubicBezTo>
                  <a:pt x="2896965" y="412358"/>
                  <a:pt x="2901587" y="416980"/>
                  <a:pt x="2901587" y="422682"/>
                </a:cubicBezTo>
                <a:cubicBezTo>
                  <a:pt x="2901587" y="428383"/>
                  <a:pt x="2896965" y="433005"/>
                  <a:pt x="2891263" y="433005"/>
                </a:cubicBezTo>
                <a:cubicBezTo>
                  <a:pt x="2885562" y="433005"/>
                  <a:pt x="2880939" y="428383"/>
                  <a:pt x="2880939" y="422682"/>
                </a:cubicBezTo>
                <a:cubicBezTo>
                  <a:pt x="2880939" y="416980"/>
                  <a:pt x="2885562" y="412358"/>
                  <a:pt x="2891263" y="412358"/>
                </a:cubicBezTo>
                <a:close/>
                <a:moveTo>
                  <a:pt x="2863017" y="412358"/>
                </a:moveTo>
                <a:cubicBezTo>
                  <a:pt x="2868718" y="412358"/>
                  <a:pt x="2873340" y="416980"/>
                  <a:pt x="2873340" y="422682"/>
                </a:cubicBezTo>
                <a:cubicBezTo>
                  <a:pt x="2873340" y="428383"/>
                  <a:pt x="2868718" y="433005"/>
                  <a:pt x="2863017" y="433005"/>
                </a:cubicBezTo>
                <a:cubicBezTo>
                  <a:pt x="2857315" y="433005"/>
                  <a:pt x="2852693" y="428383"/>
                  <a:pt x="2852693" y="422682"/>
                </a:cubicBezTo>
                <a:cubicBezTo>
                  <a:pt x="2852693" y="416980"/>
                  <a:pt x="2857315" y="412358"/>
                  <a:pt x="2863017" y="412358"/>
                </a:cubicBezTo>
                <a:close/>
                <a:moveTo>
                  <a:pt x="2834772" y="412358"/>
                </a:moveTo>
                <a:cubicBezTo>
                  <a:pt x="2840474" y="412358"/>
                  <a:pt x="2845096" y="416980"/>
                  <a:pt x="2845096" y="422682"/>
                </a:cubicBezTo>
                <a:cubicBezTo>
                  <a:pt x="2845096" y="428383"/>
                  <a:pt x="2840474" y="433005"/>
                  <a:pt x="2834772" y="433005"/>
                </a:cubicBezTo>
                <a:cubicBezTo>
                  <a:pt x="2829071" y="433005"/>
                  <a:pt x="2824449" y="428383"/>
                  <a:pt x="2824449" y="422682"/>
                </a:cubicBezTo>
                <a:cubicBezTo>
                  <a:pt x="2824449" y="416980"/>
                  <a:pt x="2829071" y="412358"/>
                  <a:pt x="2834772" y="412358"/>
                </a:cubicBezTo>
                <a:close/>
                <a:moveTo>
                  <a:pt x="2806526" y="412358"/>
                </a:moveTo>
                <a:cubicBezTo>
                  <a:pt x="2812228" y="412358"/>
                  <a:pt x="2816850" y="416980"/>
                  <a:pt x="2816850" y="422682"/>
                </a:cubicBezTo>
                <a:cubicBezTo>
                  <a:pt x="2816850" y="428383"/>
                  <a:pt x="2812228" y="433005"/>
                  <a:pt x="2806526" y="433005"/>
                </a:cubicBezTo>
                <a:cubicBezTo>
                  <a:pt x="2800824" y="433005"/>
                  <a:pt x="2796202" y="428383"/>
                  <a:pt x="2796202" y="422682"/>
                </a:cubicBezTo>
                <a:cubicBezTo>
                  <a:pt x="2796202" y="416980"/>
                  <a:pt x="2800824" y="412358"/>
                  <a:pt x="2806526" y="412358"/>
                </a:cubicBezTo>
                <a:close/>
                <a:moveTo>
                  <a:pt x="2778281" y="412358"/>
                </a:moveTo>
                <a:cubicBezTo>
                  <a:pt x="2783983" y="412358"/>
                  <a:pt x="2788605" y="416980"/>
                  <a:pt x="2788605" y="422682"/>
                </a:cubicBezTo>
                <a:cubicBezTo>
                  <a:pt x="2788605" y="428383"/>
                  <a:pt x="2783983" y="433005"/>
                  <a:pt x="2778281" y="433005"/>
                </a:cubicBezTo>
                <a:cubicBezTo>
                  <a:pt x="2772580" y="433005"/>
                  <a:pt x="2767958" y="428383"/>
                  <a:pt x="2767958" y="422682"/>
                </a:cubicBezTo>
                <a:cubicBezTo>
                  <a:pt x="2767958" y="416980"/>
                  <a:pt x="2772580" y="412358"/>
                  <a:pt x="2778281" y="412358"/>
                </a:cubicBezTo>
                <a:close/>
                <a:moveTo>
                  <a:pt x="2750035" y="412358"/>
                </a:moveTo>
                <a:cubicBezTo>
                  <a:pt x="2755736" y="412358"/>
                  <a:pt x="2760358" y="416980"/>
                  <a:pt x="2760358" y="422682"/>
                </a:cubicBezTo>
                <a:cubicBezTo>
                  <a:pt x="2760358" y="428383"/>
                  <a:pt x="2755736" y="433005"/>
                  <a:pt x="2750035" y="433005"/>
                </a:cubicBezTo>
                <a:cubicBezTo>
                  <a:pt x="2744333" y="433005"/>
                  <a:pt x="2739711" y="428383"/>
                  <a:pt x="2739711" y="422682"/>
                </a:cubicBezTo>
                <a:cubicBezTo>
                  <a:pt x="2739711" y="416980"/>
                  <a:pt x="2744333" y="412358"/>
                  <a:pt x="2750035" y="412358"/>
                </a:cubicBezTo>
                <a:close/>
                <a:moveTo>
                  <a:pt x="2721790" y="412358"/>
                </a:moveTo>
                <a:cubicBezTo>
                  <a:pt x="2727492" y="412358"/>
                  <a:pt x="2732114" y="416980"/>
                  <a:pt x="2732114" y="422682"/>
                </a:cubicBezTo>
                <a:cubicBezTo>
                  <a:pt x="2732114" y="428383"/>
                  <a:pt x="2727492" y="433005"/>
                  <a:pt x="2721790" y="433005"/>
                </a:cubicBezTo>
                <a:cubicBezTo>
                  <a:pt x="2716089" y="433005"/>
                  <a:pt x="2711467" y="428383"/>
                  <a:pt x="2711467" y="422682"/>
                </a:cubicBezTo>
                <a:cubicBezTo>
                  <a:pt x="2711467" y="416980"/>
                  <a:pt x="2716089" y="412358"/>
                  <a:pt x="2721790" y="412358"/>
                </a:cubicBezTo>
                <a:close/>
                <a:moveTo>
                  <a:pt x="2693544" y="412358"/>
                </a:moveTo>
                <a:cubicBezTo>
                  <a:pt x="2699246" y="412358"/>
                  <a:pt x="2703868" y="416980"/>
                  <a:pt x="2703868" y="422682"/>
                </a:cubicBezTo>
                <a:cubicBezTo>
                  <a:pt x="2703868" y="428383"/>
                  <a:pt x="2699246" y="433005"/>
                  <a:pt x="2693544" y="433005"/>
                </a:cubicBezTo>
                <a:cubicBezTo>
                  <a:pt x="2687842" y="433005"/>
                  <a:pt x="2683220" y="428383"/>
                  <a:pt x="2683220" y="422682"/>
                </a:cubicBezTo>
                <a:cubicBezTo>
                  <a:pt x="2683220" y="416980"/>
                  <a:pt x="2687842" y="412358"/>
                  <a:pt x="2693544" y="412358"/>
                </a:cubicBezTo>
                <a:close/>
                <a:moveTo>
                  <a:pt x="2665299" y="412358"/>
                </a:moveTo>
                <a:cubicBezTo>
                  <a:pt x="2671001" y="412358"/>
                  <a:pt x="2675623" y="416980"/>
                  <a:pt x="2675623" y="422682"/>
                </a:cubicBezTo>
                <a:cubicBezTo>
                  <a:pt x="2675623" y="428383"/>
                  <a:pt x="2671001" y="433005"/>
                  <a:pt x="2665299" y="433005"/>
                </a:cubicBezTo>
                <a:cubicBezTo>
                  <a:pt x="2659598" y="433005"/>
                  <a:pt x="2654976" y="428383"/>
                  <a:pt x="2654976" y="422682"/>
                </a:cubicBezTo>
                <a:cubicBezTo>
                  <a:pt x="2654976" y="416980"/>
                  <a:pt x="2659598" y="412358"/>
                  <a:pt x="2665299" y="412358"/>
                </a:cubicBezTo>
                <a:close/>
                <a:moveTo>
                  <a:pt x="2637053" y="412358"/>
                </a:moveTo>
                <a:cubicBezTo>
                  <a:pt x="2642754" y="412358"/>
                  <a:pt x="2647377" y="416980"/>
                  <a:pt x="2647377" y="422682"/>
                </a:cubicBezTo>
                <a:cubicBezTo>
                  <a:pt x="2647377" y="428383"/>
                  <a:pt x="2642754" y="433005"/>
                  <a:pt x="2637053" y="433005"/>
                </a:cubicBezTo>
                <a:cubicBezTo>
                  <a:pt x="2631351" y="433005"/>
                  <a:pt x="2626729" y="428383"/>
                  <a:pt x="2626729" y="422682"/>
                </a:cubicBezTo>
                <a:cubicBezTo>
                  <a:pt x="2626729" y="416980"/>
                  <a:pt x="2631351" y="412358"/>
                  <a:pt x="2637053" y="412358"/>
                </a:cubicBezTo>
                <a:close/>
                <a:moveTo>
                  <a:pt x="2608808" y="412358"/>
                </a:moveTo>
                <a:cubicBezTo>
                  <a:pt x="2614510" y="412358"/>
                  <a:pt x="2619132" y="416980"/>
                  <a:pt x="2619132" y="422682"/>
                </a:cubicBezTo>
                <a:cubicBezTo>
                  <a:pt x="2619132" y="428383"/>
                  <a:pt x="2614510" y="433005"/>
                  <a:pt x="2608808" y="433005"/>
                </a:cubicBezTo>
                <a:cubicBezTo>
                  <a:pt x="2603107" y="433005"/>
                  <a:pt x="2598485" y="428383"/>
                  <a:pt x="2598485" y="422682"/>
                </a:cubicBezTo>
                <a:cubicBezTo>
                  <a:pt x="2598485" y="416980"/>
                  <a:pt x="2603107" y="412358"/>
                  <a:pt x="2608808" y="412358"/>
                </a:cubicBezTo>
                <a:close/>
                <a:moveTo>
                  <a:pt x="2580562" y="412358"/>
                </a:moveTo>
                <a:cubicBezTo>
                  <a:pt x="2586264" y="412358"/>
                  <a:pt x="2590886" y="416980"/>
                  <a:pt x="2590886" y="422682"/>
                </a:cubicBezTo>
                <a:cubicBezTo>
                  <a:pt x="2590886" y="428383"/>
                  <a:pt x="2586264" y="433005"/>
                  <a:pt x="2580562" y="433005"/>
                </a:cubicBezTo>
                <a:cubicBezTo>
                  <a:pt x="2574861" y="433005"/>
                  <a:pt x="2570238" y="428383"/>
                  <a:pt x="2570238" y="422682"/>
                </a:cubicBezTo>
                <a:cubicBezTo>
                  <a:pt x="2570238" y="416980"/>
                  <a:pt x="2574861" y="412358"/>
                  <a:pt x="2580562" y="412358"/>
                </a:cubicBezTo>
                <a:close/>
                <a:moveTo>
                  <a:pt x="2552317" y="412358"/>
                </a:moveTo>
                <a:cubicBezTo>
                  <a:pt x="2558019" y="412358"/>
                  <a:pt x="2562641" y="416980"/>
                  <a:pt x="2562641" y="422682"/>
                </a:cubicBezTo>
                <a:cubicBezTo>
                  <a:pt x="2562641" y="428383"/>
                  <a:pt x="2558019" y="433005"/>
                  <a:pt x="2552317" y="433005"/>
                </a:cubicBezTo>
                <a:cubicBezTo>
                  <a:pt x="2546616" y="433005"/>
                  <a:pt x="2541994" y="428383"/>
                  <a:pt x="2541994" y="422682"/>
                </a:cubicBezTo>
                <a:cubicBezTo>
                  <a:pt x="2541994" y="416980"/>
                  <a:pt x="2546616" y="412358"/>
                  <a:pt x="2552317" y="412358"/>
                </a:cubicBezTo>
                <a:close/>
                <a:moveTo>
                  <a:pt x="2524071" y="412358"/>
                </a:moveTo>
                <a:cubicBezTo>
                  <a:pt x="2529773" y="412358"/>
                  <a:pt x="2534395" y="416980"/>
                  <a:pt x="2534395" y="422682"/>
                </a:cubicBezTo>
                <a:cubicBezTo>
                  <a:pt x="2534395" y="428383"/>
                  <a:pt x="2529773" y="433005"/>
                  <a:pt x="2524071" y="433005"/>
                </a:cubicBezTo>
                <a:cubicBezTo>
                  <a:pt x="2518369" y="433005"/>
                  <a:pt x="2513747" y="428383"/>
                  <a:pt x="2513747" y="422682"/>
                </a:cubicBezTo>
                <a:cubicBezTo>
                  <a:pt x="2513747" y="416980"/>
                  <a:pt x="2518369" y="412358"/>
                  <a:pt x="2524071" y="412358"/>
                </a:cubicBezTo>
                <a:close/>
                <a:moveTo>
                  <a:pt x="2495826" y="412358"/>
                </a:moveTo>
                <a:cubicBezTo>
                  <a:pt x="2501528" y="412358"/>
                  <a:pt x="2506150" y="416980"/>
                  <a:pt x="2506150" y="422682"/>
                </a:cubicBezTo>
                <a:cubicBezTo>
                  <a:pt x="2506150" y="428383"/>
                  <a:pt x="2501528" y="433005"/>
                  <a:pt x="2495826" y="433005"/>
                </a:cubicBezTo>
                <a:cubicBezTo>
                  <a:pt x="2490125" y="433005"/>
                  <a:pt x="2485503" y="428383"/>
                  <a:pt x="2485503" y="422682"/>
                </a:cubicBezTo>
                <a:cubicBezTo>
                  <a:pt x="2485503" y="416980"/>
                  <a:pt x="2490125" y="412358"/>
                  <a:pt x="2495826" y="412358"/>
                </a:cubicBezTo>
                <a:close/>
                <a:moveTo>
                  <a:pt x="2467580" y="412358"/>
                </a:moveTo>
                <a:cubicBezTo>
                  <a:pt x="2473282" y="412358"/>
                  <a:pt x="2477904" y="416980"/>
                  <a:pt x="2477904" y="422682"/>
                </a:cubicBezTo>
                <a:cubicBezTo>
                  <a:pt x="2477904" y="428383"/>
                  <a:pt x="2473282" y="433005"/>
                  <a:pt x="2467580" y="433005"/>
                </a:cubicBezTo>
                <a:cubicBezTo>
                  <a:pt x="2461879" y="433005"/>
                  <a:pt x="2457257" y="428383"/>
                  <a:pt x="2457257" y="422682"/>
                </a:cubicBezTo>
                <a:cubicBezTo>
                  <a:pt x="2457257" y="416980"/>
                  <a:pt x="2461879" y="412358"/>
                  <a:pt x="2467580" y="412358"/>
                </a:cubicBezTo>
                <a:close/>
                <a:moveTo>
                  <a:pt x="2439336" y="412358"/>
                </a:moveTo>
                <a:cubicBezTo>
                  <a:pt x="2445037" y="412358"/>
                  <a:pt x="2449659" y="416980"/>
                  <a:pt x="2449659" y="422682"/>
                </a:cubicBezTo>
                <a:cubicBezTo>
                  <a:pt x="2449659" y="428383"/>
                  <a:pt x="2445037" y="433005"/>
                  <a:pt x="2439336" y="433005"/>
                </a:cubicBezTo>
                <a:cubicBezTo>
                  <a:pt x="2433634" y="433005"/>
                  <a:pt x="2429012" y="428383"/>
                  <a:pt x="2429012" y="422682"/>
                </a:cubicBezTo>
                <a:cubicBezTo>
                  <a:pt x="2429012" y="416980"/>
                  <a:pt x="2433634" y="412358"/>
                  <a:pt x="2439336" y="412358"/>
                </a:cubicBezTo>
                <a:close/>
                <a:moveTo>
                  <a:pt x="2411089" y="412358"/>
                </a:moveTo>
                <a:cubicBezTo>
                  <a:pt x="2416791" y="412358"/>
                  <a:pt x="2421413" y="416980"/>
                  <a:pt x="2421413" y="422682"/>
                </a:cubicBezTo>
                <a:cubicBezTo>
                  <a:pt x="2421413" y="428383"/>
                  <a:pt x="2416791" y="433005"/>
                  <a:pt x="2411089" y="433005"/>
                </a:cubicBezTo>
                <a:cubicBezTo>
                  <a:pt x="2405388" y="433005"/>
                  <a:pt x="2400766" y="428383"/>
                  <a:pt x="2400766" y="422682"/>
                </a:cubicBezTo>
                <a:cubicBezTo>
                  <a:pt x="2400766" y="416980"/>
                  <a:pt x="2405388" y="412358"/>
                  <a:pt x="2411089" y="412358"/>
                </a:cubicBezTo>
                <a:close/>
                <a:moveTo>
                  <a:pt x="2382845" y="412358"/>
                </a:moveTo>
                <a:cubicBezTo>
                  <a:pt x="2388546" y="412358"/>
                  <a:pt x="2393168" y="416980"/>
                  <a:pt x="2393168" y="422682"/>
                </a:cubicBezTo>
                <a:cubicBezTo>
                  <a:pt x="2393168" y="428383"/>
                  <a:pt x="2388546" y="433005"/>
                  <a:pt x="2382845" y="433005"/>
                </a:cubicBezTo>
                <a:cubicBezTo>
                  <a:pt x="2377143" y="433005"/>
                  <a:pt x="2372521" y="428383"/>
                  <a:pt x="2372521" y="422682"/>
                </a:cubicBezTo>
                <a:cubicBezTo>
                  <a:pt x="2372521" y="416980"/>
                  <a:pt x="2377143" y="412358"/>
                  <a:pt x="2382845" y="412358"/>
                </a:cubicBezTo>
                <a:close/>
                <a:moveTo>
                  <a:pt x="2354598" y="412358"/>
                </a:moveTo>
                <a:cubicBezTo>
                  <a:pt x="2360300" y="412358"/>
                  <a:pt x="2364922" y="416980"/>
                  <a:pt x="2364922" y="422682"/>
                </a:cubicBezTo>
                <a:cubicBezTo>
                  <a:pt x="2364922" y="428383"/>
                  <a:pt x="2360300" y="433005"/>
                  <a:pt x="2354598" y="433005"/>
                </a:cubicBezTo>
                <a:cubicBezTo>
                  <a:pt x="2348897" y="433005"/>
                  <a:pt x="2344275" y="428383"/>
                  <a:pt x="2344275" y="422682"/>
                </a:cubicBezTo>
                <a:cubicBezTo>
                  <a:pt x="2344275" y="416980"/>
                  <a:pt x="2348897" y="412358"/>
                  <a:pt x="2354598" y="412358"/>
                </a:cubicBezTo>
                <a:close/>
                <a:moveTo>
                  <a:pt x="2326354" y="412358"/>
                </a:moveTo>
                <a:cubicBezTo>
                  <a:pt x="2332055" y="412358"/>
                  <a:pt x="2336677" y="416980"/>
                  <a:pt x="2336677" y="422682"/>
                </a:cubicBezTo>
                <a:cubicBezTo>
                  <a:pt x="2336677" y="428383"/>
                  <a:pt x="2332055" y="433005"/>
                  <a:pt x="2326354" y="433005"/>
                </a:cubicBezTo>
                <a:cubicBezTo>
                  <a:pt x="2320652" y="433005"/>
                  <a:pt x="2316030" y="428383"/>
                  <a:pt x="2316030" y="422682"/>
                </a:cubicBezTo>
                <a:cubicBezTo>
                  <a:pt x="2316030" y="416980"/>
                  <a:pt x="2320652" y="412358"/>
                  <a:pt x="2326354" y="412358"/>
                </a:cubicBezTo>
                <a:close/>
                <a:moveTo>
                  <a:pt x="2298107" y="412358"/>
                </a:moveTo>
                <a:cubicBezTo>
                  <a:pt x="2303809" y="412358"/>
                  <a:pt x="2308431" y="416980"/>
                  <a:pt x="2308431" y="422682"/>
                </a:cubicBezTo>
                <a:cubicBezTo>
                  <a:pt x="2308431" y="428383"/>
                  <a:pt x="2303809" y="433005"/>
                  <a:pt x="2298107" y="433005"/>
                </a:cubicBezTo>
                <a:cubicBezTo>
                  <a:pt x="2292406" y="433005"/>
                  <a:pt x="2287784" y="428383"/>
                  <a:pt x="2287784" y="422682"/>
                </a:cubicBezTo>
                <a:cubicBezTo>
                  <a:pt x="2287784" y="416980"/>
                  <a:pt x="2292406" y="412358"/>
                  <a:pt x="2298107" y="412358"/>
                </a:cubicBezTo>
                <a:close/>
                <a:moveTo>
                  <a:pt x="2269863" y="412358"/>
                </a:moveTo>
                <a:cubicBezTo>
                  <a:pt x="2275564" y="412358"/>
                  <a:pt x="2280186" y="416980"/>
                  <a:pt x="2280186" y="422682"/>
                </a:cubicBezTo>
                <a:cubicBezTo>
                  <a:pt x="2280186" y="428383"/>
                  <a:pt x="2275564" y="433005"/>
                  <a:pt x="2269863" y="433005"/>
                </a:cubicBezTo>
                <a:cubicBezTo>
                  <a:pt x="2264161" y="433005"/>
                  <a:pt x="2259539" y="428383"/>
                  <a:pt x="2259539" y="422682"/>
                </a:cubicBezTo>
                <a:cubicBezTo>
                  <a:pt x="2259539" y="416980"/>
                  <a:pt x="2264161" y="412358"/>
                  <a:pt x="2269863" y="412358"/>
                </a:cubicBezTo>
                <a:close/>
                <a:moveTo>
                  <a:pt x="2241616" y="412358"/>
                </a:moveTo>
                <a:cubicBezTo>
                  <a:pt x="2247318" y="412358"/>
                  <a:pt x="2251940" y="416980"/>
                  <a:pt x="2251940" y="422682"/>
                </a:cubicBezTo>
                <a:cubicBezTo>
                  <a:pt x="2251940" y="428383"/>
                  <a:pt x="2247318" y="433005"/>
                  <a:pt x="2241616" y="433005"/>
                </a:cubicBezTo>
                <a:cubicBezTo>
                  <a:pt x="2235915" y="433005"/>
                  <a:pt x="2231293" y="428383"/>
                  <a:pt x="2231293" y="422682"/>
                </a:cubicBezTo>
                <a:cubicBezTo>
                  <a:pt x="2231293" y="416980"/>
                  <a:pt x="2235915" y="412358"/>
                  <a:pt x="2241616" y="412358"/>
                </a:cubicBezTo>
                <a:close/>
                <a:moveTo>
                  <a:pt x="2213372" y="412358"/>
                </a:moveTo>
                <a:cubicBezTo>
                  <a:pt x="2219073" y="412358"/>
                  <a:pt x="2223695" y="416980"/>
                  <a:pt x="2223695" y="422682"/>
                </a:cubicBezTo>
                <a:cubicBezTo>
                  <a:pt x="2223695" y="428383"/>
                  <a:pt x="2219073" y="433005"/>
                  <a:pt x="2213372" y="433005"/>
                </a:cubicBezTo>
                <a:cubicBezTo>
                  <a:pt x="2207670" y="433005"/>
                  <a:pt x="2203048" y="428383"/>
                  <a:pt x="2203048" y="422682"/>
                </a:cubicBezTo>
                <a:cubicBezTo>
                  <a:pt x="2203048" y="416980"/>
                  <a:pt x="2207670" y="412358"/>
                  <a:pt x="2213372" y="412358"/>
                </a:cubicBezTo>
                <a:close/>
                <a:moveTo>
                  <a:pt x="2185125" y="412358"/>
                </a:moveTo>
                <a:cubicBezTo>
                  <a:pt x="2190827" y="412358"/>
                  <a:pt x="2195449" y="416980"/>
                  <a:pt x="2195449" y="422682"/>
                </a:cubicBezTo>
                <a:cubicBezTo>
                  <a:pt x="2195449" y="428383"/>
                  <a:pt x="2190827" y="433005"/>
                  <a:pt x="2185125" y="433005"/>
                </a:cubicBezTo>
                <a:cubicBezTo>
                  <a:pt x="2179424" y="433005"/>
                  <a:pt x="2174802" y="428383"/>
                  <a:pt x="2174802" y="422682"/>
                </a:cubicBezTo>
                <a:cubicBezTo>
                  <a:pt x="2174802" y="416980"/>
                  <a:pt x="2179424" y="412358"/>
                  <a:pt x="2185125" y="412358"/>
                </a:cubicBezTo>
                <a:close/>
                <a:moveTo>
                  <a:pt x="2156881" y="412358"/>
                </a:moveTo>
                <a:cubicBezTo>
                  <a:pt x="2162582" y="412358"/>
                  <a:pt x="2167204" y="416980"/>
                  <a:pt x="2167204" y="422682"/>
                </a:cubicBezTo>
                <a:cubicBezTo>
                  <a:pt x="2167204" y="428383"/>
                  <a:pt x="2162582" y="433005"/>
                  <a:pt x="2156881" y="433005"/>
                </a:cubicBezTo>
                <a:cubicBezTo>
                  <a:pt x="2151179" y="433005"/>
                  <a:pt x="2146557" y="428383"/>
                  <a:pt x="2146557" y="422682"/>
                </a:cubicBezTo>
                <a:cubicBezTo>
                  <a:pt x="2146557" y="416980"/>
                  <a:pt x="2151179" y="412358"/>
                  <a:pt x="2156881" y="412358"/>
                </a:cubicBezTo>
                <a:close/>
                <a:moveTo>
                  <a:pt x="2128634" y="412358"/>
                </a:moveTo>
                <a:cubicBezTo>
                  <a:pt x="2134336" y="412358"/>
                  <a:pt x="2138958" y="416980"/>
                  <a:pt x="2138958" y="422682"/>
                </a:cubicBezTo>
                <a:cubicBezTo>
                  <a:pt x="2138958" y="428383"/>
                  <a:pt x="2134336" y="433005"/>
                  <a:pt x="2128634" y="433005"/>
                </a:cubicBezTo>
                <a:cubicBezTo>
                  <a:pt x="2122933" y="433005"/>
                  <a:pt x="2118311" y="428383"/>
                  <a:pt x="2118311" y="422682"/>
                </a:cubicBezTo>
                <a:cubicBezTo>
                  <a:pt x="2118311" y="416980"/>
                  <a:pt x="2122933" y="412358"/>
                  <a:pt x="2128634" y="412358"/>
                </a:cubicBezTo>
                <a:close/>
                <a:moveTo>
                  <a:pt x="2100390" y="412358"/>
                </a:moveTo>
                <a:cubicBezTo>
                  <a:pt x="2106091" y="412358"/>
                  <a:pt x="2110713" y="416980"/>
                  <a:pt x="2110713" y="422682"/>
                </a:cubicBezTo>
                <a:cubicBezTo>
                  <a:pt x="2110713" y="428383"/>
                  <a:pt x="2106091" y="433005"/>
                  <a:pt x="2100390" y="433005"/>
                </a:cubicBezTo>
                <a:cubicBezTo>
                  <a:pt x="2094688" y="433005"/>
                  <a:pt x="2090066" y="428383"/>
                  <a:pt x="2090066" y="422682"/>
                </a:cubicBezTo>
                <a:cubicBezTo>
                  <a:pt x="2090066" y="416980"/>
                  <a:pt x="2094688" y="412358"/>
                  <a:pt x="2100390" y="412358"/>
                </a:cubicBezTo>
                <a:close/>
                <a:moveTo>
                  <a:pt x="2072143" y="412358"/>
                </a:moveTo>
                <a:cubicBezTo>
                  <a:pt x="2077845" y="412358"/>
                  <a:pt x="2082467" y="416980"/>
                  <a:pt x="2082467" y="422682"/>
                </a:cubicBezTo>
                <a:cubicBezTo>
                  <a:pt x="2082467" y="428383"/>
                  <a:pt x="2077845" y="433005"/>
                  <a:pt x="2072143" y="433005"/>
                </a:cubicBezTo>
                <a:cubicBezTo>
                  <a:pt x="2066442" y="433005"/>
                  <a:pt x="2061820" y="428383"/>
                  <a:pt x="2061820" y="422682"/>
                </a:cubicBezTo>
                <a:cubicBezTo>
                  <a:pt x="2061820" y="416980"/>
                  <a:pt x="2066442" y="412358"/>
                  <a:pt x="2072143" y="412358"/>
                </a:cubicBezTo>
                <a:close/>
                <a:moveTo>
                  <a:pt x="2043899" y="412358"/>
                </a:moveTo>
                <a:cubicBezTo>
                  <a:pt x="2049600" y="412358"/>
                  <a:pt x="2054222" y="416980"/>
                  <a:pt x="2054222" y="422682"/>
                </a:cubicBezTo>
                <a:cubicBezTo>
                  <a:pt x="2054222" y="428383"/>
                  <a:pt x="2049600" y="433005"/>
                  <a:pt x="2043899" y="433005"/>
                </a:cubicBezTo>
                <a:cubicBezTo>
                  <a:pt x="2038197" y="433005"/>
                  <a:pt x="2033575" y="428383"/>
                  <a:pt x="2033575" y="422682"/>
                </a:cubicBezTo>
                <a:cubicBezTo>
                  <a:pt x="2033575" y="416980"/>
                  <a:pt x="2038197" y="412358"/>
                  <a:pt x="2043899" y="412358"/>
                </a:cubicBezTo>
                <a:close/>
                <a:moveTo>
                  <a:pt x="2015652" y="412358"/>
                </a:moveTo>
                <a:cubicBezTo>
                  <a:pt x="2021354" y="412358"/>
                  <a:pt x="2025976" y="416980"/>
                  <a:pt x="2025976" y="422682"/>
                </a:cubicBezTo>
                <a:cubicBezTo>
                  <a:pt x="2025976" y="428383"/>
                  <a:pt x="2021354" y="433005"/>
                  <a:pt x="2015652" y="433005"/>
                </a:cubicBezTo>
                <a:cubicBezTo>
                  <a:pt x="2009951" y="433005"/>
                  <a:pt x="2005329" y="428383"/>
                  <a:pt x="2005329" y="422682"/>
                </a:cubicBezTo>
                <a:cubicBezTo>
                  <a:pt x="2005329" y="416980"/>
                  <a:pt x="2009951" y="412358"/>
                  <a:pt x="2015652" y="412358"/>
                </a:cubicBezTo>
                <a:close/>
                <a:moveTo>
                  <a:pt x="1987408" y="412358"/>
                </a:moveTo>
                <a:cubicBezTo>
                  <a:pt x="1993109" y="412358"/>
                  <a:pt x="1997731" y="416980"/>
                  <a:pt x="1997731" y="422682"/>
                </a:cubicBezTo>
                <a:cubicBezTo>
                  <a:pt x="1997731" y="428383"/>
                  <a:pt x="1993109" y="433005"/>
                  <a:pt x="1987408" y="433005"/>
                </a:cubicBezTo>
                <a:cubicBezTo>
                  <a:pt x="1981706" y="433005"/>
                  <a:pt x="1977084" y="428383"/>
                  <a:pt x="1977084" y="422682"/>
                </a:cubicBezTo>
                <a:cubicBezTo>
                  <a:pt x="1977084" y="416980"/>
                  <a:pt x="1981706" y="412358"/>
                  <a:pt x="1987408" y="412358"/>
                </a:cubicBezTo>
                <a:close/>
                <a:moveTo>
                  <a:pt x="1959161" y="412358"/>
                </a:moveTo>
                <a:cubicBezTo>
                  <a:pt x="1964863" y="412358"/>
                  <a:pt x="1969485" y="416980"/>
                  <a:pt x="1969485" y="422682"/>
                </a:cubicBezTo>
                <a:cubicBezTo>
                  <a:pt x="1969485" y="428383"/>
                  <a:pt x="1964863" y="433005"/>
                  <a:pt x="1959161" y="433005"/>
                </a:cubicBezTo>
                <a:cubicBezTo>
                  <a:pt x="1953460" y="433005"/>
                  <a:pt x="1948838" y="428383"/>
                  <a:pt x="1948838" y="422682"/>
                </a:cubicBezTo>
                <a:cubicBezTo>
                  <a:pt x="1948838" y="416980"/>
                  <a:pt x="1953460" y="412358"/>
                  <a:pt x="1959161" y="412358"/>
                </a:cubicBezTo>
                <a:close/>
                <a:moveTo>
                  <a:pt x="1930917" y="412358"/>
                </a:moveTo>
                <a:cubicBezTo>
                  <a:pt x="1936618" y="412358"/>
                  <a:pt x="1941241" y="416980"/>
                  <a:pt x="1941241" y="422682"/>
                </a:cubicBezTo>
                <a:cubicBezTo>
                  <a:pt x="1941241" y="428383"/>
                  <a:pt x="1936618" y="433005"/>
                  <a:pt x="1930917" y="433005"/>
                </a:cubicBezTo>
                <a:cubicBezTo>
                  <a:pt x="1925215" y="433005"/>
                  <a:pt x="1920593" y="428383"/>
                  <a:pt x="1920593" y="422682"/>
                </a:cubicBezTo>
                <a:cubicBezTo>
                  <a:pt x="1920593" y="416980"/>
                  <a:pt x="1925215" y="412358"/>
                  <a:pt x="1930917" y="412358"/>
                </a:cubicBezTo>
                <a:close/>
                <a:moveTo>
                  <a:pt x="1902670" y="412358"/>
                </a:moveTo>
                <a:cubicBezTo>
                  <a:pt x="1908372" y="412358"/>
                  <a:pt x="1912994" y="416980"/>
                  <a:pt x="1912994" y="422682"/>
                </a:cubicBezTo>
                <a:cubicBezTo>
                  <a:pt x="1912994" y="428383"/>
                  <a:pt x="1908372" y="433005"/>
                  <a:pt x="1902670" y="433005"/>
                </a:cubicBezTo>
                <a:cubicBezTo>
                  <a:pt x="1896969" y="433005"/>
                  <a:pt x="1892347" y="428383"/>
                  <a:pt x="1892347" y="422682"/>
                </a:cubicBezTo>
                <a:cubicBezTo>
                  <a:pt x="1892347" y="416980"/>
                  <a:pt x="1896969" y="412358"/>
                  <a:pt x="1902670" y="412358"/>
                </a:cubicBezTo>
                <a:close/>
                <a:moveTo>
                  <a:pt x="1874426" y="412358"/>
                </a:moveTo>
                <a:cubicBezTo>
                  <a:pt x="1880127" y="412358"/>
                  <a:pt x="1884749" y="416980"/>
                  <a:pt x="1884749" y="422682"/>
                </a:cubicBezTo>
                <a:cubicBezTo>
                  <a:pt x="1884749" y="428383"/>
                  <a:pt x="1880127" y="433005"/>
                  <a:pt x="1874426" y="433005"/>
                </a:cubicBezTo>
                <a:cubicBezTo>
                  <a:pt x="1868724" y="433005"/>
                  <a:pt x="1864102" y="428383"/>
                  <a:pt x="1864102" y="422682"/>
                </a:cubicBezTo>
                <a:cubicBezTo>
                  <a:pt x="1864102" y="416980"/>
                  <a:pt x="1868724" y="412358"/>
                  <a:pt x="1874426" y="412358"/>
                </a:cubicBezTo>
                <a:close/>
                <a:moveTo>
                  <a:pt x="1846180" y="412358"/>
                </a:moveTo>
                <a:cubicBezTo>
                  <a:pt x="1851881" y="412358"/>
                  <a:pt x="1856503" y="416980"/>
                  <a:pt x="1856503" y="422682"/>
                </a:cubicBezTo>
                <a:cubicBezTo>
                  <a:pt x="1856503" y="428383"/>
                  <a:pt x="1851881" y="433005"/>
                  <a:pt x="1846180" y="433005"/>
                </a:cubicBezTo>
                <a:cubicBezTo>
                  <a:pt x="1840478" y="433005"/>
                  <a:pt x="1835856" y="428383"/>
                  <a:pt x="1835856" y="422682"/>
                </a:cubicBezTo>
                <a:cubicBezTo>
                  <a:pt x="1835856" y="416980"/>
                  <a:pt x="1840478" y="412358"/>
                  <a:pt x="1846180" y="412358"/>
                </a:cubicBezTo>
                <a:close/>
                <a:moveTo>
                  <a:pt x="1817935" y="412358"/>
                </a:moveTo>
                <a:cubicBezTo>
                  <a:pt x="1823637" y="412358"/>
                  <a:pt x="1828259" y="416980"/>
                  <a:pt x="1828259" y="422682"/>
                </a:cubicBezTo>
                <a:cubicBezTo>
                  <a:pt x="1828259" y="428383"/>
                  <a:pt x="1823637" y="433005"/>
                  <a:pt x="1817935" y="433005"/>
                </a:cubicBezTo>
                <a:cubicBezTo>
                  <a:pt x="1812233" y="433005"/>
                  <a:pt x="1807611" y="428383"/>
                  <a:pt x="1807611" y="422682"/>
                </a:cubicBezTo>
                <a:cubicBezTo>
                  <a:pt x="1807611" y="416980"/>
                  <a:pt x="1812233" y="412358"/>
                  <a:pt x="1817935" y="412358"/>
                </a:cubicBezTo>
                <a:close/>
                <a:moveTo>
                  <a:pt x="1789689" y="412358"/>
                </a:moveTo>
                <a:cubicBezTo>
                  <a:pt x="1795390" y="412358"/>
                  <a:pt x="1800012" y="416980"/>
                  <a:pt x="1800012" y="422682"/>
                </a:cubicBezTo>
                <a:cubicBezTo>
                  <a:pt x="1800012" y="428383"/>
                  <a:pt x="1795390" y="433005"/>
                  <a:pt x="1789689" y="433005"/>
                </a:cubicBezTo>
                <a:cubicBezTo>
                  <a:pt x="1783987" y="433005"/>
                  <a:pt x="1779365" y="428383"/>
                  <a:pt x="1779365" y="422682"/>
                </a:cubicBezTo>
                <a:cubicBezTo>
                  <a:pt x="1779365" y="416980"/>
                  <a:pt x="1783987" y="412358"/>
                  <a:pt x="1789689" y="412358"/>
                </a:cubicBezTo>
                <a:close/>
                <a:moveTo>
                  <a:pt x="1761443" y="412358"/>
                </a:moveTo>
                <a:cubicBezTo>
                  <a:pt x="1767145" y="412358"/>
                  <a:pt x="1771767" y="416980"/>
                  <a:pt x="1771767" y="422682"/>
                </a:cubicBezTo>
                <a:cubicBezTo>
                  <a:pt x="1771767" y="428383"/>
                  <a:pt x="1767145" y="433005"/>
                  <a:pt x="1761443" y="433005"/>
                </a:cubicBezTo>
                <a:cubicBezTo>
                  <a:pt x="1755741" y="433005"/>
                  <a:pt x="1751120" y="428383"/>
                  <a:pt x="1751120" y="422682"/>
                </a:cubicBezTo>
                <a:cubicBezTo>
                  <a:pt x="1751120" y="416980"/>
                  <a:pt x="1755741" y="412358"/>
                  <a:pt x="1761443" y="412358"/>
                </a:cubicBezTo>
                <a:close/>
                <a:moveTo>
                  <a:pt x="1733198" y="412358"/>
                </a:moveTo>
                <a:cubicBezTo>
                  <a:pt x="1738899" y="412358"/>
                  <a:pt x="1743521" y="416980"/>
                  <a:pt x="1743521" y="422682"/>
                </a:cubicBezTo>
                <a:cubicBezTo>
                  <a:pt x="1743521" y="428383"/>
                  <a:pt x="1738899" y="433005"/>
                  <a:pt x="1733198" y="433005"/>
                </a:cubicBezTo>
                <a:cubicBezTo>
                  <a:pt x="1727496" y="433005"/>
                  <a:pt x="1722874" y="428383"/>
                  <a:pt x="1722874" y="422682"/>
                </a:cubicBezTo>
                <a:cubicBezTo>
                  <a:pt x="1722874" y="416980"/>
                  <a:pt x="1727496" y="412358"/>
                  <a:pt x="1733198" y="412358"/>
                </a:cubicBezTo>
                <a:close/>
                <a:moveTo>
                  <a:pt x="1704953" y="412358"/>
                </a:moveTo>
                <a:cubicBezTo>
                  <a:pt x="1710654" y="412358"/>
                  <a:pt x="1715276" y="416980"/>
                  <a:pt x="1715276" y="422682"/>
                </a:cubicBezTo>
                <a:cubicBezTo>
                  <a:pt x="1715276" y="428383"/>
                  <a:pt x="1710654" y="433005"/>
                  <a:pt x="1704953" y="433005"/>
                </a:cubicBezTo>
                <a:cubicBezTo>
                  <a:pt x="1699252" y="433005"/>
                  <a:pt x="1694630" y="428383"/>
                  <a:pt x="1694630" y="422682"/>
                </a:cubicBezTo>
                <a:cubicBezTo>
                  <a:pt x="1694630" y="416980"/>
                  <a:pt x="1699252" y="412358"/>
                  <a:pt x="1704953" y="412358"/>
                </a:cubicBezTo>
                <a:close/>
                <a:moveTo>
                  <a:pt x="1676708" y="412358"/>
                </a:moveTo>
                <a:cubicBezTo>
                  <a:pt x="1682409" y="412358"/>
                  <a:pt x="1687031" y="416980"/>
                  <a:pt x="1687031" y="422682"/>
                </a:cubicBezTo>
                <a:cubicBezTo>
                  <a:pt x="1687031" y="428383"/>
                  <a:pt x="1682409" y="433005"/>
                  <a:pt x="1676708" y="433005"/>
                </a:cubicBezTo>
                <a:cubicBezTo>
                  <a:pt x="1671006" y="433005"/>
                  <a:pt x="1666384" y="428383"/>
                  <a:pt x="1666384" y="422682"/>
                </a:cubicBezTo>
                <a:cubicBezTo>
                  <a:pt x="1666384" y="416980"/>
                  <a:pt x="1671006" y="412358"/>
                  <a:pt x="1676708" y="412358"/>
                </a:cubicBezTo>
                <a:close/>
                <a:moveTo>
                  <a:pt x="1648462" y="412358"/>
                </a:moveTo>
                <a:cubicBezTo>
                  <a:pt x="1654164" y="412358"/>
                  <a:pt x="1658786" y="416980"/>
                  <a:pt x="1658786" y="422682"/>
                </a:cubicBezTo>
                <a:cubicBezTo>
                  <a:pt x="1658786" y="428383"/>
                  <a:pt x="1654164" y="433005"/>
                  <a:pt x="1648462" y="433005"/>
                </a:cubicBezTo>
                <a:cubicBezTo>
                  <a:pt x="1642761" y="433005"/>
                  <a:pt x="1638139" y="428383"/>
                  <a:pt x="1638139" y="422682"/>
                </a:cubicBezTo>
                <a:cubicBezTo>
                  <a:pt x="1638139" y="416980"/>
                  <a:pt x="1642761" y="412358"/>
                  <a:pt x="1648462" y="412358"/>
                </a:cubicBezTo>
                <a:close/>
                <a:moveTo>
                  <a:pt x="1620217" y="412358"/>
                </a:moveTo>
                <a:cubicBezTo>
                  <a:pt x="1625918" y="412358"/>
                  <a:pt x="1630540" y="416980"/>
                  <a:pt x="1630540" y="422682"/>
                </a:cubicBezTo>
                <a:cubicBezTo>
                  <a:pt x="1630540" y="428383"/>
                  <a:pt x="1625918" y="433005"/>
                  <a:pt x="1620217" y="433005"/>
                </a:cubicBezTo>
                <a:cubicBezTo>
                  <a:pt x="1614515" y="433005"/>
                  <a:pt x="1609893" y="428383"/>
                  <a:pt x="1609893" y="422682"/>
                </a:cubicBezTo>
                <a:cubicBezTo>
                  <a:pt x="1609893" y="416980"/>
                  <a:pt x="1614515" y="412358"/>
                  <a:pt x="1620217" y="412358"/>
                </a:cubicBezTo>
                <a:close/>
                <a:moveTo>
                  <a:pt x="1591998" y="412358"/>
                </a:moveTo>
                <a:cubicBezTo>
                  <a:pt x="1597699" y="412358"/>
                  <a:pt x="1602321" y="416980"/>
                  <a:pt x="1602321" y="422682"/>
                </a:cubicBezTo>
                <a:cubicBezTo>
                  <a:pt x="1602321" y="428383"/>
                  <a:pt x="1597699" y="433005"/>
                  <a:pt x="1591998" y="433005"/>
                </a:cubicBezTo>
                <a:cubicBezTo>
                  <a:pt x="1586296" y="433005"/>
                  <a:pt x="1581674" y="428383"/>
                  <a:pt x="1581674" y="422682"/>
                </a:cubicBezTo>
                <a:cubicBezTo>
                  <a:pt x="1581674" y="416980"/>
                  <a:pt x="1586296" y="412358"/>
                  <a:pt x="1591998" y="412358"/>
                </a:cubicBezTo>
                <a:close/>
                <a:moveTo>
                  <a:pt x="1563760" y="412358"/>
                </a:moveTo>
                <a:cubicBezTo>
                  <a:pt x="1569461" y="412358"/>
                  <a:pt x="1574083" y="416980"/>
                  <a:pt x="1574083" y="422682"/>
                </a:cubicBezTo>
                <a:cubicBezTo>
                  <a:pt x="1574083" y="428383"/>
                  <a:pt x="1569461" y="433005"/>
                  <a:pt x="1563760" y="433005"/>
                </a:cubicBezTo>
                <a:cubicBezTo>
                  <a:pt x="1558058" y="433005"/>
                  <a:pt x="1553436" y="428383"/>
                  <a:pt x="1553436" y="422682"/>
                </a:cubicBezTo>
                <a:cubicBezTo>
                  <a:pt x="1553436" y="416980"/>
                  <a:pt x="1558058" y="412358"/>
                  <a:pt x="1563760" y="412358"/>
                </a:cubicBezTo>
                <a:close/>
                <a:moveTo>
                  <a:pt x="1535515" y="412358"/>
                </a:moveTo>
                <a:cubicBezTo>
                  <a:pt x="1541217" y="412358"/>
                  <a:pt x="1545839" y="416980"/>
                  <a:pt x="1545839" y="422682"/>
                </a:cubicBezTo>
                <a:cubicBezTo>
                  <a:pt x="1545839" y="428383"/>
                  <a:pt x="1541217" y="433005"/>
                  <a:pt x="1535515" y="433005"/>
                </a:cubicBezTo>
                <a:cubicBezTo>
                  <a:pt x="1529813" y="433005"/>
                  <a:pt x="1525191" y="428383"/>
                  <a:pt x="1525191" y="422682"/>
                </a:cubicBezTo>
                <a:cubicBezTo>
                  <a:pt x="1525191" y="416980"/>
                  <a:pt x="1529813" y="412358"/>
                  <a:pt x="1535515" y="412358"/>
                </a:cubicBezTo>
                <a:close/>
                <a:moveTo>
                  <a:pt x="1507269" y="412358"/>
                </a:moveTo>
                <a:cubicBezTo>
                  <a:pt x="1512970" y="412358"/>
                  <a:pt x="1517592" y="416980"/>
                  <a:pt x="1517592" y="422682"/>
                </a:cubicBezTo>
                <a:cubicBezTo>
                  <a:pt x="1517592" y="428383"/>
                  <a:pt x="1512970" y="433005"/>
                  <a:pt x="1507269" y="433005"/>
                </a:cubicBezTo>
                <a:cubicBezTo>
                  <a:pt x="1501567" y="433005"/>
                  <a:pt x="1496945" y="428383"/>
                  <a:pt x="1496945" y="422682"/>
                </a:cubicBezTo>
                <a:cubicBezTo>
                  <a:pt x="1496945" y="416980"/>
                  <a:pt x="1501567" y="412358"/>
                  <a:pt x="1507269" y="412358"/>
                </a:cubicBezTo>
                <a:close/>
                <a:moveTo>
                  <a:pt x="1479024" y="412358"/>
                </a:moveTo>
                <a:cubicBezTo>
                  <a:pt x="1484726" y="412358"/>
                  <a:pt x="1489348" y="416980"/>
                  <a:pt x="1489348" y="422682"/>
                </a:cubicBezTo>
                <a:cubicBezTo>
                  <a:pt x="1489348" y="428383"/>
                  <a:pt x="1484726" y="433005"/>
                  <a:pt x="1479024" y="433005"/>
                </a:cubicBezTo>
                <a:cubicBezTo>
                  <a:pt x="1473322" y="433005"/>
                  <a:pt x="1468700" y="428383"/>
                  <a:pt x="1468700" y="422682"/>
                </a:cubicBezTo>
                <a:cubicBezTo>
                  <a:pt x="1468700" y="416980"/>
                  <a:pt x="1473322" y="412358"/>
                  <a:pt x="1479024" y="412358"/>
                </a:cubicBezTo>
                <a:close/>
                <a:moveTo>
                  <a:pt x="1450778" y="412358"/>
                </a:moveTo>
                <a:cubicBezTo>
                  <a:pt x="1456479" y="412358"/>
                  <a:pt x="1461101" y="416980"/>
                  <a:pt x="1461101" y="422682"/>
                </a:cubicBezTo>
                <a:cubicBezTo>
                  <a:pt x="1461101" y="428383"/>
                  <a:pt x="1456479" y="433005"/>
                  <a:pt x="1450778" y="433005"/>
                </a:cubicBezTo>
                <a:cubicBezTo>
                  <a:pt x="1445076" y="433005"/>
                  <a:pt x="1440454" y="428383"/>
                  <a:pt x="1440454" y="422682"/>
                </a:cubicBezTo>
                <a:cubicBezTo>
                  <a:pt x="1440454" y="416980"/>
                  <a:pt x="1445076" y="412358"/>
                  <a:pt x="1450778" y="412358"/>
                </a:cubicBezTo>
                <a:close/>
                <a:moveTo>
                  <a:pt x="1422533" y="412358"/>
                </a:moveTo>
                <a:cubicBezTo>
                  <a:pt x="1428235" y="412358"/>
                  <a:pt x="1432857" y="416980"/>
                  <a:pt x="1432857" y="422682"/>
                </a:cubicBezTo>
                <a:cubicBezTo>
                  <a:pt x="1432857" y="428383"/>
                  <a:pt x="1428235" y="433005"/>
                  <a:pt x="1422533" y="433005"/>
                </a:cubicBezTo>
                <a:cubicBezTo>
                  <a:pt x="1416832" y="433005"/>
                  <a:pt x="1412210" y="428383"/>
                  <a:pt x="1412210" y="422682"/>
                </a:cubicBezTo>
                <a:cubicBezTo>
                  <a:pt x="1412210" y="416980"/>
                  <a:pt x="1416832" y="412358"/>
                  <a:pt x="1422533" y="412358"/>
                </a:cubicBezTo>
                <a:close/>
                <a:moveTo>
                  <a:pt x="1394287" y="412358"/>
                </a:moveTo>
                <a:cubicBezTo>
                  <a:pt x="1399988" y="412358"/>
                  <a:pt x="1404610" y="416980"/>
                  <a:pt x="1404610" y="422682"/>
                </a:cubicBezTo>
                <a:cubicBezTo>
                  <a:pt x="1404610" y="428383"/>
                  <a:pt x="1399988" y="433005"/>
                  <a:pt x="1394287" y="433005"/>
                </a:cubicBezTo>
                <a:cubicBezTo>
                  <a:pt x="1388585" y="433005"/>
                  <a:pt x="1383963" y="428383"/>
                  <a:pt x="1383963" y="422682"/>
                </a:cubicBezTo>
                <a:cubicBezTo>
                  <a:pt x="1383963" y="416980"/>
                  <a:pt x="1388585" y="412358"/>
                  <a:pt x="1394287" y="412358"/>
                </a:cubicBezTo>
                <a:close/>
                <a:moveTo>
                  <a:pt x="1366042" y="412358"/>
                </a:moveTo>
                <a:cubicBezTo>
                  <a:pt x="1371744" y="412358"/>
                  <a:pt x="1376366" y="416980"/>
                  <a:pt x="1376366" y="422682"/>
                </a:cubicBezTo>
                <a:cubicBezTo>
                  <a:pt x="1376366" y="428383"/>
                  <a:pt x="1371744" y="433005"/>
                  <a:pt x="1366042" y="433005"/>
                </a:cubicBezTo>
                <a:cubicBezTo>
                  <a:pt x="1360340" y="433005"/>
                  <a:pt x="1355719" y="428383"/>
                  <a:pt x="1355719" y="422682"/>
                </a:cubicBezTo>
                <a:cubicBezTo>
                  <a:pt x="1355719" y="416980"/>
                  <a:pt x="1360340" y="412358"/>
                  <a:pt x="1366042" y="412358"/>
                </a:cubicBezTo>
                <a:close/>
                <a:moveTo>
                  <a:pt x="1337796" y="412358"/>
                </a:moveTo>
                <a:cubicBezTo>
                  <a:pt x="1343497" y="412358"/>
                  <a:pt x="1348119" y="416980"/>
                  <a:pt x="1348119" y="422682"/>
                </a:cubicBezTo>
                <a:cubicBezTo>
                  <a:pt x="1348119" y="428383"/>
                  <a:pt x="1343497" y="433005"/>
                  <a:pt x="1337796" y="433005"/>
                </a:cubicBezTo>
                <a:cubicBezTo>
                  <a:pt x="1332094" y="433005"/>
                  <a:pt x="1327472" y="428383"/>
                  <a:pt x="1327472" y="422682"/>
                </a:cubicBezTo>
                <a:cubicBezTo>
                  <a:pt x="1327472" y="416980"/>
                  <a:pt x="1332094" y="412358"/>
                  <a:pt x="1337796" y="412358"/>
                </a:cubicBezTo>
                <a:close/>
                <a:moveTo>
                  <a:pt x="1309551" y="412358"/>
                </a:moveTo>
                <a:cubicBezTo>
                  <a:pt x="1315253" y="412358"/>
                  <a:pt x="1319875" y="416980"/>
                  <a:pt x="1319875" y="422682"/>
                </a:cubicBezTo>
                <a:cubicBezTo>
                  <a:pt x="1319875" y="428383"/>
                  <a:pt x="1315253" y="433005"/>
                  <a:pt x="1309551" y="433005"/>
                </a:cubicBezTo>
                <a:cubicBezTo>
                  <a:pt x="1303850" y="433005"/>
                  <a:pt x="1299228" y="428383"/>
                  <a:pt x="1299228" y="422682"/>
                </a:cubicBezTo>
                <a:cubicBezTo>
                  <a:pt x="1299228" y="416980"/>
                  <a:pt x="1303850" y="412358"/>
                  <a:pt x="1309551" y="412358"/>
                </a:cubicBezTo>
                <a:close/>
                <a:moveTo>
                  <a:pt x="1281305" y="412358"/>
                </a:moveTo>
                <a:cubicBezTo>
                  <a:pt x="1287006" y="412358"/>
                  <a:pt x="1291628" y="416980"/>
                  <a:pt x="1291628" y="422682"/>
                </a:cubicBezTo>
                <a:cubicBezTo>
                  <a:pt x="1291628" y="428383"/>
                  <a:pt x="1287006" y="433005"/>
                  <a:pt x="1281305" y="433005"/>
                </a:cubicBezTo>
                <a:cubicBezTo>
                  <a:pt x="1275603" y="433005"/>
                  <a:pt x="1270981" y="428383"/>
                  <a:pt x="1270981" y="422682"/>
                </a:cubicBezTo>
                <a:cubicBezTo>
                  <a:pt x="1270981" y="416980"/>
                  <a:pt x="1275603" y="412358"/>
                  <a:pt x="1281305" y="412358"/>
                </a:cubicBezTo>
                <a:close/>
                <a:moveTo>
                  <a:pt x="1253060" y="412358"/>
                </a:moveTo>
                <a:cubicBezTo>
                  <a:pt x="1258762" y="412358"/>
                  <a:pt x="1263384" y="416980"/>
                  <a:pt x="1263384" y="422682"/>
                </a:cubicBezTo>
                <a:cubicBezTo>
                  <a:pt x="1263384" y="428383"/>
                  <a:pt x="1258762" y="433005"/>
                  <a:pt x="1253060" y="433005"/>
                </a:cubicBezTo>
                <a:cubicBezTo>
                  <a:pt x="1247359" y="433005"/>
                  <a:pt x="1242736" y="428383"/>
                  <a:pt x="1242736" y="422682"/>
                </a:cubicBezTo>
                <a:cubicBezTo>
                  <a:pt x="1242736" y="416980"/>
                  <a:pt x="1247359" y="412358"/>
                  <a:pt x="1253060" y="412358"/>
                </a:cubicBezTo>
                <a:close/>
                <a:moveTo>
                  <a:pt x="1224814" y="412358"/>
                </a:moveTo>
                <a:cubicBezTo>
                  <a:pt x="1230515" y="412358"/>
                  <a:pt x="1235138" y="416980"/>
                  <a:pt x="1235138" y="422682"/>
                </a:cubicBezTo>
                <a:cubicBezTo>
                  <a:pt x="1235138" y="428383"/>
                  <a:pt x="1230515" y="433005"/>
                  <a:pt x="1224814" y="433005"/>
                </a:cubicBezTo>
                <a:cubicBezTo>
                  <a:pt x="1219112" y="433005"/>
                  <a:pt x="1214490" y="428383"/>
                  <a:pt x="1214490" y="422682"/>
                </a:cubicBezTo>
                <a:cubicBezTo>
                  <a:pt x="1214490" y="416980"/>
                  <a:pt x="1219112" y="412358"/>
                  <a:pt x="1224814" y="412358"/>
                </a:cubicBezTo>
                <a:close/>
                <a:moveTo>
                  <a:pt x="1196569" y="412358"/>
                </a:moveTo>
                <a:cubicBezTo>
                  <a:pt x="1202271" y="412358"/>
                  <a:pt x="1206893" y="416980"/>
                  <a:pt x="1206893" y="422682"/>
                </a:cubicBezTo>
                <a:cubicBezTo>
                  <a:pt x="1206893" y="428383"/>
                  <a:pt x="1202271" y="433005"/>
                  <a:pt x="1196569" y="433005"/>
                </a:cubicBezTo>
                <a:cubicBezTo>
                  <a:pt x="1190868" y="433005"/>
                  <a:pt x="1186246" y="428383"/>
                  <a:pt x="1186246" y="422682"/>
                </a:cubicBezTo>
                <a:cubicBezTo>
                  <a:pt x="1186246" y="416980"/>
                  <a:pt x="1190868" y="412358"/>
                  <a:pt x="1196569" y="412358"/>
                </a:cubicBezTo>
                <a:close/>
                <a:moveTo>
                  <a:pt x="1168323" y="412358"/>
                </a:moveTo>
                <a:cubicBezTo>
                  <a:pt x="1174024" y="412358"/>
                  <a:pt x="1178646" y="416980"/>
                  <a:pt x="1178646" y="422682"/>
                </a:cubicBezTo>
                <a:cubicBezTo>
                  <a:pt x="1178646" y="428383"/>
                  <a:pt x="1174024" y="433005"/>
                  <a:pt x="1168323" y="433005"/>
                </a:cubicBezTo>
                <a:cubicBezTo>
                  <a:pt x="1162621" y="433005"/>
                  <a:pt x="1157999" y="428383"/>
                  <a:pt x="1157999" y="422682"/>
                </a:cubicBezTo>
                <a:cubicBezTo>
                  <a:pt x="1157999" y="416980"/>
                  <a:pt x="1162621" y="412358"/>
                  <a:pt x="1168323" y="412358"/>
                </a:cubicBezTo>
                <a:close/>
                <a:moveTo>
                  <a:pt x="1140078" y="412358"/>
                </a:moveTo>
                <a:cubicBezTo>
                  <a:pt x="1145780" y="412358"/>
                  <a:pt x="1150402" y="416980"/>
                  <a:pt x="1150402" y="422682"/>
                </a:cubicBezTo>
                <a:cubicBezTo>
                  <a:pt x="1150402" y="428383"/>
                  <a:pt x="1145780" y="433005"/>
                  <a:pt x="1140078" y="433005"/>
                </a:cubicBezTo>
                <a:cubicBezTo>
                  <a:pt x="1134377" y="433005"/>
                  <a:pt x="1129755" y="428383"/>
                  <a:pt x="1129755" y="422682"/>
                </a:cubicBezTo>
                <a:cubicBezTo>
                  <a:pt x="1129755" y="416980"/>
                  <a:pt x="1134377" y="412358"/>
                  <a:pt x="1140078" y="412358"/>
                </a:cubicBezTo>
                <a:close/>
                <a:moveTo>
                  <a:pt x="1111832" y="412358"/>
                </a:moveTo>
                <a:cubicBezTo>
                  <a:pt x="1117534" y="412358"/>
                  <a:pt x="1122156" y="416980"/>
                  <a:pt x="1122156" y="422682"/>
                </a:cubicBezTo>
                <a:cubicBezTo>
                  <a:pt x="1122156" y="428383"/>
                  <a:pt x="1117534" y="433005"/>
                  <a:pt x="1111832" y="433005"/>
                </a:cubicBezTo>
                <a:cubicBezTo>
                  <a:pt x="1106130" y="433005"/>
                  <a:pt x="1101508" y="428383"/>
                  <a:pt x="1101508" y="422682"/>
                </a:cubicBezTo>
                <a:cubicBezTo>
                  <a:pt x="1101508" y="416980"/>
                  <a:pt x="1106130" y="412358"/>
                  <a:pt x="1111832" y="412358"/>
                </a:cubicBezTo>
                <a:close/>
                <a:moveTo>
                  <a:pt x="1083587" y="412358"/>
                </a:moveTo>
                <a:cubicBezTo>
                  <a:pt x="1089289" y="412358"/>
                  <a:pt x="1093911" y="416980"/>
                  <a:pt x="1093911" y="422682"/>
                </a:cubicBezTo>
                <a:cubicBezTo>
                  <a:pt x="1093911" y="428383"/>
                  <a:pt x="1089289" y="433005"/>
                  <a:pt x="1083587" y="433005"/>
                </a:cubicBezTo>
                <a:cubicBezTo>
                  <a:pt x="1077886" y="433005"/>
                  <a:pt x="1073264" y="428383"/>
                  <a:pt x="1073264" y="422682"/>
                </a:cubicBezTo>
                <a:cubicBezTo>
                  <a:pt x="1073264" y="416980"/>
                  <a:pt x="1077886" y="412358"/>
                  <a:pt x="1083587" y="412358"/>
                </a:cubicBezTo>
                <a:close/>
                <a:moveTo>
                  <a:pt x="1055341" y="412358"/>
                </a:moveTo>
                <a:cubicBezTo>
                  <a:pt x="1061042" y="412358"/>
                  <a:pt x="1065665" y="416980"/>
                  <a:pt x="1065665" y="422682"/>
                </a:cubicBezTo>
                <a:cubicBezTo>
                  <a:pt x="1065665" y="428383"/>
                  <a:pt x="1061042" y="433005"/>
                  <a:pt x="1055341" y="433005"/>
                </a:cubicBezTo>
                <a:cubicBezTo>
                  <a:pt x="1049639" y="433005"/>
                  <a:pt x="1045017" y="428383"/>
                  <a:pt x="1045017" y="422682"/>
                </a:cubicBezTo>
                <a:cubicBezTo>
                  <a:pt x="1045017" y="416980"/>
                  <a:pt x="1049639" y="412358"/>
                  <a:pt x="1055341" y="412358"/>
                </a:cubicBezTo>
                <a:close/>
                <a:moveTo>
                  <a:pt x="1027096" y="412358"/>
                </a:moveTo>
                <a:cubicBezTo>
                  <a:pt x="1032798" y="412358"/>
                  <a:pt x="1037420" y="416980"/>
                  <a:pt x="1037420" y="422682"/>
                </a:cubicBezTo>
                <a:cubicBezTo>
                  <a:pt x="1037420" y="428383"/>
                  <a:pt x="1032798" y="433005"/>
                  <a:pt x="1027096" y="433005"/>
                </a:cubicBezTo>
                <a:cubicBezTo>
                  <a:pt x="1021395" y="433005"/>
                  <a:pt x="1016773" y="428383"/>
                  <a:pt x="1016773" y="422682"/>
                </a:cubicBezTo>
                <a:cubicBezTo>
                  <a:pt x="1016773" y="416980"/>
                  <a:pt x="1021395" y="412358"/>
                  <a:pt x="1027096" y="412358"/>
                </a:cubicBezTo>
                <a:close/>
                <a:moveTo>
                  <a:pt x="998850" y="412358"/>
                </a:moveTo>
                <a:cubicBezTo>
                  <a:pt x="1004552" y="412358"/>
                  <a:pt x="1009174" y="416980"/>
                  <a:pt x="1009174" y="422682"/>
                </a:cubicBezTo>
                <a:cubicBezTo>
                  <a:pt x="1009174" y="428383"/>
                  <a:pt x="1004552" y="433005"/>
                  <a:pt x="998850" y="433005"/>
                </a:cubicBezTo>
                <a:cubicBezTo>
                  <a:pt x="993149" y="433005"/>
                  <a:pt x="988527" y="428383"/>
                  <a:pt x="988527" y="422682"/>
                </a:cubicBezTo>
                <a:cubicBezTo>
                  <a:pt x="988527" y="416980"/>
                  <a:pt x="993149" y="412358"/>
                  <a:pt x="998850" y="412358"/>
                </a:cubicBezTo>
                <a:close/>
                <a:moveTo>
                  <a:pt x="970605" y="412358"/>
                </a:moveTo>
                <a:cubicBezTo>
                  <a:pt x="976307" y="412358"/>
                  <a:pt x="980929" y="416980"/>
                  <a:pt x="980929" y="422682"/>
                </a:cubicBezTo>
                <a:cubicBezTo>
                  <a:pt x="980929" y="428383"/>
                  <a:pt x="976307" y="433005"/>
                  <a:pt x="970605" y="433005"/>
                </a:cubicBezTo>
                <a:cubicBezTo>
                  <a:pt x="964904" y="433005"/>
                  <a:pt x="960282" y="428383"/>
                  <a:pt x="960282" y="422682"/>
                </a:cubicBezTo>
                <a:cubicBezTo>
                  <a:pt x="960282" y="416980"/>
                  <a:pt x="964904" y="412358"/>
                  <a:pt x="970605" y="412358"/>
                </a:cubicBezTo>
                <a:close/>
                <a:moveTo>
                  <a:pt x="942359" y="412358"/>
                </a:moveTo>
                <a:cubicBezTo>
                  <a:pt x="948060" y="412358"/>
                  <a:pt x="952683" y="416980"/>
                  <a:pt x="952683" y="422682"/>
                </a:cubicBezTo>
                <a:cubicBezTo>
                  <a:pt x="952683" y="428383"/>
                  <a:pt x="948060" y="433005"/>
                  <a:pt x="942359" y="433005"/>
                </a:cubicBezTo>
                <a:cubicBezTo>
                  <a:pt x="936657" y="433005"/>
                  <a:pt x="932035" y="428383"/>
                  <a:pt x="932035" y="422682"/>
                </a:cubicBezTo>
                <a:cubicBezTo>
                  <a:pt x="932035" y="416980"/>
                  <a:pt x="936657" y="412358"/>
                  <a:pt x="942359" y="412358"/>
                </a:cubicBezTo>
                <a:close/>
                <a:moveTo>
                  <a:pt x="914114" y="412358"/>
                </a:moveTo>
                <a:cubicBezTo>
                  <a:pt x="919816" y="412358"/>
                  <a:pt x="924438" y="416980"/>
                  <a:pt x="924438" y="422682"/>
                </a:cubicBezTo>
                <a:cubicBezTo>
                  <a:pt x="924438" y="428383"/>
                  <a:pt x="919816" y="433005"/>
                  <a:pt x="914114" y="433005"/>
                </a:cubicBezTo>
                <a:cubicBezTo>
                  <a:pt x="908413" y="433005"/>
                  <a:pt x="903791" y="428383"/>
                  <a:pt x="903791" y="422682"/>
                </a:cubicBezTo>
                <a:cubicBezTo>
                  <a:pt x="903791" y="416980"/>
                  <a:pt x="908413" y="412358"/>
                  <a:pt x="914114" y="412358"/>
                </a:cubicBezTo>
                <a:close/>
                <a:moveTo>
                  <a:pt x="885868" y="412358"/>
                </a:moveTo>
                <a:cubicBezTo>
                  <a:pt x="891570" y="412358"/>
                  <a:pt x="896192" y="416980"/>
                  <a:pt x="896192" y="422682"/>
                </a:cubicBezTo>
                <a:cubicBezTo>
                  <a:pt x="896192" y="428383"/>
                  <a:pt x="891570" y="433005"/>
                  <a:pt x="885868" y="433005"/>
                </a:cubicBezTo>
                <a:cubicBezTo>
                  <a:pt x="880167" y="433005"/>
                  <a:pt x="875544" y="428383"/>
                  <a:pt x="875544" y="422682"/>
                </a:cubicBezTo>
                <a:cubicBezTo>
                  <a:pt x="875544" y="416980"/>
                  <a:pt x="880167" y="412358"/>
                  <a:pt x="885868" y="412358"/>
                </a:cubicBezTo>
                <a:close/>
                <a:moveTo>
                  <a:pt x="857623" y="412358"/>
                </a:moveTo>
                <a:cubicBezTo>
                  <a:pt x="863325" y="412358"/>
                  <a:pt x="867947" y="416980"/>
                  <a:pt x="867947" y="422682"/>
                </a:cubicBezTo>
                <a:cubicBezTo>
                  <a:pt x="867947" y="428383"/>
                  <a:pt x="863325" y="433005"/>
                  <a:pt x="857623" y="433005"/>
                </a:cubicBezTo>
                <a:cubicBezTo>
                  <a:pt x="851922" y="433005"/>
                  <a:pt x="847300" y="428383"/>
                  <a:pt x="847300" y="422682"/>
                </a:cubicBezTo>
                <a:cubicBezTo>
                  <a:pt x="847300" y="416980"/>
                  <a:pt x="851922" y="412358"/>
                  <a:pt x="857623" y="412358"/>
                </a:cubicBezTo>
                <a:close/>
                <a:moveTo>
                  <a:pt x="829377" y="412358"/>
                </a:moveTo>
                <a:cubicBezTo>
                  <a:pt x="835079" y="412358"/>
                  <a:pt x="839701" y="416980"/>
                  <a:pt x="839701" y="422682"/>
                </a:cubicBezTo>
                <a:cubicBezTo>
                  <a:pt x="839701" y="428383"/>
                  <a:pt x="835079" y="433005"/>
                  <a:pt x="829377" y="433005"/>
                </a:cubicBezTo>
                <a:cubicBezTo>
                  <a:pt x="823675" y="433005"/>
                  <a:pt x="819053" y="428383"/>
                  <a:pt x="819053" y="422682"/>
                </a:cubicBezTo>
                <a:cubicBezTo>
                  <a:pt x="819053" y="416980"/>
                  <a:pt x="823675" y="412358"/>
                  <a:pt x="829377" y="412358"/>
                </a:cubicBezTo>
                <a:close/>
                <a:moveTo>
                  <a:pt x="801132" y="412358"/>
                </a:moveTo>
                <a:cubicBezTo>
                  <a:pt x="806834" y="412358"/>
                  <a:pt x="811456" y="416980"/>
                  <a:pt x="811456" y="422682"/>
                </a:cubicBezTo>
                <a:cubicBezTo>
                  <a:pt x="811456" y="428383"/>
                  <a:pt x="806834" y="433005"/>
                  <a:pt x="801132" y="433005"/>
                </a:cubicBezTo>
                <a:cubicBezTo>
                  <a:pt x="795431" y="433005"/>
                  <a:pt x="790809" y="428383"/>
                  <a:pt x="790809" y="422682"/>
                </a:cubicBezTo>
                <a:cubicBezTo>
                  <a:pt x="790809" y="416980"/>
                  <a:pt x="795431" y="412358"/>
                  <a:pt x="801132" y="412358"/>
                </a:cubicBezTo>
                <a:close/>
                <a:moveTo>
                  <a:pt x="772886" y="412358"/>
                </a:moveTo>
                <a:cubicBezTo>
                  <a:pt x="778588" y="412358"/>
                  <a:pt x="783210" y="416980"/>
                  <a:pt x="783210" y="422682"/>
                </a:cubicBezTo>
                <a:cubicBezTo>
                  <a:pt x="783210" y="428383"/>
                  <a:pt x="778588" y="433005"/>
                  <a:pt x="772886" y="433005"/>
                </a:cubicBezTo>
                <a:cubicBezTo>
                  <a:pt x="767185" y="433005"/>
                  <a:pt x="762563" y="428383"/>
                  <a:pt x="762563" y="422682"/>
                </a:cubicBezTo>
                <a:cubicBezTo>
                  <a:pt x="762563" y="416980"/>
                  <a:pt x="767185" y="412358"/>
                  <a:pt x="772886" y="412358"/>
                </a:cubicBezTo>
                <a:close/>
                <a:moveTo>
                  <a:pt x="744642" y="412358"/>
                </a:moveTo>
                <a:cubicBezTo>
                  <a:pt x="750343" y="412358"/>
                  <a:pt x="754965" y="416980"/>
                  <a:pt x="754965" y="422682"/>
                </a:cubicBezTo>
                <a:cubicBezTo>
                  <a:pt x="754965" y="428383"/>
                  <a:pt x="750343" y="433005"/>
                  <a:pt x="744642" y="433005"/>
                </a:cubicBezTo>
                <a:cubicBezTo>
                  <a:pt x="738940" y="433005"/>
                  <a:pt x="734318" y="428383"/>
                  <a:pt x="734318" y="422682"/>
                </a:cubicBezTo>
                <a:cubicBezTo>
                  <a:pt x="734318" y="416980"/>
                  <a:pt x="738940" y="412358"/>
                  <a:pt x="744642" y="412358"/>
                </a:cubicBezTo>
                <a:close/>
                <a:moveTo>
                  <a:pt x="716395" y="412358"/>
                </a:moveTo>
                <a:cubicBezTo>
                  <a:pt x="722097" y="412358"/>
                  <a:pt x="726719" y="416980"/>
                  <a:pt x="726719" y="422682"/>
                </a:cubicBezTo>
                <a:cubicBezTo>
                  <a:pt x="726719" y="428383"/>
                  <a:pt x="722097" y="433005"/>
                  <a:pt x="716395" y="433005"/>
                </a:cubicBezTo>
                <a:cubicBezTo>
                  <a:pt x="710694" y="433005"/>
                  <a:pt x="706072" y="428383"/>
                  <a:pt x="706072" y="422682"/>
                </a:cubicBezTo>
                <a:cubicBezTo>
                  <a:pt x="706072" y="416980"/>
                  <a:pt x="710694" y="412358"/>
                  <a:pt x="716395" y="412358"/>
                </a:cubicBezTo>
                <a:close/>
                <a:moveTo>
                  <a:pt x="688150" y="412358"/>
                </a:moveTo>
                <a:cubicBezTo>
                  <a:pt x="693852" y="412358"/>
                  <a:pt x="698474" y="416980"/>
                  <a:pt x="698474" y="422682"/>
                </a:cubicBezTo>
                <a:cubicBezTo>
                  <a:pt x="698474" y="428383"/>
                  <a:pt x="693852" y="433005"/>
                  <a:pt x="688150" y="433005"/>
                </a:cubicBezTo>
                <a:cubicBezTo>
                  <a:pt x="682449" y="433005"/>
                  <a:pt x="677827" y="428383"/>
                  <a:pt x="677827" y="422682"/>
                </a:cubicBezTo>
                <a:cubicBezTo>
                  <a:pt x="677827" y="416980"/>
                  <a:pt x="682449" y="412358"/>
                  <a:pt x="688150" y="412358"/>
                </a:cubicBezTo>
                <a:close/>
                <a:moveTo>
                  <a:pt x="659904" y="412358"/>
                </a:moveTo>
                <a:cubicBezTo>
                  <a:pt x="665606" y="412358"/>
                  <a:pt x="670228" y="416980"/>
                  <a:pt x="670228" y="422682"/>
                </a:cubicBezTo>
                <a:cubicBezTo>
                  <a:pt x="670228" y="428383"/>
                  <a:pt x="665606" y="433005"/>
                  <a:pt x="659904" y="433005"/>
                </a:cubicBezTo>
                <a:cubicBezTo>
                  <a:pt x="654203" y="433005"/>
                  <a:pt x="649581" y="428383"/>
                  <a:pt x="649581" y="422682"/>
                </a:cubicBezTo>
                <a:cubicBezTo>
                  <a:pt x="649581" y="416980"/>
                  <a:pt x="654203" y="412358"/>
                  <a:pt x="659904" y="412358"/>
                </a:cubicBezTo>
                <a:close/>
                <a:moveTo>
                  <a:pt x="631660" y="412358"/>
                </a:moveTo>
                <a:cubicBezTo>
                  <a:pt x="637361" y="412358"/>
                  <a:pt x="641983" y="416980"/>
                  <a:pt x="641983" y="422682"/>
                </a:cubicBezTo>
                <a:cubicBezTo>
                  <a:pt x="641983" y="428383"/>
                  <a:pt x="637361" y="433005"/>
                  <a:pt x="631660" y="433005"/>
                </a:cubicBezTo>
                <a:cubicBezTo>
                  <a:pt x="625958" y="433005"/>
                  <a:pt x="621336" y="428383"/>
                  <a:pt x="621336" y="422682"/>
                </a:cubicBezTo>
                <a:cubicBezTo>
                  <a:pt x="621336" y="416980"/>
                  <a:pt x="625958" y="412358"/>
                  <a:pt x="631660" y="412358"/>
                </a:cubicBezTo>
                <a:close/>
                <a:moveTo>
                  <a:pt x="603413" y="412358"/>
                </a:moveTo>
                <a:cubicBezTo>
                  <a:pt x="609115" y="412358"/>
                  <a:pt x="613737" y="416980"/>
                  <a:pt x="613737" y="422682"/>
                </a:cubicBezTo>
                <a:cubicBezTo>
                  <a:pt x="613737" y="428383"/>
                  <a:pt x="609115" y="433005"/>
                  <a:pt x="603413" y="433005"/>
                </a:cubicBezTo>
                <a:cubicBezTo>
                  <a:pt x="597712" y="433005"/>
                  <a:pt x="593090" y="428383"/>
                  <a:pt x="593090" y="422682"/>
                </a:cubicBezTo>
                <a:cubicBezTo>
                  <a:pt x="593090" y="416980"/>
                  <a:pt x="597712" y="412358"/>
                  <a:pt x="603413" y="412358"/>
                </a:cubicBezTo>
                <a:close/>
                <a:moveTo>
                  <a:pt x="575169" y="412358"/>
                </a:moveTo>
                <a:cubicBezTo>
                  <a:pt x="580870" y="412358"/>
                  <a:pt x="585492" y="416980"/>
                  <a:pt x="585492" y="422682"/>
                </a:cubicBezTo>
                <a:cubicBezTo>
                  <a:pt x="585492" y="428383"/>
                  <a:pt x="580870" y="433005"/>
                  <a:pt x="575169" y="433005"/>
                </a:cubicBezTo>
                <a:cubicBezTo>
                  <a:pt x="569467" y="433005"/>
                  <a:pt x="564845" y="428383"/>
                  <a:pt x="564845" y="422682"/>
                </a:cubicBezTo>
                <a:cubicBezTo>
                  <a:pt x="564845" y="416980"/>
                  <a:pt x="569467" y="412358"/>
                  <a:pt x="575169" y="412358"/>
                </a:cubicBezTo>
                <a:close/>
                <a:moveTo>
                  <a:pt x="546922" y="412358"/>
                </a:moveTo>
                <a:cubicBezTo>
                  <a:pt x="552624" y="412358"/>
                  <a:pt x="557246" y="416980"/>
                  <a:pt x="557246" y="422682"/>
                </a:cubicBezTo>
                <a:cubicBezTo>
                  <a:pt x="557246" y="428383"/>
                  <a:pt x="552624" y="433005"/>
                  <a:pt x="546922" y="433005"/>
                </a:cubicBezTo>
                <a:cubicBezTo>
                  <a:pt x="541221" y="433005"/>
                  <a:pt x="536599" y="428383"/>
                  <a:pt x="536599" y="422682"/>
                </a:cubicBezTo>
                <a:cubicBezTo>
                  <a:pt x="536599" y="416980"/>
                  <a:pt x="541221" y="412358"/>
                  <a:pt x="546922" y="412358"/>
                </a:cubicBezTo>
                <a:close/>
                <a:moveTo>
                  <a:pt x="518678" y="412358"/>
                </a:moveTo>
                <a:cubicBezTo>
                  <a:pt x="524379" y="412358"/>
                  <a:pt x="529002" y="416980"/>
                  <a:pt x="529002" y="422682"/>
                </a:cubicBezTo>
                <a:cubicBezTo>
                  <a:pt x="529002" y="428383"/>
                  <a:pt x="524379" y="433005"/>
                  <a:pt x="518678" y="433005"/>
                </a:cubicBezTo>
                <a:cubicBezTo>
                  <a:pt x="512976" y="433005"/>
                  <a:pt x="508354" y="428383"/>
                  <a:pt x="508354" y="422682"/>
                </a:cubicBezTo>
                <a:cubicBezTo>
                  <a:pt x="508354" y="416980"/>
                  <a:pt x="512976" y="412358"/>
                  <a:pt x="518678" y="412358"/>
                </a:cubicBezTo>
                <a:close/>
                <a:moveTo>
                  <a:pt x="490431" y="412358"/>
                </a:moveTo>
                <a:cubicBezTo>
                  <a:pt x="496133" y="412358"/>
                  <a:pt x="500755" y="416980"/>
                  <a:pt x="500755" y="422682"/>
                </a:cubicBezTo>
                <a:cubicBezTo>
                  <a:pt x="500755" y="428383"/>
                  <a:pt x="496133" y="433005"/>
                  <a:pt x="490431" y="433005"/>
                </a:cubicBezTo>
                <a:cubicBezTo>
                  <a:pt x="484730" y="433005"/>
                  <a:pt x="480108" y="428383"/>
                  <a:pt x="480108" y="422682"/>
                </a:cubicBezTo>
                <a:cubicBezTo>
                  <a:pt x="480108" y="416980"/>
                  <a:pt x="484730" y="412358"/>
                  <a:pt x="490431" y="412358"/>
                </a:cubicBezTo>
                <a:close/>
                <a:moveTo>
                  <a:pt x="462187" y="412358"/>
                </a:moveTo>
                <a:cubicBezTo>
                  <a:pt x="467888" y="412358"/>
                  <a:pt x="472510" y="416980"/>
                  <a:pt x="472510" y="422682"/>
                </a:cubicBezTo>
                <a:cubicBezTo>
                  <a:pt x="472510" y="428383"/>
                  <a:pt x="467888" y="433005"/>
                  <a:pt x="462187" y="433005"/>
                </a:cubicBezTo>
                <a:cubicBezTo>
                  <a:pt x="456485" y="433005"/>
                  <a:pt x="451863" y="428383"/>
                  <a:pt x="451863" y="422682"/>
                </a:cubicBezTo>
                <a:cubicBezTo>
                  <a:pt x="451863" y="416980"/>
                  <a:pt x="456485" y="412358"/>
                  <a:pt x="462187" y="412358"/>
                </a:cubicBezTo>
                <a:close/>
                <a:moveTo>
                  <a:pt x="433940" y="412358"/>
                </a:moveTo>
                <a:cubicBezTo>
                  <a:pt x="439642" y="412358"/>
                  <a:pt x="444264" y="416980"/>
                  <a:pt x="444264" y="422682"/>
                </a:cubicBezTo>
                <a:cubicBezTo>
                  <a:pt x="444264" y="428383"/>
                  <a:pt x="439642" y="433005"/>
                  <a:pt x="433940" y="433005"/>
                </a:cubicBezTo>
                <a:cubicBezTo>
                  <a:pt x="428239" y="433005"/>
                  <a:pt x="423617" y="428383"/>
                  <a:pt x="423617" y="422682"/>
                </a:cubicBezTo>
                <a:cubicBezTo>
                  <a:pt x="423617" y="416980"/>
                  <a:pt x="428239" y="412358"/>
                  <a:pt x="433940" y="412358"/>
                </a:cubicBezTo>
                <a:close/>
                <a:moveTo>
                  <a:pt x="405696" y="412358"/>
                </a:moveTo>
                <a:cubicBezTo>
                  <a:pt x="411397" y="412358"/>
                  <a:pt x="416019" y="416980"/>
                  <a:pt x="416019" y="422682"/>
                </a:cubicBezTo>
                <a:cubicBezTo>
                  <a:pt x="416019" y="428383"/>
                  <a:pt x="411397" y="433005"/>
                  <a:pt x="405696" y="433005"/>
                </a:cubicBezTo>
                <a:cubicBezTo>
                  <a:pt x="399994" y="433005"/>
                  <a:pt x="395372" y="428383"/>
                  <a:pt x="395372" y="422682"/>
                </a:cubicBezTo>
                <a:cubicBezTo>
                  <a:pt x="395372" y="416980"/>
                  <a:pt x="399994" y="412358"/>
                  <a:pt x="405696" y="412358"/>
                </a:cubicBezTo>
                <a:close/>
                <a:moveTo>
                  <a:pt x="377449" y="412358"/>
                </a:moveTo>
                <a:cubicBezTo>
                  <a:pt x="383151" y="412358"/>
                  <a:pt x="387773" y="416980"/>
                  <a:pt x="387773" y="422682"/>
                </a:cubicBezTo>
                <a:cubicBezTo>
                  <a:pt x="387773" y="428383"/>
                  <a:pt x="383151" y="433005"/>
                  <a:pt x="377449" y="433005"/>
                </a:cubicBezTo>
                <a:cubicBezTo>
                  <a:pt x="371748" y="433005"/>
                  <a:pt x="367126" y="428383"/>
                  <a:pt x="367126" y="422682"/>
                </a:cubicBezTo>
                <a:cubicBezTo>
                  <a:pt x="367126" y="416980"/>
                  <a:pt x="371748" y="412358"/>
                  <a:pt x="377449" y="412358"/>
                </a:cubicBezTo>
                <a:close/>
                <a:moveTo>
                  <a:pt x="349205" y="412358"/>
                </a:moveTo>
                <a:cubicBezTo>
                  <a:pt x="354906" y="412358"/>
                  <a:pt x="359528" y="416980"/>
                  <a:pt x="359528" y="422682"/>
                </a:cubicBezTo>
                <a:cubicBezTo>
                  <a:pt x="359528" y="428383"/>
                  <a:pt x="354906" y="433005"/>
                  <a:pt x="349205" y="433005"/>
                </a:cubicBezTo>
                <a:cubicBezTo>
                  <a:pt x="343503" y="433005"/>
                  <a:pt x="338881" y="428383"/>
                  <a:pt x="338881" y="422682"/>
                </a:cubicBezTo>
                <a:cubicBezTo>
                  <a:pt x="338881" y="416980"/>
                  <a:pt x="343503" y="412358"/>
                  <a:pt x="349205" y="412358"/>
                </a:cubicBezTo>
                <a:close/>
                <a:moveTo>
                  <a:pt x="320958" y="412358"/>
                </a:moveTo>
                <a:cubicBezTo>
                  <a:pt x="326660" y="412358"/>
                  <a:pt x="331282" y="416980"/>
                  <a:pt x="331282" y="422682"/>
                </a:cubicBezTo>
                <a:cubicBezTo>
                  <a:pt x="331282" y="428383"/>
                  <a:pt x="326660" y="433005"/>
                  <a:pt x="320958" y="433005"/>
                </a:cubicBezTo>
                <a:cubicBezTo>
                  <a:pt x="315257" y="433005"/>
                  <a:pt x="310635" y="428383"/>
                  <a:pt x="310635" y="422682"/>
                </a:cubicBezTo>
                <a:cubicBezTo>
                  <a:pt x="310635" y="416980"/>
                  <a:pt x="315257" y="412358"/>
                  <a:pt x="320958" y="412358"/>
                </a:cubicBezTo>
                <a:close/>
                <a:moveTo>
                  <a:pt x="292714" y="412358"/>
                </a:moveTo>
                <a:cubicBezTo>
                  <a:pt x="298415" y="412358"/>
                  <a:pt x="303037" y="416980"/>
                  <a:pt x="303037" y="422682"/>
                </a:cubicBezTo>
                <a:cubicBezTo>
                  <a:pt x="303037" y="428383"/>
                  <a:pt x="298415" y="433005"/>
                  <a:pt x="292714" y="433005"/>
                </a:cubicBezTo>
                <a:cubicBezTo>
                  <a:pt x="287012" y="433005"/>
                  <a:pt x="282390" y="428383"/>
                  <a:pt x="282390" y="422682"/>
                </a:cubicBezTo>
                <a:cubicBezTo>
                  <a:pt x="282390" y="416980"/>
                  <a:pt x="287012" y="412358"/>
                  <a:pt x="292714" y="412358"/>
                </a:cubicBezTo>
                <a:close/>
                <a:moveTo>
                  <a:pt x="264467" y="412358"/>
                </a:moveTo>
                <a:cubicBezTo>
                  <a:pt x="270169" y="412358"/>
                  <a:pt x="274791" y="416980"/>
                  <a:pt x="274791" y="422682"/>
                </a:cubicBezTo>
                <a:cubicBezTo>
                  <a:pt x="274791" y="428383"/>
                  <a:pt x="270169" y="433005"/>
                  <a:pt x="264467" y="433005"/>
                </a:cubicBezTo>
                <a:cubicBezTo>
                  <a:pt x="258766" y="433005"/>
                  <a:pt x="254144" y="428383"/>
                  <a:pt x="254144" y="422682"/>
                </a:cubicBezTo>
                <a:cubicBezTo>
                  <a:pt x="254144" y="416980"/>
                  <a:pt x="258766" y="412358"/>
                  <a:pt x="264467" y="412358"/>
                </a:cubicBezTo>
                <a:close/>
                <a:moveTo>
                  <a:pt x="236223" y="412358"/>
                </a:moveTo>
                <a:cubicBezTo>
                  <a:pt x="241924" y="412358"/>
                  <a:pt x="246546" y="416980"/>
                  <a:pt x="246546" y="422682"/>
                </a:cubicBezTo>
                <a:cubicBezTo>
                  <a:pt x="246546" y="428383"/>
                  <a:pt x="241924" y="433005"/>
                  <a:pt x="236223" y="433005"/>
                </a:cubicBezTo>
                <a:cubicBezTo>
                  <a:pt x="230521" y="433005"/>
                  <a:pt x="225899" y="428383"/>
                  <a:pt x="225899" y="422682"/>
                </a:cubicBezTo>
                <a:cubicBezTo>
                  <a:pt x="225899" y="416980"/>
                  <a:pt x="230521" y="412358"/>
                  <a:pt x="236223" y="412358"/>
                </a:cubicBezTo>
                <a:close/>
                <a:moveTo>
                  <a:pt x="207976" y="412358"/>
                </a:moveTo>
                <a:cubicBezTo>
                  <a:pt x="213678" y="412358"/>
                  <a:pt x="218300" y="416980"/>
                  <a:pt x="218300" y="422682"/>
                </a:cubicBezTo>
                <a:cubicBezTo>
                  <a:pt x="218300" y="428383"/>
                  <a:pt x="213678" y="433005"/>
                  <a:pt x="207976" y="433005"/>
                </a:cubicBezTo>
                <a:cubicBezTo>
                  <a:pt x="202275" y="433005"/>
                  <a:pt x="197653" y="428383"/>
                  <a:pt x="197653" y="422682"/>
                </a:cubicBezTo>
                <a:cubicBezTo>
                  <a:pt x="197653" y="416980"/>
                  <a:pt x="202275" y="412358"/>
                  <a:pt x="207976" y="412358"/>
                </a:cubicBezTo>
                <a:close/>
                <a:moveTo>
                  <a:pt x="179732" y="412358"/>
                </a:moveTo>
                <a:cubicBezTo>
                  <a:pt x="185433" y="412358"/>
                  <a:pt x="190056" y="416980"/>
                  <a:pt x="190056" y="422682"/>
                </a:cubicBezTo>
                <a:cubicBezTo>
                  <a:pt x="190056" y="428383"/>
                  <a:pt x="185433" y="433005"/>
                  <a:pt x="179732" y="433005"/>
                </a:cubicBezTo>
                <a:cubicBezTo>
                  <a:pt x="174030" y="433005"/>
                  <a:pt x="169408" y="428383"/>
                  <a:pt x="169408" y="422682"/>
                </a:cubicBezTo>
                <a:cubicBezTo>
                  <a:pt x="169408" y="416980"/>
                  <a:pt x="174030" y="412358"/>
                  <a:pt x="179732" y="412358"/>
                </a:cubicBezTo>
                <a:close/>
                <a:moveTo>
                  <a:pt x="151486" y="412358"/>
                </a:moveTo>
                <a:cubicBezTo>
                  <a:pt x="157187" y="412358"/>
                  <a:pt x="161809" y="416980"/>
                  <a:pt x="161809" y="422682"/>
                </a:cubicBezTo>
                <a:cubicBezTo>
                  <a:pt x="161809" y="428383"/>
                  <a:pt x="157187" y="433005"/>
                  <a:pt x="151486" y="433005"/>
                </a:cubicBezTo>
                <a:cubicBezTo>
                  <a:pt x="145784" y="433005"/>
                  <a:pt x="141162" y="428383"/>
                  <a:pt x="141162" y="422682"/>
                </a:cubicBezTo>
                <a:cubicBezTo>
                  <a:pt x="141162" y="416980"/>
                  <a:pt x="145784" y="412358"/>
                  <a:pt x="151486" y="412358"/>
                </a:cubicBezTo>
                <a:close/>
                <a:moveTo>
                  <a:pt x="123241" y="412358"/>
                </a:moveTo>
                <a:cubicBezTo>
                  <a:pt x="128942" y="412358"/>
                  <a:pt x="133565" y="416980"/>
                  <a:pt x="133565" y="422682"/>
                </a:cubicBezTo>
                <a:cubicBezTo>
                  <a:pt x="133565" y="428383"/>
                  <a:pt x="128942" y="433005"/>
                  <a:pt x="123241" y="433005"/>
                </a:cubicBezTo>
                <a:cubicBezTo>
                  <a:pt x="117539" y="433005"/>
                  <a:pt x="112917" y="428383"/>
                  <a:pt x="112917" y="422682"/>
                </a:cubicBezTo>
                <a:cubicBezTo>
                  <a:pt x="112917" y="416980"/>
                  <a:pt x="117539" y="412358"/>
                  <a:pt x="123241" y="412358"/>
                </a:cubicBezTo>
                <a:close/>
                <a:moveTo>
                  <a:pt x="94995" y="412358"/>
                </a:moveTo>
                <a:cubicBezTo>
                  <a:pt x="100696" y="412358"/>
                  <a:pt x="105318" y="416980"/>
                  <a:pt x="105318" y="422682"/>
                </a:cubicBezTo>
                <a:cubicBezTo>
                  <a:pt x="105318" y="428383"/>
                  <a:pt x="100696" y="433005"/>
                  <a:pt x="94995" y="433005"/>
                </a:cubicBezTo>
                <a:cubicBezTo>
                  <a:pt x="89293" y="433005"/>
                  <a:pt x="84671" y="428383"/>
                  <a:pt x="84671" y="422682"/>
                </a:cubicBezTo>
                <a:cubicBezTo>
                  <a:pt x="84671" y="416980"/>
                  <a:pt x="89293" y="412358"/>
                  <a:pt x="94995" y="412358"/>
                </a:cubicBezTo>
                <a:close/>
                <a:moveTo>
                  <a:pt x="66749" y="412358"/>
                </a:moveTo>
                <a:cubicBezTo>
                  <a:pt x="72451" y="412358"/>
                  <a:pt x="77073" y="416980"/>
                  <a:pt x="77073" y="422682"/>
                </a:cubicBezTo>
                <a:cubicBezTo>
                  <a:pt x="77073" y="428383"/>
                  <a:pt x="72451" y="433005"/>
                  <a:pt x="66749" y="433005"/>
                </a:cubicBezTo>
                <a:cubicBezTo>
                  <a:pt x="61048" y="433005"/>
                  <a:pt x="56426" y="428383"/>
                  <a:pt x="56426" y="422682"/>
                </a:cubicBezTo>
                <a:cubicBezTo>
                  <a:pt x="56426" y="416980"/>
                  <a:pt x="61048" y="412358"/>
                  <a:pt x="66749" y="412358"/>
                </a:cubicBezTo>
                <a:close/>
                <a:moveTo>
                  <a:pt x="27386" y="391155"/>
                </a:moveTo>
                <a:lnTo>
                  <a:pt x="34452" y="398220"/>
                </a:lnTo>
                <a:lnTo>
                  <a:pt x="33077" y="399595"/>
                </a:lnTo>
                <a:close/>
                <a:moveTo>
                  <a:pt x="4939026" y="388150"/>
                </a:moveTo>
                <a:lnTo>
                  <a:pt x="4943779" y="392903"/>
                </a:lnTo>
                <a:lnTo>
                  <a:pt x="4935668" y="404933"/>
                </a:lnTo>
                <a:lnTo>
                  <a:pt x="4928955" y="398220"/>
                </a:lnTo>
                <a:cubicBezTo>
                  <a:pt x="4928955" y="392659"/>
                  <a:pt x="4933463" y="388150"/>
                  <a:pt x="4939026" y="388150"/>
                </a:cubicBezTo>
                <a:close/>
                <a:moveTo>
                  <a:pt x="4910781" y="388150"/>
                </a:moveTo>
                <a:cubicBezTo>
                  <a:pt x="4916343" y="388150"/>
                  <a:pt x="4920852" y="392659"/>
                  <a:pt x="4920852" y="398220"/>
                </a:cubicBezTo>
                <a:cubicBezTo>
                  <a:pt x="4920852" y="403783"/>
                  <a:pt x="4916343" y="408292"/>
                  <a:pt x="4910781" y="408292"/>
                </a:cubicBezTo>
                <a:cubicBezTo>
                  <a:pt x="4905219" y="408292"/>
                  <a:pt x="4900710" y="403783"/>
                  <a:pt x="4900710" y="398220"/>
                </a:cubicBezTo>
                <a:cubicBezTo>
                  <a:pt x="4900710" y="392659"/>
                  <a:pt x="4905219" y="388150"/>
                  <a:pt x="4910781" y="388150"/>
                </a:cubicBezTo>
                <a:close/>
                <a:moveTo>
                  <a:pt x="4882534" y="388150"/>
                </a:moveTo>
                <a:cubicBezTo>
                  <a:pt x="4888096" y="388150"/>
                  <a:pt x="4892605" y="392659"/>
                  <a:pt x="4892605" y="398220"/>
                </a:cubicBezTo>
                <a:cubicBezTo>
                  <a:pt x="4892605" y="403783"/>
                  <a:pt x="4888096" y="408292"/>
                  <a:pt x="4882534" y="408292"/>
                </a:cubicBezTo>
                <a:cubicBezTo>
                  <a:pt x="4876972" y="408292"/>
                  <a:pt x="4872463" y="403783"/>
                  <a:pt x="4872463" y="398220"/>
                </a:cubicBezTo>
                <a:cubicBezTo>
                  <a:pt x="4872463" y="392659"/>
                  <a:pt x="4876972" y="388150"/>
                  <a:pt x="4882534" y="388150"/>
                </a:cubicBezTo>
                <a:close/>
                <a:moveTo>
                  <a:pt x="4854290" y="388150"/>
                </a:moveTo>
                <a:cubicBezTo>
                  <a:pt x="4859852" y="388150"/>
                  <a:pt x="4864361" y="392659"/>
                  <a:pt x="4864361" y="398220"/>
                </a:cubicBezTo>
                <a:cubicBezTo>
                  <a:pt x="4864361" y="403783"/>
                  <a:pt x="4859852" y="408292"/>
                  <a:pt x="4854290" y="408292"/>
                </a:cubicBezTo>
                <a:cubicBezTo>
                  <a:pt x="4848728" y="408292"/>
                  <a:pt x="4844219" y="403783"/>
                  <a:pt x="4844219" y="398220"/>
                </a:cubicBezTo>
                <a:cubicBezTo>
                  <a:pt x="4844219" y="392659"/>
                  <a:pt x="4848728" y="388150"/>
                  <a:pt x="4854290" y="388150"/>
                </a:cubicBezTo>
                <a:close/>
                <a:moveTo>
                  <a:pt x="4826044" y="388150"/>
                </a:moveTo>
                <a:cubicBezTo>
                  <a:pt x="4831605" y="388150"/>
                  <a:pt x="4836115" y="392659"/>
                  <a:pt x="4836115" y="398220"/>
                </a:cubicBezTo>
                <a:cubicBezTo>
                  <a:pt x="4836115" y="403783"/>
                  <a:pt x="4831605" y="408292"/>
                  <a:pt x="4826044" y="408292"/>
                </a:cubicBezTo>
                <a:cubicBezTo>
                  <a:pt x="4820481" y="408292"/>
                  <a:pt x="4815973" y="403783"/>
                  <a:pt x="4815973" y="398220"/>
                </a:cubicBezTo>
                <a:cubicBezTo>
                  <a:pt x="4815973" y="392659"/>
                  <a:pt x="4820481" y="388150"/>
                  <a:pt x="4826044" y="388150"/>
                </a:cubicBezTo>
                <a:close/>
                <a:moveTo>
                  <a:pt x="4797799" y="388150"/>
                </a:moveTo>
                <a:cubicBezTo>
                  <a:pt x="4803361" y="388150"/>
                  <a:pt x="4807870" y="392659"/>
                  <a:pt x="4807870" y="398220"/>
                </a:cubicBezTo>
                <a:cubicBezTo>
                  <a:pt x="4807870" y="403783"/>
                  <a:pt x="4803361" y="408292"/>
                  <a:pt x="4797799" y="408292"/>
                </a:cubicBezTo>
                <a:cubicBezTo>
                  <a:pt x="4792237" y="408292"/>
                  <a:pt x="4787728" y="403783"/>
                  <a:pt x="4787728" y="398220"/>
                </a:cubicBezTo>
                <a:cubicBezTo>
                  <a:pt x="4787728" y="392659"/>
                  <a:pt x="4792237" y="388150"/>
                  <a:pt x="4797799" y="388150"/>
                </a:cubicBezTo>
                <a:close/>
                <a:moveTo>
                  <a:pt x="4769552" y="388150"/>
                </a:moveTo>
                <a:cubicBezTo>
                  <a:pt x="4775114" y="388150"/>
                  <a:pt x="4779623" y="392659"/>
                  <a:pt x="4779623" y="398220"/>
                </a:cubicBezTo>
                <a:cubicBezTo>
                  <a:pt x="4779623" y="403783"/>
                  <a:pt x="4775114" y="408292"/>
                  <a:pt x="4769552" y="408292"/>
                </a:cubicBezTo>
                <a:cubicBezTo>
                  <a:pt x="4763990" y="408292"/>
                  <a:pt x="4759481" y="403783"/>
                  <a:pt x="4759481" y="398220"/>
                </a:cubicBezTo>
                <a:cubicBezTo>
                  <a:pt x="4759481" y="392659"/>
                  <a:pt x="4763990" y="388150"/>
                  <a:pt x="4769552" y="388150"/>
                </a:cubicBezTo>
                <a:close/>
                <a:moveTo>
                  <a:pt x="4741308" y="388150"/>
                </a:moveTo>
                <a:cubicBezTo>
                  <a:pt x="4746870" y="388150"/>
                  <a:pt x="4751379" y="392659"/>
                  <a:pt x="4751379" y="398220"/>
                </a:cubicBezTo>
                <a:cubicBezTo>
                  <a:pt x="4751379" y="403783"/>
                  <a:pt x="4746870" y="408292"/>
                  <a:pt x="4741308" y="408292"/>
                </a:cubicBezTo>
                <a:cubicBezTo>
                  <a:pt x="4735746" y="408292"/>
                  <a:pt x="4731237" y="403783"/>
                  <a:pt x="4731237" y="398220"/>
                </a:cubicBezTo>
                <a:cubicBezTo>
                  <a:pt x="4731237" y="392659"/>
                  <a:pt x="4735746" y="388150"/>
                  <a:pt x="4741308" y="388150"/>
                </a:cubicBezTo>
                <a:close/>
                <a:moveTo>
                  <a:pt x="4713062" y="388150"/>
                </a:moveTo>
                <a:cubicBezTo>
                  <a:pt x="4718623" y="388150"/>
                  <a:pt x="4723133" y="392659"/>
                  <a:pt x="4723133" y="398220"/>
                </a:cubicBezTo>
                <a:cubicBezTo>
                  <a:pt x="4723133" y="403783"/>
                  <a:pt x="4718623" y="408292"/>
                  <a:pt x="4713062" y="408292"/>
                </a:cubicBezTo>
                <a:cubicBezTo>
                  <a:pt x="4707500" y="408292"/>
                  <a:pt x="4702991" y="403783"/>
                  <a:pt x="4702991" y="398220"/>
                </a:cubicBezTo>
                <a:cubicBezTo>
                  <a:pt x="4702991" y="392659"/>
                  <a:pt x="4707500" y="388150"/>
                  <a:pt x="4713062" y="388150"/>
                </a:cubicBezTo>
                <a:close/>
                <a:moveTo>
                  <a:pt x="4684817" y="388150"/>
                </a:moveTo>
                <a:cubicBezTo>
                  <a:pt x="4690379" y="388150"/>
                  <a:pt x="4694888" y="392659"/>
                  <a:pt x="4694888" y="398220"/>
                </a:cubicBezTo>
                <a:cubicBezTo>
                  <a:pt x="4694888" y="403783"/>
                  <a:pt x="4690379" y="408292"/>
                  <a:pt x="4684817" y="408292"/>
                </a:cubicBezTo>
                <a:cubicBezTo>
                  <a:pt x="4679255" y="408292"/>
                  <a:pt x="4674746" y="403783"/>
                  <a:pt x="4674746" y="398220"/>
                </a:cubicBezTo>
                <a:cubicBezTo>
                  <a:pt x="4674746" y="392659"/>
                  <a:pt x="4679255" y="388150"/>
                  <a:pt x="4684817" y="388150"/>
                </a:cubicBezTo>
                <a:close/>
                <a:moveTo>
                  <a:pt x="4656571" y="388150"/>
                </a:moveTo>
                <a:cubicBezTo>
                  <a:pt x="4662133" y="388150"/>
                  <a:pt x="4666641" y="392659"/>
                  <a:pt x="4666641" y="398220"/>
                </a:cubicBezTo>
                <a:cubicBezTo>
                  <a:pt x="4666641" y="403783"/>
                  <a:pt x="4662133" y="408292"/>
                  <a:pt x="4656571" y="408292"/>
                </a:cubicBezTo>
                <a:cubicBezTo>
                  <a:pt x="4651008" y="408292"/>
                  <a:pt x="4646499" y="403783"/>
                  <a:pt x="4646499" y="398220"/>
                </a:cubicBezTo>
                <a:cubicBezTo>
                  <a:pt x="4646499" y="392659"/>
                  <a:pt x="4651008" y="388150"/>
                  <a:pt x="4656571" y="388150"/>
                </a:cubicBezTo>
                <a:close/>
                <a:moveTo>
                  <a:pt x="4628326" y="388150"/>
                </a:moveTo>
                <a:cubicBezTo>
                  <a:pt x="4633888" y="388150"/>
                  <a:pt x="4638397" y="392659"/>
                  <a:pt x="4638397" y="398220"/>
                </a:cubicBezTo>
                <a:cubicBezTo>
                  <a:pt x="4638397" y="403783"/>
                  <a:pt x="4633888" y="408292"/>
                  <a:pt x="4628326" y="408292"/>
                </a:cubicBezTo>
                <a:cubicBezTo>
                  <a:pt x="4622764" y="408292"/>
                  <a:pt x="4618255" y="403783"/>
                  <a:pt x="4618255" y="398220"/>
                </a:cubicBezTo>
                <a:cubicBezTo>
                  <a:pt x="4618255" y="392659"/>
                  <a:pt x="4622764" y="388150"/>
                  <a:pt x="4628326" y="388150"/>
                </a:cubicBezTo>
                <a:close/>
                <a:moveTo>
                  <a:pt x="4600080" y="388150"/>
                </a:moveTo>
                <a:cubicBezTo>
                  <a:pt x="4605642" y="388150"/>
                  <a:pt x="4610151" y="392659"/>
                  <a:pt x="4610151" y="398220"/>
                </a:cubicBezTo>
                <a:cubicBezTo>
                  <a:pt x="4610151" y="403783"/>
                  <a:pt x="4605642" y="408292"/>
                  <a:pt x="4600080" y="408292"/>
                </a:cubicBezTo>
                <a:cubicBezTo>
                  <a:pt x="4594518" y="408292"/>
                  <a:pt x="4590008" y="403783"/>
                  <a:pt x="4590008" y="398220"/>
                </a:cubicBezTo>
                <a:cubicBezTo>
                  <a:pt x="4590008" y="392659"/>
                  <a:pt x="4594518" y="388150"/>
                  <a:pt x="4600080" y="388150"/>
                </a:cubicBezTo>
                <a:close/>
                <a:moveTo>
                  <a:pt x="4571835" y="388150"/>
                </a:moveTo>
                <a:cubicBezTo>
                  <a:pt x="4577397" y="388150"/>
                  <a:pt x="4581906" y="392659"/>
                  <a:pt x="4581906" y="398220"/>
                </a:cubicBezTo>
                <a:cubicBezTo>
                  <a:pt x="4581906" y="403783"/>
                  <a:pt x="4577397" y="408292"/>
                  <a:pt x="4571835" y="408292"/>
                </a:cubicBezTo>
                <a:cubicBezTo>
                  <a:pt x="4566273" y="408292"/>
                  <a:pt x="4561764" y="403783"/>
                  <a:pt x="4561764" y="398220"/>
                </a:cubicBezTo>
                <a:cubicBezTo>
                  <a:pt x="4561764" y="392659"/>
                  <a:pt x="4566273" y="388150"/>
                  <a:pt x="4571835" y="388150"/>
                </a:cubicBezTo>
                <a:close/>
                <a:moveTo>
                  <a:pt x="4543589" y="388150"/>
                </a:moveTo>
                <a:cubicBezTo>
                  <a:pt x="4549151" y="388150"/>
                  <a:pt x="4553660" y="392659"/>
                  <a:pt x="4553660" y="398220"/>
                </a:cubicBezTo>
                <a:cubicBezTo>
                  <a:pt x="4553660" y="403783"/>
                  <a:pt x="4549151" y="408292"/>
                  <a:pt x="4543589" y="408292"/>
                </a:cubicBezTo>
                <a:cubicBezTo>
                  <a:pt x="4538026" y="408292"/>
                  <a:pt x="4533518" y="403783"/>
                  <a:pt x="4533518" y="398220"/>
                </a:cubicBezTo>
                <a:cubicBezTo>
                  <a:pt x="4533518" y="392659"/>
                  <a:pt x="4538026" y="388150"/>
                  <a:pt x="4543589" y="388150"/>
                </a:cubicBezTo>
                <a:close/>
                <a:moveTo>
                  <a:pt x="4515344" y="388150"/>
                </a:moveTo>
                <a:cubicBezTo>
                  <a:pt x="4520906" y="388150"/>
                  <a:pt x="4525415" y="392659"/>
                  <a:pt x="4525415" y="398220"/>
                </a:cubicBezTo>
                <a:cubicBezTo>
                  <a:pt x="4525415" y="403783"/>
                  <a:pt x="4520906" y="408292"/>
                  <a:pt x="4515344" y="408292"/>
                </a:cubicBezTo>
                <a:cubicBezTo>
                  <a:pt x="4509782" y="408292"/>
                  <a:pt x="4505273" y="403783"/>
                  <a:pt x="4505273" y="398220"/>
                </a:cubicBezTo>
                <a:cubicBezTo>
                  <a:pt x="4505273" y="392659"/>
                  <a:pt x="4509782" y="388150"/>
                  <a:pt x="4515344" y="388150"/>
                </a:cubicBezTo>
                <a:close/>
                <a:moveTo>
                  <a:pt x="4487098" y="388150"/>
                </a:moveTo>
                <a:cubicBezTo>
                  <a:pt x="4492660" y="388150"/>
                  <a:pt x="4497169" y="392659"/>
                  <a:pt x="4497169" y="398220"/>
                </a:cubicBezTo>
                <a:cubicBezTo>
                  <a:pt x="4497169" y="403783"/>
                  <a:pt x="4492660" y="408292"/>
                  <a:pt x="4487098" y="408292"/>
                </a:cubicBezTo>
                <a:cubicBezTo>
                  <a:pt x="4481536" y="408292"/>
                  <a:pt x="4477027" y="403783"/>
                  <a:pt x="4477027" y="398220"/>
                </a:cubicBezTo>
                <a:cubicBezTo>
                  <a:pt x="4477027" y="392659"/>
                  <a:pt x="4481536" y="388150"/>
                  <a:pt x="4487098" y="388150"/>
                </a:cubicBezTo>
                <a:close/>
                <a:moveTo>
                  <a:pt x="4458853" y="388150"/>
                </a:moveTo>
                <a:cubicBezTo>
                  <a:pt x="4464415" y="388150"/>
                  <a:pt x="4468924" y="392659"/>
                  <a:pt x="4468924" y="398220"/>
                </a:cubicBezTo>
                <a:cubicBezTo>
                  <a:pt x="4468924" y="403783"/>
                  <a:pt x="4464415" y="408292"/>
                  <a:pt x="4458853" y="408292"/>
                </a:cubicBezTo>
                <a:cubicBezTo>
                  <a:pt x="4453291" y="408292"/>
                  <a:pt x="4448782" y="403783"/>
                  <a:pt x="4448782" y="398220"/>
                </a:cubicBezTo>
                <a:cubicBezTo>
                  <a:pt x="4448782" y="392659"/>
                  <a:pt x="4453291" y="388150"/>
                  <a:pt x="4458853" y="388150"/>
                </a:cubicBezTo>
                <a:close/>
                <a:moveTo>
                  <a:pt x="4430607" y="388150"/>
                </a:moveTo>
                <a:cubicBezTo>
                  <a:pt x="4436169" y="388150"/>
                  <a:pt x="4440678" y="392659"/>
                  <a:pt x="4440678" y="398220"/>
                </a:cubicBezTo>
                <a:cubicBezTo>
                  <a:pt x="4440678" y="403783"/>
                  <a:pt x="4436169" y="408292"/>
                  <a:pt x="4430607" y="408292"/>
                </a:cubicBezTo>
                <a:cubicBezTo>
                  <a:pt x="4425045" y="408292"/>
                  <a:pt x="4420536" y="403783"/>
                  <a:pt x="4420536" y="398220"/>
                </a:cubicBezTo>
                <a:cubicBezTo>
                  <a:pt x="4420536" y="392659"/>
                  <a:pt x="4425045" y="388150"/>
                  <a:pt x="4430607" y="388150"/>
                </a:cubicBezTo>
                <a:close/>
                <a:moveTo>
                  <a:pt x="4402362" y="388150"/>
                </a:moveTo>
                <a:cubicBezTo>
                  <a:pt x="4407924" y="388150"/>
                  <a:pt x="4412433" y="392659"/>
                  <a:pt x="4412433" y="398220"/>
                </a:cubicBezTo>
                <a:cubicBezTo>
                  <a:pt x="4412433" y="403783"/>
                  <a:pt x="4407924" y="408292"/>
                  <a:pt x="4402362" y="408292"/>
                </a:cubicBezTo>
                <a:cubicBezTo>
                  <a:pt x="4396800" y="408292"/>
                  <a:pt x="4392291" y="403783"/>
                  <a:pt x="4392291" y="398220"/>
                </a:cubicBezTo>
                <a:cubicBezTo>
                  <a:pt x="4392291" y="392659"/>
                  <a:pt x="4396800" y="388150"/>
                  <a:pt x="4402362" y="388150"/>
                </a:cubicBezTo>
                <a:close/>
                <a:moveTo>
                  <a:pt x="4374116" y="388150"/>
                </a:moveTo>
                <a:cubicBezTo>
                  <a:pt x="4379678" y="388150"/>
                  <a:pt x="4384187" y="392659"/>
                  <a:pt x="4384187" y="398220"/>
                </a:cubicBezTo>
                <a:cubicBezTo>
                  <a:pt x="4384187" y="403783"/>
                  <a:pt x="4379678" y="408292"/>
                  <a:pt x="4374116" y="408292"/>
                </a:cubicBezTo>
                <a:cubicBezTo>
                  <a:pt x="4368554" y="408292"/>
                  <a:pt x="4364045" y="403783"/>
                  <a:pt x="4364045" y="398220"/>
                </a:cubicBezTo>
                <a:cubicBezTo>
                  <a:pt x="4364045" y="392659"/>
                  <a:pt x="4368554" y="388150"/>
                  <a:pt x="4374116" y="388150"/>
                </a:cubicBezTo>
                <a:close/>
                <a:moveTo>
                  <a:pt x="4345871" y="388150"/>
                </a:moveTo>
                <a:cubicBezTo>
                  <a:pt x="4351433" y="388150"/>
                  <a:pt x="4355942" y="392659"/>
                  <a:pt x="4355942" y="398220"/>
                </a:cubicBezTo>
                <a:cubicBezTo>
                  <a:pt x="4355942" y="403783"/>
                  <a:pt x="4351433" y="408292"/>
                  <a:pt x="4345871" y="408292"/>
                </a:cubicBezTo>
                <a:cubicBezTo>
                  <a:pt x="4340309" y="408292"/>
                  <a:pt x="4335800" y="403783"/>
                  <a:pt x="4335800" y="398220"/>
                </a:cubicBezTo>
                <a:cubicBezTo>
                  <a:pt x="4335800" y="392659"/>
                  <a:pt x="4340309" y="388150"/>
                  <a:pt x="4345871" y="388150"/>
                </a:cubicBezTo>
                <a:close/>
                <a:moveTo>
                  <a:pt x="4317625" y="388150"/>
                </a:moveTo>
                <a:cubicBezTo>
                  <a:pt x="4323187" y="388150"/>
                  <a:pt x="4327696" y="392659"/>
                  <a:pt x="4327696" y="398220"/>
                </a:cubicBezTo>
                <a:cubicBezTo>
                  <a:pt x="4327696" y="403783"/>
                  <a:pt x="4323187" y="408292"/>
                  <a:pt x="4317625" y="408292"/>
                </a:cubicBezTo>
                <a:cubicBezTo>
                  <a:pt x="4312063" y="408292"/>
                  <a:pt x="4307554" y="403783"/>
                  <a:pt x="4307554" y="398220"/>
                </a:cubicBezTo>
                <a:cubicBezTo>
                  <a:pt x="4307554" y="392659"/>
                  <a:pt x="4312063" y="388150"/>
                  <a:pt x="4317625" y="388150"/>
                </a:cubicBezTo>
                <a:close/>
                <a:moveTo>
                  <a:pt x="4289380" y="388150"/>
                </a:moveTo>
                <a:cubicBezTo>
                  <a:pt x="4294942" y="388150"/>
                  <a:pt x="4299451" y="392659"/>
                  <a:pt x="4299451" y="398220"/>
                </a:cubicBezTo>
                <a:cubicBezTo>
                  <a:pt x="4299451" y="403783"/>
                  <a:pt x="4294942" y="408292"/>
                  <a:pt x="4289380" y="408292"/>
                </a:cubicBezTo>
                <a:cubicBezTo>
                  <a:pt x="4283818" y="408292"/>
                  <a:pt x="4279309" y="403783"/>
                  <a:pt x="4279309" y="398220"/>
                </a:cubicBezTo>
                <a:cubicBezTo>
                  <a:pt x="4279309" y="392659"/>
                  <a:pt x="4283818" y="388150"/>
                  <a:pt x="4289380" y="388150"/>
                </a:cubicBezTo>
                <a:close/>
                <a:moveTo>
                  <a:pt x="4261134" y="388150"/>
                </a:moveTo>
                <a:cubicBezTo>
                  <a:pt x="4266696" y="388150"/>
                  <a:pt x="4271205" y="392659"/>
                  <a:pt x="4271205" y="398220"/>
                </a:cubicBezTo>
                <a:cubicBezTo>
                  <a:pt x="4271205" y="403783"/>
                  <a:pt x="4266696" y="408292"/>
                  <a:pt x="4261134" y="408292"/>
                </a:cubicBezTo>
                <a:cubicBezTo>
                  <a:pt x="4255572" y="408292"/>
                  <a:pt x="4251063" y="403783"/>
                  <a:pt x="4251063" y="398220"/>
                </a:cubicBezTo>
                <a:cubicBezTo>
                  <a:pt x="4251063" y="392659"/>
                  <a:pt x="4255572" y="388150"/>
                  <a:pt x="4261134" y="388150"/>
                </a:cubicBezTo>
                <a:close/>
                <a:moveTo>
                  <a:pt x="4232889" y="388150"/>
                </a:moveTo>
                <a:cubicBezTo>
                  <a:pt x="4238451" y="388150"/>
                  <a:pt x="4242960" y="392659"/>
                  <a:pt x="4242960" y="398220"/>
                </a:cubicBezTo>
                <a:cubicBezTo>
                  <a:pt x="4242960" y="403783"/>
                  <a:pt x="4238451" y="408292"/>
                  <a:pt x="4232889" y="408292"/>
                </a:cubicBezTo>
                <a:cubicBezTo>
                  <a:pt x="4227327" y="408292"/>
                  <a:pt x="4222818" y="403783"/>
                  <a:pt x="4222818" y="398220"/>
                </a:cubicBezTo>
                <a:cubicBezTo>
                  <a:pt x="4222818" y="392659"/>
                  <a:pt x="4227327" y="388150"/>
                  <a:pt x="4232889" y="388150"/>
                </a:cubicBezTo>
                <a:close/>
                <a:moveTo>
                  <a:pt x="4204643" y="388150"/>
                </a:moveTo>
                <a:cubicBezTo>
                  <a:pt x="4210205" y="388150"/>
                  <a:pt x="4214714" y="392659"/>
                  <a:pt x="4214714" y="398220"/>
                </a:cubicBezTo>
                <a:cubicBezTo>
                  <a:pt x="4214714" y="403783"/>
                  <a:pt x="4210205" y="408292"/>
                  <a:pt x="4204643" y="408292"/>
                </a:cubicBezTo>
                <a:cubicBezTo>
                  <a:pt x="4199081" y="408292"/>
                  <a:pt x="4194572" y="403783"/>
                  <a:pt x="4194572" y="398220"/>
                </a:cubicBezTo>
                <a:cubicBezTo>
                  <a:pt x="4194572" y="392659"/>
                  <a:pt x="4199081" y="388150"/>
                  <a:pt x="4204643" y="388150"/>
                </a:cubicBezTo>
                <a:close/>
                <a:moveTo>
                  <a:pt x="4176398" y="388150"/>
                </a:moveTo>
                <a:cubicBezTo>
                  <a:pt x="4181960" y="388150"/>
                  <a:pt x="4186469" y="392659"/>
                  <a:pt x="4186469" y="398220"/>
                </a:cubicBezTo>
                <a:cubicBezTo>
                  <a:pt x="4186469" y="403783"/>
                  <a:pt x="4181960" y="408292"/>
                  <a:pt x="4176398" y="408292"/>
                </a:cubicBezTo>
                <a:cubicBezTo>
                  <a:pt x="4170836" y="408292"/>
                  <a:pt x="4166327" y="403783"/>
                  <a:pt x="4166327" y="398220"/>
                </a:cubicBezTo>
                <a:cubicBezTo>
                  <a:pt x="4166327" y="392659"/>
                  <a:pt x="4170836" y="388150"/>
                  <a:pt x="4176398" y="388150"/>
                </a:cubicBezTo>
                <a:close/>
                <a:moveTo>
                  <a:pt x="4148152" y="388150"/>
                </a:moveTo>
                <a:cubicBezTo>
                  <a:pt x="4153714" y="388150"/>
                  <a:pt x="4158223" y="392659"/>
                  <a:pt x="4158223" y="398220"/>
                </a:cubicBezTo>
                <a:cubicBezTo>
                  <a:pt x="4158223" y="403783"/>
                  <a:pt x="4153714" y="408292"/>
                  <a:pt x="4148152" y="408292"/>
                </a:cubicBezTo>
                <a:cubicBezTo>
                  <a:pt x="4142590" y="408292"/>
                  <a:pt x="4138081" y="403783"/>
                  <a:pt x="4138081" y="398220"/>
                </a:cubicBezTo>
                <a:cubicBezTo>
                  <a:pt x="4138081" y="392659"/>
                  <a:pt x="4142590" y="388150"/>
                  <a:pt x="4148152" y="388150"/>
                </a:cubicBezTo>
                <a:close/>
                <a:moveTo>
                  <a:pt x="4119906" y="388150"/>
                </a:moveTo>
                <a:cubicBezTo>
                  <a:pt x="4125467" y="388150"/>
                  <a:pt x="4129977" y="392659"/>
                  <a:pt x="4129977" y="398220"/>
                </a:cubicBezTo>
                <a:cubicBezTo>
                  <a:pt x="4129977" y="403783"/>
                  <a:pt x="4125467" y="408292"/>
                  <a:pt x="4119906" y="408292"/>
                </a:cubicBezTo>
                <a:cubicBezTo>
                  <a:pt x="4114344" y="408292"/>
                  <a:pt x="4109835" y="403783"/>
                  <a:pt x="4109835" y="398220"/>
                </a:cubicBezTo>
                <a:cubicBezTo>
                  <a:pt x="4109835" y="392659"/>
                  <a:pt x="4114344" y="388150"/>
                  <a:pt x="4119906" y="388150"/>
                </a:cubicBezTo>
                <a:close/>
                <a:moveTo>
                  <a:pt x="4091661" y="388150"/>
                </a:moveTo>
                <a:cubicBezTo>
                  <a:pt x="4097223" y="388150"/>
                  <a:pt x="4101732" y="392659"/>
                  <a:pt x="4101732" y="398220"/>
                </a:cubicBezTo>
                <a:cubicBezTo>
                  <a:pt x="4101732" y="403783"/>
                  <a:pt x="4097223" y="408292"/>
                  <a:pt x="4091661" y="408292"/>
                </a:cubicBezTo>
                <a:cubicBezTo>
                  <a:pt x="4086099" y="408292"/>
                  <a:pt x="4081590" y="403783"/>
                  <a:pt x="4081590" y="398220"/>
                </a:cubicBezTo>
                <a:cubicBezTo>
                  <a:pt x="4081590" y="392659"/>
                  <a:pt x="4086099" y="388150"/>
                  <a:pt x="4091661" y="388150"/>
                </a:cubicBezTo>
                <a:close/>
                <a:moveTo>
                  <a:pt x="4063415" y="388150"/>
                </a:moveTo>
                <a:cubicBezTo>
                  <a:pt x="4068976" y="388150"/>
                  <a:pt x="4073485" y="392659"/>
                  <a:pt x="4073485" y="398220"/>
                </a:cubicBezTo>
                <a:cubicBezTo>
                  <a:pt x="4073485" y="403783"/>
                  <a:pt x="4068976" y="408292"/>
                  <a:pt x="4063415" y="408292"/>
                </a:cubicBezTo>
                <a:cubicBezTo>
                  <a:pt x="4057853" y="408292"/>
                  <a:pt x="4053344" y="403783"/>
                  <a:pt x="4053344" y="398220"/>
                </a:cubicBezTo>
                <a:cubicBezTo>
                  <a:pt x="4053344" y="392659"/>
                  <a:pt x="4057853" y="388150"/>
                  <a:pt x="4063415" y="388150"/>
                </a:cubicBezTo>
                <a:close/>
                <a:moveTo>
                  <a:pt x="4035170" y="388150"/>
                </a:moveTo>
                <a:cubicBezTo>
                  <a:pt x="4040732" y="388150"/>
                  <a:pt x="4045241" y="392659"/>
                  <a:pt x="4045241" y="398220"/>
                </a:cubicBezTo>
                <a:cubicBezTo>
                  <a:pt x="4045241" y="403783"/>
                  <a:pt x="4040732" y="408292"/>
                  <a:pt x="4035170" y="408292"/>
                </a:cubicBezTo>
                <a:cubicBezTo>
                  <a:pt x="4029608" y="408292"/>
                  <a:pt x="4025099" y="403783"/>
                  <a:pt x="4025099" y="398220"/>
                </a:cubicBezTo>
                <a:cubicBezTo>
                  <a:pt x="4025099" y="392659"/>
                  <a:pt x="4029608" y="388150"/>
                  <a:pt x="4035170" y="388150"/>
                </a:cubicBezTo>
                <a:close/>
                <a:moveTo>
                  <a:pt x="4006924" y="388150"/>
                </a:moveTo>
                <a:cubicBezTo>
                  <a:pt x="4012486" y="388150"/>
                  <a:pt x="4016995" y="392659"/>
                  <a:pt x="4016995" y="398220"/>
                </a:cubicBezTo>
                <a:cubicBezTo>
                  <a:pt x="4016995" y="403783"/>
                  <a:pt x="4012486" y="408292"/>
                  <a:pt x="4006924" y="408292"/>
                </a:cubicBezTo>
                <a:cubicBezTo>
                  <a:pt x="4001362" y="408292"/>
                  <a:pt x="3996853" y="403783"/>
                  <a:pt x="3996853" y="398220"/>
                </a:cubicBezTo>
                <a:cubicBezTo>
                  <a:pt x="3996853" y="392659"/>
                  <a:pt x="4001362" y="388150"/>
                  <a:pt x="4006924" y="388150"/>
                </a:cubicBezTo>
                <a:close/>
                <a:moveTo>
                  <a:pt x="3978679" y="388150"/>
                </a:moveTo>
                <a:cubicBezTo>
                  <a:pt x="3984241" y="388150"/>
                  <a:pt x="3988750" y="392659"/>
                  <a:pt x="3988750" y="398220"/>
                </a:cubicBezTo>
                <a:cubicBezTo>
                  <a:pt x="3988750" y="403783"/>
                  <a:pt x="3984241" y="408292"/>
                  <a:pt x="3978679" y="408292"/>
                </a:cubicBezTo>
                <a:cubicBezTo>
                  <a:pt x="3973117" y="408292"/>
                  <a:pt x="3968608" y="403783"/>
                  <a:pt x="3968608" y="398220"/>
                </a:cubicBezTo>
                <a:cubicBezTo>
                  <a:pt x="3968608" y="392659"/>
                  <a:pt x="3973117" y="388150"/>
                  <a:pt x="3978679" y="388150"/>
                </a:cubicBezTo>
                <a:close/>
                <a:moveTo>
                  <a:pt x="3950433" y="388150"/>
                </a:moveTo>
                <a:cubicBezTo>
                  <a:pt x="3955995" y="388150"/>
                  <a:pt x="3960504" y="392659"/>
                  <a:pt x="3960504" y="398220"/>
                </a:cubicBezTo>
                <a:cubicBezTo>
                  <a:pt x="3960504" y="403783"/>
                  <a:pt x="3955995" y="408292"/>
                  <a:pt x="3950433" y="408292"/>
                </a:cubicBezTo>
                <a:cubicBezTo>
                  <a:pt x="3944870" y="408292"/>
                  <a:pt x="3940362" y="403783"/>
                  <a:pt x="3940362" y="398220"/>
                </a:cubicBezTo>
                <a:cubicBezTo>
                  <a:pt x="3940362" y="392659"/>
                  <a:pt x="3944870" y="388150"/>
                  <a:pt x="3950433" y="388150"/>
                </a:cubicBezTo>
                <a:close/>
                <a:moveTo>
                  <a:pt x="3922188" y="388150"/>
                </a:moveTo>
                <a:cubicBezTo>
                  <a:pt x="3927750" y="388150"/>
                  <a:pt x="3932259" y="392659"/>
                  <a:pt x="3932259" y="398220"/>
                </a:cubicBezTo>
                <a:cubicBezTo>
                  <a:pt x="3932259" y="403783"/>
                  <a:pt x="3927750" y="408292"/>
                  <a:pt x="3922188" y="408292"/>
                </a:cubicBezTo>
                <a:cubicBezTo>
                  <a:pt x="3916626" y="408292"/>
                  <a:pt x="3912117" y="403783"/>
                  <a:pt x="3912117" y="398220"/>
                </a:cubicBezTo>
                <a:cubicBezTo>
                  <a:pt x="3912117" y="392659"/>
                  <a:pt x="3916626" y="388150"/>
                  <a:pt x="3922188" y="388150"/>
                </a:cubicBezTo>
                <a:close/>
                <a:moveTo>
                  <a:pt x="3893942" y="388150"/>
                </a:moveTo>
                <a:cubicBezTo>
                  <a:pt x="3899504" y="388150"/>
                  <a:pt x="3904013" y="392659"/>
                  <a:pt x="3904013" y="398220"/>
                </a:cubicBezTo>
                <a:cubicBezTo>
                  <a:pt x="3904013" y="403783"/>
                  <a:pt x="3899504" y="408292"/>
                  <a:pt x="3893942" y="408292"/>
                </a:cubicBezTo>
                <a:cubicBezTo>
                  <a:pt x="3888380" y="408292"/>
                  <a:pt x="3883871" y="403783"/>
                  <a:pt x="3883871" y="398220"/>
                </a:cubicBezTo>
                <a:cubicBezTo>
                  <a:pt x="3883871" y="392659"/>
                  <a:pt x="3888380" y="388150"/>
                  <a:pt x="3893942" y="388150"/>
                </a:cubicBezTo>
                <a:close/>
                <a:moveTo>
                  <a:pt x="3865697" y="388150"/>
                </a:moveTo>
                <a:cubicBezTo>
                  <a:pt x="3871259" y="388150"/>
                  <a:pt x="3875768" y="392659"/>
                  <a:pt x="3875768" y="398220"/>
                </a:cubicBezTo>
                <a:cubicBezTo>
                  <a:pt x="3875768" y="403783"/>
                  <a:pt x="3871259" y="408292"/>
                  <a:pt x="3865697" y="408292"/>
                </a:cubicBezTo>
                <a:cubicBezTo>
                  <a:pt x="3860135" y="408292"/>
                  <a:pt x="3855626" y="403783"/>
                  <a:pt x="3855626" y="398220"/>
                </a:cubicBezTo>
                <a:cubicBezTo>
                  <a:pt x="3855626" y="392659"/>
                  <a:pt x="3860135" y="388150"/>
                  <a:pt x="3865697" y="388150"/>
                </a:cubicBezTo>
                <a:close/>
                <a:moveTo>
                  <a:pt x="3837451" y="388150"/>
                </a:moveTo>
                <a:cubicBezTo>
                  <a:pt x="3843013" y="388150"/>
                  <a:pt x="3847522" y="392659"/>
                  <a:pt x="3847522" y="398220"/>
                </a:cubicBezTo>
                <a:cubicBezTo>
                  <a:pt x="3847522" y="403783"/>
                  <a:pt x="3843013" y="408292"/>
                  <a:pt x="3837451" y="408292"/>
                </a:cubicBezTo>
                <a:cubicBezTo>
                  <a:pt x="3831889" y="408292"/>
                  <a:pt x="3827380" y="403783"/>
                  <a:pt x="3827380" y="398220"/>
                </a:cubicBezTo>
                <a:cubicBezTo>
                  <a:pt x="3827380" y="392659"/>
                  <a:pt x="3831889" y="388150"/>
                  <a:pt x="3837451" y="388150"/>
                </a:cubicBezTo>
                <a:close/>
                <a:moveTo>
                  <a:pt x="3809206" y="388150"/>
                </a:moveTo>
                <a:cubicBezTo>
                  <a:pt x="3814768" y="388150"/>
                  <a:pt x="3819277" y="392659"/>
                  <a:pt x="3819277" y="398220"/>
                </a:cubicBezTo>
                <a:cubicBezTo>
                  <a:pt x="3819277" y="403783"/>
                  <a:pt x="3814768" y="408292"/>
                  <a:pt x="3809206" y="408292"/>
                </a:cubicBezTo>
                <a:cubicBezTo>
                  <a:pt x="3803644" y="408292"/>
                  <a:pt x="3799135" y="403783"/>
                  <a:pt x="3799135" y="398220"/>
                </a:cubicBezTo>
                <a:cubicBezTo>
                  <a:pt x="3799135" y="392659"/>
                  <a:pt x="3803644" y="388150"/>
                  <a:pt x="3809206" y="388150"/>
                </a:cubicBezTo>
                <a:close/>
                <a:moveTo>
                  <a:pt x="3780960" y="388150"/>
                </a:moveTo>
                <a:cubicBezTo>
                  <a:pt x="3786522" y="388150"/>
                  <a:pt x="3791031" y="392659"/>
                  <a:pt x="3791031" y="398220"/>
                </a:cubicBezTo>
                <a:cubicBezTo>
                  <a:pt x="3791031" y="403783"/>
                  <a:pt x="3786522" y="408292"/>
                  <a:pt x="3780960" y="408292"/>
                </a:cubicBezTo>
                <a:cubicBezTo>
                  <a:pt x="3775398" y="408292"/>
                  <a:pt x="3770889" y="403783"/>
                  <a:pt x="3770889" y="398220"/>
                </a:cubicBezTo>
                <a:cubicBezTo>
                  <a:pt x="3770889" y="392659"/>
                  <a:pt x="3775398" y="388150"/>
                  <a:pt x="3780960" y="388150"/>
                </a:cubicBezTo>
                <a:close/>
                <a:moveTo>
                  <a:pt x="3752715" y="388150"/>
                </a:moveTo>
                <a:cubicBezTo>
                  <a:pt x="3758277" y="388150"/>
                  <a:pt x="3762786" y="392659"/>
                  <a:pt x="3762786" y="398220"/>
                </a:cubicBezTo>
                <a:cubicBezTo>
                  <a:pt x="3762786" y="403783"/>
                  <a:pt x="3758277" y="408292"/>
                  <a:pt x="3752715" y="408292"/>
                </a:cubicBezTo>
                <a:cubicBezTo>
                  <a:pt x="3747153" y="408292"/>
                  <a:pt x="3742644" y="403783"/>
                  <a:pt x="3742644" y="398220"/>
                </a:cubicBezTo>
                <a:cubicBezTo>
                  <a:pt x="3742644" y="392659"/>
                  <a:pt x="3747153" y="388150"/>
                  <a:pt x="3752715" y="388150"/>
                </a:cubicBezTo>
                <a:close/>
                <a:moveTo>
                  <a:pt x="3724469" y="388150"/>
                </a:moveTo>
                <a:cubicBezTo>
                  <a:pt x="3730031" y="388150"/>
                  <a:pt x="3734540" y="392659"/>
                  <a:pt x="3734540" y="398220"/>
                </a:cubicBezTo>
                <a:cubicBezTo>
                  <a:pt x="3734540" y="403783"/>
                  <a:pt x="3730031" y="408292"/>
                  <a:pt x="3724469" y="408292"/>
                </a:cubicBezTo>
                <a:cubicBezTo>
                  <a:pt x="3718907" y="408292"/>
                  <a:pt x="3714398" y="403783"/>
                  <a:pt x="3714398" y="398220"/>
                </a:cubicBezTo>
                <a:cubicBezTo>
                  <a:pt x="3714398" y="392659"/>
                  <a:pt x="3718907" y="388150"/>
                  <a:pt x="3724469" y="388150"/>
                </a:cubicBezTo>
                <a:close/>
                <a:moveTo>
                  <a:pt x="3696224" y="388150"/>
                </a:moveTo>
                <a:cubicBezTo>
                  <a:pt x="3701786" y="388150"/>
                  <a:pt x="3706295" y="392659"/>
                  <a:pt x="3706295" y="398220"/>
                </a:cubicBezTo>
                <a:cubicBezTo>
                  <a:pt x="3706295" y="403783"/>
                  <a:pt x="3701786" y="408292"/>
                  <a:pt x="3696224" y="408292"/>
                </a:cubicBezTo>
                <a:cubicBezTo>
                  <a:pt x="3690662" y="408292"/>
                  <a:pt x="3686153" y="403783"/>
                  <a:pt x="3686153" y="398220"/>
                </a:cubicBezTo>
                <a:cubicBezTo>
                  <a:pt x="3686153" y="392659"/>
                  <a:pt x="3690662" y="388150"/>
                  <a:pt x="3696224" y="388150"/>
                </a:cubicBezTo>
                <a:close/>
                <a:moveTo>
                  <a:pt x="3667978" y="388150"/>
                </a:moveTo>
                <a:cubicBezTo>
                  <a:pt x="3673540" y="388150"/>
                  <a:pt x="3678049" y="392659"/>
                  <a:pt x="3678049" y="398220"/>
                </a:cubicBezTo>
                <a:cubicBezTo>
                  <a:pt x="3678049" y="403783"/>
                  <a:pt x="3673540" y="408292"/>
                  <a:pt x="3667978" y="408292"/>
                </a:cubicBezTo>
                <a:cubicBezTo>
                  <a:pt x="3662416" y="408292"/>
                  <a:pt x="3657907" y="403783"/>
                  <a:pt x="3657907" y="398220"/>
                </a:cubicBezTo>
                <a:cubicBezTo>
                  <a:pt x="3657907" y="392659"/>
                  <a:pt x="3662416" y="388150"/>
                  <a:pt x="3667978" y="388150"/>
                </a:cubicBezTo>
                <a:close/>
                <a:moveTo>
                  <a:pt x="3639733" y="388150"/>
                </a:moveTo>
                <a:cubicBezTo>
                  <a:pt x="3645295" y="388150"/>
                  <a:pt x="3649804" y="392659"/>
                  <a:pt x="3649804" y="398220"/>
                </a:cubicBezTo>
                <a:cubicBezTo>
                  <a:pt x="3649804" y="403783"/>
                  <a:pt x="3645295" y="408292"/>
                  <a:pt x="3639733" y="408292"/>
                </a:cubicBezTo>
                <a:cubicBezTo>
                  <a:pt x="3634171" y="408292"/>
                  <a:pt x="3629662" y="403783"/>
                  <a:pt x="3629662" y="398220"/>
                </a:cubicBezTo>
                <a:cubicBezTo>
                  <a:pt x="3629662" y="392659"/>
                  <a:pt x="3634171" y="388150"/>
                  <a:pt x="3639733" y="388150"/>
                </a:cubicBezTo>
                <a:close/>
                <a:moveTo>
                  <a:pt x="3611487" y="388150"/>
                </a:moveTo>
                <a:cubicBezTo>
                  <a:pt x="3617049" y="388150"/>
                  <a:pt x="3621558" y="392659"/>
                  <a:pt x="3621558" y="398220"/>
                </a:cubicBezTo>
                <a:cubicBezTo>
                  <a:pt x="3621558" y="403783"/>
                  <a:pt x="3617049" y="408292"/>
                  <a:pt x="3611487" y="408292"/>
                </a:cubicBezTo>
                <a:cubicBezTo>
                  <a:pt x="3605925" y="408292"/>
                  <a:pt x="3601416" y="403783"/>
                  <a:pt x="3601416" y="398220"/>
                </a:cubicBezTo>
                <a:cubicBezTo>
                  <a:pt x="3601416" y="392659"/>
                  <a:pt x="3605925" y="388150"/>
                  <a:pt x="3611487" y="388150"/>
                </a:cubicBezTo>
                <a:close/>
                <a:moveTo>
                  <a:pt x="3583242" y="388150"/>
                </a:moveTo>
                <a:cubicBezTo>
                  <a:pt x="3588804" y="388150"/>
                  <a:pt x="3593313" y="392659"/>
                  <a:pt x="3593313" y="398220"/>
                </a:cubicBezTo>
                <a:cubicBezTo>
                  <a:pt x="3593313" y="403783"/>
                  <a:pt x="3588804" y="408292"/>
                  <a:pt x="3583242" y="408292"/>
                </a:cubicBezTo>
                <a:cubicBezTo>
                  <a:pt x="3577680" y="408292"/>
                  <a:pt x="3573171" y="403783"/>
                  <a:pt x="3573171" y="398220"/>
                </a:cubicBezTo>
                <a:cubicBezTo>
                  <a:pt x="3573171" y="392659"/>
                  <a:pt x="3577680" y="388150"/>
                  <a:pt x="3583242" y="388150"/>
                </a:cubicBezTo>
                <a:close/>
                <a:moveTo>
                  <a:pt x="3554996" y="388150"/>
                </a:moveTo>
                <a:cubicBezTo>
                  <a:pt x="3560558" y="388150"/>
                  <a:pt x="3565067" y="392659"/>
                  <a:pt x="3565067" y="398220"/>
                </a:cubicBezTo>
                <a:cubicBezTo>
                  <a:pt x="3565067" y="403783"/>
                  <a:pt x="3560558" y="408292"/>
                  <a:pt x="3554996" y="408292"/>
                </a:cubicBezTo>
                <a:cubicBezTo>
                  <a:pt x="3549434" y="408292"/>
                  <a:pt x="3544925" y="403783"/>
                  <a:pt x="3544925" y="398220"/>
                </a:cubicBezTo>
                <a:cubicBezTo>
                  <a:pt x="3544925" y="392659"/>
                  <a:pt x="3549434" y="388150"/>
                  <a:pt x="3554996" y="388150"/>
                </a:cubicBezTo>
                <a:close/>
                <a:moveTo>
                  <a:pt x="3526751" y="388150"/>
                </a:moveTo>
                <a:cubicBezTo>
                  <a:pt x="3532313" y="388150"/>
                  <a:pt x="3536822" y="392659"/>
                  <a:pt x="3536822" y="398220"/>
                </a:cubicBezTo>
                <a:cubicBezTo>
                  <a:pt x="3536822" y="403783"/>
                  <a:pt x="3532313" y="408292"/>
                  <a:pt x="3526751" y="408292"/>
                </a:cubicBezTo>
                <a:cubicBezTo>
                  <a:pt x="3521189" y="408292"/>
                  <a:pt x="3516681" y="403783"/>
                  <a:pt x="3516681" y="398220"/>
                </a:cubicBezTo>
                <a:cubicBezTo>
                  <a:pt x="3516681" y="392659"/>
                  <a:pt x="3521189" y="388150"/>
                  <a:pt x="3526751" y="388150"/>
                </a:cubicBezTo>
                <a:close/>
                <a:moveTo>
                  <a:pt x="3498505" y="388150"/>
                </a:moveTo>
                <a:cubicBezTo>
                  <a:pt x="3504067" y="388150"/>
                  <a:pt x="3508576" y="392659"/>
                  <a:pt x="3508576" y="398220"/>
                </a:cubicBezTo>
                <a:cubicBezTo>
                  <a:pt x="3508576" y="403783"/>
                  <a:pt x="3504067" y="408292"/>
                  <a:pt x="3498505" y="408292"/>
                </a:cubicBezTo>
                <a:cubicBezTo>
                  <a:pt x="3492943" y="408292"/>
                  <a:pt x="3488434" y="403783"/>
                  <a:pt x="3488434" y="398220"/>
                </a:cubicBezTo>
                <a:cubicBezTo>
                  <a:pt x="3488434" y="392659"/>
                  <a:pt x="3492943" y="388150"/>
                  <a:pt x="3498505" y="388150"/>
                </a:cubicBezTo>
                <a:close/>
                <a:moveTo>
                  <a:pt x="3470260" y="388150"/>
                </a:moveTo>
                <a:cubicBezTo>
                  <a:pt x="3475822" y="388150"/>
                  <a:pt x="3480331" y="392659"/>
                  <a:pt x="3480331" y="398220"/>
                </a:cubicBezTo>
                <a:cubicBezTo>
                  <a:pt x="3480331" y="403783"/>
                  <a:pt x="3475822" y="408292"/>
                  <a:pt x="3470260" y="408292"/>
                </a:cubicBezTo>
                <a:cubicBezTo>
                  <a:pt x="3464698" y="408292"/>
                  <a:pt x="3460189" y="403783"/>
                  <a:pt x="3460189" y="398220"/>
                </a:cubicBezTo>
                <a:cubicBezTo>
                  <a:pt x="3460189" y="392659"/>
                  <a:pt x="3464698" y="388150"/>
                  <a:pt x="3470260" y="388150"/>
                </a:cubicBezTo>
                <a:close/>
                <a:moveTo>
                  <a:pt x="3442015" y="388150"/>
                </a:moveTo>
                <a:cubicBezTo>
                  <a:pt x="3447577" y="388150"/>
                  <a:pt x="3452086" y="392659"/>
                  <a:pt x="3452086" y="398220"/>
                </a:cubicBezTo>
                <a:cubicBezTo>
                  <a:pt x="3452086" y="403783"/>
                  <a:pt x="3447577" y="408292"/>
                  <a:pt x="3442015" y="408292"/>
                </a:cubicBezTo>
                <a:cubicBezTo>
                  <a:pt x="3436453" y="408292"/>
                  <a:pt x="3431944" y="403783"/>
                  <a:pt x="3431944" y="398220"/>
                </a:cubicBezTo>
                <a:cubicBezTo>
                  <a:pt x="3431944" y="392659"/>
                  <a:pt x="3436453" y="388150"/>
                  <a:pt x="3442015" y="388150"/>
                </a:cubicBezTo>
                <a:close/>
                <a:moveTo>
                  <a:pt x="3413769" y="388150"/>
                </a:moveTo>
                <a:cubicBezTo>
                  <a:pt x="3419331" y="388150"/>
                  <a:pt x="3423840" y="392659"/>
                  <a:pt x="3423840" y="398220"/>
                </a:cubicBezTo>
                <a:cubicBezTo>
                  <a:pt x="3423840" y="403783"/>
                  <a:pt x="3419331" y="408292"/>
                  <a:pt x="3413769" y="408292"/>
                </a:cubicBezTo>
                <a:cubicBezTo>
                  <a:pt x="3408207" y="408292"/>
                  <a:pt x="3403698" y="403783"/>
                  <a:pt x="3403698" y="398220"/>
                </a:cubicBezTo>
                <a:cubicBezTo>
                  <a:pt x="3403698" y="392659"/>
                  <a:pt x="3408207" y="388150"/>
                  <a:pt x="3413769" y="388150"/>
                </a:cubicBezTo>
                <a:close/>
                <a:moveTo>
                  <a:pt x="3385525" y="388150"/>
                </a:moveTo>
                <a:cubicBezTo>
                  <a:pt x="3391087" y="388150"/>
                  <a:pt x="3395596" y="392659"/>
                  <a:pt x="3395596" y="398220"/>
                </a:cubicBezTo>
                <a:cubicBezTo>
                  <a:pt x="3395596" y="403783"/>
                  <a:pt x="3391087" y="408292"/>
                  <a:pt x="3385525" y="408292"/>
                </a:cubicBezTo>
                <a:cubicBezTo>
                  <a:pt x="3379963" y="408292"/>
                  <a:pt x="3375453" y="403783"/>
                  <a:pt x="3375453" y="398220"/>
                </a:cubicBezTo>
                <a:cubicBezTo>
                  <a:pt x="3375453" y="392659"/>
                  <a:pt x="3379963" y="388150"/>
                  <a:pt x="3385525" y="388150"/>
                </a:cubicBezTo>
                <a:close/>
                <a:moveTo>
                  <a:pt x="3357279" y="388150"/>
                </a:moveTo>
                <a:cubicBezTo>
                  <a:pt x="3362841" y="388150"/>
                  <a:pt x="3367350" y="392659"/>
                  <a:pt x="3367350" y="398220"/>
                </a:cubicBezTo>
                <a:cubicBezTo>
                  <a:pt x="3367350" y="403783"/>
                  <a:pt x="3362841" y="408292"/>
                  <a:pt x="3357279" y="408292"/>
                </a:cubicBezTo>
                <a:cubicBezTo>
                  <a:pt x="3351717" y="408292"/>
                  <a:pt x="3347208" y="403783"/>
                  <a:pt x="3347208" y="398220"/>
                </a:cubicBezTo>
                <a:cubicBezTo>
                  <a:pt x="3347208" y="392659"/>
                  <a:pt x="3351717" y="388150"/>
                  <a:pt x="3357279" y="388150"/>
                </a:cubicBezTo>
                <a:close/>
                <a:moveTo>
                  <a:pt x="3329033" y="388150"/>
                </a:moveTo>
                <a:cubicBezTo>
                  <a:pt x="3334596" y="388150"/>
                  <a:pt x="3339104" y="392659"/>
                  <a:pt x="3339104" y="398220"/>
                </a:cubicBezTo>
                <a:cubicBezTo>
                  <a:pt x="3339104" y="403783"/>
                  <a:pt x="3334596" y="408292"/>
                  <a:pt x="3329033" y="408292"/>
                </a:cubicBezTo>
                <a:cubicBezTo>
                  <a:pt x="3323471" y="408292"/>
                  <a:pt x="3318963" y="403783"/>
                  <a:pt x="3318963" y="398220"/>
                </a:cubicBezTo>
                <a:cubicBezTo>
                  <a:pt x="3318963" y="392659"/>
                  <a:pt x="3323471" y="388150"/>
                  <a:pt x="3329033" y="388150"/>
                </a:cubicBezTo>
                <a:close/>
                <a:moveTo>
                  <a:pt x="3300830" y="388150"/>
                </a:moveTo>
                <a:lnTo>
                  <a:pt x="3310732" y="398051"/>
                </a:lnTo>
                <a:lnTo>
                  <a:pt x="3310732" y="397914"/>
                </a:lnTo>
                <a:lnTo>
                  <a:pt x="3310829" y="398148"/>
                </a:lnTo>
                <a:lnTo>
                  <a:pt x="3310901" y="398220"/>
                </a:lnTo>
                <a:lnTo>
                  <a:pt x="3310829" y="398292"/>
                </a:lnTo>
                <a:lnTo>
                  <a:pt x="3310732" y="398527"/>
                </a:lnTo>
                <a:lnTo>
                  <a:pt x="3310732" y="398390"/>
                </a:lnTo>
                <a:lnTo>
                  <a:pt x="3300830" y="408292"/>
                </a:lnTo>
                <a:cubicBezTo>
                  <a:pt x="3295269" y="408292"/>
                  <a:pt x="3290760" y="403783"/>
                  <a:pt x="3290760" y="398220"/>
                </a:cubicBezTo>
                <a:cubicBezTo>
                  <a:pt x="3290760" y="392659"/>
                  <a:pt x="3295269" y="388150"/>
                  <a:pt x="3300830" y="388150"/>
                </a:cubicBezTo>
                <a:close/>
                <a:moveTo>
                  <a:pt x="3272569" y="388150"/>
                </a:moveTo>
                <a:cubicBezTo>
                  <a:pt x="3278132" y="388150"/>
                  <a:pt x="3282640" y="392659"/>
                  <a:pt x="3282640" y="398220"/>
                </a:cubicBezTo>
                <a:cubicBezTo>
                  <a:pt x="3282640" y="403783"/>
                  <a:pt x="3278132" y="408292"/>
                  <a:pt x="3272569" y="408292"/>
                </a:cubicBezTo>
                <a:cubicBezTo>
                  <a:pt x="3267008" y="408292"/>
                  <a:pt x="3262499" y="403783"/>
                  <a:pt x="3262499" y="398220"/>
                </a:cubicBezTo>
                <a:cubicBezTo>
                  <a:pt x="3262499" y="392659"/>
                  <a:pt x="3267008" y="388150"/>
                  <a:pt x="3272569" y="388150"/>
                </a:cubicBezTo>
                <a:close/>
                <a:moveTo>
                  <a:pt x="3244332" y="388150"/>
                </a:moveTo>
                <a:cubicBezTo>
                  <a:pt x="3249893" y="388150"/>
                  <a:pt x="3254402" y="392659"/>
                  <a:pt x="3254402" y="398220"/>
                </a:cubicBezTo>
                <a:cubicBezTo>
                  <a:pt x="3254402" y="403783"/>
                  <a:pt x="3249893" y="408292"/>
                  <a:pt x="3244332" y="408292"/>
                </a:cubicBezTo>
                <a:cubicBezTo>
                  <a:pt x="3238769" y="408292"/>
                  <a:pt x="3234261" y="403783"/>
                  <a:pt x="3234261" y="398220"/>
                </a:cubicBezTo>
                <a:cubicBezTo>
                  <a:pt x="3234261" y="392659"/>
                  <a:pt x="3238769" y="388150"/>
                  <a:pt x="3244332" y="388150"/>
                </a:cubicBezTo>
                <a:close/>
                <a:moveTo>
                  <a:pt x="3216087" y="388150"/>
                </a:moveTo>
                <a:cubicBezTo>
                  <a:pt x="3221649" y="388150"/>
                  <a:pt x="3226158" y="392659"/>
                  <a:pt x="3226158" y="398220"/>
                </a:cubicBezTo>
                <a:cubicBezTo>
                  <a:pt x="3226158" y="403783"/>
                  <a:pt x="3221649" y="408292"/>
                  <a:pt x="3216087" y="408292"/>
                </a:cubicBezTo>
                <a:cubicBezTo>
                  <a:pt x="3210525" y="408292"/>
                  <a:pt x="3206016" y="403783"/>
                  <a:pt x="3206016" y="398220"/>
                </a:cubicBezTo>
                <a:cubicBezTo>
                  <a:pt x="3206016" y="392659"/>
                  <a:pt x="3210525" y="388150"/>
                  <a:pt x="3216087" y="388150"/>
                </a:cubicBezTo>
                <a:close/>
                <a:moveTo>
                  <a:pt x="3187840" y="388150"/>
                </a:moveTo>
                <a:cubicBezTo>
                  <a:pt x="3193402" y="388150"/>
                  <a:pt x="3197911" y="392659"/>
                  <a:pt x="3197911" y="398220"/>
                </a:cubicBezTo>
                <a:cubicBezTo>
                  <a:pt x="3197911" y="403783"/>
                  <a:pt x="3193402" y="408292"/>
                  <a:pt x="3187840" y="408292"/>
                </a:cubicBezTo>
                <a:cubicBezTo>
                  <a:pt x="3182278" y="408292"/>
                  <a:pt x="3177769" y="403783"/>
                  <a:pt x="3177769" y="398220"/>
                </a:cubicBezTo>
                <a:cubicBezTo>
                  <a:pt x="3177769" y="392659"/>
                  <a:pt x="3182278" y="388150"/>
                  <a:pt x="3187840" y="388150"/>
                </a:cubicBezTo>
                <a:close/>
                <a:moveTo>
                  <a:pt x="3159596" y="388150"/>
                </a:moveTo>
                <a:cubicBezTo>
                  <a:pt x="3165158" y="388150"/>
                  <a:pt x="3169667" y="392659"/>
                  <a:pt x="3169667" y="398220"/>
                </a:cubicBezTo>
                <a:cubicBezTo>
                  <a:pt x="3169667" y="403783"/>
                  <a:pt x="3165158" y="408292"/>
                  <a:pt x="3159596" y="408292"/>
                </a:cubicBezTo>
                <a:cubicBezTo>
                  <a:pt x="3154034" y="408292"/>
                  <a:pt x="3149525" y="403783"/>
                  <a:pt x="3149525" y="398220"/>
                </a:cubicBezTo>
                <a:cubicBezTo>
                  <a:pt x="3149525" y="392659"/>
                  <a:pt x="3154034" y="388150"/>
                  <a:pt x="3159596" y="388150"/>
                </a:cubicBezTo>
                <a:close/>
                <a:moveTo>
                  <a:pt x="3131350" y="388150"/>
                </a:moveTo>
                <a:cubicBezTo>
                  <a:pt x="3136911" y="388150"/>
                  <a:pt x="3141421" y="392659"/>
                  <a:pt x="3141421" y="398220"/>
                </a:cubicBezTo>
                <a:cubicBezTo>
                  <a:pt x="3141421" y="403783"/>
                  <a:pt x="3136911" y="408292"/>
                  <a:pt x="3131350" y="408292"/>
                </a:cubicBezTo>
                <a:cubicBezTo>
                  <a:pt x="3125787" y="408292"/>
                  <a:pt x="3121279" y="403783"/>
                  <a:pt x="3121279" y="398220"/>
                </a:cubicBezTo>
                <a:cubicBezTo>
                  <a:pt x="3121279" y="392659"/>
                  <a:pt x="3125787" y="388150"/>
                  <a:pt x="3131350" y="388150"/>
                </a:cubicBezTo>
                <a:close/>
                <a:moveTo>
                  <a:pt x="3103105" y="388150"/>
                </a:moveTo>
                <a:cubicBezTo>
                  <a:pt x="3108667" y="388150"/>
                  <a:pt x="3113176" y="392659"/>
                  <a:pt x="3113176" y="398220"/>
                </a:cubicBezTo>
                <a:cubicBezTo>
                  <a:pt x="3113176" y="403783"/>
                  <a:pt x="3108667" y="408292"/>
                  <a:pt x="3103105" y="408292"/>
                </a:cubicBezTo>
                <a:cubicBezTo>
                  <a:pt x="3097543" y="408292"/>
                  <a:pt x="3093034" y="403783"/>
                  <a:pt x="3093034" y="398220"/>
                </a:cubicBezTo>
                <a:cubicBezTo>
                  <a:pt x="3093034" y="392659"/>
                  <a:pt x="3097543" y="388150"/>
                  <a:pt x="3103105" y="388150"/>
                </a:cubicBezTo>
                <a:close/>
                <a:moveTo>
                  <a:pt x="3074858" y="388150"/>
                </a:moveTo>
                <a:cubicBezTo>
                  <a:pt x="3080420" y="388150"/>
                  <a:pt x="3084929" y="392659"/>
                  <a:pt x="3084929" y="398220"/>
                </a:cubicBezTo>
                <a:cubicBezTo>
                  <a:pt x="3084929" y="403783"/>
                  <a:pt x="3080420" y="408292"/>
                  <a:pt x="3074858" y="408292"/>
                </a:cubicBezTo>
                <a:cubicBezTo>
                  <a:pt x="3069296" y="408292"/>
                  <a:pt x="3064787" y="403783"/>
                  <a:pt x="3064787" y="398220"/>
                </a:cubicBezTo>
                <a:cubicBezTo>
                  <a:pt x="3064787" y="392659"/>
                  <a:pt x="3069296" y="388150"/>
                  <a:pt x="3074858" y="388150"/>
                </a:cubicBezTo>
                <a:close/>
                <a:moveTo>
                  <a:pt x="3046614" y="388150"/>
                </a:moveTo>
                <a:cubicBezTo>
                  <a:pt x="3052176" y="388150"/>
                  <a:pt x="3056685" y="392659"/>
                  <a:pt x="3056685" y="398220"/>
                </a:cubicBezTo>
                <a:cubicBezTo>
                  <a:pt x="3056685" y="403783"/>
                  <a:pt x="3052176" y="408292"/>
                  <a:pt x="3046614" y="408292"/>
                </a:cubicBezTo>
                <a:cubicBezTo>
                  <a:pt x="3041052" y="408292"/>
                  <a:pt x="3036543" y="403783"/>
                  <a:pt x="3036543" y="398220"/>
                </a:cubicBezTo>
                <a:cubicBezTo>
                  <a:pt x="3036543" y="392659"/>
                  <a:pt x="3041052" y="388150"/>
                  <a:pt x="3046614" y="388150"/>
                </a:cubicBezTo>
                <a:close/>
                <a:moveTo>
                  <a:pt x="3018368" y="388150"/>
                </a:moveTo>
                <a:cubicBezTo>
                  <a:pt x="3023929" y="388150"/>
                  <a:pt x="3028439" y="392659"/>
                  <a:pt x="3028439" y="398220"/>
                </a:cubicBezTo>
                <a:cubicBezTo>
                  <a:pt x="3028439" y="403783"/>
                  <a:pt x="3023929" y="408292"/>
                  <a:pt x="3018368" y="408292"/>
                </a:cubicBezTo>
                <a:cubicBezTo>
                  <a:pt x="3012806" y="408292"/>
                  <a:pt x="3008297" y="403783"/>
                  <a:pt x="3008297" y="398220"/>
                </a:cubicBezTo>
                <a:cubicBezTo>
                  <a:pt x="3008297" y="392659"/>
                  <a:pt x="3012806" y="388150"/>
                  <a:pt x="3018368" y="388150"/>
                </a:cubicBezTo>
                <a:close/>
                <a:moveTo>
                  <a:pt x="2990123" y="388150"/>
                </a:moveTo>
                <a:cubicBezTo>
                  <a:pt x="2995685" y="388150"/>
                  <a:pt x="3000194" y="392659"/>
                  <a:pt x="3000194" y="398220"/>
                </a:cubicBezTo>
                <a:cubicBezTo>
                  <a:pt x="3000194" y="403783"/>
                  <a:pt x="2995685" y="408292"/>
                  <a:pt x="2990123" y="408292"/>
                </a:cubicBezTo>
                <a:cubicBezTo>
                  <a:pt x="2984561" y="408292"/>
                  <a:pt x="2980052" y="403783"/>
                  <a:pt x="2980052" y="398220"/>
                </a:cubicBezTo>
                <a:cubicBezTo>
                  <a:pt x="2980052" y="392659"/>
                  <a:pt x="2984561" y="388150"/>
                  <a:pt x="2990123" y="388150"/>
                </a:cubicBezTo>
                <a:close/>
                <a:moveTo>
                  <a:pt x="2961877" y="388150"/>
                </a:moveTo>
                <a:cubicBezTo>
                  <a:pt x="2967439" y="388150"/>
                  <a:pt x="2971947" y="392659"/>
                  <a:pt x="2971947" y="398220"/>
                </a:cubicBezTo>
                <a:cubicBezTo>
                  <a:pt x="2971947" y="403783"/>
                  <a:pt x="2967439" y="408292"/>
                  <a:pt x="2961877" y="408292"/>
                </a:cubicBezTo>
                <a:cubicBezTo>
                  <a:pt x="2956314" y="408292"/>
                  <a:pt x="2951805" y="403783"/>
                  <a:pt x="2951805" y="398220"/>
                </a:cubicBezTo>
                <a:cubicBezTo>
                  <a:pt x="2951805" y="392659"/>
                  <a:pt x="2956314" y="388150"/>
                  <a:pt x="2961877" y="388150"/>
                </a:cubicBezTo>
                <a:close/>
                <a:moveTo>
                  <a:pt x="2933632" y="388150"/>
                </a:moveTo>
                <a:cubicBezTo>
                  <a:pt x="2939194" y="388150"/>
                  <a:pt x="2943703" y="392659"/>
                  <a:pt x="2943703" y="398220"/>
                </a:cubicBezTo>
                <a:cubicBezTo>
                  <a:pt x="2943703" y="403783"/>
                  <a:pt x="2939194" y="408292"/>
                  <a:pt x="2933632" y="408292"/>
                </a:cubicBezTo>
                <a:cubicBezTo>
                  <a:pt x="2928070" y="408292"/>
                  <a:pt x="2923561" y="403783"/>
                  <a:pt x="2923561" y="398220"/>
                </a:cubicBezTo>
                <a:cubicBezTo>
                  <a:pt x="2923561" y="392659"/>
                  <a:pt x="2928070" y="388150"/>
                  <a:pt x="2933632" y="388150"/>
                </a:cubicBezTo>
                <a:close/>
                <a:moveTo>
                  <a:pt x="2905386" y="388150"/>
                </a:moveTo>
                <a:cubicBezTo>
                  <a:pt x="2910948" y="388150"/>
                  <a:pt x="2915457" y="392659"/>
                  <a:pt x="2915457" y="398220"/>
                </a:cubicBezTo>
                <a:cubicBezTo>
                  <a:pt x="2915457" y="403783"/>
                  <a:pt x="2910948" y="408292"/>
                  <a:pt x="2905386" y="408292"/>
                </a:cubicBezTo>
                <a:cubicBezTo>
                  <a:pt x="2899824" y="408292"/>
                  <a:pt x="2895314" y="403783"/>
                  <a:pt x="2895314" y="398220"/>
                </a:cubicBezTo>
                <a:cubicBezTo>
                  <a:pt x="2895314" y="392659"/>
                  <a:pt x="2899824" y="388150"/>
                  <a:pt x="2905386" y="388150"/>
                </a:cubicBezTo>
                <a:close/>
                <a:moveTo>
                  <a:pt x="2877141" y="388150"/>
                </a:moveTo>
                <a:cubicBezTo>
                  <a:pt x="2882703" y="388150"/>
                  <a:pt x="2887212" y="392659"/>
                  <a:pt x="2887212" y="398220"/>
                </a:cubicBezTo>
                <a:cubicBezTo>
                  <a:pt x="2887212" y="403783"/>
                  <a:pt x="2882703" y="408292"/>
                  <a:pt x="2877141" y="408292"/>
                </a:cubicBezTo>
                <a:cubicBezTo>
                  <a:pt x="2871579" y="408292"/>
                  <a:pt x="2867070" y="403783"/>
                  <a:pt x="2867070" y="398220"/>
                </a:cubicBezTo>
                <a:cubicBezTo>
                  <a:pt x="2867070" y="392659"/>
                  <a:pt x="2871579" y="388150"/>
                  <a:pt x="2877141" y="388150"/>
                </a:cubicBezTo>
                <a:close/>
                <a:moveTo>
                  <a:pt x="2848895" y="388150"/>
                </a:moveTo>
                <a:cubicBezTo>
                  <a:pt x="2854457" y="388150"/>
                  <a:pt x="2858966" y="392659"/>
                  <a:pt x="2858966" y="398220"/>
                </a:cubicBezTo>
                <a:cubicBezTo>
                  <a:pt x="2858966" y="403783"/>
                  <a:pt x="2854457" y="408292"/>
                  <a:pt x="2848895" y="408292"/>
                </a:cubicBezTo>
                <a:cubicBezTo>
                  <a:pt x="2843332" y="408292"/>
                  <a:pt x="2838824" y="403783"/>
                  <a:pt x="2838824" y="398220"/>
                </a:cubicBezTo>
                <a:cubicBezTo>
                  <a:pt x="2838824" y="392659"/>
                  <a:pt x="2843332" y="388150"/>
                  <a:pt x="2848895" y="388150"/>
                </a:cubicBezTo>
                <a:close/>
                <a:moveTo>
                  <a:pt x="2820650" y="388150"/>
                </a:moveTo>
                <a:cubicBezTo>
                  <a:pt x="2826212" y="388150"/>
                  <a:pt x="2830721" y="392659"/>
                  <a:pt x="2830721" y="398220"/>
                </a:cubicBezTo>
                <a:cubicBezTo>
                  <a:pt x="2830721" y="403783"/>
                  <a:pt x="2826212" y="408292"/>
                  <a:pt x="2820650" y="408292"/>
                </a:cubicBezTo>
                <a:cubicBezTo>
                  <a:pt x="2815088" y="408292"/>
                  <a:pt x="2810579" y="403783"/>
                  <a:pt x="2810579" y="398220"/>
                </a:cubicBezTo>
                <a:cubicBezTo>
                  <a:pt x="2810579" y="392659"/>
                  <a:pt x="2815088" y="388150"/>
                  <a:pt x="2820650" y="388150"/>
                </a:cubicBezTo>
                <a:close/>
                <a:moveTo>
                  <a:pt x="2792404" y="388150"/>
                </a:moveTo>
                <a:cubicBezTo>
                  <a:pt x="2797966" y="388150"/>
                  <a:pt x="2802475" y="392659"/>
                  <a:pt x="2802475" y="398220"/>
                </a:cubicBezTo>
                <a:cubicBezTo>
                  <a:pt x="2802475" y="403783"/>
                  <a:pt x="2797966" y="408292"/>
                  <a:pt x="2792404" y="408292"/>
                </a:cubicBezTo>
                <a:cubicBezTo>
                  <a:pt x="2786842" y="408292"/>
                  <a:pt x="2782333" y="403783"/>
                  <a:pt x="2782333" y="398220"/>
                </a:cubicBezTo>
                <a:cubicBezTo>
                  <a:pt x="2782333" y="392659"/>
                  <a:pt x="2786842" y="388150"/>
                  <a:pt x="2792404" y="388150"/>
                </a:cubicBezTo>
                <a:close/>
                <a:moveTo>
                  <a:pt x="2764159" y="388150"/>
                </a:moveTo>
                <a:cubicBezTo>
                  <a:pt x="2769721" y="388150"/>
                  <a:pt x="2774230" y="392659"/>
                  <a:pt x="2774230" y="398220"/>
                </a:cubicBezTo>
                <a:cubicBezTo>
                  <a:pt x="2774230" y="403783"/>
                  <a:pt x="2769721" y="408292"/>
                  <a:pt x="2764159" y="408292"/>
                </a:cubicBezTo>
                <a:cubicBezTo>
                  <a:pt x="2758597" y="408292"/>
                  <a:pt x="2754088" y="403783"/>
                  <a:pt x="2754088" y="398220"/>
                </a:cubicBezTo>
                <a:cubicBezTo>
                  <a:pt x="2754088" y="392659"/>
                  <a:pt x="2758597" y="388150"/>
                  <a:pt x="2764159" y="388150"/>
                </a:cubicBezTo>
                <a:close/>
                <a:moveTo>
                  <a:pt x="2735913" y="388150"/>
                </a:moveTo>
                <a:cubicBezTo>
                  <a:pt x="2741475" y="388150"/>
                  <a:pt x="2745984" y="392659"/>
                  <a:pt x="2745984" y="398220"/>
                </a:cubicBezTo>
                <a:cubicBezTo>
                  <a:pt x="2745984" y="403783"/>
                  <a:pt x="2741475" y="408292"/>
                  <a:pt x="2735913" y="408292"/>
                </a:cubicBezTo>
                <a:cubicBezTo>
                  <a:pt x="2730351" y="408292"/>
                  <a:pt x="2725842" y="403783"/>
                  <a:pt x="2725842" y="398220"/>
                </a:cubicBezTo>
                <a:cubicBezTo>
                  <a:pt x="2725842" y="392659"/>
                  <a:pt x="2730351" y="388150"/>
                  <a:pt x="2735913" y="388150"/>
                </a:cubicBezTo>
                <a:close/>
                <a:moveTo>
                  <a:pt x="2707668" y="388150"/>
                </a:moveTo>
                <a:cubicBezTo>
                  <a:pt x="2713230" y="388150"/>
                  <a:pt x="2717739" y="392659"/>
                  <a:pt x="2717739" y="398220"/>
                </a:cubicBezTo>
                <a:cubicBezTo>
                  <a:pt x="2717739" y="403783"/>
                  <a:pt x="2713230" y="408292"/>
                  <a:pt x="2707668" y="408292"/>
                </a:cubicBezTo>
                <a:cubicBezTo>
                  <a:pt x="2702106" y="408292"/>
                  <a:pt x="2697597" y="403783"/>
                  <a:pt x="2697597" y="398220"/>
                </a:cubicBezTo>
                <a:cubicBezTo>
                  <a:pt x="2697597" y="392659"/>
                  <a:pt x="2702106" y="388150"/>
                  <a:pt x="2707668" y="388150"/>
                </a:cubicBezTo>
                <a:close/>
                <a:moveTo>
                  <a:pt x="2679422" y="388150"/>
                </a:moveTo>
                <a:cubicBezTo>
                  <a:pt x="2684984" y="388150"/>
                  <a:pt x="2689493" y="392659"/>
                  <a:pt x="2689493" y="398220"/>
                </a:cubicBezTo>
                <a:cubicBezTo>
                  <a:pt x="2689493" y="403783"/>
                  <a:pt x="2684984" y="408292"/>
                  <a:pt x="2679422" y="408292"/>
                </a:cubicBezTo>
                <a:cubicBezTo>
                  <a:pt x="2673860" y="408292"/>
                  <a:pt x="2669351" y="403783"/>
                  <a:pt x="2669351" y="398220"/>
                </a:cubicBezTo>
                <a:cubicBezTo>
                  <a:pt x="2669351" y="392659"/>
                  <a:pt x="2673860" y="388150"/>
                  <a:pt x="2679422" y="388150"/>
                </a:cubicBezTo>
                <a:close/>
                <a:moveTo>
                  <a:pt x="2651177" y="388150"/>
                </a:moveTo>
                <a:cubicBezTo>
                  <a:pt x="2656739" y="388150"/>
                  <a:pt x="2661248" y="392659"/>
                  <a:pt x="2661248" y="398220"/>
                </a:cubicBezTo>
                <a:cubicBezTo>
                  <a:pt x="2661248" y="403783"/>
                  <a:pt x="2656739" y="408292"/>
                  <a:pt x="2651177" y="408292"/>
                </a:cubicBezTo>
                <a:cubicBezTo>
                  <a:pt x="2645615" y="408292"/>
                  <a:pt x="2641106" y="403783"/>
                  <a:pt x="2641106" y="398220"/>
                </a:cubicBezTo>
                <a:cubicBezTo>
                  <a:pt x="2641106" y="392659"/>
                  <a:pt x="2645615" y="388150"/>
                  <a:pt x="2651177" y="388150"/>
                </a:cubicBezTo>
                <a:close/>
                <a:moveTo>
                  <a:pt x="2622931" y="388150"/>
                </a:moveTo>
                <a:cubicBezTo>
                  <a:pt x="2628493" y="388150"/>
                  <a:pt x="2633002" y="392659"/>
                  <a:pt x="2633002" y="398220"/>
                </a:cubicBezTo>
                <a:cubicBezTo>
                  <a:pt x="2633002" y="403783"/>
                  <a:pt x="2628493" y="408292"/>
                  <a:pt x="2622931" y="408292"/>
                </a:cubicBezTo>
                <a:cubicBezTo>
                  <a:pt x="2617369" y="408292"/>
                  <a:pt x="2612860" y="403783"/>
                  <a:pt x="2612860" y="398220"/>
                </a:cubicBezTo>
                <a:cubicBezTo>
                  <a:pt x="2612860" y="392659"/>
                  <a:pt x="2617369" y="388150"/>
                  <a:pt x="2622931" y="388150"/>
                </a:cubicBezTo>
                <a:close/>
                <a:moveTo>
                  <a:pt x="2594686" y="388150"/>
                </a:moveTo>
                <a:cubicBezTo>
                  <a:pt x="2600248" y="388150"/>
                  <a:pt x="2604757" y="392659"/>
                  <a:pt x="2604757" y="398220"/>
                </a:cubicBezTo>
                <a:cubicBezTo>
                  <a:pt x="2604757" y="403783"/>
                  <a:pt x="2600248" y="408292"/>
                  <a:pt x="2594686" y="408292"/>
                </a:cubicBezTo>
                <a:cubicBezTo>
                  <a:pt x="2589124" y="408292"/>
                  <a:pt x="2584615" y="403783"/>
                  <a:pt x="2584615" y="398220"/>
                </a:cubicBezTo>
                <a:cubicBezTo>
                  <a:pt x="2584615" y="392659"/>
                  <a:pt x="2589124" y="388150"/>
                  <a:pt x="2594686" y="388150"/>
                </a:cubicBezTo>
                <a:close/>
                <a:moveTo>
                  <a:pt x="2566440" y="388150"/>
                </a:moveTo>
                <a:cubicBezTo>
                  <a:pt x="2572002" y="388150"/>
                  <a:pt x="2576511" y="392659"/>
                  <a:pt x="2576511" y="398220"/>
                </a:cubicBezTo>
                <a:cubicBezTo>
                  <a:pt x="2576511" y="403783"/>
                  <a:pt x="2572002" y="408292"/>
                  <a:pt x="2566440" y="408292"/>
                </a:cubicBezTo>
                <a:cubicBezTo>
                  <a:pt x="2560878" y="408292"/>
                  <a:pt x="2556369" y="403783"/>
                  <a:pt x="2556369" y="398220"/>
                </a:cubicBezTo>
                <a:cubicBezTo>
                  <a:pt x="2556369" y="392659"/>
                  <a:pt x="2560878" y="388150"/>
                  <a:pt x="2566440" y="388150"/>
                </a:cubicBezTo>
                <a:close/>
                <a:moveTo>
                  <a:pt x="2538195" y="388150"/>
                </a:moveTo>
                <a:cubicBezTo>
                  <a:pt x="2543757" y="388150"/>
                  <a:pt x="2548266" y="392659"/>
                  <a:pt x="2548266" y="398220"/>
                </a:cubicBezTo>
                <a:cubicBezTo>
                  <a:pt x="2548266" y="403783"/>
                  <a:pt x="2543757" y="408292"/>
                  <a:pt x="2538195" y="408292"/>
                </a:cubicBezTo>
                <a:cubicBezTo>
                  <a:pt x="2532633" y="408292"/>
                  <a:pt x="2528124" y="403783"/>
                  <a:pt x="2528124" y="398220"/>
                </a:cubicBezTo>
                <a:cubicBezTo>
                  <a:pt x="2528124" y="392659"/>
                  <a:pt x="2532633" y="388150"/>
                  <a:pt x="2538195" y="388150"/>
                </a:cubicBezTo>
                <a:close/>
                <a:moveTo>
                  <a:pt x="2509949" y="388150"/>
                </a:moveTo>
                <a:cubicBezTo>
                  <a:pt x="2515511" y="388150"/>
                  <a:pt x="2520020" y="392659"/>
                  <a:pt x="2520020" y="398220"/>
                </a:cubicBezTo>
                <a:cubicBezTo>
                  <a:pt x="2520020" y="403783"/>
                  <a:pt x="2515511" y="408292"/>
                  <a:pt x="2509949" y="408292"/>
                </a:cubicBezTo>
                <a:cubicBezTo>
                  <a:pt x="2504387" y="408292"/>
                  <a:pt x="2499878" y="403783"/>
                  <a:pt x="2499878" y="398220"/>
                </a:cubicBezTo>
                <a:cubicBezTo>
                  <a:pt x="2499878" y="392659"/>
                  <a:pt x="2504387" y="388150"/>
                  <a:pt x="2509949" y="388150"/>
                </a:cubicBezTo>
                <a:close/>
                <a:moveTo>
                  <a:pt x="2481704" y="388150"/>
                </a:moveTo>
                <a:cubicBezTo>
                  <a:pt x="2487266" y="388150"/>
                  <a:pt x="2491775" y="392659"/>
                  <a:pt x="2491775" y="398220"/>
                </a:cubicBezTo>
                <a:cubicBezTo>
                  <a:pt x="2491775" y="403783"/>
                  <a:pt x="2487266" y="408292"/>
                  <a:pt x="2481704" y="408292"/>
                </a:cubicBezTo>
                <a:cubicBezTo>
                  <a:pt x="2476142" y="408292"/>
                  <a:pt x="2471633" y="403783"/>
                  <a:pt x="2471633" y="398220"/>
                </a:cubicBezTo>
                <a:cubicBezTo>
                  <a:pt x="2471633" y="392659"/>
                  <a:pt x="2476142" y="388150"/>
                  <a:pt x="2481704" y="388150"/>
                </a:cubicBezTo>
                <a:close/>
                <a:moveTo>
                  <a:pt x="2453458" y="388150"/>
                </a:moveTo>
                <a:cubicBezTo>
                  <a:pt x="2459020" y="388150"/>
                  <a:pt x="2463529" y="392659"/>
                  <a:pt x="2463529" y="398220"/>
                </a:cubicBezTo>
                <a:cubicBezTo>
                  <a:pt x="2463529" y="403783"/>
                  <a:pt x="2459020" y="408292"/>
                  <a:pt x="2453458" y="408292"/>
                </a:cubicBezTo>
                <a:cubicBezTo>
                  <a:pt x="2447896" y="408292"/>
                  <a:pt x="2443387" y="403783"/>
                  <a:pt x="2443387" y="398220"/>
                </a:cubicBezTo>
                <a:cubicBezTo>
                  <a:pt x="2443387" y="392659"/>
                  <a:pt x="2447896" y="388150"/>
                  <a:pt x="2453458" y="388150"/>
                </a:cubicBezTo>
                <a:close/>
                <a:moveTo>
                  <a:pt x="2425212" y="388150"/>
                </a:moveTo>
                <a:cubicBezTo>
                  <a:pt x="2430773" y="388150"/>
                  <a:pt x="2435283" y="392659"/>
                  <a:pt x="2435283" y="398220"/>
                </a:cubicBezTo>
                <a:cubicBezTo>
                  <a:pt x="2435283" y="403783"/>
                  <a:pt x="2430773" y="408292"/>
                  <a:pt x="2425212" y="408292"/>
                </a:cubicBezTo>
                <a:cubicBezTo>
                  <a:pt x="2419649" y="408292"/>
                  <a:pt x="2415141" y="403783"/>
                  <a:pt x="2415141" y="398220"/>
                </a:cubicBezTo>
                <a:cubicBezTo>
                  <a:pt x="2415141" y="392659"/>
                  <a:pt x="2419649" y="388150"/>
                  <a:pt x="2425212" y="388150"/>
                </a:cubicBezTo>
                <a:close/>
                <a:moveTo>
                  <a:pt x="2396967" y="388150"/>
                </a:moveTo>
                <a:cubicBezTo>
                  <a:pt x="2402529" y="388150"/>
                  <a:pt x="2407038" y="392659"/>
                  <a:pt x="2407038" y="398220"/>
                </a:cubicBezTo>
                <a:cubicBezTo>
                  <a:pt x="2407038" y="403783"/>
                  <a:pt x="2402529" y="408292"/>
                  <a:pt x="2396967" y="408292"/>
                </a:cubicBezTo>
                <a:cubicBezTo>
                  <a:pt x="2391405" y="408292"/>
                  <a:pt x="2386896" y="403783"/>
                  <a:pt x="2386896" y="398220"/>
                </a:cubicBezTo>
                <a:cubicBezTo>
                  <a:pt x="2386896" y="392659"/>
                  <a:pt x="2391405" y="388150"/>
                  <a:pt x="2396967" y="388150"/>
                </a:cubicBezTo>
                <a:close/>
                <a:moveTo>
                  <a:pt x="2368721" y="388150"/>
                </a:moveTo>
                <a:cubicBezTo>
                  <a:pt x="2374282" y="388150"/>
                  <a:pt x="2378791" y="392659"/>
                  <a:pt x="2378791" y="398220"/>
                </a:cubicBezTo>
                <a:cubicBezTo>
                  <a:pt x="2378791" y="403783"/>
                  <a:pt x="2374282" y="408292"/>
                  <a:pt x="2368721" y="408292"/>
                </a:cubicBezTo>
                <a:cubicBezTo>
                  <a:pt x="2363158" y="408292"/>
                  <a:pt x="2358650" y="403783"/>
                  <a:pt x="2358650" y="398220"/>
                </a:cubicBezTo>
                <a:cubicBezTo>
                  <a:pt x="2358650" y="392659"/>
                  <a:pt x="2363158" y="388150"/>
                  <a:pt x="2368721" y="388150"/>
                </a:cubicBezTo>
                <a:close/>
                <a:moveTo>
                  <a:pt x="2340476" y="388150"/>
                </a:moveTo>
                <a:cubicBezTo>
                  <a:pt x="2346038" y="388150"/>
                  <a:pt x="2350547" y="392659"/>
                  <a:pt x="2350547" y="398220"/>
                </a:cubicBezTo>
                <a:cubicBezTo>
                  <a:pt x="2350547" y="403783"/>
                  <a:pt x="2346038" y="408292"/>
                  <a:pt x="2340476" y="408292"/>
                </a:cubicBezTo>
                <a:cubicBezTo>
                  <a:pt x="2334914" y="408292"/>
                  <a:pt x="2330405" y="403783"/>
                  <a:pt x="2330405" y="398220"/>
                </a:cubicBezTo>
                <a:cubicBezTo>
                  <a:pt x="2330405" y="392659"/>
                  <a:pt x="2334914" y="388150"/>
                  <a:pt x="2340476" y="388150"/>
                </a:cubicBezTo>
                <a:close/>
                <a:moveTo>
                  <a:pt x="2312230" y="388150"/>
                </a:moveTo>
                <a:cubicBezTo>
                  <a:pt x="2317792" y="388150"/>
                  <a:pt x="2322301" y="392659"/>
                  <a:pt x="2322301" y="398220"/>
                </a:cubicBezTo>
                <a:cubicBezTo>
                  <a:pt x="2322301" y="403783"/>
                  <a:pt x="2317792" y="408292"/>
                  <a:pt x="2312230" y="408292"/>
                </a:cubicBezTo>
                <a:cubicBezTo>
                  <a:pt x="2306668" y="408292"/>
                  <a:pt x="2302159" y="403783"/>
                  <a:pt x="2302159" y="398220"/>
                </a:cubicBezTo>
                <a:cubicBezTo>
                  <a:pt x="2302159" y="392659"/>
                  <a:pt x="2306668" y="388150"/>
                  <a:pt x="2312230" y="388150"/>
                </a:cubicBezTo>
                <a:close/>
                <a:moveTo>
                  <a:pt x="2283985" y="388150"/>
                </a:moveTo>
                <a:cubicBezTo>
                  <a:pt x="2289547" y="388150"/>
                  <a:pt x="2294056" y="392659"/>
                  <a:pt x="2294056" y="398220"/>
                </a:cubicBezTo>
                <a:cubicBezTo>
                  <a:pt x="2294056" y="403783"/>
                  <a:pt x="2289547" y="408292"/>
                  <a:pt x="2283985" y="408292"/>
                </a:cubicBezTo>
                <a:cubicBezTo>
                  <a:pt x="2278423" y="408292"/>
                  <a:pt x="2273914" y="403783"/>
                  <a:pt x="2273914" y="398220"/>
                </a:cubicBezTo>
                <a:cubicBezTo>
                  <a:pt x="2273914" y="392659"/>
                  <a:pt x="2278423" y="388150"/>
                  <a:pt x="2283985" y="388150"/>
                </a:cubicBezTo>
                <a:close/>
                <a:moveTo>
                  <a:pt x="2255739" y="388150"/>
                </a:moveTo>
                <a:cubicBezTo>
                  <a:pt x="2261301" y="388150"/>
                  <a:pt x="2265810" y="392659"/>
                  <a:pt x="2265810" y="398220"/>
                </a:cubicBezTo>
                <a:cubicBezTo>
                  <a:pt x="2265810" y="403783"/>
                  <a:pt x="2261301" y="408292"/>
                  <a:pt x="2255739" y="408292"/>
                </a:cubicBezTo>
                <a:cubicBezTo>
                  <a:pt x="2250176" y="408292"/>
                  <a:pt x="2245668" y="403783"/>
                  <a:pt x="2245668" y="398220"/>
                </a:cubicBezTo>
                <a:cubicBezTo>
                  <a:pt x="2245668" y="392659"/>
                  <a:pt x="2250176" y="388150"/>
                  <a:pt x="2255739" y="388150"/>
                </a:cubicBezTo>
                <a:close/>
                <a:moveTo>
                  <a:pt x="2227494" y="388150"/>
                </a:moveTo>
                <a:cubicBezTo>
                  <a:pt x="2233056" y="388150"/>
                  <a:pt x="2237565" y="392659"/>
                  <a:pt x="2237565" y="398220"/>
                </a:cubicBezTo>
                <a:cubicBezTo>
                  <a:pt x="2237565" y="403783"/>
                  <a:pt x="2233056" y="408292"/>
                  <a:pt x="2227494" y="408292"/>
                </a:cubicBezTo>
                <a:cubicBezTo>
                  <a:pt x="2221932" y="408292"/>
                  <a:pt x="2217423" y="403783"/>
                  <a:pt x="2217423" y="398220"/>
                </a:cubicBezTo>
                <a:cubicBezTo>
                  <a:pt x="2217423" y="392659"/>
                  <a:pt x="2221932" y="388150"/>
                  <a:pt x="2227494" y="388150"/>
                </a:cubicBezTo>
                <a:close/>
                <a:moveTo>
                  <a:pt x="2199248" y="388150"/>
                </a:moveTo>
                <a:cubicBezTo>
                  <a:pt x="2204810" y="388150"/>
                  <a:pt x="2209319" y="392659"/>
                  <a:pt x="2209319" y="398220"/>
                </a:cubicBezTo>
                <a:cubicBezTo>
                  <a:pt x="2209319" y="403783"/>
                  <a:pt x="2204810" y="408292"/>
                  <a:pt x="2199248" y="408292"/>
                </a:cubicBezTo>
                <a:cubicBezTo>
                  <a:pt x="2193686" y="408292"/>
                  <a:pt x="2189177" y="403783"/>
                  <a:pt x="2189177" y="398220"/>
                </a:cubicBezTo>
                <a:cubicBezTo>
                  <a:pt x="2189177" y="392659"/>
                  <a:pt x="2193686" y="388150"/>
                  <a:pt x="2199248" y="388150"/>
                </a:cubicBezTo>
                <a:close/>
                <a:moveTo>
                  <a:pt x="2171003" y="388150"/>
                </a:moveTo>
                <a:cubicBezTo>
                  <a:pt x="2176565" y="388150"/>
                  <a:pt x="2181074" y="392659"/>
                  <a:pt x="2181074" y="398220"/>
                </a:cubicBezTo>
                <a:cubicBezTo>
                  <a:pt x="2181074" y="403783"/>
                  <a:pt x="2176565" y="408292"/>
                  <a:pt x="2171003" y="408292"/>
                </a:cubicBezTo>
                <a:cubicBezTo>
                  <a:pt x="2165441" y="408292"/>
                  <a:pt x="2160932" y="403783"/>
                  <a:pt x="2160932" y="398220"/>
                </a:cubicBezTo>
                <a:cubicBezTo>
                  <a:pt x="2160932" y="392659"/>
                  <a:pt x="2165441" y="388150"/>
                  <a:pt x="2171003" y="388150"/>
                </a:cubicBezTo>
                <a:close/>
                <a:moveTo>
                  <a:pt x="2142757" y="388150"/>
                </a:moveTo>
                <a:cubicBezTo>
                  <a:pt x="2148319" y="388150"/>
                  <a:pt x="2152828" y="392659"/>
                  <a:pt x="2152828" y="398220"/>
                </a:cubicBezTo>
                <a:cubicBezTo>
                  <a:pt x="2152828" y="403783"/>
                  <a:pt x="2148319" y="408292"/>
                  <a:pt x="2142757" y="408292"/>
                </a:cubicBezTo>
                <a:cubicBezTo>
                  <a:pt x="2137195" y="408292"/>
                  <a:pt x="2132686" y="403783"/>
                  <a:pt x="2132686" y="398220"/>
                </a:cubicBezTo>
                <a:cubicBezTo>
                  <a:pt x="2132686" y="392659"/>
                  <a:pt x="2137195" y="388150"/>
                  <a:pt x="2142757" y="388150"/>
                </a:cubicBezTo>
                <a:close/>
                <a:moveTo>
                  <a:pt x="2114512" y="388150"/>
                </a:moveTo>
                <a:cubicBezTo>
                  <a:pt x="2120074" y="388150"/>
                  <a:pt x="2124583" y="392659"/>
                  <a:pt x="2124583" y="398220"/>
                </a:cubicBezTo>
                <a:cubicBezTo>
                  <a:pt x="2124583" y="403783"/>
                  <a:pt x="2120074" y="408292"/>
                  <a:pt x="2114512" y="408292"/>
                </a:cubicBezTo>
                <a:cubicBezTo>
                  <a:pt x="2108950" y="408292"/>
                  <a:pt x="2104441" y="403783"/>
                  <a:pt x="2104441" y="398220"/>
                </a:cubicBezTo>
                <a:cubicBezTo>
                  <a:pt x="2104441" y="392659"/>
                  <a:pt x="2108950" y="388150"/>
                  <a:pt x="2114512" y="388150"/>
                </a:cubicBezTo>
                <a:close/>
                <a:moveTo>
                  <a:pt x="2086266" y="388150"/>
                </a:moveTo>
                <a:cubicBezTo>
                  <a:pt x="2091828" y="388150"/>
                  <a:pt x="2096337" y="392659"/>
                  <a:pt x="2096337" y="398220"/>
                </a:cubicBezTo>
                <a:cubicBezTo>
                  <a:pt x="2096337" y="403783"/>
                  <a:pt x="2091828" y="408292"/>
                  <a:pt x="2086266" y="408292"/>
                </a:cubicBezTo>
                <a:cubicBezTo>
                  <a:pt x="2080704" y="408292"/>
                  <a:pt x="2076195" y="403783"/>
                  <a:pt x="2076195" y="398220"/>
                </a:cubicBezTo>
                <a:cubicBezTo>
                  <a:pt x="2076195" y="392659"/>
                  <a:pt x="2080704" y="388150"/>
                  <a:pt x="2086266" y="388150"/>
                </a:cubicBezTo>
                <a:close/>
                <a:moveTo>
                  <a:pt x="2058021" y="388150"/>
                </a:moveTo>
                <a:cubicBezTo>
                  <a:pt x="2063583" y="388150"/>
                  <a:pt x="2068092" y="392659"/>
                  <a:pt x="2068092" y="398220"/>
                </a:cubicBezTo>
                <a:cubicBezTo>
                  <a:pt x="2068092" y="403783"/>
                  <a:pt x="2063583" y="408292"/>
                  <a:pt x="2058021" y="408292"/>
                </a:cubicBezTo>
                <a:cubicBezTo>
                  <a:pt x="2052459" y="408292"/>
                  <a:pt x="2047950" y="403783"/>
                  <a:pt x="2047950" y="398220"/>
                </a:cubicBezTo>
                <a:cubicBezTo>
                  <a:pt x="2047950" y="392659"/>
                  <a:pt x="2052459" y="388150"/>
                  <a:pt x="2058021" y="388150"/>
                </a:cubicBezTo>
                <a:close/>
                <a:moveTo>
                  <a:pt x="2029775" y="388150"/>
                </a:moveTo>
                <a:cubicBezTo>
                  <a:pt x="2035337" y="388150"/>
                  <a:pt x="2039846" y="392659"/>
                  <a:pt x="2039846" y="398220"/>
                </a:cubicBezTo>
                <a:cubicBezTo>
                  <a:pt x="2039846" y="403783"/>
                  <a:pt x="2035337" y="408292"/>
                  <a:pt x="2029775" y="408292"/>
                </a:cubicBezTo>
                <a:cubicBezTo>
                  <a:pt x="2024213" y="408292"/>
                  <a:pt x="2019704" y="403783"/>
                  <a:pt x="2019704" y="398220"/>
                </a:cubicBezTo>
                <a:cubicBezTo>
                  <a:pt x="2019704" y="392659"/>
                  <a:pt x="2024213" y="388150"/>
                  <a:pt x="2029775" y="388150"/>
                </a:cubicBezTo>
                <a:close/>
                <a:moveTo>
                  <a:pt x="2001530" y="388150"/>
                </a:moveTo>
                <a:cubicBezTo>
                  <a:pt x="2007092" y="388150"/>
                  <a:pt x="2011601" y="392659"/>
                  <a:pt x="2011601" y="398220"/>
                </a:cubicBezTo>
                <a:cubicBezTo>
                  <a:pt x="2011601" y="403783"/>
                  <a:pt x="2007092" y="408292"/>
                  <a:pt x="2001530" y="408292"/>
                </a:cubicBezTo>
                <a:cubicBezTo>
                  <a:pt x="1995968" y="408292"/>
                  <a:pt x="1991459" y="403783"/>
                  <a:pt x="1991459" y="398220"/>
                </a:cubicBezTo>
                <a:cubicBezTo>
                  <a:pt x="1991459" y="392659"/>
                  <a:pt x="1995968" y="388150"/>
                  <a:pt x="2001530" y="388150"/>
                </a:cubicBezTo>
                <a:close/>
                <a:moveTo>
                  <a:pt x="1973284" y="388150"/>
                </a:moveTo>
                <a:cubicBezTo>
                  <a:pt x="1978846" y="388150"/>
                  <a:pt x="1983355" y="392659"/>
                  <a:pt x="1983355" y="398220"/>
                </a:cubicBezTo>
                <a:cubicBezTo>
                  <a:pt x="1983355" y="403783"/>
                  <a:pt x="1978846" y="408292"/>
                  <a:pt x="1973284" y="408292"/>
                </a:cubicBezTo>
                <a:cubicBezTo>
                  <a:pt x="1967722" y="408292"/>
                  <a:pt x="1963213" y="403783"/>
                  <a:pt x="1963213" y="398220"/>
                </a:cubicBezTo>
                <a:cubicBezTo>
                  <a:pt x="1963213" y="392659"/>
                  <a:pt x="1967722" y="388150"/>
                  <a:pt x="1973284" y="388150"/>
                </a:cubicBezTo>
                <a:close/>
                <a:moveTo>
                  <a:pt x="1945039" y="388150"/>
                </a:moveTo>
                <a:cubicBezTo>
                  <a:pt x="1950601" y="388150"/>
                  <a:pt x="1955110" y="392659"/>
                  <a:pt x="1955110" y="398220"/>
                </a:cubicBezTo>
                <a:cubicBezTo>
                  <a:pt x="1955110" y="403783"/>
                  <a:pt x="1950601" y="408292"/>
                  <a:pt x="1945039" y="408292"/>
                </a:cubicBezTo>
                <a:cubicBezTo>
                  <a:pt x="1939477" y="408292"/>
                  <a:pt x="1934968" y="403783"/>
                  <a:pt x="1934968" y="398220"/>
                </a:cubicBezTo>
                <a:cubicBezTo>
                  <a:pt x="1934968" y="392659"/>
                  <a:pt x="1939477" y="388150"/>
                  <a:pt x="1945039" y="388150"/>
                </a:cubicBezTo>
                <a:close/>
                <a:moveTo>
                  <a:pt x="1916793" y="388150"/>
                </a:moveTo>
                <a:cubicBezTo>
                  <a:pt x="1922355" y="388150"/>
                  <a:pt x="1926864" y="392659"/>
                  <a:pt x="1926864" y="398220"/>
                </a:cubicBezTo>
                <a:cubicBezTo>
                  <a:pt x="1926864" y="403783"/>
                  <a:pt x="1922355" y="408292"/>
                  <a:pt x="1916793" y="408292"/>
                </a:cubicBezTo>
                <a:cubicBezTo>
                  <a:pt x="1911231" y="408292"/>
                  <a:pt x="1906722" y="403783"/>
                  <a:pt x="1906722" y="398220"/>
                </a:cubicBezTo>
                <a:cubicBezTo>
                  <a:pt x="1906722" y="392659"/>
                  <a:pt x="1911231" y="388150"/>
                  <a:pt x="1916793" y="388150"/>
                </a:cubicBezTo>
                <a:close/>
                <a:moveTo>
                  <a:pt x="1888548" y="388150"/>
                </a:moveTo>
                <a:cubicBezTo>
                  <a:pt x="1894110" y="388150"/>
                  <a:pt x="1898619" y="392659"/>
                  <a:pt x="1898619" y="398220"/>
                </a:cubicBezTo>
                <a:cubicBezTo>
                  <a:pt x="1898619" y="403783"/>
                  <a:pt x="1894110" y="408292"/>
                  <a:pt x="1888548" y="408292"/>
                </a:cubicBezTo>
                <a:cubicBezTo>
                  <a:pt x="1882986" y="408292"/>
                  <a:pt x="1878477" y="403783"/>
                  <a:pt x="1878477" y="398220"/>
                </a:cubicBezTo>
                <a:cubicBezTo>
                  <a:pt x="1878477" y="392659"/>
                  <a:pt x="1882986" y="388150"/>
                  <a:pt x="1888548" y="388150"/>
                </a:cubicBezTo>
                <a:close/>
                <a:moveTo>
                  <a:pt x="1860302" y="388150"/>
                </a:moveTo>
                <a:cubicBezTo>
                  <a:pt x="1865864" y="388150"/>
                  <a:pt x="1870373" y="392659"/>
                  <a:pt x="1870373" y="398220"/>
                </a:cubicBezTo>
                <a:cubicBezTo>
                  <a:pt x="1870373" y="403783"/>
                  <a:pt x="1865864" y="408292"/>
                  <a:pt x="1860302" y="408292"/>
                </a:cubicBezTo>
                <a:cubicBezTo>
                  <a:pt x="1854740" y="408292"/>
                  <a:pt x="1850231" y="403783"/>
                  <a:pt x="1850231" y="398220"/>
                </a:cubicBezTo>
                <a:cubicBezTo>
                  <a:pt x="1850231" y="392659"/>
                  <a:pt x="1854740" y="388150"/>
                  <a:pt x="1860302" y="388150"/>
                </a:cubicBezTo>
                <a:close/>
                <a:moveTo>
                  <a:pt x="1832057" y="388150"/>
                </a:moveTo>
                <a:cubicBezTo>
                  <a:pt x="1837619" y="388150"/>
                  <a:pt x="1842128" y="392659"/>
                  <a:pt x="1842128" y="398220"/>
                </a:cubicBezTo>
                <a:cubicBezTo>
                  <a:pt x="1842128" y="403783"/>
                  <a:pt x="1837619" y="408292"/>
                  <a:pt x="1832057" y="408292"/>
                </a:cubicBezTo>
                <a:cubicBezTo>
                  <a:pt x="1826495" y="408292"/>
                  <a:pt x="1821986" y="403783"/>
                  <a:pt x="1821986" y="398220"/>
                </a:cubicBezTo>
                <a:cubicBezTo>
                  <a:pt x="1821986" y="392659"/>
                  <a:pt x="1826495" y="388150"/>
                  <a:pt x="1832057" y="388150"/>
                </a:cubicBezTo>
                <a:close/>
                <a:moveTo>
                  <a:pt x="1803811" y="388150"/>
                </a:moveTo>
                <a:cubicBezTo>
                  <a:pt x="1809373" y="388150"/>
                  <a:pt x="1813882" y="392659"/>
                  <a:pt x="1813882" y="398220"/>
                </a:cubicBezTo>
                <a:cubicBezTo>
                  <a:pt x="1813882" y="403783"/>
                  <a:pt x="1809373" y="408292"/>
                  <a:pt x="1803811" y="408292"/>
                </a:cubicBezTo>
                <a:cubicBezTo>
                  <a:pt x="1798249" y="408292"/>
                  <a:pt x="1793740" y="403783"/>
                  <a:pt x="1793740" y="398220"/>
                </a:cubicBezTo>
                <a:cubicBezTo>
                  <a:pt x="1793740" y="392659"/>
                  <a:pt x="1798249" y="388150"/>
                  <a:pt x="1803811" y="388150"/>
                </a:cubicBezTo>
                <a:close/>
                <a:moveTo>
                  <a:pt x="1775566" y="388150"/>
                </a:moveTo>
                <a:cubicBezTo>
                  <a:pt x="1781128" y="388150"/>
                  <a:pt x="1785637" y="392659"/>
                  <a:pt x="1785637" y="398220"/>
                </a:cubicBezTo>
                <a:cubicBezTo>
                  <a:pt x="1785637" y="403783"/>
                  <a:pt x="1781128" y="408292"/>
                  <a:pt x="1775566" y="408292"/>
                </a:cubicBezTo>
                <a:cubicBezTo>
                  <a:pt x="1770004" y="408292"/>
                  <a:pt x="1765495" y="403783"/>
                  <a:pt x="1765495" y="398220"/>
                </a:cubicBezTo>
                <a:cubicBezTo>
                  <a:pt x="1765495" y="392659"/>
                  <a:pt x="1770004" y="388150"/>
                  <a:pt x="1775566" y="388150"/>
                </a:cubicBezTo>
                <a:close/>
                <a:moveTo>
                  <a:pt x="1747321" y="388150"/>
                </a:moveTo>
                <a:cubicBezTo>
                  <a:pt x="1752883" y="388150"/>
                  <a:pt x="1757392" y="392659"/>
                  <a:pt x="1757392" y="398220"/>
                </a:cubicBezTo>
                <a:cubicBezTo>
                  <a:pt x="1757392" y="403783"/>
                  <a:pt x="1752883" y="408292"/>
                  <a:pt x="1747321" y="408292"/>
                </a:cubicBezTo>
                <a:cubicBezTo>
                  <a:pt x="1741758" y="408292"/>
                  <a:pt x="1737250" y="403783"/>
                  <a:pt x="1737250" y="398220"/>
                </a:cubicBezTo>
                <a:cubicBezTo>
                  <a:pt x="1737250" y="392659"/>
                  <a:pt x="1741758" y="388150"/>
                  <a:pt x="1747321" y="388150"/>
                </a:cubicBezTo>
                <a:close/>
                <a:moveTo>
                  <a:pt x="1719075" y="388150"/>
                </a:moveTo>
                <a:cubicBezTo>
                  <a:pt x="1724637" y="388150"/>
                  <a:pt x="1729146" y="392659"/>
                  <a:pt x="1729146" y="398220"/>
                </a:cubicBezTo>
                <a:cubicBezTo>
                  <a:pt x="1729146" y="403783"/>
                  <a:pt x="1724637" y="408292"/>
                  <a:pt x="1719075" y="408292"/>
                </a:cubicBezTo>
                <a:cubicBezTo>
                  <a:pt x="1713513" y="408292"/>
                  <a:pt x="1709004" y="403783"/>
                  <a:pt x="1709004" y="398220"/>
                </a:cubicBezTo>
                <a:cubicBezTo>
                  <a:pt x="1709004" y="392659"/>
                  <a:pt x="1713513" y="388150"/>
                  <a:pt x="1719075" y="388150"/>
                </a:cubicBezTo>
                <a:close/>
                <a:moveTo>
                  <a:pt x="1690831" y="388150"/>
                </a:moveTo>
                <a:cubicBezTo>
                  <a:pt x="1696392" y="388150"/>
                  <a:pt x="1700901" y="392659"/>
                  <a:pt x="1700901" y="398220"/>
                </a:cubicBezTo>
                <a:cubicBezTo>
                  <a:pt x="1700901" y="403783"/>
                  <a:pt x="1696392" y="408292"/>
                  <a:pt x="1690831" y="408292"/>
                </a:cubicBezTo>
                <a:cubicBezTo>
                  <a:pt x="1685269" y="408292"/>
                  <a:pt x="1680759" y="403783"/>
                  <a:pt x="1680759" y="398220"/>
                </a:cubicBezTo>
                <a:cubicBezTo>
                  <a:pt x="1680759" y="392659"/>
                  <a:pt x="1685269" y="388150"/>
                  <a:pt x="1690831" y="388150"/>
                </a:cubicBezTo>
                <a:close/>
                <a:moveTo>
                  <a:pt x="1662585" y="388150"/>
                </a:moveTo>
                <a:cubicBezTo>
                  <a:pt x="1668147" y="388150"/>
                  <a:pt x="1672656" y="392659"/>
                  <a:pt x="1672656" y="398220"/>
                </a:cubicBezTo>
                <a:cubicBezTo>
                  <a:pt x="1672656" y="403783"/>
                  <a:pt x="1668147" y="408292"/>
                  <a:pt x="1662585" y="408292"/>
                </a:cubicBezTo>
                <a:cubicBezTo>
                  <a:pt x="1657023" y="408292"/>
                  <a:pt x="1652514" y="403783"/>
                  <a:pt x="1652514" y="398220"/>
                </a:cubicBezTo>
                <a:cubicBezTo>
                  <a:pt x="1652514" y="392659"/>
                  <a:pt x="1657023" y="388150"/>
                  <a:pt x="1662585" y="388150"/>
                </a:cubicBezTo>
                <a:close/>
                <a:moveTo>
                  <a:pt x="1634339" y="388150"/>
                </a:moveTo>
                <a:cubicBezTo>
                  <a:pt x="1639901" y="388150"/>
                  <a:pt x="1644410" y="392659"/>
                  <a:pt x="1644410" y="398220"/>
                </a:cubicBezTo>
                <a:cubicBezTo>
                  <a:pt x="1644410" y="403783"/>
                  <a:pt x="1639901" y="408292"/>
                  <a:pt x="1634339" y="408292"/>
                </a:cubicBezTo>
                <a:cubicBezTo>
                  <a:pt x="1628777" y="408292"/>
                  <a:pt x="1624269" y="403783"/>
                  <a:pt x="1624269" y="398220"/>
                </a:cubicBezTo>
                <a:cubicBezTo>
                  <a:pt x="1624269" y="392659"/>
                  <a:pt x="1628777" y="388150"/>
                  <a:pt x="1634339" y="388150"/>
                </a:cubicBezTo>
                <a:close/>
                <a:moveTo>
                  <a:pt x="1606137" y="388150"/>
                </a:moveTo>
                <a:lnTo>
                  <a:pt x="1616038" y="398051"/>
                </a:lnTo>
                <a:lnTo>
                  <a:pt x="1616038" y="397914"/>
                </a:lnTo>
                <a:lnTo>
                  <a:pt x="1616135" y="398148"/>
                </a:lnTo>
                <a:lnTo>
                  <a:pt x="1616207" y="398220"/>
                </a:lnTo>
                <a:lnTo>
                  <a:pt x="1616135" y="398292"/>
                </a:lnTo>
                <a:lnTo>
                  <a:pt x="1616038" y="398527"/>
                </a:lnTo>
                <a:lnTo>
                  <a:pt x="1616038" y="398390"/>
                </a:lnTo>
                <a:lnTo>
                  <a:pt x="1606137" y="408291"/>
                </a:lnTo>
                <a:cubicBezTo>
                  <a:pt x="1600574" y="408291"/>
                  <a:pt x="1596066" y="403783"/>
                  <a:pt x="1596066" y="398220"/>
                </a:cubicBezTo>
                <a:cubicBezTo>
                  <a:pt x="1596066" y="392658"/>
                  <a:pt x="1600574" y="388150"/>
                  <a:pt x="1606137" y="388150"/>
                </a:cubicBezTo>
                <a:close/>
                <a:moveTo>
                  <a:pt x="1577876" y="388150"/>
                </a:moveTo>
                <a:cubicBezTo>
                  <a:pt x="1583438" y="388150"/>
                  <a:pt x="1587947" y="392658"/>
                  <a:pt x="1587947" y="398220"/>
                </a:cubicBezTo>
                <a:cubicBezTo>
                  <a:pt x="1587947" y="403783"/>
                  <a:pt x="1583438" y="408291"/>
                  <a:pt x="1577876" y="408291"/>
                </a:cubicBezTo>
                <a:cubicBezTo>
                  <a:pt x="1572314" y="408291"/>
                  <a:pt x="1567805" y="403783"/>
                  <a:pt x="1567805" y="398220"/>
                </a:cubicBezTo>
                <a:cubicBezTo>
                  <a:pt x="1567805" y="392658"/>
                  <a:pt x="1572314" y="388150"/>
                  <a:pt x="1577876" y="388150"/>
                </a:cubicBezTo>
                <a:close/>
                <a:moveTo>
                  <a:pt x="1549637" y="388150"/>
                </a:moveTo>
                <a:cubicBezTo>
                  <a:pt x="1555199" y="388150"/>
                  <a:pt x="1559708" y="392658"/>
                  <a:pt x="1559708" y="398220"/>
                </a:cubicBezTo>
                <a:cubicBezTo>
                  <a:pt x="1559708" y="403783"/>
                  <a:pt x="1555199" y="408291"/>
                  <a:pt x="1549637" y="408291"/>
                </a:cubicBezTo>
                <a:cubicBezTo>
                  <a:pt x="1544075" y="408291"/>
                  <a:pt x="1539566" y="403783"/>
                  <a:pt x="1539566" y="398220"/>
                </a:cubicBezTo>
                <a:cubicBezTo>
                  <a:pt x="1539566" y="392658"/>
                  <a:pt x="1544075" y="388150"/>
                  <a:pt x="1549637" y="388150"/>
                </a:cubicBezTo>
                <a:close/>
                <a:moveTo>
                  <a:pt x="1521393" y="388150"/>
                </a:moveTo>
                <a:cubicBezTo>
                  <a:pt x="1526955" y="388150"/>
                  <a:pt x="1531464" y="392658"/>
                  <a:pt x="1531464" y="398220"/>
                </a:cubicBezTo>
                <a:cubicBezTo>
                  <a:pt x="1531464" y="403783"/>
                  <a:pt x="1526955" y="408291"/>
                  <a:pt x="1521393" y="408291"/>
                </a:cubicBezTo>
                <a:cubicBezTo>
                  <a:pt x="1515831" y="408291"/>
                  <a:pt x="1511322" y="403783"/>
                  <a:pt x="1511322" y="398220"/>
                </a:cubicBezTo>
                <a:cubicBezTo>
                  <a:pt x="1511322" y="392658"/>
                  <a:pt x="1515831" y="388150"/>
                  <a:pt x="1521393" y="388150"/>
                </a:cubicBezTo>
                <a:close/>
                <a:moveTo>
                  <a:pt x="1493146" y="388150"/>
                </a:moveTo>
                <a:cubicBezTo>
                  <a:pt x="1498708" y="388150"/>
                  <a:pt x="1503217" y="392658"/>
                  <a:pt x="1503217" y="398220"/>
                </a:cubicBezTo>
                <a:cubicBezTo>
                  <a:pt x="1503217" y="403783"/>
                  <a:pt x="1498708" y="408291"/>
                  <a:pt x="1493146" y="408291"/>
                </a:cubicBezTo>
                <a:cubicBezTo>
                  <a:pt x="1487584" y="408291"/>
                  <a:pt x="1483075" y="403783"/>
                  <a:pt x="1483075" y="398220"/>
                </a:cubicBezTo>
                <a:cubicBezTo>
                  <a:pt x="1483075" y="392658"/>
                  <a:pt x="1487584" y="388150"/>
                  <a:pt x="1493146" y="388150"/>
                </a:cubicBezTo>
                <a:close/>
                <a:moveTo>
                  <a:pt x="1464902" y="388150"/>
                </a:moveTo>
                <a:cubicBezTo>
                  <a:pt x="1470464" y="388150"/>
                  <a:pt x="1474973" y="392658"/>
                  <a:pt x="1474973" y="398220"/>
                </a:cubicBezTo>
                <a:cubicBezTo>
                  <a:pt x="1474973" y="403783"/>
                  <a:pt x="1470464" y="408291"/>
                  <a:pt x="1464902" y="408291"/>
                </a:cubicBezTo>
                <a:cubicBezTo>
                  <a:pt x="1459340" y="408291"/>
                  <a:pt x="1454831" y="403783"/>
                  <a:pt x="1454831" y="398220"/>
                </a:cubicBezTo>
                <a:cubicBezTo>
                  <a:pt x="1454831" y="392658"/>
                  <a:pt x="1459340" y="388150"/>
                  <a:pt x="1464902" y="388150"/>
                </a:cubicBezTo>
                <a:close/>
                <a:moveTo>
                  <a:pt x="1436655" y="388150"/>
                </a:moveTo>
                <a:cubicBezTo>
                  <a:pt x="1442218" y="388150"/>
                  <a:pt x="1446726" y="392658"/>
                  <a:pt x="1446726" y="398220"/>
                </a:cubicBezTo>
                <a:cubicBezTo>
                  <a:pt x="1446726" y="403783"/>
                  <a:pt x="1442218" y="408291"/>
                  <a:pt x="1436655" y="408291"/>
                </a:cubicBezTo>
                <a:cubicBezTo>
                  <a:pt x="1431093" y="408291"/>
                  <a:pt x="1426584" y="403783"/>
                  <a:pt x="1426584" y="398220"/>
                </a:cubicBezTo>
                <a:cubicBezTo>
                  <a:pt x="1426584" y="392658"/>
                  <a:pt x="1431093" y="388150"/>
                  <a:pt x="1436655" y="388150"/>
                </a:cubicBezTo>
                <a:close/>
                <a:moveTo>
                  <a:pt x="1408411" y="388150"/>
                </a:moveTo>
                <a:cubicBezTo>
                  <a:pt x="1413973" y="388150"/>
                  <a:pt x="1418482" y="392658"/>
                  <a:pt x="1418482" y="398220"/>
                </a:cubicBezTo>
                <a:cubicBezTo>
                  <a:pt x="1418482" y="403783"/>
                  <a:pt x="1413973" y="408291"/>
                  <a:pt x="1408411" y="408291"/>
                </a:cubicBezTo>
                <a:cubicBezTo>
                  <a:pt x="1402849" y="408291"/>
                  <a:pt x="1398340" y="403783"/>
                  <a:pt x="1398340" y="398220"/>
                </a:cubicBezTo>
                <a:cubicBezTo>
                  <a:pt x="1398340" y="392658"/>
                  <a:pt x="1402849" y="388150"/>
                  <a:pt x="1408411" y="388150"/>
                </a:cubicBezTo>
                <a:close/>
                <a:moveTo>
                  <a:pt x="1380164" y="388150"/>
                </a:moveTo>
                <a:cubicBezTo>
                  <a:pt x="1385726" y="388150"/>
                  <a:pt x="1390235" y="392658"/>
                  <a:pt x="1390235" y="398220"/>
                </a:cubicBezTo>
                <a:cubicBezTo>
                  <a:pt x="1390235" y="403783"/>
                  <a:pt x="1385726" y="408291"/>
                  <a:pt x="1380164" y="408291"/>
                </a:cubicBezTo>
                <a:cubicBezTo>
                  <a:pt x="1374602" y="408291"/>
                  <a:pt x="1370093" y="403783"/>
                  <a:pt x="1370093" y="398220"/>
                </a:cubicBezTo>
                <a:cubicBezTo>
                  <a:pt x="1370093" y="392658"/>
                  <a:pt x="1374602" y="388150"/>
                  <a:pt x="1380164" y="388150"/>
                </a:cubicBezTo>
                <a:close/>
                <a:moveTo>
                  <a:pt x="1351920" y="388150"/>
                </a:moveTo>
                <a:cubicBezTo>
                  <a:pt x="1357482" y="388150"/>
                  <a:pt x="1361991" y="392658"/>
                  <a:pt x="1361991" y="398220"/>
                </a:cubicBezTo>
                <a:cubicBezTo>
                  <a:pt x="1361991" y="403783"/>
                  <a:pt x="1357482" y="408291"/>
                  <a:pt x="1351920" y="408291"/>
                </a:cubicBezTo>
                <a:cubicBezTo>
                  <a:pt x="1346358" y="408291"/>
                  <a:pt x="1341849" y="403783"/>
                  <a:pt x="1341849" y="398220"/>
                </a:cubicBezTo>
                <a:cubicBezTo>
                  <a:pt x="1341849" y="392658"/>
                  <a:pt x="1346358" y="388150"/>
                  <a:pt x="1351920" y="388150"/>
                </a:cubicBezTo>
                <a:close/>
                <a:moveTo>
                  <a:pt x="1323674" y="388150"/>
                </a:moveTo>
                <a:cubicBezTo>
                  <a:pt x="1329236" y="388150"/>
                  <a:pt x="1333745" y="392658"/>
                  <a:pt x="1333745" y="398220"/>
                </a:cubicBezTo>
                <a:cubicBezTo>
                  <a:pt x="1333745" y="403783"/>
                  <a:pt x="1329236" y="408291"/>
                  <a:pt x="1323674" y="408291"/>
                </a:cubicBezTo>
                <a:cubicBezTo>
                  <a:pt x="1318112" y="408291"/>
                  <a:pt x="1313603" y="403783"/>
                  <a:pt x="1313603" y="398220"/>
                </a:cubicBezTo>
                <a:cubicBezTo>
                  <a:pt x="1313603" y="392658"/>
                  <a:pt x="1318112" y="388150"/>
                  <a:pt x="1323674" y="388150"/>
                </a:cubicBezTo>
                <a:close/>
                <a:moveTo>
                  <a:pt x="1295429" y="388150"/>
                </a:moveTo>
                <a:cubicBezTo>
                  <a:pt x="1300991" y="388150"/>
                  <a:pt x="1305500" y="392658"/>
                  <a:pt x="1305500" y="398220"/>
                </a:cubicBezTo>
                <a:cubicBezTo>
                  <a:pt x="1305500" y="403783"/>
                  <a:pt x="1300991" y="408291"/>
                  <a:pt x="1295429" y="408291"/>
                </a:cubicBezTo>
                <a:cubicBezTo>
                  <a:pt x="1289867" y="408291"/>
                  <a:pt x="1285358" y="403783"/>
                  <a:pt x="1285358" y="398220"/>
                </a:cubicBezTo>
                <a:cubicBezTo>
                  <a:pt x="1285358" y="392658"/>
                  <a:pt x="1289867" y="388150"/>
                  <a:pt x="1295429" y="388150"/>
                </a:cubicBezTo>
                <a:close/>
                <a:moveTo>
                  <a:pt x="1267183" y="388150"/>
                </a:moveTo>
                <a:cubicBezTo>
                  <a:pt x="1272745" y="388150"/>
                  <a:pt x="1277253" y="392658"/>
                  <a:pt x="1277253" y="398220"/>
                </a:cubicBezTo>
                <a:cubicBezTo>
                  <a:pt x="1277253" y="403783"/>
                  <a:pt x="1272745" y="408291"/>
                  <a:pt x="1267183" y="408291"/>
                </a:cubicBezTo>
                <a:cubicBezTo>
                  <a:pt x="1261620" y="408291"/>
                  <a:pt x="1257112" y="403783"/>
                  <a:pt x="1257112" y="398220"/>
                </a:cubicBezTo>
                <a:cubicBezTo>
                  <a:pt x="1257112" y="392658"/>
                  <a:pt x="1261620" y="388150"/>
                  <a:pt x="1267183" y="388150"/>
                </a:cubicBezTo>
                <a:close/>
                <a:moveTo>
                  <a:pt x="1238938" y="388150"/>
                </a:moveTo>
                <a:cubicBezTo>
                  <a:pt x="1244500" y="388150"/>
                  <a:pt x="1249009" y="392658"/>
                  <a:pt x="1249009" y="398220"/>
                </a:cubicBezTo>
                <a:cubicBezTo>
                  <a:pt x="1249009" y="403783"/>
                  <a:pt x="1244500" y="408291"/>
                  <a:pt x="1238938" y="408291"/>
                </a:cubicBezTo>
                <a:cubicBezTo>
                  <a:pt x="1233376" y="408291"/>
                  <a:pt x="1228867" y="403783"/>
                  <a:pt x="1228867" y="398220"/>
                </a:cubicBezTo>
                <a:cubicBezTo>
                  <a:pt x="1228867" y="392658"/>
                  <a:pt x="1233376" y="388150"/>
                  <a:pt x="1238938" y="388150"/>
                </a:cubicBezTo>
                <a:close/>
                <a:moveTo>
                  <a:pt x="1210692" y="388150"/>
                </a:moveTo>
                <a:cubicBezTo>
                  <a:pt x="1216254" y="388150"/>
                  <a:pt x="1220763" y="392658"/>
                  <a:pt x="1220763" y="398220"/>
                </a:cubicBezTo>
                <a:cubicBezTo>
                  <a:pt x="1220763" y="403783"/>
                  <a:pt x="1216254" y="408291"/>
                  <a:pt x="1210692" y="408291"/>
                </a:cubicBezTo>
                <a:cubicBezTo>
                  <a:pt x="1205130" y="408291"/>
                  <a:pt x="1200621" y="403783"/>
                  <a:pt x="1200621" y="398220"/>
                </a:cubicBezTo>
                <a:cubicBezTo>
                  <a:pt x="1200621" y="392658"/>
                  <a:pt x="1205130" y="388150"/>
                  <a:pt x="1210692" y="388150"/>
                </a:cubicBezTo>
                <a:close/>
                <a:moveTo>
                  <a:pt x="1182447" y="388150"/>
                </a:moveTo>
                <a:cubicBezTo>
                  <a:pt x="1188009" y="388150"/>
                  <a:pt x="1192518" y="392658"/>
                  <a:pt x="1192518" y="398220"/>
                </a:cubicBezTo>
                <a:cubicBezTo>
                  <a:pt x="1192518" y="403783"/>
                  <a:pt x="1188009" y="408291"/>
                  <a:pt x="1182447" y="408291"/>
                </a:cubicBezTo>
                <a:cubicBezTo>
                  <a:pt x="1176885" y="408291"/>
                  <a:pt x="1172376" y="403783"/>
                  <a:pt x="1172376" y="398220"/>
                </a:cubicBezTo>
                <a:cubicBezTo>
                  <a:pt x="1172376" y="392658"/>
                  <a:pt x="1176885" y="388150"/>
                  <a:pt x="1182447" y="388150"/>
                </a:cubicBezTo>
                <a:close/>
                <a:moveTo>
                  <a:pt x="1154200" y="388150"/>
                </a:moveTo>
                <a:cubicBezTo>
                  <a:pt x="1159763" y="388150"/>
                  <a:pt x="1164272" y="392658"/>
                  <a:pt x="1164272" y="398220"/>
                </a:cubicBezTo>
                <a:cubicBezTo>
                  <a:pt x="1164272" y="403783"/>
                  <a:pt x="1159763" y="408291"/>
                  <a:pt x="1154200" y="408291"/>
                </a:cubicBezTo>
                <a:cubicBezTo>
                  <a:pt x="1148639" y="408291"/>
                  <a:pt x="1144130" y="403783"/>
                  <a:pt x="1144130" y="398220"/>
                </a:cubicBezTo>
                <a:cubicBezTo>
                  <a:pt x="1144130" y="392658"/>
                  <a:pt x="1148639" y="388150"/>
                  <a:pt x="1154200" y="388150"/>
                </a:cubicBezTo>
                <a:close/>
                <a:moveTo>
                  <a:pt x="1125956" y="388150"/>
                </a:moveTo>
                <a:cubicBezTo>
                  <a:pt x="1131518" y="388150"/>
                  <a:pt x="1136027" y="392658"/>
                  <a:pt x="1136027" y="398220"/>
                </a:cubicBezTo>
                <a:cubicBezTo>
                  <a:pt x="1136027" y="403783"/>
                  <a:pt x="1131518" y="408291"/>
                  <a:pt x="1125956" y="408291"/>
                </a:cubicBezTo>
                <a:cubicBezTo>
                  <a:pt x="1120394" y="408291"/>
                  <a:pt x="1115885" y="403783"/>
                  <a:pt x="1115885" y="398220"/>
                </a:cubicBezTo>
                <a:cubicBezTo>
                  <a:pt x="1115885" y="392658"/>
                  <a:pt x="1120394" y="388150"/>
                  <a:pt x="1125956" y="388150"/>
                </a:cubicBezTo>
                <a:close/>
                <a:moveTo>
                  <a:pt x="1097710" y="388150"/>
                </a:moveTo>
                <a:cubicBezTo>
                  <a:pt x="1103272" y="388150"/>
                  <a:pt x="1107781" y="392658"/>
                  <a:pt x="1107781" y="398220"/>
                </a:cubicBezTo>
                <a:cubicBezTo>
                  <a:pt x="1107781" y="403783"/>
                  <a:pt x="1103272" y="408291"/>
                  <a:pt x="1097710" y="408291"/>
                </a:cubicBezTo>
                <a:cubicBezTo>
                  <a:pt x="1092148" y="408291"/>
                  <a:pt x="1087639" y="403783"/>
                  <a:pt x="1087639" y="398220"/>
                </a:cubicBezTo>
                <a:cubicBezTo>
                  <a:pt x="1087639" y="392658"/>
                  <a:pt x="1092148" y="388150"/>
                  <a:pt x="1097710" y="388150"/>
                </a:cubicBezTo>
                <a:close/>
                <a:moveTo>
                  <a:pt x="1069465" y="388150"/>
                </a:moveTo>
                <a:cubicBezTo>
                  <a:pt x="1075027" y="388150"/>
                  <a:pt x="1079536" y="392658"/>
                  <a:pt x="1079536" y="398220"/>
                </a:cubicBezTo>
                <a:cubicBezTo>
                  <a:pt x="1079536" y="403783"/>
                  <a:pt x="1075027" y="408291"/>
                  <a:pt x="1069465" y="408291"/>
                </a:cubicBezTo>
                <a:cubicBezTo>
                  <a:pt x="1063903" y="408291"/>
                  <a:pt x="1059394" y="403783"/>
                  <a:pt x="1059394" y="398220"/>
                </a:cubicBezTo>
                <a:cubicBezTo>
                  <a:pt x="1059394" y="392658"/>
                  <a:pt x="1063903" y="388150"/>
                  <a:pt x="1069465" y="388150"/>
                </a:cubicBezTo>
                <a:close/>
                <a:moveTo>
                  <a:pt x="1041219" y="388150"/>
                </a:moveTo>
                <a:cubicBezTo>
                  <a:pt x="1046781" y="388150"/>
                  <a:pt x="1051290" y="392658"/>
                  <a:pt x="1051290" y="398220"/>
                </a:cubicBezTo>
                <a:cubicBezTo>
                  <a:pt x="1051290" y="403783"/>
                  <a:pt x="1046781" y="408291"/>
                  <a:pt x="1041219" y="408291"/>
                </a:cubicBezTo>
                <a:cubicBezTo>
                  <a:pt x="1035657" y="408291"/>
                  <a:pt x="1031148" y="403783"/>
                  <a:pt x="1031148" y="398220"/>
                </a:cubicBezTo>
                <a:cubicBezTo>
                  <a:pt x="1031148" y="392658"/>
                  <a:pt x="1035657" y="388150"/>
                  <a:pt x="1041219" y="388150"/>
                </a:cubicBezTo>
                <a:close/>
                <a:moveTo>
                  <a:pt x="1012974" y="388150"/>
                </a:moveTo>
                <a:cubicBezTo>
                  <a:pt x="1018536" y="388150"/>
                  <a:pt x="1023045" y="392658"/>
                  <a:pt x="1023045" y="398220"/>
                </a:cubicBezTo>
                <a:cubicBezTo>
                  <a:pt x="1023045" y="403783"/>
                  <a:pt x="1018536" y="408291"/>
                  <a:pt x="1012974" y="408291"/>
                </a:cubicBezTo>
                <a:cubicBezTo>
                  <a:pt x="1007412" y="408291"/>
                  <a:pt x="1002903" y="403783"/>
                  <a:pt x="1002903" y="398220"/>
                </a:cubicBezTo>
                <a:cubicBezTo>
                  <a:pt x="1002903" y="392658"/>
                  <a:pt x="1007412" y="388150"/>
                  <a:pt x="1012974" y="388150"/>
                </a:cubicBezTo>
                <a:close/>
                <a:moveTo>
                  <a:pt x="984728" y="388150"/>
                </a:moveTo>
                <a:cubicBezTo>
                  <a:pt x="990290" y="388150"/>
                  <a:pt x="994799" y="392658"/>
                  <a:pt x="994799" y="398220"/>
                </a:cubicBezTo>
                <a:cubicBezTo>
                  <a:pt x="994799" y="403783"/>
                  <a:pt x="990290" y="408291"/>
                  <a:pt x="984728" y="408291"/>
                </a:cubicBezTo>
                <a:cubicBezTo>
                  <a:pt x="979166" y="408291"/>
                  <a:pt x="974657" y="403783"/>
                  <a:pt x="974657" y="398220"/>
                </a:cubicBezTo>
                <a:cubicBezTo>
                  <a:pt x="974657" y="392658"/>
                  <a:pt x="979166" y="388150"/>
                  <a:pt x="984728" y="388150"/>
                </a:cubicBezTo>
                <a:close/>
                <a:moveTo>
                  <a:pt x="956483" y="388150"/>
                </a:moveTo>
                <a:cubicBezTo>
                  <a:pt x="962045" y="388150"/>
                  <a:pt x="966554" y="392658"/>
                  <a:pt x="966554" y="398220"/>
                </a:cubicBezTo>
                <a:cubicBezTo>
                  <a:pt x="966554" y="403783"/>
                  <a:pt x="962045" y="408291"/>
                  <a:pt x="956483" y="408291"/>
                </a:cubicBezTo>
                <a:cubicBezTo>
                  <a:pt x="950921" y="408291"/>
                  <a:pt x="946412" y="403783"/>
                  <a:pt x="946412" y="398220"/>
                </a:cubicBezTo>
                <a:cubicBezTo>
                  <a:pt x="946412" y="392658"/>
                  <a:pt x="950921" y="388150"/>
                  <a:pt x="956483" y="388150"/>
                </a:cubicBezTo>
                <a:close/>
                <a:moveTo>
                  <a:pt x="928237" y="388150"/>
                </a:moveTo>
                <a:cubicBezTo>
                  <a:pt x="933799" y="388150"/>
                  <a:pt x="938308" y="392658"/>
                  <a:pt x="938308" y="398220"/>
                </a:cubicBezTo>
                <a:cubicBezTo>
                  <a:pt x="938308" y="403783"/>
                  <a:pt x="933799" y="408291"/>
                  <a:pt x="928237" y="408291"/>
                </a:cubicBezTo>
                <a:cubicBezTo>
                  <a:pt x="922675" y="408291"/>
                  <a:pt x="918166" y="403783"/>
                  <a:pt x="918166" y="398220"/>
                </a:cubicBezTo>
                <a:cubicBezTo>
                  <a:pt x="918166" y="392658"/>
                  <a:pt x="922675" y="388150"/>
                  <a:pt x="928237" y="388150"/>
                </a:cubicBezTo>
                <a:close/>
                <a:moveTo>
                  <a:pt x="899992" y="388150"/>
                </a:moveTo>
                <a:cubicBezTo>
                  <a:pt x="905554" y="388150"/>
                  <a:pt x="910063" y="392658"/>
                  <a:pt x="910063" y="398220"/>
                </a:cubicBezTo>
                <a:cubicBezTo>
                  <a:pt x="910063" y="403783"/>
                  <a:pt x="905554" y="408291"/>
                  <a:pt x="899992" y="408291"/>
                </a:cubicBezTo>
                <a:cubicBezTo>
                  <a:pt x="894430" y="408291"/>
                  <a:pt x="889921" y="403783"/>
                  <a:pt x="889921" y="398220"/>
                </a:cubicBezTo>
                <a:cubicBezTo>
                  <a:pt x="889921" y="392658"/>
                  <a:pt x="894430" y="388150"/>
                  <a:pt x="899992" y="388150"/>
                </a:cubicBezTo>
                <a:close/>
                <a:moveTo>
                  <a:pt x="871746" y="388150"/>
                </a:moveTo>
                <a:cubicBezTo>
                  <a:pt x="877308" y="388150"/>
                  <a:pt x="881817" y="392658"/>
                  <a:pt x="881817" y="398220"/>
                </a:cubicBezTo>
                <a:cubicBezTo>
                  <a:pt x="881817" y="403783"/>
                  <a:pt x="877308" y="408291"/>
                  <a:pt x="871746" y="408291"/>
                </a:cubicBezTo>
                <a:cubicBezTo>
                  <a:pt x="866184" y="408291"/>
                  <a:pt x="861675" y="403783"/>
                  <a:pt x="861675" y="398220"/>
                </a:cubicBezTo>
                <a:cubicBezTo>
                  <a:pt x="861675" y="392658"/>
                  <a:pt x="866184" y="388150"/>
                  <a:pt x="871746" y="388150"/>
                </a:cubicBezTo>
                <a:close/>
                <a:moveTo>
                  <a:pt x="843501" y="388150"/>
                </a:moveTo>
                <a:cubicBezTo>
                  <a:pt x="849063" y="388150"/>
                  <a:pt x="853572" y="392658"/>
                  <a:pt x="853572" y="398220"/>
                </a:cubicBezTo>
                <a:cubicBezTo>
                  <a:pt x="853572" y="403783"/>
                  <a:pt x="849063" y="408291"/>
                  <a:pt x="843501" y="408291"/>
                </a:cubicBezTo>
                <a:cubicBezTo>
                  <a:pt x="837939" y="408291"/>
                  <a:pt x="833430" y="403783"/>
                  <a:pt x="833430" y="398220"/>
                </a:cubicBezTo>
                <a:cubicBezTo>
                  <a:pt x="833430" y="392658"/>
                  <a:pt x="837939" y="388150"/>
                  <a:pt x="843501" y="388150"/>
                </a:cubicBezTo>
                <a:close/>
                <a:moveTo>
                  <a:pt x="815255" y="388150"/>
                </a:moveTo>
                <a:cubicBezTo>
                  <a:pt x="820817" y="388150"/>
                  <a:pt x="825326" y="392658"/>
                  <a:pt x="825326" y="398220"/>
                </a:cubicBezTo>
                <a:cubicBezTo>
                  <a:pt x="825326" y="403783"/>
                  <a:pt x="820817" y="408291"/>
                  <a:pt x="815255" y="408291"/>
                </a:cubicBezTo>
                <a:cubicBezTo>
                  <a:pt x="809693" y="408291"/>
                  <a:pt x="805184" y="403783"/>
                  <a:pt x="805184" y="398220"/>
                </a:cubicBezTo>
                <a:cubicBezTo>
                  <a:pt x="805184" y="392658"/>
                  <a:pt x="809693" y="388150"/>
                  <a:pt x="815255" y="388150"/>
                </a:cubicBezTo>
                <a:close/>
                <a:moveTo>
                  <a:pt x="787010" y="388150"/>
                </a:moveTo>
                <a:cubicBezTo>
                  <a:pt x="792572" y="388150"/>
                  <a:pt x="797081" y="392658"/>
                  <a:pt x="797081" y="398220"/>
                </a:cubicBezTo>
                <a:cubicBezTo>
                  <a:pt x="797081" y="403783"/>
                  <a:pt x="792572" y="408291"/>
                  <a:pt x="787010" y="408291"/>
                </a:cubicBezTo>
                <a:cubicBezTo>
                  <a:pt x="781448" y="408291"/>
                  <a:pt x="776939" y="403783"/>
                  <a:pt x="776939" y="398220"/>
                </a:cubicBezTo>
                <a:cubicBezTo>
                  <a:pt x="776939" y="392658"/>
                  <a:pt x="781448" y="388150"/>
                  <a:pt x="787010" y="388150"/>
                </a:cubicBezTo>
                <a:close/>
                <a:moveTo>
                  <a:pt x="758764" y="388150"/>
                </a:moveTo>
                <a:cubicBezTo>
                  <a:pt x="764326" y="388150"/>
                  <a:pt x="768835" y="392658"/>
                  <a:pt x="768835" y="398220"/>
                </a:cubicBezTo>
                <a:cubicBezTo>
                  <a:pt x="768835" y="403783"/>
                  <a:pt x="764326" y="408291"/>
                  <a:pt x="758764" y="408291"/>
                </a:cubicBezTo>
                <a:cubicBezTo>
                  <a:pt x="753202" y="408291"/>
                  <a:pt x="748693" y="403783"/>
                  <a:pt x="748693" y="398220"/>
                </a:cubicBezTo>
                <a:cubicBezTo>
                  <a:pt x="748693" y="392658"/>
                  <a:pt x="753202" y="388150"/>
                  <a:pt x="758764" y="388150"/>
                </a:cubicBezTo>
                <a:close/>
                <a:moveTo>
                  <a:pt x="730517" y="388150"/>
                </a:moveTo>
                <a:cubicBezTo>
                  <a:pt x="736080" y="388150"/>
                  <a:pt x="740588" y="392658"/>
                  <a:pt x="740588" y="398220"/>
                </a:cubicBezTo>
                <a:cubicBezTo>
                  <a:pt x="740588" y="403783"/>
                  <a:pt x="736080" y="408291"/>
                  <a:pt x="730517" y="408291"/>
                </a:cubicBezTo>
                <a:cubicBezTo>
                  <a:pt x="724956" y="408291"/>
                  <a:pt x="720447" y="403783"/>
                  <a:pt x="720447" y="398220"/>
                </a:cubicBezTo>
                <a:cubicBezTo>
                  <a:pt x="720447" y="392658"/>
                  <a:pt x="724956" y="388150"/>
                  <a:pt x="730517" y="388150"/>
                </a:cubicBezTo>
                <a:close/>
                <a:moveTo>
                  <a:pt x="702273" y="388150"/>
                </a:moveTo>
                <a:cubicBezTo>
                  <a:pt x="707835" y="388150"/>
                  <a:pt x="712344" y="392658"/>
                  <a:pt x="712344" y="398220"/>
                </a:cubicBezTo>
                <a:cubicBezTo>
                  <a:pt x="712344" y="403783"/>
                  <a:pt x="707835" y="408291"/>
                  <a:pt x="702273" y="408291"/>
                </a:cubicBezTo>
                <a:cubicBezTo>
                  <a:pt x="696711" y="408291"/>
                  <a:pt x="692202" y="403783"/>
                  <a:pt x="692202" y="398220"/>
                </a:cubicBezTo>
                <a:cubicBezTo>
                  <a:pt x="692202" y="392658"/>
                  <a:pt x="696711" y="388150"/>
                  <a:pt x="702273" y="388150"/>
                </a:cubicBezTo>
                <a:close/>
                <a:moveTo>
                  <a:pt x="674026" y="388150"/>
                </a:moveTo>
                <a:cubicBezTo>
                  <a:pt x="679589" y="388150"/>
                  <a:pt x="684097" y="392658"/>
                  <a:pt x="684097" y="398220"/>
                </a:cubicBezTo>
                <a:cubicBezTo>
                  <a:pt x="684097" y="403783"/>
                  <a:pt x="679589" y="408291"/>
                  <a:pt x="674026" y="408291"/>
                </a:cubicBezTo>
                <a:cubicBezTo>
                  <a:pt x="668465" y="408291"/>
                  <a:pt x="663956" y="403783"/>
                  <a:pt x="663956" y="398220"/>
                </a:cubicBezTo>
                <a:cubicBezTo>
                  <a:pt x="663956" y="392658"/>
                  <a:pt x="668465" y="388150"/>
                  <a:pt x="674026" y="388150"/>
                </a:cubicBezTo>
                <a:close/>
                <a:moveTo>
                  <a:pt x="645782" y="388150"/>
                </a:moveTo>
                <a:cubicBezTo>
                  <a:pt x="651344" y="388150"/>
                  <a:pt x="655853" y="392658"/>
                  <a:pt x="655853" y="398220"/>
                </a:cubicBezTo>
                <a:cubicBezTo>
                  <a:pt x="655853" y="403783"/>
                  <a:pt x="651344" y="408291"/>
                  <a:pt x="645782" y="408291"/>
                </a:cubicBezTo>
                <a:cubicBezTo>
                  <a:pt x="640220" y="408291"/>
                  <a:pt x="635711" y="403783"/>
                  <a:pt x="635711" y="398220"/>
                </a:cubicBezTo>
                <a:cubicBezTo>
                  <a:pt x="635711" y="392658"/>
                  <a:pt x="640220" y="388150"/>
                  <a:pt x="645782" y="388150"/>
                </a:cubicBezTo>
                <a:close/>
                <a:moveTo>
                  <a:pt x="617536" y="388150"/>
                </a:moveTo>
                <a:cubicBezTo>
                  <a:pt x="623098" y="388150"/>
                  <a:pt x="627607" y="392658"/>
                  <a:pt x="627607" y="398220"/>
                </a:cubicBezTo>
                <a:cubicBezTo>
                  <a:pt x="627607" y="403783"/>
                  <a:pt x="623098" y="408291"/>
                  <a:pt x="617536" y="408291"/>
                </a:cubicBezTo>
                <a:cubicBezTo>
                  <a:pt x="611974" y="408291"/>
                  <a:pt x="607465" y="403783"/>
                  <a:pt x="607465" y="398220"/>
                </a:cubicBezTo>
                <a:cubicBezTo>
                  <a:pt x="607465" y="392658"/>
                  <a:pt x="611974" y="388150"/>
                  <a:pt x="617536" y="388150"/>
                </a:cubicBezTo>
                <a:close/>
                <a:moveTo>
                  <a:pt x="589291" y="388150"/>
                </a:moveTo>
                <a:cubicBezTo>
                  <a:pt x="594853" y="388150"/>
                  <a:pt x="599362" y="392658"/>
                  <a:pt x="599362" y="398220"/>
                </a:cubicBezTo>
                <a:cubicBezTo>
                  <a:pt x="599362" y="403783"/>
                  <a:pt x="594853" y="408291"/>
                  <a:pt x="589291" y="408291"/>
                </a:cubicBezTo>
                <a:cubicBezTo>
                  <a:pt x="583729" y="408291"/>
                  <a:pt x="579220" y="403783"/>
                  <a:pt x="579220" y="398220"/>
                </a:cubicBezTo>
                <a:cubicBezTo>
                  <a:pt x="579220" y="392658"/>
                  <a:pt x="583729" y="388150"/>
                  <a:pt x="589291" y="388150"/>
                </a:cubicBezTo>
                <a:close/>
                <a:moveTo>
                  <a:pt x="561045" y="388150"/>
                </a:moveTo>
                <a:cubicBezTo>
                  <a:pt x="566607" y="388150"/>
                  <a:pt x="571115" y="392658"/>
                  <a:pt x="571115" y="398220"/>
                </a:cubicBezTo>
                <a:cubicBezTo>
                  <a:pt x="571115" y="403783"/>
                  <a:pt x="566607" y="408291"/>
                  <a:pt x="561045" y="408291"/>
                </a:cubicBezTo>
                <a:cubicBezTo>
                  <a:pt x="555482" y="408291"/>
                  <a:pt x="550974" y="403783"/>
                  <a:pt x="550974" y="398220"/>
                </a:cubicBezTo>
                <a:cubicBezTo>
                  <a:pt x="550974" y="392658"/>
                  <a:pt x="555482" y="388150"/>
                  <a:pt x="561045" y="388150"/>
                </a:cubicBezTo>
                <a:close/>
                <a:moveTo>
                  <a:pt x="532800" y="388150"/>
                </a:moveTo>
                <a:cubicBezTo>
                  <a:pt x="538362" y="388150"/>
                  <a:pt x="542871" y="392658"/>
                  <a:pt x="542871" y="398220"/>
                </a:cubicBezTo>
                <a:cubicBezTo>
                  <a:pt x="542871" y="403783"/>
                  <a:pt x="538362" y="408291"/>
                  <a:pt x="532800" y="408291"/>
                </a:cubicBezTo>
                <a:cubicBezTo>
                  <a:pt x="527238" y="408291"/>
                  <a:pt x="522729" y="403783"/>
                  <a:pt x="522729" y="398220"/>
                </a:cubicBezTo>
                <a:cubicBezTo>
                  <a:pt x="522729" y="392658"/>
                  <a:pt x="527238" y="388150"/>
                  <a:pt x="532800" y="388150"/>
                </a:cubicBezTo>
                <a:close/>
                <a:moveTo>
                  <a:pt x="504554" y="388150"/>
                </a:moveTo>
                <a:cubicBezTo>
                  <a:pt x="510116" y="388150"/>
                  <a:pt x="514625" y="392658"/>
                  <a:pt x="514625" y="398220"/>
                </a:cubicBezTo>
                <a:cubicBezTo>
                  <a:pt x="514625" y="403783"/>
                  <a:pt x="510116" y="408291"/>
                  <a:pt x="504554" y="408291"/>
                </a:cubicBezTo>
                <a:cubicBezTo>
                  <a:pt x="498992" y="408291"/>
                  <a:pt x="494483" y="403783"/>
                  <a:pt x="494483" y="398220"/>
                </a:cubicBezTo>
                <a:cubicBezTo>
                  <a:pt x="494483" y="392658"/>
                  <a:pt x="498992" y="388150"/>
                  <a:pt x="504554" y="388150"/>
                </a:cubicBezTo>
                <a:close/>
                <a:moveTo>
                  <a:pt x="476309" y="388150"/>
                </a:moveTo>
                <a:cubicBezTo>
                  <a:pt x="481871" y="388150"/>
                  <a:pt x="486380" y="392658"/>
                  <a:pt x="486380" y="398220"/>
                </a:cubicBezTo>
                <a:cubicBezTo>
                  <a:pt x="486380" y="403783"/>
                  <a:pt x="481871" y="408291"/>
                  <a:pt x="476309" y="408291"/>
                </a:cubicBezTo>
                <a:cubicBezTo>
                  <a:pt x="470747" y="408291"/>
                  <a:pt x="466238" y="403783"/>
                  <a:pt x="466238" y="398220"/>
                </a:cubicBezTo>
                <a:cubicBezTo>
                  <a:pt x="466238" y="392658"/>
                  <a:pt x="470747" y="388150"/>
                  <a:pt x="476309" y="388150"/>
                </a:cubicBezTo>
                <a:close/>
                <a:moveTo>
                  <a:pt x="448063" y="388150"/>
                </a:moveTo>
                <a:cubicBezTo>
                  <a:pt x="453625" y="388150"/>
                  <a:pt x="458134" y="392658"/>
                  <a:pt x="458134" y="398220"/>
                </a:cubicBezTo>
                <a:cubicBezTo>
                  <a:pt x="458134" y="403783"/>
                  <a:pt x="453625" y="408291"/>
                  <a:pt x="448063" y="408291"/>
                </a:cubicBezTo>
                <a:cubicBezTo>
                  <a:pt x="442501" y="408291"/>
                  <a:pt x="437992" y="403783"/>
                  <a:pt x="437992" y="398220"/>
                </a:cubicBezTo>
                <a:cubicBezTo>
                  <a:pt x="437992" y="392658"/>
                  <a:pt x="442501" y="388150"/>
                  <a:pt x="448063" y="388150"/>
                </a:cubicBezTo>
                <a:close/>
                <a:moveTo>
                  <a:pt x="419818" y="388150"/>
                </a:moveTo>
                <a:cubicBezTo>
                  <a:pt x="425380" y="388150"/>
                  <a:pt x="429889" y="392658"/>
                  <a:pt x="429889" y="398220"/>
                </a:cubicBezTo>
                <a:cubicBezTo>
                  <a:pt x="429889" y="403783"/>
                  <a:pt x="425380" y="408291"/>
                  <a:pt x="419818" y="408291"/>
                </a:cubicBezTo>
                <a:cubicBezTo>
                  <a:pt x="414256" y="408291"/>
                  <a:pt x="409747" y="403783"/>
                  <a:pt x="409747" y="398220"/>
                </a:cubicBezTo>
                <a:cubicBezTo>
                  <a:pt x="409747" y="392658"/>
                  <a:pt x="414256" y="388150"/>
                  <a:pt x="419818" y="388150"/>
                </a:cubicBezTo>
                <a:close/>
                <a:moveTo>
                  <a:pt x="391572" y="388150"/>
                </a:moveTo>
                <a:cubicBezTo>
                  <a:pt x="397134" y="388150"/>
                  <a:pt x="401643" y="392658"/>
                  <a:pt x="401643" y="398220"/>
                </a:cubicBezTo>
                <a:cubicBezTo>
                  <a:pt x="401643" y="403783"/>
                  <a:pt x="397134" y="408291"/>
                  <a:pt x="391572" y="408291"/>
                </a:cubicBezTo>
                <a:cubicBezTo>
                  <a:pt x="386010" y="408291"/>
                  <a:pt x="381501" y="403783"/>
                  <a:pt x="381501" y="398220"/>
                </a:cubicBezTo>
                <a:cubicBezTo>
                  <a:pt x="381501" y="392658"/>
                  <a:pt x="386010" y="388150"/>
                  <a:pt x="391572" y="388150"/>
                </a:cubicBezTo>
                <a:close/>
                <a:moveTo>
                  <a:pt x="363327" y="388150"/>
                </a:moveTo>
                <a:cubicBezTo>
                  <a:pt x="368889" y="388150"/>
                  <a:pt x="373398" y="392658"/>
                  <a:pt x="373398" y="398220"/>
                </a:cubicBezTo>
                <a:cubicBezTo>
                  <a:pt x="373398" y="403783"/>
                  <a:pt x="368889" y="408291"/>
                  <a:pt x="363327" y="408291"/>
                </a:cubicBezTo>
                <a:cubicBezTo>
                  <a:pt x="357765" y="408291"/>
                  <a:pt x="353256" y="403783"/>
                  <a:pt x="353256" y="398220"/>
                </a:cubicBezTo>
                <a:cubicBezTo>
                  <a:pt x="353256" y="392658"/>
                  <a:pt x="357765" y="388150"/>
                  <a:pt x="363327" y="388150"/>
                </a:cubicBezTo>
                <a:close/>
                <a:moveTo>
                  <a:pt x="335081" y="388150"/>
                </a:moveTo>
                <a:cubicBezTo>
                  <a:pt x="340643" y="388150"/>
                  <a:pt x="345152" y="392658"/>
                  <a:pt x="345152" y="398220"/>
                </a:cubicBezTo>
                <a:cubicBezTo>
                  <a:pt x="345152" y="403783"/>
                  <a:pt x="340643" y="408291"/>
                  <a:pt x="335081" y="408291"/>
                </a:cubicBezTo>
                <a:cubicBezTo>
                  <a:pt x="329519" y="408291"/>
                  <a:pt x="325010" y="403783"/>
                  <a:pt x="325010" y="398220"/>
                </a:cubicBezTo>
                <a:cubicBezTo>
                  <a:pt x="325010" y="392658"/>
                  <a:pt x="329519" y="388150"/>
                  <a:pt x="335081" y="388150"/>
                </a:cubicBezTo>
                <a:close/>
                <a:moveTo>
                  <a:pt x="306836" y="388150"/>
                </a:moveTo>
                <a:cubicBezTo>
                  <a:pt x="312398" y="388150"/>
                  <a:pt x="316907" y="392658"/>
                  <a:pt x="316907" y="398220"/>
                </a:cubicBezTo>
                <a:cubicBezTo>
                  <a:pt x="316907" y="403783"/>
                  <a:pt x="312398" y="408291"/>
                  <a:pt x="306836" y="408291"/>
                </a:cubicBezTo>
                <a:cubicBezTo>
                  <a:pt x="301274" y="408291"/>
                  <a:pt x="296765" y="403783"/>
                  <a:pt x="296765" y="398220"/>
                </a:cubicBezTo>
                <a:cubicBezTo>
                  <a:pt x="296765" y="392658"/>
                  <a:pt x="301274" y="388150"/>
                  <a:pt x="306836" y="388150"/>
                </a:cubicBezTo>
                <a:close/>
                <a:moveTo>
                  <a:pt x="278590" y="388150"/>
                </a:moveTo>
                <a:cubicBezTo>
                  <a:pt x="284152" y="388150"/>
                  <a:pt x="288661" y="392658"/>
                  <a:pt x="288661" y="398220"/>
                </a:cubicBezTo>
                <a:cubicBezTo>
                  <a:pt x="288661" y="403783"/>
                  <a:pt x="284152" y="408291"/>
                  <a:pt x="278590" y="408291"/>
                </a:cubicBezTo>
                <a:cubicBezTo>
                  <a:pt x="273028" y="408291"/>
                  <a:pt x="268519" y="403783"/>
                  <a:pt x="268519" y="398220"/>
                </a:cubicBezTo>
                <a:cubicBezTo>
                  <a:pt x="268519" y="392658"/>
                  <a:pt x="273028" y="388150"/>
                  <a:pt x="278590" y="388150"/>
                </a:cubicBezTo>
                <a:close/>
                <a:moveTo>
                  <a:pt x="250345" y="388150"/>
                </a:moveTo>
                <a:cubicBezTo>
                  <a:pt x="255907" y="388150"/>
                  <a:pt x="260416" y="392658"/>
                  <a:pt x="260416" y="398220"/>
                </a:cubicBezTo>
                <a:cubicBezTo>
                  <a:pt x="260416" y="403783"/>
                  <a:pt x="255907" y="408291"/>
                  <a:pt x="250345" y="408291"/>
                </a:cubicBezTo>
                <a:cubicBezTo>
                  <a:pt x="244783" y="408291"/>
                  <a:pt x="240274" y="403783"/>
                  <a:pt x="240274" y="398220"/>
                </a:cubicBezTo>
                <a:cubicBezTo>
                  <a:pt x="240274" y="392658"/>
                  <a:pt x="244783" y="388150"/>
                  <a:pt x="250345" y="388150"/>
                </a:cubicBezTo>
                <a:close/>
                <a:moveTo>
                  <a:pt x="222099" y="388150"/>
                </a:moveTo>
                <a:cubicBezTo>
                  <a:pt x="227661" y="388150"/>
                  <a:pt x="232170" y="392658"/>
                  <a:pt x="232170" y="398220"/>
                </a:cubicBezTo>
                <a:cubicBezTo>
                  <a:pt x="232170" y="403783"/>
                  <a:pt x="227661" y="408291"/>
                  <a:pt x="222099" y="408291"/>
                </a:cubicBezTo>
                <a:cubicBezTo>
                  <a:pt x="216537" y="408291"/>
                  <a:pt x="212028" y="403783"/>
                  <a:pt x="212028" y="398220"/>
                </a:cubicBezTo>
                <a:cubicBezTo>
                  <a:pt x="212028" y="392658"/>
                  <a:pt x="216537" y="388150"/>
                  <a:pt x="222099" y="388150"/>
                </a:cubicBezTo>
                <a:close/>
                <a:moveTo>
                  <a:pt x="193854" y="388150"/>
                </a:moveTo>
                <a:cubicBezTo>
                  <a:pt x="199416" y="388150"/>
                  <a:pt x="203925" y="392658"/>
                  <a:pt x="203925" y="398220"/>
                </a:cubicBezTo>
                <a:cubicBezTo>
                  <a:pt x="203925" y="403783"/>
                  <a:pt x="199416" y="408291"/>
                  <a:pt x="193854" y="408291"/>
                </a:cubicBezTo>
                <a:cubicBezTo>
                  <a:pt x="188292" y="408291"/>
                  <a:pt x="183783" y="403783"/>
                  <a:pt x="183783" y="398220"/>
                </a:cubicBezTo>
                <a:cubicBezTo>
                  <a:pt x="183783" y="392658"/>
                  <a:pt x="188292" y="388150"/>
                  <a:pt x="193854" y="388150"/>
                </a:cubicBezTo>
                <a:close/>
                <a:moveTo>
                  <a:pt x="165608" y="388150"/>
                </a:moveTo>
                <a:cubicBezTo>
                  <a:pt x="171170" y="388150"/>
                  <a:pt x="175679" y="392658"/>
                  <a:pt x="175679" y="398220"/>
                </a:cubicBezTo>
                <a:cubicBezTo>
                  <a:pt x="175679" y="403783"/>
                  <a:pt x="171170" y="408291"/>
                  <a:pt x="165608" y="408291"/>
                </a:cubicBezTo>
                <a:cubicBezTo>
                  <a:pt x="160046" y="408291"/>
                  <a:pt x="155537" y="403783"/>
                  <a:pt x="155537" y="398220"/>
                </a:cubicBezTo>
                <a:cubicBezTo>
                  <a:pt x="155537" y="392658"/>
                  <a:pt x="160046" y="388150"/>
                  <a:pt x="165608" y="388150"/>
                </a:cubicBezTo>
                <a:close/>
                <a:moveTo>
                  <a:pt x="137363" y="388150"/>
                </a:moveTo>
                <a:cubicBezTo>
                  <a:pt x="142925" y="388150"/>
                  <a:pt x="147434" y="392658"/>
                  <a:pt x="147434" y="398220"/>
                </a:cubicBezTo>
                <a:cubicBezTo>
                  <a:pt x="147434" y="403783"/>
                  <a:pt x="142925" y="408291"/>
                  <a:pt x="137363" y="408291"/>
                </a:cubicBezTo>
                <a:cubicBezTo>
                  <a:pt x="131801" y="408291"/>
                  <a:pt x="127292" y="403783"/>
                  <a:pt x="127292" y="398220"/>
                </a:cubicBezTo>
                <a:cubicBezTo>
                  <a:pt x="127292" y="392658"/>
                  <a:pt x="131801" y="388150"/>
                  <a:pt x="137363" y="388150"/>
                </a:cubicBezTo>
                <a:close/>
                <a:moveTo>
                  <a:pt x="109117" y="388150"/>
                </a:moveTo>
                <a:cubicBezTo>
                  <a:pt x="114679" y="388150"/>
                  <a:pt x="119188" y="392658"/>
                  <a:pt x="119188" y="398220"/>
                </a:cubicBezTo>
                <a:cubicBezTo>
                  <a:pt x="119188" y="403783"/>
                  <a:pt x="114679" y="408291"/>
                  <a:pt x="109117" y="408291"/>
                </a:cubicBezTo>
                <a:cubicBezTo>
                  <a:pt x="103555" y="408291"/>
                  <a:pt x="99046" y="403783"/>
                  <a:pt x="99046" y="398220"/>
                </a:cubicBezTo>
                <a:cubicBezTo>
                  <a:pt x="99046" y="392658"/>
                  <a:pt x="103555" y="388150"/>
                  <a:pt x="109117" y="388150"/>
                </a:cubicBezTo>
                <a:close/>
                <a:moveTo>
                  <a:pt x="80872" y="388150"/>
                </a:moveTo>
                <a:cubicBezTo>
                  <a:pt x="86434" y="388150"/>
                  <a:pt x="90943" y="392658"/>
                  <a:pt x="90943" y="398220"/>
                </a:cubicBezTo>
                <a:cubicBezTo>
                  <a:pt x="90943" y="403783"/>
                  <a:pt x="86434" y="408291"/>
                  <a:pt x="80872" y="408291"/>
                </a:cubicBezTo>
                <a:cubicBezTo>
                  <a:pt x="75310" y="408291"/>
                  <a:pt x="70801" y="403783"/>
                  <a:pt x="70801" y="398220"/>
                </a:cubicBezTo>
                <a:cubicBezTo>
                  <a:pt x="70801" y="392658"/>
                  <a:pt x="75310" y="388150"/>
                  <a:pt x="80872" y="388150"/>
                </a:cubicBezTo>
                <a:close/>
                <a:moveTo>
                  <a:pt x="52627" y="388150"/>
                </a:moveTo>
                <a:cubicBezTo>
                  <a:pt x="58188" y="388150"/>
                  <a:pt x="62697" y="392658"/>
                  <a:pt x="62697" y="398220"/>
                </a:cubicBezTo>
                <a:cubicBezTo>
                  <a:pt x="62697" y="403783"/>
                  <a:pt x="58188" y="408291"/>
                  <a:pt x="52627" y="408291"/>
                </a:cubicBezTo>
                <a:cubicBezTo>
                  <a:pt x="47064" y="408291"/>
                  <a:pt x="42556" y="403783"/>
                  <a:pt x="42556" y="398220"/>
                </a:cubicBezTo>
                <a:cubicBezTo>
                  <a:pt x="42556" y="392658"/>
                  <a:pt x="47064" y="388150"/>
                  <a:pt x="52627" y="388150"/>
                </a:cubicBezTo>
                <a:close/>
                <a:moveTo>
                  <a:pt x="16173" y="369793"/>
                </a:moveTo>
                <a:lnTo>
                  <a:pt x="20139" y="373759"/>
                </a:lnTo>
                <a:lnTo>
                  <a:pt x="17505" y="376393"/>
                </a:lnTo>
                <a:close/>
                <a:moveTo>
                  <a:pt x="4953148" y="363879"/>
                </a:moveTo>
                <a:lnTo>
                  <a:pt x="4956656" y="367387"/>
                </a:lnTo>
                <a:lnTo>
                  <a:pt x="4954807" y="376545"/>
                </a:lnTo>
                <a:lnTo>
                  <a:pt x="4951282" y="381774"/>
                </a:lnTo>
                <a:lnTo>
                  <a:pt x="4943267" y="373759"/>
                </a:lnTo>
                <a:cubicBezTo>
                  <a:pt x="4943267" y="368302"/>
                  <a:pt x="4947691" y="363879"/>
                  <a:pt x="4953148" y="363879"/>
                </a:cubicBezTo>
                <a:close/>
                <a:moveTo>
                  <a:pt x="4924903" y="363879"/>
                </a:moveTo>
                <a:cubicBezTo>
                  <a:pt x="4930360" y="363879"/>
                  <a:pt x="4934784" y="368302"/>
                  <a:pt x="4934784" y="373759"/>
                </a:cubicBezTo>
                <a:cubicBezTo>
                  <a:pt x="4934784" y="379216"/>
                  <a:pt x="4930360" y="383640"/>
                  <a:pt x="4924903" y="383640"/>
                </a:cubicBezTo>
                <a:cubicBezTo>
                  <a:pt x="4919446" y="383640"/>
                  <a:pt x="4915022" y="379216"/>
                  <a:pt x="4915022" y="373759"/>
                </a:cubicBezTo>
                <a:cubicBezTo>
                  <a:pt x="4915022" y="368302"/>
                  <a:pt x="4919446" y="363879"/>
                  <a:pt x="4924903" y="363879"/>
                </a:cubicBezTo>
                <a:close/>
                <a:moveTo>
                  <a:pt x="4896657" y="363879"/>
                </a:moveTo>
                <a:cubicBezTo>
                  <a:pt x="4902114" y="363879"/>
                  <a:pt x="4906537" y="368302"/>
                  <a:pt x="4906537" y="373759"/>
                </a:cubicBezTo>
                <a:cubicBezTo>
                  <a:pt x="4906537" y="379216"/>
                  <a:pt x="4902114" y="383640"/>
                  <a:pt x="4896657" y="383640"/>
                </a:cubicBezTo>
                <a:cubicBezTo>
                  <a:pt x="4891200" y="383640"/>
                  <a:pt x="4886776" y="379216"/>
                  <a:pt x="4886776" y="373759"/>
                </a:cubicBezTo>
                <a:cubicBezTo>
                  <a:pt x="4886776" y="368302"/>
                  <a:pt x="4891200" y="363879"/>
                  <a:pt x="4896657" y="363879"/>
                </a:cubicBezTo>
                <a:close/>
                <a:moveTo>
                  <a:pt x="4868412" y="363879"/>
                </a:moveTo>
                <a:cubicBezTo>
                  <a:pt x="4873869" y="363879"/>
                  <a:pt x="4878293" y="368302"/>
                  <a:pt x="4878293" y="373759"/>
                </a:cubicBezTo>
                <a:cubicBezTo>
                  <a:pt x="4878293" y="379216"/>
                  <a:pt x="4873869" y="383640"/>
                  <a:pt x="4868412" y="383640"/>
                </a:cubicBezTo>
                <a:cubicBezTo>
                  <a:pt x="4862955" y="383640"/>
                  <a:pt x="4858531" y="379216"/>
                  <a:pt x="4858531" y="373759"/>
                </a:cubicBezTo>
                <a:cubicBezTo>
                  <a:pt x="4858531" y="368302"/>
                  <a:pt x="4862955" y="363879"/>
                  <a:pt x="4868412" y="363879"/>
                </a:cubicBezTo>
                <a:close/>
                <a:moveTo>
                  <a:pt x="4840166" y="363879"/>
                </a:moveTo>
                <a:cubicBezTo>
                  <a:pt x="4845623" y="363879"/>
                  <a:pt x="4850047" y="368302"/>
                  <a:pt x="4850047" y="373759"/>
                </a:cubicBezTo>
                <a:cubicBezTo>
                  <a:pt x="4850047" y="379216"/>
                  <a:pt x="4845623" y="383640"/>
                  <a:pt x="4840166" y="383640"/>
                </a:cubicBezTo>
                <a:cubicBezTo>
                  <a:pt x="4834709" y="383640"/>
                  <a:pt x="4830285" y="379216"/>
                  <a:pt x="4830285" y="373759"/>
                </a:cubicBezTo>
                <a:cubicBezTo>
                  <a:pt x="4830285" y="368302"/>
                  <a:pt x="4834709" y="363879"/>
                  <a:pt x="4840166" y="363879"/>
                </a:cubicBezTo>
                <a:close/>
                <a:moveTo>
                  <a:pt x="4811921" y="363879"/>
                </a:moveTo>
                <a:cubicBezTo>
                  <a:pt x="4817378" y="363879"/>
                  <a:pt x="4821802" y="368302"/>
                  <a:pt x="4821802" y="373759"/>
                </a:cubicBezTo>
                <a:cubicBezTo>
                  <a:pt x="4821802" y="379216"/>
                  <a:pt x="4817378" y="383640"/>
                  <a:pt x="4811921" y="383640"/>
                </a:cubicBezTo>
                <a:cubicBezTo>
                  <a:pt x="4806464" y="383640"/>
                  <a:pt x="4802040" y="379216"/>
                  <a:pt x="4802040" y="373759"/>
                </a:cubicBezTo>
                <a:cubicBezTo>
                  <a:pt x="4802040" y="368302"/>
                  <a:pt x="4806464" y="363879"/>
                  <a:pt x="4811921" y="363879"/>
                </a:cubicBezTo>
                <a:close/>
                <a:moveTo>
                  <a:pt x="4783675" y="363879"/>
                </a:moveTo>
                <a:cubicBezTo>
                  <a:pt x="4789132" y="363879"/>
                  <a:pt x="4793555" y="368302"/>
                  <a:pt x="4793555" y="373759"/>
                </a:cubicBezTo>
                <a:cubicBezTo>
                  <a:pt x="4793555" y="379216"/>
                  <a:pt x="4789132" y="383640"/>
                  <a:pt x="4783675" y="383640"/>
                </a:cubicBezTo>
                <a:cubicBezTo>
                  <a:pt x="4778218" y="383640"/>
                  <a:pt x="4773794" y="379216"/>
                  <a:pt x="4773794" y="373759"/>
                </a:cubicBezTo>
                <a:cubicBezTo>
                  <a:pt x="4773794" y="368302"/>
                  <a:pt x="4778218" y="363879"/>
                  <a:pt x="4783675" y="363879"/>
                </a:cubicBezTo>
                <a:close/>
                <a:moveTo>
                  <a:pt x="4755430" y="363879"/>
                </a:moveTo>
                <a:cubicBezTo>
                  <a:pt x="4760887" y="363879"/>
                  <a:pt x="4765311" y="368302"/>
                  <a:pt x="4765311" y="373759"/>
                </a:cubicBezTo>
                <a:cubicBezTo>
                  <a:pt x="4765311" y="379216"/>
                  <a:pt x="4760887" y="383640"/>
                  <a:pt x="4755430" y="383640"/>
                </a:cubicBezTo>
                <a:cubicBezTo>
                  <a:pt x="4749973" y="383640"/>
                  <a:pt x="4745550" y="379216"/>
                  <a:pt x="4745550" y="373759"/>
                </a:cubicBezTo>
                <a:cubicBezTo>
                  <a:pt x="4745550" y="368302"/>
                  <a:pt x="4749973" y="363879"/>
                  <a:pt x="4755430" y="363879"/>
                </a:cubicBezTo>
                <a:close/>
                <a:moveTo>
                  <a:pt x="4727184" y="363879"/>
                </a:moveTo>
                <a:cubicBezTo>
                  <a:pt x="4732641" y="363879"/>
                  <a:pt x="4737064" y="368302"/>
                  <a:pt x="4737064" y="373759"/>
                </a:cubicBezTo>
                <a:cubicBezTo>
                  <a:pt x="4737064" y="379216"/>
                  <a:pt x="4732641" y="383640"/>
                  <a:pt x="4727184" y="383640"/>
                </a:cubicBezTo>
                <a:cubicBezTo>
                  <a:pt x="4721727" y="383640"/>
                  <a:pt x="4717303" y="379216"/>
                  <a:pt x="4717303" y="373759"/>
                </a:cubicBezTo>
                <a:cubicBezTo>
                  <a:pt x="4717303" y="368302"/>
                  <a:pt x="4721727" y="363879"/>
                  <a:pt x="4727184" y="363879"/>
                </a:cubicBezTo>
                <a:close/>
                <a:moveTo>
                  <a:pt x="4698939" y="363879"/>
                </a:moveTo>
                <a:cubicBezTo>
                  <a:pt x="4704396" y="363879"/>
                  <a:pt x="4708820" y="368302"/>
                  <a:pt x="4708820" y="373759"/>
                </a:cubicBezTo>
                <a:cubicBezTo>
                  <a:pt x="4708820" y="379216"/>
                  <a:pt x="4704396" y="383640"/>
                  <a:pt x="4698939" y="383640"/>
                </a:cubicBezTo>
                <a:cubicBezTo>
                  <a:pt x="4693482" y="383640"/>
                  <a:pt x="4689059" y="379216"/>
                  <a:pt x="4689059" y="373759"/>
                </a:cubicBezTo>
                <a:cubicBezTo>
                  <a:pt x="4689059" y="368302"/>
                  <a:pt x="4693482" y="363879"/>
                  <a:pt x="4698939" y="363879"/>
                </a:cubicBezTo>
                <a:close/>
                <a:moveTo>
                  <a:pt x="4670693" y="363879"/>
                </a:moveTo>
                <a:cubicBezTo>
                  <a:pt x="4676150" y="363879"/>
                  <a:pt x="4680573" y="368302"/>
                  <a:pt x="4680573" y="373759"/>
                </a:cubicBezTo>
                <a:cubicBezTo>
                  <a:pt x="4680573" y="379216"/>
                  <a:pt x="4676150" y="383640"/>
                  <a:pt x="4670693" y="383640"/>
                </a:cubicBezTo>
                <a:cubicBezTo>
                  <a:pt x="4665236" y="383640"/>
                  <a:pt x="4660812" y="379216"/>
                  <a:pt x="4660812" y="373759"/>
                </a:cubicBezTo>
                <a:cubicBezTo>
                  <a:pt x="4660812" y="368302"/>
                  <a:pt x="4665236" y="363879"/>
                  <a:pt x="4670693" y="363879"/>
                </a:cubicBezTo>
                <a:close/>
                <a:moveTo>
                  <a:pt x="4642448" y="363879"/>
                </a:moveTo>
                <a:cubicBezTo>
                  <a:pt x="4647905" y="363879"/>
                  <a:pt x="4652329" y="368302"/>
                  <a:pt x="4652329" y="373759"/>
                </a:cubicBezTo>
                <a:cubicBezTo>
                  <a:pt x="4652329" y="379216"/>
                  <a:pt x="4647905" y="383640"/>
                  <a:pt x="4642448" y="383640"/>
                </a:cubicBezTo>
                <a:cubicBezTo>
                  <a:pt x="4636992" y="383640"/>
                  <a:pt x="4632567" y="379216"/>
                  <a:pt x="4632567" y="373759"/>
                </a:cubicBezTo>
                <a:cubicBezTo>
                  <a:pt x="4632567" y="368302"/>
                  <a:pt x="4636991" y="363879"/>
                  <a:pt x="4642448" y="363879"/>
                </a:cubicBezTo>
                <a:close/>
                <a:moveTo>
                  <a:pt x="4614202" y="363879"/>
                </a:moveTo>
                <a:cubicBezTo>
                  <a:pt x="4619659" y="363879"/>
                  <a:pt x="4624082" y="368302"/>
                  <a:pt x="4624082" y="373759"/>
                </a:cubicBezTo>
                <a:cubicBezTo>
                  <a:pt x="4624082" y="379216"/>
                  <a:pt x="4619659" y="383640"/>
                  <a:pt x="4614202" y="383640"/>
                </a:cubicBezTo>
                <a:cubicBezTo>
                  <a:pt x="4608745" y="383640"/>
                  <a:pt x="4604321" y="379216"/>
                  <a:pt x="4604321" y="373759"/>
                </a:cubicBezTo>
                <a:cubicBezTo>
                  <a:pt x="4604321" y="368302"/>
                  <a:pt x="4608745" y="363879"/>
                  <a:pt x="4614202" y="363879"/>
                </a:cubicBezTo>
                <a:close/>
                <a:moveTo>
                  <a:pt x="4585957" y="363879"/>
                </a:moveTo>
                <a:cubicBezTo>
                  <a:pt x="4591414" y="363879"/>
                  <a:pt x="4595838" y="368302"/>
                  <a:pt x="4595838" y="373759"/>
                </a:cubicBezTo>
                <a:cubicBezTo>
                  <a:pt x="4595838" y="379216"/>
                  <a:pt x="4591414" y="383640"/>
                  <a:pt x="4585957" y="383640"/>
                </a:cubicBezTo>
                <a:cubicBezTo>
                  <a:pt x="4580500" y="383640"/>
                  <a:pt x="4576076" y="379216"/>
                  <a:pt x="4576076" y="373759"/>
                </a:cubicBezTo>
                <a:cubicBezTo>
                  <a:pt x="4576076" y="368302"/>
                  <a:pt x="4580500" y="363879"/>
                  <a:pt x="4585957" y="363879"/>
                </a:cubicBezTo>
                <a:close/>
                <a:moveTo>
                  <a:pt x="4557711" y="363879"/>
                </a:moveTo>
                <a:cubicBezTo>
                  <a:pt x="4563168" y="363879"/>
                  <a:pt x="4567591" y="368302"/>
                  <a:pt x="4567591" y="373759"/>
                </a:cubicBezTo>
                <a:cubicBezTo>
                  <a:pt x="4567591" y="379216"/>
                  <a:pt x="4563168" y="383640"/>
                  <a:pt x="4557711" y="383640"/>
                </a:cubicBezTo>
                <a:cubicBezTo>
                  <a:pt x="4552254" y="383640"/>
                  <a:pt x="4547830" y="379216"/>
                  <a:pt x="4547830" y="373759"/>
                </a:cubicBezTo>
                <a:cubicBezTo>
                  <a:pt x="4547830" y="368302"/>
                  <a:pt x="4552254" y="363879"/>
                  <a:pt x="4557711" y="363879"/>
                </a:cubicBezTo>
                <a:close/>
                <a:moveTo>
                  <a:pt x="4529466" y="363879"/>
                </a:moveTo>
                <a:cubicBezTo>
                  <a:pt x="4534923" y="363879"/>
                  <a:pt x="4539347" y="368302"/>
                  <a:pt x="4539347" y="373759"/>
                </a:cubicBezTo>
                <a:cubicBezTo>
                  <a:pt x="4539347" y="379216"/>
                  <a:pt x="4534923" y="383640"/>
                  <a:pt x="4529466" y="383640"/>
                </a:cubicBezTo>
                <a:cubicBezTo>
                  <a:pt x="4524010" y="383640"/>
                  <a:pt x="4519586" y="379216"/>
                  <a:pt x="4519586" y="373759"/>
                </a:cubicBezTo>
                <a:cubicBezTo>
                  <a:pt x="4519586" y="368302"/>
                  <a:pt x="4524009" y="363879"/>
                  <a:pt x="4529466" y="363879"/>
                </a:cubicBezTo>
                <a:close/>
                <a:moveTo>
                  <a:pt x="4501220" y="363879"/>
                </a:moveTo>
                <a:cubicBezTo>
                  <a:pt x="4506677" y="363879"/>
                  <a:pt x="4511101" y="368302"/>
                  <a:pt x="4511101" y="373759"/>
                </a:cubicBezTo>
                <a:cubicBezTo>
                  <a:pt x="4511101" y="379216"/>
                  <a:pt x="4506677" y="383640"/>
                  <a:pt x="4501220" y="383640"/>
                </a:cubicBezTo>
                <a:cubicBezTo>
                  <a:pt x="4495763" y="383640"/>
                  <a:pt x="4491339" y="379216"/>
                  <a:pt x="4491339" y="373759"/>
                </a:cubicBezTo>
                <a:cubicBezTo>
                  <a:pt x="4491339" y="368302"/>
                  <a:pt x="4495763" y="363879"/>
                  <a:pt x="4501220" y="363879"/>
                </a:cubicBezTo>
                <a:close/>
                <a:moveTo>
                  <a:pt x="4472975" y="363879"/>
                </a:moveTo>
                <a:cubicBezTo>
                  <a:pt x="4478432" y="363879"/>
                  <a:pt x="4482856" y="368302"/>
                  <a:pt x="4482856" y="373759"/>
                </a:cubicBezTo>
                <a:cubicBezTo>
                  <a:pt x="4482856" y="379216"/>
                  <a:pt x="4478432" y="383640"/>
                  <a:pt x="4472975" y="383640"/>
                </a:cubicBezTo>
                <a:cubicBezTo>
                  <a:pt x="4467518" y="383640"/>
                  <a:pt x="4463094" y="379216"/>
                  <a:pt x="4463094" y="373759"/>
                </a:cubicBezTo>
                <a:cubicBezTo>
                  <a:pt x="4463094" y="368302"/>
                  <a:pt x="4467518" y="363879"/>
                  <a:pt x="4472975" y="363879"/>
                </a:cubicBezTo>
                <a:close/>
                <a:moveTo>
                  <a:pt x="4444729" y="363879"/>
                </a:moveTo>
                <a:cubicBezTo>
                  <a:pt x="4450186" y="363879"/>
                  <a:pt x="4454610" y="368302"/>
                  <a:pt x="4454610" y="373759"/>
                </a:cubicBezTo>
                <a:cubicBezTo>
                  <a:pt x="4454610" y="379216"/>
                  <a:pt x="4450186" y="383640"/>
                  <a:pt x="4444729" y="383640"/>
                </a:cubicBezTo>
                <a:cubicBezTo>
                  <a:pt x="4439272" y="383640"/>
                  <a:pt x="4434849" y="379216"/>
                  <a:pt x="4434849" y="373759"/>
                </a:cubicBezTo>
                <a:cubicBezTo>
                  <a:pt x="4434849" y="368302"/>
                  <a:pt x="4439272" y="363879"/>
                  <a:pt x="4444729" y="363879"/>
                </a:cubicBezTo>
                <a:close/>
                <a:moveTo>
                  <a:pt x="4416484" y="363879"/>
                </a:moveTo>
                <a:cubicBezTo>
                  <a:pt x="4421941" y="363879"/>
                  <a:pt x="4426365" y="368302"/>
                  <a:pt x="4426365" y="373759"/>
                </a:cubicBezTo>
                <a:cubicBezTo>
                  <a:pt x="4426365" y="379216"/>
                  <a:pt x="4421941" y="383640"/>
                  <a:pt x="4416484" y="383640"/>
                </a:cubicBezTo>
                <a:cubicBezTo>
                  <a:pt x="4411028" y="383640"/>
                  <a:pt x="4406604" y="379216"/>
                  <a:pt x="4406604" y="373759"/>
                </a:cubicBezTo>
                <a:cubicBezTo>
                  <a:pt x="4406604" y="368302"/>
                  <a:pt x="4411028" y="363879"/>
                  <a:pt x="4416484" y="363879"/>
                </a:cubicBezTo>
                <a:close/>
                <a:moveTo>
                  <a:pt x="4388238" y="363879"/>
                </a:moveTo>
                <a:cubicBezTo>
                  <a:pt x="4393695" y="363879"/>
                  <a:pt x="4398119" y="368302"/>
                  <a:pt x="4398119" y="373759"/>
                </a:cubicBezTo>
                <a:cubicBezTo>
                  <a:pt x="4398119" y="379216"/>
                  <a:pt x="4393695" y="383640"/>
                  <a:pt x="4388238" y="383640"/>
                </a:cubicBezTo>
                <a:cubicBezTo>
                  <a:pt x="4382781" y="383640"/>
                  <a:pt x="4378358" y="379216"/>
                  <a:pt x="4378358" y="373759"/>
                </a:cubicBezTo>
                <a:cubicBezTo>
                  <a:pt x="4378358" y="368302"/>
                  <a:pt x="4382781" y="363879"/>
                  <a:pt x="4388238" y="363879"/>
                </a:cubicBezTo>
                <a:close/>
                <a:moveTo>
                  <a:pt x="4359993" y="363879"/>
                </a:moveTo>
                <a:cubicBezTo>
                  <a:pt x="4365450" y="363879"/>
                  <a:pt x="4369874" y="368302"/>
                  <a:pt x="4369874" y="373759"/>
                </a:cubicBezTo>
                <a:cubicBezTo>
                  <a:pt x="4369874" y="379216"/>
                  <a:pt x="4365450" y="383640"/>
                  <a:pt x="4359993" y="383640"/>
                </a:cubicBezTo>
                <a:cubicBezTo>
                  <a:pt x="4354537" y="383640"/>
                  <a:pt x="4350113" y="379216"/>
                  <a:pt x="4350113" y="373759"/>
                </a:cubicBezTo>
                <a:cubicBezTo>
                  <a:pt x="4350113" y="368302"/>
                  <a:pt x="4354537" y="363879"/>
                  <a:pt x="4359993" y="363879"/>
                </a:cubicBezTo>
                <a:close/>
                <a:moveTo>
                  <a:pt x="4331747" y="363879"/>
                </a:moveTo>
                <a:cubicBezTo>
                  <a:pt x="4337204" y="363879"/>
                  <a:pt x="4341628" y="368302"/>
                  <a:pt x="4341628" y="373759"/>
                </a:cubicBezTo>
                <a:cubicBezTo>
                  <a:pt x="4341628" y="379216"/>
                  <a:pt x="4337204" y="383640"/>
                  <a:pt x="4331747" y="383640"/>
                </a:cubicBezTo>
                <a:cubicBezTo>
                  <a:pt x="4326290" y="383640"/>
                  <a:pt x="4321867" y="379216"/>
                  <a:pt x="4321867" y="373759"/>
                </a:cubicBezTo>
                <a:cubicBezTo>
                  <a:pt x="4321867" y="368302"/>
                  <a:pt x="4326290" y="363879"/>
                  <a:pt x="4331747" y="363879"/>
                </a:cubicBezTo>
                <a:close/>
                <a:moveTo>
                  <a:pt x="4303503" y="363879"/>
                </a:moveTo>
                <a:cubicBezTo>
                  <a:pt x="4308959" y="363879"/>
                  <a:pt x="4313383" y="368302"/>
                  <a:pt x="4313383" y="373759"/>
                </a:cubicBezTo>
                <a:cubicBezTo>
                  <a:pt x="4313383" y="379216"/>
                  <a:pt x="4308960" y="383640"/>
                  <a:pt x="4303503" y="383640"/>
                </a:cubicBezTo>
                <a:cubicBezTo>
                  <a:pt x="4298046" y="383640"/>
                  <a:pt x="4293622" y="379216"/>
                  <a:pt x="4293622" y="373759"/>
                </a:cubicBezTo>
                <a:cubicBezTo>
                  <a:pt x="4293622" y="368302"/>
                  <a:pt x="4298046" y="363879"/>
                  <a:pt x="4303503" y="363879"/>
                </a:cubicBezTo>
                <a:close/>
                <a:moveTo>
                  <a:pt x="4275256" y="363879"/>
                </a:moveTo>
                <a:cubicBezTo>
                  <a:pt x="4280713" y="363879"/>
                  <a:pt x="4285137" y="368302"/>
                  <a:pt x="4285137" y="373759"/>
                </a:cubicBezTo>
                <a:cubicBezTo>
                  <a:pt x="4285137" y="379216"/>
                  <a:pt x="4280713" y="383640"/>
                  <a:pt x="4275256" y="383640"/>
                </a:cubicBezTo>
                <a:cubicBezTo>
                  <a:pt x="4269799" y="383640"/>
                  <a:pt x="4265375" y="379216"/>
                  <a:pt x="4265375" y="373759"/>
                </a:cubicBezTo>
                <a:cubicBezTo>
                  <a:pt x="4265375" y="368302"/>
                  <a:pt x="4269799" y="363879"/>
                  <a:pt x="4275256" y="363879"/>
                </a:cubicBezTo>
                <a:close/>
                <a:moveTo>
                  <a:pt x="4247011" y="363879"/>
                </a:moveTo>
                <a:cubicBezTo>
                  <a:pt x="4252468" y="363879"/>
                  <a:pt x="4256892" y="368302"/>
                  <a:pt x="4256892" y="373759"/>
                </a:cubicBezTo>
                <a:cubicBezTo>
                  <a:pt x="4256892" y="379216"/>
                  <a:pt x="4252468" y="383640"/>
                  <a:pt x="4247011" y="383640"/>
                </a:cubicBezTo>
                <a:cubicBezTo>
                  <a:pt x="4241555" y="383640"/>
                  <a:pt x="4237131" y="379216"/>
                  <a:pt x="4237131" y="373759"/>
                </a:cubicBezTo>
                <a:cubicBezTo>
                  <a:pt x="4237131" y="368302"/>
                  <a:pt x="4241554" y="363879"/>
                  <a:pt x="4247011" y="363879"/>
                </a:cubicBezTo>
                <a:close/>
                <a:moveTo>
                  <a:pt x="4218765" y="363879"/>
                </a:moveTo>
                <a:cubicBezTo>
                  <a:pt x="4224222" y="363879"/>
                  <a:pt x="4228646" y="368302"/>
                  <a:pt x="4228646" y="373759"/>
                </a:cubicBezTo>
                <a:cubicBezTo>
                  <a:pt x="4228646" y="379216"/>
                  <a:pt x="4224222" y="383640"/>
                  <a:pt x="4218765" y="383640"/>
                </a:cubicBezTo>
                <a:cubicBezTo>
                  <a:pt x="4213308" y="383640"/>
                  <a:pt x="4208885" y="379216"/>
                  <a:pt x="4208885" y="373759"/>
                </a:cubicBezTo>
                <a:cubicBezTo>
                  <a:pt x="4208885" y="368302"/>
                  <a:pt x="4213308" y="363879"/>
                  <a:pt x="4218765" y="363879"/>
                </a:cubicBezTo>
                <a:close/>
                <a:moveTo>
                  <a:pt x="4190520" y="363879"/>
                </a:moveTo>
                <a:cubicBezTo>
                  <a:pt x="4195977" y="363879"/>
                  <a:pt x="4200401" y="368302"/>
                  <a:pt x="4200401" y="373759"/>
                </a:cubicBezTo>
                <a:cubicBezTo>
                  <a:pt x="4200401" y="379216"/>
                  <a:pt x="4195977" y="383640"/>
                  <a:pt x="4190520" y="383640"/>
                </a:cubicBezTo>
                <a:cubicBezTo>
                  <a:pt x="4185064" y="383640"/>
                  <a:pt x="4180640" y="379216"/>
                  <a:pt x="4180640" y="373759"/>
                </a:cubicBezTo>
                <a:cubicBezTo>
                  <a:pt x="4180640" y="368302"/>
                  <a:pt x="4185064" y="363879"/>
                  <a:pt x="4190520" y="363879"/>
                </a:cubicBezTo>
                <a:close/>
                <a:moveTo>
                  <a:pt x="4162274" y="363879"/>
                </a:moveTo>
                <a:cubicBezTo>
                  <a:pt x="4167731" y="363879"/>
                  <a:pt x="4172155" y="368302"/>
                  <a:pt x="4172155" y="373759"/>
                </a:cubicBezTo>
                <a:cubicBezTo>
                  <a:pt x="4172155" y="379216"/>
                  <a:pt x="4167731" y="383640"/>
                  <a:pt x="4162274" y="383640"/>
                </a:cubicBezTo>
                <a:cubicBezTo>
                  <a:pt x="4156817" y="383640"/>
                  <a:pt x="4152394" y="379216"/>
                  <a:pt x="4152394" y="373759"/>
                </a:cubicBezTo>
                <a:cubicBezTo>
                  <a:pt x="4152394" y="368302"/>
                  <a:pt x="4156817" y="363879"/>
                  <a:pt x="4162274" y="363879"/>
                </a:cubicBezTo>
                <a:close/>
                <a:moveTo>
                  <a:pt x="4134030" y="363879"/>
                </a:moveTo>
                <a:cubicBezTo>
                  <a:pt x="4139486" y="363879"/>
                  <a:pt x="4143910" y="368302"/>
                  <a:pt x="4143910" y="373759"/>
                </a:cubicBezTo>
                <a:cubicBezTo>
                  <a:pt x="4143910" y="379216"/>
                  <a:pt x="4139486" y="383640"/>
                  <a:pt x="4134030" y="383640"/>
                </a:cubicBezTo>
                <a:cubicBezTo>
                  <a:pt x="4128573" y="383640"/>
                  <a:pt x="4124149" y="379216"/>
                  <a:pt x="4124149" y="373759"/>
                </a:cubicBezTo>
                <a:cubicBezTo>
                  <a:pt x="4124149" y="368302"/>
                  <a:pt x="4128573" y="363879"/>
                  <a:pt x="4134030" y="363879"/>
                </a:cubicBezTo>
                <a:close/>
                <a:moveTo>
                  <a:pt x="4105783" y="363879"/>
                </a:moveTo>
                <a:cubicBezTo>
                  <a:pt x="4111240" y="363879"/>
                  <a:pt x="4115664" y="368302"/>
                  <a:pt x="4115664" y="373759"/>
                </a:cubicBezTo>
                <a:cubicBezTo>
                  <a:pt x="4115664" y="379216"/>
                  <a:pt x="4111240" y="383640"/>
                  <a:pt x="4105783" y="383640"/>
                </a:cubicBezTo>
                <a:cubicBezTo>
                  <a:pt x="4100326" y="383640"/>
                  <a:pt x="4095903" y="379216"/>
                  <a:pt x="4095903" y="373759"/>
                </a:cubicBezTo>
                <a:cubicBezTo>
                  <a:pt x="4095903" y="368302"/>
                  <a:pt x="4100326" y="363879"/>
                  <a:pt x="4105783" y="363879"/>
                </a:cubicBezTo>
                <a:close/>
                <a:moveTo>
                  <a:pt x="4077539" y="363879"/>
                </a:moveTo>
                <a:cubicBezTo>
                  <a:pt x="4082996" y="363879"/>
                  <a:pt x="4087419" y="368302"/>
                  <a:pt x="4087419" y="373759"/>
                </a:cubicBezTo>
                <a:cubicBezTo>
                  <a:pt x="4087419" y="379216"/>
                  <a:pt x="4082996" y="383640"/>
                  <a:pt x="4077539" y="383640"/>
                </a:cubicBezTo>
                <a:cubicBezTo>
                  <a:pt x="4072082" y="383640"/>
                  <a:pt x="4067658" y="379216"/>
                  <a:pt x="4067658" y="373759"/>
                </a:cubicBezTo>
                <a:cubicBezTo>
                  <a:pt x="4067658" y="368302"/>
                  <a:pt x="4072082" y="363879"/>
                  <a:pt x="4077539" y="363879"/>
                </a:cubicBezTo>
                <a:close/>
                <a:moveTo>
                  <a:pt x="4049292" y="363879"/>
                </a:moveTo>
                <a:cubicBezTo>
                  <a:pt x="4054749" y="363879"/>
                  <a:pt x="4059173" y="368302"/>
                  <a:pt x="4059173" y="373759"/>
                </a:cubicBezTo>
                <a:cubicBezTo>
                  <a:pt x="4059173" y="379216"/>
                  <a:pt x="4054749" y="383640"/>
                  <a:pt x="4049292" y="383640"/>
                </a:cubicBezTo>
                <a:cubicBezTo>
                  <a:pt x="4043835" y="383640"/>
                  <a:pt x="4039412" y="379216"/>
                  <a:pt x="4039412" y="373759"/>
                </a:cubicBezTo>
                <a:cubicBezTo>
                  <a:pt x="4039412" y="368302"/>
                  <a:pt x="4043835" y="363879"/>
                  <a:pt x="4049292" y="363879"/>
                </a:cubicBezTo>
                <a:close/>
                <a:moveTo>
                  <a:pt x="4021048" y="363879"/>
                </a:moveTo>
                <a:cubicBezTo>
                  <a:pt x="4026505" y="363879"/>
                  <a:pt x="4030928" y="368302"/>
                  <a:pt x="4030928" y="373759"/>
                </a:cubicBezTo>
                <a:cubicBezTo>
                  <a:pt x="4030928" y="379216"/>
                  <a:pt x="4026505" y="383640"/>
                  <a:pt x="4021048" y="383640"/>
                </a:cubicBezTo>
                <a:cubicBezTo>
                  <a:pt x="4015591" y="383640"/>
                  <a:pt x="4011167" y="379216"/>
                  <a:pt x="4011167" y="373759"/>
                </a:cubicBezTo>
                <a:cubicBezTo>
                  <a:pt x="4011167" y="368302"/>
                  <a:pt x="4015591" y="363879"/>
                  <a:pt x="4021048" y="363879"/>
                </a:cubicBezTo>
                <a:close/>
                <a:moveTo>
                  <a:pt x="3992801" y="363879"/>
                </a:moveTo>
                <a:cubicBezTo>
                  <a:pt x="3998258" y="363879"/>
                  <a:pt x="4002682" y="368302"/>
                  <a:pt x="4002682" y="373759"/>
                </a:cubicBezTo>
                <a:cubicBezTo>
                  <a:pt x="4002682" y="379216"/>
                  <a:pt x="3998258" y="383640"/>
                  <a:pt x="3992801" y="383640"/>
                </a:cubicBezTo>
                <a:cubicBezTo>
                  <a:pt x="3987345" y="383640"/>
                  <a:pt x="3982921" y="379216"/>
                  <a:pt x="3982921" y="373759"/>
                </a:cubicBezTo>
                <a:cubicBezTo>
                  <a:pt x="3982921" y="368302"/>
                  <a:pt x="3987345" y="363879"/>
                  <a:pt x="3992801" y="363879"/>
                </a:cubicBezTo>
                <a:close/>
                <a:moveTo>
                  <a:pt x="3964557" y="363879"/>
                </a:moveTo>
                <a:cubicBezTo>
                  <a:pt x="3970014" y="363879"/>
                  <a:pt x="3974437" y="368302"/>
                  <a:pt x="3974437" y="373759"/>
                </a:cubicBezTo>
                <a:cubicBezTo>
                  <a:pt x="3974437" y="379216"/>
                  <a:pt x="3970014" y="383640"/>
                  <a:pt x="3964557" y="383640"/>
                </a:cubicBezTo>
                <a:cubicBezTo>
                  <a:pt x="3959100" y="383640"/>
                  <a:pt x="3954676" y="379216"/>
                  <a:pt x="3954676" y="373759"/>
                </a:cubicBezTo>
                <a:cubicBezTo>
                  <a:pt x="3954676" y="368302"/>
                  <a:pt x="3959100" y="363879"/>
                  <a:pt x="3964557" y="363879"/>
                </a:cubicBezTo>
                <a:close/>
                <a:moveTo>
                  <a:pt x="3936310" y="363879"/>
                </a:moveTo>
                <a:cubicBezTo>
                  <a:pt x="3941767" y="363879"/>
                  <a:pt x="3946191" y="368302"/>
                  <a:pt x="3946191" y="373759"/>
                </a:cubicBezTo>
                <a:cubicBezTo>
                  <a:pt x="3946191" y="379216"/>
                  <a:pt x="3941767" y="383640"/>
                  <a:pt x="3936310" y="383640"/>
                </a:cubicBezTo>
                <a:cubicBezTo>
                  <a:pt x="3930854" y="383640"/>
                  <a:pt x="3926430" y="379216"/>
                  <a:pt x="3926430" y="373759"/>
                </a:cubicBezTo>
                <a:cubicBezTo>
                  <a:pt x="3926430" y="368302"/>
                  <a:pt x="3930854" y="363879"/>
                  <a:pt x="3936310" y="363879"/>
                </a:cubicBezTo>
                <a:close/>
                <a:moveTo>
                  <a:pt x="3908066" y="363879"/>
                </a:moveTo>
                <a:cubicBezTo>
                  <a:pt x="3913523" y="363879"/>
                  <a:pt x="3917946" y="368302"/>
                  <a:pt x="3917946" y="373759"/>
                </a:cubicBezTo>
                <a:cubicBezTo>
                  <a:pt x="3917946" y="379216"/>
                  <a:pt x="3913523" y="383640"/>
                  <a:pt x="3908066" y="383640"/>
                </a:cubicBezTo>
                <a:cubicBezTo>
                  <a:pt x="3902609" y="383640"/>
                  <a:pt x="3898185" y="379216"/>
                  <a:pt x="3898185" y="373759"/>
                </a:cubicBezTo>
                <a:cubicBezTo>
                  <a:pt x="3898185" y="368302"/>
                  <a:pt x="3902609" y="363879"/>
                  <a:pt x="3908066" y="363879"/>
                </a:cubicBezTo>
                <a:close/>
                <a:moveTo>
                  <a:pt x="3879819" y="363879"/>
                </a:moveTo>
                <a:cubicBezTo>
                  <a:pt x="3885276" y="363879"/>
                  <a:pt x="3889700" y="368302"/>
                  <a:pt x="3889700" y="373759"/>
                </a:cubicBezTo>
                <a:cubicBezTo>
                  <a:pt x="3889700" y="379216"/>
                  <a:pt x="3885276" y="383640"/>
                  <a:pt x="3879819" y="383640"/>
                </a:cubicBezTo>
                <a:cubicBezTo>
                  <a:pt x="3874363" y="383640"/>
                  <a:pt x="3869939" y="379216"/>
                  <a:pt x="3869939" y="373759"/>
                </a:cubicBezTo>
                <a:cubicBezTo>
                  <a:pt x="3869939" y="368302"/>
                  <a:pt x="3874363" y="363879"/>
                  <a:pt x="3879819" y="363879"/>
                </a:cubicBezTo>
                <a:close/>
                <a:moveTo>
                  <a:pt x="3851575" y="363879"/>
                </a:moveTo>
                <a:cubicBezTo>
                  <a:pt x="3857032" y="363879"/>
                  <a:pt x="3861456" y="368302"/>
                  <a:pt x="3861456" y="373759"/>
                </a:cubicBezTo>
                <a:cubicBezTo>
                  <a:pt x="3861456" y="379216"/>
                  <a:pt x="3857032" y="383640"/>
                  <a:pt x="3851575" y="383640"/>
                </a:cubicBezTo>
                <a:cubicBezTo>
                  <a:pt x="3846118" y="383640"/>
                  <a:pt x="3841694" y="379216"/>
                  <a:pt x="3841694" y="373759"/>
                </a:cubicBezTo>
                <a:cubicBezTo>
                  <a:pt x="3841694" y="368302"/>
                  <a:pt x="3846118" y="363879"/>
                  <a:pt x="3851575" y="363879"/>
                </a:cubicBezTo>
                <a:close/>
                <a:moveTo>
                  <a:pt x="3823328" y="363879"/>
                </a:moveTo>
                <a:cubicBezTo>
                  <a:pt x="3828785" y="363879"/>
                  <a:pt x="3833209" y="368302"/>
                  <a:pt x="3833209" y="373759"/>
                </a:cubicBezTo>
                <a:cubicBezTo>
                  <a:pt x="3833209" y="379216"/>
                  <a:pt x="3828785" y="383640"/>
                  <a:pt x="3823328" y="383640"/>
                </a:cubicBezTo>
                <a:cubicBezTo>
                  <a:pt x="3817872" y="383640"/>
                  <a:pt x="3813448" y="379216"/>
                  <a:pt x="3813448" y="373759"/>
                </a:cubicBezTo>
                <a:cubicBezTo>
                  <a:pt x="3813448" y="368302"/>
                  <a:pt x="3817872" y="363879"/>
                  <a:pt x="3823328" y="363879"/>
                </a:cubicBezTo>
                <a:close/>
                <a:moveTo>
                  <a:pt x="3795084" y="363879"/>
                </a:moveTo>
                <a:cubicBezTo>
                  <a:pt x="3800541" y="363879"/>
                  <a:pt x="3804964" y="368302"/>
                  <a:pt x="3804964" y="373759"/>
                </a:cubicBezTo>
                <a:cubicBezTo>
                  <a:pt x="3804964" y="379216"/>
                  <a:pt x="3800541" y="383640"/>
                  <a:pt x="3795084" y="383640"/>
                </a:cubicBezTo>
                <a:cubicBezTo>
                  <a:pt x="3789627" y="383640"/>
                  <a:pt x="3785203" y="379216"/>
                  <a:pt x="3785203" y="373759"/>
                </a:cubicBezTo>
                <a:cubicBezTo>
                  <a:pt x="3785203" y="368302"/>
                  <a:pt x="3789627" y="363879"/>
                  <a:pt x="3795084" y="363879"/>
                </a:cubicBezTo>
                <a:close/>
                <a:moveTo>
                  <a:pt x="3766838" y="363879"/>
                </a:moveTo>
                <a:cubicBezTo>
                  <a:pt x="3772295" y="363879"/>
                  <a:pt x="3776718" y="368302"/>
                  <a:pt x="3776718" y="373759"/>
                </a:cubicBezTo>
                <a:cubicBezTo>
                  <a:pt x="3776718" y="379216"/>
                  <a:pt x="3772295" y="383640"/>
                  <a:pt x="3766838" y="383640"/>
                </a:cubicBezTo>
                <a:cubicBezTo>
                  <a:pt x="3761381" y="383640"/>
                  <a:pt x="3756957" y="379216"/>
                  <a:pt x="3756957" y="373759"/>
                </a:cubicBezTo>
                <a:cubicBezTo>
                  <a:pt x="3756957" y="368302"/>
                  <a:pt x="3761381" y="363879"/>
                  <a:pt x="3766838" y="363879"/>
                </a:cubicBezTo>
                <a:close/>
                <a:moveTo>
                  <a:pt x="3738593" y="363879"/>
                </a:moveTo>
                <a:cubicBezTo>
                  <a:pt x="3744050" y="363879"/>
                  <a:pt x="3748473" y="368302"/>
                  <a:pt x="3748473" y="373759"/>
                </a:cubicBezTo>
                <a:cubicBezTo>
                  <a:pt x="3748473" y="379216"/>
                  <a:pt x="3744050" y="383640"/>
                  <a:pt x="3738593" y="383640"/>
                </a:cubicBezTo>
                <a:cubicBezTo>
                  <a:pt x="3733136" y="383640"/>
                  <a:pt x="3728713" y="379216"/>
                  <a:pt x="3728713" y="373759"/>
                </a:cubicBezTo>
                <a:cubicBezTo>
                  <a:pt x="3728713" y="368302"/>
                  <a:pt x="3733136" y="363879"/>
                  <a:pt x="3738593" y="363879"/>
                </a:cubicBezTo>
                <a:close/>
                <a:moveTo>
                  <a:pt x="3710347" y="363879"/>
                </a:moveTo>
                <a:cubicBezTo>
                  <a:pt x="3715803" y="363879"/>
                  <a:pt x="3720227" y="368302"/>
                  <a:pt x="3720227" y="373759"/>
                </a:cubicBezTo>
                <a:cubicBezTo>
                  <a:pt x="3720227" y="379216"/>
                  <a:pt x="3715803" y="383640"/>
                  <a:pt x="3710347" y="383640"/>
                </a:cubicBezTo>
                <a:cubicBezTo>
                  <a:pt x="3704890" y="383640"/>
                  <a:pt x="3700466" y="379216"/>
                  <a:pt x="3700466" y="373759"/>
                </a:cubicBezTo>
                <a:cubicBezTo>
                  <a:pt x="3700466" y="368302"/>
                  <a:pt x="3704890" y="363879"/>
                  <a:pt x="3710347" y="363879"/>
                </a:cubicBezTo>
                <a:close/>
                <a:moveTo>
                  <a:pt x="3682102" y="363879"/>
                </a:moveTo>
                <a:cubicBezTo>
                  <a:pt x="3687559" y="363879"/>
                  <a:pt x="3691983" y="368302"/>
                  <a:pt x="3691983" y="373759"/>
                </a:cubicBezTo>
                <a:cubicBezTo>
                  <a:pt x="3691983" y="379216"/>
                  <a:pt x="3687559" y="383640"/>
                  <a:pt x="3682102" y="383640"/>
                </a:cubicBezTo>
                <a:cubicBezTo>
                  <a:pt x="3676645" y="383640"/>
                  <a:pt x="3672221" y="379216"/>
                  <a:pt x="3672221" y="373759"/>
                </a:cubicBezTo>
                <a:cubicBezTo>
                  <a:pt x="3672221" y="368302"/>
                  <a:pt x="3676645" y="363879"/>
                  <a:pt x="3682102" y="363879"/>
                </a:cubicBezTo>
                <a:close/>
                <a:moveTo>
                  <a:pt x="3653856" y="363879"/>
                </a:moveTo>
                <a:cubicBezTo>
                  <a:pt x="3659313" y="363879"/>
                  <a:pt x="3663736" y="368302"/>
                  <a:pt x="3663736" y="373759"/>
                </a:cubicBezTo>
                <a:cubicBezTo>
                  <a:pt x="3663736" y="379216"/>
                  <a:pt x="3659313" y="383640"/>
                  <a:pt x="3653856" y="383640"/>
                </a:cubicBezTo>
                <a:cubicBezTo>
                  <a:pt x="3648399" y="383640"/>
                  <a:pt x="3643975" y="379216"/>
                  <a:pt x="3643975" y="373759"/>
                </a:cubicBezTo>
                <a:cubicBezTo>
                  <a:pt x="3643975" y="368302"/>
                  <a:pt x="3648399" y="363879"/>
                  <a:pt x="3653856" y="363879"/>
                </a:cubicBezTo>
                <a:close/>
                <a:moveTo>
                  <a:pt x="3625611" y="363879"/>
                </a:moveTo>
                <a:cubicBezTo>
                  <a:pt x="3631068" y="363879"/>
                  <a:pt x="3635492" y="368302"/>
                  <a:pt x="3635492" y="373759"/>
                </a:cubicBezTo>
                <a:cubicBezTo>
                  <a:pt x="3635492" y="379216"/>
                  <a:pt x="3631068" y="383640"/>
                  <a:pt x="3625611" y="383640"/>
                </a:cubicBezTo>
                <a:cubicBezTo>
                  <a:pt x="3620154" y="383640"/>
                  <a:pt x="3615731" y="379216"/>
                  <a:pt x="3615731" y="373759"/>
                </a:cubicBezTo>
                <a:cubicBezTo>
                  <a:pt x="3615731" y="368302"/>
                  <a:pt x="3620154" y="363879"/>
                  <a:pt x="3625611" y="363879"/>
                </a:cubicBezTo>
                <a:close/>
                <a:moveTo>
                  <a:pt x="3597365" y="363879"/>
                </a:moveTo>
                <a:cubicBezTo>
                  <a:pt x="3602822" y="363879"/>
                  <a:pt x="3607245" y="368302"/>
                  <a:pt x="3607245" y="373759"/>
                </a:cubicBezTo>
                <a:cubicBezTo>
                  <a:pt x="3607245" y="379216"/>
                  <a:pt x="3602822" y="383640"/>
                  <a:pt x="3597365" y="383640"/>
                </a:cubicBezTo>
                <a:cubicBezTo>
                  <a:pt x="3591908" y="383640"/>
                  <a:pt x="3587484" y="379216"/>
                  <a:pt x="3587484" y="373759"/>
                </a:cubicBezTo>
                <a:cubicBezTo>
                  <a:pt x="3587484" y="368302"/>
                  <a:pt x="3591908" y="363879"/>
                  <a:pt x="3597365" y="363879"/>
                </a:cubicBezTo>
                <a:close/>
                <a:moveTo>
                  <a:pt x="3569120" y="363879"/>
                </a:moveTo>
                <a:cubicBezTo>
                  <a:pt x="3574577" y="363879"/>
                  <a:pt x="3579001" y="368302"/>
                  <a:pt x="3579001" y="373759"/>
                </a:cubicBezTo>
                <a:cubicBezTo>
                  <a:pt x="3579001" y="379216"/>
                  <a:pt x="3574577" y="383640"/>
                  <a:pt x="3569120" y="383640"/>
                </a:cubicBezTo>
                <a:cubicBezTo>
                  <a:pt x="3563663" y="383640"/>
                  <a:pt x="3559239" y="379216"/>
                  <a:pt x="3559239" y="373759"/>
                </a:cubicBezTo>
                <a:cubicBezTo>
                  <a:pt x="3559239" y="368302"/>
                  <a:pt x="3563663" y="363879"/>
                  <a:pt x="3569120" y="363879"/>
                </a:cubicBezTo>
                <a:close/>
                <a:moveTo>
                  <a:pt x="3540874" y="363879"/>
                </a:moveTo>
                <a:cubicBezTo>
                  <a:pt x="3546331" y="363879"/>
                  <a:pt x="3550754" y="368302"/>
                  <a:pt x="3550754" y="373759"/>
                </a:cubicBezTo>
                <a:cubicBezTo>
                  <a:pt x="3550754" y="379216"/>
                  <a:pt x="3546331" y="383640"/>
                  <a:pt x="3540874" y="383640"/>
                </a:cubicBezTo>
                <a:cubicBezTo>
                  <a:pt x="3535417" y="383640"/>
                  <a:pt x="3530993" y="379216"/>
                  <a:pt x="3530993" y="373759"/>
                </a:cubicBezTo>
                <a:cubicBezTo>
                  <a:pt x="3530993" y="368302"/>
                  <a:pt x="3535417" y="363879"/>
                  <a:pt x="3540874" y="363879"/>
                </a:cubicBezTo>
                <a:close/>
                <a:moveTo>
                  <a:pt x="3512629" y="363879"/>
                </a:moveTo>
                <a:cubicBezTo>
                  <a:pt x="3518086" y="363879"/>
                  <a:pt x="3522509" y="368302"/>
                  <a:pt x="3522509" y="373759"/>
                </a:cubicBezTo>
                <a:cubicBezTo>
                  <a:pt x="3522509" y="379216"/>
                  <a:pt x="3518086" y="383640"/>
                  <a:pt x="3512629" y="383640"/>
                </a:cubicBezTo>
                <a:cubicBezTo>
                  <a:pt x="3507172" y="383640"/>
                  <a:pt x="3502748" y="379216"/>
                  <a:pt x="3502748" y="373759"/>
                </a:cubicBezTo>
                <a:cubicBezTo>
                  <a:pt x="3502748" y="368302"/>
                  <a:pt x="3507172" y="363879"/>
                  <a:pt x="3512629" y="363879"/>
                </a:cubicBezTo>
                <a:close/>
                <a:moveTo>
                  <a:pt x="3484383" y="363879"/>
                </a:moveTo>
                <a:cubicBezTo>
                  <a:pt x="3489840" y="363879"/>
                  <a:pt x="3494263" y="368302"/>
                  <a:pt x="3494263" y="373759"/>
                </a:cubicBezTo>
                <a:cubicBezTo>
                  <a:pt x="3494263" y="379216"/>
                  <a:pt x="3489840" y="383640"/>
                  <a:pt x="3484383" y="383640"/>
                </a:cubicBezTo>
                <a:cubicBezTo>
                  <a:pt x="3478926" y="383640"/>
                  <a:pt x="3474502" y="379216"/>
                  <a:pt x="3474502" y="373759"/>
                </a:cubicBezTo>
                <a:cubicBezTo>
                  <a:pt x="3474502" y="368302"/>
                  <a:pt x="3478926" y="363879"/>
                  <a:pt x="3484383" y="363879"/>
                </a:cubicBezTo>
                <a:close/>
                <a:moveTo>
                  <a:pt x="3456137" y="363879"/>
                </a:moveTo>
                <a:cubicBezTo>
                  <a:pt x="3461594" y="363879"/>
                  <a:pt x="3466018" y="368302"/>
                  <a:pt x="3466018" y="373759"/>
                </a:cubicBezTo>
                <a:cubicBezTo>
                  <a:pt x="3466018" y="379216"/>
                  <a:pt x="3461594" y="383640"/>
                  <a:pt x="3456137" y="383640"/>
                </a:cubicBezTo>
                <a:cubicBezTo>
                  <a:pt x="3450680" y="383640"/>
                  <a:pt x="3446257" y="379216"/>
                  <a:pt x="3446257" y="373759"/>
                </a:cubicBezTo>
                <a:cubicBezTo>
                  <a:pt x="3446257" y="368302"/>
                  <a:pt x="3450680" y="363879"/>
                  <a:pt x="3456137" y="363879"/>
                </a:cubicBezTo>
                <a:close/>
                <a:moveTo>
                  <a:pt x="3427892" y="363879"/>
                </a:moveTo>
                <a:cubicBezTo>
                  <a:pt x="3433349" y="363879"/>
                  <a:pt x="3437772" y="368302"/>
                  <a:pt x="3437772" y="373759"/>
                </a:cubicBezTo>
                <a:cubicBezTo>
                  <a:pt x="3437772" y="379216"/>
                  <a:pt x="3433349" y="383640"/>
                  <a:pt x="3427892" y="383640"/>
                </a:cubicBezTo>
                <a:cubicBezTo>
                  <a:pt x="3422435" y="383640"/>
                  <a:pt x="3418011" y="379216"/>
                  <a:pt x="3418011" y="373759"/>
                </a:cubicBezTo>
                <a:cubicBezTo>
                  <a:pt x="3418011" y="368302"/>
                  <a:pt x="3422435" y="363879"/>
                  <a:pt x="3427892" y="363879"/>
                </a:cubicBezTo>
                <a:close/>
                <a:moveTo>
                  <a:pt x="3399647" y="363879"/>
                </a:moveTo>
                <a:cubicBezTo>
                  <a:pt x="3405103" y="363879"/>
                  <a:pt x="3409527" y="368302"/>
                  <a:pt x="3409527" y="373759"/>
                </a:cubicBezTo>
                <a:cubicBezTo>
                  <a:pt x="3409527" y="379216"/>
                  <a:pt x="3405103" y="383640"/>
                  <a:pt x="3399647" y="383640"/>
                </a:cubicBezTo>
                <a:cubicBezTo>
                  <a:pt x="3394190" y="383640"/>
                  <a:pt x="3389767" y="379216"/>
                  <a:pt x="3389767" y="373759"/>
                </a:cubicBezTo>
                <a:cubicBezTo>
                  <a:pt x="3389767" y="368302"/>
                  <a:pt x="3394190" y="363879"/>
                  <a:pt x="3399647" y="363879"/>
                </a:cubicBezTo>
                <a:close/>
                <a:moveTo>
                  <a:pt x="3371402" y="363879"/>
                </a:moveTo>
                <a:cubicBezTo>
                  <a:pt x="3376858" y="363879"/>
                  <a:pt x="3381282" y="368302"/>
                  <a:pt x="3381282" y="373759"/>
                </a:cubicBezTo>
                <a:cubicBezTo>
                  <a:pt x="3381282" y="379216"/>
                  <a:pt x="3376858" y="383640"/>
                  <a:pt x="3371402" y="383640"/>
                </a:cubicBezTo>
                <a:cubicBezTo>
                  <a:pt x="3365945" y="383640"/>
                  <a:pt x="3361521" y="379216"/>
                  <a:pt x="3361521" y="373759"/>
                </a:cubicBezTo>
                <a:cubicBezTo>
                  <a:pt x="3361521" y="368302"/>
                  <a:pt x="3365945" y="363879"/>
                  <a:pt x="3371402" y="363879"/>
                </a:cubicBezTo>
                <a:close/>
                <a:moveTo>
                  <a:pt x="3343156" y="363879"/>
                </a:moveTo>
                <a:cubicBezTo>
                  <a:pt x="3348613" y="363879"/>
                  <a:pt x="3353037" y="368302"/>
                  <a:pt x="3353037" y="373759"/>
                </a:cubicBezTo>
                <a:cubicBezTo>
                  <a:pt x="3353037" y="379216"/>
                  <a:pt x="3348613" y="383640"/>
                  <a:pt x="3343156" y="383640"/>
                </a:cubicBezTo>
                <a:cubicBezTo>
                  <a:pt x="3337699" y="383640"/>
                  <a:pt x="3333275" y="379216"/>
                  <a:pt x="3333275" y="373759"/>
                </a:cubicBezTo>
                <a:cubicBezTo>
                  <a:pt x="3333275" y="368302"/>
                  <a:pt x="3337699" y="363879"/>
                  <a:pt x="3343156" y="363879"/>
                </a:cubicBezTo>
                <a:close/>
                <a:moveTo>
                  <a:pt x="3314911" y="363879"/>
                </a:moveTo>
                <a:cubicBezTo>
                  <a:pt x="3320367" y="363879"/>
                  <a:pt x="3324791" y="368302"/>
                  <a:pt x="3324791" y="373759"/>
                </a:cubicBezTo>
                <a:cubicBezTo>
                  <a:pt x="3324791" y="379216"/>
                  <a:pt x="3320367" y="383640"/>
                  <a:pt x="3314911" y="383640"/>
                </a:cubicBezTo>
                <a:cubicBezTo>
                  <a:pt x="3309454" y="383640"/>
                  <a:pt x="3305030" y="379216"/>
                  <a:pt x="3305030" y="373759"/>
                </a:cubicBezTo>
                <a:cubicBezTo>
                  <a:pt x="3305030" y="368302"/>
                  <a:pt x="3309454" y="363879"/>
                  <a:pt x="3314911" y="363879"/>
                </a:cubicBezTo>
                <a:close/>
                <a:moveTo>
                  <a:pt x="3286692" y="363879"/>
                </a:moveTo>
                <a:cubicBezTo>
                  <a:pt x="3292149" y="363879"/>
                  <a:pt x="3296573" y="368302"/>
                  <a:pt x="3296573" y="373759"/>
                </a:cubicBezTo>
                <a:cubicBezTo>
                  <a:pt x="3296573" y="379216"/>
                  <a:pt x="3292149" y="383640"/>
                  <a:pt x="3286692" y="383640"/>
                </a:cubicBezTo>
                <a:cubicBezTo>
                  <a:pt x="3281235" y="383640"/>
                  <a:pt x="3276811" y="379216"/>
                  <a:pt x="3276811" y="373759"/>
                </a:cubicBezTo>
                <a:cubicBezTo>
                  <a:pt x="3276811" y="368302"/>
                  <a:pt x="3281235" y="363879"/>
                  <a:pt x="3286692" y="363879"/>
                </a:cubicBezTo>
                <a:close/>
                <a:moveTo>
                  <a:pt x="3258454" y="363879"/>
                </a:moveTo>
                <a:cubicBezTo>
                  <a:pt x="3263911" y="363879"/>
                  <a:pt x="3268334" y="368302"/>
                  <a:pt x="3268334" y="373759"/>
                </a:cubicBezTo>
                <a:cubicBezTo>
                  <a:pt x="3268334" y="379216"/>
                  <a:pt x="3263911" y="383640"/>
                  <a:pt x="3258454" y="383640"/>
                </a:cubicBezTo>
                <a:cubicBezTo>
                  <a:pt x="3252997" y="383640"/>
                  <a:pt x="3248573" y="379216"/>
                  <a:pt x="3248573" y="373759"/>
                </a:cubicBezTo>
                <a:cubicBezTo>
                  <a:pt x="3248573" y="368302"/>
                  <a:pt x="3252997" y="363879"/>
                  <a:pt x="3258454" y="363879"/>
                </a:cubicBezTo>
                <a:close/>
                <a:moveTo>
                  <a:pt x="3230209" y="363879"/>
                </a:moveTo>
                <a:cubicBezTo>
                  <a:pt x="3235666" y="363879"/>
                  <a:pt x="3240090" y="368302"/>
                  <a:pt x="3240090" y="373759"/>
                </a:cubicBezTo>
                <a:cubicBezTo>
                  <a:pt x="3240090" y="379216"/>
                  <a:pt x="3235666" y="383640"/>
                  <a:pt x="3230209" y="383640"/>
                </a:cubicBezTo>
                <a:cubicBezTo>
                  <a:pt x="3224752" y="383640"/>
                  <a:pt x="3220328" y="379216"/>
                  <a:pt x="3220328" y="373759"/>
                </a:cubicBezTo>
                <a:cubicBezTo>
                  <a:pt x="3220328" y="368302"/>
                  <a:pt x="3224752" y="363879"/>
                  <a:pt x="3230209" y="363879"/>
                </a:cubicBezTo>
                <a:close/>
                <a:moveTo>
                  <a:pt x="3201963" y="363879"/>
                </a:moveTo>
                <a:cubicBezTo>
                  <a:pt x="3207420" y="363879"/>
                  <a:pt x="3211843" y="368302"/>
                  <a:pt x="3211843" y="373759"/>
                </a:cubicBezTo>
                <a:cubicBezTo>
                  <a:pt x="3211843" y="379216"/>
                  <a:pt x="3207420" y="383640"/>
                  <a:pt x="3201963" y="383640"/>
                </a:cubicBezTo>
                <a:cubicBezTo>
                  <a:pt x="3196506" y="383640"/>
                  <a:pt x="3192082" y="379216"/>
                  <a:pt x="3192082" y="373759"/>
                </a:cubicBezTo>
                <a:cubicBezTo>
                  <a:pt x="3192082" y="368302"/>
                  <a:pt x="3196506" y="363879"/>
                  <a:pt x="3201963" y="363879"/>
                </a:cubicBezTo>
                <a:close/>
                <a:moveTo>
                  <a:pt x="3173718" y="363879"/>
                </a:moveTo>
                <a:cubicBezTo>
                  <a:pt x="3179175" y="363879"/>
                  <a:pt x="3183599" y="368302"/>
                  <a:pt x="3183599" y="373759"/>
                </a:cubicBezTo>
                <a:cubicBezTo>
                  <a:pt x="3183599" y="379216"/>
                  <a:pt x="3179175" y="383640"/>
                  <a:pt x="3173718" y="383640"/>
                </a:cubicBezTo>
                <a:cubicBezTo>
                  <a:pt x="3168261" y="383640"/>
                  <a:pt x="3163837" y="379216"/>
                  <a:pt x="3163837" y="373759"/>
                </a:cubicBezTo>
                <a:cubicBezTo>
                  <a:pt x="3163837" y="368302"/>
                  <a:pt x="3168261" y="363879"/>
                  <a:pt x="3173718" y="363879"/>
                </a:cubicBezTo>
                <a:close/>
                <a:moveTo>
                  <a:pt x="3145472" y="363879"/>
                </a:moveTo>
                <a:cubicBezTo>
                  <a:pt x="3150929" y="363879"/>
                  <a:pt x="3155353" y="368302"/>
                  <a:pt x="3155353" y="373759"/>
                </a:cubicBezTo>
                <a:cubicBezTo>
                  <a:pt x="3155353" y="379216"/>
                  <a:pt x="3150929" y="383640"/>
                  <a:pt x="3145472" y="383640"/>
                </a:cubicBezTo>
                <a:cubicBezTo>
                  <a:pt x="3140015" y="383640"/>
                  <a:pt x="3135591" y="379216"/>
                  <a:pt x="3135591" y="373759"/>
                </a:cubicBezTo>
                <a:cubicBezTo>
                  <a:pt x="3135591" y="368302"/>
                  <a:pt x="3140015" y="363879"/>
                  <a:pt x="3145472" y="363879"/>
                </a:cubicBezTo>
                <a:close/>
                <a:moveTo>
                  <a:pt x="3117227" y="363879"/>
                </a:moveTo>
                <a:cubicBezTo>
                  <a:pt x="3122684" y="363879"/>
                  <a:pt x="3127108" y="368302"/>
                  <a:pt x="3127108" y="373759"/>
                </a:cubicBezTo>
                <a:cubicBezTo>
                  <a:pt x="3127108" y="379216"/>
                  <a:pt x="3122684" y="383640"/>
                  <a:pt x="3117227" y="383640"/>
                </a:cubicBezTo>
                <a:cubicBezTo>
                  <a:pt x="3111770" y="383640"/>
                  <a:pt x="3107346" y="379216"/>
                  <a:pt x="3107346" y="373759"/>
                </a:cubicBezTo>
                <a:cubicBezTo>
                  <a:pt x="3107346" y="368302"/>
                  <a:pt x="3111770" y="363879"/>
                  <a:pt x="3117227" y="363879"/>
                </a:cubicBezTo>
                <a:close/>
                <a:moveTo>
                  <a:pt x="3088981" y="363879"/>
                </a:moveTo>
                <a:cubicBezTo>
                  <a:pt x="3094438" y="363879"/>
                  <a:pt x="3098861" y="368302"/>
                  <a:pt x="3098861" y="373759"/>
                </a:cubicBezTo>
                <a:cubicBezTo>
                  <a:pt x="3098861" y="379216"/>
                  <a:pt x="3094438" y="383640"/>
                  <a:pt x="3088981" y="383640"/>
                </a:cubicBezTo>
                <a:cubicBezTo>
                  <a:pt x="3083524" y="383640"/>
                  <a:pt x="3079100" y="379216"/>
                  <a:pt x="3079100" y="373759"/>
                </a:cubicBezTo>
                <a:cubicBezTo>
                  <a:pt x="3079100" y="368302"/>
                  <a:pt x="3083524" y="363879"/>
                  <a:pt x="3088981" y="363879"/>
                </a:cubicBezTo>
                <a:close/>
                <a:moveTo>
                  <a:pt x="3060736" y="363879"/>
                </a:moveTo>
                <a:cubicBezTo>
                  <a:pt x="3066193" y="363879"/>
                  <a:pt x="3070617" y="368302"/>
                  <a:pt x="3070617" y="373759"/>
                </a:cubicBezTo>
                <a:cubicBezTo>
                  <a:pt x="3070617" y="379216"/>
                  <a:pt x="3066193" y="383640"/>
                  <a:pt x="3060736" y="383640"/>
                </a:cubicBezTo>
                <a:cubicBezTo>
                  <a:pt x="3055279" y="383640"/>
                  <a:pt x="3050856" y="379216"/>
                  <a:pt x="3050856" y="373759"/>
                </a:cubicBezTo>
                <a:cubicBezTo>
                  <a:pt x="3050856" y="368302"/>
                  <a:pt x="3055279" y="363879"/>
                  <a:pt x="3060736" y="363879"/>
                </a:cubicBezTo>
                <a:close/>
                <a:moveTo>
                  <a:pt x="3032490" y="363879"/>
                </a:moveTo>
                <a:cubicBezTo>
                  <a:pt x="3037947" y="363879"/>
                  <a:pt x="3042370" y="368302"/>
                  <a:pt x="3042370" y="373759"/>
                </a:cubicBezTo>
                <a:cubicBezTo>
                  <a:pt x="3042370" y="379216"/>
                  <a:pt x="3037947" y="383640"/>
                  <a:pt x="3032490" y="383640"/>
                </a:cubicBezTo>
                <a:cubicBezTo>
                  <a:pt x="3027033" y="383640"/>
                  <a:pt x="3022609" y="379216"/>
                  <a:pt x="3022609" y="373759"/>
                </a:cubicBezTo>
                <a:cubicBezTo>
                  <a:pt x="3022609" y="368302"/>
                  <a:pt x="3027033" y="363879"/>
                  <a:pt x="3032490" y="363879"/>
                </a:cubicBezTo>
                <a:close/>
                <a:moveTo>
                  <a:pt x="3004245" y="363879"/>
                </a:moveTo>
                <a:cubicBezTo>
                  <a:pt x="3009702" y="363879"/>
                  <a:pt x="3014126" y="368302"/>
                  <a:pt x="3014126" y="373759"/>
                </a:cubicBezTo>
                <a:cubicBezTo>
                  <a:pt x="3014126" y="379216"/>
                  <a:pt x="3009702" y="383640"/>
                  <a:pt x="3004245" y="383640"/>
                </a:cubicBezTo>
                <a:cubicBezTo>
                  <a:pt x="2998788" y="383640"/>
                  <a:pt x="2994365" y="379216"/>
                  <a:pt x="2994365" y="373759"/>
                </a:cubicBezTo>
                <a:cubicBezTo>
                  <a:pt x="2994365" y="368302"/>
                  <a:pt x="2998788" y="363879"/>
                  <a:pt x="3004245" y="363879"/>
                </a:cubicBezTo>
                <a:close/>
                <a:moveTo>
                  <a:pt x="2975999" y="363879"/>
                </a:moveTo>
                <a:cubicBezTo>
                  <a:pt x="2981456" y="363879"/>
                  <a:pt x="2985879" y="368302"/>
                  <a:pt x="2985879" y="373759"/>
                </a:cubicBezTo>
                <a:cubicBezTo>
                  <a:pt x="2985879" y="379216"/>
                  <a:pt x="2981456" y="383640"/>
                  <a:pt x="2975999" y="383640"/>
                </a:cubicBezTo>
                <a:cubicBezTo>
                  <a:pt x="2970542" y="383640"/>
                  <a:pt x="2966118" y="379216"/>
                  <a:pt x="2966118" y="373759"/>
                </a:cubicBezTo>
                <a:cubicBezTo>
                  <a:pt x="2966118" y="368302"/>
                  <a:pt x="2970542" y="363879"/>
                  <a:pt x="2975999" y="363879"/>
                </a:cubicBezTo>
                <a:close/>
                <a:moveTo>
                  <a:pt x="2947754" y="363879"/>
                </a:moveTo>
                <a:cubicBezTo>
                  <a:pt x="2953211" y="363879"/>
                  <a:pt x="2957635" y="368302"/>
                  <a:pt x="2957635" y="373759"/>
                </a:cubicBezTo>
                <a:cubicBezTo>
                  <a:pt x="2957635" y="379216"/>
                  <a:pt x="2953211" y="383640"/>
                  <a:pt x="2947754" y="383640"/>
                </a:cubicBezTo>
                <a:cubicBezTo>
                  <a:pt x="2942298" y="383640"/>
                  <a:pt x="2937873" y="379216"/>
                  <a:pt x="2937873" y="373759"/>
                </a:cubicBezTo>
                <a:cubicBezTo>
                  <a:pt x="2937873" y="368302"/>
                  <a:pt x="2942297" y="363879"/>
                  <a:pt x="2947754" y="363879"/>
                </a:cubicBezTo>
                <a:close/>
                <a:moveTo>
                  <a:pt x="2919508" y="363879"/>
                </a:moveTo>
                <a:cubicBezTo>
                  <a:pt x="2924965" y="363879"/>
                  <a:pt x="2929388" y="368302"/>
                  <a:pt x="2929388" y="373759"/>
                </a:cubicBezTo>
                <a:cubicBezTo>
                  <a:pt x="2929388" y="379216"/>
                  <a:pt x="2924965" y="383640"/>
                  <a:pt x="2919508" y="383640"/>
                </a:cubicBezTo>
                <a:cubicBezTo>
                  <a:pt x="2914051" y="383640"/>
                  <a:pt x="2909627" y="379216"/>
                  <a:pt x="2909627" y="373759"/>
                </a:cubicBezTo>
                <a:cubicBezTo>
                  <a:pt x="2909627" y="368302"/>
                  <a:pt x="2914051" y="363879"/>
                  <a:pt x="2919508" y="363879"/>
                </a:cubicBezTo>
                <a:close/>
                <a:moveTo>
                  <a:pt x="2891263" y="363879"/>
                </a:moveTo>
                <a:cubicBezTo>
                  <a:pt x="2896720" y="363879"/>
                  <a:pt x="2901144" y="368302"/>
                  <a:pt x="2901144" y="373759"/>
                </a:cubicBezTo>
                <a:cubicBezTo>
                  <a:pt x="2901144" y="379216"/>
                  <a:pt x="2896720" y="383640"/>
                  <a:pt x="2891263" y="383640"/>
                </a:cubicBezTo>
                <a:cubicBezTo>
                  <a:pt x="2885806" y="383640"/>
                  <a:pt x="2881382" y="379216"/>
                  <a:pt x="2881382" y="373759"/>
                </a:cubicBezTo>
                <a:cubicBezTo>
                  <a:pt x="2881382" y="368302"/>
                  <a:pt x="2885806" y="363879"/>
                  <a:pt x="2891263" y="363879"/>
                </a:cubicBezTo>
                <a:close/>
                <a:moveTo>
                  <a:pt x="2863017" y="363879"/>
                </a:moveTo>
                <a:cubicBezTo>
                  <a:pt x="2868474" y="363879"/>
                  <a:pt x="2872897" y="368302"/>
                  <a:pt x="2872897" y="373759"/>
                </a:cubicBezTo>
                <a:cubicBezTo>
                  <a:pt x="2872897" y="379216"/>
                  <a:pt x="2868474" y="383640"/>
                  <a:pt x="2863017" y="383640"/>
                </a:cubicBezTo>
                <a:cubicBezTo>
                  <a:pt x="2857560" y="383640"/>
                  <a:pt x="2853136" y="379216"/>
                  <a:pt x="2853136" y="373759"/>
                </a:cubicBezTo>
                <a:cubicBezTo>
                  <a:pt x="2853136" y="368302"/>
                  <a:pt x="2857560" y="363879"/>
                  <a:pt x="2863017" y="363879"/>
                </a:cubicBezTo>
                <a:close/>
                <a:moveTo>
                  <a:pt x="2834772" y="363879"/>
                </a:moveTo>
                <a:cubicBezTo>
                  <a:pt x="2840229" y="363879"/>
                  <a:pt x="2844653" y="368302"/>
                  <a:pt x="2844653" y="373759"/>
                </a:cubicBezTo>
                <a:cubicBezTo>
                  <a:pt x="2844653" y="379216"/>
                  <a:pt x="2840229" y="383640"/>
                  <a:pt x="2834772" y="383640"/>
                </a:cubicBezTo>
                <a:cubicBezTo>
                  <a:pt x="2829316" y="383640"/>
                  <a:pt x="2824892" y="379216"/>
                  <a:pt x="2824892" y="373759"/>
                </a:cubicBezTo>
                <a:cubicBezTo>
                  <a:pt x="2824892" y="368302"/>
                  <a:pt x="2829315" y="363879"/>
                  <a:pt x="2834772" y="363879"/>
                </a:cubicBezTo>
                <a:close/>
                <a:moveTo>
                  <a:pt x="2806526" y="363879"/>
                </a:moveTo>
                <a:cubicBezTo>
                  <a:pt x="2811983" y="363879"/>
                  <a:pt x="2816407" y="368302"/>
                  <a:pt x="2816407" y="373759"/>
                </a:cubicBezTo>
                <a:cubicBezTo>
                  <a:pt x="2816407" y="379216"/>
                  <a:pt x="2811983" y="383640"/>
                  <a:pt x="2806526" y="383640"/>
                </a:cubicBezTo>
                <a:cubicBezTo>
                  <a:pt x="2801069" y="383640"/>
                  <a:pt x="2796645" y="379216"/>
                  <a:pt x="2796645" y="373759"/>
                </a:cubicBezTo>
                <a:cubicBezTo>
                  <a:pt x="2796645" y="368302"/>
                  <a:pt x="2801069" y="363879"/>
                  <a:pt x="2806526" y="363879"/>
                </a:cubicBezTo>
                <a:close/>
                <a:moveTo>
                  <a:pt x="2778281" y="363879"/>
                </a:moveTo>
                <a:cubicBezTo>
                  <a:pt x="2783738" y="363879"/>
                  <a:pt x="2788162" y="368302"/>
                  <a:pt x="2788162" y="373759"/>
                </a:cubicBezTo>
                <a:cubicBezTo>
                  <a:pt x="2788162" y="379216"/>
                  <a:pt x="2783738" y="383640"/>
                  <a:pt x="2778281" y="383640"/>
                </a:cubicBezTo>
                <a:cubicBezTo>
                  <a:pt x="2772824" y="383640"/>
                  <a:pt x="2768400" y="379216"/>
                  <a:pt x="2768400" y="373759"/>
                </a:cubicBezTo>
                <a:cubicBezTo>
                  <a:pt x="2768400" y="368302"/>
                  <a:pt x="2772824" y="363879"/>
                  <a:pt x="2778281" y="363879"/>
                </a:cubicBezTo>
                <a:close/>
                <a:moveTo>
                  <a:pt x="2750035" y="363879"/>
                </a:moveTo>
                <a:cubicBezTo>
                  <a:pt x="2755492" y="363879"/>
                  <a:pt x="2759916" y="368302"/>
                  <a:pt x="2759916" y="373759"/>
                </a:cubicBezTo>
                <a:cubicBezTo>
                  <a:pt x="2759916" y="379216"/>
                  <a:pt x="2755492" y="383640"/>
                  <a:pt x="2750035" y="383640"/>
                </a:cubicBezTo>
                <a:cubicBezTo>
                  <a:pt x="2744578" y="383640"/>
                  <a:pt x="2740155" y="379216"/>
                  <a:pt x="2740155" y="373759"/>
                </a:cubicBezTo>
                <a:cubicBezTo>
                  <a:pt x="2740155" y="368302"/>
                  <a:pt x="2744578" y="363879"/>
                  <a:pt x="2750035" y="363879"/>
                </a:cubicBezTo>
                <a:close/>
                <a:moveTo>
                  <a:pt x="2721790" y="363879"/>
                </a:moveTo>
                <a:cubicBezTo>
                  <a:pt x="2727247" y="363879"/>
                  <a:pt x="2731671" y="368302"/>
                  <a:pt x="2731671" y="373759"/>
                </a:cubicBezTo>
                <a:cubicBezTo>
                  <a:pt x="2731671" y="379216"/>
                  <a:pt x="2727247" y="383640"/>
                  <a:pt x="2721790" y="383640"/>
                </a:cubicBezTo>
                <a:cubicBezTo>
                  <a:pt x="2716334" y="383640"/>
                  <a:pt x="2711910" y="379216"/>
                  <a:pt x="2711910" y="373759"/>
                </a:cubicBezTo>
                <a:cubicBezTo>
                  <a:pt x="2711910" y="368302"/>
                  <a:pt x="2716334" y="363879"/>
                  <a:pt x="2721790" y="363879"/>
                </a:cubicBezTo>
                <a:close/>
                <a:moveTo>
                  <a:pt x="2693544" y="363879"/>
                </a:moveTo>
                <a:cubicBezTo>
                  <a:pt x="2699001" y="363879"/>
                  <a:pt x="2703425" y="368302"/>
                  <a:pt x="2703425" y="373759"/>
                </a:cubicBezTo>
                <a:cubicBezTo>
                  <a:pt x="2703425" y="379216"/>
                  <a:pt x="2699001" y="383640"/>
                  <a:pt x="2693544" y="383640"/>
                </a:cubicBezTo>
                <a:cubicBezTo>
                  <a:pt x="2688087" y="383640"/>
                  <a:pt x="2683664" y="379216"/>
                  <a:pt x="2683664" y="373759"/>
                </a:cubicBezTo>
                <a:cubicBezTo>
                  <a:pt x="2683664" y="368302"/>
                  <a:pt x="2688087" y="363879"/>
                  <a:pt x="2693544" y="363879"/>
                </a:cubicBezTo>
                <a:close/>
                <a:moveTo>
                  <a:pt x="2665299" y="363879"/>
                </a:moveTo>
                <a:cubicBezTo>
                  <a:pt x="2670756" y="363879"/>
                  <a:pt x="2675180" y="368302"/>
                  <a:pt x="2675180" y="373759"/>
                </a:cubicBezTo>
                <a:cubicBezTo>
                  <a:pt x="2675180" y="379216"/>
                  <a:pt x="2670756" y="383640"/>
                  <a:pt x="2665299" y="383640"/>
                </a:cubicBezTo>
                <a:cubicBezTo>
                  <a:pt x="2659843" y="383640"/>
                  <a:pt x="2655419" y="379216"/>
                  <a:pt x="2655419" y="373759"/>
                </a:cubicBezTo>
                <a:cubicBezTo>
                  <a:pt x="2655419" y="368302"/>
                  <a:pt x="2659843" y="363879"/>
                  <a:pt x="2665299" y="363879"/>
                </a:cubicBezTo>
                <a:close/>
                <a:moveTo>
                  <a:pt x="2637053" y="363879"/>
                </a:moveTo>
                <a:cubicBezTo>
                  <a:pt x="2642510" y="363879"/>
                  <a:pt x="2646934" y="368302"/>
                  <a:pt x="2646934" y="373759"/>
                </a:cubicBezTo>
                <a:cubicBezTo>
                  <a:pt x="2646934" y="379216"/>
                  <a:pt x="2642510" y="383640"/>
                  <a:pt x="2637053" y="383640"/>
                </a:cubicBezTo>
                <a:cubicBezTo>
                  <a:pt x="2631596" y="383640"/>
                  <a:pt x="2627173" y="379216"/>
                  <a:pt x="2627173" y="373759"/>
                </a:cubicBezTo>
                <a:cubicBezTo>
                  <a:pt x="2627173" y="368302"/>
                  <a:pt x="2631596" y="363879"/>
                  <a:pt x="2637053" y="363879"/>
                </a:cubicBezTo>
                <a:close/>
                <a:moveTo>
                  <a:pt x="2608809" y="363879"/>
                </a:moveTo>
                <a:cubicBezTo>
                  <a:pt x="2614265" y="363879"/>
                  <a:pt x="2618689" y="368302"/>
                  <a:pt x="2618689" y="373759"/>
                </a:cubicBezTo>
                <a:cubicBezTo>
                  <a:pt x="2618689" y="379216"/>
                  <a:pt x="2614265" y="383640"/>
                  <a:pt x="2608809" y="383640"/>
                </a:cubicBezTo>
                <a:cubicBezTo>
                  <a:pt x="2603351" y="383640"/>
                  <a:pt x="2598928" y="379216"/>
                  <a:pt x="2598928" y="373759"/>
                </a:cubicBezTo>
                <a:cubicBezTo>
                  <a:pt x="2598928" y="368302"/>
                  <a:pt x="2603351" y="363879"/>
                  <a:pt x="2608809" y="363879"/>
                </a:cubicBezTo>
                <a:close/>
                <a:moveTo>
                  <a:pt x="2580562" y="363879"/>
                </a:moveTo>
                <a:cubicBezTo>
                  <a:pt x="2586019" y="363879"/>
                  <a:pt x="2590443" y="368302"/>
                  <a:pt x="2590443" y="373759"/>
                </a:cubicBezTo>
                <a:cubicBezTo>
                  <a:pt x="2590443" y="379216"/>
                  <a:pt x="2586019" y="383640"/>
                  <a:pt x="2580562" y="383640"/>
                </a:cubicBezTo>
                <a:cubicBezTo>
                  <a:pt x="2575105" y="383640"/>
                  <a:pt x="2570681" y="379216"/>
                  <a:pt x="2570681" y="373759"/>
                </a:cubicBezTo>
                <a:cubicBezTo>
                  <a:pt x="2570681" y="368302"/>
                  <a:pt x="2575105" y="363879"/>
                  <a:pt x="2580562" y="363879"/>
                </a:cubicBezTo>
                <a:close/>
                <a:moveTo>
                  <a:pt x="2552317" y="363879"/>
                </a:moveTo>
                <a:cubicBezTo>
                  <a:pt x="2557774" y="363879"/>
                  <a:pt x="2562198" y="368302"/>
                  <a:pt x="2562198" y="373759"/>
                </a:cubicBezTo>
                <a:cubicBezTo>
                  <a:pt x="2562198" y="379216"/>
                  <a:pt x="2557774" y="383640"/>
                  <a:pt x="2552317" y="383640"/>
                </a:cubicBezTo>
                <a:cubicBezTo>
                  <a:pt x="2546860" y="383640"/>
                  <a:pt x="2542437" y="379216"/>
                  <a:pt x="2542437" y="373759"/>
                </a:cubicBezTo>
                <a:cubicBezTo>
                  <a:pt x="2542437" y="368302"/>
                  <a:pt x="2546860" y="363879"/>
                  <a:pt x="2552317" y="363879"/>
                </a:cubicBezTo>
                <a:close/>
                <a:moveTo>
                  <a:pt x="2524071" y="363879"/>
                </a:moveTo>
                <a:cubicBezTo>
                  <a:pt x="2529528" y="363879"/>
                  <a:pt x="2533952" y="368302"/>
                  <a:pt x="2533952" y="373759"/>
                </a:cubicBezTo>
                <a:cubicBezTo>
                  <a:pt x="2533952" y="379216"/>
                  <a:pt x="2529528" y="383640"/>
                  <a:pt x="2524071" y="383640"/>
                </a:cubicBezTo>
                <a:cubicBezTo>
                  <a:pt x="2518614" y="383640"/>
                  <a:pt x="2514191" y="379216"/>
                  <a:pt x="2514191" y="373759"/>
                </a:cubicBezTo>
                <a:cubicBezTo>
                  <a:pt x="2514191" y="368302"/>
                  <a:pt x="2518614" y="363879"/>
                  <a:pt x="2524071" y="363879"/>
                </a:cubicBezTo>
                <a:close/>
                <a:moveTo>
                  <a:pt x="2495826" y="363879"/>
                </a:moveTo>
                <a:cubicBezTo>
                  <a:pt x="2501283" y="363879"/>
                  <a:pt x="2505707" y="368302"/>
                  <a:pt x="2505707" y="373759"/>
                </a:cubicBezTo>
                <a:cubicBezTo>
                  <a:pt x="2505707" y="379216"/>
                  <a:pt x="2501283" y="383640"/>
                  <a:pt x="2495826" y="383640"/>
                </a:cubicBezTo>
                <a:cubicBezTo>
                  <a:pt x="2490369" y="383640"/>
                  <a:pt x="2485946" y="379216"/>
                  <a:pt x="2485946" y="373759"/>
                </a:cubicBezTo>
                <a:cubicBezTo>
                  <a:pt x="2485946" y="368302"/>
                  <a:pt x="2490369" y="363879"/>
                  <a:pt x="2495826" y="363879"/>
                </a:cubicBezTo>
                <a:close/>
                <a:moveTo>
                  <a:pt x="2467580" y="363879"/>
                </a:moveTo>
                <a:cubicBezTo>
                  <a:pt x="2473037" y="363879"/>
                  <a:pt x="2477461" y="368302"/>
                  <a:pt x="2477461" y="373759"/>
                </a:cubicBezTo>
                <a:cubicBezTo>
                  <a:pt x="2477461" y="379216"/>
                  <a:pt x="2473037" y="383640"/>
                  <a:pt x="2467580" y="383640"/>
                </a:cubicBezTo>
                <a:cubicBezTo>
                  <a:pt x="2462123" y="383640"/>
                  <a:pt x="2457699" y="379216"/>
                  <a:pt x="2457699" y="373759"/>
                </a:cubicBezTo>
                <a:cubicBezTo>
                  <a:pt x="2457699" y="368302"/>
                  <a:pt x="2462123" y="363879"/>
                  <a:pt x="2467580" y="363879"/>
                </a:cubicBezTo>
                <a:close/>
                <a:moveTo>
                  <a:pt x="2439336" y="363879"/>
                </a:moveTo>
                <a:cubicBezTo>
                  <a:pt x="2444792" y="363879"/>
                  <a:pt x="2449216" y="368302"/>
                  <a:pt x="2449216" y="373759"/>
                </a:cubicBezTo>
                <a:cubicBezTo>
                  <a:pt x="2449216" y="379216"/>
                  <a:pt x="2444792" y="383640"/>
                  <a:pt x="2439336" y="383640"/>
                </a:cubicBezTo>
                <a:cubicBezTo>
                  <a:pt x="2433879" y="383640"/>
                  <a:pt x="2429455" y="379216"/>
                  <a:pt x="2429455" y="373759"/>
                </a:cubicBezTo>
                <a:cubicBezTo>
                  <a:pt x="2429455" y="368302"/>
                  <a:pt x="2433879" y="363879"/>
                  <a:pt x="2439336" y="363879"/>
                </a:cubicBezTo>
                <a:close/>
                <a:moveTo>
                  <a:pt x="2411089" y="363879"/>
                </a:moveTo>
                <a:cubicBezTo>
                  <a:pt x="2416546" y="363879"/>
                  <a:pt x="2420970" y="368302"/>
                  <a:pt x="2420970" y="373759"/>
                </a:cubicBezTo>
                <a:cubicBezTo>
                  <a:pt x="2420970" y="379216"/>
                  <a:pt x="2416546" y="383640"/>
                  <a:pt x="2411089" y="383640"/>
                </a:cubicBezTo>
                <a:cubicBezTo>
                  <a:pt x="2405632" y="383640"/>
                  <a:pt x="2401209" y="379216"/>
                  <a:pt x="2401209" y="373759"/>
                </a:cubicBezTo>
                <a:cubicBezTo>
                  <a:pt x="2401209" y="368302"/>
                  <a:pt x="2405632" y="363879"/>
                  <a:pt x="2411089" y="363879"/>
                </a:cubicBezTo>
                <a:close/>
                <a:moveTo>
                  <a:pt x="2382845" y="363879"/>
                </a:moveTo>
                <a:cubicBezTo>
                  <a:pt x="2388301" y="363879"/>
                  <a:pt x="2392725" y="368302"/>
                  <a:pt x="2392725" y="373759"/>
                </a:cubicBezTo>
                <a:cubicBezTo>
                  <a:pt x="2392725" y="379216"/>
                  <a:pt x="2388301" y="383640"/>
                  <a:pt x="2382845" y="383640"/>
                </a:cubicBezTo>
                <a:cubicBezTo>
                  <a:pt x="2377388" y="383640"/>
                  <a:pt x="2372964" y="379216"/>
                  <a:pt x="2372964" y="373759"/>
                </a:cubicBezTo>
                <a:cubicBezTo>
                  <a:pt x="2372964" y="368302"/>
                  <a:pt x="2377388" y="363879"/>
                  <a:pt x="2382845" y="363879"/>
                </a:cubicBezTo>
                <a:close/>
                <a:moveTo>
                  <a:pt x="2354598" y="363879"/>
                </a:moveTo>
                <a:cubicBezTo>
                  <a:pt x="2360055" y="363879"/>
                  <a:pt x="2364479" y="368302"/>
                  <a:pt x="2364479" y="373759"/>
                </a:cubicBezTo>
                <a:cubicBezTo>
                  <a:pt x="2364479" y="379216"/>
                  <a:pt x="2360055" y="383640"/>
                  <a:pt x="2354598" y="383640"/>
                </a:cubicBezTo>
                <a:cubicBezTo>
                  <a:pt x="2349141" y="383640"/>
                  <a:pt x="2344718" y="379216"/>
                  <a:pt x="2344718" y="373759"/>
                </a:cubicBezTo>
                <a:cubicBezTo>
                  <a:pt x="2344718" y="368302"/>
                  <a:pt x="2349141" y="363879"/>
                  <a:pt x="2354598" y="363879"/>
                </a:cubicBezTo>
                <a:close/>
                <a:moveTo>
                  <a:pt x="2326354" y="363879"/>
                </a:moveTo>
                <a:cubicBezTo>
                  <a:pt x="2331810" y="363879"/>
                  <a:pt x="2336234" y="368302"/>
                  <a:pt x="2336234" y="373759"/>
                </a:cubicBezTo>
                <a:cubicBezTo>
                  <a:pt x="2336234" y="379216"/>
                  <a:pt x="2331810" y="383640"/>
                  <a:pt x="2326354" y="383640"/>
                </a:cubicBezTo>
                <a:cubicBezTo>
                  <a:pt x="2320897" y="383640"/>
                  <a:pt x="2316473" y="379216"/>
                  <a:pt x="2316473" y="373759"/>
                </a:cubicBezTo>
                <a:cubicBezTo>
                  <a:pt x="2316473" y="368302"/>
                  <a:pt x="2320897" y="363879"/>
                  <a:pt x="2326354" y="363879"/>
                </a:cubicBezTo>
                <a:close/>
                <a:moveTo>
                  <a:pt x="2298107" y="363879"/>
                </a:moveTo>
                <a:cubicBezTo>
                  <a:pt x="2303564" y="363879"/>
                  <a:pt x="2307988" y="368302"/>
                  <a:pt x="2307988" y="373759"/>
                </a:cubicBezTo>
                <a:cubicBezTo>
                  <a:pt x="2307988" y="379216"/>
                  <a:pt x="2303564" y="383640"/>
                  <a:pt x="2298107" y="383640"/>
                </a:cubicBezTo>
                <a:cubicBezTo>
                  <a:pt x="2292651" y="383640"/>
                  <a:pt x="2288227" y="379216"/>
                  <a:pt x="2288227" y="373759"/>
                </a:cubicBezTo>
                <a:cubicBezTo>
                  <a:pt x="2288227" y="368302"/>
                  <a:pt x="2292651" y="363879"/>
                  <a:pt x="2298107" y="363879"/>
                </a:cubicBezTo>
                <a:close/>
                <a:moveTo>
                  <a:pt x="2269863" y="363879"/>
                </a:moveTo>
                <a:cubicBezTo>
                  <a:pt x="2275319" y="363879"/>
                  <a:pt x="2279743" y="368302"/>
                  <a:pt x="2279743" y="373759"/>
                </a:cubicBezTo>
                <a:cubicBezTo>
                  <a:pt x="2279743" y="379216"/>
                  <a:pt x="2275319" y="383640"/>
                  <a:pt x="2269863" y="383640"/>
                </a:cubicBezTo>
                <a:cubicBezTo>
                  <a:pt x="2264406" y="383640"/>
                  <a:pt x="2259982" y="379216"/>
                  <a:pt x="2259982" y="373759"/>
                </a:cubicBezTo>
                <a:cubicBezTo>
                  <a:pt x="2259982" y="368302"/>
                  <a:pt x="2264406" y="363879"/>
                  <a:pt x="2269863" y="363879"/>
                </a:cubicBezTo>
                <a:close/>
                <a:moveTo>
                  <a:pt x="2241616" y="363879"/>
                </a:moveTo>
                <a:cubicBezTo>
                  <a:pt x="2247073" y="363879"/>
                  <a:pt x="2251497" y="368302"/>
                  <a:pt x="2251497" y="373759"/>
                </a:cubicBezTo>
                <a:cubicBezTo>
                  <a:pt x="2251497" y="379216"/>
                  <a:pt x="2247073" y="383640"/>
                  <a:pt x="2241616" y="383640"/>
                </a:cubicBezTo>
                <a:cubicBezTo>
                  <a:pt x="2236160" y="383640"/>
                  <a:pt x="2231736" y="379216"/>
                  <a:pt x="2231736" y="373759"/>
                </a:cubicBezTo>
                <a:cubicBezTo>
                  <a:pt x="2231736" y="368302"/>
                  <a:pt x="2236160" y="363879"/>
                  <a:pt x="2241616" y="363879"/>
                </a:cubicBezTo>
                <a:close/>
                <a:moveTo>
                  <a:pt x="2213372" y="363879"/>
                </a:moveTo>
                <a:cubicBezTo>
                  <a:pt x="2218828" y="363879"/>
                  <a:pt x="2223252" y="368302"/>
                  <a:pt x="2223252" y="373759"/>
                </a:cubicBezTo>
                <a:cubicBezTo>
                  <a:pt x="2223252" y="379216"/>
                  <a:pt x="2218828" y="383640"/>
                  <a:pt x="2213372" y="383640"/>
                </a:cubicBezTo>
                <a:cubicBezTo>
                  <a:pt x="2207915" y="383640"/>
                  <a:pt x="2203491" y="379216"/>
                  <a:pt x="2203491" y="373759"/>
                </a:cubicBezTo>
                <a:cubicBezTo>
                  <a:pt x="2203491" y="368302"/>
                  <a:pt x="2207915" y="363879"/>
                  <a:pt x="2213372" y="363879"/>
                </a:cubicBezTo>
                <a:close/>
                <a:moveTo>
                  <a:pt x="2185125" y="363879"/>
                </a:moveTo>
                <a:cubicBezTo>
                  <a:pt x="2190582" y="363879"/>
                  <a:pt x="2195006" y="368302"/>
                  <a:pt x="2195006" y="373759"/>
                </a:cubicBezTo>
                <a:cubicBezTo>
                  <a:pt x="2195006" y="379216"/>
                  <a:pt x="2190582" y="383640"/>
                  <a:pt x="2185125" y="383640"/>
                </a:cubicBezTo>
                <a:cubicBezTo>
                  <a:pt x="2179669" y="383640"/>
                  <a:pt x="2175245" y="379216"/>
                  <a:pt x="2175245" y="373759"/>
                </a:cubicBezTo>
                <a:cubicBezTo>
                  <a:pt x="2175245" y="368302"/>
                  <a:pt x="2179669" y="363879"/>
                  <a:pt x="2185125" y="363879"/>
                </a:cubicBezTo>
                <a:close/>
                <a:moveTo>
                  <a:pt x="2156881" y="363879"/>
                </a:moveTo>
                <a:cubicBezTo>
                  <a:pt x="2162338" y="363879"/>
                  <a:pt x="2166762" y="368302"/>
                  <a:pt x="2166762" y="373759"/>
                </a:cubicBezTo>
                <a:cubicBezTo>
                  <a:pt x="2166762" y="379216"/>
                  <a:pt x="2162338" y="383640"/>
                  <a:pt x="2156881" y="383640"/>
                </a:cubicBezTo>
                <a:cubicBezTo>
                  <a:pt x="2151424" y="383640"/>
                  <a:pt x="2147000" y="379216"/>
                  <a:pt x="2147000" y="373759"/>
                </a:cubicBezTo>
                <a:cubicBezTo>
                  <a:pt x="2147000" y="368302"/>
                  <a:pt x="2151424" y="363879"/>
                  <a:pt x="2156881" y="363879"/>
                </a:cubicBezTo>
                <a:close/>
                <a:moveTo>
                  <a:pt x="2128634" y="363879"/>
                </a:moveTo>
                <a:cubicBezTo>
                  <a:pt x="2134091" y="363879"/>
                  <a:pt x="2138515" y="368302"/>
                  <a:pt x="2138515" y="373759"/>
                </a:cubicBezTo>
                <a:cubicBezTo>
                  <a:pt x="2138515" y="379216"/>
                  <a:pt x="2134091" y="383640"/>
                  <a:pt x="2128634" y="383640"/>
                </a:cubicBezTo>
                <a:cubicBezTo>
                  <a:pt x="2123178" y="383640"/>
                  <a:pt x="2118754" y="379216"/>
                  <a:pt x="2118754" y="373759"/>
                </a:cubicBezTo>
                <a:cubicBezTo>
                  <a:pt x="2118754" y="368302"/>
                  <a:pt x="2123178" y="363879"/>
                  <a:pt x="2128634" y="363879"/>
                </a:cubicBezTo>
                <a:close/>
                <a:moveTo>
                  <a:pt x="2100390" y="363879"/>
                </a:moveTo>
                <a:cubicBezTo>
                  <a:pt x="2105846" y="363879"/>
                  <a:pt x="2110270" y="368302"/>
                  <a:pt x="2110270" y="373759"/>
                </a:cubicBezTo>
                <a:cubicBezTo>
                  <a:pt x="2110270" y="379216"/>
                  <a:pt x="2105846" y="383640"/>
                  <a:pt x="2100390" y="383640"/>
                </a:cubicBezTo>
                <a:cubicBezTo>
                  <a:pt x="2094933" y="383640"/>
                  <a:pt x="2090509" y="379216"/>
                  <a:pt x="2090509" y="373759"/>
                </a:cubicBezTo>
                <a:cubicBezTo>
                  <a:pt x="2090509" y="368302"/>
                  <a:pt x="2094933" y="363879"/>
                  <a:pt x="2100390" y="363879"/>
                </a:cubicBezTo>
                <a:close/>
                <a:moveTo>
                  <a:pt x="2072144" y="363879"/>
                </a:moveTo>
                <a:cubicBezTo>
                  <a:pt x="2077601" y="363879"/>
                  <a:pt x="2082024" y="368302"/>
                  <a:pt x="2082024" y="373759"/>
                </a:cubicBezTo>
                <a:cubicBezTo>
                  <a:pt x="2082024" y="379216"/>
                  <a:pt x="2077601" y="383640"/>
                  <a:pt x="2072144" y="383640"/>
                </a:cubicBezTo>
                <a:cubicBezTo>
                  <a:pt x="2066687" y="383640"/>
                  <a:pt x="2062263" y="379216"/>
                  <a:pt x="2062263" y="373759"/>
                </a:cubicBezTo>
                <a:cubicBezTo>
                  <a:pt x="2062263" y="368302"/>
                  <a:pt x="2066687" y="363879"/>
                  <a:pt x="2072144" y="363879"/>
                </a:cubicBezTo>
                <a:close/>
                <a:moveTo>
                  <a:pt x="2043899" y="363879"/>
                </a:moveTo>
                <a:cubicBezTo>
                  <a:pt x="2049356" y="363879"/>
                  <a:pt x="2053779" y="368302"/>
                  <a:pt x="2053779" y="373759"/>
                </a:cubicBezTo>
                <a:cubicBezTo>
                  <a:pt x="2053779" y="379216"/>
                  <a:pt x="2049356" y="383640"/>
                  <a:pt x="2043899" y="383640"/>
                </a:cubicBezTo>
                <a:cubicBezTo>
                  <a:pt x="2038442" y="383640"/>
                  <a:pt x="2034018" y="379216"/>
                  <a:pt x="2034018" y="373759"/>
                </a:cubicBezTo>
                <a:cubicBezTo>
                  <a:pt x="2034018" y="368302"/>
                  <a:pt x="2038442" y="363879"/>
                  <a:pt x="2043899" y="363879"/>
                </a:cubicBezTo>
                <a:close/>
                <a:moveTo>
                  <a:pt x="2015653" y="363879"/>
                </a:moveTo>
                <a:cubicBezTo>
                  <a:pt x="2021109" y="363879"/>
                  <a:pt x="2025533" y="368302"/>
                  <a:pt x="2025533" y="373759"/>
                </a:cubicBezTo>
                <a:cubicBezTo>
                  <a:pt x="2025533" y="379216"/>
                  <a:pt x="2021109" y="383640"/>
                  <a:pt x="2015653" y="383640"/>
                </a:cubicBezTo>
                <a:cubicBezTo>
                  <a:pt x="2010196" y="383640"/>
                  <a:pt x="2005772" y="379216"/>
                  <a:pt x="2005772" y="373759"/>
                </a:cubicBezTo>
                <a:cubicBezTo>
                  <a:pt x="2005772" y="368302"/>
                  <a:pt x="2010196" y="363879"/>
                  <a:pt x="2015653" y="363879"/>
                </a:cubicBezTo>
                <a:close/>
                <a:moveTo>
                  <a:pt x="1987408" y="363879"/>
                </a:moveTo>
                <a:cubicBezTo>
                  <a:pt x="1992865" y="363879"/>
                  <a:pt x="1997288" y="368302"/>
                  <a:pt x="1997288" y="373759"/>
                </a:cubicBezTo>
                <a:cubicBezTo>
                  <a:pt x="1997288" y="379216"/>
                  <a:pt x="1992865" y="383640"/>
                  <a:pt x="1987408" y="383640"/>
                </a:cubicBezTo>
                <a:cubicBezTo>
                  <a:pt x="1981951" y="383640"/>
                  <a:pt x="1977527" y="379216"/>
                  <a:pt x="1977527" y="373759"/>
                </a:cubicBezTo>
                <a:cubicBezTo>
                  <a:pt x="1977527" y="368302"/>
                  <a:pt x="1981951" y="363879"/>
                  <a:pt x="1987408" y="363879"/>
                </a:cubicBezTo>
                <a:close/>
                <a:moveTo>
                  <a:pt x="1959162" y="363879"/>
                </a:moveTo>
                <a:cubicBezTo>
                  <a:pt x="1964618" y="363879"/>
                  <a:pt x="1969042" y="368302"/>
                  <a:pt x="1969042" y="373759"/>
                </a:cubicBezTo>
                <a:cubicBezTo>
                  <a:pt x="1969042" y="379216"/>
                  <a:pt x="1964618" y="383640"/>
                  <a:pt x="1959162" y="383640"/>
                </a:cubicBezTo>
                <a:cubicBezTo>
                  <a:pt x="1953705" y="383640"/>
                  <a:pt x="1949281" y="379216"/>
                  <a:pt x="1949281" y="373759"/>
                </a:cubicBezTo>
                <a:cubicBezTo>
                  <a:pt x="1949281" y="368302"/>
                  <a:pt x="1953705" y="363879"/>
                  <a:pt x="1959162" y="363879"/>
                </a:cubicBezTo>
                <a:close/>
                <a:moveTo>
                  <a:pt x="1930917" y="363879"/>
                </a:moveTo>
                <a:cubicBezTo>
                  <a:pt x="1936374" y="363879"/>
                  <a:pt x="1940797" y="368302"/>
                  <a:pt x="1940797" y="373759"/>
                </a:cubicBezTo>
                <a:cubicBezTo>
                  <a:pt x="1940797" y="379216"/>
                  <a:pt x="1936374" y="383640"/>
                  <a:pt x="1930917" y="383640"/>
                </a:cubicBezTo>
                <a:cubicBezTo>
                  <a:pt x="1925460" y="383640"/>
                  <a:pt x="1921036" y="379216"/>
                  <a:pt x="1921036" y="373759"/>
                </a:cubicBezTo>
                <a:cubicBezTo>
                  <a:pt x="1921036" y="368302"/>
                  <a:pt x="1925460" y="363879"/>
                  <a:pt x="1930917" y="363879"/>
                </a:cubicBezTo>
                <a:close/>
                <a:moveTo>
                  <a:pt x="1902671" y="363879"/>
                </a:moveTo>
                <a:cubicBezTo>
                  <a:pt x="1908127" y="363879"/>
                  <a:pt x="1912551" y="368302"/>
                  <a:pt x="1912551" y="373759"/>
                </a:cubicBezTo>
                <a:cubicBezTo>
                  <a:pt x="1912551" y="379216"/>
                  <a:pt x="1908127" y="383640"/>
                  <a:pt x="1902671" y="383640"/>
                </a:cubicBezTo>
                <a:cubicBezTo>
                  <a:pt x="1897214" y="383640"/>
                  <a:pt x="1892790" y="379216"/>
                  <a:pt x="1892790" y="373759"/>
                </a:cubicBezTo>
                <a:cubicBezTo>
                  <a:pt x="1892790" y="368302"/>
                  <a:pt x="1897214" y="363879"/>
                  <a:pt x="1902671" y="363879"/>
                </a:cubicBezTo>
                <a:close/>
                <a:moveTo>
                  <a:pt x="1874426" y="363879"/>
                </a:moveTo>
                <a:cubicBezTo>
                  <a:pt x="1879883" y="363879"/>
                  <a:pt x="1884306" y="368302"/>
                  <a:pt x="1884306" y="373759"/>
                </a:cubicBezTo>
                <a:cubicBezTo>
                  <a:pt x="1884306" y="379216"/>
                  <a:pt x="1879883" y="383640"/>
                  <a:pt x="1874426" y="383640"/>
                </a:cubicBezTo>
                <a:cubicBezTo>
                  <a:pt x="1868969" y="383640"/>
                  <a:pt x="1864545" y="379216"/>
                  <a:pt x="1864545" y="373759"/>
                </a:cubicBezTo>
                <a:cubicBezTo>
                  <a:pt x="1864545" y="368302"/>
                  <a:pt x="1868969" y="363879"/>
                  <a:pt x="1874426" y="363879"/>
                </a:cubicBezTo>
                <a:close/>
                <a:moveTo>
                  <a:pt x="1846180" y="363879"/>
                </a:moveTo>
                <a:cubicBezTo>
                  <a:pt x="1851636" y="363879"/>
                  <a:pt x="1856060" y="368302"/>
                  <a:pt x="1856060" y="373759"/>
                </a:cubicBezTo>
                <a:cubicBezTo>
                  <a:pt x="1856060" y="379216"/>
                  <a:pt x="1851636" y="383640"/>
                  <a:pt x="1846180" y="383640"/>
                </a:cubicBezTo>
                <a:cubicBezTo>
                  <a:pt x="1840723" y="383640"/>
                  <a:pt x="1836299" y="379216"/>
                  <a:pt x="1836299" y="373759"/>
                </a:cubicBezTo>
                <a:cubicBezTo>
                  <a:pt x="1836299" y="368302"/>
                  <a:pt x="1840723" y="363879"/>
                  <a:pt x="1846180" y="363879"/>
                </a:cubicBezTo>
                <a:close/>
                <a:moveTo>
                  <a:pt x="1817935" y="363879"/>
                </a:moveTo>
                <a:cubicBezTo>
                  <a:pt x="1823392" y="363879"/>
                  <a:pt x="1827815" y="368302"/>
                  <a:pt x="1827815" y="373759"/>
                </a:cubicBezTo>
                <a:cubicBezTo>
                  <a:pt x="1827815" y="379216"/>
                  <a:pt x="1823392" y="383640"/>
                  <a:pt x="1817935" y="383640"/>
                </a:cubicBezTo>
                <a:cubicBezTo>
                  <a:pt x="1812478" y="383640"/>
                  <a:pt x="1808054" y="379216"/>
                  <a:pt x="1808054" y="373759"/>
                </a:cubicBezTo>
                <a:cubicBezTo>
                  <a:pt x="1808054" y="368302"/>
                  <a:pt x="1812478" y="363879"/>
                  <a:pt x="1817935" y="363879"/>
                </a:cubicBezTo>
                <a:close/>
                <a:moveTo>
                  <a:pt x="1789689" y="363879"/>
                </a:moveTo>
                <a:cubicBezTo>
                  <a:pt x="1795146" y="363879"/>
                  <a:pt x="1799569" y="368302"/>
                  <a:pt x="1799569" y="373759"/>
                </a:cubicBezTo>
                <a:cubicBezTo>
                  <a:pt x="1799569" y="379216"/>
                  <a:pt x="1795146" y="383640"/>
                  <a:pt x="1789689" y="383640"/>
                </a:cubicBezTo>
                <a:cubicBezTo>
                  <a:pt x="1784232" y="383640"/>
                  <a:pt x="1779808" y="379216"/>
                  <a:pt x="1779808" y="373759"/>
                </a:cubicBezTo>
                <a:cubicBezTo>
                  <a:pt x="1779808" y="368302"/>
                  <a:pt x="1784232" y="363879"/>
                  <a:pt x="1789689" y="363879"/>
                </a:cubicBezTo>
                <a:close/>
                <a:moveTo>
                  <a:pt x="1761443" y="363879"/>
                </a:moveTo>
                <a:cubicBezTo>
                  <a:pt x="1766900" y="363879"/>
                  <a:pt x="1771324" y="368302"/>
                  <a:pt x="1771324" y="373759"/>
                </a:cubicBezTo>
                <a:cubicBezTo>
                  <a:pt x="1771324" y="379216"/>
                  <a:pt x="1766900" y="383640"/>
                  <a:pt x="1761443" y="383640"/>
                </a:cubicBezTo>
                <a:cubicBezTo>
                  <a:pt x="1755986" y="383640"/>
                  <a:pt x="1751563" y="379216"/>
                  <a:pt x="1751563" y="373759"/>
                </a:cubicBezTo>
                <a:cubicBezTo>
                  <a:pt x="1751563" y="368302"/>
                  <a:pt x="1755986" y="363879"/>
                  <a:pt x="1761443" y="363879"/>
                </a:cubicBezTo>
                <a:close/>
                <a:moveTo>
                  <a:pt x="1733198" y="363879"/>
                </a:moveTo>
                <a:cubicBezTo>
                  <a:pt x="1738654" y="363879"/>
                  <a:pt x="1743078" y="368302"/>
                  <a:pt x="1743078" y="373759"/>
                </a:cubicBezTo>
                <a:cubicBezTo>
                  <a:pt x="1743078" y="379216"/>
                  <a:pt x="1738654" y="383640"/>
                  <a:pt x="1733198" y="383640"/>
                </a:cubicBezTo>
                <a:cubicBezTo>
                  <a:pt x="1727741" y="383640"/>
                  <a:pt x="1723317" y="379216"/>
                  <a:pt x="1723317" y="373759"/>
                </a:cubicBezTo>
                <a:cubicBezTo>
                  <a:pt x="1723317" y="368302"/>
                  <a:pt x="1727741" y="363879"/>
                  <a:pt x="1733198" y="363879"/>
                </a:cubicBezTo>
                <a:close/>
                <a:moveTo>
                  <a:pt x="1704953" y="363879"/>
                </a:moveTo>
                <a:cubicBezTo>
                  <a:pt x="1710409" y="363879"/>
                  <a:pt x="1714833" y="368302"/>
                  <a:pt x="1714833" y="373759"/>
                </a:cubicBezTo>
                <a:cubicBezTo>
                  <a:pt x="1714833" y="379216"/>
                  <a:pt x="1710409" y="383640"/>
                  <a:pt x="1704953" y="383640"/>
                </a:cubicBezTo>
                <a:cubicBezTo>
                  <a:pt x="1699496" y="383640"/>
                  <a:pt x="1695073" y="379216"/>
                  <a:pt x="1695073" y="373759"/>
                </a:cubicBezTo>
                <a:cubicBezTo>
                  <a:pt x="1695073" y="368302"/>
                  <a:pt x="1699496" y="363879"/>
                  <a:pt x="1704953" y="363879"/>
                </a:cubicBezTo>
                <a:close/>
                <a:moveTo>
                  <a:pt x="1676708" y="363879"/>
                </a:moveTo>
                <a:cubicBezTo>
                  <a:pt x="1682164" y="363879"/>
                  <a:pt x="1686588" y="368302"/>
                  <a:pt x="1686588" y="373759"/>
                </a:cubicBezTo>
                <a:cubicBezTo>
                  <a:pt x="1686588" y="379216"/>
                  <a:pt x="1682164" y="383640"/>
                  <a:pt x="1676708" y="383640"/>
                </a:cubicBezTo>
                <a:cubicBezTo>
                  <a:pt x="1671251" y="383640"/>
                  <a:pt x="1666827" y="379216"/>
                  <a:pt x="1666827" y="373759"/>
                </a:cubicBezTo>
                <a:cubicBezTo>
                  <a:pt x="1666827" y="368302"/>
                  <a:pt x="1671251" y="363879"/>
                  <a:pt x="1676708" y="363879"/>
                </a:cubicBezTo>
                <a:close/>
                <a:moveTo>
                  <a:pt x="1648462" y="363879"/>
                </a:moveTo>
                <a:cubicBezTo>
                  <a:pt x="1653919" y="363879"/>
                  <a:pt x="1658342" y="368302"/>
                  <a:pt x="1658342" y="373759"/>
                </a:cubicBezTo>
                <a:cubicBezTo>
                  <a:pt x="1658342" y="379216"/>
                  <a:pt x="1653919" y="383640"/>
                  <a:pt x="1648462" y="383640"/>
                </a:cubicBezTo>
                <a:cubicBezTo>
                  <a:pt x="1643005" y="383640"/>
                  <a:pt x="1638581" y="379216"/>
                  <a:pt x="1638581" y="373759"/>
                </a:cubicBezTo>
                <a:cubicBezTo>
                  <a:pt x="1638581" y="368302"/>
                  <a:pt x="1643005" y="363879"/>
                  <a:pt x="1648462" y="363879"/>
                </a:cubicBezTo>
                <a:close/>
                <a:moveTo>
                  <a:pt x="1620217" y="363879"/>
                </a:moveTo>
                <a:cubicBezTo>
                  <a:pt x="1625673" y="363879"/>
                  <a:pt x="1630097" y="368302"/>
                  <a:pt x="1630097" y="373759"/>
                </a:cubicBezTo>
                <a:cubicBezTo>
                  <a:pt x="1630097" y="379216"/>
                  <a:pt x="1625673" y="383640"/>
                  <a:pt x="1620217" y="383640"/>
                </a:cubicBezTo>
                <a:cubicBezTo>
                  <a:pt x="1614760" y="383640"/>
                  <a:pt x="1610336" y="379216"/>
                  <a:pt x="1610336" y="373759"/>
                </a:cubicBezTo>
                <a:cubicBezTo>
                  <a:pt x="1610336" y="368302"/>
                  <a:pt x="1614760" y="363879"/>
                  <a:pt x="1620217" y="363879"/>
                </a:cubicBezTo>
                <a:close/>
                <a:moveTo>
                  <a:pt x="1591998" y="363879"/>
                </a:moveTo>
                <a:cubicBezTo>
                  <a:pt x="1597455" y="363879"/>
                  <a:pt x="1601878" y="368302"/>
                  <a:pt x="1601878" y="373759"/>
                </a:cubicBezTo>
                <a:cubicBezTo>
                  <a:pt x="1601878" y="379216"/>
                  <a:pt x="1597455" y="383640"/>
                  <a:pt x="1591998" y="383640"/>
                </a:cubicBezTo>
                <a:cubicBezTo>
                  <a:pt x="1586541" y="383640"/>
                  <a:pt x="1582117" y="379216"/>
                  <a:pt x="1582117" y="373759"/>
                </a:cubicBezTo>
                <a:cubicBezTo>
                  <a:pt x="1582117" y="368302"/>
                  <a:pt x="1586541" y="363879"/>
                  <a:pt x="1591998" y="363879"/>
                </a:cubicBezTo>
                <a:close/>
                <a:moveTo>
                  <a:pt x="1563760" y="363879"/>
                </a:moveTo>
                <a:cubicBezTo>
                  <a:pt x="1569217" y="363879"/>
                  <a:pt x="1573640" y="368302"/>
                  <a:pt x="1573640" y="373759"/>
                </a:cubicBezTo>
                <a:cubicBezTo>
                  <a:pt x="1573640" y="379216"/>
                  <a:pt x="1569217" y="383640"/>
                  <a:pt x="1563760" y="383640"/>
                </a:cubicBezTo>
                <a:cubicBezTo>
                  <a:pt x="1558303" y="383640"/>
                  <a:pt x="1553879" y="379216"/>
                  <a:pt x="1553879" y="373759"/>
                </a:cubicBezTo>
                <a:cubicBezTo>
                  <a:pt x="1553879" y="368302"/>
                  <a:pt x="1558303" y="363879"/>
                  <a:pt x="1563760" y="363879"/>
                </a:cubicBezTo>
                <a:close/>
                <a:moveTo>
                  <a:pt x="1535515" y="363879"/>
                </a:moveTo>
                <a:cubicBezTo>
                  <a:pt x="1540972" y="363879"/>
                  <a:pt x="1545396" y="368302"/>
                  <a:pt x="1545396" y="373759"/>
                </a:cubicBezTo>
                <a:cubicBezTo>
                  <a:pt x="1545396" y="379216"/>
                  <a:pt x="1540972" y="383640"/>
                  <a:pt x="1535515" y="383640"/>
                </a:cubicBezTo>
                <a:cubicBezTo>
                  <a:pt x="1530058" y="383640"/>
                  <a:pt x="1525634" y="379216"/>
                  <a:pt x="1525634" y="373759"/>
                </a:cubicBezTo>
                <a:cubicBezTo>
                  <a:pt x="1525634" y="368302"/>
                  <a:pt x="1530058" y="363879"/>
                  <a:pt x="1535515" y="363879"/>
                </a:cubicBezTo>
                <a:close/>
                <a:moveTo>
                  <a:pt x="1507269" y="363879"/>
                </a:moveTo>
                <a:cubicBezTo>
                  <a:pt x="1512726" y="363879"/>
                  <a:pt x="1517149" y="368302"/>
                  <a:pt x="1517149" y="373759"/>
                </a:cubicBezTo>
                <a:cubicBezTo>
                  <a:pt x="1517149" y="379216"/>
                  <a:pt x="1512726" y="383640"/>
                  <a:pt x="1507269" y="383640"/>
                </a:cubicBezTo>
                <a:cubicBezTo>
                  <a:pt x="1501812" y="383640"/>
                  <a:pt x="1497388" y="379216"/>
                  <a:pt x="1497388" y="373759"/>
                </a:cubicBezTo>
                <a:cubicBezTo>
                  <a:pt x="1497388" y="368302"/>
                  <a:pt x="1501812" y="363879"/>
                  <a:pt x="1507269" y="363879"/>
                </a:cubicBezTo>
                <a:close/>
                <a:moveTo>
                  <a:pt x="1479024" y="363879"/>
                </a:moveTo>
                <a:cubicBezTo>
                  <a:pt x="1484481" y="363879"/>
                  <a:pt x="1488905" y="368302"/>
                  <a:pt x="1488905" y="373759"/>
                </a:cubicBezTo>
                <a:cubicBezTo>
                  <a:pt x="1488905" y="379216"/>
                  <a:pt x="1484481" y="383640"/>
                  <a:pt x="1479024" y="383640"/>
                </a:cubicBezTo>
                <a:cubicBezTo>
                  <a:pt x="1473567" y="383640"/>
                  <a:pt x="1469143" y="379216"/>
                  <a:pt x="1469143" y="373759"/>
                </a:cubicBezTo>
                <a:cubicBezTo>
                  <a:pt x="1469143" y="368302"/>
                  <a:pt x="1473567" y="363879"/>
                  <a:pt x="1479024" y="363879"/>
                </a:cubicBezTo>
                <a:close/>
                <a:moveTo>
                  <a:pt x="1450778" y="363879"/>
                </a:moveTo>
                <a:cubicBezTo>
                  <a:pt x="1456235" y="363879"/>
                  <a:pt x="1460658" y="368302"/>
                  <a:pt x="1460658" y="373759"/>
                </a:cubicBezTo>
                <a:cubicBezTo>
                  <a:pt x="1460658" y="379216"/>
                  <a:pt x="1456235" y="383640"/>
                  <a:pt x="1450778" y="383640"/>
                </a:cubicBezTo>
                <a:cubicBezTo>
                  <a:pt x="1445321" y="383640"/>
                  <a:pt x="1440897" y="379216"/>
                  <a:pt x="1440897" y="373759"/>
                </a:cubicBezTo>
                <a:cubicBezTo>
                  <a:pt x="1440897" y="368302"/>
                  <a:pt x="1445321" y="363879"/>
                  <a:pt x="1450778" y="363879"/>
                </a:cubicBezTo>
                <a:close/>
                <a:moveTo>
                  <a:pt x="1422533" y="363879"/>
                </a:moveTo>
                <a:cubicBezTo>
                  <a:pt x="1427990" y="363879"/>
                  <a:pt x="1432414" y="368302"/>
                  <a:pt x="1432414" y="373759"/>
                </a:cubicBezTo>
                <a:cubicBezTo>
                  <a:pt x="1432414" y="379216"/>
                  <a:pt x="1427990" y="383640"/>
                  <a:pt x="1422533" y="383640"/>
                </a:cubicBezTo>
                <a:cubicBezTo>
                  <a:pt x="1417076" y="383640"/>
                  <a:pt x="1412653" y="379216"/>
                  <a:pt x="1412653" y="373759"/>
                </a:cubicBezTo>
                <a:cubicBezTo>
                  <a:pt x="1412653" y="368302"/>
                  <a:pt x="1417076" y="363879"/>
                  <a:pt x="1422533" y="363879"/>
                </a:cubicBezTo>
                <a:close/>
                <a:moveTo>
                  <a:pt x="1394287" y="363879"/>
                </a:moveTo>
                <a:cubicBezTo>
                  <a:pt x="1399744" y="363879"/>
                  <a:pt x="1404167" y="368302"/>
                  <a:pt x="1404167" y="373759"/>
                </a:cubicBezTo>
                <a:cubicBezTo>
                  <a:pt x="1404167" y="379216"/>
                  <a:pt x="1399744" y="383640"/>
                  <a:pt x="1394287" y="383640"/>
                </a:cubicBezTo>
                <a:cubicBezTo>
                  <a:pt x="1388830" y="383640"/>
                  <a:pt x="1384406" y="379216"/>
                  <a:pt x="1384406" y="373759"/>
                </a:cubicBezTo>
                <a:cubicBezTo>
                  <a:pt x="1384406" y="368302"/>
                  <a:pt x="1388830" y="363879"/>
                  <a:pt x="1394287" y="363879"/>
                </a:cubicBezTo>
                <a:close/>
                <a:moveTo>
                  <a:pt x="1366042" y="363879"/>
                </a:moveTo>
                <a:cubicBezTo>
                  <a:pt x="1371499" y="363879"/>
                  <a:pt x="1375923" y="368302"/>
                  <a:pt x="1375923" y="373759"/>
                </a:cubicBezTo>
                <a:cubicBezTo>
                  <a:pt x="1375923" y="379216"/>
                  <a:pt x="1371499" y="383640"/>
                  <a:pt x="1366042" y="383640"/>
                </a:cubicBezTo>
                <a:cubicBezTo>
                  <a:pt x="1360585" y="383640"/>
                  <a:pt x="1356162" y="379216"/>
                  <a:pt x="1356162" y="373759"/>
                </a:cubicBezTo>
                <a:cubicBezTo>
                  <a:pt x="1356162" y="368302"/>
                  <a:pt x="1360585" y="363879"/>
                  <a:pt x="1366042" y="363879"/>
                </a:cubicBezTo>
                <a:close/>
                <a:moveTo>
                  <a:pt x="1337796" y="363879"/>
                </a:moveTo>
                <a:cubicBezTo>
                  <a:pt x="1343253" y="363879"/>
                  <a:pt x="1347676" y="368302"/>
                  <a:pt x="1347676" y="373759"/>
                </a:cubicBezTo>
                <a:cubicBezTo>
                  <a:pt x="1347676" y="379216"/>
                  <a:pt x="1343253" y="383640"/>
                  <a:pt x="1337796" y="383640"/>
                </a:cubicBezTo>
                <a:cubicBezTo>
                  <a:pt x="1332339" y="383640"/>
                  <a:pt x="1327915" y="379216"/>
                  <a:pt x="1327915" y="373759"/>
                </a:cubicBezTo>
                <a:cubicBezTo>
                  <a:pt x="1327915" y="368302"/>
                  <a:pt x="1332339" y="363879"/>
                  <a:pt x="1337796" y="363879"/>
                </a:cubicBezTo>
                <a:close/>
                <a:moveTo>
                  <a:pt x="1309551" y="363879"/>
                </a:moveTo>
                <a:cubicBezTo>
                  <a:pt x="1315008" y="363879"/>
                  <a:pt x="1319432" y="368302"/>
                  <a:pt x="1319432" y="373759"/>
                </a:cubicBezTo>
                <a:cubicBezTo>
                  <a:pt x="1319432" y="379216"/>
                  <a:pt x="1315008" y="383640"/>
                  <a:pt x="1309551" y="383640"/>
                </a:cubicBezTo>
                <a:cubicBezTo>
                  <a:pt x="1304094" y="383640"/>
                  <a:pt x="1299671" y="379216"/>
                  <a:pt x="1299671" y="373759"/>
                </a:cubicBezTo>
                <a:cubicBezTo>
                  <a:pt x="1299671" y="368302"/>
                  <a:pt x="1304094" y="363879"/>
                  <a:pt x="1309551" y="363879"/>
                </a:cubicBezTo>
                <a:close/>
                <a:moveTo>
                  <a:pt x="1281305" y="363879"/>
                </a:moveTo>
                <a:cubicBezTo>
                  <a:pt x="1286762" y="363879"/>
                  <a:pt x="1291185" y="368302"/>
                  <a:pt x="1291185" y="373759"/>
                </a:cubicBezTo>
                <a:cubicBezTo>
                  <a:pt x="1291185" y="379216"/>
                  <a:pt x="1286762" y="383640"/>
                  <a:pt x="1281305" y="383640"/>
                </a:cubicBezTo>
                <a:cubicBezTo>
                  <a:pt x="1275848" y="383640"/>
                  <a:pt x="1271424" y="379216"/>
                  <a:pt x="1271424" y="373759"/>
                </a:cubicBezTo>
                <a:cubicBezTo>
                  <a:pt x="1271424" y="368302"/>
                  <a:pt x="1275848" y="363879"/>
                  <a:pt x="1281305" y="363879"/>
                </a:cubicBezTo>
                <a:close/>
                <a:moveTo>
                  <a:pt x="1253060" y="363879"/>
                </a:moveTo>
                <a:cubicBezTo>
                  <a:pt x="1258517" y="363879"/>
                  <a:pt x="1262941" y="368302"/>
                  <a:pt x="1262941" y="373759"/>
                </a:cubicBezTo>
                <a:cubicBezTo>
                  <a:pt x="1262941" y="379216"/>
                  <a:pt x="1258517" y="383640"/>
                  <a:pt x="1253060" y="383640"/>
                </a:cubicBezTo>
                <a:cubicBezTo>
                  <a:pt x="1247603" y="383640"/>
                  <a:pt x="1243180" y="379216"/>
                  <a:pt x="1243180" y="373759"/>
                </a:cubicBezTo>
                <a:cubicBezTo>
                  <a:pt x="1243180" y="368302"/>
                  <a:pt x="1247603" y="363879"/>
                  <a:pt x="1253060" y="363879"/>
                </a:cubicBezTo>
                <a:close/>
                <a:moveTo>
                  <a:pt x="1224814" y="363879"/>
                </a:moveTo>
                <a:cubicBezTo>
                  <a:pt x="1230271" y="363879"/>
                  <a:pt x="1234694" y="368302"/>
                  <a:pt x="1234694" y="373759"/>
                </a:cubicBezTo>
                <a:cubicBezTo>
                  <a:pt x="1234694" y="379216"/>
                  <a:pt x="1230271" y="383640"/>
                  <a:pt x="1224814" y="383640"/>
                </a:cubicBezTo>
                <a:cubicBezTo>
                  <a:pt x="1219357" y="383640"/>
                  <a:pt x="1214933" y="379216"/>
                  <a:pt x="1214933" y="373759"/>
                </a:cubicBezTo>
                <a:cubicBezTo>
                  <a:pt x="1214933" y="368302"/>
                  <a:pt x="1219357" y="363879"/>
                  <a:pt x="1224814" y="363879"/>
                </a:cubicBezTo>
                <a:close/>
                <a:moveTo>
                  <a:pt x="1196569" y="363879"/>
                </a:moveTo>
                <a:cubicBezTo>
                  <a:pt x="1202026" y="363879"/>
                  <a:pt x="1206450" y="368302"/>
                  <a:pt x="1206450" y="373759"/>
                </a:cubicBezTo>
                <a:cubicBezTo>
                  <a:pt x="1206450" y="379216"/>
                  <a:pt x="1202026" y="383640"/>
                  <a:pt x="1196569" y="383640"/>
                </a:cubicBezTo>
                <a:cubicBezTo>
                  <a:pt x="1191112" y="383640"/>
                  <a:pt x="1186688" y="379216"/>
                  <a:pt x="1186688" y="373759"/>
                </a:cubicBezTo>
                <a:cubicBezTo>
                  <a:pt x="1186688" y="368302"/>
                  <a:pt x="1191112" y="363879"/>
                  <a:pt x="1196569" y="363879"/>
                </a:cubicBezTo>
                <a:close/>
                <a:moveTo>
                  <a:pt x="1168323" y="363879"/>
                </a:moveTo>
                <a:cubicBezTo>
                  <a:pt x="1173780" y="363879"/>
                  <a:pt x="1178203" y="368302"/>
                  <a:pt x="1178203" y="373759"/>
                </a:cubicBezTo>
                <a:cubicBezTo>
                  <a:pt x="1178203" y="379216"/>
                  <a:pt x="1173780" y="383640"/>
                  <a:pt x="1168323" y="383640"/>
                </a:cubicBezTo>
                <a:cubicBezTo>
                  <a:pt x="1162866" y="383640"/>
                  <a:pt x="1158442" y="379216"/>
                  <a:pt x="1158442" y="373759"/>
                </a:cubicBezTo>
                <a:cubicBezTo>
                  <a:pt x="1158442" y="368302"/>
                  <a:pt x="1162866" y="363879"/>
                  <a:pt x="1168323" y="363879"/>
                </a:cubicBezTo>
                <a:close/>
                <a:moveTo>
                  <a:pt x="1140078" y="363879"/>
                </a:moveTo>
                <a:cubicBezTo>
                  <a:pt x="1145535" y="363879"/>
                  <a:pt x="1149959" y="368302"/>
                  <a:pt x="1149959" y="373759"/>
                </a:cubicBezTo>
                <a:cubicBezTo>
                  <a:pt x="1149959" y="379216"/>
                  <a:pt x="1145535" y="383640"/>
                  <a:pt x="1140078" y="383640"/>
                </a:cubicBezTo>
                <a:cubicBezTo>
                  <a:pt x="1134621" y="383640"/>
                  <a:pt x="1130197" y="379216"/>
                  <a:pt x="1130197" y="373759"/>
                </a:cubicBezTo>
                <a:cubicBezTo>
                  <a:pt x="1130197" y="368302"/>
                  <a:pt x="1134621" y="363879"/>
                  <a:pt x="1140078" y="363879"/>
                </a:cubicBezTo>
                <a:close/>
                <a:moveTo>
                  <a:pt x="1111832" y="363879"/>
                </a:moveTo>
                <a:cubicBezTo>
                  <a:pt x="1117289" y="363879"/>
                  <a:pt x="1121713" y="368302"/>
                  <a:pt x="1121713" y="373759"/>
                </a:cubicBezTo>
                <a:cubicBezTo>
                  <a:pt x="1121713" y="379216"/>
                  <a:pt x="1117289" y="383640"/>
                  <a:pt x="1111832" y="383640"/>
                </a:cubicBezTo>
                <a:cubicBezTo>
                  <a:pt x="1106375" y="383640"/>
                  <a:pt x="1101951" y="379216"/>
                  <a:pt x="1101951" y="373759"/>
                </a:cubicBezTo>
                <a:cubicBezTo>
                  <a:pt x="1101951" y="368302"/>
                  <a:pt x="1106375" y="363879"/>
                  <a:pt x="1111832" y="363879"/>
                </a:cubicBezTo>
                <a:close/>
                <a:moveTo>
                  <a:pt x="1083587" y="363879"/>
                </a:moveTo>
                <a:cubicBezTo>
                  <a:pt x="1089044" y="363879"/>
                  <a:pt x="1093468" y="368302"/>
                  <a:pt x="1093468" y="373759"/>
                </a:cubicBezTo>
                <a:cubicBezTo>
                  <a:pt x="1093468" y="379216"/>
                  <a:pt x="1089044" y="383640"/>
                  <a:pt x="1083587" y="383640"/>
                </a:cubicBezTo>
                <a:cubicBezTo>
                  <a:pt x="1078130" y="383640"/>
                  <a:pt x="1073707" y="379216"/>
                  <a:pt x="1073707" y="373759"/>
                </a:cubicBezTo>
                <a:cubicBezTo>
                  <a:pt x="1073707" y="368302"/>
                  <a:pt x="1078130" y="363879"/>
                  <a:pt x="1083587" y="363879"/>
                </a:cubicBezTo>
                <a:close/>
                <a:moveTo>
                  <a:pt x="1055341" y="363879"/>
                </a:moveTo>
                <a:cubicBezTo>
                  <a:pt x="1060798" y="363879"/>
                  <a:pt x="1065222" y="368302"/>
                  <a:pt x="1065222" y="373759"/>
                </a:cubicBezTo>
                <a:cubicBezTo>
                  <a:pt x="1065222" y="379216"/>
                  <a:pt x="1060798" y="383640"/>
                  <a:pt x="1055341" y="383640"/>
                </a:cubicBezTo>
                <a:cubicBezTo>
                  <a:pt x="1049884" y="383640"/>
                  <a:pt x="1045461" y="379216"/>
                  <a:pt x="1045461" y="373759"/>
                </a:cubicBezTo>
                <a:cubicBezTo>
                  <a:pt x="1045461" y="368302"/>
                  <a:pt x="1049884" y="363879"/>
                  <a:pt x="1055341" y="363879"/>
                </a:cubicBezTo>
                <a:close/>
                <a:moveTo>
                  <a:pt x="1027096" y="363879"/>
                </a:moveTo>
                <a:cubicBezTo>
                  <a:pt x="1032553" y="363879"/>
                  <a:pt x="1036977" y="368302"/>
                  <a:pt x="1036977" y="373759"/>
                </a:cubicBezTo>
                <a:cubicBezTo>
                  <a:pt x="1036977" y="379216"/>
                  <a:pt x="1032553" y="383640"/>
                  <a:pt x="1027096" y="383640"/>
                </a:cubicBezTo>
                <a:cubicBezTo>
                  <a:pt x="1021640" y="383640"/>
                  <a:pt x="1017216" y="379216"/>
                  <a:pt x="1017216" y="373759"/>
                </a:cubicBezTo>
                <a:cubicBezTo>
                  <a:pt x="1017216" y="368302"/>
                  <a:pt x="1021640" y="363879"/>
                  <a:pt x="1027096" y="363879"/>
                </a:cubicBezTo>
                <a:close/>
                <a:moveTo>
                  <a:pt x="998850" y="363879"/>
                </a:moveTo>
                <a:cubicBezTo>
                  <a:pt x="1004307" y="363879"/>
                  <a:pt x="1008731" y="368302"/>
                  <a:pt x="1008731" y="373759"/>
                </a:cubicBezTo>
                <a:cubicBezTo>
                  <a:pt x="1008731" y="379216"/>
                  <a:pt x="1004307" y="383640"/>
                  <a:pt x="998850" y="383640"/>
                </a:cubicBezTo>
                <a:cubicBezTo>
                  <a:pt x="993393" y="383640"/>
                  <a:pt x="988969" y="379216"/>
                  <a:pt x="988969" y="373759"/>
                </a:cubicBezTo>
                <a:cubicBezTo>
                  <a:pt x="988969" y="368302"/>
                  <a:pt x="993393" y="363879"/>
                  <a:pt x="998850" y="363879"/>
                </a:cubicBezTo>
                <a:close/>
                <a:moveTo>
                  <a:pt x="970605" y="363879"/>
                </a:moveTo>
                <a:cubicBezTo>
                  <a:pt x="976062" y="363879"/>
                  <a:pt x="980486" y="368302"/>
                  <a:pt x="980486" y="373759"/>
                </a:cubicBezTo>
                <a:cubicBezTo>
                  <a:pt x="980486" y="379216"/>
                  <a:pt x="976062" y="383640"/>
                  <a:pt x="970605" y="383640"/>
                </a:cubicBezTo>
                <a:cubicBezTo>
                  <a:pt x="965148" y="383640"/>
                  <a:pt x="960725" y="379216"/>
                  <a:pt x="960725" y="373759"/>
                </a:cubicBezTo>
                <a:cubicBezTo>
                  <a:pt x="960725" y="368302"/>
                  <a:pt x="965148" y="363879"/>
                  <a:pt x="970605" y="363879"/>
                </a:cubicBezTo>
                <a:close/>
                <a:moveTo>
                  <a:pt x="942359" y="363879"/>
                </a:moveTo>
                <a:cubicBezTo>
                  <a:pt x="947816" y="363879"/>
                  <a:pt x="952240" y="368302"/>
                  <a:pt x="952240" y="373759"/>
                </a:cubicBezTo>
                <a:cubicBezTo>
                  <a:pt x="952240" y="379216"/>
                  <a:pt x="947816" y="383640"/>
                  <a:pt x="942359" y="383640"/>
                </a:cubicBezTo>
                <a:cubicBezTo>
                  <a:pt x="936902" y="383640"/>
                  <a:pt x="932478" y="379216"/>
                  <a:pt x="932478" y="373759"/>
                </a:cubicBezTo>
                <a:cubicBezTo>
                  <a:pt x="932478" y="368302"/>
                  <a:pt x="936902" y="363879"/>
                  <a:pt x="942359" y="363879"/>
                </a:cubicBezTo>
                <a:close/>
                <a:moveTo>
                  <a:pt x="914114" y="363879"/>
                </a:moveTo>
                <a:cubicBezTo>
                  <a:pt x="919571" y="363879"/>
                  <a:pt x="923995" y="368302"/>
                  <a:pt x="923995" y="373759"/>
                </a:cubicBezTo>
                <a:cubicBezTo>
                  <a:pt x="923995" y="379216"/>
                  <a:pt x="919571" y="383640"/>
                  <a:pt x="914114" y="383640"/>
                </a:cubicBezTo>
                <a:cubicBezTo>
                  <a:pt x="908658" y="383640"/>
                  <a:pt x="904234" y="379216"/>
                  <a:pt x="904234" y="373759"/>
                </a:cubicBezTo>
                <a:cubicBezTo>
                  <a:pt x="904234" y="368302"/>
                  <a:pt x="908658" y="363879"/>
                  <a:pt x="914114" y="363879"/>
                </a:cubicBezTo>
                <a:close/>
                <a:moveTo>
                  <a:pt x="885868" y="363879"/>
                </a:moveTo>
                <a:cubicBezTo>
                  <a:pt x="891325" y="363879"/>
                  <a:pt x="895749" y="368302"/>
                  <a:pt x="895749" y="373759"/>
                </a:cubicBezTo>
                <a:cubicBezTo>
                  <a:pt x="895749" y="379216"/>
                  <a:pt x="891325" y="383640"/>
                  <a:pt x="885868" y="383640"/>
                </a:cubicBezTo>
                <a:cubicBezTo>
                  <a:pt x="880411" y="383640"/>
                  <a:pt x="875987" y="379216"/>
                  <a:pt x="875987" y="373759"/>
                </a:cubicBezTo>
                <a:cubicBezTo>
                  <a:pt x="875987" y="368302"/>
                  <a:pt x="880411" y="363879"/>
                  <a:pt x="885868" y="363879"/>
                </a:cubicBezTo>
                <a:close/>
                <a:moveTo>
                  <a:pt x="857623" y="363879"/>
                </a:moveTo>
                <a:cubicBezTo>
                  <a:pt x="863080" y="363879"/>
                  <a:pt x="867504" y="368302"/>
                  <a:pt x="867504" y="373759"/>
                </a:cubicBezTo>
                <a:cubicBezTo>
                  <a:pt x="867504" y="379216"/>
                  <a:pt x="863080" y="383640"/>
                  <a:pt x="857623" y="383640"/>
                </a:cubicBezTo>
                <a:cubicBezTo>
                  <a:pt x="852167" y="383640"/>
                  <a:pt x="847743" y="379216"/>
                  <a:pt x="847743" y="373759"/>
                </a:cubicBezTo>
                <a:cubicBezTo>
                  <a:pt x="847743" y="368302"/>
                  <a:pt x="852166" y="363879"/>
                  <a:pt x="857623" y="363879"/>
                </a:cubicBezTo>
                <a:close/>
                <a:moveTo>
                  <a:pt x="829377" y="363879"/>
                </a:moveTo>
                <a:cubicBezTo>
                  <a:pt x="834834" y="363879"/>
                  <a:pt x="839258" y="368302"/>
                  <a:pt x="839258" y="373759"/>
                </a:cubicBezTo>
                <a:cubicBezTo>
                  <a:pt x="839258" y="379216"/>
                  <a:pt x="834834" y="383640"/>
                  <a:pt x="829377" y="383640"/>
                </a:cubicBezTo>
                <a:cubicBezTo>
                  <a:pt x="823920" y="383640"/>
                  <a:pt x="819496" y="379216"/>
                  <a:pt x="819496" y="373759"/>
                </a:cubicBezTo>
                <a:cubicBezTo>
                  <a:pt x="819496" y="368302"/>
                  <a:pt x="823920" y="363879"/>
                  <a:pt x="829377" y="363879"/>
                </a:cubicBezTo>
                <a:close/>
                <a:moveTo>
                  <a:pt x="801132" y="363879"/>
                </a:moveTo>
                <a:cubicBezTo>
                  <a:pt x="806589" y="363879"/>
                  <a:pt x="811013" y="368302"/>
                  <a:pt x="811013" y="373759"/>
                </a:cubicBezTo>
                <a:cubicBezTo>
                  <a:pt x="811013" y="379216"/>
                  <a:pt x="806589" y="383640"/>
                  <a:pt x="801132" y="383640"/>
                </a:cubicBezTo>
                <a:cubicBezTo>
                  <a:pt x="795676" y="383640"/>
                  <a:pt x="791252" y="379216"/>
                  <a:pt x="791252" y="373759"/>
                </a:cubicBezTo>
                <a:cubicBezTo>
                  <a:pt x="791252" y="368302"/>
                  <a:pt x="795675" y="363879"/>
                  <a:pt x="801132" y="363879"/>
                </a:cubicBezTo>
                <a:close/>
                <a:moveTo>
                  <a:pt x="772886" y="363879"/>
                </a:moveTo>
                <a:cubicBezTo>
                  <a:pt x="778343" y="363879"/>
                  <a:pt x="782767" y="368302"/>
                  <a:pt x="782767" y="373759"/>
                </a:cubicBezTo>
                <a:cubicBezTo>
                  <a:pt x="782767" y="379216"/>
                  <a:pt x="778343" y="383640"/>
                  <a:pt x="772886" y="383640"/>
                </a:cubicBezTo>
                <a:cubicBezTo>
                  <a:pt x="767429" y="383640"/>
                  <a:pt x="763006" y="379216"/>
                  <a:pt x="763006" y="373759"/>
                </a:cubicBezTo>
                <a:cubicBezTo>
                  <a:pt x="763006" y="368302"/>
                  <a:pt x="767429" y="363879"/>
                  <a:pt x="772886" y="363879"/>
                </a:cubicBezTo>
                <a:close/>
                <a:moveTo>
                  <a:pt x="744642" y="363879"/>
                </a:moveTo>
                <a:cubicBezTo>
                  <a:pt x="750098" y="363879"/>
                  <a:pt x="754522" y="368302"/>
                  <a:pt x="754522" y="373759"/>
                </a:cubicBezTo>
                <a:cubicBezTo>
                  <a:pt x="754522" y="379216"/>
                  <a:pt x="750098" y="383640"/>
                  <a:pt x="744642" y="383640"/>
                </a:cubicBezTo>
                <a:cubicBezTo>
                  <a:pt x="739185" y="383640"/>
                  <a:pt x="734761" y="379216"/>
                  <a:pt x="734761" y="373759"/>
                </a:cubicBezTo>
                <a:cubicBezTo>
                  <a:pt x="734761" y="368302"/>
                  <a:pt x="739185" y="363879"/>
                  <a:pt x="744642" y="363879"/>
                </a:cubicBezTo>
                <a:close/>
                <a:moveTo>
                  <a:pt x="716395" y="363879"/>
                </a:moveTo>
                <a:cubicBezTo>
                  <a:pt x="721852" y="363879"/>
                  <a:pt x="726276" y="368302"/>
                  <a:pt x="726276" y="373759"/>
                </a:cubicBezTo>
                <a:cubicBezTo>
                  <a:pt x="726276" y="379216"/>
                  <a:pt x="721852" y="383640"/>
                  <a:pt x="716395" y="383640"/>
                </a:cubicBezTo>
                <a:cubicBezTo>
                  <a:pt x="710938" y="383640"/>
                  <a:pt x="706515" y="379216"/>
                  <a:pt x="706515" y="373759"/>
                </a:cubicBezTo>
                <a:cubicBezTo>
                  <a:pt x="706515" y="368302"/>
                  <a:pt x="710938" y="363879"/>
                  <a:pt x="716395" y="363879"/>
                </a:cubicBezTo>
                <a:close/>
                <a:moveTo>
                  <a:pt x="688151" y="363879"/>
                </a:moveTo>
                <a:cubicBezTo>
                  <a:pt x="693608" y="363879"/>
                  <a:pt x="698031" y="368302"/>
                  <a:pt x="698031" y="373759"/>
                </a:cubicBezTo>
                <a:cubicBezTo>
                  <a:pt x="698031" y="379216"/>
                  <a:pt x="693608" y="383640"/>
                  <a:pt x="688151" y="383640"/>
                </a:cubicBezTo>
                <a:cubicBezTo>
                  <a:pt x="682694" y="383640"/>
                  <a:pt x="678270" y="379216"/>
                  <a:pt x="678270" y="373759"/>
                </a:cubicBezTo>
                <a:cubicBezTo>
                  <a:pt x="678270" y="368302"/>
                  <a:pt x="682694" y="363879"/>
                  <a:pt x="688151" y="363879"/>
                </a:cubicBezTo>
                <a:close/>
                <a:moveTo>
                  <a:pt x="659904" y="363879"/>
                </a:moveTo>
                <a:cubicBezTo>
                  <a:pt x="665361" y="363879"/>
                  <a:pt x="669785" y="368302"/>
                  <a:pt x="669785" y="373759"/>
                </a:cubicBezTo>
                <a:cubicBezTo>
                  <a:pt x="669785" y="379216"/>
                  <a:pt x="665361" y="383640"/>
                  <a:pt x="659904" y="383640"/>
                </a:cubicBezTo>
                <a:cubicBezTo>
                  <a:pt x="654447" y="383640"/>
                  <a:pt x="650024" y="379216"/>
                  <a:pt x="650024" y="373759"/>
                </a:cubicBezTo>
                <a:cubicBezTo>
                  <a:pt x="650024" y="368302"/>
                  <a:pt x="654447" y="363879"/>
                  <a:pt x="659904" y="363879"/>
                </a:cubicBezTo>
                <a:close/>
                <a:moveTo>
                  <a:pt x="631660" y="363879"/>
                </a:moveTo>
                <a:cubicBezTo>
                  <a:pt x="637117" y="363879"/>
                  <a:pt x="641540" y="368302"/>
                  <a:pt x="641540" y="373759"/>
                </a:cubicBezTo>
                <a:cubicBezTo>
                  <a:pt x="641540" y="379216"/>
                  <a:pt x="637117" y="383640"/>
                  <a:pt x="631660" y="383640"/>
                </a:cubicBezTo>
                <a:cubicBezTo>
                  <a:pt x="626203" y="383640"/>
                  <a:pt x="621779" y="379216"/>
                  <a:pt x="621779" y="373759"/>
                </a:cubicBezTo>
                <a:cubicBezTo>
                  <a:pt x="621779" y="368302"/>
                  <a:pt x="626203" y="363879"/>
                  <a:pt x="631660" y="363879"/>
                </a:cubicBezTo>
                <a:close/>
                <a:moveTo>
                  <a:pt x="603413" y="363879"/>
                </a:moveTo>
                <a:cubicBezTo>
                  <a:pt x="608870" y="363879"/>
                  <a:pt x="613294" y="368302"/>
                  <a:pt x="613294" y="373759"/>
                </a:cubicBezTo>
                <a:cubicBezTo>
                  <a:pt x="613294" y="379216"/>
                  <a:pt x="608870" y="383640"/>
                  <a:pt x="603413" y="383640"/>
                </a:cubicBezTo>
                <a:cubicBezTo>
                  <a:pt x="597956" y="383640"/>
                  <a:pt x="593533" y="379216"/>
                  <a:pt x="593533" y="373759"/>
                </a:cubicBezTo>
                <a:cubicBezTo>
                  <a:pt x="593533" y="368302"/>
                  <a:pt x="597956" y="363879"/>
                  <a:pt x="603413" y="363879"/>
                </a:cubicBezTo>
                <a:close/>
                <a:moveTo>
                  <a:pt x="575169" y="363879"/>
                </a:moveTo>
                <a:cubicBezTo>
                  <a:pt x="580625" y="363879"/>
                  <a:pt x="585049" y="368302"/>
                  <a:pt x="585049" y="373759"/>
                </a:cubicBezTo>
                <a:cubicBezTo>
                  <a:pt x="585049" y="379216"/>
                  <a:pt x="580625" y="383640"/>
                  <a:pt x="575169" y="383640"/>
                </a:cubicBezTo>
                <a:cubicBezTo>
                  <a:pt x="569712" y="383640"/>
                  <a:pt x="565288" y="379216"/>
                  <a:pt x="565288" y="373759"/>
                </a:cubicBezTo>
                <a:cubicBezTo>
                  <a:pt x="565288" y="368302"/>
                  <a:pt x="569712" y="363879"/>
                  <a:pt x="575169" y="363879"/>
                </a:cubicBezTo>
                <a:close/>
                <a:moveTo>
                  <a:pt x="546922" y="363879"/>
                </a:moveTo>
                <a:cubicBezTo>
                  <a:pt x="552379" y="363879"/>
                  <a:pt x="556803" y="368302"/>
                  <a:pt x="556803" y="373759"/>
                </a:cubicBezTo>
                <a:cubicBezTo>
                  <a:pt x="556803" y="379216"/>
                  <a:pt x="552379" y="383640"/>
                  <a:pt x="546922" y="383640"/>
                </a:cubicBezTo>
                <a:cubicBezTo>
                  <a:pt x="541465" y="383640"/>
                  <a:pt x="537042" y="379216"/>
                  <a:pt x="537042" y="373759"/>
                </a:cubicBezTo>
                <a:cubicBezTo>
                  <a:pt x="537042" y="368302"/>
                  <a:pt x="541465" y="363879"/>
                  <a:pt x="546922" y="363879"/>
                </a:cubicBezTo>
                <a:close/>
                <a:moveTo>
                  <a:pt x="518678" y="363879"/>
                </a:moveTo>
                <a:cubicBezTo>
                  <a:pt x="524134" y="363879"/>
                  <a:pt x="528558" y="368302"/>
                  <a:pt x="528558" y="373759"/>
                </a:cubicBezTo>
                <a:cubicBezTo>
                  <a:pt x="528558" y="379216"/>
                  <a:pt x="524134" y="383640"/>
                  <a:pt x="518678" y="383640"/>
                </a:cubicBezTo>
                <a:cubicBezTo>
                  <a:pt x="513221" y="383640"/>
                  <a:pt x="508797" y="379216"/>
                  <a:pt x="508797" y="373759"/>
                </a:cubicBezTo>
                <a:cubicBezTo>
                  <a:pt x="508797" y="368302"/>
                  <a:pt x="513221" y="363879"/>
                  <a:pt x="518678" y="363879"/>
                </a:cubicBezTo>
                <a:close/>
                <a:moveTo>
                  <a:pt x="490431" y="363879"/>
                </a:moveTo>
                <a:cubicBezTo>
                  <a:pt x="495888" y="363879"/>
                  <a:pt x="500312" y="368302"/>
                  <a:pt x="500312" y="373759"/>
                </a:cubicBezTo>
                <a:cubicBezTo>
                  <a:pt x="500312" y="379216"/>
                  <a:pt x="495888" y="383640"/>
                  <a:pt x="490431" y="383640"/>
                </a:cubicBezTo>
                <a:cubicBezTo>
                  <a:pt x="484975" y="383640"/>
                  <a:pt x="480551" y="379216"/>
                  <a:pt x="480551" y="373759"/>
                </a:cubicBezTo>
                <a:cubicBezTo>
                  <a:pt x="480551" y="368302"/>
                  <a:pt x="484975" y="363879"/>
                  <a:pt x="490431" y="363879"/>
                </a:cubicBezTo>
                <a:close/>
                <a:moveTo>
                  <a:pt x="462187" y="363879"/>
                </a:moveTo>
                <a:cubicBezTo>
                  <a:pt x="467644" y="363879"/>
                  <a:pt x="472067" y="368302"/>
                  <a:pt x="472067" y="373759"/>
                </a:cubicBezTo>
                <a:cubicBezTo>
                  <a:pt x="472067" y="379216"/>
                  <a:pt x="467644" y="383640"/>
                  <a:pt x="462187" y="383640"/>
                </a:cubicBezTo>
                <a:cubicBezTo>
                  <a:pt x="456730" y="383640"/>
                  <a:pt x="452306" y="379216"/>
                  <a:pt x="452306" y="373759"/>
                </a:cubicBezTo>
                <a:cubicBezTo>
                  <a:pt x="452306" y="368302"/>
                  <a:pt x="456730" y="363879"/>
                  <a:pt x="462187" y="363879"/>
                </a:cubicBezTo>
                <a:close/>
                <a:moveTo>
                  <a:pt x="433940" y="363879"/>
                </a:moveTo>
                <a:cubicBezTo>
                  <a:pt x="439397" y="363879"/>
                  <a:pt x="443821" y="368302"/>
                  <a:pt x="443821" y="373759"/>
                </a:cubicBezTo>
                <a:cubicBezTo>
                  <a:pt x="443821" y="379216"/>
                  <a:pt x="439397" y="383640"/>
                  <a:pt x="433940" y="383640"/>
                </a:cubicBezTo>
                <a:cubicBezTo>
                  <a:pt x="428484" y="383640"/>
                  <a:pt x="424060" y="379216"/>
                  <a:pt x="424060" y="373759"/>
                </a:cubicBezTo>
                <a:cubicBezTo>
                  <a:pt x="424060" y="368302"/>
                  <a:pt x="428484" y="363879"/>
                  <a:pt x="433940" y="363879"/>
                </a:cubicBezTo>
                <a:close/>
                <a:moveTo>
                  <a:pt x="405696" y="363879"/>
                </a:moveTo>
                <a:cubicBezTo>
                  <a:pt x="411152" y="363879"/>
                  <a:pt x="415576" y="368302"/>
                  <a:pt x="415576" y="373759"/>
                </a:cubicBezTo>
                <a:cubicBezTo>
                  <a:pt x="415576" y="379216"/>
                  <a:pt x="411152" y="383640"/>
                  <a:pt x="405696" y="383640"/>
                </a:cubicBezTo>
                <a:cubicBezTo>
                  <a:pt x="400239" y="383640"/>
                  <a:pt x="395815" y="379216"/>
                  <a:pt x="395815" y="373759"/>
                </a:cubicBezTo>
                <a:cubicBezTo>
                  <a:pt x="395815" y="368302"/>
                  <a:pt x="400239" y="363879"/>
                  <a:pt x="405696" y="363879"/>
                </a:cubicBezTo>
                <a:close/>
                <a:moveTo>
                  <a:pt x="377450" y="363879"/>
                </a:moveTo>
                <a:cubicBezTo>
                  <a:pt x="382906" y="363879"/>
                  <a:pt x="387330" y="368302"/>
                  <a:pt x="387330" y="373759"/>
                </a:cubicBezTo>
                <a:cubicBezTo>
                  <a:pt x="387330" y="379216"/>
                  <a:pt x="382906" y="383640"/>
                  <a:pt x="377450" y="383640"/>
                </a:cubicBezTo>
                <a:cubicBezTo>
                  <a:pt x="371993" y="383640"/>
                  <a:pt x="367569" y="379216"/>
                  <a:pt x="367569" y="373759"/>
                </a:cubicBezTo>
                <a:cubicBezTo>
                  <a:pt x="367569" y="368302"/>
                  <a:pt x="371993" y="363879"/>
                  <a:pt x="377450" y="363879"/>
                </a:cubicBezTo>
                <a:close/>
                <a:moveTo>
                  <a:pt x="349205" y="363879"/>
                </a:moveTo>
                <a:cubicBezTo>
                  <a:pt x="354662" y="363879"/>
                  <a:pt x="359085" y="368302"/>
                  <a:pt x="359085" y="373759"/>
                </a:cubicBezTo>
                <a:cubicBezTo>
                  <a:pt x="359085" y="379216"/>
                  <a:pt x="354662" y="383640"/>
                  <a:pt x="349205" y="383640"/>
                </a:cubicBezTo>
                <a:cubicBezTo>
                  <a:pt x="343748" y="383640"/>
                  <a:pt x="339324" y="379216"/>
                  <a:pt x="339324" y="373759"/>
                </a:cubicBezTo>
                <a:cubicBezTo>
                  <a:pt x="339324" y="368302"/>
                  <a:pt x="343748" y="363879"/>
                  <a:pt x="349205" y="363879"/>
                </a:cubicBezTo>
                <a:close/>
                <a:moveTo>
                  <a:pt x="320958" y="363879"/>
                </a:moveTo>
                <a:cubicBezTo>
                  <a:pt x="326415" y="363879"/>
                  <a:pt x="330839" y="368302"/>
                  <a:pt x="330839" y="373759"/>
                </a:cubicBezTo>
                <a:cubicBezTo>
                  <a:pt x="330839" y="379216"/>
                  <a:pt x="326415" y="383640"/>
                  <a:pt x="320958" y="383640"/>
                </a:cubicBezTo>
                <a:cubicBezTo>
                  <a:pt x="315502" y="383640"/>
                  <a:pt x="311078" y="379216"/>
                  <a:pt x="311078" y="373759"/>
                </a:cubicBezTo>
                <a:cubicBezTo>
                  <a:pt x="311078" y="368302"/>
                  <a:pt x="315502" y="363879"/>
                  <a:pt x="320958" y="363879"/>
                </a:cubicBezTo>
                <a:close/>
                <a:moveTo>
                  <a:pt x="292714" y="363879"/>
                </a:moveTo>
                <a:cubicBezTo>
                  <a:pt x="298171" y="363879"/>
                  <a:pt x="302594" y="368302"/>
                  <a:pt x="302594" y="373759"/>
                </a:cubicBezTo>
                <a:cubicBezTo>
                  <a:pt x="302594" y="379216"/>
                  <a:pt x="298171" y="383640"/>
                  <a:pt x="292714" y="383640"/>
                </a:cubicBezTo>
                <a:cubicBezTo>
                  <a:pt x="287257" y="383640"/>
                  <a:pt x="282833" y="379216"/>
                  <a:pt x="282833" y="373759"/>
                </a:cubicBezTo>
                <a:cubicBezTo>
                  <a:pt x="282833" y="368302"/>
                  <a:pt x="287257" y="363879"/>
                  <a:pt x="292714" y="363879"/>
                </a:cubicBezTo>
                <a:close/>
                <a:moveTo>
                  <a:pt x="264468" y="363879"/>
                </a:moveTo>
                <a:cubicBezTo>
                  <a:pt x="269925" y="363879"/>
                  <a:pt x="274348" y="368302"/>
                  <a:pt x="274348" y="373759"/>
                </a:cubicBezTo>
                <a:cubicBezTo>
                  <a:pt x="274348" y="379216"/>
                  <a:pt x="269925" y="383640"/>
                  <a:pt x="264468" y="383640"/>
                </a:cubicBezTo>
                <a:cubicBezTo>
                  <a:pt x="259011" y="383640"/>
                  <a:pt x="254587" y="379216"/>
                  <a:pt x="254587" y="373759"/>
                </a:cubicBezTo>
                <a:cubicBezTo>
                  <a:pt x="254587" y="368302"/>
                  <a:pt x="259011" y="363879"/>
                  <a:pt x="264468" y="363879"/>
                </a:cubicBezTo>
                <a:close/>
                <a:moveTo>
                  <a:pt x="236223" y="363879"/>
                </a:moveTo>
                <a:cubicBezTo>
                  <a:pt x="241680" y="363879"/>
                  <a:pt x="246103" y="368302"/>
                  <a:pt x="246103" y="373759"/>
                </a:cubicBezTo>
                <a:cubicBezTo>
                  <a:pt x="246103" y="379216"/>
                  <a:pt x="241680" y="383640"/>
                  <a:pt x="236223" y="383640"/>
                </a:cubicBezTo>
                <a:cubicBezTo>
                  <a:pt x="230766" y="383640"/>
                  <a:pt x="226342" y="379216"/>
                  <a:pt x="226342" y="373759"/>
                </a:cubicBezTo>
                <a:cubicBezTo>
                  <a:pt x="226342" y="368302"/>
                  <a:pt x="230766" y="363879"/>
                  <a:pt x="236223" y="363879"/>
                </a:cubicBezTo>
                <a:close/>
                <a:moveTo>
                  <a:pt x="207976" y="363879"/>
                </a:moveTo>
                <a:cubicBezTo>
                  <a:pt x="213434" y="363879"/>
                  <a:pt x="217857" y="368302"/>
                  <a:pt x="217857" y="373759"/>
                </a:cubicBezTo>
                <a:cubicBezTo>
                  <a:pt x="217857" y="379216"/>
                  <a:pt x="213434" y="383640"/>
                  <a:pt x="207976" y="383640"/>
                </a:cubicBezTo>
                <a:cubicBezTo>
                  <a:pt x="202520" y="383640"/>
                  <a:pt x="198096" y="379216"/>
                  <a:pt x="198096" y="373759"/>
                </a:cubicBezTo>
                <a:cubicBezTo>
                  <a:pt x="198096" y="368302"/>
                  <a:pt x="202520" y="363879"/>
                  <a:pt x="207976" y="363879"/>
                </a:cubicBezTo>
                <a:close/>
                <a:moveTo>
                  <a:pt x="179732" y="363879"/>
                </a:moveTo>
                <a:cubicBezTo>
                  <a:pt x="185189" y="363879"/>
                  <a:pt x="189612" y="368302"/>
                  <a:pt x="189612" y="373759"/>
                </a:cubicBezTo>
                <a:cubicBezTo>
                  <a:pt x="189612" y="379216"/>
                  <a:pt x="185189" y="383640"/>
                  <a:pt x="179732" y="383640"/>
                </a:cubicBezTo>
                <a:cubicBezTo>
                  <a:pt x="174275" y="383640"/>
                  <a:pt x="169851" y="379216"/>
                  <a:pt x="169851" y="373759"/>
                </a:cubicBezTo>
                <a:cubicBezTo>
                  <a:pt x="169851" y="368302"/>
                  <a:pt x="174275" y="363879"/>
                  <a:pt x="179732" y="363879"/>
                </a:cubicBezTo>
                <a:close/>
                <a:moveTo>
                  <a:pt x="151486" y="363879"/>
                </a:moveTo>
                <a:cubicBezTo>
                  <a:pt x="156942" y="363879"/>
                  <a:pt x="161366" y="368302"/>
                  <a:pt x="161366" y="373759"/>
                </a:cubicBezTo>
                <a:cubicBezTo>
                  <a:pt x="161366" y="379216"/>
                  <a:pt x="156942" y="383640"/>
                  <a:pt x="151486" y="383640"/>
                </a:cubicBezTo>
                <a:cubicBezTo>
                  <a:pt x="146029" y="383640"/>
                  <a:pt x="141605" y="379216"/>
                  <a:pt x="141605" y="373759"/>
                </a:cubicBezTo>
                <a:cubicBezTo>
                  <a:pt x="141605" y="368302"/>
                  <a:pt x="146029" y="363879"/>
                  <a:pt x="151486" y="363879"/>
                </a:cubicBezTo>
                <a:close/>
                <a:moveTo>
                  <a:pt x="123241" y="363879"/>
                </a:moveTo>
                <a:cubicBezTo>
                  <a:pt x="128698" y="363879"/>
                  <a:pt x="133121" y="368302"/>
                  <a:pt x="133121" y="373759"/>
                </a:cubicBezTo>
                <a:cubicBezTo>
                  <a:pt x="133121" y="379216"/>
                  <a:pt x="128698" y="383640"/>
                  <a:pt x="123241" y="383640"/>
                </a:cubicBezTo>
                <a:cubicBezTo>
                  <a:pt x="117784" y="383640"/>
                  <a:pt x="113360" y="379216"/>
                  <a:pt x="113360" y="373759"/>
                </a:cubicBezTo>
                <a:cubicBezTo>
                  <a:pt x="113360" y="368302"/>
                  <a:pt x="117784" y="363879"/>
                  <a:pt x="123241" y="363879"/>
                </a:cubicBezTo>
                <a:close/>
                <a:moveTo>
                  <a:pt x="94995" y="363879"/>
                </a:moveTo>
                <a:cubicBezTo>
                  <a:pt x="100452" y="363879"/>
                  <a:pt x="104875" y="368302"/>
                  <a:pt x="104875" y="373759"/>
                </a:cubicBezTo>
                <a:cubicBezTo>
                  <a:pt x="104875" y="379216"/>
                  <a:pt x="100452" y="383640"/>
                  <a:pt x="94995" y="383640"/>
                </a:cubicBezTo>
                <a:cubicBezTo>
                  <a:pt x="89538" y="383640"/>
                  <a:pt x="85114" y="379216"/>
                  <a:pt x="85114" y="373759"/>
                </a:cubicBezTo>
                <a:cubicBezTo>
                  <a:pt x="85114" y="368302"/>
                  <a:pt x="89538" y="363879"/>
                  <a:pt x="94995" y="363879"/>
                </a:cubicBezTo>
                <a:close/>
                <a:moveTo>
                  <a:pt x="66749" y="363879"/>
                </a:moveTo>
                <a:cubicBezTo>
                  <a:pt x="72206" y="363879"/>
                  <a:pt x="76630" y="368302"/>
                  <a:pt x="76630" y="373759"/>
                </a:cubicBezTo>
                <a:cubicBezTo>
                  <a:pt x="76630" y="379216"/>
                  <a:pt x="72206" y="383640"/>
                  <a:pt x="66749" y="383640"/>
                </a:cubicBezTo>
                <a:cubicBezTo>
                  <a:pt x="61292" y="383640"/>
                  <a:pt x="56869" y="379216"/>
                  <a:pt x="56869" y="373759"/>
                </a:cubicBezTo>
                <a:cubicBezTo>
                  <a:pt x="56869" y="368302"/>
                  <a:pt x="61292" y="363879"/>
                  <a:pt x="66749" y="363879"/>
                </a:cubicBezTo>
                <a:close/>
                <a:moveTo>
                  <a:pt x="38504" y="363879"/>
                </a:moveTo>
                <a:cubicBezTo>
                  <a:pt x="43960" y="363879"/>
                  <a:pt x="48384" y="368302"/>
                  <a:pt x="48384" y="373759"/>
                </a:cubicBezTo>
                <a:cubicBezTo>
                  <a:pt x="48384" y="379216"/>
                  <a:pt x="43960" y="383640"/>
                  <a:pt x="38504" y="383640"/>
                </a:cubicBezTo>
                <a:cubicBezTo>
                  <a:pt x="33047" y="383640"/>
                  <a:pt x="28623" y="379216"/>
                  <a:pt x="28623" y="373759"/>
                </a:cubicBezTo>
                <a:cubicBezTo>
                  <a:pt x="28623" y="368302"/>
                  <a:pt x="33047" y="363879"/>
                  <a:pt x="38504" y="363879"/>
                </a:cubicBezTo>
                <a:close/>
                <a:moveTo>
                  <a:pt x="4960990" y="345923"/>
                </a:moveTo>
                <a:lnTo>
                  <a:pt x="4959856" y="351540"/>
                </a:lnTo>
                <a:lnTo>
                  <a:pt x="4957614" y="349298"/>
                </a:lnTo>
                <a:close/>
                <a:moveTo>
                  <a:pt x="4939026" y="339649"/>
                </a:moveTo>
                <a:cubicBezTo>
                  <a:pt x="4944355" y="339649"/>
                  <a:pt x="4948675" y="343969"/>
                  <a:pt x="4948675" y="349298"/>
                </a:cubicBezTo>
                <a:cubicBezTo>
                  <a:pt x="4948675" y="354627"/>
                  <a:pt x="4944355" y="358947"/>
                  <a:pt x="4939026" y="358947"/>
                </a:cubicBezTo>
                <a:cubicBezTo>
                  <a:pt x="4933696" y="358947"/>
                  <a:pt x="4929376" y="354627"/>
                  <a:pt x="4929376" y="349298"/>
                </a:cubicBezTo>
                <a:cubicBezTo>
                  <a:pt x="4929376" y="343969"/>
                  <a:pt x="4933696" y="339649"/>
                  <a:pt x="4939026" y="339649"/>
                </a:cubicBezTo>
                <a:close/>
                <a:moveTo>
                  <a:pt x="4910781" y="339649"/>
                </a:moveTo>
                <a:cubicBezTo>
                  <a:pt x="4916110" y="339649"/>
                  <a:pt x="4920430" y="343969"/>
                  <a:pt x="4920430" y="349298"/>
                </a:cubicBezTo>
                <a:cubicBezTo>
                  <a:pt x="4920430" y="354627"/>
                  <a:pt x="4916110" y="358947"/>
                  <a:pt x="4910781" y="358947"/>
                </a:cubicBezTo>
                <a:cubicBezTo>
                  <a:pt x="4905452" y="358947"/>
                  <a:pt x="4901132" y="354627"/>
                  <a:pt x="4901132" y="349298"/>
                </a:cubicBezTo>
                <a:cubicBezTo>
                  <a:pt x="4901132" y="343969"/>
                  <a:pt x="4905452" y="339649"/>
                  <a:pt x="4910781" y="339649"/>
                </a:cubicBezTo>
                <a:close/>
                <a:moveTo>
                  <a:pt x="4882534" y="339649"/>
                </a:moveTo>
                <a:cubicBezTo>
                  <a:pt x="4887864" y="339649"/>
                  <a:pt x="4892184" y="343969"/>
                  <a:pt x="4892184" y="349298"/>
                </a:cubicBezTo>
                <a:cubicBezTo>
                  <a:pt x="4892184" y="354627"/>
                  <a:pt x="4887864" y="358947"/>
                  <a:pt x="4882534" y="358947"/>
                </a:cubicBezTo>
                <a:cubicBezTo>
                  <a:pt x="4877206" y="358947"/>
                  <a:pt x="4872885" y="354627"/>
                  <a:pt x="4872885" y="349298"/>
                </a:cubicBezTo>
                <a:cubicBezTo>
                  <a:pt x="4872885" y="343969"/>
                  <a:pt x="4877206" y="339649"/>
                  <a:pt x="4882534" y="339649"/>
                </a:cubicBezTo>
                <a:close/>
                <a:moveTo>
                  <a:pt x="4854290" y="339649"/>
                </a:moveTo>
                <a:cubicBezTo>
                  <a:pt x="4859619" y="339649"/>
                  <a:pt x="4863939" y="343969"/>
                  <a:pt x="4863939" y="349298"/>
                </a:cubicBezTo>
                <a:cubicBezTo>
                  <a:pt x="4863939" y="354627"/>
                  <a:pt x="4859619" y="358947"/>
                  <a:pt x="4854290" y="358947"/>
                </a:cubicBezTo>
                <a:cubicBezTo>
                  <a:pt x="4848961" y="358947"/>
                  <a:pt x="4844641" y="354627"/>
                  <a:pt x="4844641" y="349298"/>
                </a:cubicBezTo>
                <a:cubicBezTo>
                  <a:pt x="4844641" y="343969"/>
                  <a:pt x="4848961" y="339649"/>
                  <a:pt x="4854290" y="339649"/>
                </a:cubicBezTo>
                <a:close/>
                <a:moveTo>
                  <a:pt x="4826043" y="339649"/>
                </a:moveTo>
                <a:cubicBezTo>
                  <a:pt x="4831372" y="339649"/>
                  <a:pt x="4835692" y="343969"/>
                  <a:pt x="4835692" y="349298"/>
                </a:cubicBezTo>
                <a:cubicBezTo>
                  <a:pt x="4835692" y="354627"/>
                  <a:pt x="4831372" y="358947"/>
                  <a:pt x="4826043" y="358947"/>
                </a:cubicBezTo>
                <a:cubicBezTo>
                  <a:pt x="4820714" y="358947"/>
                  <a:pt x="4816394" y="354627"/>
                  <a:pt x="4816394" y="349298"/>
                </a:cubicBezTo>
                <a:cubicBezTo>
                  <a:pt x="4816394" y="343969"/>
                  <a:pt x="4820714" y="339649"/>
                  <a:pt x="4826043" y="339649"/>
                </a:cubicBezTo>
                <a:close/>
                <a:moveTo>
                  <a:pt x="4797799" y="339649"/>
                </a:moveTo>
                <a:cubicBezTo>
                  <a:pt x="4803128" y="339649"/>
                  <a:pt x="4807448" y="343969"/>
                  <a:pt x="4807448" y="349298"/>
                </a:cubicBezTo>
                <a:cubicBezTo>
                  <a:pt x="4807448" y="354627"/>
                  <a:pt x="4803128" y="358947"/>
                  <a:pt x="4797799" y="358947"/>
                </a:cubicBezTo>
                <a:cubicBezTo>
                  <a:pt x="4792469" y="358947"/>
                  <a:pt x="4788150" y="354627"/>
                  <a:pt x="4788150" y="349298"/>
                </a:cubicBezTo>
                <a:cubicBezTo>
                  <a:pt x="4788150" y="343969"/>
                  <a:pt x="4792469" y="339649"/>
                  <a:pt x="4797799" y="339649"/>
                </a:cubicBezTo>
                <a:close/>
                <a:moveTo>
                  <a:pt x="4769553" y="339649"/>
                </a:moveTo>
                <a:cubicBezTo>
                  <a:pt x="4774882" y="339649"/>
                  <a:pt x="4779202" y="343969"/>
                  <a:pt x="4779202" y="349298"/>
                </a:cubicBezTo>
                <a:cubicBezTo>
                  <a:pt x="4779202" y="354627"/>
                  <a:pt x="4774882" y="358947"/>
                  <a:pt x="4769553" y="358947"/>
                </a:cubicBezTo>
                <a:cubicBezTo>
                  <a:pt x="4764224" y="358947"/>
                  <a:pt x="4759903" y="354627"/>
                  <a:pt x="4759903" y="349298"/>
                </a:cubicBezTo>
                <a:cubicBezTo>
                  <a:pt x="4759903" y="343969"/>
                  <a:pt x="4764224" y="339649"/>
                  <a:pt x="4769553" y="339649"/>
                </a:cubicBezTo>
                <a:close/>
                <a:moveTo>
                  <a:pt x="4741308" y="339649"/>
                </a:moveTo>
                <a:cubicBezTo>
                  <a:pt x="4746637" y="339649"/>
                  <a:pt x="4750957" y="343969"/>
                  <a:pt x="4750957" y="349298"/>
                </a:cubicBezTo>
                <a:cubicBezTo>
                  <a:pt x="4750957" y="354627"/>
                  <a:pt x="4746637" y="358947"/>
                  <a:pt x="4741308" y="358947"/>
                </a:cubicBezTo>
                <a:cubicBezTo>
                  <a:pt x="4735979" y="358947"/>
                  <a:pt x="4731659" y="354627"/>
                  <a:pt x="4731659" y="349298"/>
                </a:cubicBezTo>
                <a:cubicBezTo>
                  <a:pt x="4731659" y="343969"/>
                  <a:pt x="4735979" y="339649"/>
                  <a:pt x="4741308" y="339649"/>
                </a:cubicBezTo>
                <a:close/>
                <a:moveTo>
                  <a:pt x="4713062" y="339649"/>
                </a:moveTo>
                <a:cubicBezTo>
                  <a:pt x="4718391" y="339649"/>
                  <a:pt x="4722710" y="343969"/>
                  <a:pt x="4722710" y="349298"/>
                </a:cubicBezTo>
                <a:cubicBezTo>
                  <a:pt x="4722710" y="354627"/>
                  <a:pt x="4718391" y="358947"/>
                  <a:pt x="4713062" y="358947"/>
                </a:cubicBezTo>
                <a:cubicBezTo>
                  <a:pt x="4707732" y="358947"/>
                  <a:pt x="4703412" y="354627"/>
                  <a:pt x="4703412" y="349298"/>
                </a:cubicBezTo>
                <a:cubicBezTo>
                  <a:pt x="4703412" y="343969"/>
                  <a:pt x="4707732" y="339649"/>
                  <a:pt x="4713062" y="339649"/>
                </a:cubicBezTo>
                <a:close/>
                <a:moveTo>
                  <a:pt x="4684817" y="339649"/>
                </a:moveTo>
                <a:cubicBezTo>
                  <a:pt x="4690146" y="339649"/>
                  <a:pt x="4694466" y="343969"/>
                  <a:pt x="4694466" y="349298"/>
                </a:cubicBezTo>
                <a:cubicBezTo>
                  <a:pt x="4694466" y="354627"/>
                  <a:pt x="4690146" y="358947"/>
                  <a:pt x="4684817" y="358947"/>
                </a:cubicBezTo>
                <a:cubicBezTo>
                  <a:pt x="4679488" y="358947"/>
                  <a:pt x="4675168" y="354627"/>
                  <a:pt x="4675168" y="349298"/>
                </a:cubicBezTo>
                <a:cubicBezTo>
                  <a:pt x="4675168" y="343969"/>
                  <a:pt x="4679488" y="339649"/>
                  <a:pt x="4684817" y="339649"/>
                </a:cubicBezTo>
                <a:close/>
                <a:moveTo>
                  <a:pt x="4656571" y="339649"/>
                </a:moveTo>
                <a:cubicBezTo>
                  <a:pt x="4661900" y="339649"/>
                  <a:pt x="4666220" y="343969"/>
                  <a:pt x="4666220" y="349298"/>
                </a:cubicBezTo>
                <a:cubicBezTo>
                  <a:pt x="4666220" y="354627"/>
                  <a:pt x="4661900" y="358947"/>
                  <a:pt x="4656571" y="358947"/>
                </a:cubicBezTo>
                <a:cubicBezTo>
                  <a:pt x="4651242" y="358947"/>
                  <a:pt x="4646921" y="354627"/>
                  <a:pt x="4646921" y="349298"/>
                </a:cubicBezTo>
                <a:cubicBezTo>
                  <a:pt x="4646921" y="343969"/>
                  <a:pt x="4651242" y="339649"/>
                  <a:pt x="4656571" y="339649"/>
                </a:cubicBezTo>
                <a:close/>
                <a:moveTo>
                  <a:pt x="4628326" y="339649"/>
                </a:moveTo>
                <a:cubicBezTo>
                  <a:pt x="4633655" y="339649"/>
                  <a:pt x="4637975" y="343969"/>
                  <a:pt x="4637975" y="349298"/>
                </a:cubicBezTo>
                <a:cubicBezTo>
                  <a:pt x="4637975" y="354627"/>
                  <a:pt x="4633655" y="358947"/>
                  <a:pt x="4628326" y="358947"/>
                </a:cubicBezTo>
                <a:cubicBezTo>
                  <a:pt x="4622997" y="358947"/>
                  <a:pt x="4618677" y="354627"/>
                  <a:pt x="4618677" y="349298"/>
                </a:cubicBezTo>
                <a:cubicBezTo>
                  <a:pt x="4618677" y="343969"/>
                  <a:pt x="4622997" y="339649"/>
                  <a:pt x="4628326" y="339649"/>
                </a:cubicBezTo>
                <a:close/>
                <a:moveTo>
                  <a:pt x="4600080" y="339649"/>
                </a:moveTo>
                <a:cubicBezTo>
                  <a:pt x="4605409" y="339649"/>
                  <a:pt x="4609729" y="343969"/>
                  <a:pt x="4609729" y="349298"/>
                </a:cubicBezTo>
                <a:cubicBezTo>
                  <a:pt x="4609729" y="354627"/>
                  <a:pt x="4605409" y="358947"/>
                  <a:pt x="4600080" y="358947"/>
                </a:cubicBezTo>
                <a:cubicBezTo>
                  <a:pt x="4594751" y="358947"/>
                  <a:pt x="4590430" y="354627"/>
                  <a:pt x="4590430" y="349298"/>
                </a:cubicBezTo>
                <a:cubicBezTo>
                  <a:pt x="4590430" y="343969"/>
                  <a:pt x="4594751" y="339649"/>
                  <a:pt x="4600080" y="339649"/>
                </a:cubicBezTo>
                <a:close/>
                <a:moveTo>
                  <a:pt x="4571835" y="339649"/>
                </a:moveTo>
                <a:cubicBezTo>
                  <a:pt x="4577164" y="339649"/>
                  <a:pt x="4581484" y="343969"/>
                  <a:pt x="4581484" y="349298"/>
                </a:cubicBezTo>
                <a:cubicBezTo>
                  <a:pt x="4581484" y="354627"/>
                  <a:pt x="4577164" y="358947"/>
                  <a:pt x="4571835" y="358947"/>
                </a:cubicBezTo>
                <a:cubicBezTo>
                  <a:pt x="4566506" y="358947"/>
                  <a:pt x="4562186" y="354627"/>
                  <a:pt x="4562186" y="349298"/>
                </a:cubicBezTo>
                <a:cubicBezTo>
                  <a:pt x="4562186" y="343969"/>
                  <a:pt x="4566506" y="339649"/>
                  <a:pt x="4571835" y="339649"/>
                </a:cubicBezTo>
                <a:close/>
                <a:moveTo>
                  <a:pt x="4543589" y="339649"/>
                </a:moveTo>
                <a:cubicBezTo>
                  <a:pt x="4548918" y="339649"/>
                  <a:pt x="4553238" y="343969"/>
                  <a:pt x="4553238" y="349298"/>
                </a:cubicBezTo>
                <a:cubicBezTo>
                  <a:pt x="4553238" y="354627"/>
                  <a:pt x="4548918" y="358947"/>
                  <a:pt x="4543589" y="358947"/>
                </a:cubicBezTo>
                <a:cubicBezTo>
                  <a:pt x="4538260" y="358947"/>
                  <a:pt x="4533939" y="354627"/>
                  <a:pt x="4533939" y="349298"/>
                </a:cubicBezTo>
                <a:cubicBezTo>
                  <a:pt x="4533939" y="343969"/>
                  <a:pt x="4538260" y="339649"/>
                  <a:pt x="4543589" y="339649"/>
                </a:cubicBezTo>
                <a:close/>
                <a:moveTo>
                  <a:pt x="4515344" y="339649"/>
                </a:moveTo>
                <a:cubicBezTo>
                  <a:pt x="4520673" y="339649"/>
                  <a:pt x="4524993" y="343969"/>
                  <a:pt x="4524993" y="349298"/>
                </a:cubicBezTo>
                <a:cubicBezTo>
                  <a:pt x="4524993" y="354627"/>
                  <a:pt x="4520673" y="358947"/>
                  <a:pt x="4515344" y="358947"/>
                </a:cubicBezTo>
                <a:cubicBezTo>
                  <a:pt x="4510015" y="358947"/>
                  <a:pt x="4505695" y="354627"/>
                  <a:pt x="4505695" y="349298"/>
                </a:cubicBezTo>
                <a:cubicBezTo>
                  <a:pt x="4505695" y="343969"/>
                  <a:pt x="4510015" y="339649"/>
                  <a:pt x="4515344" y="339649"/>
                </a:cubicBezTo>
                <a:close/>
                <a:moveTo>
                  <a:pt x="4487098" y="339649"/>
                </a:moveTo>
                <a:cubicBezTo>
                  <a:pt x="4492427" y="339649"/>
                  <a:pt x="4496747" y="343969"/>
                  <a:pt x="4496747" y="349298"/>
                </a:cubicBezTo>
                <a:cubicBezTo>
                  <a:pt x="4496747" y="354627"/>
                  <a:pt x="4492427" y="358947"/>
                  <a:pt x="4487098" y="358947"/>
                </a:cubicBezTo>
                <a:cubicBezTo>
                  <a:pt x="4481769" y="358947"/>
                  <a:pt x="4477449" y="354627"/>
                  <a:pt x="4477449" y="349298"/>
                </a:cubicBezTo>
                <a:cubicBezTo>
                  <a:pt x="4477449" y="343969"/>
                  <a:pt x="4481769" y="339649"/>
                  <a:pt x="4487098" y="339649"/>
                </a:cubicBezTo>
                <a:close/>
                <a:moveTo>
                  <a:pt x="4458853" y="339649"/>
                </a:moveTo>
                <a:cubicBezTo>
                  <a:pt x="4464182" y="339649"/>
                  <a:pt x="4468502" y="343969"/>
                  <a:pt x="4468502" y="349298"/>
                </a:cubicBezTo>
                <a:cubicBezTo>
                  <a:pt x="4468502" y="354627"/>
                  <a:pt x="4464182" y="358947"/>
                  <a:pt x="4458853" y="358947"/>
                </a:cubicBezTo>
                <a:cubicBezTo>
                  <a:pt x="4453524" y="358947"/>
                  <a:pt x="4449204" y="354627"/>
                  <a:pt x="4449204" y="349298"/>
                </a:cubicBezTo>
                <a:cubicBezTo>
                  <a:pt x="4449204" y="343969"/>
                  <a:pt x="4453524" y="339649"/>
                  <a:pt x="4458853" y="339649"/>
                </a:cubicBezTo>
                <a:close/>
                <a:moveTo>
                  <a:pt x="4430607" y="339649"/>
                </a:moveTo>
                <a:cubicBezTo>
                  <a:pt x="4435936" y="339649"/>
                  <a:pt x="4440256" y="343969"/>
                  <a:pt x="4440256" y="349298"/>
                </a:cubicBezTo>
                <a:cubicBezTo>
                  <a:pt x="4440256" y="354627"/>
                  <a:pt x="4435936" y="358947"/>
                  <a:pt x="4430607" y="358947"/>
                </a:cubicBezTo>
                <a:cubicBezTo>
                  <a:pt x="4425278" y="358947"/>
                  <a:pt x="4420958" y="354627"/>
                  <a:pt x="4420958" y="349298"/>
                </a:cubicBezTo>
                <a:cubicBezTo>
                  <a:pt x="4420958" y="343969"/>
                  <a:pt x="4425278" y="339649"/>
                  <a:pt x="4430607" y="339649"/>
                </a:cubicBezTo>
                <a:close/>
                <a:moveTo>
                  <a:pt x="4402362" y="339649"/>
                </a:moveTo>
                <a:cubicBezTo>
                  <a:pt x="4407691" y="339649"/>
                  <a:pt x="4412011" y="343969"/>
                  <a:pt x="4412011" y="349298"/>
                </a:cubicBezTo>
                <a:cubicBezTo>
                  <a:pt x="4412011" y="354627"/>
                  <a:pt x="4407691" y="358947"/>
                  <a:pt x="4402362" y="358947"/>
                </a:cubicBezTo>
                <a:cubicBezTo>
                  <a:pt x="4397033" y="358947"/>
                  <a:pt x="4392713" y="354627"/>
                  <a:pt x="4392713" y="349298"/>
                </a:cubicBezTo>
                <a:cubicBezTo>
                  <a:pt x="4392713" y="343969"/>
                  <a:pt x="4397033" y="339649"/>
                  <a:pt x="4402362" y="339649"/>
                </a:cubicBezTo>
                <a:close/>
                <a:moveTo>
                  <a:pt x="4374116" y="339649"/>
                </a:moveTo>
                <a:cubicBezTo>
                  <a:pt x="4379445" y="339649"/>
                  <a:pt x="4383765" y="343969"/>
                  <a:pt x="4383765" y="349298"/>
                </a:cubicBezTo>
                <a:cubicBezTo>
                  <a:pt x="4383765" y="354627"/>
                  <a:pt x="4379445" y="358947"/>
                  <a:pt x="4374116" y="358947"/>
                </a:cubicBezTo>
                <a:cubicBezTo>
                  <a:pt x="4368787" y="358947"/>
                  <a:pt x="4364467" y="354627"/>
                  <a:pt x="4364467" y="349298"/>
                </a:cubicBezTo>
                <a:cubicBezTo>
                  <a:pt x="4364467" y="343969"/>
                  <a:pt x="4368787" y="339649"/>
                  <a:pt x="4374116" y="339649"/>
                </a:cubicBezTo>
                <a:close/>
                <a:moveTo>
                  <a:pt x="4345871" y="339649"/>
                </a:moveTo>
                <a:cubicBezTo>
                  <a:pt x="4351200" y="339649"/>
                  <a:pt x="4355520" y="343969"/>
                  <a:pt x="4355520" y="349298"/>
                </a:cubicBezTo>
                <a:cubicBezTo>
                  <a:pt x="4355520" y="354627"/>
                  <a:pt x="4351200" y="358947"/>
                  <a:pt x="4345871" y="358947"/>
                </a:cubicBezTo>
                <a:cubicBezTo>
                  <a:pt x="4340542" y="358947"/>
                  <a:pt x="4336222" y="354627"/>
                  <a:pt x="4336222" y="349298"/>
                </a:cubicBezTo>
                <a:cubicBezTo>
                  <a:pt x="4336222" y="343969"/>
                  <a:pt x="4340542" y="339649"/>
                  <a:pt x="4345871" y="339649"/>
                </a:cubicBezTo>
                <a:close/>
                <a:moveTo>
                  <a:pt x="4317625" y="339649"/>
                </a:moveTo>
                <a:cubicBezTo>
                  <a:pt x="4322954" y="339649"/>
                  <a:pt x="4327274" y="343969"/>
                  <a:pt x="4327274" y="349298"/>
                </a:cubicBezTo>
                <a:cubicBezTo>
                  <a:pt x="4327274" y="354627"/>
                  <a:pt x="4322954" y="358947"/>
                  <a:pt x="4317625" y="358947"/>
                </a:cubicBezTo>
                <a:cubicBezTo>
                  <a:pt x="4312296" y="358947"/>
                  <a:pt x="4307976" y="354627"/>
                  <a:pt x="4307976" y="349298"/>
                </a:cubicBezTo>
                <a:cubicBezTo>
                  <a:pt x="4307976" y="343969"/>
                  <a:pt x="4312296" y="339649"/>
                  <a:pt x="4317625" y="339649"/>
                </a:cubicBezTo>
                <a:close/>
                <a:moveTo>
                  <a:pt x="4289380" y="339649"/>
                </a:moveTo>
                <a:cubicBezTo>
                  <a:pt x="4294709" y="339649"/>
                  <a:pt x="4299029" y="343969"/>
                  <a:pt x="4299029" y="349298"/>
                </a:cubicBezTo>
                <a:cubicBezTo>
                  <a:pt x="4299029" y="354627"/>
                  <a:pt x="4294709" y="358947"/>
                  <a:pt x="4289380" y="358947"/>
                </a:cubicBezTo>
                <a:cubicBezTo>
                  <a:pt x="4284051" y="358947"/>
                  <a:pt x="4279731" y="354627"/>
                  <a:pt x="4279731" y="349298"/>
                </a:cubicBezTo>
                <a:cubicBezTo>
                  <a:pt x="4279731" y="343969"/>
                  <a:pt x="4284051" y="339649"/>
                  <a:pt x="4289380" y="339649"/>
                </a:cubicBezTo>
                <a:close/>
                <a:moveTo>
                  <a:pt x="4261134" y="339649"/>
                </a:moveTo>
                <a:cubicBezTo>
                  <a:pt x="4266463" y="339649"/>
                  <a:pt x="4270783" y="343969"/>
                  <a:pt x="4270783" y="349298"/>
                </a:cubicBezTo>
                <a:cubicBezTo>
                  <a:pt x="4270783" y="354627"/>
                  <a:pt x="4266463" y="358947"/>
                  <a:pt x="4261134" y="358947"/>
                </a:cubicBezTo>
                <a:cubicBezTo>
                  <a:pt x="4255805" y="358947"/>
                  <a:pt x="4251485" y="354627"/>
                  <a:pt x="4251485" y="349298"/>
                </a:cubicBezTo>
                <a:cubicBezTo>
                  <a:pt x="4251485" y="343969"/>
                  <a:pt x="4255805" y="339649"/>
                  <a:pt x="4261134" y="339649"/>
                </a:cubicBezTo>
                <a:close/>
                <a:moveTo>
                  <a:pt x="4232889" y="339649"/>
                </a:moveTo>
                <a:cubicBezTo>
                  <a:pt x="4238218" y="339649"/>
                  <a:pt x="4242538" y="343969"/>
                  <a:pt x="4242538" y="349298"/>
                </a:cubicBezTo>
                <a:cubicBezTo>
                  <a:pt x="4242538" y="354627"/>
                  <a:pt x="4238218" y="358947"/>
                  <a:pt x="4232889" y="358947"/>
                </a:cubicBezTo>
                <a:cubicBezTo>
                  <a:pt x="4227560" y="358947"/>
                  <a:pt x="4223240" y="354627"/>
                  <a:pt x="4223240" y="349298"/>
                </a:cubicBezTo>
                <a:cubicBezTo>
                  <a:pt x="4223240" y="343969"/>
                  <a:pt x="4227560" y="339649"/>
                  <a:pt x="4232889" y="339649"/>
                </a:cubicBezTo>
                <a:close/>
                <a:moveTo>
                  <a:pt x="4204643" y="339649"/>
                </a:moveTo>
                <a:cubicBezTo>
                  <a:pt x="4209972" y="339649"/>
                  <a:pt x="4214292" y="343969"/>
                  <a:pt x="4214292" y="349298"/>
                </a:cubicBezTo>
                <a:cubicBezTo>
                  <a:pt x="4214292" y="354627"/>
                  <a:pt x="4209972" y="358947"/>
                  <a:pt x="4204643" y="358947"/>
                </a:cubicBezTo>
                <a:cubicBezTo>
                  <a:pt x="4199314" y="358947"/>
                  <a:pt x="4194994" y="354627"/>
                  <a:pt x="4194994" y="349298"/>
                </a:cubicBezTo>
                <a:cubicBezTo>
                  <a:pt x="4194994" y="343969"/>
                  <a:pt x="4199314" y="339649"/>
                  <a:pt x="4204643" y="339649"/>
                </a:cubicBezTo>
                <a:close/>
                <a:moveTo>
                  <a:pt x="4176398" y="339649"/>
                </a:moveTo>
                <a:cubicBezTo>
                  <a:pt x="4181727" y="339649"/>
                  <a:pt x="4186047" y="343969"/>
                  <a:pt x="4186047" y="349298"/>
                </a:cubicBezTo>
                <a:cubicBezTo>
                  <a:pt x="4186047" y="354627"/>
                  <a:pt x="4181727" y="358947"/>
                  <a:pt x="4176398" y="358947"/>
                </a:cubicBezTo>
                <a:cubicBezTo>
                  <a:pt x="4171069" y="358947"/>
                  <a:pt x="4166749" y="354627"/>
                  <a:pt x="4166749" y="349298"/>
                </a:cubicBezTo>
                <a:cubicBezTo>
                  <a:pt x="4166749" y="343969"/>
                  <a:pt x="4171069" y="339649"/>
                  <a:pt x="4176398" y="339649"/>
                </a:cubicBezTo>
                <a:close/>
                <a:moveTo>
                  <a:pt x="4148152" y="339649"/>
                </a:moveTo>
                <a:cubicBezTo>
                  <a:pt x="4153481" y="339649"/>
                  <a:pt x="4157801" y="343969"/>
                  <a:pt x="4157801" y="349298"/>
                </a:cubicBezTo>
                <a:cubicBezTo>
                  <a:pt x="4157801" y="354627"/>
                  <a:pt x="4153481" y="358947"/>
                  <a:pt x="4148152" y="358947"/>
                </a:cubicBezTo>
                <a:cubicBezTo>
                  <a:pt x="4142823" y="358947"/>
                  <a:pt x="4138503" y="354627"/>
                  <a:pt x="4138503" y="349298"/>
                </a:cubicBezTo>
                <a:cubicBezTo>
                  <a:pt x="4138503" y="343969"/>
                  <a:pt x="4142823" y="339649"/>
                  <a:pt x="4148152" y="339649"/>
                </a:cubicBezTo>
                <a:close/>
                <a:moveTo>
                  <a:pt x="4119906" y="339649"/>
                </a:moveTo>
                <a:cubicBezTo>
                  <a:pt x="4125235" y="339649"/>
                  <a:pt x="4129555" y="343969"/>
                  <a:pt x="4129555" y="349298"/>
                </a:cubicBezTo>
                <a:cubicBezTo>
                  <a:pt x="4129555" y="354627"/>
                  <a:pt x="4125235" y="358947"/>
                  <a:pt x="4119906" y="358947"/>
                </a:cubicBezTo>
                <a:cubicBezTo>
                  <a:pt x="4114577" y="358947"/>
                  <a:pt x="4110256" y="354627"/>
                  <a:pt x="4110256" y="349298"/>
                </a:cubicBezTo>
                <a:cubicBezTo>
                  <a:pt x="4110256" y="343969"/>
                  <a:pt x="4114577" y="339649"/>
                  <a:pt x="4119906" y="339649"/>
                </a:cubicBezTo>
                <a:close/>
                <a:moveTo>
                  <a:pt x="4091661" y="339649"/>
                </a:moveTo>
                <a:cubicBezTo>
                  <a:pt x="4096990" y="339649"/>
                  <a:pt x="4101310" y="343969"/>
                  <a:pt x="4101310" y="349298"/>
                </a:cubicBezTo>
                <a:cubicBezTo>
                  <a:pt x="4101310" y="354627"/>
                  <a:pt x="4096990" y="358947"/>
                  <a:pt x="4091661" y="358947"/>
                </a:cubicBezTo>
                <a:cubicBezTo>
                  <a:pt x="4086332" y="358947"/>
                  <a:pt x="4082012" y="354627"/>
                  <a:pt x="4082012" y="349298"/>
                </a:cubicBezTo>
                <a:cubicBezTo>
                  <a:pt x="4082012" y="343969"/>
                  <a:pt x="4086332" y="339649"/>
                  <a:pt x="4091661" y="339649"/>
                </a:cubicBezTo>
                <a:close/>
                <a:moveTo>
                  <a:pt x="4063415" y="339649"/>
                </a:moveTo>
                <a:cubicBezTo>
                  <a:pt x="4068744" y="339649"/>
                  <a:pt x="4073064" y="343969"/>
                  <a:pt x="4073064" y="349298"/>
                </a:cubicBezTo>
                <a:cubicBezTo>
                  <a:pt x="4073064" y="354627"/>
                  <a:pt x="4068744" y="358947"/>
                  <a:pt x="4063415" y="358947"/>
                </a:cubicBezTo>
                <a:cubicBezTo>
                  <a:pt x="4058086" y="358947"/>
                  <a:pt x="4053765" y="354627"/>
                  <a:pt x="4053765" y="349298"/>
                </a:cubicBezTo>
                <a:cubicBezTo>
                  <a:pt x="4053765" y="343969"/>
                  <a:pt x="4058086" y="339649"/>
                  <a:pt x="4063415" y="339649"/>
                </a:cubicBezTo>
                <a:close/>
                <a:moveTo>
                  <a:pt x="4035170" y="339649"/>
                </a:moveTo>
                <a:cubicBezTo>
                  <a:pt x="4040499" y="339649"/>
                  <a:pt x="4044819" y="343969"/>
                  <a:pt x="4044819" y="349298"/>
                </a:cubicBezTo>
                <a:cubicBezTo>
                  <a:pt x="4044819" y="354627"/>
                  <a:pt x="4040499" y="358947"/>
                  <a:pt x="4035170" y="358947"/>
                </a:cubicBezTo>
                <a:cubicBezTo>
                  <a:pt x="4029841" y="358947"/>
                  <a:pt x="4025521" y="354627"/>
                  <a:pt x="4025521" y="349298"/>
                </a:cubicBezTo>
                <a:cubicBezTo>
                  <a:pt x="4025521" y="343969"/>
                  <a:pt x="4029841" y="339649"/>
                  <a:pt x="4035170" y="339649"/>
                </a:cubicBezTo>
                <a:close/>
                <a:moveTo>
                  <a:pt x="4006924" y="339649"/>
                </a:moveTo>
                <a:cubicBezTo>
                  <a:pt x="4012253" y="339649"/>
                  <a:pt x="4016573" y="343969"/>
                  <a:pt x="4016573" y="349298"/>
                </a:cubicBezTo>
                <a:cubicBezTo>
                  <a:pt x="4016573" y="354627"/>
                  <a:pt x="4012253" y="358947"/>
                  <a:pt x="4006924" y="358947"/>
                </a:cubicBezTo>
                <a:cubicBezTo>
                  <a:pt x="4001595" y="358947"/>
                  <a:pt x="3997275" y="354627"/>
                  <a:pt x="3997275" y="349298"/>
                </a:cubicBezTo>
                <a:cubicBezTo>
                  <a:pt x="3997275" y="343969"/>
                  <a:pt x="4001595" y="339649"/>
                  <a:pt x="4006924" y="339649"/>
                </a:cubicBezTo>
                <a:close/>
                <a:moveTo>
                  <a:pt x="3978679" y="339649"/>
                </a:moveTo>
                <a:cubicBezTo>
                  <a:pt x="3984008" y="339649"/>
                  <a:pt x="3988328" y="343969"/>
                  <a:pt x="3988328" y="349298"/>
                </a:cubicBezTo>
                <a:cubicBezTo>
                  <a:pt x="3988328" y="354627"/>
                  <a:pt x="3984008" y="358947"/>
                  <a:pt x="3978679" y="358947"/>
                </a:cubicBezTo>
                <a:cubicBezTo>
                  <a:pt x="3973350" y="358947"/>
                  <a:pt x="3969030" y="354627"/>
                  <a:pt x="3969030" y="349298"/>
                </a:cubicBezTo>
                <a:cubicBezTo>
                  <a:pt x="3969030" y="343969"/>
                  <a:pt x="3973350" y="339649"/>
                  <a:pt x="3978679" y="339649"/>
                </a:cubicBezTo>
                <a:close/>
                <a:moveTo>
                  <a:pt x="3950433" y="339649"/>
                </a:moveTo>
                <a:cubicBezTo>
                  <a:pt x="3955762" y="339649"/>
                  <a:pt x="3960082" y="343969"/>
                  <a:pt x="3960082" y="349298"/>
                </a:cubicBezTo>
                <a:cubicBezTo>
                  <a:pt x="3960082" y="354627"/>
                  <a:pt x="3955762" y="358947"/>
                  <a:pt x="3950433" y="358947"/>
                </a:cubicBezTo>
                <a:cubicBezTo>
                  <a:pt x="3945104" y="358947"/>
                  <a:pt x="3940783" y="354627"/>
                  <a:pt x="3940783" y="349298"/>
                </a:cubicBezTo>
                <a:cubicBezTo>
                  <a:pt x="3940783" y="343969"/>
                  <a:pt x="3945104" y="339649"/>
                  <a:pt x="3950433" y="339649"/>
                </a:cubicBezTo>
                <a:close/>
                <a:moveTo>
                  <a:pt x="3922188" y="339649"/>
                </a:moveTo>
                <a:cubicBezTo>
                  <a:pt x="3927517" y="339649"/>
                  <a:pt x="3931837" y="343969"/>
                  <a:pt x="3931837" y="349298"/>
                </a:cubicBezTo>
                <a:cubicBezTo>
                  <a:pt x="3931837" y="354627"/>
                  <a:pt x="3927517" y="358947"/>
                  <a:pt x="3922188" y="358947"/>
                </a:cubicBezTo>
                <a:cubicBezTo>
                  <a:pt x="3916859" y="358947"/>
                  <a:pt x="3912539" y="354627"/>
                  <a:pt x="3912539" y="349298"/>
                </a:cubicBezTo>
                <a:cubicBezTo>
                  <a:pt x="3912539" y="343969"/>
                  <a:pt x="3916859" y="339649"/>
                  <a:pt x="3922188" y="339649"/>
                </a:cubicBezTo>
                <a:close/>
                <a:moveTo>
                  <a:pt x="3893942" y="339649"/>
                </a:moveTo>
                <a:cubicBezTo>
                  <a:pt x="3899271" y="339649"/>
                  <a:pt x="3903591" y="343969"/>
                  <a:pt x="3903591" y="349298"/>
                </a:cubicBezTo>
                <a:cubicBezTo>
                  <a:pt x="3903591" y="354627"/>
                  <a:pt x="3899271" y="358947"/>
                  <a:pt x="3893942" y="358947"/>
                </a:cubicBezTo>
                <a:cubicBezTo>
                  <a:pt x="3888613" y="358947"/>
                  <a:pt x="3884293" y="354627"/>
                  <a:pt x="3884293" y="349298"/>
                </a:cubicBezTo>
                <a:cubicBezTo>
                  <a:pt x="3884293" y="343969"/>
                  <a:pt x="3888613" y="339649"/>
                  <a:pt x="3893942" y="339649"/>
                </a:cubicBezTo>
                <a:close/>
                <a:moveTo>
                  <a:pt x="3865697" y="339649"/>
                </a:moveTo>
                <a:cubicBezTo>
                  <a:pt x="3871026" y="339649"/>
                  <a:pt x="3875347" y="343969"/>
                  <a:pt x="3875347" y="349298"/>
                </a:cubicBezTo>
                <a:cubicBezTo>
                  <a:pt x="3875347" y="354627"/>
                  <a:pt x="3871026" y="358947"/>
                  <a:pt x="3865697" y="358947"/>
                </a:cubicBezTo>
                <a:cubicBezTo>
                  <a:pt x="3860368" y="358947"/>
                  <a:pt x="3856048" y="354627"/>
                  <a:pt x="3856048" y="349298"/>
                </a:cubicBezTo>
                <a:cubicBezTo>
                  <a:pt x="3856048" y="343969"/>
                  <a:pt x="3860368" y="339649"/>
                  <a:pt x="3865697" y="339649"/>
                </a:cubicBezTo>
                <a:close/>
                <a:moveTo>
                  <a:pt x="3837451" y="339649"/>
                </a:moveTo>
                <a:cubicBezTo>
                  <a:pt x="3842780" y="339649"/>
                  <a:pt x="3847100" y="343969"/>
                  <a:pt x="3847100" y="349298"/>
                </a:cubicBezTo>
                <a:cubicBezTo>
                  <a:pt x="3847100" y="354627"/>
                  <a:pt x="3842780" y="358947"/>
                  <a:pt x="3837451" y="358947"/>
                </a:cubicBezTo>
                <a:cubicBezTo>
                  <a:pt x="3832122" y="358947"/>
                  <a:pt x="3827802" y="354627"/>
                  <a:pt x="3827802" y="349298"/>
                </a:cubicBezTo>
                <a:cubicBezTo>
                  <a:pt x="3827802" y="343969"/>
                  <a:pt x="3832122" y="339649"/>
                  <a:pt x="3837451" y="339649"/>
                </a:cubicBezTo>
                <a:close/>
                <a:moveTo>
                  <a:pt x="3809206" y="339649"/>
                </a:moveTo>
                <a:cubicBezTo>
                  <a:pt x="3814535" y="339649"/>
                  <a:pt x="3818855" y="343969"/>
                  <a:pt x="3818855" y="349298"/>
                </a:cubicBezTo>
                <a:cubicBezTo>
                  <a:pt x="3818855" y="354627"/>
                  <a:pt x="3814535" y="358947"/>
                  <a:pt x="3809206" y="358947"/>
                </a:cubicBezTo>
                <a:cubicBezTo>
                  <a:pt x="3803877" y="358947"/>
                  <a:pt x="3799557" y="354627"/>
                  <a:pt x="3799557" y="349298"/>
                </a:cubicBezTo>
                <a:cubicBezTo>
                  <a:pt x="3799557" y="343969"/>
                  <a:pt x="3803877" y="339649"/>
                  <a:pt x="3809206" y="339649"/>
                </a:cubicBezTo>
                <a:close/>
                <a:moveTo>
                  <a:pt x="3780960" y="339649"/>
                </a:moveTo>
                <a:cubicBezTo>
                  <a:pt x="3786289" y="339649"/>
                  <a:pt x="3790609" y="343969"/>
                  <a:pt x="3790609" y="349298"/>
                </a:cubicBezTo>
                <a:cubicBezTo>
                  <a:pt x="3790609" y="354627"/>
                  <a:pt x="3786289" y="358947"/>
                  <a:pt x="3780960" y="358947"/>
                </a:cubicBezTo>
                <a:cubicBezTo>
                  <a:pt x="3775631" y="358947"/>
                  <a:pt x="3771311" y="354627"/>
                  <a:pt x="3771311" y="349298"/>
                </a:cubicBezTo>
                <a:cubicBezTo>
                  <a:pt x="3771311" y="343969"/>
                  <a:pt x="3775631" y="339649"/>
                  <a:pt x="3780960" y="339649"/>
                </a:cubicBezTo>
                <a:close/>
                <a:moveTo>
                  <a:pt x="3752715" y="339649"/>
                </a:moveTo>
                <a:cubicBezTo>
                  <a:pt x="3758044" y="339649"/>
                  <a:pt x="3762364" y="343969"/>
                  <a:pt x="3762364" y="349298"/>
                </a:cubicBezTo>
                <a:cubicBezTo>
                  <a:pt x="3762364" y="354627"/>
                  <a:pt x="3758044" y="358947"/>
                  <a:pt x="3752715" y="358947"/>
                </a:cubicBezTo>
                <a:cubicBezTo>
                  <a:pt x="3747386" y="358947"/>
                  <a:pt x="3743066" y="354627"/>
                  <a:pt x="3743066" y="349298"/>
                </a:cubicBezTo>
                <a:cubicBezTo>
                  <a:pt x="3743066" y="343969"/>
                  <a:pt x="3747386" y="339649"/>
                  <a:pt x="3752715" y="339649"/>
                </a:cubicBezTo>
                <a:close/>
                <a:moveTo>
                  <a:pt x="3724469" y="339649"/>
                </a:moveTo>
                <a:cubicBezTo>
                  <a:pt x="3729798" y="339649"/>
                  <a:pt x="3734118" y="343969"/>
                  <a:pt x="3734118" y="349298"/>
                </a:cubicBezTo>
                <a:cubicBezTo>
                  <a:pt x="3734118" y="354627"/>
                  <a:pt x="3729798" y="358947"/>
                  <a:pt x="3724469" y="358947"/>
                </a:cubicBezTo>
                <a:cubicBezTo>
                  <a:pt x="3719140" y="358947"/>
                  <a:pt x="3714820" y="354627"/>
                  <a:pt x="3714820" y="349298"/>
                </a:cubicBezTo>
                <a:cubicBezTo>
                  <a:pt x="3714820" y="343969"/>
                  <a:pt x="3719140" y="339649"/>
                  <a:pt x="3724469" y="339649"/>
                </a:cubicBezTo>
                <a:close/>
                <a:moveTo>
                  <a:pt x="3696224" y="339649"/>
                </a:moveTo>
                <a:cubicBezTo>
                  <a:pt x="3701553" y="339649"/>
                  <a:pt x="3705874" y="343969"/>
                  <a:pt x="3705874" y="349298"/>
                </a:cubicBezTo>
                <a:cubicBezTo>
                  <a:pt x="3705874" y="354627"/>
                  <a:pt x="3701553" y="358947"/>
                  <a:pt x="3696224" y="358947"/>
                </a:cubicBezTo>
                <a:cubicBezTo>
                  <a:pt x="3690895" y="358947"/>
                  <a:pt x="3686575" y="354627"/>
                  <a:pt x="3686575" y="349298"/>
                </a:cubicBezTo>
                <a:cubicBezTo>
                  <a:pt x="3686575" y="343969"/>
                  <a:pt x="3690895" y="339649"/>
                  <a:pt x="3696224" y="339649"/>
                </a:cubicBezTo>
                <a:close/>
                <a:moveTo>
                  <a:pt x="3667978" y="339649"/>
                </a:moveTo>
                <a:cubicBezTo>
                  <a:pt x="3673307" y="339649"/>
                  <a:pt x="3677627" y="343969"/>
                  <a:pt x="3677627" y="349298"/>
                </a:cubicBezTo>
                <a:cubicBezTo>
                  <a:pt x="3677627" y="354627"/>
                  <a:pt x="3673307" y="358947"/>
                  <a:pt x="3667978" y="358947"/>
                </a:cubicBezTo>
                <a:cubicBezTo>
                  <a:pt x="3662649" y="358947"/>
                  <a:pt x="3658329" y="354627"/>
                  <a:pt x="3658329" y="349298"/>
                </a:cubicBezTo>
                <a:cubicBezTo>
                  <a:pt x="3658329" y="343969"/>
                  <a:pt x="3662649" y="339649"/>
                  <a:pt x="3667978" y="339649"/>
                </a:cubicBezTo>
                <a:close/>
                <a:moveTo>
                  <a:pt x="3639733" y="339649"/>
                </a:moveTo>
                <a:cubicBezTo>
                  <a:pt x="3645062" y="339649"/>
                  <a:pt x="3649383" y="343969"/>
                  <a:pt x="3649383" y="349298"/>
                </a:cubicBezTo>
                <a:cubicBezTo>
                  <a:pt x="3649383" y="354627"/>
                  <a:pt x="3645062" y="358947"/>
                  <a:pt x="3639733" y="358947"/>
                </a:cubicBezTo>
                <a:cubicBezTo>
                  <a:pt x="3634404" y="358947"/>
                  <a:pt x="3630084" y="354627"/>
                  <a:pt x="3630084" y="349298"/>
                </a:cubicBezTo>
                <a:cubicBezTo>
                  <a:pt x="3630084" y="343969"/>
                  <a:pt x="3634404" y="339649"/>
                  <a:pt x="3639733" y="339649"/>
                </a:cubicBezTo>
                <a:close/>
                <a:moveTo>
                  <a:pt x="3611487" y="339649"/>
                </a:moveTo>
                <a:cubicBezTo>
                  <a:pt x="3616816" y="339649"/>
                  <a:pt x="3621136" y="343969"/>
                  <a:pt x="3621136" y="349298"/>
                </a:cubicBezTo>
                <a:cubicBezTo>
                  <a:pt x="3621136" y="354627"/>
                  <a:pt x="3616816" y="358947"/>
                  <a:pt x="3611487" y="358947"/>
                </a:cubicBezTo>
                <a:cubicBezTo>
                  <a:pt x="3606158" y="358947"/>
                  <a:pt x="3601838" y="354627"/>
                  <a:pt x="3601838" y="349298"/>
                </a:cubicBezTo>
                <a:cubicBezTo>
                  <a:pt x="3601838" y="343969"/>
                  <a:pt x="3606158" y="339649"/>
                  <a:pt x="3611487" y="339649"/>
                </a:cubicBezTo>
                <a:close/>
                <a:moveTo>
                  <a:pt x="3583242" y="339649"/>
                </a:moveTo>
                <a:cubicBezTo>
                  <a:pt x="3588571" y="339649"/>
                  <a:pt x="3592892" y="343969"/>
                  <a:pt x="3592892" y="349298"/>
                </a:cubicBezTo>
                <a:cubicBezTo>
                  <a:pt x="3592892" y="354627"/>
                  <a:pt x="3588571" y="358947"/>
                  <a:pt x="3583242" y="358947"/>
                </a:cubicBezTo>
                <a:cubicBezTo>
                  <a:pt x="3577913" y="358947"/>
                  <a:pt x="3573593" y="354627"/>
                  <a:pt x="3573593" y="349298"/>
                </a:cubicBezTo>
                <a:cubicBezTo>
                  <a:pt x="3573593" y="343969"/>
                  <a:pt x="3577913" y="339649"/>
                  <a:pt x="3583242" y="339649"/>
                </a:cubicBezTo>
                <a:close/>
                <a:moveTo>
                  <a:pt x="3554996" y="339649"/>
                </a:moveTo>
                <a:cubicBezTo>
                  <a:pt x="3560325" y="339649"/>
                  <a:pt x="3564645" y="343969"/>
                  <a:pt x="3564645" y="349298"/>
                </a:cubicBezTo>
                <a:cubicBezTo>
                  <a:pt x="3564645" y="354627"/>
                  <a:pt x="3560325" y="358947"/>
                  <a:pt x="3554996" y="358947"/>
                </a:cubicBezTo>
                <a:cubicBezTo>
                  <a:pt x="3549667" y="358947"/>
                  <a:pt x="3545347" y="354627"/>
                  <a:pt x="3545347" y="349298"/>
                </a:cubicBezTo>
                <a:cubicBezTo>
                  <a:pt x="3545347" y="343969"/>
                  <a:pt x="3549667" y="339649"/>
                  <a:pt x="3554996" y="339649"/>
                </a:cubicBezTo>
                <a:close/>
                <a:moveTo>
                  <a:pt x="3526751" y="339649"/>
                </a:moveTo>
                <a:cubicBezTo>
                  <a:pt x="3532080" y="339649"/>
                  <a:pt x="3536401" y="343969"/>
                  <a:pt x="3536401" y="349298"/>
                </a:cubicBezTo>
                <a:cubicBezTo>
                  <a:pt x="3536401" y="354627"/>
                  <a:pt x="3532080" y="358947"/>
                  <a:pt x="3526751" y="358947"/>
                </a:cubicBezTo>
                <a:cubicBezTo>
                  <a:pt x="3521422" y="358947"/>
                  <a:pt x="3517102" y="354627"/>
                  <a:pt x="3517102" y="349298"/>
                </a:cubicBezTo>
                <a:cubicBezTo>
                  <a:pt x="3517102" y="343969"/>
                  <a:pt x="3521422" y="339649"/>
                  <a:pt x="3526751" y="339649"/>
                </a:cubicBezTo>
                <a:close/>
                <a:moveTo>
                  <a:pt x="3498505" y="339649"/>
                </a:moveTo>
                <a:cubicBezTo>
                  <a:pt x="3503834" y="339649"/>
                  <a:pt x="3508154" y="343969"/>
                  <a:pt x="3508154" y="349298"/>
                </a:cubicBezTo>
                <a:cubicBezTo>
                  <a:pt x="3508154" y="354627"/>
                  <a:pt x="3503834" y="358947"/>
                  <a:pt x="3498505" y="358947"/>
                </a:cubicBezTo>
                <a:cubicBezTo>
                  <a:pt x="3493176" y="358947"/>
                  <a:pt x="3488856" y="354627"/>
                  <a:pt x="3488856" y="349298"/>
                </a:cubicBezTo>
                <a:cubicBezTo>
                  <a:pt x="3488856" y="343969"/>
                  <a:pt x="3493176" y="339649"/>
                  <a:pt x="3498505" y="339649"/>
                </a:cubicBezTo>
                <a:close/>
                <a:moveTo>
                  <a:pt x="3470260" y="339649"/>
                </a:moveTo>
                <a:cubicBezTo>
                  <a:pt x="3475589" y="339649"/>
                  <a:pt x="3479909" y="343969"/>
                  <a:pt x="3479909" y="349298"/>
                </a:cubicBezTo>
                <a:cubicBezTo>
                  <a:pt x="3479909" y="354627"/>
                  <a:pt x="3475589" y="358947"/>
                  <a:pt x="3470260" y="358947"/>
                </a:cubicBezTo>
                <a:cubicBezTo>
                  <a:pt x="3464931" y="358947"/>
                  <a:pt x="3460611" y="354627"/>
                  <a:pt x="3460611" y="349298"/>
                </a:cubicBezTo>
                <a:cubicBezTo>
                  <a:pt x="3460611" y="343969"/>
                  <a:pt x="3464931" y="339649"/>
                  <a:pt x="3470260" y="339649"/>
                </a:cubicBezTo>
                <a:close/>
                <a:moveTo>
                  <a:pt x="3442014" y="339649"/>
                </a:moveTo>
                <a:cubicBezTo>
                  <a:pt x="3447344" y="339649"/>
                  <a:pt x="3451664" y="343969"/>
                  <a:pt x="3451664" y="349298"/>
                </a:cubicBezTo>
                <a:cubicBezTo>
                  <a:pt x="3451664" y="354627"/>
                  <a:pt x="3447344" y="358947"/>
                  <a:pt x="3442014" y="358947"/>
                </a:cubicBezTo>
                <a:cubicBezTo>
                  <a:pt x="3436685" y="358947"/>
                  <a:pt x="3432365" y="354627"/>
                  <a:pt x="3432365" y="349298"/>
                </a:cubicBezTo>
                <a:cubicBezTo>
                  <a:pt x="3432365" y="343969"/>
                  <a:pt x="3436685" y="339649"/>
                  <a:pt x="3442014" y="339649"/>
                </a:cubicBezTo>
                <a:close/>
                <a:moveTo>
                  <a:pt x="3413769" y="339649"/>
                </a:moveTo>
                <a:cubicBezTo>
                  <a:pt x="3419098" y="339649"/>
                  <a:pt x="3423418" y="343969"/>
                  <a:pt x="3423418" y="349298"/>
                </a:cubicBezTo>
                <a:cubicBezTo>
                  <a:pt x="3423418" y="354627"/>
                  <a:pt x="3419098" y="358947"/>
                  <a:pt x="3413769" y="358947"/>
                </a:cubicBezTo>
                <a:cubicBezTo>
                  <a:pt x="3408440" y="358947"/>
                  <a:pt x="3404120" y="354627"/>
                  <a:pt x="3404120" y="349298"/>
                </a:cubicBezTo>
                <a:cubicBezTo>
                  <a:pt x="3404120" y="343969"/>
                  <a:pt x="3408440" y="339649"/>
                  <a:pt x="3413769" y="339649"/>
                </a:cubicBezTo>
                <a:close/>
                <a:moveTo>
                  <a:pt x="3385524" y="339649"/>
                </a:moveTo>
                <a:cubicBezTo>
                  <a:pt x="3390854" y="339649"/>
                  <a:pt x="3395174" y="343969"/>
                  <a:pt x="3395174" y="349298"/>
                </a:cubicBezTo>
                <a:cubicBezTo>
                  <a:pt x="3395174" y="354627"/>
                  <a:pt x="3390854" y="358947"/>
                  <a:pt x="3385524" y="358947"/>
                </a:cubicBezTo>
                <a:cubicBezTo>
                  <a:pt x="3380195" y="358947"/>
                  <a:pt x="3375876" y="354627"/>
                  <a:pt x="3375876" y="349298"/>
                </a:cubicBezTo>
                <a:cubicBezTo>
                  <a:pt x="3375876" y="343969"/>
                  <a:pt x="3380195" y="339649"/>
                  <a:pt x="3385524" y="339649"/>
                </a:cubicBezTo>
                <a:close/>
                <a:moveTo>
                  <a:pt x="3357279" y="339649"/>
                </a:moveTo>
                <a:cubicBezTo>
                  <a:pt x="3362608" y="339649"/>
                  <a:pt x="3366928" y="343969"/>
                  <a:pt x="3366928" y="349298"/>
                </a:cubicBezTo>
                <a:cubicBezTo>
                  <a:pt x="3366928" y="354627"/>
                  <a:pt x="3362608" y="358947"/>
                  <a:pt x="3357279" y="358947"/>
                </a:cubicBezTo>
                <a:cubicBezTo>
                  <a:pt x="3351950" y="358947"/>
                  <a:pt x="3347630" y="354627"/>
                  <a:pt x="3347630" y="349298"/>
                </a:cubicBezTo>
                <a:cubicBezTo>
                  <a:pt x="3347630" y="343969"/>
                  <a:pt x="3351950" y="339649"/>
                  <a:pt x="3357279" y="339649"/>
                </a:cubicBezTo>
                <a:close/>
                <a:moveTo>
                  <a:pt x="3329033" y="339649"/>
                </a:moveTo>
                <a:cubicBezTo>
                  <a:pt x="3334363" y="339649"/>
                  <a:pt x="3338683" y="343969"/>
                  <a:pt x="3338683" y="349298"/>
                </a:cubicBezTo>
                <a:cubicBezTo>
                  <a:pt x="3338683" y="354627"/>
                  <a:pt x="3334363" y="358947"/>
                  <a:pt x="3329033" y="358947"/>
                </a:cubicBezTo>
                <a:cubicBezTo>
                  <a:pt x="3323704" y="358947"/>
                  <a:pt x="3319384" y="354627"/>
                  <a:pt x="3319384" y="349298"/>
                </a:cubicBezTo>
                <a:cubicBezTo>
                  <a:pt x="3319384" y="343969"/>
                  <a:pt x="3323704" y="339649"/>
                  <a:pt x="3329033" y="339649"/>
                </a:cubicBezTo>
                <a:close/>
                <a:moveTo>
                  <a:pt x="3300830" y="339649"/>
                </a:moveTo>
                <a:cubicBezTo>
                  <a:pt x="3306160" y="339649"/>
                  <a:pt x="3310480" y="343969"/>
                  <a:pt x="3310480" y="349298"/>
                </a:cubicBezTo>
                <a:cubicBezTo>
                  <a:pt x="3310480" y="354627"/>
                  <a:pt x="3306160" y="358947"/>
                  <a:pt x="3300830" y="358947"/>
                </a:cubicBezTo>
                <a:cubicBezTo>
                  <a:pt x="3295502" y="358947"/>
                  <a:pt x="3291181" y="354627"/>
                  <a:pt x="3291181" y="349298"/>
                </a:cubicBezTo>
                <a:cubicBezTo>
                  <a:pt x="3291181" y="343969"/>
                  <a:pt x="3295502" y="339649"/>
                  <a:pt x="3300830" y="339649"/>
                </a:cubicBezTo>
                <a:close/>
                <a:moveTo>
                  <a:pt x="3272569" y="339649"/>
                </a:moveTo>
                <a:cubicBezTo>
                  <a:pt x="3277899" y="339649"/>
                  <a:pt x="3282218" y="343969"/>
                  <a:pt x="3282218" y="349298"/>
                </a:cubicBezTo>
                <a:cubicBezTo>
                  <a:pt x="3282218" y="354627"/>
                  <a:pt x="3277899" y="358947"/>
                  <a:pt x="3272569" y="358947"/>
                </a:cubicBezTo>
                <a:cubicBezTo>
                  <a:pt x="3267240" y="358947"/>
                  <a:pt x="3262920" y="354627"/>
                  <a:pt x="3262920" y="349298"/>
                </a:cubicBezTo>
                <a:cubicBezTo>
                  <a:pt x="3262920" y="343969"/>
                  <a:pt x="3267240" y="339649"/>
                  <a:pt x="3272569" y="339649"/>
                </a:cubicBezTo>
                <a:close/>
                <a:moveTo>
                  <a:pt x="3244332" y="339649"/>
                </a:moveTo>
                <a:cubicBezTo>
                  <a:pt x="3249661" y="339649"/>
                  <a:pt x="3253981" y="343969"/>
                  <a:pt x="3253981" y="349298"/>
                </a:cubicBezTo>
                <a:cubicBezTo>
                  <a:pt x="3253981" y="354627"/>
                  <a:pt x="3249661" y="358947"/>
                  <a:pt x="3244332" y="358947"/>
                </a:cubicBezTo>
                <a:cubicBezTo>
                  <a:pt x="3239002" y="358947"/>
                  <a:pt x="3234682" y="354627"/>
                  <a:pt x="3234682" y="349298"/>
                </a:cubicBezTo>
                <a:cubicBezTo>
                  <a:pt x="3234682" y="343969"/>
                  <a:pt x="3239002" y="339649"/>
                  <a:pt x="3244332" y="339649"/>
                </a:cubicBezTo>
                <a:close/>
                <a:moveTo>
                  <a:pt x="3216087" y="339649"/>
                </a:moveTo>
                <a:cubicBezTo>
                  <a:pt x="3221416" y="339649"/>
                  <a:pt x="3225736" y="343969"/>
                  <a:pt x="3225736" y="349298"/>
                </a:cubicBezTo>
                <a:cubicBezTo>
                  <a:pt x="3225736" y="354627"/>
                  <a:pt x="3221416" y="358947"/>
                  <a:pt x="3216087" y="358947"/>
                </a:cubicBezTo>
                <a:cubicBezTo>
                  <a:pt x="3210758" y="358947"/>
                  <a:pt x="3206438" y="354627"/>
                  <a:pt x="3206438" y="349298"/>
                </a:cubicBezTo>
                <a:cubicBezTo>
                  <a:pt x="3206438" y="343969"/>
                  <a:pt x="3210758" y="339649"/>
                  <a:pt x="3216087" y="339649"/>
                </a:cubicBezTo>
                <a:close/>
                <a:moveTo>
                  <a:pt x="3187840" y="339649"/>
                </a:moveTo>
                <a:cubicBezTo>
                  <a:pt x="3193170" y="339649"/>
                  <a:pt x="3197490" y="343969"/>
                  <a:pt x="3197490" y="349298"/>
                </a:cubicBezTo>
                <a:cubicBezTo>
                  <a:pt x="3197490" y="354627"/>
                  <a:pt x="3193170" y="358947"/>
                  <a:pt x="3187840" y="358947"/>
                </a:cubicBezTo>
                <a:cubicBezTo>
                  <a:pt x="3182512" y="358947"/>
                  <a:pt x="3178191" y="354627"/>
                  <a:pt x="3178191" y="349298"/>
                </a:cubicBezTo>
                <a:cubicBezTo>
                  <a:pt x="3178191" y="343969"/>
                  <a:pt x="3182512" y="339649"/>
                  <a:pt x="3187840" y="339649"/>
                </a:cubicBezTo>
                <a:close/>
                <a:moveTo>
                  <a:pt x="3159596" y="339649"/>
                </a:moveTo>
                <a:cubicBezTo>
                  <a:pt x="3164925" y="339649"/>
                  <a:pt x="3169245" y="343969"/>
                  <a:pt x="3169245" y="349298"/>
                </a:cubicBezTo>
                <a:cubicBezTo>
                  <a:pt x="3169245" y="354627"/>
                  <a:pt x="3164925" y="358947"/>
                  <a:pt x="3159596" y="358947"/>
                </a:cubicBezTo>
                <a:cubicBezTo>
                  <a:pt x="3154267" y="358947"/>
                  <a:pt x="3149947" y="354627"/>
                  <a:pt x="3149947" y="349298"/>
                </a:cubicBezTo>
                <a:cubicBezTo>
                  <a:pt x="3149947" y="343969"/>
                  <a:pt x="3154267" y="339649"/>
                  <a:pt x="3159596" y="339649"/>
                </a:cubicBezTo>
                <a:close/>
                <a:moveTo>
                  <a:pt x="3131349" y="339649"/>
                </a:moveTo>
                <a:cubicBezTo>
                  <a:pt x="3136678" y="339649"/>
                  <a:pt x="3140998" y="343969"/>
                  <a:pt x="3140998" y="349298"/>
                </a:cubicBezTo>
                <a:cubicBezTo>
                  <a:pt x="3140998" y="354627"/>
                  <a:pt x="3136678" y="358947"/>
                  <a:pt x="3131349" y="358947"/>
                </a:cubicBezTo>
                <a:cubicBezTo>
                  <a:pt x="3126020" y="358947"/>
                  <a:pt x="3121700" y="354627"/>
                  <a:pt x="3121700" y="349298"/>
                </a:cubicBezTo>
                <a:cubicBezTo>
                  <a:pt x="3121700" y="343969"/>
                  <a:pt x="3126020" y="339649"/>
                  <a:pt x="3131349" y="339649"/>
                </a:cubicBezTo>
                <a:close/>
                <a:moveTo>
                  <a:pt x="3103105" y="339649"/>
                </a:moveTo>
                <a:cubicBezTo>
                  <a:pt x="3108434" y="339649"/>
                  <a:pt x="3112754" y="343969"/>
                  <a:pt x="3112754" y="349298"/>
                </a:cubicBezTo>
                <a:cubicBezTo>
                  <a:pt x="3112754" y="354627"/>
                  <a:pt x="3108434" y="358947"/>
                  <a:pt x="3103105" y="358947"/>
                </a:cubicBezTo>
                <a:cubicBezTo>
                  <a:pt x="3097775" y="358947"/>
                  <a:pt x="3093456" y="354627"/>
                  <a:pt x="3093456" y="349298"/>
                </a:cubicBezTo>
                <a:cubicBezTo>
                  <a:pt x="3093456" y="343969"/>
                  <a:pt x="3097775" y="339649"/>
                  <a:pt x="3103105" y="339649"/>
                </a:cubicBezTo>
                <a:close/>
                <a:moveTo>
                  <a:pt x="3074859" y="339649"/>
                </a:moveTo>
                <a:cubicBezTo>
                  <a:pt x="3080188" y="339649"/>
                  <a:pt x="3084508" y="343969"/>
                  <a:pt x="3084508" y="349298"/>
                </a:cubicBezTo>
                <a:cubicBezTo>
                  <a:pt x="3084508" y="354627"/>
                  <a:pt x="3080188" y="358947"/>
                  <a:pt x="3074859" y="358947"/>
                </a:cubicBezTo>
                <a:cubicBezTo>
                  <a:pt x="3069530" y="358947"/>
                  <a:pt x="3065209" y="354627"/>
                  <a:pt x="3065209" y="349298"/>
                </a:cubicBezTo>
                <a:cubicBezTo>
                  <a:pt x="3065209" y="343969"/>
                  <a:pt x="3069530" y="339649"/>
                  <a:pt x="3074859" y="339649"/>
                </a:cubicBezTo>
                <a:close/>
                <a:moveTo>
                  <a:pt x="3046614" y="339649"/>
                </a:moveTo>
                <a:cubicBezTo>
                  <a:pt x="3051943" y="339649"/>
                  <a:pt x="3056263" y="343969"/>
                  <a:pt x="3056263" y="349298"/>
                </a:cubicBezTo>
                <a:cubicBezTo>
                  <a:pt x="3056263" y="354627"/>
                  <a:pt x="3051943" y="358947"/>
                  <a:pt x="3046614" y="358947"/>
                </a:cubicBezTo>
                <a:cubicBezTo>
                  <a:pt x="3041285" y="358947"/>
                  <a:pt x="3036965" y="354627"/>
                  <a:pt x="3036965" y="349298"/>
                </a:cubicBezTo>
                <a:cubicBezTo>
                  <a:pt x="3036965" y="343969"/>
                  <a:pt x="3041285" y="339649"/>
                  <a:pt x="3046614" y="339649"/>
                </a:cubicBezTo>
                <a:close/>
                <a:moveTo>
                  <a:pt x="3018368" y="339649"/>
                </a:moveTo>
                <a:cubicBezTo>
                  <a:pt x="3023697" y="339649"/>
                  <a:pt x="3028016" y="343969"/>
                  <a:pt x="3028016" y="349298"/>
                </a:cubicBezTo>
                <a:cubicBezTo>
                  <a:pt x="3028016" y="354627"/>
                  <a:pt x="3023697" y="358947"/>
                  <a:pt x="3018368" y="358947"/>
                </a:cubicBezTo>
                <a:cubicBezTo>
                  <a:pt x="3013038" y="358947"/>
                  <a:pt x="3008718" y="354627"/>
                  <a:pt x="3008718" y="349298"/>
                </a:cubicBezTo>
                <a:cubicBezTo>
                  <a:pt x="3008718" y="343969"/>
                  <a:pt x="3013038" y="339649"/>
                  <a:pt x="3018368" y="339649"/>
                </a:cubicBezTo>
                <a:close/>
                <a:moveTo>
                  <a:pt x="2990123" y="339649"/>
                </a:moveTo>
                <a:cubicBezTo>
                  <a:pt x="2995452" y="339649"/>
                  <a:pt x="2999772" y="343969"/>
                  <a:pt x="2999772" y="349298"/>
                </a:cubicBezTo>
                <a:cubicBezTo>
                  <a:pt x="2999772" y="354627"/>
                  <a:pt x="2995452" y="358947"/>
                  <a:pt x="2990123" y="358947"/>
                </a:cubicBezTo>
                <a:cubicBezTo>
                  <a:pt x="2984794" y="358947"/>
                  <a:pt x="2980474" y="354627"/>
                  <a:pt x="2980474" y="349298"/>
                </a:cubicBezTo>
                <a:cubicBezTo>
                  <a:pt x="2980474" y="343969"/>
                  <a:pt x="2984794" y="339649"/>
                  <a:pt x="2990123" y="339649"/>
                </a:cubicBezTo>
                <a:close/>
                <a:moveTo>
                  <a:pt x="2961877" y="339649"/>
                </a:moveTo>
                <a:cubicBezTo>
                  <a:pt x="2967206" y="339649"/>
                  <a:pt x="2971526" y="343969"/>
                  <a:pt x="2971526" y="349298"/>
                </a:cubicBezTo>
                <a:cubicBezTo>
                  <a:pt x="2971526" y="354627"/>
                  <a:pt x="2967206" y="358947"/>
                  <a:pt x="2961877" y="358947"/>
                </a:cubicBezTo>
                <a:cubicBezTo>
                  <a:pt x="2956548" y="358947"/>
                  <a:pt x="2952227" y="354627"/>
                  <a:pt x="2952227" y="349298"/>
                </a:cubicBezTo>
                <a:cubicBezTo>
                  <a:pt x="2952227" y="343969"/>
                  <a:pt x="2956548" y="339649"/>
                  <a:pt x="2961877" y="339649"/>
                </a:cubicBezTo>
                <a:close/>
                <a:moveTo>
                  <a:pt x="2933632" y="339649"/>
                </a:moveTo>
                <a:cubicBezTo>
                  <a:pt x="2938961" y="339649"/>
                  <a:pt x="2943281" y="343969"/>
                  <a:pt x="2943281" y="349298"/>
                </a:cubicBezTo>
                <a:cubicBezTo>
                  <a:pt x="2943281" y="354627"/>
                  <a:pt x="2938961" y="358947"/>
                  <a:pt x="2933632" y="358947"/>
                </a:cubicBezTo>
                <a:cubicBezTo>
                  <a:pt x="2928303" y="358947"/>
                  <a:pt x="2923983" y="354627"/>
                  <a:pt x="2923983" y="349298"/>
                </a:cubicBezTo>
                <a:cubicBezTo>
                  <a:pt x="2923983" y="343969"/>
                  <a:pt x="2928303" y="339649"/>
                  <a:pt x="2933632" y="339649"/>
                </a:cubicBezTo>
                <a:close/>
                <a:moveTo>
                  <a:pt x="2905386" y="339649"/>
                </a:moveTo>
                <a:cubicBezTo>
                  <a:pt x="2910715" y="339649"/>
                  <a:pt x="2915035" y="343969"/>
                  <a:pt x="2915035" y="349298"/>
                </a:cubicBezTo>
                <a:cubicBezTo>
                  <a:pt x="2915035" y="354627"/>
                  <a:pt x="2910715" y="358947"/>
                  <a:pt x="2905386" y="358947"/>
                </a:cubicBezTo>
                <a:cubicBezTo>
                  <a:pt x="2900057" y="358947"/>
                  <a:pt x="2895736" y="354627"/>
                  <a:pt x="2895736" y="349298"/>
                </a:cubicBezTo>
                <a:cubicBezTo>
                  <a:pt x="2895736" y="343969"/>
                  <a:pt x="2900057" y="339649"/>
                  <a:pt x="2905386" y="339649"/>
                </a:cubicBezTo>
                <a:close/>
                <a:moveTo>
                  <a:pt x="2877141" y="339649"/>
                </a:moveTo>
                <a:cubicBezTo>
                  <a:pt x="2882470" y="339649"/>
                  <a:pt x="2886790" y="343969"/>
                  <a:pt x="2886790" y="349298"/>
                </a:cubicBezTo>
                <a:cubicBezTo>
                  <a:pt x="2886790" y="354627"/>
                  <a:pt x="2882470" y="358947"/>
                  <a:pt x="2877141" y="358947"/>
                </a:cubicBezTo>
                <a:cubicBezTo>
                  <a:pt x="2871812" y="358947"/>
                  <a:pt x="2867492" y="354627"/>
                  <a:pt x="2867492" y="349298"/>
                </a:cubicBezTo>
                <a:cubicBezTo>
                  <a:pt x="2867492" y="343969"/>
                  <a:pt x="2871812" y="339649"/>
                  <a:pt x="2877141" y="339649"/>
                </a:cubicBezTo>
                <a:close/>
                <a:moveTo>
                  <a:pt x="2848895" y="339649"/>
                </a:moveTo>
                <a:cubicBezTo>
                  <a:pt x="2854224" y="339649"/>
                  <a:pt x="2858544" y="343969"/>
                  <a:pt x="2858544" y="349298"/>
                </a:cubicBezTo>
                <a:cubicBezTo>
                  <a:pt x="2858544" y="354627"/>
                  <a:pt x="2854224" y="358947"/>
                  <a:pt x="2848895" y="358947"/>
                </a:cubicBezTo>
                <a:cubicBezTo>
                  <a:pt x="2843566" y="358947"/>
                  <a:pt x="2839245" y="354627"/>
                  <a:pt x="2839245" y="349298"/>
                </a:cubicBezTo>
                <a:cubicBezTo>
                  <a:pt x="2839245" y="343969"/>
                  <a:pt x="2843566" y="339649"/>
                  <a:pt x="2848895" y="339649"/>
                </a:cubicBezTo>
                <a:close/>
                <a:moveTo>
                  <a:pt x="2820650" y="339649"/>
                </a:moveTo>
                <a:cubicBezTo>
                  <a:pt x="2825979" y="339649"/>
                  <a:pt x="2830299" y="343969"/>
                  <a:pt x="2830299" y="349298"/>
                </a:cubicBezTo>
                <a:cubicBezTo>
                  <a:pt x="2830299" y="354627"/>
                  <a:pt x="2825979" y="358947"/>
                  <a:pt x="2820650" y="358947"/>
                </a:cubicBezTo>
                <a:cubicBezTo>
                  <a:pt x="2815321" y="358947"/>
                  <a:pt x="2811001" y="354627"/>
                  <a:pt x="2811001" y="349298"/>
                </a:cubicBezTo>
                <a:cubicBezTo>
                  <a:pt x="2811001" y="343969"/>
                  <a:pt x="2815321" y="339649"/>
                  <a:pt x="2820650" y="339649"/>
                </a:cubicBezTo>
                <a:close/>
                <a:moveTo>
                  <a:pt x="2792404" y="339649"/>
                </a:moveTo>
                <a:cubicBezTo>
                  <a:pt x="2797733" y="339649"/>
                  <a:pt x="2802053" y="343969"/>
                  <a:pt x="2802053" y="349298"/>
                </a:cubicBezTo>
                <a:cubicBezTo>
                  <a:pt x="2802053" y="354627"/>
                  <a:pt x="2797733" y="358947"/>
                  <a:pt x="2792404" y="358947"/>
                </a:cubicBezTo>
                <a:cubicBezTo>
                  <a:pt x="2787075" y="358947"/>
                  <a:pt x="2782755" y="354627"/>
                  <a:pt x="2782755" y="349298"/>
                </a:cubicBezTo>
                <a:cubicBezTo>
                  <a:pt x="2782755" y="343969"/>
                  <a:pt x="2787075" y="339649"/>
                  <a:pt x="2792404" y="339649"/>
                </a:cubicBezTo>
                <a:close/>
                <a:moveTo>
                  <a:pt x="2764159" y="339649"/>
                </a:moveTo>
                <a:cubicBezTo>
                  <a:pt x="2769488" y="339649"/>
                  <a:pt x="2773808" y="343969"/>
                  <a:pt x="2773808" y="349298"/>
                </a:cubicBezTo>
                <a:cubicBezTo>
                  <a:pt x="2773808" y="354627"/>
                  <a:pt x="2769488" y="358947"/>
                  <a:pt x="2764159" y="358947"/>
                </a:cubicBezTo>
                <a:cubicBezTo>
                  <a:pt x="2758830" y="358947"/>
                  <a:pt x="2754510" y="354627"/>
                  <a:pt x="2754510" y="349298"/>
                </a:cubicBezTo>
                <a:cubicBezTo>
                  <a:pt x="2754510" y="343969"/>
                  <a:pt x="2758830" y="339649"/>
                  <a:pt x="2764159" y="339649"/>
                </a:cubicBezTo>
                <a:close/>
                <a:moveTo>
                  <a:pt x="2735913" y="339649"/>
                </a:moveTo>
                <a:cubicBezTo>
                  <a:pt x="2741242" y="339649"/>
                  <a:pt x="2745562" y="343969"/>
                  <a:pt x="2745562" y="349298"/>
                </a:cubicBezTo>
                <a:cubicBezTo>
                  <a:pt x="2745562" y="354627"/>
                  <a:pt x="2741242" y="358947"/>
                  <a:pt x="2735913" y="358947"/>
                </a:cubicBezTo>
                <a:cubicBezTo>
                  <a:pt x="2730584" y="358947"/>
                  <a:pt x="2726264" y="354627"/>
                  <a:pt x="2726264" y="349298"/>
                </a:cubicBezTo>
                <a:cubicBezTo>
                  <a:pt x="2726264" y="343969"/>
                  <a:pt x="2730584" y="339649"/>
                  <a:pt x="2735913" y="339649"/>
                </a:cubicBezTo>
                <a:close/>
                <a:moveTo>
                  <a:pt x="2707668" y="339649"/>
                </a:moveTo>
                <a:cubicBezTo>
                  <a:pt x="2712997" y="339649"/>
                  <a:pt x="2717317" y="343969"/>
                  <a:pt x="2717317" y="349298"/>
                </a:cubicBezTo>
                <a:cubicBezTo>
                  <a:pt x="2717317" y="354627"/>
                  <a:pt x="2712997" y="358947"/>
                  <a:pt x="2707668" y="358947"/>
                </a:cubicBezTo>
                <a:cubicBezTo>
                  <a:pt x="2702339" y="358947"/>
                  <a:pt x="2698019" y="354627"/>
                  <a:pt x="2698019" y="349298"/>
                </a:cubicBezTo>
                <a:cubicBezTo>
                  <a:pt x="2698019" y="343969"/>
                  <a:pt x="2702339" y="339649"/>
                  <a:pt x="2707668" y="339649"/>
                </a:cubicBezTo>
                <a:close/>
                <a:moveTo>
                  <a:pt x="2679422" y="339649"/>
                </a:moveTo>
                <a:cubicBezTo>
                  <a:pt x="2684751" y="339649"/>
                  <a:pt x="2689071" y="343969"/>
                  <a:pt x="2689071" y="349298"/>
                </a:cubicBezTo>
                <a:cubicBezTo>
                  <a:pt x="2689071" y="354627"/>
                  <a:pt x="2684751" y="358947"/>
                  <a:pt x="2679422" y="358947"/>
                </a:cubicBezTo>
                <a:cubicBezTo>
                  <a:pt x="2674093" y="358947"/>
                  <a:pt x="2669773" y="354627"/>
                  <a:pt x="2669773" y="349298"/>
                </a:cubicBezTo>
                <a:cubicBezTo>
                  <a:pt x="2669773" y="343969"/>
                  <a:pt x="2674093" y="339649"/>
                  <a:pt x="2679422" y="339649"/>
                </a:cubicBezTo>
                <a:close/>
                <a:moveTo>
                  <a:pt x="2651177" y="339649"/>
                </a:moveTo>
                <a:cubicBezTo>
                  <a:pt x="2656506" y="339649"/>
                  <a:pt x="2660826" y="343969"/>
                  <a:pt x="2660826" y="349298"/>
                </a:cubicBezTo>
                <a:cubicBezTo>
                  <a:pt x="2660826" y="354627"/>
                  <a:pt x="2656506" y="358947"/>
                  <a:pt x="2651177" y="358947"/>
                </a:cubicBezTo>
                <a:cubicBezTo>
                  <a:pt x="2645848" y="358947"/>
                  <a:pt x="2641528" y="354627"/>
                  <a:pt x="2641528" y="349298"/>
                </a:cubicBezTo>
                <a:cubicBezTo>
                  <a:pt x="2641528" y="343969"/>
                  <a:pt x="2645848" y="339649"/>
                  <a:pt x="2651177" y="339649"/>
                </a:cubicBezTo>
                <a:close/>
                <a:moveTo>
                  <a:pt x="2622931" y="339649"/>
                </a:moveTo>
                <a:cubicBezTo>
                  <a:pt x="2628260" y="339649"/>
                  <a:pt x="2632580" y="343969"/>
                  <a:pt x="2632580" y="349298"/>
                </a:cubicBezTo>
                <a:cubicBezTo>
                  <a:pt x="2632580" y="354627"/>
                  <a:pt x="2628260" y="358947"/>
                  <a:pt x="2622931" y="358947"/>
                </a:cubicBezTo>
                <a:cubicBezTo>
                  <a:pt x="2617601" y="358947"/>
                  <a:pt x="2613282" y="354627"/>
                  <a:pt x="2613282" y="349298"/>
                </a:cubicBezTo>
                <a:cubicBezTo>
                  <a:pt x="2613282" y="343969"/>
                  <a:pt x="2617601" y="339649"/>
                  <a:pt x="2622931" y="339649"/>
                </a:cubicBezTo>
                <a:close/>
                <a:moveTo>
                  <a:pt x="2594686" y="339649"/>
                </a:moveTo>
                <a:cubicBezTo>
                  <a:pt x="2600015" y="339649"/>
                  <a:pt x="2604335" y="343969"/>
                  <a:pt x="2604335" y="349298"/>
                </a:cubicBezTo>
                <a:cubicBezTo>
                  <a:pt x="2604335" y="354627"/>
                  <a:pt x="2600015" y="358947"/>
                  <a:pt x="2594686" y="358947"/>
                </a:cubicBezTo>
                <a:cubicBezTo>
                  <a:pt x="2589357" y="358947"/>
                  <a:pt x="2585037" y="354627"/>
                  <a:pt x="2585037" y="349298"/>
                </a:cubicBezTo>
                <a:cubicBezTo>
                  <a:pt x="2585037" y="343969"/>
                  <a:pt x="2589357" y="339649"/>
                  <a:pt x="2594686" y="339649"/>
                </a:cubicBezTo>
                <a:close/>
                <a:moveTo>
                  <a:pt x="2566440" y="339649"/>
                </a:moveTo>
                <a:cubicBezTo>
                  <a:pt x="2571769" y="339649"/>
                  <a:pt x="2576089" y="343969"/>
                  <a:pt x="2576089" y="349298"/>
                </a:cubicBezTo>
                <a:cubicBezTo>
                  <a:pt x="2576089" y="354627"/>
                  <a:pt x="2571769" y="358947"/>
                  <a:pt x="2566440" y="358947"/>
                </a:cubicBezTo>
                <a:cubicBezTo>
                  <a:pt x="2561111" y="358947"/>
                  <a:pt x="2556791" y="354627"/>
                  <a:pt x="2556791" y="349298"/>
                </a:cubicBezTo>
                <a:cubicBezTo>
                  <a:pt x="2556791" y="343969"/>
                  <a:pt x="2561111" y="339649"/>
                  <a:pt x="2566440" y="339649"/>
                </a:cubicBezTo>
                <a:close/>
                <a:moveTo>
                  <a:pt x="2538195" y="339649"/>
                </a:moveTo>
                <a:cubicBezTo>
                  <a:pt x="2543524" y="339649"/>
                  <a:pt x="2547844" y="343969"/>
                  <a:pt x="2547844" y="349298"/>
                </a:cubicBezTo>
                <a:cubicBezTo>
                  <a:pt x="2547844" y="354627"/>
                  <a:pt x="2543524" y="358947"/>
                  <a:pt x="2538195" y="358947"/>
                </a:cubicBezTo>
                <a:cubicBezTo>
                  <a:pt x="2532866" y="358947"/>
                  <a:pt x="2528546" y="354627"/>
                  <a:pt x="2528546" y="349298"/>
                </a:cubicBezTo>
                <a:cubicBezTo>
                  <a:pt x="2528546" y="343969"/>
                  <a:pt x="2532866" y="339649"/>
                  <a:pt x="2538195" y="339649"/>
                </a:cubicBezTo>
                <a:close/>
                <a:moveTo>
                  <a:pt x="2509949" y="339649"/>
                </a:moveTo>
                <a:cubicBezTo>
                  <a:pt x="2515278" y="339649"/>
                  <a:pt x="2519598" y="343969"/>
                  <a:pt x="2519598" y="349298"/>
                </a:cubicBezTo>
                <a:cubicBezTo>
                  <a:pt x="2519598" y="354627"/>
                  <a:pt x="2515278" y="358947"/>
                  <a:pt x="2509949" y="358947"/>
                </a:cubicBezTo>
                <a:cubicBezTo>
                  <a:pt x="2504620" y="358947"/>
                  <a:pt x="2500300" y="354627"/>
                  <a:pt x="2500300" y="349298"/>
                </a:cubicBezTo>
                <a:cubicBezTo>
                  <a:pt x="2500300" y="343969"/>
                  <a:pt x="2504620" y="339649"/>
                  <a:pt x="2509949" y="339649"/>
                </a:cubicBezTo>
                <a:close/>
                <a:moveTo>
                  <a:pt x="2481704" y="339649"/>
                </a:moveTo>
                <a:cubicBezTo>
                  <a:pt x="2487033" y="339649"/>
                  <a:pt x="2491353" y="343969"/>
                  <a:pt x="2491353" y="349298"/>
                </a:cubicBezTo>
                <a:cubicBezTo>
                  <a:pt x="2491353" y="354627"/>
                  <a:pt x="2487033" y="358947"/>
                  <a:pt x="2481704" y="358947"/>
                </a:cubicBezTo>
                <a:cubicBezTo>
                  <a:pt x="2476375" y="358947"/>
                  <a:pt x="2472055" y="354627"/>
                  <a:pt x="2472055" y="349298"/>
                </a:cubicBezTo>
                <a:cubicBezTo>
                  <a:pt x="2472055" y="343969"/>
                  <a:pt x="2476375" y="339649"/>
                  <a:pt x="2481704" y="339649"/>
                </a:cubicBezTo>
                <a:close/>
                <a:moveTo>
                  <a:pt x="2453458" y="339649"/>
                </a:moveTo>
                <a:cubicBezTo>
                  <a:pt x="2458787" y="339649"/>
                  <a:pt x="2463107" y="343969"/>
                  <a:pt x="2463107" y="349298"/>
                </a:cubicBezTo>
                <a:cubicBezTo>
                  <a:pt x="2463107" y="354627"/>
                  <a:pt x="2458787" y="358947"/>
                  <a:pt x="2453458" y="358947"/>
                </a:cubicBezTo>
                <a:cubicBezTo>
                  <a:pt x="2448129" y="358947"/>
                  <a:pt x="2443809" y="354627"/>
                  <a:pt x="2443809" y="349298"/>
                </a:cubicBezTo>
                <a:cubicBezTo>
                  <a:pt x="2443809" y="343969"/>
                  <a:pt x="2448129" y="339649"/>
                  <a:pt x="2453458" y="339649"/>
                </a:cubicBezTo>
                <a:close/>
                <a:moveTo>
                  <a:pt x="2425212" y="339649"/>
                </a:moveTo>
                <a:cubicBezTo>
                  <a:pt x="2430541" y="339649"/>
                  <a:pt x="2434861" y="343969"/>
                  <a:pt x="2434861" y="349298"/>
                </a:cubicBezTo>
                <a:cubicBezTo>
                  <a:pt x="2434861" y="354627"/>
                  <a:pt x="2430541" y="358947"/>
                  <a:pt x="2425212" y="358947"/>
                </a:cubicBezTo>
                <a:cubicBezTo>
                  <a:pt x="2419883" y="358947"/>
                  <a:pt x="2415562" y="354627"/>
                  <a:pt x="2415562" y="349298"/>
                </a:cubicBezTo>
                <a:cubicBezTo>
                  <a:pt x="2415562" y="343969"/>
                  <a:pt x="2419883" y="339649"/>
                  <a:pt x="2425212" y="339649"/>
                </a:cubicBezTo>
                <a:close/>
                <a:moveTo>
                  <a:pt x="2396967" y="339649"/>
                </a:moveTo>
                <a:cubicBezTo>
                  <a:pt x="2402296" y="339649"/>
                  <a:pt x="2406616" y="343969"/>
                  <a:pt x="2406616" y="349298"/>
                </a:cubicBezTo>
                <a:cubicBezTo>
                  <a:pt x="2406616" y="354627"/>
                  <a:pt x="2402296" y="358947"/>
                  <a:pt x="2396967" y="358947"/>
                </a:cubicBezTo>
                <a:cubicBezTo>
                  <a:pt x="2391638" y="358947"/>
                  <a:pt x="2387318" y="354627"/>
                  <a:pt x="2387318" y="349298"/>
                </a:cubicBezTo>
                <a:cubicBezTo>
                  <a:pt x="2387318" y="343969"/>
                  <a:pt x="2391638" y="339649"/>
                  <a:pt x="2396967" y="339649"/>
                </a:cubicBezTo>
                <a:close/>
                <a:moveTo>
                  <a:pt x="2368721" y="339649"/>
                </a:moveTo>
                <a:cubicBezTo>
                  <a:pt x="2374050" y="339649"/>
                  <a:pt x="2378370" y="343969"/>
                  <a:pt x="2378370" y="349298"/>
                </a:cubicBezTo>
                <a:cubicBezTo>
                  <a:pt x="2378370" y="354627"/>
                  <a:pt x="2374050" y="358947"/>
                  <a:pt x="2368721" y="358947"/>
                </a:cubicBezTo>
                <a:cubicBezTo>
                  <a:pt x="2363392" y="358947"/>
                  <a:pt x="2359071" y="354627"/>
                  <a:pt x="2359071" y="349298"/>
                </a:cubicBezTo>
                <a:cubicBezTo>
                  <a:pt x="2359071" y="343969"/>
                  <a:pt x="2363392" y="339649"/>
                  <a:pt x="2368721" y="339649"/>
                </a:cubicBezTo>
                <a:close/>
                <a:moveTo>
                  <a:pt x="2340476" y="339649"/>
                </a:moveTo>
                <a:cubicBezTo>
                  <a:pt x="2345805" y="339649"/>
                  <a:pt x="2350125" y="343969"/>
                  <a:pt x="2350125" y="349298"/>
                </a:cubicBezTo>
                <a:cubicBezTo>
                  <a:pt x="2350125" y="354627"/>
                  <a:pt x="2345805" y="358947"/>
                  <a:pt x="2340476" y="358947"/>
                </a:cubicBezTo>
                <a:cubicBezTo>
                  <a:pt x="2335147" y="358947"/>
                  <a:pt x="2330827" y="354627"/>
                  <a:pt x="2330827" y="349298"/>
                </a:cubicBezTo>
                <a:cubicBezTo>
                  <a:pt x="2330827" y="343969"/>
                  <a:pt x="2335147" y="339649"/>
                  <a:pt x="2340476" y="339649"/>
                </a:cubicBezTo>
                <a:close/>
                <a:moveTo>
                  <a:pt x="2312230" y="339649"/>
                </a:moveTo>
                <a:cubicBezTo>
                  <a:pt x="2317559" y="339649"/>
                  <a:pt x="2321879" y="343969"/>
                  <a:pt x="2321879" y="349298"/>
                </a:cubicBezTo>
                <a:cubicBezTo>
                  <a:pt x="2321879" y="354627"/>
                  <a:pt x="2317559" y="358947"/>
                  <a:pt x="2312230" y="358947"/>
                </a:cubicBezTo>
                <a:cubicBezTo>
                  <a:pt x="2306901" y="358947"/>
                  <a:pt x="2302581" y="354627"/>
                  <a:pt x="2302581" y="349298"/>
                </a:cubicBezTo>
                <a:cubicBezTo>
                  <a:pt x="2302581" y="343969"/>
                  <a:pt x="2306901" y="339649"/>
                  <a:pt x="2312230" y="339649"/>
                </a:cubicBezTo>
                <a:close/>
                <a:moveTo>
                  <a:pt x="2283985" y="339649"/>
                </a:moveTo>
                <a:cubicBezTo>
                  <a:pt x="2289314" y="339649"/>
                  <a:pt x="2293634" y="343969"/>
                  <a:pt x="2293634" y="349298"/>
                </a:cubicBezTo>
                <a:cubicBezTo>
                  <a:pt x="2293634" y="354627"/>
                  <a:pt x="2289314" y="358947"/>
                  <a:pt x="2283985" y="358947"/>
                </a:cubicBezTo>
                <a:cubicBezTo>
                  <a:pt x="2278656" y="358947"/>
                  <a:pt x="2274336" y="354627"/>
                  <a:pt x="2274336" y="349298"/>
                </a:cubicBezTo>
                <a:cubicBezTo>
                  <a:pt x="2274336" y="343969"/>
                  <a:pt x="2278656" y="339649"/>
                  <a:pt x="2283985" y="339649"/>
                </a:cubicBezTo>
                <a:close/>
                <a:moveTo>
                  <a:pt x="2255739" y="339649"/>
                </a:moveTo>
                <a:cubicBezTo>
                  <a:pt x="2261068" y="339649"/>
                  <a:pt x="2265388" y="343969"/>
                  <a:pt x="2265388" y="349298"/>
                </a:cubicBezTo>
                <a:cubicBezTo>
                  <a:pt x="2265388" y="354627"/>
                  <a:pt x="2261068" y="358947"/>
                  <a:pt x="2255739" y="358947"/>
                </a:cubicBezTo>
                <a:cubicBezTo>
                  <a:pt x="2250410" y="358947"/>
                  <a:pt x="2246089" y="354627"/>
                  <a:pt x="2246089" y="349298"/>
                </a:cubicBezTo>
                <a:cubicBezTo>
                  <a:pt x="2246089" y="343969"/>
                  <a:pt x="2250410" y="339649"/>
                  <a:pt x="2255739" y="339649"/>
                </a:cubicBezTo>
                <a:close/>
                <a:moveTo>
                  <a:pt x="2227494" y="339649"/>
                </a:moveTo>
                <a:cubicBezTo>
                  <a:pt x="2232823" y="339649"/>
                  <a:pt x="2237143" y="343969"/>
                  <a:pt x="2237143" y="349298"/>
                </a:cubicBezTo>
                <a:cubicBezTo>
                  <a:pt x="2237143" y="354627"/>
                  <a:pt x="2232823" y="358947"/>
                  <a:pt x="2227494" y="358947"/>
                </a:cubicBezTo>
                <a:cubicBezTo>
                  <a:pt x="2222165" y="358947"/>
                  <a:pt x="2217845" y="354627"/>
                  <a:pt x="2217845" y="349298"/>
                </a:cubicBezTo>
                <a:cubicBezTo>
                  <a:pt x="2217845" y="343969"/>
                  <a:pt x="2222165" y="339649"/>
                  <a:pt x="2227494" y="339649"/>
                </a:cubicBezTo>
                <a:close/>
                <a:moveTo>
                  <a:pt x="2199248" y="339649"/>
                </a:moveTo>
                <a:cubicBezTo>
                  <a:pt x="2204577" y="339649"/>
                  <a:pt x="2208897" y="343969"/>
                  <a:pt x="2208897" y="349298"/>
                </a:cubicBezTo>
                <a:cubicBezTo>
                  <a:pt x="2208897" y="354627"/>
                  <a:pt x="2204577" y="358947"/>
                  <a:pt x="2199248" y="358947"/>
                </a:cubicBezTo>
                <a:cubicBezTo>
                  <a:pt x="2193919" y="358947"/>
                  <a:pt x="2189599" y="354627"/>
                  <a:pt x="2189599" y="349298"/>
                </a:cubicBezTo>
                <a:cubicBezTo>
                  <a:pt x="2189599" y="343969"/>
                  <a:pt x="2193919" y="339649"/>
                  <a:pt x="2199248" y="339649"/>
                </a:cubicBezTo>
                <a:close/>
                <a:moveTo>
                  <a:pt x="2171003" y="339649"/>
                </a:moveTo>
                <a:cubicBezTo>
                  <a:pt x="2176332" y="339649"/>
                  <a:pt x="2180652" y="343969"/>
                  <a:pt x="2180652" y="349298"/>
                </a:cubicBezTo>
                <a:cubicBezTo>
                  <a:pt x="2180652" y="354627"/>
                  <a:pt x="2176332" y="358947"/>
                  <a:pt x="2171003" y="358947"/>
                </a:cubicBezTo>
                <a:cubicBezTo>
                  <a:pt x="2165674" y="358947"/>
                  <a:pt x="2161354" y="354627"/>
                  <a:pt x="2161354" y="349298"/>
                </a:cubicBezTo>
                <a:cubicBezTo>
                  <a:pt x="2161354" y="343969"/>
                  <a:pt x="2165674" y="339649"/>
                  <a:pt x="2171003" y="339649"/>
                </a:cubicBezTo>
                <a:close/>
                <a:moveTo>
                  <a:pt x="2142757" y="339649"/>
                </a:moveTo>
                <a:cubicBezTo>
                  <a:pt x="2148086" y="339649"/>
                  <a:pt x="2152406" y="343969"/>
                  <a:pt x="2152406" y="349298"/>
                </a:cubicBezTo>
                <a:cubicBezTo>
                  <a:pt x="2152406" y="354627"/>
                  <a:pt x="2148086" y="358947"/>
                  <a:pt x="2142757" y="358947"/>
                </a:cubicBezTo>
                <a:cubicBezTo>
                  <a:pt x="2137428" y="358947"/>
                  <a:pt x="2133108" y="354627"/>
                  <a:pt x="2133108" y="349298"/>
                </a:cubicBezTo>
                <a:cubicBezTo>
                  <a:pt x="2133108" y="343969"/>
                  <a:pt x="2137428" y="339649"/>
                  <a:pt x="2142757" y="339649"/>
                </a:cubicBezTo>
                <a:close/>
                <a:moveTo>
                  <a:pt x="2114512" y="339649"/>
                </a:moveTo>
                <a:cubicBezTo>
                  <a:pt x="2119841" y="339649"/>
                  <a:pt x="2124161" y="343969"/>
                  <a:pt x="2124161" y="349298"/>
                </a:cubicBezTo>
                <a:cubicBezTo>
                  <a:pt x="2124161" y="354627"/>
                  <a:pt x="2119841" y="358947"/>
                  <a:pt x="2114512" y="358947"/>
                </a:cubicBezTo>
                <a:cubicBezTo>
                  <a:pt x="2109183" y="358947"/>
                  <a:pt x="2104863" y="354627"/>
                  <a:pt x="2104863" y="349298"/>
                </a:cubicBezTo>
                <a:cubicBezTo>
                  <a:pt x="2104863" y="343969"/>
                  <a:pt x="2109183" y="339649"/>
                  <a:pt x="2114512" y="339649"/>
                </a:cubicBezTo>
                <a:close/>
                <a:moveTo>
                  <a:pt x="2086266" y="339649"/>
                </a:moveTo>
                <a:cubicBezTo>
                  <a:pt x="2091595" y="339649"/>
                  <a:pt x="2095915" y="343969"/>
                  <a:pt x="2095915" y="349298"/>
                </a:cubicBezTo>
                <a:cubicBezTo>
                  <a:pt x="2095915" y="354627"/>
                  <a:pt x="2091595" y="358947"/>
                  <a:pt x="2086266" y="358947"/>
                </a:cubicBezTo>
                <a:cubicBezTo>
                  <a:pt x="2080936" y="358947"/>
                  <a:pt x="2076617" y="354627"/>
                  <a:pt x="2076617" y="349298"/>
                </a:cubicBezTo>
                <a:cubicBezTo>
                  <a:pt x="2076617" y="343969"/>
                  <a:pt x="2080936" y="339649"/>
                  <a:pt x="2086266" y="339649"/>
                </a:cubicBezTo>
                <a:close/>
                <a:moveTo>
                  <a:pt x="2058021" y="339649"/>
                </a:moveTo>
                <a:cubicBezTo>
                  <a:pt x="2063350" y="339649"/>
                  <a:pt x="2067670" y="343969"/>
                  <a:pt x="2067670" y="349298"/>
                </a:cubicBezTo>
                <a:cubicBezTo>
                  <a:pt x="2067670" y="354627"/>
                  <a:pt x="2063350" y="358947"/>
                  <a:pt x="2058021" y="358947"/>
                </a:cubicBezTo>
                <a:cubicBezTo>
                  <a:pt x="2052692" y="358947"/>
                  <a:pt x="2048372" y="354627"/>
                  <a:pt x="2048372" y="349298"/>
                </a:cubicBezTo>
                <a:cubicBezTo>
                  <a:pt x="2048372" y="343969"/>
                  <a:pt x="2052692" y="339649"/>
                  <a:pt x="2058021" y="339649"/>
                </a:cubicBezTo>
                <a:close/>
                <a:moveTo>
                  <a:pt x="2029775" y="339649"/>
                </a:moveTo>
                <a:cubicBezTo>
                  <a:pt x="2035104" y="339649"/>
                  <a:pt x="2039424" y="343969"/>
                  <a:pt x="2039424" y="349298"/>
                </a:cubicBezTo>
                <a:cubicBezTo>
                  <a:pt x="2039424" y="354627"/>
                  <a:pt x="2035104" y="358947"/>
                  <a:pt x="2029775" y="358947"/>
                </a:cubicBezTo>
                <a:cubicBezTo>
                  <a:pt x="2024446" y="358947"/>
                  <a:pt x="2020126" y="354627"/>
                  <a:pt x="2020126" y="349298"/>
                </a:cubicBezTo>
                <a:cubicBezTo>
                  <a:pt x="2020126" y="343969"/>
                  <a:pt x="2024446" y="339649"/>
                  <a:pt x="2029775" y="339649"/>
                </a:cubicBezTo>
                <a:close/>
                <a:moveTo>
                  <a:pt x="2001530" y="339649"/>
                </a:moveTo>
                <a:cubicBezTo>
                  <a:pt x="2006859" y="339649"/>
                  <a:pt x="2011179" y="343969"/>
                  <a:pt x="2011179" y="349298"/>
                </a:cubicBezTo>
                <a:cubicBezTo>
                  <a:pt x="2011179" y="354627"/>
                  <a:pt x="2006859" y="358947"/>
                  <a:pt x="2001530" y="358947"/>
                </a:cubicBezTo>
                <a:cubicBezTo>
                  <a:pt x="1996201" y="358947"/>
                  <a:pt x="1991881" y="354627"/>
                  <a:pt x="1991881" y="349298"/>
                </a:cubicBezTo>
                <a:cubicBezTo>
                  <a:pt x="1991881" y="343969"/>
                  <a:pt x="1996201" y="339649"/>
                  <a:pt x="2001530" y="339649"/>
                </a:cubicBezTo>
                <a:close/>
                <a:moveTo>
                  <a:pt x="1973284" y="339649"/>
                </a:moveTo>
                <a:cubicBezTo>
                  <a:pt x="1978613" y="339649"/>
                  <a:pt x="1982933" y="343969"/>
                  <a:pt x="1982933" y="349298"/>
                </a:cubicBezTo>
                <a:cubicBezTo>
                  <a:pt x="1982933" y="354627"/>
                  <a:pt x="1978613" y="358947"/>
                  <a:pt x="1973284" y="358947"/>
                </a:cubicBezTo>
                <a:cubicBezTo>
                  <a:pt x="1967955" y="358947"/>
                  <a:pt x="1963635" y="354627"/>
                  <a:pt x="1963635" y="349298"/>
                </a:cubicBezTo>
                <a:cubicBezTo>
                  <a:pt x="1963635" y="343969"/>
                  <a:pt x="1967955" y="339649"/>
                  <a:pt x="1973284" y="339649"/>
                </a:cubicBezTo>
                <a:close/>
                <a:moveTo>
                  <a:pt x="1945039" y="339649"/>
                </a:moveTo>
                <a:cubicBezTo>
                  <a:pt x="1950368" y="339649"/>
                  <a:pt x="1954688" y="343969"/>
                  <a:pt x="1954688" y="349298"/>
                </a:cubicBezTo>
                <a:cubicBezTo>
                  <a:pt x="1954688" y="354627"/>
                  <a:pt x="1950368" y="358947"/>
                  <a:pt x="1945039" y="358947"/>
                </a:cubicBezTo>
                <a:cubicBezTo>
                  <a:pt x="1939710" y="358947"/>
                  <a:pt x="1935390" y="354627"/>
                  <a:pt x="1935390" y="349298"/>
                </a:cubicBezTo>
                <a:cubicBezTo>
                  <a:pt x="1935390" y="343969"/>
                  <a:pt x="1939710" y="339649"/>
                  <a:pt x="1945039" y="339649"/>
                </a:cubicBezTo>
                <a:close/>
                <a:moveTo>
                  <a:pt x="1916793" y="339649"/>
                </a:moveTo>
                <a:cubicBezTo>
                  <a:pt x="1922122" y="339649"/>
                  <a:pt x="1926442" y="343969"/>
                  <a:pt x="1926442" y="349298"/>
                </a:cubicBezTo>
                <a:cubicBezTo>
                  <a:pt x="1926442" y="354627"/>
                  <a:pt x="1922122" y="358947"/>
                  <a:pt x="1916793" y="358947"/>
                </a:cubicBezTo>
                <a:cubicBezTo>
                  <a:pt x="1911464" y="358947"/>
                  <a:pt x="1907144" y="354627"/>
                  <a:pt x="1907144" y="349298"/>
                </a:cubicBezTo>
                <a:cubicBezTo>
                  <a:pt x="1907144" y="343969"/>
                  <a:pt x="1911464" y="339649"/>
                  <a:pt x="1916793" y="339649"/>
                </a:cubicBezTo>
                <a:close/>
                <a:moveTo>
                  <a:pt x="1888548" y="339649"/>
                </a:moveTo>
                <a:cubicBezTo>
                  <a:pt x="1893877" y="339649"/>
                  <a:pt x="1898197" y="343969"/>
                  <a:pt x="1898197" y="349298"/>
                </a:cubicBezTo>
                <a:cubicBezTo>
                  <a:pt x="1898197" y="354627"/>
                  <a:pt x="1893877" y="358947"/>
                  <a:pt x="1888548" y="358947"/>
                </a:cubicBezTo>
                <a:cubicBezTo>
                  <a:pt x="1883219" y="358947"/>
                  <a:pt x="1878899" y="354627"/>
                  <a:pt x="1878899" y="349298"/>
                </a:cubicBezTo>
                <a:cubicBezTo>
                  <a:pt x="1878899" y="343969"/>
                  <a:pt x="1883219" y="339649"/>
                  <a:pt x="1888548" y="339649"/>
                </a:cubicBezTo>
                <a:close/>
                <a:moveTo>
                  <a:pt x="1860302" y="339649"/>
                </a:moveTo>
                <a:cubicBezTo>
                  <a:pt x="1865631" y="339649"/>
                  <a:pt x="1869951" y="343969"/>
                  <a:pt x="1869951" y="349298"/>
                </a:cubicBezTo>
                <a:cubicBezTo>
                  <a:pt x="1869951" y="354627"/>
                  <a:pt x="1865631" y="358947"/>
                  <a:pt x="1860302" y="358947"/>
                </a:cubicBezTo>
                <a:cubicBezTo>
                  <a:pt x="1854973" y="358947"/>
                  <a:pt x="1850653" y="354627"/>
                  <a:pt x="1850653" y="349298"/>
                </a:cubicBezTo>
                <a:cubicBezTo>
                  <a:pt x="1850653" y="343969"/>
                  <a:pt x="1854973" y="339649"/>
                  <a:pt x="1860302" y="339649"/>
                </a:cubicBezTo>
                <a:close/>
                <a:moveTo>
                  <a:pt x="1832057" y="339649"/>
                </a:moveTo>
                <a:cubicBezTo>
                  <a:pt x="1837386" y="339649"/>
                  <a:pt x="1841706" y="343969"/>
                  <a:pt x="1841706" y="349298"/>
                </a:cubicBezTo>
                <a:cubicBezTo>
                  <a:pt x="1841706" y="354627"/>
                  <a:pt x="1837386" y="358947"/>
                  <a:pt x="1832057" y="358947"/>
                </a:cubicBezTo>
                <a:cubicBezTo>
                  <a:pt x="1826728" y="358947"/>
                  <a:pt x="1822408" y="354627"/>
                  <a:pt x="1822408" y="349298"/>
                </a:cubicBezTo>
                <a:cubicBezTo>
                  <a:pt x="1822408" y="343969"/>
                  <a:pt x="1826728" y="339649"/>
                  <a:pt x="1832057" y="339649"/>
                </a:cubicBezTo>
                <a:close/>
                <a:moveTo>
                  <a:pt x="1803811" y="339649"/>
                </a:moveTo>
                <a:cubicBezTo>
                  <a:pt x="1809140" y="339649"/>
                  <a:pt x="1813460" y="343969"/>
                  <a:pt x="1813460" y="349298"/>
                </a:cubicBezTo>
                <a:cubicBezTo>
                  <a:pt x="1813460" y="354627"/>
                  <a:pt x="1809140" y="358947"/>
                  <a:pt x="1803811" y="358947"/>
                </a:cubicBezTo>
                <a:cubicBezTo>
                  <a:pt x="1798482" y="358947"/>
                  <a:pt x="1794162" y="354627"/>
                  <a:pt x="1794162" y="349298"/>
                </a:cubicBezTo>
                <a:cubicBezTo>
                  <a:pt x="1794162" y="343969"/>
                  <a:pt x="1798482" y="339649"/>
                  <a:pt x="1803811" y="339649"/>
                </a:cubicBezTo>
                <a:close/>
                <a:moveTo>
                  <a:pt x="1775566" y="339649"/>
                </a:moveTo>
                <a:cubicBezTo>
                  <a:pt x="1780895" y="339649"/>
                  <a:pt x="1785215" y="343969"/>
                  <a:pt x="1785215" y="349298"/>
                </a:cubicBezTo>
                <a:cubicBezTo>
                  <a:pt x="1785215" y="354627"/>
                  <a:pt x="1780895" y="358947"/>
                  <a:pt x="1775566" y="358947"/>
                </a:cubicBezTo>
                <a:cubicBezTo>
                  <a:pt x="1770237" y="358947"/>
                  <a:pt x="1765917" y="354627"/>
                  <a:pt x="1765917" y="349298"/>
                </a:cubicBezTo>
                <a:cubicBezTo>
                  <a:pt x="1765917" y="343969"/>
                  <a:pt x="1770237" y="339649"/>
                  <a:pt x="1775566" y="339649"/>
                </a:cubicBezTo>
                <a:close/>
                <a:moveTo>
                  <a:pt x="1747320" y="339649"/>
                </a:moveTo>
                <a:cubicBezTo>
                  <a:pt x="1752650" y="339649"/>
                  <a:pt x="1756970" y="343969"/>
                  <a:pt x="1756970" y="349298"/>
                </a:cubicBezTo>
                <a:cubicBezTo>
                  <a:pt x="1756970" y="354627"/>
                  <a:pt x="1752650" y="358947"/>
                  <a:pt x="1747320" y="358947"/>
                </a:cubicBezTo>
                <a:cubicBezTo>
                  <a:pt x="1741991" y="358947"/>
                  <a:pt x="1737671" y="354627"/>
                  <a:pt x="1737671" y="349298"/>
                </a:cubicBezTo>
                <a:cubicBezTo>
                  <a:pt x="1737671" y="343969"/>
                  <a:pt x="1741991" y="339649"/>
                  <a:pt x="1747320" y="339649"/>
                </a:cubicBezTo>
                <a:close/>
                <a:moveTo>
                  <a:pt x="1719075" y="339649"/>
                </a:moveTo>
                <a:cubicBezTo>
                  <a:pt x="1724404" y="339649"/>
                  <a:pt x="1728724" y="343969"/>
                  <a:pt x="1728724" y="349298"/>
                </a:cubicBezTo>
                <a:cubicBezTo>
                  <a:pt x="1728724" y="354627"/>
                  <a:pt x="1724404" y="358947"/>
                  <a:pt x="1719075" y="358947"/>
                </a:cubicBezTo>
                <a:cubicBezTo>
                  <a:pt x="1713746" y="358947"/>
                  <a:pt x="1709426" y="354627"/>
                  <a:pt x="1709426" y="349298"/>
                </a:cubicBezTo>
                <a:cubicBezTo>
                  <a:pt x="1709426" y="343969"/>
                  <a:pt x="1713746" y="339649"/>
                  <a:pt x="1719075" y="339649"/>
                </a:cubicBezTo>
                <a:close/>
                <a:moveTo>
                  <a:pt x="1690830" y="339649"/>
                </a:moveTo>
                <a:cubicBezTo>
                  <a:pt x="1696160" y="339649"/>
                  <a:pt x="1700480" y="343969"/>
                  <a:pt x="1700480" y="349298"/>
                </a:cubicBezTo>
                <a:cubicBezTo>
                  <a:pt x="1700480" y="354627"/>
                  <a:pt x="1696160" y="358947"/>
                  <a:pt x="1690830" y="358947"/>
                </a:cubicBezTo>
                <a:cubicBezTo>
                  <a:pt x="1685501" y="358947"/>
                  <a:pt x="1681181" y="354627"/>
                  <a:pt x="1681181" y="349298"/>
                </a:cubicBezTo>
                <a:cubicBezTo>
                  <a:pt x="1681181" y="343969"/>
                  <a:pt x="1685501" y="339649"/>
                  <a:pt x="1690830" y="339649"/>
                </a:cubicBezTo>
                <a:close/>
                <a:moveTo>
                  <a:pt x="1662585" y="339649"/>
                </a:moveTo>
                <a:cubicBezTo>
                  <a:pt x="1667914" y="339649"/>
                  <a:pt x="1672234" y="343969"/>
                  <a:pt x="1672234" y="349298"/>
                </a:cubicBezTo>
                <a:cubicBezTo>
                  <a:pt x="1672234" y="354627"/>
                  <a:pt x="1667914" y="358947"/>
                  <a:pt x="1662585" y="358947"/>
                </a:cubicBezTo>
                <a:cubicBezTo>
                  <a:pt x="1657256" y="358947"/>
                  <a:pt x="1652936" y="354627"/>
                  <a:pt x="1652936" y="349298"/>
                </a:cubicBezTo>
                <a:cubicBezTo>
                  <a:pt x="1652936" y="343969"/>
                  <a:pt x="1657256" y="339649"/>
                  <a:pt x="1662585" y="339649"/>
                </a:cubicBezTo>
                <a:close/>
                <a:moveTo>
                  <a:pt x="1634339" y="339649"/>
                </a:moveTo>
                <a:cubicBezTo>
                  <a:pt x="1639668" y="339649"/>
                  <a:pt x="1643989" y="343969"/>
                  <a:pt x="1643989" y="349298"/>
                </a:cubicBezTo>
                <a:cubicBezTo>
                  <a:pt x="1643989" y="354627"/>
                  <a:pt x="1639668" y="358947"/>
                  <a:pt x="1634339" y="358947"/>
                </a:cubicBezTo>
                <a:cubicBezTo>
                  <a:pt x="1629010" y="358947"/>
                  <a:pt x="1624690" y="354627"/>
                  <a:pt x="1624690" y="349298"/>
                </a:cubicBezTo>
                <a:cubicBezTo>
                  <a:pt x="1624690" y="343969"/>
                  <a:pt x="1629010" y="339649"/>
                  <a:pt x="1634339" y="339649"/>
                </a:cubicBezTo>
                <a:close/>
                <a:moveTo>
                  <a:pt x="1606137" y="339649"/>
                </a:moveTo>
                <a:cubicBezTo>
                  <a:pt x="1611466" y="339649"/>
                  <a:pt x="1615786" y="343969"/>
                  <a:pt x="1615786" y="349298"/>
                </a:cubicBezTo>
                <a:cubicBezTo>
                  <a:pt x="1615786" y="354627"/>
                  <a:pt x="1611466" y="358947"/>
                  <a:pt x="1606137" y="358947"/>
                </a:cubicBezTo>
                <a:cubicBezTo>
                  <a:pt x="1600807" y="358947"/>
                  <a:pt x="1596487" y="354627"/>
                  <a:pt x="1596487" y="349298"/>
                </a:cubicBezTo>
                <a:cubicBezTo>
                  <a:pt x="1596487" y="343969"/>
                  <a:pt x="1600807" y="339649"/>
                  <a:pt x="1606137" y="339649"/>
                </a:cubicBezTo>
                <a:close/>
                <a:moveTo>
                  <a:pt x="1577875" y="339649"/>
                </a:moveTo>
                <a:cubicBezTo>
                  <a:pt x="1583205" y="339649"/>
                  <a:pt x="1587525" y="343969"/>
                  <a:pt x="1587525" y="349298"/>
                </a:cubicBezTo>
                <a:cubicBezTo>
                  <a:pt x="1587525" y="354627"/>
                  <a:pt x="1583205" y="358947"/>
                  <a:pt x="1577875" y="358947"/>
                </a:cubicBezTo>
                <a:cubicBezTo>
                  <a:pt x="1572546" y="358947"/>
                  <a:pt x="1568226" y="354627"/>
                  <a:pt x="1568226" y="349298"/>
                </a:cubicBezTo>
                <a:cubicBezTo>
                  <a:pt x="1568226" y="343969"/>
                  <a:pt x="1572546" y="339649"/>
                  <a:pt x="1577875" y="339649"/>
                </a:cubicBezTo>
                <a:close/>
                <a:moveTo>
                  <a:pt x="1549637" y="339649"/>
                </a:moveTo>
                <a:cubicBezTo>
                  <a:pt x="1554967" y="339649"/>
                  <a:pt x="1559287" y="343969"/>
                  <a:pt x="1559287" y="349298"/>
                </a:cubicBezTo>
                <a:cubicBezTo>
                  <a:pt x="1559287" y="354627"/>
                  <a:pt x="1554967" y="358947"/>
                  <a:pt x="1549637" y="358947"/>
                </a:cubicBezTo>
                <a:cubicBezTo>
                  <a:pt x="1544308" y="358947"/>
                  <a:pt x="1539988" y="354627"/>
                  <a:pt x="1539988" y="349298"/>
                </a:cubicBezTo>
                <a:cubicBezTo>
                  <a:pt x="1539988" y="343969"/>
                  <a:pt x="1544308" y="339649"/>
                  <a:pt x="1549637" y="339649"/>
                </a:cubicBezTo>
                <a:close/>
                <a:moveTo>
                  <a:pt x="1521393" y="339649"/>
                </a:moveTo>
                <a:cubicBezTo>
                  <a:pt x="1526722" y="339649"/>
                  <a:pt x="1531042" y="343969"/>
                  <a:pt x="1531042" y="349298"/>
                </a:cubicBezTo>
                <a:cubicBezTo>
                  <a:pt x="1531042" y="354627"/>
                  <a:pt x="1526722" y="358947"/>
                  <a:pt x="1521393" y="358947"/>
                </a:cubicBezTo>
                <a:cubicBezTo>
                  <a:pt x="1516064" y="358947"/>
                  <a:pt x="1511744" y="354627"/>
                  <a:pt x="1511744" y="349298"/>
                </a:cubicBezTo>
                <a:cubicBezTo>
                  <a:pt x="1511744" y="343969"/>
                  <a:pt x="1516064" y="339649"/>
                  <a:pt x="1521393" y="339649"/>
                </a:cubicBezTo>
                <a:close/>
                <a:moveTo>
                  <a:pt x="1493146" y="339649"/>
                </a:moveTo>
                <a:cubicBezTo>
                  <a:pt x="1498476" y="339649"/>
                  <a:pt x="1502796" y="343969"/>
                  <a:pt x="1502796" y="349298"/>
                </a:cubicBezTo>
                <a:cubicBezTo>
                  <a:pt x="1502796" y="354627"/>
                  <a:pt x="1498476" y="358947"/>
                  <a:pt x="1493146" y="358947"/>
                </a:cubicBezTo>
                <a:cubicBezTo>
                  <a:pt x="1487817" y="358947"/>
                  <a:pt x="1483497" y="354627"/>
                  <a:pt x="1483497" y="349298"/>
                </a:cubicBezTo>
                <a:cubicBezTo>
                  <a:pt x="1483497" y="343969"/>
                  <a:pt x="1487817" y="339649"/>
                  <a:pt x="1493146" y="339649"/>
                </a:cubicBezTo>
                <a:close/>
                <a:moveTo>
                  <a:pt x="1464902" y="339649"/>
                </a:moveTo>
                <a:cubicBezTo>
                  <a:pt x="1470231" y="339649"/>
                  <a:pt x="1474551" y="343969"/>
                  <a:pt x="1474551" y="349298"/>
                </a:cubicBezTo>
                <a:cubicBezTo>
                  <a:pt x="1474551" y="354627"/>
                  <a:pt x="1470231" y="358947"/>
                  <a:pt x="1464902" y="358947"/>
                </a:cubicBezTo>
                <a:cubicBezTo>
                  <a:pt x="1459573" y="358947"/>
                  <a:pt x="1455253" y="354627"/>
                  <a:pt x="1455253" y="349298"/>
                </a:cubicBezTo>
                <a:cubicBezTo>
                  <a:pt x="1455253" y="343969"/>
                  <a:pt x="1459573" y="339649"/>
                  <a:pt x="1464902" y="339649"/>
                </a:cubicBezTo>
                <a:close/>
                <a:moveTo>
                  <a:pt x="1436655" y="339649"/>
                </a:moveTo>
                <a:cubicBezTo>
                  <a:pt x="1441985" y="339649"/>
                  <a:pt x="1446305" y="343969"/>
                  <a:pt x="1446305" y="349298"/>
                </a:cubicBezTo>
                <a:cubicBezTo>
                  <a:pt x="1446305" y="354627"/>
                  <a:pt x="1441985" y="358947"/>
                  <a:pt x="1436655" y="358947"/>
                </a:cubicBezTo>
                <a:cubicBezTo>
                  <a:pt x="1431326" y="358947"/>
                  <a:pt x="1427006" y="354627"/>
                  <a:pt x="1427006" y="349298"/>
                </a:cubicBezTo>
                <a:cubicBezTo>
                  <a:pt x="1427006" y="343969"/>
                  <a:pt x="1431326" y="339649"/>
                  <a:pt x="1436655" y="339649"/>
                </a:cubicBezTo>
                <a:close/>
                <a:moveTo>
                  <a:pt x="1408411" y="339649"/>
                </a:moveTo>
                <a:cubicBezTo>
                  <a:pt x="1413740" y="339649"/>
                  <a:pt x="1418060" y="343969"/>
                  <a:pt x="1418060" y="349298"/>
                </a:cubicBezTo>
                <a:cubicBezTo>
                  <a:pt x="1418060" y="354627"/>
                  <a:pt x="1413740" y="358947"/>
                  <a:pt x="1408411" y="358947"/>
                </a:cubicBezTo>
                <a:cubicBezTo>
                  <a:pt x="1403082" y="358947"/>
                  <a:pt x="1398762" y="354627"/>
                  <a:pt x="1398762" y="349298"/>
                </a:cubicBezTo>
                <a:cubicBezTo>
                  <a:pt x="1398762" y="343969"/>
                  <a:pt x="1403082" y="339649"/>
                  <a:pt x="1408411" y="339649"/>
                </a:cubicBezTo>
                <a:close/>
                <a:moveTo>
                  <a:pt x="1380165" y="339649"/>
                </a:moveTo>
                <a:cubicBezTo>
                  <a:pt x="1385494" y="339649"/>
                  <a:pt x="1389814" y="343969"/>
                  <a:pt x="1389814" y="349298"/>
                </a:cubicBezTo>
                <a:cubicBezTo>
                  <a:pt x="1389814" y="354627"/>
                  <a:pt x="1385494" y="358947"/>
                  <a:pt x="1380165" y="358947"/>
                </a:cubicBezTo>
                <a:cubicBezTo>
                  <a:pt x="1374835" y="358947"/>
                  <a:pt x="1370515" y="354627"/>
                  <a:pt x="1370515" y="349298"/>
                </a:cubicBezTo>
                <a:cubicBezTo>
                  <a:pt x="1370515" y="343969"/>
                  <a:pt x="1374835" y="339649"/>
                  <a:pt x="1380165" y="339649"/>
                </a:cubicBezTo>
                <a:close/>
                <a:moveTo>
                  <a:pt x="1351920" y="339649"/>
                </a:moveTo>
                <a:cubicBezTo>
                  <a:pt x="1357249" y="339649"/>
                  <a:pt x="1361569" y="343969"/>
                  <a:pt x="1361569" y="349298"/>
                </a:cubicBezTo>
                <a:cubicBezTo>
                  <a:pt x="1361569" y="354627"/>
                  <a:pt x="1357249" y="358947"/>
                  <a:pt x="1351920" y="358947"/>
                </a:cubicBezTo>
                <a:cubicBezTo>
                  <a:pt x="1346591" y="358947"/>
                  <a:pt x="1342271" y="354627"/>
                  <a:pt x="1342271" y="349298"/>
                </a:cubicBezTo>
                <a:cubicBezTo>
                  <a:pt x="1342271" y="343969"/>
                  <a:pt x="1346591" y="339649"/>
                  <a:pt x="1351920" y="339649"/>
                </a:cubicBezTo>
                <a:close/>
                <a:moveTo>
                  <a:pt x="1323673" y="339649"/>
                </a:moveTo>
                <a:cubicBezTo>
                  <a:pt x="1329003" y="339649"/>
                  <a:pt x="1333322" y="343969"/>
                  <a:pt x="1333322" y="349298"/>
                </a:cubicBezTo>
                <a:cubicBezTo>
                  <a:pt x="1333322" y="354627"/>
                  <a:pt x="1329003" y="358947"/>
                  <a:pt x="1323673" y="358947"/>
                </a:cubicBezTo>
                <a:cubicBezTo>
                  <a:pt x="1318344" y="358947"/>
                  <a:pt x="1314024" y="354627"/>
                  <a:pt x="1314024" y="349298"/>
                </a:cubicBezTo>
                <a:cubicBezTo>
                  <a:pt x="1314024" y="343969"/>
                  <a:pt x="1318344" y="339649"/>
                  <a:pt x="1323673" y="339649"/>
                </a:cubicBezTo>
                <a:close/>
                <a:moveTo>
                  <a:pt x="1295429" y="339649"/>
                </a:moveTo>
                <a:cubicBezTo>
                  <a:pt x="1300758" y="339649"/>
                  <a:pt x="1305078" y="343969"/>
                  <a:pt x="1305078" y="349298"/>
                </a:cubicBezTo>
                <a:cubicBezTo>
                  <a:pt x="1305078" y="354627"/>
                  <a:pt x="1300758" y="358947"/>
                  <a:pt x="1295429" y="358947"/>
                </a:cubicBezTo>
                <a:cubicBezTo>
                  <a:pt x="1290100" y="358947"/>
                  <a:pt x="1285780" y="354627"/>
                  <a:pt x="1285780" y="349298"/>
                </a:cubicBezTo>
                <a:cubicBezTo>
                  <a:pt x="1285780" y="343969"/>
                  <a:pt x="1290100" y="339649"/>
                  <a:pt x="1295429" y="339649"/>
                </a:cubicBezTo>
                <a:close/>
                <a:moveTo>
                  <a:pt x="1267183" y="339649"/>
                </a:moveTo>
                <a:cubicBezTo>
                  <a:pt x="1272512" y="339649"/>
                  <a:pt x="1276832" y="343969"/>
                  <a:pt x="1276832" y="349298"/>
                </a:cubicBezTo>
                <a:cubicBezTo>
                  <a:pt x="1276832" y="354627"/>
                  <a:pt x="1272512" y="358947"/>
                  <a:pt x="1267183" y="358947"/>
                </a:cubicBezTo>
                <a:cubicBezTo>
                  <a:pt x="1261854" y="358947"/>
                  <a:pt x="1257533" y="354627"/>
                  <a:pt x="1257533" y="349298"/>
                </a:cubicBezTo>
                <a:cubicBezTo>
                  <a:pt x="1257533" y="343969"/>
                  <a:pt x="1261854" y="339649"/>
                  <a:pt x="1267183" y="339649"/>
                </a:cubicBezTo>
                <a:close/>
                <a:moveTo>
                  <a:pt x="1238938" y="339649"/>
                </a:moveTo>
                <a:cubicBezTo>
                  <a:pt x="1244267" y="339649"/>
                  <a:pt x="1248587" y="343969"/>
                  <a:pt x="1248587" y="349298"/>
                </a:cubicBezTo>
                <a:cubicBezTo>
                  <a:pt x="1248587" y="354627"/>
                  <a:pt x="1244267" y="358947"/>
                  <a:pt x="1238938" y="358947"/>
                </a:cubicBezTo>
                <a:cubicBezTo>
                  <a:pt x="1233609" y="358947"/>
                  <a:pt x="1229289" y="354627"/>
                  <a:pt x="1229289" y="349298"/>
                </a:cubicBezTo>
                <a:cubicBezTo>
                  <a:pt x="1229289" y="343969"/>
                  <a:pt x="1233609" y="339649"/>
                  <a:pt x="1238938" y="339649"/>
                </a:cubicBezTo>
                <a:close/>
                <a:moveTo>
                  <a:pt x="1210692" y="339649"/>
                </a:moveTo>
                <a:cubicBezTo>
                  <a:pt x="1216021" y="339649"/>
                  <a:pt x="1220341" y="343969"/>
                  <a:pt x="1220341" y="349298"/>
                </a:cubicBezTo>
                <a:cubicBezTo>
                  <a:pt x="1220341" y="354627"/>
                  <a:pt x="1216021" y="358947"/>
                  <a:pt x="1210692" y="358947"/>
                </a:cubicBezTo>
                <a:cubicBezTo>
                  <a:pt x="1205362" y="358947"/>
                  <a:pt x="1201042" y="354627"/>
                  <a:pt x="1201042" y="349298"/>
                </a:cubicBezTo>
                <a:cubicBezTo>
                  <a:pt x="1201042" y="343969"/>
                  <a:pt x="1205362" y="339649"/>
                  <a:pt x="1210692" y="339649"/>
                </a:cubicBezTo>
                <a:close/>
                <a:moveTo>
                  <a:pt x="1182447" y="339649"/>
                </a:moveTo>
                <a:cubicBezTo>
                  <a:pt x="1187776" y="339649"/>
                  <a:pt x="1192096" y="343969"/>
                  <a:pt x="1192096" y="349298"/>
                </a:cubicBezTo>
                <a:cubicBezTo>
                  <a:pt x="1192096" y="354627"/>
                  <a:pt x="1187776" y="358947"/>
                  <a:pt x="1182447" y="358947"/>
                </a:cubicBezTo>
                <a:cubicBezTo>
                  <a:pt x="1177118" y="358947"/>
                  <a:pt x="1172798" y="354627"/>
                  <a:pt x="1172798" y="349298"/>
                </a:cubicBezTo>
                <a:cubicBezTo>
                  <a:pt x="1172798" y="343969"/>
                  <a:pt x="1177118" y="339649"/>
                  <a:pt x="1182447" y="339649"/>
                </a:cubicBezTo>
                <a:close/>
                <a:moveTo>
                  <a:pt x="1154200" y="339649"/>
                </a:moveTo>
                <a:cubicBezTo>
                  <a:pt x="1159530" y="339649"/>
                  <a:pt x="1163850" y="343969"/>
                  <a:pt x="1163850" y="349298"/>
                </a:cubicBezTo>
                <a:cubicBezTo>
                  <a:pt x="1163850" y="354627"/>
                  <a:pt x="1159530" y="358947"/>
                  <a:pt x="1154200" y="358947"/>
                </a:cubicBezTo>
                <a:cubicBezTo>
                  <a:pt x="1148871" y="358947"/>
                  <a:pt x="1144551" y="354627"/>
                  <a:pt x="1144551" y="349298"/>
                </a:cubicBezTo>
                <a:cubicBezTo>
                  <a:pt x="1144551" y="343969"/>
                  <a:pt x="1148871" y="339649"/>
                  <a:pt x="1154200" y="339649"/>
                </a:cubicBezTo>
                <a:close/>
                <a:moveTo>
                  <a:pt x="1125956" y="339649"/>
                </a:moveTo>
                <a:cubicBezTo>
                  <a:pt x="1131285" y="339649"/>
                  <a:pt x="1135605" y="343969"/>
                  <a:pt x="1135605" y="349298"/>
                </a:cubicBezTo>
                <a:cubicBezTo>
                  <a:pt x="1135605" y="354627"/>
                  <a:pt x="1131285" y="358947"/>
                  <a:pt x="1125956" y="358947"/>
                </a:cubicBezTo>
                <a:cubicBezTo>
                  <a:pt x="1120627" y="358947"/>
                  <a:pt x="1116307" y="354627"/>
                  <a:pt x="1116307" y="349298"/>
                </a:cubicBezTo>
                <a:cubicBezTo>
                  <a:pt x="1116307" y="343969"/>
                  <a:pt x="1120627" y="339649"/>
                  <a:pt x="1125956" y="339649"/>
                </a:cubicBezTo>
                <a:close/>
                <a:moveTo>
                  <a:pt x="1097709" y="339649"/>
                </a:moveTo>
                <a:cubicBezTo>
                  <a:pt x="1103039" y="339649"/>
                  <a:pt x="1107359" y="343969"/>
                  <a:pt x="1107359" y="349298"/>
                </a:cubicBezTo>
                <a:cubicBezTo>
                  <a:pt x="1107359" y="354627"/>
                  <a:pt x="1103039" y="358947"/>
                  <a:pt x="1097709" y="358947"/>
                </a:cubicBezTo>
                <a:cubicBezTo>
                  <a:pt x="1092381" y="358947"/>
                  <a:pt x="1088060" y="354627"/>
                  <a:pt x="1088060" y="349298"/>
                </a:cubicBezTo>
                <a:cubicBezTo>
                  <a:pt x="1088060" y="343969"/>
                  <a:pt x="1092381" y="339649"/>
                  <a:pt x="1097709" y="339649"/>
                </a:cubicBezTo>
                <a:close/>
                <a:moveTo>
                  <a:pt x="1069465" y="339649"/>
                </a:moveTo>
                <a:cubicBezTo>
                  <a:pt x="1074794" y="339649"/>
                  <a:pt x="1079114" y="343969"/>
                  <a:pt x="1079114" y="349298"/>
                </a:cubicBezTo>
                <a:cubicBezTo>
                  <a:pt x="1079114" y="354627"/>
                  <a:pt x="1074794" y="358947"/>
                  <a:pt x="1069465" y="358947"/>
                </a:cubicBezTo>
                <a:cubicBezTo>
                  <a:pt x="1064136" y="358947"/>
                  <a:pt x="1059816" y="354627"/>
                  <a:pt x="1059816" y="349298"/>
                </a:cubicBezTo>
                <a:cubicBezTo>
                  <a:pt x="1059816" y="343969"/>
                  <a:pt x="1064136" y="339649"/>
                  <a:pt x="1069465" y="339649"/>
                </a:cubicBezTo>
                <a:close/>
                <a:moveTo>
                  <a:pt x="1041219" y="339649"/>
                </a:moveTo>
                <a:cubicBezTo>
                  <a:pt x="1046548" y="339649"/>
                  <a:pt x="1050868" y="343969"/>
                  <a:pt x="1050868" y="349298"/>
                </a:cubicBezTo>
                <a:cubicBezTo>
                  <a:pt x="1050868" y="354627"/>
                  <a:pt x="1046548" y="358947"/>
                  <a:pt x="1041219" y="358947"/>
                </a:cubicBezTo>
                <a:cubicBezTo>
                  <a:pt x="1035890" y="358947"/>
                  <a:pt x="1031570" y="354627"/>
                  <a:pt x="1031570" y="349298"/>
                </a:cubicBezTo>
                <a:cubicBezTo>
                  <a:pt x="1031570" y="343969"/>
                  <a:pt x="1035890" y="339649"/>
                  <a:pt x="1041219" y="339649"/>
                </a:cubicBezTo>
                <a:close/>
                <a:moveTo>
                  <a:pt x="1012974" y="339649"/>
                </a:moveTo>
                <a:cubicBezTo>
                  <a:pt x="1018303" y="339649"/>
                  <a:pt x="1022623" y="343969"/>
                  <a:pt x="1022623" y="349298"/>
                </a:cubicBezTo>
                <a:cubicBezTo>
                  <a:pt x="1022623" y="354627"/>
                  <a:pt x="1018303" y="358947"/>
                  <a:pt x="1012974" y="358947"/>
                </a:cubicBezTo>
                <a:cubicBezTo>
                  <a:pt x="1007645" y="358947"/>
                  <a:pt x="1003325" y="354627"/>
                  <a:pt x="1003325" y="349298"/>
                </a:cubicBezTo>
                <a:cubicBezTo>
                  <a:pt x="1003325" y="343969"/>
                  <a:pt x="1007645" y="339649"/>
                  <a:pt x="1012974" y="339649"/>
                </a:cubicBezTo>
                <a:close/>
                <a:moveTo>
                  <a:pt x="984728" y="339649"/>
                </a:moveTo>
                <a:cubicBezTo>
                  <a:pt x="990057" y="339649"/>
                  <a:pt x="994377" y="343969"/>
                  <a:pt x="994377" y="349298"/>
                </a:cubicBezTo>
                <a:cubicBezTo>
                  <a:pt x="994377" y="354627"/>
                  <a:pt x="990057" y="358947"/>
                  <a:pt x="984728" y="358947"/>
                </a:cubicBezTo>
                <a:cubicBezTo>
                  <a:pt x="979399" y="358947"/>
                  <a:pt x="975079" y="354627"/>
                  <a:pt x="975079" y="349298"/>
                </a:cubicBezTo>
                <a:cubicBezTo>
                  <a:pt x="975079" y="343969"/>
                  <a:pt x="979399" y="339649"/>
                  <a:pt x="984728" y="339649"/>
                </a:cubicBezTo>
                <a:close/>
                <a:moveTo>
                  <a:pt x="956483" y="339649"/>
                </a:moveTo>
                <a:cubicBezTo>
                  <a:pt x="961812" y="339649"/>
                  <a:pt x="966132" y="343969"/>
                  <a:pt x="966132" y="349298"/>
                </a:cubicBezTo>
                <a:cubicBezTo>
                  <a:pt x="966132" y="354627"/>
                  <a:pt x="961812" y="358947"/>
                  <a:pt x="956483" y="358947"/>
                </a:cubicBezTo>
                <a:cubicBezTo>
                  <a:pt x="951154" y="358947"/>
                  <a:pt x="946834" y="354627"/>
                  <a:pt x="946834" y="349298"/>
                </a:cubicBezTo>
                <a:cubicBezTo>
                  <a:pt x="946834" y="343969"/>
                  <a:pt x="951154" y="339649"/>
                  <a:pt x="956483" y="339649"/>
                </a:cubicBezTo>
                <a:close/>
                <a:moveTo>
                  <a:pt x="928237" y="339649"/>
                </a:moveTo>
                <a:cubicBezTo>
                  <a:pt x="933566" y="339649"/>
                  <a:pt x="937886" y="343969"/>
                  <a:pt x="937886" y="349298"/>
                </a:cubicBezTo>
                <a:cubicBezTo>
                  <a:pt x="937886" y="354627"/>
                  <a:pt x="933566" y="358947"/>
                  <a:pt x="928237" y="358947"/>
                </a:cubicBezTo>
                <a:cubicBezTo>
                  <a:pt x="922908" y="358947"/>
                  <a:pt x="918588" y="354627"/>
                  <a:pt x="918588" y="349298"/>
                </a:cubicBezTo>
                <a:cubicBezTo>
                  <a:pt x="918588" y="343969"/>
                  <a:pt x="922908" y="339649"/>
                  <a:pt x="928237" y="339649"/>
                </a:cubicBezTo>
                <a:close/>
                <a:moveTo>
                  <a:pt x="899992" y="339649"/>
                </a:moveTo>
                <a:cubicBezTo>
                  <a:pt x="905321" y="339649"/>
                  <a:pt x="909641" y="343969"/>
                  <a:pt x="909641" y="349298"/>
                </a:cubicBezTo>
                <a:cubicBezTo>
                  <a:pt x="909641" y="354627"/>
                  <a:pt x="905321" y="358947"/>
                  <a:pt x="899992" y="358947"/>
                </a:cubicBezTo>
                <a:cubicBezTo>
                  <a:pt x="894663" y="358947"/>
                  <a:pt x="890343" y="354627"/>
                  <a:pt x="890343" y="349298"/>
                </a:cubicBezTo>
                <a:cubicBezTo>
                  <a:pt x="890343" y="343969"/>
                  <a:pt x="894663" y="339649"/>
                  <a:pt x="899992" y="339649"/>
                </a:cubicBezTo>
                <a:close/>
                <a:moveTo>
                  <a:pt x="871746" y="339649"/>
                </a:moveTo>
                <a:cubicBezTo>
                  <a:pt x="877075" y="339649"/>
                  <a:pt x="881395" y="343969"/>
                  <a:pt x="881395" y="349298"/>
                </a:cubicBezTo>
                <a:cubicBezTo>
                  <a:pt x="881395" y="354627"/>
                  <a:pt x="877075" y="358947"/>
                  <a:pt x="871746" y="358947"/>
                </a:cubicBezTo>
                <a:cubicBezTo>
                  <a:pt x="866417" y="358947"/>
                  <a:pt x="862097" y="354627"/>
                  <a:pt x="862097" y="349298"/>
                </a:cubicBezTo>
                <a:cubicBezTo>
                  <a:pt x="862097" y="343969"/>
                  <a:pt x="866417" y="339649"/>
                  <a:pt x="871746" y="339649"/>
                </a:cubicBezTo>
                <a:close/>
                <a:moveTo>
                  <a:pt x="843501" y="339649"/>
                </a:moveTo>
                <a:cubicBezTo>
                  <a:pt x="848830" y="339649"/>
                  <a:pt x="853150" y="343969"/>
                  <a:pt x="853150" y="349298"/>
                </a:cubicBezTo>
                <a:cubicBezTo>
                  <a:pt x="853150" y="354627"/>
                  <a:pt x="848830" y="358947"/>
                  <a:pt x="843501" y="358947"/>
                </a:cubicBezTo>
                <a:cubicBezTo>
                  <a:pt x="838172" y="358947"/>
                  <a:pt x="833852" y="354627"/>
                  <a:pt x="833852" y="349298"/>
                </a:cubicBezTo>
                <a:cubicBezTo>
                  <a:pt x="833852" y="343969"/>
                  <a:pt x="838172" y="339649"/>
                  <a:pt x="843501" y="339649"/>
                </a:cubicBezTo>
                <a:close/>
                <a:moveTo>
                  <a:pt x="815255" y="339649"/>
                </a:moveTo>
                <a:cubicBezTo>
                  <a:pt x="820584" y="339649"/>
                  <a:pt x="824904" y="343969"/>
                  <a:pt x="824904" y="349298"/>
                </a:cubicBezTo>
                <a:cubicBezTo>
                  <a:pt x="824904" y="354627"/>
                  <a:pt x="820584" y="358947"/>
                  <a:pt x="815255" y="358947"/>
                </a:cubicBezTo>
                <a:cubicBezTo>
                  <a:pt x="809926" y="358947"/>
                  <a:pt x="805606" y="354627"/>
                  <a:pt x="805606" y="349298"/>
                </a:cubicBezTo>
                <a:cubicBezTo>
                  <a:pt x="805606" y="343969"/>
                  <a:pt x="809926" y="339649"/>
                  <a:pt x="815255" y="339649"/>
                </a:cubicBezTo>
                <a:close/>
                <a:moveTo>
                  <a:pt x="787010" y="339649"/>
                </a:moveTo>
                <a:cubicBezTo>
                  <a:pt x="792340" y="339649"/>
                  <a:pt x="796659" y="343969"/>
                  <a:pt x="796659" y="349298"/>
                </a:cubicBezTo>
                <a:cubicBezTo>
                  <a:pt x="796659" y="354627"/>
                  <a:pt x="792340" y="358947"/>
                  <a:pt x="787010" y="358947"/>
                </a:cubicBezTo>
                <a:cubicBezTo>
                  <a:pt x="781681" y="358947"/>
                  <a:pt x="777361" y="354627"/>
                  <a:pt x="777361" y="349298"/>
                </a:cubicBezTo>
                <a:cubicBezTo>
                  <a:pt x="777361" y="343969"/>
                  <a:pt x="781681" y="339649"/>
                  <a:pt x="787010" y="339649"/>
                </a:cubicBezTo>
                <a:close/>
                <a:moveTo>
                  <a:pt x="758764" y="339649"/>
                </a:moveTo>
                <a:cubicBezTo>
                  <a:pt x="764093" y="339649"/>
                  <a:pt x="768413" y="343969"/>
                  <a:pt x="768413" y="349298"/>
                </a:cubicBezTo>
                <a:cubicBezTo>
                  <a:pt x="768413" y="354627"/>
                  <a:pt x="764093" y="358947"/>
                  <a:pt x="758764" y="358947"/>
                </a:cubicBezTo>
                <a:cubicBezTo>
                  <a:pt x="753435" y="358947"/>
                  <a:pt x="749115" y="354627"/>
                  <a:pt x="749115" y="349298"/>
                </a:cubicBezTo>
                <a:cubicBezTo>
                  <a:pt x="749115" y="343969"/>
                  <a:pt x="753435" y="339649"/>
                  <a:pt x="758764" y="339649"/>
                </a:cubicBezTo>
                <a:close/>
                <a:moveTo>
                  <a:pt x="730517" y="339649"/>
                </a:moveTo>
                <a:cubicBezTo>
                  <a:pt x="735847" y="339649"/>
                  <a:pt x="740167" y="343969"/>
                  <a:pt x="740167" y="349298"/>
                </a:cubicBezTo>
                <a:cubicBezTo>
                  <a:pt x="740167" y="354627"/>
                  <a:pt x="735847" y="358947"/>
                  <a:pt x="730517" y="358947"/>
                </a:cubicBezTo>
                <a:cubicBezTo>
                  <a:pt x="725188" y="358947"/>
                  <a:pt x="720868" y="354627"/>
                  <a:pt x="720868" y="349298"/>
                </a:cubicBezTo>
                <a:cubicBezTo>
                  <a:pt x="720868" y="343969"/>
                  <a:pt x="725188" y="339649"/>
                  <a:pt x="730517" y="339649"/>
                </a:cubicBezTo>
                <a:close/>
                <a:moveTo>
                  <a:pt x="702273" y="339649"/>
                </a:moveTo>
                <a:cubicBezTo>
                  <a:pt x="707602" y="339649"/>
                  <a:pt x="711922" y="343969"/>
                  <a:pt x="711922" y="349298"/>
                </a:cubicBezTo>
                <a:cubicBezTo>
                  <a:pt x="711922" y="354627"/>
                  <a:pt x="707602" y="358947"/>
                  <a:pt x="702273" y="358947"/>
                </a:cubicBezTo>
                <a:cubicBezTo>
                  <a:pt x="696944" y="358947"/>
                  <a:pt x="692624" y="354627"/>
                  <a:pt x="692624" y="349298"/>
                </a:cubicBezTo>
                <a:cubicBezTo>
                  <a:pt x="692624" y="343969"/>
                  <a:pt x="696944" y="339649"/>
                  <a:pt x="702273" y="339649"/>
                </a:cubicBezTo>
                <a:close/>
                <a:moveTo>
                  <a:pt x="674026" y="339649"/>
                </a:moveTo>
                <a:cubicBezTo>
                  <a:pt x="679356" y="339649"/>
                  <a:pt x="683676" y="343969"/>
                  <a:pt x="683676" y="349298"/>
                </a:cubicBezTo>
                <a:cubicBezTo>
                  <a:pt x="683676" y="354627"/>
                  <a:pt x="679356" y="358947"/>
                  <a:pt x="674026" y="358947"/>
                </a:cubicBezTo>
                <a:cubicBezTo>
                  <a:pt x="668698" y="358947"/>
                  <a:pt x="664377" y="354627"/>
                  <a:pt x="664377" y="349298"/>
                </a:cubicBezTo>
                <a:cubicBezTo>
                  <a:pt x="664377" y="343969"/>
                  <a:pt x="668698" y="339649"/>
                  <a:pt x="674026" y="339649"/>
                </a:cubicBezTo>
                <a:close/>
                <a:moveTo>
                  <a:pt x="645782" y="339649"/>
                </a:moveTo>
                <a:cubicBezTo>
                  <a:pt x="651111" y="339649"/>
                  <a:pt x="655431" y="343969"/>
                  <a:pt x="655431" y="349298"/>
                </a:cubicBezTo>
                <a:cubicBezTo>
                  <a:pt x="655431" y="354627"/>
                  <a:pt x="651111" y="358947"/>
                  <a:pt x="645782" y="358947"/>
                </a:cubicBezTo>
                <a:cubicBezTo>
                  <a:pt x="640453" y="358947"/>
                  <a:pt x="636133" y="354627"/>
                  <a:pt x="636133" y="349298"/>
                </a:cubicBezTo>
                <a:cubicBezTo>
                  <a:pt x="636133" y="343969"/>
                  <a:pt x="640453" y="339649"/>
                  <a:pt x="645782" y="339649"/>
                </a:cubicBezTo>
                <a:close/>
                <a:moveTo>
                  <a:pt x="617536" y="339649"/>
                </a:moveTo>
                <a:cubicBezTo>
                  <a:pt x="622865" y="339649"/>
                  <a:pt x="627185" y="343969"/>
                  <a:pt x="627185" y="349298"/>
                </a:cubicBezTo>
                <a:cubicBezTo>
                  <a:pt x="627185" y="354627"/>
                  <a:pt x="622865" y="358947"/>
                  <a:pt x="617536" y="358947"/>
                </a:cubicBezTo>
                <a:cubicBezTo>
                  <a:pt x="612207" y="358947"/>
                  <a:pt x="607887" y="354627"/>
                  <a:pt x="607887" y="349298"/>
                </a:cubicBezTo>
                <a:cubicBezTo>
                  <a:pt x="607887" y="343969"/>
                  <a:pt x="612207" y="339649"/>
                  <a:pt x="617536" y="339649"/>
                </a:cubicBezTo>
                <a:close/>
                <a:moveTo>
                  <a:pt x="589291" y="339649"/>
                </a:moveTo>
                <a:cubicBezTo>
                  <a:pt x="594620" y="339649"/>
                  <a:pt x="598940" y="343969"/>
                  <a:pt x="598940" y="349298"/>
                </a:cubicBezTo>
                <a:cubicBezTo>
                  <a:pt x="598940" y="354627"/>
                  <a:pt x="594620" y="358947"/>
                  <a:pt x="589291" y="358947"/>
                </a:cubicBezTo>
                <a:cubicBezTo>
                  <a:pt x="583962" y="358947"/>
                  <a:pt x="579642" y="354627"/>
                  <a:pt x="579642" y="349298"/>
                </a:cubicBezTo>
                <a:cubicBezTo>
                  <a:pt x="579642" y="343969"/>
                  <a:pt x="583962" y="339649"/>
                  <a:pt x="589291" y="339649"/>
                </a:cubicBezTo>
                <a:close/>
                <a:moveTo>
                  <a:pt x="561045" y="339649"/>
                </a:moveTo>
                <a:cubicBezTo>
                  <a:pt x="566374" y="339649"/>
                  <a:pt x="570694" y="343969"/>
                  <a:pt x="570694" y="349298"/>
                </a:cubicBezTo>
                <a:cubicBezTo>
                  <a:pt x="570694" y="354627"/>
                  <a:pt x="566374" y="358947"/>
                  <a:pt x="561045" y="358947"/>
                </a:cubicBezTo>
                <a:cubicBezTo>
                  <a:pt x="555716" y="358947"/>
                  <a:pt x="551395" y="354627"/>
                  <a:pt x="551395" y="349298"/>
                </a:cubicBezTo>
                <a:cubicBezTo>
                  <a:pt x="551395" y="343969"/>
                  <a:pt x="555716" y="339649"/>
                  <a:pt x="561045" y="339649"/>
                </a:cubicBezTo>
                <a:close/>
                <a:moveTo>
                  <a:pt x="532800" y="339649"/>
                </a:moveTo>
                <a:cubicBezTo>
                  <a:pt x="538129" y="339649"/>
                  <a:pt x="542449" y="343969"/>
                  <a:pt x="542449" y="349298"/>
                </a:cubicBezTo>
                <a:cubicBezTo>
                  <a:pt x="542449" y="354627"/>
                  <a:pt x="538129" y="358947"/>
                  <a:pt x="532800" y="358947"/>
                </a:cubicBezTo>
                <a:cubicBezTo>
                  <a:pt x="527471" y="358947"/>
                  <a:pt x="523151" y="354627"/>
                  <a:pt x="523151" y="349298"/>
                </a:cubicBezTo>
                <a:cubicBezTo>
                  <a:pt x="523151" y="343969"/>
                  <a:pt x="527471" y="339649"/>
                  <a:pt x="532800" y="339649"/>
                </a:cubicBezTo>
                <a:close/>
                <a:moveTo>
                  <a:pt x="504554" y="339649"/>
                </a:moveTo>
                <a:cubicBezTo>
                  <a:pt x="509883" y="339649"/>
                  <a:pt x="514203" y="343969"/>
                  <a:pt x="514203" y="349298"/>
                </a:cubicBezTo>
                <a:cubicBezTo>
                  <a:pt x="514203" y="354627"/>
                  <a:pt x="509883" y="358947"/>
                  <a:pt x="504554" y="358947"/>
                </a:cubicBezTo>
                <a:cubicBezTo>
                  <a:pt x="499225" y="358947"/>
                  <a:pt x="494905" y="354627"/>
                  <a:pt x="494905" y="349298"/>
                </a:cubicBezTo>
                <a:cubicBezTo>
                  <a:pt x="494905" y="343969"/>
                  <a:pt x="499225" y="339649"/>
                  <a:pt x="504554" y="339649"/>
                </a:cubicBezTo>
                <a:close/>
                <a:moveTo>
                  <a:pt x="476309" y="339649"/>
                </a:moveTo>
                <a:cubicBezTo>
                  <a:pt x="481638" y="339649"/>
                  <a:pt x="485958" y="343969"/>
                  <a:pt x="485958" y="349298"/>
                </a:cubicBezTo>
                <a:cubicBezTo>
                  <a:pt x="485958" y="354627"/>
                  <a:pt x="481638" y="358947"/>
                  <a:pt x="476309" y="358947"/>
                </a:cubicBezTo>
                <a:cubicBezTo>
                  <a:pt x="470980" y="358947"/>
                  <a:pt x="466660" y="354627"/>
                  <a:pt x="466660" y="349298"/>
                </a:cubicBezTo>
                <a:cubicBezTo>
                  <a:pt x="466660" y="343969"/>
                  <a:pt x="470980" y="339649"/>
                  <a:pt x="476309" y="339649"/>
                </a:cubicBezTo>
                <a:close/>
                <a:moveTo>
                  <a:pt x="448063" y="339649"/>
                </a:moveTo>
                <a:cubicBezTo>
                  <a:pt x="453392" y="339649"/>
                  <a:pt x="457712" y="343969"/>
                  <a:pt x="457712" y="349298"/>
                </a:cubicBezTo>
                <a:cubicBezTo>
                  <a:pt x="457712" y="354627"/>
                  <a:pt x="453392" y="358947"/>
                  <a:pt x="448063" y="358947"/>
                </a:cubicBezTo>
                <a:cubicBezTo>
                  <a:pt x="442734" y="358947"/>
                  <a:pt x="438413" y="354627"/>
                  <a:pt x="438413" y="349298"/>
                </a:cubicBezTo>
                <a:cubicBezTo>
                  <a:pt x="438413" y="343969"/>
                  <a:pt x="442734" y="339649"/>
                  <a:pt x="448063" y="339649"/>
                </a:cubicBezTo>
                <a:close/>
                <a:moveTo>
                  <a:pt x="419818" y="339649"/>
                </a:moveTo>
                <a:cubicBezTo>
                  <a:pt x="425147" y="339649"/>
                  <a:pt x="429467" y="343969"/>
                  <a:pt x="429467" y="349298"/>
                </a:cubicBezTo>
                <a:cubicBezTo>
                  <a:pt x="429467" y="354627"/>
                  <a:pt x="425147" y="358947"/>
                  <a:pt x="419818" y="358947"/>
                </a:cubicBezTo>
                <a:cubicBezTo>
                  <a:pt x="414489" y="358947"/>
                  <a:pt x="410169" y="354627"/>
                  <a:pt x="410169" y="349298"/>
                </a:cubicBezTo>
                <a:cubicBezTo>
                  <a:pt x="410169" y="343969"/>
                  <a:pt x="414489" y="339649"/>
                  <a:pt x="419818" y="339649"/>
                </a:cubicBezTo>
                <a:close/>
                <a:moveTo>
                  <a:pt x="391572" y="339649"/>
                </a:moveTo>
                <a:cubicBezTo>
                  <a:pt x="396901" y="339649"/>
                  <a:pt x="401221" y="343969"/>
                  <a:pt x="401221" y="349298"/>
                </a:cubicBezTo>
                <a:cubicBezTo>
                  <a:pt x="401221" y="354627"/>
                  <a:pt x="396901" y="358947"/>
                  <a:pt x="391572" y="358947"/>
                </a:cubicBezTo>
                <a:cubicBezTo>
                  <a:pt x="386243" y="358947"/>
                  <a:pt x="381923" y="354627"/>
                  <a:pt x="381923" y="349298"/>
                </a:cubicBezTo>
                <a:cubicBezTo>
                  <a:pt x="381923" y="343969"/>
                  <a:pt x="386243" y="339649"/>
                  <a:pt x="391572" y="339649"/>
                </a:cubicBezTo>
                <a:close/>
                <a:moveTo>
                  <a:pt x="363327" y="339649"/>
                </a:moveTo>
                <a:cubicBezTo>
                  <a:pt x="368656" y="339649"/>
                  <a:pt x="372976" y="343969"/>
                  <a:pt x="372976" y="349298"/>
                </a:cubicBezTo>
                <a:cubicBezTo>
                  <a:pt x="372976" y="354627"/>
                  <a:pt x="368656" y="358947"/>
                  <a:pt x="363327" y="358947"/>
                </a:cubicBezTo>
                <a:cubicBezTo>
                  <a:pt x="357998" y="358947"/>
                  <a:pt x="353678" y="354627"/>
                  <a:pt x="353678" y="349298"/>
                </a:cubicBezTo>
                <a:cubicBezTo>
                  <a:pt x="353678" y="343969"/>
                  <a:pt x="357998" y="339649"/>
                  <a:pt x="363327" y="339649"/>
                </a:cubicBezTo>
                <a:close/>
                <a:moveTo>
                  <a:pt x="335081" y="339649"/>
                </a:moveTo>
                <a:cubicBezTo>
                  <a:pt x="340410" y="339649"/>
                  <a:pt x="344730" y="343969"/>
                  <a:pt x="344730" y="349298"/>
                </a:cubicBezTo>
                <a:cubicBezTo>
                  <a:pt x="344730" y="354627"/>
                  <a:pt x="340410" y="358947"/>
                  <a:pt x="335081" y="358947"/>
                </a:cubicBezTo>
                <a:cubicBezTo>
                  <a:pt x="329752" y="358947"/>
                  <a:pt x="325432" y="354627"/>
                  <a:pt x="325432" y="349298"/>
                </a:cubicBezTo>
                <a:cubicBezTo>
                  <a:pt x="325432" y="343969"/>
                  <a:pt x="329752" y="339649"/>
                  <a:pt x="335081" y="339649"/>
                </a:cubicBezTo>
                <a:close/>
                <a:moveTo>
                  <a:pt x="306836" y="339649"/>
                </a:moveTo>
                <a:cubicBezTo>
                  <a:pt x="312165" y="339649"/>
                  <a:pt x="316485" y="343969"/>
                  <a:pt x="316485" y="349298"/>
                </a:cubicBezTo>
                <a:cubicBezTo>
                  <a:pt x="316485" y="354627"/>
                  <a:pt x="312165" y="358947"/>
                  <a:pt x="306836" y="358947"/>
                </a:cubicBezTo>
                <a:cubicBezTo>
                  <a:pt x="301507" y="358947"/>
                  <a:pt x="297187" y="354627"/>
                  <a:pt x="297187" y="349298"/>
                </a:cubicBezTo>
                <a:cubicBezTo>
                  <a:pt x="297187" y="343969"/>
                  <a:pt x="301507" y="339649"/>
                  <a:pt x="306836" y="339649"/>
                </a:cubicBezTo>
                <a:close/>
                <a:moveTo>
                  <a:pt x="278590" y="339649"/>
                </a:moveTo>
                <a:cubicBezTo>
                  <a:pt x="283919" y="339649"/>
                  <a:pt x="288239" y="343969"/>
                  <a:pt x="288239" y="349298"/>
                </a:cubicBezTo>
                <a:cubicBezTo>
                  <a:pt x="288239" y="354627"/>
                  <a:pt x="283919" y="358947"/>
                  <a:pt x="278590" y="358947"/>
                </a:cubicBezTo>
                <a:cubicBezTo>
                  <a:pt x="273261" y="358947"/>
                  <a:pt x="268941" y="354627"/>
                  <a:pt x="268941" y="349298"/>
                </a:cubicBezTo>
                <a:cubicBezTo>
                  <a:pt x="268941" y="343969"/>
                  <a:pt x="273261" y="339649"/>
                  <a:pt x="278590" y="339649"/>
                </a:cubicBezTo>
                <a:close/>
                <a:moveTo>
                  <a:pt x="250345" y="339649"/>
                </a:moveTo>
                <a:cubicBezTo>
                  <a:pt x="255674" y="339649"/>
                  <a:pt x="259994" y="343969"/>
                  <a:pt x="259994" y="349298"/>
                </a:cubicBezTo>
                <a:cubicBezTo>
                  <a:pt x="259994" y="354627"/>
                  <a:pt x="255674" y="358947"/>
                  <a:pt x="250345" y="358947"/>
                </a:cubicBezTo>
                <a:cubicBezTo>
                  <a:pt x="245016" y="358947"/>
                  <a:pt x="240696" y="354627"/>
                  <a:pt x="240696" y="349298"/>
                </a:cubicBezTo>
                <a:cubicBezTo>
                  <a:pt x="240696" y="343969"/>
                  <a:pt x="245016" y="339649"/>
                  <a:pt x="250345" y="339649"/>
                </a:cubicBezTo>
                <a:close/>
                <a:moveTo>
                  <a:pt x="222099" y="339649"/>
                </a:moveTo>
                <a:cubicBezTo>
                  <a:pt x="227428" y="339649"/>
                  <a:pt x="231748" y="343969"/>
                  <a:pt x="231748" y="349298"/>
                </a:cubicBezTo>
                <a:cubicBezTo>
                  <a:pt x="231748" y="354627"/>
                  <a:pt x="227428" y="358947"/>
                  <a:pt x="222099" y="358947"/>
                </a:cubicBezTo>
                <a:cubicBezTo>
                  <a:pt x="216770" y="358947"/>
                  <a:pt x="212450" y="354627"/>
                  <a:pt x="212450" y="349298"/>
                </a:cubicBezTo>
                <a:cubicBezTo>
                  <a:pt x="212450" y="343969"/>
                  <a:pt x="216770" y="339649"/>
                  <a:pt x="222099" y="339649"/>
                </a:cubicBezTo>
                <a:close/>
                <a:moveTo>
                  <a:pt x="193854" y="339649"/>
                </a:moveTo>
                <a:cubicBezTo>
                  <a:pt x="199183" y="339649"/>
                  <a:pt x="203504" y="343969"/>
                  <a:pt x="203504" y="349298"/>
                </a:cubicBezTo>
                <a:cubicBezTo>
                  <a:pt x="203504" y="354627"/>
                  <a:pt x="199183" y="358947"/>
                  <a:pt x="193854" y="358947"/>
                </a:cubicBezTo>
                <a:cubicBezTo>
                  <a:pt x="188525" y="358947"/>
                  <a:pt x="184205" y="354627"/>
                  <a:pt x="184205" y="349298"/>
                </a:cubicBezTo>
                <a:cubicBezTo>
                  <a:pt x="184205" y="343969"/>
                  <a:pt x="188525" y="339649"/>
                  <a:pt x="193854" y="339649"/>
                </a:cubicBezTo>
                <a:close/>
                <a:moveTo>
                  <a:pt x="165608" y="339649"/>
                </a:moveTo>
                <a:cubicBezTo>
                  <a:pt x="170937" y="339649"/>
                  <a:pt x="175257" y="343969"/>
                  <a:pt x="175257" y="349298"/>
                </a:cubicBezTo>
                <a:cubicBezTo>
                  <a:pt x="175257" y="354627"/>
                  <a:pt x="170937" y="358947"/>
                  <a:pt x="165608" y="358947"/>
                </a:cubicBezTo>
                <a:cubicBezTo>
                  <a:pt x="160279" y="358947"/>
                  <a:pt x="155959" y="354627"/>
                  <a:pt x="155959" y="349298"/>
                </a:cubicBezTo>
                <a:cubicBezTo>
                  <a:pt x="155959" y="343969"/>
                  <a:pt x="160279" y="339649"/>
                  <a:pt x="165608" y="339649"/>
                </a:cubicBezTo>
                <a:close/>
                <a:moveTo>
                  <a:pt x="137363" y="339649"/>
                </a:moveTo>
                <a:cubicBezTo>
                  <a:pt x="142692" y="339649"/>
                  <a:pt x="147012" y="343969"/>
                  <a:pt x="147012" y="349298"/>
                </a:cubicBezTo>
                <a:cubicBezTo>
                  <a:pt x="147012" y="354627"/>
                  <a:pt x="142692" y="358947"/>
                  <a:pt x="137363" y="358947"/>
                </a:cubicBezTo>
                <a:cubicBezTo>
                  <a:pt x="132034" y="358947"/>
                  <a:pt x="127714" y="354627"/>
                  <a:pt x="127714" y="349298"/>
                </a:cubicBezTo>
                <a:cubicBezTo>
                  <a:pt x="127714" y="343969"/>
                  <a:pt x="132034" y="339649"/>
                  <a:pt x="137363" y="339649"/>
                </a:cubicBezTo>
                <a:close/>
                <a:moveTo>
                  <a:pt x="109117" y="339649"/>
                </a:moveTo>
                <a:cubicBezTo>
                  <a:pt x="114446" y="339649"/>
                  <a:pt x="118766" y="343969"/>
                  <a:pt x="118766" y="349298"/>
                </a:cubicBezTo>
                <a:cubicBezTo>
                  <a:pt x="118766" y="354627"/>
                  <a:pt x="114446" y="358947"/>
                  <a:pt x="109117" y="358947"/>
                </a:cubicBezTo>
                <a:cubicBezTo>
                  <a:pt x="103788" y="358947"/>
                  <a:pt x="99468" y="354627"/>
                  <a:pt x="99468" y="349298"/>
                </a:cubicBezTo>
                <a:cubicBezTo>
                  <a:pt x="99468" y="343969"/>
                  <a:pt x="103788" y="339649"/>
                  <a:pt x="109117" y="339649"/>
                </a:cubicBezTo>
                <a:close/>
                <a:moveTo>
                  <a:pt x="80872" y="339649"/>
                </a:moveTo>
                <a:cubicBezTo>
                  <a:pt x="86201" y="339649"/>
                  <a:pt x="90521" y="343969"/>
                  <a:pt x="90521" y="349298"/>
                </a:cubicBezTo>
                <a:cubicBezTo>
                  <a:pt x="90521" y="354627"/>
                  <a:pt x="86201" y="358947"/>
                  <a:pt x="80872" y="358947"/>
                </a:cubicBezTo>
                <a:cubicBezTo>
                  <a:pt x="75543" y="358947"/>
                  <a:pt x="71223" y="354627"/>
                  <a:pt x="71223" y="349298"/>
                </a:cubicBezTo>
                <a:cubicBezTo>
                  <a:pt x="71223" y="343969"/>
                  <a:pt x="75543" y="339649"/>
                  <a:pt x="80872" y="339649"/>
                </a:cubicBezTo>
                <a:close/>
                <a:moveTo>
                  <a:pt x="52626" y="339649"/>
                </a:moveTo>
                <a:cubicBezTo>
                  <a:pt x="57956" y="339649"/>
                  <a:pt x="62276" y="343969"/>
                  <a:pt x="62276" y="349298"/>
                </a:cubicBezTo>
                <a:cubicBezTo>
                  <a:pt x="62276" y="354627"/>
                  <a:pt x="57956" y="358947"/>
                  <a:pt x="52626" y="358947"/>
                </a:cubicBezTo>
                <a:cubicBezTo>
                  <a:pt x="47297" y="358947"/>
                  <a:pt x="42977" y="354627"/>
                  <a:pt x="42977" y="349298"/>
                </a:cubicBezTo>
                <a:cubicBezTo>
                  <a:pt x="42977" y="343969"/>
                  <a:pt x="47297" y="339649"/>
                  <a:pt x="52626" y="339649"/>
                </a:cubicBezTo>
                <a:close/>
                <a:moveTo>
                  <a:pt x="24381" y="339649"/>
                </a:moveTo>
                <a:cubicBezTo>
                  <a:pt x="29710" y="339649"/>
                  <a:pt x="34030" y="343969"/>
                  <a:pt x="34030" y="349298"/>
                </a:cubicBezTo>
                <a:cubicBezTo>
                  <a:pt x="34030" y="354627"/>
                  <a:pt x="29710" y="358947"/>
                  <a:pt x="24381" y="358947"/>
                </a:cubicBezTo>
                <a:cubicBezTo>
                  <a:pt x="19052" y="358947"/>
                  <a:pt x="14732" y="354627"/>
                  <a:pt x="14732" y="349298"/>
                </a:cubicBezTo>
                <a:cubicBezTo>
                  <a:pt x="14732" y="343969"/>
                  <a:pt x="19052" y="339649"/>
                  <a:pt x="24381" y="339649"/>
                </a:cubicBezTo>
                <a:close/>
                <a:moveTo>
                  <a:pt x="4953148" y="315390"/>
                </a:moveTo>
                <a:cubicBezTo>
                  <a:pt x="4958365" y="315390"/>
                  <a:pt x="4962594" y="319619"/>
                  <a:pt x="4962594" y="324837"/>
                </a:cubicBezTo>
                <a:cubicBezTo>
                  <a:pt x="4962594" y="330054"/>
                  <a:pt x="4958365" y="334283"/>
                  <a:pt x="4953148" y="334283"/>
                </a:cubicBezTo>
                <a:cubicBezTo>
                  <a:pt x="4947931" y="334283"/>
                  <a:pt x="4943701" y="330054"/>
                  <a:pt x="4943701" y="324837"/>
                </a:cubicBezTo>
                <a:cubicBezTo>
                  <a:pt x="4943701" y="319619"/>
                  <a:pt x="4947930" y="315390"/>
                  <a:pt x="4953148" y="315390"/>
                </a:cubicBezTo>
                <a:close/>
                <a:moveTo>
                  <a:pt x="4924903" y="315390"/>
                </a:moveTo>
                <a:cubicBezTo>
                  <a:pt x="4930120" y="315390"/>
                  <a:pt x="4934349" y="319619"/>
                  <a:pt x="4934349" y="324837"/>
                </a:cubicBezTo>
                <a:cubicBezTo>
                  <a:pt x="4934349" y="330054"/>
                  <a:pt x="4930120" y="334283"/>
                  <a:pt x="4924903" y="334283"/>
                </a:cubicBezTo>
                <a:cubicBezTo>
                  <a:pt x="4919686" y="334283"/>
                  <a:pt x="4915456" y="330054"/>
                  <a:pt x="4915456" y="324837"/>
                </a:cubicBezTo>
                <a:cubicBezTo>
                  <a:pt x="4915456" y="319619"/>
                  <a:pt x="4919686" y="315390"/>
                  <a:pt x="4924903" y="315390"/>
                </a:cubicBezTo>
                <a:close/>
                <a:moveTo>
                  <a:pt x="4896657" y="315390"/>
                </a:moveTo>
                <a:cubicBezTo>
                  <a:pt x="4901874" y="315390"/>
                  <a:pt x="4906103" y="319619"/>
                  <a:pt x="4906103" y="324837"/>
                </a:cubicBezTo>
                <a:cubicBezTo>
                  <a:pt x="4906103" y="330054"/>
                  <a:pt x="4901874" y="334283"/>
                  <a:pt x="4896657" y="334283"/>
                </a:cubicBezTo>
                <a:cubicBezTo>
                  <a:pt x="4891440" y="334283"/>
                  <a:pt x="4887211" y="330054"/>
                  <a:pt x="4887211" y="324837"/>
                </a:cubicBezTo>
                <a:cubicBezTo>
                  <a:pt x="4887211" y="319619"/>
                  <a:pt x="4891439" y="315390"/>
                  <a:pt x="4896657" y="315390"/>
                </a:cubicBezTo>
                <a:close/>
                <a:moveTo>
                  <a:pt x="4868412" y="315390"/>
                </a:moveTo>
                <a:cubicBezTo>
                  <a:pt x="4873629" y="315390"/>
                  <a:pt x="4877859" y="319619"/>
                  <a:pt x="4877859" y="324837"/>
                </a:cubicBezTo>
                <a:cubicBezTo>
                  <a:pt x="4877859" y="330054"/>
                  <a:pt x="4873629" y="334283"/>
                  <a:pt x="4868412" y="334283"/>
                </a:cubicBezTo>
                <a:cubicBezTo>
                  <a:pt x="4863195" y="334283"/>
                  <a:pt x="4858966" y="330054"/>
                  <a:pt x="4858966" y="324837"/>
                </a:cubicBezTo>
                <a:cubicBezTo>
                  <a:pt x="4858966" y="319619"/>
                  <a:pt x="4863195" y="315390"/>
                  <a:pt x="4868412" y="315390"/>
                </a:cubicBezTo>
                <a:close/>
                <a:moveTo>
                  <a:pt x="4840166" y="315390"/>
                </a:moveTo>
                <a:cubicBezTo>
                  <a:pt x="4845383" y="315390"/>
                  <a:pt x="4849612" y="319619"/>
                  <a:pt x="4849612" y="324837"/>
                </a:cubicBezTo>
                <a:cubicBezTo>
                  <a:pt x="4849612" y="330054"/>
                  <a:pt x="4845383" y="334283"/>
                  <a:pt x="4840166" y="334283"/>
                </a:cubicBezTo>
                <a:cubicBezTo>
                  <a:pt x="4834949" y="334283"/>
                  <a:pt x="4830719" y="330054"/>
                  <a:pt x="4830719" y="324837"/>
                </a:cubicBezTo>
                <a:cubicBezTo>
                  <a:pt x="4830719" y="319619"/>
                  <a:pt x="4834949" y="315390"/>
                  <a:pt x="4840166" y="315390"/>
                </a:cubicBezTo>
                <a:close/>
                <a:moveTo>
                  <a:pt x="4811921" y="315390"/>
                </a:moveTo>
                <a:cubicBezTo>
                  <a:pt x="4817138" y="315390"/>
                  <a:pt x="4821367" y="319619"/>
                  <a:pt x="4821367" y="324837"/>
                </a:cubicBezTo>
                <a:cubicBezTo>
                  <a:pt x="4821367" y="330054"/>
                  <a:pt x="4817138" y="334283"/>
                  <a:pt x="4811921" y="334283"/>
                </a:cubicBezTo>
                <a:cubicBezTo>
                  <a:pt x="4806704" y="334283"/>
                  <a:pt x="4802475" y="330054"/>
                  <a:pt x="4802475" y="324837"/>
                </a:cubicBezTo>
                <a:cubicBezTo>
                  <a:pt x="4802475" y="319619"/>
                  <a:pt x="4806704" y="315390"/>
                  <a:pt x="4811921" y="315390"/>
                </a:cubicBezTo>
                <a:close/>
                <a:moveTo>
                  <a:pt x="4783675" y="315390"/>
                </a:moveTo>
                <a:cubicBezTo>
                  <a:pt x="4788892" y="315390"/>
                  <a:pt x="4793121" y="319619"/>
                  <a:pt x="4793121" y="324837"/>
                </a:cubicBezTo>
                <a:cubicBezTo>
                  <a:pt x="4793121" y="330054"/>
                  <a:pt x="4788892" y="334283"/>
                  <a:pt x="4783675" y="334283"/>
                </a:cubicBezTo>
                <a:cubicBezTo>
                  <a:pt x="4778458" y="334283"/>
                  <a:pt x="4774229" y="330054"/>
                  <a:pt x="4774229" y="324837"/>
                </a:cubicBezTo>
                <a:cubicBezTo>
                  <a:pt x="4774229" y="319619"/>
                  <a:pt x="4778458" y="315390"/>
                  <a:pt x="4783675" y="315390"/>
                </a:cubicBezTo>
                <a:close/>
                <a:moveTo>
                  <a:pt x="4755430" y="315390"/>
                </a:moveTo>
                <a:cubicBezTo>
                  <a:pt x="4760647" y="315390"/>
                  <a:pt x="4764877" y="319619"/>
                  <a:pt x="4764877" y="324837"/>
                </a:cubicBezTo>
                <a:cubicBezTo>
                  <a:pt x="4764877" y="330054"/>
                  <a:pt x="4760647" y="334283"/>
                  <a:pt x="4755430" y="334283"/>
                </a:cubicBezTo>
                <a:cubicBezTo>
                  <a:pt x="4750213" y="334283"/>
                  <a:pt x="4745984" y="330054"/>
                  <a:pt x="4745984" y="324837"/>
                </a:cubicBezTo>
                <a:cubicBezTo>
                  <a:pt x="4745984" y="319619"/>
                  <a:pt x="4750213" y="315390"/>
                  <a:pt x="4755430" y="315390"/>
                </a:cubicBezTo>
                <a:close/>
                <a:moveTo>
                  <a:pt x="4727184" y="315390"/>
                </a:moveTo>
                <a:cubicBezTo>
                  <a:pt x="4732401" y="315390"/>
                  <a:pt x="4736630" y="319619"/>
                  <a:pt x="4736630" y="324837"/>
                </a:cubicBezTo>
                <a:cubicBezTo>
                  <a:pt x="4736630" y="330054"/>
                  <a:pt x="4732401" y="334283"/>
                  <a:pt x="4727184" y="334283"/>
                </a:cubicBezTo>
                <a:cubicBezTo>
                  <a:pt x="4721967" y="334283"/>
                  <a:pt x="4717737" y="330054"/>
                  <a:pt x="4717737" y="324837"/>
                </a:cubicBezTo>
                <a:cubicBezTo>
                  <a:pt x="4717737" y="319619"/>
                  <a:pt x="4721967" y="315390"/>
                  <a:pt x="4727184" y="315390"/>
                </a:cubicBezTo>
                <a:close/>
                <a:moveTo>
                  <a:pt x="4698939" y="315390"/>
                </a:moveTo>
                <a:cubicBezTo>
                  <a:pt x="4704156" y="315390"/>
                  <a:pt x="4708386" y="319619"/>
                  <a:pt x="4708386" y="324837"/>
                </a:cubicBezTo>
                <a:cubicBezTo>
                  <a:pt x="4708386" y="330054"/>
                  <a:pt x="4704156" y="334283"/>
                  <a:pt x="4698939" y="334283"/>
                </a:cubicBezTo>
                <a:cubicBezTo>
                  <a:pt x="4693722" y="334283"/>
                  <a:pt x="4689493" y="330054"/>
                  <a:pt x="4689493" y="324837"/>
                </a:cubicBezTo>
                <a:cubicBezTo>
                  <a:pt x="4689493" y="319619"/>
                  <a:pt x="4693722" y="315390"/>
                  <a:pt x="4698939" y="315390"/>
                </a:cubicBezTo>
                <a:close/>
                <a:moveTo>
                  <a:pt x="4670693" y="315390"/>
                </a:moveTo>
                <a:cubicBezTo>
                  <a:pt x="4675910" y="315390"/>
                  <a:pt x="4680139" y="319619"/>
                  <a:pt x="4680139" y="324837"/>
                </a:cubicBezTo>
                <a:cubicBezTo>
                  <a:pt x="4680139" y="330054"/>
                  <a:pt x="4675910" y="334283"/>
                  <a:pt x="4670693" y="334283"/>
                </a:cubicBezTo>
                <a:cubicBezTo>
                  <a:pt x="4665476" y="334283"/>
                  <a:pt x="4661247" y="330054"/>
                  <a:pt x="4661247" y="324837"/>
                </a:cubicBezTo>
                <a:cubicBezTo>
                  <a:pt x="4661247" y="319619"/>
                  <a:pt x="4665476" y="315390"/>
                  <a:pt x="4670693" y="315390"/>
                </a:cubicBezTo>
                <a:close/>
                <a:moveTo>
                  <a:pt x="4642448" y="315390"/>
                </a:moveTo>
                <a:cubicBezTo>
                  <a:pt x="4647665" y="315390"/>
                  <a:pt x="4651895" y="319619"/>
                  <a:pt x="4651895" y="324837"/>
                </a:cubicBezTo>
                <a:cubicBezTo>
                  <a:pt x="4651895" y="330054"/>
                  <a:pt x="4647665" y="334283"/>
                  <a:pt x="4642448" y="334283"/>
                </a:cubicBezTo>
                <a:cubicBezTo>
                  <a:pt x="4637231" y="334283"/>
                  <a:pt x="4633002" y="330054"/>
                  <a:pt x="4633002" y="324837"/>
                </a:cubicBezTo>
                <a:cubicBezTo>
                  <a:pt x="4633002" y="319619"/>
                  <a:pt x="4637231" y="315390"/>
                  <a:pt x="4642448" y="315390"/>
                </a:cubicBezTo>
                <a:close/>
                <a:moveTo>
                  <a:pt x="4614202" y="315390"/>
                </a:moveTo>
                <a:cubicBezTo>
                  <a:pt x="4619419" y="315390"/>
                  <a:pt x="4623648" y="319619"/>
                  <a:pt x="4623648" y="324837"/>
                </a:cubicBezTo>
                <a:cubicBezTo>
                  <a:pt x="4623648" y="330054"/>
                  <a:pt x="4619419" y="334283"/>
                  <a:pt x="4614202" y="334283"/>
                </a:cubicBezTo>
                <a:cubicBezTo>
                  <a:pt x="4608985" y="334283"/>
                  <a:pt x="4604755" y="330054"/>
                  <a:pt x="4604755" y="324837"/>
                </a:cubicBezTo>
                <a:cubicBezTo>
                  <a:pt x="4604755" y="319619"/>
                  <a:pt x="4608985" y="315390"/>
                  <a:pt x="4614202" y="315390"/>
                </a:cubicBezTo>
                <a:close/>
                <a:moveTo>
                  <a:pt x="4585957" y="315390"/>
                </a:moveTo>
                <a:cubicBezTo>
                  <a:pt x="4591174" y="315390"/>
                  <a:pt x="4595404" y="319619"/>
                  <a:pt x="4595404" y="324837"/>
                </a:cubicBezTo>
                <a:cubicBezTo>
                  <a:pt x="4595404" y="330054"/>
                  <a:pt x="4591174" y="334283"/>
                  <a:pt x="4585957" y="334283"/>
                </a:cubicBezTo>
                <a:cubicBezTo>
                  <a:pt x="4580740" y="334283"/>
                  <a:pt x="4576511" y="330054"/>
                  <a:pt x="4576511" y="324837"/>
                </a:cubicBezTo>
                <a:cubicBezTo>
                  <a:pt x="4576511" y="319619"/>
                  <a:pt x="4580740" y="315390"/>
                  <a:pt x="4585957" y="315390"/>
                </a:cubicBezTo>
                <a:close/>
                <a:moveTo>
                  <a:pt x="4557711" y="315390"/>
                </a:moveTo>
                <a:cubicBezTo>
                  <a:pt x="4562928" y="315390"/>
                  <a:pt x="4567157" y="319619"/>
                  <a:pt x="4567157" y="324837"/>
                </a:cubicBezTo>
                <a:cubicBezTo>
                  <a:pt x="4567157" y="330054"/>
                  <a:pt x="4562928" y="334283"/>
                  <a:pt x="4557711" y="334283"/>
                </a:cubicBezTo>
                <a:cubicBezTo>
                  <a:pt x="4552494" y="334283"/>
                  <a:pt x="4548265" y="330054"/>
                  <a:pt x="4548265" y="324837"/>
                </a:cubicBezTo>
                <a:cubicBezTo>
                  <a:pt x="4548265" y="319619"/>
                  <a:pt x="4552494" y="315390"/>
                  <a:pt x="4557711" y="315390"/>
                </a:cubicBezTo>
                <a:close/>
                <a:moveTo>
                  <a:pt x="4529466" y="315390"/>
                </a:moveTo>
                <a:cubicBezTo>
                  <a:pt x="4534683" y="315390"/>
                  <a:pt x="4538913" y="319619"/>
                  <a:pt x="4538913" y="324837"/>
                </a:cubicBezTo>
                <a:cubicBezTo>
                  <a:pt x="4538913" y="330054"/>
                  <a:pt x="4534683" y="334283"/>
                  <a:pt x="4529466" y="334283"/>
                </a:cubicBezTo>
                <a:cubicBezTo>
                  <a:pt x="4524249" y="334283"/>
                  <a:pt x="4520020" y="330054"/>
                  <a:pt x="4520020" y="324837"/>
                </a:cubicBezTo>
                <a:cubicBezTo>
                  <a:pt x="4520020" y="319619"/>
                  <a:pt x="4524249" y="315390"/>
                  <a:pt x="4529466" y="315390"/>
                </a:cubicBezTo>
                <a:close/>
                <a:moveTo>
                  <a:pt x="4501220" y="315390"/>
                </a:moveTo>
                <a:cubicBezTo>
                  <a:pt x="4506437" y="315390"/>
                  <a:pt x="4510666" y="319619"/>
                  <a:pt x="4510666" y="324837"/>
                </a:cubicBezTo>
                <a:cubicBezTo>
                  <a:pt x="4510666" y="330054"/>
                  <a:pt x="4506437" y="334283"/>
                  <a:pt x="4501220" y="334283"/>
                </a:cubicBezTo>
                <a:cubicBezTo>
                  <a:pt x="4496003" y="334283"/>
                  <a:pt x="4491774" y="330054"/>
                  <a:pt x="4491774" y="324837"/>
                </a:cubicBezTo>
                <a:cubicBezTo>
                  <a:pt x="4491774" y="319619"/>
                  <a:pt x="4496003" y="315390"/>
                  <a:pt x="4501220" y="315390"/>
                </a:cubicBezTo>
                <a:close/>
                <a:moveTo>
                  <a:pt x="4472975" y="315390"/>
                </a:moveTo>
                <a:cubicBezTo>
                  <a:pt x="4478192" y="315390"/>
                  <a:pt x="4482422" y="319619"/>
                  <a:pt x="4482422" y="324837"/>
                </a:cubicBezTo>
                <a:cubicBezTo>
                  <a:pt x="4482422" y="330054"/>
                  <a:pt x="4478192" y="334283"/>
                  <a:pt x="4472975" y="334283"/>
                </a:cubicBezTo>
                <a:cubicBezTo>
                  <a:pt x="4467758" y="334283"/>
                  <a:pt x="4463529" y="330054"/>
                  <a:pt x="4463529" y="324837"/>
                </a:cubicBezTo>
                <a:cubicBezTo>
                  <a:pt x="4463529" y="319619"/>
                  <a:pt x="4467758" y="315390"/>
                  <a:pt x="4472975" y="315390"/>
                </a:cubicBezTo>
                <a:close/>
                <a:moveTo>
                  <a:pt x="4444729" y="315390"/>
                </a:moveTo>
                <a:cubicBezTo>
                  <a:pt x="4449946" y="315390"/>
                  <a:pt x="4454175" y="319619"/>
                  <a:pt x="4454175" y="324837"/>
                </a:cubicBezTo>
                <a:cubicBezTo>
                  <a:pt x="4454175" y="330054"/>
                  <a:pt x="4449946" y="334283"/>
                  <a:pt x="4444729" y="334283"/>
                </a:cubicBezTo>
                <a:cubicBezTo>
                  <a:pt x="4439512" y="334283"/>
                  <a:pt x="4435283" y="330054"/>
                  <a:pt x="4435283" y="324837"/>
                </a:cubicBezTo>
                <a:cubicBezTo>
                  <a:pt x="4435283" y="319619"/>
                  <a:pt x="4439512" y="315390"/>
                  <a:pt x="4444729" y="315390"/>
                </a:cubicBezTo>
                <a:close/>
                <a:moveTo>
                  <a:pt x="4416484" y="315390"/>
                </a:moveTo>
                <a:cubicBezTo>
                  <a:pt x="4421701" y="315390"/>
                  <a:pt x="4425931" y="319619"/>
                  <a:pt x="4425931" y="324837"/>
                </a:cubicBezTo>
                <a:cubicBezTo>
                  <a:pt x="4425931" y="330054"/>
                  <a:pt x="4421701" y="334283"/>
                  <a:pt x="4416484" y="334283"/>
                </a:cubicBezTo>
                <a:cubicBezTo>
                  <a:pt x="4411267" y="334283"/>
                  <a:pt x="4407038" y="330054"/>
                  <a:pt x="4407038" y="324837"/>
                </a:cubicBezTo>
                <a:cubicBezTo>
                  <a:pt x="4407038" y="319619"/>
                  <a:pt x="4411267" y="315390"/>
                  <a:pt x="4416484" y="315390"/>
                </a:cubicBezTo>
                <a:close/>
                <a:moveTo>
                  <a:pt x="4388238" y="315390"/>
                </a:moveTo>
                <a:cubicBezTo>
                  <a:pt x="4393455" y="315390"/>
                  <a:pt x="4397684" y="319619"/>
                  <a:pt x="4397684" y="324837"/>
                </a:cubicBezTo>
                <a:cubicBezTo>
                  <a:pt x="4397684" y="330054"/>
                  <a:pt x="4393455" y="334283"/>
                  <a:pt x="4388238" y="334283"/>
                </a:cubicBezTo>
                <a:cubicBezTo>
                  <a:pt x="4383021" y="334283"/>
                  <a:pt x="4378792" y="330054"/>
                  <a:pt x="4378792" y="324837"/>
                </a:cubicBezTo>
                <a:cubicBezTo>
                  <a:pt x="4378792" y="319619"/>
                  <a:pt x="4383021" y="315390"/>
                  <a:pt x="4388238" y="315390"/>
                </a:cubicBezTo>
                <a:close/>
                <a:moveTo>
                  <a:pt x="4359993" y="315390"/>
                </a:moveTo>
                <a:cubicBezTo>
                  <a:pt x="4365210" y="315390"/>
                  <a:pt x="4369440" y="319619"/>
                  <a:pt x="4369440" y="324837"/>
                </a:cubicBezTo>
                <a:cubicBezTo>
                  <a:pt x="4369440" y="330054"/>
                  <a:pt x="4365210" y="334283"/>
                  <a:pt x="4359993" y="334283"/>
                </a:cubicBezTo>
                <a:cubicBezTo>
                  <a:pt x="4354776" y="334283"/>
                  <a:pt x="4350547" y="330054"/>
                  <a:pt x="4350547" y="324837"/>
                </a:cubicBezTo>
                <a:cubicBezTo>
                  <a:pt x="4350547" y="319619"/>
                  <a:pt x="4354776" y="315390"/>
                  <a:pt x="4359993" y="315390"/>
                </a:cubicBezTo>
                <a:close/>
                <a:moveTo>
                  <a:pt x="4331747" y="315390"/>
                </a:moveTo>
                <a:cubicBezTo>
                  <a:pt x="4336964" y="315390"/>
                  <a:pt x="4341193" y="319619"/>
                  <a:pt x="4341193" y="324837"/>
                </a:cubicBezTo>
                <a:cubicBezTo>
                  <a:pt x="4341193" y="330054"/>
                  <a:pt x="4336964" y="334283"/>
                  <a:pt x="4331747" y="334283"/>
                </a:cubicBezTo>
                <a:cubicBezTo>
                  <a:pt x="4326530" y="334283"/>
                  <a:pt x="4322301" y="330054"/>
                  <a:pt x="4322301" y="324837"/>
                </a:cubicBezTo>
                <a:cubicBezTo>
                  <a:pt x="4322301" y="319619"/>
                  <a:pt x="4326530" y="315390"/>
                  <a:pt x="4331747" y="315390"/>
                </a:cubicBezTo>
                <a:close/>
                <a:moveTo>
                  <a:pt x="4303503" y="315390"/>
                </a:moveTo>
                <a:cubicBezTo>
                  <a:pt x="4308720" y="315390"/>
                  <a:pt x="4312949" y="319619"/>
                  <a:pt x="4312949" y="324837"/>
                </a:cubicBezTo>
                <a:cubicBezTo>
                  <a:pt x="4312949" y="330054"/>
                  <a:pt x="4308720" y="334283"/>
                  <a:pt x="4303503" y="334283"/>
                </a:cubicBezTo>
                <a:cubicBezTo>
                  <a:pt x="4298286" y="334283"/>
                  <a:pt x="4294056" y="330054"/>
                  <a:pt x="4294056" y="324837"/>
                </a:cubicBezTo>
                <a:cubicBezTo>
                  <a:pt x="4294056" y="319619"/>
                  <a:pt x="4298285" y="315390"/>
                  <a:pt x="4303503" y="315390"/>
                </a:cubicBezTo>
                <a:close/>
                <a:moveTo>
                  <a:pt x="4275256" y="315390"/>
                </a:moveTo>
                <a:cubicBezTo>
                  <a:pt x="4280473" y="315390"/>
                  <a:pt x="4284703" y="319619"/>
                  <a:pt x="4284703" y="324837"/>
                </a:cubicBezTo>
                <a:cubicBezTo>
                  <a:pt x="4284703" y="330054"/>
                  <a:pt x="4280473" y="334283"/>
                  <a:pt x="4275256" y="334283"/>
                </a:cubicBezTo>
                <a:cubicBezTo>
                  <a:pt x="4270039" y="334283"/>
                  <a:pt x="4265810" y="330054"/>
                  <a:pt x="4265810" y="324837"/>
                </a:cubicBezTo>
                <a:cubicBezTo>
                  <a:pt x="4265810" y="319619"/>
                  <a:pt x="4270039" y="315390"/>
                  <a:pt x="4275256" y="315390"/>
                </a:cubicBezTo>
                <a:close/>
                <a:moveTo>
                  <a:pt x="4247011" y="315390"/>
                </a:moveTo>
                <a:cubicBezTo>
                  <a:pt x="4252228" y="315390"/>
                  <a:pt x="4256458" y="319619"/>
                  <a:pt x="4256458" y="324837"/>
                </a:cubicBezTo>
                <a:cubicBezTo>
                  <a:pt x="4256458" y="330054"/>
                  <a:pt x="4252228" y="334283"/>
                  <a:pt x="4247011" y="334283"/>
                </a:cubicBezTo>
                <a:cubicBezTo>
                  <a:pt x="4241794" y="334283"/>
                  <a:pt x="4237565" y="330054"/>
                  <a:pt x="4237565" y="324837"/>
                </a:cubicBezTo>
                <a:cubicBezTo>
                  <a:pt x="4237565" y="319619"/>
                  <a:pt x="4241794" y="315390"/>
                  <a:pt x="4247011" y="315390"/>
                </a:cubicBezTo>
                <a:close/>
                <a:moveTo>
                  <a:pt x="4218765" y="315390"/>
                </a:moveTo>
                <a:cubicBezTo>
                  <a:pt x="4223982" y="315390"/>
                  <a:pt x="4228212" y="319619"/>
                  <a:pt x="4228212" y="324837"/>
                </a:cubicBezTo>
                <a:cubicBezTo>
                  <a:pt x="4228212" y="330054"/>
                  <a:pt x="4223982" y="334283"/>
                  <a:pt x="4218765" y="334283"/>
                </a:cubicBezTo>
                <a:cubicBezTo>
                  <a:pt x="4213548" y="334283"/>
                  <a:pt x="4209319" y="330054"/>
                  <a:pt x="4209319" y="324837"/>
                </a:cubicBezTo>
                <a:cubicBezTo>
                  <a:pt x="4209319" y="319619"/>
                  <a:pt x="4213548" y="315390"/>
                  <a:pt x="4218765" y="315390"/>
                </a:cubicBezTo>
                <a:close/>
                <a:moveTo>
                  <a:pt x="4190520" y="315390"/>
                </a:moveTo>
                <a:cubicBezTo>
                  <a:pt x="4195737" y="315390"/>
                  <a:pt x="4199967" y="319619"/>
                  <a:pt x="4199967" y="324837"/>
                </a:cubicBezTo>
                <a:cubicBezTo>
                  <a:pt x="4199967" y="330054"/>
                  <a:pt x="4195738" y="334283"/>
                  <a:pt x="4190520" y="334283"/>
                </a:cubicBezTo>
                <a:cubicBezTo>
                  <a:pt x="4185304" y="334283"/>
                  <a:pt x="4181074" y="330054"/>
                  <a:pt x="4181074" y="324837"/>
                </a:cubicBezTo>
                <a:cubicBezTo>
                  <a:pt x="4181074" y="319619"/>
                  <a:pt x="4185303" y="315390"/>
                  <a:pt x="4190520" y="315390"/>
                </a:cubicBezTo>
                <a:close/>
                <a:moveTo>
                  <a:pt x="4162274" y="315390"/>
                </a:moveTo>
                <a:cubicBezTo>
                  <a:pt x="4167491" y="315390"/>
                  <a:pt x="4171721" y="319619"/>
                  <a:pt x="4171721" y="324837"/>
                </a:cubicBezTo>
                <a:cubicBezTo>
                  <a:pt x="4171721" y="330054"/>
                  <a:pt x="4167491" y="334283"/>
                  <a:pt x="4162274" y="334283"/>
                </a:cubicBezTo>
                <a:cubicBezTo>
                  <a:pt x="4157057" y="334283"/>
                  <a:pt x="4152828" y="330054"/>
                  <a:pt x="4152828" y="324837"/>
                </a:cubicBezTo>
                <a:cubicBezTo>
                  <a:pt x="4152828" y="319619"/>
                  <a:pt x="4157057" y="315390"/>
                  <a:pt x="4162274" y="315390"/>
                </a:cubicBezTo>
                <a:close/>
                <a:moveTo>
                  <a:pt x="4134030" y="315390"/>
                </a:moveTo>
                <a:cubicBezTo>
                  <a:pt x="4139246" y="315390"/>
                  <a:pt x="4143476" y="319619"/>
                  <a:pt x="4143476" y="324837"/>
                </a:cubicBezTo>
                <a:cubicBezTo>
                  <a:pt x="4143476" y="330054"/>
                  <a:pt x="4139246" y="334283"/>
                  <a:pt x="4134030" y="334283"/>
                </a:cubicBezTo>
                <a:cubicBezTo>
                  <a:pt x="4128813" y="334283"/>
                  <a:pt x="4124583" y="330054"/>
                  <a:pt x="4124583" y="324837"/>
                </a:cubicBezTo>
                <a:cubicBezTo>
                  <a:pt x="4124583" y="319619"/>
                  <a:pt x="4128813" y="315390"/>
                  <a:pt x="4134030" y="315390"/>
                </a:cubicBezTo>
                <a:close/>
                <a:moveTo>
                  <a:pt x="4105783" y="315390"/>
                </a:moveTo>
                <a:cubicBezTo>
                  <a:pt x="4111001" y="315390"/>
                  <a:pt x="4115230" y="319619"/>
                  <a:pt x="4115230" y="324837"/>
                </a:cubicBezTo>
                <a:cubicBezTo>
                  <a:pt x="4115230" y="330054"/>
                  <a:pt x="4111001" y="334283"/>
                  <a:pt x="4105783" y="334283"/>
                </a:cubicBezTo>
                <a:cubicBezTo>
                  <a:pt x="4100566" y="334283"/>
                  <a:pt x="4096337" y="330054"/>
                  <a:pt x="4096337" y="324837"/>
                </a:cubicBezTo>
                <a:cubicBezTo>
                  <a:pt x="4096337" y="319619"/>
                  <a:pt x="4100566" y="315390"/>
                  <a:pt x="4105783" y="315390"/>
                </a:cubicBezTo>
                <a:close/>
                <a:moveTo>
                  <a:pt x="4077539" y="315390"/>
                </a:moveTo>
                <a:cubicBezTo>
                  <a:pt x="4082756" y="315390"/>
                  <a:pt x="4086985" y="319619"/>
                  <a:pt x="4086985" y="324837"/>
                </a:cubicBezTo>
                <a:cubicBezTo>
                  <a:pt x="4086985" y="330054"/>
                  <a:pt x="4082756" y="334283"/>
                  <a:pt x="4077539" y="334283"/>
                </a:cubicBezTo>
                <a:cubicBezTo>
                  <a:pt x="4072322" y="334283"/>
                  <a:pt x="4068092" y="330054"/>
                  <a:pt x="4068092" y="324837"/>
                </a:cubicBezTo>
                <a:cubicBezTo>
                  <a:pt x="4068092" y="319619"/>
                  <a:pt x="4072322" y="315390"/>
                  <a:pt x="4077539" y="315390"/>
                </a:cubicBezTo>
                <a:close/>
                <a:moveTo>
                  <a:pt x="4049292" y="315390"/>
                </a:moveTo>
                <a:cubicBezTo>
                  <a:pt x="4054509" y="315390"/>
                  <a:pt x="4058739" y="319619"/>
                  <a:pt x="4058739" y="324837"/>
                </a:cubicBezTo>
                <a:cubicBezTo>
                  <a:pt x="4058739" y="330054"/>
                  <a:pt x="4054509" y="334283"/>
                  <a:pt x="4049292" y="334283"/>
                </a:cubicBezTo>
                <a:cubicBezTo>
                  <a:pt x="4044075" y="334283"/>
                  <a:pt x="4039846" y="330054"/>
                  <a:pt x="4039846" y="324837"/>
                </a:cubicBezTo>
                <a:cubicBezTo>
                  <a:pt x="4039846" y="319619"/>
                  <a:pt x="4044075" y="315390"/>
                  <a:pt x="4049292" y="315390"/>
                </a:cubicBezTo>
                <a:close/>
                <a:moveTo>
                  <a:pt x="4021048" y="315390"/>
                </a:moveTo>
                <a:cubicBezTo>
                  <a:pt x="4026265" y="315390"/>
                  <a:pt x="4030494" y="319619"/>
                  <a:pt x="4030494" y="324837"/>
                </a:cubicBezTo>
                <a:cubicBezTo>
                  <a:pt x="4030494" y="330054"/>
                  <a:pt x="4026265" y="334283"/>
                  <a:pt x="4021048" y="334283"/>
                </a:cubicBezTo>
                <a:cubicBezTo>
                  <a:pt x="4015831" y="334283"/>
                  <a:pt x="4011601" y="330054"/>
                  <a:pt x="4011601" y="324837"/>
                </a:cubicBezTo>
                <a:cubicBezTo>
                  <a:pt x="4011601" y="319619"/>
                  <a:pt x="4015831" y="315390"/>
                  <a:pt x="4021048" y="315390"/>
                </a:cubicBezTo>
                <a:close/>
                <a:moveTo>
                  <a:pt x="3992801" y="315390"/>
                </a:moveTo>
                <a:cubicBezTo>
                  <a:pt x="3998019" y="315390"/>
                  <a:pt x="4002248" y="319619"/>
                  <a:pt x="4002248" y="324837"/>
                </a:cubicBezTo>
                <a:cubicBezTo>
                  <a:pt x="4002248" y="330054"/>
                  <a:pt x="3998019" y="334283"/>
                  <a:pt x="3992801" y="334283"/>
                </a:cubicBezTo>
                <a:cubicBezTo>
                  <a:pt x="3987584" y="334283"/>
                  <a:pt x="3983355" y="330054"/>
                  <a:pt x="3983355" y="324837"/>
                </a:cubicBezTo>
                <a:cubicBezTo>
                  <a:pt x="3983355" y="319619"/>
                  <a:pt x="3987584" y="315390"/>
                  <a:pt x="3992801" y="315390"/>
                </a:cubicBezTo>
                <a:close/>
                <a:moveTo>
                  <a:pt x="3964557" y="315390"/>
                </a:moveTo>
                <a:cubicBezTo>
                  <a:pt x="3969774" y="315390"/>
                  <a:pt x="3974003" y="319619"/>
                  <a:pt x="3974003" y="324837"/>
                </a:cubicBezTo>
                <a:cubicBezTo>
                  <a:pt x="3974003" y="330054"/>
                  <a:pt x="3969774" y="334283"/>
                  <a:pt x="3964557" y="334283"/>
                </a:cubicBezTo>
                <a:cubicBezTo>
                  <a:pt x="3959340" y="334283"/>
                  <a:pt x="3955110" y="330054"/>
                  <a:pt x="3955110" y="324837"/>
                </a:cubicBezTo>
                <a:cubicBezTo>
                  <a:pt x="3955110" y="319619"/>
                  <a:pt x="3959340" y="315390"/>
                  <a:pt x="3964557" y="315390"/>
                </a:cubicBezTo>
                <a:close/>
                <a:moveTo>
                  <a:pt x="3936310" y="315390"/>
                </a:moveTo>
                <a:cubicBezTo>
                  <a:pt x="3941527" y="315390"/>
                  <a:pt x="3945757" y="319619"/>
                  <a:pt x="3945757" y="324837"/>
                </a:cubicBezTo>
                <a:cubicBezTo>
                  <a:pt x="3945757" y="330054"/>
                  <a:pt x="3941527" y="334283"/>
                  <a:pt x="3936310" y="334283"/>
                </a:cubicBezTo>
                <a:cubicBezTo>
                  <a:pt x="3931093" y="334283"/>
                  <a:pt x="3926864" y="330054"/>
                  <a:pt x="3926864" y="324837"/>
                </a:cubicBezTo>
                <a:cubicBezTo>
                  <a:pt x="3926864" y="319619"/>
                  <a:pt x="3931093" y="315390"/>
                  <a:pt x="3936310" y="315390"/>
                </a:cubicBezTo>
                <a:close/>
                <a:moveTo>
                  <a:pt x="3908066" y="315390"/>
                </a:moveTo>
                <a:cubicBezTo>
                  <a:pt x="3913283" y="315390"/>
                  <a:pt x="3917512" y="319619"/>
                  <a:pt x="3917512" y="324837"/>
                </a:cubicBezTo>
                <a:cubicBezTo>
                  <a:pt x="3917512" y="330054"/>
                  <a:pt x="3913283" y="334283"/>
                  <a:pt x="3908066" y="334283"/>
                </a:cubicBezTo>
                <a:cubicBezTo>
                  <a:pt x="3902849" y="334283"/>
                  <a:pt x="3898619" y="330054"/>
                  <a:pt x="3898619" y="324837"/>
                </a:cubicBezTo>
                <a:cubicBezTo>
                  <a:pt x="3898619" y="319619"/>
                  <a:pt x="3902849" y="315390"/>
                  <a:pt x="3908066" y="315390"/>
                </a:cubicBezTo>
                <a:close/>
                <a:moveTo>
                  <a:pt x="3879819" y="315390"/>
                </a:moveTo>
                <a:cubicBezTo>
                  <a:pt x="3885037" y="315390"/>
                  <a:pt x="3889266" y="319619"/>
                  <a:pt x="3889266" y="324837"/>
                </a:cubicBezTo>
                <a:cubicBezTo>
                  <a:pt x="3889266" y="330054"/>
                  <a:pt x="3885037" y="334283"/>
                  <a:pt x="3879819" y="334283"/>
                </a:cubicBezTo>
                <a:cubicBezTo>
                  <a:pt x="3874602" y="334283"/>
                  <a:pt x="3870373" y="330054"/>
                  <a:pt x="3870373" y="324837"/>
                </a:cubicBezTo>
                <a:cubicBezTo>
                  <a:pt x="3870373" y="319619"/>
                  <a:pt x="3874602" y="315390"/>
                  <a:pt x="3879819" y="315390"/>
                </a:cubicBezTo>
                <a:close/>
                <a:moveTo>
                  <a:pt x="3851575" y="315390"/>
                </a:moveTo>
                <a:cubicBezTo>
                  <a:pt x="3856792" y="315390"/>
                  <a:pt x="3861021" y="319619"/>
                  <a:pt x="3861021" y="324837"/>
                </a:cubicBezTo>
                <a:cubicBezTo>
                  <a:pt x="3861021" y="330054"/>
                  <a:pt x="3856792" y="334283"/>
                  <a:pt x="3851575" y="334283"/>
                </a:cubicBezTo>
                <a:cubicBezTo>
                  <a:pt x="3846358" y="334283"/>
                  <a:pt x="3842128" y="330054"/>
                  <a:pt x="3842128" y="324837"/>
                </a:cubicBezTo>
                <a:cubicBezTo>
                  <a:pt x="3842128" y="319619"/>
                  <a:pt x="3846358" y="315390"/>
                  <a:pt x="3851575" y="315390"/>
                </a:cubicBezTo>
                <a:close/>
                <a:moveTo>
                  <a:pt x="3823328" y="315390"/>
                </a:moveTo>
                <a:cubicBezTo>
                  <a:pt x="3828546" y="315390"/>
                  <a:pt x="3832775" y="319619"/>
                  <a:pt x="3832775" y="324837"/>
                </a:cubicBezTo>
                <a:cubicBezTo>
                  <a:pt x="3832775" y="330054"/>
                  <a:pt x="3828546" y="334283"/>
                  <a:pt x="3823328" y="334283"/>
                </a:cubicBezTo>
                <a:cubicBezTo>
                  <a:pt x="3818111" y="334283"/>
                  <a:pt x="3813882" y="330054"/>
                  <a:pt x="3813882" y="324837"/>
                </a:cubicBezTo>
                <a:cubicBezTo>
                  <a:pt x="3813882" y="319619"/>
                  <a:pt x="3818111" y="315390"/>
                  <a:pt x="3823328" y="315390"/>
                </a:cubicBezTo>
                <a:close/>
                <a:moveTo>
                  <a:pt x="3795084" y="315390"/>
                </a:moveTo>
                <a:cubicBezTo>
                  <a:pt x="3800301" y="315390"/>
                  <a:pt x="3804530" y="319619"/>
                  <a:pt x="3804530" y="324837"/>
                </a:cubicBezTo>
                <a:cubicBezTo>
                  <a:pt x="3804530" y="330054"/>
                  <a:pt x="3800301" y="334283"/>
                  <a:pt x="3795084" y="334283"/>
                </a:cubicBezTo>
                <a:cubicBezTo>
                  <a:pt x="3789867" y="334283"/>
                  <a:pt x="3785637" y="330054"/>
                  <a:pt x="3785637" y="324837"/>
                </a:cubicBezTo>
                <a:cubicBezTo>
                  <a:pt x="3785637" y="319619"/>
                  <a:pt x="3789867" y="315390"/>
                  <a:pt x="3795084" y="315390"/>
                </a:cubicBezTo>
                <a:close/>
                <a:moveTo>
                  <a:pt x="3766837" y="315390"/>
                </a:moveTo>
                <a:cubicBezTo>
                  <a:pt x="3772055" y="315390"/>
                  <a:pt x="3776284" y="319619"/>
                  <a:pt x="3776284" y="324837"/>
                </a:cubicBezTo>
                <a:cubicBezTo>
                  <a:pt x="3776284" y="330054"/>
                  <a:pt x="3772055" y="334283"/>
                  <a:pt x="3766837" y="334283"/>
                </a:cubicBezTo>
                <a:cubicBezTo>
                  <a:pt x="3761620" y="334283"/>
                  <a:pt x="3757391" y="330054"/>
                  <a:pt x="3757391" y="324837"/>
                </a:cubicBezTo>
                <a:cubicBezTo>
                  <a:pt x="3757391" y="319619"/>
                  <a:pt x="3761620" y="315390"/>
                  <a:pt x="3766837" y="315390"/>
                </a:cubicBezTo>
                <a:close/>
                <a:moveTo>
                  <a:pt x="3738593" y="315390"/>
                </a:moveTo>
                <a:cubicBezTo>
                  <a:pt x="3743810" y="315390"/>
                  <a:pt x="3748039" y="319619"/>
                  <a:pt x="3748039" y="324837"/>
                </a:cubicBezTo>
                <a:cubicBezTo>
                  <a:pt x="3748039" y="330054"/>
                  <a:pt x="3743810" y="334283"/>
                  <a:pt x="3738593" y="334283"/>
                </a:cubicBezTo>
                <a:cubicBezTo>
                  <a:pt x="3733376" y="334283"/>
                  <a:pt x="3729146" y="330054"/>
                  <a:pt x="3729146" y="324837"/>
                </a:cubicBezTo>
                <a:cubicBezTo>
                  <a:pt x="3729146" y="319619"/>
                  <a:pt x="3733376" y="315390"/>
                  <a:pt x="3738593" y="315390"/>
                </a:cubicBezTo>
                <a:close/>
                <a:moveTo>
                  <a:pt x="3710347" y="315390"/>
                </a:moveTo>
                <a:cubicBezTo>
                  <a:pt x="3715564" y="315390"/>
                  <a:pt x="3719793" y="319619"/>
                  <a:pt x="3719793" y="324837"/>
                </a:cubicBezTo>
                <a:cubicBezTo>
                  <a:pt x="3719793" y="330054"/>
                  <a:pt x="3715564" y="334283"/>
                  <a:pt x="3710347" y="334283"/>
                </a:cubicBezTo>
                <a:cubicBezTo>
                  <a:pt x="3705130" y="334283"/>
                  <a:pt x="3700900" y="330054"/>
                  <a:pt x="3700900" y="324837"/>
                </a:cubicBezTo>
                <a:cubicBezTo>
                  <a:pt x="3700900" y="319619"/>
                  <a:pt x="3705130" y="315390"/>
                  <a:pt x="3710347" y="315390"/>
                </a:cubicBezTo>
                <a:close/>
                <a:moveTo>
                  <a:pt x="3682102" y="315390"/>
                </a:moveTo>
                <a:cubicBezTo>
                  <a:pt x="3687319" y="315390"/>
                  <a:pt x="3691548" y="319619"/>
                  <a:pt x="3691548" y="324837"/>
                </a:cubicBezTo>
                <a:cubicBezTo>
                  <a:pt x="3691548" y="330054"/>
                  <a:pt x="3687319" y="334283"/>
                  <a:pt x="3682102" y="334283"/>
                </a:cubicBezTo>
                <a:cubicBezTo>
                  <a:pt x="3676885" y="334283"/>
                  <a:pt x="3672655" y="330054"/>
                  <a:pt x="3672655" y="324837"/>
                </a:cubicBezTo>
                <a:cubicBezTo>
                  <a:pt x="3672655" y="319619"/>
                  <a:pt x="3676885" y="315390"/>
                  <a:pt x="3682102" y="315390"/>
                </a:cubicBezTo>
                <a:close/>
                <a:moveTo>
                  <a:pt x="3653855" y="315390"/>
                </a:moveTo>
                <a:cubicBezTo>
                  <a:pt x="3659073" y="315390"/>
                  <a:pt x="3663302" y="319619"/>
                  <a:pt x="3663302" y="324837"/>
                </a:cubicBezTo>
                <a:cubicBezTo>
                  <a:pt x="3663302" y="330054"/>
                  <a:pt x="3659073" y="334283"/>
                  <a:pt x="3653855" y="334283"/>
                </a:cubicBezTo>
                <a:cubicBezTo>
                  <a:pt x="3648638" y="334283"/>
                  <a:pt x="3644409" y="330054"/>
                  <a:pt x="3644409" y="324837"/>
                </a:cubicBezTo>
                <a:cubicBezTo>
                  <a:pt x="3644409" y="319619"/>
                  <a:pt x="3648638" y="315390"/>
                  <a:pt x="3653855" y="315390"/>
                </a:cubicBezTo>
                <a:close/>
                <a:moveTo>
                  <a:pt x="3625611" y="315390"/>
                </a:moveTo>
                <a:cubicBezTo>
                  <a:pt x="3630828" y="315390"/>
                  <a:pt x="3635057" y="319619"/>
                  <a:pt x="3635057" y="324837"/>
                </a:cubicBezTo>
                <a:cubicBezTo>
                  <a:pt x="3635057" y="330054"/>
                  <a:pt x="3630828" y="334283"/>
                  <a:pt x="3625611" y="334283"/>
                </a:cubicBezTo>
                <a:cubicBezTo>
                  <a:pt x="3620394" y="334283"/>
                  <a:pt x="3616164" y="330054"/>
                  <a:pt x="3616164" y="324837"/>
                </a:cubicBezTo>
                <a:cubicBezTo>
                  <a:pt x="3616164" y="319619"/>
                  <a:pt x="3620394" y="315390"/>
                  <a:pt x="3625611" y="315390"/>
                </a:cubicBezTo>
                <a:close/>
                <a:moveTo>
                  <a:pt x="3597365" y="315390"/>
                </a:moveTo>
                <a:cubicBezTo>
                  <a:pt x="3602582" y="315390"/>
                  <a:pt x="3606811" y="319619"/>
                  <a:pt x="3606811" y="324837"/>
                </a:cubicBezTo>
                <a:cubicBezTo>
                  <a:pt x="3606811" y="330054"/>
                  <a:pt x="3602582" y="334283"/>
                  <a:pt x="3597365" y="334283"/>
                </a:cubicBezTo>
                <a:cubicBezTo>
                  <a:pt x="3592148" y="334283"/>
                  <a:pt x="3587918" y="330054"/>
                  <a:pt x="3587918" y="324837"/>
                </a:cubicBezTo>
                <a:cubicBezTo>
                  <a:pt x="3587918" y="319619"/>
                  <a:pt x="3592148" y="315390"/>
                  <a:pt x="3597365" y="315390"/>
                </a:cubicBezTo>
                <a:close/>
                <a:moveTo>
                  <a:pt x="3569120" y="315390"/>
                </a:moveTo>
                <a:cubicBezTo>
                  <a:pt x="3574337" y="315390"/>
                  <a:pt x="3578566" y="319619"/>
                  <a:pt x="3578566" y="324837"/>
                </a:cubicBezTo>
                <a:cubicBezTo>
                  <a:pt x="3578566" y="330054"/>
                  <a:pt x="3574337" y="334283"/>
                  <a:pt x="3569120" y="334283"/>
                </a:cubicBezTo>
                <a:cubicBezTo>
                  <a:pt x="3563903" y="334283"/>
                  <a:pt x="3559674" y="330054"/>
                  <a:pt x="3559674" y="324837"/>
                </a:cubicBezTo>
                <a:cubicBezTo>
                  <a:pt x="3559674" y="319619"/>
                  <a:pt x="3563903" y="315390"/>
                  <a:pt x="3569120" y="315390"/>
                </a:cubicBezTo>
                <a:close/>
                <a:moveTo>
                  <a:pt x="3540874" y="315390"/>
                </a:moveTo>
                <a:cubicBezTo>
                  <a:pt x="3546091" y="315390"/>
                  <a:pt x="3550320" y="319619"/>
                  <a:pt x="3550320" y="324837"/>
                </a:cubicBezTo>
                <a:cubicBezTo>
                  <a:pt x="3550320" y="330054"/>
                  <a:pt x="3546091" y="334283"/>
                  <a:pt x="3540874" y="334283"/>
                </a:cubicBezTo>
                <a:cubicBezTo>
                  <a:pt x="3535657" y="334283"/>
                  <a:pt x="3531427" y="330054"/>
                  <a:pt x="3531427" y="324837"/>
                </a:cubicBezTo>
                <a:cubicBezTo>
                  <a:pt x="3531427" y="319619"/>
                  <a:pt x="3535657" y="315390"/>
                  <a:pt x="3540874" y="315390"/>
                </a:cubicBezTo>
                <a:close/>
                <a:moveTo>
                  <a:pt x="3512629" y="315390"/>
                </a:moveTo>
                <a:cubicBezTo>
                  <a:pt x="3517846" y="315390"/>
                  <a:pt x="3522075" y="319619"/>
                  <a:pt x="3522075" y="324837"/>
                </a:cubicBezTo>
                <a:cubicBezTo>
                  <a:pt x="3522075" y="330054"/>
                  <a:pt x="3517846" y="334283"/>
                  <a:pt x="3512629" y="334283"/>
                </a:cubicBezTo>
                <a:cubicBezTo>
                  <a:pt x="3507412" y="334283"/>
                  <a:pt x="3503183" y="330054"/>
                  <a:pt x="3503183" y="324837"/>
                </a:cubicBezTo>
                <a:cubicBezTo>
                  <a:pt x="3503183" y="319619"/>
                  <a:pt x="3507412" y="315390"/>
                  <a:pt x="3512629" y="315390"/>
                </a:cubicBezTo>
                <a:close/>
                <a:moveTo>
                  <a:pt x="3484383" y="315390"/>
                </a:moveTo>
                <a:cubicBezTo>
                  <a:pt x="3489600" y="315390"/>
                  <a:pt x="3493829" y="319619"/>
                  <a:pt x="3493829" y="324837"/>
                </a:cubicBezTo>
                <a:cubicBezTo>
                  <a:pt x="3493829" y="330054"/>
                  <a:pt x="3489600" y="334283"/>
                  <a:pt x="3484383" y="334283"/>
                </a:cubicBezTo>
                <a:cubicBezTo>
                  <a:pt x="3479166" y="334283"/>
                  <a:pt x="3474937" y="330054"/>
                  <a:pt x="3474937" y="324837"/>
                </a:cubicBezTo>
                <a:cubicBezTo>
                  <a:pt x="3474937" y="319619"/>
                  <a:pt x="3479166" y="315390"/>
                  <a:pt x="3484383" y="315390"/>
                </a:cubicBezTo>
                <a:close/>
                <a:moveTo>
                  <a:pt x="3456137" y="315390"/>
                </a:moveTo>
                <a:cubicBezTo>
                  <a:pt x="3461354" y="315390"/>
                  <a:pt x="3465584" y="319619"/>
                  <a:pt x="3465584" y="324837"/>
                </a:cubicBezTo>
                <a:cubicBezTo>
                  <a:pt x="3465584" y="330054"/>
                  <a:pt x="3461354" y="334283"/>
                  <a:pt x="3456137" y="334283"/>
                </a:cubicBezTo>
                <a:cubicBezTo>
                  <a:pt x="3450920" y="334283"/>
                  <a:pt x="3446691" y="330054"/>
                  <a:pt x="3446691" y="324837"/>
                </a:cubicBezTo>
                <a:cubicBezTo>
                  <a:pt x="3446691" y="319619"/>
                  <a:pt x="3450920" y="315390"/>
                  <a:pt x="3456137" y="315390"/>
                </a:cubicBezTo>
                <a:close/>
                <a:moveTo>
                  <a:pt x="3427892" y="315390"/>
                </a:moveTo>
                <a:cubicBezTo>
                  <a:pt x="3433109" y="315390"/>
                  <a:pt x="3437338" y="319619"/>
                  <a:pt x="3437338" y="324837"/>
                </a:cubicBezTo>
                <a:cubicBezTo>
                  <a:pt x="3437338" y="330054"/>
                  <a:pt x="3433109" y="334283"/>
                  <a:pt x="3427892" y="334283"/>
                </a:cubicBezTo>
                <a:cubicBezTo>
                  <a:pt x="3422675" y="334283"/>
                  <a:pt x="3418445" y="330054"/>
                  <a:pt x="3418445" y="324837"/>
                </a:cubicBezTo>
                <a:cubicBezTo>
                  <a:pt x="3418445" y="319619"/>
                  <a:pt x="3422675" y="315390"/>
                  <a:pt x="3427892" y="315390"/>
                </a:cubicBezTo>
                <a:close/>
                <a:moveTo>
                  <a:pt x="3399647" y="315390"/>
                </a:moveTo>
                <a:cubicBezTo>
                  <a:pt x="3404863" y="315390"/>
                  <a:pt x="3409093" y="319619"/>
                  <a:pt x="3409093" y="324837"/>
                </a:cubicBezTo>
                <a:cubicBezTo>
                  <a:pt x="3409093" y="330054"/>
                  <a:pt x="3404863" y="334283"/>
                  <a:pt x="3399647" y="334283"/>
                </a:cubicBezTo>
                <a:cubicBezTo>
                  <a:pt x="3394430" y="334283"/>
                  <a:pt x="3390201" y="330054"/>
                  <a:pt x="3390201" y="324837"/>
                </a:cubicBezTo>
                <a:cubicBezTo>
                  <a:pt x="3390201" y="319619"/>
                  <a:pt x="3394430" y="315390"/>
                  <a:pt x="3399647" y="315390"/>
                </a:cubicBezTo>
                <a:close/>
                <a:moveTo>
                  <a:pt x="3371402" y="315390"/>
                </a:moveTo>
                <a:cubicBezTo>
                  <a:pt x="3376619" y="315390"/>
                  <a:pt x="3380848" y="319619"/>
                  <a:pt x="3380848" y="324837"/>
                </a:cubicBezTo>
                <a:cubicBezTo>
                  <a:pt x="3380848" y="330054"/>
                  <a:pt x="3376619" y="334283"/>
                  <a:pt x="3371402" y="334283"/>
                </a:cubicBezTo>
                <a:cubicBezTo>
                  <a:pt x="3366185" y="334283"/>
                  <a:pt x="3361955" y="330054"/>
                  <a:pt x="3361955" y="324837"/>
                </a:cubicBezTo>
                <a:cubicBezTo>
                  <a:pt x="3361955" y="319619"/>
                  <a:pt x="3366185" y="315390"/>
                  <a:pt x="3371402" y="315390"/>
                </a:cubicBezTo>
                <a:close/>
                <a:moveTo>
                  <a:pt x="3343156" y="315390"/>
                </a:moveTo>
                <a:cubicBezTo>
                  <a:pt x="3348373" y="315390"/>
                  <a:pt x="3352603" y="319619"/>
                  <a:pt x="3352603" y="324837"/>
                </a:cubicBezTo>
                <a:cubicBezTo>
                  <a:pt x="3352603" y="330054"/>
                  <a:pt x="3348373" y="334283"/>
                  <a:pt x="3343156" y="334283"/>
                </a:cubicBezTo>
                <a:cubicBezTo>
                  <a:pt x="3337939" y="334283"/>
                  <a:pt x="3333710" y="330054"/>
                  <a:pt x="3333710" y="324837"/>
                </a:cubicBezTo>
                <a:cubicBezTo>
                  <a:pt x="3333710" y="319619"/>
                  <a:pt x="3337939" y="315390"/>
                  <a:pt x="3343156" y="315390"/>
                </a:cubicBezTo>
                <a:close/>
                <a:moveTo>
                  <a:pt x="3314910" y="315390"/>
                </a:moveTo>
                <a:cubicBezTo>
                  <a:pt x="3320128" y="315390"/>
                  <a:pt x="3324357" y="319619"/>
                  <a:pt x="3324357" y="324837"/>
                </a:cubicBezTo>
                <a:cubicBezTo>
                  <a:pt x="3324357" y="330054"/>
                  <a:pt x="3320128" y="334283"/>
                  <a:pt x="3314910" y="334283"/>
                </a:cubicBezTo>
                <a:cubicBezTo>
                  <a:pt x="3309693" y="334283"/>
                  <a:pt x="3305464" y="330054"/>
                  <a:pt x="3305464" y="324837"/>
                </a:cubicBezTo>
                <a:cubicBezTo>
                  <a:pt x="3305464" y="319619"/>
                  <a:pt x="3309693" y="315390"/>
                  <a:pt x="3314910" y="315390"/>
                </a:cubicBezTo>
                <a:close/>
                <a:moveTo>
                  <a:pt x="3286692" y="315390"/>
                </a:moveTo>
                <a:cubicBezTo>
                  <a:pt x="3291909" y="315390"/>
                  <a:pt x="3296138" y="319619"/>
                  <a:pt x="3296138" y="324837"/>
                </a:cubicBezTo>
                <a:cubicBezTo>
                  <a:pt x="3296138" y="330054"/>
                  <a:pt x="3291909" y="334283"/>
                  <a:pt x="3286692" y="334283"/>
                </a:cubicBezTo>
                <a:cubicBezTo>
                  <a:pt x="3281475" y="334283"/>
                  <a:pt x="3277245" y="330054"/>
                  <a:pt x="3277245" y="324837"/>
                </a:cubicBezTo>
                <a:cubicBezTo>
                  <a:pt x="3277245" y="319619"/>
                  <a:pt x="3281475" y="315390"/>
                  <a:pt x="3286692" y="315390"/>
                </a:cubicBezTo>
                <a:close/>
                <a:moveTo>
                  <a:pt x="3258454" y="315390"/>
                </a:moveTo>
                <a:cubicBezTo>
                  <a:pt x="3263671" y="315390"/>
                  <a:pt x="3267900" y="319619"/>
                  <a:pt x="3267900" y="324837"/>
                </a:cubicBezTo>
                <a:cubicBezTo>
                  <a:pt x="3267900" y="330054"/>
                  <a:pt x="3263671" y="334283"/>
                  <a:pt x="3258454" y="334283"/>
                </a:cubicBezTo>
                <a:cubicBezTo>
                  <a:pt x="3253237" y="334283"/>
                  <a:pt x="3249007" y="330054"/>
                  <a:pt x="3249007" y="324837"/>
                </a:cubicBezTo>
                <a:cubicBezTo>
                  <a:pt x="3249007" y="319619"/>
                  <a:pt x="3253236" y="315390"/>
                  <a:pt x="3258454" y="315390"/>
                </a:cubicBezTo>
                <a:close/>
                <a:moveTo>
                  <a:pt x="3230209" y="315390"/>
                </a:moveTo>
                <a:cubicBezTo>
                  <a:pt x="3235426" y="315390"/>
                  <a:pt x="3239655" y="319619"/>
                  <a:pt x="3239655" y="324837"/>
                </a:cubicBezTo>
                <a:cubicBezTo>
                  <a:pt x="3239655" y="330054"/>
                  <a:pt x="3235426" y="334283"/>
                  <a:pt x="3230209" y="334283"/>
                </a:cubicBezTo>
                <a:cubicBezTo>
                  <a:pt x="3224992" y="334283"/>
                  <a:pt x="3220762" y="330054"/>
                  <a:pt x="3220762" y="324837"/>
                </a:cubicBezTo>
                <a:cubicBezTo>
                  <a:pt x="3220762" y="319619"/>
                  <a:pt x="3224992" y="315390"/>
                  <a:pt x="3230209" y="315390"/>
                </a:cubicBezTo>
                <a:close/>
                <a:moveTo>
                  <a:pt x="3201963" y="315390"/>
                </a:moveTo>
                <a:cubicBezTo>
                  <a:pt x="3207180" y="315390"/>
                  <a:pt x="3211409" y="319619"/>
                  <a:pt x="3211409" y="324837"/>
                </a:cubicBezTo>
                <a:cubicBezTo>
                  <a:pt x="3211409" y="330054"/>
                  <a:pt x="3207180" y="334283"/>
                  <a:pt x="3201963" y="334283"/>
                </a:cubicBezTo>
                <a:cubicBezTo>
                  <a:pt x="3196746" y="334283"/>
                  <a:pt x="3192517" y="330054"/>
                  <a:pt x="3192517" y="324837"/>
                </a:cubicBezTo>
                <a:cubicBezTo>
                  <a:pt x="3192517" y="319619"/>
                  <a:pt x="3196745" y="315390"/>
                  <a:pt x="3201963" y="315390"/>
                </a:cubicBezTo>
                <a:close/>
                <a:moveTo>
                  <a:pt x="3173718" y="315390"/>
                </a:moveTo>
                <a:cubicBezTo>
                  <a:pt x="3178935" y="315390"/>
                  <a:pt x="3183165" y="319619"/>
                  <a:pt x="3183165" y="324837"/>
                </a:cubicBezTo>
                <a:cubicBezTo>
                  <a:pt x="3183165" y="330054"/>
                  <a:pt x="3178935" y="334283"/>
                  <a:pt x="3173718" y="334283"/>
                </a:cubicBezTo>
                <a:cubicBezTo>
                  <a:pt x="3168501" y="334283"/>
                  <a:pt x="3164272" y="330054"/>
                  <a:pt x="3164272" y="324837"/>
                </a:cubicBezTo>
                <a:cubicBezTo>
                  <a:pt x="3164272" y="319619"/>
                  <a:pt x="3168501" y="315390"/>
                  <a:pt x="3173718" y="315390"/>
                </a:cubicBezTo>
                <a:close/>
                <a:moveTo>
                  <a:pt x="3145472" y="315390"/>
                </a:moveTo>
                <a:cubicBezTo>
                  <a:pt x="3150689" y="315390"/>
                  <a:pt x="3154918" y="319619"/>
                  <a:pt x="3154918" y="324837"/>
                </a:cubicBezTo>
                <a:cubicBezTo>
                  <a:pt x="3154918" y="330054"/>
                  <a:pt x="3150689" y="334283"/>
                  <a:pt x="3145472" y="334283"/>
                </a:cubicBezTo>
                <a:cubicBezTo>
                  <a:pt x="3140255" y="334283"/>
                  <a:pt x="3136025" y="330054"/>
                  <a:pt x="3136025" y="324837"/>
                </a:cubicBezTo>
                <a:cubicBezTo>
                  <a:pt x="3136025" y="319619"/>
                  <a:pt x="3140255" y="315390"/>
                  <a:pt x="3145472" y="315390"/>
                </a:cubicBezTo>
                <a:close/>
                <a:moveTo>
                  <a:pt x="3117227" y="315390"/>
                </a:moveTo>
                <a:cubicBezTo>
                  <a:pt x="3122444" y="315390"/>
                  <a:pt x="3126673" y="319619"/>
                  <a:pt x="3126673" y="324837"/>
                </a:cubicBezTo>
                <a:cubicBezTo>
                  <a:pt x="3126673" y="330054"/>
                  <a:pt x="3122444" y="334283"/>
                  <a:pt x="3117227" y="334283"/>
                </a:cubicBezTo>
                <a:cubicBezTo>
                  <a:pt x="3112010" y="334283"/>
                  <a:pt x="3107781" y="330054"/>
                  <a:pt x="3107781" y="324837"/>
                </a:cubicBezTo>
                <a:cubicBezTo>
                  <a:pt x="3107781" y="319619"/>
                  <a:pt x="3112010" y="315390"/>
                  <a:pt x="3117227" y="315390"/>
                </a:cubicBezTo>
                <a:close/>
                <a:moveTo>
                  <a:pt x="3088981" y="315390"/>
                </a:moveTo>
                <a:cubicBezTo>
                  <a:pt x="3094198" y="315390"/>
                  <a:pt x="3098427" y="319619"/>
                  <a:pt x="3098427" y="324837"/>
                </a:cubicBezTo>
                <a:cubicBezTo>
                  <a:pt x="3098427" y="330054"/>
                  <a:pt x="3094198" y="334283"/>
                  <a:pt x="3088981" y="334283"/>
                </a:cubicBezTo>
                <a:cubicBezTo>
                  <a:pt x="3083764" y="334283"/>
                  <a:pt x="3079535" y="330054"/>
                  <a:pt x="3079535" y="324837"/>
                </a:cubicBezTo>
                <a:cubicBezTo>
                  <a:pt x="3079535" y="319619"/>
                  <a:pt x="3083764" y="315390"/>
                  <a:pt x="3088981" y="315390"/>
                </a:cubicBezTo>
                <a:close/>
                <a:moveTo>
                  <a:pt x="3060736" y="315390"/>
                </a:moveTo>
                <a:cubicBezTo>
                  <a:pt x="3065953" y="315390"/>
                  <a:pt x="3070183" y="319619"/>
                  <a:pt x="3070183" y="324837"/>
                </a:cubicBezTo>
                <a:cubicBezTo>
                  <a:pt x="3070183" y="330054"/>
                  <a:pt x="3065953" y="334283"/>
                  <a:pt x="3060736" y="334283"/>
                </a:cubicBezTo>
                <a:cubicBezTo>
                  <a:pt x="3055519" y="334283"/>
                  <a:pt x="3051290" y="330054"/>
                  <a:pt x="3051290" y="324837"/>
                </a:cubicBezTo>
                <a:cubicBezTo>
                  <a:pt x="3051290" y="319619"/>
                  <a:pt x="3055519" y="315390"/>
                  <a:pt x="3060736" y="315390"/>
                </a:cubicBezTo>
                <a:close/>
                <a:moveTo>
                  <a:pt x="3032490" y="315390"/>
                </a:moveTo>
                <a:cubicBezTo>
                  <a:pt x="3037707" y="315390"/>
                  <a:pt x="3041936" y="319619"/>
                  <a:pt x="3041936" y="324837"/>
                </a:cubicBezTo>
                <a:cubicBezTo>
                  <a:pt x="3041936" y="330054"/>
                  <a:pt x="3037707" y="334283"/>
                  <a:pt x="3032490" y="334283"/>
                </a:cubicBezTo>
                <a:cubicBezTo>
                  <a:pt x="3027273" y="334283"/>
                  <a:pt x="3023043" y="330054"/>
                  <a:pt x="3023043" y="324837"/>
                </a:cubicBezTo>
                <a:cubicBezTo>
                  <a:pt x="3023043" y="319619"/>
                  <a:pt x="3027273" y="315390"/>
                  <a:pt x="3032490" y="315390"/>
                </a:cubicBezTo>
                <a:close/>
                <a:moveTo>
                  <a:pt x="3004245" y="315390"/>
                </a:moveTo>
                <a:cubicBezTo>
                  <a:pt x="3009462" y="315390"/>
                  <a:pt x="3013692" y="319619"/>
                  <a:pt x="3013692" y="324837"/>
                </a:cubicBezTo>
                <a:cubicBezTo>
                  <a:pt x="3013692" y="330054"/>
                  <a:pt x="3009462" y="334283"/>
                  <a:pt x="3004245" y="334283"/>
                </a:cubicBezTo>
                <a:cubicBezTo>
                  <a:pt x="2999028" y="334283"/>
                  <a:pt x="2994799" y="330054"/>
                  <a:pt x="2994799" y="324837"/>
                </a:cubicBezTo>
                <a:cubicBezTo>
                  <a:pt x="2994799" y="319619"/>
                  <a:pt x="2999028" y="315390"/>
                  <a:pt x="3004245" y="315390"/>
                </a:cubicBezTo>
                <a:close/>
                <a:moveTo>
                  <a:pt x="2975999" y="315390"/>
                </a:moveTo>
                <a:cubicBezTo>
                  <a:pt x="2981216" y="315390"/>
                  <a:pt x="2985445" y="319619"/>
                  <a:pt x="2985445" y="324837"/>
                </a:cubicBezTo>
                <a:cubicBezTo>
                  <a:pt x="2985445" y="330054"/>
                  <a:pt x="2981216" y="334283"/>
                  <a:pt x="2975999" y="334283"/>
                </a:cubicBezTo>
                <a:cubicBezTo>
                  <a:pt x="2970782" y="334283"/>
                  <a:pt x="2966553" y="330054"/>
                  <a:pt x="2966553" y="324837"/>
                </a:cubicBezTo>
                <a:cubicBezTo>
                  <a:pt x="2966553" y="319619"/>
                  <a:pt x="2970782" y="315390"/>
                  <a:pt x="2975999" y="315390"/>
                </a:cubicBezTo>
                <a:close/>
                <a:moveTo>
                  <a:pt x="2947754" y="315390"/>
                </a:moveTo>
                <a:cubicBezTo>
                  <a:pt x="2952971" y="315390"/>
                  <a:pt x="2957201" y="319619"/>
                  <a:pt x="2957201" y="324837"/>
                </a:cubicBezTo>
                <a:cubicBezTo>
                  <a:pt x="2957201" y="330054"/>
                  <a:pt x="2952971" y="334283"/>
                  <a:pt x="2947754" y="334283"/>
                </a:cubicBezTo>
                <a:cubicBezTo>
                  <a:pt x="2942537" y="334283"/>
                  <a:pt x="2938308" y="330054"/>
                  <a:pt x="2938308" y="324837"/>
                </a:cubicBezTo>
                <a:cubicBezTo>
                  <a:pt x="2938308" y="319619"/>
                  <a:pt x="2942537" y="315390"/>
                  <a:pt x="2947754" y="315390"/>
                </a:cubicBezTo>
                <a:close/>
                <a:moveTo>
                  <a:pt x="2919508" y="315390"/>
                </a:moveTo>
                <a:cubicBezTo>
                  <a:pt x="2924725" y="315390"/>
                  <a:pt x="2928954" y="319619"/>
                  <a:pt x="2928954" y="324837"/>
                </a:cubicBezTo>
                <a:cubicBezTo>
                  <a:pt x="2928954" y="330054"/>
                  <a:pt x="2924725" y="334283"/>
                  <a:pt x="2919508" y="334283"/>
                </a:cubicBezTo>
                <a:cubicBezTo>
                  <a:pt x="2914291" y="334283"/>
                  <a:pt x="2910061" y="330054"/>
                  <a:pt x="2910061" y="324837"/>
                </a:cubicBezTo>
                <a:cubicBezTo>
                  <a:pt x="2910061" y="319619"/>
                  <a:pt x="2914291" y="315390"/>
                  <a:pt x="2919508" y="315390"/>
                </a:cubicBezTo>
                <a:close/>
                <a:moveTo>
                  <a:pt x="2891263" y="315390"/>
                </a:moveTo>
                <a:cubicBezTo>
                  <a:pt x="2896480" y="315390"/>
                  <a:pt x="2900710" y="319619"/>
                  <a:pt x="2900710" y="324837"/>
                </a:cubicBezTo>
                <a:cubicBezTo>
                  <a:pt x="2900710" y="330054"/>
                  <a:pt x="2896480" y="334283"/>
                  <a:pt x="2891263" y="334283"/>
                </a:cubicBezTo>
                <a:cubicBezTo>
                  <a:pt x="2886046" y="334283"/>
                  <a:pt x="2881817" y="330054"/>
                  <a:pt x="2881817" y="324837"/>
                </a:cubicBezTo>
                <a:cubicBezTo>
                  <a:pt x="2881817" y="319619"/>
                  <a:pt x="2886046" y="315390"/>
                  <a:pt x="2891263" y="315390"/>
                </a:cubicBezTo>
                <a:close/>
                <a:moveTo>
                  <a:pt x="2863017" y="315390"/>
                </a:moveTo>
                <a:cubicBezTo>
                  <a:pt x="2868234" y="315390"/>
                  <a:pt x="2872463" y="319619"/>
                  <a:pt x="2872463" y="324837"/>
                </a:cubicBezTo>
                <a:cubicBezTo>
                  <a:pt x="2872463" y="330054"/>
                  <a:pt x="2868234" y="334283"/>
                  <a:pt x="2863017" y="334283"/>
                </a:cubicBezTo>
                <a:cubicBezTo>
                  <a:pt x="2857800" y="334283"/>
                  <a:pt x="2853571" y="330054"/>
                  <a:pt x="2853571" y="324837"/>
                </a:cubicBezTo>
                <a:cubicBezTo>
                  <a:pt x="2853571" y="319619"/>
                  <a:pt x="2857800" y="315390"/>
                  <a:pt x="2863017" y="315390"/>
                </a:cubicBezTo>
                <a:close/>
                <a:moveTo>
                  <a:pt x="2834772" y="315390"/>
                </a:moveTo>
                <a:cubicBezTo>
                  <a:pt x="2839989" y="315390"/>
                  <a:pt x="2844219" y="319619"/>
                  <a:pt x="2844219" y="324837"/>
                </a:cubicBezTo>
                <a:cubicBezTo>
                  <a:pt x="2844219" y="330054"/>
                  <a:pt x="2839989" y="334283"/>
                  <a:pt x="2834772" y="334283"/>
                </a:cubicBezTo>
                <a:cubicBezTo>
                  <a:pt x="2829555" y="334283"/>
                  <a:pt x="2825326" y="330054"/>
                  <a:pt x="2825326" y="324837"/>
                </a:cubicBezTo>
                <a:cubicBezTo>
                  <a:pt x="2825326" y="319619"/>
                  <a:pt x="2829555" y="315390"/>
                  <a:pt x="2834772" y="315390"/>
                </a:cubicBezTo>
                <a:close/>
                <a:moveTo>
                  <a:pt x="2806526" y="315390"/>
                </a:moveTo>
                <a:cubicBezTo>
                  <a:pt x="2811743" y="315390"/>
                  <a:pt x="2815972" y="319619"/>
                  <a:pt x="2815972" y="324837"/>
                </a:cubicBezTo>
                <a:cubicBezTo>
                  <a:pt x="2815972" y="330054"/>
                  <a:pt x="2811743" y="334283"/>
                  <a:pt x="2806526" y="334283"/>
                </a:cubicBezTo>
                <a:cubicBezTo>
                  <a:pt x="2801309" y="334283"/>
                  <a:pt x="2797080" y="330054"/>
                  <a:pt x="2797080" y="324837"/>
                </a:cubicBezTo>
                <a:cubicBezTo>
                  <a:pt x="2797080" y="319619"/>
                  <a:pt x="2801309" y="315390"/>
                  <a:pt x="2806526" y="315390"/>
                </a:cubicBezTo>
                <a:close/>
                <a:moveTo>
                  <a:pt x="2778281" y="315390"/>
                </a:moveTo>
                <a:cubicBezTo>
                  <a:pt x="2783498" y="315390"/>
                  <a:pt x="2787728" y="319619"/>
                  <a:pt x="2787728" y="324837"/>
                </a:cubicBezTo>
                <a:cubicBezTo>
                  <a:pt x="2787728" y="330054"/>
                  <a:pt x="2783498" y="334283"/>
                  <a:pt x="2778281" y="334283"/>
                </a:cubicBezTo>
                <a:cubicBezTo>
                  <a:pt x="2773064" y="334283"/>
                  <a:pt x="2768835" y="330054"/>
                  <a:pt x="2768835" y="324837"/>
                </a:cubicBezTo>
                <a:cubicBezTo>
                  <a:pt x="2768835" y="319619"/>
                  <a:pt x="2773064" y="315390"/>
                  <a:pt x="2778281" y="315390"/>
                </a:cubicBezTo>
                <a:close/>
                <a:moveTo>
                  <a:pt x="2750035" y="315390"/>
                </a:moveTo>
                <a:cubicBezTo>
                  <a:pt x="2755252" y="315390"/>
                  <a:pt x="2759481" y="319619"/>
                  <a:pt x="2759481" y="324837"/>
                </a:cubicBezTo>
                <a:cubicBezTo>
                  <a:pt x="2759481" y="330054"/>
                  <a:pt x="2755252" y="334283"/>
                  <a:pt x="2750035" y="334283"/>
                </a:cubicBezTo>
                <a:cubicBezTo>
                  <a:pt x="2744818" y="334283"/>
                  <a:pt x="2740589" y="330054"/>
                  <a:pt x="2740589" y="324837"/>
                </a:cubicBezTo>
                <a:cubicBezTo>
                  <a:pt x="2740589" y="319619"/>
                  <a:pt x="2744818" y="315390"/>
                  <a:pt x="2750035" y="315390"/>
                </a:cubicBezTo>
                <a:close/>
                <a:moveTo>
                  <a:pt x="2721790" y="315390"/>
                </a:moveTo>
                <a:cubicBezTo>
                  <a:pt x="2727007" y="315390"/>
                  <a:pt x="2731237" y="319619"/>
                  <a:pt x="2731237" y="324837"/>
                </a:cubicBezTo>
                <a:cubicBezTo>
                  <a:pt x="2731237" y="330054"/>
                  <a:pt x="2727007" y="334283"/>
                  <a:pt x="2721790" y="334283"/>
                </a:cubicBezTo>
                <a:cubicBezTo>
                  <a:pt x="2716573" y="334283"/>
                  <a:pt x="2712344" y="330054"/>
                  <a:pt x="2712344" y="324837"/>
                </a:cubicBezTo>
                <a:cubicBezTo>
                  <a:pt x="2712344" y="319619"/>
                  <a:pt x="2716573" y="315390"/>
                  <a:pt x="2721790" y="315390"/>
                </a:cubicBezTo>
                <a:close/>
                <a:moveTo>
                  <a:pt x="2693544" y="315390"/>
                </a:moveTo>
                <a:cubicBezTo>
                  <a:pt x="2698761" y="315390"/>
                  <a:pt x="2702990" y="319619"/>
                  <a:pt x="2702990" y="324837"/>
                </a:cubicBezTo>
                <a:cubicBezTo>
                  <a:pt x="2702990" y="330054"/>
                  <a:pt x="2698761" y="334283"/>
                  <a:pt x="2693544" y="334283"/>
                </a:cubicBezTo>
                <a:cubicBezTo>
                  <a:pt x="2688327" y="334283"/>
                  <a:pt x="2684098" y="330054"/>
                  <a:pt x="2684098" y="324837"/>
                </a:cubicBezTo>
                <a:cubicBezTo>
                  <a:pt x="2684098" y="319619"/>
                  <a:pt x="2688327" y="315390"/>
                  <a:pt x="2693544" y="315390"/>
                </a:cubicBezTo>
                <a:close/>
                <a:moveTo>
                  <a:pt x="2665299" y="315390"/>
                </a:moveTo>
                <a:cubicBezTo>
                  <a:pt x="2670516" y="315390"/>
                  <a:pt x="2674746" y="319619"/>
                  <a:pt x="2674746" y="324837"/>
                </a:cubicBezTo>
                <a:cubicBezTo>
                  <a:pt x="2674746" y="330054"/>
                  <a:pt x="2670516" y="334283"/>
                  <a:pt x="2665299" y="334283"/>
                </a:cubicBezTo>
                <a:cubicBezTo>
                  <a:pt x="2660082" y="334283"/>
                  <a:pt x="2655853" y="330054"/>
                  <a:pt x="2655853" y="324837"/>
                </a:cubicBezTo>
                <a:cubicBezTo>
                  <a:pt x="2655853" y="319619"/>
                  <a:pt x="2660082" y="315390"/>
                  <a:pt x="2665299" y="315390"/>
                </a:cubicBezTo>
                <a:close/>
                <a:moveTo>
                  <a:pt x="2637053" y="315390"/>
                </a:moveTo>
                <a:cubicBezTo>
                  <a:pt x="2642270" y="315390"/>
                  <a:pt x="2646499" y="319619"/>
                  <a:pt x="2646499" y="324837"/>
                </a:cubicBezTo>
                <a:cubicBezTo>
                  <a:pt x="2646499" y="330054"/>
                  <a:pt x="2642270" y="334283"/>
                  <a:pt x="2637053" y="334283"/>
                </a:cubicBezTo>
                <a:cubicBezTo>
                  <a:pt x="2631836" y="334283"/>
                  <a:pt x="2627606" y="330054"/>
                  <a:pt x="2627606" y="324837"/>
                </a:cubicBezTo>
                <a:cubicBezTo>
                  <a:pt x="2627606" y="319619"/>
                  <a:pt x="2631836" y="315390"/>
                  <a:pt x="2637053" y="315390"/>
                </a:cubicBezTo>
                <a:close/>
                <a:moveTo>
                  <a:pt x="2608809" y="315390"/>
                </a:moveTo>
                <a:cubicBezTo>
                  <a:pt x="2614026" y="315390"/>
                  <a:pt x="2618255" y="319619"/>
                  <a:pt x="2618255" y="324837"/>
                </a:cubicBezTo>
                <a:cubicBezTo>
                  <a:pt x="2618255" y="330054"/>
                  <a:pt x="2614026" y="334283"/>
                  <a:pt x="2608809" y="334283"/>
                </a:cubicBezTo>
                <a:cubicBezTo>
                  <a:pt x="2603592" y="334283"/>
                  <a:pt x="2599362" y="330054"/>
                  <a:pt x="2599362" y="324837"/>
                </a:cubicBezTo>
                <a:cubicBezTo>
                  <a:pt x="2599362" y="319619"/>
                  <a:pt x="2603591" y="315390"/>
                  <a:pt x="2608809" y="315390"/>
                </a:cubicBezTo>
                <a:close/>
                <a:moveTo>
                  <a:pt x="2580562" y="315390"/>
                </a:moveTo>
                <a:cubicBezTo>
                  <a:pt x="2585779" y="315390"/>
                  <a:pt x="2590009" y="319619"/>
                  <a:pt x="2590009" y="324837"/>
                </a:cubicBezTo>
                <a:cubicBezTo>
                  <a:pt x="2590009" y="330054"/>
                  <a:pt x="2585779" y="334283"/>
                  <a:pt x="2580562" y="334283"/>
                </a:cubicBezTo>
                <a:cubicBezTo>
                  <a:pt x="2575345" y="334283"/>
                  <a:pt x="2571115" y="330054"/>
                  <a:pt x="2571115" y="324837"/>
                </a:cubicBezTo>
                <a:cubicBezTo>
                  <a:pt x="2571115" y="319619"/>
                  <a:pt x="2575345" y="315390"/>
                  <a:pt x="2580562" y="315390"/>
                </a:cubicBezTo>
                <a:close/>
                <a:moveTo>
                  <a:pt x="2552317" y="315390"/>
                </a:moveTo>
                <a:cubicBezTo>
                  <a:pt x="2557534" y="315390"/>
                  <a:pt x="2561764" y="319619"/>
                  <a:pt x="2561764" y="324837"/>
                </a:cubicBezTo>
                <a:cubicBezTo>
                  <a:pt x="2561764" y="330054"/>
                  <a:pt x="2557534" y="334283"/>
                  <a:pt x="2552317" y="334283"/>
                </a:cubicBezTo>
                <a:cubicBezTo>
                  <a:pt x="2547100" y="334283"/>
                  <a:pt x="2542871" y="330054"/>
                  <a:pt x="2542871" y="324837"/>
                </a:cubicBezTo>
                <a:cubicBezTo>
                  <a:pt x="2542871" y="319619"/>
                  <a:pt x="2547100" y="315390"/>
                  <a:pt x="2552317" y="315390"/>
                </a:cubicBezTo>
                <a:close/>
                <a:moveTo>
                  <a:pt x="2524071" y="315390"/>
                </a:moveTo>
                <a:cubicBezTo>
                  <a:pt x="2529288" y="315390"/>
                  <a:pt x="2533518" y="319619"/>
                  <a:pt x="2533518" y="324837"/>
                </a:cubicBezTo>
                <a:cubicBezTo>
                  <a:pt x="2533518" y="330054"/>
                  <a:pt x="2529288" y="334283"/>
                  <a:pt x="2524071" y="334283"/>
                </a:cubicBezTo>
                <a:cubicBezTo>
                  <a:pt x="2518854" y="334283"/>
                  <a:pt x="2514625" y="330054"/>
                  <a:pt x="2514625" y="324837"/>
                </a:cubicBezTo>
                <a:cubicBezTo>
                  <a:pt x="2514625" y="319619"/>
                  <a:pt x="2518854" y="315390"/>
                  <a:pt x="2524071" y="315390"/>
                </a:cubicBezTo>
                <a:close/>
                <a:moveTo>
                  <a:pt x="2495826" y="315390"/>
                </a:moveTo>
                <a:cubicBezTo>
                  <a:pt x="2501043" y="315390"/>
                  <a:pt x="2505273" y="319619"/>
                  <a:pt x="2505273" y="324837"/>
                </a:cubicBezTo>
                <a:cubicBezTo>
                  <a:pt x="2505273" y="330054"/>
                  <a:pt x="2501044" y="334283"/>
                  <a:pt x="2495826" y="334283"/>
                </a:cubicBezTo>
                <a:cubicBezTo>
                  <a:pt x="2490610" y="334283"/>
                  <a:pt x="2486380" y="330054"/>
                  <a:pt x="2486380" y="324837"/>
                </a:cubicBezTo>
                <a:cubicBezTo>
                  <a:pt x="2486380" y="319619"/>
                  <a:pt x="2490609" y="315390"/>
                  <a:pt x="2495826" y="315390"/>
                </a:cubicBezTo>
                <a:close/>
                <a:moveTo>
                  <a:pt x="2467580" y="315390"/>
                </a:moveTo>
                <a:cubicBezTo>
                  <a:pt x="2472797" y="315390"/>
                  <a:pt x="2477027" y="319619"/>
                  <a:pt x="2477027" y="324837"/>
                </a:cubicBezTo>
                <a:cubicBezTo>
                  <a:pt x="2477027" y="330054"/>
                  <a:pt x="2472797" y="334283"/>
                  <a:pt x="2467580" y="334283"/>
                </a:cubicBezTo>
                <a:cubicBezTo>
                  <a:pt x="2462363" y="334283"/>
                  <a:pt x="2458134" y="330054"/>
                  <a:pt x="2458134" y="324837"/>
                </a:cubicBezTo>
                <a:cubicBezTo>
                  <a:pt x="2458134" y="319619"/>
                  <a:pt x="2462363" y="315390"/>
                  <a:pt x="2467580" y="315390"/>
                </a:cubicBezTo>
                <a:close/>
                <a:moveTo>
                  <a:pt x="2439336" y="315390"/>
                </a:moveTo>
                <a:cubicBezTo>
                  <a:pt x="2444552" y="315390"/>
                  <a:pt x="2448782" y="319619"/>
                  <a:pt x="2448782" y="324837"/>
                </a:cubicBezTo>
                <a:cubicBezTo>
                  <a:pt x="2448782" y="330054"/>
                  <a:pt x="2444552" y="334283"/>
                  <a:pt x="2439336" y="334283"/>
                </a:cubicBezTo>
                <a:cubicBezTo>
                  <a:pt x="2434119" y="334283"/>
                  <a:pt x="2429889" y="330054"/>
                  <a:pt x="2429889" y="324837"/>
                </a:cubicBezTo>
                <a:cubicBezTo>
                  <a:pt x="2429889" y="319619"/>
                  <a:pt x="2434119" y="315390"/>
                  <a:pt x="2439336" y="315390"/>
                </a:cubicBezTo>
                <a:close/>
                <a:moveTo>
                  <a:pt x="2411089" y="315390"/>
                </a:moveTo>
                <a:cubicBezTo>
                  <a:pt x="2416306" y="315390"/>
                  <a:pt x="2420536" y="319619"/>
                  <a:pt x="2420536" y="324837"/>
                </a:cubicBezTo>
                <a:cubicBezTo>
                  <a:pt x="2420536" y="330054"/>
                  <a:pt x="2416306" y="334283"/>
                  <a:pt x="2411089" y="334283"/>
                </a:cubicBezTo>
                <a:cubicBezTo>
                  <a:pt x="2405872" y="334283"/>
                  <a:pt x="2401643" y="330054"/>
                  <a:pt x="2401643" y="324837"/>
                </a:cubicBezTo>
                <a:cubicBezTo>
                  <a:pt x="2401643" y="319619"/>
                  <a:pt x="2405872" y="315390"/>
                  <a:pt x="2411089" y="315390"/>
                </a:cubicBezTo>
                <a:close/>
                <a:moveTo>
                  <a:pt x="2382845" y="315390"/>
                </a:moveTo>
                <a:cubicBezTo>
                  <a:pt x="2388062" y="315390"/>
                  <a:pt x="2392291" y="319619"/>
                  <a:pt x="2392291" y="324837"/>
                </a:cubicBezTo>
                <a:cubicBezTo>
                  <a:pt x="2392291" y="330054"/>
                  <a:pt x="2388062" y="334283"/>
                  <a:pt x="2382845" y="334283"/>
                </a:cubicBezTo>
                <a:cubicBezTo>
                  <a:pt x="2377628" y="334283"/>
                  <a:pt x="2373398" y="330054"/>
                  <a:pt x="2373398" y="324837"/>
                </a:cubicBezTo>
                <a:cubicBezTo>
                  <a:pt x="2373398" y="319619"/>
                  <a:pt x="2377628" y="315390"/>
                  <a:pt x="2382845" y="315390"/>
                </a:cubicBezTo>
                <a:close/>
                <a:moveTo>
                  <a:pt x="2354598" y="315390"/>
                </a:moveTo>
                <a:cubicBezTo>
                  <a:pt x="2359815" y="315390"/>
                  <a:pt x="2364045" y="319619"/>
                  <a:pt x="2364045" y="324837"/>
                </a:cubicBezTo>
                <a:cubicBezTo>
                  <a:pt x="2364045" y="330054"/>
                  <a:pt x="2359815" y="334283"/>
                  <a:pt x="2354598" y="334283"/>
                </a:cubicBezTo>
                <a:cubicBezTo>
                  <a:pt x="2349381" y="334283"/>
                  <a:pt x="2345152" y="330054"/>
                  <a:pt x="2345152" y="324837"/>
                </a:cubicBezTo>
                <a:cubicBezTo>
                  <a:pt x="2345152" y="319619"/>
                  <a:pt x="2349381" y="315390"/>
                  <a:pt x="2354598" y="315390"/>
                </a:cubicBezTo>
                <a:close/>
                <a:moveTo>
                  <a:pt x="2326354" y="315390"/>
                </a:moveTo>
                <a:cubicBezTo>
                  <a:pt x="2331571" y="315390"/>
                  <a:pt x="2335800" y="319619"/>
                  <a:pt x="2335800" y="324837"/>
                </a:cubicBezTo>
                <a:cubicBezTo>
                  <a:pt x="2335800" y="330054"/>
                  <a:pt x="2331571" y="334283"/>
                  <a:pt x="2326354" y="334283"/>
                </a:cubicBezTo>
                <a:cubicBezTo>
                  <a:pt x="2321137" y="334283"/>
                  <a:pt x="2316907" y="330054"/>
                  <a:pt x="2316907" y="324837"/>
                </a:cubicBezTo>
                <a:cubicBezTo>
                  <a:pt x="2316907" y="319619"/>
                  <a:pt x="2321137" y="315390"/>
                  <a:pt x="2326354" y="315390"/>
                </a:cubicBezTo>
                <a:close/>
                <a:moveTo>
                  <a:pt x="2298107" y="315390"/>
                </a:moveTo>
                <a:cubicBezTo>
                  <a:pt x="2303324" y="315390"/>
                  <a:pt x="2307554" y="319619"/>
                  <a:pt x="2307554" y="324837"/>
                </a:cubicBezTo>
                <a:cubicBezTo>
                  <a:pt x="2307554" y="330054"/>
                  <a:pt x="2303324" y="334283"/>
                  <a:pt x="2298107" y="334283"/>
                </a:cubicBezTo>
                <a:cubicBezTo>
                  <a:pt x="2292890" y="334283"/>
                  <a:pt x="2288661" y="330054"/>
                  <a:pt x="2288661" y="324837"/>
                </a:cubicBezTo>
                <a:cubicBezTo>
                  <a:pt x="2288661" y="319619"/>
                  <a:pt x="2292890" y="315390"/>
                  <a:pt x="2298107" y="315390"/>
                </a:cubicBezTo>
                <a:close/>
                <a:moveTo>
                  <a:pt x="2269863" y="315390"/>
                </a:moveTo>
                <a:cubicBezTo>
                  <a:pt x="2275080" y="315390"/>
                  <a:pt x="2279309" y="319619"/>
                  <a:pt x="2279309" y="324837"/>
                </a:cubicBezTo>
                <a:cubicBezTo>
                  <a:pt x="2279309" y="330054"/>
                  <a:pt x="2275080" y="334283"/>
                  <a:pt x="2269863" y="334283"/>
                </a:cubicBezTo>
                <a:cubicBezTo>
                  <a:pt x="2264646" y="334283"/>
                  <a:pt x="2260416" y="330054"/>
                  <a:pt x="2260416" y="324837"/>
                </a:cubicBezTo>
                <a:cubicBezTo>
                  <a:pt x="2260416" y="319619"/>
                  <a:pt x="2264646" y="315390"/>
                  <a:pt x="2269863" y="315390"/>
                </a:cubicBezTo>
                <a:close/>
                <a:moveTo>
                  <a:pt x="2241616" y="315390"/>
                </a:moveTo>
                <a:cubicBezTo>
                  <a:pt x="2246833" y="315390"/>
                  <a:pt x="2251063" y="319619"/>
                  <a:pt x="2251063" y="324837"/>
                </a:cubicBezTo>
                <a:cubicBezTo>
                  <a:pt x="2251063" y="330054"/>
                  <a:pt x="2246833" y="334283"/>
                  <a:pt x="2241616" y="334283"/>
                </a:cubicBezTo>
                <a:cubicBezTo>
                  <a:pt x="2236399" y="334283"/>
                  <a:pt x="2232170" y="330054"/>
                  <a:pt x="2232170" y="324837"/>
                </a:cubicBezTo>
                <a:cubicBezTo>
                  <a:pt x="2232170" y="319619"/>
                  <a:pt x="2236399" y="315390"/>
                  <a:pt x="2241616" y="315390"/>
                </a:cubicBezTo>
                <a:close/>
                <a:moveTo>
                  <a:pt x="2213372" y="315390"/>
                </a:moveTo>
                <a:cubicBezTo>
                  <a:pt x="2218589" y="315390"/>
                  <a:pt x="2222818" y="319619"/>
                  <a:pt x="2222818" y="324837"/>
                </a:cubicBezTo>
                <a:cubicBezTo>
                  <a:pt x="2222818" y="330054"/>
                  <a:pt x="2218589" y="334283"/>
                  <a:pt x="2213372" y="334283"/>
                </a:cubicBezTo>
                <a:cubicBezTo>
                  <a:pt x="2208155" y="334283"/>
                  <a:pt x="2203925" y="330054"/>
                  <a:pt x="2203925" y="324837"/>
                </a:cubicBezTo>
                <a:cubicBezTo>
                  <a:pt x="2203925" y="319619"/>
                  <a:pt x="2208155" y="315390"/>
                  <a:pt x="2213372" y="315390"/>
                </a:cubicBezTo>
                <a:close/>
                <a:moveTo>
                  <a:pt x="2185125" y="315390"/>
                </a:moveTo>
                <a:cubicBezTo>
                  <a:pt x="2190342" y="315390"/>
                  <a:pt x="2194572" y="319619"/>
                  <a:pt x="2194572" y="324837"/>
                </a:cubicBezTo>
                <a:cubicBezTo>
                  <a:pt x="2194572" y="330054"/>
                  <a:pt x="2190342" y="334283"/>
                  <a:pt x="2185125" y="334283"/>
                </a:cubicBezTo>
                <a:cubicBezTo>
                  <a:pt x="2179908" y="334283"/>
                  <a:pt x="2175679" y="330054"/>
                  <a:pt x="2175679" y="324837"/>
                </a:cubicBezTo>
                <a:cubicBezTo>
                  <a:pt x="2175679" y="319619"/>
                  <a:pt x="2179908" y="315390"/>
                  <a:pt x="2185125" y="315390"/>
                </a:cubicBezTo>
                <a:close/>
                <a:moveTo>
                  <a:pt x="2156881" y="315390"/>
                </a:moveTo>
                <a:cubicBezTo>
                  <a:pt x="2162098" y="315390"/>
                  <a:pt x="2166327" y="319619"/>
                  <a:pt x="2166327" y="324837"/>
                </a:cubicBezTo>
                <a:cubicBezTo>
                  <a:pt x="2166327" y="330054"/>
                  <a:pt x="2162098" y="334283"/>
                  <a:pt x="2156881" y="334283"/>
                </a:cubicBezTo>
                <a:cubicBezTo>
                  <a:pt x="2151664" y="334283"/>
                  <a:pt x="2147434" y="330054"/>
                  <a:pt x="2147434" y="324837"/>
                </a:cubicBezTo>
                <a:cubicBezTo>
                  <a:pt x="2147434" y="319619"/>
                  <a:pt x="2151664" y="315390"/>
                  <a:pt x="2156881" y="315390"/>
                </a:cubicBezTo>
                <a:close/>
                <a:moveTo>
                  <a:pt x="2128634" y="315390"/>
                </a:moveTo>
                <a:cubicBezTo>
                  <a:pt x="2133851" y="315390"/>
                  <a:pt x="2138081" y="319619"/>
                  <a:pt x="2138081" y="324837"/>
                </a:cubicBezTo>
                <a:cubicBezTo>
                  <a:pt x="2138081" y="330054"/>
                  <a:pt x="2133851" y="334283"/>
                  <a:pt x="2128634" y="334283"/>
                </a:cubicBezTo>
                <a:cubicBezTo>
                  <a:pt x="2123417" y="334283"/>
                  <a:pt x="2119188" y="330054"/>
                  <a:pt x="2119188" y="324837"/>
                </a:cubicBezTo>
                <a:cubicBezTo>
                  <a:pt x="2119188" y="319619"/>
                  <a:pt x="2123417" y="315390"/>
                  <a:pt x="2128634" y="315390"/>
                </a:cubicBezTo>
                <a:close/>
                <a:moveTo>
                  <a:pt x="2100390" y="315390"/>
                </a:moveTo>
                <a:cubicBezTo>
                  <a:pt x="2105607" y="315390"/>
                  <a:pt x="2109836" y="319619"/>
                  <a:pt x="2109836" y="324837"/>
                </a:cubicBezTo>
                <a:cubicBezTo>
                  <a:pt x="2109836" y="330054"/>
                  <a:pt x="2105607" y="334283"/>
                  <a:pt x="2100390" y="334283"/>
                </a:cubicBezTo>
                <a:cubicBezTo>
                  <a:pt x="2095173" y="334283"/>
                  <a:pt x="2090943" y="330054"/>
                  <a:pt x="2090943" y="324837"/>
                </a:cubicBezTo>
                <a:cubicBezTo>
                  <a:pt x="2090943" y="319619"/>
                  <a:pt x="2095173" y="315390"/>
                  <a:pt x="2100390" y="315390"/>
                </a:cubicBezTo>
                <a:close/>
                <a:moveTo>
                  <a:pt x="2072143" y="315390"/>
                </a:moveTo>
                <a:cubicBezTo>
                  <a:pt x="2077360" y="315390"/>
                  <a:pt x="2081590" y="319619"/>
                  <a:pt x="2081590" y="324837"/>
                </a:cubicBezTo>
                <a:cubicBezTo>
                  <a:pt x="2081590" y="330054"/>
                  <a:pt x="2077360" y="334283"/>
                  <a:pt x="2072143" y="334283"/>
                </a:cubicBezTo>
                <a:cubicBezTo>
                  <a:pt x="2066926" y="334283"/>
                  <a:pt x="2062697" y="330054"/>
                  <a:pt x="2062697" y="324837"/>
                </a:cubicBezTo>
                <a:cubicBezTo>
                  <a:pt x="2062697" y="319619"/>
                  <a:pt x="2066926" y="315390"/>
                  <a:pt x="2072143" y="315390"/>
                </a:cubicBezTo>
                <a:close/>
                <a:moveTo>
                  <a:pt x="2043899" y="315390"/>
                </a:moveTo>
                <a:cubicBezTo>
                  <a:pt x="2049116" y="315390"/>
                  <a:pt x="2053345" y="319619"/>
                  <a:pt x="2053345" y="324837"/>
                </a:cubicBezTo>
                <a:cubicBezTo>
                  <a:pt x="2053345" y="330054"/>
                  <a:pt x="2049116" y="334283"/>
                  <a:pt x="2043899" y="334283"/>
                </a:cubicBezTo>
                <a:cubicBezTo>
                  <a:pt x="2038682" y="334283"/>
                  <a:pt x="2034452" y="330054"/>
                  <a:pt x="2034452" y="324837"/>
                </a:cubicBezTo>
                <a:cubicBezTo>
                  <a:pt x="2034452" y="319619"/>
                  <a:pt x="2038682" y="315390"/>
                  <a:pt x="2043899" y="315390"/>
                </a:cubicBezTo>
                <a:close/>
                <a:moveTo>
                  <a:pt x="2015653" y="315390"/>
                </a:moveTo>
                <a:cubicBezTo>
                  <a:pt x="2020869" y="315390"/>
                  <a:pt x="2025099" y="319619"/>
                  <a:pt x="2025099" y="324837"/>
                </a:cubicBezTo>
                <a:cubicBezTo>
                  <a:pt x="2025099" y="330054"/>
                  <a:pt x="2020869" y="334283"/>
                  <a:pt x="2015653" y="334283"/>
                </a:cubicBezTo>
                <a:cubicBezTo>
                  <a:pt x="2010436" y="334283"/>
                  <a:pt x="2006206" y="330054"/>
                  <a:pt x="2006206" y="324837"/>
                </a:cubicBezTo>
                <a:cubicBezTo>
                  <a:pt x="2006206" y="319619"/>
                  <a:pt x="2010436" y="315390"/>
                  <a:pt x="2015653" y="315390"/>
                </a:cubicBezTo>
                <a:close/>
                <a:moveTo>
                  <a:pt x="1987408" y="315390"/>
                </a:moveTo>
                <a:cubicBezTo>
                  <a:pt x="1992625" y="315390"/>
                  <a:pt x="1996854" y="319619"/>
                  <a:pt x="1996854" y="324837"/>
                </a:cubicBezTo>
                <a:cubicBezTo>
                  <a:pt x="1996854" y="330054"/>
                  <a:pt x="1992625" y="334283"/>
                  <a:pt x="1987408" y="334283"/>
                </a:cubicBezTo>
                <a:cubicBezTo>
                  <a:pt x="1982191" y="334283"/>
                  <a:pt x="1977961" y="330054"/>
                  <a:pt x="1977961" y="324837"/>
                </a:cubicBezTo>
                <a:cubicBezTo>
                  <a:pt x="1977961" y="319619"/>
                  <a:pt x="1982191" y="315390"/>
                  <a:pt x="1987408" y="315390"/>
                </a:cubicBezTo>
                <a:close/>
                <a:moveTo>
                  <a:pt x="1959161" y="315390"/>
                </a:moveTo>
                <a:cubicBezTo>
                  <a:pt x="1964378" y="315390"/>
                  <a:pt x="1968608" y="319619"/>
                  <a:pt x="1968608" y="324837"/>
                </a:cubicBezTo>
                <a:cubicBezTo>
                  <a:pt x="1968608" y="330054"/>
                  <a:pt x="1964378" y="334283"/>
                  <a:pt x="1959161" y="334283"/>
                </a:cubicBezTo>
                <a:cubicBezTo>
                  <a:pt x="1953944" y="334283"/>
                  <a:pt x="1949715" y="330054"/>
                  <a:pt x="1949715" y="324837"/>
                </a:cubicBezTo>
                <a:cubicBezTo>
                  <a:pt x="1949715" y="319619"/>
                  <a:pt x="1953944" y="315390"/>
                  <a:pt x="1959161" y="315390"/>
                </a:cubicBezTo>
                <a:close/>
                <a:moveTo>
                  <a:pt x="1930917" y="315390"/>
                </a:moveTo>
                <a:cubicBezTo>
                  <a:pt x="1936134" y="315390"/>
                  <a:pt x="1940363" y="319619"/>
                  <a:pt x="1940363" y="324837"/>
                </a:cubicBezTo>
                <a:cubicBezTo>
                  <a:pt x="1940363" y="330054"/>
                  <a:pt x="1936134" y="334283"/>
                  <a:pt x="1930917" y="334283"/>
                </a:cubicBezTo>
                <a:cubicBezTo>
                  <a:pt x="1925700" y="334283"/>
                  <a:pt x="1921470" y="330054"/>
                  <a:pt x="1921470" y="324837"/>
                </a:cubicBezTo>
                <a:cubicBezTo>
                  <a:pt x="1921470" y="319619"/>
                  <a:pt x="1925700" y="315390"/>
                  <a:pt x="1930917" y="315390"/>
                </a:cubicBezTo>
                <a:close/>
                <a:moveTo>
                  <a:pt x="1902671" y="315390"/>
                </a:moveTo>
                <a:cubicBezTo>
                  <a:pt x="1907888" y="315390"/>
                  <a:pt x="1912117" y="319619"/>
                  <a:pt x="1912117" y="324837"/>
                </a:cubicBezTo>
                <a:cubicBezTo>
                  <a:pt x="1912117" y="330054"/>
                  <a:pt x="1907888" y="334283"/>
                  <a:pt x="1902671" y="334283"/>
                </a:cubicBezTo>
                <a:cubicBezTo>
                  <a:pt x="1897454" y="334283"/>
                  <a:pt x="1893224" y="330054"/>
                  <a:pt x="1893224" y="324837"/>
                </a:cubicBezTo>
                <a:cubicBezTo>
                  <a:pt x="1893224" y="319619"/>
                  <a:pt x="1897454" y="315390"/>
                  <a:pt x="1902671" y="315390"/>
                </a:cubicBezTo>
                <a:close/>
                <a:moveTo>
                  <a:pt x="1874426" y="315390"/>
                </a:moveTo>
                <a:cubicBezTo>
                  <a:pt x="1879643" y="315390"/>
                  <a:pt x="1883872" y="319619"/>
                  <a:pt x="1883872" y="324837"/>
                </a:cubicBezTo>
                <a:cubicBezTo>
                  <a:pt x="1883872" y="330054"/>
                  <a:pt x="1879643" y="334283"/>
                  <a:pt x="1874426" y="334283"/>
                </a:cubicBezTo>
                <a:cubicBezTo>
                  <a:pt x="1869209" y="334283"/>
                  <a:pt x="1864980" y="330054"/>
                  <a:pt x="1864980" y="324837"/>
                </a:cubicBezTo>
                <a:cubicBezTo>
                  <a:pt x="1864980" y="319619"/>
                  <a:pt x="1869209" y="315390"/>
                  <a:pt x="1874426" y="315390"/>
                </a:cubicBezTo>
                <a:close/>
                <a:moveTo>
                  <a:pt x="1846180" y="315390"/>
                </a:moveTo>
                <a:cubicBezTo>
                  <a:pt x="1851397" y="315390"/>
                  <a:pt x="1855626" y="319619"/>
                  <a:pt x="1855626" y="324837"/>
                </a:cubicBezTo>
                <a:cubicBezTo>
                  <a:pt x="1855626" y="330054"/>
                  <a:pt x="1851397" y="334283"/>
                  <a:pt x="1846180" y="334283"/>
                </a:cubicBezTo>
                <a:cubicBezTo>
                  <a:pt x="1840963" y="334283"/>
                  <a:pt x="1836733" y="330054"/>
                  <a:pt x="1836733" y="324837"/>
                </a:cubicBezTo>
                <a:cubicBezTo>
                  <a:pt x="1836733" y="319619"/>
                  <a:pt x="1840963" y="315390"/>
                  <a:pt x="1846180" y="315390"/>
                </a:cubicBezTo>
                <a:close/>
                <a:moveTo>
                  <a:pt x="1817935" y="315390"/>
                </a:moveTo>
                <a:cubicBezTo>
                  <a:pt x="1823152" y="315390"/>
                  <a:pt x="1827381" y="319619"/>
                  <a:pt x="1827381" y="324837"/>
                </a:cubicBezTo>
                <a:cubicBezTo>
                  <a:pt x="1827381" y="330054"/>
                  <a:pt x="1823152" y="334283"/>
                  <a:pt x="1817935" y="334283"/>
                </a:cubicBezTo>
                <a:cubicBezTo>
                  <a:pt x="1812718" y="334283"/>
                  <a:pt x="1808489" y="330054"/>
                  <a:pt x="1808489" y="324837"/>
                </a:cubicBezTo>
                <a:cubicBezTo>
                  <a:pt x="1808489" y="319619"/>
                  <a:pt x="1812718" y="315390"/>
                  <a:pt x="1817935" y="315390"/>
                </a:cubicBezTo>
                <a:close/>
                <a:moveTo>
                  <a:pt x="1789689" y="315390"/>
                </a:moveTo>
                <a:cubicBezTo>
                  <a:pt x="1794906" y="315390"/>
                  <a:pt x="1799135" y="319619"/>
                  <a:pt x="1799135" y="324837"/>
                </a:cubicBezTo>
                <a:cubicBezTo>
                  <a:pt x="1799135" y="330054"/>
                  <a:pt x="1794906" y="334283"/>
                  <a:pt x="1789689" y="334283"/>
                </a:cubicBezTo>
                <a:cubicBezTo>
                  <a:pt x="1784472" y="334283"/>
                  <a:pt x="1780242" y="330054"/>
                  <a:pt x="1780242" y="324837"/>
                </a:cubicBezTo>
                <a:cubicBezTo>
                  <a:pt x="1780242" y="319619"/>
                  <a:pt x="1784472" y="315390"/>
                  <a:pt x="1789689" y="315390"/>
                </a:cubicBezTo>
                <a:close/>
                <a:moveTo>
                  <a:pt x="1761443" y="315390"/>
                </a:moveTo>
                <a:cubicBezTo>
                  <a:pt x="1766660" y="315390"/>
                  <a:pt x="1770890" y="319619"/>
                  <a:pt x="1770890" y="324837"/>
                </a:cubicBezTo>
                <a:cubicBezTo>
                  <a:pt x="1770890" y="330054"/>
                  <a:pt x="1766660" y="334283"/>
                  <a:pt x="1761443" y="334283"/>
                </a:cubicBezTo>
                <a:cubicBezTo>
                  <a:pt x="1756226" y="334283"/>
                  <a:pt x="1751997" y="330054"/>
                  <a:pt x="1751997" y="324837"/>
                </a:cubicBezTo>
                <a:cubicBezTo>
                  <a:pt x="1751997" y="319619"/>
                  <a:pt x="1756226" y="315390"/>
                  <a:pt x="1761443" y="315390"/>
                </a:cubicBezTo>
                <a:close/>
                <a:moveTo>
                  <a:pt x="1733198" y="315390"/>
                </a:moveTo>
                <a:cubicBezTo>
                  <a:pt x="1738415" y="315390"/>
                  <a:pt x="1742644" y="319619"/>
                  <a:pt x="1742644" y="324837"/>
                </a:cubicBezTo>
                <a:cubicBezTo>
                  <a:pt x="1742644" y="330054"/>
                  <a:pt x="1738415" y="334283"/>
                  <a:pt x="1733198" y="334283"/>
                </a:cubicBezTo>
                <a:cubicBezTo>
                  <a:pt x="1727981" y="334283"/>
                  <a:pt x="1723751" y="330054"/>
                  <a:pt x="1723751" y="324837"/>
                </a:cubicBezTo>
                <a:cubicBezTo>
                  <a:pt x="1723751" y="319619"/>
                  <a:pt x="1727981" y="315390"/>
                  <a:pt x="1733198" y="315390"/>
                </a:cubicBezTo>
                <a:close/>
                <a:moveTo>
                  <a:pt x="1704953" y="315390"/>
                </a:moveTo>
                <a:cubicBezTo>
                  <a:pt x="1710169" y="315390"/>
                  <a:pt x="1714399" y="319619"/>
                  <a:pt x="1714399" y="324837"/>
                </a:cubicBezTo>
                <a:cubicBezTo>
                  <a:pt x="1714399" y="330054"/>
                  <a:pt x="1710169" y="334283"/>
                  <a:pt x="1704953" y="334283"/>
                </a:cubicBezTo>
                <a:cubicBezTo>
                  <a:pt x="1699736" y="334283"/>
                  <a:pt x="1695507" y="330054"/>
                  <a:pt x="1695507" y="324837"/>
                </a:cubicBezTo>
                <a:cubicBezTo>
                  <a:pt x="1695507" y="319619"/>
                  <a:pt x="1699736" y="315390"/>
                  <a:pt x="1704953" y="315390"/>
                </a:cubicBezTo>
                <a:close/>
                <a:moveTo>
                  <a:pt x="1676708" y="315390"/>
                </a:moveTo>
                <a:cubicBezTo>
                  <a:pt x="1681924" y="315390"/>
                  <a:pt x="1686154" y="319619"/>
                  <a:pt x="1686154" y="324837"/>
                </a:cubicBezTo>
                <a:cubicBezTo>
                  <a:pt x="1686154" y="330054"/>
                  <a:pt x="1681924" y="334283"/>
                  <a:pt x="1676708" y="334283"/>
                </a:cubicBezTo>
                <a:cubicBezTo>
                  <a:pt x="1671491" y="334283"/>
                  <a:pt x="1667261" y="330054"/>
                  <a:pt x="1667261" y="324837"/>
                </a:cubicBezTo>
                <a:cubicBezTo>
                  <a:pt x="1667261" y="319619"/>
                  <a:pt x="1671491" y="315390"/>
                  <a:pt x="1676708" y="315390"/>
                </a:cubicBezTo>
                <a:close/>
                <a:moveTo>
                  <a:pt x="1648462" y="315390"/>
                </a:moveTo>
                <a:cubicBezTo>
                  <a:pt x="1653679" y="315390"/>
                  <a:pt x="1657908" y="319619"/>
                  <a:pt x="1657908" y="324837"/>
                </a:cubicBezTo>
                <a:cubicBezTo>
                  <a:pt x="1657908" y="330054"/>
                  <a:pt x="1653679" y="334283"/>
                  <a:pt x="1648462" y="334283"/>
                </a:cubicBezTo>
                <a:cubicBezTo>
                  <a:pt x="1643245" y="334283"/>
                  <a:pt x="1639016" y="330054"/>
                  <a:pt x="1639016" y="324837"/>
                </a:cubicBezTo>
                <a:cubicBezTo>
                  <a:pt x="1639016" y="319619"/>
                  <a:pt x="1643245" y="315390"/>
                  <a:pt x="1648462" y="315390"/>
                </a:cubicBezTo>
                <a:close/>
                <a:moveTo>
                  <a:pt x="1620216" y="315390"/>
                </a:moveTo>
                <a:cubicBezTo>
                  <a:pt x="1625433" y="315390"/>
                  <a:pt x="1629663" y="319619"/>
                  <a:pt x="1629663" y="324837"/>
                </a:cubicBezTo>
                <a:cubicBezTo>
                  <a:pt x="1629663" y="330054"/>
                  <a:pt x="1625433" y="334283"/>
                  <a:pt x="1620216" y="334283"/>
                </a:cubicBezTo>
                <a:cubicBezTo>
                  <a:pt x="1614999" y="334283"/>
                  <a:pt x="1610770" y="330054"/>
                  <a:pt x="1610770" y="324837"/>
                </a:cubicBezTo>
                <a:cubicBezTo>
                  <a:pt x="1610770" y="319619"/>
                  <a:pt x="1614999" y="315390"/>
                  <a:pt x="1620216" y="315390"/>
                </a:cubicBezTo>
                <a:close/>
                <a:moveTo>
                  <a:pt x="1591998" y="315390"/>
                </a:moveTo>
                <a:cubicBezTo>
                  <a:pt x="1597215" y="315390"/>
                  <a:pt x="1601444" y="319619"/>
                  <a:pt x="1601444" y="324836"/>
                </a:cubicBezTo>
                <a:cubicBezTo>
                  <a:pt x="1601444" y="330054"/>
                  <a:pt x="1597215" y="334283"/>
                  <a:pt x="1591998" y="334283"/>
                </a:cubicBezTo>
                <a:cubicBezTo>
                  <a:pt x="1586781" y="334283"/>
                  <a:pt x="1582551" y="330054"/>
                  <a:pt x="1582551" y="324836"/>
                </a:cubicBezTo>
                <a:cubicBezTo>
                  <a:pt x="1582551" y="319619"/>
                  <a:pt x="1586781" y="315390"/>
                  <a:pt x="1591998" y="315390"/>
                </a:cubicBezTo>
                <a:close/>
                <a:moveTo>
                  <a:pt x="1563760" y="315390"/>
                </a:moveTo>
                <a:cubicBezTo>
                  <a:pt x="1568977" y="315390"/>
                  <a:pt x="1573206" y="319619"/>
                  <a:pt x="1573206" y="324836"/>
                </a:cubicBezTo>
                <a:cubicBezTo>
                  <a:pt x="1573206" y="330054"/>
                  <a:pt x="1568977" y="334283"/>
                  <a:pt x="1563760" y="334283"/>
                </a:cubicBezTo>
                <a:cubicBezTo>
                  <a:pt x="1558543" y="334283"/>
                  <a:pt x="1554313" y="330054"/>
                  <a:pt x="1554313" y="324836"/>
                </a:cubicBezTo>
                <a:cubicBezTo>
                  <a:pt x="1554313" y="319619"/>
                  <a:pt x="1558542" y="315390"/>
                  <a:pt x="1563760" y="315390"/>
                </a:cubicBezTo>
                <a:close/>
                <a:moveTo>
                  <a:pt x="1535515" y="315390"/>
                </a:moveTo>
                <a:cubicBezTo>
                  <a:pt x="1540732" y="315390"/>
                  <a:pt x="1544961" y="319619"/>
                  <a:pt x="1544961" y="324836"/>
                </a:cubicBezTo>
                <a:cubicBezTo>
                  <a:pt x="1544961" y="330054"/>
                  <a:pt x="1540732" y="334283"/>
                  <a:pt x="1535515" y="334283"/>
                </a:cubicBezTo>
                <a:cubicBezTo>
                  <a:pt x="1530298" y="334283"/>
                  <a:pt x="1526068" y="330054"/>
                  <a:pt x="1526068" y="324836"/>
                </a:cubicBezTo>
                <a:cubicBezTo>
                  <a:pt x="1526068" y="319619"/>
                  <a:pt x="1530298" y="315390"/>
                  <a:pt x="1535515" y="315390"/>
                </a:cubicBezTo>
                <a:close/>
                <a:moveTo>
                  <a:pt x="1507269" y="315390"/>
                </a:moveTo>
                <a:cubicBezTo>
                  <a:pt x="1512486" y="315390"/>
                  <a:pt x="1516715" y="319619"/>
                  <a:pt x="1516715" y="324836"/>
                </a:cubicBezTo>
                <a:cubicBezTo>
                  <a:pt x="1516715" y="330054"/>
                  <a:pt x="1512486" y="334283"/>
                  <a:pt x="1507269" y="334283"/>
                </a:cubicBezTo>
                <a:cubicBezTo>
                  <a:pt x="1502052" y="334283"/>
                  <a:pt x="1497822" y="330054"/>
                  <a:pt x="1497822" y="324836"/>
                </a:cubicBezTo>
                <a:cubicBezTo>
                  <a:pt x="1497822" y="319619"/>
                  <a:pt x="1502052" y="315390"/>
                  <a:pt x="1507269" y="315390"/>
                </a:cubicBezTo>
                <a:close/>
                <a:moveTo>
                  <a:pt x="1479024" y="315390"/>
                </a:moveTo>
                <a:cubicBezTo>
                  <a:pt x="1484241" y="315390"/>
                  <a:pt x="1488471" y="319619"/>
                  <a:pt x="1488471" y="324836"/>
                </a:cubicBezTo>
                <a:cubicBezTo>
                  <a:pt x="1488471" y="330054"/>
                  <a:pt x="1484241" y="334283"/>
                  <a:pt x="1479024" y="334283"/>
                </a:cubicBezTo>
                <a:cubicBezTo>
                  <a:pt x="1473807" y="334283"/>
                  <a:pt x="1469578" y="330054"/>
                  <a:pt x="1469578" y="324836"/>
                </a:cubicBezTo>
                <a:cubicBezTo>
                  <a:pt x="1469578" y="319619"/>
                  <a:pt x="1473807" y="315390"/>
                  <a:pt x="1479024" y="315390"/>
                </a:cubicBezTo>
                <a:close/>
                <a:moveTo>
                  <a:pt x="1450778" y="315390"/>
                </a:moveTo>
                <a:cubicBezTo>
                  <a:pt x="1455995" y="315390"/>
                  <a:pt x="1460224" y="319619"/>
                  <a:pt x="1460224" y="324836"/>
                </a:cubicBezTo>
                <a:cubicBezTo>
                  <a:pt x="1460224" y="330054"/>
                  <a:pt x="1455995" y="334283"/>
                  <a:pt x="1450778" y="334283"/>
                </a:cubicBezTo>
                <a:cubicBezTo>
                  <a:pt x="1445561" y="334283"/>
                  <a:pt x="1441331" y="330054"/>
                  <a:pt x="1441331" y="324836"/>
                </a:cubicBezTo>
                <a:cubicBezTo>
                  <a:pt x="1441331" y="319619"/>
                  <a:pt x="1445561" y="315390"/>
                  <a:pt x="1450778" y="315390"/>
                </a:cubicBezTo>
                <a:close/>
                <a:moveTo>
                  <a:pt x="1422533" y="315390"/>
                </a:moveTo>
                <a:cubicBezTo>
                  <a:pt x="1427750" y="315390"/>
                  <a:pt x="1431979" y="319619"/>
                  <a:pt x="1431979" y="324836"/>
                </a:cubicBezTo>
                <a:cubicBezTo>
                  <a:pt x="1431979" y="330054"/>
                  <a:pt x="1427750" y="334283"/>
                  <a:pt x="1422533" y="334283"/>
                </a:cubicBezTo>
                <a:cubicBezTo>
                  <a:pt x="1417316" y="334283"/>
                  <a:pt x="1413087" y="330054"/>
                  <a:pt x="1413087" y="324836"/>
                </a:cubicBezTo>
                <a:cubicBezTo>
                  <a:pt x="1413087" y="319619"/>
                  <a:pt x="1417316" y="315390"/>
                  <a:pt x="1422533" y="315390"/>
                </a:cubicBezTo>
                <a:close/>
                <a:moveTo>
                  <a:pt x="1394287" y="315390"/>
                </a:moveTo>
                <a:cubicBezTo>
                  <a:pt x="1399504" y="315390"/>
                  <a:pt x="1403733" y="319619"/>
                  <a:pt x="1403733" y="324836"/>
                </a:cubicBezTo>
                <a:cubicBezTo>
                  <a:pt x="1403733" y="330054"/>
                  <a:pt x="1399504" y="334283"/>
                  <a:pt x="1394287" y="334283"/>
                </a:cubicBezTo>
                <a:cubicBezTo>
                  <a:pt x="1389070" y="334283"/>
                  <a:pt x="1384840" y="330054"/>
                  <a:pt x="1384840" y="324836"/>
                </a:cubicBezTo>
                <a:cubicBezTo>
                  <a:pt x="1384840" y="319619"/>
                  <a:pt x="1389070" y="315390"/>
                  <a:pt x="1394287" y="315390"/>
                </a:cubicBezTo>
                <a:close/>
                <a:moveTo>
                  <a:pt x="1366042" y="315390"/>
                </a:moveTo>
                <a:cubicBezTo>
                  <a:pt x="1371259" y="315390"/>
                  <a:pt x="1375489" y="319619"/>
                  <a:pt x="1375489" y="324836"/>
                </a:cubicBezTo>
                <a:cubicBezTo>
                  <a:pt x="1375489" y="330054"/>
                  <a:pt x="1371259" y="334283"/>
                  <a:pt x="1366042" y="334283"/>
                </a:cubicBezTo>
                <a:cubicBezTo>
                  <a:pt x="1360825" y="334283"/>
                  <a:pt x="1356596" y="330054"/>
                  <a:pt x="1356596" y="324836"/>
                </a:cubicBezTo>
                <a:cubicBezTo>
                  <a:pt x="1356596" y="319619"/>
                  <a:pt x="1360825" y="315390"/>
                  <a:pt x="1366042" y="315390"/>
                </a:cubicBezTo>
                <a:close/>
                <a:moveTo>
                  <a:pt x="1337796" y="315390"/>
                </a:moveTo>
                <a:cubicBezTo>
                  <a:pt x="1343013" y="315390"/>
                  <a:pt x="1347242" y="319619"/>
                  <a:pt x="1347242" y="324836"/>
                </a:cubicBezTo>
                <a:cubicBezTo>
                  <a:pt x="1347242" y="330054"/>
                  <a:pt x="1343013" y="334283"/>
                  <a:pt x="1337796" y="334283"/>
                </a:cubicBezTo>
                <a:cubicBezTo>
                  <a:pt x="1332579" y="334283"/>
                  <a:pt x="1328349" y="330054"/>
                  <a:pt x="1328349" y="324836"/>
                </a:cubicBezTo>
                <a:cubicBezTo>
                  <a:pt x="1328349" y="319619"/>
                  <a:pt x="1332579" y="315390"/>
                  <a:pt x="1337796" y="315390"/>
                </a:cubicBezTo>
                <a:close/>
                <a:moveTo>
                  <a:pt x="1309551" y="315390"/>
                </a:moveTo>
                <a:cubicBezTo>
                  <a:pt x="1314768" y="315390"/>
                  <a:pt x="1318998" y="319619"/>
                  <a:pt x="1318998" y="324836"/>
                </a:cubicBezTo>
                <a:cubicBezTo>
                  <a:pt x="1318998" y="330054"/>
                  <a:pt x="1314768" y="334283"/>
                  <a:pt x="1309551" y="334283"/>
                </a:cubicBezTo>
                <a:cubicBezTo>
                  <a:pt x="1304334" y="334283"/>
                  <a:pt x="1300105" y="330054"/>
                  <a:pt x="1300105" y="324836"/>
                </a:cubicBezTo>
                <a:cubicBezTo>
                  <a:pt x="1300105" y="319619"/>
                  <a:pt x="1304334" y="315390"/>
                  <a:pt x="1309551" y="315390"/>
                </a:cubicBezTo>
                <a:close/>
                <a:moveTo>
                  <a:pt x="1281305" y="315390"/>
                </a:moveTo>
                <a:cubicBezTo>
                  <a:pt x="1286522" y="315390"/>
                  <a:pt x="1290751" y="319619"/>
                  <a:pt x="1290751" y="324836"/>
                </a:cubicBezTo>
                <a:cubicBezTo>
                  <a:pt x="1290751" y="330054"/>
                  <a:pt x="1286522" y="334283"/>
                  <a:pt x="1281305" y="334283"/>
                </a:cubicBezTo>
                <a:cubicBezTo>
                  <a:pt x="1276088" y="334283"/>
                  <a:pt x="1271858" y="330054"/>
                  <a:pt x="1271858" y="324836"/>
                </a:cubicBezTo>
                <a:cubicBezTo>
                  <a:pt x="1271858" y="319619"/>
                  <a:pt x="1276088" y="315390"/>
                  <a:pt x="1281305" y="315390"/>
                </a:cubicBezTo>
                <a:close/>
                <a:moveTo>
                  <a:pt x="1253060" y="315390"/>
                </a:moveTo>
                <a:cubicBezTo>
                  <a:pt x="1258277" y="315390"/>
                  <a:pt x="1262507" y="319619"/>
                  <a:pt x="1262507" y="324836"/>
                </a:cubicBezTo>
                <a:cubicBezTo>
                  <a:pt x="1262507" y="330054"/>
                  <a:pt x="1258277" y="334283"/>
                  <a:pt x="1253060" y="334283"/>
                </a:cubicBezTo>
                <a:cubicBezTo>
                  <a:pt x="1247843" y="334283"/>
                  <a:pt x="1243614" y="330054"/>
                  <a:pt x="1243614" y="324836"/>
                </a:cubicBezTo>
                <a:cubicBezTo>
                  <a:pt x="1243614" y="319619"/>
                  <a:pt x="1247843" y="315390"/>
                  <a:pt x="1253060" y="315390"/>
                </a:cubicBezTo>
                <a:close/>
                <a:moveTo>
                  <a:pt x="1224814" y="315390"/>
                </a:moveTo>
                <a:cubicBezTo>
                  <a:pt x="1230031" y="315390"/>
                  <a:pt x="1234260" y="319619"/>
                  <a:pt x="1234260" y="324836"/>
                </a:cubicBezTo>
                <a:cubicBezTo>
                  <a:pt x="1234260" y="330054"/>
                  <a:pt x="1230031" y="334283"/>
                  <a:pt x="1224814" y="334283"/>
                </a:cubicBezTo>
                <a:cubicBezTo>
                  <a:pt x="1219597" y="334283"/>
                  <a:pt x="1215367" y="330054"/>
                  <a:pt x="1215367" y="324836"/>
                </a:cubicBezTo>
                <a:cubicBezTo>
                  <a:pt x="1215367" y="319619"/>
                  <a:pt x="1219597" y="315390"/>
                  <a:pt x="1224814" y="315390"/>
                </a:cubicBezTo>
                <a:close/>
                <a:moveTo>
                  <a:pt x="1196569" y="315390"/>
                </a:moveTo>
                <a:cubicBezTo>
                  <a:pt x="1201786" y="315390"/>
                  <a:pt x="1206016" y="319619"/>
                  <a:pt x="1206016" y="324836"/>
                </a:cubicBezTo>
                <a:cubicBezTo>
                  <a:pt x="1206016" y="330054"/>
                  <a:pt x="1201786" y="334283"/>
                  <a:pt x="1196569" y="334283"/>
                </a:cubicBezTo>
                <a:cubicBezTo>
                  <a:pt x="1191352" y="334283"/>
                  <a:pt x="1187123" y="330054"/>
                  <a:pt x="1187123" y="324836"/>
                </a:cubicBezTo>
                <a:cubicBezTo>
                  <a:pt x="1187123" y="319619"/>
                  <a:pt x="1191352" y="315390"/>
                  <a:pt x="1196569" y="315390"/>
                </a:cubicBezTo>
                <a:close/>
                <a:moveTo>
                  <a:pt x="1168323" y="315390"/>
                </a:moveTo>
                <a:cubicBezTo>
                  <a:pt x="1173540" y="315390"/>
                  <a:pt x="1177769" y="319619"/>
                  <a:pt x="1177769" y="324836"/>
                </a:cubicBezTo>
                <a:cubicBezTo>
                  <a:pt x="1177769" y="330054"/>
                  <a:pt x="1173540" y="334283"/>
                  <a:pt x="1168323" y="334283"/>
                </a:cubicBezTo>
                <a:cubicBezTo>
                  <a:pt x="1163106" y="334283"/>
                  <a:pt x="1158877" y="330054"/>
                  <a:pt x="1158877" y="324836"/>
                </a:cubicBezTo>
                <a:cubicBezTo>
                  <a:pt x="1158877" y="319619"/>
                  <a:pt x="1163106" y="315390"/>
                  <a:pt x="1168323" y="315390"/>
                </a:cubicBezTo>
                <a:close/>
                <a:moveTo>
                  <a:pt x="1140078" y="315390"/>
                </a:moveTo>
                <a:cubicBezTo>
                  <a:pt x="1145296" y="315390"/>
                  <a:pt x="1149525" y="319619"/>
                  <a:pt x="1149525" y="324836"/>
                </a:cubicBezTo>
                <a:cubicBezTo>
                  <a:pt x="1149525" y="330054"/>
                  <a:pt x="1145296" y="334283"/>
                  <a:pt x="1140078" y="334283"/>
                </a:cubicBezTo>
                <a:cubicBezTo>
                  <a:pt x="1134861" y="334283"/>
                  <a:pt x="1130632" y="330054"/>
                  <a:pt x="1130632" y="324836"/>
                </a:cubicBezTo>
                <a:cubicBezTo>
                  <a:pt x="1130632" y="319619"/>
                  <a:pt x="1134861" y="315390"/>
                  <a:pt x="1140078" y="315390"/>
                </a:cubicBezTo>
                <a:close/>
                <a:moveTo>
                  <a:pt x="1111832" y="315390"/>
                </a:moveTo>
                <a:cubicBezTo>
                  <a:pt x="1117049" y="315390"/>
                  <a:pt x="1121278" y="319619"/>
                  <a:pt x="1121278" y="324836"/>
                </a:cubicBezTo>
                <a:cubicBezTo>
                  <a:pt x="1121278" y="330054"/>
                  <a:pt x="1117049" y="334283"/>
                  <a:pt x="1111832" y="334283"/>
                </a:cubicBezTo>
                <a:cubicBezTo>
                  <a:pt x="1106615" y="334283"/>
                  <a:pt x="1102386" y="330054"/>
                  <a:pt x="1102386" y="324836"/>
                </a:cubicBezTo>
                <a:cubicBezTo>
                  <a:pt x="1102386" y="319619"/>
                  <a:pt x="1106615" y="315390"/>
                  <a:pt x="1111832" y="315390"/>
                </a:cubicBezTo>
                <a:close/>
                <a:moveTo>
                  <a:pt x="1083587" y="315390"/>
                </a:moveTo>
                <a:cubicBezTo>
                  <a:pt x="1088804" y="315390"/>
                  <a:pt x="1093034" y="319619"/>
                  <a:pt x="1093034" y="324836"/>
                </a:cubicBezTo>
                <a:cubicBezTo>
                  <a:pt x="1093034" y="330054"/>
                  <a:pt x="1088804" y="334283"/>
                  <a:pt x="1083587" y="334283"/>
                </a:cubicBezTo>
                <a:cubicBezTo>
                  <a:pt x="1078370" y="334283"/>
                  <a:pt x="1074141" y="330054"/>
                  <a:pt x="1074141" y="324836"/>
                </a:cubicBezTo>
                <a:cubicBezTo>
                  <a:pt x="1074141" y="319619"/>
                  <a:pt x="1078370" y="315390"/>
                  <a:pt x="1083587" y="315390"/>
                </a:cubicBezTo>
                <a:close/>
                <a:moveTo>
                  <a:pt x="1055341" y="315390"/>
                </a:moveTo>
                <a:cubicBezTo>
                  <a:pt x="1060558" y="315390"/>
                  <a:pt x="1064787" y="319619"/>
                  <a:pt x="1064787" y="324836"/>
                </a:cubicBezTo>
                <a:cubicBezTo>
                  <a:pt x="1064787" y="330054"/>
                  <a:pt x="1060558" y="334283"/>
                  <a:pt x="1055341" y="334283"/>
                </a:cubicBezTo>
                <a:cubicBezTo>
                  <a:pt x="1050124" y="334283"/>
                  <a:pt x="1045895" y="330054"/>
                  <a:pt x="1045895" y="324836"/>
                </a:cubicBezTo>
                <a:cubicBezTo>
                  <a:pt x="1045895" y="319619"/>
                  <a:pt x="1050124" y="315390"/>
                  <a:pt x="1055341" y="315390"/>
                </a:cubicBezTo>
                <a:close/>
                <a:moveTo>
                  <a:pt x="1027096" y="315390"/>
                </a:moveTo>
                <a:cubicBezTo>
                  <a:pt x="1032313" y="315390"/>
                  <a:pt x="1036543" y="319619"/>
                  <a:pt x="1036543" y="324836"/>
                </a:cubicBezTo>
                <a:cubicBezTo>
                  <a:pt x="1036543" y="330054"/>
                  <a:pt x="1032313" y="334283"/>
                  <a:pt x="1027096" y="334283"/>
                </a:cubicBezTo>
                <a:cubicBezTo>
                  <a:pt x="1021879" y="334283"/>
                  <a:pt x="1017650" y="330054"/>
                  <a:pt x="1017650" y="324836"/>
                </a:cubicBezTo>
                <a:cubicBezTo>
                  <a:pt x="1017650" y="319619"/>
                  <a:pt x="1021879" y="315390"/>
                  <a:pt x="1027096" y="315390"/>
                </a:cubicBezTo>
                <a:close/>
                <a:moveTo>
                  <a:pt x="998850" y="315390"/>
                </a:moveTo>
                <a:cubicBezTo>
                  <a:pt x="1004067" y="315390"/>
                  <a:pt x="1008296" y="319619"/>
                  <a:pt x="1008296" y="324836"/>
                </a:cubicBezTo>
                <a:cubicBezTo>
                  <a:pt x="1008296" y="330054"/>
                  <a:pt x="1004067" y="334283"/>
                  <a:pt x="998850" y="334283"/>
                </a:cubicBezTo>
                <a:cubicBezTo>
                  <a:pt x="993633" y="334283"/>
                  <a:pt x="989404" y="330054"/>
                  <a:pt x="989404" y="324836"/>
                </a:cubicBezTo>
                <a:cubicBezTo>
                  <a:pt x="989404" y="319619"/>
                  <a:pt x="993633" y="315390"/>
                  <a:pt x="998850" y="315390"/>
                </a:cubicBezTo>
                <a:close/>
                <a:moveTo>
                  <a:pt x="970605" y="315390"/>
                </a:moveTo>
                <a:cubicBezTo>
                  <a:pt x="975822" y="315390"/>
                  <a:pt x="980052" y="319619"/>
                  <a:pt x="980052" y="324836"/>
                </a:cubicBezTo>
                <a:cubicBezTo>
                  <a:pt x="980052" y="330054"/>
                  <a:pt x="975822" y="334283"/>
                  <a:pt x="970605" y="334283"/>
                </a:cubicBezTo>
                <a:cubicBezTo>
                  <a:pt x="965388" y="334283"/>
                  <a:pt x="961159" y="330054"/>
                  <a:pt x="961159" y="324836"/>
                </a:cubicBezTo>
                <a:cubicBezTo>
                  <a:pt x="961159" y="319619"/>
                  <a:pt x="965388" y="315390"/>
                  <a:pt x="970605" y="315390"/>
                </a:cubicBezTo>
                <a:close/>
                <a:moveTo>
                  <a:pt x="942359" y="315390"/>
                </a:moveTo>
                <a:cubicBezTo>
                  <a:pt x="947576" y="315390"/>
                  <a:pt x="951806" y="319619"/>
                  <a:pt x="951806" y="324836"/>
                </a:cubicBezTo>
                <a:cubicBezTo>
                  <a:pt x="951806" y="330054"/>
                  <a:pt x="947576" y="334283"/>
                  <a:pt x="942359" y="334283"/>
                </a:cubicBezTo>
                <a:cubicBezTo>
                  <a:pt x="937142" y="334283"/>
                  <a:pt x="932913" y="330054"/>
                  <a:pt x="932913" y="324836"/>
                </a:cubicBezTo>
                <a:cubicBezTo>
                  <a:pt x="932913" y="319619"/>
                  <a:pt x="937142" y="315390"/>
                  <a:pt x="942359" y="315390"/>
                </a:cubicBezTo>
                <a:close/>
                <a:moveTo>
                  <a:pt x="914114" y="315390"/>
                </a:moveTo>
                <a:cubicBezTo>
                  <a:pt x="919332" y="315390"/>
                  <a:pt x="923561" y="319619"/>
                  <a:pt x="923561" y="324836"/>
                </a:cubicBezTo>
                <a:cubicBezTo>
                  <a:pt x="923561" y="330054"/>
                  <a:pt x="919332" y="334283"/>
                  <a:pt x="914114" y="334283"/>
                </a:cubicBezTo>
                <a:cubicBezTo>
                  <a:pt x="908897" y="334283"/>
                  <a:pt x="904668" y="330054"/>
                  <a:pt x="904668" y="324836"/>
                </a:cubicBezTo>
                <a:cubicBezTo>
                  <a:pt x="904668" y="319619"/>
                  <a:pt x="908897" y="315390"/>
                  <a:pt x="914114" y="315390"/>
                </a:cubicBezTo>
                <a:close/>
                <a:moveTo>
                  <a:pt x="885868" y="315390"/>
                </a:moveTo>
                <a:cubicBezTo>
                  <a:pt x="891085" y="315390"/>
                  <a:pt x="895315" y="319619"/>
                  <a:pt x="895315" y="324836"/>
                </a:cubicBezTo>
                <a:cubicBezTo>
                  <a:pt x="895315" y="330054"/>
                  <a:pt x="891085" y="334283"/>
                  <a:pt x="885868" y="334283"/>
                </a:cubicBezTo>
                <a:cubicBezTo>
                  <a:pt x="880651" y="334283"/>
                  <a:pt x="876422" y="330054"/>
                  <a:pt x="876422" y="324836"/>
                </a:cubicBezTo>
                <a:cubicBezTo>
                  <a:pt x="876422" y="319619"/>
                  <a:pt x="880651" y="315390"/>
                  <a:pt x="885868" y="315390"/>
                </a:cubicBezTo>
                <a:close/>
                <a:moveTo>
                  <a:pt x="857623" y="315390"/>
                </a:moveTo>
                <a:cubicBezTo>
                  <a:pt x="862840" y="315390"/>
                  <a:pt x="867070" y="319619"/>
                  <a:pt x="867070" y="324836"/>
                </a:cubicBezTo>
                <a:cubicBezTo>
                  <a:pt x="867070" y="330054"/>
                  <a:pt x="862840" y="334283"/>
                  <a:pt x="857623" y="334283"/>
                </a:cubicBezTo>
                <a:cubicBezTo>
                  <a:pt x="852406" y="334283"/>
                  <a:pt x="848177" y="330054"/>
                  <a:pt x="848177" y="324836"/>
                </a:cubicBezTo>
                <a:cubicBezTo>
                  <a:pt x="848177" y="319619"/>
                  <a:pt x="852406" y="315390"/>
                  <a:pt x="857623" y="315390"/>
                </a:cubicBezTo>
                <a:close/>
                <a:moveTo>
                  <a:pt x="829377" y="315390"/>
                </a:moveTo>
                <a:cubicBezTo>
                  <a:pt x="834594" y="315390"/>
                  <a:pt x="838824" y="319619"/>
                  <a:pt x="838824" y="324836"/>
                </a:cubicBezTo>
                <a:cubicBezTo>
                  <a:pt x="838824" y="330054"/>
                  <a:pt x="834594" y="334283"/>
                  <a:pt x="829377" y="334283"/>
                </a:cubicBezTo>
                <a:cubicBezTo>
                  <a:pt x="824160" y="334283"/>
                  <a:pt x="819931" y="330054"/>
                  <a:pt x="819931" y="324836"/>
                </a:cubicBezTo>
                <a:cubicBezTo>
                  <a:pt x="819931" y="319619"/>
                  <a:pt x="824160" y="315390"/>
                  <a:pt x="829377" y="315390"/>
                </a:cubicBezTo>
                <a:close/>
                <a:moveTo>
                  <a:pt x="801132" y="315390"/>
                </a:moveTo>
                <a:cubicBezTo>
                  <a:pt x="806349" y="315390"/>
                  <a:pt x="810579" y="319619"/>
                  <a:pt x="810579" y="324836"/>
                </a:cubicBezTo>
                <a:cubicBezTo>
                  <a:pt x="810579" y="330054"/>
                  <a:pt x="806350" y="334283"/>
                  <a:pt x="801132" y="334283"/>
                </a:cubicBezTo>
                <a:cubicBezTo>
                  <a:pt x="795916" y="334283"/>
                  <a:pt x="791686" y="330054"/>
                  <a:pt x="791686" y="324836"/>
                </a:cubicBezTo>
                <a:cubicBezTo>
                  <a:pt x="791686" y="319619"/>
                  <a:pt x="795916" y="315390"/>
                  <a:pt x="801132" y="315390"/>
                </a:cubicBezTo>
                <a:close/>
                <a:moveTo>
                  <a:pt x="772886" y="315390"/>
                </a:moveTo>
                <a:cubicBezTo>
                  <a:pt x="778103" y="315390"/>
                  <a:pt x="782333" y="319619"/>
                  <a:pt x="782333" y="324836"/>
                </a:cubicBezTo>
                <a:cubicBezTo>
                  <a:pt x="782333" y="330054"/>
                  <a:pt x="778103" y="334283"/>
                  <a:pt x="772886" y="334283"/>
                </a:cubicBezTo>
                <a:cubicBezTo>
                  <a:pt x="767669" y="334283"/>
                  <a:pt x="763440" y="330054"/>
                  <a:pt x="763440" y="324836"/>
                </a:cubicBezTo>
                <a:cubicBezTo>
                  <a:pt x="763440" y="319619"/>
                  <a:pt x="767669" y="315390"/>
                  <a:pt x="772886" y="315390"/>
                </a:cubicBezTo>
                <a:close/>
                <a:moveTo>
                  <a:pt x="744642" y="315390"/>
                </a:moveTo>
                <a:cubicBezTo>
                  <a:pt x="749859" y="315390"/>
                  <a:pt x="754088" y="319619"/>
                  <a:pt x="754088" y="324836"/>
                </a:cubicBezTo>
                <a:cubicBezTo>
                  <a:pt x="754088" y="330054"/>
                  <a:pt x="749859" y="334283"/>
                  <a:pt x="744642" y="334283"/>
                </a:cubicBezTo>
                <a:cubicBezTo>
                  <a:pt x="739425" y="334283"/>
                  <a:pt x="735195" y="330054"/>
                  <a:pt x="735195" y="324836"/>
                </a:cubicBezTo>
                <a:cubicBezTo>
                  <a:pt x="735195" y="319619"/>
                  <a:pt x="739425" y="315390"/>
                  <a:pt x="744642" y="315390"/>
                </a:cubicBezTo>
                <a:close/>
                <a:moveTo>
                  <a:pt x="716395" y="315390"/>
                </a:moveTo>
                <a:cubicBezTo>
                  <a:pt x="721613" y="315390"/>
                  <a:pt x="725842" y="319619"/>
                  <a:pt x="725842" y="324836"/>
                </a:cubicBezTo>
                <a:cubicBezTo>
                  <a:pt x="725842" y="330054"/>
                  <a:pt x="721613" y="334283"/>
                  <a:pt x="716395" y="334283"/>
                </a:cubicBezTo>
                <a:cubicBezTo>
                  <a:pt x="711178" y="334283"/>
                  <a:pt x="706949" y="330054"/>
                  <a:pt x="706949" y="324836"/>
                </a:cubicBezTo>
                <a:cubicBezTo>
                  <a:pt x="706949" y="319619"/>
                  <a:pt x="711178" y="315390"/>
                  <a:pt x="716395" y="315390"/>
                </a:cubicBezTo>
                <a:close/>
                <a:moveTo>
                  <a:pt x="688151" y="315390"/>
                </a:moveTo>
                <a:cubicBezTo>
                  <a:pt x="693368" y="315390"/>
                  <a:pt x="697597" y="319619"/>
                  <a:pt x="697597" y="324836"/>
                </a:cubicBezTo>
                <a:cubicBezTo>
                  <a:pt x="697597" y="330054"/>
                  <a:pt x="693368" y="334283"/>
                  <a:pt x="688151" y="334283"/>
                </a:cubicBezTo>
                <a:cubicBezTo>
                  <a:pt x="682934" y="334283"/>
                  <a:pt x="678704" y="330054"/>
                  <a:pt x="678704" y="324836"/>
                </a:cubicBezTo>
                <a:cubicBezTo>
                  <a:pt x="678704" y="319619"/>
                  <a:pt x="682934" y="315390"/>
                  <a:pt x="688151" y="315390"/>
                </a:cubicBezTo>
                <a:close/>
                <a:moveTo>
                  <a:pt x="659904" y="315390"/>
                </a:moveTo>
                <a:cubicBezTo>
                  <a:pt x="665121" y="315390"/>
                  <a:pt x="669351" y="319619"/>
                  <a:pt x="669351" y="324836"/>
                </a:cubicBezTo>
                <a:cubicBezTo>
                  <a:pt x="669351" y="330054"/>
                  <a:pt x="665121" y="334283"/>
                  <a:pt x="659904" y="334283"/>
                </a:cubicBezTo>
                <a:cubicBezTo>
                  <a:pt x="654687" y="334283"/>
                  <a:pt x="650458" y="330054"/>
                  <a:pt x="650458" y="324836"/>
                </a:cubicBezTo>
                <a:cubicBezTo>
                  <a:pt x="650458" y="319619"/>
                  <a:pt x="654687" y="315390"/>
                  <a:pt x="659904" y="315390"/>
                </a:cubicBezTo>
                <a:close/>
                <a:moveTo>
                  <a:pt x="631660" y="315390"/>
                </a:moveTo>
                <a:cubicBezTo>
                  <a:pt x="636877" y="315390"/>
                  <a:pt x="641106" y="319619"/>
                  <a:pt x="641106" y="324836"/>
                </a:cubicBezTo>
                <a:cubicBezTo>
                  <a:pt x="641106" y="330054"/>
                  <a:pt x="636877" y="334283"/>
                  <a:pt x="631660" y="334283"/>
                </a:cubicBezTo>
                <a:cubicBezTo>
                  <a:pt x="626443" y="334283"/>
                  <a:pt x="622213" y="330054"/>
                  <a:pt x="622213" y="324836"/>
                </a:cubicBezTo>
                <a:cubicBezTo>
                  <a:pt x="622213" y="319619"/>
                  <a:pt x="626443" y="315390"/>
                  <a:pt x="631660" y="315390"/>
                </a:cubicBezTo>
                <a:close/>
                <a:moveTo>
                  <a:pt x="603413" y="315390"/>
                </a:moveTo>
                <a:cubicBezTo>
                  <a:pt x="608630" y="315390"/>
                  <a:pt x="612860" y="319619"/>
                  <a:pt x="612860" y="324836"/>
                </a:cubicBezTo>
                <a:cubicBezTo>
                  <a:pt x="612860" y="330054"/>
                  <a:pt x="608630" y="334283"/>
                  <a:pt x="603413" y="334283"/>
                </a:cubicBezTo>
                <a:cubicBezTo>
                  <a:pt x="598196" y="334283"/>
                  <a:pt x="593967" y="330054"/>
                  <a:pt x="593967" y="324836"/>
                </a:cubicBezTo>
                <a:cubicBezTo>
                  <a:pt x="593967" y="319619"/>
                  <a:pt x="598196" y="315390"/>
                  <a:pt x="603413" y="315390"/>
                </a:cubicBezTo>
                <a:close/>
                <a:moveTo>
                  <a:pt x="575169" y="315390"/>
                </a:moveTo>
                <a:cubicBezTo>
                  <a:pt x="580386" y="315390"/>
                  <a:pt x="584615" y="319619"/>
                  <a:pt x="584615" y="324836"/>
                </a:cubicBezTo>
                <a:cubicBezTo>
                  <a:pt x="584615" y="330054"/>
                  <a:pt x="580386" y="334283"/>
                  <a:pt x="575169" y="334283"/>
                </a:cubicBezTo>
                <a:cubicBezTo>
                  <a:pt x="569952" y="334283"/>
                  <a:pt x="565722" y="330054"/>
                  <a:pt x="565722" y="324836"/>
                </a:cubicBezTo>
                <a:cubicBezTo>
                  <a:pt x="565722" y="319619"/>
                  <a:pt x="569952" y="315390"/>
                  <a:pt x="575169" y="315390"/>
                </a:cubicBezTo>
                <a:close/>
                <a:moveTo>
                  <a:pt x="546922" y="315390"/>
                </a:moveTo>
                <a:cubicBezTo>
                  <a:pt x="552139" y="315390"/>
                  <a:pt x="556369" y="319619"/>
                  <a:pt x="556369" y="324836"/>
                </a:cubicBezTo>
                <a:cubicBezTo>
                  <a:pt x="556369" y="330054"/>
                  <a:pt x="552139" y="334283"/>
                  <a:pt x="546922" y="334283"/>
                </a:cubicBezTo>
                <a:cubicBezTo>
                  <a:pt x="541705" y="334283"/>
                  <a:pt x="537476" y="330054"/>
                  <a:pt x="537476" y="324836"/>
                </a:cubicBezTo>
                <a:cubicBezTo>
                  <a:pt x="537476" y="319619"/>
                  <a:pt x="541705" y="315390"/>
                  <a:pt x="546922" y="315390"/>
                </a:cubicBezTo>
                <a:close/>
                <a:moveTo>
                  <a:pt x="518678" y="315390"/>
                </a:moveTo>
                <a:cubicBezTo>
                  <a:pt x="523895" y="315390"/>
                  <a:pt x="528124" y="319619"/>
                  <a:pt x="528124" y="324836"/>
                </a:cubicBezTo>
                <a:cubicBezTo>
                  <a:pt x="528124" y="330054"/>
                  <a:pt x="523895" y="334283"/>
                  <a:pt x="518678" y="334283"/>
                </a:cubicBezTo>
                <a:cubicBezTo>
                  <a:pt x="513461" y="334283"/>
                  <a:pt x="509231" y="330054"/>
                  <a:pt x="509231" y="324836"/>
                </a:cubicBezTo>
                <a:cubicBezTo>
                  <a:pt x="509231" y="319619"/>
                  <a:pt x="513461" y="315390"/>
                  <a:pt x="518678" y="315390"/>
                </a:cubicBezTo>
                <a:close/>
                <a:moveTo>
                  <a:pt x="490431" y="315390"/>
                </a:moveTo>
                <a:cubicBezTo>
                  <a:pt x="495648" y="315390"/>
                  <a:pt x="499878" y="319619"/>
                  <a:pt x="499878" y="324836"/>
                </a:cubicBezTo>
                <a:cubicBezTo>
                  <a:pt x="499878" y="330054"/>
                  <a:pt x="495648" y="334283"/>
                  <a:pt x="490431" y="334283"/>
                </a:cubicBezTo>
                <a:cubicBezTo>
                  <a:pt x="485214" y="334283"/>
                  <a:pt x="480985" y="330054"/>
                  <a:pt x="480985" y="324836"/>
                </a:cubicBezTo>
                <a:cubicBezTo>
                  <a:pt x="480985" y="319619"/>
                  <a:pt x="485214" y="315390"/>
                  <a:pt x="490431" y="315390"/>
                </a:cubicBezTo>
                <a:close/>
                <a:moveTo>
                  <a:pt x="462187" y="315390"/>
                </a:moveTo>
                <a:cubicBezTo>
                  <a:pt x="467404" y="315390"/>
                  <a:pt x="471633" y="319619"/>
                  <a:pt x="471633" y="324836"/>
                </a:cubicBezTo>
                <a:cubicBezTo>
                  <a:pt x="471633" y="330054"/>
                  <a:pt x="467404" y="334283"/>
                  <a:pt x="462187" y="334283"/>
                </a:cubicBezTo>
                <a:cubicBezTo>
                  <a:pt x="456970" y="334283"/>
                  <a:pt x="452740" y="330054"/>
                  <a:pt x="452740" y="324836"/>
                </a:cubicBezTo>
                <a:cubicBezTo>
                  <a:pt x="452740" y="319619"/>
                  <a:pt x="456970" y="315390"/>
                  <a:pt x="462187" y="315390"/>
                </a:cubicBezTo>
                <a:close/>
                <a:moveTo>
                  <a:pt x="433940" y="315390"/>
                </a:moveTo>
                <a:cubicBezTo>
                  <a:pt x="439157" y="315390"/>
                  <a:pt x="443387" y="319619"/>
                  <a:pt x="443387" y="324836"/>
                </a:cubicBezTo>
                <a:cubicBezTo>
                  <a:pt x="443387" y="330054"/>
                  <a:pt x="439157" y="334283"/>
                  <a:pt x="433940" y="334283"/>
                </a:cubicBezTo>
                <a:cubicBezTo>
                  <a:pt x="428723" y="334283"/>
                  <a:pt x="424494" y="330054"/>
                  <a:pt x="424494" y="324836"/>
                </a:cubicBezTo>
                <a:cubicBezTo>
                  <a:pt x="424494" y="319619"/>
                  <a:pt x="428723" y="315390"/>
                  <a:pt x="433940" y="315390"/>
                </a:cubicBezTo>
                <a:close/>
                <a:moveTo>
                  <a:pt x="405696" y="315390"/>
                </a:moveTo>
                <a:cubicBezTo>
                  <a:pt x="410913" y="315390"/>
                  <a:pt x="415142" y="319619"/>
                  <a:pt x="415142" y="324836"/>
                </a:cubicBezTo>
                <a:cubicBezTo>
                  <a:pt x="415142" y="330054"/>
                  <a:pt x="410913" y="334283"/>
                  <a:pt x="405696" y="334283"/>
                </a:cubicBezTo>
                <a:cubicBezTo>
                  <a:pt x="400479" y="334283"/>
                  <a:pt x="396249" y="330054"/>
                  <a:pt x="396249" y="324836"/>
                </a:cubicBezTo>
                <a:cubicBezTo>
                  <a:pt x="396249" y="319619"/>
                  <a:pt x="400479" y="315390"/>
                  <a:pt x="405696" y="315390"/>
                </a:cubicBezTo>
                <a:close/>
                <a:moveTo>
                  <a:pt x="377449" y="315390"/>
                </a:moveTo>
                <a:cubicBezTo>
                  <a:pt x="382666" y="315390"/>
                  <a:pt x="386896" y="319619"/>
                  <a:pt x="386896" y="324836"/>
                </a:cubicBezTo>
                <a:cubicBezTo>
                  <a:pt x="386896" y="330054"/>
                  <a:pt x="382666" y="334283"/>
                  <a:pt x="377449" y="334283"/>
                </a:cubicBezTo>
                <a:cubicBezTo>
                  <a:pt x="372232" y="334283"/>
                  <a:pt x="368003" y="330054"/>
                  <a:pt x="368003" y="324836"/>
                </a:cubicBezTo>
                <a:cubicBezTo>
                  <a:pt x="368003" y="319619"/>
                  <a:pt x="372232" y="315390"/>
                  <a:pt x="377449" y="315390"/>
                </a:cubicBezTo>
                <a:close/>
                <a:moveTo>
                  <a:pt x="349205" y="315390"/>
                </a:moveTo>
                <a:cubicBezTo>
                  <a:pt x="354422" y="315390"/>
                  <a:pt x="358651" y="319619"/>
                  <a:pt x="358651" y="324836"/>
                </a:cubicBezTo>
                <a:cubicBezTo>
                  <a:pt x="358651" y="330054"/>
                  <a:pt x="354422" y="334283"/>
                  <a:pt x="349205" y="334283"/>
                </a:cubicBezTo>
                <a:cubicBezTo>
                  <a:pt x="343988" y="334283"/>
                  <a:pt x="339758" y="330054"/>
                  <a:pt x="339758" y="324836"/>
                </a:cubicBezTo>
                <a:cubicBezTo>
                  <a:pt x="339758" y="319619"/>
                  <a:pt x="343988" y="315390"/>
                  <a:pt x="349205" y="315390"/>
                </a:cubicBezTo>
                <a:close/>
                <a:moveTo>
                  <a:pt x="320958" y="315390"/>
                </a:moveTo>
                <a:cubicBezTo>
                  <a:pt x="326176" y="315390"/>
                  <a:pt x="330405" y="319619"/>
                  <a:pt x="330405" y="324836"/>
                </a:cubicBezTo>
                <a:cubicBezTo>
                  <a:pt x="330405" y="330054"/>
                  <a:pt x="326176" y="334283"/>
                  <a:pt x="320958" y="334283"/>
                </a:cubicBezTo>
                <a:cubicBezTo>
                  <a:pt x="315742" y="334283"/>
                  <a:pt x="311512" y="330054"/>
                  <a:pt x="311512" y="324836"/>
                </a:cubicBezTo>
                <a:cubicBezTo>
                  <a:pt x="311512" y="319619"/>
                  <a:pt x="315742" y="315390"/>
                  <a:pt x="320958" y="315390"/>
                </a:cubicBezTo>
                <a:close/>
                <a:moveTo>
                  <a:pt x="292714" y="315390"/>
                </a:moveTo>
                <a:cubicBezTo>
                  <a:pt x="297931" y="315390"/>
                  <a:pt x="302160" y="319619"/>
                  <a:pt x="302160" y="324836"/>
                </a:cubicBezTo>
                <a:cubicBezTo>
                  <a:pt x="302160" y="330054"/>
                  <a:pt x="297931" y="334283"/>
                  <a:pt x="292714" y="334283"/>
                </a:cubicBezTo>
                <a:cubicBezTo>
                  <a:pt x="287497" y="334283"/>
                  <a:pt x="283267" y="330054"/>
                  <a:pt x="283267" y="324836"/>
                </a:cubicBezTo>
                <a:cubicBezTo>
                  <a:pt x="283267" y="319619"/>
                  <a:pt x="287497" y="315390"/>
                  <a:pt x="292714" y="315390"/>
                </a:cubicBezTo>
                <a:close/>
                <a:moveTo>
                  <a:pt x="264467" y="315390"/>
                </a:moveTo>
                <a:cubicBezTo>
                  <a:pt x="269684" y="315390"/>
                  <a:pt x="273914" y="319619"/>
                  <a:pt x="273914" y="324836"/>
                </a:cubicBezTo>
                <a:cubicBezTo>
                  <a:pt x="273914" y="330054"/>
                  <a:pt x="269684" y="334283"/>
                  <a:pt x="264467" y="334283"/>
                </a:cubicBezTo>
                <a:cubicBezTo>
                  <a:pt x="259250" y="334283"/>
                  <a:pt x="255021" y="330054"/>
                  <a:pt x="255021" y="324836"/>
                </a:cubicBezTo>
                <a:cubicBezTo>
                  <a:pt x="255021" y="319619"/>
                  <a:pt x="259250" y="315390"/>
                  <a:pt x="264467" y="315390"/>
                </a:cubicBezTo>
                <a:close/>
                <a:moveTo>
                  <a:pt x="236223" y="315390"/>
                </a:moveTo>
                <a:cubicBezTo>
                  <a:pt x="241440" y="315390"/>
                  <a:pt x="245669" y="319619"/>
                  <a:pt x="245669" y="324836"/>
                </a:cubicBezTo>
                <a:cubicBezTo>
                  <a:pt x="245669" y="330054"/>
                  <a:pt x="241440" y="334283"/>
                  <a:pt x="236223" y="334283"/>
                </a:cubicBezTo>
                <a:cubicBezTo>
                  <a:pt x="231006" y="334283"/>
                  <a:pt x="226776" y="330054"/>
                  <a:pt x="226776" y="324836"/>
                </a:cubicBezTo>
                <a:cubicBezTo>
                  <a:pt x="226776" y="319619"/>
                  <a:pt x="231006" y="315390"/>
                  <a:pt x="236223" y="315390"/>
                </a:cubicBezTo>
                <a:close/>
                <a:moveTo>
                  <a:pt x="207976" y="315390"/>
                </a:moveTo>
                <a:cubicBezTo>
                  <a:pt x="213194" y="315390"/>
                  <a:pt x="217423" y="319619"/>
                  <a:pt x="217423" y="324836"/>
                </a:cubicBezTo>
                <a:cubicBezTo>
                  <a:pt x="217423" y="330054"/>
                  <a:pt x="213194" y="334283"/>
                  <a:pt x="207976" y="334283"/>
                </a:cubicBezTo>
                <a:cubicBezTo>
                  <a:pt x="202760" y="334283"/>
                  <a:pt x="198530" y="330054"/>
                  <a:pt x="198530" y="324836"/>
                </a:cubicBezTo>
                <a:cubicBezTo>
                  <a:pt x="198530" y="319619"/>
                  <a:pt x="202760" y="315390"/>
                  <a:pt x="207976" y="315390"/>
                </a:cubicBezTo>
                <a:close/>
                <a:moveTo>
                  <a:pt x="179732" y="315390"/>
                </a:moveTo>
                <a:cubicBezTo>
                  <a:pt x="184949" y="315390"/>
                  <a:pt x="189178" y="319619"/>
                  <a:pt x="189178" y="324836"/>
                </a:cubicBezTo>
                <a:cubicBezTo>
                  <a:pt x="189178" y="330054"/>
                  <a:pt x="184949" y="334283"/>
                  <a:pt x="179732" y="334283"/>
                </a:cubicBezTo>
                <a:cubicBezTo>
                  <a:pt x="174515" y="334283"/>
                  <a:pt x="170286" y="330054"/>
                  <a:pt x="170286" y="324836"/>
                </a:cubicBezTo>
                <a:cubicBezTo>
                  <a:pt x="170286" y="319619"/>
                  <a:pt x="174515" y="315390"/>
                  <a:pt x="179732" y="315390"/>
                </a:cubicBezTo>
                <a:close/>
                <a:moveTo>
                  <a:pt x="151486" y="315390"/>
                </a:moveTo>
                <a:cubicBezTo>
                  <a:pt x="156703" y="315390"/>
                  <a:pt x="160932" y="319619"/>
                  <a:pt x="160932" y="324836"/>
                </a:cubicBezTo>
                <a:cubicBezTo>
                  <a:pt x="160932" y="330054"/>
                  <a:pt x="156703" y="334283"/>
                  <a:pt x="151486" y="334283"/>
                </a:cubicBezTo>
                <a:cubicBezTo>
                  <a:pt x="146269" y="334283"/>
                  <a:pt x="142039" y="330054"/>
                  <a:pt x="142039" y="324836"/>
                </a:cubicBezTo>
                <a:cubicBezTo>
                  <a:pt x="142039" y="319619"/>
                  <a:pt x="146269" y="315390"/>
                  <a:pt x="151486" y="315390"/>
                </a:cubicBezTo>
                <a:close/>
                <a:moveTo>
                  <a:pt x="123241" y="315390"/>
                </a:moveTo>
                <a:cubicBezTo>
                  <a:pt x="128458" y="315390"/>
                  <a:pt x="132687" y="319619"/>
                  <a:pt x="132687" y="324836"/>
                </a:cubicBezTo>
                <a:cubicBezTo>
                  <a:pt x="132687" y="330054"/>
                  <a:pt x="128458" y="334283"/>
                  <a:pt x="123241" y="334283"/>
                </a:cubicBezTo>
                <a:cubicBezTo>
                  <a:pt x="118024" y="334283"/>
                  <a:pt x="113794" y="330054"/>
                  <a:pt x="113794" y="324836"/>
                </a:cubicBezTo>
                <a:cubicBezTo>
                  <a:pt x="113794" y="319619"/>
                  <a:pt x="118024" y="315390"/>
                  <a:pt x="123241" y="315390"/>
                </a:cubicBezTo>
                <a:close/>
                <a:moveTo>
                  <a:pt x="94995" y="315390"/>
                </a:moveTo>
                <a:cubicBezTo>
                  <a:pt x="100212" y="315390"/>
                  <a:pt x="104441" y="319619"/>
                  <a:pt x="104441" y="324836"/>
                </a:cubicBezTo>
                <a:cubicBezTo>
                  <a:pt x="104441" y="330054"/>
                  <a:pt x="100212" y="334283"/>
                  <a:pt x="94995" y="334283"/>
                </a:cubicBezTo>
                <a:cubicBezTo>
                  <a:pt x="89778" y="334283"/>
                  <a:pt x="85548" y="330054"/>
                  <a:pt x="85548" y="324836"/>
                </a:cubicBezTo>
                <a:cubicBezTo>
                  <a:pt x="85548" y="319619"/>
                  <a:pt x="89778" y="315390"/>
                  <a:pt x="94995" y="315390"/>
                </a:cubicBezTo>
                <a:close/>
                <a:moveTo>
                  <a:pt x="66749" y="315390"/>
                </a:moveTo>
                <a:cubicBezTo>
                  <a:pt x="71966" y="315390"/>
                  <a:pt x="76196" y="319619"/>
                  <a:pt x="76196" y="324836"/>
                </a:cubicBezTo>
                <a:cubicBezTo>
                  <a:pt x="76196" y="330054"/>
                  <a:pt x="71966" y="334283"/>
                  <a:pt x="66749" y="334283"/>
                </a:cubicBezTo>
                <a:cubicBezTo>
                  <a:pt x="61532" y="334283"/>
                  <a:pt x="57303" y="330054"/>
                  <a:pt x="57303" y="324836"/>
                </a:cubicBezTo>
                <a:cubicBezTo>
                  <a:pt x="57303" y="319619"/>
                  <a:pt x="61532" y="315390"/>
                  <a:pt x="66749" y="315390"/>
                </a:cubicBezTo>
                <a:close/>
                <a:moveTo>
                  <a:pt x="38504" y="315390"/>
                </a:moveTo>
                <a:cubicBezTo>
                  <a:pt x="43721" y="315390"/>
                  <a:pt x="47950" y="319619"/>
                  <a:pt x="47950" y="324836"/>
                </a:cubicBezTo>
                <a:cubicBezTo>
                  <a:pt x="47950" y="330054"/>
                  <a:pt x="43721" y="334283"/>
                  <a:pt x="38504" y="334283"/>
                </a:cubicBezTo>
                <a:cubicBezTo>
                  <a:pt x="33287" y="334283"/>
                  <a:pt x="29057" y="330054"/>
                  <a:pt x="29057" y="324836"/>
                </a:cubicBezTo>
                <a:cubicBezTo>
                  <a:pt x="29057" y="319619"/>
                  <a:pt x="33287" y="315390"/>
                  <a:pt x="38504" y="315390"/>
                </a:cubicBezTo>
                <a:close/>
                <a:moveTo>
                  <a:pt x="10259" y="315390"/>
                </a:moveTo>
                <a:cubicBezTo>
                  <a:pt x="15475" y="315390"/>
                  <a:pt x="19705" y="319619"/>
                  <a:pt x="19705" y="324836"/>
                </a:cubicBezTo>
                <a:cubicBezTo>
                  <a:pt x="19705" y="330054"/>
                  <a:pt x="15475" y="334283"/>
                  <a:pt x="10259" y="334283"/>
                </a:cubicBezTo>
                <a:lnTo>
                  <a:pt x="8686" y="332710"/>
                </a:lnTo>
                <a:lnTo>
                  <a:pt x="6041" y="319608"/>
                </a:lnTo>
                <a:close/>
                <a:moveTo>
                  <a:pt x="1340" y="296322"/>
                </a:moveTo>
                <a:lnTo>
                  <a:pt x="5393" y="300375"/>
                </a:lnTo>
                <a:lnTo>
                  <a:pt x="2702" y="303067"/>
                </a:lnTo>
                <a:close/>
                <a:moveTo>
                  <a:pt x="4967264" y="291118"/>
                </a:moveTo>
                <a:lnTo>
                  <a:pt x="4971249" y="295104"/>
                </a:lnTo>
                <a:lnTo>
                  <a:pt x="4968583" y="308314"/>
                </a:lnTo>
                <a:lnTo>
                  <a:pt x="4967264" y="309632"/>
                </a:lnTo>
                <a:cubicBezTo>
                  <a:pt x="4962151" y="309632"/>
                  <a:pt x="4958007" y="305487"/>
                  <a:pt x="4958007" y="300375"/>
                </a:cubicBezTo>
                <a:cubicBezTo>
                  <a:pt x="4958007" y="295263"/>
                  <a:pt x="4962151" y="291118"/>
                  <a:pt x="4967264" y="291118"/>
                </a:cubicBezTo>
                <a:close/>
                <a:moveTo>
                  <a:pt x="4939026" y="291118"/>
                </a:moveTo>
                <a:cubicBezTo>
                  <a:pt x="4944138" y="291118"/>
                  <a:pt x="4948282" y="295263"/>
                  <a:pt x="4948282" y="300375"/>
                </a:cubicBezTo>
                <a:cubicBezTo>
                  <a:pt x="4948282" y="305487"/>
                  <a:pt x="4944138" y="309632"/>
                  <a:pt x="4939026" y="309632"/>
                </a:cubicBezTo>
                <a:cubicBezTo>
                  <a:pt x="4933913" y="309632"/>
                  <a:pt x="4929769" y="305487"/>
                  <a:pt x="4929769" y="300375"/>
                </a:cubicBezTo>
                <a:cubicBezTo>
                  <a:pt x="4929769" y="295263"/>
                  <a:pt x="4933913" y="291118"/>
                  <a:pt x="4939026" y="291118"/>
                </a:cubicBezTo>
                <a:close/>
                <a:moveTo>
                  <a:pt x="4910781" y="291118"/>
                </a:moveTo>
                <a:cubicBezTo>
                  <a:pt x="4915893" y="291118"/>
                  <a:pt x="4920038" y="295263"/>
                  <a:pt x="4920038" y="300375"/>
                </a:cubicBezTo>
                <a:cubicBezTo>
                  <a:pt x="4920038" y="305487"/>
                  <a:pt x="4915893" y="309632"/>
                  <a:pt x="4910781" y="309632"/>
                </a:cubicBezTo>
                <a:cubicBezTo>
                  <a:pt x="4905668" y="309632"/>
                  <a:pt x="4901524" y="305487"/>
                  <a:pt x="4901524" y="300375"/>
                </a:cubicBezTo>
                <a:cubicBezTo>
                  <a:pt x="4901524" y="295263"/>
                  <a:pt x="4905668" y="291118"/>
                  <a:pt x="4910781" y="291118"/>
                </a:cubicBezTo>
                <a:close/>
                <a:moveTo>
                  <a:pt x="4882534" y="291118"/>
                </a:moveTo>
                <a:cubicBezTo>
                  <a:pt x="4887647" y="291118"/>
                  <a:pt x="4891791" y="295263"/>
                  <a:pt x="4891791" y="300375"/>
                </a:cubicBezTo>
                <a:cubicBezTo>
                  <a:pt x="4891791" y="305487"/>
                  <a:pt x="4887647" y="309632"/>
                  <a:pt x="4882534" y="309632"/>
                </a:cubicBezTo>
                <a:cubicBezTo>
                  <a:pt x="4877422" y="309632"/>
                  <a:pt x="4873278" y="305487"/>
                  <a:pt x="4873278" y="300375"/>
                </a:cubicBezTo>
                <a:cubicBezTo>
                  <a:pt x="4873278" y="295263"/>
                  <a:pt x="4877422" y="291118"/>
                  <a:pt x="4882534" y="291118"/>
                </a:cubicBezTo>
                <a:close/>
                <a:moveTo>
                  <a:pt x="4854290" y="291118"/>
                </a:moveTo>
                <a:cubicBezTo>
                  <a:pt x="4859402" y="291118"/>
                  <a:pt x="4863546" y="295263"/>
                  <a:pt x="4863546" y="300375"/>
                </a:cubicBezTo>
                <a:cubicBezTo>
                  <a:pt x="4863546" y="305487"/>
                  <a:pt x="4859402" y="309632"/>
                  <a:pt x="4854290" y="309632"/>
                </a:cubicBezTo>
                <a:cubicBezTo>
                  <a:pt x="4849177" y="309632"/>
                  <a:pt x="4845033" y="305487"/>
                  <a:pt x="4845033" y="300375"/>
                </a:cubicBezTo>
                <a:cubicBezTo>
                  <a:pt x="4845033" y="295263"/>
                  <a:pt x="4849177" y="291118"/>
                  <a:pt x="4854290" y="291118"/>
                </a:cubicBezTo>
                <a:close/>
                <a:moveTo>
                  <a:pt x="4826044" y="291118"/>
                </a:moveTo>
                <a:cubicBezTo>
                  <a:pt x="4831156" y="291118"/>
                  <a:pt x="4835300" y="295263"/>
                  <a:pt x="4835300" y="300375"/>
                </a:cubicBezTo>
                <a:cubicBezTo>
                  <a:pt x="4835300" y="305487"/>
                  <a:pt x="4831156" y="309632"/>
                  <a:pt x="4826044" y="309632"/>
                </a:cubicBezTo>
                <a:cubicBezTo>
                  <a:pt x="4820931" y="309632"/>
                  <a:pt x="4816787" y="305487"/>
                  <a:pt x="4816787" y="300375"/>
                </a:cubicBezTo>
                <a:cubicBezTo>
                  <a:pt x="4816787" y="295263"/>
                  <a:pt x="4820931" y="291118"/>
                  <a:pt x="4826044" y="291118"/>
                </a:cubicBezTo>
                <a:close/>
                <a:moveTo>
                  <a:pt x="4797799" y="291118"/>
                </a:moveTo>
                <a:cubicBezTo>
                  <a:pt x="4802911" y="291118"/>
                  <a:pt x="4807056" y="295263"/>
                  <a:pt x="4807056" y="300375"/>
                </a:cubicBezTo>
                <a:cubicBezTo>
                  <a:pt x="4807056" y="305487"/>
                  <a:pt x="4802911" y="309632"/>
                  <a:pt x="4797799" y="309632"/>
                </a:cubicBezTo>
                <a:cubicBezTo>
                  <a:pt x="4792686" y="309632"/>
                  <a:pt x="4788542" y="305487"/>
                  <a:pt x="4788542" y="300375"/>
                </a:cubicBezTo>
                <a:cubicBezTo>
                  <a:pt x="4788542" y="295263"/>
                  <a:pt x="4792686" y="291118"/>
                  <a:pt x="4797799" y="291118"/>
                </a:cubicBezTo>
                <a:close/>
                <a:moveTo>
                  <a:pt x="4769552" y="291118"/>
                </a:moveTo>
                <a:cubicBezTo>
                  <a:pt x="4774665" y="291118"/>
                  <a:pt x="4778809" y="295263"/>
                  <a:pt x="4778809" y="300375"/>
                </a:cubicBezTo>
                <a:cubicBezTo>
                  <a:pt x="4778809" y="305487"/>
                  <a:pt x="4774665" y="309632"/>
                  <a:pt x="4769552" y="309632"/>
                </a:cubicBezTo>
                <a:cubicBezTo>
                  <a:pt x="4764440" y="309632"/>
                  <a:pt x="4760296" y="305487"/>
                  <a:pt x="4760296" y="300375"/>
                </a:cubicBezTo>
                <a:cubicBezTo>
                  <a:pt x="4760296" y="295263"/>
                  <a:pt x="4764440" y="291118"/>
                  <a:pt x="4769552" y="291118"/>
                </a:cubicBezTo>
                <a:close/>
                <a:moveTo>
                  <a:pt x="4741308" y="291118"/>
                </a:moveTo>
                <a:cubicBezTo>
                  <a:pt x="4746420" y="291118"/>
                  <a:pt x="4750564" y="295263"/>
                  <a:pt x="4750564" y="300375"/>
                </a:cubicBezTo>
                <a:cubicBezTo>
                  <a:pt x="4750564" y="305487"/>
                  <a:pt x="4746420" y="309632"/>
                  <a:pt x="4741308" y="309632"/>
                </a:cubicBezTo>
                <a:cubicBezTo>
                  <a:pt x="4736196" y="309632"/>
                  <a:pt x="4732051" y="305487"/>
                  <a:pt x="4732051" y="300375"/>
                </a:cubicBezTo>
                <a:cubicBezTo>
                  <a:pt x="4732051" y="295263"/>
                  <a:pt x="4736196" y="291118"/>
                  <a:pt x="4741308" y="291118"/>
                </a:cubicBezTo>
                <a:close/>
                <a:moveTo>
                  <a:pt x="4713062" y="291118"/>
                </a:moveTo>
                <a:cubicBezTo>
                  <a:pt x="4718174" y="291118"/>
                  <a:pt x="4722318" y="295263"/>
                  <a:pt x="4722318" y="300375"/>
                </a:cubicBezTo>
                <a:cubicBezTo>
                  <a:pt x="4722318" y="305487"/>
                  <a:pt x="4718174" y="309632"/>
                  <a:pt x="4713062" y="309632"/>
                </a:cubicBezTo>
                <a:cubicBezTo>
                  <a:pt x="4707949" y="309632"/>
                  <a:pt x="4703805" y="305487"/>
                  <a:pt x="4703805" y="300375"/>
                </a:cubicBezTo>
                <a:cubicBezTo>
                  <a:pt x="4703805" y="295263"/>
                  <a:pt x="4707949" y="291118"/>
                  <a:pt x="4713062" y="291118"/>
                </a:cubicBezTo>
                <a:close/>
                <a:moveTo>
                  <a:pt x="4684817" y="291118"/>
                </a:moveTo>
                <a:cubicBezTo>
                  <a:pt x="4689929" y="291118"/>
                  <a:pt x="4694074" y="295263"/>
                  <a:pt x="4694074" y="300375"/>
                </a:cubicBezTo>
                <a:cubicBezTo>
                  <a:pt x="4694074" y="305487"/>
                  <a:pt x="4689929" y="309632"/>
                  <a:pt x="4684817" y="309632"/>
                </a:cubicBezTo>
                <a:cubicBezTo>
                  <a:pt x="4679705" y="309632"/>
                  <a:pt x="4675560" y="305487"/>
                  <a:pt x="4675560" y="300375"/>
                </a:cubicBezTo>
                <a:cubicBezTo>
                  <a:pt x="4675560" y="295263"/>
                  <a:pt x="4679705" y="291118"/>
                  <a:pt x="4684817" y="291118"/>
                </a:cubicBezTo>
                <a:close/>
                <a:moveTo>
                  <a:pt x="4656571" y="291118"/>
                </a:moveTo>
                <a:cubicBezTo>
                  <a:pt x="4661683" y="291118"/>
                  <a:pt x="4665827" y="295263"/>
                  <a:pt x="4665827" y="300375"/>
                </a:cubicBezTo>
                <a:cubicBezTo>
                  <a:pt x="4665827" y="305487"/>
                  <a:pt x="4661683" y="309632"/>
                  <a:pt x="4656571" y="309632"/>
                </a:cubicBezTo>
                <a:cubicBezTo>
                  <a:pt x="4651458" y="309632"/>
                  <a:pt x="4647314" y="305487"/>
                  <a:pt x="4647314" y="300375"/>
                </a:cubicBezTo>
                <a:cubicBezTo>
                  <a:pt x="4647314" y="295263"/>
                  <a:pt x="4651458" y="291118"/>
                  <a:pt x="4656571" y="291118"/>
                </a:cubicBezTo>
                <a:close/>
                <a:moveTo>
                  <a:pt x="4628326" y="291118"/>
                </a:moveTo>
                <a:cubicBezTo>
                  <a:pt x="4633438" y="291118"/>
                  <a:pt x="4637583" y="295263"/>
                  <a:pt x="4637583" y="300375"/>
                </a:cubicBezTo>
                <a:cubicBezTo>
                  <a:pt x="4637583" y="305487"/>
                  <a:pt x="4633438" y="309632"/>
                  <a:pt x="4628326" y="309632"/>
                </a:cubicBezTo>
                <a:cubicBezTo>
                  <a:pt x="4623214" y="309632"/>
                  <a:pt x="4619069" y="305487"/>
                  <a:pt x="4619069" y="300375"/>
                </a:cubicBezTo>
                <a:cubicBezTo>
                  <a:pt x="4619069" y="295263"/>
                  <a:pt x="4623214" y="291118"/>
                  <a:pt x="4628326" y="291118"/>
                </a:cubicBezTo>
                <a:close/>
                <a:moveTo>
                  <a:pt x="4600080" y="291118"/>
                </a:moveTo>
                <a:cubicBezTo>
                  <a:pt x="4605192" y="291118"/>
                  <a:pt x="4609336" y="295263"/>
                  <a:pt x="4609336" y="300375"/>
                </a:cubicBezTo>
                <a:cubicBezTo>
                  <a:pt x="4609336" y="305487"/>
                  <a:pt x="4605192" y="309632"/>
                  <a:pt x="4600080" y="309632"/>
                </a:cubicBezTo>
                <a:cubicBezTo>
                  <a:pt x="4594967" y="309632"/>
                  <a:pt x="4590823" y="305487"/>
                  <a:pt x="4590823" y="300375"/>
                </a:cubicBezTo>
                <a:cubicBezTo>
                  <a:pt x="4590823" y="295263"/>
                  <a:pt x="4594967" y="291118"/>
                  <a:pt x="4600080" y="291118"/>
                </a:cubicBezTo>
                <a:close/>
                <a:moveTo>
                  <a:pt x="4571835" y="291118"/>
                </a:moveTo>
                <a:cubicBezTo>
                  <a:pt x="4576947" y="291118"/>
                  <a:pt x="4581092" y="295263"/>
                  <a:pt x="4581092" y="300375"/>
                </a:cubicBezTo>
                <a:cubicBezTo>
                  <a:pt x="4581092" y="305487"/>
                  <a:pt x="4576947" y="309632"/>
                  <a:pt x="4571835" y="309632"/>
                </a:cubicBezTo>
                <a:cubicBezTo>
                  <a:pt x="4566723" y="309632"/>
                  <a:pt x="4562578" y="305487"/>
                  <a:pt x="4562578" y="300375"/>
                </a:cubicBezTo>
                <a:cubicBezTo>
                  <a:pt x="4562578" y="295263"/>
                  <a:pt x="4566723" y="291118"/>
                  <a:pt x="4571835" y="291118"/>
                </a:cubicBezTo>
                <a:close/>
                <a:moveTo>
                  <a:pt x="4543589" y="291118"/>
                </a:moveTo>
                <a:cubicBezTo>
                  <a:pt x="4548701" y="291118"/>
                  <a:pt x="4552845" y="295263"/>
                  <a:pt x="4552845" y="300375"/>
                </a:cubicBezTo>
                <a:cubicBezTo>
                  <a:pt x="4552845" y="305487"/>
                  <a:pt x="4548701" y="309632"/>
                  <a:pt x="4543589" y="309632"/>
                </a:cubicBezTo>
                <a:cubicBezTo>
                  <a:pt x="4538476" y="309632"/>
                  <a:pt x="4534332" y="305487"/>
                  <a:pt x="4534332" y="300375"/>
                </a:cubicBezTo>
                <a:cubicBezTo>
                  <a:pt x="4534332" y="295263"/>
                  <a:pt x="4538476" y="291118"/>
                  <a:pt x="4543589" y="291118"/>
                </a:cubicBezTo>
                <a:close/>
                <a:moveTo>
                  <a:pt x="4515344" y="291118"/>
                </a:moveTo>
                <a:cubicBezTo>
                  <a:pt x="4520456" y="291118"/>
                  <a:pt x="4524601" y="295263"/>
                  <a:pt x="4524601" y="300375"/>
                </a:cubicBezTo>
                <a:cubicBezTo>
                  <a:pt x="4524601" y="305487"/>
                  <a:pt x="4520456" y="309632"/>
                  <a:pt x="4515344" y="309632"/>
                </a:cubicBezTo>
                <a:cubicBezTo>
                  <a:pt x="4510232" y="309632"/>
                  <a:pt x="4506087" y="305487"/>
                  <a:pt x="4506087" y="300375"/>
                </a:cubicBezTo>
                <a:cubicBezTo>
                  <a:pt x="4506087" y="295263"/>
                  <a:pt x="4510232" y="291118"/>
                  <a:pt x="4515344" y="291118"/>
                </a:cubicBezTo>
                <a:close/>
                <a:moveTo>
                  <a:pt x="4487098" y="291118"/>
                </a:moveTo>
                <a:cubicBezTo>
                  <a:pt x="4492210" y="291118"/>
                  <a:pt x="4496354" y="295263"/>
                  <a:pt x="4496354" y="300375"/>
                </a:cubicBezTo>
                <a:cubicBezTo>
                  <a:pt x="4496354" y="305487"/>
                  <a:pt x="4492210" y="309632"/>
                  <a:pt x="4487098" y="309632"/>
                </a:cubicBezTo>
                <a:cubicBezTo>
                  <a:pt x="4481985" y="309632"/>
                  <a:pt x="4477841" y="305487"/>
                  <a:pt x="4477841" y="300375"/>
                </a:cubicBezTo>
                <a:cubicBezTo>
                  <a:pt x="4477841" y="295263"/>
                  <a:pt x="4481985" y="291118"/>
                  <a:pt x="4487098" y="291118"/>
                </a:cubicBezTo>
                <a:close/>
                <a:moveTo>
                  <a:pt x="4458853" y="291118"/>
                </a:moveTo>
                <a:cubicBezTo>
                  <a:pt x="4463966" y="291118"/>
                  <a:pt x="4468110" y="295263"/>
                  <a:pt x="4468110" y="300375"/>
                </a:cubicBezTo>
                <a:cubicBezTo>
                  <a:pt x="4468110" y="305487"/>
                  <a:pt x="4463966" y="309632"/>
                  <a:pt x="4458853" y="309632"/>
                </a:cubicBezTo>
                <a:cubicBezTo>
                  <a:pt x="4453741" y="309632"/>
                  <a:pt x="4449596" y="305487"/>
                  <a:pt x="4449596" y="300375"/>
                </a:cubicBezTo>
                <a:cubicBezTo>
                  <a:pt x="4449596" y="295263"/>
                  <a:pt x="4453741" y="291118"/>
                  <a:pt x="4458853" y="291118"/>
                </a:cubicBezTo>
                <a:close/>
                <a:moveTo>
                  <a:pt x="4430607" y="291118"/>
                </a:moveTo>
                <a:cubicBezTo>
                  <a:pt x="4435719" y="291118"/>
                  <a:pt x="4439863" y="295263"/>
                  <a:pt x="4439863" y="300375"/>
                </a:cubicBezTo>
                <a:cubicBezTo>
                  <a:pt x="4439863" y="305487"/>
                  <a:pt x="4435719" y="309632"/>
                  <a:pt x="4430607" y="309632"/>
                </a:cubicBezTo>
                <a:cubicBezTo>
                  <a:pt x="4425494" y="309632"/>
                  <a:pt x="4421350" y="305487"/>
                  <a:pt x="4421350" y="300375"/>
                </a:cubicBezTo>
                <a:cubicBezTo>
                  <a:pt x="4421350" y="295263"/>
                  <a:pt x="4425494" y="291118"/>
                  <a:pt x="4430607" y="291118"/>
                </a:cubicBezTo>
                <a:close/>
                <a:moveTo>
                  <a:pt x="4402362" y="291118"/>
                </a:moveTo>
                <a:cubicBezTo>
                  <a:pt x="4407474" y="291118"/>
                  <a:pt x="4411619" y="295263"/>
                  <a:pt x="4411619" y="300375"/>
                </a:cubicBezTo>
                <a:cubicBezTo>
                  <a:pt x="4411619" y="305487"/>
                  <a:pt x="4407474" y="309632"/>
                  <a:pt x="4402362" y="309632"/>
                </a:cubicBezTo>
                <a:cubicBezTo>
                  <a:pt x="4397250" y="309632"/>
                  <a:pt x="4393105" y="305487"/>
                  <a:pt x="4393105" y="300375"/>
                </a:cubicBezTo>
                <a:cubicBezTo>
                  <a:pt x="4393105" y="295263"/>
                  <a:pt x="4397250" y="291118"/>
                  <a:pt x="4402362" y="291118"/>
                </a:cubicBezTo>
                <a:close/>
                <a:moveTo>
                  <a:pt x="4374116" y="291118"/>
                </a:moveTo>
                <a:cubicBezTo>
                  <a:pt x="4379228" y="291118"/>
                  <a:pt x="4383372" y="295263"/>
                  <a:pt x="4383372" y="300375"/>
                </a:cubicBezTo>
                <a:cubicBezTo>
                  <a:pt x="4383372" y="305487"/>
                  <a:pt x="4379228" y="309632"/>
                  <a:pt x="4374116" y="309632"/>
                </a:cubicBezTo>
                <a:cubicBezTo>
                  <a:pt x="4369003" y="309632"/>
                  <a:pt x="4364859" y="305487"/>
                  <a:pt x="4364859" y="300375"/>
                </a:cubicBezTo>
                <a:cubicBezTo>
                  <a:pt x="4364859" y="295263"/>
                  <a:pt x="4369003" y="291118"/>
                  <a:pt x="4374116" y="291118"/>
                </a:cubicBezTo>
                <a:close/>
                <a:moveTo>
                  <a:pt x="4345871" y="291118"/>
                </a:moveTo>
                <a:cubicBezTo>
                  <a:pt x="4350983" y="291118"/>
                  <a:pt x="4355128" y="295263"/>
                  <a:pt x="4355128" y="300375"/>
                </a:cubicBezTo>
                <a:cubicBezTo>
                  <a:pt x="4355128" y="305487"/>
                  <a:pt x="4350983" y="309632"/>
                  <a:pt x="4345871" y="309632"/>
                </a:cubicBezTo>
                <a:cubicBezTo>
                  <a:pt x="4340759" y="309632"/>
                  <a:pt x="4336614" y="305487"/>
                  <a:pt x="4336614" y="300375"/>
                </a:cubicBezTo>
                <a:cubicBezTo>
                  <a:pt x="4336614" y="295263"/>
                  <a:pt x="4340759" y="291118"/>
                  <a:pt x="4345871" y="291118"/>
                </a:cubicBezTo>
                <a:close/>
                <a:moveTo>
                  <a:pt x="4317625" y="291118"/>
                </a:moveTo>
                <a:cubicBezTo>
                  <a:pt x="4322737" y="291118"/>
                  <a:pt x="4326882" y="295263"/>
                  <a:pt x="4326882" y="300375"/>
                </a:cubicBezTo>
                <a:cubicBezTo>
                  <a:pt x="4326882" y="305487"/>
                  <a:pt x="4322737" y="309632"/>
                  <a:pt x="4317625" y="309632"/>
                </a:cubicBezTo>
                <a:cubicBezTo>
                  <a:pt x="4312512" y="309632"/>
                  <a:pt x="4308368" y="305487"/>
                  <a:pt x="4308368" y="300375"/>
                </a:cubicBezTo>
                <a:cubicBezTo>
                  <a:pt x="4308368" y="295263"/>
                  <a:pt x="4312512" y="291118"/>
                  <a:pt x="4317625" y="291118"/>
                </a:cubicBezTo>
                <a:close/>
                <a:moveTo>
                  <a:pt x="4289380" y="291118"/>
                </a:moveTo>
                <a:cubicBezTo>
                  <a:pt x="4294493" y="291118"/>
                  <a:pt x="4298637" y="295263"/>
                  <a:pt x="4298637" y="300375"/>
                </a:cubicBezTo>
                <a:cubicBezTo>
                  <a:pt x="4298637" y="305487"/>
                  <a:pt x="4294493" y="309632"/>
                  <a:pt x="4289380" y="309632"/>
                </a:cubicBezTo>
                <a:cubicBezTo>
                  <a:pt x="4284268" y="309632"/>
                  <a:pt x="4280123" y="305487"/>
                  <a:pt x="4280123" y="300375"/>
                </a:cubicBezTo>
                <a:cubicBezTo>
                  <a:pt x="4280123" y="295263"/>
                  <a:pt x="4284268" y="291118"/>
                  <a:pt x="4289380" y="291118"/>
                </a:cubicBezTo>
                <a:close/>
                <a:moveTo>
                  <a:pt x="4261134" y="291118"/>
                </a:moveTo>
                <a:cubicBezTo>
                  <a:pt x="4266246" y="291118"/>
                  <a:pt x="4270390" y="295263"/>
                  <a:pt x="4270390" y="300375"/>
                </a:cubicBezTo>
                <a:cubicBezTo>
                  <a:pt x="4270390" y="305487"/>
                  <a:pt x="4266246" y="309632"/>
                  <a:pt x="4261134" y="309632"/>
                </a:cubicBezTo>
                <a:cubicBezTo>
                  <a:pt x="4256021" y="309632"/>
                  <a:pt x="4251877" y="305487"/>
                  <a:pt x="4251877" y="300375"/>
                </a:cubicBezTo>
                <a:cubicBezTo>
                  <a:pt x="4251877" y="295263"/>
                  <a:pt x="4256021" y="291118"/>
                  <a:pt x="4261134" y="291118"/>
                </a:cubicBezTo>
                <a:close/>
                <a:moveTo>
                  <a:pt x="4232889" y="291118"/>
                </a:moveTo>
                <a:cubicBezTo>
                  <a:pt x="4238002" y="291118"/>
                  <a:pt x="4242146" y="295263"/>
                  <a:pt x="4242146" y="300375"/>
                </a:cubicBezTo>
                <a:cubicBezTo>
                  <a:pt x="4242146" y="305487"/>
                  <a:pt x="4238002" y="309632"/>
                  <a:pt x="4232889" y="309632"/>
                </a:cubicBezTo>
                <a:cubicBezTo>
                  <a:pt x="4227777" y="309632"/>
                  <a:pt x="4223632" y="305487"/>
                  <a:pt x="4223632" y="300375"/>
                </a:cubicBezTo>
                <a:cubicBezTo>
                  <a:pt x="4223632" y="295263"/>
                  <a:pt x="4227777" y="291118"/>
                  <a:pt x="4232889" y="291118"/>
                </a:cubicBezTo>
                <a:close/>
                <a:moveTo>
                  <a:pt x="4204643" y="291118"/>
                </a:moveTo>
                <a:cubicBezTo>
                  <a:pt x="4209755" y="291118"/>
                  <a:pt x="4213900" y="295263"/>
                  <a:pt x="4213900" y="300375"/>
                </a:cubicBezTo>
                <a:cubicBezTo>
                  <a:pt x="4213900" y="305487"/>
                  <a:pt x="4209755" y="309632"/>
                  <a:pt x="4204643" y="309632"/>
                </a:cubicBezTo>
                <a:cubicBezTo>
                  <a:pt x="4199530" y="309632"/>
                  <a:pt x="4195386" y="305487"/>
                  <a:pt x="4195386" y="300375"/>
                </a:cubicBezTo>
                <a:cubicBezTo>
                  <a:pt x="4195386" y="295263"/>
                  <a:pt x="4199530" y="291118"/>
                  <a:pt x="4204643" y="291118"/>
                </a:cubicBezTo>
                <a:close/>
                <a:moveTo>
                  <a:pt x="4176398" y="291118"/>
                </a:moveTo>
                <a:cubicBezTo>
                  <a:pt x="4181510" y="291118"/>
                  <a:pt x="4185655" y="295263"/>
                  <a:pt x="4185655" y="300375"/>
                </a:cubicBezTo>
                <a:cubicBezTo>
                  <a:pt x="4185655" y="305487"/>
                  <a:pt x="4181510" y="309632"/>
                  <a:pt x="4176398" y="309632"/>
                </a:cubicBezTo>
                <a:cubicBezTo>
                  <a:pt x="4171286" y="309632"/>
                  <a:pt x="4167142" y="305487"/>
                  <a:pt x="4167142" y="300375"/>
                </a:cubicBezTo>
                <a:cubicBezTo>
                  <a:pt x="4167142" y="295263"/>
                  <a:pt x="4171286" y="291118"/>
                  <a:pt x="4176398" y="291118"/>
                </a:cubicBezTo>
                <a:close/>
                <a:moveTo>
                  <a:pt x="4148152" y="291118"/>
                </a:moveTo>
                <a:cubicBezTo>
                  <a:pt x="4153264" y="291118"/>
                  <a:pt x="4157408" y="295263"/>
                  <a:pt x="4157408" y="300375"/>
                </a:cubicBezTo>
                <a:cubicBezTo>
                  <a:pt x="4157408" y="305487"/>
                  <a:pt x="4153264" y="309632"/>
                  <a:pt x="4148152" y="309632"/>
                </a:cubicBezTo>
                <a:cubicBezTo>
                  <a:pt x="4143039" y="309632"/>
                  <a:pt x="4138895" y="305487"/>
                  <a:pt x="4138895" y="300375"/>
                </a:cubicBezTo>
                <a:cubicBezTo>
                  <a:pt x="4138895" y="295263"/>
                  <a:pt x="4143039" y="291118"/>
                  <a:pt x="4148152" y="291118"/>
                </a:cubicBezTo>
                <a:close/>
                <a:moveTo>
                  <a:pt x="4119906" y="291118"/>
                </a:moveTo>
                <a:cubicBezTo>
                  <a:pt x="4125018" y="291118"/>
                  <a:pt x="4129162" y="295263"/>
                  <a:pt x="4129162" y="300375"/>
                </a:cubicBezTo>
                <a:cubicBezTo>
                  <a:pt x="4129162" y="305487"/>
                  <a:pt x="4125018" y="309632"/>
                  <a:pt x="4119906" y="309632"/>
                </a:cubicBezTo>
                <a:cubicBezTo>
                  <a:pt x="4114793" y="309632"/>
                  <a:pt x="4110649" y="305487"/>
                  <a:pt x="4110649" y="300375"/>
                </a:cubicBezTo>
                <a:cubicBezTo>
                  <a:pt x="4110649" y="295263"/>
                  <a:pt x="4114793" y="291118"/>
                  <a:pt x="4119906" y="291118"/>
                </a:cubicBezTo>
                <a:close/>
                <a:moveTo>
                  <a:pt x="4091661" y="291118"/>
                </a:moveTo>
                <a:cubicBezTo>
                  <a:pt x="4096773" y="291118"/>
                  <a:pt x="4100918" y="295263"/>
                  <a:pt x="4100918" y="300375"/>
                </a:cubicBezTo>
                <a:cubicBezTo>
                  <a:pt x="4100918" y="305487"/>
                  <a:pt x="4096773" y="309632"/>
                  <a:pt x="4091661" y="309632"/>
                </a:cubicBezTo>
                <a:cubicBezTo>
                  <a:pt x="4086549" y="309632"/>
                  <a:pt x="4082404" y="305487"/>
                  <a:pt x="4082404" y="300375"/>
                </a:cubicBezTo>
                <a:cubicBezTo>
                  <a:pt x="4082404" y="295263"/>
                  <a:pt x="4086549" y="291118"/>
                  <a:pt x="4091661" y="291118"/>
                </a:cubicBezTo>
                <a:close/>
                <a:moveTo>
                  <a:pt x="4063415" y="291118"/>
                </a:moveTo>
                <a:cubicBezTo>
                  <a:pt x="4068527" y="291118"/>
                  <a:pt x="4072671" y="295263"/>
                  <a:pt x="4072671" y="300375"/>
                </a:cubicBezTo>
                <a:cubicBezTo>
                  <a:pt x="4072671" y="305487"/>
                  <a:pt x="4068527" y="309632"/>
                  <a:pt x="4063415" y="309632"/>
                </a:cubicBezTo>
                <a:cubicBezTo>
                  <a:pt x="4058302" y="309632"/>
                  <a:pt x="4054158" y="305487"/>
                  <a:pt x="4054158" y="300375"/>
                </a:cubicBezTo>
                <a:cubicBezTo>
                  <a:pt x="4054158" y="295263"/>
                  <a:pt x="4058302" y="291118"/>
                  <a:pt x="4063415" y="291118"/>
                </a:cubicBezTo>
                <a:close/>
                <a:moveTo>
                  <a:pt x="4035170" y="291118"/>
                </a:moveTo>
                <a:cubicBezTo>
                  <a:pt x="4040282" y="291118"/>
                  <a:pt x="4044427" y="295263"/>
                  <a:pt x="4044427" y="300375"/>
                </a:cubicBezTo>
                <a:cubicBezTo>
                  <a:pt x="4044427" y="305487"/>
                  <a:pt x="4040282" y="309632"/>
                  <a:pt x="4035170" y="309632"/>
                </a:cubicBezTo>
                <a:cubicBezTo>
                  <a:pt x="4030058" y="309632"/>
                  <a:pt x="4025913" y="305487"/>
                  <a:pt x="4025913" y="300375"/>
                </a:cubicBezTo>
                <a:cubicBezTo>
                  <a:pt x="4025913" y="295263"/>
                  <a:pt x="4030058" y="291118"/>
                  <a:pt x="4035170" y="291118"/>
                </a:cubicBezTo>
                <a:close/>
                <a:moveTo>
                  <a:pt x="4006924" y="291118"/>
                </a:moveTo>
                <a:cubicBezTo>
                  <a:pt x="4012036" y="291118"/>
                  <a:pt x="4016180" y="295263"/>
                  <a:pt x="4016180" y="300375"/>
                </a:cubicBezTo>
                <a:cubicBezTo>
                  <a:pt x="4016180" y="305487"/>
                  <a:pt x="4012036" y="309632"/>
                  <a:pt x="4006924" y="309632"/>
                </a:cubicBezTo>
                <a:cubicBezTo>
                  <a:pt x="4001811" y="309632"/>
                  <a:pt x="3997667" y="305487"/>
                  <a:pt x="3997667" y="300375"/>
                </a:cubicBezTo>
                <a:cubicBezTo>
                  <a:pt x="3997667" y="295263"/>
                  <a:pt x="4001811" y="291118"/>
                  <a:pt x="4006924" y="291118"/>
                </a:cubicBezTo>
                <a:close/>
                <a:moveTo>
                  <a:pt x="3978679" y="291118"/>
                </a:moveTo>
                <a:cubicBezTo>
                  <a:pt x="3983791" y="291118"/>
                  <a:pt x="3987936" y="295263"/>
                  <a:pt x="3987936" y="300375"/>
                </a:cubicBezTo>
                <a:cubicBezTo>
                  <a:pt x="3987936" y="305487"/>
                  <a:pt x="3983791" y="309632"/>
                  <a:pt x="3978679" y="309632"/>
                </a:cubicBezTo>
                <a:cubicBezTo>
                  <a:pt x="3973567" y="309632"/>
                  <a:pt x="3969422" y="305487"/>
                  <a:pt x="3969422" y="300375"/>
                </a:cubicBezTo>
                <a:cubicBezTo>
                  <a:pt x="3969422" y="295263"/>
                  <a:pt x="3973567" y="291118"/>
                  <a:pt x="3978679" y="291118"/>
                </a:cubicBezTo>
                <a:close/>
                <a:moveTo>
                  <a:pt x="3950433" y="291118"/>
                </a:moveTo>
                <a:cubicBezTo>
                  <a:pt x="3955545" y="291118"/>
                  <a:pt x="3959689" y="295263"/>
                  <a:pt x="3959689" y="300375"/>
                </a:cubicBezTo>
                <a:cubicBezTo>
                  <a:pt x="3959689" y="305487"/>
                  <a:pt x="3955545" y="309632"/>
                  <a:pt x="3950433" y="309632"/>
                </a:cubicBezTo>
                <a:cubicBezTo>
                  <a:pt x="3945320" y="309632"/>
                  <a:pt x="3941176" y="305487"/>
                  <a:pt x="3941176" y="300375"/>
                </a:cubicBezTo>
                <a:cubicBezTo>
                  <a:pt x="3941176" y="295263"/>
                  <a:pt x="3945320" y="291118"/>
                  <a:pt x="3950433" y="291118"/>
                </a:cubicBezTo>
                <a:close/>
                <a:moveTo>
                  <a:pt x="3922188" y="291118"/>
                </a:moveTo>
                <a:cubicBezTo>
                  <a:pt x="3927300" y="291118"/>
                  <a:pt x="3931445" y="295263"/>
                  <a:pt x="3931445" y="300375"/>
                </a:cubicBezTo>
                <a:cubicBezTo>
                  <a:pt x="3931445" y="305487"/>
                  <a:pt x="3927300" y="309632"/>
                  <a:pt x="3922188" y="309632"/>
                </a:cubicBezTo>
                <a:cubicBezTo>
                  <a:pt x="3917076" y="309632"/>
                  <a:pt x="3912931" y="305487"/>
                  <a:pt x="3912931" y="300375"/>
                </a:cubicBezTo>
                <a:cubicBezTo>
                  <a:pt x="3912931" y="295263"/>
                  <a:pt x="3917076" y="291118"/>
                  <a:pt x="3922188" y="291118"/>
                </a:cubicBezTo>
                <a:close/>
                <a:moveTo>
                  <a:pt x="3893942" y="291118"/>
                </a:moveTo>
                <a:cubicBezTo>
                  <a:pt x="3899054" y="291118"/>
                  <a:pt x="3903198" y="295263"/>
                  <a:pt x="3903198" y="300375"/>
                </a:cubicBezTo>
                <a:cubicBezTo>
                  <a:pt x="3903198" y="305487"/>
                  <a:pt x="3899054" y="309632"/>
                  <a:pt x="3893942" y="309632"/>
                </a:cubicBezTo>
                <a:cubicBezTo>
                  <a:pt x="3888830" y="309632"/>
                  <a:pt x="3884685" y="305487"/>
                  <a:pt x="3884685" y="300375"/>
                </a:cubicBezTo>
                <a:cubicBezTo>
                  <a:pt x="3884685" y="295263"/>
                  <a:pt x="3888830" y="291118"/>
                  <a:pt x="3893942" y="291118"/>
                </a:cubicBezTo>
                <a:close/>
                <a:moveTo>
                  <a:pt x="3865697" y="291118"/>
                </a:moveTo>
                <a:cubicBezTo>
                  <a:pt x="3870810" y="291118"/>
                  <a:pt x="3874954" y="295263"/>
                  <a:pt x="3874954" y="300375"/>
                </a:cubicBezTo>
                <a:cubicBezTo>
                  <a:pt x="3874954" y="305487"/>
                  <a:pt x="3870810" y="309632"/>
                  <a:pt x="3865697" y="309632"/>
                </a:cubicBezTo>
                <a:cubicBezTo>
                  <a:pt x="3860585" y="309632"/>
                  <a:pt x="3856440" y="305487"/>
                  <a:pt x="3856440" y="300375"/>
                </a:cubicBezTo>
                <a:cubicBezTo>
                  <a:pt x="3856440" y="295263"/>
                  <a:pt x="3860585" y="291118"/>
                  <a:pt x="3865697" y="291118"/>
                </a:cubicBezTo>
                <a:close/>
                <a:moveTo>
                  <a:pt x="3837451" y="291118"/>
                </a:moveTo>
                <a:cubicBezTo>
                  <a:pt x="3842563" y="291118"/>
                  <a:pt x="3846707" y="295263"/>
                  <a:pt x="3846707" y="300375"/>
                </a:cubicBezTo>
                <a:cubicBezTo>
                  <a:pt x="3846707" y="305487"/>
                  <a:pt x="3842563" y="309632"/>
                  <a:pt x="3837451" y="309632"/>
                </a:cubicBezTo>
                <a:cubicBezTo>
                  <a:pt x="3832339" y="309632"/>
                  <a:pt x="3828194" y="305487"/>
                  <a:pt x="3828194" y="300375"/>
                </a:cubicBezTo>
                <a:cubicBezTo>
                  <a:pt x="3828194" y="295263"/>
                  <a:pt x="3832339" y="291118"/>
                  <a:pt x="3837451" y="291118"/>
                </a:cubicBezTo>
                <a:close/>
                <a:moveTo>
                  <a:pt x="3809206" y="291118"/>
                </a:moveTo>
                <a:cubicBezTo>
                  <a:pt x="3814319" y="291118"/>
                  <a:pt x="3818463" y="295263"/>
                  <a:pt x="3818463" y="300375"/>
                </a:cubicBezTo>
                <a:cubicBezTo>
                  <a:pt x="3818463" y="305487"/>
                  <a:pt x="3814319" y="309632"/>
                  <a:pt x="3809206" y="309632"/>
                </a:cubicBezTo>
                <a:cubicBezTo>
                  <a:pt x="3804094" y="309632"/>
                  <a:pt x="3799949" y="305487"/>
                  <a:pt x="3799949" y="300375"/>
                </a:cubicBezTo>
                <a:cubicBezTo>
                  <a:pt x="3799949" y="295263"/>
                  <a:pt x="3804094" y="291118"/>
                  <a:pt x="3809206" y="291118"/>
                </a:cubicBezTo>
                <a:close/>
                <a:moveTo>
                  <a:pt x="3780960" y="291118"/>
                </a:moveTo>
                <a:cubicBezTo>
                  <a:pt x="3786072" y="291118"/>
                  <a:pt x="3790216" y="295263"/>
                  <a:pt x="3790216" y="300375"/>
                </a:cubicBezTo>
                <a:cubicBezTo>
                  <a:pt x="3790216" y="305487"/>
                  <a:pt x="3786072" y="309632"/>
                  <a:pt x="3780960" y="309632"/>
                </a:cubicBezTo>
                <a:cubicBezTo>
                  <a:pt x="3775848" y="309632"/>
                  <a:pt x="3771703" y="305487"/>
                  <a:pt x="3771703" y="300375"/>
                </a:cubicBezTo>
                <a:cubicBezTo>
                  <a:pt x="3771703" y="295263"/>
                  <a:pt x="3775848" y="291118"/>
                  <a:pt x="3780960" y="291118"/>
                </a:cubicBezTo>
                <a:close/>
                <a:moveTo>
                  <a:pt x="3752715" y="291118"/>
                </a:moveTo>
                <a:cubicBezTo>
                  <a:pt x="3757828" y="291118"/>
                  <a:pt x="3761972" y="295263"/>
                  <a:pt x="3761972" y="300375"/>
                </a:cubicBezTo>
                <a:cubicBezTo>
                  <a:pt x="3761972" y="305487"/>
                  <a:pt x="3757828" y="309632"/>
                  <a:pt x="3752715" y="309632"/>
                </a:cubicBezTo>
                <a:cubicBezTo>
                  <a:pt x="3747603" y="309632"/>
                  <a:pt x="3743458" y="305487"/>
                  <a:pt x="3743458" y="300375"/>
                </a:cubicBezTo>
                <a:cubicBezTo>
                  <a:pt x="3743458" y="295263"/>
                  <a:pt x="3747603" y="291118"/>
                  <a:pt x="3752715" y="291118"/>
                </a:cubicBezTo>
                <a:close/>
                <a:moveTo>
                  <a:pt x="3724469" y="291118"/>
                </a:moveTo>
                <a:cubicBezTo>
                  <a:pt x="3729581" y="291118"/>
                  <a:pt x="3733725" y="295263"/>
                  <a:pt x="3733725" y="300375"/>
                </a:cubicBezTo>
                <a:cubicBezTo>
                  <a:pt x="3733725" y="305487"/>
                  <a:pt x="3729581" y="309632"/>
                  <a:pt x="3724469" y="309632"/>
                </a:cubicBezTo>
                <a:cubicBezTo>
                  <a:pt x="3719357" y="309632"/>
                  <a:pt x="3715212" y="305487"/>
                  <a:pt x="3715212" y="300375"/>
                </a:cubicBezTo>
                <a:cubicBezTo>
                  <a:pt x="3715212" y="295263"/>
                  <a:pt x="3719357" y="291118"/>
                  <a:pt x="3724469" y="291118"/>
                </a:cubicBezTo>
                <a:close/>
                <a:moveTo>
                  <a:pt x="3696224" y="291118"/>
                </a:moveTo>
                <a:cubicBezTo>
                  <a:pt x="3701336" y="291118"/>
                  <a:pt x="3705481" y="295263"/>
                  <a:pt x="3705481" y="300375"/>
                </a:cubicBezTo>
                <a:cubicBezTo>
                  <a:pt x="3705481" y="305487"/>
                  <a:pt x="3701337" y="309632"/>
                  <a:pt x="3696224" y="309632"/>
                </a:cubicBezTo>
                <a:cubicBezTo>
                  <a:pt x="3691112" y="309632"/>
                  <a:pt x="3686967" y="305487"/>
                  <a:pt x="3686967" y="300375"/>
                </a:cubicBezTo>
                <a:cubicBezTo>
                  <a:pt x="3686967" y="295263"/>
                  <a:pt x="3691112" y="291118"/>
                  <a:pt x="3696224" y="291118"/>
                </a:cubicBezTo>
                <a:close/>
                <a:moveTo>
                  <a:pt x="3667978" y="291118"/>
                </a:moveTo>
                <a:cubicBezTo>
                  <a:pt x="3673090" y="291118"/>
                  <a:pt x="3677235" y="295263"/>
                  <a:pt x="3677235" y="300375"/>
                </a:cubicBezTo>
                <a:cubicBezTo>
                  <a:pt x="3677235" y="305487"/>
                  <a:pt x="3673090" y="309632"/>
                  <a:pt x="3667978" y="309632"/>
                </a:cubicBezTo>
                <a:cubicBezTo>
                  <a:pt x="3662866" y="309632"/>
                  <a:pt x="3658721" y="305487"/>
                  <a:pt x="3658721" y="300375"/>
                </a:cubicBezTo>
                <a:cubicBezTo>
                  <a:pt x="3658721" y="295263"/>
                  <a:pt x="3662866" y="291118"/>
                  <a:pt x="3667978" y="291118"/>
                </a:cubicBezTo>
                <a:close/>
                <a:moveTo>
                  <a:pt x="3639733" y="291118"/>
                </a:moveTo>
                <a:cubicBezTo>
                  <a:pt x="3644846" y="291118"/>
                  <a:pt x="3648990" y="295263"/>
                  <a:pt x="3648990" y="300375"/>
                </a:cubicBezTo>
                <a:cubicBezTo>
                  <a:pt x="3648990" y="305487"/>
                  <a:pt x="3644846" y="309632"/>
                  <a:pt x="3639733" y="309632"/>
                </a:cubicBezTo>
                <a:cubicBezTo>
                  <a:pt x="3634621" y="309632"/>
                  <a:pt x="3630477" y="305487"/>
                  <a:pt x="3630477" y="300375"/>
                </a:cubicBezTo>
                <a:cubicBezTo>
                  <a:pt x="3630477" y="295263"/>
                  <a:pt x="3634621" y="291118"/>
                  <a:pt x="3639733" y="291118"/>
                </a:cubicBezTo>
                <a:close/>
                <a:moveTo>
                  <a:pt x="3611487" y="291118"/>
                </a:moveTo>
                <a:cubicBezTo>
                  <a:pt x="3616599" y="291118"/>
                  <a:pt x="3620744" y="295263"/>
                  <a:pt x="3620744" y="300375"/>
                </a:cubicBezTo>
                <a:cubicBezTo>
                  <a:pt x="3620744" y="305487"/>
                  <a:pt x="3616599" y="309632"/>
                  <a:pt x="3611487" y="309632"/>
                </a:cubicBezTo>
                <a:cubicBezTo>
                  <a:pt x="3606375" y="309632"/>
                  <a:pt x="3602230" y="305487"/>
                  <a:pt x="3602230" y="300375"/>
                </a:cubicBezTo>
                <a:cubicBezTo>
                  <a:pt x="3602230" y="295263"/>
                  <a:pt x="3606375" y="291118"/>
                  <a:pt x="3611487" y="291118"/>
                </a:cubicBezTo>
                <a:close/>
                <a:moveTo>
                  <a:pt x="3583242" y="291118"/>
                </a:moveTo>
                <a:cubicBezTo>
                  <a:pt x="3588355" y="291118"/>
                  <a:pt x="3592499" y="295263"/>
                  <a:pt x="3592499" y="300375"/>
                </a:cubicBezTo>
                <a:cubicBezTo>
                  <a:pt x="3592499" y="305487"/>
                  <a:pt x="3588355" y="309632"/>
                  <a:pt x="3583242" y="309632"/>
                </a:cubicBezTo>
                <a:cubicBezTo>
                  <a:pt x="3578130" y="309632"/>
                  <a:pt x="3573985" y="305487"/>
                  <a:pt x="3573985" y="300375"/>
                </a:cubicBezTo>
                <a:cubicBezTo>
                  <a:pt x="3573985" y="295263"/>
                  <a:pt x="3578130" y="291118"/>
                  <a:pt x="3583242" y="291118"/>
                </a:cubicBezTo>
                <a:close/>
                <a:moveTo>
                  <a:pt x="3554996" y="291118"/>
                </a:moveTo>
                <a:cubicBezTo>
                  <a:pt x="3560108" y="291118"/>
                  <a:pt x="3564253" y="295263"/>
                  <a:pt x="3564253" y="300375"/>
                </a:cubicBezTo>
                <a:cubicBezTo>
                  <a:pt x="3564253" y="305487"/>
                  <a:pt x="3560108" y="309632"/>
                  <a:pt x="3554996" y="309632"/>
                </a:cubicBezTo>
                <a:cubicBezTo>
                  <a:pt x="3549884" y="309632"/>
                  <a:pt x="3545739" y="305487"/>
                  <a:pt x="3545739" y="300375"/>
                </a:cubicBezTo>
                <a:cubicBezTo>
                  <a:pt x="3545739" y="295263"/>
                  <a:pt x="3549884" y="291118"/>
                  <a:pt x="3554996" y="291118"/>
                </a:cubicBezTo>
                <a:close/>
                <a:moveTo>
                  <a:pt x="3526751" y="291118"/>
                </a:moveTo>
                <a:cubicBezTo>
                  <a:pt x="3531864" y="291118"/>
                  <a:pt x="3536008" y="295263"/>
                  <a:pt x="3536008" y="300375"/>
                </a:cubicBezTo>
                <a:cubicBezTo>
                  <a:pt x="3536008" y="305487"/>
                  <a:pt x="3531864" y="309632"/>
                  <a:pt x="3526751" y="309632"/>
                </a:cubicBezTo>
                <a:cubicBezTo>
                  <a:pt x="3521639" y="309632"/>
                  <a:pt x="3517495" y="305487"/>
                  <a:pt x="3517495" y="300375"/>
                </a:cubicBezTo>
                <a:cubicBezTo>
                  <a:pt x="3517495" y="295263"/>
                  <a:pt x="3521639" y="291118"/>
                  <a:pt x="3526751" y="291118"/>
                </a:cubicBezTo>
                <a:close/>
                <a:moveTo>
                  <a:pt x="3498505" y="291118"/>
                </a:moveTo>
                <a:cubicBezTo>
                  <a:pt x="3503617" y="291118"/>
                  <a:pt x="3507762" y="295263"/>
                  <a:pt x="3507762" y="300375"/>
                </a:cubicBezTo>
                <a:cubicBezTo>
                  <a:pt x="3507762" y="305487"/>
                  <a:pt x="3503617" y="309632"/>
                  <a:pt x="3498505" y="309632"/>
                </a:cubicBezTo>
                <a:cubicBezTo>
                  <a:pt x="3493393" y="309632"/>
                  <a:pt x="3489248" y="305487"/>
                  <a:pt x="3489248" y="300375"/>
                </a:cubicBezTo>
                <a:cubicBezTo>
                  <a:pt x="3489248" y="295263"/>
                  <a:pt x="3493393" y="291118"/>
                  <a:pt x="3498505" y="291118"/>
                </a:cubicBezTo>
                <a:close/>
                <a:moveTo>
                  <a:pt x="3470260" y="291118"/>
                </a:moveTo>
                <a:cubicBezTo>
                  <a:pt x="3475372" y="291118"/>
                  <a:pt x="3479517" y="295263"/>
                  <a:pt x="3479517" y="300375"/>
                </a:cubicBezTo>
                <a:cubicBezTo>
                  <a:pt x="3479517" y="305487"/>
                  <a:pt x="3475372" y="309632"/>
                  <a:pt x="3470260" y="309632"/>
                </a:cubicBezTo>
                <a:cubicBezTo>
                  <a:pt x="3465148" y="309632"/>
                  <a:pt x="3461003" y="305487"/>
                  <a:pt x="3461003" y="300375"/>
                </a:cubicBezTo>
                <a:cubicBezTo>
                  <a:pt x="3461003" y="295263"/>
                  <a:pt x="3465148" y="291118"/>
                  <a:pt x="3470260" y="291118"/>
                </a:cubicBezTo>
                <a:close/>
                <a:moveTo>
                  <a:pt x="3442014" y="291118"/>
                </a:moveTo>
                <a:cubicBezTo>
                  <a:pt x="3447127" y="291118"/>
                  <a:pt x="3451271" y="295263"/>
                  <a:pt x="3451271" y="300375"/>
                </a:cubicBezTo>
                <a:cubicBezTo>
                  <a:pt x="3451271" y="305487"/>
                  <a:pt x="3447127" y="309632"/>
                  <a:pt x="3442014" y="309632"/>
                </a:cubicBezTo>
                <a:cubicBezTo>
                  <a:pt x="3436902" y="309632"/>
                  <a:pt x="3432758" y="305487"/>
                  <a:pt x="3432758" y="300375"/>
                </a:cubicBezTo>
                <a:cubicBezTo>
                  <a:pt x="3432758" y="295263"/>
                  <a:pt x="3436902" y="291118"/>
                  <a:pt x="3442014" y="291118"/>
                </a:cubicBezTo>
                <a:close/>
                <a:moveTo>
                  <a:pt x="3413769" y="291118"/>
                </a:moveTo>
                <a:cubicBezTo>
                  <a:pt x="3418882" y="291118"/>
                  <a:pt x="3423026" y="295263"/>
                  <a:pt x="3423026" y="300375"/>
                </a:cubicBezTo>
                <a:cubicBezTo>
                  <a:pt x="3423026" y="305487"/>
                  <a:pt x="3418882" y="309632"/>
                  <a:pt x="3413769" y="309632"/>
                </a:cubicBezTo>
                <a:cubicBezTo>
                  <a:pt x="3408657" y="309632"/>
                  <a:pt x="3404512" y="305487"/>
                  <a:pt x="3404512" y="300375"/>
                </a:cubicBezTo>
                <a:cubicBezTo>
                  <a:pt x="3404512" y="295263"/>
                  <a:pt x="3408657" y="291118"/>
                  <a:pt x="3413769" y="291118"/>
                </a:cubicBezTo>
                <a:close/>
                <a:moveTo>
                  <a:pt x="3385524" y="291118"/>
                </a:moveTo>
                <a:cubicBezTo>
                  <a:pt x="3390637" y="291118"/>
                  <a:pt x="3394781" y="295263"/>
                  <a:pt x="3394781" y="300375"/>
                </a:cubicBezTo>
                <a:cubicBezTo>
                  <a:pt x="3394781" y="305487"/>
                  <a:pt x="3390637" y="309632"/>
                  <a:pt x="3385524" y="309632"/>
                </a:cubicBezTo>
                <a:cubicBezTo>
                  <a:pt x="3380412" y="309632"/>
                  <a:pt x="3376268" y="305487"/>
                  <a:pt x="3376268" y="300375"/>
                </a:cubicBezTo>
                <a:cubicBezTo>
                  <a:pt x="3376268" y="295263"/>
                  <a:pt x="3380412" y="291118"/>
                  <a:pt x="3385524" y="291118"/>
                </a:cubicBezTo>
                <a:close/>
                <a:moveTo>
                  <a:pt x="3357279" y="291118"/>
                </a:moveTo>
                <a:cubicBezTo>
                  <a:pt x="3362391" y="291118"/>
                  <a:pt x="3366536" y="295263"/>
                  <a:pt x="3366536" y="300375"/>
                </a:cubicBezTo>
                <a:cubicBezTo>
                  <a:pt x="3366536" y="305487"/>
                  <a:pt x="3362391" y="309632"/>
                  <a:pt x="3357279" y="309632"/>
                </a:cubicBezTo>
                <a:cubicBezTo>
                  <a:pt x="3352167" y="309632"/>
                  <a:pt x="3348022" y="305487"/>
                  <a:pt x="3348022" y="300375"/>
                </a:cubicBezTo>
                <a:cubicBezTo>
                  <a:pt x="3348022" y="295263"/>
                  <a:pt x="3352167" y="291118"/>
                  <a:pt x="3357279" y="291118"/>
                </a:cubicBezTo>
                <a:close/>
                <a:moveTo>
                  <a:pt x="3329033" y="291118"/>
                </a:moveTo>
                <a:cubicBezTo>
                  <a:pt x="3334146" y="291118"/>
                  <a:pt x="3338290" y="295263"/>
                  <a:pt x="3338290" y="300375"/>
                </a:cubicBezTo>
                <a:cubicBezTo>
                  <a:pt x="3338290" y="305487"/>
                  <a:pt x="3334146" y="309632"/>
                  <a:pt x="3329033" y="309632"/>
                </a:cubicBezTo>
                <a:cubicBezTo>
                  <a:pt x="3323921" y="309632"/>
                  <a:pt x="3319777" y="305487"/>
                  <a:pt x="3319777" y="300375"/>
                </a:cubicBezTo>
                <a:cubicBezTo>
                  <a:pt x="3319777" y="295263"/>
                  <a:pt x="3323921" y="291118"/>
                  <a:pt x="3329033" y="291118"/>
                </a:cubicBezTo>
                <a:close/>
                <a:moveTo>
                  <a:pt x="3300831" y="291118"/>
                </a:moveTo>
                <a:cubicBezTo>
                  <a:pt x="3305943" y="291118"/>
                  <a:pt x="3310087" y="295263"/>
                  <a:pt x="3310087" y="300375"/>
                </a:cubicBezTo>
                <a:cubicBezTo>
                  <a:pt x="3310087" y="305487"/>
                  <a:pt x="3305943" y="309632"/>
                  <a:pt x="3300831" y="309632"/>
                </a:cubicBezTo>
                <a:cubicBezTo>
                  <a:pt x="3295718" y="309632"/>
                  <a:pt x="3291574" y="305487"/>
                  <a:pt x="3291574" y="300375"/>
                </a:cubicBezTo>
                <a:cubicBezTo>
                  <a:pt x="3291574" y="295263"/>
                  <a:pt x="3295718" y="291118"/>
                  <a:pt x="3300831" y="291118"/>
                </a:cubicBezTo>
                <a:close/>
                <a:moveTo>
                  <a:pt x="3272570" y="291118"/>
                </a:moveTo>
                <a:cubicBezTo>
                  <a:pt x="3277682" y="291118"/>
                  <a:pt x="3281826" y="295263"/>
                  <a:pt x="3281826" y="300375"/>
                </a:cubicBezTo>
                <a:cubicBezTo>
                  <a:pt x="3281826" y="305487"/>
                  <a:pt x="3277682" y="309632"/>
                  <a:pt x="3272570" y="309632"/>
                </a:cubicBezTo>
                <a:cubicBezTo>
                  <a:pt x="3267457" y="309632"/>
                  <a:pt x="3263313" y="305487"/>
                  <a:pt x="3263313" y="300375"/>
                </a:cubicBezTo>
                <a:cubicBezTo>
                  <a:pt x="3263313" y="295263"/>
                  <a:pt x="3267457" y="291118"/>
                  <a:pt x="3272570" y="291118"/>
                </a:cubicBezTo>
                <a:close/>
                <a:moveTo>
                  <a:pt x="3244332" y="291118"/>
                </a:moveTo>
                <a:cubicBezTo>
                  <a:pt x="3249444" y="291118"/>
                  <a:pt x="3253588" y="295263"/>
                  <a:pt x="3253588" y="300375"/>
                </a:cubicBezTo>
                <a:cubicBezTo>
                  <a:pt x="3253588" y="305487"/>
                  <a:pt x="3249444" y="309632"/>
                  <a:pt x="3244332" y="309632"/>
                </a:cubicBezTo>
                <a:cubicBezTo>
                  <a:pt x="3239219" y="309632"/>
                  <a:pt x="3235075" y="305487"/>
                  <a:pt x="3235075" y="300375"/>
                </a:cubicBezTo>
                <a:cubicBezTo>
                  <a:pt x="3235075" y="295263"/>
                  <a:pt x="3239219" y="291118"/>
                  <a:pt x="3244332" y="291118"/>
                </a:cubicBezTo>
                <a:close/>
                <a:moveTo>
                  <a:pt x="3216087" y="291118"/>
                </a:moveTo>
                <a:cubicBezTo>
                  <a:pt x="3221199" y="291118"/>
                  <a:pt x="3225344" y="295263"/>
                  <a:pt x="3225344" y="300375"/>
                </a:cubicBezTo>
                <a:cubicBezTo>
                  <a:pt x="3225344" y="305487"/>
                  <a:pt x="3221199" y="309632"/>
                  <a:pt x="3216087" y="309632"/>
                </a:cubicBezTo>
                <a:cubicBezTo>
                  <a:pt x="3210974" y="309632"/>
                  <a:pt x="3206830" y="305487"/>
                  <a:pt x="3206830" y="300375"/>
                </a:cubicBezTo>
                <a:cubicBezTo>
                  <a:pt x="3206830" y="295263"/>
                  <a:pt x="3210974" y="291118"/>
                  <a:pt x="3216087" y="291118"/>
                </a:cubicBezTo>
                <a:close/>
                <a:moveTo>
                  <a:pt x="3187840" y="291118"/>
                </a:moveTo>
                <a:cubicBezTo>
                  <a:pt x="3192953" y="291118"/>
                  <a:pt x="3197097" y="295263"/>
                  <a:pt x="3197097" y="300375"/>
                </a:cubicBezTo>
                <a:cubicBezTo>
                  <a:pt x="3197097" y="305487"/>
                  <a:pt x="3192953" y="309632"/>
                  <a:pt x="3187840" y="309632"/>
                </a:cubicBezTo>
                <a:cubicBezTo>
                  <a:pt x="3182728" y="309632"/>
                  <a:pt x="3178584" y="305487"/>
                  <a:pt x="3178584" y="300375"/>
                </a:cubicBezTo>
                <a:cubicBezTo>
                  <a:pt x="3178584" y="295263"/>
                  <a:pt x="3182728" y="291118"/>
                  <a:pt x="3187840" y="291118"/>
                </a:cubicBezTo>
                <a:close/>
                <a:moveTo>
                  <a:pt x="3159596" y="291118"/>
                </a:moveTo>
                <a:cubicBezTo>
                  <a:pt x="3164708" y="291118"/>
                  <a:pt x="3168852" y="295263"/>
                  <a:pt x="3168852" y="300375"/>
                </a:cubicBezTo>
                <a:cubicBezTo>
                  <a:pt x="3168852" y="305487"/>
                  <a:pt x="3164708" y="309632"/>
                  <a:pt x="3159596" y="309632"/>
                </a:cubicBezTo>
                <a:cubicBezTo>
                  <a:pt x="3154483" y="309632"/>
                  <a:pt x="3150339" y="305487"/>
                  <a:pt x="3150339" y="300375"/>
                </a:cubicBezTo>
                <a:cubicBezTo>
                  <a:pt x="3150339" y="295263"/>
                  <a:pt x="3154483" y="291118"/>
                  <a:pt x="3159596" y="291118"/>
                </a:cubicBezTo>
                <a:close/>
                <a:moveTo>
                  <a:pt x="3131350" y="291118"/>
                </a:moveTo>
                <a:cubicBezTo>
                  <a:pt x="3136462" y="291118"/>
                  <a:pt x="3140606" y="295263"/>
                  <a:pt x="3140606" y="300375"/>
                </a:cubicBezTo>
                <a:cubicBezTo>
                  <a:pt x="3140606" y="305487"/>
                  <a:pt x="3136462" y="309632"/>
                  <a:pt x="3131350" y="309632"/>
                </a:cubicBezTo>
                <a:cubicBezTo>
                  <a:pt x="3126237" y="309632"/>
                  <a:pt x="3122093" y="305487"/>
                  <a:pt x="3122093" y="300375"/>
                </a:cubicBezTo>
                <a:cubicBezTo>
                  <a:pt x="3122093" y="295263"/>
                  <a:pt x="3126237" y="291118"/>
                  <a:pt x="3131350" y="291118"/>
                </a:cubicBezTo>
                <a:close/>
                <a:moveTo>
                  <a:pt x="3103105" y="291118"/>
                </a:moveTo>
                <a:cubicBezTo>
                  <a:pt x="3108217" y="291118"/>
                  <a:pt x="3112362" y="295263"/>
                  <a:pt x="3112362" y="300375"/>
                </a:cubicBezTo>
                <a:cubicBezTo>
                  <a:pt x="3112362" y="305487"/>
                  <a:pt x="3108217" y="309632"/>
                  <a:pt x="3103105" y="309632"/>
                </a:cubicBezTo>
                <a:cubicBezTo>
                  <a:pt x="3097992" y="309632"/>
                  <a:pt x="3093848" y="305487"/>
                  <a:pt x="3093848" y="300375"/>
                </a:cubicBezTo>
                <a:cubicBezTo>
                  <a:pt x="3093848" y="295263"/>
                  <a:pt x="3097992" y="291118"/>
                  <a:pt x="3103105" y="291118"/>
                </a:cubicBezTo>
                <a:close/>
                <a:moveTo>
                  <a:pt x="3074858" y="291118"/>
                </a:moveTo>
                <a:cubicBezTo>
                  <a:pt x="3079971" y="291118"/>
                  <a:pt x="3084115" y="295263"/>
                  <a:pt x="3084115" y="300375"/>
                </a:cubicBezTo>
                <a:cubicBezTo>
                  <a:pt x="3084115" y="305487"/>
                  <a:pt x="3079971" y="309632"/>
                  <a:pt x="3074858" y="309632"/>
                </a:cubicBezTo>
                <a:cubicBezTo>
                  <a:pt x="3069746" y="309632"/>
                  <a:pt x="3065602" y="305487"/>
                  <a:pt x="3065602" y="300375"/>
                </a:cubicBezTo>
                <a:cubicBezTo>
                  <a:pt x="3065602" y="295263"/>
                  <a:pt x="3069746" y="291118"/>
                  <a:pt x="3074858" y="291118"/>
                </a:cubicBezTo>
                <a:close/>
                <a:moveTo>
                  <a:pt x="3046614" y="291118"/>
                </a:moveTo>
                <a:cubicBezTo>
                  <a:pt x="3051726" y="291118"/>
                  <a:pt x="3055870" y="295263"/>
                  <a:pt x="3055870" y="300375"/>
                </a:cubicBezTo>
                <a:cubicBezTo>
                  <a:pt x="3055870" y="305487"/>
                  <a:pt x="3051726" y="309632"/>
                  <a:pt x="3046614" y="309632"/>
                </a:cubicBezTo>
                <a:cubicBezTo>
                  <a:pt x="3041502" y="309632"/>
                  <a:pt x="3037357" y="305487"/>
                  <a:pt x="3037357" y="300375"/>
                </a:cubicBezTo>
                <a:cubicBezTo>
                  <a:pt x="3037357" y="295263"/>
                  <a:pt x="3041502" y="291118"/>
                  <a:pt x="3046614" y="291118"/>
                </a:cubicBezTo>
                <a:close/>
                <a:moveTo>
                  <a:pt x="3018368" y="291118"/>
                </a:moveTo>
                <a:cubicBezTo>
                  <a:pt x="3023480" y="291118"/>
                  <a:pt x="3027624" y="295263"/>
                  <a:pt x="3027624" y="300375"/>
                </a:cubicBezTo>
                <a:cubicBezTo>
                  <a:pt x="3027624" y="305487"/>
                  <a:pt x="3023480" y="309632"/>
                  <a:pt x="3018368" y="309632"/>
                </a:cubicBezTo>
                <a:cubicBezTo>
                  <a:pt x="3013255" y="309632"/>
                  <a:pt x="3009111" y="305487"/>
                  <a:pt x="3009111" y="300375"/>
                </a:cubicBezTo>
                <a:cubicBezTo>
                  <a:pt x="3009111" y="295263"/>
                  <a:pt x="3013255" y="291118"/>
                  <a:pt x="3018368" y="291118"/>
                </a:cubicBezTo>
                <a:close/>
                <a:moveTo>
                  <a:pt x="2990123" y="291118"/>
                </a:moveTo>
                <a:cubicBezTo>
                  <a:pt x="2995235" y="291118"/>
                  <a:pt x="2999380" y="295263"/>
                  <a:pt x="2999380" y="300375"/>
                </a:cubicBezTo>
                <a:cubicBezTo>
                  <a:pt x="2999380" y="305487"/>
                  <a:pt x="2995235" y="309632"/>
                  <a:pt x="2990123" y="309632"/>
                </a:cubicBezTo>
                <a:cubicBezTo>
                  <a:pt x="2985011" y="309632"/>
                  <a:pt x="2980866" y="305487"/>
                  <a:pt x="2980866" y="300375"/>
                </a:cubicBezTo>
                <a:cubicBezTo>
                  <a:pt x="2980866" y="295263"/>
                  <a:pt x="2985011" y="291118"/>
                  <a:pt x="2990123" y="291118"/>
                </a:cubicBezTo>
                <a:close/>
                <a:moveTo>
                  <a:pt x="2961877" y="291118"/>
                </a:moveTo>
                <a:cubicBezTo>
                  <a:pt x="2966989" y="291118"/>
                  <a:pt x="2971133" y="295263"/>
                  <a:pt x="2971133" y="300375"/>
                </a:cubicBezTo>
                <a:cubicBezTo>
                  <a:pt x="2971133" y="305487"/>
                  <a:pt x="2966989" y="309632"/>
                  <a:pt x="2961877" y="309632"/>
                </a:cubicBezTo>
                <a:cubicBezTo>
                  <a:pt x="2956764" y="309632"/>
                  <a:pt x="2952620" y="305487"/>
                  <a:pt x="2952620" y="300375"/>
                </a:cubicBezTo>
                <a:cubicBezTo>
                  <a:pt x="2952620" y="295263"/>
                  <a:pt x="2956764" y="291118"/>
                  <a:pt x="2961877" y="291118"/>
                </a:cubicBezTo>
                <a:close/>
                <a:moveTo>
                  <a:pt x="2933632" y="291118"/>
                </a:moveTo>
                <a:cubicBezTo>
                  <a:pt x="2938744" y="291118"/>
                  <a:pt x="2942889" y="295263"/>
                  <a:pt x="2942889" y="300375"/>
                </a:cubicBezTo>
                <a:cubicBezTo>
                  <a:pt x="2942889" y="305487"/>
                  <a:pt x="2938744" y="309632"/>
                  <a:pt x="2933632" y="309632"/>
                </a:cubicBezTo>
                <a:cubicBezTo>
                  <a:pt x="2928520" y="309632"/>
                  <a:pt x="2924375" y="305487"/>
                  <a:pt x="2924375" y="300375"/>
                </a:cubicBezTo>
                <a:cubicBezTo>
                  <a:pt x="2924375" y="295263"/>
                  <a:pt x="2928520" y="291118"/>
                  <a:pt x="2933632" y="291118"/>
                </a:cubicBezTo>
                <a:close/>
                <a:moveTo>
                  <a:pt x="2905386" y="291118"/>
                </a:moveTo>
                <a:cubicBezTo>
                  <a:pt x="2910498" y="291118"/>
                  <a:pt x="2914642" y="295263"/>
                  <a:pt x="2914642" y="300375"/>
                </a:cubicBezTo>
                <a:cubicBezTo>
                  <a:pt x="2914642" y="305487"/>
                  <a:pt x="2910498" y="309632"/>
                  <a:pt x="2905386" y="309632"/>
                </a:cubicBezTo>
                <a:cubicBezTo>
                  <a:pt x="2900273" y="309632"/>
                  <a:pt x="2896129" y="305487"/>
                  <a:pt x="2896129" y="300375"/>
                </a:cubicBezTo>
                <a:cubicBezTo>
                  <a:pt x="2896129" y="295263"/>
                  <a:pt x="2900273" y="291118"/>
                  <a:pt x="2905386" y="291118"/>
                </a:cubicBezTo>
                <a:close/>
                <a:moveTo>
                  <a:pt x="2877141" y="291118"/>
                </a:moveTo>
                <a:cubicBezTo>
                  <a:pt x="2882253" y="291118"/>
                  <a:pt x="2886398" y="295263"/>
                  <a:pt x="2886398" y="300375"/>
                </a:cubicBezTo>
                <a:cubicBezTo>
                  <a:pt x="2886398" y="305487"/>
                  <a:pt x="2882253" y="309632"/>
                  <a:pt x="2877141" y="309632"/>
                </a:cubicBezTo>
                <a:cubicBezTo>
                  <a:pt x="2872029" y="309632"/>
                  <a:pt x="2867884" y="305487"/>
                  <a:pt x="2867884" y="300375"/>
                </a:cubicBezTo>
                <a:cubicBezTo>
                  <a:pt x="2867884" y="295263"/>
                  <a:pt x="2872029" y="291118"/>
                  <a:pt x="2877141" y="291118"/>
                </a:cubicBezTo>
                <a:close/>
                <a:moveTo>
                  <a:pt x="2848895" y="291118"/>
                </a:moveTo>
                <a:cubicBezTo>
                  <a:pt x="2854007" y="291118"/>
                  <a:pt x="2858151" y="295263"/>
                  <a:pt x="2858151" y="300375"/>
                </a:cubicBezTo>
                <a:cubicBezTo>
                  <a:pt x="2858151" y="305487"/>
                  <a:pt x="2854007" y="309632"/>
                  <a:pt x="2848895" y="309632"/>
                </a:cubicBezTo>
                <a:cubicBezTo>
                  <a:pt x="2843782" y="309632"/>
                  <a:pt x="2839638" y="305487"/>
                  <a:pt x="2839638" y="300375"/>
                </a:cubicBezTo>
                <a:cubicBezTo>
                  <a:pt x="2839638" y="295263"/>
                  <a:pt x="2843782" y="291118"/>
                  <a:pt x="2848895" y="291118"/>
                </a:cubicBezTo>
                <a:close/>
                <a:moveTo>
                  <a:pt x="2820650" y="291118"/>
                </a:moveTo>
                <a:cubicBezTo>
                  <a:pt x="2825762" y="291118"/>
                  <a:pt x="2829907" y="295263"/>
                  <a:pt x="2829907" y="300375"/>
                </a:cubicBezTo>
                <a:cubicBezTo>
                  <a:pt x="2829907" y="305487"/>
                  <a:pt x="2825762" y="309632"/>
                  <a:pt x="2820650" y="309632"/>
                </a:cubicBezTo>
                <a:cubicBezTo>
                  <a:pt x="2815538" y="309632"/>
                  <a:pt x="2811393" y="305487"/>
                  <a:pt x="2811393" y="300375"/>
                </a:cubicBezTo>
                <a:cubicBezTo>
                  <a:pt x="2811393" y="295263"/>
                  <a:pt x="2815538" y="291118"/>
                  <a:pt x="2820650" y="291118"/>
                </a:cubicBezTo>
                <a:close/>
                <a:moveTo>
                  <a:pt x="2792404" y="291118"/>
                </a:moveTo>
                <a:cubicBezTo>
                  <a:pt x="2797516" y="291118"/>
                  <a:pt x="2801660" y="295263"/>
                  <a:pt x="2801660" y="300375"/>
                </a:cubicBezTo>
                <a:cubicBezTo>
                  <a:pt x="2801660" y="305487"/>
                  <a:pt x="2797516" y="309632"/>
                  <a:pt x="2792404" y="309632"/>
                </a:cubicBezTo>
                <a:cubicBezTo>
                  <a:pt x="2787291" y="309632"/>
                  <a:pt x="2783147" y="305487"/>
                  <a:pt x="2783147" y="300375"/>
                </a:cubicBezTo>
                <a:cubicBezTo>
                  <a:pt x="2783147" y="295263"/>
                  <a:pt x="2787291" y="291118"/>
                  <a:pt x="2792404" y="291118"/>
                </a:cubicBezTo>
                <a:close/>
                <a:moveTo>
                  <a:pt x="2764159" y="291118"/>
                </a:moveTo>
                <a:cubicBezTo>
                  <a:pt x="2769272" y="291118"/>
                  <a:pt x="2773416" y="295263"/>
                  <a:pt x="2773416" y="300375"/>
                </a:cubicBezTo>
                <a:cubicBezTo>
                  <a:pt x="2773416" y="305487"/>
                  <a:pt x="2769272" y="309632"/>
                  <a:pt x="2764159" y="309632"/>
                </a:cubicBezTo>
                <a:cubicBezTo>
                  <a:pt x="2759047" y="309632"/>
                  <a:pt x="2754902" y="305487"/>
                  <a:pt x="2754902" y="300375"/>
                </a:cubicBezTo>
                <a:cubicBezTo>
                  <a:pt x="2754902" y="295263"/>
                  <a:pt x="2759047" y="291118"/>
                  <a:pt x="2764159" y="291118"/>
                </a:cubicBezTo>
                <a:close/>
                <a:moveTo>
                  <a:pt x="2735913" y="291118"/>
                </a:moveTo>
                <a:cubicBezTo>
                  <a:pt x="2741025" y="291118"/>
                  <a:pt x="2745169" y="295263"/>
                  <a:pt x="2745169" y="300375"/>
                </a:cubicBezTo>
                <a:cubicBezTo>
                  <a:pt x="2745169" y="305487"/>
                  <a:pt x="2741025" y="309632"/>
                  <a:pt x="2735913" y="309632"/>
                </a:cubicBezTo>
                <a:cubicBezTo>
                  <a:pt x="2730800" y="309632"/>
                  <a:pt x="2726656" y="305487"/>
                  <a:pt x="2726656" y="300375"/>
                </a:cubicBezTo>
                <a:cubicBezTo>
                  <a:pt x="2726656" y="295263"/>
                  <a:pt x="2730800" y="291118"/>
                  <a:pt x="2735913" y="291118"/>
                </a:cubicBezTo>
                <a:close/>
                <a:moveTo>
                  <a:pt x="2707668" y="291118"/>
                </a:moveTo>
                <a:cubicBezTo>
                  <a:pt x="2712780" y="291118"/>
                  <a:pt x="2716925" y="295263"/>
                  <a:pt x="2716925" y="300375"/>
                </a:cubicBezTo>
                <a:cubicBezTo>
                  <a:pt x="2716925" y="305487"/>
                  <a:pt x="2712780" y="309632"/>
                  <a:pt x="2707668" y="309632"/>
                </a:cubicBezTo>
                <a:cubicBezTo>
                  <a:pt x="2702556" y="309632"/>
                  <a:pt x="2698411" y="305487"/>
                  <a:pt x="2698411" y="300375"/>
                </a:cubicBezTo>
                <a:cubicBezTo>
                  <a:pt x="2698411" y="295263"/>
                  <a:pt x="2702556" y="291118"/>
                  <a:pt x="2707668" y="291118"/>
                </a:cubicBezTo>
                <a:close/>
                <a:moveTo>
                  <a:pt x="2679422" y="291118"/>
                </a:moveTo>
                <a:cubicBezTo>
                  <a:pt x="2684534" y="291118"/>
                  <a:pt x="2688678" y="295263"/>
                  <a:pt x="2688678" y="300375"/>
                </a:cubicBezTo>
                <a:cubicBezTo>
                  <a:pt x="2688678" y="305487"/>
                  <a:pt x="2684534" y="309632"/>
                  <a:pt x="2679422" y="309632"/>
                </a:cubicBezTo>
                <a:cubicBezTo>
                  <a:pt x="2674309" y="309632"/>
                  <a:pt x="2670165" y="305487"/>
                  <a:pt x="2670165" y="300375"/>
                </a:cubicBezTo>
                <a:cubicBezTo>
                  <a:pt x="2670165" y="295263"/>
                  <a:pt x="2674309" y="291118"/>
                  <a:pt x="2679422" y="291118"/>
                </a:cubicBezTo>
                <a:close/>
                <a:moveTo>
                  <a:pt x="2651177" y="291118"/>
                </a:moveTo>
                <a:cubicBezTo>
                  <a:pt x="2656289" y="291118"/>
                  <a:pt x="2660434" y="295263"/>
                  <a:pt x="2660434" y="300375"/>
                </a:cubicBezTo>
                <a:cubicBezTo>
                  <a:pt x="2660434" y="305487"/>
                  <a:pt x="2656289" y="309632"/>
                  <a:pt x="2651177" y="309632"/>
                </a:cubicBezTo>
                <a:cubicBezTo>
                  <a:pt x="2646065" y="309632"/>
                  <a:pt x="2641920" y="305487"/>
                  <a:pt x="2641920" y="300375"/>
                </a:cubicBezTo>
                <a:cubicBezTo>
                  <a:pt x="2641920" y="295263"/>
                  <a:pt x="2646065" y="291118"/>
                  <a:pt x="2651177" y="291118"/>
                </a:cubicBezTo>
                <a:close/>
                <a:moveTo>
                  <a:pt x="2622931" y="291118"/>
                </a:moveTo>
                <a:cubicBezTo>
                  <a:pt x="2628043" y="291118"/>
                  <a:pt x="2632188" y="295263"/>
                  <a:pt x="2632188" y="300375"/>
                </a:cubicBezTo>
                <a:cubicBezTo>
                  <a:pt x="2632188" y="305487"/>
                  <a:pt x="2628043" y="309632"/>
                  <a:pt x="2622931" y="309632"/>
                </a:cubicBezTo>
                <a:cubicBezTo>
                  <a:pt x="2617818" y="309632"/>
                  <a:pt x="2613674" y="305487"/>
                  <a:pt x="2613674" y="300375"/>
                </a:cubicBezTo>
                <a:cubicBezTo>
                  <a:pt x="2613674" y="295263"/>
                  <a:pt x="2617818" y="291118"/>
                  <a:pt x="2622931" y="291118"/>
                </a:cubicBezTo>
                <a:close/>
                <a:moveTo>
                  <a:pt x="2594686" y="291118"/>
                </a:moveTo>
                <a:cubicBezTo>
                  <a:pt x="2599799" y="291118"/>
                  <a:pt x="2603943" y="295263"/>
                  <a:pt x="2603943" y="300375"/>
                </a:cubicBezTo>
                <a:cubicBezTo>
                  <a:pt x="2603943" y="305487"/>
                  <a:pt x="2599799" y="309632"/>
                  <a:pt x="2594686" y="309632"/>
                </a:cubicBezTo>
                <a:cubicBezTo>
                  <a:pt x="2589574" y="309632"/>
                  <a:pt x="2585429" y="305487"/>
                  <a:pt x="2585429" y="300375"/>
                </a:cubicBezTo>
                <a:cubicBezTo>
                  <a:pt x="2585429" y="295263"/>
                  <a:pt x="2589574" y="291118"/>
                  <a:pt x="2594686" y="291118"/>
                </a:cubicBezTo>
                <a:close/>
                <a:moveTo>
                  <a:pt x="2566440" y="291118"/>
                </a:moveTo>
                <a:cubicBezTo>
                  <a:pt x="2571552" y="291118"/>
                  <a:pt x="2575696" y="295263"/>
                  <a:pt x="2575696" y="300375"/>
                </a:cubicBezTo>
                <a:cubicBezTo>
                  <a:pt x="2575696" y="305487"/>
                  <a:pt x="2571552" y="309632"/>
                  <a:pt x="2566440" y="309632"/>
                </a:cubicBezTo>
                <a:cubicBezTo>
                  <a:pt x="2561327" y="309632"/>
                  <a:pt x="2557183" y="305487"/>
                  <a:pt x="2557183" y="300375"/>
                </a:cubicBezTo>
                <a:cubicBezTo>
                  <a:pt x="2557183" y="295263"/>
                  <a:pt x="2561327" y="291118"/>
                  <a:pt x="2566440" y="291118"/>
                </a:cubicBezTo>
                <a:close/>
                <a:moveTo>
                  <a:pt x="2538195" y="291118"/>
                </a:moveTo>
                <a:cubicBezTo>
                  <a:pt x="2543308" y="291118"/>
                  <a:pt x="2547452" y="295263"/>
                  <a:pt x="2547452" y="300375"/>
                </a:cubicBezTo>
                <a:cubicBezTo>
                  <a:pt x="2547452" y="305487"/>
                  <a:pt x="2543308" y="309632"/>
                  <a:pt x="2538195" y="309632"/>
                </a:cubicBezTo>
                <a:cubicBezTo>
                  <a:pt x="2533083" y="309632"/>
                  <a:pt x="2528938" y="305487"/>
                  <a:pt x="2528938" y="300375"/>
                </a:cubicBezTo>
                <a:cubicBezTo>
                  <a:pt x="2528938" y="295263"/>
                  <a:pt x="2533083" y="291118"/>
                  <a:pt x="2538195" y="291118"/>
                </a:cubicBezTo>
                <a:close/>
                <a:moveTo>
                  <a:pt x="2509949" y="291118"/>
                </a:moveTo>
                <a:cubicBezTo>
                  <a:pt x="2515061" y="291118"/>
                  <a:pt x="2519206" y="295263"/>
                  <a:pt x="2519206" y="300375"/>
                </a:cubicBezTo>
                <a:cubicBezTo>
                  <a:pt x="2519206" y="305487"/>
                  <a:pt x="2515061" y="309632"/>
                  <a:pt x="2509949" y="309632"/>
                </a:cubicBezTo>
                <a:cubicBezTo>
                  <a:pt x="2504836" y="309632"/>
                  <a:pt x="2500692" y="305487"/>
                  <a:pt x="2500692" y="300375"/>
                </a:cubicBezTo>
                <a:cubicBezTo>
                  <a:pt x="2500692" y="295263"/>
                  <a:pt x="2504836" y="291118"/>
                  <a:pt x="2509949" y="291118"/>
                </a:cubicBezTo>
                <a:close/>
                <a:moveTo>
                  <a:pt x="2481704" y="291118"/>
                </a:moveTo>
                <a:cubicBezTo>
                  <a:pt x="2486816" y="291118"/>
                  <a:pt x="2490961" y="295263"/>
                  <a:pt x="2490961" y="300375"/>
                </a:cubicBezTo>
                <a:cubicBezTo>
                  <a:pt x="2490961" y="305487"/>
                  <a:pt x="2486816" y="309632"/>
                  <a:pt x="2481704" y="309632"/>
                </a:cubicBezTo>
                <a:cubicBezTo>
                  <a:pt x="2476592" y="309632"/>
                  <a:pt x="2472448" y="305487"/>
                  <a:pt x="2472448" y="300375"/>
                </a:cubicBezTo>
                <a:cubicBezTo>
                  <a:pt x="2472448" y="295263"/>
                  <a:pt x="2476592" y="291118"/>
                  <a:pt x="2481704" y="291118"/>
                </a:cubicBezTo>
                <a:close/>
                <a:moveTo>
                  <a:pt x="2453458" y="291118"/>
                </a:moveTo>
                <a:cubicBezTo>
                  <a:pt x="2458570" y="291118"/>
                  <a:pt x="2462714" y="295263"/>
                  <a:pt x="2462714" y="300375"/>
                </a:cubicBezTo>
                <a:cubicBezTo>
                  <a:pt x="2462714" y="305487"/>
                  <a:pt x="2458570" y="309632"/>
                  <a:pt x="2453458" y="309632"/>
                </a:cubicBezTo>
                <a:cubicBezTo>
                  <a:pt x="2448345" y="309632"/>
                  <a:pt x="2444201" y="305487"/>
                  <a:pt x="2444201" y="300375"/>
                </a:cubicBezTo>
                <a:cubicBezTo>
                  <a:pt x="2444201" y="295263"/>
                  <a:pt x="2448345" y="291118"/>
                  <a:pt x="2453458" y="291118"/>
                </a:cubicBezTo>
                <a:close/>
                <a:moveTo>
                  <a:pt x="2425212" y="291118"/>
                </a:moveTo>
                <a:cubicBezTo>
                  <a:pt x="2430324" y="291118"/>
                  <a:pt x="2434468" y="295263"/>
                  <a:pt x="2434468" y="300375"/>
                </a:cubicBezTo>
                <a:cubicBezTo>
                  <a:pt x="2434468" y="305487"/>
                  <a:pt x="2430324" y="309632"/>
                  <a:pt x="2425212" y="309632"/>
                </a:cubicBezTo>
                <a:cubicBezTo>
                  <a:pt x="2420099" y="309632"/>
                  <a:pt x="2415955" y="305487"/>
                  <a:pt x="2415955" y="300375"/>
                </a:cubicBezTo>
                <a:cubicBezTo>
                  <a:pt x="2415955" y="295263"/>
                  <a:pt x="2420099" y="291118"/>
                  <a:pt x="2425212" y="291118"/>
                </a:cubicBezTo>
                <a:close/>
                <a:moveTo>
                  <a:pt x="2396967" y="291118"/>
                </a:moveTo>
                <a:cubicBezTo>
                  <a:pt x="2402079" y="291118"/>
                  <a:pt x="2406224" y="295263"/>
                  <a:pt x="2406224" y="300375"/>
                </a:cubicBezTo>
                <a:cubicBezTo>
                  <a:pt x="2406224" y="305487"/>
                  <a:pt x="2402079" y="309632"/>
                  <a:pt x="2396967" y="309632"/>
                </a:cubicBezTo>
                <a:cubicBezTo>
                  <a:pt x="2391855" y="309632"/>
                  <a:pt x="2387710" y="305487"/>
                  <a:pt x="2387710" y="300375"/>
                </a:cubicBezTo>
                <a:cubicBezTo>
                  <a:pt x="2387710" y="295263"/>
                  <a:pt x="2391855" y="291118"/>
                  <a:pt x="2396967" y="291118"/>
                </a:cubicBezTo>
                <a:close/>
                <a:moveTo>
                  <a:pt x="2368721" y="291118"/>
                </a:moveTo>
                <a:cubicBezTo>
                  <a:pt x="2373833" y="291118"/>
                  <a:pt x="2377977" y="295263"/>
                  <a:pt x="2377977" y="300375"/>
                </a:cubicBezTo>
                <a:cubicBezTo>
                  <a:pt x="2377977" y="305487"/>
                  <a:pt x="2373833" y="309632"/>
                  <a:pt x="2368721" y="309632"/>
                </a:cubicBezTo>
                <a:cubicBezTo>
                  <a:pt x="2363608" y="309632"/>
                  <a:pt x="2359464" y="305487"/>
                  <a:pt x="2359464" y="300375"/>
                </a:cubicBezTo>
                <a:cubicBezTo>
                  <a:pt x="2359464" y="295263"/>
                  <a:pt x="2363608" y="291118"/>
                  <a:pt x="2368721" y="291118"/>
                </a:cubicBezTo>
                <a:close/>
                <a:moveTo>
                  <a:pt x="2340476" y="291118"/>
                </a:moveTo>
                <a:cubicBezTo>
                  <a:pt x="2345588" y="291118"/>
                  <a:pt x="2349733" y="295263"/>
                  <a:pt x="2349733" y="300375"/>
                </a:cubicBezTo>
                <a:cubicBezTo>
                  <a:pt x="2349733" y="305487"/>
                  <a:pt x="2345588" y="309632"/>
                  <a:pt x="2340476" y="309632"/>
                </a:cubicBezTo>
                <a:cubicBezTo>
                  <a:pt x="2335364" y="309632"/>
                  <a:pt x="2331219" y="305487"/>
                  <a:pt x="2331219" y="300375"/>
                </a:cubicBezTo>
                <a:cubicBezTo>
                  <a:pt x="2331219" y="295263"/>
                  <a:pt x="2335364" y="291118"/>
                  <a:pt x="2340476" y="291118"/>
                </a:cubicBezTo>
                <a:close/>
                <a:moveTo>
                  <a:pt x="2312230" y="291118"/>
                </a:moveTo>
                <a:cubicBezTo>
                  <a:pt x="2317342" y="291118"/>
                  <a:pt x="2321486" y="295263"/>
                  <a:pt x="2321486" y="300375"/>
                </a:cubicBezTo>
                <a:cubicBezTo>
                  <a:pt x="2321486" y="305487"/>
                  <a:pt x="2317342" y="309632"/>
                  <a:pt x="2312230" y="309632"/>
                </a:cubicBezTo>
                <a:cubicBezTo>
                  <a:pt x="2307117" y="309632"/>
                  <a:pt x="2302973" y="305487"/>
                  <a:pt x="2302973" y="300375"/>
                </a:cubicBezTo>
                <a:cubicBezTo>
                  <a:pt x="2302973" y="295263"/>
                  <a:pt x="2307117" y="291118"/>
                  <a:pt x="2312230" y="291118"/>
                </a:cubicBezTo>
                <a:close/>
                <a:moveTo>
                  <a:pt x="2283985" y="291118"/>
                </a:moveTo>
                <a:cubicBezTo>
                  <a:pt x="2289097" y="291118"/>
                  <a:pt x="2293242" y="295263"/>
                  <a:pt x="2293242" y="300375"/>
                </a:cubicBezTo>
                <a:cubicBezTo>
                  <a:pt x="2293242" y="305487"/>
                  <a:pt x="2289097" y="309632"/>
                  <a:pt x="2283985" y="309632"/>
                </a:cubicBezTo>
                <a:cubicBezTo>
                  <a:pt x="2278873" y="309632"/>
                  <a:pt x="2274728" y="305487"/>
                  <a:pt x="2274728" y="300375"/>
                </a:cubicBezTo>
                <a:cubicBezTo>
                  <a:pt x="2274728" y="295263"/>
                  <a:pt x="2278873" y="291118"/>
                  <a:pt x="2283985" y="291118"/>
                </a:cubicBezTo>
                <a:close/>
                <a:moveTo>
                  <a:pt x="2255739" y="291118"/>
                </a:moveTo>
                <a:cubicBezTo>
                  <a:pt x="2260851" y="291118"/>
                  <a:pt x="2264995" y="295263"/>
                  <a:pt x="2264995" y="300375"/>
                </a:cubicBezTo>
                <a:cubicBezTo>
                  <a:pt x="2264995" y="305487"/>
                  <a:pt x="2260851" y="309632"/>
                  <a:pt x="2255739" y="309632"/>
                </a:cubicBezTo>
                <a:cubicBezTo>
                  <a:pt x="2250626" y="309632"/>
                  <a:pt x="2246482" y="305487"/>
                  <a:pt x="2246482" y="300375"/>
                </a:cubicBezTo>
                <a:cubicBezTo>
                  <a:pt x="2246482" y="295263"/>
                  <a:pt x="2250626" y="291118"/>
                  <a:pt x="2255739" y="291118"/>
                </a:cubicBezTo>
                <a:close/>
                <a:moveTo>
                  <a:pt x="2227494" y="291118"/>
                </a:moveTo>
                <a:cubicBezTo>
                  <a:pt x="2232606" y="291118"/>
                  <a:pt x="2236751" y="295263"/>
                  <a:pt x="2236751" y="300375"/>
                </a:cubicBezTo>
                <a:cubicBezTo>
                  <a:pt x="2236751" y="305487"/>
                  <a:pt x="2232606" y="309632"/>
                  <a:pt x="2227494" y="309632"/>
                </a:cubicBezTo>
                <a:cubicBezTo>
                  <a:pt x="2222382" y="309632"/>
                  <a:pt x="2218237" y="305487"/>
                  <a:pt x="2218237" y="300375"/>
                </a:cubicBezTo>
                <a:cubicBezTo>
                  <a:pt x="2218237" y="295263"/>
                  <a:pt x="2222382" y="291118"/>
                  <a:pt x="2227494" y="291118"/>
                </a:cubicBezTo>
                <a:close/>
                <a:moveTo>
                  <a:pt x="2199248" y="291118"/>
                </a:moveTo>
                <a:cubicBezTo>
                  <a:pt x="2204360" y="291118"/>
                  <a:pt x="2208504" y="295263"/>
                  <a:pt x="2208504" y="300375"/>
                </a:cubicBezTo>
                <a:cubicBezTo>
                  <a:pt x="2208504" y="305487"/>
                  <a:pt x="2204360" y="309632"/>
                  <a:pt x="2199248" y="309632"/>
                </a:cubicBezTo>
                <a:cubicBezTo>
                  <a:pt x="2194135" y="309632"/>
                  <a:pt x="2189991" y="305487"/>
                  <a:pt x="2189991" y="300375"/>
                </a:cubicBezTo>
                <a:cubicBezTo>
                  <a:pt x="2189991" y="295263"/>
                  <a:pt x="2194135" y="291118"/>
                  <a:pt x="2199248" y="291118"/>
                </a:cubicBezTo>
                <a:close/>
                <a:moveTo>
                  <a:pt x="2171003" y="291118"/>
                </a:moveTo>
                <a:cubicBezTo>
                  <a:pt x="2176116" y="291118"/>
                  <a:pt x="2180260" y="295263"/>
                  <a:pt x="2180260" y="300375"/>
                </a:cubicBezTo>
                <a:cubicBezTo>
                  <a:pt x="2180260" y="305487"/>
                  <a:pt x="2176116" y="309632"/>
                  <a:pt x="2171003" y="309632"/>
                </a:cubicBezTo>
                <a:cubicBezTo>
                  <a:pt x="2165891" y="309632"/>
                  <a:pt x="2161746" y="305487"/>
                  <a:pt x="2161746" y="300375"/>
                </a:cubicBezTo>
                <a:cubicBezTo>
                  <a:pt x="2161746" y="295263"/>
                  <a:pt x="2165891" y="291118"/>
                  <a:pt x="2171003" y="291118"/>
                </a:cubicBezTo>
                <a:close/>
                <a:moveTo>
                  <a:pt x="2142757" y="291118"/>
                </a:moveTo>
                <a:cubicBezTo>
                  <a:pt x="2147869" y="291118"/>
                  <a:pt x="2152013" y="295263"/>
                  <a:pt x="2152013" y="300375"/>
                </a:cubicBezTo>
                <a:cubicBezTo>
                  <a:pt x="2152013" y="305487"/>
                  <a:pt x="2147869" y="309632"/>
                  <a:pt x="2142757" y="309632"/>
                </a:cubicBezTo>
                <a:cubicBezTo>
                  <a:pt x="2137644" y="309632"/>
                  <a:pt x="2133500" y="305487"/>
                  <a:pt x="2133500" y="300375"/>
                </a:cubicBezTo>
                <a:cubicBezTo>
                  <a:pt x="2133500" y="295263"/>
                  <a:pt x="2137644" y="291118"/>
                  <a:pt x="2142757" y="291118"/>
                </a:cubicBezTo>
                <a:close/>
                <a:moveTo>
                  <a:pt x="2114512" y="291118"/>
                </a:moveTo>
                <a:cubicBezTo>
                  <a:pt x="2119625" y="291118"/>
                  <a:pt x="2123769" y="295263"/>
                  <a:pt x="2123769" y="300375"/>
                </a:cubicBezTo>
                <a:cubicBezTo>
                  <a:pt x="2123769" y="305487"/>
                  <a:pt x="2119625" y="309632"/>
                  <a:pt x="2114512" y="309632"/>
                </a:cubicBezTo>
                <a:cubicBezTo>
                  <a:pt x="2109400" y="309632"/>
                  <a:pt x="2105255" y="305487"/>
                  <a:pt x="2105255" y="300375"/>
                </a:cubicBezTo>
                <a:cubicBezTo>
                  <a:pt x="2105255" y="295263"/>
                  <a:pt x="2109400" y="291118"/>
                  <a:pt x="2114512" y="291118"/>
                </a:cubicBezTo>
                <a:close/>
                <a:moveTo>
                  <a:pt x="2086266" y="291118"/>
                </a:moveTo>
                <a:cubicBezTo>
                  <a:pt x="2091378" y="291118"/>
                  <a:pt x="2095522" y="295263"/>
                  <a:pt x="2095522" y="300375"/>
                </a:cubicBezTo>
                <a:cubicBezTo>
                  <a:pt x="2095522" y="305487"/>
                  <a:pt x="2091378" y="309632"/>
                  <a:pt x="2086266" y="309632"/>
                </a:cubicBezTo>
                <a:cubicBezTo>
                  <a:pt x="2081153" y="309632"/>
                  <a:pt x="2077009" y="305487"/>
                  <a:pt x="2077009" y="300375"/>
                </a:cubicBezTo>
                <a:cubicBezTo>
                  <a:pt x="2077009" y="295263"/>
                  <a:pt x="2081153" y="291118"/>
                  <a:pt x="2086266" y="291118"/>
                </a:cubicBezTo>
                <a:close/>
                <a:moveTo>
                  <a:pt x="2058021" y="291118"/>
                </a:moveTo>
                <a:cubicBezTo>
                  <a:pt x="2063134" y="291118"/>
                  <a:pt x="2067278" y="295263"/>
                  <a:pt x="2067278" y="300375"/>
                </a:cubicBezTo>
                <a:cubicBezTo>
                  <a:pt x="2067278" y="305487"/>
                  <a:pt x="2063134" y="309632"/>
                  <a:pt x="2058021" y="309632"/>
                </a:cubicBezTo>
                <a:cubicBezTo>
                  <a:pt x="2052909" y="309632"/>
                  <a:pt x="2048764" y="305487"/>
                  <a:pt x="2048764" y="300375"/>
                </a:cubicBezTo>
                <a:cubicBezTo>
                  <a:pt x="2048764" y="295263"/>
                  <a:pt x="2052909" y="291118"/>
                  <a:pt x="2058021" y="291118"/>
                </a:cubicBezTo>
                <a:close/>
                <a:moveTo>
                  <a:pt x="2029775" y="291118"/>
                </a:moveTo>
                <a:cubicBezTo>
                  <a:pt x="2034887" y="291118"/>
                  <a:pt x="2039031" y="295263"/>
                  <a:pt x="2039031" y="300375"/>
                </a:cubicBezTo>
                <a:cubicBezTo>
                  <a:pt x="2039031" y="305487"/>
                  <a:pt x="2034887" y="309632"/>
                  <a:pt x="2029775" y="309632"/>
                </a:cubicBezTo>
                <a:cubicBezTo>
                  <a:pt x="2024662" y="309632"/>
                  <a:pt x="2020518" y="305487"/>
                  <a:pt x="2020518" y="300375"/>
                </a:cubicBezTo>
                <a:cubicBezTo>
                  <a:pt x="2020518" y="295263"/>
                  <a:pt x="2024662" y="291118"/>
                  <a:pt x="2029775" y="291118"/>
                </a:cubicBezTo>
                <a:close/>
                <a:moveTo>
                  <a:pt x="2001530" y="291118"/>
                </a:moveTo>
                <a:cubicBezTo>
                  <a:pt x="2006642" y="291118"/>
                  <a:pt x="2010787" y="295263"/>
                  <a:pt x="2010787" y="300375"/>
                </a:cubicBezTo>
                <a:cubicBezTo>
                  <a:pt x="2010787" y="305487"/>
                  <a:pt x="2006643" y="309632"/>
                  <a:pt x="2001530" y="309632"/>
                </a:cubicBezTo>
                <a:cubicBezTo>
                  <a:pt x="1996418" y="309632"/>
                  <a:pt x="1992273" y="305487"/>
                  <a:pt x="1992273" y="300375"/>
                </a:cubicBezTo>
                <a:cubicBezTo>
                  <a:pt x="1992273" y="295263"/>
                  <a:pt x="1996418" y="291118"/>
                  <a:pt x="2001530" y="291118"/>
                </a:cubicBezTo>
                <a:close/>
                <a:moveTo>
                  <a:pt x="1973284" y="291118"/>
                </a:moveTo>
                <a:cubicBezTo>
                  <a:pt x="1978396" y="291118"/>
                  <a:pt x="1982541" y="295263"/>
                  <a:pt x="1982541" y="300375"/>
                </a:cubicBezTo>
                <a:cubicBezTo>
                  <a:pt x="1982541" y="305487"/>
                  <a:pt x="1978396" y="309632"/>
                  <a:pt x="1973284" y="309632"/>
                </a:cubicBezTo>
                <a:cubicBezTo>
                  <a:pt x="1968172" y="309632"/>
                  <a:pt x="1964027" y="305487"/>
                  <a:pt x="1964027" y="300375"/>
                </a:cubicBezTo>
                <a:cubicBezTo>
                  <a:pt x="1964027" y="295263"/>
                  <a:pt x="1968172" y="291118"/>
                  <a:pt x="1973284" y="291118"/>
                </a:cubicBezTo>
                <a:close/>
                <a:moveTo>
                  <a:pt x="1945039" y="291118"/>
                </a:moveTo>
                <a:cubicBezTo>
                  <a:pt x="1950152" y="291118"/>
                  <a:pt x="1954296" y="295263"/>
                  <a:pt x="1954296" y="300375"/>
                </a:cubicBezTo>
                <a:cubicBezTo>
                  <a:pt x="1954296" y="305487"/>
                  <a:pt x="1950152" y="309632"/>
                  <a:pt x="1945039" y="309632"/>
                </a:cubicBezTo>
                <a:cubicBezTo>
                  <a:pt x="1939927" y="309632"/>
                  <a:pt x="1935783" y="305487"/>
                  <a:pt x="1935783" y="300375"/>
                </a:cubicBezTo>
                <a:cubicBezTo>
                  <a:pt x="1935783" y="295263"/>
                  <a:pt x="1939927" y="291118"/>
                  <a:pt x="1945039" y="291118"/>
                </a:cubicBezTo>
                <a:close/>
                <a:moveTo>
                  <a:pt x="1916793" y="291118"/>
                </a:moveTo>
                <a:cubicBezTo>
                  <a:pt x="1921905" y="291118"/>
                  <a:pt x="1926050" y="295263"/>
                  <a:pt x="1926050" y="300375"/>
                </a:cubicBezTo>
                <a:cubicBezTo>
                  <a:pt x="1926050" y="305487"/>
                  <a:pt x="1921905" y="309632"/>
                  <a:pt x="1916793" y="309632"/>
                </a:cubicBezTo>
                <a:cubicBezTo>
                  <a:pt x="1911680" y="309632"/>
                  <a:pt x="1907536" y="305487"/>
                  <a:pt x="1907536" y="300375"/>
                </a:cubicBezTo>
                <a:cubicBezTo>
                  <a:pt x="1907536" y="295263"/>
                  <a:pt x="1911680" y="291118"/>
                  <a:pt x="1916793" y="291118"/>
                </a:cubicBezTo>
                <a:close/>
                <a:moveTo>
                  <a:pt x="1888548" y="291118"/>
                </a:moveTo>
                <a:cubicBezTo>
                  <a:pt x="1893661" y="291118"/>
                  <a:pt x="1897805" y="295263"/>
                  <a:pt x="1897805" y="300375"/>
                </a:cubicBezTo>
                <a:cubicBezTo>
                  <a:pt x="1897805" y="305487"/>
                  <a:pt x="1893661" y="309632"/>
                  <a:pt x="1888548" y="309632"/>
                </a:cubicBezTo>
                <a:cubicBezTo>
                  <a:pt x="1883436" y="309632"/>
                  <a:pt x="1879291" y="305487"/>
                  <a:pt x="1879291" y="300375"/>
                </a:cubicBezTo>
                <a:cubicBezTo>
                  <a:pt x="1879291" y="295263"/>
                  <a:pt x="1883436" y="291118"/>
                  <a:pt x="1888548" y="291118"/>
                </a:cubicBezTo>
                <a:close/>
                <a:moveTo>
                  <a:pt x="1860302" y="291118"/>
                </a:moveTo>
                <a:cubicBezTo>
                  <a:pt x="1865414" y="291118"/>
                  <a:pt x="1869559" y="295263"/>
                  <a:pt x="1869559" y="300375"/>
                </a:cubicBezTo>
                <a:cubicBezTo>
                  <a:pt x="1869559" y="305487"/>
                  <a:pt x="1865414" y="309632"/>
                  <a:pt x="1860302" y="309632"/>
                </a:cubicBezTo>
                <a:cubicBezTo>
                  <a:pt x="1855190" y="309632"/>
                  <a:pt x="1851045" y="305487"/>
                  <a:pt x="1851045" y="300375"/>
                </a:cubicBezTo>
                <a:cubicBezTo>
                  <a:pt x="1851045" y="295263"/>
                  <a:pt x="1855190" y="291118"/>
                  <a:pt x="1860302" y="291118"/>
                </a:cubicBezTo>
                <a:close/>
                <a:moveTo>
                  <a:pt x="1832057" y="291118"/>
                </a:moveTo>
                <a:cubicBezTo>
                  <a:pt x="1837170" y="291118"/>
                  <a:pt x="1841314" y="295263"/>
                  <a:pt x="1841314" y="300375"/>
                </a:cubicBezTo>
                <a:cubicBezTo>
                  <a:pt x="1841314" y="305487"/>
                  <a:pt x="1837170" y="309632"/>
                  <a:pt x="1832057" y="309632"/>
                </a:cubicBezTo>
                <a:cubicBezTo>
                  <a:pt x="1826945" y="309632"/>
                  <a:pt x="1822801" y="305487"/>
                  <a:pt x="1822801" y="300375"/>
                </a:cubicBezTo>
                <a:cubicBezTo>
                  <a:pt x="1822801" y="295263"/>
                  <a:pt x="1826945" y="291118"/>
                  <a:pt x="1832057" y="291118"/>
                </a:cubicBezTo>
                <a:close/>
                <a:moveTo>
                  <a:pt x="1803811" y="291118"/>
                </a:moveTo>
                <a:cubicBezTo>
                  <a:pt x="1808923" y="291118"/>
                  <a:pt x="1813068" y="295263"/>
                  <a:pt x="1813068" y="300375"/>
                </a:cubicBezTo>
                <a:cubicBezTo>
                  <a:pt x="1813068" y="305487"/>
                  <a:pt x="1808923" y="309632"/>
                  <a:pt x="1803811" y="309632"/>
                </a:cubicBezTo>
                <a:cubicBezTo>
                  <a:pt x="1798699" y="309632"/>
                  <a:pt x="1794554" y="305487"/>
                  <a:pt x="1794554" y="300375"/>
                </a:cubicBezTo>
                <a:cubicBezTo>
                  <a:pt x="1794554" y="295263"/>
                  <a:pt x="1798699" y="291118"/>
                  <a:pt x="1803811" y="291118"/>
                </a:cubicBezTo>
                <a:close/>
                <a:moveTo>
                  <a:pt x="1775566" y="291118"/>
                </a:moveTo>
                <a:cubicBezTo>
                  <a:pt x="1780678" y="291118"/>
                  <a:pt x="1784823" y="295263"/>
                  <a:pt x="1784823" y="300375"/>
                </a:cubicBezTo>
                <a:cubicBezTo>
                  <a:pt x="1784823" y="305487"/>
                  <a:pt x="1780678" y="309632"/>
                  <a:pt x="1775566" y="309632"/>
                </a:cubicBezTo>
                <a:cubicBezTo>
                  <a:pt x="1770454" y="309632"/>
                  <a:pt x="1766309" y="305487"/>
                  <a:pt x="1766309" y="300375"/>
                </a:cubicBezTo>
                <a:cubicBezTo>
                  <a:pt x="1766309" y="295263"/>
                  <a:pt x="1770454" y="291118"/>
                  <a:pt x="1775566" y="291118"/>
                </a:cubicBezTo>
                <a:close/>
                <a:moveTo>
                  <a:pt x="1747320" y="291118"/>
                </a:moveTo>
                <a:cubicBezTo>
                  <a:pt x="1752433" y="291118"/>
                  <a:pt x="1756577" y="295263"/>
                  <a:pt x="1756577" y="300375"/>
                </a:cubicBezTo>
                <a:cubicBezTo>
                  <a:pt x="1756577" y="305487"/>
                  <a:pt x="1752433" y="309632"/>
                  <a:pt x="1747320" y="309632"/>
                </a:cubicBezTo>
                <a:cubicBezTo>
                  <a:pt x="1742208" y="309632"/>
                  <a:pt x="1738064" y="305487"/>
                  <a:pt x="1738064" y="300375"/>
                </a:cubicBezTo>
                <a:cubicBezTo>
                  <a:pt x="1738064" y="295263"/>
                  <a:pt x="1742208" y="291118"/>
                  <a:pt x="1747320" y="291118"/>
                </a:cubicBezTo>
                <a:close/>
                <a:moveTo>
                  <a:pt x="1719075" y="291118"/>
                </a:moveTo>
                <a:cubicBezTo>
                  <a:pt x="1724188" y="291118"/>
                  <a:pt x="1728332" y="295263"/>
                  <a:pt x="1728332" y="300375"/>
                </a:cubicBezTo>
                <a:cubicBezTo>
                  <a:pt x="1728332" y="305487"/>
                  <a:pt x="1724188" y="309632"/>
                  <a:pt x="1719075" y="309632"/>
                </a:cubicBezTo>
                <a:cubicBezTo>
                  <a:pt x="1713963" y="309632"/>
                  <a:pt x="1709818" y="305487"/>
                  <a:pt x="1709818" y="300375"/>
                </a:cubicBezTo>
                <a:cubicBezTo>
                  <a:pt x="1709818" y="295263"/>
                  <a:pt x="1713963" y="291118"/>
                  <a:pt x="1719075" y="291118"/>
                </a:cubicBezTo>
                <a:close/>
                <a:moveTo>
                  <a:pt x="1690830" y="291118"/>
                </a:moveTo>
                <a:cubicBezTo>
                  <a:pt x="1695943" y="291118"/>
                  <a:pt x="1700087" y="295263"/>
                  <a:pt x="1700087" y="300375"/>
                </a:cubicBezTo>
                <a:cubicBezTo>
                  <a:pt x="1700087" y="305487"/>
                  <a:pt x="1695943" y="309632"/>
                  <a:pt x="1690830" y="309632"/>
                </a:cubicBezTo>
                <a:cubicBezTo>
                  <a:pt x="1685718" y="309632"/>
                  <a:pt x="1681573" y="305487"/>
                  <a:pt x="1681573" y="300375"/>
                </a:cubicBezTo>
                <a:cubicBezTo>
                  <a:pt x="1681573" y="295263"/>
                  <a:pt x="1685718" y="291118"/>
                  <a:pt x="1690830" y="291118"/>
                </a:cubicBezTo>
                <a:close/>
                <a:moveTo>
                  <a:pt x="1662585" y="291118"/>
                </a:moveTo>
                <a:cubicBezTo>
                  <a:pt x="1667697" y="291118"/>
                  <a:pt x="1671842" y="295263"/>
                  <a:pt x="1671842" y="300375"/>
                </a:cubicBezTo>
                <a:cubicBezTo>
                  <a:pt x="1671842" y="305487"/>
                  <a:pt x="1667697" y="309632"/>
                  <a:pt x="1662585" y="309632"/>
                </a:cubicBezTo>
                <a:cubicBezTo>
                  <a:pt x="1657473" y="309632"/>
                  <a:pt x="1653328" y="305487"/>
                  <a:pt x="1653328" y="300375"/>
                </a:cubicBezTo>
                <a:cubicBezTo>
                  <a:pt x="1653328" y="295263"/>
                  <a:pt x="1657473" y="291118"/>
                  <a:pt x="1662585" y="291118"/>
                </a:cubicBezTo>
                <a:close/>
                <a:moveTo>
                  <a:pt x="1634339" y="291118"/>
                </a:moveTo>
                <a:cubicBezTo>
                  <a:pt x="1639452" y="291118"/>
                  <a:pt x="1643596" y="295263"/>
                  <a:pt x="1643596" y="300375"/>
                </a:cubicBezTo>
                <a:cubicBezTo>
                  <a:pt x="1643596" y="305487"/>
                  <a:pt x="1639452" y="309632"/>
                  <a:pt x="1634339" y="309632"/>
                </a:cubicBezTo>
                <a:cubicBezTo>
                  <a:pt x="1629227" y="309632"/>
                  <a:pt x="1625082" y="305487"/>
                  <a:pt x="1625082" y="300375"/>
                </a:cubicBezTo>
                <a:cubicBezTo>
                  <a:pt x="1625082" y="295263"/>
                  <a:pt x="1629227" y="291118"/>
                  <a:pt x="1634339" y="291118"/>
                </a:cubicBezTo>
                <a:close/>
                <a:moveTo>
                  <a:pt x="1606137" y="291118"/>
                </a:moveTo>
                <a:cubicBezTo>
                  <a:pt x="1611249" y="291118"/>
                  <a:pt x="1615393" y="295263"/>
                  <a:pt x="1615393" y="300375"/>
                </a:cubicBezTo>
                <a:cubicBezTo>
                  <a:pt x="1615393" y="305487"/>
                  <a:pt x="1611249" y="309632"/>
                  <a:pt x="1606137" y="309632"/>
                </a:cubicBezTo>
                <a:cubicBezTo>
                  <a:pt x="1601024" y="309632"/>
                  <a:pt x="1596880" y="305487"/>
                  <a:pt x="1596880" y="300375"/>
                </a:cubicBezTo>
                <a:cubicBezTo>
                  <a:pt x="1596880" y="295263"/>
                  <a:pt x="1601024" y="291118"/>
                  <a:pt x="1606137" y="291118"/>
                </a:cubicBezTo>
                <a:close/>
                <a:moveTo>
                  <a:pt x="1577876" y="291118"/>
                </a:moveTo>
                <a:cubicBezTo>
                  <a:pt x="1582988" y="291118"/>
                  <a:pt x="1587132" y="295263"/>
                  <a:pt x="1587132" y="300375"/>
                </a:cubicBezTo>
                <a:cubicBezTo>
                  <a:pt x="1587132" y="305487"/>
                  <a:pt x="1582988" y="309632"/>
                  <a:pt x="1577876" y="309632"/>
                </a:cubicBezTo>
                <a:cubicBezTo>
                  <a:pt x="1572763" y="309632"/>
                  <a:pt x="1568619" y="305487"/>
                  <a:pt x="1568619" y="300375"/>
                </a:cubicBezTo>
                <a:cubicBezTo>
                  <a:pt x="1568619" y="295263"/>
                  <a:pt x="1572763" y="291118"/>
                  <a:pt x="1577876" y="291118"/>
                </a:cubicBezTo>
                <a:close/>
                <a:moveTo>
                  <a:pt x="1549637" y="291118"/>
                </a:moveTo>
                <a:cubicBezTo>
                  <a:pt x="1554750" y="291118"/>
                  <a:pt x="1558894" y="295263"/>
                  <a:pt x="1558894" y="300375"/>
                </a:cubicBezTo>
                <a:cubicBezTo>
                  <a:pt x="1558894" y="305487"/>
                  <a:pt x="1554750" y="309632"/>
                  <a:pt x="1549637" y="309632"/>
                </a:cubicBezTo>
                <a:cubicBezTo>
                  <a:pt x="1544525" y="309632"/>
                  <a:pt x="1540381" y="305487"/>
                  <a:pt x="1540381" y="300375"/>
                </a:cubicBezTo>
                <a:cubicBezTo>
                  <a:pt x="1540381" y="295263"/>
                  <a:pt x="1544525" y="291118"/>
                  <a:pt x="1549637" y="291118"/>
                </a:cubicBezTo>
                <a:close/>
                <a:moveTo>
                  <a:pt x="1521393" y="291118"/>
                </a:moveTo>
                <a:cubicBezTo>
                  <a:pt x="1526505" y="291118"/>
                  <a:pt x="1530649" y="295263"/>
                  <a:pt x="1530649" y="300375"/>
                </a:cubicBezTo>
                <a:cubicBezTo>
                  <a:pt x="1530649" y="305487"/>
                  <a:pt x="1526505" y="309632"/>
                  <a:pt x="1521393" y="309632"/>
                </a:cubicBezTo>
                <a:cubicBezTo>
                  <a:pt x="1516280" y="309632"/>
                  <a:pt x="1512136" y="305487"/>
                  <a:pt x="1512136" y="300375"/>
                </a:cubicBezTo>
                <a:cubicBezTo>
                  <a:pt x="1512136" y="295263"/>
                  <a:pt x="1516280" y="291118"/>
                  <a:pt x="1521393" y="291118"/>
                </a:cubicBezTo>
                <a:close/>
                <a:moveTo>
                  <a:pt x="1493146" y="291118"/>
                </a:moveTo>
                <a:cubicBezTo>
                  <a:pt x="1498259" y="291118"/>
                  <a:pt x="1502403" y="295263"/>
                  <a:pt x="1502403" y="300375"/>
                </a:cubicBezTo>
                <a:cubicBezTo>
                  <a:pt x="1502403" y="305487"/>
                  <a:pt x="1498259" y="309632"/>
                  <a:pt x="1493146" y="309632"/>
                </a:cubicBezTo>
                <a:cubicBezTo>
                  <a:pt x="1488034" y="309632"/>
                  <a:pt x="1483890" y="305487"/>
                  <a:pt x="1483890" y="300375"/>
                </a:cubicBezTo>
                <a:cubicBezTo>
                  <a:pt x="1483890" y="295263"/>
                  <a:pt x="1488034" y="291118"/>
                  <a:pt x="1493146" y="291118"/>
                </a:cubicBezTo>
                <a:close/>
                <a:moveTo>
                  <a:pt x="1464902" y="291118"/>
                </a:moveTo>
                <a:cubicBezTo>
                  <a:pt x="1470014" y="291118"/>
                  <a:pt x="1474158" y="295263"/>
                  <a:pt x="1474158" y="300375"/>
                </a:cubicBezTo>
                <a:cubicBezTo>
                  <a:pt x="1474158" y="305487"/>
                  <a:pt x="1470014" y="309632"/>
                  <a:pt x="1464902" y="309632"/>
                </a:cubicBezTo>
                <a:cubicBezTo>
                  <a:pt x="1459789" y="309632"/>
                  <a:pt x="1455645" y="305487"/>
                  <a:pt x="1455645" y="300375"/>
                </a:cubicBezTo>
                <a:cubicBezTo>
                  <a:pt x="1455645" y="295263"/>
                  <a:pt x="1459789" y="291118"/>
                  <a:pt x="1464902" y="291118"/>
                </a:cubicBezTo>
                <a:close/>
                <a:moveTo>
                  <a:pt x="1436655" y="291118"/>
                </a:moveTo>
                <a:cubicBezTo>
                  <a:pt x="1441768" y="291118"/>
                  <a:pt x="1445912" y="295263"/>
                  <a:pt x="1445912" y="300375"/>
                </a:cubicBezTo>
                <a:cubicBezTo>
                  <a:pt x="1445912" y="305487"/>
                  <a:pt x="1441768" y="309632"/>
                  <a:pt x="1436655" y="309632"/>
                </a:cubicBezTo>
                <a:cubicBezTo>
                  <a:pt x="1431543" y="309632"/>
                  <a:pt x="1427399" y="305487"/>
                  <a:pt x="1427399" y="300375"/>
                </a:cubicBezTo>
                <a:cubicBezTo>
                  <a:pt x="1427399" y="295263"/>
                  <a:pt x="1431543" y="291118"/>
                  <a:pt x="1436655" y="291118"/>
                </a:cubicBezTo>
                <a:close/>
                <a:moveTo>
                  <a:pt x="1408411" y="291118"/>
                </a:moveTo>
                <a:cubicBezTo>
                  <a:pt x="1413523" y="291118"/>
                  <a:pt x="1417668" y="295263"/>
                  <a:pt x="1417668" y="300375"/>
                </a:cubicBezTo>
                <a:cubicBezTo>
                  <a:pt x="1417668" y="305487"/>
                  <a:pt x="1413523" y="309632"/>
                  <a:pt x="1408411" y="309632"/>
                </a:cubicBezTo>
                <a:cubicBezTo>
                  <a:pt x="1403299" y="309632"/>
                  <a:pt x="1399154" y="305487"/>
                  <a:pt x="1399154" y="300375"/>
                </a:cubicBezTo>
                <a:cubicBezTo>
                  <a:pt x="1399154" y="295263"/>
                  <a:pt x="1403299" y="291118"/>
                  <a:pt x="1408411" y="291118"/>
                </a:cubicBezTo>
                <a:close/>
                <a:moveTo>
                  <a:pt x="1380164" y="291118"/>
                </a:moveTo>
                <a:cubicBezTo>
                  <a:pt x="1385277" y="291118"/>
                  <a:pt x="1389421" y="295263"/>
                  <a:pt x="1389421" y="300375"/>
                </a:cubicBezTo>
                <a:cubicBezTo>
                  <a:pt x="1389421" y="305487"/>
                  <a:pt x="1385277" y="309632"/>
                  <a:pt x="1380164" y="309632"/>
                </a:cubicBezTo>
                <a:cubicBezTo>
                  <a:pt x="1375052" y="309632"/>
                  <a:pt x="1370908" y="305487"/>
                  <a:pt x="1370908" y="300375"/>
                </a:cubicBezTo>
                <a:cubicBezTo>
                  <a:pt x="1370908" y="295263"/>
                  <a:pt x="1375052" y="291118"/>
                  <a:pt x="1380164" y="291118"/>
                </a:cubicBezTo>
                <a:close/>
                <a:moveTo>
                  <a:pt x="1351920" y="291118"/>
                </a:moveTo>
                <a:cubicBezTo>
                  <a:pt x="1357032" y="291118"/>
                  <a:pt x="1361176" y="295263"/>
                  <a:pt x="1361176" y="300375"/>
                </a:cubicBezTo>
                <a:cubicBezTo>
                  <a:pt x="1361176" y="305487"/>
                  <a:pt x="1357032" y="309632"/>
                  <a:pt x="1351920" y="309632"/>
                </a:cubicBezTo>
                <a:cubicBezTo>
                  <a:pt x="1346808" y="309632"/>
                  <a:pt x="1342663" y="305487"/>
                  <a:pt x="1342663" y="300375"/>
                </a:cubicBezTo>
                <a:cubicBezTo>
                  <a:pt x="1342663" y="295263"/>
                  <a:pt x="1346808" y="291118"/>
                  <a:pt x="1351920" y="291118"/>
                </a:cubicBezTo>
                <a:close/>
                <a:moveTo>
                  <a:pt x="1323674" y="291118"/>
                </a:moveTo>
                <a:cubicBezTo>
                  <a:pt x="1328786" y="291118"/>
                  <a:pt x="1332930" y="295263"/>
                  <a:pt x="1332930" y="300375"/>
                </a:cubicBezTo>
                <a:cubicBezTo>
                  <a:pt x="1332930" y="305487"/>
                  <a:pt x="1328786" y="309632"/>
                  <a:pt x="1323674" y="309632"/>
                </a:cubicBezTo>
                <a:cubicBezTo>
                  <a:pt x="1318561" y="309632"/>
                  <a:pt x="1314417" y="305487"/>
                  <a:pt x="1314417" y="300375"/>
                </a:cubicBezTo>
                <a:cubicBezTo>
                  <a:pt x="1314417" y="295263"/>
                  <a:pt x="1318561" y="291118"/>
                  <a:pt x="1323674" y="291118"/>
                </a:cubicBezTo>
                <a:close/>
                <a:moveTo>
                  <a:pt x="1295429" y="291118"/>
                </a:moveTo>
                <a:cubicBezTo>
                  <a:pt x="1300541" y="291118"/>
                  <a:pt x="1304686" y="295263"/>
                  <a:pt x="1304686" y="300375"/>
                </a:cubicBezTo>
                <a:cubicBezTo>
                  <a:pt x="1304686" y="305487"/>
                  <a:pt x="1300541" y="309632"/>
                  <a:pt x="1295429" y="309632"/>
                </a:cubicBezTo>
                <a:cubicBezTo>
                  <a:pt x="1290317" y="309632"/>
                  <a:pt x="1286172" y="305487"/>
                  <a:pt x="1286172" y="300375"/>
                </a:cubicBezTo>
                <a:cubicBezTo>
                  <a:pt x="1286172" y="295263"/>
                  <a:pt x="1290317" y="291118"/>
                  <a:pt x="1295429" y="291118"/>
                </a:cubicBezTo>
                <a:close/>
                <a:moveTo>
                  <a:pt x="1267183" y="291118"/>
                </a:moveTo>
                <a:cubicBezTo>
                  <a:pt x="1272295" y="291118"/>
                  <a:pt x="1276439" y="295263"/>
                  <a:pt x="1276439" y="300375"/>
                </a:cubicBezTo>
                <a:cubicBezTo>
                  <a:pt x="1276439" y="305487"/>
                  <a:pt x="1272295" y="309632"/>
                  <a:pt x="1267183" y="309632"/>
                </a:cubicBezTo>
                <a:cubicBezTo>
                  <a:pt x="1262070" y="309632"/>
                  <a:pt x="1257926" y="305487"/>
                  <a:pt x="1257926" y="300375"/>
                </a:cubicBezTo>
                <a:cubicBezTo>
                  <a:pt x="1257926" y="295263"/>
                  <a:pt x="1262070" y="291118"/>
                  <a:pt x="1267183" y="291118"/>
                </a:cubicBezTo>
                <a:close/>
                <a:moveTo>
                  <a:pt x="1238938" y="291118"/>
                </a:moveTo>
                <a:cubicBezTo>
                  <a:pt x="1244050" y="291118"/>
                  <a:pt x="1248195" y="295263"/>
                  <a:pt x="1248195" y="300375"/>
                </a:cubicBezTo>
                <a:cubicBezTo>
                  <a:pt x="1248195" y="305487"/>
                  <a:pt x="1244050" y="309632"/>
                  <a:pt x="1238938" y="309632"/>
                </a:cubicBezTo>
                <a:cubicBezTo>
                  <a:pt x="1233826" y="309632"/>
                  <a:pt x="1229681" y="305487"/>
                  <a:pt x="1229681" y="300375"/>
                </a:cubicBezTo>
                <a:cubicBezTo>
                  <a:pt x="1229681" y="295263"/>
                  <a:pt x="1233826" y="291118"/>
                  <a:pt x="1238938" y="291118"/>
                </a:cubicBezTo>
                <a:close/>
                <a:moveTo>
                  <a:pt x="1210692" y="291118"/>
                </a:moveTo>
                <a:cubicBezTo>
                  <a:pt x="1215804" y="291118"/>
                  <a:pt x="1219948" y="295263"/>
                  <a:pt x="1219948" y="300375"/>
                </a:cubicBezTo>
                <a:cubicBezTo>
                  <a:pt x="1219948" y="305487"/>
                  <a:pt x="1215804" y="309632"/>
                  <a:pt x="1210692" y="309632"/>
                </a:cubicBezTo>
                <a:cubicBezTo>
                  <a:pt x="1205579" y="309632"/>
                  <a:pt x="1201435" y="305487"/>
                  <a:pt x="1201435" y="300375"/>
                </a:cubicBezTo>
                <a:cubicBezTo>
                  <a:pt x="1201435" y="295263"/>
                  <a:pt x="1205579" y="291118"/>
                  <a:pt x="1210692" y="291118"/>
                </a:cubicBezTo>
                <a:close/>
                <a:moveTo>
                  <a:pt x="1182447" y="291118"/>
                </a:moveTo>
                <a:cubicBezTo>
                  <a:pt x="1187559" y="291118"/>
                  <a:pt x="1191704" y="295263"/>
                  <a:pt x="1191704" y="300375"/>
                </a:cubicBezTo>
                <a:cubicBezTo>
                  <a:pt x="1191704" y="305487"/>
                  <a:pt x="1187559" y="309632"/>
                  <a:pt x="1182447" y="309632"/>
                </a:cubicBezTo>
                <a:cubicBezTo>
                  <a:pt x="1177335" y="309632"/>
                  <a:pt x="1173190" y="305487"/>
                  <a:pt x="1173190" y="300375"/>
                </a:cubicBezTo>
                <a:cubicBezTo>
                  <a:pt x="1173190" y="295263"/>
                  <a:pt x="1177335" y="291118"/>
                  <a:pt x="1182447" y="291118"/>
                </a:cubicBezTo>
                <a:close/>
                <a:moveTo>
                  <a:pt x="1154200" y="291118"/>
                </a:moveTo>
                <a:cubicBezTo>
                  <a:pt x="1159313" y="291118"/>
                  <a:pt x="1163457" y="295263"/>
                  <a:pt x="1163457" y="300375"/>
                </a:cubicBezTo>
                <a:cubicBezTo>
                  <a:pt x="1163457" y="305487"/>
                  <a:pt x="1159313" y="309632"/>
                  <a:pt x="1154200" y="309632"/>
                </a:cubicBezTo>
                <a:cubicBezTo>
                  <a:pt x="1149088" y="309632"/>
                  <a:pt x="1144944" y="305487"/>
                  <a:pt x="1144944" y="300375"/>
                </a:cubicBezTo>
                <a:cubicBezTo>
                  <a:pt x="1144944" y="295263"/>
                  <a:pt x="1149088" y="291118"/>
                  <a:pt x="1154200" y="291118"/>
                </a:cubicBezTo>
                <a:close/>
                <a:moveTo>
                  <a:pt x="1125956" y="291118"/>
                </a:moveTo>
                <a:cubicBezTo>
                  <a:pt x="1131068" y="291118"/>
                  <a:pt x="1135213" y="295263"/>
                  <a:pt x="1135213" y="300375"/>
                </a:cubicBezTo>
                <a:cubicBezTo>
                  <a:pt x="1135213" y="305487"/>
                  <a:pt x="1131068" y="309632"/>
                  <a:pt x="1125956" y="309632"/>
                </a:cubicBezTo>
                <a:cubicBezTo>
                  <a:pt x="1120844" y="309632"/>
                  <a:pt x="1116699" y="305487"/>
                  <a:pt x="1116699" y="300375"/>
                </a:cubicBezTo>
                <a:cubicBezTo>
                  <a:pt x="1116699" y="295263"/>
                  <a:pt x="1120844" y="291118"/>
                  <a:pt x="1125956" y="291118"/>
                </a:cubicBezTo>
                <a:close/>
                <a:moveTo>
                  <a:pt x="1097710" y="291118"/>
                </a:moveTo>
                <a:cubicBezTo>
                  <a:pt x="1102822" y="291118"/>
                  <a:pt x="1106966" y="295263"/>
                  <a:pt x="1106966" y="300375"/>
                </a:cubicBezTo>
                <a:cubicBezTo>
                  <a:pt x="1106966" y="305487"/>
                  <a:pt x="1102822" y="309632"/>
                  <a:pt x="1097710" y="309632"/>
                </a:cubicBezTo>
                <a:cubicBezTo>
                  <a:pt x="1092597" y="309632"/>
                  <a:pt x="1088453" y="305487"/>
                  <a:pt x="1088453" y="300375"/>
                </a:cubicBezTo>
                <a:cubicBezTo>
                  <a:pt x="1088453" y="295263"/>
                  <a:pt x="1092597" y="291118"/>
                  <a:pt x="1097710" y="291118"/>
                </a:cubicBezTo>
                <a:close/>
                <a:moveTo>
                  <a:pt x="1069465" y="291118"/>
                </a:moveTo>
                <a:cubicBezTo>
                  <a:pt x="1074577" y="291118"/>
                  <a:pt x="1078722" y="295263"/>
                  <a:pt x="1078722" y="300375"/>
                </a:cubicBezTo>
                <a:cubicBezTo>
                  <a:pt x="1078722" y="305487"/>
                  <a:pt x="1074577" y="309632"/>
                  <a:pt x="1069465" y="309632"/>
                </a:cubicBezTo>
                <a:cubicBezTo>
                  <a:pt x="1064353" y="309632"/>
                  <a:pt x="1060208" y="305487"/>
                  <a:pt x="1060208" y="300375"/>
                </a:cubicBezTo>
                <a:cubicBezTo>
                  <a:pt x="1060208" y="295263"/>
                  <a:pt x="1064353" y="291118"/>
                  <a:pt x="1069465" y="291118"/>
                </a:cubicBezTo>
                <a:close/>
                <a:moveTo>
                  <a:pt x="1041219" y="291118"/>
                </a:moveTo>
                <a:cubicBezTo>
                  <a:pt x="1046331" y="291118"/>
                  <a:pt x="1050475" y="295263"/>
                  <a:pt x="1050475" y="300375"/>
                </a:cubicBezTo>
                <a:cubicBezTo>
                  <a:pt x="1050475" y="305487"/>
                  <a:pt x="1046331" y="309632"/>
                  <a:pt x="1041219" y="309632"/>
                </a:cubicBezTo>
                <a:cubicBezTo>
                  <a:pt x="1036106" y="309632"/>
                  <a:pt x="1031962" y="305487"/>
                  <a:pt x="1031962" y="300375"/>
                </a:cubicBezTo>
                <a:cubicBezTo>
                  <a:pt x="1031962" y="295263"/>
                  <a:pt x="1036106" y="291118"/>
                  <a:pt x="1041219" y="291118"/>
                </a:cubicBezTo>
                <a:close/>
                <a:moveTo>
                  <a:pt x="1012974" y="291118"/>
                </a:moveTo>
                <a:cubicBezTo>
                  <a:pt x="1018086" y="291118"/>
                  <a:pt x="1022231" y="295263"/>
                  <a:pt x="1022231" y="300375"/>
                </a:cubicBezTo>
                <a:cubicBezTo>
                  <a:pt x="1022231" y="305487"/>
                  <a:pt x="1018086" y="309632"/>
                  <a:pt x="1012974" y="309632"/>
                </a:cubicBezTo>
                <a:cubicBezTo>
                  <a:pt x="1007862" y="309632"/>
                  <a:pt x="1003717" y="305487"/>
                  <a:pt x="1003717" y="300375"/>
                </a:cubicBezTo>
                <a:cubicBezTo>
                  <a:pt x="1003717" y="295263"/>
                  <a:pt x="1007862" y="291118"/>
                  <a:pt x="1012974" y="291118"/>
                </a:cubicBezTo>
                <a:close/>
                <a:moveTo>
                  <a:pt x="984728" y="291118"/>
                </a:moveTo>
                <a:cubicBezTo>
                  <a:pt x="989840" y="291118"/>
                  <a:pt x="993984" y="295263"/>
                  <a:pt x="993984" y="300375"/>
                </a:cubicBezTo>
                <a:cubicBezTo>
                  <a:pt x="993984" y="305487"/>
                  <a:pt x="989840" y="309632"/>
                  <a:pt x="984728" y="309632"/>
                </a:cubicBezTo>
                <a:cubicBezTo>
                  <a:pt x="979615" y="309632"/>
                  <a:pt x="975471" y="305487"/>
                  <a:pt x="975471" y="300375"/>
                </a:cubicBezTo>
                <a:cubicBezTo>
                  <a:pt x="975471" y="295263"/>
                  <a:pt x="979615" y="291118"/>
                  <a:pt x="984728" y="291118"/>
                </a:cubicBezTo>
                <a:close/>
                <a:moveTo>
                  <a:pt x="956483" y="291118"/>
                </a:moveTo>
                <a:cubicBezTo>
                  <a:pt x="961595" y="291118"/>
                  <a:pt x="965740" y="295263"/>
                  <a:pt x="965740" y="300375"/>
                </a:cubicBezTo>
                <a:cubicBezTo>
                  <a:pt x="965740" y="305487"/>
                  <a:pt x="961595" y="309632"/>
                  <a:pt x="956483" y="309632"/>
                </a:cubicBezTo>
                <a:cubicBezTo>
                  <a:pt x="951371" y="309632"/>
                  <a:pt x="947226" y="305487"/>
                  <a:pt x="947226" y="300375"/>
                </a:cubicBezTo>
                <a:cubicBezTo>
                  <a:pt x="947226" y="295263"/>
                  <a:pt x="951371" y="291118"/>
                  <a:pt x="956483" y="291118"/>
                </a:cubicBezTo>
                <a:close/>
                <a:moveTo>
                  <a:pt x="928237" y="291118"/>
                </a:moveTo>
                <a:cubicBezTo>
                  <a:pt x="933349" y="291118"/>
                  <a:pt x="937494" y="295263"/>
                  <a:pt x="937494" y="300375"/>
                </a:cubicBezTo>
                <a:cubicBezTo>
                  <a:pt x="937494" y="305487"/>
                  <a:pt x="933349" y="309632"/>
                  <a:pt x="928237" y="309632"/>
                </a:cubicBezTo>
                <a:cubicBezTo>
                  <a:pt x="923124" y="309632"/>
                  <a:pt x="918980" y="305487"/>
                  <a:pt x="918980" y="300375"/>
                </a:cubicBezTo>
                <a:cubicBezTo>
                  <a:pt x="918980" y="295263"/>
                  <a:pt x="923124" y="291118"/>
                  <a:pt x="928237" y="291118"/>
                </a:cubicBezTo>
                <a:close/>
                <a:moveTo>
                  <a:pt x="899992" y="291118"/>
                </a:moveTo>
                <a:cubicBezTo>
                  <a:pt x="905104" y="291118"/>
                  <a:pt x="909249" y="295263"/>
                  <a:pt x="909249" y="300375"/>
                </a:cubicBezTo>
                <a:cubicBezTo>
                  <a:pt x="909249" y="305487"/>
                  <a:pt x="905104" y="309632"/>
                  <a:pt x="899992" y="309632"/>
                </a:cubicBezTo>
                <a:cubicBezTo>
                  <a:pt x="894880" y="309632"/>
                  <a:pt x="890735" y="305487"/>
                  <a:pt x="890735" y="300375"/>
                </a:cubicBezTo>
                <a:cubicBezTo>
                  <a:pt x="890735" y="295263"/>
                  <a:pt x="894880" y="291118"/>
                  <a:pt x="899992" y="291118"/>
                </a:cubicBezTo>
                <a:close/>
                <a:moveTo>
                  <a:pt x="871746" y="291118"/>
                </a:moveTo>
                <a:cubicBezTo>
                  <a:pt x="876858" y="291118"/>
                  <a:pt x="881002" y="295263"/>
                  <a:pt x="881002" y="300375"/>
                </a:cubicBezTo>
                <a:cubicBezTo>
                  <a:pt x="881002" y="305487"/>
                  <a:pt x="876858" y="309632"/>
                  <a:pt x="871746" y="309632"/>
                </a:cubicBezTo>
                <a:cubicBezTo>
                  <a:pt x="866633" y="309632"/>
                  <a:pt x="862489" y="305487"/>
                  <a:pt x="862489" y="300375"/>
                </a:cubicBezTo>
                <a:cubicBezTo>
                  <a:pt x="862489" y="295263"/>
                  <a:pt x="866633" y="291118"/>
                  <a:pt x="871746" y="291118"/>
                </a:cubicBezTo>
                <a:close/>
                <a:moveTo>
                  <a:pt x="843501" y="291118"/>
                </a:moveTo>
                <a:cubicBezTo>
                  <a:pt x="848613" y="291118"/>
                  <a:pt x="852758" y="295263"/>
                  <a:pt x="852758" y="300375"/>
                </a:cubicBezTo>
                <a:cubicBezTo>
                  <a:pt x="852758" y="305487"/>
                  <a:pt x="848613" y="309632"/>
                  <a:pt x="843501" y="309632"/>
                </a:cubicBezTo>
                <a:cubicBezTo>
                  <a:pt x="838389" y="309632"/>
                  <a:pt x="834244" y="305487"/>
                  <a:pt x="834244" y="300375"/>
                </a:cubicBezTo>
                <a:cubicBezTo>
                  <a:pt x="834244" y="295263"/>
                  <a:pt x="838389" y="291118"/>
                  <a:pt x="843501" y="291118"/>
                </a:cubicBezTo>
                <a:close/>
                <a:moveTo>
                  <a:pt x="815255" y="291118"/>
                </a:moveTo>
                <a:cubicBezTo>
                  <a:pt x="820367" y="291118"/>
                  <a:pt x="824511" y="295263"/>
                  <a:pt x="824511" y="300375"/>
                </a:cubicBezTo>
                <a:cubicBezTo>
                  <a:pt x="824511" y="305487"/>
                  <a:pt x="820367" y="309632"/>
                  <a:pt x="815255" y="309632"/>
                </a:cubicBezTo>
                <a:cubicBezTo>
                  <a:pt x="810142" y="309632"/>
                  <a:pt x="805998" y="305487"/>
                  <a:pt x="805998" y="300375"/>
                </a:cubicBezTo>
                <a:cubicBezTo>
                  <a:pt x="805998" y="295263"/>
                  <a:pt x="810142" y="291118"/>
                  <a:pt x="815255" y="291118"/>
                </a:cubicBezTo>
                <a:close/>
                <a:moveTo>
                  <a:pt x="787010" y="291118"/>
                </a:moveTo>
                <a:cubicBezTo>
                  <a:pt x="792122" y="291118"/>
                  <a:pt x="796267" y="295263"/>
                  <a:pt x="796267" y="300375"/>
                </a:cubicBezTo>
                <a:cubicBezTo>
                  <a:pt x="796267" y="305487"/>
                  <a:pt x="792122" y="309632"/>
                  <a:pt x="787010" y="309632"/>
                </a:cubicBezTo>
                <a:cubicBezTo>
                  <a:pt x="781898" y="309632"/>
                  <a:pt x="777754" y="305487"/>
                  <a:pt x="777754" y="300375"/>
                </a:cubicBezTo>
                <a:cubicBezTo>
                  <a:pt x="777754" y="295263"/>
                  <a:pt x="781898" y="291118"/>
                  <a:pt x="787010" y="291118"/>
                </a:cubicBezTo>
                <a:close/>
                <a:moveTo>
                  <a:pt x="758764" y="291118"/>
                </a:moveTo>
                <a:cubicBezTo>
                  <a:pt x="763876" y="291118"/>
                  <a:pt x="768020" y="295263"/>
                  <a:pt x="768020" y="300375"/>
                </a:cubicBezTo>
                <a:cubicBezTo>
                  <a:pt x="768020" y="305487"/>
                  <a:pt x="763876" y="309632"/>
                  <a:pt x="758764" y="309632"/>
                </a:cubicBezTo>
                <a:cubicBezTo>
                  <a:pt x="753651" y="309632"/>
                  <a:pt x="749507" y="305487"/>
                  <a:pt x="749507" y="300375"/>
                </a:cubicBezTo>
                <a:cubicBezTo>
                  <a:pt x="749507" y="295263"/>
                  <a:pt x="753651" y="291118"/>
                  <a:pt x="758764" y="291118"/>
                </a:cubicBezTo>
                <a:close/>
                <a:moveTo>
                  <a:pt x="730517" y="291118"/>
                </a:moveTo>
                <a:cubicBezTo>
                  <a:pt x="735630" y="291118"/>
                  <a:pt x="739774" y="295263"/>
                  <a:pt x="739774" y="300375"/>
                </a:cubicBezTo>
                <a:cubicBezTo>
                  <a:pt x="739774" y="305487"/>
                  <a:pt x="735630" y="309632"/>
                  <a:pt x="730517" y="309632"/>
                </a:cubicBezTo>
                <a:cubicBezTo>
                  <a:pt x="725405" y="309632"/>
                  <a:pt x="721261" y="305487"/>
                  <a:pt x="721261" y="300375"/>
                </a:cubicBezTo>
                <a:cubicBezTo>
                  <a:pt x="721261" y="295263"/>
                  <a:pt x="725405" y="291118"/>
                  <a:pt x="730517" y="291118"/>
                </a:cubicBezTo>
                <a:close/>
                <a:moveTo>
                  <a:pt x="702273" y="291118"/>
                </a:moveTo>
                <a:cubicBezTo>
                  <a:pt x="707385" y="291118"/>
                  <a:pt x="711530" y="295263"/>
                  <a:pt x="711530" y="300375"/>
                </a:cubicBezTo>
                <a:cubicBezTo>
                  <a:pt x="711530" y="305487"/>
                  <a:pt x="707385" y="309632"/>
                  <a:pt x="702273" y="309632"/>
                </a:cubicBezTo>
                <a:cubicBezTo>
                  <a:pt x="697161" y="309632"/>
                  <a:pt x="693016" y="305487"/>
                  <a:pt x="693016" y="300375"/>
                </a:cubicBezTo>
                <a:cubicBezTo>
                  <a:pt x="693016" y="295263"/>
                  <a:pt x="697161" y="291118"/>
                  <a:pt x="702273" y="291118"/>
                </a:cubicBezTo>
                <a:close/>
                <a:moveTo>
                  <a:pt x="674026" y="291118"/>
                </a:moveTo>
                <a:cubicBezTo>
                  <a:pt x="679139" y="291118"/>
                  <a:pt x="683283" y="295263"/>
                  <a:pt x="683283" y="300375"/>
                </a:cubicBezTo>
                <a:cubicBezTo>
                  <a:pt x="683283" y="305487"/>
                  <a:pt x="679139" y="309632"/>
                  <a:pt x="674026" y="309632"/>
                </a:cubicBezTo>
                <a:cubicBezTo>
                  <a:pt x="668914" y="309632"/>
                  <a:pt x="664770" y="305487"/>
                  <a:pt x="664770" y="300375"/>
                </a:cubicBezTo>
                <a:cubicBezTo>
                  <a:pt x="664770" y="295263"/>
                  <a:pt x="668914" y="291118"/>
                  <a:pt x="674026" y="291118"/>
                </a:cubicBezTo>
                <a:close/>
                <a:moveTo>
                  <a:pt x="645782" y="291118"/>
                </a:moveTo>
                <a:cubicBezTo>
                  <a:pt x="650894" y="291118"/>
                  <a:pt x="655039" y="295263"/>
                  <a:pt x="655039" y="300375"/>
                </a:cubicBezTo>
                <a:cubicBezTo>
                  <a:pt x="655039" y="305487"/>
                  <a:pt x="650894" y="309632"/>
                  <a:pt x="645782" y="309632"/>
                </a:cubicBezTo>
                <a:cubicBezTo>
                  <a:pt x="640670" y="309632"/>
                  <a:pt x="636525" y="305487"/>
                  <a:pt x="636525" y="300375"/>
                </a:cubicBezTo>
                <a:cubicBezTo>
                  <a:pt x="636525" y="295263"/>
                  <a:pt x="640670" y="291118"/>
                  <a:pt x="645782" y="291118"/>
                </a:cubicBezTo>
                <a:close/>
                <a:moveTo>
                  <a:pt x="617536" y="291118"/>
                </a:moveTo>
                <a:cubicBezTo>
                  <a:pt x="622648" y="291118"/>
                  <a:pt x="626792" y="295263"/>
                  <a:pt x="626792" y="300375"/>
                </a:cubicBezTo>
                <a:cubicBezTo>
                  <a:pt x="626792" y="305487"/>
                  <a:pt x="622648" y="309632"/>
                  <a:pt x="617536" y="309632"/>
                </a:cubicBezTo>
                <a:cubicBezTo>
                  <a:pt x="612423" y="309632"/>
                  <a:pt x="608279" y="305487"/>
                  <a:pt x="608279" y="300375"/>
                </a:cubicBezTo>
                <a:cubicBezTo>
                  <a:pt x="608279" y="295263"/>
                  <a:pt x="612423" y="291118"/>
                  <a:pt x="617536" y="291118"/>
                </a:cubicBezTo>
                <a:close/>
                <a:moveTo>
                  <a:pt x="589291" y="291118"/>
                </a:moveTo>
                <a:cubicBezTo>
                  <a:pt x="594403" y="291118"/>
                  <a:pt x="598548" y="295263"/>
                  <a:pt x="598548" y="300375"/>
                </a:cubicBezTo>
                <a:cubicBezTo>
                  <a:pt x="598548" y="305487"/>
                  <a:pt x="594403" y="309632"/>
                  <a:pt x="589291" y="309632"/>
                </a:cubicBezTo>
                <a:cubicBezTo>
                  <a:pt x="584179" y="309632"/>
                  <a:pt x="580034" y="305487"/>
                  <a:pt x="580034" y="300375"/>
                </a:cubicBezTo>
                <a:cubicBezTo>
                  <a:pt x="580034" y="295263"/>
                  <a:pt x="584179" y="291118"/>
                  <a:pt x="589291" y="291118"/>
                </a:cubicBezTo>
                <a:close/>
                <a:moveTo>
                  <a:pt x="561045" y="291118"/>
                </a:moveTo>
                <a:cubicBezTo>
                  <a:pt x="566157" y="291118"/>
                  <a:pt x="570301" y="295263"/>
                  <a:pt x="570301" y="300375"/>
                </a:cubicBezTo>
                <a:cubicBezTo>
                  <a:pt x="570301" y="305487"/>
                  <a:pt x="566157" y="309632"/>
                  <a:pt x="561045" y="309632"/>
                </a:cubicBezTo>
                <a:cubicBezTo>
                  <a:pt x="555932" y="309632"/>
                  <a:pt x="551788" y="305487"/>
                  <a:pt x="551788" y="300375"/>
                </a:cubicBezTo>
                <a:cubicBezTo>
                  <a:pt x="551788" y="295263"/>
                  <a:pt x="555932" y="291118"/>
                  <a:pt x="561045" y="291118"/>
                </a:cubicBezTo>
                <a:close/>
                <a:moveTo>
                  <a:pt x="532800" y="291118"/>
                </a:moveTo>
                <a:cubicBezTo>
                  <a:pt x="537912" y="291118"/>
                  <a:pt x="542057" y="295263"/>
                  <a:pt x="542057" y="300375"/>
                </a:cubicBezTo>
                <a:cubicBezTo>
                  <a:pt x="542057" y="305487"/>
                  <a:pt x="537912" y="309632"/>
                  <a:pt x="532800" y="309632"/>
                </a:cubicBezTo>
                <a:cubicBezTo>
                  <a:pt x="527688" y="309632"/>
                  <a:pt x="523543" y="305487"/>
                  <a:pt x="523543" y="300375"/>
                </a:cubicBezTo>
                <a:cubicBezTo>
                  <a:pt x="523543" y="295263"/>
                  <a:pt x="527688" y="291118"/>
                  <a:pt x="532800" y="291118"/>
                </a:cubicBezTo>
                <a:close/>
                <a:moveTo>
                  <a:pt x="504554" y="291118"/>
                </a:moveTo>
                <a:cubicBezTo>
                  <a:pt x="509666" y="291118"/>
                  <a:pt x="513810" y="295263"/>
                  <a:pt x="513810" y="300375"/>
                </a:cubicBezTo>
                <a:cubicBezTo>
                  <a:pt x="513810" y="305487"/>
                  <a:pt x="509666" y="309632"/>
                  <a:pt x="504554" y="309632"/>
                </a:cubicBezTo>
                <a:cubicBezTo>
                  <a:pt x="499441" y="309632"/>
                  <a:pt x="495297" y="305487"/>
                  <a:pt x="495297" y="300375"/>
                </a:cubicBezTo>
                <a:cubicBezTo>
                  <a:pt x="495297" y="295263"/>
                  <a:pt x="499441" y="291118"/>
                  <a:pt x="504554" y="291118"/>
                </a:cubicBezTo>
                <a:close/>
                <a:moveTo>
                  <a:pt x="476309" y="291118"/>
                </a:moveTo>
                <a:cubicBezTo>
                  <a:pt x="481421" y="291118"/>
                  <a:pt x="485566" y="295263"/>
                  <a:pt x="485566" y="300375"/>
                </a:cubicBezTo>
                <a:cubicBezTo>
                  <a:pt x="485566" y="305487"/>
                  <a:pt x="481421" y="309632"/>
                  <a:pt x="476309" y="309632"/>
                </a:cubicBezTo>
                <a:cubicBezTo>
                  <a:pt x="471197" y="309632"/>
                  <a:pt x="467052" y="305487"/>
                  <a:pt x="467052" y="300375"/>
                </a:cubicBezTo>
                <a:cubicBezTo>
                  <a:pt x="467052" y="295263"/>
                  <a:pt x="471197" y="291118"/>
                  <a:pt x="476309" y="291118"/>
                </a:cubicBezTo>
                <a:close/>
                <a:moveTo>
                  <a:pt x="448063" y="291118"/>
                </a:moveTo>
                <a:cubicBezTo>
                  <a:pt x="453175" y="291118"/>
                  <a:pt x="457319" y="295263"/>
                  <a:pt x="457319" y="300375"/>
                </a:cubicBezTo>
                <a:cubicBezTo>
                  <a:pt x="457319" y="305487"/>
                  <a:pt x="453175" y="309632"/>
                  <a:pt x="448063" y="309632"/>
                </a:cubicBezTo>
                <a:cubicBezTo>
                  <a:pt x="442950" y="309632"/>
                  <a:pt x="438806" y="305487"/>
                  <a:pt x="438806" y="300375"/>
                </a:cubicBezTo>
                <a:cubicBezTo>
                  <a:pt x="438806" y="295263"/>
                  <a:pt x="442950" y="291118"/>
                  <a:pt x="448063" y="291118"/>
                </a:cubicBezTo>
                <a:close/>
                <a:moveTo>
                  <a:pt x="419818" y="291118"/>
                </a:moveTo>
                <a:cubicBezTo>
                  <a:pt x="424930" y="291118"/>
                  <a:pt x="429075" y="295263"/>
                  <a:pt x="429075" y="300375"/>
                </a:cubicBezTo>
                <a:cubicBezTo>
                  <a:pt x="429075" y="305487"/>
                  <a:pt x="424930" y="309632"/>
                  <a:pt x="419818" y="309632"/>
                </a:cubicBezTo>
                <a:cubicBezTo>
                  <a:pt x="414706" y="309632"/>
                  <a:pt x="410561" y="305487"/>
                  <a:pt x="410561" y="300375"/>
                </a:cubicBezTo>
                <a:cubicBezTo>
                  <a:pt x="410561" y="295263"/>
                  <a:pt x="414706" y="291118"/>
                  <a:pt x="419818" y="291118"/>
                </a:cubicBezTo>
                <a:close/>
                <a:moveTo>
                  <a:pt x="391572" y="291118"/>
                </a:moveTo>
                <a:cubicBezTo>
                  <a:pt x="396684" y="291118"/>
                  <a:pt x="400828" y="295263"/>
                  <a:pt x="400828" y="300375"/>
                </a:cubicBezTo>
                <a:cubicBezTo>
                  <a:pt x="400828" y="305487"/>
                  <a:pt x="396684" y="309632"/>
                  <a:pt x="391572" y="309632"/>
                </a:cubicBezTo>
                <a:cubicBezTo>
                  <a:pt x="386459" y="309632"/>
                  <a:pt x="382315" y="305487"/>
                  <a:pt x="382315" y="300375"/>
                </a:cubicBezTo>
                <a:cubicBezTo>
                  <a:pt x="382315" y="295263"/>
                  <a:pt x="386459" y="291118"/>
                  <a:pt x="391572" y="291118"/>
                </a:cubicBezTo>
                <a:close/>
                <a:moveTo>
                  <a:pt x="363327" y="291118"/>
                </a:moveTo>
                <a:cubicBezTo>
                  <a:pt x="368439" y="291118"/>
                  <a:pt x="372584" y="295263"/>
                  <a:pt x="372584" y="300375"/>
                </a:cubicBezTo>
                <a:cubicBezTo>
                  <a:pt x="372584" y="305487"/>
                  <a:pt x="368439" y="309632"/>
                  <a:pt x="363327" y="309632"/>
                </a:cubicBezTo>
                <a:cubicBezTo>
                  <a:pt x="358215" y="309632"/>
                  <a:pt x="354070" y="305487"/>
                  <a:pt x="354070" y="300375"/>
                </a:cubicBezTo>
                <a:cubicBezTo>
                  <a:pt x="354070" y="295263"/>
                  <a:pt x="358215" y="291118"/>
                  <a:pt x="363327" y="291118"/>
                </a:cubicBezTo>
                <a:close/>
                <a:moveTo>
                  <a:pt x="335081" y="291118"/>
                </a:moveTo>
                <a:cubicBezTo>
                  <a:pt x="340193" y="291118"/>
                  <a:pt x="344337" y="295263"/>
                  <a:pt x="344337" y="300375"/>
                </a:cubicBezTo>
                <a:cubicBezTo>
                  <a:pt x="344337" y="305487"/>
                  <a:pt x="340193" y="309632"/>
                  <a:pt x="335081" y="309632"/>
                </a:cubicBezTo>
                <a:cubicBezTo>
                  <a:pt x="329968" y="309632"/>
                  <a:pt x="325824" y="305487"/>
                  <a:pt x="325824" y="300375"/>
                </a:cubicBezTo>
                <a:cubicBezTo>
                  <a:pt x="325824" y="295263"/>
                  <a:pt x="329968" y="291118"/>
                  <a:pt x="335081" y="291118"/>
                </a:cubicBezTo>
                <a:close/>
                <a:moveTo>
                  <a:pt x="306836" y="291118"/>
                </a:moveTo>
                <a:cubicBezTo>
                  <a:pt x="311948" y="291118"/>
                  <a:pt x="316093" y="295263"/>
                  <a:pt x="316093" y="300375"/>
                </a:cubicBezTo>
                <a:cubicBezTo>
                  <a:pt x="316093" y="305487"/>
                  <a:pt x="311949" y="309632"/>
                  <a:pt x="306836" y="309632"/>
                </a:cubicBezTo>
                <a:cubicBezTo>
                  <a:pt x="301724" y="309632"/>
                  <a:pt x="297579" y="305487"/>
                  <a:pt x="297579" y="300375"/>
                </a:cubicBezTo>
                <a:cubicBezTo>
                  <a:pt x="297579" y="295263"/>
                  <a:pt x="301724" y="291118"/>
                  <a:pt x="306836" y="291118"/>
                </a:cubicBezTo>
                <a:close/>
                <a:moveTo>
                  <a:pt x="278590" y="291118"/>
                </a:moveTo>
                <a:cubicBezTo>
                  <a:pt x="283702" y="291118"/>
                  <a:pt x="287847" y="295263"/>
                  <a:pt x="287847" y="300375"/>
                </a:cubicBezTo>
                <a:cubicBezTo>
                  <a:pt x="287847" y="305487"/>
                  <a:pt x="283702" y="309632"/>
                  <a:pt x="278590" y="309632"/>
                </a:cubicBezTo>
                <a:cubicBezTo>
                  <a:pt x="273478" y="309632"/>
                  <a:pt x="269333" y="305487"/>
                  <a:pt x="269333" y="300375"/>
                </a:cubicBezTo>
                <a:cubicBezTo>
                  <a:pt x="269333" y="295263"/>
                  <a:pt x="273478" y="291118"/>
                  <a:pt x="278590" y="291118"/>
                </a:cubicBezTo>
                <a:close/>
                <a:moveTo>
                  <a:pt x="250345" y="291118"/>
                </a:moveTo>
                <a:cubicBezTo>
                  <a:pt x="255457" y="291118"/>
                  <a:pt x="259602" y="295263"/>
                  <a:pt x="259602" y="300375"/>
                </a:cubicBezTo>
                <a:cubicBezTo>
                  <a:pt x="259602" y="305487"/>
                  <a:pt x="255458" y="309632"/>
                  <a:pt x="250345" y="309632"/>
                </a:cubicBezTo>
                <a:cubicBezTo>
                  <a:pt x="245233" y="309632"/>
                  <a:pt x="241089" y="305487"/>
                  <a:pt x="241089" y="300375"/>
                </a:cubicBezTo>
                <a:cubicBezTo>
                  <a:pt x="241089" y="295263"/>
                  <a:pt x="245233" y="291118"/>
                  <a:pt x="250345" y="291118"/>
                </a:cubicBezTo>
                <a:close/>
                <a:moveTo>
                  <a:pt x="222099" y="291118"/>
                </a:moveTo>
                <a:cubicBezTo>
                  <a:pt x="227211" y="291118"/>
                  <a:pt x="231356" y="295263"/>
                  <a:pt x="231356" y="300375"/>
                </a:cubicBezTo>
                <a:cubicBezTo>
                  <a:pt x="231356" y="305487"/>
                  <a:pt x="227211" y="309632"/>
                  <a:pt x="222099" y="309632"/>
                </a:cubicBezTo>
                <a:cubicBezTo>
                  <a:pt x="216987" y="309632"/>
                  <a:pt x="212842" y="305487"/>
                  <a:pt x="212842" y="300375"/>
                </a:cubicBezTo>
                <a:cubicBezTo>
                  <a:pt x="212842" y="295263"/>
                  <a:pt x="216986" y="291118"/>
                  <a:pt x="222099" y="291118"/>
                </a:cubicBezTo>
                <a:close/>
                <a:moveTo>
                  <a:pt x="193854" y="291118"/>
                </a:moveTo>
                <a:cubicBezTo>
                  <a:pt x="198966" y="291118"/>
                  <a:pt x="203111" y="295263"/>
                  <a:pt x="203111" y="300375"/>
                </a:cubicBezTo>
                <a:cubicBezTo>
                  <a:pt x="203111" y="305487"/>
                  <a:pt x="198967" y="309632"/>
                  <a:pt x="193854" y="309632"/>
                </a:cubicBezTo>
                <a:cubicBezTo>
                  <a:pt x="188742" y="309632"/>
                  <a:pt x="184597" y="305487"/>
                  <a:pt x="184597" y="300375"/>
                </a:cubicBezTo>
                <a:cubicBezTo>
                  <a:pt x="184597" y="295263"/>
                  <a:pt x="188742" y="291118"/>
                  <a:pt x="193854" y="291118"/>
                </a:cubicBezTo>
                <a:close/>
                <a:moveTo>
                  <a:pt x="165608" y="291118"/>
                </a:moveTo>
                <a:cubicBezTo>
                  <a:pt x="170720" y="291118"/>
                  <a:pt x="174865" y="295263"/>
                  <a:pt x="174865" y="300375"/>
                </a:cubicBezTo>
                <a:cubicBezTo>
                  <a:pt x="174865" y="305487"/>
                  <a:pt x="170720" y="309632"/>
                  <a:pt x="165608" y="309632"/>
                </a:cubicBezTo>
                <a:cubicBezTo>
                  <a:pt x="160496" y="309632"/>
                  <a:pt x="156351" y="305487"/>
                  <a:pt x="156351" y="300375"/>
                </a:cubicBezTo>
                <a:cubicBezTo>
                  <a:pt x="156351" y="295263"/>
                  <a:pt x="160496" y="291118"/>
                  <a:pt x="165608" y="291118"/>
                </a:cubicBezTo>
                <a:close/>
                <a:moveTo>
                  <a:pt x="137363" y="291118"/>
                </a:moveTo>
                <a:cubicBezTo>
                  <a:pt x="142476" y="291118"/>
                  <a:pt x="146620" y="295263"/>
                  <a:pt x="146620" y="300375"/>
                </a:cubicBezTo>
                <a:cubicBezTo>
                  <a:pt x="146620" y="305487"/>
                  <a:pt x="142476" y="309632"/>
                  <a:pt x="137363" y="309632"/>
                </a:cubicBezTo>
                <a:cubicBezTo>
                  <a:pt x="132251" y="309632"/>
                  <a:pt x="128106" y="305487"/>
                  <a:pt x="128106" y="300375"/>
                </a:cubicBezTo>
                <a:cubicBezTo>
                  <a:pt x="128106" y="295263"/>
                  <a:pt x="132251" y="291118"/>
                  <a:pt x="137363" y="291118"/>
                </a:cubicBezTo>
                <a:close/>
                <a:moveTo>
                  <a:pt x="109117" y="291118"/>
                </a:moveTo>
                <a:cubicBezTo>
                  <a:pt x="114229" y="291118"/>
                  <a:pt x="118374" y="295263"/>
                  <a:pt x="118374" y="300375"/>
                </a:cubicBezTo>
                <a:cubicBezTo>
                  <a:pt x="118374" y="305487"/>
                  <a:pt x="114229" y="309632"/>
                  <a:pt x="109117" y="309632"/>
                </a:cubicBezTo>
                <a:cubicBezTo>
                  <a:pt x="104005" y="309632"/>
                  <a:pt x="99860" y="305487"/>
                  <a:pt x="99860" y="300375"/>
                </a:cubicBezTo>
                <a:cubicBezTo>
                  <a:pt x="99860" y="295263"/>
                  <a:pt x="104005" y="291118"/>
                  <a:pt x="109117" y="291118"/>
                </a:cubicBezTo>
                <a:close/>
                <a:moveTo>
                  <a:pt x="80872" y="291118"/>
                </a:moveTo>
                <a:cubicBezTo>
                  <a:pt x="85984" y="291118"/>
                  <a:pt x="90128" y="295263"/>
                  <a:pt x="90128" y="300375"/>
                </a:cubicBezTo>
                <a:cubicBezTo>
                  <a:pt x="90128" y="305487"/>
                  <a:pt x="85984" y="309632"/>
                  <a:pt x="80872" y="309632"/>
                </a:cubicBezTo>
                <a:cubicBezTo>
                  <a:pt x="75760" y="309632"/>
                  <a:pt x="71615" y="305487"/>
                  <a:pt x="71615" y="300375"/>
                </a:cubicBezTo>
                <a:cubicBezTo>
                  <a:pt x="71615" y="295263"/>
                  <a:pt x="75760" y="291118"/>
                  <a:pt x="80872" y="291118"/>
                </a:cubicBezTo>
                <a:close/>
                <a:moveTo>
                  <a:pt x="52626" y="291118"/>
                </a:moveTo>
                <a:cubicBezTo>
                  <a:pt x="57739" y="291118"/>
                  <a:pt x="61883" y="295263"/>
                  <a:pt x="61883" y="300375"/>
                </a:cubicBezTo>
                <a:cubicBezTo>
                  <a:pt x="61883" y="305487"/>
                  <a:pt x="57739" y="309632"/>
                  <a:pt x="52626" y="309632"/>
                </a:cubicBezTo>
                <a:cubicBezTo>
                  <a:pt x="47514" y="309632"/>
                  <a:pt x="43370" y="305487"/>
                  <a:pt x="43370" y="300375"/>
                </a:cubicBezTo>
                <a:cubicBezTo>
                  <a:pt x="43370" y="295263"/>
                  <a:pt x="47514" y="291118"/>
                  <a:pt x="52626" y="291118"/>
                </a:cubicBezTo>
                <a:close/>
                <a:moveTo>
                  <a:pt x="24381" y="291118"/>
                </a:moveTo>
                <a:cubicBezTo>
                  <a:pt x="29493" y="291118"/>
                  <a:pt x="33638" y="295263"/>
                  <a:pt x="33638" y="300375"/>
                </a:cubicBezTo>
                <a:cubicBezTo>
                  <a:pt x="33638" y="305487"/>
                  <a:pt x="29493" y="309632"/>
                  <a:pt x="24381" y="309632"/>
                </a:cubicBezTo>
                <a:cubicBezTo>
                  <a:pt x="19269" y="309632"/>
                  <a:pt x="15124" y="305487"/>
                  <a:pt x="15124" y="300375"/>
                </a:cubicBezTo>
                <a:cubicBezTo>
                  <a:pt x="15124" y="295263"/>
                  <a:pt x="19269" y="291118"/>
                  <a:pt x="24381" y="291118"/>
                </a:cubicBezTo>
                <a:close/>
                <a:moveTo>
                  <a:pt x="4953148" y="266926"/>
                </a:moveTo>
                <a:cubicBezTo>
                  <a:pt x="4958112" y="266926"/>
                  <a:pt x="4962136" y="270950"/>
                  <a:pt x="4962136" y="275914"/>
                </a:cubicBezTo>
                <a:cubicBezTo>
                  <a:pt x="4962136" y="280877"/>
                  <a:pt x="4958111" y="284902"/>
                  <a:pt x="4953148" y="284902"/>
                </a:cubicBezTo>
                <a:cubicBezTo>
                  <a:pt x="4948184" y="284902"/>
                  <a:pt x="4944160" y="280877"/>
                  <a:pt x="4944160" y="275914"/>
                </a:cubicBezTo>
                <a:cubicBezTo>
                  <a:pt x="4944160" y="270950"/>
                  <a:pt x="4948184" y="266926"/>
                  <a:pt x="4953148" y="266926"/>
                </a:cubicBezTo>
                <a:close/>
                <a:moveTo>
                  <a:pt x="4924903" y="266926"/>
                </a:moveTo>
                <a:cubicBezTo>
                  <a:pt x="4929867" y="266926"/>
                  <a:pt x="4933891" y="270950"/>
                  <a:pt x="4933891" y="275914"/>
                </a:cubicBezTo>
                <a:cubicBezTo>
                  <a:pt x="4933891" y="280877"/>
                  <a:pt x="4929867" y="284902"/>
                  <a:pt x="4924903" y="284902"/>
                </a:cubicBezTo>
                <a:cubicBezTo>
                  <a:pt x="4919939" y="284902"/>
                  <a:pt x="4915915" y="280877"/>
                  <a:pt x="4915915" y="275914"/>
                </a:cubicBezTo>
                <a:cubicBezTo>
                  <a:pt x="4915915" y="270950"/>
                  <a:pt x="4919939" y="266926"/>
                  <a:pt x="4924903" y="266926"/>
                </a:cubicBezTo>
                <a:close/>
                <a:moveTo>
                  <a:pt x="4896657" y="266926"/>
                </a:moveTo>
                <a:cubicBezTo>
                  <a:pt x="4901621" y="266926"/>
                  <a:pt x="4905645" y="270950"/>
                  <a:pt x="4905645" y="275914"/>
                </a:cubicBezTo>
                <a:cubicBezTo>
                  <a:pt x="4905645" y="280877"/>
                  <a:pt x="4901621" y="284902"/>
                  <a:pt x="4896657" y="284902"/>
                </a:cubicBezTo>
                <a:cubicBezTo>
                  <a:pt x="4891693" y="284902"/>
                  <a:pt x="4887669" y="280877"/>
                  <a:pt x="4887669" y="275914"/>
                </a:cubicBezTo>
                <a:cubicBezTo>
                  <a:pt x="4887669" y="270950"/>
                  <a:pt x="4891693" y="266926"/>
                  <a:pt x="4896657" y="266926"/>
                </a:cubicBezTo>
                <a:close/>
                <a:moveTo>
                  <a:pt x="4868412" y="266926"/>
                </a:moveTo>
                <a:cubicBezTo>
                  <a:pt x="4873376" y="266926"/>
                  <a:pt x="4877400" y="270950"/>
                  <a:pt x="4877400" y="275914"/>
                </a:cubicBezTo>
                <a:cubicBezTo>
                  <a:pt x="4877400" y="280877"/>
                  <a:pt x="4873376" y="284902"/>
                  <a:pt x="4868412" y="284902"/>
                </a:cubicBezTo>
                <a:cubicBezTo>
                  <a:pt x="4863448" y="284902"/>
                  <a:pt x="4859424" y="280877"/>
                  <a:pt x="4859424" y="275914"/>
                </a:cubicBezTo>
                <a:cubicBezTo>
                  <a:pt x="4859424" y="270950"/>
                  <a:pt x="4863448" y="266926"/>
                  <a:pt x="4868412" y="266926"/>
                </a:cubicBezTo>
                <a:close/>
                <a:moveTo>
                  <a:pt x="4840166" y="266926"/>
                </a:moveTo>
                <a:cubicBezTo>
                  <a:pt x="4845130" y="266926"/>
                  <a:pt x="4849154" y="270950"/>
                  <a:pt x="4849154" y="275914"/>
                </a:cubicBezTo>
                <a:cubicBezTo>
                  <a:pt x="4849154" y="280877"/>
                  <a:pt x="4845130" y="284902"/>
                  <a:pt x="4840166" y="284902"/>
                </a:cubicBezTo>
                <a:cubicBezTo>
                  <a:pt x="4835202" y="284902"/>
                  <a:pt x="4831178" y="280877"/>
                  <a:pt x="4831178" y="275914"/>
                </a:cubicBezTo>
                <a:cubicBezTo>
                  <a:pt x="4831178" y="270950"/>
                  <a:pt x="4835202" y="266926"/>
                  <a:pt x="4840166" y="266926"/>
                </a:cubicBezTo>
                <a:close/>
                <a:moveTo>
                  <a:pt x="4811921" y="266926"/>
                </a:moveTo>
                <a:cubicBezTo>
                  <a:pt x="4816885" y="266926"/>
                  <a:pt x="4820909" y="270950"/>
                  <a:pt x="4820909" y="275914"/>
                </a:cubicBezTo>
                <a:cubicBezTo>
                  <a:pt x="4820909" y="280877"/>
                  <a:pt x="4816885" y="284902"/>
                  <a:pt x="4811921" y="284902"/>
                </a:cubicBezTo>
                <a:cubicBezTo>
                  <a:pt x="4806957" y="284902"/>
                  <a:pt x="4802933" y="280877"/>
                  <a:pt x="4802933" y="275914"/>
                </a:cubicBezTo>
                <a:cubicBezTo>
                  <a:pt x="4802933" y="270950"/>
                  <a:pt x="4806957" y="266926"/>
                  <a:pt x="4811921" y="266926"/>
                </a:cubicBezTo>
                <a:close/>
                <a:moveTo>
                  <a:pt x="4783675" y="266926"/>
                </a:moveTo>
                <a:cubicBezTo>
                  <a:pt x="4788639" y="266926"/>
                  <a:pt x="4792663" y="270950"/>
                  <a:pt x="4792663" y="275914"/>
                </a:cubicBezTo>
                <a:cubicBezTo>
                  <a:pt x="4792663" y="280877"/>
                  <a:pt x="4788639" y="284902"/>
                  <a:pt x="4783675" y="284902"/>
                </a:cubicBezTo>
                <a:cubicBezTo>
                  <a:pt x="4778711" y="284902"/>
                  <a:pt x="4774687" y="280877"/>
                  <a:pt x="4774687" y="275914"/>
                </a:cubicBezTo>
                <a:cubicBezTo>
                  <a:pt x="4774687" y="270950"/>
                  <a:pt x="4778711" y="266926"/>
                  <a:pt x="4783675" y="266926"/>
                </a:cubicBezTo>
                <a:close/>
                <a:moveTo>
                  <a:pt x="4755430" y="266926"/>
                </a:moveTo>
                <a:cubicBezTo>
                  <a:pt x="4760394" y="266926"/>
                  <a:pt x="4764418" y="270950"/>
                  <a:pt x="4764418" y="275914"/>
                </a:cubicBezTo>
                <a:cubicBezTo>
                  <a:pt x="4764418" y="280877"/>
                  <a:pt x="4760394" y="284902"/>
                  <a:pt x="4755430" y="284902"/>
                </a:cubicBezTo>
                <a:cubicBezTo>
                  <a:pt x="4750466" y="284902"/>
                  <a:pt x="4746442" y="280877"/>
                  <a:pt x="4746442" y="275914"/>
                </a:cubicBezTo>
                <a:cubicBezTo>
                  <a:pt x="4746442" y="270950"/>
                  <a:pt x="4750467" y="266926"/>
                  <a:pt x="4755430" y="266926"/>
                </a:cubicBezTo>
                <a:close/>
                <a:moveTo>
                  <a:pt x="4727184" y="266926"/>
                </a:moveTo>
                <a:cubicBezTo>
                  <a:pt x="4732148" y="266926"/>
                  <a:pt x="4736172" y="270950"/>
                  <a:pt x="4736172" y="275914"/>
                </a:cubicBezTo>
                <a:cubicBezTo>
                  <a:pt x="4736172" y="280877"/>
                  <a:pt x="4732148" y="284902"/>
                  <a:pt x="4727184" y="284902"/>
                </a:cubicBezTo>
                <a:cubicBezTo>
                  <a:pt x="4722220" y="284902"/>
                  <a:pt x="4718196" y="280877"/>
                  <a:pt x="4718196" y="275914"/>
                </a:cubicBezTo>
                <a:cubicBezTo>
                  <a:pt x="4718196" y="270950"/>
                  <a:pt x="4722220" y="266926"/>
                  <a:pt x="4727184" y="266926"/>
                </a:cubicBezTo>
                <a:close/>
                <a:moveTo>
                  <a:pt x="4698939" y="266926"/>
                </a:moveTo>
                <a:cubicBezTo>
                  <a:pt x="4703903" y="266926"/>
                  <a:pt x="4707927" y="270950"/>
                  <a:pt x="4707927" y="275914"/>
                </a:cubicBezTo>
                <a:cubicBezTo>
                  <a:pt x="4707927" y="280877"/>
                  <a:pt x="4703903" y="284902"/>
                  <a:pt x="4698939" y="284902"/>
                </a:cubicBezTo>
                <a:cubicBezTo>
                  <a:pt x="4693975" y="284902"/>
                  <a:pt x="4689951" y="280877"/>
                  <a:pt x="4689951" y="275914"/>
                </a:cubicBezTo>
                <a:cubicBezTo>
                  <a:pt x="4689951" y="270950"/>
                  <a:pt x="4693975" y="266926"/>
                  <a:pt x="4698939" y="266926"/>
                </a:cubicBezTo>
                <a:close/>
                <a:moveTo>
                  <a:pt x="4670693" y="266926"/>
                </a:moveTo>
                <a:cubicBezTo>
                  <a:pt x="4675657" y="266926"/>
                  <a:pt x="4679681" y="270950"/>
                  <a:pt x="4679681" y="275914"/>
                </a:cubicBezTo>
                <a:cubicBezTo>
                  <a:pt x="4679681" y="280877"/>
                  <a:pt x="4675657" y="284902"/>
                  <a:pt x="4670693" y="284902"/>
                </a:cubicBezTo>
                <a:cubicBezTo>
                  <a:pt x="4665729" y="284902"/>
                  <a:pt x="4661705" y="280877"/>
                  <a:pt x="4661705" y="275914"/>
                </a:cubicBezTo>
                <a:cubicBezTo>
                  <a:pt x="4661705" y="270950"/>
                  <a:pt x="4665729" y="266926"/>
                  <a:pt x="4670693" y="266926"/>
                </a:cubicBezTo>
                <a:close/>
                <a:moveTo>
                  <a:pt x="4642448" y="266926"/>
                </a:moveTo>
                <a:cubicBezTo>
                  <a:pt x="4647412" y="266926"/>
                  <a:pt x="4651436" y="270950"/>
                  <a:pt x="4651436" y="275914"/>
                </a:cubicBezTo>
                <a:cubicBezTo>
                  <a:pt x="4651436" y="280877"/>
                  <a:pt x="4647412" y="284902"/>
                  <a:pt x="4642448" y="284902"/>
                </a:cubicBezTo>
                <a:cubicBezTo>
                  <a:pt x="4637485" y="284902"/>
                  <a:pt x="4633460" y="280877"/>
                  <a:pt x="4633460" y="275914"/>
                </a:cubicBezTo>
                <a:cubicBezTo>
                  <a:pt x="4633460" y="270950"/>
                  <a:pt x="4637485" y="266926"/>
                  <a:pt x="4642448" y="266926"/>
                </a:cubicBezTo>
                <a:close/>
                <a:moveTo>
                  <a:pt x="4614202" y="266926"/>
                </a:moveTo>
                <a:cubicBezTo>
                  <a:pt x="4619166" y="266926"/>
                  <a:pt x="4623190" y="270950"/>
                  <a:pt x="4623190" y="275914"/>
                </a:cubicBezTo>
                <a:cubicBezTo>
                  <a:pt x="4623190" y="280877"/>
                  <a:pt x="4619166" y="284902"/>
                  <a:pt x="4614202" y="284902"/>
                </a:cubicBezTo>
                <a:cubicBezTo>
                  <a:pt x="4609238" y="284902"/>
                  <a:pt x="4605214" y="280877"/>
                  <a:pt x="4605214" y="275914"/>
                </a:cubicBezTo>
                <a:cubicBezTo>
                  <a:pt x="4605214" y="270950"/>
                  <a:pt x="4609238" y="266926"/>
                  <a:pt x="4614202" y="266926"/>
                </a:cubicBezTo>
                <a:close/>
                <a:moveTo>
                  <a:pt x="4585957" y="266926"/>
                </a:moveTo>
                <a:cubicBezTo>
                  <a:pt x="4590921" y="266926"/>
                  <a:pt x="4594945" y="270950"/>
                  <a:pt x="4594945" y="275914"/>
                </a:cubicBezTo>
                <a:cubicBezTo>
                  <a:pt x="4594945" y="280877"/>
                  <a:pt x="4590921" y="284902"/>
                  <a:pt x="4585957" y="284902"/>
                </a:cubicBezTo>
                <a:cubicBezTo>
                  <a:pt x="4580993" y="284902"/>
                  <a:pt x="4576969" y="280877"/>
                  <a:pt x="4576969" y="275914"/>
                </a:cubicBezTo>
                <a:cubicBezTo>
                  <a:pt x="4576969" y="270950"/>
                  <a:pt x="4580993" y="266926"/>
                  <a:pt x="4585957" y="266926"/>
                </a:cubicBezTo>
                <a:close/>
                <a:moveTo>
                  <a:pt x="4557711" y="266926"/>
                </a:moveTo>
                <a:cubicBezTo>
                  <a:pt x="4562675" y="266926"/>
                  <a:pt x="4566699" y="270950"/>
                  <a:pt x="4566699" y="275914"/>
                </a:cubicBezTo>
                <a:cubicBezTo>
                  <a:pt x="4566699" y="280877"/>
                  <a:pt x="4562675" y="284902"/>
                  <a:pt x="4557711" y="284902"/>
                </a:cubicBezTo>
                <a:cubicBezTo>
                  <a:pt x="4552747" y="284902"/>
                  <a:pt x="4548723" y="280877"/>
                  <a:pt x="4548723" y="275914"/>
                </a:cubicBezTo>
                <a:cubicBezTo>
                  <a:pt x="4548723" y="270950"/>
                  <a:pt x="4552747" y="266926"/>
                  <a:pt x="4557711" y="266926"/>
                </a:cubicBezTo>
                <a:close/>
                <a:moveTo>
                  <a:pt x="4529466" y="266926"/>
                </a:moveTo>
                <a:cubicBezTo>
                  <a:pt x="4534430" y="266926"/>
                  <a:pt x="4538454" y="270950"/>
                  <a:pt x="4538454" y="275914"/>
                </a:cubicBezTo>
                <a:cubicBezTo>
                  <a:pt x="4538454" y="280877"/>
                  <a:pt x="4534430" y="284902"/>
                  <a:pt x="4529466" y="284902"/>
                </a:cubicBezTo>
                <a:cubicBezTo>
                  <a:pt x="4524503" y="284902"/>
                  <a:pt x="4520478" y="280877"/>
                  <a:pt x="4520478" y="275914"/>
                </a:cubicBezTo>
                <a:cubicBezTo>
                  <a:pt x="4520478" y="270950"/>
                  <a:pt x="4524503" y="266926"/>
                  <a:pt x="4529466" y="266926"/>
                </a:cubicBezTo>
                <a:close/>
                <a:moveTo>
                  <a:pt x="4501220" y="266926"/>
                </a:moveTo>
                <a:cubicBezTo>
                  <a:pt x="4506184" y="266926"/>
                  <a:pt x="4510208" y="270950"/>
                  <a:pt x="4510208" y="275914"/>
                </a:cubicBezTo>
                <a:cubicBezTo>
                  <a:pt x="4510208" y="280877"/>
                  <a:pt x="4506184" y="284902"/>
                  <a:pt x="4501220" y="284902"/>
                </a:cubicBezTo>
                <a:cubicBezTo>
                  <a:pt x="4496256" y="284902"/>
                  <a:pt x="4492232" y="280877"/>
                  <a:pt x="4492232" y="275914"/>
                </a:cubicBezTo>
                <a:cubicBezTo>
                  <a:pt x="4492232" y="270950"/>
                  <a:pt x="4496256" y="266926"/>
                  <a:pt x="4501220" y="266926"/>
                </a:cubicBezTo>
                <a:close/>
                <a:moveTo>
                  <a:pt x="4472975" y="266926"/>
                </a:moveTo>
                <a:cubicBezTo>
                  <a:pt x="4477939" y="266926"/>
                  <a:pt x="4481963" y="270950"/>
                  <a:pt x="4481963" y="275914"/>
                </a:cubicBezTo>
                <a:cubicBezTo>
                  <a:pt x="4481963" y="280877"/>
                  <a:pt x="4477939" y="284902"/>
                  <a:pt x="4472975" y="284902"/>
                </a:cubicBezTo>
                <a:cubicBezTo>
                  <a:pt x="4468011" y="284902"/>
                  <a:pt x="4463988" y="280877"/>
                  <a:pt x="4463988" y="275914"/>
                </a:cubicBezTo>
                <a:cubicBezTo>
                  <a:pt x="4463988" y="270950"/>
                  <a:pt x="4468011" y="266926"/>
                  <a:pt x="4472975" y="266926"/>
                </a:cubicBezTo>
                <a:close/>
                <a:moveTo>
                  <a:pt x="4444729" y="266926"/>
                </a:moveTo>
                <a:cubicBezTo>
                  <a:pt x="4449693" y="266926"/>
                  <a:pt x="4453717" y="270950"/>
                  <a:pt x="4453717" y="275914"/>
                </a:cubicBezTo>
                <a:cubicBezTo>
                  <a:pt x="4453717" y="280877"/>
                  <a:pt x="4449693" y="284902"/>
                  <a:pt x="4444729" y="284902"/>
                </a:cubicBezTo>
                <a:cubicBezTo>
                  <a:pt x="4439765" y="284902"/>
                  <a:pt x="4435741" y="280877"/>
                  <a:pt x="4435741" y="275914"/>
                </a:cubicBezTo>
                <a:cubicBezTo>
                  <a:pt x="4435741" y="270950"/>
                  <a:pt x="4439765" y="266926"/>
                  <a:pt x="4444729" y="266926"/>
                </a:cubicBezTo>
                <a:close/>
                <a:moveTo>
                  <a:pt x="4416484" y="266926"/>
                </a:moveTo>
                <a:cubicBezTo>
                  <a:pt x="4421448" y="266926"/>
                  <a:pt x="4425472" y="270950"/>
                  <a:pt x="4425472" y="275914"/>
                </a:cubicBezTo>
                <a:cubicBezTo>
                  <a:pt x="4425472" y="280877"/>
                  <a:pt x="4421448" y="284902"/>
                  <a:pt x="4416484" y="284902"/>
                </a:cubicBezTo>
                <a:cubicBezTo>
                  <a:pt x="4411521" y="284902"/>
                  <a:pt x="4407497" y="280877"/>
                  <a:pt x="4407497" y="275914"/>
                </a:cubicBezTo>
                <a:cubicBezTo>
                  <a:pt x="4407497" y="270950"/>
                  <a:pt x="4411521" y="266926"/>
                  <a:pt x="4416484" y="266926"/>
                </a:cubicBezTo>
                <a:close/>
                <a:moveTo>
                  <a:pt x="4388238" y="266926"/>
                </a:moveTo>
                <a:cubicBezTo>
                  <a:pt x="4393202" y="266926"/>
                  <a:pt x="4397226" y="270950"/>
                  <a:pt x="4397226" y="275914"/>
                </a:cubicBezTo>
                <a:cubicBezTo>
                  <a:pt x="4397226" y="280877"/>
                  <a:pt x="4393202" y="284902"/>
                  <a:pt x="4388238" y="284902"/>
                </a:cubicBezTo>
                <a:cubicBezTo>
                  <a:pt x="4383274" y="284902"/>
                  <a:pt x="4379250" y="280877"/>
                  <a:pt x="4379250" y="275914"/>
                </a:cubicBezTo>
                <a:cubicBezTo>
                  <a:pt x="4379250" y="270950"/>
                  <a:pt x="4383274" y="266926"/>
                  <a:pt x="4388238" y="266926"/>
                </a:cubicBezTo>
                <a:close/>
                <a:moveTo>
                  <a:pt x="4359993" y="266926"/>
                </a:moveTo>
                <a:cubicBezTo>
                  <a:pt x="4364957" y="266926"/>
                  <a:pt x="4368981" y="270950"/>
                  <a:pt x="4368981" y="275914"/>
                </a:cubicBezTo>
                <a:cubicBezTo>
                  <a:pt x="4368981" y="280877"/>
                  <a:pt x="4364957" y="284902"/>
                  <a:pt x="4359993" y="284902"/>
                </a:cubicBezTo>
                <a:cubicBezTo>
                  <a:pt x="4355030" y="284902"/>
                  <a:pt x="4351006" y="280877"/>
                  <a:pt x="4351006" y="275914"/>
                </a:cubicBezTo>
                <a:cubicBezTo>
                  <a:pt x="4351006" y="270950"/>
                  <a:pt x="4355030" y="266926"/>
                  <a:pt x="4359993" y="266926"/>
                </a:cubicBezTo>
                <a:close/>
                <a:moveTo>
                  <a:pt x="4331747" y="266926"/>
                </a:moveTo>
                <a:cubicBezTo>
                  <a:pt x="4336711" y="266926"/>
                  <a:pt x="4340735" y="270950"/>
                  <a:pt x="4340735" y="275914"/>
                </a:cubicBezTo>
                <a:cubicBezTo>
                  <a:pt x="4340735" y="280877"/>
                  <a:pt x="4336711" y="284902"/>
                  <a:pt x="4331747" y="284902"/>
                </a:cubicBezTo>
                <a:cubicBezTo>
                  <a:pt x="4326783" y="284902"/>
                  <a:pt x="4322759" y="280877"/>
                  <a:pt x="4322759" y="275914"/>
                </a:cubicBezTo>
                <a:cubicBezTo>
                  <a:pt x="4322759" y="270950"/>
                  <a:pt x="4326783" y="266926"/>
                  <a:pt x="4331747" y="266926"/>
                </a:cubicBezTo>
                <a:close/>
                <a:moveTo>
                  <a:pt x="4303503" y="266926"/>
                </a:moveTo>
                <a:cubicBezTo>
                  <a:pt x="4308467" y="266926"/>
                  <a:pt x="4312490" y="270950"/>
                  <a:pt x="4312490" y="275914"/>
                </a:cubicBezTo>
                <a:cubicBezTo>
                  <a:pt x="4312490" y="280877"/>
                  <a:pt x="4308466" y="284902"/>
                  <a:pt x="4303503" y="284902"/>
                </a:cubicBezTo>
                <a:cubicBezTo>
                  <a:pt x="4298539" y="284902"/>
                  <a:pt x="4294515" y="280877"/>
                  <a:pt x="4294515" y="275914"/>
                </a:cubicBezTo>
                <a:cubicBezTo>
                  <a:pt x="4294515" y="270950"/>
                  <a:pt x="4298539" y="266926"/>
                  <a:pt x="4303503" y="266926"/>
                </a:cubicBezTo>
                <a:close/>
                <a:moveTo>
                  <a:pt x="4275256" y="266926"/>
                </a:moveTo>
                <a:cubicBezTo>
                  <a:pt x="4280220" y="266926"/>
                  <a:pt x="4284244" y="270950"/>
                  <a:pt x="4284244" y="275914"/>
                </a:cubicBezTo>
                <a:cubicBezTo>
                  <a:pt x="4284244" y="280877"/>
                  <a:pt x="4280220" y="284902"/>
                  <a:pt x="4275256" y="284902"/>
                </a:cubicBezTo>
                <a:cubicBezTo>
                  <a:pt x="4270292" y="284902"/>
                  <a:pt x="4266268" y="280877"/>
                  <a:pt x="4266268" y="275914"/>
                </a:cubicBezTo>
                <a:cubicBezTo>
                  <a:pt x="4266268" y="270950"/>
                  <a:pt x="4270292" y="266926"/>
                  <a:pt x="4275256" y="266926"/>
                </a:cubicBezTo>
                <a:close/>
                <a:moveTo>
                  <a:pt x="4247011" y="266926"/>
                </a:moveTo>
                <a:cubicBezTo>
                  <a:pt x="4251976" y="266926"/>
                  <a:pt x="4255999" y="270950"/>
                  <a:pt x="4255999" y="275914"/>
                </a:cubicBezTo>
                <a:cubicBezTo>
                  <a:pt x="4255999" y="280877"/>
                  <a:pt x="4251975" y="284902"/>
                  <a:pt x="4247011" y="284902"/>
                </a:cubicBezTo>
                <a:cubicBezTo>
                  <a:pt x="4242048" y="284902"/>
                  <a:pt x="4238024" y="280877"/>
                  <a:pt x="4238024" y="275914"/>
                </a:cubicBezTo>
                <a:cubicBezTo>
                  <a:pt x="4238024" y="270950"/>
                  <a:pt x="4242048" y="266926"/>
                  <a:pt x="4247011" y="266926"/>
                </a:cubicBezTo>
                <a:close/>
                <a:moveTo>
                  <a:pt x="4218765" y="266926"/>
                </a:moveTo>
                <a:cubicBezTo>
                  <a:pt x="4223729" y="266926"/>
                  <a:pt x="4227753" y="270950"/>
                  <a:pt x="4227753" y="275914"/>
                </a:cubicBezTo>
                <a:cubicBezTo>
                  <a:pt x="4227753" y="280877"/>
                  <a:pt x="4223729" y="284902"/>
                  <a:pt x="4218765" y="284902"/>
                </a:cubicBezTo>
                <a:cubicBezTo>
                  <a:pt x="4213801" y="284902"/>
                  <a:pt x="4209777" y="280877"/>
                  <a:pt x="4209777" y="275914"/>
                </a:cubicBezTo>
                <a:cubicBezTo>
                  <a:pt x="4209777" y="270950"/>
                  <a:pt x="4213801" y="266926"/>
                  <a:pt x="4218765" y="266926"/>
                </a:cubicBezTo>
                <a:close/>
                <a:moveTo>
                  <a:pt x="4190520" y="266926"/>
                </a:moveTo>
                <a:cubicBezTo>
                  <a:pt x="4195485" y="266926"/>
                  <a:pt x="4199508" y="270950"/>
                  <a:pt x="4199508" y="275914"/>
                </a:cubicBezTo>
                <a:cubicBezTo>
                  <a:pt x="4199508" y="280877"/>
                  <a:pt x="4195484" y="284902"/>
                  <a:pt x="4190520" y="284902"/>
                </a:cubicBezTo>
                <a:cubicBezTo>
                  <a:pt x="4185557" y="284902"/>
                  <a:pt x="4181533" y="280877"/>
                  <a:pt x="4181533" y="275914"/>
                </a:cubicBezTo>
                <a:cubicBezTo>
                  <a:pt x="4181533" y="270950"/>
                  <a:pt x="4185557" y="266926"/>
                  <a:pt x="4190520" y="266926"/>
                </a:cubicBezTo>
                <a:close/>
                <a:moveTo>
                  <a:pt x="4162274" y="266926"/>
                </a:moveTo>
                <a:cubicBezTo>
                  <a:pt x="4167238" y="266926"/>
                  <a:pt x="4171262" y="270950"/>
                  <a:pt x="4171262" y="275914"/>
                </a:cubicBezTo>
                <a:cubicBezTo>
                  <a:pt x="4171262" y="280877"/>
                  <a:pt x="4167238" y="284902"/>
                  <a:pt x="4162274" y="284902"/>
                </a:cubicBezTo>
                <a:cubicBezTo>
                  <a:pt x="4157310" y="284902"/>
                  <a:pt x="4153286" y="280877"/>
                  <a:pt x="4153286" y="275914"/>
                </a:cubicBezTo>
                <a:cubicBezTo>
                  <a:pt x="4153286" y="270950"/>
                  <a:pt x="4157310" y="266926"/>
                  <a:pt x="4162274" y="266926"/>
                </a:cubicBezTo>
                <a:close/>
                <a:moveTo>
                  <a:pt x="4134030" y="266926"/>
                </a:moveTo>
                <a:cubicBezTo>
                  <a:pt x="4138993" y="266926"/>
                  <a:pt x="4143017" y="270950"/>
                  <a:pt x="4143017" y="275914"/>
                </a:cubicBezTo>
                <a:cubicBezTo>
                  <a:pt x="4143017" y="280877"/>
                  <a:pt x="4138993" y="284902"/>
                  <a:pt x="4134030" y="284902"/>
                </a:cubicBezTo>
                <a:cubicBezTo>
                  <a:pt x="4129066" y="284902"/>
                  <a:pt x="4125042" y="280877"/>
                  <a:pt x="4125042" y="275914"/>
                </a:cubicBezTo>
                <a:cubicBezTo>
                  <a:pt x="4125042" y="270950"/>
                  <a:pt x="4129066" y="266926"/>
                  <a:pt x="4134030" y="266926"/>
                </a:cubicBezTo>
                <a:close/>
                <a:moveTo>
                  <a:pt x="4105783" y="266926"/>
                </a:moveTo>
                <a:cubicBezTo>
                  <a:pt x="4110747" y="266926"/>
                  <a:pt x="4114771" y="270950"/>
                  <a:pt x="4114771" y="275914"/>
                </a:cubicBezTo>
                <a:cubicBezTo>
                  <a:pt x="4114771" y="280877"/>
                  <a:pt x="4110747" y="284902"/>
                  <a:pt x="4105783" y="284902"/>
                </a:cubicBezTo>
                <a:cubicBezTo>
                  <a:pt x="4100819" y="284902"/>
                  <a:pt x="4096795" y="280877"/>
                  <a:pt x="4096795" y="275914"/>
                </a:cubicBezTo>
                <a:cubicBezTo>
                  <a:pt x="4096795" y="270950"/>
                  <a:pt x="4100819" y="266926"/>
                  <a:pt x="4105783" y="266926"/>
                </a:cubicBezTo>
                <a:close/>
                <a:moveTo>
                  <a:pt x="4077539" y="266926"/>
                </a:moveTo>
                <a:cubicBezTo>
                  <a:pt x="4082502" y="266926"/>
                  <a:pt x="4086526" y="270950"/>
                  <a:pt x="4086526" y="275914"/>
                </a:cubicBezTo>
                <a:cubicBezTo>
                  <a:pt x="4086526" y="280877"/>
                  <a:pt x="4082502" y="284902"/>
                  <a:pt x="4077539" y="284902"/>
                </a:cubicBezTo>
                <a:cubicBezTo>
                  <a:pt x="4072575" y="284902"/>
                  <a:pt x="4068551" y="280877"/>
                  <a:pt x="4068551" y="275914"/>
                </a:cubicBezTo>
                <a:cubicBezTo>
                  <a:pt x="4068551" y="270950"/>
                  <a:pt x="4072575" y="266926"/>
                  <a:pt x="4077539" y="266926"/>
                </a:cubicBezTo>
                <a:close/>
                <a:moveTo>
                  <a:pt x="4049292" y="266926"/>
                </a:moveTo>
                <a:cubicBezTo>
                  <a:pt x="4054256" y="266926"/>
                  <a:pt x="4058280" y="270950"/>
                  <a:pt x="4058280" y="275914"/>
                </a:cubicBezTo>
                <a:cubicBezTo>
                  <a:pt x="4058280" y="280877"/>
                  <a:pt x="4054256" y="284902"/>
                  <a:pt x="4049292" y="284902"/>
                </a:cubicBezTo>
                <a:cubicBezTo>
                  <a:pt x="4044328" y="284902"/>
                  <a:pt x="4040304" y="280877"/>
                  <a:pt x="4040304" y="275914"/>
                </a:cubicBezTo>
                <a:cubicBezTo>
                  <a:pt x="4040304" y="270950"/>
                  <a:pt x="4044328" y="266926"/>
                  <a:pt x="4049292" y="266926"/>
                </a:cubicBezTo>
                <a:close/>
                <a:moveTo>
                  <a:pt x="4021048" y="266926"/>
                </a:moveTo>
                <a:cubicBezTo>
                  <a:pt x="4026011" y="266926"/>
                  <a:pt x="4030035" y="270950"/>
                  <a:pt x="4030035" y="275914"/>
                </a:cubicBezTo>
                <a:cubicBezTo>
                  <a:pt x="4030035" y="280877"/>
                  <a:pt x="4026011" y="284902"/>
                  <a:pt x="4021048" y="284902"/>
                </a:cubicBezTo>
                <a:cubicBezTo>
                  <a:pt x="4016084" y="284902"/>
                  <a:pt x="4012060" y="280877"/>
                  <a:pt x="4012060" y="275914"/>
                </a:cubicBezTo>
                <a:cubicBezTo>
                  <a:pt x="4012060" y="270950"/>
                  <a:pt x="4016084" y="266926"/>
                  <a:pt x="4021048" y="266926"/>
                </a:cubicBezTo>
                <a:close/>
                <a:moveTo>
                  <a:pt x="3992801" y="266926"/>
                </a:moveTo>
                <a:cubicBezTo>
                  <a:pt x="3997765" y="266926"/>
                  <a:pt x="4001789" y="270950"/>
                  <a:pt x="4001789" y="275914"/>
                </a:cubicBezTo>
                <a:cubicBezTo>
                  <a:pt x="4001789" y="280877"/>
                  <a:pt x="3997765" y="284902"/>
                  <a:pt x="3992801" y="284902"/>
                </a:cubicBezTo>
                <a:cubicBezTo>
                  <a:pt x="3987837" y="284902"/>
                  <a:pt x="3983813" y="280877"/>
                  <a:pt x="3983813" y="275914"/>
                </a:cubicBezTo>
                <a:cubicBezTo>
                  <a:pt x="3983813" y="270950"/>
                  <a:pt x="3987837" y="266926"/>
                  <a:pt x="3992801" y="266926"/>
                </a:cubicBezTo>
                <a:close/>
                <a:moveTo>
                  <a:pt x="3964557" y="266926"/>
                </a:moveTo>
                <a:cubicBezTo>
                  <a:pt x="3969520" y="266926"/>
                  <a:pt x="3973544" y="270950"/>
                  <a:pt x="3973544" y="275914"/>
                </a:cubicBezTo>
                <a:cubicBezTo>
                  <a:pt x="3973544" y="280877"/>
                  <a:pt x="3969520" y="284902"/>
                  <a:pt x="3964557" y="284902"/>
                </a:cubicBezTo>
                <a:cubicBezTo>
                  <a:pt x="3959593" y="284902"/>
                  <a:pt x="3955569" y="280877"/>
                  <a:pt x="3955569" y="275914"/>
                </a:cubicBezTo>
                <a:cubicBezTo>
                  <a:pt x="3955569" y="270950"/>
                  <a:pt x="3959593" y="266926"/>
                  <a:pt x="3964557" y="266926"/>
                </a:cubicBezTo>
                <a:close/>
                <a:moveTo>
                  <a:pt x="3936310" y="266926"/>
                </a:moveTo>
                <a:cubicBezTo>
                  <a:pt x="3941274" y="266926"/>
                  <a:pt x="3945298" y="270950"/>
                  <a:pt x="3945298" y="275914"/>
                </a:cubicBezTo>
                <a:cubicBezTo>
                  <a:pt x="3945298" y="280877"/>
                  <a:pt x="3941274" y="284902"/>
                  <a:pt x="3936310" y="284902"/>
                </a:cubicBezTo>
                <a:cubicBezTo>
                  <a:pt x="3931347" y="284902"/>
                  <a:pt x="3927322" y="280877"/>
                  <a:pt x="3927322" y="275914"/>
                </a:cubicBezTo>
                <a:cubicBezTo>
                  <a:pt x="3927322" y="270950"/>
                  <a:pt x="3931347" y="266926"/>
                  <a:pt x="3936310" y="266926"/>
                </a:cubicBezTo>
                <a:close/>
                <a:moveTo>
                  <a:pt x="3908066" y="266926"/>
                </a:moveTo>
                <a:cubicBezTo>
                  <a:pt x="3913029" y="266926"/>
                  <a:pt x="3917054" y="270950"/>
                  <a:pt x="3917054" y="275914"/>
                </a:cubicBezTo>
                <a:cubicBezTo>
                  <a:pt x="3917054" y="280877"/>
                  <a:pt x="3913029" y="284902"/>
                  <a:pt x="3908066" y="284902"/>
                </a:cubicBezTo>
                <a:cubicBezTo>
                  <a:pt x="3903102" y="284902"/>
                  <a:pt x="3899078" y="280877"/>
                  <a:pt x="3899078" y="275914"/>
                </a:cubicBezTo>
                <a:cubicBezTo>
                  <a:pt x="3899078" y="270950"/>
                  <a:pt x="3903102" y="266926"/>
                  <a:pt x="3908066" y="266926"/>
                </a:cubicBezTo>
                <a:close/>
                <a:moveTo>
                  <a:pt x="3879819" y="266926"/>
                </a:moveTo>
                <a:cubicBezTo>
                  <a:pt x="3884783" y="266926"/>
                  <a:pt x="3888807" y="270950"/>
                  <a:pt x="3888807" y="275914"/>
                </a:cubicBezTo>
                <a:cubicBezTo>
                  <a:pt x="3888807" y="280877"/>
                  <a:pt x="3884783" y="284902"/>
                  <a:pt x="3879819" y="284902"/>
                </a:cubicBezTo>
                <a:cubicBezTo>
                  <a:pt x="3874856" y="284902"/>
                  <a:pt x="3870831" y="280877"/>
                  <a:pt x="3870831" y="275914"/>
                </a:cubicBezTo>
                <a:cubicBezTo>
                  <a:pt x="3870831" y="270950"/>
                  <a:pt x="3874856" y="266926"/>
                  <a:pt x="3879819" y="266926"/>
                </a:cubicBezTo>
                <a:close/>
                <a:moveTo>
                  <a:pt x="3851575" y="266926"/>
                </a:moveTo>
                <a:cubicBezTo>
                  <a:pt x="3856538" y="266926"/>
                  <a:pt x="3860563" y="270950"/>
                  <a:pt x="3860563" y="275914"/>
                </a:cubicBezTo>
                <a:cubicBezTo>
                  <a:pt x="3860563" y="280877"/>
                  <a:pt x="3856538" y="284902"/>
                  <a:pt x="3851575" y="284902"/>
                </a:cubicBezTo>
                <a:cubicBezTo>
                  <a:pt x="3846611" y="284902"/>
                  <a:pt x="3842587" y="280877"/>
                  <a:pt x="3842587" y="275914"/>
                </a:cubicBezTo>
                <a:cubicBezTo>
                  <a:pt x="3842587" y="270950"/>
                  <a:pt x="3846611" y="266926"/>
                  <a:pt x="3851575" y="266926"/>
                </a:cubicBezTo>
                <a:close/>
                <a:moveTo>
                  <a:pt x="3823328" y="266926"/>
                </a:moveTo>
                <a:cubicBezTo>
                  <a:pt x="3828292" y="266926"/>
                  <a:pt x="3832317" y="270950"/>
                  <a:pt x="3832317" y="275914"/>
                </a:cubicBezTo>
                <a:cubicBezTo>
                  <a:pt x="3832317" y="280877"/>
                  <a:pt x="3828292" y="284902"/>
                  <a:pt x="3823328" y="284902"/>
                </a:cubicBezTo>
                <a:cubicBezTo>
                  <a:pt x="3818365" y="284902"/>
                  <a:pt x="3814341" y="280877"/>
                  <a:pt x="3814341" y="275914"/>
                </a:cubicBezTo>
                <a:cubicBezTo>
                  <a:pt x="3814341" y="270950"/>
                  <a:pt x="3818365" y="266926"/>
                  <a:pt x="3823328" y="266926"/>
                </a:cubicBezTo>
                <a:close/>
                <a:moveTo>
                  <a:pt x="3795084" y="266926"/>
                </a:moveTo>
                <a:cubicBezTo>
                  <a:pt x="3800048" y="266926"/>
                  <a:pt x="3804072" y="270950"/>
                  <a:pt x="3804072" y="275914"/>
                </a:cubicBezTo>
                <a:cubicBezTo>
                  <a:pt x="3804072" y="280877"/>
                  <a:pt x="3800048" y="284902"/>
                  <a:pt x="3795084" y="284902"/>
                </a:cubicBezTo>
                <a:cubicBezTo>
                  <a:pt x="3790120" y="284902"/>
                  <a:pt x="3786096" y="280877"/>
                  <a:pt x="3786096" y="275914"/>
                </a:cubicBezTo>
                <a:cubicBezTo>
                  <a:pt x="3786096" y="270950"/>
                  <a:pt x="3790120" y="266926"/>
                  <a:pt x="3795084" y="266926"/>
                </a:cubicBezTo>
                <a:close/>
                <a:moveTo>
                  <a:pt x="3766837" y="266926"/>
                </a:moveTo>
                <a:cubicBezTo>
                  <a:pt x="3771801" y="266926"/>
                  <a:pt x="3775825" y="270950"/>
                  <a:pt x="3775825" y="275914"/>
                </a:cubicBezTo>
                <a:cubicBezTo>
                  <a:pt x="3775825" y="280877"/>
                  <a:pt x="3771801" y="284902"/>
                  <a:pt x="3766837" y="284902"/>
                </a:cubicBezTo>
                <a:cubicBezTo>
                  <a:pt x="3761874" y="284902"/>
                  <a:pt x="3757850" y="280877"/>
                  <a:pt x="3757850" y="275914"/>
                </a:cubicBezTo>
                <a:cubicBezTo>
                  <a:pt x="3757850" y="270950"/>
                  <a:pt x="3761874" y="266926"/>
                  <a:pt x="3766837" y="266926"/>
                </a:cubicBezTo>
                <a:close/>
                <a:moveTo>
                  <a:pt x="3738593" y="266926"/>
                </a:moveTo>
                <a:cubicBezTo>
                  <a:pt x="3743557" y="266926"/>
                  <a:pt x="3747581" y="270950"/>
                  <a:pt x="3747581" y="275914"/>
                </a:cubicBezTo>
                <a:cubicBezTo>
                  <a:pt x="3747581" y="280877"/>
                  <a:pt x="3743557" y="284902"/>
                  <a:pt x="3738593" y="284902"/>
                </a:cubicBezTo>
                <a:cubicBezTo>
                  <a:pt x="3733629" y="284902"/>
                  <a:pt x="3729605" y="280877"/>
                  <a:pt x="3729605" y="275914"/>
                </a:cubicBezTo>
                <a:cubicBezTo>
                  <a:pt x="3729605" y="270950"/>
                  <a:pt x="3733629" y="266926"/>
                  <a:pt x="3738593" y="266926"/>
                </a:cubicBezTo>
                <a:close/>
                <a:moveTo>
                  <a:pt x="3710347" y="266926"/>
                </a:moveTo>
                <a:cubicBezTo>
                  <a:pt x="3715310" y="266926"/>
                  <a:pt x="3719335" y="270950"/>
                  <a:pt x="3719335" y="275914"/>
                </a:cubicBezTo>
                <a:cubicBezTo>
                  <a:pt x="3719335" y="280877"/>
                  <a:pt x="3715310" y="284902"/>
                  <a:pt x="3710347" y="284902"/>
                </a:cubicBezTo>
                <a:cubicBezTo>
                  <a:pt x="3705383" y="284902"/>
                  <a:pt x="3701359" y="280877"/>
                  <a:pt x="3701359" y="275914"/>
                </a:cubicBezTo>
                <a:cubicBezTo>
                  <a:pt x="3701359" y="270950"/>
                  <a:pt x="3705383" y="266926"/>
                  <a:pt x="3710347" y="266926"/>
                </a:cubicBezTo>
                <a:close/>
                <a:moveTo>
                  <a:pt x="3682102" y="266926"/>
                </a:moveTo>
                <a:cubicBezTo>
                  <a:pt x="3687066" y="266926"/>
                  <a:pt x="3691090" y="270950"/>
                  <a:pt x="3691090" y="275914"/>
                </a:cubicBezTo>
                <a:cubicBezTo>
                  <a:pt x="3691090" y="280877"/>
                  <a:pt x="3687066" y="284902"/>
                  <a:pt x="3682102" y="284902"/>
                </a:cubicBezTo>
                <a:cubicBezTo>
                  <a:pt x="3677138" y="284902"/>
                  <a:pt x="3673114" y="280877"/>
                  <a:pt x="3673114" y="275914"/>
                </a:cubicBezTo>
                <a:cubicBezTo>
                  <a:pt x="3673114" y="270950"/>
                  <a:pt x="3677138" y="266926"/>
                  <a:pt x="3682102" y="266926"/>
                </a:cubicBezTo>
                <a:close/>
                <a:moveTo>
                  <a:pt x="3653855" y="266926"/>
                </a:moveTo>
                <a:cubicBezTo>
                  <a:pt x="3658819" y="266926"/>
                  <a:pt x="3662844" y="270950"/>
                  <a:pt x="3662844" y="275914"/>
                </a:cubicBezTo>
                <a:cubicBezTo>
                  <a:pt x="3662844" y="280877"/>
                  <a:pt x="3658819" y="284902"/>
                  <a:pt x="3653855" y="284902"/>
                </a:cubicBezTo>
                <a:cubicBezTo>
                  <a:pt x="3648892" y="284902"/>
                  <a:pt x="3644868" y="280877"/>
                  <a:pt x="3644868" y="275914"/>
                </a:cubicBezTo>
                <a:cubicBezTo>
                  <a:pt x="3644868" y="270950"/>
                  <a:pt x="3648892" y="266926"/>
                  <a:pt x="3653855" y="266926"/>
                </a:cubicBezTo>
                <a:close/>
                <a:moveTo>
                  <a:pt x="3625611" y="266926"/>
                </a:moveTo>
                <a:cubicBezTo>
                  <a:pt x="3630575" y="266926"/>
                  <a:pt x="3634599" y="270950"/>
                  <a:pt x="3634599" y="275914"/>
                </a:cubicBezTo>
                <a:cubicBezTo>
                  <a:pt x="3634599" y="280877"/>
                  <a:pt x="3630575" y="284902"/>
                  <a:pt x="3625611" y="284902"/>
                </a:cubicBezTo>
                <a:cubicBezTo>
                  <a:pt x="3620647" y="284902"/>
                  <a:pt x="3616623" y="280877"/>
                  <a:pt x="3616623" y="275914"/>
                </a:cubicBezTo>
                <a:cubicBezTo>
                  <a:pt x="3616623" y="270950"/>
                  <a:pt x="3620647" y="266926"/>
                  <a:pt x="3625611" y="266926"/>
                </a:cubicBezTo>
                <a:close/>
                <a:moveTo>
                  <a:pt x="3597365" y="266926"/>
                </a:moveTo>
                <a:cubicBezTo>
                  <a:pt x="3602329" y="266926"/>
                  <a:pt x="3606353" y="270950"/>
                  <a:pt x="3606353" y="275914"/>
                </a:cubicBezTo>
                <a:cubicBezTo>
                  <a:pt x="3606353" y="280877"/>
                  <a:pt x="3602329" y="284902"/>
                  <a:pt x="3597365" y="284902"/>
                </a:cubicBezTo>
                <a:cubicBezTo>
                  <a:pt x="3592401" y="284902"/>
                  <a:pt x="3588377" y="280877"/>
                  <a:pt x="3588377" y="275914"/>
                </a:cubicBezTo>
                <a:cubicBezTo>
                  <a:pt x="3588377" y="270950"/>
                  <a:pt x="3592401" y="266926"/>
                  <a:pt x="3597365" y="266926"/>
                </a:cubicBezTo>
                <a:close/>
                <a:moveTo>
                  <a:pt x="3569120" y="266926"/>
                </a:moveTo>
                <a:cubicBezTo>
                  <a:pt x="3574084" y="266926"/>
                  <a:pt x="3578108" y="270950"/>
                  <a:pt x="3578108" y="275914"/>
                </a:cubicBezTo>
                <a:cubicBezTo>
                  <a:pt x="3578108" y="280877"/>
                  <a:pt x="3574084" y="284902"/>
                  <a:pt x="3569120" y="284902"/>
                </a:cubicBezTo>
                <a:cubicBezTo>
                  <a:pt x="3564156" y="284902"/>
                  <a:pt x="3560132" y="280877"/>
                  <a:pt x="3560132" y="275914"/>
                </a:cubicBezTo>
                <a:cubicBezTo>
                  <a:pt x="3560132" y="270950"/>
                  <a:pt x="3564156" y="266926"/>
                  <a:pt x="3569120" y="266926"/>
                </a:cubicBezTo>
                <a:close/>
                <a:moveTo>
                  <a:pt x="3540874" y="266926"/>
                </a:moveTo>
                <a:cubicBezTo>
                  <a:pt x="3545838" y="266926"/>
                  <a:pt x="3549862" y="270950"/>
                  <a:pt x="3549862" y="275914"/>
                </a:cubicBezTo>
                <a:cubicBezTo>
                  <a:pt x="3549862" y="280877"/>
                  <a:pt x="3545838" y="284902"/>
                  <a:pt x="3540874" y="284902"/>
                </a:cubicBezTo>
                <a:cubicBezTo>
                  <a:pt x="3535910" y="284902"/>
                  <a:pt x="3531886" y="280877"/>
                  <a:pt x="3531886" y="275914"/>
                </a:cubicBezTo>
                <a:cubicBezTo>
                  <a:pt x="3531886" y="270950"/>
                  <a:pt x="3535910" y="266926"/>
                  <a:pt x="3540874" y="266926"/>
                </a:cubicBezTo>
                <a:close/>
                <a:moveTo>
                  <a:pt x="3512629" y="266926"/>
                </a:moveTo>
                <a:cubicBezTo>
                  <a:pt x="3517593" y="266926"/>
                  <a:pt x="3521617" y="270950"/>
                  <a:pt x="3521617" y="275914"/>
                </a:cubicBezTo>
                <a:cubicBezTo>
                  <a:pt x="3521617" y="280877"/>
                  <a:pt x="3517593" y="284902"/>
                  <a:pt x="3512629" y="284902"/>
                </a:cubicBezTo>
                <a:cubicBezTo>
                  <a:pt x="3507665" y="284902"/>
                  <a:pt x="3503641" y="280877"/>
                  <a:pt x="3503641" y="275914"/>
                </a:cubicBezTo>
                <a:cubicBezTo>
                  <a:pt x="3503641" y="270950"/>
                  <a:pt x="3507665" y="266926"/>
                  <a:pt x="3512629" y="266926"/>
                </a:cubicBezTo>
                <a:close/>
                <a:moveTo>
                  <a:pt x="3484383" y="266926"/>
                </a:moveTo>
                <a:cubicBezTo>
                  <a:pt x="3489347" y="266926"/>
                  <a:pt x="3493371" y="270950"/>
                  <a:pt x="3493371" y="275914"/>
                </a:cubicBezTo>
                <a:cubicBezTo>
                  <a:pt x="3493371" y="280877"/>
                  <a:pt x="3489347" y="284902"/>
                  <a:pt x="3484383" y="284902"/>
                </a:cubicBezTo>
                <a:cubicBezTo>
                  <a:pt x="3479419" y="284902"/>
                  <a:pt x="3475395" y="280877"/>
                  <a:pt x="3475395" y="275914"/>
                </a:cubicBezTo>
                <a:cubicBezTo>
                  <a:pt x="3475395" y="270950"/>
                  <a:pt x="3479419" y="266926"/>
                  <a:pt x="3484383" y="266926"/>
                </a:cubicBezTo>
                <a:close/>
                <a:moveTo>
                  <a:pt x="3456137" y="266926"/>
                </a:moveTo>
                <a:cubicBezTo>
                  <a:pt x="3461101" y="266926"/>
                  <a:pt x="3465125" y="270950"/>
                  <a:pt x="3465125" y="275914"/>
                </a:cubicBezTo>
                <a:cubicBezTo>
                  <a:pt x="3465125" y="280877"/>
                  <a:pt x="3461101" y="284902"/>
                  <a:pt x="3456137" y="284902"/>
                </a:cubicBezTo>
                <a:cubicBezTo>
                  <a:pt x="3451174" y="284902"/>
                  <a:pt x="3447150" y="280877"/>
                  <a:pt x="3447150" y="275914"/>
                </a:cubicBezTo>
                <a:cubicBezTo>
                  <a:pt x="3447150" y="270950"/>
                  <a:pt x="3451174" y="266926"/>
                  <a:pt x="3456137" y="266926"/>
                </a:cubicBezTo>
                <a:close/>
                <a:moveTo>
                  <a:pt x="3427892" y="266926"/>
                </a:moveTo>
                <a:cubicBezTo>
                  <a:pt x="3432856" y="266926"/>
                  <a:pt x="3436880" y="270950"/>
                  <a:pt x="3436880" y="275914"/>
                </a:cubicBezTo>
                <a:cubicBezTo>
                  <a:pt x="3436880" y="280877"/>
                  <a:pt x="3432856" y="284902"/>
                  <a:pt x="3427892" y="284902"/>
                </a:cubicBezTo>
                <a:cubicBezTo>
                  <a:pt x="3422928" y="284902"/>
                  <a:pt x="3418904" y="280877"/>
                  <a:pt x="3418904" y="275914"/>
                </a:cubicBezTo>
                <a:cubicBezTo>
                  <a:pt x="3418904" y="270950"/>
                  <a:pt x="3422928" y="266926"/>
                  <a:pt x="3427892" y="266926"/>
                </a:cubicBezTo>
                <a:close/>
                <a:moveTo>
                  <a:pt x="3399647" y="266926"/>
                </a:moveTo>
                <a:cubicBezTo>
                  <a:pt x="3404610" y="266926"/>
                  <a:pt x="3408634" y="270950"/>
                  <a:pt x="3408634" y="275914"/>
                </a:cubicBezTo>
                <a:cubicBezTo>
                  <a:pt x="3408634" y="280877"/>
                  <a:pt x="3404610" y="284902"/>
                  <a:pt x="3399647" y="284902"/>
                </a:cubicBezTo>
                <a:cubicBezTo>
                  <a:pt x="3394683" y="284902"/>
                  <a:pt x="3390659" y="280877"/>
                  <a:pt x="3390659" y="275914"/>
                </a:cubicBezTo>
                <a:cubicBezTo>
                  <a:pt x="3390659" y="270950"/>
                  <a:pt x="3394683" y="266926"/>
                  <a:pt x="3399647" y="266926"/>
                </a:cubicBezTo>
                <a:close/>
                <a:moveTo>
                  <a:pt x="3371402" y="266926"/>
                </a:moveTo>
                <a:cubicBezTo>
                  <a:pt x="3376365" y="266926"/>
                  <a:pt x="3380389" y="270950"/>
                  <a:pt x="3380389" y="275914"/>
                </a:cubicBezTo>
                <a:cubicBezTo>
                  <a:pt x="3380389" y="280877"/>
                  <a:pt x="3376365" y="284902"/>
                  <a:pt x="3371402" y="284902"/>
                </a:cubicBezTo>
                <a:cubicBezTo>
                  <a:pt x="3366438" y="284902"/>
                  <a:pt x="3362414" y="280877"/>
                  <a:pt x="3362414" y="275914"/>
                </a:cubicBezTo>
                <a:cubicBezTo>
                  <a:pt x="3362414" y="270950"/>
                  <a:pt x="3366438" y="266926"/>
                  <a:pt x="3371402" y="266926"/>
                </a:cubicBezTo>
                <a:close/>
                <a:moveTo>
                  <a:pt x="3343156" y="266926"/>
                </a:moveTo>
                <a:cubicBezTo>
                  <a:pt x="3348120" y="266926"/>
                  <a:pt x="3352144" y="270950"/>
                  <a:pt x="3352144" y="275914"/>
                </a:cubicBezTo>
                <a:cubicBezTo>
                  <a:pt x="3352144" y="280877"/>
                  <a:pt x="3348120" y="284902"/>
                  <a:pt x="3343156" y="284902"/>
                </a:cubicBezTo>
                <a:cubicBezTo>
                  <a:pt x="3338192" y="284902"/>
                  <a:pt x="3334168" y="280877"/>
                  <a:pt x="3334168" y="275914"/>
                </a:cubicBezTo>
                <a:cubicBezTo>
                  <a:pt x="3334168" y="270950"/>
                  <a:pt x="3338192" y="266926"/>
                  <a:pt x="3343156" y="266926"/>
                </a:cubicBezTo>
                <a:close/>
                <a:moveTo>
                  <a:pt x="3314910" y="266926"/>
                </a:moveTo>
                <a:cubicBezTo>
                  <a:pt x="3319874" y="266926"/>
                  <a:pt x="3323898" y="270950"/>
                  <a:pt x="3323898" y="275914"/>
                </a:cubicBezTo>
                <a:cubicBezTo>
                  <a:pt x="3323898" y="280877"/>
                  <a:pt x="3319874" y="284902"/>
                  <a:pt x="3314910" y="284902"/>
                </a:cubicBezTo>
                <a:cubicBezTo>
                  <a:pt x="3309946" y="284902"/>
                  <a:pt x="3305922" y="280877"/>
                  <a:pt x="3305922" y="275914"/>
                </a:cubicBezTo>
                <a:cubicBezTo>
                  <a:pt x="3305922" y="270950"/>
                  <a:pt x="3309946" y="266926"/>
                  <a:pt x="3314910" y="266926"/>
                </a:cubicBezTo>
                <a:close/>
                <a:moveTo>
                  <a:pt x="3286692" y="266926"/>
                </a:moveTo>
                <a:cubicBezTo>
                  <a:pt x="3291656" y="266926"/>
                  <a:pt x="3295680" y="270950"/>
                  <a:pt x="3295680" y="275914"/>
                </a:cubicBezTo>
                <a:cubicBezTo>
                  <a:pt x="3295680" y="280877"/>
                  <a:pt x="3291656" y="284902"/>
                  <a:pt x="3286692" y="284902"/>
                </a:cubicBezTo>
                <a:cubicBezTo>
                  <a:pt x="3281728" y="284902"/>
                  <a:pt x="3277704" y="280877"/>
                  <a:pt x="3277704" y="275914"/>
                </a:cubicBezTo>
                <a:cubicBezTo>
                  <a:pt x="3277704" y="270950"/>
                  <a:pt x="3281728" y="266926"/>
                  <a:pt x="3286692" y="266926"/>
                </a:cubicBezTo>
                <a:close/>
                <a:moveTo>
                  <a:pt x="3258454" y="266926"/>
                </a:moveTo>
                <a:cubicBezTo>
                  <a:pt x="3263418" y="266926"/>
                  <a:pt x="3267442" y="270950"/>
                  <a:pt x="3267442" y="275914"/>
                </a:cubicBezTo>
                <a:cubicBezTo>
                  <a:pt x="3267442" y="280877"/>
                  <a:pt x="3263417" y="284902"/>
                  <a:pt x="3258454" y="284902"/>
                </a:cubicBezTo>
                <a:cubicBezTo>
                  <a:pt x="3253490" y="284902"/>
                  <a:pt x="3249466" y="280877"/>
                  <a:pt x="3249466" y="275914"/>
                </a:cubicBezTo>
                <a:cubicBezTo>
                  <a:pt x="3249466" y="270950"/>
                  <a:pt x="3253490" y="266926"/>
                  <a:pt x="3258454" y="266926"/>
                </a:cubicBezTo>
                <a:close/>
                <a:moveTo>
                  <a:pt x="3230209" y="266926"/>
                </a:moveTo>
                <a:cubicBezTo>
                  <a:pt x="3235173" y="266926"/>
                  <a:pt x="3239197" y="270950"/>
                  <a:pt x="3239197" y="275914"/>
                </a:cubicBezTo>
                <a:cubicBezTo>
                  <a:pt x="3239197" y="280877"/>
                  <a:pt x="3235173" y="284902"/>
                  <a:pt x="3230209" y="284902"/>
                </a:cubicBezTo>
                <a:cubicBezTo>
                  <a:pt x="3225245" y="284902"/>
                  <a:pt x="3221221" y="280877"/>
                  <a:pt x="3221221" y="275914"/>
                </a:cubicBezTo>
                <a:cubicBezTo>
                  <a:pt x="3221221" y="270950"/>
                  <a:pt x="3225245" y="266926"/>
                  <a:pt x="3230209" y="266926"/>
                </a:cubicBezTo>
                <a:close/>
                <a:moveTo>
                  <a:pt x="3201963" y="266926"/>
                </a:moveTo>
                <a:cubicBezTo>
                  <a:pt x="3206927" y="266926"/>
                  <a:pt x="3210951" y="270950"/>
                  <a:pt x="3210951" y="275914"/>
                </a:cubicBezTo>
                <a:cubicBezTo>
                  <a:pt x="3210951" y="280877"/>
                  <a:pt x="3206927" y="284902"/>
                  <a:pt x="3201963" y="284902"/>
                </a:cubicBezTo>
                <a:cubicBezTo>
                  <a:pt x="3196999" y="284902"/>
                  <a:pt x="3192975" y="280877"/>
                  <a:pt x="3192975" y="275914"/>
                </a:cubicBezTo>
                <a:cubicBezTo>
                  <a:pt x="3192975" y="270950"/>
                  <a:pt x="3196999" y="266926"/>
                  <a:pt x="3201963" y="266926"/>
                </a:cubicBezTo>
                <a:close/>
                <a:moveTo>
                  <a:pt x="3173718" y="266926"/>
                </a:moveTo>
                <a:cubicBezTo>
                  <a:pt x="3178682" y="266926"/>
                  <a:pt x="3182706" y="270950"/>
                  <a:pt x="3182706" y="275914"/>
                </a:cubicBezTo>
                <a:cubicBezTo>
                  <a:pt x="3182706" y="280877"/>
                  <a:pt x="3178682" y="284902"/>
                  <a:pt x="3173718" y="284902"/>
                </a:cubicBezTo>
                <a:cubicBezTo>
                  <a:pt x="3168754" y="284902"/>
                  <a:pt x="3164730" y="280877"/>
                  <a:pt x="3164730" y="275914"/>
                </a:cubicBezTo>
                <a:cubicBezTo>
                  <a:pt x="3164730" y="270950"/>
                  <a:pt x="3168754" y="266926"/>
                  <a:pt x="3173718" y="266926"/>
                </a:cubicBezTo>
                <a:close/>
                <a:moveTo>
                  <a:pt x="3145472" y="266926"/>
                </a:moveTo>
                <a:cubicBezTo>
                  <a:pt x="3150436" y="266926"/>
                  <a:pt x="3154460" y="270950"/>
                  <a:pt x="3154460" y="275914"/>
                </a:cubicBezTo>
                <a:cubicBezTo>
                  <a:pt x="3154460" y="280877"/>
                  <a:pt x="3150436" y="284902"/>
                  <a:pt x="3145472" y="284902"/>
                </a:cubicBezTo>
                <a:cubicBezTo>
                  <a:pt x="3140508" y="284902"/>
                  <a:pt x="3136484" y="280877"/>
                  <a:pt x="3136484" y="275914"/>
                </a:cubicBezTo>
                <a:cubicBezTo>
                  <a:pt x="3136484" y="270950"/>
                  <a:pt x="3140508" y="266926"/>
                  <a:pt x="3145472" y="266926"/>
                </a:cubicBezTo>
                <a:close/>
                <a:moveTo>
                  <a:pt x="3117227" y="266926"/>
                </a:moveTo>
                <a:cubicBezTo>
                  <a:pt x="3122191" y="266926"/>
                  <a:pt x="3126215" y="270950"/>
                  <a:pt x="3126215" y="275914"/>
                </a:cubicBezTo>
                <a:cubicBezTo>
                  <a:pt x="3126215" y="280877"/>
                  <a:pt x="3122191" y="284902"/>
                  <a:pt x="3117227" y="284902"/>
                </a:cubicBezTo>
                <a:cubicBezTo>
                  <a:pt x="3112263" y="284902"/>
                  <a:pt x="3108239" y="280877"/>
                  <a:pt x="3108239" y="275914"/>
                </a:cubicBezTo>
                <a:cubicBezTo>
                  <a:pt x="3108239" y="270950"/>
                  <a:pt x="3112263" y="266926"/>
                  <a:pt x="3117227" y="266926"/>
                </a:cubicBezTo>
                <a:close/>
                <a:moveTo>
                  <a:pt x="3088981" y="266926"/>
                </a:moveTo>
                <a:cubicBezTo>
                  <a:pt x="3093945" y="266926"/>
                  <a:pt x="3097969" y="270950"/>
                  <a:pt x="3097969" y="275914"/>
                </a:cubicBezTo>
                <a:cubicBezTo>
                  <a:pt x="3097969" y="280877"/>
                  <a:pt x="3093945" y="284902"/>
                  <a:pt x="3088981" y="284902"/>
                </a:cubicBezTo>
                <a:cubicBezTo>
                  <a:pt x="3084017" y="284902"/>
                  <a:pt x="3079993" y="280877"/>
                  <a:pt x="3079993" y="275914"/>
                </a:cubicBezTo>
                <a:cubicBezTo>
                  <a:pt x="3079993" y="270950"/>
                  <a:pt x="3084017" y="266926"/>
                  <a:pt x="3088981" y="266926"/>
                </a:cubicBezTo>
                <a:close/>
                <a:moveTo>
                  <a:pt x="3060736" y="266926"/>
                </a:moveTo>
                <a:cubicBezTo>
                  <a:pt x="3065700" y="266926"/>
                  <a:pt x="3069724" y="270950"/>
                  <a:pt x="3069724" y="275914"/>
                </a:cubicBezTo>
                <a:cubicBezTo>
                  <a:pt x="3069724" y="280877"/>
                  <a:pt x="3065700" y="284902"/>
                  <a:pt x="3060736" y="284902"/>
                </a:cubicBezTo>
                <a:cubicBezTo>
                  <a:pt x="3055772" y="284902"/>
                  <a:pt x="3051748" y="280877"/>
                  <a:pt x="3051748" y="275914"/>
                </a:cubicBezTo>
                <a:cubicBezTo>
                  <a:pt x="3051748" y="270950"/>
                  <a:pt x="3055773" y="266926"/>
                  <a:pt x="3060736" y="266926"/>
                </a:cubicBezTo>
                <a:close/>
                <a:moveTo>
                  <a:pt x="3032490" y="266926"/>
                </a:moveTo>
                <a:cubicBezTo>
                  <a:pt x="3037454" y="266926"/>
                  <a:pt x="3041478" y="270950"/>
                  <a:pt x="3041478" y="275914"/>
                </a:cubicBezTo>
                <a:cubicBezTo>
                  <a:pt x="3041478" y="280877"/>
                  <a:pt x="3037454" y="284902"/>
                  <a:pt x="3032490" y="284902"/>
                </a:cubicBezTo>
                <a:cubicBezTo>
                  <a:pt x="3027526" y="284902"/>
                  <a:pt x="3023502" y="280877"/>
                  <a:pt x="3023502" y="275914"/>
                </a:cubicBezTo>
                <a:cubicBezTo>
                  <a:pt x="3023502" y="270950"/>
                  <a:pt x="3027526" y="266926"/>
                  <a:pt x="3032490" y="266926"/>
                </a:cubicBezTo>
                <a:close/>
                <a:moveTo>
                  <a:pt x="3004245" y="266926"/>
                </a:moveTo>
                <a:cubicBezTo>
                  <a:pt x="3009209" y="266926"/>
                  <a:pt x="3013233" y="270950"/>
                  <a:pt x="3013233" y="275914"/>
                </a:cubicBezTo>
                <a:cubicBezTo>
                  <a:pt x="3013233" y="280877"/>
                  <a:pt x="3009209" y="284902"/>
                  <a:pt x="3004245" y="284902"/>
                </a:cubicBezTo>
                <a:cubicBezTo>
                  <a:pt x="2999281" y="284902"/>
                  <a:pt x="2995257" y="280877"/>
                  <a:pt x="2995257" y="275914"/>
                </a:cubicBezTo>
                <a:cubicBezTo>
                  <a:pt x="2995257" y="270950"/>
                  <a:pt x="2999281" y="266926"/>
                  <a:pt x="3004245" y="266926"/>
                </a:cubicBezTo>
                <a:close/>
                <a:moveTo>
                  <a:pt x="2975999" y="266926"/>
                </a:moveTo>
                <a:cubicBezTo>
                  <a:pt x="2980963" y="266926"/>
                  <a:pt x="2984987" y="270950"/>
                  <a:pt x="2984987" y="275914"/>
                </a:cubicBezTo>
                <a:cubicBezTo>
                  <a:pt x="2984987" y="280877"/>
                  <a:pt x="2980963" y="284902"/>
                  <a:pt x="2975999" y="284902"/>
                </a:cubicBezTo>
                <a:cubicBezTo>
                  <a:pt x="2971035" y="284902"/>
                  <a:pt x="2967011" y="280877"/>
                  <a:pt x="2967011" y="275914"/>
                </a:cubicBezTo>
                <a:cubicBezTo>
                  <a:pt x="2967011" y="270950"/>
                  <a:pt x="2971035" y="266926"/>
                  <a:pt x="2975999" y="266926"/>
                </a:cubicBezTo>
                <a:close/>
                <a:moveTo>
                  <a:pt x="2947754" y="266926"/>
                </a:moveTo>
                <a:cubicBezTo>
                  <a:pt x="2952718" y="266926"/>
                  <a:pt x="2956742" y="270950"/>
                  <a:pt x="2956742" y="275914"/>
                </a:cubicBezTo>
                <a:cubicBezTo>
                  <a:pt x="2956742" y="280877"/>
                  <a:pt x="2952718" y="284902"/>
                  <a:pt x="2947754" y="284902"/>
                </a:cubicBezTo>
                <a:cubicBezTo>
                  <a:pt x="2942791" y="284902"/>
                  <a:pt x="2938766" y="280877"/>
                  <a:pt x="2938766" y="275914"/>
                </a:cubicBezTo>
                <a:cubicBezTo>
                  <a:pt x="2938766" y="270950"/>
                  <a:pt x="2942791" y="266926"/>
                  <a:pt x="2947754" y="266926"/>
                </a:cubicBezTo>
                <a:close/>
                <a:moveTo>
                  <a:pt x="2919508" y="266926"/>
                </a:moveTo>
                <a:cubicBezTo>
                  <a:pt x="2924472" y="266926"/>
                  <a:pt x="2928496" y="270950"/>
                  <a:pt x="2928496" y="275914"/>
                </a:cubicBezTo>
                <a:cubicBezTo>
                  <a:pt x="2928496" y="280877"/>
                  <a:pt x="2924472" y="284902"/>
                  <a:pt x="2919508" y="284902"/>
                </a:cubicBezTo>
                <a:cubicBezTo>
                  <a:pt x="2914544" y="284902"/>
                  <a:pt x="2910520" y="280877"/>
                  <a:pt x="2910520" y="275914"/>
                </a:cubicBezTo>
                <a:cubicBezTo>
                  <a:pt x="2910520" y="270950"/>
                  <a:pt x="2914544" y="266926"/>
                  <a:pt x="2919508" y="266926"/>
                </a:cubicBezTo>
                <a:close/>
                <a:moveTo>
                  <a:pt x="2891263" y="266926"/>
                </a:moveTo>
                <a:cubicBezTo>
                  <a:pt x="2896227" y="266926"/>
                  <a:pt x="2900251" y="270950"/>
                  <a:pt x="2900251" y="275914"/>
                </a:cubicBezTo>
                <a:cubicBezTo>
                  <a:pt x="2900251" y="280877"/>
                  <a:pt x="2896227" y="284902"/>
                  <a:pt x="2891263" y="284902"/>
                </a:cubicBezTo>
                <a:cubicBezTo>
                  <a:pt x="2886299" y="284902"/>
                  <a:pt x="2882275" y="280877"/>
                  <a:pt x="2882275" y="275914"/>
                </a:cubicBezTo>
                <a:cubicBezTo>
                  <a:pt x="2882275" y="270950"/>
                  <a:pt x="2886299" y="266926"/>
                  <a:pt x="2891263" y="266926"/>
                </a:cubicBezTo>
                <a:close/>
                <a:moveTo>
                  <a:pt x="2863017" y="266926"/>
                </a:moveTo>
                <a:cubicBezTo>
                  <a:pt x="2867981" y="266926"/>
                  <a:pt x="2872005" y="270950"/>
                  <a:pt x="2872005" y="275914"/>
                </a:cubicBezTo>
                <a:cubicBezTo>
                  <a:pt x="2872005" y="280877"/>
                  <a:pt x="2867981" y="284902"/>
                  <a:pt x="2863017" y="284902"/>
                </a:cubicBezTo>
                <a:cubicBezTo>
                  <a:pt x="2858053" y="284902"/>
                  <a:pt x="2854029" y="280877"/>
                  <a:pt x="2854029" y="275914"/>
                </a:cubicBezTo>
                <a:cubicBezTo>
                  <a:pt x="2854029" y="270950"/>
                  <a:pt x="2858053" y="266926"/>
                  <a:pt x="2863017" y="266926"/>
                </a:cubicBezTo>
                <a:close/>
                <a:moveTo>
                  <a:pt x="2834772" y="266926"/>
                </a:moveTo>
                <a:cubicBezTo>
                  <a:pt x="2839736" y="266926"/>
                  <a:pt x="2843760" y="270950"/>
                  <a:pt x="2843760" y="275914"/>
                </a:cubicBezTo>
                <a:cubicBezTo>
                  <a:pt x="2843760" y="280877"/>
                  <a:pt x="2839736" y="284902"/>
                  <a:pt x="2834772" y="284902"/>
                </a:cubicBezTo>
                <a:cubicBezTo>
                  <a:pt x="2829809" y="284902"/>
                  <a:pt x="2825784" y="280877"/>
                  <a:pt x="2825784" y="275914"/>
                </a:cubicBezTo>
                <a:cubicBezTo>
                  <a:pt x="2825784" y="270950"/>
                  <a:pt x="2829809" y="266926"/>
                  <a:pt x="2834772" y="266926"/>
                </a:cubicBezTo>
                <a:close/>
                <a:moveTo>
                  <a:pt x="2806526" y="266926"/>
                </a:moveTo>
                <a:cubicBezTo>
                  <a:pt x="2811490" y="266926"/>
                  <a:pt x="2815514" y="270950"/>
                  <a:pt x="2815514" y="275914"/>
                </a:cubicBezTo>
                <a:cubicBezTo>
                  <a:pt x="2815514" y="280877"/>
                  <a:pt x="2811490" y="284902"/>
                  <a:pt x="2806526" y="284902"/>
                </a:cubicBezTo>
                <a:cubicBezTo>
                  <a:pt x="2801562" y="284902"/>
                  <a:pt x="2797538" y="280877"/>
                  <a:pt x="2797538" y="275914"/>
                </a:cubicBezTo>
                <a:cubicBezTo>
                  <a:pt x="2797538" y="270950"/>
                  <a:pt x="2801562" y="266926"/>
                  <a:pt x="2806526" y="266926"/>
                </a:cubicBezTo>
                <a:close/>
                <a:moveTo>
                  <a:pt x="2778281" y="266926"/>
                </a:moveTo>
                <a:cubicBezTo>
                  <a:pt x="2783245" y="266926"/>
                  <a:pt x="2787269" y="270950"/>
                  <a:pt x="2787269" y="275914"/>
                </a:cubicBezTo>
                <a:cubicBezTo>
                  <a:pt x="2787269" y="280877"/>
                  <a:pt x="2783245" y="284902"/>
                  <a:pt x="2778281" y="284902"/>
                </a:cubicBezTo>
                <a:cubicBezTo>
                  <a:pt x="2773317" y="284902"/>
                  <a:pt x="2769294" y="280877"/>
                  <a:pt x="2769294" y="275914"/>
                </a:cubicBezTo>
                <a:cubicBezTo>
                  <a:pt x="2769294" y="270950"/>
                  <a:pt x="2773317" y="266926"/>
                  <a:pt x="2778281" y="266926"/>
                </a:cubicBezTo>
                <a:close/>
                <a:moveTo>
                  <a:pt x="2750035" y="266926"/>
                </a:moveTo>
                <a:cubicBezTo>
                  <a:pt x="2754999" y="266926"/>
                  <a:pt x="2759023" y="270950"/>
                  <a:pt x="2759023" y="275914"/>
                </a:cubicBezTo>
                <a:cubicBezTo>
                  <a:pt x="2759023" y="280877"/>
                  <a:pt x="2754999" y="284902"/>
                  <a:pt x="2750035" y="284902"/>
                </a:cubicBezTo>
                <a:cubicBezTo>
                  <a:pt x="2745071" y="284902"/>
                  <a:pt x="2741047" y="280877"/>
                  <a:pt x="2741047" y="275914"/>
                </a:cubicBezTo>
                <a:cubicBezTo>
                  <a:pt x="2741047" y="270950"/>
                  <a:pt x="2745071" y="266926"/>
                  <a:pt x="2750035" y="266926"/>
                </a:cubicBezTo>
                <a:close/>
                <a:moveTo>
                  <a:pt x="2721790" y="266926"/>
                </a:moveTo>
                <a:cubicBezTo>
                  <a:pt x="2726754" y="266926"/>
                  <a:pt x="2730778" y="270950"/>
                  <a:pt x="2730778" y="275914"/>
                </a:cubicBezTo>
                <a:cubicBezTo>
                  <a:pt x="2730778" y="280877"/>
                  <a:pt x="2726754" y="284902"/>
                  <a:pt x="2721790" y="284902"/>
                </a:cubicBezTo>
                <a:cubicBezTo>
                  <a:pt x="2716827" y="284902"/>
                  <a:pt x="2712803" y="280877"/>
                  <a:pt x="2712803" y="275914"/>
                </a:cubicBezTo>
                <a:cubicBezTo>
                  <a:pt x="2712803" y="270950"/>
                  <a:pt x="2716827" y="266926"/>
                  <a:pt x="2721790" y="266926"/>
                </a:cubicBezTo>
                <a:close/>
                <a:moveTo>
                  <a:pt x="2693544" y="266926"/>
                </a:moveTo>
                <a:cubicBezTo>
                  <a:pt x="2698508" y="266926"/>
                  <a:pt x="2702532" y="270950"/>
                  <a:pt x="2702532" y="275914"/>
                </a:cubicBezTo>
                <a:cubicBezTo>
                  <a:pt x="2702532" y="280877"/>
                  <a:pt x="2698508" y="284902"/>
                  <a:pt x="2693544" y="284902"/>
                </a:cubicBezTo>
                <a:cubicBezTo>
                  <a:pt x="2688580" y="284902"/>
                  <a:pt x="2684556" y="280877"/>
                  <a:pt x="2684556" y="275914"/>
                </a:cubicBezTo>
                <a:cubicBezTo>
                  <a:pt x="2684556" y="270950"/>
                  <a:pt x="2688580" y="266926"/>
                  <a:pt x="2693544" y="266926"/>
                </a:cubicBezTo>
                <a:close/>
                <a:moveTo>
                  <a:pt x="2665299" y="266926"/>
                </a:moveTo>
                <a:cubicBezTo>
                  <a:pt x="2670263" y="266926"/>
                  <a:pt x="2674287" y="270950"/>
                  <a:pt x="2674287" y="275914"/>
                </a:cubicBezTo>
                <a:cubicBezTo>
                  <a:pt x="2674287" y="280877"/>
                  <a:pt x="2670263" y="284902"/>
                  <a:pt x="2665299" y="284902"/>
                </a:cubicBezTo>
                <a:cubicBezTo>
                  <a:pt x="2660336" y="284902"/>
                  <a:pt x="2656312" y="280877"/>
                  <a:pt x="2656312" y="275914"/>
                </a:cubicBezTo>
                <a:cubicBezTo>
                  <a:pt x="2656312" y="270950"/>
                  <a:pt x="2660336" y="266926"/>
                  <a:pt x="2665299" y="266926"/>
                </a:cubicBezTo>
                <a:close/>
                <a:moveTo>
                  <a:pt x="2637053" y="266926"/>
                </a:moveTo>
                <a:cubicBezTo>
                  <a:pt x="2642017" y="266926"/>
                  <a:pt x="2646041" y="270950"/>
                  <a:pt x="2646041" y="275914"/>
                </a:cubicBezTo>
                <a:cubicBezTo>
                  <a:pt x="2646041" y="280877"/>
                  <a:pt x="2642017" y="284902"/>
                  <a:pt x="2637053" y="284902"/>
                </a:cubicBezTo>
                <a:cubicBezTo>
                  <a:pt x="2632089" y="284902"/>
                  <a:pt x="2628065" y="280877"/>
                  <a:pt x="2628065" y="275914"/>
                </a:cubicBezTo>
                <a:cubicBezTo>
                  <a:pt x="2628065" y="270950"/>
                  <a:pt x="2632089" y="266926"/>
                  <a:pt x="2637053" y="266926"/>
                </a:cubicBezTo>
                <a:close/>
                <a:moveTo>
                  <a:pt x="2608809" y="266926"/>
                </a:moveTo>
                <a:cubicBezTo>
                  <a:pt x="2613772" y="266926"/>
                  <a:pt x="2617796" y="270950"/>
                  <a:pt x="2617796" y="275914"/>
                </a:cubicBezTo>
                <a:cubicBezTo>
                  <a:pt x="2617796" y="280877"/>
                  <a:pt x="2613772" y="284902"/>
                  <a:pt x="2608809" y="284902"/>
                </a:cubicBezTo>
                <a:cubicBezTo>
                  <a:pt x="2603845" y="284902"/>
                  <a:pt x="2599821" y="280877"/>
                  <a:pt x="2599821" y="275914"/>
                </a:cubicBezTo>
                <a:cubicBezTo>
                  <a:pt x="2599821" y="270950"/>
                  <a:pt x="2603845" y="266926"/>
                  <a:pt x="2608809" y="266926"/>
                </a:cubicBezTo>
                <a:close/>
                <a:moveTo>
                  <a:pt x="2580562" y="266926"/>
                </a:moveTo>
                <a:cubicBezTo>
                  <a:pt x="2585526" y="266926"/>
                  <a:pt x="2589550" y="270950"/>
                  <a:pt x="2589550" y="275914"/>
                </a:cubicBezTo>
                <a:cubicBezTo>
                  <a:pt x="2589550" y="280877"/>
                  <a:pt x="2585526" y="284902"/>
                  <a:pt x="2580562" y="284902"/>
                </a:cubicBezTo>
                <a:cubicBezTo>
                  <a:pt x="2575598" y="284902"/>
                  <a:pt x="2571574" y="280877"/>
                  <a:pt x="2571574" y="275914"/>
                </a:cubicBezTo>
                <a:cubicBezTo>
                  <a:pt x="2571574" y="270950"/>
                  <a:pt x="2575598" y="266926"/>
                  <a:pt x="2580562" y="266926"/>
                </a:cubicBezTo>
                <a:close/>
                <a:moveTo>
                  <a:pt x="2552317" y="266926"/>
                </a:moveTo>
                <a:cubicBezTo>
                  <a:pt x="2557281" y="266926"/>
                  <a:pt x="2561305" y="270950"/>
                  <a:pt x="2561305" y="275914"/>
                </a:cubicBezTo>
                <a:cubicBezTo>
                  <a:pt x="2561305" y="280877"/>
                  <a:pt x="2557281" y="284902"/>
                  <a:pt x="2552317" y="284902"/>
                </a:cubicBezTo>
                <a:cubicBezTo>
                  <a:pt x="2547354" y="284902"/>
                  <a:pt x="2543330" y="280877"/>
                  <a:pt x="2543330" y="275914"/>
                </a:cubicBezTo>
                <a:cubicBezTo>
                  <a:pt x="2543330" y="270950"/>
                  <a:pt x="2547354" y="266926"/>
                  <a:pt x="2552317" y="266926"/>
                </a:cubicBezTo>
                <a:close/>
                <a:moveTo>
                  <a:pt x="2524071" y="266926"/>
                </a:moveTo>
                <a:cubicBezTo>
                  <a:pt x="2529035" y="266926"/>
                  <a:pt x="2533059" y="270950"/>
                  <a:pt x="2533059" y="275914"/>
                </a:cubicBezTo>
                <a:cubicBezTo>
                  <a:pt x="2533059" y="280877"/>
                  <a:pt x="2529035" y="284902"/>
                  <a:pt x="2524071" y="284902"/>
                </a:cubicBezTo>
                <a:cubicBezTo>
                  <a:pt x="2519107" y="284902"/>
                  <a:pt x="2515083" y="280877"/>
                  <a:pt x="2515083" y="275914"/>
                </a:cubicBezTo>
                <a:cubicBezTo>
                  <a:pt x="2515083" y="270950"/>
                  <a:pt x="2519107" y="266926"/>
                  <a:pt x="2524071" y="266926"/>
                </a:cubicBezTo>
                <a:close/>
                <a:moveTo>
                  <a:pt x="2495826" y="266926"/>
                </a:moveTo>
                <a:cubicBezTo>
                  <a:pt x="2500790" y="266926"/>
                  <a:pt x="2504814" y="270950"/>
                  <a:pt x="2504814" y="275914"/>
                </a:cubicBezTo>
                <a:cubicBezTo>
                  <a:pt x="2504814" y="280877"/>
                  <a:pt x="2500790" y="284902"/>
                  <a:pt x="2495826" y="284902"/>
                </a:cubicBezTo>
                <a:cubicBezTo>
                  <a:pt x="2490863" y="284902"/>
                  <a:pt x="2486839" y="280877"/>
                  <a:pt x="2486839" y="275914"/>
                </a:cubicBezTo>
                <a:cubicBezTo>
                  <a:pt x="2486839" y="270950"/>
                  <a:pt x="2490863" y="266926"/>
                  <a:pt x="2495826" y="266926"/>
                </a:cubicBezTo>
                <a:close/>
                <a:moveTo>
                  <a:pt x="2467580" y="266926"/>
                </a:moveTo>
                <a:cubicBezTo>
                  <a:pt x="2472544" y="266926"/>
                  <a:pt x="2476568" y="270950"/>
                  <a:pt x="2476568" y="275914"/>
                </a:cubicBezTo>
                <a:cubicBezTo>
                  <a:pt x="2476568" y="280877"/>
                  <a:pt x="2472544" y="284902"/>
                  <a:pt x="2467580" y="284902"/>
                </a:cubicBezTo>
                <a:cubicBezTo>
                  <a:pt x="2462616" y="284902"/>
                  <a:pt x="2458592" y="280877"/>
                  <a:pt x="2458592" y="275914"/>
                </a:cubicBezTo>
                <a:cubicBezTo>
                  <a:pt x="2458592" y="270950"/>
                  <a:pt x="2462616" y="266926"/>
                  <a:pt x="2467580" y="266926"/>
                </a:cubicBezTo>
                <a:close/>
                <a:moveTo>
                  <a:pt x="2439336" y="266926"/>
                </a:moveTo>
                <a:cubicBezTo>
                  <a:pt x="2444299" y="266926"/>
                  <a:pt x="2448323" y="270950"/>
                  <a:pt x="2448323" y="275914"/>
                </a:cubicBezTo>
                <a:cubicBezTo>
                  <a:pt x="2448323" y="280877"/>
                  <a:pt x="2444299" y="284902"/>
                  <a:pt x="2439336" y="284902"/>
                </a:cubicBezTo>
                <a:cubicBezTo>
                  <a:pt x="2434372" y="284902"/>
                  <a:pt x="2430348" y="280877"/>
                  <a:pt x="2430348" y="275914"/>
                </a:cubicBezTo>
                <a:cubicBezTo>
                  <a:pt x="2430348" y="270950"/>
                  <a:pt x="2434372" y="266926"/>
                  <a:pt x="2439336" y="266926"/>
                </a:cubicBezTo>
                <a:close/>
                <a:moveTo>
                  <a:pt x="2411089" y="266926"/>
                </a:moveTo>
                <a:cubicBezTo>
                  <a:pt x="2416053" y="266926"/>
                  <a:pt x="2420077" y="270950"/>
                  <a:pt x="2420077" y="275914"/>
                </a:cubicBezTo>
                <a:cubicBezTo>
                  <a:pt x="2420077" y="280877"/>
                  <a:pt x="2416053" y="284902"/>
                  <a:pt x="2411089" y="284902"/>
                </a:cubicBezTo>
                <a:cubicBezTo>
                  <a:pt x="2406125" y="284902"/>
                  <a:pt x="2402101" y="280877"/>
                  <a:pt x="2402101" y="275914"/>
                </a:cubicBezTo>
                <a:cubicBezTo>
                  <a:pt x="2402101" y="270950"/>
                  <a:pt x="2406125" y="266926"/>
                  <a:pt x="2411089" y="266926"/>
                </a:cubicBezTo>
                <a:close/>
                <a:moveTo>
                  <a:pt x="2382845" y="266926"/>
                </a:moveTo>
                <a:cubicBezTo>
                  <a:pt x="2387808" y="266926"/>
                  <a:pt x="2391832" y="270950"/>
                  <a:pt x="2391832" y="275914"/>
                </a:cubicBezTo>
                <a:cubicBezTo>
                  <a:pt x="2391832" y="280877"/>
                  <a:pt x="2387808" y="284902"/>
                  <a:pt x="2382845" y="284902"/>
                </a:cubicBezTo>
                <a:cubicBezTo>
                  <a:pt x="2377880" y="284902"/>
                  <a:pt x="2373857" y="280877"/>
                  <a:pt x="2373857" y="275914"/>
                </a:cubicBezTo>
                <a:cubicBezTo>
                  <a:pt x="2373857" y="270950"/>
                  <a:pt x="2377880" y="266926"/>
                  <a:pt x="2382845" y="266926"/>
                </a:cubicBezTo>
                <a:close/>
                <a:moveTo>
                  <a:pt x="2354598" y="266926"/>
                </a:moveTo>
                <a:cubicBezTo>
                  <a:pt x="2359562" y="266926"/>
                  <a:pt x="2363586" y="270950"/>
                  <a:pt x="2363586" y="275914"/>
                </a:cubicBezTo>
                <a:cubicBezTo>
                  <a:pt x="2363586" y="280877"/>
                  <a:pt x="2359562" y="284902"/>
                  <a:pt x="2354598" y="284902"/>
                </a:cubicBezTo>
                <a:cubicBezTo>
                  <a:pt x="2349634" y="284902"/>
                  <a:pt x="2345610" y="280877"/>
                  <a:pt x="2345610" y="275914"/>
                </a:cubicBezTo>
                <a:cubicBezTo>
                  <a:pt x="2345610" y="270950"/>
                  <a:pt x="2349634" y="266926"/>
                  <a:pt x="2354598" y="266926"/>
                </a:cubicBezTo>
                <a:close/>
                <a:moveTo>
                  <a:pt x="2326354" y="266926"/>
                </a:moveTo>
                <a:cubicBezTo>
                  <a:pt x="2331317" y="266926"/>
                  <a:pt x="2335341" y="270950"/>
                  <a:pt x="2335341" y="275914"/>
                </a:cubicBezTo>
                <a:cubicBezTo>
                  <a:pt x="2335341" y="280877"/>
                  <a:pt x="2331317" y="284902"/>
                  <a:pt x="2326354" y="284902"/>
                </a:cubicBezTo>
                <a:cubicBezTo>
                  <a:pt x="2321390" y="284902"/>
                  <a:pt x="2317366" y="280877"/>
                  <a:pt x="2317366" y="275914"/>
                </a:cubicBezTo>
                <a:cubicBezTo>
                  <a:pt x="2317366" y="270950"/>
                  <a:pt x="2321390" y="266926"/>
                  <a:pt x="2326354" y="266926"/>
                </a:cubicBezTo>
                <a:close/>
                <a:moveTo>
                  <a:pt x="2298107" y="266926"/>
                </a:moveTo>
                <a:cubicBezTo>
                  <a:pt x="2303071" y="266926"/>
                  <a:pt x="2307095" y="270950"/>
                  <a:pt x="2307095" y="275914"/>
                </a:cubicBezTo>
                <a:cubicBezTo>
                  <a:pt x="2307095" y="280877"/>
                  <a:pt x="2303071" y="284902"/>
                  <a:pt x="2298107" y="284902"/>
                </a:cubicBezTo>
                <a:cubicBezTo>
                  <a:pt x="2293143" y="284902"/>
                  <a:pt x="2289119" y="280877"/>
                  <a:pt x="2289119" y="275914"/>
                </a:cubicBezTo>
                <a:cubicBezTo>
                  <a:pt x="2289119" y="270950"/>
                  <a:pt x="2293143" y="266926"/>
                  <a:pt x="2298107" y="266926"/>
                </a:cubicBezTo>
                <a:close/>
                <a:moveTo>
                  <a:pt x="2269863" y="266926"/>
                </a:moveTo>
                <a:cubicBezTo>
                  <a:pt x="2274826" y="266926"/>
                  <a:pt x="2278850" y="270950"/>
                  <a:pt x="2278850" y="275914"/>
                </a:cubicBezTo>
                <a:cubicBezTo>
                  <a:pt x="2278850" y="280877"/>
                  <a:pt x="2274826" y="284902"/>
                  <a:pt x="2269863" y="284902"/>
                </a:cubicBezTo>
                <a:cubicBezTo>
                  <a:pt x="2264899" y="284902"/>
                  <a:pt x="2260875" y="280877"/>
                  <a:pt x="2260875" y="275914"/>
                </a:cubicBezTo>
                <a:cubicBezTo>
                  <a:pt x="2260875" y="270950"/>
                  <a:pt x="2264899" y="266926"/>
                  <a:pt x="2269863" y="266926"/>
                </a:cubicBezTo>
                <a:close/>
                <a:moveTo>
                  <a:pt x="2241616" y="266926"/>
                </a:moveTo>
                <a:cubicBezTo>
                  <a:pt x="2246580" y="266926"/>
                  <a:pt x="2250604" y="270950"/>
                  <a:pt x="2250604" y="275914"/>
                </a:cubicBezTo>
                <a:cubicBezTo>
                  <a:pt x="2250604" y="280877"/>
                  <a:pt x="2246580" y="284902"/>
                  <a:pt x="2241616" y="284902"/>
                </a:cubicBezTo>
                <a:cubicBezTo>
                  <a:pt x="2236653" y="284902"/>
                  <a:pt x="2232628" y="280877"/>
                  <a:pt x="2232628" y="275914"/>
                </a:cubicBezTo>
                <a:cubicBezTo>
                  <a:pt x="2232628" y="270950"/>
                  <a:pt x="2236653" y="266926"/>
                  <a:pt x="2241616" y="266926"/>
                </a:cubicBezTo>
                <a:close/>
                <a:moveTo>
                  <a:pt x="2213372" y="266926"/>
                </a:moveTo>
                <a:cubicBezTo>
                  <a:pt x="2218335" y="266926"/>
                  <a:pt x="2222360" y="270950"/>
                  <a:pt x="2222360" y="275914"/>
                </a:cubicBezTo>
                <a:cubicBezTo>
                  <a:pt x="2222360" y="280877"/>
                  <a:pt x="2218335" y="284902"/>
                  <a:pt x="2213372" y="284902"/>
                </a:cubicBezTo>
                <a:cubicBezTo>
                  <a:pt x="2208408" y="284902"/>
                  <a:pt x="2204384" y="280877"/>
                  <a:pt x="2204384" y="275914"/>
                </a:cubicBezTo>
                <a:cubicBezTo>
                  <a:pt x="2204384" y="270950"/>
                  <a:pt x="2208408" y="266926"/>
                  <a:pt x="2213372" y="266926"/>
                </a:cubicBezTo>
                <a:close/>
                <a:moveTo>
                  <a:pt x="2185125" y="266926"/>
                </a:moveTo>
                <a:cubicBezTo>
                  <a:pt x="2190089" y="266926"/>
                  <a:pt x="2194113" y="270950"/>
                  <a:pt x="2194113" y="275914"/>
                </a:cubicBezTo>
                <a:cubicBezTo>
                  <a:pt x="2194113" y="280877"/>
                  <a:pt x="2190089" y="284902"/>
                  <a:pt x="2185125" y="284902"/>
                </a:cubicBezTo>
                <a:cubicBezTo>
                  <a:pt x="2180162" y="284902"/>
                  <a:pt x="2176137" y="280877"/>
                  <a:pt x="2176137" y="275914"/>
                </a:cubicBezTo>
                <a:cubicBezTo>
                  <a:pt x="2176137" y="270950"/>
                  <a:pt x="2180162" y="266926"/>
                  <a:pt x="2185125" y="266926"/>
                </a:cubicBezTo>
                <a:close/>
                <a:moveTo>
                  <a:pt x="2156881" y="266926"/>
                </a:moveTo>
                <a:cubicBezTo>
                  <a:pt x="2161844" y="266926"/>
                  <a:pt x="2165869" y="270950"/>
                  <a:pt x="2165869" y="275914"/>
                </a:cubicBezTo>
                <a:cubicBezTo>
                  <a:pt x="2165869" y="280877"/>
                  <a:pt x="2161844" y="284902"/>
                  <a:pt x="2156881" y="284902"/>
                </a:cubicBezTo>
                <a:cubicBezTo>
                  <a:pt x="2151917" y="284902"/>
                  <a:pt x="2147893" y="280877"/>
                  <a:pt x="2147893" y="275914"/>
                </a:cubicBezTo>
                <a:cubicBezTo>
                  <a:pt x="2147893" y="270950"/>
                  <a:pt x="2151917" y="266926"/>
                  <a:pt x="2156881" y="266926"/>
                </a:cubicBezTo>
                <a:close/>
                <a:moveTo>
                  <a:pt x="2128634" y="266926"/>
                </a:moveTo>
                <a:cubicBezTo>
                  <a:pt x="2133598" y="266926"/>
                  <a:pt x="2137622" y="270950"/>
                  <a:pt x="2137622" y="275914"/>
                </a:cubicBezTo>
                <a:cubicBezTo>
                  <a:pt x="2137622" y="280877"/>
                  <a:pt x="2133598" y="284902"/>
                  <a:pt x="2128634" y="284902"/>
                </a:cubicBezTo>
                <a:cubicBezTo>
                  <a:pt x="2123671" y="284902"/>
                  <a:pt x="2119647" y="280877"/>
                  <a:pt x="2119647" y="275914"/>
                </a:cubicBezTo>
                <a:cubicBezTo>
                  <a:pt x="2119647" y="270950"/>
                  <a:pt x="2123671" y="266926"/>
                  <a:pt x="2128634" y="266926"/>
                </a:cubicBezTo>
                <a:close/>
                <a:moveTo>
                  <a:pt x="2100390" y="266926"/>
                </a:moveTo>
                <a:cubicBezTo>
                  <a:pt x="2105354" y="266926"/>
                  <a:pt x="2109378" y="270950"/>
                  <a:pt x="2109378" y="275914"/>
                </a:cubicBezTo>
                <a:cubicBezTo>
                  <a:pt x="2109378" y="280877"/>
                  <a:pt x="2105354" y="284902"/>
                  <a:pt x="2100390" y="284902"/>
                </a:cubicBezTo>
                <a:cubicBezTo>
                  <a:pt x="2095426" y="284902"/>
                  <a:pt x="2091402" y="280877"/>
                  <a:pt x="2091402" y="275914"/>
                </a:cubicBezTo>
                <a:cubicBezTo>
                  <a:pt x="2091402" y="270950"/>
                  <a:pt x="2095426" y="266926"/>
                  <a:pt x="2100390" y="266926"/>
                </a:cubicBezTo>
                <a:close/>
                <a:moveTo>
                  <a:pt x="2072143" y="266926"/>
                </a:moveTo>
                <a:cubicBezTo>
                  <a:pt x="2077107" y="266926"/>
                  <a:pt x="2081131" y="270950"/>
                  <a:pt x="2081131" y="275914"/>
                </a:cubicBezTo>
                <a:cubicBezTo>
                  <a:pt x="2081131" y="280877"/>
                  <a:pt x="2077107" y="284902"/>
                  <a:pt x="2072143" y="284902"/>
                </a:cubicBezTo>
                <a:cubicBezTo>
                  <a:pt x="2067180" y="284902"/>
                  <a:pt x="2063156" y="280877"/>
                  <a:pt x="2063156" y="275914"/>
                </a:cubicBezTo>
                <a:cubicBezTo>
                  <a:pt x="2063156" y="270950"/>
                  <a:pt x="2067180" y="266926"/>
                  <a:pt x="2072143" y="266926"/>
                </a:cubicBezTo>
                <a:close/>
                <a:moveTo>
                  <a:pt x="2043899" y="266926"/>
                </a:moveTo>
                <a:cubicBezTo>
                  <a:pt x="2048863" y="266926"/>
                  <a:pt x="2052887" y="270950"/>
                  <a:pt x="2052887" y="275914"/>
                </a:cubicBezTo>
                <a:cubicBezTo>
                  <a:pt x="2052887" y="280877"/>
                  <a:pt x="2048863" y="284902"/>
                  <a:pt x="2043899" y="284902"/>
                </a:cubicBezTo>
                <a:cubicBezTo>
                  <a:pt x="2038935" y="284902"/>
                  <a:pt x="2034911" y="280877"/>
                  <a:pt x="2034911" y="275914"/>
                </a:cubicBezTo>
                <a:cubicBezTo>
                  <a:pt x="2034911" y="270950"/>
                  <a:pt x="2038935" y="266926"/>
                  <a:pt x="2043899" y="266926"/>
                </a:cubicBezTo>
                <a:close/>
                <a:moveTo>
                  <a:pt x="2015653" y="266926"/>
                </a:moveTo>
                <a:cubicBezTo>
                  <a:pt x="2020616" y="266926"/>
                  <a:pt x="2024640" y="270950"/>
                  <a:pt x="2024640" y="275914"/>
                </a:cubicBezTo>
                <a:cubicBezTo>
                  <a:pt x="2024640" y="280877"/>
                  <a:pt x="2020616" y="284902"/>
                  <a:pt x="2015653" y="284902"/>
                </a:cubicBezTo>
                <a:cubicBezTo>
                  <a:pt x="2010689" y="284902"/>
                  <a:pt x="2006665" y="280877"/>
                  <a:pt x="2006665" y="275914"/>
                </a:cubicBezTo>
                <a:cubicBezTo>
                  <a:pt x="2006665" y="270950"/>
                  <a:pt x="2010689" y="266926"/>
                  <a:pt x="2015653" y="266926"/>
                </a:cubicBezTo>
                <a:close/>
                <a:moveTo>
                  <a:pt x="1987408" y="266926"/>
                </a:moveTo>
                <a:cubicBezTo>
                  <a:pt x="1992372" y="266926"/>
                  <a:pt x="1996396" y="270950"/>
                  <a:pt x="1996396" y="275914"/>
                </a:cubicBezTo>
                <a:cubicBezTo>
                  <a:pt x="1996396" y="280877"/>
                  <a:pt x="1992372" y="284902"/>
                  <a:pt x="1987408" y="284902"/>
                </a:cubicBezTo>
                <a:cubicBezTo>
                  <a:pt x="1982444" y="284902"/>
                  <a:pt x="1978420" y="280877"/>
                  <a:pt x="1978420" y="275914"/>
                </a:cubicBezTo>
                <a:cubicBezTo>
                  <a:pt x="1978420" y="270950"/>
                  <a:pt x="1982444" y="266926"/>
                  <a:pt x="1987408" y="266926"/>
                </a:cubicBezTo>
                <a:close/>
                <a:moveTo>
                  <a:pt x="1959161" y="266926"/>
                </a:moveTo>
                <a:cubicBezTo>
                  <a:pt x="1964125" y="266926"/>
                  <a:pt x="1968149" y="270950"/>
                  <a:pt x="1968149" y="275914"/>
                </a:cubicBezTo>
                <a:cubicBezTo>
                  <a:pt x="1968149" y="280877"/>
                  <a:pt x="1964125" y="284902"/>
                  <a:pt x="1959161" y="284902"/>
                </a:cubicBezTo>
                <a:cubicBezTo>
                  <a:pt x="1954198" y="284902"/>
                  <a:pt x="1950174" y="280877"/>
                  <a:pt x="1950174" y="275914"/>
                </a:cubicBezTo>
                <a:cubicBezTo>
                  <a:pt x="1950174" y="270950"/>
                  <a:pt x="1954198" y="266926"/>
                  <a:pt x="1959161" y="266926"/>
                </a:cubicBezTo>
                <a:close/>
                <a:moveTo>
                  <a:pt x="1930917" y="266926"/>
                </a:moveTo>
                <a:cubicBezTo>
                  <a:pt x="1935881" y="266926"/>
                  <a:pt x="1939905" y="270950"/>
                  <a:pt x="1939905" y="275914"/>
                </a:cubicBezTo>
                <a:cubicBezTo>
                  <a:pt x="1939905" y="280877"/>
                  <a:pt x="1935881" y="284902"/>
                  <a:pt x="1930917" y="284902"/>
                </a:cubicBezTo>
                <a:cubicBezTo>
                  <a:pt x="1925953" y="284902"/>
                  <a:pt x="1921929" y="280877"/>
                  <a:pt x="1921929" y="275914"/>
                </a:cubicBezTo>
                <a:cubicBezTo>
                  <a:pt x="1921929" y="270950"/>
                  <a:pt x="1925953" y="266926"/>
                  <a:pt x="1930917" y="266926"/>
                </a:cubicBezTo>
                <a:close/>
                <a:moveTo>
                  <a:pt x="1902671" y="266926"/>
                </a:moveTo>
                <a:cubicBezTo>
                  <a:pt x="1907634" y="266926"/>
                  <a:pt x="1911658" y="270950"/>
                  <a:pt x="1911658" y="275914"/>
                </a:cubicBezTo>
                <a:cubicBezTo>
                  <a:pt x="1911658" y="280877"/>
                  <a:pt x="1907634" y="284902"/>
                  <a:pt x="1902671" y="284902"/>
                </a:cubicBezTo>
                <a:cubicBezTo>
                  <a:pt x="1897707" y="284902"/>
                  <a:pt x="1893683" y="280877"/>
                  <a:pt x="1893683" y="275914"/>
                </a:cubicBezTo>
                <a:cubicBezTo>
                  <a:pt x="1893683" y="270950"/>
                  <a:pt x="1897707" y="266926"/>
                  <a:pt x="1902671" y="266926"/>
                </a:cubicBezTo>
                <a:close/>
                <a:moveTo>
                  <a:pt x="1874426" y="266926"/>
                </a:moveTo>
                <a:cubicBezTo>
                  <a:pt x="1879390" y="266926"/>
                  <a:pt x="1883414" y="270950"/>
                  <a:pt x="1883414" y="275914"/>
                </a:cubicBezTo>
                <a:cubicBezTo>
                  <a:pt x="1883414" y="280877"/>
                  <a:pt x="1879390" y="284902"/>
                  <a:pt x="1874426" y="284902"/>
                </a:cubicBezTo>
                <a:cubicBezTo>
                  <a:pt x="1869462" y="284902"/>
                  <a:pt x="1865438" y="280877"/>
                  <a:pt x="1865438" y="275914"/>
                </a:cubicBezTo>
                <a:cubicBezTo>
                  <a:pt x="1865438" y="270950"/>
                  <a:pt x="1869462" y="266926"/>
                  <a:pt x="1874426" y="266926"/>
                </a:cubicBezTo>
                <a:close/>
                <a:moveTo>
                  <a:pt x="1846180" y="266926"/>
                </a:moveTo>
                <a:cubicBezTo>
                  <a:pt x="1851143" y="266926"/>
                  <a:pt x="1855167" y="270950"/>
                  <a:pt x="1855167" y="275914"/>
                </a:cubicBezTo>
                <a:cubicBezTo>
                  <a:pt x="1855167" y="280877"/>
                  <a:pt x="1851143" y="284902"/>
                  <a:pt x="1846180" y="284902"/>
                </a:cubicBezTo>
                <a:cubicBezTo>
                  <a:pt x="1841216" y="284902"/>
                  <a:pt x="1837192" y="280877"/>
                  <a:pt x="1837192" y="275914"/>
                </a:cubicBezTo>
                <a:cubicBezTo>
                  <a:pt x="1837192" y="270950"/>
                  <a:pt x="1841216" y="266926"/>
                  <a:pt x="1846180" y="266926"/>
                </a:cubicBezTo>
                <a:close/>
                <a:moveTo>
                  <a:pt x="1817935" y="266926"/>
                </a:moveTo>
                <a:cubicBezTo>
                  <a:pt x="1822899" y="266926"/>
                  <a:pt x="1826923" y="270950"/>
                  <a:pt x="1826923" y="275914"/>
                </a:cubicBezTo>
                <a:cubicBezTo>
                  <a:pt x="1826923" y="280877"/>
                  <a:pt x="1822899" y="284902"/>
                  <a:pt x="1817935" y="284902"/>
                </a:cubicBezTo>
                <a:cubicBezTo>
                  <a:pt x="1812971" y="284902"/>
                  <a:pt x="1808947" y="280877"/>
                  <a:pt x="1808947" y="275914"/>
                </a:cubicBezTo>
                <a:cubicBezTo>
                  <a:pt x="1808947" y="270950"/>
                  <a:pt x="1812971" y="266926"/>
                  <a:pt x="1817935" y="266926"/>
                </a:cubicBezTo>
                <a:close/>
                <a:moveTo>
                  <a:pt x="1789689" y="266926"/>
                </a:moveTo>
                <a:cubicBezTo>
                  <a:pt x="1794653" y="266926"/>
                  <a:pt x="1798677" y="270950"/>
                  <a:pt x="1798677" y="275914"/>
                </a:cubicBezTo>
                <a:cubicBezTo>
                  <a:pt x="1798677" y="280877"/>
                  <a:pt x="1794653" y="284902"/>
                  <a:pt x="1789689" y="284902"/>
                </a:cubicBezTo>
                <a:cubicBezTo>
                  <a:pt x="1784725" y="284902"/>
                  <a:pt x="1780701" y="280877"/>
                  <a:pt x="1780701" y="275914"/>
                </a:cubicBezTo>
                <a:cubicBezTo>
                  <a:pt x="1780701" y="270950"/>
                  <a:pt x="1784725" y="266926"/>
                  <a:pt x="1789689" y="266926"/>
                </a:cubicBezTo>
                <a:close/>
                <a:moveTo>
                  <a:pt x="1761443" y="266926"/>
                </a:moveTo>
                <a:cubicBezTo>
                  <a:pt x="1766407" y="266926"/>
                  <a:pt x="1770431" y="270950"/>
                  <a:pt x="1770431" y="275914"/>
                </a:cubicBezTo>
                <a:cubicBezTo>
                  <a:pt x="1770431" y="280877"/>
                  <a:pt x="1766407" y="284902"/>
                  <a:pt x="1761443" y="284902"/>
                </a:cubicBezTo>
                <a:cubicBezTo>
                  <a:pt x="1756479" y="284902"/>
                  <a:pt x="1752455" y="280877"/>
                  <a:pt x="1752455" y="275914"/>
                </a:cubicBezTo>
                <a:cubicBezTo>
                  <a:pt x="1752455" y="270950"/>
                  <a:pt x="1756479" y="266926"/>
                  <a:pt x="1761443" y="266926"/>
                </a:cubicBezTo>
                <a:close/>
                <a:moveTo>
                  <a:pt x="1733198" y="266926"/>
                </a:moveTo>
                <a:cubicBezTo>
                  <a:pt x="1738161" y="266926"/>
                  <a:pt x="1742185" y="270950"/>
                  <a:pt x="1742185" y="275914"/>
                </a:cubicBezTo>
                <a:cubicBezTo>
                  <a:pt x="1742185" y="280877"/>
                  <a:pt x="1738161" y="284902"/>
                  <a:pt x="1733198" y="284902"/>
                </a:cubicBezTo>
                <a:cubicBezTo>
                  <a:pt x="1728234" y="284902"/>
                  <a:pt x="1724210" y="280877"/>
                  <a:pt x="1724210" y="275914"/>
                </a:cubicBezTo>
                <a:cubicBezTo>
                  <a:pt x="1724210" y="270950"/>
                  <a:pt x="1728234" y="266926"/>
                  <a:pt x="1733198" y="266926"/>
                </a:cubicBezTo>
                <a:close/>
                <a:moveTo>
                  <a:pt x="1704953" y="266926"/>
                </a:moveTo>
                <a:cubicBezTo>
                  <a:pt x="1709916" y="266926"/>
                  <a:pt x="1713940" y="270950"/>
                  <a:pt x="1713940" y="275914"/>
                </a:cubicBezTo>
                <a:cubicBezTo>
                  <a:pt x="1713940" y="280877"/>
                  <a:pt x="1709916" y="284902"/>
                  <a:pt x="1704953" y="284902"/>
                </a:cubicBezTo>
                <a:cubicBezTo>
                  <a:pt x="1699989" y="284902"/>
                  <a:pt x="1695965" y="280877"/>
                  <a:pt x="1695965" y="275914"/>
                </a:cubicBezTo>
                <a:cubicBezTo>
                  <a:pt x="1695965" y="270950"/>
                  <a:pt x="1699989" y="266926"/>
                  <a:pt x="1704953" y="266926"/>
                </a:cubicBezTo>
                <a:close/>
                <a:moveTo>
                  <a:pt x="1676708" y="266926"/>
                </a:moveTo>
                <a:cubicBezTo>
                  <a:pt x="1681671" y="266926"/>
                  <a:pt x="1685695" y="270950"/>
                  <a:pt x="1685695" y="275914"/>
                </a:cubicBezTo>
                <a:cubicBezTo>
                  <a:pt x="1685695" y="280877"/>
                  <a:pt x="1681671" y="284902"/>
                  <a:pt x="1676708" y="284902"/>
                </a:cubicBezTo>
                <a:cubicBezTo>
                  <a:pt x="1671744" y="284902"/>
                  <a:pt x="1667720" y="280877"/>
                  <a:pt x="1667720" y="275914"/>
                </a:cubicBezTo>
                <a:cubicBezTo>
                  <a:pt x="1667720" y="270950"/>
                  <a:pt x="1671744" y="266926"/>
                  <a:pt x="1676708" y="266926"/>
                </a:cubicBezTo>
                <a:close/>
                <a:moveTo>
                  <a:pt x="1648462" y="266926"/>
                </a:moveTo>
                <a:cubicBezTo>
                  <a:pt x="1653426" y="266926"/>
                  <a:pt x="1657450" y="270950"/>
                  <a:pt x="1657450" y="275914"/>
                </a:cubicBezTo>
                <a:cubicBezTo>
                  <a:pt x="1657450" y="280877"/>
                  <a:pt x="1653426" y="284902"/>
                  <a:pt x="1648462" y="284902"/>
                </a:cubicBezTo>
                <a:cubicBezTo>
                  <a:pt x="1643498" y="284902"/>
                  <a:pt x="1639474" y="280877"/>
                  <a:pt x="1639474" y="275914"/>
                </a:cubicBezTo>
                <a:cubicBezTo>
                  <a:pt x="1639474" y="270950"/>
                  <a:pt x="1643498" y="266926"/>
                  <a:pt x="1648462" y="266926"/>
                </a:cubicBezTo>
                <a:close/>
                <a:moveTo>
                  <a:pt x="1620216" y="266926"/>
                </a:moveTo>
                <a:cubicBezTo>
                  <a:pt x="1625180" y="266926"/>
                  <a:pt x="1629204" y="270950"/>
                  <a:pt x="1629204" y="275914"/>
                </a:cubicBezTo>
                <a:cubicBezTo>
                  <a:pt x="1629204" y="280877"/>
                  <a:pt x="1625180" y="284902"/>
                  <a:pt x="1620216" y="284902"/>
                </a:cubicBezTo>
                <a:cubicBezTo>
                  <a:pt x="1615252" y="284902"/>
                  <a:pt x="1611228" y="280877"/>
                  <a:pt x="1611228" y="275914"/>
                </a:cubicBezTo>
                <a:cubicBezTo>
                  <a:pt x="1611228" y="270950"/>
                  <a:pt x="1615252" y="266926"/>
                  <a:pt x="1620216" y="266926"/>
                </a:cubicBezTo>
                <a:close/>
                <a:moveTo>
                  <a:pt x="1591998" y="266926"/>
                </a:moveTo>
                <a:cubicBezTo>
                  <a:pt x="1596962" y="266926"/>
                  <a:pt x="1600986" y="270950"/>
                  <a:pt x="1600986" y="275914"/>
                </a:cubicBezTo>
                <a:cubicBezTo>
                  <a:pt x="1600986" y="280877"/>
                  <a:pt x="1596962" y="284902"/>
                  <a:pt x="1591998" y="284902"/>
                </a:cubicBezTo>
                <a:cubicBezTo>
                  <a:pt x="1587034" y="284902"/>
                  <a:pt x="1583010" y="280877"/>
                  <a:pt x="1583010" y="275914"/>
                </a:cubicBezTo>
                <a:cubicBezTo>
                  <a:pt x="1583010" y="270950"/>
                  <a:pt x="1587034" y="266926"/>
                  <a:pt x="1591998" y="266926"/>
                </a:cubicBezTo>
                <a:close/>
                <a:moveTo>
                  <a:pt x="1563760" y="266926"/>
                </a:moveTo>
                <a:cubicBezTo>
                  <a:pt x="1568724" y="266926"/>
                  <a:pt x="1572748" y="270950"/>
                  <a:pt x="1572748" y="275914"/>
                </a:cubicBezTo>
                <a:cubicBezTo>
                  <a:pt x="1572748" y="280877"/>
                  <a:pt x="1568723" y="284902"/>
                  <a:pt x="1563760" y="284902"/>
                </a:cubicBezTo>
                <a:cubicBezTo>
                  <a:pt x="1558796" y="284902"/>
                  <a:pt x="1554772" y="280877"/>
                  <a:pt x="1554772" y="275914"/>
                </a:cubicBezTo>
                <a:cubicBezTo>
                  <a:pt x="1554772" y="270950"/>
                  <a:pt x="1558796" y="266926"/>
                  <a:pt x="1563760" y="266926"/>
                </a:cubicBezTo>
                <a:close/>
                <a:moveTo>
                  <a:pt x="1535515" y="266926"/>
                </a:moveTo>
                <a:cubicBezTo>
                  <a:pt x="1540479" y="266926"/>
                  <a:pt x="1544503" y="270950"/>
                  <a:pt x="1544503" y="275914"/>
                </a:cubicBezTo>
                <a:cubicBezTo>
                  <a:pt x="1544503" y="280877"/>
                  <a:pt x="1540479" y="284902"/>
                  <a:pt x="1535515" y="284902"/>
                </a:cubicBezTo>
                <a:cubicBezTo>
                  <a:pt x="1530551" y="284902"/>
                  <a:pt x="1526527" y="280877"/>
                  <a:pt x="1526527" y="275914"/>
                </a:cubicBezTo>
                <a:cubicBezTo>
                  <a:pt x="1526527" y="270950"/>
                  <a:pt x="1530551" y="266926"/>
                  <a:pt x="1535515" y="266926"/>
                </a:cubicBezTo>
                <a:close/>
                <a:moveTo>
                  <a:pt x="1507269" y="266926"/>
                </a:moveTo>
                <a:cubicBezTo>
                  <a:pt x="1512233" y="266926"/>
                  <a:pt x="1516257" y="270950"/>
                  <a:pt x="1516257" y="275914"/>
                </a:cubicBezTo>
                <a:cubicBezTo>
                  <a:pt x="1516257" y="280877"/>
                  <a:pt x="1512233" y="284902"/>
                  <a:pt x="1507269" y="284902"/>
                </a:cubicBezTo>
                <a:cubicBezTo>
                  <a:pt x="1502305" y="284902"/>
                  <a:pt x="1498281" y="280877"/>
                  <a:pt x="1498281" y="275914"/>
                </a:cubicBezTo>
                <a:cubicBezTo>
                  <a:pt x="1498281" y="270950"/>
                  <a:pt x="1502305" y="266926"/>
                  <a:pt x="1507269" y="266926"/>
                </a:cubicBezTo>
                <a:close/>
                <a:moveTo>
                  <a:pt x="1479024" y="266926"/>
                </a:moveTo>
                <a:cubicBezTo>
                  <a:pt x="1483988" y="266926"/>
                  <a:pt x="1488012" y="270950"/>
                  <a:pt x="1488012" y="275914"/>
                </a:cubicBezTo>
                <a:cubicBezTo>
                  <a:pt x="1488012" y="280877"/>
                  <a:pt x="1483988" y="284902"/>
                  <a:pt x="1479024" y="284902"/>
                </a:cubicBezTo>
                <a:cubicBezTo>
                  <a:pt x="1474060" y="284902"/>
                  <a:pt x="1470036" y="280877"/>
                  <a:pt x="1470036" y="275914"/>
                </a:cubicBezTo>
                <a:cubicBezTo>
                  <a:pt x="1470036" y="270950"/>
                  <a:pt x="1474060" y="266926"/>
                  <a:pt x="1479024" y="266926"/>
                </a:cubicBezTo>
                <a:close/>
                <a:moveTo>
                  <a:pt x="1450778" y="266926"/>
                </a:moveTo>
                <a:cubicBezTo>
                  <a:pt x="1455742" y="266926"/>
                  <a:pt x="1459766" y="270950"/>
                  <a:pt x="1459766" y="275914"/>
                </a:cubicBezTo>
                <a:cubicBezTo>
                  <a:pt x="1459766" y="280877"/>
                  <a:pt x="1455742" y="284902"/>
                  <a:pt x="1450778" y="284902"/>
                </a:cubicBezTo>
                <a:cubicBezTo>
                  <a:pt x="1445814" y="284902"/>
                  <a:pt x="1441790" y="280877"/>
                  <a:pt x="1441790" y="275914"/>
                </a:cubicBezTo>
                <a:cubicBezTo>
                  <a:pt x="1441790" y="270950"/>
                  <a:pt x="1445814" y="266926"/>
                  <a:pt x="1450778" y="266926"/>
                </a:cubicBezTo>
                <a:close/>
                <a:moveTo>
                  <a:pt x="1422533" y="266926"/>
                </a:moveTo>
                <a:cubicBezTo>
                  <a:pt x="1427497" y="266926"/>
                  <a:pt x="1431521" y="270950"/>
                  <a:pt x="1431521" y="275914"/>
                </a:cubicBezTo>
                <a:cubicBezTo>
                  <a:pt x="1431521" y="280877"/>
                  <a:pt x="1427497" y="284902"/>
                  <a:pt x="1422533" y="284902"/>
                </a:cubicBezTo>
                <a:cubicBezTo>
                  <a:pt x="1417569" y="284902"/>
                  <a:pt x="1413545" y="280877"/>
                  <a:pt x="1413545" y="275914"/>
                </a:cubicBezTo>
                <a:cubicBezTo>
                  <a:pt x="1413545" y="270950"/>
                  <a:pt x="1417569" y="266926"/>
                  <a:pt x="1422533" y="266926"/>
                </a:cubicBezTo>
                <a:close/>
                <a:moveTo>
                  <a:pt x="1394287" y="266926"/>
                </a:moveTo>
                <a:cubicBezTo>
                  <a:pt x="1399251" y="266926"/>
                  <a:pt x="1403275" y="270950"/>
                  <a:pt x="1403275" y="275914"/>
                </a:cubicBezTo>
                <a:cubicBezTo>
                  <a:pt x="1403275" y="280877"/>
                  <a:pt x="1399251" y="284902"/>
                  <a:pt x="1394287" y="284902"/>
                </a:cubicBezTo>
                <a:cubicBezTo>
                  <a:pt x="1389323" y="284902"/>
                  <a:pt x="1385299" y="280877"/>
                  <a:pt x="1385299" y="275914"/>
                </a:cubicBezTo>
                <a:cubicBezTo>
                  <a:pt x="1385299" y="270950"/>
                  <a:pt x="1389323" y="266926"/>
                  <a:pt x="1394287" y="266926"/>
                </a:cubicBezTo>
                <a:close/>
                <a:moveTo>
                  <a:pt x="1366042" y="266926"/>
                </a:moveTo>
                <a:cubicBezTo>
                  <a:pt x="1371006" y="266926"/>
                  <a:pt x="1375030" y="270950"/>
                  <a:pt x="1375030" y="275914"/>
                </a:cubicBezTo>
                <a:cubicBezTo>
                  <a:pt x="1375030" y="280877"/>
                  <a:pt x="1371006" y="284902"/>
                  <a:pt x="1366042" y="284902"/>
                </a:cubicBezTo>
                <a:cubicBezTo>
                  <a:pt x="1361078" y="284902"/>
                  <a:pt x="1357054" y="280877"/>
                  <a:pt x="1357054" y="275914"/>
                </a:cubicBezTo>
                <a:cubicBezTo>
                  <a:pt x="1357054" y="270950"/>
                  <a:pt x="1361079" y="266926"/>
                  <a:pt x="1366042" y="266926"/>
                </a:cubicBezTo>
                <a:close/>
                <a:moveTo>
                  <a:pt x="1337796" y="266926"/>
                </a:moveTo>
                <a:cubicBezTo>
                  <a:pt x="1342760" y="266926"/>
                  <a:pt x="1346784" y="270950"/>
                  <a:pt x="1346784" y="275914"/>
                </a:cubicBezTo>
                <a:cubicBezTo>
                  <a:pt x="1346784" y="280877"/>
                  <a:pt x="1342760" y="284902"/>
                  <a:pt x="1337796" y="284902"/>
                </a:cubicBezTo>
                <a:cubicBezTo>
                  <a:pt x="1332832" y="284902"/>
                  <a:pt x="1328808" y="280877"/>
                  <a:pt x="1328808" y="275914"/>
                </a:cubicBezTo>
                <a:cubicBezTo>
                  <a:pt x="1328808" y="270950"/>
                  <a:pt x="1332832" y="266926"/>
                  <a:pt x="1337796" y="266926"/>
                </a:cubicBezTo>
                <a:close/>
                <a:moveTo>
                  <a:pt x="1309551" y="266926"/>
                </a:moveTo>
                <a:cubicBezTo>
                  <a:pt x="1314515" y="266926"/>
                  <a:pt x="1318539" y="270950"/>
                  <a:pt x="1318539" y="275914"/>
                </a:cubicBezTo>
                <a:cubicBezTo>
                  <a:pt x="1318539" y="280877"/>
                  <a:pt x="1314515" y="284902"/>
                  <a:pt x="1309551" y="284902"/>
                </a:cubicBezTo>
                <a:cubicBezTo>
                  <a:pt x="1304587" y="284902"/>
                  <a:pt x="1300563" y="280877"/>
                  <a:pt x="1300563" y="275914"/>
                </a:cubicBezTo>
                <a:cubicBezTo>
                  <a:pt x="1300563" y="270950"/>
                  <a:pt x="1304587" y="266926"/>
                  <a:pt x="1309551" y="266926"/>
                </a:cubicBezTo>
                <a:close/>
                <a:moveTo>
                  <a:pt x="1281305" y="266926"/>
                </a:moveTo>
                <a:cubicBezTo>
                  <a:pt x="1286269" y="266926"/>
                  <a:pt x="1290293" y="270950"/>
                  <a:pt x="1290293" y="275914"/>
                </a:cubicBezTo>
                <a:cubicBezTo>
                  <a:pt x="1290293" y="280877"/>
                  <a:pt x="1286269" y="284902"/>
                  <a:pt x="1281305" y="284902"/>
                </a:cubicBezTo>
                <a:cubicBezTo>
                  <a:pt x="1276341" y="284902"/>
                  <a:pt x="1272317" y="280877"/>
                  <a:pt x="1272317" y="275914"/>
                </a:cubicBezTo>
                <a:cubicBezTo>
                  <a:pt x="1272317" y="270950"/>
                  <a:pt x="1276341" y="266926"/>
                  <a:pt x="1281305" y="266926"/>
                </a:cubicBezTo>
                <a:close/>
                <a:moveTo>
                  <a:pt x="1253060" y="266926"/>
                </a:moveTo>
                <a:cubicBezTo>
                  <a:pt x="1258024" y="266926"/>
                  <a:pt x="1262048" y="270950"/>
                  <a:pt x="1262048" y="275914"/>
                </a:cubicBezTo>
                <a:cubicBezTo>
                  <a:pt x="1262048" y="280877"/>
                  <a:pt x="1258024" y="284902"/>
                  <a:pt x="1253060" y="284902"/>
                </a:cubicBezTo>
                <a:cubicBezTo>
                  <a:pt x="1248096" y="284902"/>
                  <a:pt x="1244072" y="280877"/>
                  <a:pt x="1244072" y="275914"/>
                </a:cubicBezTo>
                <a:cubicBezTo>
                  <a:pt x="1244072" y="270950"/>
                  <a:pt x="1248096" y="266926"/>
                  <a:pt x="1253060" y="266926"/>
                </a:cubicBezTo>
                <a:close/>
                <a:moveTo>
                  <a:pt x="1224814" y="266926"/>
                </a:moveTo>
                <a:cubicBezTo>
                  <a:pt x="1229778" y="266926"/>
                  <a:pt x="1233802" y="270950"/>
                  <a:pt x="1233802" y="275914"/>
                </a:cubicBezTo>
                <a:cubicBezTo>
                  <a:pt x="1233802" y="280877"/>
                  <a:pt x="1229778" y="284902"/>
                  <a:pt x="1224814" y="284902"/>
                </a:cubicBezTo>
                <a:cubicBezTo>
                  <a:pt x="1219850" y="284902"/>
                  <a:pt x="1215826" y="280877"/>
                  <a:pt x="1215826" y="275914"/>
                </a:cubicBezTo>
                <a:cubicBezTo>
                  <a:pt x="1215826" y="270950"/>
                  <a:pt x="1219850" y="266926"/>
                  <a:pt x="1224814" y="266926"/>
                </a:cubicBezTo>
                <a:close/>
                <a:moveTo>
                  <a:pt x="1196569" y="266926"/>
                </a:moveTo>
                <a:cubicBezTo>
                  <a:pt x="1201533" y="266926"/>
                  <a:pt x="1205557" y="270950"/>
                  <a:pt x="1205557" y="275914"/>
                </a:cubicBezTo>
                <a:cubicBezTo>
                  <a:pt x="1205557" y="280877"/>
                  <a:pt x="1201533" y="284902"/>
                  <a:pt x="1196569" y="284902"/>
                </a:cubicBezTo>
                <a:cubicBezTo>
                  <a:pt x="1191605" y="284902"/>
                  <a:pt x="1187581" y="280877"/>
                  <a:pt x="1187581" y="275914"/>
                </a:cubicBezTo>
                <a:cubicBezTo>
                  <a:pt x="1187581" y="270950"/>
                  <a:pt x="1191605" y="266926"/>
                  <a:pt x="1196569" y="266926"/>
                </a:cubicBezTo>
                <a:close/>
                <a:moveTo>
                  <a:pt x="1168323" y="266926"/>
                </a:moveTo>
                <a:cubicBezTo>
                  <a:pt x="1173287" y="266926"/>
                  <a:pt x="1177311" y="270950"/>
                  <a:pt x="1177311" y="275914"/>
                </a:cubicBezTo>
                <a:cubicBezTo>
                  <a:pt x="1177311" y="280877"/>
                  <a:pt x="1173287" y="284902"/>
                  <a:pt x="1168323" y="284902"/>
                </a:cubicBezTo>
                <a:cubicBezTo>
                  <a:pt x="1163359" y="284902"/>
                  <a:pt x="1159335" y="280877"/>
                  <a:pt x="1159335" y="275914"/>
                </a:cubicBezTo>
                <a:cubicBezTo>
                  <a:pt x="1159335" y="270950"/>
                  <a:pt x="1163359" y="266926"/>
                  <a:pt x="1168323" y="266926"/>
                </a:cubicBezTo>
                <a:close/>
                <a:moveTo>
                  <a:pt x="1140078" y="266926"/>
                </a:moveTo>
                <a:cubicBezTo>
                  <a:pt x="1145042" y="266926"/>
                  <a:pt x="1149066" y="270950"/>
                  <a:pt x="1149066" y="275914"/>
                </a:cubicBezTo>
                <a:cubicBezTo>
                  <a:pt x="1149066" y="280877"/>
                  <a:pt x="1145042" y="284902"/>
                  <a:pt x="1140078" y="284902"/>
                </a:cubicBezTo>
                <a:cubicBezTo>
                  <a:pt x="1135115" y="284902"/>
                  <a:pt x="1131090" y="280877"/>
                  <a:pt x="1131090" y="275914"/>
                </a:cubicBezTo>
                <a:cubicBezTo>
                  <a:pt x="1131090" y="270950"/>
                  <a:pt x="1135115" y="266926"/>
                  <a:pt x="1140078" y="266926"/>
                </a:cubicBezTo>
                <a:close/>
                <a:moveTo>
                  <a:pt x="1111832" y="266926"/>
                </a:moveTo>
                <a:cubicBezTo>
                  <a:pt x="1116796" y="266926"/>
                  <a:pt x="1120820" y="270950"/>
                  <a:pt x="1120820" y="275914"/>
                </a:cubicBezTo>
                <a:cubicBezTo>
                  <a:pt x="1120820" y="280877"/>
                  <a:pt x="1116796" y="284902"/>
                  <a:pt x="1111832" y="284902"/>
                </a:cubicBezTo>
                <a:cubicBezTo>
                  <a:pt x="1106868" y="284902"/>
                  <a:pt x="1102844" y="280877"/>
                  <a:pt x="1102844" y="275914"/>
                </a:cubicBezTo>
                <a:cubicBezTo>
                  <a:pt x="1102844" y="270950"/>
                  <a:pt x="1106868" y="266926"/>
                  <a:pt x="1111832" y="266926"/>
                </a:cubicBezTo>
                <a:close/>
                <a:moveTo>
                  <a:pt x="1083587" y="266926"/>
                </a:moveTo>
                <a:cubicBezTo>
                  <a:pt x="1088551" y="266926"/>
                  <a:pt x="1092575" y="270950"/>
                  <a:pt x="1092575" y="275914"/>
                </a:cubicBezTo>
                <a:cubicBezTo>
                  <a:pt x="1092575" y="280877"/>
                  <a:pt x="1088551" y="284902"/>
                  <a:pt x="1083587" y="284902"/>
                </a:cubicBezTo>
                <a:cubicBezTo>
                  <a:pt x="1078623" y="284902"/>
                  <a:pt x="1074600" y="280877"/>
                  <a:pt x="1074600" y="275914"/>
                </a:cubicBezTo>
                <a:cubicBezTo>
                  <a:pt x="1074600" y="270950"/>
                  <a:pt x="1078623" y="266926"/>
                  <a:pt x="1083587" y="266926"/>
                </a:cubicBezTo>
                <a:close/>
                <a:moveTo>
                  <a:pt x="1055341" y="266926"/>
                </a:moveTo>
                <a:cubicBezTo>
                  <a:pt x="1060305" y="266926"/>
                  <a:pt x="1064329" y="270950"/>
                  <a:pt x="1064329" y="275914"/>
                </a:cubicBezTo>
                <a:cubicBezTo>
                  <a:pt x="1064329" y="280877"/>
                  <a:pt x="1060305" y="284902"/>
                  <a:pt x="1055341" y="284902"/>
                </a:cubicBezTo>
                <a:cubicBezTo>
                  <a:pt x="1050377" y="284902"/>
                  <a:pt x="1046353" y="280877"/>
                  <a:pt x="1046353" y="275914"/>
                </a:cubicBezTo>
                <a:cubicBezTo>
                  <a:pt x="1046353" y="270950"/>
                  <a:pt x="1050377" y="266926"/>
                  <a:pt x="1055341" y="266926"/>
                </a:cubicBezTo>
                <a:close/>
                <a:moveTo>
                  <a:pt x="1027096" y="266926"/>
                </a:moveTo>
                <a:cubicBezTo>
                  <a:pt x="1032060" y="266926"/>
                  <a:pt x="1036084" y="270950"/>
                  <a:pt x="1036084" y="275914"/>
                </a:cubicBezTo>
                <a:cubicBezTo>
                  <a:pt x="1036084" y="280877"/>
                  <a:pt x="1032060" y="284902"/>
                  <a:pt x="1027096" y="284902"/>
                </a:cubicBezTo>
                <a:cubicBezTo>
                  <a:pt x="1022133" y="284902"/>
                  <a:pt x="1018109" y="280877"/>
                  <a:pt x="1018109" y="275914"/>
                </a:cubicBezTo>
                <a:cubicBezTo>
                  <a:pt x="1018109" y="270950"/>
                  <a:pt x="1022133" y="266926"/>
                  <a:pt x="1027096" y="266926"/>
                </a:cubicBezTo>
                <a:close/>
                <a:moveTo>
                  <a:pt x="998850" y="266926"/>
                </a:moveTo>
                <a:cubicBezTo>
                  <a:pt x="1003814" y="266926"/>
                  <a:pt x="1007838" y="270950"/>
                  <a:pt x="1007838" y="275914"/>
                </a:cubicBezTo>
                <a:cubicBezTo>
                  <a:pt x="1007838" y="280877"/>
                  <a:pt x="1003814" y="284902"/>
                  <a:pt x="998850" y="284902"/>
                </a:cubicBezTo>
                <a:cubicBezTo>
                  <a:pt x="993886" y="284902"/>
                  <a:pt x="989862" y="280877"/>
                  <a:pt x="989862" y="275914"/>
                </a:cubicBezTo>
                <a:cubicBezTo>
                  <a:pt x="989862" y="270950"/>
                  <a:pt x="993886" y="266926"/>
                  <a:pt x="998850" y="266926"/>
                </a:cubicBezTo>
                <a:close/>
                <a:moveTo>
                  <a:pt x="970605" y="266926"/>
                </a:moveTo>
                <a:cubicBezTo>
                  <a:pt x="975569" y="266926"/>
                  <a:pt x="979593" y="270950"/>
                  <a:pt x="979593" y="275914"/>
                </a:cubicBezTo>
                <a:cubicBezTo>
                  <a:pt x="979593" y="280877"/>
                  <a:pt x="975569" y="284902"/>
                  <a:pt x="970605" y="284902"/>
                </a:cubicBezTo>
                <a:cubicBezTo>
                  <a:pt x="965641" y="284902"/>
                  <a:pt x="961618" y="280877"/>
                  <a:pt x="961618" y="275914"/>
                </a:cubicBezTo>
                <a:cubicBezTo>
                  <a:pt x="961618" y="270950"/>
                  <a:pt x="965642" y="266926"/>
                  <a:pt x="970605" y="266926"/>
                </a:cubicBezTo>
                <a:close/>
                <a:moveTo>
                  <a:pt x="942359" y="266926"/>
                </a:moveTo>
                <a:cubicBezTo>
                  <a:pt x="947323" y="266926"/>
                  <a:pt x="951347" y="270950"/>
                  <a:pt x="951347" y="275914"/>
                </a:cubicBezTo>
                <a:cubicBezTo>
                  <a:pt x="951347" y="280877"/>
                  <a:pt x="947323" y="284902"/>
                  <a:pt x="942359" y="284902"/>
                </a:cubicBezTo>
                <a:cubicBezTo>
                  <a:pt x="937395" y="284902"/>
                  <a:pt x="933371" y="280877"/>
                  <a:pt x="933371" y="275914"/>
                </a:cubicBezTo>
                <a:cubicBezTo>
                  <a:pt x="933371" y="270950"/>
                  <a:pt x="937395" y="266926"/>
                  <a:pt x="942359" y="266926"/>
                </a:cubicBezTo>
                <a:close/>
                <a:moveTo>
                  <a:pt x="914114" y="266926"/>
                </a:moveTo>
                <a:cubicBezTo>
                  <a:pt x="919078" y="266926"/>
                  <a:pt x="923102" y="270950"/>
                  <a:pt x="923102" y="275914"/>
                </a:cubicBezTo>
                <a:cubicBezTo>
                  <a:pt x="923102" y="280877"/>
                  <a:pt x="919078" y="284902"/>
                  <a:pt x="914114" y="284902"/>
                </a:cubicBezTo>
                <a:cubicBezTo>
                  <a:pt x="909150" y="284902"/>
                  <a:pt x="905127" y="280877"/>
                  <a:pt x="905127" y="275914"/>
                </a:cubicBezTo>
                <a:cubicBezTo>
                  <a:pt x="905127" y="270950"/>
                  <a:pt x="909151" y="266926"/>
                  <a:pt x="914114" y="266926"/>
                </a:cubicBezTo>
                <a:close/>
                <a:moveTo>
                  <a:pt x="885868" y="266926"/>
                </a:moveTo>
                <a:cubicBezTo>
                  <a:pt x="890832" y="266926"/>
                  <a:pt x="894856" y="270950"/>
                  <a:pt x="894856" y="275914"/>
                </a:cubicBezTo>
                <a:cubicBezTo>
                  <a:pt x="894856" y="280877"/>
                  <a:pt x="890832" y="284902"/>
                  <a:pt x="885868" y="284902"/>
                </a:cubicBezTo>
                <a:cubicBezTo>
                  <a:pt x="880904" y="284902"/>
                  <a:pt x="876880" y="280877"/>
                  <a:pt x="876880" y="275914"/>
                </a:cubicBezTo>
                <a:cubicBezTo>
                  <a:pt x="876880" y="270950"/>
                  <a:pt x="880904" y="266926"/>
                  <a:pt x="885868" y="266926"/>
                </a:cubicBezTo>
                <a:close/>
                <a:moveTo>
                  <a:pt x="857623" y="266926"/>
                </a:moveTo>
                <a:cubicBezTo>
                  <a:pt x="862587" y="266926"/>
                  <a:pt x="866611" y="270950"/>
                  <a:pt x="866611" y="275914"/>
                </a:cubicBezTo>
                <a:cubicBezTo>
                  <a:pt x="866611" y="280877"/>
                  <a:pt x="862587" y="284902"/>
                  <a:pt x="857623" y="284902"/>
                </a:cubicBezTo>
                <a:cubicBezTo>
                  <a:pt x="852660" y="284902"/>
                  <a:pt x="848636" y="280877"/>
                  <a:pt x="848636" y="275914"/>
                </a:cubicBezTo>
                <a:cubicBezTo>
                  <a:pt x="848636" y="270950"/>
                  <a:pt x="852660" y="266926"/>
                  <a:pt x="857623" y="266926"/>
                </a:cubicBezTo>
                <a:close/>
                <a:moveTo>
                  <a:pt x="829377" y="266926"/>
                </a:moveTo>
                <a:cubicBezTo>
                  <a:pt x="834341" y="266926"/>
                  <a:pt x="838365" y="270950"/>
                  <a:pt x="838365" y="275914"/>
                </a:cubicBezTo>
                <a:cubicBezTo>
                  <a:pt x="838365" y="280877"/>
                  <a:pt x="834341" y="284902"/>
                  <a:pt x="829377" y="284902"/>
                </a:cubicBezTo>
                <a:cubicBezTo>
                  <a:pt x="824413" y="284902"/>
                  <a:pt x="820389" y="280877"/>
                  <a:pt x="820389" y="275914"/>
                </a:cubicBezTo>
                <a:cubicBezTo>
                  <a:pt x="820389" y="270950"/>
                  <a:pt x="824413" y="266926"/>
                  <a:pt x="829377" y="266926"/>
                </a:cubicBezTo>
                <a:close/>
                <a:moveTo>
                  <a:pt x="801132" y="266926"/>
                </a:moveTo>
                <a:cubicBezTo>
                  <a:pt x="806096" y="266926"/>
                  <a:pt x="810120" y="270950"/>
                  <a:pt x="810120" y="275914"/>
                </a:cubicBezTo>
                <a:cubicBezTo>
                  <a:pt x="810120" y="280877"/>
                  <a:pt x="806096" y="284902"/>
                  <a:pt x="801132" y="284902"/>
                </a:cubicBezTo>
                <a:cubicBezTo>
                  <a:pt x="796169" y="284902"/>
                  <a:pt x="792144" y="280877"/>
                  <a:pt x="792144" y="275914"/>
                </a:cubicBezTo>
                <a:cubicBezTo>
                  <a:pt x="792144" y="270950"/>
                  <a:pt x="796169" y="266926"/>
                  <a:pt x="801132" y="266926"/>
                </a:cubicBezTo>
                <a:close/>
                <a:moveTo>
                  <a:pt x="772886" y="266926"/>
                </a:moveTo>
                <a:cubicBezTo>
                  <a:pt x="777850" y="266926"/>
                  <a:pt x="781874" y="270950"/>
                  <a:pt x="781874" y="275914"/>
                </a:cubicBezTo>
                <a:cubicBezTo>
                  <a:pt x="781874" y="280877"/>
                  <a:pt x="777850" y="284902"/>
                  <a:pt x="772886" y="284902"/>
                </a:cubicBezTo>
                <a:cubicBezTo>
                  <a:pt x="767922" y="284902"/>
                  <a:pt x="763898" y="280877"/>
                  <a:pt x="763898" y="275914"/>
                </a:cubicBezTo>
                <a:cubicBezTo>
                  <a:pt x="763898" y="270950"/>
                  <a:pt x="767922" y="266926"/>
                  <a:pt x="772886" y="266926"/>
                </a:cubicBezTo>
                <a:close/>
                <a:moveTo>
                  <a:pt x="744642" y="266926"/>
                </a:moveTo>
                <a:cubicBezTo>
                  <a:pt x="749605" y="266926"/>
                  <a:pt x="753629" y="270950"/>
                  <a:pt x="753629" y="275914"/>
                </a:cubicBezTo>
                <a:cubicBezTo>
                  <a:pt x="753629" y="280877"/>
                  <a:pt x="749605" y="284902"/>
                  <a:pt x="744642" y="284902"/>
                </a:cubicBezTo>
                <a:cubicBezTo>
                  <a:pt x="739678" y="284902"/>
                  <a:pt x="735654" y="280877"/>
                  <a:pt x="735654" y="275914"/>
                </a:cubicBezTo>
                <a:cubicBezTo>
                  <a:pt x="735654" y="270950"/>
                  <a:pt x="739678" y="266926"/>
                  <a:pt x="744642" y="266926"/>
                </a:cubicBezTo>
                <a:close/>
                <a:moveTo>
                  <a:pt x="716395" y="266926"/>
                </a:moveTo>
                <a:cubicBezTo>
                  <a:pt x="721359" y="266926"/>
                  <a:pt x="725383" y="270950"/>
                  <a:pt x="725383" y="275914"/>
                </a:cubicBezTo>
                <a:cubicBezTo>
                  <a:pt x="725383" y="280877"/>
                  <a:pt x="721359" y="284902"/>
                  <a:pt x="716395" y="284902"/>
                </a:cubicBezTo>
                <a:cubicBezTo>
                  <a:pt x="711431" y="284902"/>
                  <a:pt x="707407" y="280877"/>
                  <a:pt x="707407" y="275914"/>
                </a:cubicBezTo>
                <a:cubicBezTo>
                  <a:pt x="707407" y="270950"/>
                  <a:pt x="711431" y="266926"/>
                  <a:pt x="716395" y="266926"/>
                </a:cubicBezTo>
                <a:close/>
                <a:moveTo>
                  <a:pt x="688150" y="266926"/>
                </a:moveTo>
                <a:cubicBezTo>
                  <a:pt x="693114" y="266926"/>
                  <a:pt x="697139" y="270950"/>
                  <a:pt x="697139" y="275914"/>
                </a:cubicBezTo>
                <a:cubicBezTo>
                  <a:pt x="697139" y="280877"/>
                  <a:pt x="693114" y="284902"/>
                  <a:pt x="688150" y="284902"/>
                </a:cubicBezTo>
                <a:cubicBezTo>
                  <a:pt x="683187" y="284902"/>
                  <a:pt x="679163" y="280877"/>
                  <a:pt x="679163" y="275914"/>
                </a:cubicBezTo>
                <a:cubicBezTo>
                  <a:pt x="679163" y="270950"/>
                  <a:pt x="683187" y="266926"/>
                  <a:pt x="688150" y="266926"/>
                </a:cubicBezTo>
                <a:close/>
                <a:moveTo>
                  <a:pt x="659904" y="266926"/>
                </a:moveTo>
                <a:cubicBezTo>
                  <a:pt x="664868" y="266926"/>
                  <a:pt x="668892" y="270950"/>
                  <a:pt x="668892" y="275914"/>
                </a:cubicBezTo>
                <a:cubicBezTo>
                  <a:pt x="668892" y="280877"/>
                  <a:pt x="664868" y="284902"/>
                  <a:pt x="659904" y="284902"/>
                </a:cubicBezTo>
                <a:cubicBezTo>
                  <a:pt x="654940" y="284902"/>
                  <a:pt x="650916" y="280877"/>
                  <a:pt x="650916" y="275914"/>
                </a:cubicBezTo>
                <a:cubicBezTo>
                  <a:pt x="650916" y="270950"/>
                  <a:pt x="654940" y="266926"/>
                  <a:pt x="659904" y="266926"/>
                </a:cubicBezTo>
                <a:close/>
                <a:moveTo>
                  <a:pt x="631660" y="266926"/>
                </a:moveTo>
                <a:cubicBezTo>
                  <a:pt x="636623" y="266926"/>
                  <a:pt x="640647" y="270950"/>
                  <a:pt x="640647" y="275914"/>
                </a:cubicBezTo>
                <a:cubicBezTo>
                  <a:pt x="640647" y="280877"/>
                  <a:pt x="636623" y="284902"/>
                  <a:pt x="631660" y="284902"/>
                </a:cubicBezTo>
                <a:cubicBezTo>
                  <a:pt x="626696" y="284902"/>
                  <a:pt x="622672" y="280877"/>
                  <a:pt x="622672" y="275914"/>
                </a:cubicBezTo>
                <a:cubicBezTo>
                  <a:pt x="622672" y="270950"/>
                  <a:pt x="626696" y="266926"/>
                  <a:pt x="631660" y="266926"/>
                </a:cubicBezTo>
                <a:close/>
                <a:moveTo>
                  <a:pt x="603413" y="266926"/>
                </a:moveTo>
                <a:cubicBezTo>
                  <a:pt x="608377" y="266926"/>
                  <a:pt x="612401" y="270950"/>
                  <a:pt x="612401" y="275914"/>
                </a:cubicBezTo>
                <a:cubicBezTo>
                  <a:pt x="612401" y="280877"/>
                  <a:pt x="608377" y="284902"/>
                  <a:pt x="603413" y="284902"/>
                </a:cubicBezTo>
                <a:cubicBezTo>
                  <a:pt x="598449" y="284902"/>
                  <a:pt x="594425" y="280877"/>
                  <a:pt x="594425" y="275914"/>
                </a:cubicBezTo>
                <a:cubicBezTo>
                  <a:pt x="594425" y="270950"/>
                  <a:pt x="598449" y="266926"/>
                  <a:pt x="603413" y="266926"/>
                </a:cubicBezTo>
                <a:close/>
                <a:moveTo>
                  <a:pt x="575169" y="266926"/>
                </a:moveTo>
                <a:cubicBezTo>
                  <a:pt x="580133" y="266926"/>
                  <a:pt x="584156" y="270950"/>
                  <a:pt x="584156" y="275914"/>
                </a:cubicBezTo>
                <a:cubicBezTo>
                  <a:pt x="584156" y="280877"/>
                  <a:pt x="580133" y="284902"/>
                  <a:pt x="575169" y="284902"/>
                </a:cubicBezTo>
                <a:cubicBezTo>
                  <a:pt x="570205" y="284902"/>
                  <a:pt x="566181" y="280877"/>
                  <a:pt x="566181" y="275914"/>
                </a:cubicBezTo>
                <a:cubicBezTo>
                  <a:pt x="566181" y="270950"/>
                  <a:pt x="570205" y="266926"/>
                  <a:pt x="575169" y="266926"/>
                </a:cubicBezTo>
                <a:close/>
                <a:moveTo>
                  <a:pt x="546922" y="266926"/>
                </a:moveTo>
                <a:cubicBezTo>
                  <a:pt x="551886" y="266926"/>
                  <a:pt x="555910" y="270950"/>
                  <a:pt x="555910" y="275914"/>
                </a:cubicBezTo>
                <a:cubicBezTo>
                  <a:pt x="555910" y="280877"/>
                  <a:pt x="551886" y="284902"/>
                  <a:pt x="546922" y="284902"/>
                </a:cubicBezTo>
                <a:cubicBezTo>
                  <a:pt x="541958" y="284902"/>
                  <a:pt x="537934" y="280877"/>
                  <a:pt x="537934" y="275914"/>
                </a:cubicBezTo>
                <a:cubicBezTo>
                  <a:pt x="537934" y="270950"/>
                  <a:pt x="541958" y="266926"/>
                  <a:pt x="546922" y="266926"/>
                </a:cubicBezTo>
                <a:close/>
                <a:moveTo>
                  <a:pt x="518678" y="266926"/>
                </a:moveTo>
                <a:cubicBezTo>
                  <a:pt x="523641" y="266926"/>
                  <a:pt x="527666" y="270950"/>
                  <a:pt x="527666" y="275914"/>
                </a:cubicBezTo>
                <a:cubicBezTo>
                  <a:pt x="527666" y="280877"/>
                  <a:pt x="523641" y="284902"/>
                  <a:pt x="518678" y="284902"/>
                </a:cubicBezTo>
                <a:cubicBezTo>
                  <a:pt x="513714" y="284902"/>
                  <a:pt x="509690" y="280877"/>
                  <a:pt x="509690" y="275914"/>
                </a:cubicBezTo>
                <a:cubicBezTo>
                  <a:pt x="509690" y="270950"/>
                  <a:pt x="513714" y="266926"/>
                  <a:pt x="518678" y="266926"/>
                </a:cubicBezTo>
                <a:close/>
                <a:moveTo>
                  <a:pt x="490431" y="266926"/>
                </a:moveTo>
                <a:cubicBezTo>
                  <a:pt x="495395" y="266926"/>
                  <a:pt x="499419" y="270950"/>
                  <a:pt x="499419" y="275914"/>
                </a:cubicBezTo>
                <a:cubicBezTo>
                  <a:pt x="499419" y="280877"/>
                  <a:pt x="495395" y="284902"/>
                  <a:pt x="490431" y="284902"/>
                </a:cubicBezTo>
                <a:cubicBezTo>
                  <a:pt x="485467" y="284902"/>
                  <a:pt x="481444" y="280877"/>
                  <a:pt x="481444" y="275914"/>
                </a:cubicBezTo>
                <a:cubicBezTo>
                  <a:pt x="481444" y="270950"/>
                  <a:pt x="485467" y="266926"/>
                  <a:pt x="490431" y="266926"/>
                </a:cubicBezTo>
                <a:close/>
                <a:moveTo>
                  <a:pt x="462187" y="266926"/>
                </a:moveTo>
                <a:cubicBezTo>
                  <a:pt x="467150" y="266926"/>
                  <a:pt x="471175" y="270950"/>
                  <a:pt x="471175" y="275914"/>
                </a:cubicBezTo>
                <a:cubicBezTo>
                  <a:pt x="471175" y="280877"/>
                  <a:pt x="467150" y="284902"/>
                  <a:pt x="462187" y="284902"/>
                </a:cubicBezTo>
                <a:cubicBezTo>
                  <a:pt x="457223" y="284902"/>
                  <a:pt x="453199" y="280877"/>
                  <a:pt x="453199" y="275914"/>
                </a:cubicBezTo>
                <a:cubicBezTo>
                  <a:pt x="453199" y="270950"/>
                  <a:pt x="457223" y="266926"/>
                  <a:pt x="462187" y="266926"/>
                </a:cubicBezTo>
                <a:close/>
                <a:moveTo>
                  <a:pt x="433940" y="266926"/>
                </a:moveTo>
                <a:cubicBezTo>
                  <a:pt x="438904" y="266926"/>
                  <a:pt x="442928" y="270950"/>
                  <a:pt x="442928" y="275914"/>
                </a:cubicBezTo>
                <a:cubicBezTo>
                  <a:pt x="442928" y="280877"/>
                  <a:pt x="438904" y="284902"/>
                  <a:pt x="433940" y="284902"/>
                </a:cubicBezTo>
                <a:cubicBezTo>
                  <a:pt x="428977" y="284902"/>
                  <a:pt x="424953" y="280877"/>
                  <a:pt x="424953" y="275914"/>
                </a:cubicBezTo>
                <a:cubicBezTo>
                  <a:pt x="424953" y="270950"/>
                  <a:pt x="428977" y="266926"/>
                  <a:pt x="433940" y="266926"/>
                </a:cubicBezTo>
                <a:close/>
                <a:moveTo>
                  <a:pt x="405696" y="266926"/>
                </a:moveTo>
                <a:cubicBezTo>
                  <a:pt x="410660" y="266926"/>
                  <a:pt x="414684" y="270950"/>
                  <a:pt x="414684" y="275914"/>
                </a:cubicBezTo>
                <a:cubicBezTo>
                  <a:pt x="414684" y="280877"/>
                  <a:pt x="410660" y="284902"/>
                  <a:pt x="405696" y="284902"/>
                </a:cubicBezTo>
                <a:cubicBezTo>
                  <a:pt x="400732" y="284902"/>
                  <a:pt x="396708" y="280877"/>
                  <a:pt x="396708" y="275914"/>
                </a:cubicBezTo>
                <a:cubicBezTo>
                  <a:pt x="396708" y="270950"/>
                  <a:pt x="400732" y="266926"/>
                  <a:pt x="405696" y="266926"/>
                </a:cubicBezTo>
                <a:close/>
                <a:moveTo>
                  <a:pt x="377449" y="266926"/>
                </a:moveTo>
                <a:cubicBezTo>
                  <a:pt x="382413" y="266926"/>
                  <a:pt x="386437" y="270950"/>
                  <a:pt x="386437" y="275914"/>
                </a:cubicBezTo>
                <a:cubicBezTo>
                  <a:pt x="386437" y="280877"/>
                  <a:pt x="382413" y="284902"/>
                  <a:pt x="377449" y="284902"/>
                </a:cubicBezTo>
                <a:cubicBezTo>
                  <a:pt x="372486" y="284902"/>
                  <a:pt x="368461" y="280877"/>
                  <a:pt x="368461" y="275914"/>
                </a:cubicBezTo>
                <a:cubicBezTo>
                  <a:pt x="368461" y="270950"/>
                  <a:pt x="372486" y="266926"/>
                  <a:pt x="377449" y="266926"/>
                </a:cubicBezTo>
                <a:close/>
                <a:moveTo>
                  <a:pt x="349205" y="266926"/>
                </a:moveTo>
                <a:cubicBezTo>
                  <a:pt x="354169" y="266926"/>
                  <a:pt x="358193" y="270950"/>
                  <a:pt x="358193" y="275914"/>
                </a:cubicBezTo>
                <a:cubicBezTo>
                  <a:pt x="358193" y="280877"/>
                  <a:pt x="354169" y="284902"/>
                  <a:pt x="349205" y="284902"/>
                </a:cubicBezTo>
                <a:cubicBezTo>
                  <a:pt x="344241" y="284902"/>
                  <a:pt x="340217" y="280877"/>
                  <a:pt x="340217" y="275914"/>
                </a:cubicBezTo>
                <a:cubicBezTo>
                  <a:pt x="340217" y="270950"/>
                  <a:pt x="344241" y="266926"/>
                  <a:pt x="349205" y="266926"/>
                </a:cubicBezTo>
                <a:close/>
                <a:moveTo>
                  <a:pt x="320958" y="266926"/>
                </a:moveTo>
                <a:cubicBezTo>
                  <a:pt x="325922" y="266926"/>
                  <a:pt x="329946" y="270950"/>
                  <a:pt x="329946" y="275914"/>
                </a:cubicBezTo>
                <a:cubicBezTo>
                  <a:pt x="329946" y="280877"/>
                  <a:pt x="325922" y="284902"/>
                  <a:pt x="320958" y="284902"/>
                </a:cubicBezTo>
                <a:cubicBezTo>
                  <a:pt x="315995" y="284902"/>
                  <a:pt x="311971" y="280877"/>
                  <a:pt x="311971" y="275914"/>
                </a:cubicBezTo>
                <a:cubicBezTo>
                  <a:pt x="311971" y="270950"/>
                  <a:pt x="315995" y="266926"/>
                  <a:pt x="320958" y="266926"/>
                </a:cubicBezTo>
                <a:close/>
                <a:moveTo>
                  <a:pt x="292714" y="266926"/>
                </a:moveTo>
                <a:cubicBezTo>
                  <a:pt x="297678" y="266926"/>
                  <a:pt x="301702" y="270950"/>
                  <a:pt x="301702" y="275914"/>
                </a:cubicBezTo>
                <a:cubicBezTo>
                  <a:pt x="301702" y="280877"/>
                  <a:pt x="297678" y="284902"/>
                  <a:pt x="292714" y="284902"/>
                </a:cubicBezTo>
                <a:cubicBezTo>
                  <a:pt x="287750" y="284902"/>
                  <a:pt x="283726" y="280877"/>
                  <a:pt x="283726" y="275914"/>
                </a:cubicBezTo>
                <a:cubicBezTo>
                  <a:pt x="283726" y="270950"/>
                  <a:pt x="287750" y="266926"/>
                  <a:pt x="292714" y="266926"/>
                </a:cubicBezTo>
                <a:close/>
                <a:moveTo>
                  <a:pt x="264467" y="266926"/>
                </a:moveTo>
                <a:cubicBezTo>
                  <a:pt x="269431" y="266926"/>
                  <a:pt x="273455" y="270950"/>
                  <a:pt x="273455" y="275914"/>
                </a:cubicBezTo>
                <a:cubicBezTo>
                  <a:pt x="273455" y="280877"/>
                  <a:pt x="269431" y="284902"/>
                  <a:pt x="264467" y="284902"/>
                </a:cubicBezTo>
                <a:cubicBezTo>
                  <a:pt x="259504" y="284902"/>
                  <a:pt x="255480" y="280877"/>
                  <a:pt x="255480" y="275914"/>
                </a:cubicBezTo>
                <a:cubicBezTo>
                  <a:pt x="255480" y="270950"/>
                  <a:pt x="259504" y="266926"/>
                  <a:pt x="264467" y="266926"/>
                </a:cubicBezTo>
                <a:close/>
                <a:moveTo>
                  <a:pt x="236223" y="266926"/>
                </a:moveTo>
                <a:cubicBezTo>
                  <a:pt x="241187" y="266926"/>
                  <a:pt x="245211" y="270950"/>
                  <a:pt x="245211" y="275914"/>
                </a:cubicBezTo>
                <a:cubicBezTo>
                  <a:pt x="245211" y="280877"/>
                  <a:pt x="241187" y="284902"/>
                  <a:pt x="236223" y="284902"/>
                </a:cubicBezTo>
                <a:cubicBezTo>
                  <a:pt x="231259" y="284902"/>
                  <a:pt x="227235" y="280877"/>
                  <a:pt x="227235" y="275914"/>
                </a:cubicBezTo>
                <a:cubicBezTo>
                  <a:pt x="227235" y="270950"/>
                  <a:pt x="231259" y="266926"/>
                  <a:pt x="236223" y="266926"/>
                </a:cubicBezTo>
                <a:close/>
                <a:moveTo>
                  <a:pt x="207976" y="266926"/>
                </a:moveTo>
                <a:cubicBezTo>
                  <a:pt x="212940" y="266926"/>
                  <a:pt x="216965" y="270950"/>
                  <a:pt x="216965" y="275914"/>
                </a:cubicBezTo>
                <a:cubicBezTo>
                  <a:pt x="216965" y="280877"/>
                  <a:pt x="212940" y="284902"/>
                  <a:pt x="207976" y="284902"/>
                </a:cubicBezTo>
                <a:cubicBezTo>
                  <a:pt x="203013" y="284902"/>
                  <a:pt x="198989" y="280877"/>
                  <a:pt x="198989" y="275914"/>
                </a:cubicBezTo>
                <a:cubicBezTo>
                  <a:pt x="198989" y="270950"/>
                  <a:pt x="203013" y="266926"/>
                  <a:pt x="207976" y="266926"/>
                </a:cubicBezTo>
                <a:close/>
                <a:moveTo>
                  <a:pt x="179732" y="266926"/>
                </a:moveTo>
                <a:cubicBezTo>
                  <a:pt x="184696" y="266926"/>
                  <a:pt x="188720" y="270950"/>
                  <a:pt x="188720" y="275914"/>
                </a:cubicBezTo>
                <a:cubicBezTo>
                  <a:pt x="188720" y="280877"/>
                  <a:pt x="184696" y="284902"/>
                  <a:pt x="179732" y="284902"/>
                </a:cubicBezTo>
                <a:cubicBezTo>
                  <a:pt x="174768" y="284902"/>
                  <a:pt x="170744" y="280877"/>
                  <a:pt x="170744" y="275914"/>
                </a:cubicBezTo>
                <a:cubicBezTo>
                  <a:pt x="170744" y="270950"/>
                  <a:pt x="174768" y="266926"/>
                  <a:pt x="179732" y="266926"/>
                </a:cubicBezTo>
                <a:close/>
                <a:moveTo>
                  <a:pt x="151486" y="266926"/>
                </a:moveTo>
                <a:cubicBezTo>
                  <a:pt x="156449" y="266926"/>
                  <a:pt x="160473" y="270950"/>
                  <a:pt x="160473" y="275914"/>
                </a:cubicBezTo>
                <a:cubicBezTo>
                  <a:pt x="160473" y="280877"/>
                  <a:pt x="156449" y="284902"/>
                  <a:pt x="151486" y="284902"/>
                </a:cubicBezTo>
                <a:cubicBezTo>
                  <a:pt x="146522" y="284902"/>
                  <a:pt x="142498" y="280877"/>
                  <a:pt x="142498" y="275914"/>
                </a:cubicBezTo>
                <a:cubicBezTo>
                  <a:pt x="142498" y="270950"/>
                  <a:pt x="146522" y="266926"/>
                  <a:pt x="151486" y="266926"/>
                </a:cubicBezTo>
                <a:close/>
                <a:moveTo>
                  <a:pt x="123241" y="266926"/>
                </a:moveTo>
                <a:cubicBezTo>
                  <a:pt x="128205" y="266926"/>
                  <a:pt x="132229" y="270950"/>
                  <a:pt x="132229" y="275914"/>
                </a:cubicBezTo>
                <a:cubicBezTo>
                  <a:pt x="132229" y="280877"/>
                  <a:pt x="128205" y="284902"/>
                  <a:pt x="123241" y="284902"/>
                </a:cubicBezTo>
                <a:cubicBezTo>
                  <a:pt x="118277" y="284902"/>
                  <a:pt x="114253" y="280877"/>
                  <a:pt x="114253" y="275914"/>
                </a:cubicBezTo>
                <a:cubicBezTo>
                  <a:pt x="114253" y="270950"/>
                  <a:pt x="118277" y="266926"/>
                  <a:pt x="123241" y="266926"/>
                </a:cubicBezTo>
                <a:close/>
                <a:moveTo>
                  <a:pt x="94995" y="266926"/>
                </a:moveTo>
                <a:cubicBezTo>
                  <a:pt x="99959" y="266926"/>
                  <a:pt x="103983" y="270950"/>
                  <a:pt x="103983" y="275914"/>
                </a:cubicBezTo>
                <a:cubicBezTo>
                  <a:pt x="103983" y="280877"/>
                  <a:pt x="99959" y="284902"/>
                  <a:pt x="94995" y="284902"/>
                </a:cubicBezTo>
                <a:cubicBezTo>
                  <a:pt x="90031" y="284902"/>
                  <a:pt x="86007" y="280877"/>
                  <a:pt x="86007" y="275914"/>
                </a:cubicBezTo>
                <a:cubicBezTo>
                  <a:pt x="86007" y="270950"/>
                  <a:pt x="90031" y="266926"/>
                  <a:pt x="94995" y="266926"/>
                </a:cubicBezTo>
                <a:close/>
                <a:moveTo>
                  <a:pt x="66749" y="266926"/>
                </a:moveTo>
                <a:cubicBezTo>
                  <a:pt x="71713" y="266926"/>
                  <a:pt x="75737" y="270950"/>
                  <a:pt x="75737" y="275914"/>
                </a:cubicBezTo>
                <a:cubicBezTo>
                  <a:pt x="75737" y="280877"/>
                  <a:pt x="71713" y="284902"/>
                  <a:pt x="66749" y="284902"/>
                </a:cubicBezTo>
                <a:cubicBezTo>
                  <a:pt x="61785" y="284902"/>
                  <a:pt x="57761" y="280877"/>
                  <a:pt x="57761" y="275914"/>
                </a:cubicBezTo>
                <a:cubicBezTo>
                  <a:pt x="57761" y="270950"/>
                  <a:pt x="61785" y="266926"/>
                  <a:pt x="66749" y="266926"/>
                </a:cubicBezTo>
                <a:close/>
                <a:moveTo>
                  <a:pt x="38504" y="266926"/>
                </a:moveTo>
                <a:cubicBezTo>
                  <a:pt x="43467" y="266926"/>
                  <a:pt x="47491" y="270950"/>
                  <a:pt x="47491" y="275914"/>
                </a:cubicBezTo>
                <a:cubicBezTo>
                  <a:pt x="47491" y="280877"/>
                  <a:pt x="43467" y="284902"/>
                  <a:pt x="38504" y="284902"/>
                </a:cubicBezTo>
                <a:cubicBezTo>
                  <a:pt x="33540" y="284902"/>
                  <a:pt x="29516" y="280877"/>
                  <a:pt x="29516" y="275914"/>
                </a:cubicBezTo>
                <a:cubicBezTo>
                  <a:pt x="29516" y="270950"/>
                  <a:pt x="33540" y="266926"/>
                  <a:pt x="38504" y="266926"/>
                </a:cubicBezTo>
                <a:close/>
                <a:moveTo>
                  <a:pt x="10259" y="266926"/>
                </a:moveTo>
                <a:cubicBezTo>
                  <a:pt x="15222" y="266926"/>
                  <a:pt x="19246" y="270950"/>
                  <a:pt x="19246" y="275914"/>
                </a:cubicBezTo>
                <a:cubicBezTo>
                  <a:pt x="19246" y="280877"/>
                  <a:pt x="15222" y="284902"/>
                  <a:pt x="10259" y="284902"/>
                </a:cubicBezTo>
                <a:cubicBezTo>
                  <a:pt x="5295" y="284902"/>
                  <a:pt x="1271" y="280877"/>
                  <a:pt x="1271" y="275914"/>
                </a:cubicBezTo>
                <a:cubicBezTo>
                  <a:pt x="1271" y="270950"/>
                  <a:pt x="5295" y="266926"/>
                  <a:pt x="10259" y="266926"/>
                </a:cubicBezTo>
                <a:close/>
                <a:moveTo>
                  <a:pt x="0" y="246531"/>
                </a:moveTo>
                <a:lnTo>
                  <a:pt x="4921" y="251452"/>
                </a:lnTo>
                <a:lnTo>
                  <a:pt x="0" y="256373"/>
                </a:lnTo>
                <a:close/>
                <a:moveTo>
                  <a:pt x="4967263" y="242667"/>
                </a:moveTo>
                <a:lnTo>
                  <a:pt x="4972343" y="247747"/>
                </a:lnTo>
                <a:lnTo>
                  <a:pt x="4972343" y="255158"/>
                </a:lnTo>
                <a:lnTo>
                  <a:pt x="4967263" y="260237"/>
                </a:lnTo>
                <a:cubicBezTo>
                  <a:pt x="4962412" y="260237"/>
                  <a:pt x="4958478" y="256304"/>
                  <a:pt x="4958478" y="251452"/>
                </a:cubicBezTo>
                <a:cubicBezTo>
                  <a:pt x="4958478" y="246601"/>
                  <a:pt x="4962412" y="242667"/>
                  <a:pt x="4967263" y="242667"/>
                </a:cubicBezTo>
                <a:close/>
                <a:moveTo>
                  <a:pt x="4939026" y="242667"/>
                </a:moveTo>
                <a:cubicBezTo>
                  <a:pt x="4943877" y="242667"/>
                  <a:pt x="4947810" y="246601"/>
                  <a:pt x="4947810" y="251452"/>
                </a:cubicBezTo>
                <a:cubicBezTo>
                  <a:pt x="4947810" y="256304"/>
                  <a:pt x="4943877" y="260237"/>
                  <a:pt x="4939026" y="260237"/>
                </a:cubicBezTo>
                <a:cubicBezTo>
                  <a:pt x="4934174" y="260237"/>
                  <a:pt x="4930240" y="256304"/>
                  <a:pt x="4930240" y="251452"/>
                </a:cubicBezTo>
                <a:cubicBezTo>
                  <a:pt x="4930240" y="246601"/>
                  <a:pt x="4934174" y="242667"/>
                  <a:pt x="4939026" y="242667"/>
                </a:cubicBezTo>
                <a:close/>
                <a:moveTo>
                  <a:pt x="4910781" y="242667"/>
                </a:moveTo>
                <a:cubicBezTo>
                  <a:pt x="4915633" y="242667"/>
                  <a:pt x="4919566" y="246601"/>
                  <a:pt x="4919566" y="251452"/>
                </a:cubicBezTo>
                <a:cubicBezTo>
                  <a:pt x="4919566" y="256304"/>
                  <a:pt x="4915633" y="260237"/>
                  <a:pt x="4910781" y="260237"/>
                </a:cubicBezTo>
                <a:cubicBezTo>
                  <a:pt x="4905929" y="260237"/>
                  <a:pt x="4901995" y="256304"/>
                  <a:pt x="4901995" y="251452"/>
                </a:cubicBezTo>
                <a:cubicBezTo>
                  <a:pt x="4901995" y="246601"/>
                  <a:pt x="4905929" y="242667"/>
                  <a:pt x="4910781" y="242667"/>
                </a:cubicBezTo>
                <a:close/>
                <a:moveTo>
                  <a:pt x="4882535" y="242667"/>
                </a:moveTo>
                <a:cubicBezTo>
                  <a:pt x="4887386" y="242667"/>
                  <a:pt x="4891320" y="246601"/>
                  <a:pt x="4891320" y="251452"/>
                </a:cubicBezTo>
                <a:cubicBezTo>
                  <a:pt x="4891320" y="256304"/>
                  <a:pt x="4887386" y="260237"/>
                  <a:pt x="4882535" y="260237"/>
                </a:cubicBezTo>
                <a:cubicBezTo>
                  <a:pt x="4877683" y="260237"/>
                  <a:pt x="4873750" y="256304"/>
                  <a:pt x="4873750" y="251452"/>
                </a:cubicBezTo>
                <a:cubicBezTo>
                  <a:pt x="4873750" y="246601"/>
                  <a:pt x="4877683" y="242667"/>
                  <a:pt x="4882535" y="242667"/>
                </a:cubicBezTo>
                <a:close/>
                <a:moveTo>
                  <a:pt x="4854290" y="242667"/>
                </a:moveTo>
                <a:cubicBezTo>
                  <a:pt x="4859142" y="242667"/>
                  <a:pt x="4863075" y="246601"/>
                  <a:pt x="4863075" y="251452"/>
                </a:cubicBezTo>
                <a:cubicBezTo>
                  <a:pt x="4863075" y="256304"/>
                  <a:pt x="4859142" y="260237"/>
                  <a:pt x="4854290" y="260237"/>
                </a:cubicBezTo>
                <a:cubicBezTo>
                  <a:pt x="4849438" y="260237"/>
                  <a:pt x="4845505" y="256304"/>
                  <a:pt x="4845505" y="251452"/>
                </a:cubicBezTo>
                <a:cubicBezTo>
                  <a:pt x="4845505" y="246601"/>
                  <a:pt x="4849438" y="242667"/>
                  <a:pt x="4854290" y="242667"/>
                </a:cubicBezTo>
                <a:close/>
                <a:moveTo>
                  <a:pt x="4826044" y="242667"/>
                </a:moveTo>
                <a:cubicBezTo>
                  <a:pt x="4830895" y="242667"/>
                  <a:pt x="4834828" y="246601"/>
                  <a:pt x="4834828" y="251452"/>
                </a:cubicBezTo>
                <a:cubicBezTo>
                  <a:pt x="4834828" y="256304"/>
                  <a:pt x="4830895" y="260237"/>
                  <a:pt x="4826044" y="260237"/>
                </a:cubicBezTo>
                <a:cubicBezTo>
                  <a:pt x="4821192" y="260237"/>
                  <a:pt x="4817258" y="256304"/>
                  <a:pt x="4817258" y="251452"/>
                </a:cubicBezTo>
                <a:cubicBezTo>
                  <a:pt x="4817258" y="246601"/>
                  <a:pt x="4821192" y="242667"/>
                  <a:pt x="4826044" y="242667"/>
                </a:cubicBezTo>
                <a:close/>
                <a:moveTo>
                  <a:pt x="4797799" y="242667"/>
                </a:moveTo>
                <a:cubicBezTo>
                  <a:pt x="4802651" y="242667"/>
                  <a:pt x="4806584" y="246601"/>
                  <a:pt x="4806584" y="251452"/>
                </a:cubicBezTo>
                <a:cubicBezTo>
                  <a:pt x="4806584" y="256304"/>
                  <a:pt x="4802651" y="260237"/>
                  <a:pt x="4797799" y="260237"/>
                </a:cubicBezTo>
                <a:cubicBezTo>
                  <a:pt x="4792947" y="260237"/>
                  <a:pt x="4789014" y="256304"/>
                  <a:pt x="4789014" y="251452"/>
                </a:cubicBezTo>
                <a:cubicBezTo>
                  <a:pt x="4789014" y="246601"/>
                  <a:pt x="4792947" y="242667"/>
                  <a:pt x="4797799" y="242667"/>
                </a:cubicBezTo>
                <a:close/>
                <a:moveTo>
                  <a:pt x="4769553" y="242667"/>
                </a:moveTo>
                <a:cubicBezTo>
                  <a:pt x="4774404" y="242667"/>
                  <a:pt x="4778338" y="246601"/>
                  <a:pt x="4778338" y="251452"/>
                </a:cubicBezTo>
                <a:cubicBezTo>
                  <a:pt x="4778338" y="256304"/>
                  <a:pt x="4774404" y="260237"/>
                  <a:pt x="4769553" y="260237"/>
                </a:cubicBezTo>
                <a:cubicBezTo>
                  <a:pt x="4764701" y="260237"/>
                  <a:pt x="4760768" y="256304"/>
                  <a:pt x="4760768" y="251452"/>
                </a:cubicBezTo>
                <a:cubicBezTo>
                  <a:pt x="4760768" y="246601"/>
                  <a:pt x="4764701" y="242667"/>
                  <a:pt x="4769553" y="242667"/>
                </a:cubicBezTo>
                <a:close/>
                <a:moveTo>
                  <a:pt x="4741308" y="242667"/>
                </a:moveTo>
                <a:cubicBezTo>
                  <a:pt x="4746160" y="242667"/>
                  <a:pt x="4750093" y="246601"/>
                  <a:pt x="4750093" y="251452"/>
                </a:cubicBezTo>
                <a:cubicBezTo>
                  <a:pt x="4750093" y="256304"/>
                  <a:pt x="4746160" y="260237"/>
                  <a:pt x="4741308" y="260237"/>
                </a:cubicBezTo>
                <a:cubicBezTo>
                  <a:pt x="4736456" y="260237"/>
                  <a:pt x="4732523" y="256304"/>
                  <a:pt x="4732523" y="251452"/>
                </a:cubicBezTo>
                <a:cubicBezTo>
                  <a:pt x="4732523" y="246601"/>
                  <a:pt x="4736456" y="242667"/>
                  <a:pt x="4741308" y="242667"/>
                </a:cubicBezTo>
                <a:close/>
                <a:moveTo>
                  <a:pt x="4713062" y="242667"/>
                </a:moveTo>
                <a:cubicBezTo>
                  <a:pt x="4717913" y="242667"/>
                  <a:pt x="4721847" y="246601"/>
                  <a:pt x="4721847" y="251452"/>
                </a:cubicBezTo>
                <a:cubicBezTo>
                  <a:pt x="4721847" y="256304"/>
                  <a:pt x="4717913" y="260237"/>
                  <a:pt x="4713062" y="260237"/>
                </a:cubicBezTo>
                <a:cubicBezTo>
                  <a:pt x="4708210" y="260237"/>
                  <a:pt x="4704276" y="256304"/>
                  <a:pt x="4704276" y="251452"/>
                </a:cubicBezTo>
                <a:cubicBezTo>
                  <a:pt x="4704276" y="246601"/>
                  <a:pt x="4708210" y="242667"/>
                  <a:pt x="4713062" y="242667"/>
                </a:cubicBezTo>
                <a:close/>
                <a:moveTo>
                  <a:pt x="4684817" y="242667"/>
                </a:moveTo>
                <a:cubicBezTo>
                  <a:pt x="4689669" y="242667"/>
                  <a:pt x="4693602" y="246601"/>
                  <a:pt x="4693602" y="251452"/>
                </a:cubicBezTo>
                <a:cubicBezTo>
                  <a:pt x="4693602" y="256304"/>
                  <a:pt x="4689669" y="260237"/>
                  <a:pt x="4684817" y="260237"/>
                </a:cubicBezTo>
                <a:cubicBezTo>
                  <a:pt x="4679965" y="260237"/>
                  <a:pt x="4676032" y="256304"/>
                  <a:pt x="4676032" y="251452"/>
                </a:cubicBezTo>
                <a:cubicBezTo>
                  <a:pt x="4676032" y="246601"/>
                  <a:pt x="4679965" y="242667"/>
                  <a:pt x="4684817" y="242667"/>
                </a:cubicBezTo>
                <a:close/>
                <a:moveTo>
                  <a:pt x="4656571" y="242667"/>
                </a:moveTo>
                <a:cubicBezTo>
                  <a:pt x="4661422" y="242667"/>
                  <a:pt x="4665356" y="246601"/>
                  <a:pt x="4665356" y="251452"/>
                </a:cubicBezTo>
                <a:cubicBezTo>
                  <a:pt x="4665356" y="256304"/>
                  <a:pt x="4661422" y="260237"/>
                  <a:pt x="4656571" y="260237"/>
                </a:cubicBezTo>
                <a:cubicBezTo>
                  <a:pt x="4651719" y="260237"/>
                  <a:pt x="4647786" y="256304"/>
                  <a:pt x="4647786" y="251452"/>
                </a:cubicBezTo>
                <a:cubicBezTo>
                  <a:pt x="4647786" y="246601"/>
                  <a:pt x="4651719" y="242667"/>
                  <a:pt x="4656571" y="242667"/>
                </a:cubicBezTo>
                <a:close/>
                <a:moveTo>
                  <a:pt x="4628326" y="242667"/>
                </a:moveTo>
                <a:cubicBezTo>
                  <a:pt x="4633178" y="242667"/>
                  <a:pt x="4637111" y="246601"/>
                  <a:pt x="4637111" y="251452"/>
                </a:cubicBezTo>
                <a:cubicBezTo>
                  <a:pt x="4637111" y="256304"/>
                  <a:pt x="4633178" y="260237"/>
                  <a:pt x="4628326" y="260237"/>
                </a:cubicBezTo>
                <a:cubicBezTo>
                  <a:pt x="4623474" y="260237"/>
                  <a:pt x="4619541" y="256304"/>
                  <a:pt x="4619541" y="251452"/>
                </a:cubicBezTo>
                <a:cubicBezTo>
                  <a:pt x="4619541" y="246601"/>
                  <a:pt x="4623474" y="242667"/>
                  <a:pt x="4628326" y="242667"/>
                </a:cubicBezTo>
                <a:close/>
                <a:moveTo>
                  <a:pt x="4600080" y="242667"/>
                </a:moveTo>
                <a:cubicBezTo>
                  <a:pt x="4604931" y="242667"/>
                  <a:pt x="4608865" y="246601"/>
                  <a:pt x="4608865" y="251452"/>
                </a:cubicBezTo>
                <a:cubicBezTo>
                  <a:pt x="4608865" y="256304"/>
                  <a:pt x="4604931" y="260237"/>
                  <a:pt x="4600080" y="260237"/>
                </a:cubicBezTo>
                <a:cubicBezTo>
                  <a:pt x="4595228" y="260237"/>
                  <a:pt x="4591294" y="256304"/>
                  <a:pt x="4591294" y="251452"/>
                </a:cubicBezTo>
                <a:cubicBezTo>
                  <a:pt x="4591294" y="246601"/>
                  <a:pt x="4595228" y="242667"/>
                  <a:pt x="4600080" y="242667"/>
                </a:cubicBezTo>
                <a:close/>
                <a:moveTo>
                  <a:pt x="4571835" y="242667"/>
                </a:moveTo>
                <a:cubicBezTo>
                  <a:pt x="4576687" y="242667"/>
                  <a:pt x="4580620" y="246601"/>
                  <a:pt x="4580620" y="251452"/>
                </a:cubicBezTo>
                <a:cubicBezTo>
                  <a:pt x="4580620" y="256304"/>
                  <a:pt x="4576687" y="260237"/>
                  <a:pt x="4571835" y="260237"/>
                </a:cubicBezTo>
                <a:cubicBezTo>
                  <a:pt x="4566983" y="260237"/>
                  <a:pt x="4563050" y="256304"/>
                  <a:pt x="4563050" y="251452"/>
                </a:cubicBezTo>
                <a:cubicBezTo>
                  <a:pt x="4563050" y="246601"/>
                  <a:pt x="4566983" y="242667"/>
                  <a:pt x="4571835" y="242667"/>
                </a:cubicBezTo>
                <a:close/>
                <a:moveTo>
                  <a:pt x="4543589" y="242667"/>
                </a:moveTo>
                <a:cubicBezTo>
                  <a:pt x="4548441" y="242667"/>
                  <a:pt x="4552374" y="246601"/>
                  <a:pt x="4552374" y="251452"/>
                </a:cubicBezTo>
                <a:cubicBezTo>
                  <a:pt x="4552374" y="256304"/>
                  <a:pt x="4548441" y="260237"/>
                  <a:pt x="4543589" y="260237"/>
                </a:cubicBezTo>
                <a:cubicBezTo>
                  <a:pt x="4538737" y="260237"/>
                  <a:pt x="4534803" y="256304"/>
                  <a:pt x="4534803" y="251452"/>
                </a:cubicBezTo>
                <a:cubicBezTo>
                  <a:pt x="4534803" y="246601"/>
                  <a:pt x="4538737" y="242667"/>
                  <a:pt x="4543589" y="242667"/>
                </a:cubicBezTo>
                <a:close/>
                <a:moveTo>
                  <a:pt x="4515344" y="242667"/>
                </a:moveTo>
                <a:cubicBezTo>
                  <a:pt x="4520196" y="242667"/>
                  <a:pt x="4524129" y="246601"/>
                  <a:pt x="4524129" y="251452"/>
                </a:cubicBezTo>
                <a:cubicBezTo>
                  <a:pt x="4524129" y="256304"/>
                  <a:pt x="4520196" y="260237"/>
                  <a:pt x="4515344" y="260237"/>
                </a:cubicBezTo>
                <a:cubicBezTo>
                  <a:pt x="4510492" y="260237"/>
                  <a:pt x="4506559" y="256304"/>
                  <a:pt x="4506559" y="251452"/>
                </a:cubicBezTo>
                <a:cubicBezTo>
                  <a:pt x="4506559" y="246601"/>
                  <a:pt x="4510492" y="242667"/>
                  <a:pt x="4515344" y="242667"/>
                </a:cubicBezTo>
                <a:close/>
                <a:moveTo>
                  <a:pt x="4487098" y="242667"/>
                </a:moveTo>
                <a:cubicBezTo>
                  <a:pt x="4491949" y="242667"/>
                  <a:pt x="4495883" y="246601"/>
                  <a:pt x="4495883" y="251452"/>
                </a:cubicBezTo>
                <a:cubicBezTo>
                  <a:pt x="4495883" y="256304"/>
                  <a:pt x="4491949" y="260237"/>
                  <a:pt x="4487098" y="260237"/>
                </a:cubicBezTo>
                <a:cubicBezTo>
                  <a:pt x="4482246" y="260237"/>
                  <a:pt x="4478312" y="256304"/>
                  <a:pt x="4478312" y="251452"/>
                </a:cubicBezTo>
                <a:cubicBezTo>
                  <a:pt x="4478312" y="246601"/>
                  <a:pt x="4482246" y="242667"/>
                  <a:pt x="4487098" y="242667"/>
                </a:cubicBezTo>
                <a:close/>
                <a:moveTo>
                  <a:pt x="4458853" y="242667"/>
                </a:moveTo>
                <a:cubicBezTo>
                  <a:pt x="4463705" y="242667"/>
                  <a:pt x="4467638" y="246601"/>
                  <a:pt x="4467638" y="251452"/>
                </a:cubicBezTo>
                <a:cubicBezTo>
                  <a:pt x="4467638" y="256304"/>
                  <a:pt x="4463705" y="260237"/>
                  <a:pt x="4458853" y="260237"/>
                </a:cubicBezTo>
                <a:cubicBezTo>
                  <a:pt x="4454001" y="260237"/>
                  <a:pt x="4450068" y="256304"/>
                  <a:pt x="4450068" y="251452"/>
                </a:cubicBezTo>
                <a:cubicBezTo>
                  <a:pt x="4450068" y="246601"/>
                  <a:pt x="4454001" y="242667"/>
                  <a:pt x="4458853" y="242667"/>
                </a:cubicBezTo>
                <a:close/>
                <a:moveTo>
                  <a:pt x="4430607" y="242667"/>
                </a:moveTo>
                <a:cubicBezTo>
                  <a:pt x="4435459" y="242667"/>
                  <a:pt x="4439392" y="246601"/>
                  <a:pt x="4439392" y="251452"/>
                </a:cubicBezTo>
                <a:cubicBezTo>
                  <a:pt x="4439392" y="256304"/>
                  <a:pt x="4435459" y="260237"/>
                  <a:pt x="4430607" y="260237"/>
                </a:cubicBezTo>
                <a:cubicBezTo>
                  <a:pt x="4425755" y="260237"/>
                  <a:pt x="4421821" y="256304"/>
                  <a:pt x="4421821" y="251452"/>
                </a:cubicBezTo>
                <a:cubicBezTo>
                  <a:pt x="4421821" y="246601"/>
                  <a:pt x="4425755" y="242667"/>
                  <a:pt x="4430607" y="242667"/>
                </a:cubicBezTo>
                <a:close/>
                <a:moveTo>
                  <a:pt x="4402362" y="242667"/>
                </a:moveTo>
                <a:cubicBezTo>
                  <a:pt x="4407214" y="242667"/>
                  <a:pt x="4411147" y="246601"/>
                  <a:pt x="4411147" y="251452"/>
                </a:cubicBezTo>
                <a:cubicBezTo>
                  <a:pt x="4411147" y="256304"/>
                  <a:pt x="4407214" y="260237"/>
                  <a:pt x="4402362" y="260237"/>
                </a:cubicBezTo>
                <a:cubicBezTo>
                  <a:pt x="4397510" y="260237"/>
                  <a:pt x="4393577" y="256304"/>
                  <a:pt x="4393577" y="251452"/>
                </a:cubicBezTo>
                <a:cubicBezTo>
                  <a:pt x="4393577" y="246601"/>
                  <a:pt x="4397510" y="242667"/>
                  <a:pt x="4402362" y="242667"/>
                </a:cubicBezTo>
                <a:close/>
                <a:moveTo>
                  <a:pt x="4374116" y="242667"/>
                </a:moveTo>
                <a:cubicBezTo>
                  <a:pt x="4378968" y="242667"/>
                  <a:pt x="4382901" y="246601"/>
                  <a:pt x="4382901" y="251452"/>
                </a:cubicBezTo>
                <a:cubicBezTo>
                  <a:pt x="4382901" y="256304"/>
                  <a:pt x="4378968" y="260237"/>
                  <a:pt x="4374116" y="260237"/>
                </a:cubicBezTo>
                <a:cubicBezTo>
                  <a:pt x="4369264" y="260237"/>
                  <a:pt x="4365331" y="256304"/>
                  <a:pt x="4365331" y="251452"/>
                </a:cubicBezTo>
                <a:cubicBezTo>
                  <a:pt x="4365331" y="246601"/>
                  <a:pt x="4369264" y="242667"/>
                  <a:pt x="4374116" y="242667"/>
                </a:cubicBezTo>
                <a:close/>
                <a:moveTo>
                  <a:pt x="4345871" y="242667"/>
                </a:moveTo>
                <a:cubicBezTo>
                  <a:pt x="4350723" y="242667"/>
                  <a:pt x="4354656" y="246601"/>
                  <a:pt x="4354656" y="251452"/>
                </a:cubicBezTo>
                <a:cubicBezTo>
                  <a:pt x="4354656" y="256304"/>
                  <a:pt x="4350723" y="260237"/>
                  <a:pt x="4345871" y="260237"/>
                </a:cubicBezTo>
                <a:cubicBezTo>
                  <a:pt x="4341019" y="260237"/>
                  <a:pt x="4337086" y="256304"/>
                  <a:pt x="4337086" y="251452"/>
                </a:cubicBezTo>
                <a:cubicBezTo>
                  <a:pt x="4337086" y="246601"/>
                  <a:pt x="4341019" y="242667"/>
                  <a:pt x="4345871" y="242667"/>
                </a:cubicBezTo>
                <a:close/>
                <a:moveTo>
                  <a:pt x="4317625" y="242667"/>
                </a:moveTo>
                <a:cubicBezTo>
                  <a:pt x="4322476" y="242667"/>
                  <a:pt x="4326410" y="246601"/>
                  <a:pt x="4326410" y="251452"/>
                </a:cubicBezTo>
                <a:cubicBezTo>
                  <a:pt x="4326410" y="256304"/>
                  <a:pt x="4322476" y="260237"/>
                  <a:pt x="4317625" y="260237"/>
                </a:cubicBezTo>
                <a:cubicBezTo>
                  <a:pt x="4312773" y="260237"/>
                  <a:pt x="4308840" y="256304"/>
                  <a:pt x="4308840" y="251452"/>
                </a:cubicBezTo>
                <a:cubicBezTo>
                  <a:pt x="4308840" y="246601"/>
                  <a:pt x="4312773" y="242667"/>
                  <a:pt x="4317625" y="242667"/>
                </a:cubicBezTo>
                <a:close/>
                <a:moveTo>
                  <a:pt x="4289380" y="242667"/>
                </a:moveTo>
                <a:cubicBezTo>
                  <a:pt x="4294232" y="242667"/>
                  <a:pt x="4298165" y="246601"/>
                  <a:pt x="4298165" y="251452"/>
                </a:cubicBezTo>
                <a:cubicBezTo>
                  <a:pt x="4298165" y="256304"/>
                  <a:pt x="4294232" y="260237"/>
                  <a:pt x="4289380" y="260237"/>
                </a:cubicBezTo>
                <a:cubicBezTo>
                  <a:pt x="4284528" y="260237"/>
                  <a:pt x="4280595" y="256304"/>
                  <a:pt x="4280595" y="251452"/>
                </a:cubicBezTo>
                <a:cubicBezTo>
                  <a:pt x="4280595" y="246601"/>
                  <a:pt x="4284528" y="242667"/>
                  <a:pt x="4289380" y="242667"/>
                </a:cubicBezTo>
                <a:close/>
                <a:moveTo>
                  <a:pt x="4261134" y="242667"/>
                </a:moveTo>
                <a:cubicBezTo>
                  <a:pt x="4265986" y="242667"/>
                  <a:pt x="4269919" y="246601"/>
                  <a:pt x="4269919" y="251452"/>
                </a:cubicBezTo>
                <a:cubicBezTo>
                  <a:pt x="4269919" y="256304"/>
                  <a:pt x="4265986" y="260237"/>
                  <a:pt x="4261134" y="260237"/>
                </a:cubicBezTo>
                <a:cubicBezTo>
                  <a:pt x="4256282" y="260237"/>
                  <a:pt x="4252349" y="256304"/>
                  <a:pt x="4252349" y="251452"/>
                </a:cubicBezTo>
                <a:cubicBezTo>
                  <a:pt x="4252349" y="246601"/>
                  <a:pt x="4256282" y="242667"/>
                  <a:pt x="4261134" y="242667"/>
                </a:cubicBezTo>
                <a:close/>
                <a:moveTo>
                  <a:pt x="4232889" y="242667"/>
                </a:moveTo>
                <a:cubicBezTo>
                  <a:pt x="4237741" y="242667"/>
                  <a:pt x="4241674" y="246601"/>
                  <a:pt x="4241674" y="251452"/>
                </a:cubicBezTo>
                <a:cubicBezTo>
                  <a:pt x="4241674" y="256304"/>
                  <a:pt x="4237741" y="260237"/>
                  <a:pt x="4232889" y="260237"/>
                </a:cubicBezTo>
                <a:cubicBezTo>
                  <a:pt x="4228037" y="260237"/>
                  <a:pt x="4224104" y="256304"/>
                  <a:pt x="4224104" y="251452"/>
                </a:cubicBezTo>
                <a:cubicBezTo>
                  <a:pt x="4224104" y="246601"/>
                  <a:pt x="4228037" y="242667"/>
                  <a:pt x="4232889" y="242667"/>
                </a:cubicBezTo>
                <a:close/>
                <a:moveTo>
                  <a:pt x="4204643" y="242667"/>
                </a:moveTo>
                <a:cubicBezTo>
                  <a:pt x="4209495" y="242667"/>
                  <a:pt x="4213428" y="246601"/>
                  <a:pt x="4213428" y="251452"/>
                </a:cubicBezTo>
                <a:cubicBezTo>
                  <a:pt x="4213428" y="256304"/>
                  <a:pt x="4209495" y="260237"/>
                  <a:pt x="4204643" y="260237"/>
                </a:cubicBezTo>
                <a:cubicBezTo>
                  <a:pt x="4199791" y="260237"/>
                  <a:pt x="4195858" y="256304"/>
                  <a:pt x="4195858" y="251452"/>
                </a:cubicBezTo>
                <a:cubicBezTo>
                  <a:pt x="4195858" y="246601"/>
                  <a:pt x="4199791" y="242667"/>
                  <a:pt x="4204643" y="242667"/>
                </a:cubicBezTo>
                <a:close/>
                <a:moveTo>
                  <a:pt x="4176398" y="242667"/>
                </a:moveTo>
                <a:cubicBezTo>
                  <a:pt x="4181250" y="242667"/>
                  <a:pt x="4185183" y="246601"/>
                  <a:pt x="4185183" y="251452"/>
                </a:cubicBezTo>
                <a:cubicBezTo>
                  <a:pt x="4185183" y="256304"/>
                  <a:pt x="4181250" y="260237"/>
                  <a:pt x="4176398" y="260237"/>
                </a:cubicBezTo>
                <a:cubicBezTo>
                  <a:pt x="4171546" y="260237"/>
                  <a:pt x="4167613" y="256304"/>
                  <a:pt x="4167613" y="251452"/>
                </a:cubicBezTo>
                <a:cubicBezTo>
                  <a:pt x="4167613" y="246601"/>
                  <a:pt x="4171546" y="242667"/>
                  <a:pt x="4176398" y="242667"/>
                </a:cubicBezTo>
                <a:close/>
                <a:moveTo>
                  <a:pt x="4148152" y="242667"/>
                </a:moveTo>
                <a:cubicBezTo>
                  <a:pt x="4153004" y="242667"/>
                  <a:pt x="4156937" y="246601"/>
                  <a:pt x="4156937" y="251452"/>
                </a:cubicBezTo>
                <a:cubicBezTo>
                  <a:pt x="4156937" y="256304"/>
                  <a:pt x="4153004" y="260237"/>
                  <a:pt x="4148152" y="260237"/>
                </a:cubicBezTo>
                <a:cubicBezTo>
                  <a:pt x="4143300" y="260237"/>
                  <a:pt x="4139367" y="256304"/>
                  <a:pt x="4139367" y="251452"/>
                </a:cubicBezTo>
                <a:cubicBezTo>
                  <a:pt x="4139367" y="246601"/>
                  <a:pt x="4143300" y="242667"/>
                  <a:pt x="4148152" y="242667"/>
                </a:cubicBezTo>
                <a:close/>
                <a:moveTo>
                  <a:pt x="4119906" y="242667"/>
                </a:moveTo>
                <a:cubicBezTo>
                  <a:pt x="4124757" y="242667"/>
                  <a:pt x="4128691" y="246601"/>
                  <a:pt x="4128691" y="251452"/>
                </a:cubicBezTo>
                <a:cubicBezTo>
                  <a:pt x="4128691" y="256304"/>
                  <a:pt x="4124757" y="260237"/>
                  <a:pt x="4119906" y="260237"/>
                </a:cubicBezTo>
                <a:cubicBezTo>
                  <a:pt x="4115054" y="260237"/>
                  <a:pt x="4111120" y="256304"/>
                  <a:pt x="4111120" y="251452"/>
                </a:cubicBezTo>
                <a:cubicBezTo>
                  <a:pt x="4111120" y="246601"/>
                  <a:pt x="4115054" y="242667"/>
                  <a:pt x="4119906" y="242667"/>
                </a:cubicBezTo>
                <a:close/>
                <a:moveTo>
                  <a:pt x="4091661" y="242667"/>
                </a:moveTo>
                <a:cubicBezTo>
                  <a:pt x="4096513" y="242667"/>
                  <a:pt x="4100446" y="246601"/>
                  <a:pt x="4100446" y="251452"/>
                </a:cubicBezTo>
                <a:cubicBezTo>
                  <a:pt x="4100446" y="256304"/>
                  <a:pt x="4096513" y="260237"/>
                  <a:pt x="4091661" y="260237"/>
                </a:cubicBezTo>
                <a:cubicBezTo>
                  <a:pt x="4086809" y="260237"/>
                  <a:pt x="4082876" y="256304"/>
                  <a:pt x="4082876" y="251452"/>
                </a:cubicBezTo>
                <a:cubicBezTo>
                  <a:pt x="4082876" y="246601"/>
                  <a:pt x="4086809" y="242667"/>
                  <a:pt x="4091661" y="242667"/>
                </a:cubicBezTo>
                <a:close/>
                <a:moveTo>
                  <a:pt x="4063415" y="242667"/>
                </a:moveTo>
                <a:cubicBezTo>
                  <a:pt x="4068267" y="242667"/>
                  <a:pt x="4072200" y="246601"/>
                  <a:pt x="4072200" y="251452"/>
                </a:cubicBezTo>
                <a:cubicBezTo>
                  <a:pt x="4072200" y="256304"/>
                  <a:pt x="4068267" y="260237"/>
                  <a:pt x="4063415" y="260237"/>
                </a:cubicBezTo>
                <a:cubicBezTo>
                  <a:pt x="4058563" y="260237"/>
                  <a:pt x="4054630" y="256304"/>
                  <a:pt x="4054630" y="251452"/>
                </a:cubicBezTo>
                <a:cubicBezTo>
                  <a:pt x="4054630" y="246601"/>
                  <a:pt x="4058563" y="242667"/>
                  <a:pt x="4063415" y="242667"/>
                </a:cubicBezTo>
                <a:close/>
                <a:moveTo>
                  <a:pt x="4035170" y="242667"/>
                </a:moveTo>
                <a:cubicBezTo>
                  <a:pt x="4040022" y="242667"/>
                  <a:pt x="4043955" y="246601"/>
                  <a:pt x="4043955" y="251452"/>
                </a:cubicBezTo>
                <a:cubicBezTo>
                  <a:pt x="4043955" y="256304"/>
                  <a:pt x="4040022" y="260237"/>
                  <a:pt x="4035170" y="260237"/>
                </a:cubicBezTo>
                <a:cubicBezTo>
                  <a:pt x="4030318" y="260237"/>
                  <a:pt x="4026385" y="256304"/>
                  <a:pt x="4026385" y="251452"/>
                </a:cubicBezTo>
                <a:cubicBezTo>
                  <a:pt x="4026385" y="246601"/>
                  <a:pt x="4030318" y="242667"/>
                  <a:pt x="4035170" y="242667"/>
                </a:cubicBezTo>
                <a:close/>
                <a:moveTo>
                  <a:pt x="4006924" y="242667"/>
                </a:moveTo>
                <a:cubicBezTo>
                  <a:pt x="4011775" y="242667"/>
                  <a:pt x="4015709" y="246601"/>
                  <a:pt x="4015709" y="251452"/>
                </a:cubicBezTo>
                <a:cubicBezTo>
                  <a:pt x="4015709" y="256304"/>
                  <a:pt x="4011775" y="260237"/>
                  <a:pt x="4006924" y="260237"/>
                </a:cubicBezTo>
                <a:cubicBezTo>
                  <a:pt x="4002072" y="260237"/>
                  <a:pt x="3998139" y="256304"/>
                  <a:pt x="3998139" y="251452"/>
                </a:cubicBezTo>
                <a:cubicBezTo>
                  <a:pt x="3998139" y="246601"/>
                  <a:pt x="4002072" y="242667"/>
                  <a:pt x="4006924" y="242667"/>
                </a:cubicBezTo>
                <a:close/>
                <a:moveTo>
                  <a:pt x="3978679" y="242667"/>
                </a:moveTo>
                <a:cubicBezTo>
                  <a:pt x="3983531" y="242667"/>
                  <a:pt x="3987464" y="246601"/>
                  <a:pt x="3987464" y="251452"/>
                </a:cubicBezTo>
                <a:cubicBezTo>
                  <a:pt x="3987464" y="256304"/>
                  <a:pt x="3983531" y="260237"/>
                  <a:pt x="3978679" y="260237"/>
                </a:cubicBezTo>
                <a:cubicBezTo>
                  <a:pt x="3973827" y="260237"/>
                  <a:pt x="3969894" y="256304"/>
                  <a:pt x="3969894" y="251452"/>
                </a:cubicBezTo>
                <a:cubicBezTo>
                  <a:pt x="3969894" y="246601"/>
                  <a:pt x="3973827" y="242667"/>
                  <a:pt x="3978679" y="242667"/>
                </a:cubicBezTo>
                <a:close/>
                <a:moveTo>
                  <a:pt x="3950433" y="242667"/>
                </a:moveTo>
                <a:cubicBezTo>
                  <a:pt x="3955285" y="242667"/>
                  <a:pt x="3959218" y="246601"/>
                  <a:pt x="3959218" y="251452"/>
                </a:cubicBezTo>
                <a:cubicBezTo>
                  <a:pt x="3959218" y="256304"/>
                  <a:pt x="3955285" y="260237"/>
                  <a:pt x="3950433" y="260237"/>
                </a:cubicBezTo>
                <a:cubicBezTo>
                  <a:pt x="3945581" y="260237"/>
                  <a:pt x="3941648" y="256304"/>
                  <a:pt x="3941648" y="251452"/>
                </a:cubicBezTo>
                <a:cubicBezTo>
                  <a:pt x="3941648" y="246601"/>
                  <a:pt x="3945581" y="242667"/>
                  <a:pt x="3950433" y="242667"/>
                </a:cubicBezTo>
                <a:close/>
                <a:moveTo>
                  <a:pt x="3922188" y="242667"/>
                </a:moveTo>
                <a:cubicBezTo>
                  <a:pt x="3927040" y="242667"/>
                  <a:pt x="3930973" y="246601"/>
                  <a:pt x="3930973" y="251452"/>
                </a:cubicBezTo>
                <a:cubicBezTo>
                  <a:pt x="3930973" y="256304"/>
                  <a:pt x="3927040" y="260237"/>
                  <a:pt x="3922188" y="260237"/>
                </a:cubicBezTo>
                <a:cubicBezTo>
                  <a:pt x="3917336" y="260237"/>
                  <a:pt x="3913403" y="256304"/>
                  <a:pt x="3913403" y="251452"/>
                </a:cubicBezTo>
                <a:cubicBezTo>
                  <a:pt x="3913403" y="246601"/>
                  <a:pt x="3917336" y="242667"/>
                  <a:pt x="3922188" y="242667"/>
                </a:cubicBezTo>
                <a:close/>
                <a:moveTo>
                  <a:pt x="3893942" y="242667"/>
                </a:moveTo>
                <a:cubicBezTo>
                  <a:pt x="3898793" y="242667"/>
                  <a:pt x="3902727" y="246601"/>
                  <a:pt x="3902727" y="251452"/>
                </a:cubicBezTo>
                <a:cubicBezTo>
                  <a:pt x="3902727" y="256304"/>
                  <a:pt x="3898793" y="260237"/>
                  <a:pt x="3893942" y="260237"/>
                </a:cubicBezTo>
                <a:cubicBezTo>
                  <a:pt x="3889090" y="260237"/>
                  <a:pt x="3885157" y="256304"/>
                  <a:pt x="3885157" y="251452"/>
                </a:cubicBezTo>
                <a:cubicBezTo>
                  <a:pt x="3885157" y="246601"/>
                  <a:pt x="3889090" y="242667"/>
                  <a:pt x="3893942" y="242667"/>
                </a:cubicBezTo>
                <a:close/>
                <a:moveTo>
                  <a:pt x="3865697" y="242667"/>
                </a:moveTo>
                <a:cubicBezTo>
                  <a:pt x="3870549" y="242667"/>
                  <a:pt x="3874482" y="246601"/>
                  <a:pt x="3874482" y="251452"/>
                </a:cubicBezTo>
                <a:cubicBezTo>
                  <a:pt x="3874482" y="256304"/>
                  <a:pt x="3870549" y="260237"/>
                  <a:pt x="3865697" y="260237"/>
                </a:cubicBezTo>
                <a:cubicBezTo>
                  <a:pt x="3860845" y="260237"/>
                  <a:pt x="3856912" y="256304"/>
                  <a:pt x="3856912" y="251452"/>
                </a:cubicBezTo>
                <a:cubicBezTo>
                  <a:pt x="3856912" y="246601"/>
                  <a:pt x="3860845" y="242667"/>
                  <a:pt x="3865697" y="242667"/>
                </a:cubicBezTo>
                <a:close/>
                <a:moveTo>
                  <a:pt x="3837451" y="242667"/>
                </a:moveTo>
                <a:cubicBezTo>
                  <a:pt x="3842303" y="242667"/>
                  <a:pt x="3846236" y="246601"/>
                  <a:pt x="3846236" y="251452"/>
                </a:cubicBezTo>
                <a:cubicBezTo>
                  <a:pt x="3846236" y="256304"/>
                  <a:pt x="3842303" y="260237"/>
                  <a:pt x="3837451" y="260237"/>
                </a:cubicBezTo>
                <a:cubicBezTo>
                  <a:pt x="3832599" y="260237"/>
                  <a:pt x="3828666" y="256304"/>
                  <a:pt x="3828666" y="251452"/>
                </a:cubicBezTo>
                <a:cubicBezTo>
                  <a:pt x="3828666" y="246601"/>
                  <a:pt x="3832599" y="242667"/>
                  <a:pt x="3837451" y="242667"/>
                </a:cubicBezTo>
                <a:close/>
                <a:moveTo>
                  <a:pt x="3809206" y="242667"/>
                </a:moveTo>
                <a:cubicBezTo>
                  <a:pt x="3814058" y="242667"/>
                  <a:pt x="3817991" y="246601"/>
                  <a:pt x="3817991" y="251452"/>
                </a:cubicBezTo>
                <a:cubicBezTo>
                  <a:pt x="3817991" y="256304"/>
                  <a:pt x="3814058" y="260237"/>
                  <a:pt x="3809206" y="260237"/>
                </a:cubicBezTo>
                <a:cubicBezTo>
                  <a:pt x="3804354" y="260237"/>
                  <a:pt x="3800421" y="256304"/>
                  <a:pt x="3800421" y="251452"/>
                </a:cubicBezTo>
                <a:cubicBezTo>
                  <a:pt x="3800421" y="246601"/>
                  <a:pt x="3804354" y="242667"/>
                  <a:pt x="3809206" y="242667"/>
                </a:cubicBezTo>
                <a:close/>
                <a:moveTo>
                  <a:pt x="3780960" y="242667"/>
                </a:moveTo>
                <a:cubicBezTo>
                  <a:pt x="3785812" y="242667"/>
                  <a:pt x="3789745" y="246601"/>
                  <a:pt x="3789745" y="251452"/>
                </a:cubicBezTo>
                <a:cubicBezTo>
                  <a:pt x="3789745" y="256304"/>
                  <a:pt x="3785812" y="260237"/>
                  <a:pt x="3780960" y="260237"/>
                </a:cubicBezTo>
                <a:cubicBezTo>
                  <a:pt x="3776108" y="260237"/>
                  <a:pt x="3772175" y="256304"/>
                  <a:pt x="3772175" y="251452"/>
                </a:cubicBezTo>
                <a:cubicBezTo>
                  <a:pt x="3772175" y="246601"/>
                  <a:pt x="3776108" y="242667"/>
                  <a:pt x="3780960" y="242667"/>
                </a:cubicBezTo>
                <a:close/>
                <a:moveTo>
                  <a:pt x="3752715" y="242667"/>
                </a:moveTo>
                <a:cubicBezTo>
                  <a:pt x="3757567" y="242667"/>
                  <a:pt x="3761500" y="246601"/>
                  <a:pt x="3761500" y="251452"/>
                </a:cubicBezTo>
                <a:cubicBezTo>
                  <a:pt x="3761500" y="256304"/>
                  <a:pt x="3757567" y="260237"/>
                  <a:pt x="3752715" y="260237"/>
                </a:cubicBezTo>
                <a:cubicBezTo>
                  <a:pt x="3747863" y="260237"/>
                  <a:pt x="3743930" y="256304"/>
                  <a:pt x="3743930" y="251452"/>
                </a:cubicBezTo>
                <a:cubicBezTo>
                  <a:pt x="3743930" y="246601"/>
                  <a:pt x="3747863" y="242667"/>
                  <a:pt x="3752715" y="242667"/>
                </a:cubicBezTo>
                <a:close/>
                <a:moveTo>
                  <a:pt x="3724469" y="242667"/>
                </a:moveTo>
                <a:cubicBezTo>
                  <a:pt x="3729321" y="242667"/>
                  <a:pt x="3733254" y="246601"/>
                  <a:pt x="3733254" y="251452"/>
                </a:cubicBezTo>
                <a:cubicBezTo>
                  <a:pt x="3733254" y="256304"/>
                  <a:pt x="3729321" y="260237"/>
                  <a:pt x="3724469" y="260237"/>
                </a:cubicBezTo>
                <a:cubicBezTo>
                  <a:pt x="3719617" y="260237"/>
                  <a:pt x="3715684" y="256304"/>
                  <a:pt x="3715684" y="251452"/>
                </a:cubicBezTo>
                <a:cubicBezTo>
                  <a:pt x="3715684" y="246601"/>
                  <a:pt x="3719617" y="242667"/>
                  <a:pt x="3724469" y="242667"/>
                </a:cubicBezTo>
                <a:close/>
                <a:moveTo>
                  <a:pt x="3696224" y="242667"/>
                </a:moveTo>
                <a:cubicBezTo>
                  <a:pt x="3701076" y="242667"/>
                  <a:pt x="3705009" y="246601"/>
                  <a:pt x="3705009" y="251452"/>
                </a:cubicBezTo>
                <a:cubicBezTo>
                  <a:pt x="3705009" y="256304"/>
                  <a:pt x="3701076" y="260237"/>
                  <a:pt x="3696224" y="260237"/>
                </a:cubicBezTo>
                <a:cubicBezTo>
                  <a:pt x="3691372" y="260237"/>
                  <a:pt x="3687439" y="256304"/>
                  <a:pt x="3687439" y="251452"/>
                </a:cubicBezTo>
                <a:cubicBezTo>
                  <a:pt x="3687439" y="246601"/>
                  <a:pt x="3691372" y="242667"/>
                  <a:pt x="3696224" y="242667"/>
                </a:cubicBezTo>
                <a:close/>
                <a:moveTo>
                  <a:pt x="3667978" y="242667"/>
                </a:moveTo>
                <a:cubicBezTo>
                  <a:pt x="3672830" y="242667"/>
                  <a:pt x="3676763" y="246601"/>
                  <a:pt x="3676763" y="251452"/>
                </a:cubicBezTo>
                <a:cubicBezTo>
                  <a:pt x="3676763" y="256304"/>
                  <a:pt x="3672830" y="260237"/>
                  <a:pt x="3667978" y="260237"/>
                </a:cubicBezTo>
                <a:cubicBezTo>
                  <a:pt x="3663126" y="260237"/>
                  <a:pt x="3659193" y="256304"/>
                  <a:pt x="3659193" y="251452"/>
                </a:cubicBezTo>
                <a:cubicBezTo>
                  <a:pt x="3659193" y="246601"/>
                  <a:pt x="3663126" y="242667"/>
                  <a:pt x="3667978" y="242667"/>
                </a:cubicBezTo>
                <a:close/>
                <a:moveTo>
                  <a:pt x="3639733" y="242667"/>
                </a:moveTo>
                <a:cubicBezTo>
                  <a:pt x="3644585" y="242667"/>
                  <a:pt x="3648518" y="246601"/>
                  <a:pt x="3648518" y="251452"/>
                </a:cubicBezTo>
                <a:cubicBezTo>
                  <a:pt x="3648518" y="256304"/>
                  <a:pt x="3644585" y="260237"/>
                  <a:pt x="3639733" y="260237"/>
                </a:cubicBezTo>
                <a:cubicBezTo>
                  <a:pt x="3634881" y="260237"/>
                  <a:pt x="3630948" y="256304"/>
                  <a:pt x="3630948" y="251452"/>
                </a:cubicBezTo>
                <a:cubicBezTo>
                  <a:pt x="3630948" y="246601"/>
                  <a:pt x="3634881" y="242667"/>
                  <a:pt x="3639733" y="242667"/>
                </a:cubicBezTo>
                <a:close/>
                <a:moveTo>
                  <a:pt x="3611487" y="242667"/>
                </a:moveTo>
                <a:cubicBezTo>
                  <a:pt x="3616339" y="242667"/>
                  <a:pt x="3620272" y="246601"/>
                  <a:pt x="3620272" y="251452"/>
                </a:cubicBezTo>
                <a:cubicBezTo>
                  <a:pt x="3620272" y="256304"/>
                  <a:pt x="3616339" y="260237"/>
                  <a:pt x="3611487" y="260237"/>
                </a:cubicBezTo>
                <a:cubicBezTo>
                  <a:pt x="3606635" y="260237"/>
                  <a:pt x="3602702" y="256304"/>
                  <a:pt x="3602702" y="251452"/>
                </a:cubicBezTo>
                <a:cubicBezTo>
                  <a:pt x="3602702" y="246601"/>
                  <a:pt x="3606635" y="242667"/>
                  <a:pt x="3611487" y="242667"/>
                </a:cubicBezTo>
                <a:close/>
                <a:moveTo>
                  <a:pt x="3583242" y="242667"/>
                </a:moveTo>
                <a:cubicBezTo>
                  <a:pt x="3588094" y="242667"/>
                  <a:pt x="3592027" y="246601"/>
                  <a:pt x="3592027" y="251452"/>
                </a:cubicBezTo>
                <a:cubicBezTo>
                  <a:pt x="3592027" y="256304"/>
                  <a:pt x="3588094" y="260237"/>
                  <a:pt x="3583242" y="260237"/>
                </a:cubicBezTo>
                <a:cubicBezTo>
                  <a:pt x="3578390" y="260237"/>
                  <a:pt x="3574457" y="256304"/>
                  <a:pt x="3574457" y="251452"/>
                </a:cubicBezTo>
                <a:cubicBezTo>
                  <a:pt x="3574457" y="246601"/>
                  <a:pt x="3578390" y="242667"/>
                  <a:pt x="3583242" y="242667"/>
                </a:cubicBezTo>
                <a:close/>
                <a:moveTo>
                  <a:pt x="3554996" y="242667"/>
                </a:moveTo>
                <a:cubicBezTo>
                  <a:pt x="3559848" y="242667"/>
                  <a:pt x="3563781" y="246601"/>
                  <a:pt x="3563781" y="251452"/>
                </a:cubicBezTo>
                <a:cubicBezTo>
                  <a:pt x="3563781" y="256304"/>
                  <a:pt x="3559848" y="260237"/>
                  <a:pt x="3554996" y="260237"/>
                </a:cubicBezTo>
                <a:cubicBezTo>
                  <a:pt x="3550144" y="260237"/>
                  <a:pt x="3546211" y="256304"/>
                  <a:pt x="3546211" y="251452"/>
                </a:cubicBezTo>
                <a:cubicBezTo>
                  <a:pt x="3546211" y="246601"/>
                  <a:pt x="3550144" y="242667"/>
                  <a:pt x="3554996" y="242667"/>
                </a:cubicBezTo>
                <a:close/>
                <a:moveTo>
                  <a:pt x="3526751" y="242667"/>
                </a:moveTo>
                <a:cubicBezTo>
                  <a:pt x="3531603" y="242667"/>
                  <a:pt x="3535536" y="246601"/>
                  <a:pt x="3535536" y="251452"/>
                </a:cubicBezTo>
                <a:cubicBezTo>
                  <a:pt x="3535536" y="256304"/>
                  <a:pt x="3531603" y="260237"/>
                  <a:pt x="3526751" y="260237"/>
                </a:cubicBezTo>
                <a:cubicBezTo>
                  <a:pt x="3521899" y="260237"/>
                  <a:pt x="3517966" y="256304"/>
                  <a:pt x="3517966" y="251452"/>
                </a:cubicBezTo>
                <a:cubicBezTo>
                  <a:pt x="3517966" y="246601"/>
                  <a:pt x="3521899" y="242667"/>
                  <a:pt x="3526751" y="242667"/>
                </a:cubicBezTo>
                <a:close/>
                <a:moveTo>
                  <a:pt x="3498505" y="242667"/>
                </a:moveTo>
                <a:cubicBezTo>
                  <a:pt x="3503357" y="242667"/>
                  <a:pt x="3507290" y="246601"/>
                  <a:pt x="3507290" y="251452"/>
                </a:cubicBezTo>
                <a:cubicBezTo>
                  <a:pt x="3507290" y="256304"/>
                  <a:pt x="3503357" y="260237"/>
                  <a:pt x="3498505" y="260237"/>
                </a:cubicBezTo>
                <a:cubicBezTo>
                  <a:pt x="3493653" y="260237"/>
                  <a:pt x="3489720" y="256304"/>
                  <a:pt x="3489720" y="251452"/>
                </a:cubicBezTo>
                <a:cubicBezTo>
                  <a:pt x="3489720" y="246601"/>
                  <a:pt x="3493653" y="242667"/>
                  <a:pt x="3498505" y="242667"/>
                </a:cubicBezTo>
                <a:close/>
                <a:moveTo>
                  <a:pt x="3470260" y="242667"/>
                </a:moveTo>
                <a:cubicBezTo>
                  <a:pt x="3475112" y="242667"/>
                  <a:pt x="3479045" y="246601"/>
                  <a:pt x="3479045" y="251452"/>
                </a:cubicBezTo>
                <a:cubicBezTo>
                  <a:pt x="3479045" y="256304"/>
                  <a:pt x="3475112" y="260237"/>
                  <a:pt x="3470260" y="260237"/>
                </a:cubicBezTo>
                <a:cubicBezTo>
                  <a:pt x="3465408" y="260237"/>
                  <a:pt x="3461475" y="256304"/>
                  <a:pt x="3461475" y="251452"/>
                </a:cubicBezTo>
                <a:cubicBezTo>
                  <a:pt x="3461475" y="246601"/>
                  <a:pt x="3465408" y="242667"/>
                  <a:pt x="3470260" y="242667"/>
                </a:cubicBezTo>
                <a:close/>
                <a:moveTo>
                  <a:pt x="3442015" y="242667"/>
                </a:moveTo>
                <a:cubicBezTo>
                  <a:pt x="3446867" y="242667"/>
                  <a:pt x="3450800" y="246601"/>
                  <a:pt x="3450800" y="251452"/>
                </a:cubicBezTo>
                <a:cubicBezTo>
                  <a:pt x="3450800" y="256304"/>
                  <a:pt x="3446867" y="260237"/>
                  <a:pt x="3442015" y="260237"/>
                </a:cubicBezTo>
                <a:cubicBezTo>
                  <a:pt x="3437163" y="260237"/>
                  <a:pt x="3433229" y="256304"/>
                  <a:pt x="3433229" y="251452"/>
                </a:cubicBezTo>
                <a:cubicBezTo>
                  <a:pt x="3433229" y="246601"/>
                  <a:pt x="3437163" y="242667"/>
                  <a:pt x="3442015" y="242667"/>
                </a:cubicBezTo>
                <a:close/>
                <a:moveTo>
                  <a:pt x="3413769" y="242667"/>
                </a:moveTo>
                <a:cubicBezTo>
                  <a:pt x="3418621" y="242667"/>
                  <a:pt x="3422554" y="246601"/>
                  <a:pt x="3422554" y="251452"/>
                </a:cubicBezTo>
                <a:cubicBezTo>
                  <a:pt x="3422554" y="256304"/>
                  <a:pt x="3418621" y="260237"/>
                  <a:pt x="3413769" y="260237"/>
                </a:cubicBezTo>
                <a:cubicBezTo>
                  <a:pt x="3408917" y="260237"/>
                  <a:pt x="3404984" y="256304"/>
                  <a:pt x="3404984" y="251452"/>
                </a:cubicBezTo>
                <a:cubicBezTo>
                  <a:pt x="3404984" y="246601"/>
                  <a:pt x="3408917" y="242667"/>
                  <a:pt x="3413769" y="242667"/>
                </a:cubicBezTo>
                <a:close/>
                <a:moveTo>
                  <a:pt x="3385524" y="242667"/>
                </a:moveTo>
                <a:cubicBezTo>
                  <a:pt x="3390376" y="242667"/>
                  <a:pt x="3394309" y="246601"/>
                  <a:pt x="3394309" y="251452"/>
                </a:cubicBezTo>
                <a:cubicBezTo>
                  <a:pt x="3394309" y="256304"/>
                  <a:pt x="3390376" y="260237"/>
                  <a:pt x="3385524" y="260237"/>
                </a:cubicBezTo>
                <a:cubicBezTo>
                  <a:pt x="3380672" y="260237"/>
                  <a:pt x="3376739" y="256304"/>
                  <a:pt x="3376739" y="251452"/>
                </a:cubicBezTo>
                <a:cubicBezTo>
                  <a:pt x="3376739" y="246601"/>
                  <a:pt x="3380672" y="242667"/>
                  <a:pt x="3385524" y="242667"/>
                </a:cubicBezTo>
                <a:close/>
                <a:moveTo>
                  <a:pt x="3357279" y="242667"/>
                </a:moveTo>
                <a:cubicBezTo>
                  <a:pt x="3362131" y="242667"/>
                  <a:pt x="3366064" y="246601"/>
                  <a:pt x="3366064" y="251452"/>
                </a:cubicBezTo>
                <a:cubicBezTo>
                  <a:pt x="3366064" y="256304"/>
                  <a:pt x="3362131" y="260237"/>
                  <a:pt x="3357279" y="260237"/>
                </a:cubicBezTo>
                <a:cubicBezTo>
                  <a:pt x="3352427" y="260237"/>
                  <a:pt x="3348494" y="256304"/>
                  <a:pt x="3348494" y="251452"/>
                </a:cubicBezTo>
                <a:cubicBezTo>
                  <a:pt x="3348494" y="246601"/>
                  <a:pt x="3352427" y="242667"/>
                  <a:pt x="3357279" y="242667"/>
                </a:cubicBezTo>
                <a:close/>
                <a:moveTo>
                  <a:pt x="3329033" y="242667"/>
                </a:moveTo>
                <a:cubicBezTo>
                  <a:pt x="3333885" y="242667"/>
                  <a:pt x="3337818" y="246601"/>
                  <a:pt x="3337818" y="251452"/>
                </a:cubicBezTo>
                <a:cubicBezTo>
                  <a:pt x="3337818" y="256304"/>
                  <a:pt x="3333885" y="260237"/>
                  <a:pt x="3329033" y="260237"/>
                </a:cubicBezTo>
                <a:cubicBezTo>
                  <a:pt x="3324181" y="260237"/>
                  <a:pt x="3320248" y="256304"/>
                  <a:pt x="3320248" y="251452"/>
                </a:cubicBezTo>
                <a:cubicBezTo>
                  <a:pt x="3320248" y="246601"/>
                  <a:pt x="3324181" y="242667"/>
                  <a:pt x="3329033" y="242667"/>
                </a:cubicBezTo>
                <a:close/>
                <a:moveTo>
                  <a:pt x="3300830" y="242667"/>
                </a:moveTo>
                <a:cubicBezTo>
                  <a:pt x="3305682" y="242667"/>
                  <a:pt x="3309616" y="246601"/>
                  <a:pt x="3309616" y="251452"/>
                </a:cubicBezTo>
                <a:cubicBezTo>
                  <a:pt x="3309616" y="256304"/>
                  <a:pt x="3305682" y="260237"/>
                  <a:pt x="3300830" y="260237"/>
                </a:cubicBezTo>
                <a:cubicBezTo>
                  <a:pt x="3295979" y="260237"/>
                  <a:pt x="3292046" y="256304"/>
                  <a:pt x="3292046" y="251452"/>
                </a:cubicBezTo>
                <a:cubicBezTo>
                  <a:pt x="3292046" y="246601"/>
                  <a:pt x="3295979" y="242667"/>
                  <a:pt x="3300830" y="242667"/>
                </a:cubicBezTo>
                <a:close/>
                <a:moveTo>
                  <a:pt x="3272569" y="242667"/>
                </a:moveTo>
                <a:cubicBezTo>
                  <a:pt x="3277421" y="242667"/>
                  <a:pt x="3281355" y="246601"/>
                  <a:pt x="3281355" y="251452"/>
                </a:cubicBezTo>
                <a:cubicBezTo>
                  <a:pt x="3281355" y="256304"/>
                  <a:pt x="3277421" y="260237"/>
                  <a:pt x="3272569" y="260237"/>
                </a:cubicBezTo>
                <a:cubicBezTo>
                  <a:pt x="3267718" y="260237"/>
                  <a:pt x="3263784" y="256304"/>
                  <a:pt x="3263784" y="251452"/>
                </a:cubicBezTo>
                <a:cubicBezTo>
                  <a:pt x="3263784" y="246601"/>
                  <a:pt x="3267718" y="242667"/>
                  <a:pt x="3272569" y="242667"/>
                </a:cubicBezTo>
                <a:close/>
                <a:moveTo>
                  <a:pt x="3244332" y="242667"/>
                </a:moveTo>
                <a:cubicBezTo>
                  <a:pt x="3249183" y="242667"/>
                  <a:pt x="3253116" y="246601"/>
                  <a:pt x="3253116" y="251452"/>
                </a:cubicBezTo>
                <a:cubicBezTo>
                  <a:pt x="3253116" y="256304"/>
                  <a:pt x="3249183" y="260237"/>
                  <a:pt x="3244332" y="260237"/>
                </a:cubicBezTo>
                <a:cubicBezTo>
                  <a:pt x="3239480" y="260237"/>
                  <a:pt x="3235546" y="256304"/>
                  <a:pt x="3235546" y="251452"/>
                </a:cubicBezTo>
                <a:cubicBezTo>
                  <a:pt x="3235546" y="246601"/>
                  <a:pt x="3239480" y="242667"/>
                  <a:pt x="3244332" y="242667"/>
                </a:cubicBezTo>
                <a:close/>
                <a:moveTo>
                  <a:pt x="3216087" y="242667"/>
                </a:moveTo>
                <a:cubicBezTo>
                  <a:pt x="3220939" y="242667"/>
                  <a:pt x="3224872" y="246601"/>
                  <a:pt x="3224872" y="251452"/>
                </a:cubicBezTo>
                <a:cubicBezTo>
                  <a:pt x="3224872" y="256304"/>
                  <a:pt x="3220939" y="260237"/>
                  <a:pt x="3216087" y="260237"/>
                </a:cubicBezTo>
                <a:cubicBezTo>
                  <a:pt x="3211235" y="260237"/>
                  <a:pt x="3207301" y="256304"/>
                  <a:pt x="3207301" y="251452"/>
                </a:cubicBezTo>
                <a:cubicBezTo>
                  <a:pt x="3207301" y="246601"/>
                  <a:pt x="3211235" y="242667"/>
                  <a:pt x="3216087" y="242667"/>
                </a:cubicBezTo>
                <a:close/>
                <a:moveTo>
                  <a:pt x="3187841" y="242667"/>
                </a:moveTo>
                <a:cubicBezTo>
                  <a:pt x="3192692" y="242667"/>
                  <a:pt x="3196626" y="246601"/>
                  <a:pt x="3196626" y="251452"/>
                </a:cubicBezTo>
                <a:cubicBezTo>
                  <a:pt x="3196626" y="256304"/>
                  <a:pt x="3192692" y="260237"/>
                  <a:pt x="3187841" y="260237"/>
                </a:cubicBezTo>
                <a:cubicBezTo>
                  <a:pt x="3182989" y="260237"/>
                  <a:pt x="3179056" y="256304"/>
                  <a:pt x="3179056" y="251452"/>
                </a:cubicBezTo>
                <a:cubicBezTo>
                  <a:pt x="3179056" y="246601"/>
                  <a:pt x="3182989" y="242667"/>
                  <a:pt x="3187841" y="242667"/>
                </a:cubicBezTo>
                <a:close/>
                <a:moveTo>
                  <a:pt x="3159596" y="242667"/>
                </a:moveTo>
                <a:cubicBezTo>
                  <a:pt x="3164448" y="242667"/>
                  <a:pt x="3168381" y="246601"/>
                  <a:pt x="3168381" y="251452"/>
                </a:cubicBezTo>
                <a:cubicBezTo>
                  <a:pt x="3168381" y="256304"/>
                  <a:pt x="3164448" y="260237"/>
                  <a:pt x="3159596" y="260237"/>
                </a:cubicBezTo>
                <a:cubicBezTo>
                  <a:pt x="3154744" y="260237"/>
                  <a:pt x="3150811" y="256304"/>
                  <a:pt x="3150811" y="251452"/>
                </a:cubicBezTo>
                <a:cubicBezTo>
                  <a:pt x="3150811" y="246601"/>
                  <a:pt x="3154744" y="242667"/>
                  <a:pt x="3159596" y="242667"/>
                </a:cubicBezTo>
                <a:close/>
                <a:moveTo>
                  <a:pt x="3131350" y="242667"/>
                </a:moveTo>
                <a:cubicBezTo>
                  <a:pt x="3136201" y="242667"/>
                  <a:pt x="3140134" y="246601"/>
                  <a:pt x="3140134" y="251452"/>
                </a:cubicBezTo>
                <a:cubicBezTo>
                  <a:pt x="3140134" y="256304"/>
                  <a:pt x="3136201" y="260237"/>
                  <a:pt x="3131350" y="260237"/>
                </a:cubicBezTo>
                <a:cubicBezTo>
                  <a:pt x="3126498" y="260237"/>
                  <a:pt x="3122564" y="256304"/>
                  <a:pt x="3122564" y="251452"/>
                </a:cubicBezTo>
                <a:cubicBezTo>
                  <a:pt x="3122564" y="246601"/>
                  <a:pt x="3126498" y="242667"/>
                  <a:pt x="3131350" y="242667"/>
                </a:cubicBezTo>
                <a:close/>
                <a:moveTo>
                  <a:pt x="3103105" y="242667"/>
                </a:moveTo>
                <a:cubicBezTo>
                  <a:pt x="3107957" y="242667"/>
                  <a:pt x="3111890" y="246601"/>
                  <a:pt x="3111890" y="251452"/>
                </a:cubicBezTo>
                <a:cubicBezTo>
                  <a:pt x="3111890" y="256304"/>
                  <a:pt x="3107957" y="260237"/>
                  <a:pt x="3103105" y="260237"/>
                </a:cubicBezTo>
                <a:cubicBezTo>
                  <a:pt x="3098253" y="260237"/>
                  <a:pt x="3094320" y="256304"/>
                  <a:pt x="3094320" y="251452"/>
                </a:cubicBezTo>
                <a:cubicBezTo>
                  <a:pt x="3094320" y="246601"/>
                  <a:pt x="3098253" y="242667"/>
                  <a:pt x="3103105" y="242667"/>
                </a:cubicBezTo>
                <a:close/>
                <a:moveTo>
                  <a:pt x="3074859" y="242667"/>
                </a:moveTo>
                <a:cubicBezTo>
                  <a:pt x="3079710" y="242667"/>
                  <a:pt x="3083644" y="246601"/>
                  <a:pt x="3083644" y="251452"/>
                </a:cubicBezTo>
                <a:cubicBezTo>
                  <a:pt x="3083644" y="256304"/>
                  <a:pt x="3079710" y="260237"/>
                  <a:pt x="3074859" y="260237"/>
                </a:cubicBezTo>
                <a:cubicBezTo>
                  <a:pt x="3070007" y="260237"/>
                  <a:pt x="3066074" y="256304"/>
                  <a:pt x="3066074" y="251452"/>
                </a:cubicBezTo>
                <a:cubicBezTo>
                  <a:pt x="3066074" y="246601"/>
                  <a:pt x="3070007" y="242667"/>
                  <a:pt x="3074859" y="242667"/>
                </a:cubicBezTo>
                <a:close/>
                <a:moveTo>
                  <a:pt x="3046614" y="242667"/>
                </a:moveTo>
                <a:cubicBezTo>
                  <a:pt x="3051466" y="242667"/>
                  <a:pt x="3055399" y="246601"/>
                  <a:pt x="3055399" y="251452"/>
                </a:cubicBezTo>
                <a:cubicBezTo>
                  <a:pt x="3055399" y="256304"/>
                  <a:pt x="3051466" y="260237"/>
                  <a:pt x="3046614" y="260237"/>
                </a:cubicBezTo>
                <a:cubicBezTo>
                  <a:pt x="3041762" y="260237"/>
                  <a:pt x="3037829" y="256304"/>
                  <a:pt x="3037829" y="251452"/>
                </a:cubicBezTo>
                <a:cubicBezTo>
                  <a:pt x="3037829" y="246601"/>
                  <a:pt x="3041762" y="242667"/>
                  <a:pt x="3046614" y="242667"/>
                </a:cubicBezTo>
                <a:close/>
                <a:moveTo>
                  <a:pt x="3018368" y="242667"/>
                </a:moveTo>
                <a:cubicBezTo>
                  <a:pt x="3023219" y="242667"/>
                  <a:pt x="3027153" y="246601"/>
                  <a:pt x="3027153" y="251452"/>
                </a:cubicBezTo>
                <a:cubicBezTo>
                  <a:pt x="3027153" y="256304"/>
                  <a:pt x="3023219" y="260237"/>
                  <a:pt x="3018368" y="260237"/>
                </a:cubicBezTo>
                <a:cubicBezTo>
                  <a:pt x="3013516" y="260237"/>
                  <a:pt x="3009582" y="256304"/>
                  <a:pt x="3009582" y="251452"/>
                </a:cubicBezTo>
                <a:cubicBezTo>
                  <a:pt x="3009582" y="246601"/>
                  <a:pt x="3013516" y="242667"/>
                  <a:pt x="3018368" y="242667"/>
                </a:cubicBezTo>
                <a:close/>
                <a:moveTo>
                  <a:pt x="2990123" y="242667"/>
                </a:moveTo>
                <a:cubicBezTo>
                  <a:pt x="2994975" y="242667"/>
                  <a:pt x="2998908" y="246601"/>
                  <a:pt x="2998908" y="251452"/>
                </a:cubicBezTo>
                <a:cubicBezTo>
                  <a:pt x="2998908" y="256304"/>
                  <a:pt x="2994975" y="260237"/>
                  <a:pt x="2990123" y="260237"/>
                </a:cubicBezTo>
                <a:cubicBezTo>
                  <a:pt x="2985271" y="260237"/>
                  <a:pt x="2981338" y="256304"/>
                  <a:pt x="2981338" y="251452"/>
                </a:cubicBezTo>
                <a:cubicBezTo>
                  <a:pt x="2981338" y="246601"/>
                  <a:pt x="2985271" y="242667"/>
                  <a:pt x="2990123" y="242667"/>
                </a:cubicBezTo>
                <a:close/>
                <a:moveTo>
                  <a:pt x="2961877" y="242667"/>
                </a:moveTo>
                <a:cubicBezTo>
                  <a:pt x="2966728" y="242667"/>
                  <a:pt x="2970662" y="246601"/>
                  <a:pt x="2970662" y="251452"/>
                </a:cubicBezTo>
                <a:cubicBezTo>
                  <a:pt x="2970662" y="256304"/>
                  <a:pt x="2966728" y="260237"/>
                  <a:pt x="2961877" y="260237"/>
                </a:cubicBezTo>
                <a:cubicBezTo>
                  <a:pt x="2957025" y="260237"/>
                  <a:pt x="2953092" y="256304"/>
                  <a:pt x="2953092" y="251452"/>
                </a:cubicBezTo>
                <a:cubicBezTo>
                  <a:pt x="2953092" y="246601"/>
                  <a:pt x="2957025" y="242667"/>
                  <a:pt x="2961877" y="242667"/>
                </a:cubicBezTo>
                <a:close/>
                <a:moveTo>
                  <a:pt x="2933632" y="242667"/>
                </a:moveTo>
                <a:cubicBezTo>
                  <a:pt x="2938484" y="242667"/>
                  <a:pt x="2942417" y="246601"/>
                  <a:pt x="2942417" y="251452"/>
                </a:cubicBezTo>
                <a:cubicBezTo>
                  <a:pt x="2942417" y="256304"/>
                  <a:pt x="2938484" y="260237"/>
                  <a:pt x="2933632" y="260237"/>
                </a:cubicBezTo>
                <a:cubicBezTo>
                  <a:pt x="2928780" y="260237"/>
                  <a:pt x="2924847" y="256304"/>
                  <a:pt x="2924847" y="251452"/>
                </a:cubicBezTo>
                <a:cubicBezTo>
                  <a:pt x="2924847" y="246601"/>
                  <a:pt x="2928780" y="242667"/>
                  <a:pt x="2933632" y="242667"/>
                </a:cubicBezTo>
                <a:close/>
                <a:moveTo>
                  <a:pt x="2905386" y="242667"/>
                </a:moveTo>
                <a:cubicBezTo>
                  <a:pt x="2910237" y="242667"/>
                  <a:pt x="2914171" y="246601"/>
                  <a:pt x="2914171" y="251452"/>
                </a:cubicBezTo>
                <a:cubicBezTo>
                  <a:pt x="2914171" y="256304"/>
                  <a:pt x="2910237" y="260237"/>
                  <a:pt x="2905386" y="260237"/>
                </a:cubicBezTo>
                <a:cubicBezTo>
                  <a:pt x="2900534" y="260237"/>
                  <a:pt x="2896600" y="256304"/>
                  <a:pt x="2896600" y="251452"/>
                </a:cubicBezTo>
                <a:cubicBezTo>
                  <a:pt x="2896600" y="246601"/>
                  <a:pt x="2900534" y="242667"/>
                  <a:pt x="2905386" y="242667"/>
                </a:cubicBezTo>
                <a:close/>
                <a:moveTo>
                  <a:pt x="2877141" y="242667"/>
                </a:moveTo>
                <a:cubicBezTo>
                  <a:pt x="2881993" y="242667"/>
                  <a:pt x="2885926" y="246601"/>
                  <a:pt x="2885926" y="251452"/>
                </a:cubicBezTo>
                <a:cubicBezTo>
                  <a:pt x="2885926" y="256304"/>
                  <a:pt x="2881993" y="260237"/>
                  <a:pt x="2877141" y="260237"/>
                </a:cubicBezTo>
                <a:cubicBezTo>
                  <a:pt x="2872289" y="260237"/>
                  <a:pt x="2868356" y="256304"/>
                  <a:pt x="2868356" y="251452"/>
                </a:cubicBezTo>
                <a:cubicBezTo>
                  <a:pt x="2868356" y="246601"/>
                  <a:pt x="2872289" y="242667"/>
                  <a:pt x="2877141" y="242667"/>
                </a:cubicBezTo>
                <a:close/>
                <a:moveTo>
                  <a:pt x="2848895" y="242667"/>
                </a:moveTo>
                <a:cubicBezTo>
                  <a:pt x="2853747" y="242667"/>
                  <a:pt x="2857680" y="246601"/>
                  <a:pt x="2857680" y="251452"/>
                </a:cubicBezTo>
                <a:cubicBezTo>
                  <a:pt x="2857680" y="256304"/>
                  <a:pt x="2853747" y="260237"/>
                  <a:pt x="2848895" y="260237"/>
                </a:cubicBezTo>
                <a:cubicBezTo>
                  <a:pt x="2844043" y="260237"/>
                  <a:pt x="2840109" y="256304"/>
                  <a:pt x="2840109" y="251452"/>
                </a:cubicBezTo>
                <a:cubicBezTo>
                  <a:pt x="2840109" y="246601"/>
                  <a:pt x="2844043" y="242667"/>
                  <a:pt x="2848895" y="242667"/>
                </a:cubicBezTo>
                <a:close/>
                <a:moveTo>
                  <a:pt x="2820650" y="242667"/>
                </a:moveTo>
                <a:cubicBezTo>
                  <a:pt x="2825502" y="242667"/>
                  <a:pt x="2829435" y="246601"/>
                  <a:pt x="2829435" y="251452"/>
                </a:cubicBezTo>
                <a:cubicBezTo>
                  <a:pt x="2829435" y="256304"/>
                  <a:pt x="2825502" y="260237"/>
                  <a:pt x="2820650" y="260237"/>
                </a:cubicBezTo>
                <a:cubicBezTo>
                  <a:pt x="2815798" y="260237"/>
                  <a:pt x="2811865" y="256304"/>
                  <a:pt x="2811865" y="251452"/>
                </a:cubicBezTo>
                <a:cubicBezTo>
                  <a:pt x="2811865" y="246601"/>
                  <a:pt x="2815798" y="242667"/>
                  <a:pt x="2820650" y="242667"/>
                </a:cubicBezTo>
                <a:close/>
                <a:moveTo>
                  <a:pt x="2792404" y="242667"/>
                </a:moveTo>
                <a:cubicBezTo>
                  <a:pt x="2797255" y="242667"/>
                  <a:pt x="2801189" y="246601"/>
                  <a:pt x="2801189" y="251452"/>
                </a:cubicBezTo>
                <a:cubicBezTo>
                  <a:pt x="2801189" y="256304"/>
                  <a:pt x="2797255" y="260237"/>
                  <a:pt x="2792404" y="260237"/>
                </a:cubicBezTo>
                <a:cubicBezTo>
                  <a:pt x="2787552" y="260237"/>
                  <a:pt x="2783618" y="256304"/>
                  <a:pt x="2783618" y="251452"/>
                </a:cubicBezTo>
                <a:cubicBezTo>
                  <a:pt x="2783618" y="246601"/>
                  <a:pt x="2787552" y="242667"/>
                  <a:pt x="2792404" y="242667"/>
                </a:cubicBezTo>
                <a:close/>
                <a:moveTo>
                  <a:pt x="2764159" y="242667"/>
                </a:moveTo>
                <a:cubicBezTo>
                  <a:pt x="2769011" y="242667"/>
                  <a:pt x="2772944" y="246601"/>
                  <a:pt x="2772944" y="251452"/>
                </a:cubicBezTo>
                <a:cubicBezTo>
                  <a:pt x="2772944" y="256304"/>
                  <a:pt x="2769011" y="260237"/>
                  <a:pt x="2764159" y="260237"/>
                </a:cubicBezTo>
                <a:cubicBezTo>
                  <a:pt x="2759307" y="260237"/>
                  <a:pt x="2755374" y="256304"/>
                  <a:pt x="2755374" y="251452"/>
                </a:cubicBezTo>
                <a:cubicBezTo>
                  <a:pt x="2755374" y="246601"/>
                  <a:pt x="2759307" y="242667"/>
                  <a:pt x="2764159" y="242667"/>
                </a:cubicBezTo>
                <a:close/>
                <a:moveTo>
                  <a:pt x="2735913" y="242667"/>
                </a:moveTo>
                <a:cubicBezTo>
                  <a:pt x="2740765" y="242667"/>
                  <a:pt x="2744698" y="246601"/>
                  <a:pt x="2744698" y="251452"/>
                </a:cubicBezTo>
                <a:cubicBezTo>
                  <a:pt x="2744698" y="256304"/>
                  <a:pt x="2740765" y="260237"/>
                  <a:pt x="2735913" y="260237"/>
                </a:cubicBezTo>
                <a:cubicBezTo>
                  <a:pt x="2731061" y="260237"/>
                  <a:pt x="2727127" y="256304"/>
                  <a:pt x="2727127" y="251452"/>
                </a:cubicBezTo>
                <a:cubicBezTo>
                  <a:pt x="2727127" y="246601"/>
                  <a:pt x="2731061" y="242667"/>
                  <a:pt x="2735913" y="242667"/>
                </a:cubicBezTo>
                <a:close/>
                <a:moveTo>
                  <a:pt x="2707668" y="242667"/>
                </a:moveTo>
                <a:cubicBezTo>
                  <a:pt x="2712520" y="242667"/>
                  <a:pt x="2716453" y="246601"/>
                  <a:pt x="2716453" y="251452"/>
                </a:cubicBezTo>
                <a:cubicBezTo>
                  <a:pt x="2716453" y="256304"/>
                  <a:pt x="2712520" y="260237"/>
                  <a:pt x="2707668" y="260237"/>
                </a:cubicBezTo>
                <a:cubicBezTo>
                  <a:pt x="2702816" y="260237"/>
                  <a:pt x="2698883" y="256304"/>
                  <a:pt x="2698883" y="251452"/>
                </a:cubicBezTo>
                <a:cubicBezTo>
                  <a:pt x="2698883" y="246601"/>
                  <a:pt x="2702816" y="242667"/>
                  <a:pt x="2707668" y="242667"/>
                </a:cubicBezTo>
                <a:close/>
                <a:moveTo>
                  <a:pt x="2679422" y="242667"/>
                </a:moveTo>
                <a:cubicBezTo>
                  <a:pt x="2684274" y="242667"/>
                  <a:pt x="2688207" y="246601"/>
                  <a:pt x="2688207" y="251452"/>
                </a:cubicBezTo>
                <a:cubicBezTo>
                  <a:pt x="2688207" y="256304"/>
                  <a:pt x="2684274" y="260237"/>
                  <a:pt x="2679422" y="260237"/>
                </a:cubicBezTo>
                <a:cubicBezTo>
                  <a:pt x="2674570" y="260237"/>
                  <a:pt x="2670637" y="256304"/>
                  <a:pt x="2670637" y="251452"/>
                </a:cubicBezTo>
                <a:cubicBezTo>
                  <a:pt x="2670637" y="246601"/>
                  <a:pt x="2674570" y="242667"/>
                  <a:pt x="2679422" y="242667"/>
                </a:cubicBezTo>
                <a:close/>
                <a:moveTo>
                  <a:pt x="2651177" y="242667"/>
                </a:moveTo>
                <a:cubicBezTo>
                  <a:pt x="2656029" y="242667"/>
                  <a:pt x="2659962" y="246601"/>
                  <a:pt x="2659962" y="251452"/>
                </a:cubicBezTo>
                <a:cubicBezTo>
                  <a:pt x="2659962" y="256304"/>
                  <a:pt x="2656029" y="260237"/>
                  <a:pt x="2651177" y="260237"/>
                </a:cubicBezTo>
                <a:cubicBezTo>
                  <a:pt x="2646325" y="260237"/>
                  <a:pt x="2642392" y="256304"/>
                  <a:pt x="2642392" y="251452"/>
                </a:cubicBezTo>
                <a:cubicBezTo>
                  <a:pt x="2642392" y="246601"/>
                  <a:pt x="2646325" y="242667"/>
                  <a:pt x="2651177" y="242667"/>
                </a:cubicBezTo>
                <a:close/>
                <a:moveTo>
                  <a:pt x="2622930" y="242667"/>
                </a:moveTo>
                <a:cubicBezTo>
                  <a:pt x="2627782" y="242667"/>
                  <a:pt x="2631716" y="246601"/>
                  <a:pt x="2631716" y="251452"/>
                </a:cubicBezTo>
                <a:cubicBezTo>
                  <a:pt x="2631716" y="256304"/>
                  <a:pt x="2627782" y="260237"/>
                  <a:pt x="2622930" y="260237"/>
                </a:cubicBezTo>
                <a:cubicBezTo>
                  <a:pt x="2618079" y="260237"/>
                  <a:pt x="2614145" y="256304"/>
                  <a:pt x="2614145" y="251452"/>
                </a:cubicBezTo>
                <a:cubicBezTo>
                  <a:pt x="2614145" y="246601"/>
                  <a:pt x="2618079" y="242667"/>
                  <a:pt x="2622930" y="242667"/>
                </a:cubicBezTo>
                <a:close/>
                <a:moveTo>
                  <a:pt x="2594686" y="242667"/>
                </a:moveTo>
                <a:cubicBezTo>
                  <a:pt x="2599538" y="242667"/>
                  <a:pt x="2603471" y="246601"/>
                  <a:pt x="2603471" y="251452"/>
                </a:cubicBezTo>
                <a:cubicBezTo>
                  <a:pt x="2603471" y="256304"/>
                  <a:pt x="2599538" y="260237"/>
                  <a:pt x="2594686" y="260237"/>
                </a:cubicBezTo>
                <a:cubicBezTo>
                  <a:pt x="2589834" y="260237"/>
                  <a:pt x="2585901" y="256304"/>
                  <a:pt x="2585901" y="251452"/>
                </a:cubicBezTo>
                <a:cubicBezTo>
                  <a:pt x="2585901" y="246601"/>
                  <a:pt x="2589834" y="242667"/>
                  <a:pt x="2594686" y="242667"/>
                </a:cubicBezTo>
                <a:close/>
                <a:moveTo>
                  <a:pt x="2566440" y="242667"/>
                </a:moveTo>
                <a:cubicBezTo>
                  <a:pt x="2571292" y="242667"/>
                  <a:pt x="2575225" y="246601"/>
                  <a:pt x="2575225" y="251452"/>
                </a:cubicBezTo>
                <a:cubicBezTo>
                  <a:pt x="2575225" y="256304"/>
                  <a:pt x="2571292" y="260237"/>
                  <a:pt x="2566440" y="260237"/>
                </a:cubicBezTo>
                <a:cubicBezTo>
                  <a:pt x="2561588" y="260237"/>
                  <a:pt x="2557655" y="256304"/>
                  <a:pt x="2557655" y="251452"/>
                </a:cubicBezTo>
                <a:cubicBezTo>
                  <a:pt x="2557655" y="246601"/>
                  <a:pt x="2561588" y="242667"/>
                  <a:pt x="2566440" y="242667"/>
                </a:cubicBezTo>
                <a:close/>
                <a:moveTo>
                  <a:pt x="2538195" y="242667"/>
                </a:moveTo>
                <a:cubicBezTo>
                  <a:pt x="2543047" y="242667"/>
                  <a:pt x="2546980" y="246601"/>
                  <a:pt x="2546980" y="251452"/>
                </a:cubicBezTo>
                <a:cubicBezTo>
                  <a:pt x="2546980" y="256304"/>
                  <a:pt x="2543047" y="260237"/>
                  <a:pt x="2538195" y="260237"/>
                </a:cubicBezTo>
                <a:cubicBezTo>
                  <a:pt x="2533343" y="260237"/>
                  <a:pt x="2529410" y="256304"/>
                  <a:pt x="2529410" y="251452"/>
                </a:cubicBezTo>
                <a:cubicBezTo>
                  <a:pt x="2529410" y="246601"/>
                  <a:pt x="2533343" y="242667"/>
                  <a:pt x="2538195" y="242667"/>
                </a:cubicBezTo>
                <a:close/>
                <a:moveTo>
                  <a:pt x="2509949" y="242667"/>
                </a:moveTo>
                <a:cubicBezTo>
                  <a:pt x="2514801" y="242667"/>
                  <a:pt x="2518734" y="246601"/>
                  <a:pt x="2518734" y="251452"/>
                </a:cubicBezTo>
                <a:cubicBezTo>
                  <a:pt x="2518734" y="256304"/>
                  <a:pt x="2514801" y="260237"/>
                  <a:pt x="2509949" y="260237"/>
                </a:cubicBezTo>
                <a:cubicBezTo>
                  <a:pt x="2505097" y="260237"/>
                  <a:pt x="2501164" y="256304"/>
                  <a:pt x="2501164" y="251452"/>
                </a:cubicBezTo>
                <a:cubicBezTo>
                  <a:pt x="2501164" y="246601"/>
                  <a:pt x="2505097" y="242667"/>
                  <a:pt x="2509949" y="242667"/>
                </a:cubicBezTo>
                <a:close/>
                <a:moveTo>
                  <a:pt x="2481704" y="242667"/>
                </a:moveTo>
                <a:cubicBezTo>
                  <a:pt x="2486556" y="242667"/>
                  <a:pt x="2490489" y="246601"/>
                  <a:pt x="2490489" y="251452"/>
                </a:cubicBezTo>
                <a:cubicBezTo>
                  <a:pt x="2490489" y="256304"/>
                  <a:pt x="2486556" y="260237"/>
                  <a:pt x="2481704" y="260237"/>
                </a:cubicBezTo>
                <a:cubicBezTo>
                  <a:pt x="2476852" y="260237"/>
                  <a:pt x="2472919" y="256304"/>
                  <a:pt x="2472919" y="251452"/>
                </a:cubicBezTo>
                <a:cubicBezTo>
                  <a:pt x="2472919" y="246601"/>
                  <a:pt x="2476852" y="242667"/>
                  <a:pt x="2481704" y="242667"/>
                </a:cubicBezTo>
                <a:close/>
                <a:moveTo>
                  <a:pt x="2453458" y="242667"/>
                </a:moveTo>
                <a:cubicBezTo>
                  <a:pt x="2458310" y="242667"/>
                  <a:pt x="2462243" y="246601"/>
                  <a:pt x="2462243" y="251452"/>
                </a:cubicBezTo>
                <a:cubicBezTo>
                  <a:pt x="2462243" y="256304"/>
                  <a:pt x="2458310" y="260237"/>
                  <a:pt x="2453458" y="260237"/>
                </a:cubicBezTo>
                <a:cubicBezTo>
                  <a:pt x="2448606" y="260237"/>
                  <a:pt x="2444673" y="256304"/>
                  <a:pt x="2444673" y="251452"/>
                </a:cubicBezTo>
                <a:cubicBezTo>
                  <a:pt x="2444673" y="246601"/>
                  <a:pt x="2448606" y="242667"/>
                  <a:pt x="2453458" y="242667"/>
                </a:cubicBezTo>
                <a:close/>
                <a:moveTo>
                  <a:pt x="2425212" y="242667"/>
                </a:moveTo>
                <a:cubicBezTo>
                  <a:pt x="2430063" y="242667"/>
                  <a:pt x="2433997" y="246601"/>
                  <a:pt x="2433997" y="251452"/>
                </a:cubicBezTo>
                <a:cubicBezTo>
                  <a:pt x="2433997" y="256304"/>
                  <a:pt x="2430063" y="260237"/>
                  <a:pt x="2425212" y="260237"/>
                </a:cubicBezTo>
                <a:cubicBezTo>
                  <a:pt x="2420359" y="260237"/>
                  <a:pt x="2416426" y="256304"/>
                  <a:pt x="2416426" y="251452"/>
                </a:cubicBezTo>
                <a:cubicBezTo>
                  <a:pt x="2416426" y="246601"/>
                  <a:pt x="2420359" y="242667"/>
                  <a:pt x="2425212" y="242667"/>
                </a:cubicBezTo>
                <a:close/>
                <a:moveTo>
                  <a:pt x="2396967" y="242667"/>
                </a:moveTo>
                <a:cubicBezTo>
                  <a:pt x="2401819" y="242667"/>
                  <a:pt x="2405752" y="246601"/>
                  <a:pt x="2405752" y="251452"/>
                </a:cubicBezTo>
                <a:cubicBezTo>
                  <a:pt x="2405752" y="256304"/>
                  <a:pt x="2401819" y="260237"/>
                  <a:pt x="2396967" y="260237"/>
                </a:cubicBezTo>
                <a:cubicBezTo>
                  <a:pt x="2392115" y="260237"/>
                  <a:pt x="2388182" y="256304"/>
                  <a:pt x="2388182" y="251452"/>
                </a:cubicBezTo>
                <a:cubicBezTo>
                  <a:pt x="2388182" y="246601"/>
                  <a:pt x="2392115" y="242667"/>
                  <a:pt x="2396967" y="242667"/>
                </a:cubicBezTo>
                <a:close/>
                <a:moveTo>
                  <a:pt x="2368721" y="242667"/>
                </a:moveTo>
                <a:cubicBezTo>
                  <a:pt x="2373573" y="242667"/>
                  <a:pt x="2377506" y="246601"/>
                  <a:pt x="2377506" y="251452"/>
                </a:cubicBezTo>
                <a:cubicBezTo>
                  <a:pt x="2377506" y="256304"/>
                  <a:pt x="2373573" y="260237"/>
                  <a:pt x="2368721" y="260237"/>
                </a:cubicBezTo>
                <a:cubicBezTo>
                  <a:pt x="2363869" y="260237"/>
                  <a:pt x="2359936" y="256304"/>
                  <a:pt x="2359936" y="251452"/>
                </a:cubicBezTo>
                <a:cubicBezTo>
                  <a:pt x="2359936" y="246601"/>
                  <a:pt x="2363869" y="242667"/>
                  <a:pt x="2368721" y="242667"/>
                </a:cubicBezTo>
                <a:close/>
                <a:moveTo>
                  <a:pt x="2340476" y="242667"/>
                </a:moveTo>
                <a:cubicBezTo>
                  <a:pt x="2345328" y="242667"/>
                  <a:pt x="2349261" y="246601"/>
                  <a:pt x="2349261" y="251452"/>
                </a:cubicBezTo>
                <a:cubicBezTo>
                  <a:pt x="2349261" y="256304"/>
                  <a:pt x="2345328" y="260237"/>
                  <a:pt x="2340476" y="260237"/>
                </a:cubicBezTo>
                <a:cubicBezTo>
                  <a:pt x="2335624" y="260237"/>
                  <a:pt x="2331691" y="256304"/>
                  <a:pt x="2331691" y="251452"/>
                </a:cubicBezTo>
                <a:cubicBezTo>
                  <a:pt x="2331691" y="246601"/>
                  <a:pt x="2335624" y="242667"/>
                  <a:pt x="2340476" y="242667"/>
                </a:cubicBezTo>
                <a:close/>
                <a:moveTo>
                  <a:pt x="2312230" y="242667"/>
                </a:moveTo>
                <a:cubicBezTo>
                  <a:pt x="2317081" y="242667"/>
                  <a:pt x="2321015" y="246601"/>
                  <a:pt x="2321015" y="251452"/>
                </a:cubicBezTo>
                <a:cubicBezTo>
                  <a:pt x="2321015" y="256304"/>
                  <a:pt x="2317081" y="260237"/>
                  <a:pt x="2312230" y="260237"/>
                </a:cubicBezTo>
                <a:cubicBezTo>
                  <a:pt x="2307378" y="260237"/>
                  <a:pt x="2303445" y="256304"/>
                  <a:pt x="2303445" y="251452"/>
                </a:cubicBezTo>
                <a:cubicBezTo>
                  <a:pt x="2303445" y="246601"/>
                  <a:pt x="2307378" y="242667"/>
                  <a:pt x="2312230" y="242667"/>
                </a:cubicBezTo>
                <a:close/>
                <a:moveTo>
                  <a:pt x="2283985" y="242667"/>
                </a:moveTo>
                <a:cubicBezTo>
                  <a:pt x="2288837" y="242667"/>
                  <a:pt x="2292770" y="246601"/>
                  <a:pt x="2292770" y="251452"/>
                </a:cubicBezTo>
                <a:cubicBezTo>
                  <a:pt x="2292770" y="256304"/>
                  <a:pt x="2288837" y="260237"/>
                  <a:pt x="2283985" y="260237"/>
                </a:cubicBezTo>
                <a:cubicBezTo>
                  <a:pt x="2279133" y="260237"/>
                  <a:pt x="2275200" y="256304"/>
                  <a:pt x="2275200" y="251452"/>
                </a:cubicBezTo>
                <a:cubicBezTo>
                  <a:pt x="2275200" y="246601"/>
                  <a:pt x="2279133" y="242667"/>
                  <a:pt x="2283985" y="242667"/>
                </a:cubicBezTo>
                <a:close/>
                <a:moveTo>
                  <a:pt x="2255739" y="242667"/>
                </a:moveTo>
                <a:cubicBezTo>
                  <a:pt x="2260591" y="242667"/>
                  <a:pt x="2264524" y="246601"/>
                  <a:pt x="2264524" y="251452"/>
                </a:cubicBezTo>
                <a:cubicBezTo>
                  <a:pt x="2264524" y="256304"/>
                  <a:pt x="2260591" y="260237"/>
                  <a:pt x="2255739" y="260237"/>
                </a:cubicBezTo>
                <a:cubicBezTo>
                  <a:pt x="2250887" y="260237"/>
                  <a:pt x="2246954" y="256304"/>
                  <a:pt x="2246954" y="251452"/>
                </a:cubicBezTo>
                <a:cubicBezTo>
                  <a:pt x="2246954" y="246601"/>
                  <a:pt x="2250887" y="242667"/>
                  <a:pt x="2255739" y="242667"/>
                </a:cubicBezTo>
                <a:close/>
                <a:moveTo>
                  <a:pt x="2227494" y="242667"/>
                </a:moveTo>
                <a:cubicBezTo>
                  <a:pt x="2232346" y="242667"/>
                  <a:pt x="2236279" y="246601"/>
                  <a:pt x="2236279" y="251452"/>
                </a:cubicBezTo>
                <a:cubicBezTo>
                  <a:pt x="2236279" y="256304"/>
                  <a:pt x="2232346" y="260237"/>
                  <a:pt x="2227494" y="260237"/>
                </a:cubicBezTo>
                <a:cubicBezTo>
                  <a:pt x="2222642" y="260237"/>
                  <a:pt x="2218709" y="256304"/>
                  <a:pt x="2218709" y="251452"/>
                </a:cubicBezTo>
                <a:cubicBezTo>
                  <a:pt x="2218709" y="246601"/>
                  <a:pt x="2222642" y="242667"/>
                  <a:pt x="2227494" y="242667"/>
                </a:cubicBezTo>
                <a:close/>
                <a:moveTo>
                  <a:pt x="2199248" y="242667"/>
                </a:moveTo>
                <a:cubicBezTo>
                  <a:pt x="2204099" y="242667"/>
                  <a:pt x="2208033" y="246601"/>
                  <a:pt x="2208033" y="251452"/>
                </a:cubicBezTo>
                <a:cubicBezTo>
                  <a:pt x="2208033" y="256304"/>
                  <a:pt x="2204099" y="260237"/>
                  <a:pt x="2199248" y="260237"/>
                </a:cubicBezTo>
                <a:cubicBezTo>
                  <a:pt x="2194396" y="260237"/>
                  <a:pt x="2190462" y="256304"/>
                  <a:pt x="2190462" y="251452"/>
                </a:cubicBezTo>
                <a:cubicBezTo>
                  <a:pt x="2190462" y="246601"/>
                  <a:pt x="2194396" y="242667"/>
                  <a:pt x="2199248" y="242667"/>
                </a:cubicBezTo>
                <a:close/>
                <a:moveTo>
                  <a:pt x="2171003" y="242667"/>
                </a:moveTo>
                <a:cubicBezTo>
                  <a:pt x="2175855" y="242667"/>
                  <a:pt x="2179788" y="246601"/>
                  <a:pt x="2179788" y="251452"/>
                </a:cubicBezTo>
                <a:cubicBezTo>
                  <a:pt x="2179788" y="256304"/>
                  <a:pt x="2175855" y="260237"/>
                  <a:pt x="2171003" y="260237"/>
                </a:cubicBezTo>
                <a:cubicBezTo>
                  <a:pt x="2166151" y="260237"/>
                  <a:pt x="2162218" y="256304"/>
                  <a:pt x="2162218" y="251452"/>
                </a:cubicBezTo>
                <a:cubicBezTo>
                  <a:pt x="2162218" y="246601"/>
                  <a:pt x="2166151" y="242667"/>
                  <a:pt x="2171003" y="242667"/>
                </a:cubicBezTo>
                <a:close/>
                <a:moveTo>
                  <a:pt x="2142757" y="242667"/>
                </a:moveTo>
                <a:cubicBezTo>
                  <a:pt x="2147609" y="242667"/>
                  <a:pt x="2151542" y="246601"/>
                  <a:pt x="2151542" y="251452"/>
                </a:cubicBezTo>
                <a:cubicBezTo>
                  <a:pt x="2151542" y="256304"/>
                  <a:pt x="2147609" y="260237"/>
                  <a:pt x="2142757" y="260237"/>
                </a:cubicBezTo>
                <a:cubicBezTo>
                  <a:pt x="2137905" y="260237"/>
                  <a:pt x="2133972" y="256304"/>
                  <a:pt x="2133972" y="251452"/>
                </a:cubicBezTo>
                <a:cubicBezTo>
                  <a:pt x="2133972" y="246601"/>
                  <a:pt x="2137905" y="242667"/>
                  <a:pt x="2142757" y="242667"/>
                </a:cubicBezTo>
                <a:close/>
                <a:moveTo>
                  <a:pt x="2114512" y="242667"/>
                </a:moveTo>
                <a:cubicBezTo>
                  <a:pt x="2119364" y="242667"/>
                  <a:pt x="2123297" y="246601"/>
                  <a:pt x="2123297" y="251452"/>
                </a:cubicBezTo>
                <a:cubicBezTo>
                  <a:pt x="2123297" y="256304"/>
                  <a:pt x="2119364" y="260237"/>
                  <a:pt x="2114512" y="260237"/>
                </a:cubicBezTo>
                <a:cubicBezTo>
                  <a:pt x="2109660" y="260237"/>
                  <a:pt x="2105727" y="256304"/>
                  <a:pt x="2105727" y="251452"/>
                </a:cubicBezTo>
                <a:cubicBezTo>
                  <a:pt x="2105727" y="246601"/>
                  <a:pt x="2109660" y="242667"/>
                  <a:pt x="2114512" y="242667"/>
                </a:cubicBezTo>
                <a:close/>
                <a:moveTo>
                  <a:pt x="2086266" y="242667"/>
                </a:moveTo>
                <a:cubicBezTo>
                  <a:pt x="2091118" y="242667"/>
                  <a:pt x="2095051" y="246601"/>
                  <a:pt x="2095051" y="251452"/>
                </a:cubicBezTo>
                <a:cubicBezTo>
                  <a:pt x="2095051" y="256304"/>
                  <a:pt x="2091118" y="260237"/>
                  <a:pt x="2086266" y="260237"/>
                </a:cubicBezTo>
                <a:cubicBezTo>
                  <a:pt x="2081414" y="260237"/>
                  <a:pt x="2077481" y="256304"/>
                  <a:pt x="2077481" y="251452"/>
                </a:cubicBezTo>
                <a:cubicBezTo>
                  <a:pt x="2077481" y="246601"/>
                  <a:pt x="2081414" y="242667"/>
                  <a:pt x="2086266" y="242667"/>
                </a:cubicBezTo>
                <a:close/>
                <a:moveTo>
                  <a:pt x="2058021" y="242667"/>
                </a:moveTo>
                <a:cubicBezTo>
                  <a:pt x="2062873" y="242667"/>
                  <a:pt x="2066806" y="246601"/>
                  <a:pt x="2066806" y="251452"/>
                </a:cubicBezTo>
                <a:cubicBezTo>
                  <a:pt x="2066806" y="256304"/>
                  <a:pt x="2062873" y="260237"/>
                  <a:pt x="2058021" y="260237"/>
                </a:cubicBezTo>
                <a:cubicBezTo>
                  <a:pt x="2053169" y="260237"/>
                  <a:pt x="2049236" y="256304"/>
                  <a:pt x="2049236" y="251452"/>
                </a:cubicBezTo>
                <a:cubicBezTo>
                  <a:pt x="2049236" y="246601"/>
                  <a:pt x="2053169" y="242667"/>
                  <a:pt x="2058021" y="242667"/>
                </a:cubicBezTo>
                <a:close/>
                <a:moveTo>
                  <a:pt x="2029775" y="242667"/>
                </a:moveTo>
                <a:cubicBezTo>
                  <a:pt x="2034627" y="242667"/>
                  <a:pt x="2038560" y="246601"/>
                  <a:pt x="2038560" y="251452"/>
                </a:cubicBezTo>
                <a:cubicBezTo>
                  <a:pt x="2038560" y="256304"/>
                  <a:pt x="2034627" y="260237"/>
                  <a:pt x="2029775" y="260237"/>
                </a:cubicBezTo>
                <a:cubicBezTo>
                  <a:pt x="2024923" y="260237"/>
                  <a:pt x="2020990" y="256304"/>
                  <a:pt x="2020990" y="251452"/>
                </a:cubicBezTo>
                <a:cubicBezTo>
                  <a:pt x="2020990" y="246601"/>
                  <a:pt x="2024923" y="242667"/>
                  <a:pt x="2029775" y="242667"/>
                </a:cubicBezTo>
                <a:close/>
                <a:moveTo>
                  <a:pt x="2001530" y="242667"/>
                </a:moveTo>
                <a:cubicBezTo>
                  <a:pt x="2006382" y="242667"/>
                  <a:pt x="2010315" y="246601"/>
                  <a:pt x="2010315" y="251452"/>
                </a:cubicBezTo>
                <a:cubicBezTo>
                  <a:pt x="2010315" y="256304"/>
                  <a:pt x="2006382" y="260237"/>
                  <a:pt x="2001530" y="260237"/>
                </a:cubicBezTo>
                <a:cubicBezTo>
                  <a:pt x="1996678" y="260237"/>
                  <a:pt x="1992745" y="256304"/>
                  <a:pt x="1992745" y="251452"/>
                </a:cubicBezTo>
                <a:cubicBezTo>
                  <a:pt x="1992745" y="246601"/>
                  <a:pt x="1996678" y="242667"/>
                  <a:pt x="2001530" y="242667"/>
                </a:cubicBezTo>
                <a:close/>
                <a:moveTo>
                  <a:pt x="1973284" y="242667"/>
                </a:moveTo>
                <a:cubicBezTo>
                  <a:pt x="1978136" y="242667"/>
                  <a:pt x="1982069" y="246601"/>
                  <a:pt x="1982069" y="251452"/>
                </a:cubicBezTo>
                <a:cubicBezTo>
                  <a:pt x="1982069" y="256304"/>
                  <a:pt x="1978136" y="260237"/>
                  <a:pt x="1973284" y="260237"/>
                </a:cubicBezTo>
                <a:cubicBezTo>
                  <a:pt x="1968432" y="260237"/>
                  <a:pt x="1964499" y="256304"/>
                  <a:pt x="1964499" y="251452"/>
                </a:cubicBezTo>
                <a:cubicBezTo>
                  <a:pt x="1964499" y="246601"/>
                  <a:pt x="1968432" y="242667"/>
                  <a:pt x="1973284" y="242667"/>
                </a:cubicBezTo>
                <a:close/>
                <a:moveTo>
                  <a:pt x="1945039" y="242667"/>
                </a:moveTo>
                <a:cubicBezTo>
                  <a:pt x="1949891" y="242667"/>
                  <a:pt x="1953824" y="246601"/>
                  <a:pt x="1953824" y="251452"/>
                </a:cubicBezTo>
                <a:cubicBezTo>
                  <a:pt x="1953824" y="256304"/>
                  <a:pt x="1949891" y="260237"/>
                  <a:pt x="1945039" y="260237"/>
                </a:cubicBezTo>
                <a:cubicBezTo>
                  <a:pt x="1940187" y="260237"/>
                  <a:pt x="1936254" y="256304"/>
                  <a:pt x="1936254" y="251452"/>
                </a:cubicBezTo>
                <a:cubicBezTo>
                  <a:pt x="1936254" y="246601"/>
                  <a:pt x="1940187" y="242667"/>
                  <a:pt x="1945039" y="242667"/>
                </a:cubicBezTo>
                <a:close/>
                <a:moveTo>
                  <a:pt x="1916793" y="242667"/>
                </a:moveTo>
                <a:cubicBezTo>
                  <a:pt x="1921645" y="242667"/>
                  <a:pt x="1925578" y="246601"/>
                  <a:pt x="1925578" y="251452"/>
                </a:cubicBezTo>
                <a:cubicBezTo>
                  <a:pt x="1925578" y="256304"/>
                  <a:pt x="1921645" y="260237"/>
                  <a:pt x="1916793" y="260237"/>
                </a:cubicBezTo>
                <a:cubicBezTo>
                  <a:pt x="1911941" y="260237"/>
                  <a:pt x="1908008" y="256304"/>
                  <a:pt x="1908008" y="251452"/>
                </a:cubicBezTo>
                <a:cubicBezTo>
                  <a:pt x="1908008" y="246601"/>
                  <a:pt x="1911941" y="242667"/>
                  <a:pt x="1916793" y="242667"/>
                </a:cubicBezTo>
                <a:close/>
                <a:moveTo>
                  <a:pt x="1888548" y="242667"/>
                </a:moveTo>
                <a:cubicBezTo>
                  <a:pt x="1893400" y="242667"/>
                  <a:pt x="1897333" y="246601"/>
                  <a:pt x="1897333" y="251452"/>
                </a:cubicBezTo>
                <a:cubicBezTo>
                  <a:pt x="1897333" y="256304"/>
                  <a:pt x="1893400" y="260237"/>
                  <a:pt x="1888548" y="260237"/>
                </a:cubicBezTo>
                <a:cubicBezTo>
                  <a:pt x="1883696" y="260237"/>
                  <a:pt x="1879763" y="256304"/>
                  <a:pt x="1879763" y="251452"/>
                </a:cubicBezTo>
                <a:cubicBezTo>
                  <a:pt x="1879763" y="246601"/>
                  <a:pt x="1883696" y="242667"/>
                  <a:pt x="1888548" y="242667"/>
                </a:cubicBezTo>
                <a:close/>
                <a:moveTo>
                  <a:pt x="1860302" y="242667"/>
                </a:moveTo>
                <a:cubicBezTo>
                  <a:pt x="1865154" y="242667"/>
                  <a:pt x="1869087" y="246601"/>
                  <a:pt x="1869087" y="251452"/>
                </a:cubicBezTo>
                <a:cubicBezTo>
                  <a:pt x="1869087" y="256304"/>
                  <a:pt x="1865154" y="260237"/>
                  <a:pt x="1860302" y="260237"/>
                </a:cubicBezTo>
                <a:cubicBezTo>
                  <a:pt x="1855450" y="260237"/>
                  <a:pt x="1851517" y="256304"/>
                  <a:pt x="1851517" y="251452"/>
                </a:cubicBezTo>
                <a:cubicBezTo>
                  <a:pt x="1851517" y="246601"/>
                  <a:pt x="1855450" y="242667"/>
                  <a:pt x="1860302" y="242667"/>
                </a:cubicBezTo>
                <a:close/>
                <a:moveTo>
                  <a:pt x="1832057" y="242667"/>
                </a:moveTo>
                <a:cubicBezTo>
                  <a:pt x="1836909" y="242667"/>
                  <a:pt x="1840842" y="246601"/>
                  <a:pt x="1840842" y="251452"/>
                </a:cubicBezTo>
                <a:cubicBezTo>
                  <a:pt x="1840842" y="256304"/>
                  <a:pt x="1836909" y="260237"/>
                  <a:pt x="1832057" y="260237"/>
                </a:cubicBezTo>
                <a:cubicBezTo>
                  <a:pt x="1827205" y="260237"/>
                  <a:pt x="1823272" y="256304"/>
                  <a:pt x="1823272" y="251452"/>
                </a:cubicBezTo>
                <a:cubicBezTo>
                  <a:pt x="1823272" y="246601"/>
                  <a:pt x="1827205" y="242667"/>
                  <a:pt x="1832057" y="242667"/>
                </a:cubicBezTo>
                <a:close/>
                <a:moveTo>
                  <a:pt x="1803811" y="242667"/>
                </a:moveTo>
                <a:cubicBezTo>
                  <a:pt x="1808663" y="242667"/>
                  <a:pt x="1812596" y="246601"/>
                  <a:pt x="1812596" y="251452"/>
                </a:cubicBezTo>
                <a:cubicBezTo>
                  <a:pt x="1812596" y="256304"/>
                  <a:pt x="1808663" y="260237"/>
                  <a:pt x="1803811" y="260237"/>
                </a:cubicBezTo>
                <a:cubicBezTo>
                  <a:pt x="1798959" y="260237"/>
                  <a:pt x="1795026" y="256304"/>
                  <a:pt x="1795026" y="251452"/>
                </a:cubicBezTo>
                <a:cubicBezTo>
                  <a:pt x="1795026" y="246601"/>
                  <a:pt x="1798959" y="242667"/>
                  <a:pt x="1803811" y="242667"/>
                </a:cubicBezTo>
                <a:close/>
                <a:moveTo>
                  <a:pt x="1775566" y="242667"/>
                </a:moveTo>
                <a:cubicBezTo>
                  <a:pt x="1780418" y="242667"/>
                  <a:pt x="1784351" y="246601"/>
                  <a:pt x="1784351" y="251452"/>
                </a:cubicBezTo>
                <a:cubicBezTo>
                  <a:pt x="1784351" y="256304"/>
                  <a:pt x="1780418" y="260237"/>
                  <a:pt x="1775566" y="260237"/>
                </a:cubicBezTo>
                <a:cubicBezTo>
                  <a:pt x="1770714" y="260237"/>
                  <a:pt x="1766781" y="256304"/>
                  <a:pt x="1766781" y="251452"/>
                </a:cubicBezTo>
                <a:cubicBezTo>
                  <a:pt x="1766781" y="246601"/>
                  <a:pt x="1770714" y="242667"/>
                  <a:pt x="1775566" y="242667"/>
                </a:cubicBezTo>
                <a:close/>
                <a:moveTo>
                  <a:pt x="1747321" y="242667"/>
                </a:moveTo>
                <a:cubicBezTo>
                  <a:pt x="1752172" y="242667"/>
                  <a:pt x="1756106" y="246601"/>
                  <a:pt x="1756106" y="251452"/>
                </a:cubicBezTo>
                <a:cubicBezTo>
                  <a:pt x="1756106" y="256304"/>
                  <a:pt x="1752172" y="260237"/>
                  <a:pt x="1747321" y="260237"/>
                </a:cubicBezTo>
                <a:cubicBezTo>
                  <a:pt x="1742468" y="260237"/>
                  <a:pt x="1738535" y="256304"/>
                  <a:pt x="1738535" y="251452"/>
                </a:cubicBezTo>
                <a:cubicBezTo>
                  <a:pt x="1738535" y="246601"/>
                  <a:pt x="1742468" y="242667"/>
                  <a:pt x="1747321" y="242667"/>
                </a:cubicBezTo>
                <a:close/>
                <a:moveTo>
                  <a:pt x="1719075" y="242667"/>
                </a:moveTo>
                <a:cubicBezTo>
                  <a:pt x="1723927" y="242667"/>
                  <a:pt x="1727860" y="246601"/>
                  <a:pt x="1727860" y="251452"/>
                </a:cubicBezTo>
                <a:cubicBezTo>
                  <a:pt x="1727860" y="256304"/>
                  <a:pt x="1723927" y="260237"/>
                  <a:pt x="1719075" y="260237"/>
                </a:cubicBezTo>
                <a:cubicBezTo>
                  <a:pt x="1714223" y="260237"/>
                  <a:pt x="1710290" y="256304"/>
                  <a:pt x="1710290" y="251452"/>
                </a:cubicBezTo>
                <a:cubicBezTo>
                  <a:pt x="1710290" y="246601"/>
                  <a:pt x="1714223" y="242667"/>
                  <a:pt x="1719075" y="242667"/>
                </a:cubicBezTo>
                <a:close/>
                <a:moveTo>
                  <a:pt x="1690830" y="242667"/>
                </a:moveTo>
                <a:cubicBezTo>
                  <a:pt x="1695682" y="242667"/>
                  <a:pt x="1699615" y="246601"/>
                  <a:pt x="1699615" y="251452"/>
                </a:cubicBezTo>
                <a:cubicBezTo>
                  <a:pt x="1699615" y="256304"/>
                  <a:pt x="1695682" y="260237"/>
                  <a:pt x="1690830" y="260237"/>
                </a:cubicBezTo>
                <a:cubicBezTo>
                  <a:pt x="1685978" y="260237"/>
                  <a:pt x="1682045" y="256304"/>
                  <a:pt x="1682045" y="251452"/>
                </a:cubicBezTo>
                <a:cubicBezTo>
                  <a:pt x="1682045" y="246601"/>
                  <a:pt x="1685978" y="242667"/>
                  <a:pt x="1690830" y="242667"/>
                </a:cubicBezTo>
                <a:close/>
                <a:moveTo>
                  <a:pt x="1662585" y="242667"/>
                </a:moveTo>
                <a:cubicBezTo>
                  <a:pt x="1667437" y="242667"/>
                  <a:pt x="1671370" y="246601"/>
                  <a:pt x="1671370" y="251452"/>
                </a:cubicBezTo>
                <a:cubicBezTo>
                  <a:pt x="1671370" y="256304"/>
                  <a:pt x="1667437" y="260237"/>
                  <a:pt x="1662585" y="260237"/>
                </a:cubicBezTo>
                <a:cubicBezTo>
                  <a:pt x="1657733" y="260237"/>
                  <a:pt x="1653799" y="256304"/>
                  <a:pt x="1653799" y="251452"/>
                </a:cubicBezTo>
                <a:cubicBezTo>
                  <a:pt x="1653799" y="246601"/>
                  <a:pt x="1657733" y="242667"/>
                  <a:pt x="1662585" y="242667"/>
                </a:cubicBezTo>
                <a:close/>
                <a:moveTo>
                  <a:pt x="1634339" y="242667"/>
                </a:moveTo>
                <a:cubicBezTo>
                  <a:pt x="1639191" y="242667"/>
                  <a:pt x="1643124" y="246601"/>
                  <a:pt x="1643124" y="251452"/>
                </a:cubicBezTo>
                <a:cubicBezTo>
                  <a:pt x="1643124" y="256304"/>
                  <a:pt x="1639191" y="260237"/>
                  <a:pt x="1634339" y="260237"/>
                </a:cubicBezTo>
                <a:cubicBezTo>
                  <a:pt x="1629487" y="260237"/>
                  <a:pt x="1625554" y="256304"/>
                  <a:pt x="1625554" y="251452"/>
                </a:cubicBezTo>
                <a:cubicBezTo>
                  <a:pt x="1625554" y="246601"/>
                  <a:pt x="1629487" y="242667"/>
                  <a:pt x="1634339" y="242667"/>
                </a:cubicBezTo>
                <a:close/>
                <a:moveTo>
                  <a:pt x="1606137" y="242667"/>
                </a:moveTo>
                <a:cubicBezTo>
                  <a:pt x="1610988" y="242667"/>
                  <a:pt x="1614922" y="246600"/>
                  <a:pt x="1614922" y="251452"/>
                </a:cubicBezTo>
                <a:cubicBezTo>
                  <a:pt x="1614922" y="256304"/>
                  <a:pt x="1610988" y="260237"/>
                  <a:pt x="1606137" y="260237"/>
                </a:cubicBezTo>
                <a:cubicBezTo>
                  <a:pt x="1601285" y="260237"/>
                  <a:pt x="1597351" y="256304"/>
                  <a:pt x="1597351" y="251452"/>
                </a:cubicBezTo>
                <a:cubicBezTo>
                  <a:pt x="1597351" y="246600"/>
                  <a:pt x="1601285" y="242667"/>
                  <a:pt x="1606137" y="242667"/>
                </a:cubicBezTo>
                <a:close/>
                <a:moveTo>
                  <a:pt x="1577875" y="242667"/>
                </a:moveTo>
                <a:cubicBezTo>
                  <a:pt x="1582727" y="242667"/>
                  <a:pt x="1586661" y="246600"/>
                  <a:pt x="1586661" y="251452"/>
                </a:cubicBezTo>
                <a:cubicBezTo>
                  <a:pt x="1586661" y="256304"/>
                  <a:pt x="1582727" y="260237"/>
                  <a:pt x="1577875" y="260237"/>
                </a:cubicBezTo>
                <a:cubicBezTo>
                  <a:pt x="1573024" y="260237"/>
                  <a:pt x="1569090" y="256304"/>
                  <a:pt x="1569090" y="251452"/>
                </a:cubicBezTo>
                <a:cubicBezTo>
                  <a:pt x="1569090" y="246600"/>
                  <a:pt x="1573024" y="242667"/>
                  <a:pt x="1577875" y="242667"/>
                </a:cubicBezTo>
                <a:close/>
                <a:moveTo>
                  <a:pt x="1549637" y="242667"/>
                </a:moveTo>
                <a:cubicBezTo>
                  <a:pt x="1554489" y="242667"/>
                  <a:pt x="1558422" y="246600"/>
                  <a:pt x="1558422" y="251452"/>
                </a:cubicBezTo>
                <a:cubicBezTo>
                  <a:pt x="1558422" y="256304"/>
                  <a:pt x="1554489" y="260237"/>
                  <a:pt x="1549637" y="260237"/>
                </a:cubicBezTo>
                <a:cubicBezTo>
                  <a:pt x="1544786" y="260237"/>
                  <a:pt x="1540852" y="256304"/>
                  <a:pt x="1540852" y="251452"/>
                </a:cubicBezTo>
                <a:cubicBezTo>
                  <a:pt x="1540852" y="246600"/>
                  <a:pt x="1544786" y="242667"/>
                  <a:pt x="1549637" y="242667"/>
                </a:cubicBezTo>
                <a:close/>
                <a:moveTo>
                  <a:pt x="1521393" y="242667"/>
                </a:moveTo>
                <a:cubicBezTo>
                  <a:pt x="1526244" y="242667"/>
                  <a:pt x="1530178" y="246600"/>
                  <a:pt x="1530178" y="251452"/>
                </a:cubicBezTo>
                <a:cubicBezTo>
                  <a:pt x="1530178" y="256304"/>
                  <a:pt x="1526244" y="260237"/>
                  <a:pt x="1521393" y="260237"/>
                </a:cubicBezTo>
                <a:cubicBezTo>
                  <a:pt x="1516541" y="260237"/>
                  <a:pt x="1512608" y="256304"/>
                  <a:pt x="1512608" y="251452"/>
                </a:cubicBezTo>
                <a:cubicBezTo>
                  <a:pt x="1512608" y="246600"/>
                  <a:pt x="1516541" y="242667"/>
                  <a:pt x="1521393" y="242667"/>
                </a:cubicBezTo>
                <a:close/>
                <a:moveTo>
                  <a:pt x="1493147" y="242667"/>
                </a:moveTo>
                <a:cubicBezTo>
                  <a:pt x="1497998" y="242667"/>
                  <a:pt x="1501932" y="246600"/>
                  <a:pt x="1501932" y="251452"/>
                </a:cubicBezTo>
                <a:cubicBezTo>
                  <a:pt x="1501932" y="256304"/>
                  <a:pt x="1497998" y="260237"/>
                  <a:pt x="1493147" y="260237"/>
                </a:cubicBezTo>
                <a:cubicBezTo>
                  <a:pt x="1488295" y="260237"/>
                  <a:pt x="1484361" y="256304"/>
                  <a:pt x="1484361" y="251452"/>
                </a:cubicBezTo>
                <a:cubicBezTo>
                  <a:pt x="1484361" y="246600"/>
                  <a:pt x="1488295" y="242667"/>
                  <a:pt x="1493147" y="242667"/>
                </a:cubicBezTo>
                <a:close/>
                <a:moveTo>
                  <a:pt x="1464902" y="242667"/>
                </a:moveTo>
                <a:cubicBezTo>
                  <a:pt x="1469754" y="242667"/>
                  <a:pt x="1473687" y="246600"/>
                  <a:pt x="1473687" y="251452"/>
                </a:cubicBezTo>
                <a:cubicBezTo>
                  <a:pt x="1473687" y="256304"/>
                  <a:pt x="1469754" y="260237"/>
                  <a:pt x="1464902" y="260237"/>
                </a:cubicBezTo>
                <a:cubicBezTo>
                  <a:pt x="1460050" y="260237"/>
                  <a:pt x="1456117" y="256304"/>
                  <a:pt x="1456117" y="251452"/>
                </a:cubicBezTo>
                <a:cubicBezTo>
                  <a:pt x="1456117" y="246600"/>
                  <a:pt x="1460050" y="242667"/>
                  <a:pt x="1464902" y="242667"/>
                </a:cubicBezTo>
                <a:close/>
                <a:moveTo>
                  <a:pt x="1436655" y="242667"/>
                </a:moveTo>
                <a:cubicBezTo>
                  <a:pt x="1441507" y="242667"/>
                  <a:pt x="1445441" y="246600"/>
                  <a:pt x="1445441" y="251452"/>
                </a:cubicBezTo>
                <a:cubicBezTo>
                  <a:pt x="1445441" y="256304"/>
                  <a:pt x="1441507" y="260237"/>
                  <a:pt x="1436655" y="260237"/>
                </a:cubicBezTo>
                <a:cubicBezTo>
                  <a:pt x="1431804" y="260237"/>
                  <a:pt x="1427870" y="256304"/>
                  <a:pt x="1427870" y="251452"/>
                </a:cubicBezTo>
                <a:cubicBezTo>
                  <a:pt x="1427870" y="246600"/>
                  <a:pt x="1431804" y="242667"/>
                  <a:pt x="1436655" y="242667"/>
                </a:cubicBezTo>
                <a:close/>
                <a:moveTo>
                  <a:pt x="1408411" y="242667"/>
                </a:moveTo>
                <a:cubicBezTo>
                  <a:pt x="1413263" y="242667"/>
                  <a:pt x="1417196" y="246600"/>
                  <a:pt x="1417196" y="251452"/>
                </a:cubicBezTo>
                <a:cubicBezTo>
                  <a:pt x="1417196" y="256304"/>
                  <a:pt x="1413263" y="260237"/>
                  <a:pt x="1408411" y="260237"/>
                </a:cubicBezTo>
                <a:cubicBezTo>
                  <a:pt x="1403559" y="260237"/>
                  <a:pt x="1399626" y="256304"/>
                  <a:pt x="1399626" y="251452"/>
                </a:cubicBezTo>
                <a:cubicBezTo>
                  <a:pt x="1399626" y="246600"/>
                  <a:pt x="1403559" y="242667"/>
                  <a:pt x="1408411" y="242667"/>
                </a:cubicBezTo>
                <a:close/>
                <a:moveTo>
                  <a:pt x="1380165" y="242667"/>
                </a:moveTo>
                <a:cubicBezTo>
                  <a:pt x="1385016" y="242667"/>
                  <a:pt x="1388950" y="246600"/>
                  <a:pt x="1388950" y="251452"/>
                </a:cubicBezTo>
                <a:cubicBezTo>
                  <a:pt x="1388950" y="256304"/>
                  <a:pt x="1385016" y="260237"/>
                  <a:pt x="1380165" y="260237"/>
                </a:cubicBezTo>
                <a:cubicBezTo>
                  <a:pt x="1375313" y="260237"/>
                  <a:pt x="1371379" y="256304"/>
                  <a:pt x="1371379" y="251452"/>
                </a:cubicBezTo>
                <a:cubicBezTo>
                  <a:pt x="1371379" y="246600"/>
                  <a:pt x="1375313" y="242667"/>
                  <a:pt x="1380165" y="242667"/>
                </a:cubicBezTo>
                <a:close/>
                <a:moveTo>
                  <a:pt x="1351920" y="242667"/>
                </a:moveTo>
                <a:cubicBezTo>
                  <a:pt x="1356772" y="242667"/>
                  <a:pt x="1360705" y="246600"/>
                  <a:pt x="1360705" y="251452"/>
                </a:cubicBezTo>
                <a:cubicBezTo>
                  <a:pt x="1360705" y="256304"/>
                  <a:pt x="1356772" y="260237"/>
                  <a:pt x="1351920" y="260237"/>
                </a:cubicBezTo>
                <a:cubicBezTo>
                  <a:pt x="1347068" y="260237"/>
                  <a:pt x="1343135" y="256304"/>
                  <a:pt x="1343135" y="251452"/>
                </a:cubicBezTo>
                <a:cubicBezTo>
                  <a:pt x="1343135" y="246600"/>
                  <a:pt x="1347068" y="242667"/>
                  <a:pt x="1351920" y="242667"/>
                </a:cubicBezTo>
                <a:close/>
                <a:moveTo>
                  <a:pt x="1323674" y="242667"/>
                </a:moveTo>
                <a:cubicBezTo>
                  <a:pt x="1328525" y="242667"/>
                  <a:pt x="1332459" y="246600"/>
                  <a:pt x="1332459" y="251452"/>
                </a:cubicBezTo>
                <a:cubicBezTo>
                  <a:pt x="1332459" y="256304"/>
                  <a:pt x="1328525" y="260237"/>
                  <a:pt x="1323674" y="260237"/>
                </a:cubicBezTo>
                <a:cubicBezTo>
                  <a:pt x="1318822" y="260237"/>
                  <a:pt x="1314888" y="256304"/>
                  <a:pt x="1314888" y="251452"/>
                </a:cubicBezTo>
                <a:cubicBezTo>
                  <a:pt x="1314888" y="246600"/>
                  <a:pt x="1318822" y="242667"/>
                  <a:pt x="1323674" y="242667"/>
                </a:cubicBezTo>
                <a:close/>
                <a:moveTo>
                  <a:pt x="1295429" y="242667"/>
                </a:moveTo>
                <a:cubicBezTo>
                  <a:pt x="1300281" y="242667"/>
                  <a:pt x="1304214" y="246600"/>
                  <a:pt x="1304214" y="251452"/>
                </a:cubicBezTo>
                <a:cubicBezTo>
                  <a:pt x="1304214" y="256304"/>
                  <a:pt x="1300281" y="260237"/>
                  <a:pt x="1295429" y="260237"/>
                </a:cubicBezTo>
                <a:cubicBezTo>
                  <a:pt x="1290577" y="260237"/>
                  <a:pt x="1286644" y="256304"/>
                  <a:pt x="1286644" y="251452"/>
                </a:cubicBezTo>
                <a:cubicBezTo>
                  <a:pt x="1286644" y="246600"/>
                  <a:pt x="1290577" y="242667"/>
                  <a:pt x="1295429" y="242667"/>
                </a:cubicBezTo>
                <a:close/>
                <a:moveTo>
                  <a:pt x="1267183" y="242667"/>
                </a:moveTo>
                <a:cubicBezTo>
                  <a:pt x="1272034" y="242667"/>
                  <a:pt x="1275968" y="246600"/>
                  <a:pt x="1275968" y="251452"/>
                </a:cubicBezTo>
                <a:cubicBezTo>
                  <a:pt x="1275968" y="256304"/>
                  <a:pt x="1272034" y="260237"/>
                  <a:pt x="1267183" y="260237"/>
                </a:cubicBezTo>
                <a:cubicBezTo>
                  <a:pt x="1262331" y="260237"/>
                  <a:pt x="1258398" y="256304"/>
                  <a:pt x="1258398" y="251452"/>
                </a:cubicBezTo>
                <a:cubicBezTo>
                  <a:pt x="1258398" y="246600"/>
                  <a:pt x="1262331" y="242667"/>
                  <a:pt x="1267183" y="242667"/>
                </a:cubicBezTo>
                <a:close/>
                <a:moveTo>
                  <a:pt x="1238938" y="242667"/>
                </a:moveTo>
                <a:cubicBezTo>
                  <a:pt x="1243790" y="242667"/>
                  <a:pt x="1247723" y="246600"/>
                  <a:pt x="1247723" y="251452"/>
                </a:cubicBezTo>
                <a:cubicBezTo>
                  <a:pt x="1247723" y="256304"/>
                  <a:pt x="1243790" y="260237"/>
                  <a:pt x="1238938" y="260237"/>
                </a:cubicBezTo>
                <a:cubicBezTo>
                  <a:pt x="1234086" y="260237"/>
                  <a:pt x="1230153" y="256304"/>
                  <a:pt x="1230153" y="251452"/>
                </a:cubicBezTo>
                <a:cubicBezTo>
                  <a:pt x="1230153" y="246600"/>
                  <a:pt x="1234086" y="242667"/>
                  <a:pt x="1238938" y="242667"/>
                </a:cubicBezTo>
                <a:close/>
                <a:moveTo>
                  <a:pt x="1210692" y="242667"/>
                </a:moveTo>
                <a:cubicBezTo>
                  <a:pt x="1215543" y="242667"/>
                  <a:pt x="1219477" y="246600"/>
                  <a:pt x="1219477" y="251452"/>
                </a:cubicBezTo>
                <a:cubicBezTo>
                  <a:pt x="1219477" y="256304"/>
                  <a:pt x="1215543" y="260237"/>
                  <a:pt x="1210692" y="260237"/>
                </a:cubicBezTo>
                <a:cubicBezTo>
                  <a:pt x="1205840" y="260237"/>
                  <a:pt x="1201906" y="256304"/>
                  <a:pt x="1201906" y="251452"/>
                </a:cubicBezTo>
                <a:cubicBezTo>
                  <a:pt x="1201906" y="246600"/>
                  <a:pt x="1205840" y="242667"/>
                  <a:pt x="1210692" y="242667"/>
                </a:cubicBezTo>
                <a:close/>
                <a:moveTo>
                  <a:pt x="1182447" y="242667"/>
                </a:moveTo>
                <a:cubicBezTo>
                  <a:pt x="1187299" y="242667"/>
                  <a:pt x="1191232" y="246600"/>
                  <a:pt x="1191232" y="251452"/>
                </a:cubicBezTo>
                <a:cubicBezTo>
                  <a:pt x="1191232" y="256304"/>
                  <a:pt x="1187299" y="260237"/>
                  <a:pt x="1182447" y="260237"/>
                </a:cubicBezTo>
                <a:cubicBezTo>
                  <a:pt x="1177595" y="260237"/>
                  <a:pt x="1173662" y="256304"/>
                  <a:pt x="1173662" y="251452"/>
                </a:cubicBezTo>
                <a:cubicBezTo>
                  <a:pt x="1173662" y="246600"/>
                  <a:pt x="1177595" y="242667"/>
                  <a:pt x="1182447" y="242667"/>
                </a:cubicBezTo>
                <a:close/>
                <a:moveTo>
                  <a:pt x="1154201" y="242667"/>
                </a:moveTo>
                <a:cubicBezTo>
                  <a:pt x="1159053" y="242667"/>
                  <a:pt x="1162986" y="246600"/>
                  <a:pt x="1162986" y="251452"/>
                </a:cubicBezTo>
                <a:cubicBezTo>
                  <a:pt x="1162986" y="256304"/>
                  <a:pt x="1159053" y="260237"/>
                  <a:pt x="1154201" y="260237"/>
                </a:cubicBezTo>
                <a:cubicBezTo>
                  <a:pt x="1149349" y="260237"/>
                  <a:pt x="1145415" y="256304"/>
                  <a:pt x="1145415" y="251452"/>
                </a:cubicBezTo>
                <a:cubicBezTo>
                  <a:pt x="1145415" y="246600"/>
                  <a:pt x="1149349" y="242667"/>
                  <a:pt x="1154201" y="242667"/>
                </a:cubicBezTo>
                <a:close/>
                <a:moveTo>
                  <a:pt x="1125956" y="242667"/>
                </a:moveTo>
                <a:cubicBezTo>
                  <a:pt x="1130808" y="242667"/>
                  <a:pt x="1134741" y="246600"/>
                  <a:pt x="1134741" y="251452"/>
                </a:cubicBezTo>
                <a:cubicBezTo>
                  <a:pt x="1134741" y="256304"/>
                  <a:pt x="1130808" y="260237"/>
                  <a:pt x="1125956" y="260237"/>
                </a:cubicBezTo>
                <a:cubicBezTo>
                  <a:pt x="1121104" y="260237"/>
                  <a:pt x="1117171" y="256304"/>
                  <a:pt x="1117171" y="251452"/>
                </a:cubicBezTo>
                <a:cubicBezTo>
                  <a:pt x="1117171" y="246600"/>
                  <a:pt x="1121104" y="242667"/>
                  <a:pt x="1125956" y="242667"/>
                </a:cubicBezTo>
                <a:close/>
                <a:moveTo>
                  <a:pt x="1097710" y="242667"/>
                </a:moveTo>
                <a:cubicBezTo>
                  <a:pt x="1102562" y="242667"/>
                  <a:pt x="1106495" y="246600"/>
                  <a:pt x="1106495" y="251452"/>
                </a:cubicBezTo>
                <a:cubicBezTo>
                  <a:pt x="1106495" y="256304"/>
                  <a:pt x="1102562" y="260237"/>
                  <a:pt x="1097710" y="260237"/>
                </a:cubicBezTo>
                <a:cubicBezTo>
                  <a:pt x="1092858" y="260237"/>
                  <a:pt x="1088925" y="256304"/>
                  <a:pt x="1088925" y="251452"/>
                </a:cubicBezTo>
                <a:cubicBezTo>
                  <a:pt x="1088925" y="246600"/>
                  <a:pt x="1092858" y="242667"/>
                  <a:pt x="1097710" y="242667"/>
                </a:cubicBezTo>
                <a:close/>
                <a:moveTo>
                  <a:pt x="1069465" y="242667"/>
                </a:moveTo>
                <a:cubicBezTo>
                  <a:pt x="1074317" y="242667"/>
                  <a:pt x="1078250" y="246600"/>
                  <a:pt x="1078250" y="251452"/>
                </a:cubicBezTo>
                <a:cubicBezTo>
                  <a:pt x="1078250" y="256304"/>
                  <a:pt x="1074317" y="260237"/>
                  <a:pt x="1069465" y="260237"/>
                </a:cubicBezTo>
                <a:cubicBezTo>
                  <a:pt x="1064613" y="260237"/>
                  <a:pt x="1060680" y="256304"/>
                  <a:pt x="1060680" y="251452"/>
                </a:cubicBezTo>
                <a:cubicBezTo>
                  <a:pt x="1060680" y="246600"/>
                  <a:pt x="1064613" y="242667"/>
                  <a:pt x="1069465" y="242667"/>
                </a:cubicBezTo>
                <a:close/>
                <a:moveTo>
                  <a:pt x="1041219" y="242667"/>
                </a:moveTo>
                <a:cubicBezTo>
                  <a:pt x="1046071" y="242667"/>
                  <a:pt x="1050004" y="246600"/>
                  <a:pt x="1050004" y="251452"/>
                </a:cubicBezTo>
                <a:cubicBezTo>
                  <a:pt x="1050004" y="256304"/>
                  <a:pt x="1046071" y="260237"/>
                  <a:pt x="1041219" y="260237"/>
                </a:cubicBezTo>
                <a:cubicBezTo>
                  <a:pt x="1036367" y="260237"/>
                  <a:pt x="1032434" y="256304"/>
                  <a:pt x="1032434" y="251452"/>
                </a:cubicBezTo>
                <a:cubicBezTo>
                  <a:pt x="1032434" y="246600"/>
                  <a:pt x="1036367" y="242667"/>
                  <a:pt x="1041219" y="242667"/>
                </a:cubicBezTo>
                <a:close/>
                <a:moveTo>
                  <a:pt x="1012974" y="242667"/>
                </a:moveTo>
                <a:cubicBezTo>
                  <a:pt x="1017826" y="242667"/>
                  <a:pt x="1021759" y="246600"/>
                  <a:pt x="1021759" y="251452"/>
                </a:cubicBezTo>
                <a:cubicBezTo>
                  <a:pt x="1021759" y="256304"/>
                  <a:pt x="1017826" y="260237"/>
                  <a:pt x="1012974" y="260237"/>
                </a:cubicBezTo>
                <a:cubicBezTo>
                  <a:pt x="1008122" y="260237"/>
                  <a:pt x="1004189" y="256304"/>
                  <a:pt x="1004189" y="251452"/>
                </a:cubicBezTo>
                <a:cubicBezTo>
                  <a:pt x="1004189" y="246600"/>
                  <a:pt x="1008122" y="242667"/>
                  <a:pt x="1012974" y="242667"/>
                </a:cubicBezTo>
                <a:close/>
                <a:moveTo>
                  <a:pt x="984728" y="242667"/>
                </a:moveTo>
                <a:cubicBezTo>
                  <a:pt x="989580" y="242667"/>
                  <a:pt x="993513" y="246600"/>
                  <a:pt x="993513" y="251452"/>
                </a:cubicBezTo>
                <a:cubicBezTo>
                  <a:pt x="993513" y="256304"/>
                  <a:pt x="989580" y="260237"/>
                  <a:pt x="984728" y="260237"/>
                </a:cubicBezTo>
                <a:cubicBezTo>
                  <a:pt x="979876" y="260237"/>
                  <a:pt x="975943" y="256304"/>
                  <a:pt x="975943" y="251452"/>
                </a:cubicBezTo>
                <a:cubicBezTo>
                  <a:pt x="975943" y="246600"/>
                  <a:pt x="979876" y="242667"/>
                  <a:pt x="984728" y="242667"/>
                </a:cubicBezTo>
                <a:close/>
                <a:moveTo>
                  <a:pt x="956483" y="242667"/>
                </a:moveTo>
                <a:cubicBezTo>
                  <a:pt x="961335" y="242667"/>
                  <a:pt x="965268" y="246600"/>
                  <a:pt x="965268" y="251452"/>
                </a:cubicBezTo>
                <a:cubicBezTo>
                  <a:pt x="965268" y="256304"/>
                  <a:pt x="961335" y="260237"/>
                  <a:pt x="956483" y="260237"/>
                </a:cubicBezTo>
                <a:cubicBezTo>
                  <a:pt x="951631" y="260237"/>
                  <a:pt x="947698" y="256304"/>
                  <a:pt x="947698" y="251452"/>
                </a:cubicBezTo>
                <a:cubicBezTo>
                  <a:pt x="947698" y="246600"/>
                  <a:pt x="951631" y="242667"/>
                  <a:pt x="956483" y="242667"/>
                </a:cubicBezTo>
                <a:close/>
                <a:moveTo>
                  <a:pt x="928237" y="242667"/>
                </a:moveTo>
                <a:cubicBezTo>
                  <a:pt x="933088" y="242667"/>
                  <a:pt x="937022" y="246600"/>
                  <a:pt x="937022" y="251452"/>
                </a:cubicBezTo>
                <a:cubicBezTo>
                  <a:pt x="937022" y="256304"/>
                  <a:pt x="933088" y="260237"/>
                  <a:pt x="928237" y="260237"/>
                </a:cubicBezTo>
                <a:cubicBezTo>
                  <a:pt x="923385" y="260237"/>
                  <a:pt x="919452" y="256304"/>
                  <a:pt x="919452" y="251452"/>
                </a:cubicBezTo>
                <a:cubicBezTo>
                  <a:pt x="919452" y="246600"/>
                  <a:pt x="923385" y="242667"/>
                  <a:pt x="928237" y="242667"/>
                </a:cubicBezTo>
                <a:close/>
                <a:moveTo>
                  <a:pt x="899992" y="242667"/>
                </a:moveTo>
                <a:cubicBezTo>
                  <a:pt x="904844" y="242667"/>
                  <a:pt x="908777" y="246600"/>
                  <a:pt x="908777" y="251452"/>
                </a:cubicBezTo>
                <a:cubicBezTo>
                  <a:pt x="908777" y="256304"/>
                  <a:pt x="904844" y="260237"/>
                  <a:pt x="899992" y="260237"/>
                </a:cubicBezTo>
                <a:cubicBezTo>
                  <a:pt x="895140" y="260237"/>
                  <a:pt x="891207" y="256304"/>
                  <a:pt x="891207" y="251452"/>
                </a:cubicBezTo>
                <a:cubicBezTo>
                  <a:pt x="891207" y="246600"/>
                  <a:pt x="895140" y="242667"/>
                  <a:pt x="899992" y="242667"/>
                </a:cubicBezTo>
                <a:close/>
                <a:moveTo>
                  <a:pt x="871746" y="242667"/>
                </a:moveTo>
                <a:cubicBezTo>
                  <a:pt x="876598" y="242667"/>
                  <a:pt x="880531" y="246600"/>
                  <a:pt x="880531" y="251452"/>
                </a:cubicBezTo>
                <a:cubicBezTo>
                  <a:pt x="880531" y="256304"/>
                  <a:pt x="876598" y="260237"/>
                  <a:pt x="871746" y="260237"/>
                </a:cubicBezTo>
                <a:cubicBezTo>
                  <a:pt x="866894" y="260237"/>
                  <a:pt x="862961" y="256304"/>
                  <a:pt x="862961" y="251452"/>
                </a:cubicBezTo>
                <a:cubicBezTo>
                  <a:pt x="862961" y="246600"/>
                  <a:pt x="866894" y="242667"/>
                  <a:pt x="871746" y="242667"/>
                </a:cubicBezTo>
                <a:close/>
                <a:moveTo>
                  <a:pt x="843501" y="242667"/>
                </a:moveTo>
                <a:cubicBezTo>
                  <a:pt x="848353" y="242667"/>
                  <a:pt x="852286" y="246600"/>
                  <a:pt x="852286" y="251452"/>
                </a:cubicBezTo>
                <a:cubicBezTo>
                  <a:pt x="852286" y="256304"/>
                  <a:pt x="848353" y="260237"/>
                  <a:pt x="843501" y="260237"/>
                </a:cubicBezTo>
                <a:cubicBezTo>
                  <a:pt x="838649" y="260237"/>
                  <a:pt x="834716" y="256304"/>
                  <a:pt x="834716" y="251452"/>
                </a:cubicBezTo>
                <a:cubicBezTo>
                  <a:pt x="834716" y="246600"/>
                  <a:pt x="838649" y="242667"/>
                  <a:pt x="843501" y="242667"/>
                </a:cubicBezTo>
                <a:close/>
                <a:moveTo>
                  <a:pt x="815255" y="242667"/>
                </a:moveTo>
                <a:cubicBezTo>
                  <a:pt x="820106" y="242667"/>
                  <a:pt x="824040" y="246600"/>
                  <a:pt x="824040" y="251452"/>
                </a:cubicBezTo>
                <a:cubicBezTo>
                  <a:pt x="824040" y="256304"/>
                  <a:pt x="820106" y="260237"/>
                  <a:pt x="815255" y="260237"/>
                </a:cubicBezTo>
                <a:cubicBezTo>
                  <a:pt x="810403" y="260237"/>
                  <a:pt x="806470" y="256304"/>
                  <a:pt x="806470" y="251452"/>
                </a:cubicBezTo>
                <a:cubicBezTo>
                  <a:pt x="806470" y="246600"/>
                  <a:pt x="810403" y="242667"/>
                  <a:pt x="815255" y="242667"/>
                </a:cubicBezTo>
                <a:close/>
                <a:moveTo>
                  <a:pt x="787010" y="242667"/>
                </a:moveTo>
                <a:cubicBezTo>
                  <a:pt x="791862" y="242667"/>
                  <a:pt x="795795" y="246600"/>
                  <a:pt x="795795" y="251452"/>
                </a:cubicBezTo>
                <a:cubicBezTo>
                  <a:pt x="795795" y="256304"/>
                  <a:pt x="791862" y="260237"/>
                  <a:pt x="787010" y="260237"/>
                </a:cubicBezTo>
                <a:cubicBezTo>
                  <a:pt x="782158" y="260237"/>
                  <a:pt x="778225" y="256304"/>
                  <a:pt x="778225" y="251452"/>
                </a:cubicBezTo>
                <a:cubicBezTo>
                  <a:pt x="778225" y="246600"/>
                  <a:pt x="782158" y="242667"/>
                  <a:pt x="787010" y="242667"/>
                </a:cubicBezTo>
                <a:close/>
                <a:moveTo>
                  <a:pt x="758764" y="242667"/>
                </a:moveTo>
                <a:cubicBezTo>
                  <a:pt x="763616" y="242667"/>
                  <a:pt x="767549" y="246600"/>
                  <a:pt x="767549" y="251452"/>
                </a:cubicBezTo>
                <a:cubicBezTo>
                  <a:pt x="767549" y="256304"/>
                  <a:pt x="763616" y="260237"/>
                  <a:pt x="758764" y="260237"/>
                </a:cubicBezTo>
                <a:cubicBezTo>
                  <a:pt x="753912" y="260237"/>
                  <a:pt x="749979" y="256304"/>
                  <a:pt x="749979" y="251452"/>
                </a:cubicBezTo>
                <a:cubicBezTo>
                  <a:pt x="749979" y="246600"/>
                  <a:pt x="753912" y="242667"/>
                  <a:pt x="758764" y="242667"/>
                </a:cubicBezTo>
                <a:close/>
                <a:moveTo>
                  <a:pt x="730517" y="242667"/>
                </a:moveTo>
                <a:cubicBezTo>
                  <a:pt x="735369" y="242667"/>
                  <a:pt x="739303" y="246600"/>
                  <a:pt x="739303" y="251452"/>
                </a:cubicBezTo>
                <a:cubicBezTo>
                  <a:pt x="739303" y="256304"/>
                  <a:pt x="735369" y="260237"/>
                  <a:pt x="730517" y="260237"/>
                </a:cubicBezTo>
                <a:cubicBezTo>
                  <a:pt x="725666" y="260237"/>
                  <a:pt x="721732" y="256304"/>
                  <a:pt x="721732" y="251452"/>
                </a:cubicBezTo>
                <a:cubicBezTo>
                  <a:pt x="721732" y="246600"/>
                  <a:pt x="725666" y="242667"/>
                  <a:pt x="730517" y="242667"/>
                </a:cubicBezTo>
                <a:close/>
                <a:moveTo>
                  <a:pt x="702273" y="242667"/>
                </a:moveTo>
                <a:cubicBezTo>
                  <a:pt x="707125" y="242667"/>
                  <a:pt x="711058" y="246600"/>
                  <a:pt x="711058" y="251452"/>
                </a:cubicBezTo>
                <a:cubicBezTo>
                  <a:pt x="711058" y="256304"/>
                  <a:pt x="707125" y="260237"/>
                  <a:pt x="702273" y="260237"/>
                </a:cubicBezTo>
                <a:cubicBezTo>
                  <a:pt x="697421" y="260237"/>
                  <a:pt x="693488" y="256304"/>
                  <a:pt x="693488" y="251452"/>
                </a:cubicBezTo>
                <a:cubicBezTo>
                  <a:pt x="693488" y="246600"/>
                  <a:pt x="697421" y="242667"/>
                  <a:pt x="702273" y="242667"/>
                </a:cubicBezTo>
                <a:close/>
                <a:moveTo>
                  <a:pt x="674027" y="242667"/>
                </a:moveTo>
                <a:cubicBezTo>
                  <a:pt x="678879" y="242667"/>
                  <a:pt x="682812" y="246600"/>
                  <a:pt x="682812" y="251452"/>
                </a:cubicBezTo>
                <a:cubicBezTo>
                  <a:pt x="682812" y="256304"/>
                  <a:pt x="678879" y="260237"/>
                  <a:pt x="674027" y="260237"/>
                </a:cubicBezTo>
                <a:cubicBezTo>
                  <a:pt x="669175" y="260237"/>
                  <a:pt x="665241" y="256304"/>
                  <a:pt x="665241" y="251452"/>
                </a:cubicBezTo>
                <a:cubicBezTo>
                  <a:pt x="665241" y="246600"/>
                  <a:pt x="669175" y="242667"/>
                  <a:pt x="674027" y="242667"/>
                </a:cubicBezTo>
                <a:close/>
                <a:moveTo>
                  <a:pt x="645782" y="242667"/>
                </a:moveTo>
                <a:cubicBezTo>
                  <a:pt x="650634" y="242667"/>
                  <a:pt x="654567" y="246600"/>
                  <a:pt x="654567" y="251452"/>
                </a:cubicBezTo>
                <a:cubicBezTo>
                  <a:pt x="654567" y="256304"/>
                  <a:pt x="650634" y="260237"/>
                  <a:pt x="645782" y="260237"/>
                </a:cubicBezTo>
                <a:cubicBezTo>
                  <a:pt x="640930" y="260237"/>
                  <a:pt x="636997" y="256304"/>
                  <a:pt x="636997" y="251452"/>
                </a:cubicBezTo>
                <a:cubicBezTo>
                  <a:pt x="636997" y="246600"/>
                  <a:pt x="640930" y="242667"/>
                  <a:pt x="645782" y="242667"/>
                </a:cubicBezTo>
                <a:close/>
                <a:moveTo>
                  <a:pt x="617536" y="242667"/>
                </a:moveTo>
                <a:cubicBezTo>
                  <a:pt x="622387" y="242667"/>
                  <a:pt x="626321" y="246600"/>
                  <a:pt x="626321" y="251452"/>
                </a:cubicBezTo>
                <a:cubicBezTo>
                  <a:pt x="626321" y="256304"/>
                  <a:pt x="622387" y="260237"/>
                  <a:pt x="617536" y="260237"/>
                </a:cubicBezTo>
                <a:cubicBezTo>
                  <a:pt x="612684" y="260237"/>
                  <a:pt x="608751" y="256304"/>
                  <a:pt x="608751" y="251452"/>
                </a:cubicBezTo>
                <a:cubicBezTo>
                  <a:pt x="608751" y="246600"/>
                  <a:pt x="612684" y="242667"/>
                  <a:pt x="617536" y="242667"/>
                </a:cubicBezTo>
                <a:close/>
                <a:moveTo>
                  <a:pt x="589291" y="242667"/>
                </a:moveTo>
                <a:cubicBezTo>
                  <a:pt x="594143" y="242667"/>
                  <a:pt x="598076" y="246600"/>
                  <a:pt x="598076" y="251452"/>
                </a:cubicBezTo>
                <a:cubicBezTo>
                  <a:pt x="598076" y="256304"/>
                  <a:pt x="594143" y="260237"/>
                  <a:pt x="589291" y="260237"/>
                </a:cubicBezTo>
                <a:cubicBezTo>
                  <a:pt x="584439" y="260237"/>
                  <a:pt x="580506" y="256304"/>
                  <a:pt x="580506" y="251452"/>
                </a:cubicBezTo>
                <a:cubicBezTo>
                  <a:pt x="580506" y="246600"/>
                  <a:pt x="584439" y="242667"/>
                  <a:pt x="589291" y="242667"/>
                </a:cubicBezTo>
                <a:close/>
                <a:moveTo>
                  <a:pt x="561045" y="242667"/>
                </a:moveTo>
                <a:cubicBezTo>
                  <a:pt x="565897" y="242667"/>
                  <a:pt x="569830" y="246600"/>
                  <a:pt x="569830" y="251452"/>
                </a:cubicBezTo>
                <a:cubicBezTo>
                  <a:pt x="569830" y="256304"/>
                  <a:pt x="565897" y="260237"/>
                  <a:pt x="561045" y="260237"/>
                </a:cubicBezTo>
                <a:cubicBezTo>
                  <a:pt x="556193" y="260237"/>
                  <a:pt x="552260" y="256304"/>
                  <a:pt x="552260" y="251452"/>
                </a:cubicBezTo>
                <a:cubicBezTo>
                  <a:pt x="552260" y="246600"/>
                  <a:pt x="556193" y="242667"/>
                  <a:pt x="561045" y="242667"/>
                </a:cubicBezTo>
                <a:close/>
                <a:moveTo>
                  <a:pt x="532800" y="242667"/>
                </a:moveTo>
                <a:cubicBezTo>
                  <a:pt x="537652" y="242667"/>
                  <a:pt x="541585" y="246600"/>
                  <a:pt x="541585" y="251452"/>
                </a:cubicBezTo>
                <a:cubicBezTo>
                  <a:pt x="541585" y="256304"/>
                  <a:pt x="537652" y="260237"/>
                  <a:pt x="532800" y="260237"/>
                </a:cubicBezTo>
                <a:cubicBezTo>
                  <a:pt x="527948" y="260237"/>
                  <a:pt x="524015" y="256304"/>
                  <a:pt x="524015" y="251452"/>
                </a:cubicBezTo>
                <a:cubicBezTo>
                  <a:pt x="524015" y="246600"/>
                  <a:pt x="527948" y="242667"/>
                  <a:pt x="532800" y="242667"/>
                </a:cubicBezTo>
                <a:close/>
                <a:moveTo>
                  <a:pt x="504554" y="242667"/>
                </a:moveTo>
                <a:cubicBezTo>
                  <a:pt x="509405" y="242667"/>
                  <a:pt x="513339" y="246600"/>
                  <a:pt x="513339" y="251452"/>
                </a:cubicBezTo>
                <a:cubicBezTo>
                  <a:pt x="513339" y="256304"/>
                  <a:pt x="509405" y="260237"/>
                  <a:pt x="504554" y="260237"/>
                </a:cubicBezTo>
                <a:cubicBezTo>
                  <a:pt x="499702" y="260237"/>
                  <a:pt x="495769" y="256304"/>
                  <a:pt x="495769" y="251452"/>
                </a:cubicBezTo>
                <a:cubicBezTo>
                  <a:pt x="495769" y="246600"/>
                  <a:pt x="499702" y="242667"/>
                  <a:pt x="504554" y="242667"/>
                </a:cubicBezTo>
                <a:close/>
                <a:moveTo>
                  <a:pt x="476309" y="242667"/>
                </a:moveTo>
                <a:cubicBezTo>
                  <a:pt x="481161" y="242667"/>
                  <a:pt x="485094" y="246600"/>
                  <a:pt x="485094" y="251452"/>
                </a:cubicBezTo>
                <a:cubicBezTo>
                  <a:pt x="485094" y="256304"/>
                  <a:pt x="481161" y="260237"/>
                  <a:pt x="476309" y="260237"/>
                </a:cubicBezTo>
                <a:cubicBezTo>
                  <a:pt x="471457" y="260237"/>
                  <a:pt x="467524" y="256304"/>
                  <a:pt x="467524" y="251452"/>
                </a:cubicBezTo>
                <a:cubicBezTo>
                  <a:pt x="467524" y="246600"/>
                  <a:pt x="471457" y="242667"/>
                  <a:pt x="476309" y="242667"/>
                </a:cubicBezTo>
                <a:close/>
                <a:moveTo>
                  <a:pt x="448063" y="242667"/>
                </a:moveTo>
                <a:cubicBezTo>
                  <a:pt x="452915" y="242667"/>
                  <a:pt x="456848" y="246600"/>
                  <a:pt x="456848" y="251452"/>
                </a:cubicBezTo>
                <a:cubicBezTo>
                  <a:pt x="456848" y="256304"/>
                  <a:pt x="452915" y="260237"/>
                  <a:pt x="448063" y="260237"/>
                </a:cubicBezTo>
                <a:cubicBezTo>
                  <a:pt x="443211" y="260237"/>
                  <a:pt x="439278" y="256304"/>
                  <a:pt x="439278" y="251452"/>
                </a:cubicBezTo>
                <a:cubicBezTo>
                  <a:pt x="439278" y="246600"/>
                  <a:pt x="443211" y="242667"/>
                  <a:pt x="448063" y="242667"/>
                </a:cubicBezTo>
                <a:close/>
                <a:moveTo>
                  <a:pt x="419818" y="242667"/>
                </a:moveTo>
                <a:cubicBezTo>
                  <a:pt x="424670" y="242667"/>
                  <a:pt x="428603" y="246600"/>
                  <a:pt x="428603" y="251452"/>
                </a:cubicBezTo>
                <a:cubicBezTo>
                  <a:pt x="428603" y="256304"/>
                  <a:pt x="424670" y="260237"/>
                  <a:pt x="419818" y="260237"/>
                </a:cubicBezTo>
                <a:cubicBezTo>
                  <a:pt x="414966" y="260237"/>
                  <a:pt x="411033" y="256304"/>
                  <a:pt x="411033" y="251452"/>
                </a:cubicBezTo>
                <a:cubicBezTo>
                  <a:pt x="411033" y="246600"/>
                  <a:pt x="414966" y="242667"/>
                  <a:pt x="419818" y="242667"/>
                </a:cubicBezTo>
                <a:close/>
                <a:moveTo>
                  <a:pt x="391572" y="242667"/>
                </a:moveTo>
                <a:cubicBezTo>
                  <a:pt x="396424" y="242667"/>
                  <a:pt x="400357" y="246600"/>
                  <a:pt x="400357" y="251452"/>
                </a:cubicBezTo>
                <a:cubicBezTo>
                  <a:pt x="400357" y="256304"/>
                  <a:pt x="396424" y="260237"/>
                  <a:pt x="391572" y="260237"/>
                </a:cubicBezTo>
                <a:cubicBezTo>
                  <a:pt x="386720" y="260237"/>
                  <a:pt x="382787" y="256304"/>
                  <a:pt x="382787" y="251452"/>
                </a:cubicBezTo>
                <a:cubicBezTo>
                  <a:pt x="382787" y="246600"/>
                  <a:pt x="386720" y="242667"/>
                  <a:pt x="391572" y="242667"/>
                </a:cubicBezTo>
                <a:close/>
                <a:moveTo>
                  <a:pt x="363327" y="242667"/>
                </a:moveTo>
                <a:cubicBezTo>
                  <a:pt x="368179" y="242667"/>
                  <a:pt x="372112" y="246600"/>
                  <a:pt x="372112" y="251452"/>
                </a:cubicBezTo>
                <a:cubicBezTo>
                  <a:pt x="372112" y="256304"/>
                  <a:pt x="368179" y="260237"/>
                  <a:pt x="363327" y="260237"/>
                </a:cubicBezTo>
                <a:cubicBezTo>
                  <a:pt x="358475" y="260237"/>
                  <a:pt x="354542" y="256304"/>
                  <a:pt x="354542" y="251452"/>
                </a:cubicBezTo>
                <a:cubicBezTo>
                  <a:pt x="354542" y="246600"/>
                  <a:pt x="358475" y="242667"/>
                  <a:pt x="363327" y="242667"/>
                </a:cubicBezTo>
                <a:close/>
                <a:moveTo>
                  <a:pt x="335081" y="242667"/>
                </a:moveTo>
                <a:cubicBezTo>
                  <a:pt x="339933" y="242667"/>
                  <a:pt x="343866" y="246600"/>
                  <a:pt x="343866" y="251452"/>
                </a:cubicBezTo>
                <a:cubicBezTo>
                  <a:pt x="343866" y="256304"/>
                  <a:pt x="339933" y="260237"/>
                  <a:pt x="335081" y="260237"/>
                </a:cubicBezTo>
                <a:cubicBezTo>
                  <a:pt x="330229" y="260237"/>
                  <a:pt x="326296" y="256304"/>
                  <a:pt x="326296" y="251452"/>
                </a:cubicBezTo>
                <a:cubicBezTo>
                  <a:pt x="326296" y="246600"/>
                  <a:pt x="330229" y="242667"/>
                  <a:pt x="335081" y="242667"/>
                </a:cubicBezTo>
                <a:close/>
                <a:moveTo>
                  <a:pt x="306836" y="242667"/>
                </a:moveTo>
                <a:cubicBezTo>
                  <a:pt x="311688" y="242667"/>
                  <a:pt x="315621" y="246600"/>
                  <a:pt x="315621" y="251452"/>
                </a:cubicBezTo>
                <a:cubicBezTo>
                  <a:pt x="315621" y="256304"/>
                  <a:pt x="311688" y="260237"/>
                  <a:pt x="306836" y="260237"/>
                </a:cubicBezTo>
                <a:cubicBezTo>
                  <a:pt x="301984" y="260237"/>
                  <a:pt x="298051" y="256304"/>
                  <a:pt x="298051" y="251452"/>
                </a:cubicBezTo>
                <a:cubicBezTo>
                  <a:pt x="298051" y="246600"/>
                  <a:pt x="301984" y="242667"/>
                  <a:pt x="306836" y="242667"/>
                </a:cubicBezTo>
                <a:close/>
                <a:moveTo>
                  <a:pt x="278590" y="242667"/>
                </a:moveTo>
                <a:cubicBezTo>
                  <a:pt x="283442" y="242667"/>
                  <a:pt x="287375" y="246600"/>
                  <a:pt x="287375" y="251452"/>
                </a:cubicBezTo>
                <a:cubicBezTo>
                  <a:pt x="287375" y="256304"/>
                  <a:pt x="283442" y="260237"/>
                  <a:pt x="278590" y="260237"/>
                </a:cubicBezTo>
                <a:cubicBezTo>
                  <a:pt x="273738" y="260237"/>
                  <a:pt x="269805" y="256304"/>
                  <a:pt x="269805" y="251452"/>
                </a:cubicBezTo>
                <a:cubicBezTo>
                  <a:pt x="269805" y="246600"/>
                  <a:pt x="273738" y="242667"/>
                  <a:pt x="278590" y="242667"/>
                </a:cubicBezTo>
                <a:close/>
                <a:moveTo>
                  <a:pt x="250345" y="242667"/>
                </a:moveTo>
                <a:cubicBezTo>
                  <a:pt x="255197" y="242667"/>
                  <a:pt x="259130" y="246600"/>
                  <a:pt x="259130" y="251452"/>
                </a:cubicBezTo>
                <a:cubicBezTo>
                  <a:pt x="259130" y="256304"/>
                  <a:pt x="255197" y="260237"/>
                  <a:pt x="250345" y="260237"/>
                </a:cubicBezTo>
                <a:cubicBezTo>
                  <a:pt x="245493" y="260237"/>
                  <a:pt x="241560" y="256304"/>
                  <a:pt x="241560" y="251452"/>
                </a:cubicBezTo>
                <a:cubicBezTo>
                  <a:pt x="241560" y="246600"/>
                  <a:pt x="245493" y="242667"/>
                  <a:pt x="250345" y="242667"/>
                </a:cubicBezTo>
                <a:close/>
                <a:moveTo>
                  <a:pt x="222099" y="242667"/>
                </a:moveTo>
                <a:cubicBezTo>
                  <a:pt x="226951" y="242667"/>
                  <a:pt x="230884" y="246600"/>
                  <a:pt x="230884" y="251452"/>
                </a:cubicBezTo>
                <a:cubicBezTo>
                  <a:pt x="230884" y="256304"/>
                  <a:pt x="226951" y="260237"/>
                  <a:pt x="222099" y="260237"/>
                </a:cubicBezTo>
                <a:cubicBezTo>
                  <a:pt x="217247" y="260237"/>
                  <a:pt x="213314" y="256304"/>
                  <a:pt x="213314" y="251452"/>
                </a:cubicBezTo>
                <a:cubicBezTo>
                  <a:pt x="213314" y="246600"/>
                  <a:pt x="217247" y="242667"/>
                  <a:pt x="222099" y="242667"/>
                </a:cubicBezTo>
                <a:close/>
                <a:moveTo>
                  <a:pt x="193854" y="242667"/>
                </a:moveTo>
                <a:cubicBezTo>
                  <a:pt x="198706" y="242667"/>
                  <a:pt x="202639" y="246600"/>
                  <a:pt x="202639" y="251452"/>
                </a:cubicBezTo>
                <a:cubicBezTo>
                  <a:pt x="202639" y="256304"/>
                  <a:pt x="198706" y="260237"/>
                  <a:pt x="193854" y="260237"/>
                </a:cubicBezTo>
                <a:cubicBezTo>
                  <a:pt x="189003" y="260237"/>
                  <a:pt x="185069" y="256304"/>
                  <a:pt x="185069" y="251452"/>
                </a:cubicBezTo>
                <a:cubicBezTo>
                  <a:pt x="185069" y="246600"/>
                  <a:pt x="189003" y="242667"/>
                  <a:pt x="193854" y="242667"/>
                </a:cubicBezTo>
                <a:close/>
                <a:moveTo>
                  <a:pt x="165608" y="242667"/>
                </a:moveTo>
                <a:cubicBezTo>
                  <a:pt x="170460" y="242667"/>
                  <a:pt x="174393" y="246600"/>
                  <a:pt x="174393" y="251452"/>
                </a:cubicBezTo>
                <a:cubicBezTo>
                  <a:pt x="174393" y="256304"/>
                  <a:pt x="170460" y="260237"/>
                  <a:pt x="165608" y="260237"/>
                </a:cubicBezTo>
                <a:cubicBezTo>
                  <a:pt x="160756" y="260237"/>
                  <a:pt x="156823" y="256304"/>
                  <a:pt x="156823" y="251452"/>
                </a:cubicBezTo>
                <a:cubicBezTo>
                  <a:pt x="156823" y="246600"/>
                  <a:pt x="160756" y="242667"/>
                  <a:pt x="165608" y="242667"/>
                </a:cubicBezTo>
                <a:close/>
                <a:moveTo>
                  <a:pt x="137363" y="242667"/>
                </a:moveTo>
                <a:cubicBezTo>
                  <a:pt x="142215" y="242667"/>
                  <a:pt x="146148" y="246600"/>
                  <a:pt x="146148" y="251452"/>
                </a:cubicBezTo>
                <a:cubicBezTo>
                  <a:pt x="146148" y="256304"/>
                  <a:pt x="142215" y="260237"/>
                  <a:pt x="137363" y="260237"/>
                </a:cubicBezTo>
                <a:cubicBezTo>
                  <a:pt x="132511" y="260237"/>
                  <a:pt x="128578" y="256304"/>
                  <a:pt x="128578" y="251452"/>
                </a:cubicBezTo>
                <a:cubicBezTo>
                  <a:pt x="128578" y="246600"/>
                  <a:pt x="132511" y="242667"/>
                  <a:pt x="137363" y="242667"/>
                </a:cubicBezTo>
                <a:close/>
                <a:moveTo>
                  <a:pt x="109117" y="242667"/>
                </a:moveTo>
                <a:cubicBezTo>
                  <a:pt x="113969" y="242667"/>
                  <a:pt x="117902" y="246600"/>
                  <a:pt x="117902" y="251452"/>
                </a:cubicBezTo>
                <a:cubicBezTo>
                  <a:pt x="117902" y="256304"/>
                  <a:pt x="113969" y="260237"/>
                  <a:pt x="109117" y="260237"/>
                </a:cubicBezTo>
                <a:cubicBezTo>
                  <a:pt x="104265" y="260237"/>
                  <a:pt x="100332" y="256304"/>
                  <a:pt x="100332" y="251452"/>
                </a:cubicBezTo>
                <a:cubicBezTo>
                  <a:pt x="100332" y="246600"/>
                  <a:pt x="104265" y="242667"/>
                  <a:pt x="109117" y="242667"/>
                </a:cubicBezTo>
                <a:close/>
                <a:moveTo>
                  <a:pt x="80872" y="242667"/>
                </a:moveTo>
                <a:cubicBezTo>
                  <a:pt x="85724" y="242667"/>
                  <a:pt x="89657" y="246600"/>
                  <a:pt x="89657" y="251452"/>
                </a:cubicBezTo>
                <a:cubicBezTo>
                  <a:pt x="89657" y="256304"/>
                  <a:pt x="85724" y="260237"/>
                  <a:pt x="80872" y="260237"/>
                </a:cubicBezTo>
                <a:cubicBezTo>
                  <a:pt x="76020" y="260237"/>
                  <a:pt x="72087" y="256304"/>
                  <a:pt x="72087" y="251452"/>
                </a:cubicBezTo>
                <a:cubicBezTo>
                  <a:pt x="72087" y="246600"/>
                  <a:pt x="76020" y="242667"/>
                  <a:pt x="80872" y="242667"/>
                </a:cubicBezTo>
                <a:close/>
                <a:moveTo>
                  <a:pt x="52627" y="242667"/>
                </a:moveTo>
                <a:cubicBezTo>
                  <a:pt x="57478" y="242667"/>
                  <a:pt x="61412" y="246600"/>
                  <a:pt x="61412" y="251452"/>
                </a:cubicBezTo>
                <a:cubicBezTo>
                  <a:pt x="61412" y="256304"/>
                  <a:pt x="57478" y="260237"/>
                  <a:pt x="52627" y="260237"/>
                </a:cubicBezTo>
                <a:cubicBezTo>
                  <a:pt x="47774" y="260237"/>
                  <a:pt x="43841" y="256304"/>
                  <a:pt x="43841" y="251452"/>
                </a:cubicBezTo>
                <a:cubicBezTo>
                  <a:pt x="43841" y="246600"/>
                  <a:pt x="47774" y="242667"/>
                  <a:pt x="52627" y="242667"/>
                </a:cubicBezTo>
                <a:close/>
                <a:moveTo>
                  <a:pt x="24381" y="242667"/>
                </a:moveTo>
                <a:cubicBezTo>
                  <a:pt x="29233" y="242667"/>
                  <a:pt x="33166" y="246600"/>
                  <a:pt x="33166" y="251452"/>
                </a:cubicBezTo>
                <a:cubicBezTo>
                  <a:pt x="33166" y="256304"/>
                  <a:pt x="29233" y="260237"/>
                  <a:pt x="24381" y="260237"/>
                </a:cubicBezTo>
                <a:cubicBezTo>
                  <a:pt x="19529" y="260237"/>
                  <a:pt x="15596" y="256304"/>
                  <a:pt x="15596" y="251452"/>
                </a:cubicBezTo>
                <a:cubicBezTo>
                  <a:pt x="15596" y="246600"/>
                  <a:pt x="19529" y="242667"/>
                  <a:pt x="24381" y="242667"/>
                </a:cubicBezTo>
                <a:close/>
                <a:moveTo>
                  <a:pt x="4953148" y="218438"/>
                </a:moveTo>
                <a:cubicBezTo>
                  <a:pt x="4957871" y="218438"/>
                  <a:pt x="4961701" y="222267"/>
                  <a:pt x="4961701" y="226991"/>
                </a:cubicBezTo>
                <a:cubicBezTo>
                  <a:pt x="4961701" y="231715"/>
                  <a:pt x="4957871" y="235544"/>
                  <a:pt x="4953148" y="235544"/>
                </a:cubicBezTo>
                <a:cubicBezTo>
                  <a:pt x="4948424" y="235544"/>
                  <a:pt x="4944595" y="231715"/>
                  <a:pt x="4944595" y="226991"/>
                </a:cubicBezTo>
                <a:cubicBezTo>
                  <a:pt x="4944595" y="222267"/>
                  <a:pt x="4948424" y="218438"/>
                  <a:pt x="4953148" y="218438"/>
                </a:cubicBezTo>
                <a:close/>
                <a:moveTo>
                  <a:pt x="4924903" y="218438"/>
                </a:moveTo>
                <a:cubicBezTo>
                  <a:pt x="4929627" y="218438"/>
                  <a:pt x="4933456" y="222267"/>
                  <a:pt x="4933456" y="226991"/>
                </a:cubicBezTo>
                <a:cubicBezTo>
                  <a:pt x="4933456" y="231715"/>
                  <a:pt x="4929627" y="235544"/>
                  <a:pt x="4924903" y="235544"/>
                </a:cubicBezTo>
                <a:cubicBezTo>
                  <a:pt x="4920179" y="235544"/>
                  <a:pt x="4916350" y="231715"/>
                  <a:pt x="4916350" y="226991"/>
                </a:cubicBezTo>
                <a:cubicBezTo>
                  <a:pt x="4916350" y="222267"/>
                  <a:pt x="4920179" y="218438"/>
                  <a:pt x="4924903" y="218438"/>
                </a:cubicBezTo>
                <a:close/>
                <a:moveTo>
                  <a:pt x="4896656" y="218438"/>
                </a:moveTo>
                <a:cubicBezTo>
                  <a:pt x="4901380" y="218438"/>
                  <a:pt x="4905210" y="222267"/>
                  <a:pt x="4905210" y="226991"/>
                </a:cubicBezTo>
                <a:cubicBezTo>
                  <a:pt x="4905210" y="231715"/>
                  <a:pt x="4901380" y="235544"/>
                  <a:pt x="4896656" y="235544"/>
                </a:cubicBezTo>
                <a:cubicBezTo>
                  <a:pt x="4891933" y="235544"/>
                  <a:pt x="4888104" y="231715"/>
                  <a:pt x="4888104" y="226991"/>
                </a:cubicBezTo>
                <a:cubicBezTo>
                  <a:pt x="4888104" y="222267"/>
                  <a:pt x="4891933" y="218438"/>
                  <a:pt x="4896656" y="218438"/>
                </a:cubicBezTo>
                <a:close/>
                <a:moveTo>
                  <a:pt x="4868412" y="218438"/>
                </a:moveTo>
                <a:cubicBezTo>
                  <a:pt x="4873136" y="218438"/>
                  <a:pt x="4876965" y="222267"/>
                  <a:pt x="4876965" y="226991"/>
                </a:cubicBezTo>
                <a:cubicBezTo>
                  <a:pt x="4876965" y="231715"/>
                  <a:pt x="4873136" y="235544"/>
                  <a:pt x="4868412" y="235544"/>
                </a:cubicBezTo>
                <a:cubicBezTo>
                  <a:pt x="4863688" y="235544"/>
                  <a:pt x="4859859" y="231715"/>
                  <a:pt x="4859859" y="226991"/>
                </a:cubicBezTo>
                <a:cubicBezTo>
                  <a:pt x="4859859" y="222267"/>
                  <a:pt x="4863688" y="218438"/>
                  <a:pt x="4868412" y="218438"/>
                </a:cubicBezTo>
                <a:close/>
                <a:moveTo>
                  <a:pt x="4840166" y="218438"/>
                </a:moveTo>
                <a:cubicBezTo>
                  <a:pt x="4844889" y="218438"/>
                  <a:pt x="4848719" y="222267"/>
                  <a:pt x="4848719" y="226991"/>
                </a:cubicBezTo>
                <a:cubicBezTo>
                  <a:pt x="4848719" y="231715"/>
                  <a:pt x="4844889" y="235544"/>
                  <a:pt x="4840166" y="235544"/>
                </a:cubicBezTo>
                <a:cubicBezTo>
                  <a:pt x="4835442" y="235544"/>
                  <a:pt x="4831613" y="231715"/>
                  <a:pt x="4831613" y="226991"/>
                </a:cubicBezTo>
                <a:cubicBezTo>
                  <a:pt x="4831613" y="222267"/>
                  <a:pt x="4835442" y="218438"/>
                  <a:pt x="4840166" y="218438"/>
                </a:cubicBezTo>
                <a:close/>
                <a:moveTo>
                  <a:pt x="4811921" y="218438"/>
                </a:moveTo>
                <a:cubicBezTo>
                  <a:pt x="4816645" y="218438"/>
                  <a:pt x="4820474" y="222267"/>
                  <a:pt x="4820474" y="226991"/>
                </a:cubicBezTo>
                <a:cubicBezTo>
                  <a:pt x="4820474" y="231715"/>
                  <a:pt x="4816645" y="235544"/>
                  <a:pt x="4811921" y="235544"/>
                </a:cubicBezTo>
                <a:cubicBezTo>
                  <a:pt x="4807197" y="235544"/>
                  <a:pt x="4803368" y="231715"/>
                  <a:pt x="4803368" y="226991"/>
                </a:cubicBezTo>
                <a:cubicBezTo>
                  <a:pt x="4803368" y="222267"/>
                  <a:pt x="4807197" y="218438"/>
                  <a:pt x="4811921" y="218438"/>
                </a:cubicBezTo>
                <a:close/>
                <a:moveTo>
                  <a:pt x="4783675" y="218438"/>
                </a:moveTo>
                <a:cubicBezTo>
                  <a:pt x="4788398" y="218438"/>
                  <a:pt x="4792228" y="222267"/>
                  <a:pt x="4792228" y="226991"/>
                </a:cubicBezTo>
                <a:cubicBezTo>
                  <a:pt x="4792228" y="231715"/>
                  <a:pt x="4788398" y="235544"/>
                  <a:pt x="4783675" y="235544"/>
                </a:cubicBezTo>
                <a:cubicBezTo>
                  <a:pt x="4778951" y="235544"/>
                  <a:pt x="4775122" y="231715"/>
                  <a:pt x="4775122" y="226991"/>
                </a:cubicBezTo>
                <a:cubicBezTo>
                  <a:pt x="4775122" y="222267"/>
                  <a:pt x="4778951" y="218438"/>
                  <a:pt x="4783675" y="218438"/>
                </a:cubicBezTo>
                <a:close/>
                <a:moveTo>
                  <a:pt x="4755430" y="218438"/>
                </a:moveTo>
                <a:cubicBezTo>
                  <a:pt x="4760154" y="218438"/>
                  <a:pt x="4763983" y="222267"/>
                  <a:pt x="4763983" y="226991"/>
                </a:cubicBezTo>
                <a:cubicBezTo>
                  <a:pt x="4763983" y="231715"/>
                  <a:pt x="4760154" y="235544"/>
                  <a:pt x="4755430" y="235544"/>
                </a:cubicBezTo>
                <a:cubicBezTo>
                  <a:pt x="4750706" y="235544"/>
                  <a:pt x="4746877" y="231715"/>
                  <a:pt x="4746877" y="226991"/>
                </a:cubicBezTo>
                <a:cubicBezTo>
                  <a:pt x="4746877" y="222267"/>
                  <a:pt x="4750706" y="218438"/>
                  <a:pt x="4755430" y="218438"/>
                </a:cubicBezTo>
                <a:close/>
                <a:moveTo>
                  <a:pt x="4727184" y="218438"/>
                </a:moveTo>
                <a:cubicBezTo>
                  <a:pt x="4731908" y="218438"/>
                  <a:pt x="4735737" y="222267"/>
                  <a:pt x="4735737" y="226991"/>
                </a:cubicBezTo>
                <a:cubicBezTo>
                  <a:pt x="4735737" y="231715"/>
                  <a:pt x="4731908" y="235544"/>
                  <a:pt x="4727184" y="235544"/>
                </a:cubicBezTo>
                <a:cubicBezTo>
                  <a:pt x="4722460" y="235544"/>
                  <a:pt x="4718631" y="231715"/>
                  <a:pt x="4718631" y="226991"/>
                </a:cubicBezTo>
                <a:cubicBezTo>
                  <a:pt x="4718631" y="222267"/>
                  <a:pt x="4722460" y="218438"/>
                  <a:pt x="4727184" y="218438"/>
                </a:cubicBezTo>
                <a:close/>
                <a:moveTo>
                  <a:pt x="4698939" y="218438"/>
                </a:moveTo>
                <a:cubicBezTo>
                  <a:pt x="4703663" y="218438"/>
                  <a:pt x="4707492" y="222267"/>
                  <a:pt x="4707492" y="226991"/>
                </a:cubicBezTo>
                <a:cubicBezTo>
                  <a:pt x="4707492" y="231715"/>
                  <a:pt x="4703663" y="235544"/>
                  <a:pt x="4698939" y="235544"/>
                </a:cubicBezTo>
                <a:cubicBezTo>
                  <a:pt x="4694215" y="235544"/>
                  <a:pt x="4690386" y="231715"/>
                  <a:pt x="4690386" y="226991"/>
                </a:cubicBezTo>
                <a:cubicBezTo>
                  <a:pt x="4690386" y="222267"/>
                  <a:pt x="4694215" y="218438"/>
                  <a:pt x="4698939" y="218438"/>
                </a:cubicBezTo>
                <a:close/>
                <a:moveTo>
                  <a:pt x="4670693" y="218438"/>
                </a:moveTo>
                <a:cubicBezTo>
                  <a:pt x="4675416" y="218438"/>
                  <a:pt x="4679246" y="222267"/>
                  <a:pt x="4679246" y="226991"/>
                </a:cubicBezTo>
                <a:cubicBezTo>
                  <a:pt x="4679246" y="231715"/>
                  <a:pt x="4675416" y="235544"/>
                  <a:pt x="4670693" y="235544"/>
                </a:cubicBezTo>
                <a:cubicBezTo>
                  <a:pt x="4665969" y="235544"/>
                  <a:pt x="4662140" y="231715"/>
                  <a:pt x="4662140" y="226991"/>
                </a:cubicBezTo>
                <a:cubicBezTo>
                  <a:pt x="4662140" y="222267"/>
                  <a:pt x="4665969" y="218438"/>
                  <a:pt x="4670693" y="218438"/>
                </a:cubicBezTo>
                <a:close/>
                <a:moveTo>
                  <a:pt x="4642448" y="218438"/>
                </a:moveTo>
                <a:cubicBezTo>
                  <a:pt x="4647172" y="218438"/>
                  <a:pt x="4651001" y="222267"/>
                  <a:pt x="4651001" y="226991"/>
                </a:cubicBezTo>
                <a:cubicBezTo>
                  <a:pt x="4651001" y="231715"/>
                  <a:pt x="4647172" y="235544"/>
                  <a:pt x="4642448" y="235544"/>
                </a:cubicBezTo>
                <a:cubicBezTo>
                  <a:pt x="4637725" y="235544"/>
                  <a:pt x="4633895" y="231715"/>
                  <a:pt x="4633895" y="226991"/>
                </a:cubicBezTo>
                <a:cubicBezTo>
                  <a:pt x="4633895" y="222267"/>
                  <a:pt x="4637724" y="218438"/>
                  <a:pt x="4642448" y="218438"/>
                </a:cubicBezTo>
                <a:close/>
                <a:moveTo>
                  <a:pt x="4614202" y="218438"/>
                </a:moveTo>
                <a:cubicBezTo>
                  <a:pt x="4618925" y="218438"/>
                  <a:pt x="4622755" y="222267"/>
                  <a:pt x="4622755" y="226991"/>
                </a:cubicBezTo>
                <a:cubicBezTo>
                  <a:pt x="4622755" y="231715"/>
                  <a:pt x="4618926" y="235544"/>
                  <a:pt x="4614202" y="235544"/>
                </a:cubicBezTo>
                <a:cubicBezTo>
                  <a:pt x="4609478" y="235544"/>
                  <a:pt x="4605649" y="231715"/>
                  <a:pt x="4605649" y="226991"/>
                </a:cubicBezTo>
                <a:cubicBezTo>
                  <a:pt x="4605649" y="222267"/>
                  <a:pt x="4609478" y="218438"/>
                  <a:pt x="4614202" y="218438"/>
                </a:cubicBezTo>
                <a:close/>
                <a:moveTo>
                  <a:pt x="4585957" y="218438"/>
                </a:moveTo>
                <a:cubicBezTo>
                  <a:pt x="4590681" y="218438"/>
                  <a:pt x="4594510" y="222267"/>
                  <a:pt x="4594510" y="226991"/>
                </a:cubicBezTo>
                <a:cubicBezTo>
                  <a:pt x="4594510" y="231715"/>
                  <a:pt x="4590681" y="235544"/>
                  <a:pt x="4585957" y="235544"/>
                </a:cubicBezTo>
                <a:cubicBezTo>
                  <a:pt x="4581234" y="235544"/>
                  <a:pt x="4577404" y="231715"/>
                  <a:pt x="4577404" y="226991"/>
                </a:cubicBezTo>
                <a:cubicBezTo>
                  <a:pt x="4577404" y="222267"/>
                  <a:pt x="4581233" y="218438"/>
                  <a:pt x="4585957" y="218438"/>
                </a:cubicBezTo>
                <a:close/>
                <a:moveTo>
                  <a:pt x="4557711" y="218438"/>
                </a:moveTo>
                <a:cubicBezTo>
                  <a:pt x="4562434" y="218438"/>
                  <a:pt x="4566264" y="222267"/>
                  <a:pt x="4566264" y="226991"/>
                </a:cubicBezTo>
                <a:cubicBezTo>
                  <a:pt x="4566264" y="231715"/>
                  <a:pt x="4562434" y="235544"/>
                  <a:pt x="4557711" y="235544"/>
                </a:cubicBezTo>
                <a:cubicBezTo>
                  <a:pt x="4552987" y="235544"/>
                  <a:pt x="4549158" y="231715"/>
                  <a:pt x="4549158" y="226991"/>
                </a:cubicBezTo>
                <a:cubicBezTo>
                  <a:pt x="4549158" y="222267"/>
                  <a:pt x="4552987" y="218438"/>
                  <a:pt x="4557711" y="218438"/>
                </a:cubicBezTo>
                <a:close/>
                <a:moveTo>
                  <a:pt x="4529466" y="218438"/>
                </a:moveTo>
                <a:cubicBezTo>
                  <a:pt x="4534190" y="218438"/>
                  <a:pt x="4538019" y="222267"/>
                  <a:pt x="4538019" y="226991"/>
                </a:cubicBezTo>
                <a:cubicBezTo>
                  <a:pt x="4538019" y="231715"/>
                  <a:pt x="4534190" y="235544"/>
                  <a:pt x="4529466" y="235544"/>
                </a:cubicBezTo>
                <a:cubicBezTo>
                  <a:pt x="4524743" y="235544"/>
                  <a:pt x="4520913" y="231715"/>
                  <a:pt x="4520913" y="226991"/>
                </a:cubicBezTo>
                <a:cubicBezTo>
                  <a:pt x="4520913" y="222267"/>
                  <a:pt x="4524743" y="218438"/>
                  <a:pt x="4529466" y="218438"/>
                </a:cubicBezTo>
                <a:close/>
                <a:moveTo>
                  <a:pt x="4501220" y="218438"/>
                </a:moveTo>
                <a:cubicBezTo>
                  <a:pt x="4505944" y="218438"/>
                  <a:pt x="4509773" y="222267"/>
                  <a:pt x="4509773" y="226991"/>
                </a:cubicBezTo>
                <a:cubicBezTo>
                  <a:pt x="4509773" y="231715"/>
                  <a:pt x="4505944" y="235544"/>
                  <a:pt x="4501220" y="235544"/>
                </a:cubicBezTo>
                <a:cubicBezTo>
                  <a:pt x="4496496" y="235544"/>
                  <a:pt x="4492667" y="231715"/>
                  <a:pt x="4492667" y="226991"/>
                </a:cubicBezTo>
                <a:cubicBezTo>
                  <a:pt x="4492667" y="222267"/>
                  <a:pt x="4496496" y="218438"/>
                  <a:pt x="4501220" y="218438"/>
                </a:cubicBezTo>
                <a:close/>
                <a:moveTo>
                  <a:pt x="4472975" y="218438"/>
                </a:moveTo>
                <a:cubicBezTo>
                  <a:pt x="4477699" y="218438"/>
                  <a:pt x="4481528" y="222267"/>
                  <a:pt x="4481528" y="226991"/>
                </a:cubicBezTo>
                <a:cubicBezTo>
                  <a:pt x="4481528" y="231715"/>
                  <a:pt x="4477699" y="235544"/>
                  <a:pt x="4472975" y="235544"/>
                </a:cubicBezTo>
                <a:cubicBezTo>
                  <a:pt x="4468252" y="235544"/>
                  <a:pt x="4464423" y="231715"/>
                  <a:pt x="4464423" y="226991"/>
                </a:cubicBezTo>
                <a:cubicBezTo>
                  <a:pt x="4464423" y="222267"/>
                  <a:pt x="4468252" y="218438"/>
                  <a:pt x="4472975" y="218438"/>
                </a:cubicBezTo>
                <a:close/>
                <a:moveTo>
                  <a:pt x="4444729" y="218438"/>
                </a:moveTo>
                <a:cubicBezTo>
                  <a:pt x="4449453" y="218438"/>
                  <a:pt x="4453282" y="222267"/>
                  <a:pt x="4453282" y="226991"/>
                </a:cubicBezTo>
                <a:cubicBezTo>
                  <a:pt x="4453282" y="231715"/>
                  <a:pt x="4449453" y="235544"/>
                  <a:pt x="4444729" y="235544"/>
                </a:cubicBezTo>
                <a:cubicBezTo>
                  <a:pt x="4440005" y="235544"/>
                  <a:pt x="4436176" y="231715"/>
                  <a:pt x="4436176" y="226991"/>
                </a:cubicBezTo>
                <a:cubicBezTo>
                  <a:pt x="4436176" y="222267"/>
                  <a:pt x="4440005" y="218438"/>
                  <a:pt x="4444729" y="218438"/>
                </a:cubicBezTo>
                <a:close/>
                <a:moveTo>
                  <a:pt x="4416484" y="218438"/>
                </a:moveTo>
                <a:cubicBezTo>
                  <a:pt x="4421208" y="218438"/>
                  <a:pt x="4425037" y="222267"/>
                  <a:pt x="4425037" y="226991"/>
                </a:cubicBezTo>
                <a:cubicBezTo>
                  <a:pt x="4425037" y="231715"/>
                  <a:pt x="4421208" y="235544"/>
                  <a:pt x="4416484" y="235544"/>
                </a:cubicBezTo>
                <a:cubicBezTo>
                  <a:pt x="4411761" y="235544"/>
                  <a:pt x="4407931" y="231715"/>
                  <a:pt x="4407931" y="226991"/>
                </a:cubicBezTo>
                <a:cubicBezTo>
                  <a:pt x="4407931" y="222267"/>
                  <a:pt x="4411761" y="218438"/>
                  <a:pt x="4416484" y="218438"/>
                </a:cubicBezTo>
                <a:close/>
                <a:moveTo>
                  <a:pt x="4388238" y="218438"/>
                </a:moveTo>
                <a:cubicBezTo>
                  <a:pt x="4392962" y="218438"/>
                  <a:pt x="4396791" y="222267"/>
                  <a:pt x="4396791" y="226991"/>
                </a:cubicBezTo>
                <a:cubicBezTo>
                  <a:pt x="4396791" y="231715"/>
                  <a:pt x="4392962" y="235544"/>
                  <a:pt x="4388238" y="235544"/>
                </a:cubicBezTo>
                <a:cubicBezTo>
                  <a:pt x="4383514" y="235544"/>
                  <a:pt x="4379685" y="231715"/>
                  <a:pt x="4379685" y="226991"/>
                </a:cubicBezTo>
                <a:cubicBezTo>
                  <a:pt x="4379685" y="222267"/>
                  <a:pt x="4383514" y="218438"/>
                  <a:pt x="4388238" y="218438"/>
                </a:cubicBezTo>
                <a:close/>
                <a:moveTo>
                  <a:pt x="4359993" y="218438"/>
                </a:moveTo>
                <a:cubicBezTo>
                  <a:pt x="4364717" y="218438"/>
                  <a:pt x="4368546" y="222267"/>
                  <a:pt x="4368546" y="226991"/>
                </a:cubicBezTo>
                <a:cubicBezTo>
                  <a:pt x="4368546" y="231715"/>
                  <a:pt x="4364717" y="235544"/>
                  <a:pt x="4359993" y="235544"/>
                </a:cubicBezTo>
                <a:cubicBezTo>
                  <a:pt x="4355270" y="235544"/>
                  <a:pt x="4351440" y="231715"/>
                  <a:pt x="4351440" y="226991"/>
                </a:cubicBezTo>
                <a:cubicBezTo>
                  <a:pt x="4351440" y="222267"/>
                  <a:pt x="4355270" y="218438"/>
                  <a:pt x="4359993" y="218438"/>
                </a:cubicBezTo>
                <a:close/>
                <a:moveTo>
                  <a:pt x="4331747" y="218438"/>
                </a:moveTo>
                <a:cubicBezTo>
                  <a:pt x="4336471" y="218438"/>
                  <a:pt x="4340300" y="222267"/>
                  <a:pt x="4340300" y="226991"/>
                </a:cubicBezTo>
                <a:cubicBezTo>
                  <a:pt x="4340300" y="231715"/>
                  <a:pt x="4336471" y="235544"/>
                  <a:pt x="4331747" y="235544"/>
                </a:cubicBezTo>
                <a:cubicBezTo>
                  <a:pt x="4327023" y="235544"/>
                  <a:pt x="4323194" y="231715"/>
                  <a:pt x="4323194" y="226991"/>
                </a:cubicBezTo>
                <a:cubicBezTo>
                  <a:pt x="4323194" y="222267"/>
                  <a:pt x="4327023" y="218438"/>
                  <a:pt x="4331747" y="218438"/>
                </a:cubicBezTo>
                <a:close/>
                <a:moveTo>
                  <a:pt x="4303503" y="218438"/>
                </a:moveTo>
                <a:cubicBezTo>
                  <a:pt x="4308226" y="218438"/>
                  <a:pt x="4312055" y="222267"/>
                  <a:pt x="4312055" y="226991"/>
                </a:cubicBezTo>
                <a:cubicBezTo>
                  <a:pt x="4312055" y="231715"/>
                  <a:pt x="4308226" y="235544"/>
                  <a:pt x="4303503" y="235544"/>
                </a:cubicBezTo>
                <a:cubicBezTo>
                  <a:pt x="4298779" y="235544"/>
                  <a:pt x="4294949" y="231715"/>
                  <a:pt x="4294949" y="226991"/>
                </a:cubicBezTo>
                <a:cubicBezTo>
                  <a:pt x="4294949" y="222267"/>
                  <a:pt x="4298779" y="218438"/>
                  <a:pt x="4303503" y="218438"/>
                </a:cubicBezTo>
                <a:close/>
                <a:moveTo>
                  <a:pt x="4275256" y="218438"/>
                </a:moveTo>
                <a:cubicBezTo>
                  <a:pt x="4279980" y="218438"/>
                  <a:pt x="4283809" y="222267"/>
                  <a:pt x="4283809" y="226991"/>
                </a:cubicBezTo>
                <a:cubicBezTo>
                  <a:pt x="4283809" y="231715"/>
                  <a:pt x="4279980" y="235544"/>
                  <a:pt x="4275256" y="235544"/>
                </a:cubicBezTo>
                <a:cubicBezTo>
                  <a:pt x="4270532" y="235544"/>
                  <a:pt x="4266703" y="231715"/>
                  <a:pt x="4266703" y="226991"/>
                </a:cubicBezTo>
                <a:cubicBezTo>
                  <a:pt x="4266703" y="222267"/>
                  <a:pt x="4270532" y="218438"/>
                  <a:pt x="4275256" y="218438"/>
                </a:cubicBezTo>
                <a:close/>
                <a:moveTo>
                  <a:pt x="4247011" y="218438"/>
                </a:moveTo>
                <a:cubicBezTo>
                  <a:pt x="4251735" y="218438"/>
                  <a:pt x="4255564" y="222267"/>
                  <a:pt x="4255564" y="226991"/>
                </a:cubicBezTo>
                <a:cubicBezTo>
                  <a:pt x="4255564" y="231715"/>
                  <a:pt x="4251735" y="235544"/>
                  <a:pt x="4247011" y="235544"/>
                </a:cubicBezTo>
                <a:cubicBezTo>
                  <a:pt x="4242288" y="235544"/>
                  <a:pt x="4238458" y="231715"/>
                  <a:pt x="4238458" y="226991"/>
                </a:cubicBezTo>
                <a:cubicBezTo>
                  <a:pt x="4238458" y="222267"/>
                  <a:pt x="4242287" y="218438"/>
                  <a:pt x="4247011" y="218438"/>
                </a:cubicBezTo>
                <a:close/>
                <a:moveTo>
                  <a:pt x="4218765" y="218438"/>
                </a:moveTo>
                <a:cubicBezTo>
                  <a:pt x="4223489" y="218438"/>
                  <a:pt x="4227318" y="222267"/>
                  <a:pt x="4227318" y="226991"/>
                </a:cubicBezTo>
                <a:cubicBezTo>
                  <a:pt x="4227318" y="231715"/>
                  <a:pt x="4223489" y="235544"/>
                  <a:pt x="4218765" y="235544"/>
                </a:cubicBezTo>
                <a:cubicBezTo>
                  <a:pt x="4214041" y="235544"/>
                  <a:pt x="4210212" y="231715"/>
                  <a:pt x="4210212" y="226991"/>
                </a:cubicBezTo>
                <a:cubicBezTo>
                  <a:pt x="4210212" y="222267"/>
                  <a:pt x="4214041" y="218438"/>
                  <a:pt x="4218765" y="218438"/>
                </a:cubicBezTo>
                <a:close/>
                <a:moveTo>
                  <a:pt x="4190520" y="218438"/>
                </a:moveTo>
                <a:cubicBezTo>
                  <a:pt x="4195244" y="218438"/>
                  <a:pt x="4199073" y="222267"/>
                  <a:pt x="4199073" y="226991"/>
                </a:cubicBezTo>
                <a:cubicBezTo>
                  <a:pt x="4199073" y="231715"/>
                  <a:pt x="4195244" y="235544"/>
                  <a:pt x="4190520" y="235544"/>
                </a:cubicBezTo>
                <a:cubicBezTo>
                  <a:pt x="4185797" y="235544"/>
                  <a:pt x="4181967" y="231715"/>
                  <a:pt x="4181967" y="226991"/>
                </a:cubicBezTo>
                <a:cubicBezTo>
                  <a:pt x="4181967" y="222267"/>
                  <a:pt x="4185797" y="218438"/>
                  <a:pt x="4190520" y="218438"/>
                </a:cubicBezTo>
                <a:close/>
                <a:moveTo>
                  <a:pt x="4162274" y="218438"/>
                </a:moveTo>
                <a:cubicBezTo>
                  <a:pt x="4166998" y="218438"/>
                  <a:pt x="4170827" y="222267"/>
                  <a:pt x="4170827" y="226991"/>
                </a:cubicBezTo>
                <a:cubicBezTo>
                  <a:pt x="4170827" y="231715"/>
                  <a:pt x="4166998" y="235544"/>
                  <a:pt x="4162274" y="235544"/>
                </a:cubicBezTo>
                <a:cubicBezTo>
                  <a:pt x="4157550" y="235544"/>
                  <a:pt x="4153721" y="231715"/>
                  <a:pt x="4153721" y="226991"/>
                </a:cubicBezTo>
                <a:cubicBezTo>
                  <a:pt x="4153721" y="222267"/>
                  <a:pt x="4157550" y="218438"/>
                  <a:pt x="4162274" y="218438"/>
                </a:cubicBezTo>
                <a:close/>
                <a:moveTo>
                  <a:pt x="4134030" y="218438"/>
                </a:moveTo>
                <a:cubicBezTo>
                  <a:pt x="4138753" y="218438"/>
                  <a:pt x="4142582" y="222267"/>
                  <a:pt x="4142582" y="226991"/>
                </a:cubicBezTo>
                <a:cubicBezTo>
                  <a:pt x="4142582" y="231715"/>
                  <a:pt x="4138753" y="235544"/>
                  <a:pt x="4134030" y="235544"/>
                </a:cubicBezTo>
                <a:cubicBezTo>
                  <a:pt x="4129306" y="235544"/>
                  <a:pt x="4125477" y="231715"/>
                  <a:pt x="4125477" y="226991"/>
                </a:cubicBezTo>
                <a:cubicBezTo>
                  <a:pt x="4125477" y="222267"/>
                  <a:pt x="4129306" y="218438"/>
                  <a:pt x="4134030" y="218438"/>
                </a:cubicBezTo>
                <a:close/>
                <a:moveTo>
                  <a:pt x="4105783" y="218438"/>
                </a:moveTo>
                <a:cubicBezTo>
                  <a:pt x="4110507" y="218438"/>
                  <a:pt x="4114336" y="222267"/>
                  <a:pt x="4114336" y="226991"/>
                </a:cubicBezTo>
                <a:cubicBezTo>
                  <a:pt x="4114336" y="231715"/>
                  <a:pt x="4110507" y="235544"/>
                  <a:pt x="4105783" y="235544"/>
                </a:cubicBezTo>
                <a:cubicBezTo>
                  <a:pt x="4101060" y="235544"/>
                  <a:pt x="4097230" y="231715"/>
                  <a:pt x="4097230" y="226991"/>
                </a:cubicBezTo>
                <a:cubicBezTo>
                  <a:pt x="4097230" y="222267"/>
                  <a:pt x="4101060" y="218438"/>
                  <a:pt x="4105783" y="218438"/>
                </a:cubicBezTo>
                <a:close/>
                <a:moveTo>
                  <a:pt x="4077539" y="218438"/>
                </a:moveTo>
                <a:cubicBezTo>
                  <a:pt x="4082262" y="218438"/>
                  <a:pt x="4086091" y="222267"/>
                  <a:pt x="4086091" y="226991"/>
                </a:cubicBezTo>
                <a:cubicBezTo>
                  <a:pt x="4086091" y="231715"/>
                  <a:pt x="4082262" y="235544"/>
                  <a:pt x="4077539" y="235544"/>
                </a:cubicBezTo>
                <a:cubicBezTo>
                  <a:pt x="4072815" y="235544"/>
                  <a:pt x="4068986" y="231715"/>
                  <a:pt x="4068986" y="226991"/>
                </a:cubicBezTo>
                <a:cubicBezTo>
                  <a:pt x="4068986" y="222267"/>
                  <a:pt x="4072815" y="218438"/>
                  <a:pt x="4077539" y="218438"/>
                </a:cubicBezTo>
                <a:close/>
                <a:moveTo>
                  <a:pt x="4049292" y="218438"/>
                </a:moveTo>
                <a:cubicBezTo>
                  <a:pt x="4054016" y="218438"/>
                  <a:pt x="4057845" y="222267"/>
                  <a:pt x="4057845" y="226991"/>
                </a:cubicBezTo>
                <a:cubicBezTo>
                  <a:pt x="4057845" y="231715"/>
                  <a:pt x="4054016" y="235544"/>
                  <a:pt x="4049292" y="235544"/>
                </a:cubicBezTo>
                <a:cubicBezTo>
                  <a:pt x="4044569" y="235544"/>
                  <a:pt x="4040739" y="231715"/>
                  <a:pt x="4040739" y="226991"/>
                </a:cubicBezTo>
                <a:cubicBezTo>
                  <a:pt x="4040739" y="222267"/>
                  <a:pt x="4044569" y="218438"/>
                  <a:pt x="4049292" y="218438"/>
                </a:cubicBezTo>
                <a:close/>
                <a:moveTo>
                  <a:pt x="4021048" y="218438"/>
                </a:moveTo>
                <a:cubicBezTo>
                  <a:pt x="4025771" y="218438"/>
                  <a:pt x="4029600" y="222267"/>
                  <a:pt x="4029600" y="226991"/>
                </a:cubicBezTo>
                <a:cubicBezTo>
                  <a:pt x="4029600" y="231715"/>
                  <a:pt x="4025771" y="235544"/>
                  <a:pt x="4021048" y="235544"/>
                </a:cubicBezTo>
                <a:cubicBezTo>
                  <a:pt x="4016324" y="235544"/>
                  <a:pt x="4012495" y="231715"/>
                  <a:pt x="4012495" y="226991"/>
                </a:cubicBezTo>
                <a:cubicBezTo>
                  <a:pt x="4012495" y="222267"/>
                  <a:pt x="4016324" y="218438"/>
                  <a:pt x="4021048" y="218438"/>
                </a:cubicBezTo>
                <a:close/>
                <a:moveTo>
                  <a:pt x="3992801" y="218438"/>
                </a:moveTo>
                <a:cubicBezTo>
                  <a:pt x="3997525" y="218438"/>
                  <a:pt x="4001354" y="222267"/>
                  <a:pt x="4001354" y="226991"/>
                </a:cubicBezTo>
                <a:cubicBezTo>
                  <a:pt x="4001354" y="231715"/>
                  <a:pt x="3997525" y="235544"/>
                  <a:pt x="3992801" y="235544"/>
                </a:cubicBezTo>
                <a:cubicBezTo>
                  <a:pt x="3988078" y="235544"/>
                  <a:pt x="3984248" y="231715"/>
                  <a:pt x="3984248" y="226991"/>
                </a:cubicBezTo>
                <a:cubicBezTo>
                  <a:pt x="3984248" y="222267"/>
                  <a:pt x="3988078" y="218438"/>
                  <a:pt x="3992801" y="218438"/>
                </a:cubicBezTo>
                <a:close/>
                <a:moveTo>
                  <a:pt x="3964557" y="218438"/>
                </a:moveTo>
                <a:cubicBezTo>
                  <a:pt x="3969280" y="218438"/>
                  <a:pt x="3973110" y="222267"/>
                  <a:pt x="3973110" y="226991"/>
                </a:cubicBezTo>
                <a:cubicBezTo>
                  <a:pt x="3973110" y="231715"/>
                  <a:pt x="3969280" y="235544"/>
                  <a:pt x="3964557" y="235544"/>
                </a:cubicBezTo>
                <a:cubicBezTo>
                  <a:pt x="3959833" y="235544"/>
                  <a:pt x="3956004" y="231715"/>
                  <a:pt x="3956004" y="226991"/>
                </a:cubicBezTo>
                <a:cubicBezTo>
                  <a:pt x="3956004" y="222267"/>
                  <a:pt x="3959833" y="218438"/>
                  <a:pt x="3964557" y="218438"/>
                </a:cubicBezTo>
                <a:close/>
                <a:moveTo>
                  <a:pt x="3936310" y="218438"/>
                </a:moveTo>
                <a:cubicBezTo>
                  <a:pt x="3941034" y="218438"/>
                  <a:pt x="3944863" y="222267"/>
                  <a:pt x="3944863" y="226991"/>
                </a:cubicBezTo>
                <a:cubicBezTo>
                  <a:pt x="3944863" y="231715"/>
                  <a:pt x="3941034" y="235544"/>
                  <a:pt x="3936310" y="235544"/>
                </a:cubicBezTo>
                <a:cubicBezTo>
                  <a:pt x="3931587" y="235544"/>
                  <a:pt x="3927757" y="231715"/>
                  <a:pt x="3927757" y="226991"/>
                </a:cubicBezTo>
                <a:cubicBezTo>
                  <a:pt x="3927757" y="222267"/>
                  <a:pt x="3931587" y="218438"/>
                  <a:pt x="3936310" y="218438"/>
                </a:cubicBezTo>
                <a:close/>
                <a:moveTo>
                  <a:pt x="3908066" y="218438"/>
                </a:moveTo>
                <a:cubicBezTo>
                  <a:pt x="3912789" y="218438"/>
                  <a:pt x="3916619" y="222267"/>
                  <a:pt x="3916619" y="226991"/>
                </a:cubicBezTo>
                <a:cubicBezTo>
                  <a:pt x="3916619" y="231715"/>
                  <a:pt x="3912789" y="235544"/>
                  <a:pt x="3908066" y="235544"/>
                </a:cubicBezTo>
                <a:cubicBezTo>
                  <a:pt x="3903342" y="235544"/>
                  <a:pt x="3899513" y="231715"/>
                  <a:pt x="3899513" y="226991"/>
                </a:cubicBezTo>
                <a:cubicBezTo>
                  <a:pt x="3899513" y="222267"/>
                  <a:pt x="3903342" y="218438"/>
                  <a:pt x="3908066" y="218438"/>
                </a:cubicBezTo>
                <a:close/>
                <a:moveTo>
                  <a:pt x="3879819" y="218438"/>
                </a:moveTo>
                <a:cubicBezTo>
                  <a:pt x="3884543" y="218438"/>
                  <a:pt x="3888372" y="222267"/>
                  <a:pt x="3888372" y="226991"/>
                </a:cubicBezTo>
                <a:cubicBezTo>
                  <a:pt x="3888372" y="231715"/>
                  <a:pt x="3884543" y="235544"/>
                  <a:pt x="3879819" y="235544"/>
                </a:cubicBezTo>
                <a:cubicBezTo>
                  <a:pt x="3875096" y="235544"/>
                  <a:pt x="3871266" y="231715"/>
                  <a:pt x="3871266" y="226991"/>
                </a:cubicBezTo>
                <a:cubicBezTo>
                  <a:pt x="3871266" y="222267"/>
                  <a:pt x="3875096" y="218438"/>
                  <a:pt x="3879819" y="218438"/>
                </a:cubicBezTo>
                <a:close/>
                <a:moveTo>
                  <a:pt x="3851575" y="218438"/>
                </a:moveTo>
                <a:cubicBezTo>
                  <a:pt x="3856298" y="218438"/>
                  <a:pt x="3860128" y="222267"/>
                  <a:pt x="3860128" y="226991"/>
                </a:cubicBezTo>
                <a:cubicBezTo>
                  <a:pt x="3860128" y="231715"/>
                  <a:pt x="3856298" y="235544"/>
                  <a:pt x="3851575" y="235544"/>
                </a:cubicBezTo>
                <a:cubicBezTo>
                  <a:pt x="3846851" y="235544"/>
                  <a:pt x="3843022" y="231715"/>
                  <a:pt x="3843022" y="226991"/>
                </a:cubicBezTo>
                <a:cubicBezTo>
                  <a:pt x="3843022" y="222267"/>
                  <a:pt x="3846851" y="218438"/>
                  <a:pt x="3851575" y="218438"/>
                </a:cubicBezTo>
                <a:close/>
                <a:moveTo>
                  <a:pt x="3823328" y="218438"/>
                </a:moveTo>
                <a:cubicBezTo>
                  <a:pt x="3828052" y="218438"/>
                  <a:pt x="3831881" y="222267"/>
                  <a:pt x="3831881" y="226991"/>
                </a:cubicBezTo>
                <a:cubicBezTo>
                  <a:pt x="3831881" y="231715"/>
                  <a:pt x="3828052" y="235544"/>
                  <a:pt x="3823328" y="235544"/>
                </a:cubicBezTo>
                <a:cubicBezTo>
                  <a:pt x="3818605" y="235544"/>
                  <a:pt x="3814775" y="231715"/>
                  <a:pt x="3814775" y="226991"/>
                </a:cubicBezTo>
                <a:cubicBezTo>
                  <a:pt x="3814775" y="222267"/>
                  <a:pt x="3818605" y="218438"/>
                  <a:pt x="3823328" y="218438"/>
                </a:cubicBezTo>
                <a:close/>
                <a:moveTo>
                  <a:pt x="3795084" y="218438"/>
                </a:moveTo>
                <a:cubicBezTo>
                  <a:pt x="3799807" y="218438"/>
                  <a:pt x="3803637" y="222267"/>
                  <a:pt x="3803637" y="226991"/>
                </a:cubicBezTo>
                <a:cubicBezTo>
                  <a:pt x="3803637" y="231715"/>
                  <a:pt x="3799807" y="235544"/>
                  <a:pt x="3795084" y="235544"/>
                </a:cubicBezTo>
                <a:cubicBezTo>
                  <a:pt x="3790360" y="235544"/>
                  <a:pt x="3786531" y="231715"/>
                  <a:pt x="3786531" y="226991"/>
                </a:cubicBezTo>
                <a:cubicBezTo>
                  <a:pt x="3786531" y="222267"/>
                  <a:pt x="3790360" y="218438"/>
                  <a:pt x="3795084" y="218438"/>
                </a:cubicBezTo>
                <a:close/>
                <a:moveTo>
                  <a:pt x="3766838" y="218438"/>
                </a:moveTo>
                <a:cubicBezTo>
                  <a:pt x="3771561" y="218438"/>
                  <a:pt x="3775391" y="222267"/>
                  <a:pt x="3775391" y="226991"/>
                </a:cubicBezTo>
                <a:cubicBezTo>
                  <a:pt x="3775391" y="231715"/>
                  <a:pt x="3771561" y="235544"/>
                  <a:pt x="3766838" y="235544"/>
                </a:cubicBezTo>
                <a:cubicBezTo>
                  <a:pt x="3762114" y="235544"/>
                  <a:pt x="3758285" y="231715"/>
                  <a:pt x="3758285" y="226991"/>
                </a:cubicBezTo>
                <a:cubicBezTo>
                  <a:pt x="3758285" y="222267"/>
                  <a:pt x="3762114" y="218438"/>
                  <a:pt x="3766838" y="218438"/>
                </a:cubicBezTo>
                <a:close/>
                <a:moveTo>
                  <a:pt x="3738593" y="218438"/>
                </a:moveTo>
                <a:cubicBezTo>
                  <a:pt x="3743317" y="218438"/>
                  <a:pt x="3747146" y="222267"/>
                  <a:pt x="3747146" y="226991"/>
                </a:cubicBezTo>
                <a:cubicBezTo>
                  <a:pt x="3747146" y="231715"/>
                  <a:pt x="3743317" y="235544"/>
                  <a:pt x="3738593" y="235544"/>
                </a:cubicBezTo>
                <a:cubicBezTo>
                  <a:pt x="3733869" y="235544"/>
                  <a:pt x="3730040" y="231715"/>
                  <a:pt x="3730040" y="226991"/>
                </a:cubicBezTo>
                <a:cubicBezTo>
                  <a:pt x="3730040" y="222267"/>
                  <a:pt x="3733869" y="218438"/>
                  <a:pt x="3738593" y="218438"/>
                </a:cubicBezTo>
                <a:close/>
                <a:moveTo>
                  <a:pt x="3710347" y="218438"/>
                </a:moveTo>
                <a:cubicBezTo>
                  <a:pt x="3715070" y="218438"/>
                  <a:pt x="3718900" y="222267"/>
                  <a:pt x="3718900" y="226991"/>
                </a:cubicBezTo>
                <a:cubicBezTo>
                  <a:pt x="3718900" y="231715"/>
                  <a:pt x="3715070" y="235544"/>
                  <a:pt x="3710347" y="235544"/>
                </a:cubicBezTo>
                <a:cubicBezTo>
                  <a:pt x="3705623" y="235544"/>
                  <a:pt x="3701794" y="231715"/>
                  <a:pt x="3701794" y="226991"/>
                </a:cubicBezTo>
                <a:cubicBezTo>
                  <a:pt x="3701794" y="222267"/>
                  <a:pt x="3705623" y="218438"/>
                  <a:pt x="3710347" y="218438"/>
                </a:cubicBezTo>
                <a:close/>
                <a:moveTo>
                  <a:pt x="3682102" y="218438"/>
                </a:moveTo>
                <a:cubicBezTo>
                  <a:pt x="3686826" y="218438"/>
                  <a:pt x="3690655" y="222267"/>
                  <a:pt x="3690655" y="226991"/>
                </a:cubicBezTo>
                <a:cubicBezTo>
                  <a:pt x="3690655" y="231715"/>
                  <a:pt x="3686826" y="235544"/>
                  <a:pt x="3682102" y="235544"/>
                </a:cubicBezTo>
                <a:cubicBezTo>
                  <a:pt x="3677378" y="235544"/>
                  <a:pt x="3673549" y="231715"/>
                  <a:pt x="3673549" y="226991"/>
                </a:cubicBezTo>
                <a:cubicBezTo>
                  <a:pt x="3673549" y="222267"/>
                  <a:pt x="3677378" y="218438"/>
                  <a:pt x="3682102" y="218438"/>
                </a:cubicBezTo>
                <a:close/>
                <a:moveTo>
                  <a:pt x="3653856" y="218438"/>
                </a:moveTo>
                <a:cubicBezTo>
                  <a:pt x="3658579" y="218438"/>
                  <a:pt x="3662409" y="222267"/>
                  <a:pt x="3662409" y="226991"/>
                </a:cubicBezTo>
                <a:cubicBezTo>
                  <a:pt x="3662409" y="231715"/>
                  <a:pt x="3658579" y="235544"/>
                  <a:pt x="3653856" y="235544"/>
                </a:cubicBezTo>
                <a:cubicBezTo>
                  <a:pt x="3649132" y="235544"/>
                  <a:pt x="3645303" y="231715"/>
                  <a:pt x="3645303" y="226991"/>
                </a:cubicBezTo>
                <a:cubicBezTo>
                  <a:pt x="3645303" y="222267"/>
                  <a:pt x="3649132" y="218438"/>
                  <a:pt x="3653856" y="218438"/>
                </a:cubicBezTo>
                <a:close/>
                <a:moveTo>
                  <a:pt x="3625611" y="218438"/>
                </a:moveTo>
                <a:cubicBezTo>
                  <a:pt x="3630335" y="218438"/>
                  <a:pt x="3634164" y="222267"/>
                  <a:pt x="3634164" y="226991"/>
                </a:cubicBezTo>
                <a:cubicBezTo>
                  <a:pt x="3634164" y="231715"/>
                  <a:pt x="3630335" y="235544"/>
                  <a:pt x="3625611" y="235544"/>
                </a:cubicBezTo>
                <a:cubicBezTo>
                  <a:pt x="3620887" y="235544"/>
                  <a:pt x="3617058" y="231715"/>
                  <a:pt x="3617058" y="226991"/>
                </a:cubicBezTo>
                <a:cubicBezTo>
                  <a:pt x="3617058" y="222267"/>
                  <a:pt x="3620887" y="218438"/>
                  <a:pt x="3625611" y="218438"/>
                </a:cubicBezTo>
                <a:close/>
                <a:moveTo>
                  <a:pt x="3597365" y="218438"/>
                </a:moveTo>
                <a:cubicBezTo>
                  <a:pt x="3602088" y="218438"/>
                  <a:pt x="3605918" y="222267"/>
                  <a:pt x="3605918" y="226991"/>
                </a:cubicBezTo>
                <a:cubicBezTo>
                  <a:pt x="3605918" y="231715"/>
                  <a:pt x="3602088" y="235544"/>
                  <a:pt x="3597365" y="235544"/>
                </a:cubicBezTo>
                <a:cubicBezTo>
                  <a:pt x="3592641" y="235544"/>
                  <a:pt x="3588812" y="231715"/>
                  <a:pt x="3588812" y="226991"/>
                </a:cubicBezTo>
                <a:cubicBezTo>
                  <a:pt x="3588812" y="222267"/>
                  <a:pt x="3592641" y="218438"/>
                  <a:pt x="3597365" y="218438"/>
                </a:cubicBezTo>
                <a:close/>
                <a:moveTo>
                  <a:pt x="3569120" y="218438"/>
                </a:moveTo>
                <a:cubicBezTo>
                  <a:pt x="3573844" y="218438"/>
                  <a:pt x="3577673" y="222267"/>
                  <a:pt x="3577673" y="226991"/>
                </a:cubicBezTo>
                <a:cubicBezTo>
                  <a:pt x="3577673" y="231715"/>
                  <a:pt x="3573844" y="235544"/>
                  <a:pt x="3569120" y="235544"/>
                </a:cubicBezTo>
                <a:cubicBezTo>
                  <a:pt x="3564396" y="235544"/>
                  <a:pt x="3560567" y="231715"/>
                  <a:pt x="3560567" y="226991"/>
                </a:cubicBezTo>
                <a:cubicBezTo>
                  <a:pt x="3560567" y="222267"/>
                  <a:pt x="3564396" y="218438"/>
                  <a:pt x="3569120" y="218438"/>
                </a:cubicBezTo>
                <a:close/>
                <a:moveTo>
                  <a:pt x="3540874" y="218438"/>
                </a:moveTo>
                <a:cubicBezTo>
                  <a:pt x="3545597" y="218438"/>
                  <a:pt x="3549427" y="222267"/>
                  <a:pt x="3549427" y="226991"/>
                </a:cubicBezTo>
                <a:cubicBezTo>
                  <a:pt x="3549427" y="231715"/>
                  <a:pt x="3545597" y="235544"/>
                  <a:pt x="3540874" y="235544"/>
                </a:cubicBezTo>
                <a:cubicBezTo>
                  <a:pt x="3536150" y="235544"/>
                  <a:pt x="3532321" y="231715"/>
                  <a:pt x="3532321" y="226991"/>
                </a:cubicBezTo>
                <a:cubicBezTo>
                  <a:pt x="3532321" y="222267"/>
                  <a:pt x="3536150" y="218438"/>
                  <a:pt x="3540874" y="218438"/>
                </a:cubicBezTo>
                <a:close/>
                <a:moveTo>
                  <a:pt x="3512629" y="218438"/>
                </a:moveTo>
                <a:cubicBezTo>
                  <a:pt x="3517353" y="218438"/>
                  <a:pt x="3521182" y="222267"/>
                  <a:pt x="3521182" y="226991"/>
                </a:cubicBezTo>
                <a:cubicBezTo>
                  <a:pt x="3521182" y="231715"/>
                  <a:pt x="3517353" y="235544"/>
                  <a:pt x="3512629" y="235544"/>
                </a:cubicBezTo>
                <a:cubicBezTo>
                  <a:pt x="3507905" y="235544"/>
                  <a:pt x="3504076" y="231715"/>
                  <a:pt x="3504076" y="226991"/>
                </a:cubicBezTo>
                <a:cubicBezTo>
                  <a:pt x="3504076" y="222267"/>
                  <a:pt x="3507905" y="218438"/>
                  <a:pt x="3512629" y="218438"/>
                </a:cubicBezTo>
                <a:close/>
                <a:moveTo>
                  <a:pt x="3484383" y="218438"/>
                </a:moveTo>
                <a:cubicBezTo>
                  <a:pt x="3489106" y="218438"/>
                  <a:pt x="3492936" y="222267"/>
                  <a:pt x="3492936" y="226991"/>
                </a:cubicBezTo>
                <a:cubicBezTo>
                  <a:pt x="3492936" y="231715"/>
                  <a:pt x="3489106" y="235544"/>
                  <a:pt x="3484383" y="235544"/>
                </a:cubicBezTo>
                <a:cubicBezTo>
                  <a:pt x="3479659" y="235544"/>
                  <a:pt x="3475830" y="231715"/>
                  <a:pt x="3475830" y="226991"/>
                </a:cubicBezTo>
                <a:cubicBezTo>
                  <a:pt x="3475830" y="222267"/>
                  <a:pt x="3479659" y="218438"/>
                  <a:pt x="3484383" y="218438"/>
                </a:cubicBezTo>
                <a:close/>
                <a:moveTo>
                  <a:pt x="3456137" y="218438"/>
                </a:moveTo>
                <a:cubicBezTo>
                  <a:pt x="3460861" y="218438"/>
                  <a:pt x="3464690" y="222267"/>
                  <a:pt x="3464690" y="226991"/>
                </a:cubicBezTo>
                <a:cubicBezTo>
                  <a:pt x="3464690" y="231715"/>
                  <a:pt x="3460861" y="235544"/>
                  <a:pt x="3456137" y="235544"/>
                </a:cubicBezTo>
                <a:cubicBezTo>
                  <a:pt x="3451414" y="235544"/>
                  <a:pt x="3447584" y="231715"/>
                  <a:pt x="3447584" y="226991"/>
                </a:cubicBezTo>
                <a:cubicBezTo>
                  <a:pt x="3447584" y="222267"/>
                  <a:pt x="3451414" y="218438"/>
                  <a:pt x="3456137" y="218438"/>
                </a:cubicBezTo>
                <a:close/>
                <a:moveTo>
                  <a:pt x="3427892" y="218438"/>
                </a:moveTo>
                <a:cubicBezTo>
                  <a:pt x="3432615" y="218438"/>
                  <a:pt x="3436445" y="222267"/>
                  <a:pt x="3436445" y="226991"/>
                </a:cubicBezTo>
                <a:cubicBezTo>
                  <a:pt x="3436445" y="231715"/>
                  <a:pt x="3432615" y="235544"/>
                  <a:pt x="3427892" y="235544"/>
                </a:cubicBezTo>
                <a:cubicBezTo>
                  <a:pt x="3423168" y="235544"/>
                  <a:pt x="3419339" y="231715"/>
                  <a:pt x="3419339" y="226991"/>
                </a:cubicBezTo>
                <a:cubicBezTo>
                  <a:pt x="3419339" y="222267"/>
                  <a:pt x="3423168" y="218438"/>
                  <a:pt x="3427892" y="218438"/>
                </a:cubicBezTo>
                <a:close/>
                <a:moveTo>
                  <a:pt x="3399647" y="218438"/>
                </a:moveTo>
                <a:cubicBezTo>
                  <a:pt x="3404370" y="218438"/>
                  <a:pt x="3408199" y="222267"/>
                  <a:pt x="3408199" y="226991"/>
                </a:cubicBezTo>
                <a:cubicBezTo>
                  <a:pt x="3408199" y="231715"/>
                  <a:pt x="3404370" y="235544"/>
                  <a:pt x="3399647" y="235544"/>
                </a:cubicBezTo>
                <a:cubicBezTo>
                  <a:pt x="3394923" y="235544"/>
                  <a:pt x="3391094" y="231715"/>
                  <a:pt x="3391094" y="226991"/>
                </a:cubicBezTo>
                <a:cubicBezTo>
                  <a:pt x="3391094" y="222267"/>
                  <a:pt x="3394923" y="218438"/>
                  <a:pt x="3399647" y="218438"/>
                </a:cubicBezTo>
                <a:close/>
                <a:moveTo>
                  <a:pt x="3371402" y="218438"/>
                </a:moveTo>
                <a:cubicBezTo>
                  <a:pt x="3376125" y="218438"/>
                  <a:pt x="3379954" y="222267"/>
                  <a:pt x="3379954" y="226991"/>
                </a:cubicBezTo>
                <a:cubicBezTo>
                  <a:pt x="3379954" y="231715"/>
                  <a:pt x="3376125" y="235544"/>
                  <a:pt x="3371402" y="235544"/>
                </a:cubicBezTo>
                <a:cubicBezTo>
                  <a:pt x="3366677" y="235544"/>
                  <a:pt x="3362848" y="231715"/>
                  <a:pt x="3362848" y="226991"/>
                </a:cubicBezTo>
                <a:cubicBezTo>
                  <a:pt x="3362848" y="222267"/>
                  <a:pt x="3366677" y="218438"/>
                  <a:pt x="3371402" y="218438"/>
                </a:cubicBezTo>
                <a:close/>
                <a:moveTo>
                  <a:pt x="3343156" y="218438"/>
                </a:moveTo>
                <a:cubicBezTo>
                  <a:pt x="3347879" y="218438"/>
                  <a:pt x="3351709" y="222267"/>
                  <a:pt x="3351709" y="226991"/>
                </a:cubicBezTo>
                <a:cubicBezTo>
                  <a:pt x="3351709" y="231715"/>
                  <a:pt x="3347879" y="235544"/>
                  <a:pt x="3343156" y="235544"/>
                </a:cubicBezTo>
                <a:cubicBezTo>
                  <a:pt x="3338432" y="235544"/>
                  <a:pt x="3334603" y="231715"/>
                  <a:pt x="3334603" y="226991"/>
                </a:cubicBezTo>
                <a:cubicBezTo>
                  <a:pt x="3334603" y="222267"/>
                  <a:pt x="3338432" y="218438"/>
                  <a:pt x="3343156" y="218438"/>
                </a:cubicBezTo>
                <a:close/>
                <a:moveTo>
                  <a:pt x="3314910" y="218438"/>
                </a:moveTo>
                <a:cubicBezTo>
                  <a:pt x="3319634" y="218438"/>
                  <a:pt x="3323463" y="222267"/>
                  <a:pt x="3323463" y="226991"/>
                </a:cubicBezTo>
                <a:cubicBezTo>
                  <a:pt x="3323463" y="231715"/>
                  <a:pt x="3319634" y="235544"/>
                  <a:pt x="3314910" y="235544"/>
                </a:cubicBezTo>
                <a:cubicBezTo>
                  <a:pt x="3310187" y="235544"/>
                  <a:pt x="3306357" y="231715"/>
                  <a:pt x="3306357" y="226991"/>
                </a:cubicBezTo>
                <a:cubicBezTo>
                  <a:pt x="3306357" y="222267"/>
                  <a:pt x="3310187" y="218438"/>
                  <a:pt x="3314910" y="218438"/>
                </a:cubicBezTo>
                <a:close/>
                <a:moveTo>
                  <a:pt x="3286692" y="218438"/>
                </a:moveTo>
                <a:cubicBezTo>
                  <a:pt x="3291416" y="218438"/>
                  <a:pt x="3295245" y="222267"/>
                  <a:pt x="3295245" y="226991"/>
                </a:cubicBezTo>
                <a:cubicBezTo>
                  <a:pt x="3295245" y="231715"/>
                  <a:pt x="3291416" y="235544"/>
                  <a:pt x="3286692" y="235544"/>
                </a:cubicBezTo>
                <a:cubicBezTo>
                  <a:pt x="3281968" y="235544"/>
                  <a:pt x="3278139" y="231715"/>
                  <a:pt x="3278139" y="226991"/>
                </a:cubicBezTo>
                <a:cubicBezTo>
                  <a:pt x="3278139" y="222267"/>
                  <a:pt x="3281968" y="218438"/>
                  <a:pt x="3286692" y="218438"/>
                </a:cubicBezTo>
                <a:close/>
                <a:moveTo>
                  <a:pt x="3258454" y="218438"/>
                </a:moveTo>
                <a:cubicBezTo>
                  <a:pt x="3263177" y="218438"/>
                  <a:pt x="3267007" y="222267"/>
                  <a:pt x="3267007" y="226991"/>
                </a:cubicBezTo>
                <a:cubicBezTo>
                  <a:pt x="3267007" y="231715"/>
                  <a:pt x="3263177" y="235544"/>
                  <a:pt x="3258454" y="235544"/>
                </a:cubicBezTo>
                <a:cubicBezTo>
                  <a:pt x="3253730" y="235544"/>
                  <a:pt x="3249901" y="231715"/>
                  <a:pt x="3249901" y="226991"/>
                </a:cubicBezTo>
                <a:cubicBezTo>
                  <a:pt x="3249901" y="222267"/>
                  <a:pt x="3253730" y="218438"/>
                  <a:pt x="3258454" y="218438"/>
                </a:cubicBezTo>
                <a:close/>
                <a:moveTo>
                  <a:pt x="3230209" y="218438"/>
                </a:moveTo>
                <a:cubicBezTo>
                  <a:pt x="3234933" y="218438"/>
                  <a:pt x="3238762" y="222267"/>
                  <a:pt x="3238762" y="226991"/>
                </a:cubicBezTo>
                <a:cubicBezTo>
                  <a:pt x="3238762" y="231715"/>
                  <a:pt x="3234933" y="235544"/>
                  <a:pt x="3230209" y="235544"/>
                </a:cubicBezTo>
                <a:cubicBezTo>
                  <a:pt x="3225485" y="235544"/>
                  <a:pt x="3221656" y="231715"/>
                  <a:pt x="3221656" y="226991"/>
                </a:cubicBezTo>
                <a:cubicBezTo>
                  <a:pt x="3221656" y="222267"/>
                  <a:pt x="3225485" y="218438"/>
                  <a:pt x="3230209" y="218438"/>
                </a:cubicBezTo>
                <a:close/>
                <a:moveTo>
                  <a:pt x="3201962" y="218438"/>
                </a:moveTo>
                <a:cubicBezTo>
                  <a:pt x="3206686" y="218438"/>
                  <a:pt x="3210516" y="222267"/>
                  <a:pt x="3210516" y="226991"/>
                </a:cubicBezTo>
                <a:cubicBezTo>
                  <a:pt x="3210516" y="231715"/>
                  <a:pt x="3206686" y="235544"/>
                  <a:pt x="3201962" y="235544"/>
                </a:cubicBezTo>
                <a:cubicBezTo>
                  <a:pt x="3197239" y="235544"/>
                  <a:pt x="3193410" y="231715"/>
                  <a:pt x="3193410" y="226991"/>
                </a:cubicBezTo>
                <a:cubicBezTo>
                  <a:pt x="3193410" y="222267"/>
                  <a:pt x="3197239" y="218438"/>
                  <a:pt x="3201962" y="218438"/>
                </a:cubicBezTo>
                <a:close/>
                <a:moveTo>
                  <a:pt x="3173718" y="218438"/>
                </a:moveTo>
                <a:cubicBezTo>
                  <a:pt x="3178442" y="218438"/>
                  <a:pt x="3182271" y="222267"/>
                  <a:pt x="3182271" y="226991"/>
                </a:cubicBezTo>
                <a:cubicBezTo>
                  <a:pt x="3182271" y="231715"/>
                  <a:pt x="3178442" y="235544"/>
                  <a:pt x="3173718" y="235544"/>
                </a:cubicBezTo>
                <a:cubicBezTo>
                  <a:pt x="3168994" y="235544"/>
                  <a:pt x="3165165" y="231715"/>
                  <a:pt x="3165165" y="226991"/>
                </a:cubicBezTo>
                <a:cubicBezTo>
                  <a:pt x="3165165" y="222267"/>
                  <a:pt x="3168994" y="218438"/>
                  <a:pt x="3173718" y="218438"/>
                </a:cubicBezTo>
                <a:close/>
                <a:moveTo>
                  <a:pt x="3145472" y="218438"/>
                </a:moveTo>
                <a:cubicBezTo>
                  <a:pt x="3150195" y="218438"/>
                  <a:pt x="3154025" y="222267"/>
                  <a:pt x="3154025" y="226991"/>
                </a:cubicBezTo>
                <a:cubicBezTo>
                  <a:pt x="3154025" y="231715"/>
                  <a:pt x="3150195" y="235544"/>
                  <a:pt x="3145472" y="235544"/>
                </a:cubicBezTo>
                <a:cubicBezTo>
                  <a:pt x="3140748" y="235544"/>
                  <a:pt x="3136919" y="231715"/>
                  <a:pt x="3136919" y="226991"/>
                </a:cubicBezTo>
                <a:cubicBezTo>
                  <a:pt x="3136919" y="222267"/>
                  <a:pt x="3140748" y="218438"/>
                  <a:pt x="3145472" y="218438"/>
                </a:cubicBezTo>
                <a:close/>
                <a:moveTo>
                  <a:pt x="3117227" y="218438"/>
                </a:moveTo>
                <a:cubicBezTo>
                  <a:pt x="3121951" y="218438"/>
                  <a:pt x="3125780" y="222267"/>
                  <a:pt x="3125780" y="226991"/>
                </a:cubicBezTo>
                <a:cubicBezTo>
                  <a:pt x="3125780" y="231715"/>
                  <a:pt x="3121951" y="235544"/>
                  <a:pt x="3117227" y="235544"/>
                </a:cubicBezTo>
                <a:cubicBezTo>
                  <a:pt x="3112503" y="235544"/>
                  <a:pt x="3108674" y="231715"/>
                  <a:pt x="3108674" y="226991"/>
                </a:cubicBezTo>
                <a:cubicBezTo>
                  <a:pt x="3108674" y="222267"/>
                  <a:pt x="3112503" y="218438"/>
                  <a:pt x="3117227" y="218438"/>
                </a:cubicBezTo>
                <a:close/>
                <a:moveTo>
                  <a:pt x="3088981" y="218438"/>
                </a:moveTo>
                <a:cubicBezTo>
                  <a:pt x="3093704" y="218438"/>
                  <a:pt x="3097534" y="222267"/>
                  <a:pt x="3097534" y="226991"/>
                </a:cubicBezTo>
                <a:cubicBezTo>
                  <a:pt x="3097534" y="231715"/>
                  <a:pt x="3093704" y="235544"/>
                  <a:pt x="3088981" y="235544"/>
                </a:cubicBezTo>
                <a:cubicBezTo>
                  <a:pt x="3084257" y="235544"/>
                  <a:pt x="3080428" y="231715"/>
                  <a:pt x="3080428" y="226991"/>
                </a:cubicBezTo>
                <a:cubicBezTo>
                  <a:pt x="3080428" y="222267"/>
                  <a:pt x="3084257" y="218438"/>
                  <a:pt x="3088981" y="218438"/>
                </a:cubicBezTo>
                <a:close/>
                <a:moveTo>
                  <a:pt x="3060736" y="218438"/>
                </a:moveTo>
                <a:cubicBezTo>
                  <a:pt x="3065460" y="218438"/>
                  <a:pt x="3069289" y="222267"/>
                  <a:pt x="3069289" y="226991"/>
                </a:cubicBezTo>
                <a:cubicBezTo>
                  <a:pt x="3069289" y="231715"/>
                  <a:pt x="3065460" y="235544"/>
                  <a:pt x="3060736" y="235544"/>
                </a:cubicBezTo>
                <a:cubicBezTo>
                  <a:pt x="3056012" y="235544"/>
                  <a:pt x="3052183" y="231715"/>
                  <a:pt x="3052183" y="226991"/>
                </a:cubicBezTo>
                <a:cubicBezTo>
                  <a:pt x="3052183" y="222267"/>
                  <a:pt x="3056012" y="218438"/>
                  <a:pt x="3060736" y="218438"/>
                </a:cubicBezTo>
                <a:close/>
                <a:moveTo>
                  <a:pt x="3032490" y="218438"/>
                </a:moveTo>
                <a:cubicBezTo>
                  <a:pt x="3037214" y="218438"/>
                  <a:pt x="3041043" y="222267"/>
                  <a:pt x="3041043" y="226991"/>
                </a:cubicBezTo>
                <a:cubicBezTo>
                  <a:pt x="3041043" y="231715"/>
                  <a:pt x="3037214" y="235544"/>
                  <a:pt x="3032490" y="235544"/>
                </a:cubicBezTo>
                <a:cubicBezTo>
                  <a:pt x="3027766" y="235544"/>
                  <a:pt x="3023937" y="231715"/>
                  <a:pt x="3023937" y="226991"/>
                </a:cubicBezTo>
                <a:cubicBezTo>
                  <a:pt x="3023937" y="222267"/>
                  <a:pt x="3027766" y="218438"/>
                  <a:pt x="3032490" y="218438"/>
                </a:cubicBezTo>
                <a:close/>
                <a:moveTo>
                  <a:pt x="3004245" y="218438"/>
                </a:moveTo>
                <a:cubicBezTo>
                  <a:pt x="3008969" y="218438"/>
                  <a:pt x="3012798" y="222267"/>
                  <a:pt x="3012798" y="226991"/>
                </a:cubicBezTo>
                <a:cubicBezTo>
                  <a:pt x="3012798" y="231715"/>
                  <a:pt x="3008969" y="235544"/>
                  <a:pt x="3004245" y="235544"/>
                </a:cubicBezTo>
                <a:cubicBezTo>
                  <a:pt x="2999521" y="235544"/>
                  <a:pt x="2995692" y="231715"/>
                  <a:pt x="2995692" y="226991"/>
                </a:cubicBezTo>
                <a:cubicBezTo>
                  <a:pt x="2995692" y="222267"/>
                  <a:pt x="2999521" y="218438"/>
                  <a:pt x="3004245" y="218438"/>
                </a:cubicBezTo>
                <a:close/>
                <a:moveTo>
                  <a:pt x="2975999" y="218438"/>
                </a:moveTo>
                <a:cubicBezTo>
                  <a:pt x="2980722" y="218438"/>
                  <a:pt x="2984552" y="222267"/>
                  <a:pt x="2984552" y="226991"/>
                </a:cubicBezTo>
                <a:cubicBezTo>
                  <a:pt x="2984552" y="231715"/>
                  <a:pt x="2980722" y="235544"/>
                  <a:pt x="2975999" y="235544"/>
                </a:cubicBezTo>
                <a:cubicBezTo>
                  <a:pt x="2971275" y="235544"/>
                  <a:pt x="2967446" y="231715"/>
                  <a:pt x="2967446" y="226991"/>
                </a:cubicBezTo>
                <a:cubicBezTo>
                  <a:pt x="2967446" y="222267"/>
                  <a:pt x="2971275" y="218438"/>
                  <a:pt x="2975999" y="218438"/>
                </a:cubicBezTo>
                <a:close/>
                <a:moveTo>
                  <a:pt x="2947754" y="218438"/>
                </a:moveTo>
                <a:cubicBezTo>
                  <a:pt x="2952478" y="218438"/>
                  <a:pt x="2956307" y="222267"/>
                  <a:pt x="2956307" y="226991"/>
                </a:cubicBezTo>
                <a:cubicBezTo>
                  <a:pt x="2956307" y="231715"/>
                  <a:pt x="2952478" y="235544"/>
                  <a:pt x="2947754" y="235544"/>
                </a:cubicBezTo>
                <a:cubicBezTo>
                  <a:pt x="2943031" y="235544"/>
                  <a:pt x="2939201" y="231715"/>
                  <a:pt x="2939201" y="226991"/>
                </a:cubicBezTo>
                <a:cubicBezTo>
                  <a:pt x="2939201" y="222267"/>
                  <a:pt x="2943030" y="218438"/>
                  <a:pt x="2947754" y="218438"/>
                </a:cubicBezTo>
                <a:close/>
                <a:moveTo>
                  <a:pt x="2919508" y="218438"/>
                </a:moveTo>
                <a:cubicBezTo>
                  <a:pt x="2924231" y="218438"/>
                  <a:pt x="2928061" y="222267"/>
                  <a:pt x="2928061" y="226991"/>
                </a:cubicBezTo>
                <a:cubicBezTo>
                  <a:pt x="2928061" y="231715"/>
                  <a:pt x="2924232" y="235544"/>
                  <a:pt x="2919508" y="235544"/>
                </a:cubicBezTo>
                <a:cubicBezTo>
                  <a:pt x="2914784" y="235544"/>
                  <a:pt x="2910955" y="231715"/>
                  <a:pt x="2910955" y="226991"/>
                </a:cubicBezTo>
                <a:cubicBezTo>
                  <a:pt x="2910955" y="222267"/>
                  <a:pt x="2914784" y="218438"/>
                  <a:pt x="2919508" y="218438"/>
                </a:cubicBezTo>
                <a:close/>
                <a:moveTo>
                  <a:pt x="2891263" y="218438"/>
                </a:moveTo>
                <a:cubicBezTo>
                  <a:pt x="2895987" y="218438"/>
                  <a:pt x="2899816" y="222267"/>
                  <a:pt x="2899816" y="226991"/>
                </a:cubicBezTo>
                <a:cubicBezTo>
                  <a:pt x="2899816" y="231715"/>
                  <a:pt x="2895987" y="235544"/>
                  <a:pt x="2891263" y="235544"/>
                </a:cubicBezTo>
                <a:cubicBezTo>
                  <a:pt x="2886540" y="235544"/>
                  <a:pt x="2882710" y="231715"/>
                  <a:pt x="2882710" y="226991"/>
                </a:cubicBezTo>
                <a:cubicBezTo>
                  <a:pt x="2882710" y="222267"/>
                  <a:pt x="2886539" y="218438"/>
                  <a:pt x="2891263" y="218438"/>
                </a:cubicBezTo>
                <a:close/>
                <a:moveTo>
                  <a:pt x="2863017" y="218438"/>
                </a:moveTo>
                <a:cubicBezTo>
                  <a:pt x="2867740" y="218438"/>
                  <a:pt x="2871570" y="222267"/>
                  <a:pt x="2871570" y="226991"/>
                </a:cubicBezTo>
                <a:cubicBezTo>
                  <a:pt x="2871570" y="231715"/>
                  <a:pt x="2867740" y="235544"/>
                  <a:pt x="2863017" y="235544"/>
                </a:cubicBezTo>
                <a:cubicBezTo>
                  <a:pt x="2858293" y="235544"/>
                  <a:pt x="2854464" y="231715"/>
                  <a:pt x="2854464" y="226991"/>
                </a:cubicBezTo>
                <a:cubicBezTo>
                  <a:pt x="2854464" y="222267"/>
                  <a:pt x="2858293" y="218438"/>
                  <a:pt x="2863017" y="218438"/>
                </a:cubicBezTo>
                <a:close/>
                <a:moveTo>
                  <a:pt x="2834772" y="218438"/>
                </a:moveTo>
                <a:cubicBezTo>
                  <a:pt x="2839496" y="218438"/>
                  <a:pt x="2843325" y="222267"/>
                  <a:pt x="2843325" y="226991"/>
                </a:cubicBezTo>
                <a:cubicBezTo>
                  <a:pt x="2843325" y="231715"/>
                  <a:pt x="2839496" y="235544"/>
                  <a:pt x="2834772" y="235544"/>
                </a:cubicBezTo>
                <a:cubicBezTo>
                  <a:pt x="2830049" y="235544"/>
                  <a:pt x="2826219" y="231715"/>
                  <a:pt x="2826219" y="226991"/>
                </a:cubicBezTo>
                <a:cubicBezTo>
                  <a:pt x="2826219" y="222267"/>
                  <a:pt x="2830049" y="218438"/>
                  <a:pt x="2834772" y="218438"/>
                </a:cubicBezTo>
                <a:close/>
                <a:moveTo>
                  <a:pt x="2806526" y="218438"/>
                </a:moveTo>
                <a:cubicBezTo>
                  <a:pt x="2811250" y="218438"/>
                  <a:pt x="2815079" y="222267"/>
                  <a:pt x="2815079" y="226991"/>
                </a:cubicBezTo>
                <a:cubicBezTo>
                  <a:pt x="2815079" y="231715"/>
                  <a:pt x="2811250" y="235544"/>
                  <a:pt x="2806526" y="235544"/>
                </a:cubicBezTo>
                <a:cubicBezTo>
                  <a:pt x="2801802" y="235544"/>
                  <a:pt x="2797973" y="231715"/>
                  <a:pt x="2797973" y="226991"/>
                </a:cubicBezTo>
                <a:cubicBezTo>
                  <a:pt x="2797973" y="222267"/>
                  <a:pt x="2801802" y="218438"/>
                  <a:pt x="2806526" y="218438"/>
                </a:cubicBezTo>
                <a:close/>
                <a:moveTo>
                  <a:pt x="2778281" y="218438"/>
                </a:moveTo>
                <a:cubicBezTo>
                  <a:pt x="2783005" y="218438"/>
                  <a:pt x="2786834" y="222267"/>
                  <a:pt x="2786834" y="226991"/>
                </a:cubicBezTo>
                <a:cubicBezTo>
                  <a:pt x="2786834" y="231715"/>
                  <a:pt x="2783005" y="235544"/>
                  <a:pt x="2778281" y="235544"/>
                </a:cubicBezTo>
                <a:cubicBezTo>
                  <a:pt x="2773558" y="235544"/>
                  <a:pt x="2769729" y="231715"/>
                  <a:pt x="2769729" y="226991"/>
                </a:cubicBezTo>
                <a:cubicBezTo>
                  <a:pt x="2769729" y="222267"/>
                  <a:pt x="2773558" y="218438"/>
                  <a:pt x="2778281" y="218438"/>
                </a:cubicBezTo>
                <a:close/>
                <a:moveTo>
                  <a:pt x="2750035" y="218438"/>
                </a:moveTo>
                <a:cubicBezTo>
                  <a:pt x="2754759" y="218438"/>
                  <a:pt x="2758588" y="222267"/>
                  <a:pt x="2758588" y="226991"/>
                </a:cubicBezTo>
                <a:cubicBezTo>
                  <a:pt x="2758588" y="231715"/>
                  <a:pt x="2754759" y="235544"/>
                  <a:pt x="2750035" y="235544"/>
                </a:cubicBezTo>
                <a:cubicBezTo>
                  <a:pt x="2745311" y="235544"/>
                  <a:pt x="2741482" y="231715"/>
                  <a:pt x="2741482" y="226991"/>
                </a:cubicBezTo>
                <a:cubicBezTo>
                  <a:pt x="2741482" y="222267"/>
                  <a:pt x="2745311" y="218438"/>
                  <a:pt x="2750035" y="218438"/>
                </a:cubicBezTo>
                <a:close/>
                <a:moveTo>
                  <a:pt x="2721790" y="218438"/>
                </a:moveTo>
                <a:cubicBezTo>
                  <a:pt x="2726514" y="218438"/>
                  <a:pt x="2730343" y="222267"/>
                  <a:pt x="2730343" y="226991"/>
                </a:cubicBezTo>
                <a:cubicBezTo>
                  <a:pt x="2730343" y="231715"/>
                  <a:pt x="2726514" y="235544"/>
                  <a:pt x="2721790" y="235544"/>
                </a:cubicBezTo>
                <a:cubicBezTo>
                  <a:pt x="2717067" y="235544"/>
                  <a:pt x="2713237" y="231715"/>
                  <a:pt x="2713237" y="226991"/>
                </a:cubicBezTo>
                <a:cubicBezTo>
                  <a:pt x="2713237" y="222267"/>
                  <a:pt x="2717067" y="218438"/>
                  <a:pt x="2721790" y="218438"/>
                </a:cubicBezTo>
                <a:close/>
                <a:moveTo>
                  <a:pt x="2693544" y="218438"/>
                </a:moveTo>
                <a:cubicBezTo>
                  <a:pt x="2698268" y="218438"/>
                  <a:pt x="2702097" y="222267"/>
                  <a:pt x="2702097" y="226991"/>
                </a:cubicBezTo>
                <a:cubicBezTo>
                  <a:pt x="2702097" y="231715"/>
                  <a:pt x="2698268" y="235544"/>
                  <a:pt x="2693544" y="235544"/>
                </a:cubicBezTo>
                <a:cubicBezTo>
                  <a:pt x="2688820" y="235544"/>
                  <a:pt x="2684991" y="231715"/>
                  <a:pt x="2684991" y="226991"/>
                </a:cubicBezTo>
                <a:cubicBezTo>
                  <a:pt x="2684991" y="222267"/>
                  <a:pt x="2688820" y="218438"/>
                  <a:pt x="2693544" y="218438"/>
                </a:cubicBezTo>
                <a:close/>
                <a:moveTo>
                  <a:pt x="2665299" y="218438"/>
                </a:moveTo>
                <a:cubicBezTo>
                  <a:pt x="2670023" y="218438"/>
                  <a:pt x="2673852" y="222267"/>
                  <a:pt x="2673852" y="226991"/>
                </a:cubicBezTo>
                <a:cubicBezTo>
                  <a:pt x="2673852" y="231715"/>
                  <a:pt x="2670023" y="235544"/>
                  <a:pt x="2665299" y="235544"/>
                </a:cubicBezTo>
                <a:cubicBezTo>
                  <a:pt x="2660576" y="235544"/>
                  <a:pt x="2656746" y="231715"/>
                  <a:pt x="2656746" y="226991"/>
                </a:cubicBezTo>
                <a:cubicBezTo>
                  <a:pt x="2656746" y="222267"/>
                  <a:pt x="2660576" y="218438"/>
                  <a:pt x="2665299" y="218438"/>
                </a:cubicBezTo>
                <a:close/>
                <a:moveTo>
                  <a:pt x="2637053" y="218438"/>
                </a:moveTo>
                <a:cubicBezTo>
                  <a:pt x="2641777" y="218438"/>
                  <a:pt x="2645606" y="222267"/>
                  <a:pt x="2645606" y="226991"/>
                </a:cubicBezTo>
                <a:cubicBezTo>
                  <a:pt x="2645606" y="231715"/>
                  <a:pt x="2641777" y="235544"/>
                  <a:pt x="2637053" y="235544"/>
                </a:cubicBezTo>
                <a:cubicBezTo>
                  <a:pt x="2632329" y="235544"/>
                  <a:pt x="2628500" y="231715"/>
                  <a:pt x="2628500" y="226991"/>
                </a:cubicBezTo>
                <a:cubicBezTo>
                  <a:pt x="2628500" y="222267"/>
                  <a:pt x="2632329" y="218438"/>
                  <a:pt x="2637053" y="218438"/>
                </a:cubicBezTo>
                <a:close/>
                <a:moveTo>
                  <a:pt x="2608809" y="218438"/>
                </a:moveTo>
                <a:cubicBezTo>
                  <a:pt x="2613532" y="218438"/>
                  <a:pt x="2617361" y="222267"/>
                  <a:pt x="2617361" y="226991"/>
                </a:cubicBezTo>
                <a:cubicBezTo>
                  <a:pt x="2617361" y="231715"/>
                  <a:pt x="2613532" y="235544"/>
                  <a:pt x="2608809" y="235544"/>
                </a:cubicBezTo>
                <a:cubicBezTo>
                  <a:pt x="2604085" y="235544"/>
                  <a:pt x="2600255" y="231715"/>
                  <a:pt x="2600255" y="226991"/>
                </a:cubicBezTo>
                <a:cubicBezTo>
                  <a:pt x="2600255" y="222267"/>
                  <a:pt x="2604085" y="218438"/>
                  <a:pt x="2608809" y="218438"/>
                </a:cubicBezTo>
                <a:close/>
                <a:moveTo>
                  <a:pt x="2580562" y="218438"/>
                </a:moveTo>
                <a:cubicBezTo>
                  <a:pt x="2585286" y="218438"/>
                  <a:pt x="2589115" y="222267"/>
                  <a:pt x="2589115" y="226991"/>
                </a:cubicBezTo>
                <a:cubicBezTo>
                  <a:pt x="2589115" y="231715"/>
                  <a:pt x="2585286" y="235544"/>
                  <a:pt x="2580562" y="235544"/>
                </a:cubicBezTo>
                <a:cubicBezTo>
                  <a:pt x="2575838" y="235544"/>
                  <a:pt x="2572009" y="231715"/>
                  <a:pt x="2572009" y="226991"/>
                </a:cubicBezTo>
                <a:cubicBezTo>
                  <a:pt x="2572009" y="222267"/>
                  <a:pt x="2575838" y="218438"/>
                  <a:pt x="2580562" y="218438"/>
                </a:cubicBezTo>
                <a:close/>
                <a:moveTo>
                  <a:pt x="2552317" y="218438"/>
                </a:moveTo>
                <a:cubicBezTo>
                  <a:pt x="2557041" y="218438"/>
                  <a:pt x="2560870" y="222267"/>
                  <a:pt x="2560870" y="226991"/>
                </a:cubicBezTo>
                <a:cubicBezTo>
                  <a:pt x="2560870" y="231715"/>
                  <a:pt x="2557041" y="235544"/>
                  <a:pt x="2552317" y="235544"/>
                </a:cubicBezTo>
                <a:cubicBezTo>
                  <a:pt x="2547594" y="235544"/>
                  <a:pt x="2543764" y="231715"/>
                  <a:pt x="2543764" y="226991"/>
                </a:cubicBezTo>
                <a:cubicBezTo>
                  <a:pt x="2543764" y="222267"/>
                  <a:pt x="2547593" y="218438"/>
                  <a:pt x="2552317" y="218438"/>
                </a:cubicBezTo>
                <a:close/>
                <a:moveTo>
                  <a:pt x="2524071" y="218438"/>
                </a:moveTo>
                <a:cubicBezTo>
                  <a:pt x="2528795" y="218438"/>
                  <a:pt x="2532624" y="222267"/>
                  <a:pt x="2532624" y="226991"/>
                </a:cubicBezTo>
                <a:cubicBezTo>
                  <a:pt x="2532624" y="231715"/>
                  <a:pt x="2528795" y="235544"/>
                  <a:pt x="2524071" y="235544"/>
                </a:cubicBezTo>
                <a:cubicBezTo>
                  <a:pt x="2519347" y="235544"/>
                  <a:pt x="2515518" y="231715"/>
                  <a:pt x="2515518" y="226991"/>
                </a:cubicBezTo>
                <a:cubicBezTo>
                  <a:pt x="2515518" y="222267"/>
                  <a:pt x="2519347" y="218438"/>
                  <a:pt x="2524071" y="218438"/>
                </a:cubicBezTo>
                <a:close/>
                <a:moveTo>
                  <a:pt x="2495826" y="218438"/>
                </a:moveTo>
                <a:cubicBezTo>
                  <a:pt x="2500550" y="218438"/>
                  <a:pt x="2504379" y="222267"/>
                  <a:pt x="2504379" y="226991"/>
                </a:cubicBezTo>
                <a:cubicBezTo>
                  <a:pt x="2504379" y="231715"/>
                  <a:pt x="2500550" y="235544"/>
                  <a:pt x="2495826" y="235544"/>
                </a:cubicBezTo>
                <a:cubicBezTo>
                  <a:pt x="2491103" y="235544"/>
                  <a:pt x="2487273" y="231715"/>
                  <a:pt x="2487273" y="226991"/>
                </a:cubicBezTo>
                <a:cubicBezTo>
                  <a:pt x="2487273" y="222267"/>
                  <a:pt x="2491103" y="218438"/>
                  <a:pt x="2495826" y="218438"/>
                </a:cubicBezTo>
                <a:close/>
                <a:moveTo>
                  <a:pt x="2467580" y="218438"/>
                </a:moveTo>
                <a:cubicBezTo>
                  <a:pt x="2472304" y="218438"/>
                  <a:pt x="2476133" y="222267"/>
                  <a:pt x="2476133" y="226991"/>
                </a:cubicBezTo>
                <a:cubicBezTo>
                  <a:pt x="2476133" y="231715"/>
                  <a:pt x="2472304" y="235544"/>
                  <a:pt x="2467580" y="235544"/>
                </a:cubicBezTo>
                <a:cubicBezTo>
                  <a:pt x="2462856" y="235544"/>
                  <a:pt x="2459027" y="231715"/>
                  <a:pt x="2459027" y="226991"/>
                </a:cubicBezTo>
                <a:cubicBezTo>
                  <a:pt x="2459027" y="222267"/>
                  <a:pt x="2462856" y="218438"/>
                  <a:pt x="2467580" y="218438"/>
                </a:cubicBezTo>
                <a:close/>
                <a:moveTo>
                  <a:pt x="2439336" y="218438"/>
                </a:moveTo>
                <a:cubicBezTo>
                  <a:pt x="2444059" y="218438"/>
                  <a:pt x="2447888" y="222267"/>
                  <a:pt x="2447888" y="226991"/>
                </a:cubicBezTo>
                <a:cubicBezTo>
                  <a:pt x="2447888" y="231715"/>
                  <a:pt x="2444059" y="235544"/>
                  <a:pt x="2439336" y="235544"/>
                </a:cubicBezTo>
                <a:cubicBezTo>
                  <a:pt x="2434612" y="235544"/>
                  <a:pt x="2430783" y="231715"/>
                  <a:pt x="2430783" y="226991"/>
                </a:cubicBezTo>
                <a:cubicBezTo>
                  <a:pt x="2430783" y="222267"/>
                  <a:pt x="2434612" y="218438"/>
                  <a:pt x="2439336" y="218438"/>
                </a:cubicBezTo>
                <a:close/>
                <a:moveTo>
                  <a:pt x="2411089" y="218438"/>
                </a:moveTo>
                <a:cubicBezTo>
                  <a:pt x="2415813" y="218438"/>
                  <a:pt x="2419642" y="222267"/>
                  <a:pt x="2419642" y="226991"/>
                </a:cubicBezTo>
                <a:cubicBezTo>
                  <a:pt x="2419642" y="231715"/>
                  <a:pt x="2415813" y="235544"/>
                  <a:pt x="2411089" y="235544"/>
                </a:cubicBezTo>
                <a:cubicBezTo>
                  <a:pt x="2406366" y="235544"/>
                  <a:pt x="2402536" y="231715"/>
                  <a:pt x="2402536" y="226991"/>
                </a:cubicBezTo>
                <a:cubicBezTo>
                  <a:pt x="2402536" y="222267"/>
                  <a:pt x="2406366" y="218438"/>
                  <a:pt x="2411089" y="218438"/>
                </a:cubicBezTo>
                <a:close/>
                <a:moveTo>
                  <a:pt x="2382845" y="218438"/>
                </a:moveTo>
                <a:cubicBezTo>
                  <a:pt x="2387568" y="218438"/>
                  <a:pt x="2391397" y="222267"/>
                  <a:pt x="2391397" y="226991"/>
                </a:cubicBezTo>
                <a:cubicBezTo>
                  <a:pt x="2391397" y="231715"/>
                  <a:pt x="2387568" y="235544"/>
                  <a:pt x="2382845" y="235544"/>
                </a:cubicBezTo>
                <a:cubicBezTo>
                  <a:pt x="2378121" y="235544"/>
                  <a:pt x="2374292" y="231715"/>
                  <a:pt x="2374292" y="226991"/>
                </a:cubicBezTo>
                <a:cubicBezTo>
                  <a:pt x="2374292" y="222267"/>
                  <a:pt x="2378121" y="218438"/>
                  <a:pt x="2382845" y="218438"/>
                </a:cubicBezTo>
                <a:close/>
                <a:moveTo>
                  <a:pt x="2354598" y="218438"/>
                </a:moveTo>
                <a:cubicBezTo>
                  <a:pt x="2359322" y="218438"/>
                  <a:pt x="2363151" y="222267"/>
                  <a:pt x="2363151" y="226991"/>
                </a:cubicBezTo>
                <a:cubicBezTo>
                  <a:pt x="2363151" y="231715"/>
                  <a:pt x="2359322" y="235544"/>
                  <a:pt x="2354598" y="235544"/>
                </a:cubicBezTo>
                <a:cubicBezTo>
                  <a:pt x="2349875" y="235544"/>
                  <a:pt x="2346045" y="231715"/>
                  <a:pt x="2346045" y="226991"/>
                </a:cubicBezTo>
                <a:cubicBezTo>
                  <a:pt x="2346045" y="222267"/>
                  <a:pt x="2349875" y="218438"/>
                  <a:pt x="2354598" y="218438"/>
                </a:cubicBezTo>
                <a:close/>
                <a:moveTo>
                  <a:pt x="2326354" y="218438"/>
                </a:moveTo>
                <a:cubicBezTo>
                  <a:pt x="2331077" y="218438"/>
                  <a:pt x="2334906" y="222267"/>
                  <a:pt x="2334906" y="226991"/>
                </a:cubicBezTo>
                <a:cubicBezTo>
                  <a:pt x="2334906" y="231715"/>
                  <a:pt x="2331077" y="235544"/>
                  <a:pt x="2326354" y="235544"/>
                </a:cubicBezTo>
                <a:cubicBezTo>
                  <a:pt x="2321630" y="235544"/>
                  <a:pt x="2317801" y="231715"/>
                  <a:pt x="2317801" y="226991"/>
                </a:cubicBezTo>
                <a:cubicBezTo>
                  <a:pt x="2317801" y="222267"/>
                  <a:pt x="2321630" y="218438"/>
                  <a:pt x="2326354" y="218438"/>
                </a:cubicBezTo>
                <a:close/>
                <a:moveTo>
                  <a:pt x="2298107" y="218438"/>
                </a:moveTo>
                <a:cubicBezTo>
                  <a:pt x="2302831" y="218438"/>
                  <a:pt x="2306660" y="222267"/>
                  <a:pt x="2306660" y="226991"/>
                </a:cubicBezTo>
                <a:cubicBezTo>
                  <a:pt x="2306660" y="231715"/>
                  <a:pt x="2302831" y="235544"/>
                  <a:pt x="2298107" y="235544"/>
                </a:cubicBezTo>
                <a:cubicBezTo>
                  <a:pt x="2293384" y="235544"/>
                  <a:pt x="2289554" y="231715"/>
                  <a:pt x="2289554" y="226991"/>
                </a:cubicBezTo>
                <a:cubicBezTo>
                  <a:pt x="2289554" y="222267"/>
                  <a:pt x="2293384" y="218438"/>
                  <a:pt x="2298107" y="218438"/>
                </a:cubicBezTo>
                <a:close/>
                <a:moveTo>
                  <a:pt x="2269863" y="218438"/>
                </a:moveTo>
                <a:cubicBezTo>
                  <a:pt x="2274586" y="218438"/>
                  <a:pt x="2278416" y="222267"/>
                  <a:pt x="2278416" y="226991"/>
                </a:cubicBezTo>
                <a:cubicBezTo>
                  <a:pt x="2278416" y="231715"/>
                  <a:pt x="2274586" y="235544"/>
                  <a:pt x="2269863" y="235544"/>
                </a:cubicBezTo>
                <a:cubicBezTo>
                  <a:pt x="2265139" y="235544"/>
                  <a:pt x="2261310" y="231715"/>
                  <a:pt x="2261310" y="226991"/>
                </a:cubicBezTo>
                <a:cubicBezTo>
                  <a:pt x="2261310" y="222267"/>
                  <a:pt x="2265139" y="218438"/>
                  <a:pt x="2269863" y="218438"/>
                </a:cubicBezTo>
                <a:close/>
                <a:moveTo>
                  <a:pt x="2241616" y="218438"/>
                </a:moveTo>
                <a:cubicBezTo>
                  <a:pt x="2246340" y="218438"/>
                  <a:pt x="2250169" y="222267"/>
                  <a:pt x="2250169" y="226991"/>
                </a:cubicBezTo>
                <a:cubicBezTo>
                  <a:pt x="2250169" y="231715"/>
                  <a:pt x="2246340" y="235544"/>
                  <a:pt x="2241616" y="235544"/>
                </a:cubicBezTo>
                <a:cubicBezTo>
                  <a:pt x="2236893" y="235544"/>
                  <a:pt x="2233063" y="231715"/>
                  <a:pt x="2233063" y="226991"/>
                </a:cubicBezTo>
                <a:cubicBezTo>
                  <a:pt x="2233063" y="222267"/>
                  <a:pt x="2236893" y="218438"/>
                  <a:pt x="2241616" y="218438"/>
                </a:cubicBezTo>
                <a:close/>
                <a:moveTo>
                  <a:pt x="2213372" y="218438"/>
                </a:moveTo>
                <a:cubicBezTo>
                  <a:pt x="2218095" y="218438"/>
                  <a:pt x="2221925" y="222267"/>
                  <a:pt x="2221925" y="226991"/>
                </a:cubicBezTo>
                <a:cubicBezTo>
                  <a:pt x="2221925" y="231715"/>
                  <a:pt x="2218095" y="235544"/>
                  <a:pt x="2213372" y="235544"/>
                </a:cubicBezTo>
                <a:cubicBezTo>
                  <a:pt x="2208648" y="235544"/>
                  <a:pt x="2204819" y="231715"/>
                  <a:pt x="2204819" y="226991"/>
                </a:cubicBezTo>
                <a:cubicBezTo>
                  <a:pt x="2204819" y="222267"/>
                  <a:pt x="2208648" y="218438"/>
                  <a:pt x="2213372" y="218438"/>
                </a:cubicBezTo>
                <a:close/>
                <a:moveTo>
                  <a:pt x="2185125" y="218438"/>
                </a:moveTo>
                <a:cubicBezTo>
                  <a:pt x="2189849" y="218438"/>
                  <a:pt x="2193678" y="222267"/>
                  <a:pt x="2193678" y="226991"/>
                </a:cubicBezTo>
                <a:cubicBezTo>
                  <a:pt x="2193678" y="231715"/>
                  <a:pt x="2189849" y="235544"/>
                  <a:pt x="2185125" y="235544"/>
                </a:cubicBezTo>
                <a:cubicBezTo>
                  <a:pt x="2180402" y="235544"/>
                  <a:pt x="2176572" y="231715"/>
                  <a:pt x="2176572" y="226991"/>
                </a:cubicBezTo>
                <a:cubicBezTo>
                  <a:pt x="2176572" y="222267"/>
                  <a:pt x="2180402" y="218438"/>
                  <a:pt x="2185125" y="218438"/>
                </a:cubicBezTo>
                <a:close/>
                <a:moveTo>
                  <a:pt x="2156881" y="218438"/>
                </a:moveTo>
                <a:cubicBezTo>
                  <a:pt x="2161604" y="218438"/>
                  <a:pt x="2165434" y="222267"/>
                  <a:pt x="2165434" y="226991"/>
                </a:cubicBezTo>
                <a:cubicBezTo>
                  <a:pt x="2165434" y="231715"/>
                  <a:pt x="2161604" y="235544"/>
                  <a:pt x="2156881" y="235544"/>
                </a:cubicBezTo>
                <a:cubicBezTo>
                  <a:pt x="2152157" y="235544"/>
                  <a:pt x="2148328" y="231715"/>
                  <a:pt x="2148328" y="226991"/>
                </a:cubicBezTo>
                <a:cubicBezTo>
                  <a:pt x="2148328" y="222267"/>
                  <a:pt x="2152157" y="218438"/>
                  <a:pt x="2156881" y="218438"/>
                </a:cubicBezTo>
                <a:close/>
                <a:moveTo>
                  <a:pt x="2128634" y="218438"/>
                </a:moveTo>
                <a:cubicBezTo>
                  <a:pt x="2133358" y="218438"/>
                  <a:pt x="2137187" y="222267"/>
                  <a:pt x="2137187" y="226991"/>
                </a:cubicBezTo>
                <a:cubicBezTo>
                  <a:pt x="2137187" y="231715"/>
                  <a:pt x="2133358" y="235544"/>
                  <a:pt x="2128634" y="235544"/>
                </a:cubicBezTo>
                <a:cubicBezTo>
                  <a:pt x="2123911" y="235544"/>
                  <a:pt x="2120081" y="231715"/>
                  <a:pt x="2120081" y="226991"/>
                </a:cubicBezTo>
                <a:cubicBezTo>
                  <a:pt x="2120081" y="222267"/>
                  <a:pt x="2123911" y="218438"/>
                  <a:pt x="2128634" y="218438"/>
                </a:cubicBezTo>
                <a:close/>
                <a:moveTo>
                  <a:pt x="2100390" y="218438"/>
                </a:moveTo>
                <a:cubicBezTo>
                  <a:pt x="2105113" y="218438"/>
                  <a:pt x="2108943" y="222267"/>
                  <a:pt x="2108943" y="226991"/>
                </a:cubicBezTo>
                <a:cubicBezTo>
                  <a:pt x="2108943" y="231715"/>
                  <a:pt x="2105113" y="235544"/>
                  <a:pt x="2100390" y="235544"/>
                </a:cubicBezTo>
                <a:cubicBezTo>
                  <a:pt x="2095666" y="235544"/>
                  <a:pt x="2091837" y="231715"/>
                  <a:pt x="2091837" y="226991"/>
                </a:cubicBezTo>
                <a:cubicBezTo>
                  <a:pt x="2091837" y="222267"/>
                  <a:pt x="2095666" y="218438"/>
                  <a:pt x="2100390" y="218438"/>
                </a:cubicBezTo>
                <a:close/>
                <a:moveTo>
                  <a:pt x="2072144" y="218438"/>
                </a:moveTo>
                <a:cubicBezTo>
                  <a:pt x="2076867" y="218438"/>
                  <a:pt x="2080696" y="222267"/>
                  <a:pt x="2080696" y="226991"/>
                </a:cubicBezTo>
                <a:cubicBezTo>
                  <a:pt x="2080696" y="231715"/>
                  <a:pt x="2076867" y="235544"/>
                  <a:pt x="2072144" y="235544"/>
                </a:cubicBezTo>
                <a:cubicBezTo>
                  <a:pt x="2067420" y="235544"/>
                  <a:pt x="2063591" y="231715"/>
                  <a:pt x="2063591" y="226991"/>
                </a:cubicBezTo>
                <a:cubicBezTo>
                  <a:pt x="2063591" y="222267"/>
                  <a:pt x="2067420" y="218438"/>
                  <a:pt x="2072144" y="218438"/>
                </a:cubicBezTo>
                <a:close/>
                <a:moveTo>
                  <a:pt x="2043899" y="218438"/>
                </a:moveTo>
                <a:cubicBezTo>
                  <a:pt x="2048623" y="218438"/>
                  <a:pt x="2052452" y="222267"/>
                  <a:pt x="2052452" y="226991"/>
                </a:cubicBezTo>
                <a:cubicBezTo>
                  <a:pt x="2052452" y="231715"/>
                  <a:pt x="2048623" y="235544"/>
                  <a:pt x="2043899" y="235544"/>
                </a:cubicBezTo>
                <a:cubicBezTo>
                  <a:pt x="2039175" y="235544"/>
                  <a:pt x="2035346" y="231715"/>
                  <a:pt x="2035346" y="226991"/>
                </a:cubicBezTo>
                <a:cubicBezTo>
                  <a:pt x="2035346" y="222267"/>
                  <a:pt x="2039175" y="218438"/>
                  <a:pt x="2043899" y="218438"/>
                </a:cubicBezTo>
                <a:close/>
                <a:moveTo>
                  <a:pt x="2015653" y="218438"/>
                </a:moveTo>
                <a:cubicBezTo>
                  <a:pt x="2020376" y="218438"/>
                  <a:pt x="2024205" y="222267"/>
                  <a:pt x="2024205" y="226991"/>
                </a:cubicBezTo>
                <a:cubicBezTo>
                  <a:pt x="2024205" y="231715"/>
                  <a:pt x="2020376" y="235544"/>
                  <a:pt x="2015653" y="235544"/>
                </a:cubicBezTo>
                <a:cubicBezTo>
                  <a:pt x="2010929" y="235544"/>
                  <a:pt x="2007100" y="231715"/>
                  <a:pt x="2007100" y="226991"/>
                </a:cubicBezTo>
                <a:cubicBezTo>
                  <a:pt x="2007100" y="222267"/>
                  <a:pt x="2010929" y="218438"/>
                  <a:pt x="2015653" y="218438"/>
                </a:cubicBezTo>
                <a:close/>
                <a:moveTo>
                  <a:pt x="1987408" y="218438"/>
                </a:moveTo>
                <a:cubicBezTo>
                  <a:pt x="1992132" y="218438"/>
                  <a:pt x="1995961" y="222267"/>
                  <a:pt x="1995961" y="226991"/>
                </a:cubicBezTo>
                <a:cubicBezTo>
                  <a:pt x="1995961" y="231715"/>
                  <a:pt x="1992132" y="235544"/>
                  <a:pt x="1987408" y="235544"/>
                </a:cubicBezTo>
                <a:cubicBezTo>
                  <a:pt x="1982684" y="235544"/>
                  <a:pt x="1978855" y="231715"/>
                  <a:pt x="1978855" y="226991"/>
                </a:cubicBezTo>
                <a:cubicBezTo>
                  <a:pt x="1978855" y="222267"/>
                  <a:pt x="1982684" y="218438"/>
                  <a:pt x="1987408" y="218438"/>
                </a:cubicBezTo>
                <a:close/>
                <a:moveTo>
                  <a:pt x="1959162" y="218438"/>
                </a:moveTo>
                <a:cubicBezTo>
                  <a:pt x="1963885" y="218438"/>
                  <a:pt x="1967714" y="222267"/>
                  <a:pt x="1967714" y="226991"/>
                </a:cubicBezTo>
                <a:cubicBezTo>
                  <a:pt x="1967714" y="231715"/>
                  <a:pt x="1963885" y="235544"/>
                  <a:pt x="1959162" y="235544"/>
                </a:cubicBezTo>
                <a:cubicBezTo>
                  <a:pt x="1954438" y="235544"/>
                  <a:pt x="1950609" y="231715"/>
                  <a:pt x="1950609" y="226991"/>
                </a:cubicBezTo>
                <a:cubicBezTo>
                  <a:pt x="1950609" y="222267"/>
                  <a:pt x="1954438" y="218438"/>
                  <a:pt x="1959162" y="218438"/>
                </a:cubicBezTo>
                <a:close/>
                <a:moveTo>
                  <a:pt x="1930917" y="218438"/>
                </a:moveTo>
                <a:cubicBezTo>
                  <a:pt x="1935641" y="218438"/>
                  <a:pt x="1939470" y="222267"/>
                  <a:pt x="1939470" y="226991"/>
                </a:cubicBezTo>
                <a:cubicBezTo>
                  <a:pt x="1939470" y="231715"/>
                  <a:pt x="1935641" y="235544"/>
                  <a:pt x="1930917" y="235544"/>
                </a:cubicBezTo>
                <a:cubicBezTo>
                  <a:pt x="1926193" y="235544"/>
                  <a:pt x="1922364" y="231715"/>
                  <a:pt x="1922364" y="226991"/>
                </a:cubicBezTo>
                <a:cubicBezTo>
                  <a:pt x="1922364" y="222267"/>
                  <a:pt x="1926193" y="218438"/>
                  <a:pt x="1930917" y="218438"/>
                </a:cubicBezTo>
                <a:close/>
                <a:moveTo>
                  <a:pt x="1902671" y="218438"/>
                </a:moveTo>
                <a:cubicBezTo>
                  <a:pt x="1907394" y="218438"/>
                  <a:pt x="1911223" y="222267"/>
                  <a:pt x="1911223" y="226991"/>
                </a:cubicBezTo>
                <a:cubicBezTo>
                  <a:pt x="1911223" y="231715"/>
                  <a:pt x="1907394" y="235544"/>
                  <a:pt x="1902671" y="235544"/>
                </a:cubicBezTo>
                <a:cubicBezTo>
                  <a:pt x="1897947" y="235544"/>
                  <a:pt x="1894118" y="231715"/>
                  <a:pt x="1894118" y="226991"/>
                </a:cubicBezTo>
                <a:cubicBezTo>
                  <a:pt x="1894118" y="222267"/>
                  <a:pt x="1897947" y="218438"/>
                  <a:pt x="1902671" y="218438"/>
                </a:cubicBezTo>
                <a:close/>
                <a:moveTo>
                  <a:pt x="1874426" y="218438"/>
                </a:moveTo>
                <a:cubicBezTo>
                  <a:pt x="1879150" y="218438"/>
                  <a:pt x="1882979" y="222267"/>
                  <a:pt x="1882979" y="226991"/>
                </a:cubicBezTo>
                <a:cubicBezTo>
                  <a:pt x="1882979" y="231715"/>
                  <a:pt x="1879150" y="235544"/>
                  <a:pt x="1874426" y="235544"/>
                </a:cubicBezTo>
                <a:cubicBezTo>
                  <a:pt x="1869702" y="235544"/>
                  <a:pt x="1865873" y="231715"/>
                  <a:pt x="1865873" y="226991"/>
                </a:cubicBezTo>
                <a:cubicBezTo>
                  <a:pt x="1865873" y="222267"/>
                  <a:pt x="1869702" y="218438"/>
                  <a:pt x="1874426" y="218438"/>
                </a:cubicBezTo>
                <a:close/>
                <a:moveTo>
                  <a:pt x="1846180" y="218438"/>
                </a:moveTo>
                <a:cubicBezTo>
                  <a:pt x="1850903" y="218438"/>
                  <a:pt x="1854733" y="222267"/>
                  <a:pt x="1854733" y="226991"/>
                </a:cubicBezTo>
                <a:cubicBezTo>
                  <a:pt x="1854733" y="231715"/>
                  <a:pt x="1850903" y="235544"/>
                  <a:pt x="1846180" y="235544"/>
                </a:cubicBezTo>
                <a:cubicBezTo>
                  <a:pt x="1841456" y="235544"/>
                  <a:pt x="1837627" y="231715"/>
                  <a:pt x="1837627" y="226991"/>
                </a:cubicBezTo>
                <a:cubicBezTo>
                  <a:pt x="1837627" y="222267"/>
                  <a:pt x="1841456" y="218438"/>
                  <a:pt x="1846180" y="218438"/>
                </a:cubicBezTo>
                <a:close/>
                <a:moveTo>
                  <a:pt x="1817935" y="218438"/>
                </a:moveTo>
                <a:cubicBezTo>
                  <a:pt x="1822659" y="218438"/>
                  <a:pt x="1826488" y="222267"/>
                  <a:pt x="1826488" y="226991"/>
                </a:cubicBezTo>
                <a:cubicBezTo>
                  <a:pt x="1826488" y="231715"/>
                  <a:pt x="1822659" y="235544"/>
                  <a:pt x="1817935" y="235544"/>
                </a:cubicBezTo>
                <a:cubicBezTo>
                  <a:pt x="1813211" y="235544"/>
                  <a:pt x="1809382" y="231715"/>
                  <a:pt x="1809382" y="226991"/>
                </a:cubicBezTo>
                <a:cubicBezTo>
                  <a:pt x="1809382" y="222267"/>
                  <a:pt x="1813211" y="218438"/>
                  <a:pt x="1817935" y="218438"/>
                </a:cubicBezTo>
                <a:close/>
                <a:moveTo>
                  <a:pt x="1789689" y="218438"/>
                </a:moveTo>
                <a:cubicBezTo>
                  <a:pt x="1794412" y="218438"/>
                  <a:pt x="1798242" y="222267"/>
                  <a:pt x="1798242" y="226991"/>
                </a:cubicBezTo>
                <a:cubicBezTo>
                  <a:pt x="1798242" y="231715"/>
                  <a:pt x="1794412" y="235544"/>
                  <a:pt x="1789689" y="235544"/>
                </a:cubicBezTo>
                <a:cubicBezTo>
                  <a:pt x="1784965" y="235544"/>
                  <a:pt x="1781136" y="231715"/>
                  <a:pt x="1781136" y="226991"/>
                </a:cubicBezTo>
                <a:cubicBezTo>
                  <a:pt x="1781136" y="222267"/>
                  <a:pt x="1784965" y="218438"/>
                  <a:pt x="1789689" y="218438"/>
                </a:cubicBezTo>
                <a:close/>
                <a:moveTo>
                  <a:pt x="1761443" y="218438"/>
                </a:moveTo>
                <a:cubicBezTo>
                  <a:pt x="1766167" y="218438"/>
                  <a:pt x="1769996" y="222267"/>
                  <a:pt x="1769996" y="226991"/>
                </a:cubicBezTo>
                <a:cubicBezTo>
                  <a:pt x="1769996" y="231715"/>
                  <a:pt x="1766167" y="235544"/>
                  <a:pt x="1761443" y="235544"/>
                </a:cubicBezTo>
                <a:cubicBezTo>
                  <a:pt x="1756719" y="235544"/>
                  <a:pt x="1752890" y="231715"/>
                  <a:pt x="1752890" y="226991"/>
                </a:cubicBezTo>
                <a:cubicBezTo>
                  <a:pt x="1752890" y="222267"/>
                  <a:pt x="1756719" y="218438"/>
                  <a:pt x="1761443" y="218438"/>
                </a:cubicBezTo>
                <a:close/>
                <a:moveTo>
                  <a:pt x="1733198" y="218438"/>
                </a:moveTo>
                <a:cubicBezTo>
                  <a:pt x="1737921" y="218438"/>
                  <a:pt x="1741751" y="222267"/>
                  <a:pt x="1741751" y="226991"/>
                </a:cubicBezTo>
                <a:cubicBezTo>
                  <a:pt x="1741751" y="231715"/>
                  <a:pt x="1737921" y="235544"/>
                  <a:pt x="1733198" y="235544"/>
                </a:cubicBezTo>
                <a:cubicBezTo>
                  <a:pt x="1728474" y="235544"/>
                  <a:pt x="1724645" y="231715"/>
                  <a:pt x="1724645" y="226991"/>
                </a:cubicBezTo>
                <a:cubicBezTo>
                  <a:pt x="1724645" y="222267"/>
                  <a:pt x="1728474" y="218438"/>
                  <a:pt x="1733198" y="218438"/>
                </a:cubicBezTo>
                <a:close/>
                <a:moveTo>
                  <a:pt x="1704953" y="218438"/>
                </a:moveTo>
                <a:cubicBezTo>
                  <a:pt x="1709676" y="218438"/>
                  <a:pt x="1713505" y="222267"/>
                  <a:pt x="1713505" y="226991"/>
                </a:cubicBezTo>
                <a:cubicBezTo>
                  <a:pt x="1713505" y="231715"/>
                  <a:pt x="1709676" y="235544"/>
                  <a:pt x="1704953" y="235544"/>
                </a:cubicBezTo>
                <a:cubicBezTo>
                  <a:pt x="1700229" y="235544"/>
                  <a:pt x="1696400" y="231715"/>
                  <a:pt x="1696400" y="226991"/>
                </a:cubicBezTo>
                <a:cubicBezTo>
                  <a:pt x="1696400" y="222267"/>
                  <a:pt x="1700229" y="218438"/>
                  <a:pt x="1704953" y="218438"/>
                </a:cubicBezTo>
                <a:close/>
                <a:moveTo>
                  <a:pt x="1676707" y="218438"/>
                </a:moveTo>
                <a:cubicBezTo>
                  <a:pt x="1681431" y="218438"/>
                  <a:pt x="1685260" y="222267"/>
                  <a:pt x="1685260" y="226991"/>
                </a:cubicBezTo>
                <a:cubicBezTo>
                  <a:pt x="1685260" y="231715"/>
                  <a:pt x="1681431" y="235544"/>
                  <a:pt x="1676707" y="235544"/>
                </a:cubicBezTo>
                <a:cubicBezTo>
                  <a:pt x="1671983" y="235544"/>
                  <a:pt x="1668154" y="231715"/>
                  <a:pt x="1668154" y="226991"/>
                </a:cubicBezTo>
                <a:cubicBezTo>
                  <a:pt x="1668154" y="222267"/>
                  <a:pt x="1671983" y="218438"/>
                  <a:pt x="1676707" y="218438"/>
                </a:cubicBezTo>
                <a:close/>
                <a:moveTo>
                  <a:pt x="1648462" y="218438"/>
                </a:moveTo>
                <a:cubicBezTo>
                  <a:pt x="1653185" y="218438"/>
                  <a:pt x="1657015" y="222267"/>
                  <a:pt x="1657015" y="226991"/>
                </a:cubicBezTo>
                <a:cubicBezTo>
                  <a:pt x="1657015" y="231715"/>
                  <a:pt x="1653185" y="235544"/>
                  <a:pt x="1648462" y="235544"/>
                </a:cubicBezTo>
                <a:cubicBezTo>
                  <a:pt x="1643738" y="235544"/>
                  <a:pt x="1639909" y="231715"/>
                  <a:pt x="1639909" y="226991"/>
                </a:cubicBezTo>
                <a:cubicBezTo>
                  <a:pt x="1639909" y="222267"/>
                  <a:pt x="1643738" y="218438"/>
                  <a:pt x="1648462" y="218438"/>
                </a:cubicBezTo>
                <a:close/>
                <a:moveTo>
                  <a:pt x="1620216" y="218438"/>
                </a:moveTo>
                <a:cubicBezTo>
                  <a:pt x="1624940" y="218438"/>
                  <a:pt x="1628769" y="222267"/>
                  <a:pt x="1628769" y="226991"/>
                </a:cubicBezTo>
                <a:cubicBezTo>
                  <a:pt x="1628769" y="231715"/>
                  <a:pt x="1624940" y="235544"/>
                  <a:pt x="1620216" y="235544"/>
                </a:cubicBezTo>
                <a:cubicBezTo>
                  <a:pt x="1615493" y="235544"/>
                  <a:pt x="1611663" y="231715"/>
                  <a:pt x="1611663" y="226991"/>
                </a:cubicBezTo>
                <a:cubicBezTo>
                  <a:pt x="1611663" y="222267"/>
                  <a:pt x="1615493" y="218438"/>
                  <a:pt x="1620216" y="218438"/>
                </a:cubicBezTo>
                <a:close/>
                <a:moveTo>
                  <a:pt x="1591998" y="218438"/>
                </a:moveTo>
                <a:cubicBezTo>
                  <a:pt x="1596721" y="218438"/>
                  <a:pt x="1600551" y="222267"/>
                  <a:pt x="1600551" y="226991"/>
                </a:cubicBezTo>
                <a:cubicBezTo>
                  <a:pt x="1600551" y="231715"/>
                  <a:pt x="1596722" y="235544"/>
                  <a:pt x="1591998" y="235544"/>
                </a:cubicBezTo>
                <a:cubicBezTo>
                  <a:pt x="1587274" y="235544"/>
                  <a:pt x="1583445" y="231715"/>
                  <a:pt x="1583445" y="226991"/>
                </a:cubicBezTo>
                <a:cubicBezTo>
                  <a:pt x="1583445" y="222267"/>
                  <a:pt x="1587274" y="218438"/>
                  <a:pt x="1591998" y="218438"/>
                </a:cubicBezTo>
                <a:close/>
                <a:moveTo>
                  <a:pt x="1563760" y="218438"/>
                </a:moveTo>
                <a:cubicBezTo>
                  <a:pt x="1568483" y="218438"/>
                  <a:pt x="1572313" y="222267"/>
                  <a:pt x="1572313" y="226991"/>
                </a:cubicBezTo>
                <a:cubicBezTo>
                  <a:pt x="1572313" y="231715"/>
                  <a:pt x="1568483" y="235544"/>
                  <a:pt x="1563760" y="235544"/>
                </a:cubicBezTo>
                <a:cubicBezTo>
                  <a:pt x="1559036" y="235544"/>
                  <a:pt x="1555207" y="231715"/>
                  <a:pt x="1555207" y="226991"/>
                </a:cubicBezTo>
                <a:cubicBezTo>
                  <a:pt x="1555207" y="222267"/>
                  <a:pt x="1559036" y="218438"/>
                  <a:pt x="1563760" y="218438"/>
                </a:cubicBezTo>
                <a:close/>
                <a:moveTo>
                  <a:pt x="1535515" y="218438"/>
                </a:moveTo>
                <a:cubicBezTo>
                  <a:pt x="1540239" y="218438"/>
                  <a:pt x="1544068" y="222267"/>
                  <a:pt x="1544068" y="226991"/>
                </a:cubicBezTo>
                <a:cubicBezTo>
                  <a:pt x="1544068" y="231715"/>
                  <a:pt x="1540239" y="235544"/>
                  <a:pt x="1535515" y="235544"/>
                </a:cubicBezTo>
                <a:cubicBezTo>
                  <a:pt x="1530791" y="235544"/>
                  <a:pt x="1526962" y="231715"/>
                  <a:pt x="1526962" y="226991"/>
                </a:cubicBezTo>
                <a:cubicBezTo>
                  <a:pt x="1526962" y="222267"/>
                  <a:pt x="1530791" y="218438"/>
                  <a:pt x="1535515" y="218438"/>
                </a:cubicBezTo>
                <a:close/>
                <a:moveTo>
                  <a:pt x="1507269" y="218438"/>
                </a:moveTo>
                <a:cubicBezTo>
                  <a:pt x="1511992" y="218438"/>
                  <a:pt x="1515822" y="222267"/>
                  <a:pt x="1515822" y="226991"/>
                </a:cubicBezTo>
                <a:cubicBezTo>
                  <a:pt x="1515822" y="231715"/>
                  <a:pt x="1511992" y="235544"/>
                  <a:pt x="1507269" y="235544"/>
                </a:cubicBezTo>
                <a:cubicBezTo>
                  <a:pt x="1502545" y="235544"/>
                  <a:pt x="1498716" y="231715"/>
                  <a:pt x="1498716" y="226991"/>
                </a:cubicBezTo>
                <a:cubicBezTo>
                  <a:pt x="1498716" y="222267"/>
                  <a:pt x="1502545" y="218438"/>
                  <a:pt x="1507269" y="218438"/>
                </a:cubicBezTo>
                <a:close/>
                <a:moveTo>
                  <a:pt x="1479024" y="218438"/>
                </a:moveTo>
                <a:cubicBezTo>
                  <a:pt x="1483748" y="218438"/>
                  <a:pt x="1487577" y="222267"/>
                  <a:pt x="1487577" y="226991"/>
                </a:cubicBezTo>
                <a:cubicBezTo>
                  <a:pt x="1487577" y="231715"/>
                  <a:pt x="1483748" y="235544"/>
                  <a:pt x="1479024" y="235544"/>
                </a:cubicBezTo>
                <a:cubicBezTo>
                  <a:pt x="1474300" y="235544"/>
                  <a:pt x="1470471" y="231715"/>
                  <a:pt x="1470471" y="226991"/>
                </a:cubicBezTo>
                <a:cubicBezTo>
                  <a:pt x="1470471" y="222267"/>
                  <a:pt x="1474300" y="218438"/>
                  <a:pt x="1479024" y="218438"/>
                </a:cubicBezTo>
                <a:close/>
                <a:moveTo>
                  <a:pt x="1450778" y="218438"/>
                </a:moveTo>
                <a:cubicBezTo>
                  <a:pt x="1455502" y="218438"/>
                  <a:pt x="1459331" y="222267"/>
                  <a:pt x="1459331" y="226991"/>
                </a:cubicBezTo>
                <a:cubicBezTo>
                  <a:pt x="1459331" y="231715"/>
                  <a:pt x="1455502" y="235544"/>
                  <a:pt x="1450778" y="235544"/>
                </a:cubicBezTo>
                <a:cubicBezTo>
                  <a:pt x="1446054" y="235544"/>
                  <a:pt x="1442225" y="231715"/>
                  <a:pt x="1442225" y="226991"/>
                </a:cubicBezTo>
                <a:cubicBezTo>
                  <a:pt x="1442225" y="222267"/>
                  <a:pt x="1446054" y="218438"/>
                  <a:pt x="1450778" y="218438"/>
                </a:cubicBezTo>
                <a:close/>
                <a:moveTo>
                  <a:pt x="1422533" y="218438"/>
                </a:moveTo>
                <a:cubicBezTo>
                  <a:pt x="1427257" y="218438"/>
                  <a:pt x="1431086" y="222267"/>
                  <a:pt x="1431086" y="226991"/>
                </a:cubicBezTo>
                <a:cubicBezTo>
                  <a:pt x="1431086" y="231715"/>
                  <a:pt x="1427257" y="235544"/>
                  <a:pt x="1422533" y="235544"/>
                </a:cubicBezTo>
                <a:cubicBezTo>
                  <a:pt x="1417809" y="235544"/>
                  <a:pt x="1413980" y="231715"/>
                  <a:pt x="1413980" y="226991"/>
                </a:cubicBezTo>
                <a:cubicBezTo>
                  <a:pt x="1413980" y="222267"/>
                  <a:pt x="1417809" y="218438"/>
                  <a:pt x="1422533" y="218438"/>
                </a:cubicBezTo>
                <a:close/>
                <a:moveTo>
                  <a:pt x="1394287" y="218438"/>
                </a:moveTo>
                <a:cubicBezTo>
                  <a:pt x="1399010" y="218438"/>
                  <a:pt x="1402840" y="222267"/>
                  <a:pt x="1402840" y="226991"/>
                </a:cubicBezTo>
                <a:cubicBezTo>
                  <a:pt x="1402840" y="231715"/>
                  <a:pt x="1399010" y="235544"/>
                  <a:pt x="1394287" y="235544"/>
                </a:cubicBezTo>
                <a:cubicBezTo>
                  <a:pt x="1389563" y="235544"/>
                  <a:pt x="1385734" y="231715"/>
                  <a:pt x="1385734" y="226991"/>
                </a:cubicBezTo>
                <a:cubicBezTo>
                  <a:pt x="1385734" y="222267"/>
                  <a:pt x="1389563" y="218438"/>
                  <a:pt x="1394287" y="218438"/>
                </a:cubicBezTo>
                <a:close/>
                <a:moveTo>
                  <a:pt x="1366042" y="218438"/>
                </a:moveTo>
                <a:cubicBezTo>
                  <a:pt x="1370766" y="218438"/>
                  <a:pt x="1374595" y="222267"/>
                  <a:pt x="1374595" y="226991"/>
                </a:cubicBezTo>
                <a:cubicBezTo>
                  <a:pt x="1374595" y="231715"/>
                  <a:pt x="1370766" y="235544"/>
                  <a:pt x="1366042" y="235544"/>
                </a:cubicBezTo>
                <a:cubicBezTo>
                  <a:pt x="1361318" y="235544"/>
                  <a:pt x="1357489" y="231715"/>
                  <a:pt x="1357489" y="226991"/>
                </a:cubicBezTo>
                <a:cubicBezTo>
                  <a:pt x="1357489" y="222267"/>
                  <a:pt x="1361318" y="218438"/>
                  <a:pt x="1366042" y="218438"/>
                </a:cubicBezTo>
                <a:close/>
                <a:moveTo>
                  <a:pt x="1337796" y="218438"/>
                </a:moveTo>
                <a:cubicBezTo>
                  <a:pt x="1342520" y="218438"/>
                  <a:pt x="1346349" y="222267"/>
                  <a:pt x="1346349" y="226991"/>
                </a:cubicBezTo>
                <a:cubicBezTo>
                  <a:pt x="1346349" y="231715"/>
                  <a:pt x="1342520" y="235544"/>
                  <a:pt x="1337796" y="235544"/>
                </a:cubicBezTo>
                <a:cubicBezTo>
                  <a:pt x="1333072" y="235544"/>
                  <a:pt x="1329243" y="231715"/>
                  <a:pt x="1329243" y="226991"/>
                </a:cubicBezTo>
                <a:cubicBezTo>
                  <a:pt x="1329243" y="222267"/>
                  <a:pt x="1333072" y="218438"/>
                  <a:pt x="1337796" y="218438"/>
                </a:cubicBezTo>
                <a:close/>
                <a:moveTo>
                  <a:pt x="1309551" y="218438"/>
                </a:moveTo>
                <a:cubicBezTo>
                  <a:pt x="1314275" y="218438"/>
                  <a:pt x="1318104" y="222267"/>
                  <a:pt x="1318104" y="226991"/>
                </a:cubicBezTo>
                <a:cubicBezTo>
                  <a:pt x="1318104" y="231715"/>
                  <a:pt x="1314275" y="235544"/>
                  <a:pt x="1309551" y="235544"/>
                </a:cubicBezTo>
                <a:cubicBezTo>
                  <a:pt x="1304828" y="235544"/>
                  <a:pt x="1300998" y="231715"/>
                  <a:pt x="1300998" y="226991"/>
                </a:cubicBezTo>
                <a:cubicBezTo>
                  <a:pt x="1300998" y="222267"/>
                  <a:pt x="1304828" y="218438"/>
                  <a:pt x="1309551" y="218438"/>
                </a:cubicBezTo>
                <a:close/>
                <a:moveTo>
                  <a:pt x="1281305" y="218438"/>
                </a:moveTo>
                <a:cubicBezTo>
                  <a:pt x="1286028" y="218438"/>
                  <a:pt x="1289858" y="222267"/>
                  <a:pt x="1289858" y="226991"/>
                </a:cubicBezTo>
                <a:cubicBezTo>
                  <a:pt x="1289858" y="231715"/>
                  <a:pt x="1286029" y="235544"/>
                  <a:pt x="1281305" y="235544"/>
                </a:cubicBezTo>
                <a:cubicBezTo>
                  <a:pt x="1276581" y="235544"/>
                  <a:pt x="1272752" y="231715"/>
                  <a:pt x="1272752" y="226991"/>
                </a:cubicBezTo>
                <a:cubicBezTo>
                  <a:pt x="1272752" y="222267"/>
                  <a:pt x="1276581" y="218438"/>
                  <a:pt x="1281305" y="218438"/>
                </a:cubicBezTo>
                <a:close/>
                <a:moveTo>
                  <a:pt x="1253060" y="218438"/>
                </a:moveTo>
                <a:cubicBezTo>
                  <a:pt x="1257784" y="218438"/>
                  <a:pt x="1261613" y="222267"/>
                  <a:pt x="1261613" y="226991"/>
                </a:cubicBezTo>
                <a:cubicBezTo>
                  <a:pt x="1261613" y="231715"/>
                  <a:pt x="1257784" y="235544"/>
                  <a:pt x="1253060" y="235544"/>
                </a:cubicBezTo>
                <a:cubicBezTo>
                  <a:pt x="1248336" y="235544"/>
                  <a:pt x="1244507" y="231715"/>
                  <a:pt x="1244507" y="226991"/>
                </a:cubicBezTo>
                <a:cubicBezTo>
                  <a:pt x="1244507" y="222267"/>
                  <a:pt x="1248336" y="218438"/>
                  <a:pt x="1253060" y="218438"/>
                </a:cubicBezTo>
                <a:close/>
                <a:moveTo>
                  <a:pt x="1224814" y="218438"/>
                </a:moveTo>
                <a:cubicBezTo>
                  <a:pt x="1229538" y="218438"/>
                  <a:pt x="1233367" y="222267"/>
                  <a:pt x="1233367" y="226991"/>
                </a:cubicBezTo>
                <a:cubicBezTo>
                  <a:pt x="1233367" y="231715"/>
                  <a:pt x="1229538" y="235544"/>
                  <a:pt x="1224814" y="235544"/>
                </a:cubicBezTo>
                <a:cubicBezTo>
                  <a:pt x="1220090" y="235544"/>
                  <a:pt x="1216261" y="231715"/>
                  <a:pt x="1216261" y="226991"/>
                </a:cubicBezTo>
                <a:cubicBezTo>
                  <a:pt x="1216261" y="222267"/>
                  <a:pt x="1220090" y="218438"/>
                  <a:pt x="1224814" y="218438"/>
                </a:cubicBezTo>
                <a:close/>
                <a:moveTo>
                  <a:pt x="1196569" y="218438"/>
                </a:moveTo>
                <a:cubicBezTo>
                  <a:pt x="1201293" y="218438"/>
                  <a:pt x="1205122" y="222267"/>
                  <a:pt x="1205122" y="226991"/>
                </a:cubicBezTo>
                <a:cubicBezTo>
                  <a:pt x="1205122" y="231715"/>
                  <a:pt x="1201293" y="235544"/>
                  <a:pt x="1196569" y="235544"/>
                </a:cubicBezTo>
                <a:cubicBezTo>
                  <a:pt x="1191846" y="235544"/>
                  <a:pt x="1188016" y="231715"/>
                  <a:pt x="1188016" y="226991"/>
                </a:cubicBezTo>
                <a:cubicBezTo>
                  <a:pt x="1188016" y="222267"/>
                  <a:pt x="1191845" y="218438"/>
                  <a:pt x="1196569" y="218438"/>
                </a:cubicBezTo>
                <a:close/>
                <a:moveTo>
                  <a:pt x="1168323" y="218438"/>
                </a:moveTo>
                <a:cubicBezTo>
                  <a:pt x="1173047" y="218438"/>
                  <a:pt x="1176876" y="222267"/>
                  <a:pt x="1176876" y="226991"/>
                </a:cubicBezTo>
                <a:cubicBezTo>
                  <a:pt x="1176876" y="231715"/>
                  <a:pt x="1173047" y="235544"/>
                  <a:pt x="1168323" y="235544"/>
                </a:cubicBezTo>
                <a:cubicBezTo>
                  <a:pt x="1163599" y="235544"/>
                  <a:pt x="1159770" y="231715"/>
                  <a:pt x="1159770" y="226991"/>
                </a:cubicBezTo>
                <a:cubicBezTo>
                  <a:pt x="1159770" y="222267"/>
                  <a:pt x="1163599" y="218438"/>
                  <a:pt x="1168323" y="218438"/>
                </a:cubicBezTo>
                <a:close/>
                <a:moveTo>
                  <a:pt x="1140078" y="218438"/>
                </a:moveTo>
                <a:cubicBezTo>
                  <a:pt x="1144802" y="218438"/>
                  <a:pt x="1148631" y="222267"/>
                  <a:pt x="1148631" y="226991"/>
                </a:cubicBezTo>
                <a:cubicBezTo>
                  <a:pt x="1148631" y="231715"/>
                  <a:pt x="1144802" y="235544"/>
                  <a:pt x="1140078" y="235544"/>
                </a:cubicBezTo>
                <a:cubicBezTo>
                  <a:pt x="1135355" y="235544"/>
                  <a:pt x="1131525" y="231715"/>
                  <a:pt x="1131525" y="226991"/>
                </a:cubicBezTo>
                <a:cubicBezTo>
                  <a:pt x="1131525" y="222267"/>
                  <a:pt x="1135355" y="218438"/>
                  <a:pt x="1140078" y="218438"/>
                </a:cubicBezTo>
                <a:close/>
                <a:moveTo>
                  <a:pt x="1111832" y="218438"/>
                </a:moveTo>
                <a:cubicBezTo>
                  <a:pt x="1116556" y="218438"/>
                  <a:pt x="1120385" y="222267"/>
                  <a:pt x="1120385" y="226991"/>
                </a:cubicBezTo>
                <a:cubicBezTo>
                  <a:pt x="1120385" y="231715"/>
                  <a:pt x="1116556" y="235544"/>
                  <a:pt x="1111832" y="235544"/>
                </a:cubicBezTo>
                <a:cubicBezTo>
                  <a:pt x="1107108" y="235544"/>
                  <a:pt x="1103279" y="231715"/>
                  <a:pt x="1103279" y="226991"/>
                </a:cubicBezTo>
                <a:cubicBezTo>
                  <a:pt x="1103279" y="222267"/>
                  <a:pt x="1107108" y="218438"/>
                  <a:pt x="1111832" y="218438"/>
                </a:cubicBezTo>
                <a:close/>
                <a:moveTo>
                  <a:pt x="1083587" y="218438"/>
                </a:moveTo>
                <a:cubicBezTo>
                  <a:pt x="1088311" y="218438"/>
                  <a:pt x="1092140" y="222267"/>
                  <a:pt x="1092140" y="226991"/>
                </a:cubicBezTo>
                <a:cubicBezTo>
                  <a:pt x="1092140" y="231715"/>
                  <a:pt x="1088311" y="235544"/>
                  <a:pt x="1083587" y="235544"/>
                </a:cubicBezTo>
                <a:cubicBezTo>
                  <a:pt x="1078864" y="235544"/>
                  <a:pt x="1075034" y="231715"/>
                  <a:pt x="1075034" y="226991"/>
                </a:cubicBezTo>
                <a:cubicBezTo>
                  <a:pt x="1075034" y="222267"/>
                  <a:pt x="1078864" y="218438"/>
                  <a:pt x="1083587" y="218438"/>
                </a:cubicBezTo>
                <a:close/>
                <a:moveTo>
                  <a:pt x="1055341" y="218438"/>
                </a:moveTo>
                <a:cubicBezTo>
                  <a:pt x="1060065" y="218438"/>
                  <a:pt x="1063894" y="222267"/>
                  <a:pt x="1063894" y="226991"/>
                </a:cubicBezTo>
                <a:cubicBezTo>
                  <a:pt x="1063894" y="231715"/>
                  <a:pt x="1060065" y="235544"/>
                  <a:pt x="1055341" y="235544"/>
                </a:cubicBezTo>
                <a:cubicBezTo>
                  <a:pt x="1050617" y="235544"/>
                  <a:pt x="1046788" y="231715"/>
                  <a:pt x="1046788" y="226991"/>
                </a:cubicBezTo>
                <a:cubicBezTo>
                  <a:pt x="1046788" y="222267"/>
                  <a:pt x="1050617" y="218438"/>
                  <a:pt x="1055341" y="218438"/>
                </a:cubicBezTo>
                <a:close/>
                <a:moveTo>
                  <a:pt x="1027096" y="218438"/>
                </a:moveTo>
                <a:cubicBezTo>
                  <a:pt x="1031820" y="218438"/>
                  <a:pt x="1035649" y="222267"/>
                  <a:pt x="1035649" y="226991"/>
                </a:cubicBezTo>
                <a:cubicBezTo>
                  <a:pt x="1035649" y="231715"/>
                  <a:pt x="1031820" y="235544"/>
                  <a:pt x="1027096" y="235544"/>
                </a:cubicBezTo>
                <a:cubicBezTo>
                  <a:pt x="1022373" y="235544"/>
                  <a:pt x="1018544" y="231715"/>
                  <a:pt x="1018544" y="226991"/>
                </a:cubicBezTo>
                <a:cubicBezTo>
                  <a:pt x="1018544" y="222267"/>
                  <a:pt x="1022373" y="218438"/>
                  <a:pt x="1027096" y="218438"/>
                </a:cubicBezTo>
                <a:close/>
                <a:moveTo>
                  <a:pt x="998850" y="218438"/>
                </a:moveTo>
                <a:cubicBezTo>
                  <a:pt x="1003574" y="218438"/>
                  <a:pt x="1007403" y="222267"/>
                  <a:pt x="1007403" y="226991"/>
                </a:cubicBezTo>
                <a:cubicBezTo>
                  <a:pt x="1007403" y="231715"/>
                  <a:pt x="1003574" y="235544"/>
                  <a:pt x="998850" y="235544"/>
                </a:cubicBezTo>
                <a:cubicBezTo>
                  <a:pt x="994126" y="235544"/>
                  <a:pt x="990297" y="231715"/>
                  <a:pt x="990297" y="226991"/>
                </a:cubicBezTo>
                <a:cubicBezTo>
                  <a:pt x="990297" y="222267"/>
                  <a:pt x="994126" y="218438"/>
                  <a:pt x="998850" y="218438"/>
                </a:cubicBezTo>
                <a:close/>
                <a:moveTo>
                  <a:pt x="970605" y="218438"/>
                </a:moveTo>
                <a:cubicBezTo>
                  <a:pt x="975329" y="218438"/>
                  <a:pt x="979158" y="222267"/>
                  <a:pt x="979158" y="226991"/>
                </a:cubicBezTo>
                <a:cubicBezTo>
                  <a:pt x="979158" y="231715"/>
                  <a:pt x="975329" y="235544"/>
                  <a:pt x="970605" y="235544"/>
                </a:cubicBezTo>
                <a:cubicBezTo>
                  <a:pt x="965882" y="235544"/>
                  <a:pt x="962052" y="231715"/>
                  <a:pt x="962052" y="226991"/>
                </a:cubicBezTo>
                <a:cubicBezTo>
                  <a:pt x="962052" y="222267"/>
                  <a:pt x="965882" y="218438"/>
                  <a:pt x="970605" y="218438"/>
                </a:cubicBezTo>
                <a:close/>
                <a:moveTo>
                  <a:pt x="942359" y="218438"/>
                </a:moveTo>
                <a:cubicBezTo>
                  <a:pt x="947083" y="218438"/>
                  <a:pt x="950912" y="222267"/>
                  <a:pt x="950912" y="226991"/>
                </a:cubicBezTo>
                <a:cubicBezTo>
                  <a:pt x="950912" y="231715"/>
                  <a:pt x="947083" y="235544"/>
                  <a:pt x="942359" y="235544"/>
                </a:cubicBezTo>
                <a:cubicBezTo>
                  <a:pt x="937636" y="235544"/>
                  <a:pt x="933806" y="231715"/>
                  <a:pt x="933806" y="226991"/>
                </a:cubicBezTo>
                <a:cubicBezTo>
                  <a:pt x="933806" y="222267"/>
                  <a:pt x="937635" y="218438"/>
                  <a:pt x="942359" y="218438"/>
                </a:cubicBezTo>
                <a:close/>
                <a:moveTo>
                  <a:pt x="914114" y="218438"/>
                </a:moveTo>
                <a:cubicBezTo>
                  <a:pt x="918838" y="218438"/>
                  <a:pt x="922667" y="222267"/>
                  <a:pt x="922667" y="226991"/>
                </a:cubicBezTo>
                <a:cubicBezTo>
                  <a:pt x="922667" y="231715"/>
                  <a:pt x="918838" y="235544"/>
                  <a:pt x="914114" y="235544"/>
                </a:cubicBezTo>
                <a:cubicBezTo>
                  <a:pt x="909391" y="235544"/>
                  <a:pt x="905561" y="231715"/>
                  <a:pt x="905561" y="226991"/>
                </a:cubicBezTo>
                <a:cubicBezTo>
                  <a:pt x="905561" y="222267"/>
                  <a:pt x="909391" y="218438"/>
                  <a:pt x="914114" y="218438"/>
                </a:cubicBezTo>
                <a:close/>
                <a:moveTo>
                  <a:pt x="885868" y="218438"/>
                </a:moveTo>
                <a:cubicBezTo>
                  <a:pt x="890591" y="218438"/>
                  <a:pt x="894421" y="222267"/>
                  <a:pt x="894421" y="226991"/>
                </a:cubicBezTo>
                <a:cubicBezTo>
                  <a:pt x="894421" y="231715"/>
                  <a:pt x="890592" y="235544"/>
                  <a:pt x="885868" y="235544"/>
                </a:cubicBezTo>
                <a:cubicBezTo>
                  <a:pt x="881144" y="235544"/>
                  <a:pt x="877315" y="231715"/>
                  <a:pt x="877315" y="226991"/>
                </a:cubicBezTo>
                <a:cubicBezTo>
                  <a:pt x="877315" y="222267"/>
                  <a:pt x="881144" y="218438"/>
                  <a:pt x="885868" y="218438"/>
                </a:cubicBezTo>
                <a:close/>
                <a:moveTo>
                  <a:pt x="857623" y="218438"/>
                </a:moveTo>
                <a:cubicBezTo>
                  <a:pt x="862347" y="218438"/>
                  <a:pt x="866176" y="222267"/>
                  <a:pt x="866176" y="226991"/>
                </a:cubicBezTo>
                <a:cubicBezTo>
                  <a:pt x="866176" y="231715"/>
                  <a:pt x="862347" y="235544"/>
                  <a:pt x="857623" y="235544"/>
                </a:cubicBezTo>
                <a:cubicBezTo>
                  <a:pt x="852900" y="235544"/>
                  <a:pt x="849070" y="231715"/>
                  <a:pt x="849070" y="226991"/>
                </a:cubicBezTo>
                <a:cubicBezTo>
                  <a:pt x="849070" y="222267"/>
                  <a:pt x="852899" y="218438"/>
                  <a:pt x="857623" y="218438"/>
                </a:cubicBezTo>
                <a:close/>
                <a:moveTo>
                  <a:pt x="829377" y="218438"/>
                </a:moveTo>
                <a:cubicBezTo>
                  <a:pt x="834101" y="218438"/>
                  <a:pt x="837930" y="222267"/>
                  <a:pt x="837930" y="226991"/>
                </a:cubicBezTo>
                <a:cubicBezTo>
                  <a:pt x="837930" y="231715"/>
                  <a:pt x="834101" y="235544"/>
                  <a:pt x="829377" y="235544"/>
                </a:cubicBezTo>
                <a:cubicBezTo>
                  <a:pt x="824653" y="235544"/>
                  <a:pt x="820824" y="231715"/>
                  <a:pt x="820824" y="226991"/>
                </a:cubicBezTo>
                <a:cubicBezTo>
                  <a:pt x="820824" y="222267"/>
                  <a:pt x="824653" y="218438"/>
                  <a:pt x="829377" y="218438"/>
                </a:cubicBezTo>
                <a:close/>
                <a:moveTo>
                  <a:pt x="801132" y="218438"/>
                </a:moveTo>
                <a:cubicBezTo>
                  <a:pt x="805856" y="218438"/>
                  <a:pt x="809685" y="222267"/>
                  <a:pt x="809685" y="226991"/>
                </a:cubicBezTo>
                <a:cubicBezTo>
                  <a:pt x="809685" y="231715"/>
                  <a:pt x="805856" y="235544"/>
                  <a:pt x="801132" y="235544"/>
                </a:cubicBezTo>
                <a:cubicBezTo>
                  <a:pt x="796409" y="235544"/>
                  <a:pt x="792579" y="231715"/>
                  <a:pt x="792579" y="226991"/>
                </a:cubicBezTo>
                <a:cubicBezTo>
                  <a:pt x="792579" y="222267"/>
                  <a:pt x="796409" y="218438"/>
                  <a:pt x="801132" y="218438"/>
                </a:cubicBezTo>
                <a:close/>
                <a:moveTo>
                  <a:pt x="772886" y="218438"/>
                </a:moveTo>
                <a:cubicBezTo>
                  <a:pt x="777610" y="218438"/>
                  <a:pt x="781439" y="222267"/>
                  <a:pt x="781439" y="226991"/>
                </a:cubicBezTo>
                <a:cubicBezTo>
                  <a:pt x="781439" y="231715"/>
                  <a:pt x="777610" y="235544"/>
                  <a:pt x="772886" y="235544"/>
                </a:cubicBezTo>
                <a:cubicBezTo>
                  <a:pt x="768162" y="235544"/>
                  <a:pt x="764333" y="231715"/>
                  <a:pt x="764333" y="226991"/>
                </a:cubicBezTo>
                <a:cubicBezTo>
                  <a:pt x="764333" y="222267"/>
                  <a:pt x="768162" y="218438"/>
                  <a:pt x="772886" y="218438"/>
                </a:cubicBezTo>
                <a:close/>
                <a:moveTo>
                  <a:pt x="744642" y="218438"/>
                </a:moveTo>
                <a:cubicBezTo>
                  <a:pt x="749365" y="218438"/>
                  <a:pt x="753194" y="222267"/>
                  <a:pt x="753194" y="226991"/>
                </a:cubicBezTo>
                <a:cubicBezTo>
                  <a:pt x="753194" y="231715"/>
                  <a:pt x="749365" y="235544"/>
                  <a:pt x="744642" y="235544"/>
                </a:cubicBezTo>
                <a:cubicBezTo>
                  <a:pt x="739918" y="235544"/>
                  <a:pt x="736088" y="231715"/>
                  <a:pt x="736088" y="226991"/>
                </a:cubicBezTo>
                <a:cubicBezTo>
                  <a:pt x="736088" y="222267"/>
                  <a:pt x="739918" y="218438"/>
                  <a:pt x="744642" y="218438"/>
                </a:cubicBezTo>
                <a:close/>
                <a:moveTo>
                  <a:pt x="716395" y="218438"/>
                </a:moveTo>
                <a:cubicBezTo>
                  <a:pt x="721119" y="218438"/>
                  <a:pt x="724948" y="222267"/>
                  <a:pt x="724948" y="226991"/>
                </a:cubicBezTo>
                <a:cubicBezTo>
                  <a:pt x="724948" y="231715"/>
                  <a:pt x="721119" y="235544"/>
                  <a:pt x="716395" y="235544"/>
                </a:cubicBezTo>
                <a:cubicBezTo>
                  <a:pt x="711672" y="235544"/>
                  <a:pt x="707842" y="231715"/>
                  <a:pt x="707842" y="226991"/>
                </a:cubicBezTo>
                <a:cubicBezTo>
                  <a:pt x="707842" y="222267"/>
                  <a:pt x="711672" y="218438"/>
                  <a:pt x="716395" y="218438"/>
                </a:cubicBezTo>
                <a:close/>
                <a:moveTo>
                  <a:pt x="688151" y="218438"/>
                </a:moveTo>
                <a:cubicBezTo>
                  <a:pt x="692874" y="218438"/>
                  <a:pt x="696703" y="222267"/>
                  <a:pt x="696703" y="226991"/>
                </a:cubicBezTo>
                <a:cubicBezTo>
                  <a:pt x="696703" y="231715"/>
                  <a:pt x="692874" y="235544"/>
                  <a:pt x="688151" y="235544"/>
                </a:cubicBezTo>
                <a:cubicBezTo>
                  <a:pt x="683427" y="235544"/>
                  <a:pt x="679598" y="231715"/>
                  <a:pt x="679598" y="226991"/>
                </a:cubicBezTo>
                <a:cubicBezTo>
                  <a:pt x="679598" y="222267"/>
                  <a:pt x="683427" y="218438"/>
                  <a:pt x="688151" y="218438"/>
                </a:cubicBezTo>
                <a:close/>
                <a:moveTo>
                  <a:pt x="659904" y="218438"/>
                </a:moveTo>
                <a:cubicBezTo>
                  <a:pt x="664628" y="218438"/>
                  <a:pt x="668457" y="222267"/>
                  <a:pt x="668457" y="226991"/>
                </a:cubicBezTo>
                <a:cubicBezTo>
                  <a:pt x="668457" y="231715"/>
                  <a:pt x="664628" y="235544"/>
                  <a:pt x="659904" y="235544"/>
                </a:cubicBezTo>
                <a:cubicBezTo>
                  <a:pt x="655181" y="235544"/>
                  <a:pt x="651351" y="231715"/>
                  <a:pt x="651351" y="226991"/>
                </a:cubicBezTo>
                <a:cubicBezTo>
                  <a:pt x="651351" y="222267"/>
                  <a:pt x="655181" y="218438"/>
                  <a:pt x="659904" y="218438"/>
                </a:cubicBezTo>
                <a:close/>
                <a:moveTo>
                  <a:pt x="631660" y="218438"/>
                </a:moveTo>
                <a:cubicBezTo>
                  <a:pt x="636383" y="218438"/>
                  <a:pt x="640212" y="222267"/>
                  <a:pt x="640212" y="226991"/>
                </a:cubicBezTo>
                <a:cubicBezTo>
                  <a:pt x="640212" y="231715"/>
                  <a:pt x="636383" y="235544"/>
                  <a:pt x="631660" y="235544"/>
                </a:cubicBezTo>
                <a:cubicBezTo>
                  <a:pt x="626936" y="235544"/>
                  <a:pt x="623107" y="231715"/>
                  <a:pt x="623107" y="226991"/>
                </a:cubicBezTo>
                <a:cubicBezTo>
                  <a:pt x="623107" y="222267"/>
                  <a:pt x="626936" y="218438"/>
                  <a:pt x="631660" y="218438"/>
                </a:cubicBezTo>
                <a:close/>
                <a:moveTo>
                  <a:pt x="603413" y="218438"/>
                </a:moveTo>
                <a:cubicBezTo>
                  <a:pt x="608137" y="218438"/>
                  <a:pt x="611966" y="222267"/>
                  <a:pt x="611966" y="226991"/>
                </a:cubicBezTo>
                <a:cubicBezTo>
                  <a:pt x="611966" y="231715"/>
                  <a:pt x="608137" y="235544"/>
                  <a:pt x="603413" y="235544"/>
                </a:cubicBezTo>
                <a:cubicBezTo>
                  <a:pt x="598690" y="235544"/>
                  <a:pt x="594861" y="231715"/>
                  <a:pt x="594861" y="226991"/>
                </a:cubicBezTo>
                <a:cubicBezTo>
                  <a:pt x="594861" y="222267"/>
                  <a:pt x="598690" y="218438"/>
                  <a:pt x="603413" y="218438"/>
                </a:cubicBezTo>
                <a:close/>
                <a:moveTo>
                  <a:pt x="575169" y="218438"/>
                </a:moveTo>
                <a:cubicBezTo>
                  <a:pt x="579892" y="218438"/>
                  <a:pt x="583722" y="222267"/>
                  <a:pt x="583722" y="226991"/>
                </a:cubicBezTo>
                <a:cubicBezTo>
                  <a:pt x="583722" y="231715"/>
                  <a:pt x="579892" y="235544"/>
                  <a:pt x="575169" y="235544"/>
                </a:cubicBezTo>
                <a:cubicBezTo>
                  <a:pt x="570445" y="235544"/>
                  <a:pt x="566616" y="231715"/>
                  <a:pt x="566616" y="226991"/>
                </a:cubicBezTo>
                <a:cubicBezTo>
                  <a:pt x="566616" y="222267"/>
                  <a:pt x="570445" y="218438"/>
                  <a:pt x="575169" y="218438"/>
                </a:cubicBezTo>
                <a:close/>
                <a:moveTo>
                  <a:pt x="546922" y="218438"/>
                </a:moveTo>
                <a:cubicBezTo>
                  <a:pt x="551646" y="218438"/>
                  <a:pt x="555475" y="222267"/>
                  <a:pt x="555475" y="226991"/>
                </a:cubicBezTo>
                <a:cubicBezTo>
                  <a:pt x="555475" y="231715"/>
                  <a:pt x="551646" y="235544"/>
                  <a:pt x="546922" y="235544"/>
                </a:cubicBezTo>
                <a:cubicBezTo>
                  <a:pt x="542199" y="235544"/>
                  <a:pt x="538369" y="231715"/>
                  <a:pt x="538369" y="226991"/>
                </a:cubicBezTo>
                <a:cubicBezTo>
                  <a:pt x="538369" y="222267"/>
                  <a:pt x="542199" y="218438"/>
                  <a:pt x="546922" y="218438"/>
                </a:cubicBezTo>
                <a:close/>
                <a:moveTo>
                  <a:pt x="518678" y="218438"/>
                </a:moveTo>
                <a:cubicBezTo>
                  <a:pt x="523401" y="218438"/>
                  <a:pt x="527230" y="222267"/>
                  <a:pt x="527230" y="226991"/>
                </a:cubicBezTo>
                <a:cubicBezTo>
                  <a:pt x="527230" y="231715"/>
                  <a:pt x="523401" y="235544"/>
                  <a:pt x="518678" y="235544"/>
                </a:cubicBezTo>
                <a:cubicBezTo>
                  <a:pt x="513954" y="235544"/>
                  <a:pt x="510125" y="231715"/>
                  <a:pt x="510125" y="226991"/>
                </a:cubicBezTo>
                <a:cubicBezTo>
                  <a:pt x="510125" y="222267"/>
                  <a:pt x="513954" y="218438"/>
                  <a:pt x="518678" y="218438"/>
                </a:cubicBezTo>
                <a:close/>
                <a:moveTo>
                  <a:pt x="490431" y="218438"/>
                </a:moveTo>
                <a:cubicBezTo>
                  <a:pt x="495155" y="218438"/>
                  <a:pt x="498984" y="222267"/>
                  <a:pt x="498984" y="226991"/>
                </a:cubicBezTo>
                <a:cubicBezTo>
                  <a:pt x="498984" y="231715"/>
                  <a:pt x="495155" y="235544"/>
                  <a:pt x="490431" y="235544"/>
                </a:cubicBezTo>
                <a:cubicBezTo>
                  <a:pt x="485708" y="235544"/>
                  <a:pt x="481878" y="231715"/>
                  <a:pt x="481878" y="226991"/>
                </a:cubicBezTo>
                <a:cubicBezTo>
                  <a:pt x="481878" y="222267"/>
                  <a:pt x="485708" y="218438"/>
                  <a:pt x="490431" y="218438"/>
                </a:cubicBezTo>
                <a:close/>
                <a:moveTo>
                  <a:pt x="462187" y="218438"/>
                </a:moveTo>
                <a:cubicBezTo>
                  <a:pt x="466910" y="218438"/>
                  <a:pt x="470740" y="222267"/>
                  <a:pt x="470740" y="226991"/>
                </a:cubicBezTo>
                <a:cubicBezTo>
                  <a:pt x="470740" y="231715"/>
                  <a:pt x="466910" y="235544"/>
                  <a:pt x="462187" y="235544"/>
                </a:cubicBezTo>
                <a:cubicBezTo>
                  <a:pt x="457463" y="235544"/>
                  <a:pt x="453634" y="231715"/>
                  <a:pt x="453634" y="226991"/>
                </a:cubicBezTo>
                <a:cubicBezTo>
                  <a:pt x="453634" y="222267"/>
                  <a:pt x="457463" y="218438"/>
                  <a:pt x="462187" y="218438"/>
                </a:cubicBezTo>
                <a:close/>
                <a:moveTo>
                  <a:pt x="433940" y="218438"/>
                </a:moveTo>
                <a:cubicBezTo>
                  <a:pt x="438664" y="218438"/>
                  <a:pt x="442493" y="222267"/>
                  <a:pt x="442493" y="226991"/>
                </a:cubicBezTo>
                <a:cubicBezTo>
                  <a:pt x="442493" y="231715"/>
                  <a:pt x="438664" y="235544"/>
                  <a:pt x="433940" y="235544"/>
                </a:cubicBezTo>
                <a:cubicBezTo>
                  <a:pt x="429217" y="235544"/>
                  <a:pt x="425387" y="231715"/>
                  <a:pt x="425387" y="226991"/>
                </a:cubicBezTo>
                <a:cubicBezTo>
                  <a:pt x="425387" y="222267"/>
                  <a:pt x="429217" y="218438"/>
                  <a:pt x="433940" y="218438"/>
                </a:cubicBezTo>
                <a:close/>
                <a:moveTo>
                  <a:pt x="405696" y="218438"/>
                </a:moveTo>
                <a:cubicBezTo>
                  <a:pt x="410420" y="218438"/>
                  <a:pt x="414249" y="222267"/>
                  <a:pt x="414249" y="226991"/>
                </a:cubicBezTo>
                <a:cubicBezTo>
                  <a:pt x="414249" y="231715"/>
                  <a:pt x="410420" y="235544"/>
                  <a:pt x="405696" y="235544"/>
                </a:cubicBezTo>
                <a:cubicBezTo>
                  <a:pt x="400972" y="235544"/>
                  <a:pt x="397143" y="231715"/>
                  <a:pt x="397143" y="226991"/>
                </a:cubicBezTo>
                <a:cubicBezTo>
                  <a:pt x="397143" y="222267"/>
                  <a:pt x="400972" y="218438"/>
                  <a:pt x="405696" y="218438"/>
                </a:cubicBezTo>
                <a:close/>
                <a:moveTo>
                  <a:pt x="377450" y="218438"/>
                </a:moveTo>
                <a:cubicBezTo>
                  <a:pt x="382173" y="218438"/>
                  <a:pt x="386002" y="222267"/>
                  <a:pt x="386002" y="226991"/>
                </a:cubicBezTo>
                <a:cubicBezTo>
                  <a:pt x="386002" y="231715"/>
                  <a:pt x="382173" y="235544"/>
                  <a:pt x="377450" y="235544"/>
                </a:cubicBezTo>
                <a:cubicBezTo>
                  <a:pt x="372726" y="235544"/>
                  <a:pt x="368897" y="231715"/>
                  <a:pt x="368897" y="226991"/>
                </a:cubicBezTo>
                <a:cubicBezTo>
                  <a:pt x="368897" y="222267"/>
                  <a:pt x="372726" y="218438"/>
                  <a:pt x="377450" y="218438"/>
                </a:cubicBezTo>
                <a:close/>
                <a:moveTo>
                  <a:pt x="349205" y="218438"/>
                </a:moveTo>
                <a:cubicBezTo>
                  <a:pt x="353929" y="218438"/>
                  <a:pt x="357758" y="222267"/>
                  <a:pt x="357758" y="226991"/>
                </a:cubicBezTo>
                <a:cubicBezTo>
                  <a:pt x="357758" y="231715"/>
                  <a:pt x="353929" y="235544"/>
                  <a:pt x="349205" y="235544"/>
                </a:cubicBezTo>
                <a:cubicBezTo>
                  <a:pt x="344481" y="235544"/>
                  <a:pt x="340652" y="231715"/>
                  <a:pt x="340652" y="226991"/>
                </a:cubicBezTo>
                <a:cubicBezTo>
                  <a:pt x="340652" y="222267"/>
                  <a:pt x="344481" y="218438"/>
                  <a:pt x="349205" y="218438"/>
                </a:cubicBezTo>
                <a:close/>
                <a:moveTo>
                  <a:pt x="320958" y="218438"/>
                </a:moveTo>
                <a:cubicBezTo>
                  <a:pt x="325682" y="218438"/>
                  <a:pt x="329511" y="222267"/>
                  <a:pt x="329511" y="226991"/>
                </a:cubicBezTo>
                <a:cubicBezTo>
                  <a:pt x="329511" y="231715"/>
                  <a:pt x="325682" y="235544"/>
                  <a:pt x="320958" y="235544"/>
                </a:cubicBezTo>
                <a:cubicBezTo>
                  <a:pt x="316235" y="235544"/>
                  <a:pt x="312405" y="231715"/>
                  <a:pt x="312405" y="226991"/>
                </a:cubicBezTo>
                <a:cubicBezTo>
                  <a:pt x="312405" y="222267"/>
                  <a:pt x="316235" y="218438"/>
                  <a:pt x="320958" y="218438"/>
                </a:cubicBezTo>
                <a:close/>
                <a:moveTo>
                  <a:pt x="292714" y="218438"/>
                </a:moveTo>
                <a:cubicBezTo>
                  <a:pt x="297437" y="218438"/>
                  <a:pt x="301267" y="222267"/>
                  <a:pt x="301267" y="226991"/>
                </a:cubicBezTo>
                <a:cubicBezTo>
                  <a:pt x="301267" y="231715"/>
                  <a:pt x="297437" y="235544"/>
                  <a:pt x="292714" y="235544"/>
                </a:cubicBezTo>
                <a:cubicBezTo>
                  <a:pt x="287990" y="235544"/>
                  <a:pt x="284161" y="231715"/>
                  <a:pt x="284161" y="226991"/>
                </a:cubicBezTo>
                <a:cubicBezTo>
                  <a:pt x="284161" y="222267"/>
                  <a:pt x="287990" y="218438"/>
                  <a:pt x="292714" y="218438"/>
                </a:cubicBezTo>
                <a:close/>
                <a:moveTo>
                  <a:pt x="264468" y="218438"/>
                </a:moveTo>
                <a:cubicBezTo>
                  <a:pt x="269191" y="218438"/>
                  <a:pt x="273020" y="222267"/>
                  <a:pt x="273020" y="226991"/>
                </a:cubicBezTo>
                <a:cubicBezTo>
                  <a:pt x="273020" y="231715"/>
                  <a:pt x="269191" y="235544"/>
                  <a:pt x="264468" y="235544"/>
                </a:cubicBezTo>
                <a:cubicBezTo>
                  <a:pt x="259744" y="235544"/>
                  <a:pt x="255915" y="231715"/>
                  <a:pt x="255915" y="226991"/>
                </a:cubicBezTo>
                <a:cubicBezTo>
                  <a:pt x="255915" y="222267"/>
                  <a:pt x="259744" y="218438"/>
                  <a:pt x="264468" y="218438"/>
                </a:cubicBezTo>
                <a:close/>
                <a:moveTo>
                  <a:pt x="236223" y="218438"/>
                </a:moveTo>
                <a:cubicBezTo>
                  <a:pt x="240947" y="218438"/>
                  <a:pt x="244776" y="222267"/>
                  <a:pt x="244776" y="226991"/>
                </a:cubicBezTo>
                <a:cubicBezTo>
                  <a:pt x="244776" y="231715"/>
                  <a:pt x="240947" y="235544"/>
                  <a:pt x="236223" y="235544"/>
                </a:cubicBezTo>
                <a:cubicBezTo>
                  <a:pt x="231499" y="235544"/>
                  <a:pt x="227670" y="231715"/>
                  <a:pt x="227670" y="226991"/>
                </a:cubicBezTo>
                <a:cubicBezTo>
                  <a:pt x="227670" y="222267"/>
                  <a:pt x="231499" y="218438"/>
                  <a:pt x="236223" y="218438"/>
                </a:cubicBezTo>
                <a:close/>
                <a:moveTo>
                  <a:pt x="207976" y="218438"/>
                </a:moveTo>
                <a:cubicBezTo>
                  <a:pt x="212700" y="218438"/>
                  <a:pt x="216529" y="222267"/>
                  <a:pt x="216529" y="226991"/>
                </a:cubicBezTo>
                <a:cubicBezTo>
                  <a:pt x="216529" y="231715"/>
                  <a:pt x="212700" y="235544"/>
                  <a:pt x="207976" y="235544"/>
                </a:cubicBezTo>
                <a:cubicBezTo>
                  <a:pt x="203253" y="235544"/>
                  <a:pt x="199424" y="231715"/>
                  <a:pt x="199424" y="226991"/>
                </a:cubicBezTo>
                <a:cubicBezTo>
                  <a:pt x="199424" y="222267"/>
                  <a:pt x="203253" y="218438"/>
                  <a:pt x="207976" y="218438"/>
                </a:cubicBezTo>
                <a:close/>
                <a:moveTo>
                  <a:pt x="179732" y="218438"/>
                </a:moveTo>
                <a:cubicBezTo>
                  <a:pt x="184456" y="218438"/>
                  <a:pt x="188285" y="222267"/>
                  <a:pt x="188285" y="226991"/>
                </a:cubicBezTo>
                <a:cubicBezTo>
                  <a:pt x="188285" y="231715"/>
                  <a:pt x="184456" y="235544"/>
                  <a:pt x="179732" y="235544"/>
                </a:cubicBezTo>
                <a:cubicBezTo>
                  <a:pt x="175008" y="235544"/>
                  <a:pt x="171179" y="231715"/>
                  <a:pt x="171179" y="226991"/>
                </a:cubicBezTo>
                <a:cubicBezTo>
                  <a:pt x="171179" y="222267"/>
                  <a:pt x="175008" y="218438"/>
                  <a:pt x="179732" y="218438"/>
                </a:cubicBezTo>
                <a:close/>
                <a:moveTo>
                  <a:pt x="151486" y="218438"/>
                </a:moveTo>
                <a:cubicBezTo>
                  <a:pt x="156209" y="218438"/>
                  <a:pt x="160039" y="222267"/>
                  <a:pt x="160039" y="226991"/>
                </a:cubicBezTo>
                <a:cubicBezTo>
                  <a:pt x="160039" y="231715"/>
                  <a:pt x="156209" y="235544"/>
                  <a:pt x="151486" y="235544"/>
                </a:cubicBezTo>
                <a:cubicBezTo>
                  <a:pt x="146762" y="235544"/>
                  <a:pt x="142933" y="231715"/>
                  <a:pt x="142933" y="226991"/>
                </a:cubicBezTo>
                <a:cubicBezTo>
                  <a:pt x="142933" y="222267"/>
                  <a:pt x="146762" y="218438"/>
                  <a:pt x="151486" y="218438"/>
                </a:cubicBezTo>
                <a:close/>
                <a:moveTo>
                  <a:pt x="123241" y="218438"/>
                </a:moveTo>
                <a:cubicBezTo>
                  <a:pt x="127965" y="218438"/>
                  <a:pt x="131794" y="222267"/>
                  <a:pt x="131794" y="226991"/>
                </a:cubicBezTo>
                <a:cubicBezTo>
                  <a:pt x="131794" y="231715"/>
                  <a:pt x="127965" y="235544"/>
                  <a:pt x="123241" y="235544"/>
                </a:cubicBezTo>
                <a:cubicBezTo>
                  <a:pt x="118517" y="235544"/>
                  <a:pt x="114688" y="231715"/>
                  <a:pt x="114688" y="226991"/>
                </a:cubicBezTo>
                <a:cubicBezTo>
                  <a:pt x="114688" y="222267"/>
                  <a:pt x="118517" y="218438"/>
                  <a:pt x="123241" y="218438"/>
                </a:cubicBezTo>
                <a:close/>
                <a:moveTo>
                  <a:pt x="94995" y="218438"/>
                </a:moveTo>
                <a:cubicBezTo>
                  <a:pt x="99718" y="218438"/>
                  <a:pt x="103548" y="222267"/>
                  <a:pt x="103548" y="226991"/>
                </a:cubicBezTo>
                <a:cubicBezTo>
                  <a:pt x="103548" y="231715"/>
                  <a:pt x="99718" y="235544"/>
                  <a:pt x="94995" y="235544"/>
                </a:cubicBezTo>
                <a:cubicBezTo>
                  <a:pt x="90271" y="235544"/>
                  <a:pt x="86442" y="231715"/>
                  <a:pt x="86442" y="226991"/>
                </a:cubicBezTo>
                <a:cubicBezTo>
                  <a:pt x="86442" y="222267"/>
                  <a:pt x="90271" y="218438"/>
                  <a:pt x="94995" y="218438"/>
                </a:cubicBezTo>
                <a:close/>
                <a:moveTo>
                  <a:pt x="66749" y="218438"/>
                </a:moveTo>
                <a:cubicBezTo>
                  <a:pt x="71473" y="218438"/>
                  <a:pt x="75302" y="222267"/>
                  <a:pt x="75302" y="226991"/>
                </a:cubicBezTo>
                <a:cubicBezTo>
                  <a:pt x="75302" y="231715"/>
                  <a:pt x="71473" y="235544"/>
                  <a:pt x="66749" y="235544"/>
                </a:cubicBezTo>
                <a:cubicBezTo>
                  <a:pt x="62025" y="235544"/>
                  <a:pt x="58196" y="231715"/>
                  <a:pt x="58196" y="226991"/>
                </a:cubicBezTo>
                <a:cubicBezTo>
                  <a:pt x="58196" y="222267"/>
                  <a:pt x="62025" y="218438"/>
                  <a:pt x="66749" y="218438"/>
                </a:cubicBezTo>
                <a:close/>
                <a:moveTo>
                  <a:pt x="38504" y="218438"/>
                </a:moveTo>
                <a:cubicBezTo>
                  <a:pt x="43227" y="218438"/>
                  <a:pt x="47057" y="222267"/>
                  <a:pt x="47057" y="226991"/>
                </a:cubicBezTo>
                <a:cubicBezTo>
                  <a:pt x="47057" y="231715"/>
                  <a:pt x="43227" y="235544"/>
                  <a:pt x="38504" y="235544"/>
                </a:cubicBezTo>
                <a:cubicBezTo>
                  <a:pt x="33780" y="235544"/>
                  <a:pt x="29951" y="231715"/>
                  <a:pt x="29951" y="226991"/>
                </a:cubicBezTo>
                <a:cubicBezTo>
                  <a:pt x="29951" y="222267"/>
                  <a:pt x="33780" y="218438"/>
                  <a:pt x="38504" y="218438"/>
                </a:cubicBezTo>
                <a:close/>
                <a:moveTo>
                  <a:pt x="10259" y="218438"/>
                </a:moveTo>
                <a:cubicBezTo>
                  <a:pt x="14982" y="218438"/>
                  <a:pt x="18811" y="222267"/>
                  <a:pt x="18811" y="226991"/>
                </a:cubicBezTo>
                <a:cubicBezTo>
                  <a:pt x="18811" y="231715"/>
                  <a:pt x="14982" y="235544"/>
                  <a:pt x="10259" y="235544"/>
                </a:cubicBezTo>
                <a:cubicBezTo>
                  <a:pt x="5535" y="235544"/>
                  <a:pt x="1706" y="231715"/>
                  <a:pt x="1706" y="226991"/>
                </a:cubicBezTo>
                <a:cubicBezTo>
                  <a:pt x="1706" y="222267"/>
                  <a:pt x="5535" y="218438"/>
                  <a:pt x="10259" y="218438"/>
                </a:cubicBezTo>
                <a:close/>
                <a:moveTo>
                  <a:pt x="0" y="198080"/>
                </a:moveTo>
                <a:lnTo>
                  <a:pt x="4450" y="202530"/>
                </a:lnTo>
                <a:lnTo>
                  <a:pt x="0" y="206980"/>
                </a:lnTo>
                <a:close/>
                <a:moveTo>
                  <a:pt x="4967263" y="194216"/>
                </a:moveTo>
                <a:lnTo>
                  <a:pt x="4972343" y="199296"/>
                </a:lnTo>
                <a:lnTo>
                  <a:pt x="4972343" y="205764"/>
                </a:lnTo>
                <a:lnTo>
                  <a:pt x="4967263" y="210843"/>
                </a:lnTo>
                <a:cubicBezTo>
                  <a:pt x="4962672" y="210843"/>
                  <a:pt x="4958950" y="207121"/>
                  <a:pt x="4958950" y="202530"/>
                </a:cubicBezTo>
                <a:cubicBezTo>
                  <a:pt x="4958950" y="197938"/>
                  <a:pt x="4962672" y="194216"/>
                  <a:pt x="4967263" y="194216"/>
                </a:cubicBezTo>
                <a:close/>
                <a:moveTo>
                  <a:pt x="4939026" y="194216"/>
                </a:moveTo>
                <a:cubicBezTo>
                  <a:pt x="4943617" y="194216"/>
                  <a:pt x="4947339" y="197938"/>
                  <a:pt x="4947339" y="202530"/>
                </a:cubicBezTo>
                <a:cubicBezTo>
                  <a:pt x="4947339" y="207121"/>
                  <a:pt x="4943617" y="210843"/>
                  <a:pt x="4939026" y="210843"/>
                </a:cubicBezTo>
                <a:cubicBezTo>
                  <a:pt x="4934434" y="210843"/>
                  <a:pt x="4930712" y="207121"/>
                  <a:pt x="4930712" y="202530"/>
                </a:cubicBezTo>
                <a:cubicBezTo>
                  <a:pt x="4930712" y="197938"/>
                  <a:pt x="4934434" y="194216"/>
                  <a:pt x="4939026" y="194216"/>
                </a:cubicBezTo>
                <a:close/>
                <a:moveTo>
                  <a:pt x="4910781" y="194216"/>
                </a:moveTo>
                <a:cubicBezTo>
                  <a:pt x="4915372" y="194216"/>
                  <a:pt x="4919094" y="197938"/>
                  <a:pt x="4919094" y="202530"/>
                </a:cubicBezTo>
                <a:cubicBezTo>
                  <a:pt x="4919094" y="207121"/>
                  <a:pt x="4915372" y="210843"/>
                  <a:pt x="4910781" y="210843"/>
                </a:cubicBezTo>
                <a:cubicBezTo>
                  <a:pt x="4906189" y="210843"/>
                  <a:pt x="4902467" y="207121"/>
                  <a:pt x="4902467" y="202530"/>
                </a:cubicBezTo>
                <a:cubicBezTo>
                  <a:pt x="4902467" y="197938"/>
                  <a:pt x="4906189" y="194216"/>
                  <a:pt x="4910781" y="194216"/>
                </a:cubicBezTo>
                <a:close/>
                <a:moveTo>
                  <a:pt x="4882534" y="194216"/>
                </a:moveTo>
                <a:cubicBezTo>
                  <a:pt x="4887126" y="194216"/>
                  <a:pt x="4890848" y="197938"/>
                  <a:pt x="4890848" y="202530"/>
                </a:cubicBezTo>
                <a:cubicBezTo>
                  <a:pt x="4890848" y="207121"/>
                  <a:pt x="4887126" y="210843"/>
                  <a:pt x="4882534" y="210843"/>
                </a:cubicBezTo>
                <a:cubicBezTo>
                  <a:pt x="4877943" y="210843"/>
                  <a:pt x="4874221" y="207121"/>
                  <a:pt x="4874221" y="202530"/>
                </a:cubicBezTo>
                <a:cubicBezTo>
                  <a:pt x="4874221" y="197938"/>
                  <a:pt x="4877943" y="194216"/>
                  <a:pt x="4882534" y="194216"/>
                </a:cubicBezTo>
                <a:close/>
                <a:moveTo>
                  <a:pt x="4854290" y="194216"/>
                </a:moveTo>
                <a:cubicBezTo>
                  <a:pt x="4858881" y="194216"/>
                  <a:pt x="4862603" y="197938"/>
                  <a:pt x="4862603" y="202530"/>
                </a:cubicBezTo>
                <a:cubicBezTo>
                  <a:pt x="4862603" y="207121"/>
                  <a:pt x="4858881" y="210843"/>
                  <a:pt x="4854290" y="210843"/>
                </a:cubicBezTo>
                <a:cubicBezTo>
                  <a:pt x="4849698" y="210843"/>
                  <a:pt x="4845976" y="207121"/>
                  <a:pt x="4845976" y="202530"/>
                </a:cubicBezTo>
                <a:cubicBezTo>
                  <a:pt x="4845976" y="197938"/>
                  <a:pt x="4849698" y="194216"/>
                  <a:pt x="4854290" y="194216"/>
                </a:cubicBezTo>
                <a:close/>
                <a:moveTo>
                  <a:pt x="4826044" y="194216"/>
                </a:moveTo>
                <a:cubicBezTo>
                  <a:pt x="4830635" y="194216"/>
                  <a:pt x="4834357" y="197938"/>
                  <a:pt x="4834357" y="202530"/>
                </a:cubicBezTo>
                <a:cubicBezTo>
                  <a:pt x="4834357" y="207121"/>
                  <a:pt x="4830635" y="210843"/>
                  <a:pt x="4826044" y="210843"/>
                </a:cubicBezTo>
                <a:cubicBezTo>
                  <a:pt x="4821452" y="210843"/>
                  <a:pt x="4817730" y="207121"/>
                  <a:pt x="4817730" y="202530"/>
                </a:cubicBezTo>
                <a:cubicBezTo>
                  <a:pt x="4817730" y="197938"/>
                  <a:pt x="4821452" y="194216"/>
                  <a:pt x="4826044" y="194216"/>
                </a:cubicBezTo>
                <a:close/>
                <a:moveTo>
                  <a:pt x="4797799" y="194216"/>
                </a:moveTo>
                <a:cubicBezTo>
                  <a:pt x="4802390" y="194216"/>
                  <a:pt x="4806113" y="197938"/>
                  <a:pt x="4806113" y="202530"/>
                </a:cubicBezTo>
                <a:cubicBezTo>
                  <a:pt x="4806113" y="207121"/>
                  <a:pt x="4802390" y="210843"/>
                  <a:pt x="4797799" y="210843"/>
                </a:cubicBezTo>
                <a:cubicBezTo>
                  <a:pt x="4793207" y="210843"/>
                  <a:pt x="4789486" y="207121"/>
                  <a:pt x="4789486" y="202530"/>
                </a:cubicBezTo>
                <a:cubicBezTo>
                  <a:pt x="4789486" y="197938"/>
                  <a:pt x="4793207" y="194216"/>
                  <a:pt x="4797799" y="194216"/>
                </a:cubicBezTo>
                <a:close/>
                <a:moveTo>
                  <a:pt x="4769552" y="194216"/>
                </a:moveTo>
                <a:cubicBezTo>
                  <a:pt x="4774144" y="194216"/>
                  <a:pt x="4777866" y="197938"/>
                  <a:pt x="4777866" y="202530"/>
                </a:cubicBezTo>
                <a:cubicBezTo>
                  <a:pt x="4777866" y="207121"/>
                  <a:pt x="4774144" y="210843"/>
                  <a:pt x="4769552" y="210843"/>
                </a:cubicBezTo>
                <a:cubicBezTo>
                  <a:pt x="4764961" y="210843"/>
                  <a:pt x="4761239" y="207121"/>
                  <a:pt x="4761239" y="202530"/>
                </a:cubicBezTo>
                <a:cubicBezTo>
                  <a:pt x="4761239" y="197938"/>
                  <a:pt x="4764961" y="194216"/>
                  <a:pt x="4769552" y="194216"/>
                </a:cubicBezTo>
                <a:close/>
                <a:moveTo>
                  <a:pt x="4741308" y="194216"/>
                </a:moveTo>
                <a:cubicBezTo>
                  <a:pt x="4745899" y="194216"/>
                  <a:pt x="4749621" y="197938"/>
                  <a:pt x="4749621" y="202530"/>
                </a:cubicBezTo>
                <a:cubicBezTo>
                  <a:pt x="4749621" y="207121"/>
                  <a:pt x="4745899" y="210843"/>
                  <a:pt x="4741308" y="210843"/>
                </a:cubicBezTo>
                <a:cubicBezTo>
                  <a:pt x="4736717" y="210843"/>
                  <a:pt x="4732994" y="207121"/>
                  <a:pt x="4732994" y="202530"/>
                </a:cubicBezTo>
                <a:cubicBezTo>
                  <a:pt x="4732994" y="197938"/>
                  <a:pt x="4736716" y="194216"/>
                  <a:pt x="4741308" y="194216"/>
                </a:cubicBezTo>
                <a:close/>
                <a:moveTo>
                  <a:pt x="4713062" y="194216"/>
                </a:moveTo>
                <a:cubicBezTo>
                  <a:pt x="4717653" y="194216"/>
                  <a:pt x="4721375" y="197938"/>
                  <a:pt x="4721375" y="202530"/>
                </a:cubicBezTo>
                <a:cubicBezTo>
                  <a:pt x="4721375" y="207121"/>
                  <a:pt x="4717653" y="210843"/>
                  <a:pt x="4713062" y="210843"/>
                </a:cubicBezTo>
                <a:cubicBezTo>
                  <a:pt x="4708470" y="210843"/>
                  <a:pt x="4704748" y="207121"/>
                  <a:pt x="4704748" y="202530"/>
                </a:cubicBezTo>
                <a:cubicBezTo>
                  <a:pt x="4704748" y="197938"/>
                  <a:pt x="4708470" y="194216"/>
                  <a:pt x="4713062" y="194216"/>
                </a:cubicBezTo>
                <a:close/>
                <a:moveTo>
                  <a:pt x="4684817" y="194216"/>
                </a:moveTo>
                <a:cubicBezTo>
                  <a:pt x="4689408" y="194216"/>
                  <a:pt x="4693131" y="197938"/>
                  <a:pt x="4693131" y="202530"/>
                </a:cubicBezTo>
                <a:cubicBezTo>
                  <a:pt x="4693131" y="207121"/>
                  <a:pt x="4689408" y="210843"/>
                  <a:pt x="4684817" y="210843"/>
                </a:cubicBezTo>
                <a:cubicBezTo>
                  <a:pt x="4680225" y="210843"/>
                  <a:pt x="4676503" y="207121"/>
                  <a:pt x="4676503" y="202530"/>
                </a:cubicBezTo>
                <a:cubicBezTo>
                  <a:pt x="4676503" y="197938"/>
                  <a:pt x="4680225" y="194216"/>
                  <a:pt x="4684817" y="194216"/>
                </a:cubicBezTo>
                <a:close/>
                <a:moveTo>
                  <a:pt x="4656571" y="194216"/>
                </a:moveTo>
                <a:cubicBezTo>
                  <a:pt x="4661162" y="194216"/>
                  <a:pt x="4664884" y="197938"/>
                  <a:pt x="4664884" y="202530"/>
                </a:cubicBezTo>
                <a:cubicBezTo>
                  <a:pt x="4664884" y="207121"/>
                  <a:pt x="4661162" y="210843"/>
                  <a:pt x="4656571" y="210843"/>
                </a:cubicBezTo>
                <a:cubicBezTo>
                  <a:pt x="4651979" y="210843"/>
                  <a:pt x="4648257" y="207121"/>
                  <a:pt x="4648257" y="202530"/>
                </a:cubicBezTo>
                <a:cubicBezTo>
                  <a:pt x="4648257" y="197938"/>
                  <a:pt x="4651979" y="194216"/>
                  <a:pt x="4656571" y="194216"/>
                </a:cubicBezTo>
                <a:close/>
                <a:moveTo>
                  <a:pt x="4628326" y="194216"/>
                </a:moveTo>
                <a:cubicBezTo>
                  <a:pt x="4632917" y="194216"/>
                  <a:pt x="4636639" y="197938"/>
                  <a:pt x="4636639" y="202530"/>
                </a:cubicBezTo>
                <a:cubicBezTo>
                  <a:pt x="4636639" y="207121"/>
                  <a:pt x="4632917" y="210843"/>
                  <a:pt x="4628326" y="210843"/>
                </a:cubicBezTo>
                <a:cubicBezTo>
                  <a:pt x="4623734" y="210843"/>
                  <a:pt x="4620012" y="207121"/>
                  <a:pt x="4620012" y="202530"/>
                </a:cubicBezTo>
                <a:cubicBezTo>
                  <a:pt x="4620012" y="197938"/>
                  <a:pt x="4623734" y="194216"/>
                  <a:pt x="4628326" y="194216"/>
                </a:cubicBezTo>
                <a:close/>
                <a:moveTo>
                  <a:pt x="4600080" y="194216"/>
                </a:moveTo>
                <a:cubicBezTo>
                  <a:pt x="4604671" y="194216"/>
                  <a:pt x="4608393" y="197938"/>
                  <a:pt x="4608393" y="202530"/>
                </a:cubicBezTo>
                <a:cubicBezTo>
                  <a:pt x="4608393" y="207121"/>
                  <a:pt x="4604671" y="210843"/>
                  <a:pt x="4600080" y="210843"/>
                </a:cubicBezTo>
                <a:cubicBezTo>
                  <a:pt x="4595488" y="210843"/>
                  <a:pt x="4591766" y="207121"/>
                  <a:pt x="4591766" y="202530"/>
                </a:cubicBezTo>
                <a:cubicBezTo>
                  <a:pt x="4591766" y="197938"/>
                  <a:pt x="4595488" y="194216"/>
                  <a:pt x="4600080" y="194216"/>
                </a:cubicBezTo>
                <a:close/>
                <a:moveTo>
                  <a:pt x="4571835" y="194216"/>
                </a:moveTo>
                <a:cubicBezTo>
                  <a:pt x="4576426" y="194216"/>
                  <a:pt x="4580149" y="197938"/>
                  <a:pt x="4580149" y="202530"/>
                </a:cubicBezTo>
                <a:cubicBezTo>
                  <a:pt x="4580149" y="207121"/>
                  <a:pt x="4576426" y="210843"/>
                  <a:pt x="4571835" y="210843"/>
                </a:cubicBezTo>
                <a:cubicBezTo>
                  <a:pt x="4567243" y="210843"/>
                  <a:pt x="4563521" y="207121"/>
                  <a:pt x="4563521" y="202530"/>
                </a:cubicBezTo>
                <a:cubicBezTo>
                  <a:pt x="4563521" y="197938"/>
                  <a:pt x="4567243" y="194216"/>
                  <a:pt x="4571835" y="194216"/>
                </a:cubicBezTo>
                <a:close/>
                <a:moveTo>
                  <a:pt x="4543589" y="194216"/>
                </a:moveTo>
                <a:cubicBezTo>
                  <a:pt x="4548180" y="194216"/>
                  <a:pt x="4551902" y="197938"/>
                  <a:pt x="4551902" y="202530"/>
                </a:cubicBezTo>
                <a:cubicBezTo>
                  <a:pt x="4551902" y="207121"/>
                  <a:pt x="4548180" y="210843"/>
                  <a:pt x="4543589" y="210843"/>
                </a:cubicBezTo>
                <a:cubicBezTo>
                  <a:pt x="4538997" y="210843"/>
                  <a:pt x="4535275" y="207121"/>
                  <a:pt x="4535275" y="202530"/>
                </a:cubicBezTo>
                <a:cubicBezTo>
                  <a:pt x="4535275" y="197938"/>
                  <a:pt x="4538997" y="194216"/>
                  <a:pt x="4543589" y="194216"/>
                </a:cubicBezTo>
                <a:close/>
                <a:moveTo>
                  <a:pt x="4515344" y="194216"/>
                </a:moveTo>
                <a:cubicBezTo>
                  <a:pt x="4519935" y="194216"/>
                  <a:pt x="4523657" y="197938"/>
                  <a:pt x="4523657" y="202530"/>
                </a:cubicBezTo>
                <a:cubicBezTo>
                  <a:pt x="4523657" y="207121"/>
                  <a:pt x="4519935" y="210843"/>
                  <a:pt x="4515344" y="210843"/>
                </a:cubicBezTo>
                <a:cubicBezTo>
                  <a:pt x="4510753" y="210843"/>
                  <a:pt x="4507030" y="207121"/>
                  <a:pt x="4507030" y="202530"/>
                </a:cubicBezTo>
                <a:cubicBezTo>
                  <a:pt x="4507030" y="197938"/>
                  <a:pt x="4510753" y="194216"/>
                  <a:pt x="4515344" y="194216"/>
                </a:cubicBezTo>
                <a:close/>
                <a:moveTo>
                  <a:pt x="4487098" y="194216"/>
                </a:moveTo>
                <a:cubicBezTo>
                  <a:pt x="4491689" y="194216"/>
                  <a:pt x="4495411" y="197938"/>
                  <a:pt x="4495411" y="202530"/>
                </a:cubicBezTo>
                <a:cubicBezTo>
                  <a:pt x="4495411" y="207121"/>
                  <a:pt x="4491689" y="210843"/>
                  <a:pt x="4487098" y="210843"/>
                </a:cubicBezTo>
                <a:cubicBezTo>
                  <a:pt x="4482506" y="210843"/>
                  <a:pt x="4478784" y="207121"/>
                  <a:pt x="4478784" y="202530"/>
                </a:cubicBezTo>
                <a:cubicBezTo>
                  <a:pt x="4478784" y="197938"/>
                  <a:pt x="4482506" y="194216"/>
                  <a:pt x="4487098" y="194216"/>
                </a:cubicBezTo>
                <a:close/>
                <a:moveTo>
                  <a:pt x="4458853" y="194216"/>
                </a:moveTo>
                <a:cubicBezTo>
                  <a:pt x="4463445" y="194216"/>
                  <a:pt x="4467166" y="197938"/>
                  <a:pt x="4467166" y="202530"/>
                </a:cubicBezTo>
                <a:cubicBezTo>
                  <a:pt x="4467166" y="207121"/>
                  <a:pt x="4463445" y="210843"/>
                  <a:pt x="4458853" y="210843"/>
                </a:cubicBezTo>
                <a:cubicBezTo>
                  <a:pt x="4454262" y="210843"/>
                  <a:pt x="4450539" y="207121"/>
                  <a:pt x="4450539" y="202530"/>
                </a:cubicBezTo>
                <a:cubicBezTo>
                  <a:pt x="4450539" y="197938"/>
                  <a:pt x="4454262" y="194216"/>
                  <a:pt x="4458853" y="194216"/>
                </a:cubicBezTo>
                <a:close/>
                <a:moveTo>
                  <a:pt x="4430607" y="194216"/>
                </a:moveTo>
                <a:cubicBezTo>
                  <a:pt x="4435198" y="194216"/>
                  <a:pt x="4438920" y="197938"/>
                  <a:pt x="4438920" y="202530"/>
                </a:cubicBezTo>
                <a:cubicBezTo>
                  <a:pt x="4438920" y="207121"/>
                  <a:pt x="4435198" y="210843"/>
                  <a:pt x="4430607" y="210843"/>
                </a:cubicBezTo>
                <a:cubicBezTo>
                  <a:pt x="4426015" y="210843"/>
                  <a:pt x="4422293" y="207121"/>
                  <a:pt x="4422293" y="202530"/>
                </a:cubicBezTo>
                <a:cubicBezTo>
                  <a:pt x="4422293" y="197938"/>
                  <a:pt x="4426015" y="194216"/>
                  <a:pt x="4430607" y="194216"/>
                </a:cubicBezTo>
                <a:close/>
                <a:moveTo>
                  <a:pt x="4402362" y="194216"/>
                </a:moveTo>
                <a:cubicBezTo>
                  <a:pt x="4406953" y="194216"/>
                  <a:pt x="4410675" y="197938"/>
                  <a:pt x="4410675" y="202530"/>
                </a:cubicBezTo>
                <a:cubicBezTo>
                  <a:pt x="4410675" y="207121"/>
                  <a:pt x="4406953" y="210843"/>
                  <a:pt x="4402362" y="210843"/>
                </a:cubicBezTo>
                <a:cubicBezTo>
                  <a:pt x="4397771" y="210843"/>
                  <a:pt x="4394048" y="207121"/>
                  <a:pt x="4394048" y="202530"/>
                </a:cubicBezTo>
                <a:cubicBezTo>
                  <a:pt x="4394048" y="197938"/>
                  <a:pt x="4397771" y="194216"/>
                  <a:pt x="4402362" y="194216"/>
                </a:cubicBezTo>
                <a:close/>
                <a:moveTo>
                  <a:pt x="4374116" y="194216"/>
                </a:moveTo>
                <a:cubicBezTo>
                  <a:pt x="4378707" y="194216"/>
                  <a:pt x="4382429" y="197938"/>
                  <a:pt x="4382429" y="202530"/>
                </a:cubicBezTo>
                <a:cubicBezTo>
                  <a:pt x="4382429" y="207121"/>
                  <a:pt x="4378707" y="210843"/>
                  <a:pt x="4374116" y="210843"/>
                </a:cubicBezTo>
                <a:cubicBezTo>
                  <a:pt x="4369524" y="210843"/>
                  <a:pt x="4365802" y="207121"/>
                  <a:pt x="4365802" y="202530"/>
                </a:cubicBezTo>
                <a:cubicBezTo>
                  <a:pt x="4365802" y="197938"/>
                  <a:pt x="4369524" y="194216"/>
                  <a:pt x="4374116" y="194216"/>
                </a:cubicBezTo>
                <a:close/>
                <a:moveTo>
                  <a:pt x="4345871" y="194216"/>
                </a:moveTo>
                <a:cubicBezTo>
                  <a:pt x="4350463" y="194216"/>
                  <a:pt x="4354184" y="197938"/>
                  <a:pt x="4354184" y="202530"/>
                </a:cubicBezTo>
                <a:cubicBezTo>
                  <a:pt x="4354184" y="207121"/>
                  <a:pt x="4350463" y="210843"/>
                  <a:pt x="4345871" y="210843"/>
                </a:cubicBezTo>
                <a:cubicBezTo>
                  <a:pt x="4341280" y="210843"/>
                  <a:pt x="4337557" y="207121"/>
                  <a:pt x="4337557" y="202530"/>
                </a:cubicBezTo>
                <a:cubicBezTo>
                  <a:pt x="4337557" y="197938"/>
                  <a:pt x="4341280" y="194216"/>
                  <a:pt x="4345871" y="194216"/>
                </a:cubicBezTo>
                <a:close/>
                <a:moveTo>
                  <a:pt x="4317625" y="194216"/>
                </a:moveTo>
                <a:cubicBezTo>
                  <a:pt x="4322216" y="194216"/>
                  <a:pt x="4325938" y="197938"/>
                  <a:pt x="4325938" y="202530"/>
                </a:cubicBezTo>
                <a:cubicBezTo>
                  <a:pt x="4325938" y="207121"/>
                  <a:pt x="4322216" y="210843"/>
                  <a:pt x="4317625" y="210843"/>
                </a:cubicBezTo>
                <a:cubicBezTo>
                  <a:pt x="4313033" y="210843"/>
                  <a:pt x="4309311" y="207121"/>
                  <a:pt x="4309311" y="202530"/>
                </a:cubicBezTo>
                <a:cubicBezTo>
                  <a:pt x="4309311" y="197938"/>
                  <a:pt x="4313033" y="194216"/>
                  <a:pt x="4317625" y="194216"/>
                </a:cubicBezTo>
                <a:close/>
                <a:moveTo>
                  <a:pt x="4289380" y="194216"/>
                </a:moveTo>
                <a:cubicBezTo>
                  <a:pt x="4293971" y="194216"/>
                  <a:pt x="4297694" y="197938"/>
                  <a:pt x="4297694" y="202530"/>
                </a:cubicBezTo>
                <a:cubicBezTo>
                  <a:pt x="4297694" y="207121"/>
                  <a:pt x="4293972" y="210843"/>
                  <a:pt x="4289380" y="210843"/>
                </a:cubicBezTo>
                <a:cubicBezTo>
                  <a:pt x="4284789" y="210843"/>
                  <a:pt x="4281067" y="207121"/>
                  <a:pt x="4281067" y="202530"/>
                </a:cubicBezTo>
                <a:cubicBezTo>
                  <a:pt x="4281067" y="197938"/>
                  <a:pt x="4284789" y="194216"/>
                  <a:pt x="4289380" y="194216"/>
                </a:cubicBezTo>
                <a:close/>
                <a:moveTo>
                  <a:pt x="4261134" y="194216"/>
                </a:moveTo>
                <a:cubicBezTo>
                  <a:pt x="4265725" y="194216"/>
                  <a:pt x="4269447" y="197938"/>
                  <a:pt x="4269447" y="202530"/>
                </a:cubicBezTo>
                <a:cubicBezTo>
                  <a:pt x="4269447" y="207121"/>
                  <a:pt x="4265725" y="210843"/>
                  <a:pt x="4261134" y="210843"/>
                </a:cubicBezTo>
                <a:cubicBezTo>
                  <a:pt x="4256542" y="210843"/>
                  <a:pt x="4252820" y="207121"/>
                  <a:pt x="4252820" y="202530"/>
                </a:cubicBezTo>
                <a:cubicBezTo>
                  <a:pt x="4252820" y="197938"/>
                  <a:pt x="4256542" y="194216"/>
                  <a:pt x="4261134" y="194216"/>
                </a:cubicBezTo>
                <a:close/>
                <a:moveTo>
                  <a:pt x="4232889" y="194216"/>
                </a:moveTo>
                <a:cubicBezTo>
                  <a:pt x="4237481" y="194216"/>
                  <a:pt x="4241203" y="197938"/>
                  <a:pt x="4241203" y="202530"/>
                </a:cubicBezTo>
                <a:cubicBezTo>
                  <a:pt x="4241203" y="207121"/>
                  <a:pt x="4237481" y="210843"/>
                  <a:pt x="4232889" y="210843"/>
                </a:cubicBezTo>
                <a:cubicBezTo>
                  <a:pt x="4228298" y="210843"/>
                  <a:pt x="4224576" y="207121"/>
                  <a:pt x="4224576" y="202530"/>
                </a:cubicBezTo>
                <a:cubicBezTo>
                  <a:pt x="4224576" y="197938"/>
                  <a:pt x="4228298" y="194216"/>
                  <a:pt x="4232889" y="194216"/>
                </a:cubicBezTo>
                <a:close/>
                <a:moveTo>
                  <a:pt x="4204643" y="194216"/>
                </a:moveTo>
                <a:cubicBezTo>
                  <a:pt x="4209234" y="194216"/>
                  <a:pt x="4212956" y="197938"/>
                  <a:pt x="4212956" y="202530"/>
                </a:cubicBezTo>
                <a:cubicBezTo>
                  <a:pt x="4212956" y="207121"/>
                  <a:pt x="4209234" y="210843"/>
                  <a:pt x="4204643" y="210843"/>
                </a:cubicBezTo>
                <a:cubicBezTo>
                  <a:pt x="4200051" y="210843"/>
                  <a:pt x="4196329" y="207121"/>
                  <a:pt x="4196329" y="202530"/>
                </a:cubicBezTo>
                <a:cubicBezTo>
                  <a:pt x="4196329" y="197938"/>
                  <a:pt x="4200051" y="194216"/>
                  <a:pt x="4204643" y="194216"/>
                </a:cubicBezTo>
                <a:close/>
                <a:moveTo>
                  <a:pt x="4176398" y="194216"/>
                </a:moveTo>
                <a:cubicBezTo>
                  <a:pt x="4180989" y="194216"/>
                  <a:pt x="4184712" y="197938"/>
                  <a:pt x="4184712" y="202530"/>
                </a:cubicBezTo>
                <a:cubicBezTo>
                  <a:pt x="4184712" y="207121"/>
                  <a:pt x="4180990" y="210843"/>
                  <a:pt x="4176398" y="210843"/>
                </a:cubicBezTo>
                <a:cubicBezTo>
                  <a:pt x="4171807" y="210843"/>
                  <a:pt x="4168085" y="207121"/>
                  <a:pt x="4168085" y="202530"/>
                </a:cubicBezTo>
                <a:cubicBezTo>
                  <a:pt x="4168085" y="197938"/>
                  <a:pt x="4171807" y="194216"/>
                  <a:pt x="4176398" y="194216"/>
                </a:cubicBezTo>
                <a:close/>
                <a:moveTo>
                  <a:pt x="4148152" y="194216"/>
                </a:moveTo>
                <a:cubicBezTo>
                  <a:pt x="4152743" y="194216"/>
                  <a:pt x="4156466" y="197938"/>
                  <a:pt x="4156466" y="202530"/>
                </a:cubicBezTo>
                <a:cubicBezTo>
                  <a:pt x="4156466" y="207121"/>
                  <a:pt x="4152743" y="210843"/>
                  <a:pt x="4148152" y="210843"/>
                </a:cubicBezTo>
                <a:cubicBezTo>
                  <a:pt x="4143560" y="210843"/>
                  <a:pt x="4139839" y="207121"/>
                  <a:pt x="4139839" y="202530"/>
                </a:cubicBezTo>
                <a:cubicBezTo>
                  <a:pt x="4139839" y="197938"/>
                  <a:pt x="4143560" y="194216"/>
                  <a:pt x="4148152" y="194216"/>
                </a:cubicBezTo>
                <a:close/>
                <a:moveTo>
                  <a:pt x="4119906" y="194216"/>
                </a:moveTo>
                <a:cubicBezTo>
                  <a:pt x="4124497" y="194216"/>
                  <a:pt x="4128219" y="197938"/>
                  <a:pt x="4128219" y="202530"/>
                </a:cubicBezTo>
                <a:cubicBezTo>
                  <a:pt x="4128219" y="207121"/>
                  <a:pt x="4124497" y="210843"/>
                  <a:pt x="4119906" y="210843"/>
                </a:cubicBezTo>
                <a:cubicBezTo>
                  <a:pt x="4115314" y="210843"/>
                  <a:pt x="4111592" y="207121"/>
                  <a:pt x="4111592" y="202530"/>
                </a:cubicBezTo>
                <a:cubicBezTo>
                  <a:pt x="4111592" y="197938"/>
                  <a:pt x="4115314" y="194216"/>
                  <a:pt x="4119906" y="194216"/>
                </a:cubicBezTo>
                <a:close/>
                <a:moveTo>
                  <a:pt x="4091661" y="194216"/>
                </a:moveTo>
                <a:cubicBezTo>
                  <a:pt x="4096252" y="194216"/>
                  <a:pt x="4099975" y="197938"/>
                  <a:pt x="4099975" y="202530"/>
                </a:cubicBezTo>
                <a:cubicBezTo>
                  <a:pt x="4099975" y="207121"/>
                  <a:pt x="4096252" y="210843"/>
                  <a:pt x="4091661" y="210843"/>
                </a:cubicBezTo>
                <a:cubicBezTo>
                  <a:pt x="4087069" y="210843"/>
                  <a:pt x="4083348" y="207121"/>
                  <a:pt x="4083348" y="202530"/>
                </a:cubicBezTo>
                <a:cubicBezTo>
                  <a:pt x="4083348" y="197938"/>
                  <a:pt x="4087069" y="194216"/>
                  <a:pt x="4091661" y="194216"/>
                </a:cubicBezTo>
                <a:close/>
                <a:moveTo>
                  <a:pt x="4063415" y="194216"/>
                </a:moveTo>
                <a:cubicBezTo>
                  <a:pt x="4068006" y="194216"/>
                  <a:pt x="4071728" y="197938"/>
                  <a:pt x="4071728" y="202530"/>
                </a:cubicBezTo>
                <a:cubicBezTo>
                  <a:pt x="4071728" y="207121"/>
                  <a:pt x="4068006" y="210843"/>
                  <a:pt x="4063415" y="210843"/>
                </a:cubicBezTo>
                <a:cubicBezTo>
                  <a:pt x="4058823" y="210843"/>
                  <a:pt x="4055101" y="207121"/>
                  <a:pt x="4055101" y="202530"/>
                </a:cubicBezTo>
                <a:cubicBezTo>
                  <a:pt x="4055101" y="197938"/>
                  <a:pt x="4058823" y="194216"/>
                  <a:pt x="4063415" y="194216"/>
                </a:cubicBezTo>
                <a:close/>
                <a:moveTo>
                  <a:pt x="4035170" y="194216"/>
                </a:moveTo>
                <a:cubicBezTo>
                  <a:pt x="4039761" y="194216"/>
                  <a:pt x="4043483" y="197938"/>
                  <a:pt x="4043483" y="202530"/>
                </a:cubicBezTo>
                <a:cubicBezTo>
                  <a:pt x="4043483" y="207121"/>
                  <a:pt x="4039761" y="210843"/>
                  <a:pt x="4035170" y="210843"/>
                </a:cubicBezTo>
                <a:cubicBezTo>
                  <a:pt x="4030578" y="210843"/>
                  <a:pt x="4026856" y="207121"/>
                  <a:pt x="4026856" y="202530"/>
                </a:cubicBezTo>
                <a:cubicBezTo>
                  <a:pt x="4026856" y="197938"/>
                  <a:pt x="4030578" y="194216"/>
                  <a:pt x="4035170" y="194216"/>
                </a:cubicBezTo>
                <a:close/>
                <a:moveTo>
                  <a:pt x="4006924" y="194216"/>
                </a:moveTo>
                <a:cubicBezTo>
                  <a:pt x="4011515" y="194216"/>
                  <a:pt x="4015237" y="197938"/>
                  <a:pt x="4015237" y="202530"/>
                </a:cubicBezTo>
                <a:cubicBezTo>
                  <a:pt x="4015237" y="207121"/>
                  <a:pt x="4011515" y="210843"/>
                  <a:pt x="4006924" y="210843"/>
                </a:cubicBezTo>
                <a:cubicBezTo>
                  <a:pt x="4002332" y="210843"/>
                  <a:pt x="3998610" y="207121"/>
                  <a:pt x="3998610" y="202530"/>
                </a:cubicBezTo>
                <a:cubicBezTo>
                  <a:pt x="3998610" y="197938"/>
                  <a:pt x="4002332" y="194216"/>
                  <a:pt x="4006924" y="194216"/>
                </a:cubicBezTo>
                <a:close/>
                <a:moveTo>
                  <a:pt x="3978679" y="194216"/>
                </a:moveTo>
                <a:cubicBezTo>
                  <a:pt x="3983270" y="194216"/>
                  <a:pt x="3986993" y="197938"/>
                  <a:pt x="3986993" y="202530"/>
                </a:cubicBezTo>
                <a:cubicBezTo>
                  <a:pt x="3986993" y="207121"/>
                  <a:pt x="3983270" y="210843"/>
                  <a:pt x="3978679" y="210843"/>
                </a:cubicBezTo>
                <a:cubicBezTo>
                  <a:pt x="3974087" y="210843"/>
                  <a:pt x="3970366" y="207121"/>
                  <a:pt x="3970366" y="202530"/>
                </a:cubicBezTo>
                <a:cubicBezTo>
                  <a:pt x="3970366" y="197938"/>
                  <a:pt x="3974087" y="194216"/>
                  <a:pt x="3978679" y="194216"/>
                </a:cubicBezTo>
                <a:close/>
                <a:moveTo>
                  <a:pt x="3950433" y="194216"/>
                </a:moveTo>
                <a:cubicBezTo>
                  <a:pt x="3955024" y="194216"/>
                  <a:pt x="3958746" y="197938"/>
                  <a:pt x="3958746" y="202530"/>
                </a:cubicBezTo>
                <a:cubicBezTo>
                  <a:pt x="3958746" y="207121"/>
                  <a:pt x="3955024" y="210843"/>
                  <a:pt x="3950433" y="210843"/>
                </a:cubicBezTo>
                <a:cubicBezTo>
                  <a:pt x="3945841" y="210843"/>
                  <a:pt x="3942119" y="207121"/>
                  <a:pt x="3942119" y="202530"/>
                </a:cubicBezTo>
                <a:cubicBezTo>
                  <a:pt x="3942119" y="197938"/>
                  <a:pt x="3945841" y="194216"/>
                  <a:pt x="3950433" y="194216"/>
                </a:cubicBezTo>
                <a:close/>
                <a:moveTo>
                  <a:pt x="3922188" y="194216"/>
                </a:moveTo>
                <a:cubicBezTo>
                  <a:pt x="3926779" y="194216"/>
                  <a:pt x="3930502" y="197938"/>
                  <a:pt x="3930502" y="202530"/>
                </a:cubicBezTo>
                <a:cubicBezTo>
                  <a:pt x="3930502" y="207121"/>
                  <a:pt x="3926779" y="210843"/>
                  <a:pt x="3922188" y="210843"/>
                </a:cubicBezTo>
                <a:cubicBezTo>
                  <a:pt x="3917596" y="210843"/>
                  <a:pt x="3913875" y="207121"/>
                  <a:pt x="3913875" y="202530"/>
                </a:cubicBezTo>
                <a:cubicBezTo>
                  <a:pt x="3913875" y="197938"/>
                  <a:pt x="3917596" y="194216"/>
                  <a:pt x="3922188" y="194216"/>
                </a:cubicBezTo>
                <a:close/>
                <a:moveTo>
                  <a:pt x="3893942" y="194216"/>
                </a:moveTo>
                <a:cubicBezTo>
                  <a:pt x="3898533" y="194216"/>
                  <a:pt x="3902255" y="197938"/>
                  <a:pt x="3902255" y="202530"/>
                </a:cubicBezTo>
                <a:cubicBezTo>
                  <a:pt x="3902255" y="207121"/>
                  <a:pt x="3898533" y="210843"/>
                  <a:pt x="3893942" y="210843"/>
                </a:cubicBezTo>
                <a:cubicBezTo>
                  <a:pt x="3889350" y="210843"/>
                  <a:pt x="3885628" y="207121"/>
                  <a:pt x="3885628" y="202530"/>
                </a:cubicBezTo>
                <a:cubicBezTo>
                  <a:pt x="3885628" y="197938"/>
                  <a:pt x="3889350" y="194216"/>
                  <a:pt x="3893942" y="194216"/>
                </a:cubicBezTo>
                <a:close/>
                <a:moveTo>
                  <a:pt x="3865697" y="194216"/>
                </a:moveTo>
                <a:cubicBezTo>
                  <a:pt x="3870289" y="194216"/>
                  <a:pt x="3874011" y="197938"/>
                  <a:pt x="3874011" y="202530"/>
                </a:cubicBezTo>
                <a:cubicBezTo>
                  <a:pt x="3874011" y="207121"/>
                  <a:pt x="3870289" y="210843"/>
                  <a:pt x="3865697" y="210843"/>
                </a:cubicBezTo>
                <a:cubicBezTo>
                  <a:pt x="3861106" y="210843"/>
                  <a:pt x="3857384" y="207121"/>
                  <a:pt x="3857384" y="202530"/>
                </a:cubicBezTo>
                <a:cubicBezTo>
                  <a:pt x="3857384" y="197938"/>
                  <a:pt x="3861106" y="194216"/>
                  <a:pt x="3865697" y="194216"/>
                </a:cubicBezTo>
                <a:close/>
                <a:moveTo>
                  <a:pt x="3837451" y="194216"/>
                </a:moveTo>
                <a:cubicBezTo>
                  <a:pt x="3842042" y="194216"/>
                  <a:pt x="3845764" y="197938"/>
                  <a:pt x="3845764" y="202530"/>
                </a:cubicBezTo>
                <a:cubicBezTo>
                  <a:pt x="3845764" y="207121"/>
                  <a:pt x="3842042" y="210843"/>
                  <a:pt x="3837451" y="210843"/>
                </a:cubicBezTo>
                <a:cubicBezTo>
                  <a:pt x="3832859" y="210843"/>
                  <a:pt x="3829137" y="207121"/>
                  <a:pt x="3829137" y="202530"/>
                </a:cubicBezTo>
                <a:cubicBezTo>
                  <a:pt x="3829137" y="197938"/>
                  <a:pt x="3832859" y="194216"/>
                  <a:pt x="3837451" y="194216"/>
                </a:cubicBezTo>
                <a:close/>
                <a:moveTo>
                  <a:pt x="3809206" y="194216"/>
                </a:moveTo>
                <a:cubicBezTo>
                  <a:pt x="3813797" y="194216"/>
                  <a:pt x="3817520" y="197938"/>
                  <a:pt x="3817520" y="202530"/>
                </a:cubicBezTo>
                <a:cubicBezTo>
                  <a:pt x="3817520" y="207121"/>
                  <a:pt x="3813797" y="210843"/>
                  <a:pt x="3809206" y="210843"/>
                </a:cubicBezTo>
                <a:cubicBezTo>
                  <a:pt x="3804615" y="210843"/>
                  <a:pt x="3800893" y="207121"/>
                  <a:pt x="3800893" y="202530"/>
                </a:cubicBezTo>
                <a:cubicBezTo>
                  <a:pt x="3800893" y="197938"/>
                  <a:pt x="3804615" y="194216"/>
                  <a:pt x="3809206" y="194216"/>
                </a:cubicBezTo>
                <a:close/>
                <a:moveTo>
                  <a:pt x="3780960" y="194216"/>
                </a:moveTo>
                <a:cubicBezTo>
                  <a:pt x="3785551" y="194216"/>
                  <a:pt x="3789273" y="197938"/>
                  <a:pt x="3789273" y="202530"/>
                </a:cubicBezTo>
                <a:cubicBezTo>
                  <a:pt x="3789273" y="207121"/>
                  <a:pt x="3785551" y="210843"/>
                  <a:pt x="3780960" y="210843"/>
                </a:cubicBezTo>
                <a:cubicBezTo>
                  <a:pt x="3776369" y="210843"/>
                  <a:pt x="3772646" y="207121"/>
                  <a:pt x="3772646" y="202530"/>
                </a:cubicBezTo>
                <a:cubicBezTo>
                  <a:pt x="3772646" y="197938"/>
                  <a:pt x="3776369" y="194216"/>
                  <a:pt x="3780960" y="194216"/>
                </a:cubicBezTo>
                <a:close/>
                <a:moveTo>
                  <a:pt x="3752715" y="194216"/>
                </a:moveTo>
                <a:cubicBezTo>
                  <a:pt x="3757307" y="194216"/>
                  <a:pt x="3761029" y="197938"/>
                  <a:pt x="3761029" y="202530"/>
                </a:cubicBezTo>
                <a:cubicBezTo>
                  <a:pt x="3761029" y="207121"/>
                  <a:pt x="3757307" y="210843"/>
                  <a:pt x="3752715" y="210843"/>
                </a:cubicBezTo>
                <a:cubicBezTo>
                  <a:pt x="3748124" y="210843"/>
                  <a:pt x="3744402" y="207121"/>
                  <a:pt x="3744402" y="202530"/>
                </a:cubicBezTo>
                <a:cubicBezTo>
                  <a:pt x="3744402" y="197938"/>
                  <a:pt x="3748124" y="194216"/>
                  <a:pt x="3752715" y="194216"/>
                </a:cubicBezTo>
                <a:close/>
                <a:moveTo>
                  <a:pt x="3724469" y="194216"/>
                </a:moveTo>
                <a:cubicBezTo>
                  <a:pt x="3729060" y="194216"/>
                  <a:pt x="3732782" y="197938"/>
                  <a:pt x="3732782" y="202530"/>
                </a:cubicBezTo>
                <a:cubicBezTo>
                  <a:pt x="3732782" y="207121"/>
                  <a:pt x="3729060" y="210843"/>
                  <a:pt x="3724469" y="210843"/>
                </a:cubicBezTo>
                <a:cubicBezTo>
                  <a:pt x="3719878" y="210843"/>
                  <a:pt x="3716155" y="207121"/>
                  <a:pt x="3716155" y="202530"/>
                </a:cubicBezTo>
                <a:cubicBezTo>
                  <a:pt x="3716155" y="197938"/>
                  <a:pt x="3719878" y="194216"/>
                  <a:pt x="3724469" y="194216"/>
                </a:cubicBezTo>
                <a:close/>
                <a:moveTo>
                  <a:pt x="3696224" y="194216"/>
                </a:moveTo>
                <a:cubicBezTo>
                  <a:pt x="3700816" y="194216"/>
                  <a:pt x="3704538" y="197938"/>
                  <a:pt x="3704538" y="202530"/>
                </a:cubicBezTo>
                <a:cubicBezTo>
                  <a:pt x="3704538" y="207121"/>
                  <a:pt x="3700816" y="210843"/>
                  <a:pt x="3696224" y="210843"/>
                </a:cubicBezTo>
                <a:cubicBezTo>
                  <a:pt x="3691633" y="210843"/>
                  <a:pt x="3687911" y="207121"/>
                  <a:pt x="3687911" y="202530"/>
                </a:cubicBezTo>
                <a:cubicBezTo>
                  <a:pt x="3687911" y="197938"/>
                  <a:pt x="3691633" y="194216"/>
                  <a:pt x="3696224" y="194216"/>
                </a:cubicBezTo>
                <a:close/>
                <a:moveTo>
                  <a:pt x="3667978" y="194216"/>
                </a:moveTo>
                <a:cubicBezTo>
                  <a:pt x="3672570" y="194216"/>
                  <a:pt x="3676291" y="197938"/>
                  <a:pt x="3676291" y="202530"/>
                </a:cubicBezTo>
                <a:cubicBezTo>
                  <a:pt x="3676291" y="207121"/>
                  <a:pt x="3672570" y="210843"/>
                  <a:pt x="3667978" y="210843"/>
                </a:cubicBezTo>
                <a:cubicBezTo>
                  <a:pt x="3663387" y="210843"/>
                  <a:pt x="3659664" y="207121"/>
                  <a:pt x="3659664" y="202530"/>
                </a:cubicBezTo>
                <a:cubicBezTo>
                  <a:pt x="3659664" y="197938"/>
                  <a:pt x="3663387" y="194216"/>
                  <a:pt x="3667978" y="194216"/>
                </a:cubicBezTo>
                <a:close/>
                <a:moveTo>
                  <a:pt x="3639733" y="194216"/>
                </a:moveTo>
                <a:cubicBezTo>
                  <a:pt x="3644325" y="194216"/>
                  <a:pt x="3648047" y="197938"/>
                  <a:pt x="3648047" y="202530"/>
                </a:cubicBezTo>
                <a:cubicBezTo>
                  <a:pt x="3648047" y="207121"/>
                  <a:pt x="3644325" y="210843"/>
                  <a:pt x="3639733" y="210843"/>
                </a:cubicBezTo>
                <a:cubicBezTo>
                  <a:pt x="3635142" y="210843"/>
                  <a:pt x="3631420" y="207121"/>
                  <a:pt x="3631420" y="202530"/>
                </a:cubicBezTo>
                <a:cubicBezTo>
                  <a:pt x="3631420" y="197938"/>
                  <a:pt x="3635142" y="194216"/>
                  <a:pt x="3639733" y="194216"/>
                </a:cubicBezTo>
                <a:close/>
                <a:moveTo>
                  <a:pt x="3611487" y="194216"/>
                </a:moveTo>
                <a:cubicBezTo>
                  <a:pt x="3616078" y="194216"/>
                  <a:pt x="3619800" y="197938"/>
                  <a:pt x="3619800" y="202530"/>
                </a:cubicBezTo>
                <a:cubicBezTo>
                  <a:pt x="3619800" y="207121"/>
                  <a:pt x="3616078" y="210843"/>
                  <a:pt x="3611487" y="210843"/>
                </a:cubicBezTo>
                <a:cubicBezTo>
                  <a:pt x="3606895" y="210843"/>
                  <a:pt x="3603173" y="207121"/>
                  <a:pt x="3603173" y="202530"/>
                </a:cubicBezTo>
                <a:cubicBezTo>
                  <a:pt x="3603173" y="197938"/>
                  <a:pt x="3606895" y="194216"/>
                  <a:pt x="3611487" y="194216"/>
                </a:cubicBezTo>
                <a:close/>
                <a:moveTo>
                  <a:pt x="3583242" y="194216"/>
                </a:moveTo>
                <a:cubicBezTo>
                  <a:pt x="3587834" y="194216"/>
                  <a:pt x="3591556" y="197938"/>
                  <a:pt x="3591556" y="202530"/>
                </a:cubicBezTo>
                <a:cubicBezTo>
                  <a:pt x="3591556" y="207121"/>
                  <a:pt x="3587834" y="210843"/>
                  <a:pt x="3583242" y="210843"/>
                </a:cubicBezTo>
                <a:cubicBezTo>
                  <a:pt x="3578651" y="210843"/>
                  <a:pt x="3574929" y="207121"/>
                  <a:pt x="3574929" y="202530"/>
                </a:cubicBezTo>
                <a:cubicBezTo>
                  <a:pt x="3574929" y="197938"/>
                  <a:pt x="3578651" y="194216"/>
                  <a:pt x="3583242" y="194216"/>
                </a:cubicBezTo>
                <a:close/>
                <a:moveTo>
                  <a:pt x="3554996" y="194216"/>
                </a:moveTo>
                <a:cubicBezTo>
                  <a:pt x="3559588" y="194216"/>
                  <a:pt x="3563310" y="197938"/>
                  <a:pt x="3563310" y="202530"/>
                </a:cubicBezTo>
                <a:cubicBezTo>
                  <a:pt x="3563310" y="207121"/>
                  <a:pt x="3559588" y="210843"/>
                  <a:pt x="3554996" y="210843"/>
                </a:cubicBezTo>
                <a:cubicBezTo>
                  <a:pt x="3550404" y="210843"/>
                  <a:pt x="3546683" y="207121"/>
                  <a:pt x="3546683" y="202530"/>
                </a:cubicBezTo>
                <a:cubicBezTo>
                  <a:pt x="3546683" y="197938"/>
                  <a:pt x="3550404" y="194216"/>
                  <a:pt x="3554996" y="194216"/>
                </a:cubicBezTo>
                <a:close/>
                <a:moveTo>
                  <a:pt x="3526751" y="194216"/>
                </a:moveTo>
                <a:cubicBezTo>
                  <a:pt x="3531343" y="194216"/>
                  <a:pt x="3535065" y="197938"/>
                  <a:pt x="3535065" y="202530"/>
                </a:cubicBezTo>
                <a:cubicBezTo>
                  <a:pt x="3535065" y="207121"/>
                  <a:pt x="3531343" y="210843"/>
                  <a:pt x="3526751" y="210843"/>
                </a:cubicBezTo>
                <a:cubicBezTo>
                  <a:pt x="3522160" y="210843"/>
                  <a:pt x="3518438" y="207121"/>
                  <a:pt x="3518438" y="202530"/>
                </a:cubicBezTo>
                <a:cubicBezTo>
                  <a:pt x="3518438" y="197938"/>
                  <a:pt x="3522160" y="194216"/>
                  <a:pt x="3526751" y="194216"/>
                </a:cubicBezTo>
                <a:close/>
                <a:moveTo>
                  <a:pt x="3498505" y="194216"/>
                </a:moveTo>
                <a:cubicBezTo>
                  <a:pt x="3503097" y="194216"/>
                  <a:pt x="3506819" y="197938"/>
                  <a:pt x="3506819" y="202530"/>
                </a:cubicBezTo>
                <a:cubicBezTo>
                  <a:pt x="3506819" y="207121"/>
                  <a:pt x="3503097" y="210843"/>
                  <a:pt x="3498505" y="210843"/>
                </a:cubicBezTo>
                <a:cubicBezTo>
                  <a:pt x="3493913" y="210843"/>
                  <a:pt x="3490192" y="207121"/>
                  <a:pt x="3490192" y="202530"/>
                </a:cubicBezTo>
                <a:cubicBezTo>
                  <a:pt x="3490192" y="197938"/>
                  <a:pt x="3493913" y="194216"/>
                  <a:pt x="3498505" y="194216"/>
                </a:cubicBezTo>
                <a:close/>
                <a:moveTo>
                  <a:pt x="3470260" y="194216"/>
                </a:moveTo>
                <a:cubicBezTo>
                  <a:pt x="3474851" y="194216"/>
                  <a:pt x="3478574" y="197938"/>
                  <a:pt x="3478574" y="202530"/>
                </a:cubicBezTo>
                <a:cubicBezTo>
                  <a:pt x="3478574" y="207121"/>
                  <a:pt x="3474851" y="210843"/>
                  <a:pt x="3470260" y="210843"/>
                </a:cubicBezTo>
                <a:cubicBezTo>
                  <a:pt x="3465669" y="210843"/>
                  <a:pt x="3461947" y="207121"/>
                  <a:pt x="3461947" y="202530"/>
                </a:cubicBezTo>
                <a:cubicBezTo>
                  <a:pt x="3461947" y="197938"/>
                  <a:pt x="3465669" y="194216"/>
                  <a:pt x="3470260" y="194216"/>
                </a:cubicBezTo>
                <a:close/>
                <a:moveTo>
                  <a:pt x="3442015" y="194216"/>
                </a:moveTo>
                <a:cubicBezTo>
                  <a:pt x="3446606" y="194216"/>
                  <a:pt x="3450328" y="197938"/>
                  <a:pt x="3450328" y="202530"/>
                </a:cubicBezTo>
                <a:cubicBezTo>
                  <a:pt x="3450328" y="207121"/>
                  <a:pt x="3446606" y="210843"/>
                  <a:pt x="3442015" y="210843"/>
                </a:cubicBezTo>
                <a:cubicBezTo>
                  <a:pt x="3437423" y="210843"/>
                  <a:pt x="3433701" y="207121"/>
                  <a:pt x="3433701" y="202530"/>
                </a:cubicBezTo>
                <a:cubicBezTo>
                  <a:pt x="3433701" y="197938"/>
                  <a:pt x="3437423" y="194216"/>
                  <a:pt x="3442015" y="194216"/>
                </a:cubicBezTo>
                <a:close/>
                <a:moveTo>
                  <a:pt x="3413769" y="194216"/>
                </a:moveTo>
                <a:cubicBezTo>
                  <a:pt x="3418361" y="194216"/>
                  <a:pt x="3422083" y="197938"/>
                  <a:pt x="3422083" y="202530"/>
                </a:cubicBezTo>
                <a:cubicBezTo>
                  <a:pt x="3422083" y="207121"/>
                  <a:pt x="3418361" y="210843"/>
                  <a:pt x="3413769" y="210843"/>
                </a:cubicBezTo>
                <a:cubicBezTo>
                  <a:pt x="3409178" y="210843"/>
                  <a:pt x="3405456" y="207121"/>
                  <a:pt x="3405456" y="202530"/>
                </a:cubicBezTo>
                <a:cubicBezTo>
                  <a:pt x="3405456" y="197938"/>
                  <a:pt x="3409178" y="194216"/>
                  <a:pt x="3413769" y="194216"/>
                </a:cubicBezTo>
                <a:close/>
                <a:moveTo>
                  <a:pt x="3385524" y="194216"/>
                </a:moveTo>
                <a:cubicBezTo>
                  <a:pt x="3390116" y="194216"/>
                  <a:pt x="3393838" y="197938"/>
                  <a:pt x="3393838" y="202530"/>
                </a:cubicBezTo>
                <a:cubicBezTo>
                  <a:pt x="3393838" y="207121"/>
                  <a:pt x="3390116" y="210843"/>
                  <a:pt x="3385524" y="210843"/>
                </a:cubicBezTo>
                <a:cubicBezTo>
                  <a:pt x="3380933" y="210843"/>
                  <a:pt x="3377211" y="207121"/>
                  <a:pt x="3377211" y="202530"/>
                </a:cubicBezTo>
                <a:cubicBezTo>
                  <a:pt x="3377211" y="197938"/>
                  <a:pt x="3380933" y="194216"/>
                  <a:pt x="3385524" y="194216"/>
                </a:cubicBezTo>
                <a:close/>
                <a:moveTo>
                  <a:pt x="3357279" y="194216"/>
                </a:moveTo>
                <a:cubicBezTo>
                  <a:pt x="3361870" y="194216"/>
                  <a:pt x="3365592" y="197938"/>
                  <a:pt x="3365592" y="202530"/>
                </a:cubicBezTo>
                <a:cubicBezTo>
                  <a:pt x="3365592" y="207121"/>
                  <a:pt x="3361870" y="210843"/>
                  <a:pt x="3357279" y="210843"/>
                </a:cubicBezTo>
                <a:cubicBezTo>
                  <a:pt x="3352687" y="210843"/>
                  <a:pt x="3348965" y="207121"/>
                  <a:pt x="3348965" y="202530"/>
                </a:cubicBezTo>
                <a:cubicBezTo>
                  <a:pt x="3348965" y="197938"/>
                  <a:pt x="3352687" y="194216"/>
                  <a:pt x="3357279" y="194216"/>
                </a:cubicBezTo>
                <a:close/>
                <a:moveTo>
                  <a:pt x="3329033" y="194216"/>
                </a:moveTo>
                <a:cubicBezTo>
                  <a:pt x="3333625" y="194216"/>
                  <a:pt x="3337347" y="197938"/>
                  <a:pt x="3337347" y="202530"/>
                </a:cubicBezTo>
                <a:cubicBezTo>
                  <a:pt x="3337347" y="207121"/>
                  <a:pt x="3333625" y="210843"/>
                  <a:pt x="3329033" y="210843"/>
                </a:cubicBezTo>
                <a:cubicBezTo>
                  <a:pt x="3324442" y="210843"/>
                  <a:pt x="3320720" y="207121"/>
                  <a:pt x="3320720" y="202530"/>
                </a:cubicBezTo>
                <a:cubicBezTo>
                  <a:pt x="3320720" y="197938"/>
                  <a:pt x="3324442" y="194216"/>
                  <a:pt x="3329033" y="194216"/>
                </a:cubicBezTo>
                <a:close/>
                <a:moveTo>
                  <a:pt x="3300830" y="194216"/>
                </a:moveTo>
                <a:cubicBezTo>
                  <a:pt x="3305422" y="194216"/>
                  <a:pt x="3309144" y="197938"/>
                  <a:pt x="3309144" y="202530"/>
                </a:cubicBezTo>
                <a:cubicBezTo>
                  <a:pt x="3309144" y="207121"/>
                  <a:pt x="3305422" y="210843"/>
                  <a:pt x="3300830" y="210843"/>
                </a:cubicBezTo>
                <a:cubicBezTo>
                  <a:pt x="3296239" y="210843"/>
                  <a:pt x="3292517" y="207121"/>
                  <a:pt x="3292517" y="202530"/>
                </a:cubicBezTo>
                <a:cubicBezTo>
                  <a:pt x="3292517" y="197938"/>
                  <a:pt x="3296239" y="194216"/>
                  <a:pt x="3300830" y="194216"/>
                </a:cubicBezTo>
                <a:close/>
                <a:moveTo>
                  <a:pt x="3272569" y="194216"/>
                </a:moveTo>
                <a:cubicBezTo>
                  <a:pt x="3277161" y="194216"/>
                  <a:pt x="3280883" y="197938"/>
                  <a:pt x="3280883" y="202530"/>
                </a:cubicBezTo>
                <a:cubicBezTo>
                  <a:pt x="3280883" y="207121"/>
                  <a:pt x="3277161" y="210843"/>
                  <a:pt x="3272569" y="210843"/>
                </a:cubicBezTo>
                <a:cubicBezTo>
                  <a:pt x="3267978" y="210843"/>
                  <a:pt x="3264256" y="207121"/>
                  <a:pt x="3264256" y="202530"/>
                </a:cubicBezTo>
                <a:cubicBezTo>
                  <a:pt x="3264256" y="197938"/>
                  <a:pt x="3267978" y="194216"/>
                  <a:pt x="3272569" y="194216"/>
                </a:cubicBezTo>
                <a:close/>
                <a:moveTo>
                  <a:pt x="3244332" y="194216"/>
                </a:moveTo>
                <a:cubicBezTo>
                  <a:pt x="3248923" y="194216"/>
                  <a:pt x="3252645" y="197938"/>
                  <a:pt x="3252645" y="202530"/>
                </a:cubicBezTo>
                <a:cubicBezTo>
                  <a:pt x="3252645" y="207121"/>
                  <a:pt x="3248923" y="210843"/>
                  <a:pt x="3244332" y="210843"/>
                </a:cubicBezTo>
                <a:cubicBezTo>
                  <a:pt x="3239740" y="210843"/>
                  <a:pt x="3236018" y="207121"/>
                  <a:pt x="3236018" y="202530"/>
                </a:cubicBezTo>
                <a:cubicBezTo>
                  <a:pt x="3236018" y="197938"/>
                  <a:pt x="3239740" y="194216"/>
                  <a:pt x="3244332" y="194216"/>
                </a:cubicBezTo>
                <a:close/>
                <a:moveTo>
                  <a:pt x="3216087" y="194216"/>
                </a:moveTo>
                <a:cubicBezTo>
                  <a:pt x="3220678" y="194216"/>
                  <a:pt x="3224400" y="197938"/>
                  <a:pt x="3224400" y="202530"/>
                </a:cubicBezTo>
                <a:cubicBezTo>
                  <a:pt x="3224400" y="207121"/>
                  <a:pt x="3220678" y="210843"/>
                  <a:pt x="3216087" y="210843"/>
                </a:cubicBezTo>
                <a:cubicBezTo>
                  <a:pt x="3211495" y="210843"/>
                  <a:pt x="3207773" y="207121"/>
                  <a:pt x="3207773" y="202530"/>
                </a:cubicBezTo>
                <a:cubicBezTo>
                  <a:pt x="3207773" y="197938"/>
                  <a:pt x="3211495" y="194216"/>
                  <a:pt x="3216087" y="194216"/>
                </a:cubicBezTo>
                <a:close/>
                <a:moveTo>
                  <a:pt x="3187840" y="194216"/>
                </a:moveTo>
                <a:cubicBezTo>
                  <a:pt x="3192432" y="194216"/>
                  <a:pt x="3196154" y="197938"/>
                  <a:pt x="3196154" y="202530"/>
                </a:cubicBezTo>
                <a:cubicBezTo>
                  <a:pt x="3196154" y="207121"/>
                  <a:pt x="3192432" y="210843"/>
                  <a:pt x="3187840" y="210843"/>
                </a:cubicBezTo>
                <a:cubicBezTo>
                  <a:pt x="3183249" y="210843"/>
                  <a:pt x="3179527" y="207121"/>
                  <a:pt x="3179527" y="202530"/>
                </a:cubicBezTo>
                <a:cubicBezTo>
                  <a:pt x="3179527" y="197938"/>
                  <a:pt x="3183249" y="194216"/>
                  <a:pt x="3187840" y="194216"/>
                </a:cubicBezTo>
                <a:close/>
                <a:moveTo>
                  <a:pt x="3159596" y="194216"/>
                </a:moveTo>
                <a:cubicBezTo>
                  <a:pt x="3164187" y="194216"/>
                  <a:pt x="3167909" y="197938"/>
                  <a:pt x="3167909" y="202530"/>
                </a:cubicBezTo>
                <a:cubicBezTo>
                  <a:pt x="3167909" y="207121"/>
                  <a:pt x="3164187" y="210843"/>
                  <a:pt x="3159596" y="210843"/>
                </a:cubicBezTo>
                <a:cubicBezTo>
                  <a:pt x="3155004" y="210843"/>
                  <a:pt x="3151282" y="207121"/>
                  <a:pt x="3151282" y="202530"/>
                </a:cubicBezTo>
                <a:cubicBezTo>
                  <a:pt x="3151282" y="197938"/>
                  <a:pt x="3155004" y="194216"/>
                  <a:pt x="3159596" y="194216"/>
                </a:cubicBezTo>
                <a:close/>
                <a:moveTo>
                  <a:pt x="3131350" y="194216"/>
                </a:moveTo>
                <a:cubicBezTo>
                  <a:pt x="3135941" y="194216"/>
                  <a:pt x="3139663" y="197938"/>
                  <a:pt x="3139663" y="202530"/>
                </a:cubicBezTo>
                <a:cubicBezTo>
                  <a:pt x="3139663" y="207121"/>
                  <a:pt x="3135941" y="210843"/>
                  <a:pt x="3131350" y="210843"/>
                </a:cubicBezTo>
                <a:cubicBezTo>
                  <a:pt x="3126758" y="210843"/>
                  <a:pt x="3123036" y="207121"/>
                  <a:pt x="3123036" y="202530"/>
                </a:cubicBezTo>
                <a:cubicBezTo>
                  <a:pt x="3123036" y="197938"/>
                  <a:pt x="3126758" y="194216"/>
                  <a:pt x="3131350" y="194216"/>
                </a:cubicBezTo>
                <a:close/>
                <a:moveTo>
                  <a:pt x="3103105" y="194216"/>
                </a:moveTo>
                <a:cubicBezTo>
                  <a:pt x="3107696" y="194216"/>
                  <a:pt x="3111419" y="197938"/>
                  <a:pt x="3111419" y="202530"/>
                </a:cubicBezTo>
                <a:cubicBezTo>
                  <a:pt x="3111419" y="207121"/>
                  <a:pt x="3107696" y="210843"/>
                  <a:pt x="3103105" y="210843"/>
                </a:cubicBezTo>
                <a:cubicBezTo>
                  <a:pt x="3098513" y="210843"/>
                  <a:pt x="3094792" y="207121"/>
                  <a:pt x="3094792" y="202530"/>
                </a:cubicBezTo>
                <a:cubicBezTo>
                  <a:pt x="3094792" y="197938"/>
                  <a:pt x="3098513" y="194216"/>
                  <a:pt x="3103105" y="194216"/>
                </a:cubicBezTo>
                <a:close/>
                <a:moveTo>
                  <a:pt x="3074858" y="194216"/>
                </a:moveTo>
                <a:cubicBezTo>
                  <a:pt x="3079450" y="194216"/>
                  <a:pt x="3083172" y="197938"/>
                  <a:pt x="3083172" y="202530"/>
                </a:cubicBezTo>
                <a:cubicBezTo>
                  <a:pt x="3083172" y="207121"/>
                  <a:pt x="3079450" y="210843"/>
                  <a:pt x="3074858" y="210843"/>
                </a:cubicBezTo>
                <a:cubicBezTo>
                  <a:pt x="3070267" y="210843"/>
                  <a:pt x="3066545" y="207121"/>
                  <a:pt x="3066545" y="202530"/>
                </a:cubicBezTo>
                <a:cubicBezTo>
                  <a:pt x="3066545" y="197938"/>
                  <a:pt x="3070267" y="194216"/>
                  <a:pt x="3074858" y="194216"/>
                </a:cubicBezTo>
                <a:close/>
                <a:moveTo>
                  <a:pt x="3046614" y="194216"/>
                </a:moveTo>
                <a:cubicBezTo>
                  <a:pt x="3051205" y="194216"/>
                  <a:pt x="3054927" y="197938"/>
                  <a:pt x="3054927" y="202530"/>
                </a:cubicBezTo>
                <a:cubicBezTo>
                  <a:pt x="3054927" y="207121"/>
                  <a:pt x="3051205" y="210843"/>
                  <a:pt x="3046614" y="210843"/>
                </a:cubicBezTo>
                <a:cubicBezTo>
                  <a:pt x="3042023" y="210843"/>
                  <a:pt x="3038300" y="207121"/>
                  <a:pt x="3038300" y="202530"/>
                </a:cubicBezTo>
                <a:cubicBezTo>
                  <a:pt x="3038300" y="197938"/>
                  <a:pt x="3042022" y="194216"/>
                  <a:pt x="3046614" y="194216"/>
                </a:cubicBezTo>
                <a:close/>
                <a:moveTo>
                  <a:pt x="3018368" y="194216"/>
                </a:moveTo>
                <a:cubicBezTo>
                  <a:pt x="3022959" y="194216"/>
                  <a:pt x="3026681" y="197938"/>
                  <a:pt x="3026681" y="202530"/>
                </a:cubicBezTo>
                <a:cubicBezTo>
                  <a:pt x="3026681" y="207121"/>
                  <a:pt x="3022959" y="210843"/>
                  <a:pt x="3018368" y="210843"/>
                </a:cubicBezTo>
                <a:cubicBezTo>
                  <a:pt x="3013776" y="210843"/>
                  <a:pt x="3010054" y="207121"/>
                  <a:pt x="3010054" y="202530"/>
                </a:cubicBezTo>
                <a:cubicBezTo>
                  <a:pt x="3010054" y="197938"/>
                  <a:pt x="3013776" y="194216"/>
                  <a:pt x="3018368" y="194216"/>
                </a:cubicBezTo>
                <a:close/>
                <a:moveTo>
                  <a:pt x="2990123" y="194216"/>
                </a:moveTo>
                <a:cubicBezTo>
                  <a:pt x="2994714" y="194216"/>
                  <a:pt x="2998437" y="197938"/>
                  <a:pt x="2998437" y="202530"/>
                </a:cubicBezTo>
                <a:cubicBezTo>
                  <a:pt x="2998437" y="207121"/>
                  <a:pt x="2994714" y="210843"/>
                  <a:pt x="2990123" y="210843"/>
                </a:cubicBezTo>
                <a:cubicBezTo>
                  <a:pt x="2985531" y="210843"/>
                  <a:pt x="2981809" y="207121"/>
                  <a:pt x="2981809" y="202530"/>
                </a:cubicBezTo>
                <a:cubicBezTo>
                  <a:pt x="2981809" y="197938"/>
                  <a:pt x="2985531" y="194216"/>
                  <a:pt x="2990123" y="194216"/>
                </a:cubicBezTo>
                <a:close/>
                <a:moveTo>
                  <a:pt x="2961877" y="194216"/>
                </a:moveTo>
                <a:cubicBezTo>
                  <a:pt x="2966468" y="194216"/>
                  <a:pt x="2970190" y="197938"/>
                  <a:pt x="2970190" y="202530"/>
                </a:cubicBezTo>
                <a:cubicBezTo>
                  <a:pt x="2970190" y="207121"/>
                  <a:pt x="2966468" y="210843"/>
                  <a:pt x="2961877" y="210843"/>
                </a:cubicBezTo>
                <a:cubicBezTo>
                  <a:pt x="2957285" y="210843"/>
                  <a:pt x="2953563" y="207121"/>
                  <a:pt x="2953563" y="202530"/>
                </a:cubicBezTo>
                <a:cubicBezTo>
                  <a:pt x="2953563" y="197938"/>
                  <a:pt x="2957285" y="194216"/>
                  <a:pt x="2961877" y="194216"/>
                </a:cubicBezTo>
                <a:close/>
                <a:moveTo>
                  <a:pt x="2933632" y="194216"/>
                </a:moveTo>
                <a:cubicBezTo>
                  <a:pt x="2938223" y="194216"/>
                  <a:pt x="2941945" y="197938"/>
                  <a:pt x="2941945" y="202530"/>
                </a:cubicBezTo>
                <a:cubicBezTo>
                  <a:pt x="2941945" y="207121"/>
                  <a:pt x="2938223" y="210843"/>
                  <a:pt x="2933632" y="210843"/>
                </a:cubicBezTo>
                <a:cubicBezTo>
                  <a:pt x="2929040" y="210843"/>
                  <a:pt x="2925318" y="207121"/>
                  <a:pt x="2925318" y="202530"/>
                </a:cubicBezTo>
                <a:cubicBezTo>
                  <a:pt x="2925318" y="197938"/>
                  <a:pt x="2929040" y="194216"/>
                  <a:pt x="2933632" y="194216"/>
                </a:cubicBezTo>
                <a:close/>
                <a:moveTo>
                  <a:pt x="2905386" y="194216"/>
                </a:moveTo>
                <a:cubicBezTo>
                  <a:pt x="2909977" y="194216"/>
                  <a:pt x="2913699" y="197938"/>
                  <a:pt x="2913699" y="202530"/>
                </a:cubicBezTo>
                <a:cubicBezTo>
                  <a:pt x="2913699" y="207121"/>
                  <a:pt x="2909977" y="210843"/>
                  <a:pt x="2905386" y="210843"/>
                </a:cubicBezTo>
                <a:cubicBezTo>
                  <a:pt x="2900794" y="210843"/>
                  <a:pt x="2897072" y="207121"/>
                  <a:pt x="2897072" y="202530"/>
                </a:cubicBezTo>
                <a:cubicBezTo>
                  <a:pt x="2897072" y="197938"/>
                  <a:pt x="2900794" y="194216"/>
                  <a:pt x="2905386" y="194216"/>
                </a:cubicBezTo>
                <a:close/>
                <a:moveTo>
                  <a:pt x="2877141" y="194216"/>
                </a:moveTo>
                <a:cubicBezTo>
                  <a:pt x="2881732" y="194216"/>
                  <a:pt x="2885455" y="197938"/>
                  <a:pt x="2885455" y="202530"/>
                </a:cubicBezTo>
                <a:cubicBezTo>
                  <a:pt x="2885455" y="207121"/>
                  <a:pt x="2881732" y="210843"/>
                  <a:pt x="2877141" y="210843"/>
                </a:cubicBezTo>
                <a:cubicBezTo>
                  <a:pt x="2872549" y="210843"/>
                  <a:pt x="2868827" y="207121"/>
                  <a:pt x="2868827" y="202530"/>
                </a:cubicBezTo>
                <a:cubicBezTo>
                  <a:pt x="2868827" y="197938"/>
                  <a:pt x="2872549" y="194216"/>
                  <a:pt x="2877141" y="194216"/>
                </a:cubicBezTo>
                <a:close/>
                <a:moveTo>
                  <a:pt x="2848895" y="194216"/>
                </a:moveTo>
                <a:cubicBezTo>
                  <a:pt x="2853486" y="194216"/>
                  <a:pt x="2857208" y="197938"/>
                  <a:pt x="2857208" y="202530"/>
                </a:cubicBezTo>
                <a:cubicBezTo>
                  <a:pt x="2857208" y="207121"/>
                  <a:pt x="2853486" y="210843"/>
                  <a:pt x="2848895" y="210843"/>
                </a:cubicBezTo>
                <a:cubicBezTo>
                  <a:pt x="2844303" y="210843"/>
                  <a:pt x="2840581" y="207121"/>
                  <a:pt x="2840581" y="202530"/>
                </a:cubicBezTo>
                <a:cubicBezTo>
                  <a:pt x="2840581" y="197938"/>
                  <a:pt x="2844303" y="194216"/>
                  <a:pt x="2848895" y="194216"/>
                </a:cubicBezTo>
                <a:close/>
                <a:moveTo>
                  <a:pt x="2820650" y="194216"/>
                </a:moveTo>
                <a:cubicBezTo>
                  <a:pt x="2825241" y="194216"/>
                  <a:pt x="2828963" y="197938"/>
                  <a:pt x="2828963" y="202530"/>
                </a:cubicBezTo>
                <a:cubicBezTo>
                  <a:pt x="2828963" y="207121"/>
                  <a:pt x="2825241" y="210843"/>
                  <a:pt x="2820650" y="210843"/>
                </a:cubicBezTo>
                <a:cubicBezTo>
                  <a:pt x="2816059" y="210843"/>
                  <a:pt x="2812336" y="207121"/>
                  <a:pt x="2812336" y="202530"/>
                </a:cubicBezTo>
                <a:cubicBezTo>
                  <a:pt x="2812336" y="197938"/>
                  <a:pt x="2816059" y="194216"/>
                  <a:pt x="2820650" y="194216"/>
                </a:cubicBezTo>
                <a:close/>
                <a:moveTo>
                  <a:pt x="2792404" y="194216"/>
                </a:moveTo>
                <a:cubicBezTo>
                  <a:pt x="2796995" y="194216"/>
                  <a:pt x="2800717" y="197938"/>
                  <a:pt x="2800717" y="202530"/>
                </a:cubicBezTo>
                <a:cubicBezTo>
                  <a:pt x="2800717" y="207121"/>
                  <a:pt x="2796995" y="210843"/>
                  <a:pt x="2792404" y="210843"/>
                </a:cubicBezTo>
                <a:cubicBezTo>
                  <a:pt x="2787812" y="210843"/>
                  <a:pt x="2784090" y="207121"/>
                  <a:pt x="2784090" y="202530"/>
                </a:cubicBezTo>
                <a:cubicBezTo>
                  <a:pt x="2784090" y="197938"/>
                  <a:pt x="2787812" y="194216"/>
                  <a:pt x="2792404" y="194216"/>
                </a:cubicBezTo>
                <a:close/>
                <a:moveTo>
                  <a:pt x="2764159" y="194216"/>
                </a:moveTo>
                <a:cubicBezTo>
                  <a:pt x="2768751" y="194216"/>
                  <a:pt x="2772472" y="197938"/>
                  <a:pt x="2772472" y="202530"/>
                </a:cubicBezTo>
                <a:cubicBezTo>
                  <a:pt x="2772472" y="207121"/>
                  <a:pt x="2768751" y="210843"/>
                  <a:pt x="2764159" y="210843"/>
                </a:cubicBezTo>
                <a:cubicBezTo>
                  <a:pt x="2759568" y="210843"/>
                  <a:pt x="2755845" y="207121"/>
                  <a:pt x="2755845" y="202530"/>
                </a:cubicBezTo>
                <a:cubicBezTo>
                  <a:pt x="2755845" y="197938"/>
                  <a:pt x="2759568" y="194216"/>
                  <a:pt x="2764159" y="194216"/>
                </a:cubicBezTo>
                <a:close/>
                <a:moveTo>
                  <a:pt x="2735913" y="194216"/>
                </a:moveTo>
                <a:cubicBezTo>
                  <a:pt x="2740504" y="194216"/>
                  <a:pt x="2744226" y="197938"/>
                  <a:pt x="2744226" y="202530"/>
                </a:cubicBezTo>
                <a:cubicBezTo>
                  <a:pt x="2744226" y="207121"/>
                  <a:pt x="2740504" y="210843"/>
                  <a:pt x="2735913" y="210843"/>
                </a:cubicBezTo>
                <a:cubicBezTo>
                  <a:pt x="2731321" y="210843"/>
                  <a:pt x="2727599" y="207121"/>
                  <a:pt x="2727599" y="202530"/>
                </a:cubicBezTo>
                <a:cubicBezTo>
                  <a:pt x="2727599" y="197938"/>
                  <a:pt x="2731321" y="194216"/>
                  <a:pt x="2735913" y="194216"/>
                </a:cubicBezTo>
                <a:close/>
                <a:moveTo>
                  <a:pt x="2707668" y="194216"/>
                </a:moveTo>
                <a:cubicBezTo>
                  <a:pt x="2712259" y="194216"/>
                  <a:pt x="2715981" y="197938"/>
                  <a:pt x="2715981" y="202530"/>
                </a:cubicBezTo>
                <a:cubicBezTo>
                  <a:pt x="2715981" y="207121"/>
                  <a:pt x="2712259" y="210843"/>
                  <a:pt x="2707668" y="210843"/>
                </a:cubicBezTo>
                <a:cubicBezTo>
                  <a:pt x="2703077" y="210843"/>
                  <a:pt x="2699354" y="207121"/>
                  <a:pt x="2699354" y="202530"/>
                </a:cubicBezTo>
                <a:cubicBezTo>
                  <a:pt x="2699354" y="197938"/>
                  <a:pt x="2703077" y="194216"/>
                  <a:pt x="2707668" y="194216"/>
                </a:cubicBezTo>
                <a:close/>
                <a:moveTo>
                  <a:pt x="2679422" y="194216"/>
                </a:moveTo>
                <a:cubicBezTo>
                  <a:pt x="2684013" y="194216"/>
                  <a:pt x="2687735" y="197938"/>
                  <a:pt x="2687735" y="202530"/>
                </a:cubicBezTo>
                <a:cubicBezTo>
                  <a:pt x="2687735" y="207121"/>
                  <a:pt x="2684013" y="210843"/>
                  <a:pt x="2679422" y="210843"/>
                </a:cubicBezTo>
                <a:cubicBezTo>
                  <a:pt x="2674830" y="210843"/>
                  <a:pt x="2671108" y="207121"/>
                  <a:pt x="2671108" y="202530"/>
                </a:cubicBezTo>
                <a:cubicBezTo>
                  <a:pt x="2671108" y="197938"/>
                  <a:pt x="2674830" y="194216"/>
                  <a:pt x="2679422" y="194216"/>
                </a:cubicBezTo>
                <a:close/>
                <a:moveTo>
                  <a:pt x="2651177" y="194216"/>
                </a:moveTo>
                <a:cubicBezTo>
                  <a:pt x="2655769" y="194216"/>
                  <a:pt x="2659490" y="197938"/>
                  <a:pt x="2659490" y="202530"/>
                </a:cubicBezTo>
                <a:cubicBezTo>
                  <a:pt x="2659490" y="207121"/>
                  <a:pt x="2655769" y="210843"/>
                  <a:pt x="2651177" y="210843"/>
                </a:cubicBezTo>
                <a:cubicBezTo>
                  <a:pt x="2646586" y="210843"/>
                  <a:pt x="2642863" y="207121"/>
                  <a:pt x="2642863" y="202530"/>
                </a:cubicBezTo>
                <a:cubicBezTo>
                  <a:pt x="2642863" y="197938"/>
                  <a:pt x="2646586" y="194216"/>
                  <a:pt x="2651177" y="194216"/>
                </a:cubicBezTo>
                <a:close/>
                <a:moveTo>
                  <a:pt x="2622931" y="194216"/>
                </a:moveTo>
                <a:cubicBezTo>
                  <a:pt x="2627522" y="194216"/>
                  <a:pt x="2631244" y="197938"/>
                  <a:pt x="2631244" y="202530"/>
                </a:cubicBezTo>
                <a:cubicBezTo>
                  <a:pt x="2631244" y="207121"/>
                  <a:pt x="2627522" y="210843"/>
                  <a:pt x="2622931" y="210843"/>
                </a:cubicBezTo>
                <a:cubicBezTo>
                  <a:pt x="2618339" y="210843"/>
                  <a:pt x="2614617" y="207121"/>
                  <a:pt x="2614617" y="202530"/>
                </a:cubicBezTo>
                <a:cubicBezTo>
                  <a:pt x="2614617" y="197938"/>
                  <a:pt x="2618339" y="194216"/>
                  <a:pt x="2622931" y="194216"/>
                </a:cubicBezTo>
                <a:close/>
                <a:moveTo>
                  <a:pt x="2594686" y="194216"/>
                </a:moveTo>
                <a:cubicBezTo>
                  <a:pt x="2599277" y="194216"/>
                  <a:pt x="2603000" y="197938"/>
                  <a:pt x="2603000" y="202530"/>
                </a:cubicBezTo>
                <a:cubicBezTo>
                  <a:pt x="2603000" y="207121"/>
                  <a:pt x="2599278" y="210843"/>
                  <a:pt x="2594686" y="210843"/>
                </a:cubicBezTo>
                <a:cubicBezTo>
                  <a:pt x="2590095" y="210843"/>
                  <a:pt x="2586373" y="207121"/>
                  <a:pt x="2586373" y="202530"/>
                </a:cubicBezTo>
                <a:cubicBezTo>
                  <a:pt x="2586373" y="197938"/>
                  <a:pt x="2590095" y="194216"/>
                  <a:pt x="2594686" y="194216"/>
                </a:cubicBezTo>
                <a:close/>
                <a:moveTo>
                  <a:pt x="2566440" y="194216"/>
                </a:moveTo>
                <a:cubicBezTo>
                  <a:pt x="2571031" y="194216"/>
                  <a:pt x="2574753" y="197938"/>
                  <a:pt x="2574753" y="202530"/>
                </a:cubicBezTo>
                <a:cubicBezTo>
                  <a:pt x="2574753" y="207121"/>
                  <a:pt x="2571031" y="210843"/>
                  <a:pt x="2566440" y="210843"/>
                </a:cubicBezTo>
                <a:cubicBezTo>
                  <a:pt x="2561848" y="210843"/>
                  <a:pt x="2558126" y="207121"/>
                  <a:pt x="2558126" y="202530"/>
                </a:cubicBezTo>
                <a:cubicBezTo>
                  <a:pt x="2558126" y="197938"/>
                  <a:pt x="2561848" y="194216"/>
                  <a:pt x="2566440" y="194216"/>
                </a:cubicBezTo>
                <a:close/>
                <a:moveTo>
                  <a:pt x="2538195" y="194216"/>
                </a:moveTo>
                <a:cubicBezTo>
                  <a:pt x="2542787" y="194216"/>
                  <a:pt x="2546509" y="197938"/>
                  <a:pt x="2546509" y="202530"/>
                </a:cubicBezTo>
                <a:cubicBezTo>
                  <a:pt x="2546509" y="207121"/>
                  <a:pt x="2542787" y="210843"/>
                  <a:pt x="2538195" y="210843"/>
                </a:cubicBezTo>
                <a:cubicBezTo>
                  <a:pt x="2533604" y="210843"/>
                  <a:pt x="2529882" y="207121"/>
                  <a:pt x="2529882" y="202530"/>
                </a:cubicBezTo>
                <a:cubicBezTo>
                  <a:pt x="2529882" y="197938"/>
                  <a:pt x="2533604" y="194216"/>
                  <a:pt x="2538195" y="194216"/>
                </a:cubicBezTo>
                <a:close/>
                <a:moveTo>
                  <a:pt x="2509949" y="194216"/>
                </a:moveTo>
                <a:cubicBezTo>
                  <a:pt x="2514540" y="194216"/>
                  <a:pt x="2518262" y="197938"/>
                  <a:pt x="2518262" y="202530"/>
                </a:cubicBezTo>
                <a:cubicBezTo>
                  <a:pt x="2518262" y="207121"/>
                  <a:pt x="2514540" y="210843"/>
                  <a:pt x="2509949" y="210843"/>
                </a:cubicBezTo>
                <a:cubicBezTo>
                  <a:pt x="2505357" y="210843"/>
                  <a:pt x="2501635" y="207121"/>
                  <a:pt x="2501635" y="202530"/>
                </a:cubicBezTo>
                <a:cubicBezTo>
                  <a:pt x="2501635" y="197938"/>
                  <a:pt x="2505357" y="194216"/>
                  <a:pt x="2509949" y="194216"/>
                </a:cubicBezTo>
                <a:close/>
                <a:moveTo>
                  <a:pt x="2481704" y="194216"/>
                </a:moveTo>
                <a:cubicBezTo>
                  <a:pt x="2486295" y="194216"/>
                  <a:pt x="2490018" y="197938"/>
                  <a:pt x="2490018" y="202530"/>
                </a:cubicBezTo>
                <a:cubicBezTo>
                  <a:pt x="2490018" y="207121"/>
                  <a:pt x="2486296" y="210843"/>
                  <a:pt x="2481704" y="210843"/>
                </a:cubicBezTo>
                <a:cubicBezTo>
                  <a:pt x="2477113" y="210843"/>
                  <a:pt x="2473391" y="207121"/>
                  <a:pt x="2473391" y="202530"/>
                </a:cubicBezTo>
                <a:cubicBezTo>
                  <a:pt x="2473391" y="197938"/>
                  <a:pt x="2477113" y="194216"/>
                  <a:pt x="2481704" y="194216"/>
                </a:cubicBezTo>
                <a:close/>
                <a:moveTo>
                  <a:pt x="2453458" y="194216"/>
                </a:moveTo>
                <a:cubicBezTo>
                  <a:pt x="2458049" y="194216"/>
                  <a:pt x="2461772" y="197938"/>
                  <a:pt x="2461772" y="202530"/>
                </a:cubicBezTo>
                <a:cubicBezTo>
                  <a:pt x="2461772" y="207121"/>
                  <a:pt x="2458049" y="210843"/>
                  <a:pt x="2453458" y="210843"/>
                </a:cubicBezTo>
                <a:cubicBezTo>
                  <a:pt x="2448866" y="210843"/>
                  <a:pt x="2445145" y="207121"/>
                  <a:pt x="2445145" y="202530"/>
                </a:cubicBezTo>
                <a:cubicBezTo>
                  <a:pt x="2445145" y="197938"/>
                  <a:pt x="2448866" y="194216"/>
                  <a:pt x="2453458" y="194216"/>
                </a:cubicBezTo>
                <a:close/>
                <a:moveTo>
                  <a:pt x="2425212" y="194216"/>
                </a:moveTo>
                <a:cubicBezTo>
                  <a:pt x="2429803" y="194216"/>
                  <a:pt x="2433525" y="197938"/>
                  <a:pt x="2433525" y="202530"/>
                </a:cubicBezTo>
                <a:cubicBezTo>
                  <a:pt x="2433525" y="207121"/>
                  <a:pt x="2429803" y="210843"/>
                  <a:pt x="2425212" y="210843"/>
                </a:cubicBezTo>
                <a:cubicBezTo>
                  <a:pt x="2420620" y="210843"/>
                  <a:pt x="2416898" y="207121"/>
                  <a:pt x="2416898" y="202530"/>
                </a:cubicBezTo>
                <a:cubicBezTo>
                  <a:pt x="2416898" y="197938"/>
                  <a:pt x="2420620" y="194216"/>
                  <a:pt x="2425212" y="194216"/>
                </a:cubicBezTo>
                <a:close/>
                <a:moveTo>
                  <a:pt x="2396967" y="194216"/>
                </a:moveTo>
                <a:cubicBezTo>
                  <a:pt x="2401558" y="194216"/>
                  <a:pt x="2405281" y="197938"/>
                  <a:pt x="2405281" y="202530"/>
                </a:cubicBezTo>
                <a:cubicBezTo>
                  <a:pt x="2405281" y="207121"/>
                  <a:pt x="2401558" y="210843"/>
                  <a:pt x="2396967" y="210843"/>
                </a:cubicBezTo>
                <a:cubicBezTo>
                  <a:pt x="2392375" y="210843"/>
                  <a:pt x="2388654" y="207121"/>
                  <a:pt x="2388654" y="202530"/>
                </a:cubicBezTo>
                <a:cubicBezTo>
                  <a:pt x="2388654" y="197938"/>
                  <a:pt x="2392375" y="194216"/>
                  <a:pt x="2396967" y="194216"/>
                </a:cubicBezTo>
                <a:close/>
                <a:moveTo>
                  <a:pt x="2368721" y="194216"/>
                </a:moveTo>
                <a:cubicBezTo>
                  <a:pt x="2373312" y="194216"/>
                  <a:pt x="2377034" y="197938"/>
                  <a:pt x="2377034" y="202530"/>
                </a:cubicBezTo>
                <a:cubicBezTo>
                  <a:pt x="2377034" y="207121"/>
                  <a:pt x="2373312" y="210843"/>
                  <a:pt x="2368721" y="210843"/>
                </a:cubicBezTo>
                <a:cubicBezTo>
                  <a:pt x="2364129" y="210843"/>
                  <a:pt x="2360407" y="207121"/>
                  <a:pt x="2360407" y="202530"/>
                </a:cubicBezTo>
                <a:cubicBezTo>
                  <a:pt x="2360407" y="197938"/>
                  <a:pt x="2364129" y="194216"/>
                  <a:pt x="2368721" y="194216"/>
                </a:cubicBezTo>
                <a:close/>
                <a:moveTo>
                  <a:pt x="2340476" y="194216"/>
                </a:moveTo>
                <a:cubicBezTo>
                  <a:pt x="2345067" y="194216"/>
                  <a:pt x="2348789" y="197938"/>
                  <a:pt x="2348789" y="202530"/>
                </a:cubicBezTo>
                <a:cubicBezTo>
                  <a:pt x="2348789" y="207121"/>
                  <a:pt x="2345067" y="210843"/>
                  <a:pt x="2340476" y="210843"/>
                </a:cubicBezTo>
                <a:cubicBezTo>
                  <a:pt x="2335884" y="210843"/>
                  <a:pt x="2332162" y="207121"/>
                  <a:pt x="2332162" y="202530"/>
                </a:cubicBezTo>
                <a:cubicBezTo>
                  <a:pt x="2332162" y="197938"/>
                  <a:pt x="2335884" y="194216"/>
                  <a:pt x="2340476" y="194216"/>
                </a:cubicBezTo>
                <a:close/>
                <a:moveTo>
                  <a:pt x="2312230" y="194216"/>
                </a:moveTo>
                <a:cubicBezTo>
                  <a:pt x="2316821" y="194216"/>
                  <a:pt x="2320543" y="197938"/>
                  <a:pt x="2320543" y="202530"/>
                </a:cubicBezTo>
                <a:cubicBezTo>
                  <a:pt x="2320543" y="207121"/>
                  <a:pt x="2316821" y="210843"/>
                  <a:pt x="2312230" y="210843"/>
                </a:cubicBezTo>
                <a:cubicBezTo>
                  <a:pt x="2307638" y="210843"/>
                  <a:pt x="2303916" y="207121"/>
                  <a:pt x="2303916" y="202530"/>
                </a:cubicBezTo>
                <a:cubicBezTo>
                  <a:pt x="2303916" y="197938"/>
                  <a:pt x="2307638" y="194216"/>
                  <a:pt x="2312230" y="194216"/>
                </a:cubicBezTo>
                <a:close/>
                <a:moveTo>
                  <a:pt x="2283985" y="194216"/>
                </a:moveTo>
                <a:cubicBezTo>
                  <a:pt x="2288576" y="194216"/>
                  <a:pt x="2292299" y="197938"/>
                  <a:pt x="2292299" y="202530"/>
                </a:cubicBezTo>
                <a:cubicBezTo>
                  <a:pt x="2292299" y="207121"/>
                  <a:pt x="2288576" y="210843"/>
                  <a:pt x="2283985" y="210843"/>
                </a:cubicBezTo>
                <a:cubicBezTo>
                  <a:pt x="2279393" y="210843"/>
                  <a:pt x="2275671" y="207121"/>
                  <a:pt x="2275671" y="202530"/>
                </a:cubicBezTo>
                <a:cubicBezTo>
                  <a:pt x="2275671" y="197938"/>
                  <a:pt x="2279393" y="194216"/>
                  <a:pt x="2283985" y="194216"/>
                </a:cubicBezTo>
                <a:close/>
                <a:moveTo>
                  <a:pt x="2255739" y="194216"/>
                </a:moveTo>
                <a:cubicBezTo>
                  <a:pt x="2260330" y="194216"/>
                  <a:pt x="2264052" y="197938"/>
                  <a:pt x="2264052" y="202530"/>
                </a:cubicBezTo>
                <a:cubicBezTo>
                  <a:pt x="2264052" y="207121"/>
                  <a:pt x="2260330" y="210843"/>
                  <a:pt x="2255739" y="210843"/>
                </a:cubicBezTo>
                <a:cubicBezTo>
                  <a:pt x="2251147" y="210843"/>
                  <a:pt x="2247425" y="207121"/>
                  <a:pt x="2247425" y="202530"/>
                </a:cubicBezTo>
                <a:cubicBezTo>
                  <a:pt x="2247425" y="197938"/>
                  <a:pt x="2251147" y="194216"/>
                  <a:pt x="2255739" y="194216"/>
                </a:cubicBezTo>
                <a:close/>
                <a:moveTo>
                  <a:pt x="2227494" y="194216"/>
                </a:moveTo>
                <a:cubicBezTo>
                  <a:pt x="2232085" y="194216"/>
                  <a:pt x="2235808" y="197938"/>
                  <a:pt x="2235808" y="202530"/>
                </a:cubicBezTo>
                <a:cubicBezTo>
                  <a:pt x="2235808" y="207121"/>
                  <a:pt x="2232085" y="210843"/>
                  <a:pt x="2227494" y="210843"/>
                </a:cubicBezTo>
                <a:cubicBezTo>
                  <a:pt x="2222902" y="210843"/>
                  <a:pt x="2219180" y="207121"/>
                  <a:pt x="2219180" y="202530"/>
                </a:cubicBezTo>
                <a:cubicBezTo>
                  <a:pt x="2219180" y="197938"/>
                  <a:pt x="2222902" y="194216"/>
                  <a:pt x="2227494" y="194216"/>
                </a:cubicBezTo>
                <a:close/>
                <a:moveTo>
                  <a:pt x="2199248" y="194216"/>
                </a:moveTo>
                <a:cubicBezTo>
                  <a:pt x="2203839" y="194216"/>
                  <a:pt x="2207561" y="197938"/>
                  <a:pt x="2207561" y="202530"/>
                </a:cubicBezTo>
                <a:cubicBezTo>
                  <a:pt x="2207561" y="207121"/>
                  <a:pt x="2203839" y="210843"/>
                  <a:pt x="2199248" y="210843"/>
                </a:cubicBezTo>
                <a:cubicBezTo>
                  <a:pt x="2194656" y="210843"/>
                  <a:pt x="2190934" y="207121"/>
                  <a:pt x="2190934" y="202530"/>
                </a:cubicBezTo>
                <a:cubicBezTo>
                  <a:pt x="2190934" y="197938"/>
                  <a:pt x="2194656" y="194216"/>
                  <a:pt x="2199248" y="194216"/>
                </a:cubicBezTo>
                <a:close/>
                <a:moveTo>
                  <a:pt x="2171003" y="194216"/>
                </a:moveTo>
                <a:cubicBezTo>
                  <a:pt x="2175595" y="194216"/>
                  <a:pt x="2179317" y="197938"/>
                  <a:pt x="2179317" y="202530"/>
                </a:cubicBezTo>
                <a:cubicBezTo>
                  <a:pt x="2179317" y="207121"/>
                  <a:pt x="2175595" y="210843"/>
                  <a:pt x="2171003" y="210843"/>
                </a:cubicBezTo>
                <a:cubicBezTo>
                  <a:pt x="2166412" y="210843"/>
                  <a:pt x="2162689" y="207121"/>
                  <a:pt x="2162689" y="202530"/>
                </a:cubicBezTo>
                <a:cubicBezTo>
                  <a:pt x="2162689" y="197938"/>
                  <a:pt x="2166412" y="194216"/>
                  <a:pt x="2171003" y="194216"/>
                </a:cubicBezTo>
                <a:close/>
                <a:moveTo>
                  <a:pt x="2142757" y="194216"/>
                </a:moveTo>
                <a:cubicBezTo>
                  <a:pt x="2147348" y="194216"/>
                  <a:pt x="2151070" y="197938"/>
                  <a:pt x="2151070" y="202530"/>
                </a:cubicBezTo>
                <a:cubicBezTo>
                  <a:pt x="2151070" y="207121"/>
                  <a:pt x="2147348" y="210843"/>
                  <a:pt x="2142757" y="210843"/>
                </a:cubicBezTo>
                <a:cubicBezTo>
                  <a:pt x="2138165" y="210843"/>
                  <a:pt x="2134443" y="207121"/>
                  <a:pt x="2134443" y="202530"/>
                </a:cubicBezTo>
                <a:cubicBezTo>
                  <a:pt x="2134443" y="197938"/>
                  <a:pt x="2138165" y="194216"/>
                  <a:pt x="2142757" y="194216"/>
                </a:cubicBezTo>
                <a:close/>
                <a:moveTo>
                  <a:pt x="2114512" y="194216"/>
                </a:moveTo>
                <a:cubicBezTo>
                  <a:pt x="2119103" y="194216"/>
                  <a:pt x="2122825" y="197938"/>
                  <a:pt x="2122825" y="202530"/>
                </a:cubicBezTo>
                <a:cubicBezTo>
                  <a:pt x="2122825" y="207121"/>
                  <a:pt x="2119103" y="210843"/>
                  <a:pt x="2114512" y="210843"/>
                </a:cubicBezTo>
                <a:cubicBezTo>
                  <a:pt x="2109921" y="210843"/>
                  <a:pt x="2106198" y="207121"/>
                  <a:pt x="2106198" y="202530"/>
                </a:cubicBezTo>
                <a:cubicBezTo>
                  <a:pt x="2106198" y="197938"/>
                  <a:pt x="2109921" y="194216"/>
                  <a:pt x="2114512" y="194216"/>
                </a:cubicBezTo>
                <a:close/>
                <a:moveTo>
                  <a:pt x="2086266" y="194216"/>
                </a:moveTo>
                <a:cubicBezTo>
                  <a:pt x="2090857" y="194216"/>
                  <a:pt x="2094579" y="197938"/>
                  <a:pt x="2094579" y="202530"/>
                </a:cubicBezTo>
                <a:cubicBezTo>
                  <a:pt x="2094579" y="207121"/>
                  <a:pt x="2090857" y="210843"/>
                  <a:pt x="2086266" y="210843"/>
                </a:cubicBezTo>
                <a:cubicBezTo>
                  <a:pt x="2081674" y="210843"/>
                  <a:pt x="2077952" y="207121"/>
                  <a:pt x="2077952" y="202530"/>
                </a:cubicBezTo>
                <a:cubicBezTo>
                  <a:pt x="2077952" y="197938"/>
                  <a:pt x="2081674" y="194216"/>
                  <a:pt x="2086266" y="194216"/>
                </a:cubicBezTo>
                <a:close/>
                <a:moveTo>
                  <a:pt x="2058021" y="194216"/>
                </a:moveTo>
                <a:cubicBezTo>
                  <a:pt x="2062613" y="194216"/>
                  <a:pt x="2066335" y="197938"/>
                  <a:pt x="2066335" y="202530"/>
                </a:cubicBezTo>
                <a:cubicBezTo>
                  <a:pt x="2066335" y="207121"/>
                  <a:pt x="2062613" y="210843"/>
                  <a:pt x="2058021" y="210843"/>
                </a:cubicBezTo>
                <a:cubicBezTo>
                  <a:pt x="2053430" y="210843"/>
                  <a:pt x="2049708" y="207121"/>
                  <a:pt x="2049708" y="202530"/>
                </a:cubicBezTo>
                <a:cubicBezTo>
                  <a:pt x="2049708" y="197938"/>
                  <a:pt x="2053430" y="194216"/>
                  <a:pt x="2058021" y="194216"/>
                </a:cubicBezTo>
                <a:close/>
                <a:moveTo>
                  <a:pt x="2029775" y="194216"/>
                </a:moveTo>
                <a:cubicBezTo>
                  <a:pt x="2034366" y="194216"/>
                  <a:pt x="2038088" y="197938"/>
                  <a:pt x="2038088" y="202530"/>
                </a:cubicBezTo>
                <a:cubicBezTo>
                  <a:pt x="2038088" y="207121"/>
                  <a:pt x="2034366" y="210843"/>
                  <a:pt x="2029775" y="210843"/>
                </a:cubicBezTo>
                <a:cubicBezTo>
                  <a:pt x="2025183" y="210843"/>
                  <a:pt x="2021461" y="207121"/>
                  <a:pt x="2021461" y="202530"/>
                </a:cubicBezTo>
                <a:cubicBezTo>
                  <a:pt x="2021461" y="197938"/>
                  <a:pt x="2025183" y="194216"/>
                  <a:pt x="2029775" y="194216"/>
                </a:cubicBezTo>
                <a:close/>
                <a:moveTo>
                  <a:pt x="2001530" y="194216"/>
                </a:moveTo>
                <a:cubicBezTo>
                  <a:pt x="2006122" y="194216"/>
                  <a:pt x="2009843" y="197938"/>
                  <a:pt x="2009843" y="202530"/>
                </a:cubicBezTo>
                <a:cubicBezTo>
                  <a:pt x="2009843" y="207121"/>
                  <a:pt x="2006122" y="210843"/>
                  <a:pt x="2001530" y="210843"/>
                </a:cubicBezTo>
                <a:cubicBezTo>
                  <a:pt x="1996939" y="210843"/>
                  <a:pt x="1993216" y="207121"/>
                  <a:pt x="1993216" y="202530"/>
                </a:cubicBezTo>
                <a:cubicBezTo>
                  <a:pt x="1993216" y="197938"/>
                  <a:pt x="1996939" y="194216"/>
                  <a:pt x="2001530" y="194216"/>
                </a:cubicBezTo>
                <a:close/>
                <a:moveTo>
                  <a:pt x="1973284" y="194216"/>
                </a:moveTo>
                <a:cubicBezTo>
                  <a:pt x="1977875" y="194216"/>
                  <a:pt x="1981597" y="197938"/>
                  <a:pt x="1981597" y="202530"/>
                </a:cubicBezTo>
                <a:cubicBezTo>
                  <a:pt x="1981597" y="207121"/>
                  <a:pt x="1977875" y="210843"/>
                  <a:pt x="1973284" y="210843"/>
                </a:cubicBezTo>
                <a:cubicBezTo>
                  <a:pt x="1968692" y="210843"/>
                  <a:pt x="1964970" y="207121"/>
                  <a:pt x="1964970" y="202530"/>
                </a:cubicBezTo>
                <a:cubicBezTo>
                  <a:pt x="1964970" y="197938"/>
                  <a:pt x="1968692" y="194216"/>
                  <a:pt x="1973284" y="194216"/>
                </a:cubicBezTo>
                <a:close/>
                <a:moveTo>
                  <a:pt x="1945039" y="194216"/>
                </a:moveTo>
                <a:cubicBezTo>
                  <a:pt x="1949631" y="194216"/>
                  <a:pt x="1953353" y="197938"/>
                  <a:pt x="1953353" y="202530"/>
                </a:cubicBezTo>
                <a:cubicBezTo>
                  <a:pt x="1953353" y="207121"/>
                  <a:pt x="1949631" y="210843"/>
                  <a:pt x="1945039" y="210843"/>
                </a:cubicBezTo>
                <a:cubicBezTo>
                  <a:pt x="1940448" y="210843"/>
                  <a:pt x="1936726" y="207121"/>
                  <a:pt x="1936726" y="202530"/>
                </a:cubicBezTo>
                <a:cubicBezTo>
                  <a:pt x="1936726" y="197938"/>
                  <a:pt x="1940448" y="194216"/>
                  <a:pt x="1945039" y="194216"/>
                </a:cubicBezTo>
                <a:close/>
                <a:moveTo>
                  <a:pt x="1916793" y="194216"/>
                </a:moveTo>
                <a:cubicBezTo>
                  <a:pt x="1921384" y="194216"/>
                  <a:pt x="1925106" y="197938"/>
                  <a:pt x="1925106" y="202530"/>
                </a:cubicBezTo>
                <a:cubicBezTo>
                  <a:pt x="1925106" y="207121"/>
                  <a:pt x="1921384" y="210843"/>
                  <a:pt x="1916793" y="210843"/>
                </a:cubicBezTo>
                <a:cubicBezTo>
                  <a:pt x="1912201" y="210843"/>
                  <a:pt x="1908479" y="207121"/>
                  <a:pt x="1908479" y="202530"/>
                </a:cubicBezTo>
                <a:cubicBezTo>
                  <a:pt x="1908479" y="197938"/>
                  <a:pt x="1912201" y="194216"/>
                  <a:pt x="1916793" y="194216"/>
                </a:cubicBezTo>
                <a:close/>
                <a:moveTo>
                  <a:pt x="1888548" y="194216"/>
                </a:moveTo>
                <a:cubicBezTo>
                  <a:pt x="1893140" y="194216"/>
                  <a:pt x="1896862" y="197938"/>
                  <a:pt x="1896862" y="202530"/>
                </a:cubicBezTo>
                <a:cubicBezTo>
                  <a:pt x="1896862" y="207121"/>
                  <a:pt x="1893140" y="210843"/>
                  <a:pt x="1888548" y="210843"/>
                </a:cubicBezTo>
                <a:cubicBezTo>
                  <a:pt x="1883957" y="210843"/>
                  <a:pt x="1880235" y="207121"/>
                  <a:pt x="1880235" y="202530"/>
                </a:cubicBezTo>
                <a:cubicBezTo>
                  <a:pt x="1880235" y="197938"/>
                  <a:pt x="1883957" y="194216"/>
                  <a:pt x="1888548" y="194216"/>
                </a:cubicBezTo>
                <a:close/>
                <a:moveTo>
                  <a:pt x="1860302" y="194216"/>
                </a:moveTo>
                <a:cubicBezTo>
                  <a:pt x="1864893" y="194216"/>
                  <a:pt x="1868616" y="197938"/>
                  <a:pt x="1868616" y="202530"/>
                </a:cubicBezTo>
                <a:cubicBezTo>
                  <a:pt x="1868616" y="207121"/>
                  <a:pt x="1864893" y="210843"/>
                  <a:pt x="1860302" y="210843"/>
                </a:cubicBezTo>
                <a:cubicBezTo>
                  <a:pt x="1855710" y="210843"/>
                  <a:pt x="1851989" y="207121"/>
                  <a:pt x="1851989" y="202530"/>
                </a:cubicBezTo>
                <a:cubicBezTo>
                  <a:pt x="1851989" y="197938"/>
                  <a:pt x="1855710" y="194216"/>
                  <a:pt x="1860302" y="194216"/>
                </a:cubicBezTo>
                <a:close/>
                <a:moveTo>
                  <a:pt x="1832057" y="194216"/>
                </a:moveTo>
                <a:cubicBezTo>
                  <a:pt x="1836649" y="194216"/>
                  <a:pt x="1840371" y="197938"/>
                  <a:pt x="1840371" y="202530"/>
                </a:cubicBezTo>
                <a:cubicBezTo>
                  <a:pt x="1840371" y="207121"/>
                  <a:pt x="1836649" y="210843"/>
                  <a:pt x="1832057" y="210843"/>
                </a:cubicBezTo>
                <a:cubicBezTo>
                  <a:pt x="1827466" y="210843"/>
                  <a:pt x="1823744" y="207121"/>
                  <a:pt x="1823744" y="202530"/>
                </a:cubicBezTo>
                <a:cubicBezTo>
                  <a:pt x="1823744" y="197938"/>
                  <a:pt x="1827466" y="194216"/>
                  <a:pt x="1832057" y="194216"/>
                </a:cubicBezTo>
                <a:close/>
                <a:moveTo>
                  <a:pt x="1803811" y="194216"/>
                </a:moveTo>
                <a:cubicBezTo>
                  <a:pt x="1808402" y="194216"/>
                  <a:pt x="1812125" y="197938"/>
                  <a:pt x="1812125" y="202530"/>
                </a:cubicBezTo>
                <a:cubicBezTo>
                  <a:pt x="1812125" y="207121"/>
                  <a:pt x="1808402" y="210843"/>
                  <a:pt x="1803811" y="210843"/>
                </a:cubicBezTo>
                <a:cubicBezTo>
                  <a:pt x="1799219" y="210843"/>
                  <a:pt x="1795498" y="207121"/>
                  <a:pt x="1795498" y="202530"/>
                </a:cubicBezTo>
                <a:cubicBezTo>
                  <a:pt x="1795498" y="197938"/>
                  <a:pt x="1799219" y="194216"/>
                  <a:pt x="1803811" y="194216"/>
                </a:cubicBezTo>
                <a:close/>
                <a:moveTo>
                  <a:pt x="1775566" y="194216"/>
                </a:moveTo>
                <a:cubicBezTo>
                  <a:pt x="1780157" y="194216"/>
                  <a:pt x="1783879" y="197938"/>
                  <a:pt x="1783879" y="202530"/>
                </a:cubicBezTo>
                <a:cubicBezTo>
                  <a:pt x="1783879" y="207121"/>
                  <a:pt x="1780157" y="210843"/>
                  <a:pt x="1775566" y="210843"/>
                </a:cubicBezTo>
                <a:cubicBezTo>
                  <a:pt x="1770975" y="210843"/>
                  <a:pt x="1767252" y="207121"/>
                  <a:pt x="1767252" y="202530"/>
                </a:cubicBezTo>
                <a:cubicBezTo>
                  <a:pt x="1767252" y="197938"/>
                  <a:pt x="1770975" y="194216"/>
                  <a:pt x="1775566" y="194216"/>
                </a:cubicBezTo>
                <a:close/>
                <a:moveTo>
                  <a:pt x="1747321" y="194216"/>
                </a:moveTo>
                <a:cubicBezTo>
                  <a:pt x="1751912" y="194216"/>
                  <a:pt x="1755634" y="197938"/>
                  <a:pt x="1755634" y="202530"/>
                </a:cubicBezTo>
                <a:cubicBezTo>
                  <a:pt x="1755634" y="207121"/>
                  <a:pt x="1751912" y="210843"/>
                  <a:pt x="1747321" y="210843"/>
                </a:cubicBezTo>
                <a:cubicBezTo>
                  <a:pt x="1742729" y="210843"/>
                  <a:pt x="1739007" y="207121"/>
                  <a:pt x="1739007" y="202530"/>
                </a:cubicBezTo>
                <a:cubicBezTo>
                  <a:pt x="1739007" y="197938"/>
                  <a:pt x="1742729" y="194216"/>
                  <a:pt x="1747321" y="194216"/>
                </a:cubicBezTo>
                <a:close/>
                <a:moveTo>
                  <a:pt x="1719075" y="194216"/>
                </a:moveTo>
                <a:cubicBezTo>
                  <a:pt x="1723667" y="194216"/>
                  <a:pt x="1727388" y="197938"/>
                  <a:pt x="1727388" y="202530"/>
                </a:cubicBezTo>
                <a:cubicBezTo>
                  <a:pt x="1727388" y="207121"/>
                  <a:pt x="1723667" y="210843"/>
                  <a:pt x="1719075" y="210843"/>
                </a:cubicBezTo>
                <a:cubicBezTo>
                  <a:pt x="1714484" y="210843"/>
                  <a:pt x="1710761" y="207121"/>
                  <a:pt x="1710761" y="202530"/>
                </a:cubicBezTo>
                <a:cubicBezTo>
                  <a:pt x="1710761" y="197938"/>
                  <a:pt x="1714484" y="194216"/>
                  <a:pt x="1719075" y="194216"/>
                </a:cubicBezTo>
                <a:close/>
                <a:moveTo>
                  <a:pt x="1690830" y="194216"/>
                </a:moveTo>
                <a:cubicBezTo>
                  <a:pt x="1695422" y="194216"/>
                  <a:pt x="1699144" y="197938"/>
                  <a:pt x="1699144" y="202530"/>
                </a:cubicBezTo>
                <a:cubicBezTo>
                  <a:pt x="1699144" y="207121"/>
                  <a:pt x="1695422" y="210843"/>
                  <a:pt x="1690830" y="210843"/>
                </a:cubicBezTo>
                <a:cubicBezTo>
                  <a:pt x="1686239" y="210843"/>
                  <a:pt x="1682517" y="207121"/>
                  <a:pt x="1682517" y="202530"/>
                </a:cubicBezTo>
                <a:cubicBezTo>
                  <a:pt x="1682517" y="197938"/>
                  <a:pt x="1686239" y="194216"/>
                  <a:pt x="1690830" y="194216"/>
                </a:cubicBezTo>
                <a:close/>
                <a:moveTo>
                  <a:pt x="1662584" y="194216"/>
                </a:moveTo>
                <a:cubicBezTo>
                  <a:pt x="1667176" y="194216"/>
                  <a:pt x="1670898" y="197938"/>
                  <a:pt x="1670898" y="202530"/>
                </a:cubicBezTo>
                <a:cubicBezTo>
                  <a:pt x="1670898" y="207121"/>
                  <a:pt x="1667176" y="210843"/>
                  <a:pt x="1662584" y="210843"/>
                </a:cubicBezTo>
                <a:cubicBezTo>
                  <a:pt x="1657993" y="210843"/>
                  <a:pt x="1654271" y="207121"/>
                  <a:pt x="1654271" y="202530"/>
                </a:cubicBezTo>
                <a:cubicBezTo>
                  <a:pt x="1654271" y="197938"/>
                  <a:pt x="1657993" y="194216"/>
                  <a:pt x="1662584" y="194216"/>
                </a:cubicBezTo>
                <a:close/>
                <a:moveTo>
                  <a:pt x="1634339" y="194216"/>
                </a:moveTo>
                <a:cubicBezTo>
                  <a:pt x="1638930" y="194216"/>
                  <a:pt x="1642653" y="197938"/>
                  <a:pt x="1642653" y="202530"/>
                </a:cubicBezTo>
                <a:cubicBezTo>
                  <a:pt x="1642653" y="207121"/>
                  <a:pt x="1638930" y="210843"/>
                  <a:pt x="1634339" y="210843"/>
                </a:cubicBezTo>
                <a:cubicBezTo>
                  <a:pt x="1629747" y="210843"/>
                  <a:pt x="1626026" y="207121"/>
                  <a:pt x="1626026" y="202530"/>
                </a:cubicBezTo>
                <a:cubicBezTo>
                  <a:pt x="1626026" y="197938"/>
                  <a:pt x="1629747" y="194216"/>
                  <a:pt x="1634339" y="194216"/>
                </a:cubicBezTo>
                <a:close/>
                <a:moveTo>
                  <a:pt x="1606136" y="194216"/>
                </a:moveTo>
                <a:cubicBezTo>
                  <a:pt x="1610728" y="194216"/>
                  <a:pt x="1614450" y="197938"/>
                  <a:pt x="1614450" y="202530"/>
                </a:cubicBezTo>
                <a:cubicBezTo>
                  <a:pt x="1614450" y="207121"/>
                  <a:pt x="1610728" y="210843"/>
                  <a:pt x="1606136" y="210843"/>
                </a:cubicBezTo>
                <a:cubicBezTo>
                  <a:pt x="1601545" y="210843"/>
                  <a:pt x="1597823" y="207121"/>
                  <a:pt x="1597823" y="202530"/>
                </a:cubicBezTo>
                <a:cubicBezTo>
                  <a:pt x="1597823" y="197938"/>
                  <a:pt x="1601545" y="194216"/>
                  <a:pt x="1606136" y="194216"/>
                </a:cubicBezTo>
                <a:close/>
                <a:moveTo>
                  <a:pt x="1577876" y="194216"/>
                </a:moveTo>
                <a:cubicBezTo>
                  <a:pt x="1582467" y="194216"/>
                  <a:pt x="1586189" y="197938"/>
                  <a:pt x="1586189" y="202530"/>
                </a:cubicBezTo>
                <a:cubicBezTo>
                  <a:pt x="1586189" y="207121"/>
                  <a:pt x="1582467" y="210843"/>
                  <a:pt x="1577876" y="210843"/>
                </a:cubicBezTo>
                <a:cubicBezTo>
                  <a:pt x="1573284" y="210843"/>
                  <a:pt x="1569562" y="207121"/>
                  <a:pt x="1569562" y="202530"/>
                </a:cubicBezTo>
                <a:cubicBezTo>
                  <a:pt x="1569562" y="197938"/>
                  <a:pt x="1573284" y="194216"/>
                  <a:pt x="1577876" y="194216"/>
                </a:cubicBezTo>
                <a:close/>
                <a:moveTo>
                  <a:pt x="1549637" y="194216"/>
                </a:moveTo>
                <a:cubicBezTo>
                  <a:pt x="1554229" y="194216"/>
                  <a:pt x="1557951" y="197938"/>
                  <a:pt x="1557951" y="202530"/>
                </a:cubicBezTo>
                <a:cubicBezTo>
                  <a:pt x="1557951" y="207121"/>
                  <a:pt x="1554229" y="210843"/>
                  <a:pt x="1549637" y="210843"/>
                </a:cubicBezTo>
                <a:cubicBezTo>
                  <a:pt x="1545046" y="210843"/>
                  <a:pt x="1541324" y="207121"/>
                  <a:pt x="1541324" y="202530"/>
                </a:cubicBezTo>
                <a:cubicBezTo>
                  <a:pt x="1541324" y="197938"/>
                  <a:pt x="1545046" y="194216"/>
                  <a:pt x="1549637" y="194216"/>
                </a:cubicBezTo>
                <a:close/>
                <a:moveTo>
                  <a:pt x="1521393" y="194216"/>
                </a:moveTo>
                <a:cubicBezTo>
                  <a:pt x="1525984" y="194216"/>
                  <a:pt x="1529706" y="197938"/>
                  <a:pt x="1529706" y="202530"/>
                </a:cubicBezTo>
                <a:cubicBezTo>
                  <a:pt x="1529706" y="207121"/>
                  <a:pt x="1525984" y="210843"/>
                  <a:pt x="1521393" y="210843"/>
                </a:cubicBezTo>
                <a:cubicBezTo>
                  <a:pt x="1516801" y="210843"/>
                  <a:pt x="1513079" y="207121"/>
                  <a:pt x="1513079" y="202530"/>
                </a:cubicBezTo>
                <a:cubicBezTo>
                  <a:pt x="1513079" y="197938"/>
                  <a:pt x="1516801" y="194216"/>
                  <a:pt x="1521393" y="194216"/>
                </a:cubicBezTo>
                <a:close/>
                <a:moveTo>
                  <a:pt x="1493146" y="194216"/>
                </a:moveTo>
                <a:cubicBezTo>
                  <a:pt x="1497738" y="194216"/>
                  <a:pt x="1501460" y="197938"/>
                  <a:pt x="1501460" y="202530"/>
                </a:cubicBezTo>
                <a:cubicBezTo>
                  <a:pt x="1501460" y="207121"/>
                  <a:pt x="1497738" y="210843"/>
                  <a:pt x="1493146" y="210843"/>
                </a:cubicBezTo>
                <a:cubicBezTo>
                  <a:pt x="1488555" y="210843"/>
                  <a:pt x="1484833" y="207121"/>
                  <a:pt x="1484833" y="202530"/>
                </a:cubicBezTo>
                <a:cubicBezTo>
                  <a:pt x="1484833" y="197938"/>
                  <a:pt x="1488555" y="194216"/>
                  <a:pt x="1493146" y="194216"/>
                </a:cubicBezTo>
                <a:close/>
                <a:moveTo>
                  <a:pt x="1464902" y="194216"/>
                </a:moveTo>
                <a:cubicBezTo>
                  <a:pt x="1469493" y="194216"/>
                  <a:pt x="1473215" y="197938"/>
                  <a:pt x="1473215" y="202530"/>
                </a:cubicBezTo>
                <a:cubicBezTo>
                  <a:pt x="1473215" y="207121"/>
                  <a:pt x="1469493" y="210843"/>
                  <a:pt x="1464902" y="210843"/>
                </a:cubicBezTo>
                <a:cubicBezTo>
                  <a:pt x="1460310" y="210843"/>
                  <a:pt x="1456588" y="207121"/>
                  <a:pt x="1456588" y="202530"/>
                </a:cubicBezTo>
                <a:cubicBezTo>
                  <a:pt x="1456588" y="197938"/>
                  <a:pt x="1460310" y="194216"/>
                  <a:pt x="1464902" y="194216"/>
                </a:cubicBezTo>
                <a:close/>
                <a:moveTo>
                  <a:pt x="1436655" y="194216"/>
                </a:moveTo>
                <a:cubicBezTo>
                  <a:pt x="1441247" y="194216"/>
                  <a:pt x="1444969" y="197938"/>
                  <a:pt x="1444969" y="202530"/>
                </a:cubicBezTo>
                <a:cubicBezTo>
                  <a:pt x="1444969" y="207121"/>
                  <a:pt x="1441247" y="210843"/>
                  <a:pt x="1436655" y="210843"/>
                </a:cubicBezTo>
                <a:cubicBezTo>
                  <a:pt x="1432064" y="210843"/>
                  <a:pt x="1428342" y="207121"/>
                  <a:pt x="1428342" y="202530"/>
                </a:cubicBezTo>
                <a:cubicBezTo>
                  <a:pt x="1428342" y="197938"/>
                  <a:pt x="1432064" y="194216"/>
                  <a:pt x="1436655" y="194216"/>
                </a:cubicBezTo>
                <a:close/>
                <a:moveTo>
                  <a:pt x="1408411" y="194216"/>
                </a:moveTo>
                <a:cubicBezTo>
                  <a:pt x="1413002" y="194216"/>
                  <a:pt x="1416724" y="197938"/>
                  <a:pt x="1416724" y="202530"/>
                </a:cubicBezTo>
                <a:cubicBezTo>
                  <a:pt x="1416724" y="207121"/>
                  <a:pt x="1413002" y="210843"/>
                  <a:pt x="1408411" y="210843"/>
                </a:cubicBezTo>
                <a:cubicBezTo>
                  <a:pt x="1403820" y="210843"/>
                  <a:pt x="1400097" y="207121"/>
                  <a:pt x="1400097" y="202530"/>
                </a:cubicBezTo>
                <a:cubicBezTo>
                  <a:pt x="1400097" y="197938"/>
                  <a:pt x="1403819" y="194216"/>
                  <a:pt x="1408411" y="194216"/>
                </a:cubicBezTo>
                <a:close/>
                <a:moveTo>
                  <a:pt x="1380164" y="194216"/>
                </a:moveTo>
                <a:cubicBezTo>
                  <a:pt x="1384756" y="194216"/>
                  <a:pt x="1388478" y="197938"/>
                  <a:pt x="1388478" y="202530"/>
                </a:cubicBezTo>
                <a:cubicBezTo>
                  <a:pt x="1388478" y="207121"/>
                  <a:pt x="1384756" y="210843"/>
                  <a:pt x="1380164" y="210843"/>
                </a:cubicBezTo>
                <a:cubicBezTo>
                  <a:pt x="1375573" y="210843"/>
                  <a:pt x="1371851" y="207121"/>
                  <a:pt x="1371851" y="202530"/>
                </a:cubicBezTo>
                <a:cubicBezTo>
                  <a:pt x="1371851" y="197938"/>
                  <a:pt x="1375573" y="194216"/>
                  <a:pt x="1380164" y="194216"/>
                </a:cubicBezTo>
                <a:close/>
                <a:moveTo>
                  <a:pt x="1351920" y="194216"/>
                </a:moveTo>
                <a:cubicBezTo>
                  <a:pt x="1356511" y="194216"/>
                  <a:pt x="1360233" y="197938"/>
                  <a:pt x="1360233" y="202530"/>
                </a:cubicBezTo>
                <a:cubicBezTo>
                  <a:pt x="1360233" y="207121"/>
                  <a:pt x="1356511" y="210843"/>
                  <a:pt x="1351920" y="210843"/>
                </a:cubicBezTo>
                <a:cubicBezTo>
                  <a:pt x="1347328" y="210843"/>
                  <a:pt x="1343606" y="207121"/>
                  <a:pt x="1343606" y="202530"/>
                </a:cubicBezTo>
                <a:cubicBezTo>
                  <a:pt x="1343606" y="197938"/>
                  <a:pt x="1347328" y="194216"/>
                  <a:pt x="1351920" y="194216"/>
                </a:cubicBezTo>
                <a:close/>
                <a:moveTo>
                  <a:pt x="1323674" y="194216"/>
                </a:moveTo>
                <a:cubicBezTo>
                  <a:pt x="1328265" y="194216"/>
                  <a:pt x="1331987" y="197938"/>
                  <a:pt x="1331987" y="202530"/>
                </a:cubicBezTo>
                <a:cubicBezTo>
                  <a:pt x="1331987" y="207121"/>
                  <a:pt x="1328265" y="210843"/>
                  <a:pt x="1323674" y="210843"/>
                </a:cubicBezTo>
                <a:cubicBezTo>
                  <a:pt x="1319082" y="210843"/>
                  <a:pt x="1315360" y="207121"/>
                  <a:pt x="1315360" y="202530"/>
                </a:cubicBezTo>
                <a:cubicBezTo>
                  <a:pt x="1315360" y="197938"/>
                  <a:pt x="1319082" y="194216"/>
                  <a:pt x="1323674" y="194216"/>
                </a:cubicBezTo>
                <a:close/>
                <a:moveTo>
                  <a:pt x="1295429" y="194216"/>
                </a:moveTo>
                <a:cubicBezTo>
                  <a:pt x="1300020" y="194216"/>
                  <a:pt x="1303742" y="197938"/>
                  <a:pt x="1303742" y="202530"/>
                </a:cubicBezTo>
                <a:cubicBezTo>
                  <a:pt x="1303742" y="207121"/>
                  <a:pt x="1300020" y="210843"/>
                  <a:pt x="1295429" y="210843"/>
                </a:cubicBezTo>
                <a:cubicBezTo>
                  <a:pt x="1290837" y="210843"/>
                  <a:pt x="1287115" y="207121"/>
                  <a:pt x="1287115" y="202530"/>
                </a:cubicBezTo>
                <a:cubicBezTo>
                  <a:pt x="1287115" y="197938"/>
                  <a:pt x="1290837" y="194216"/>
                  <a:pt x="1295429" y="194216"/>
                </a:cubicBezTo>
                <a:close/>
                <a:moveTo>
                  <a:pt x="1267183" y="194216"/>
                </a:moveTo>
                <a:cubicBezTo>
                  <a:pt x="1271774" y="194216"/>
                  <a:pt x="1275496" y="197938"/>
                  <a:pt x="1275496" y="202530"/>
                </a:cubicBezTo>
                <a:cubicBezTo>
                  <a:pt x="1275496" y="207121"/>
                  <a:pt x="1271774" y="210843"/>
                  <a:pt x="1267183" y="210843"/>
                </a:cubicBezTo>
                <a:cubicBezTo>
                  <a:pt x="1262591" y="210843"/>
                  <a:pt x="1258869" y="207121"/>
                  <a:pt x="1258869" y="202530"/>
                </a:cubicBezTo>
                <a:cubicBezTo>
                  <a:pt x="1258869" y="197938"/>
                  <a:pt x="1262591" y="194216"/>
                  <a:pt x="1267183" y="194216"/>
                </a:cubicBezTo>
                <a:close/>
                <a:moveTo>
                  <a:pt x="1238938" y="194216"/>
                </a:moveTo>
                <a:cubicBezTo>
                  <a:pt x="1243529" y="194216"/>
                  <a:pt x="1247251" y="197938"/>
                  <a:pt x="1247251" y="202530"/>
                </a:cubicBezTo>
                <a:cubicBezTo>
                  <a:pt x="1247251" y="207121"/>
                  <a:pt x="1243529" y="210843"/>
                  <a:pt x="1238938" y="210843"/>
                </a:cubicBezTo>
                <a:cubicBezTo>
                  <a:pt x="1234346" y="210843"/>
                  <a:pt x="1230624" y="207121"/>
                  <a:pt x="1230624" y="202530"/>
                </a:cubicBezTo>
                <a:cubicBezTo>
                  <a:pt x="1230624" y="197938"/>
                  <a:pt x="1234346" y="194216"/>
                  <a:pt x="1238938" y="194216"/>
                </a:cubicBezTo>
                <a:close/>
                <a:moveTo>
                  <a:pt x="1210692" y="194216"/>
                </a:moveTo>
                <a:cubicBezTo>
                  <a:pt x="1215283" y="194216"/>
                  <a:pt x="1219005" y="197938"/>
                  <a:pt x="1219005" y="202530"/>
                </a:cubicBezTo>
                <a:cubicBezTo>
                  <a:pt x="1219005" y="207121"/>
                  <a:pt x="1215283" y="210843"/>
                  <a:pt x="1210692" y="210843"/>
                </a:cubicBezTo>
                <a:cubicBezTo>
                  <a:pt x="1206100" y="210843"/>
                  <a:pt x="1202378" y="207121"/>
                  <a:pt x="1202378" y="202530"/>
                </a:cubicBezTo>
                <a:cubicBezTo>
                  <a:pt x="1202378" y="197938"/>
                  <a:pt x="1206100" y="194216"/>
                  <a:pt x="1210692" y="194216"/>
                </a:cubicBezTo>
                <a:close/>
                <a:moveTo>
                  <a:pt x="1182447" y="194216"/>
                </a:moveTo>
                <a:cubicBezTo>
                  <a:pt x="1187038" y="194216"/>
                  <a:pt x="1190760" y="197938"/>
                  <a:pt x="1190760" y="202530"/>
                </a:cubicBezTo>
                <a:cubicBezTo>
                  <a:pt x="1190760" y="207121"/>
                  <a:pt x="1187038" y="210843"/>
                  <a:pt x="1182447" y="210843"/>
                </a:cubicBezTo>
                <a:cubicBezTo>
                  <a:pt x="1177856" y="210843"/>
                  <a:pt x="1174134" y="207121"/>
                  <a:pt x="1174134" y="202530"/>
                </a:cubicBezTo>
                <a:cubicBezTo>
                  <a:pt x="1174134" y="197938"/>
                  <a:pt x="1177856" y="194216"/>
                  <a:pt x="1182447" y="194216"/>
                </a:cubicBezTo>
                <a:close/>
                <a:moveTo>
                  <a:pt x="1154200" y="194216"/>
                </a:moveTo>
                <a:cubicBezTo>
                  <a:pt x="1158792" y="194216"/>
                  <a:pt x="1162514" y="197938"/>
                  <a:pt x="1162514" y="202530"/>
                </a:cubicBezTo>
                <a:cubicBezTo>
                  <a:pt x="1162514" y="207121"/>
                  <a:pt x="1158792" y="210843"/>
                  <a:pt x="1154200" y="210843"/>
                </a:cubicBezTo>
                <a:cubicBezTo>
                  <a:pt x="1149609" y="210843"/>
                  <a:pt x="1145887" y="207121"/>
                  <a:pt x="1145887" y="202530"/>
                </a:cubicBezTo>
                <a:cubicBezTo>
                  <a:pt x="1145887" y="197938"/>
                  <a:pt x="1149609" y="194216"/>
                  <a:pt x="1154200" y="194216"/>
                </a:cubicBezTo>
                <a:close/>
                <a:moveTo>
                  <a:pt x="1125956" y="194216"/>
                </a:moveTo>
                <a:cubicBezTo>
                  <a:pt x="1130547" y="194216"/>
                  <a:pt x="1134270" y="197938"/>
                  <a:pt x="1134270" y="202530"/>
                </a:cubicBezTo>
                <a:cubicBezTo>
                  <a:pt x="1134270" y="207121"/>
                  <a:pt x="1130547" y="210843"/>
                  <a:pt x="1125956" y="210843"/>
                </a:cubicBezTo>
                <a:cubicBezTo>
                  <a:pt x="1121364" y="210843"/>
                  <a:pt x="1117642" y="207121"/>
                  <a:pt x="1117642" y="202530"/>
                </a:cubicBezTo>
                <a:cubicBezTo>
                  <a:pt x="1117642" y="197938"/>
                  <a:pt x="1121364" y="194216"/>
                  <a:pt x="1125956" y="194216"/>
                </a:cubicBezTo>
                <a:close/>
                <a:moveTo>
                  <a:pt x="1097710" y="194216"/>
                </a:moveTo>
                <a:cubicBezTo>
                  <a:pt x="1102301" y="194216"/>
                  <a:pt x="1106023" y="197938"/>
                  <a:pt x="1106023" y="202530"/>
                </a:cubicBezTo>
                <a:cubicBezTo>
                  <a:pt x="1106023" y="207121"/>
                  <a:pt x="1102301" y="210843"/>
                  <a:pt x="1097710" y="210843"/>
                </a:cubicBezTo>
                <a:cubicBezTo>
                  <a:pt x="1093118" y="210843"/>
                  <a:pt x="1089396" y="207121"/>
                  <a:pt x="1089396" y="202530"/>
                </a:cubicBezTo>
                <a:cubicBezTo>
                  <a:pt x="1089396" y="197938"/>
                  <a:pt x="1093118" y="194216"/>
                  <a:pt x="1097710" y="194216"/>
                </a:cubicBezTo>
                <a:close/>
                <a:moveTo>
                  <a:pt x="1069465" y="194216"/>
                </a:moveTo>
                <a:cubicBezTo>
                  <a:pt x="1074057" y="194216"/>
                  <a:pt x="1077779" y="197938"/>
                  <a:pt x="1077779" y="202530"/>
                </a:cubicBezTo>
                <a:cubicBezTo>
                  <a:pt x="1077779" y="207121"/>
                  <a:pt x="1074057" y="210843"/>
                  <a:pt x="1069465" y="210843"/>
                </a:cubicBezTo>
                <a:cubicBezTo>
                  <a:pt x="1064874" y="210843"/>
                  <a:pt x="1061152" y="207121"/>
                  <a:pt x="1061152" y="202530"/>
                </a:cubicBezTo>
                <a:cubicBezTo>
                  <a:pt x="1061152" y="197938"/>
                  <a:pt x="1064874" y="194216"/>
                  <a:pt x="1069465" y="194216"/>
                </a:cubicBezTo>
                <a:close/>
                <a:moveTo>
                  <a:pt x="1041219" y="194216"/>
                </a:moveTo>
                <a:cubicBezTo>
                  <a:pt x="1045810" y="194216"/>
                  <a:pt x="1049532" y="197938"/>
                  <a:pt x="1049532" y="202530"/>
                </a:cubicBezTo>
                <a:cubicBezTo>
                  <a:pt x="1049532" y="207121"/>
                  <a:pt x="1045810" y="210843"/>
                  <a:pt x="1041219" y="210843"/>
                </a:cubicBezTo>
                <a:cubicBezTo>
                  <a:pt x="1036627" y="210843"/>
                  <a:pt x="1032905" y="207121"/>
                  <a:pt x="1032905" y="202530"/>
                </a:cubicBezTo>
                <a:cubicBezTo>
                  <a:pt x="1032905" y="197938"/>
                  <a:pt x="1036627" y="194216"/>
                  <a:pt x="1041219" y="194216"/>
                </a:cubicBezTo>
                <a:close/>
                <a:moveTo>
                  <a:pt x="1012974" y="194216"/>
                </a:moveTo>
                <a:cubicBezTo>
                  <a:pt x="1017566" y="194216"/>
                  <a:pt x="1021287" y="197938"/>
                  <a:pt x="1021287" y="202530"/>
                </a:cubicBezTo>
                <a:cubicBezTo>
                  <a:pt x="1021287" y="207121"/>
                  <a:pt x="1017566" y="210843"/>
                  <a:pt x="1012974" y="210843"/>
                </a:cubicBezTo>
                <a:cubicBezTo>
                  <a:pt x="1008383" y="210843"/>
                  <a:pt x="1004660" y="207121"/>
                  <a:pt x="1004660" y="202530"/>
                </a:cubicBezTo>
                <a:cubicBezTo>
                  <a:pt x="1004660" y="197938"/>
                  <a:pt x="1008383" y="194216"/>
                  <a:pt x="1012974" y="194216"/>
                </a:cubicBezTo>
                <a:close/>
                <a:moveTo>
                  <a:pt x="984728" y="194216"/>
                </a:moveTo>
                <a:cubicBezTo>
                  <a:pt x="989319" y="194216"/>
                  <a:pt x="993041" y="197938"/>
                  <a:pt x="993041" y="202530"/>
                </a:cubicBezTo>
                <a:cubicBezTo>
                  <a:pt x="993041" y="207121"/>
                  <a:pt x="989319" y="210843"/>
                  <a:pt x="984728" y="210843"/>
                </a:cubicBezTo>
                <a:cubicBezTo>
                  <a:pt x="980136" y="210843"/>
                  <a:pt x="976414" y="207121"/>
                  <a:pt x="976414" y="202530"/>
                </a:cubicBezTo>
                <a:cubicBezTo>
                  <a:pt x="976414" y="197938"/>
                  <a:pt x="980136" y="194216"/>
                  <a:pt x="984728" y="194216"/>
                </a:cubicBezTo>
                <a:close/>
                <a:moveTo>
                  <a:pt x="956483" y="194216"/>
                </a:moveTo>
                <a:cubicBezTo>
                  <a:pt x="961075" y="194216"/>
                  <a:pt x="964797" y="197938"/>
                  <a:pt x="964797" y="202530"/>
                </a:cubicBezTo>
                <a:cubicBezTo>
                  <a:pt x="964797" y="207121"/>
                  <a:pt x="961075" y="210843"/>
                  <a:pt x="956483" y="210843"/>
                </a:cubicBezTo>
                <a:cubicBezTo>
                  <a:pt x="951892" y="210843"/>
                  <a:pt x="948170" y="207121"/>
                  <a:pt x="948170" y="202530"/>
                </a:cubicBezTo>
                <a:cubicBezTo>
                  <a:pt x="948170" y="197938"/>
                  <a:pt x="951892" y="194216"/>
                  <a:pt x="956483" y="194216"/>
                </a:cubicBezTo>
                <a:close/>
                <a:moveTo>
                  <a:pt x="928237" y="194216"/>
                </a:moveTo>
                <a:cubicBezTo>
                  <a:pt x="932828" y="194216"/>
                  <a:pt x="936550" y="197938"/>
                  <a:pt x="936550" y="202530"/>
                </a:cubicBezTo>
                <a:cubicBezTo>
                  <a:pt x="936550" y="207121"/>
                  <a:pt x="932828" y="210843"/>
                  <a:pt x="928237" y="210843"/>
                </a:cubicBezTo>
                <a:cubicBezTo>
                  <a:pt x="923645" y="210843"/>
                  <a:pt x="919923" y="207121"/>
                  <a:pt x="919923" y="202530"/>
                </a:cubicBezTo>
                <a:cubicBezTo>
                  <a:pt x="919923" y="197938"/>
                  <a:pt x="923645" y="194216"/>
                  <a:pt x="928237" y="194216"/>
                </a:cubicBezTo>
                <a:close/>
                <a:moveTo>
                  <a:pt x="899992" y="194216"/>
                </a:moveTo>
                <a:cubicBezTo>
                  <a:pt x="904583" y="194216"/>
                  <a:pt x="908306" y="197938"/>
                  <a:pt x="908306" y="202530"/>
                </a:cubicBezTo>
                <a:cubicBezTo>
                  <a:pt x="908306" y="207121"/>
                  <a:pt x="904584" y="210843"/>
                  <a:pt x="899992" y="210843"/>
                </a:cubicBezTo>
                <a:cubicBezTo>
                  <a:pt x="895401" y="210843"/>
                  <a:pt x="891679" y="207121"/>
                  <a:pt x="891679" y="202530"/>
                </a:cubicBezTo>
                <a:cubicBezTo>
                  <a:pt x="891679" y="197938"/>
                  <a:pt x="895401" y="194216"/>
                  <a:pt x="899992" y="194216"/>
                </a:cubicBezTo>
                <a:close/>
                <a:moveTo>
                  <a:pt x="871746" y="194216"/>
                </a:moveTo>
                <a:cubicBezTo>
                  <a:pt x="876337" y="194216"/>
                  <a:pt x="880059" y="197938"/>
                  <a:pt x="880059" y="202530"/>
                </a:cubicBezTo>
                <a:cubicBezTo>
                  <a:pt x="880059" y="207121"/>
                  <a:pt x="876337" y="210843"/>
                  <a:pt x="871746" y="210843"/>
                </a:cubicBezTo>
                <a:cubicBezTo>
                  <a:pt x="867155" y="210843"/>
                  <a:pt x="863432" y="207121"/>
                  <a:pt x="863432" y="202530"/>
                </a:cubicBezTo>
                <a:cubicBezTo>
                  <a:pt x="863432" y="197938"/>
                  <a:pt x="867155" y="194216"/>
                  <a:pt x="871746" y="194216"/>
                </a:cubicBezTo>
                <a:close/>
                <a:moveTo>
                  <a:pt x="843501" y="194216"/>
                </a:moveTo>
                <a:cubicBezTo>
                  <a:pt x="848092" y="194216"/>
                  <a:pt x="851815" y="197938"/>
                  <a:pt x="851815" y="202530"/>
                </a:cubicBezTo>
                <a:cubicBezTo>
                  <a:pt x="851815" y="207121"/>
                  <a:pt x="848093" y="210843"/>
                  <a:pt x="843501" y="210843"/>
                </a:cubicBezTo>
                <a:cubicBezTo>
                  <a:pt x="838910" y="210843"/>
                  <a:pt x="835188" y="207121"/>
                  <a:pt x="835188" y="202530"/>
                </a:cubicBezTo>
                <a:cubicBezTo>
                  <a:pt x="835188" y="197938"/>
                  <a:pt x="838910" y="194216"/>
                  <a:pt x="843501" y="194216"/>
                </a:cubicBezTo>
                <a:close/>
                <a:moveTo>
                  <a:pt x="815255" y="194216"/>
                </a:moveTo>
                <a:cubicBezTo>
                  <a:pt x="819846" y="194216"/>
                  <a:pt x="823568" y="197938"/>
                  <a:pt x="823568" y="202530"/>
                </a:cubicBezTo>
                <a:cubicBezTo>
                  <a:pt x="823568" y="207121"/>
                  <a:pt x="819846" y="210843"/>
                  <a:pt x="815255" y="210843"/>
                </a:cubicBezTo>
                <a:cubicBezTo>
                  <a:pt x="810663" y="210843"/>
                  <a:pt x="806941" y="207121"/>
                  <a:pt x="806941" y="202530"/>
                </a:cubicBezTo>
                <a:cubicBezTo>
                  <a:pt x="806941" y="197938"/>
                  <a:pt x="810663" y="194216"/>
                  <a:pt x="815255" y="194216"/>
                </a:cubicBezTo>
                <a:close/>
                <a:moveTo>
                  <a:pt x="787010" y="194216"/>
                </a:moveTo>
                <a:cubicBezTo>
                  <a:pt x="791601" y="194216"/>
                  <a:pt x="795324" y="197938"/>
                  <a:pt x="795324" y="202530"/>
                </a:cubicBezTo>
                <a:cubicBezTo>
                  <a:pt x="795324" y="207121"/>
                  <a:pt x="791602" y="210843"/>
                  <a:pt x="787010" y="210843"/>
                </a:cubicBezTo>
                <a:cubicBezTo>
                  <a:pt x="782419" y="210843"/>
                  <a:pt x="778697" y="207121"/>
                  <a:pt x="778697" y="202530"/>
                </a:cubicBezTo>
                <a:cubicBezTo>
                  <a:pt x="778697" y="197938"/>
                  <a:pt x="782419" y="194216"/>
                  <a:pt x="787010" y="194216"/>
                </a:cubicBezTo>
                <a:close/>
                <a:moveTo>
                  <a:pt x="758764" y="194216"/>
                </a:moveTo>
                <a:cubicBezTo>
                  <a:pt x="763355" y="194216"/>
                  <a:pt x="767077" y="197938"/>
                  <a:pt x="767077" y="202530"/>
                </a:cubicBezTo>
                <a:cubicBezTo>
                  <a:pt x="767077" y="207121"/>
                  <a:pt x="763355" y="210843"/>
                  <a:pt x="758764" y="210843"/>
                </a:cubicBezTo>
                <a:cubicBezTo>
                  <a:pt x="754172" y="210843"/>
                  <a:pt x="750451" y="207121"/>
                  <a:pt x="750451" y="202530"/>
                </a:cubicBezTo>
                <a:cubicBezTo>
                  <a:pt x="750451" y="197938"/>
                  <a:pt x="754172" y="194216"/>
                  <a:pt x="758764" y="194216"/>
                </a:cubicBezTo>
                <a:close/>
                <a:moveTo>
                  <a:pt x="730517" y="194216"/>
                </a:moveTo>
                <a:cubicBezTo>
                  <a:pt x="735109" y="194216"/>
                  <a:pt x="738831" y="197938"/>
                  <a:pt x="738831" y="202530"/>
                </a:cubicBezTo>
                <a:cubicBezTo>
                  <a:pt x="738831" y="207121"/>
                  <a:pt x="735109" y="210843"/>
                  <a:pt x="730517" y="210843"/>
                </a:cubicBezTo>
                <a:cubicBezTo>
                  <a:pt x="725926" y="210843"/>
                  <a:pt x="722204" y="207121"/>
                  <a:pt x="722204" y="202530"/>
                </a:cubicBezTo>
                <a:cubicBezTo>
                  <a:pt x="722204" y="197938"/>
                  <a:pt x="725926" y="194216"/>
                  <a:pt x="730517" y="194216"/>
                </a:cubicBezTo>
                <a:close/>
                <a:moveTo>
                  <a:pt x="702273" y="194216"/>
                </a:moveTo>
                <a:cubicBezTo>
                  <a:pt x="706864" y="194216"/>
                  <a:pt x="710587" y="197938"/>
                  <a:pt x="710587" y="202530"/>
                </a:cubicBezTo>
                <a:cubicBezTo>
                  <a:pt x="710587" y="207121"/>
                  <a:pt x="706864" y="210843"/>
                  <a:pt x="702273" y="210843"/>
                </a:cubicBezTo>
                <a:cubicBezTo>
                  <a:pt x="697681" y="210843"/>
                  <a:pt x="693959" y="207121"/>
                  <a:pt x="693959" y="202530"/>
                </a:cubicBezTo>
                <a:cubicBezTo>
                  <a:pt x="693959" y="197938"/>
                  <a:pt x="697681" y="194216"/>
                  <a:pt x="702273" y="194216"/>
                </a:cubicBezTo>
                <a:close/>
                <a:moveTo>
                  <a:pt x="674026" y="194216"/>
                </a:moveTo>
                <a:cubicBezTo>
                  <a:pt x="678618" y="194216"/>
                  <a:pt x="682340" y="197938"/>
                  <a:pt x="682340" y="202530"/>
                </a:cubicBezTo>
                <a:cubicBezTo>
                  <a:pt x="682340" y="207121"/>
                  <a:pt x="678618" y="210843"/>
                  <a:pt x="674026" y="210843"/>
                </a:cubicBezTo>
                <a:cubicBezTo>
                  <a:pt x="669435" y="210843"/>
                  <a:pt x="665713" y="207121"/>
                  <a:pt x="665713" y="202530"/>
                </a:cubicBezTo>
                <a:cubicBezTo>
                  <a:pt x="665713" y="197938"/>
                  <a:pt x="669435" y="194216"/>
                  <a:pt x="674026" y="194216"/>
                </a:cubicBezTo>
                <a:close/>
                <a:moveTo>
                  <a:pt x="645782" y="194216"/>
                </a:moveTo>
                <a:cubicBezTo>
                  <a:pt x="650373" y="194216"/>
                  <a:pt x="654096" y="197938"/>
                  <a:pt x="654096" y="202530"/>
                </a:cubicBezTo>
                <a:cubicBezTo>
                  <a:pt x="654096" y="207121"/>
                  <a:pt x="650373" y="210843"/>
                  <a:pt x="645782" y="210843"/>
                </a:cubicBezTo>
                <a:cubicBezTo>
                  <a:pt x="641190" y="210843"/>
                  <a:pt x="637468" y="207121"/>
                  <a:pt x="637468" y="202530"/>
                </a:cubicBezTo>
                <a:cubicBezTo>
                  <a:pt x="637468" y="197938"/>
                  <a:pt x="641190" y="194216"/>
                  <a:pt x="645782" y="194216"/>
                </a:cubicBezTo>
                <a:close/>
                <a:moveTo>
                  <a:pt x="617536" y="194216"/>
                </a:moveTo>
                <a:cubicBezTo>
                  <a:pt x="622127" y="194216"/>
                  <a:pt x="625849" y="197938"/>
                  <a:pt x="625849" y="202530"/>
                </a:cubicBezTo>
                <a:cubicBezTo>
                  <a:pt x="625849" y="207121"/>
                  <a:pt x="622127" y="210843"/>
                  <a:pt x="617536" y="210843"/>
                </a:cubicBezTo>
                <a:cubicBezTo>
                  <a:pt x="612944" y="210843"/>
                  <a:pt x="609222" y="207121"/>
                  <a:pt x="609222" y="202530"/>
                </a:cubicBezTo>
                <a:cubicBezTo>
                  <a:pt x="609222" y="197938"/>
                  <a:pt x="612944" y="194216"/>
                  <a:pt x="617536" y="194216"/>
                </a:cubicBezTo>
                <a:close/>
                <a:moveTo>
                  <a:pt x="589291" y="194216"/>
                </a:moveTo>
                <a:cubicBezTo>
                  <a:pt x="593882" y="194216"/>
                  <a:pt x="597604" y="197938"/>
                  <a:pt x="597604" y="202530"/>
                </a:cubicBezTo>
                <a:cubicBezTo>
                  <a:pt x="597604" y="207121"/>
                  <a:pt x="593882" y="210843"/>
                  <a:pt x="589291" y="210843"/>
                </a:cubicBezTo>
                <a:cubicBezTo>
                  <a:pt x="584700" y="210843"/>
                  <a:pt x="580977" y="207121"/>
                  <a:pt x="580977" y="202530"/>
                </a:cubicBezTo>
                <a:cubicBezTo>
                  <a:pt x="580977" y="197938"/>
                  <a:pt x="584700" y="194216"/>
                  <a:pt x="589291" y="194216"/>
                </a:cubicBezTo>
                <a:close/>
                <a:moveTo>
                  <a:pt x="561045" y="194216"/>
                </a:moveTo>
                <a:cubicBezTo>
                  <a:pt x="565636" y="194216"/>
                  <a:pt x="569358" y="197938"/>
                  <a:pt x="569358" y="202530"/>
                </a:cubicBezTo>
                <a:cubicBezTo>
                  <a:pt x="569358" y="207121"/>
                  <a:pt x="565636" y="210843"/>
                  <a:pt x="561045" y="210843"/>
                </a:cubicBezTo>
                <a:cubicBezTo>
                  <a:pt x="556453" y="210843"/>
                  <a:pt x="552731" y="207121"/>
                  <a:pt x="552731" y="202530"/>
                </a:cubicBezTo>
                <a:cubicBezTo>
                  <a:pt x="552731" y="197938"/>
                  <a:pt x="556453" y="194216"/>
                  <a:pt x="561045" y="194216"/>
                </a:cubicBezTo>
                <a:close/>
                <a:moveTo>
                  <a:pt x="532800" y="194216"/>
                </a:moveTo>
                <a:cubicBezTo>
                  <a:pt x="537392" y="194216"/>
                  <a:pt x="541113" y="197938"/>
                  <a:pt x="541113" y="202530"/>
                </a:cubicBezTo>
                <a:cubicBezTo>
                  <a:pt x="541113" y="207121"/>
                  <a:pt x="537392" y="210843"/>
                  <a:pt x="532800" y="210843"/>
                </a:cubicBezTo>
                <a:cubicBezTo>
                  <a:pt x="528208" y="210843"/>
                  <a:pt x="524486" y="207121"/>
                  <a:pt x="524486" y="202530"/>
                </a:cubicBezTo>
                <a:cubicBezTo>
                  <a:pt x="524486" y="197938"/>
                  <a:pt x="528208" y="194216"/>
                  <a:pt x="532800" y="194216"/>
                </a:cubicBezTo>
                <a:close/>
                <a:moveTo>
                  <a:pt x="504554" y="194216"/>
                </a:moveTo>
                <a:cubicBezTo>
                  <a:pt x="509145" y="194216"/>
                  <a:pt x="512867" y="197938"/>
                  <a:pt x="512867" y="202530"/>
                </a:cubicBezTo>
                <a:cubicBezTo>
                  <a:pt x="512867" y="207121"/>
                  <a:pt x="509145" y="210843"/>
                  <a:pt x="504554" y="210843"/>
                </a:cubicBezTo>
                <a:cubicBezTo>
                  <a:pt x="499962" y="210843"/>
                  <a:pt x="496240" y="207121"/>
                  <a:pt x="496240" y="202530"/>
                </a:cubicBezTo>
                <a:cubicBezTo>
                  <a:pt x="496240" y="197938"/>
                  <a:pt x="499962" y="194216"/>
                  <a:pt x="504554" y="194216"/>
                </a:cubicBezTo>
                <a:close/>
                <a:moveTo>
                  <a:pt x="476309" y="194216"/>
                </a:moveTo>
                <a:cubicBezTo>
                  <a:pt x="480900" y="194216"/>
                  <a:pt x="484623" y="197938"/>
                  <a:pt x="484623" y="202530"/>
                </a:cubicBezTo>
                <a:cubicBezTo>
                  <a:pt x="484623" y="207121"/>
                  <a:pt x="480900" y="210843"/>
                  <a:pt x="476309" y="210843"/>
                </a:cubicBezTo>
                <a:cubicBezTo>
                  <a:pt x="471718" y="210843"/>
                  <a:pt x="467996" y="207121"/>
                  <a:pt x="467996" y="202530"/>
                </a:cubicBezTo>
                <a:cubicBezTo>
                  <a:pt x="467996" y="197938"/>
                  <a:pt x="471718" y="194216"/>
                  <a:pt x="476309" y="194216"/>
                </a:cubicBezTo>
                <a:close/>
                <a:moveTo>
                  <a:pt x="448063" y="194216"/>
                </a:moveTo>
                <a:cubicBezTo>
                  <a:pt x="452654" y="194216"/>
                  <a:pt x="456376" y="197938"/>
                  <a:pt x="456376" y="202530"/>
                </a:cubicBezTo>
                <a:cubicBezTo>
                  <a:pt x="456376" y="207121"/>
                  <a:pt x="452654" y="210843"/>
                  <a:pt x="448063" y="210843"/>
                </a:cubicBezTo>
                <a:cubicBezTo>
                  <a:pt x="443471" y="210843"/>
                  <a:pt x="439749" y="207121"/>
                  <a:pt x="439749" y="202530"/>
                </a:cubicBezTo>
                <a:cubicBezTo>
                  <a:pt x="439749" y="197938"/>
                  <a:pt x="443471" y="194216"/>
                  <a:pt x="448063" y="194216"/>
                </a:cubicBezTo>
                <a:close/>
                <a:moveTo>
                  <a:pt x="419818" y="194216"/>
                </a:moveTo>
                <a:cubicBezTo>
                  <a:pt x="424409" y="194216"/>
                  <a:pt x="428131" y="197938"/>
                  <a:pt x="428131" y="202530"/>
                </a:cubicBezTo>
                <a:cubicBezTo>
                  <a:pt x="428131" y="207121"/>
                  <a:pt x="424409" y="210843"/>
                  <a:pt x="419818" y="210843"/>
                </a:cubicBezTo>
                <a:cubicBezTo>
                  <a:pt x="415227" y="210843"/>
                  <a:pt x="411505" y="207121"/>
                  <a:pt x="411505" y="202530"/>
                </a:cubicBezTo>
                <a:cubicBezTo>
                  <a:pt x="411505" y="197938"/>
                  <a:pt x="415227" y="194216"/>
                  <a:pt x="419818" y="194216"/>
                </a:cubicBezTo>
                <a:close/>
                <a:moveTo>
                  <a:pt x="391572" y="194216"/>
                </a:moveTo>
                <a:cubicBezTo>
                  <a:pt x="396163" y="194216"/>
                  <a:pt x="399885" y="197938"/>
                  <a:pt x="399885" y="202530"/>
                </a:cubicBezTo>
                <a:cubicBezTo>
                  <a:pt x="399885" y="207121"/>
                  <a:pt x="396163" y="210843"/>
                  <a:pt x="391572" y="210843"/>
                </a:cubicBezTo>
                <a:cubicBezTo>
                  <a:pt x="386980" y="210843"/>
                  <a:pt x="383258" y="207121"/>
                  <a:pt x="383258" y="202530"/>
                </a:cubicBezTo>
                <a:cubicBezTo>
                  <a:pt x="383258" y="197938"/>
                  <a:pt x="386980" y="194216"/>
                  <a:pt x="391572" y="194216"/>
                </a:cubicBezTo>
                <a:close/>
                <a:moveTo>
                  <a:pt x="363327" y="194216"/>
                </a:moveTo>
                <a:cubicBezTo>
                  <a:pt x="367919" y="194216"/>
                  <a:pt x="371641" y="197938"/>
                  <a:pt x="371641" y="202530"/>
                </a:cubicBezTo>
                <a:cubicBezTo>
                  <a:pt x="371641" y="207121"/>
                  <a:pt x="367919" y="210843"/>
                  <a:pt x="363327" y="210843"/>
                </a:cubicBezTo>
                <a:cubicBezTo>
                  <a:pt x="358736" y="210843"/>
                  <a:pt x="355014" y="207121"/>
                  <a:pt x="355014" y="202530"/>
                </a:cubicBezTo>
                <a:cubicBezTo>
                  <a:pt x="355014" y="197938"/>
                  <a:pt x="358736" y="194216"/>
                  <a:pt x="363327" y="194216"/>
                </a:cubicBezTo>
                <a:close/>
                <a:moveTo>
                  <a:pt x="335081" y="194216"/>
                </a:moveTo>
                <a:cubicBezTo>
                  <a:pt x="339672" y="194216"/>
                  <a:pt x="343394" y="197938"/>
                  <a:pt x="343394" y="202530"/>
                </a:cubicBezTo>
                <a:cubicBezTo>
                  <a:pt x="343394" y="207121"/>
                  <a:pt x="339672" y="210843"/>
                  <a:pt x="335081" y="210843"/>
                </a:cubicBezTo>
                <a:cubicBezTo>
                  <a:pt x="330489" y="210843"/>
                  <a:pt x="326767" y="207121"/>
                  <a:pt x="326767" y="202530"/>
                </a:cubicBezTo>
                <a:cubicBezTo>
                  <a:pt x="326767" y="197938"/>
                  <a:pt x="330489" y="194216"/>
                  <a:pt x="335081" y="194216"/>
                </a:cubicBezTo>
                <a:close/>
                <a:moveTo>
                  <a:pt x="306836" y="194216"/>
                </a:moveTo>
                <a:cubicBezTo>
                  <a:pt x="311428" y="194216"/>
                  <a:pt x="315149" y="197938"/>
                  <a:pt x="315149" y="202530"/>
                </a:cubicBezTo>
                <a:cubicBezTo>
                  <a:pt x="315149" y="207121"/>
                  <a:pt x="311428" y="210843"/>
                  <a:pt x="306836" y="210843"/>
                </a:cubicBezTo>
                <a:cubicBezTo>
                  <a:pt x="302245" y="210843"/>
                  <a:pt x="298522" y="207121"/>
                  <a:pt x="298522" y="202530"/>
                </a:cubicBezTo>
                <a:cubicBezTo>
                  <a:pt x="298522" y="197938"/>
                  <a:pt x="302245" y="194216"/>
                  <a:pt x="306836" y="194216"/>
                </a:cubicBezTo>
                <a:close/>
                <a:moveTo>
                  <a:pt x="278590" y="194216"/>
                </a:moveTo>
                <a:cubicBezTo>
                  <a:pt x="283181" y="194216"/>
                  <a:pt x="286904" y="197938"/>
                  <a:pt x="286904" y="202530"/>
                </a:cubicBezTo>
                <a:cubicBezTo>
                  <a:pt x="286904" y="207121"/>
                  <a:pt x="283181" y="210843"/>
                  <a:pt x="278590" y="210843"/>
                </a:cubicBezTo>
                <a:cubicBezTo>
                  <a:pt x="273998" y="210843"/>
                  <a:pt x="270276" y="207121"/>
                  <a:pt x="270276" y="202530"/>
                </a:cubicBezTo>
                <a:cubicBezTo>
                  <a:pt x="270276" y="197938"/>
                  <a:pt x="273998" y="194216"/>
                  <a:pt x="278590" y="194216"/>
                </a:cubicBezTo>
                <a:close/>
                <a:moveTo>
                  <a:pt x="250345" y="194216"/>
                </a:moveTo>
                <a:cubicBezTo>
                  <a:pt x="254937" y="194216"/>
                  <a:pt x="258659" y="197938"/>
                  <a:pt x="258659" y="202530"/>
                </a:cubicBezTo>
                <a:cubicBezTo>
                  <a:pt x="258659" y="207121"/>
                  <a:pt x="254937" y="210843"/>
                  <a:pt x="250345" y="210843"/>
                </a:cubicBezTo>
                <a:cubicBezTo>
                  <a:pt x="245754" y="210843"/>
                  <a:pt x="242032" y="207121"/>
                  <a:pt x="242032" y="202530"/>
                </a:cubicBezTo>
                <a:cubicBezTo>
                  <a:pt x="242032" y="197938"/>
                  <a:pt x="245754" y="194216"/>
                  <a:pt x="250345" y="194216"/>
                </a:cubicBezTo>
                <a:close/>
                <a:moveTo>
                  <a:pt x="222099" y="194216"/>
                </a:moveTo>
                <a:cubicBezTo>
                  <a:pt x="226690" y="194216"/>
                  <a:pt x="230412" y="197938"/>
                  <a:pt x="230412" y="202530"/>
                </a:cubicBezTo>
                <a:cubicBezTo>
                  <a:pt x="230412" y="207121"/>
                  <a:pt x="226690" y="210843"/>
                  <a:pt x="222099" y="210843"/>
                </a:cubicBezTo>
                <a:cubicBezTo>
                  <a:pt x="217507" y="210843"/>
                  <a:pt x="213785" y="207121"/>
                  <a:pt x="213785" y="202530"/>
                </a:cubicBezTo>
                <a:cubicBezTo>
                  <a:pt x="213785" y="197938"/>
                  <a:pt x="217507" y="194216"/>
                  <a:pt x="222099" y="194216"/>
                </a:cubicBezTo>
                <a:close/>
                <a:moveTo>
                  <a:pt x="193854" y="194216"/>
                </a:moveTo>
                <a:cubicBezTo>
                  <a:pt x="198446" y="194216"/>
                  <a:pt x="202168" y="197938"/>
                  <a:pt x="202168" y="202530"/>
                </a:cubicBezTo>
                <a:cubicBezTo>
                  <a:pt x="202168" y="207121"/>
                  <a:pt x="198446" y="210843"/>
                  <a:pt x="193854" y="210843"/>
                </a:cubicBezTo>
                <a:cubicBezTo>
                  <a:pt x="189263" y="210843"/>
                  <a:pt x="185541" y="207121"/>
                  <a:pt x="185541" y="202530"/>
                </a:cubicBezTo>
                <a:cubicBezTo>
                  <a:pt x="185541" y="197938"/>
                  <a:pt x="189263" y="194216"/>
                  <a:pt x="193854" y="194216"/>
                </a:cubicBezTo>
                <a:close/>
                <a:moveTo>
                  <a:pt x="165608" y="194216"/>
                </a:moveTo>
                <a:cubicBezTo>
                  <a:pt x="170199" y="194216"/>
                  <a:pt x="173921" y="197938"/>
                  <a:pt x="173921" y="202530"/>
                </a:cubicBezTo>
                <a:cubicBezTo>
                  <a:pt x="173921" y="207121"/>
                  <a:pt x="170199" y="210843"/>
                  <a:pt x="165608" y="210843"/>
                </a:cubicBezTo>
                <a:cubicBezTo>
                  <a:pt x="161016" y="210843"/>
                  <a:pt x="157294" y="207121"/>
                  <a:pt x="157294" y="202530"/>
                </a:cubicBezTo>
                <a:cubicBezTo>
                  <a:pt x="157294" y="197938"/>
                  <a:pt x="161016" y="194216"/>
                  <a:pt x="165608" y="194216"/>
                </a:cubicBezTo>
                <a:close/>
                <a:moveTo>
                  <a:pt x="137363" y="194216"/>
                </a:moveTo>
                <a:cubicBezTo>
                  <a:pt x="141955" y="194216"/>
                  <a:pt x="145677" y="197938"/>
                  <a:pt x="145677" y="202530"/>
                </a:cubicBezTo>
                <a:cubicBezTo>
                  <a:pt x="145677" y="207121"/>
                  <a:pt x="141955" y="210843"/>
                  <a:pt x="137363" y="210843"/>
                </a:cubicBezTo>
                <a:cubicBezTo>
                  <a:pt x="132772" y="210843"/>
                  <a:pt x="129050" y="207121"/>
                  <a:pt x="129050" y="202530"/>
                </a:cubicBezTo>
                <a:cubicBezTo>
                  <a:pt x="129050" y="197938"/>
                  <a:pt x="132772" y="194216"/>
                  <a:pt x="137363" y="194216"/>
                </a:cubicBezTo>
                <a:close/>
                <a:moveTo>
                  <a:pt x="109117" y="194216"/>
                </a:moveTo>
                <a:cubicBezTo>
                  <a:pt x="113708" y="194216"/>
                  <a:pt x="117430" y="197938"/>
                  <a:pt x="117430" y="202530"/>
                </a:cubicBezTo>
                <a:cubicBezTo>
                  <a:pt x="117430" y="207121"/>
                  <a:pt x="113708" y="210843"/>
                  <a:pt x="109117" y="210843"/>
                </a:cubicBezTo>
                <a:cubicBezTo>
                  <a:pt x="104525" y="210843"/>
                  <a:pt x="100803" y="207121"/>
                  <a:pt x="100803" y="202530"/>
                </a:cubicBezTo>
                <a:cubicBezTo>
                  <a:pt x="100803" y="197938"/>
                  <a:pt x="104525" y="194216"/>
                  <a:pt x="109117" y="194216"/>
                </a:cubicBezTo>
                <a:close/>
                <a:moveTo>
                  <a:pt x="80872" y="194216"/>
                </a:moveTo>
                <a:cubicBezTo>
                  <a:pt x="85463" y="194216"/>
                  <a:pt x="89185" y="197938"/>
                  <a:pt x="89185" y="202530"/>
                </a:cubicBezTo>
                <a:cubicBezTo>
                  <a:pt x="89185" y="207121"/>
                  <a:pt x="85463" y="210843"/>
                  <a:pt x="80872" y="210843"/>
                </a:cubicBezTo>
                <a:cubicBezTo>
                  <a:pt x="76280" y="210843"/>
                  <a:pt x="72558" y="207121"/>
                  <a:pt x="72558" y="202530"/>
                </a:cubicBezTo>
                <a:cubicBezTo>
                  <a:pt x="72558" y="197938"/>
                  <a:pt x="76280" y="194216"/>
                  <a:pt x="80872" y="194216"/>
                </a:cubicBezTo>
                <a:close/>
                <a:moveTo>
                  <a:pt x="52627" y="194216"/>
                </a:moveTo>
                <a:cubicBezTo>
                  <a:pt x="57218" y="194216"/>
                  <a:pt x="60940" y="197938"/>
                  <a:pt x="60940" y="202530"/>
                </a:cubicBezTo>
                <a:cubicBezTo>
                  <a:pt x="60940" y="207121"/>
                  <a:pt x="57218" y="210843"/>
                  <a:pt x="52627" y="210843"/>
                </a:cubicBezTo>
                <a:cubicBezTo>
                  <a:pt x="48035" y="210843"/>
                  <a:pt x="44313" y="207121"/>
                  <a:pt x="44313" y="202530"/>
                </a:cubicBezTo>
                <a:cubicBezTo>
                  <a:pt x="44313" y="197938"/>
                  <a:pt x="48035" y="194216"/>
                  <a:pt x="52627" y="194216"/>
                </a:cubicBezTo>
                <a:close/>
                <a:moveTo>
                  <a:pt x="24381" y="194216"/>
                </a:moveTo>
                <a:cubicBezTo>
                  <a:pt x="28972" y="194216"/>
                  <a:pt x="32695" y="197938"/>
                  <a:pt x="32695" y="202530"/>
                </a:cubicBezTo>
                <a:cubicBezTo>
                  <a:pt x="32695" y="207121"/>
                  <a:pt x="28972" y="210843"/>
                  <a:pt x="24381" y="210843"/>
                </a:cubicBezTo>
                <a:cubicBezTo>
                  <a:pt x="19790" y="210843"/>
                  <a:pt x="16067" y="207121"/>
                  <a:pt x="16067" y="202530"/>
                </a:cubicBezTo>
                <a:cubicBezTo>
                  <a:pt x="16067" y="197938"/>
                  <a:pt x="19790" y="194216"/>
                  <a:pt x="24381" y="194216"/>
                </a:cubicBezTo>
                <a:close/>
                <a:moveTo>
                  <a:pt x="4953148" y="169958"/>
                </a:moveTo>
                <a:cubicBezTo>
                  <a:pt x="4957627" y="169958"/>
                  <a:pt x="4961259" y="173589"/>
                  <a:pt x="4961259" y="178068"/>
                </a:cubicBezTo>
                <a:cubicBezTo>
                  <a:pt x="4961259" y="182548"/>
                  <a:pt x="4957627" y="186179"/>
                  <a:pt x="4953148" y="186179"/>
                </a:cubicBezTo>
                <a:cubicBezTo>
                  <a:pt x="4948668" y="186179"/>
                  <a:pt x="4945037" y="182548"/>
                  <a:pt x="4945037" y="178068"/>
                </a:cubicBezTo>
                <a:cubicBezTo>
                  <a:pt x="4945037" y="173589"/>
                  <a:pt x="4948668" y="169958"/>
                  <a:pt x="4953148" y="169958"/>
                </a:cubicBezTo>
                <a:close/>
                <a:moveTo>
                  <a:pt x="4924903" y="169958"/>
                </a:moveTo>
                <a:cubicBezTo>
                  <a:pt x="4929383" y="169958"/>
                  <a:pt x="4933014" y="173589"/>
                  <a:pt x="4933014" y="178068"/>
                </a:cubicBezTo>
                <a:cubicBezTo>
                  <a:pt x="4933014" y="182548"/>
                  <a:pt x="4929383" y="186179"/>
                  <a:pt x="4924903" y="186179"/>
                </a:cubicBezTo>
                <a:cubicBezTo>
                  <a:pt x="4920424" y="186179"/>
                  <a:pt x="4916792" y="182548"/>
                  <a:pt x="4916792" y="178068"/>
                </a:cubicBezTo>
                <a:cubicBezTo>
                  <a:pt x="4916792" y="173589"/>
                  <a:pt x="4920424" y="169958"/>
                  <a:pt x="4924903" y="169958"/>
                </a:cubicBezTo>
                <a:close/>
                <a:moveTo>
                  <a:pt x="4896657" y="169958"/>
                </a:moveTo>
                <a:cubicBezTo>
                  <a:pt x="4901136" y="169958"/>
                  <a:pt x="4904767" y="173589"/>
                  <a:pt x="4904767" y="178068"/>
                </a:cubicBezTo>
                <a:cubicBezTo>
                  <a:pt x="4904767" y="182548"/>
                  <a:pt x="4901136" y="186179"/>
                  <a:pt x="4896657" y="186179"/>
                </a:cubicBezTo>
                <a:cubicBezTo>
                  <a:pt x="4892177" y="186179"/>
                  <a:pt x="4888546" y="182548"/>
                  <a:pt x="4888546" y="178068"/>
                </a:cubicBezTo>
                <a:cubicBezTo>
                  <a:pt x="4888546" y="173589"/>
                  <a:pt x="4892177" y="169958"/>
                  <a:pt x="4896657" y="169958"/>
                </a:cubicBezTo>
                <a:close/>
                <a:moveTo>
                  <a:pt x="4868412" y="169958"/>
                </a:moveTo>
                <a:cubicBezTo>
                  <a:pt x="4872891" y="169958"/>
                  <a:pt x="4876523" y="173589"/>
                  <a:pt x="4876523" y="178068"/>
                </a:cubicBezTo>
                <a:cubicBezTo>
                  <a:pt x="4876523" y="182548"/>
                  <a:pt x="4872891" y="186179"/>
                  <a:pt x="4868412" y="186179"/>
                </a:cubicBezTo>
                <a:cubicBezTo>
                  <a:pt x="4863932" y="186179"/>
                  <a:pt x="4860301" y="182548"/>
                  <a:pt x="4860301" y="178068"/>
                </a:cubicBezTo>
                <a:cubicBezTo>
                  <a:pt x="4860301" y="173589"/>
                  <a:pt x="4863932" y="169958"/>
                  <a:pt x="4868412" y="169958"/>
                </a:cubicBezTo>
                <a:close/>
                <a:moveTo>
                  <a:pt x="4840166" y="169958"/>
                </a:moveTo>
                <a:cubicBezTo>
                  <a:pt x="4844645" y="169958"/>
                  <a:pt x="4848276" y="173589"/>
                  <a:pt x="4848276" y="178068"/>
                </a:cubicBezTo>
                <a:cubicBezTo>
                  <a:pt x="4848276" y="182548"/>
                  <a:pt x="4844645" y="186179"/>
                  <a:pt x="4840166" y="186179"/>
                </a:cubicBezTo>
                <a:cubicBezTo>
                  <a:pt x="4835687" y="186179"/>
                  <a:pt x="4832055" y="182548"/>
                  <a:pt x="4832055" y="178068"/>
                </a:cubicBezTo>
                <a:cubicBezTo>
                  <a:pt x="4832055" y="173589"/>
                  <a:pt x="4835687" y="169958"/>
                  <a:pt x="4840166" y="169958"/>
                </a:cubicBezTo>
                <a:close/>
                <a:moveTo>
                  <a:pt x="4811921" y="169958"/>
                </a:moveTo>
                <a:cubicBezTo>
                  <a:pt x="4816401" y="169958"/>
                  <a:pt x="4820032" y="173589"/>
                  <a:pt x="4820032" y="178068"/>
                </a:cubicBezTo>
                <a:cubicBezTo>
                  <a:pt x="4820032" y="182548"/>
                  <a:pt x="4816401" y="186179"/>
                  <a:pt x="4811921" y="186179"/>
                </a:cubicBezTo>
                <a:cubicBezTo>
                  <a:pt x="4807442" y="186179"/>
                  <a:pt x="4803811" y="182548"/>
                  <a:pt x="4803811" y="178068"/>
                </a:cubicBezTo>
                <a:cubicBezTo>
                  <a:pt x="4803811" y="173589"/>
                  <a:pt x="4807442" y="169958"/>
                  <a:pt x="4811921" y="169958"/>
                </a:cubicBezTo>
                <a:close/>
                <a:moveTo>
                  <a:pt x="4783675" y="169958"/>
                </a:moveTo>
                <a:cubicBezTo>
                  <a:pt x="4788154" y="169958"/>
                  <a:pt x="4791785" y="173589"/>
                  <a:pt x="4791785" y="178068"/>
                </a:cubicBezTo>
                <a:cubicBezTo>
                  <a:pt x="4791785" y="182548"/>
                  <a:pt x="4788154" y="186179"/>
                  <a:pt x="4783675" y="186179"/>
                </a:cubicBezTo>
                <a:cubicBezTo>
                  <a:pt x="4779195" y="186179"/>
                  <a:pt x="4775564" y="182548"/>
                  <a:pt x="4775564" y="178068"/>
                </a:cubicBezTo>
                <a:cubicBezTo>
                  <a:pt x="4775564" y="173589"/>
                  <a:pt x="4779195" y="169958"/>
                  <a:pt x="4783675" y="169958"/>
                </a:cubicBezTo>
                <a:close/>
                <a:moveTo>
                  <a:pt x="4755430" y="169958"/>
                </a:moveTo>
                <a:cubicBezTo>
                  <a:pt x="4759910" y="169958"/>
                  <a:pt x="4763541" y="173589"/>
                  <a:pt x="4763541" y="178068"/>
                </a:cubicBezTo>
                <a:cubicBezTo>
                  <a:pt x="4763541" y="182548"/>
                  <a:pt x="4759910" y="186179"/>
                  <a:pt x="4755430" y="186179"/>
                </a:cubicBezTo>
                <a:cubicBezTo>
                  <a:pt x="4750951" y="186179"/>
                  <a:pt x="4747319" y="182548"/>
                  <a:pt x="4747319" y="178068"/>
                </a:cubicBezTo>
                <a:cubicBezTo>
                  <a:pt x="4747319" y="173589"/>
                  <a:pt x="4750951" y="169958"/>
                  <a:pt x="4755430" y="169958"/>
                </a:cubicBezTo>
                <a:close/>
                <a:moveTo>
                  <a:pt x="4727184" y="169958"/>
                </a:moveTo>
                <a:cubicBezTo>
                  <a:pt x="4731663" y="169958"/>
                  <a:pt x="4735294" y="173589"/>
                  <a:pt x="4735294" y="178068"/>
                </a:cubicBezTo>
                <a:cubicBezTo>
                  <a:pt x="4735294" y="182548"/>
                  <a:pt x="4731663" y="186179"/>
                  <a:pt x="4727184" y="186179"/>
                </a:cubicBezTo>
                <a:cubicBezTo>
                  <a:pt x="4722705" y="186179"/>
                  <a:pt x="4719073" y="182548"/>
                  <a:pt x="4719073" y="178068"/>
                </a:cubicBezTo>
                <a:cubicBezTo>
                  <a:pt x="4719073" y="173589"/>
                  <a:pt x="4722705" y="169958"/>
                  <a:pt x="4727184" y="169958"/>
                </a:cubicBezTo>
                <a:close/>
                <a:moveTo>
                  <a:pt x="4698939" y="169958"/>
                </a:moveTo>
                <a:cubicBezTo>
                  <a:pt x="4703419" y="169958"/>
                  <a:pt x="4707050" y="173589"/>
                  <a:pt x="4707050" y="178068"/>
                </a:cubicBezTo>
                <a:cubicBezTo>
                  <a:pt x="4707050" y="182548"/>
                  <a:pt x="4703419" y="186179"/>
                  <a:pt x="4698939" y="186179"/>
                </a:cubicBezTo>
                <a:cubicBezTo>
                  <a:pt x="4694460" y="186179"/>
                  <a:pt x="4690829" y="182548"/>
                  <a:pt x="4690829" y="178068"/>
                </a:cubicBezTo>
                <a:cubicBezTo>
                  <a:pt x="4690829" y="173589"/>
                  <a:pt x="4694460" y="169958"/>
                  <a:pt x="4698939" y="169958"/>
                </a:cubicBezTo>
                <a:close/>
                <a:moveTo>
                  <a:pt x="4670693" y="169958"/>
                </a:moveTo>
                <a:cubicBezTo>
                  <a:pt x="4675172" y="169958"/>
                  <a:pt x="4678804" y="173589"/>
                  <a:pt x="4678804" y="178068"/>
                </a:cubicBezTo>
                <a:cubicBezTo>
                  <a:pt x="4678804" y="182548"/>
                  <a:pt x="4675172" y="186179"/>
                  <a:pt x="4670693" y="186179"/>
                </a:cubicBezTo>
                <a:cubicBezTo>
                  <a:pt x="4666213" y="186179"/>
                  <a:pt x="4662582" y="182548"/>
                  <a:pt x="4662582" y="178068"/>
                </a:cubicBezTo>
                <a:cubicBezTo>
                  <a:pt x="4662582" y="173589"/>
                  <a:pt x="4666213" y="169958"/>
                  <a:pt x="4670693" y="169958"/>
                </a:cubicBezTo>
                <a:close/>
                <a:moveTo>
                  <a:pt x="4642448" y="169958"/>
                </a:moveTo>
                <a:cubicBezTo>
                  <a:pt x="4646928" y="169958"/>
                  <a:pt x="4650559" y="173589"/>
                  <a:pt x="4650559" y="178068"/>
                </a:cubicBezTo>
                <a:cubicBezTo>
                  <a:pt x="4650559" y="182548"/>
                  <a:pt x="4646928" y="186179"/>
                  <a:pt x="4642448" y="186179"/>
                </a:cubicBezTo>
                <a:cubicBezTo>
                  <a:pt x="4637969" y="186179"/>
                  <a:pt x="4634337" y="182548"/>
                  <a:pt x="4634337" y="178068"/>
                </a:cubicBezTo>
                <a:cubicBezTo>
                  <a:pt x="4634337" y="173589"/>
                  <a:pt x="4637969" y="169958"/>
                  <a:pt x="4642448" y="169958"/>
                </a:cubicBezTo>
                <a:close/>
                <a:moveTo>
                  <a:pt x="4614202" y="169958"/>
                </a:moveTo>
                <a:cubicBezTo>
                  <a:pt x="4618681" y="169958"/>
                  <a:pt x="4622313" y="173589"/>
                  <a:pt x="4622313" y="178068"/>
                </a:cubicBezTo>
                <a:cubicBezTo>
                  <a:pt x="4622313" y="182548"/>
                  <a:pt x="4618681" y="186179"/>
                  <a:pt x="4614202" y="186179"/>
                </a:cubicBezTo>
                <a:cubicBezTo>
                  <a:pt x="4609723" y="186179"/>
                  <a:pt x="4606091" y="182548"/>
                  <a:pt x="4606091" y="178068"/>
                </a:cubicBezTo>
                <a:cubicBezTo>
                  <a:pt x="4606091" y="173589"/>
                  <a:pt x="4609723" y="169958"/>
                  <a:pt x="4614202" y="169958"/>
                </a:cubicBezTo>
                <a:close/>
                <a:moveTo>
                  <a:pt x="4585957" y="169958"/>
                </a:moveTo>
                <a:cubicBezTo>
                  <a:pt x="4590437" y="169958"/>
                  <a:pt x="4594068" y="173589"/>
                  <a:pt x="4594068" y="178068"/>
                </a:cubicBezTo>
                <a:cubicBezTo>
                  <a:pt x="4594068" y="182548"/>
                  <a:pt x="4590437" y="186179"/>
                  <a:pt x="4585957" y="186179"/>
                </a:cubicBezTo>
                <a:cubicBezTo>
                  <a:pt x="4581478" y="186179"/>
                  <a:pt x="4577847" y="182548"/>
                  <a:pt x="4577847" y="178068"/>
                </a:cubicBezTo>
                <a:cubicBezTo>
                  <a:pt x="4577847" y="173589"/>
                  <a:pt x="4581478" y="169958"/>
                  <a:pt x="4585957" y="169958"/>
                </a:cubicBezTo>
                <a:close/>
                <a:moveTo>
                  <a:pt x="4557711" y="169958"/>
                </a:moveTo>
                <a:cubicBezTo>
                  <a:pt x="4562190" y="169958"/>
                  <a:pt x="4565822" y="173589"/>
                  <a:pt x="4565822" y="178068"/>
                </a:cubicBezTo>
                <a:cubicBezTo>
                  <a:pt x="4565822" y="182548"/>
                  <a:pt x="4562190" y="186179"/>
                  <a:pt x="4557711" y="186179"/>
                </a:cubicBezTo>
                <a:cubicBezTo>
                  <a:pt x="4553232" y="186179"/>
                  <a:pt x="4549600" y="182548"/>
                  <a:pt x="4549600" y="178068"/>
                </a:cubicBezTo>
                <a:cubicBezTo>
                  <a:pt x="4549600" y="173589"/>
                  <a:pt x="4553232" y="169958"/>
                  <a:pt x="4557711" y="169958"/>
                </a:cubicBezTo>
                <a:close/>
                <a:moveTo>
                  <a:pt x="4529466" y="169958"/>
                </a:moveTo>
                <a:cubicBezTo>
                  <a:pt x="4533946" y="169958"/>
                  <a:pt x="4537577" y="173589"/>
                  <a:pt x="4537577" y="178068"/>
                </a:cubicBezTo>
                <a:cubicBezTo>
                  <a:pt x="4537577" y="182548"/>
                  <a:pt x="4533946" y="186179"/>
                  <a:pt x="4529466" y="186179"/>
                </a:cubicBezTo>
                <a:cubicBezTo>
                  <a:pt x="4524987" y="186179"/>
                  <a:pt x="4521355" y="182548"/>
                  <a:pt x="4521355" y="178068"/>
                </a:cubicBezTo>
                <a:cubicBezTo>
                  <a:pt x="4521355" y="173589"/>
                  <a:pt x="4524987" y="169958"/>
                  <a:pt x="4529466" y="169958"/>
                </a:cubicBezTo>
                <a:close/>
                <a:moveTo>
                  <a:pt x="4501220" y="169958"/>
                </a:moveTo>
                <a:cubicBezTo>
                  <a:pt x="4505699" y="169958"/>
                  <a:pt x="4509331" y="173589"/>
                  <a:pt x="4509331" y="178068"/>
                </a:cubicBezTo>
                <a:cubicBezTo>
                  <a:pt x="4509331" y="182548"/>
                  <a:pt x="4505699" y="186179"/>
                  <a:pt x="4501220" y="186179"/>
                </a:cubicBezTo>
                <a:cubicBezTo>
                  <a:pt x="4496741" y="186179"/>
                  <a:pt x="4493109" y="182548"/>
                  <a:pt x="4493109" y="178068"/>
                </a:cubicBezTo>
                <a:cubicBezTo>
                  <a:pt x="4493109" y="173589"/>
                  <a:pt x="4496741" y="169958"/>
                  <a:pt x="4501220" y="169958"/>
                </a:cubicBezTo>
                <a:close/>
                <a:moveTo>
                  <a:pt x="4472975" y="169958"/>
                </a:moveTo>
                <a:cubicBezTo>
                  <a:pt x="4477455" y="169958"/>
                  <a:pt x="4481086" y="173589"/>
                  <a:pt x="4481086" y="178068"/>
                </a:cubicBezTo>
                <a:cubicBezTo>
                  <a:pt x="4481086" y="182548"/>
                  <a:pt x="4477455" y="186179"/>
                  <a:pt x="4472975" y="186179"/>
                </a:cubicBezTo>
                <a:cubicBezTo>
                  <a:pt x="4468496" y="186179"/>
                  <a:pt x="4464865" y="182548"/>
                  <a:pt x="4464865" y="178068"/>
                </a:cubicBezTo>
                <a:cubicBezTo>
                  <a:pt x="4464865" y="173589"/>
                  <a:pt x="4468496" y="169958"/>
                  <a:pt x="4472975" y="169958"/>
                </a:cubicBezTo>
                <a:close/>
                <a:moveTo>
                  <a:pt x="4444729" y="169958"/>
                </a:moveTo>
                <a:cubicBezTo>
                  <a:pt x="4449208" y="169958"/>
                  <a:pt x="4452840" y="173589"/>
                  <a:pt x="4452840" y="178068"/>
                </a:cubicBezTo>
                <a:cubicBezTo>
                  <a:pt x="4452840" y="182548"/>
                  <a:pt x="4449208" y="186179"/>
                  <a:pt x="4444729" y="186179"/>
                </a:cubicBezTo>
                <a:cubicBezTo>
                  <a:pt x="4440250" y="186179"/>
                  <a:pt x="4436618" y="182548"/>
                  <a:pt x="4436618" y="178068"/>
                </a:cubicBezTo>
                <a:cubicBezTo>
                  <a:pt x="4436618" y="173589"/>
                  <a:pt x="4440250" y="169958"/>
                  <a:pt x="4444729" y="169958"/>
                </a:cubicBezTo>
                <a:close/>
                <a:moveTo>
                  <a:pt x="4416484" y="169958"/>
                </a:moveTo>
                <a:cubicBezTo>
                  <a:pt x="4420964" y="169958"/>
                  <a:pt x="4424595" y="173589"/>
                  <a:pt x="4424595" y="178068"/>
                </a:cubicBezTo>
                <a:cubicBezTo>
                  <a:pt x="4424595" y="182548"/>
                  <a:pt x="4420964" y="186179"/>
                  <a:pt x="4416484" y="186179"/>
                </a:cubicBezTo>
                <a:cubicBezTo>
                  <a:pt x="4412005" y="186179"/>
                  <a:pt x="4408374" y="182548"/>
                  <a:pt x="4408374" y="178068"/>
                </a:cubicBezTo>
                <a:cubicBezTo>
                  <a:pt x="4408374" y="173589"/>
                  <a:pt x="4412005" y="169958"/>
                  <a:pt x="4416484" y="169958"/>
                </a:cubicBezTo>
                <a:close/>
                <a:moveTo>
                  <a:pt x="4388238" y="169958"/>
                </a:moveTo>
                <a:cubicBezTo>
                  <a:pt x="4392718" y="169958"/>
                  <a:pt x="4396349" y="173589"/>
                  <a:pt x="4396349" y="178068"/>
                </a:cubicBezTo>
                <a:cubicBezTo>
                  <a:pt x="4396349" y="182548"/>
                  <a:pt x="4392718" y="186179"/>
                  <a:pt x="4388238" y="186179"/>
                </a:cubicBezTo>
                <a:cubicBezTo>
                  <a:pt x="4383759" y="186179"/>
                  <a:pt x="4380127" y="182548"/>
                  <a:pt x="4380127" y="178068"/>
                </a:cubicBezTo>
                <a:cubicBezTo>
                  <a:pt x="4380127" y="173589"/>
                  <a:pt x="4383759" y="169958"/>
                  <a:pt x="4388238" y="169958"/>
                </a:cubicBezTo>
                <a:close/>
                <a:moveTo>
                  <a:pt x="4359993" y="169958"/>
                </a:moveTo>
                <a:cubicBezTo>
                  <a:pt x="4364473" y="169958"/>
                  <a:pt x="4368104" y="173589"/>
                  <a:pt x="4368104" y="178068"/>
                </a:cubicBezTo>
                <a:cubicBezTo>
                  <a:pt x="4368104" y="182548"/>
                  <a:pt x="4364473" y="186179"/>
                  <a:pt x="4359993" y="186179"/>
                </a:cubicBezTo>
                <a:cubicBezTo>
                  <a:pt x="4355514" y="186179"/>
                  <a:pt x="4351883" y="182548"/>
                  <a:pt x="4351883" y="178068"/>
                </a:cubicBezTo>
                <a:cubicBezTo>
                  <a:pt x="4351883" y="173589"/>
                  <a:pt x="4355514" y="169958"/>
                  <a:pt x="4359993" y="169958"/>
                </a:cubicBezTo>
                <a:close/>
                <a:moveTo>
                  <a:pt x="4331747" y="169958"/>
                </a:moveTo>
                <a:cubicBezTo>
                  <a:pt x="4336227" y="169958"/>
                  <a:pt x="4339858" y="173589"/>
                  <a:pt x="4339858" y="178068"/>
                </a:cubicBezTo>
                <a:cubicBezTo>
                  <a:pt x="4339858" y="182548"/>
                  <a:pt x="4336227" y="186179"/>
                  <a:pt x="4331747" y="186179"/>
                </a:cubicBezTo>
                <a:cubicBezTo>
                  <a:pt x="4327268" y="186179"/>
                  <a:pt x="4323636" y="182548"/>
                  <a:pt x="4323636" y="178068"/>
                </a:cubicBezTo>
                <a:cubicBezTo>
                  <a:pt x="4323636" y="173589"/>
                  <a:pt x="4327268" y="169958"/>
                  <a:pt x="4331747" y="169958"/>
                </a:cubicBezTo>
                <a:close/>
                <a:moveTo>
                  <a:pt x="4303502" y="169958"/>
                </a:moveTo>
                <a:cubicBezTo>
                  <a:pt x="4307982" y="169958"/>
                  <a:pt x="4311613" y="173589"/>
                  <a:pt x="4311613" y="178068"/>
                </a:cubicBezTo>
                <a:cubicBezTo>
                  <a:pt x="4311613" y="182548"/>
                  <a:pt x="4307982" y="186179"/>
                  <a:pt x="4303502" y="186179"/>
                </a:cubicBezTo>
                <a:cubicBezTo>
                  <a:pt x="4299023" y="186179"/>
                  <a:pt x="4295392" y="182548"/>
                  <a:pt x="4295392" y="178068"/>
                </a:cubicBezTo>
                <a:cubicBezTo>
                  <a:pt x="4295392" y="173589"/>
                  <a:pt x="4299023" y="169958"/>
                  <a:pt x="4303502" y="169958"/>
                </a:cubicBezTo>
                <a:close/>
                <a:moveTo>
                  <a:pt x="4275256" y="169958"/>
                </a:moveTo>
                <a:cubicBezTo>
                  <a:pt x="4279736" y="169958"/>
                  <a:pt x="4283367" y="173589"/>
                  <a:pt x="4283367" y="178068"/>
                </a:cubicBezTo>
                <a:cubicBezTo>
                  <a:pt x="4283367" y="182548"/>
                  <a:pt x="4279736" y="186179"/>
                  <a:pt x="4275256" y="186179"/>
                </a:cubicBezTo>
                <a:cubicBezTo>
                  <a:pt x="4270777" y="186179"/>
                  <a:pt x="4267145" y="182548"/>
                  <a:pt x="4267145" y="178068"/>
                </a:cubicBezTo>
                <a:cubicBezTo>
                  <a:pt x="4267145" y="173589"/>
                  <a:pt x="4270777" y="169958"/>
                  <a:pt x="4275256" y="169958"/>
                </a:cubicBezTo>
                <a:close/>
                <a:moveTo>
                  <a:pt x="4247012" y="169958"/>
                </a:moveTo>
                <a:cubicBezTo>
                  <a:pt x="4251491" y="169958"/>
                  <a:pt x="4255122" y="173589"/>
                  <a:pt x="4255122" y="178068"/>
                </a:cubicBezTo>
                <a:cubicBezTo>
                  <a:pt x="4255122" y="182548"/>
                  <a:pt x="4251491" y="186179"/>
                  <a:pt x="4247012" y="186179"/>
                </a:cubicBezTo>
                <a:cubicBezTo>
                  <a:pt x="4242532" y="186179"/>
                  <a:pt x="4238901" y="182548"/>
                  <a:pt x="4238901" y="178068"/>
                </a:cubicBezTo>
                <a:cubicBezTo>
                  <a:pt x="4238901" y="173589"/>
                  <a:pt x="4242532" y="169958"/>
                  <a:pt x="4247012" y="169958"/>
                </a:cubicBezTo>
                <a:close/>
                <a:moveTo>
                  <a:pt x="4218765" y="169958"/>
                </a:moveTo>
                <a:cubicBezTo>
                  <a:pt x="4223245" y="169958"/>
                  <a:pt x="4226876" y="173589"/>
                  <a:pt x="4226876" y="178068"/>
                </a:cubicBezTo>
                <a:cubicBezTo>
                  <a:pt x="4226876" y="182548"/>
                  <a:pt x="4223245" y="186179"/>
                  <a:pt x="4218765" y="186179"/>
                </a:cubicBezTo>
                <a:cubicBezTo>
                  <a:pt x="4214286" y="186179"/>
                  <a:pt x="4210654" y="182548"/>
                  <a:pt x="4210654" y="178068"/>
                </a:cubicBezTo>
                <a:cubicBezTo>
                  <a:pt x="4210654" y="173589"/>
                  <a:pt x="4214286" y="169958"/>
                  <a:pt x="4218765" y="169958"/>
                </a:cubicBezTo>
                <a:close/>
                <a:moveTo>
                  <a:pt x="4190521" y="169958"/>
                </a:moveTo>
                <a:cubicBezTo>
                  <a:pt x="4195000" y="169958"/>
                  <a:pt x="4198631" y="173589"/>
                  <a:pt x="4198631" y="178068"/>
                </a:cubicBezTo>
                <a:cubicBezTo>
                  <a:pt x="4198631" y="182548"/>
                  <a:pt x="4195000" y="186179"/>
                  <a:pt x="4190521" y="186179"/>
                </a:cubicBezTo>
                <a:cubicBezTo>
                  <a:pt x="4186041" y="186179"/>
                  <a:pt x="4182410" y="182548"/>
                  <a:pt x="4182410" y="178068"/>
                </a:cubicBezTo>
                <a:cubicBezTo>
                  <a:pt x="4182410" y="173589"/>
                  <a:pt x="4186041" y="169958"/>
                  <a:pt x="4190521" y="169958"/>
                </a:cubicBezTo>
                <a:close/>
                <a:moveTo>
                  <a:pt x="4162274" y="169958"/>
                </a:moveTo>
                <a:cubicBezTo>
                  <a:pt x="4166754" y="169958"/>
                  <a:pt x="4170385" y="173589"/>
                  <a:pt x="4170385" y="178068"/>
                </a:cubicBezTo>
                <a:cubicBezTo>
                  <a:pt x="4170385" y="182548"/>
                  <a:pt x="4166754" y="186179"/>
                  <a:pt x="4162274" y="186179"/>
                </a:cubicBezTo>
                <a:cubicBezTo>
                  <a:pt x="4157795" y="186179"/>
                  <a:pt x="4154163" y="182548"/>
                  <a:pt x="4154163" y="178068"/>
                </a:cubicBezTo>
                <a:cubicBezTo>
                  <a:pt x="4154163" y="173589"/>
                  <a:pt x="4157795" y="169958"/>
                  <a:pt x="4162274" y="169958"/>
                </a:cubicBezTo>
                <a:close/>
                <a:moveTo>
                  <a:pt x="4134030" y="169958"/>
                </a:moveTo>
                <a:cubicBezTo>
                  <a:pt x="4138509" y="169958"/>
                  <a:pt x="4142140" y="173589"/>
                  <a:pt x="4142140" y="178068"/>
                </a:cubicBezTo>
                <a:cubicBezTo>
                  <a:pt x="4142140" y="182548"/>
                  <a:pt x="4138509" y="186179"/>
                  <a:pt x="4134030" y="186179"/>
                </a:cubicBezTo>
                <a:cubicBezTo>
                  <a:pt x="4129550" y="186179"/>
                  <a:pt x="4125919" y="182548"/>
                  <a:pt x="4125919" y="178068"/>
                </a:cubicBezTo>
                <a:cubicBezTo>
                  <a:pt x="4125919" y="173589"/>
                  <a:pt x="4129550" y="169958"/>
                  <a:pt x="4134030" y="169958"/>
                </a:cubicBezTo>
                <a:close/>
                <a:moveTo>
                  <a:pt x="4105783" y="169958"/>
                </a:moveTo>
                <a:cubicBezTo>
                  <a:pt x="4110263" y="169958"/>
                  <a:pt x="4113894" y="173589"/>
                  <a:pt x="4113894" y="178068"/>
                </a:cubicBezTo>
                <a:cubicBezTo>
                  <a:pt x="4113894" y="182548"/>
                  <a:pt x="4110263" y="186179"/>
                  <a:pt x="4105783" y="186179"/>
                </a:cubicBezTo>
                <a:cubicBezTo>
                  <a:pt x="4101304" y="186179"/>
                  <a:pt x="4097673" y="182548"/>
                  <a:pt x="4097673" y="178068"/>
                </a:cubicBezTo>
                <a:cubicBezTo>
                  <a:pt x="4097673" y="173589"/>
                  <a:pt x="4101304" y="169958"/>
                  <a:pt x="4105783" y="169958"/>
                </a:cubicBezTo>
                <a:close/>
                <a:moveTo>
                  <a:pt x="4077539" y="169958"/>
                </a:moveTo>
                <a:cubicBezTo>
                  <a:pt x="4082018" y="169958"/>
                  <a:pt x="4085649" y="173589"/>
                  <a:pt x="4085649" y="178068"/>
                </a:cubicBezTo>
                <a:cubicBezTo>
                  <a:pt x="4085649" y="182548"/>
                  <a:pt x="4082018" y="186179"/>
                  <a:pt x="4077539" y="186179"/>
                </a:cubicBezTo>
                <a:cubicBezTo>
                  <a:pt x="4073059" y="186179"/>
                  <a:pt x="4069428" y="182548"/>
                  <a:pt x="4069428" y="178068"/>
                </a:cubicBezTo>
                <a:cubicBezTo>
                  <a:pt x="4069428" y="173589"/>
                  <a:pt x="4073059" y="169958"/>
                  <a:pt x="4077539" y="169958"/>
                </a:cubicBezTo>
                <a:close/>
                <a:moveTo>
                  <a:pt x="4049292" y="169958"/>
                </a:moveTo>
                <a:cubicBezTo>
                  <a:pt x="4053772" y="169958"/>
                  <a:pt x="4057403" y="173589"/>
                  <a:pt x="4057403" y="178068"/>
                </a:cubicBezTo>
                <a:cubicBezTo>
                  <a:pt x="4057403" y="182548"/>
                  <a:pt x="4053772" y="186179"/>
                  <a:pt x="4049292" y="186179"/>
                </a:cubicBezTo>
                <a:cubicBezTo>
                  <a:pt x="4044813" y="186179"/>
                  <a:pt x="4041182" y="182548"/>
                  <a:pt x="4041182" y="178068"/>
                </a:cubicBezTo>
                <a:cubicBezTo>
                  <a:pt x="4041182" y="173589"/>
                  <a:pt x="4044813" y="169958"/>
                  <a:pt x="4049292" y="169958"/>
                </a:cubicBezTo>
                <a:close/>
                <a:moveTo>
                  <a:pt x="4021048" y="169958"/>
                </a:moveTo>
                <a:cubicBezTo>
                  <a:pt x="4025527" y="169958"/>
                  <a:pt x="4029158" y="173589"/>
                  <a:pt x="4029158" y="178068"/>
                </a:cubicBezTo>
                <a:cubicBezTo>
                  <a:pt x="4029158" y="182548"/>
                  <a:pt x="4025527" y="186179"/>
                  <a:pt x="4021048" y="186179"/>
                </a:cubicBezTo>
                <a:cubicBezTo>
                  <a:pt x="4016568" y="186179"/>
                  <a:pt x="4012937" y="182548"/>
                  <a:pt x="4012937" y="178068"/>
                </a:cubicBezTo>
                <a:cubicBezTo>
                  <a:pt x="4012937" y="173589"/>
                  <a:pt x="4016568" y="169958"/>
                  <a:pt x="4021048" y="169958"/>
                </a:cubicBezTo>
                <a:close/>
                <a:moveTo>
                  <a:pt x="3992801" y="169958"/>
                </a:moveTo>
                <a:cubicBezTo>
                  <a:pt x="3997281" y="169958"/>
                  <a:pt x="4000912" y="173589"/>
                  <a:pt x="4000912" y="178068"/>
                </a:cubicBezTo>
                <a:cubicBezTo>
                  <a:pt x="4000912" y="182548"/>
                  <a:pt x="3997281" y="186179"/>
                  <a:pt x="3992801" y="186179"/>
                </a:cubicBezTo>
                <a:cubicBezTo>
                  <a:pt x="3988322" y="186179"/>
                  <a:pt x="3984691" y="182548"/>
                  <a:pt x="3984691" y="178068"/>
                </a:cubicBezTo>
                <a:cubicBezTo>
                  <a:pt x="3984691" y="173589"/>
                  <a:pt x="3988322" y="169958"/>
                  <a:pt x="3992801" y="169958"/>
                </a:cubicBezTo>
                <a:close/>
                <a:moveTo>
                  <a:pt x="3964557" y="169958"/>
                </a:moveTo>
                <a:cubicBezTo>
                  <a:pt x="3969036" y="169958"/>
                  <a:pt x="3972667" y="173589"/>
                  <a:pt x="3972667" y="178068"/>
                </a:cubicBezTo>
                <a:cubicBezTo>
                  <a:pt x="3972667" y="182548"/>
                  <a:pt x="3969036" y="186179"/>
                  <a:pt x="3964557" y="186179"/>
                </a:cubicBezTo>
                <a:cubicBezTo>
                  <a:pt x="3960077" y="186179"/>
                  <a:pt x="3956446" y="182548"/>
                  <a:pt x="3956446" y="178068"/>
                </a:cubicBezTo>
                <a:cubicBezTo>
                  <a:pt x="3956446" y="173589"/>
                  <a:pt x="3960077" y="169958"/>
                  <a:pt x="3964557" y="169958"/>
                </a:cubicBezTo>
                <a:close/>
                <a:moveTo>
                  <a:pt x="3936310" y="169958"/>
                </a:moveTo>
                <a:cubicBezTo>
                  <a:pt x="3940790" y="169958"/>
                  <a:pt x="3944421" y="173589"/>
                  <a:pt x="3944421" y="178068"/>
                </a:cubicBezTo>
                <a:cubicBezTo>
                  <a:pt x="3944421" y="182548"/>
                  <a:pt x="3940790" y="186179"/>
                  <a:pt x="3936310" y="186179"/>
                </a:cubicBezTo>
                <a:cubicBezTo>
                  <a:pt x="3931831" y="186179"/>
                  <a:pt x="3928199" y="182548"/>
                  <a:pt x="3928199" y="178068"/>
                </a:cubicBezTo>
                <a:cubicBezTo>
                  <a:pt x="3928199" y="173589"/>
                  <a:pt x="3931831" y="169958"/>
                  <a:pt x="3936310" y="169958"/>
                </a:cubicBezTo>
                <a:close/>
                <a:moveTo>
                  <a:pt x="3908066" y="169958"/>
                </a:moveTo>
                <a:cubicBezTo>
                  <a:pt x="3912545" y="169958"/>
                  <a:pt x="3916176" y="173589"/>
                  <a:pt x="3916176" y="178068"/>
                </a:cubicBezTo>
                <a:cubicBezTo>
                  <a:pt x="3916176" y="182548"/>
                  <a:pt x="3912545" y="186179"/>
                  <a:pt x="3908066" y="186179"/>
                </a:cubicBezTo>
                <a:cubicBezTo>
                  <a:pt x="3903586" y="186179"/>
                  <a:pt x="3899955" y="182548"/>
                  <a:pt x="3899955" y="178068"/>
                </a:cubicBezTo>
                <a:cubicBezTo>
                  <a:pt x="3899955" y="173589"/>
                  <a:pt x="3903586" y="169958"/>
                  <a:pt x="3908066" y="169958"/>
                </a:cubicBezTo>
                <a:close/>
                <a:moveTo>
                  <a:pt x="3879819" y="169958"/>
                </a:moveTo>
                <a:cubicBezTo>
                  <a:pt x="3884299" y="169958"/>
                  <a:pt x="3887930" y="173589"/>
                  <a:pt x="3887930" y="178068"/>
                </a:cubicBezTo>
                <a:cubicBezTo>
                  <a:pt x="3887930" y="182548"/>
                  <a:pt x="3884299" y="186179"/>
                  <a:pt x="3879819" y="186179"/>
                </a:cubicBezTo>
                <a:cubicBezTo>
                  <a:pt x="3875340" y="186179"/>
                  <a:pt x="3871709" y="182548"/>
                  <a:pt x="3871709" y="178068"/>
                </a:cubicBezTo>
                <a:cubicBezTo>
                  <a:pt x="3871709" y="173589"/>
                  <a:pt x="3875340" y="169958"/>
                  <a:pt x="3879819" y="169958"/>
                </a:cubicBezTo>
                <a:close/>
                <a:moveTo>
                  <a:pt x="3851575" y="169958"/>
                </a:moveTo>
                <a:cubicBezTo>
                  <a:pt x="3856054" y="169958"/>
                  <a:pt x="3859685" y="173589"/>
                  <a:pt x="3859685" y="178068"/>
                </a:cubicBezTo>
                <a:cubicBezTo>
                  <a:pt x="3859685" y="182548"/>
                  <a:pt x="3856054" y="186179"/>
                  <a:pt x="3851575" y="186179"/>
                </a:cubicBezTo>
                <a:cubicBezTo>
                  <a:pt x="3847096" y="186179"/>
                  <a:pt x="3843464" y="182548"/>
                  <a:pt x="3843464" y="178068"/>
                </a:cubicBezTo>
                <a:cubicBezTo>
                  <a:pt x="3843464" y="173589"/>
                  <a:pt x="3847095" y="169958"/>
                  <a:pt x="3851575" y="169958"/>
                </a:cubicBezTo>
                <a:close/>
                <a:moveTo>
                  <a:pt x="3823328" y="169958"/>
                </a:moveTo>
                <a:cubicBezTo>
                  <a:pt x="3827808" y="169958"/>
                  <a:pt x="3831439" y="173589"/>
                  <a:pt x="3831439" y="178068"/>
                </a:cubicBezTo>
                <a:cubicBezTo>
                  <a:pt x="3831439" y="182548"/>
                  <a:pt x="3827808" y="186179"/>
                  <a:pt x="3823328" y="186179"/>
                </a:cubicBezTo>
                <a:cubicBezTo>
                  <a:pt x="3818849" y="186179"/>
                  <a:pt x="3815218" y="182548"/>
                  <a:pt x="3815218" y="178068"/>
                </a:cubicBezTo>
                <a:cubicBezTo>
                  <a:pt x="3815218" y="173589"/>
                  <a:pt x="3818849" y="169958"/>
                  <a:pt x="3823328" y="169958"/>
                </a:cubicBezTo>
                <a:close/>
                <a:moveTo>
                  <a:pt x="3795084" y="169958"/>
                </a:moveTo>
                <a:cubicBezTo>
                  <a:pt x="3799563" y="169958"/>
                  <a:pt x="3803194" y="173589"/>
                  <a:pt x="3803194" y="178068"/>
                </a:cubicBezTo>
                <a:cubicBezTo>
                  <a:pt x="3803194" y="182548"/>
                  <a:pt x="3799563" y="186179"/>
                  <a:pt x="3795084" y="186179"/>
                </a:cubicBezTo>
                <a:cubicBezTo>
                  <a:pt x="3790604" y="186179"/>
                  <a:pt x="3786973" y="182548"/>
                  <a:pt x="3786973" y="178068"/>
                </a:cubicBezTo>
                <a:cubicBezTo>
                  <a:pt x="3786973" y="173589"/>
                  <a:pt x="3790604" y="169958"/>
                  <a:pt x="3795084" y="169958"/>
                </a:cubicBezTo>
                <a:close/>
                <a:moveTo>
                  <a:pt x="3766837" y="169958"/>
                </a:moveTo>
                <a:cubicBezTo>
                  <a:pt x="3771317" y="169958"/>
                  <a:pt x="3774948" y="173589"/>
                  <a:pt x="3774948" y="178068"/>
                </a:cubicBezTo>
                <a:cubicBezTo>
                  <a:pt x="3774948" y="182548"/>
                  <a:pt x="3771317" y="186179"/>
                  <a:pt x="3766837" y="186179"/>
                </a:cubicBezTo>
                <a:cubicBezTo>
                  <a:pt x="3762358" y="186179"/>
                  <a:pt x="3758727" y="182548"/>
                  <a:pt x="3758727" y="178068"/>
                </a:cubicBezTo>
                <a:cubicBezTo>
                  <a:pt x="3758727" y="173589"/>
                  <a:pt x="3762358" y="169958"/>
                  <a:pt x="3766837" y="169958"/>
                </a:cubicBezTo>
                <a:close/>
                <a:moveTo>
                  <a:pt x="3738593" y="169958"/>
                </a:moveTo>
                <a:cubicBezTo>
                  <a:pt x="3743072" y="169958"/>
                  <a:pt x="3746704" y="173589"/>
                  <a:pt x="3746704" y="178068"/>
                </a:cubicBezTo>
                <a:cubicBezTo>
                  <a:pt x="3746704" y="182548"/>
                  <a:pt x="3743072" y="186179"/>
                  <a:pt x="3738593" y="186179"/>
                </a:cubicBezTo>
                <a:cubicBezTo>
                  <a:pt x="3734114" y="186179"/>
                  <a:pt x="3730482" y="182548"/>
                  <a:pt x="3730482" y="178068"/>
                </a:cubicBezTo>
                <a:cubicBezTo>
                  <a:pt x="3730482" y="173589"/>
                  <a:pt x="3734114" y="169958"/>
                  <a:pt x="3738593" y="169958"/>
                </a:cubicBezTo>
                <a:close/>
                <a:moveTo>
                  <a:pt x="3710346" y="169958"/>
                </a:moveTo>
                <a:cubicBezTo>
                  <a:pt x="3714826" y="169958"/>
                  <a:pt x="3718457" y="173589"/>
                  <a:pt x="3718457" y="178068"/>
                </a:cubicBezTo>
                <a:cubicBezTo>
                  <a:pt x="3718457" y="182548"/>
                  <a:pt x="3714826" y="186179"/>
                  <a:pt x="3710346" y="186179"/>
                </a:cubicBezTo>
                <a:cubicBezTo>
                  <a:pt x="3705867" y="186179"/>
                  <a:pt x="3702236" y="182548"/>
                  <a:pt x="3702236" y="178068"/>
                </a:cubicBezTo>
                <a:cubicBezTo>
                  <a:pt x="3702236" y="173589"/>
                  <a:pt x="3705867" y="169958"/>
                  <a:pt x="3710346" y="169958"/>
                </a:cubicBezTo>
                <a:close/>
                <a:moveTo>
                  <a:pt x="3682102" y="169958"/>
                </a:moveTo>
                <a:cubicBezTo>
                  <a:pt x="3686581" y="169958"/>
                  <a:pt x="3690213" y="173589"/>
                  <a:pt x="3690213" y="178068"/>
                </a:cubicBezTo>
                <a:cubicBezTo>
                  <a:pt x="3690213" y="182548"/>
                  <a:pt x="3686581" y="186179"/>
                  <a:pt x="3682102" y="186179"/>
                </a:cubicBezTo>
                <a:cubicBezTo>
                  <a:pt x="3677623" y="186179"/>
                  <a:pt x="3673991" y="182548"/>
                  <a:pt x="3673991" y="178068"/>
                </a:cubicBezTo>
                <a:cubicBezTo>
                  <a:pt x="3673991" y="173589"/>
                  <a:pt x="3677623" y="169958"/>
                  <a:pt x="3682102" y="169958"/>
                </a:cubicBezTo>
                <a:close/>
                <a:moveTo>
                  <a:pt x="3653856" y="169958"/>
                </a:moveTo>
                <a:cubicBezTo>
                  <a:pt x="3658335" y="169958"/>
                  <a:pt x="3661966" y="173589"/>
                  <a:pt x="3661966" y="178068"/>
                </a:cubicBezTo>
                <a:cubicBezTo>
                  <a:pt x="3661966" y="182548"/>
                  <a:pt x="3658335" y="186179"/>
                  <a:pt x="3653856" y="186179"/>
                </a:cubicBezTo>
                <a:cubicBezTo>
                  <a:pt x="3649376" y="186179"/>
                  <a:pt x="3645745" y="182548"/>
                  <a:pt x="3645745" y="178068"/>
                </a:cubicBezTo>
                <a:cubicBezTo>
                  <a:pt x="3645745" y="173589"/>
                  <a:pt x="3649376" y="169958"/>
                  <a:pt x="3653856" y="169958"/>
                </a:cubicBezTo>
                <a:close/>
                <a:moveTo>
                  <a:pt x="3625611" y="169958"/>
                </a:moveTo>
                <a:cubicBezTo>
                  <a:pt x="3630090" y="169958"/>
                  <a:pt x="3633722" y="173589"/>
                  <a:pt x="3633722" y="178068"/>
                </a:cubicBezTo>
                <a:cubicBezTo>
                  <a:pt x="3633722" y="182548"/>
                  <a:pt x="3630090" y="186179"/>
                  <a:pt x="3625611" y="186179"/>
                </a:cubicBezTo>
                <a:cubicBezTo>
                  <a:pt x="3621132" y="186179"/>
                  <a:pt x="3617500" y="182548"/>
                  <a:pt x="3617500" y="178068"/>
                </a:cubicBezTo>
                <a:cubicBezTo>
                  <a:pt x="3617500" y="173589"/>
                  <a:pt x="3621132" y="169958"/>
                  <a:pt x="3625611" y="169958"/>
                </a:cubicBezTo>
                <a:close/>
                <a:moveTo>
                  <a:pt x="3597364" y="169958"/>
                </a:moveTo>
                <a:cubicBezTo>
                  <a:pt x="3601844" y="169958"/>
                  <a:pt x="3605475" y="173589"/>
                  <a:pt x="3605475" y="178068"/>
                </a:cubicBezTo>
                <a:cubicBezTo>
                  <a:pt x="3605475" y="182548"/>
                  <a:pt x="3601844" y="186179"/>
                  <a:pt x="3597364" y="186179"/>
                </a:cubicBezTo>
                <a:cubicBezTo>
                  <a:pt x="3592885" y="186179"/>
                  <a:pt x="3589254" y="182548"/>
                  <a:pt x="3589254" y="178068"/>
                </a:cubicBezTo>
                <a:cubicBezTo>
                  <a:pt x="3589254" y="173589"/>
                  <a:pt x="3592885" y="169958"/>
                  <a:pt x="3597364" y="169958"/>
                </a:cubicBezTo>
                <a:close/>
                <a:moveTo>
                  <a:pt x="3569120" y="169958"/>
                </a:moveTo>
                <a:cubicBezTo>
                  <a:pt x="3573599" y="169958"/>
                  <a:pt x="3577231" y="173589"/>
                  <a:pt x="3577231" y="178068"/>
                </a:cubicBezTo>
                <a:cubicBezTo>
                  <a:pt x="3577231" y="182548"/>
                  <a:pt x="3573599" y="186179"/>
                  <a:pt x="3569120" y="186179"/>
                </a:cubicBezTo>
                <a:cubicBezTo>
                  <a:pt x="3564640" y="186179"/>
                  <a:pt x="3561009" y="182548"/>
                  <a:pt x="3561009" y="178068"/>
                </a:cubicBezTo>
                <a:cubicBezTo>
                  <a:pt x="3561009" y="173589"/>
                  <a:pt x="3564640" y="169958"/>
                  <a:pt x="3569120" y="169958"/>
                </a:cubicBezTo>
                <a:close/>
                <a:moveTo>
                  <a:pt x="3540874" y="169958"/>
                </a:moveTo>
                <a:cubicBezTo>
                  <a:pt x="3545353" y="169958"/>
                  <a:pt x="3548984" y="173589"/>
                  <a:pt x="3548984" y="178068"/>
                </a:cubicBezTo>
                <a:cubicBezTo>
                  <a:pt x="3548984" y="182548"/>
                  <a:pt x="3545353" y="186179"/>
                  <a:pt x="3540874" y="186179"/>
                </a:cubicBezTo>
                <a:cubicBezTo>
                  <a:pt x="3536394" y="186179"/>
                  <a:pt x="3532763" y="182548"/>
                  <a:pt x="3532763" y="178068"/>
                </a:cubicBezTo>
                <a:cubicBezTo>
                  <a:pt x="3532763" y="173589"/>
                  <a:pt x="3536394" y="169958"/>
                  <a:pt x="3540874" y="169958"/>
                </a:cubicBezTo>
                <a:close/>
                <a:moveTo>
                  <a:pt x="3512629" y="169958"/>
                </a:moveTo>
                <a:cubicBezTo>
                  <a:pt x="3517109" y="169958"/>
                  <a:pt x="3520740" y="173589"/>
                  <a:pt x="3520740" y="178068"/>
                </a:cubicBezTo>
                <a:cubicBezTo>
                  <a:pt x="3520740" y="182548"/>
                  <a:pt x="3517109" y="186179"/>
                  <a:pt x="3512629" y="186179"/>
                </a:cubicBezTo>
                <a:cubicBezTo>
                  <a:pt x="3508150" y="186179"/>
                  <a:pt x="3504518" y="182548"/>
                  <a:pt x="3504518" y="178068"/>
                </a:cubicBezTo>
                <a:cubicBezTo>
                  <a:pt x="3504518" y="173589"/>
                  <a:pt x="3508150" y="169958"/>
                  <a:pt x="3512629" y="169958"/>
                </a:cubicBezTo>
                <a:close/>
                <a:moveTo>
                  <a:pt x="3484383" y="169958"/>
                </a:moveTo>
                <a:cubicBezTo>
                  <a:pt x="3488862" y="169958"/>
                  <a:pt x="3492493" y="173589"/>
                  <a:pt x="3492493" y="178068"/>
                </a:cubicBezTo>
                <a:cubicBezTo>
                  <a:pt x="3492493" y="182548"/>
                  <a:pt x="3488862" y="186179"/>
                  <a:pt x="3484383" y="186179"/>
                </a:cubicBezTo>
                <a:cubicBezTo>
                  <a:pt x="3479904" y="186179"/>
                  <a:pt x="3476272" y="182548"/>
                  <a:pt x="3476272" y="178068"/>
                </a:cubicBezTo>
                <a:cubicBezTo>
                  <a:pt x="3476272" y="173589"/>
                  <a:pt x="3479904" y="169958"/>
                  <a:pt x="3484383" y="169958"/>
                </a:cubicBezTo>
                <a:close/>
                <a:moveTo>
                  <a:pt x="3456137" y="169958"/>
                </a:moveTo>
                <a:cubicBezTo>
                  <a:pt x="3460617" y="169958"/>
                  <a:pt x="3464248" y="173589"/>
                  <a:pt x="3464248" y="178068"/>
                </a:cubicBezTo>
                <a:cubicBezTo>
                  <a:pt x="3464248" y="182548"/>
                  <a:pt x="3460617" y="186179"/>
                  <a:pt x="3456137" y="186179"/>
                </a:cubicBezTo>
                <a:cubicBezTo>
                  <a:pt x="3451658" y="186179"/>
                  <a:pt x="3448027" y="182548"/>
                  <a:pt x="3448027" y="178068"/>
                </a:cubicBezTo>
                <a:cubicBezTo>
                  <a:pt x="3448027" y="173589"/>
                  <a:pt x="3451658" y="169958"/>
                  <a:pt x="3456137" y="169958"/>
                </a:cubicBezTo>
                <a:close/>
                <a:moveTo>
                  <a:pt x="3427892" y="169958"/>
                </a:moveTo>
                <a:cubicBezTo>
                  <a:pt x="3432371" y="169958"/>
                  <a:pt x="3436002" y="173589"/>
                  <a:pt x="3436002" y="178068"/>
                </a:cubicBezTo>
                <a:cubicBezTo>
                  <a:pt x="3436002" y="182548"/>
                  <a:pt x="3432371" y="186179"/>
                  <a:pt x="3427892" y="186179"/>
                </a:cubicBezTo>
                <a:cubicBezTo>
                  <a:pt x="3423412" y="186179"/>
                  <a:pt x="3419781" y="182548"/>
                  <a:pt x="3419781" y="178068"/>
                </a:cubicBezTo>
                <a:cubicBezTo>
                  <a:pt x="3419781" y="173589"/>
                  <a:pt x="3423412" y="169958"/>
                  <a:pt x="3427892" y="169958"/>
                </a:cubicBezTo>
                <a:close/>
                <a:moveTo>
                  <a:pt x="3399647" y="169958"/>
                </a:moveTo>
                <a:cubicBezTo>
                  <a:pt x="3404126" y="169958"/>
                  <a:pt x="3407757" y="173589"/>
                  <a:pt x="3407757" y="178068"/>
                </a:cubicBezTo>
                <a:cubicBezTo>
                  <a:pt x="3407757" y="182548"/>
                  <a:pt x="3404126" y="186179"/>
                  <a:pt x="3399647" y="186179"/>
                </a:cubicBezTo>
                <a:cubicBezTo>
                  <a:pt x="3395167" y="186179"/>
                  <a:pt x="3391536" y="182548"/>
                  <a:pt x="3391536" y="178068"/>
                </a:cubicBezTo>
                <a:cubicBezTo>
                  <a:pt x="3391536" y="173589"/>
                  <a:pt x="3395167" y="169958"/>
                  <a:pt x="3399647" y="169958"/>
                </a:cubicBezTo>
                <a:close/>
                <a:moveTo>
                  <a:pt x="3371401" y="169958"/>
                </a:moveTo>
                <a:cubicBezTo>
                  <a:pt x="3375881" y="169958"/>
                  <a:pt x="3379512" y="173589"/>
                  <a:pt x="3379512" y="178068"/>
                </a:cubicBezTo>
                <a:cubicBezTo>
                  <a:pt x="3379512" y="182548"/>
                  <a:pt x="3375881" y="186179"/>
                  <a:pt x="3371401" y="186179"/>
                </a:cubicBezTo>
                <a:cubicBezTo>
                  <a:pt x="3366922" y="186179"/>
                  <a:pt x="3363290" y="182548"/>
                  <a:pt x="3363290" y="178068"/>
                </a:cubicBezTo>
                <a:cubicBezTo>
                  <a:pt x="3363290" y="173589"/>
                  <a:pt x="3366922" y="169958"/>
                  <a:pt x="3371401" y="169958"/>
                </a:cubicBezTo>
                <a:close/>
                <a:moveTo>
                  <a:pt x="3343156" y="169958"/>
                </a:moveTo>
                <a:cubicBezTo>
                  <a:pt x="3347635" y="169958"/>
                  <a:pt x="3351267" y="173589"/>
                  <a:pt x="3351267" y="178068"/>
                </a:cubicBezTo>
                <a:cubicBezTo>
                  <a:pt x="3351267" y="182548"/>
                  <a:pt x="3347635" y="186179"/>
                  <a:pt x="3343156" y="186179"/>
                </a:cubicBezTo>
                <a:cubicBezTo>
                  <a:pt x="3338676" y="186179"/>
                  <a:pt x="3335045" y="182548"/>
                  <a:pt x="3335045" y="178068"/>
                </a:cubicBezTo>
                <a:cubicBezTo>
                  <a:pt x="3335045" y="173589"/>
                  <a:pt x="3338676" y="169958"/>
                  <a:pt x="3343156" y="169958"/>
                </a:cubicBezTo>
                <a:close/>
                <a:moveTo>
                  <a:pt x="3314910" y="169958"/>
                </a:moveTo>
                <a:cubicBezTo>
                  <a:pt x="3319390" y="169958"/>
                  <a:pt x="3323021" y="173589"/>
                  <a:pt x="3323021" y="178068"/>
                </a:cubicBezTo>
                <a:cubicBezTo>
                  <a:pt x="3323021" y="182548"/>
                  <a:pt x="3319390" y="186179"/>
                  <a:pt x="3314910" y="186179"/>
                </a:cubicBezTo>
                <a:cubicBezTo>
                  <a:pt x="3310431" y="186179"/>
                  <a:pt x="3306799" y="182548"/>
                  <a:pt x="3306799" y="178068"/>
                </a:cubicBezTo>
                <a:cubicBezTo>
                  <a:pt x="3306799" y="173589"/>
                  <a:pt x="3310431" y="169958"/>
                  <a:pt x="3314910" y="169958"/>
                </a:cubicBezTo>
                <a:close/>
                <a:moveTo>
                  <a:pt x="3286692" y="169958"/>
                </a:moveTo>
                <a:cubicBezTo>
                  <a:pt x="3291171" y="169958"/>
                  <a:pt x="3294803" y="173589"/>
                  <a:pt x="3294803" y="178068"/>
                </a:cubicBezTo>
                <a:cubicBezTo>
                  <a:pt x="3294803" y="182548"/>
                  <a:pt x="3291171" y="186179"/>
                  <a:pt x="3286692" y="186179"/>
                </a:cubicBezTo>
                <a:cubicBezTo>
                  <a:pt x="3282212" y="186179"/>
                  <a:pt x="3278581" y="182548"/>
                  <a:pt x="3278581" y="178068"/>
                </a:cubicBezTo>
                <a:cubicBezTo>
                  <a:pt x="3278581" y="173589"/>
                  <a:pt x="3282212" y="169958"/>
                  <a:pt x="3286692" y="169958"/>
                </a:cubicBezTo>
                <a:close/>
                <a:moveTo>
                  <a:pt x="3258454" y="169958"/>
                </a:moveTo>
                <a:cubicBezTo>
                  <a:pt x="3262933" y="169958"/>
                  <a:pt x="3266565" y="173589"/>
                  <a:pt x="3266565" y="178068"/>
                </a:cubicBezTo>
                <a:cubicBezTo>
                  <a:pt x="3266565" y="182548"/>
                  <a:pt x="3262933" y="186179"/>
                  <a:pt x="3258454" y="186179"/>
                </a:cubicBezTo>
                <a:cubicBezTo>
                  <a:pt x="3253974" y="186179"/>
                  <a:pt x="3250343" y="182548"/>
                  <a:pt x="3250343" y="178068"/>
                </a:cubicBezTo>
                <a:cubicBezTo>
                  <a:pt x="3250343" y="173589"/>
                  <a:pt x="3253974" y="169958"/>
                  <a:pt x="3258454" y="169958"/>
                </a:cubicBezTo>
                <a:close/>
                <a:moveTo>
                  <a:pt x="3230209" y="169958"/>
                </a:moveTo>
                <a:cubicBezTo>
                  <a:pt x="3234689" y="169958"/>
                  <a:pt x="3238320" y="173589"/>
                  <a:pt x="3238320" y="178068"/>
                </a:cubicBezTo>
                <a:cubicBezTo>
                  <a:pt x="3238320" y="182548"/>
                  <a:pt x="3234689" y="186179"/>
                  <a:pt x="3230209" y="186179"/>
                </a:cubicBezTo>
                <a:cubicBezTo>
                  <a:pt x="3225730" y="186179"/>
                  <a:pt x="3222098" y="182548"/>
                  <a:pt x="3222098" y="178068"/>
                </a:cubicBezTo>
                <a:cubicBezTo>
                  <a:pt x="3222098" y="173589"/>
                  <a:pt x="3225730" y="169958"/>
                  <a:pt x="3230209" y="169958"/>
                </a:cubicBezTo>
                <a:close/>
                <a:moveTo>
                  <a:pt x="3201963" y="169958"/>
                </a:moveTo>
                <a:cubicBezTo>
                  <a:pt x="3206442" y="169958"/>
                  <a:pt x="3210073" y="173589"/>
                  <a:pt x="3210073" y="178068"/>
                </a:cubicBezTo>
                <a:cubicBezTo>
                  <a:pt x="3210073" y="182548"/>
                  <a:pt x="3206442" y="186179"/>
                  <a:pt x="3201963" y="186179"/>
                </a:cubicBezTo>
                <a:cubicBezTo>
                  <a:pt x="3197483" y="186179"/>
                  <a:pt x="3193852" y="182548"/>
                  <a:pt x="3193852" y="178068"/>
                </a:cubicBezTo>
                <a:cubicBezTo>
                  <a:pt x="3193852" y="173589"/>
                  <a:pt x="3197483" y="169958"/>
                  <a:pt x="3201963" y="169958"/>
                </a:cubicBezTo>
                <a:close/>
                <a:moveTo>
                  <a:pt x="3173718" y="169958"/>
                </a:moveTo>
                <a:cubicBezTo>
                  <a:pt x="3178197" y="169958"/>
                  <a:pt x="3181829" y="173589"/>
                  <a:pt x="3181829" y="178068"/>
                </a:cubicBezTo>
                <a:cubicBezTo>
                  <a:pt x="3181829" y="182548"/>
                  <a:pt x="3178197" y="186179"/>
                  <a:pt x="3173718" y="186179"/>
                </a:cubicBezTo>
                <a:cubicBezTo>
                  <a:pt x="3169238" y="186179"/>
                  <a:pt x="3165607" y="182548"/>
                  <a:pt x="3165607" y="178068"/>
                </a:cubicBezTo>
                <a:cubicBezTo>
                  <a:pt x="3165607" y="173589"/>
                  <a:pt x="3169238" y="169958"/>
                  <a:pt x="3173718" y="169958"/>
                </a:cubicBezTo>
                <a:close/>
                <a:moveTo>
                  <a:pt x="3145472" y="169958"/>
                </a:moveTo>
                <a:cubicBezTo>
                  <a:pt x="3149951" y="169958"/>
                  <a:pt x="3153582" y="173589"/>
                  <a:pt x="3153582" y="178068"/>
                </a:cubicBezTo>
                <a:cubicBezTo>
                  <a:pt x="3153582" y="182548"/>
                  <a:pt x="3149951" y="186179"/>
                  <a:pt x="3145472" y="186179"/>
                </a:cubicBezTo>
                <a:cubicBezTo>
                  <a:pt x="3140993" y="186179"/>
                  <a:pt x="3137361" y="182548"/>
                  <a:pt x="3137361" y="178068"/>
                </a:cubicBezTo>
                <a:cubicBezTo>
                  <a:pt x="3137361" y="173589"/>
                  <a:pt x="3140993" y="169958"/>
                  <a:pt x="3145472" y="169958"/>
                </a:cubicBezTo>
                <a:close/>
                <a:moveTo>
                  <a:pt x="3117227" y="169958"/>
                </a:moveTo>
                <a:cubicBezTo>
                  <a:pt x="3121707" y="169958"/>
                  <a:pt x="3125338" y="173589"/>
                  <a:pt x="3125338" y="178068"/>
                </a:cubicBezTo>
                <a:cubicBezTo>
                  <a:pt x="3125338" y="182548"/>
                  <a:pt x="3121707" y="186179"/>
                  <a:pt x="3117227" y="186179"/>
                </a:cubicBezTo>
                <a:cubicBezTo>
                  <a:pt x="3112748" y="186179"/>
                  <a:pt x="3109117" y="182548"/>
                  <a:pt x="3109117" y="178068"/>
                </a:cubicBezTo>
                <a:cubicBezTo>
                  <a:pt x="3109117" y="173589"/>
                  <a:pt x="3112748" y="169958"/>
                  <a:pt x="3117227" y="169958"/>
                </a:cubicBezTo>
                <a:close/>
                <a:moveTo>
                  <a:pt x="3088981" y="169958"/>
                </a:moveTo>
                <a:cubicBezTo>
                  <a:pt x="3093460" y="169958"/>
                  <a:pt x="3097091" y="173589"/>
                  <a:pt x="3097091" y="178068"/>
                </a:cubicBezTo>
                <a:cubicBezTo>
                  <a:pt x="3097091" y="182548"/>
                  <a:pt x="3093460" y="186179"/>
                  <a:pt x="3088981" y="186179"/>
                </a:cubicBezTo>
                <a:cubicBezTo>
                  <a:pt x="3084501" y="186179"/>
                  <a:pt x="3080870" y="182548"/>
                  <a:pt x="3080870" y="178068"/>
                </a:cubicBezTo>
                <a:cubicBezTo>
                  <a:pt x="3080870" y="173589"/>
                  <a:pt x="3084501" y="169958"/>
                  <a:pt x="3088981" y="169958"/>
                </a:cubicBezTo>
                <a:close/>
                <a:moveTo>
                  <a:pt x="3060736" y="169958"/>
                </a:moveTo>
                <a:cubicBezTo>
                  <a:pt x="3065216" y="169958"/>
                  <a:pt x="3068847" y="173589"/>
                  <a:pt x="3068847" y="178068"/>
                </a:cubicBezTo>
                <a:cubicBezTo>
                  <a:pt x="3068847" y="182548"/>
                  <a:pt x="3065216" y="186179"/>
                  <a:pt x="3060736" y="186179"/>
                </a:cubicBezTo>
                <a:cubicBezTo>
                  <a:pt x="3056257" y="186179"/>
                  <a:pt x="3052625" y="182548"/>
                  <a:pt x="3052625" y="178068"/>
                </a:cubicBezTo>
                <a:cubicBezTo>
                  <a:pt x="3052625" y="173589"/>
                  <a:pt x="3056257" y="169958"/>
                  <a:pt x="3060736" y="169958"/>
                </a:cubicBezTo>
                <a:close/>
                <a:moveTo>
                  <a:pt x="3032490" y="169958"/>
                </a:moveTo>
                <a:cubicBezTo>
                  <a:pt x="3036969" y="169958"/>
                  <a:pt x="3040600" y="173589"/>
                  <a:pt x="3040600" y="178068"/>
                </a:cubicBezTo>
                <a:cubicBezTo>
                  <a:pt x="3040600" y="182548"/>
                  <a:pt x="3036969" y="186179"/>
                  <a:pt x="3032490" y="186179"/>
                </a:cubicBezTo>
                <a:cubicBezTo>
                  <a:pt x="3028011" y="186179"/>
                  <a:pt x="3024379" y="182548"/>
                  <a:pt x="3024379" y="178068"/>
                </a:cubicBezTo>
                <a:cubicBezTo>
                  <a:pt x="3024379" y="173589"/>
                  <a:pt x="3028011" y="169958"/>
                  <a:pt x="3032490" y="169958"/>
                </a:cubicBezTo>
                <a:close/>
                <a:moveTo>
                  <a:pt x="3004245" y="169958"/>
                </a:moveTo>
                <a:cubicBezTo>
                  <a:pt x="3008725" y="169958"/>
                  <a:pt x="3012356" y="173589"/>
                  <a:pt x="3012356" y="178068"/>
                </a:cubicBezTo>
                <a:cubicBezTo>
                  <a:pt x="3012356" y="182548"/>
                  <a:pt x="3008725" y="186179"/>
                  <a:pt x="3004245" y="186179"/>
                </a:cubicBezTo>
                <a:cubicBezTo>
                  <a:pt x="2999766" y="186179"/>
                  <a:pt x="2996135" y="182548"/>
                  <a:pt x="2996135" y="178068"/>
                </a:cubicBezTo>
                <a:cubicBezTo>
                  <a:pt x="2996135" y="173589"/>
                  <a:pt x="2999766" y="169958"/>
                  <a:pt x="3004245" y="169958"/>
                </a:cubicBezTo>
                <a:close/>
                <a:moveTo>
                  <a:pt x="2975999" y="169958"/>
                </a:moveTo>
                <a:cubicBezTo>
                  <a:pt x="2980478" y="169958"/>
                  <a:pt x="2984110" y="173589"/>
                  <a:pt x="2984110" y="178068"/>
                </a:cubicBezTo>
                <a:cubicBezTo>
                  <a:pt x="2984110" y="182548"/>
                  <a:pt x="2980478" y="186179"/>
                  <a:pt x="2975999" y="186179"/>
                </a:cubicBezTo>
                <a:cubicBezTo>
                  <a:pt x="2971519" y="186179"/>
                  <a:pt x="2967888" y="182548"/>
                  <a:pt x="2967888" y="178068"/>
                </a:cubicBezTo>
                <a:cubicBezTo>
                  <a:pt x="2967888" y="173589"/>
                  <a:pt x="2971519" y="169958"/>
                  <a:pt x="2975999" y="169958"/>
                </a:cubicBezTo>
                <a:close/>
                <a:moveTo>
                  <a:pt x="2947754" y="169958"/>
                </a:moveTo>
                <a:cubicBezTo>
                  <a:pt x="2952234" y="169958"/>
                  <a:pt x="2955865" y="173589"/>
                  <a:pt x="2955865" y="178068"/>
                </a:cubicBezTo>
                <a:cubicBezTo>
                  <a:pt x="2955865" y="182548"/>
                  <a:pt x="2952234" y="186179"/>
                  <a:pt x="2947754" y="186179"/>
                </a:cubicBezTo>
                <a:cubicBezTo>
                  <a:pt x="2943275" y="186179"/>
                  <a:pt x="2939643" y="182548"/>
                  <a:pt x="2939643" y="178068"/>
                </a:cubicBezTo>
                <a:cubicBezTo>
                  <a:pt x="2939643" y="173589"/>
                  <a:pt x="2943275" y="169958"/>
                  <a:pt x="2947754" y="169958"/>
                </a:cubicBezTo>
                <a:close/>
                <a:moveTo>
                  <a:pt x="2919508" y="169958"/>
                </a:moveTo>
                <a:cubicBezTo>
                  <a:pt x="2923987" y="169958"/>
                  <a:pt x="2927619" y="173589"/>
                  <a:pt x="2927619" y="178068"/>
                </a:cubicBezTo>
                <a:cubicBezTo>
                  <a:pt x="2927619" y="182548"/>
                  <a:pt x="2923987" y="186179"/>
                  <a:pt x="2919508" y="186179"/>
                </a:cubicBezTo>
                <a:cubicBezTo>
                  <a:pt x="2915029" y="186179"/>
                  <a:pt x="2911397" y="182548"/>
                  <a:pt x="2911397" y="178068"/>
                </a:cubicBezTo>
                <a:cubicBezTo>
                  <a:pt x="2911397" y="173589"/>
                  <a:pt x="2915029" y="169958"/>
                  <a:pt x="2919508" y="169958"/>
                </a:cubicBezTo>
                <a:close/>
                <a:moveTo>
                  <a:pt x="2891263" y="169958"/>
                </a:moveTo>
                <a:cubicBezTo>
                  <a:pt x="2895743" y="169958"/>
                  <a:pt x="2899374" y="173589"/>
                  <a:pt x="2899374" y="178068"/>
                </a:cubicBezTo>
                <a:cubicBezTo>
                  <a:pt x="2899374" y="182548"/>
                  <a:pt x="2895743" y="186179"/>
                  <a:pt x="2891263" y="186179"/>
                </a:cubicBezTo>
                <a:cubicBezTo>
                  <a:pt x="2886784" y="186179"/>
                  <a:pt x="2883153" y="182548"/>
                  <a:pt x="2883153" y="178068"/>
                </a:cubicBezTo>
                <a:cubicBezTo>
                  <a:pt x="2883153" y="173589"/>
                  <a:pt x="2886784" y="169958"/>
                  <a:pt x="2891263" y="169958"/>
                </a:cubicBezTo>
                <a:close/>
                <a:moveTo>
                  <a:pt x="2863017" y="169958"/>
                </a:moveTo>
                <a:cubicBezTo>
                  <a:pt x="2867496" y="169958"/>
                  <a:pt x="2871128" y="173589"/>
                  <a:pt x="2871128" y="178068"/>
                </a:cubicBezTo>
                <a:cubicBezTo>
                  <a:pt x="2871128" y="182548"/>
                  <a:pt x="2867496" y="186179"/>
                  <a:pt x="2863017" y="186179"/>
                </a:cubicBezTo>
                <a:cubicBezTo>
                  <a:pt x="2858538" y="186179"/>
                  <a:pt x="2854906" y="182548"/>
                  <a:pt x="2854906" y="178068"/>
                </a:cubicBezTo>
                <a:cubicBezTo>
                  <a:pt x="2854906" y="173589"/>
                  <a:pt x="2858538" y="169958"/>
                  <a:pt x="2863017" y="169958"/>
                </a:cubicBezTo>
                <a:close/>
                <a:moveTo>
                  <a:pt x="2834772" y="169958"/>
                </a:moveTo>
                <a:cubicBezTo>
                  <a:pt x="2839252" y="169958"/>
                  <a:pt x="2842883" y="173589"/>
                  <a:pt x="2842883" y="178068"/>
                </a:cubicBezTo>
                <a:cubicBezTo>
                  <a:pt x="2842883" y="182548"/>
                  <a:pt x="2839252" y="186179"/>
                  <a:pt x="2834772" y="186179"/>
                </a:cubicBezTo>
                <a:cubicBezTo>
                  <a:pt x="2830293" y="186179"/>
                  <a:pt x="2826661" y="182548"/>
                  <a:pt x="2826661" y="178068"/>
                </a:cubicBezTo>
                <a:cubicBezTo>
                  <a:pt x="2826661" y="173589"/>
                  <a:pt x="2830293" y="169958"/>
                  <a:pt x="2834772" y="169958"/>
                </a:cubicBezTo>
                <a:close/>
                <a:moveTo>
                  <a:pt x="2806526" y="169958"/>
                </a:moveTo>
                <a:cubicBezTo>
                  <a:pt x="2811005" y="169958"/>
                  <a:pt x="2814637" y="173589"/>
                  <a:pt x="2814637" y="178068"/>
                </a:cubicBezTo>
                <a:cubicBezTo>
                  <a:pt x="2814637" y="182548"/>
                  <a:pt x="2811005" y="186179"/>
                  <a:pt x="2806526" y="186179"/>
                </a:cubicBezTo>
                <a:cubicBezTo>
                  <a:pt x="2802047" y="186179"/>
                  <a:pt x="2798415" y="182548"/>
                  <a:pt x="2798415" y="178068"/>
                </a:cubicBezTo>
                <a:cubicBezTo>
                  <a:pt x="2798415" y="173589"/>
                  <a:pt x="2802047" y="169958"/>
                  <a:pt x="2806526" y="169958"/>
                </a:cubicBezTo>
                <a:close/>
                <a:moveTo>
                  <a:pt x="2778281" y="169958"/>
                </a:moveTo>
                <a:cubicBezTo>
                  <a:pt x="2782761" y="169958"/>
                  <a:pt x="2786392" y="173589"/>
                  <a:pt x="2786392" y="178068"/>
                </a:cubicBezTo>
                <a:cubicBezTo>
                  <a:pt x="2786392" y="182548"/>
                  <a:pt x="2782761" y="186179"/>
                  <a:pt x="2778281" y="186179"/>
                </a:cubicBezTo>
                <a:cubicBezTo>
                  <a:pt x="2773802" y="186179"/>
                  <a:pt x="2770171" y="182548"/>
                  <a:pt x="2770171" y="178068"/>
                </a:cubicBezTo>
                <a:cubicBezTo>
                  <a:pt x="2770171" y="173589"/>
                  <a:pt x="2773802" y="169958"/>
                  <a:pt x="2778281" y="169958"/>
                </a:cubicBezTo>
                <a:close/>
                <a:moveTo>
                  <a:pt x="2750035" y="169958"/>
                </a:moveTo>
                <a:cubicBezTo>
                  <a:pt x="2754514" y="169958"/>
                  <a:pt x="2758146" y="173589"/>
                  <a:pt x="2758146" y="178068"/>
                </a:cubicBezTo>
                <a:cubicBezTo>
                  <a:pt x="2758146" y="182548"/>
                  <a:pt x="2754514" y="186179"/>
                  <a:pt x="2750035" y="186179"/>
                </a:cubicBezTo>
                <a:cubicBezTo>
                  <a:pt x="2745556" y="186179"/>
                  <a:pt x="2741924" y="182548"/>
                  <a:pt x="2741924" y="178068"/>
                </a:cubicBezTo>
                <a:cubicBezTo>
                  <a:pt x="2741924" y="173589"/>
                  <a:pt x="2745556" y="169958"/>
                  <a:pt x="2750035" y="169958"/>
                </a:cubicBezTo>
                <a:close/>
                <a:moveTo>
                  <a:pt x="2721790" y="169958"/>
                </a:moveTo>
                <a:cubicBezTo>
                  <a:pt x="2726270" y="169958"/>
                  <a:pt x="2729901" y="173589"/>
                  <a:pt x="2729901" y="178068"/>
                </a:cubicBezTo>
                <a:cubicBezTo>
                  <a:pt x="2729901" y="182548"/>
                  <a:pt x="2726270" y="186179"/>
                  <a:pt x="2721790" y="186179"/>
                </a:cubicBezTo>
                <a:cubicBezTo>
                  <a:pt x="2717311" y="186179"/>
                  <a:pt x="2713680" y="182548"/>
                  <a:pt x="2713680" y="178068"/>
                </a:cubicBezTo>
                <a:cubicBezTo>
                  <a:pt x="2713680" y="173589"/>
                  <a:pt x="2717311" y="169958"/>
                  <a:pt x="2721790" y="169958"/>
                </a:cubicBezTo>
                <a:close/>
                <a:moveTo>
                  <a:pt x="2693544" y="169958"/>
                </a:moveTo>
                <a:cubicBezTo>
                  <a:pt x="2698024" y="169958"/>
                  <a:pt x="2701655" y="173589"/>
                  <a:pt x="2701655" y="178068"/>
                </a:cubicBezTo>
                <a:cubicBezTo>
                  <a:pt x="2701655" y="182548"/>
                  <a:pt x="2698024" y="186179"/>
                  <a:pt x="2693544" y="186179"/>
                </a:cubicBezTo>
                <a:cubicBezTo>
                  <a:pt x="2689065" y="186179"/>
                  <a:pt x="2685433" y="182548"/>
                  <a:pt x="2685433" y="178068"/>
                </a:cubicBezTo>
                <a:cubicBezTo>
                  <a:pt x="2685433" y="173589"/>
                  <a:pt x="2689065" y="169958"/>
                  <a:pt x="2693544" y="169958"/>
                </a:cubicBezTo>
                <a:close/>
                <a:moveTo>
                  <a:pt x="2665299" y="169958"/>
                </a:moveTo>
                <a:cubicBezTo>
                  <a:pt x="2669779" y="169958"/>
                  <a:pt x="2673410" y="173589"/>
                  <a:pt x="2673410" y="178068"/>
                </a:cubicBezTo>
                <a:cubicBezTo>
                  <a:pt x="2673410" y="182548"/>
                  <a:pt x="2669779" y="186179"/>
                  <a:pt x="2665299" y="186179"/>
                </a:cubicBezTo>
                <a:cubicBezTo>
                  <a:pt x="2660820" y="186179"/>
                  <a:pt x="2657189" y="182548"/>
                  <a:pt x="2657189" y="178068"/>
                </a:cubicBezTo>
                <a:cubicBezTo>
                  <a:pt x="2657189" y="173589"/>
                  <a:pt x="2660820" y="169958"/>
                  <a:pt x="2665299" y="169958"/>
                </a:cubicBezTo>
                <a:close/>
                <a:moveTo>
                  <a:pt x="2637053" y="169958"/>
                </a:moveTo>
                <a:cubicBezTo>
                  <a:pt x="2641533" y="169958"/>
                  <a:pt x="2645164" y="173589"/>
                  <a:pt x="2645164" y="178068"/>
                </a:cubicBezTo>
                <a:cubicBezTo>
                  <a:pt x="2645164" y="182548"/>
                  <a:pt x="2641533" y="186179"/>
                  <a:pt x="2637053" y="186179"/>
                </a:cubicBezTo>
                <a:cubicBezTo>
                  <a:pt x="2632574" y="186179"/>
                  <a:pt x="2628942" y="182548"/>
                  <a:pt x="2628942" y="178068"/>
                </a:cubicBezTo>
                <a:cubicBezTo>
                  <a:pt x="2628942" y="173589"/>
                  <a:pt x="2632574" y="169958"/>
                  <a:pt x="2637053" y="169958"/>
                </a:cubicBezTo>
                <a:close/>
                <a:moveTo>
                  <a:pt x="2608808" y="169958"/>
                </a:moveTo>
                <a:cubicBezTo>
                  <a:pt x="2613288" y="169958"/>
                  <a:pt x="2616919" y="173589"/>
                  <a:pt x="2616919" y="178068"/>
                </a:cubicBezTo>
                <a:cubicBezTo>
                  <a:pt x="2616919" y="182548"/>
                  <a:pt x="2613288" y="186179"/>
                  <a:pt x="2608808" y="186179"/>
                </a:cubicBezTo>
                <a:cubicBezTo>
                  <a:pt x="2604329" y="186179"/>
                  <a:pt x="2600698" y="182548"/>
                  <a:pt x="2600698" y="178068"/>
                </a:cubicBezTo>
                <a:cubicBezTo>
                  <a:pt x="2600698" y="173589"/>
                  <a:pt x="2604329" y="169958"/>
                  <a:pt x="2608808" y="169958"/>
                </a:cubicBezTo>
                <a:close/>
                <a:moveTo>
                  <a:pt x="2580562" y="169958"/>
                </a:moveTo>
                <a:cubicBezTo>
                  <a:pt x="2585042" y="169958"/>
                  <a:pt x="2588673" y="173589"/>
                  <a:pt x="2588673" y="178068"/>
                </a:cubicBezTo>
                <a:cubicBezTo>
                  <a:pt x="2588673" y="182548"/>
                  <a:pt x="2585042" y="186179"/>
                  <a:pt x="2580562" y="186179"/>
                </a:cubicBezTo>
                <a:cubicBezTo>
                  <a:pt x="2576083" y="186179"/>
                  <a:pt x="2572451" y="182548"/>
                  <a:pt x="2572451" y="178068"/>
                </a:cubicBezTo>
                <a:cubicBezTo>
                  <a:pt x="2572451" y="173589"/>
                  <a:pt x="2576083" y="169958"/>
                  <a:pt x="2580562" y="169958"/>
                </a:cubicBezTo>
                <a:close/>
                <a:moveTo>
                  <a:pt x="2552318" y="169958"/>
                </a:moveTo>
                <a:cubicBezTo>
                  <a:pt x="2556797" y="169958"/>
                  <a:pt x="2560428" y="173589"/>
                  <a:pt x="2560428" y="178068"/>
                </a:cubicBezTo>
                <a:cubicBezTo>
                  <a:pt x="2560428" y="182548"/>
                  <a:pt x="2556797" y="186179"/>
                  <a:pt x="2552318" y="186179"/>
                </a:cubicBezTo>
                <a:cubicBezTo>
                  <a:pt x="2547838" y="186179"/>
                  <a:pt x="2544207" y="182548"/>
                  <a:pt x="2544207" y="178068"/>
                </a:cubicBezTo>
                <a:cubicBezTo>
                  <a:pt x="2544207" y="173589"/>
                  <a:pt x="2547838" y="169958"/>
                  <a:pt x="2552318" y="169958"/>
                </a:cubicBezTo>
                <a:close/>
                <a:moveTo>
                  <a:pt x="2524071" y="169958"/>
                </a:moveTo>
                <a:cubicBezTo>
                  <a:pt x="2528551" y="169958"/>
                  <a:pt x="2532182" y="173589"/>
                  <a:pt x="2532182" y="178068"/>
                </a:cubicBezTo>
                <a:cubicBezTo>
                  <a:pt x="2532182" y="182548"/>
                  <a:pt x="2528551" y="186179"/>
                  <a:pt x="2524071" y="186179"/>
                </a:cubicBezTo>
                <a:cubicBezTo>
                  <a:pt x="2519592" y="186179"/>
                  <a:pt x="2515960" y="182548"/>
                  <a:pt x="2515960" y="178068"/>
                </a:cubicBezTo>
                <a:cubicBezTo>
                  <a:pt x="2515960" y="173589"/>
                  <a:pt x="2519592" y="169958"/>
                  <a:pt x="2524071" y="169958"/>
                </a:cubicBezTo>
                <a:close/>
                <a:moveTo>
                  <a:pt x="2495827" y="169958"/>
                </a:moveTo>
                <a:cubicBezTo>
                  <a:pt x="2500306" y="169958"/>
                  <a:pt x="2503937" y="173589"/>
                  <a:pt x="2503937" y="178068"/>
                </a:cubicBezTo>
                <a:cubicBezTo>
                  <a:pt x="2503937" y="182548"/>
                  <a:pt x="2500306" y="186179"/>
                  <a:pt x="2495827" y="186179"/>
                </a:cubicBezTo>
                <a:cubicBezTo>
                  <a:pt x="2491347" y="186179"/>
                  <a:pt x="2487716" y="182548"/>
                  <a:pt x="2487716" y="178068"/>
                </a:cubicBezTo>
                <a:cubicBezTo>
                  <a:pt x="2487716" y="173589"/>
                  <a:pt x="2491347" y="169958"/>
                  <a:pt x="2495827" y="169958"/>
                </a:cubicBezTo>
                <a:close/>
                <a:moveTo>
                  <a:pt x="2467580" y="169958"/>
                </a:moveTo>
                <a:cubicBezTo>
                  <a:pt x="2472060" y="169958"/>
                  <a:pt x="2475691" y="173589"/>
                  <a:pt x="2475691" y="178068"/>
                </a:cubicBezTo>
                <a:cubicBezTo>
                  <a:pt x="2475691" y="182548"/>
                  <a:pt x="2472060" y="186179"/>
                  <a:pt x="2467580" y="186179"/>
                </a:cubicBezTo>
                <a:cubicBezTo>
                  <a:pt x="2463101" y="186179"/>
                  <a:pt x="2459469" y="182548"/>
                  <a:pt x="2459469" y="178068"/>
                </a:cubicBezTo>
                <a:cubicBezTo>
                  <a:pt x="2459469" y="173589"/>
                  <a:pt x="2463101" y="169958"/>
                  <a:pt x="2467580" y="169958"/>
                </a:cubicBezTo>
                <a:close/>
                <a:moveTo>
                  <a:pt x="2439336" y="169958"/>
                </a:moveTo>
                <a:cubicBezTo>
                  <a:pt x="2443815" y="169958"/>
                  <a:pt x="2447446" y="173589"/>
                  <a:pt x="2447446" y="178068"/>
                </a:cubicBezTo>
                <a:cubicBezTo>
                  <a:pt x="2447446" y="182548"/>
                  <a:pt x="2443815" y="186179"/>
                  <a:pt x="2439336" y="186179"/>
                </a:cubicBezTo>
                <a:cubicBezTo>
                  <a:pt x="2434856" y="186179"/>
                  <a:pt x="2431225" y="182548"/>
                  <a:pt x="2431225" y="178068"/>
                </a:cubicBezTo>
                <a:cubicBezTo>
                  <a:pt x="2431225" y="173589"/>
                  <a:pt x="2434856" y="169958"/>
                  <a:pt x="2439336" y="169958"/>
                </a:cubicBezTo>
                <a:close/>
                <a:moveTo>
                  <a:pt x="2411089" y="169958"/>
                </a:moveTo>
                <a:cubicBezTo>
                  <a:pt x="2415569" y="169958"/>
                  <a:pt x="2419200" y="173589"/>
                  <a:pt x="2419200" y="178068"/>
                </a:cubicBezTo>
                <a:cubicBezTo>
                  <a:pt x="2419200" y="182548"/>
                  <a:pt x="2415569" y="186179"/>
                  <a:pt x="2411089" y="186179"/>
                </a:cubicBezTo>
                <a:cubicBezTo>
                  <a:pt x="2406610" y="186179"/>
                  <a:pt x="2402979" y="182548"/>
                  <a:pt x="2402979" y="178068"/>
                </a:cubicBezTo>
                <a:cubicBezTo>
                  <a:pt x="2402979" y="173589"/>
                  <a:pt x="2406610" y="169958"/>
                  <a:pt x="2411089" y="169958"/>
                </a:cubicBezTo>
                <a:close/>
                <a:moveTo>
                  <a:pt x="2382845" y="169958"/>
                </a:moveTo>
                <a:cubicBezTo>
                  <a:pt x="2387324" y="169958"/>
                  <a:pt x="2390955" y="173589"/>
                  <a:pt x="2390955" y="178068"/>
                </a:cubicBezTo>
                <a:cubicBezTo>
                  <a:pt x="2390955" y="182548"/>
                  <a:pt x="2387324" y="186179"/>
                  <a:pt x="2382845" y="186179"/>
                </a:cubicBezTo>
                <a:cubicBezTo>
                  <a:pt x="2378365" y="186179"/>
                  <a:pt x="2374734" y="182548"/>
                  <a:pt x="2374734" y="178068"/>
                </a:cubicBezTo>
                <a:cubicBezTo>
                  <a:pt x="2374734" y="173589"/>
                  <a:pt x="2378365" y="169958"/>
                  <a:pt x="2382845" y="169958"/>
                </a:cubicBezTo>
                <a:close/>
                <a:moveTo>
                  <a:pt x="2354598" y="169958"/>
                </a:moveTo>
                <a:cubicBezTo>
                  <a:pt x="2359078" y="169958"/>
                  <a:pt x="2362709" y="173589"/>
                  <a:pt x="2362709" y="178068"/>
                </a:cubicBezTo>
                <a:cubicBezTo>
                  <a:pt x="2362709" y="182548"/>
                  <a:pt x="2359078" y="186179"/>
                  <a:pt x="2354598" y="186179"/>
                </a:cubicBezTo>
                <a:cubicBezTo>
                  <a:pt x="2350119" y="186179"/>
                  <a:pt x="2346488" y="182548"/>
                  <a:pt x="2346488" y="178068"/>
                </a:cubicBezTo>
                <a:cubicBezTo>
                  <a:pt x="2346488" y="173589"/>
                  <a:pt x="2350119" y="169958"/>
                  <a:pt x="2354598" y="169958"/>
                </a:cubicBezTo>
                <a:close/>
                <a:moveTo>
                  <a:pt x="2326354" y="169958"/>
                </a:moveTo>
                <a:cubicBezTo>
                  <a:pt x="2330833" y="169958"/>
                  <a:pt x="2334464" y="173589"/>
                  <a:pt x="2334464" y="178068"/>
                </a:cubicBezTo>
                <a:cubicBezTo>
                  <a:pt x="2334464" y="182548"/>
                  <a:pt x="2330833" y="186179"/>
                  <a:pt x="2326354" y="186179"/>
                </a:cubicBezTo>
                <a:cubicBezTo>
                  <a:pt x="2321874" y="186179"/>
                  <a:pt x="2318243" y="182548"/>
                  <a:pt x="2318243" y="178068"/>
                </a:cubicBezTo>
                <a:cubicBezTo>
                  <a:pt x="2318243" y="173589"/>
                  <a:pt x="2321874" y="169958"/>
                  <a:pt x="2326354" y="169958"/>
                </a:cubicBezTo>
                <a:close/>
                <a:moveTo>
                  <a:pt x="2298107" y="169958"/>
                </a:moveTo>
                <a:cubicBezTo>
                  <a:pt x="2302587" y="169958"/>
                  <a:pt x="2306218" y="173589"/>
                  <a:pt x="2306218" y="178068"/>
                </a:cubicBezTo>
                <a:cubicBezTo>
                  <a:pt x="2306218" y="182548"/>
                  <a:pt x="2302587" y="186179"/>
                  <a:pt x="2298107" y="186179"/>
                </a:cubicBezTo>
                <a:cubicBezTo>
                  <a:pt x="2293628" y="186179"/>
                  <a:pt x="2289997" y="182548"/>
                  <a:pt x="2289997" y="178068"/>
                </a:cubicBezTo>
                <a:cubicBezTo>
                  <a:pt x="2289997" y="173589"/>
                  <a:pt x="2293628" y="169958"/>
                  <a:pt x="2298107" y="169958"/>
                </a:cubicBezTo>
                <a:close/>
                <a:moveTo>
                  <a:pt x="2269863" y="169958"/>
                </a:moveTo>
                <a:cubicBezTo>
                  <a:pt x="2274342" y="169958"/>
                  <a:pt x="2277973" y="173589"/>
                  <a:pt x="2277973" y="178068"/>
                </a:cubicBezTo>
                <a:cubicBezTo>
                  <a:pt x="2277973" y="182548"/>
                  <a:pt x="2274342" y="186179"/>
                  <a:pt x="2269863" y="186179"/>
                </a:cubicBezTo>
                <a:cubicBezTo>
                  <a:pt x="2265383" y="186179"/>
                  <a:pt x="2261752" y="182548"/>
                  <a:pt x="2261752" y="178068"/>
                </a:cubicBezTo>
                <a:cubicBezTo>
                  <a:pt x="2261752" y="173589"/>
                  <a:pt x="2265383" y="169958"/>
                  <a:pt x="2269863" y="169958"/>
                </a:cubicBezTo>
                <a:close/>
                <a:moveTo>
                  <a:pt x="2241616" y="169958"/>
                </a:moveTo>
                <a:cubicBezTo>
                  <a:pt x="2246096" y="169958"/>
                  <a:pt x="2249727" y="173589"/>
                  <a:pt x="2249727" y="178068"/>
                </a:cubicBezTo>
                <a:cubicBezTo>
                  <a:pt x="2249727" y="182548"/>
                  <a:pt x="2246096" y="186179"/>
                  <a:pt x="2241616" y="186179"/>
                </a:cubicBezTo>
                <a:cubicBezTo>
                  <a:pt x="2237137" y="186179"/>
                  <a:pt x="2233505" y="182548"/>
                  <a:pt x="2233505" y="178068"/>
                </a:cubicBezTo>
                <a:cubicBezTo>
                  <a:pt x="2233505" y="173589"/>
                  <a:pt x="2237137" y="169958"/>
                  <a:pt x="2241616" y="169958"/>
                </a:cubicBezTo>
                <a:close/>
                <a:moveTo>
                  <a:pt x="2213372" y="169958"/>
                </a:moveTo>
                <a:cubicBezTo>
                  <a:pt x="2217851" y="169958"/>
                  <a:pt x="2221482" y="173589"/>
                  <a:pt x="2221482" y="178068"/>
                </a:cubicBezTo>
                <a:cubicBezTo>
                  <a:pt x="2221482" y="182548"/>
                  <a:pt x="2217851" y="186179"/>
                  <a:pt x="2213372" y="186179"/>
                </a:cubicBezTo>
                <a:cubicBezTo>
                  <a:pt x="2208892" y="186179"/>
                  <a:pt x="2205261" y="182548"/>
                  <a:pt x="2205261" y="178068"/>
                </a:cubicBezTo>
                <a:cubicBezTo>
                  <a:pt x="2205261" y="173589"/>
                  <a:pt x="2208892" y="169958"/>
                  <a:pt x="2213372" y="169958"/>
                </a:cubicBezTo>
                <a:close/>
                <a:moveTo>
                  <a:pt x="2185125" y="169958"/>
                </a:moveTo>
                <a:cubicBezTo>
                  <a:pt x="2189605" y="169958"/>
                  <a:pt x="2193236" y="173589"/>
                  <a:pt x="2193236" y="178068"/>
                </a:cubicBezTo>
                <a:cubicBezTo>
                  <a:pt x="2193236" y="182548"/>
                  <a:pt x="2189605" y="186179"/>
                  <a:pt x="2185125" y="186179"/>
                </a:cubicBezTo>
                <a:cubicBezTo>
                  <a:pt x="2180646" y="186179"/>
                  <a:pt x="2177015" y="182548"/>
                  <a:pt x="2177015" y="178068"/>
                </a:cubicBezTo>
                <a:cubicBezTo>
                  <a:pt x="2177015" y="173589"/>
                  <a:pt x="2180646" y="169958"/>
                  <a:pt x="2185125" y="169958"/>
                </a:cubicBezTo>
                <a:close/>
                <a:moveTo>
                  <a:pt x="2156881" y="169958"/>
                </a:moveTo>
                <a:cubicBezTo>
                  <a:pt x="2161360" y="169958"/>
                  <a:pt x="2164991" y="173589"/>
                  <a:pt x="2164991" y="178068"/>
                </a:cubicBezTo>
                <a:cubicBezTo>
                  <a:pt x="2164991" y="182548"/>
                  <a:pt x="2161360" y="186179"/>
                  <a:pt x="2156881" y="186179"/>
                </a:cubicBezTo>
                <a:cubicBezTo>
                  <a:pt x="2152401" y="186179"/>
                  <a:pt x="2148770" y="182548"/>
                  <a:pt x="2148770" y="178068"/>
                </a:cubicBezTo>
                <a:cubicBezTo>
                  <a:pt x="2148770" y="173589"/>
                  <a:pt x="2152401" y="169958"/>
                  <a:pt x="2156881" y="169958"/>
                </a:cubicBezTo>
                <a:close/>
                <a:moveTo>
                  <a:pt x="2128634" y="169958"/>
                </a:moveTo>
                <a:cubicBezTo>
                  <a:pt x="2133114" y="169958"/>
                  <a:pt x="2136745" y="173589"/>
                  <a:pt x="2136745" y="178068"/>
                </a:cubicBezTo>
                <a:cubicBezTo>
                  <a:pt x="2136745" y="182548"/>
                  <a:pt x="2133114" y="186179"/>
                  <a:pt x="2128634" y="186179"/>
                </a:cubicBezTo>
                <a:cubicBezTo>
                  <a:pt x="2124155" y="186179"/>
                  <a:pt x="2120524" y="182548"/>
                  <a:pt x="2120524" y="178068"/>
                </a:cubicBezTo>
                <a:cubicBezTo>
                  <a:pt x="2120524" y="173589"/>
                  <a:pt x="2124155" y="169958"/>
                  <a:pt x="2128634" y="169958"/>
                </a:cubicBezTo>
                <a:close/>
                <a:moveTo>
                  <a:pt x="2100390" y="169958"/>
                </a:moveTo>
                <a:cubicBezTo>
                  <a:pt x="2104869" y="169958"/>
                  <a:pt x="2108500" y="173589"/>
                  <a:pt x="2108500" y="178068"/>
                </a:cubicBezTo>
                <a:cubicBezTo>
                  <a:pt x="2108500" y="182548"/>
                  <a:pt x="2104869" y="186179"/>
                  <a:pt x="2100390" y="186179"/>
                </a:cubicBezTo>
                <a:cubicBezTo>
                  <a:pt x="2095910" y="186179"/>
                  <a:pt x="2092279" y="182548"/>
                  <a:pt x="2092279" y="178068"/>
                </a:cubicBezTo>
                <a:cubicBezTo>
                  <a:pt x="2092279" y="173589"/>
                  <a:pt x="2095910" y="169958"/>
                  <a:pt x="2100390" y="169958"/>
                </a:cubicBezTo>
                <a:close/>
                <a:moveTo>
                  <a:pt x="2072143" y="169958"/>
                </a:moveTo>
                <a:cubicBezTo>
                  <a:pt x="2076623" y="169958"/>
                  <a:pt x="2080254" y="173589"/>
                  <a:pt x="2080254" y="178068"/>
                </a:cubicBezTo>
                <a:cubicBezTo>
                  <a:pt x="2080254" y="182548"/>
                  <a:pt x="2076623" y="186179"/>
                  <a:pt x="2072143" y="186179"/>
                </a:cubicBezTo>
                <a:cubicBezTo>
                  <a:pt x="2067664" y="186179"/>
                  <a:pt x="2064033" y="182548"/>
                  <a:pt x="2064033" y="178068"/>
                </a:cubicBezTo>
                <a:cubicBezTo>
                  <a:pt x="2064033" y="173589"/>
                  <a:pt x="2067664" y="169958"/>
                  <a:pt x="2072143" y="169958"/>
                </a:cubicBezTo>
                <a:close/>
                <a:moveTo>
                  <a:pt x="2043899" y="169958"/>
                </a:moveTo>
                <a:cubicBezTo>
                  <a:pt x="2048378" y="169958"/>
                  <a:pt x="2052010" y="173589"/>
                  <a:pt x="2052010" y="178068"/>
                </a:cubicBezTo>
                <a:cubicBezTo>
                  <a:pt x="2052010" y="182548"/>
                  <a:pt x="2048378" y="186179"/>
                  <a:pt x="2043899" y="186179"/>
                </a:cubicBezTo>
                <a:cubicBezTo>
                  <a:pt x="2039419" y="186179"/>
                  <a:pt x="2035788" y="182548"/>
                  <a:pt x="2035788" y="178068"/>
                </a:cubicBezTo>
                <a:cubicBezTo>
                  <a:pt x="2035788" y="173589"/>
                  <a:pt x="2039419" y="169958"/>
                  <a:pt x="2043899" y="169958"/>
                </a:cubicBezTo>
                <a:close/>
                <a:moveTo>
                  <a:pt x="2015652" y="169958"/>
                </a:moveTo>
                <a:cubicBezTo>
                  <a:pt x="2020132" y="169958"/>
                  <a:pt x="2023763" y="173589"/>
                  <a:pt x="2023763" y="178068"/>
                </a:cubicBezTo>
                <a:cubicBezTo>
                  <a:pt x="2023763" y="182548"/>
                  <a:pt x="2020132" y="186179"/>
                  <a:pt x="2015652" y="186179"/>
                </a:cubicBezTo>
                <a:cubicBezTo>
                  <a:pt x="2011173" y="186179"/>
                  <a:pt x="2007542" y="182548"/>
                  <a:pt x="2007542" y="178068"/>
                </a:cubicBezTo>
                <a:cubicBezTo>
                  <a:pt x="2007542" y="173589"/>
                  <a:pt x="2011173" y="169958"/>
                  <a:pt x="2015652" y="169958"/>
                </a:cubicBezTo>
                <a:close/>
                <a:moveTo>
                  <a:pt x="1987408" y="169958"/>
                </a:moveTo>
                <a:cubicBezTo>
                  <a:pt x="1991887" y="169958"/>
                  <a:pt x="1995519" y="173589"/>
                  <a:pt x="1995519" y="178068"/>
                </a:cubicBezTo>
                <a:cubicBezTo>
                  <a:pt x="1995519" y="182548"/>
                  <a:pt x="1991887" y="186179"/>
                  <a:pt x="1987408" y="186179"/>
                </a:cubicBezTo>
                <a:cubicBezTo>
                  <a:pt x="1982928" y="186179"/>
                  <a:pt x="1979297" y="182548"/>
                  <a:pt x="1979297" y="178068"/>
                </a:cubicBezTo>
                <a:cubicBezTo>
                  <a:pt x="1979297" y="173589"/>
                  <a:pt x="1982928" y="169958"/>
                  <a:pt x="1987408" y="169958"/>
                </a:cubicBezTo>
                <a:close/>
                <a:moveTo>
                  <a:pt x="1959162" y="169958"/>
                </a:moveTo>
                <a:cubicBezTo>
                  <a:pt x="1963641" y="169958"/>
                  <a:pt x="1967272" y="173589"/>
                  <a:pt x="1967272" y="178068"/>
                </a:cubicBezTo>
                <a:cubicBezTo>
                  <a:pt x="1967272" y="182548"/>
                  <a:pt x="1963641" y="186179"/>
                  <a:pt x="1959162" y="186179"/>
                </a:cubicBezTo>
                <a:cubicBezTo>
                  <a:pt x="1954682" y="186179"/>
                  <a:pt x="1951051" y="182548"/>
                  <a:pt x="1951051" y="178068"/>
                </a:cubicBezTo>
                <a:cubicBezTo>
                  <a:pt x="1951051" y="173589"/>
                  <a:pt x="1954682" y="169958"/>
                  <a:pt x="1959162" y="169958"/>
                </a:cubicBezTo>
                <a:close/>
                <a:moveTo>
                  <a:pt x="1930917" y="169958"/>
                </a:moveTo>
                <a:cubicBezTo>
                  <a:pt x="1935396" y="169958"/>
                  <a:pt x="1939028" y="173589"/>
                  <a:pt x="1939028" y="178068"/>
                </a:cubicBezTo>
                <a:cubicBezTo>
                  <a:pt x="1939028" y="182548"/>
                  <a:pt x="1935396" y="186179"/>
                  <a:pt x="1930917" y="186179"/>
                </a:cubicBezTo>
                <a:cubicBezTo>
                  <a:pt x="1926437" y="186179"/>
                  <a:pt x="1922806" y="182548"/>
                  <a:pt x="1922806" y="178068"/>
                </a:cubicBezTo>
                <a:cubicBezTo>
                  <a:pt x="1922806" y="173589"/>
                  <a:pt x="1926437" y="169958"/>
                  <a:pt x="1930917" y="169958"/>
                </a:cubicBezTo>
                <a:close/>
                <a:moveTo>
                  <a:pt x="1902670" y="169958"/>
                </a:moveTo>
                <a:cubicBezTo>
                  <a:pt x="1907150" y="169958"/>
                  <a:pt x="1910781" y="173589"/>
                  <a:pt x="1910781" y="178068"/>
                </a:cubicBezTo>
                <a:cubicBezTo>
                  <a:pt x="1910781" y="182548"/>
                  <a:pt x="1907150" y="186179"/>
                  <a:pt x="1902670" y="186179"/>
                </a:cubicBezTo>
                <a:cubicBezTo>
                  <a:pt x="1898191" y="186179"/>
                  <a:pt x="1894560" y="182548"/>
                  <a:pt x="1894560" y="178068"/>
                </a:cubicBezTo>
                <a:cubicBezTo>
                  <a:pt x="1894560" y="173589"/>
                  <a:pt x="1898191" y="169958"/>
                  <a:pt x="1902670" y="169958"/>
                </a:cubicBezTo>
                <a:close/>
                <a:moveTo>
                  <a:pt x="1874426" y="169958"/>
                </a:moveTo>
                <a:cubicBezTo>
                  <a:pt x="1878905" y="169958"/>
                  <a:pt x="1882537" y="173589"/>
                  <a:pt x="1882537" y="178068"/>
                </a:cubicBezTo>
                <a:cubicBezTo>
                  <a:pt x="1882537" y="182548"/>
                  <a:pt x="1878905" y="186179"/>
                  <a:pt x="1874426" y="186179"/>
                </a:cubicBezTo>
                <a:cubicBezTo>
                  <a:pt x="1869946" y="186179"/>
                  <a:pt x="1866315" y="182548"/>
                  <a:pt x="1866315" y="178068"/>
                </a:cubicBezTo>
                <a:cubicBezTo>
                  <a:pt x="1866315" y="173589"/>
                  <a:pt x="1869946" y="169958"/>
                  <a:pt x="1874426" y="169958"/>
                </a:cubicBezTo>
                <a:close/>
                <a:moveTo>
                  <a:pt x="1846180" y="169958"/>
                </a:moveTo>
                <a:cubicBezTo>
                  <a:pt x="1850659" y="169958"/>
                  <a:pt x="1854290" y="173589"/>
                  <a:pt x="1854290" y="178068"/>
                </a:cubicBezTo>
                <a:cubicBezTo>
                  <a:pt x="1854290" y="182548"/>
                  <a:pt x="1850659" y="186179"/>
                  <a:pt x="1846180" y="186179"/>
                </a:cubicBezTo>
                <a:cubicBezTo>
                  <a:pt x="1841700" y="186179"/>
                  <a:pt x="1838069" y="182548"/>
                  <a:pt x="1838069" y="178068"/>
                </a:cubicBezTo>
                <a:cubicBezTo>
                  <a:pt x="1838069" y="173589"/>
                  <a:pt x="1841700" y="169958"/>
                  <a:pt x="1846180" y="169958"/>
                </a:cubicBezTo>
                <a:close/>
                <a:moveTo>
                  <a:pt x="1817935" y="169958"/>
                </a:moveTo>
                <a:cubicBezTo>
                  <a:pt x="1822414" y="169958"/>
                  <a:pt x="1826046" y="173589"/>
                  <a:pt x="1826046" y="178068"/>
                </a:cubicBezTo>
                <a:cubicBezTo>
                  <a:pt x="1826046" y="182548"/>
                  <a:pt x="1822414" y="186179"/>
                  <a:pt x="1817935" y="186179"/>
                </a:cubicBezTo>
                <a:cubicBezTo>
                  <a:pt x="1813456" y="186179"/>
                  <a:pt x="1809824" y="182548"/>
                  <a:pt x="1809824" y="178068"/>
                </a:cubicBezTo>
                <a:cubicBezTo>
                  <a:pt x="1809824" y="173589"/>
                  <a:pt x="1813456" y="169958"/>
                  <a:pt x="1817935" y="169958"/>
                </a:cubicBezTo>
                <a:close/>
                <a:moveTo>
                  <a:pt x="1789689" y="169958"/>
                </a:moveTo>
                <a:cubicBezTo>
                  <a:pt x="1794168" y="169958"/>
                  <a:pt x="1797799" y="173589"/>
                  <a:pt x="1797799" y="178068"/>
                </a:cubicBezTo>
                <a:cubicBezTo>
                  <a:pt x="1797799" y="182548"/>
                  <a:pt x="1794168" y="186179"/>
                  <a:pt x="1789689" y="186179"/>
                </a:cubicBezTo>
                <a:cubicBezTo>
                  <a:pt x="1785209" y="186179"/>
                  <a:pt x="1781578" y="182548"/>
                  <a:pt x="1781578" y="178068"/>
                </a:cubicBezTo>
                <a:cubicBezTo>
                  <a:pt x="1781578" y="173589"/>
                  <a:pt x="1785209" y="169958"/>
                  <a:pt x="1789689" y="169958"/>
                </a:cubicBezTo>
                <a:close/>
                <a:moveTo>
                  <a:pt x="1761443" y="169958"/>
                </a:moveTo>
                <a:cubicBezTo>
                  <a:pt x="1765923" y="169958"/>
                  <a:pt x="1769554" y="173589"/>
                  <a:pt x="1769554" y="178068"/>
                </a:cubicBezTo>
                <a:cubicBezTo>
                  <a:pt x="1769554" y="182548"/>
                  <a:pt x="1765923" y="186179"/>
                  <a:pt x="1761443" y="186179"/>
                </a:cubicBezTo>
                <a:cubicBezTo>
                  <a:pt x="1756964" y="186179"/>
                  <a:pt x="1753332" y="182548"/>
                  <a:pt x="1753332" y="178068"/>
                </a:cubicBezTo>
                <a:cubicBezTo>
                  <a:pt x="1753332" y="173589"/>
                  <a:pt x="1756964" y="169958"/>
                  <a:pt x="1761443" y="169958"/>
                </a:cubicBezTo>
                <a:close/>
                <a:moveTo>
                  <a:pt x="1733198" y="169958"/>
                </a:moveTo>
                <a:cubicBezTo>
                  <a:pt x="1737677" y="169958"/>
                  <a:pt x="1741308" y="173589"/>
                  <a:pt x="1741308" y="178068"/>
                </a:cubicBezTo>
                <a:cubicBezTo>
                  <a:pt x="1741308" y="182548"/>
                  <a:pt x="1737677" y="186179"/>
                  <a:pt x="1733198" y="186179"/>
                </a:cubicBezTo>
                <a:cubicBezTo>
                  <a:pt x="1728718" y="186179"/>
                  <a:pt x="1725087" y="182548"/>
                  <a:pt x="1725087" y="178068"/>
                </a:cubicBezTo>
                <a:cubicBezTo>
                  <a:pt x="1725087" y="173589"/>
                  <a:pt x="1728718" y="169958"/>
                  <a:pt x="1733198" y="169958"/>
                </a:cubicBezTo>
                <a:close/>
                <a:moveTo>
                  <a:pt x="1704953" y="169958"/>
                </a:moveTo>
                <a:cubicBezTo>
                  <a:pt x="1709432" y="169958"/>
                  <a:pt x="1713063" y="173589"/>
                  <a:pt x="1713063" y="178068"/>
                </a:cubicBezTo>
                <a:cubicBezTo>
                  <a:pt x="1713063" y="182548"/>
                  <a:pt x="1709432" y="186179"/>
                  <a:pt x="1704953" y="186179"/>
                </a:cubicBezTo>
                <a:cubicBezTo>
                  <a:pt x="1700473" y="186179"/>
                  <a:pt x="1696842" y="182548"/>
                  <a:pt x="1696842" y="178068"/>
                </a:cubicBezTo>
                <a:cubicBezTo>
                  <a:pt x="1696842" y="173589"/>
                  <a:pt x="1700473" y="169958"/>
                  <a:pt x="1704953" y="169958"/>
                </a:cubicBezTo>
                <a:close/>
                <a:moveTo>
                  <a:pt x="1676707" y="169958"/>
                </a:moveTo>
                <a:cubicBezTo>
                  <a:pt x="1681187" y="169958"/>
                  <a:pt x="1684818" y="173589"/>
                  <a:pt x="1684818" y="178068"/>
                </a:cubicBezTo>
                <a:cubicBezTo>
                  <a:pt x="1684818" y="182548"/>
                  <a:pt x="1681187" y="186179"/>
                  <a:pt x="1676707" y="186179"/>
                </a:cubicBezTo>
                <a:cubicBezTo>
                  <a:pt x="1672228" y="186179"/>
                  <a:pt x="1668596" y="182548"/>
                  <a:pt x="1668596" y="178068"/>
                </a:cubicBezTo>
                <a:cubicBezTo>
                  <a:pt x="1668596" y="173589"/>
                  <a:pt x="1672228" y="169958"/>
                  <a:pt x="1676707" y="169958"/>
                </a:cubicBezTo>
                <a:close/>
                <a:moveTo>
                  <a:pt x="1648462" y="169958"/>
                </a:moveTo>
                <a:cubicBezTo>
                  <a:pt x="1652941" y="169958"/>
                  <a:pt x="1656573" y="173589"/>
                  <a:pt x="1656573" y="178068"/>
                </a:cubicBezTo>
                <a:cubicBezTo>
                  <a:pt x="1656573" y="182548"/>
                  <a:pt x="1652941" y="186179"/>
                  <a:pt x="1648462" y="186179"/>
                </a:cubicBezTo>
                <a:cubicBezTo>
                  <a:pt x="1643982" y="186179"/>
                  <a:pt x="1640351" y="182548"/>
                  <a:pt x="1640351" y="178068"/>
                </a:cubicBezTo>
                <a:cubicBezTo>
                  <a:pt x="1640351" y="173589"/>
                  <a:pt x="1643982" y="169958"/>
                  <a:pt x="1648462" y="169958"/>
                </a:cubicBezTo>
                <a:close/>
                <a:moveTo>
                  <a:pt x="1620216" y="169958"/>
                </a:moveTo>
                <a:cubicBezTo>
                  <a:pt x="1624696" y="169958"/>
                  <a:pt x="1628327" y="173589"/>
                  <a:pt x="1628327" y="178068"/>
                </a:cubicBezTo>
                <a:cubicBezTo>
                  <a:pt x="1628327" y="182548"/>
                  <a:pt x="1624696" y="186179"/>
                  <a:pt x="1620216" y="186179"/>
                </a:cubicBezTo>
                <a:cubicBezTo>
                  <a:pt x="1615737" y="186179"/>
                  <a:pt x="1612105" y="182548"/>
                  <a:pt x="1612105" y="178068"/>
                </a:cubicBezTo>
                <a:cubicBezTo>
                  <a:pt x="1612105" y="173589"/>
                  <a:pt x="1615737" y="169958"/>
                  <a:pt x="1620216" y="169958"/>
                </a:cubicBezTo>
                <a:close/>
                <a:moveTo>
                  <a:pt x="1591998" y="169958"/>
                </a:moveTo>
                <a:cubicBezTo>
                  <a:pt x="1596477" y="169958"/>
                  <a:pt x="1600109" y="173589"/>
                  <a:pt x="1600109" y="178068"/>
                </a:cubicBezTo>
                <a:cubicBezTo>
                  <a:pt x="1600109" y="182548"/>
                  <a:pt x="1596477" y="186179"/>
                  <a:pt x="1591998" y="186179"/>
                </a:cubicBezTo>
                <a:cubicBezTo>
                  <a:pt x="1587519" y="186179"/>
                  <a:pt x="1583887" y="182548"/>
                  <a:pt x="1583887" y="178068"/>
                </a:cubicBezTo>
                <a:cubicBezTo>
                  <a:pt x="1583887" y="173589"/>
                  <a:pt x="1587519" y="169958"/>
                  <a:pt x="1591998" y="169958"/>
                </a:cubicBezTo>
                <a:close/>
                <a:moveTo>
                  <a:pt x="1563760" y="169958"/>
                </a:moveTo>
                <a:cubicBezTo>
                  <a:pt x="1568239" y="169958"/>
                  <a:pt x="1571870" y="173589"/>
                  <a:pt x="1571870" y="178068"/>
                </a:cubicBezTo>
                <a:cubicBezTo>
                  <a:pt x="1571870" y="182548"/>
                  <a:pt x="1568239" y="186179"/>
                  <a:pt x="1563760" y="186179"/>
                </a:cubicBezTo>
                <a:cubicBezTo>
                  <a:pt x="1559280" y="186179"/>
                  <a:pt x="1555649" y="182548"/>
                  <a:pt x="1555649" y="178068"/>
                </a:cubicBezTo>
                <a:cubicBezTo>
                  <a:pt x="1555649" y="173589"/>
                  <a:pt x="1559280" y="169958"/>
                  <a:pt x="1563760" y="169958"/>
                </a:cubicBezTo>
                <a:close/>
                <a:moveTo>
                  <a:pt x="1535515" y="169958"/>
                </a:moveTo>
                <a:cubicBezTo>
                  <a:pt x="1539994" y="169958"/>
                  <a:pt x="1543626" y="173589"/>
                  <a:pt x="1543626" y="178068"/>
                </a:cubicBezTo>
                <a:cubicBezTo>
                  <a:pt x="1543626" y="182548"/>
                  <a:pt x="1539994" y="186179"/>
                  <a:pt x="1535515" y="186179"/>
                </a:cubicBezTo>
                <a:cubicBezTo>
                  <a:pt x="1531036" y="186179"/>
                  <a:pt x="1527404" y="182548"/>
                  <a:pt x="1527404" y="178068"/>
                </a:cubicBezTo>
                <a:cubicBezTo>
                  <a:pt x="1527404" y="173589"/>
                  <a:pt x="1531036" y="169958"/>
                  <a:pt x="1535515" y="169958"/>
                </a:cubicBezTo>
                <a:close/>
                <a:moveTo>
                  <a:pt x="1507269" y="169958"/>
                </a:moveTo>
                <a:cubicBezTo>
                  <a:pt x="1511748" y="169958"/>
                  <a:pt x="1515379" y="173589"/>
                  <a:pt x="1515379" y="178068"/>
                </a:cubicBezTo>
                <a:cubicBezTo>
                  <a:pt x="1515379" y="182548"/>
                  <a:pt x="1511748" y="186179"/>
                  <a:pt x="1507269" y="186179"/>
                </a:cubicBezTo>
                <a:cubicBezTo>
                  <a:pt x="1502789" y="186179"/>
                  <a:pt x="1499158" y="182548"/>
                  <a:pt x="1499158" y="178068"/>
                </a:cubicBezTo>
                <a:cubicBezTo>
                  <a:pt x="1499158" y="173589"/>
                  <a:pt x="1502789" y="169958"/>
                  <a:pt x="1507269" y="169958"/>
                </a:cubicBezTo>
                <a:close/>
                <a:moveTo>
                  <a:pt x="1479024" y="169958"/>
                </a:moveTo>
                <a:cubicBezTo>
                  <a:pt x="1483503" y="169958"/>
                  <a:pt x="1487135" y="173589"/>
                  <a:pt x="1487135" y="178068"/>
                </a:cubicBezTo>
                <a:cubicBezTo>
                  <a:pt x="1487135" y="182548"/>
                  <a:pt x="1483503" y="186179"/>
                  <a:pt x="1479024" y="186179"/>
                </a:cubicBezTo>
                <a:cubicBezTo>
                  <a:pt x="1474545" y="186179"/>
                  <a:pt x="1470913" y="182548"/>
                  <a:pt x="1470913" y="178068"/>
                </a:cubicBezTo>
                <a:cubicBezTo>
                  <a:pt x="1470913" y="173589"/>
                  <a:pt x="1474545" y="169958"/>
                  <a:pt x="1479024" y="169958"/>
                </a:cubicBezTo>
                <a:close/>
                <a:moveTo>
                  <a:pt x="1450778" y="169958"/>
                </a:moveTo>
                <a:cubicBezTo>
                  <a:pt x="1455257" y="169958"/>
                  <a:pt x="1458889" y="173589"/>
                  <a:pt x="1458889" y="178068"/>
                </a:cubicBezTo>
                <a:cubicBezTo>
                  <a:pt x="1458889" y="182548"/>
                  <a:pt x="1455257" y="186179"/>
                  <a:pt x="1450778" y="186179"/>
                </a:cubicBezTo>
                <a:cubicBezTo>
                  <a:pt x="1446298" y="186179"/>
                  <a:pt x="1442667" y="182548"/>
                  <a:pt x="1442667" y="178068"/>
                </a:cubicBezTo>
                <a:cubicBezTo>
                  <a:pt x="1442667" y="173589"/>
                  <a:pt x="1446298" y="169958"/>
                  <a:pt x="1450778" y="169958"/>
                </a:cubicBezTo>
                <a:close/>
                <a:moveTo>
                  <a:pt x="1422533" y="169958"/>
                </a:moveTo>
                <a:cubicBezTo>
                  <a:pt x="1427013" y="169958"/>
                  <a:pt x="1430644" y="173589"/>
                  <a:pt x="1430644" y="178068"/>
                </a:cubicBezTo>
                <a:cubicBezTo>
                  <a:pt x="1430644" y="182548"/>
                  <a:pt x="1427013" y="186179"/>
                  <a:pt x="1422533" y="186179"/>
                </a:cubicBezTo>
                <a:cubicBezTo>
                  <a:pt x="1418054" y="186179"/>
                  <a:pt x="1414423" y="182548"/>
                  <a:pt x="1414423" y="178068"/>
                </a:cubicBezTo>
                <a:cubicBezTo>
                  <a:pt x="1414423" y="173589"/>
                  <a:pt x="1418054" y="169958"/>
                  <a:pt x="1422533" y="169958"/>
                </a:cubicBezTo>
                <a:close/>
                <a:moveTo>
                  <a:pt x="1394287" y="169958"/>
                </a:moveTo>
                <a:cubicBezTo>
                  <a:pt x="1398766" y="169958"/>
                  <a:pt x="1402397" y="173589"/>
                  <a:pt x="1402397" y="178068"/>
                </a:cubicBezTo>
                <a:cubicBezTo>
                  <a:pt x="1402397" y="182548"/>
                  <a:pt x="1398766" y="186179"/>
                  <a:pt x="1394287" y="186179"/>
                </a:cubicBezTo>
                <a:cubicBezTo>
                  <a:pt x="1389807" y="186179"/>
                  <a:pt x="1386176" y="182548"/>
                  <a:pt x="1386176" y="178068"/>
                </a:cubicBezTo>
                <a:cubicBezTo>
                  <a:pt x="1386176" y="173589"/>
                  <a:pt x="1389807" y="169958"/>
                  <a:pt x="1394287" y="169958"/>
                </a:cubicBezTo>
                <a:close/>
                <a:moveTo>
                  <a:pt x="1366042" y="169958"/>
                </a:moveTo>
                <a:cubicBezTo>
                  <a:pt x="1370522" y="169958"/>
                  <a:pt x="1374153" y="173589"/>
                  <a:pt x="1374153" y="178068"/>
                </a:cubicBezTo>
                <a:cubicBezTo>
                  <a:pt x="1374153" y="182548"/>
                  <a:pt x="1370522" y="186179"/>
                  <a:pt x="1366042" y="186179"/>
                </a:cubicBezTo>
                <a:cubicBezTo>
                  <a:pt x="1361563" y="186179"/>
                  <a:pt x="1357931" y="182548"/>
                  <a:pt x="1357931" y="178068"/>
                </a:cubicBezTo>
                <a:cubicBezTo>
                  <a:pt x="1357931" y="173589"/>
                  <a:pt x="1361563" y="169958"/>
                  <a:pt x="1366042" y="169958"/>
                </a:cubicBezTo>
                <a:close/>
                <a:moveTo>
                  <a:pt x="1337796" y="169958"/>
                </a:moveTo>
                <a:cubicBezTo>
                  <a:pt x="1342275" y="169958"/>
                  <a:pt x="1345907" y="173589"/>
                  <a:pt x="1345907" y="178068"/>
                </a:cubicBezTo>
                <a:cubicBezTo>
                  <a:pt x="1345907" y="182548"/>
                  <a:pt x="1342275" y="186179"/>
                  <a:pt x="1337796" y="186179"/>
                </a:cubicBezTo>
                <a:cubicBezTo>
                  <a:pt x="1333317" y="186179"/>
                  <a:pt x="1329685" y="182548"/>
                  <a:pt x="1329685" y="178068"/>
                </a:cubicBezTo>
                <a:cubicBezTo>
                  <a:pt x="1329685" y="173589"/>
                  <a:pt x="1333317" y="169958"/>
                  <a:pt x="1337796" y="169958"/>
                </a:cubicBezTo>
                <a:close/>
                <a:moveTo>
                  <a:pt x="1309551" y="169958"/>
                </a:moveTo>
                <a:cubicBezTo>
                  <a:pt x="1314031" y="169958"/>
                  <a:pt x="1317662" y="173589"/>
                  <a:pt x="1317662" y="178068"/>
                </a:cubicBezTo>
                <a:cubicBezTo>
                  <a:pt x="1317662" y="182548"/>
                  <a:pt x="1314031" y="186179"/>
                  <a:pt x="1309551" y="186179"/>
                </a:cubicBezTo>
                <a:cubicBezTo>
                  <a:pt x="1305072" y="186179"/>
                  <a:pt x="1301441" y="182548"/>
                  <a:pt x="1301441" y="178068"/>
                </a:cubicBezTo>
                <a:cubicBezTo>
                  <a:pt x="1301441" y="173589"/>
                  <a:pt x="1305072" y="169958"/>
                  <a:pt x="1309551" y="169958"/>
                </a:cubicBezTo>
                <a:close/>
                <a:moveTo>
                  <a:pt x="1281305" y="169958"/>
                </a:moveTo>
                <a:cubicBezTo>
                  <a:pt x="1285784" y="169958"/>
                  <a:pt x="1289416" y="173589"/>
                  <a:pt x="1289416" y="178068"/>
                </a:cubicBezTo>
                <a:cubicBezTo>
                  <a:pt x="1289416" y="182548"/>
                  <a:pt x="1285784" y="186179"/>
                  <a:pt x="1281305" y="186179"/>
                </a:cubicBezTo>
                <a:cubicBezTo>
                  <a:pt x="1276825" y="186179"/>
                  <a:pt x="1273194" y="182548"/>
                  <a:pt x="1273194" y="178068"/>
                </a:cubicBezTo>
                <a:cubicBezTo>
                  <a:pt x="1273194" y="173589"/>
                  <a:pt x="1276825" y="169958"/>
                  <a:pt x="1281305" y="169958"/>
                </a:cubicBezTo>
                <a:close/>
                <a:moveTo>
                  <a:pt x="1253060" y="169958"/>
                </a:moveTo>
                <a:cubicBezTo>
                  <a:pt x="1257540" y="169958"/>
                  <a:pt x="1261171" y="173589"/>
                  <a:pt x="1261171" y="178068"/>
                </a:cubicBezTo>
                <a:cubicBezTo>
                  <a:pt x="1261171" y="182548"/>
                  <a:pt x="1257540" y="186179"/>
                  <a:pt x="1253060" y="186179"/>
                </a:cubicBezTo>
                <a:cubicBezTo>
                  <a:pt x="1248581" y="186179"/>
                  <a:pt x="1244949" y="182548"/>
                  <a:pt x="1244949" y="178068"/>
                </a:cubicBezTo>
                <a:cubicBezTo>
                  <a:pt x="1244949" y="173589"/>
                  <a:pt x="1248581" y="169958"/>
                  <a:pt x="1253060" y="169958"/>
                </a:cubicBezTo>
                <a:close/>
                <a:moveTo>
                  <a:pt x="1224814" y="169958"/>
                </a:moveTo>
                <a:cubicBezTo>
                  <a:pt x="1229293" y="169958"/>
                  <a:pt x="1232925" y="173589"/>
                  <a:pt x="1232925" y="178068"/>
                </a:cubicBezTo>
                <a:cubicBezTo>
                  <a:pt x="1232925" y="182548"/>
                  <a:pt x="1229293" y="186179"/>
                  <a:pt x="1224814" y="186179"/>
                </a:cubicBezTo>
                <a:cubicBezTo>
                  <a:pt x="1220335" y="186179"/>
                  <a:pt x="1216703" y="182548"/>
                  <a:pt x="1216703" y="178068"/>
                </a:cubicBezTo>
                <a:cubicBezTo>
                  <a:pt x="1216703" y="173589"/>
                  <a:pt x="1220335" y="169958"/>
                  <a:pt x="1224814" y="169958"/>
                </a:cubicBezTo>
                <a:close/>
                <a:moveTo>
                  <a:pt x="1196569" y="169958"/>
                </a:moveTo>
                <a:cubicBezTo>
                  <a:pt x="1201049" y="169958"/>
                  <a:pt x="1204680" y="173589"/>
                  <a:pt x="1204680" y="178068"/>
                </a:cubicBezTo>
                <a:cubicBezTo>
                  <a:pt x="1204680" y="182548"/>
                  <a:pt x="1201049" y="186179"/>
                  <a:pt x="1196569" y="186179"/>
                </a:cubicBezTo>
                <a:cubicBezTo>
                  <a:pt x="1192090" y="186179"/>
                  <a:pt x="1188459" y="182548"/>
                  <a:pt x="1188459" y="178068"/>
                </a:cubicBezTo>
                <a:cubicBezTo>
                  <a:pt x="1188459" y="173589"/>
                  <a:pt x="1192090" y="169958"/>
                  <a:pt x="1196569" y="169958"/>
                </a:cubicBezTo>
                <a:close/>
                <a:moveTo>
                  <a:pt x="1168323" y="169958"/>
                </a:moveTo>
                <a:cubicBezTo>
                  <a:pt x="1172802" y="169958"/>
                  <a:pt x="1176434" y="173589"/>
                  <a:pt x="1176434" y="178068"/>
                </a:cubicBezTo>
                <a:cubicBezTo>
                  <a:pt x="1176434" y="182548"/>
                  <a:pt x="1172802" y="186179"/>
                  <a:pt x="1168323" y="186179"/>
                </a:cubicBezTo>
                <a:cubicBezTo>
                  <a:pt x="1163843" y="186179"/>
                  <a:pt x="1160212" y="182548"/>
                  <a:pt x="1160212" y="178068"/>
                </a:cubicBezTo>
                <a:cubicBezTo>
                  <a:pt x="1160212" y="173589"/>
                  <a:pt x="1163843" y="169958"/>
                  <a:pt x="1168323" y="169958"/>
                </a:cubicBezTo>
                <a:close/>
                <a:moveTo>
                  <a:pt x="1140078" y="169958"/>
                </a:moveTo>
                <a:cubicBezTo>
                  <a:pt x="1144558" y="169958"/>
                  <a:pt x="1148189" y="173589"/>
                  <a:pt x="1148189" y="178068"/>
                </a:cubicBezTo>
                <a:cubicBezTo>
                  <a:pt x="1148189" y="182548"/>
                  <a:pt x="1144558" y="186179"/>
                  <a:pt x="1140078" y="186179"/>
                </a:cubicBezTo>
                <a:cubicBezTo>
                  <a:pt x="1135599" y="186179"/>
                  <a:pt x="1131968" y="182548"/>
                  <a:pt x="1131968" y="178068"/>
                </a:cubicBezTo>
                <a:cubicBezTo>
                  <a:pt x="1131968" y="173589"/>
                  <a:pt x="1135599" y="169958"/>
                  <a:pt x="1140078" y="169958"/>
                </a:cubicBezTo>
                <a:close/>
                <a:moveTo>
                  <a:pt x="1111832" y="169958"/>
                </a:moveTo>
                <a:cubicBezTo>
                  <a:pt x="1116311" y="169958"/>
                  <a:pt x="1119943" y="173589"/>
                  <a:pt x="1119943" y="178068"/>
                </a:cubicBezTo>
                <a:cubicBezTo>
                  <a:pt x="1119943" y="182548"/>
                  <a:pt x="1116311" y="186179"/>
                  <a:pt x="1111832" y="186179"/>
                </a:cubicBezTo>
                <a:cubicBezTo>
                  <a:pt x="1107353" y="186179"/>
                  <a:pt x="1103722" y="182548"/>
                  <a:pt x="1103722" y="178068"/>
                </a:cubicBezTo>
                <a:cubicBezTo>
                  <a:pt x="1103722" y="173589"/>
                  <a:pt x="1107353" y="169958"/>
                  <a:pt x="1111832" y="169958"/>
                </a:cubicBezTo>
                <a:close/>
                <a:moveTo>
                  <a:pt x="1083587" y="169958"/>
                </a:moveTo>
                <a:cubicBezTo>
                  <a:pt x="1088067" y="169958"/>
                  <a:pt x="1091698" y="173589"/>
                  <a:pt x="1091698" y="178068"/>
                </a:cubicBezTo>
                <a:cubicBezTo>
                  <a:pt x="1091698" y="182548"/>
                  <a:pt x="1088067" y="186179"/>
                  <a:pt x="1083587" y="186179"/>
                </a:cubicBezTo>
                <a:cubicBezTo>
                  <a:pt x="1079108" y="186179"/>
                  <a:pt x="1075477" y="182548"/>
                  <a:pt x="1075477" y="178068"/>
                </a:cubicBezTo>
                <a:cubicBezTo>
                  <a:pt x="1075477" y="173589"/>
                  <a:pt x="1079108" y="169958"/>
                  <a:pt x="1083587" y="169958"/>
                </a:cubicBezTo>
                <a:close/>
                <a:moveTo>
                  <a:pt x="1055341" y="169958"/>
                </a:moveTo>
                <a:cubicBezTo>
                  <a:pt x="1059820" y="169958"/>
                  <a:pt x="1063452" y="173589"/>
                  <a:pt x="1063452" y="178068"/>
                </a:cubicBezTo>
                <a:cubicBezTo>
                  <a:pt x="1063452" y="182548"/>
                  <a:pt x="1059820" y="186179"/>
                  <a:pt x="1055341" y="186179"/>
                </a:cubicBezTo>
                <a:cubicBezTo>
                  <a:pt x="1050862" y="186179"/>
                  <a:pt x="1047230" y="182548"/>
                  <a:pt x="1047230" y="178068"/>
                </a:cubicBezTo>
                <a:cubicBezTo>
                  <a:pt x="1047230" y="173589"/>
                  <a:pt x="1050862" y="169958"/>
                  <a:pt x="1055341" y="169958"/>
                </a:cubicBezTo>
                <a:close/>
                <a:moveTo>
                  <a:pt x="1027096" y="169958"/>
                </a:moveTo>
                <a:cubicBezTo>
                  <a:pt x="1031576" y="169958"/>
                  <a:pt x="1035207" y="173589"/>
                  <a:pt x="1035207" y="178068"/>
                </a:cubicBezTo>
                <a:cubicBezTo>
                  <a:pt x="1035207" y="182548"/>
                  <a:pt x="1031576" y="186179"/>
                  <a:pt x="1027096" y="186179"/>
                </a:cubicBezTo>
                <a:cubicBezTo>
                  <a:pt x="1022617" y="186179"/>
                  <a:pt x="1018986" y="182548"/>
                  <a:pt x="1018986" y="178068"/>
                </a:cubicBezTo>
                <a:cubicBezTo>
                  <a:pt x="1018986" y="173589"/>
                  <a:pt x="1022617" y="169958"/>
                  <a:pt x="1027096" y="169958"/>
                </a:cubicBezTo>
                <a:close/>
                <a:moveTo>
                  <a:pt x="998850" y="169958"/>
                </a:moveTo>
                <a:cubicBezTo>
                  <a:pt x="1003330" y="169958"/>
                  <a:pt x="1006961" y="173589"/>
                  <a:pt x="1006961" y="178068"/>
                </a:cubicBezTo>
                <a:cubicBezTo>
                  <a:pt x="1006961" y="182548"/>
                  <a:pt x="1003330" y="186179"/>
                  <a:pt x="998850" y="186179"/>
                </a:cubicBezTo>
                <a:cubicBezTo>
                  <a:pt x="994371" y="186179"/>
                  <a:pt x="990739" y="182548"/>
                  <a:pt x="990739" y="178068"/>
                </a:cubicBezTo>
                <a:cubicBezTo>
                  <a:pt x="990739" y="173589"/>
                  <a:pt x="994371" y="169958"/>
                  <a:pt x="998850" y="169958"/>
                </a:cubicBezTo>
                <a:close/>
                <a:moveTo>
                  <a:pt x="970605" y="169958"/>
                </a:moveTo>
                <a:cubicBezTo>
                  <a:pt x="975085" y="169958"/>
                  <a:pt x="978716" y="173589"/>
                  <a:pt x="978716" y="178068"/>
                </a:cubicBezTo>
                <a:cubicBezTo>
                  <a:pt x="978716" y="182548"/>
                  <a:pt x="975085" y="186179"/>
                  <a:pt x="970605" y="186179"/>
                </a:cubicBezTo>
                <a:cubicBezTo>
                  <a:pt x="966126" y="186179"/>
                  <a:pt x="962495" y="182548"/>
                  <a:pt x="962495" y="178068"/>
                </a:cubicBezTo>
                <a:cubicBezTo>
                  <a:pt x="962495" y="173589"/>
                  <a:pt x="966126" y="169958"/>
                  <a:pt x="970605" y="169958"/>
                </a:cubicBezTo>
                <a:close/>
                <a:moveTo>
                  <a:pt x="942359" y="169958"/>
                </a:moveTo>
                <a:cubicBezTo>
                  <a:pt x="946838" y="169958"/>
                  <a:pt x="950470" y="173589"/>
                  <a:pt x="950470" y="178068"/>
                </a:cubicBezTo>
                <a:cubicBezTo>
                  <a:pt x="950470" y="182548"/>
                  <a:pt x="946838" y="186179"/>
                  <a:pt x="942359" y="186179"/>
                </a:cubicBezTo>
                <a:cubicBezTo>
                  <a:pt x="937880" y="186179"/>
                  <a:pt x="934249" y="182548"/>
                  <a:pt x="934249" y="178068"/>
                </a:cubicBezTo>
                <a:cubicBezTo>
                  <a:pt x="934249" y="173589"/>
                  <a:pt x="937880" y="169958"/>
                  <a:pt x="942359" y="169958"/>
                </a:cubicBezTo>
                <a:close/>
                <a:moveTo>
                  <a:pt x="914114" y="169958"/>
                </a:moveTo>
                <a:cubicBezTo>
                  <a:pt x="918594" y="169958"/>
                  <a:pt x="922225" y="173589"/>
                  <a:pt x="922225" y="178068"/>
                </a:cubicBezTo>
                <a:cubicBezTo>
                  <a:pt x="922225" y="182548"/>
                  <a:pt x="918594" y="186179"/>
                  <a:pt x="914114" y="186179"/>
                </a:cubicBezTo>
                <a:cubicBezTo>
                  <a:pt x="909635" y="186179"/>
                  <a:pt x="906004" y="182548"/>
                  <a:pt x="906004" y="178068"/>
                </a:cubicBezTo>
                <a:cubicBezTo>
                  <a:pt x="906004" y="173589"/>
                  <a:pt x="909635" y="169958"/>
                  <a:pt x="914114" y="169958"/>
                </a:cubicBezTo>
                <a:close/>
                <a:moveTo>
                  <a:pt x="885868" y="169958"/>
                </a:moveTo>
                <a:cubicBezTo>
                  <a:pt x="890348" y="169958"/>
                  <a:pt x="893979" y="173589"/>
                  <a:pt x="893979" y="178068"/>
                </a:cubicBezTo>
                <a:cubicBezTo>
                  <a:pt x="893979" y="182548"/>
                  <a:pt x="890348" y="186179"/>
                  <a:pt x="885868" y="186179"/>
                </a:cubicBezTo>
                <a:cubicBezTo>
                  <a:pt x="881389" y="186179"/>
                  <a:pt x="877757" y="182548"/>
                  <a:pt x="877757" y="178068"/>
                </a:cubicBezTo>
                <a:cubicBezTo>
                  <a:pt x="877757" y="173589"/>
                  <a:pt x="881389" y="169958"/>
                  <a:pt x="885868" y="169958"/>
                </a:cubicBezTo>
                <a:close/>
                <a:moveTo>
                  <a:pt x="857624" y="169958"/>
                </a:moveTo>
                <a:cubicBezTo>
                  <a:pt x="862103" y="169958"/>
                  <a:pt x="865734" y="173589"/>
                  <a:pt x="865734" y="178068"/>
                </a:cubicBezTo>
                <a:cubicBezTo>
                  <a:pt x="865734" y="182548"/>
                  <a:pt x="862103" y="186179"/>
                  <a:pt x="857624" y="186179"/>
                </a:cubicBezTo>
                <a:cubicBezTo>
                  <a:pt x="853144" y="186179"/>
                  <a:pt x="849513" y="182548"/>
                  <a:pt x="849513" y="178068"/>
                </a:cubicBezTo>
                <a:cubicBezTo>
                  <a:pt x="849513" y="173589"/>
                  <a:pt x="853144" y="169958"/>
                  <a:pt x="857624" y="169958"/>
                </a:cubicBezTo>
                <a:close/>
                <a:moveTo>
                  <a:pt x="829377" y="169958"/>
                </a:moveTo>
                <a:cubicBezTo>
                  <a:pt x="833857" y="169958"/>
                  <a:pt x="837488" y="173589"/>
                  <a:pt x="837488" y="178068"/>
                </a:cubicBezTo>
                <a:cubicBezTo>
                  <a:pt x="837488" y="182548"/>
                  <a:pt x="833857" y="186179"/>
                  <a:pt x="829377" y="186179"/>
                </a:cubicBezTo>
                <a:cubicBezTo>
                  <a:pt x="824898" y="186179"/>
                  <a:pt x="821266" y="182548"/>
                  <a:pt x="821266" y="178068"/>
                </a:cubicBezTo>
                <a:cubicBezTo>
                  <a:pt x="821266" y="173589"/>
                  <a:pt x="824898" y="169958"/>
                  <a:pt x="829377" y="169958"/>
                </a:cubicBezTo>
                <a:close/>
                <a:moveTo>
                  <a:pt x="801133" y="169958"/>
                </a:moveTo>
                <a:cubicBezTo>
                  <a:pt x="805612" y="169958"/>
                  <a:pt x="809243" y="173589"/>
                  <a:pt x="809243" y="178068"/>
                </a:cubicBezTo>
                <a:cubicBezTo>
                  <a:pt x="809243" y="182548"/>
                  <a:pt x="805612" y="186179"/>
                  <a:pt x="801133" y="186179"/>
                </a:cubicBezTo>
                <a:cubicBezTo>
                  <a:pt x="796653" y="186179"/>
                  <a:pt x="793022" y="182548"/>
                  <a:pt x="793022" y="178068"/>
                </a:cubicBezTo>
                <a:cubicBezTo>
                  <a:pt x="793022" y="173589"/>
                  <a:pt x="796653" y="169958"/>
                  <a:pt x="801133" y="169958"/>
                </a:cubicBezTo>
                <a:close/>
                <a:moveTo>
                  <a:pt x="772886" y="169958"/>
                </a:moveTo>
                <a:cubicBezTo>
                  <a:pt x="777366" y="169958"/>
                  <a:pt x="780997" y="173589"/>
                  <a:pt x="780997" y="178068"/>
                </a:cubicBezTo>
                <a:cubicBezTo>
                  <a:pt x="780997" y="182548"/>
                  <a:pt x="777366" y="186179"/>
                  <a:pt x="772886" y="186179"/>
                </a:cubicBezTo>
                <a:cubicBezTo>
                  <a:pt x="768407" y="186179"/>
                  <a:pt x="764776" y="182548"/>
                  <a:pt x="764776" y="178068"/>
                </a:cubicBezTo>
                <a:cubicBezTo>
                  <a:pt x="764776" y="173589"/>
                  <a:pt x="768407" y="169958"/>
                  <a:pt x="772886" y="169958"/>
                </a:cubicBezTo>
                <a:close/>
                <a:moveTo>
                  <a:pt x="744642" y="169958"/>
                </a:moveTo>
                <a:cubicBezTo>
                  <a:pt x="749121" y="169958"/>
                  <a:pt x="752752" y="173589"/>
                  <a:pt x="752752" y="178068"/>
                </a:cubicBezTo>
                <a:cubicBezTo>
                  <a:pt x="752752" y="182548"/>
                  <a:pt x="749121" y="186179"/>
                  <a:pt x="744642" y="186179"/>
                </a:cubicBezTo>
                <a:cubicBezTo>
                  <a:pt x="740162" y="186179"/>
                  <a:pt x="736531" y="182548"/>
                  <a:pt x="736531" y="178068"/>
                </a:cubicBezTo>
                <a:cubicBezTo>
                  <a:pt x="736531" y="173589"/>
                  <a:pt x="740162" y="169958"/>
                  <a:pt x="744642" y="169958"/>
                </a:cubicBezTo>
                <a:close/>
                <a:moveTo>
                  <a:pt x="716395" y="169958"/>
                </a:moveTo>
                <a:cubicBezTo>
                  <a:pt x="720875" y="169958"/>
                  <a:pt x="724506" y="173589"/>
                  <a:pt x="724506" y="178068"/>
                </a:cubicBezTo>
                <a:cubicBezTo>
                  <a:pt x="724506" y="182548"/>
                  <a:pt x="720875" y="186179"/>
                  <a:pt x="716395" y="186179"/>
                </a:cubicBezTo>
                <a:cubicBezTo>
                  <a:pt x="711916" y="186179"/>
                  <a:pt x="708284" y="182548"/>
                  <a:pt x="708284" y="178068"/>
                </a:cubicBezTo>
                <a:cubicBezTo>
                  <a:pt x="708284" y="173589"/>
                  <a:pt x="711916" y="169958"/>
                  <a:pt x="716395" y="169958"/>
                </a:cubicBezTo>
                <a:close/>
                <a:moveTo>
                  <a:pt x="688150" y="169958"/>
                </a:moveTo>
                <a:cubicBezTo>
                  <a:pt x="692630" y="169958"/>
                  <a:pt x="696261" y="173589"/>
                  <a:pt x="696261" y="178068"/>
                </a:cubicBezTo>
                <a:cubicBezTo>
                  <a:pt x="696261" y="182548"/>
                  <a:pt x="692630" y="186179"/>
                  <a:pt x="688150" y="186179"/>
                </a:cubicBezTo>
                <a:cubicBezTo>
                  <a:pt x="683671" y="186179"/>
                  <a:pt x="680040" y="182548"/>
                  <a:pt x="680040" y="178068"/>
                </a:cubicBezTo>
                <a:cubicBezTo>
                  <a:pt x="680040" y="173589"/>
                  <a:pt x="683671" y="169958"/>
                  <a:pt x="688150" y="169958"/>
                </a:cubicBezTo>
                <a:close/>
                <a:moveTo>
                  <a:pt x="659904" y="169958"/>
                </a:moveTo>
                <a:cubicBezTo>
                  <a:pt x="664384" y="169958"/>
                  <a:pt x="668015" y="173589"/>
                  <a:pt x="668015" y="178068"/>
                </a:cubicBezTo>
                <a:cubicBezTo>
                  <a:pt x="668015" y="182548"/>
                  <a:pt x="664384" y="186179"/>
                  <a:pt x="659904" y="186179"/>
                </a:cubicBezTo>
                <a:cubicBezTo>
                  <a:pt x="655425" y="186179"/>
                  <a:pt x="651794" y="182548"/>
                  <a:pt x="651794" y="178068"/>
                </a:cubicBezTo>
                <a:cubicBezTo>
                  <a:pt x="651794" y="173589"/>
                  <a:pt x="655425" y="169958"/>
                  <a:pt x="659904" y="169958"/>
                </a:cubicBezTo>
                <a:close/>
                <a:moveTo>
                  <a:pt x="631660" y="169958"/>
                </a:moveTo>
                <a:cubicBezTo>
                  <a:pt x="636139" y="169958"/>
                  <a:pt x="639770" y="173589"/>
                  <a:pt x="639770" y="178068"/>
                </a:cubicBezTo>
                <a:cubicBezTo>
                  <a:pt x="639770" y="182548"/>
                  <a:pt x="636139" y="186179"/>
                  <a:pt x="631660" y="186179"/>
                </a:cubicBezTo>
                <a:cubicBezTo>
                  <a:pt x="627180" y="186179"/>
                  <a:pt x="623549" y="182548"/>
                  <a:pt x="623549" y="178068"/>
                </a:cubicBezTo>
                <a:cubicBezTo>
                  <a:pt x="623549" y="173589"/>
                  <a:pt x="627180" y="169958"/>
                  <a:pt x="631660" y="169958"/>
                </a:cubicBezTo>
                <a:close/>
                <a:moveTo>
                  <a:pt x="603413" y="169958"/>
                </a:moveTo>
                <a:cubicBezTo>
                  <a:pt x="607893" y="169958"/>
                  <a:pt x="611524" y="173589"/>
                  <a:pt x="611524" y="178068"/>
                </a:cubicBezTo>
                <a:cubicBezTo>
                  <a:pt x="611524" y="182548"/>
                  <a:pt x="607893" y="186179"/>
                  <a:pt x="603413" y="186179"/>
                </a:cubicBezTo>
                <a:cubicBezTo>
                  <a:pt x="598934" y="186179"/>
                  <a:pt x="595303" y="182548"/>
                  <a:pt x="595303" y="178068"/>
                </a:cubicBezTo>
                <a:cubicBezTo>
                  <a:pt x="595303" y="173589"/>
                  <a:pt x="598934" y="169958"/>
                  <a:pt x="603413" y="169958"/>
                </a:cubicBezTo>
                <a:close/>
                <a:moveTo>
                  <a:pt x="575169" y="169958"/>
                </a:moveTo>
                <a:cubicBezTo>
                  <a:pt x="579648" y="169958"/>
                  <a:pt x="583279" y="173589"/>
                  <a:pt x="583279" y="178068"/>
                </a:cubicBezTo>
                <a:cubicBezTo>
                  <a:pt x="583279" y="182548"/>
                  <a:pt x="579648" y="186179"/>
                  <a:pt x="575169" y="186179"/>
                </a:cubicBezTo>
                <a:cubicBezTo>
                  <a:pt x="570689" y="186179"/>
                  <a:pt x="567058" y="182548"/>
                  <a:pt x="567058" y="178068"/>
                </a:cubicBezTo>
                <a:cubicBezTo>
                  <a:pt x="567058" y="173589"/>
                  <a:pt x="570689" y="169958"/>
                  <a:pt x="575169" y="169958"/>
                </a:cubicBezTo>
                <a:close/>
                <a:moveTo>
                  <a:pt x="546922" y="169958"/>
                </a:moveTo>
                <a:cubicBezTo>
                  <a:pt x="551402" y="169958"/>
                  <a:pt x="555033" y="173589"/>
                  <a:pt x="555033" y="178068"/>
                </a:cubicBezTo>
                <a:cubicBezTo>
                  <a:pt x="555033" y="182548"/>
                  <a:pt x="551402" y="186179"/>
                  <a:pt x="546922" y="186179"/>
                </a:cubicBezTo>
                <a:cubicBezTo>
                  <a:pt x="542443" y="186179"/>
                  <a:pt x="538812" y="182548"/>
                  <a:pt x="538812" y="178068"/>
                </a:cubicBezTo>
                <a:cubicBezTo>
                  <a:pt x="538812" y="173589"/>
                  <a:pt x="542443" y="169958"/>
                  <a:pt x="546922" y="169958"/>
                </a:cubicBezTo>
                <a:close/>
                <a:moveTo>
                  <a:pt x="518677" y="169958"/>
                </a:moveTo>
                <a:cubicBezTo>
                  <a:pt x="523157" y="169958"/>
                  <a:pt x="526788" y="173589"/>
                  <a:pt x="526788" y="178068"/>
                </a:cubicBezTo>
                <a:cubicBezTo>
                  <a:pt x="526788" y="182548"/>
                  <a:pt x="523157" y="186179"/>
                  <a:pt x="518677" y="186179"/>
                </a:cubicBezTo>
                <a:cubicBezTo>
                  <a:pt x="514198" y="186179"/>
                  <a:pt x="510567" y="182548"/>
                  <a:pt x="510567" y="178068"/>
                </a:cubicBezTo>
                <a:cubicBezTo>
                  <a:pt x="510567" y="173589"/>
                  <a:pt x="514198" y="169958"/>
                  <a:pt x="518677" y="169958"/>
                </a:cubicBezTo>
                <a:close/>
                <a:moveTo>
                  <a:pt x="490431" y="169958"/>
                </a:moveTo>
                <a:cubicBezTo>
                  <a:pt x="494911" y="169958"/>
                  <a:pt x="498542" y="173589"/>
                  <a:pt x="498542" y="178068"/>
                </a:cubicBezTo>
                <a:cubicBezTo>
                  <a:pt x="498542" y="182548"/>
                  <a:pt x="494911" y="186179"/>
                  <a:pt x="490431" y="186179"/>
                </a:cubicBezTo>
                <a:cubicBezTo>
                  <a:pt x="485952" y="186179"/>
                  <a:pt x="482321" y="182548"/>
                  <a:pt x="482321" y="178068"/>
                </a:cubicBezTo>
                <a:cubicBezTo>
                  <a:pt x="482321" y="173589"/>
                  <a:pt x="485952" y="169958"/>
                  <a:pt x="490431" y="169958"/>
                </a:cubicBezTo>
                <a:close/>
                <a:moveTo>
                  <a:pt x="462187" y="169958"/>
                </a:moveTo>
                <a:cubicBezTo>
                  <a:pt x="466666" y="169958"/>
                  <a:pt x="470297" y="173589"/>
                  <a:pt x="470297" y="178068"/>
                </a:cubicBezTo>
                <a:cubicBezTo>
                  <a:pt x="470297" y="182548"/>
                  <a:pt x="466666" y="186179"/>
                  <a:pt x="462187" y="186179"/>
                </a:cubicBezTo>
                <a:cubicBezTo>
                  <a:pt x="457707" y="186179"/>
                  <a:pt x="454076" y="182548"/>
                  <a:pt x="454076" y="178068"/>
                </a:cubicBezTo>
                <a:cubicBezTo>
                  <a:pt x="454076" y="173589"/>
                  <a:pt x="457707" y="169958"/>
                  <a:pt x="462187" y="169958"/>
                </a:cubicBezTo>
                <a:close/>
                <a:moveTo>
                  <a:pt x="433940" y="169958"/>
                </a:moveTo>
                <a:cubicBezTo>
                  <a:pt x="438420" y="169958"/>
                  <a:pt x="442051" y="173589"/>
                  <a:pt x="442051" y="178068"/>
                </a:cubicBezTo>
                <a:cubicBezTo>
                  <a:pt x="442051" y="182548"/>
                  <a:pt x="438420" y="186179"/>
                  <a:pt x="433940" y="186179"/>
                </a:cubicBezTo>
                <a:cubicBezTo>
                  <a:pt x="429461" y="186179"/>
                  <a:pt x="425830" y="182548"/>
                  <a:pt x="425830" y="178068"/>
                </a:cubicBezTo>
                <a:cubicBezTo>
                  <a:pt x="425830" y="173589"/>
                  <a:pt x="429461" y="169958"/>
                  <a:pt x="433940" y="169958"/>
                </a:cubicBezTo>
                <a:close/>
                <a:moveTo>
                  <a:pt x="405696" y="169958"/>
                </a:moveTo>
                <a:cubicBezTo>
                  <a:pt x="410175" y="169958"/>
                  <a:pt x="413806" y="173589"/>
                  <a:pt x="413806" y="178068"/>
                </a:cubicBezTo>
                <a:cubicBezTo>
                  <a:pt x="413806" y="182548"/>
                  <a:pt x="410175" y="186179"/>
                  <a:pt x="405696" y="186179"/>
                </a:cubicBezTo>
                <a:cubicBezTo>
                  <a:pt x="401216" y="186179"/>
                  <a:pt x="397585" y="182548"/>
                  <a:pt x="397585" y="178068"/>
                </a:cubicBezTo>
                <a:cubicBezTo>
                  <a:pt x="397585" y="173589"/>
                  <a:pt x="401216" y="169958"/>
                  <a:pt x="405696" y="169958"/>
                </a:cubicBezTo>
                <a:close/>
                <a:moveTo>
                  <a:pt x="377449" y="169958"/>
                </a:moveTo>
                <a:cubicBezTo>
                  <a:pt x="381929" y="169958"/>
                  <a:pt x="385560" y="173589"/>
                  <a:pt x="385560" y="178068"/>
                </a:cubicBezTo>
                <a:cubicBezTo>
                  <a:pt x="385560" y="182548"/>
                  <a:pt x="381929" y="186179"/>
                  <a:pt x="377449" y="186179"/>
                </a:cubicBezTo>
                <a:cubicBezTo>
                  <a:pt x="372970" y="186179"/>
                  <a:pt x="369339" y="182548"/>
                  <a:pt x="369339" y="178068"/>
                </a:cubicBezTo>
                <a:cubicBezTo>
                  <a:pt x="369339" y="173589"/>
                  <a:pt x="372970" y="169958"/>
                  <a:pt x="377449" y="169958"/>
                </a:cubicBezTo>
                <a:close/>
                <a:moveTo>
                  <a:pt x="349205" y="169958"/>
                </a:moveTo>
                <a:cubicBezTo>
                  <a:pt x="353684" y="169958"/>
                  <a:pt x="357315" y="173589"/>
                  <a:pt x="357315" y="178068"/>
                </a:cubicBezTo>
                <a:cubicBezTo>
                  <a:pt x="357315" y="182548"/>
                  <a:pt x="353684" y="186179"/>
                  <a:pt x="349205" y="186179"/>
                </a:cubicBezTo>
                <a:cubicBezTo>
                  <a:pt x="344725" y="186179"/>
                  <a:pt x="341094" y="182548"/>
                  <a:pt x="341094" y="178068"/>
                </a:cubicBezTo>
                <a:cubicBezTo>
                  <a:pt x="341094" y="173589"/>
                  <a:pt x="344725" y="169958"/>
                  <a:pt x="349205" y="169958"/>
                </a:cubicBezTo>
                <a:close/>
                <a:moveTo>
                  <a:pt x="320958" y="169958"/>
                </a:moveTo>
                <a:cubicBezTo>
                  <a:pt x="325438" y="169958"/>
                  <a:pt x="329069" y="173589"/>
                  <a:pt x="329069" y="178068"/>
                </a:cubicBezTo>
                <a:cubicBezTo>
                  <a:pt x="329069" y="182548"/>
                  <a:pt x="325438" y="186179"/>
                  <a:pt x="320958" y="186179"/>
                </a:cubicBezTo>
                <a:cubicBezTo>
                  <a:pt x="316479" y="186179"/>
                  <a:pt x="312848" y="182548"/>
                  <a:pt x="312848" y="178068"/>
                </a:cubicBezTo>
                <a:cubicBezTo>
                  <a:pt x="312848" y="173589"/>
                  <a:pt x="316479" y="169958"/>
                  <a:pt x="320958" y="169958"/>
                </a:cubicBezTo>
                <a:close/>
                <a:moveTo>
                  <a:pt x="292714" y="169958"/>
                </a:moveTo>
                <a:cubicBezTo>
                  <a:pt x="297193" y="169958"/>
                  <a:pt x="300824" y="173589"/>
                  <a:pt x="300824" y="178068"/>
                </a:cubicBezTo>
                <a:cubicBezTo>
                  <a:pt x="300824" y="182548"/>
                  <a:pt x="297193" y="186179"/>
                  <a:pt x="292714" y="186179"/>
                </a:cubicBezTo>
                <a:cubicBezTo>
                  <a:pt x="288234" y="186179"/>
                  <a:pt x="284603" y="182548"/>
                  <a:pt x="284603" y="178068"/>
                </a:cubicBezTo>
                <a:cubicBezTo>
                  <a:pt x="284603" y="173589"/>
                  <a:pt x="288234" y="169958"/>
                  <a:pt x="292714" y="169958"/>
                </a:cubicBezTo>
                <a:close/>
                <a:moveTo>
                  <a:pt x="264468" y="169958"/>
                </a:moveTo>
                <a:cubicBezTo>
                  <a:pt x="268947" y="169958"/>
                  <a:pt x="272578" y="173589"/>
                  <a:pt x="272578" y="178068"/>
                </a:cubicBezTo>
                <a:cubicBezTo>
                  <a:pt x="272578" y="182548"/>
                  <a:pt x="268947" y="186179"/>
                  <a:pt x="264468" y="186179"/>
                </a:cubicBezTo>
                <a:cubicBezTo>
                  <a:pt x="259988" y="186179"/>
                  <a:pt x="256357" y="182548"/>
                  <a:pt x="256357" y="178068"/>
                </a:cubicBezTo>
                <a:cubicBezTo>
                  <a:pt x="256357" y="173589"/>
                  <a:pt x="259988" y="169958"/>
                  <a:pt x="264468" y="169958"/>
                </a:cubicBezTo>
                <a:close/>
                <a:moveTo>
                  <a:pt x="236223" y="169958"/>
                </a:moveTo>
                <a:cubicBezTo>
                  <a:pt x="240702" y="169958"/>
                  <a:pt x="244334" y="173589"/>
                  <a:pt x="244334" y="178068"/>
                </a:cubicBezTo>
                <a:cubicBezTo>
                  <a:pt x="244334" y="182548"/>
                  <a:pt x="240702" y="186179"/>
                  <a:pt x="236223" y="186179"/>
                </a:cubicBezTo>
                <a:cubicBezTo>
                  <a:pt x="231743" y="186179"/>
                  <a:pt x="228112" y="182548"/>
                  <a:pt x="228112" y="178068"/>
                </a:cubicBezTo>
                <a:cubicBezTo>
                  <a:pt x="228112" y="173589"/>
                  <a:pt x="231743" y="169958"/>
                  <a:pt x="236223" y="169958"/>
                </a:cubicBezTo>
                <a:close/>
                <a:moveTo>
                  <a:pt x="207976" y="169958"/>
                </a:moveTo>
                <a:cubicBezTo>
                  <a:pt x="212456" y="169958"/>
                  <a:pt x="216087" y="173589"/>
                  <a:pt x="216087" y="178068"/>
                </a:cubicBezTo>
                <a:cubicBezTo>
                  <a:pt x="216087" y="182548"/>
                  <a:pt x="212456" y="186179"/>
                  <a:pt x="207976" y="186179"/>
                </a:cubicBezTo>
                <a:cubicBezTo>
                  <a:pt x="203497" y="186179"/>
                  <a:pt x="199866" y="182548"/>
                  <a:pt x="199866" y="178068"/>
                </a:cubicBezTo>
                <a:cubicBezTo>
                  <a:pt x="199866" y="173589"/>
                  <a:pt x="203497" y="169958"/>
                  <a:pt x="207976" y="169958"/>
                </a:cubicBezTo>
                <a:close/>
                <a:moveTo>
                  <a:pt x="179732" y="169958"/>
                </a:moveTo>
                <a:cubicBezTo>
                  <a:pt x="184211" y="169958"/>
                  <a:pt x="187842" y="173589"/>
                  <a:pt x="187842" y="178068"/>
                </a:cubicBezTo>
                <a:cubicBezTo>
                  <a:pt x="187842" y="182548"/>
                  <a:pt x="184211" y="186179"/>
                  <a:pt x="179732" y="186179"/>
                </a:cubicBezTo>
                <a:cubicBezTo>
                  <a:pt x="175253" y="186179"/>
                  <a:pt x="171621" y="182548"/>
                  <a:pt x="171621" y="178068"/>
                </a:cubicBezTo>
                <a:cubicBezTo>
                  <a:pt x="171621" y="173589"/>
                  <a:pt x="175253" y="169958"/>
                  <a:pt x="179732" y="169958"/>
                </a:cubicBezTo>
                <a:close/>
                <a:moveTo>
                  <a:pt x="151486" y="169958"/>
                </a:moveTo>
                <a:cubicBezTo>
                  <a:pt x="155965" y="169958"/>
                  <a:pt x="159596" y="173589"/>
                  <a:pt x="159596" y="178068"/>
                </a:cubicBezTo>
                <a:cubicBezTo>
                  <a:pt x="159596" y="182548"/>
                  <a:pt x="155965" y="186179"/>
                  <a:pt x="151486" y="186179"/>
                </a:cubicBezTo>
                <a:cubicBezTo>
                  <a:pt x="147006" y="186179"/>
                  <a:pt x="143375" y="182548"/>
                  <a:pt x="143375" y="178068"/>
                </a:cubicBezTo>
                <a:cubicBezTo>
                  <a:pt x="143375" y="173589"/>
                  <a:pt x="147006" y="169958"/>
                  <a:pt x="151486" y="169958"/>
                </a:cubicBezTo>
                <a:close/>
                <a:moveTo>
                  <a:pt x="123241" y="169958"/>
                </a:moveTo>
                <a:cubicBezTo>
                  <a:pt x="127720" y="169958"/>
                  <a:pt x="131352" y="173589"/>
                  <a:pt x="131352" y="178068"/>
                </a:cubicBezTo>
                <a:cubicBezTo>
                  <a:pt x="131352" y="182548"/>
                  <a:pt x="127720" y="186179"/>
                  <a:pt x="123241" y="186179"/>
                </a:cubicBezTo>
                <a:cubicBezTo>
                  <a:pt x="118762" y="186179"/>
                  <a:pt x="115130" y="182548"/>
                  <a:pt x="115130" y="178068"/>
                </a:cubicBezTo>
                <a:cubicBezTo>
                  <a:pt x="115130" y="173589"/>
                  <a:pt x="118762" y="169958"/>
                  <a:pt x="123241" y="169958"/>
                </a:cubicBezTo>
                <a:close/>
                <a:moveTo>
                  <a:pt x="94995" y="169958"/>
                </a:moveTo>
                <a:cubicBezTo>
                  <a:pt x="99474" y="169958"/>
                  <a:pt x="103105" y="173589"/>
                  <a:pt x="103105" y="178068"/>
                </a:cubicBezTo>
                <a:cubicBezTo>
                  <a:pt x="103105" y="182548"/>
                  <a:pt x="99474" y="186179"/>
                  <a:pt x="94995" y="186179"/>
                </a:cubicBezTo>
                <a:cubicBezTo>
                  <a:pt x="90515" y="186179"/>
                  <a:pt x="86884" y="182548"/>
                  <a:pt x="86884" y="178068"/>
                </a:cubicBezTo>
                <a:cubicBezTo>
                  <a:pt x="86884" y="173589"/>
                  <a:pt x="90515" y="169958"/>
                  <a:pt x="94995" y="169958"/>
                </a:cubicBezTo>
                <a:close/>
                <a:moveTo>
                  <a:pt x="66749" y="169958"/>
                </a:moveTo>
                <a:cubicBezTo>
                  <a:pt x="71229" y="169958"/>
                  <a:pt x="74860" y="173589"/>
                  <a:pt x="74860" y="178068"/>
                </a:cubicBezTo>
                <a:cubicBezTo>
                  <a:pt x="74860" y="182548"/>
                  <a:pt x="71229" y="186179"/>
                  <a:pt x="66749" y="186179"/>
                </a:cubicBezTo>
                <a:cubicBezTo>
                  <a:pt x="62270" y="186179"/>
                  <a:pt x="58638" y="182548"/>
                  <a:pt x="58638" y="178068"/>
                </a:cubicBezTo>
                <a:cubicBezTo>
                  <a:pt x="58638" y="173589"/>
                  <a:pt x="62270" y="169958"/>
                  <a:pt x="66749" y="169958"/>
                </a:cubicBezTo>
                <a:close/>
                <a:moveTo>
                  <a:pt x="38504" y="169958"/>
                </a:moveTo>
                <a:cubicBezTo>
                  <a:pt x="42983" y="169958"/>
                  <a:pt x="46614" y="173589"/>
                  <a:pt x="46614" y="178068"/>
                </a:cubicBezTo>
                <a:cubicBezTo>
                  <a:pt x="46614" y="182548"/>
                  <a:pt x="42983" y="186179"/>
                  <a:pt x="38504" y="186179"/>
                </a:cubicBezTo>
                <a:cubicBezTo>
                  <a:pt x="34024" y="186179"/>
                  <a:pt x="30393" y="182548"/>
                  <a:pt x="30393" y="178068"/>
                </a:cubicBezTo>
                <a:cubicBezTo>
                  <a:pt x="30393" y="173589"/>
                  <a:pt x="34024" y="169958"/>
                  <a:pt x="38504" y="169958"/>
                </a:cubicBezTo>
                <a:close/>
                <a:moveTo>
                  <a:pt x="10259" y="169958"/>
                </a:moveTo>
                <a:cubicBezTo>
                  <a:pt x="14738" y="169958"/>
                  <a:pt x="18369" y="173589"/>
                  <a:pt x="18369" y="178068"/>
                </a:cubicBezTo>
                <a:cubicBezTo>
                  <a:pt x="18369" y="182548"/>
                  <a:pt x="14738" y="186179"/>
                  <a:pt x="10259" y="186179"/>
                </a:cubicBezTo>
                <a:cubicBezTo>
                  <a:pt x="5779" y="186179"/>
                  <a:pt x="2148" y="182548"/>
                  <a:pt x="2148" y="178068"/>
                </a:cubicBezTo>
                <a:cubicBezTo>
                  <a:pt x="2148" y="173589"/>
                  <a:pt x="5779" y="169958"/>
                  <a:pt x="10259" y="169958"/>
                </a:cubicBezTo>
                <a:close/>
                <a:moveTo>
                  <a:pt x="0" y="149621"/>
                </a:moveTo>
                <a:lnTo>
                  <a:pt x="3986" y="153607"/>
                </a:lnTo>
                <a:lnTo>
                  <a:pt x="0" y="157593"/>
                </a:lnTo>
                <a:close/>
                <a:moveTo>
                  <a:pt x="4967263" y="145757"/>
                </a:moveTo>
                <a:lnTo>
                  <a:pt x="4972343" y="150836"/>
                </a:lnTo>
                <a:lnTo>
                  <a:pt x="4972343" y="156378"/>
                </a:lnTo>
                <a:lnTo>
                  <a:pt x="4967263" y="161457"/>
                </a:lnTo>
                <a:cubicBezTo>
                  <a:pt x="4962928" y="161457"/>
                  <a:pt x="4959414" y="157942"/>
                  <a:pt x="4959414" y="153607"/>
                </a:cubicBezTo>
                <a:cubicBezTo>
                  <a:pt x="4959414" y="149271"/>
                  <a:pt x="4962928" y="145757"/>
                  <a:pt x="4967263" y="145757"/>
                </a:cubicBezTo>
                <a:close/>
                <a:moveTo>
                  <a:pt x="4939026" y="145757"/>
                </a:moveTo>
                <a:cubicBezTo>
                  <a:pt x="4943361" y="145757"/>
                  <a:pt x="4946875" y="149271"/>
                  <a:pt x="4946875" y="153607"/>
                </a:cubicBezTo>
                <a:cubicBezTo>
                  <a:pt x="4946875" y="157942"/>
                  <a:pt x="4943361" y="161457"/>
                  <a:pt x="4939026" y="161457"/>
                </a:cubicBezTo>
                <a:cubicBezTo>
                  <a:pt x="4934690" y="161457"/>
                  <a:pt x="4931175" y="157942"/>
                  <a:pt x="4931175" y="153607"/>
                </a:cubicBezTo>
                <a:cubicBezTo>
                  <a:pt x="4931175" y="149271"/>
                  <a:pt x="4934690" y="145757"/>
                  <a:pt x="4939026" y="145757"/>
                </a:cubicBezTo>
                <a:close/>
                <a:moveTo>
                  <a:pt x="4910781" y="145757"/>
                </a:moveTo>
                <a:cubicBezTo>
                  <a:pt x="4915116" y="145757"/>
                  <a:pt x="4918631" y="149271"/>
                  <a:pt x="4918631" y="153607"/>
                </a:cubicBezTo>
                <a:cubicBezTo>
                  <a:pt x="4918631" y="157942"/>
                  <a:pt x="4915116" y="161457"/>
                  <a:pt x="4910781" y="161457"/>
                </a:cubicBezTo>
                <a:cubicBezTo>
                  <a:pt x="4906445" y="161457"/>
                  <a:pt x="4902931" y="157942"/>
                  <a:pt x="4902931" y="153607"/>
                </a:cubicBezTo>
                <a:cubicBezTo>
                  <a:pt x="4902931" y="149271"/>
                  <a:pt x="4906445" y="145757"/>
                  <a:pt x="4910781" y="145757"/>
                </a:cubicBezTo>
                <a:close/>
                <a:moveTo>
                  <a:pt x="4882535" y="145757"/>
                </a:moveTo>
                <a:cubicBezTo>
                  <a:pt x="4886870" y="145757"/>
                  <a:pt x="4890385" y="149271"/>
                  <a:pt x="4890385" y="153607"/>
                </a:cubicBezTo>
                <a:cubicBezTo>
                  <a:pt x="4890385" y="157942"/>
                  <a:pt x="4886870" y="161457"/>
                  <a:pt x="4882535" y="161457"/>
                </a:cubicBezTo>
                <a:cubicBezTo>
                  <a:pt x="4878199" y="161457"/>
                  <a:pt x="4874685" y="157942"/>
                  <a:pt x="4874685" y="153607"/>
                </a:cubicBezTo>
                <a:cubicBezTo>
                  <a:pt x="4874685" y="149271"/>
                  <a:pt x="4878199" y="145757"/>
                  <a:pt x="4882535" y="145757"/>
                </a:cubicBezTo>
                <a:close/>
                <a:moveTo>
                  <a:pt x="4854290" y="145757"/>
                </a:moveTo>
                <a:cubicBezTo>
                  <a:pt x="4858625" y="145757"/>
                  <a:pt x="4862140" y="149271"/>
                  <a:pt x="4862140" y="153607"/>
                </a:cubicBezTo>
                <a:cubicBezTo>
                  <a:pt x="4862140" y="157942"/>
                  <a:pt x="4858625" y="161457"/>
                  <a:pt x="4854290" y="161457"/>
                </a:cubicBezTo>
                <a:cubicBezTo>
                  <a:pt x="4849954" y="161457"/>
                  <a:pt x="4846440" y="157942"/>
                  <a:pt x="4846440" y="153607"/>
                </a:cubicBezTo>
                <a:cubicBezTo>
                  <a:pt x="4846440" y="149271"/>
                  <a:pt x="4849954" y="145757"/>
                  <a:pt x="4854290" y="145757"/>
                </a:cubicBezTo>
                <a:close/>
                <a:moveTo>
                  <a:pt x="4826044" y="145757"/>
                </a:moveTo>
                <a:cubicBezTo>
                  <a:pt x="4830379" y="145757"/>
                  <a:pt x="4833894" y="149271"/>
                  <a:pt x="4833894" y="153607"/>
                </a:cubicBezTo>
                <a:cubicBezTo>
                  <a:pt x="4833894" y="157942"/>
                  <a:pt x="4830379" y="161457"/>
                  <a:pt x="4826044" y="161457"/>
                </a:cubicBezTo>
                <a:cubicBezTo>
                  <a:pt x="4821708" y="161457"/>
                  <a:pt x="4818193" y="157942"/>
                  <a:pt x="4818193" y="153607"/>
                </a:cubicBezTo>
                <a:cubicBezTo>
                  <a:pt x="4818193" y="149271"/>
                  <a:pt x="4821708" y="145757"/>
                  <a:pt x="4826044" y="145757"/>
                </a:cubicBezTo>
                <a:close/>
                <a:moveTo>
                  <a:pt x="4797799" y="145757"/>
                </a:moveTo>
                <a:cubicBezTo>
                  <a:pt x="4802134" y="145757"/>
                  <a:pt x="4805649" y="149271"/>
                  <a:pt x="4805649" y="153607"/>
                </a:cubicBezTo>
                <a:cubicBezTo>
                  <a:pt x="4805649" y="157942"/>
                  <a:pt x="4802134" y="161457"/>
                  <a:pt x="4797799" y="161457"/>
                </a:cubicBezTo>
                <a:cubicBezTo>
                  <a:pt x="4793463" y="161457"/>
                  <a:pt x="4789949" y="157942"/>
                  <a:pt x="4789949" y="153607"/>
                </a:cubicBezTo>
                <a:cubicBezTo>
                  <a:pt x="4789949" y="149271"/>
                  <a:pt x="4793463" y="145757"/>
                  <a:pt x="4797799" y="145757"/>
                </a:cubicBezTo>
                <a:close/>
                <a:moveTo>
                  <a:pt x="4769552" y="145757"/>
                </a:moveTo>
                <a:cubicBezTo>
                  <a:pt x="4773888" y="145757"/>
                  <a:pt x="4777403" y="149271"/>
                  <a:pt x="4777403" y="153607"/>
                </a:cubicBezTo>
                <a:cubicBezTo>
                  <a:pt x="4777403" y="157942"/>
                  <a:pt x="4773888" y="161457"/>
                  <a:pt x="4769552" y="161457"/>
                </a:cubicBezTo>
                <a:cubicBezTo>
                  <a:pt x="4765217" y="161457"/>
                  <a:pt x="4761703" y="157942"/>
                  <a:pt x="4761703" y="153607"/>
                </a:cubicBezTo>
                <a:cubicBezTo>
                  <a:pt x="4761703" y="149271"/>
                  <a:pt x="4765217" y="145757"/>
                  <a:pt x="4769552" y="145757"/>
                </a:cubicBezTo>
                <a:close/>
                <a:moveTo>
                  <a:pt x="4741308" y="145757"/>
                </a:moveTo>
                <a:cubicBezTo>
                  <a:pt x="4745643" y="145757"/>
                  <a:pt x="4749158" y="149271"/>
                  <a:pt x="4749158" y="153607"/>
                </a:cubicBezTo>
                <a:cubicBezTo>
                  <a:pt x="4749158" y="157942"/>
                  <a:pt x="4745643" y="161457"/>
                  <a:pt x="4741308" y="161457"/>
                </a:cubicBezTo>
                <a:cubicBezTo>
                  <a:pt x="4736972" y="161457"/>
                  <a:pt x="4733458" y="157942"/>
                  <a:pt x="4733458" y="153607"/>
                </a:cubicBezTo>
                <a:cubicBezTo>
                  <a:pt x="4733458" y="149271"/>
                  <a:pt x="4736972" y="145757"/>
                  <a:pt x="4741308" y="145757"/>
                </a:cubicBezTo>
                <a:close/>
                <a:moveTo>
                  <a:pt x="4713062" y="145757"/>
                </a:moveTo>
                <a:cubicBezTo>
                  <a:pt x="4717397" y="145757"/>
                  <a:pt x="4720912" y="149271"/>
                  <a:pt x="4720912" y="153607"/>
                </a:cubicBezTo>
                <a:cubicBezTo>
                  <a:pt x="4720912" y="157942"/>
                  <a:pt x="4717397" y="161457"/>
                  <a:pt x="4713062" y="161457"/>
                </a:cubicBezTo>
                <a:cubicBezTo>
                  <a:pt x="4708726" y="161457"/>
                  <a:pt x="4705212" y="157942"/>
                  <a:pt x="4705212" y="153607"/>
                </a:cubicBezTo>
                <a:cubicBezTo>
                  <a:pt x="4705212" y="149271"/>
                  <a:pt x="4708726" y="145757"/>
                  <a:pt x="4713062" y="145757"/>
                </a:cubicBezTo>
                <a:close/>
                <a:moveTo>
                  <a:pt x="4684817" y="145757"/>
                </a:moveTo>
                <a:cubicBezTo>
                  <a:pt x="4689152" y="145757"/>
                  <a:pt x="4692667" y="149271"/>
                  <a:pt x="4692667" y="153607"/>
                </a:cubicBezTo>
                <a:cubicBezTo>
                  <a:pt x="4692667" y="157942"/>
                  <a:pt x="4689152" y="161457"/>
                  <a:pt x="4684817" y="161457"/>
                </a:cubicBezTo>
                <a:cubicBezTo>
                  <a:pt x="4680482" y="161457"/>
                  <a:pt x="4676967" y="157942"/>
                  <a:pt x="4676967" y="153607"/>
                </a:cubicBezTo>
                <a:cubicBezTo>
                  <a:pt x="4676967" y="149271"/>
                  <a:pt x="4680482" y="145757"/>
                  <a:pt x="4684817" y="145757"/>
                </a:cubicBezTo>
                <a:close/>
                <a:moveTo>
                  <a:pt x="4656571" y="145757"/>
                </a:moveTo>
                <a:cubicBezTo>
                  <a:pt x="4660906" y="145757"/>
                  <a:pt x="4664421" y="149271"/>
                  <a:pt x="4664421" y="153607"/>
                </a:cubicBezTo>
                <a:cubicBezTo>
                  <a:pt x="4664421" y="157942"/>
                  <a:pt x="4660906" y="161457"/>
                  <a:pt x="4656571" y="161457"/>
                </a:cubicBezTo>
                <a:cubicBezTo>
                  <a:pt x="4652235" y="161457"/>
                  <a:pt x="4648721" y="157942"/>
                  <a:pt x="4648721" y="153607"/>
                </a:cubicBezTo>
                <a:cubicBezTo>
                  <a:pt x="4648721" y="149271"/>
                  <a:pt x="4652235" y="145757"/>
                  <a:pt x="4656571" y="145757"/>
                </a:cubicBezTo>
                <a:close/>
                <a:moveTo>
                  <a:pt x="4628326" y="145757"/>
                </a:moveTo>
                <a:cubicBezTo>
                  <a:pt x="4632661" y="145757"/>
                  <a:pt x="4636176" y="149271"/>
                  <a:pt x="4636176" y="153607"/>
                </a:cubicBezTo>
                <a:cubicBezTo>
                  <a:pt x="4636176" y="157942"/>
                  <a:pt x="4632661" y="161457"/>
                  <a:pt x="4628326" y="161457"/>
                </a:cubicBezTo>
                <a:cubicBezTo>
                  <a:pt x="4623990" y="161457"/>
                  <a:pt x="4620476" y="157942"/>
                  <a:pt x="4620476" y="153607"/>
                </a:cubicBezTo>
                <a:cubicBezTo>
                  <a:pt x="4620476" y="149271"/>
                  <a:pt x="4623990" y="145757"/>
                  <a:pt x="4628326" y="145757"/>
                </a:cubicBezTo>
                <a:close/>
                <a:moveTo>
                  <a:pt x="4600080" y="145757"/>
                </a:moveTo>
                <a:cubicBezTo>
                  <a:pt x="4604415" y="145757"/>
                  <a:pt x="4607930" y="149271"/>
                  <a:pt x="4607930" y="153607"/>
                </a:cubicBezTo>
                <a:cubicBezTo>
                  <a:pt x="4607930" y="157942"/>
                  <a:pt x="4604415" y="161457"/>
                  <a:pt x="4600080" y="161457"/>
                </a:cubicBezTo>
                <a:cubicBezTo>
                  <a:pt x="4595744" y="161457"/>
                  <a:pt x="4592230" y="157942"/>
                  <a:pt x="4592230" y="153607"/>
                </a:cubicBezTo>
                <a:cubicBezTo>
                  <a:pt x="4592230" y="149271"/>
                  <a:pt x="4595744" y="145757"/>
                  <a:pt x="4600080" y="145757"/>
                </a:cubicBezTo>
                <a:close/>
                <a:moveTo>
                  <a:pt x="4571835" y="145757"/>
                </a:moveTo>
                <a:cubicBezTo>
                  <a:pt x="4576170" y="145757"/>
                  <a:pt x="4579685" y="149271"/>
                  <a:pt x="4579685" y="153607"/>
                </a:cubicBezTo>
                <a:cubicBezTo>
                  <a:pt x="4579685" y="157942"/>
                  <a:pt x="4576170" y="161457"/>
                  <a:pt x="4571835" y="161457"/>
                </a:cubicBezTo>
                <a:cubicBezTo>
                  <a:pt x="4567500" y="161457"/>
                  <a:pt x="4563985" y="157942"/>
                  <a:pt x="4563985" y="153607"/>
                </a:cubicBezTo>
                <a:cubicBezTo>
                  <a:pt x="4563985" y="149271"/>
                  <a:pt x="4567500" y="145757"/>
                  <a:pt x="4571835" y="145757"/>
                </a:cubicBezTo>
                <a:close/>
                <a:moveTo>
                  <a:pt x="4543589" y="145757"/>
                </a:moveTo>
                <a:cubicBezTo>
                  <a:pt x="4547924" y="145757"/>
                  <a:pt x="4551439" y="149271"/>
                  <a:pt x="4551439" y="153607"/>
                </a:cubicBezTo>
                <a:cubicBezTo>
                  <a:pt x="4551439" y="157942"/>
                  <a:pt x="4547924" y="161457"/>
                  <a:pt x="4543589" y="161457"/>
                </a:cubicBezTo>
                <a:cubicBezTo>
                  <a:pt x="4539253" y="161457"/>
                  <a:pt x="4535739" y="157942"/>
                  <a:pt x="4535739" y="153607"/>
                </a:cubicBezTo>
                <a:cubicBezTo>
                  <a:pt x="4535739" y="149271"/>
                  <a:pt x="4539253" y="145757"/>
                  <a:pt x="4543589" y="145757"/>
                </a:cubicBezTo>
                <a:close/>
                <a:moveTo>
                  <a:pt x="4515344" y="145757"/>
                </a:moveTo>
                <a:cubicBezTo>
                  <a:pt x="4519679" y="145757"/>
                  <a:pt x="4523194" y="149271"/>
                  <a:pt x="4523194" y="153607"/>
                </a:cubicBezTo>
                <a:cubicBezTo>
                  <a:pt x="4523194" y="157942"/>
                  <a:pt x="4519679" y="161457"/>
                  <a:pt x="4515344" y="161457"/>
                </a:cubicBezTo>
                <a:cubicBezTo>
                  <a:pt x="4511008" y="161457"/>
                  <a:pt x="4507494" y="157942"/>
                  <a:pt x="4507494" y="153607"/>
                </a:cubicBezTo>
                <a:cubicBezTo>
                  <a:pt x="4507494" y="149271"/>
                  <a:pt x="4511008" y="145757"/>
                  <a:pt x="4515344" y="145757"/>
                </a:cubicBezTo>
                <a:close/>
                <a:moveTo>
                  <a:pt x="4487098" y="145757"/>
                </a:moveTo>
                <a:cubicBezTo>
                  <a:pt x="4491433" y="145757"/>
                  <a:pt x="4494948" y="149271"/>
                  <a:pt x="4494948" y="153607"/>
                </a:cubicBezTo>
                <a:cubicBezTo>
                  <a:pt x="4494948" y="157942"/>
                  <a:pt x="4491433" y="161457"/>
                  <a:pt x="4487098" y="161457"/>
                </a:cubicBezTo>
                <a:cubicBezTo>
                  <a:pt x="4482762" y="161457"/>
                  <a:pt x="4479248" y="157942"/>
                  <a:pt x="4479248" y="153607"/>
                </a:cubicBezTo>
                <a:cubicBezTo>
                  <a:pt x="4479248" y="149271"/>
                  <a:pt x="4482762" y="145757"/>
                  <a:pt x="4487098" y="145757"/>
                </a:cubicBezTo>
                <a:close/>
                <a:moveTo>
                  <a:pt x="4458853" y="145757"/>
                </a:moveTo>
                <a:cubicBezTo>
                  <a:pt x="4463188" y="145757"/>
                  <a:pt x="4466703" y="149271"/>
                  <a:pt x="4466703" y="153607"/>
                </a:cubicBezTo>
                <a:cubicBezTo>
                  <a:pt x="4466703" y="157942"/>
                  <a:pt x="4463188" y="161457"/>
                  <a:pt x="4458853" y="161457"/>
                </a:cubicBezTo>
                <a:cubicBezTo>
                  <a:pt x="4454518" y="161457"/>
                  <a:pt x="4451003" y="157942"/>
                  <a:pt x="4451003" y="153607"/>
                </a:cubicBezTo>
                <a:cubicBezTo>
                  <a:pt x="4451003" y="149271"/>
                  <a:pt x="4454518" y="145757"/>
                  <a:pt x="4458853" y="145757"/>
                </a:cubicBezTo>
                <a:close/>
                <a:moveTo>
                  <a:pt x="4430607" y="145757"/>
                </a:moveTo>
                <a:cubicBezTo>
                  <a:pt x="4434942" y="145757"/>
                  <a:pt x="4438457" y="149271"/>
                  <a:pt x="4438457" y="153607"/>
                </a:cubicBezTo>
                <a:cubicBezTo>
                  <a:pt x="4438457" y="157942"/>
                  <a:pt x="4434942" y="161457"/>
                  <a:pt x="4430607" y="161457"/>
                </a:cubicBezTo>
                <a:cubicBezTo>
                  <a:pt x="4426271" y="161457"/>
                  <a:pt x="4422757" y="157942"/>
                  <a:pt x="4422757" y="153607"/>
                </a:cubicBezTo>
                <a:cubicBezTo>
                  <a:pt x="4422757" y="149271"/>
                  <a:pt x="4426271" y="145757"/>
                  <a:pt x="4430607" y="145757"/>
                </a:cubicBezTo>
                <a:close/>
                <a:moveTo>
                  <a:pt x="4402362" y="145757"/>
                </a:moveTo>
                <a:cubicBezTo>
                  <a:pt x="4406697" y="145757"/>
                  <a:pt x="4410212" y="149271"/>
                  <a:pt x="4410212" y="153607"/>
                </a:cubicBezTo>
                <a:cubicBezTo>
                  <a:pt x="4410212" y="157942"/>
                  <a:pt x="4406697" y="161457"/>
                  <a:pt x="4402362" y="161457"/>
                </a:cubicBezTo>
                <a:cubicBezTo>
                  <a:pt x="4398027" y="161457"/>
                  <a:pt x="4394512" y="157942"/>
                  <a:pt x="4394512" y="153607"/>
                </a:cubicBezTo>
                <a:cubicBezTo>
                  <a:pt x="4394512" y="149271"/>
                  <a:pt x="4398027" y="145757"/>
                  <a:pt x="4402362" y="145757"/>
                </a:cubicBezTo>
                <a:close/>
                <a:moveTo>
                  <a:pt x="4374116" y="145757"/>
                </a:moveTo>
                <a:cubicBezTo>
                  <a:pt x="4378451" y="145757"/>
                  <a:pt x="4381966" y="149271"/>
                  <a:pt x="4381966" y="153607"/>
                </a:cubicBezTo>
                <a:cubicBezTo>
                  <a:pt x="4381966" y="157942"/>
                  <a:pt x="4378451" y="161457"/>
                  <a:pt x="4374116" y="161457"/>
                </a:cubicBezTo>
                <a:cubicBezTo>
                  <a:pt x="4369780" y="161457"/>
                  <a:pt x="4366266" y="157942"/>
                  <a:pt x="4366266" y="153607"/>
                </a:cubicBezTo>
                <a:cubicBezTo>
                  <a:pt x="4366266" y="149271"/>
                  <a:pt x="4369780" y="145757"/>
                  <a:pt x="4374116" y="145757"/>
                </a:cubicBezTo>
                <a:close/>
                <a:moveTo>
                  <a:pt x="4345871" y="145757"/>
                </a:moveTo>
                <a:cubicBezTo>
                  <a:pt x="4350207" y="145757"/>
                  <a:pt x="4353721" y="149271"/>
                  <a:pt x="4353721" y="153607"/>
                </a:cubicBezTo>
                <a:cubicBezTo>
                  <a:pt x="4353721" y="157942"/>
                  <a:pt x="4350207" y="161457"/>
                  <a:pt x="4345871" y="161457"/>
                </a:cubicBezTo>
                <a:cubicBezTo>
                  <a:pt x="4341536" y="161457"/>
                  <a:pt x="4338021" y="157942"/>
                  <a:pt x="4338021" y="153607"/>
                </a:cubicBezTo>
                <a:cubicBezTo>
                  <a:pt x="4338021" y="149271"/>
                  <a:pt x="4341536" y="145757"/>
                  <a:pt x="4345871" y="145757"/>
                </a:cubicBezTo>
                <a:close/>
                <a:moveTo>
                  <a:pt x="4317625" y="145757"/>
                </a:moveTo>
                <a:cubicBezTo>
                  <a:pt x="4321960" y="145757"/>
                  <a:pt x="4325475" y="149271"/>
                  <a:pt x="4325475" y="153607"/>
                </a:cubicBezTo>
                <a:cubicBezTo>
                  <a:pt x="4325475" y="157942"/>
                  <a:pt x="4321960" y="161457"/>
                  <a:pt x="4317625" y="161457"/>
                </a:cubicBezTo>
                <a:cubicBezTo>
                  <a:pt x="4313289" y="161457"/>
                  <a:pt x="4309775" y="157942"/>
                  <a:pt x="4309775" y="153607"/>
                </a:cubicBezTo>
                <a:cubicBezTo>
                  <a:pt x="4309775" y="149271"/>
                  <a:pt x="4313289" y="145757"/>
                  <a:pt x="4317625" y="145757"/>
                </a:cubicBezTo>
                <a:close/>
                <a:moveTo>
                  <a:pt x="4289380" y="145757"/>
                </a:moveTo>
                <a:cubicBezTo>
                  <a:pt x="4293716" y="145757"/>
                  <a:pt x="4297230" y="149271"/>
                  <a:pt x="4297230" y="153607"/>
                </a:cubicBezTo>
                <a:cubicBezTo>
                  <a:pt x="4297230" y="157942"/>
                  <a:pt x="4293716" y="161457"/>
                  <a:pt x="4289380" y="161457"/>
                </a:cubicBezTo>
                <a:cubicBezTo>
                  <a:pt x="4285045" y="161457"/>
                  <a:pt x="4281530" y="157942"/>
                  <a:pt x="4281530" y="153607"/>
                </a:cubicBezTo>
                <a:cubicBezTo>
                  <a:pt x="4281530" y="149271"/>
                  <a:pt x="4285045" y="145757"/>
                  <a:pt x="4289380" y="145757"/>
                </a:cubicBezTo>
                <a:close/>
                <a:moveTo>
                  <a:pt x="4261134" y="145757"/>
                </a:moveTo>
                <a:cubicBezTo>
                  <a:pt x="4265469" y="145757"/>
                  <a:pt x="4268984" y="149271"/>
                  <a:pt x="4268984" y="153607"/>
                </a:cubicBezTo>
                <a:cubicBezTo>
                  <a:pt x="4268984" y="157942"/>
                  <a:pt x="4265469" y="161457"/>
                  <a:pt x="4261134" y="161457"/>
                </a:cubicBezTo>
                <a:cubicBezTo>
                  <a:pt x="4256798" y="161457"/>
                  <a:pt x="4253284" y="157942"/>
                  <a:pt x="4253284" y="153607"/>
                </a:cubicBezTo>
                <a:cubicBezTo>
                  <a:pt x="4253284" y="149271"/>
                  <a:pt x="4256798" y="145757"/>
                  <a:pt x="4261134" y="145757"/>
                </a:cubicBezTo>
                <a:close/>
                <a:moveTo>
                  <a:pt x="4232889" y="145757"/>
                </a:moveTo>
                <a:cubicBezTo>
                  <a:pt x="4237225" y="145757"/>
                  <a:pt x="4240739" y="149271"/>
                  <a:pt x="4240739" y="153607"/>
                </a:cubicBezTo>
                <a:cubicBezTo>
                  <a:pt x="4240739" y="157942"/>
                  <a:pt x="4237225" y="161457"/>
                  <a:pt x="4232889" y="161457"/>
                </a:cubicBezTo>
                <a:cubicBezTo>
                  <a:pt x="4228554" y="161457"/>
                  <a:pt x="4225039" y="157942"/>
                  <a:pt x="4225039" y="153607"/>
                </a:cubicBezTo>
                <a:cubicBezTo>
                  <a:pt x="4225039" y="149271"/>
                  <a:pt x="4228554" y="145757"/>
                  <a:pt x="4232889" y="145757"/>
                </a:cubicBezTo>
                <a:close/>
                <a:moveTo>
                  <a:pt x="4204643" y="145757"/>
                </a:moveTo>
                <a:cubicBezTo>
                  <a:pt x="4208978" y="145757"/>
                  <a:pt x="4212493" y="149271"/>
                  <a:pt x="4212493" y="153607"/>
                </a:cubicBezTo>
                <a:cubicBezTo>
                  <a:pt x="4212493" y="157942"/>
                  <a:pt x="4208978" y="161457"/>
                  <a:pt x="4204643" y="161457"/>
                </a:cubicBezTo>
                <a:cubicBezTo>
                  <a:pt x="4200307" y="161457"/>
                  <a:pt x="4196793" y="157942"/>
                  <a:pt x="4196793" y="153607"/>
                </a:cubicBezTo>
                <a:cubicBezTo>
                  <a:pt x="4196793" y="149271"/>
                  <a:pt x="4200307" y="145757"/>
                  <a:pt x="4204643" y="145757"/>
                </a:cubicBezTo>
                <a:close/>
                <a:moveTo>
                  <a:pt x="4176398" y="145757"/>
                </a:moveTo>
                <a:cubicBezTo>
                  <a:pt x="4180734" y="145757"/>
                  <a:pt x="4184248" y="149271"/>
                  <a:pt x="4184248" y="153607"/>
                </a:cubicBezTo>
                <a:cubicBezTo>
                  <a:pt x="4184248" y="157942"/>
                  <a:pt x="4180734" y="161457"/>
                  <a:pt x="4176398" y="161457"/>
                </a:cubicBezTo>
                <a:cubicBezTo>
                  <a:pt x="4172063" y="161457"/>
                  <a:pt x="4168548" y="157942"/>
                  <a:pt x="4168548" y="153607"/>
                </a:cubicBezTo>
                <a:cubicBezTo>
                  <a:pt x="4168548" y="149271"/>
                  <a:pt x="4172063" y="145757"/>
                  <a:pt x="4176398" y="145757"/>
                </a:cubicBezTo>
                <a:close/>
                <a:moveTo>
                  <a:pt x="4148152" y="145757"/>
                </a:moveTo>
                <a:cubicBezTo>
                  <a:pt x="4152487" y="145757"/>
                  <a:pt x="4156002" y="149271"/>
                  <a:pt x="4156002" y="153607"/>
                </a:cubicBezTo>
                <a:cubicBezTo>
                  <a:pt x="4156002" y="157942"/>
                  <a:pt x="4152487" y="161457"/>
                  <a:pt x="4148152" y="161457"/>
                </a:cubicBezTo>
                <a:cubicBezTo>
                  <a:pt x="4143816" y="161457"/>
                  <a:pt x="4140302" y="157942"/>
                  <a:pt x="4140302" y="153607"/>
                </a:cubicBezTo>
                <a:cubicBezTo>
                  <a:pt x="4140302" y="149271"/>
                  <a:pt x="4143816" y="145757"/>
                  <a:pt x="4148152" y="145757"/>
                </a:cubicBezTo>
                <a:close/>
                <a:moveTo>
                  <a:pt x="4119906" y="145757"/>
                </a:moveTo>
                <a:cubicBezTo>
                  <a:pt x="4124241" y="145757"/>
                  <a:pt x="4127756" y="149271"/>
                  <a:pt x="4127756" y="153607"/>
                </a:cubicBezTo>
                <a:cubicBezTo>
                  <a:pt x="4127756" y="157942"/>
                  <a:pt x="4124241" y="161457"/>
                  <a:pt x="4119906" y="161457"/>
                </a:cubicBezTo>
                <a:cubicBezTo>
                  <a:pt x="4115570" y="161457"/>
                  <a:pt x="4112056" y="157942"/>
                  <a:pt x="4112056" y="153607"/>
                </a:cubicBezTo>
                <a:cubicBezTo>
                  <a:pt x="4112056" y="149271"/>
                  <a:pt x="4115570" y="145757"/>
                  <a:pt x="4119906" y="145757"/>
                </a:cubicBezTo>
                <a:close/>
                <a:moveTo>
                  <a:pt x="4091661" y="145757"/>
                </a:moveTo>
                <a:cubicBezTo>
                  <a:pt x="4095996" y="145757"/>
                  <a:pt x="4099511" y="149271"/>
                  <a:pt x="4099511" y="153607"/>
                </a:cubicBezTo>
                <a:cubicBezTo>
                  <a:pt x="4099511" y="157942"/>
                  <a:pt x="4095996" y="161457"/>
                  <a:pt x="4091661" y="161457"/>
                </a:cubicBezTo>
                <a:cubicBezTo>
                  <a:pt x="4087325" y="161457"/>
                  <a:pt x="4083811" y="157942"/>
                  <a:pt x="4083811" y="153607"/>
                </a:cubicBezTo>
                <a:cubicBezTo>
                  <a:pt x="4083811" y="149271"/>
                  <a:pt x="4087325" y="145757"/>
                  <a:pt x="4091661" y="145757"/>
                </a:cubicBezTo>
                <a:close/>
                <a:moveTo>
                  <a:pt x="4063415" y="145757"/>
                </a:moveTo>
                <a:cubicBezTo>
                  <a:pt x="4067750" y="145757"/>
                  <a:pt x="4071265" y="149271"/>
                  <a:pt x="4071265" y="153607"/>
                </a:cubicBezTo>
                <a:cubicBezTo>
                  <a:pt x="4071265" y="157942"/>
                  <a:pt x="4067750" y="161457"/>
                  <a:pt x="4063415" y="161457"/>
                </a:cubicBezTo>
                <a:cubicBezTo>
                  <a:pt x="4059079" y="161457"/>
                  <a:pt x="4055565" y="157942"/>
                  <a:pt x="4055565" y="153607"/>
                </a:cubicBezTo>
                <a:cubicBezTo>
                  <a:pt x="4055565" y="149271"/>
                  <a:pt x="4059079" y="145757"/>
                  <a:pt x="4063415" y="145757"/>
                </a:cubicBezTo>
                <a:close/>
                <a:moveTo>
                  <a:pt x="4035170" y="145757"/>
                </a:moveTo>
                <a:cubicBezTo>
                  <a:pt x="4039506" y="145757"/>
                  <a:pt x="4043020" y="149271"/>
                  <a:pt x="4043020" y="153607"/>
                </a:cubicBezTo>
                <a:cubicBezTo>
                  <a:pt x="4043020" y="157942"/>
                  <a:pt x="4039506" y="161457"/>
                  <a:pt x="4035170" y="161457"/>
                </a:cubicBezTo>
                <a:cubicBezTo>
                  <a:pt x="4030835" y="161457"/>
                  <a:pt x="4027320" y="157942"/>
                  <a:pt x="4027320" y="153607"/>
                </a:cubicBezTo>
                <a:cubicBezTo>
                  <a:pt x="4027320" y="149271"/>
                  <a:pt x="4030835" y="145757"/>
                  <a:pt x="4035170" y="145757"/>
                </a:cubicBezTo>
                <a:close/>
                <a:moveTo>
                  <a:pt x="4006924" y="145757"/>
                </a:moveTo>
                <a:cubicBezTo>
                  <a:pt x="4011259" y="145757"/>
                  <a:pt x="4014774" y="149271"/>
                  <a:pt x="4014774" y="153607"/>
                </a:cubicBezTo>
                <a:cubicBezTo>
                  <a:pt x="4014774" y="157942"/>
                  <a:pt x="4011259" y="161457"/>
                  <a:pt x="4006924" y="161457"/>
                </a:cubicBezTo>
                <a:cubicBezTo>
                  <a:pt x="4002588" y="161457"/>
                  <a:pt x="3999074" y="157942"/>
                  <a:pt x="3999074" y="153607"/>
                </a:cubicBezTo>
                <a:cubicBezTo>
                  <a:pt x="3999074" y="149271"/>
                  <a:pt x="4002588" y="145757"/>
                  <a:pt x="4006924" y="145757"/>
                </a:cubicBezTo>
                <a:close/>
                <a:moveTo>
                  <a:pt x="3978679" y="145757"/>
                </a:moveTo>
                <a:cubicBezTo>
                  <a:pt x="3983014" y="145757"/>
                  <a:pt x="3986529" y="149271"/>
                  <a:pt x="3986529" y="153607"/>
                </a:cubicBezTo>
                <a:cubicBezTo>
                  <a:pt x="3986529" y="157942"/>
                  <a:pt x="3983014" y="161457"/>
                  <a:pt x="3978679" y="161457"/>
                </a:cubicBezTo>
                <a:cubicBezTo>
                  <a:pt x="3974344" y="161457"/>
                  <a:pt x="3970829" y="157942"/>
                  <a:pt x="3970829" y="153607"/>
                </a:cubicBezTo>
                <a:cubicBezTo>
                  <a:pt x="3970829" y="149271"/>
                  <a:pt x="3974344" y="145757"/>
                  <a:pt x="3978679" y="145757"/>
                </a:cubicBezTo>
                <a:close/>
                <a:moveTo>
                  <a:pt x="3950433" y="145757"/>
                </a:moveTo>
                <a:cubicBezTo>
                  <a:pt x="3954768" y="145757"/>
                  <a:pt x="3958283" y="149271"/>
                  <a:pt x="3958283" y="153607"/>
                </a:cubicBezTo>
                <a:cubicBezTo>
                  <a:pt x="3958283" y="157942"/>
                  <a:pt x="3954768" y="161457"/>
                  <a:pt x="3950433" y="161457"/>
                </a:cubicBezTo>
                <a:cubicBezTo>
                  <a:pt x="3946097" y="161457"/>
                  <a:pt x="3942583" y="157942"/>
                  <a:pt x="3942583" y="153607"/>
                </a:cubicBezTo>
                <a:cubicBezTo>
                  <a:pt x="3942583" y="149271"/>
                  <a:pt x="3946097" y="145757"/>
                  <a:pt x="3950433" y="145757"/>
                </a:cubicBezTo>
                <a:close/>
                <a:moveTo>
                  <a:pt x="3922188" y="145757"/>
                </a:moveTo>
                <a:cubicBezTo>
                  <a:pt x="3926524" y="145757"/>
                  <a:pt x="3930038" y="149271"/>
                  <a:pt x="3930038" y="153607"/>
                </a:cubicBezTo>
                <a:cubicBezTo>
                  <a:pt x="3930038" y="157942"/>
                  <a:pt x="3926524" y="161457"/>
                  <a:pt x="3922188" y="161457"/>
                </a:cubicBezTo>
                <a:cubicBezTo>
                  <a:pt x="3917853" y="161457"/>
                  <a:pt x="3914338" y="157942"/>
                  <a:pt x="3914338" y="153607"/>
                </a:cubicBezTo>
                <a:cubicBezTo>
                  <a:pt x="3914338" y="149271"/>
                  <a:pt x="3917853" y="145757"/>
                  <a:pt x="3922188" y="145757"/>
                </a:cubicBezTo>
                <a:close/>
                <a:moveTo>
                  <a:pt x="3893942" y="145757"/>
                </a:moveTo>
                <a:cubicBezTo>
                  <a:pt x="3898277" y="145757"/>
                  <a:pt x="3901792" y="149271"/>
                  <a:pt x="3901792" y="153607"/>
                </a:cubicBezTo>
                <a:cubicBezTo>
                  <a:pt x="3901792" y="157942"/>
                  <a:pt x="3898277" y="161457"/>
                  <a:pt x="3893942" y="161457"/>
                </a:cubicBezTo>
                <a:cubicBezTo>
                  <a:pt x="3889606" y="161457"/>
                  <a:pt x="3886092" y="157942"/>
                  <a:pt x="3886092" y="153607"/>
                </a:cubicBezTo>
                <a:cubicBezTo>
                  <a:pt x="3886092" y="149271"/>
                  <a:pt x="3889606" y="145757"/>
                  <a:pt x="3893942" y="145757"/>
                </a:cubicBezTo>
                <a:close/>
                <a:moveTo>
                  <a:pt x="3865697" y="145757"/>
                </a:moveTo>
                <a:cubicBezTo>
                  <a:pt x="3870033" y="145757"/>
                  <a:pt x="3873547" y="149271"/>
                  <a:pt x="3873547" y="153607"/>
                </a:cubicBezTo>
                <a:cubicBezTo>
                  <a:pt x="3873547" y="157942"/>
                  <a:pt x="3870033" y="161457"/>
                  <a:pt x="3865697" y="161457"/>
                </a:cubicBezTo>
                <a:cubicBezTo>
                  <a:pt x="3861362" y="161457"/>
                  <a:pt x="3857847" y="157942"/>
                  <a:pt x="3857847" y="153607"/>
                </a:cubicBezTo>
                <a:cubicBezTo>
                  <a:pt x="3857847" y="149271"/>
                  <a:pt x="3861362" y="145757"/>
                  <a:pt x="3865697" y="145757"/>
                </a:cubicBezTo>
                <a:close/>
                <a:moveTo>
                  <a:pt x="3837451" y="145757"/>
                </a:moveTo>
                <a:cubicBezTo>
                  <a:pt x="3841786" y="145757"/>
                  <a:pt x="3845301" y="149271"/>
                  <a:pt x="3845301" y="153607"/>
                </a:cubicBezTo>
                <a:cubicBezTo>
                  <a:pt x="3845301" y="157942"/>
                  <a:pt x="3841786" y="161457"/>
                  <a:pt x="3837451" y="161457"/>
                </a:cubicBezTo>
                <a:cubicBezTo>
                  <a:pt x="3833115" y="161457"/>
                  <a:pt x="3829601" y="157942"/>
                  <a:pt x="3829601" y="153607"/>
                </a:cubicBezTo>
                <a:cubicBezTo>
                  <a:pt x="3829601" y="149271"/>
                  <a:pt x="3833115" y="145757"/>
                  <a:pt x="3837451" y="145757"/>
                </a:cubicBezTo>
                <a:close/>
                <a:moveTo>
                  <a:pt x="3809206" y="145757"/>
                </a:moveTo>
                <a:cubicBezTo>
                  <a:pt x="3813542" y="145757"/>
                  <a:pt x="3817056" y="149271"/>
                  <a:pt x="3817056" y="153607"/>
                </a:cubicBezTo>
                <a:cubicBezTo>
                  <a:pt x="3817056" y="157942"/>
                  <a:pt x="3813542" y="161457"/>
                  <a:pt x="3809206" y="161457"/>
                </a:cubicBezTo>
                <a:cubicBezTo>
                  <a:pt x="3804871" y="161457"/>
                  <a:pt x="3801356" y="157942"/>
                  <a:pt x="3801356" y="153607"/>
                </a:cubicBezTo>
                <a:cubicBezTo>
                  <a:pt x="3801356" y="149271"/>
                  <a:pt x="3804871" y="145757"/>
                  <a:pt x="3809206" y="145757"/>
                </a:cubicBezTo>
                <a:close/>
                <a:moveTo>
                  <a:pt x="3780960" y="145757"/>
                </a:moveTo>
                <a:cubicBezTo>
                  <a:pt x="3785295" y="145757"/>
                  <a:pt x="3788810" y="149271"/>
                  <a:pt x="3788810" y="153607"/>
                </a:cubicBezTo>
                <a:cubicBezTo>
                  <a:pt x="3788810" y="157942"/>
                  <a:pt x="3785295" y="161457"/>
                  <a:pt x="3780960" y="161457"/>
                </a:cubicBezTo>
                <a:cubicBezTo>
                  <a:pt x="3776624" y="161457"/>
                  <a:pt x="3773110" y="157942"/>
                  <a:pt x="3773110" y="153607"/>
                </a:cubicBezTo>
                <a:cubicBezTo>
                  <a:pt x="3773110" y="149271"/>
                  <a:pt x="3776624" y="145757"/>
                  <a:pt x="3780960" y="145757"/>
                </a:cubicBezTo>
                <a:close/>
                <a:moveTo>
                  <a:pt x="3752715" y="145757"/>
                </a:moveTo>
                <a:cubicBezTo>
                  <a:pt x="3757051" y="145757"/>
                  <a:pt x="3760565" y="149271"/>
                  <a:pt x="3760565" y="153607"/>
                </a:cubicBezTo>
                <a:cubicBezTo>
                  <a:pt x="3760565" y="157942"/>
                  <a:pt x="3757051" y="161457"/>
                  <a:pt x="3752715" y="161457"/>
                </a:cubicBezTo>
                <a:cubicBezTo>
                  <a:pt x="3748380" y="161457"/>
                  <a:pt x="3744865" y="157942"/>
                  <a:pt x="3744865" y="153607"/>
                </a:cubicBezTo>
                <a:cubicBezTo>
                  <a:pt x="3744865" y="149271"/>
                  <a:pt x="3748380" y="145757"/>
                  <a:pt x="3752715" y="145757"/>
                </a:cubicBezTo>
                <a:close/>
                <a:moveTo>
                  <a:pt x="3724469" y="145757"/>
                </a:moveTo>
                <a:cubicBezTo>
                  <a:pt x="3728805" y="145757"/>
                  <a:pt x="3732319" y="149271"/>
                  <a:pt x="3732319" y="153607"/>
                </a:cubicBezTo>
                <a:cubicBezTo>
                  <a:pt x="3732319" y="157942"/>
                  <a:pt x="3728805" y="161457"/>
                  <a:pt x="3724469" y="161457"/>
                </a:cubicBezTo>
                <a:cubicBezTo>
                  <a:pt x="3720133" y="161457"/>
                  <a:pt x="3716619" y="157942"/>
                  <a:pt x="3716619" y="153607"/>
                </a:cubicBezTo>
                <a:cubicBezTo>
                  <a:pt x="3716619" y="149271"/>
                  <a:pt x="3720133" y="145757"/>
                  <a:pt x="3724469" y="145757"/>
                </a:cubicBezTo>
                <a:close/>
                <a:moveTo>
                  <a:pt x="3696224" y="145757"/>
                </a:moveTo>
                <a:cubicBezTo>
                  <a:pt x="3700560" y="145757"/>
                  <a:pt x="3704074" y="149271"/>
                  <a:pt x="3704074" y="153607"/>
                </a:cubicBezTo>
                <a:cubicBezTo>
                  <a:pt x="3704074" y="157942"/>
                  <a:pt x="3700560" y="161457"/>
                  <a:pt x="3696224" y="161457"/>
                </a:cubicBezTo>
                <a:cubicBezTo>
                  <a:pt x="3691889" y="161457"/>
                  <a:pt x="3688374" y="157942"/>
                  <a:pt x="3688374" y="153607"/>
                </a:cubicBezTo>
                <a:cubicBezTo>
                  <a:pt x="3688374" y="149271"/>
                  <a:pt x="3691889" y="145757"/>
                  <a:pt x="3696224" y="145757"/>
                </a:cubicBezTo>
                <a:close/>
                <a:moveTo>
                  <a:pt x="3667978" y="145757"/>
                </a:moveTo>
                <a:cubicBezTo>
                  <a:pt x="3672313" y="145757"/>
                  <a:pt x="3675828" y="149271"/>
                  <a:pt x="3675828" y="153607"/>
                </a:cubicBezTo>
                <a:cubicBezTo>
                  <a:pt x="3675828" y="157942"/>
                  <a:pt x="3672313" y="161457"/>
                  <a:pt x="3667978" y="161457"/>
                </a:cubicBezTo>
                <a:cubicBezTo>
                  <a:pt x="3663642" y="161457"/>
                  <a:pt x="3660128" y="157942"/>
                  <a:pt x="3660128" y="153607"/>
                </a:cubicBezTo>
                <a:cubicBezTo>
                  <a:pt x="3660128" y="149271"/>
                  <a:pt x="3663642" y="145757"/>
                  <a:pt x="3667978" y="145757"/>
                </a:cubicBezTo>
                <a:close/>
                <a:moveTo>
                  <a:pt x="3639733" y="145757"/>
                </a:moveTo>
                <a:cubicBezTo>
                  <a:pt x="3644069" y="145757"/>
                  <a:pt x="3647583" y="149271"/>
                  <a:pt x="3647583" y="153607"/>
                </a:cubicBezTo>
                <a:cubicBezTo>
                  <a:pt x="3647583" y="157942"/>
                  <a:pt x="3644069" y="161457"/>
                  <a:pt x="3639733" y="161457"/>
                </a:cubicBezTo>
                <a:cubicBezTo>
                  <a:pt x="3635398" y="161457"/>
                  <a:pt x="3631883" y="157942"/>
                  <a:pt x="3631883" y="153607"/>
                </a:cubicBezTo>
                <a:cubicBezTo>
                  <a:pt x="3631883" y="149271"/>
                  <a:pt x="3635398" y="145757"/>
                  <a:pt x="3639733" y="145757"/>
                </a:cubicBezTo>
                <a:close/>
                <a:moveTo>
                  <a:pt x="3611487" y="145757"/>
                </a:moveTo>
                <a:cubicBezTo>
                  <a:pt x="3615822" y="145757"/>
                  <a:pt x="3619337" y="149271"/>
                  <a:pt x="3619337" y="153607"/>
                </a:cubicBezTo>
                <a:cubicBezTo>
                  <a:pt x="3619337" y="157942"/>
                  <a:pt x="3615822" y="161457"/>
                  <a:pt x="3611487" y="161457"/>
                </a:cubicBezTo>
                <a:cubicBezTo>
                  <a:pt x="3607151" y="161457"/>
                  <a:pt x="3603637" y="157942"/>
                  <a:pt x="3603637" y="153607"/>
                </a:cubicBezTo>
                <a:cubicBezTo>
                  <a:pt x="3603637" y="149271"/>
                  <a:pt x="3607151" y="145757"/>
                  <a:pt x="3611487" y="145757"/>
                </a:cubicBezTo>
                <a:close/>
                <a:moveTo>
                  <a:pt x="3583242" y="145757"/>
                </a:moveTo>
                <a:cubicBezTo>
                  <a:pt x="3587578" y="145757"/>
                  <a:pt x="3591092" y="149271"/>
                  <a:pt x="3591092" y="153607"/>
                </a:cubicBezTo>
                <a:cubicBezTo>
                  <a:pt x="3591092" y="157942"/>
                  <a:pt x="3587578" y="161457"/>
                  <a:pt x="3583242" y="161457"/>
                </a:cubicBezTo>
                <a:cubicBezTo>
                  <a:pt x="3578907" y="161457"/>
                  <a:pt x="3575392" y="157942"/>
                  <a:pt x="3575392" y="153607"/>
                </a:cubicBezTo>
                <a:cubicBezTo>
                  <a:pt x="3575392" y="149271"/>
                  <a:pt x="3578907" y="145757"/>
                  <a:pt x="3583242" y="145757"/>
                </a:cubicBezTo>
                <a:close/>
                <a:moveTo>
                  <a:pt x="3554996" y="145757"/>
                </a:moveTo>
                <a:cubicBezTo>
                  <a:pt x="3559331" y="145757"/>
                  <a:pt x="3562846" y="149271"/>
                  <a:pt x="3562846" y="153607"/>
                </a:cubicBezTo>
                <a:cubicBezTo>
                  <a:pt x="3562846" y="157942"/>
                  <a:pt x="3559331" y="161457"/>
                  <a:pt x="3554996" y="161457"/>
                </a:cubicBezTo>
                <a:cubicBezTo>
                  <a:pt x="3550661" y="161457"/>
                  <a:pt x="3547146" y="157942"/>
                  <a:pt x="3547146" y="153607"/>
                </a:cubicBezTo>
                <a:cubicBezTo>
                  <a:pt x="3547146" y="149271"/>
                  <a:pt x="3550661" y="145757"/>
                  <a:pt x="3554996" y="145757"/>
                </a:cubicBezTo>
                <a:close/>
                <a:moveTo>
                  <a:pt x="3526751" y="145757"/>
                </a:moveTo>
                <a:cubicBezTo>
                  <a:pt x="3531087" y="145757"/>
                  <a:pt x="3534601" y="149271"/>
                  <a:pt x="3534601" y="153607"/>
                </a:cubicBezTo>
                <a:cubicBezTo>
                  <a:pt x="3534601" y="157942"/>
                  <a:pt x="3531087" y="161457"/>
                  <a:pt x="3526751" y="161457"/>
                </a:cubicBezTo>
                <a:cubicBezTo>
                  <a:pt x="3522416" y="161457"/>
                  <a:pt x="3518901" y="157942"/>
                  <a:pt x="3518901" y="153607"/>
                </a:cubicBezTo>
                <a:cubicBezTo>
                  <a:pt x="3518901" y="149271"/>
                  <a:pt x="3522416" y="145757"/>
                  <a:pt x="3526751" y="145757"/>
                </a:cubicBezTo>
                <a:close/>
                <a:moveTo>
                  <a:pt x="3498505" y="145757"/>
                </a:moveTo>
                <a:cubicBezTo>
                  <a:pt x="3502840" y="145757"/>
                  <a:pt x="3506355" y="149271"/>
                  <a:pt x="3506355" y="153607"/>
                </a:cubicBezTo>
                <a:cubicBezTo>
                  <a:pt x="3506355" y="157942"/>
                  <a:pt x="3502840" y="161457"/>
                  <a:pt x="3498505" y="161457"/>
                </a:cubicBezTo>
                <a:cubicBezTo>
                  <a:pt x="3494169" y="161457"/>
                  <a:pt x="3490655" y="157942"/>
                  <a:pt x="3490655" y="153607"/>
                </a:cubicBezTo>
                <a:cubicBezTo>
                  <a:pt x="3490655" y="149271"/>
                  <a:pt x="3494169" y="145757"/>
                  <a:pt x="3498505" y="145757"/>
                </a:cubicBezTo>
                <a:close/>
                <a:moveTo>
                  <a:pt x="3470260" y="145757"/>
                </a:moveTo>
                <a:cubicBezTo>
                  <a:pt x="3474596" y="145757"/>
                  <a:pt x="3478110" y="149271"/>
                  <a:pt x="3478110" y="153607"/>
                </a:cubicBezTo>
                <a:cubicBezTo>
                  <a:pt x="3478110" y="157942"/>
                  <a:pt x="3474596" y="161457"/>
                  <a:pt x="3470260" y="161457"/>
                </a:cubicBezTo>
                <a:cubicBezTo>
                  <a:pt x="3465925" y="161457"/>
                  <a:pt x="3462410" y="157942"/>
                  <a:pt x="3462410" y="153607"/>
                </a:cubicBezTo>
                <a:cubicBezTo>
                  <a:pt x="3462410" y="149271"/>
                  <a:pt x="3465925" y="145757"/>
                  <a:pt x="3470260" y="145757"/>
                </a:cubicBezTo>
                <a:close/>
                <a:moveTo>
                  <a:pt x="3442015" y="145757"/>
                </a:moveTo>
                <a:cubicBezTo>
                  <a:pt x="3446350" y="145757"/>
                  <a:pt x="3449865" y="149271"/>
                  <a:pt x="3449865" y="153607"/>
                </a:cubicBezTo>
                <a:cubicBezTo>
                  <a:pt x="3449865" y="157942"/>
                  <a:pt x="3446350" y="161457"/>
                  <a:pt x="3442015" y="161457"/>
                </a:cubicBezTo>
                <a:cubicBezTo>
                  <a:pt x="3437679" y="161457"/>
                  <a:pt x="3434165" y="157942"/>
                  <a:pt x="3434165" y="153607"/>
                </a:cubicBezTo>
                <a:cubicBezTo>
                  <a:pt x="3434165" y="149271"/>
                  <a:pt x="3437679" y="145757"/>
                  <a:pt x="3442015" y="145757"/>
                </a:cubicBezTo>
                <a:close/>
                <a:moveTo>
                  <a:pt x="3413769" y="145757"/>
                </a:moveTo>
                <a:cubicBezTo>
                  <a:pt x="3418104" y="145757"/>
                  <a:pt x="3421619" y="149271"/>
                  <a:pt x="3421619" y="153607"/>
                </a:cubicBezTo>
                <a:cubicBezTo>
                  <a:pt x="3421619" y="157942"/>
                  <a:pt x="3418104" y="161457"/>
                  <a:pt x="3413769" y="161457"/>
                </a:cubicBezTo>
                <a:cubicBezTo>
                  <a:pt x="3409434" y="161457"/>
                  <a:pt x="3405919" y="157942"/>
                  <a:pt x="3405919" y="153607"/>
                </a:cubicBezTo>
                <a:cubicBezTo>
                  <a:pt x="3405919" y="149271"/>
                  <a:pt x="3409434" y="145757"/>
                  <a:pt x="3413769" y="145757"/>
                </a:cubicBezTo>
                <a:close/>
                <a:moveTo>
                  <a:pt x="3385524" y="145757"/>
                </a:moveTo>
                <a:cubicBezTo>
                  <a:pt x="3389859" y="145757"/>
                  <a:pt x="3393374" y="149271"/>
                  <a:pt x="3393374" y="153607"/>
                </a:cubicBezTo>
                <a:cubicBezTo>
                  <a:pt x="3393374" y="157942"/>
                  <a:pt x="3389859" y="161457"/>
                  <a:pt x="3385524" y="161457"/>
                </a:cubicBezTo>
                <a:cubicBezTo>
                  <a:pt x="3381189" y="161457"/>
                  <a:pt x="3377674" y="157942"/>
                  <a:pt x="3377674" y="153607"/>
                </a:cubicBezTo>
                <a:cubicBezTo>
                  <a:pt x="3377674" y="149271"/>
                  <a:pt x="3381189" y="145757"/>
                  <a:pt x="3385524" y="145757"/>
                </a:cubicBezTo>
                <a:close/>
                <a:moveTo>
                  <a:pt x="3357279" y="145757"/>
                </a:moveTo>
                <a:cubicBezTo>
                  <a:pt x="3361614" y="145757"/>
                  <a:pt x="3365129" y="149271"/>
                  <a:pt x="3365129" y="153607"/>
                </a:cubicBezTo>
                <a:cubicBezTo>
                  <a:pt x="3365129" y="157942"/>
                  <a:pt x="3361614" y="161457"/>
                  <a:pt x="3357279" y="161457"/>
                </a:cubicBezTo>
                <a:cubicBezTo>
                  <a:pt x="3352943" y="161457"/>
                  <a:pt x="3349428" y="157942"/>
                  <a:pt x="3349428" y="153607"/>
                </a:cubicBezTo>
                <a:cubicBezTo>
                  <a:pt x="3349428" y="149271"/>
                  <a:pt x="3352943" y="145757"/>
                  <a:pt x="3357279" y="145757"/>
                </a:cubicBezTo>
                <a:close/>
                <a:moveTo>
                  <a:pt x="3329033" y="145757"/>
                </a:moveTo>
                <a:cubicBezTo>
                  <a:pt x="3333368" y="145757"/>
                  <a:pt x="3336883" y="149271"/>
                  <a:pt x="3336883" y="153607"/>
                </a:cubicBezTo>
                <a:cubicBezTo>
                  <a:pt x="3336883" y="157942"/>
                  <a:pt x="3333368" y="161457"/>
                  <a:pt x="3329033" y="161457"/>
                </a:cubicBezTo>
                <a:cubicBezTo>
                  <a:pt x="3324697" y="161457"/>
                  <a:pt x="3321183" y="157942"/>
                  <a:pt x="3321183" y="153607"/>
                </a:cubicBezTo>
                <a:cubicBezTo>
                  <a:pt x="3321183" y="149271"/>
                  <a:pt x="3324697" y="145757"/>
                  <a:pt x="3329033" y="145757"/>
                </a:cubicBezTo>
                <a:close/>
                <a:moveTo>
                  <a:pt x="3300830" y="145757"/>
                </a:moveTo>
                <a:cubicBezTo>
                  <a:pt x="3305166" y="145757"/>
                  <a:pt x="3308680" y="149271"/>
                  <a:pt x="3308680" y="153607"/>
                </a:cubicBezTo>
                <a:cubicBezTo>
                  <a:pt x="3308680" y="157942"/>
                  <a:pt x="3305166" y="161457"/>
                  <a:pt x="3300830" y="161457"/>
                </a:cubicBezTo>
                <a:cubicBezTo>
                  <a:pt x="3296495" y="161457"/>
                  <a:pt x="3292981" y="157942"/>
                  <a:pt x="3292981" y="153607"/>
                </a:cubicBezTo>
                <a:cubicBezTo>
                  <a:pt x="3292981" y="149271"/>
                  <a:pt x="3296495" y="145757"/>
                  <a:pt x="3300830" y="145757"/>
                </a:cubicBezTo>
                <a:close/>
                <a:moveTo>
                  <a:pt x="3272569" y="145757"/>
                </a:moveTo>
                <a:cubicBezTo>
                  <a:pt x="3276905" y="145757"/>
                  <a:pt x="3280420" y="149271"/>
                  <a:pt x="3280420" y="153607"/>
                </a:cubicBezTo>
                <a:cubicBezTo>
                  <a:pt x="3280420" y="157942"/>
                  <a:pt x="3276905" y="161457"/>
                  <a:pt x="3272569" y="161457"/>
                </a:cubicBezTo>
                <a:cubicBezTo>
                  <a:pt x="3268234" y="161457"/>
                  <a:pt x="3264720" y="157942"/>
                  <a:pt x="3264720" y="153607"/>
                </a:cubicBezTo>
                <a:cubicBezTo>
                  <a:pt x="3264720" y="149271"/>
                  <a:pt x="3268234" y="145757"/>
                  <a:pt x="3272569" y="145757"/>
                </a:cubicBezTo>
                <a:close/>
                <a:moveTo>
                  <a:pt x="3244332" y="145757"/>
                </a:moveTo>
                <a:cubicBezTo>
                  <a:pt x="3248667" y="145757"/>
                  <a:pt x="3252181" y="149271"/>
                  <a:pt x="3252181" y="153607"/>
                </a:cubicBezTo>
                <a:cubicBezTo>
                  <a:pt x="3252181" y="157942"/>
                  <a:pt x="3248667" y="161457"/>
                  <a:pt x="3244332" y="161457"/>
                </a:cubicBezTo>
                <a:cubicBezTo>
                  <a:pt x="3239996" y="161457"/>
                  <a:pt x="3236481" y="157942"/>
                  <a:pt x="3236481" y="153607"/>
                </a:cubicBezTo>
                <a:cubicBezTo>
                  <a:pt x="3236481" y="149271"/>
                  <a:pt x="3239996" y="145757"/>
                  <a:pt x="3244332" y="145757"/>
                </a:cubicBezTo>
                <a:close/>
                <a:moveTo>
                  <a:pt x="3216087" y="145757"/>
                </a:moveTo>
                <a:cubicBezTo>
                  <a:pt x="3220422" y="145757"/>
                  <a:pt x="3223937" y="149271"/>
                  <a:pt x="3223937" y="153607"/>
                </a:cubicBezTo>
                <a:cubicBezTo>
                  <a:pt x="3223937" y="157942"/>
                  <a:pt x="3220422" y="161457"/>
                  <a:pt x="3216087" y="161457"/>
                </a:cubicBezTo>
                <a:cubicBezTo>
                  <a:pt x="3211751" y="161457"/>
                  <a:pt x="3208237" y="157942"/>
                  <a:pt x="3208237" y="153607"/>
                </a:cubicBezTo>
                <a:cubicBezTo>
                  <a:pt x="3208237" y="149271"/>
                  <a:pt x="3211751" y="145757"/>
                  <a:pt x="3216087" y="145757"/>
                </a:cubicBezTo>
                <a:close/>
                <a:moveTo>
                  <a:pt x="3187841" y="145757"/>
                </a:moveTo>
                <a:cubicBezTo>
                  <a:pt x="3192176" y="145757"/>
                  <a:pt x="3195691" y="149271"/>
                  <a:pt x="3195691" y="153607"/>
                </a:cubicBezTo>
                <a:cubicBezTo>
                  <a:pt x="3195691" y="157942"/>
                  <a:pt x="3192176" y="161457"/>
                  <a:pt x="3187841" y="161457"/>
                </a:cubicBezTo>
                <a:cubicBezTo>
                  <a:pt x="3183505" y="161457"/>
                  <a:pt x="3179991" y="157942"/>
                  <a:pt x="3179991" y="153607"/>
                </a:cubicBezTo>
                <a:cubicBezTo>
                  <a:pt x="3179991" y="149271"/>
                  <a:pt x="3183505" y="145757"/>
                  <a:pt x="3187841" y="145757"/>
                </a:cubicBezTo>
                <a:close/>
                <a:moveTo>
                  <a:pt x="3159596" y="145757"/>
                </a:moveTo>
                <a:cubicBezTo>
                  <a:pt x="3163931" y="145757"/>
                  <a:pt x="3167446" y="149271"/>
                  <a:pt x="3167446" y="153607"/>
                </a:cubicBezTo>
                <a:cubicBezTo>
                  <a:pt x="3167446" y="157942"/>
                  <a:pt x="3163931" y="161457"/>
                  <a:pt x="3159596" y="161457"/>
                </a:cubicBezTo>
                <a:cubicBezTo>
                  <a:pt x="3155260" y="161457"/>
                  <a:pt x="3151746" y="157942"/>
                  <a:pt x="3151746" y="153607"/>
                </a:cubicBezTo>
                <a:cubicBezTo>
                  <a:pt x="3151746" y="149271"/>
                  <a:pt x="3155260" y="145757"/>
                  <a:pt x="3159596" y="145757"/>
                </a:cubicBezTo>
                <a:close/>
                <a:moveTo>
                  <a:pt x="3131350" y="145757"/>
                </a:moveTo>
                <a:cubicBezTo>
                  <a:pt x="3135685" y="145757"/>
                  <a:pt x="3139200" y="149271"/>
                  <a:pt x="3139200" y="153607"/>
                </a:cubicBezTo>
                <a:cubicBezTo>
                  <a:pt x="3139200" y="157942"/>
                  <a:pt x="3135685" y="161457"/>
                  <a:pt x="3131350" y="161457"/>
                </a:cubicBezTo>
                <a:cubicBezTo>
                  <a:pt x="3127014" y="161457"/>
                  <a:pt x="3123499" y="157942"/>
                  <a:pt x="3123499" y="153607"/>
                </a:cubicBezTo>
                <a:cubicBezTo>
                  <a:pt x="3123499" y="149271"/>
                  <a:pt x="3127014" y="145757"/>
                  <a:pt x="3131350" y="145757"/>
                </a:cubicBezTo>
                <a:close/>
                <a:moveTo>
                  <a:pt x="3103105" y="145757"/>
                </a:moveTo>
                <a:cubicBezTo>
                  <a:pt x="3107440" y="145757"/>
                  <a:pt x="3110955" y="149271"/>
                  <a:pt x="3110955" y="153607"/>
                </a:cubicBezTo>
                <a:cubicBezTo>
                  <a:pt x="3110955" y="157942"/>
                  <a:pt x="3107440" y="161457"/>
                  <a:pt x="3103105" y="161457"/>
                </a:cubicBezTo>
                <a:cubicBezTo>
                  <a:pt x="3098769" y="161457"/>
                  <a:pt x="3095255" y="157942"/>
                  <a:pt x="3095255" y="153607"/>
                </a:cubicBezTo>
                <a:cubicBezTo>
                  <a:pt x="3095255" y="149271"/>
                  <a:pt x="3098769" y="145757"/>
                  <a:pt x="3103105" y="145757"/>
                </a:cubicBezTo>
                <a:close/>
                <a:moveTo>
                  <a:pt x="3074858" y="145757"/>
                </a:moveTo>
                <a:cubicBezTo>
                  <a:pt x="3079194" y="145757"/>
                  <a:pt x="3082709" y="149271"/>
                  <a:pt x="3082709" y="153607"/>
                </a:cubicBezTo>
                <a:cubicBezTo>
                  <a:pt x="3082709" y="157942"/>
                  <a:pt x="3079194" y="161457"/>
                  <a:pt x="3074858" y="161457"/>
                </a:cubicBezTo>
                <a:cubicBezTo>
                  <a:pt x="3070523" y="161457"/>
                  <a:pt x="3067009" y="157942"/>
                  <a:pt x="3067009" y="153607"/>
                </a:cubicBezTo>
                <a:cubicBezTo>
                  <a:pt x="3067009" y="149271"/>
                  <a:pt x="3070523" y="145757"/>
                  <a:pt x="3074858" y="145757"/>
                </a:cubicBezTo>
                <a:close/>
                <a:moveTo>
                  <a:pt x="3046614" y="145757"/>
                </a:moveTo>
                <a:cubicBezTo>
                  <a:pt x="3050949" y="145757"/>
                  <a:pt x="3054464" y="149271"/>
                  <a:pt x="3054464" y="153607"/>
                </a:cubicBezTo>
                <a:cubicBezTo>
                  <a:pt x="3054464" y="157942"/>
                  <a:pt x="3050949" y="161457"/>
                  <a:pt x="3046614" y="161457"/>
                </a:cubicBezTo>
                <a:cubicBezTo>
                  <a:pt x="3042278" y="161457"/>
                  <a:pt x="3038764" y="157942"/>
                  <a:pt x="3038764" y="153607"/>
                </a:cubicBezTo>
                <a:cubicBezTo>
                  <a:pt x="3038764" y="149271"/>
                  <a:pt x="3042278" y="145757"/>
                  <a:pt x="3046614" y="145757"/>
                </a:cubicBezTo>
                <a:close/>
                <a:moveTo>
                  <a:pt x="3018368" y="145757"/>
                </a:moveTo>
                <a:cubicBezTo>
                  <a:pt x="3022703" y="145757"/>
                  <a:pt x="3026218" y="149271"/>
                  <a:pt x="3026218" y="153607"/>
                </a:cubicBezTo>
                <a:cubicBezTo>
                  <a:pt x="3026218" y="157942"/>
                  <a:pt x="3022703" y="161457"/>
                  <a:pt x="3018368" y="161457"/>
                </a:cubicBezTo>
                <a:cubicBezTo>
                  <a:pt x="3014032" y="161457"/>
                  <a:pt x="3010518" y="157942"/>
                  <a:pt x="3010518" y="153607"/>
                </a:cubicBezTo>
                <a:cubicBezTo>
                  <a:pt x="3010518" y="149271"/>
                  <a:pt x="3014032" y="145757"/>
                  <a:pt x="3018368" y="145757"/>
                </a:cubicBezTo>
                <a:close/>
                <a:moveTo>
                  <a:pt x="2990123" y="145757"/>
                </a:moveTo>
                <a:cubicBezTo>
                  <a:pt x="2994458" y="145757"/>
                  <a:pt x="2997973" y="149271"/>
                  <a:pt x="2997973" y="153607"/>
                </a:cubicBezTo>
                <a:cubicBezTo>
                  <a:pt x="2997973" y="157942"/>
                  <a:pt x="2994458" y="161457"/>
                  <a:pt x="2990123" y="161457"/>
                </a:cubicBezTo>
                <a:cubicBezTo>
                  <a:pt x="2985788" y="161457"/>
                  <a:pt x="2982273" y="157942"/>
                  <a:pt x="2982273" y="153607"/>
                </a:cubicBezTo>
                <a:cubicBezTo>
                  <a:pt x="2982273" y="149271"/>
                  <a:pt x="2985788" y="145757"/>
                  <a:pt x="2990123" y="145757"/>
                </a:cubicBezTo>
                <a:close/>
                <a:moveTo>
                  <a:pt x="2961877" y="145757"/>
                </a:moveTo>
                <a:cubicBezTo>
                  <a:pt x="2966212" y="145757"/>
                  <a:pt x="2969727" y="149271"/>
                  <a:pt x="2969727" y="153607"/>
                </a:cubicBezTo>
                <a:cubicBezTo>
                  <a:pt x="2969727" y="157942"/>
                  <a:pt x="2966212" y="161457"/>
                  <a:pt x="2961877" y="161457"/>
                </a:cubicBezTo>
                <a:cubicBezTo>
                  <a:pt x="2957541" y="161457"/>
                  <a:pt x="2954027" y="157942"/>
                  <a:pt x="2954027" y="153607"/>
                </a:cubicBezTo>
                <a:cubicBezTo>
                  <a:pt x="2954027" y="149271"/>
                  <a:pt x="2957541" y="145757"/>
                  <a:pt x="2961877" y="145757"/>
                </a:cubicBezTo>
                <a:close/>
                <a:moveTo>
                  <a:pt x="2933632" y="145757"/>
                </a:moveTo>
                <a:cubicBezTo>
                  <a:pt x="2937967" y="145757"/>
                  <a:pt x="2941482" y="149271"/>
                  <a:pt x="2941482" y="153607"/>
                </a:cubicBezTo>
                <a:cubicBezTo>
                  <a:pt x="2941482" y="157942"/>
                  <a:pt x="2937967" y="161457"/>
                  <a:pt x="2933632" y="161457"/>
                </a:cubicBezTo>
                <a:cubicBezTo>
                  <a:pt x="2929296" y="161457"/>
                  <a:pt x="2925782" y="157942"/>
                  <a:pt x="2925782" y="153607"/>
                </a:cubicBezTo>
                <a:cubicBezTo>
                  <a:pt x="2925782" y="149271"/>
                  <a:pt x="2929296" y="145757"/>
                  <a:pt x="2933632" y="145757"/>
                </a:cubicBezTo>
                <a:close/>
                <a:moveTo>
                  <a:pt x="2905386" y="145757"/>
                </a:moveTo>
                <a:cubicBezTo>
                  <a:pt x="2909721" y="145757"/>
                  <a:pt x="2913236" y="149271"/>
                  <a:pt x="2913236" y="153607"/>
                </a:cubicBezTo>
                <a:cubicBezTo>
                  <a:pt x="2913236" y="157942"/>
                  <a:pt x="2909721" y="161457"/>
                  <a:pt x="2905386" y="161457"/>
                </a:cubicBezTo>
                <a:cubicBezTo>
                  <a:pt x="2901050" y="161457"/>
                  <a:pt x="2897536" y="157942"/>
                  <a:pt x="2897536" y="153607"/>
                </a:cubicBezTo>
                <a:cubicBezTo>
                  <a:pt x="2897536" y="149271"/>
                  <a:pt x="2901050" y="145757"/>
                  <a:pt x="2905386" y="145757"/>
                </a:cubicBezTo>
                <a:close/>
                <a:moveTo>
                  <a:pt x="2877141" y="145757"/>
                </a:moveTo>
                <a:cubicBezTo>
                  <a:pt x="2881476" y="145757"/>
                  <a:pt x="2884991" y="149271"/>
                  <a:pt x="2884991" y="153607"/>
                </a:cubicBezTo>
                <a:cubicBezTo>
                  <a:pt x="2884991" y="157942"/>
                  <a:pt x="2881476" y="161457"/>
                  <a:pt x="2877141" y="161457"/>
                </a:cubicBezTo>
                <a:cubicBezTo>
                  <a:pt x="2872806" y="161457"/>
                  <a:pt x="2869291" y="157942"/>
                  <a:pt x="2869291" y="153607"/>
                </a:cubicBezTo>
                <a:cubicBezTo>
                  <a:pt x="2869291" y="149271"/>
                  <a:pt x="2872806" y="145757"/>
                  <a:pt x="2877141" y="145757"/>
                </a:cubicBezTo>
                <a:close/>
                <a:moveTo>
                  <a:pt x="2848895" y="145757"/>
                </a:moveTo>
                <a:cubicBezTo>
                  <a:pt x="2853230" y="145757"/>
                  <a:pt x="2856745" y="149271"/>
                  <a:pt x="2856745" y="153607"/>
                </a:cubicBezTo>
                <a:cubicBezTo>
                  <a:pt x="2856745" y="157942"/>
                  <a:pt x="2853230" y="161457"/>
                  <a:pt x="2848895" y="161457"/>
                </a:cubicBezTo>
                <a:cubicBezTo>
                  <a:pt x="2844559" y="161457"/>
                  <a:pt x="2841045" y="157942"/>
                  <a:pt x="2841045" y="153607"/>
                </a:cubicBezTo>
                <a:cubicBezTo>
                  <a:pt x="2841045" y="149271"/>
                  <a:pt x="2844559" y="145757"/>
                  <a:pt x="2848895" y="145757"/>
                </a:cubicBezTo>
                <a:close/>
                <a:moveTo>
                  <a:pt x="2820650" y="145757"/>
                </a:moveTo>
                <a:cubicBezTo>
                  <a:pt x="2824985" y="145757"/>
                  <a:pt x="2828500" y="149271"/>
                  <a:pt x="2828500" y="153607"/>
                </a:cubicBezTo>
                <a:cubicBezTo>
                  <a:pt x="2828500" y="157942"/>
                  <a:pt x="2824985" y="161457"/>
                  <a:pt x="2820650" y="161457"/>
                </a:cubicBezTo>
                <a:cubicBezTo>
                  <a:pt x="2816314" y="161457"/>
                  <a:pt x="2812800" y="157942"/>
                  <a:pt x="2812800" y="153607"/>
                </a:cubicBezTo>
                <a:cubicBezTo>
                  <a:pt x="2812800" y="149271"/>
                  <a:pt x="2816314" y="145757"/>
                  <a:pt x="2820650" y="145757"/>
                </a:cubicBezTo>
                <a:close/>
                <a:moveTo>
                  <a:pt x="2792404" y="145757"/>
                </a:moveTo>
                <a:cubicBezTo>
                  <a:pt x="2796739" y="145757"/>
                  <a:pt x="2800254" y="149271"/>
                  <a:pt x="2800254" y="153607"/>
                </a:cubicBezTo>
                <a:cubicBezTo>
                  <a:pt x="2800254" y="157942"/>
                  <a:pt x="2796739" y="161457"/>
                  <a:pt x="2792404" y="161457"/>
                </a:cubicBezTo>
                <a:cubicBezTo>
                  <a:pt x="2788068" y="161457"/>
                  <a:pt x="2784554" y="157942"/>
                  <a:pt x="2784554" y="153607"/>
                </a:cubicBezTo>
                <a:cubicBezTo>
                  <a:pt x="2784554" y="149271"/>
                  <a:pt x="2788068" y="145757"/>
                  <a:pt x="2792404" y="145757"/>
                </a:cubicBezTo>
                <a:close/>
                <a:moveTo>
                  <a:pt x="2764159" y="145757"/>
                </a:moveTo>
                <a:cubicBezTo>
                  <a:pt x="2768494" y="145757"/>
                  <a:pt x="2772009" y="149271"/>
                  <a:pt x="2772009" y="153607"/>
                </a:cubicBezTo>
                <a:cubicBezTo>
                  <a:pt x="2772009" y="157942"/>
                  <a:pt x="2768494" y="161457"/>
                  <a:pt x="2764159" y="161457"/>
                </a:cubicBezTo>
                <a:cubicBezTo>
                  <a:pt x="2759824" y="161457"/>
                  <a:pt x="2756309" y="157942"/>
                  <a:pt x="2756309" y="153607"/>
                </a:cubicBezTo>
                <a:cubicBezTo>
                  <a:pt x="2756309" y="149271"/>
                  <a:pt x="2759824" y="145757"/>
                  <a:pt x="2764159" y="145757"/>
                </a:cubicBezTo>
                <a:close/>
                <a:moveTo>
                  <a:pt x="2735913" y="145757"/>
                </a:moveTo>
                <a:cubicBezTo>
                  <a:pt x="2740248" y="145757"/>
                  <a:pt x="2743763" y="149271"/>
                  <a:pt x="2743763" y="153607"/>
                </a:cubicBezTo>
                <a:cubicBezTo>
                  <a:pt x="2743763" y="157942"/>
                  <a:pt x="2740248" y="161457"/>
                  <a:pt x="2735913" y="161457"/>
                </a:cubicBezTo>
                <a:cubicBezTo>
                  <a:pt x="2731577" y="161457"/>
                  <a:pt x="2728063" y="157942"/>
                  <a:pt x="2728063" y="153607"/>
                </a:cubicBezTo>
                <a:cubicBezTo>
                  <a:pt x="2728063" y="149271"/>
                  <a:pt x="2731577" y="145757"/>
                  <a:pt x="2735913" y="145757"/>
                </a:cubicBezTo>
                <a:close/>
                <a:moveTo>
                  <a:pt x="2707668" y="145757"/>
                </a:moveTo>
                <a:cubicBezTo>
                  <a:pt x="2712003" y="145757"/>
                  <a:pt x="2715518" y="149271"/>
                  <a:pt x="2715518" y="153607"/>
                </a:cubicBezTo>
                <a:cubicBezTo>
                  <a:pt x="2715518" y="157942"/>
                  <a:pt x="2712003" y="161457"/>
                  <a:pt x="2707668" y="161457"/>
                </a:cubicBezTo>
                <a:cubicBezTo>
                  <a:pt x="2703333" y="161457"/>
                  <a:pt x="2699818" y="157942"/>
                  <a:pt x="2699818" y="153607"/>
                </a:cubicBezTo>
                <a:cubicBezTo>
                  <a:pt x="2699818" y="149271"/>
                  <a:pt x="2703333" y="145757"/>
                  <a:pt x="2707668" y="145757"/>
                </a:cubicBezTo>
                <a:close/>
                <a:moveTo>
                  <a:pt x="2679422" y="145757"/>
                </a:moveTo>
                <a:cubicBezTo>
                  <a:pt x="2683757" y="145757"/>
                  <a:pt x="2687272" y="149271"/>
                  <a:pt x="2687272" y="153607"/>
                </a:cubicBezTo>
                <a:cubicBezTo>
                  <a:pt x="2687272" y="157942"/>
                  <a:pt x="2683757" y="161457"/>
                  <a:pt x="2679422" y="161457"/>
                </a:cubicBezTo>
                <a:cubicBezTo>
                  <a:pt x="2675086" y="161457"/>
                  <a:pt x="2671572" y="157942"/>
                  <a:pt x="2671572" y="153607"/>
                </a:cubicBezTo>
                <a:cubicBezTo>
                  <a:pt x="2671572" y="149271"/>
                  <a:pt x="2675086" y="145757"/>
                  <a:pt x="2679422" y="145757"/>
                </a:cubicBezTo>
                <a:close/>
                <a:moveTo>
                  <a:pt x="2651177" y="145757"/>
                </a:moveTo>
                <a:cubicBezTo>
                  <a:pt x="2655513" y="145757"/>
                  <a:pt x="2659027" y="149271"/>
                  <a:pt x="2659027" y="153607"/>
                </a:cubicBezTo>
                <a:cubicBezTo>
                  <a:pt x="2659027" y="157942"/>
                  <a:pt x="2655513" y="161457"/>
                  <a:pt x="2651177" y="161457"/>
                </a:cubicBezTo>
                <a:cubicBezTo>
                  <a:pt x="2646842" y="161457"/>
                  <a:pt x="2643327" y="157942"/>
                  <a:pt x="2643327" y="153607"/>
                </a:cubicBezTo>
                <a:cubicBezTo>
                  <a:pt x="2643327" y="149271"/>
                  <a:pt x="2646842" y="145757"/>
                  <a:pt x="2651177" y="145757"/>
                </a:cubicBezTo>
                <a:close/>
                <a:moveTo>
                  <a:pt x="2622931" y="145757"/>
                </a:moveTo>
                <a:cubicBezTo>
                  <a:pt x="2627266" y="145757"/>
                  <a:pt x="2630781" y="149271"/>
                  <a:pt x="2630781" y="153607"/>
                </a:cubicBezTo>
                <a:cubicBezTo>
                  <a:pt x="2630781" y="157942"/>
                  <a:pt x="2627266" y="161457"/>
                  <a:pt x="2622931" y="161457"/>
                </a:cubicBezTo>
                <a:cubicBezTo>
                  <a:pt x="2618595" y="161457"/>
                  <a:pt x="2615081" y="157942"/>
                  <a:pt x="2615081" y="153607"/>
                </a:cubicBezTo>
                <a:cubicBezTo>
                  <a:pt x="2615081" y="149271"/>
                  <a:pt x="2618595" y="145757"/>
                  <a:pt x="2622931" y="145757"/>
                </a:cubicBezTo>
                <a:close/>
                <a:moveTo>
                  <a:pt x="2594686" y="145757"/>
                </a:moveTo>
                <a:cubicBezTo>
                  <a:pt x="2599022" y="145757"/>
                  <a:pt x="2602536" y="149271"/>
                  <a:pt x="2602536" y="153607"/>
                </a:cubicBezTo>
                <a:cubicBezTo>
                  <a:pt x="2602536" y="157942"/>
                  <a:pt x="2599022" y="161457"/>
                  <a:pt x="2594686" y="161457"/>
                </a:cubicBezTo>
                <a:cubicBezTo>
                  <a:pt x="2590350" y="161457"/>
                  <a:pt x="2586836" y="157942"/>
                  <a:pt x="2586836" y="153607"/>
                </a:cubicBezTo>
                <a:cubicBezTo>
                  <a:pt x="2586836" y="149271"/>
                  <a:pt x="2590350" y="145757"/>
                  <a:pt x="2594686" y="145757"/>
                </a:cubicBezTo>
                <a:close/>
                <a:moveTo>
                  <a:pt x="2566440" y="145757"/>
                </a:moveTo>
                <a:cubicBezTo>
                  <a:pt x="2570775" y="145757"/>
                  <a:pt x="2574290" y="149271"/>
                  <a:pt x="2574290" y="153607"/>
                </a:cubicBezTo>
                <a:cubicBezTo>
                  <a:pt x="2574290" y="157942"/>
                  <a:pt x="2570775" y="161457"/>
                  <a:pt x="2566440" y="161457"/>
                </a:cubicBezTo>
                <a:cubicBezTo>
                  <a:pt x="2562104" y="161457"/>
                  <a:pt x="2558590" y="157942"/>
                  <a:pt x="2558590" y="153607"/>
                </a:cubicBezTo>
                <a:cubicBezTo>
                  <a:pt x="2558590" y="149271"/>
                  <a:pt x="2562104" y="145757"/>
                  <a:pt x="2566440" y="145757"/>
                </a:cubicBezTo>
                <a:close/>
                <a:moveTo>
                  <a:pt x="2538195" y="145757"/>
                </a:moveTo>
                <a:cubicBezTo>
                  <a:pt x="2542531" y="145757"/>
                  <a:pt x="2546045" y="149271"/>
                  <a:pt x="2546045" y="153607"/>
                </a:cubicBezTo>
                <a:cubicBezTo>
                  <a:pt x="2546045" y="157942"/>
                  <a:pt x="2542531" y="161457"/>
                  <a:pt x="2538195" y="161457"/>
                </a:cubicBezTo>
                <a:cubicBezTo>
                  <a:pt x="2533860" y="161457"/>
                  <a:pt x="2530345" y="157942"/>
                  <a:pt x="2530345" y="153607"/>
                </a:cubicBezTo>
                <a:cubicBezTo>
                  <a:pt x="2530345" y="149271"/>
                  <a:pt x="2533860" y="145757"/>
                  <a:pt x="2538195" y="145757"/>
                </a:cubicBezTo>
                <a:close/>
                <a:moveTo>
                  <a:pt x="2509949" y="145757"/>
                </a:moveTo>
                <a:cubicBezTo>
                  <a:pt x="2514284" y="145757"/>
                  <a:pt x="2517799" y="149271"/>
                  <a:pt x="2517799" y="153607"/>
                </a:cubicBezTo>
                <a:cubicBezTo>
                  <a:pt x="2517799" y="157942"/>
                  <a:pt x="2514284" y="161457"/>
                  <a:pt x="2509949" y="161457"/>
                </a:cubicBezTo>
                <a:cubicBezTo>
                  <a:pt x="2505613" y="161457"/>
                  <a:pt x="2502099" y="157942"/>
                  <a:pt x="2502099" y="153607"/>
                </a:cubicBezTo>
                <a:cubicBezTo>
                  <a:pt x="2502099" y="149271"/>
                  <a:pt x="2505613" y="145757"/>
                  <a:pt x="2509949" y="145757"/>
                </a:cubicBezTo>
                <a:close/>
                <a:moveTo>
                  <a:pt x="2481704" y="145757"/>
                </a:moveTo>
                <a:cubicBezTo>
                  <a:pt x="2486040" y="145757"/>
                  <a:pt x="2489554" y="149271"/>
                  <a:pt x="2489554" y="153607"/>
                </a:cubicBezTo>
                <a:cubicBezTo>
                  <a:pt x="2489554" y="157942"/>
                  <a:pt x="2486040" y="161457"/>
                  <a:pt x="2481704" y="161457"/>
                </a:cubicBezTo>
                <a:cubicBezTo>
                  <a:pt x="2477369" y="161457"/>
                  <a:pt x="2473854" y="157942"/>
                  <a:pt x="2473854" y="153607"/>
                </a:cubicBezTo>
                <a:cubicBezTo>
                  <a:pt x="2473854" y="149271"/>
                  <a:pt x="2477369" y="145757"/>
                  <a:pt x="2481704" y="145757"/>
                </a:cubicBezTo>
                <a:close/>
                <a:moveTo>
                  <a:pt x="2453458" y="145757"/>
                </a:moveTo>
                <a:cubicBezTo>
                  <a:pt x="2457793" y="145757"/>
                  <a:pt x="2461308" y="149271"/>
                  <a:pt x="2461308" y="153607"/>
                </a:cubicBezTo>
                <a:cubicBezTo>
                  <a:pt x="2461308" y="157942"/>
                  <a:pt x="2457793" y="161457"/>
                  <a:pt x="2453458" y="161457"/>
                </a:cubicBezTo>
                <a:cubicBezTo>
                  <a:pt x="2449122" y="161457"/>
                  <a:pt x="2445608" y="157942"/>
                  <a:pt x="2445608" y="153607"/>
                </a:cubicBezTo>
                <a:cubicBezTo>
                  <a:pt x="2445608" y="149271"/>
                  <a:pt x="2449122" y="145757"/>
                  <a:pt x="2453458" y="145757"/>
                </a:cubicBezTo>
                <a:close/>
                <a:moveTo>
                  <a:pt x="2425212" y="145757"/>
                </a:moveTo>
                <a:cubicBezTo>
                  <a:pt x="2429547" y="145757"/>
                  <a:pt x="2433062" y="149271"/>
                  <a:pt x="2433062" y="153607"/>
                </a:cubicBezTo>
                <a:cubicBezTo>
                  <a:pt x="2433062" y="157942"/>
                  <a:pt x="2429547" y="161457"/>
                  <a:pt x="2425212" y="161457"/>
                </a:cubicBezTo>
                <a:cubicBezTo>
                  <a:pt x="2420876" y="161457"/>
                  <a:pt x="2417362" y="157942"/>
                  <a:pt x="2417362" y="153607"/>
                </a:cubicBezTo>
                <a:cubicBezTo>
                  <a:pt x="2417362" y="149271"/>
                  <a:pt x="2420876" y="145757"/>
                  <a:pt x="2425212" y="145757"/>
                </a:cubicBezTo>
                <a:close/>
                <a:moveTo>
                  <a:pt x="2396967" y="145757"/>
                </a:moveTo>
                <a:cubicBezTo>
                  <a:pt x="2401302" y="145757"/>
                  <a:pt x="2404817" y="149271"/>
                  <a:pt x="2404817" y="153607"/>
                </a:cubicBezTo>
                <a:cubicBezTo>
                  <a:pt x="2404817" y="157942"/>
                  <a:pt x="2401302" y="161457"/>
                  <a:pt x="2396967" y="161457"/>
                </a:cubicBezTo>
                <a:cubicBezTo>
                  <a:pt x="2392631" y="161457"/>
                  <a:pt x="2389117" y="157942"/>
                  <a:pt x="2389117" y="153607"/>
                </a:cubicBezTo>
                <a:cubicBezTo>
                  <a:pt x="2389117" y="149271"/>
                  <a:pt x="2392631" y="145757"/>
                  <a:pt x="2396967" y="145757"/>
                </a:cubicBezTo>
                <a:close/>
                <a:moveTo>
                  <a:pt x="2368721" y="145757"/>
                </a:moveTo>
                <a:cubicBezTo>
                  <a:pt x="2373056" y="145757"/>
                  <a:pt x="2376571" y="149271"/>
                  <a:pt x="2376571" y="153607"/>
                </a:cubicBezTo>
                <a:cubicBezTo>
                  <a:pt x="2376571" y="157942"/>
                  <a:pt x="2373056" y="161457"/>
                  <a:pt x="2368721" y="161457"/>
                </a:cubicBezTo>
                <a:cubicBezTo>
                  <a:pt x="2364385" y="161457"/>
                  <a:pt x="2360871" y="157942"/>
                  <a:pt x="2360871" y="153607"/>
                </a:cubicBezTo>
                <a:cubicBezTo>
                  <a:pt x="2360871" y="149271"/>
                  <a:pt x="2364385" y="145757"/>
                  <a:pt x="2368721" y="145757"/>
                </a:cubicBezTo>
                <a:close/>
                <a:moveTo>
                  <a:pt x="2340476" y="145757"/>
                </a:moveTo>
                <a:cubicBezTo>
                  <a:pt x="2344811" y="145757"/>
                  <a:pt x="2348326" y="149271"/>
                  <a:pt x="2348326" y="153607"/>
                </a:cubicBezTo>
                <a:cubicBezTo>
                  <a:pt x="2348326" y="157942"/>
                  <a:pt x="2344811" y="161457"/>
                  <a:pt x="2340476" y="161457"/>
                </a:cubicBezTo>
                <a:cubicBezTo>
                  <a:pt x="2336141" y="161457"/>
                  <a:pt x="2332626" y="157942"/>
                  <a:pt x="2332626" y="153607"/>
                </a:cubicBezTo>
                <a:cubicBezTo>
                  <a:pt x="2332626" y="149271"/>
                  <a:pt x="2336141" y="145757"/>
                  <a:pt x="2340476" y="145757"/>
                </a:cubicBezTo>
                <a:close/>
                <a:moveTo>
                  <a:pt x="2312230" y="145757"/>
                </a:moveTo>
                <a:cubicBezTo>
                  <a:pt x="2316565" y="145757"/>
                  <a:pt x="2320080" y="149271"/>
                  <a:pt x="2320080" y="153607"/>
                </a:cubicBezTo>
                <a:cubicBezTo>
                  <a:pt x="2320080" y="157942"/>
                  <a:pt x="2316565" y="161457"/>
                  <a:pt x="2312230" y="161457"/>
                </a:cubicBezTo>
                <a:cubicBezTo>
                  <a:pt x="2307894" y="161457"/>
                  <a:pt x="2304380" y="157942"/>
                  <a:pt x="2304380" y="153607"/>
                </a:cubicBezTo>
                <a:cubicBezTo>
                  <a:pt x="2304380" y="149271"/>
                  <a:pt x="2307894" y="145757"/>
                  <a:pt x="2312230" y="145757"/>
                </a:cubicBezTo>
                <a:close/>
                <a:moveTo>
                  <a:pt x="2283985" y="145757"/>
                </a:moveTo>
                <a:cubicBezTo>
                  <a:pt x="2288320" y="145757"/>
                  <a:pt x="2291835" y="149271"/>
                  <a:pt x="2291835" y="153607"/>
                </a:cubicBezTo>
                <a:cubicBezTo>
                  <a:pt x="2291835" y="157942"/>
                  <a:pt x="2288320" y="161457"/>
                  <a:pt x="2283985" y="161457"/>
                </a:cubicBezTo>
                <a:cubicBezTo>
                  <a:pt x="2279650" y="161457"/>
                  <a:pt x="2276135" y="157942"/>
                  <a:pt x="2276135" y="153607"/>
                </a:cubicBezTo>
                <a:cubicBezTo>
                  <a:pt x="2276135" y="149271"/>
                  <a:pt x="2279650" y="145757"/>
                  <a:pt x="2283985" y="145757"/>
                </a:cubicBezTo>
                <a:close/>
                <a:moveTo>
                  <a:pt x="2255739" y="145757"/>
                </a:moveTo>
                <a:cubicBezTo>
                  <a:pt x="2260074" y="145757"/>
                  <a:pt x="2263589" y="149271"/>
                  <a:pt x="2263589" y="153607"/>
                </a:cubicBezTo>
                <a:cubicBezTo>
                  <a:pt x="2263589" y="157942"/>
                  <a:pt x="2260074" y="161457"/>
                  <a:pt x="2255739" y="161457"/>
                </a:cubicBezTo>
                <a:cubicBezTo>
                  <a:pt x="2251403" y="161457"/>
                  <a:pt x="2247889" y="157942"/>
                  <a:pt x="2247889" y="153607"/>
                </a:cubicBezTo>
                <a:cubicBezTo>
                  <a:pt x="2247889" y="149271"/>
                  <a:pt x="2251403" y="145757"/>
                  <a:pt x="2255739" y="145757"/>
                </a:cubicBezTo>
                <a:close/>
                <a:moveTo>
                  <a:pt x="2227494" y="145757"/>
                </a:moveTo>
                <a:cubicBezTo>
                  <a:pt x="2231829" y="145757"/>
                  <a:pt x="2235344" y="149271"/>
                  <a:pt x="2235344" y="153607"/>
                </a:cubicBezTo>
                <a:cubicBezTo>
                  <a:pt x="2235344" y="157942"/>
                  <a:pt x="2231829" y="161457"/>
                  <a:pt x="2227494" y="161457"/>
                </a:cubicBezTo>
                <a:cubicBezTo>
                  <a:pt x="2223159" y="161457"/>
                  <a:pt x="2219644" y="157942"/>
                  <a:pt x="2219644" y="153607"/>
                </a:cubicBezTo>
                <a:cubicBezTo>
                  <a:pt x="2219644" y="149271"/>
                  <a:pt x="2223159" y="145757"/>
                  <a:pt x="2227494" y="145757"/>
                </a:cubicBezTo>
                <a:close/>
                <a:moveTo>
                  <a:pt x="2199248" y="145757"/>
                </a:moveTo>
                <a:cubicBezTo>
                  <a:pt x="2203583" y="145757"/>
                  <a:pt x="2207098" y="149271"/>
                  <a:pt x="2207098" y="153607"/>
                </a:cubicBezTo>
                <a:cubicBezTo>
                  <a:pt x="2207098" y="157942"/>
                  <a:pt x="2203583" y="161457"/>
                  <a:pt x="2199248" y="161457"/>
                </a:cubicBezTo>
                <a:cubicBezTo>
                  <a:pt x="2194912" y="161457"/>
                  <a:pt x="2191398" y="157942"/>
                  <a:pt x="2191398" y="153607"/>
                </a:cubicBezTo>
                <a:cubicBezTo>
                  <a:pt x="2191398" y="149271"/>
                  <a:pt x="2194912" y="145757"/>
                  <a:pt x="2199248" y="145757"/>
                </a:cubicBezTo>
                <a:close/>
                <a:moveTo>
                  <a:pt x="2171003" y="145757"/>
                </a:moveTo>
                <a:cubicBezTo>
                  <a:pt x="2175338" y="145757"/>
                  <a:pt x="2178853" y="149271"/>
                  <a:pt x="2178853" y="153607"/>
                </a:cubicBezTo>
                <a:cubicBezTo>
                  <a:pt x="2178853" y="157942"/>
                  <a:pt x="2175338" y="161457"/>
                  <a:pt x="2171003" y="161457"/>
                </a:cubicBezTo>
                <a:cubicBezTo>
                  <a:pt x="2166668" y="161457"/>
                  <a:pt x="2163153" y="157942"/>
                  <a:pt x="2163153" y="153607"/>
                </a:cubicBezTo>
                <a:cubicBezTo>
                  <a:pt x="2163153" y="149271"/>
                  <a:pt x="2166668" y="145757"/>
                  <a:pt x="2171003" y="145757"/>
                </a:cubicBezTo>
                <a:close/>
                <a:moveTo>
                  <a:pt x="2142757" y="145757"/>
                </a:moveTo>
                <a:cubicBezTo>
                  <a:pt x="2147092" y="145757"/>
                  <a:pt x="2150607" y="149271"/>
                  <a:pt x="2150607" y="153607"/>
                </a:cubicBezTo>
                <a:cubicBezTo>
                  <a:pt x="2150607" y="157942"/>
                  <a:pt x="2147092" y="161457"/>
                  <a:pt x="2142757" y="161457"/>
                </a:cubicBezTo>
                <a:cubicBezTo>
                  <a:pt x="2138421" y="161457"/>
                  <a:pt x="2134907" y="157942"/>
                  <a:pt x="2134907" y="153607"/>
                </a:cubicBezTo>
                <a:cubicBezTo>
                  <a:pt x="2134907" y="149271"/>
                  <a:pt x="2138421" y="145757"/>
                  <a:pt x="2142757" y="145757"/>
                </a:cubicBezTo>
                <a:close/>
                <a:moveTo>
                  <a:pt x="2114512" y="145757"/>
                </a:moveTo>
                <a:cubicBezTo>
                  <a:pt x="2118848" y="145757"/>
                  <a:pt x="2122362" y="149271"/>
                  <a:pt x="2122362" y="153607"/>
                </a:cubicBezTo>
                <a:cubicBezTo>
                  <a:pt x="2122362" y="157942"/>
                  <a:pt x="2118848" y="161457"/>
                  <a:pt x="2114512" y="161457"/>
                </a:cubicBezTo>
                <a:cubicBezTo>
                  <a:pt x="2110177" y="161457"/>
                  <a:pt x="2106662" y="157942"/>
                  <a:pt x="2106662" y="153607"/>
                </a:cubicBezTo>
                <a:cubicBezTo>
                  <a:pt x="2106662" y="149271"/>
                  <a:pt x="2110177" y="145757"/>
                  <a:pt x="2114512" y="145757"/>
                </a:cubicBezTo>
                <a:close/>
                <a:moveTo>
                  <a:pt x="2086266" y="145757"/>
                </a:moveTo>
                <a:cubicBezTo>
                  <a:pt x="2090601" y="145757"/>
                  <a:pt x="2094116" y="149271"/>
                  <a:pt x="2094116" y="153607"/>
                </a:cubicBezTo>
                <a:cubicBezTo>
                  <a:pt x="2094116" y="157942"/>
                  <a:pt x="2090601" y="161457"/>
                  <a:pt x="2086266" y="161457"/>
                </a:cubicBezTo>
                <a:cubicBezTo>
                  <a:pt x="2081930" y="161457"/>
                  <a:pt x="2078416" y="157942"/>
                  <a:pt x="2078416" y="153607"/>
                </a:cubicBezTo>
                <a:cubicBezTo>
                  <a:pt x="2078416" y="149271"/>
                  <a:pt x="2081930" y="145757"/>
                  <a:pt x="2086266" y="145757"/>
                </a:cubicBezTo>
                <a:close/>
                <a:moveTo>
                  <a:pt x="2058021" y="145757"/>
                </a:moveTo>
                <a:cubicBezTo>
                  <a:pt x="2062356" y="145757"/>
                  <a:pt x="2065871" y="149271"/>
                  <a:pt x="2065871" y="153607"/>
                </a:cubicBezTo>
                <a:cubicBezTo>
                  <a:pt x="2065871" y="157942"/>
                  <a:pt x="2062356" y="161457"/>
                  <a:pt x="2058021" y="161457"/>
                </a:cubicBezTo>
                <a:cubicBezTo>
                  <a:pt x="2053686" y="161457"/>
                  <a:pt x="2050171" y="157942"/>
                  <a:pt x="2050171" y="153607"/>
                </a:cubicBezTo>
                <a:cubicBezTo>
                  <a:pt x="2050171" y="149271"/>
                  <a:pt x="2053686" y="145757"/>
                  <a:pt x="2058021" y="145757"/>
                </a:cubicBezTo>
                <a:close/>
                <a:moveTo>
                  <a:pt x="2029775" y="145757"/>
                </a:moveTo>
                <a:cubicBezTo>
                  <a:pt x="2034111" y="145757"/>
                  <a:pt x="2037625" y="149271"/>
                  <a:pt x="2037625" y="153607"/>
                </a:cubicBezTo>
                <a:cubicBezTo>
                  <a:pt x="2037625" y="157942"/>
                  <a:pt x="2034111" y="161457"/>
                  <a:pt x="2029775" y="161457"/>
                </a:cubicBezTo>
                <a:cubicBezTo>
                  <a:pt x="2025439" y="161457"/>
                  <a:pt x="2021925" y="157942"/>
                  <a:pt x="2021925" y="153607"/>
                </a:cubicBezTo>
                <a:cubicBezTo>
                  <a:pt x="2021925" y="149271"/>
                  <a:pt x="2025439" y="145757"/>
                  <a:pt x="2029775" y="145757"/>
                </a:cubicBezTo>
                <a:close/>
                <a:moveTo>
                  <a:pt x="2001530" y="145757"/>
                </a:moveTo>
                <a:cubicBezTo>
                  <a:pt x="2005866" y="145757"/>
                  <a:pt x="2009380" y="149271"/>
                  <a:pt x="2009380" y="153607"/>
                </a:cubicBezTo>
                <a:cubicBezTo>
                  <a:pt x="2009380" y="157942"/>
                  <a:pt x="2005866" y="161457"/>
                  <a:pt x="2001530" y="161457"/>
                </a:cubicBezTo>
                <a:cubicBezTo>
                  <a:pt x="1997195" y="161457"/>
                  <a:pt x="1993680" y="157942"/>
                  <a:pt x="1993680" y="153607"/>
                </a:cubicBezTo>
                <a:cubicBezTo>
                  <a:pt x="1993680" y="149271"/>
                  <a:pt x="1997195" y="145757"/>
                  <a:pt x="2001530" y="145757"/>
                </a:cubicBezTo>
                <a:close/>
                <a:moveTo>
                  <a:pt x="1973284" y="145757"/>
                </a:moveTo>
                <a:cubicBezTo>
                  <a:pt x="1977619" y="145757"/>
                  <a:pt x="1981134" y="149271"/>
                  <a:pt x="1981134" y="153607"/>
                </a:cubicBezTo>
                <a:cubicBezTo>
                  <a:pt x="1981134" y="157942"/>
                  <a:pt x="1977619" y="161457"/>
                  <a:pt x="1973284" y="161457"/>
                </a:cubicBezTo>
                <a:cubicBezTo>
                  <a:pt x="1968948" y="161457"/>
                  <a:pt x="1965434" y="157942"/>
                  <a:pt x="1965434" y="153607"/>
                </a:cubicBezTo>
                <a:cubicBezTo>
                  <a:pt x="1965434" y="149271"/>
                  <a:pt x="1968948" y="145757"/>
                  <a:pt x="1973284" y="145757"/>
                </a:cubicBezTo>
                <a:close/>
                <a:moveTo>
                  <a:pt x="1945039" y="145757"/>
                </a:moveTo>
                <a:cubicBezTo>
                  <a:pt x="1949374" y="145757"/>
                  <a:pt x="1952889" y="149271"/>
                  <a:pt x="1952889" y="153607"/>
                </a:cubicBezTo>
                <a:cubicBezTo>
                  <a:pt x="1952889" y="157942"/>
                  <a:pt x="1949374" y="161457"/>
                  <a:pt x="1945039" y="161457"/>
                </a:cubicBezTo>
                <a:cubicBezTo>
                  <a:pt x="1940704" y="161457"/>
                  <a:pt x="1937189" y="157942"/>
                  <a:pt x="1937189" y="153607"/>
                </a:cubicBezTo>
                <a:cubicBezTo>
                  <a:pt x="1937189" y="149271"/>
                  <a:pt x="1940704" y="145757"/>
                  <a:pt x="1945039" y="145757"/>
                </a:cubicBezTo>
                <a:close/>
                <a:moveTo>
                  <a:pt x="1916793" y="145757"/>
                </a:moveTo>
                <a:cubicBezTo>
                  <a:pt x="1921128" y="145757"/>
                  <a:pt x="1924643" y="149271"/>
                  <a:pt x="1924643" y="153607"/>
                </a:cubicBezTo>
                <a:cubicBezTo>
                  <a:pt x="1924643" y="157942"/>
                  <a:pt x="1921128" y="161457"/>
                  <a:pt x="1916793" y="161457"/>
                </a:cubicBezTo>
                <a:cubicBezTo>
                  <a:pt x="1912457" y="161457"/>
                  <a:pt x="1908943" y="157942"/>
                  <a:pt x="1908943" y="153607"/>
                </a:cubicBezTo>
                <a:cubicBezTo>
                  <a:pt x="1908943" y="149271"/>
                  <a:pt x="1912457" y="145757"/>
                  <a:pt x="1916793" y="145757"/>
                </a:cubicBezTo>
                <a:close/>
                <a:moveTo>
                  <a:pt x="1888548" y="145757"/>
                </a:moveTo>
                <a:cubicBezTo>
                  <a:pt x="1892883" y="145757"/>
                  <a:pt x="1896398" y="149271"/>
                  <a:pt x="1896398" y="153607"/>
                </a:cubicBezTo>
                <a:cubicBezTo>
                  <a:pt x="1896398" y="157942"/>
                  <a:pt x="1892883" y="161457"/>
                  <a:pt x="1888548" y="161457"/>
                </a:cubicBezTo>
                <a:cubicBezTo>
                  <a:pt x="1884213" y="161457"/>
                  <a:pt x="1880698" y="157942"/>
                  <a:pt x="1880698" y="153607"/>
                </a:cubicBezTo>
                <a:cubicBezTo>
                  <a:pt x="1880698" y="149271"/>
                  <a:pt x="1884213" y="145757"/>
                  <a:pt x="1888548" y="145757"/>
                </a:cubicBezTo>
                <a:close/>
                <a:moveTo>
                  <a:pt x="1860302" y="145757"/>
                </a:moveTo>
                <a:cubicBezTo>
                  <a:pt x="1864637" y="145757"/>
                  <a:pt x="1868152" y="149271"/>
                  <a:pt x="1868152" y="153607"/>
                </a:cubicBezTo>
                <a:cubicBezTo>
                  <a:pt x="1868152" y="157942"/>
                  <a:pt x="1864637" y="161457"/>
                  <a:pt x="1860302" y="161457"/>
                </a:cubicBezTo>
                <a:cubicBezTo>
                  <a:pt x="1855967" y="161457"/>
                  <a:pt x="1852452" y="157942"/>
                  <a:pt x="1852452" y="153607"/>
                </a:cubicBezTo>
                <a:cubicBezTo>
                  <a:pt x="1852452" y="149271"/>
                  <a:pt x="1855967" y="145757"/>
                  <a:pt x="1860302" y="145757"/>
                </a:cubicBezTo>
                <a:close/>
                <a:moveTo>
                  <a:pt x="1832057" y="145757"/>
                </a:moveTo>
                <a:cubicBezTo>
                  <a:pt x="1836393" y="145757"/>
                  <a:pt x="1839907" y="149271"/>
                  <a:pt x="1839907" y="153607"/>
                </a:cubicBezTo>
                <a:cubicBezTo>
                  <a:pt x="1839907" y="157942"/>
                  <a:pt x="1836393" y="161457"/>
                  <a:pt x="1832057" y="161457"/>
                </a:cubicBezTo>
                <a:cubicBezTo>
                  <a:pt x="1827722" y="161457"/>
                  <a:pt x="1824207" y="157942"/>
                  <a:pt x="1824207" y="153607"/>
                </a:cubicBezTo>
                <a:cubicBezTo>
                  <a:pt x="1824207" y="149271"/>
                  <a:pt x="1827722" y="145757"/>
                  <a:pt x="1832057" y="145757"/>
                </a:cubicBezTo>
                <a:close/>
                <a:moveTo>
                  <a:pt x="1803811" y="145757"/>
                </a:moveTo>
                <a:cubicBezTo>
                  <a:pt x="1808146" y="145757"/>
                  <a:pt x="1811661" y="149271"/>
                  <a:pt x="1811661" y="153607"/>
                </a:cubicBezTo>
                <a:cubicBezTo>
                  <a:pt x="1811661" y="157942"/>
                  <a:pt x="1808146" y="161457"/>
                  <a:pt x="1803811" y="161457"/>
                </a:cubicBezTo>
                <a:cubicBezTo>
                  <a:pt x="1799475" y="161457"/>
                  <a:pt x="1795961" y="157942"/>
                  <a:pt x="1795961" y="153607"/>
                </a:cubicBezTo>
                <a:cubicBezTo>
                  <a:pt x="1795961" y="149271"/>
                  <a:pt x="1799475" y="145757"/>
                  <a:pt x="1803811" y="145757"/>
                </a:cubicBezTo>
                <a:close/>
                <a:moveTo>
                  <a:pt x="1775566" y="145757"/>
                </a:moveTo>
                <a:cubicBezTo>
                  <a:pt x="1779901" y="145757"/>
                  <a:pt x="1783416" y="149271"/>
                  <a:pt x="1783416" y="153607"/>
                </a:cubicBezTo>
                <a:cubicBezTo>
                  <a:pt x="1783416" y="157942"/>
                  <a:pt x="1779901" y="161457"/>
                  <a:pt x="1775566" y="161457"/>
                </a:cubicBezTo>
                <a:cubicBezTo>
                  <a:pt x="1771230" y="161457"/>
                  <a:pt x="1767716" y="157942"/>
                  <a:pt x="1767716" y="153607"/>
                </a:cubicBezTo>
                <a:cubicBezTo>
                  <a:pt x="1767716" y="149271"/>
                  <a:pt x="1771230" y="145757"/>
                  <a:pt x="1775566" y="145757"/>
                </a:cubicBezTo>
                <a:close/>
                <a:moveTo>
                  <a:pt x="1747321" y="145757"/>
                </a:moveTo>
                <a:cubicBezTo>
                  <a:pt x="1751656" y="145757"/>
                  <a:pt x="1755171" y="149271"/>
                  <a:pt x="1755171" y="153607"/>
                </a:cubicBezTo>
                <a:cubicBezTo>
                  <a:pt x="1755171" y="157942"/>
                  <a:pt x="1751656" y="161457"/>
                  <a:pt x="1747321" y="161457"/>
                </a:cubicBezTo>
                <a:cubicBezTo>
                  <a:pt x="1742985" y="161457"/>
                  <a:pt x="1739471" y="157942"/>
                  <a:pt x="1739471" y="153607"/>
                </a:cubicBezTo>
                <a:cubicBezTo>
                  <a:pt x="1739471" y="149271"/>
                  <a:pt x="1742985" y="145757"/>
                  <a:pt x="1747321" y="145757"/>
                </a:cubicBezTo>
                <a:close/>
                <a:moveTo>
                  <a:pt x="1719075" y="145757"/>
                </a:moveTo>
                <a:cubicBezTo>
                  <a:pt x="1723410" y="145757"/>
                  <a:pt x="1726925" y="149271"/>
                  <a:pt x="1726925" y="153607"/>
                </a:cubicBezTo>
                <a:cubicBezTo>
                  <a:pt x="1726925" y="157942"/>
                  <a:pt x="1723410" y="161457"/>
                  <a:pt x="1719075" y="161457"/>
                </a:cubicBezTo>
                <a:cubicBezTo>
                  <a:pt x="1714739" y="161457"/>
                  <a:pt x="1711225" y="157942"/>
                  <a:pt x="1711225" y="153607"/>
                </a:cubicBezTo>
                <a:cubicBezTo>
                  <a:pt x="1711225" y="149271"/>
                  <a:pt x="1714739" y="145757"/>
                  <a:pt x="1719075" y="145757"/>
                </a:cubicBezTo>
                <a:close/>
                <a:moveTo>
                  <a:pt x="1690830" y="145757"/>
                </a:moveTo>
                <a:cubicBezTo>
                  <a:pt x="1695165" y="145757"/>
                  <a:pt x="1698680" y="149271"/>
                  <a:pt x="1698680" y="153607"/>
                </a:cubicBezTo>
                <a:cubicBezTo>
                  <a:pt x="1698680" y="157942"/>
                  <a:pt x="1695165" y="161457"/>
                  <a:pt x="1690830" y="161457"/>
                </a:cubicBezTo>
                <a:cubicBezTo>
                  <a:pt x="1686495" y="161457"/>
                  <a:pt x="1682980" y="157942"/>
                  <a:pt x="1682980" y="153607"/>
                </a:cubicBezTo>
                <a:cubicBezTo>
                  <a:pt x="1682980" y="149271"/>
                  <a:pt x="1686495" y="145757"/>
                  <a:pt x="1690830" y="145757"/>
                </a:cubicBezTo>
                <a:close/>
                <a:moveTo>
                  <a:pt x="1662584" y="145757"/>
                </a:moveTo>
                <a:cubicBezTo>
                  <a:pt x="1666920" y="145757"/>
                  <a:pt x="1670434" y="149271"/>
                  <a:pt x="1670434" y="153607"/>
                </a:cubicBezTo>
                <a:cubicBezTo>
                  <a:pt x="1670434" y="157942"/>
                  <a:pt x="1666920" y="161457"/>
                  <a:pt x="1662584" y="161457"/>
                </a:cubicBezTo>
                <a:cubicBezTo>
                  <a:pt x="1658249" y="161457"/>
                  <a:pt x="1654734" y="157942"/>
                  <a:pt x="1654734" y="153607"/>
                </a:cubicBezTo>
                <a:cubicBezTo>
                  <a:pt x="1654734" y="149271"/>
                  <a:pt x="1658249" y="145757"/>
                  <a:pt x="1662584" y="145757"/>
                </a:cubicBezTo>
                <a:close/>
                <a:moveTo>
                  <a:pt x="1634339" y="145757"/>
                </a:moveTo>
                <a:cubicBezTo>
                  <a:pt x="1638674" y="145757"/>
                  <a:pt x="1642189" y="149271"/>
                  <a:pt x="1642189" y="153607"/>
                </a:cubicBezTo>
                <a:cubicBezTo>
                  <a:pt x="1642189" y="157942"/>
                  <a:pt x="1638674" y="161457"/>
                  <a:pt x="1634339" y="161457"/>
                </a:cubicBezTo>
                <a:cubicBezTo>
                  <a:pt x="1630003" y="161457"/>
                  <a:pt x="1626489" y="157942"/>
                  <a:pt x="1626489" y="153607"/>
                </a:cubicBezTo>
                <a:cubicBezTo>
                  <a:pt x="1626489" y="149271"/>
                  <a:pt x="1630003" y="145757"/>
                  <a:pt x="1634339" y="145757"/>
                </a:cubicBezTo>
                <a:close/>
                <a:moveTo>
                  <a:pt x="1606137" y="145757"/>
                </a:moveTo>
                <a:cubicBezTo>
                  <a:pt x="1610472" y="145757"/>
                  <a:pt x="1613986" y="149272"/>
                  <a:pt x="1613986" y="153607"/>
                </a:cubicBezTo>
                <a:cubicBezTo>
                  <a:pt x="1613986" y="157942"/>
                  <a:pt x="1610472" y="161457"/>
                  <a:pt x="1606137" y="161457"/>
                </a:cubicBezTo>
                <a:cubicBezTo>
                  <a:pt x="1601801" y="161457"/>
                  <a:pt x="1598286" y="157942"/>
                  <a:pt x="1598286" y="153607"/>
                </a:cubicBezTo>
                <a:cubicBezTo>
                  <a:pt x="1598286" y="149272"/>
                  <a:pt x="1601801" y="145757"/>
                  <a:pt x="1606137" y="145757"/>
                </a:cubicBezTo>
                <a:close/>
                <a:moveTo>
                  <a:pt x="1577876" y="145757"/>
                </a:moveTo>
                <a:cubicBezTo>
                  <a:pt x="1582211" y="145757"/>
                  <a:pt x="1585726" y="149272"/>
                  <a:pt x="1585726" y="153607"/>
                </a:cubicBezTo>
                <a:cubicBezTo>
                  <a:pt x="1585726" y="157942"/>
                  <a:pt x="1582211" y="161457"/>
                  <a:pt x="1577876" y="161457"/>
                </a:cubicBezTo>
                <a:cubicBezTo>
                  <a:pt x="1573540" y="161457"/>
                  <a:pt x="1570026" y="157942"/>
                  <a:pt x="1570026" y="153607"/>
                </a:cubicBezTo>
                <a:cubicBezTo>
                  <a:pt x="1570026" y="149272"/>
                  <a:pt x="1573540" y="145757"/>
                  <a:pt x="1577876" y="145757"/>
                </a:cubicBezTo>
                <a:close/>
                <a:moveTo>
                  <a:pt x="1549637" y="145757"/>
                </a:moveTo>
                <a:cubicBezTo>
                  <a:pt x="1553973" y="145757"/>
                  <a:pt x="1557487" y="149272"/>
                  <a:pt x="1557487" y="153607"/>
                </a:cubicBezTo>
                <a:cubicBezTo>
                  <a:pt x="1557487" y="157942"/>
                  <a:pt x="1553973" y="161457"/>
                  <a:pt x="1549637" y="161457"/>
                </a:cubicBezTo>
                <a:cubicBezTo>
                  <a:pt x="1545302" y="161457"/>
                  <a:pt x="1541787" y="157942"/>
                  <a:pt x="1541787" y="153607"/>
                </a:cubicBezTo>
                <a:cubicBezTo>
                  <a:pt x="1541787" y="149272"/>
                  <a:pt x="1545302" y="145757"/>
                  <a:pt x="1549637" y="145757"/>
                </a:cubicBezTo>
                <a:close/>
                <a:moveTo>
                  <a:pt x="1521393" y="145757"/>
                </a:moveTo>
                <a:cubicBezTo>
                  <a:pt x="1525728" y="145757"/>
                  <a:pt x="1529243" y="149272"/>
                  <a:pt x="1529243" y="153607"/>
                </a:cubicBezTo>
                <a:cubicBezTo>
                  <a:pt x="1529243" y="157942"/>
                  <a:pt x="1525728" y="161457"/>
                  <a:pt x="1521393" y="161457"/>
                </a:cubicBezTo>
                <a:cubicBezTo>
                  <a:pt x="1517057" y="161457"/>
                  <a:pt x="1513543" y="157942"/>
                  <a:pt x="1513543" y="153607"/>
                </a:cubicBezTo>
                <a:cubicBezTo>
                  <a:pt x="1513543" y="149272"/>
                  <a:pt x="1517057" y="145757"/>
                  <a:pt x="1521393" y="145757"/>
                </a:cubicBezTo>
                <a:close/>
                <a:moveTo>
                  <a:pt x="1493147" y="145757"/>
                </a:moveTo>
                <a:cubicBezTo>
                  <a:pt x="1497482" y="145757"/>
                  <a:pt x="1500997" y="149272"/>
                  <a:pt x="1500997" y="153607"/>
                </a:cubicBezTo>
                <a:cubicBezTo>
                  <a:pt x="1500997" y="157942"/>
                  <a:pt x="1497482" y="161457"/>
                  <a:pt x="1493147" y="161457"/>
                </a:cubicBezTo>
                <a:cubicBezTo>
                  <a:pt x="1488811" y="161457"/>
                  <a:pt x="1485296" y="157942"/>
                  <a:pt x="1485296" y="153607"/>
                </a:cubicBezTo>
                <a:cubicBezTo>
                  <a:pt x="1485296" y="149272"/>
                  <a:pt x="1488811" y="145757"/>
                  <a:pt x="1493147" y="145757"/>
                </a:cubicBezTo>
                <a:close/>
                <a:moveTo>
                  <a:pt x="1464902" y="145757"/>
                </a:moveTo>
                <a:cubicBezTo>
                  <a:pt x="1469237" y="145757"/>
                  <a:pt x="1472752" y="149272"/>
                  <a:pt x="1472752" y="153607"/>
                </a:cubicBezTo>
                <a:cubicBezTo>
                  <a:pt x="1472752" y="157942"/>
                  <a:pt x="1469237" y="161457"/>
                  <a:pt x="1464902" y="161457"/>
                </a:cubicBezTo>
                <a:cubicBezTo>
                  <a:pt x="1460566" y="161457"/>
                  <a:pt x="1457052" y="157942"/>
                  <a:pt x="1457052" y="153607"/>
                </a:cubicBezTo>
                <a:cubicBezTo>
                  <a:pt x="1457052" y="149272"/>
                  <a:pt x="1460566" y="145757"/>
                  <a:pt x="1464902" y="145757"/>
                </a:cubicBezTo>
                <a:close/>
                <a:moveTo>
                  <a:pt x="1436655" y="145757"/>
                </a:moveTo>
                <a:cubicBezTo>
                  <a:pt x="1440991" y="145757"/>
                  <a:pt x="1444506" y="149272"/>
                  <a:pt x="1444506" y="153607"/>
                </a:cubicBezTo>
                <a:cubicBezTo>
                  <a:pt x="1444506" y="157942"/>
                  <a:pt x="1440991" y="161457"/>
                  <a:pt x="1436655" y="161457"/>
                </a:cubicBezTo>
                <a:cubicBezTo>
                  <a:pt x="1432320" y="161457"/>
                  <a:pt x="1428805" y="157942"/>
                  <a:pt x="1428805" y="153607"/>
                </a:cubicBezTo>
                <a:cubicBezTo>
                  <a:pt x="1428805" y="149272"/>
                  <a:pt x="1432320" y="145757"/>
                  <a:pt x="1436655" y="145757"/>
                </a:cubicBezTo>
                <a:close/>
                <a:moveTo>
                  <a:pt x="1408411" y="145757"/>
                </a:moveTo>
                <a:cubicBezTo>
                  <a:pt x="1412746" y="145757"/>
                  <a:pt x="1416261" y="149272"/>
                  <a:pt x="1416261" y="153607"/>
                </a:cubicBezTo>
                <a:cubicBezTo>
                  <a:pt x="1416261" y="157942"/>
                  <a:pt x="1412746" y="161457"/>
                  <a:pt x="1408411" y="161457"/>
                </a:cubicBezTo>
                <a:cubicBezTo>
                  <a:pt x="1404075" y="161457"/>
                  <a:pt x="1400561" y="157942"/>
                  <a:pt x="1400561" y="153607"/>
                </a:cubicBezTo>
                <a:cubicBezTo>
                  <a:pt x="1400561" y="149272"/>
                  <a:pt x="1404075" y="145757"/>
                  <a:pt x="1408411" y="145757"/>
                </a:cubicBezTo>
                <a:close/>
                <a:moveTo>
                  <a:pt x="1380164" y="145757"/>
                </a:moveTo>
                <a:cubicBezTo>
                  <a:pt x="1384500" y="145757"/>
                  <a:pt x="1388014" y="149272"/>
                  <a:pt x="1388014" y="153607"/>
                </a:cubicBezTo>
                <a:cubicBezTo>
                  <a:pt x="1388014" y="157942"/>
                  <a:pt x="1384500" y="161457"/>
                  <a:pt x="1380164" y="161457"/>
                </a:cubicBezTo>
                <a:cubicBezTo>
                  <a:pt x="1375829" y="161457"/>
                  <a:pt x="1372314" y="157942"/>
                  <a:pt x="1372314" y="153607"/>
                </a:cubicBezTo>
                <a:cubicBezTo>
                  <a:pt x="1372314" y="149272"/>
                  <a:pt x="1375829" y="145757"/>
                  <a:pt x="1380164" y="145757"/>
                </a:cubicBezTo>
                <a:close/>
                <a:moveTo>
                  <a:pt x="1351920" y="145757"/>
                </a:moveTo>
                <a:cubicBezTo>
                  <a:pt x="1356255" y="145757"/>
                  <a:pt x="1359770" y="149272"/>
                  <a:pt x="1359770" y="153607"/>
                </a:cubicBezTo>
                <a:cubicBezTo>
                  <a:pt x="1359770" y="157942"/>
                  <a:pt x="1356255" y="161457"/>
                  <a:pt x="1351920" y="161457"/>
                </a:cubicBezTo>
                <a:cubicBezTo>
                  <a:pt x="1347584" y="161457"/>
                  <a:pt x="1344070" y="157942"/>
                  <a:pt x="1344070" y="153607"/>
                </a:cubicBezTo>
                <a:cubicBezTo>
                  <a:pt x="1344070" y="149272"/>
                  <a:pt x="1347584" y="145757"/>
                  <a:pt x="1351920" y="145757"/>
                </a:cubicBezTo>
                <a:close/>
                <a:moveTo>
                  <a:pt x="1323674" y="145757"/>
                </a:moveTo>
                <a:cubicBezTo>
                  <a:pt x="1328009" y="145757"/>
                  <a:pt x="1331524" y="149272"/>
                  <a:pt x="1331524" y="153607"/>
                </a:cubicBezTo>
                <a:cubicBezTo>
                  <a:pt x="1331524" y="157942"/>
                  <a:pt x="1328009" y="161457"/>
                  <a:pt x="1323674" y="161457"/>
                </a:cubicBezTo>
                <a:cubicBezTo>
                  <a:pt x="1319338" y="161457"/>
                  <a:pt x="1315824" y="157942"/>
                  <a:pt x="1315824" y="153607"/>
                </a:cubicBezTo>
                <a:cubicBezTo>
                  <a:pt x="1315824" y="149272"/>
                  <a:pt x="1319338" y="145757"/>
                  <a:pt x="1323674" y="145757"/>
                </a:cubicBezTo>
                <a:close/>
                <a:moveTo>
                  <a:pt x="1295429" y="145757"/>
                </a:moveTo>
                <a:cubicBezTo>
                  <a:pt x="1299764" y="145757"/>
                  <a:pt x="1303279" y="149272"/>
                  <a:pt x="1303279" y="153607"/>
                </a:cubicBezTo>
                <a:cubicBezTo>
                  <a:pt x="1303279" y="157942"/>
                  <a:pt x="1299764" y="161457"/>
                  <a:pt x="1295429" y="161457"/>
                </a:cubicBezTo>
                <a:cubicBezTo>
                  <a:pt x="1291093" y="161457"/>
                  <a:pt x="1287579" y="157942"/>
                  <a:pt x="1287579" y="153607"/>
                </a:cubicBezTo>
                <a:cubicBezTo>
                  <a:pt x="1287579" y="149272"/>
                  <a:pt x="1291093" y="145757"/>
                  <a:pt x="1295429" y="145757"/>
                </a:cubicBezTo>
                <a:close/>
                <a:moveTo>
                  <a:pt x="1267183" y="145757"/>
                </a:moveTo>
                <a:cubicBezTo>
                  <a:pt x="1271518" y="145757"/>
                  <a:pt x="1275032" y="149272"/>
                  <a:pt x="1275032" y="153607"/>
                </a:cubicBezTo>
                <a:cubicBezTo>
                  <a:pt x="1275032" y="157942"/>
                  <a:pt x="1271518" y="161457"/>
                  <a:pt x="1267183" y="161457"/>
                </a:cubicBezTo>
                <a:cubicBezTo>
                  <a:pt x="1262847" y="161457"/>
                  <a:pt x="1259332" y="157942"/>
                  <a:pt x="1259332" y="153607"/>
                </a:cubicBezTo>
                <a:cubicBezTo>
                  <a:pt x="1259332" y="149272"/>
                  <a:pt x="1262847" y="145757"/>
                  <a:pt x="1267183" y="145757"/>
                </a:cubicBezTo>
                <a:close/>
                <a:moveTo>
                  <a:pt x="1238938" y="145757"/>
                </a:moveTo>
                <a:cubicBezTo>
                  <a:pt x="1243273" y="145757"/>
                  <a:pt x="1246788" y="149272"/>
                  <a:pt x="1246788" y="153607"/>
                </a:cubicBezTo>
                <a:cubicBezTo>
                  <a:pt x="1246788" y="157942"/>
                  <a:pt x="1243273" y="161457"/>
                  <a:pt x="1238938" y="161457"/>
                </a:cubicBezTo>
                <a:cubicBezTo>
                  <a:pt x="1234602" y="161457"/>
                  <a:pt x="1231088" y="157942"/>
                  <a:pt x="1231088" y="153607"/>
                </a:cubicBezTo>
                <a:cubicBezTo>
                  <a:pt x="1231088" y="149272"/>
                  <a:pt x="1234602" y="145757"/>
                  <a:pt x="1238938" y="145757"/>
                </a:cubicBezTo>
                <a:close/>
                <a:moveTo>
                  <a:pt x="1210692" y="145757"/>
                </a:moveTo>
                <a:cubicBezTo>
                  <a:pt x="1215027" y="145757"/>
                  <a:pt x="1218542" y="149272"/>
                  <a:pt x="1218542" y="153607"/>
                </a:cubicBezTo>
                <a:cubicBezTo>
                  <a:pt x="1218542" y="157942"/>
                  <a:pt x="1215027" y="161457"/>
                  <a:pt x="1210692" y="161457"/>
                </a:cubicBezTo>
                <a:cubicBezTo>
                  <a:pt x="1206356" y="161457"/>
                  <a:pt x="1202842" y="157942"/>
                  <a:pt x="1202842" y="153607"/>
                </a:cubicBezTo>
                <a:cubicBezTo>
                  <a:pt x="1202842" y="149272"/>
                  <a:pt x="1206356" y="145757"/>
                  <a:pt x="1210692" y="145757"/>
                </a:cubicBezTo>
                <a:close/>
                <a:moveTo>
                  <a:pt x="1182447" y="145757"/>
                </a:moveTo>
                <a:cubicBezTo>
                  <a:pt x="1186782" y="145757"/>
                  <a:pt x="1190297" y="149272"/>
                  <a:pt x="1190297" y="153607"/>
                </a:cubicBezTo>
                <a:cubicBezTo>
                  <a:pt x="1190297" y="157942"/>
                  <a:pt x="1186782" y="161457"/>
                  <a:pt x="1182447" y="161457"/>
                </a:cubicBezTo>
                <a:cubicBezTo>
                  <a:pt x="1178112" y="161457"/>
                  <a:pt x="1174597" y="157942"/>
                  <a:pt x="1174597" y="153607"/>
                </a:cubicBezTo>
                <a:cubicBezTo>
                  <a:pt x="1174597" y="149272"/>
                  <a:pt x="1178112" y="145757"/>
                  <a:pt x="1182447" y="145757"/>
                </a:cubicBezTo>
                <a:close/>
                <a:moveTo>
                  <a:pt x="1154200" y="145757"/>
                </a:moveTo>
                <a:cubicBezTo>
                  <a:pt x="1158536" y="145757"/>
                  <a:pt x="1162050" y="149272"/>
                  <a:pt x="1162050" y="153607"/>
                </a:cubicBezTo>
                <a:cubicBezTo>
                  <a:pt x="1162050" y="157942"/>
                  <a:pt x="1158536" y="161457"/>
                  <a:pt x="1154200" y="161457"/>
                </a:cubicBezTo>
                <a:cubicBezTo>
                  <a:pt x="1149865" y="161457"/>
                  <a:pt x="1146351" y="157942"/>
                  <a:pt x="1146351" y="153607"/>
                </a:cubicBezTo>
                <a:cubicBezTo>
                  <a:pt x="1146351" y="149272"/>
                  <a:pt x="1149865" y="145757"/>
                  <a:pt x="1154200" y="145757"/>
                </a:cubicBezTo>
                <a:close/>
                <a:moveTo>
                  <a:pt x="1125956" y="145757"/>
                </a:moveTo>
                <a:cubicBezTo>
                  <a:pt x="1130292" y="145757"/>
                  <a:pt x="1133806" y="149272"/>
                  <a:pt x="1133806" y="153607"/>
                </a:cubicBezTo>
                <a:cubicBezTo>
                  <a:pt x="1133806" y="157942"/>
                  <a:pt x="1130292" y="161457"/>
                  <a:pt x="1125956" y="161457"/>
                </a:cubicBezTo>
                <a:cubicBezTo>
                  <a:pt x="1121620" y="161457"/>
                  <a:pt x="1118106" y="157942"/>
                  <a:pt x="1118106" y="153607"/>
                </a:cubicBezTo>
                <a:cubicBezTo>
                  <a:pt x="1118106" y="149272"/>
                  <a:pt x="1121620" y="145757"/>
                  <a:pt x="1125956" y="145757"/>
                </a:cubicBezTo>
                <a:close/>
                <a:moveTo>
                  <a:pt x="1097710" y="145757"/>
                </a:moveTo>
                <a:cubicBezTo>
                  <a:pt x="1102045" y="145757"/>
                  <a:pt x="1105560" y="149272"/>
                  <a:pt x="1105560" y="153607"/>
                </a:cubicBezTo>
                <a:cubicBezTo>
                  <a:pt x="1105560" y="157942"/>
                  <a:pt x="1102045" y="161457"/>
                  <a:pt x="1097710" y="161457"/>
                </a:cubicBezTo>
                <a:cubicBezTo>
                  <a:pt x="1093374" y="161457"/>
                  <a:pt x="1089860" y="157942"/>
                  <a:pt x="1089860" y="153607"/>
                </a:cubicBezTo>
                <a:cubicBezTo>
                  <a:pt x="1089860" y="149272"/>
                  <a:pt x="1093374" y="145757"/>
                  <a:pt x="1097710" y="145757"/>
                </a:cubicBezTo>
                <a:close/>
                <a:moveTo>
                  <a:pt x="1069465" y="145757"/>
                </a:moveTo>
                <a:cubicBezTo>
                  <a:pt x="1073801" y="145757"/>
                  <a:pt x="1077315" y="149272"/>
                  <a:pt x="1077315" y="153607"/>
                </a:cubicBezTo>
                <a:cubicBezTo>
                  <a:pt x="1077315" y="157942"/>
                  <a:pt x="1073801" y="161457"/>
                  <a:pt x="1069465" y="161457"/>
                </a:cubicBezTo>
                <a:cubicBezTo>
                  <a:pt x="1065129" y="161457"/>
                  <a:pt x="1061615" y="157942"/>
                  <a:pt x="1061615" y="153607"/>
                </a:cubicBezTo>
                <a:cubicBezTo>
                  <a:pt x="1061615" y="149272"/>
                  <a:pt x="1065129" y="145757"/>
                  <a:pt x="1069465" y="145757"/>
                </a:cubicBezTo>
                <a:close/>
                <a:moveTo>
                  <a:pt x="1041219" y="145757"/>
                </a:moveTo>
                <a:cubicBezTo>
                  <a:pt x="1045554" y="145757"/>
                  <a:pt x="1049069" y="149272"/>
                  <a:pt x="1049069" y="153607"/>
                </a:cubicBezTo>
                <a:cubicBezTo>
                  <a:pt x="1049069" y="157942"/>
                  <a:pt x="1045554" y="161457"/>
                  <a:pt x="1041219" y="161457"/>
                </a:cubicBezTo>
                <a:cubicBezTo>
                  <a:pt x="1036883" y="161457"/>
                  <a:pt x="1033369" y="157942"/>
                  <a:pt x="1033369" y="153607"/>
                </a:cubicBezTo>
                <a:cubicBezTo>
                  <a:pt x="1033369" y="149272"/>
                  <a:pt x="1036883" y="145757"/>
                  <a:pt x="1041219" y="145757"/>
                </a:cubicBezTo>
                <a:close/>
                <a:moveTo>
                  <a:pt x="1012974" y="145757"/>
                </a:moveTo>
                <a:cubicBezTo>
                  <a:pt x="1017309" y="145757"/>
                  <a:pt x="1020824" y="149272"/>
                  <a:pt x="1020824" y="153607"/>
                </a:cubicBezTo>
                <a:cubicBezTo>
                  <a:pt x="1020824" y="157942"/>
                  <a:pt x="1017309" y="161457"/>
                  <a:pt x="1012974" y="161457"/>
                </a:cubicBezTo>
                <a:cubicBezTo>
                  <a:pt x="1008639" y="161457"/>
                  <a:pt x="1005124" y="157942"/>
                  <a:pt x="1005124" y="153607"/>
                </a:cubicBezTo>
                <a:cubicBezTo>
                  <a:pt x="1005124" y="149272"/>
                  <a:pt x="1008639" y="145757"/>
                  <a:pt x="1012974" y="145757"/>
                </a:cubicBezTo>
                <a:close/>
                <a:moveTo>
                  <a:pt x="984728" y="145757"/>
                </a:moveTo>
                <a:cubicBezTo>
                  <a:pt x="989063" y="145757"/>
                  <a:pt x="992578" y="149272"/>
                  <a:pt x="992578" y="153607"/>
                </a:cubicBezTo>
                <a:cubicBezTo>
                  <a:pt x="992578" y="157942"/>
                  <a:pt x="989063" y="161457"/>
                  <a:pt x="984728" y="161457"/>
                </a:cubicBezTo>
                <a:cubicBezTo>
                  <a:pt x="980392" y="161457"/>
                  <a:pt x="976878" y="157942"/>
                  <a:pt x="976878" y="153607"/>
                </a:cubicBezTo>
                <a:cubicBezTo>
                  <a:pt x="976878" y="149272"/>
                  <a:pt x="980392" y="145757"/>
                  <a:pt x="984728" y="145757"/>
                </a:cubicBezTo>
                <a:close/>
                <a:moveTo>
                  <a:pt x="956483" y="145757"/>
                </a:moveTo>
                <a:cubicBezTo>
                  <a:pt x="960819" y="145757"/>
                  <a:pt x="964333" y="149272"/>
                  <a:pt x="964333" y="153607"/>
                </a:cubicBezTo>
                <a:cubicBezTo>
                  <a:pt x="964333" y="157942"/>
                  <a:pt x="960819" y="161457"/>
                  <a:pt x="956483" y="161457"/>
                </a:cubicBezTo>
                <a:cubicBezTo>
                  <a:pt x="952148" y="161457"/>
                  <a:pt x="948633" y="157942"/>
                  <a:pt x="948633" y="153607"/>
                </a:cubicBezTo>
                <a:cubicBezTo>
                  <a:pt x="948633" y="149272"/>
                  <a:pt x="952148" y="145757"/>
                  <a:pt x="956483" y="145757"/>
                </a:cubicBezTo>
                <a:close/>
                <a:moveTo>
                  <a:pt x="928237" y="145757"/>
                </a:moveTo>
                <a:cubicBezTo>
                  <a:pt x="932572" y="145757"/>
                  <a:pt x="936087" y="149272"/>
                  <a:pt x="936087" y="153607"/>
                </a:cubicBezTo>
                <a:cubicBezTo>
                  <a:pt x="936087" y="157942"/>
                  <a:pt x="932572" y="161457"/>
                  <a:pt x="928237" y="161457"/>
                </a:cubicBezTo>
                <a:cubicBezTo>
                  <a:pt x="923901" y="161457"/>
                  <a:pt x="920387" y="157942"/>
                  <a:pt x="920387" y="153607"/>
                </a:cubicBezTo>
                <a:cubicBezTo>
                  <a:pt x="920387" y="149272"/>
                  <a:pt x="923901" y="145757"/>
                  <a:pt x="928237" y="145757"/>
                </a:cubicBezTo>
                <a:close/>
                <a:moveTo>
                  <a:pt x="899992" y="145757"/>
                </a:moveTo>
                <a:cubicBezTo>
                  <a:pt x="904328" y="145757"/>
                  <a:pt x="907842" y="149272"/>
                  <a:pt x="907842" y="153607"/>
                </a:cubicBezTo>
                <a:cubicBezTo>
                  <a:pt x="907842" y="157942"/>
                  <a:pt x="904328" y="161457"/>
                  <a:pt x="899992" y="161457"/>
                </a:cubicBezTo>
                <a:cubicBezTo>
                  <a:pt x="895657" y="161457"/>
                  <a:pt x="892142" y="157942"/>
                  <a:pt x="892142" y="153607"/>
                </a:cubicBezTo>
                <a:cubicBezTo>
                  <a:pt x="892142" y="149272"/>
                  <a:pt x="895657" y="145757"/>
                  <a:pt x="899992" y="145757"/>
                </a:cubicBezTo>
                <a:close/>
                <a:moveTo>
                  <a:pt x="871746" y="145757"/>
                </a:moveTo>
                <a:cubicBezTo>
                  <a:pt x="876081" y="145757"/>
                  <a:pt x="879596" y="149272"/>
                  <a:pt x="879596" y="153607"/>
                </a:cubicBezTo>
                <a:cubicBezTo>
                  <a:pt x="879596" y="157942"/>
                  <a:pt x="876081" y="161457"/>
                  <a:pt x="871746" y="161457"/>
                </a:cubicBezTo>
                <a:cubicBezTo>
                  <a:pt x="867410" y="161457"/>
                  <a:pt x="863896" y="157942"/>
                  <a:pt x="863896" y="153607"/>
                </a:cubicBezTo>
                <a:cubicBezTo>
                  <a:pt x="863896" y="149272"/>
                  <a:pt x="867410" y="145757"/>
                  <a:pt x="871746" y="145757"/>
                </a:cubicBezTo>
                <a:close/>
                <a:moveTo>
                  <a:pt x="843501" y="145757"/>
                </a:moveTo>
                <a:cubicBezTo>
                  <a:pt x="847837" y="145757"/>
                  <a:pt x="851351" y="149272"/>
                  <a:pt x="851351" y="153607"/>
                </a:cubicBezTo>
                <a:cubicBezTo>
                  <a:pt x="851351" y="157942"/>
                  <a:pt x="847837" y="161457"/>
                  <a:pt x="843501" y="161457"/>
                </a:cubicBezTo>
                <a:cubicBezTo>
                  <a:pt x="839166" y="161457"/>
                  <a:pt x="835651" y="157942"/>
                  <a:pt x="835651" y="153607"/>
                </a:cubicBezTo>
                <a:cubicBezTo>
                  <a:pt x="835651" y="149272"/>
                  <a:pt x="839166" y="145757"/>
                  <a:pt x="843501" y="145757"/>
                </a:cubicBezTo>
                <a:close/>
                <a:moveTo>
                  <a:pt x="815255" y="145757"/>
                </a:moveTo>
                <a:cubicBezTo>
                  <a:pt x="819590" y="145757"/>
                  <a:pt x="823105" y="149272"/>
                  <a:pt x="823105" y="153607"/>
                </a:cubicBezTo>
                <a:cubicBezTo>
                  <a:pt x="823105" y="157942"/>
                  <a:pt x="819590" y="161457"/>
                  <a:pt x="815255" y="161457"/>
                </a:cubicBezTo>
                <a:cubicBezTo>
                  <a:pt x="810919" y="161457"/>
                  <a:pt x="807405" y="157942"/>
                  <a:pt x="807405" y="153607"/>
                </a:cubicBezTo>
                <a:cubicBezTo>
                  <a:pt x="807405" y="149272"/>
                  <a:pt x="810919" y="145757"/>
                  <a:pt x="815255" y="145757"/>
                </a:cubicBezTo>
                <a:close/>
                <a:moveTo>
                  <a:pt x="787010" y="145757"/>
                </a:moveTo>
                <a:cubicBezTo>
                  <a:pt x="791346" y="145757"/>
                  <a:pt x="794860" y="149272"/>
                  <a:pt x="794860" y="153607"/>
                </a:cubicBezTo>
                <a:cubicBezTo>
                  <a:pt x="794860" y="157942"/>
                  <a:pt x="791346" y="161457"/>
                  <a:pt x="787010" y="161457"/>
                </a:cubicBezTo>
                <a:cubicBezTo>
                  <a:pt x="782675" y="161457"/>
                  <a:pt x="779160" y="157942"/>
                  <a:pt x="779160" y="153607"/>
                </a:cubicBezTo>
                <a:cubicBezTo>
                  <a:pt x="779160" y="149272"/>
                  <a:pt x="782675" y="145757"/>
                  <a:pt x="787010" y="145757"/>
                </a:cubicBezTo>
                <a:close/>
                <a:moveTo>
                  <a:pt x="758764" y="145757"/>
                </a:moveTo>
                <a:cubicBezTo>
                  <a:pt x="763099" y="145757"/>
                  <a:pt x="766614" y="149272"/>
                  <a:pt x="766614" y="153607"/>
                </a:cubicBezTo>
                <a:cubicBezTo>
                  <a:pt x="766614" y="157942"/>
                  <a:pt x="763099" y="161457"/>
                  <a:pt x="758764" y="161457"/>
                </a:cubicBezTo>
                <a:cubicBezTo>
                  <a:pt x="754429" y="161457"/>
                  <a:pt x="750914" y="157942"/>
                  <a:pt x="750914" y="153607"/>
                </a:cubicBezTo>
                <a:cubicBezTo>
                  <a:pt x="750914" y="149272"/>
                  <a:pt x="754429" y="145757"/>
                  <a:pt x="758764" y="145757"/>
                </a:cubicBezTo>
                <a:close/>
                <a:moveTo>
                  <a:pt x="730517" y="145757"/>
                </a:moveTo>
                <a:cubicBezTo>
                  <a:pt x="734853" y="145757"/>
                  <a:pt x="738368" y="149272"/>
                  <a:pt x="738368" y="153607"/>
                </a:cubicBezTo>
                <a:cubicBezTo>
                  <a:pt x="738368" y="157942"/>
                  <a:pt x="734853" y="161457"/>
                  <a:pt x="730517" y="161457"/>
                </a:cubicBezTo>
                <a:cubicBezTo>
                  <a:pt x="726182" y="161457"/>
                  <a:pt x="722667" y="157942"/>
                  <a:pt x="722667" y="153607"/>
                </a:cubicBezTo>
                <a:cubicBezTo>
                  <a:pt x="722667" y="149272"/>
                  <a:pt x="726182" y="145757"/>
                  <a:pt x="730517" y="145757"/>
                </a:cubicBezTo>
                <a:close/>
                <a:moveTo>
                  <a:pt x="702273" y="145757"/>
                </a:moveTo>
                <a:cubicBezTo>
                  <a:pt x="706608" y="145757"/>
                  <a:pt x="710123" y="149272"/>
                  <a:pt x="710123" y="153607"/>
                </a:cubicBezTo>
                <a:cubicBezTo>
                  <a:pt x="710123" y="157942"/>
                  <a:pt x="706608" y="161457"/>
                  <a:pt x="702273" y="161457"/>
                </a:cubicBezTo>
                <a:cubicBezTo>
                  <a:pt x="697938" y="161457"/>
                  <a:pt x="694423" y="157942"/>
                  <a:pt x="694423" y="153607"/>
                </a:cubicBezTo>
                <a:cubicBezTo>
                  <a:pt x="694423" y="149272"/>
                  <a:pt x="697938" y="145757"/>
                  <a:pt x="702273" y="145757"/>
                </a:cubicBezTo>
                <a:close/>
                <a:moveTo>
                  <a:pt x="674027" y="145757"/>
                </a:moveTo>
                <a:cubicBezTo>
                  <a:pt x="678362" y="145757"/>
                  <a:pt x="681877" y="149272"/>
                  <a:pt x="681877" y="153607"/>
                </a:cubicBezTo>
                <a:cubicBezTo>
                  <a:pt x="681877" y="157942"/>
                  <a:pt x="678362" y="161457"/>
                  <a:pt x="674027" y="161457"/>
                </a:cubicBezTo>
                <a:cubicBezTo>
                  <a:pt x="669691" y="161457"/>
                  <a:pt x="666177" y="157942"/>
                  <a:pt x="666177" y="153607"/>
                </a:cubicBezTo>
                <a:cubicBezTo>
                  <a:pt x="666177" y="149272"/>
                  <a:pt x="669691" y="145757"/>
                  <a:pt x="674027" y="145757"/>
                </a:cubicBezTo>
                <a:close/>
                <a:moveTo>
                  <a:pt x="645782" y="145757"/>
                </a:moveTo>
                <a:cubicBezTo>
                  <a:pt x="650118" y="145757"/>
                  <a:pt x="653632" y="149272"/>
                  <a:pt x="653632" y="153607"/>
                </a:cubicBezTo>
                <a:cubicBezTo>
                  <a:pt x="653632" y="157942"/>
                  <a:pt x="650118" y="161457"/>
                  <a:pt x="645782" y="161457"/>
                </a:cubicBezTo>
                <a:cubicBezTo>
                  <a:pt x="641446" y="161457"/>
                  <a:pt x="637932" y="157942"/>
                  <a:pt x="637932" y="153607"/>
                </a:cubicBezTo>
                <a:cubicBezTo>
                  <a:pt x="637932" y="149272"/>
                  <a:pt x="641446" y="145757"/>
                  <a:pt x="645782" y="145757"/>
                </a:cubicBezTo>
                <a:close/>
                <a:moveTo>
                  <a:pt x="617536" y="145757"/>
                </a:moveTo>
                <a:cubicBezTo>
                  <a:pt x="621871" y="145757"/>
                  <a:pt x="625386" y="149272"/>
                  <a:pt x="625386" y="153607"/>
                </a:cubicBezTo>
                <a:cubicBezTo>
                  <a:pt x="625386" y="157942"/>
                  <a:pt x="621871" y="161457"/>
                  <a:pt x="617536" y="161457"/>
                </a:cubicBezTo>
                <a:cubicBezTo>
                  <a:pt x="613200" y="161457"/>
                  <a:pt x="609686" y="157942"/>
                  <a:pt x="609686" y="153607"/>
                </a:cubicBezTo>
                <a:cubicBezTo>
                  <a:pt x="609686" y="149272"/>
                  <a:pt x="613200" y="145757"/>
                  <a:pt x="617536" y="145757"/>
                </a:cubicBezTo>
                <a:close/>
                <a:moveTo>
                  <a:pt x="589291" y="145757"/>
                </a:moveTo>
                <a:cubicBezTo>
                  <a:pt x="593626" y="145757"/>
                  <a:pt x="597141" y="149272"/>
                  <a:pt x="597141" y="153607"/>
                </a:cubicBezTo>
                <a:cubicBezTo>
                  <a:pt x="597141" y="157942"/>
                  <a:pt x="593626" y="161457"/>
                  <a:pt x="589291" y="161457"/>
                </a:cubicBezTo>
                <a:cubicBezTo>
                  <a:pt x="584955" y="161457"/>
                  <a:pt x="581441" y="157942"/>
                  <a:pt x="581441" y="153607"/>
                </a:cubicBezTo>
                <a:cubicBezTo>
                  <a:pt x="581441" y="149272"/>
                  <a:pt x="584955" y="145757"/>
                  <a:pt x="589291" y="145757"/>
                </a:cubicBezTo>
                <a:close/>
                <a:moveTo>
                  <a:pt x="561045" y="145757"/>
                </a:moveTo>
                <a:cubicBezTo>
                  <a:pt x="565380" y="145757"/>
                  <a:pt x="568895" y="149272"/>
                  <a:pt x="568895" y="153607"/>
                </a:cubicBezTo>
                <a:cubicBezTo>
                  <a:pt x="568895" y="157942"/>
                  <a:pt x="565380" y="161457"/>
                  <a:pt x="561045" y="161457"/>
                </a:cubicBezTo>
                <a:cubicBezTo>
                  <a:pt x="556709" y="161457"/>
                  <a:pt x="553195" y="157942"/>
                  <a:pt x="553195" y="153607"/>
                </a:cubicBezTo>
                <a:cubicBezTo>
                  <a:pt x="553195" y="149272"/>
                  <a:pt x="556709" y="145757"/>
                  <a:pt x="561045" y="145757"/>
                </a:cubicBezTo>
                <a:close/>
                <a:moveTo>
                  <a:pt x="532800" y="145757"/>
                </a:moveTo>
                <a:cubicBezTo>
                  <a:pt x="537135" y="145757"/>
                  <a:pt x="540650" y="149272"/>
                  <a:pt x="540650" y="153607"/>
                </a:cubicBezTo>
                <a:cubicBezTo>
                  <a:pt x="540650" y="157942"/>
                  <a:pt x="537135" y="161457"/>
                  <a:pt x="532800" y="161457"/>
                </a:cubicBezTo>
                <a:cubicBezTo>
                  <a:pt x="528465" y="161457"/>
                  <a:pt x="524950" y="157942"/>
                  <a:pt x="524950" y="153607"/>
                </a:cubicBezTo>
                <a:cubicBezTo>
                  <a:pt x="524950" y="149272"/>
                  <a:pt x="528465" y="145757"/>
                  <a:pt x="532800" y="145757"/>
                </a:cubicBezTo>
                <a:close/>
                <a:moveTo>
                  <a:pt x="504554" y="145757"/>
                </a:moveTo>
                <a:cubicBezTo>
                  <a:pt x="508889" y="145757"/>
                  <a:pt x="512404" y="149272"/>
                  <a:pt x="512404" y="153607"/>
                </a:cubicBezTo>
                <a:cubicBezTo>
                  <a:pt x="512404" y="157942"/>
                  <a:pt x="508889" y="161457"/>
                  <a:pt x="504554" y="161457"/>
                </a:cubicBezTo>
                <a:cubicBezTo>
                  <a:pt x="500218" y="161457"/>
                  <a:pt x="496704" y="157942"/>
                  <a:pt x="496704" y="153607"/>
                </a:cubicBezTo>
                <a:cubicBezTo>
                  <a:pt x="496704" y="149272"/>
                  <a:pt x="500218" y="145757"/>
                  <a:pt x="504554" y="145757"/>
                </a:cubicBezTo>
                <a:close/>
                <a:moveTo>
                  <a:pt x="476309" y="145757"/>
                </a:moveTo>
                <a:cubicBezTo>
                  <a:pt x="480644" y="145757"/>
                  <a:pt x="484159" y="149272"/>
                  <a:pt x="484159" y="153607"/>
                </a:cubicBezTo>
                <a:cubicBezTo>
                  <a:pt x="484159" y="157942"/>
                  <a:pt x="480644" y="161457"/>
                  <a:pt x="476309" y="161457"/>
                </a:cubicBezTo>
                <a:cubicBezTo>
                  <a:pt x="471974" y="161457"/>
                  <a:pt x="468459" y="157942"/>
                  <a:pt x="468459" y="153607"/>
                </a:cubicBezTo>
                <a:cubicBezTo>
                  <a:pt x="468459" y="149272"/>
                  <a:pt x="471974" y="145757"/>
                  <a:pt x="476309" y="145757"/>
                </a:cubicBezTo>
                <a:close/>
                <a:moveTo>
                  <a:pt x="448063" y="145757"/>
                </a:moveTo>
                <a:cubicBezTo>
                  <a:pt x="452398" y="145757"/>
                  <a:pt x="455913" y="149272"/>
                  <a:pt x="455913" y="153607"/>
                </a:cubicBezTo>
                <a:cubicBezTo>
                  <a:pt x="455913" y="157942"/>
                  <a:pt x="452398" y="161457"/>
                  <a:pt x="448063" y="161457"/>
                </a:cubicBezTo>
                <a:cubicBezTo>
                  <a:pt x="443727" y="161457"/>
                  <a:pt x="440213" y="157942"/>
                  <a:pt x="440213" y="153607"/>
                </a:cubicBezTo>
                <a:cubicBezTo>
                  <a:pt x="440213" y="149272"/>
                  <a:pt x="443727" y="145757"/>
                  <a:pt x="448063" y="145757"/>
                </a:cubicBezTo>
                <a:close/>
                <a:moveTo>
                  <a:pt x="419818" y="145757"/>
                </a:moveTo>
                <a:cubicBezTo>
                  <a:pt x="424154" y="145757"/>
                  <a:pt x="427668" y="149272"/>
                  <a:pt x="427668" y="153607"/>
                </a:cubicBezTo>
                <a:cubicBezTo>
                  <a:pt x="427668" y="157942"/>
                  <a:pt x="424154" y="161457"/>
                  <a:pt x="419818" y="161457"/>
                </a:cubicBezTo>
                <a:cubicBezTo>
                  <a:pt x="415483" y="161457"/>
                  <a:pt x="411968" y="157942"/>
                  <a:pt x="411968" y="153607"/>
                </a:cubicBezTo>
                <a:cubicBezTo>
                  <a:pt x="411968" y="149272"/>
                  <a:pt x="415483" y="145757"/>
                  <a:pt x="419818" y="145757"/>
                </a:cubicBezTo>
                <a:close/>
                <a:moveTo>
                  <a:pt x="391572" y="145757"/>
                </a:moveTo>
                <a:cubicBezTo>
                  <a:pt x="395907" y="145757"/>
                  <a:pt x="399422" y="149272"/>
                  <a:pt x="399422" y="153607"/>
                </a:cubicBezTo>
                <a:cubicBezTo>
                  <a:pt x="399422" y="157942"/>
                  <a:pt x="395907" y="161457"/>
                  <a:pt x="391572" y="161457"/>
                </a:cubicBezTo>
                <a:cubicBezTo>
                  <a:pt x="387236" y="161457"/>
                  <a:pt x="383722" y="157942"/>
                  <a:pt x="383722" y="153607"/>
                </a:cubicBezTo>
                <a:cubicBezTo>
                  <a:pt x="383722" y="149272"/>
                  <a:pt x="387236" y="145757"/>
                  <a:pt x="391572" y="145757"/>
                </a:cubicBezTo>
                <a:close/>
                <a:moveTo>
                  <a:pt x="363327" y="145757"/>
                </a:moveTo>
                <a:cubicBezTo>
                  <a:pt x="367663" y="145757"/>
                  <a:pt x="371177" y="149272"/>
                  <a:pt x="371177" y="153607"/>
                </a:cubicBezTo>
                <a:cubicBezTo>
                  <a:pt x="371177" y="157942"/>
                  <a:pt x="367663" y="161457"/>
                  <a:pt x="363327" y="161457"/>
                </a:cubicBezTo>
                <a:cubicBezTo>
                  <a:pt x="358992" y="161457"/>
                  <a:pt x="355477" y="157942"/>
                  <a:pt x="355477" y="153607"/>
                </a:cubicBezTo>
                <a:cubicBezTo>
                  <a:pt x="355477" y="149272"/>
                  <a:pt x="358992" y="145757"/>
                  <a:pt x="363327" y="145757"/>
                </a:cubicBezTo>
                <a:close/>
                <a:moveTo>
                  <a:pt x="335081" y="145757"/>
                </a:moveTo>
                <a:cubicBezTo>
                  <a:pt x="339416" y="145757"/>
                  <a:pt x="342931" y="149272"/>
                  <a:pt x="342931" y="153607"/>
                </a:cubicBezTo>
                <a:cubicBezTo>
                  <a:pt x="342931" y="157942"/>
                  <a:pt x="339416" y="161457"/>
                  <a:pt x="335081" y="161457"/>
                </a:cubicBezTo>
                <a:cubicBezTo>
                  <a:pt x="330746" y="161457"/>
                  <a:pt x="327231" y="157942"/>
                  <a:pt x="327231" y="153607"/>
                </a:cubicBezTo>
                <a:cubicBezTo>
                  <a:pt x="327231" y="149272"/>
                  <a:pt x="330746" y="145757"/>
                  <a:pt x="335081" y="145757"/>
                </a:cubicBezTo>
                <a:close/>
                <a:moveTo>
                  <a:pt x="306836" y="145757"/>
                </a:moveTo>
                <a:cubicBezTo>
                  <a:pt x="311171" y="145757"/>
                  <a:pt x="314686" y="149272"/>
                  <a:pt x="314686" y="153607"/>
                </a:cubicBezTo>
                <a:cubicBezTo>
                  <a:pt x="314686" y="157942"/>
                  <a:pt x="311171" y="161457"/>
                  <a:pt x="306836" y="161457"/>
                </a:cubicBezTo>
                <a:cubicBezTo>
                  <a:pt x="302501" y="161457"/>
                  <a:pt x="298986" y="157942"/>
                  <a:pt x="298986" y="153607"/>
                </a:cubicBezTo>
                <a:cubicBezTo>
                  <a:pt x="298986" y="149272"/>
                  <a:pt x="302501" y="145757"/>
                  <a:pt x="306836" y="145757"/>
                </a:cubicBezTo>
                <a:close/>
                <a:moveTo>
                  <a:pt x="278590" y="145757"/>
                </a:moveTo>
                <a:cubicBezTo>
                  <a:pt x="282925" y="145757"/>
                  <a:pt x="286440" y="149272"/>
                  <a:pt x="286440" y="153607"/>
                </a:cubicBezTo>
                <a:cubicBezTo>
                  <a:pt x="286440" y="157942"/>
                  <a:pt x="282925" y="161457"/>
                  <a:pt x="278590" y="161457"/>
                </a:cubicBezTo>
                <a:cubicBezTo>
                  <a:pt x="274255" y="161457"/>
                  <a:pt x="270740" y="157942"/>
                  <a:pt x="270740" y="153607"/>
                </a:cubicBezTo>
                <a:cubicBezTo>
                  <a:pt x="270740" y="149272"/>
                  <a:pt x="274255" y="145757"/>
                  <a:pt x="278590" y="145757"/>
                </a:cubicBezTo>
                <a:close/>
                <a:moveTo>
                  <a:pt x="250345" y="145757"/>
                </a:moveTo>
                <a:cubicBezTo>
                  <a:pt x="254680" y="145757"/>
                  <a:pt x="258195" y="149272"/>
                  <a:pt x="258195" y="153607"/>
                </a:cubicBezTo>
                <a:cubicBezTo>
                  <a:pt x="258195" y="157942"/>
                  <a:pt x="254680" y="161457"/>
                  <a:pt x="250345" y="161457"/>
                </a:cubicBezTo>
                <a:cubicBezTo>
                  <a:pt x="246010" y="161457"/>
                  <a:pt x="242495" y="157942"/>
                  <a:pt x="242495" y="153607"/>
                </a:cubicBezTo>
                <a:cubicBezTo>
                  <a:pt x="242495" y="149272"/>
                  <a:pt x="246010" y="145757"/>
                  <a:pt x="250345" y="145757"/>
                </a:cubicBezTo>
                <a:close/>
                <a:moveTo>
                  <a:pt x="222099" y="145757"/>
                </a:moveTo>
                <a:cubicBezTo>
                  <a:pt x="226434" y="145757"/>
                  <a:pt x="229949" y="149272"/>
                  <a:pt x="229949" y="153607"/>
                </a:cubicBezTo>
                <a:cubicBezTo>
                  <a:pt x="229949" y="157942"/>
                  <a:pt x="226434" y="161457"/>
                  <a:pt x="222099" y="161457"/>
                </a:cubicBezTo>
                <a:cubicBezTo>
                  <a:pt x="217763" y="161457"/>
                  <a:pt x="214249" y="157942"/>
                  <a:pt x="214249" y="153607"/>
                </a:cubicBezTo>
                <a:cubicBezTo>
                  <a:pt x="214249" y="149272"/>
                  <a:pt x="217763" y="145757"/>
                  <a:pt x="222099" y="145757"/>
                </a:cubicBezTo>
                <a:close/>
                <a:moveTo>
                  <a:pt x="193854" y="145757"/>
                </a:moveTo>
                <a:cubicBezTo>
                  <a:pt x="198189" y="145757"/>
                  <a:pt x="201704" y="149272"/>
                  <a:pt x="201704" y="153607"/>
                </a:cubicBezTo>
                <a:cubicBezTo>
                  <a:pt x="201704" y="157942"/>
                  <a:pt x="198189" y="161457"/>
                  <a:pt x="193854" y="161457"/>
                </a:cubicBezTo>
                <a:cubicBezTo>
                  <a:pt x="189519" y="161457"/>
                  <a:pt x="186004" y="157942"/>
                  <a:pt x="186004" y="153607"/>
                </a:cubicBezTo>
                <a:cubicBezTo>
                  <a:pt x="186004" y="149272"/>
                  <a:pt x="189519" y="145757"/>
                  <a:pt x="193854" y="145757"/>
                </a:cubicBezTo>
                <a:close/>
                <a:moveTo>
                  <a:pt x="165608" y="145757"/>
                </a:moveTo>
                <a:cubicBezTo>
                  <a:pt x="169943" y="145757"/>
                  <a:pt x="173458" y="149272"/>
                  <a:pt x="173458" y="153607"/>
                </a:cubicBezTo>
                <a:cubicBezTo>
                  <a:pt x="173458" y="157942"/>
                  <a:pt x="169943" y="161457"/>
                  <a:pt x="165608" y="161457"/>
                </a:cubicBezTo>
                <a:cubicBezTo>
                  <a:pt x="161272" y="161457"/>
                  <a:pt x="157758" y="157942"/>
                  <a:pt x="157758" y="153607"/>
                </a:cubicBezTo>
                <a:cubicBezTo>
                  <a:pt x="157758" y="149272"/>
                  <a:pt x="161272" y="145757"/>
                  <a:pt x="165608" y="145757"/>
                </a:cubicBezTo>
                <a:close/>
                <a:moveTo>
                  <a:pt x="137363" y="145757"/>
                </a:moveTo>
                <a:cubicBezTo>
                  <a:pt x="141699" y="145757"/>
                  <a:pt x="145213" y="149272"/>
                  <a:pt x="145213" y="153607"/>
                </a:cubicBezTo>
                <a:cubicBezTo>
                  <a:pt x="145213" y="157942"/>
                  <a:pt x="141699" y="161457"/>
                  <a:pt x="137363" y="161457"/>
                </a:cubicBezTo>
                <a:cubicBezTo>
                  <a:pt x="133028" y="161457"/>
                  <a:pt x="129513" y="157942"/>
                  <a:pt x="129513" y="153607"/>
                </a:cubicBezTo>
                <a:cubicBezTo>
                  <a:pt x="129513" y="149272"/>
                  <a:pt x="133028" y="145757"/>
                  <a:pt x="137363" y="145757"/>
                </a:cubicBezTo>
                <a:close/>
                <a:moveTo>
                  <a:pt x="109117" y="145757"/>
                </a:moveTo>
                <a:cubicBezTo>
                  <a:pt x="113452" y="145757"/>
                  <a:pt x="116967" y="149272"/>
                  <a:pt x="116967" y="153607"/>
                </a:cubicBezTo>
                <a:cubicBezTo>
                  <a:pt x="116967" y="157942"/>
                  <a:pt x="113452" y="161457"/>
                  <a:pt x="109117" y="161457"/>
                </a:cubicBezTo>
                <a:cubicBezTo>
                  <a:pt x="104781" y="161457"/>
                  <a:pt x="101267" y="157942"/>
                  <a:pt x="101267" y="153607"/>
                </a:cubicBezTo>
                <a:cubicBezTo>
                  <a:pt x="101267" y="149272"/>
                  <a:pt x="104781" y="145757"/>
                  <a:pt x="109117" y="145757"/>
                </a:cubicBezTo>
                <a:close/>
                <a:moveTo>
                  <a:pt x="80872" y="145757"/>
                </a:moveTo>
                <a:cubicBezTo>
                  <a:pt x="85207" y="145757"/>
                  <a:pt x="88722" y="149272"/>
                  <a:pt x="88722" y="153607"/>
                </a:cubicBezTo>
                <a:cubicBezTo>
                  <a:pt x="88722" y="157942"/>
                  <a:pt x="85207" y="161457"/>
                  <a:pt x="80872" y="161457"/>
                </a:cubicBezTo>
                <a:cubicBezTo>
                  <a:pt x="76537" y="161457"/>
                  <a:pt x="73022" y="157942"/>
                  <a:pt x="73022" y="153607"/>
                </a:cubicBezTo>
                <a:cubicBezTo>
                  <a:pt x="73022" y="149272"/>
                  <a:pt x="76537" y="145757"/>
                  <a:pt x="80872" y="145757"/>
                </a:cubicBezTo>
                <a:close/>
                <a:moveTo>
                  <a:pt x="52627" y="145757"/>
                </a:moveTo>
                <a:cubicBezTo>
                  <a:pt x="56962" y="145757"/>
                  <a:pt x="60477" y="149272"/>
                  <a:pt x="60477" y="153607"/>
                </a:cubicBezTo>
                <a:cubicBezTo>
                  <a:pt x="60477" y="157942"/>
                  <a:pt x="56962" y="161457"/>
                  <a:pt x="52627" y="161457"/>
                </a:cubicBezTo>
                <a:cubicBezTo>
                  <a:pt x="48291" y="161457"/>
                  <a:pt x="44777" y="157942"/>
                  <a:pt x="44777" y="153607"/>
                </a:cubicBezTo>
                <a:cubicBezTo>
                  <a:pt x="44777" y="149272"/>
                  <a:pt x="48291" y="145757"/>
                  <a:pt x="52627" y="145757"/>
                </a:cubicBezTo>
                <a:close/>
                <a:moveTo>
                  <a:pt x="24381" y="145757"/>
                </a:moveTo>
                <a:cubicBezTo>
                  <a:pt x="28716" y="145757"/>
                  <a:pt x="32231" y="149272"/>
                  <a:pt x="32231" y="153607"/>
                </a:cubicBezTo>
                <a:cubicBezTo>
                  <a:pt x="32231" y="157942"/>
                  <a:pt x="28716" y="161457"/>
                  <a:pt x="24381" y="161457"/>
                </a:cubicBezTo>
                <a:cubicBezTo>
                  <a:pt x="20046" y="161457"/>
                  <a:pt x="16531" y="157942"/>
                  <a:pt x="16531" y="153607"/>
                </a:cubicBezTo>
                <a:cubicBezTo>
                  <a:pt x="16531" y="149272"/>
                  <a:pt x="20046" y="145757"/>
                  <a:pt x="24381" y="145757"/>
                </a:cubicBezTo>
                <a:close/>
                <a:moveTo>
                  <a:pt x="4953148" y="121436"/>
                </a:moveTo>
                <a:cubicBezTo>
                  <a:pt x="4957406" y="121436"/>
                  <a:pt x="4960858" y="124888"/>
                  <a:pt x="4960858" y="129146"/>
                </a:cubicBezTo>
                <a:cubicBezTo>
                  <a:pt x="4960858" y="133404"/>
                  <a:pt x="4957406" y="136856"/>
                  <a:pt x="4953148" y="136856"/>
                </a:cubicBezTo>
                <a:cubicBezTo>
                  <a:pt x="4948889" y="136856"/>
                  <a:pt x="4945438" y="133404"/>
                  <a:pt x="4945438" y="129146"/>
                </a:cubicBezTo>
                <a:cubicBezTo>
                  <a:pt x="4945438" y="124888"/>
                  <a:pt x="4948889" y="121436"/>
                  <a:pt x="4953148" y="121436"/>
                </a:cubicBezTo>
                <a:close/>
                <a:moveTo>
                  <a:pt x="4924903" y="121436"/>
                </a:moveTo>
                <a:cubicBezTo>
                  <a:pt x="4929161" y="121436"/>
                  <a:pt x="4932613" y="124888"/>
                  <a:pt x="4932613" y="129146"/>
                </a:cubicBezTo>
                <a:cubicBezTo>
                  <a:pt x="4932613" y="133404"/>
                  <a:pt x="4929161" y="136856"/>
                  <a:pt x="4924903" y="136856"/>
                </a:cubicBezTo>
                <a:cubicBezTo>
                  <a:pt x="4920645" y="136856"/>
                  <a:pt x="4917193" y="133404"/>
                  <a:pt x="4917193" y="129146"/>
                </a:cubicBezTo>
                <a:cubicBezTo>
                  <a:pt x="4917193" y="124888"/>
                  <a:pt x="4920645" y="121436"/>
                  <a:pt x="4924903" y="121436"/>
                </a:cubicBezTo>
                <a:close/>
                <a:moveTo>
                  <a:pt x="4896657" y="121436"/>
                </a:moveTo>
                <a:cubicBezTo>
                  <a:pt x="4900915" y="121436"/>
                  <a:pt x="4904367" y="124888"/>
                  <a:pt x="4904367" y="129146"/>
                </a:cubicBezTo>
                <a:cubicBezTo>
                  <a:pt x="4904367" y="133404"/>
                  <a:pt x="4900915" y="136856"/>
                  <a:pt x="4896657" y="136856"/>
                </a:cubicBezTo>
                <a:cubicBezTo>
                  <a:pt x="4892399" y="136856"/>
                  <a:pt x="4888947" y="133404"/>
                  <a:pt x="4888947" y="129146"/>
                </a:cubicBezTo>
                <a:cubicBezTo>
                  <a:pt x="4888947" y="124888"/>
                  <a:pt x="4892399" y="121436"/>
                  <a:pt x="4896657" y="121436"/>
                </a:cubicBezTo>
                <a:close/>
                <a:moveTo>
                  <a:pt x="4868412" y="121436"/>
                </a:moveTo>
                <a:cubicBezTo>
                  <a:pt x="4872670" y="121436"/>
                  <a:pt x="4876122" y="124888"/>
                  <a:pt x="4876122" y="129146"/>
                </a:cubicBezTo>
                <a:cubicBezTo>
                  <a:pt x="4876122" y="133404"/>
                  <a:pt x="4872670" y="136856"/>
                  <a:pt x="4868412" y="136856"/>
                </a:cubicBezTo>
                <a:cubicBezTo>
                  <a:pt x="4864154" y="136856"/>
                  <a:pt x="4860702" y="133404"/>
                  <a:pt x="4860702" y="129146"/>
                </a:cubicBezTo>
                <a:cubicBezTo>
                  <a:pt x="4860702" y="124888"/>
                  <a:pt x="4864154" y="121436"/>
                  <a:pt x="4868412" y="121436"/>
                </a:cubicBezTo>
                <a:close/>
                <a:moveTo>
                  <a:pt x="4840166" y="121436"/>
                </a:moveTo>
                <a:cubicBezTo>
                  <a:pt x="4844424" y="121436"/>
                  <a:pt x="4847876" y="124888"/>
                  <a:pt x="4847876" y="129146"/>
                </a:cubicBezTo>
                <a:cubicBezTo>
                  <a:pt x="4847876" y="133404"/>
                  <a:pt x="4844424" y="136856"/>
                  <a:pt x="4840166" y="136856"/>
                </a:cubicBezTo>
                <a:cubicBezTo>
                  <a:pt x="4835907" y="136856"/>
                  <a:pt x="4832456" y="133404"/>
                  <a:pt x="4832456" y="129146"/>
                </a:cubicBezTo>
                <a:cubicBezTo>
                  <a:pt x="4832456" y="124888"/>
                  <a:pt x="4835907" y="121436"/>
                  <a:pt x="4840166" y="121436"/>
                </a:cubicBezTo>
                <a:close/>
                <a:moveTo>
                  <a:pt x="4811921" y="121436"/>
                </a:moveTo>
                <a:cubicBezTo>
                  <a:pt x="4816179" y="121436"/>
                  <a:pt x="4819631" y="124888"/>
                  <a:pt x="4819631" y="129146"/>
                </a:cubicBezTo>
                <a:cubicBezTo>
                  <a:pt x="4819631" y="133404"/>
                  <a:pt x="4816179" y="136856"/>
                  <a:pt x="4811921" y="136856"/>
                </a:cubicBezTo>
                <a:cubicBezTo>
                  <a:pt x="4807663" y="136856"/>
                  <a:pt x="4804211" y="133404"/>
                  <a:pt x="4804211" y="129146"/>
                </a:cubicBezTo>
                <a:cubicBezTo>
                  <a:pt x="4804211" y="124888"/>
                  <a:pt x="4807663" y="121436"/>
                  <a:pt x="4811921" y="121436"/>
                </a:cubicBezTo>
                <a:close/>
                <a:moveTo>
                  <a:pt x="4783675" y="121436"/>
                </a:moveTo>
                <a:cubicBezTo>
                  <a:pt x="4787933" y="121436"/>
                  <a:pt x="4791385" y="124888"/>
                  <a:pt x="4791385" y="129146"/>
                </a:cubicBezTo>
                <a:cubicBezTo>
                  <a:pt x="4791385" y="133404"/>
                  <a:pt x="4787933" y="136856"/>
                  <a:pt x="4783675" y="136856"/>
                </a:cubicBezTo>
                <a:cubicBezTo>
                  <a:pt x="4779417" y="136856"/>
                  <a:pt x="4775965" y="133404"/>
                  <a:pt x="4775965" y="129146"/>
                </a:cubicBezTo>
                <a:cubicBezTo>
                  <a:pt x="4775965" y="124888"/>
                  <a:pt x="4779417" y="121436"/>
                  <a:pt x="4783675" y="121436"/>
                </a:cubicBezTo>
                <a:close/>
                <a:moveTo>
                  <a:pt x="4755430" y="121436"/>
                </a:moveTo>
                <a:cubicBezTo>
                  <a:pt x="4759689" y="121436"/>
                  <a:pt x="4763140" y="124888"/>
                  <a:pt x="4763140" y="129146"/>
                </a:cubicBezTo>
                <a:cubicBezTo>
                  <a:pt x="4763140" y="133404"/>
                  <a:pt x="4759689" y="136856"/>
                  <a:pt x="4755430" y="136856"/>
                </a:cubicBezTo>
                <a:cubicBezTo>
                  <a:pt x="4751172" y="136856"/>
                  <a:pt x="4747720" y="133404"/>
                  <a:pt x="4747720" y="129146"/>
                </a:cubicBezTo>
                <a:cubicBezTo>
                  <a:pt x="4747720" y="124888"/>
                  <a:pt x="4751172" y="121436"/>
                  <a:pt x="4755430" y="121436"/>
                </a:cubicBezTo>
                <a:close/>
                <a:moveTo>
                  <a:pt x="4727184" y="121436"/>
                </a:moveTo>
                <a:cubicBezTo>
                  <a:pt x="4731442" y="121436"/>
                  <a:pt x="4734894" y="124888"/>
                  <a:pt x="4734894" y="129146"/>
                </a:cubicBezTo>
                <a:cubicBezTo>
                  <a:pt x="4734894" y="133404"/>
                  <a:pt x="4731442" y="136856"/>
                  <a:pt x="4727184" y="136856"/>
                </a:cubicBezTo>
                <a:cubicBezTo>
                  <a:pt x="4722926" y="136856"/>
                  <a:pt x="4719474" y="133404"/>
                  <a:pt x="4719474" y="129146"/>
                </a:cubicBezTo>
                <a:cubicBezTo>
                  <a:pt x="4719474" y="124888"/>
                  <a:pt x="4722926" y="121436"/>
                  <a:pt x="4727184" y="121436"/>
                </a:cubicBezTo>
                <a:close/>
                <a:moveTo>
                  <a:pt x="4698939" y="121436"/>
                </a:moveTo>
                <a:cubicBezTo>
                  <a:pt x="4703197" y="121436"/>
                  <a:pt x="4706649" y="124888"/>
                  <a:pt x="4706649" y="129146"/>
                </a:cubicBezTo>
                <a:cubicBezTo>
                  <a:pt x="4706649" y="133404"/>
                  <a:pt x="4703197" y="136856"/>
                  <a:pt x="4698939" y="136856"/>
                </a:cubicBezTo>
                <a:cubicBezTo>
                  <a:pt x="4694681" y="136856"/>
                  <a:pt x="4691229" y="133404"/>
                  <a:pt x="4691229" y="129146"/>
                </a:cubicBezTo>
                <a:cubicBezTo>
                  <a:pt x="4691229" y="124888"/>
                  <a:pt x="4694681" y="121436"/>
                  <a:pt x="4698939" y="121436"/>
                </a:cubicBezTo>
                <a:close/>
                <a:moveTo>
                  <a:pt x="4670693" y="121436"/>
                </a:moveTo>
                <a:cubicBezTo>
                  <a:pt x="4674951" y="121436"/>
                  <a:pt x="4678403" y="124888"/>
                  <a:pt x="4678403" y="129146"/>
                </a:cubicBezTo>
                <a:cubicBezTo>
                  <a:pt x="4678403" y="133404"/>
                  <a:pt x="4674951" y="136856"/>
                  <a:pt x="4670693" y="136856"/>
                </a:cubicBezTo>
                <a:cubicBezTo>
                  <a:pt x="4666435" y="136856"/>
                  <a:pt x="4662983" y="133404"/>
                  <a:pt x="4662983" y="129146"/>
                </a:cubicBezTo>
                <a:cubicBezTo>
                  <a:pt x="4662983" y="124888"/>
                  <a:pt x="4666435" y="121436"/>
                  <a:pt x="4670693" y="121436"/>
                </a:cubicBezTo>
                <a:close/>
                <a:moveTo>
                  <a:pt x="4642448" y="121436"/>
                </a:moveTo>
                <a:cubicBezTo>
                  <a:pt x="4646707" y="121436"/>
                  <a:pt x="4650158" y="124888"/>
                  <a:pt x="4650158" y="129146"/>
                </a:cubicBezTo>
                <a:cubicBezTo>
                  <a:pt x="4650158" y="133404"/>
                  <a:pt x="4646707" y="136856"/>
                  <a:pt x="4642448" y="136856"/>
                </a:cubicBezTo>
                <a:cubicBezTo>
                  <a:pt x="4638190" y="136856"/>
                  <a:pt x="4634738" y="133404"/>
                  <a:pt x="4634738" y="129146"/>
                </a:cubicBezTo>
                <a:cubicBezTo>
                  <a:pt x="4634738" y="124888"/>
                  <a:pt x="4638190" y="121436"/>
                  <a:pt x="4642448" y="121436"/>
                </a:cubicBezTo>
                <a:close/>
                <a:moveTo>
                  <a:pt x="4614202" y="121436"/>
                </a:moveTo>
                <a:cubicBezTo>
                  <a:pt x="4618460" y="121436"/>
                  <a:pt x="4621912" y="124888"/>
                  <a:pt x="4621912" y="129146"/>
                </a:cubicBezTo>
                <a:cubicBezTo>
                  <a:pt x="4621912" y="133404"/>
                  <a:pt x="4618460" y="136856"/>
                  <a:pt x="4614202" y="136856"/>
                </a:cubicBezTo>
                <a:cubicBezTo>
                  <a:pt x="4609944" y="136856"/>
                  <a:pt x="4606492" y="133404"/>
                  <a:pt x="4606492" y="129146"/>
                </a:cubicBezTo>
                <a:cubicBezTo>
                  <a:pt x="4606492" y="124888"/>
                  <a:pt x="4609944" y="121436"/>
                  <a:pt x="4614202" y="121436"/>
                </a:cubicBezTo>
                <a:close/>
                <a:moveTo>
                  <a:pt x="4585957" y="121436"/>
                </a:moveTo>
                <a:cubicBezTo>
                  <a:pt x="4590216" y="121436"/>
                  <a:pt x="4593668" y="124888"/>
                  <a:pt x="4593668" y="129146"/>
                </a:cubicBezTo>
                <a:cubicBezTo>
                  <a:pt x="4593668" y="133404"/>
                  <a:pt x="4590216" y="136856"/>
                  <a:pt x="4585957" y="136856"/>
                </a:cubicBezTo>
                <a:cubicBezTo>
                  <a:pt x="4581699" y="136856"/>
                  <a:pt x="4578247" y="133404"/>
                  <a:pt x="4578247" y="129146"/>
                </a:cubicBezTo>
                <a:cubicBezTo>
                  <a:pt x="4578247" y="124888"/>
                  <a:pt x="4581699" y="121436"/>
                  <a:pt x="4585957" y="121436"/>
                </a:cubicBezTo>
                <a:close/>
                <a:moveTo>
                  <a:pt x="4557711" y="121436"/>
                </a:moveTo>
                <a:cubicBezTo>
                  <a:pt x="4561969" y="121436"/>
                  <a:pt x="4565421" y="124888"/>
                  <a:pt x="4565421" y="129146"/>
                </a:cubicBezTo>
                <a:cubicBezTo>
                  <a:pt x="4565421" y="133404"/>
                  <a:pt x="4561969" y="136856"/>
                  <a:pt x="4557711" y="136856"/>
                </a:cubicBezTo>
                <a:cubicBezTo>
                  <a:pt x="4553453" y="136856"/>
                  <a:pt x="4550001" y="133404"/>
                  <a:pt x="4550001" y="129146"/>
                </a:cubicBezTo>
                <a:cubicBezTo>
                  <a:pt x="4550001" y="124888"/>
                  <a:pt x="4553453" y="121436"/>
                  <a:pt x="4557711" y="121436"/>
                </a:cubicBezTo>
                <a:close/>
                <a:moveTo>
                  <a:pt x="4529466" y="121436"/>
                </a:moveTo>
                <a:cubicBezTo>
                  <a:pt x="4533725" y="121436"/>
                  <a:pt x="4537177" y="124888"/>
                  <a:pt x="4537177" y="129146"/>
                </a:cubicBezTo>
                <a:cubicBezTo>
                  <a:pt x="4537177" y="133404"/>
                  <a:pt x="4533725" y="136856"/>
                  <a:pt x="4529466" y="136856"/>
                </a:cubicBezTo>
                <a:cubicBezTo>
                  <a:pt x="4525208" y="136856"/>
                  <a:pt x="4521756" y="133404"/>
                  <a:pt x="4521756" y="129146"/>
                </a:cubicBezTo>
                <a:cubicBezTo>
                  <a:pt x="4521756" y="124888"/>
                  <a:pt x="4525208" y="121436"/>
                  <a:pt x="4529466" y="121436"/>
                </a:cubicBezTo>
                <a:close/>
                <a:moveTo>
                  <a:pt x="4501220" y="121436"/>
                </a:moveTo>
                <a:cubicBezTo>
                  <a:pt x="4505478" y="121436"/>
                  <a:pt x="4508930" y="124888"/>
                  <a:pt x="4508930" y="129146"/>
                </a:cubicBezTo>
                <a:cubicBezTo>
                  <a:pt x="4508930" y="133404"/>
                  <a:pt x="4505478" y="136856"/>
                  <a:pt x="4501220" y="136856"/>
                </a:cubicBezTo>
                <a:cubicBezTo>
                  <a:pt x="4496962" y="136856"/>
                  <a:pt x="4493510" y="133404"/>
                  <a:pt x="4493510" y="129146"/>
                </a:cubicBezTo>
                <a:cubicBezTo>
                  <a:pt x="4493510" y="124888"/>
                  <a:pt x="4496962" y="121436"/>
                  <a:pt x="4501220" y="121436"/>
                </a:cubicBezTo>
                <a:close/>
                <a:moveTo>
                  <a:pt x="4472975" y="121436"/>
                </a:moveTo>
                <a:cubicBezTo>
                  <a:pt x="4477233" y="121436"/>
                  <a:pt x="4480686" y="124888"/>
                  <a:pt x="4480686" y="129146"/>
                </a:cubicBezTo>
                <a:cubicBezTo>
                  <a:pt x="4480686" y="133404"/>
                  <a:pt x="4477233" y="136856"/>
                  <a:pt x="4472975" y="136856"/>
                </a:cubicBezTo>
                <a:cubicBezTo>
                  <a:pt x="4468717" y="136856"/>
                  <a:pt x="4465265" y="133404"/>
                  <a:pt x="4465265" y="129146"/>
                </a:cubicBezTo>
                <a:cubicBezTo>
                  <a:pt x="4465265" y="124888"/>
                  <a:pt x="4468717" y="121436"/>
                  <a:pt x="4472975" y="121436"/>
                </a:cubicBezTo>
                <a:close/>
                <a:moveTo>
                  <a:pt x="4444729" y="121436"/>
                </a:moveTo>
                <a:cubicBezTo>
                  <a:pt x="4448987" y="121436"/>
                  <a:pt x="4452439" y="124888"/>
                  <a:pt x="4452439" y="129146"/>
                </a:cubicBezTo>
                <a:cubicBezTo>
                  <a:pt x="4452439" y="133404"/>
                  <a:pt x="4448987" y="136856"/>
                  <a:pt x="4444729" y="136856"/>
                </a:cubicBezTo>
                <a:cubicBezTo>
                  <a:pt x="4440471" y="136856"/>
                  <a:pt x="4437019" y="133404"/>
                  <a:pt x="4437019" y="129146"/>
                </a:cubicBezTo>
                <a:cubicBezTo>
                  <a:pt x="4437019" y="124888"/>
                  <a:pt x="4440471" y="121436"/>
                  <a:pt x="4444729" y="121436"/>
                </a:cubicBezTo>
                <a:close/>
                <a:moveTo>
                  <a:pt x="4416484" y="121436"/>
                </a:moveTo>
                <a:cubicBezTo>
                  <a:pt x="4420743" y="121436"/>
                  <a:pt x="4424195" y="124888"/>
                  <a:pt x="4424195" y="129146"/>
                </a:cubicBezTo>
                <a:cubicBezTo>
                  <a:pt x="4424195" y="133404"/>
                  <a:pt x="4420743" y="136856"/>
                  <a:pt x="4416484" y="136856"/>
                </a:cubicBezTo>
                <a:cubicBezTo>
                  <a:pt x="4412226" y="136856"/>
                  <a:pt x="4408774" y="133404"/>
                  <a:pt x="4408774" y="129146"/>
                </a:cubicBezTo>
                <a:cubicBezTo>
                  <a:pt x="4408774" y="124888"/>
                  <a:pt x="4412226" y="121436"/>
                  <a:pt x="4416484" y="121436"/>
                </a:cubicBezTo>
                <a:close/>
                <a:moveTo>
                  <a:pt x="4388238" y="121436"/>
                </a:moveTo>
                <a:cubicBezTo>
                  <a:pt x="4392496" y="121436"/>
                  <a:pt x="4395948" y="124888"/>
                  <a:pt x="4395948" y="129146"/>
                </a:cubicBezTo>
                <a:cubicBezTo>
                  <a:pt x="4395948" y="133404"/>
                  <a:pt x="4392496" y="136856"/>
                  <a:pt x="4388238" y="136856"/>
                </a:cubicBezTo>
                <a:cubicBezTo>
                  <a:pt x="4383980" y="136856"/>
                  <a:pt x="4380528" y="133404"/>
                  <a:pt x="4380528" y="129146"/>
                </a:cubicBezTo>
                <a:cubicBezTo>
                  <a:pt x="4380528" y="124888"/>
                  <a:pt x="4383980" y="121436"/>
                  <a:pt x="4388238" y="121436"/>
                </a:cubicBezTo>
                <a:close/>
                <a:moveTo>
                  <a:pt x="4359993" y="121436"/>
                </a:moveTo>
                <a:cubicBezTo>
                  <a:pt x="4364252" y="121436"/>
                  <a:pt x="4367704" y="124888"/>
                  <a:pt x="4367704" y="129146"/>
                </a:cubicBezTo>
                <a:cubicBezTo>
                  <a:pt x="4367704" y="133404"/>
                  <a:pt x="4364252" y="136856"/>
                  <a:pt x="4359993" y="136856"/>
                </a:cubicBezTo>
                <a:cubicBezTo>
                  <a:pt x="4355735" y="136856"/>
                  <a:pt x="4352283" y="133404"/>
                  <a:pt x="4352283" y="129146"/>
                </a:cubicBezTo>
                <a:cubicBezTo>
                  <a:pt x="4352283" y="124888"/>
                  <a:pt x="4355735" y="121436"/>
                  <a:pt x="4359993" y="121436"/>
                </a:cubicBezTo>
                <a:close/>
                <a:moveTo>
                  <a:pt x="4331747" y="121436"/>
                </a:moveTo>
                <a:cubicBezTo>
                  <a:pt x="4336005" y="121436"/>
                  <a:pt x="4339457" y="124888"/>
                  <a:pt x="4339457" y="129146"/>
                </a:cubicBezTo>
                <a:cubicBezTo>
                  <a:pt x="4339457" y="133404"/>
                  <a:pt x="4336005" y="136856"/>
                  <a:pt x="4331747" y="136856"/>
                </a:cubicBezTo>
                <a:cubicBezTo>
                  <a:pt x="4327489" y="136856"/>
                  <a:pt x="4324037" y="133404"/>
                  <a:pt x="4324037" y="129146"/>
                </a:cubicBezTo>
                <a:cubicBezTo>
                  <a:pt x="4324037" y="124888"/>
                  <a:pt x="4327489" y="121436"/>
                  <a:pt x="4331747" y="121436"/>
                </a:cubicBezTo>
                <a:close/>
                <a:moveTo>
                  <a:pt x="4303503" y="121436"/>
                </a:moveTo>
                <a:cubicBezTo>
                  <a:pt x="4307761" y="121436"/>
                  <a:pt x="4311213" y="124888"/>
                  <a:pt x="4311213" y="129146"/>
                </a:cubicBezTo>
                <a:cubicBezTo>
                  <a:pt x="4311213" y="133404"/>
                  <a:pt x="4307761" y="136856"/>
                  <a:pt x="4303503" y="136856"/>
                </a:cubicBezTo>
                <a:cubicBezTo>
                  <a:pt x="4299244" y="136856"/>
                  <a:pt x="4295792" y="133404"/>
                  <a:pt x="4295792" y="129146"/>
                </a:cubicBezTo>
                <a:cubicBezTo>
                  <a:pt x="4295792" y="124888"/>
                  <a:pt x="4299244" y="121436"/>
                  <a:pt x="4303503" y="121436"/>
                </a:cubicBezTo>
                <a:close/>
                <a:moveTo>
                  <a:pt x="4275256" y="121436"/>
                </a:moveTo>
                <a:cubicBezTo>
                  <a:pt x="4279514" y="121436"/>
                  <a:pt x="4282966" y="124888"/>
                  <a:pt x="4282966" y="129146"/>
                </a:cubicBezTo>
                <a:cubicBezTo>
                  <a:pt x="4282966" y="133404"/>
                  <a:pt x="4279514" y="136856"/>
                  <a:pt x="4275256" y="136856"/>
                </a:cubicBezTo>
                <a:cubicBezTo>
                  <a:pt x="4270998" y="136856"/>
                  <a:pt x="4267546" y="133404"/>
                  <a:pt x="4267546" y="129146"/>
                </a:cubicBezTo>
                <a:cubicBezTo>
                  <a:pt x="4267546" y="124888"/>
                  <a:pt x="4270998" y="121436"/>
                  <a:pt x="4275256" y="121436"/>
                </a:cubicBezTo>
                <a:close/>
                <a:moveTo>
                  <a:pt x="4247011" y="121436"/>
                </a:moveTo>
                <a:cubicBezTo>
                  <a:pt x="4251270" y="121436"/>
                  <a:pt x="4254722" y="124888"/>
                  <a:pt x="4254722" y="129146"/>
                </a:cubicBezTo>
                <a:cubicBezTo>
                  <a:pt x="4254722" y="133404"/>
                  <a:pt x="4251270" y="136856"/>
                  <a:pt x="4247011" y="136856"/>
                </a:cubicBezTo>
                <a:cubicBezTo>
                  <a:pt x="4242753" y="136856"/>
                  <a:pt x="4239301" y="133404"/>
                  <a:pt x="4239301" y="129146"/>
                </a:cubicBezTo>
                <a:cubicBezTo>
                  <a:pt x="4239301" y="124888"/>
                  <a:pt x="4242753" y="121436"/>
                  <a:pt x="4247011" y="121436"/>
                </a:cubicBezTo>
                <a:close/>
                <a:moveTo>
                  <a:pt x="4218765" y="121436"/>
                </a:moveTo>
                <a:cubicBezTo>
                  <a:pt x="4223024" y="121436"/>
                  <a:pt x="4226476" y="124888"/>
                  <a:pt x="4226476" y="129146"/>
                </a:cubicBezTo>
                <a:cubicBezTo>
                  <a:pt x="4226476" y="133404"/>
                  <a:pt x="4223024" y="136856"/>
                  <a:pt x="4218765" y="136856"/>
                </a:cubicBezTo>
                <a:cubicBezTo>
                  <a:pt x="4214507" y="136856"/>
                  <a:pt x="4211055" y="133404"/>
                  <a:pt x="4211055" y="129146"/>
                </a:cubicBezTo>
                <a:cubicBezTo>
                  <a:pt x="4211055" y="124888"/>
                  <a:pt x="4214507" y="121436"/>
                  <a:pt x="4218765" y="121436"/>
                </a:cubicBezTo>
                <a:close/>
                <a:moveTo>
                  <a:pt x="4190521" y="121436"/>
                </a:moveTo>
                <a:cubicBezTo>
                  <a:pt x="4194779" y="121436"/>
                  <a:pt x="4198231" y="124888"/>
                  <a:pt x="4198231" y="129146"/>
                </a:cubicBezTo>
                <a:cubicBezTo>
                  <a:pt x="4198231" y="133404"/>
                  <a:pt x="4194779" y="136856"/>
                  <a:pt x="4190521" y="136856"/>
                </a:cubicBezTo>
                <a:cubicBezTo>
                  <a:pt x="4186262" y="136856"/>
                  <a:pt x="4182811" y="133404"/>
                  <a:pt x="4182811" y="129146"/>
                </a:cubicBezTo>
                <a:cubicBezTo>
                  <a:pt x="4182811" y="124888"/>
                  <a:pt x="4186262" y="121436"/>
                  <a:pt x="4190521" y="121436"/>
                </a:cubicBezTo>
                <a:close/>
                <a:moveTo>
                  <a:pt x="4162274" y="121436"/>
                </a:moveTo>
                <a:cubicBezTo>
                  <a:pt x="4166533" y="121436"/>
                  <a:pt x="4169984" y="124888"/>
                  <a:pt x="4169984" y="129146"/>
                </a:cubicBezTo>
                <a:cubicBezTo>
                  <a:pt x="4169984" y="133404"/>
                  <a:pt x="4166533" y="136856"/>
                  <a:pt x="4162274" y="136856"/>
                </a:cubicBezTo>
                <a:cubicBezTo>
                  <a:pt x="4158016" y="136856"/>
                  <a:pt x="4154564" y="133404"/>
                  <a:pt x="4154564" y="129146"/>
                </a:cubicBezTo>
                <a:cubicBezTo>
                  <a:pt x="4154564" y="124888"/>
                  <a:pt x="4158016" y="121436"/>
                  <a:pt x="4162274" y="121436"/>
                </a:cubicBezTo>
                <a:close/>
                <a:moveTo>
                  <a:pt x="4134030" y="121436"/>
                </a:moveTo>
                <a:cubicBezTo>
                  <a:pt x="4138288" y="121436"/>
                  <a:pt x="4141740" y="124888"/>
                  <a:pt x="4141740" y="129146"/>
                </a:cubicBezTo>
                <a:cubicBezTo>
                  <a:pt x="4141740" y="133404"/>
                  <a:pt x="4138288" y="136856"/>
                  <a:pt x="4134030" y="136856"/>
                </a:cubicBezTo>
                <a:cubicBezTo>
                  <a:pt x="4129771" y="136856"/>
                  <a:pt x="4126319" y="133404"/>
                  <a:pt x="4126319" y="129146"/>
                </a:cubicBezTo>
                <a:cubicBezTo>
                  <a:pt x="4126319" y="124888"/>
                  <a:pt x="4129771" y="121436"/>
                  <a:pt x="4134030" y="121436"/>
                </a:cubicBezTo>
                <a:close/>
                <a:moveTo>
                  <a:pt x="4105783" y="121436"/>
                </a:moveTo>
                <a:cubicBezTo>
                  <a:pt x="4110041" y="121436"/>
                  <a:pt x="4113494" y="124888"/>
                  <a:pt x="4113494" y="129146"/>
                </a:cubicBezTo>
                <a:cubicBezTo>
                  <a:pt x="4113494" y="133404"/>
                  <a:pt x="4110041" y="136856"/>
                  <a:pt x="4105783" y="136856"/>
                </a:cubicBezTo>
                <a:cubicBezTo>
                  <a:pt x="4101525" y="136856"/>
                  <a:pt x="4098073" y="133404"/>
                  <a:pt x="4098073" y="129146"/>
                </a:cubicBezTo>
                <a:cubicBezTo>
                  <a:pt x="4098073" y="124888"/>
                  <a:pt x="4101525" y="121436"/>
                  <a:pt x="4105783" y="121436"/>
                </a:cubicBezTo>
                <a:close/>
                <a:moveTo>
                  <a:pt x="4077539" y="121436"/>
                </a:moveTo>
                <a:cubicBezTo>
                  <a:pt x="4081797" y="121436"/>
                  <a:pt x="4085249" y="124888"/>
                  <a:pt x="4085249" y="129146"/>
                </a:cubicBezTo>
                <a:cubicBezTo>
                  <a:pt x="4085249" y="133404"/>
                  <a:pt x="4081797" y="136856"/>
                  <a:pt x="4077539" y="136856"/>
                </a:cubicBezTo>
                <a:cubicBezTo>
                  <a:pt x="4073281" y="136856"/>
                  <a:pt x="4069829" y="133404"/>
                  <a:pt x="4069829" y="129146"/>
                </a:cubicBezTo>
                <a:cubicBezTo>
                  <a:pt x="4069829" y="124888"/>
                  <a:pt x="4073281" y="121436"/>
                  <a:pt x="4077539" y="121436"/>
                </a:cubicBezTo>
                <a:close/>
                <a:moveTo>
                  <a:pt x="4049292" y="121436"/>
                </a:moveTo>
                <a:cubicBezTo>
                  <a:pt x="4053550" y="121436"/>
                  <a:pt x="4057002" y="124888"/>
                  <a:pt x="4057002" y="129146"/>
                </a:cubicBezTo>
                <a:cubicBezTo>
                  <a:pt x="4057002" y="133404"/>
                  <a:pt x="4053550" y="136856"/>
                  <a:pt x="4049292" y="136856"/>
                </a:cubicBezTo>
                <a:cubicBezTo>
                  <a:pt x="4045034" y="136856"/>
                  <a:pt x="4041582" y="133404"/>
                  <a:pt x="4041582" y="129146"/>
                </a:cubicBezTo>
                <a:cubicBezTo>
                  <a:pt x="4041582" y="124888"/>
                  <a:pt x="4045034" y="121436"/>
                  <a:pt x="4049292" y="121436"/>
                </a:cubicBezTo>
                <a:close/>
                <a:moveTo>
                  <a:pt x="4021048" y="121436"/>
                </a:moveTo>
                <a:cubicBezTo>
                  <a:pt x="4025306" y="121436"/>
                  <a:pt x="4028758" y="124888"/>
                  <a:pt x="4028758" y="129146"/>
                </a:cubicBezTo>
                <a:cubicBezTo>
                  <a:pt x="4028758" y="133404"/>
                  <a:pt x="4025306" y="136856"/>
                  <a:pt x="4021048" y="136856"/>
                </a:cubicBezTo>
                <a:cubicBezTo>
                  <a:pt x="4016790" y="136856"/>
                  <a:pt x="4013338" y="133404"/>
                  <a:pt x="4013338" y="129146"/>
                </a:cubicBezTo>
                <a:cubicBezTo>
                  <a:pt x="4013338" y="124888"/>
                  <a:pt x="4016790" y="121436"/>
                  <a:pt x="4021048" y="121436"/>
                </a:cubicBezTo>
                <a:close/>
                <a:moveTo>
                  <a:pt x="3992801" y="121436"/>
                </a:moveTo>
                <a:cubicBezTo>
                  <a:pt x="3997060" y="121436"/>
                  <a:pt x="4000512" y="124888"/>
                  <a:pt x="4000512" y="129146"/>
                </a:cubicBezTo>
                <a:cubicBezTo>
                  <a:pt x="4000512" y="133404"/>
                  <a:pt x="3997060" y="136856"/>
                  <a:pt x="3992801" y="136856"/>
                </a:cubicBezTo>
                <a:cubicBezTo>
                  <a:pt x="3988543" y="136856"/>
                  <a:pt x="3985091" y="133404"/>
                  <a:pt x="3985091" y="129146"/>
                </a:cubicBezTo>
                <a:cubicBezTo>
                  <a:pt x="3985091" y="124888"/>
                  <a:pt x="3988543" y="121436"/>
                  <a:pt x="3992801" y="121436"/>
                </a:cubicBezTo>
                <a:close/>
                <a:moveTo>
                  <a:pt x="3964557" y="121436"/>
                </a:moveTo>
                <a:cubicBezTo>
                  <a:pt x="3968815" y="121436"/>
                  <a:pt x="3972267" y="124888"/>
                  <a:pt x="3972267" y="129146"/>
                </a:cubicBezTo>
                <a:cubicBezTo>
                  <a:pt x="3972267" y="133404"/>
                  <a:pt x="3968815" y="136856"/>
                  <a:pt x="3964557" y="136856"/>
                </a:cubicBezTo>
                <a:cubicBezTo>
                  <a:pt x="3960299" y="136856"/>
                  <a:pt x="3956847" y="133404"/>
                  <a:pt x="3956847" y="129146"/>
                </a:cubicBezTo>
                <a:cubicBezTo>
                  <a:pt x="3956847" y="124888"/>
                  <a:pt x="3960299" y="121436"/>
                  <a:pt x="3964557" y="121436"/>
                </a:cubicBezTo>
                <a:close/>
                <a:moveTo>
                  <a:pt x="3936310" y="121436"/>
                </a:moveTo>
                <a:cubicBezTo>
                  <a:pt x="3940569" y="121436"/>
                  <a:pt x="3944021" y="124888"/>
                  <a:pt x="3944021" y="129146"/>
                </a:cubicBezTo>
                <a:cubicBezTo>
                  <a:pt x="3944021" y="133404"/>
                  <a:pt x="3940569" y="136856"/>
                  <a:pt x="3936310" y="136856"/>
                </a:cubicBezTo>
                <a:cubicBezTo>
                  <a:pt x="3932052" y="136856"/>
                  <a:pt x="3928600" y="133404"/>
                  <a:pt x="3928600" y="129146"/>
                </a:cubicBezTo>
                <a:cubicBezTo>
                  <a:pt x="3928600" y="124888"/>
                  <a:pt x="3932052" y="121436"/>
                  <a:pt x="3936310" y="121436"/>
                </a:cubicBezTo>
                <a:close/>
                <a:moveTo>
                  <a:pt x="3908066" y="121436"/>
                </a:moveTo>
                <a:cubicBezTo>
                  <a:pt x="3912324" y="121436"/>
                  <a:pt x="3915776" y="124888"/>
                  <a:pt x="3915776" y="129146"/>
                </a:cubicBezTo>
                <a:cubicBezTo>
                  <a:pt x="3915776" y="133404"/>
                  <a:pt x="3912324" y="136856"/>
                  <a:pt x="3908066" y="136856"/>
                </a:cubicBezTo>
                <a:cubicBezTo>
                  <a:pt x="3903808" y="136856"/>
                  <a:pt x="3900356" y="133404"/>
                  <a:pt x="3900356" y="129146"/>
                </a:cubicBezTo>
                <a:cubicBezTo>
                  <a:pt x="3900356" y="124888"/>
                  <a:pt x="3903808" y="121436"/>
                  <a:pt x="3908066" y="121436"/>
                </a:cubicBezTo>
                <a:close/>
                <a:moveTo>
                  <a:pt x="3879819" y="121436"/>
                </a:moveTo>
                <a:cubicBezTo>
                  <a:pt x="3884078" y="121436"/>
                  <a:pt x="3887530" y="124888"/>
                  <a:pt x="3887530" y="129146"/>
                </a:cubicBezTo>
                <a:cubicBezTo>
                  <a:pt x="3887530" y="133404"/>
                  <a:pt x="3884078" y="136856"/>
                  <a:pt x="3879819" y="136856"/>
                </a:cubicBezTo>
                <a:cubicBezTo>
                  <a:pt x="3875561" y="136856"/>
                  <a:pt x="3872109" y="133404"/>
                  <a:pt x="3872109" y="129146"/>
                </a:cubicBezTo>
                <a:cubicBezTo>
                  <a:pt x="3872109" y="124888"/>
                  <a:pt x="3875561" y="121436"/>
                  <a:pt x="3879819" y="121436"/>
                </a:cubicBezTo>
                <a:close/>
                <a:moveTo>
                  <a:pt x="3851575" y="121436"/>
                </a:moveTo>
                <a:cubicBezTo>
                  <a:pt x="3855833" y="121436"/>
                  <a:pt x="3859285" y="124888"/>
                  <a:pt x="3859285" y="129146"/>
                </a:cubicBezTo>
                <a:cubicBezTo>
                  <a:pt x="3859285" y="133404"/>
                  <a:pt x="3855833" y="136856"/>
                  <a:pt x="3851575" y="136856"/>
                </a:cubicBezTo>
                <a:cubicBezTo>
                  <a:pt x="3847317" y="136856"/>
                  <a:pt x="3843865" y="133404"/>
                  <a:pt x="3843865" y="129146"/>
                </a:cubicBezTo>
                <a:cubicBezTo>
                  <a:pt x="3843865" y="124888"/>
                  <a:pt x="3847317" y="121436"/>
                  <a:pt x="3851575" y="121436"/>
                </a:cubicBezTo>
                <a:close/>
                <a:moveTo>
                  <a:pt x="3823328" y="121436"/>
                </a:moveTo>
                <a:cubicBezTo>
                  <a:pt x="3827587" y="121436"/>
                  <a:pt x="3831039" y="124888"/>
                  <a:pt x="3831039" y="129146"/>
                </a:cubicBezTo>
                <a:cubicBezTo>
                  <a:pt x="3831039" y="133404"/>
                  <a:pt x="3827587" y="136856"/>
                  <a:pt x="3823328" y="136856"/>
                </a:cubicBezTo>
                <a:cubicBezTo>
                  <a:pt x="3819070" y="136856"/>
                  <a:pt x="3815618" y="133404"/>
                  <a:pt x="3815618" y="129146"/>
                </a:cubicBezTo>
                <a:cubicBezTo>
                  <a:pt x="3815618" y="124888"/>
                  <a:pt x="3819070" y="121436"/>
                  <a:pt x="3823328" y="121436"/>
                </a:cubicBezTo>
                <a:close/>
                <a:moveTo>
                  <a:pt x="3795084" y="121436"/>
                </a:moveTo>
                <a:cubicBezTo>
                  <a:pt x="3799342" y="121436"/>
                  <a:pt x="3802794" y="124888"/>
                  <a:pt x="3802794" y="129146"/>
                </a:cubicBezTo>
                <a:cubicBezTo>
                  <a:pt x="3802794" y="133404"/>
                  <a:pt x="3799342" y="136856"/>
                  <a:pt x="3795084" y="136856"/>
                </a:cubicBezTo>
                <a:cubicBezTo>
                  <a:pt x="3790826" y="136856"/>
                  <a:pt x="3787374" y="133404"/>
                  <a:pt x="3787374" y="129146"/>
                </a:cubicBezTo>
                <a:cubicBezTo>
                  <a:pt x="3787374" y="124888"/>
                  <a:pt x="3790826" y="121436"/>
                  <a:pt x="3795084" y="121436"/>
                </a:cubicBezTo>
                <a:close/>
                <a:moveTo>
                  <a:pt x="3766837" y="121436"/>
                </a:moveTo>
                <a:cubicBezTo>
                  <a:pt x="3771096" y="121436"/>
                  <a:pt x="3774548" y="124888"/>
                  <a:pt x="3774548" y="129146"/>
                </a:cubicBezTo>
                <a:cubicBezTo>
                  <a:pt x="3774548" y="133404"/>
                  <a:pt x="3771096" y="136856"/>
                  <a:pt x="3766837" y="136856"/>
                </a:cubicBezTo>
                <a:cubicBezTo>
                  <a:pt x="3762579" y="136856"/>
                  <a:pt x="3759127" y="133404"/>
                  <a:pt x="3759127" y="129146"/>
                </a:cubicBezTo>
                <a:cubicBezTo>
                  <a:pt x="3759127" y="124888"/>
                  <a:pt x="3762579" y="121436"/>
                  <a:pt x="3766837" y="121436"/>
                </a:cubicBezTo>
                <a:close/>
                <a:moveTo>
                  <a:pt x="3738593" y="121436"/>
                </a:moveTo>
                <a:cubicBezTo>
                  <a:pt x="3742851" y="121436"/>
                  <a:pt x="3746303" y="124888"/>
                  <a:pt x="3746303" y="129146"/>
                </a:cubicBezTo>
                <a:cubicBezTo>
                  <a:pt x="3746303" y="133404"/>
                  <a:pt x="3742851" y="136856"/>
                  <a:pt x="3738593" y="136856"/>
                </a:cubicBezTo>
                <a:cubicBezTo>
                  <a:pt x="3734335" y="136856"/>
                  <a:pt x="3730883" y="133404"/>
                  <a:pt x="3730883" y="129146"/>
                </a:cubicBezTo>
                <a:cubicBezTo>
                  <a:pt x="3730883" y="124888"/>
                  <a:pt x="3734335" y="121436"/>
                  <a:pt x="3738593" y="121436"/>
                </a:cubicBezTo>
                <a:close/>
                <a:moveTo>
                  <a:pt x="3710347" y="121436"/>
                </a:moveTo>
                <a:cubicBezTo>
                  <a:pt x="3714605" y="121436"/>
                  <a:pt x="3718057" y="124888"/>
                  <a:pt x="3718057" y="129146"/>
                </a:cubicBezTo>
                <a:cubicBezTo>
                  <a:pt x="3718057" y="133404"/>
                  <a:pt x="3714605" y="136856"/>
                  <a:pt x="3710347" y="136856"/>
                </a:cubicBezTo>
                <a:cubicBezTo>
                  <a:pt x="3706088" y="136856"/>
                  <a:pt x="3702636" y="133404"/>
                  <a:pt x="3702636" y="129146"/>
                </a:cubicBezTo>
                <a:cubicBezTo>
                  <a:pt x="3702636" y="124888"/>
                  <a:pt x="3706088" y="121436"/>
                  <a:pt x="3710347" y="121436"/>
                </a:cubicBezTo>
                <a:close/>
                <a:moveTo>
                  <a:pt x="3682102" y="121436"/>
                </a:moveTo>
                <a:cubicBezTo>
                  <a:pt x="3686360" y="121436"/>
                  <a:pt x="3689812" y="124888"/>
                  <a:pt x="3689812" y="129146"/>
                </a:cubicBezTo>
                <a:cubicBezTo>
                  <a:pt x="3689812" y="133404"/>
                  <a:pt x="3686360" y="136856"/>
                  <a:pt x="3682102" y="136856"/>
                </a:cubicBezTo>
                <a:cubicBezTo>
                  <a:pt x="3677844" y="136856"/>
                  <a:pt x="3674392" y="133404"/>
                  <a:pt x="3674392" y="129146"/>
                </a:cubicBezTo>
                <a:cubicBezTo>
                  <a:pt x="3674392" y="124888"/>
                  <a:pt x="3677844" y="121436"/>
                  <a:pt x="3682102" y="121436"/>
                </a:cubicBezTo>
                <a:close/>
                <a:moveTo>
                  <a:pt x="3653855" y="121436"/>
                </a:moveTo>
                <a:cubicBezTo>
                  <a:pt x="3658114" y="121436"/>
                  <a:pt x="3661566" y="124888"/>
                  <a:pt x="3661566" y="129146"/>
                </a:cubicBezTo>
                <a:cubicBezTo>
                  <a:pt x="3661566" y="133404"/>
                  <a:pt x="3658114" y="136856"/>
                  <a:pt x="3653855" y="136856"/>
                </a:cubicBezTo>
                <a:cubicBezTo>
                  <a:pt x="3649597" y="136856"/>
                  <a:pt x="3646145" y="133404"/>
                  <a:pt x="3646145" y="129146"/>
                </a:cubicBezTo>
                <a:cubicBezTo>
                  <a:pt x="3646145" y="124888"/>
                  <a:pt x="3649597" y="121436"/>
                  <a:pt x="3653855" y="121436"/>
                </a:cubicBezTo>
                <a:close/>
                <a:moveTo>
                  <a:pt x="3625611" y="121436"/>
                </a:moveTo>
                <a:cubicBezTo>
                  <a:pt x="3629869" y="121436"/>
                  <a:pt x="3633321" y="124888"/>
                  <a:pt x="3633321" y="129146"/>
                </a:cubicBezTo>
                <a:cubicBezTo>
                  <a:pt x="3633321" y="133404"/>
                  <a:pt x="3629869" y="136856"/>
                  <a:pt x="3625611" y="136856"/>
                </a:cubicBezTo>
                <a:cubicBezTo>
                  <a:pt x="3621353" y="136856"/>
                  <a:pt x="3617901" y="133404"/>
                  <a:pt x="3617901" y="129146"/>
                </a:cubicBezTo>
                <a:cubicBezTo>
                  <a:pt x="3617901" y="124888"/>
                  <a:pt x="3621353" y="121436"/>
                  <a:pt x="3625611" y="121436"/>
                </a:cubicBezTo>
                <a:close/>
                <a:moveTo>
                  <a:pt x="3597365" y="121436"/>
                </a:moveTo>
                <a:cubicBezTo>
                  <a:pt x="3601623" y="121436"/>
                  <a:pt x="3605075" y="124888"/>
                  <a:pt x="3605075" y="129146"/>
                </a:cubicBezTo>
                <a:cubicBezTo>
                  <a:pt x="3605075" y="133404"/>
                  <a:pt x="3601623" y="136856"/>
                  <a:pt x="3597365" y="136856"/>
                </a:cubicBezTo>
                <a:cubicBezTo>
                  <a:pt x="3593106" y="136856"/>
                  <a:pt x="3589655" y="133404"/>
                  <a:pt x="3589655" y="129146"/>
                </a:cubicBezTo>
                <a:cubicBezTo>
                  <a:pt x="3589655" y="124888"/>
                  <a:pt x="3593106" y="121436"/>
                  <a:pt x="3597365" y="121436"/>
                </a:cubicBezTo>
                <a:close/>
                <a:moveTo>
                  <a:pt x="3569120" y="121436"/>
                </a:moveTo>
                <a:cubicBezTo>
                  <a:pt x="3573378" y="121436"/>
                  <a:pt x="3576830" y="124888"/>
                  <a:pt x="3576830" y="129146"/>
                </a:cubicBezTo>
                <a:cubicBezTo>
                  <a:pt x="3576830" y="133404"/>
                  <a:pt x="3573378" y="136856"/>
                  <a:pt x="3569120" y="136856"/>
                </a:cubicBezTo>
                <a:cubicBezTo>
                  <a:pt x="3564862" y="136856"/>
                  <a:pt x="3561410" y="133404"/>
                  <a:pt x="3561410" y="129146"/>
                </a:cubicBezTo>
                <a:cubicBezTo>
                  <a:pt x="3561410" y="124888"/>
                  <a:pt x="3564862" y="121436"/>
                  <a:pt x="3569120" y="121436"/>
                </a:cubicBezTo>
                <a:close/>
                <a:moveTo>
                  <a:pt x="3540874" y="121436"/>
                </a:moveTo>
                <a:cubicBezTo>
                  <a:pt x="3545132" y="121436"/>
                  <a:pt x="3548584" y="124888"/>
                  <a:pt x="3548584" y="129146"/>
                </a:cubicBezTo>
                <a:cubicBezTo>
                  <a:pt x="3548584" y="133404"/>
                  <a:pt x="3545132" y="136856"/>
                  <a:pt x="3540874" y="136856"/>
                </a:cubicBezTo>
                <a:cubicBezTo>
                  <a:pt x="3536615" y="136856"/>
                  <a:pt x="3533164" y="133404"/>
                  <a:pt x="3533164" y="129146"/>
                </a:cubicBezTo>
                <a:cubicBezTo>
                  <a:pt x="3533164" y="124888"/>
                  <a:pt x="3536615" y="121436"/>
                  <a:pt x="3540874" y="121436"/>
                </a:cubicBezTo>
                <a:close/>
                <a:moveTo>
                  <a:pt x="3512629" y="121436"/>
                </a:moveTo>
                <a:cubicBezTo>
                  <a:pt x="3516887" y="121436"/>
                  <a:pt x="3520339" y="124888"/>
                  <a:pt x="3520339" y="129146"/>
                </a:cubicBezTo>
                <a:cubicBezTo>
                  <a:pt x="3520339" y="133404"/>
                  <a:pt x="3516887" y="136856"/>
                  <a:pt x="3512629" y="136856"/>
                </a:cubicBezTo>
                <a:cubicBezTo>
                  <a:pt x="3508371" y="136856"/>
                  <a:pt x="3504919" y="133404"/>
                  <a:pt x="3504919" y="129146"/>
                </a:cubicBezTo>
                <a:cubicBezTo>
                  <a:pt x="3504919" y="124888"/>
                  <a:pt x="3508371" y="121436"/>
                  <a:pt x="3512629" y="121436"/>
                </a:cubicBezTo>
                <a:close/>
                <a:moveTo>
                  <a:pt x="3484383" y="121436"/>
                </a:moveTo>
                <a:cubicBezTo>
                  <a:pt x="3488641" y="121436"/>
                  <a:pt x="3492093" y="124888"/>
                  <a:pt x="3492093" y="129146"/>
                </a:cubicBezTo>
                <a:cubicBezTo>
                  <a:pt x="3492093" y="133404"/>
                  <a:pt x="3488641" y="136856"/>
                  <a:pt x="3484383" y="136856"/>
                </a:cubicBezTo>
                <a:cubicBezTo>
                  <a:pt x="3480125" y="136856"/>
                  <a:pt x="3476673" y="133404"/>
                  <a:pt x="3476673" y="129146"/>
                </a:cubicBezTo>
                <a:cubicBezTo>
                  <a:pt x="3476673" y="124888"/>
                  <a:pt x="3480125" y="121436"/>
                  <a:pt x="3484383" y="121436"/>
                </a:cubicBezTo>
                <a:close/>
                <a:moveTo>
                  <a:pt x="3456137" y="121436"/>
                </a:moveTo>
                <a:cubicBezTo>
                  <a:pt x="3460395" y="121436"/>
                  <a:pt x="3463847" y="124888"/>
                  <a:pt x="3463847" y="129146"/>
                </a:cubicBezTo>
                <a:cubicBezTo>
                  <a:pt x="3463847" y="133404"/>
                  <a:pt x="3460395" y="136856"/>
                  <a:pt x="3456137" y="136856"/>
                </a:cubicBezTo>
                <a:cubicBezTo>
                  <a:pt x="3451879" y="136856"/>
                  <a:pt x="3448427" y="133404"/>
                  <a:pt x="3448427" y="129146"/>
                </a:cubicBezTo>
                <a:cubicBezTo>
                  <a:pt x="3448427" y="124888"/>
                  <a:pt x="3451879" y="121436"/>
                  <a:pt x="3456137" y="121436"/>
                </a:cubicBezTo>
                <a:close/>
                <a:moveTo>
                  <a:pt x="3427892" y="121436"/>
                </a:moveTo>
                <a:cubicBezTo>
                  <a:pt x="3432150" y="121436"/>
                  <a:pt x="3435602" y="124888"/>
                  <a:pt x="3435602" y="129146"/>
                </a:cubicBezTo>
                <a:cubicBezTo>
                  <a:pt x="3435602" y="133404"/>
                  <a:pt x="3432150" y="136856"/>
                  <a:pt x="3427892" y="136856"/>
                </a:cubicBezTo>
                <a:cubicBezTo>
                  <a:pt x="3423633" y="136856"/>
                  <a:pt x="3420182" y="133404"/>
                  <a:pt x="3420182" y="129146"/>
                </a:cubicBezTo>
                <a:cubicBezTo>
                  <a:pt x="3420182" y="124888"/>
                  <a:pt x="3423633" y="121436"/>
                  <a:pt x="3427892" y="121436"/>
                </a:cubicBezTo>
                <a:close/>
                <a:moveTo>
                  <a:pt x="3399647" y="121436"/>
                </a:moveTo>
                <a:cubicBezTo>
                  <a:pt x="3403904" y="121436"/>
                  <a:pt x="3407356" y="124888"/>
                  <a:pt x="3407356" y="129146"/>
                </a:cubicBezTo>
                <a:cubicBezTo>
                  <a:pt x="3407356" y="133404"/>
                  <a:pt x="3403904" y="136856"/>
                  <a:pt x="3399647" y="136856"/>
                </a:cubicBezTo>
                <a:cubicBezTo>
                  <a:pt x="3395388" y="136856"/>
                  <a:pt x="3391937" y="133404"/>
                  <a:pt x="3391937" y="129146"/>
                </a:cubicBezTo>
                <a:cubicBezTo>
                  <a:pt x="3391937" y="124888"/>
                  <a:pt x="3395388" y="121436"/>
                  <a:pt x="3399647" y="121436"/>
                </a:cubicBezTo>
                <a:close/>
                <a:moveTo>
                  <a:pt x="3371401" y="121436"/>
                </a:moveTo>
                <a:cubicBezTo>
                  <a:pt x="3375659" y="121436"/>
                  <a:pt x="3379112" y="124888"/>
                  <a:pt x="3379112" y="129146"/>
                </a:cubicBezTo>
                <a:cubicBezTo>
                  <a:pt x="3379112" y="133404"/>
                  <a:pt x="3375659" y="136856"/>
                  <a:pt x="3371401" y="136856"/>
                </a:cubicBezTo>
                <a:cubicBezTo>
                  <a:pt x="3367143" y="136856"/>
                  <a:pt x="3363691" y="133404"/>
                  <a:pt x="3363691" y="129146"/>
                </a:cubicBezTo>
                <a:cubicBezTo>
                  <a:pt x="3363691" y="124888"/>
                  <a:pt x="3367143" y="121436"/>
                  <a:pt x="3371401" y="121436"/>
                </a:cubicBezTo>
                <a:close/>
                <a:moveTo>
                  <a:pt x="3343156" y="121436"/>
                </a:moveTo>
                <a:cubicBezTo>
                  <a:pt x="3347414" y="121436"/>
                  <a:pt x="3350866" y="124888"/>
                  <a:pt x="3350866" y="129146"/>
                </a:cubicBezTo>
                <a:cubicBezTo>
                  <a:pt x="3350866" y="133404"/>
                  <a:pt x="3347414" y="136856"/>
                  <a:pt x="3343156" y="136856"/>
                </a:cubicBezTo>
                <a:cubicBezTo>
                  <a:pt x="3338897" y="136856"/>
                  <a:pt x="3335446" y="133404"/>
                  <a:pt x="3335446" y="129146"/>
                </a:cubicBezTo>
                <a:cubicBezTo>
                  <a:pt x="3335446" y="124888"/>
                  <a:pt x="3338897" y="121436"/>
                  <a:pt x="3343156" y="121436"/>
                </a:cubicBezTo>
                <a:close/>
                <a:moveTo>
                  <a:pt x="3314910" y="121436"/>
                </a:moveTo>
                <a:cubicBezTo>
                  <a:pt x="3319168" y="121436"/>
                  <a:pt x="3322620" y="124888"/>
                  <a:pt x="3322620" y="129146"/>
                </a:cubicBezTo>
                <a:cubicBezTo>
                  <a:pt x="3322620" y="133404"/>
                  <a:pt x="3319168" y="136856"/>
                  <a:pt x="3314910" y="136856"/>
                </a:cubicBezTo>
                <a:cubicBezTo>
                  <a:pt x="3310652" y="136856"/>
                  <a:pt x="3307200" y="133404"/>
                  <a:pt x="3307200" y="129146"/>
                </a:cubicBezTo>
                <a:cubicBezTo>
                  <a:pt x="3307200" y="124888"/>
                  <a:pt x="3310652" y="121436"/>
                  <a:pt x="3314910" y="121436"/>
                </a:cubicBezTo>
                <a:close/>
                <a:moveTo>
                  <a:pt x="3286692" y="121436"/>
                </a:moveTo>
                <a:cubicBezTo>
                  <a:pt x="3290950" y="121436"/>
                  <a:pt x="3294402" y="124888"/>
                  <a:pt x="3294402" y="129146"/>
                </a:cubicBezTo>
                <a:cubicBezTo>
                  <a:pt x="3294402" y="133404"/>
                  <a:pt x="3290950" y="136856"/>
                  <a:pt x="3286692" y="136856"/>
                </a:cubicBezTo>
                <a:cubicBezTo>
                  <a:pt x="3282434" y="136856"/>
                  <a:pt x="3278981" y="133404"/>
                  <a:pt x="3278981" y="129146"/>
                </a:cubicBezTo>
                <a:cubicBezTo>
                  <a:pt x="3278981" y="124888"/>
                  <a:pt x="3282434" y="121436"/>
                  <a:pt x="3286692" y="121436"/>
                </a:cubicBezTo>
                <a:close/>
                <a:moveTo>
                  <a:pt x="3258454" y="121436"/>
                </a:moveTo>
                <a:cubicBezTo>
                  <a:pt x="3262712" y="121436"/>
                  <a:pt x="3266164" y="124888"/>
                  <a:pt x="3266164" y="129146"/>
                </a:cubicBezTo>
                <a:cubicBezTo>
                  <a:pt x="3266164" y="133404"/>
                  <a:pt x="3262712" y="136856"/>
                  <a:pt x="3258454" y="136856"/>
                </a:cubicBezTo>
                <a:cubicBezTo>
                  <a:pt x="3254195" y="136856"/>
                  <a:pt x="3250744" y="133404"/>
                  <a:pt x="3250744" y="129146"/>
                </a:cubicBezTo>
                <a:cubicBezTo>
                  <a:pt x="3250744" y="124888"/>
                  <a:pt x="3254195" y="121436"/>
                  <a:pt x="3258454" y="121436"/>
                </a:cubicBezTo>
                <a:close/>
                <a:moveTo>
                  <a:pt x="3230209" y="121436"/>
                </a:moveTo>
                <a:cubicBezTo>
                  <a:pt x="3234467" y="121436"/>
                  <a:pt x="3237919" y="124888"/>
                  <a:pt x="3237919" y="129146"/>
                </a:cubicBezTo>
                <a:cubicBezTo>
                  <a:pt x="3237919" y="133404"/>
                  <a:pt x="3234467" y="136856"/>
                  <a:pt x="3230209" y="136856"/>
                </a:cubicBezTo>
                <a:cubicBezTo>
                  <a:pt x="3225951" y="136856"/>
                  <a:pt x="3222499" y="133404"/>
                  <a:pt x="3222499" y="129146"/>
                </a:cubicBezTo>
                <a:cubicBezTo>
                  <a:pt x="3222499" y="124888"/>
                  <a:pt x="3225951" y="121436"/>
                  <a:pt x="3230209" y="121436"/>
                </a:cubicBezTo>
                <a:close/>
                <a:moveTo>
                  <a:pt x="3201963" y="121436"/>
                </a:moveTo>
                <a:cubicBezTo>
                  <a:pt x="3206221" y="121436"/>
                  <a:pt x="3209673" y="124888"/>
                  <a:pt x="3209673" y="129146"/>
                </a:cubicBezTo>
                <a:cubicBezTo>
                  <a:pt x="3209673" y="133404"/>
                  <a:pt x="3206221" y="136856"/>
                  <a:pt x="3201963" y="136856"/>
                </a:cubicBezTo>
                <a:cubicBezTo>
                  <a:pt x="3197705" y="136856"/>
                  <a:pt x="3194253" y="133404"/>
                  <a:pt x="3194253" y="129146"/>
                </a:cubicBezTo>
                <a:cubicBezTo>
                  <a:pt x="3194253" y="124888"/>
                  <a:pt x="3197705" y="121436"/>
                  <a:pt x="3201963" y="121436"/>
                </a:cubicBezTo>
                <a:close/>
                <a:moveTo>
                  <a:pt x="3173718" y="121436"/>
                </a:moveTo>
                <a:cubicBezTo>
                  <a:pt x="3177976" y="121436"/>
                  <a:pt x="3181428" y="124888"/>
                  <a:pt x="3181428" y="129146"/>
                </a:cubicBezTo>
                <a:cubicBezTo>
                  <a:pt x="3181428" y="133404"/>
                  <a:pt x="3177976" y="136856"/>
                  <a:pt x="3173718" y="136856"/>
                </a:cubicBezTo>
                <a:cubicBezTo>
                  <a:pt x="3169460" y="136856"/>
                  <a:pt x="3166008" y="133404"/>
                  <a:pt x="3166008" y="129146"/>
                </a:cubicBezTo>
                <a:cubicBezTo>
                  <a:pt x="3166008" y="124888"/>
                  <a:pt x="3169460" y="121436"/>
                  <a:pt x="3173718" y="121436"/>
                </a:cubicBezTo>
                <a:close/>
                <a:moveTo>
                  <a:pt x="3145472" y="121436"/>
                </a:moveTo>
                <a:cubicBezTo>
                  <a:pt x="3149730" y="121436"/>
                  <a:pt x="3153182" y="124888"/>
                  <a:pt x="3153182" y="129146"/>
                </a:cubicBezTo>
                <a:cubicBezTo>
                  <a:pt x="3153182" y="133404"/>
                  <a:pt x="3149730" y="136856"/>
                  <a:pt x="3145472" y="136856"/>
                </a:cubicBezTo>
                <a:cubicBezTo>
                  <a:pt x="3141213" y="136856"/>
                  <a:pt x="3137762" y="133404"/>
                  <a:pt x="3137762" y="129146"/>
                </a:cubicBezTo>
                <a:cubicBezTo>
                  <a:pt x="3137762" y="124888"/>
                  <a:pt x="3141213" y="121436"/>
                  <a:pt x="3145472" y="121436"/>
                </a:cubicBezTo>
                <a:close/>
                <a:moveTo>
                  <a:pt x="3117227" y="121436"/>
                </a:moveTo>
                <a:cubicBezTo>
                  <a:pt x="3121485" y="121436"/>
                  <a:pt x="3124937" y="124888"/>
                  <a:pt x="3124937" y="129146"/>
                </a:cubicBezTo>
                <a:cubicBezTo>
                  <a:pt x="3124937" y="133404"/>
                  <a:pt x="3121485" y="136856"/>
                  <a:pt x="3117227" y="136856"/>
                </a:cubicBezTo>
                <a:cubicBezTo>
                  <a:pt x="3112969" y="136856"/>
                  <a:pt x="3109517" y="133404"/>
                  <a:pt x="3109517" y="129146"/>
                </a:cubicBezTo>
                <a:cubicBezTo>
                  <a:pt x="3109517" y="124888"/>
                  <a:pt x="3112969" y="121436"/>
                  <a:pt x="3117227" y="121436"/>
                </a:cubicBezTo>
                <a:close/>
                <a:moveTo>
                  <a:pt x="3088981" y="121436"/>
                </a:moveTo>
                <a:cubicBezTo>
                  <a:pt x="3093239" y="121436"/>
                  <a:pt x="3096691" y="124888"/>
                  <a:pt x="3096691" y="129146"/>
                </a:cubicBezTo>
                <a:cubicBezTo>
                  <a:pt x="3096691" y="133404"/>
                  <a:pt x="3093239" y="136856"/>
                  <a:pt x="3088981" y="136856"/>
                </a:cubicBezTo>
                <a:cubicBezTo>
                  <a:pt x="3084723" y="136856"/>
                  <a:pt x="3081271" y="133404"/>
                  <a:pt x="3081271" y="129146"/>
                </a:cubicBezTo>
                <a:cubicBezTo>
                  <a:pt x="3081271" y="124888"/>
                  <a:pt x="3084723" y="121436"/>
                  <a:pt x="3088981" y="121436"/>
                </a:cubicBezTo>
                <a:close/>
                <a:moveTo>
                  <a:pt x="3060736" y="121436"/>
                </a:moveTo>
                <a:cubicBezTo>
                  <a:pt x="3064995" y="121436"/>
                  <a:pt x="3068446" y="124888"/>
                  <a:pt x="3068446" y="129146"/>
                </a:cubicBezTo>
                <a:cubicBezTo>
                  <a:pt x="3068446" y="133404"/>
                  <a:pt x="3064995" y="136856"/>
                  <a:pt x="3060736" y="136856"/>
                </a:cubicBezTo>
                <a:cubicBezTo>
                  <a:pt x="3056478" y="136856"/>
                  <a:pt x="3053026" y="133404"/>
                  <a:pt x="3053026" y="129146"/>
                </a:cubicBezTo>
                <a:cubicBezTo>
                  <a:pt x="3053026" y="124888"/>
                  <a:pt x="3056478" y="121436"/>
                  <a:pt x="3060736" y="121436"/>
                </a:cubicBezTo>
                <a:close/>
                <a:moveTo>
                  <a:pt x="3032490" y="121436"/>
                </a:moveTo>
                <a:cubicBezTo>
                  <a:pt x="3036748" y="121436"/>
                  <a:pt x="3040200" y="124888"/>
                  <a:pt x="3040200" y="129146"/>
                </a:cubicBezTo>
                <a:cubicBezTo>
                  <a:pt x="3040200" y="133404"/>
                  <a:pt x="3036748" y="136856"/>
                  <a:pt x="3032490" y="136856"/>
                </a:cubicBezTo>
                <a:cubicBezTo>
                  <a:pt x="3028232" y="136856"/>
                  <a:pt x="3024780" y="133404"/>
                  <a:pt x="3024780" y="129146"/>
                </a:cubicBezTo>
                <a:cubicBezTo>
                  <a:pt x="3024780" y="124888"/>
                  <a:pt x="3028232" y="121436"/>
                  <a:pt x="3032490" y="121436"/>
                </a:cubicBezTo>
                <a:close/>
                <a:moveTo>
                  <a:pt x="3004245" y="121436"/>
                </a:moveTo>
                <a:cubicBezTo>
                  <a:pt x="3008503" y="121436"/>
                  <a:pt x="3011955" y="124888"/>
                  <a:pt x="3011955" y="129146"/>
                </a:cubicBezTo>
                <a:cubicBezTo>
                  <a:pt x="3011955" y="133404"/>
                  <a:pt x="3008503" y="136856"/>
                  <a:pt x="3004245" y="136856"/>
                </a:cubicBezTo>
                <a:cubicBezTo>
                  <a:pt x="2999987" y="136856"/>
                  <a:pt x="2996535" y="133404"/>
                  <a:pt x="2996535" y="129146"/>
                </a:cubicBezTo>
                <a:cubicBezTo>
                  <a:pt x="2996535" y="124888"/>
                  <a:pt x="2999987" y="121436"/>
                  <a:pt x="3004245" y="121436"/>
                </a:cubicBezTo>
                <a:close/>
                <a:moveTo>
                  <a:pt x="2975999" y="121436"/>
                </a:moveTo>
                <a:cubicBezTo>
                  <a:pt x="2980257" y="121436"/>
                  <a:pt x="2983709" y="124888"/>
                  <a:pt x="2983709" y="129146"/>
                </a:cubicBezTo>
                <a:cubicBezTo>
                  <a:pt x="2983709" y="133404"/>
                  <a:pt x="2980257" y="136856"/>
                  <a:pt x="2975999" y="136856"/>
                </a:cubicBezTo>
                <a:cubicBezTo>
                  <a:pt x="2971741" y="136856"/>
                  <a:pt x="2968289" y="133404"/>
                  <a:pt x="2968289" y="129146"/>
                </a:cubicBezTo>
                <a:cubicBezTo>
                  <a:pt x="2968289" y="124888"/>
                  <a:pt x="2971741" y="121436"/>
                  <a:pt x="2975999" y="121436"/>
                </a:cubicBezTo>
                <a:close/>
                <a:moveTo>
                  <a:pt x="2947754" y="121436"/>
                </a:moveTo>
                <a:cubicBezTo>
                  <a:pt x="2952013" y="121436"/>
                  <a:pt x="2955464" y="124888"/>
                  <a:pt x="2955464" y="129146"/>
                </a:cubicBezTo>
                <a:cubicBezTo>
                  <a:pt x="2955464" y="133404"/>
                  <a:pt x="2952013" y="136856"/>
                  <a:pt x="2947754" y="136856"/>
                </a:cubicBezTo>
                <a:cubicBezTo>
                  <a:pt x="2943496" y="136856"/>
                  <a:pt x="2940044" y="133404"/>
                  <a:pt x="2940044" y="129146"/>
                </a:cubicBezTo>
                <a:cubicBezTo>
                  <a:pt x="2940044" y="124888"/>
                  <a:pt x="2943496" y="121436"/>
                  <a:pt x="2947754" y="121436"/>
                </a:cubicBezTo>
                <a:close/>
                <a:moveTo>
                  <a:pt x="2919508" y="121436"/>
                </a:moveTo>
                <a:cubicBezTo>
                  <a:pt x="2923766" y="121436"/>
                  <a:pt x="2927218" y="124888"/>
                  <a:pt x="2927218" y="129146"/>
                </a:cubicBezTo>
                <a:cubicBezTo>
                  <a:pt x="2927218" y="133404"/>
                  <a:pt x="2923766" y="136856"/>
                  <a:pt x="2919508" y="136856"/>
                </a:cubicBezTo>
                <a:cubicBezTo>
                  <a:pt x="2915250" y="136856"/>
                  <a:pt x="2911798" y="133404"/>
                  <a:pt x="2911798" y="129146"/>
                </a:cubicBezTo>
                <a:cubicBezTo>
                  <a:pt x="2911798" y="124888"/>
                  <a:pt x="2915250" y="121436"/>
                  <a:pt x="2919508" y="121436"/>
                </a:cubicBezTo>
                <a:close/>
                <a:moveTo>
                  <a:pt x="2891263" y="121436"/>
                </a:moveTo>
                <a:cubicBezTo>
                  <a:pt x="2895522" y="121436"/>
                  <a:pt x="2898974" y="124888"/>
                  <a:pt x="2898974" y="129146"/>
                </a:cubicBezTo>
                <a:cubicBezTo>
                  <a:pt x="2898974" y="133404"/>
                  <a:pt x="2895522" y="136856"/>
                  <a:pt x="2891263" y="136856"/>
                </a:cubicBezTo>
                <a:cubicBezTo>
                  <a:pt x="2887005" y="136856"/>
                  <a:pt x="2883553" y="133404"/>
                  <a:pt x="2883553" y="129146"/>
                </a:cubicBezTo>
                <a:cubicBezTo>
                  <a:pt x="2883553" y="124888"/>
                  <a:pt x="2887005" y="121436"/>
                  <a:pt x="2891263" y="121436"/>
                </a:cubicBezTo>
                <a:close/>
                <a:moveTo>
                  <a:pt x="2863017" y="121436"/>
                </a:moveTo>
                <a:cubicBezTo>
                  <a:pt x="2867275" y="121436"/>
                  <a:pt x="2870727" y="124888"/>
                  <a:pt x="2870727" y="129146"/>
                </a:cubicBezTo>
                <a:cubicBezTo>
                  <a:pt x="2870727" y="133404"/>
                  <a:pt x="2867275" y="136856"/>
                  <a:pt x="2863017" y="136856"/>
                </a:cubicBezTo>
                <a:cubicBezTo>
                  <a:pt x="2858759" y="136856"/>
                  <a:pt x="2855307" y="133404"/>
                  <a:pt x="2855307" y="129146"/>
                </a:cubicBezTo>
                <a:cubicBezTo>
                  <a:pt x="2855307" y="124888"/>
                  <a:pt x="2858759" y="121436"/>
                  <a:pt x="2863017" y="121436"/>
                </a:cubicBezTo>
                <a:close/>
                <a:moveTo>
                  <a:pt x="2834772" y="121436"/>
                </a:moveTo>
                <a:cubicBezTo>
                  <a:pt x="2839031" y="121436"/>
                  <a:pt x="2842483" y="124888"/>
                  <a:pt x="2842483" y="129146"/>
                </a:cubicBezTo>
                <a:cubicBezTo>
                  <a:pt x="2842483" y="133404"/>
                  <a:pt x="2839031" y="136856"/>
                  <a:pt x="2834772" y="136856"/>
                </a:cubicBezTo>
                <a:cubicBezTo>
                  <a:pt x="2830514" y="136856"/>
                  <a:pt x="2827062" y="133404"/>
                  <a:pt x="2827062" y="129146"/>
                </a:cubicBezTo>
                <a:cubicBezTo>
                  <a:pt x="2827062" y="124888"/>
                  <a:pt x="2830514" y="121436"/>
                  <a:pt x="2834772" y="121436"/>
                </a:cubicBezTo>
                <a:close/>
                <a:moveTo>
                  <a:pt x="2806526" y="121436"/>
                </a:moveTo>
                <a:cubicBezTo>
                  <a:pt x="2810784" y="121436"/>
                  <a:pt x="2814236" y="124888"/>
                  <a:pt x="2814236" y="129146"/>
                </a:cubicBezTo>
                <a:cubicBezTo>
                  <a:pt x="2814236" y="133404"/>
                  <a:pt x="2810784" y="136856"/>
                  <a:pt x="2806526" y="136856"/>
                </a:cubicBezTo>
                <a:cubicBezTo>
                  <a:pt x="2802268" y="136856"/>
                  <a:pt x="2798816" y="133404"/>
                  <a:pt x="2798816" y="129146"/>
                </a:cubicBezTo>
                <a:cubicBezTo>
                  <a:pt x="2798816" y="124888"/>
                  <a:pt x="2802268" y="121436"/>
                  <a:pt x="2806526" y="121436"/>
                </a:cubicBezTo>
                <a:close/>
                <a:moveTo>
                  <a:pt x="2778281" y="121436"/>
                </a:moveTo>
                <a:cubicBezTo>
                  <a:pt x="2782539" y="121436"/>
                  <a:pt x="2785992" y="124888"/>
                  <a:pt x="2785992" y="129146"/>
                </a:cubicBezTo>
                <a:cubicBezTo>
                  <a:pt x="2785992" y="133404"/>
                  <a:pt x="2782539" y="136856"/>
                  <a:pt x="2778281" y="136856"/>
                </a:cubicBezTo>
                <a:cubicBezTo>
                  <a:pt x="2774023" y="136856"/>
                  <a:pt x="2770571" y="133404"/>
                  <a:pt x="2770571" y="129146"/>
                </a:cubicBezTo>
                <a:cubicBezTo>
                  <a:pt x="2770571" y="124888"/>
                  <a:pt x="2774023" y="121436"/>
                  <a:pt x="2778281" y="121436"/>
                </a:cubicBezTo>
                <a:close/>
                <a:moveTo>
                  <a:pt x="2750035" y="121436"/>
                </a:moveTo>
                <a:cubicBezTo>
                  <a:pt x="2754293" y="121436"/>
                  <a:pt x="2757745" y="124888"/>
                  <a:pt x="2757745" y="129146"/>
                </a:cubicBezTo>
                <a:cubicBezTo>
                  <a:pt x="2757745" y="133404"/>
                  <a:pt x="2754293" y="136856"/>
                  <a:pt x="2750035" y="136856"/>
                </a:cubicBezTo>
                <a:cubicBezTo>
                  <a:pt x="2745777" y="136856"/>
                  <a:pt x="2742325" y="133404"/>
                  <a:pt x="2742325" y="129146"/>
                </a:cubicBezTo>
                <a:cubicBezTo>
                  <a:pt x="2742325" y="124888"/>
                  <a:pt x="2745777" y="121436"/>
                  <a:pt x="2750035" y="121436"/>
                </a:cubicBezTo>
                <a:close/>
                <a:moveTo>
                  <a:pt x="2721790" y="121436"/>
                </a:moveTo>
                <a:cubicBezTo>
                  <a:pt x="2726049" y="121436"/>
                  <a:pt x="2729501" y="124888"/>
                  <a:pt x="2729501" y="129146"/>
                </a:cubicBezTo>
                <a:cubicBezTo>
                  <a:pt x="2729501" y="133404"/>
                  <a:pt x="2726049" y="136856"/>
                  <a:pt x="2721790" y="136856"/>
                </a:cubicBezTo>
                <a:cubicBezTo>
                  <a:pt x="2717532" y="136856"/>
                  <a:pt x="2714080" y="133404"/>
                  <a:pt x="2714080" y="129146"/>
                </a:cubicBezTo>
                <a:cubicBezTo>
                  <a:pt x="2714080" y="124888"/>
                  <a:pt x="2717532" y="121436"/>
                  <a:pt x="2721790" y="121436"/>
                </a:cubicBezTo>
                <a:close/>
                <a:moveTo>
                  <a:pt x="2693544" y="121436"/>
                </a:moveTo>
                <a:cubicBezTo>
                  <a:pt x="2697802" y="121436"/>
                  <a:pt x="2701254" y="124888"/>
                  <a:pt x="2701254" y="129146"/>
                </a:cubicBezTo>
                <a:cubicBezTo>
                  <a:pt x="2701254" y="133404"/>
                  <a:pt x="2697802" y="136856"/>
                  <a:pt x="2693544" y="136856"/>
                </a:cubicBezTo>
                <a:cubicBezTo>
                  <a:pt x="2689286" y="136856"/>
                  <a:pt x="2685834" y="133404"/>
                  <a:pt x="2685834" y="129146"/>
                </a:cubicBezTo>
                <a:cubicBezTo>
                  <a:pt x="2685834" y="124888"/>
                  <a:pt x="2689286" y="121436"/>
                  <a:pt x="2693544" y="121436"/>
                </a:cubicBezTo>
                <a:close/>
                <a:moveTo>
                  <a:pt x="2665299" y="121436"/>
                </a:moveTo>
                <a:cubicBezTo>
                  <a:pt x="2669558" y="121436"/>
                  <a:pt x="2673010" y="124888"/>
                  <a:pt x="2673010" y="129146"/>
                </a:cubicBezTo>
                <a:cubicBezTo>
                  <a:pt x="2673010" y="133404"/>
                  <a:pt x="2669558" y="136856"/>
                  <a:pt x="2665299" y="136856"/>
                </a:cubicBezTo>
                <a:cubicBezTo>
                  <a:pt x="2661041" y="136856"/>
                  <a:pt x="2657589" y="133404"/>
                  <a:pt x="2657589" y="129146"/>
                </a:cubicBezTo>
                <a:cubicBezTo>
                  <a:pt x="2657589" y="124888"/>
                  <a:pt x="2661041" y="121436"/>
                  <a:pt x="2665299" y="121436"/>
                </a:cubicBezTo>
                <a:close/>
                <a:moveTo>
                  <a:pt x="2637053" y="121436"/>
                </a:moveTo>
                <a:cubicBezTo>
                  <a:pt x="2641311" y="121436"/>
                  <a:pt x="2644763" y="124888"/>
                  <a:pt x="2644763" y="129146"/>
                </a:cubicBezTo>
                <a:cubicBezTo>
                  <a:pt x="2644763" y="133404"/>
                  <a:pt x="2641311" y="136856"/>
                  <a:pt x="2637053" y="136856"/>
                </a:cubicBezTo>
                <a:cubicBezTo>
                  <a:pt x="2632795" y="136856"/>
                  <a:pt x="2629343" y="133404"/>
                  <a:pt x="2629343" y="129146"/>
                </a:cubicBezTo>
                <a:cubicBezTo>
                  <a:pt x="2629343" y="124888"/>
                  <a:pt x="2632795" y="121436"/>
                  <a:pt x="2637053" y="121436"/>
                </a:cubicBezTo>
                <a:close/>
                <a:moveTo>
                  <a:pt x="2608809" y="121436"/>
                </a:moveTo>
                <a:cubicBezTo>
                  <a:pt x="2613067" y="121436"/>
                  <a:pt x="2616519" y="124888"/>
                  <a:pt x="2616519" y="129146"/>
                </a:cubicBezTo>
                <a:cubicBezTo>
                  <a:pt x="2616519" y="133404"/>
                  <a:pt x="2613067" y="136856"/>
                  <a:pt x="2608809" y="136856"/>
                </a:cubicBezTo>
                <a:cubicBezTo>
                  <a:pt x="2604550" y="136856"/>
                  <a:pt x="2601098" y="133404"/>
                  <a:pt x="2601098" y="129146"/>
                </a:cubicBezTo>
                <a:cubicBezTo>
                  <a:pt x="2601098" y="124888"/>
                  <a:pt x="2604550" y="121436"/>
                  <a:pt x="2608809" y="121436"/>
                </a:cubicBezTo>
                <a:close/>
                <a:moveTo>
                  <a:pt x="2580562" y="121436"/>
                </a:moveTo>
                <a:cubicBezTo>
                  <a:pt x="2584820" y="121436"/>
                  <a:pt x="2588272" y="124888"/>
                  <a:pt x="2588272" y="129146"/>
                </a:cubicBezTo>
                <a:cubicBezTo>
                  <a:pt x="2588272" y="133404"/>
                  <a:pt x="2584820" y="136856"/>
                  <a:pt x="2580562" y="136856"/>
                </a:cubicBezTo>
                <a:cubicBezTo>
                  <a:pt x="2576304" y="136856"/>
                  <a:pt x="2572852" y="133404"/>
                  <a:pt x="2572852" y="129146"/>
                </a:cubicBezTo>
                <a:cubicBezTo>
                  <a:pt x="2572852" y="124888"/>
                  <a:pt x="2576304" y="121436"/>
                  <a:pt x="2580562" y="121436"/>
                </a:cubicBezTo>
                <a:close/>
                <a:moveTo>
                  <a:pt x="2552317" y="121436"/>
                </a:moveTo>
                <a:cubicBezTo>
                  <a:pt x="2556576" y="121436"/>
                  <a:pt x="2560027" y="124888"/>
                  <a:pt x="2560027" y="129146"/>
                </a:cubicBezTo>
                <a:cubicBezTo>
                  <a:pt x="2560027" y="133404"/>
                  <a:pt x="2556576" y="136856"/>
                  <a:pt x="2552317" y="136856"/>
                </a:cubicBezTo>
                <a:cubicBezTo>
                  <a:pt x="2548059" y="136856"/>
                  <a:pt x="2544607" y="133404"/>
                  <a:pt x="2544607" y="129146"/>
                </a:cubicBezTo>
                <a:cubicBezTo>
                  <a:pt x="2544607" y="124888"/>
                  <a:pt x="2548059" y="121436"/>
                  <a:pt x="2552317" y="121436"/>
                </a:cubicBezTo>
                <a:close/>
                <a:moveTo>
                  <a:pt x="2524071" y="121436"/>
                </a:moveTo>
                <a:cubicBezTo>
                  <a:pt x="2528330" y="121436"/>
                  <a:pt x="2531782" y="124888"/>
                  <a:pt x="2531782" y="129146"/>
                </a:cubicBezTo>
                <a:cubicBezTo>
                  <a:pt x="2531782" y="133404"/>
                  <a:pt x="2528330" y="136856"/>
                  <a:pt x="2524071" y="136856"/>
                </a:cubicBezTo>
                <a:cubicBezTo>
                  <a:pt x="2519813" y="136856"/>
                  <a:pt x="2516361" y="133404"/>
                  <a:pt x="2516361" y="129146"/>
                </a:cubicBezTo>
                <a:cubicBezTo>
                  <a:pt x="2516361" y="124888"/>
                  <a:pt x="2519813" y="121436"/>
                  <a:pt x="2524071" y="121436"/>
                </a:cubicBezTo>
                <a:close/>
                <a:moveTo>
                  <a:pt x="2495827" y="121436"/>
                </a:moveTo>
                <a:cubicBezTo>
                  <a:pt x="2500085" y="121436"/>
                  <a:pt x="2503537" y="124888"/>
                  <a:pt x="2503537" y="129146"/>
                </a:cubicBezTo>
                <a:cubicBezTo>
                  <a:pt x="2503537" y="133404"/>
                  <a:pt x="2500085" y="136856"/>
                  <a:pt x="2495827" y="136856"/>
                </a:cubicBezTo>
                <a:cubicBezTo>
                  <a:pt x="2491568" y="136856"/>
                  <a:pt x="2488116" y="133404"/>
                  <a:pt x="2488116" y="129146"/>
                </a:cubicBezTo>
                <a:cubicBezTo>
                  <a:pt x="2488116" y="124888"/>
                  <a:pt x="2491568" y="121436"/>
                  <a:pt x="2495827" y="121436"/>
                </a:cubicBezTo>
                <a:close/>
                <a:moveTo>
                  <a:pt x="2467580" y="121436"/>
                </a:moveTo>
                <a:cubicBezTo>
                  <a:pt x="2471839" y="121436"/>
                  <a:pt x="2475290" y="124888"/>
                  <a:pt x="2475290" y="129146"/>
                </a:cubicBezTo>
                <a:cubicBezTo>
                  <a:pt x="2475290" y="133404"/>
                  <a:pt x="2471839" y="136856"/>
                  <a:pt x="2467580" y="136856"/>
                </a:cubicBezTo>
                <a:cubicBezTo>
                  <a:pt x="2463322" y="136856"/>
                  <a:pt x="2459870" y="133404"/>
                  <a:pt x="2459870" y="129146"/>
                </a:cubicBezTo>
                <a:cubicBezTo>
                  <a:pt x="2459870" y="124888"/>
                  <a:pt x="2463322" y="121436"/>
                  <a:pt x="2467580" y="121436"/>
                </a:cubicBezTo>
                <a:close/>
                <a:moveTo>
                  <a:pt x="2439336" y="121436"/>
                </a:moveTo>
                <a:cubicBezTo>
                  <a:pt x="2443594" y="121436"/>
                  <a:pt x="2447046" y="124888"/>
                  <a:pt x="2447046" y="129146"/>
                </a:cubicBezTo>
                <a:cubicBezTo>
                  <a:pt x="2447046" y="133404"/>
                  <a:pt x="2443594" y="136856"/>
                  <a:pt x="2439336" y="136856"/>
                </a:cubicBezTo>
                <a:cubicBezTo>
                  <a:pt x="2435077" y="136856"/>
                  <a:pt x="2431625" y="133404"/>
                  <a:pt x="2431625" y="129146"/>
                </a:cubicBezTo>
                <a:cubicBezTo>
                  <a:pt x="2431625" y="124888"/>
                  <a:pt x="2435077" y="121436"/>
                  <a:pt x="2439336" y="121436"/>
                </a:cubicBezTo>
                <a:close/>
                <a:moveTo>
                  <a:pt x="2411089" y="121436"/>
                </a:moveTo>
                <a:cubicBezTo>
                  <a:pt x="2415347" y="121436"/>
                  <a:pt x="2418800" y="124888"/>
                  <a:pt x="2418800" y="129146"/>
                </a:cubicBezTo>
                <a:cubicBezTo>
                  <a:pt x="2418800" y="133404"/>
                  <a:pt x="2415347" y="136856"/>
                  <a:pt x="2411089" y="136856"/>
                </a:cubicBezTo>
                <a:cubicBezTo>
                  <a:pt x="2406831" y="136856"/>
                  <a:pt x="2403379" y="133404"/>
                  <a:pt x="2403379" y="129146"/>
                </a:cubicBezTo>
                <a:cubicBezTo>
                  <a:pt x="2403379" y="124888"/>
                  <a:pt x="2406831" y="121436"/>
                  <a:pt x="2411089" y="121436"/>
                </a:cubicBezTo>
                <a:close/>
                <a:moveTo>
                  <a:pt x="2382845" y="121436"/>
                </a:moveTo>
                <a:cubicBezTo>
                  <a:pt x="2387103" y="121436"/>
                  <a:pt x="2390555" y="124888"/>
                  <a:pt x="2390555" y="129146"/>
                </a:cubicBezTo>
                <a:cubicBezTo>
                  <a:pt x="2390555" y="133404"/>
                  <a:pt x="2387103" y="136856"/>
                  <a:pt x="2382845" y="136856"/>
                </a:cubicBezTo>
                <a:cubicBezTo>
                  <a:pt x="2378586" y="136856"/>
                  <a:pt x="2375134" y="133404"/>
                  <a:pt x="2375134" y="129146"/>
                </a:cubicBezTo>
                <a:cubicBezTo>
                  <a:pt x="2375134" y="124888"/>
                  <a:pt x="2378586" y="121436"/>
                  <a:pt x="2382845" y="121436"/>
                </a:cubicBezTo>
                <a:close/>
                <a:moveTo>
                  <a:pt x="2354598" y="121436"/>
                </a:moveTo>
                <a:cubicBezTo>
                  <a:pt x="2358856" y="121436"/>
                  <a:pt x="2362308" y="124888"/>
                  <a:pt x="2362308" y="129146"/>
                </a:cubicBezTo>
                <a:cubicBezTo>
                  <a:pt x="2362308" y="133404"/>
                  <a:pt x="2358856" y="136856"/>
                  <a:pt x="2354598" y="136856"/>
                </a:cubicBezTo>
                <a:cubicBezTo>
                  <a:pt x="2350340" y="136856"/>
                  <a:pt x="2346888" y="133404"/>
                  <a:pt x="2346888" y="129146"/>
                </a:cubicBezTo>
                <a:cubicBezTo>
                  <a:pt x="2346888" y="124888"/>
                  <a:pt x="2350340" y="121436"/>
                  <a:pt x="2354598" y="121436"/>
                </a:cubicBezTo>
                <a:close/>
                <a:moveTo>
                  <a:pt x="2326354" y="121436"/>
                </a:moveTo>
                <a:cubicBezTo>
                  <a:pt x="2330612" y="121436"/>
                  <a:pt x="2334064" y="124888"/>
                  <a:pt x="2334064" y="129146"/>
                </a:cubicBezTo>
                <a:cubicBezTo>
                  <a:pt x="2334064" y="133404"/>
                  <a:pt x="2330612" y="136856"/>
                  <a:pt x="2326354" y="136856"/>
                </a:cubicBezTo>
                <a:cubicBezTo>
                  <a:pt x="2322095" y="136856"/>
                  <a:pt x="2318643" y="133404"/>
                  <a:pt x="2318643" y="129146"/>
                </a:cubicBezTo>
                <a:cubicBezTo>
                  <a:pt x="2318643" y="124888"/>
                  <a:pt x="2322095" y="121436"/>
                  <a:pt x="2326354" y="121436"/>
                </a:cubicBezTo>
                <a:close/>
                <a:moveTo>
                  <a:pt x="2298107" y="121436"/>
                </a:moveTo>
                <a:cubicBezTo>
                  <a:pt x="2302366" y="121436"/>
                  <a:pt x="2305818" y="124888"/>
                  <a:pt x="2305818" y="129146"/>
                </a:cubicBezTo>
                <a:cubicBezTo>
                  <a:pt x="2305818" y="133404"/>
                  <a:pt x="2302366" y="136856"/>
                  <a:pt x="2298107" y="136856"/>
                </a:cubicBezTo>
                <a:cubicBezTo>
                  <a:pt x="2293849" y="136856"/>
                  <a:pt x="2290397" y="133404"/>
                  <a:pt x="2290397" y="129146"/>
                </a:cubicBezTo>
                <a:cubicBezTo>
                  <a:pt x="2290397" y="124888"/>
                  <a:pt x="2293849" y="121436"/>
                  <a:pt x="2298107" y="121436"/>
                </a:cubicBezTo>
                <a:close/>
                <a:moveTo>
                  <a:pt x="2269863" y="121436"/>
                </a:moveTo>
                <a:cubicBezTo>
                  <a:pt x="2274121" y="121436"/>
                  <a:pt x="2277573" y="124888"/>
                  <a:pt x="2277573" y="129146"/>
                </a:cubicBezTo>
                <a:cubicBezTo>
                  <a:pt x="2277573" y="133404"/>
                  <a:pt x="2274121" y="136856"/>
                  <a:pt x="2269863" y="136856"/>
                </a:cubicBezTo>
                <a:cubicBezTo>
                  <a:pt x="2265604" y="136856"/>
                  <a:pt x="2262152" y="133404"/>
                  <a:pt x="2262152" y="129146"/>
                </a:cubicBezTo>
                <a:cubicBezTo>
                  <a:pt x="2262152" y="124888"/>
                  <a:pt x="2265604" y="121436"/>
                  <a:pt x="2269863" y="121436"/>
                </a:cubicBezTo>
                <a:close/>
                <a:moveTo>
                  <a:pt x="2241616" y="121436"/>
                </a:moveTo>
                <a:cubicBezTo>
                  <a:pt x="2245875" y="121436"/>
                  <a:pt x="2249327" y="124888"/>
                  <a:pt x="2249327" y="129146"/>
                </a:cubicBezTo>
                <a:cubicBezTo>
                  <a:pt x="2249327" y="133404"/>
                  <a:pt x="2245875" y="136856"/>
                  <a:pt x="2241616" y="136856"/>
                </a:cubicBezTo>
                <a:cubicBezTo>
                  <a:pt x="2237358" y="136856"/>
                  <a:pt x="2233906" y="133404"/>
                  <a:pt x="2233906" y="129146"/>
                </a:cubicBezTo>
                <a:cubicBezTo>
                  <a:pt x="2233906" y="124888"/>
                  <a:pt x="2237358" y="121436"/>
                  <a:pt x="2241616" y="121436"/>
                </a:cubicBezTo>
                <a:close/>
                <a:moveTo>
                  <a:pt x="2213372" y="121436"/>
                </a:moveTo>
                <a:cubicBezTo>
                  <a:pt x="2217630" y="121436"/>
                  <a:pt x="2221082" y="124888"/>
                  <a:pt x="2221082" y="129146"/>
                </a:cubicBezTo>
                <a:cubicBezTo>
                  <a:pt x="2221082" y="133404"/>
                  <a:pt x="2217630" y="136856"/>
                  <a:pt x="2213372" y="136856"/>
                </a:cubicBezTo>
                <a:cubicBezTo>
                  <a:pt x="2209113" y="136856"/>
                  <a:pt x="2205661" y="133404"/>
                  <a:pt x="2205661" y="129146"/>
                </a:cubicBezTo>
                <a:cubicBezTo>
                  <a:pt x="2205661" y="124888"/>
                  <a:pt x="2209113" y="121436"/>
                  <a:pt x="2213372" y="121436"/>
                </a:cubicBezTo>
                <a:close/>
                <a:moveTo>
                  <a:pt x="2185125" y="121436"/>
                </a:moveTo>
                <a:cubicBezTo>
                  <a:pt x="2189384" y="121436"/>
                  <a:pt x="2192836" y="124888"/>
                  <a:pt x="2192836" y="129146"/>
                </a:cubicBezTo>
                <a:cubicBezTo>
                  <a:pt x="2192836" y="133404"/>
                  <a:pt x="2189384" y="136856"/>
                  <a:pt x="2185125" y="136856"/>
                </a:cubicBezTo>
                <a:cubicBezTo>
                  <a:pt x="2180867" y="136856"/>
                  <a:pt x="2177415" y="133404"/>
                  <a:pt x="2177415" y="129146"/>
                </a:cubicBezTo>
                <a:cubicBezTo>
                  <a:pt x="2177415" y="124888"/>
                  <a:pt x="2180867" y="121436"/>
                  <a:pt x="2185125" y="121436"/>
                </a:cubicBezTo>
                <a:close/>
                <a:moveTo>
                  <a:pt x="2156881" y="121436"/>
                </a:moveTo>
                <a:cubicBezTo>
                  <a:pt x="2161139" y="121436"/>
                  <a:pt x="2164591" y="124888"/>
                  <a:pt x="2164591" y="129146"/>
                </a:cubicBezTo>
                <a:cubicBezTo>
                  <a:pt x="2164591" y="133404"/>
                  <a:pt x="2161139" y="136856"/>
                  <a:pt x="2156881" y="136856"/>
                </a:cubicBezTo>
                <a:cubicBezTo>
                  <a:pt x="2152622" y="136856"/>
                  <a:pt x="2149170" y="133404"/>
                  <a:pt x="2149170" y="129146"/>
                </a:cubicBezTo>
                <a:cubicBezTo>
                  <a:pt x="2149170" y="124888"/>
                  <a:pt x="2152622" y="121436"/>
                  <a:pt x="2156881" y="121436"/>
                </a:cubicBezTo>
                <a:close/>
                <a:moveTo>
                  <a:pt x="2128634" y="121436"/>
                </a:moveTo>
                <a:cubicBezTo>
                  <a:pt x="2132893" y="121436"/>
                  <a:pt x="2136345" y="124888"/>
                  <a:pt x="2136345" y="129146"/>
                </a:cubicBezTo>
                <a:cubicBezTo>
                  <a:pt x="2136345" y="133404"/>
                  <a:pt x="2132893" y="136856"/>
                  <a:pt x="2128634" y="136856"/>
                </a:cubicBezTo>
                <a:cubicBezTo>
                  <a:pt x="2124376" y="136856"/>
                  <a:pt x="2120924" y="133404"/>
                  <a:pt x="2120924" y="129146"/>
                </a:cubicBezTo>
                <a:cubicBezTo>
                  <a:pt x="2120924" y="124888"/>
                  <a:pt x="2124376" y="121436"/>
                  <a:pt x="2128634" y="121436"/>
                </a:cubicBezTo>
                <a:close/>
                <a:moveTo>
                  <a:pt x="2100390" y="121436"/>
                </a:moveTo>
                <a:cubicBezTo>
                  <a:pt x="2104648" y="121436"/>
                  <a:pt x="2108100" y="124888"/>
                  <a:pt x="2108100" y="129146"/>
                </a:cubicBezTo>
                <a:cubicBezTo>
                  <a:pt x="2108100" y="133404"/>
                  <a:pt x="2104648" y="136856"/>
                  <a:pt x="2100390" y="136856"/>
                </a:cubicBezTo>
                <a:cubicBezTo>
                  <a:pt x="2096132" y="136856"/>
                  <a:pt x="2092680" y="133404"/>
                  <a:pt x="2092680" y="129146"/>
                </a:cubicBezTo>
                <a:cubicBezTo>
                  <a:pt x="2092680" y="124888"/>
                  <a:pt x="2096132" y="121436"/>
                  <a:pt x="2100390" y="121436"/>
                </a:cubicBezTo>
                <a:close/>
                <a:moveTo>
                  <a:pt x="2072143" y="121436"/>
                </a:moveTo>
                <a:cubicBezTo>
                  <a:pt x="2076402" y="121436"/>
                  <a:pt x="2079853" y="124888"/>
                  <a:pt x="2079853" y="129146"/>
                </a:cubicBezTo>
                <a:cubicBezTo>
                  <a:pt x="2079853" y="133404"/>
                  <a:pt x="2076402" y="136856"/>
                  <a:pt x="2072143" y="136856"/>
                </a:cubicBezTo>
                <a:cubicBezTo>
                  <a:pt x="2067885" y="136856"/>
                  <a:pt x="2064433" y="133404"/>
                  <a:pt x="2064433" y="129146"/>
                </a:cubicBezTo>
                <a:cubicBezTo>
                  <a:pt x="2064433" y="124888"/>
                  <a:pt x="2067885" y="121436"/>
                  <a:pt x="2072143" y="121436"/>
                </a:cubicBezTo>
                <a:close/>
                <a:moveTo>
                  <a:pt x="2043899" y="121436"/>
                </a:moveTo>
                <a:cubicBezTo>
                  <a:pt x="2048157" y="121436"/>
                  <a:pt x="2051609" y="124888"/>
                  <a:pt x="2051609" y="129146"/>
                </a:cubicBezTo>
                <a:cubicBezTo>
                  <a:pt x="2051609" y="133404"/>
                  <a:pt x="2048157" y="136856"/>
                  <a:pt x="2043899" y="136856"/>
                </a:cubicBezTo>
                <a:cubicBezTo>
                  <a:pt x="2039640" y="136856"/>
                  <a:pt x="2036188" y="133404"/>
                  <a:pt x="2036188" y="129146"/>
                </a:cubicBezTo>
                <a:cubicBezTo>
                  <a:pt x="2036188" y="124888"/>
                  <a:pt x="2039640" y="121436"/>
                  <a:pt x="2043899" y="121436"/>
                </a:cubicBezTo>
                <a:close/>
                <a:moveTo>
                  <a:pt x="2015653" y="121436"/>
                </a:moveTo>
                <a:cubicBezTo>
                  <a:pt x="2019911" y="121436"/>
                  <a:pt x="2023363" y="124888"/>
                  <a:pt x="2023363" y="129146"/>
                </a:cubicBezTo>
                <a:cubicBezTo>
                  <a:pt x="2023363" y="133404"/>
                  <a:pt x="2019911" y="136856"/>
                  <a:pt x="2015653" y="136856"/>
                </a:cubicBezTo>
                <a:cubicBezTo>
                  <a:pt x="2011394" y="136856"/>
                  <a:pt x="2007942" y="133404"/>
                  <a:pt x="2007942" y="129146"/>
                </a:cubicBezTo>
                <a:cubicBezTo>
                  <a:pt x="2007942" y="124888"/>
                  <a:pt x="2011394" y="121436"/>
                  <a:pt x="2015653" y="121436"/>
                </a:cubicBezTo>
                <a:close/>
                <a:moveTo>
                  <a:pt x="1987408" y="121436"/>
                </a:moveTo>
                <a:cubicBezTo>
                  <a:pt x="1991666" y="121436"/>
                  <a:pt x="1995118" y="124888"/>
                  <a:pt x="1995118" y="129146"/>
                </a:cubicBezTo>
                <a:cubicBezTo>
                  <a:pt x="1995118" y="133404"/>
                  <a:pt x="1991666" y="136856"/>
                  <a:pt x="1987408" y="136856"/>
                </a:cubicBezTo>
                <a:cubicBezTo>
                  <a:pt x="1983150" y="136856"/>
                  <a:pt x="1979698" y="133404"/>
                  <a:pt x="1979698" y="129146"/>
                </a:cubicBezTo>
                <a:cubicBezTo>
                  <a:pt x="1979698" y="124888"/>
                  <a:pt x="1983150" y="121436"/>
                  <a:pt x="1987408" y="121436"/>
                </a:cubicBezTo>
                <a:close/>
                <a:moveTo>
                  <a:pt x="1959161" y="121436"/>
                </a:moveTo>
                <a:cubicBezTo>
                  <a:pt x="1963420" y="121436"/>
                  <a:pt x="1966872" y="124888"/>
                  <a:pt x="1966872" y="129146"/>
                </a:cubicBezTo>
                <a:cubicBezTo>
                  <a:pt x="1966872" y="133404"/>
                  <a:pt x="1963419" y="136856"/>
                  <a:pt x="1959161" y="136856"/>
                </a:cubicBezTo>
                <a:cubicBezTo>
                  <a:pt x="1954903" y="136856"/>
                  <a:pt x="1951451" y="133404"/>
                  <a:pt x="1951451" y="129146"/>
                </a:cubicBezTo>
                <a:cubicBezTo>
                  <a:pt x="1951451" y="124888"/>
                  <a:pt x="1954903" y="121436"/>
                  <a:pt x="1959161" y="121436"/>
                </a:cubicBezTo>
                <a:close/>
                <a:moveTo>
                  <a:pt x="1930917" y="121436"/>
                </a:moveTo>
                <a:cubicBezTo>
                  <a:pt x="1935175" y="121436"/>
                  <a:pt x="1938627" y="124888"/>
                  <a:pt x="1938627" y="129146"/>
                </a:cubicBezTo>
                <a:cubicBezTo>
                  <a:pt x="1938627" y="133404"/>
                  <a:pt x="1935175" y="136856"/>
                  <a:pt x="1930917" y="136856"/>
                </a:cubicBezTo>
                <a:cubicBezTo>
                  <a:pt x="1926658" y="136856"/>
                  <a:pt x="1923207" y="133404"/>
                  <a:pt x="1923207" y="129146"/>
                </a:cubicBezTo>
                <a:cubicBezTo>
                  <a:pt x="1923207" y="124888"/>
                  <a:pt x="1926658" y="121436"/>
                  <a:pt x="1930917" y="121436"/>
                </a:cubicBezTo>
                <a:close/>
                <a:moveTo>
                  <a:pt x="1902671" y="121436"/>
                </a:moveTo>
                <a:cubicBezTo>
                  <a:pt x="1906929" y="121436"/>
                  <a:pt x="1910381" y="124888"/>
                  <a:pt x="1910381" y="129146"/>
                </a:cubicBezTo>
                <a:cubicBezTo>
                  <a:pt x="1910381" y="133404"/>
                  <a:pt x="1906929" y="136856"/>
                  <a:pt x="1902671" y="136856"/>
                </a:cubicBezTo>
                <a:cubicBezTo>
                  <a:pt x="1898412" y="136856"/>
                  <a:pt x="1894961" y="133404"/>
                  <a:pt x="1894961" y="129146"/>
                </a:cubicBezTo>
                <a:cubicBezTo>
                  <a:pt x="1894961" y="124888"/>
                  <a:pt x="1898412" y="121436"/>
                  <a:pt x="1902671" y="121436"/>
                </a:cubicBezTo>
                <a:close/>
                <a:moveTo>
                  <a:pt x="1874426" y="121436"/>
                </a:moveTo>
                <a:cubicBezTo>
                  <a:pt x="1878684" y="121436"/>
                  <a:pt x="1882136" y="124888"/>
                  <a:pt x="1882136" y="129146"/>
                </a:cubicBezTo>
                <a:cubicBezTo>
                  <a:pt x="1882136" y="133404"/>
                  <a:pt x="1878684" y="136856"/>
                  <a:pt x="1874426" y="136856"/>
                </a:cubicBezTo>
                <a:cubicBezTo>
                  <a:pt x="1870168" y="136856"/>
                  <a:pt x="1866716" y="133404"/>
                  <a:pt x="1866716" y="129146"/>
                </a:cubicBezTo>
                <a:cubicBezTo>
                  <a:pt x="1866716" y="124888"/>
                  <a:pt x="1870168" y="121436"/>
                  <a:pt x="1874426" y="121436"/>
                </a:cubicBezTo>
                <a:close/>
                <a:moveTo>
                  <a:pt x="1846180" y="121436"/>
                </a:moveTo>
                <a:cubicBezTo>
                  <a:pt x="1850438" y="121436"/>
                  <a:pt x="1853890" y="124888"/>
                  <a:pt x="1853890" y="129146"/>
                </a:cubicBezTo>
                <a:cubicBezTo>
                  <a:pt x="1853890" y="133404"/>
                  <a:pt x="1850438" y="136856"/>
                  <a:pt x="1846180" y="136856"/>
                </a:cubicBezTo>
                <a:cubicBezTo>
                  <a:pt x="1841921" y="136856"/>
                  <a:pt x="1838470" y="133404"/>
                  <a:pt x="1838470" y="129146"/>
                </a:cubicBezTo>
                <a:cubicBezTo>
                  <a:pt x="1838470" y="124888"/>
                  <a:pt x="1841921" y="121436"/>
                  <a:pt x="1846180" y="121436"/>
                </a:cubicBezTo>
                <a:close/>
                <a:moveTo>
                  <a:pt x="1817935" y="121436"/>
                </a:moveTo>
                <a:cubicBezTo>
                  <a:pt x="1822193" y="121436"/>
                  <a:pt x="1825645" y="124888"/>
                  <a:pt x="1825645" y="129146"/>
                </a:cubicBezTo>
                <a:cubicBezTo>
                  <a:pt x="1825645" y="133404"/>
                  <a:pt x="1822193" y="136856"/>
                  <a:pt x="1817935" y="136856"/>
                </a:cubicBezTo>
                <a:cubicBezTo>
                  <a:pt x="1813677" y="136856"/>
                  <a:pt x="1810225" y="133404"/>
                  <a:pt x="1810225" y="129146"/>
                </a:cubicBezTo>
                <a:cubicBezTo>
                  <a:pt x="1810225" y="124888"/>
                  <a:pt x="1813677" y="121436"/>
                  <a:pt x="1817935" y="121436"/>
                </a:cubicBezTo>
                <a:close/>
                <a:moveTo>
                  <a:pt x="1789689" y="121436"/>
                </a:moveTo>
                <a:cubicBezTo>
                  <a:pt x="1793947" y="121436"/>
                  <a:pt x="1797399" y="124888"/>
                  <a:pt x="1797399" y="129146"/>
                </a:cubicBezTo>
                <a:cubicBezTo>
                  <a:pt x="1797399" y="133404"/>
                  <a:pt x="1793947" y="136856"/>
                  <a:pt x="1789689" y="136856"/>
                </a:cubicBezTo>
                <a:cubicBezTo>
                  <a:pt x="1785430" y="136856"/>
                  <a:pt x="1781979" y="133404"/>
                  <a:pt x="1781979" y="129146"/>
                </a:cubicBezTo>
                <a:cubicBezTo>
                  <a:pt x="1781979" y="124888"/>
                  <a:pt x="1785430" y="121436"/>
                  <a:pt x="1789689" y="121436"/>
                </a:cubicBezTo>
                <a:close/>
                <a:moveTo>
                  <a:pt x="1761443" y="121436"/>
                </a:moveTo>
                <a:cubicBezTo>
                  <a:pt x="1765701" y="121436"/>
                  <a:pt x="1769153" y="124888"/>
                  <a:pt x="1769153" y="129146"/>
                </a:cubicBezTo>
                <a:cubicBezTo>
                  <a:pt x="1769153" y="133404"/>
                  <a:pt x="1765701" y="136856"/>
                  <a:pt x="1761443" y="136856"/>
                </a:cubicBezTo>
                <a:cubicBezTo>
                  <a:pt x="1757185" y="136856"/>
                  <a:pt x="1753733" y="133404"/>
                  <a:pt x="1753733" y="129146"/>
                </a:cubicBezTo>
                <a:cubicBezTo>
                  <a:pt x="1753733" y="124888"/>
                  <a:pt x="1757185" y="121436"/>
                  <a:pt x="1761443" y="121436"/>
                </a:cubicBezTo>
                <a:close/>
                <a:moveTo>
                  <a:pt x="1733198" y="121436"/>
                </a:moveTo>
                <a:cubicBezTo>
                  <a:pt x="1737456" y="121436"/>
                  <a:pt x="1740908" y="124888"/>
                  <a:pt x="1740908" y="129146"/>
                </a:cubicBezTo>
                <a:cubicBezTo>
                  <a:pt x="1740908" y="133404"/>
                  <a:pt x="1737456" y="136856"/>
                  <a:pt x="1733198" y="136856"/>
                </a:cubicBezTo>
                <a:cubicBezTo>
                  <a:pt x="1728939" y="136856"/>
                  <a:pt x="1725487" y="133404"/>
                  <a:pt x="1725487" y="129146"/>
                </a:cubicBezTo>
                <a:cubicBezTo>
                  <a:pt x="1725487" y="124888"/>
                  <a:pt x="1728939" y="121436"/>
                  <a:pt x="1733198" y="121436"/>
                </a:cubicBezTo>
                <a:close/>
                <a:moveTo>
                  <a:pt x="1704953" y="121436"/>
                </a:moveTo>
                <a:cubicBezTo>
                  <a:pt x="1709210" y="121436"/>
                  <a:pt x="1712662" y="124888"/>
                  <a:pt x="1712662" y="129146"/>
                </a:cubicBezTo>
                <a:cubicBezTo>
                  <a:pt x="1712662" y="133404"/>
                  <a:pt x="1709210" y="136856"/>
                  <a:pt x="1704953" y="136856"/>
                </a:cubicBezTo>
                <a:cubicBezTo>
                  <a:pt x="1700694" y="136856"/>
                  <a:pt x="1697242" y="133404"/>
                  <a:pt x="1697242" y="129146"/>
                </a:cubicBezTo>
                <a:cubicBezTo>
                  <a:pt x="1697242" y="124888"/>
                  <a:pt x="1700694" y="121436"/>
                  <a:pt x="1704953" y="121436"/>
                </a:cubicBezTo>
                <a:close/>
                <a:moveTo>
                  <a:pt x="1676707" y="121436"/>
                </a:moveTo>
                <a:cubicBezTo>
                  <a:pt x="1680965" y="121436"/>
                  <a:pt x="1684418" y="124888"/>
                  <a:pt x="1684418" y="129146"/>
                </a:cubicBezTo>
                <a:cubicBezTo>
                  <a:pt x="1684418" y="133404"/>
                  <a:pt x="1680965" y="136856"/>
                  <a:pt x="1676707" y="136856"/>
                </a:cubicBezTo>
                <a:cubicBezTo>
                  <a:pt x="1672449" y="136856"/>
                  <a:pt x="1668997" y="133404"/>
                  <a:pt x="1668997" y="129146"/>
                </a:cubicBezTo>
                <a:cubicBezTo>
                  <a:pt x="1668997" y="124888"/>
                  <a:pt x="1672449" y="121436"/>
                  <a:pt x="1676707" y="121436"/>
                </a:cubicBezTo>
                <a:close/>
                <a:moveTo>
                  <a:pt x="1648462" y="121436"/>
                </a:moveTo>
                <a:cubicBezTo>
                  <a:pt x="1652720" y="121436"/>
                  <a:pt x="1656172" y="124888"/>
                  <a:pt x="1656172" y="129146"/>
                </a:cubicBezTo>
                <a:cubicBezTo>
                  <a:pt x="1656172" y="133404"/>
                  <a:pt x="1652720" y="136856"/>
                  <a:pt x="1648462" y="136856"/>
                </a:cubicBezTo>
                <a:cubicBezTo>
                  <a:pt x="1644203" y="136856"/>
                  <a:pt x="1640752" y="133404"/>
                  <a:pt x="1640752" y="129146"/>
                </a:cubicBezTo>
                <a:cubicBezTo>
                  <a:pt x="1640752" y="124888"/>
                  <a:pt x="1644203" y="121436"/>
                  <a:pt x="1648462" y="121436"/>
                </a:cubicBezTo>
                <a:close/>
                <a:moveTo>
                  <a:pt x="1620216" y="121436"/>
                </a:moveTo>
                <a:cubicBezTo>
                  <a:pt x="1624474" y="121436"/>
                  <a:pt x="1627926" y="124888"/>
                  <a:pt x="1627926" y="129146"/>
                </a:cubicBezTo>
                <a:cubicBezTo>
                  <a:pt x="1627926" y="133404"/>
                  <a:pt x="1624474" y="136856"/>
                  <a:pt x="1620216" y="136856"/>
                </a:cubicBezTo>
                <a:cubicBezTo>
                  <a:pt x="1615958" y="136856"/>
                  <a:pt x="1612506" y="133404"/>
                  <a:pt x="1612506" y="129146"/>
                </a:cubicBezTo>
                <a:cubicBezTo>
                  <a:pt x="1612506" y="124888"/>
                  <a:pt x="1615958" y="121436"/>
                  <a:pt x="1620216" y="121436"/>
                </a:cubicBezTo>
                <a:close/>
                <a:moveTo>
                  <a:pt x="1591998" y="121436"/>
                </a:moveTo>
                <a:cubicBezTo>
                  <a:pt x="1596256" y="121436"/>
                  <a:pt x="1599708" y="124887"/>
                  <a:pt x="1599708" y="129146"/>
                </a:cubicBezTo>
                <a:cubicBezTo>
                  <a:pt x="1599708" y="133404"/>
                  <a:pt x="1596256" y="136856"/>
                  <a:pt x="1591998" y="136856"/>
                </a:cubicBezTo>
                <a:cubicBezTo>
                  <a:pt x="1587740" y="136856"/>
                  <a:pt x="1584288" y="133404"/>
                  <a:pt x="1584288" y="129146"/>
                </a:cubicBezTo>
                <a:cubicBezTo>
                  <a:pt x="1584288" y="124887"/>
                  <a:pt x="1587740" y="121436"/>
                  <a:pt x="1591998" y="121436"/>
                </a:cubicBezTo>
                <a:close/>
                <a:moveTo>
                  <a:pt x="1563760" y="121436"/>
                </a:moveTo>
                <a:cubicBezTo>
                  <a:pt x="1568018" y="121436"/>
                  <a:pt x="1571470" y="124887"/>
                  <a:pt x="1571470" y="129146"/>
                </a:cubicBezTo>
                <a:cubicBezTo>
                  <a:pt x="1571470" y="133404"/>
                  <a:pt x="1568018" y="136856"/>
                  <a:pt x="1563760" y="136856"/>
                </a:cubicBezTo>
                <a:cubicBezTo>
                  <a:pt x="1559501" y="136856"/>
                  <a:pt x="1556049" y="133404"/>
                  <a:pt x="1556049" y="129146"/>
                </a:cubicBezTo>
                <a:cubicBezTo>
                  <a:pt x="1556049" y="124887"/>
                  <a:pt x="1559501" y="121436"/>
                  <a:pt x="1563760" y="121436"/>
                </a:cubicBezTo>
                <a:close/>
                <a:moveTo>
                  <a:pt x="1535515" y="121436"/>
                </a:moveTo>
                <a:cubicBezTo>
                  <a:pt x="1539773" y="121436"/>
                  <a:pt x="1543225" y="124887"/>
                  <a:pt x="1543225" y="129146"/>
                </a:cubicBezTo>
                <a:cubicBezTo>
                  <a:pt x="1543225" y="133404"/>
                  <a:pt x="1539773" y="136856"/>
                  <a:pt x="1535515" y="136856"/>
                </a:cubicBezTo>
                <a:cubicBezTo>
                  <a:pt x="1531257" y="136856"/>
                  <a:pt x="1527805" y="133404"/>
                  <a:pt x="1527805" y="129146"/>
                </a:cubicBezTo>
                <a:cubicBezTo>
                  <a:pt x="1527805" y="124887"/>
                  <a:pt x="1531257" y="121436"/>
                  <a:pt x="1535515" y="121436"/>
                </a:cubicBezTo>
                <a:close/>
                <a:moveTo>
                  <a:pt x="1507269" y="121436"/>
                </a:moveTo>
                <a:cubicBezTo>
                  <a:pt x="1511527" y="121436"/>
                  <a:pt x="1514979" y="124887"/>
                  <a:pt x="1514979" y="129146"/>
                </a:cubicBezTo>
                <a:cubicBezTo>
                  <a:pt x="1514979" y="133404"/>
                  <a:pt x="1511527" y="136856"/>
                  <a:pt x="1507269" y="136856"/>
                </a:cubicBezTo>
                <a:cubicBezTo>
                  <a:pt x="1503011" y="136856"/>
                  <a:pt x="1499559" y="133404"/>
                  <a:pt x="1499559" y="129146"/>
                </a:cubicBezTo>
                <a:cubicBezTo>
                  <a:pt x="1499559" y="124887"/>
                  <a:pt x="1503011" y="121436"/>
                  <a:pt x="1507269" y="121436"/>
                </a:cubicBezTo>
                <a:close/>
                <a:moveTo>
                  <a:pt x="1479024" y="121436"/>
                </a:moveTo>
                <a:cubicBezTo>
                  <a:pt x="1483282" y="121436"/>
                  <a:pt x="1486734" y="124887"/>
                  <a:pt x="1486734" y="129146"/>
                </a:cubicBezTo>
                <a:cubicBezTo>
                  <a:pt x="1486734" y="133404"/>
                  <a:pt x="1483282" y="136856"/>
                  <a:pt x="1479024" y="136856"/>
                </a:cubicBezTo>
                <a:cubicBezTo>
                  <a:pt x="1474766" y="136856"/>
                  <a:pt x="1471314" y="133404"/>
                  <a:pt x="1471314" y="129146"/>
                </a:cubicBezTo>
                <a:cubicBezTo>
                  <a:pt x="1471314" y="124887"/>
                  <a:pt x="1474766" y="121436"/>
                  <a:pt x="1479024" y="121436"/>
                </a:cubicBezTo>
                <a:close/>
                <a:moveTo>
                  <a:pt x="1450778" y="121436"/>
                </a:moveTo>
                <a:cubicBezTo>
                  <a:pt x="1455036" y="121436"/>
                  <a:pt x="1458488" y="124887"/>
                  <a:pt x="1458488" y="129146"/>
                </a:cubicBezTo>
                <a:cubicBezTo>
                  <a:pt x="1458488" y="133404"/>
                  <a:pt x="1455036" y="136856"/>
                  <a:pt x="1450778" y="136856"/>
                </a:cubicBezTo>
                <a:cubicBezTo>
                  <a:pt x="1446519" y="136856"/>
                  <a:pt x="1443068" y="133404"/>
                  <a:pt x="1443068" y="129146"/>
                </a:cubicBezTo>
                <a:cubicBezTo>
                  <a:pt x="1443068" y="124887"/>
                  <a:pt x="1446519" y="121436"/>
                  <a:pt x="1450778" y="121436"/>
                </a:cubicBezTo>
                <a:close/>
                <a:moveTo>
                  <a:pt x="1422533" y="121436"/>
                </a:moveTo>
                <a:cubicBezTo>
                  <a:pt x="1426791" y="121436"/>
                  <a:pt x="1430243" y="124887"/>
                  <a:pt x="1430243" y="129146"/>
                </a:cubicBezTo>
                <a:cubicBezTo>
                  <a:pt x="1430243" y="133404"/>
                  <a:pt x="1426791" y="136856"/>
                  <a:pt x="1422533" y="136856"/>
                </a:cubicBezTo>
                <a:cubicBezTo>
                  <a:pt x="1418275" y="136856"/>
                  <a:pt x="1414823" y="133404"/>
                  <a:pt x="1414823" y="129146"/>
                </a:cubicBezTo>
                <a:cubicBezTo>
                  <a:pt x="1414823" y="124887"/>
                  <a:pt x="1418275" y="121436"/>
                  <a:pt x="1422533" y="121436"/>
                </a:cubicBezTo>
                <a:close/>
                <a:moveTo>
                  <a:pt x="1394287" y="121436"/>
                </a:moveTo>
                <a:cubicBezTo>
                  <a:pt x="1398545" y="121436"/>
                  <a:pt x="1401997" y="124887"/>
                  <a:pt x="1401997" y="129146"/>
                </a:cubicBezTo>
                <a:cubicBezTo>
                  <a:pt x="1401997" y="133404"/>
                  <a:pt x="1398545" y="136856"/>
                  <a:pt x="1394287" y="136856"/>
                </a:cubicBezTo>
                <a:cubicBezTo>
                  <a:pt x="1390029" y="136856"/>
                  <a:pt x="1386577" y="133404"/>
                  <a:pt x="1386577" y="129146"/>
                </a:cubicBezTo>
                <a:cubicBezTo>
                  <a:pt x="1386577" y="124887"/>
                  <a:pt x="1390029" y="121436"/>
                  <a:pt x="1394287" y="121436"/>
                </a:cubicBezTo>
                <a:close/>
                <a:moveTo>
                  <a:pt x="1366042" y="121436"/>
                </a:moveTo>
                <a:cubicBezTo>
                  <a:pt x="1370300" y="121436"/>
                  <a:pt x="1373752" y="124887"/>
                  <a:pt x="1373752" y="129146"/>
                </a:cubicBezTo>
                <a:cubicBezTo>
                  <a:pt x="1373752" y="133404"/>
                  <a:pt x="1370300" y="136856"/>
                  <a:pt x="1366042" y="136856"/>
                </a:cubicBezTo>
                <a:cubicBezTo>
                  <a:pt x="1361784" y="136856"/>
                  <a:pt x="1358332" y="133404"/>
                  <a:pt x="1358332" y="129146"/>
                </a:cubicBezTo>
                <a:cubicBezTo>
                  <a:pt x="1358332" y="124887"/>
                  <a:pt x="1361784" y="121436"/>
                  <a:pt x="1366042" y="121436"/>
                </a:cubicBezTo>
                <a:close/>
                <a:moveTo>
                  <a:pt x="1337796" y="121436"/>
                </a:moveTo>
                <a:cubicBezTo>
                  <a:pt x="1342054" y="121436"/>
                  <a:pt x="1345506" y="124887"/>
                  <a:pt x="1345506" y="129146"/>
                </a:cubicBezTo>
                <a:cubicBezTo>
                  <a:pt x="1345506" y="133404"/>
                  <a:pt x="1342054" y="136856"/>
                  <a:pt x="1337796" y="136856"/>
                </a:cubicBezTo>
                <a:cubicBezTo>
                  <a:pt x="1333538" y="136856"/>
                  <a:pt x="1330086" y="133404"/>
                  <a:pt x="1330086" y="129146"/>
                </a:cubicBezTo>
                <a:cubicBezTo>
                  <a:pt x="1330086" y="124887"/>
                  <a:pt x="1333538" y="121436"/>
                  <a:pt x="1337796" y="121436"/>
                </a:cubicBezTo>
                <a:close/>
                <a:moveTo>
                  <a:pt x="1309551" y="121436"/>
                </a:moveTo>
                <a:cubicBezTo>
                  <a:pt x="1313809" y="121436"/>
                  <a:pt x="1317261" y="124887"/>
                  <a:pt x="1317261" y="129146"/>
                </a:cubicBezTo>
                <a:cubicBezTo>
                  <a:pt x="1317261" y="133404"/>
                  <a:pt x="1313809" y="136856"/>
                  <a:pt x="1309551" y="136856"/>
                </a:cubicBezTo>
                <a:cubicBezTo>
                  <a:pt x="1305293" y="136856"/>
                  <a:pt x="1301841" y="133404"/>
                  <a:pt x="1301841" y="129146"/>
                </a:cubicBezTo>
                <a:cubicBezTo>
                  <a:pt x="1301841" y="124887"/>
                  <a:pt x="1305293" y="121436"/>
                  <a:pt x="1309551" y="121436"/>
                </a:cubicBezTo>
                <a:close/>
                <a:moveTo>
                  <a:pt x="1281305" y="121436"/>
                </a:moveTo>
                <a:cubicBezTo>
                  <a:pt x="1285563" y="121436"/>
                  <a:pt x="1289015" y="124887"/>
                  <a:pt x="1289015" y="129146"/>
                </a:cubicBezTo>
                <a:cubicBezTo>
                  <a:pt x="1289015" y="133404"/>
                  <a:pt x="1285563" y="136856"/>
                  <a:pt x="1281305" y="136856"/>
                </a:cubicBezTo>
                <a:cubicBezTo>
                  <a:pt x="1277047" y="136856"/>
                  <a:pt x="1273595" y="133404"/>
                  <a:pt x="1273595" y="129146"/>
                </a:cubicBezTo>
                <a:cubicBezTo>
                  <a:pt x="1273595" y="124887"/>
                  <a:pt x="1277047" y="121436"/>
                  <a:pt x="1281305" y="121436"/>
                </a:cubicBezTo>
                <a:close/>
                <a:moveTo>
                  <a:pt x="1253060" y="121436"/>
                </a:moveTo>
                <a:cubicBezTo>
                  <a:pt x="1257319" y="121436"/>
                  <a:pt x="1260770" y="124887"/>
                  <a:pt x="1260770" y="129146"/>
                </a:cubicBezTo>
                <a:cubicBezTo>
                  <a:pt x="1260770" y="133404"/>
                  <a:pt x="1257319" y="136856"/>
                  <a:pt x="1253060" y="136856"/>
                </a:cubicBezTo>
                <a:cubicBezTo>
                  <a:pt x="1248802" y="136856"/>
                  <a:pt x="1245350" y="133404"/>
                  <a:pt x="1245350" y="129146"/>
                </a:cubicBezTo>
                <a:cubicBezTo>
                  <a:pt x="1245350" y="124887"/>
                  <a:pt x="1248802" y="121436"/>
                  <a:pt x="1253060" y="121436"/>
                </a:cubicBezTo>
                <a:close/>
                <a:moveTo>
                  <a:pt x="1224814" y="121436"/>
                </a:moveTo>
                <a:cubicBezTo>
                  <a:pt x="1229072" y="121436"/>
                  <a:pt x="1232524" y="124887"/>
                  <a:pt x="1232524" y="129146"/>
                </a:cubicBezTo>
                <a:cubicBezTo>
                  <a:pt x="1232524" y="133404"/>
                  <a:pt x="1229072" y="136856"/>
                  <a:pt x="1224814" y="136856"/>
                </a:cubicBezTo>
                <a:cubicBezTo>
                  <a:pt x="1220555" y="136856"/>
                  <a:pt x="1217104" y="133404"/>
                  <a:pt x="1217104" y="129146"/>
                </a:cubicBezTo>
                <a:cubicBezTo>
                  <a:pt x="1217104" y="124887"/>
                  <a:pt x="1220555" y="121436"/>
                  <a:pt x="1224814" y="121436"/>
                </a:cubicBezTo>
                <a:close/>
                <a:moveTo>
                  <a:pt x="1196569" y="121436"/>
                </a:moveTo>
                <a:cubicBezTo>
                  <a:pt x="1200828" y="121436"/>
                  <a:pt x="1204279" y="124887"/>
                  <a:pt x="1204279" y="129146"/>
                </a:cubicBezTo>
                <a:cubicBezTo>
                  <a:pt x="1204279" y="133404"/>
                  <a:pt x="1200828" y="136856"/>
                  <a:pt x="1196569" y="136856"/>
                </a:cubicBezTo>
                <a:cubicBezTo>
                  <a:pt x="1192311" y="136856"/>
                  <a:pt x="1188859" y="133404"/>
                  <a:pt x="1188859" y="129146"/>
                </a:cubicBezTo>
                <a:cubicBezTo>
                  <a:pt x="1188859" y="124887"/>
                  <a:pt x="1192311" y="121436"/>
                  <a:pt x="1196569" y="121436"/>
                </a:cubicBezTo>
                <a:close/>
                <a:moveTo>
                  <a:pt x="1168323" y="121436"/>
                </a:moveTo>
                <a:cubicBezTo>
                  <a:pt x="1172581" y="121436"/>
                  <a:pt x="1176033" y="124887"/>
                  <a:pt x="1176033" y="129146"/>
                </a:cubicBezTo>
                <a:cubicBezTo>
                  <a:pt x="1176033" y="133404"/>
                  <a:pt x="1172581" y="136856"/>
                  <a:pt x="1168323" y="136856"/>
                </a:cubicBezTo>
                <a:cubicBezTo>
                  <a:pt x="1164065" y="136856"/>
                  <a:pt x="1160613" y="133404"/>
                  <a:pt x="1160613" y="129146"/>
                </a:cubicBezTo>
                <a:cubicBezTo>
                  <a:pt x="1160613" y="124887"/>
                  <a:pt x="1164065" y="121436"/>
                  <a:pt x="1168323" y="121436"/>
                </a:cubicBezTo>
                <a:close/>
                <a:moveTo>
                  <a:pt x="1140078" y="121436"/>
                </a:moveTo>
                <a:cubicBezTo>
                  <a:pt x="1144337" y="121436"/>
                  <a:pt x="1147789" y="124887"/>
                  <a:pt x="1147789" y="129146"/>
                </a:cubicBezTo>
                <a:cubicBezTo>
                  <a:pt x="1147789" y="133404"/>
                  <a:pt x="1144337" y="136856"/>
                  <a:pt x="1140078" y="136856"/>
                </a:cubicBezTo>
                <a:cubicBezTo>
                  <a:pt x="1135820" y="136856"/>
                  <a:pt x="1132368" y="133404"/>
                  <a:pt x="1132368" y="129146"/>
                </a:cubicBezTo>
                <a:cubicBezTo>
                  <a:pt x="1132368" y="124887"/>
                  <a:pt x="1135820" y="121436"/>
                  <a:pt x="1140078" y="121436"/>
                </a:cubicBezTo>
                <a:close/>
                <a:moveTo>
                  <a:pt x="1111832" y="121436"/>
                </a:moveTo>
                <a:cubicBezTo>
                  <a:pt x="1116090" y="121436"/>
                  <a:pt x="1119542" y="124887"/>
                  <a:pt x="1119542" y="129146"/>
                </a:cubicBezTo>
                <a:cubicBezTo>
                  <a:pt x="1119542" y="133404"/>
                  <a:pt x="1116090" y="136856"/>
                  <a:pt x="1111832" y="136856"/>
                </a:cubicBezTo>
                <a:cubicBezTo>
                  <a:pt x="1107574" y="136856"/>
                  <a:pt x="1104122" y="133404"/>
                  <a:pt x="1104122" y="129146"/>
                </a:cubicBezTo>
                <a:cubicBezTo>
                  <a:pt x="1104122" y="124887"/>
                  <a:pt x="1107574" y="121436"/>
                  <a:pt x="1111832" y="121436"/>
                </a:cubicBezTo>
                <a:close/>
                <a:moveTo>
                  <a:pt x="1083587" y="121436"/>
                </a:moveTo>
                <a:cubicBezTo>
                  <a:pt x="1087845" y="121436"/>
                  <a:pt x="1091297" y="124887"/>
                  <a:pt x="1091297" y="129146"/>
                </a:cubicBezTo>
                <a:cubicBezTo>
                  <a:pt x="1091297" y="133404"/>
                  <a:pt x="1087845" y="136856"/>
                  <a:pt x="1083587" y="136856"/>
                </a:cubicBezTo>
                <a:cubicBezTo>
                  <a:pt x="1079329" y="136856"/>
                  <a:pt x="1075877" y="133404"/>
                  <a:pt x="1075877" y="129146"/>
                </a:cubicBezTo>
                <a:cubicBezTo>
                  <a:pt x="1075877" y="124887"/>
                  <a:pt x="1079329" y="121436"/>
                  <a:pt x="1083587" y="121436"/>
                </a:cubicBezTo>
                <a:close/>
                <a:moveTo>
                  <a:pt x="1055341" y="121436"/>
                </a:moveTo>
                <a:cubicBezTo>
                  <a:pt x="1059599" y="121436"/>
                  <a:pt x="1063051" y="124887"/>
                  <a:pt x="1063051" y="129146"/>
                </a:cubicBezTo>
                <a:cubicBezTo>
                  <a:pt x="1063051" y="133404"/>
                  <a:pt x="1059599" y="136856"/>
                  <a:pt x="1055341" y="136856"/>
                </a:cubicBezTo>
                <a:cubicBezTo>
                  <a:pt x="1051083" y="136856"/>
                  <a:pt x="1047631" y="133404"/>
                  <a:pt x="1047631" y="129146"/>
                </a:cubicBezTo>
                <a:cubicBezTo>
                  <a:pt x="1047631" y="124887"/>
                  <a:pt x="1051083" y="121436"/>
                  <a:pt x="1055341" y="121436"/>
                </a:cubicBezTo>
                <a:close/>
                <a:moveTo>
                  <a:pt x="1027096" y="121436"/>
                </a:moveTo>
                <a:cubicBezTo>
                  <a:pt x="1031354" y="121436"/>
                  <a:pt x="1034807" y="124887"/>
                  <a:pt x="1034807" y="129146"/>
                </a:cubicBezTo>
                <a:cubicBezTo>
                  <a:pt x="1034807" y="133404"/>
                  <a:pt x="1031354" y="136856"/>
                  <a:pt x="1027096" y="136856"/>
                </a:cubicBezTo>
                <a:cubicBezTo>
                  <a:pt x="1022838" y="136856"/>
                  <a:pt x="1019386" y="133404"/>
                  <a:pt x="1019386" y="129146"/>
                </a:cubicBezTo>
                <a:cubicBezTo>
                  <a:pt x="1019386" y="124887"/>
                  <a:pt x="1022838" y="121436"/>
                  <a:pt x="1027096" y="121436"/>
                </a:cubicBezTo>
                <a:close/>
                <a:moveTo>
                  <a:pt x="998850" y="121436"/>
                </a:moveTo>
                <a:cubicBezTo>
                  <a:pt x="1003108" y="121436"/>
                  <a:pt x="1006560" y="124887"/>
                  <a:pt x="1006560" y="129146"/>
                </a:cubicBezTo>
                <a:cubicBezTo>
                  <a:pt x="1006560" y="133404"/>
                  <a:pt x="1003108" y="136856"/>
                  <a:pt x="998850" y="136856"/>
                </a:cubicBezTo>
                <a:cubicBezTo>
                  <a:pt x="994592" y="136856"/>
                  <a:pt x="991140" y="133404"/>
                  <a:pt x="991140" y="129146"/>
                </a:cubicBezTo>
                <a:cubicBezTo>
                  <a:pt x="991140" y="124887"/>
                  <a:pt x="994592" y="121436"/>
                  <a:pt x="998850" y="121436"/>
                </a:cubicBezTo>
                <a:close/>
                <a:moveTo>
                  <a:pt x="970605" y="121436"/>
                </a:moveTo>
                <a:cubicBezTo>
                  <a:pt x="974864" y="121436"/>
                  <a:pt x="978315" y="124887"/>
                  <a:pt x="978315" y="129146"/>
                </a:cubicBezTo>
                <a:cubicBezTo>
                  <a:pt x="978315" y="133404"/>
                  <a:pt x="974864" y="136856"/>
                  <a:pt x="970605" y="136856"/>
                </a:cubicBezTo>
                <a:cubicBezTo>
                  <a:pt x="966347" y="136856"/>
                  <a:pt x="962895" y="133404"/>
                  <a:pt x="962895" y="129146"/>
                </a:cubicBezTo>
                <a:cubicBezTo>
                  <a:pt x="962895" y="124887"/>
                  <a:pt x="966347" y="121436"/>
                  <a:pt x="970605" y="121436"/>
                </a:cubicBezTo>
                <a:close/>
                <a:moveTo>
                  <a:pt x="942359" y="121436"/>
                </a:moveTo>
                <a:cubicBezTo>
                  <a:pt x="946617" y="121436"/>
                  <a:pt x="950069" y="124887"/>
                  <a:pt x="950069" y="129146"/>
                </a:cubicBezTo>
                <a:cubicBezTo>
                  <a:pt x="950069" y="133404"/>
                  <a:pt x="946617" y="136856"/>
                  <a:pt x="942359" y="136856"/>
                </a:cubicBezTo>
                <a:cubicBezTo>
                  <a:pt x="938101" y="136856"/>
                  <a:pt x="934649" y="133404"/>
                  <a:pt x="934649" y="129146"/>
                </a:cubicBezTo>
                <a:cubicBezTo>
                  <a:pt x="934649" y="124887"/>
                  <a:pt x="938101" y="121436"/>
                  <a:pt x="942359" y="121436"/>
                </a:cubicBezTo>
                <a:close/>
                <a:moveTo>
                  <a:pt x="914114" y="121436"/>
                </a:moveTo>
                <a:cubicBezTo>
                  <a:pt x="918373" y="121436"/>
                  <a:pt x="921825" y="124887"/>
                  <a:pt x="921825" y="129146"/>
                </a:cubicBezTo>
                <a:cubicBezTo>
                  <a:pt x="921825" y="133404"/>
                  <a:pt x="918373" y="136856"/>
                  <a:pt x="914114" y="136856"/>
                </a:cubicBezTo>
                <a:cubicBezTo>
                  <a:pt x="909856" y="136856"/>
                  <a:pt x="906404" y="133404"/>
                  <a:pt x="906404" y="129146"/>
                </a:cubicBezTo>
                <a:cubicBezTo>
                  <a:pt x="906404" y="124887"/>
                  <a:pt x="909856" y="121436"/>
                  <a:pt x="914114" y="121436"/>
                </a:cubicBezTo>
                <a:close/>
                <a:moveTo>
                  <a:pt x="885868" y="121436"/>
                </a:moveTo>
                <a:cubicBezTo>
                  <a:pt x="890126" y="121436"/>
                  <a:pt x="893578" y="124887"/>
                  <a:pt x="893578" y="129146"/>
                </a:cubicBezTo>
                <a:cubicBezTo>
                  <a:pt x="893578" y="133404"/>
                  <a:pt x="890126" y="136856"/>
                  <a:pt x="885868" y="136856"/>
                </a:cubicBezTo>
                <a:cubicBezTo>
                  <a:pt x="881610" y="136856"/>
                  <a:pt x="878158" y="133404"/>
                  <a:pt x="878158" y="129146"/>
                </a:cubicBezTo>
                <a:cubicBezTo>
                  <a:pt x="878158" y="124887"/>
                  <a:pt x="881610" y="121436"/>
                  <a:pt x="885868" y="121436"/>
                </a:cubicBezTo>
                <a:close/>
                <a:moveTo>
                  <a:pt x="857623" y="121436"/>
                </a:moveTo>
                <a:cubicBezTo>
                  <a:pt x="861882" y="121436"/>
                  <a:pt x="865334" y="124887"/>
                  <a:pt x="865334" y="129146"/>
                </a:cubicBezTo>
                <a:cubicBezTo>
                  <a:pt x="865334" y="133404"/>
                  <a:pt x="861882" y="136856"/>
                  <a:pt x="857623" y="136856"/>
                </a:cubicBezTo>
                <a:cubicBezTo>
                  <a:pt x="853365" y="136856"/>
                  <a:pt x="849913" y="133404"/>
                  <a:pt x="849913" y="129146"/>
                </a:cubicBezTo>
                <a:cubicBezTo>
                  <a:pt x="849913" y="124887"/>
                  <a:pt x="853365" y="121436"/>
                  <a:pt x="857623" y="121436"/>
                </a:cubicBezTo>
                <a:close/>
                <a:moveTo>
                  <a:pt x="829377" y="121436"/>
                </a:moveTo>
                <a:cubicBezTo>
                  <a:pt x="833635" y="121436"/>
                  <a:pt x="837087" y="124887"/>
                  <a:pt x="837087" y="129146"/>
                </a:cubicBezTo>
                <a:cubicBezTo>
                  <a:pt x="837087" y="133404"/>
                  <a:pt x="833635" y="136856"/>
                  <a:pt x="829377" y="136856"/>
                </a:cubicBezTo>
                <a:cubicBezTo>
                  <a:pt x="825119" y="136856"/>
                  <a:pt x="821667" y="133404"/>
                  <a:pt x="821667" y="129146"/>
                </a:cubicBezTo>
                <a:cubicBezTo>
                  <a:pt x="821667" y="124887"/>
                  <a:pt x="825119" y="121436"/>
                  <a:pt x="829377" y="121436"/>
                </a:cubicBezTo>
                <a:close/>
                <a:moveTo>
                  <a:pt x="801133" y="121436"/>
                </a:moveTo>
                <a:cubicBezTo>
                  <a:pt x="805391" y="121436"/>
                  <a:pt x="808843" y="124887"/>
                  <a:pt x="808843" y="129146"/>
                </a:cubicBezTo>
                <a:cubicBezTo>
                  <a:pt x="808843" y="133404"/>
                  <a:pt x="805391" y="136856"/>
                  <a:pt x="801133" y="136856"/>
                </a:cubicBezTo>
                <a:cubicBezTo>
                  <a:pt x="796874" y="136856"/>
                  <a:pt x="793422" y="133404"/>
                  <a:pt x="793422" y="129146"/>
                </a:cubicBezTo>
                <a:cubicBezTo>
                  <a:pt x="793422" y="124887"/>
                  <a:pt x="796874" y="121436"/>
                  <a:pt x="801133" y="121436"/>
                </a:cubicBezTo>
                <a:close/>
                <a:moveTo>
                  <a:pt x="772886" y="121436"/>
                </a:moveTo>
                <a:cubicBezTo>
                  <a:pt x="777144" y="121436"/>
                  <a:pt x="780596" y="124887"/>
                  <a:pt x="780596" y="129146"/>
                </a:cubicBezTo>
                <a:cubicBezTo>
                  <a:pt x="780596" y="133404"/>
                  <a:pt x="777144" y="136856"/>
                  <a:pt x="772886" y="136856"/>
                </a:cubicBezTo>
                <a:cubicBezTo>
                  <a:pt x="768628" y="136856"/>
                  <a:pt x="765176" y="133404"/>
                  <a:pt x="765176" y="129146"/>
                </a:cubicBezTo>
                <a:cubicBezTo>
                  <a:pt x="765176" y="124887"/>
                  <a:pt x="768628" y="121436"/>
                  <a:pt x="772886" y="121436"/>
                </a:cubicBezTo>
                <a:close/>
                <a:moveTo>
                  <a:pt x="744642" y="121436"/>
                </a:moveTo>
                <a:cubicBezTo>
                  <a:pt x="748900" y="121436"/>
                  <a:pt x="752352" y="124887"/>
                  <a:pt x="752352" y="129146"/>
                </a:cubicBezTo>
                <a:cubicBezTo>
                  <a:pt x="752352" y="133404"/>
                  <a:pt x="748900" y="136856"/>
                  <a:pt x="744642" y="136856"/>
                </a:cubicBezTo>
                <a:cubicBezTo>
                  <a:pt x="740383" y="136856"/>
                  <a:pt x="736931" y="133404"/>
                  <a:pt x="736931" y="129146"/>
                </a:cubicBezTo>
                <a:cubicBezTo>
                  <a:pt x="736931" y="124887"/>
                  <a:pt x="740383" y="121436"/>
                  <a:pt x="744642" y="121436"/>
                </a:cubicBezTo>
                <a:close/>
                <a:moveTo>
                  <a:pt x="716395" y="121436"/>
                </a:moveTo>
                <a:cubicBezTo>
                  <a:pt x="720654" y="121436"/>
                  <a:pt x="724105" y="124887"/>
                  <a:pt x="724105" y="129146"/>
                </a:cubicBezTo>
                <a:cubicBezTo>
                  <a:pt x="724105" y="133404"/>
                  <a:pt x="720654" y="136856"/>
                  <a:pt x="716395" y="136856"/>
                </a:cubicBezTo>
                <a:cubicBezTo>
                  <a:pt x="712137" y="136856"/>
                  <a:pt x="708685" y="133404"/>
                  <a:pt x="708685" y="129146"/>
                </a:cubicBezTo>
                <a:cubicBezTo>
                  <a:pt x="708685" y="124887"/>
                  <a:pt x="712137" y="121436"/>
                  <a:pt x="716395" y="121436"/>
                </a:cubicBezTo>
                <a:close/>
                <a:moveTo>
                  <a:pt x="688151" y="121436"/>
                </a:moveTo>
                <a:cubicBezTo>
                  <a:pt x="692409" y="121436"/>
                  <a:pt x="695861" y="124887"/>
                  <a:pt x="695861" y="129146"/>
                </a:cubicBezTo>
                <a:cubicBezTo>
                  <a:pt x="695861" y="133404"/>
                  <a:pt x="692409" y="136856"/>
                  <a:pt x="688151" y="136856"/>
                </a:cubicBezTo>
                <a:cubicBezTo>
                  <a:pt x="683893" y="136856"/>
                  <a:pt x="680440" y="133404"/>
                  <a:pt x="680440" y="129146"/>
                </a:cubicBezTo>
                <a:cubicBezTo>
                  <a:pt x="680440" y="124887"/>
                  <a:pt x="683893" y="121436"/>
                  <a:pt x="688151" y="121436"/>
                </a:cubicBezTo>
                <a:close/>
                <a:moveTo>
                  <a:pt x="659904" y="121436"/>
                </a:moveTo>
                <a:cubicBezTo>
                  <a:pt x="664162" y="121436"/>
                  <a:pt x="667614" y="124887"/>
                  <a:pt x="667614" y="129146"/>
                </a:cubicBezTo>
                <a:cubicBezTo>
                  <a:pt x="667614" y="133404"/>
                  <a:pt x="664162" y="136856"/>
                  <a:pt x="659904" y="136856"/>
                </a:cubicBezTo>
                <a:cubicBezTo>
                  <a:pt x="655646" y="136856"/>
                  <a:pt x="652194" y="133404"/>
                  <a:pt x="652194" y="129146"/>
                </a:cubicBezTo>
                <a:cubicBezTo>
                  <a:pt x="652194" y="124887"/>
                  <a:pt x="655646" y="121436"/>
                  <a:pt x="659904" y="121436"/>
                </a:cubicBezTo>
                <a:close/>
                <a:moveTo>
                  <a:pt x="631660" y="121436"/>
                </a:moveTo>
                <a:cubicBezTo>
                  <a:pt x="635918" y="121436"/>
                  <a:pt x="639370" y="124887"/>
                  <a:pt x="639370" y="129146"/>
                </a:cubicBezTo>
                <a:cubicBezTo>
                  <a:pt x="639370" y="133404"/>
                  <a:pt x="635918" y="136856"/>
                  <a:pt x="631660" y="136856"/>
                </a:cubicBezTo>
                <a:cubicBezTo>
                  <a:pt x="627401" y="136856"/>
                  <a:pt x="623949" y="133404"/>
                  <a:pt x="623949" y="129146"/>
                </a:cubicBezTo>
                <a:cubicBezTo>
                  <a:pt x="623949" y="124887"/>
                  <a:pt x="627401" y="121436"/>
                  <a:pt x="631660" y="121436"/>
                </a:cubicBezTo>
                <a:close/>
                <a:moveTo>
                  <a:pt x="603413" y="121436"/>
                </a:moveTo>
                <a:cubicBezTo>
                  <a:pt x="607671" y="121436"/>
                  <a:pt x="611124" y="124887"/>
                  <a:pt x="611124" y="129146"/>
                </a:cubicBezTo>
                <a:cubicBezTo>
                  <a:pt x="611124" y="133404"/>
                  <a:pt x="607671" y="136856"/>
                  <a:pt x="603413" y="136856"/>
                </a:cubicBezTo>
                <a:cubicBezTo>
                  <a:pt x="599155" y="136856"/>
                  <a:pt x="595703" y="133404"/>
                  <a:pt x="595703" y="129146"/>
                </a:cubicBezTo>
                <a:cubicBezTo>
                  <a:pt x="595703" y="124887"/>
                  <a:pt x="599155" y="121436"/>
                  <a:pt x="603413" y="121436"/>
                </a:cubicBezTo>
                <a:close/>
                <a:moveTo>
                  <a:pt x="575169" y="121436"/>
                </a:moveTo>
                <a:cubicBezTo>
                  <a:pt x="579427" y="121436"/>
                  <a:pt x="582879" y="124887"/>
                  <a:pt x="582879" y="129146"/>
                </a:cubicBezTo>
                <a:cubicBezTo>
                  <a:pt x="582879" y="133404"/>
                  <a:pt x="579427" y="136856"/>
                  <a:pt x="575169" y="136856"/>
                </a:cubicBezTo>
                <a:cubicBezTo>
                  <a:pt x="570910" y="136856"/>
                  <a:pt x="567459" y="133404"/>
                  <a:pt x="567459" y="129146"/>
                </a:cubicBezTo>
                <a:cubicBezTo>
                  <a:pt x="567459" y="124887"/>
                  <a:pt x="570910" y="121436"/>
                  <a:pt x="575169" y="121436"/>
                </a:cubicBezTo>
                <a:close/>
                <a:moveTo>
                  <a:pt x="546922" y="121436"/>
                </a:moveTo>
                <a:cubicBezTo>
                  <a:pt x="551180" y="121436"/>
                  <a:pt x="554633" y="124887"/>
                  <a:pt x="554633" y="129146"/>
                </a:cubicBezTo>
                <a:cubicBezTo>
                  <a:pt x="554633" y="133404"/>
                  <a:pt x="551180" y="136856"/>
                  <a:pt x="546922" y="136856"/>
                </a:cubicBezTo>
                <a:cubicBezTo>
                  <a:pt x="542664" y="136856"/>
                  <a:pt x="539212" y="133404"/>
                  <a:pt x="539212" y="129146"/>
                </a:cubicBezTo>
                <a:cubicBezTo>
                  <a:pt x="539212" y="124887"/>
                  <a:pt x="542664" y="121436"/>
                  <a:pt x="546922" y="121436"/>
                </a:cubicBezTo>
                <a:close/>
                <a:moveTo>
                  <a:pt x="518678" y="121436"/>
                </a:moveTo>
                <a:cubicBezTo>
                  <a:pt x="522936" y="121436"/>
                  <a:pt x="526388" y="124887"/>
                  <a:pt x="526388" y="129146"/>
                </a:cubicBezTo>
                <a:cubicBezTo>
                  <a:pt x="526388" y="133404"/>
                  <a:pt x="522936" y="136856"/>
                  <a:pt x="518678" y="136856"/>
                </a:cubicBezTo>
                <a:cubicBezTo>
                  <a:pt x="514419" y="136856"/>
                  <a:pt x="510968" y="133404"/>
                  <a:pt x="510968" y="129146"/>
                </a:cubicBezTo>
                <a:cubicBezTo>
                  <a:pt x="510968" y="124887"/>
                  <a:pt x="514419" y="121436"/>
                  <a:pt x="518678" y="121436"/>
                </a:cubicBezTo>
                <a:close/>
                <a:moveTo>
                  <a:pt x="490431" y="121436"/>
                </a:moveTo>
                <a:cubicBezTo>
                  <a:pt x="494690" y="121436"/>
                  <a:pt x="498141" y="124887"/>
                  <a:pt x="498141" y="129146"/>
                </a:cubicBezTo>
                <a:cubicBezTo>
                  <a:pt x="498141" y="133404"/>
                  <a:pt x="494690" y="136856"/>
                  <a:pt x="490431" y="136856"/>
                </a:cubicBezTo>
                <a:cubicBezTo>
                  <a:pt x="486173" y="136856"/>
                  <a:pt x="482721" y="133404"/>
                  <a:pt x="482721" y="129146"/>
                </a:cubicBezTo>
                <a:cubicBezTo>
                  <a:pt x="482721" y="124887"/>
                  <a:pt x="486173" y="121436"/>
                  <a:pt x="490431" y="121436"/>
                </a:cubicBezTo>
                <a:close/>
                <a:moveTo>
                  <a:pt x="462187" y="121436"/>
                </a:moveTo>
                <a:cubicBezTo>
                  <a:pt x="466445" y="121436"/>
                  <a:pt x="469897" y="124887"/>
                  <a:pt x="469897" y="129146"/>
                </a:cubicBezTo>
                <a:cubicBezTo>
                  <a:pt x="469897" y="133404"/>
                  <a:pt x="466445" y="136856"/>
                  <a:pt x="462187" y="136856"/>
                </a:cubicBezTo>
                <a:cubicBezTo>
                  <a:pt x="457928" y="136856"/>
                  <a:pt x="454476" y="133404"/>
                  <a:pt x="454476" y="129146"/>
                </a:cubicBezTo>
                <a:cubicBezTo>
                  <a:pt x="454476" y="124887"/>
                  <a:pt x="457928" y="121436"/>
                  <a:pt x="462187" y="121436"/>
                </a:cubicBezTo>
                <a:close/>
                <a:moveTo>
                  <a:pt x="433940" y="121436"/>
                </a:moveTo>
                <a:cubicBezTo>
                  <a:pt x="438199" y="121436"/>
                  <a:pt x="441651" y="124887"/>
                  <a:pt x="441651" y="129146"/>
                </a:cubicBezTo>
                <a:cubicBezTo>
                  <a:pt x="441651" y="133404"/>
                  <a:pt x="438199" y="136856"/>
                  <a:pt x="433940" y="136856"/>
                </a:cubicBezTo>
                <a:cubicBezTo>
                  <a:pt x="429682" y="136856"/>
                  <a:pt x="426230" y="133404"/>
                  <a:pt x="426230" y="129146"/>
                </a:cubicBezTo>
                <a:cubicBezTo>
                  <a:pt x="426230" y="124887"/>
                  <a:pt x="429682" y="121436"/>
                  <a:pt x="433940" y="121436"/>
                </a:cubicBezTo>
                <a:close/>
                <a:moveTo>
                  <a:pt x="405696" y="121436"/>
                </a:moveTo>
                <a:cubicBezTo>
                  <a:pt x="409954" y="121436"/>
                  <a:pt x="413406" y="124887"/>
                  <a:pt x="413406" y="129146"/>
                </a:cubicBezTo>
                <a:cubicBezTo>
                  <a:pt x="413406" y="133404"/>
                  <a:pt x="409954" y="136856"/>
                  <a:pt x="405696" y="136856"/>
                </a:cubicBezTo>
                <a:cubicBezTo>
                  <a:pt x="401438" y="136856"/>
                  <a:pt x="397986" y="133404"/>
                  <a:pt x="397986" y="129146"/>
                </a:cubicBezTo>
                <a:cubicBezTo>
                  <a:pt x="397986" y="124887"/>
                  <a:pt x="401438" y="121436"/>
                  <a:pt x="405696" y="121436"/>
                </a:cubicBezTo>
                <a:close/>
                <a:moveTo>
                  <a:pt x="377449" y="121436"/>
                </a:moveTo>
                <a:cubicBezTo>
                  <a:pt x="381707" y="121436"/>
                  <a:pt x="385160" y="124887"/>
                  <a:pt x="385160" y="129146"/>
                </a:cubicBezTo>
                <a:cubicBezTo>
                  <a:pt x="385160" y="133404"/>
                  <a:pt x="381707" y="136856"/>
                  <a:pt x="377449" y="136856"/>
                </a:cubicBezTo>
                <a:cubicBezTo>
                  <a:pt x="373191" y="136856"/>
                  <a:pt x="369739" y="133404"/>
                  <a:pt x="369739" y="129146"/>
                </a:cubicBezTo>
                <a:cubicBezTo>
                  <a:pt x="369739" y="124887"/>
                  <a:pt x="373191" y="121436"/>
                  <a:pt x="377449" y="121436"/>
                </a:cubicBezTo>
                <a:close/>
                <a:moveTo>
                  <a:pt x="349205" y="121436"/>
                </a:moveTo>
                <a:cubicBezTo>
                  <a:pt x="353463" y="121436"/>
                  <a:pt x="356915" y="124887"/>
                  <a:pt x="356915" y="129146"/>
                </a:cubicBezTo>
                <a:cubicBezTo>
                  <a:pt x="356915" y="133404"/>
                  <a:pt x="353463" y="136856"/>
                  <a:pt x="349205" y="136856"/>
                </a:cubicBezTo>
                <a:cubicBezTo>
                  <a:pt x="344947" y="136856"/>
                  <a:pt x="341495" y="133404"/>
                  <a:pt x="341495" y="129146"/>
                </a:cubicBezTo>
                <a:cubicBezTo>
                  <a:pt x="341495" y="124887"/>
                  <a:pt x="344947" y="121436"/>
                  <a:pt x="349205" y="121436"/>
                </a:cubicBezTo>
                <a:close/>
                <a:moveTo>
                  <a:pt x="320958" y="121436"/>
                </a:moveTo>
                <a:cubicBezTo>
                  <a:pt x="325217" y="121436"/>
                  <a:pt x="328669" y="124887"/>
                  <a:pt x="328669" y="129146"/>
                </a:cubicBezTo>
                <a:cubicBezTo>
                  <a:pt x="328669" y="133404"/>
                  <a:pt x="325217" y="136856"/>
                  <a:pt x="320958" y="136856"/>
                </a:cubicBezTo>
                <a:cubicBezTo>
                  <a:pt x="316700" y="136856"/>
                  <a:pt x="313248" y="133404"/>
                  <a:pt x="313248" y="129146"/>
                </a:cubicBezTo>
                <a:cubicBezTo>
                  <a:pt x="313248" y="124887"/>
                  <a:pt x="316700" y="121436"/>
                  <a:pt x="320958" y="121436"/>
                </a:cubicBezTo>
                <a:close/>
                <a:moveTo>
                  <a:pt x="292714" y="121436"/>
                </a:moveTo>
                <a:cubicBezTo>
                  <a:pt x="296972" y="121436"/>
                  <a:pt x="300424" y="124887"/>
                  <a:pt x="300424" y="129146"/>
                </a:cubicBezTo>
                <a:cubicBezTo>
                  <a:pt x="300424" y="133404"/>
                  <a:pt x="296972" y="136856"/>
                  <a:pt x="292714" y="136856"/>
                </a:cubicBezTo>
                <a:cubicBezTo>
                  <a:pt x="288455" y="136856"/>
                  <a:pt x="285004" y="133404"/>
                  <a:pt x="285004" y="129146"/>
                </a:cubicBezTo>
                <a:cubicBezTo>
                  <a:pt x="285004" y="124887"/>
                  <a:pt x="288456" y="121436"/>
                  <a:pt x="292714" y="121436"/>
                </a:cubicBezTo>
                <a:close/>
                <a:moveTo>
                  <a:pt x="264467" y="121436"/>
                </a:moveTo>
                <a:cubicBezTo>
                  <a:pt x="268726" y="121436"/>
                  <a:pt x="272178" y="124887"/>
                  <a:pt x="272178" y="129146"/>
                </a:cubicBezTo>
                <a:cubicBezTo>
                  <a:pt x="272178" y="133404"/>
                  <a:pt x="268726" y="136856"/>
                  <a:pt x="264467" y="136856"/>
                </a:cubicBezTo>
                <a:cubicBezTo>
                  <a:pt x="260209" y="136856"/>
                  <a:pt x="256757" y="133404"/>
                  <a:pt x="256757" y="129146"/>
                </a:cubicBezTo>
                <a:cubicBezTo>
                  <a:pt x="256757" y="124887"/>
                  <a:pt x="260209" y="121436"/>
                  <a:pt x="264467" y="121436"/>
                </a:cubicBezTo>
                <a:close/>
                <a:moveTo>
                  <a:pt x="236223" y="121436"/>
                </a:moveTo>
                <a:cubicBezTo>
                  <a:pt x="240481" y="121436"/>
                  <a:pt x="243933" y="124887"/>
                  <a:pt x="243933" y="129146"/>
                </a:cubicBezTo>
                <a:cubicBezTo>
                  <a:pt x="243933" y="133404"/>
                  <a:pt x="240481" y="136856"/>
                  <a:pt x="236223" y="136856"/>
                </a:cubicBezTo>
                <a:cubicBezTo>
                  <a:pt x="231964" y="136856"/>
                  <a:pt x="228513" y="133404"/>
                  <a:pt x="228513" y="129146"/>
                </a:cubicBezTo>
                <a:cubicBezTo>
                  <a:pt x="228513" y="124887"/>
                  <a:pt x="231964" y="121436"/>
                  <a:pt x="236223" y="121436"/>
                </a:cubicBezTo>
                <a:close/>
                <a:moveTo>
                  <a:pt x="207976" y="121436"/>
                </a:moveTo>
                <a:cubicBezTo>
                  <a:pt x="212235" y="121436"/>
                  <a:pt x="215687" y="124887"/>
                  <a:pt x="215687" y="129146"/>
                </a:cubicBezTo>
                <a:cubicBezTo>
                  <a:pt x="215687" y="133404"/>
                  <a:pt x="212235" y="136856"/>
                  <a:pt x="207976" y="136856"/>
                </a:cubicBezTo>
                <a:cubicBezTo>
                  <a:pt x="203718" y="136856"/>
                  <a:pt x="200266" y="133404"/>
                  <a:pt x="200266" y="129146"/>
                </a:cubicBezTo>
                <a:cubicBezTo>
                  <a:pt x="200266" y="124887"/>
                  <a:pt x="203718" y="121436"/>
                  <a:pt x="207976" y="121436"/>
                </a:cubicBezTo>
                <a:close/>
                <a:moveTo>
                  <a:pt x="179732" y="121436"/>
                </a:moveTo>
                <a:cubicBezTo>
                  <a:pt x="183990" y="121436"/>
                  <a:pt x="187442" y="124887"/>
                  <a:pt x="187442" y="129146"/>
                </a:cubicBezTo>
                <a:cubicBezTo>
                  <a:pt x="187442" y="133404"/>
                  <a:pt x="183990" y="136856"/>
                  <a:pt x="179732" y="136856"/>
                </a:cubicBezTo>
                <a:cubicBezTo>
                  <a:pt x="175474" y="136856"/>
                  <a:pt x="172022" y="133404"/>
                  <a:pt x="172022" y="129146"/>
                </a:cubicBezTo>
                <a:cubicBezTo>
                  <a:pt x="172022" y="124887"/>
                  <a:pt x="175474" y="121436"/>
                  <a:pt x="179732" y="121436"/>
                </a:cubicBezTo>
                <a:close/>
                <a:moveTo>
                  <a:pt x="151486" y="121436"/>
                </a:moveTo>
                <a:cubicBezTo>
                  <a:pt x="155744" y="121436"/>
                  <a:pt x="159196" y="124887"/>
                  <a:pt x="159196" y="129146"/>
                </a:cubicBezTo>
                <a:cubicBezTo>
                  <a:pt x="159196" y="133404"/>
                  <a:pt x="155744" y="136856"/>
                  <a:pt x="151486" y="136856"/>
                </a:cubicBezTo>
                <a:cubicBezTo>
                  <a:pt x="147227" y="136856"/>
                  <a:pt x="143775" y="133404"/>
                  <a:pt x="143775" y="129146"/>
                </a:cubicBezTo>
                <a:cubicBezTo>
                  <a:pt x="143775" y="124887"/>
                  <a:pt x="147227" y="121436"/>
                  <a:pt x="151486" y="121436"/>
                </a:cubicBezTo>
                <a:close/>
                <a:moveTo>
                  <a:pt x="123241" y="121436"/>
                </a:moveTo>
                <a:cubicBezTo>
                  <a:pt x="127499" y="121436"/>
                  <a:pt x="130951" y="124887"/>
                  <a:pt x="130951" y="129146"/>
                </a:cubicBezTo>
                <a:cubicBezTo>
                  <a:pt x="130951" y="133404"/>
                  <a:pt x="127499" y="136856"/>
                  <a:pt x="123241" y="136856"/>
                </a:cubicBezTo>
                <a:cubicBezTo>
                  <a:pt x="118983" y="136856"/>
                  <a:pt x="115531" y="133404"/>
                  <a:pt x="115531" y="129146"/>
                </a:cubicBezTo>
                <a:cubicBezTo>
                  <a:pt x="115531" y="124887"/>
                  <a:pt x="118983" y="121436"/>
                  <a:pt x="123241" y="121436"/>
                </a:cubicBezTo>
                <a:close/>
                <a:moveTo>
                  <a:pt x="94995" y="121436"/>
                </a:moveTo>
                <a:cubicBezTo>
                  <a:pt x="99253" y="121436"/>
                  <a:pt x="102705" y="124887"/>
                  <a:pt x="102705" y="129146"/>
                </a:cubicBezTo>
                <a:cubicBezTo>
                  <a:pt x="102705" y="133404"/>
                  <a:pt x="99253" y="136856"/>
                  <a:pt x="94995" y="136856"/>
                </a:cubicBezTo>
                <a:cubicBezTo>
                  <a:pt x="90736" y="136856"/>
                  <a:pt x="87285" y="133404"/>
                  <a:pt x="87285" y="129146"/>
                </a:cubicBezTo>
                <a:cubicBezTo>
                  <a:pt x="87285" y="124887"/>
                  <a:pt x="90736" y="121436"/>
                  <a:pt x="94995" y="121436"/>
                </a:cubicBezTo>
                <a:close/>
                <a:moveTo>
                  <a:pt x="66749" y="121436"/>
                </a:moveTo>
                <a:cubicBezTo>
                  <a:pt x="71007" y="121436"/>
                  <a:pt x="74459" y="124887"/>
                  <a:pt x="74459" y="129146"/>
                </a:cubicBezTo>
                <a:cubicBezTo>
                  <a:pt x="74459" y="133404"/>
                  <a:pt x="71007" y="136856"/>
                  <a:pt x="66749" y="136856"/>
                </a:cubicBezTo>
                <a:cubicBezTo>
                  <a:pt x="62491" y="136856"/>
                  <a:pt x="59039" y="133404"/>
                  <a:pt x="59039" y="129146"/>
                </a:cubicBezTo>
                <a:cubicBezTo>
                  <a:pt x="59039" y="124887"/>
                  <a:pt x="62491" y="121436"/>
                  <a:pt x="66749" y="121436"/>
                </a:cubicBezTo>
                <a:close/>
                <a:moveTo>
                  <a:pt x="38504" y="121436"/>
                </a:moveTo>
                <a:cubicBezTo>
                  <a:pt x="42762" y="121436"/>
                  <a:pt x="46214" y="124887"/>
                  <a:pt x="46214" y="129146"/>
                </a:cubicBezTo>
                <a:cubicBezTo>
                  <a:pt x="46214" y="133404"/>
                  <a:pt x="42762" y="136856"/>
                  <a:pt x="38504" y="136856"/>
                </a:cubicBezTo>
                <a:cubicBezTo>
                  <a:pt x="34245" y="136856"/>
                  <a:pt x="30793" y="133404"/>
                  <a:pt x="30793" y="129146"/>
                </a:cubicBezTo>
                <a:cubicBezTo>
                  <a:pt x="30793" y="124887"/>
                  <a:pt x="34245" y="121436"/>
                  <a:pt x="38504" y="121436"/>
                </a:cubicBezTo>
                <a:close/>
                <a:moveTo>
                  <a:pt x="10259" y="121436"/>
                </a:moveTo>
                <a:cubicBezTo>
                  <a:pt x="14516" y="121436"/>
                  <a:pt x="17968" y="124887"/>
                  <a:pt x="17968" y="129146"/>
                </a:cubicBezTo>
                <a:cubicBezTo>
                  <a:pt x="17968" y="133404"/>
                  <a:pt x="14516" y="136856"/>
                  <a:pt x="10259" y="136856"/>
                </a:cubicBezTo>
                <a:cubicBezTo>
                  <a:pt x="6000" y="136856"/>
                  <a:pt x="2548" y="133404"/>
                  <a:pt x="2548" y="129146"/>
                </a:cubicBezTo>
                <a:cubicBezTo>
                  <a:pt x="2548" y="124887"/>
                  <a:pt x="6000" y="121436"/>
                  <a:pt x="10259" y="121436"/>
                </a:cubicBezTo>
                <a:close/>
                <a:moveTo>
                  <a:pt x="0" y="101070"/>
                </a:moveTo>
                <a:lnTo>
                  <a:pt x="3615" y="104684"/>
                </a:lnTo>
                <a:lnTo>
                  <a:pt x="0" y="108299"/>
                </a:lnTo>
                <a:close/>
                <a:moveTo>
                  <a:pt x="4967263" y="97206"/>
                </a:moveTo>
                <a:lnTo>
                  <a:pt x="4972343" y="102286"/>
                </a:lnTo>
                <a:lnTo>
                  <a:pt x="4972343" y="107084"/>
                </a:lnTo>
                <a:lnTo>
                  <a:pt x="4967263" y="112163"/>
                </a:lnTo>
                <a:cubicBezTo>
                  <a:pt x="4963133" y="112163"/>
                  <a:pt x="4959785" y="108815"/>
                  <a:pt x="4959785" y="104685"/>
                </a:cubicBezTo>
                <a:cubicBezTo>
                  <a:pt x="4959785" y="100554"/>
                  <a:pt x="4963133" y="97206"/>
                  <a:pt x="4967263" y="97206"/>
                </a:cubicBezTo>
                <a:close/>
                <a:moveTo>
                  <a:pt x="4939026" y="97206"/>
                </a:moveTo>
                <a:cubicBezTo>
                  <a:pt x="4943156" y="97206"/>
                  <a:pt x="4946504" y="100554"/>
                  <a:pt x="4946504" y="104685"/>
                </a:cubicBezTo>
                <a:cubicBezTo>
                  <a:pt x="4946504" y="108815"/>
                  <a:pt x="4943156" y="112163"/>
                  <a:pt x="4939026" y="112163"/>
                </a:cubicBezTo>
                <a:cubicBezTo>
                  <a:pt x="4934895" y="112163"/>
                  <a:pt x="4931546" y="108815"/>
                  <a:pt x="4931546" y="104685"/>
                </a:cubicBezTo>
                <a:cubicBezTo>
                  <a:pt x="4931546" y="100554"/>
                  <a:pt x="4934895" y="97206"/>
                  <a:pt x="4939026" y="97206"/>
                </a:cubicBezTo>
                <a:close/>
                <a:moveTo>
                  <a:pt x="4910781" y="97206"/>
                </a:moveTo>
                <a:cubicBezTo>
                  <a:pt x="4914911" y="97206"/>
                  <a:pt x="4918259" y="100554"/>
                  <a:pt x="4918259" y="104685"/>
                </a:cubicBezTo>
                <a:cubicBezTo>
                  <a:pt x="4918259" y="108815"/>
                  <a:pt x="4914911" y="112163"/>
                  <a:pt x="4910781" y="112163"/>
                </a:cubicBezTo>
                <a:cubicBezTo>
                  <a:pt x="4906650" y="112163"/>
                  <a:pt x="4903302" y="108815"/>
                  <a:pt x="4903302" y="104685"/>
                </a:cubicBezTo>
                <a:cubicBezTo>
                  <a:pt x="4903302" y="100554"/>
                  <a:pt x="4906650" y="97206"/>
                  <a:pt x="4910781" y="97206"/>
                </a:cubicBezTo>
                <a:close/>
                <a:moveTo>
                  <a:pt x="4882535" y="97206"/>
                </a:moveTo>
                <a:cubicBezTo>
                  <a:pt x="4886665" y="97206"/>
                  <a:pt x="4890013" y="100554"/>
                  <a:pt x="4890013" y="104685"/>
                </a:cubicBezTo>
                <a:cubicBezTo>
                  <a:pt x="4890013" y="108815"/>
                  <a:pt x="4886665" y="112163"/>
                  <a:pt x="4882535" y="112163"/>
                </a:cubicBezTo>
                <a:cubicBezTo>
                  <a:pt x="4878404" y="112163"/>
                  <a:pt x="4875056" y="108815"/>
                  <a:pt x="4875056" y="104685"/>
                </a:cubicBezTo>
                <a:cubicBezTo>
                  <a:pt x="4875056" y="100554"/>
                  <a:pt x="4878404" y="97206"/>
                  <a:pt x="4882535" y="97206"/>
                </a:cubicBezTo>
                <a:close/>
                <a:moveTo>
                  <a:pt x="4854290" y="97206"/>
                </a:moveTo>
                <a:cubicBezTo>
                  <a:pt x="4858420" y="97206"/>
                  <a:pt x="4861769" y="100554"/>
                  <a:pt x="4861769" y="104685"/>
                </a:cubicBezTo>
                <a:cubicBezTo>
                  <a:pt x="4861769" y="108815"/>
                  <a:pt x="4858420" y="112163"/>
                  <a:pt x="4854290" y="112163"/>
                </a:cubicBezTo>
                <a:cubicBezTo>
                  <a:pt x="4850159" y="112163"/>
                  <a:pt x="4846811" y="108815"/>
                  <a:pt x="4846811" y="104685"/>
                </a:cubicBezTo>
                <a:cubicBezTo>
                  <a:pt x="4846811" y="100554"/>
                  <a:pt x="4850159" y="97206"/>
                  <a:pt x="4854290" y="97206"/>
                </a:cubicBezTo>
                <a:close/>
                <a:moveTo>
                  <a:pt x="4826043" y="97206"/>
                </a:moveTo>
                <a:cubicBezTo>
                  <a:pt x="4830174" y="97206"/>
                  <a:pt x="4833522" y="100554"/>
                  <a:pt x="4833522" y="104685"/>
                </a:cubicBezTo>
                <a:cubicBezTo>
                  <a:pt x="4833522" y="108815"/>
                  <a:pt x="4830174" y="112163"/>
                  <a:pt x="4826043" y="112163"/>
                </a:cubicBezTo>
                <a:cubicBezTo>
                  <a:pt x="4821913" y="112163"/>
                  <a:pt x="4818564" y="108815"/>
                  <a:pt x="4818564" y="104685"/>
                </a:cubicBezTo>
                <a:cubicBezTo>
                  <a:pt x="4818564" y="100554"/>
                  <a:pt x="4821913" y="97206"/>
                  <a:pt x="4826043" y="97206"/>
                </a:cubicBezTo>
                <a:close/>
                <a:moveTo>
                  <a:pt x="4797799" y="97206"/>
                </a:moveTo>
                <a:cubicBezTo>
                  <a:pt x="4801929" y="97206"/>
                  <a:pt x="4805277" y="100554"/>
                  <a:pt x="4805277" y="104685"/>
                </a:cubicBezTo>
                <a:cubicBezTo>
                  <a:pt x="4805277" y="108815"/>
                  <a:pt x="4801929" y="112163"/>
                  <a:pt x="4797799" y="112163"/>
                </a:cubicBezTo>
                <a:cubicBezTo>
                  <a:pt x="4793668" y="112163"/>
                  <a:pt x="4790320" y="108815"/>
                  <a:pt x="4790320" y="104685"/>
                </a:cubicBezTo>
                <a:cubicBezTo>
                  <a:pt x="4790320" y="100554"/>
                  <a:pt x="4793668" y="97206"/>
                  <a:pt x="4797799" y="97206"/>
                </a:cubicBezTo>
                <a:close/>
                <a:moveTo>
                  <a:pt x="4769552" y="97206"/>
                </a:moveTo>
                <a:cubicBezTo>
                  <a:pt x="4773683" y="97206"/>
                  <a:pt x="4777031" y="100554"/>
                  <a:pt x="4777031" y="104685"/>
                </a:cubicBezTo>
                <a:cubicBezTo>
                  <a:pt x="4777031" y="108815"/>
                  <a:pt x="4773683" y="112163"/>
                  <a:pt x="4769552" y="112163"/>
                </a:cubicBezTo>
                <a:cubicBezTo>
                  <a:pt x="4765422" y="112163"/>
                  <a:pt x="4762074" y="108815"/>
                  <a:pt x="4762074" y="104685"/>
                </a:cubicBezTo>
                <a:cubicBezTo>
                  <a:pt x="4762074" y="100554"/>
                  <a:pt x="4765422" y="97206"/>
                  <a:pt x="4769552" y="97206"/>
                </a:cubicBezTo>
                <a:close/>
                <a:moveTo>
                  <a:pt x="4741308" y="97206"/>
                </a:moveTo>
                <a:cubicBezTo>
                  <a:pt x="4745438" y="97206"/>
                  <a:pt x="4748787" y="100554"/>
                  <a:pt x="4748787" y="104685"/>
                </a:cubicBezTo>
                <a:cubicBezTo>
                  <a:pt x="4748787" y="108815"/>
                  <a:pt x="4745438" y="112163"/>
                  <a:pt x="4741308" y="112163"/>
                </a:cubicBezTo>
                <a:cubicBezTo>
                  <a:pt x="4737177" y="112163"/>
                  <a:pt x="4733829" y="108815"/>
                  <a:pt x="4733829" y="104685"/>
                </a:cubicBezTo>
                <a:cubicBezTo>
                  <a:pt x="4733829" y="100554"/>
                  <a:pt x="4737177" y="97206"/>
                  <a:pt x="4741308" y="97206"/>
                </a:cubicBezTo>
                <a:close/>
                <a:moveTo>
                  <a:pt x="4713062" y="97206"/>
                </a:moveTo>
                <a:cubicBezTo>
                  <a:pt x="4717192" y="97206"/>
                  <a:pt x="4720540" y="100554"/>
                  <a:pt x="4720540" y="104685"/>
                </a:cubicBezTo>
                <a:cubicBezTo>
                  <a:pt x="4720540" y="108815"/>
                  <a:pt x="4717192" y="112163"/>
                  <a:pt x="4713062" y="112163"/>
                </a:cubicBezTo>
                <a:cubicBezTo>
                  <a:pt x="4708931" y="112163"/>
                  <a:pt x="4705583" y="108815"/>
                  <a:pt x="4705583" y="104685"/>
                </a:cubicBezTo>
                <a:cubicBezTo>
                  <a:pt x="4705583" y="100554"/>
                  <a:pt x="4708931" y="97206"/>
                  <a:pt x="4713062" y="97206"/>
                </a:cubicBezTo>
                <a:close/>
                <a:moveTo>
                  <a:pt x="4684817" y="97206"/>
                </a:moveTo>
                <a:cubicBezTo>
                  <a:pt x="4688947" y="97206"/>
                  <a:pt x="4692296" y="100554"/>
                  <a:pt x="4692296" y="104685"/>
                </a:cubicBezTo>
                <a:cubicBezTo>
                  <a:pt x="4692296" y="108815"/>
                  <a:pt x="4688947" y="112163"/>
                  <a:pt x="4684817" y="112163"/>
                </a:cubicBezTo>
                <a:cubicBezTo>
                  <a:pt x="4680686" y="112163"/>
                  <a:pt x="4677338" y="108815"/>
                  <a:pt x="4677338" y="104685"/>
                </a:cubicBezTo>
                <a:cubicBezTo>
                  <a:pt x="4677338" y="100554"/>
                  <a:pt x="4680686" y="97206"/>
                  <a:pt x="4684817" y="97206"/>
                </a:cubicBezTo>
                <a:close/>
                <a:moveTo>
                  <a:pt x="4656571" y="97206"/>
                </a:moveTo>
                <a:cubicBezTo>
                  <a:pt x="4660701" y="97206"/>
                  <a:pt x="4664049" y="100554"/>
                  <a:pt x="4664049" y="104685"/>
                </a:cubicBezTo>
                <a:cubicBezTo>
                  <a:pt x="4664049" y="108815"/>
                  <a:pt x="4660701" y="112163"/>
                  <a:pt x="4656571" y="112163"/>
                </a:cubicBezTo>
                <a:cubicBezTo>
                  <a:pt x="4652440" y="112163"/>
                  <a:pt x="4649092" y="108815"/>
                  <a:pt x="4649092" y="104685"/>
                </a:cubicBezTo>
                <a:cubicBezTo>
                  <a:pt x="4649092" y="100554"/>
                  <a:pt x="4652440" y="97206"/>
                  <a:pt x="4656571" y="97206"/>
                </a:cubicBezTo>
                <a:close/>
                <a:moveTo>
                  <a:pt x="4628326" y="97206"/>
                </a:moveTo>
                <a:cubicBezTo>
                  <a:pt x="4632457" y="97206"/>
                  <a:pt x="4635805" y="100554"/>
                  <a:pt x="4635805" y="104685"/>
                </a:cubicBezTo>
                <a:cubicBezTo>
                  <a:pt x="4635805" y="108815"/>
                  <a:pt x="4632457" y="112163"/>
                  <a:pt x="4628326" y="112163"/>
                </a:cubicBezTo>
                <a:cubicBezTo>
                  <a:pt x="4624195" y="112163"/>
                  <a:pt x="4620847" y="108815"/>
                  <a:pt x="4620847" y="104685"/>
                </a:cubicBezTo>
                <a:cubicBezTo>
                  <a:pt x="4620847" y="100554"/>
                  <a:pt x="4624195" y="97206"/>
                  <a:pt x="4628326" y="97206"/>
                </a:cubicBezTo>
                <a:close/>
                <a:moveTo>
                  <a:pt x="4600080" y="97206"/>
                </a:moveTo>
                <a:cubicBezTo>
                  <a:pt x="4604210" y="97206"/>
                  <a:pt x="4607558" y="100554"/>
                  <a:pt x="4607558" y="104685"/>
                </a:cubicBezTo>
                <a:cubicBezTo>
                  <a:pt x="4607558" y="108815"/>
                  <a:pt x="4604210" y="112163"/>
                  <a:pt x="4600080" y="112163"/>
                </a:cubicBezTo>
                <a:cubicBezTo>
                  <a:pt x="4595949" y="112163"/>
                  <a:pt x="4592601" y="108815"/>
                  <a:pt x="4592601" y="104685"/>
                </a:cubicBezTo>
                <a:cubicBezTo>
                  <a:pt x="4592601" y="100554"/>
                  <a:pt x="4595949" y="97206"/>
                  <a:pt x="4600080" y="97206"/>
                </a:cubicBezTo>
                <a:close/>
                <a:moveTo>
                  <a:pt x="4571835" y="97206"/>
                </a:moveTo>
                <a:cubicBezTo>
                  <a:pt x="4575965" y="97206"/>
                  <a:pt x="4579314" y="100554"/>
                  <a:pt x="4579314" y="104685"/>
                </a:cubicBezTo>
                <a:cubicBezTo>
                  <a:pt x="4579314" y="108815"/>
                  <a:pt x="4575965" y="112163"/>
                  <a:pt x="4571835" y="112163"/>
                </a:cubicBezTo>
                <a:cubicBezTo>
                  <a:pt x="4567704" y="112163"/>
                  <a:pt x="4564356" y="108815"/>
                  <a:pt x="4564356" y="104685"/>
                </a:cubicBezTo>
                <a:cubicBezTo>
                  <a:pt x="4564356" y="100554"/>
                  <a:pt x="4567704" y="97206"/>
                  <a:pt x="4571835" y="97206"/>
                </a:cubicBezTo>
                <a:close/>
                <a:moveTo>
                  <a:pt x="4543589" y="97206"/>
                </a:moveTo>
                <a:cubicBezTo>
                  <a:pt x="4547719" y="97206"/>
                  <a:pt x="4551067" y="100554"/>
                  <a:pt x="4551067" y="104685"/>
                </a:cubicBezTo>
                <a:cubicBezTo>
                  <a:pt x="4551067" y="108815"/>
                  <a:pt x="4547719" y="112163"/>
                  <a:pt x="4543589" y="112163"/>
                </a:cubicBezTo>
                <a:cubicBezTo>
                  <a:pt x="4539458" y="112163"/>
                  <a:pt x="4536110" y="108815"/>
                  <a:pt x="4536110" y="104685"/>
                </a:cubicBezTo>
                <a:cubicBezTo>
                  <a:pt x="4536110" y="100554"/>
                  <a:pt x="4539458" y="97206"/>
                  <a:pt x="4543589" y="97206"/>
                </a:cubicBezTo>
                <a:close/>
                <a:moveTo>
                  <a:pt x="4515344" y="97206"/>
                </a:moveTo>
                <a:cubicBezTo>
                  <a:pt x="4519475" y="97206"/>
                  <a:pt x="4522823" y="100554"/>
                  <a:pt x="4522823" y="104685"/>
                </a:cubicBezTo>
                <a:cubicBezTo>
                  <a:pt x="4522823" y="108815"/>
                  <a:pt x="4519475" y="112163"/>
                  <a:pt x="4515344" y="112163"/>
                </a:cubicBezTo>
                <a:cubicBezTo>
                  <a:pt x="4511213" y="112163"/>
                  <a:pt x="4507865" y="108815"/>
                  <a:pt x="4507865" y="104685"/>
                </a:cubicBezTo>
                <a:cubicBezTo>
                  <a:pt x="4507865" y="100554"/>
                  <a:pt x="4511213" y="97206"/>
                  <a:pt x="4515344" y="97206"/>
                </a:cubicBezTo>
                <a:close/>
                <a:moveTo>
                  <a:pt x="4487098" y="97206"/>
                </a:moveTo>
                <a:cubicBezTo>
                  <a:pt x="4491228" y="97206"/>
                  <a:pt x="4494576" y="100554"/>
                  <a:pt x="4494576" y="104685"/>
                </a:cubicBezTo>
                <a:cubicBezTo>
                  <a:pt x="4494576" y="108815"/>
                  <a:pt x="4491228" y="112163"/>
                  <a:pt x="4487098" y="112163"/>
                </a:cubicBezTo>
                <a:cubicBezTo>
                  <a:pt x="4482967" y="112163"/>
                  <a:pt x="4479619" y="108815"/>
                  <a:pt x="4479619" y="104685"/>
                </a:cubicBezTo>
                <a:cubicBezTo>
                  <a:pt x="4479619" y="100554"/>
                  <a:pt x="4482967" y="97206"/>
                  <a:pt x="4487098" y="97206"/>
                </a:cubicBezTo>
                <a:close/>
                <a:moveTo>
                  <a:pt x="4458853" y="97206"/>
                </a:moveTo>
                <a:cubicBezTo>
                  <a:pt x="4462983" y="97206"/>
                  <a:pt x="4466332" y="100554"/>
                  <a:pt x="4466332" y="104685"/>
                </a:cubicBezTo>
                <a:cubicBezTo>
                  <a:pt x="4466332" y="108815"/>
                  <a:pt x="4462983" y="112163"/>
                  <a:pt x="4458853" y="112163"/>
                </a:cubicBezTo>
                <a:cubicBezTo>
                  <a:pt x="4454723" y="112163"/>
                  <a:pt x="4451374" y="108815"/>
                  <a:pt x="4451374" y="104685"/>
                </a:cubicBezTo>
                <a:cubicBezTo>
                  <a:pt x="4451374" y="100554"/>
                  <a:pt x="4454723" y="97206"/>
                  <a:pt x="4458853" y="97206"/>
                </a:cubicBezTo>
                <a:close/>
                <a:moveTo>
                  <a:pt x="4430607" y="97206"/>
                </a:moveTo>
                <a:cubicBezTo>
                  <a:pt x="4434737" y="97206"/>
                  <a:pt x="4438085" y="100554"/>
                  <a:pt x="4438085" y="104685"/>
                </a:cubicBezTo>
                <a:cubicBezTo>
                  <a:pt x="4438085" y="108815"/>
                  <a:pt x="4434737" y="112163"/>
                  <a:pt x="4430607" y="112163"/>
                </a:cubicBezTo>
                <a:cubicBezTo>
                  <a:pt x="4426476" y="112163"/>
                  <a:pt x="4423128" y="108815"/>
                  <a:pt x="4423128" y="104685"/>
                </a:cubicBezTo>
                <a:cubicBezTo>
                  <a:pt x="4423128" y="100554"/>
                  <a:pt x="4426476" y="97206"/>
                  <a:pt x="4430607" y="97206"/>
                </a:cubicBezTo>
                <a:close/>
                <a:moveTo>
                  <a:pt x="4402362" y="97206"/>
                </a:moveTo>
                <a:cubicBezTo>
                  <a:pt x="4406493" y="97206"/>
                  <a:pt x="4409841" y="100554"/>
                  <a:pt x="4409841" y="104685"/>
                </a:cubicBezTo>
                <a:cubicBezTo>
                  <a:pt x="4409841" y="108815"/>
                  <a:pt x="4406493" y="112163"/>
                  <a:pt x="4402362" y="112163"/>
                </a:cubicBezTo>
                <a:cubicBezTo>
                  <a:pt x="4398232" y="112163"/>
                  <a:pt x="4394883" y="108815"/>
                  <a:pt x="4394883" y="104685"/>
                </a:cubicBezTo>
                <a:cubicBezTo>
                  <a:pt x="4394883" y="100554"/>
                  <a:pt x="4398232" y="97206"/>
                  <a:pt x="4402362" y="97206"/>
                </a:cubicBezTo>
                <a:close/>
                <a:moveTo>
                  <a:pt x="4374116" y="97206"/>
                </a:moveTo>
                <a:cubicBezTo>
                  <a:pt x="4378246" y="97206"/>
                  <a:pt x="4381594" y="100554"/>
                  <a:pt x="4381594" y="104685"/>
                </a:cubicBezTo>
                <a:cubicBezTo>
                  <a:pt x="4381594" y="108815"/>
                  <a:pt x="4378246" y="112163"/>
                  <a:pt x="4374116" y="112163"/>
                </a:cubicBezTo>
                <a:cubicBezTo>
                  <a:pt x="4369985" y="112163"/>
                  <a:pt x="4366637" y="108815"/>
                  <a:pt x="4366637" y="104685"/>
                </a:cubicBezTo>
                <a:cubicBezTo>
                  <a:pt x="4366637" y="100554"/>
                  <a:pt x="4369985" y="97206"/>
                  <a:pt x="4374116" y="97206"/>
                </a:cubicBezTo>
                <a:close/>
                <a:moveTo>
                  <a:pt x="4345871" y="97206"/>
                </a:moveTo>
                <a:cubicBezTo>
                  <a:pt x="4350001" y="97206"/>
                  <a:pt x="4353350" y="100554"/>
                  <a:pt x="4353350" y="104685"/>
                </a:cubicBezTo>
                <a:cubicBezTo>
                  <a:pt x="4353350" y="108815"/>
                  <a:pt x="4350001" y="112163"/>
                  <a:pt x="4345871" y="112163"/>
                </a:cubicBezTo>
                <a:cubicBezTo>
                  <a:pt x="4341741" y="112163"/>
                  <a:pt x="4338392" y="108815"/>
                  <a:pt x="4338392" y="104685"/>
                </a:cubicBezTo>
                <a:cubicBezTo>
                  <a:pt x="4338392" y="100554"/>
                  <a:pt x="4341741" y="97206"/>
                  <a:pt x="4345871" y="97206"/>
                </a:cubicBezTo>
                <a:close/>
                <a:moveTo>
                  <a:pt x="4317625" y="97206"/>
                </a:moveTo>
                <a:cubicBezTo>
                  <a:pt x="4321755" y="97206"/>
                  <a:pt x="4325103" y="100554"/>
                  <a:pt x="4325103" y="104685"/>
                </a:cubicBezTo>
                <a:cubicBezTo>
                  <a:pt x="4325103" y="108815"/>
                  <a:pt x="4321755" y="112163"/>
                  <a:pt x="4317625" y="112163"/>
                </a:cubicBezTo>
                <a:cubicBezTo>
                  <a:pt x="4313494" y="112163"/>
                  <a:pt x="4310146" y="108815"/>
                  <a:pt x="4310146" y="104685"/>
                </a:cubicBezTo>
                <a:cubicBezTo>
                  <a:pt x="4310146" y="100554"/>
                  <a:pt x="4313494" y="97206"/>
                  <a:pt x="4317625" y="97206"/>
                </a:cubicBezTo>
                <a:close/>
                <a:moveTo>
                  <a:pt x="4289380" y="97206"/>
                </a:moveTo>
                <a:cubicBezTo>
                  <a:pt x="4293511" y="97206"/>
                  <a:pt x="4296859" y="100554"/>
                  <a:pt x="4296859" y="104685"/>
                </a:cubicBezTo>
                <a:cubicBezTo>
                  <a:pt x="4296859" y="108815"/>
                  <a:pt x="4293511" y="112163"/>
                  <a:pt x="4289380" y="112163"/>
                </a:cubicBezTo>
                <a:cubicBezTo>
                  <a:pt x="4285249" y="112163"/>
                  <a:pt x="4281901" y="108815"/>
                  <a:pt x="4281901" y="104685"/>
                </a:cubicBezTo>
                <a:cubicBezTo>
                  <a:pt x="4281901" y="100554"/>
                  <a:pt x="4285249" y="97206"/>
                  <a:pt x="4289380" y="97206"/>
                </a:cubicBezTo>
                <a:close/>
                <a:moveTo>
                  <a:pt x="4261134" y="97206"/>
                </a:moveTo>
                <a:cubicBezTo>
                  <a:pt x="4265264" y="97206"/>
                  <a:pt x="4268613" y="100554"/>
                  <a:pt x="4268613" y="104685"/>
                </a:cubicBezTo>
                <a:cubicBezTo>
                  <a:pt x="4268613" y="108815"/>
                  <a:pt x="4265264" y="112163"/>
                  <a:pt x="4261134" y="112163"/>
                </a:cubicBezTo>
                <a:cubicBezTo>
                  <a:pt x="4257003" y="112163"/>
                  <a:pt x="4253655" y="108815"/>
                  <a:pt x="4253655" y="104685"/>
                </a:cubicBezTo>
                <a:cubicBezTo>
                  <a:pt x="4253655" y="100554"/>
                  <a:pt x="4257003" y="97206"/>
                  <a:pt x="4261134" y="97206"/>
                </a:cubicBezTo>
                <a:close/>
                <a:moveTo>
                  <a:pt x="4232889" y="97206"/>
                </a:moveTo>
                <a:cubicBezTo>
                  <a:pt x="4237020" y="97206"/>
                  <a:pt x="4240368" y="100554"/>
                  <a:pt x="4240368" y="104685"/>
                </a:cubicBezTo>
                <a:cubicBezTo>
                  <a:pt x="4240368" y="108815"/>
                  <a:pt x="4237020" y="112163"/>
                  <a:pt x="4232889" y="112163"/>
                </a:cubicBezTo>
                <a:cubicBezTo>
                  <a:pt x="4228759" y="112163"/>
                  <a:pt x="4225410" y="108815"/>
                  <a:pt x="4225410" y="104685"/>
                </a:cubicBezTo>
                <a:cubicBezTo>
                  <a:pt x="4225410" y="100554"/>
                  <a:pt x="4228759" y="97206"/>
                  <a:pt x="4232889" y="97206"/>
                </a:cubicBezTo>
                <a:close/>
                <a:moveTo>
                  <a:pt x="4204643" y="97206"/>
                </a:moveTo>
                <a:cubicBezTo>
                  <a:pt x="4208773" y="97206"/>
                  <a:pt x="4212121" y="100554"/>
                  <a:pt x="4212121" y="104685"/>
                </a:cubicBezTo>
                <a:cubicBezTo>
                  <a:pt x="4212121" y="108815"/>
                  <a:pt x="4208773" y="112163"/>
                  <a:pt x="4204643" y="112163"/>
                </a:cubicBezTo>
                <a:cubicBezTo>
                  <a:pt x="4200512" y="112163"/>
                  <a:pt x="4197164" y="108815"/>
                  <a:pt x="4197164" y="104685"/>
                </a:cubicBezTo>
                <a:cubicBezTo>
                  <a:pt x="4197164" y="100554"/>
                  <a:pt x="4200512" y="97206"/>
                  <a:pt x="4204643" y="97206"/>
                </a:cubicBezTo>
                <a:close/>
                <a:moveTo>
                  <a:pt x="4176398" y="97206"/>
                </a:moveTo>
                <a:cubicBezTo>
                  <a:pt x="4180529" y="97206"/>
                  <a:pt x="4183877" y="100554"/>
                  <a:pt x="4183877" y="104685"/>
                </a:cubicBezTo>
                <a:cubicBezTo>
                  <a:pt x="4183877" y="108815"/>
                  <a:pt x="4180529" y="112163"/>
                  <a:pt x="4176398" y="112163"/>
                </a:cubicBezTo>
                <a:cubicBezTo>
                  <a:pt x="4172268" y="112163"/>
                  <a:pt x="4168919" y="108815"/>
                  <a:pt x="4168919" y="104685"/>
                </a:cubicBezTo>
                <a:cubicBezTo>
                  <a:pt x="4168919" y="100554"/>
                  <a:pt x="4172268" y="97206"/>
                  <a:pt x="4176398" y="97206"/>
                </a:cubicBezTo>
                <a:close/>
                <a:moveTo>
                  <a:pt x="4148152" y="97206"/>
                </a:moveTo>
                <a:cubicBezTo>
                  <a:pt x="4152282" y="97206"/>
                  <a:pt x="4155631" y="100554"/>
                  <a:pt x="4155631" y="104685"/>
                </a:cubicBezTo>
                <a:cubicBezTo>
                  <a:pt x="4155631" y="108815"/>
                  <a:pt x="4152282" y="112163"/>
                  <a:pt x="4148152" y="112163"/>
                </a:cubicBezTo>
                <a:cubicBezTo>
                  <a:pt x="4144022" y="112163"/>
                  <a:pt x="4140673" y="108815"/>
                  <a:pt x="4140673" y="104685"/>
                </a:cubicBezTo>
                <a:cubicBezTo>
                  <a:pt x="4140673" y="100554"/>
                  <a:pt x="4144022" y="97206"/>
                  <a:pt x="4148152" y="97206"/>
                </a:cubicBezTo>
                <a:close/>
                <a:moveTo>
                  <a:pt x="4119906" y="97206"/>
                </a:moveTo>
                <a:cubicBezTo>
                  <a:pt x="4124036" y="97206"/>
                  <a:pt x="4127384" y="100554"/>
                  <a:pt x="4127384" y="104685"/>
                </a:cubicBezTo>
                <a:cubicBezTo>
                  <a:pt x="4127384" y="108815"/>
                  <a:pt x="4124036" y="112163"/>
                  <a:pt x="4119906" y="112163"/>
                </a:cubicBezTo>
                <a:cubicBezTo>
                  <a:pt x="4115775" y="112163"/>
                  <a:pt x="4112427" y="108815"/>
                  <a:pt x="4112427" y="104685"/>
                </a:cubicBezTo>
                <a:cubicBezTo>
                  <a:pt x="4112427" y="100554"/>
                  <a:pt x="4115775" y="97206"/>
                  <a:pt x="4119906" y="97206"/>
                </a:cubicBezTo>
                <a:close/>
                <a:moveTo>
                  <a:pt x="4091661" y="97206"/>
                </a:moveTo>
                <a:cubicBezTo>
                  <a:pt x="4095791" y="97206"/>
                  <a:pt x="4099140" y="100554"/>
                  <a:pt x="4099140" y="104685"/>
                </a:cubicBezTo>
                <a:cubicBezTo>
                  <a:pt x="4099140" y="108815"/>
                  <a:pt x="4095791" y="112163"/>
                  <a:pt x="4091661" y="112163"/>
                </a:cubicBezTo>
                <a:cubicBezTo>
                  <a:pt x="4087530" y="112163"/>
                  <a:pt x="4084182" y="108815"/>
                  <a:pt x="4084182" y="104685"/>
                </a:cubicBezTo>
                <a:cubicBezTo>
                  <a:pt x="4084182" y="100554"/>
                  <a:pt x="4087530" y="97206"/>
                  <a:pt x="4091661" y="97206"/>
                </a:cubicBezTo>
                <a:close/>
                <a:moveTo>
                  <a:pt x="4063415" y="97206"/>
                </a:moveTo>
                <a:cubicBezTo>
                  <a:pt x="4067545" y="97206"/>
                  <a:pt x="4070894" y="100554"/>
                  <a:pt x="4070894" y="104685"/>
                </a:cubicBezTo>
                <a:cubicBezTo>
                  <a:pt x="4070894" y="108815"/>
                  <a:pt x="4067545" y="112163"/>
                  <a:pt x="4063415" y="112163"/>
                </a:cubicBezTo>
                <a:cubicBezTo>
                  <a:pt x="4059284" y="112163"/>
                  <a:pt x="4055936" y="108815"/>
                  <a:pt x="4055936" y="104685"/>
                </a:cubicBezTo>
                <a:cubicBezTo>
                  <a:pt x="4055936" y="100554"/>
                  <a:pt x="4059284" y="97206"/>
                  <a:pt x="4063415" y="97206"/>
                </a:cubicBezTo>
                <a:close/>
                <a:moveTo>
                  <a:pt x="4035170" y="97206"/>
                </a:moveTo>
                <a:cubicBezTo>
                  <a:pt x="4039300" y="97206"/>
                  <a:pt x="4042649" y="100554"/>
                  <a:pt x="4042649" y="104685"/>
                </a:cubicBezTo>
                <a:cubicBezTo>
                  <a:pt x="4042649" y="108815"/>
                  <a:pt x="4039300" y="112163"/>
                  <a:pt x="4035170" y="112163"/>
                </a:cubicBezTo>
                <a:cubicBezTo>
                  <a:pt x="4031039" y="112163"/>
                  <a:pt x="4027691" y="108815"/>
                  <a:pt x="4027691" y="104685"/>
                </a:cubicBezTo>
                <a:cubicBezTo>
                  <a:pt x="4027691" y="100554"/>
                  <a:pt x="4031039" y="97206"/>
                  <a:pt x="4035170" y="97206"/>
                </a:cubicBezTo>
                <a:close/>
                <a:moveTo>
                  <a:pt x="4006924" y="97206"/>
                </a:moveTo>
                <a:cubicBezTo>
                  <a:pt x="4011054" y="97206"/>
                  <a:pt x="4014402" y="100554"/>
                  <a:pt x="4014402" y="104685"/>
                </a:cubicBezTo>
                <a:cubicBezTo>
                  <a:pt x="4014402" y="108815"/>
                  <a:pt x="4011054" y="112163"/>
                  <a:pt x="4006924" y="112163"/>
                </a:cubicBezTo>
                <a:cubicBezTo>
                  <a:pt x="4002793" y="112163"/>
                  <a:pt x="3999445" y="108815"/>
                  <a:pt x="3999445" y="104685"/>
                </a:cubicBezTo>
                <a:cubicBezTo>
                  <a:pt x="3999445" y="100554"/>
                  <a:pt x="4002793" y="97206"/>
                  <a:pt x="4006924" y="97206"/>
                </a:cubicBezTo>
                <a:close/>
                <a:moveTo>
                  <a:pt x="3978679" y="97206"/>
                </a:moveTo>
                <a:cubicBezTo>
                  <a:pt x="3982809" y="97206"/>
                  <a:pt x="3986158" y="100554"/>
                  <a:pt x="3986158" y="104685"/>
                </a:cubicBezTo>
                <a:cubicBezTo>
                  <a:pt x="3986158" y="108815"/>
                  <a:pt x="3982809" y="112163"/>
                  <a:pt x="3978679" y="112163"/>
                </a:cubicBezTo>
                <a:cubicBezTo>
                  <a:pt x="3974548" y="112163"/>
                  <a:pt x="3971200" y="108815"/>
                  <a:pt x="3971200" y="104685"/>
                </a:cubicBezTo>
                <a:cubicBezTo>
                  <a:pt x="3971200" y="100554"/>
                  <a:pt x="3974548" y="97206"/>
                  <a:pt x="3978679" y="97206"/>
                </a:cubicBezTo>
                <a:close/>
                <a:moveTo>
                  <a:pt x="3950433" y="97206"/>
                </a:moveTo>
                <a:cubicBezTo>
                  <a:pt x="3954563" y="97206"/>
                  <a:pt x="3957912" y="100554"/>
                  <a:pt x="3957912" y="104685"/>
                </a:cubicBezTo>
                <a:cubicBezTo>
                  <a:pt x="3957912" y="108815"/>
                  <a:pt x="3954563" y="112163"/>
                  <a:pt x="3950433" y="112163"/>
                </a:cubicBezTo>
                <a:cubicBezTo>
                  <a:pt x="3946302" y="112163"/>
                  <a:pt x="3942954" y="108815"/>
                  <a:pt x="3942954" y="104685"/>
                </a:cubicBezTo>
                <a:cubicBezTo>
                  <a:pt x="3942954" y="100554"/>
                  <a:pt x="3946302" y="97206"/>
                  <a:pt x="3950433" y="97206"/>
                </a:cubicBezTo>
                <a:close/>
                <a:moveTo>
                  <a:pt x="3922188" y="97206"/>
                </a:moveTo>
                <a:cubicBezTo>
                  <a:pt x="3926319" y="97206"/>
                  <a:pt x="3929667" y="100554"/>
                  <a:pt x="3929667" y="104685"/>
                </a:cubicBezTo>
                <a:cubicBezTo>
                  <a:pt x="3929667" y="108815"/>
                  <a:pt x="3926319" y="112163"/>
                  <a:pt x="3922188" y="112163"/>
                </a:cubicBezTo>
                <a:cubicBezTo>
                  <a:pt x="3918057" y="112163"/>
                  <a:pt x="3914709" y="108815"/>
                  <a:pt x="3914709" y="104685"/>
                </a:cubicBezTo>
                <a:cubicBezTo>
                  <a:pt x="3914709" y="100554"/>
                  <a:pt x="3918057" y="97206"/>
                  <a:pt x="3922188" y="97206"/>
                </a:cubicBezTo>
                <a:close/>
                <a:moveTo>
                  <a:pt x="3893942" y="97206"/>
                </a:moveTo>
                <a:cubicBezTo>
                  <a:pt x="3898072" y="97206"/>
                  <a:pt x="3901421" y="100554"/>
                  <a:pt x="3901421" y="104685"/>
                </a:cubicBezTo>
                <a:cubicBezTo>
                  <a:pt x="3901421" y="108815"/>
                  <a:pt x="3898072" y="112163"/>
                  <a:pt x="3893942" y="112163"/>
                </a:cubicBezTo>
                <a:cubicBezTo>
                  <a:pt x="3889811" y="112163"/>
                  <a:pt x="3886463" y="108815"/>
                  <a:pt x="3886463" y="104685"/>
                </a:cubicBezTo>
                <a:cubicBezTo>
                  <a:pt x="3886463" y="100554"/>
                  <a:pt x="3889811" y="97206"/>
                  <a:pt x="3893942" y="97206"/>
                </a:cubicBezTo>
                <a:close/>
                <a:moveTo>
                  <a:pt x="3865697" y="97206"/>
                </a:moveTo>
                <a:cubicBezTo>
                  <a:pt x="3869828" y="97206"/>
                  <a:pt x="3873176" y="100554"/>
                  <a:pt x="3873176" y="104685"/>
                </a:cubicBezTo>
                <a:cubicBezTo>
                  <a:pt x="3873176" y="108815"/>
                  <a:pt x="3869828" y="112163"/>
                  <a:pt x="3865697" y="112163"/>
                </a:cubicBezTo>
                <a:cubicBezTo>
                  <a:pt x="3861566" y="112163"/>
                  <a:pt x="3858218" y="108815"/>
                  <a:pt x="3858218" y="104685"/>
                </a:cubicBezTo>
                <a:cubicBezTo>
                  <a:pt x="3858218" y="100554"/>
                  <a:pt x="3861566" y="97206"/>
                  <a:pt x="3865697" y="97206"/>
                </a:cubicBezTo>
                <a:close/>
                <a:moveTo>
                  <a:pt x="3837451" y="97206"/>
                </a:moveTo>
                <a:cubicBezTo>
                  <a:pt x="3841581" y="97206"/>
                  <a:pt x="3844930" y="100554"/>
                  <a:pt x="3844930" y="104685"/>
                </a:cubicBezTo>
                <a:cubicBezTo>
                  <a:pt x="3844930" y="108815"/>
                  <a:pt x="3841581" y="112163"/>
                  <a:pt x="3837451" y="112163"/>
                </a:cubicBezTo>
                <a:cubicBezTo>
                  <a:pt x="3833320" y="112163"/>
                  <a:pt x="3829972" y="108815"/>
                  <a:pt x="3829972" y="104685"/>
                </a:cubicBezTo>
                <a:cubicBezTo>
                  <a:pt x="3829972" y="100554"/>
                  <a:pt x="3833320" y="97206"/>
                  <a:pt x="3837451" y="97206"/>
                </a:cubicBezTo>
                <a:close/>
                <a:moveTo>
                  <a:pt x="3809206" y="97206"/>
                </a:moveTo>
                <a:cubicBezTo>
                  <a:pt x="3813337" y="97206"/>
                  <a:pt x="3816685" y="100554"/>
                  <a:pt x="3816685" y="104685"/>
                </a:cubicBezTo>
                <a:cubicBezTo>
                  <a:pt x="3816685" y="108815"/>
                  <a:pt x="3813337" y="112163"/>
                  <a:pt x="3809206" y="112163"/>
                </a:cubicBezTo>
                <a:cubicBezTo>
                  <a:pt x="3805076" y="112163"/>
                  <a:pt x="3801727" y="108815"/>
                  <a:pt x="3801727" y="104685"/>
                </a:cubicBezTo>
                <a:cubicBezTo>
                  <a:pt x="3801727" y="100554"/>
                  <a:pt x="3805076" y="97206"/>
                  <a:pt x="3809206" y="97206"/>
                </a:cubicBezTo>
                <a:close/>
                <a:moveTo>
                  <a:pt x="3780960" y="97206"/>
                </a:moveTo>
                <a:cubicBezTo>
                  <a:pt x="3785090" y="97206"/>
                  <a:pt x="3788439" y="100554"/>
                  <a:pt x="3788439" y="104685"/>
                </a:cubicBezTo>
                <a:cubicBezTo>
                  <a:pt x="3788439" y="108815"/>
                  <a:pt x="3785090" y="112163"/>
                  <a:pt x="3780960" y="112163"/>
                </a:cubicBezTo>
                <a:cubicBezTo>
                  <a:pt x="3776829" y="112163"/>
                  <a:pt x="3773481" y="108815"/>
                  <a:pt x="3773481" y="104685"/>
                </a:cubicBezTo>
                <a:cubicBezTo>
                  <a:pt x="3773481" y="100554"/>
                  <a:pt x="3776829" y="97206"/>
                  <a:pt x="3780960" y="97206"/>
                </a:cubicBezTo>
                <a:close/>
                <a:moveTo>
                  <a:pt x="3752715" y="97206"/>
                </a:moveTo>
                <a:cubicBezTo>
                  <a:pt x="3756846" y="97206"/>
                  <a:pt x="3760194" y="100554"/>
                  <a:pt x="3760194" y="104685"/>
                </a:cubicBezTo>
                <a:cubicBezTo>
                  <a:pt x="3760194" y="108815"/>
                  <a:pt x="3756846" y="112163"/>
                  <a:pt x="3752715" y="112163"/>
                </a:cubicBezTo>
                <a:cubicBezTo>
                  <a:pt x="3748585" y="112163"/>
                  <a:pt x="3745236" y="108815"/>
                  <a:pt x="3745236" y="104685"/>
                </a:cubicBezTo>
                <a:cubicBezTo>
                  <a:pt x="3745236" y="100554"/>
                  <a:pt x="3748585" y="97206"/>
                  <a:pt x="3752715" y="97206"/>
                </a:cubicBezTo>
                <a:close/>
                <a:moveTo>
                  <a:pt x="3724469" y="97206"/>
                </a:moveTo>
                <a:cubicBezTo>
                  <a:pt x="3728599" y="97206"/>
                  <a:pt x="3731948" y="100554"/>
                  <a:pt x="3731948" y="104685"/>
                </a:cubicBezTo>
                <a:cubicBezTo>
                  <a:pt x="3731948" y="108815"/>
                  <a:pt x="3728599" y="112163"/>
                  <a:pt x="3724469" y="112163"/>
                </a:cubicBezTo>
                <a:cubicBezTo>
                  <a:pt x="3720339" y="112163"/>
                  <a:pt x="3716990" y="108815"/>
                  <a:pt x="3716990" y="104685"/>
                </a:cubicBezTo>
                <a:cubicBezTo>
                  <a:pt x="3716990" y="100554"/>
                  <a:pt x="3720339" y="97206"/>
                  <a:pt x="3724469" y="97206"/>
                </a:cubicBezTo>
                <a:close/>
                <a:moveTo>
                  <a:pt x="3696224" y="97206"/>
                </a:moveTo>
                <a:cubicBezTo>
                  <a:pt x="3700355" y="97206"/>
                  <a:pt x="3703703" y="100554"/>
                  <a:pt x="3703703" y="104685"/>
                </a:cubicBezTo>
                <a:cubicBezTo>
                  <a:pt x="3703703" y="108815"/>
                  <a:pt x="3700355" y="112163"/>
                  <a:pt x="3696224" y="112163"/>
                </a:cubicBezTo>
                <a:cubicBezTo>
                  <a:pt x="3692094" y="112163"/>
                  <a:pt x="3688745" y="108815"/>
                  <a:pt x="3688745" y="104685"/>
                </a:cubicBezTo>
                <a:cubicBezTo>
                  <a:pt x="3688745" y="100554"/>
                  <a:pt x="3692094" y="97206"/>
                  <a:pt x="3696224" y="97206"/>
                </a:cubicBezTo>
                <a:close/>
                <a:moveTo>
                  <a:pt x="3667978" y="97206"/>
                </a:moveTo>
                <a:cubicBezTo>
                  <a:pt x="3672108" y="97206"/>
                  <a:pt x="3675457" y="100554"/>
                  <a:pt x="3675457" y="104685"/>
                </a:cubicBezTo>
                <a:cubicBezTo>
                  <a:pt x="3675457" y="108815"/>
                  <a:pt x="3672108" y="112163"/>
                  <a:pt x="3667978" y="112163"/>
                </a:cubicBezTo>
                <a:cubicBezTo>
                  <a:pt x="3663847" y="112163"/>
                  <a:pt x="3660499" y="108815"/>
                  <a:pt x="3660499" y="104685"/>
                </a:cubicBezTo>
                <a:cubicBezTo>
                  <a:pt x="3660499" y="100554"/>
                  <a:pt x="3663847" y="97206"/>
                  <a:pt x="3667978" y="97206"/>
                </a:cubicBezTo>
                <a:close/>
                <a:moveTo>
                  <a:pt x="3639733" y="97206"/>
                </a:moveTo>
                <a:cubicBezTo>
                  <a:pt x="3643864" y="97206"/>
                  <a:pt x="3647212" y="100554"/>
                  <a:pt x="3647212" y="104685"/>
                </a:cubicBezTo>
                <a:cubicBezTo>
                  <a:pt x="3647212" y="108815"/>
                  <a:pt x="3643864" y="112163"/>
                  <a:pt x="3639733" y="112163"/>
                </a:cubicBezTo>
                <a:cubicBezTo>
                  <a:pt x="3635603" y="112163"/>
                  <a:pt x="3632254" y="108815"/>
                  <a:pt x="3632254" y="104685"/>
                </a:cubicBezTo>
                <a:cubicBezTo>
                  <a:pt x="3632254" y="100554"/>
                  <a:pt x="3635603" y="97206"/>
                  <a:pt x="3639733" y="97206"/>
                </a:cubicBezTo>
                <a:close/>
                <a:moveTo>
                  <a:pt x="3611487" y="97206"/>
                </a:moveTo>
                <a:cubicBezTo>
                  <a:pt x="3615617" y="97206"/>
                  <a:pt x="3618966" y="100554"/>
                  <a:pt x="3618966" y="104685"/>
                </a:cubicBezTo>
                <a:cubicBezTo>
                  <a:pt x="3618966" y="108815"/>
                  <a:pt x="3615617" y="112163"/>
                  <a:pt x="3611487" y="112163"/>
                </a:cubicBezTo>
                <a:cubicBezTo>
                  <a:pt x="3607357" y="112163"/>
                  <a:pt x="3604008" y="108815"/>
                  <a:pt x="3604008" y="104685"/>
                </a:cubicBezTo>
                <a:cubicBezTo>
                  <a:pt x="3604008" y="100554"/>
                  <a:pt x="3607357" y="97206"/>
                  <a:pt x="3611487" y="97206"/>
                </a:cubicBezTo>
                <a:close/>
                <a:moveTo>
                  <a:pt x="3583242" y="97206"/>
                </a:moveTo>
                <a:cubicBezTo>
                  <a:pt x="3587373" y="97206"/>
                  <a:pt x="3590721" y="100554"/>
                  <a:pt x="3590721" y="104685"/>
                </a:cubicBezTo>
                <a:cubicBezTo>
                  <a:pt x="3590721" y="108815"/>
                  <a:pt x="3587373" y="112163"/>
                  <a:pt x="3583242" y="112163"/>
                </a:cubicBezTo>
                <a:cubicBezTo>
                  <a:pt x="3579112" y="112163"/>
                  <a:pt x="3575764" y="108815"/>
                  <a:pt x="3575764" y="104685"/>
                </a:cubicBezTo>
                <a:cubicBezTo>
                  <a:pt x="3575764" y="100554"/>
                  <a:pt x="3579112" y="97206"/>
                  <a:pt x="3583242" y="97206"/>
                </a:cubicBezTo>
                <a:close/>
                <a:moveTo>
                  <a:pt x="3554996" y="97206"/>
                </a:moveTo>
                <a:cubicBezTo>
                  <a:pt x="3559126" y="97206"/>
                  <a:pt x="3562475" y="100554"/>
                  <a:pt x="3562475" y="104685"/>
                </a:cubicBezTo>
                <a:cubicBezTo>
                  <a:pt x="3562475" y="108815"/>
                  <a:pt x="3559126" y="112163"/>
                  <a:pt x="3554996" y="112163"/>
                </a:cubicBezTo>
                <a:cubicBezTo>
                  <a:pt x="3550866" y="112163"/>
                  <a:pt x="3547517" y="108815"/>
                  <a:pt x="3547517" y="104685"/>
                </a:cubicBezTo>
                <a:cubicBezTo>
                  <a:pt x="3547517" y="100554"/>
                  <a:pt x="3550866" y="97206"/>
                  <a:pt x="3554996" y="97206"/>
                </a:cubicBezTo>
                <a:close/>
                <a:moveTo>
                  <a:pt x="3526751" y="97206"/>
                </a:moveTo>
                <a:cubicBezTo>
                  <a:pt x="3530882" y="97206"/>
                  <a:pt x="3534230" y="100554"/>
                  <a:pt x="3534230" y="104685"/>
                </a:cubicBezTo>
                <a:cubicBezTo>
                  <a:pt x="3534230" y="108815"/>
                  <a:pt x="3530882" y="112163"/>
                  <a:pt x="3526751" y="112163"/>
                </a:cubicBezTo>
                <a:cubicBezTo>
                  <a:pt x="3522621" y="112163"/>
                  <a:pt x="3519272" y="108815"/>
                  <a:pt x="3519272" y="104685"/>
                </a:cubicBezTo>
                <a:cubicBezTo>
                  <a:pt x="3519272" y="100554"/>
                  <a:pt x="3522621" y="97206"/>
                  <a:pt x="3526751" y="97206"/>
                </a:cubicBezTo>
                <a:close/>
                <a:moveTo>
                  <a:pt x="3498505" y="97206"/>
                </a:moveTo>
                <a:cubicBezTo>
                  <a:pt x="3502636" y="97206"/>
                  <a:pt x="3505984" y="100554"/>
                  <a:pt x="3505984" y="104685"/>
                </a:cubicBezTo>
                <a:cubicBezTo>
                  <a:pt x="3505984" y="108815"/>
                  <a:pt x="3502636" y="112163"/>
                  <a:pt x="3498505" y="112163"/>
                </a:cubicBezTo>
                <a:cubicBezTo>
                  <a:pt x="3494375" y="112163"/>
                  <a:pt x="3491026" y="108815"/>
                  <a:pt x="3491026" y="104685"/>
                </a:cubicBezTo>
                <a:cubicBezTo>
                  <a:pt x="3491026" y="100554"/>
                  <a:pt x="3494375" y="97206"/>
                  <a:pt x="3498505" y="97206"/>
                </a:cubicBezTo>
                <a:close/>
                <a:moveTo>
                  <a:pt x="3470260" y="97206"/>
                </a:moveTo>
                <a:cubicBezTo>
                  <a:pt x="3474391" y="97206"/>
                  <a:pt x="3477739" y="100554"/>
                  <a:pt x="3477739" y="104685"/>
                </a:cubicBezTo>
                <a:cubicBezTo>
                  <a:pt x="3477739" y="108815"/>
                  <a:pt x="3474391" y="112163"/>
                  <a:pt x="3470260" y="112163"/>
                </a:cubicBezTo>
                <a:cubicBezTo>
                  <a:pt x="3466130" y="112163"/>
                  <a:pt x="3462781" y="108815"/>
                  <a:pt x="3462781" y="104685"/>
                </a:cubicBezTo>
                <a:cubicBezTo>
                  <a:pt x="3462781" y="100554"/>
                  <a:pt x="3466130" y="97206"/>
                  <a:pt x="3470260" y="97206"/>
                </a:cubicBezTo>
                <a:close/>
                <a:moveTo>
                  <a:pt x="3442015" y="97206"/>
                </a:moveTo>
                <a:cubicBezTo>
                  <a:pt x="3446145" y="97206"/>
                  <a:pt x="3449493" y="100554"/>
                  <a:pt x="3449493" y="104685"/>
                </a:cubicBezTo>
                <a:cubicBezTo>
                  <a:pt x="3449493" y="108815"/>
                  <a:pt x="3446145" y="112163"/>
                  <a:pt x="3442015" y="112163"/>
                </a:cubicBezTo>
                <a:cubicBezTo>
                  <a:pt x="3437884" y="112163"/>
                  <a:pt x="3434536" y="108815"/>
                  <a:pt x="3434536" y="104685"/>
                </a:cubicBezTo>
                <a:cubicBezTo>
                  <a:pt x="3434536" y="100554"/>
                  <a:pt x="3437884" y="97206"/>
                  <a:pt x="3442015" y="97206"/>
                </a:cubicBezTo>
                <a:close/>
                <a:moveTo>
                  <a:pt x="3413769" y="97206"/>
                </a:moveTo>
                <a:cubicBezTo>
                  <a:pt x="3417900" y="97206"/>
                  <a:pt x="3421248" y="100554"/>
                  <a:pt x="3421248" y="104685"/>
                </a:cubicBezTo>
                <a:cubicBezTo>
                  <a:pt x="3421248" y="108815"/>
                  <a:pt x="3417900" y="112163"/>
                  <a:pt x="3413769" y="112163"/>
                </a:cubicBezTo>
                <a:cubicBezTo>
                  <a:pt x="3409638" y="112163"/>
                  <a:pt x="3406290" y="108815"/>
                  <a:pt x="3406290" y="104685"/>
                </a:cubicBezTo>
                <a:cubicBezTo>
                  <a:pt x="3406290" y="100554"/>
                  <a:pt x="3409638" y="97206"/>
                  <a:pt x="3413769" y="97206"/>
                </a:cubicBezTo>
                <a:close/>
                <a:moveTo>
                  <a:pt x="3385524" y="97206"/>
                </a:moveTo>
                <a:cubicBezTo>
                  <a:pt x="3389654" y="97206"/>
                  <a:pt x="3393003" y="100554"/>
                  <a:pt x="3393003" y="104685"/>
                </a:cubicBezTo>
                <a:cubicBezTo>
                  <a:pt x="3393003" y="108815"/>
                  <a:pt x="3389654" y="112163"/>
                  <a:pt x="3385524" y="112163"/>
                </a:cubicBezTo>
                <a:cubicBezTo>
                  <a:pt x="3381393" y="112163"/>
                  <a:pt x="3378045" y="108815"/>
                  <a:pt x="3378045" y="104685"/>
                </a:cubicBezTo>
                <a:cubicBezTo>
                  <a:pt x="3378045" y="100554"/>
                  <a:pt x="3381393" y="97206"/>
                  <a:pt x="3385524" y="97206"/>
                </a:cubicBezTo>
                <a:close/>
                <a:moveTo>
                  <a:pt x="3357279" y="97206"/>
                </a:moveTo>
                <a:cubicBezTo>
                  <a:pt x="3361409" y="97206"/>
                  <a:pt x="3364757" y="100554"/>
                  <a:pt x="3364757" y="104685"/>
                </a:cubicBezTo>
                <a:cubicBezTo>
                  <a:pt x="3364757" y="108815"/>
                  <a:pt x="3361409" y="112163"/>
                  <a:pt x="3357279" y="112163"/>
                </a:cubicBezTo>
                <a:cubicBezTo>
                  <a:pt x="3353148" y="112163"/>
                  <a:pt x="3349800" y="108815"/>
                  <a:pt x="3349800" y="104685"/>
                </a:cubicBezTo>
                <a:cubicBezTo>
                  <a:pt x="3349800" y="100554"/>
                  <a:pt x="3353148" y="97206"/>
                  <a:pt x="3357279" y="97206"/>
                </a:cubicBezTo>
                <a:close/>
                <a:moveTo>
                  <a:pt x="3329033" y="97206"/>
                </a:moveTo>
                <a:cubicBezTo>
                  <a:pt x="3333164" y="97206"/>
                  <a:pt x="3336512" y="100554"/>
                  <a:pt x="3336512" y="104685"/>
                </a:cubicBezTo>
                <a:cubicBezTo>
                  <a:pt x="3336512" y="108815"/>
                  <a:pt x="3333164" y="112163"/>
                  <a:pt x="3329033" y="112163"/>
                </a:cubicBezTo>
                <a:cubicBezTo>
                  <a:pt x="3324903" y="112163"/>
                  <a:pt x="3321554" y="108815"/>
                  <a:pt x="3321554" y="104685"/>
                </a:cubicBezTo>
                <a:cubicBezTo>
                  <a:pt x="3321554" y="100554"/>
                  <a:pt x="3324903" y="97206"/>
                  <a:pt x="3329033" y="97206"/>
                </a:cubicBezTo>
                <a:close/>
                <a:moveTo>
                  <a:pt x="3300830" y="97206"/>
                </a:moveTo>
                <a:cubicBezTo>
                  <a:pt x="3304961" y="97206"/>
                  <a:pt x="3308309" y="100554"/>
                  <a:pt x="3308309" y="104685"/>
                </a:cubicBezTo>
                <a:cubicBezTo>
                  <a:pt x="3308309" y="108815"/>
                  <a:pt x="3304961" y="112163"/>
                  <a:pt x="3300830" y="112163"/>
                </a:cubicBezTo>
                <a:cubicBezTo>
                  <a:pt x="3296700" y="112163"/>
                  <a:pt x="3293351" y="108815"/>
                  <a:pt x="3293351" y="104685"/>
                </a:cubicBezTo>
                <a:cubicBezTo>
                  <a:pt x="3293351" y="100554"/>
                  <a:pt x="3296700" y="97206"/>
                  <a:pt x="3300830" y="97206"/>
                </a:cubicBezTo>
                <a:close/>
                <a:moveTo>
                  <a:pt x="3272569" y="97206"/>
                </a:moveTo>
                <a:cubicBezTo>
                  <a:pt x="3276700" y="97206"/>
                  <a:pt x="3280048" y="100554"/>
                  <a:pt x="3280048" y="104685"/>
                </a:cubicBezTo>
                <a:cubicBezTo>
                  <a:pt x="3280048" y="108815"/>
                  <a:pt x="3276700" y="112163"/>
                  <a:pt x="3272569" y="112163"/>
                </a:cubicBezTo>
                <a:cubicBezTo>
                  <a:pt x="3268439" y="112163"/>
                  <a:pt x="3265091" y="108815"/>
                  <a:pt x="3265091" y="104685"/>
                </a:cubicBezTo>
                <a:cubicBezTo>
                  <a:pt x="3265091" y="100554"/>
                  <a:pt x="3268439" y="97206"/>
                  <a:pt x="3272569" y="97206"/>
                </a:cubicBezTo>
                <a:close/>
                <a:moveTo>
                  <a:pt x="3244332" y="97206"/>
                </a:moveTo>
                <a:cubicBezTo>
                  <a:pt x="3248462" y="97206"/>
                  <a:pt x="3251810" y="100554"/>
                  <a:pt x="3251810" y="104685"/>
                </a:cubicBezTo>
                <a:cubicBezTo>
                  <a:pt x="3251810" y="108815"/>
                  <a:pt x="3248462" y="112163"/>
                  <a:pt x="3244332" y="112163"/>
                </a:cubicBezTo>
                <a:cubicBezTo>
                  <a:pt x="3240201" y="112163"/>
                  <a:pt x="3236852" y="108815"/>
                  <a:pt x="3236852" y="104685"/>
                </a:cubicBezTo>
                <a:cubicBezTo>
                  <a:pt x="3236852" y="100554"/>
                  <a:pt x="3240201" y="97206"/>
                  <a:pt x="3244332" y="97206"/>
                </a:cubicBezTo>
                <a:close/>
                <a:moveTo>
                  <a:pt x="3216087" y="97206"/>
                </a:moveTo>
                <a:cubicBezTo>
                  <a:pt x="3220217" y="97206"/>
                  <a:pt x="3223565" y="100554"/>
                  <a:pt x="3223565" y="104685"/>
                </a:cubicBezTo>
                <a:cubicBezTo>
                  <a:pt x="3223565" y="108815"/>
                  <a:pt x="3220217" y="112163"/>
                  <a:pt x="3216087" y="112163"/>
                </a:cubicBezTo>
                <a:cubicBezTo>
                  <a:pt x="3211956" y="112163"/>
                  <a:pt x="3208608" y="108815"/>
                  <a:pt x="3208608" y="104685"/>
                </a:cubicBezTo>
                <a:cubicBezTo>
                  <a:pt x="3208608" y="100554"/>
                  <a:pt x="3211956" y="97206"/>
                  <a:pt x="3216087" y="97206"/>
                </a:cubicBezTo>
                <a:close/>
                <a:moveTo>
                  <a:pt x="3187841" y="97206"/>
                </a:moveTo>
                <a:cubicBezTo>
                  <a:pt x="3191971" y="97206"/>
                  <a:pt x="3195319" y="100554"/>
                  <a:pt x="3195319" y="104685"/>
                </a:cubicBezTo>
                <a:cubicBezTo>
                  <a:pt x="3195319" y="108815"/>
                  <a:pt x="3191971" y="112163"/>
                  <a:pt x="3187841" y="112163"/>
                </a:cubicBezTo>
                <a:cubicBezTo>
                  <a:pt x="3183710" y="112163"/>
                  <a:pt x="3180362" y="108815"/>
                  <a:pt x="3180362" y="104685"/>
                </a:cubicBezTo>
                <a:cubicBezTo>
                  <a:pt x="3180362" y="100554"/>
                  <a:pt x="3183710" y="97206"/>
                  <a:pt x="3187841" y="97206"/>
                </a:cubicBezTo>
                <a:close/>
                <a:moveTo>
                  <a:pt x="3159596" y="97206"/>
                </a:moveTo>
                <a:cubicBezTo>
                  <a:pt x="3163726" y="97206"/>
                  <a:pt x="3167075" y="100554"/>
                  <a:pt x="3167075" y="104685"/>
                </a:cubicBezTo>
                <a:cubicBezTo>
                  <a:pt x="3167075" y="108815"/>
                  <a:pt x="3163726" y="112163"/>
                  <a:pt x="3159596" y="112163"/>
                </a:cubicBezTo>
                <a:cubicBezTo>
                  <a:pt x="3155465" y="112163"/>
                  <a:pt x="3152117" y="108815"/>
                  <a:pt x="3152117" y="104685"/>
                </a:cubicBezTo>
                <a:cubicBezTo>
                  <a:pt x="3152117" y="100554"/>
                  <a:pt x="3155465" y="97206"/>
                  <a:pt x="3159596" y="97206"/>
                </a:cubicBezTo>
                <a:close/>
                <a:moveTo>
                  <a:pt x="3131349" y="97206"/>
                </a:moveTo>
                <a:cubicBezTo>
                  <a:pt x="3135480" y="97206"/>
                  <a:pt x="3138828" y="100554"/>
                  <a:pt x="3138828" y="104685"/>
                </a:cubicBezTo>
                <a:cubicBezTo>
                  <a:pt x="3138828" y="108815"/>
                  <a:pt x="3135480" y="112163"/>
                  <a:pt x="3131349" y="112163"/>
                </a:cubicBezTo>
                <a:cubicBezTo>
                  <a:pt x="3127219" y="112163"/>
                  <a:pt x="3123870" y="108815"/>
                  <a:pt x="3123870" y="104685"/>
                </a:cubicBezTo>
                <a:cubicBezTo>
                  <a:pt x="3123870" y="100554"/>
                  <a:pt x="3127219" y="97206"/>
                  <a:pt x="3131349" y="97206"/>
                </a:cubicBezTo>
                <a:close/>
                <a:moveTo>
                  <a:pt x="3103105" y="97206"/>
                </a:moveTo>
                <a:cubicBezTo>
                  <a:pt x="3107235" y="97206"/>
                  <a:pt x="3110583" y="100554"/>
                  <a:pt x="3110583" y="104685"/>
                </a:cubicBezTo>
                <a:cubicBezTo>
                  <a:pt x="3110583" y="108815"/>
                  <a:pt x="3107235" y="112163"/>
                  <a:pt x="3103105" y="112163"/>
                </a:cubicBezTo>
                <a:cubicBezTo>
                  <a:pt x="3098974" y="112163"/>
                  <a:pt x="3095626" y="108815"/>
                  <a:pt x="3095626" y="104685"/>
                </a:cubicBezTo>
                <a:cubicBezTo>
                  <a:pt x="3095626" y="100554"/>
                  <a:pt x="3098974" y="97206"/>
                  <a:pt x="3103105" y="97206"/>
                </a:cubicBezTo>
                <a:close/>
                <a:moveTo>
                  <a:pt x="3074858" y="97206"/>
                </a:moveTo>
                <a:cubicBezTo>
                  <a:pt x="3078989" y="97206"/>
                  <a:pt x="3082337" y="100554"/>
                  <a:pt x="3082337" y="104685"/>
                </a:cubicBezTo>
                <a:cubicBezTo>
                  <a:pt x="3082337" y="108815"/>
                  <a:pt x="3078989" y="112163"/>
                  <a:pt x="3074858" y="112163"/>
                </a:cubicBezTo>
                <a:cubicBezTo>
                  <a:pt x="3070728" y="112163"/>
                  <a:pt x="3067380" y="108815"/>
                  <a:pt x="3067380" y="104685"/>
                </a:cubicBezTo>
                <a:cubicBezTo>
                  <a:pt x="3067380" y="100554"/>
                  <a:pt x="3070728" y="97206"/>
                  <a:pt x="3074858" y="97206"/>
                </a:cubicBezTo>
                <a:close/>
                <a:moveTo>
                  <a:pt x="3046614" y="97206"/>
                </a:moveTo>
                <a:cubicBezTo>
                  <a:pt x="3050744" y="97206"/>
                  <a:pt x="3054093" y="100554"/>
                  <a:pt x="3054093" y="104685"/>
                </a:cubicBezTo>
                <a:cubicBezTo>
                  <a:pt x="3054093" y="108815"/>
                  <a:pt x="3050744" y="112163"/>
                  <a:pt x="3046614" y="112163"/>
                </a:cubicBezTo>
                <a:cubicBezTo>
                  <a:pt x="3042483" y="112163"/>
                  <a:pt x="3039135" y="108815"/>
                  <a:pt x="3039135" y="104685"/>
                </a:cubicBezTo>
                <a:cubicBezTo>
                  <a:pt x="3039135" y="100554"/>
                  <a:pt x="3042483" y="97206"/>
                  <a:pt x="3046614" y="97206"/>
                </a:cubicBezTo>
                <a:close/>
                <a:moveTo>
                  <a:pt x="3018368" y="97206"/>
                </a:moveTo>
                <a:cubicBezTo>
                  <a:pt x="3022498" y="97206"/>
                  <a:pt x="3025846" y="100554"/>
                  <a:pt x="3025846" y="104685"/>
                </a:cubicBezTo>
                <a:cubicBezTo>
                  <a:pt x="3025846" y="108815"/>
                  <a:pt x="3022498" y="112163"/>
                  <a:pt x="3018368" y="112163"/>
                </a:cubicBezTo>
                <a:cubicBezTo>
                  <a:pt x="3014237" y="112163"/>
                  <a:pt x="3010889" y="108815"/>
                  <a:pt x="3010889" y="104685"/>
                </a:cubicBezTo>
                <a:cubicBezTo>
                  <a:pt x="3010889" y="100554"/>
                  <a:pt x="3014237" y="97206"/>
                  <a:pt x="3018368" y="97206"/>
                </a:cubicBezTo>
                <a:close/>
                <a:moveTo>
                  <a:pt x="2990123" y="97206"/>
                </a:moveTo>
                <a:cubicBezTo>
                  <a:pt x="2994253" y="97206"/>
                  <a:pt x="2997602" y="100554"/>
                  <a:pt x="2997602" y="104685"/>
                </a:cubicBezTo>
                <a:cubicBezTo>
                  <a:pt x="2997602" y="108815"/>
                  <a:pt x="2994253" y="112163"/>
                  <a:pt x="2990123" y="112163"/>
                </a:cubicBezTo>
                <a:cubicBezTo>
                  <a:pt x="2985992" y="112163"/>
                  <a:pt x="2982644" y="108815"/>
                  <a:pt x="2982644" y="104685"/>
                </a:cubicBezTo>
                <a:cubicBezTo>
                  <a:pt x="2982644" y="100554"/>
                  <a:pt x="2985992" y="97206"/>
                  <a:pt x="2990123" y="97206"/>
                </a:cubicBezTo>
                <a:close/>
                <a:moveTo>
                  <a:pt x="2961877" y="97206"/>
                </a:moveTo>
                <a:cubicBezTo>
                  <a:pt x="2966007" y="97206"/>
                  <a:pt x="2969355" y="100554"/>
                  <a:pt x="2969355" y="104685"/>
                </a:cubicBezTo>
                <a:cubicBezTo>
                  <a:pt x="2969355" y="108815"/>
                  <a:pt x="2966007" y="112163"/>
                  <a:pt x="2961877" y="112163"/>
                </a:cubicBezTo>
                <a:cubicBezTo>
                  <a:pt x="2957746" y="112163"/>
                  <a:pt x="2954398" y="108815"/>
                  <a:pt x="2954398" y="104685"/>
                </a:cubicBezTo>
                <a:cubicBezTo>
                  <a:pt x="2954398" y="100554"/>
                  <a:pt x="2957746" y="97206"/>
                  <a:pt x="2961877" y="97206"/>
                </a:cubicBezTo>
                <a:close/>
                <a:moveTo>
                  <a:pt x="2933632" y="97206"/>
                </a:moveTo>
                <a:cubicBezTo>
                  <a:pt x="2937763" y="97206"/>
                  <a:pt x="2941111" y="100554"/>
                  <a:pt x="2941111" y="104685"/>
                </a:cubicBezTo>
                <a:cubicBezTo>
                  <a:pt x="2941111" y="108815"/>
                  <a:pt x="2937763" y="112163"/>
                  <a:pt x="2933632" y="112163"/>
                </a:cubicBezTo>
                <a:cubicBezTo>
                  <a:pt x="2929501" y="112163"/>
                  <a:pt x="2926153" y="108815"/>
                  <a:pt x="2926153" y="104685"/>
                </a:cubicBezTo>
                <a:cubicBezTo>
                  <a:pt x="2926153" y="100554"/>
                  <a:pt x="2929501" y="97206"/>
                  <a:pt x="2933632" y="97206"/>
                </a:cubicBezTo>
                <a:close/>
                <a:moveTo>
                  <a:pt x="2905386" y="97206"/>
                </a:moveTo>
                <a:cubicBezTo>
                  <a:pt x="2909516" y="97206"/>
                  <a:pt x="2912864" y="100554"/>
                  <a:pt x="2912864" y="104685"/>
                </a:cubicBezTo>
                <a:cubicBezTo>
                  <a:pt x="2912864" y="108815"/>
                  <a:pt x="2909516" y="112163"/>
                  <a:pt x="2905386" y="112163"/>
                </a:cubicBezTo>
                <a:cubicBezTo>
                  <a:pt x="2901255" y="112163"/>
                  <a:pt x="2897907" y="108815"/>
                  <a:pt x="2897907" y="104685"/>
                </a:cubicBezTo>
                <a:cubicBezTo>
                  <a:pt x="2897907" y="100554"/>
                  <a:pt x="2901255" y="97206"/>
                  <a:pt x="2905386" y="97206"/>
                </a:cubicBezTo>
                <a:close/>
                <a:moveTo>
                  <a:pt x="2877141" y="97206"/>
                </a:moveTo>
                <a:cubicBezTo>
                  <a:pt x="2881271" y="97206"/>
                  <a:pt x="2884620" y="100554"/>
                  <a:pt x="2884620" y="104685"/>
                </a:cubicBezTo>
                <a:cubicBezTo>
                  <a:pt x="2884620" y="108815"/>
                  <a:pt x="2881271" y="112163"/>
                  <a:pt x="2877141" y="112163"/>
                </a:cubicBezTo>
                <a:cubicBezTo>
                  <a:pt x="2873010" y="112163"/>
                  <a:pt x="2869662" y="108815"/>
                  <a:pt x="2869662" y="104685"/>
                </a:cubicBezTo>
                <a:cubicBezTo>
                  <a:pt x="2869662" y="100554"/>
                  <a:pt x="2873010" y="97206"/>
                  <a:pt x="2877141" y="97206"/>
                </a:cubicBezTo>
                <a:close/>
                <a:moveTo>
                  <a:pt x="2848895" y="97206"/>
                </a:moveTo>
                <a:cubicBezTo>
                  <a:pt x="2853025" y="97206"/>
                  <a:pt x="2856373" y="100554"/>
                  <a:pt x="2856373" y="104685"/>
                </a:cubicBezTo>
                <a:cubicBezTo>
                  <a:pt x="2856373" y="108815"/>
                  <a:pt x="2853025" y="112163"/>
                  <a:pt x="2848895" y="112163"/>
                </a:cubicBezTo>
                <a:cubicBezTo>
                  <a:pt x="2844764" y="112163"/>
                  <a:pt x="2841416" y="108815"/>
                  <a:pt x="2841416" y="104685"/>
                </a:cubicBezTo>
                <a:cubicBezTo>
                  <a:pt x="2841416" y="100554"/>
                  <a:pt x="2844764" y="97206"/>
                  <a:pt x="2848895" y="97206"/>
                </a:cubicBezTo>
                <a:close/>
                <a:moveTo>
                  <a:pt x="2820650" y="97206"/>
                </a:moveTo>
                <a:cubicBezTo>
                  <a:pt x="2824781" y="97206"/>
                  <a:pt x="2828129" y="100554"/>
                  <a:pt x="2828129" y="104685"/>
                </a:cubicBezTo>
                <a:cubicBezTo>
                  <a:pt x="2828129" y="108815"/>
                  <a:pt x="2824781" y="112163"/>
                  <a:pt x="2820650" y="112163"/>
                </a:cubicBezTo>
                <a:cubicBezTo>
                  <a:pt x="2816519" y="112163"/>
                  <a:pt x="2813171" y="108815"/>
                  <a:pt x="2813171" y="104685"/>
                </a:cubicBezTo>
                <a:cubicBezTo>
                  <a:pt x="2813171" y="100554"/>
                  <a:pt x="2816519" y="97206"/>
                  <a:pt x="2820650" y="97206"/>
                </a:cubicBezTo>
                <a:close/>
                <a:moveTo>
                  <a:pt x="2792404" y="97206"/>
                </a:moveTo>
                <a:cubicBezTo>
                  <a:pt x="2796534" y="97206"/>
                  <a:pt x="2799882" y="100554"/>
                  <a:pt x="2799882" y="104685"/>
                </a:cubicBezTo>
                <a:cubicBezTo>
                  <a:pt x="2799882" y="108815"/>
                  <a:pt x="2796534" y="112163"/>
                  <a:pt x="2792404" y="112163"/>
                </a:cubicBezTo>
                <a:cubicBezTo>
                  <a:pt x="2788273" y="112163"/>
                  <a:pt x="2784925" y="108815"/>
                  <a:pt x="2784925" y="104685"/>
                </a:cubicBezTo>
                <a:cubicBezTo>
                  <a:pt x="2784925" y="100554"/>
                  <a:pt x="2788273" y="97206"/>
                  <a:pt x="2792404" y="97206"/>
                </a:cubicBezTo>
                <a:close/>
                <a:moveTo>
                  <a:pt x="2764159" y="97206"/>
                </a:moveTo>
                <a:cubicBezTo>
                  <a:pt x="2768289" y="97206"/>
                  <a:pt x="2771638" y="100554"/>
                  <a:pt x="2771638" y="104685"/>
                </a:cubicBezTo>
                <a:cubicBezTo>
                  <a:pt x="2771638" y="108815"/>
                  <a:pt x="2768289" y="112163"/>
                  <a:pt x="2764159" y="112163"/>
                </a:cubicBezTo>
                <a:cubicBezTo>
                  <a:pt x="2760029" y="112163"/>
                  <a:pt x="2756680" y="108815"/>
                  <a:pt x="2756680" y="104685"/>
                </a:cubicBezTo>
                <a:cubicBezTo>
                  <a:pt x="2756680" y="100554"/>
                  <a:pt x="2760029" y="97206"/>
                  <a:pt x="2764159" y="97206"/>
                </a:cubicBezTo>
                <a:close/>
                <a:moveTo>
                  <a:pt x="2735913" y="97206"/>
                </a:moveTo>
                <a:cubicBezTo>
                  <a:pt x="2740043" y="97206"/>
                  <a:pt x="2743391" y="100554"/>
                  <a:pt x="2743391" y="104685"/>
                </a:cubicBezTo>
                <a:cubicBezTo>
                  <a:pt x="2743391" y="108815"/>
                  <a:pt x="2740043" y="112163"/>
                  <a:pt x="2735913" y="112163"/>
                </a:cubicBezTo>
                <a:cubicBezTo>
                  <a:pt x="2731782" y="112163"/>
                  <a:pt x="2728434" y="108815"/>
                  <a:pt x="2728434" y="104685"/>
                </a:cubicBezTo>
                <a:cubicBezTo>
                  <a:pt x="2728434" y="100554"/>
                  <a:pt x="2731782" y="97206"/>
                  <a:pt x="2735913" y="97206"/>
                </a:cubicBezTo>
                <a:close/>
                <a:moveTo>
                  <a:pt x="2707668" y="97206"/>
                </a:moveTo>
                <a:cubicBezTo>
                  <a:pt x="2711799" y="97206"/>
                  <a:pt x="2715147" y="100554"/>
                  <a:pt x="2715147" y="104685"/>
                </a:cubicBezTo>
                <a:cubicBezTo>
                  <a:pt x="2715147" y="108815"/>
                  <a:pt x="2711799" y="112163"/>
                  <a:pt x="2707668" y="112163"/>
                </a:cubicBezTo>
                <a:cubicBezTo>
                  <a:pt x="2703538" y="112163"/>
                  <a:pt x="2700189" y="108815"/>
                  <a:pt x="2700189" y="104685"/>
                </a:cubicBezTo>
                <a:cubicBezTo>
                  <a:pt x="2700189" y="100554"/>
                  <a:pt x="2703538" y="97206"/>
                  <a:pt x="2707668" y="97206"/>
                </a:cubicBezTo>
                <a:close/>
                <a:moveTo>
                  <a:pt x="2679422" y="97206"/>
                </a:moveTo>
                <a:cubicBezTo>
                  <a:pt x="2683552" y="97206"/>
                  <a:pt x="2686900" y="100554"/>
                  <a:pt x="2686900" y="104685"/>
                </a:cubicBezTo>
                <a:cubicBezTo>
                  <a:pt x="2686900" y="108815"/>
                  <a:pt x="2683552" y="112163"/>
                  <a:pt x="2679422" y="112163"/>
                </a:cubicBezTo>
                <a:cubicBezTo>
                  <a:pt x="2675291" y="112163"/>
                  <a:pt x="2671943" y="108815"/>
                  <a:pt x="2671943" y="104685"/>
                </a:cubicBezTo>
                <a:cubicBezTo>
                  <a:pt x="2671943" y="100554"/>
                  <a:pt x="2675291" y="97206"/>
                  <a:pt x="2679422" y="97206"/>
                </a:cubicBezTo>
                <a:close/>
                <a:moveTo>
                  <a:pt x="2651177" y="97206"/>
                </a:moveTo>
                <a:cubicBezTo>
                  <a:pt x="2655307" y="97206"/>
                  <a:pt x="2658656" y="100554"/>
                  <a:pt x="2658656" y="104685"/>
                </a:cubicBezTo>
                <a:cubicBezTo>
                  <a:pt x="2658656" y="108815"/>
                  <a:pt x="2655307" y="112163"/>
                  <a:pt x="2651177" y="112163"/>
                </a:cubicBezTo>
                <a:cubicBezTo>
                  <a:pt x="2647047" y="112163"/>
                  <a:pt x="2643698" y="108815"/>
                  <a:pt x="2643698" y="104685"/>
                </a:cubicBezTo>
                <a:cubicBezTo>
                  <a:pt x="2643698" y="100554"/>
                  <a:pt x="2647047" y="97206"/>
                  <a:pt x="2651177" y="97206"/>
                </a:cubicBezTo>
                <a:close/>
                <a:moveTo>
                  <a:pt x="2622930" y="97206"/>
                </a:moveTo>
                <a:cubicBezTo>
                  <a:pt x="2627061" y="97206"/>
                  <a:pt x="2630409" y="100554"/>
                  <a:pt x="2630409" y="104685"/>
                </a:cubicBezTo>
                <a:cubicBezTo>
                  <a:pt x="2630409" y="108815"/>
                  <a:pt x="2627061" y="112163"/>
                  <a:pt x="2622930" y="112163"/>
                </a:cubicBezTo>
                <a:cubicBezTo>
                  <a:pt x="2618800" y="112163"/>
                  <a:pt x="2615452" y="108815"/>
                  <a:pt x="2615452" y="104685"/>
                </a:cubicBezTo>
                <a:cubicBezTo>
                  <a:pt x="2615452" y="100554"/>
                  <a:pt x="2618800" y="97206"/>
                  <a:pt x="2622930" y="97206"/>
                </a:cubicBezTo>
                <a:close/>
                <a:moveTo>
                  <a:pt x="2594686" y="97206"/>
                </a:moveTo>
                <a:cubicBezTo>
                  <a:pt x="2598817" y="97206"/>
                  <a:pt x="2602165" y="100554"/>
                  <a:pt x="2602165" y="104685"/>
                </a:cubicBezTo>
                <a:cubicBezTo>
                  <a:pt x="2602165" y="108815"/>
                  <a:pt x="2598817" y="112163"/>
                  <a:pt x="2594686" y="112163"/>
                </a:cubicBezTo>
                <a:cubicBezTo>
                  <a:pt x="2590555" y="112163"/>
                  <a:pt x="2587207" y="108815"/>
                  <a:pt x="2587207" y="104685"/>
                </a:cubicBezTo>
                <a:cubicBezTo>
                  <a:pt x="2587207" y="100554"/>
                  <a:pt x="2590555" y="97206"/>
                  <a:pt x="2594686" y="97206"/>
                </a:cubicBezTo>
                <a:close/>
                <a:moveTo>
                  <a:pt x="2566440" y="97206"/>
                </a:moveTo>
                <a:cubicBezTo>
                  <a:pt x="2570570" y="97206"/>
                  <a:pt x="2573919" y="100554"/>
                  <a:pt x="2573919" y="104685"/>
                </a:cubicBezTo>
                <a:cubicBezTo>
                  <a:pt x="2573919" y="108815"/>
                  <a:pt x="2570570" y="112163"/>
                  <a:pt x="2566440" y="112163"/>
                </a:cubicBezTo>
                <a:cubicBezTo>
                  <a:pt x="2562309" y="112163"/>
                  <a:pt x="2558961" y="108815"/>
                  <a:pt x="2558961" y="104685"/>
                </a:cubicBezTo>
                <a:cubicBezTo>
                  <a:pt x="2558961" y="100554"/>
                  <a:pt x="2562309" y="97206"/>
                  <a:pt x="2566440" y="97206"/>
                </a:cubicBezTo>
                <a:close/>
                <a:moveTo>
                  <a:pt x="2538195" y="97206"/>
                </a:moveTo>
                <a:cubicBezTo>
                  <a:pt x="2542326" y="97206"/>
                  <a:pt x="2545674" y="100554"/>
                  <a:pt x="2545674" y="104685"/>
                </a:cubicBezTo>
                <a:cubicBezTo>
                  <a:pt x="2545674" y="108815"/>
                  <a:pt x="2542326" y="112163"/>
                  <a:pt x="2538195" y="112163"/>
                </a:cubicBezTo>
                <a:cubicBezTo>
                  <a:pt x="2534065" y="112163"/>
                  <a:pt x="2530716" y="108815"/>
                  <a:pt x="2530716" y="104685"/>
                </a:cubicBezTo>
                <a:cubicBezTo>
                  <a:pt x="2530716" y="100554"/>
                  <a:pt x="2534065" y="97206"/>
                  <a:pt x="2538195" y="97206"/>
                </a:cubicBezTo>
                <a:close/>
                <a:moveTo>
                  <a:pt x="2509949" y="97206"/>
                </a:moveTo>
                <a:cubicBezTo>
                  <a:pt x="2514079" y="97206"/>
                  <a:pt x="2517427" y="100554"/>
                  <a:pt x="2517427" y="104685"/>
                </a:cubicBezTo>
                <a:cubicBezTo>
                  <a:pt x="2517427" y="108815"/>
                  <a:pt x="2514079" y="112163"/>
                  <a:pt x="2509949" y="112163"/>
                </a:cubicBezTo>
                <a:cubicBezTo>
                  <a:pt x="2505818" y="112163"/>
                  <a:pt x="2502470" y="108815"/>
                  <a:pt x="2502470" y="104685"/>
                </a:cubicBezTo>
                <a:cubicBezTo>
                  <a:pt x="2502470" y="100554"/>
                  <a:pt x="2505818" y="97206"/>
                  <a:pt x="2509949" y="97206"/>
                </a:cubicBezTo>
                <a:close/>
                <a:moveTo>
                  <a:pt x="2481704" y="97206"/>
                </a:moveTo>
                <a:cubicBezTo>
                  <a:pt x="2485834" y="97206"/>
                  <a:pt x="2489183" y="100554"/>
                  <a:pt x="2489183" y="104685"/>
                </a:cubicBezTo>
                <a:cubicBezTo>
                  <a:pt x="2489183" y="108815"/>
                  <a:pt x="2485834" y="112163"/>
                  <a:pt x="2481704" y="112163"/>
                </a:cubicBezTo>
                <a:cubicBezTo>
                  <a:pt x="2477574" y="112163"/>
                  <a:pt x="2474225" y="108815"/>
                  <a:pt x="2474225" y="104685"/>
                </a:cubicBezTo>
                <a:cubicBezTo>
                  <a:pt x="2474225" y="100554"/>
                  <a:pt x="2477574" y="97206"/>
                  <a:pt x="2481704" y="97206"/>
                </a:cubicBezTo>
                <a:close/>
                <a:moveTo>
                  <a:pt x="2453458" y="97206"/>
                </a:moveTo>
                <a:cubicBezTo>
                  <a:pt x="2457588" y="97206"/>
                  <a:pt x="2460937" y="100554"/>
                  <a:pt x="2460937" y="104685"/>
                </a:cubicBezTo>
                <a:cubicBezTo>
                  <a:pt x="2460937" y="108815"/>
                  <a:pt x="2457588" y="112163"/>
                  <a:pt x="2453458" y="112163"/>
                </a:cubicBezTo>
                <a:cubicBezTo>
                  <a:pt x="2449327" y="112163"/>
                  <a:pt x="2445979" y="108815"/>
                  <a:pt x="2445979" y="104685"/>
                </a:cubicBezTo>
                <a:cubicBezTo>
                  <a:pt x="2445979" y="100554"/>
                  <a:pt x="2449327" y="97206"/>
                  <a:pt x="2453458" y="97206"/>
                </a:cubicBezTo>
                <a:close/>
                <a:moveTo>
                  <a:pt x="2425212" y="97206"/>
                </a:moveTo>
                <a:cubicBezTo>
                  <a:pt x="2429342" y="97206"/>
                  <a:pt x="2432690" y="100554"/>
                  <a:pt x="2432690" y="104685"/>
                </a:cubicBezTo>
                <a:cubicBezTo>
                  <a:pt x="2432690" y="108815"/>
                  <a:pt x="2429342" y="112163"/>
                  <a:pt x="2425212" y="112163"/>
                </a:cubicBezTo>
                <a:cubicBezTo>
                  <a:pt x="2421081" y="112163"/>
                  <a:pt x="2417733" y="108815"/>
                  <a:pt x="2417733" y="104685"/>
                </a:cubicBezTo>
                <a:cubicBezTo>
                  <a:pt x="2417733" y="100554"/>
                  <a:pt x="2421081" y="97206"/>
                  <a:pt x="2425212" y="97206"/>
                </a:cubicBezTo>
                <a:close/>
                <a:moveTo>
                  <a:pt x="2396967" y="97206"/>
                </a:moveTo>
                <a:cubicBezTo>
                  <a:pt x="2401097" y="97206"/>
                  <a:pt x="2404446" y="100554"/>
                  <a:pt x="2404446" y="104685"/>
                </a:cubicBezTo>
                <a:cubicBezTo>
                  <a:pt x="2404446" y="108815"/>
                  <a:pt x="2401097" y="112163"/>
                  <a:pt x="2396967" y="112163"/>
                </a:cubicBezTo>
                <a:cubicBezTo>
                  <a:pt x="2392836" y="112163"/>
                  <a:pt x="2389488" y="108815"/>
                  <a:pt x="2389488" y="104685"/>
                </a:cubicBezTo>
                <a:cubicBezTo>
                  <a:pt x="2389488" y="100554"/>
                  <a:pt x="2392836" y="97206"/>
                  <a:pt x="2396967" y="97206"/>
                </a:cubicBezTo>
                <a:close/>
                <a:moveTo>
                  <a:pt x="2368721" y="97206"/>
                </a:moveTo>
                <a:cubicBezTo>
                  <a:pt x="2372851" y="97206"/>
                  <a:pt x="2376199" y="100554"/>
                  <a:pt x="2376199" y="104685"/>
                </a:cubicBezTo>
                <a:cubicBezTo>
                  <a:pt x="2376199" y="108815"/>
                  <a:pt x="2372851" y="112163"/>
                  <a:pt x="2368721" y="112163"/>
                </a:cubicBezTo>
                <a:cubicBezTo>
                  <a:pt x="2364590" y="112163"/>
                  <a:pt x="2361242" y="108815"/>
                  <a:pt x="2361242" y="104685"/>
                </a:cubicBezTo>
                <a:cubicBezTo>
                  <a:pt x="2361242" y="100554"/>
                  <a:pt x="2364590" y="97206"/>
                  <a:pt x="2368721" y="97206"/>
                </a:cubicBezTo>
                <a:close/>
                <a:moveTo>
                  <a:pt x="2340476" y="97206"/>
                </a:moveTo>
                <a:cubicBezTo>
                  <a:pt x="2344606" y="97206"/>
                  <a:pt x="2347955" y="100554"/>
                  <a:pt x="2347955" y="104685"/>
                </a:cubicBezTo>
                <a:cubicBezTo>
                  <a:pt x="2347955" y="108815"/>
                  <a:pt x="2344606" y="112163"/>
                  <a:pt x="2340476" y="112163"/>
                </a:cubicBezTo>
                <a:cubicBezTo>
                  <a:pt x="2336345" y="112163"/>
                  <a:pt x="2332997" y="108815"/>
                  <a:pt x="2332997" y="104685"/>
                </a:cubicBezTo>
                <a:cubicBezTo>
                  <a:pt x="2332997" y="100554"/>
                  <a:pt x="2336345" y="97206"/>
                  <a:pt x="2340476" y="97206"/>
                </a:cubicBezTo>
                <a:close/>
                <a:moveTo>
                  <a:pt x="2312230" y="97206"/>
                </a:moveTo>
                <a:cubicBezTo>
                  <a:pt x="2316360" y="97206"/>
                  <a:pt x="2319708" y="100554"/>
                  <a:pt x="2319708" y="104685"/>
                </a:cubicBezTo>
                <a:cubicBezTo>
                  <a:pt x="2319708" y="108815"/>
                  <a:pt x="2316360" y="112163"/>
                  <a:pt x="2312230" y="112163"/>
                </a:cubicBezTo>
                <a:cubicBezTo>
                  <a:pt x="2308099" y="112163"/>
                  <a:pt x="2304751" y="108815"/>
                  <a:pt x="2304751" y="104685"/>
                </a:cubicBezTo>
                <a:cubicBezTo>
                  <a:pt x="2304751" y="100554"/>
                  <a:pt x="2308099" y="97206"/>
                  <a:pt x="2312230" y="97206"/>
                </a:cubicBezTo>
                <a:close/>
                <a:moveTo>
                  <a:pt x="2283985" y="97206"/>
                </a:moveTo>
                <a:cubicBezTo>
                  <a:pt x="2288115" y="97206"/>
                  <a:pt x="2291464" y="100554"/>
                  <a:pt x="2291464" y="104685"/>
                </a:cubicBezTo>
                <a:cubicBezTo>
                  <a:pt x="2291464" y="108815"/>
                  <a:pt x="2288115" y="112163"/>
                  <a:pt x="2283985" y="112163"/>
                </a:cubicBezTo>
                <a:cubicBezTo>
                  <a:pt x="2279854" y="112163"/>
                  <a:pt x="2276506" y="108815"/>
                  <a:pt x="2276506" y="104685"/>
                </a:cubicBezTo>
                <a:cubicBezTo>
                  <a:pt x="2276506" y="100554"/>
                  <a:pt x="2279854" y="97206"/>
                  <a:pt x="2283985" y="97206"/>
                </a:cubicBezTo>
                <a:close/>
                <a:moveTo>
                  <a:pt x="2255739" y="97206"/>
                </a:moveTo>
                <a:cubicBezTo>
                  <a:pt x="2259869" y="97206"/>
                  <a:pt x="2263217" y="100554"/>
                  <a:pt x="2263217" y="104685"/>
                </a:cubicBezTo>
                <a:cubicBezTo>
                  <a:pt x="2263217" y="108815"/>
                  <a:pt x="2259869" y="112163"/>
                  <a:pt x="2255739" y="112163"/>
                </a:cubicBezTo>
                <a:cubicBezTo>
                  <a:pt x="2251608" y="112163"/>
                  <a:pt x="2248260" y="108815"/>
                  <a:pt x="2248260" y="104685"/>
                </a:cubicBezTo>
                <a:cubicBezTo>
                  <a:pt x="2248260" y="100554"/>
                  <a:pt x="2251608" y="97206"/>
                  <a:pt x="2255739" y="97206"/>
                </a:cubicBezTo>
                <a:close/>
                <a:moveTo>
                  <a:pt x="2227494" y="97206"/>
                </a:moveTo>
                <a:cubicBezTo>
                  <a:pt x="2231625" y="97206"/>
                  <a:pt x="2234973" y="100554"/>
                  <a:pt x="2234973" y="104685"/>
                </a:cubicBezTo>
                <a:cubicBezTo>
                  <a:pt x="2234973" y="108815"/>
                  <a:pt x="2231625" y="112163"/>
                  <a:pt x="2227494" y="112163"/>
                </a:cubicBezTo>
                <a:cubicBezTo>
                  <a:pt x="2223363" y="112163"/>
                  <a:pt x="2220015" y="108815"/>
                  <a:pt x="2220015" y="104685"/>
                </a:cubicBezTo>
                <a:cubicBezTo>
                  <a:pt x="2220015" y="100554"/>
                  <a:pt x="2223363" y="97206"/>
                  <a:pt x="2227494" y="97206"/>
                </a:cubicBezTo>
                <a:close/>
                <a:moveTo>
                  <a:pt x="2199248" y="97206"/>
                </a:moveTo>
                <a:cubicBezTo>
                  <a:pt x="2203378" y="97206"/>
                  <a:pt x="2206726" y="100554"/>
                  <a:pt x="2206726" y="104685"/>
                </a:cubicBezTo>
                <a:cubicBezTo>
                  <a:pt x="2206726" y="108815"/>
                  <a:pt x="2203378" y="112163"/>
                  <a:pt x="2199248" y="112163"/>
                </a:cubicBezTo>
                <a:cubicBezTo>
                  <a:pt x="2195117" y="112163"/>
                  <a:pt x="2191769" y="108815"/>
                  <a:pt x="2191769" y="104685"/>
                </a:cubicBezTo>
                <a:cubicBezTo>
                  <a:pt x="2191769" y="100554"/>
                  <a:pt x="2195117" y="97206"/>
                  <a:pt x="2199248" y="97206"/>
                </a:cubicBezTo>
                <a:close/>
                <a:moveTo>
                  <a:pt x="2171003" y="97206"/>
                </a:moveTo>
                <a:cubicBezTo>
                  <a:pt x="2175134" y="97206"/>
                  <a:pt x="2178482" y="100554"/>
                  <a:pt x="2178482" y="104685"/>
                </a:cubicBezTo>
                <a:cubicBezTo>
                  <a:pt x="2178482" y="108815"/>
                  <a:pt x="2175134" y="112163"/>
                  <a:pt x="2171003" y="112163"/>
                </a:cubicBezTo>
                <a:cubicBezTo>
                  <a:pt x="2166872" y="112163"/>
                  <a:pt x="2163524" y="108815"/>
                  <a:pt x="2163524" y="104685"/>
                </a:cubicBezTo>
                <a:cubicBezTo>
                  <a:pt x="2163524" y="100554"/>
                  <a:pt x="2166872" y="97206"/>
                  <a:pt x="2171003" y="97206"/>
                </a:cubicBezTo>
                <a:close/>
                <a:moveTo>
                  <a:pt x="2142757" y="97206"/>
                </a:moveTo>
                <a:cubicBezTo>
                  <a:pt x="2146887" y="97206"/>
                  <a:pt x="2150235" y="100554"/>
                  <a:pt x="2150235" y="104685"/>
                </a:cubicBezTo>
                <a:cubicBezTo>
                  <a:pt x="2150235" y="108815"/>
                  <a:pt x="2146887" y="112163"/>
                  <a:pt x="2142757" y="112163"/>
                </a:cubicBezTo>
                <a:cubicBezTo>
                  <a:pt x="2138626" y="112163"/>
                  <a:pt x="2135278" y="108815"/>
                  <a:pt x="2135278" y="104685"/>
                </a:cubicBezTo>
                <a:cubicBezTo>
                  <a:pt x="2135278" y="100554"/>
                  <a:pt x="2138626" y="97206"/>
                  <a:pt x="2142757" y="97206"/>
                </a:cubicBezTo>
                <a:close/>
                <a:moveTo>
                  <a:pt x="2114512" y="97206"/>
                </a:moveTo>
                <a:cubicBezTo>
                  <a:pt x="2118643" y="97206"/>
                  <a:pt x="2121991" y="100554"/>
                  <a:pt x="2121991" y="104685"/>
                </a:cubicBezTo>
                <a:cubicBezTo>
                  <a:pt x="2121991" y="108815"/>
                  <a:pt x="2118643" y="112163"/>
                  <a:pt x="2114512" y="112163"/>
                </a:cubicBezTo>
                <a:cubicBezTo>
                  <a:pt x="2110382" y="112163"/>
                  <a:pt x="2107033" y="108815"/>
                  <a:pt x="2107033" y="104685"/>
                </a:cubicBezTo>
                <a:cubicBezTo>
                  <a:pt x="2107033" y="100554"/>
                  <a:pt x="2110382" y="97206"/>
                  <a:pt x="2114512" y="97206"/>
                </a:cubicBezTo>
                <a:close/>
                <a:moveTo>
                  <a:pt x="2086266" y="97206"/>
                </a:moveTo>
                <a:cubicBezTo>
                  <a:pt x="2090396" y="97206"/>
                  <a:pt x="2093744" y="100554"/>
                  <a:pt x="2093744" y="104685"/>
                </a:cubicBezTo>
                <a:cubicBezTo>
                  <a:pt x="2093744" y="108815"/>
                  <a:pt x="2090396" y="112163"/>
                  <a:pt x="2086266" y="112163"/>
                </a:cubicBezTo>
                <a:cubicBezTo>
                  <a:pt x="2082135" y="112163"/>
                  <a:pt x="2078787" y="108815"/>
                  <a:pt x="2078787" y="104685"/>
                </a:cubicBezTo>
                <a:cubicBezTo>
                  <a:pt x="2078787" y="100554"/>
                  <a:pt x="2082135" y="97206"/>
                  <a:pt x="2086266" y="97206"/>
                </a:cubicBezTo>
                <a:close/>
                <a:moveTo>
                  <a:pt x="2058021" y="97206"/>
                </a:moveTo>
                <a:cubicBezTo>
                  <a:pt x="2062152" y="97206"/>
                  <a:pt x="2065500" y="100554"/>
                  <a:pt x="2065500" y="104685"/>
                </a:cubicBezTo>
                <a:cubicBezTo>
                  <a:pt x="2065500" y="108815"/>
                  <a:pt x="2062152" y="112163"/>
                  <a:pt x="2058021" y="112163"/>
                </a:cubicBezTo>
                <a:cubicBezTo>
                  <a:pt x="2053891" y="112163"/>
                  <a:pt x="2050542" y="108815"/>
                  <a:pt x="2050542" y="104685"/>
                </a:cubicBezTo>
                <a:cubicBezTo>
                  <a:pt x="2050542" y="100554"/>
                  <a:pt x="2053891" y="97206"/>
                  <a:pt x="2058021" y="97206"/>
                </a:cubicBezTo>
                <a:close/>
                <a:moveTo>
                  <a:pt x="2029775" y="97206"/>
                </a:moveTo>
                <a:cubicBezTo>
                  <a:pt x="2033905" y="97206"/>
                  <a:pt x="2037254" y="100554"/>
                  <a:pt x="2037254" y="104685"/>
                </a:cubicBezTo>
                <a:cubicBezTo>
                  <a:pt x="2037254" y="108815"/>
                  <a:pt x="2033905" y="112163"/>
                  <a:pt x="2029775" y="112163"/>
                </a:cubicBezTo>
                <a:cubicBezTo>
                  <a:pt x="2025644" y="112163"/>
                  <a:pt x="2022296" y="108815"/>
                  <a:pt x="2022296" y="104685"/>
                </a:cubicBezTo>
                <a:cubicBezTo>
                  <a:pt x="2022296" y="100554"/>
                  <a:pt x="2025644" y="97206"/>
                  <a:pt x="2029775" y="97206"/>
                </a:cubicBezTo>
                <a:close/>
                <a:moveTo>
                  <a:pt x="2001530" y="97206"/>
                </a:moveTo>
                <a:cubicBezTo>
                  <a:pt x="2005661" y="97206"/>
                  <a:pt x="2009009" y="100554"/>
                  <a:pt x="2009009" y="104685"/>
                </a:cubicBezTo>
                <a:cubicBezTo>
                  <a:pt x="2009009" y="108815"/>
                  <a:pt x="2005661" y="112163"/>
                  <a:pt x="2001530" y="112163"/>
                </a:cubicBezTo>
                <a:cubicBezTo>
                  <a:pt x="1997400" y="112163"/>
                  <a:pt x="1994051" y="108815"/>
                  <a:pt x="1994051" y="104685"/>
                </a:cubicBezTo>
                <a:cubicBezTo>
                  <a:pt x="1994051" y="100554"/>
                  <a:pt x="1997400" y="97206"/>
                  <a:pt x="2001530" y="97206"/>
                </a:cubicBezTo>
                <a:close/>
                <a:moveTo>
                  <a:pt x="1973284" y="97206"/>
                </a:moveTo>
                <a:cubicBezTo>
                  <a:pt x="1977414" y="97206"/>
                  <a:pt x="1980763" y="100554"/>
                  <a:pt x="1980763" y="104685"/>
                </a:cubicBezTo>
                <a:cubicBezTo>
                  <a:pt x="1980763" y="108815"/>
                  <a:pt x="1977414" y="112163"/>
                  <a:pt x="1973284" y="112163"/>
                </a:cubicBezTo>
                <a:cubicBezTo>
                  <a:pt x="1969153" y="112163"/>
                  <a:pt x="1965805" y="108815"/>
                  <a:pt x="1965805" y="104685"/>
                </a:cubicBezTo>
                <a:cubicBezTo>
                  <a:pt x="1965805" y="100554"/>
                  <a:pt x="1969153" y="97206"/>
                  <a:pt x="1973284" y="97206"/>
                </a:cubicBezTo>
                <a:close/>
                <a:moveTo>
                  <a:pt x="1945039" y="97206"/>
                </a:moveTo>
                <a:cubicBezTo>
                  <a:pt x="1949170" y="97206"/>
                  <a:pt x="1952518" y="100554"/>
                  <a:pt x="1952518" y="104685"/>
                </a:cubicBezTo>
                <a:cubicBezTo>
                  <a:pt x="1952518" y="108815"/>
                  <a:pt x="1949170" y="112163"/>
                  <a:pt x="1945039" y="112163"/>
                </a:cubicBezTo>
                <a:cubicBezTo>
                  <a:pt x="1940909" y="112163"/>
                  <a:pt x="1937560" y="108815"/>
                  <a:pt x="1937560" y="104685"/>
                </a:cubicBezTo>
                <a:cubicBezTo>
                  <a:pt x="1937560" y="100554"/>
                  <a:pt x="1940909" y="97206"/>
                  <a:pt x="1945039" y="97206"/>
                </a:cubicBezTo>
                <a:close/>
                <a:moveTo>
                  <a:pt x="1916793" y="97206"/>
                </a:moveTo>
                <a:cubicBezTo>
                  <a:pt x="1920923" y="97206"/>
                  <a:pt x="1924272" y="100554"/>
                  <a:pt x="1924272" y="104685"/>
                </a:cubicBezTo>
                <a:cubicBezTo>
                  <a:pt x="1924272" y="108815"/>
                  <a:pt x="1920923" y="112163"/>
                  <a:pt x="1916793" y="112163"/>
                </a:cubicBezTo>
                <a:cubicBezTo>
                  <a:pt x="1912662" y="112163"/>
                  <a:pt x="1909314" y="108815"/>
                  <a:pt x="1909314" y="104685"/>
                </a:cubicBezTo>
                <a:cubicBezTo>
                  <a:pt x="1909314" y="100554"/>
                  <a:pt x="1912662" y="97206"/>
                  <a:pt x="1916793" y="97206"/>
                </a:cubicBezTo>
                <a:close/>
                <a:moveTo>
                  <a:pt x="1888548" y="97206"/>
                </a:moveTo>
                <a:cubicBezTo>
                  <a:pt x="1892679" y="97206"/>
                  <a:pt x="1896027" y="100554"/>
                  <a:pt x="1896027" y="104685"/>
                </a:cubicBezTo>
                <a:cubicBezTo>
                  <a:pt x="1896027" y="108815"/>
                  <a:pt x="1892679" y="112163"/>
                  <a:pt x="1888548" y="112163"/>
                </a:cubicBezTo>
                <a:cubicBezTo>
                  <a:pt x="1884418" y="112163"/>
                  <a:pt x="1881070" y="108815"/>
                  <a:pt x="1881070" y="104685"/>
                </a:cubicBezTo>
                <a:cubicBezTo>
                  <a:pt x="1881070" y="100554"/>
                  <a:pt x="1884418" y="97206"/>
                  <a:pt x="1888548" y="97206"/>
                </a:cubicBezTo>
                <a:close/>
                <a:moveTo>
                  <a:pt x="1860302" y="97206"/>
                </a:moveTo>
                <a:cubicBezTo>
                  <a:pt x="1864432" y="97206"/>
                  <a:pt x="1867781" y="100554"/>
                  <a:pt x="1867781" y="104685"/>
                </a:cubicBezTo>
                <a:cubicBezTo>
                  <a:pt x="1867781" y="108815"/>
                  <a:pt x="1864432" y="112163"/>
                  <a:pt x="1860302" y="112163"/>
                </a:cubicBezTo>
                <a:cubicBezTo>
                  <a:pt x="1856171" y="112163"/>
                  <a:pt x="1852823" y="108815"/>
                  <a:pt x="1852823" y="104685"/>
                </a:cubicBezTo>
                <a:cubicBezTo>
                  <a:pt x="1852823" y="100554"/>
                  <a:pt x="1856171" y="97206"/>
                  <a:pt x="1860302" y="97206"/>
                </a:cubicBezTo>
                <a:close/>
                <a:moveTo>
                  <a:pt x="1832057" y="97206"/>
                </a:moveTo>
                <a:cubicBezTo>
                  <a:pt x="1836188" y="97206"/>
                  <a:pt x="1839536" y="100554"/>
                  <a:pt x="1839536" y="104685"/>
                </a:cubicBezTo>
                <a:cubicBezTo>
                  <a:pt x="1839536" y="108815"/>
                  <a:pt x="1836188" y="112163"/>
                  <a:pt x="1832057" y="112163"/>
                </a:cubicBezTo>
                <a:cubicBezTo>
                  <a:pt x="1827927" y="112163"/>
                  <a:pt x="1824578" y="108815"/>
                  <a:pt x="1824578" y="104685"/>
                </a:cubicBezTo>
                <a:cubicBezTo>
                  <a:pt x="1824578" y="100554"/>
                  <a:pt x="1827927" y="97206"/>
                  <a:pt x="1832057" y="97206"/>
                </a:cubicBezTo>
                <a:close/>
                <a:moveTo>
                  <a:pt x="1803811" y="97206"/>
                </a:moveTo>
                <a:cubicBezTo>
                  <a:pt x="1807942" y="97206"/>
                  <a:pt x="1811290" y="100554"/>
                  <a:pt x="1811290" y="104685"/>
                </a:cubicBezTo>
                <a:cubicBezTo>
                  <a:pt x="1811290" y="108815"/>
                  <a:pt x="1807942" y="112163"/>
                  <a:pt x="1803811" y="112163"/>
                </a:cubicBezTo>
                <a:cubicBezTo>
                  <a:pt x="1799680" y="112163"/>
                  <a:pt x="1796332" y="108815"/>
                  <a:pt x="1796332" y="104685"/>
                </a:cubicBezTo>
                <a:cubicBezTo>
                  <a:pt x="1796332" y="100554"/>
                  <a:pt x="1799680" y="97206"/>
                  <a:pt x="1803811" y="97206"/>
                </a:cubicBezTo>
                <a:close/>
                <a:moveTo>
                  <a:pt x="1775566" y="97206"/>
                </a:moveTo>
                <a:cubicBezTo>
                  <a:pt x="1779697" y="97206"/>
                  <a:pt x="1783045" y="100554"/>
                  <a:pt x="1783045" y="104685"/>
                </a:cubicBezTo>
                <a:cubicBezTo>
                  <a:pt x="1783045" y="108815"/>
                  <a:pt x="1779697" y="112163"/>
                  <a:pt x="1775566" y="112163"/>
                </a:cubicBezTo>
                <a:cubicBezTo>
                  <a:pt x="1771436" y="112163"/>
                  <a:pt x="1768087" y="108815"/>
                  <a:pt x="1768087" y="104685"/>
                </a:cubicBezTo>
                <a:cubicBezTo>
                  <a:pt x="1768087" y="100554"/>
                  <a:pt x="1771436" y="97206"/>
                  <a:pt x="1775566" y="97206"/>
                </a:cubicBezTo>
                <a:close/>
                <a:moveTo>
                  <a:pt x="1747321" y="97206"/>
                </a:moveTo>
                <a:cubicBezTo>
                  <a:pt x="1751451" y="97206"/>
                  <a:pt x="1754799" y="100554"/>
                  <a:pt x="1754799" y="104685"/>
                </a:cubicBezTo>
                <a:cubicBezTo>
                  <a:pt x="1754799" y="108815"/>
                  <a:pt x="1751451" y="112163"/>
                  <a:pt x="1747321" y="112163"/>
                </a:cubicBezTo>
                <a:cubicBezTo>
                  <a:pt x="1743190" y="112163"/>
                  <a:pt x="1739842" y="108815"/>
                  <a:pt x="1739842" y="104685"/>
                </a:cubicBezTo>
                <a:cubicBezTo>
                  <a:pt x="1739842" y="100554"/>
                  <a:pt x="1743190" y="97206"/>
                  <a:pt x="1747321" y="97206"/>
                </a:cubicBezTo>
                <a:close/>
                <a:moveTo>
                  <a:pt x="1719075" y="97206"/>
                </a:moveTo>
                <a:cubicBezTo>
                  <a:pt x="1723205" y="97206"/>
                  <a:pt x="1726554" y="100554"/>
                  <a:pt x="1726554" y="104685"/>
                </a:cubicBezTo>
                <a:cubicBezTo>
                  <a:pt x="1726554" y="108815"/>
                  <a:pt x="1723205" y="112163"/>
                  <a:pt x="1719075" y="112163"/>
                </a:cubicBezTo>
                <a:cubicBezTo>
                  <a:pt x="1714944" y="112163"/>
                  <a:pt x="1711596" y="108815"/>
                  <a:pt x="1711596" y="104685"/>
                </a:cubicBezTo>
                <a:cubicBezTo>
                  <a:pt x="1711596" y="100554"/>
                  <a:pt x="1714944" y="97206"/>
                  <a:pt x="1719075" y="97206"/>
                </a:cubicBezTo>
                <a:close/>
                <a:moveTo>
                  <a:pt x="1690830" y="97206"/>
                </a:moveTo>
                <a:cubicBezTo>
                  <a:pt x="1694960" y="97206"/>
                  <a:pt x="1698309" y="100554"/>
                  <a:pt x="1698309" y="104685"/>
                </a:cubicBezTo>
                <a:cubicBezTo>
                  <a:pt x="1698309" y="108815"/>
                  <a:pt x="1694960" y="112163"/>
                  <a:pt x="1690830" y="112163"/>
                </a:cubicBezTo>
                <a:cubicBezTo>
                  <a:pt x="1686699" y="112163"/>
                  <a:pt x="1683351" y="108815"/>
                  <a:pt x="1683351" y="104685"/>
                </a:cubicBezTo>
                <a:cubicBezTo>
                  <a:pt x="1683351" y="100554"/>
                  <a:pt x="1686699" y="97206"/>
                  <a:pt x="1690830" y="97206"/>
                </a:cubicBezTo>
                <a:close/>
                <a:moveTo>
                  <a:pt x="1662584" y="97206"/>
                </a:moveTo>
                <a:cubicBezTo>
                  <a:pt x="1666715" y="97206"/>
                  <a:pt x="1670063" y="100554"/>
                  <a:pt x="1670063" y="104685"/>
                </a:cubicBezTo>
                <a:cubicBezTo>
                  <a:pt x="1670063" y="108815"/>
                  <a:pt x="1666715" y="112163"/>
                  <a:pt x="1662584" y="112163"/>
                </a:cubicBezTo>
                <a:cubicBezTo>
                  <a:pt x="1658454" y="112163"/>
                  <a:pt x="1655106" y="108815"/>
                  <a:pt x="1655106" y="104685"/>
                </a:cubicBezTo>
                <a:cubicBezTo>
                  <a:pt x="1655106" y="100554"/>
                  <a:pt x="1658454" y="97206"/>
                  <a:pt x="1662584" y="97206"/>
                </a:cubicBezTo>
                <a:close/>
                <a:moveTo>
                  <a:pt x="1634339" y="97206"/>
                </a:moveTo>
                <a:cubicBezTo>
                  <a:pt x="1638469" y="97206"/>
                  <a:pt x="1641818" y="100554"/>
                  <a:pt x="1641818" y="104685"/>
                </a:cubicBezTo>
                <a:cubicBezTo>
                  <a:pt x="1641818" y="108815"/>
                  <a:pt x="1638469" y="112163"/>
                  <a:pt x="1634339" y="112163"/>
                </a:cubicBezTo>
                <a:cubicBezTo>
                  <a:pt x="1630209" y="112163"/>
                  <a:pt x="1626860" y="108815"/>
                  <a:pt x="1626860" y="104685"/>
                </a:cubicBezTo>
                <a:cubicBezTo>
                  <a:pt x="1626860" y="100554"/>
                  <a:pt x="1630209" y="97206"/>
                  <a:pt x="1634339" y="97206"/>
                </a:cubicBezTo>
                <a:close/>
                <a:moveTo>
                  <a:pt x="1606136" y="97206"/>
                </a:moveTo>
                <a:cubicBezTo>
                  <a:pt x="1610267" y="97206"/>
                  <a:pt x="1613615" y="100554"/>
                  <a:pt x="1613615" y="104684"/>
                </a:cubicBezTo>
                <a:cubicBezTo>
                  <a:pt x="1613615" y="108815"/>
                  <a:pt x="1610267" y="112163"/>
                  <a:pt x="1606136" y="112163"/>
                </a:cubicBezTo>
                <a:cubicBezTo>
                  <a:pt x="1602006" y="112163"/>
                  <a:pt x="1598657" y="108815"/>
                  <a:pt x="1598657" y="104684"/>
                </a:cubicBezTo>
                <a:cubicBezTo>
                  <a:pt x="1598657" y="100554"/>
                  <a:pt x="1602006" y="97206"/>
                  <a:pt x="1606136" y="97206"/>
                </a:cubicBezTo>
                <a:close/>
                <a:moveTo>
                  <a:pt x="1577875" y="97206"/>
                </a:moveTo>
                <a:cubicBezTo>
                  <a:pt x="1582006" y="97206"/>
                  <a:pt x="1585354" y="100554"/>
                  <a:pt x="1585354" y="104684"/>
                </a:cubicBezTo>
                <a:cubicBezTo>
                  <a:pt x="1585354" y="108815"/>
                  <a:pt x="1582006" y="112163"/>
                  <a:pt x="1577875" y="112163"/>
                </a:cubicBezTo>
                <a:cubicBezTo>
                  <a:pt x="1573745" y="112163"/>
                  <a:pt x="1570397" y="108815"/>
                  <a:pt x="1570397" y="104684"/>
                </a:cubicBezTo>
                <a:cubicBezTo>
                  <a:pt x="1570397" y="100554"/>
                  <a:pt x="1573745" y="97206"/>
                  <a:pt x="1577875" y="97206"/>
                </a:cubicBezTo>
                <a:close/>
                <a:moveTo>
                  <a:pt x="1549637" y="97206"/>
                </a:moveTo>
                <a:cubicBezTo>
                  <a:pt x="1553768" y="97206"/>
                  <a:pt x="1557116" y="100554"/>
                  <a:pt x="1557116" y="104684"/>
                </a:cubicBezTo>
                <a:cubicBezTo>
                  <a:pt x="1557116" y="108815"/>
                  <a:pt x="1553768" y="112163"/>
                  <a:pt x="1549637" y="112163"/>
                </a:cubicBezTo>
                <a:cubicBezTo>
                  <a:pt x="1545507" y="112163"/>
                  <a:pt x="1542159" y="108815"/>
                  <a:pt x="1542159" y="104684"/>
                </a:cubicBezTo>
                <a:cubicBezTo>
                  <a:pt x="1542159" y="100554"/>
                  <a:pt x="1545507" y="97206"/>
                  <a:pt x="1549637" y="97206"/>
                </a:cubicBezTo>
                <a:close/>
                <a:moveTo>
                  <a:pt x="1521393" y="97206"/>
                </a:moveTo>
                <a:cubicBezTo>
                  <a:pt x="1525523" y="97206"/>
                  <a:pt x="1528871" y="100554"/>
                  <a:pt x="1528871" y="104684"/>
                </a:cubicBezTo>
                <a:cubicBezTo>
                  <a:pt x="1528871" y="108815"/>
                  <a:pt x="1525523" y="112163"/>
                  <a:pt x="1521393" y="112163"/>
                </a:cubicBezTo>
                <a:cubicBezTo>
                  <a:pt x="1517262" y="112163"/>
                  <a:pt x="1513914" y="108815"/>
                  <a:pt x="1513914" y="104684"/>
                </a:cubicBezTo>
                <a:cubicBezTo>
                  <a:pt x="1513914" y="100554"/>
                  <a:pt x="1517262" y="97206"/>
                  <a:pt x="1521393" y="97206"/>
                </a:cubicBezTo>
                <a:close/>
                <a:moveTo>
                  <a:pt x="1493147" y="97206"/>
                </a:moveTo>
                <a:cubicBezTo>
                  <a:pt x="1497277" y="97206"/>
                  <a:pt x="1500625" y="100554"/>
                  <a:pt x="1500625" y="104684"/>
                </a:cubicBezTo>
                <a:cubicBezTo>
                  <a:pt x="1500625" y="108815"/>
                  <a:pt x="1497277" y="112163"/>
                  <a:pt x="1493147" y="112163"/>
                </a:cubicBezTo>
                <a:cubicBezTo>
                  <a:pt x="1489016" y="112163"/>
                  <a:pt x="1485668" y="108815"/>
                  <a:pt x="1485668" y="104684"/>
                </a:cubicBezTo>
                <a:cubicBezTo>
                  <a:pt x="1485668" y="100554"/>
                  <a:pt x="1489016" y="97206"/>
                  <a:pt x="1493147" y="97206"/>
                </a:cubicBezTo>
                <a:close/>
                <a:moveTo>
                  <a:pt x="1464902" y="97206"/>
                </a:moveTo>
                <a:cubicBezTo>
                  <a:pt x="1469032" y="97206"/>
                  <a:pt x="1472381" y="100554"/>
                  <a:pt x="1472381" y="104684"/>
                </a:cubicBezTo>
                <a:cubicBezTo>
                  <a:pt x="1472381" y="108815"/>
                  <a:pt x="1469032" y="112163"/>
                  <a:pt x="1464902" y="112163"/>
                </a:cubicBezTo>
                <a:cubicBezTo>
                  <a:pt x="1460771" y="112163"/>
                  <a:pt x="1457423" y="108815"/>
                  <a:pt x="1457423" y="104684"/>
                </a:cubicBezTo>
                <a:cubicBezTo>
                  <a:pt x="1457423" y="100554"/>
                  <a:pt x="1460771" y="97206"/>
                  <a:pt x="1464902" y="97206"/>
                </a:cubicBezTo>
                <a:close/>
                <a:moveTo>
                  <a:pt x="1436655" y="97206"/>
                </a:moveTo>
                <a:cubicBezTo>
                  <a:pt x="1440786" y="97206"/>
                  <a:pt x="1444134" y="100554"/>
                  <a:pt x="1444134" y="104684"/>
                </a:cubicBezTo>
                <a:cubicBezTo>
                  <a:pt x="1444134" y="108815"/>
                  <a:pt x="1440786" y="112163"/>
                  <a:pt x="1436655" y="112163"/>
                </a:cubicBezTo>
                <a:cubicBezTo>
                  <a:pt x="1432525" y="112163"/>
                  <a:pt x="1429176" y="108815"/>
                  <a:pt x="1429176" y="104684"/>
                </a:cubicBezTo>
                <a:cubicBezTo>
                  <a:pt x="1429176" y="100554"/>
                  <a:pt x="1432525" y="97206"/>
                  <a:pt x="1436655" y="97206"/>
                </a:cubicBezTo>
                <a:close/>
                <a:moveTo>
                  <a:pt x="1408411" y="97206"/>
                </a:moveTo>
                <a:cubicBezTo>
                  <a:pt x="1412541" y="97206"/>
                  <a:pt x="1415890" y="100554"/>
                  <a:pt x="1415890" y="104684"/>
                </a:cubicBezTo>
                <a:cubicBezTo>
                  <a:pt x="1415890" y="108815"/>
                  <a:pt x="1412541" y="112163"/>
                  <a:pt x="1408411" y="112163"/>
                </a:cubicBezTo>
                <a:cubicBezTo>
                  <a:pt x="1404280" y="112163"/>
                  <a:pt x="1400932" y="108815"/>
                  <a:pt x="1400932" y="104684"/>
                </a:cubicBezTo>
                <a:cubicBezTo>
                  <a:pt x="1400932" y="100554"/>
                  <a:pt x="1404280" y="97206"/>
                  <a:pt x="1408411" y="97206"/>
                </a:cubicBezTo>
                <a:close/>
                <a:moveTo>
                  <a:pt x="1380164" y="97206"/>
                </a:moveTo>
                <a:cubicBezTo>
                  <a:pt x="1384295" y="97206"/>
                  <a:pt x="1387643" y="100554"/>
                  <a:pt x="1387643" y="104684"/>
                </a:cubicBezTo>
                <a:cubicBezTo>
                  <a:pt x="1387643" y="108815"/>
                  <a:pt x="1384295" y="112163"/>
                  <a:pt x="1380164" y="112163"/>
                </a:cubicBezTo>
                <a:cubicBezTo>
                  <a:pt x="1376034" y="112163"/>
                  <a:pt x="1372686" y="108815"/>
                  <a:pt x="1372686" y="104684"/>
                </a:cubicBezTo>
                <a:cubicBezTo>
                  <a:pt x="1372686" y="100554"/>
                  <a:pt x="1376034" y="97206"/>
                  <a:pt x="1380164" y="97206"/>
                </a:cubicBezTo>
                <a:close/>
                <a:moveTo>
                  <a:pt x="1351920" y="97206"/>
                </a:moveTo>
                <a:cubicBezTo>
                  <a:pt x="1356050" y="97206"/>
                  <a:pt x="1359399" y="100554"/>
                  <a:pt x="1359399" y="104684"/>
                </a:cubicBezTo>
                <a:cubicBezTo>
                  <a:pt x="1359399" y="108815"/>
                  <a:pt x="1356050" y="112163"/>
                  <a:pt x="1351920" y="112163"/>
                </a:cubicBezTo>
                <a:cubicBezTo>
                  <a:pt x="1347789" y="112163"/>
                  <a:pt x="1344441" y="108815"/>
                  <a:pt x="1344441" y="104684"/>
                </a:cubicBezTo>
                <a:cubicBezTo>
                  <a:pt x="1344441" y="100554"/>
                  <a:pt x="1347789" y="97206"/>
                  <a:pt x="1351920" y="97206"/>
                </a:cubicBezTo>
                <a:close/>
                <a:moveTo>
                  <a:pt x="1323673" y="97206"/>
                </a:moveTo>
                <a:cubicBezTo>
                  <a:pt x="1327804" y="97206"/>
                  <a:pt x="1331152" y="100554"/>
                  <a:pt x="1331152" y="104684"/>
                </a:cubicBezTo>
                <a:cubicBezTo>
                  <a:pt x="1331152" y="108815"/>
                  <a:pt x="1327804" y="112163"/>
                  <a:pt x="1323673" y="112163"/>
                </a:cubicBezTo>
                <a:cubicBezTo>
                  <a:pt x="1319543" y="112163"/>
                  <a:pt x="1316195" y="108815"/>
                  <a:pt x="1316195" y="104684"/>
                </a:cubicBezTo>
                <a:cubicBezTo>
                  <a:pt x="1316195" y="100554"/>
                  <a:pt x="1319543" y="97206"/>
                  <a:pt x="1323673" y="97206"/>
                </a:cubicBezTo>
                <a:close/>
                <a:moveTo>
                  <a:pt x="1295429" y="97206"/>
                </a:moveTo>
                <a:cubicBezTo>
                  <a:pt x="1299559" y="97206"/>
                  <a:pt x="1302908" y="100554"/>
                  <a:pt x="1302908" y="104684"/>
                </a:cubicBezTo>
                <a:cubicBezTo>
                  <a:pt x="1302908" y="108815"/>
                  <a:pt x="1299559" y="112163"/>
                  <a:pt x="1295429" y="112163"/>
                </a:cubicBezTo>
                <a:cubicBezTo>
                  <a:pt x="1291298" y="112163"/>
                  <a:pt x="1287950" y="108815"/>
                  <a:pt x="1287950" y="104684"/>
                </a:cubicBezTo>
                <a:cubicBezTo>
                  <a:pt x="1287950" y="100554"/>
                  <a:pt x="1291298" y="97206"/>
                  <a:pt x="1295429" y="97206"/>
                </a:cubicBezTo>
                <a:close/>
                <a:moveTo>
                  <a:pt x="1267183" y="97206"/>
                </a:moveTo>
                <a:cubicBezTo>
                  <a:pt x="1271313" y="97206"/>
                  <a:pt x="1274661" y="100554"/>
                  <a:pt x="1274661" y="104684"/>
                </a:cubicBezTo>
                <a:cubicBezTo>
                  <a:pt x="1274661" y="108815"/>
                  <a:pt x="1271313" y="112163"/>
                  <a:pt x="1267183" y="112163"/>
                </a:cubicBezTo>
                <a:cubicBezTo>
                  <a:pt x="1263052" y="112163"/>
                  <a:pt x="1259704" y="108815"/>
                  <a:pt x="1259704" y="104684"/>
                </a:cubicBezTo>
                <a:cubicBezTo>
                  <a:pt x="1259704" y="100554"/>
                  <a:pt x="1263052" y="97206"/>
                  <a:pt x="1267183" y="97206"/>
                </a:cubicBezTo>
                <a:close/>
                <a:moveTo>
                  <a:pt x="1238938" y="97206"/>
                </a:moveTo>
                <a:cubicBezTo>
                  <a:pt x="1243068" y="97206"/>
                  <a:pt x="1246417" y="100554"/>
                  <a:pt x="1246417" y="104684"/>
                </a:cubicBezTo>
                <a:cubicBezTo>
                  <a:pt x="1246417" y="108815"/>
                  <a:pt x="1243068" y="112163"/>
                  <a:pt x="1238938" y="112163"/>
                </a:cubicBezTo>
                <a:cubicBezTo>
                  <a:pt x="1234807" y="112163"/>
                  <a:pt x="1231459" y="108815"/>
                  <a:pt x="1231459" y="104684"/>
                </a:cubicBezTo>
                <a:cubicBezTo>
                  <a:pt x="1231459" y="100554"/>
                  <a:pt x="1234807" y="97206"/>
                  <a:pt x="1238938" y="97206"/>
                </a:cubicBezTo>
                <a:close/>
                <a:moveTo>
                  <a:pt x="1210692" y="97206"/>
                </a:moveTo>
                <a:cubicBezTo>
                  <a:pt x="1214822" y="97206"/>
                  <a:pt x="1218170" y="100554"/>
                  <a:pt x="1218170" y="104684"/>
                </a:cubicBezTo>
                <a:cubicBezTo>
                  <a:pt x="1218170" y="108815"/>
                  <a:pt x="1214822" y="112163"/>
                  <a:pt x="1210692" y="112163"/>
                </a:cubicBezTo>
                <a:cubicBezTo>
                  <a:pt x="1206561" y="112163"/>
                  <a:pt x="1203213" y="108815"/>
                  <a:pt x="1203213" y="104684"/>
                </a:cubicBezTo>
                <a:cubicBezTo>
                  <a:pt x="1203213" y="100554"/>
                  <a:pt x="1206561" y="97206"/>
                  <a:pt x="1210692" y="97206"/>
                </a:cubicBezTo>
                <a:close/>
                <a:moveTo>
                  <a:pt x="1182447" y="97206"/>
                </a:moveTo>
                <a:cubicBezTo>
                  <a:pt x="1186577" y="97206"/>
                  <a:pt x="1189926" y="100554"/>
                  <a:pt x="1189926" y="104684"/>
                </a:cubicBezTo>
                <a:cubicBezTo>
                  <a:pt x="1189926" y="108815"/>
                  <a:pt x="1186577" y="112163"/>
                  <a:pt x="1182447" y="112163"/>
                </a:cubicBezTo>
                <a:cubicBezTo>
                  <a:pt x="1178316" y="112163"/>
                  <a:pt x="1174968" y="108815"/>
                  <a:pt x="1174968" y="104684"/>
                </a:cubicBezTo>
                <a:cubicBezTo>
                  <a:pt x="1174968" y="100554"/>
                  <a:pt x="1178316" y="97206"/>
                  <a:pt x="1182447" y="97206"/>
                </a:cubicBezTo>
                <a:close/>
                <a:moveTo>
                  <a:pt x="1154201" y="97206"/>
                </a:moveTo>
                <a:cubicBezTo>
                  <a:pt x="1158331" y="97206"/>
                  <a:pt x="1161680" y="100554"/>
                  <a:pt x="1161680" y="104684"/>
                </a:cubicBezTo>
                <a:cubicBezTo>
                  <a:pt x="1161680" y="108815"/>
                  <a:pt x="1158331" y="112163"/>
                  <a:pt x="1154201" y="112163"/>
                </a:cubicBezTo>
                <a:cubicBezTo>
                  <a:pt x="1150070" y="112163"/>
                  <a:pt x="1146722" y="108815"/>
                  <a:pt x="1146722" y="104684"/>
                </a:cubicBezTo>
                <a:cubicBezTo>
                  <a:pt x="1146722" y="100554"/>
                  <a:pt x="1150070" y="97206"/>
                  <a:pt x="1154201" y="97206"/>
                </a:cubicBezTo>
                <a:close/>
                <a:moveTo>
                  <a:pt x="1125956" y="97206"/>
                </a:moveTo>
                <a:cubicBezTo>
                  <a:pt x="1130086" y="97206"/>
                  <a:pt x="1133435" y="100554"/>
                  <a:pt x="1133435" y="104684"/>
                </a:cubicBezTo>
                <a:cubicBezTo>
                  <a:pt x="1133435" y="108815"/>
                  <a:pt x="1130086" y="112163"/>
                  <a:pt x="1125956" y="112163"/>
                </a:cubicBezTo>
                <a:cubicBezTo>
                  <a:pt x="1121825" y="112163"/>
                  <a:pt x="1118477" y="108815"/>
                  <a:pt x="1118477" y="104684"/>
                </a:cubicBezTo>
                <a:cubicBezTo>
                  <a:pt x="1118477" y="100554"/>
                  <a:pt x="1121825" y="97206"/>
                  <a:pt x="1125956" y="97206"/>
                </a:cubicBezTo>
                <a:close/>
                <a:moveTo>
                  <a:pt x="1097710" y="97206"/>
                </a:moveTo>
                <a:cubicBezTo>
                  <a:pt x="1101840" y="97206"/>
                  <a:pt x="1105188" y="100554"/>
                  <a:pt x="1105188" y="104684"/>
                </a:cubicBezTo>
                <a:cubicBezTo>
                  <a:pt x="1105188" y="108815"/>
                  <a:pt x="1101840" y="112163"/>
                  <a:pt x="1097710" y="112163"/>
                </a:cubicBezTo>
                <a:cubicBezTo>
                  <a:pt x="1093579" y="112163"/>
                  <a:pt x="1090231" y="108815"/>
                  <a:pt x="1090231" y="104684"/>
                </a:cubicBezTo>
                <a:cubicBezTo>
                  <a:pt x="1090231" y="100554"/>
                  <a:pt x="1093579" y="97206"/>
                  <a:pt x="1097710" y="97206"/>
                </a:cubicBezTo>
                <a:close/>
                <a:moveTo>
                  <a:pt x="1069465" y="97206"/>
                </a:moveTo>
                <a:cubicBezTo>
                  <a:pt x="1073595" y="97206"/>
                  <a:pt x="1076944" y="100554"/>
                  <a:pt x="1076944" y="104684"/>
                </a:cubicBezTo>
                <a:cubicBezTo>
                  <a:pt x="1076944" y="108815"/>
                  <a:pt x="1073595" y="112163"/>
                  <a:pt x="1069465" y="112163"/>
                </a:cubicBezTo>
                <a:cubicBezTo>
                  <a:pt x="1065334" y="112163"/>
                  <a:pt x="1061986" y="108815"/>
                  <a:pt x="1061986" y="104684"/>
                </a:cubicBezTo>
                <a:cubicBezTo>
                  <a:pt x="1061986" y="100554"/>
                  <a:pt x="1065334" y="97206"/>
                  <a:pt x="1069465" y="97206"/>
                </a:cubicBezTo>
                <a:close/>
                <a:moveTo>
                  <a:pt x="1041219" y="97206"/>
                </a:moveTo>
                <a:cubicBezTo>
                  <a:pt x="1045349" y="97206"/>
                  <a:pt x="1048697" y="100554"/>
                  <a:pt x="1048697" y="104684"/>
                </a:cubicBezTo>
                <a:cubicBezTo>
                  <a:pt x="1048697" y="108815"/>
                  <a:pt x="1045349" y="112163"/>
                  <a:pt x="1041219" y="112163"/>
                </a:cubicBezTo>
                <a:cubicBezTo>
                  <a:pt x="1037088" y="112163"/>
                  <a:pt x="1033740" y="108815"/>
                  <a:pt x="1033740" y="104684"/>
                </a:cubicBezTo>
                <a:cubicBezTo>
                  <a:pt x="1033740" y="100554"/>
                  <a:pt x="1037088" y="97206"/>
                  <a:pt x="1041219" y="97206"/>
                </a:cubicBezTo>
                <a:close/>
                <a:moveTo>
                  <a:pt x="1012974" y="97206"/>
                </a:moveTo>
                <a:cubicBezTo>
                  <a:pt x="1017105" y="97206"/>
                  <a:pt x="1020453" y="100554"/>
                  <a:pt x="1020453" y="104684"/>
                </a:cubicBezTo>
                <a:cubicBezTo>
                  <a:pt x="1020453" y="108815"/>
                  <a:pt x="1017105" y="112163"/>
                  <a:pt x="1012974" y="112163"/>
                </a:cubicBezTo>
                <a:cubicBezTo>
                  <a:pt x="1008844" y="112163"/>
                  <a:pt x="1005495" y="108815"/>
                  <a:pt x="1005495" y="104684"/>
                </a:cubicBezTo>
                <a:cubicBezTo>
                  <a:pt x="1005495" y="100554"/>
                  <a:pt x="1008844" y="97206"/>
                  <a:pt x="1012974" y="97206"/>
                </a:cubicBezTo>
                <a:close/>
                <a:moveTo>
                  <a:pt x="984728" y="97206"/>
                </a:moveTo>
                <a:cubicBezTo>
                  <a:pt x="988858" y="97206"/>
                  <a:pt x="992206" y="100554"/>
                  <a:pt x="992206" y="104684"/>
                </a:cubicBezTo>
                <a:cubicBezTo>
                  <a:pt x="992206" y="108815"/>
                  <a:pt x="988858" y="112163"/>
                  <a:pt x="984728" y="112163"/>
                </a:cubicBezTo>
                <a:cubicBezTo>
                  <a:pt x="980597" y="112163"/>
                  <a:pt x="977249" y="108815"/>
                  <a:pt x="977249" y="104684"/>
                </a:cubicBezTo>
                <a:cubicBezTo>
                  <a:pt x="977249" y="100554"/>
                  <a:pt x="980597" y="97206"/>
                  <a:pt x="984728" y="97206"/>
                </a:cubicBezTo>
                <a:close/>
                <a:moveTo>
                  <a:pt x="956483" y="97206"/>
                </a:moveTo>
                <a:cubicBezTo>
                  <a:pt x="960613" y="97206"/>
                  <a:pt x="963962" y="100554"/>
                  <a:pt x="963962" y="104684"/>
                </a:cubicBezTo>
                <a:cubicBezTo>
                  <a:pt x="963962" y="108815"/>
                  <a:pt x="960613" y="112163"/>
                  <a:pt x="956483" y="112163"/>
                </a:cubicBezTo>
                <a:cubicBezTo>
                  <a:pt x="952353" y="112163"/>
                  <a:pt x="949004" y="108815"/>
                  <a:pt x="949004" y="104684"/>
                </a:cubicBezTo>
                <a:cubicBezTo>
                  <a:pt x="949004" y="100554"/>
                  <a:pt x="952353" y="97206"/>
                  <a:pt x="956483" y="97206"/>
                </a:cubicBezTo>
                <a:close/>
                <a:moveTo>
                  <a:pt x="928237" y="97206"/>
                </a:moveTo>
                <a:cubicBezTo>
                  <a:pt x="932367" y="97206"/>
                  <a:pt x="935715" y="100554"/>
                  <a:pt x="935715" y="104684"/>
                </a:cubicBezTo>
                <a:cubicBezTo>
                  <a:pt x="935715" y="108815"/>
                  <a:pt x="932367" y="112163"/>
                  <a:pt x="928237" y="112163"/>
                </a:cubicBezTo>
                <a:cubicBezTo>
                  <a:pt x="924106" y="112163"/>
                  <a:pt x="920758" y="108815"/>
                  <a:pt x="920758" y="104684"/>
                </a:cubicBezTo>
                <a:cubicBezTo>
                  <a:pt x="920758" y="100554"/>
                  <a:pt x="924106" y="97206"/>
                  <a:pt x="928237" y="97206"/>
                </a:cubicBezTo>
                <a:close/>
                <a:moveTo>
                  <a:pt x="899992" y="97206"/>
                </a:moveTo>
                <a:cubicBezTo>
                  <a:pt x="904123" y="97206"/>
                  <a:pt x="907471" y="100554"/>
                  <a:pt x="907471" y="104684"/>
                </a:cubicBezTo>
                <a:cubicBezTo>
                  <a:pt x="907471" y="108815"/>
                  <a:pt x="904123" y="112163"/>
                  <a:pt x="899992" y="112163"/>
                </a:cubicBezTo>
                <a:cubicBezTo>
                  <a:pt x="895861" y="112163"/>
                  <a:pt x="892513" y="108815"/>
                  <a:pt x="892513" y="104684"/>
                </a:cubicBezTo>
                <a:cubicBezTo>
                  <a:pt x="892513" y="100554"/>
                  <a:pt x="895861" y="97206"/>
                  <a:pt x="899992" y="97206"/>
                </a:cubicBezTo>
                <a:close/>
                <a:moveTo>
                  <a:pt x="871746" y="97206"/>
                </a:moveTo>
                <a:cubicBezTo>
                  <a:pt x="875876" y="97206"/>
                  <a:pt x="879225" y="100554"/>
                  <a:pt x="879225" y="104684"/>
                </a:cubicBezTo>
                <a:cubicBezTo>
                  <a:pt x="879225" y="108815"/>
                  <a:pt x="875876" y="112163"/>
                  <a:pt x="871746" y="112163"/>
                </a:cubicBezTo>
                <a:cubicBezTo>
                  <a:pt x="867615" y="112163"/>
                  <a:pt x="864267" y="108815"/>
                  <a:pt x="864267" y="104684"/>
                </a:cubicBezTo>
                <a:cubicBezTo>
                  <a:pt x="864267" y="100554"/>
                  <a:pt x="867615" y="97206"/>
                  <a:pt x="871746" y="97206"/>
                </a:cubicBezTo>
                <a:close/>
                <a:moveTo>
                  <a:pt x="843501" y="97206"/>
                </a:moveTo>
                <a:cubicBezTo>
                  <a:pt x="847632" y="97206"/>
                  <a:pt x="850980" y="100554"/>
                  <a:pt x="850980" y="104684"/>
                </a:cubicBezTo>
                <a:cubicBezTo>
                  <a:pt x="850980" y="108815"/>
                  <a:pt x="847632" y="112163"/>
                  <a:pt x="843501" y="112163"/>
                </a:cubicBezTo>
                <a:cubicBezTo>
                  <a:pt x="839371" y="112163"/>
                  <a:pt x="836022" y="108815"/>
                  <a:pt x="836022" y="104684"/>
                </a:cubicBezTo>
                <a:cubicBezTo>
                  <a:pt x="836022" y="100554"/>
                  <a:pt x="839371" y="97206"/>
                  <a:pt x="843501" y="97206"/>
                </a:cubicBezTo>
                <a:close/>
                <a:moveTo>
                  <a:pt x="815255" y="97206"/>
                </a:moveTo>
                <a:cubicBezTo>
                  <a:pt x="819385" y="97206"/>
                  <a:pt x="822734" y="100554"/>
                  <a:pt x="822734" y="104684"/>
                </a:cubicBezTo>
                <a:cubicBezTo>
                  <a:pt x="822734" y="108815"/>
                  <a:pt x="819385" y="112163"/>
                  <a:pt x="815255" y="112163"/>
                </a:cubicBezTo>
                <a:cubicBezTo>
                  <a:pt x="811124" y="112163"/>
                  <a:pt x="807776" y="108815"/>
                  <a:pt x="807776" y="104684"/>
                </a:cubicBezTo>
                <a:cubicBezTo>
                  <a:pt x="807776" y="100554"/>
                  <a:pt x="811124" y="97206"/>
                  <a:pt x="815255" y="97206"/>
                </a:cubicBezTo>
                <a:close/>
                <a:moveTo>
                  <a:pt x="787010" y="97206"/>
                </a:moveTo>
                <a:cubicBezTo>
                  <a:pt x="791141" y="97206"/>
                  <a:pt x="794489" y="100554"/>
                  <a:pt x="794489" y="104684"/>
                </a:cubicBezTo>
                <a:cubicBezTo>
                  <a:pt x="794489" y="108815"/>
                  <a:pt x="791141" y="112163"/>
                  <a:pt x="787010" y="112163"/>
                </a:cubicBezTo>
                <a:cubicBezTo>
                  <a:pt x="782880" y="112163"/>
                  <a:pt x="779531" y="108815"/>
                  <a:pt x="779531" y="104684"/>
                </a:cubicBezTo>
                <a:cubicBezTo>
                  <a:pt x="779531" y="100554"/>
                  <a:pt x="782880" y="97206"/>
                  <a:pt x="787010" y="97206"/>
                </a:cubicBezTo>
                <a:close/>
                <a:moveTo>
                  <a:pt x="758764" y="97206"/>
                </a:moveTo>
                <a:cubicBezTo>
                  <a:pt x="762894" y="97206"/>
                  <a:pt x="766243" y="100554"/>
                  <a:pt x="766243" y="104684"/>
                </a:cubicBezTo>
                <a:cubicBezTo>
                  <a:pt x="766243" y="108815"/>
                  <a:pt x="762894" y="112163"/>
                  <a:pt x="758764" y="112163"/>
                </a:cubicBezTo>
                <a:cubicBezTo>
                  <a:pt x="754633" y="112163"/>
                  <a:pt x="751285" y="108815"/>
                  <a:pt x="751285" y="104684"/>
                </a:cubicBezTo>
                <a:cubicBezTo>
                  <a:pt x="751285" y="100554"/>
                  <a:pt x="754633" y="97206"/>
                  <a:pt x="758764" y="97206"/>
                </a:cubicBezTo>
                <a:close/>
                <a:moveTo>
                  <a:pt x="730517" y="97206"/>
                </a:moveTo>
                <a:cubicBezTo>
                  <a:pt x="734648" y="97206"/>
                  <a:pt x="737996" y="100554"/>
                  <a:pt x="737996" y="104684"/>
                </a:cubicBezTo>
                <a:cubicBezTo>
                  <a:pt x="737996" y="108815"/>
                  <a:pt x="734648" y="112163"/>
                  <a:pt x="730517" y="112163"/>
                </a:cubicBezTo>
                <a:cubicBezTo>
                  <a:pt x="726387" y="112163"/>
                  <a:pt x="723039" y="108815"/>
                  <a:pt x="723039" y="104684"/>
                </a:cubicBezTo>
                <a:cubicBezTo>
                  <a:pt x="723039" y="100554"/>
                  <a:pt x="726387" y="97206"/>
                  <a:pt x="730517" y="97206"/>
                </a:cubicBezTo>
                <a:close/>
                <a:moveTo>
                  <a:pt x="702273" y="97206"/>
                </a:moveTo>
                <a:cubicBezTo>
                  <a:pt x="706403" y="97206"/>
                  <a:pt x="709752" y="100554"/>
                  <a:pt x="709752" y="104684"/>
                </a:cubicBezTo>
                <a:cubicBezTo>
                  <a:pt x="709752" y="108815"/>
                  <a:pt x="706403" y="112163"/>
                  <a:pt x="702273" y="112163"/>
                </a:cubicBezTo>
                <a:cubicBezTo>
                  <a:pt x="698142" y="112163"/>
                  <a:pt x="694794" y="108815"/>
                  <a:pt x="694794" y="104684"/>
                </a:cubicBezTo>
                <a:cubicBezTo>
                  <a:pt x="694794" y="100554"/>
                  <a:pt x="698142" y="97206"/>
                  <a:pt x="702273" y="97206"/>
                </a:cubicBezTo>
                <a:close/>
                <a:moveTo>
                  <a:pt x="674027" y="97206"/>
                </a:moveTo>
                <a:cubicBezTo>
                  <a:pt x="678157" y="97206"/>
                  <a:pt x="681505" y="100554"/>
                  <a:pt x="681505" y="104684"/>
                </a:cubicBezTo>
                <a:cubicBezTo>
                  <a:pt x="681505" y="108815"/>
                  <a:pt x="678157" y="112163"/>
                  <a:pt x="674027" y="112163"/>
                </a:cubicBezTo>
                <a:cubicBezTo>
                  <a:pt x="669896" y="112163"/>
                  <a:pt x="666548" y="108815"/>
                  <a:pt x="666548" y="104684"/>
                </a:cubicBezTo>
                <a:cubicBezTo>
                  <a:pt x="666548" y="100554"/>
                  <a:pt x="669896" y="97206"/>
                  <a:pt x="674027" y="97206"/>
                </a:cubicBezTo>
                <a:close/>
                <a:moveTo>
                  <a:pt x="645782" y="97206"/>
                </a:moveTo>
                <a:cubicBezTo>
                  <a:pt x="649912" y="97206"/>
                  <a:pt x="653261" y="100554"/>
                  <a:pt x="653261" y="104684"/>
                </a:cubicBezTo>
                <a:cubicBezTo>
                  <a:pt x="653261" y="108815"/>
                  <a:pt x="649912" y="112163"/>
                  <a:pt x="645782" y="112163"/>
                </a:cubicBezTo>
                <a:cubicBezTo>
                  <a:pt x="641651" y="112163"/>
                  <a:pt x="638303" y="108815"/>
                  <a:pt x="638303" y="104684"/>
                </a:cubicBezTo>
                <a:cubicBezTo>
                  <a:pt x="638303" y="100554"/>
                  <a:pt x="641651" y="97206"/>
                  <a:pt x="645782" y="97206"/>
                </a:cubicBezTo>
                <a:close/>
                <a:moveTo>
                  <a:pt x="617536" y="97206"/>
                </a:moveTo>
                <a:cubicBezTo>
                  <a:pt x="621666" y="97206"/>
                  <a:pt x="625014" y="100554"/>
                  <a:pt x="625014" y="104684"/>
                </a:cubicBezTo>
                <a:cubicBezTo>
                  <a:pt x="625014" y="108815"/>
                  <a:pt x="621666" y="112163"/>
                  <a:pt x="617536" y="112163"/>
                </a:cubicBezTo>
                <a:cubicBezTo>
                  <a:pt x="613405" y="112163"/>
                  <a:pt x="610057" y="108815"/>
                  <a:pt x="610057" y="104684"/>
                </a:cubicBezTo>
                <a:cubicBezTo>
                  <a:pt x="610057" y="100554"/>
                  <a:pt x="613405" y="97206"/>
                  <a:pt x="617536" y="97206"/>
                </a:cubicBezTo>
                <a:close/>
                <a:moveTo>
                  <a:pt x="589291" y="97206"/>
                </a:moveTo>
                <a:cubicBezTo>
                  <a:pt x="593421" y="97206"/>
                  <a:pt x="596770" y="100554"/>
                  <a:pt x="596770" y="104684"/>
                </a:cubicBezTo>
                <a:cubicBezTo>
                  <a:pt x="596770" y="108815"/>
                  <a:pt x="593421" y="112163"/>
                  <a:pt x="589291" y="112163"/>
                </a:cubicBezTo>
                <a:cubicBezTo>
                  <a:pt x="585161" y="112163"/>
                  <a:pt x="581812" y="108815"/>
                  <a:pt x="581812" y="104684"/>
                </a:cubicBezTo>
                <a:cubicBezTo>
                  <a:pt x="581812" y="100554"/>
                  <a:pt x="585161" y="97206"/>
                  <a:pt x="589291" y="97206"/>
                </a:cubicBezTo>
                <a:close/>
                <a:moveTo>
                  <a:pt x="561045" y="97206"/>
                </a:moveTo>
                <a:cubicBezTo>
                  <a:pt x="565175" y="97206"/>
                  <a:pt x="568523" y="100554"/>
                  <a:pt x="568523" y="104684"/>
                </a:cubicBezTo>
                <a:cubicBezTo>
                  <a:pt x="568523" y="108815"/>
                  <a:pt x="565175" y="112163"/>
                  <a:pt x="561045" y="112163"/>
                </a:cubicBezTo>
                <a:cubicBezTo>
                  <a:pt x="556914" y="112163"/>
                  <a:pt x="553566" y="108815"/>
                  <a:pt x="553566" y="104684"/>
                </a:cubicBezTo>
                <a:cubicBezTo>
                  <a:pt x="553566" y="100554"/>
                  <a:pt x="556914" y="97206"/>
                  <a:pt x="561045" y="97206"/>
                </a:cubicBezTo>
                <a:close/>
                <a:moveTo>
                  <a:pt x="532800" y="97206"/>
                </a:moveTo>
                <a:cubicBezTo>
                  <a:pt x="536930" y="97206"/>
                  <a:pt x="540279" y="100554"/>
                  <a:pt x="540279" y="104684"/>
                </a:cubicBezTo>
                <a:cubicBezTo>
                  <a:pt x="540279" y="108815"/>
                  <a:pt x="536930" y="112163"/>
                  <a:pt x="532800" y="112163"/>
                </a:cubicBezTo>
                <a:cubicBezTo>
                  <a:pt x="528670" y="112163"/>
                  <a:pt x="525321" y="108815"/>
                  <a:pt x="525321" y="104684"/>
                </a:cubicBezTo>
                <a:cubicBezTo>
                  <a:pt x="525321" y="100554"/>
                  <a:pt x="528670" y="97206"/>
                  <a:pt x="532800" y="97206"/>
                </a:cubicBezTo>
                <a:close/>
                <a:moveTo>
                  <a:pt x="504554" y="97206"/>
                </a:moveTo>
                <a:cubicBezTo>
                  <a:pt x="508684" y="97206"/>
                  <a:pt x="512032" y="100554"/>
                  <a:pt x="512032" y="104684"/>
                </a:cubicBezTo>
                <a:cubicBezTo>
                  <a:pt x="512032" y="108815"/>
                  <a:pt x="508684" y="112163"/>
                  <a:pt x="504554" y="112163"/>
                </a:cubicBezTo>
                <a:cubicBezTo>
                  <a:pt x="500423" y="112163"/>
                  <a:pt x="497075" y="108815"/>
                  <a:pt x="497075" y="104684"/>
                </a:cubicBezTo>
                <a:cubicBezTo>
                  <a:pt x="497075" y="100554"/>
                  <a:pt x="500423" y="97206"/>
                  <a:pt x="504554" y="97206"/>
                </a:cubicBezTo>
                <a:close/>
                <a:moveTo>
                  <a:pt x="476309" y="97206"/>
                </a:moveTo>
                <a:cubicBezTo>
                  <a:pt x="480440" y="97206"/>
                  <a:pt x="483788" y="100554"/>
                  <a:pt x="483788" y="104684"/>
                </a:cubicBezTo>
                <a:cubicBezTo>
                  <a:pt x="483788" y="108815"/>
                  <a:pt x="480440" y="112163"/>
                  <a:pt x="476309" y="112163"/>
                </a:cubicBezTo>
                <a:cubicBezTo>
                  <a:pt x="472178" y="112163"/>
                  <a:pt x="468830" y="108815"/>
                  <a:pt x="468830" y="104684"/>
                </a:cubicBezTo>
                <a:cubicBezTo>
                  <a:pt x="468830" y="100554"/>
                  <a:pt x="472178" y="97206"/>
                  <a:pt x="476309" y="97206"/>
                </a:cubicBezTo>
                <a:close/>
                <a:moveTo>
                  <a:pt x="448063" y="97206"/>
                </a:moveTo>
                <a:cubicBezTo>
                  <a:pt x="452193" y="97206"/>
                  <a:pt x="455542" y="100554"/>
                  <a:pt x="455542" y="104684"/>
                </a:cubicBezTo>
                <a:cubicBezTo>
                  <a:pt x="455542" y="108815"/>
                  <a:pt x="452193" y="112163"/>
                  <a:pt x="448063" y="112163"/>
                </a:cubicBezTo>
                <a:cubicBezTo>
                  <a:pt x="443932" y="112163"/>
                  <a:pt x="440584" y="108815"/>
                  <a:pt x="440584" y="104684"/>
                </a:cubicBezTo>
                <a:cubicBezTo>
                  <a:pt x="440584" y="100554"/>
                  <a:pt x="443932" y="97206"/>
                  <a:pt x="448063" y="97206"/>
                </a:cubicBezTo>
                <a:close/>
                <a:moveTo>
                  <a:pt x="419818" y="97206"/>
                </a:moveTo>
                <a:cubicBezTo>
                  <a:pt x="423949" y="97206"/>
                  <a:pt x="427297" y="100554"/>
                  <a:pt x="427297" y="104684"/>
                </a:cubicBezTo>
                <a:cubicBezTo>
                  <a:pt x="427297" y="108815"/>
                  <a:pt x="423949" y="112163"/>
                  <a:pt x="419818" y="112163"/>
                </a:cubicBezTo>
                <a:cubicBezTo>
                  <a:pt x="415688" y="112163"/>
                  <a:pt x="412339" y="108815"/>
                  <a:pt x="412339" y="104684"/>
                </a:cubicBezTo>
                <a:cubicBezTo>
                  <a:pt x="412339" y="100554"/>
                  <a:pt x="415688" y="97206"/>
                  <a:pt x="419818" y="97206"/>
                </a:cubicBezTo>
                <a:close/>
                <a:moveTo>
                  <a:pt x="391572" y="97206"/>
                </a:moveTo>
                <a:cubicBezTo>
                  <a:pt x="395702" y="97206"/>
                  <a:pt x="399051" y="100554"/>
                  <a:pt x="399051" y="104684"/>
                </a:cubicBezTo>
                <a:cubicBezTo>
                  <a:pt x="399051" y="108815"/>
                  <a:pt x="395702" y="112163"/>
                  <a:pt x="391572" y="112163"/>
                </a:cubicBezTo>
                <a:cubicBezTo>
                  <a:pt x="387441" y="112163"/>
                  <a:pt x="384093" y="108815"/>
                  <a:pt x="384093" y="104684"/>
                </a:cubicBezTo>
                <a:cubicBezTo>
                  <a:pt x="384093" y="100554"/>
                  <a:pt x="387441" y="97206"/>
                  <a:pt x="391572" y="97206"/>
                </a:cubicBezTo>
                <a:close/>
                <a:moveTo>
                  <a:pt x="363327" y="97206"/>
                </a:moveTo>
                <a:cubicBezTo>
                  <a:pt x="367458" y="97206"/>
                  <a:pt x="370806" y="100554"/>
                  <a:pt x="370806" y="104684"/>
                </a:cubicBezTo>
                <a:cubicBezTo>
                  <a:pt x="370806" y="108815"/>
                  <a:pt x="367458" y="112163"/>
                  <a:pt x="363327" y="112163"/>
                </a:cubicBezTo>
                <a:cubicBezTo>
                  <a:pt x="359196" y="112163"/>
                  <a:pt x="355848" y="108815"/>
                  <a:pt x="355848" y="104684"/>
                </a:cubicBezTo>
                <a:cubicBezTo>
                  <a:pt x="355848" y="100554"/>
                  <a:pt x="359196" y="97206"/>
                  <a:pt x="363327" y="97206"/>
                </a:cubicBezTo>
                <a:close/>
                <a:moveTo>
                  <a:pt x="335081" y="97206"/>
                </a:moveTo>
                <a:cubicBezTo>
                  <a:pt x="339211" y="97206"/>
                  <a:pt x="342560" y="100554"/>
                  <a:pt x="342560" y="104684"/>
                </a:cubicBezTo>
                <a:cubicBezTo>
                  <a:pt x="342560" y="108815"/>
                  <a:pt x="339211" y="112163"/>
                  <a:pt x="335081" y="112163"/>
                </a:cubicBezTo>
                <a:cubicBezTo>
                  <a:pt x="330950" y="112163"/>
                  <a:pt x="327602" y="108815"/>
                  <a:pt x="327602" y="104684"/>
                </a:cubicBezTo>
                <a:cubicBezTo>
                  <a:pt x="327602" y="100554"/>
                  <a:pt x="330950" y="97206"/>
                  <a:pt x="335081" y="97206"/>
                </a:cubicBezTo>
                <a:close/>
                <a:moveTo>
                  <a:pt x="306836" y="97206"/>
                </a:moveTo>
                <a:cubicBezTo>
                  <a:pt x="310967" y="97206"/>
                  <a:pt x="314315" y="100554"/>
                  <a:pt x="314315" y="104684"/>
                </a:cubicBezTo>
                <a:cubicBezTo>
                  <a:pt x="314315" y="108815"/>
                  <a:pt x="310967" y="112163"/>
                  <a:pt x="306836" y="112163"/>
                </a:cubicBezTo>
                <a:cubicBezTo>
                  <a:pt x="302706" y="112163"/>
                  <a:pt x="299358" y="108815"/>
                  <a:pt x="299358" y="104684"/>
                </a:cubicBezTo>
                <a:cubicBezTo>
                  <a:pt x="299358" y="100554"/>
                  <a:pt x="302706" y="97206"/>
                  <a:pt x="306836" y="97206"/>
                </a:cubicBezTo>
                <a:close/>
                <a:moveTo>
                  <a:pt x="278590" y="97206"/>
                </a:moveTo>
                <a:cubicBezTo>
                  <a:pt x="282720" y="97206"/>
                  <a:pt x="286068" y="100554"/>
                  <a:pt x="286068" y="104684"/>
                </a:cubicBezTo>
                <a:cubicBezTo>
                  <a:pt x="286068" y="108815"/>
                  <a:pt x="282720" y="112163"/>
                  <a:pt x="278590" y="112163"/>
                </a:cubicBezTo>
                <a:cubicBezTo>
                  <a:pt x="274459" y="112163"/>
                  <a:pt x="271111" y="108815"/>
                  <a:pt x="271111" y="104684"/>
                </a:cubicBezTo>
                <a:cubicBezTo>
                  <a:pt x="271111" y="100554"/>
                  <a:pt x="274459" y="97206"/>
                  <a:pt x="278590" y="97206"/>
                </a:cubicBezTo>
                <a:close/>
                <a:moveTo>
                  <a:pt x="250345" y="97206"/>
                </a:moveTo>
                <a:cubicBezTo>
                  <a:pt x="254475" y="97206"/>
                  <a:pt x="257824" y="100554"/>
                  <a:pt x="257824" y="104684"/>
                </a:cubicBezTo>
                <a:cubicBezTo>
                  <a:pt x="257824" y="108815"/>
                  <a:pt x="254475" y="112163"/>
                  <a:pt x="250345" y="112163"/>
                </a:cubicBezTo>
                <a:cubicBezTo>
                  <a:pt x="246215" y="112163"/>
                  <a:pt x="242866" y="108815"/>
                  <a:pt x="242866" y="104684"/>
                </a:cubicBezTo>
                <a:cubicBezTo>
                  <a:pt x="242866" y="100554"/>
                  <a:pt x="246215" y="97206"/>
                  <a:pt x="250345" y="97206"/>
                </a:cubicBezTo>
                <a:close/>
                <a:moveTo>
                  <a:pt x="222099" y="97206"/>
                </a:moveTo>
                <a:cubicBezTo>
                  <a:pt x="226229" y="97206"/>
                  <a:pt x="229578" y="100554"/>
                  <a:pt x="229578" y="104684"/>
                </a:cubicBezTo>
                <a:cubicBezTo>
                  <a:pt x="229578" y="108815"/>
                  <a:pt x="226229" y="112163"/>
                  <a:pt x="222099" y="112163"/>
                </a:cubicBezTo>
                <a:cubicBezTo>
                  <a:pt x="217968" y="112163"/>
                  <a:pt x="214620" y="108815"/>
                  <a:pt x="214620" y="104684"/>
                </a:cubicBezTo>
                <a:cubicBezTo>
                  <a:pt x="214620" y="100554"/>
                  <a:pt x="217968" y="97206"/>
                  <a:pt x="222099" y="97206"/>
                </a:cubicBezTo>
                <a:close/>
                <a:moveTo>
                  <a:pt x="193854" y="97206"/>
                </a:moveTo>
                <a:cubicBezTo>
                  <a:pt x="197985" y="97206"/>
                  <a:pt x="201333" y="100554"/>
                  <a:pt x="201333" y="104684"/>
                </a:cubicBezTo>
                <a:cubicBezTo>
                  <a:pt x="201333" y="108815"/>
                  <a:pt x="197985" y="112163"/>
                  <a:pt x="193854" y="112163"/>
                </a:cubicBezTo>
                <a:cubicBezTo>
                  <a:pt x="189724" y="112163"/>
                  <a:pt x="186375" y="108815"/>
                  <a:pt x="186375" y="104684"/>
                </a:cubicBezTo>
                <a:cubicBezTo>
                  <a:pt x="186375" y="100554"/>
                  <a:pt x="189724" y="97206"/>
                  <a:pt x="193854" y="97206"/>
                </a:cubicBezTo>
                <a:close/>
                <a:moveTo>
                  <a:pt x="165608" y="97206"/>
                </a:moveTo>
                <a:cubicBezTo>
                  <a:pt x="169738" y="97206"/>
                  <a:pt x="173087" y="100554"/>
                  <a:pt x="173087" y="104684"/>
                </a:cubicBezTo>
                <a:cubicBezTo>
                  <a:pt x="173087" y="108815"/>
                  <a:pt x="169738" y="112163"/>
                  <a:pt x="165608" y="112163"/>
                </a:cubicBezTo>
                <a:cubicBezTo>
                  <a:pt x="161477" y="112163"/>
                  <a:pt x="158129" y="108815"/>
                  <a:pt x="158129" y="104684"/>
                </a:cubicBezTo>
                <a:cubicBezTo>
                  <a:pt x="158129" y="100554"/>
                  <a:pt x="161477" y="97206"/>
                  <a:pt x="165608" y="97206"/>
                </a:cubicBezTo>
                <a:close/>
                <a:moveTo>
                  <a:pt x="137363" y="97206"/>
                </a:moveTo>
                <a:cubicBezTo>
                  <a:pt x="141494" y="97206"/>
                  <a:pt x="144842" y="100554"/>
                  <a:pt x="144842" y="104684"/>
                </a:cubicBezTo>
                <a:cubicBezTo>
                  <a:pt x="144842" y="108815"/>
                  <a:pt x="141494" y="112163"/>
                  <a:pt x="137363" y="112163"/>
                </a:cubicBezTo>
                <a:cubicBezTo>
                  <a:pt x="133233" y="112163"/>
                  <a:pt x="129884" y="108815"/>
                  <a:pt x="129884" y="104684"/>
                </a:cubicBezTo>
                <a:cubicBezTo>
                  <a:pt x="129884" y="100554"/>
                  <a:pt x="133233" y="97206"/>
                  <a:pt x="137363" y="97206"/>
                </a:cubicBezTo>
                <a:close/>
                <a:moveTo>
                  <a:pt x="109117" y="97206"/>
                </a:moveTo>
                <a:cubicBezTo>
                  <a:pt x="113247" y="97206"/>
                  <a:pt x="116596" y="100554"/>
                  <a:pt x="116596" y="104684"/>
                </a:cubicBezTo>
                <a:cubicBezTo>
                  <a:pt x="116596" y="108815"/>
                  <a:pt x="113247" y="112163"/>
                  <a:pt x="109117" y="112163"/>
                </a:cubicBezTo>
                <a:cubicBezTo>
                  <a:pt x="104987" y="112163"/>
                  <a:pt x="101638" y="108815"/>
                  <a:pt x="101638" y="104684"/>
                </a:cubicBezTo>
                <a:cubicBezTo>
                  <a:pt x="101638" y="100554"/>
                  <a:pt x="104987" y="97206"/>
                  <a:pt x="109117" y="97206"/>
                </a:cubicBezTo>
                <a:close/>
                <a:moveTo>
                  <a:pt x="80872" y="97206"/>
                </a:moveTo>
                <a:cubicBezTo>
                  <a:pt x="85002" y="97206"/>
                  <a:pt x="88351" y="100554"/>
                  <a:pt x="88351" y="104684"/>
                </a:cubicBezTo>
                <a:cubicBezTo>
                  <a:pt x="88351" y="108815"/>
                  <a:pt x="85002" y="112163"/>
                  <a:pt x="80872" y="112163"/>
                </a:cubicBezTo>
                <a:cubicBezTo>
                  <a:pt x="76741" y="112163"/>
                  <a:pt x="73393" y="108815"/>
                  <a:pt x="73393" y="104684"/>
                </a:cubicBezTo>
                <a:cubicBezTo>
                  <a:pt x="73393" y="100554"/>
                  <a:pt x="76741" y="97206"/>
                  <a:pt x="80872" y="97206"/>
                </a:cubicBezTo>
                <a:close/>
                <a:moveTo>
                  <a:pt x="52627" y="97206"/>
                </a:moveTo>
                <a:cubicBezTo>
                  <a:pt x="56757" y="97206"/>
                  <a:pt x="60105" y="100554"/>
                  <a:pt x="60105" y="104684"/>
                </a:cubicBezTo>
                <a:cubicBezTo>
                  <a:pt x="60105" y="108815"/>
                  <a:pt x="56757" y="112163"/>
                  <a:pt x="52627" y="112163"/>
                </a:cubicBezTo>
                <a:cubicBezTo>
                  <a:pt x="48496" y="112163"/>
                  <a:pt x="45148" y="108815"/>
                  <a:pt x="45148" y="104684"/>
                </a:cubicBezTo>
                <a:cubicBezTo>
                  <a:pt x="45148" y="100554"/>
                  <a:pt x="48496" y="97206"/>
                  <a:pt x="52627" y="97206"/>
                </a:cubicBezTo>
                <a:close/>
                <a:moveTo>
                  <a:pt x="24381" y="97206"/>
                </a:moveTo>
                <a:cubicBezTo>
                  <a:pt x="28511" y="97206"/>
                  <a:pt x="31860" y="100554"/>
                  <a:pt x="31860" y="104684"/>
                </a:cubicBezTo>
                <a:cubicBezTo>
                  <a:pt x="31860" y="108815"/>
                  <a:pt x="28511" y="112163"/>
                  <a:pt x="24381" y="112163"/>
                </a:cubicBezTo>
                <a:cubicBezTo>
                  <a:pt x="20250" y="112163"/>
                  <a:pt x="16902" y="108815"/>
                  <a:pt x="16902" y="104684"/>
                </a:cubicBezTo>
                <a:cubicBezTo>
                  <a:pt x="16902" y="100554"/>
                  <a:pt x="20250" y="97206"/>
                  <a:pt x="24381" y="97206"/>
                </a:cubicBezTo>
                <a:close/>
                <a:moveTo>
                  <a:pt x="4953148" y="72955"/>
                </a:moveTo>
                <a:cubicBezTo>
                  <a:pt x="4957162" y="72955"/>
                  <a:pt x="4960416" y="76209"/>
                  <a:pt x="4960416" y="80223"/>
                </a:cubicBezTo>
                <a:cubicBezTo>
                  <a:pt x="4960416" y="84237"/>
                  <a:pt x="4957162" y="87491"/>
                  <a:pt x="4953148" y="87491"/>
                </a:cubicBezTo>
                <a:cubicBezTo>
                  <a:pt x="4949134" y="87491"/>
                  <a:pt x="4945880" y="84237"/>
                  <a:pt x="4945880" y="80223"/>
                </a:cubicBezTo>
                <a:cubicBezTo>
                  <a:pt x="4945880" y="76209"/>
                  <a:pt x="4949134" y="72955"/>
                  <a:pt x="4953148" y="72955"/>
                </a:cubicBezTo>
                <a:close/>
                <a:moveTo>
                  <a:pt x="4924903" y="72955"/>
                </a:moveTo>
                <a:cubicBezTo>
                  <a:pt x="4928917" y="72955"/>
                  <a:pt x="4932171" y="76209"/>
                  <a:pt x="4932171" y="80223"/>
                </a:cubicBezTo>
                <a:cubicBezTo>
                  <a:pt x="4932171" y="84237"/>
                  <a:pt x="4928917" y="87491"/>
                  <a:pt x="4924903" y="87491"/>
                </a:cubicBezTo>
                <a:cubicBezTo>
                  <a:pt x="4920889" y="87491"/>
                  <a:pt x="4917635" y="84237"/>
                  <a:pt x="4917635" y="80223"/>
                </a:cubicBezTo>
                <a:cubicBezTo>
                  <a:pt x="4917635" y="76209"/>
                  <a:pt x="4920889" y="72955"/>
                  <a:pt x="4924903" y="72955"/>
                </a:cubicBezTo>
                <a:close/>
                <a:moveTo>
                  <a:pt x="4896657" y="72955"/>
                </a:moveTo>
                <a:cubicBezTo>
                  <a:pt x="4900671" y="72955"/>
                  <a:pt x="4903925" y="76209"/>
                  <a:pt x="4903925" y="80223"/>
                </a:cubicBezTo>
                <a:cubicBezTo>
                  <a:pt x="4903925" y="84237"/>
                  <a:pt x="4900671" y="87491"/>
                  <a:pt x="4896657" y="87491"/>
                </a:cubicBezTo>
                <a:cubicBezTo>
                  <a:pt x="4892643" y="87491"/>
                  <a:pt x="4889389" y="84237"/>
                  <a:pt x="4889389" y="80223"/>
                </a:cubicBezTo>
                <a:cubicBezTo>
                  <a:pt x="4889389" y="76209"/>
                  <a:pt x="4892643" y="72955"/>
                  <a:pt x="4896657" y="72955"/>
                </a:cubicBezTo>
                <a:close/>
                <a:moveTo>
                  <a:pt x="4868412" y="72955"/>
                </a:moveTo>
                <a:cubicBezTo>
                  <a:pt x="4872426" y="72955"/>
                  <a:pt x="4875680" y="76209"/>
                  <a:pt x="4875680" y="80223"/>
                </a:cubicBezTo>
                <a:cubicBezTo>
                  <a:pt x="4875680" y="84237"/>
                  <a:pt x="4872426" y="87491"/>
                  <a:pt x="4868412" y="87491"/>
                </a:cubicBezTo>
                <a:cubicBezTo>
                  <a:pt x="4864398" y="87491"/>
                  <a:pt x="4861144" y="84237"/>
                  <a:pt x="4861144" y="80223"/>
                </a:cubicBezTo>
                <a:cubicBezTo>
                  <a:pt x="4861144" y="76209"/>
                  <a:pt x="4864398" y="72955"/>
                  <a:pt x="4868412" y="72955"/>
                </a:cubicBezTo>
                <a:close/>
                <a:moveTo>
                  <a:pt x="4840166" y="72955"/>
                </a:moveTo>
                <a:cubicBezTo>
                  <a:pt x="4844180" y="72955"/>
                  <a:pt x="4847434" y="76209"/>
                  <a:pt x="4847434" y="80223"/>
                </a:cubicBezTo>
                <a:cubicBezTo>
                  <a:pt x="4847434" y="84237"/>
                  <a:pt x="4844180" y="87491"/>
                  <a:pt x="4840166" y="87491"/>
                </a:cubicBezTo>
                <a:cubicBezTo>
                  <a:pt x="4836152" y="87491"/>
                  <a:pt x="4832898" y="84237"/>
                  <a:pt x="4832898" y="80223"/>
                </a:cubicBezTo>
                <a:cubicBezTo>
                  <a:pt x="4832898" y="76209"/>
                  <a:pt x="4836152" y="72955"/>
                  <a:pt x="4840166" y="72955"/>
                </a:cubicBezTo>
                <a:close/>
                <a:moveTo>
                  <a:pt x="4811921" y="72955"/>
                </a:moveTo>
                <a:cubicBezTo>
                  <a:pt x="4815935" y="72955"/>
                  <a:pt x="4819189" y="76209"/>
                  <a:pt x="4819189" y="80223"/>
                </a:cubicBezTo>
                <a:cubicBezTo>
                  <a:pt x="4819189" y="84237"/>
                  <a:pt x="4815935" y="87491"/>
                  <a:pt x="4811921" y="87491"/>
                </a:cubicBezTo>
                <a:cubicBezTo>
                  <a:pt x="4807907" y="87491"/>
                  <a:pt x="4804653" y="84237"/>
                  <a:pt x="4804653" y="80223"/>
                </a:cubicBezTo>
                <a:cubicBezTo>
                  <a:pt x="4804653" y="76209"/>
                  <a:pt x="4807907" y="72955"/>
                  <a:pt x="4811921" y="72955"/>
                </a:cubicBezTo>
                <a:close/>
                <a:moveTo>
                  <a:pt x="4783675" y="72955"/>
                </a:moveTo>
                <a:cubicBezTo>
                  <a:pt x="4787689" y="72955"/>
                  <a:pt x="4790943" y="76209"/>
                  <a:pt x="4790943" y="80223"/>
                </a:cubicBezTo>
                <a:cubicBezTo>
                  <a:pt x="4790943" y="84237"/>
                  <a:pt x="4787689" y="87491"/>
                  <a:pt x="4783675" y="87491"/>
                </a:cubicBezTo>
                <a:cubicBezTo>
                  <a:pt x="4779661" y="87491"/>
                  <a:pt x="4776407" y="84237"/>
                  <a:pt x="4776407" y="80223"/>
                </a:cubicBezTo>
                <a:cubicBezTo>
                  <a:pt x="4776407" y="76209"/>
                  <a:pt x="4779661" y="72955"/>
                  <a:pt x="4783675" y="72955"/>
                </a:cubicBezTo>
                <a:close/>
                <a:moveTo>
                  <a:pt x="4755430" y="72955"/>
                </a:moveTo>
                <a:cubicBezTo>
                  <a:pt x="4759444" y="72955"/>
                  <a:pt x="4762698" y="76209"/>
                  <a:pt x="4762698" y="80223"/>
                </a:cubicBezTo>
                <a:cubicBezTo>
                  <a:pt x="4762698" y="84237"/>
                  <a:pt x="4759444" y="87491"/>
                  <a:pt x="4755430" y="87491"/>
                </a:cubicBezTo>
                <a:cubicBezTo>
                  <a:pt x="4751416" y="87491"/>
                  <a:pt x="4748162" y="84237"/>
                  <a:pt x="4748162" y="80223"/>
                </a:cubicBezTo>
                <a:cubicBezTo>
                  <a:pt x="4748162" y="76209"/>
                  <a:pt x="4751416" y="72955"/>
                  <a:pt x="4755430" y="72955"/>
                </a:cubicBezTo>
                <a:close/>
                <a:moveTo>
                  <a:pt x="4727184" y="72955"/>
                </a:moveTo>
                <a:cubicBezTo>
                  <a:pt x="4731198" y="72955"/>
                  <a:pt x="4734452" y="76209"/>
                  <a:pt x="4734452" y="80223"/>
                </a:cubicBezTo>
                <a:cubicBezTo>
                  <a:pt x="4734452" y="84237"/>
                  <a:pt x="4731198" y="87491"/>
                  <a:pt x="4727184" y="87491"/>
                </a:cubicBezTo>
                <a:cubicBezTo>
                  <a:pt x="4723170" y="87491"/>
                  <a:pt x="4719916" y="84237"/>
                  <a:pt x="4719916" y="80223"/>
                </a:cubicBezTo>
                <a:cubicBezTo>
                  <a:pt x="4719916" y="76209"/>
                  <a:pt x="4723170" y="72955"/>
                  <a:pt x="4727184" y="72955"/>
                </a:cubicBezTo>
                <a:close/>
                <a:moveTo>
                  <a:pt x="4698939" y="72955"/>
                </a:moveTo>
                <a:cubicBezTo>
                  <a:pt x="4702953" y="72955"/>
                  <a:pt x="4706207" y="76209"/>
                  <a:pt x="4706207" y="80223"/>
                </a:cubicBezTo>
                <a:cubicBezTo>
                  <a:pt x="4706207" y="84237"/>
                  <a:pt x="4702953" y="87491"/>
                  <a:pt x="4698939" y="87491"/>
                </a:cubicBezTo>
                <a:cubicBezTo>
                  <a:pt x="4694925" y="87491"/>
                  <a:pt x="4691671" y="84237"/>
                  <a:pt x="4691671" y="80223"/>
                </a:cubicBezTo>
                <a:cubicBezTo>
                  <a:pt x="4691671" y="76209"/>
                  <a:pt x="4694925" y="72955"/>
                  <a:pt x="4698939" y="72955"/>
                </a:cubicBezTo>
                <a:close/>
                <a:moveTo>
                  <a:pt x="4670693" y="72955"/>
                </a:moveTo>
                <a:cubicBezTo>
                  <a:pt x="4674707" y="72955"/>
                  <a:pt x="4677961" y="76209"/>
                  <a:pt x="4677961" y="80223"/>
                </a:cubicBezTo>
                <a:cubicBezTo>
                  <a:pt x="4677961" y="84237"/>
                  <a:pt x="4674707" y="87491"/>
                  <a:pt x="4670693" y="87491"/>
                </a:cubicBezTo>
                <a:cubicBezTo>
                  <a:pt x="4666679" y="87491"/>
                  <a:pt x="4663425" y="84237"/>
                  <a:pt x="4663425" y="80223"/>
                </a:cubicBezTo>
                <a:cubicBezTo>
                  <a:pt x="4663425" y="76209"/>
                  <a:pt x="4666679" y="72955"/>
                  <a:pt x="4670693" y="72955"/>
                </a:cubicBezTo>
                <a:close/>
                <a:moveTo>
                  <a:pt x="4642448" y="72955"/>
                </a:moveTo>
                <a:cubicBezTo>
                  <a:pt x="4646462" y="72955"/>
                  <a:pt x="4649716" y="76209"/>
                  <a:pt x="4649716" y="80223"/>
                </a:cubicBezTo>
                <a:cubicBezTo>
                  <a:pt x="4649716" y="84237"/>
                  <a:pt x="4646462" y="87491"/>
                  <a:pt x="4642448" y="87491"/>
                </a:cubicBezTo>
                <a:cubicBezTo>
                  <a:pt x="4638434" y="87491"/>
                  <a:pt x="4635180" y="84237"/>
                  <a:pt x="4635180" y="80223"/>
                </a:cubicBezTo>
                <a:cubicBezTo>
                  <a:pt x="4635180" y="76209"/>
                  <a:pt x="4638434" y="72955"/>
                  <a:pt x="4642448" y="72955"/>
                </a:cubicBezTo>
                <a:close/>
                <a:moveTo>
                  <a:pt x="4614202" y="72955"/>
                </a:moveTo>
                <a:cubicBezTo>
                  <a:pt x="4618216" y="72955"/>
                  <a:pt x="4621470" y="76209"/>
                  <a:pt x="4621470" y="80223"/>
                </a:cubicBezTo>
                <a:cubicBezTo>
                  <a:pt x="4621470" y="84237"/>
                  <a:pt x="4618216" y="87491"/>
                  <a:pt x="4614202" y="87491"/>
                </a:cubicBezTo>
                <a:cubicBezTo>
                  <a:pt x="4610188" y="87491"/>
                  <a:pt x="4606934" y="84237"/>
                  <a:pt x="4606934" y="80223"/>
                </a:cubicBezTo>
                <a:cubicBezTo>
                  <a:pt x="4606934" y="76209"/>
                  <a:pt x="4610188" y="72955"/>
                  <a:pt x="4614202" y="72955"/>
                </a:cubicBezTo>
                <a:close/>
                <a:moveTo>
                  <a:pt x="4585957" y="72955"/>
                </a:moveTo>
                <a:cubicBezTo>
                  <a:pt x="4589971" y="72955"/>
                  <a:pt x="4593225" y="76209"/>
                  <a:pt x="4593225" y="80223"/>
                </a:cubicBezTo>
                <a:cubicBezTo>
                  <a:pt x="4593225" y="84237"/>
                  <a:pt x="4589971" y="87491"/>
                  <a:pt x="4585957" y="87491"/>
                </a:cubicBezTo>
                <a:cubicBezTo>
                  <a:pt x="4581943" y="87491"/>
                  <a:pt x="4578689" y="84237"/>
                  <a:pt x="4578689" y="80223"/>
                </a:cubicBezTo>
                <a:cubicBezTo>
                  <a:pt x="4578689" y="76209"/>
                  <a:pt x="4581943" y="72955"/>
                  <a:pt x="4585957" y="72955"/>
                </a:cubicBezTo>
                <a:close/>
                <a:moveTo>
                  <a:pt x="4557711" y="72955"/>
                </a:moveTo>
                <a:cubicBezTo>
                  <a:pt x="4561725" y="72955"/>
                  <a:pt x="4564979" y="76209"/>
                  <a:pt x="4564979" y="80223"/>
                </a:cubicBezTo>
                <a:cubicBezTo>
                  <a:pt x="4564979" y="84237"/>
                  <a:pt x="4561725" y="87491"/>
                  <a:pt x="4557711" y="87491"/>
                </a:cubicBezTo>
                <a:cubicBezTo>
                  <a:pt x="4553697" y="87491"/>
                  <a:pt x="4550443" y="84237"/>
                  <a:pt x="4550443" y="80223"/>
                </a:cubicBezTo>
                <a:cubicBezTo>
                  <a:pt x="4550443" y="76209"/>
                  <a:pt x="4553697" y="72955"/>
                  <a:pt x="4557711" y="72955"/>
                </a:cubicBezTo>
                <a:close/>
                <a:moveTo>
                  <a:pt x="4529466" y="72955"/>
                </a:moveTo>
                <a:cubicBezTo>
                  <a:pt x="4533480" y="72955"/>
                  <a:pt x="4536734" y="76209"/>
                  <a:pt x="4536734" y="80223"/>
                </a:cubicBezTo>
                <a:cubicBezTo>
                  <a:pt x="4536734" y="84237"/>
                  <a:pt x="4533480" y="87491"/>
                  <a:pt x="4529466" y="87491"/>
                </a:cubicBezTo>
                <a:cubicBezTo>
                  <a:pt x="4525452" y="87491"/>
                  <a:pt x="4522199" y="84237"/>
                  <a:pt x="4522199" y="80223"/>
                </a:cubicBezTo>
                <a:cubicBezTo>
                  <a:pt x="4522199" y="76209"/>
                  <a:pt x="4525452" y="72955"/>
                  <a:pt x="4529466" y="72955"/>
                </a:cubicBezTo>
                <a:close/>
                <a:moveTo>
                  <a:pt x="4501220" y="72955"/>
                </a:moveTo>
                <a:cubicBezTo>
                  <a:pt x="4505234" y="72955"/>
                  <a:pt x="4508488" y="76209"/>
                  <a:pt x="4508488" y="80223"/>
                </a:cubicBezTo>
                <a:cubicBezTo>
                  <a:pt x="4508488" y="84237"/>
                  <a:pt x="4505234" y="87491"/>
                  <a:pt x="4501220" y="87491"/>
                </a:cubicBezTo>
                <a:cubicBezTo>
                  <a:pt x="4497206" y="87491"/>
                  <a:pt x="4493952" y="84237"/>
                  <a:pt x="4493952" y="80223"/>
                </a:cubicBezTo>
                <a:cubicBezTo>
                  <a:pt x="4493952" y="76209"/>
                  <a:pt x="4497206" y="72955"/>
                  <a:pt x="4501220" y="72955"/>
                </a:cubicBezTo>
                <a:close/>
                <a:moveTo>
                  <a:pt x="4472975" y="72955"/>
                </a:moveTo>
                <a:cubicBezTo>
                  <a:pt x="4476989" y="72955"/>
                  <a:pt x="4480243" y="76209"/>
                  <a:pt x="4480243" y="80223"/>
                </a:cubicBezTo>
                <a:cubicBezTo>
                  <a:pt x="4480243" y="84237"/>
                  <a:pt x="4476989" y="87491"/>
                  <a:pt x="4472975" y="87491"/>
                </a:cubicBezTo>
                <a:cubicBezTo>
                  <a:pt x="4468961" y="87491"/>
                  <a:pt x="4465707" y="84237"/>
                  <a:pt x="4465707" y="80223"/>
                </a:cubicBezTo>
                <a:cubicBezTo>
                  <a:pt x="4465707" y="76209"/>
                  <a:pt x="4468961" y="72955"/>
                  <a:pt x="4472975" y="72955"/>
                </a:cubicBezTo>
                <a:close/>
                <a:moveTo>
                  <a:pt x="4444729" y="72955"/>
                </a:moveTo>
                <a:cubicBezTo>
                  <a:pt x="4448743" y="72955"/>
                  <a:pt x="4451997" y="76209"/>
                  <a:pt x="4451997" y="80223"/>
                </a:cubicBezTo>
                <a:cubicBezTo>
                  <a:pt x="4451997" y="84237"/>
                  <a:pt x="4448743" y="87491"/>
                  <a:pt x="4444729" y="87491"/>
                </a:cubicBezTo>
                <a:cubicBezTo>
                  <a:pt x="4440715" y="87491"/>
                  <a:pt x="4437461" y="84237"/>
                  <a:pt x="4437461" y="80223"/>
                </a:cubicBezTo>
                <a:cubicBezTo>
                  <a:pt x="4437461" y="76209"/>
                  <a:pt x="4440715" y="72955"/>
                  <a:pt x="4444729" y="72955"/>
                </a:cubicBezTo>
                <a:close/>
                <a:moveTo>
                  <a:pt x="4416484" y="72955"/>
                </a:moveTo>
                <a:cubicBezTo>
                  <a:pt x="4420498" y="72955"/>
                  <a:pt x="4423752" y="76209"/>
                  <a:pt x="4423752" y="80223"/>
                </a:cubicBezTo>
                <a:cubicBezTo>
                  <a:pt x="4423752" y="84237"/>
                  <a:pt x="4420498" y="87491"/>
                  <a:pt x="4416484" y="87491"/>
                </a:cubicBezTo>
                <a:cubicBezTo>
                  <a:pt x="4412471" y="87491"/>
                  <a:pt x="4409217" y="84237"/>
                  <a:pt x="4409217" y="80223"/>
                </a:cubicBezTo>
                <a:cubicBezTo>
                  <a:pt x="4409217" y="76209"/>
                  <a:pt x="4412471" y="72955"/>
                  <a:pt x="4416484" y="72955"/>
                </a:cubicBezTo>
                <a:close/>
                <a:moveTo>
                  <a:pt x="4388238" y="72955"/>
                </a:moveTo>
                <a:cubicBezTo>
                  <a:pt x="4392252" y="72955"/>
                  <a:pt x="4395506" y="76209"/>
                  <a:pt x="4395506" y="80223"/>
                </a:cubicBezTo>
                <a:cubicBezTo>
                  <a:pt x="4395506" y="84237"/>
                  <a:pt x="4392252" y="87491"/>
                  <a:pt x="4388238" y="87491"/>
                </a:cubicBezTo>
                <a:cubicBezTo>
                  <a:pt x="4384224" y="87491"/>
                  <a:pt x="4380970" y="84237"/>
                  <a:pt x="4380970" y="80223"/>
                </a:cubicBezTo>
                <a:cubicBezTo>
                  <a:pt x="4380970" y="76209"/>
                  <a:pt x="4384224" y="72955"/>
                  <a:pt x="4388238" y="72955"/>
                </a:cubicBezTo>
                <a:close/>
                <a:moveTo>
                  <a:pt x="4359993" y="72955"/>
                </a:moveTo>
                <a:cubicBezTo>
                  <a:pt x="4364007" y="72955"/>
                  <a:pt x="4367261" y="76209"/>
                  <a:pt x="4367261" y="80223"/>
                </a:cubicBezTo>
                <a:cubicBezTo>
                  <a:pt x="4367261" y="84237"/>
                  <a:pt x="4364007" y="87491"/>
                  <a:pt x="4359993" y="87491"/>
                </a:cubicBezTo>
                <a:cubicBezTo>
                  <a:pt x="4355979" y="87491"/>
                  <a:pt x="4352725" y="84237"/>
                  <a:pt x="4352725" y="80223"/>
                </a:cubicBezTo>
                <a:cubicBezTo>
                  <a:pt x="4352725" y="76209"/>
                  <a:pt x="4355979" y="72955"/>
                  <a:pt x="4359993" y="72955"/>
                </a:cubicBezTo>
                <a:close/>
                <a:moveTo>
                  <a:pt x="4331747" y="72955"/>
                </a:moveTo>
                <a:cubicBezTo>
                  <a:pt x="4335761" y="72955"/>
                  <a:pt x="4339015" y="76209"/>
                  <a:pt x="4339015" y="80223"/>
                </a:cubicBezTo>
                <a:cubicBezTo>
                  <a:pt x="4339015" y="84237"/>
                  <a:pt x="4335761" y="87491"/>
                  <a:pt x="4331747" y="87491"/>
                </a:cubicBezTo>
                <a:cubicBezTo>
                  <a:pt x="4327733" y="87491"/>
                  <a:pt x="4324479" y="84237"/>
                  <a:pt x="4324479" y="80223"/>
                </a:cubicBezTo>
                <a:cubicBezTo>
                  <a:pt x="4324479" y="76209"/>
                  <a:pt x="4327733" y="72955"/>
                  <a:pt x="4331747" y="72955"/>
                </a:cubicBezTo>
                <a:close/>
                <a:moveTo>
                  <a:pt x="4303503" y="72955"/>
                </a:moveTo>
                <a:cubicBezTo>
                  <a:pt x="4307516" y="72955"/>
                  <a:pt x="4310771" y="76209"/>
                  <a:pt x="4310771" y="80223"/>
                </a:cubicBezTo>
                <a:cubicBezTo>
                  <a:pt x="4310771" y="84237"/>
                  <a:pt x="4307516" y="87491"/>
                  <a:pt x="4303503" y="87491"/>
                </a:cubicBezTo>
                <a:cubicBezTo>
                  <a:pt x="4299489" y="87491"/>
                  <a:pt x="4296235" y="84237"/>
                  <a:pt x="4296235" y="80223"/>
                </a:cubicBezTo>
                <a:cubicBezTo>
                  <a:pt x="4296235" y="76209"/>
                  <a:pt x="4299489" y="72955"/>
                  <a:pt x="4303503" y="72955"/>
                </a:cubicBezTo>
                <a:close/>
                <a:moveTo>
                  <a:pt x="4275256" y="72955"/>
                </a:moveTo>
                <a:cubicBezTo>
                  <a:pt x="4279270" y="72955"/>
                  <a:pt x="4282524" y="76209"/>
                  <a:pt x="4282524" y="80223"/>
                </a:cubicBezTo>
                <a:cubicBezTo>
                  <a:pt x="4282524" y="84237"/>
                  <a:pt x="4279270" y="87491"/>
                  <a:pt x="4275256" y="87491"/>
                </a:cubicBezTo>
                <a:cubicBezTo>
                  <a:pt x="4271242" y="87491"/>
                  <a:pt x="4267988" y="84237"/>
                  <a:pt x="4267988" y="80223"/>
                </a:cubicBezTo>
                <a:cubicBezTo>
                  <a:pt x="4267988" y="76209"/>
                  <a:pt x="4271242" y="72955"/>
                  <a:pt x="4275256" y="72955"/>
                </a:cubicBezTo>
                <a:close/>
                <a:moveTo>
                  <a:pt x="4247011" y="72955"/>
                </a:moveTo>
                <a:cubicBezTo>
                  <a:pt x="4251025" y="72955"/>
                  <a:pt x="4254280" y="76209"/>
                  <a:pt x="4254280" y="80223"/>
                </a:cubicBezTo>
                <a:cubicBezTo>
                  <a:pt x="4254280" y="84237"/>
                  <a:pt x="4251025" y="87491"/>
                  <a:pt x="4247011" y="87491"/>
                </a:cubicBezTo>
                <a:cubicBezTo>
                  <a:pt x="4242997" y="87491"/>
                  <a:pt x="4239744" y="84237"/>
                  <a:pt x="4239744" y="80223"/>
                </a:cubicBezTo>
                <a:cubicBezTo>
                  <a:pt x="4239744" y="76209"/>
                  <a:pt x="4242997" y="72955"/>
                  <a:pt x="4247011" y="72955"/>
                </a:cubicBezTo>
                <a:close/>
                <a:moveTo>
                  <a:pt x="4218765" y="72955"/>
                </a:moveTo>
                <a:cubicBezTo>
                  <a:pt x="4222779" y="72955"/>
                  <a:pt x="4226033" y="76209"/>
                  <a:pt x="4226033" y="80223"/>
                </a:cubicBezTo>
                <a:cubicBezTo>
                  <a:pt x="4226033" y="84237"/>
                  <a:pt x="4222779" y="87491"/>
                  <a:pt x="4218765" y="87491"/>
                </a:cubicBezTo>
                <a:cubicBezTo>
                  <a:pt x="4214751" y="87491"/>
                  <a:pt x="4211497" y="84237"/>
                  <a:pt x="4211497" y="80223"/>
                </a:cubicBezTo>
                <a:cubicBezTo>
                  <a:pt x="4211497" y="76209"/>
                  <a:pt x="4214751" y="72955"/>
                  <a:pt x="4218765" y="72955"/>
                </a:cubicBezTo>
                <a:close/>
                <a:moveTo>
                  <a:pt x="4190521" y="72955"/>
                </a:moveTo>
                <a:cubicBezTo>
                  <a:pt x="4194535" y="72955"/>
                  <a:pt x="4197789" y="76209"/>
                  <a:pt x="4197789" y="80223"/>
                </a:cubicBezTo>
                <a:cubicBezTo>
                  <a:pt x="4197789" y="84237"/>
                  <a:pt x="4194535" y="87491"/>
                  <a:pt x="4190521" y="87491"/>
                </a:cubicBezTo>
                <a:cubicBezTo>
                  <a:pt x="4186507" y="87491"/>
                  <a:pt x="4183253" y="84237"/>
                  <a:pt x="4183253" y="80223"/>
                </a:cubicBezTo>
                <a:cubicBezTo>
                  <a:pt x="4183253" y="76209"/>
                  <a:pt x="4186507" y="72955"/>
                  <a:pt x="4190521" y="72955"/>
                </a:cubicBezTo>
                <a:close/>
                <a:moveTo>
                  <a:pt x="4162274" y="72955"/>
                </a:moveTo>
                <a:cubicBezTo>
                  <a:pt x="4166288" y="72955"/>
                  <a:pt x="4169542" y="76209"/>
                  <a:pt x="4169542" y="80223"/>
                </a:cubicBezTo>
                <a:cubicBezTo>
                  <a:pt x="4169542" y="84237"/>
                  <a:pt x="4166288" y="87491"/>
                  <a:pt x="4162274" y="87491"/>
                </a:cubicBezTo>
                <a:cubicBezTo>
                  <a:pt x="4158260" y="87491"/>
                  <a:pt x="4155006" y="84237"/>
                  <a:pt x="4155006" y="80223"/>
                </a:cubicBezTo>
                <a:cubicBezTo>
                  <a:pt x="4155006" y="76209"/>
                  <a:pt x="4158260" y="72955"/>
                  <a:pt x="4162274" y="72955"/>
                </a:cubicBezTo>
                <a:close/>
                <a:moveTo>
                  <a:pt x="4134030" y="72955"/>
                </a:moveTo>
                <a:cubicBezTo>
                  <a:pt x="4138043" y="72955"/>
                  <a:pt x="4141298" y="76209"/>
                  <a:pt x="4141298" y="80223"/>
                </a:cubicBezTo>
                <a:cubicBezTo>
                  <a:pt x="4141298" y="84237"/>
                  <a:pt x="4138043" y="87491"/>
                  <a:pt x="4134030" y="87491"/>
                </a:cubicBezTo>
                <a:cubicBezTo>
                  <a:pt x="4130016" y="87491"/>
                  <a:pt x="4126762" y="84237"/>
                  <a:pt x="4126762" y="80223"/>
                </a:cubicBezTo>
                <a:cubicBezTo>
                  <a:pt x="4126762" y="76209"/>
                  <a:pt x="4130016" y="72955"/>
                  <a:pt x="4134030" y="72955"/>
                </a:cubicBezTo>
                <a:close/>
                <a:moveTo>
                  <a:pt x="4105783" y="72955"/>
                </a:moveTo>
                <a:cubicBezTo>
                  <a:pt x="4109797" y="72955"/>
                  <a:pt x="4113051" y="76209"/>
                  <a:pt x="4113051" y="80223"/>
                </a:cubicBezTo>
                <a:cubicBezTo>
                  <a:pt x="4113051" y="84237"/>
                  <a:pt x="4109797" y="87491"/>
                  <a:pt x="4105783" y="87491"/>
                </a:cubicBezTo>
                <a:cubicBezTo>
                  <a:pt x="4101769" y="87491"/>
                  <a:pt x="4098515" y="84237"/>
                  <a:pt x="4098515" y="80223"/>
                </a:cubicBezTo>
                <a:cubicBezTo>
                  <a:pt x="4098515" y="76209"/>
                  <a:pt x="4101769" y="72955"/>
                  <a:pt x="4105783" y="72955"/>
                </a:cubicBezTo>
                <a:close/>
                <a:moveTo>
                  <a:pt x="4077539" y="72955"/>
                </a:moveTo>
                <a:cubicBezTo>
                  <a:pt x="4081553" y="72955"/>
                  <a:pt x="4084807" y="76209"/>
                  <a:pt x="4084807" y="80223"/>
                </a:cubicBezTo>
                <a:cubicBezTo>
                  <a:pt x="4084807" y="84237"/>
                  <a:pt x="4081553" y="87491"/>
                  <a:pt x="4077539" y="87491"/>
                </a:cubicBezTo>
                <a:cubicBezTo>
                  <a:pt x="4073525" y="87491"/>
                  <a:pt x="4070271" y="84237"/>
                  <a:pt x="4070271" y="80223"/>
                </a:cubicBezTo>
                <a:cubicBezTo>
                  <a:pt x="4070271" y="76209"/>
                  <a:pt x="4073525" y="72955"/>
                  <a:pt x="4077539" y="72955"/>
                </a:cubicBezTo>
                <a:close/>
                <a:moveTo>
                  <a:pt x="4049292" y="72955"/>
                </a:moveTo>
                <a:cubicBezTo>
                  <a:pt x="4053306" y="72955"/>
                  <a:pt x="4056560" y="76209"/>
                  <a:pt x="4056560" y="80223"/>
                </a:cubicBezTo>
                <a:cubicBezTo>
                  <a:pt x="4056560" y="84237"/>
                  <a:pt x="4053306" y="87491"/>
                  <a:pt x="4049292" y="87491"/>
                </a:cubicBezTo>
                <a:cubicBezTo>
                  <a:pt x="4045278" y="87491"/>
                  <a:pt x="4042024" y="84237"/>
                  <a:pt x="4042024" y="80223"/>
                </a:cubicBezTo>
                <a:cubicBezTo>
                  <a:pt x="4042024" y="76209"/>
                  <a:pt x="4045278" y="72955"/>
                  <a:pt x="4049292" y="72955"/>
                </a:cubicBezTo>
                <a:close/>
                <a:moveTo>
                  <a:pt x="4021048" y="72955"/>
                </a:moveTo>
                <a:cubicBezTo>
                  <a:pt x="4025062" y="72955"/>
                  <a:pt x="4028315" y="76209"/>
                  <a:pt x="4028315" y="80223"/>
                </a:cubicBezTo>
                <a:cubicBezTo>
                  <a:pt x="4028315" y="84237"/>
                  <a:pt x="4025062" y="87491"/>
                  <a:pt x="4021048" y="87491"/>
                </a:cubicBezTo>
                <a:cubicBezTo>
                  <a:pt x="4017034" y="87491"/>
                  <a:pt x="4013780" y="84237"/>
                  <a:pt x="4013780" y="80223"/>
                </a:cubicBezTo>
                <a:cubicBezTo>
                  <a:pt x="4013780" y="76209"/>
                  <a:pt x="4017034" y="72955"/>
                  <a:pt x="4021048" y="72955"/>
                </a:cubicBezTo>
                <a:close/>
                <a:moveTo>
                  <a:pt x="3992801" y="72955"/>
                </a:moveTo>
                <a:cubicBezTo>
                  <a:pt x="3996816" y="72955"/>
                  <a:pt x="4000069" y="76209"/>
                  <a:pt x="4000069" y="80223"/>
                </a:cubicBezTo>
                <a:cubicBezTo>
                  <a:pt x="4000069" y="84237"/>
                  <a:pt x="3996816" y="87491"/>
                  <a:pt x="3992801" y="87491"/>
                </a:cubicBezTo>
                <a:cubicBezTo>
                  <a:pt x="3988787" y="87491"/>
                  <a:pt x="3985533" y="84237"/>
                  <a:pt x="3985533" y="80223"/>
                </a:cubicBezTo>
                <a:cubicBezTo>
                  <a:pt x="3985533" y="76209"/>
                  <a:pt x="3988787" y="72955"/>
                  <a:pt x="3992801" y="72955"/>
                </a:cubicBezTo>
                <a:close/>
                <a:moveTo>
                  <a:pt x="3964557" y="72955"/>
                </a:moveTo>
                <a:cubicBezTo>
                  <a:pt x="3968571" y="72955"/>
                  <a:pt x="3971825" y="76209"/>
                  <a:pt x="3971825" y="80223"/>
                </a:cubicBezTo>
                <a:cubicBezTo>
                  <a:pt x="3971825" y="84237"/>
                  <a:pt x="3968571" y="87491"/>
                  <a:pt x="3964557" y="87491"/>
                </a:cubicBezTo>
                <a:cubicBezTo>
                  <a:pt x="3960543" y="87491"/>
                  <a:pt x="3957289" y="84237"/>
                  <a:pt x="3957289" y="80223"/>
                </a:cubicBezTo>
                <a:cubicBezTo>
                  <a:pt x="3957289" y="76209"/>
                  <a:pt x="3960543" y="72955"/>
                  <a:pt x="3964557" y="72955"/>
                </a:cubicBezTo>
                <a:close/>
                <a:moveTo>
                  <a:pt x="3936310" y="72955"/>
                </a:moveTo>
                <a:cubicBezTo>
                  <a:pt x="3940324" y="72955"/>
                  <a:pt x="3943578" y="76209"/>
                  <a:pt x="3943578" y="80223"/>
                </a:cubicBezTo>
                <a:cubicBezTo>
                  <a:pt x="3943578" y="84237"/>
                  <a:pt x="3940324" y="87491"/>
                  <a:pt x="3936310" y="87491"/>
                </a:cubicBezTo>
                <a:cubicBezTo>
                  <a:pt x="3932296" y="87491"/>
                  <a:pt x="3929042" y="84237"/>
                  <a:pt x="3929042" y="80223"/>
                </a:cubicBezTo>
                <a:cubicBezTo>
                  <a:pt x="3929042" y="76209"/>
                  <a:pt x="3932296" y="72955"/>
                  <a:pt x="3936310" y="72955"/>
                </a:cubicBezTo>
                <a:close/>
                <a:moveTo>
                  <a:pt x="3908066" y="72955"/>
                </a:moveTo>
                <a:cubicBezTo>
                  <a:pt x="3912080" y="72955"/>
                  <a:pt x="3915334" y="76209"/>
                  <a:pt x="3915334" y="80223"/>
                </a:cubicBezTo>
                <a:cubicBezTo>
                  <a:pt x="3915334" y="84237"/>
                  <a:pt x="3912080" y="87491"/>
                  <a:pt x="3908066" y="87491"/>
                </a:cubicBezTo>
                <a:cubicBezTo>
                  <a:pt x="3904052" y="87491"/>
                  <a:pt x="3900798" y="84237"/>
                  <a:pt x="3900798" y="80223"/>
                </a:cubicBezTo>
                <a:cubicBezTo>
                  <a:pt x="3900798" y="76209"/>
                  <a:pt x="3904052" y="72955"/>
                  <a:pt x="3908066" y="72955"/>
                </a:cubicBezTo>
                <a:close/>
                <a:moveTo>
                  <a:pt x="3879819" y="72955"/>
                </a:moveTo>
                <a:cubicBezTo>
                  <a:pt x="3883833" y="72955"/>
                  <a:pt x="3887088" y="76209"/>
                  <a:pt x="3887088" y="80223"/>
                </a:cubicBezTo>
                <a:cubicBezTo>
                  <a:pt x="3887088" y="84237"/>
                  <a:pt x="3883833" y="87491"/>
                  <a:pt x="3879819" y="87491"/>
                </a:cubicBezTo>
                <a:cubicBezTo>
                  <a:pt x="3875806" y="87491"/>
                  <a:pt x="3872552" y="84237"/>
                  <a:pt x="3872552" y="80223"/>
                </a:cubicBezTo>
                <a:cubicBezTo>
                  <a:pt x="3872552" y="76209"/>
                  <a:pt x="3875806" y="72955"/>
                  <a:pt x="3879819" y="72955"/>
                </a:cubicBezTo>
                <a:close/>
                <a:moveTo>
                  <a:pt x="3851575" y="72955"/>
                </a:moveTo>
                <a:cubicBezTo>
                  <a:pt x="3855589" y="72955"/>
                  <a:pt x="3858843" y="76209"/>
                  <a:pt x="3858843" y="80223"/>
                </a:cubicBezTo>
                <a:cubicBezTo>
                  <a:pt x="3858843" y="84237"/>
                  <a:pt x="3855589" y="87491"/>
                  <a:pt x="3851575" y="87491"/>
                </a:cubicBezTo>
                <a:cubicBezTo>
                  <a:pt x="3847561" y="87491"/>
                  <a:pt x="3844307" y="84237"/>
                  <a:pt x="3844307" y="80223"/>
                </a:cubicBezTo>
                <a:cubicBezTo>
                  <a:pt x="3844307" y="76209"/>
                  <a:pt x="3847561" y="72955"/>
                  <a:pt x="3851575" y="72955"/>
                </a:cubicBezTo>
                <a:close/>
                <a:moveTo>
                  <a:pt x="3823328" y="72955"/>
                </a:moveTo>
                <a:cubicBezTo>
                  <a:pt x="3827342" y="72955"/>
                  <a:pt x="3830597" y="76209"/>
                  <a:pt x="3830597" y="80223"/>
                </a:cubicBezTo>
                <a:cubicBezTo>
                  <a:pt x="3830597" y="84237"/>
                  <a:pt x="3827342" y="87491"/>
                  <a:pt x="3823328" y="87491"/>
                </a:cubicBezTo>
                <a:cubicBezTo>
                  <a:pt x="3819314" y="87491"/>
                  <a:pt x="3816061" y="84237"/>
                  <a:pt x="3816061" y="80223"/>
                </a:cubicBezTo>
                <a:cubicBezTo>
                  <a:pt x="3816061" y="76209"/>
                  <a:pt x="3819314" y="72955"/>
                  <a:pt x="3823328" y="72955"/>
                </a:cubicBezTo>
                <a:close/>
                <a:moveTo>
                  <a:pt x="3795084" y="72955"/>
                </a:moveTo>
                <a:cubicBezTo>
                  <a:pt x="3799098" y="72955"/>
                  <a:pt x="3802352" y="76209"/>
                  <a:pt x="3802352" y="80223"/>
                </a:cubicBezTo>
                <a:cubicBezTo>
                  <a:pt x="3802352" y="84237"/>
                  <a:pt x="3799098" y="87491"/>
                  <a:pt x="3795084" y="87491"/>
                </a:cubicBezTo>
                <a:cubicBezTo>
                  <a:pt x="3791070" y="87491"/>
                  <a:pt x="3787816" y="84237"/>
                  <a:pt x="3787816" y="80223"/>
                </a:cubicBezTo>
                <a:cubicBezTo>
                  <a:pt x="3787816" y="76209"/>
                  <a:pt x="3791070" y="72955"/>
                  <a:pt x="3795084" y="72955"/>
                </a:cubicBezTo>
                <a:close/>
                <a:moveTo>
                  <a:pt x="3766837" y="72955"/>
                </a:moveTo>
                <a:cubicBezTo>
                  <a:pt x="3770852" y="72955"/>
                  <a:pt x="3774105" y="76209"/>
                  <a:pt x="3774105" y="80223"/>
                </a:cubicBezTo>
                <a:cubicBezTo>
                  <a:pt x="3774105" y="84237"/>
                  <a:pt x="3770852" y="87491"/>
                  <a:pt x="3766837" y="87491"/>
                </a:cubicBezTo>
                <a:cubicBezTo>
                  <a:pt x="3762823" y="87491"/>
                  <a:pt x="3759570" y="84237"/>
                  <a:pt x="3759570" y="80223"/>
                </a:cubicBezTo>
                <a:cubicBezTo>
                  <a:pt x="3759570" y="76209"/>
                  <a:pt x="3762823" y="72955"/>
                  <a:pt x="3766837" y="72955"/>
                </a:cubicBezTo>
                <a:close/>
                <a:moveTo>
                  <a:pt x="3738593" y="72955"/>
                </a:moveTo>
                <a:cubicBezTo>
                  <a:pt x="3742607" y="72955"/>
                  <a:pt x="3745861" y="76209"/>
                  <a:pt x="3745861" y="80223"/>
                </a:cubicBezTo>
                <a:cubicBezTo>
                  <a:pt x="3745861" y="84237"/>
                  <a:pt x="3742607" y="87491"/>
                  <a:pt x="3738593" y="87491"/>
                </a:cubicBezTo>
                <a:cubicBezTo>
                  <a:pt x="3734579" y="87491"/>
                  <a:pt x="3731325" y="84237"/>
                  <a:pt x="3731325" y="80223"/>
                </a:cubicBezTo>
                <a:cubicBezTo>
                  <a:pt x="3731325" y="76209"/>
                  <a:pt x="3734579" y="72955"/>
                  <a:pt x="3738593" y="72955"/>
                </a:cubicBezTo>
                <a:close/>
                <a:moveTo>
                  <a:pt x="3710347" y="72955"/>
                </a:moveTo>
                <a:cubicBezTo>
                  <a:pt x="3714360" y="72955"/>
                  <a:pt x="3717615" y="76209"/>
                  <a:pt x="3717615" y="80223"/>
                </a:cubicBezTo>
                <a:cubicBezTo>
                  <a:pt x="3717615" y="84237"/>
                  <a:pt x="3714360" y="87491"/>
                  <a:pt x="3710347" y="87491"/>
                </a:cubicBezTo>
                <a:cubicBezTo>
                  <a:pt x="3706333" y="87491"/>
                  <a:pt x="3703079" y="84237"/>
                  <a:pt x="3703079" y="80223"/>
                </a:cubicBezTo>
                <a:cubicBezTo>
                  <a:pt x="3703079" y="76209"/>
                  <a:pt x="3706333" y="72955"/>
                  <a:pt x="3710347" y="72955"/>
                </a:cubicBezTo>
                <a:close/>
                <a:moveTo>
                  <a:pt x="3682102" y="72955"/>
                </a:moveTo>
                <a:cubicBezTo>
                  <a:pt x="3686116" y="72955"/>
                  <a:pt x="3689370" y="76209"/>
                  <a:pt x="3689370" y="80223"/>
                </a:cubicBezTo>
                <a:cubicBezTo>
                  <a:pt x="3689370" y="84237"/>
                  <a:pt x="3686116" y="87491"/>
                  <a:pt x="3682102" y="87491"/>
                </a:cubicBezTo>
                <a:cubicBezTo>
                  <a:pt x="3678088" y="87491"/>
                  <a:pt x="3674834" y="84237"/>
                  <a:pt x="3674834" y="80223"/>
                </a:cubicBezTo>
                <a:cubicBezTo>
                  <a:pt x="3674834" y="76209"/>
                  <a:pt x="3678088" y="72955"/>
                  <a:pt x="3682102" y="72955"/>
                </a:cubicBezTo>
                <a:close/>
                <a:moveTo>
                  <a:pt x="3653855" y="72955"/>
                </a:moveTo>
                <a:cubicBezTo>
                  <a:pt x="3657869" y="72955"/>
                  <a:pt x="3661124" y="76209"/>
                  <a:pt x="3661124" y="80223"/>
                </a:cubicBezTo>
                <a:cubicBezTo>
                  <a:pt x="3661124" y="84237"/>
                  <a:pt x="3657869" y="87491"/>
                  <a:pt x="3653855" y="87491"/>
                </a:cubicBezTo>
                <a:cubicBezTo>
                  <a:pt x="3649842" y="87491"/>
                  <a:pt x="3646588" y="84237"/>
                  <a:pt x="3646588" y="80223"/>
                </a:cubicBezTo>
                <a:cubicBezTo>
                  <a:pt x="3646588" y="76209"/>
                  <a:pt x="3649842" y="72955"/>
                  <a:pt x="3653855" y="72955"/>
                </a:cubicBezTo>
                <a:close/>
                <a:moveTo>
                  <a:pt x="3625611" y="72955"/>
                </a:moveTo>
                <a:cubicBezTo>
                  <a:pt x="3629625" y="72955"/>
                  <a:pt x="3632879" y="76209"/>
                  <a:pt x="3632879" y="80223"/>
                </a:cubicBezTo>
                <a:cubicBezTo>
                  <a:pt x="3632879" y="84237"/>
                  <a:pt x="3629625" y="87491"/>
                  <a:pt x="3625611" y="87491"/>
                </a:cubicBezTo>
                <a:cubicBezTo>
                  <a:pt x="3621597" y="87491"/>
                  <a:pt x="3618343" y="84237"/>
                  <a:pt x="3618343" y="80223"/>
                </a:cubicBezTo>
                <a:cubicBezTo>
                  <a:pt x="3618343" y="76209"/>
                  <a:pt x="3621597" y="72955"/>
                  <a:pt x="3625611" y="72955"/>
                </a:cubicBezTo>
                <a:close/>
                <a:moveTo>
                  <a:pt x="3597365" y="72955"/>
                </a:moveTo>
                <a:cubicBezTo>
                  <a:pt x="3601379" y="72955"/>
                  <a:pt x="3604633" y="76209"/>
                  <a:pt x="3604633" y="80223"/>
                </a:cubicBezTo>
                <a:cubicBezTo>
                  <a:pt x="3604633" y="84237"/>
                  <a:pt x="3601379" y="87491"/>
                  <a:pt x="3597365" y="87491"/>
                </a:cubicBezTo>
                <a:cubicBezTo>
                  <a:pt x="3593351" y="87491"/>
                  <a:pt x="3590097" y="84237"/>
                  <a:pt x="3590097" y="80223"/>
                </a:cubicBezTo>
                <a:cubicBezTo>
                  <a:pt x="3590097" y="76209"/>
                  <a:pt x="3593351" y="72955"/>
                  <a:pt x="3597365" y="72955"/>
                </a:cubicBezTo>
                <a:close/>
                <a:moveTo>
                  <a:pt x="3569120" y="72955"/>
                </a:moveTo>
                <a:cubicBezTo>
                  <a:pt x="3573134" y="72955"/>
                  <a:pt x="3576388" y="76209"/>
                  <a:pt x="3576388" y="80223"/>
                </a:cubicBezTo>
                <a:cubicBezTo>
                  <a:pt x="3576388" y="84237"/>
                  <a:pt x="3573134" y="87491"/>
                  <a:pt x="3569120" y="87491"/>
                </a:cubicBezTo>
                <a:cubicBezTo>
                  <a:pt x="3565106" y="87491"/>
                  <a:pt x="3561852" y="84237"/>
                  <a:pt x="3561852" y="80223"/>
                </a:cubicBezTo>
                <a:cubicBezTo>
                  <a:pt x="3561852" y="76209"/>
                  <a:pt x="3565106" y="72955"/>
                  <a:pt x="3569120" y="72955"/>
                </a:cubicBezTo>
                <a:close/>
                <a:moveTo>
                  <a:pt x="3540874" y="72955"/>
                </a:moveTo>
                <a:cubicBezTo>
                  <a:pt x="3544887" y="72955"/>
                  <a:pt x="3548142" y="76209"/>
                  <a:pt x="3548142" y="80223"/>
                </a:cubicBezTo>
                <a:cubicBezTo>
                  <a:pt x="3548142" y="84237"/>
                  <a:pt x="3544887" y="87491"/>
                  <a:pt x="3540874" y="87491"/>
                </a:cubicBezTo>
                <a:cubicBezTo>
                  <a:pt x="3536860" y="87491"/>
                  <a:pt x="3533606" y="84237"/>
                  <a:pt x="3533606" y="80223"/>
                </a:cubicBezTo>
                <a:cubicBezTo>
                  <a:pt x="3533606" y="76209"/>
                  <a:pt x="3536860" y="72955"/>
                  <a:pt x="3540874" y="72955"/>
                </a:cubicBezTo>
                <a:close/>
                <a:moveTo>
                  <a:pt x="3512629" y="72955"/>
                </a:moveTo>
                <a:cubicBezTo>
                  <a:pt x="3516643" y="72955"/>
                  <a:pt x="3519897" y="76209"/>
                  <a:pt x="3519897" y="80223"/>
                </a:cubicBezTo>
                <a:cubicBezTo>
                  <a:pt x="3519897" y="84237"/>
                  <a:pt x="3516643" y="87491"/>
                  <a:pt x="3512629" y="87491"/>
                </a:cubicBezTo>
                <a:cubicBezTo>
                  <a:pt x="3508615" y="87491"/>
                  <a:pt x="3505361" y="84237"/>
                  <a:pt x="3505361" y="80223"/>
                </a:cubicBezTo>
                <a:cubicBezTo>
                  <a:pt x="3505361" y="76209"/>
                  <a:pt x="3508615" y="72955"/>
                  <a:pt x="3512629" y="72955"/>
                </a:cubicBezTo>
                <a:close/>
                <a:moveTo>
                  <a:pt x="3484383" y="72955"/>
                </a:moveTo>
                <a:cubicBezTo>
                  <a:pt x="3488397" y="72955"/>
                  <a:pt x="3491651" y="76209"/>
                  <a:pt x="3491651" y="80223"/>
                </a:cubicBezTo>
                <a:cubicBezTo>
                  <a:pt x="3491651" y="84237"/>
                  <a:pt x="3488397" y="87491"/>
                  <a:pt x="3484383" y="87491"/>
                </a:cubicBezTo>
                <a:cubicBezTo>
                  <a:pt x="3480369" y="87491"/>
                  <a:pt x="3477115" y="84237"/>
                  <a:pt x="3477115" y="80223"/>
                </a:cubicBezTo>
                <a:cubicBezTo>
                  <a:pt x="3477115" y="76209"/>
                  <a:pt x="3480369" y="72955"/>
                  <a:pt x="3484383" y="72955"/>
                </a:cubicBezTo>
                <a:close/>
                <a:moveTo>
                  <a:pt x="3456137" y="72955"/>
                </a:moveTo>
                <a:cubicBezTo>
                  <a:pt x="3460151" y="72955"/>
                  <a:pt x="3463405" y="76209"/>
                  <a:pt x="3463405" y="80223"/>
                </a:cubicBezTo>
                <a:cubicBezTo>
                  <a:pt x="3463405" y="84237"/>
                  <a:pt x="3460151" y="87491"/>
                  <a:pt x="3456137" y="87491"/>
                </a:cubicBezTo>
                <a:cubicBezTo>
                  <a:pt x="3452123" y="87491"/>
                  <a:pt x="3448870" y="84237"/>
                  <a:pt x="3448870" y="80223"/>
                </a:cubicBezTo>
                <a:cubicBezTo>
                  <a:pt x="3448870" y="76209"/>
                  <a:pt x="3452123" y="72955"/>
                  <a:pt x="3456137" y="72955"/>
                </a:cubicBezTo>
                <a:close/>
                <a:moveTo>
                  <a:pt x="3427892" y="72955"/>
                </a:moveTo>
                <a:cubicBezTo>
                  <a:pt x="3431906" y="72955"/>
                  <a:pt x="3435160" y="76209"/>
                  <a:pt x="3435160" y="80223"/>
                </a:cubicBezTo>
                <a:cubicBezTo>
                  <a:pt x="3435160" y="84237"/>
                  <a:pt x="3431906" y="87491"/>
                  <a:pt x="3427892" y="87491"/>
                </a:cubicBezTo>
                <a:cubicBezTo>
                  <a:pt x="3423878" y="87491"/>
                  <a:pt x="3420624" y="84237"/>
                  <a:pt x="3420624" y="80223"/>
                </a:cubicBezTo>
                <a:cubicBezTo>
                  <a:pt x="3420624" y="76209"/>
                  <a:pt x="3423878" y="72955"/>
                  <a:pt x="3427892" y="72955"/>
                </a:cubicBezTo>
                <a:close/>
                <a:moveTo>
                  <a:pt x="3399647" y="72955"/>
                </a:moveTo>
                <a:cubicBezTo>
                  <a:pt x="3403660" y="72955"/>
                  <a:pt x="3406914" y="76209"/>
                  <a:pt x="3406914" y="80223"/>
                </a:cubicBezTo>
                <a:cubicBezTo>
                  <a:pt x="3406914" y="84237"/>
                  <a:pt x="3403660" y="87491"/>
                  <a:pt x="3399647" y="87491"/>
                </a:cubicBezTo>
                <a:cubicBezTo>
                  <a:pt x="3395633" y="87491"/>
                  <a:pt x="3392379" y="84237"/>
                  <a:pt x="3392379" y="80223"/>
                </a:cubicBezTo>
                <a:cubicBezTo>
                  <a:pt x="3392379" y="76209"/>
                  <a:pt x="3395633" y="72955"/>
                  <a:pt x="3399647" y="72955"/>
                </a:cubicBezTo>
                <a:close/>
                <a:moveTo>
                  <a:pt x="3371401" y="72955"/>
                </a:moveTo>
                <a:cubicBezTo>
                  <a:pt x="3375415" y="72955"/>
                  <a:pt x="3378669" y="76209"/>
                  <a:pt x="3378669" y="80223"/>
                </a:cubicBezTo>
                <a:cubicBezTo>
                  <a:pt x="3378669" y="84237"/>
                  <a:pt x="3375415" y="87491"/>
                  <a:pt x="3371401" y="87491"/>
                </a:cubicBezTo>
                <a:cubicBezTo>
                  <a:pt x="3367387" y="87491"/>
                  <a:pt x="3364133" y="84237"/>
                  <a:pt x="3364133" y="80223"/>
                </a:cubicBezTo>
                <a:cubicBezTo>
                  <a:pt x="3364133" y="76209"/>
                  <a:pt x="3367387" y="72955"/>
                  <a:pt x="3371401" y="72955"/>
                </a:cubicBezTo>
                <a:close/>
                <a:moveTo>
                  <a:pt x="3343156" y="72955"/>
                </a:moveTo>
                <a:cubicBezTo>
                  <a:pt x="3347170" y="72955"/>
                  <a:pt x="3350424" y="76209"/>
                  <a:pt x="3350424" y="80223"/>
                </a:cubicBezTo>
                <a:cubicBezTo>
                  <a:pt x="3350424" y="84237"/>
                  <a:pt x="3347170" y="87491"/>
                  <a:pt x="3343156" y="87491"/>
                </a:cubicBezTo>
                <a:cubicBezTo>
                  <a:pt x="3339142" y="87491"/>
                  <a:pt x="3335888" y="84237"/>
                  <a:pt x="3335888" y="80223"/>
                </a:cubicBezTo>
                <a:cubicBezTo>
                  <a:pt x="3335888" y="76209"/>
                  <a:pt x="3339142" y="72955"/>
                  <a:pt x="3343156" y="72955"/>
                </a:cubicBezTo>
                <a:close/>
                <a:moveTo>
                  <a:pt x="3314910" y="72955"/>
                </a:moveTo>
                <a:cubicBezTo>
                  <a:pt x="3318924" y="72955"/>
                  <a:pt x="3322178" y="76209"/>
                  <a:pt x="3322178" y="80223"/>
                </a:cubicBezTo>
                <a:cubicBezTo>
                  <a:pt x="3322178" y="84237"/>
                  <a:pt x="3318924" y="87491"/>
                  <a:pt x="3314910" y="87491"/>
                </a:cubicBezTo>
                <a:cubicBezTo>
                  <a:pt x="3310896" y="87491"/>
                  <a:pt x="3307642" y="84237"/>
                  <a:pt x="3307642" y="80223"/>
                </a:cubicBezTo>
                <a:cubicBezTo>
                  <a:pt x="3307642" y="76209"/>
                  <a:pt x="3310896" y="72955"/>
                  <a:pt x="3314910" y="72955"/>
                </a:cubicBezTo>
                <a:close/>
                <a:moveTo>
                  <a:pt x="3286692" y="72955"/>
                </a:moveTo>
                <a:cubicBezTo>
                  <a:pt x="3290706" y="72955"/>
                  <a:pt x="3293960" y="76209"/>
                  <a:pt x="3293960" y="80223"/>
                </a:cubicBezTo>
                <a:cubicBezTo>
                  <a:pt x="3293960" y="84237"/>
                  <a:pt x="3290706" y="87491"/>
                  <a:pt x="3286692" y="87491"/>
                </a:cubicBezTo>
                <a:cubicBezTo>
                  <a:pt x="3282678" y="87491"/>
                  <a:pt x="3279424" y="84237"/>
                  <a:pt x="3279424" y="80223"/>
                </a:cubicBezTo>
                <a:cubicBezTo>
                  <a:pt x="3279424" y="76209"/>
                  <a:pt x="3282678" y="72955"/>
                  <a:pt x="3286692" y="72955"/>
                </a:cubicBezTo>
                <a:close/>
                <a:moveTo>
                  <a:pt x="3258454" y="72955"/>
                </a:moveTo>
                <a:cubicBezTo>
                  <a:pt x="3262468" y="72955"/>
                  <a:pt x="3265722" y="76209"/>
                  <a:pt x="3265722" y="80223"/>
                </a:cubicBezTo>
                <a:cubicBezTo>
                  <a:pt x="3265722" y="84237"/>
                  <a:pt x="3262468" y="87491"/>
                  <a:pt x="3258454" y="87491"/>
                </a:cubicBezTo>
                <a:cubicBezTo>
                  <a:pt x="3254440" y="87491"/>
                  <a:pt x="3251186" y="84237"/>
                  <a:pt x="3251186" y="80223"/>
                </a:cubicBezTo>
                <a:cubicBezTo>
                  <a:pt x="3251186" y="76209"/>
                  <a:pt x="3254440" y="72955"/>
                  <a:pt x="3258454" y="72955"/>
                </a:cubicBezTo>
                <a:close/>
                <a:moveTo>
                  <a:pt x="3230209" y="72955"/>
                </a:moveTo>
                <a:cubicBezTo>
                  <a:pt x="3234223" y="72955"/>
                  <a:pt x="3237477" y="76209"/>
                  <a:pt x="3237477" y="80223"/>
                </a:cubicBezTo>
                <a:cubicBezTo>
                  <a:pt x="3237477" y="84237"/>
                  <a:pt x="3234223" y="87491"/>
                  <a:pt x="3230209" y="87491"/>
                </a:cubicBezTo>
                <a:cubicBezTo>
                  <a:pt x="3226195" y="87491"/>
                  <a:pt x="3222941" y="84237"/>
                  <a:pt x="3222941" y="80223"/>
                </a:cubicBezTo>
                <a:cubicBezTo>
                  <a:pt x="3222941" y="76209"/>
                  <a:pt x="3226195" y="72955"/>
                  <a:pt x="3230209" y="72955"/>
                </a:cubicBezTo>
                <a:close/>
                <a:moveTo>
                  <a:pt x="3201963" y="72955"/>
                </a:moveTo>
                <a:cubicBezTo>
                  <a:pt x="3205977" y="72955"/>
                  <a:pt x="3209231" y="76209"/>
                  <a:pt x="3209231" y="80223"/>
                </a:cubicBezTo>
                <a:cubicBezTo>
                  <a:pt x="3209231" y="84237"/>
                  <a:pt x="3205977" y="87491"/>
                  <a:pt x="3201963" y="87491"/>
                </a:cubicBezTo>
                <a:cubicBezTo>
                  <a:pt x="3197949" y="87491"/>
                  <a:pt x="3194695" y="84237"/>
                  <a:pt x="3194695" y="80223"/>
                </a:cubicBezTo>
                <a:cubicBezTo>
                  <a:pt x="3194695" y="76209"/>
                  <a:pt x="3197949" y="72955"/>
                  <a:pt x="3201963" y="72955"/>
                </a:cubicBezTo>
                <a:close/>
                <a:moveTo>
                  <a:pt x="3173718" y="72955"/>
                </a:moveTo>
                <a:cubicBezTo>
                  <a:pt x="3177732" y="72955"/>
                  <a:pt x="3180986" y="76209"/>
                  <a:pt x="3180986" y="80223"/>
                </a:cubicBezTo>
                <a:cubicBezTo>
                  <a:pt x="3180986" y="84237"/>
                  <a:pt x="3177732" y="87491"/>
                  <a:pt x="3173718" y="87491"/>
                </a:cubicBezTo>
                <a:cubicBezTo>
                  <a:pt x="3169704" y="87491"/>
                  <a:pt x="3166450" y="84237"/>
                  <a:pt x="3166450" y="80223"/>
                </a:cubicBezTo>
                <a:cubicBezTo>
                  <a:pt x="3166450" y="76209"/>
                  <a:pt x="3169704" y="72955"/>
                  <a:pt x="3173718" y="72955"/>
                </a:cubicBezTo>
                <a:close/>
                <a:moveTo>
                  <a:pt x="3145472" y="72955"/>
                </a:moveTo>
                <a:cubicBezTo>
                  <a:pt x="3149486" y="72955"/>
                  <a:pt x="3152740" y="76209"/>
                  <a:pt x="3152740" y="80223"/>
                </a:cubicBezTo>
                <a:cubicBezTo>
                  <a:pt x="3152740" y="84237"/>
                  <a:pt x="3149486" y="87491"/>
                  <a:pt x="3145472" y="87491"/>
                </a:cubicBezTo>
                <a:cubicBezTo>
                  <a:pt x="3141458" y="87491"/>
                  <a:pt x="3138204" y="84237"/>
                  <a:pt x="3138204" y="80223"/>
                </a:cubicBezTo>
                <a:cubicBezTo>
                  <a:pt x="3138204" y="76209"/>
                  <a:pt x="3141458" y="72955"/>
                  <a:pt x="3145472" y="72955"/>
                </a:cubicBezTo>
                <a:close/>
                <a:moveTo>
                  <a:pt x="3117227" y="72955"/>
                </a:moveTo>
                <a:cubicBezTo>
                  <a:pt x="3121241" y="72955"/>
                  <a:pt x="3124495" y="76209"/>
                  <a:pt x="3124495" y="80223"/>
                </a:cubicBezTo>
                <a:cubicBezTo>
                  <a:pt x="3124495" y="84237"/>
                  <a:pt x="3121241" y="87491"/>
                  <a:pt x="3117227" y="87491"/>
                </a:cubicBezTo>
                <a:cubicBezTo>
                  <a:pt x="3113213" y="87491"/>
                  <a:pt x="3109959" y="84237"/>
                  <a:pt x="3109959" y="80223"/>
                </a:cubicBezTo>
                <a:cubicBezTo>
                  <a:pt x="3109959" y="76209"/>
                  <a:pt x="3113213" y="72955"/>
                  <a:pt x="3117227" y="72955"/>
                </a:cubicBezTo>
                <a:close/>
                <a:moveTo>
                  <a:pt x="3088981" y="72955"/>
                </a:moveTo>
                <a:cubicBezTo>
                  <a:pt x="3092995" y="72955"/>
                  <a:pt x="3096249" y="76209"/>
                  <a:pt x="3096249" y="80223"/>
                </a:cubicBezTo>
                <a:cubicBezTo>
                  <a:pt x="3096249" y="84237"/>
                  <a:pt x="3092995" y="87491"/>
                  <a:pt x="3088981" y="87491"/>
                </a:cubicBezTo>
                <a:cubicBezTo>
                  <a:pt x="3084967" y="87491"/>
                  <a:pt x="3081713" y="84237"/>
                  <a:pt x="3081713" y="80223"/>
                </a:cubicBezTo>
                <a:cubicBezTo>
                  <a:pt x="3081713" y="76209"/>
                  <a:pt x="3084967" y="72955"/>
                  <a:pt x="3088981" y="72955"/>
                </a:cubicBezTo>
                <a:close/>
                <a:moveTo>
                  <a:pt x="3060736" y="72955"/>
                </a:moveTo>
                <a:cubicBezTo>
                  <a:pt x="3064750" y="72955"/>
                  <a:pt x="3068004" y="76209"/>
                  <a:pt x="3068004" y="80223"/>
                </a:cubicBezTo>
                <a:cubicBezTo>
                  <a:pt x="3068004" y="84237"/>
                  <a:pt x="3064750" y="87491"/>
                  <a:pt x="3060736" y="87491"/>
                </a:cubicBezTo>
                <a:cubicBezTo>
                  <a:pt x="3056722" y="87491"/>
                  <a:pt x="3053468" y="84237"/>
                  <a:pt x="3053468" y="80223"/>
                </a:cubicBezTo>
                <a:cubicBezTo>
                  <a:pt x="3053468" y="76209"/>
                  <a:pt x="3056722" y="72955"/>
                  <a:pt x="3060736" y="72955"/>
                </a:cubicBezTo>
                <a:close/>
                <a:moveTo>
                  <a:pt x="3032490" y="72955"/>
                </a:moveTo>
                <a:cubicBezTo>
                  <a:pt x="3036504" y="72955"/>
                  <a:pt x="3039758" y="76209"/>
                  <a:pt x="3039758" y="80223"/>
                </a:cubicBezTo>
                <a:cubicBezTo>
                  <a:pt x="3039758" y="84237"/>
                  <a:pt x="3036504" y="87491"/>
                  <a:pt x="3032490" y="87491"/>
                </a:cubicBezTo>
                <a:cubicBezTo>
                  <a:pt x="3028476" y="87491"/>
                  <a:pt x="3025222" y="84237"/>
                  <a:pt x="3025222" y="80223"/>
                </a:cubicBezTo>
                <a:cubicBezTo>
                  <a:pt x="3025222" y="76209"/>
                  <a:pt x="3028476" y="72955"/>
                  <a:pt x="3032490" y="72955"/>
                </a:cubicBezTo>
                <a:close/>
                <a:moveTo>
                  <a:pt x="3004245" y="72955"/>
                </a:moveTo>
                <a:cubicBezTo>
                  <a:pt x="3008259" y="72955"/>
                  <a:pt x="3011513" y="76209"/>
                  <a:pt x="3011513" y="80223"/>
                </a:cubicBezTo>
                <a:cubicBezTo>
                  <a:pt x="3011513" y="84237"/>
                  <a:pt x="3008259" y="87491"/>
                  <a:pt x="3004245" y="87491"/>
                </a:cubicBezTo>
                <a:cubicBezTo>
                  <a:pt x="3000231" y="87491"/>
                  <a:pt x="2996977" y="84237"/>
                  <a:pt x="2996977" y="80223"/>
                </a:cubicBezTo>
                <a:cubicBezTo>
                  <a:pt x="2996977" y="76209"/>
                  <a:pt x="3000231" y="72955"/>
                  <a:pt x="3004245" y="72955"/>
                </a:cubicBezTo>
                <a:close/>
                <a:moveTo>
                  <a:pt x="2975999" y="72955"/>
                </a:moveTo>
                <a:cubicBezTo>
                  <a:pt x="2980013" y="72955"/>
                  <a:pt x="2983267" y="76209"/>
                  <a:pt x="2983267" y="80223"/>
                </a:cubicBezTo>
                <a:cubicBezTo>
                  <a:pt x="2983267" y="84237"/>
                  <a:pt x="2980013" y="87491"/>
                  <a:pt x="2975999" y="87491"/>
                </a:cubicBezTo>
                <a:cubicBezTo>
                  <a:pt x="2971985" y="87491"/>
                  <a:pt x="2968731" y="84237"/>
                  <a:pt x="2968731" y="80223"/>
                </a:cubicBezTo>
                <a:cubicBezTo>
                  <a:pt x="2968731" y="76209"/>
                  <a:pt x="2971985" y="72955"/>
                  <a:pt x="2975999" y="72955"/>
                </a:cubicBezTo>
                <a:close/>
                <a:moveTo>
                  <a:pt x="2947754" y="72955"/>
                </a:moveTo>
                <a:cubicBezTo>
                  <a:pt x="2951768" y="72955"/>
                  <a:pt x="2955022" y="76209"/>
                  <a:pt x="2955022" y="80223"/>
                </a:cubicBezTo>
                <a:cubicBezTo>
                  <a:pt x="2955022" y="84237"/>
                  <a:pt x="2951768" y="87491"/>
                  <a:pt x="2947754" y="87491"/>
                </a:cubicBezTo>
                <a:cubicBezTo>
                  <a:pt x="2943740" y="87491"/>
                  <a:pt x="2940486" y="84237"/>
                  <a:pt x="2940486" y="80223"/>
                </a:cubicBezTo>
                <a:cubicBezTo>
                  <a:pt x="2940486" y="76209"/>
                  <a:pt x="2943740" y="72955"/>
                  <a:pt x="2947754" y="72955"/>
                </a:cubicBezTo>
                <a:close/>
                <a:moveTo>
                  <a:pt x="2919508" y="72955"/>
                </a:moveTo>
                <a:cubicBezTo>
                  <a:pt x="2923522" y="72955"/>
                  <a:pt x="2926776" y="76209"/>
                  <a:pt x="2926776" y="80223"/>
                </a:cubicBezTo>
                <a:cubicBezTo>
                  <a:pt x="2926776" y="84237"/>
                  <a:pt x="2923522" y="87491"/>
                  <a:pt x="2919508" y="87491"/>
                </a:cubicBezTo>
                <a:cubicBezTo>
                  <a:pt x="2915494" y="87491"/>
                  <a:pt x="2912240" y="84237"/>
                  <a:pt x="2912240" y="80223"/>
                </a:cubicBezTo>
                <a:cubicBezTo>
                  <a:pt x="2912240" y="76209"/>
                  <a:pt x="2915494" y="72955"/>
                  <a:pt x="2919508" y="72955"/>
                </a:cubicBezTo>
                <a:close/>
                <a:moveTo>
                  <a:pt x="2891263" y="72955"/>
                </a:moveTo>
                <a:cubicBezTo>
                  <a:pt x="2895277" y="72955"/>
                  <a:pt x="2898531" y="76209"/>
                  <a:pt x="2898531" y="80223"/>
                </a:cubicBezTo>
                <a:cubicBezTo>
                  <a:pt x="2898531" y="84237"/>
                  <a:pt x="2895277" y="87491"/>
                  <a:pt x="2891263" y="87491"/>
                </a:cubicBezTo>
                <a:cubicBezTo>
                  <a:pt x="2887249" y="87491"/>
                  <a:pt x="2883995" y="84237"/>
                  <a:pt x="2883995" y="80223"/>
                </a:cubicBezTo>
                <a:cubicBezTo>
                  <a:pt x="2883995" y="76209"/>
                  <a:pt x="2887249" y="72955"/>
                  <a:pt x="2891263" y="72955"/>
                </a:cubicBezTo>
                <a:close/>
                <a:moveTo>
                  <a:pt x="2863017" y="72955"/>
                </a:moveTo>
                <a:cubicBezTo>
                  <a:pt x="2867031" y="72955"/>
                  <a:pt x="2870285" y="76209"/>
                  <a:pt x="2870285" y="80223"/>
                </a:cubicBezTo>
                <a:cubicBezTo>
                  <a:pt x="2870285" y="84237"/>
                  <a:pt x="2867031" y="87491"/>
                  <a:pt x="2863017" y="87491"/>
                </a:cubicBezTo>
                <a:cubicBezTo>
                  <a:pt x="2859003" y="87491"/>
                  <a:pt x="2855749" y="84237"/>
                  <a:pt x="2855749" y="80223"/>
                </a:cubicBezTo>
                <a:cubicBezTo>
                  <a:pt x="2855749" y="76209"/>
                  <a:pt x="2859003" y="72955"/>
                  <a:pt x="2863017" y="72955"/>
                </a:cubicBezTo>
                <a:close/>
                <a:moveTo>
                  <a:pt x="2834772" y="72955"/>
                </a:moveTo>
                <a:cubicBezTo>
                  <a:pt x="2838786" y="72955"/>
                  <a:pt x="2842040" y="76209"/>
                  <a:pt x="2842040" y="80223"/>
                </a:cubicBezTo>
                <a:cubicBezTo>
                  <a:pt x="2842040" y="84237"/>
                  <a:pt x="2838786" y="87491"/>
                  <a:pt x="2834772" y="87491"/>
                </a:cubicBezTo>
                <a:cubicBezTo>
                  <a:pt x="2830758" y="87491"/>
                  <a:pt x="2827505" y="84237"/>
                  <a:pt x="2827505" y="80223"/>
                </a:cubicBezTo>
                <a:cubicBezTo>
                  <a:pt x="2827505" y="76209"/>
                  <a:pt x="2830758" y="72955"/>
                  <a:pt x="2834772" y="72955"/>
                </a:cubicBezTo>
                <a:close/>
                <a:moveTo>
                  <a:pt x="2806526" y="72955"/>
                </a:moveTo>
                <a:cubicBezTo>
                  <a:pt x="2810540" y="72955"/>
                  <a:pt x="2813794" y="76209"/>
                  <a:pt x="2813794" y="80223"/>
                </a:cubicBezTo>
                <a:cubicBezTo>
                  <a:pt x="2813794" y="84237"/>
                  <a:pt x="2810540" y="87491"/>
                  <a:pt x="2806526" y="87491"/>
                </a:cubicBezTo>
                <a:cubicBezTo>
                  <a:pt x="2802512" y="87491"/>
                  <a:pt x="2799258" y="84237"/>
                  <a:pt x="2799258" y="80223"/>
                </a:cubicBezTo>
                <a:cubicBezTo>
                  <a:pt x="2799258" y="76209"/>
                  <a:pt x="2802512" y="72955"/>
                  <a:pt x="2806526" y="72955"/>
                </a:cubicBezTo>
                <a:close/>
                <a:moveTo>
                  <a:pt x="2778281" y="72955"/>
                </a:moveTo>
                <a:cubicBezTo>
                  <a:pt x="2782295" y="72955"/>
                  <a:pt x="2785549" y="76209"/>
                  <a:pt x="2785549" y="80223"/>
                </a:cubicBezTo>
                <a:cubicBezTo>
                  <a:pt x="2785549" y="84237"/>
                  <a:pt x="2782295" y="87491"/>
                  <a:pt x="2778281" y="87491"/>
                </a:cubicBezTo>
                <a:cubicBezTo>
                  <a:pt x="2774267" y="87491"/>
                  <a:pt x="2771013" y="84237"/>
                  <a:pt x="2771013" y="80223"/>
                </a:cubicBezTo>
                <a:cubicBezTo>
                  <a:pt x="2771013" y="76209"/>
                  <a:pt x="2774267" y="72955"/>
                  <a:pt x="2778281" y="72955"/>
                </a:cubicBezTo>
                <a:close/>
                <a:moveTo>
                  <a:pt x="2750035" y="72955"/>
                </a:moveTo>
                <a:cubicBezTo>
                  <a:pt x="2754049" y="72955"/>
                  <a:pt x="2757303" y="76209"/>
                  <a:pt x="2757303" y="80223"/>
                </a:cubicBezTo>
                <a:cubicBezTo>
                  <a:pt x="2757303" y="84237"/>
                  <a:pt x="2754049" y="87491"/>
                  <a:pt x="2750035" y="87491"/>
                </a:cubicBezTo>
                <a:cubicBezTo>
                  <a:pt x="2746021" y="87491"/>
                  <a:pt x="2742767" y="84237"/>
                  <a:pt x="2742767" y="80223"/>
                </a:cubicBezTo>
                <a:cubicBezTo>
                  <a:pt x="2742767" y="76209"/>
                  <a:pt x="2746021" y="72955"/>
                  <a:pt x="2750035" y="72955"/>
                </a:cubicBezTo>
                <a:close/>
                <a:moveTo>
                  <a:pt x="2721790" y="72955"/>
                </a:moveTo>
                <a:cubicBezTo>
                  <a:pt x="2725804" y="72955"/>
                  <a:pt x="2729058" y="76209"/>
                  <a:pt x="2729058" y="80223"/>
                </a:cubicBezTo>
                <a:cubicBezTo>
                  <a:pt x="2729058" y="84237"/>
                  <a:pt x="2725804" y="87491"/>
                  <a:pt x="2721790" y="87491"/>
                </a:cubicBezTo>
                <a:cubicBezTo>
                  <a:pt x="2717777" y="87491"/>
                  <a:pt x="2714523" y="84237"/>
                  <a:pt x="2714523" y="80223"/>
                </a:cubicBezTo>
                <a:cubicBezTo>
                  <a:pt x="2714523" y="76209"/>
                  <a:pt x="2717777" y="72955"/>
                  <a:pt x="2721790" y="72955"/>
                </a:cubicBezTo>
                <a:close/>
                <a:moveTo>
                  <a:pt x="2693544" y="72955"/>
                </a:moveTo>
                <a:cubicBezTo>
                  <a:pt x="2697558" y="72955"/>
                  <a:pt x="2700812" y="76209"/>
                  <a:pt x="2700812" y="80223"/>
                </a:cubicBezTo>
                <a:cubicBezTo>
                  <a:pt x="2700812" y="84237"/>
                  <a:pt x="2697558" y="87491"/>
                  <a:pt x="2693544" y="87491"/>
                </a:cubicBezTo>
                <a:cubicBezTo>
                  <a:pt x="2689530" y="87491"/>
                  <a:pt x="2686276" y="84237"/>
                  <a:pt x="2686276" y="80223"/>
                </a:cubicBezTo>
                <a:cubicBezTo>
                  <a:pt x="2686276" y="76209"/>
                  <a:pt x="2689530" y="72955"/>
                  <a:pt x="2693544" y="72955"/>
                </a:cubicBezTo>
                <a:close/>
                <a:moveTo>
                  <a:pt x="2665299" y="72955"/>
                </a:moveTo>
                <a:cubicBezTo>
                  <a:pt x="2669313" y="72955"/>
                  <a:pt x="2672567" y="76209"/>
                  <a:pt x="2672567" y="80223"/>
                </a:cubicBezTo>
                <a:cubicBezTo>
                  <a:pt x="2672567" y="84237"/>
                  <a:pt x="2669313" y="87491"/>
                  <a:pt x="2665299" y="87491"/>
                </a:cubicBezTo>
                <a:cubicBezTo>
                  <a:pt x="2661285" y="87491"/>
                  <a:pt x="2658031" y="84237"/>
                  <a:pt x="2658031" y="80223"/>
                </a:cubicBezTo>
                <a:cubicBezTo>
                  <a:pt x="2658031" y="76209"/>
                  <a:pt x="2661285" y="72955"/>
                  <a:pt x="2665299" y="72955"/>
                </a:cubicBezTo>
                <a:close/>
                <a:moveTo>
                  <a:pt x="2637053" y="72955"/>
                </a:moveTo>
                <a:cubicBezTo>
                  <a:pt x="2641067" y="72955"/>
                  <a:pt x="2644321" y="76209"/>
                  <a:pt x="2644321" y="80223"/>
                </a:cubicBezTo>
                <a:cubicBezTo>
                  <a:pt x="2644321" y="84237"/>
                  <a:pt x="2641067" y="87491"/>
                  <a:pt x="2637053" y="87491"/>
                </a:cubicBezTo>
                <a:cubicBezTo>
                  <a:pt x="2633039" y="87491"/>
                  <a:pt x="2629785" y="84237"/>
                  <a:pt x="2629785" y="80223"/>
                </a:cubicBezTo>
                <a:cubicBezTo>
                  <a:pt x="2629785" y="76209"/>
                  <a:pt x="2633039" y="72955"/>
                  <a:pt x="2637053" y="72955"/>
                </a:cubicBezTo>
                <a:close/>
                <a:moveTo>
                  <a:pt x="2608809" y="72955"/>
                </a:moveTo>
                <a:cubicBezTo>
                  <a:pt x="2612822" y="72955"/>
                  <a:pt x="2616076" y="76209"/>
                  <a:pt x="2616076" y="80223"/>
                </a:cubicBezTo>
                <a:cubicBezTo>
                  <a:pt x="2616076" y="84237"/>
                  <a:pt x="2612822" y="87491"/>
                  <a:pt x="2608809" y="87491"/>
                </a:cubicBezTo>
                <a:cubicBezTo>
                  <a:pt x="2604795" y="87491"/>
                  <a:pt x="2601541" y="84237"/>
                  <a:pt x="2601541" y="80223"/>
                </a:cubicBezTo>
                <a:cubicBezTo>
                  <a:pt x="2601541" y="76209"/>
                  <a:pt x="2604795" y="72955"/>
                  <a:pt x="2608809" y="72955"/>
                </a:cubicBezTo>
                <a:close/>
                <a:moveTo>
                  <a:pt x="2580562" y="72955"/>
                </a:moveTo>
                <a:cubicBezTo>
                  <a:pt x="2584576" y="72955"/>
                  <a:pt x="2587830" y="76209"/>
                  <a:pt x="2587830" y="80223"/>
                </a:cubicBezTo>
                <a:cubicBezTo>
                  <a:pt x="2587830" y="84237"/>
                  <a:pt x="2584576" y="87491"/>
                  <a:pt x="2580562" y="87491"/>
                </a:cubicBezTo>
                <a:cubicBezTo>
                  <a:pt x="2576548" y="87491"/>
                  <a:pt x="2573294" y="84237"/>
                  <a:pt x="2573294" y="80223"/>
                </a:cubicBezTo>
                <a:cubicBezTo>
                  <a:pt x="2573294" y="76209"/>
                  <a:pt x="2576548" y="72955"/>
                  <a:pt x="2580562" y="72955"/>
                </a:cubicBezTo>
                <a:close/>
                <a:moveTo>
                  <a:pt x="2552317" y="72955"/>
                </a:moveTo>
                <a:cubicBezTo>
                  <a:pt x="2556331" y="72955"/>
                  <a:pt x="2559585" y="76209"/>
                  <a:pt x="2559585" y="80223"/>
                </a:cubicBezTo>
                <a:cubicBezTo>
                  <a:pt x="2559585" y="84237"/>
                  <a:pt x="2556331" y="87491"/>
                  <a:pt x="2552317" y="87491"/>
                </a:cubicBezTo>
                <a:cubicBezTo>
                  <a:pt x="2548303" y="87491"/>
                  <a:pt x="2545049" y="84237"/>
                  <a:pt x="2545049" y="80223"/>
                </a:cubicBezTo>
                <a:cubicBezTo>
                  <a:pt x="2545049" y="76209"/>
                  <a:pt x="2548303" y="72955"/>
                  <a:pt x="2552317" y="72955"/>
                </a:cubicBezTo>
                <a:close/>
                <a:moveTo>
                  <a:pt x="2524071" y="72955"/>
                </a:moveTo>
                <a:cubicBezTo>
                  <a:pt x="2528085" y="72955"/>
                  <a:pt x="2531339" y="76209"/>
                  <a:pt x="2531339" y="80223"/>
                </a:cubicBezTo>
                <a:cubicBezTo>
                  <a:pt x="2531339" y="84237"/>
                  <a:pt x="2528085" y="87491"/>
                  <a:pt x="2524071" y="87491"/>
                </a:cubicBezTo>
                <a:cubicBezTo>
                  <a:pt x="2520057" y="87491"/>
                  <a:pt x="2516803" y="84237"/>
                  <a:pt x="2516803" y="80223"/>
                </a:cubicBezTo>
                <a:cubicBezTo>
                  <a:pt x="2516803" y="76209"/>
                  <a:pt x="2520057" y="72955"/>
                  <a:pt x="2524071" y="72955"/>
                </a:cubicBezTo>
                <a:close/>
                <a:moveTo>
                  <a:pt x="2495827" y="72955"/>
                </a:moveTo>
                <a:cubicBezTo>
                  <a:pt x="2499841" y="72955"/>
                  <a:pt x="2503094" y="76209"/>
                  <a:pt x="2503094" y="80223"/>
                </a:cubicBezTo>
                <a:cubicBezTo>
                  <a:pt x="2503094" y="84237"/>
                  <a:pt x="2499841" y="87491"/>
                  <a:pt x="2495827" y="87491"/>
                </a:cubicBezTo>
                <a:cubicBezTo>
                  <a:pt x="2491813" y="87491"/>
                  <a:pt x="2488558" y="84237"/>
                  <a:pt x="2488558" y="80223"/>
                </a:cubicBezTo>
                <a:cubicBezTo>
                  <a:pt x="2488558" y="76209"/>
                  <a:pt x="2491813" y="72955"/>
                  <a:pt x="2495827" y="72955"/>
                </a:cubicBezTo>
                <a:close/>
                <a:moveTo>
                  <a:pt x="2467580" y="72955"/>
                </a:moveTo>
                <a:cubicBezTo>
                  <a:pt x="2471594" y="72955"/>
                  <a:pt x="2474848" y="76209"/>
                  <a:pt x="2474848" y="80223"/>
                </a:cubicBezTo>
                <a:cubicBezTo>
                  <a:pt x="2474848" y="84237"/>
                  <a:pt x="2471594" y="87491"/>
                  <a:pt x="2467580" y="87491"/>
                </a:cubicBezTo>
                <a:cubicBezTo>
                  <a:pt x="2463566" y="87491"/>
                  <a:pt x="2460312" y="84237"/>
                  <a:pt x="2460312" y="80223"/>
                </a:cubicBezTo>
                <a:cubicBezTo>
                  <a:pt x="2460312" y="76209"/>
                  <a:pt x="2463566" y="72955"/>
                  <a:pt x="2467580" y="72955"/>
                </a:cubicBezTo>
                <a:close/>
                <a:moveTo>
                  <a:pt x="2439336" y="72955"/>
                </a:moveTo>
                <a:cubicBezTo>
                  <a:pt x="2443349" y="72955"/>
                  <a:pt x="2446603" y="76209"/>
                  <a:pt x="2446603" y="80223"/>
                </a:cubicBezTo>
                <a:cubicBezTo>
                  <a:pt x="2446603" y="84237"/>
                  <a:pt x="2443349" y="87491"/>
                  <a:pt x="2439336" y="87491"/>
                </a:cubicBezTo>
                <a:cubicBezTo>
                  <a:pt x="2435322" y="87491"/>
                  <a:pt x="2432067" y="84237"/>
                  <a:pt x="2432067" y="80223"/>
                </a:cubicBezTo>
                <a:cubicBezTo>
                  <a:pt x="2432067" y="76209"/>
                  <a:pt x="2435322" y="72955"/>
                  <a:pt x="2439336" y="72955"/>
                </a:cubicBezTo>
                <a:close/>
                <a:moveTo>
                  <a:pt x="2411089" y="72955"/>
                </a:moveTo>
                <a:cubicBezTo>
                  <a:pt x="2415103" y="72955"/>
                  <a:pt x="2418357" y="76209"/>
                  <a:pt x="2418357" y="80223"/>
                </a:cubicBezTo>
                <a:cubicBezTo>
                  <a:pt x="2418357" y="84237"/>
                  <a:pt x="2415103" y="87491"/>
                  <a:pt x="2411089" y="87491"/>
                </a:cubicBezTo>
                <a:cubicBezTo>
                  <a:pt x="2407075" y="87491"/>
                  <a:pt x="2403821" y="84237"/>
                  <a:pt x="2403821" y="80223"/>
                </a:cubicBezTo>
                <a:cubicBezTo>
                  <a:pt x="2403821" y="76209"/>
                  <a:pt x="2407075" y="72955"/>
                  <a:pt x="2411089" y="72955"/>
                </a:cubicBezTo>
                <a:close/>
                <a:moveTo>
                  <a:pt x="2382845" y="72955"/>
                </a:moveTo>
                <a:cubicBezTo>
                  <a:pt x="2386859" y="72955"/>
                  <a:pt x="2390113" y="76209"/>
                  <a:pt x="2390113" y="80223"/>
                </a:cubicBezTo>
                <a:cubicBezTo>
                  <a:pt x="2390113" y="84237"/>
                  <a:pt x="2386859" y="87491"/>
                  <a:pt x="2382845" y="87491"/>
                </a:cubicBezTo>
                <a:cubicBezTo>
                  <a:pt x="2378831" y="87491"/>
                  <a:pt x="2375577" y="84237"/>
                  <a:pt x="2375577" y="80223"/>
                </a:cubicBezTo>
                <a:cubicBezTo>
                  <a:pt x="2375577" y="76209"/>
                  <a:pt x="2378831" y="72955"/>
                  <a:pt x="2382845" y="72955"/>
                </a:cubicBezTo>
                <a:close/>
                <a:moveTo>
                  <a:pt x="2354598" y="72955"/>
                </a:moveTo>
                <a:cubicBezTo>
                  <a:pt x="2358612" y="72955"/>
                  <a:pt x="2361866" y="76209"/>
                  <a:pt x="2361866" y="80223"/>
                </a:cubicBezTo>
                <a:cubicBezTo>
                  <a:pt x="2361866" y="84237"/>
                  <a:pt x="2358612" y="87491"/>
                  <a:pt x="2354598" y="87491"/>
                </a:cubicBezTo>
                <a:cubicBezTo>
                  <a:pt x="2350584" y="87491"/>
                  <a:pt x="2347330" y="84237"/>
                  <a:pt x="2347330" y="80223"/>
                </a:cubicBezTo>
                <a:cubicBezTo>
                  <a:pt x="2347330" y="76209"/>
                  <a:pt x="2350584" y="72955"/>
                  <a:pt x="2354598" y="72955"/>
                </a:cubicBezTo>
                <a:close/>
                <a:moveTo>
                  <a:pt x="2326354" y="72955"/>
                </a:moveTo>
                <a:cubicBezTo>
                  <a:pt x="2330368" y="72955"/>
                  <a:pt x="2333621" y="76209"/>
                  <a:pt x="2333621" y="80223"/>
                </a:cubicBezTo>
                <a:cubicBezTo>
                  <a:pt x="2333621" y="84237"/>
                  <a:pt x="2330368" y="87491"/>
                  <a:pt x="2326354" y="87491"/>
                </a:cubicBezTo>
                <a:cubicBezTo>
                  <a:pt x="2322340" y="87491"/>
                  <a:pt x="2319086" y="84237"/>
                  <a:pt x="2319086" y="80223"/>
                </a:cubicBezTo>
                <a:cubicBezTo>
                  <a:pt x="2319086" y="76209"/>
                  <a:pt x="2322340" y="72955"/>
                  <a:pt x="2326354" y="72955"/>
                </a:cubicBezTo>
                <a:close/>
                <a:moveTo>
                  <a:pt x="2298107" y="72955"/>
                </a:moveTo>
                <a:cubicBezTo>
                  <a:pt x="2302121" y="72955"/>
                  <a:pt x="2305375" y="76209"/>
                  <a:pt x="2305375" y="80223"/>
                </a:cubicBezTo>
                <a:cubicBezTo>
                  <a:pt x="2305375" y="84237"/>
                  <a:pt x="2302121" y="87491"/>
                  <a:pt x="2298107" y="87491"/>
                </a:cubicBezTo>
                <a:cubicBezTo>
                  <a:pt x="2294093" y="87491"/>
                  <a:pt x="2290839" y="84237"/>
                  <a:pt x="2290839" y="80223"/>
                </a:cubicBezTo>
                <a:cubicBezTo>
                  <a:pt x="2290839" y="76209"/>
                  <a:pt x="2294093" y="72955"/>
                  <a:pt x="2298107" y="72955"/>
                </a:cubicBezTo>
                <a:close/>
                <a:moveTo>
                  <a:pt x="2269863" y="72955"/>
                </a:moveTo>
                <a:cubicBezTo>
                  <a:pt x="2273877" y="72955"/>
                  <a:pt x="2277131" y="76209"/>
                  <a:pt x="2277131" y="80223"/>
                </a:cubicBezTo>
                <a:cubicBezTo>
                  <a:pt x="2277131" y="84237"/>
                  <a:pt x="2273877" y="87491"/>
                  <a:pt x="2269863" y="87491"/>
                </a:cubicBezTo>
                <a:cubicBezTo>
                  <a:pt x="2265849" y="87491"/>
                  <a:pt x="2262595" y="84237"/>
                  <a:pt x="2262595" y="80223"/>
                </a:cubicBezTo>
                <a:cubicBezTo>
                  <a:pt x="2262595" y="76209"/>
                  <a:pt x="2265849" y="72955"/>
                  <a:pt x="2269863" y="72955"/>
                </a:cubicBezTo>
                <a:close/>
                <a:moveTo>
                  <a:pt x="2241616" y="72955"/>
                </a:moveTo>
                <a:cubicBezTo>
                  <a:pt x="2245630" y="72955"/>
                  <a:pt x="2248884" y="76209"/>
                  <a:pt x="2248884" y="80223"/>
                </a:cubicBezTo>
                <a:cubicBezTo>
                  <a:pt x="2248884" y="84237"/>
                  <a:pt x="2245630" y="87491"/>
                  <a:pt x="2241616" y="87491"/>
                </a:cubicBezTo>
                <a:cubicBezTo>
                  <a:pt x="2237602" y="87491"/>
                  <a:pt x="2234348" y="84237"/>
                  <a:pt x="2234348" y="80223"/>
                </a:cubicBezTo>
                <a:cubicBezTo>
                  <a:pt x="2234348" y="76209"/>
                  <a:pt x="2237602" y="72955"/>
                  <a:pt x="2241616" y="72955"/>
                </a:cubicBezTo>
                <a:close/>
                <a:moveTo>
                  <a:pt x="2213372" y="72955"/>
                </a:moveTo>
                <a:cubicBezTo>
                  <a:pt x="2217386" y="72955"/>
                  <a:pt x="2220640" y="76209"/>
                  <a:pt x="2220640" y="80223"/>
                </a:cubicBezTo>
                <a:cubicBezTo>
                  <a:pt x="2220640" y="84237"/>
                  <a:pt x="2217386" y="87491"/>
                  <a:pt x="2213372" y="87491"/>
                </a:cubicBezTo>
                <a:cubicBezTo>
                  <a:pt x="2209358" y="87491"/>
                  <a:pt x="2206104" y="84237"/>
                  <a:pt x="2206104" y="80223"/>
                </a:cubicBezTo>
                <a:cubicBezTo>
                  <a:pt x="2206104" y="76209"/>
                  <a:pt x="2209358" y="72955"/>
                  <a:pt x="2213372" y="72955"/>
                </a:cubicBezTo>
                <a:close/>
                <a:moveTo>
                  <a:pt x="2185125" y="72955"/>
                </a:moveTo>
                <a:cubicBezTo>
                  <a:pt x="2189139" y="72955"/>
                  <a:pt x="2192394" y="76209"/>
                  <a:pt x="2192394" y="80223"/>
                </a:cubicBezTo>
                <a:cubicBezTo>
                  <a:pt x="2192394" y="84237"/>
                  <a:pt x="2189139" y="87491"/>
                  <a:pt x="2185125" y="87491"/>
                </a:cubicBezTo>
                <a:cubicBezTo>
                  <a:pt x="2181112" y="87491"/>
                  <a:pt x="2177858" y="84237"/>
                  <a:pt x="2177858" y="80223"/>
                </a:cubicBezTo>
                <a:cubicBezTo>
                  <a:pt x="2177858" y="76209"/>
                  <a:pt x="2181112" y="72955"/>
                  <a:pt x="2185125" y="72955"/>
                </a:cubicBezTo>
                <a:close/>
                <a:moveTo>
                  <a:pt x="2156881" y="72955"/>
                </a:moveTo>
                <a:cubicBezTo>
                  <a:pt x="2160895" y="72955"/>
                  <a:pt x="2164149" y="76209"/>
                  <a:pt x="2164149" y="80223"/>
                </a:cubicBezTo>
                <a:cubicBezTo>
                  <a:pt x="2164149" y="84237"/>
                  <a:pt x="2160895" y="87491"/>
                  <a:pt x="2156881" y="87491"/>
                </a:cubicBezTo>
                <a:cubicBezTo>
                  <a:pt x="2152867" y="87491"/>
                  <a:pt x="2149613" y="84237"/>
                  <a:pt x="2149613" y="80223"/>
                </a:cubicBezTo>
                <a:cubicBezTo>
                  <a:pt x="2149613" y="76209"/>
                  <a:pt x="2152867" y="72955"/>
                  <a:pt x="2156881" y="72955"/>
                </a:cubicBezTo>
                <a:close/>
                <a:moveTo>
                  <a:pt x="2128634" y="72955"/>
                </a:moveTo>
                <a:cubicBezTo>
                  <a:pt x="2132648" y="72955"/>
                  <a:pt x="2135903" y="76209"/>
                  <a:pt x="2135903" y="80223"/>
                </a:cubicBezTo>
                <a:cubicBezTo>
                  <a:pt x="2135903" y="84237"/>
                  <a:pt x="2132648" y="87491"/>
                  <a:pt x="2128634" y="87491"/>
                </a:cubicBezTo>
                <a:cubicBezTo>
                  <a:pt x="2124620" y="87491"/>
                  <a:pt x="2121367" y="84237"/>
                  <a:pt x="2121367" y="80223"/>
                </a:cubicBezTo>
                <a:cubicBezTo>
                  <a:pt x="2121367" y="76209"/>
                  <a:pt x="2124620" y="72955"/>
                  <a:pt x="2128634" y="72955"/>
                </a:cubicBezTo>
                <a:close/>
                <a:moveTo>
                  <a:pt x="2100390" y="72955"/>
                </a:moveTo>
                <a:cubicBezTo>
                  <a:pt x="2104404" y="72955"/>
                  <a:pt x="2107658" y="76209"/>
                  <a:pt x="2107658" y="80223"/>
                </a:cubicBezTo>
                <a:cubicBezTo>
                  <a:pt x="2107658" y="84237"/>
                  <a:pt x="2104404" y="87491"/>
                  <a:pt x="2100390" y="87491"/>
                </a:cubicBezTo>
                <a:cubicBezTo>
                  <a:pt x="2096376" y="87491"/>
                  <a:pt x="2093122" y="84237"/>
                  <a:pt x="2093122" y="80223"/>
                </a:cubicBezTo>
                <a:cubicBezTo>
                  <a:pt x="2093122" y="76209"/>
                  <a:pt x="2096376" y="72955"/>
                  <a:pt x="2100390" y="72955"/>
                </a:cubicBezTo>
                <a:close/>
                <a:moveTo>
                  <a:pt x="2072143" y="72955"/>
                </a:moveTo>
                <a:cubicBezTo>
                  <a:pt x="2076157" y="72955"/>
                  <a:pt x="2079411" y="76209"/>
                  <a:pt x="2079411" y="80223"/>
                </a:cubicBezTo>
                <a:cubicBezTo>
                  <a:pt x="2079411" y="84237"/>
                  <a:pt x="2076157" y="87491"/>
                  <a:pt x="2072143" y="87491"/>
                </a:cubicBezTo>
                <a:cubicBezTo>
                  <a:pt x="2068129" y="87491"/>
                  <a:pt x="2064876" y="84237"/>
                  <a:pt x="2064876" y="80223"/>
                </a:cubicBezTo>
                <a:cubicBezTo>
                  <a:pt x="2064876" y="76209"/>
                  <a:pt x="2068129" y="72955"/>
                  <a:pt x="2072143" y="72955"/>
                </a:cubicBezTo>
                <a:close/>
                <a:moveTo>
                  <a:pt x="2043899" y="72955"/>
                </a:moveTo>
                <a:cubicBezTo>
                  <a:pt x="2047913" y="72955"/>
                  <a:pt x="2051167" y="76209"/>
                  <a:pt x="2051167" y="80223"/>
                </a:cubicBezTo>
                <a:cubicBezTo>
                  <a:pt x="2051167" y="84237"/>
                  <a:pt x="2047913" y="87491"/>
                  <a:pt x="2043899" y="87491"/>
                </a:cubicBezTo>
                <a:cubicBezTo>
                  <a:pt x="2039885" y="87491"/>
                  <a:pt x="2036631" y="84237"/>
                  <a:pt x="2036631" y="80223"/>
                </a:cubicBezTo>
                <a:cubicBezTo>
                  <a:pt x="2036631" y="76209"/>
                  <a:pt x="2039885" y="72955"/>
                  <a:pt x="2043899" y="72955"/>
                </a:cubicBezTo>
                <a:close/>
                <a:moveTo>
                  <a:pt x="2015653" y="72955"/>
                </a:moveTo>
                <a:cubicBezTo>
                  <a:pt x="2019666" y="72955"/>
                  <a:pt x="2022920" y="76209"/>
                  <a:pt x="2022920" y="80223"/>
                </a:cubicBezTo>
                <a:cubicBezTo>
                  <a:pt x="2022920" y="84237"/>
                  <a:pt x="2019666" y="87491"/>
                  <a:pt x="2015653" y="87491"/>
                </a:cubicBezTo>
                <a:cubicBezTo>
                  <a:pt x="2011639" y="87491"/>
                  <a:pt x="2008385" y="84237"/>
                  <a:pt x="2008385" y="80223"/>
                </a:cubicBezTo>
                <a:cubicBezTo>
                  <a:pt x="2008385" y="76209"/>
                  <a:pt x="2011639" y="72955"/>
                  <a:pt x="2015653" y="72955"/>
                </a:cubicBezTo>
                <a:close/>
                <a:moveTo>
                  <a:pt x="1987408" y="72955"/>
                </a:moveTo>
                <a:cubicBezTo>
                  <a:pt x="1991422" y="72955"/>
                  <a:pt x="1994676" y="76209"/>
                  <a:pt x="1994676" y="80223"/>
                </a:cubicBezTo>
                <a:cubicBezTo>
                  <a:pt x="1994676" y="84237"/>
                  <a:pt x="1991422" y="87491"/>
                  <a:pt x="1987408" y="87491"/>
                </a:cubicBezTo>
                <a:cubicBezTo>
                  <a:pt x="1983394" y="87491"/>
                  <a:pt x="1980140" y="84237"/>
                  <a:pt x="1980140" y="80223"/>
                </a:cubicBezTo>
                <a:cubicBezTo>
                  <a:pt x="1980140" y="76209"/>
                  <a:pt x="1983394" y="72955"/>
                  <a:pt x="1987408" y="72955"/>
                </a:cubicBezTo>
                <a:close/>
                <a:moveTo>
                  <a:pt x="1959161" y="72955"/>
                </a:moveTo>
                <a:cubicBezTo>
                  <a:pt x="1963175" y="72955"/>
                  <a:pt x="1966429" y="76209"/>
                  <a:pt x="1966429" y="80223"/>
                </a:cubicBezTo>
                <a:cubicBezTo>
                  <a:pt x="1966429" y="84237"/>
                  <a:pt x="1963175" y="87491"/>
                  <a:pt x="1959161" y="87491"/>
                </a:cubicBezTo>
                <a:cubicBezTo>
                  <a:pt x="1955148" y="87491"/>
                  <a:pt x="1951894" y="84237"/>
                  <a:pt x="1951894" y="80223"/>
                </a:cubicBezTo>
                <a:cubicBezTo>
                  <a:pt x="1951894" y="76209"/>
                  <a:pt x="1955148" y="72955"/>
                  <a:pt x="1959161" y="72955"/>
                </a:cubicBezTo>
                <a:close/>
                <a:moveTo>
                  <a:pt x="1930917" y="72955"/>
                </a:moveTo>
                <a:cubicBezTo>
                  <a:pt x="1934931" y="72955"/>
                  <a:pt x="1938185" y="76209"/>
                  <a:pt x="1938185" y="80223"/>
                </a:cubicBezTo>
                <a:cubicBezTo>
                  <a:pt x="1938185" y="84237"/>
                  <a:pt x="1934931" y="87491"/>
                  <a:pt x="1930917" y="87491"/>
                </a:cubicBezTo>
                <a:cubicBezTo>
                  <a:pt x="1926903" y="87491"/>
                  <a:pt x="1923649" y="84237"/>
                  <a:pt x="1923649" y="80223"/>
                </a:cubicBezTo>
                <a:cubicBezTo>
                  <a:pt x="1923649" y="76209"/>
                  <a:pt x="1926903" y="72955"/>
                  <a:pt x="1930917" y="72955"/>
                </a:cubicBezTo>
                <a:close/>
                <a:moveTo>
                  <a:pt x="1902671" y="72955"/>
                </a:moveTo>
                <a:cubicBezTo>
                  <a:pt x="1906685" y="72955"/>
                  <a:pt x="1909938" y="76209"/>
                  <a:pt x="1909938" y="80223"/>
                </a:cubicBezTo>
                <a:cubicBezTo>
                  <a:pt x="1909938" y="84237"/>
                  <a:pt x="1906685" y="87491"/>
                  <a:pt x="1902671" y="87491"/>
                </a:cubicBezTo>
                <a:cubicBezTo>
                  <a:pt x="1898657" y="87491"/>
                  <a:pt x="1895403" y="84237"/>
                  <a:pt x="1895403" y="80223"/>
                </a:cubicBezTo>
                <a:cubicBezTo>
                  <a:pt x="1895403" y="76209"/>
                  <a:pt x="1898657" y="72955"/>
                  <a:pt x="1902671" y="72955"/>
                </a:cubicBezTo>
                <a:close/>
                <a:moveTo>
                  <a:pt x="1874426" y="72955"/>
                </a:moveTo>
                <a:cubicBezTo>
                  <a:pt x="1878440" y="72955"/>
                  <a:pt x="1881694" y="76209"/>
                  <a:pt x="1881694" y="80223"/>
                </a:cubicBezTo>
                <a:cubicBezTo>
                  <a:pt x="1881694" y="84237"/>
                  <a:pt x="1878440" y="87491"/>
                  <a:pt x="1874426" y="87491"/>
                </a:cubicBezTo>
                <a:cubicBezTo>
                  <a:pt x="1870412" y="87491"/>
                  <a:pt x="1867158" y="84237"/>
                  <a:pt x="1867158" y="80223"/>
                </a:cubicBezTo>
                <a:cubicBezTo>
                  <a:pt x="1867158" y="76209"/>
                  <a:pt x="1870412" y="72955"/>
                  <a:pt x="1874426" y="72955"/>
                </a:cubicBezTo>
                <a:close/>
                <a:moveTo>
                  <a:pt x="1846180" y="72955"/>
                </a:moveTo>
                <a:cubicBezTo>
                  <a:pt x="1850193" y="72955"/>
                  <a:pt x="1853447" y="76209"/>
                  <a:pt x="1853447" y="80223"/>
                </a:cubicBezTo>
                <a:cubicBezTo>
                  <a:pt x="1853447" y="84237"/>
                  <a:pt x="1850193" y="87491"/>
                  <a:pt x="1846180" y="87491"/>
                </a:cubicBezTo>
                <a:cubicBezTo>
                  <a:pt x="1842166" y="87491"/>
                  <a:pt x="1838912" y="84237"/>
                  <a:pt x="1838912" y="80223"/>
                </a:cubicBezTo>
                <a:cubicBezTo>
                  <a:pt x="1838912" y="76209"/>
                  <a:pt x="1842166" y="72955"/>
                  <a:pt x="1846180" y="72955"/>
                </a:cubicBezTo>
                <a:close/>
                <a:moveTo>
                  <a:pt x="1817935" y="72955"/>
                </a:moveTo>
                <a:cubicBezTo>
                  <a:pt x="1821949" y="72955"/>
                  <a:pt x="1825203" y="76209"/>
                  <a:pt x="1825203" y="80223"/>
                </a:cubicBezTo>
                <a:cubicBezTo>
                  <a:pt x="1825203" y="84237"/>
                  <a:pt x="1821949" y="87491"/>
                  <a:pt x="1817935" y="87491"/>
                </a:cubicBezTo>
                <a:cubicBezTo>
                  <a:pt x="1813921" y="87491"/>
                  <a:pt x="1810667" y="84237"/>
                  <a:pt x="1810667" y="80223"/>
                </a:cubicBezTo>
                <a:cubicBezTo>
                  <a:pt x="1810667" y="76209"/>
                  <a:pt x="1813921" y="72955"/>
                  <a:pt x="1817935" y="72955"/>
                </a:cubicBezTo>
                <a:close/>
                <a:moveTo>
                  <a:pt x="1789689" y="72955"/>
                </a:moveTo>
                <a:cubicBezTo>
                  <a:pt x="1793703" y="72955"/>
                  <a:pt x="1796957" y="76209"/>
                  <a:pt x="1796957" y="80223"/>
                </a:cubicBezTo>
                <a:cubicBezTo>
                  <a:pt x="1796957" y="84237"/>
                  <a:pt x="1793703" y="87491"/>
                  <a:pt x="1789689" y="87491"/>
                </a:cubicBezTo>
                <a:cubicBezTo>
                  <a:pt x="1785675" y="87491"/>
                  <a:pt x="1782421" y="84237"/>
                  <a:pt x="1782421" y="80223"/>
                </a:cubicBezTo>
                <a:cubicBezTo>
                  <a:pt x="1782421" y="76209"/>
                  <a:pt x="1785675" y="72955"/>
                  <a:pt x="1789689" y="72955"/>
                </a:cubicBezTo>
                <a:close/>
                <a:moveTo>
                  <a:pt x="1761443" y="72955"/>
                </a:moveTo>
                <a:cubicBezTo>
                  <a:pt x="1765457" y="72955"/>
                  <a:pt x="1768711" y="76209"/>
                  <a:pt x="1768711" y="80223"/>
                </a:cubicBezTo>
                <a:cubicBezTo>
                  <a:pt x="1768711" y="84237"/>
                  <a:pt x="1765457" y="87491"/>
                  <a:pt x="1761443" y="87491"/>
                </a:cubicBezTo>
                <a:cubicBezTo>
                  <a:pt x="1757429" y="87491"/>
                  <a:pt x="1754175" y="84237"/>
                  <a:pt x="1754175" y="80223"/>
                </a:cubicBezTo>
                <a:cubicBezTo>
                  <a:pt x="1754175" y="76209"/>
                  <a:pt x="1757429" y="72955"/>
                  <a:pt x="1761443" y="72955"/>
                </a:cubicBezTo>
                <a:close/>
                <a:moveTo>
                  <a:pt x="1733198" y="72955"/>
                </a:moveTo>
                <a:cubicBezTo>
                  <a:pt x="1737212" y="72955"/>
                  <a:pt x="1740465" y="76209"/>
                  <a:pt x="1740465" y="80223"/>
                </a:cubicBezTo>
                <a:cubicBezTo>
                  <a:pt x="1740465" y="84237"/>
                  <a:pt x="1737212" y="87491"/>
                  <a:pt x="1733198" y="87491"/>
                </a:cubicBezTo>
                <a:cubicBezTo>
                  <a:pt x="1729184" y="87491"/>
                  <a:pt x="1725930" y="84237"/>
                  <a:pt x="1725930" y="80223"/>
                </a:cubicBezTo>
                <a:cubicBezTo>
                  <a:pt x="1725930" y="76209"/>
                  <a:pt x="1729184" y="72955"/>
                  <a:pt x="1733198" y="72955"/>
                </a:cubicBezTo>
                <a:close/>
                <a:moveTo>
                  <a:pt x="1704953" y="72955"/>
                </a:moveTo>
                <a:cubicBezTo>
                  <a:pt x="1708966" y="72955"/>
                  <a:pt x="1712220" y="76209"/>
                  <a:pt x="1712220" y="80223"/>
                </a:cubicBezTo>
                <a:cubicBezTo>
                  <a:pt x="1712220" y="84237"/>
                  <a:pt x="1708966" y="87491"/>
                  <a:pt x="1704953" y="87491"/>
                </a:cubicBezTo>
                <a:cubicBezTo>
                  <a:pt x="1700939" y="87491"/>
                  <a:pt x="1697685" y="84237"/>
                  <a:pt x="1697685" y="80223"/>
                </a:cubicBezTo>
                <a:cubicBezTo>
                  <a:pt x="1697685" y="76209"/>
                  <a:pt x="1700939" y="72955"/>
                  <a:pt x="1704953" y="72955"/>
                </a:cubicBezTo>
                <a:close/>
                <a:moveTo>
                  <a:pt x="1676707" y="72955"/>
                </a:moveTo>
                <a:cubicBezTo>
                  <a:pt x="1680721" y="72955"/>
                  <a:pt x="1683975" y="76209"/>
                  <a:pt x="1683975" y="80223"/>
                </a:cubicBezTo>
                <a:cubicBezTo>
                  <a:pt x="1683975" y="84237"/>
                  <a:pt x="1680721" y="87491"/>
                  <a:pt x="1676707" y="87491"/>
                </a:cubicBezTo>
                <a:cubicBezTo>
                  <a:pt x="1672693" y="87491"/>
                  <a:pt x="1669439" y="84237"/>
                  <a:pt x="1669439" y="80223"/>
                </a:cubicBezTo>
                <a:cubicBezTo>
                  <a:pt x="1669439" y="76209"/>
                  <a:pt x="1672693" y="72955"/>
                  <a:pt x="1676707" y="72955"/>
                </a:cubicBezTo>
                <a:close/>
                <a:moveTo>
                  <a:pt x="1648461" y="72955"/>
                </a:moveTo>
                <a:cubicBezTo>
                  <a:pt x="1652476" y="72955"/>
                  <a:pt x="1655730" y="76209"/>
                  <a:pt x="1655730" y="80223"/>
                </a:cubicBezTo>
                <a:cubicBezTo>
                  <a:pt x="1655730" y="84237"/>
                  <a:pt x="1652476" y="87491"/>
                  <a:pt x="1648461" y="87491"/>
                </a:cubicBezTo>
                <a:cubicBezTo>
                  <a:pt x="1644447" y="87491"/>
                  <a:pt x="1641194" y="84237"/>
                  <a:pt x="1641194" y="80223"/>
                </a:cubicBezTo>
                <a:cubicBezTo>
                  <a:pt x="1641194" y="76209"/>
                  <a:pt x="1644447" y="72955"/>
                  <a:pt x="1648461" y="72955"/>
                </a:cubicBezTo>
                <a:close/>
                <a:moveTo>
                  <a:pt x="1620216" y="72955"/>
                </a:moveTo>
                <a:cubicBezTo>
                  <a:pt x="1624230" y="72955"/>
                  <a:pt x="1627484" y="76209"/>
                  <a:pt x="1627484" y="80223"/>
                </a:cubicBezTo>
                <a:cubicBezTo>
                  <a:pt x="1627484" y="84237"/>
                  <a:pt x="1624230" y="87491"/>
                  <a:pt x="1620216" y="87491"/>
                </a:cubicBezTo>
                <a:cubicBezTo>
                  <a:pt x="1616202" y="87491"/>
                  <a:pt x="1612948" y="84237"/>
                  <a:pt x="1612948" y="80223"/>
                </a:cubicBezTo>
                <a:cubicBezTo>
                  <a:pt x="1612948" y="76209"/>
                  <a:pt x="1616202" y="72955"/>
                  <a:pt x="1620216" y="72955"/>
                </a:cubicBezTo>
                <a:close/>
                <a:moveTo>
                  <a:pt x="1591998" y="72955"/>
                </a:moveTo>
                <a:cubicBezTo>
                  <a:pt x="1596012" y="72955"/>
                  <a:pt x="1599266" y="76209"/>
                  <a:pt x="1599266" y="80223"/>
                </a:cubicBezTo>
                <a:cubicBezTo>
                  <a:pt x="1599266" y="84237"/>
                  <a:pt x="1596012" y="87491"/>
                  <a:pt x="1591998" y="87491"/>
                </a:cubicBezTo>
                <a:cubicBezTo>
                  <a:pt x="1587984" y="87491"/>
                  <a:pt x="1584730" y="84237"/>
                  <a:pt x="1584730" y="80223"/>
                </a:cubicBezTo>
                <a:cubicBezTo>
                  <a:pt x="1584730" y="76209"/>
                  <a:pt x="1587984" y="72955"/>
                  <a:pt x="1591998" y="72955"/>
                </a:cubicBezTo>
                <a:close/>
                <a:moveTo>
                  <a:pt x="1563760" y="72955"/>
                </a:moveTo>
                <a:cubicBezTo>
                  <a:pt x="1567774" y="72955"/>
                  <a:pt x="1571028" y="76209"/>
                  <a:pt x="1571028" y="80223"/>
                </a:cubicBezTo>
                <a:cubicBezTo>
                  <a:pt x="1571028" y="84237"/>
                  <a:pt x="1567774" y="87491"/>
                  <a:pt x="1563760" y="87491"/>
                </a:cubicBezTo>
                <a:cubicBezTo>
                  <a:pt x="1559746" y="87491"/>
                  <a:pt x="1556492" y="84237"/>
                  <a:pt x="1556492" y="80223"/>
                </a:cubicBezTo>
                <a:cubicBezTo>
                  <a:pt x="1556492" y="76209"/>
                  <a:pt x="1559746" y="72955"/>
                  <a:pt x="1563760" y="72955"/>
                </a:cubicBezTo>
                <a:close/>
                <a:moveTo>
                  <a:pt x="1535515" y="72955"/>
                </a:moveTo>
                <a:cubicBezTo>
                  <a:pt x="1539529" y="72955"/>
                  <a:pt x="1542783" y="76209"/>
                  <a:pt x="1542783" y="80223"/>
                </a:cubicBezTo>
                <a:cubicBezTo>
                  <a:pt x="1542783" y="84237"/>
                  <a:pt x="1539529" y="87491"/>
                  <a:pt x="1535515" y="87491"/>
                </a:cubicBezTo>
                <a:cubicBezTo>
                  <a:pt x="1531501" y="87491"/>
                  <a:pt x="1528247" y="84237"/>
                  <a:pt x="1528247" y="80223"/>
                </a:cubicBezTo>
                <a:cubicBezTo>
                  <a:pt x="1528247" y="76209"/>
                  <a:pt x="1531501" y="72955"/>
                  <a:pt x="1535515" y="72955"/>
                </a:cubicBezTo>
                <a:close/>
                <a:moveTo>
                  <a:pt x="1507269" y="72955"/>
                </a:moveTo>
                <a:cubicBezTo>
                  <a:pt x="1511283" y="72955"/>
                  <a:pt x="1514537" y="76209"/>
                  <a:pt x="1514537" y="80223"/>
                </a:cubicBezTo>
                <a:cubicBezTo>
                  <a:pt x="1514537" y="84237"/>
                  <a:pt x="1511283" y="87491"/>
                  <a:pt x="1507269" y="87491"/>
                </a:cubicBezTo>
                <a:cubicBezTo>
                  <a:pt x="1503255" y="87491"/>
                  <a:pt x="1500001" y="84237"/>
                  <a:pt x="1500001" y="80223"/>
                </a:cubicBezTo>
                <a:cubicBezTo>
                  <a:pt x="1500001" y="76209"/>
                  <a:pt x="1503255" y="72955"/>
                  <a:pt x="1507269" y="72955"/>
                </a:cubicBezTo>
                <a:close/>
                <a:moveTo>
                  <a:pt x="1479024" y="72955"/>
                </a:moveTo>
                <a:cubicBezTo>
                  <a:pt x="1483038" y="72955"/>
                  <a:pt x="1486292" y="76209"/>
                  <a:pt x="1486292" y="80223"/>
                </a:cubicBezTo>
                <a:cubicBezTo>
                  <a:pt x="1486292" y="84237"/>
                  <a:pt x="1483038" y="87491"/>
                  <a:pt x="1479024" y="87491"/>
                </a:cubicBezTo>
                <a:cubicBezTo>
                  <a:pt x="1475010" y="87491"/>
                  <a:pt x="1471756" y="84237"/>
                  <a:pt x="1471756" y="80223"/>
                </a:cubicBezTo>
                <a:cubicBezTo>
                  <a:pt x="1471756" y="76209"/>
                  <a:pt x="1475010" y="72955"/>
                  <a:pt x="1479024" y="72955"/>
                </a:cubicBezTo>
                <a:close/>
                <a:moveTo>
                  <a:pt x="1450778" y="72955"/>
                </a:moveTo>
                <a:cubicBezTo>
                  <a:pt x="1454792" y="72955"/>
                  <a:pt x="1458046" y="76209"/>
                  <a:pt x="1458046" y="80223"/>
                </a:cubicBezTo>
                <a:cubicBezTo>
                  <a:pt x="1458046" y="84237"/>
                  <a:pt x="1454792" y="87491"/>
                  <a:pt x="1450778" y="87491"/>
                </a:cubicBezTo>
                <a:cubicBezTo>
                  <a:pt x="1446764" y="87491"/>
                  <a:pt x="1443510" y="84237"/>
                  <a:pt x="1443510" y="80223"/>
                </a:cubicBezTo>
                <a:cubicBezTo>
                  <a:pt x="1443510" y="76209"/>
                  <a:pt x="1446764" y="72955"/>
                  <a:pt x="1450778" y="72955"/>
                </a:cubicBezTo>
                <a:close/>
                <a:moveTo>
                  <a:pt x="1422533" y="72955"/>
                </a:moveTo>
                <a:cubicBezTo>
                  <a:pt x="1426547" y="72955"/>
                  <a:pt x="1429801" y="76209"/>
                  <a:pt x="1429801" y="80223"/>
                </a:cubicBezTo>
                <a:cubicBezTo>
                  <a:pt x="1429801" y="84237"/>
                  <a:pt x="1426547" y="87491"/>
                  <a:pt x="1422533" y="87491"/>
                </a:cubicBezTo>
                <a:cubicBezTo>
                  <a:pt x="1418519" y="87491"/>
                  <a:pt x="1415265" y="84237"/>
                  <a:pt x="1415265" y="80223"/>
                </a:cubicBezTo>
                <a:cubicBezTo>
                  <a:pt x="1415265" y="76209"/>
                  <a:pt x="1418519" y="72955"/>
                  <a:pt x="1422533" y="72955"/>
                </a:cubicBezTo>
                <a:close/>
                <a:moveTo>
                  <a:pt x="1394287" y="72955"/>
                </a:moveTo>
                <a:cubicBezTo>
                  <a:pt x="1398301" y="72955"/>
                  <a:pt x="1401555" y="76209"/>
                  <a:pt x="1401555" y="80223"/>
                </a:cubicBezTo>
                <a:cubicBezTo>
                  <a:pt x="1401555" y="84237"/>
                  <a:pt x="1398301" y="87491"/>
                  <a:pt x="1394287" y="87491"/>
                </a:cubicBezTo>
                <a:cubicBezTo>
                  <a:pt x="1390273" y="87491"/>
                  <a:pt x="1387019" y="84237"/>
                  <a:pt x="1387019" y="80223"/>
                </a:cubicBezTo>
                <a:cubicBezTo>
                  <a:pt x="1387019" y="76209"/>
                  <a:pt x="1390273" y="72955"/>
                  <a:pt x="1394287" y="72955"/>
                </a:cubicBezTo>
                <a:close/>
                <a:moveTo>
                  <a:pt x="1366042" y="72955"/>
                </a:moveTo>
                <a:cubicBezTo>
                  <a:pt x="1370056" y="72955"/>
                  <a:pt x="1373310" y="76209"/>
                  <a:pt x="1373310" y="80223"/>
                </a:cubicBezTo>
                <a:cubicBezTo>
                  <a:pt x="1373310" y="84237"/>
                  <a:pt x="1370056" y="87491"/>
                  <a:pt x="1366042" y="87491"/>
                </a:cubicBezTo>
                <a:cubicBezTo>
                  <a:pt x="1362028" y="87491"/>
                  <a:pt x="1358774" y="84237"/>
                  <a:pt x="1358774" y="80223"/>
                </a:cubicBezTo>
                <a:cubicBezTo>
                  <a:pt x="1358774" y="76209"/>
                  <a:pt x="1362028" y="72955"/>
                  <a:pt x="1366042" y="72955"/>
                </a:cubicBezTo>
                <a:close/>
                <a:moveTo>
                  <a:pt x="1337796" y="72955"/>
                </a:moveTo>
                <a:cubicBezTo>
                  <a:pt x="1341810" y="72955"/>
                  <a:pt x="1345064" y="76209"/>
                  <a:pt x="1345064" y="80223"/>
                </a:cubicBezTo>
                <a:cubicBezTo>
                  <a:pt x="1345064" y="84237"/>
                  <a:pt x="1341810" y="87491"/>
                  <a:pt x="1337796" y="87491"/>
                </a:cubicBezTo>
                <a:cubicBezTo>
                  <a:pt x="1333782" y="87491"/>
                  <a:pt x="1330528" y="84237"/>
                  <a:pt x="1330528" y="80223"/>
                </a:cubicBezTo>
                <a:cubicBezTo>
                  <a:pt x="1330528" y="76209"/>
                  <a:pt x="1333782" y="72955"/>
                  <a:pt x="1337796" y="72955"/>
                </a:cubicBezTo>
                <a:close/>
                <a:moveTo>
                  <a:pt x="1309551" y="72955"/>
                </a:moveTo>
                <a:cubicBezTo>
                  <a:pt x="1313565" y="72955"/>
                  <a:pt x="1316819" y="76209"/>
                  <a:pt x="1316819" y="80223"/>
                </a:cubicBezTo>
                <a:cubicBezTo>
                  <a:pt x="1316819" y="84237"/>
                  <a:pt x="1313565" y="87491"/>
                  <a:pt x="1309551" y="87491"/>
                </a:cubicBezTo>
                <a:cubicBezTo>
                  <a:pt x="1305537" y="87491"/>
                  <a:pt x="1302283" y="84237"/>
                  <a:pt x="1302283" y="80223"/>
                </a:cubicBezTo>
                <a:cubicBezTo>
                  <a:pt x="1302283" y="76209"/>
                  <a:pt x="1305537" y="72955"/>
                  <a:pt x="1309551" y="72955"/>
                </a:cubicBezTo>
                <a:close/>
                <a:moveTo>
                  <a:pt x="1281305" y="72955"/>
                </a:moveTo>
                <a:cubicBezTo>
                  <a:pt x="1285319" y="72955"/>
                  <a:pt x="1288573" y="76209"/>
                  <a:pt x="1288573" y="80223"/>
                </a:cubicBezTo>
                <a:cubicBezTo>
                  <a:pt x="1288573" y="84237"/>
                  <a:pt x="1285319" y="87491"/>
                  <a:pt x="1281305" y="87491"/>
                </a:cubicBezTo>
                <a:cubicBezTo>
                  <a:pt x="1277291" y="87491"/>
                  <a:pt x="1274037" y="84237"/>
                  <a:pt x="1274037" y="80223"/>
                </a:cubicBezTo>
                <a:cubicBezTo>
                  <a:pt x="1274037" y="76209"/>
                  <a:pt x="1277291" y="72955"/>
                  <a:pt x="1281305" y="72955"/>
                </a:cubicBezTo>
                <a:close/>
                <a:moveTo>
                  <a:pt x="1253060" y="72955"/>
                </a:moveTo>
                <a:cubicBezTo>
                  <a:pt x="1257074" y="72955"/>
                  <a:pt x="1260328" y="76209"/>
                  <a:pt x="1260328" y="80223"/>
                </a:cubicBezTo>
                <a:cubicBezTo>
                  <a:pt x="1260328" y="84237"/>
                  <a:pt x="1257074" y="87491"/>
                  <a:pt x="1253060" y="87491"/>
                </a:cubicBezTo>
                <a:cubicBezTo>
                  <a:pt x="1249046" y="87491"/>
                  <a:pt x="1245792" y="84237"/>
                  <a:pt x="1245792" y="80223"/>
                </a:cubicBezTo>
                <a:cubicBezTo>
                  <a:pt x="1245792" y="76209"/>
                  <a:pt x="1249046" y="72955"/>
                  <a:pt x="1253060" y="72955"/>
                </a:cubicBezTo>
                <a:close/>
                <a:moveTo>
                  <a:pt x="1224814" y="72955"/>
                </a:moveTo>
                <a:cubicBezTo>
                  <a:pt x="1228828" y="72955"/>
                  <a:pt x="1232082" y="76209"/>
                  <a:pt x="1232082" y="80223"/>
                </a:cubicBezTo>
                <a:cubicBezTo>
                  <a:pt x="1232082" y="84237"/>
                  <a:pt x="1228828" y="87491"/>
                  <a:pt x="1224814" y="87491"/>
                </a:cubicBezTo>
                <a:cubicBezTo>
                  <a:pt x="1220800" y="87491"/>
                  <a:pt x="1217546" y="84237"/>
                  <a:pt x="1217546" y="80223"/>
                </a:cubicBezTo>
                <a:cubicBezTo>
                  <a:pt x="1217546" y="76209"/>
                  <a:pt x="1220800" y="72955"/>
                  <a:pt x="1224814" y="72955"/>
                </a:cubicBezTo>
                <a:close/>
                <a:moveTo>
                  <a:pt x="1196569" y="72955"/>
                </a:moveTo>
                <a:cubicBezTo>
                  <a:pt x="1200583" y="72955"/>
                  <a:pt x="1203837" y="76209"/>
                  <a:pt x="1203837" y="80223"/>
                </a:cubicBezTo>
                <a:cubicBezTo>
                  <a:pt x="1203837" y="84237"/>
                  <a:pt x="1200583" y="87491"/>
                  <a:pt x="1196569" y="87491"/>
                </a:cubicBezTo>
                <a:cubicBezTo>
                  <a:pt x="1192555" y="87491"/>
                  <a:pt x="1189301" y="84237"/>
                  <a:pt x="1189301" y="80223"/>
                </a:cubicBezTo>
                <a:cubicBezTo>
                  <a:pt x="1189301" y="76209"/>
                  <a:pt x="1192555" y="72955"/>
                  <a:pt x="1196569" y="72955"/>
                </a:cubicBezTo>
                <a:close/>
                <a:moveTo>
                  <a:pt x="1168323" y="72955"/>
                </a:moveTo>
                <a:cubicBezTo>
                  <a:pt x="1172337" y="72955"/>
                  <a:pt x="1175591" y="76209"/>
                  <a:pt x="1175591" y="80223"/>
                </a:cubicBezTo>
                <a:cubicBezTo>
                  <a:pt x="1175591" y="84237"/>
                  <a:pt x="1172337" y="87491"/>
                  <a:pt x="1168323" y="87491"/>
                </a:cubicBezTo>
                <a:cubicBezTo>
                  <a:pt x="1164309" y="87491"/>
                  <a:pt x="1161055" y="84237"/>
                  <a:pt x="1161055" y="80223"/>
                </a:cubicBezTo>
                <a:cubicBezTo>
                  <a:pt x="1161055" y="76209"/>
                  <a:pt x="1164309" y="72955"/>
                  <a:pt x="1168323" y="72955"/>
                </a:cubicBezTo>
                <a:close/>
                <a:moveTo>
                  <a:pt x="1140078" y="72955"/>
                </a:moveTo>
                <a:cubicBezTo>
                  <a:pt x="1144092" y="72955"/>
                  <a:pt x="1147346" y="76209"/>
                  <a:pt x="1147346" y="80223"/>
                </a:cubicBezTo>
                <a:cubicBezTo>
                  <a:pt x="1147346" y="84237"/>
                  <a:pt x="1144092" y="87491"/>
                  <a:pt x="1140078" y="87491"/>
                </a:cubicBezTo>
                <a:cubicBezTo>
                  <a:pt x="1136064" y="87491"/>
                  <a:pt x="1132810" y="84237"/>
                  <a:pt x="1132810" y="80223"/>
                </a:cubicBezTo>
                <a:cubicBezTo>
                  <a:pt x="1132810" y="76209"/>
                  <a:pt x="1136064" y="72955"/>
                  <a:pt x="1140078" y="72955"/>
                </a:cubicBezTo>
                <a:close/>
                <a:moveTo>
                  <a:pt x="1111832" y="72955"/>
                </a:moveTo>
                <a:cubicBezTo>
                  <a:pt x="1115846" y="72955"/>
                  <a:pt x="1119100" y="76209"/>
                  <a:pt x="1119100" y="80223"/>
                </a:cubicBezTo>
                <a:cubicBezTo>
                  <a:pt x="1119100" y="84237"/>
                  <a:pt x="1115846" y="87491"/>
                  <a:pt x="1111832" y="87491"/>
                </a:cubicBezTo>
                <a:cubicBezTo>
                  <a:pt x="1107818" y="87491"/>
                  <a:pt x="1104564" y="84237"/>
                  <a:pt x="1104564" y="80223"/>
                </a:cubicBezTo>
                <a:cubicBezTo>
                  <a:pt x="1104564" y="76209"/>
                  <a:pt x="1107818" y="72955"/>
                  <a:pt x="1111832" y="72955"/>
                </a:cubicBezTo>
                <a:close/>
                <a:moveTo>
                  <a:pt x="1083587" y="72955"/>
                </a:moveTo>
                <a:cubicBezTo>
                  <a:pt x="1087601" y="72955"/>
                  <a:pt x="1090855" y="76209"/>
                  <a:pt x="1090855" y="80223"/>
                </a:cubicBezTo>
                <a:cubicBezTo>
                  <a:pt x="1090855" y="84237"/>
                  <a:pt x="1087601" y="87491"/>
                  <a:pt x="1083587" y="87491"/>
                </a:cubicBezTo>
                <a:cubicBezTo>
                  <a:pt x="1079573" y="87491"/>
                  <a:pt x="1076319" y="84237"/>
                  <a:pt x="1076319" y="80223"/>
                </a:cubicBezTo>
                <a:cubicBezTo>
                  <a:pt x="1076319" y="76209"/>
                  <a:pt x="1079573" y="72955"/>
                  <a:pt x="1083587" y="72955"/>
                </a:cubicBezTo>
                <a:close/>
                <a:moveTo>
                  <a:pt x="1055341" y="72955"/>
                </a:moveTo>
                <a:cubicBezTo>
                  <a:pt x="1059355" y="72955"/>
                  <a:pt x="1062609" y="76209"/>
                  <a:pt x="1062609" y="80223"/>
                </a:cubicBezTo>
                <a:cubicBezTo>
                  <a:pt x="1062609" y="84237"/>
                  <a:pt x="1059355" y="87491"/>
                  <a:pt x="1055341" y="87491"/>
                </a:cubicBezTo>
                <a:cubicBezTo>
                  <a:pt x="1051327" y="87491"/>
                  <a:pt x="1048073" y="84237"/>
                  <a:pt x="1048073" y="80223"/>
                </a:cubicBezTo>
                <a:cubicBezTo>
                  <a:pt x="1048073" y="76209"/>
                  <a:pt x="1051327" y="72955"/>
                  <a:pt x="1055341" y="72955"/>
                </a:cubicBezTo>
                <a:close/>
                <a:moveTo>
                  <a:pt x="1027096" y="72955"/>
                </a:moveTo>
                <a:cubicBezTo>
                  <a:pt x="1031110" y="72955"/>
                  <a:pt x="1034364" y="76209"/>
                  <a:pt x="1034364" y="80223"/>
                </a:cubicBezTo>
                <a:cubicBezTo>
                  <a:pt x="1034364" y="84237"/>
                  <a:pt x="1031110" y="87491"/>
                  <a:pt x="1027096" y="87491"/>
                </a:cubicBezTo>
                <a:cubicBezTo>
                  <a:pt x="1023082" y="87491"/>
                  <a:pt x="1019828" y="84237"/>
                  <a:pt x="1019828" y="80223"/>
                </a:cubicBezTo>
                <a:cubicBezTo>
                  <a:pt x="1019828" y="76209"/>
                  <a:pt x="1023082" y="72955"/>
                  <a:pt x="1027096" y="72955"/>
                </a:cubicBezTo>
                <a:close/>
                <a:moveTo>
                  <a:pt x="998850" y="72955"/>
                </a:moveTo>
                <a:cubicBezTo>
                  <a:pt x="1002864" y="72955"/>
                  <a:pt x="1006118" y="76209"/>
                  <a:pt x="1006118" y="80223"/>
                </a:cubicBezTo>
                <a:cubicBezTo>
                  <a:pt x="1006118" y="84237"/>
                  <a:pt x="1002864" y="87491"/>
                  <a:pt x="998850" y="87491"/>
                </a:cubicBezTo>
                <a:cubicBezTo>
                  <a:pt x="994836" y="87491"/>
                  <a:pt x="991582" y="84237"/>
                  <a:pt x="991582" y="80223"/>
                </a:cubicBezTo>
                <a:cubicBezTo>
                  <a:pt x="991582" y="76209"/>
                  <a:pt x="994836" y="72955"/>
                  <a:pt x="998850" y="72955"/>
                </a:cubicBezTo>
                <a:close/>
                <a:moveTo>
                  <a:pt x="970605" y="72955"/>
                </a:moveTo>
                <a:cubicBezTo>
                  <a:pt x="974619" y="72955"/>
                  <a:pt x="977873" y="76209"/>
                  <a:pt x="977873" y="80223"/>
                </a:cubicBezTo>
                <a:cubicBezTo>
                  <a:pt x="977873" y="84237"/>
                  <a:pt x="974619" y="87491"/>
                  <a:pt x="970605" y="87491"/>
                </a:cubicBezTo>
                <a:cubicBezTo>
                  <a:pt x="966591" y="87491"/>
                  <a:pt x="963337" y="84237"/>
                  <a:pt x="963337" y="80223"/>
                </a:cubicBezTo>
                <a:cubicBezTo>
                  <a:pt x="963337" y="76209"/>
                  <a:pt x="966591" y="72955"/>
                  <a:pt x="970605" y="72955"/>
                </a:cubicBezTo>
                <a:close/>
                <a:moveTo>
                  <a:pt x="942359" y="72955"/>
                </a:moveTo>
                <a:cubicBezTo>
                  <a:pt x="946373" y="72955"/>
                  <a:pt x="949627" y="76209"/>
                  <a:pt x="949627" y="80223"/>
                </a:cubicBezTo>
                <a:cubicBezTo>
                  <a:pt x="949627" y="84237"/>
                  <a:pt x="946373" y="87491"/>
                  <a:pt x="942359" y="87491"/>
                </a:cubicBezTo>
                <a:cubicBezTo>
                  <a:pt x="938345" y="87491"/>
                  <a:pt x="935091" y="84237"/>
                  <a:pt x="935091" y="80223"/>
                </a:cubicBezTo>
                <a:cubicBezTo>
                  <a:pt x="935091" y="76209"/>
                  <a:pt x="938345" y="72955"/>
                  <a:pt x="942359" y="72955"/>
                </a:cubicBezTo>
                <a:close/>
                <a:moveTo>
                  <a:pt x="914114" y="72955"/>
                </a:moveTo>
                <a:cubicBezTo>
                  <a:pt x="918128" y="72955"/>
                  <a:pt x="921382" y="76209"/>
                  <a:pt x="921382" y="80223"/>
                </a:cubicBezTo>
                <a:cubicBezTo>
                  <a:pt x="921382" y="84237"/>
                  <a:pt x="918128" y="87491"/>
                  <a:pt x="914114" y="87491"/>
                </a:cubicBezTo>
                <a:cubicBezTo>
                  <a:pt x="910101" y="87491"/>
                  <a:pt x="906847" y="84237"/>
                  <a:pt x="906847" y="80223"/>
                </a:cubicBezTo>
                <a:cubicBezTo>
                  <a:pt x="906847" y="76209"/>
                  <a:pt x="910101" y="72955"/>
                  <a:pt x="914114" y="72955"/>
                </a:cubicBezTo>
                <a:close/>
                <a:moveTo>
                  <a:pt x="885868" y="72955"/>
                </a:moveTo>
                <a:cubicBezTo>
                  <a:pt x="889882" y="72955"/>
                  <a:pt x="893136" y="76209"/>
                  <a:pt x="893136" y="80223"/>
                </a:cubicBezTo>
                <a:cubicBezTo>
                  <a:pt x="893136" y="84237"/>
                  <a:pt x="889882" y="87491"/>
                  <a:pt x="885868" y="87491"/>
                </a:cubicBezTo>
                <a:cubicBezTo>
                  <a:pt x="881854" y="87491"/>
                  <a:pt x="878600" y="84237"/>
                  <a:pt x="878600" y="80223"/>
                </a:cubicBezTo>
                <a:cubicBezTo>
                  <a:pt x="878600" y="76209"/>
                  <a:pt x="881854" y="72955"/>
                  <a:pt x="885868" y="72955"/>
                </a:cubicBezTo>
                <a:close/>
                <a:moveTo>
                  <a:pt x="857623" y="72955"/>
                </a:moveTo>
                <a:cubicBezTo>
                  <a:pt x="861637" y="72955"/>
                  <a:pt x="864891" y="76209"/>
                  <a:pt x="864891" y="80223"/>
                </a:cubicBezTo>
                <a:cubicBezTo>
                  <a:pt x="864891" y="84237"/>
                  <a:pt x="861637" y="87491"/>
                  <a:pt x="857623" y="87491"/>
                </a:cubicBezTo>
                <a:cubicBezTo>
                  <a:pt x="853609" y="87491"/>
                  <a:pt x="850356" y="84237"/>
                  <a:pt x="850356" y="80223"/>
                </a:cubicBezTo>
                <a:cubicBezTo>
                  <a:pt x="850356" y="76209"/>
                  <a:pt x="853609" y="72955"/>
                  <a:pt x="857623" y="72955"/>
                </a:cubicBezTo>
                <a:close/>
                <a:moveTo>
                  <a:pt x="829377" y="72955"/>
                </a:moveTo>
                <a:cubicBezTo>
                  <a:pt x="833391" y="72955"/>
                  <a:pt x="836645" y="76209"/>
                  <a:pt x="836645" y="80223"/>
                </a:cubicBezTo>
                <a:cubicBezTo>
                  <a:pt x="836645" y="84237"/>
                  <a:pt x="833391" y="87491"/>
                  <a:pt x="829377" y="87491"/>
                </a:cubicBezTo>
                <a:cubicBezTo>
                  <a:pt x="825363" y="87491"/>
                  <a:pt x="822109" y="84237"/>
                  <a:pt x="822109" y="80223"/>
                </a:cubicBezTo>
                <a:cubicBezTo>
                  <a:pt x="822109" y="76209"/>
                  <a:pt x="825363" y="72955"/>
                  <a:pt x="829377" y="72955"/>
                </a:cubicBezTo>
                <a:close/>
                <a:moveTo>
                  <a:pt x="801133" y="72955"/>
                </a:moveTo>
                <a:cubicBezTo>
                  <a:pt x="805146" y="72955"/>
                  <a:pt x="808400" y="76209"/>
                  <a:pt x="808400" y="80223"/>
                </a:cubicBezTo>
                <a:cubicBezTo>
                  <a:pt x="808400" y="84237"/>
                  <a:pt x="805146" y="87491"/>
                  <a:pt x="801133" y="87491"/>
                </a:cubicBezTo>
                <a:cubicBezTo>
                  <a:pt x="797119" y="87491"/>
                  <a:pt x="793865" y="84237"/>
                  <a:pt x="793865" y="80223"/>
                </a:cubicBezTo>
                <a:cubicBezTo>
                  <a:pt x="793865" y="76209"/>
                  <a:pt x="797119" y="72955"/>
                  <a:pt x="801133" y="72955"/>
                </a:cubicBezTo>
                <a:close/>
                <a:moveTo>
                  <a:pt x="772886" y="72955"/>
                </a:moveTo>
                <a:cubicBezTo>
                  <a:pt x="776900" y="72955"/>
                  <a:pt x="780154" y="76209"/>
                  <a:pt x="780154" y="80223"/>
                </a:cubicBezTo>
                <a:cubicBezTo>
                  <a:pt x="780154" y="84237"/>
                  <a:pt x="776900" y="87491"/>
                  <a:pt x="772886" y="87491"/>
                </a:cubicBezTo>
                <a:cubicBezTo>
                  <a:pt x="768872" y="87491"/>
                  <a:pt x="765618" y="84237"/>
                  <a:pt x="765618" y="80223"/>
                </a:cubicBezTo>
                <a:cubicBezTo>
                  <a:pt x="765618" y="76209"/>
                  <a:pt x="768872" y="72955"/>
                  <a:pt x="772886" y="72955"/>
                </a:cubicBezTo>
                <a:close/>
                <a:moveTo>
                  <a:pt x="744642" y="72955"/>
                </a:moveTo>
                <a:cubicBezTo>
                  <a:pt x="748656" y="72955"/>
                  <a:pt x="751909" y="76209"/>
                  <a:pt x="751909" y="80223"/>
                </a:cubicBezTo>
                <a:cubicBezTo>
                  <a:pt x="751909" y="84237"/>
                  <a:pt x="748656" y="87491"/>
                  <a:pt x="744642" y="87491"/>
                </a:cubicBezTo>
                <a:cubicBezTo>
                  <a:pt x="740628" y="87491"/>
                  <a:pt x="737374" y="84237"/>
                  <a:pt x="737374" y="80223"/>
                </a:cubicBezTo>
                <a:cubicBezTo>
                  <a:pt x="737374" y="76209"/>
                  <a:pt x="740628" y="72955"/>
                  <a:pt x="744642" y="72955"/>
                </a:cubicBezTo>
                <a:close/>
                <a:moveTo>
                  <a:pt x="716395" y="72955"/>
                </a:moveTo>
                <a:cubicBezTo>
                  <a:pt x="720409" y="72955"/>
                  <a:pt x="723663" y="76209"/>
                  <a:pt x="723663" y="80223"/>
                </a:cubicBezTo>
                <a:cubicBezTo>
                  <a:pt x="723663" y="84237"/>
                  <a:pt x="720409" y="87491"/>
                  <a:pt x="716395" y="87491"/>
                </a:cubicBezTo>
                <a:cubicBezTo>
                  <a:pt x="712382" y="87491"/>
                  <a:pt x="709127" y="84237"/>
                  <a:pt x="709127" y="80223"/>
                </a:cubicBezTo>
                <a:cubicBezTo>
                  <a:pt x="709127" y="76209"/>
                  <a:pt x="712382" y="72955"/>
                  <a:pt x="716395" y="72955"/>
                </a:cubicBezTo>
                <a:close/>
                <a:moveTo>
                  <a:pt x="688151" y="72955"/>
                </a:moveTo>
                <a:cubicBezTo>
                  <a:pt x="692165" y="72955"/>
                  <a:pt x="695419" y="76209"/>
                  <a:pt x="695419" y="80223"/>
                </a:cubicBezTo>
                <a:cubicBezTo>
                  <a:pt x="695419" y="84237"/>
                  <a:pt x="692165" y="87491"/>
                  <a:pt x="688151" y="87491"/>
                </a:cubicBezTo>
                <a:cubicBezTo>
                  <a:pt x="684137" y="87491"/>
                  <a:pt x="680883" y="84237"/>
                  <a:pt x="680883" y="80223"/>
                </a:cubicBezTo>
                <a:cubicBezTo>
                  <a:pt x="680883" y="76209"/>
                  <a:pt x="684137" y="72955"/>
                  <a:pt x="688151" y="72955"/>
                </a:cubicBezTo>
                <a:close/>
                <a:moveTo>
                  <a:pt x="659904" y="72955"/>
                </a:moveTo>
                <a:cubicBezTo>
                  <a:pt x="663918" y="72955"/>
                  <a:pt x="667172" y="76209"/>
                  <a:pt x="667172" y="80223"/>
                </a:cubicBezTo>
                <a:cubicBezTo>
                  <a:pt x="667172" y="84237"/>
                  <a:pt x="663918" y="87491"/>
                  <a:pt x="659904" y="87491"/>
                </a:cubicBezTo>
                <a:cubicBezTo>
                  <a:pt x="655890" y="87491"/>
                  <a:pt x="652636" y="84237"/>
                  <a:pt x="652636" y="80223"/>
                </a:cubicBezTo>
                <a:cubicBezTo>
                  <a:pt x="652636" y="76209"/>
                  <a:pt x="655890" y="72955"/>
                  <a:pt x="659904" y="72955"/>
                </a:cubicBezTo>
                <a:close/>
                <a:moveTo>
                  <a:pt x="631660" y="72955"/>
                </a:moveTo>
                <a:cubicBezTo>
                  <a:pt x="635674" y="72955"/>
                  <a:pt x="638928" y="76209"/>
                  <a:pt x="638928" y="80223"/>
                </a:cubicBezTo>
                <a:cubicBezTo>
                  <a:pt x="638928" y="84237"/>
                  <a:pt x="635674" y="87491"/>
                  <a:pt x="631660" y="87491"/>
                </a:cubicBezTo>
                <a:cubicBezTo>
                  <a:pt x="627646" y="87491"/>
                  <a:pt x="624392" y="84237"/>
                  <a:pt x="624392" y="80223"/>
                </a:cubicBezTo>
                <a:cubicBezTo>
                  <a:pt x="624392" y="76209"/>
                  <a:pt x="627646" y="72955"/>
                  <a:pt x="631660" y="72955"/>
                </a:cubicBezTo>
                <a:close/>
                <a:moveTo>
                  <a:pt x="603413" y="72955"/>
                </a:moveTo>
                <a:cubicBezTo>
                  <a:pt x="607427" y="72955"/>
                  <a:pt x="610681" y="76209"/>
                  <a:pt x="610681" y="80223"/>
                </a:cubicBezTo>
                <a:cubicBezTo>
                  <a:pt x="610681" y="84237"/>
                  <a:pt x="607427" y="87491"/>
                  <a:pt x="603413" y="87491"/>
                </a:cubicBezTo>
                <a:cubicBezTo>
                  <a:pt x="599399" y="87491"/>
                  <a:pt x="596145" y="84237"/>
                  <a:pt x="596145" y="80223"/>
                </a:cubicBezTo>
                <a:cubicBezTo>
                  <a:pt x="596145" y="76209"/>
                  <a:pt x="599399" y="72955"/>
                  <a:pt x="603413" y="72955"/>
                </a:cubicBezTo>
                <a:close/>
                <a:moveTo>
                  <a:pt x="575169" y="72955"/>
                </a:moveTo>
                <a:cubicBezTo>
                  <a:pt x="579183" y="72955"/>
                  <a:pt x="582437" y="76209"/>
                  <a:pt x="582437" y="80223"/>
                </a:cubicBezTo>
                <a:cubicBezTo>
                  <a:pt x="582437" y="84237"/>
                  <a:pt x="579183" y="87491"/>
                  <a:pt x="575169" y="87491"/>
                </a:cubicBezTo>
                <a:cubicBezTo>
                  <a:pt x="571155" y="87491"/>
                  <a:pt x="567901" y="84237"/>
                  <a:pt x="567901" y="80223"/>
                </a:cubicBezTo>
                <a:cubicBezTo>
                  <a:pt x="567901" y="76209"/>
                  <a:pt x="571155" y="72955"/>
                  <a:pt x="575169" y="72955"/>
                </a:cubicBezTo>
                <a:close/>
                <a:moveTo>
                  <a:pt x="546922" y="72955"/>
                </a:moveTo>
                <a:cubicBezTo>
                  <a:pt x="550936" y="72955"/>
                  <a:pt x="554190" y="76209"/>
                  <a:pt x="554190" y="80223"/>
                </a:cubicBezTo>
                <a:cubicBezTo>
                  <a:pt x="554190" y="84237"/>
                  <a:pt x="550936" y="87491"/>
                  <a:pt x="546922" y="87491"/>
                </a:cubicBezTo>
                <a:cubicBezTo>
                  <a:pt x="542908" y="87491"/>
                  <a:pt x="539654" y="84237"/>
                  <a:pt x="539654" y="80223"/>
                </a:cubicBezTo>
                <a:cubicBezTo>
                  <a:pt x="539654" y="76209"/>
                  <a:pt x="542908" y="72955"/>
                  <a:pt x="546922" y="72955"/>
                </a:cubicBezTo>
                <a:close/>
                <a:moveTo>
                  <a:pt x="518678" y="72955"/>
                </a:moveTo>
                <a:cubicBezTo>
                  <a:pt x="522692" y="72955"/>
                  <a:pt x="525946" y="76209"/>
                  <a:pt x="525946" y="80223"/>
                </a:cubicBezTo>
                <a:cubicBezTo>
                  <a:pt x="525946" y="84237"/>
                  <a:pt x="522692" y="87491"/>
                  <a:pt x="518678" y="87491"/>
                </a:cubicBezTo>
                <a:cubicBezTo>
                  <a:pt x="514664" y="87491"/>
                  <a:pt x="511410" y="84237"/>
                  <a:pt x="511410" y="80223"/>
                </a:cubicBezTo>
                <a:cubicBezTo>
                  <a:pt x="511410" y="76209"/>
                  <a:pt x="514664" y="72955"/>
                  <a:pt x="518678" y="72955"/>
                </a:cubicBezTo>
                <a:close/>
                <a:moveTo>
                  <a:pt x="490431" y="72955"/>
                </a:moveTo>
                <a:cubicBezTo>
                  <a:pt x="494445" y="72955"/>
                  <a:pt x="497699" y="76209"/>
                  <a:pt x="497699" y="80223"/>
                </a:cubicBezTo>
                <a:cubicBezTo>
                  <a:pt x="497699" y="84237"/>
                  <a:pt x="494445" y="87491"/>
                  <a:pt x="490431" y="87491"/>
                </a:cubicBezTo>
                <a:cubicBezTo>
                  <a:pt x="486417" y="87491"/>
                  <a:pt x="483164" y="84237"/>
                  <a:pt x="483164" y="80223"/>
                </a:cubicBezTo>
                <a:cubicBezTo>
                  <a:pt x="483164" y="76209"/>
                  <a:pt x="486417" y="72955"/>
                  <a:pt x="490431" y="72955"/>
                </a:cubicBezTo>
                <a:close/>
                <a:moveTo>
                  <a:pt x="462187" y="72955"/>
                </a:moveTo>
                <a:cubicBezTo>
                  <a:pt x="466201" y="72955"/>
                  <a:pt x="469455" y="76209"/>
                  <a:pt x="469455" y="80223"/>
                </a:cubicBezTo>
                <a:cubicBezTo>
                  <a:pt x="469455" y="84237"/>
                  <a:pt x="466201" y="87491"/>
                  <a:pt x="462187" y="87491"/>
                </a:cubicBezTo>
                <a:cubicBezTo>
                  <a:pt x="458173" y="87491"/>
                  <a:pt x="454919" y="84237"/>
                  <a:pt x="454919" y="80223"/>
                </a:cubicBezTo>
                <a:cubicBezTo>
                  <a:pt x="454919" y="76209"/>
                  <a:pt x="458173" y="72955"/>
                  <a:pt x="462187" y="72955"/>
                </a:cubicBezTo>
                <a:close/>
                <a:moveTo>
                  <a:pt x="433940" y="72955"/>
                </a:moveTo>
                <a:cubicBezTo>
                  <a:pt x="437954" y="72955"/>
                  <a:pt x="441208" y="76209"/>
                  <a:pt x="441208" y="80223"/>
                </a:cubicBezTo>
                <a:cubicBezTo>
                  <a:pt x="441208" y="84237"/>
                  <a:pt x="437954" y="87491"/>
                  <a:pt x="433940" y="87491"/>
                </a:cubicBezTo>
                <a:cubicBezTo>
                  <a:pt x="429926" y="87491"/>
                  <a:pt x="426673" y="84237"/>
                  <a:pt x="426673" y="80223"/>
                </a:cubicBezTo>
                <a:cubicBezTo>
                  <a:pt x="426673" y="76209"/>
                  <a:pt x="429926" y="72955"/>
                  <a:pt x="433940" y="72955"/>
                </a:cubicBezTo>
                <a:close/>
                <a:moveTo>
                  <a:pt x="405696" y="72955"/>
                </a:moveTo>
                <a:cubicBezTo>
                  <a:pt x="409710" y="72955"/>
                  <a:pt x="412964" y="76209"/>
                  <a:pt x="412964" y="80223"/>
                </a:cubicBezTo>
                <a:cubicBezTo>
                  <a:pt x="412964" y="84237"/>
                  <a:pt x="409710" y="87491"/>
                  <a:pt x="405696" y="87491"/>
                </a:cubicBezTo>
                <a:cubicBezTo>
                  <a:pt x="401682" y="87491"/>
                  <a:pt x="398428" y="84237"/>
                  <a:pt x="398428" y="80223"/>
                </a:cubicBezTo>
                <a:cubicBezTo>
                  <a:pt x="398428" y="76209"/>
                  <a:pt x="401682" y="72955"/>
                  <a:pt x="405696" y="72955"/>
                </a:cubicBezTo>
                <a:close/>
                <a:moveTo>
                  <a:pt x="377449" y="72955"/>
                </a:moveTo>
                <a:cubicBezTo>
                  <a:pt x="381463" y="72955"/>
                  <a:pt x="384717" y="76209"/>
                  <a:pt x="384717" y="80223"/>
                </a:cubicBezTo>
                <a:cubicBezTo>
                  <a:pt x="384717" y="84237"/>
                  <a:pt x="381463" y="87491"/>
                  <a:pt x="377449" y="87491"/>
                </a:cubicBezTo>
                <a:cubicBezTo>
                  <a:pt x="373435" y="87491"/>
                  <a:pt x="370181" y="84237"/>
                  <a:pt x="370181" y="80223"/>
                </a:cubicBezTo>
                <a:cubicBezTo>
                  <a:pt x="370181" y="76209"/>
                  <a:pt x="373435" y="72955"/>
                  <a:pt x="377449" y="72955"/>
                </a:cubicBezTo>
                <a:close/>
                <a:moveTo>
                  <a:pt x="349205" y="72955"/>
                </a:moveTo>
                <a:cubicBezTo>
                  <a:pt x="353219" y="72955"/>
                  <a:pt x="356473" y="76209"/>
                  <a:pt x="356473" y="80223"/>
                </a:cubicBezTo>
                <a:cubicBezTo>
                  <a:pt x="356473" y="84237"/>
                  <a:pt x="353219" y="87491"/>
                  <a:pt x="349205" y="87491"/>
                </a:cubicBezTo>
                <a:cubicBezTo>
                  <a:pt x="345191" y="87491"/>
                  <a:pt x="341937" y="84237"/>
                  <a:pt x="341937" y="80223"/>
                </a:cubicBezTo>
                <a:cubicBezTo>
                  <a:pt x="341937" y="76209"/>
                  <a:pt x="345191" y="72955"/>
                  <a:pt x="349205" y="72955"/>
                </a:cubicBezTo>
                <a:close/>
                <a:moveTo>
                  <a:pt x="320958" y="72955"/>
                </a:moveTo>
                <a:cubicBezTo>
                  <a:pt x="324972" y="72955"/>
                  <a:pt x="328226" y="76209"/>
                  <a:pt x="328226" y="80223"/>
                </a:cubicBezTo>
                <a:cubicBezTo>
                  <a:pt x="328226" y="84237"/>
                  <a:pt x="324972" y="87491"/>
                  <a:pt x="320958" y="87491"/>
                </a:cubicBezTo>
                <a:cubicBezTo>
                  <a:pt x="316945" y="87491"/>
                  <a:pt x="313691" y="84237"/>
                  <a:pt x="313691" y="80223"/>
                </a:cubicBezTo>
                <a:cubicBezTo>
                  <a:pt x="313691" y="76209"/>
                  <a:pt x="316945" y="72955"/>
                  <a:pt x="320958" y="72955"/>
                </a:cubicBezTo>
                <a:close/>
                <a:moveTo>
                  <a:pt x="292714" y="72955"/>
                </a:moveTo>
                <a:cubicBezTo>
                  <a:pt x="296728" y="72955"/>
                  <a:pt x="299982" y="76209"/>
                  <a:pt x="299982" y="80223"/>
                </a:cubicBezTo>
                <a:cubicBezTo>
                  <a:pt x="299982" y="84237"/>
                  <a:pt x="296728" y="87491"/>
                  <a:pt x="292714" y="87491"/>
                </a:cubicBezTo>
                <a:cubicBezTo>
                  <a:pt x="288700" y="87491"/>
                  <a:pt x="285446" y="84237"/>
                  <a:pt x="285446" y="80223"/>
                </a:cubicBezTo>
                <a:cubicBezTo>
                  <a:pt x="285446" y="76209"/>
                  <a:pt x="288700" y="72955"/>
                  <a:pt x="292714" y="72955"/>
                </a:cubicBezTo>
                <a:close/>
                <a:moveTo>
                  <a:pt x="264467" y="72955"/>
                </a:moveTo>
                <a:cubicBezTo>
                  <a:pt x="268482" y="72955"/>
                  <a:pt x="271735" y="76209"/>
                  <a:pt x="271735" y="80223"/>
                </a:cubicBezTo>
                <a:cubicBezTo>
                  <a:pt x="271735" y="84237"/>
                  <a:pt x="268482" y="87491"/>
                  <a:pt x="264467" y="87491"/>
                </a:cubicBezTo>
                <a:cubicBezTo>
                  <a:pt x="260453" y="87491"/>
                  <a:pt x="257200" y="84237"/>
                  <a:pt x="257200" y="80223"/>
                </a:cubicBezTo>
                <a:cubicBezTo>
                  <a:pt x="257200" y="76209"/>
                  <a:pt x="260453" y="72955"/>
                  <a:pt x="264467" y="72955"/>
                </a:cubicBezTo>
                <a:close/>
                <a:moveTo>
                  <a:pt x="236223" y="72955"/>
                </a:moveTo>
                <a:cubicBezTo>
                  <a:pt x="240237" y="72955"/>
                  <a:pt x="243491" y="76209"/>
                  <a:pt x="243491" y="80223"/>
                </a:cubicBezTo>
                <a:cubicBezTo>
                  <a:pt x="243491" y="84237"/>
                  <a:pt x="240237" y="87491"/>
                  <a:pt x="236223" y="87491"/>
                </a:cubicBezTo>
                <a:cubicBezTo>
                  <a:pt x="232209" y="87491"/>
                  <a:pt x="228955" y="84237"/>
                  <a:pt x="228955" y="80223"/>
                </a:cubicBezTo>
                <a:cubicBezTo>
                  <a:pt x="228955" y="76209"/>
                  <a:pt x="232209" y="72955"/>
                  <a:pt x="236223" y="72955"/>
                </a:cubicBezTo>
                <a:close/>
                <a:moveTo>
                  <a:pt x="207976" y="72955"/>
                </a:moveTo>
                <a:cubicBezTo>
                  <a:pt x="211991" y="72955"/>
                  <a:pt x="215245" y="76209"/>
                  <a:pt x="215245" y="80223"/>
                </a:cubicBezTo>
                <a:cubicBezTo>
                  <a:pt x="215245" y="84237"/>
                  <a:pt x="211991" y="87491"/>
                  <a:pt x="207976" y="87491"/>
                </a:cubicBezTo>
                <a:cubicBezTo>
                  <a:pt x="203963" y="87491"/>
                  <a:pt x="200709" y="84237"/>
                  <a:pt x="200709" y="80223"/>
                </a:cubicBezTo>
                <a:cubicBezTo>
                  <a:pt x="200709" y="76209"/>
                  <a:pt x="203963" y="72955"/>
                  <a:pt x="207976" y="72955"/>
                </a:cubicBezTo>
                <a:close/>
                <a:moveTo>
                  <a:pt x="179732" y="72955"/>
                </a:moveTo>
                <a:cubicBezTo>
                  <a:pt x="183746" y="72955"/>
                  <a:pt x="187000" y="76209"/>
                  <a:pt x="187000" y="80223"/>
                </a:cubicBezTo>
                <a:cubicBezTo>
                  <a:pt x="187000" y="84237"/>
                  <a:pt x="183746" y="87491"/>
                  <a:pt x="179732" y="87491"/>
                </a:cubicBezTo>
                <a:cubicBezTo>
                  <a:pt x="175718" y="87491"/>
                  <a:pt x="172464" y="84237"/>
                  <a:pt x="172464" y="80223"/>
                </a:cubicBezTo>
                <a:cubicBezTo>
                  <a:pt x="172464" y="76209"/>
                  <a:pt x="175718" y="72955"/>
                  <a:pt x="179732" y="72955"/>
                </a:cubicBezTo>
                <a:close/>
                <a:moveTo>
                  <a:pt x="151486" y="72955"/>
                </a:moveTo>
                <a:cubicBezTo>
                  <a:pt x="155499" y="72955"/>
                  <a:pt x="158753" y="76209"/>
                  <a:pt x="158753" y="80223"/>
                </a:cubicBezTo>
                <a:cubicBezTo>
                  <a:pt x="158753" y="84237"/>
                  <a:pt x="155499" y="87491"/>
                  <a:pt x="151486" y="87491"/>
                </a:cubicBezTo>
                <a:cubicBezTo>
                  <a:pt x="147472" y="87491"/>
                  <a:pt x="144218" y="84237"/>
                  <a:pt x="144218" y="80223"/>
                </a:cubicBezTo>
                <a:cubicBezTo>
                  <a:pt x="144218" y="76209"/>
                  <a:pt x="147472" y="72955"/>
                  <a:pt x="151486" y="72955"/>
                </a:cubicBezTo>
                <a:close/>
                <a:moveTo>
                  <a:pt x="123241" y="72955"/>
                </a:moveTo>
                <a:cubicBezTo>
                  <a:pt x="127255" y="72955"/>
                  <a:pt x="130509" y="76209"/>
                  <a:pt x="130509" y="80223"/>
                </a:cubicBezTo>
                <a:cubicBezTo>
                  <a:pt x="130509" y="84237"/>
                  <a:pt x="127255" y="87491"/>
                  <a:pt x="123241" y="87491"/>
                </a:cubicBezTo>
                <a:cubicBezTo>
                  <a:pt x="119227" y="87491"/>
                  <a:pt x="115973" y="84237"/>
                  <a:pt x="115973" y="80223"/>
                </a:cubicBezTo>
                <a:cubicBezTo>
                  <a:pt x="115973" y="76209"/>
                  <a:pt x="119227" y="72955"/>
                  <a:pt x="123241" y="72955"/>
                </a:cubicBezTo>
                <a:close/>
                <a:moveTo>
                  <a:pt x="94995" y="72955"/>
                </a:moveTo>
                <a:cubicBezTo>
                  <a:pt x="99009" y="72955"/>
                  <a:pt x="102263" y="76209"/>
                  <a:pt x="102263" y="80223"/>
                </a:cubicBezTo>
                <a:cubicBezTo>
                  <a:pt x="102263" y="84237"/>
                  <a:pt x="99009" y="87491"/>
                  <a:pt x="94995" y="87491"/>
                </a:cubicBezTo>
                <a:cubicBezTo>
                  <a:pt x="90981" y="87491"/>
                  <a:pt x="87727" y="84237"/>
                  <a:pt x="87727" y="80223"/>
                </a:cubicBezTo>
                <a:cubicBezTo>
                  <a:pt x="87727" y="76209"/>
                  <a:pt x="90981" y="72955"/>
                  <a:pt x="94995" y="72955"/>
                </a:cubicBezTo>
                <a:close/>
                <a:moveTo>
                  <a:pt x="66749" y="72955"/>
                </a:moveTo>
                <a:cubicBezTo>
                  <a:pt x="70763" y="72955"/>
                  <a:pt x="74017" y="76209"/>
                  <a:pt x="74017" y="80223"/>
                </a:cubicBezTo>
                <a:cubicBezTo>
                  <a:pt x="74017" y="84237"/>
                  <a:pt x="70763" y="87491"/>
                  <a:pt x="66749" y="87491"/>
                </a:cubicBezTo>
                <a:cubicBezTo>
                  <a:pt x="62735" y="87491"/>
                  <a:pt x="59481" y="84237"/>
                  <a:pt x="59481" y="80223"/>
                </a:cubicBezTo>
                <a:cubicBezTo>
                  <a:pt x="59481" y="76209"/>
                  <a:pt x="62735" y="72955"/>
                  <a:pt x="66749" y="72955"/>
                </a:cubicBezTo>
                <a:close/>
                <a:moveTo>
                  <a:pt x="38504" y="72955"/>
                </a:moveTo>
                <a:cubicBezTo>
                  <a:pt x="42518" y="72955"/>
                  <a:pt x="45772" y="76209"/>
                  <a:pt x="45772" y="80223"/>
                </a:cubicBezTo>
                <a:cubicBezTo>
                  <a:pt x="45772" y="84237"/>
                  <a:pt x="42518" y="87491"/>
                  <a:pt x="38504" y="87491"/>
                </a:cubicBezTo>
                <a:cubicBezTo>
                  <a:pt x="34490" y="87491"/>
                  <a:pt x="31236" y="84237"/>
                  <a:pt x="31236" y="80223"/>
                </a:cubicBezTo>
                <a:cubicBezTo>
                  <a:pt x="31236" y="76209"/>
                  <a:pt x="34490" y="72955"/>
                  <a:pt x="38504" y="72955"/>
                </a:cubicBezTo>
                <a:close/>
                <a:moveTo>
                  <a:pt x="10259" y="72955"/>
                </a:moveTo>
                <a:cubicBezTo>
                  <a:pt x="14272" y="72955"/>
                  <a:pt x="17526" y="76209"/>
                  <a:pt x="17526" y="80223"/>
                </a:cubicBezTo>
                <a:cubicBezTo>
                  <a:pt x="17526" y="84237"/>
                  <a:pt x="14272" y="87491"/>
                  <a:pt x="10259" y="87491"/>
                </a:cubicBezTo>
                <a:cubicBezTo>
                  <a:pt x="6245" y="87491"/>
                  <a:pt x="2991" y="84237"/>
                  <a:pt x="2991" y="80223"/>
                </a:cubicBezTo>
                <a:cubicBezTo>
                  <a:pt x="2991" y="76209"/>
                  <a:pt x="6245" y="72955"/>
                  <a:pt x="10259" y="72955"/>
                </a:cubicBezTo>
                <a:close/>
                <a:moveTo>
                  <a:pt x="0" y="52640"/>
                </a:moveTo>
                <a:lnTo>
                  <a:pt x="3122" y="55762"/>
                </a:lnTo>
                <a:lnTo>
                  <a:pt x="0" y="58884"/>
                </a:lnTo>
                <a:close/>
                <a:moveTo>
                  <a:pt x="4967263" y="48776"/>
                </a:moveTo>
                <a:lnTo>
                  <a:pt x="4972343" y="53855"/>
                </a:lnTo>
                <a:lnTo>
                  <a:pt x="4972343" y="57669"/>
                </a:lnTo>
                <a:lnTo>
                  <a:pt x="4967263" y="62748"/>
                </a:lnTo>
                <a:cubicBezTo>
                  <a:pt x="4963405" y="62748"/>
                  <a:pt x="4960278" y="59620"/>
                  <a:pt x="4960278" y="55762"/>
                </a:cubicBezTo>
                <a:cubicBezTo>
                  <a:pt x="4960278" y="51904"/>
                  <a:pt x="4963405" y="48776"/>
                  <a:pt x="4967263" y="48776"/>
                </a:cubicBezTo>
                <a:close/>
                <a:moveTo>
                  <a:pt x="4939026" y="48776"/>
                </a:moveTo>
                <a:cubicBezTo>
                  <a:pt x="4942884" y="48776"/>
                  <a:pt x="4946011" y="51904"/>
                  <a:pt x="4946011" y="55762"/>
                </a:cubicBezTo>
                <a:cubicBezTo>
                  <a:pt x="4946011" y="59620"/>
                  <a:pt x="4942884" y="62748"/>
                  <a:pt x="4939026" y="62748"/>
                </a:cubicBezTo>
                <a:cubicBezTo>
                  <a:pt x="4935167" y="62748"/>
                  <a:pt x="4932039" y="59620"/>
                  <a:pt x="4932039" y="55762"/>
                </a:cubicBezTo>
                <a:cubicBezTo>
                  <a:pt x="4932039" y="51904"/>
                  <a:pt x="4935167" y="48776"/>
                  <a:pt x="4939026" y="48776"/>
                </a:cubicBezTo>
                <a:close/>
                <a:moveTo>
                  <a:pt x="4910781" y="48776"/>
                </a:moveTo>
                <a:cubicBezTo>
                  <a:pt x="4914639" y="48776"/>
                  <a:pt x="4917767" y="51904"/>
                  <a:pt x="4917767" y="55762"/>
                </a:cubicBezTo>
                <a:cubicBezTo>
                  <a:pt x="4917767" y="59620"/>
                  <a:pt x="4914639" y="62748"/>
                  <a:pt x="4910781" y="62748"/>
                </a:cubicBezTo>
                <a:cubicBezTo>
                  <a:pt x="4906922" y="62748"/>
                  <a:pt x="4903795" y="59620"/>
                  <a:pt x="4903795" y="55762"/>
                </a:cubicBezTo>
                <a:cubicBezTo>
                  <a:pt x="4903795" y="51904"/>
                  <a:pt x="4906922" y="48776"/>
                  <a:pt x="4910781" y="48776"/>
                </a:cubicBezTo>
                <a:close/>
                <a:moveTo>
                  <a:pt x="4882534" y="48776"/>
                </a:moveTo>
                <a:cubicBezTo>
                  <a:pt x="4886393" y="48776"/>
                  <a:pt x="4889520" y="51904"/>
                  <a:pt x="4889520" y="55762"/>
                </a:cubicBezTo>
                <a:cubicBezTo>
                  <a:pt x="4889520" y="59620"/>
                  <a:pt x="4886393" y="62748"/>
                  <a:pt x="4882534" y="62748"/>
                </a:cubicBezTo>
                <a:cubicBezTo>
                  <a:pt x="4878676" y="62748"/>
                  <a:pt x="4875548" y="59620"/>
                  <a:pt x="4875548" y="55762"/>
                </a:cubicBezTo>
                <a:cubicBezTo>
                  <a:pt x="4875548" y="51904"/>
                  <a:pt x="4878676" y="48776"/>
                  <a:pt x="4882534" y="48776"/>
                </a:cubicBezTo>
                <a:close/>
                <a:moveTo>
                  <a:pt x="4854290" y="48776"/>
                </a:moveTo>
                <a:cubicBezTo>
                  <a:pt x="4858148" y="48776"/>
                  <a:pt x="4861276" y="51904"/>
                  <a:pt x="4861276" y="55762"/>
                </a:cubicBezTo>
                <a:cubicBezTo>
                  <a:pt x="4861276" y="59620"/>
                  <a:pt x="4858148" y="62748"/>
                  <a:pt x="4854290" y="62748"/>
                </a:cubicBezTo>
                <a:cubicBezTo>
                  <a:pt x="4850431" y="62748"/>
                  <a:pt x="4847304" y="59620"/>
                  <a:pt x="4847304" y="55762"/>
                </a:cubicBezTo>
                <a:cubicBezTo>
                  <a:pt x="4847304" y="51904"/>
                  <a:pt x="4850431" y="48776"/>
                  <a:pt x="4854290" y="48776"/>
                </a:cubicBezTo>
                <a:close/>
                <a:moveTo>
                  <a:pt x="4826044" y="48776"/>
                </a:moveTo>
                <a:cubicBezTo>
                  <a:pt x="4829902" y="48776"/>
                  <a:pt x="4833029" y="51904"/>
                  <a:pt x="4833029" y="55762"/>
                </a:cubicBezTo>
                <a:cubicBezTo>
                  <a:pt x="4833029" y="59620"/>
                  <a:pt x="4829902" y="62748"/>
                  <a:pt x="4826044" y="62748"/>
                </a:cubicBezTo>
                <a:cubicBezTo>
                  <a:pt x="4822185" y="62748"/>
                  <a:pt x="4819057" y="59620"/>
                  <a:pt x="4819057" y="55762"/>
                </a:cubicBezTo>
                <a:cubicBezTo>
                  <a:pt x="4819057" y="51904"/>
                  <a:pt x="4822185" y="48776"/>
                  <a:pt x="4826044" y="48776"/>
                </a:cubicBezTo>
                <a:close/>
                <a:moveTo>
                  <a:pt x="4797799" y="48776"/>
                </a:moveTo>
                <a:cubicBezTo>
                  <a:pt x="4801657" y="48776"/>
                  <a:pt x="4804785" y="51904"/>
                  <a:pt x="4804785" y="55762"/>
                </a:cubicBezTo>
                <a:cubicBezTo>
                  <a:pt x="4804785" y="59620"/>
                  <a:pt x="4801657" y="62748"/>
                  <a:pt x="4797799" y="62748"/>
                </a:cubicBezTo>
                <a:cubicBezTo>
                  <a:pt x="4793940" y="62748"/>
                  <a:pt x="4790813" y="59620"/>
                  <a:pt x="4790813" y="55762"/>
                </a:cubicBezTo>
                <a:cubicBezTo>
                  <a:pt x="4790813" y="51904"/>
                  <a:pt x="4793940" y="48776"/>
                  <a:pt x="4797799" y="48776"/>
                </a:cubicBezTo>
                <a:close/>
                <a:moveTo>
                  <a:pt x="4769552" y="48776"/>
                </a:moveTo>
                <a:cubicBezTo>
                  <a:pt x="4773411" y="48776"/>
                  <a:pt x="4776538" y="51904"/>
                  <a:pt x="4776538" y="55762"/>
                </a:cubicBezTo>
                <a:cubicBezTo>
                  <a:pt x="4776538" y="59620"/>
                  <a:pt x="4773411" y="62748"/>
                  <a:pt x="4769552" y="62748"/>
                </a:cubicBezTo>
                <a:cubicBezTo>
                  <a:pt x="4765694" y="62748"/>
                  <a:pt x="4762566" y="59620"/>
                  <a:pt x="4762566" y="55762"/>
                </a:cubicBezTo>
                <a:cubicBezTo>
                  <a:pt x="4762566" y="51904"/>
                  <a:pt x="4765694" y="48776"/>
                  <a:pt x="4769552" y="48776"/>
                </a:cubicBezTo>
                <a:close/>
                <a:moveTo>
                  <a:pt x="4741308" y="48776"/>
                </a:moveTo>
                <a:cubicBezTo>
                  <a:pt x="4745166" y="48776"/>
                  <a:pt x="4748294" y="51904"/>
                  <a:pt x="4748294" y="55762"/>
                </a:cubicBezTo>
                <a:cubicBezTo>
                  <a:pt x="4748294" y="59620"/>
                  <a:pt x="4745166" y="62748"/>
                  <a:pt x="4741308" y="62748"/>
                </a:cubicBezTo>
                <a:cubicBezTo>
                  <a:pt x="4737450" y="62748"/>
                  <a:pt x="4734322" y="59620"/>
                  <a:pt x="4734322" y="55762"/>
                </a:cubicBezTo>
                <a:cubicBezTo>
                  <a:pt x="4734322" y="51904"/>
                  <a:pt x="4737450" y="48776"/>
                  <a:pt x="4741308" y="48776"/>
                </a:cubicBezTo>
                <a:close/>
                <a:moveTo>
                  <a:pt x="4713062" y="48776"/>
                </a:moveTo>
                <a:cubicBezTo>
                  <a:pt x="4716920" y="48776"/>
                  <a:pt x="4720048" y="51904"/>
                  <a:pt x="4720048" y="55762"/>
                </a:cubicBezTo>
                <a:cubicBezTo>
                  <a:pt x="4720048" y="59620"/>
                  <a:pt x="4716920" y="62748"/>
                  <a:pt x="4713062" y="62748"/>
                </a:cubicBezTo>
                <a:cubicBezTo>
                  <a:pt x="4709203" y="62748"/>
                  <a:pt x="4706075" y="59620"/>
                  <a:pt x="4706075" y="55762"/>
                </a:cubicBezTo>
                <a:cubicBezTo>
                  <a:pt x="4706075" y="51904"/>
                  <a:pt x="4709203" y="48776"/>
                  <a:pt x="4713062" y="48776"/>
                </a:cubicBezTo>
                <a:close/>
                <a:moveTo>
                  <a:pt x="4684817" y="48776"/>
                </a:moveTo>
                <a:cubicBezTo>
                  <a:pt x="4688675" y="48776"/>
                  <a:pt x="4691803" y="51904"/>
                  <a:pt x="4691803" y="55762"/>
                </a:cubicBezTo>
                <a:cubicBezTo>
                  <a:pt x="4691803" y="59620"/>
                  <a:pt x="4688675" y="62748"/>
                  <a:pt x="4684817" y="62748"/>
                </a:cubicBezTo>
                <a:cubicBezTo>
                  <a:pt x="4680959" y="62748"/>
                  <a:pt x="4677831" y="59620"/>
                  <a:pt x="4677831" y="55762"/>
                </a:cubicBezTo>
                <a:cubicBezTo>
                  <a:pt x="4677831" y="51904"/>
                  <a:pt x="4680959" y="48776"/>
                  <a:pt x="4684817" y="48776"/>
                </a:cubicBezTo>
                <a:close/>
                <a:moveTo>
                  <a:pt x="4656571" y="48776"/>
                </a:moveTo>
                <a:cubicBezTo>
                  <a:pt x="4660429" y="48776"/>
                  <a:pt x="4663556" y="51904"/>
                  <a:pt x="4663556" y="55762"/>
                </a:cubicBezTo>
                <a:cubicBezTo>
                  <a:pt x="4663556" y="59620"/>
                  <a:pt x="4660429" y="62748"/>
                  <a:pt x="4656571" y="62748"/>
                </a:cubicBezTo>
                <a:cubicBezTo>
                  <a:pt x="4652713" y="62748"/>
                  <a:pt x="4649585" y="59620"/>
                  <a:pt x="4649585" y="55762"/>
                </a:cubicBezTo>
                <a:cubicBezTo>
                  <a:pt x="4649585" y="51904"/>
                  <a:pt x="4652713" y="48776"/>
                  <a:pt x="4656571" y="48776"/>
                </a:cubicBezTo>
                <a:close/>
                <a:moveTo>
                  <a:pt x="4628326" y="48776"/>
                </a:moveTo>
                <a:cubicBezTo>
                  <a:pt x="4632184" y="48776"/>
                  <a:pt x="4635312" y="51904"/>
                  <a:pt x="4635312" y="55762"/>
                </a:cubicBezTo>
                <a:cubicBezTo>
                  <a:pt x="4635312" y="59620"/>
                  <a:pt x="4632184" y="62748"/>
                  <a:pt x="4628326" y="62748"/>
                </a:cubicBezTo>
                <a:cubicBezTo>
                  <a:pt x="4624468" y="62748"/>
                  <a:pt x="4621340" y="59620"/>
                  <a:pt x="4621340" y="55762"/>
                </a:cubicBezTo>
                <a:cubicBezTo>
                  <a:pt x="4621340" y="51904"/>
                  <a:pt x="4624468" y="48776"/>
                  <a:pt x="4628326" y="48776"/>
                </a:cubicBezTo>
                <a:close/>
                <a:moveTo>
                  <a:pt x="4600080" y="48776"/>
                </a:moveTo>
                <a:cubicBezTo>
                  <a:pt x="4603938" y="48776"/>
                  <a:pt x="4607066" y="51904"/>
                  <a:pt x="4607066" y="55762"/>
                </a:cubicBezTo>
                <a:cubicBezTo>
                  <a:pt x="4607066" y="59620"/>
                  <a:pt x="4603938" y="62748"/>
                  <a:pt x="4600080" y="62748"/>
                </a:cubicBezTo>
                <a:cubicBezTo>
                  <a:pt x="4596222" y="62748"/>
                  <a:pt x="4593094" y="59620"/>
                  <a:pt x="4593094" y="55762"/>
                </a:cubicBezTo>
                <a:cubicBezTo>
                  <a:pt x="4593094" y="51904"/>
                  <a:pt x="4596222" y="48776"/>
                  <a:pt x="4600080" y="48776"/>
                </a:cubicBezTo>
                <a:close/>
                <a:moveTo>
                  <a:pt x="4571835" y="48776"/>
                </a:moveTo>
                <a:cubicBezTo>
                  <a:pt x="4575693" y="48776"/>
                  <a:pt x="4578821" y="51904"/>
                  <a:pt x="4578821" y="55762"/>
                </a:cubicBezTo>
                <a:cubicBezTo>
                  <a:pt x="4578821" y="59620"/>
                  <a:pt x="4575693" y="62748"/>
                  <a:pt x="4571835" y="62748"/>
                </a:cubicBezTo>
                <a:cubicBezTo>
                  <a:pt x="4567977" y="62748"/>
                  <a:pt x="4564849" y="59620"/>
                  <a:pt x="4564849" y="55762"/>
                </a:cubicBezTo>
                <a:cubicBezTo>
                  <a:pt x="4564849" y="51904"/>
                  <a:pt x="4567977" y="48776"/>
                  <a:pt x="4571835" y="48776"/>
                </a:cubicBezTo>
                <a:close/>
                <a:moveTo>
                  <a:pt x="4543589" y="48776"/>
                </a:moveTo>
                <a:cubicBezTo>
                  <a:pt x="4547447" y="48776"/>
                  <a:pt x="4550574" y="51904"/>
                  <a:pt x="4550574" y="55762"/>
                </a:cubicBezTo>
                <a:cubicBezTo>
                  <a:pt x="4550574" y="59620"/>
                  <a:pt x="4547447" y="62748"/>
                  <a:pt x="4543589" y="62748"/>
                </a:cubicBezTo>
                <a:cubicBezTo>
                  <a:pt x="4539731" y="62748"/>
                  <a:pt x="4536603" y="59620"/>
                  <a:pt x="4536603" y="55762"/>
                </a:cubicBezTo>
                <a:cubicBezTo>
                  <a:pt x="4536603" y="51904"/>
                  <a:pt x="4539731" y="48776"/>
                  <a:pt x="4543589" y="48776"/>
                </a:cubicBezTo>
                <a:close/>
                <a:moveTo>
                  <a:pt x="4515344" y="48776"/>
                </a:moveTo>
                <a:cubicBezTo>
                  <a:pt x="4519202" y="48776"/>
                  <a:pt x="4522330" y="51904"/>
                  <a:pt x="4522330" y="55762"/>
                </a:cubicBezTo>
                <a:cubicBezTo>
                  <a:pt x="4522330" y="59620"/>
                  <a:pt x="4519202" y="62748"/>
                  <a:pt x="4515344" y="62748"/>
                </a:cubicBezTo>
                <a:cubicBezTo>
                  <a:pt x="4511486" y="62748"/>
                  <a:pt x="4508358" y="59620"/>
                  <a:pt x="4508358" y="55762"/>
                </a:cubicBezTo>
                <a:cubicBezTo>
                  <a:pt x="4508358" y="51904"/>
                  <a:pt x="4511486" y="48776"/>
                  <a:pt x="4515344" y="48776"/>
                </a:cubicBezTo>
                <a:close/>
                <a:moveTo>
                  <a:pt x="4487098" y="48776"/>
                </a:moveTo>
                <a:cubicBezTo>
                  <a:pt x="4490956" y="48776"/>
                  <a:pt x="4494084" y="51904"/>
                  <a:pt x="4494084" y="55762"/>
                </a:cubicBezTo>
                <a:cubicBezTo>
                  <a:pt x="4494084" y="59620"/>
                  <a:pt x="4490956" y="62748"/>
                  <a:pt x="4487098" y="62748"/>
                </a:cubicBezTo>
                <a:cubicBezTo>
                  <a:pt x="4483240" y="62748"/>
                  <a:pt x="4480112" y="59620"/>
                  <a:pt x="4480112" y="55762"/>
                </a:cubicBezTo>
                <a:cubicBezTo>
                  <a:pt x="4480112" y="51904"/>
                  <a:pt x="4483240" y="48776"/>
                  <a:pt x="4487098" y="48776"/>
                </a:cubicBezTo>
                <a:close/>
                <a:moveTo>
                  <a:pt x="4458853" y="48776"/>
                </a:moveTo>
                <a:cubicBezTo>
                  <a:pt x="4462711" y="48776"/>
                  <a:pt x="4465839" y="51904"/>
                  <a:pt x="4465839" y="55762"/>
                </a:cubicBezTo>
                <a:cubicBezTo>
                  <a:pt x="4465839" y="59620"/>
                  <a:pt x="4462711" y="62748"/>
                  <a:pt x="4458853" y="62748"/>
                </a:cubicBezTo>
                <a:cubicBezTo>
                  <a:pt x="4454995" y="62748"/>
                  <a:pt x="4451867" y="59620"/>
                  <a:pt x="4451867" y="55762"/>
                </a:cubicBezTo>
                <a:cubicBezTo>
                  <a:pt x="4451867" y="51904"/>
                  <a:pt x="4454995" y="48776"/>
                  <a:pt x="4458853" y="48776"/>
                </a:cubicBezTo>
                <a:close/>
                <a:moveTo>
                  <a:pt x="4430607" y="48776"/>
                </a:moveTo>
                <a:cubicBezTo>
                  <a:pt x="4434465" y="48776"/>
                  <a:pt x="4437593" y="51904"/>
                  <a:pt x="4437593" y="55762"/>
                </a:cubicBezTo>
                <a:cubicBezTo>
                  <a:pt x="4437593" y="59620"/>
                  <a:pt x="4434465" y="62748"/>
                  <a:pt x="4430607" y="62748"/>
                </a:cubicBezTo>
                <a:cubicBezTo>
                  <a:pt x="4426749" y="62748"/>
                  <a:pt x="4423621" y="59620"/>
                  <a:pt x="4423621" y="55762"/>
                </a:cubicBezTo>
                <a:cubicBezTo>
                  <a:pt x="4423621" y="51904"/>
                  <a:pt x="4426749" y="48776"/>
                  <a:pt x="4430607" y="48776"/>
                </a:cubicBezTo>
                <a:close/>
                <a:moveTo>
                  <a:pt x="4402362" y="48776"/>
                </a:moveTo>
                <a:cubicBezTo>
                  <a:pt x="4406220" y="48776"/>
                  <a:pt x="4409348" y="51904"/>
                  <a:pt x="4409348" y="55762"/>
                </a:cubicBezTo>
                <a:cubicBezTo>
                  <a:pt x="4409348" y="59620"/>
                  <a:pt x="4406220" y="62748"/>
                  <a:pt x="4402362" y="62748"/>
                </a:cubicBezTo>
                <a:cubicBezTo>
                  <a:pt x="4398504" y="62748"/>
                  <a:pt x="4395376" y="59620"/>
                  <a:pt x="4395376" y="55762"/>
                </a:cubicBezTo>
                <a:cubicBezTo>
                  <a:pt x="4395376" y="51904"/>
                  <a:pt x="4398504" y="48776"/>
                  <a:pt x="4402362" y="48776"/>
                </a:cubicBezTo>
                <a:close/>
                <a:moveTo>
                  <a:pt x="4374116" y="48776"/>
                </a:moveTo>
                <a:cubicBezTo>
                  <a:pt x="4377974" y="48776"/>
                  <a:pt x="4381102" y="51904"/>
                  <a:pt x="4381102" y="55762"/>
                </a:cubicBezTo>
                <a:cubicBezTo>
                  <a:pt x="4381102" y="59620"/>
                  <a:pt x="4377974" y="62748"/>
                  <a:pt x="4374116" y="62748"/>
                </a:cubicBezTo>
                <a:cubicBezTo>
                  <a:pt x="4370258" y="62748"/>
                  <a:pt x="4367130" y="59620"/>
                  <a:pt x="4367130" y="55762"/>
                </a:cubicBezTo>
                <a:cubicBezTo>
                  <a:pt x="4367130" y="51904"/>
                  <a:pt x="4370258" y="48776"/>
                  <a:pt x="4374116" y="48776"/>
                </a:cubicBezTo>
                <a:close/>
                <a:moveTo>
                  <a:pt x="4345871" y="48776"/>
                </a:moveTo>
                <a:cubicBezTo>
                  <a:pt x="4349729" y="48776"/>
                  <a:pt x="4352857" y="51904"/>
                  <a:pt x="4352857" y="55762"/>
                </a:cubicBezTo>
                <a:cubicBezTo>
                  <a:pt x="4352857" y="59620"/>
                  <a:pt x="4349729" y="62748"/>
                  <a:pt x="4345871" y="62748"/>
                </a:cubicBezTo>
                <a:cubicBezTo>
                  <a:pt x="4342013" y="62748"/>
                  <a:pt x="4338885" y="59620"/>
                  <a:pt x="4338885" y="55762"/>
                </a:cubicBezTo>
                <a:cubicBezTo>
                  <a:pt x="4338885" y="51904"/>
                  <a:pt x="4342013" y="48776"/>
                  <a:pt x="4345871" y="48776"/>
                </a:cubicBezTo>
                <a:close/>
                <a:moveTo>
                  <a:pt x="4317625" y="48776"/>
                </a:moveTo>
                <a:cubicBezTo>
                  <a:pt x="4321483" y="48776"/>
                  <a:pt x="4324611" y="51904"/>
                  <a:pt x="4324611" y="55762"/>
                </a:cubicBezTo>
                <a:cubicBezTo>
                  <a:pt x="4324611" y="59620"/>
                  <a:pt x="4321483" y="62748"/>
                  <a:pt x="4317625" y="62748"/>
                </a:cubicBezTo>
                <a:cubicBezTo>
                  <a:pt x="4313767" y="62748"/>
                  <a:pt x="4310639" y="59620"/>
                  <a:pt x="4310639" y="55762"/>
                </a:cubicBezTo>
                <a:cubicBezTo>
                  <a:pt x="4310639" y="51904"/>
                  <a:pt x="4313767" y="48776"/>
                  <a:pt x="4317625" y="48776"/>
                </a:cubicBezTo>
                <a:close/>
                <a:moveTo>
                  <a:pt x="4289380" y="48776"/>
                </a:moveTo>
                <a:cubicBezTo>
                  <a:pt x="4293238" y="48776"/>
                  <a:pt x="4296366" y="51904"/>
                  <a:pt x="4296366" y="55762"/>
                </a:cubicBezTo>
                <a:cubicBezTo>
                  <a:pt x="4296366" y="59620"/>
                  <a:pt x="4293238" y="62748"/>
                  <a:pt x="4289380" y="62748"/>
                </a:cubicBezTo>
                <a:cubicBezTo>
                  <a:pt x="4285522" y="62748"/>
                  <a:pt x="4282394" y="59620"/>
                  <a:pt x="4282394" y="55762"/>
                </a:cubicBezTo>
                <a:cubicBezTo>
                  <a:pt x="4282394" y="51904"/>
                  <a:pt x="4285522" y="48776"/>
                  <a:pt x="4289380" y="48776"/>
                </a:cubicBezTo>
                <a:close/>
                <a:moveTo>
                  <a:pt x="4261134" y="48776"/>
                </a:moveTo>
                <a:cubicBezTo>
                  <a:pt x="4264992" y="48776"/>
                  <a:pt x="4268120" y="51904"/>
                  <a:pt x="4268120" y="55762"/>
                </a:cubicBezTo>
                <a:cubicBezTo>
                  <a:pt x="4268120" y="59620"/>
                  <a:pt x="4264992" y="62748"/>
                  <a:pt x="4261134" y="62748"/>
                </a:cubicBezTo>
                <a:cubicBezTo>
                  <a:pt x="4257276" y="62748"/>
                  <a:pt x="4254148" y="59620"/>
                  <a:pt x="4254148" y="55762"/>
                </a:cubicBezTo>
                <a:cubicBezTo>
                  <a:pt x="4254148" y="51904"/>
                  <a:pt x="4257276" y="48776"/>
                  <a:pt x="4261134" y="48776"/>
                </a:cubicBezTo>
                <a:close/>
                <a:moveTo>
                  <a:pt x="4232889" y="48776"/>
                </a:moveTo>
                <a:cubicBezTo>
                  <a:pt x="4236748" y="48776"/>
                  <a:pt x="4239875" y="51904"/>
                  <a:pt x="4239875" y="55762"/>
                </a:cubicBezTo>
                <a:cubicBezTo>
                  <a:pt x="4239875" y="59620"/>
                  <a:pt x="4236748" y="62748"/>
                  <a:pt x="4232889" y="62748"/>
                </a:cubicBezTo>
                <a:cubicBezTo>
                  <a:pt x="4229031" y="62748"/>
                  <a:pt x="4225903" y="59620"/>
                  <a:pt x="4225903" y="55762"/>
                </a:cubicBezTo>
                <a:cubicBezTo>
                  <a:pt x="4225903" y="51904"/>
                  <a:pt x="4229031" y="48776"/>
                  <a:pt x="4232889" y="48776"/>
                </a:cubicBezTo>
                <a:close/>
                <a:moveTo>
                  <a:pt x="4204643" y="48776"/>
                </a:moveTo>
                <a:cubicBezTo>
                  <a:pt x="4208501" y="48776"/>
                  <a:pt x="4211629" y="51904"/>
                  <a:pt x="4211629" y="55762"/>
                </a:cubicBezTo>
                <a:cubicBezTo>
                  <a:pt x="4211629" y="59620"/>
                  <a:pt x="4208501" y="62748"/>
                  <a:pt x="4204643" y="62748"/>
                </a:cubicBezTo>
                <a:cubicBezTo>
                  <a:pt x="4200785" y="62748"/>
                  <a:pt x="4197657" y="59620"/>
                  <a:pt x="4197657" y="55762"/>
                </a:cubicBezTo>
                <a:cubicBezTo>
                  <a:pt x="4197657" y="51904"/>
                  <a:pt x="4200785" y="48776"/>
                  <a:pt x="4204643" y="48776"/>
                </a:cubicBezTo>
                <a:close/>
                <a:moveTo>
                  <a:pt x="4176398" y="48776"/>
                </a:moveTo>
                <a:cubicBezTo>
                  <a:pt x="4180256" y="48776"/>
                  <a:pt x="4183384" y="51904"/>
                  <a:pt x="4183384" y="55762"/>
                </a:cubicBezTo>
                <a:cubicBezTo>
                  <a:pt x="4183384" y="59620"/>
                  <a:pt x="4180256" y="62748"/>
                  <a:pt x="4176398" y="62748"/>
                </a:cubicBezTo>
                <a:cubicBezTo>
                  <a:pt x="4172540" y="62748"/>
                  <a:pt x="4169412" y="59620"/>
                  <a:pt x="4169412" y="55762"/>
                </a:cubicBezTo>
                <a:cubicBezTo>
                  <a:pt x="4169412" y="51904"/>
                  <a:pt x="4172540" y="48776"/>
                  <a:pt x="4176398" y="48776"/>
                </a:cubicBezTo>
                <a:close/>
                <a:moveTo>
                  <a:pt x="4148152" y="48776"/>
                </a:moveTo>
                <a:cubicBezTo>
                  <a:pt x="4152010" y="48776"/>
                  <a:pt x="4155138" y="51904"/>
                  <a:pt x="4155138" y="55762"/>
                </a:cubicBezTo>
                <a:cubicBezTo>
                  <a:pt x="4155138" y="59620"/>
                  <a:pt x="4152010" y="62748"/>
                  <a:pt x="4148152" y="62748"/>
                </a:cubicBezTo>
                <a:cubicBezTo>
                  <a:pt x="4144294" y="62748"/>
                  <a:pt x="4141166" y="59620"/>
                  <a:pt x="4141166" y="55762"/>
                </a:cubicBezTo>
                <a:cubicBezTo>
                  <a:pt x="4141166" y="51904"/>
                  <a:pt x="4144294" y="48776"/>
                  <a:pt x="4148152" y="48776"/>
                </a:cubicBezTo>
                <a:close/>
                <a:moveTo>
                  <a:pt x="4119906" y="48776"/>
                </a:moveTo>
                <a:cubicBezTo>
                  <a:pt x="4123764" y="48776"/>
                  <a:pt x="4126892" y="51904"/>
                  <a:pt x="4126892" y="55762"/>
                </a:cubicBezTo>
                <a:cubicBezTo>
                  <a:pt x="4126892" y="59620"/>
                  <a:pt x="4123764" y="62748"/>
                  <a:pt x="4119906" y="62748"/>
                </a:cubicBezTo>
                <a:cubicBezTo>
                  <a:pt x="4116047" y="62748"/>
                  <a:pt x="4112919" y="59620"/>
                  <a:pt x="4112919" y="55762"/>
                </a:cubicBezTo>
                <a:cubicBezTo>
                  <a:pt x="4112919" y="51904"/>
                  <a:pt x="4116047" y="48776"/>
                  <a:pt x="4119906" y="48776"/>
                </a:cubicBezTo>
                <a:close/>
                <a:moveTo>
                  <a:pt x="4091661" y="48776"/>
                </a:moveTo>
                <a:cubicBezTo>
                  <a:pt x="4095519" y="48776"/>
                  <a:pt x="4098647" y="51904"/>
                  <a:pt x="4098647" y="55762"/>
                </a:cubicBezTo>
                <a:cubicBezTo>
                  <a:pt x="4098647" y="59620"/>
                  <a:pt x="4095519" y="62748"/>
                  <a:pt x="4091661" y="62748"/>
                </a:cubicBezTo>
                <a:cubicBezTo>
                  <a:pt x="4087803" y="62748"/>
                  <a:pt x="4084675" y="59620"/>
                  <a:pt x="4084675" y="55762"/>
                </a:cubicBezTo>
                <a:cubicBezTo>
                  <a:pt x="4084675" y="51904"/>
                  <a:pt x="4087803" y="48776"/>
                  <a:pt x="4091661" y="48776"/>
                </a:cubicBezTo>
                <a:close/>
                <a:moveTo>
                  <a:pt x="4063415" y="48776"/>
                </a:moveTo>
                <a:cubicBezTo>
                  <a:pt x="4067273" y="48776"/>
                  <a:pt x="4070401" y="51904"/>
                  <a:pt x="4070401" y="55762"/>
                </a:cubicBezTo>
                <a:cubicBezTo>
                  <a:pt x="4070401" y="59620"/>
                  <a:pt x="4067273" y="62748"/>
                  <a:pt x="4063415" y="62748"/>
                </a:cubicBezTo>
                <a:cubicBezTo>
                  <a:pt x="4059556" y="62748"/>
                  <a:pt x="4056429" y="59620"/>
                  <a:pt x="4056429" y="55762"/>
                </a:cubicBezTo>
                <a:cubicBezTo>
                  <a:pt x="4056429" y="51904"/>
                  <a:pt x="4059556" y="48776"/>
                  <a:pt x="4063415" y="48776"/>
                </a:cubicBezTo>
                <a:close/>
                <a:moveTo>
                  <a:pt x="4035170" y="48776"/>
                </a:moveTo>
                <a:cubicBezTo>
                  <a:pt x="4039028" y="48776"/>
                  <a:pt x="4042156" y="51904"/>
                  <a:pt x="4042156" y="55762"/>
                </a:cubicBezTo>
                <a:cubicBezTo>
                  <a:pt x="4042156" y="59620"/>
                  <a:pt x="4039028" y="62748"/>
                  <a:pt x="4035170" y="62748"/>
                </a:cubicBezTo>
                <a:cubicBezTo>
                  <a:pt x="4031312" y="62748"/>
                  <a:pt x="4028184" y="59620"/>
                  <a:pt x="4028184" y="55762"/>
                </a:cubicBezTo>
                <a:cubicBezTo>
                  <a:pt x="4028184" y="51904"/>
                  <a:pt x="4031312" y="48776"/>
                  <a:pt x="4035170" y="48776"/>
                </a:cubicBezTo>
                <a:close/>
                <a:moveTo>
                  <a:pt x="4006924" y="48776"/>
                </a:moveTo>
                <a:cubicBezTo>
                  <a:pt x="4010782" y="48776"/>
                  <a:pt x="4013910" y="51904"/>
                  <a:pt x="4013910" y="55762"/>
                </a:cubicBezTo>
                <a:cubicBezTo>
                  <a:pt x="4013910" y="59620"/>
                  <a:pt x="4010782" y="62748"/>
                  <a:pt x="4006924" y="62748"/>
                </a:cubicBezTo>
                <a:cubicBezTo>
                  <a:pt x="4003065" y="62748"/>
                  <a:pt x="3999938" y="59620"/>
                  <a:pt x="3999938" y="55762"/>
                </a:cubicBezTo>
                <a:cubicBezTo>
                  <a:pt x="3999938" y="51904"/>
                  <a:pt x="4003065" y="48776"/>
                  <a:pt x="4006924" y="48776"/>
                </a:cubicBezTo>
                <a:close/>
                <a:moveTo>
                  <a:pt x="3978679" y="48776"/>
                </a:moveTo>
                <a:cubicBezTo>
                  <a:pt x="3982537" y="48776"/>
                  <a:pt x="3985665" y="51904"/>
                  <a:pt x="3985665" y="55762"/>
                </a:cubicBezTo>
                <a:cubicBezTo>
                  <a:pt x="3985665" y="59620"/>
                  <a:pt x="3982537" y="62748"/>
                  <a:pt x="3978679" y="62748"/>
                </a:cubicBezTo>
                <a:cubicBezTo>
                  <a:pt x="3974821" y="62748"/>
                  <a:pt x="3971693" y="59620"/>
                  <a:pt x="3971693" y="55762"/>
                </a:cubicBezTo>
                <a:cubicBezTo>
                  <a:pt x="3971693" y="51904"/>
                  <a:pt x="3974821" y="48776"/>
                  <a:pt x="3978679" y="48776"/>
                </a:cubicBezTo>
                <a:close/>
                <a:moveTo>
                  <a:pt x="3950433" y="48776"/>
                </a:moveTo>
                <a:cubicBezTo>
                  <a:pt x="3954291" y="48776"/>
                  <a:pt x="3957419" y="51904"/>
                  <a:pt x="3957419" y="55762"/>
                </a:cubicBezTo>
                <a:cubicBezTo>
                  <a:pt x="3957419" y="59620"/>
                  <a:pt x="3954291" y="62748"/>
                  <a:pt x="3950433" y="62748"/>
                </a:cubicBezTo>
                <a:cubicBezTo>
                  <a:pt x="3946575" y="62748"/>
                  <a:pt x="3943447" y="59620"/>
                  <a:pt x="3943447" y="55762"/>
                </a:cubicBezTo>
                <a:cubicBezTo>
                  <a:pt x="3943447" y="51904"/>
                  <a:pt x="3946575" y="48776"/>
                  <a:pt x="3950433" y="48776"/>
                </a:cubicBezTo>
                <a:close/>
                <a:moveTo>
                  <a:pt x="3922188" y="48776"/>
                </a:moveTo>
                <a:cubicBezTo>
                  <a:pt x="3926046" y="48776"/>
                  <a:pt x="3929174" y="51904"/>
                  <a:pt x="3929174" y="55762"/>
                </a:cubicBezTo>
                <a:cubicBezTo>
                  <a:pt x="3929174" y="59620"/>
                  <a:pt x="3926046" y="62748"/>
                  <a:pt x="3922188" y="62748"/>
                </a:cubicBezTo>
                <a:cubicBezTo>
                  <a:pt x="3918330" y="62748"/>
                  <a:pt x="3915202" y="59620"/>
                  <a:pt x="3915202" y="55762"/>
                </a:cubicBezTo>
                <a:cubicBezTo>
                  <a:pt x="3915202" y="51904"/>
                  <a:pt x="3918330" y="48776"/>
                  <a:pt x="3922188" y="48776"/>
                </a:cubicBezTo>
                <a:close/>
                <a:moveTo>
                  <a:pt x="3893942" y="48776"/>
                </a:moveTo>
                <a:cubicBezTo>
                  <a:pt x="3897800" y="48776"/>
                  <a:pt x="3900928" y="51904"/>
                  <a:pt x="3900928" y="55762"/>
                </a:cubicBezTo>
                <a:cubicBezTo>
                  <a:pt x="3900928" y="59620"/>
                  <a:pt x="3897800" y="62748"/>
                  <a:pt x="3893942" y="62748"/>
                </a:cubicBezTo>
                <a:cubicBezTo>
                  <a:pt x="3890083" y="62748"/>
                  <a:pt x="3886956" y="59620"/>
                  <a:pt x="3886956" y="55762"/>
                </a:cubicBezTo>
                <a:cubicBezTo>
                  <a:pt x="3886956" y="51904"/>
                  <a:pt x="3890084" y="48776"/>
                  <a:pt x="3893942" y="48776"/>
                </a:cubicBezTo>
                <a:close/>
                <a:moveTo>
                  <a:pt x="3865697" y="48776"/>
                </a:moveTo>
                <a:cubicBezTo>
                  <a:pt x="3869555" y="48776"/>
                  <a:pt x="3872683" y="51904"/>
                  <a:pt x="3872683" y="55762"/>
                </a:cubicBezTo>
                <a:cubicBezTo>
                  <a:pt x="3872683" y="59620"/>
                  <a:pt x="3869555" y="62748"/>
                  <a:pt x="3865697" y="62748"/>
                </a:cubicBezTo>
                <a:cubicBezTo>
                  <a:pt x="3861839" y="62748"/>
                  <a:pt x="3858711" y="59620"/>
                  <a:pt x="3858711" y="55762"/>
                </a:cubicBezTo>
                <a:cubicBezTo>
                  <a:pt x="3858711" y="51904"/>
                  <a:pt x="3861839" y="48776"/>
                  <a:pt x="3865697" y="48776"/>
                </a:cubicBezTo>
                <a:close/>
                <a:moveTo>
                  <a:pt x="3837451" y="48776"/>
                </a:moveTo>
                <a:cubicBezTo>
                  <a:pt x="3841309" y="48776"/>
                  <a:pt x="3844437" y="51904"/>
                  <a:pt x="3844437" y="55762"/>
                </a:cubicBezTo>
                <a:cubicBezTo>
                  <a:pt x="3844437" y="59620"/>
                  <a:pt x="3841309" y="62748"/>
                  <a:pt x="3837451" y="62748"/>
                </a:cubicBezTo>
                <a:cubicBezTo>
                  <a:pt x="3833592" y="62748"/>
                  <a:pt x="3830465" y="59620"/>
                  <a:pt x="3830465" y="55762"/>
                </a:cubicBezTo>
                <a:cubicBezTo>
                  <a:pt x="3830465" y="51904"/>
                  <a:pt x="3833593" y="48776"/>
                  <a:pt x="3837451" y="48776"/>
                </a:cubicBezTo>
                <a:close/>
                <a:moveTo>
                  <a:pt x="3809206" y="48776"/>
                </a:moveTo>
                <a:cubicBezTo>
                  <a:pt x="3813064" y="48776"/>
                  <a:pt x="3816192" y="51904"/>
                  <a:pt x="3816192" y="55762"/>
                </a:cubicBezTo>
                <a:cubicBezTo>
                  <a:pt x="3816192" y="59620"/>
                  <a:pt x="3813064" y="62748"/>
                  <a:pt x="3809206" y="62748"/>
                </a:cubicBezTo>
                <a:cubicBezTo>
                  <a:pt x="3805348" y="62748"/>
                  <a:pt x="3802220" y="59620"/>
                  <a:pt x="3802220" y="55762"/>
                </a:cubicBezTo>
                <a:cubicBezTo>
                  <a:pt x="3802220" y="51904"/>
                  <a:pt x="3805348" y="48776"/>
                  <a:pt x="3809206" y="48776"/>
                </a:cubicBezTo>
                <a:close/>
                <a:moveTo>
                  <a:pt x="3780960" y="48776"/>
                </a:moveTo>
                <a:cubicBezTo>
                  <a:pt x="3784818" y="48776"/>
                  <a:pt x="3787946" y="51904"/>
                  <a:pt x="3787946" y="55762"/>
                </a:cubicBezTo>
                <a:cubicBezTo>
                  <a:pt x="3787946" y="59620"/>
                  <a:pt x="3784818" y="62748"/>
                  <a:pt x="3780960" y="62748"/>
                </a:cubicBezTo>
                <a:cubicBezTo>
                  <a:pt x="3777102" y="62748"/>
                  <a:pt x="3773974" y="59620"/>
                  <a:pt x="3773974" y="55762"/>
                </a:cubicBezTo>
                <a:cubicBezTo>
                  <a:pt x="3773974" y="51904"/>
                  <a:pt x="3777102" y="48776"/>
                  <a:pt x="3780960" y="48776"/>
                </a:cubicBezTo>
                <a:close/>
                <a:moveTo>
                  <a:pt x="3752715" y="48776"/>
                </a:moveTo>
                <a:cubicBezTo>
                  <a:pt x="3756574" y="48776"/>
                  <a:pt x="3759701" y="51904"/>
                  <a:pt x="3759701" y="55762"/>
                </a:cubicBezTo>
                <a:cubicBezTo>
                  <a:pt x="3759701" y="59620"/>
                  <a:pt x="3756573" y="62748"/>
                  <a:pt x="3752715" y="62748"/>
                </a:cubicBezTo>
                <a:cubicBezTo>
                  <a:pt x="3748857" y="62748"/>
                  <a:pt x="3745729" y="59620"/>
                  <a:pt x="3745729" y="55762"/>
                </a:cubicBezTo>
                <a:cubicBezTo>
                  <a:pt x="3745729" y="51904"/>
                  <a:pt x="3748857" y="48776"/>
                  <a:pt x="3752715" y="48776"/>
                </a:cubicBezTo>
                <a:close/>
                <a:moveTo>
                  <a:pt x="3724469" y="48776"/>
                </a:moveTo>
                <a:cubicBezTo>
                  <a:pt x="3728327" y="48776"/>
                  <a:pt x="3731455" y="51904"/>
                  <a:pt x="3731455" y="55762"/>
                </a:cubicBezTo>
                <a:cubicBezTo>
                  <a:pt x="3731455" y="59620"/>
                  <a:pt x="3728327" y="62748"/>
                  <a:pt x="3724469" y="62748"/>
                </a:cubicBezTo>
                <a:cubicBezTo>
                  <a:pt x="3720611" y="62748"/>
                  <a:pt x="3717483" y="59620"/>
                  <a:pt x="3717483" y="55762"/>
                </a:cubicBezTo>
                <a:cubicBezTo>
                  <a:pt x="3717483" y="51904"/>
                  <a:pt x="3720611" y="48776"/>
                  <a:pt x="3724469" y="48776"/>
                </a:cubicBezTo>
                <a:close/>
                <a:moveTo>
                  <a:pt x="3696224" y="48776"/>
                </a:moveTo>
                <a:cubicBezTo>
                  <a:pt x="3700082" y="48776"/>
                  <a:pt x="3703210" y="51904"/>
                  <a:pt x="3703210" y="55762"/>
                </a:cubicBezTo>
                <a:cubicBezTo>
                  <a:pt x="3703210" y="59620"/>
                  <a:pt x="3700082" y="62748"/>
                  <a:pt x="3696224" y="62748"/>
                </a:cubicBezTo>
                <a:cubicBezTo>
                  <a:pt x="3692366" y="62748"/>
                  <a:pt x="3689238" y="59620"/>
                  <a:pt x="3689238" y="55762"/>
                </a:cubicBezTo>
                <a:cubicBezTo>
                  <a:pt x="3689238" y="51904"/>
                  <a:pt x="3692366" y="48776"/>
                  <a:pt x="3696224" y="48776"/>
                </a:cubicBezTo>
                <a:close/>
                <a:moveTo>
                  <a:pt x="3667978" y="48776"/>
                </a:moveTo>
                <a:cubicBezTo>
                  <a:pt x="3671836" y="48776"/>
                  <a:pt x="3674964" y="51904"/>
                  <a:pt x="3674964" y="55762"/>
                </a:cubicBezTo>
                <a:cubicBezTo>
                  <a:pt x="3674964" y="59620"/>
                  <a:pt x="3671836" y="62748"/>
                  <a:pt x="3667978" y="62748"/>
                </a:cubicBezTo>
                <a:cubicBezTo>
                  <a:pt x="3664120" y="62748"/>
                  <a:pt x="3660992" y="59620"/>
                  <a:pt x="3660992" y="55762"/>
                </a:cubicBezTo>
                <a:cubicBezTo>
                  <a:pt x="3660992" y="51904"/>
                  <a:pt x="3664120" y="48776"/>
                  <a:pt x="3667978" y="48776"/>
                </a:cubicBezTo>
                <a:close/>
                <a:moveTo>
                  <a:pt x="3639733" y="48776"/>
                </a:moveTo>
                <a:cubicBezTo>
                  <a:pt x="3643592" y="48776"/>
                  <a:pt x="3646719" y="51904"/>
                  <a:pt x="3646719" y="55762"/>
                </a:cubicBezTo>
                <a:cubicBezTo>
                  <a:pt x="3646719" y="59620"/>
                  <a:pt x="3643592" y="62748"/>
                  <a:pt x="3639733" y="62748"/>
                </a:cubicBezTo>
                <a:cubicBezTo>
                  <a:pt x="3635875" y="62748"/>
                  <a:pt x="3632747" y="59620"/>
                  <a:pt x="3632747" y="55762"/>
                </a:cubicBezTo>
                <a:cubicBezTo>
                  <a:pt x="3632747" y="51904"/>
                  <a:pt x="3635875" y="48776"/>
                  <a:pt x="3639733" y="48776"/>
                </a:cubicBezTo>
                <a:close/>
                <a:moveTo>
                  <a:pt x="3611487" y="48776"/>
                </a:moveTo>
                <a:cubicBezTo>
                  <a:pt x="3615345" y="48776"/>
                  <a:pt x="3618473" y="51904"/>
                  <a:pt x="3618473" y="55762"/>
                </a:cubicBezTo>
                <a:cubicBezTo>
                  <a:pt x="3618473" y="59620"/>
                  <a:pt x="3615345" y="62748"/>
                  <a:pt x="3611487" y="62748"/>
                </a:cubicBezTo>
                <a:cubicBezTo>
                  <a:pt x="3607629" y="62748"/>
                  <a:pt x="3604501" y="59620"/>
                  <a:pt x="3604501" y="55762"/>
                </a:cubicBezTo>
                <a:cubicBezTo>
                  <a:pt x="3604501" y="51904"/>
                  <a:pt x="3607629" y="48776"/>
                  <a:pt x="3611487" y="48776"/>
                </a:cubicBezTo>
                <a:close/>
                <a:moveTo>
                  <a:pt x="3583242" y="48776"/>
                </a:moveTo>
                <a:cubicBezTo>
                  <a:pt x="3587100" y="48776"/>
                  <a:pt x="3590228" y="51904"/>
                  <a:pt x="3590228" y="55762"/>
                </a:cubicBezTo>
                <a:cubicBezTo>
                  <a:pt x="3590228" y="59620"/>
                  <a:pt x="3587100" y="62748"/>
                  <a:pt x="3583242" y="62748"/>
                </a:cubicBezTo>
                <a:cubicBezTo>
                  <a:pt x="3579384" y="62748"/>
                  <a:pt x="3576256" y="59620"/>
                  <a:pt x="3576256" y="55762"/>
                </a:cubicBezTo>
                <a:cubicBezTo>
                  <a:pt x="3576256" y="51904"/>
                  <a:pt x="3579384" y="48776"/>
                  <a:pt x="3583242" y="48776"/>
                </a:cubicBezTo>
                <a:close/>
                <a:moveTo>
                  <a:pt x="3554996" y="48776"/>
                </a:moveTo>
                <a:cubicBezTo>
                  <a:pt x="3558854" y="48776"/>
                  <a:pt x="3561982" y="51904"/>
                  <a:pt x="3561982" y="55762"/>
                </a:cubicBezTo>
                <a:cubicBezTo>
                  <a:pt x="3561982" y="59620"/>
                  <a:pt x="3558854" y="62748"/>
                  <a:pt x="3554996" y="62748"/>
                </a:cubicBezTo>
                <a:cubicBezTo>
                  <a:pt x="3551138" y="62748"/>
                  <a:pt x="3548010" y="59620"/>
                  <a:pt x="3548010" y="55762"/>
                </a:cubicBezTo>
                <a:cubicBezTo>
                  <a:pt x="3548010" y="51904"/>
                  <a:pt x="3551138" y="48776"/>
                  <a:pt x="3554996" y="48776"/>
                </a:cubicBezTo>
                <a:close/>
                <a:moveTo>
                  <a:pt x="3526751" y="48776"/>
                </a:moveTo>
                <a:cubicBezTo>
                  <a:pt x="3530610" y="48776"/>
                  <a:pt x="3533737" y="51904"/>
                  <a:pt x="3533737" y="55762"/>
                </a:cubicBezTo>
                <a:cubicBezTo>
                  <a:pt x="3533737" y="59620"/>
                  <a:pt x="3530610" y="62748"/>
                  <a:pt x="3526751" y="62748"/>
                </a:cubicBezTo>
                <a:cubicBezTo>
                  <a:pt x="3522893" y="62748"/>
                  <a:pt x="3519765" y="59620"/>
                  <a:pt x="3519765" y="55762"/>
                </a:cubicBezTo>
                <a:cubicBezTo>
                  <a:pt x="3519765" y="51904"/>
                  <a:pt x="3522893" y="48776"/>
                  <a:pt x="3526751" y="48776"/>
                </a:cubicBezTo>
                <a:close/>
                <a:moveTo>
                  <a:pt x="3498505" y="48776"/>
                </a:moveTo>
                <a:cubicBezTo>
                  <a:pt x="3502363" y="48776"/>
                  <a:pt x="3505491" y="51904"/>
                  <a:pt x="3505491" y="55762"/>
                </a:cubicBezTo>
                <a:cubicBezTo>
                  <a:pt x="3505491" y="59620"/>
                  <a:pt x="3502363" y="62748"/>
                  <a:pt x="3498505" y="62748"/>
                </a:cubicBezTo>
                <a:cubicBezTo>
                  <a:pt x="3494647" y="62748"/>
                  <a:pt x="3491519" y="59620"/>
                  <a:pt x="3491519" y="55762"/>
                </a:cubicBezTo>
                <a:cubicBezTo>
                  <a:pt x="3491519" y="51904"/>
                  <a:pt x="3494647" y="48776"/>
                  <a:pt x="3498505" y="48776"/>
                </a:cubicBezTo>
                <a:close/>
                <a:moveTo>
                  <a:pt x="3470260" y="48776"/>
                </a:moveTo>
                <a:cubicBezTo>
                  <a:pt x="3474118" y="48776"/>
                  <a:pt x="3477246" y="51904"/>
                  <a:pt x="3477246" y="55762"/>
                </a:cubicBezTo>
                <a:cubicBezTo>
                  <a:pt x="3477246" y="59620"/>
                  <a:pt x="3474118" y="62748"/>
                  <a:pt x="3470260" y="62748"/>
                </a:cubicBezTo>
                <a:cubicBezTo>
                  <a:pt x="3466402" y="62748"/>
                  <a:pt x="3463274" y="59620"/>
                  <a:pt x="3463274" y="55762"/>
                </a:cubicBezTo>
                <a:cubicBezTo>
                  <a:pt x="3463274" y="51904"/>
                  <a:pt x="3466402" y="48776"/>
                  <a:pt x="3470260" y="48776"/>
                </a:cubicBezTo>
                <a:close/>
                <a:moveTo>
                  <a:pt x="3442015" y="48776"/>
                </a:moveTo>
                <a:cubicBezTo>
                  <a:pt x="3445873" y="48776"/>
                  <a:pt x="3449001" y="51904"/>
                  <a:pt x="3449001" y="55762"/>
                </a:cubicBezTo>
                <a:cubicBezTo>
                  <a:pt x="3449001" y="59620"/>
                  <a:pt x="3445873" y="62748"/>
                  <a:pt x="3442015" y="62748"/>
                </a:cubicBezTo>
                <a:cubicBezTo>
                  <a:pt x="3438156" y="62748"/>
                  <a:pt x="3435029" y="59620"/>
                  <a:pt x="3435029" y="55762"/>
                </a:cubicBezTo>
                <a:cubicBezTo>
                  <a:pt x="3435029" y="51904"/>
                  <a:pt x="3438156" y="48776"/>
                  <a:pt x="3442015" y="48776"/>
                </a:cubicBezTo>
                <a:close/>
                <a:moveTo>
                  <a:pt x="3413769" y="48776"/>
                </a:moveTo>
                <a:cubicBezTo>
                  <a:pt x="3417627" y="48776"/>
                  <a:pt x="3420755" y="51904"/>
                  <a:pt x="3420755" y="55762"/>
                </a:cubicBezTo>
                <a:cubicBezTo>
                  <a:pt x="3420755" y="59620"/>
                  <a:pt x="3417627" y="62748"/>
                  <a:pt x="3413769" y="62748"/>
                </a:cubicBezTo>
                <a:cubicBezTo>
                  <a:pt x="3409911" y="62748"/>
                  <a:pt x="3406783" y="59620"/>
                  <a:pt x="3406783" y="55762"/>
                </a:cubicBezTo>
                <a:cubicBezTo>
                  <a:pt x="3406783" y="51904"/>
                  <a:pt x="3409911" y="48776"/>
                  <a:pt x="3413769" y="48776"/>
                </a:cubicBezTo>
                <a:close/>
                <a:moveTo>
                  <a:pt x="3385524" y="48776"/>
                </a:moveTo>
                <a:cubicBezTo>
                  <a:pt x="3389382" y="48776"/>
                  <a:pt x="3392510" y="51904"/>
                  <a:pt x="3392510" y="55762"/>
                </a:cubicBezTo>
                <a:cubicBezTo>
                  <a:pt x="3392510" y="59620"/>
                  <a:pt x="3389382" y="62748"/>
                  <a:pt x="3385524" y="62748"/>
                </a:cubicBezTo>
                <a:cubicBezTo>
                  <a:pt x="3381666" y="62748"/>
                  <a:pt x="3378538" y="59620"/>
                  <a:pt x="3378538" y="55762"/>
                </a:cubicBezTo>
                <a:cubicBezTo>
                  <a:pt x="3378538" y="51904"/>
                  <a:pt x="3381666" y="48776"/>
                  <a:pt x="3385524" y="48776"/>
                </a:cubicBezTo>
                <a:close/>
                <a:moveTo>
                  <a:pt x="3357279" y="48776"/>
                </a:moveTo>
                <a:cubicBezTo>
                  <a:pt x="3361137" y="48776"/>
                  <a:pt x="3364264" y="51904"/>
                  <a:pt x="3364264" y="55762"/>
                </a:cubicBezTo>
                <a:cubicBezTo>
                  <a:pt x="3364264" y="59620"/>
                  <a:pt x="3361137" y="62748"/>
                  <a:pt x="3357279" y="62748"/>
                </a:cubicBezTo>
                <a:cubicBezTo>
                  <a:pt x="3353420" y="62748"/>
                  <a:pt x="3350292" y="59620"/>
                  <a:pt x="3350292" y="55762"/>
                </a:cubicBezTo>
                <a:cubicBezTo>
                  <a:pt x="3350292" y="51904"/>
                  <a:pt x="3353420" y="48776"/>
                  <a:pt x="3357279" y="48776"/>
                </a:cubicBezTo>
                <a:close/>
                <a:moveTo>
                  <a:pt x="3329033" y="48776"/>
                </a:moveTo>
                <a:cubicBezTo>
                  <a:pt x="3332891" y="48776"/>
                  <a:pt x="3336019" y="51904"/>
                  <a:pt x="3336019" y="55762"/>
                </a:cubicBezTo>
                <a:cubicBezTo>
                  <a:pt x="3336019" y="59620"/>
                  <a:pt x="3332891" y="62748"/>
                  <a:pt x="3329033" y="62748"/>
                </a:cubicBezTo>
                <a:cubicBezTo>
                  <a:pt x="3325175" y="62748"/>
                  <a:pt x="3322047" y="59620"/>
                  <a:pt x="3322047" y="55762"/>
                </a:cubicBezTo>
                <a:cubicBezTo>
                  <a:pt x="3322047" y="51904"/>
                  <a:pt x="3325175" y="48776"/>
                  <a:pt x="3329033" y="48776"/>
                </a:cubicBezTo>
                <a:close/>
                <a:moveTo>
                  <a:pt x="3300830" y="48776"/>
                </a:moveTo>
                <a:cubicBezTo>
                  <a:pt x="3304689" y="48776"/>
                  <a:pt x="3307817" y="51904"/>
                  <a:pt x="3307817" y="55762"/>
                </a:cubicBezTo>
                <a:cubicBezTo>
                  <a:pt x="3307817" y="59620"/>
                  <a:pt x="3304689" y="62748"/>
                  <a:pt x="3300830" y="62748"/>
                </a:cubicBezTo>
                <a:cubicBezTo>
                  <a:pt x="3296972" y="62748"/>
                  <a:pt x="3293844" y="59620"/>
                  <a:pt x="3293844" y="55762"/>
                </a:cubicBezTo>
                <a:cubicBezTo>
                  <a:pt x="3293844" y="51904"/>
                  <a:pt x="3296972" y="48776"/>
                  <a:pt x="3300830" y="48776"/>
                </a:cubicBezTo>
                <a:close/>
                <a:moveTo>
                  <a:pt x="3272569" y="48776"/>
                </a:moveTo>
                <a:cubicBezTo>
                  <a:pt x="3276428" y="48776"/>
                  <a:pt x="3279556" y="51904"/>
                  <a:pt x="3279556" y="55762"/>
                </a:cubicBezTo>
                <a:cubicBezTo>
                  <a:pt x="3279556" y="59620"/>
                  <a:pt x="3276428" y="62748"/>
                  <a:pt x="3272569" y="62748"/>
                </a:cubicBezTo>
                <a:cubicBezTo>
                  <a:pt x="3268711" y="62748"/>
                  <a:pt x="3265584" y="59620"/>
                  <a:pt x="3265584" y="55762"/>
                </a:cubicBezTo>
                <a:cubicBezTo>
                  <a:pt x="3265584" y="51904"/>
                  <a:pt x="3268711" y="48776"/>
                  <a:pt x="3272569" y="48776"/>
                </a:cubicBezTo>
                <a:close/>
                <a:moveTo>
                  <a:pt x="3244332" y="48776"/>
                </a:moveTo>
                <a:cubicBezTo>
                  <a:pt x="3248190" y="48776"/>
                  <a:pt x="3251317" y="51904"/>
                  <a:pt x="3251317" y="55762"/>
                </a:cubicBezTo>
                <a:cubicBezTo>
                  <a:pt x="3251317" y="59620"/>
                  <a:pt x="3248190" y="62748"/>
                  <a:pt x="3244332" y="62748"/>
                </a:cubicBezTo>
                <a:cubicBezTo>
                  <a:pt x="3240473" y="62748"/>
                  <a:pt x="3237345" y="59620"/>
                  <a:pt x="3237345" y="55762"/>
                </a:cubicBezTo>
                <a:cubicBezTo>
                  <a:pt x="3237345" y="51904"/>
                  <a:pt x="3240473" y="48776"/>
                  <a:pt x="3244332" y="48776"/>
                </a:cubicBezTo>
                <a:close/>
                <a:moveTo>
                  <a:pt x="3216087" y="48776"/>
                </a:moveTo>
                <a:cubicBezTo>
                  <a:pt x="3219945" y="48776"/>
                  <a:pt x="3223073" y="51904"/>
                  <a:pt x="3223073" y="55762"/>
                </a:cubicBezTo>
                <a:cubicBezTo>
                  <a:pt x="3223073" y="59620"/>
                  <a:pt x="3219945" y="62748"/>
                  <a:pt x="3216087" y="62748"/>
                </a:cubicBezTo>
                <a:cubicBezTo>
                  <a:pt x="3212228" y="62748"/>
                  <a:pt x="3209101" y="59620"/>
                  <a:pt x="3209101" y="55762"/>
                </a:cubicBezTo>
                <a:cubicBezTo>
                  <a:pt x="3209101" y="51904"/>
                  <a:pt x="3212228" y="48776"/>
                  <a:pt x="3216087" y="48776"/>
                </a:cubicBezTo>
                <a:close/>
                <a:moveTo>
                  <a:pt x="3187840" y="48776"/>
                </a:moveTo>
                <a:cubicBezTo>
                  <a:pt x="3191699" y="48776"/>
                  <a:pt x="3194826" y="51904"/>
                  <a:pt x="3194826" y="55762"/>
                </a:cubicBezTo>
                <a:cubicBezTo>
                  <a:pt x="3194826" y="59620"/>
                  <a:pt x="3191699" y="62748"/>
                  <a:pt x="3187840" y="62748"/>
                </a:cubicBezTo>
                <a:cubicBezTo>
                  <a:pt x="3183982" y="62748"/>
                  <a:pt x="3180854" y="59620"/>
                  <a:pt x="3180854" y="55762"/>
                </a:cubicBezTo>
                <a:cubicBezTo>
                  <a:pt x="3180854" y="51904"/>
                  <a:pt x="3183982" y="48776"/>
                  <a:pt x="3187840" y="48776"/>
                </a:cubicBezTo>
                <a:close/>
                <a:moveTo>
                  <a:pt x="3159596" y="48776"/>
                </a:moveTo>
                <a:cubicBezTo>
                  <a:pt x="3163454" y="48776"/>
                  <a:pt x="3166582" y="51904"/>
                  <a:pt x="3166582" y="55762"/>
                </a:cubicBezTo>
                <a:cubicBezTo>
                  <a:pt x="3166582" y="59620"/>
                  <a:pt x="3163454" y="62748"/>
                  <a:pt x="3159596" y="62748"/>
                </a:cubicBezTo>
                <a:cubicBezTo>
                  <a:pt x="3155737" y="62748"/>
                  <a:pt x="3152610" y="59620"/>
                  <a:pt x="3152610" y="55762"/>
                </a:cubicBezTo>
                <a:cubicBezTo>
                  <a:pt x="3152610" y="51904"/>
                  <a:pt x="3155737" y="48776"/>
                  <a:pt x="3159596" y="48776"/>
                </a:cubicBezTo>
                <a:close/>
                <a:moveTo>
                  <a:pt x="3131350" y="48776"/>
                </a:moveTo>
                <a:cubicBezTo>
                  <a:pt x="3135208" y="48776"/>
                  <a:pt x="3138335" y="51904"/>
                  <a:pt x="3138335" y="55762"/>
                </a:cubicBezTo>
                <a:cubicBezTo>
                  <a:pt x="3138335" y="59620"/>
                  <a:pt x="3135208" y="62748"/>
                  <a:pt x="3131350" y="62748"/>
                </a:cubicBezTo>
                <a:cubicBezTo>
                  <a:pt x="3127491" y="62748"/>
                  <a:pt x="3124363" y="59620"/>
                  <a:pt x="3124363" y="55762"/>
                </a:cubicBezTo>
                <a:cubicBezTo>
                  <a:pt x="3124363" y="51904"/>
                  <a:pt x="3127491" y="48776"/>
                  <a:pt x="3131350" y="48776"/>
                </a:cubicBezTo>
                <a:close/>
                <a:moveTo>
                  <a:pt x="3103105" y="48776"/>
                </a:moveTo>
                <a:cubicBezTo>
                  <a:pt x="3106963" y="48776"/>
                  <a:pt x="3110091" y="51904"/>
                  <a:pt x="3110091" y="55762"/>
                </a:cubicBezTo>
                <a:cubicBezTo>
                  <a:pt x="3110091" y="59620"/>
                  <a:pt x="3106963" y="62748"/>
                  <a:pt x="3103105" y="62748"/>
                </a:cubicBezTo>
                <a:cubicBezTo>
                  <a:pt x="3099246" y="62748"/>
                  <a:pt x="3096119" y="59620"/>
                  <a:pt x="3096119" y="55762"/>
                </a:cubicBezTo>
                <a:cubicBezTo>
                  <a:pt x="3096119" y="51904"/>
                  <a:pt x="3099246" y="48776"/>
                  <a:pt x="3103105" y="48776"/>
                </a:cubicBezTo>
                <a:close/>
                <a:moveTo>
                  <a:pt x="3074858" y="48776"/>
                </a:moveTo>
                <a:cubicBezTo>
                  <a:pt x="3078717" y="48776"/>
                  <a:pt x="3081844" y="51904"/>
                  <a:pt x="3081844" y="55762"/>
                </a:cubicBezTo>
                <a:cubicBezTo>
                  <a:pt x="3081844" y="59620"/>
                  <a:pt x="3078717" y="62748"/>
                  <a:pt x="3074858" y="62748"/>
                </a:cubicBezTo>
                <a:cubicBezTo>
                  <a:pt x="3071000" y="62748"/>
                  <a:pt x="3067872" y="59620"/>
                  <a:pt x="3067872" y="55762"/>
                </a:cubicBezTo>
                <a:cubicBezTo>
                  <a:pt x="3067872" y="51904"/>
                  <a:pt x="3071000" y="48776"/>
                  <a:pt x="3074858" y="48776"/>
                </a:cubicBezTo>
                <a:close/>
                <a:moveTo>
                  <a:pt x="3046614" y="48776"/>
                </a:moveTo>
                <a:cubicBezTo>
                  <a:pt x="3050472" y="48776"/>
                  <a:pt x="3053600" y="51904"/>
                  <a:pt x="3053600" y="55762"/>
                </a:cubicBezTo>
                <a:cubicBezTo>
                  <a:pt x="3053600" y="59620"/>
                  <a:pt x="3050472" y="62748"/>
                  <a:pt x="3046614" y="62748"/>
                </a:cubicBezTo>
                <a:cubicBezTo>
                  <a:pt x="3042756" y="62748"/>
                  <a:pt x="3039628" y="59620"/>
                  <a:pt x="3039628" y="55762"/>
                </a:cubicBezTo>
                <a:cubicBezTo>
                  <a:pt x="3039628" y="51904"/>
                  <a:pt x="3042756" y="48776"/>
                  <a:pt x="3046614" y="48776"/>
                </a:cubicBezTo>
                <a:close/>
                <a:moveTo>
                  <a:pt x="3018368" y="48776"/>
                </a:moveTo>
                <a:cubicBezTo>
                  <a:pt x="3022226" y="48776"/>
                  <a:pt x="3025354" y="51904"/>
                  <a:pt x="3025354" y="55762"/>
                </a:cubicBezTo>
                <a:cubicBezTo>
                  <a:pt x="3025354" y="59620"/>
                  <a:pt x="3022226" y="62748"/>
                  <a:pt x="3018368" y="62748"/>
                </a:cubicBezTo>
                <a:cubicBezTo>
                  <a:pt x="3014509" y="62748"/>
                  <a:pt x="3011381" y="59620"/>
                  <a:pt x="3011381" y="55762"/>
                </a:cubicBezTo>
                <a:cubicBezTo>
                  <a:pt x="3011381" y="51904"/>
                  <a:pt x="3014509" y="48776"/>
                  <a:pt x="3018368" y="48776"/>
                </a:cubicBezTo>
                <a:close/>
                <a:moveTo>
                  <a:pt x="2990123" y="48776"/>
                </a:moveTo>
                <a:cubicBezTo>
                  <a:pt x="2993981" y="48776"/>
                  <a:pt x="2997109" y="51904"/>
                  <a:pt x="2997109" y="55762"/>
                </a:cubicBezTo>
                <a:cubicBezTo>
                  <a:pt x="2997109" y="59620"/>
                  <a:pt x="2993981" y="62748"/>
                  <a:pt x="2990123" y="62748"/>
                </a:cubicBezTo>
                <a:cubicBezTo>
                  <a:pt x="2986265" y="62748"/>
                  <a:pt x="2983137" y="59620"/>
                  <a:pt x="2983137" y="55762"/>
                </a:cubicBezTo>
                <a:cubicBezTo>
                  <a:pt x="2983137" y="51904"/>
                  <a:pt x="2986265" y="48776"/>
                  <a:pt x="2990123" y="48776"/>
                </a:cubicBezTo>
                <a:close/>
                <a:moveTo>
                  <a:pt x="2961877" y="48776"/>
                </a:moveTo>
                <a:cubicBezTo>
                  <a:pt x="2965735" y="48776"/>
                  <a:pt x="2968862" y="51904"/>
                  <a:pt x="2968862" y="55762"/>
                </a:cubicBezTo>
                <a:cubicBezTo>
                  <a:pt x="2968862" y="59620"/>
                  <a:pt x="2965735" y="62748"/>
                  <a:pt x="2961877" y="62748"/>
                </a:cubicBezTo>
                <a:cubicBezTo>
                  <a:pt x="2958019" y="62748"/>
                  <a:pt x="2954891" y="59620"/>
                  <a:pt x="2954891" y="55762"/>
                </a:cubicBezTo>
                <a:cubicBezTo>
                  <a:pt x="2954891" y="51904"/>
                  <a:pt x="2958019" y="48776"/>
                  <a:pt x="2961877" y="48776"/>
                </a:cubicBezTo>
                <a:close/>
                <a:moveTo>
                  <a:pt x="2933632" y="48776"/>
                </a:moveTo>
                <a:cubicBezTo>
                  <a:pt x="2937490" y="48776"/>
                  <a:pt x="2940618" y="51904"/>
                  <a:pt x="2940618" y="55762"/>
                </a:cubicBezTo>
                <a:cubicBezTo>
                  <a:pt x="2940618" y="59620"/>
                  <a:pt x="2937490" y="62748"/>
                  <a:pt x="2933632" y="62748"/>
                </a:cubicBezTo>
                <a:cubicBezTo>
                  <a:pt x="2929774" y="62748"/>
                  <a:pt x="2926646" y="59620"/>
                  <a:pt x="2926646" y="55762"/>
                </a:cubicBezTo>
                <a:cubicBezTo>
                  <a:pt x="2926646" y="51904"/>
                  <a:pt x="2929774" y="48776"/>
                  <a:pt x="2933632" y="48776"/>
                </a:cubicBezTo>
                <a:close/>
                <a:moveTo>
                  <a:pt x="2905386" y="48776"/>
                </a:moveTo>
                <a:cubicBezTo>
                  <a:pt x="2909244" y="48776"/>
                  <a:pt x="2912372" y="51904"/>
                  <a:pt x="2912372" y="55762"/>
                </a:cubicBezTo>
                <a:cubicBezTo>
                  <a:pt x="2912372" y="59620"/>
                  <a:pt x="2909244" y="62748"/>
                  <a:pt x="2905386" y="62748"/>
                </a:cubicBezTo>
                <a:cubicBezTo>
                  <a:pt x="2901528" y="62748"/>
                  <a:pt x="2898400" y="59620"/>
                  <a:pt x="2898400" y="55762"/>
                </a:cubicBezTo>
                <a:cubicBezTo>
                  <a:pt x="2898400" y="51904"/>
                  <a:pt x="2901528" y="48776"/>
                  <a:pt x="2905386" y="48776"/>
                </a:cubicBezTo>
                <a:close/>
                <a:moveTo>
                  <a:pt x="2877141" y="48776"/>
                </a:moveTo>
                <a:cubicBezTo>
                  <a:pt x="2880999" y="48776"/>
                  <a:pt x="2884127" y="51904"/>
                  <a:pt x="2884127" y="55762"/>
                </a:cubicBezTo>
                <a:cubicBezTo>
                  <a:pt x="2884127" y="59620"/>
                  <a:pt x="2880999" y="62748"/>
                  <a:pt x="2877141" y="62748"/>
                </a:cubicBezTo>
                <a:cubicBezTo>
                  <a:pt x="2873283" y="62748"/>
                  <a:pt x="2870155" y="59620"/>
                  <a:pt x="2870155" y="55762"/>
                </a:cubicBezTo>
                <a:cubicBezTo>
                  <a:pt x="2870155" y="51904"/>
                  <a:pt x="2873283" y="48776"/>
                  <a:pt x="2877141" y="48776"/>
                </a:cubicBezTo>
                <a:close/>
                <a:moveTo>
                  <a:pt x="2848895" y="48776"/>
                </a:moveTo>
                <a:cubicBezTo>
                  <a:pt x="2852753" y="48776"/>
                  <a:pt x="2855880" y="51904"/>
                  <a:pt x="2855880" y="55762"/>
                </a:cubicBezTo>
                <a:cubicBezTo>
                  <a:pt x="2855880" y="59620"/>
                  <a:pt x="2852753" y="62748"/>
                  <a:pt x="2848895" y="62748"/>
                </a:cubicBezTo>
                <a:cubicBezTo>
                  <a:pt x="2845037" y="62748"/>
                  <a:pt x="2841909" y="59620"/>
                  <a:pt x="2841909" y="55762"/>
                </a:cubicBezTo>
                <a:cubicBezTo>
                  <a:pt x="2841909" y="51904"/>
                  <a:pt x="2845037" y="48776"/>
                  <a:pt x="2848895" y="48776"/>
                </a:cubicBezTo>
                <a:close/>
                <a:moveTo>
                  <a:pt x="2820650" y="48776"/>
                </a:moveTo>
                <a:cubicBezTo>
                  <a:pt x="2824508" y="48776"/>
                  <a:pt x="2827636" y="51904"/>
                  <a:pt x="2827636" y="55762"/>
                </a:cubicBezTo>
                <a:cubicBezTo>
                  <a:pt x="2827636" y="59620"/>
                  <a:pt x="2824508" y="62748"/>
                  <a:pt x="2820650" y="62748"/>
                </a:cubicBezTo>
                <a:cubicBezTo>
                  <a:pt x="2816792" y="62748"/>
                  <a:pt x="2813664" y="59620"/>
                  <a:pt x="2813664" y="55762"/>
                </a:cubicBezTo>
                <a:cubicBezTo>
                  <a:pt x="2813664" y="51904"/>
                  <a:pt x="2816792" y="48776"/>
                  <a:pt x="2820650" y="48776"/>
                </a:cubicBezTo>
                <a:close/>
                <a:moveTo>
                  <a:pt x="2792404" y="48776"/>
                </a:moveTo>
                <a:cubicBezTo>
                  <a:pt x="2796262" y="48776"/>
                  <a:pt x="2799390" y="51904"/>
                  <a:pt x="2799390" y="55762"/>
                </a:cubicBezTo>
                <a:cubicBezTo>
                  <a:pt x="2799390" y="59620"/>
                  <a:pt x="2796262" y="62748"/>
                  <a:pt x="2792404" y="62748"/>
                </a:cubicBezTo>
                <a:cubicBezTo>
                  <a:pt x="2788546" y="62748"/>
                  <a:pt x="2785418" y="59620"/>
                  <a:pt x="2785418" y="55762"/>
                </a:cubicBezTo>
                <a:cubicBezTo>
                  <a:pt x="2785418" y="51904"/>
                  <a:pt x="2788546" y="48776"/>
                  <a:pt x="2792404" y="48776"/>
                </a:cubicBezTo>
                <a:close/>
                <a:moveTo>
                  <a:pt x="2764159" y="48776"/>
                </a:moveTo>
                <a:cubicBezTo>
                  <a:pt x="2768017" y="48776"/>
                  <a:pt x="2771145" y="51904"/>
                  <a:pt x="2771145" y="55762"/>
                </a:cubicBezTo>
                <a:cubicBezTo>
                  <a:pt x="2771145" y="59620"/>
                  <a:pt x="2768017" y="62748"/>
                  <a:pt x="2764159" y="62748"/>
                </a:cubicBezTo>
                <a:cubicBezTo>
                  <a:pt x="2760301" y="62748"/>
                  <a:pt x="2757173" y="59620"/>
                  <a:pt x="2757173" y="55762"/>
                </a:cubicBezTo>
                <a:cubicBezTo>
                  <a:pt x="2757173" y="51904"/>
                  <a:pt x="2760301" y="48776"/>
                  <a:pt x="2764159" y="48776"/>
                </a:cubicBezTo>
                <a:close/>
                <a:moveTo>
                  <a:pt x="2735913" y="48776"/>
                </a:moveTo>
                <a:cubicBezTo>
                  <a:pt x="2739771" y="48776"/>
                  <a:pt x="2742899" y="51904"/>
                  <a:pt x="2742899" y="55762"/>
                </a:cubicBezTo>
                <a:cubicBezTo>
                  <a:pt x="2742899" y="59620"/>
                  <a:pt x="2739771" y="62748"/>
                  <a:pt x="2735913" y="62748"/>
                </a:cubicBezTo>
                <a:cubicBezTo>
                  <a:pt x="2732055" y="62748"/>
                  <a:pt x="2728927" y="59620"/>
                  <a:pt x="2728927" y="55762"/>
                </a:cubicBezTo>
                <a:cubicBezTo>
                  <a:pt x="2728927" y="51904"/>
                  <a:pt x="2732055" y="48776"/>
                  <a:pt x="2735913" y="48776"/>
                </a:cubicBezTo>
                <a:close/>
                <a:moveTo>
                  <a:pt x="2707668" y="48776"/>
                </a:moveTo>
                <a:cubicBezTo>
                  <a:pt x="2711526" y="48776"/>
                  <a:pt x="2714654" y="51904"/>
                  <a:pt x="2714654" y="55762"/>
                </a:cubicBezTo>
                <a:cubicBezTo>
                  <a:pt x="2714654" y="59620"/>
                  <a:pt x="2711526" y="62748"/>
                  <a:pt x="2707668" y="62748"/>
                </a:cubicBezTo>
                <a:cubicBezTo>
                  <a:pt x="2703810" y="62748"/>
                  <a:pt x="2700682" y="59620"/>
                  <a:pt x="2700682" y="55762"/>
                </a:cubicBezTo>
                <a:cubicBezTo>
                  <a:pt x="2700682" y="51904"/>
                  <a:pt x="2703810" y="48776"/>
                  <a:pt x="2707668" y="48776"/>
                </a:cubicBezTo>
                <a:close/>
                <a:moveTo>
                  <a:pt x="2679422" y="48776"/>
                </a:moveTo>
                <a:cubicBezTo>
                  <a:pt x="2683280" y="48776"/>
                  <a:pt x="2686408" y="51904"/>
                  <a:pt x="2686408" y="55762"/>
                </a:cubicBezTo>
                <a:cubicBezTo>
                  <a:pt x="2686408" y="59620"/>
                  <a:pt x="2683280" y="62748"/>
                  <a:pt x="2679422" y="62748"/>
                </a:cubicBezTo>
                <a:cubicBezTo>
                  <a:pt x="2675564" y="62748"/>
                  <a:pt x="2672436" y="59620"/>
                  <a:pt x="2672436" y="55762"/>
                </a:cubicBezTo>
                <a:cubicBezTo>
                  <a:pt x="2672436" y="51904"/>
                  <a:pt x="2675564" y="48776"/>
                  <a:pt x="2679422" y="48776"/>
                </a:cubicBezTo>
                <a:close/>
                <a:moveTo>
                  <a:pt x="2651177" y="48776"/>
                </a:moveTo>
                <a:cubicBezTo>
                  <a:pt x="2655035" y="48776"/>
                  <a:pt x="2658163" y="51904"/>
                  <a:pt x="2658163" y="55762"/>
                </a:cubicBezTo>
                <a:cubicBezTo>
                  <a:pt x="2658163" y="59620"/>
                  <a:pt x="2655035" y="62748"/>
                  <a:pt x="2651177" y="62748"/>
                </a:cubicBezTo>
                <a:cubicBezTo>
                  <a:pt x="2647319" y="62748"/>
                  <a:pt x="2644191" y="59620"/>
                  <a:pt x="2644191" y="55762"/>
                </a:cubicBezTo>
                <a:cubicBezTo>
                  <a:pt x="2644191" y="51904"/>
                  <a:pt x="2647319" y="48776"/>
                  <a:pt x="2651177" y="48776"/>
                </a:cubicBezTo>
                <a:close/>
                <a:moveTo>
                  <a:pt x="2622931" y="48776"/>
                </a:moveTo>
                <a:cubicBezTo>
                  <a:pt x="2626789" y="48776"/>
                  <a:pt x="2629917" y="51904"/>
                  <a:pt x="2629917" y="55762"/>
                </a:cubicBezTo>
                <a:cubicBezTo>
                  <a:pt x="2629917" y="59620"/>
                  <a:pt x="2626789" y="62748"/>
                  <a:pt x="2622931" y="62748"/>
                </a:cubicBezTo>
                <a:cubicBezTo>
                  <a:pt x="2619072" y="62748"/>
                  <a:pt x="2615945" y="59620"/>
                  <a:pt x="2615945" y="55762"/>
                </a:cubicBezTo>
                <a:cubicBezTo>
                  <a:pt x="2615945" y="51904"/>
                  <a:pt x="2619072" y="48776"/>
                  <a:pt x="2622931" y="48776"/>
                </a:cubicBezTo>
                <a:close/>
                <a:moveTo>
                  <a:pt x="2594686" y="48776"/>
                </a:moveTo>
                <a:cubicBezTo>
                  <a:pt x="2598544" y="48776"/>
                  <a:pt x="2601672" y="51904"/>
                  <a:pt x="2601672" y="55762"/>
                </a:cubicBezTo>
                <a:cubicBezTo>
                  <a:pt x="2601672" y="59620"/>
                  <a:pt x="2598544" y="62748"/>
                  <a:pt x="2594686" y="62748"/>
                </a:cubicBezTo>
                <a:cubicBezTo>
                  <a:pt x="2590828" y="62748"/>
                  <a:pt x="2587700" y="59620"/>
                  <a:pt x="2587700" y="55762"/>
                </a:cubicBezTo>
                <a:cubicBezTo>
                  <a:pt x="2587700" y="51904"/>
                  <a:pt x="2590828" y="48776"/>
                  <a:pt x="2594686" y="48776"/>
                </a:cubicBezTo>
                <a:close/>
                <a:moveTo>
                  <a:pt x="2566440" y="48776"/>
                </a:moveTo>
                <a:cubicBezTo>
                  <a:pt x="2570298" y="48776"/>
                  <a:pt x="2573426" y="51904"/>
                  <a:pt x="2573426" y="55762"/>
                </a:cubicBezTo>
                <a:cubicBezTo>
                  <a:pt x="2573426" y="59620"/>
                  <a:pt x="2570298" y="62748"/>
                  <a:pt x="2566440" y="62748"/>
                </a:cubicBezTo>
                <a:cubicBezTo>
                  <a:pt x="2562582" y="62748"/>
                  <a:pt x="2559454" y="59620"/>
                  <a:pt x="2559454" y="55762"/>
                </a:cubicBezTo>
                <a:cubicBezTo>
                  <a:pt x="2559454" y="51904"/>
                  <a:pt x="2562582" y="48776"/>
                  <a:pt x="2566440" y="48776"/>
                </a:cubicBezTo>
                <a:close/>
                <a:moveTo>
                  <a:pt x="2538195" y="48776"/>
                </a:moveTo>
                <a:cubicBezTo>
                  <a:pt x="2542053" y="48776"/>
                  <a:pt x="2545181" y="51904"/>
                  <a:pt x="2545181" y="55762"/>
                </a:cubicBezTo>
                <a:cubicBezTo>
                  <a:pt x="2545181" y="59620"/>
                  <a:pt x="2542053" y="62748"/>
                  <a:pt x="2538195" y="62748"/>
                </a:cubicBezTo>
                <a:cubicBezTo>
                  <a:pt x="2534337" y="62748"/>
                  <a:pt x="2531209" y="59620"/>
                  <a:pt x="2531209" y="55762"/>
                </a:cubicBezTo>
                <a:cubicBezTo>
                  <a:pt x="2531209" y="51904"/>
                  <a:pt x="2534337" y="48776"/>
                  <a:pt x="2538195" y="48776"/>
                </a:cubicBezTo>
                <a:close/>
                <a:moveTo>
                  <a:pt x="2509949" y="48776"/>
                </a:moveTo>
                <a:cubicBezTo>
                  <a:pt x="2513807" y="48776"/>
                  <a:pt x="2516935" y="51904"/>
                  <a:pt x="2516935" y="55762"/>
                </a:cubicBezTo>
                <a:cubicBezTo>
                  <a:pt x="2516935" y="59620"/>
                  <a:pt x="2513807" y="62748"/>
                  <a:pt x="2509949" y="62748"/>
                </a:cubicBezTo>
                <a:cubicBezTo>
                  <a:pt x="2506090" y="62748"/>
                  <a:pt x="2502963" y="59620"/>
                  <a:pt x="2502963" y="55762"/>
                </a:cubicBezTo>
                <a:cubicBezTo>
                  <a:pt x="2502963" y="51904"/>
                  <a:pt x="2506090" y="48776"/>
                  <a:pt x="2509949" y="48776"/>
                </a:cubicBezTo>
                <a:close/>
                <a:moveTo>
                  <a:pt x="2481704" y="48776"/>
                </a:moveTo>
                <a:cubicBezTo>
                  <a:pt x="2485562" y="48776"/>
                  <a:pt x="2488690" y="51904"/>
                  <a:pt x="2488690" y="55762"/>
                </a:cubicBezTo>
                <a:cubicBezTo>
                  <a:pt x="2488690" y="59620"/>
                  <a:pt x="2485562" y="62748"/>
                  <a:pt x="2481704" y="62748"/>
                </a:cubicBezTo>
                <a:cubicBezTo>
                  <a:pt x="2477846" y="62748"/>
                  <a:pt x="2474718" y="59620"/>
                  <a:pt x="2474718" y="55762"/>
                </a:cubicBezTo>
                <a:cubicBezTo>
                  <a:pt x="2474718" y="51904"/>
                  <a:pt x="2477846" y="48776"/>
                  <a:pt x="2481704" y="48776"/>
                </a:cubicBezTo>
                <a:close/>
                <a:moveTo>
                  <a:pt x="2453458" y="48776"/>
                </a:moveTo>
                <a:cubicBezTo>
                  <a:pt x="2457316" y="48776"/>
                  <a:pt x="2460444" y="51904"/>
                  <a:pt x="2460444" y="55762"/>
                </a:cubicBezTo>
                <a:cubicBezTo>
                  <a:pt x="2460444" y="59620"/>
                  <a:pt x="2457316" y="62748"/>
                  <a:pt x="2453458" y="62748"/>
                </a:cubicBezTo>
                <a:cubicBezTo>
                  <a:pt x="2449600" y="62748"/>
                  <a:pt x="2446472" y="59620"/>
                  <a:pt x="2446472" y="55762"/>
                </a:cubicBezTo>
                <a:cubicBezTo>
                  <a:pt x="2446472" y="51904"/>
                  <a:pt x="2449600" y="48776"/>
                  <a:pt x="2453458" y="48776"/>
                </a:cubicBezTo>
                <a:close/>
                <a:moveTo>
                  <a:pt x="2425212" y="48776"/>
                </a:moveTo>
                <a:cubicBezTo>
                  <a:pt x="2429070" y="48776"/>
                  <a:pt x="2432197" y="51904"/>
                  <a:pt x="2432197" y="55762"/>
                </a:cubicBezTo>
                <a:cubicBezTo>
                  <a:pt x="2432197" y="59620"/>
                  <a:pt x="2429070" y="62748"/>
                  <a:pt x="2425212" y="62748"/>
                </a:cubicBezTo>
                <a:cubicBezTo>
                  <a:pt x="2421353" y="62748"/>
                  <a:pt x="2418225" y="59620"/>
                  <a:pt x="2418225" y="55762"/>
                </a:cubicBezTo>
                <a:cubicBezTo>
                  <a:pt x="2418225" y="51904"/>
                  <a:pt x="2421353" y="48776"/>
                  <a:pt x="2425212" y="48776"/>
                </a:cubicBezTo>
                <a:close/>
                <a:moveTo>
                  <a:pt x="2396967" y="48776"/>
                </a:moveTo>
                <a:cubicBezTo>
                  <a:pt x="2400825" y="48776"/>
                  <a:pt x="2403953" y="51904"/>
                  <a:pt x="2403953" y="55762"/>
                </a:cubicBezTo>
                <a:cubicBezTo>
                  <a:pt x="2403953" y="59620"/>
                  <a:pt x="2400825" y="62748"/>
                  <a:pt x="2396967" y="62748"/>
                </a:cubicBezTo>
                <a:cubicBezTo>
                  <a:pt x="2393108" y="62748"/>
                  <a:pt x="2389981" y="59620"/>
                  <a:pt x="2389981" y="55762"/>
                </a:cubicBezTo>
                <a:cubicBezTo>
                  <a:pt x="2389981" y="51904"/>
                  <a:pt x="2393109" y="48776"/>
                  <a:pt x="2396967" y="48776"/>
                </a:cubicBezTo>
                <a:close/>
                <a:moveTo>
                  <a:pt x="2368721" y="48776"/>
                </a:moveTo>
                <a:cubicBezTo>
                  <a:pt x="2372579" y="48776"/>
                  <a:pt x="2375706" y="51904"/>
                  <a:pt x="2375706" y="55762"/>
                </a:cubicBezTo>
                <a:cubicBezTo>
                  <a:pt x="2375706" y="59620"/>
                  <a:pt x="2372579" y="62748"/>
                  <a:pt x="2368721" y="62748"/>
                </a:cubicBezTo>
                <a:cubicBezTo>
                  <a:pt x="2364862" y="62748"/>
                  <a:pt x="2361735" y="59620"/>
                  <a:pt x="2361735" y="55762"/>
                </a:cubicBezTo>
                <a:cubicBezTo>
                  <a:pt x="2361735" y="51904"/>
                  <a:pt x="2364862" y="48776"/>
                  <a:pt x="2368721" y="48776"/>
                </a:cubicBezTo>
                <a:close/>
                <a:moveTo>
                  <a:pt x="2340476" y="48776"/>
                </a:moveTo>
                <a:cubicBezTo>
                  <a:pt x="2344334" y="48776"/>
                  <a:pt x="2347462" y="51904"/>
                  <a:pt x="2347462" y="55762"/>
                </a:cubicBezTo>
                <a:cubicBezTo>
                  <a:pt x="2347462" y="59620"/>
                  <a:pt x="2344334" y="62748"/>
                  <a:pt x="2340476" y="62748"/>
                </a:cubicBezTo>
                <a:cubicBezTo>
                  <a:pt x="2336618" y="62748"/>
                  <a:pt x="2333490" y="59620"/>
                  <a:pt x="2333490" y="55762"/>
                </a:cubicBezTo>
                <a:cubicBezTo>
                  <a:pt x="2333490" y="51904"/>
                  <a:pt x="2336618" y="48776"/>
                  <a:pt x="2340476" y="48776"/>
                </a:cubicBezTo>
                <a:close/>
                <a:moveTo>
                  <a:pt x="2312230" y="48776"/>
                </a:moveTo>
                <a:cubicBezTo>
                  <a:pt x="2316088" y="48776"/>
                  <a:pt x="2319216" y="51904"/>
                  <a:pt x="2319216" y="55762"/>
                </a:cubicBezTo>
                <a:cubicBezTo>
                  <a:pt x="2319216" y="59620"/>
                  <a:pt x="2316088" y="62748"/>
                  <a:pt x="2312230" y="62748"/>
                </a:cubicBezTo>
                <a:cubicBezTo>
                  <a:pt x="2308371" y="62748"/>
                  <a:pt x="2305244" y="59620"/>
                  <a:pt x="2305244" y="55762"/>
                </a:cubicBezTo>
                <a:cubicBezTo>
                  <a:pt x="2305244" y="51904"/>
                  <a:pt x="2308371" y="48776"/>
                  <a:pt x="2312230" y="48776"/>
                </a:cubicBezTo>
                <a:close/>
                <a:moveTo>
                  <a:pt x="2283985" y="48776"/>
                </a:moveTo>
                <a:cubicBezTo>
                  <a:pt x="2287843" y="48776"/>
                  <a:pt x="2290971" y="51904"/>
                  <a:pt x="2290971" y="55762"/>
                </a:cubicBezTo>
                <a:cubicBezTo>
                  <a:pt x="2290971" y="59620"/>
                  <a:pt x="2287843" y="62748"/>
                  <a:pt x="2283985" y="62748"/>
                </a:cubicBezTo>
                <a:cubicBezTo>
                  <a:pt x="2280126" y="62748"/>
                  <a:pt x="2276999" y="59620"/>
                  <a:pt x="2276999" y="55762"/>
                </a:cubicBezTo>
                <a:cubicBezTo>
                  <a:pt x="2276999" y="51904"/>
                  <a:pt x="2280127" y="48776"/>
                  <a:pt x="2283985" y="48776"/>
                </a:cubicBezTo>
                <a:close/>
                <a:moveTo>
                  <a:pt x="2255739" y="48776"/>
                </a:moveTo>
                <a:cubicBezTo>
                  <a:pt x="2259597" y="48776"/>
                  <a:pt x="2262724" y="51904"/>
                  <a:pt x="2262724" y="55762"/>
                </a:cubicBezTo>
                <a:cubicBezTo>
                  <a:pt x="2262724" y="59620"/>
                  <a:pt x="2259597" y="62748"/>
                  <a:pt x="2255739" y="62748"/>
                </a:cubicBezTo>
                <a:cubicBezTo>
                  <a:pt x="2251881" y="62748"/>
                  <a:pt x="2248753" y="59620"/>
                  <a:pt x="2248753" y="55762"/>
                </a:cubicBezTo>
                <a:cubicBezTo>
                  <a:pt x="2248753" y="51904"/>
                  <a:pt x="2251881" y="48776"/>
                  <a:pt x="2255739" y="48776"/>
                </a:cubicBezTo>
                <a:close/>
                <a:moveTo>
                  <a:pt x="2227494" y="48776"/>
                </a:moveTo>
                <a:cubicBezTo>
                  <a:pt x="2231352" y="48776"/>
                  <a:pt x="2234480" y="51904"/>
                  <a:pt x="2234480" y="55762"/>
                </a:cubicBezTo>
                <a:cubicBezTo>
                  <a:pt x="2234480" y="59620"/>
                  <a:pt x="2231352" y="62748"/>
                  <a:pt x="2227494" y="62748"/>
                </a:cubicBezTo>
                <a:cubicBezTo>
                  <a:pt x="2223636" y="62748"/>
                  <a:pt x="2220508" y="59620"/>
                  <a:pt x="2220508" y="55762"/>
                </a:cubicBezTo>
                <a:cubicBezTo>
                  <a:pt x="2220508" y="51904"/>
                  <a:pt x="2223636" y="48776"/>
                  <a:pt x="2227494" y="48776"/>
                </a:cubicBezTo>
                <a:close/>
                <a:moveTo>
                  <a:pt x="2199248" y="48776"/>
                </a:moveTo>
                <a:cubicBezTo>
                  <a:pt x="2203106" y="48776"/>
                  <a:pt x="2206234" y="51904"/>
                  <a:pt x="2206234" y="55762"/>
                </a:cubicBezTo>
                <a:cubicBezTo>
                  <a:pt x="2206234" y="59620"/>
                  <a:pt x="2203106" y="62748"/>
                  <a:pt x="2199248" y="62748"/>
                </a:cubicBezTo>
                <a:cubicBezTo>
                  <a:pt x="2195389" y="62748"/>
                  <a:pt x="2192262" y="59620"/>
                  <a:pt x="2192262" y="55762"/>
                </a:cubicBezTo>
                <a:cubicBezTo>
                  <a:pt x="2192262" y="51904"/>
                  <a:pt x="2195390" y="48776"/>
                  <a:pt x="2199248" y="48776"/>
                </a:cubicBezTo>
                <a:close/>
                <a:moveTo>
                  <a:pt x="2171003" y="48776"/>
                </a:moveTo>
                <a:cubicBezTo>
                  <a:pt x="2174861" y="48776"/>
                  <a:pt x="2177989" y="51904"/>
                  <a:pt x="2177989" y="55762"/>
                </a:cubicBezTo>
                <a:cubicBezTo>
                  <a:pt x="2177989" y="59620"/>
                  <a:pt x="2174861" y="62748"/>
                  <a:pt x="2171003" y="62748"/>
                </a:cubicBezTo>
                <a:cubicBezTo>
                  <a:pt x="2167145" y="62748"/>
                  <a:pt x="2164017" y="59620"/>
                  <a:pt x="2164017" y="55762"/>
                </a:cubicBezTo>
                <a:cubicBezTo>
                  <a:pt x="2164017" y="51904"/>
                  <a:pt x="2167145" y="48776"/>
                  <a:pt x="2171003" y="48776"/>
                </a:cubicBezTo>
                <a:close/>
                <a:moveTo>
                  <a:pt x="2142757" y="48776"/>
                </a:moveTo>
                <a:cubicBezTo>
                  <a:pt x="2146615" y="48776"/>
                  <a:pt x="2149743" y="51904"/>
                  <a:pt x="2149743" y="55762"/>
                </a:cubicBezTo>
                <a:cubicBezTo>
                  <a:pt x="2149743" y="59620"/>
                  <a:pt x="2146615" y="62748"/>
                  <a:pt x="2142757" y="62748"/>
                </a:cubicBezTo>
                <a:cubicBezTo>
                  <a:pt x="2138898" y="62748"/>
                  <a:pt x="2135771" y="59620"/>
                  <a:pt x="2135771" y="55762"/>
                </a:cubicBezTo>
                <a:cubicBezTo>
                  <a:pt x="2135771" y="51904"/>
                  <a:pt x="2138899" y="48776"/>
                  <a:pt x="2142757" y="48776"/>
                </a:cubicBezTo>
                <a:close/>
                <a:moveTo>
                  <a:pt x="2114512" y="48776"/>
                </a:moveTo>
                <a:cubicBezTo>
                  <a:pt x="2118370" y="48776"/>
                  <a:pt x="2121498" y="51904"/>
                  <a:pt x="2121498" y="55762"/>
                </a:cubicBezTo>
                <a:cubicBezTo>
                  <a:pt x="2121498" y="59620"/>
                  <a:pt x="2118370" y="62748"/>
                  <a:pt x="2114512" y="62748"/>
                </a:cubicBezTo>
                <a:cubicBezTo>
                  <a:pt x="2110654" y="62748"/>
                  <a:pt x="2107526" y="59620"/>
                  <a:pt x="2107526" y="55762"/>
                </a:cubicBezTo>
                <a:cubicBezTo>
                  <a:pt x="2107526" y="51904"/>
                  <a:pt x="2110654" y="48776"/>
                  <a:pt x="2114512" y="48776"/>
                </a:cubicBezTo>
                <a:close/>
                <a:moveTo>
                  <a:pt x="2086266" y="48776"/>
                </a:moveTo>
                <a:cubicBezTo>
                  <a:pt x="2090124" y="48776"/>
                  <a:pt x="2093252" y="51904"/>
                  <a:pt x="2093252" y="55762"/>
                </a:cubicBezTo>
                <a:cubicBezTo>
                  <a:pt x="2093252" y="59620"/>
                  <a:pt x="2090124" y="62748"/>
                  <a:pt x="2086266" y="62748"/>
                </a:cubicBezTo>
                <a:cubicBezTo>
                  <a:pt x="2082408" y="62748"/>
                  <a:pt x="2079280" y="59620"/>
                  <a:pt x="2079280" y="55762"/>
                </a:cubicBezTo>
                <a:cubicBezTo>
                  <a:pt x="2079280" y="51904"/>
                  <a:pt x="2082408" y="48776"/>
                  <a:pt x="2086266" y="48776"/>
                </a:cubicBezTo>
                <a:close/>
                <a:moveTo>
                  <a:pt x="2058021" y="48776"/>
                </a:moveTo>
                <a:cubicBezTo>
                  <a:pt x="2061880" y="48776"/>
                  <a:pt x="2065007" y="51904"/>
                  <a:pt x="2065007" y="55762"/>
                </a:cubicBezTo>
                <a:cubicBezTo>
                  <a:pt x="2065007" y="59620"/>
                  <a:pt x="2061879" y="62748"/>
                  <a:pt x="2058021" y="62748"/>
                </a:cubicBezTo>
                <a:cubicBezTo>
                  <a:pt x="2054163" y="62748"/>
                  <a:pt x="2051035" y="59620"/>
                  <a:pt x="2051035" y="55762"/>
                </a:cubicBezTo>
                <a:cubicBezTo>
                  <a:pt x="2051035" y="51904"/>
                  <a:pt x="2054163" y="48776"/>
                  <a:pt x="2058021" y="48776"/>
                </a:cubicBezTo>
                <a:close/>
                <a:moveTo>
                  <a:pt x="2029775" y="48776"/>
                </a:moveTo>
                <a:cubicBezTo>
                  <a:pt x="2033633" y="48776"/>
                  <a:pt x="2036761" y="51904"/>
                  <a:pt x="2036761" y="55762"/>
                </a:cubicBezTo>
                <a:cubicBezTo>
                  <a:pt x="2036761" y="59620"/>
                  <a:pt x="2033633" y="62748"/>
                  <a:pt x="2029775" y="62748"/>
                </a:cubicBezTo>
                <a:cubicBezTo>
                  <a:pt x="2025917" y="62748"/>
                  <a:pt x="2022789" y="59620"/>
                  <a:pt x="2022789" y="55762"/>
                </a:cubicBezTo>
                <a:cubicBezTo>
                  <a:pt x="2022789" y="51904"/>
                  <a:pt x="2025917" y="48776"/>
                  <a:pt x="2029775" y="48776"/>
                </a:cubicBezTo>
                <a:close/>
                <a:moveTo>
                  <a:pt x="2001530" y="48776"/>
                </a:moveTo>
                <a:cubicBezTo>
                  <a:pt x="2005388" y="48776"/>
                  <a:pt x="2008516" y="51904"/>
                  <a:pt x="2008516" y="55762"/>
                </a:cubicBezTo>
                <a:cubicBezTo>
                  <a:pt x="2008516" y="59620"/>
                  <a:pt x="2005388" y="62748"/>
                  <a:pt x="2001530" y="62748"/>
                </a:cubicBezTo>
                <a:cubicBezTo>
                  <a:pt x="1997672" y="62748"/>
                  <a:pt x="1994544" y="59620"/>
                  <a:pt x="1994544" y="55762"/>
                </a:cubicBezTo>
                <a:cubicBezTo>
                  <a:pt x="1994544" y="51904"/>
                  <a:pt x="1997672" y="48776"/>
                  <a:pt x="2001530" y="48776"/>
                </a:cubicBezTo>
                <a:close/>
                <a:moveTo>
                  <a:pt x="1973284" y="48776"/>
                </a:moveTo>
                <a:cubicBezTo>
                  <a:pt x="1977142" y="48776"/>
                  <a:pt x="1980270" y="51904"/>
                  <a:pt x="1980270" y="55762"/>
                </a:cubicBezTo>
                <a:cubicBezTo>
                  <a:pt x="1980270" y="59620"/>
                  <a:pt x="1977142" y="62748"/>
                  <a:pt x="1973284" y="62748"/>
                </a:cubicBezTo>
                <a:cubicBezTo>
                  <a:pt x="1969426" y="62748"/>
                  <a:pt x="1966298" y="59620"/>
                  <a:pt x="1966298" y="55762"/>
                </a:cubicBezTo>
                <a:cubicBezTo>
                  <a:pt x="1966298" y="51904"/>
                  <a:pt x="1969426" y="48776"/>
                  <a:pt x="1973284" y="48776"/>
                </a:cubicBezTo>
                <a:close/>
                <a:moveTo>
                  <a:pt x="1945039" y="48776"/>
                </a:moveTo>
                <a:cubicBezTo>
                  <a:pt x="1948898" y="48776"/>
                  <a:pt x="1952025" y="51904"/>
                  <a:pt x="1952025" y="55762"/>
                </a:cubicBezTo>
                <a:cubicBezTo>
                  <a:pt x="1952025" y="59620"/>
                  <a:pt x="1948898" y="62748"/>
                  <a:pt x="1945039" y="62748"/>
                </a:cubicBezTo>
                <a:cubicBezTo>
                  <a:pt x="1941181" y="62748"/>
                  <a:pt x="1938053" y="59620"/>
                  <a:pt x="1938053" y="55762"/>
                </a:cubicBezTo>
                <a:cubicBezTo>
                  <a:pt x="1938053" y="51904"/>
                  <a:pt x="1941181" y="48776"/>
                  <a:pt x="1945039" y="48776"/>
                </a:cubicBezTo>
                <a:close/>
                <a:moveTo>
                  <a:pt x="1916793" y="48776"/>
                </a:moveTo>
                <a:cubicBezTo>
                  <a:pt x="1920651" y="48776"/>
                  <a:pt x="1923779" y="51904"/>
                  <a:pt x="1923779" y="55762"/>
                </a:cubicBezTo>
                <a:cubicBezTo>
                  <a:pt x="1923779" y="59620"/>
                  <a:pt x="1920651" y="62748"/>
                  <a:pt x="1916793" y="62748"/>
                </a:cubicBezTo>
                <a:cubicBezTo>
                  <a:pt x="1912935" y="62748"/>
                  <a:pt x="1909807" y="59620"/>
                  <a:pt x="1909807" y="55762"/>
                </a:cubicBezTo>
                <a:cubicBezTo>
                  <a:pt x="1909807" y="51904"/>
                  <a:pt x="1912935" y="48776"/>
                  <a:pt x="1916793" y="48776"/>
                </a:cubicBezTo>
                <a:close/>
                <a:moveTo>
                  <a:pt x="1888548" y="48776"/>
                </a:moveTo>
                <a:cubicBezTo>
                  <a:pt x="1892406" y="48776"/>
                  <a:pt x="1895534" y="51904"/>
                  <a:pt x="1895534" y="55762"/>
                </a:cubicBezTo>
                <a:cubicBezTo>
                  <a:pt x="1895534" y="59620"/>
                  <a:pt x="1892406" y="62748"/>
                  <a:pt x="1888548" y="62748"/>
                </a:cubicBezTo>
                <a:cubicBezTo>
                  <a:pt x="1884690" y="62748"/>
                  <a:pt x="1881562" y="59620"/>
                  <a:pt x="1881562" y="55762"/>
                </a:cubicBezTo>
                <a:cubicBezTo>
                  <a:pt x="1881562" y="51904"/>
                  <a:pt x="1884690" y="48776"/>
                  <a:pt x="1888548" y="48776"/>
                </a:cubicBezTo>
                <a:close/>
                <a:moveTo>
                  <a:pt x="1860302" y="48776"/>
                </a:moveTo>
                <a:cubicBezTo>
                  <a:pt x="1864160" y="48776"/>
                  <a:pt x="1867288" y="51904"/>
                  <a:pt x="1867288" y="55762"/>
                </a:cubicBezTo>
                <a:cubicBezTo>
                  <a:pt x="1867288" y="59620"/>
                  <a:pt x="1864160" y="62748"/>
                  <a:pt x="1860302" y="62748"/>
                </a:cubicBezTo>
                <a:cubicBezTo>
                  <a:pt x="1856444" y="62748"/>
                  <a:pt x="1853316" y="59620"/>
                  <a:pt x="1853316" y="55762"/>
                </a:cubicBezTo>
                <a:cubicBezTo>
                  <a:pt x="1853316" y="51904"/>
                  <a:pt x="1856444" y="48776"/>
                  <a:pt x="1860302" y="48776"/>
                </a:cubicBezTo>
                <a:close/>
                <a:moveTo>
                  <a:pt x="1832057" y="48776"/>
                </a:moveTo>
                <a:cubicBezTo>
                  <a:pt x="1835915" y="48776"/>
                  <a:pt x="1839043" y="51904"/>
                  <a:pt x="1839043" y="55762"/>
                </a:cubicBezTo>
                <a:cubicBezTo>
                  <a:pt x="1839043" y="59620"/>
                  <a:pt x="1835915" y="62748"/>
                  <a:pt x="1832057" y="62748"/>
                </a:cubicBezTo>
                <a:cubicBezTo>
                  <a:pt x="1828199" y="62748"/>
                  <a:pt x="1825071" y="59620"/>
                  <a:pt x="1825071" y="55762"/>
                </a:cubicBezTo>
                <a:cubicBezTo>
                  <a:pt x="1825071" y="51904"/>
                  <a:pt x="1828199" y="48776"/>
                  <a:pt x="1832057" y="48776"/>
                </a:cubicBezTo>
                <a:close/>
                <a:moveTo>
                  <a:pt x="1803811" y="48776"/>
                </a:moveTo>
                <a:cubicBezTo>
                  <a:pt x="1807669" y="48776"/>
                  <a:pt x="1810797" y="51904"/>
                  <a:pt x="1810797" y="55762"/>
                </a:cubicBezTo>
                <a:cubicBezTo>
                  <a:pt x="1810797" y="59620"/>
                  <a:pt x="1807669" y="62748"/>
                  <a:pt x="1803811" y="62748"/>
                </a:cubicBezTo>
                <a:cubicBezTo>
                  <a:pt x="1799953" y="62748"/>
                  <a:pt x="1796825" y="59620"/>
                  <a:pt x="1796825" y="55762"/>
                </a:cubicBezTo>
                <a:cubicBezTo>
                  <a:pt x="1796825" y="51904"/>
                  <a:pt x="1799953" y="48776"/>
                  <a:pt x="1803811" y="48776"/>
                </a:cubicBezTo>
                <a:close/>
                <a:moveTo>
                  <a:pt x="1775566" y="48776"/>
                </a:moveTo>
                <a:cubicBezTo>
                  <a:pt x="1779424" y="48776"/>
                  <a:pt x="1782552" y="51904"/>
                  <a:pt x="1782552" y="55762"/>
                </a:cubicBezTo>
                <a:cubicBezTo>
                  <a:pt x="1782552" y="59620"/>
                  <a:pt x="1779424" y="62748"/>
                  <a:pt x="1775566" y="62748"/>
                </a:cubicBezTo>
                <a:cubicBezTo>
                  <a:pt x="1771708" y="62748"/>
                  <a:pt x="1768580" y="59620"/>
                  <a:pt x="1768580" y="55762"/>
                </a:cubicBezTo>
                <a:cubicBezTo>
                  <a:pt x="1768580" y="51904"/>
                  <a:pt x="1771708" y="48776"/>
                  <a:pt x="1775566" y="48776"/>
                </a:cubicBezTo>
                <a:close/>
                <a:moveTo>
                  <a:pt x="1747321" y="48776"/>
                </a:moveTo>
                <a:cubicBezTo>
                  <a:pt x="1751179" y="48776"/>
                  <a:pt x="1754306" y="51904"/>
                  <a:pt x="1754306" y="55762"/>
                </a:cubicBezTo>
                <a:cubicBezTo>
                  <a:pt x="1754306" y="59620"/>
                  <a:pt x="1751179" y="62748"/>
                  <a:pt x="1747321" y="62748"/>
                </a:cubicBezTo>
                <a:cubicBezTo>
                  <a:pt x="1743462" y="62748"/>
                  <a:pt x="1740335" y="59620"/>
                  <a:pt x="1740335" y="55762"/>
                </a:cubicBezTo>
                <a:cubicBezTo>
                  <a:pt x="1740335" y="51904"/>
                  <a:pt x="1743462" y="48776"/>
                  <a:pt x="1747321" y="48776"/>
                </a:cubicBezTo>
                <a:close/>
                <a:moveTo>
                  <a:pt x="1719075" y="48776"/>
                </a:moveTo>
                <a:cubicBezTo>
                  <a:pt x="1722933" y="48776"/>
                  <a:pt x="1726061" y="51904"/>
                  <a:pt x="1726061" y="55762"/>
                </a:cubicBezTo>
                <a:cubicBezTo>
                  <a:pt x="1726061" y="59620"/>
                  <a:pt x="1722933" y="62748"/>
                  <a:pt x="1719075" y="62748"/>
                </a:cubicBezTo>
                <a:cubicBezTo>
                  <a:pt x="1715217" y="62748"/>
                  <a:pt x="1712089" y="59620"/>
                  <a:pt x="1712089" y="55762"/>
                </a:cubicBezTo>
                <a:cubicBezTo>
                  <a:pt x="1712089" y="51904"/>
                  <a:pt x="1715217" y="48776"/>
                  <a:pt x="1719075" y="48776"/>
                </a:cubicBezTo>
                <a:close/>
                <a:moveTo>
                  <a:pt x="1690830" y="48776"/>
                </a:moveTo>
                <a:cubicBezTo>
                  <a:pt x="1694688" y="48776"/>
                  <a:pt x="1697816" y="51904"/>
                  <a:pt x="1697816" y="55762"/>
                </a:cubicBezTo>
                <a:cubicBezTo>
                  <a:pt x="1697816" y="59620"/>
                  <a:pt x="1694688" y="62748"/>
                  <a:pt x="1690830" y="62748"/>
                </a:cubicBezTo>
                <a:cubicBezTo>
                  <a:pt x="1686972" y="62748"/>
                  <a:pt x="1683844" y="59620"/>
                  <a:pt x="1683844" y="55762"/>
                </a:cubicBezTo>
                <a:cubicBezTo>
                  <a:pt x="1683844" y="51904"/>
                  <a:pt x="1686972" y="48776"/>
                  <a:pt x="1690830" y="48776"/>
                </a:cubicBezTo>
                <a:close/>
                <a:moveTo>
                  <a:pt x="1662584" y="48776"/>
                </a:moveTo>
                <a:cubicBezTo>
                  <a:pt x="1666442" y="48776"/>
                  <a:pt x="1669570" y="51904"/>
                  <a:pt x="1669570" y="55762"/>
                </a:cubicBezTo>
                <a:cubicBezTo>
                  <a:pt x="1669570" y="59620"/>
                  <a:pt x="1666442" y="62748"/>
                  <a:pt x="1662584" y="62748"/>
                </a:cubicBezTo>
                <a:cubicBezTo>
                  <a:pt x="1658726" y="62748"/>
                  <a:pt x="1655598" y="59620"/>
                  <a:pt x="1655598" y="55762"/>
                </a:cubicBezTo>
                <a:cubicBezTo>
                  <a:pt x="1655598" y="51904"/>
                  <a:pt x="1658726" y="48776"/>
                  <a:pt x="1662584" y="48776"/>
                </a:cubicBezTo>
                <a:close/>
                <a:moveTo>
                  <a:pt x="1634339" y="48776"/>
                </a:moveTo>
                <a:cubicBezTo>
                  <a:pt x="1638197" y="48776"/>
                  <a:pt x="1641325" y="51904"/>
                  <a:pt x="1641325" y="55762"/>
                </a:cubicBezTo>
                <a:cubicBezTo>
                  <a:pt x="1641325" y="59620"/>
                  <a:pt x="1638197" y="62748"/>
                  <a:pt x="1634339" y="62748"/>
                </a:cubicBezTo>
                <a:cubicBezTo>
                  <a:pt x="1630481" y="62748"/>
                  <a:pt x="1627353" y="59620"/>
                  <a:pt x="1627353" y="55762"/>
                </a:cubicBezTo>
                <a:cubicBezTo>
                  <a:pt x="1627353" y="51904"/>
                  <a:pt x="1630481" y="48776"/>
                  <a:pt x="1634339" y="48776"/>
                </a:cubicBezTo>
                <a:close/>
                <a:moveTo>
                  <a:pt x="1606137" y="48776"/>
                </a:moveTo>
                <a:cubicBezTo>
                  <a:pt x="1609995" y="48776"/>
                  <a:pt x="1613122" y="51904"/>
                  <a:pt x="1613122" y="55762"/>
                </a:cubicBezTo>
                <a:cubicBezTo>
                  <a:pt x="1613122" y="59620"/>
                  <a:pt x="1609995" y="62748"/>
                  <a:pt x="1606137" y="62748"/>
                </a:cubicBezTo>
                <a:cubicBezTo>
                  <a:pt x="1602278" y="62748"/>
                  <a:pt x="1599151" y="59620"/>
                  <a:pt x="1599151" y="55762"/>
                </a:cubicBezTo>
                <a:cubicBezTo>
                  <a:pt x="1599151" y="51904"/>
                  <a:pt x="1602278" y="48776"/>
                  <a:pt x="1606137" y="48776"/>
                </a:cubicBezTo>
                <a:close/>
                <a:moveTo>
                  <a:pt x="1577876" y="48776"/>
                </a:moveTo>
                <a:cubicBezTo>
                  <a:pt x="1581734" y="48776"/>
                  <a:pt x="1584862" y="51904"/>
                  <a:pt x="1584862" y="55762"/>
                </a:cubicBezTo>
                <a:cubicBezTo>
                  <a:pt x="1584862" y="59620"/>
                  <a:pt x="1581734" y="62748"/>
                  <a:pt x="1577876" y="62748"/>
                </a:cubicBezTo>
                <a:cubicBezTo>
                  <a:pt x="1574017" y="62748"/>
                  <a:pt x="1570890" y="59620"/>
                  <a:pt x="1570890" y="55762"/>
                </a:cubicBezTo>
                <a:cubicBezTo>
                  <a:pt x="1570890" y="51904"/>
                  <a:pt x="1574017" y="48776"/>
                  <a:pt x="1577876" y="48776"/>
                </a:cubicBezTo>
                <a:close/>
                <a:moveTo>
                  <a:pt x="1549637" y="48776"/>
                </a:moveTo>
                <a:cubicBezTo>
                  <a:pt x="1553496" y="48776"/>
                  <a:pt x="1556623" y="51904"/>
                  <a:pt x="1556623" y="55762"/>
                </a:cubicBezTo>
                <a:cubicBezTo>
                  <a:pt x="1556623" y="59620"/>
                  <a:pt x="1553496" y="62748"/>
                  <a:pt x="1549637" y="62748"/>
                </a:cubicBezTo>
                <a:cubicBezTo>
                  <a:pt x="1545779" y="62748"/>
                  <a:pt x="1542651" y="59620"/>
                  <a:pt x="1542651" y="55762"/>
                </a:cubicBezTo>
                <a:cubicBezTo>
                  <a:pt x="1542651" y="51904"/>
                  <a:pt x="1545779" y="48776"/>
                  <a:pt x="1549637" y="48776"/>
                </a:cubicBezTo>
                <a:close/>
                <a:moveTo>
                  <a:pt x="1521393" y="48776"/>
                </a:moveTo>
                <a:cubicBezTo>
                  <a:pt x="1525251" y="48776"/>
                  <a:pt x="1528379" y="51904"/>
                  <a:pt x="1528379" y="55762"/>
                </a:cubicBezTo>
                <a:cubicBezTo>
                  <a:pt x="1528379" y="59620"/>
                  <a:pt x="1525251" y="62748"/>
                  <a:pt x="1521393" y="62748"/>
                </a:cubicBezTo>
                <a:cubicBezTo>
                  <a:pt x="1517535" y="62748"/>
                  <a:pt x="1514407" y="59620"/>
                  <a:pt x="1514407" y="55762"/>
                </a:cubicBezTo>
                <a:cubicBezTo>
                  <a:pt x="1514407" y="51904"/>
                  <a:pt x="1517535" y="48776"/>
                  <a:pt x="1521393" y="48776"/>
                </a:cubicBezTo>
                <a:close/>
                <a:moveTo>
                  <a:pt x="1493146" y="48776"/>
                </a:moveTo>
                <a:cubicBezTo>
                  <a:pt x="1497005" y="48776"/>
                  <a:pt x="1500132" y="51904"/>
                  <a:pt x="1500132" y="55762"/>
                </a:cubicBezTo>
                <a:cubicBezTo>
                  <a:pt x="1500132" y="59620"/>
                  <a:pt x="1497005" y="62748"/>
                  <a:pt x="1493146" y="62748"/>
                </a:cubicBezTo>
                <a:cubicBezTo>
                  <a:pt x="1489288" y="62748"/>
                  <a:pt x="1486160" y="59620"/>
                  <a:pt x="1486160" y="55762"/>
                </a:cubicBezTo>
                <a:cubicBezTo>
                  <a:pt x="1486160" y="51904"/>
                  <a:pt x="1489288" y="48776"/>
                  <a:pt x="1493146" y="48776"/>
                </a:cubicBezTo>
                <a:close/>
                <a:moveTo>
                  <a:pt x="1464902" y="48776"/>
                </a:moveTo>
                <a:cubicBezTo>
                  <a:pt x="1468760" y="48776"/>
                  <a:pt x="1471888" y="51904"/>
                  <a:pt x="1471888" y="55762"/>
                </a:cubicBezTo>
                <a:cubicBezTo>
                  <a:pt x="1471888" y="59620"/>
                  <a:pt x="1468760" y="62748"/>
                  <a:pt x="1464902" y="62748"/>
                </a:cubicBezTo>
                <a:cubicBezTo>
                  <a:pt x="1461044" y="62748"/>
                  <a:pt x="1457916" y="59620"/>
                  <a:pt x="1457916" y="55762"/>
                </a:cubicBezTo>
                <a:cubicBezTo>
                  <a:pt x="1457916" y="51904"/>
                  <a:pt x="1461044" y="48776"/>
                  <a:pt x="1464902" y="48776"/>
                </a:cubicBezTo>
                <a:close/>
                <a:moveTo>
                  <a:pt x="1436655" y="48776"/>
                </a:moveTo>
                <a:cubicBezTo>
                  <a:pt x="1440514" y="48776"/>
                  <a:pt x="1443641" y="51904"/>
                  <a:pt x="1443641" y="55762"/>
                </a:cubicBezTo>
                <a:cubicBezTo>
                  <a:pt x="1443641" y="59620"/>
                  <a:pt x="1440514" y="62748"/>
                  <a:pt x="1436655" y="62748"/>
                </a:cubicBezTo>
                <a:cubicBezTo>
                  <a:pt x="1432797" y="62748"/>
                  <a:pt x="1429670" y="59620"/>
                  <a:pt x="1429670" y="55762"/>
                </a:cubicBezTo>
                <a:cubicBezTo>
                  <a:pt x="1429670" y="51904"/>
                  <a:pt x="1432797" y="48776"/>
                  <a:pt x="1436655" y="48776"/>
                </a:cubicBezTo>
                <a:close/>
                <a:moveTo>
                  <a:pt x="1408411" y="48776"/>
                </a:moveTo>
                <a:cubicBezTo>
                  <a:pt x="1412269" y="48776"/>
                  <a:pt x="1415397" y="51904"/>
                  <a:pt x="1415397" y="55762"/>
                </a:cubicBezTo>
                <a:cubicBezTo>
                  <a:pt x="1415397" y="59620"/>
                  <a:pt x="1412269" y="62748"/>
                  <a:pt x="1408411" y="62748"/>
                </a:cubicBezTo>
                <a:cubicBezTo>
                  <a:pt x="1404553" y="62748"/>
                  <a:pt x="1401425" y="59620"/>
                  <a:pt x="1401425" y="55762"/>
                </a:cubicBezTo>
                <a:cubicBezTo>
                  <a:pt x="1401425" y="51904"/>
                  <a:pt x="1404553" y="48776"/>
                  <a:pt x="1408411" y="48776"/>
                </a:cubicBezTo>
                <a:close/>
                <a:moveTo>
                  <a:pt x="1380164" y="48776"/>
                </a:moveTo>
                <a:cubicBezTo>
                  <a:pt x="1384023" y="48776"/>
                  <a:pt x="1387150" y="51904"/>
                  <a:pt x="1387150" y="55762"/>
                </a:cubicBezTo>
                <a:cubicBezTo>
                  <a:pt x="1387150" y="59620"/>
                  <a:pt x="1384023" y="62748"/>
                  <a:pt x="1380164" y="62748"/>
                </a:cubicBezTo>
                <a:cubicBezTo>
                  <a:pt x="1376306" y="62748"/>
                  <a:pt x="1373178" y="59620"/>
                  <a:pt x="1373178" y="55762"/>
                </a:cubicBezTo>
                <a:cubicBezTo>
                  <a:pt x="1373178" y="51904"/>
                  <a:pt x="1376306" y="48776"/>
                  <a:pt x="1380164" y="48776"/>
                </a:cubicBezTo>
                <a:close/>
                <a:moveTo>
                  <a:pt x="1351920" y="48776"/>
                </a:moveTo>
                <a:cubicBezTo>
                  <a:pt x="1355778" y="48776"/>
                  <a:pt x="1358906" y="51904"/>
                  <a:pt x="1358906" y="55762"/>
                </a:cubicBezTo>
                <a:cubicBezTo>
                  <a:pt x="1358906" y="59620"/>
                  <a:pt x="1355778" y="62748"/>
                  <a:pt x="1351920" y="62748"/>
                </a:cubicBezTo>
                <a:cubicBezTo>
                  <a:pt x="1348062" y="62748"/>
                  <a:pt x="1344934" y="59620"/>
                  <a:pt x="1344934" y="55762"/>
                </a:cubicBezTo>
                <a:cubicBezTo>
                  <a:pt x="1344934" y="51904"/>
                  <a:pt x="1348062" y="48776"/>
                  <a:pt x="1351920" y="48776"/>
                </a:cubicBezTo>
                <a:close/>
                <a:moveTo>
                  <a:pt x="1323674" y="48776"/>
                </a:moveTo>
                <a:cubicBezTo>
                  <a:pt x="1327532" y="48776"/>
                  <a:pt x="1330660" y="51904"/>
                  <a:pt x="1330660" y="55762"/>
                </a:cubicBezTo>
                <a:cubicBezTo>
                  <a:pt x="1330660" y="59620"/>
                  <a:pt x="1327532" y="62748"/>
                  <a:pt x="1323674" y="62748"/>
                </a:cubicBezTo>
                <a:cubicBezTo>
                  <a:pt x="1319815" y="62748"/>
                  <a:pt x="1316688" y="59620"/>
                  <a:pt x="1316688" y="55762"/>
                </a:cubicBezTo>
                <a:cubicBezTo>
                  <a:pt x="1316688" y="51904"/>
                  <a:pt x="1319815" y="48776"/>
                  <a:pt x="1323674" y="48776"/>
                </a:cubicBezTo>
                <a:close/>
                <a:moveTo>
                  <a:pt x="1295429" y="48776"/>
                </a:moveTo>
                <a:cubicBezTo>
                  <a:pt x="1299287" y="48776"/>
                  <a:pt x="1302415" y="51904"/>
                  <a:pt x="1302415" y="55762"/>
                </a:cubicBezTo>
                <a:cubicBezTo>
                  <a:pt x="1302415" y="59620"/>
                  <a:pt x="1299287" y="62748"/>
                  <a:pt x="1295429" y="62748"/>
                </a:cubicBezTo>
                <a:cubicBezTo>
                  <a:pt x="1291571" y="62748"/>
                  <a:pt x="1288443" y="59620"/>
                  <a:pt x="1288443" y="55762"/>
                </a:cubicBezTo>
                <a:cubicBezTo>
                  <a:pt x="1288443" y="51904"/>
                  <a:pt x="1291571" y="48776"/>
                  <a:pt x="1295429" y="48776"/>
                </a:cubicBezTo>
                <a:close/>
                <a:moveTo>
                  <a:pt x="1267183" y="48776"/>
                </a:moveTo>
                <a:cubicBezTo>
                  <a:pt x="1271041" y="48776"/>
                  <a:pt x="1274168" y="51904"/>
                  <a:pt x="1274168" y="55762"/>
                </a:cubicBezTo>
                <a:cubicBezTo>
                  <a:pt x="1274168" y="59620"/>
                  <a:pt x="1271041" y="62748"/>
                  <a:pt x="1267183" y="62748"/>
                </a:cubicBezTo>
                <a:cubicBezTo>
                  <a:pt x="1263324" y="62748"/>
                  <a:pt x="1260197" y="59620"/>
                  <a:pt x="1260197" y="55762"/>
                </a:cubicBezTo>
                <a:cubicBezTo>
                  <a:pt x="1260197" y="51904"/>
                  <a:pt x="1263324" y="48776"/>
                  <a:pt x="1267183" y="48776"/>
                </a:cubicBezTo>
                <a:close/>
                <a:moveTo>
                  <a:pt x="1238938" y="48776"/>
                </a:moveTo>
                <a:cubicBezTo>
                  <a:pt x="1242796" y="48776"/>
                  <a:pt x="1245924" y="51904"/>
                  <a:pt x="1245924" y="55762"/>
                </a:cubicBezTo>
                <a:cubicBezTo>
                  <a:pt x="1245924" y="59620"/>
                  <a:pt x="1242796" y="62748"/>
                  <a:pt x="1238938" y="62748"/>
                </a:cubicBezTo>
                <a:cubicBezTo>
                  <a:pt x="1235080" y="62748"/>
                  <a:pt x="1231952" y="59620"/>
                  <a:pt x="1231952" y="55762"/>
                </a:cubicBezTo>
                <a:cubicBezTo>
                  <a:pt x="1231952" y="51904"/>
                  <a:pt x="1235080" y="48776"/>
                  <a:pt x="1238938" y="48776"/>
                </a:cubicBezTo>
                <a:close/>
                <a:moveTo>
                  <a:pt x="1210692" y="48776"/>
                </a:moveTo>
                <a:cubicBezTo>
                  <a:pt x="1214550" y="48776"/>
                  <a:pt x="1217678" y="51904"/>
                  <a:pt x="1217678" y="55762"/>
                </a:cubicBezTo>
                <a:cubicBezTo>
                  <a:pt x="1217678" y="59620"/>
                  <a:pt x="1214550" y="62748"/>
                  <a:pt x="1210692" y="62748"/>
                </a:cubicBezTo>
                <a:cubicBezTo>
                  <a:pt x="1206833" y="62748"/>
                  <a:pt x="1203706" y="59620"/>
                  <a:pt x="1203706" y="55762"/>
                </a:cubicBezTo>
                <a:cubicBezTo>
                  <a:pt x="1203706" y="51904"/>
                  <a:pt x="1206833" y="48776"/>
                  <a:pt x="1210692" y="48776"/>
                </a:cubicBezTo>
                <a:close/>
                <a:moveTo>
                  <a:pt x="1182447" y="48776"/>
                </a:moveTo>
                <a:cubicBezTo>
                  <a:pt x="1186305" y="48776"/>
                  <a:pt x="1189433" y="51904"/>
                  <a:pt x="1189433" y="55762"/>
                </a:cubicBezTo>
                <a:cubicBezTo>
                  <a:pt x="1189433" y="59620"/>
                  <a:pt x="1186305" y="62748"/>
                  <a:pt x="1182447" y="62748"/>
                </a:cubicBezTo>
                <a:cubicBezTo>
                  <a:pt x="1178589" y="62748"/>
                  <a:pt x="1175461" y="59620"/>
                  <a:pt x="1175461" y="55762"/>
                </a:cubicBezTo>
                <a:cubicBezTo>
                  <a:pt x="1175461" y="51904"/>
                  <a:pt x="1178589" y="48776"/>
                  <a:pt x="1182447" y="48776"/>
                </a:cubicBezTo>
                <a:close/>
                <a:moveTo>
                  <a:pt x="1154200" y="48776"/>
                </a:moveTo>
                <a:cubicBezTo>
                  <a:pt x="1158059" y="48776"/>
                  <a:pt x="1161186" y="51904"/>
                  <a:pt x="1161186" y="55762"/>
                </a:cubicBezTo>
                <a:cubicBezTo>
                  <a:pt x="1161186" y="59620"/>
                  <a:pt x="1158059" y="62748"/>
                  <a:pt x="1154200" y="62748"/>
                </a:cubicBezTo>
                <a:cubicBezTo>
                  <a:pt x="1150343" y="62748"/>
                  <a:pt x="1147215" y="59620"/>
                  <a:pt x="1147215" y="55762"/>
                </a:cubicBezTo>
                <a:cubicBezTo>
                  <a:pt x="1147215" y="51904"/>
                  <a:pt x="1150343" y="48776"/>
                  <a:pt x="1154200" y="48776"/>
                </a:cubicBezTo>
                <a:close/>
                <a:moveTo>
                  <a:pt x="1125956" y="48776"/>
                </a:moveTo>
                <a:cubicBezTo>
                  <a:pt x="1129814" y="48776"/>
                  <a:pt x="1132942" y="51904"/>
                  <a:pt x="1132942" y="55762"/>
                </a:cubicBezTo>
                <a:cubicBezTo>
                  <a:pt x="1132942" y="59620"/>
                  <a:pt x="1129814" y="62748"/>
                  <a:pt x="1125956" y="62748"/>
                </a:cubicBezTo>
                <a:cubicBezTo>
                  <a:pt x="1122098" y="62748"/>
                  <a:pt x="1118970" y="59620"/>
                  <a:pt x="1118970" y="55762"/>
                </a:cubicBezTo>
                <a:cubicBezTo>
                  <a:pt x="1118970" y="51904"/>
                  <a:pt x="1122098" y="48776"/>
                  <a:pt x="1125956" y="48776"/>
                </a:cubicBezTo>
                <a:close/>
                <a:moveTo>
                  <a:pt x="1097710" y="48776"/>
                </a:moveTo>
                <a:cubicBezTo>
                  <a:pt x="1101568" y="48776"/>
                  <a:pt x="1104696" y="51904"/>
                  <a:pt x="1104696" y="55762"/>
                </a:cubicBezTo>
                <a:cubicBezTo>
                  <a:pt x="1104696" y="59620"/>
                  <a:pt x="1101568" y="62748"/>
                  <a:pt x="1097710" y="62748"/>
                </a:cubicBezTo>
                <a:cubicBezTo>
                  <a:pt x="1093852" y="62748"/>
                  <a:pt x="1090724" y="59620"/>
                  <a:pt x="1090724" y="55762"/>
                </a:cubicBezTo>
                <a:cubicBezTo>
                  <a:pt x="1090724" y="51904"/>
                  <a:pt x="1093852" y="48776"/>
                  <a:pt x="1097710" y="48776"/>
                </a:cubicBezTo>
                <a:close/>
                <a:moveTo>
                  <a:pt x="1069465" y="48776"/>
                </a:moveTo>
                <a:cubicBezTo>
                  <a:pt x="1073323" y="48776"/>
                  <a:pt x="1076451" y="51904"/>
                  <a:pt x="1076451" y="55762"/>
                </a:cubicBezTo>
                <a:cubicBezTo>
                  <a:pt x="1076451" y="59620"/>
                  <a:pt x="1073323" y="62748"/>
                  <a:pt x="1069465" y="62748"/>
                </a:cubicBezTo>
                <a:cubicBezTo>
                  <a:pt x="1065607" y="62748"/>
                  <a:pt x="1062479" y="59620"/>
                  <a:pt x="1062479" y="55762"/>
                </a:cubicBezTo>
                <a:cubicBezTo>
                  <a:pt x="1062479" y="51904"/>
                  <a:pt x="1065607" y="48776"/>
                  <a:pt x="1069465" y="48776"/>
                </a:cubicBezTo>
                <a:close/>
                <a:moveTo>
                  <a:pt x="1041219" y="48776"/>
                </a:moveTo>
                <a:cubicBezTo>
                  <a:pt x="1045077" y="48776"/>
                  <a:pt x="1048205" y="51904"/>
                  <a:pt x="1048205" y="55762"/>
                </a:cubicBezTo>
                <a:cubicBezTo>
                  <a:pt x="1048205" y="59620"/>
                  <a:pt x="1045077" y="62748"/>
                  <a:pt x="1041219" y="62748"/>
                </a:cubicBezTo>
                <a:cubicBezTo>
                  <a:pt x="1037360" y="62748"/>
                  <a:pt x="1034233" y="59620"/>
                  <a:pt x="1034233" y="55762"/>
                </a:cubicBezTo>
                <a:cubicBezTo>
                  <a:pt x="1034233" y="51904"/>
                  <a:pt x="1037360" y="48776"/>
                  <a:pt x="1041219" y="48776"/>
                </a:cubicBezTo>
                <a:close/>
                <a:moveTo>
                  <a:pt x="1012974" y="48776"/>
                </a:moveTo>
                <a:cubicBezTo>
                  <a:pt x="1016832" y="48776"/>
                  <a:pt x="1019960" y="51904"/>
                  <a:pt x="1019960" y="55762"/>
                </a:cubicBezTo>
                <a:cubicBezTo>
                  <a:pt x="1019960" y="59620"/>
                  <a:pt x="1016832" y="62748"/>
                  <a:pt x="1012974" y="62748"/>
                </a:cubicBezTo>
                <a:cubicBezTo>
                  <a:pt x="1009116" y="62748"/>
                  <a:pt x="1005988" y="59620"/>
                  <a:pt x="1005988" y="55762"/>
                </a:cubicBezTo>
                <a:cubicBezTo>
                  <a:pt x="1005988" y="51904"/>
                  <a:pt x="1009116" y="48776"/>
                  <a:pt x="1012974" y="48776"/>
                </a:cubicBezTo>
                <a:close/>
                <a:moveTo>
                  <a:pt x="984728" y="48776"/>
                </a:moveTo>
                <a:cubicBezTo>
                  <a:pt x="988586" y="48776"/>
                  <a:pt x="991714" y="51904"/>
                  <a:pt x="991714" y="55762"/>
                </a:cubicBezTo>
                <a:cubicBezTo>
                  <a:pt x="991714" y="59620"/>
                  <a:pt x="988586" y="62748"/>
                  <a:pt x="984728" y="62748"/>
                </a:cubicBezTo>
                <a:cubicBezTo>
                  <a:pt x="980870" y="62748"/>
                  <a:pt x="977742" y="59620"/>
                  <a:pt x="977742" y="55762"/>
                </a:cubicBezTo>
                <a:cubicBezTo>
                  <a:pt x="977742" y="51904"/>
                  <a:pt x="980870" y="48776"/>
                  <a:pt x="984728" y="48776"/>
                </a:cubicBezTo>
                <a:close/>
                <a:moveTo>
                  <a:pt x="956483" y="48776"/>
                </a:moveTo>
                <a:cubicBezTo>
                  <a:pt x="960341" y="48776"/>
                  <a:pt x="963469" y="51904"/>
                  <a:pt x="963469" y="55762"/>
                </a:cubicBezTo>
                <a:cubicBezTo>
                  <a:pt x="963469" y="59620"/>
                  <a:pt x="960341" y="62748"/>
                  <a:pt x="956483" y="62748"/>
                </a:cubicBezTo>
                <a:cubicBezTo>
                  <a:pt x="952625" y="62748"/>
                  <a:pt x="949497" y="59620"/>
                  <a:pt x="949497" y="55762"/>
                </a:cubicBezTo>
                <a:cubicBezTo>
                  <a:pt x="949497" y="51904"/>
                  <a:pt x="952625" y="48776"/>
                  <a:pt x="956483" y="48776"/>
                </a:cubicBezTo>
                <a:close/>
                <a:moveTo>
                  <a:pt x="928237" y="48776"/>
                </a:moveTo>
                <a:cubicBezTo>
                  <a:pt x="932095" y="48776"/>
                  <a:pt x="935223" y="51904"/>
                  <a:pt x="935223" y="55762"/>
                </a:cubicBezTo>
                <a:cubicBezTo>
                  <a:pt x="935223" y="59620"/>
                  <a:pt x="932095" y="62748"/>
                  <a:pt x="928237" y="62748"/>
                </a:cubicBezTo>
                <a:cubicBezTo>
                  <a:pt x="924379" y="62748"/>
                  <a:pt x="921251" y="59620"/>
                  <a:pt x="921251" y="55762"/>
                </a:cubicBezTo>
                <a:cubicBezTo>
                  <a:pt x="921251" y="51904"/>
                  <a:pt x="924379" y="48776"/>
                  <a:pt x="928237" y="48776"/>
                </a:cubicBezTo>
                <a:close/>
                <a:moveTo>
                  <a:pt x="899992" y="48776"/>
                </a:moveTo>
                <a:cubicBezTo>
                  <a:pt x="903850" y="48776"/>
                  <a:pt x="906978" y="51904"/>
                  <a:pt x="906978" y="55762"/>
                </a:cubicBezTo>
                <a:cubicBezTo>
                  <a:pt x="906978" y="59620"/>
                  <a:pt x="903850" y="62748"/>
                  <a:pt x="899992" y="62748"/>
                </a:cubicBezTo>
                <a:cubicBezTo>
                  <a:pt x="896134" y="62748"/>
                  <a:pt x="893006" y="59620"/>
                  <a:pt x="893006" y="55762"/>
                </a:cubicBezTo>
                <a:cubicBezTo>
                  <a:pt x="893006" y="51904"/>
                  <a:pt x="896134" y="48776"/>
                  <a:pt x="899992" y="48776"/>
                </a:cubicBezTo>
                <a:close/>
                <a:moveTo>
                  <a:pt x="871746" y="48776"/>
                </a:moveTo>
                <a:cubicBezTo>
                  <a:pt x="875604" y="48776"/>
                  <a:pt x="878732" y="51904"/>
                  <a:pt x="878732" y="55762"/>
                </a:cubicBezTo>
                <a:cubicBezTo>
                  <a:pt x="878732" y="59620"/>
                  <a:pt x="875604" y="62748"/>
                  <a:pt x="871746" y="62748"/>
                </a:cubicBezTo>
                <a:cubicBezTo>
                  <a:pt x="867888" y="62748"/>
                  <a:pt x="864760" y="59620"/>
                  <a:pt x="864760" y="55762"/>
                </a:cubicBezTo>
                <a:cubicBezTo>
                  <a:pt x="864760" y="51904"/>
                  <a:pt x="867888" y="48776"/>
                  <a:pt x="871746" y="48776"/>
                </a:cubicBezTo>
                <a:close/>
                <a:moveTo>
                  <a:pt x="843501" y="48776"/>
                </a:moveTo>
                <a:cubicBezTo>
                  <a:pt x="847359" y="48776"/>
                  <a:pt x="850487" y="51904"/>
                  <a:pt x="850487" y="55762"/>
                </a:cubicBezTo>
                <a:cubicBezTo>
                  <a:pt x="850487" y="59620"/>
                  <a:pt x="847359" y="62748"/>
                  <a:pt x="843501" y="62748"/>
                </a:cubicBezTo>
                <a:cubicBezTo>
                  <a:pt x="839643" y="62748"/>
                  <a:pt x="836515" y="59620"/>
                  <a:pt x="836515" y="55762"/>
                </a:cubicBezTo>
                <a:cubicBezTo>
                  <a:pt x="836515" y="51904"/>
                  <a:pt x="839643" y="48776"/>
                  <a:pt x="843501" y="48776"/>
                </a:cubicBezTo>
                <a:close/>
                <a:moveTo>
                  <a:pt x="815255" y="48776"/>
                </a:moveTo>
                <a:cubicBezTo>
                  <a:pt x="819113" y="48776"/>
                  <a:pt x="822241" y="51904"/>
                  <a:pt x="822241" y="55762"/>
                </a:cubicBezTo>
                <a:cubicBezTo>
                  <a:pt x="822241" y="59620"/>
                  <a:pt x="819113" y="62748"/>
                  <a:pt x="815255" y="62748"/>
                </a:cubicBezTo>
                <a:cubicBezTo>
                  <a:pt x="811397" y="62748"/>
                  <a:pt x="808269" y="59620"/>
                  <a:pt x="808269" y="55762"/>
                </a:cubicBezTo>
                <a:cubicBezTo>
                  <a:pt x="808269" y="51904"/>
                  <a:pt x="811397" y="48776"/>
                  <a:pt x="815255" y="48776"/>
                </a:cubicBezTo>
                <a:close/>
                <a:moveTo>
                  <a:pt x="787010" y="48776"/>
                </a:moveTo>
                <a:cubicBezTo>
                  <a:pt x="790868" y="48776"/>
                  <a:pt x="793996" y="51904"/>
                  <a:pt x="793996" y="55762"/>
                </a:cubicBezTo>
                <a:cubicBezTo>
                  <a:pt x="793996" y="59620"/>
                  <a:pt x="790868" y="62748"/>
                  <a:pt x="787010" y="62748"/>
                </a:cubicBezTo>
                <a:cubicBezTo>
                  <a:pt x="783152" y="62748"/>
                  <a:pt x="780024" y="59620"/>
                  <a:pt x="780024" y="55762"/>
                </a:cubicBezTo>
                <a:cubicBezTo>
                  <a:pt x="780024" y="51904"/>
                  <a:pt x="783152" y="48776"/>
                  <a:pt x="787010" y="48776"/>
                </a:cubicBezTo>
                <a:close/>
                <a:moveTo>
                  <a:pt x="758764" y="48776"/>
                </a:moveTo>
                <a:cubicBezTo>
                  <a:pt x="762622" y="48776"/>
                  <a:pt x="765750" y="51904"/>
                  <a:pt x="765750" y="55762"/>
                </a:cubicBezTo>
                <a:cubicBezTo>
                  <a:pt x="765750" y="59620"/>
                  <a:pt x="762622" y="62748"/>
                  <a:pt x="758764" y="62748"/>
                </a:cubicBezTo>
                <a:cubicBezTo>
                  <a:pt x="754906" y="62748"/>
                  <a:pt x="751778" y="59620"/>
                  <a:pt x="751778" y="55762"/>
                </a:cubicBezTo>
                <a:cubicBezTo>
                  <a:pt x="751778" y="51904"/>
                  <a:pt x="754906" y="48776"/>
                  <a:pt x="758764" y="48776"/>
                </a:cubicBezTo>
                <a:close/>
                <a:moveTo>
                  <a:pt x="730517" y="48776"/>
                </a:moveTo>
                <a:cubicBezTo>
                  <a:pt x="734376" y="48776"/>
                  <a:pt x="737503" y="51904"/>
                  <a:pt x="737503" y="55762"/>
                </a:cubicBezTo>
                <a:cubicBezTo>
                  <a:pt x="737503" y="59620"/>
                  <a:pt x="734376" y="62748"/>
                  <a:pt x="730517" y="62748"/>
                </a:cubicBezTo>
                <a:cubicBezTo>
                  <a:pt x="726660" y="62748"/>
                  <a:pt x="723532" y="59620"/>
                  <a:pt x="723532" y="55762"/>
                </a:cubicBezTo>
                <a:cubicBezTo>
                  <a:pt x="723532" y="51904"/>
                  <a:pt x="726660" y="48776"/>
                  <a:pt x="730517" y="48776"/>
                </a:cubicBezTo>
                <a:close/>
                <a:moveTo>
                  <a:pt x="702273" y="48776"/>
                </a:moveTo>
                <a:cubicBezTo>
                  <a:pt x="706131" y="48776"/>
                  <a:pt x="709259" y="51904"/>
                  <a:pt x="709259" y="55762"/>
                </a:cubicBezTo>
                <a:cubicBezTo>
                  <a:pt x="709259" y="59620"/>
                  <a:pt x="706131" y="62748"/>
                  <a:pt x="702273" y="62748"/>
                </a:cubicBezTo>
                <a:cubicBezTo>
                  <a:pt x="698415" y="62748"/>
                  <a:pt x="695287" y="59620"/>
                  <a:pt x="695287" y="55762"/>
                </a:cubicBezTo>
                <a:cubicBezTo>
                  <a:pt x="695287" y="51904"/>
                  <a:pt x="698415" y="48776"/>
                  <a:pt x="702273" y="48776"/>
                </a:cubicBezTo>
                <a:close/>
                <a:moveTo>
                  <a:pt x="674026" y="48776"/>
                </a:moveTo>
                <a:cubicBezTo>
                  <a:pt x="677885" y="48776"/>
                  <a:pt x="681013" y="51904"/>
                  <a:pt x="681013" y="55762"/>
                </a:cubicBezTo>
                <a:cubicBezTo>
                  <a:pt x="681013" y="59620"/>
                  <a:pt x="677885" y="62748"/>
                  <a:pt x="674026" y="62748"/>
                </a:cubicBezTo>
                <a:cubicBezTo>
                  <a:pt x="670168" y="62748"/>
                  <a:pt x="667041" y="59620"/>
                  <a:pt x="667041" y="55762"/>
                </a:cubicBezTo>
                <a:cubicBezTo>
                  <a:pt x="667041" y="51904"/>
                  <a:pt x="670169" y="48776"/>
                  <a:pt x="674026" y="48776"/>
                </a:cubicBezTo>
                <a:close/>
                <a:moveTo>
                  <a:pt x="645782" y="48776"/>
                </a:moveTo>
                <a:cubicBezTo>
                  <a:pt x="649640" y="48776"/>
                  <a:pt x="652768" y="51904"/>
                  <a:pt x="652768" y="55762"/>
                </a:cubicBezTo>
                <a:cubicBezTo>
                  <a:pt x="652768" y="59620"/>
                  <a:pt x="649640" y="62748"/>
                  <a:pt x="645782" y="62748"/>
                </a:cubicBezTo>
                <a:cubicBezTo>
                  <a:pt x="641924" y="62748"/>
                  <a:pt x="638796" y="59620"/>
                  <a:pt x="638796" y="55762"/>
                </a:cubicBezTo>
                <a:cubicBezTo>
                  <a:pt x="638796" y="51904"/>
                  <a:pt x="641924" y="48776"/>
                  <a:pt x="645782" y="48776"/>
                </a:cubicBezTo>
                <a:close/>
                <a:moveTo>
                  <a:pt x="617536" y="48776"/>
                </a:moveTo>
                <a:cubicBezTo>
                  <a:pt x="621394" y="48776"/>
                  <a:pt x="624522" y="51904"/>
                  <a:pt x="624522" y="55762"/>
                </a:cubicBezTo>
                <a:cubicBezTo>
                  <a:pt x="624522" y="59620"/>
                  <a:pt x="621394" y="62748"/>
                  <a:pt x="617536" y="62748"/>
                </a:cubicBezTo>
                <a:cubicBezTo>
                  <a:pt x="613677" y="62748"/>
                  <a:pt x="610550" y="59620"/>
                  <a:pt x="610550" y="55762"/>
                </a:cubicBezTo>
                <a:cubicBezTo>
                  <a:pt x="610550" y="51904"/>
                  <a:pt x="613677" y="48776"/>
                  <a:pt x="617536" y="48776"/>
                </a:cubicBezTo>
                <a:close/>
                <a:moveTo>
                  <a:pt x="589291" y="48776"/>
                </a:moveTo>
                <a:cubicBezTo>
                  <a:pt x="593149" y="48776"/>
                  <a:pt x="596277" y="51904"/>
                  <a:pt x="596277" y="55762"/>
                </a:cubicBezTo>
                <a:cubicBezTo>
                  <a:pt x="596277" y="59620"/>
                  <a:pt x="593149" y="62748"/>
                  <a:pt x="589291" y="62748"/>
                </a:cubicBezTo>
                <a:cubicBezTo>
                  <a:pt x="585433" y="62748"/>
                  <a:pt x="582305" y="59620"/>
                  <a:pt x="582305" y="55762"/>
                </a:cubicBezTo>
                <a:cubicBezTo>
                  <a:pt x="582305" y="51904"/>
                  <a:pt x="585433" y="48776"/>
                  <a:pt x="589291" y="48776"/>
                </a:cubicBezTo>
                <a:close/>
                <a:moveTo>
                  <a:pt x="561045" y="48776"/>
                </a:moveTo>
                <a:cubicBezTo>
                  <a:pt x="564903" y="48776"/>
                  <a:pt x="568031" y="51904"/>
                  <a:pt x="568031" y="55762"/>
                </a:cubicBezTo>
                <a:cubicBezTo>
                  <a:pt x="568031" y="59620"/>
                  <a:pt x="564903" y="62748"/>
                  <a:pt x="561045" y="62748"/>
                </a:cubicBezTo>
                <a:cubicBezTo>
                  <a:pt x="557186" y="62748"/>
                  <a:pt x="554059" y="59620"/>
                  <a:pt x="554059" y="55762"/>
                </a:cubicBezTo>
                <a:cubicBezTo>
                  <a:pt x="554059" y="51904"/>
                  <a:pt x="557186" y="48776"/>
                  <a:pt x="561045" y="48776"/>
                </a:cubicBezTo>
                <a:close/>
                <a:moveTo>
                  <a:pt x="532800" y="48776"/>
                </a:moveTo>
                <a:cubicBezTo>
                  <a:pt x="536658" y="48776"/>
                  <a:pt x="539786" y="51904"/>
                  <a:pt x="539786" y="55762"/>
                </a:cubicBezTo>
                <a:cubicBezTo>
                  <a:pt x="539786" y="59620"/>
                  <a:pt x="536658" y="62748"/>
                  <a:pt x="532800" y="62748"/>
                </a:cubicBezTo>
                <a:cubicBezTo>
                  <a:pt x="528942" y="62748"/>
                  <a:pt x="525814" y="59620"/>
                  <a:pt x="525814" y="55762"/>
                </a:cubicBezTo>
                <a:cubicBezTo>
                  <a:pt x="525814" y="51904"/>
                  <a:pt x="528942" y="48776"/>
                  <a:pt x="532800" y="48776"/>
                </a:cubicBezTo>
                <a:close/>
                <a:moveTo>
                  <a:pt x="504554" y="48776"/>
                </a:moveTo>
                <a:cubicBezTo>
                  <a:pt x="508412" y="48776"/>
                  <a:pt x="511540" y="51904"/>
                  <a:pt x="511540" y="55762"/>
                </a:cubicBezTo>
                <a:cubicBezTo>
                  <a:pt x="511540" y="59620"/>
                  <a:pt x="508412" y="62748"/>
                  <a:pt x="504554" y="62748"/>
                </a:cubicBezTo>
                <a:cubicBezTo>
                  <a:pt x="500695" y="62748"/>
                  <a:pt x="497568" y="59620"/>
                  <a:pt x="497568" y="55762"/>
                </a:cubicBezTo>
                <a:cubicBezTo>
                  <a:pt x="497568" y="51904"/>
                  <a:pt x="500696" y="48776"/>
                  <a:pt x="504554" y="48776"/>
                </a:cubicBezTo>
                <a:close/>
                <a:moveTo>
                  <a:pt x="476309" y="48776"/>
                </a:moveTo>
                <a:cubicBezTo>
                  <a:pt x="480167" y="48776"/>
                  <a:pt x="483295" y="51904"/>
                  <a:pt x="483295" y="55762"/>
                </a:cubicBezTo>
                <a:cubicBezTo>
                  <a:pt x="483295" y="59620"/>
                  <a:pt x="480167" y="62748"/>
                  <a:pt x="476309" y="62748"/>
                </a:cubicBezTo>
                <a:cubicBezTo>
                  <a:pt x="472451" y="62748"/>
                  <a:pt x="469323" y="59620"/>
                  <a:pt x="469323" y="55762"/>
                </a:cubicBezTo>
                <a:cubicBezTo>
                  <a:pt x="469323" y="51904"/>
                  <a:pt x="472451" y="48776"/>
                  <a:pt x="476309" y="48776"/>
                </a:cubicBezTo>
                <a:close/>
                <a:moveTo>
                  <a:pt x="448063" y="48776"/>
                </a:moveTo>
                <a:cubicBezTo>
                  <a:pt x="451921" y="48776"/>
                  <a:pt x="455049" y="51904"/>
                  <a:pt x="455049" y="55762"/>
                </a:cubicBezTo>
                <a:cubicBezTo>
                  <a:pt x="455049" y="59620"/>
                  <a:pt x="451921" y="62748"/>
                  <a:pt x="448063" y="62748"/>
                </a:cubicBezTo>
                <a:cubicBezTo>
                  <a:pt x="444204" y="62748"/>
                  <a:pt x="441077" y="59620"/>
                  <a:pt x="441077" y="55762"/>
                </a:cubicBezTo>
                <a:cubicBezTo>
                  <a:pt x="441077" y="51904"/>
                  <a:pt x="444204" y="48776"/>
                  <a:pt x="448063" y="48776"/>
                </a:cubicBezTo>
                <a:close/>
                <a:moveTo>
                  <a:pt x="419818" y="48776"/>
                </a:moveTo>
                <a:cubicBezTo>
                  <a:pt x="423676" y="48776"/>
                  <a:pt x="426804" y="51904"/>
                  <a:pt x="426804" y="55762"/>
                </a:cubicBezTo>
                <a:cubicBezTo>
                  <a:pt x="426804" y="59620"/>
                  <a:pt x="423676" y="62748"/>
                  <a:pt x="419818" y="62748"/>
                </a:cubicBezTo>
                <a:cubicBezTo>
                  <a:pt x="415960" y="62748"/>
                  <a:pt x="412832" y="59620"/>
                  <a:pt x="412832" y="55762"/>
                </a:cubicBezTo>
                <a:cubicBezTo>
                  <a:pt x="412832" y="51904"/>
                  <a:pt x="415960" y="48776"/>
                  <a:pt x="419818" y="48776"/>
                </a:cubicBezTo>
                <a:close/>
                <a:moveTo>
                  <a:pt x="391572" y="48776"/>
                </a:moveTo>
                <a:cubicBezTo>
                  <a:pt x="395430" y="48776"/>
                  <a:pt x="398558" y="51904"/>
                  <a:pt x="398558" y="55762"/>
                </a:cubicBezTo>
                <a:cubicBezTo>
                  <a:pt x="398558" y="59620"/>
                  <a:pt x="395430" y="62748"/>
                  <a:pt x="391572" y="62748"/>
                </a:cubicBezTo>
                <a:cubicBezTo>
                  <a:pt x="387713" y="62748"/>
                  <a:pt x="384586" y="59620"/>
                  <a:pt x="384586" y="55762"/>
                </a:cubicBezTo>
                <a:cubicBezTo>
                  <a:pt x="384586" y="51904"/>
                  <a:pt x="387714" y="48776"/>
                  <a:pt x="391572" y="48776"/>
                </a:cubicBezTo>
                <a:close/>
                <a:moveTo>
                  <a:pt x="363327" y="48776"/>
                </a:moveTo>
                <a:cubicBezTo>
                  <a:pt x="367185" y="48776"/>
                  <a:pt x="370313" y="51904"/>
                  <a:pt x="370313" y="55762"/>
                </a:cubicBezTo>
                <a:cubicBezTo>
                  <a:pt x="370313" y="59620"/>
                  <a:pt x="367185" y="62748"/>
                  <a:pt x="363327" y="62748"/>
                </a:cubicBezTo>
                <a:cubicBezTo>
                  <a:pt x="359469" y="62748"/>
                  <a:pt x="356341" y="59620"/>
                  <a:pt x="356341" y="55762"/>
                </a:cubicBezTo>
                <a:cubicBezTo>
                  <a:pt x="356341" y="51904"/>
                  <a:pt x="359469" y="48776"/>
                  <a:pt x="363327" y="48776"/>
                </a:cubicBezTo>
                <a:close/>
                <a:moveTo>
                  <a:pt x="335081" y="48776"/>
                </a:moveTo>
                <a:cubicBezTo>
                  <a:pt x="338939" y="48776"/>
                  <a:pt x="342067" y="51904"/>
                  <a:pt x="342067" y="55762"/>
                </a:cubicBezTo>
                <a:cubicBezTo>
                  <a:pt x="342067" y="59620"/>
                  <a:pt x="338939" y="62748"/>
                  <a:pt x="335081" y="62748"/>
                </a:cubicBezTo>
                <a:cubicBezTo>
                  <a:pt x="331222" y="62748"/>
                  <a:pt x="328095" y="59620"/>
                  <a:pt x="328095" y="55762"/>
                </a:cubicBezTo>
                <a:cubicBezTo>
                  <a:pt x="328095" y="51904"/>
                  <a:pt x="331222" y="48776"/>
                  <a:pt x="335081" y="48776"/>
                </a:cubicBezTo>
                <a:close/>
                <a:moveTo>
                  <a:pt x="306836" y="48776"/>
                </a:moveTo>
                <a:cubicBezTo>
                  <a:pt x="310694" y="48776"/>
                  <a:pt x="313822" y="51904"/>
                  <a:pt x="313822" y="55762"/>
                </a:cubicBezTo>
                <a:cubicBezTo>
                  <a:pt x="313822" y="59620"/>
                  <a:pt x="310694" y="62748"/>
                  <a:pt x="306836" y="62748"/>
                </a:cubicBezTo>
                <a:cubicBezTo>
                  <a:pt x="302978" y="62748"/>
                  <a:pt x="299850" y="59620"/>
                  <a:pt x="299850" y="55762"/>
                </a:cubicBezTo>
                <a:cubicBezTo>
                  <a:pt x="299850" y="51904"/>
                  <a:pt x="302978" y="48776"/>
                  <a:pt x="306836" y="48776"/>
                </a:cubicBezTo>
                <a:close/>
                <a:moveTo>
                  <a:pt x="278590" y="48776"/>
                </a:moveTo>
                <a:cubicBezTo>
                  <a:pt x="282448" y="48776"/>
                  <a:pt x="285576" y="51904"/>
                  <a:pt x="285576" y="55762"/>
                </a:cubicBezTo>
                <a:cubicBezTo>
                  <a:pt x="285576" y="59620"/>
                  <a:pt x="282448" y="62748"/>
                  <a:pt x="278590" y="62748"/>
                </a:cubicBezTo>
                <a:cubicBezTo>
                  <a:pt x="274732" y="62748"/>
                  <a:pt x="271604" y="59620"/>
                  <a:pt x="271604" y="55762"/>
                </a:cubicBezTo>
                <a:cubicBezTo>
                  <a:pt x="271604" y="51904"/>
                  <a:pt x="274732" y="48776"/>
                  <a:pt x="278590" y="48776"/>
                </a:cubicBezTo>
                <a:close/>
                <a:moveTo>
                  <a:pt x="250345" y="48776"/>
                </a:moveTo>
                <a:cubicBezTo>
                  <a:pt x="254203" y="48776"/>
                  <a:pt x="257331" y="51904"/>
                  <a:pt x="257331" y="55762"/>
                </a:cubicBezTo>
                <a:cubicBezTo>
                  <a:pt x="257331" y="59620"/>
                  <a:pt x="254203" y="62748"/>
                  <a:pt x="250345" y="62748"/>
                </a:cubicBezTo>
                <a:cubicBezTo>
                  <a:pt x="246487" y="62748"/>
                  <a:pt x="243359" y="59620"/>
                  <a:pt x="243359" y="55762"/>
                </a:cubicBezTo>
                <a:cubicBezTo>
                  <a:pt x="243359" y="51904"/>
                  <a:pt x="246487" y="48776"/>
                  <a:pt x="250345" y="48776"/>
                </a:cubicBezTo>
                <a:close/>
                <a:moveTo>
                  <a:pt x="222099" y="48776"/>
                </a:moveTo>
                <a:cubicBezTo>
                  <a:pt x="225957" y="48776"/>
                  <a:pt x="229085" y="51904"/>
                  <a:pt x="229085" y="55762"/>
                </a:cubicBezTo>
                <a:cubicBezTo>
                  <a:pt x="229085" y="59620"/>
                  <a:pt x="225957" y="62748"/>
                  <a:pt x="222099" y="62748"/>
                </a:cubicBezTo>
                <a:cubicBezTo>
                  <a:pt x="218241" y="62748"/>
                  <a:pt x="215113" y="59620"/>
                  <a:pt x="215113" y="55762"/>
                </a:cubicBezTo>
                <a:cubicBezTo>
                  <a:pt x="215113" y="51904"/>
                  <a:pt x="218241" y="48776"/>
                  <a:pt x="222099" y="48776"/>
                </a:cubicBezTo>
                <a:close/>
                <a:moveTo>
                  <a:pt x="193854" y="48776"/>
                </a:moveTo>
                <a:cubicBezTo>
                  <a:pt x="197712" y="48776"/>
                  <a:pt x="200840" y="51904"/>
                  <a:pt x="200840" y="55762"/>
                </a:cubicBezTo>
                <a:cubicBezTo>
                  <a:pt x="200840" y="59620"/>
                  <a:pt x="197712" y="62748"/>
                  <a:pt x="193854" y="62748"/>
                </a:cubicBezTo>
                <a:cubicBezTo>
                  <a:pt x="189996" y="62748"/>
                  <a:pt x="186868" y="59620"/>
                  <a:pt x="186868" y="55762"/>
                </a:cubicBezTo>
                <a:cubicBezTo>
                  <a:pt x="186868" y="51904"/>
                  <a:pt x="189996" y="48776"/>
                  <a:pt x="193854" y="48776"/>
                </a:cubicBezTo>
                <a:close/>
                <a:moveTo>
                  <a:pt x="165608" y="48776"/>
                </a:moveTo>
                <a:cubicBezTo>
                  <a:pt x="169466" y="48776"/>
                  <a:pt x="172594" y="51904"/>
                  <a:pt x="172594" y="55762"/>
                </a:cubicBezTo>
                <a:cubicBezTo>
                  <a:pt x="172594" y="59620"/>
                  <a:pt x="169466" y="62748"/>
                  <a:pt x="165608" y="62748"/>
                </a:cubicBezTo>
                <a:cubicBezTo>
                  <a:pt x="161750" y="62748"/>
                  <a:pt x="158622" y="59620"/>
                  <a:pt x="158622" y="55762"/>
                </a:cubicBezTo>
                <a:cubicBezTo>
                  <a:pt x="158622" y="51904"/>
                  <a:pt x="161750" y="48776"/>
                  <a:pt x="165608" y="48776"/>
                </a:cubicBezTo>
                <a:close/>
                <a:moveTo>
                  <a:pt x="137363" y="48776"/>
                </a:moveTo>
                <a:cubicBezTo>
                  <a:pt x="141221" y="48776"/>
                  <a:pt x="144349" y="51904"/>
                  <a:pt x="144349" y="55762"/>
                </a:cubicBezTo>
                <a:cubicBezTo>
                  <a:pt x="144349" y="59620"/>
                  <a:pt x="141221" y="62748"/>
                  <a:pt x="137363" y="62748"/>
                </a:cubicBezTo>
                <a:cubicBezTo>
                  <a:pt x="133505" y="62748"/>
                  <a:pt x="130377" y="59620"/>
                  <a:pt x="130377" y="55762"/>
                </a:cubicBezTo>
                <a:cubicBezTo>
                  <a:pt x="130377" y="51904"/>
                  <a:pt x="133505" y="48776"/>
                  <a:pt x="137363" y="48776"/>
                </a:cubicBezTo>
                <a:close/>
                <a:moveTo>
                  <a:pt x="109117" y="48776"/>
                </a:moveTo>
                <a:cubicBezTo>
                  <a:pt x="112975" y="48776"/>
                  <a:pt x="116103" y="51904"/>
                  <a:pt x="116103" y="55762"/>
                </a:cubicBezTo>
                <a:cubicBezTo>
                  <a:pt x="116103" y="59620"/>
                  <a:pt x="112975" y="62748"/>
                  <a:pt x="109117" y="62748"/>
                </a:cubicBezTo>
                <a:cubicBezTo>
                  <a:pt x="105259" y="62748"/>
                  <a:pt x="102131" y="59620"/>
                  <a:pt x="102131" y="55762"/>
                </a:cubicBezTo>
                <a:cubicBezTo>
                  <a:pt x="102131" y="51904"/>
                  <a:pt x="105259" y="48776"/>
                  <a:pt x="109117" y="48776"/>
                </a:cubicBezTo>
                <a:close/>
                <a:moveTo>
                  <a:pt x="80872" y="48776"/>
                </a:moveTo>
                <a:cubicBezTo>
                  <a:pt x="84730" y="48776"/>
                  <a:pt x="87858" y="51904"/>
                  <a:pt x="87858" y="55762"/>
                </a:cubicBezTo>
                <a:cubicBezTo>
                  <a:pt x="87858" y="59620"/>
                  <a:pt x="84730" y="62748"/>
                  <a:pt x="80872" y="62748"/>
                </a:cubicBezTo>
                <a:cubicBezTo>
                  <a:pt x="77014" y="62748"/>
                  <a:pt x="73886" y="59620"/>
                  <a:pt x="73886" y="55762"/>
                </a:cubicBezTo>
                <a:cubicBezTo>
                  <a:pt x="73886" y="51904"/>
                  <a:pt x="77014" y="48776"/>
                  <a:pt x="80872" y="48776"/>
                </a:cubicBezTo>
                <a:close/>
                <a:moveTo>
                  <a:pt x="52627" y="48776"/>
                </a:moveTo>
                <a:cubicBezTo>
                  <a:pt x="56485" y="48776"/>
                  <a:pt x="59612" y="51904"/>
                  <a:pt x="59612" y="55762"/>
                </a:cubicBezTo>
                <a:cubicBezTo>
                  <a:pt x="59612" y="59620"/>
                  <a:pt x="56485" y="62748"/>
                  <a:pt x="52627" y="62748"/>
                </a:cubicBezTo>
                <a:cubicBezTo>
                  <a:pt x="48768" y="62748"/>
                  <a:pt x="45641" y="59620"/>
                  <a:pt x="45641" y="55762"/>
                </a:cubicBezTo>
                <a:cubicBezTo>
                  <a:pt x="45641" y="51904"/>
                  <a:pt x="48768" y="48776"/>
                  <a:pt x="52627" y="48776"/>
                </a:cubicBezTo>
                <a:close/>
                <a:moveTo>
                  <a:pt x="24381" y="48776"/>
                </a:moveTo>
                <a:cubicBezTo>
                  <a:pt x="28239" y="48776"/>
                  <a:pt x="31367" y="51904"/>
                  <a:pt x="31367" y="55762"/>
                </a:cubicBezTo>
                <a:cubicBezTo>
                  <a:pt x="31367" y="59620"/>
                  <a:pt x="28239" y="62748"/>
                  <a:pt x="24381" y="62748"/>
                </a:cubicBezTo>
                <a:cubicBezTo>
                  <a:pt x="20523" y="62748"/>
                  <a:pt x="17395" y="59620"/>
                  <a:pt x="17395" y="55762"/>
                </a:cubicBezTo>
                <a:cubicBezTo>
                  <a:pt x="17395" y="51904"/>
                  <a:pt x="20523" y="48776"/>
                  <a:pt x="24381" y="48776"/>
                </a:cubicBezTo>
                <a:close/>
                <a:moveTo>
                  <a:pt x="4953148" y="24462"/>
                </a:moveTo>
                <a:cubicBezTo>
                  <a:pt x="4956925" y="24462"/>
                  <a:pt x="4959987" y="27523"/>
                  <a:pt x="4959987" y="31300"/>
                </a:cubicBezTo>
                <a:cubicBezTo>
                  <a:pt x="4959987" y="35077"/>
                  <a:pt x="4956925" y="38139"/>
                  <a:pt x="4953148" y="38139"/>
                </a:cubicBezTo>
                <a:cubicBezTo>
                  <a:pt x="4949371" y="38139"/>
                  <a:pt x="4946309" y="35077"/>
                  <a:pt x="4946309" y="31300"/>
                </a:cubicBezTo>
                <a:cubicBezTo>
                  <a:pt x="4946309" y="27523"/>
                  <a:pt x="4949371" y="24462"/>
                  <a:pt x="4953148" y="24462"/>
                </a:cubicBezTo>
                <a:close/>
                <a:moveTo>
                  <a:pt x="4924903" y="24462"/>
                </a:moveTo>
                <a:cubicBezTo>
                  <a:pt x="4928680" y="24462"/>
                  <a:pt x="4931742" y="27523"/>
                  <a:pt x="4931742" y="31300"/>
                </a:cubicBezTo>
                <a:cubicBezTo>
                  <a:pt x="4931742" y="35077"/>
                  <a:pt x="4928680" y="38139"/>
                  <a:pt x="4924903" y="38139"/>
                </a:cubicBezTo>
                <a:cubicBezTo>
                  <a:pt x="4921126" y="38139"/>
                  <a:pt x="4918064" y="35077"/>
                  <a:pt x="4918064" y="31300"/>
                </a:cubicBezTo>
                <a:cubicBezTo>
                  <a:pt x="4918064" y="27523"/>
                  <a:pt x="4921126" y="24462"/>
                  <a:pt x="4924903" y="24462"/>
                </a:cubicBezTo>
                <a:close/>
                <a:moveTo>
                  <a:pt x="4896656" y="24462"/>
                </a:moveTo>
                <a:cubicBezTo>
                  <a:pt x="4900434" y="24462"/>
                  <a:pt x="4903495" y="27523"/>
                  <a:pt x="4903495" y="31300"/>
                </a:cubicBezTo>
                <a:cubicBezTo>
                  <a:pt x="4903495" y="35077"/>
                  <a:pt x="4900434" y="38139"/>
                  <a:pt x="4896656" y="38139"/>
                </a:cubicBezTo>
                <a:cubicBezTo>
                  <a:pt x="4892880" y="38139"/>
                  <a:pt x="4889818" y="35077"/>
                  <a:pt x="4889818" y="31300"/>
                </a:cubicBezTo>
                <a:cubicBezTo>
                  <a:pt x="4889818" y="27523"/>
                  <a:pt x="4892880" y="24462"/>
                  <a:pt x="4896656" y="24462"/>
                </a:cubicBezTo>
                <a:close/>
                <a:moveTo>
                  <a:pt x="4868412" y="24462"/>
                </a:moveTo>
                <a:cubicBezTo>
                  <a:pt x="4872189" y="24462"/>
                  <a:pt x="4875251" y="27523"/>
                  <a:pt x="4875251" y="31300"/>
                </a:cubicBezTo>
                <a:cubicBezTo>
                  <a:pt x="4875251" y="35077"/>
                  <a:pt x="4872189" y="38139"/>
                  <a:pt x="4868412" y="38139"/>
                </a:cubicBezTo>
                <a:cubicBezTo>
                  <a:pt x="4864635" y="38139"/>
                  <a:pt x="4861573" y="35077"/>
                  <a:pt x="4861573" y="31300"/>
                </a:cubicBezTo>
                <a:cubicBezTo>
                  <a:pt x="4861573" y="27523"/>
                  <a:pt x="4864635" y="24462"/>
                  <a:pt x="4868412" y="24462"/>
                </a:cubicBezTo>
                <a:close/>
                <a:moveTo>
                  <a:pt x="4840166" y="24462"/>
                </a:moveTo>
                <a:cubicBezTo>
                  <a:pt x="4843943" y="24462"/>
                  <a:pt x="4847005" y="27523"/>
                  <a:pt x="4847005" y="31300"/>
                </a:cubicBezTo>
                <a:cubicBezTo>
                  <a:pt x="4847005" y="35077"/>
                  <a:pt x="4843943" y="38139"/>
                  <a:pt x="4840166" y="38139"/>
                </a:cubicBezTo>
                <a:cubicBezTo>
                  <a:pt x="4836389" y="38139"/>
                  <a:pt x="4833327" y="35077"/>
                  <a:pt x="4833327" y="31300"/>
                </a:cubicBezTo>
                <a:cubicBezTo>
                  <a:pt x="4833327" y="27523"/>
                  <a:pt x="4836389" y="24462"/>
                  <a:pt x="4840166" y="24462"/>
                </a:cubicBezTo>
                <a:close/>
                <a:moveTo>
                  <a:pt x="4811921" y="24462"/>
                </a:moveTo>
                <a:cubicBezTo>
                  <a:pt x="4815698" y="24462"/>
                  <a:pt x="4818760" y="27523"/>
                  <a:pt x="4818760" y="31300"/>
                </a:cubicBezTo>
                <a:cubicBezTo>
                  <a:pt x="4818760" y="35077"/>
                  <a:pt x="4815698" y="38139"/>
                  <a:pt x="4811921" y="38139"/>
                </a:cubicBezTo>
                <a:cubicBezTo>
                  <a:pt x="4808144" y="38139"/>
                  <a:pt x="4805082" y="35077"/>
                  <a:pt x="4805082" y="31300"/>
                </a:cubicBezTo>
                <a:cubicBezTo>
                  <a:pt x="4805082" y="27523"/>
                  <a:pt x="4808144" y="24462"/>
                  <a:pt x="4811921" y="24462"/>
                </a:cubicBezTo>
                <a:close/>
                <a:moveTo>
                  <a:pt x="4783675" y="24462"/>
                </a:moveTo>
                <a:cubicBezTo>
                  <a:pt x="4787452" y="24462"/>
                  <a:pt x="4790513" y="27523"/>
                  <a:pt x="4790513" y="31300"/>
                </a:cubicBezTo>
                <a:cubicBezTo>
                  <a:pt x="4790513" y="35077"/>
                  <a:pt x="4787452" y="38139"/>
                  <a:pt x="4783675" y="38139"/>
                </a:cubicBezTo>
                <a:cubicBezTo>
                  <a:pt x="4779898" y="38139"/>
                  <a:pt x="4776836" y="35077"/>
                  <a:pt x="4776836" y="31300"/>
                </a:cubicBezTo>
                <a:cubicBezTo>
                  <a:pt x="4776836" y="27523"/>
                  <a:pt x="4779898" y="24462"/>
                  <a:pt x="4783675" y="24462"/>
                </a:cubicBezTo>
                <a:close/>
                <a:moveTo>
                  <a:pt x="4755430" y="24462"/>
                </a:moveTo>
                <a:cubicBezTo>
                  <a:pt x="4759207" y="24462"/>
                  <a:pt x="4762269" y="27523"/>
                  <a:pt x="4762269" y="31300"/>
                </a:cubicBezTo>
                <a:cubicBezTo>
                  <a:pt x="4762269" y="35077"/>
                  <a:pt x="4759207" y="38139"/>
                  <a:pt x="4755430" y="38139"/>
                </a:cubicBezTo>
                <a:cubicBezTo>
                  <a:pt x="4751653" y="38139"/>
                  <a:pt x="4748591" y="35077"/>
                  <a:pt x="4748591" y="31300"/>
                </a:cubicBezTo>
                <a:cubicBezTo>
                  <a:pt x="4748591" y="27523"/>
                  <a:pt x="4751653" y="24462"/>
                  <a:pt x="4755430" y="24462"/>
                </a:cubicBezTo>
                <a:close/>
                <a:moveTo>
                  <a:pt x="4727184" y="24462"/>
                </a:moveTo>
                <a:cubicBezTo>
                  <a:pt x="4730961" y="24462"/>
                  <a:pt x="4734023" y="27523"/>
                  <a:pt x="4734023" y="31300"/>
                </a:cubicBezTo>
                <a:cubicBezTo>
                  <a:pt x="4734023" y="35077"/>
                  <a:pt x="4730961" y="38139"/>
                  <a:pt x="4727184" y="38139"/>
                </a:cubicBezTo>
                <a:cubicBezTo>
                  <a:pt x="4723407" y="38139"/>
                  <a:pt x="4720345" y="35077"/>
                  <a:pt x="4720345" y="31300"/>
                </a:cubicBezTo>
                <a:cubicBezTo>
                  <a:pt x="4720345" y="27523"/>
                  <a:pt x="4723407" y="24462"/>
                  <a:pt x="4727184" y="24462"/>
                </a:cubicBezTo>
                <a:close/>
                <a:moveTo>
                  <a:pt x="4698939" y="24462"/>
                </a:moveTo>
                <a:cubicBezTo>
                  <a:pt x="4702716" y="24462"/>
                  <a:pt x="4705778" y="27523"/>
                  <a:pt x="4705778" y="31300"/>
                </a:cubicBezTo>
                <a:cubicBezTo>
                  <a:pt x="4705778" y="35077"/>
                  <a:pt x="4702716" y="38139"/>
                  <a:pt x="4698939" y="38139"/>
                </a:cubicBezTo>
                <a:cubicBezTo>
                  <a:pt x="4695162" y="38139"/>
                  <a:pt x="4692100" y="35077"/>
                  <a:pt x="4692100" y="31300"/>
                </a:cubicBezTo>
                <a:cubicBezTo>
                  <a:pt x="4692100" y="27523"/>
                  <a:pt x="4695162" y="24462"/>
                  <a:pt x="4698939" y="24462"/>
                </a:cubicBezTo>
                <a:close/>
                <a:moveTo>
                  <a:pt x="4670693" y="24462"/>
                </a:moveTo>
                <a:cubicBezTo>
                  <a:pt x="4674470" y="24462"/>
                  <a:pt x="4677532" y="27523"/>
                  <a:pt x="4677532" y="31300"/>
                </a:cubicBezTo>
                <a:cubicBezTo>
                  <a:pt x="4677532" y="35077"/>
                  <a:pt x="4674470" y="38139"/>
                  <a:pt x="4670693" y="38139"/>
                </a:cubicBezTo>
                <a:cubicBezTo>
                  <a:pt x="4666916" y="38139"/>
                  <a:pt x="4663854" y="35077"/>
                  <a:pt x="4663854" y="31300"/>
                </a:cubicBezTo>
                <a:cubicBezTo>
                  <a:pt x="4663854" y="27523"/>
                  <a:pt x="4666916" y="24462"/>
                  <a:pt x="4670693" y="24462"/>
                </a:cubicBezTo>
                <a:close/>
                <a:moveTo>
                  <a:pt x="4642448" y="24462"/>
                </a:moveTo>
                <a:cubicBezTo>
                  <a:pt x="4646225" y="24462"/>
                  <a:pt x="4649287" y="27523"/>
                  <a:pt x="4649287" y="31300"/>
                </a:cubicBezTo>
                <a:cubicBezTo>
                  <a:pt x="4649287" y="35077"/>
                  <a:pt x="4646225" y="38139"/>
                  <a:pt x="4642448" y="38139"/>
                </a:cubicBezTo>
                <a:cubicBezTo>
                  <a:pt x="4638671" y="38139"/>
                  <a:pt x="4635609" y="35077"/>
                  <a:pt x="4635609" y="31300"/>
                </a:cubicBezTo>
                <a:cubicBezTo>
                  <a:pt x="4635609" y="27523"/>
                  <a:pt x="4638671" y="24462"/>
                  <a:pt x="4642448" y="24462"/>
                </a:cubicBezTo>
                <a:close/>
                <a:moveTo>
                  <a:pt x="4614202" y="24462"/>
                </a:moveTo>
                <a:cubicBezTo>
                  <a:pt x="4617979" y="24462"/>
                  <a:pt x="4621041" y="27523"/>
                  <a:pt x="4621041" y="31300"/>
                </a:cubicBezTo>
                <a:cubicBezTo>
                  <a:pt x="4621041" y="35077"/>
                  <a:pt x="4617979" y="38139"/>
                  <a:pt x="4614202" y="38139"/>
                </a:cubicBezTo>
                <a:cubicBezTo>
                  <a:pt x="4610425" y="38139"/>
                  <a:pt x="4607363" y="35077"/>
                  <a:pt x="4607363" y="31300"/>
                </a:cubicBezTo>
                <a:cubicBezTo>
                  <a:pt x="4607363" y="27523"/>
                  <a:pt x="4610425" y="24462"/>
                  <a:pt x="4614202" y="24462"/>
                </a:cubicBezTo>
                <a:close/>
                <a:moveTo>
                  <a:pt x="4585957" y="24462"/>
                </a:moveTo>
                <a:cubicBezTo>
                  <a:pt x="4589734" y="24462"/>
                  <a:pt x="4592796" y="27523"/>
                  <a:pt x="4592796" y="31300"/>
                </a:cubicBezTo>
                <a:cubicBezTo>
                  <a:pt x="4592796" y="35077"/>
                  <a:pt x="4589734" y="38139"/>
                  <a:pt x="4585957" y="38139"/>
                </a:cubicBezTo>
                <a:cubicBezTo>
                  <a:pt x="4582180" y="38139"/>
                  <a:pt x="4579118" y="35077"/>
                  <a:pt x="4579118" y="31300"/>
                </a:cubicBezTo>
                <a:cubicBezTo>
                  <a:pt x="4579118" y="27523"/>
                  <a:pt x="4582180" y="24462"/>
                  <a:pt x="4585957" y="24462"/>
                </a:cubicBezTo>
                <a:close/>
                <a:moveTo>
                  <a:pt x="4557711" y="24462"/>
                </a:moveTo>
                <a:cubicBezTo>
                  <a:pt x="4561488" y="24462"/>
                  <a:pt x="4564550" y="27523"/>
                  <a:pt x="4564550" y="31300"/>
                </a:cubicBezTo>
                <a:cubicBezTo>
                  <a:pt x="4564550" y="35077"/>
                  <a:pt x="4561488" y="38139"/>
                  <a:pt x="4557711" y="38139"/>
                </a:cubicBezTo>
                <a:cubicBezTo>
                  <a:pt x="4553934" y="38139"/>
                  <a:pt x="4550872" y="35077"/>
                  <a:pt x="4550872" y="31300"/>
                </a:cubicBezTo>
                <a:cubicBezTo>
                  <a:pt x="4550872" y="27523"/>
                  <a:pt x="4553934" y="24462"/>
                  <a:pt x="4557711" y="24462"/>
                </a:cubicBezTo>
                <a:close/>
                <a:moveTo>
                  <a:pt x="4529466" y="24462"/>
                </a:moveTo>
                <a:cubicBezTo>
                  <a:pt x="4533243" y="24462"/>
                  <a:pt x="4536305" y="27523"/>
                  <a:pt x="4536305" y="31300"/>
                </a:cubicBezTo>
                <a:cubicBezTo>
                  <a:pt x="4536305" y="35077"/>
                  <a:pt x="4533243" y="38139"/>
                  <a:pt x="4529466" y="38139"/>
                </a:cubicBezTo>
                <a:cubicBezTo>
                  <a:pt x="4525689" y="38139"/>
                  <a:pt x="4522627" y="35077"/>
                  <a:pt x="4522627" y="31300"/>
                </a:cubicBezTo>
                <a:cubicBezTo>
                  <a:pt x="4522627" y="27523"/>
                  <a:pt x="4525689" y="24462"/>
                  <a:pt x="4529466" y="24462"/>
                </a:cubicBezTo>
                <a:close/>
                <a:moveTo>
                  <a:pt x="4501220" y="24462"/>
                </a:moveTo>
                <a:cubicBezTo>
                  <a:pt x="4504997" y="24462"/>
                  <a:pt x="4508059" y="27523"/>
                  <a:pt x="4508059" y="31300"/>
                </a:cubicBezTo>
                <a:cubicBezTo>
                  <a:pt x="4508059" y="35077"/>
                  <a:pt x="4504997" y="38139"/>
                  <a:pt x="4501220" y="38139"/>
                </a:cubicBezTo>
                <a:cubicBezTo>
                  <a:pt x="4497443" y="38139"/>
                  <a:pt x="4494381" y="35077"/>
                  <a:pt x="4494381" y="31300"/>
                </a:cubicBezTo>
                <a:cubicBezTo>
                  <a:pt x="4494381" y="27523"/>
                  <a:pt x="4497443" y="24462"/>
                  <a:pt x="4501220" y="24462"/>
                </a:cubicBezTo>
                <a:close/>
                <a:moveTo>
                  <a:pt x="4472975" y="24462"/>
                </a:moveTo>
                <a:cubicBezTo>
                  <a:pt x="4476752" y="24462"/>
                  <a:pt x="4479814" y="27523"/>
                  <a:pt x="4479814" y="31300"/>
                </a:cubicBezTo>
                <a:cubicBezTo>
                  <a:pt x="4479814" y="35077"/>
                  <a:pt x="4476752" y="38139"/>
                  <a:pt x="4472975" y="38139"/>
                </a:cubicBezTo>
                <a:cubicBezTo>
                  <a:pt x="4469198" y="38139"/>
                  <a:pt x="4466136" y="35077"/>
                  <a:pt x="4466136" y="31300"/>
                </a:cubicBezTo>
                <a:cubicBezTo>
                  <a:pt x="4466136" y="27523"/>
                  <a:pt x="4469198" y="24462"/>
                  <a:pt x="4472975" y="24462"/>
                </a:cubicBezTo>
                <a:close/>
                <a:moveTo>
                  <a:pt x="4444729" y="24462"/>
                </a:moveTo>
                <a:cubicBezTo>
                  <a:pt x="4448506" y="24462"/>
                  <a:pt x="4451568" y="27523"/>
                  <a:pt x="4451568" y="31300"/>
                </a:cubicBezTo>
                <a:cubicBezTo>
                  <a:pt x="4451568" y="35077"/>
                  <a:pt x="4448506" y="38139"/>
                  <a:pt x="4444729" y="38139"/>
                </a:cubicBezTo>
                <a:cubicBezTo>
                  <a:pt x="4440952" y="38139"/>
                  <a:pt x="4437890" y="35077"/>
                  <a:pt x="4437890" y="31300"/>
                </a:cubicBezTo>
                <a:cubicBezTo>
                  <a:pt x="4437890" y="27523"/>
                  <a:pt x="4440952" y="24462"/>
                  <a:pt x="4444729" y="24462"/>
                </a:cubicBezTo>
                <a:close/>
                <a:moveTo>
                  <a:pt x="4416484" y="24462"/>
                </a:moveTo>
                <a:cubicBezTo>
                  <a:pt x="4420261" y="24462"/>
                  <a:pt x="4423323" y="27523"/>
                  <a:pt x="4423323" y="31300"/>
                </a:cubicBezTo>
                <a:cubicBezTo>
                  <a:pt x="4423323" y="35077"/>
                  <a:pt x="4420261" y="38139"/>
                  <a:pt x="4416484" y="38139"/>
                </a:cubicBezTo>
                <a:cubicBezTo>
                  <a:pt x="4412707" y="38139"/>
                  <a:pt x="4409646" y="35077"/>
                  <a:pt x="4409646" y="31300"/>
                </a:cubicBezTo>
                <a:cubicBezTo>
                  <a:pt x="4409646" y="27523"/>
                  <a:pt x="4412707" y="24462"/>
                  <a:pt x="4416484" y="24462"/>
                </a:cubicBezTo>
                <a:close/>
                <a:moveTo>
                  <a:pt x="4388238" y="24462"/>
                </a:moveTo>
                <a:cubicBezTo>
                  <a:pt x="4392015" y="24462"/>
                  <a:pt x="4395077" y="27523"/>
                  <a:pt x="4395077" y="31300"/>
                </a:cubicBezTo>
                <a:cubicBezTo>
                  <a:pt x="4395077" y="35077"/>
                  <a:pt x="4392015" y="38139"/>
                  <a:pt x="4388238" y="38139"/>
                </a:cubicBezTo>
                <a:cubicBezTo>
                  <a:pt x="4384461" y="38139"/>
                  <a:pt x="4381399" y="35077"/>
                  <a:pt x="4381399" y="31300"/>
                </a:cubicBezTo>
                <a:cubicBezTo>
                  <a:pt x="4381399" y="27523"/>
                  <a:pt x="4384461" y="24462"/>
                  <a:pt x="4388238" y="24462"/>
                </a:cubicBezTo>
                <a:close/>
                <a:moveTo>
                  <a:pt x="4359993" y="24462"/>
                </a:moveTo>
                <a:cubicBezTo>
                  <a:pt x="4363770" y="24462"/>
                  <a:pt x="4366832" y="27523"/>
                  <a:pt x="4366832" y="31300"/>
                </a:cubicBezTo>
                <a:cubicBezTo>
                  <a:pt x="4366832" y="35077"/>
                  <a:pt x="4363770" y="38139"/>
                  <a:pt x="4359993" y="38139"/>
                </a:cubicBezTo>
                <a:cubicBezTo>
                  <a:pt x="4356216" y="38139"/>
                  <a:pt x="4353155" y="35077"/>
                  <a:pt x="4353155" y="31300"/>
                </a:cubicBezTo>
                <a:cubicBezTo>
                  <a:pt x="4353155" y="27523"/>
                  <a:pt x="4356216" y="24462"/>
                  <a:pt x="4359993" y="24462"/>
                </a:cubicBezTo>
                <a:close/>
                <a:moveTo>
                  <a:pt x="4331747" y="24462"/>
                </a:moveTo>
                <a:cubicBezTo>
                  <a:pt x="4335524" y="24462"/>
                  <a:pt x="4338586" y="27523"/>
                  <a:pt x="4338586" y="31300"/>
                </a:cubicBezTo>
                <a:cubicBezTo>
                  <a:pt x="4338586" y="35077"/>
                  <a:pt x="4335524" y="38139"/>
                  <a:pt x="4331747" y="38139"/>
                </a:cubicBezTo>
                <a:cubicBezTo>
                  <a:pt x="4327970" y="38139"/>
                  <a:pt x="4324908" y="35077"/>
                  <a:pt x="4324908" y="31300"/>
                </a:cubicBezTo>
                <a:cubicBezTo>
                  <a:pt x="4324908" y="27523"/>
                  <a:pt x="4327970" y="24462"/>
                  <a:pt x="4331747" y="24462"/>
                </a:cubicBezTo>
                <a:close/>
                <a:moveTo>
                  <a:pt x="4303502" y="24462"/>
                </a:moveTo>
                <a:cubicBezTo>
                  <a:pt x="4307279" y="24462"/>
                  <a:pt x="4310341" y="27523"/>
                  <a:pt x="4310341" y="31300"/>
                </a:cubicBezTo>
                <a:cubicBezTo>
                  <a:pt x="4310341" y="35077"/>
                  <a:pt x="4307279" y="38139"/>
                  <a:pt x="4303502" y="38139"/>
                </a:cubicBezTo>
                <a:cubicBezTo>
                  <a:pt x="4299725" y="38139"/>
                  <a:pt x="4296664" y="35077"/>
                  <a:pt x="4296664" y="31300"/>
                </a:cubicBezTo>
                <a:cubicBezTo>
                  <a:pt x="4296664" y="27523"/>
                  <a:pt x="4299725" y="24462"/>
                  <a:pt x="4303502" y="24462"/>
                </a:cubicBezTo>
                <a:close/>
                <a:moveTo>
                  <a:pt x="4275256" y="24462"/>
                </a:moveTo>
                <a:cubicBezTo>
                  <a:pt x="4279033" y="24462"/>
                  <a:pt x="4282095" y="27523"/>
                  <a:pt x="4282095" y="31300"/>
                </a:cubicBezTo>
                <a:cubicBezTo>
                  <a:pt x="4282095" y="35077"/>
                  <a:pt x="4279033" y="38139"/>
                  <a:pt x="4275256" y="38139"/>
                </a:cubicBezTo>
                <a:cubicBezTo>
                  <a:pt x="4271479" y="38139"/>
                  <a:pt x="4268417" y="35077"/>
                  <a:pt x="4268417" y="31300"/>
                </a:cubicBezTo>
                <a:cubicBezTo>
                  <a:pt x="4268417" y="27523"/>
                  <a:pt x="4271479" y="24462"/>
                  <a:pt x="4275256" y="24462"/>
                </a:cubicBezTo>
                <a:close/>
                <a:moveTo>
                  <a:pt x="4247011" y="24462"/>
                </a:moveTo>
                <a:cubicBezTo>
                  <a:pt x="4250789" y="24462"/>
                  <a:pt x="4253850" y="27523"/>
                  <a:pt x="4253850" y="31300"/>
                </a:cubicBezTo>
                <a:cubicBezTo>
                  <a:pt x="4253850" y="35077"/>
                  <a:pt x="4250789" y="38139"/>
                  <a:pt x="4247011" y="38139"/>
                </a:cubicBezTo>
                <a:cubicBezTo>
                  <a:pt x="4243234" y="38139"/>
                  <a:pt x="4240173" y="35077"/>
                  <a:pt x="4240173" y="31300"/>
                </a:cubicBezTo>
                <a:cubicBezTo>
                  <a:pt x="4240173" y="27523"/>
                  <a:pt x="4243234" y="24462"/>
                  <a:pt x="4247011" y="24462"/>
                </a:cubicBezTo>
                <a:close/>
                <a:moveTo>
                  <a:pt x="4218765" y="24462"/>
                </a:moveTo>
                <a:cubicBezTo>
                  <a:pt x="4222542" y="24462"/>
                  <a:pt x="4225604" y="27523"/>
                  <a:pt x="4225604" y="31300"/>
                </a:cubicBezTo>
                <a:cubicBezTo>
                  <a:pt x="4225604" y="35077"/>
                  <a:pt x="4222542" y="38139"/>
                  <a:pt x="4218765" y="38139"/>
                </a:cubicBezTo>
                <a:cubicBezTo>
                  <a:pt x="4214988" y="38139"/>
                  <a:pt x="4211926" y="35077"/>
                  <a:pt x="4211926" y="31300"/>
                </a:cubicBezTo>
                <a:cubicBezTo>
                  <a:pt x="4211926" y="27523"/>
                  <a:pt x="4214988" y="24462"/>
                  <a:pt x="4218765" y="24462"/>
                </a:cubicBezTo>
                <a:close/>
                <a:moveTo>
                  <a:pt x="4190520" y="24462"/>
                </a:moveTo>
                <a:cubicBezTo>
                  <a:pt x="4194297" y="24462"/>
                  <a:pt x="4197359" y="27523"/>
                  <a:pt x="4197359" y="31300"/>
                </a:cubicBezTo>
                <a:cubicBezTo>
                  <a:pt x="4197359" y="35077"/>
                  <a:pt x="4194297" y="38139"/>
                  <a:pt x="4190520" y="38139"/>
                </a:cubicBezTo>
                <a:cubicBezTo>
                  <a:pt x="4186743" y="38139"/>
                  <a:pt x="4183682" y="35077"/>
                  <a:pt x="4183682" y="31300"/>
                </a:cubicBezTo>
                <a:cubicBezTo>
                  <a:pt x="4183682" y="27523"/>
                  <a:pt x="4186743" y="24462"/>
                  <a:pt x="4190520" y="24462"/>
                </a:cubicBezTo>
                <a:close/>
                <a:moveTo>
                  <a:pt x="4162274" y="24462"/>
                </a:moveTo>
                <a:cubicBezTo>
                  <a:pt x="4166051" y="24462"/>
                  <a:pt x="4169113" y="27523"/>
                  <a:pt x="4169113" y="31300"/>
                </a:cubicBezTo>
                <a:cubicBezTo>
                  <a:pt x="4169113" y="35077"/>
                  <a:pt x="4166051" y="38139"/>
                  <a:pt x="4162274" y="38139"/>
                </a:cubicBezTo>
                <a:cubicBezTo>
                  <a:pt x="4158497" y="38139"/>
                  <a:pt x="4155435" y="35077"/>
                  <a:pt x="4155435" y="31300"/>
                </a:cubicBezTo>
                <a:cubicBezTo>
                  <a:pt x="4155435" y="27523"/>
                  <a:pt x="4158497" y="24462"/>
                  <a:pt x="4162274" y="24462"/>
                </a:cubicBezTo>
                <a:close/>
                <a:moveTo>
                  <a:pt x="4134030" y="24462"/>
                </a:moveTo>
                <a:cubicBezTo>
                  <a:pt x="4137807" y="24462"/>
                  <a:pt x="4140868" y="27523"/>
                  <a:pt x="4140868" y="31300"/>
                </a:cubicBezTo>
                <a:cubicBezTo>
                  <a:pt x="4140868" y="35077"/>
                  <a:pt x="4137807" y="38139"/>
                  <a:pt x="4134030" y="38139"/>
                </a:cubicBezTo>
                <a:cubicBezTo>
                  <a:pt x="4130253" y="38139"/>
                  <a:pt x="4127191" y="35077"/>
                  <a:pt x="4127191" y="31300"/>
                </a:cubicBezTo>
                <a:cubicBezTo>
                  <a:pt x="4127191" y="27523"/>
                  <a:pt x="4130253" y="24462"/>
                  <a:pt x="4134030" y="24462"/>
                </a:cubicBezTo>
                <a:close/>
                <a:moveTo>
                  <a:pt x="4105783" y="24462"/>
                </a:moveTo>
                <a:cubicBezTo>
                  <a:pt x="4109560" y="24462"/>
                  <a:pt x="4112622" y="27523"/>
                  <a:pt x="4112622" y="31300"/>
                </a:cubicBezTo>
                <a:cubicBezTo>
                  <a:pt x="4112622" y="35077"/>
                  <a:pt x="4109560" y="38139"/>
                  <a:pt x="4105783" y="38139"/>
                </a:cubicBezTo>
                <a:cubicBezTo>
                  <a:pt x="4102006" y="38139"/>
                  <a:pt x="4098944" y="35077"/>
                  <a:pt x="4098944" y="31300"/>
                </a:cubicBezTo>
                <a:cubicBezTo>
                  <a:pt x="4098944" y="27523"/>
                  <a:pt x="4102006" y="24462"/>
                  <a:pt x="4105783" y="24462"/>
                </a:cubicBezTo>
                <a:close/>
                <a:moveTo>
                  <a:pt x="4077539" y="24462"/>
                </a:moveTo>
                <a:cubicBezTo>
                  <a:pt x="4081316" y="24462"/>
                  <a:pt x="4084377" y="27523"/>
                  <a:pt x="4084377" y="31300"/>
                </a:cubicBezTo>
                <a:cubicBezTo>
                  <a:pt x="4084377" y="35077"/>
                  <a:pt x="4081316" y="38139"/>
                  <a:pt x="4077539" y="38139"/>
                </a:cubicBezTo>
                <a:cubicBezTo>
                  <a:pt x="4073762" y="38139"/>
                  <a:pt x="4070700" y="35077"/>
                  <a:pt x="4070700" y="31300"/>
                </a:cubicBezTo>
                <a:cubicBezTo>
                  <a:pt x="4070700" y="27523"/>
                  <a:pt x="4073762" y="24462"/>
                  <a:pt x="4077539" y="24462"/>
                </a:cubicBezTo>
                <a:close/>
                <a:moveTo>
                  <a:pt x="4049292" y="24462"/>
                </a:moveTo>
                <a:cubicBezTo>
                  <a:pt x="4053069" y="24462"/>
                  <a:pt x="4056131" y="27523"/>
                  <a:pt x="4056131" y="31300"/>
                </a:cubicBezTo>
                <a:cubicBezTo>
                  <a:pt x="4056131" y="35077"/>
                  <a:pt x="4053069" y="38139"/>
                  <a:pt x="4049292" y="38139"/>
                </a:cubicBezTo>
                <a:cubicBezTo>
                  <a:pt x="4045516" y="38139"/>
                  <a:pt x="4042453" y="35077"/>
                  <a:pt x="4042453" y="31300"/>
                </a:cubicBezTo>
                <a:cubicBezTo>
                  <a:pt x="4042453" y="27523"/>
                  <a:pt x="4045516" y="24462"/>
                  <a:pt x="4049292" y="24462"/>
                </a:cubicBezTo>
                <a:close/>
                <a:moveTo>
                  <a:pt x="4021048" y="24462"/>
                </a:moveTo>
                <a:cubicBezTo>
                  <a:pt x="4024825" y="24462"/>
                  <a:pt x="4027886" y="27523"/>
                  <a:pt x="4027886" y="31300"/>
                </a:cubicBezTo>
                <a:cubicBezTo>
                  <a:pt x="4027886" y="35077"/>
                  <a:pt x="4024825" y="38139"/>
                  <a:pt x="4021048" y="38139"/>
                </a:cubicBezTo>
                <a:cubicBezTo>
                  <a:pt x="4017271" y="38139"/>
                  <a:pt x="4014209" y="35077"/>
                  <a:pt x="4014209" y="31300"/>
                </a:cubicBezTo>
                <a:cubicBezTo>
                  <a:pt x="4014209" y="27523"/>
                  <a:pt x="4017271" y="24462"/>
                  <a:pt x="4021048" y="24462"/>
                </a:cubicBezTo>
                <a:close/>
                <a:moveTo>
                  <a:pt x="3992801" y="24462"/>
                </a:moveTo>
                <a:cubicBezTo>
                  <a:pt x="3996578" y="24462"/>
                  <a:pt x="3999640" y="27523"/>
                  <a:pt x="3999640" y="31300"/>
                </a:cubicBezTo>
                <a:cubicBezTo>
                  <a:pt x="3999640" y="35077"/>
                  <a:pt x="3996578" y="38139"/>
                  <a:pt x="3992801" y="38139"/>
                </a:cubicBezTo>
                <a:cubicBezTo>
                  <a:pt x="3989024" y="38139"/>
                  <a:pt x="3985962" y="35077"/>
                  <a:pt x="3985962" y="31300"/>
                </a:cubicBezTo>
                <a:cubicBezTo>
                  <a:pt x="3985962" y="27523"/>
                  <a:pt x="3989024" y="24462"/>
                  <a:pt x="3992801" y="24462"/>
                </a:cubicBezTo>
                <a:close/>
                <a:moveTo>
                  <a:pt x="3964557" y="24462"/>
                </a:moveTo>
                <a:cubicBezTo>
                  <a:pt x="3968334" y="24462"/>
                  <a:pt x="3971396" y="27523"/>
                  <a:pt x="3971396" y="31300"/>
                </a:cubicBezTo>
                <a:cubicBezTo>
                  <a:pt x="3971396" y="35077"/>
                  <a:pt x="3968334" y="38139"/>
                  <a:pt x="3964557" y="38139"/>
                </a:cubicBezTo>
                <a:cubicBezTo>
                  <a:pt x="3960780" y="38139"/>
                  <a:pt x="3957718" y="35077"/>
                  <a:pt x="3957718" y="31300"/>
                </a:cubicBezTo>
                <a:cubicBezTo>
                  <a:pt x="3957718" y="27523"/>
                  <a:pt x="3960780" y="24462"/>
                  <a:pt x="3964557" y="24462"/>
                </a:cubicBezTo>
                <a:close/>
                <a:moveTo>
                  <a:pt x="3936310" y="24462"/>
                </a:moveTo>
                <a:cubicBezTo>
                  <a:pt x="3940087" y="24462"/>
                  <a:pt x="3943149" y="27523"/>
                  <a:pt x="3943149" y="31300"/>
                </a:cubicBezTo>
                <a:cubicBezTo>
                  <a:pt x="3943149" y="35077"/>
                  <a:pt x="3940087" y="38139"/>
                  <a:pt x="3936310" y="38139"/>
                </a:cubicBezTo>
                <a:cubicBezTo>
                  <a:pt x="3932533" y="38139"/>
                  <a:pt x="3929471" y="35077"/>
                  <a:pt x="3929471" y="31300"/>
                </a:cubicBezTo>
                <a:cubicBezTo>
                  <a:pt x="3929471" y="27523"/>
                  <a:pt x="3932533" y="24462"/>
                  <a:pt x="3936310" y="24462"/>
                </a:cubicBezTo>
                <a:close/>
                <a:moveTo>
                  <a:pt x="3908066" y="24462"/>
                </a:moveTo>
                <a:cubicBezTo>
                  <a:pt x="3911843" y="24462"/>
                  <a:pt x="3914904" y="27523"/>
                  <a:pt x="3914904" y="31300"/>
                </a:cubicBezTo>
                <a:cubicBezTo>
                  <a:pt x="3914904" y="35077"/>
                  <a:pt x="3911843" y="38139"/>
                  <a:pt x="3908066" y="38139"/>
                </a:cubicBezTo>
                <a:cubicBezTo>
                  <a:pt x="3904289" y="38139"/>
                  <a:pt x="3901227" y="35077"/>
                  <a:pt x="3901227" y="31300"/>
                </a:cubicBezTo>
                <a:cubicBezTo>
                  <a:pt x="3901227" y="27523"/>
                  <a:pt x="3904289" y="24462"/>
                  <a:pt x="3908066" y="24462"/>
                </a:cubicBezTo>
                <a:close/>
                <a:moveTo>
                  <a:pt x="3879819" y="24462"/>
                </a:moveTo>
                <a:cubicBezTo>
                  <a:pt x="3883596" y="24462"/>
                  <a:pt x="3886658" y="27523"/>
                  <a:pt x="3886658" y="31300"/>
                </a:cubicBezTo>
                <a:cubicBezTo>
                  <a:pt x="3886658" y="35077"/>
                  <a:pt x="3883596" y="38139"/>
                  <a:pt x="3879819" y="38139"/>
                </a:cubicBezTo>
                <a:cubicBezTo>
                  <a:pt x="3876043" y="38139"/>
                  <a:pt x="3872981" y="35077"/>
                  <a:pt x="3872981" y="31300"/>
                </a:cubicBezTo>
                <a:cubicBezTo>
                  <a:pt x="3872981" y="27523"/>
                  <a:pt x="3876043" y="24462"/>
                  <a:pt x="3879819" y="24462"/>
                </a:cubicBezTo>
                <a:close/>
                <a:moveTo>
                  <a:pt x="3851575" y="24462"/>
                </a:moveTo>
                <a:cubicBezTo>
                  <a:pt x="3855352" y="24462"/>
                  <a:pt x="3858414" y="27523"/>
                  <a:pt x="3858414" y="31300"/>
                </a:cubicBezTo>
                <a:cubicBezTo>
                  <a:pt x="3858414" y="35077"/>
                  <a:pt x="3855352" y="38139"/>
                  <a:pt x="3851575" y="38139"/>
                </a:cubicBezTo>
                <a:cubicBezTo>
                  <a:pt x="3847798" y="38139"/>
                  <a:pt x="3844736" y="35077"/>
                  <a:pt x="3844736" y="31300"/>
                </a:cubicBezTo>
                <a:cubicBezTo>
                  <a:pt x="3844736" y="27523"/>
                  <a:pt x="3847798" y="24462"/>
                  <a:pt x="3851575" y="24462"/>
                </a:cubicBezTo>
                <a:close/>
                <a:moveTo>
                  <a:pt x="3823328" y="24462"/>
                </a:moveTo>
                <a:cubicBezTo>
                  <a:pt x="3827105" y="24462"/>
                  <a:pt x="3830167" y="27523"/>
                  <a:pt x="3830167" y="31300"/>
                </a:cubicBezTo>
                <a:cubicBezTo>
                  <a:pt x="3830167" y="35077"/>
                  <a:pt x="3827105" y="38139"/>
                  <a:pt x="3823328" y="38139"/>
                </a:cubicBezTo>
                <a:cubicBezTo>
                  <a:pt x="3819552" y="38139"/>
                  <a:pt x="3816490" y="35077"/>
                  <a:pt x="3816490" y="31300"/>
                </a:cubicBezTo>
                <a:cubicBezTo>
                  <a:pt x="3816490" y="27523"/>
                  <a:pt x="3819552" y="24462"/>
                  <a:pt x="3823328" y="24462"/>
                </a:cubicBezTo>
                <a:close/>
                <a:moveTo>
                  <a:pt x="3795084" y="24462"/>
                </a:moveTo>
                <a:cubicBezTo>
                  <a:pt x="3798861" y="24462"/>
                  <a:pt x="3801923" y="27523"/>
                  <a:pt x="3801923" y="31300"/>
                </a:cubicBezTo>
                <a:cubicBezTo>
                  <a:pt x="3801923" y="35077"/>
                  <a:pt x="3798861" y="38139"/>
                  <a:pt x="3795084" y="38139"/>
                </a:cubicBezTo>
                <a:cubicBezTo>
                  <a:pt x="3791307" y="38139"/>
                  <a:pt x="3788245" y="35077"/>
                  <a:pt x="3788245" y="31300"/>
                </a:cubicBezTo>
                <a:cubicBezTo>
                  <a:pt x="3788245" y="27523"/>
                  <a:pt x="3791307" y="24462"/>
                  <a:pt x="3795084" y="24462"/>
                </a:cubicBezTo>
                <a:close/>
                <a:moveTo>
                  <a:pt x="3766837" y="24462"/>
                </a:moveTo>
                <a:cubicBezTo>
                  <a:pt x="3770614" y="24462"/>
                  <a:pt x="3773676" y="27523"/>
                  <a:pt x="3773676" y="31300"/>
                </a:cubicBezTo>
                <a:cubicBezTo>
                  <a:pt x="3773676" y="35077"/>
                  <a:pt x="3770614" y="38139"/>
                  <a:pt x="3766837" y="38139"/>
                </a:cubicBezTo>
                <a:cubicBezTo>
                  <a:pt x="3763061" y="38139"/>
                  <a:pt x="3759999" y="35077"/>
                  <a:pt x="3759999" y="31300"/>
                </a:cubicBezTo>
                <a:cubicBezTo>
                  <a:pt x="3759999" y="27523"/>
                  <a:pt x="3763061" y="24462"/>
                  <a:pt x="3766837" y="24462"/>
                </a:cubicBezTo>
                <a:close/>
                <a:moveTo>
                  <a:pt x="3738593" y="24462"/>
                </a:moveTo>
                <a:cubicBezTo>
                  <a:pt x="3742370" y="24462"/>
                  <a:pt x="3745432" y="27523"/>
                  <a:pt x="3745432" y="31300"/>
                </a:cubicBezTo>
                <a:cubicBezTo>
                  <a:pt x="3745432" y="35077"/>
                  <a:pt x="3742370" y="38139"/>
                  <a:pt x="3738593" y="38139"/>
                </a:cubicBezTo>
                <a:cubicBezTo>
                  <a:pt x="3734816" y="38139"/>
                  <a:pt x="3731754" y="35077"/>
                  <a:pt x="3731754" y="31300"/>
                </a:cubicBezTo>
                <a:cubicBezTo>
                  <a:pt x="3731754" y="27523"/>
                  <a:pt x="3734816" y="24462"/>
                  <a:pt x="3738593" y="24462"/>
                </a:cubicBezTo>
                <a:close/>
                <a:moveTo>
                  <a:pt x="3710347" y="24462"/>
                </a:moveTo>
                <a:cubicBezTo>
                  <a:pt x="3714123" y="24462"/>
                  <a:pt x="3717185" y="27523"/>
                  <a:pt x="3717185" y="31300"/>
                </a:cubicBezTo>
                <a:cubicBezTo>
                  <a:pt x="3717185" y="35077"/>
                  <a:pt x="3714123" y="38139"/>
                  <a:pt x="3710347" y="38139"/>
                </a:cubicBezTo>
                <a:cubicBezTo>
                  <a:pt x="3706570" y="38139"/>
                  <a:pt x="3703508" y="35077"/>
                  <a:pt x="3703508" y="31300"/>
                </a:cubicBezTo>
                <a:cubicBezTo>
                  <a:pt x="3703508" y="27523"/>
                  <a:pt x="3706570" y="24462"/>
                  <a:pt x="3710347" y="24462"/>
                </a:cubicBezTo>
                <a:close/>
                <a:moveTo>
                  <a:pt x="3682102" y="24462"/>
                </a:moveTo>
                <a:cubicBezTo>
                  <a:pt x="3685879" y="24462"/>
                  <a:pt x="3688941" y="27523"/>
                  <a:pt x="3688941" y="31300"/>
                </a:cubicBezTo>
                <a:cubicBezTo>
                  <a:pt x="3688941" y="35077"/>
                  <a:pt x="3685879" y="38139"/>
                  <a:pt x="3682102" y="38139"/>
                </a:cubicBezTo>
                <a:cubicBezTo>
                  <a:pt x="3678325" y="38139"/>
                  <a:pt x="3675263" y="35077"/>
                  <a:pt x="3675263" y="31300"/>
                </a:cubicBezTo>
                <a:cubicBezTo>
                  <a:pt x="3675263" y="27523"/>
                  <a:pt x="3678325" y="24462"/>
                  <a:pt x="3682102" y="24462"/>
                </a:cubicBezTo>
                <a:close/>
                <a:moveTo>
                  <a:pt x="3653855" y="24462"/>
                </a:moveTo>
                <a:cubicBezTo>
                  <a:pt x="3657633" y="24462"/>
                  <a:pt x="3660694" y="27523"/>
                  <a:pt x="3660694" y="31300"/>
                </a:cubicBezTo>
                <a:cubicBezTo>
                  <a:pt x="3660694" y="35077"/>
                  <a:pt x="3657633" y="38139"/>
                  <a:pt x="3653855" y="38139"/>
                </a:cubicBezTo>
                <a:cubicBezTo>
                  <a:pt x="3650079" y="38139"/>
                  <a:pt x="3647017" y="35077"/>
                  <a:pt x="3647017" y="31300"/>
                </a:cubicBezTo>
                <a:cubicBezTo>
                  <a:pt x="3647017" y="27523"/>
                  <a:pt x="3650079" y="24462"/>
                  <a:pt x="3653855" y="24462"/>
                </a:cubicBezTo>
                <a:close/>
                <a:moveTo>
                  <a:pt x="3625611" y="24462"/>
                </a:moveTo>
                <a:cubicBezTo>
                  <a:pt x="3629388" y="24462"/>
                  <a:pt x="3632450" y="27523"/>
                  <a:pt x="3632450" y="31300"/>
                </a:cubicBezTo>
                <a:cubicBezTo>
                  <a:pt x="3632450" y="35077"/>
                  <a:pt x="3629388" y="38139"/>
                  <a:pt x="3625611" y="38139"/>
                </a:cubicBezTo>
                <a:cubicBezTo>
                  <a:pt x="3621834" y="38139"/>
                  <a:pt x="3618772" y="35077"/>
                  <a:pt x="3618772" y="31300"/>
                </a:cubicBezTo>
                <a:cubicBezTo>
                  <a:pt x="3618772" y="27523"/>
                  <a:pt x="3621834" y="24462"/>
                  <a:pt x="3625611" y="24462"/>
                </a:cubicBezTo>
                <a:close/>
                <a:moveTo>
                  <a:pt x="3597364" y="24462"/>
                </a:moveTo>
                <a:cubicBezTo>
                  <a:pt x="3601142" y="24462"/>
                  <a:pt x="3604203" y="27523"/>
                  <a:pt x="3604203" y="31300"/>
                </a:cubicBezTo>
                <a:cubicBezTo>
                  <a:pt x="3604203" y="35077"/>
                  <a:pt x="3601142" y="38139"/>
                  <a:pt x="3597364" y="38139"/>
                </a:cubicBezTo>
                <a:cubicBezTo>
                  <a:pt x="3593588" y="38139"/>
                  <a:pt x="3590526" y="35077"/>
                  <a:pt x="3590526" y="31300"/>
                </a:cubicBezTo>
                <a:cubicBezTo>
                  <a:pt x="3590526" y="27523"/>
                  <a:pt x="3593588" y="24462"/>
                  <a:pt x="3597364" y="24462"/>
                </a:cubicBezTo>
                <a:close/>
                <a:moveTo>
                  <a:pt x="3569120" y="24462"/>
                </a:moveTo>
                <a:cubicBezTo>
                  <a:pt x="3572897" y="24462"/>
                  <a:pt x="3575959" y="27523"/>
                  <a:pt x="3575959" y="31300"/>
                </a:cubicBezTo>
                <a:cubicBezTo>
                  <a:pt x="3575959" y="35077"/>
                  <a:pt x="3572897" y="38139"/>
                  <a:pt x="3569120" y="38139"/>
                </a:cubicBezTo>
                <a:cubicBezTo>
                  <a:pt x="3565343" y="38139"/>
                  <a:pt x="3562281" y="35077"/>
                  <a:pt x="3562281" y="31300"/>
                </a:cubicBezTo>
                <a:cubicBezTo>
                  <a:pt x="3562281" y="27523"/>
                  <a:pt x="3565343" y="24462"/>
                  <a:pt x="3569120" y="24462"/>
                </a:cubicBezTo>
                <a:close/>
                <a:moveTo>
                  <a:pt x="3540874" y="24462"/>
                </a:moveTo>
                <a:cubicBezTo>
                  <a:pt x="3544651" y="24462"/>
                  <a:pt x="3547712" y="27523"/>
                  <a:pt x="3547712" y="31300"/>
                </a:cubicBezTo>
                <a:cubicBezTo>
                  <a:pt x="3547712" y="35077"/>
                  <a:pt x="3544651" y="38139"/>
                  <a:pt x="3540874" y="38139"/>
                </a:cubicBezTo>
                <a:cubicBezTo>
                  <a:pt x="3537097" y="38139"/>
                  <a:pt x="3534035" y="35077"/>
                  <a:pt x="3534035" y="31300"/>
                </a:cubicBezTo>
                <a:cubicBezTo>
                  <a:pt x="3534035" y="27523"/>
                  <a:pt x="3537097" y="24462"/>
                  <a:pt x="3540874" y="24462"/>
                </a:cubicBezTo>
                <a:close/>
                <a:moveTo>
                  <a:pt x="3512629" y="24462"/>
                </a:moveTo>
                <a:cubicBezTo>
                  <a:pt x="3516406" y="24462"/>
                  <a:pt x="3519468" y="27523"/>
                  <a:pt x="3519468" y="31300"/>
                </a:cubicBezTo>
                <a:cubicBezTo>
                  <a:pt x="3519468" y="35077"/>
                  <a:pt x="3516406" y="38139"/>
                  <a:pt x="3512629" y="38139"/>
                </a:cubicBezTo>
                <a:cubicBezTo>
                  <a:pt x="3508852" y="38139"/>
                  <a:pt x="3505790" y="35077"/>
                  <a:pt x="3505790" y="31300"/>
                </a:cubicBezTo>
                <a:cubicBezTo>
                  <a:pt x="3505790" y="27523"/>
                  <a:pt x="3508852" y="24462"/>
                  <a:pt x="3512629" y="24462"/>
                </a:cubicBezTo>
                <a:close/>
                <a:moveTo>
                  <a:pt x="3484383" y="24462"/>
                </a:moveTo>
                <a:cubicBezTo>
                  <a:pt x="3488160" y="24462"/>
                  <a:pt x="3491222" y="27523"/>
                  <a:pt x="3491222" y="31300"/>
                </a:cubicBezTo>
                <a:cubicBezTo>
                  <a:pt x="3491222" y="35077"/>
                  <a:pt x="3488160" y="38139"/>
                  <a:pt x="3484383" y="38139"/>
                </a:cubicBezTo>
                <a:cubicBezTo>
                  <a:pt x="3480606" y="38139"/>
                  <a:pt x="3477544" y="35077"/>
                  <a:pt x="3477544" y="31300"/>
                </a:cubicBezTo>
                <a:cubicBezTo>
                  <a:pt x="3477544" y="27523"/>
                  <a:pt x="3480606" y="24462"/>
                  <a:pt x="3484383" y="24462"/>
                </a:cubicBezTo>
                <a:close/>
                <a:moveTo>
                  <a:pt x="3456137" y="24462"/>
                </a:moveTo>
                <a:cubicBezTo>
                  <a:pt x="3459914" y="24462"/>
                  <a:pt x="3462976" y="27523"/>
                  <a:pt x="3462976" y="31300"/>
                </a:cubicBezTo>
                <a:cubicBezTo>
                  <a:pt x="3462976" y="35077"/>
                  <a:pt x="3459914" y="38139"/>
                  <a:pt x="3456137" y="38139"/>
                </a:cubicBezTo>
                <a:cubicBezTo>
                  <a:pt x="3452360" y="38139"/>
                  <a:pt x="3449299" y="35077"/>
                  <a:pt x="3449299" y="31300"/>
                </a:cubicBezTo>
                <a:cubicBezTo>
                  <a:pt x="3449299" y="27523"/>
                  <a:pt x="3452360" y="24462"/>
                  <a:pt x="3456137" y="24462"/>
                </a:cubicBezTo>
                <a:close/>
                <a:moveTo>
                  <a:pt x="3427892" y="24462"/>
                </a:moveTo>
                <a:cubicBezTo>
                  <a:pt x="3431669" y="24462"/>
                  <a:pt x="3434731" y="27523"/>
                  <a:pt x="3434731" y="31300"/>
                </a:cubicBezTo>
                <a:cubicBezTo>
                  <a:pt x="3434731" y="35077"/>
                  <a:pt x="3431669" y="38139"/>
                  <a:pt x="3427892" y="38139"/>
                </a:cubicBezTo>
                <a:cubicBezTo>
                  <a:pt x="3424115" y="38139"/>
                  <a:pt x="3421053" y="35077"/>
                  <a:pt x="3421053" y="31300"/>
                </a:cubicBezTo>
                <a:cubicBezTo>
                  <a:pt x="3421053" y="27523"/>
                  <a:pt x="3424115" y="24462"/>
                  <a:pt x="3427892" y="24462"/>
                </a:cubicBezTo>
                <a:close/>
                <a:moveTo>
                  <a:pt x="3399647" y="24462"/>
                </a:moveTo>
                <a:cubicBezTo>
                  <a:pt x="3403423" y="24462"/>
                  <a:pt x="3406485" y="27523"/>
                  <a:pt x="3406485" y="31300"/>
                </a:cubicBezTo>
                <a:cubicBezTo>
                  <a:pt x="3406485" y="35077"/>
                  <a:pt x="3403423" y="38139"/>
                  <a:pt x="3399647" y="38139"/>
                </a:cubicBezTo>
                <a:cubicBezTo>
                  <a:pt x="3395870" y="38139"/>
                  <a:pt x="3392808" y="35077"/>
                  <a:pt x="3392808" y="31300"/>
                </a:cubicBezTo>
                <a:cubicBezTo>
                  <a:pt x="3392808" y="27523"/>
                  <a:pt x="3395870" y="24462"/>
                  <a:pt x="3399647" y="24462"/>
                </a:cubicBezTo>
                <a:close/>
                <a:moveTo>
                  <a:pt x="3371401" y="24462"/>
                </a:moveTo>
                <a:cubicBezTo>
                  <a:pt x="3375178" y="24462"/>
                  <a:pt x="3378240" y="27523"/>
                  <a:pt x="3378240" y="31300"/>
                </a:cubicBezTo>
                <a:cubicBezTo>
                  <a:pt x="3378240" y="35077"/>
                  <a:pt x="3375178" y="38139"/>
                  <a:pt x="3371401" y="38139"/>
                </a:cubicBezTo>
                <a:cubicBezTo>
                  <a:pt x="3367624" y="38139"/>
                  <a:pt x="3364562" y="35077"/>
                  <a:pt x="3364562" y="31300"/>
                </a:cubicBezTo>
                <a:cubicBezTo>
                  <a:pt x="3364562" y="27523"/>
                  <a:pt x="3367624" y="24462"/>
                  <a:pt x="3371401" y="24462"/>
                </a:cubicBezTo>
                <a:close/>
                <a:moveTo>
                  <a:pt x="3343156" y="24462"/>
                </a:moveTo>
                <a:cubicBezTo>
                  <a:pt x="3346933" y="24462"/>
                  <a:pt x="3349994" y="27523"/>
                  <a:pt x="3349994" y="31300"/>
                </a:cubicBezTo>
                <a:cubicBezTo>
                  <a:pt x="3349994" y="35077"/>
                  <a:pt x="3346933" y="38139"/>
                  <a:pt x="3343156" y="38139"/>
                </a:cubicBezTo>
                <a:cubicBezTo>
                  <a:pt x="3339379" y="38139"/>
                  <a:pt x="3336317" y="35077"/>
                  <a:pt x="3336317" y="31300"/>
                </a:cubicBezTo>
                <a:cubicBezTo>
                  <a:pt x="3336317" y="27523"/>
                  <a:pt x="3339379" y="24462"/>
                  <a:pt x="3343156" y="24462"/>
                </a:cubicBezTo>
                <a:close/>
                <a:moveTo>
                  <a:pt x="3314910" y="24462"/>
                </a:moveTo>
                <a:cubicBezTo>
                  <a:pt x="3318687" y="24462"/>
                  <a:pt x="3321749" y="27523"/>
                  <a:pt x="3321749" y="31300"/>
                </a:cubicBezTo>
                <a:cubicBezTo>
                  <a:pt x="3321749" y="35077"/>
                  <a:pt x="3318687" y="38139"/>
                  <a:pt x="3314910" y="38139"/>
                </a:cubicBezTo>
                <a:cubicBezTo>
                  <a:pt x="3311133" y="38139"/>
                  <a:pt x="3308071" y="35077"/>
                  <a:pt x="3308071" y="31300"/>
                </a:cubicBezTo>
                <a:cubicBezTo>
                  <a:pt x="3308071" y="27523"/>
                  <a:pt x="3311133" y="24462"/>
                  <a:pt x="3314910" y="24462"/>
                </a:cubicBezTo>
                <a:close/>
                <a:moveTo>
                  <a:pt x="3286692" y="24462"/>
                </a:moveTo>
                <a:cubicBezTo>
                  <a:pt x="3290469" y="24462"/>
                  <a:pt x="3293531" y="27523"/>
                  <a:pt x="3293531" y="31300"/>
                </a:cubicBezTo>
                <a:cubicBezTo>
                  <a:pt x="3293531" y="35077"/>
                  <a:pt x="3290469" y="38139"/>
                  <a:pt x="3286692" y="38139"/>
                </a:cubicBezTo>
                <a:cubicBezTo>
                  <a:pt x="3282915" y="38139"/>
                  <a:pt x="3279853" y="35077"/>
                  <a:pt x="3279853" y="31300"/>
                </a:cubicBezTo>
                <a:cubicBezTo>
                  <a:pt x="3279853" y="27523"/>
                  <a:pt x="3282915" y="24462"/>
                  <a:pt x="3286692" y="24462"/>
                </a:cubicBezTo>
                <a:close/>
                <a:moveTo>
                  <a:pt x="3258454" y="24462"/>
                </a:moveTo>
                <a:cubicBezTo>
                  <a:pt x="3262231" y="24462"/>
                  <a:pt x="3265293" y="27523"/>
                  <a:pt x="3265293" y="31300"/>
                </a:cubicBezTo>
                <a:cubicBezTo>
                  <a:pt x="3265293" y="35077"/>
                  <a:pt x="3262231" y="38139"/>
                  <a:pt x="3258454" y="38139"/>
                </a:cubicBezTo>
                <a:cubicBezTo>
                  <a:pt x="3254677" y="38139"/>
                  <a:pt x="3251615" y="35077"/>
                  <a:pt x="3251615" y="31300"/>
                </a:cubicBezTo>
                <a:cubicBezTo>
                  <a:pt x="3251615" y="27523"/>
                  <a:pt x="3254677" y="24462"/>
                  <a:pt x="3258454" y="24462"/>
                </a:cubicBezTo>
                <a:close/>
                <a:moveTo>
                  <a:pt x="3230209" y="24462"/>
                </a:moveTo>
                <a:cubicBezTo>
                  <a:pt x="3233986" y="24462"/>
                  <a:pt x="3237048" y="27523"/>
                  <a:pt x="3237048" y="31300"/>
                </a:cubicBezTo>
                <a:cubicBezTo>
                  <a:pt x="3237048" y="35077"/>
                  <a:pt x="3233986" y="38139"/>
                  <a:pt x="3230209" y="38139"/>
                </a:cubicBezTo>
                <a:cubicBezTo>
                  <a:pt x="3226432" y="38139"/>
                  <a:pt x="3223370" y="35077"/>
                  <a:pt x="3223370" y="31300"/>
                </a:cubicBezTo>
                <a:cubicBezTo>
                  <a:pt x="3223370" y="27523"/>
                  <a:pt x="3226432" y="24462"/>
                  <a:pt x="3230209" y="24462"/>
                </a:cubicBezTo>
                <a:close/>
                <a:moveTo>
                  <a:pt x="3201962" y="24462"/>
                </a:moveTo>
                <a:cubicBezTo>
                  <a:pt x="3205740" y="24462"/>
                  <a:pt x="3208801" y="27523"/>
                  <a:pt x="3208801" y="31300"/>
                </a:cubicBezTo>
                <a:cubicBezTo>
                  <a:pt x="3208801" y="35077"/>
                  <a:pt x="3205740" y="38139"/>
                  <a:pt x="3201962" y="38139"/>
                </a:cubicBezTo>
                <a:cubicBezTo>
                  <a:pt x="3198186" y="38139"/>
                  <a:pt x="3195124" y="35077"/>
                  <a:pt x="3195124" y="31300"/>
                </a:cubicBezTo>
                <a:cubicBezTo>
                  <a:pt x="3195124" y="27523"/>
                  <a:pt x="3198186" y="24462"/>
                  <a:pt x="3201962" y="24462"/>
                </a:cubicBezTo>
                <a:close/>
                <a:moveTo>
                  <a:pt x="3173718" y="24462"/>
                </a:moveTo>
                <a:cubicBezTo>
                  <a:pt x="3177495" y="24462"/>
                  <a:pt x="3180557" y="27523"/>
                  <a:pt x="3180557" y="31300"/>
                </a:cubicBezTo>
                <a:cubicBezTo>
                  <a:pt x="3180557" y="35077"/>
                  <a:pt x="3177495" y="38139"/>
                  <a:pt x="3173718" y="38139"/>
                </a:cubicBezTo>
                <a:cubicBezTo>
                  <a:pt x="3169941" y="38139"/>
                  <a:pt x="3166879" y="35077"/>
                  <a:pt x="3166879" y="31300"/>
                </a:cubicBezTo>
                <a:cubicBezTo>
                  <a:pt x="3166879" y="27523"/>
                  <a:pt x="3169941" y="24462"/>
                  <a:pt x="3173718" y="24462"/>
                </a:cubicBezTo>
                <a:close/>
                <a:moveTo>
                  <a:pt x="3145472" y="24462"/>
                </a:moveTo>
                <a:cubicBezTo>
                  <a:pt x="3149249" y="24462"/>
                  <a:pt x="3152311" y="27523"/>
                  <a:pt x="3152311" y="31300"/>
                </a:cubicBezTo>
                <a:cubicBezTo>
                  <a:pt x="3152311" y="35077"/>
                  <a:pt x="3149249" y="38139"/>
                  <a:pt x="3145472" y="38139"/>
                </a:cubicBezTo>
                <a:cubicBezTo>
                  <a:pt x="3141695" y="38139"/>
                  <a:pt x="3138633" y="35077"/>
                  <a:pt x="3138633" y="31300"/>
                </a:cubicBezTo>
                <a:cubicBezTo>
                  <a:pt x="3138633" y="27523"/>
                  <a:pt x="3141695" y="24462"/>
                  <a:pt x="3145472" y="24462"/>
                </a:cubicBezTo>
                <a:close/>
                <a:moveTo>
                  <a:pt x="3117227" y="24462"/>
                </a:moveTo>
                <a:cubicBezTo>
                  <a:pt x="3121004" y="24462"/>
                  <a:pt x="3124066" y="27523"/>
                  <a:pt x="3124066" y="31300"/>
                </a:cubicBezTo>
                <a:cubicBezTo>
                  <a:pt x="3124066" y="35077"/>
                  <a:pt x="3121004" y="38139"/>
                  <a:pt x="3117227" y="38139"/>
                </a:cubicBezTo>
                <a:cubicBezTo>
                  <a:pt x="3113450" y="38139"/>
                  <a:pt x="3110388" y="35077"/>
                  <a:pt x="3110388" y="31300"/>
                </a:cubicBezTo>
                <a:cubicBezTo>
                  <a:pt x="3110388" y="27523"/>
                  <a:pt x="3113450" y="24462"/>
                  <a:pt x="3117227" y="24462"/>
                </a:cubicBezTo>
                <a:close/>
                <a:moveTo>
                  <a:pt x="3088981" y="24462"/>
                </a:moveTo>
                <a:cubicBezTo>
                  <a:pt x="3092758" y="24462"/>
                  <a:pt x="3095819" y="27523"/>
                  <a:pt x="3095819" y="31300"/>
                </a:cubicBezTo>
                <a:cubicBezTo>
                  <a:pt x="3095819" y="35077"/>
                  <a:pt x="3092758" y="38139"/>
                  <a:pt x="3088981" y="38139"/>
                </a:cubicBezTo>
                <a:cubicBezTo>
                  <a:pt x="3085204" y="38139"/>
                  <a:pt x="3082142" y="35077"/>
                  <a:pt x="3082142" y="31300"/>
                </a:cubicBezTo>
                <a:cubicBezTo>
                  <a:pt x="3082142" y="27523"/>
                  <a:pt x="3085204" y="24462"/>
                  <a:pt x="3088981" y="24462"/>
                </a:cubicBezTo>
                <a:close/>
                <a:moveTo>
                  <a:pt x="3060736" y="24462"/>
                </a:moveTo>
                <a:cubicBezTo>
                  <a:pt x="3064513" y="24462"/>
                  <a:pt x="3067575" y="27523"/>
                  <a:pt x="3067575" y="31300"/>
                </a:cubicBezTo>
                <a:cubicBezTo>
                  <a:pt x="3067575" y="35077"/>
                  <a:pt x="3064513" y="38139"/>
                  <a:pt x="3060736" y="38139"/>
                </a:cubicBezTo>
                <a:cubicBezTo>
                  <a:pt x="3056959" y="38139"/>
                  <a:pt x="3053897" y="35077"/>
                  <a:pt x="3053897" y="31300"/>
                </a:cubicBezTo>
                <a:cubicBezTo>
                  <a:pt x="3053897" y="27523"/>
                  <a:pt x="3056959" y="24462"/>
                  <a:pt x="3060736" y="24462"/>
                </a:cubicBezTo>
                <a:close/>
                <a:moveTo>
                  <a:pt x="3032490" y="24462"/>
                </a:moveTo>
                <a:cubicBezTo>
                  <a:pt x="3036267" y="24462"/>
                  <a:pt x="3039329" y="27523"/>
                  <a:pt x="3039329" y="31300"/>
                </a:cubicBezTo>
                <a:cubicBezTo>
                  <a:pt x="3039329" y="35077"/>
                  <a:pt x="3036267" y="38139"/>
                  <a:pt x="3032490" y="38139"/>
                </a:cubicBezTo>
                <a:cubicBezTo>
                  <a:pt x="3028713" y="38139"/>
                  <a:pt x="3025651" y="35077"/>
                  <a:pt x="3025651" y="31300"/>
                </a:cubicBezTo>
                <a:cubicBezTo>
                  <a:pt x="3025651" y="27523"/>
                  <a:pt x="3028713" y="24462"/>
                  <a:pt x="3032490" y="24462"/>
                </a:cubicBezTo>
                <a:close/>
                <a:moveTo>
                  <a:pt x="3004245" y="24462"/>
                </a:moveTo>
                <a:cubicBezTo>
                  <a:pt x="3008022" y="24462"/>
                  <a:pt x="3011084" y="27523"/>
                  <a:pt x="3011084" y="31300"/>
                </a:cubicBezTo>
                <a:cubicBezTo>
                  <a:pt x="3011084" y="35077"/>
                  <a:pt x="3008022" y="38139"/>
                  <a:pt x="3004245" y="38139"/>
                </a:cubicBezTo>
                <a:cubicBezTo>
                  <a:pt x="3000468" y="38139"/>
                  <a:pt x="2997406" y="35077"/>
                  <a:pt x="2997406" y="31300"/>
                </a:cubicBezTo>
                <a:cubicBezTo>
                  <a:pt x="2997406" y="27523"/>
                  <a:pt x="3000468" y="24462"/>
                  <a:pt x="3004245" y="24462"/>
                </a:cubicBezTo>
                <a:close/>
                <a:moveTo>
                  <a:pt x="2975999" y="24462"/>
                </a:moveTo>
                <a:cubicBezTo>
                  <a:pt x="2979776" y="24462"/>
                  <a:pt x="2982838" y="27523"/>
                  <a:pt x="2982838" y="31300"/>
                </a:cubicBezTo>
                <a:cubicBezTo>
                  <a:pt x="2982838" y="35077"/>
                  <a:pt x="2979776" y="38139"/>
                  <a:pt x="2975999" y="38139"/>
                </a:cubicBezTo>
                <a:cubicBezTo>
                  <a:pt x="2972222" y="38139"/>
                  <a:pt x="2969160" y="35077"/>
                  <a:pt x="2969160" y="31300"/>
                </a:cubicBezTo>
                <a:cubicBezTo>
                  <a:pt x="2969160" y="27523"/>
                  <a:pt x="2972222" y="24462"/>
                  <a:pt x="2975999" y="24462"/>
                </a:cubicBezTo>
                <a:close/>
                <a:moveTo>
                  <a:pt x="2947754" y="24462"/>
                </a:moveTo>
                <a:cubicBezTo>
                  <a:pt x="2951531" y="24462"/>
                  <a:pt x="2954593" y="27523"/>
                  <a:pt x="2954593" y="31300"/>
                </a:cubicBezTo>
                <a:cubicBezTo>
                  <a:pt x="2954593" y="35077"/>
                  <a:pt x="2951531" y="38139"/>
                  <a:pt x="2947754" y="38139"/>
                </a:cubicBezTo>
                <a:cubicBezTo>
                  <a:pt x="2943977" y="38139"/>
                  <a:pt x="2940915" y="35077"/>
                  <a:pt x="2940915" y="31300"/>
                </a:cubicBezTo>
                <a:cubicBezTo>
                  <a:pt x="2940915" y="27523"/>
                  <a:pt x="2943977" y="24462"/>
                  <a:pt x="2947754" y="24462"/>
                </a:cubicBezTo>
                <a:close/>
                <a:moveTo>
                  <a:pt x="2919508" y="24462"/>
                </a:moveTo>
                <a:cubicBezTo>
                  <a:pt x="2923285" y="24462"/>
                  <a:pt x="2926347" y="27523"/>
                  <a:pt x="2926347" y="31300"/>
                </a:cubicBezTo>
                <a:cubicBezTo>
                  <a:pt x="2926347" y="35077"/>
                  <a:pt x="2923285" y="38139"/>
                  <a:pt x="2919508" y="38139"/>
                </a:cubicBezTo>
                <a:cubicBezTo>
                  <a:pt x="2915731" y="38139"/>
                  <a:pt x="2912669" y="35077"/>
                  <a:pt x="2912669" y="31300"/>
                </a:cubicBezTo>
                <a:cubicBezTo>
                  <a:pt x="2912669" y="27523"/>
                  <a:pt x="2915731" y="24462"/>
                  <a:pt x="2919508" y="24462"/>
                </a:cubicBezTo>
                <a:close/>
                <a:moveTo>
                  <a:pt x="2891263" y="24462"/>
                </a:moveTo>
                <a:cubicBezTo>
                  <a:pt x="2895040" y="24462"/>
                  <a:pt x="2898102" y="27523"/>
                  <a:pt x="2898102" y="31300"/>
                </a:cubicBezTo>
                <a:cubicBezTo>
                  <a:pt x="2898102" y="35077"/>
                  <a:pt x="2895040" y="38139"/>
                  <a:pt x="2891263" y="38139"/>
                </a:cubicBezTo>
                <a:cubicBezTo>
                  <a:pt x="2887486" y="38139"/>
                  <a:pt x="2884424" y="35077"/>
                  <a:pt x="2884424" y="31300"/>
                </a:cubicBezTo>
                <a:cubicBezTo>
                  <a:pt x="2884424" y="27523"/>
                  <a:pt x="2887486" y="24462"/>
                  <a:pt x="2891263" y="24462"/>
                </a:cubicBezTo>
                <a:close/>
                <a:moveTo>
                  <a:pt x="2863017" y="24462"/>
                </a:moveTo>
                <a:cubicBezTo>
                  <a:pt x="2866794" y="24462"/>
                  <a:pt x="2869856" y="27523"/>
                  <a:pt x="2869856" y="31300"/>
                </a:cubicBezTo>
                <a:cubicBezTo>
                  <a:pt x="2869856" y="35077"/>
                  <a:pt x="2866794" y="38139"/>
                  <a:pt x="2863017" y="38139"/>
                </a:cubicBezTo>
                <a:cubicBezTo>
                  <a:pt x="2859240" y="38139"/>
                  <a:pt x="2856178" y="35077"/>
                  <a:pt x="2856178" y="31300"/>
                </a:cubicBezTo>
                <a:cubicBezTo>
                  <a:pt x="2856178" y="27523"/>
                  <a:pt x="2859240" y="24462"/>
                  <a:pt x="2863017" y="24462"/>
                </a:cubicBezTo>
                <a:close/>
                <a:moveTo>
                  <a:pt x="2834772" y="24462"/>
                </a:moveTo>
                <a:cubicBezTo>
                  <a:pt x="2838549" y="24462"/>
                  <a:pt x="2841611" y="27523"/>
                  <a:pt x="2841611" y="31300"/>
                </a:cubicBezTo>
                <a:cubicBezTo>
                  <a:pt x="2841611" y="35077"/>
                  <a:pt x="2838549" y="38139"/>
                  <a:pt x="2834772" y="38139"/>
                </a:cubicBezTo>
                <a:cubicBezTo>
                  <a:pt x="2830995" y="38139"/>
                  <a:pt x="2827933" y="35077"/>
                  <a:pt x="2827933" y="31300"/>
                </a:cubicBezTo>
                <a:cubicBezTo>
                  <a:pt x="2827933" y="27523"/>
                  <a:pt x="2830995" y="24462"/>
                  <a:pt x="2834772" y="24462"/>
                </a:cubicBezTo>
                <a:close/>
                <a:moveTo>
                  <a:pt x="2806526" y="24462"/>
                </a:moveTo>
                <a:cubicBezTo>
                  <a:pt x="2810303" y="24462"/>
                  <a:pt x="2813365" y="27523"/>
                  <a:pt x="2813365" y="31300"/>
                </a:cubicBezTo>
                <a:cubicBezTo>
                  <a:pt x="2813365" y="35077"/>
                  <a:pt x="2810303" y="38139"/>
                  <a:pt x="2806526" y="38139"/>
                </a:cubicBezTo>
                <a:cubicBezTo>
                  <a:pt x="2802749" y="38139"/>
                  <a:pt x="2799687" y="35077"/>
                  <a:pt x="2799687" y="31300"/>
                </a:cubicBezTo>
                <a:cubicBezTo>
                  <a:pt x="2799687" y="27523"/>
                  <a:pt x="2802749" y="24462"/>
                  <a:pt x="2806526" y="24462"/>
                </a:cubicBezTo>
                <a:close/>
                <a:moveTo>
                  <a:pt x="2778281" y="24462"/>
                </a:moveTo>
                <a:cubicBezTo>
                  <a:pt x="2782058" y="24462"/>
                  <a:pt x="2785120" y="27523"/>
                  <a:pt x="2785120" y="31300"/>
                </a:cubicBezTo>
                <a:cubicBezTo>
                  <a:pt x="2785120" y="35077"/>
                  <a:pt x="2782058" y="38139"/>
                  <a:pt x="2778281" y="38139"/>
                </a:cubicBezTo>
                <a:cubicBezTo>
                  <a:pt x="2774504" y="38139"/>
                  <a:pt x="2771442" y="35077"/>
                  <a:pt x="2771442" y="31300"/>
                </a:cubicBezTo>
                <a:cubicBezTo>
                  <a:pt x="2771442" y="27523"/>
                  <a:pt x="2774504" y="24462"/>
                  <a:pt x="2778281" y="24462"/>
                </a:cubicBezTo>
                <a:close/>
                <a:moveTo>
                  <a:pt x="2750035" y="24462"/>
                </a:moveTo>
                <a:cubicBezTo>
                  <a:pt x="2753812" y="24462"/>
                  <a:pt x="2756874" y="27523"/>
                  <a:pt x="2756874" y="31300"/>
                </a:cubicBezTo>
                <a:cubicBezTo>
                  <a:pt x="2756874" y="35077"/>
                  <a:pt x="2753812" y="38139"/>
                  <a:pt x="2750035" y="38139"/>
                </a:cubicBezTo>
                <a:cubicBezTo>
                  <a:pt x="2746258" y="38139"/>
                  <a:pt x="2743196" y="35077"/>
                  <a:pt x="2743196" y="31300"/>
                </a:cubicBezTo>
                <a:cubicBezTo>
                  <a:pt x="2743196" y="27523"/>
                  <a:pt x="2746258" y="24462"/>
                  <a:pt x="2750035" y="24462"/>
                </a:cubicBezTo>
                <a:close/>
                <a:moveTo>
                  <a:pt x="2721790" y="24462"/>
                </a:moveTo>
                <a:cubicBezTo>
                  <a:pt x="2725567" y="24462"/>
                  <a:pt x="2728629" y="27523"/>
                  <a:pt x="2728629" y="31300"/>
                </a:cubicBezTo>
                <a:cubicBezTo>
                  <a:pt x="2728629" y="35077"/>
                  <a:pt x="2725567" y="38139"/>
                  <a:pt x="2721790" y="38139"/>
                </a:cubicBezTo>
                <a:cubicBezTo>
                  <a:pt x="2718013" y="38139"/>
                  <a:pt x="2714952" y="35077"/>
                  <a:pt x="2714952" y="31300"/>
                </a:cubicBezTo>
                <a:cubicBezTo>
                  <a:pt x="2714952" y="27523"/>
                  <a:pt x="2718013" y="24462"/>
                  <a:pt x="2721790" y="24462"/>
                </a:cubicBezTo>
                <a:close/>
                <a:moveTo>
                  <a:pt x="2693544" y="24462"/>
                </a:moveTo>
                <a:cubicBezTo>
                  <a:pt x="2697321" y="24462"/>
                  <a:pt x="2700383" y="27523"/>
                  <a:pt x="2700383" y="31300"/>
                </a:cubicBezTo>
                <a:cubicBezTo>
                  <a:pt x="2700383" y="35077"/>
                  <a:pt x="2697321" y="38139"/>
                  <a:pt x="2693544" y="38139"/>
                </a:cubicBezTo>
                <a:cubicBezTo>
                  <a:pt x="2689767" y="38139"/>
                  <a:pt x="2686705" y="35077"/>
                  <a:pt x="2686705" y="31300"/>
                </a:cubicBezTo>
                <a:cubicBezTo>
                  <a:pt x="2686705" y="27523"/>
                  <a:pt x="2689767" y="24462"/>
                  <a:pt x="2693544" y="24462"/>
                </a:cubicBezTo>
                <a:close/>
                <a:moveTo>
                  <a:pt x="2665299" y="24462"/>
                </a:moveTo>
                <a:cubicBezTo>
                  <a:pt x="2669076" y="24462"/>
                  <a:pt x="2672138" y="27523"/>
                  <a:pt x="2672138" y="31300"/>
                </a:cubicBezTo>
                <a:cubicBezTo>
                  <a:pt x="2672138" y="35077"/>
                  <a:pt x="2669076" y="38139"/>
                  <a:pt x="2665299" y="38139"/>
                </a:cubicBezTo>
                <a:cubicBezTo>
                  <a:pt x="2661522" y="38139"/>
                  <a:pt x="2658461" y="35077"/>
                  <a:pt x="2658461" y="31300"/>
                </a:cubicBezTo>
                <a:cubicBezTo>
                  <a:pt x="2658461" y="27523"/>
                  <a:pt x="2661522" y="24462"/>
                  <a:pt x="2665299" y="24462"/>
                </a:cubicBezTo>
                <a:close/>
                <a:moveTo>
                  <a:pt x="2637053" y="24462"/>
                </a:moveTo>
                <a:cubicBezTo>
                  <a:pt x="2640830" y="24462"/>
                  <a:pt x="2643892" y="27523"/>
                  <a:pt x="2643892" y="31300"/>
                </a:cubicBezTo>
                <a:cubicBezTo>
                  <a:pt x="2643892" y="35077"/>
                  <a:pt x="2640830" y="38139"/>
                  <a:pt x="2637053" y="38139"/>
                </a:cubicBezTo>
                <a:cubicBezTo>
                  <a:pt x="2633276" y="38139"/>
                  <a:pt x="2630214" y="35077"/>
                  <a:pt x="2630214" y="31300"/>
                </a:cubicBezTo>
                <a:cubicBezTo>
                  <a:pt x="2630214" y="27523"/>
                  <a:pt x="2633276" y="24462"/>
                  <a:pt x="2637053" y="24462"/>
                </a:cubicBezTo>
                <a:close/>
                <a:moveTo>
                  <a:pt x="2608808" y="24462"/>
                </a:moveTo>
                <a:cubicBezTo>
                  <a:pt x="2612585" y="24462"/>
                  <a:pt x="2615647" y="27523"/>
                  <a:pt x="2615647" y="31300"/>
                </a:cubicBezTo>
                <a:cubicBezTo>
                  <a:pt x="2615647" y="35077"/>
                  <a:pt x="2612585" y="38139"/>
                  <a:pt x="2608808" y="38139"/>
                </a:cubicBezTo>
                <a:cubicBezTo>
                  <a:pt x="2605031" y="38139"/>
                  <a:pt x="2601970" y="35077"/>
                  <a:pt x="2601970" y="31300"/>
                </a:cubicBezTo>
                <a:cubicBezTo>
                  <a:pt x="2601970" y="27523"/>
                  <a:pt x="2605031" y="24462"/>
                  <a:pt x="2608808" y="24462"/>
                </a:cubicBezTo>
                <a:close/>
                <a:moveTo>
                  <a:pt x="2580562" y="24462"/>
                </a:moveTo>
                <a:cubicBezTo>
                  <a:pt x="2584339" y="24462"/>
                  <a:pt x="2587401" y="27523"/>
                  <a:pt x="2587401" y="31300"/>
                </a:cubicBezTo>
                <a:cubicBezTo>
                  <a:pt x="2587401" y="35077"/>
                  <a:pt x="2584339" y="38139"/>
                  <a:pt x="2580562" y="38139"/>
                </a:cubicBezTo>
                <a:cubicBezTo>
                  <a:pt x="2576785" y="38139"/>
                  <a:pt x="2573723" y="35077"/>
                  <a:pt x="2573723" y="31300"/>
                </a:cubicBezTo>
                <a:cubicBezTo>
                  <a:pt x="2573723" y="27523"/>
                  <a:pt x="2576785" y="24462"/>
                  <a:pt x="2580562" y="24462"/>
                </a:cubicBezTo>
                <a:close/>
                <a:moveTo>
                  <a:pt x="2552317" y="24462"/>
                </a:moveTo>
                <a:cubicBezTo>
                  <a:pt x="2556095" y="24462"/>
                  <a:pt x="2559156" y="27523"/>
                  <a:pt x="2559156" y="31300"/>
                </a:cubicBezTo>
                <a:cubicBezTo>
                  <a:pt x="2559156" y="35077"/>
                  <a:pt x="2556095" y="38139"/>
                  <a:pt x="2552317" y="38139"/>
                </a:cubicBezTo>
                <a:cubicBezTo>
                  <a:pt x="2548540" y="38139"/>
                  <a:pt x="2545479" y="35077"/>
                  <a:pt x="2545479" y="31300"/>
                </a:cubicBezTo>
                <a:cubicBezTo>
                  <a:pt x="2545479" y="27523"/>
                  <a:pt x="2548540" y="24462"/>
                  <a:pt x="2552317" y="24462"/>
                </a:cubicBezTo>
                <a:close/>
                <a:moveTo>
                  <a:pt x="2524071" y="24462"/>
                </a:moveTo>
                <a:cubicBezTo>
                  <a:pt x="2527848" y="24462"/>
                  <a:pt x="2530910" y="27523"/>
                  <a:pt x="2530910" y="31300"/>
                </a:cubicBezTo>
                <a:cubicBezTo>
                  <a:pt x="2530910" y="35077"/>
                  <a:pt x="2527848" y="38139"/>
                  <a:pt x="2524071" y="38139"/>
                </a:cubicBezTo>
                <a:cubicBezTo>
                  <a:pt x="2520294" y="38139"/>
                  <a:pt x="2517232" y="35077"/>
                  <a:pt x="2517232" y="31300"/>
                </a:cubicBezTo>
                <a:cubicBezTo>
                  <a:pt x="2517232" y="27523"/>
                  <a:pt x="2520294" y="24462"/>
                  <a:pt x="2524071" y="24462"/>
                </a:cubicBezTo>
                <a:close/>
                <a:moveTo>
                  <a:pt x="2495826" y="24462"/>
                </a:moveTo>
                <a:cubicBezTo>
                  <a:pt x="2499603" y="24462"/>
                  <a:pt x="2502665" y="27523"/>
                  <a:pt x="2502665" y="31300"/>
                </a:cubicBezTo>
                <a:cubicBezTo>
                  <a:pt x="2502665" y="35077"/>
                  <a:pt x="2499603" y="38139"/>
                  <a:pt x="2495826" y="38139"/>
                </a:cubicBezTo>
                <a:cubicBezTo>
                  <a:pt x="2492049" y="38139"/>
                  <a:pt x="2488988" y="35077"/>
                  <a:pt x="2488988" y="31300"/>
                </a:cubicBezTo>
                <a:cubicBezTo>
                  <a:pt x="2488988" y="27523"/>
                  <a:pt x="2492049" y="24462"/>
                  <a:pt x="2495826" y="24462"/>
                </a:cubicBezTo>
                <a:close/>
                <a:moveTo>
                  <a:pt x="2467580" y="24462"/>
                </a:moveTo>
                <a:cubicBezTo>
                  <a:pt x="2471357" y="24462"/>
                  <a:pt x="2474419" y="27523"/>
                  <a:pt x="2474419" y="31300"/>
                </a:cubicBezTo>
                <a:cubicBezTo>
                  <a:pt x="2474419" y="35077"/>
                  <a:pt x="2471357" y="38139"/>
                  <a:pt x="2467580" y="38139"/>
                </a:cubicBezTo>
                <a:cubicBezTo>
                  <a:pt x="2463803" y="38139"/>
                  <a:pt x="2460741" y="35077"/>
                  <a:pt x="2460741" y="31300"/>
                </a:cubicBezTo>
                <a:cubicBezTo>
                  <a:pt x="2460741" y="27523"/>
                  <a:pt x="2463803" y="24462"/>
                  <a:pt x="2467580" y="24462"/>
                </a:cubicBezTo>
                <a:close/>
                <a:moveTo>
                  <a:pt x="2439336" y="24462"/>
                </a:moveTo>
                <a:cubicBezTo>
                  <a:pt x="2443113" y="24462"/>
                  <a:pt x="2446174" y="27523"/>
                  <a:pt x="2446174" y="31300"/>
                </a:cubicBezTo>
                <a:cubicBezTo>
                  <a:pt x="2446174" y="35077"/>
                  <a:pt x="2443113" y="38139"/>
                  <a:pt x="2439336" y="38139"/>
                </a:cubicBezTo>
                <a:cubicBezTo>
                  <a:pt x="2435559" y="38139"/>
                  <a:pt x="2432497" y="35077"/>
                  <a:pt x="2432497" y="31300"/>
                </a:cubicBezTo>
                <a:cubicBezTo>
                  <a:pt x="2432497" y="27523"/>
                  <a:pt x="2435559" y="24462"/>
                  <a:pt x="2439336" y="24462"/>
                </a:cubicBezTo>
                <a:close/>
                <a:moveTo>
                  <a:pt x="2411089" y="24462"/>
                </a:moveTo>
                <a:cubicBezTo>
                  <a:pt x="2414866" y="24462"/>
                  <a:pt x="2417928" y="27523"/>
                  <a:pt x="2417928" y="31300"/>
                </a:cubicBezTo>
                <a:cubicBezTo>
                  <a:pt x="2417928" y="35077"/>
                  <a:pt x="2414866" y="38139"/>
                  <a:pt x="2411089" y="38139"/>
                </a:cubicBezTo>
                <a:cubicBezTo>
                  <a:pt x="2407312" y="38139"/>
                  <a:pt x="2404250" y="35077"/>
                  <a:pt x="2404250" y="31300"/>
                </a:cubicBezTo>
                <a:cubicBezTo>
                  <a:pt x="2404250" y="27523"/>
                  <a:pt x="2407312" y="24462"/>
                  <a:pt x="2411089" y="24462"/>
                </a:cubicBezTo>
                <a:close/>
                <a:moveTo>
                  <a:pt x="2382845" y="24462"/>
                </a:moveTo>
                <a:cubicBezTo>
                  <a:pt x="2386622" y="24462"/>
                  <a:pt x="2389683" y="27523"/>
                  <a:pt x="2389683" y="31300"/>
                </a:cubicBezTo>
                <a:cubicBezTo>
                  <a:pt x="2389683" y="35077"/>
                  <a:pt x="2386622" y="38139"/>
                  <a:pt x="2382845" y="38139"/>
                </a:cubicBezTo>
                <a:cubicBezTo>
                  <a:pt x="2379068" y="38139"/>
                  <a:pt x="2376006" y="35077"/>
                  <a:pt x="2376006" y="31300"/>
                </a:cubicBezTo>
                <a:cubicBezTo>
                  <a:pt x="2376006" y="27523"/>
                  <a:pt x="2379068" y="24462"/>
                  <a:pt x="2382845" y="24462"/>
                </a:cubicBezTo>
                <a:close/>
                <a:moveTo>
                  <a:pt x="2354598" y="24462"/>
                </a:moveTo>
                <a:cubicBezTo>
                  <a:pt x="2358375" y="24462"/>
                  <a:pt x="2361437" y="27523"/>
                  <a:pt x="2361437" y="31300"/>
                </a:cubicBezTo>
                <a:cubicBezTo>
                  <a:pt x="2361437" y="35077"/>
                  <a:pt x="2358375" y="38139"/>
                  <a:pt x="2354598" y="38139"/>
                </a:cubicBezTo>
                <a:cubicBezTo>
                  <a:pt x="2350822" y="38139"/>
                  <a:pt x="2347759" y="35077"/>
                  <a:pt x="2347759" y="31300"/>
                </a:cubicBezTo>
                <a:cubicBezTo>
                  <a:pt x="2347759" y="27523"/>
                  <a:pt x="2350822" y="24462"/>
                  <a:pt x="2354598" y="24462"/>
                </a:cubicBezTo>
                <a:close/>
                <a:moveTo>
                  <a:pt x="2326354" y="24462"/>
                </a:moveTo>
                <a:cubicBezTo>
                  <a:pt x="2330131" y="24462"/>
                  <a:pt x="2333192" y="27523"/>
                  <a:pt x="2333192" y="31300"/>
                </a:cubicBezTo>
                <a:cubicBezTo>
                  <a:pt x="2333192" y="35077"/>
                  <a:pt x="2330131" y="38139"/>
                  <a:pt x="2326354" y="38139"/>
                </a:cubicBezTo>
                <a:cubicBezTo>
                  <a:pt x="2322577" y="38139"/>
                  <a:pt x="2319515" y="35077"/>
                  <a:pt x="2319515" y="31300"/>
                </a:cubicBezTo>
                <a:cubicBezTo>
                  <a:pt x="2319515" y="27523"/>
                  <a:pt x="2322577" y="24462"/>
                  <a:pt x="2326354" y="24462"/>
                </a:cubicBezTo>
                <a:close/>
                <a:moveTo>
                  <a:pt x="2298107" y="24462"/>
                </a:moveTo>
                <a:cubicBezTo>
                  <a:pt x="2301884" y="24462"/>
                  <a:pt x="2304946" y="27523"/>
                  <a:pt x="2304946" y="31300"/>
                </a:cubicBezTo>
                <a:cubicBezTo>
                  <a:pt x="2304946" y="35077"/>
                  <a:pt x="2301884" y="38139"/>
                  <a:pt x="2298107" y="38139"/>
                </a:cubicBezTo>
                <a:cubicBezTo>
                  <a:pt x="2294330" y="38139"/>
                  <a:pt x="2291268" y="35077"/>
                  <a:pt x="2291268" y="31300"/>
                </a:cubicBezTo>
                <a:cubicBezTo>
                  <a:pt x="2291268" y="27523"/>
                  <a:pt x="2294330" y="24462"/>
                  <a:pt x="2298107" y="24462"/>
                </a:cubicBezTo>
                <a:close/>
                <a:moveTo>
                  <a:pt x="2269863" y="24462"/>
                </a:moveTo>
                <a:cubicBezTo>
                  <a:pt x="2273640" y="24462"/>
                  <a:pt x="2276702" y="27523"/>
                  <a:pt x="2276702" y="31300"/>
                </a:cubicBezTo>
                <a:cubicBezTo>
                  <a:pt x="2276702" y="35077"/>
                  <a:pt x="2273640" y="38139"/>
                  <a:pt x="2269863" y="38139"/>
                </a:cubicBezTo>
                <a:cubicBezTo>
                  <a:pt x="2266086" y="38139"/>
                  <a:pt x="2263024" y="35077"/>
                  <a:pt x="2263024" y="31300"/>
                </a:cubicBezTo>
                <a:cubicBezTo>
                  <a:pt x="2263024" y="27523"/>
                  <a:pt x="2266086" y="24462"/>
                  <a:pt x="2269863" y="24462"/>
                </a:cubicBezTo>
                <a:close/>
                <a:moveTo>
                  <a:pt x="2241616" y="24462"/>
                </a:moveTo>
                <a:cubicBezTo>
                  <a:pt x="2245393" y="24462"/>
                  <a:pt x="2248455" y="27523"/>
                  <a:pt x="2248455" y="31300"/>
                </a:cubicBezTo>
                <a:cubicBezTo>
                  <a:pt x="2248455" y="35077"/>
                  <a:pt x="2245393" y="38139"/>
                  <a:pt x="2241616" y="38139"/>
                </a:cubicBezTo>
                <a:cubicBezTo>
                  <a:pt x="2237839" y="38139"/>
                  <a:pt x="2234777" y="35077"/>
                  <a:pt x="2234777" y="31300"/>
                </a:cubicBezTo>
                <a:cubicBezTo>
                  <a:pt x="2234777" y="27523"/>
                  <a:pt x="2237839" y="24462"/>
                  <a:pt x="2241616" y="24462"/>
                </a:cubicBezTo>
                <a:close/>
                <a:moveTo>
                  <a:pt x="2213372" y="24462"/>
                </a:moveTo>
                <a:cubicBezTo>
                  <a:pt x="2217148" y="24462"/>
                  <a:pt x="2220210" y="27523"/>
                  <a:pt x="2220210" y="31300"/>
                </a:cubicBezTo>
                <a:cubicBezTo>
                  <a:pt x="2220210" y="35077"/>
                  <a:pt x="2217148" y="38139"/>
                  <a:pt x="2213372" y="38139"/>
                </a:cubicBezTo>
                <a:cubicBezTo>
                  <a:pt x="2209595" y="38139"/>
                  <a:pt x="2206533" y="35077"/>
                  <a:pt x="2206533" y="31300"/>
                </a:cubicBezTo>
                <a:cubicBezTo>
                  <a:pt x="2206533" y="27523"/>
                  <a:pt x="2209595" y="24462"/>
                  <a:pt x="2213372" y="24462"/>
                </a:cubicBezTo>
                <a:close/>
                <a:moveTo>
                  <a:pt x="2185125" y="24462"/>
                </a:moveTo>
                <a:cubicBezTo>
                  <a:pt x="2188902" y="24462"/>
                  <a:pt x="2191964" y="27523"/>
                  <a:pt x="2191964" y="31300"/>
                </a:cubicBezTo>
                <a:cubicBezTo>
                  <a:pt x="2191964" y="35077"/>
                  <a:pt x="2188902" y="38139"/>
                  <a:pt x="2185125" y="38139"/>
                </a:cubicBezTo>
                <a:cubicBezTo>
                  <a:pt x="2181348" y="38139"/>
                  <a:pt x="2178287" y="35077"/>
                  <a:pt x="2178287" y="31300"/>
                </a:cubicBezTo>
                <a:cubicBezTo>
                  <a:pt x="2178287" y="27523"/>
                  <a:pt x="2181348" y="24462"/>
                  <a:pt x="2185125" y="24462"/>
                </a:cubicBezTo>
                <a:close/>
                <a:moveTo>
                  <a:pt x="2156881" y="24462"/>
                </a:moveTo>
                <a:cubicBezTo>
                  <a:pt x="2160658" y="24462"/>
                  <a:pt x="2163720" y="27523"/>
                  <a:pt x="2163720" y="31300"/>
                </a:cubicBezTo>
                <a:cubicBezTo>
                  <a:pt x="2163720" y="35077"/>
                  <a:pt x="2160658" y="38139"/>
                  <a:pt x="2156881" y="38139"/>
                </a:cubicBezTo>
                <a:cubicBezTo>
                  <a:pt x="2153104" y="38139"/>
                  <a:pt x="2150042" y="35077"/>
                  <a:pt x="2150042" y="31300"/>
                </a:cubicBezTo>
                <a:cubicBezTo>
                  <a:pt x="2150042" y="27523"/>
                  <a:pt x="2153104" y="24462"/>
                  <a:pt x="2156881" y="24462"/>
                </a:cubicBezTo>
                <a:close/>
                <a:moveTo>
                  <a:pt x="2128634" y="24462"/>
                </a:moveTo>
                <a:cubicBezTo>
                  <a:pt x="2132411" y="24462"/>
                  <a:pt x="2135473" y="27523"/>
                  <a:pt x="2135473" y="31300"/>
                </a:cubicBezTo>
                <a:cubicBezTo>
                  <a:pt x="2135473" y="35077"/>
                  <a:pt x="2132411" y="38139"/>
                  <a:pt x="2128634" y="38139"/>
                </a:cubicBezTo>
                <a:cubicBezTo>
                  <a:pt x="2124857" y="38139"/>
                  <a:pt x="2121796" y="35077"/>
                  <a:pt x="2121796" y="31300"/>
                </a:cubicBezTo>
                <a:cubicBezTo>
                  <a:pt x="2121796" y="27523"/>
                  <a:pt x="2124857" y="24462"/>
                  <a:pt x="2128634" y="24462"/>
                </a:cubicBezTo>
                <a:close/>
                <a:moveTo>
                  <a:pt x="2100390" y="24462"/>
                </a:moveTo>
                <a:cubicBezTo>
                  <a:pt x="2104167" y="24462"/>
                  <a:pt x="2107229" y="27523"/>
                  <a:pt x="2107229" y="31300"/>
                </a:cubicBezTo>
                <a:cubicBezTo>
                  <a:pt x="2107229" y="35077"/>
                  <a:pt x="2104167" y="38139"/>
                  <a:pt x="2100390" y="38139"/>
                </a:cubicBezTo>
                <a:cubicBezTo>
                  <a:pt x="2096613" y="38139"/>
                  <a:pt x="2093551" y="35077"/>
                  <a:pt x="2093551" y="31300"/>
                </a:cubicBezTo>
                <a:cubicBezTo>
                  <a:pt x="2093551" y="27523"/>
                  <a:pt x="2096613" y="24462"/>
                  <a:pt x="2100390" y="24462"/>
                </a:cubicBezTo>
                <a:close/>
                <a:moveTo>
                  <a:pt x="2072143" y="24462"/>
                </a:moveTo>
                <a:cubicBezTo>
                  <a:pt x="2075920" y="24462"/>
                  <a:pt x="2078982" y="27523"/>
                  <a:pt x="2078982" y="31300"/>
                </a:cubicBezTo>
                <a:cubicBezTo>
                  <a:pt x="2078982" y="35077"/>
                  <a:pt x="2075920" y="38139"/>
                  <a:pt x="2072143" y="38139"/>
                </a:cubicBezTo>
                <a:cubicBezTo>
                  <a:pt x="2068366" y="38139"/>
                  <a:pt x="2065305" y="35077"/>
                  <a:pt x="2065305" y="31300"/>
                </a:cubicBezTo>
                <a:cubicBezTo>
                  <a:pt x="2065305" y="27523"/>
                  <a:pt x="2068366" y="24462"/>
                  <a:pt x="2072143" y="24462"/>
                </a:cubicBezTo>
                <a:close/>
                <a:moveTo>
                  <a:pt x="2043899" y="24462"/>
                </a:moveTo>
                <a:cubicBezTo>
                  <a:pt x="2047676" y="24462"/>
                  <a:pt x="2050738" y="27523"/>
                  <a:pt x="2050738" y="31300"/>
                </a:cubicBezTo>
                <a:cubicBezTo>
                  <a:pt x="2050738" y="35077"/>
                  <a:pt x="2047676" y="38139"/>
                  <a:pt x="2043899" y="38139"/>
                </a:cubicBezTo>
                <a:cubicBezTo>
                  <a:pt x="2040122" y="38139"/>
                  <a:pt x="2037060" y="35077"/>
                  <a:pt x="2037060" y="31300"/>
                </a:cubicBezTo>
                <a:cubicBezTo>
                  <a:pt x="2037060" y="27523"/>
                  <a:pt x="2040122" y="24462"/>
                  <a:pt x="2043899" y="24462"/>
                </a:cubicBezTo>
                <a:close/>
                <a:moveTo>
                  <a:pt x="2015653" y="24462"/>
                </a:moveTo>
                <a:cubicBezTo>
                  <a:pt x="2019429" y="24462"/>
                  <a:pt x="2022491" y="27523"/>
                  <a:pt x="2022491" y="31300"/>
                </a:cubicBezTo>
                <a:cubicBezTo>
                  <a:pt x="2022491" y="35077"/>
                  <a:pt x="2019429" y="38139"/>
                  <a:pt x="2015653" y="38139"/>
                </a:cubicBezTo>
                <a:cubicBezTo>
                  <a:pt x="2011875" y="38139"/>
                  <a:pt x="2008814" y="35077"/>
                  <a:pt x="2008814" y="31300"/>
                </a:cubicBezTo>
                <a:cubicBezTo>
                  <a:pt x="2008814" y="27523"/>
                  <a:pt x="2011875" y="24462"/>
                  <a:pt x="2015653" y="24462"/>
                </a:cubicBezTo>
                <a:close/>
                <a:moveTo>
                  <a:pt x="1987408" y="24462"/>
                </a:moveTo>
                <a:cubicBezTo>
                  <a:pt x="1991185" y="24462"/>
                  <a:pt x="1994247" y="27523"/>
                  <a:pt x="1994247" y="31300"/>
                </a:cubicBezTo>
                <a:cubicBezTo>
                  <a:pt x="1994247" y="35077"/>
                  <a:pt x="1991185" y="38139"/>
                  <a:pt x="1987408" y="38139"/>
                </a:cubicBezTo>
                <a:cubicBezTo>
                  <a:pt x="1983631" y="38139"/>
                  <a:pt x="1980569" y="35077"/>
                  <a:pt x="1980569" y="31300"/>
                </a:cubicBezTo>
                <a:cubicBezTo>
                  <a:pt x="1980569" y="27523"/>
                  <a:pt x="1983631" y="24462"/>
                  <a:pt x="1987408" y="24462"/>
                </a:cubicBezTo>
                <a:close/>
                <a:moveTo>
                  <a:pt x="1959161" y="24462"/>
                </a:moveTo>
                <a:cubicBezTo>
                  <a:pt x="1962939" y="24462"/>
                  <a:pt x="1966000" y="27523"/>
                  <a:pt x="1966000" y="31300"/>
                </a:cubicBezTo>
                <a:cubicBezTo>
                  <a:pt x="1966000" y="35077"/>
                  <a:pt x="1962939" y="38139"/>
                  <a:pt x="1959161" y="38139"/>
                </a:cubicBezTo>
                <a:cubicBezTo>
                  <a:pt x="1955385" y="38139"/>
                  <a:pt x="1952323" y="35077"/>
                  <a:pt x="1952323" y="31300"/>
                </a:cubicBezTo>
                <a:cubicBezTo>
                  <a:pt x="1952323" y="27523"/>
                  <a:pt x="1955385" y="24462"/>
                  <a:pt x="1959161" y="24462"/>
                </a:cubicBezTo>
                <a:close/>
                <a:moveTo>
                  <a:pt x="1930917" y="24462"/>
                </a:moveTo>
                <a:cubicBezTo>
                  <a:pt x="1934694" y="24462"/>
                  <a:pt x="1937756" y="27523"/>
                  <a:pt x="1937756" y="31300"/>
                </a:cubicBezTo>
                <a:cubicBezTo>
                  <a:pt x="1937756" y="35077"/>
                  <a:pt x="1934694" y="38139"/>
                  <a:pt x="1930917" y="38139"/>
                </a:cubicBezTo>
                <a:cubicBezTo>
                  <a:pt x="1927140" y="38139"/>
                  <a:pt x="1924078" y="35077"/>
                  <a:pt x="1924078" y="31300"/>
                </a:cubicBezTo>
                <a:cubicBezTo>
                  <a:pt x="1924078" y="27523"/>
                  <a:pt x="1927140" y="24462"/>
                  <a:pt x="1930917" y="24462"/>
                </a:cubicBezTo>
                <a:close/>
                <a:moveTo>
                  <a:pt x="1902670" y="24462"/>
                </a:moveTo>
                <a:cubicBezTo>
                  <a:pt x="1906448" y="24462"/>
                  <a:pt x="1909509" y="27523"/>
                  <a:pt x="1909509" y="31300"/>
                </a:cubicBezTo>
                <a:cubicBezTo>
                  <a:pt x="1909509" y="35077"/>
                  <a:pt x="1906448" y="38139"/>
                  <a:pt x="1902670" y="38139"/>
                </a:cubicBezTo>
                <a:cubicBezTo>
                  <a:pt x="1898893" y="38139"/>
                  <a:pt x="1895832" y="35077"/>
                  <a:pt x="1895832" y="31300"/>
                </a:cubicBezTo>
                <a:cubicBezTo>
                  <a:pt x="1895832" y="27523"/>
                  <a:pt x="1898893" y="24462"/>
                  <a:pt x="1902670" y="24462"/>
                </a:cubicBezTo>
                <a:close/>
                <a:moveTo>
                  <a:pt x="1874426" y="24462"/>
                </a:moveTo>
                <a:cubicBezTo>
                  <a:pt x="1878203" y="24462"/>
                  <a:pt x="1881265" y="27523"/>
                  <a:pt x="1881265" y="31300"/>
                </a:cubicBezTo>
                <a:cubicBezTo>
                  <a:pt x="1881265" y="35077"/>
                  <a:pt x="1878203" y="38139"/>
                  <a:pt x="1874426" y="38139"/>
                </a:cubicBezTo>
                <a:cubicBezTo>
                  <a:pt x="1870649" y="38139"/>
                  <a:pt x="1867587" y="35077"/>
                  <a:pt x="1867587" y="31300"/>
                </a:cubicBezTo>
                <a:cubicBezTo>
                  <a:pt x="1867587" y="27523"/>
                  <a:pt x="1870649" y="24462"/>
                  <a:pt x="1874426" y="24462"/>
                </a:cubicBezTo>
                <a:close/>
                <a:moveTo>
                  <a:pt x="1846180" y="24462"/>
                </a:moveTo>
                <a:cubicBezTo>
                  <a:pt x="1849957" y="24462"/>
                  <a:pt x="1853018" y="27523"/>
                  <a:pt x="1853018" y="31300"/>
                </a:cubicBezTo>
                <a:cubicBezTo>
                  <a:pt x="1853018" y="35077"/>
                  <a:pt x="1849957" y="38139"/>
                  <a:pt x="1846180" y="38139"/>
                </a:cubicBezTo>
                <a:cubicBezTo>
                  <a:pt x="1842403" y="38139"/>
                  <a:pt x="1839341" y="35077"/>
                  <a:pt x="1839341" y="31300"/>
                </a:cubicBezTo>
                <a:cubicBezTo>
                  <a:pt x="1839341" y="27523"/>
                  <a:pt x="1842403" y="24462"/>
                  <a:pt x="1846180" y="24462"/>
                </a:cubicBezTo>
                <a:close/>
                <a:moveTo>
                  <a:pt x="1817935" y="24462"/>
                </a:moveTo>
                <a:cubicBezTo>
                  <a:pt x="1821712" y="24462"/>
                  <a:pt x="1824774" y="27523"/>
                  <a:pt x="1824774" y="31300"/>
                </a:cubicBezTo>
                <a:cubicBezTo>
                  <a:pt x="1824774" y="35077"/>
                  <a:pt x="1821712" y="38139"/>
                  <a:pt x="1817935" y="38139"/>
                </a:cubicBezTo>
                <a:cubicBezTo>
                  <a:pt x="1814158" y="38139"/>
                  <a:pt x="1811096" y="35077"/>
                  <a:pt x="1811096" y="31300"/>
                </a:cubicBezTo>
                <a:cubicBezTo>
                  <a:pt x="1811096" y="27523"/>
                  <a:pt x="1814158" y="24462"/>
                  <a:pt x="1817935" y="24462"/>
                </a:cubicBezTo>
                <a:close/>
                <a:moveTo>
                  <a:pt x="1789689" y="24462"/>
                </a:moveTo>
                <a:cubicBezTo>
                  <a:pt x="1793466" y="24462"/>
                  <a:pt x="1796528" y="27523"/>
                  <a:pt x="1796528" y="31300"/>
                </a:cubicBezTo>
                <a:cubicBezTo>
                  <a:pt x="1796528" y="35077"/>
                  <a:pt x="1793466" y="38139"/>
                  <a:pt x="1789689" y="38139"/>
                </a:cubicBezTo>
                <a:cubicBezTo>
                  <a:pt x="1785912" y="38139"/>
                  <a:pt x="1782850" y="35077"/>
                  <a:pt x="1782850" y="31300"/>
                </a:cubicBezTo>
                <a:cubicBezTo>
                  <a:pt x="1782850" y="27523"/>
                  <a:pt x="1785912" y="24462"/>
                  <a:pt x="1789689" y="24462"/>
                </a:cubicBezTo>
                <a:close/>
                <a:moveTo>
                  <a:pt x="1761443" y="24462"/>
                </a:moveTo>
                <a:cubicBezTo>
                  <a:pt x="1765220" y="24462"/>
                  <a:pt x="1768282" y="27523"/>
                  <a:pt x="1768282" y="31300"/>
                </a:cubicBezTo>
                <a:cubicBezTo>
                  <a:pt x="1768282" y="35077"/>
                  <a:pt x="1765220" y="38139"/>
                  <a:pt x="1761443" y="38139"/>
                </a:cubicBezTo>
                <a:cubicBezTo>
                  <a:pt x="1757666" y="38139"/>
                  <a:pt x="1754605" y="35077"/>
                  <a:pt x="1754605" y="31300"/>
                </a:cubicBezTo>
                <a:cubicBezTo>
                  <a:pt x="1754605" y="27523"/>
                  <a:pt x="1757666" y="24462"/>
                  <a:pt x="1761443" y="24462"/>
                </a:cubicBezTo>
                <a:close/>
                <a:moveTo>
                  <a:pt x="1733198" y="24462"/>
                </a:moveTo>
                <a:cubicBezTo>
                  <a:pt x="1736975" y="24462"/>
                  <a:pt x="1740037" y="27523"/>
                  <a:pt x="1740037" y="31300"/>
                </a:cubicBezTo>
                <a:cubicBezTo>
                  <a:pt x="1740037" y="35077"/>
                  <a:pt x="1736975" y="38139"/>
                  <a:pt x="1733198" y="38139"/>
                </a:cubicBezTo>
                <a:cubicBezTo>
                  <a:pt x="1729421" y="38139"/>
                  <a:pt x="1726359" y="35077"/>
                  <a:pt x="1726359" y="31300"/>
                </a:cubicBezTo>
                <a:cubicBezTo>
                  <a:pt x="1726359" y="27523"/>
                  <a:pt x="1729421" y="24462"/>
                  <a:pt x="1733198" y="24462"/>
                </a:cubicBezTo>
                <a:close/>
                <a:moveTo>
                  <a:pt x="1704953" y="24462"/>
                </a:moveTo>
                <a:cubicBezTo>
                  <a:pt x="1708729" y="24462"/>
                  <a:pt x="1711791" y="27523"/>
                  <a:pt x="1711791" y="31300"/>
                </a:cubicBezTo>
                <a:cubicBezTo>
                  <a:pt x="1711791" y="35077"/>
                  <a:pt x="1708729" y="38139"/>
                  <a:pt x="1704953" y="38139"/>
                </a:cubicBezTo>
                <a:cubicBezTo>
                  <a:pt x="1701176" y="38139"/>
                  <a:pt x="1698114" y="35077"/>
                  <a:pt x="1698114" y="31300"/>
                </a:cubicBezTo>
                <a:cubicBezTo>
                  <a:pt x="1698114" y="27523"/>
                  <a:pt x="1701176" y="24462"/>
                  <a:pt x="1704953" y="24462"/>
                </a:cubicBezTo>
                <a:close/>
                <a:moveTo>
                  <a:pt x="1676707" y="24462"/>
                </a:moveTo>
                <a:cubicBezTo>
                  <a:pt x="1680484" y="24462"/>
                  <a:pt x="1683546" y="27523"/>
                  <a:pt x="1683546" y="31300"/>
                </a:cubicBezTo>
                <a:cubicBezTo>
                  <a:pt x="1683546" y="35077"/>
                  <a:pt x="1680484" y="38139"/>
                  <a:pt x="1676707" y="38139"/>
                </a:cubicBezTo>
                <a:cubicBezTo>
                  <a:pt x="1672930" y="38139"/>
                  <a:pt x="1669868" y="35077"/>
                  <a:pt x="1669868" y="31300"/>
                </a:cubicBezTo>
                <a:cubicBezTo>
                  <a:pt x="1669868" y="27523"/>
                  <a:pt x="1672930" y="24462"/>
                  <a:pt x="1676707" y="24462"/>
                </a:cubicBezTo>
                <a:close/>
                <a:moveTo>
                  <a:pt x="1648461" y="24462"/>
                </a:moveTo>
                <a:cubicBezTo>
                  <a:pt x="1652239" y="24462"/>
                  <a:pt x="1655300" y="27523"/>
                  <a:pt x="1655300" y="31300"/>
                </a:cubicBezTo>
                <a:cubicBezTo>
                  <a:pt x="1655300" y="35077"/>
                  <a:pt x="1652239" y="38139"/>
                  <a:pt x="1648461" y="38139"/>
                </a:cubicBezTo>
                <a:cubicBezTo>
                  <a:pt x="1644685" y="38139"/>
                  <a:pt x="1641623" y="35077"/>
                  <a:pt x="1641623" y="31300"/>
                </a:cubicBezTo>
                <a:cubicBezTo>
                  <a:pt x="1641623" y="27523"/>
                  <a:pt x="1644685" y="24462"/>
                  <a:pt x="1648461" y="24462"/>
                </a:cubicBezTo>
                <a:close/>
                <a:moveTo>
                  <a:pt x="1620216" y="24462"/>
                </a:moveTo>
                <a:cubicBezTo>
                  <a:pt x="1623993" y="24462"/>
                  <a:pt x="1627055" y="27523"/>
                  <a:pt x="1627055" y="31300"/>
                </a:cubicBezTo>
                <a:cubicBezTo>
                  <a:pt x="1627055" y="35077"/>
                  <a:pt x="1623993" y="38139"/>
                  <a:pt x="1620216" y="38139"/>
                </a:cubicBezTo>
                <a:cubicBezTo>
                  <a:pt x="1616439" y="38139"/>
                  <a:pt x="1613377" y="35077"/>
                  <a:pt x="1613377" y="31300"/>
                </a:cubicBezTo>
                <a:cubicBezTo>
                  <a:pt x="1613377" y="27523"/>
                  <a:pt x="1616439" y="24462"/>
                  <a:pt x="1620216" y="24462"/>
                </a:cubicBezTo>
                <a:close/>
                <a:moveTo>
                  <a:pt x="1591998" y="24461"/>
                </a:moveTo>
                <a:cubicBezTo>
                  <a:pt x="1595775" y="24461"/>
                  <a:pt x="1598837" y="27523"/>
                  <a:pt x="1598837" y="31300"/>
                </a:cubicBezTo>
                <a:cubicBezTo>
                  <a:pt x="1598837" y="35077"/>
                  <a:pt x="1595775" y="38139"/>
                  <a:pt x="1591998" y="38139"/>
                </a:cubicBezTo>
                <a:cubicBezTo>
                  <a:pt x="1588221" y="38139"/>
                  <a:pt x="1585159" y="35077"/>
                  <a:pt x="1585159" y="31300"/>
                </a:cubicBezTo>
                <a:cubicBezTo>
                  <a:pt x="1585159" y="27523"/>
                  <a:pt x="1588221" y="24461"/>
                  <a:pt x="1591998" y="24461"/>
                </a:cubicBezTo>
                <a:close/>
                <a:moveTo>
                  <a:pt x="1563760" y="24461"/>
                </a:moveTo>
                <a:cubicBezTo>
                  <a:pt x="1567537" y="24461"/>
                  <a:pt x="1570599" y="27523"/>
                  <a:pt x="1570599" y="31300"/>
                </a:cubicBezTo>
                <a:cubicBezTo>
                  <a:pt x="1570599" y="35077"/>
                  <a:pt x="1567537" y="38139"/>
                  <a:pt x="1563760" y="38139"/>
                </a:cubicBezTo>
                <a:cubicBezTo>
                  <a:pt x="1559983" y="38139"/>
                  <a:pt x="1556921" y="35077"/>
                  <a:pt x="1556921" y="31300"/>
                </a:cubicBezTo>
                <a:cubicBezTo>
                  <a:pt x="1556921" y="27523"/>
                  <a:pt x="1559983" y="24461"/>
                  <a:pt x="1563760" y="24461"/>
                </a:cubicBezTo>
                <a:close/>
                <a:moveTo>
                  <a:pt x="1535515" y="24461"/>
                </a:moveTo>
                <a:cubicBezTo>
                  <a:pt x="1539292" y="24461"/>
                  <a:pt x="1542354" y="27523"/>
                  <a:pt x="1542354" y="31300"/>
                </a:cubicBezTo>
                <a:cubicBezTo>
                  <a:pt x="1542354" y="35077"/>
                  <a:pt x="1539292" y="38139"/>
                  <a:pt x="1535515" y="38139"/>
                </a:cubicBezTo>
                <a:cubicBezTo>
                  <a:pt x="1531738" y="38139"/>
                  <a:pt x="1528676" y="35077"/>
                  <a:pt x="1528676" y="31300"/>
                </a:cubicBezTo>
                <a:cubicBezTo>
                  <a:pt x="1528676" y="27523"/>
                  <a:pt x="1531738" y="24461"/>
                  <a:pt x="1535515" y="24461"/>
                </a:cubicBezTo>
                <a:close/>
                <a:moveTo>
                  <a:pt x="1507269" y="24461"/>
                </a:moveTo>
                <a:cubicBezTo>
                  <a:pt x="1511046" y="24461"/>
                  <a:pt x="1514108" y="27523"/>
                  <a:pt x="1514108" y="31300"/>
                </a:cubicBezTo>
                <a:cubicBezTo>
                  <a:pt x="1514108" y="35077"/>
                  <a:pt x="1511046" y="38139"/>
                  <a:pt x="1507269" y="38139"/>
                </a:cubicBezTo>
                <a:cubicBezTo>
                  <a:pt x="1503492" y="38139"/>
                  <a:pt x="1500430" y="35077"/>
                  <a:pt x="1500430" y="31300"/>
                </a:cubicBezTo>
                <a:cubicBezTo>
                  <a:pt x="1500430" y="27523"/>
                  <a:pt x="1503492" y="24461"/>
                  <a:pt x="1507269" y="24461"/>
                </a:cubicBezTo>
                <a:close/>
                <a:moveTo>
                  <a:pt x="1479024" y="24461"/>
                </a:moveTo>
                <a:cubicBezTo>
                  <a:pt x="1482801" y="24461"/>
                  <a:pt x="1485863" y="27523"/>
                  <a:pt x="1485863" y="31300"/>
                </a:cubicBezTo>
                <a:cubicBezTo>
                  <a:pt x="1485863" y="35077"/>
                  <a:pt x="1482801" y="38139"/>
                  <a:pt x="1479024" y="38139"/>
                </a:cubicBezTo>
                <a:cubicBezTo>
                  <a:pt x="1475247" y="38139"/>
                  <a:pt x="1472185" y="35077"/>
                  <a:pt x="1472185" y="31300"/>
                </a:cubicBezTo>
                <a:cubicBezTo>
                  <a:pt x="1472185" y="27523"/>
                  <a:pt x="1475247" y="24461"/>
                  <a:pt x="1479024" y="24461"/>
                </a:cubicBezTo>
                <a:close/>
                <a:moveTo>
                  <a:pt x="1450778" y="24461"/>
                </a:moveTo>
                <a:cubicBezTo>
                  <a:pt x="1454555" y="24461"/>
                  <a:pt x="1457617" y="27523"/>
                  <a:pt x="1457617" y="31300"/>
                </a:cubicBezTo>
                <a:cubicBezTo>
                  <a:pt x="1457617" y="35077"/>
                  <a:pt x="1454555" y="38139"/>
                  <a:pt x="1450778" y="38139"/>
                </a:cubicBezTo>
                <a:cubicBezTo>
                  <a:pt x="1447001" y="38139"/>
                  <a:pt x="1443939" y="35077"/>
                  <a:pt x="1443939" y="31300"/>
                </a:cubicBezTo>
                <a:cubicBezTo>
                  <a:pt x="1443939" y="27523"/>
                  <a:pt x="1447001" y="24461"/>
                  <a:pt x="1450778" y="24461"/>
                </a:cubicBezTo>
                <a:close/>
                <a:moveTo>
                  <a:pt x="1422533" y="24461"/>
                </a:moveTo>
                <a:cubicBezTo>
                  <a:pt x="1426310" y="24461"/>
                  <a:pt x="1429372" y="27523"/>
                  <a:pt x="1429372" y="31300"/>
                </a:cubicBezTo>
                <a:cubicBezTo>
                  <a:pt x="1429372" y="35077"/>
                  <a:pt x="1426310" y="38139"/>
                  <a:pt x="1422533" y="38139"/>
                </a:cubicBezTo>
                <a:cubicBezTo>
                  <a:pt x="1418756" y="38139"/>
                  <a:pt x="1415694" y="35077"/>
                  <a:pt x="1415694" y="31300"/>
                </a:cubicBezTo>
                <a:cubicBezTo>
                  <a:pt x="1415694" y="27523"/>
                  <a:pt x="1418756" y="24461"/>
                  <a:pt x="1422533" y="24461"/>
                </a:cubicBezTo>
                <a:close/>
                <a:moveTo>
                  <a:pt x="1394287" y="24461"/>
                </a:moveTo>
                <a:cubicBezTo>
                  <a:pt x="1398064" y="24461"/>
                  <a:pt x="1401126" y="27523"/>
                  <a:pt x="1401126" y="31300"/>
                </a:cubicBezTo>
                <a:cubicBezTo>
                  <a:pt x="1401126" y="35077"/>
                  <a:pt x="1398064" y="38139"/>
                  <a:pt x="1394287" y="38139"/>
                </a:cubicBezTo>
                <a:cubicBezTo>
                  <a:pt x="1390510" y="38139"/>
                  <a:pt x="1387448" y="35077"/>
                  <a:pt x="1387448" y="31300"/>
                </a:cubicBezTo>
                <a:cubicBezTo>
                  <a:pt x="1387448" y="27523"/>
                  <a:pt x="1390510" y="24461"/>
                  <a:pt x="1394287" y="24461"/>
                </a:cubicBezTo>
                <a:close/>
                <a:moveTo>
                  <a:pt x="1366042" y="24461"/>
                </a:moveTo>
                <a:cubicBezTo>
                  <a:pt x="1369819" y="24461"/>
                  <a:pt x="1372881" y="27523"/>
                  <a:pt x="1372881" y="31300"/>
                </a:cubicBezTo>
                <a:cubicBezTo>
                  <a:pt x="1372881" y="35077"/>
                  <a:pt x="1369819" y="38139"/>
                  <a:pt x="1366042" y="38139"/>
                </a:cubicBezTo>
                <a:cubicBezTo>
                  <a:pt x="1362265" y="38139"/>
                  <a:pt x="1359203" y="35077"/>
                  <a:pt x="1359203" y="31300"/>
                </a:cubicBezTo>
                <a:cubicBezTo>
                  <a:pt x="1359203" y="27523"/>
                  <a:pt x="1362265" y="24461"/>
                  <a:pt x="1366042" y="24461"/>
                </a:cubicBezTo>
                <a:close/>
                <a:moveTo>
                  <a:pt x="1337796" y="24461"/>
                </a:moveTo>
                <a:cubicBezTo>
                  <a:pt x="1341573" y="24461"/>
                  <a:pt x="1344635" y="27523"/>
                  <a:pt x="1344635" y="31300"/>
                </a:cubicBezTo>
                <a:cubicBezTo>
                  <a:pt x="1344635" y="35077"/>
                  <a:pt x="1341573" y="38139"/>
                  <a:pt x="1337796" y="38139"/>
                </a:cubicBezTo>
                <a:cubicBezTo>
                  <a:pt x="1334019" y="38139"/>
                  <a:pt x="1330957" y="35077"/>
                  <a:pt x="1330957" y="31300"/>
                </a:cubicBezTo>
                <a:cubicBezTo>
                  <a:pt x="1330957" y="27523"/>
                  <a:pt x="1334019" y="24461"/>
                  <a:pt x="1337796" y="24461"/>
                </a:cubicBezTo>
                <a:close/>
                <a:moveTo>
                  <a:pt x="1309551" y="24461"/>
                </a:moveTo>
                <a:cubicBezTo>
                  <a:pt x="1313328" y="24461"/>
                  <a:pt x="1316390" y="27523"/>
                  <a:pt x="1316390" y="31300"/>
                </a:cubicBezTo>
                <a:cubicBezTo>
                  <a:pt x="1316390" y="35077"/>
                  <a:pt x="1313328" y="38139"/>
                  <a:pt x="1309551" y="38139"/>
                </a:cubicBezTo>
                <a:cubicBezTo>
                  <a:pt x="1305774" y="38139"/>
                  <a:pt x="1302712" y="35077"/>
                  <a:pt x="1302712" y="31300"/>
                </a:cubicBezTo>
                <a:cubicBezTo>
                  <a:pt x="1302712" y="27523"/>
                  <a:pt x="1305774" y="24461"/>
                  <a:pt x="1309551" y="24461"/>
                </a:cubicBezTo>
                <a:close/>
                <a:moveTo>
                  <a:pt x="1281305" y="24461"/>
                </a:moveTo>
                <a:cubicBezTo>
                  <a:pt x="1285082" y="24461"/>
                  <a:pt x="1288144" y="27523"/>
                  <a:pt x="1288144" y="31300"/>
                </a:cubicBezTo>
                <a:cubicBezTo>
                  <a:pt x="1288144" y="35077"/>
                  <a:pt x="1285082" y="38139"/>
                  <a:pt x="1281305" y="38139"/>
                </a:cubicBezTo>
                <a:cubicBezTo>
                  <a:pt x="1277528" y="38139"/>
                  <a:pt x="1274466" y="35077"/>
                  <a:pt x="1274466" y="31300"/>
                </a:cubicBezTo>
                <a:cubicBezTo>
                  <a:pt x="1274466" y="27523"/>
                  <a:pt x="1277528" y="24461"/>
                  <a:pt x="1281305" y="24461"/>
                </a:cubicBezTo>
                <a:close/>
                <a:moveTo>
                  <a:pt x="1253060" y="24461"/>
                </a:moveTo>
                <a:cubicBezTo>
                  <a:pt x="1256837" y="24461"/>
                  <a:pt x="1259899" y="27523"/>
                  <a:pt x="1259899" y="31300"/>
                </a:cubicBezTo>
                <a:cubicBezTo>
                  <a:pt x="1259899" y="35077"/>
                  <a:pt x="1256837" y="38139"/>
                  <a:pt x="1253060" y="38139"/>
                </a:cubicBezTo>
                <a:cubicBezTo>
                  <a:pt x="1249283" y="38139"/>
                  <a:pt x="1246221" y="35077"/>
                  <a:pt x="1246221" y="31300"/>
                </a:cubicBezTo>
                <a:cubicBezTo>
                  <a:pt x="1246221" y="27523"/>
                  <a:pt x="1249283" y="24461"/>
                  <a:pt x="1253060" y="24461"/>
                </a:cubicBezTo>
                <a:close/>
                <a:moveTo>
                  <a:pt x="1224814" y="24461"/>
                </a:moveTo>
                <a:cubicBezTo>
                  <a:pt x="1228591" y="24461"/>
                  <a:pt x="1231653" y="27523"/>
                  <a:pt x="1231653" y="31300"/>
                </a:cubicBezTo>
                <a:cubicBezTo>
                  <a:pt x="1231653" y="35077"/>
                  <a:pt x="1228591" y="38139"/>
                  <a:pt x="1224814" y="38139"/>
                </a:cubicBezTo>
                <a:cubicBezTo>
                  <a:pt x="1221037" y="38139"/>
                  <a:pt x="1217975" y="35077"/>
                  <a:pt x="1217975" y="31300"/>
                </a:cubicBezTo>
                <a:cubicBezTo>
                  <a:pt x="1217975" y="27523"/>
                  <a:pt x="1221037" y="24461"/>
                  <a:pt x="1224814" y="24461"/>
                </a:cubicBezTo>
                <a:close/>
                <a:moveTo>
                  <a:pt x="1196569" y="24461"/>
                </a:moveTo>
                <a:cubicBezTo>
                  <a:pt x="1200346" y="24461"/>
                  <a:pt x="1203408" y="27523"/>
                  <a:pt x="1203408" y="31300"/>
                </a:cubicBezTo>
                <a:cubicBezTo>
                  <a:pt x="1203408" y="35077"/>
                  <a:pt x="1200346" y="38139"/>
                  <a:pt x="1196569" y="38139"/>
                </a:cubicBezTo>
                <a:cubicBezTo>
                  <a:pt x="1192792" y="38139"/>
                  <a:pt x="1189730" y="35077"/>
                  <a:pt x="1189730" y="31300"/>
                </a:cubicBezTo>
                <a:cubicBezTo>
                  <a:pt x="1189730" y="27523"/>
                  <a:pt x="1192792" y="24461"/>
                  <a:pt x="1196569" y="24461"/>
                </a:cubicBezTo>
                <a:close/>
                <a:moveTo>
                  <a:pt x="1168323" y="24461"/>
                </a:moveTo>
                <a:cubicBezTo>
                  <a:pt x="1172100" y="24461"/>
                  <a:pt x="1175162" y="27523"/>
                  <a:pt x="1175162" y="31300"/>
                </a:cubicBezTo>
                <a:cubicBezTo>
                  <a:pt x="1175162" y="35077"/>
                  <a:pt x="1172100" y="38139"/>
                  <a:pt x="1168323" y="38139"/>
                </a:cubicBezTo>
                <a:cubicBezTo>
                  <a:pt x="1164546" y="38139"/>
                  <a:pt x="1161484" y="35077"/>
                  <a:pt x="1161484" y="31300"/>
                </a:cubicBezTo>
                <a:cubicBezTo>
                  <a:pt x="1161484" y="27523"/>
                  <a:pt x="1164546" y="24461"/>
                  <a:pt x="1168323" y="24461"/>
                </a:cubicBezTo>
                <a:close/>
                <a:moveTo>
                  <a:pt x="1140078" y="24461"/>
                </a:moveTo>
                <a:cubicBezTo>
                  <a:pt x="1143855" y="24461"/>
                  <a:pt x="1146917" y="27523"/>
                  <a:pt x="1146917" y="31300"/>
                </a:cubicBezTo>
                <a:cubicBezTo>
                  <a:pt x="1146917" y="35077"/>
                  <a:pt x="1143855" y="38139"/>
                  <a:pt x="1140078" y="38139"/>
                </a:cubicBezTo>
                <a:cubicBezTo>
                  <a:pt x="1136301" y="38139"/>
                  <a:pt x="1133239" y="35077"/>
                  <a:pt x="1133239" y="31300"/>
                </a:cubicBezTo>
                <a:cubicBezTo>
                  <a:pt x="1133239" y="27523"/>
                  <a:pt x="1136301" y="24461"/>
                  <a:pt x="1140078" y="24461"/>
                </a:cubicBezTo>
                <a:close/>
                <a:moveTo>
                  <a:pt x="1111832" y="24461"/>
                </a:moveTo>
                <a:cubicBezTo>
                  <a:pt x="1115609" y="24461"/>
                  <a:pt x="1118671" y="27523"/>
                  <a:pt x="1118671" y="31300"/>
                </a:cubicBezTo>
                <a:cubicBezTo>
                  <a:pt x="1118671" y="35077"/>
                  <a:pt x="1115609" y="38139"/>
                  <a:pt x="1111832" y="38139"/>
                </a:cubicBezTo>
                <a:cubicBezTo>
                  <a:pt x="1108055" y="38139"/>
                  <a:pt x="1104993" y="35077"/>
                  <a:pt x="1104993" y="31300"/>
                </a:cubicBezTo>
                <a:cubicBezTo>
                  <a:pt x="1104993" y="27523"/>
                  <a:pt x="1108055" y="24461"/>
                  <a:pt x="1111832" y="24461"/>
                </a:cubicBezTo>
                <a:close/>
                <a:moveTo>
                  <a:pt x="1083587" y="24461"/>
                </a:moveTo>
                <a:cubicBezTo>
                  <a:pt x="1087364" y="24461"/>
                  <a:pt x="1090426" y="27523"/>
                  <a:pt x="1090426" y="31300"/>
                </a:cubicBezTo>
                <a:cubicBezTo>
                  <a:pt x="1090426" y="35077"/>
                  <a:pt x="1087364" y="38139"/>
                  <a:pt x="1083587" y="38139"/>
                </a:cubicBezTo>
                <a:cubicBezTo>
                  <a:pt x="1079810" y="38139"/>
                  <a:pt x="1076749" y="35077"/>
                  <a:pt x="1076749" y="31300"/>
                </a:cubicBezTo>
                <a:cubicBezTo>
                  <a:pt x="1076749" y="27523"/>
                  <a:pt x="1079810" y="24461"/>
                  <a:pt x="1083587" y="24461"/>
                </a:cubicBezTo>
                <a:close/>
                <a:moveTo>
                  <a:pt x="1055341" y="24461"/>
                </a:moveTo>
                <a:cubicBezTo>
                  <a:pt x="1059118" y="24461"/>
                  <a:pt x="1062180" y="27523"/>
                  <a:pt x="1062180" y="31300"/>
                </a:cubicBezTo>
                <a:cubicBezTo>
                  <a:pt x="1062180" y="35077"/>
                  <a:pt x="1059118" y="38139"/>
                  <a:pt x="1055341" y="38139"/>
                </a:cubicBezTo>
                <a:cubicBezTo>
                  <a:pt x="1051564" y="38139"/>
                  <a:pt x="1048502" y="35077"/>
                  <a:pt x="1048502" y="31300"/>
                </a:cubicBezTo>
                <a:cubicBezTo>
                  <a:pt x="1048502" y="27523"/>
                  <a:pt x="1051564" y="24461"/>
                  <a:pt x="1055341" y="24461"/>
                </a:cubicBezTo>
                <a:close/>
                <a:moveTo>
                  <a:pt x="1027096" y="24461"/>
                </a:moveTo>
                <a:cubicBezTo>
                  <a:pt x="1030873" y="24461"/>
                  <a:pt x="1033935" y="27523"/>
                  <a:pt x="1033935" y="31300"/>
                </a:cubicBezTo>
                <a:cubicBezTo>
                  <a:pt x="1033935" y="35077"/>
                  <a:pt x="1030873" y="38139"/>
                  <a:pt x="1027096" y="38139"/>
                </a:cubicBezTo>
                <a:cubicBezTo>
                  <a:pt x="1023319" y="38139"/>
                  <a:pt x="1020258" y="35077"/>
                  <a:pt x="1020258" y="31300"/>
                </a:cubicBezTo>
                <a:cubicBezTo>
                  <a:pt x="1020258" y="27523"/>
                  <a:pt x="1023319" y="24461"/>
                  <a:pt x="1027096" y="24461"/>
                </a:cubicBezTo>
                <a:close/>
                <a:moveTo>
                  <a:pt x="998850" y="24461"/>
                </a:moveTo>
                <a:cubicBezTo>
                  <a:pt x="1002627" y="24461"/>
                  <a:pt x="1005689" y="27523"/>
                  <a:pt x="1005689" y="31300"/>
                </a:cubicBezTo>
                <a:cubicBezTo>
                  <a:pt x="1005689" y="35077"/>
                  <a:pt x="1002627" y="38139"/>
                  <a:pt x="998850" y="38139"/>
                </a:cubicBezTo>
                <a:cubicBezTo>
                  <a:pt x="995073" y="38139"/>
                  <a:pt x="992011" y="35077"/>
                  <a:pt x="992011" y="31300"/>
                </a:cubicBezTo>
                <a:cubicBezTo>
                  <a:pt x="992011" y="27523"/>
                  <a:pt x="995073" y="24461"/>
                  <a:pt x="998850" y="24461"/>
                </a:cubicBezTo>
                <a:close/>
                <a:moveTo>
                  <a:pt x="970605" y="24461"/>
                </a:moveTo>
                <a:cubicBezTo>
                  <a:pt x="974382" y="24461"/>
                  <a:pt x="977444" y="27523"/>
                  <a:pt x="977444" y="31300"/>
                </a:cubicBezTo>
                <a:cubicBezTo>
                  <a:pt x="977444" y="35077"/>
                  <a:pt x="974382" y="38139"/>
                  <a:pt x="970605" y="38139"/>
                </a:cubicBezTo>
                <a:cubicBezTo>
                  <a:pt x="966828" y="38139"/>
                  <a:pt x="963767" y="35077"/>
                  <a:pt x="963767" y="31300"/>
                </a:cubicBezTo>
                <a:cubicBezTo>
                  <a:pt x="963767" y="27523"/>
                  <a:pt x="966828" y="24461"/>
                  <a:pt x="970605" y="24461"/>
                </a:cubicBezTo>
                <a:close/>
                <a:moveTo>
                  <a:pt x="942359" y="24461"/>
                </a:moveTo>
                <a:cubicBezTo>
                  <a:pt x="946136" y="24461"/>
                  <a:pt x="949198" y="27523"/>
                  <a:pt x="949198" y="31300"/>
                </a:cubicBezTo>
                <a:cubicBezTo>
                  <a:pt x="949198" y="35077"/>
                  <a:pt x="946136" y="38139"/>
                  <a:pt x="942359" y="38139"/>
                </a:cubicBezTo>
                <a:cubicBezTo>
                  <a:pt x="938582" y="38139"/>
                  <a:pt x="935520" y="35077"/>
                  <a:pt x="935520" y="31300"/>
                </a:cubicBezTo>
                <a:cubicBezTo>
                  <a:pt x="935520" y="27523"/>
                  <a:pt x="938582" y="24461"/>
                  <a:pt x="942359" y="24461"/>
                </a:cubicBezTo>
                <a:close/>
                <a:moveTo>
                  <a:pt x="914114" y="24461"/>
                </a:moveTo>
                <a:cubicBezTo>
                  <a:pt x="917892" y="24461"/>
                  <a:pt x="920953" y="27523"/>
                  <a:pt x="920953" y="31300"/>
                </a:cubicBezTo>
                <a:cubicBezTo>
                  <a:pt x="920953" y="35077"/>
                  <a:pt x="917892" y="38139"/>
                  <a:pt x="914114" y="38139"/>
                </a:cubicBezTo>
                <a:cubicBezTo>
                  <a:pt x="910338" y="38139"/>
                  <a:pt x="907276" y="35077"/>
                  <a:pt x="907276" y="31300"/>
                </a:cubicBezTo>
                <a:cubicBezTo>
                  <a:pt x="907276" y="27523"/>
                  <a:pt x="910338" y="24461"/>
                  <a:pt x="914114" y="24461"/>
                </a:cubicBezTo>
                <a:close/>
                <a:moveTo>
                  <a:pt x="885868" y="24461"/>
                </a:moveTo>
                <a:cubicBezTo>
                  <a:pt x="889645" y="24461"/>
                  <a:pt x="892707" y="27523"/>
                  <a:pt x="892707" y="31300"/>
                </a:cubicBezTo>
                <a:cubicBezTo>
                  <a:pt x="892707" y="35077"/>
                  <a:pt x="889645" y="38139"/>
                  <a:pt x="885868" y="38139"/>
                </a:cubicBezTo>
                <a:cubicBezTo>
                  <a:pt x="882091" y="38139"/>
                  <a:pt x="879029" y="35077"/>
                  <a:pt x="879029" y="31300"/>
                </a:cubicBezTo>
                <a:cubicBezTo>
                  <a:pt x="879029" y="27523"/>
                  <a:pt x="882091" y="24461"/>
                  <a:pt x="885868" y="24461"/>
                </a:cubicBezTo>
                <a:close/>
                <a:moveTo>
                  <a:pt x="857623" y="24461"/>
                </a:moveTo>
                <a:cubicBezTo>
                  <a:pt x="861400" y="24461"/>
                  <a:pt x="864462" y="27523"/>
                  <a:pt x="864462" y="31300"/>
                </a:cubicBezTo>
                <a:cubicBezTo>
                  <a:pt x="864462" y="35077"/>
                  <a:pt x="861400" y="38139"/>
                  <a:pt x="857623" y="38139"/>
                </a:cubicBezTo>
                <a:cubicBezTo>
                  <a:pt x="853846" y="38139"/>
                  <a:pt x="850785" y="35077"/>
                  <a:pt x="850785" y="31300"/>
                </a:cubicBezTo>
                <a:cubicBezTo>
                  <a:pt x="850785" y="27523"/>
                  <a:pt x="853846" y="24461"/>
                  <a:pt x="857623" y="24461"/>
                </a:cubicBezTo>
                <a:close/>
                <a:moveTo>
                  <a:pt x="829377" y="24461"/>
                </a:moveTo>
                <a:cubicBezTo>
                  <a:pt x="833154" y="24461"/>
                  <a:pt x="836216" y="27523"/>
                  <a:pt x="836216" y="31300"/>
                </a:cubicBezTo>
                <a:cubicBezTo>
                  <a:pt x="836216" y="35077"/>
                  <a:pt x="833154" y="38139"/>
                  <a:pt x="829377" y="38139"/>
                </a:cubicBezTo>
                <a:cubicBezTo>
                  <a:pt x="825600" y="38139"/>
                  <a:pt x="822538" y="35077"/>
                  <a:pt x="822538" y="31300"/>
                </a:cubicBezTo>
                <a:cubicBezTo>
                  <a:pt x="822538" y="27523"/>
                  <a:pt x="825600" y="24461"/>
                  <a:pt x="829377" y="24461"/>
                </a:cubicBezTo>
                <a:close/>
                <a:moveTo>
                  <a:pt x="801132" y="24461"/>
                </a:moveTo>
                <a:cubicBezTo>
                  <a:pt x="804909" y="24461"/>
                  <a:pt x="807971" y="27523"/>
                  <a:pt x="807971" y="31300"/>
                </a:cubicBezTo>
                <a:cubicBezTo>
                  <a:pt x="807971" y="35077"/>
                  <a:pt x="804909" y="38139"/>
                  <a:pt x="801132" y="38139"/>
                </a:cubicBezTo>
                <a:cubicBezTo>
                  <a:pt x="797355" y="38139"/>
                  <a:pt x="794293" y="35077"/>
                  <a:pt x="794293" y="31300"/>
                </a:cubicBezTo>
                <a:cubicBezTo>
                  <a:pt x="794293" y="27523"/>
                  <a:pt x="797355" y="24461"/>
                  <a:pt x="801132" y="24461"/>
                </a:cubicBezTo>
                <a:close/>
                <a:moveTo>
                  <a:pt x="772886" y="24461"/>
                </a:moveTo>
                <a:cubicBezTo>
                  <a:pt x="776663" y="24461"/>
                  <a:pt x="779725" y="27523"/>
                  <a:pt x="779725" y="31300"/>
                </a:cubicBezTo>
                <a:cubicBezTo>
                  <a:pt x="779725" y="35077"/>
                  <a:pt x="776663" y="38139"/>
                  <a:pt x="772886" y="38139"/>
                </a:cubicBezTo>
                <a:cubicBezTo>
                  <a:pt x="769109" y="38139"/>
                  <a:pt x="766047" y="35077"/>
                  <a:pt x="766047" y="31300"/>
                </a:cubicBezTo>
                <a:cubicBezTo>
                  <a:pt x="766047" y="27523"/>
                  <a:pt x="769109" y="24461"/>
                  <a:pt x="772886" y="24461"/>
                </a:cubicBezTo>
                <a:close/>
                <a:moveTo>
                  <a:pt x="744642" y="24461"/>
                </a:moveTo>
                <a:cubicBezTo>
                  <a:pt x="748419" y="24461"/>
                  <a:pt x="751480" y="27523"/>
                  <a:pt x="751480" y="31300"/>
                </a:cubicBezTo>
                <a:cubicBezTo>
                  <a:pt x="751480" y="35077"/>
                  <a:pt x="748419" y="38139"/>
                  <a:pt x="744642" y="38139"/>
                </a:cubicBezTo>
                <a:cubicBezTo>
                  <a:pt x="740865" y="38139"/>
                  <a:pt x="737803" y="35077"/>
                  <a:pt x="737803" y="31300"/>
                </a:cubicBezTo>
                <a:cubicBezTo>
                  <a:pt x="737803" y="27523"/>
                  <a:pt x="740865" y="24461"/>
                  <a:pt x="744642" y="24461"/>
                </a:cubicBezTo>
                <a:close/>
                <a:moveTo>
                  <a:pt x="716395" y="24461"/>
                </a:moveTo>
                <a:cubicBezTo>
                  <a:pt x="720172" y="24461"/>
                  <a:pt x="723234" y="27523"/>
                  <a:pt x="723234" y="31300"/>
                </a:cubicBezTo>
                <a:cubicBezTo>
                  <a:pt x="723234" y="35077"/>
                  <a:pt x="720172" y="38139"/>
                  <a:pt x="716395" y="38139"/>
                </a:cubicBezTo>
                <a:cubicBezTo>
                  <a:pt x="712618" y="38139"/>
                  <a:pt x="709556" y="35077"/>
                  <a:pt x="709556" y="31300"/>
                </a:cubicBezTo>
                <a:cubicBezTo>
                  <a:pt x="709556" y="27523"/>
                  <a:pt x="712618" y="24461"/>
                  <a:pt x="716395" y="24461"/>
                </a:cubicBezTo>
                <a:close/>
                <a:moveTo>
                  <a:pt x="688150" y="24461"/>
                </a:moveTo>
                <a:cubicBezTo>
                  <a:pt x="691927" y="24461"/>
                  <a:pt x="694989" y="27523"/>
                  <a:pt x="694989" y="31300"/>
                </a:cubicBezTo>
                <a:cubicBezTo>
                  <a:pt x="694989" y="35077"/>
                  <a:pt x="691927" y="38139"/>
                  <a:pt x="688150" y="38139"/>
                </a:cubicBezTo>
                <a:cubicBezTo>
                  <a:pt x="684374" y="38139"/>
                  <a:pt x="681312" y="35077"/>
                  <a:pt x="681312" y="31300"/>
                </a:cubicBezTo>
                <a:cubicBezTo>
                  <a:pt x="681312" y="27523"/>
                  <a:pt x="684374" y="24461"/>
                  <a:pt x="688150" y="24461"/>
                </a:cubicBezTo>
                <a:close/>
                <a:moveTo>
                  <a:pt x="659904" y="24461"/>
                </a:moveTo>
                <a:cubicBezTo>
                  <a:pt x="663681" y="24461"/>
                  <a:pt x="666743" y="27523"/>
                  <a:pt x="666743" y="31300"/>
                </a:cubicBezTo>
                <a:cubicBezTo>
                  <a:pt x="666743" y="35077"/>
                  <a:pt x="663681" y="38139"/>
                  <a:pt x="659904" y="38139"/>
                </a:cubicBezTo>
                <a:cubicBezTo>
                  <a:pt x="656127" y="38139"/>
                  <a:pt x="653066" y="35077"/>
                  <a:pt x="653066" y="31300"/>
                </a:cubicBezTo>
                <a:cubicBezTo>
                  <a:pt x="653066" y="27523"/>
                  <a:pt x="656127" y="24461"/>
                  <a:pt x="659904" y="24461"/>
                </a:cubicBezTo>
                <a:close/>
                <a:moveTo>
                  <a:pt x="631660" y="24461"/>
                </a:moveTo>
                <a:cubicBezTo>
                  <a:pt x="635437" y="24461"/>
                  <a:pt x="638498" y="27523"/>
                  <a:pt x="638498" y="31300"/>
                </a:cubicBezTo>
                <a:cubicBezTo>
                  <a:pt x="638498" y="35077"/>
                  <a:pt x="635437" y="38139"/>
                  <a:pt x="631660" y="38139"/>
                </a:cubicBezTo>
                <a:cubicBezTo>
                  <a:pt x="627883" y="38139"/>
                  <a:pt x="624821" y="35077"/>
                  <a:pt x="624821" y="31300"/>
                </a:cubicBezTo>
                <a:cubicBezTo>
                  <a:pt x="624821" y="27523"/>
                  <a:pt x="627883" y="24461"/>
                  <a:pt x="631660" y="24461"/>
                </a:cubicBezTo>
                <a:close/>
                <a:moveTo>
                  <a:pt x="603413" y="24461"/>
                </a:moveTo>
                <a:cubicBezTo>
                  <a:pt x="607190" y="24461"/>
                  <a:pt x="610252" y="27523"/>
                  <a:pt x="610252" y="31300"/>
                </a:cubicBezTo>
                <a:cubicBezTo>
                  <a:pt x="610252" y="35077"/>
                  <a:pt x="607190" y="38139"/>
                  <a:pt x="603413" y="38139"/>
                </a:cubicBezTo>
                <a:cubicBezTo>
                  <a:pt x="599636" y="38139"/>
                  <a:pt x="596574" y="35077"/>
                  <a:pt x="596574" y="31300"/>
                </a:cubicBezTo>
                <a:cubicBezTo>
                  <a:pt x="596574" y="27523"/>
                  <a:pt x="599636" y="24461"/>
                  <a:pt x="603413" y="24461"/>
                </a:cubicBezTo>
                <a:close/>
                <a:moveTo>
                  <a:pt x="575169" y="24461"/>
                </a:moveTo>
                <a:cubicBezTo>
                  <a:pt x="578946" y="24461"/>
                  <a:pt x="582008" y="27523"/>
                  <a:pt x="582008" y="31300"/>
                </a:cubicBezTo>
                <a:cubicBezTo>
                  <a:pt x="582008" y="35077"/>
                  <a:pt x="578946" y="38139"/>
                  <a:pt x="575169" y="38139"/>
                </a:cubicBezTo>
                <a:cubicBezTo>
                  <a:pt x="571392" y="38139"/>
                  <a:pt x="568330" y="35077"/>
                  <a:pt x="568330" y="31300"/>
                </a:cubicBezTo>
                <a:cubicBezTo>
                  <a:pt x="568330" y="27523"/>
                  <a:pt x="571392" y="24461"/>
                  <a:pt x="575169" y="24461"/>
                </a:cubicBezTo>
                <a:close/>
                <a:moveTo>
                  <a:pt x="546922" y="24461"/>
                </a:moveTo>
                <a:cubicBezTo>
                  <a:pt x="550699" y="24461"/>
                  <a:pt x="553761" y="27523"/>
                  <a:pt x="553761" y="31300"/>
                </a:cubicBezTo>
                <a:cubicBezTo>
                  <a:pt x="553761" y="35077"/>
                  <a:pt x="550699" y="38139"/>
                  <a:pt x="546922" y="38139"/>
                </a:cubicBezTo>
                <a:cubicBezTo>
                  <a:pt x="543145" y="38139"/>
                  <a:pt x="540084" y="35077"/>
                  <a:pt x="540084" y="31300"/>
                </a:cubicBezTo>
                <a:cubicBezTo>
                  <a:pt x="540084" y="27523"/>
                  <a:pt x="543145" y="24461"/>
                  <a:pt x="546922" y="24461"/>
                </a:cubicBezTo>
                <a:close/>
                <a:moveTo>
                  <a:pt x="518677" y="24461"/>
                </a:moveTo>
                <a:cubicBezTo>
                  <a:pt x="522454" y="24461"/>
                  <a:pt x="525517" y="27523"/>
                  <a:pt x="525517" y="31300"/>
                </a:cubicBezTo>
                <a:cubicBezTo>
                  <a:pt x="525517" y="35077"/>
                  <a:pt x="522454" y="38139"/>
                  <a:pt x="518677" y="38139"/>
                </a:cubicBezTo>
                <a:cubicBezTo>
                  <a:pt x="514901" y="38139"/>
                  <a:pt x="511839" y="35077"/>
                  <a:pt x="511839" y="31300"/>
                </a:cubicBezTo>
                <a:cubicBezTo>
                  <a:pt x="511839" y="27523"/>
                  <a:pt x="514901" y="24461"/>
                  <a:pt x="518677" y="24461"/>
                </a:cubicBezTo>
                <a:close/>
                <a:moveTo>
                  <a:pt x="490431" y="24461"/>
                </a:moveTo>
                <a:cubicBezTo>
                  <a:pt x="494208" y="24461"/>
                  <a:pt x="497270" y="27523"/>
                  <a:pt x="497270" y="31300"/>
                </a:cubicBezTo>
                <a:cubicBezTo>
                  <a:pt x="497270" y="35077"/>
                  <a:pt x="494208" y="38139"/>
                  <a:pt x="490431" y="38139"/>
                </a:cubicBezTo>
                <a:cubicBezTo>
                  <a:pt x="486655" y="38139"/>
                  <a:pt x="483592" y="35077"/>
                  <a:pt x="483592" y="31300"/>
                </a:cubicBezTo>
                <a:cubicBezTo>
                  <a:pt x="483592" y="27523"/>
                  <a:pt x="486655" y="24461"/>
                  <a:pt x="490431" y="24461"/>
                </a:cubicBezTo>
                <a:close/>
                <a:moveTo>
                  <a:pt x="462187" y="24461"/>
                </a:moveTo>
                <a:cubicBezTo>
                  <a:pt x="465964" y="24461"/>
                  <a:pt x="469026" y="27523"/>
                  <a:pt x="469026" y="31300"/>
                </a:cubicBezTo>
                <a:cubicBezTo>
                  <a:pt x="469026" y="35077"/>
                  <a:pt x="465964" y="38139"/>
                  <a:pt x="462187" y="38139"/>
                </a:cubicBezTo>
                <a:cubicBezTo>
                  <a:pt x="458410" y="38139"/>
                  <a:pt x="455348" y="35077"/>
                  <a:pt x="455348" y="31300"/>
                </a:cubicBezTo>
                <a:cubicBezTo>
                  <a:pt x="455348" y="27523"/>
                  <a:pt x="458410" y="24461"/>
                  <a:pt x="462187" y="24461"/>
                </a:cubicBezTo>
                <a:close/>
                <a:moveTo>
                  <a:pt x="433940" y="24461"/>
                </a:moveTo>
                <a:cubicBezTo>
                  <a:pt x="437717" y="24461"/>
                  <a:pt x="440779" y="27523"/>
                  <a:pt x="440779" y="31300"/>
                </a:cubicBezTo>
                <a:cubicBezTo>
                  <a:pt x="440779" y="35077"/>
                  <a:pt x="437717" y="38139"/>
                  <a:pt x="433940" y="38139"/>
                </a:cubicBezTo>
                <a:cubicBezTo>
                  <a:pt x="430163" y="38139"/>
                  <a:pt x="427102" y="35077"/>
                  <a:pt x="427102" y="31300"/>
                </a:cubicBezTo>
                <a:cubicBezTo>
                  <a:pt x="427102" y="27523"/>
                  <a:pt x="430163" y="24461"/>
                  <a:pt x="433940" y="24461"/>
                </a:cubicBezTo>
                <a:close/>
                <a:moveTo>
                  <a:pt x="405696" y="24461"/>
                </a:moveTo>
                <a:cubicBezTo>
                  <a:pt x="409473" y="24461"/>
                  <a:pt x="412534" y="27523"/>
                  <a:pt x="412534" y="31300"/>
                </a:cubicBezTo>
                <a:cubicBezTo>
                  <a:pt x="412534" y="35077"/>
                  <a:pt x="409473" y="38139"/>
                  <a:pt x="405696" y="38139"/>
                </a:cubicBezTo>
                <a:cubicBezTo>
                  <a:pt x="401919" y="38139"/>
                  <a:pt x="398857" y="35077"/>
                  <a:pt x="398857" y="31300"/>
                </a:cubicBezTo>
                <a:cubicBezTo>
                  <a:pt x="398857" y="27523"/>
                  <a:pt x="401919" y="24461"/>
                  <a:pt x="405696" y="24461"/>
                </a:cubicBezTo>
                <a:close/>
                <a:moveTo>
                  <a:pt x="377449" y="24461"/>
                </a:moveTo>
                <a:cubicBezTo>
                  <a:pt x="381226" y="24461"/>
                  <a:pt x="384288" y="27523"/>
                  <a:pt x="384288" y="31300"/>
                </a:cubicBezTo>
                <a:cubicBezTo>
                  <a:pt x="384288" y="35077"/>
                  <a:pt x="381226" y="38139"/>
                  <a:pt x="377449" y="38139"/>
                </a:cubicBezTo>
                <a:cubicBezTo>
                  <a:pt x="373673" y="38139"/>
                  <a:pt x="370611" y="35077"/>
                  <a:pt x="370611" y="31300"/>
                </a:cubicBezTo>
                <a:cubicBezTo>
                  <a:pt x="370611" y="27523"/>
                  <a:pt x="373673" y="24461"/>
                  <a:pt x="377449" y="24461"/>
                </a:cubicBezTo>
                <a:close/>
                <a:moveTo>
                  <a:pt x="349205" y="24461"/>
                </a:moveTo>
                <a:cubicBezTo>
                  <a:pt x="352982" y="24461"/>
                  <a:pt x="356044" y="27523"/>
                  <a:pt x="356044" y="31300"/>
                </a:cubicBezTo>
                <a:cubicBezTo>
                  <a:pt x="356044" y="35077"/>
                  <a:pt x="352982" y="38139"/>
                  <a:pt x="349205" y="38139"/>
                </a:cubicBezTo>
                <a:cubicBezTo>
                  <a:pt x="345428" y="38139"/>
                  <a:pt x="342366" y="35077"/>
                  <a:pt x="342366" y="31300"/>
                </a:cubicBezTo>
                <a:cubicBezTo>
                  <a:pt x="342366" y="27523"/>
                  <a:pt x="345428" y="24461"/>
                  <a:pt x="349205" y="24461"/>
                </a:cubicBezTo>
                <a:close/>
                <a:moveTo>
                  <a:pt x="320958" y="24461"/>
                </a:moveTo>
                <a:cubicBezTo>
                  <a:pt x="324735" y="24461"/>
                  <a:pt x="327797" y="27523"/>
                  <a:pt x="327797" y="31300"/>
                </a:cubicBezTo>
                <a:cubicBezTo>
                  <a:pt x="327797" y="35077"/>
                  <a:pt x="324735" y="38139"/>
                  <a:pt x="320958" y="38139"/>
                </a:cubicBezTo>
                <a:cubicBezTo>
                  <a:pt x="317181" y="38139"/>
                  <a:pt x="314120" y="35077"/>
                  <a:pt x="314120" y="31300"/>
                </a:cubicBezTo>
                <a:cubicBezTo>
                  <a:pt x="314120" y="27523"/>
                  <a:pt x="317181" y="24461"/>
                  <a:pt x="320958" y="24461"/>
                </a:cubicBezTo>
                <a:close/>
                <a:moveTo>
                  <a:pt x="292714" y="24461"/>
                </a:moveTo>
                <a:cubicBezTo>
                  <a:pt x="296491" y="24461"/>
                  <a:pt x="299553" y="27523"/>
                  <a:pt x="299553" y="31300"/>
                </a:cubicBezTo>
                <a:cubicBezTo>
                  <a:pt x="299553" y="35077"/>
                  <a:pt x="296491" y="38139"/>
                  <a:pt x="292714" y="38139"/>
                </a:cubicBezTo>
                <a:cubicBezTo>
                  <a:pt x="288937" y="38139"/>
                  <a:pt x="285875" y="35077"/>
                  <a:pt x="285875" y="31300"/>
                </a:cubicBezTo>
                <a:cubicBezTo>
                  <a:pt x="285875" y="27523"/>
                  <a:pt x="288937" y="24461"/>
                  <a:pt x="292714" y="24461"/>
                </a:cubicBezTo>
                <a:close/>
                <a:moveTo>
                  <a:pt x="264467" y="24461"/>
                </a:moveTo>
                <a:cubicBezTo>
                  <a:pt x="268244" y="24461"/>
                  <a:pt x="271306" y="27523"/>
                  <a:pt x="271306" y="31300"/>
                </a:cubicBezTo>
                <a:cubicBezTo>
                  <a:pt x="271306" y="35077"/>
                  <a:pt x="268244" y="38139"/>
                  <a:pt x="264467" y="38139"/>
                </a:cubicBezTo>
                <a:cubicBezTo>
                  <a:pt x="260691" y="38139"/>
                  <a:pt x="257629" y="35077"/>
                  <a:pt x="257629" y="31300"/>
                </a:cubicBezTo>
                <a:cubicBezTo>
                  <a:pt x="257629" y="27523"/>
                  <a:pt x="260691" y="24461"/>
                  <a:pt x="264467" y="24461"/>
                </a:cubicBezTo>
                <a:close/>
                <a:moveTo>
                  <a:pt x="236223" y="24461"/>
                </a:moveTo>
                <a:cubicBezTo>
                  <a:pt x="240000" y="24461"/>
                  <a:pt x="243062" y="27523"/>
                  <a:pt x="243062" y="31300"/>
                </a:cubicBezTo>
                <a:cubicBezTo>
                  <a:pt x="243062" y="35077"/>
                  <a:pt x="240000" y="38139"/>
                  <a:pt x="236223" y="38139"/>
                </a:cubicBezTo>
                <a:cubicBezTo>
                  <a:pt x="232446" y="38139"/>
                  <a:pt x="229384" y="35077"/>
                  <a:pt x="229384" y="31300"/>
                </a:cubicBezTo>
                <a:cubicBezTo>
                  <a:pt x="229384" y="27523"/>
                  <a:pt x="232446" y="24461"/>
                  <a:pt x="236223" y="24461"/>
                </a:cubicBezTo>
                <a:close/>
                <a:moveTo>
                  <a:pt x="207976" y="24461"/>
                </a:moveTo>
                <a:cubicBezTo>
                  <a:pt x="211753" y="24461"/>
                  <a:pt x="214815" y="27523"/>
                  <a:pt x="214815" y="31300"/>
                </a:cubicBezTo>
                <a:cubicBezTo>
                  <a:pt x="214815" y="35077"/>
                  <a:pt x="211753" y="38139"/>
                  <a:pt x="207976" y="38139"/>
                </a:cubicBezTo>
                <a:cubicBezTo>
                  <a:pt x="204200" y="38139"/>
                  <a:pt x="201138" y="35077"/>
                  <a:pt x="201138" y="31300"/>
                </a:cubicBezTo>
                <a:cubicBezTo>
                  <a:pt x="201138" y="27523"/>
                  <a:pt x="204200" y="24461"/>
                  <a:pt x="207976" y="24461"/>
                </a:cubicBezTo>
                <a:close/>
                <a:moveTo>
                  <a:pt x="179732" y="24461"/>
                </a:moveTo>
                <a:cubicBezTo>
                  <a:pt x="183509" y="24461"/>
                  <a:pt x="186571" y="27523"/>
                  <a:pt x="186571" y="31300"/>
                </a:cubicBezTo>
                <a:cubicBezTo>
                  <a:pt x="186571" y="35077"/>
                  <a:pt x="183509" y="38139"/>
                  <a:pt x="179732" y="38139"/>
                </a:cubicBezTo>
                <a:cubicBezTo>
                  <a:pt x="175955" y="38139"/>
                  <a:pt x="172893" y="35077"/>
                  <a:pt x="172893" y="31300"/>
                </a:cubicBezTo>
                <a:cubicBezTo>
                  <a:pt x="172893" y="27523"/>
                  <a:pt x="175955" y="24461"/>
                  <a:pt x="179732" y="24461"/>
                </a:cubicBezTo>
                <a:close/>
                <a:moveTo>
                  <a:pt x="151486" y="24461"/>
                </a:moveTo>
                <a:cubicBezTo>
                  <a:pt x="155263" y="24461"/>
                  <a:pt x="158324" y="27523"/>
                  <a:pt x="158324" y="31300"/>
                </a:cubicBezTo>
                <a:cubicBezTo>
                  <a:pt x="158324" y="35077"/>
                  <a:pt x="155263" y="38139"/>
                  <a:pt x="151486" y="38139"/>
                </a:cubicBezTo>
                <a:cubicBezTo>
                  <a:pt x="147709" y="38139"/>
                  <a:pt x="144647" y="35077"/>
                  <a:pt x="144647" y="31300"/>
                </a:cubicBezTo>
                <a:cubicBezTo>
                  <a:pt x="144647" y="27523"/>
                  <a:pt x="147709" y="24461"/>
                  <a:pt x="151486" y="24461"/>
                </a:cubicBezTo>
                <a:close/>
                <a:moveTo>
                  <a:pt x="123241" y="24461"/>
                </a:moveTo>
                <a:cubicBezTo>
                  <a:pt x="127018" y="24461"/>
                  <a:pt x="130080" y="27523"/>
                  <a:pt x="130080" y="31300"/>
                </a:cubicBezTo>
                <a:cubicBezTo>
                  <a:pt x="130080" y="35077"/>
                  <a:pt x="127018" y="38139"/>
                  <a:pt x="123241" y="38139"/>
                </a:cubicBezTo>
                <a:cubicBezTo>
                  <a:pt x="119464" y="38139"/>
                  <a:pt x="116402" y="35077"/>
                  <a:pt x="116402" y="31300"/>
                </a:cubicBezTo>
                <a:cubicBezTo>
                  <a:pt x="116402" y="27523"/>
                  <a:pt x="119464" y="24461"/>
                  <a:pt x="123241" y="24461"/>
                </a:cubicBezTo>
                <a:close/>
                <a:moveTo>
                  <a:pt x="94995" y="24461"/>
                </a:moveTo>
                <a:cubicBezTo>
                  <a:pt x="98772" y="24461"/>
                  <a:pt x="101834" y="27523"/>
                  <a:pt x="101834" y="31300"/>
                </a:cubicBezTo>
                <a:cubicBezTo>
                  <a:pt x="101834" y="35077"/>
                  <a:pt x="98772" y="38139"/>
                  <a:pt x="94995" y="38139"/>
                </a:cubicBezTo>
                <a:cubicBezTo>
                  <a:pt x="91218" y="38139"/>
                  <a:pt x="88156" y="35077"/>
                  <a:pt x="88156" y="31300"/>
                </a:cubicBezTo>
                <a:cubicBezTo>
                  <a:pt x="88156" y="27523"/>
                  <a:pt x="91218" y="24461"/>
                  <a:pt x="94995" y="24461"/>
                </a:cubicBezTo>
                <a:close/>
                <a:moveTo>
                  <a:pt x="66749" y="24461"/>
                </a:moveTo>
                <a:cubicBezTo>
                  <a:pt x="70526" y="24461"/>
                  <a:pt x="73588" y="27523"/>
                  <a:pt x="73588" y="31300"/>
                </a:cubicBezTo>
                <a:cubicBezTo>
                  <a:pt x="73588" y="35077"/>
                  <a:pt x="70526" y="38139"/>
                  <a:pt x="66749" y="38139"/>
                </a:cubicBezTo>
                <a:cubicBezTo>
                  <a:pt x="62972" y="38139"/>
                  <a:pt x="59910" y="35077"/>
                  <a:pt x="59910" y="31300"/>
                </a:cubicBezTo>
                <a:cubicBezTo>
                  <a:pt x="59910" y="27523"/>
                  <a:pt x="62972" y="24461"/>
                  <a:pt x="66749" y="24461"/>
                </a:cubicBezTo>
                <a:close/>
                <a:moveTo>
                  <a:pt x="38504" y="24461"/>
                </a:moveTo>
                <a:cubicBezTo>
                  <a:pt x="42281" y="24461"/>
                  <a:pt x="45342" y="27523"/>
                  <a:pt x="45342" y="31300"/>
                </a:cubicBezTo>
                <a:cubicBezTo>
                  <a:pt x="45342" y="35077"/>
                  <a:pt x="42281" y="38139"/>
                  <a:pt x="38504" y="38139"/>
                </a:cubicBezTo>
                <a:cubicBezTo>
                  <a:pt x="34727" y="38139"/>
                  <a:pt x="31665" y="35077"/>
                  <a:pt x="31665" y="31300"/>
                </a:cubicBezTo>
                <a:cubicBezTo>
                  <a:pt x="31665" y="27523"/>
                  <a:pt x="34727" y="24461"/>
                  <a:pt x="38504" y="24461"/>
                </a:cubicBezTo>
                <a:close/>
                <a:moveTo>
                  <a:pt x="10258" y="24461"/>
                </a:moveTo>
                <a:cubicBezTo>
                  <a:pt x="14035" y="24461"/>
                  <a:pt x="17097" y="27523"/>
                  <a:pt x="17097" y="31300"/>
                </a:cubicBezTo>
                <a:cubicBezTo>
                  <a:pt x="17097" y="35077"/>
                  <a:pt x="14035" y="38139"/>
                  <a:pt x="10258" y="38139"/>
                </a:cubicBezTo>
                <a:cubicBezTo>
                  <a:pt x="6481" y="38139"/>
                  <a:pt x="3420" y="35077"/>
                  <a:pt x="3420" y="31300"/>
                </a:cubicBezTo>
                <a:cubicBezTo>
                  <a:pt x="3420" y="27523"/>
                  <a:pt x="6481" y="24461"/>
                  <a:pt x="10258" y="24461"/>
                </a:cubicBezTo>
                <a:close/>
                <a:moveTo>
                  <a:pt x="0" y="3864"/>
                </a:moveTo>
                <a:lnTo>
                  <a:pt x="2975" y="6839"/>
                </a:lnTo>
                <a:lnTo>
                  <a:pt x="0" y="9814"/>
                </a:lnTo>
                <a:close/>
                <a:moveTo>
                  <a:pt x="4967263" y="0"/>
                </a:moveTo>
                <a:lnTo>
                  <a:pt x="4972343" y="5080"/>
                </a:lnTo>
                <a:lnTo>
                  <a:pt x="4972343" y="8598"/>
                </a:lnTo>
                <a:lnTo>
                  <a:pt x="4967263" y="13678"/>
                </a:lnTo>
                <a:cubicBezTo>
                  <a:pt x="4963486" y="13678"/>
                  <a:pt x="4960425" y="10616"/>
                  <a:pt x="4960425" y="6839"/>
                </a:cubicBezTo>
                <a:cubicBezTo>
                  <a:pt x="4960425" y="3062"/>
                  <a:pt x="4963486" y="0"/>
                  <a:pt x="4967263" y="0"/>
                </a:cubicBezTo>
                <a:close/>
                <a:moveTo>
                  <a:pt x="4939025" y="0"/>
                </a:moveTo>
                <a:cubicBezTo>
                  <a:pt x="4942802" y="0"/>
                  <a:pt x="4945864" y="3062"/>
                  <a:pt x="4945864" y="6839"/>
                </a:cubicBezTo>
                <a:cubicBezTo>
                  <a:pt x="4945864" y="10616"/>
                  <a:pt x="4942802" y="13678"/>
                  <a:pt x="4939025" y="13678"/>
                </a:cubicBezTo>
                <a:cubicBezTo>
                  <a:pt x="4935248" y="13678"/>
                  <a:pt x="4932187" y="10616"/>
                  <a:pt x="4932187" y="6839"/>
                </a:cubicBezTo>
                <a:cubicBezTo>
                  <a:pt x="4932187" y="3062"/>
                  <a:pt x="4935248" y="0"/>
                  <a:pt x="4939025" y="0"/>
                </a:cubicBezTo>
                <a:close/>
                <a:moveTo>
                  <a:pt x="4910781" y="0"/>
                </a:moveTo>
                <a:cubicBezTo>
                  <a:pt x="4914557" y="0"/>
                  <a:pt x="4917619" y="3062"/>
                  <a:pt x="4917619" y="6839"/>
                </a:cubicBezTo>
                <a:cubicBezTo>
                  <a:pt x="4917619" y="10616"/>
                  <a:pt x="4914557" y="13678"/>
                  <a:pt x="4910781" y="13678"/>
                </a:cubicBezTo>
                <a:cubicBezTo>
                  <a:pt x="4907004" y="13678"/>
                  <a:pt x="4903942" y="10616"/>
                  <a:pt x="4903942" y="6839"/>
                </a:cubicBezTo>
                <a:cubicBezTo>
                  <a:pt x="4903942" y="3062"/>
                  <a:pt x="4907004" y="0"/>
                  <a:pt x="4910781" y="0"/>
                </a:cubicBezTo>
                <a:close/>
                <a:moveTo>
                  <a:pt x="4882534" y="0"/>
                </a:moveTo>
                <a:cubicBezTo>
                  <a:pt x="4886311" y="0"/>
                  <a:pt x="4889373" y="3062"/>
                  <a:pt x="4889373" y="6839"/>
                </a:cubicBezTo>
                <a:cubicBezTo>
                  <a:pt x="4889373" y="10616"/>
                  <a:pt x="4886311" y="13678"/>
                  <a:pt x="4882534" y="13678"/>
                </a:cubicBezTo>
                <a:cubicBezTo>
                  <a:pt x="4878757" y="13678"/>
                  <a:pt x="4875695" y="10616"/>
                  <a:pt x="4875695" y="6839"/>
                </a:cubicBezTo>
                <a:cubicBezTo>
                  <a:pt x="4875695" y="3062"/>
                  <a:pt x="4878757" y="0"/>
                  <a:pt x="4882534" y="0"/>
                </a:cubicBezTo>
                <a:close/>
                <a:moveTo>
                  <a:pt x="4854290" y="0"/>
                </a:moveTo>
                <a:cubicBezTo>
                  <a:pt x="4858067" y="0"/>
                  <a:pt x="4861128" y="3062"/>
                  <a:pt x="4861128" y="6839"/>
                </a:cubicBezTo>
                <a:cubicBezTo>
                  <a:pt x="4861128" y="10616"/>
                  <a:pt x="4858067" y="13678"/>
                  <a:pt x="4854290" y="13678"/>
                </a:cubicBezTo>
                <a:cubicBezTo>
                  <a:pt x="4850513" y="13678"/>
                  <a:pt x="4847451" y="10616"/>
                  <a:pt x="4847451" y="6839"/>
                </a:cubicBezTo>
                <a:cubicBezTo>
                  <a:pt x="4847451" y="3062"/>
                  <a:pt x="4850513" y="0"/>
                  <a:pt x="4854290" y="0"/>
                </a:cubicBezTo>
                <a:close/>
                <a:moveTo>
                  <a:pt x="4826043" y="0"/>
                </a:moveTo>
                <a:cubicBezTo>
                  <a:pt x="4829820" y="0"/>
                  <a:pt x="4832882" y="3062"/>
                  <a:pt x="4832882" y="6839"/>
                </a:cubicBezTo>
                <a:cubicBezTo>
                  <a:pt x="4832882" y="10616"/>
                  <a:pt x="4829820" y="13678"/>
                  <a:pt x="4826043" y="13678"/>
                </a:cubicBezTo>
                <a:cubicBezTo>
                  <a:pt x="4822266" y="13678"/>
                  <a:pt x="4819205" y="10616"/>
                  <a:pt x="4819205" y="6839"/>
                </a:cubicBezTo>
                <a:cubicBezTo>
                  <a:pt x="4819205" y="3062"/>
                  <a:pt x="4822266" y="0"/>
                  <a:pt x="4826043" y="0"/>
                </a:cubicBezTo>
                <a:close/>
                <a:moveTo>
                  <a:pt x="4797799" y="0"/>
                </a:moveTo>
                <a:cubicBezTo>
                  <a:pt x="4801576" y="0"/>
                  <a:pt x="4804638" y="3062"/>
                  <a:pt x="4804638" y="6839"/>
                </a:cubicBezTo>
                <a:cubicBezTo>
                  <a:pt x="4804638" y="10616"/>
                  <a:pt x="4801576" y="13678"/>
                  <a:pt x="4797799" y="13678"/>
                </a:cubicBezTo>
                <a:cubicBezTo>
                  <a:pt x="4794022" y="13678"/>
                  <a:pt x="4790960" y="10616"/>
                  <a:pt x="4790960" y="6839"/>
                </a:cubicBezTo>
                <a:cubicBezTo>
                  <a:pt x="4790960" y="3062"/>
                  <a:pt x="4794022" y="0"/>
                  <a:pt x="4797799" y="0"/>
                </a:cubicBezTo>
                <a:close/>
                <a:moveTo>
                  <a:pt x="4769552" y="0"/>
                </a:moveTo>
                <a:cubicBezTo>
                  <a:pt x="4773329" y="0"/>
                  <a:pt x="4776391" y="3062"/>
                  <a:pt x="4776391" y="6839"/>
                </a:cubicBezTo>
                <a:cubicBezTo>
                  <a:pt x="4776391" y="10616"/>
                  <a:pt x="4773329" y="13678"/>
                  <a:pt x="4769552" y="13678"/>
                </a:cubicBezTo>
                <a:cubicBezTo>
                  <a:pt x="4765775" y="13678"/>
                  <a:pt x="4762714" y="10616"/>
                  <a:pt x="4762714" y="6839"/>
                </a:cubicBezTo>
                <a:cubicBezTo>
                  <a:pt x="4762714" y="3062"/>
                  <a:pt x="4765775" y="0"/>
                  <a:pt x="4769552" y="0"/>
                </a:cubicBezTo>
                <a:close/>
                <a:moveTo>
                  <a:pt x="4741308" y="0"/>
                </a:moveTo>
                <a:cubicBezTo>
                  <a:pt x="4745085" y="0"/>
                  <a:pt x="4748147" y="3062"/>
                  <a:pt x="4748147" y="6839"/>
                </a:cubicBezTo>
                <a:cubicBezTo>
                  <a:pt x="4748147" y="10616"/>
                  <a:pt x="4745085" y="13678"/>
                  <a:pt x="4741308" y="13678"/>
                </a:cubicBezTo>
                <a:cubicBezTo>
                  <a:pt x="4737531" y="13678"/>
                  <a:pt x="4734469" y="10616"/>
                  <a:pt x="4734469" y="6839"/>
                </a:cubicBezTo>
                <a:cubicBezTo>
                  <a:pt x="4734469" y="3062"/>
                  <a:pt x="4737531" y="0"/>
                  <a:pt x="4741308" y="0"/>
                </a:cubicBezTo>
                <a:close/>
                <a:moveTo>
                  <a:pt x="4713062" y="0"/>
                </a:moveTo>
                <a:cubicBezTo>
                  <a:pt x="4716838" y="0"/>
                  <a:pt x="4719900" y="3062"/>
                  <a:pt x="4719900" y="6839"/>
                </a:cubicBezTo>
                <a:cubicBezTo>
                  <a:pt x="4719900" y="10616"/>
                  <a:pt x="4716838" y="13678"/>
                  <a:pt x="4713062" y="13678"/>
                </a:cubicBezTo>
                <a:cubicBezTo>
                  <a:pt x="4709284" y="13678"/>
                  <a:pt x="4706223" y="10616"/>
                  <a:pt x="4706223" y="6839"/>
                </a:cubicBezTo>
                <a:cubicBezTo>
                  <a:pt x="4706223" y="3062"/>
                  <a:pt x="4709284" y="0"/>
                  <a:pt x="4713062" y="0"/>
                </a:cubicBezTo>
                <a:close/>
                <a:moveTo>
                  <a:pt x="4684817" y="0"/>
                </a:moveTo>
                <a:cubicBezTo>
                  <a:pt x="4688594" y="0"/>
                  <a:pt x="4691656" y="3062"/>
                  <a:pt x="4691656" y="6839"/>
                </a:cubicBezTo>
                <a:cubicBezTo>
                  <a:pt x="4691656" y="10616"/>
                  <a:pt x="4688594" y="13678"/>
                  <a:pt x="4684817" y="13678"/>
                </a:cubicBezTo>
                <a:cubicBezTo>
                  <a:pt x="4681040" y="13678"/>
                  <a:pt x="4677978" y="10616"/>
                  <a:pt x="4677978" y="6839"/>
                </a:cubicBezTo>
                <a:cubicBezTo>
                  <a:pt x="4677978" y="3062"/>
                  <a:pt x="4681040" y="0"/>
                  <a:pt x="4684817" y="0"/>
                </a:cubicBezTo>
                <a:close/>
                <a:moveTo>
                  <a:pt x="4656571" y="0"/>
                </a:moveTo>
                <a:cubicBezTo>
                  <a:pt x="4660347" y="0"/>
                  <a:pt x="4663409" y="3062"/>
                  <a:pt x="4663409" y="6839"/>
                </a:cubicBezTo>
                <a:cubicBezTo>
                  <a:pt x="4663409" y="10616"/>
                  <a:pt x="4660347" y="13678"/>
                  <a:pt x="4656571" y="13678"/>
                </a:cubicBezTo>
                <a:cubicBezTo>
                  <a:pt x="4652794" y="13678"/>
                  <a:pt x="4649732" y="10616"/>
                  <a:pt x="4649732" y="6839"/>
                </a:cubicBezTo>
                <a:cubicBezTo>
                  <a:pt x="4649732" y="3062"/>
                  <a:pt x="4652794" y="0"/>
                  <a:pt x="4656571" y="0"/>
                </a:cubicBezTo>
                <a:close/>
                <a:moveTo>
                  <a:pt x="4628326" y="0"/>
                </a:moveTo>
                <a:cubicBezTo>
                  <a:pt x="4632103" y="0"/>
                  <a:pt x="4635165" y="3062"/>
                  <a:pt x="4635165" y="6839"/>
                </a:cubicBezTo>
                <a:cubicBezTo>
                  <a:pt x="4635165" y="10616"/>
                  <a:pt x="4632103" y="13678"/>
                  <a:pt x="4628326" y="13678"/>
                </a:cubicBezTo>
                <a:cubicBezTo>
                  <a:pt x="4624549" y="13678"/>
                  <a:pt x="4621487" y="10616"/>
                  <a:pt x="4621487" y="6839"/>
                </a:cubicBezTo>
                <a:cubicBezTo>
                  <a:pt x="4621487" y="3062"/>
                  <a:pt x="4624549" y="0"/>
                  <a:pt x="4628326" y="0"/>
                </a:cubicBezTo>
                <a:close/>
                <a:moveTo>
                  <a:pt x="4600080" y="0"/>
                </a:moveTo>
                <a:cubicBezTo>
                  <a:pt x="4603856" y="0"/>
                  <a:pt x="4606919" y="3062"/>
                  <a:pt x="4606919" y="6839"/>
                </a:cubicBezTo>
                <a:cubicBezTo>
                  <a:pt x="4606919" y="10616"/>
                  <a:pt x="4603856" y="13678"/>
                  <a:pt x="4600080" y="13678"/>
                </a:cubicBezTo>
                <a:cubicBezTo>
                  <a:pt x="4596302" y="13678"/>
                  <a:pt x="4593241" y="10616"/>
                  <a:pt x="4593241" y="6839"/>
                </a:cubicBezTo>
                <a:cubicBezTo>
                  <a:pt x="4593241" y="3062"/>
                  <a:pt x="4596302" y="0"/>
                  <a:pt x="4600080" y="0"/>
                </a:cubicBezTo>
                <a:close/>
                <a:moveTo>
                  <a:pt x="4571835" y="0"/>
                </a:moveTo>
                <a:cubicBezTo>
                  <a:pt x="4575612" y="0"/>
                  <a:pt x="4578674" y="3062"/>
                  <a:pt x="4578674" y="6839"/>
                </a:cubicBezTo>
                <a:cubicBezTo>
                  <a:pt x="4578674" y="10616"/>
                  <a:pt x="4575612" y="13678"/>
                  <a:pt x="4571835" y="13678"/>
                </a:cubicBezTo>
                <a:cubicBezTo>
                  <a:pt x="4568058" y="13678"/>
                  <a:pt x="4564996" y="10616"/>
                  <a:pt x="4564996" y="6839"/>
                </a:cubicBezTo>
                <a:cubicBezTo>
                  <a:pt x="4564996" y="3062"/>
                  <a:pt x="4568058" y="0"/>
                  <a:pt x="4571835" y="0"/>
                </a:cubicBezTo>
                <a:close/>
                <a:moveTo>
                  <a:pt x="4543589" y="0"/>
                </a:moveTo>
                <a:cubicBezTo>
                  <a:pt x="4547365" y="0"/>
                  <a:pt x="4550428" y="3062"/>
                  <a:pt x="4550428" y="6839"/>
                </a:cubicBezTo>
                <a:cubicBezTo>
                  <a:pt x="4550428" y="10616"/>
                  <a:pt x="4547365" y="13678"/>
                  <a:pt x="4543589" y="13678"/>
                </a:cubicBezTo>
                <a:cubicBezTo>
                  <a:pt x="4539812" y="13678"/>
                  <a:pt x="4536750" y="10616"/>
                  <a:pt x="4536750" y="6839"/>
                </a:cubicBezTo>
                <a:cubicBezTo>
                  <a:pt x="4536750" y="3062"/>
                  <a:pt x="4539812" y="0"/>
                  <a:pt x="4543589" y="0"/>
                </a:cubicBezTo>
                <a:close/>
                <a:moveTo>
                  <a:pt x="4515344" y="0"/>
                </a:moveTo>
                <a:cubicBezTo>
                  <a:pt x="4519121" y="0"/>
                  <a:pt x="4522183" y="3062"/>
                  <a:pt x="4522183" y="6839"/>
                </a:cubicBezTo>
                <a:cubicBezTo>
                  <a:pt x="4522183" y="10616"/>
                  <a:pt x="4519121" y="13678"/>
                  <a:pt x="4515344" y="13678"/>
                </a:cubicBezTo>
                <a:cubicBezTo>
                  <a:pt x="4511567" y="13678"/>
                  <a:pt x="4508505" y="10616"/>
                  <a:pt x="4508505" y="6839"/>
                </a:cubicBezTo>
                <a:cubicBezTo>
                  <a:pt x="4508505" y="3062"/>
                  <a:pt x="4511567" y="0"/>
                  <a:pt x="4515344" y="0"/>
                </a:cubicBezTo>
                <a:close/>
                <a:moveTo>
                  <a:pt x="4487098" y="0"/>
                </a:moveTo>
                <a:cubicBezTo>
                  <a:pt x="4490875" y="0"/>
                  <a:pt x="4493937" y="3062"/>
                  <a:pt x="4493937" y="6839"/>
                </a:cubicBezTo>
                <a:cubicBezTo>
                  <a:pt x="4493937" y="10616"/>
                  <a:pt x="4490875" y="13678"/>
                  <a:pt x="4487098" y="13678"/>
                </a:cubicBezTo>
                <a:cubicBezTo>
                  <a:pt x="4483320" y="13678"/>
                  <a:pt x="4480259" y="10616"/>
                  <a:pt x="4480259" y="6839"/>
                </a:cubicBezTo>
                <a:cubicBezTo>
                  <a:pt x="4480259" y="3062"/>
                  <a:pt x="4483320" y="0"/>
                  <a:pt x="4487098" y="0"/>
                </a:cubicBezTo>
                <a:close/>
                <a:moveTo>
                  <a:pt x="4458853" y="0"/>
                </a:moveTo>
                <a:cubicBezTo>
                  <a:pt x="4462630" y="0"/>
                  <a:pt x="4465692" y="3062"/>
                  <a:pt x="4465692" y="6839"/>
                </a:cubicBezTo>
                <a:cubicBezTo>
                  <a:pt x="4465692" y="10616"/>
                  <a:pt x="4462630" y="13678"/>
                  <a:pt x="4458853" y="13678"/>
                </a:cubicBezTo>
                <a:cubicBezTo>
                  <a:pt x="4455076" y="13678"/>
                  <a:pt x="4452014" y="10616"/>
                  <a:pt x="4452014" y="6839"/>
                </a:cubicBezTo>
                <a:cubicBezTo>
                  <a:pt x="4452014" y="3062"/>
                  <a:pt x="4455076" y="0"/>
                  <a:pt x="4458853" y="0"/>
                </a:cubicBezTo>
                <a:close/>
                <a:moveTo>
                  <a:pt x="4430607" y="0"/>
                </a:moveTo>
                <a:cubicBezTo>
                  <a:pt x="4434384" y="0"/>
                  <a:pt x="4437446" y="3062"/>
                  <a:pt x="4437446" y="6839"/>
                </a:cubicBezTo>
                <a:cubicBezTo>
                  <a:pt x="4437446" y="10616"/>
                  <a:pt x="4434384" y="13678"/>
                  <a:pt x="4430607" y="13678"/>
                </a:cubicBezTo>
                <a:cubicBezTo>
                  <a:pt x="4426830" y="13678"/>
                  <a:pt x="4423768" y="10616"/>
                  <a:pt x="4423768" y="6839"/>
                </a:cubicBezTo>
                <a:cubicBezTo>
                  <a:pt x="4423768" y="3062"/>
                  <a:pt x="4426830" y="0"/>
                  <a:pt x="4430607" y="0"/>
                </a:cubicBezTo>
                <a:close/>
                <a:moveTo>
                  <a:pt x="4402362" y="0"/>
                </a:moveTo>
                <a:cubicBezTo>
                  <a:pt x="4406139" y="0"/>
                  <a:pt x="4409201" y="3062"/>
                  <a:pt x="4409201" y="6839"/>
                </a:cubicBezTo>
                <a:cubicBezTo>
                  <a:pt x="4409201" y="10616"/>
                  <a:pt x="4406139" y="13678"/>
                  <a:pt x="4402362" y="13678"/>
                </a:cubicBezTo>
                <a:cubicBezTo>
                  <a:pt x="4398585" y="13678"/>
                  <a:pt x="4395523" y="10616"/>
                  <a:pt x="4395523" y="6839"/>
                </a:cubicBezTo>
                <a:cubicBezTo>
                  <a:pt x="4395523" y="3062"/>
                  <a:pt x="4398585" y="0"/>
                  <a:pt x="4402362" y="0"/>
                </a:cubicBezTo>
                <a:close/>
                <a:moveTo>
                  <a:pt x="4374116" y="0"/>
                </a:moveTo>
                <a:cubicBezTo>
                  <a:pt x="4377893" y="0"/>
                  <a:pt x="4380955" y="3062"/>
                  <a:pt x="4380955" y="6839"/>
                </a:cubicBezTo>
                <a:cubicBezTo>
                  <a:pt x="4380955" y="10616"/>
                  <a:pt x="4377893" y="13678"/>
                  <a:pt x="4374116" y="13678"/>
                </a:cubicBezTo>
                <a:cubicBezTo>
                  <a:pt x="4370339" y="13678"/>
                  <a:pt x="4367277" y="10616"/>
                  <a:pt x="4367277" y="6839"/>
                </a:cubicBezTo>
                <a:cubicBezTo>
                  <a:pt x="4367277" y="3062"/>
                  <a:pt x="4370339" y="0"/>
                  <a:pt x="4374116" y="0"/>
                </a:cubicBezTo>
                <a:close/>
                <a:moveTo>
                  <a:pt x="4345871" y="0"/>
                </a:moveTo>
                <a:cubicBezTo>
                  <a:pt x="4349648" y="0"/>
                  <a:pt x="4352710" y="3062"/>
                  <a:pt x="4352710" y="6839"/>
                </a:cubicBezTo>
                <a:cubicBezTo>
                  <a:pt x="4352710" y="10616"/>
                  <a:pt x="4349648" y="13678"/>
                  <a:pt x="4345871" y="13678"/>
                </a:cubicBezTo>
                <a:cubicBezTo>
                  <a:pt x="4342094" y="13678"/>
                  <a:pt x="4339032" y="10616"/>
                  <a:pt x="4339032" y="6839"/>
                </a:cubicBezTo>
                <a:cubicBezTo>
                  <a:pt x="4339032" y="3062"/>
                  <a:pt x="4342094" y="0"/>
                  <a:pt x="4345871" y="0"/>
                </a:cubicBezTo>
                <a:close/>
                <a:moveTo>
                  <a:pt x="4317625" y="0"/>
                </a:moveTo>
                <a:cubicBezTo>
                  <a:pt x="4321402" y="0"/>
                  <a:pt x="4324464" y="3062"/>
                  <a:pt x="4324464" y="6839"/>
                </a:cubicBezTo>
                <a:cubicBezTo>
                  <a:pt x="4324464" y="10616"/>
                  <a:pt x="4321402" y="13678"/>
                  <a:pt x="4317625" y="13678"/>
                </a:cubicBezTo>
                <a:cubicBezTo>
                  <a:pt x="4313848" y="13678"/>
                  <a:pt x="4310786" y="10616"/>
                  <a:pt x="4310786" y="6839"/>
                </a:cubicBezTo>
                <a:cubicBezTo>
                  <a:pt x="4310786" y="3062"/>
                  <a:pt x="4313848" y="0"/>
                  <a:pt x="4317625" y="0"/>
                </a:cubicBezTo>
                <a:close/>
                <a:moveTo>
                  <a:pt x="4289380" y="0"/>
                </a:moveTo>
                <a:cubicBezTo>
                  <a:pt x="4293157" y="0"/>
                  <a:pt x="4296219" y="3062"/>
                  <a:pt x="4296219" y="6839"/>
                </a:cubicBezTo>
                <a:cubicBezTo>
                  <a:pt x="4296219" y="10616"/>
                  <a:pt x="4293157" y="13678"/>
                  <a:pt x="4289380" y="13678"/>
                </a:cubicBezTo>
                <a:cubicBezTo>
                  <a:pt x="4285603" y="13678"/>
                  <a:pt x="4282541" y="10616"/>
                  <a:pt x="4282541" y="6839"/>
                </a:cubicBezTo>
                <a:cubicBezTo>
                  <a:pt x="4282541" y="3062"/>
                  <a:pt x="4285603" y="0"/>
                  <a:pt x="4289380" y="0"/>
                </a:cubicBezTo>
                <a:close/>
                <a:moveTo>
                  <a:pt x="4261134" y="0"/>
                </a:moveTo>
                <a:cubicBezTo>
                  <a:pt x="4264911" y="0"/>
                  <a:pt x="4267973" y="3062"/>
                  <a:pt x="4267973" y="6839"/>
                </a:cubicBezTo>
                <a:cubicBezTo>
                  <a:pt x="4267973" y="10616"/>
                  <a:pt x="4264911" y="13678"/>
                  <a:pt x="4261134" y="13678"/>
                </a:cubicBezTo>
                <a:cubicBezTo>
                  <a:pt x="4257357" y="13678"/>
                  <a:pt x="4254295" y="10616"/>
                  <a:pt x="4254295" y="6839"/>
                </a:cubicBezTo>
                <a:cubicBezTo>
                  <a:pt x="4254295" y="3062"/>
                  <a:pt x="4257357" y="0"/>
                  <a:pt x="4261134" y="0"/>
                </a:cubicBezTo>
                <a:close/>
                <a:moveTo>
                  <a:pt x="4232889" y="0"/>
                </a:moveTo>
                <a:cubicBezTo>
                  <a:pt x="4236666" y="0"/>
                  <a:pt x="4239728" y="3062"/>
                  <a:pt x="4239728" y="6839"/>
                </a:cubicBezTo>
                <a:cubicBezTo>
                  <a:pt x="4239728" y="10616"/>
                  <a:pt x="4236666" y="13678"/>
                  <a:pt x="4232889" y="13678"/>
                </a:cubicBezTo>
                <a:cubicBezTo>
                  <a:pt x="4229112" y="13678"/>
                  <a:pt x="4226050" y="10616"/>
                  <a:pt x="4226050" y="6839"/>
                </a:cubicBezTo>
                <a:cubicBezTo>
                  <a:pt x="4226050" y="3062"/>
                  <a:pt x="4229112" y="0"/>
                  <a:pt x="4232889" y="0"/>
                </a:cubicBezTo>
                <a:close/>
                <a:moveTo>
                  <a:pt x="4204643" y="0"/>
                </a:moveTo>
                <a:cubicBezTo>
                  <a:pt x="4208420" y="0"/>
                  <a:pt x="4211482" y="3062"/>
                  <a:pt x="4211482" y="6839"/>
                </a:cubicBezTo>
                <a:cubicBezTo>
                  <a:pt x="4211482" y="10616"/>
                  <a:pt x="4208420" y="13678"/>
                  <a:pt x="4204643" y="13678"/>
                </a:cubicBezTo>
                <a:cubicBezTo>
                  <a:pt x="4200866" y="13678"/>
                  <a:pt x="4197804" y="10616"/>
                  <a:pt x="4197804" y="6839"/>
                </a:cubicBezTo>
                <a:cubicBezTo>
                  <a:pt x="4197804" y="3062"/>
                  <a:pt x="4200866" y="0"/>
                  <a:pt x="4204643" y="0"/>
                </a:cubicBezTo>
                <a:close/>
                <a:moveTo>
                  <a:pt x="4176398" y="0"/>
                </a:moveTo>
                <a:cubicBezTo>
                  <a:pt x="4180175" y="0"/>
                  <a:pt x="4183237" y="3062"/>
                  <a:pt x="4183237" y="6839"/>
                </a:cubicBezTo>
                <a:cubicBezTo>
                  <a:pt x="4183237" y="10616"/>
                  <a:pt x="4180175" y="13678"/>
                  <a:pt x="4176398" y="13678"/>
                </a:cubicBezTo>
                <a:cubicBezTo>
                  <a:pt x="4172621" y="13678"/>
                  <a:pt x="4169560" y="10616"/>
                  <a:pt x="4169560" y="6839"/>
                </a:cubicBezTo>
                <a:cubicBezTo>
                  <a:pt x="4169560" y="3062"/>
                  <a:pt x="4172621" y="0"/>
                  <a:pt x="4176398" y="0"/>
                </a:cubicBezTo>
                <a:close/>
                <a:moveTo>
                  <a:pt x="4148152" y="0"/>
                </a:moveTo>
                <a:cubicBezTo>
                  <a:pt x="4151929" y="0"/>
                  <a:pt x="4154991" y="3062"/>
                  <a:pt x="4154991" y="6839"/>
                </a:cubicBezTo>
                <a:cubicBezTo>
                  <a:pt x="4154991" y="10616"/>
                  <a:pt x="4151929" y="13678"/>
                  <a:pt x="4148152" y="13678"/>
                </a:cubicBezTo>
                <a:cubicBezTo>
                  <a:pt x="4144375" y="13678"/>
                  <a:pt x="4141313" y="10616"/>
                  <a:pt x="4141313" y="6839"/>
                </a:cubicBezTo>
                <a:cubicBezTo>
                  <a:pt x="4141313" y="3062"/>
                  <a:pt x="4144375" y="0"/>
                  <a:pt x="4148152" y="0"/>
                </a:cubicBezTo>
                <a:close/>
                <a:moveTo>
                  <a:pt x="4119906" y="0"/>
                </a:moveTo>
                <a:cubicBezTo>
                  <a:pt x="4123683" y="0"/>
                  <a:pt x="4126745" y="3062"/>
                  <a:pt x="4126745" y="6839"/>
                </a:cubicBezTo>
                <a:cubicBezTo>
                  <a:pt x="4126745" y="10616"/>
                  <a:pt x="4123683" y="13678"/>
                  <a:pt x="4119906" y="13678"/>
                </a:cubicBezTo>
                <a:cubicBezTo>
                  <a:pt x="4116129" y="13678"/>
                  <a:pt x="4113067" y="10616"/>
                  <a:pt x="4113067" y="6839"/>
                </a:cubicBezTo>
                <a:cubicBezTo>
                  <a:pt x="4113067" y="3062"/>
                  <a:pt x="4116129" y="0"/>
                  <a:pt x="4119906" y="0"/>
                </a:cubicBezTo>
                <a:close/>
                <a:moveTo>
                  <a:pt x="4091661" y="0"/>
                </a:moveTo>
                <a:cubicBezTo>
                  <a:pt x="4095438" y="0"/>
                  <a:pt x="4098500" y="3062"/>
                  <a:pt x="4098500" y="6839"/>
                </a:cubicBezTo>
                <a:cubicBezTo>
                  <a:pt x="4098500" y="10616"/>
                  <a:pt x="4095438" y="13678"/>
                  <a:pt x="4091661" y="13678"/>
                </a:cubicBezTo>
                <a:cubicBezTo>
                  <a:pt x="4087884" y="13678"/>
                  <a:pt x="4084822" y="10616"/>
                  <a:pt x="4084822" y="6839"/>
                </a:cubicBezTo>
                <a:cubicBezTo>
                  <a:pt x="4084822" y="3062"/>
                  <a:pt x="4087884" y="0"/>
                  <a:pt x="4091661" y="0"/>
                </a:cubicBezTo>
                <a:close/>
                <a:moveTo>
                  <a:pt x="4063415" y="0"/>
                </a:moveTo>
                <a:cubicBezTo>
                  <a:pt x="4067192" y="0"/>
                  <a:pt x="4070253" y="3062"/>
                  <a:pt x="4070253" y="6839"/>
                </a:cubicBezTo>
                <a:cubicBezTo>
                  <a:pt x="4070253" y="10616"/>
                  <a:pt x="4067192" y="13678"/>
                  <a:pt x="4063415" y="13678"/>
                </a:cubicBezTo>
                <a:cubicBezTo>
                  <a:pt x="4059638" y="13678"/>
                  <a:pt x="4056576" y="10616"/>
                  <a:pt x="4056576" y="6839"/>
                </a:cubicBezTo>
                <a:cubicBezTo>
                  <a:pt x="4056576" y="3062"/>
                  <a:pt x="4059638" y="0"/>
                  <a:pt x="4063415" y="0"/>
                </a:cubicBezTo>
                <a:close/>
                <a:moveTo>
                  <a:pt x="4035170" y="0"/>
                </a:moveTo>
                <a:cubicBezTo>
                  <a:pt x="4038947" y="0"/>
                  <a:pt x="4042009" y="3062"/>
                  <a:pt x="4042009" y="6839"/>
                </a:cubicBezTo>
                <a:cubicBezTo>
                  <a:pt x="4042009" y="10616"/>
                  <a:pt x="4038947" y="13678"/>
                  <a:pt x="4035170" y="13678"/>
                </a:cubicBezTo>
                <a:cubicBezTo>
                  <a:pt x="4031393" y="13678"/>
                  <a:pt x="4028331" y="10616"/>
                  <a:pt x="4028331" y="6839"/>
                </a:cubicBezTo>
                <a:cubicBezTo>
                  <a:pt x="4028331" y="3062"/>
                  <a:pt x="4031393" y="0"/>
                  <a:pt x="4035170" y="0"/>
                </a:cubicBezTo>
                <a:close/>
                <a:moveTo>
                  <a:pt x="4006924" y="0"/>
                </a:moveTo>
                <a:cubicBezTo>
                  <a:pt x="4010701" y="0"/>
                  <a:pt x="4013763" y="3062"/>
                  <a:pt x="4013763" y="6839"/>
                </a:cubicBezTo>
                <a:cubicBezTo>
                  <a:pt x="4013763" y="10616"/>
                  <a:pt x="4010701" y="13678"/>
                  <a:pt x="4006924" y="13678"/>
                </a:cubicBezTo>
                <a:cubicBezTo>
                  <a:pt x="4003147" y="13678"/>
                  <a:pt x="4000085" y="10616"/>
                  <a:pt x="4000085" y="6839"/>
                </a:cubicBezTo>
                <a:cubicBezTo>
                  <a:pt x="4000085" y="3062"/>
                  <a:pt x="4003147" y="0"/>
                  <a:pt x="4006924" y="0"/>
                </a:cubicBezTo>
                <a:close/>
                <a:moveTo>
                  <a:pt x="3978679" y="0"/>
                </a:moveTo>
                <a:cubicBezTo>
                  <a:pt x="3982456" y="0"/>
                  <a:pt x="3985518" y="3062"/>
                  <a:pt x="3985518" y="6839"/>
                </a:cubicBezTo>
                <a:cubicBezTo>
                  <a:pt x="3985518" y="10616"/>
                  <a:pt x="3982456" y="13678"/>
                  <a:pt x="3978679" y="13678"/>
                </a:cubicBezTo>
                <a:cubicBezTo>
                  <a:pt x="3974902" y="13678"/>
                  <a:pt x="3971840" y="10616"/>
                  <a:pt x="3971840" y="6839"/>
                </a:cubicBezTo>
                <a:cubicBezTo>
                  <a:pt x="3971840" y="3062"/>
                  <a:pt x="3974902" y="0"/>
                  <a:pt x="3978679" y="0"/>
                </a:cubicBezTo>
                <a:close/>
                <a:moveTo>
                  <a:pt x="3950433" y="0"/>
                </a:moveTo>
                <a:cubicBezTo>
                  <a:pt x="3954210" y="0"/>
                  <a:pt x="3957272" y="3062"/>
                  <a:pt x="3957272" y="6839"/>
                </a:cubicBezTo>
                <a:cubicBezTo>
                  <a:pt x="3957272" y="10616"/>
                  <a:pt x="3954210" y="13678"/>
                  <a:pt x="3950433" y="13678"/>
                </a:cubicBezTo>
                <a:cubicBezTo>
                  <a:pt x="3946656" y="13678"/>
                  <a:pt x="3943594" y="10616"/>
                  <a:pt x="3943594" y="6839"/>
                </a:cubicBezTo>
                <a:cubicBezTo>
                  <a:pt x="3943594" y="3062"/>
                  <a:pt x="3946656" y="0"/>
                  <a:pt x="3950433" y="0"/>
                </a:cubicBezTo>
                <a:close/>
                <a:moveTo>
                  <a:pt x="3922188" y="0"/>
                </a:moveTo>
                <a:cubicBezTo>
                  <a:pt x="3925965" y="0"/>
                  <a:pt x="3929027" y="3062"/>
                  <a:pt x="3929027" y="6839"/>
                </a:cubicBezTo>
                <a:cubicBezTo>
                  <a:pt x="3929027" y="10616"/>
                  <a:pt x="3925965" y="13678"/>
                  <a:pt x="3922188" y="13678"/>
                </a:cubicBezTo>
                <a:cubicBezTo>
                  <a:pt x="3918411" y="13678"/>
                  <a:pt x="3915349" y="10616"/>
                  <a:pt x="3915349" y="6839"/>
                </a:cubicBezTo>
                <a:cubicBezTo>
                  <a:pt x="3915349" y="3062"/>
                  <a:pt x="3918411" y="0"/>
                  <a:pt x="3922188" y="0"/>
                </a:cubicBezTo>
                <a:close/>
                <a:moveTo>
                  <a:pt x="3893942" y="0"/>
                </a:moveTo>
                <a:cubicBezTo>
                  <a:pt x="3897719" y="0"/>
                  <a:pt x="3900781" y="3062"/>
                  <a:pt x="3900781" y="6839"/>
                </a:cubicBezTo>
                <a:cubicBezTo>
                  <a:pt x="3900781" y="10616"/>
                  <a:pt x="3897719" y="13678"/>
                  <a:pt x="3893942" y="13678"/>
                </a:cubicBezTo>
                <a:cubicBezTo>
                  <a:pt x="3890165" y="13678"/>
                  <a:pt x="3887103" y="10616"/>
                  <a:pt x="3887103" y="6839"/>
                </a:cubicBezTo>
                <a:cubicBezTo>
                  <a:pt x="3887103" y="3062"/>
                  <a:pt x="3890165" y="0"/>
                  <a:pt x="3893942" y="0"/>
                </a:cubicBezTo>
                <a:close/>
                <a:moveTo>
                  <a:pt x="3865697" y="0"/>
                </a:moveTo>
                <a:cubicBezTo>
                  <a:pt x="3869474" y="0"/>
                  <a:pt x="3872536" y="3062"/>
                  <a:pt x="3872536" y="6839"/>
                </a:cubicBezTo>
                <a:cubicBezTo>
                  <a:pt x="3872536" y="10616"/>
                  <a:pt x="3869474" y="13678"/>
                  <a:pt x="3865697" y="13678"/>
                </a:cubicBezTo>
                <a:cubicBezTo>
                  <a:pt x="3861920" y="13678"/>
                  <a:pt x="3858858" y="10616"/>
                  <a:pt x="3858858" y="6839"/>
                </a:cubicBezTo>
                <a:cubicBezTo>
                  <a:pt x="3858858" y="3062"/>
                  <a:pt x="3861920" y="0"/>
                  <a:pt x="3865697" y="0"/>
                </a:cubicBezTo>
                <a:close/>
                <a:moveTo>
                  <a:pt x="3837451" y="0"/>
                </a:moveTo>
                <a:cubicBezTo>
                  <a:pt x="3841228" y="0"/>
                  <a:pt x="3844290" y="3062"/>
                  <a:pt x="3844290" y="6839"/>
                </a:cubicBezTo>
                <a:cubicBezTo>
                  <a:pt x="3844290" y="10616"/>
                  <a:pt x="3841228" y="13678"/>
                  <a:pt x="3837451" y="13678"/>
                </a:cubicBezTo>
                <a:cubicBezTo>
                  <a:pt x="3833674" y="13678"/>
                  <a:pt x="3830612" y="10616"/>
                  <a:pt x="3830612" y="6839"/>
                </a:cubicBezTo>
                <a:cubicBezTo>
                  <a:pt x="3830612" y="3062"/>
                  <a:pt x="3833674" y="0"/>
                  <a:pt x="3837451" y="0"/>
                </a:cubicBezTo>
                <a:close/>
                <a:moveTo>
                  <a:pt x="3809206" y="0"/>
                </a:moveTo>
                <a:cubicBezTo>
                  <a:pt x="3812983" y="0"/>
                  <a:pt x="3816045" y="3062"/>
                  <a:pt x="3816045" y="6839"/>
                </a:cubicBezTo>
                <a:cubicBezTo>
                  <a:pt x="3816045" y="10616"/>
                  <a:pt x="3812983" y="13678"/>
                  <a:pt x="3809206" y="13678"/>
                </a:cubicBezTo>
                <a:cubicBezTo>
                  <a:pt x="3805429" y="13678"/>
                  <a:pt x="3802367" y="10616"/>
                  <a:pt x="3802367" y="6839"/>
                </a:cubicBezTo>
                <a:cubicBezTo>
                  <a:pt x="3802367" y="3062"/>
                  <a:pt x="3805429" y="0"/>
                  <a:pt x="3809206" y="0"/>
                </a:cubicBezTo>
                <a:close/>
                <a:moveTo>
                  <a:pt x="3780960" y="0"/>
                </a:moveTo>
                <a:cubicBezTo>
                  <a:pt x="3784737" y="0"/>
                  <a:pt x="3787799" y="3062"/>
                  <a:pt x="3787799" y="6839"/>
                </a:cubicBezTo>
                <a:cubicBezTo>
                  <a:pt x="3787799" y="10616"/>
                  <a:pt x="3784737" y="13678"/>
                  <a:pt x="3780960" y="13678"/>
                </a:cubicBezTo>
                <a:cubicBezTo>
                  <a:pt x="3777183" y="13678"/>
                  <a:pt x="3774121" y="10616"/>
                  <a:pt x="3774121" y="6839"/>
                </a:cubicBezTo>
                <a:cubicBezTo>
                  <a:pt x="3774121" y="3062"/>
                  <a:pt x="3777183" y="0"/>
                  <a:pt x="3780960" y="0"/>
                </a:cubicBezTo>
                <a:close/>
                <a:moveTo>
                  <a:pt x="3752715" y="0"/>
                </a:moveTo>
                <a:cubicBezTo>
                  <a:pt x="3756492" y="0"/>
                  <a:pt x="3759554" y="3062"/>
                  <a:pt x="3759554" y="6839"/>
                </a:cubicBezTo>
                <a:cubicBezTo>
                  <a:pt x="3759554" y="10616"/>
                  <a:pt x="3756492" y="13678"/>
                  <a:pt x="3752715" y="13678"/>
                </a:cubicBezTo>
                <a:cubicBezTo>
                  <a:pt x="3748938" y="13678"/>
                  <a:pt x="3745876" y="10616"/>
                  <a:pt x="3745876" y="6839"/>
                </a:cubicBezTo>
                <a:cubicBezTo>
                  <a:pt x="3745876" y="3062"/>
                  <a:pt x="3748938" y="0"/>
                  <a:pt x="3752715" y="0"/>
                </a:cubicBezTo>
                <a:close/>
                <a:moveTo>
                  <a:pt x="3724469" y="0"/>
                </a:moveTo>
                <a:cubicBezTo>
                  <a:pt x="3728246" y="0"/>
                  <a:pt x="3731308" y="3062"/>
                  <a:pt x="3731308" y="6839"/>
                </a:cubicBezTo>
                <a:cubicBezTo>
                  <a:pt x="3731308" y="10616"/>
                  <a:pt x="3728246" y="13678"/>
                  <a:pt x="3724469" y="13678"/>
                </a:cubicBezTo>
                <a:cubicBezTo>
                  <a:pt x="3720692" y="13678"/>
                  <a:pt x="3717630" y="10616"/>
                  <a:pt x="3717630" y="6839"/>
                </a:cubicBezTo>
                <a:cubicBezTo>
                  <a:pt x="3717630" y="3062"/>
                  <a:pt x="3720692" y="0"/>
                  <a:pt x="3724469" y="0"/>
                </a:cubicBezTo>
                <a:close/>
                <a:moveTo>
                  <a:pt x="3696224" y="0"/>
                </a:moveTo>
                <a:cubicBezTo>
                  <a:pt x="3700001" y="0"/>
                  <a:pt x="3703063" y="3062"/>
                  <a:pt x="3703063" y="6839"/>
                </a:cubicBezTo>
                <a:cubicBezTo>
                  <a:pt x="3703063" y="10616"/>
                  <a:pt x="3700001" y="13678"/>
                  <a:pt x="3696224" y="13678"/>
                </a:cubicBezTo>
                <a:cubicBezTo>
                  <a:pt x="3692447" y="13678"/>
                  <a:pt x="3689386" y="10616"/>
                  <a:pt x="3689386" y="6839"/>
                </a:cubicBezTo>
                <a:cubicBezTo>
                  <a:pt x="3689386" y="3062"/>
                  <a:pt x="3692447" y="0"/>
                  <a:pt x="3696224" y="0"/>
                </a:cubicBezTo>
                <a:close/>
                <a:moveTo>
                  <a:pt x="3667978" y="0"/>
                </a:moveTo>
                <a:cubicBezTo>
                  <a:pt x="3671755" y="0"/>
                  <a:pt x="3674817" y="3062"/>
                  <a:pt x="3674817" y="6839"/>
                </a:cubicBezTo>
                <a:cubicBezTo>
                  <a:pt x="3674817" y="10616"/>
                  <a:pt x="3671755" y="13678"/>
                  <a:pt x="3667978" y="13678"/>
                </a:cubicBezTo>
                <a:cubicBezTo>
                  <a:pt x="3664201" y="13678"/>
                  <a:pt x="3661139" y="10616"/>
                  <a:pt x="3661139" y="6839"/>
                </a:cubicBezTo>
                <a:cubicBezTo>
                  <a:pt x="3661139" y="3062"/>
                  <a:pt x="3664201" y="0"/>
                  <a:pt x="3667978" y="0"/>
                </a:cubicBezTo>
                <a:close/>
                <a:moveTo>
                  <a:pt x="3639733" y="0"/>
                </a:moveTo>
                <a:cubicBezTo>
                  <a:pt x="3643510" y="0"/>
                  <a:pt x="3646572" y="3062"/>
                  <a:pt x="3646572" y="6839"/>
                </a:cubicBezTo>
                <a:cubicBezTo>
                  <a:pt x="3646572" y="10616"/>
                  <a:pt x="3643510" y="13678"/>
                  <a:pt x="3639733" y="13678"/>
                </a:cubicBezTo>
                <a:cubicBezTo>
                  <a:pt x="3635956" y="13678"/>
                  <a:pt x="3632894" y="10616"/>
                  <a:pt x="3632894" y="6839"/>
                </a:cubicBezTo>
                <a:cubicBezTo>
                  <a:pt x="3632894" y="3062"/>
                  <a:pt x="3635956" y="0"/>
                  <a:pt x="3639733" y="0"/>
                </a:cubicBezTo>
                <a:close/>
                <a:moveTo>
                  <a:pt x="3611487" y="0"/>
                </a:moveTo>
                <a:cubicBezTo>
                  <a:pt x="3615264" y="0"/>
                  <a:pt x="3618326" y="3062"/>
                  <a:pt x="3618326" y="6839"/>
                </a:cubicBezTo>
                <a:cubicBezTo>
                  <a:pt x="3618326" y="10616"/>
                  <a:pt x="3615264" y="13678"/>
                  <a:pt x="3611487" y="13678"/>
                </a:cubicBezTo>
                <a:cubicBezTo>
                  <a:pt x="3607710" y="13678"/>
                  <a:pt x="3604648" y="10616"/>
                  <a:pt x="3604648" y="6839"/>
                </a:cubicBezTo>
                <a:cubicBezTo>
                  <a:pt x="3604648" y="3062"/>
                  <a:pt x="3607710" y="0"/>
                  <a:pt x="3611487" y="0"/>
                </a:cubicBezTo>
                <a:close/>
                <a:moveTo>
                  <a:pt x="3583242" y="0"/>
                </a:moveTo>
                <a:cubicBezTo>
                  <a:pt x="3587019" y="0"/>
                  <a:pt x="3590081" y="3062"/>
                  <a:pt x="3590081" y="6839"/>
                </a:cubicBezTo>
                <a:cubicBezTo>
                  <a:pt x="3590081" y="10616"/>
                  <a:pt x="3587019" y="13678"/>
                  <a:pt x="3583242" y="13678"/>
                </a:cubicBezTo>
                <a:cubicBezTo>
                  <a:pt x="3579465" y="13678"/>
                  <a:pt x="3576404" y="10616"/>
                  <a:pt x="3576404" y="6839"/>
                </a:cubicBezTo>
                <a:cubicBezTo>
                  <a:pt x="3576404" y="3062"/>
                  <a:pt x="3579465" y="0"/>
                  <a:pt x="3583242" y="0"/>
                </a:cubicBezTo>
                <a:close/>
                <a:moveTo>
                  <a:pt x="3554996" y="0"/>
                </a:moveTo>
                <a:cubicBezTo>
                  <a:pt x="3558773" y="0"/>
                  <a:pt x="3561835" y="3062"/>
                  <a:pt x="3561835" y="6839"/>
                </a:cubicBezTo>
                <a:cubicBezTo>
                  <a:pt x="3561835" y="10616"/>
                  <a:pt x="3558773" y="13678"/>
                  <a:pt x="3554996" y="13678"/>
                </a:cubicBezTo>
                <a:cubicBezTo>
                  <a:pt x="3551219" y="13678"/>
                  <a:pt x="3548157" y="10616"/>
                  <a:pt x="3548157" y="6839"/>
                </a:cubicBezTo>
                <a:cubicBezTo>
                  <a:pt x="3548157" y="3062"/>
                  <a:pt x="3551219" y="0"/>
                  <a:pt x="3554996" y="0"/>
                </a:cubicBezTo>
                <a:close/>
                <a:moveTo>
                  <a:pt x="3526751" y="0"/>
                </a:moveTo>
                <a:cubicBezTo>
                  <a:pt x="3530528" y="0"/>
                  <a:pt x="3533590" y="3062"/>
                  <a:pt x="3533590" y="6839"/>
                </a:cubicBezTo>
                <a:cubicBezTo>
                  <a:pt x="3533590" y="10616"/>
                  <a:pt x="3530528" y="13678"/>
                  <a:pt x="3526751" y="13678"/>
                </a:cubicBezTo>
                <a:cubicBezTo>
                  <a:pt x="3522974" y="13678"/>
                  <a:pt x="3519913" y="10616"/>
                  <a:pt x="3519913" y="6839"/>
                </a:cubicBezTo>
                <a:cubicBezTo>
                  <a:pt x="3519913" y="3062"/>
                  <a:pt x="3522974" y="0"/>
                  <a:pt x="3526751" y="0"/>
                </a:cubicBezTo>
                <a:close/>
                <a:moveTo>
                  <a:pt x="3498505" y="0"/>
                </a:moveTo>
                <a:cubicBezTo>
                  <a:pt x="3502282" y="0"/>
                  <a:pt x="3505344" y="3062"/>
                  <a:pt x="3505344" y="6839"/>
                </a:cubicBezTo>
                <a:cubicBezTo>
                  <a:pt x="3505344" y="10616"/>
                  <a:pt x="3502282" y="13678"/>
                  <a:pt x="3498505" y="13678"/>
                </a:cubicBezTo>
                <a:cubicBezTo>
                  <a:pt x="3494728" y="13678"/>
                  <a:pt x="3491666" y="10616"/>
                  <a:pt x="3491666" y="6839"/>
                </a:cubicBezTo>
                <a:cubicBezTo>
                  <a:pt x="3491666" y="3062"/>
                  <a:pt x="3494728" y="0"/>
                  <a:pt x="3498505" y="0"/>
                </a:cubicBezTo>
                <a:close/>
                <a:moveTo>
                  <a:pt x="3470260" y="0"/>
                </a:moveTo>
                <a:cubicBezTo>
                  <a:pt x="3474037" y="0"/>
                  <a:pt x="3477099" y="3062"/>
                  <a:pt x="3477099" y="6839"/>
                </a:cubicBezTo>
                <a:cubicBezTo>
                  <a:pt x="3477099" y="10616"/>
                  <a:pt x="3474037" y="13678"/>
                  <a:pt x="3470260" y="13678"/>
                </a:cubicBezTo>
                <a:cubicBezTo>
                  <a:pt x="3466483" y="13678"/>
                  <a:pt x="3463421" y="10616"/>
                  <a:pt x="3463421" y="6839"/>
                </a:cubicBezTo>
                <a:cubicBezTo>
                  <a:pt x="3463421" y="3062"/>
                  <a:pt x="3466483" y="0"/>
                  <a:pt x="3470260" y="0"/>
                </a:cubicBezTo>
                <a:close/>
                <a:moveTo>
                  <a:pt x="3442014" y="0"/>
                </a:moveTo>
                <a:cubicBezTo>
                  <a:pt x="3445792" y="0"/>
                  <a:pt x="3448853" y="3062"/>
                  <a:pt x="3448853" y="6839"/>
                </a:cubicBezTo>
                <a:cubicBezTo>
                  <a:pt x="3448853" y="10616"/>
                  <a:pt x="3445792" y="13678"/>
                  <a:pt x="3442014" y="13678"/>
                </a:cubicBezTo>
                <a:cubicBezTo>
                  <a:pt x="3438238" y="13678"/>
                  <a:pt x="3435176" y="10616"/>
                  <a:pt x="3435176" y="6839"/>
                </a:cubicBezTo>
                <a:cubicBezTo>
                  <a:pt x="3435176" y="3062"/>
                  <a:pt x="3438238" y="0"/>
                  <a:pt x="3442014" y="0"/>
                </a:cubicBezTo>
                <a:close/>
                <a:moveTo>
                  <a:pt x="3413769" y="0"/>
                </a:moveTo>
                <a:cubicBezTo>
                  <a:pt x="3417546" y="0"/>
                  <a:pt x="3420608" y="3062"/>
                  <a:pt x="3420608" y="6839"/>
                </a:cubicBezTo>
                <a:cubicBezTo>
                  <a:pt x="3420608" y="10616"/>
                  <a:pt x="3417546" y="13678"/>
                  <a:pt x="3413769" y="13678"/>
                </a:cubicBezTo>
                <a:cubicBezTo>
                  <a:pt x="3409992" y="13678"/>
                  <a:pt x="3406930" y="10616"/>
                  <a:pt x="3406930" y="6839"/>
                </a:cubicBezTo>
                <a:cubicBezTo>
                  <a:pt x="3406930" y="3062"/>
                  <a:pt x="3409992" y="0"/>
                  <a:pt x="3413769" y="0"/>
                </a:cubicBezTo>
                <a:close/>
                <a:moveTo>
                  <a:pt x="3385524" y="0"/>
                </a:moveTo>
                <a:cubicBezTo>
                  <a:pt x="3389301" y="0"/>
                  <a:pt x="3392363" y="3062"/>
                  <a:pt x="3392363" y="6839"/>
                </a:cubicBezTo>
                <a:cubicBezTo>
                  <a:pt x="3392363" y="10616"/>
                  <a:pt x="3389301" y="13678"/>
                  <a:pt x="3385524" y="13678"/>
                </a:cubicBezTo>
                <a:cubicBezTo>
                  <a:pt x="3381747" y="13678"/>
                  <a:pt x="3378685" y="10616"/>
                  <a:pt x="3378685" y="6839"/>
                </a:cubicBezTo>
                <a:cubicBezTo>
                  <a:pt x="3378685" y="3062"/>
                  <a:pt x="3381747" y="0"/>
                  <a:pt x="3385524" y="0"/>
                </a:cubicBezTo>
                <a:close/>
                <a:moveTo>
                  <a:pt x="3357278" y="0"/>
                </a:moveTo>
                <a:cubicBezTo>
                  <a:pt x="3361055" y="0"/>
                  <a:pt x="3364117" y="3062"/>
                  <a:pt x="3364117" y="6839"/>
                </a:cubicBezTo>
                <a:cubicBezTo>
                  <a:pt x="3364117" y="10616"/>
                  <a:pt x="3361055" y="13678"/>
                  <a:pt x="3357278" y="13678"/>
                </a:cubicBezTo>
                <a:cubicBezTo>
                  <a:pt x="3353501" y="13678"/>
                  <a:pt x="3350440" y="10616"/>
                  <a:pt x="3350440" y="6839"/>
                </a:cubicBezTo>
                <a:cubicBezTo>
                  <a:pt x="3350440" y="3062"/>
                  <a:pt x="3353501" y="0"/>
                  <a:pt x="3357278" y="0"/>
                </a:cubicBezTo>
                <a:close/>
                <a:moveTo>
                  <a:pt x="3329033" y="0"/>
                </a:moveTo>
                <a:cubicBezTo>
                  <a:pt x="3332810" y="0"/>
                  <a:pt x="3335872" y="3062"/>
                  <a:pt x="3335872" y="6839"/>
                </a:cubicBezTo>
                <a:cubicBezTo>
                  <a:pt x="3335872" y="10616"/>
                  <a:pt x="3332810" y="13678"/>
                  <a:pt x="3329033" y="13678"/>
                </a:cubicBezTo>
                <a:cubicBezTo>
                  <a:pt x="3325256" y="13678"/>
                  <a:pt x="3322194" y="10616"/>
                  <a:pt x="3322194" y="6839"/>
                </a:cubicBezTo>
                <a:cubicBezTo>
                  <a:pt x="3322194" y="3062"/>
                  <a:pt x="3325256" y="0"/>
                  <a:pt x="3329033" y="0"/>
                </a:cubicBezTo>
                <a:close/>
                <a:moveTo>
                  <a:pt x="3300787" y="0"/>
                </a:moveTo>
                <a:lnTo>
                  <a:pt x="3300809" y="22"/>
                </a:lnTo>
                <a:lnTo>
                  <a:pt x="3300830" y="0"/>
                </a:lnTo>
                <a:cubicBezTo>
                  <a:pt x="3304608" y="0"/>
                  <a:pt x="3307669" y="3062"/>
                  <a:pt x="3307669" y="6839"/>
                </a:cubicBezTo>
                <a:cubicBezTo>
                  <a:pt x="3307669" y="10616"/>
                  <a:pt x="3304608" y="13678"/>
                  <a:pt x="3300830" y="13678"/>
                </a:cubicBezTo>
                <a:lnTo>
                  <a:pt x="3300809" y="13656"/>
                </a:lnTo>
                <a:lnTo>
                  <a:pt x="3300787" y="13678"/>
                </a:lnTo>
                <a:cubicBezTo>
                  <a:pt x="3297010" y="13678"/>
                  <a:pt x="3293948" y="10616"/>
                  <a:pt x="3293948" y="6839"/>
                </a:cubicBezTo>
                <a:cubicBezTo>
                  <a:pt x="3293948" y="3062"/>
                  <a:pt x="3297010" y="0"/>
                  <a:pt x="3300787" y="0"/>
                </a:cubicBezTo>
                <a:close/>
                <a:moveTo>
                  <a:pt x="3272569" y="0"/>
                </a:moveTo>
                <a:cubicBezTo>
                  <a:pt x="3276347" y="0"/>
                  <a:pt x="3279408" y="3062"/>
                  <a:pt x="3279408" y="6839"/>
                </a:cubicBezTo>
                <a:cubicBezTo>
                  <a:pt x="3279408" y="10616"/>
                  <a:pt x="3276347" y="13678"/>
                  <a:pt x="3272569" y="13678"/>
                </a:cubicBezTo>
                <a:cubicBezTo>
                  <a:pt x="3268792" y="13678"/>
                  <a:pt x="3265731" y="10616"/>
                  <a:pt x="3265731" y="6839"/>
                </a:cubicBezTo>
                <a:cubicBezTo>
                  <a:pt x="3265731" y="3062"/>
                  <a:pt x="3268792" y="0"/>
                  <a:pt x="3272569" y="0"/>
                </a:cubicBezTo>
                <a:close/>
                <a:moveTo>
                  <a:pt x="3244331" y="0"/>
                </a:moveTo>
                <a:cubicBezTo>
                  <a:pt x="3248108" y="0"/>
                  <a:pt x="3251170" y="3062"/>
                  <a:pt x="3251170" y="6839"/>
                </a:cubicBezTo>
                <a:cubicBezTo>
                  <a:pt x="3251170" y="10616"/>
                  <a:pt x="3248108" y="13678"/>
                  <a:pt x="3244331" y="13678"/>
                </a:cubicBezTo>
                <a:cubicBezTo>
                  <a:pt x="3240554" y="13678"/>
                  <a:pt x="3237493" y="10616"/>
                  <a:pt x="3237493" y="6839"/>
                </a:cubicBezTo>
                <a:cubicBezTo>
                  <a:pt x="3237493" y="3062"/>
                  <a:pt x="3240554" y="0"/>
                  <a:pt x="3244331" y="0"/>
                </a:cubicBezTo>
                <a:close/>
                <a:moveTo>
                  <a:pt x="3216087" y="0"/>
                </a:moveTo>
                <a:cubicBezTo>
                  <a:pt x="3219863" y="0"/>
                  <a:pt x="3222925" y="3062"/>
                  <a:pt x="3222925" y="6839"/>
                </a:cubicBezTo>
                <a:cubicBezTo>
                  <a:pt x="3222925" y="10616"/>
                  <a:pt x="3219863" y="13678"/>
                  <a:pt x="3216087" y="13678"/>
                </a:cubicBezTo>
                <a:cubicBezTo>
                  <a:pt x="3212310" y="13678"/>
                  <a:pt x="3209248" y="10616"/>
                  <a:pt x="3209248" y="6839"/>
                </a:cubicBezTo>
                <a:cubicBezTo>
                  <a:pt x="3209248" y="3062"/>
                  <a:pt x="3212310" y="0"/>
                  <a:pt x="3216087" y="0"/>
                </a:cubicBezTo>
                <a:close/>
                <a:moveTo>
                  <a:pt x="3187840" y="0"/>
                </a:moveTo>
                <a:cubicBezTo>
                  <a:pt x="3191617" y="0"/>
                  <a:pt x="3194679" y="3062"/>
                  <a:pt x="3194679" y="6839"/>
                </a:cubicBezTo>
                <a:cubicBezTo>
                  <a:pt x="3194679" y="10616"/>
                  <a:pt x="3191617" y="13678"/>
                  <a:pt x="3187840" y="13678"/>
                </a:cubicBezTo>
                <a:cubicBezTo>
                  <a:pt x="3184063" y="13678"/>
                  <a:pt x="3181001" y="10616"/>
                  <a:pt x="3181001" y="6839"/>
                </a:cubicBezTo>
                <a:cubicBezTo>
                  <a:pt x="3181001" y="3062"/>
                  <a:pt x="3184063" y="0"/>
                  <a:pt x="3187840" y="0"/>
                </a:cubicBezTo>
                <a:close/>
                <a:moveTo>
                  <a:pt x="3159596" y="0"/>
                </a:moveTo>
                <a:cubicBezTo>
                  <a:pt x="3163373" y="0"/>
                  <a:pt x="3166434" y="3062"/>
                  <a:pt x="3166434" y="6839"/>
                </a:cubicBezTo>
                <a:cubicBezTo>
                  <a:pt x="3166434" y="10616"/>
                  <a:pt x="3163373" y="13678"/>
                  <a:pt x="3159596" y="13678"/>
                </a:cubicBezTo>
                <a:cubicBezTo>
                  <a:pt x="3155819" y="13678"/>
                  <a:pt x="3152757" y="10616"/>
                  <a:pt x="3152757" y="6839"/>
                </a:cubicBezTo>
                <a:cubicBezTo>
                  <a:pt x="3152757" y="3062"/>
                  <a:pt x="3155819" y="0"/>
                  <a:pt x="3159596" y="0"/>
                </a:cubicBezTo>
                <a:close/>
                <a:moveTo>
                  <a:pt x="3131349" y="0"/>
                </a:moveTo>
                <a:cubicBezTo>
                  <a:pt x="3135126" y="0"/>
                  <a:pt x="3138188" y="3062"/>
                  <a:pt x="3138188" y="6839"/>
                </a:cubicBezTo>
                <a:cubicBezTo>
                  <a:pt x="3138188" y="10616"/>
                  <a:pt x="3135126" y="13678"/>
                  <a:pt x="3131349" y="13678"/>
                </a:cubicBezTo>
                <a:cubicBezTo>
                  <a:pt x="3127572" y="13678"/>
                  <a:pt x="3124511" y="10616"/>
                  <a:pt x="3124511" y="6839"/>
                </a:cubicBezTo>
                <a:cubicBezTo>
                  <a:pt x="3124511" y="3062"/>
                  <a:pt x="3127572" y="0"/>
                  <a:pt x="3131349" y="0"/>
                </a:cubicBezTo>
                <a:close/>
                <a:moveTo>
                  <a:pt x="3103105" y="0"/>
                </a:moveTo>
                <a:cubicBezTo>
                  <a:pt x="3106882" y="0"/>
                  <a:pt x="3109944" y="3062"/>
                  <a:pt x="3109944" y="6839"/>
                </a:cubicBezTo>
                <a:cubicBezTo>
                  <a:pt x="3109944" y="10616"/>
                  <a:pt x="3106882" y="13678"/>
                  <a:pt x="3103105" y="13678"/>
                </a:cubicBezTo>
                <a:cubicBezTo>
                  <a:pt x="3099328" y="13678"/>
                  <a:pt x="3096266" y="10616"/>
                  <a:pt x="3096266" y="6839"/>
                </a:cubicBezTo>
                <a:cubicBezTo>
                  <a:pt x="3096266" y="3062"/>
                  <a:pt x="3099328" y="0"/>
                  <a:pt x="3103105" y="0"/>
                </a:cubicBezTo>
                <a:close/>
                <a:moveTo>
                  <a:pt x="3074858" y="0"/>
                </a:moveTo>
                <a:cubicBezTo>
                  <a:pt x="3078635" y="0"/>
                  <a:pt x="3081697" y="3062"/>
                  <a:pt x="3081697" y="6839"/>
                </a:cubicBezTo>
                <a:cubicBezTo>
                  <a:pt x="3081697" y="10616"/>
                  <a:pt x="3078635" y="13678"/>
                  <a:pt x="3074858" y="13678"/>
                </a:cubicBezTo>
                <a:cubicBezTo>
                  <a:pt x="3071081" y="13678"/>
                  <a:pt x="3068020" y="10616"/>
                  <a:pt x="3068020" y="6839"/>
                </a:cubicBezTo>
                <a:cubicBezTo>
                  <a:pt x="3068020" y="3062"/>
                  <a:pt x="3071081" y="0"/>
                  <a:pt x="3074858" y="0"/>
                </a:cubicBezTo>
                <a:close/>
                <a:moveTo>
                  <a:pt x="3046614" y="0"/>
                </a:moveTo>
                <a:cubicBezTo>
                  <a:pt x="3050391" y="0"/>
                  <a:pt x="3053453" y="3062"/>
                  <a:pt x="3053453" y="6839"/>
                </a:cubicBezTo>
                <a:cubicBezTo>
                  <a:pt x="3053453" y="10616"/>
                  <a:pt x="3050391" y="13678"/>
                  <a:pt x="3046614" y="13678"/>
                </a:cubicBezTo>
                <a:cubicBezTo>
                  <a:pt x="3042837" y="13678"/>
                  <a:pt x="3039775" y="10616"/>
                  <a:pt x="3039775" y="6839"/>
                </a:cubicBezTo>
                <a:cubicBezTo>
                  <a:pt x="3039775" y="3062"/>
                  <a:pt x="3042837" y="0"/>
                  <a:pt x="3046614" y="0"/>
                </a:cubicBezTo>
                <a:close/>
                <a:moveTo>
                  <a:pt x="3018368" y="0"/>
                </a:moveTo>
                <a:cubicBezTo>
                  <a:pt x="3022144" y="0"/>
                  <a:pt x="3025206" y="3062"/>
                  <a:pt x="3025206" y="6839"/>
                </a:cubicBezTo>
                <a:cubicBezTo>
                  <a:pt x="3025206" y="10616"/>
                  <a:pt x="3022144" y="13678"/>
                  <a:pt x="3018368" y="13678"/>
                </a:cubicBezTo>
                <a:cubicBezTo>
                  <a:pt x="3014590" y="13678"/>
                  <a:pt x="3011529" y="10616"/>
                  <a:pt x="3011529" y="6839"/>
                </a:cubicBezTo>
                <a:cubicBezTo>
                  <a:pt x="3011529" y="3062"/>
                  <a:pt x="3014590" y="0"/>
                  <a:pt x="3018368" y="0"/>
                </a:cubicBezTo>
                <a:close/>
                <a:moveTo>
                  <a:pt x="2990123" y="0"/>
                </a:moveTo>
                <a:cubicBezTo>
                  <a:pt x="2993900" y="0"/>
                  <a:pt x="2996962" y="3062"/>
                  <a:pt x="2996962" y="6839"/>
                </a:cubicBezTo>
                <a:cubicBezTo>
                  <a:pt x="2996962" y="10616"/>
                  <a:pt x="2993900" y="13678"/>
                  <a:pt x="2990123" y="13678"/>
                </a:cubicBezTo>
                <a:cubicBezTo>
                  <a:pt x="2986346" y="13678"/>
                  <a:pt x="2983284" y="10616"/>
                  <a:pt x="2983284" y="6839"/>
                </a:cubicBezTo>
                <a:cubicBezTo>
                  <a:pt x="2983284" y="3062"/>
                  <a:pt x="2986346" y="0"/>
                  <a:pt x="2990123" y="0"/>
                </a:cubicBezTo>
                <a:close/>
                <a:moveTo>
                  <a:pt x="2961877" y="0"/>
                </a:moveTo>
                <a:cubicBezTo>
                  <a:pt x="2965653" y="0"/>
                  <a:pt x="2968715" y="3062"/>
                  <a:pt x="2968715" y="6839"/>
                </a:cubicBezTo>
                <a:cubicBezTo>
                  <a:pt x="2968715" y="10616"/>
                  <a:pt x="2965653" y="13678"/>
                  <a:pt x="2961877" y="13678"/>
                </a:cubicBezTo>
                <a:cubicBezTo>
                  <a:pt x="2958100" y="13678"/>
                  <a:pt x="2955038" y="10616"/>
                  <a:pt x="2955038" y="6839"/>
                </a:cubicBezTo>
                <a:cubicBezTo>
                  <a:pt x="2955038" y="3062"/>
                  <a:pt x="2958100" y="0"/>
                  <a:pt x="2961877" y="0"/>
                </a:cubicBezTo>
                <a:close/>
                <a:moveTo>
                  <a:pt x="2933632" y="0"/>
                </a:moveTo>
                <a:cubicBezTo>
                  <a:pt x="2937409" y="0"/>
                  <a:pt x="2940471" y="3062"/>
                  <a:pt x="2940471" y="6839"/>
                </a:cubicBezTo>
                <a:cubicBezTo>
                  <a:pt x="2940471" y="10616"/>
                  <a:pt x="2937409" y="13678"/>
                  <a:pt x="2933632" y="13678"/>
                </a:cubicBezTo>
                <a:cubicBezTo>
                  <a:pt x="2929855" y="13678"/>
                  <a:pt x="2926793" y="10616"/>
                  <a:pt x="2926793" y="6839"/>
                </a:cubicBezTo>
                <a:cubicBezTo>
                  <a:pt x="2926793" y="3062"/>
                  <a:pt x="2929855" y="0"/>
                  <a:pt x="2933632" y="0"/>
                </a:cubicBezTo>
                <a:close/>
                <a:moveTo>
                  <a:pt x="2905386" y="0"/>
                </a:moveTo>
                <a:cubicBezTo>
                  <a:pt x="2909162" y="0"/>
                  <a:pt x="2912225" y="3062"/>
                  <a:pt x="2912225" y="6839"/>
                </a:cubicBezTo>
                <a:cubicBezTo>
                  <a:pt x="2912225" y="10616"/>
                  <a:pt x="2909162" y="13678"/>
                  <a:pt x="2905386" y="13678"/>
                </a:cubicBezTo>
                <a:cubicBezTo>
                  <a:pt x="2901608" y="13678"/>
                  <a:pt x="2898547" y="10616"/>
                  <a:pt x="2898547" y="6839"/>
                </a:cubicBezTo>
                <a:cubicBezTo>
                  <a:pt x="2898547" y="3062"/>
                  <a:pt x="2901608" y="0"/>
                  <a:pt x="2905386" y="0"/>
                </a:cubicBezTo>
                <a:close/>
                <a:moveTo>
                  <a:pt x="2877141" y="0"/>
                </a:moveTo>
                <a:cubicBezTo>
                  <a:pt x="2880918" y="0"/>
                  <a:pt x="2883980" y="3062"/>
                  <a:pt x="2883980" y="6839"/>
                </a:cubicBezTo>
                <a:cubicBezTo>
                  <a:pt x="2883980" y="10616"/>
                  <a:pt x="2880918" y="13678"/>
                  <a:pt x="2877141" y="13678"/>
                </a:cubicBezTo>
                <a:cubicBezTo>
                  <a:pt x="2873364" y="13678"/>
                  <a:pt x="2870302" y="10616"/>
                  <a:pt x="2870302" y="6839"/>
                </a:cubicBezTo>
                <a:cubicBezTo>
                  <a:pt x="2870302" y="3062"/>
                  <a:pt x="2873364" y="0"/>
                  <a:pt x="2877141" y="0"/>
                </a:cubicBezTo>
                <a:close/>
                <a:moveTo>
                  <a:pt x="2848895" y="0"/>
                </a:moveTo>
                <a:cubicBezTo>
                  <a:pt x="2852671" y="0"/>
                  <a:pt x="2855734" y="3062"/>
                  <a:pt x="2855734" y="6839"/>
                </a:cubicBezTo>
                <a:cubicBezTo>
                  <a:pt x="2855734" y="10616"/>
                  <a:pt x="2852671" y="13678"/>
                  <a:pt x="2848895" y="13678"/>
                </a:cubicBezTo>
                <a:cubicBezTo>
                  <a:pt x="2845118" y="13678"/>
                  <a:pt x="2842056" y="10616"/>
                  <a:pt x="2842056" y="6839"/>
                </a:cubicBezTo>
                <a:cubicBezTo>
                  <a:pt x="2842056" y="3062"/>
                  <a:pt x="2845118" y="0"/>
                  <a:pt x="2848895" y="0"/>
                </a:cubicBezTo>
                <a:close/>
                <a:moveTo>
                  <a:pt x="2820650" y="0"/>
                </a:moveTo>
                <a:cubicBezTo>
                  <a:pt x="2824427" y="0"/>
                  <a:pt x="2827489" y="3062"/>
                  <a:pt x="2827489" y="6839"/>
                </a:cubicBezTo>
                <a:cubicBezTo>
                  <a:pt x="2827489" y="10616"/>
                  <a:pt x="2824427" y="13678"/>
                  <a:pt x="2820650" y="13678"/>
                </a:cubicBezTo>
                <a:cubicBezTo>
                  <a:pt x="2816873" y="13678"/>
                  <a:pt x="2813811" y="10616"/>
                  <a:pt x="2813811" y="6839"/>
                </a:cubicBezTo>
                <a:cubicBezTo>
                  <a:pt x="2813811" y="3062"/>
                  <a:pt x="2816873" y="0"/>
                  <a:pt x="2820650" y="0"/>
                </a:cubicBezTo>
                <a:close/>
                <a:moveTo>
                  <a:pt x="2792404" y="0"/>
                </a:moveTo>
                <a:cubicBezTo>
                  <a:pt x="2796181" y="0"/>
                  <a:pt x="2799243" y="3062"/>
                  <a:pt x="2799243" y="6839"/>
                </a:cubicBezTo>
                <a:cubicBezTo>
                  <a:pt x="2799243" y="10616"/>
                  <a:pt x="2796181" y="13678"/>
                  <a:pt x="2792404" y="13678"/>
                </a:cubicBezTo>
                <a:cubicBezTo>
                  <a:pt x="2788626" y="13678"/>
                  <a:pt x="2785565" y="10616"/>
                  <a:pt x="2785565" y="6839"/>
                </a:cubicBezTo>
                <a:cubicBezTo>
                  <a:pt x="2785565" y="3062"/>
                  <a:pt x="2788626" y="0"/>
                  <a:pt x="2792404" y="0"/>
                </a:cubicBezTo>
                <a:close/>
                <a:moveTo>
                  <a:pt x="2764159" y="0"/>
                </a:moveTo>
                <a:cubicBezTo>
                  <a:pt x="2767936" y="0"/>
                  <a:pt x="2770998" y="3062"/>
                  <a:pt x="2770998" y="6839"/>
                </a:cubicBezTo>
                <a:cubicBezTo>
                  <a:pt x="2770998" y="10616"/>
                  <a:pt x="2767936" y="13678"/>
                  <a:pt x="2764159" y="13678"/>
                </a:cubicBezTo>
                <a:cubicBezTo>
                  <a:pt x="2760382" y="13678"/>
                  <a:pt x="2757320" y="10616"/>
                  <a:pt x="2757320" y="6839"/>
                </a:cubicBezTo>
                <a:cubicBezTo>
                  <a:pt x="2757320" y="3062"/>
                  <a:pt x="2760382" y="0"/>
                  <a:pt x="2764159" y="0"/>
                </a:cubicBezTo>
                <a:close/>
                <a:moveTo>
                  <a:pt x="2735913" y="0"/>
                </a:moveTo>
                <a:cubicBezTo>
                  <a:pt x="2739690" y="0"/>
                  <a:pt x="2742752" y="3062"/>
                  <a:pt x="2742752" y="6839"/>
                </a:cubicBezTo>
                <a:cubicBezTo>
                  <a:pt x="2742752" y="10616"/>
                  <a:pt x="2739690" y="13678"/>
                  <a:pt x="2735913" y="13678"/>
                </a:cubicBezTo>
                <a:cubicBezTo>
                  <a:pt x="2732136" y="13678"/>
                  <a:pt x="2729074" y="10616"/>
                  <a:pt x="2729074" y="6839"/>
                </a:cubicBezTo>
                <a:cubicBezTo>
                  <a:pt x="2729074" y="3062"/>
                  <a:pt x="2732136" y="0"/>
                  <a:pt x="2735913" y="0"/>
                </a:cubicBezTo>
                <a:close/>
                <a:moveTo>
                  <a:pt x="2707668" y="0"/>
                </a:moveTo>
                <a:cubicBezTo>
                  <a:pt x="2711445" y="0"/>
                  <a:pt x="2714507" y="3062"/>
                  <a:pt x="2714507" y="6839"/>
                </a:cubicBezTo>
                <a:cubicBezTo>
                  <a:pt x="2714507" y="10616"/>
                  <a:pt x="2711445" y="13678"/>
                  <a:pt x="2707668" y="13678"/>
                </a:cubicBezTo>
                <a:cubicBezTo>
                  <a:pt x="2703891" y="13678"/>
                  <a:pt x="2700829" y="10616"/>
                  <a:pt x="2700829" y="6839"/>
                </a:cubicBezTo>
                <a:cubicBezTo>
                  <a:pt x="2700829" y="3062"/>
                  <a:pt x="2703891" y="0"/>
                  <a:pt x="2707668" y="0"/>
                </a:cubicBezTo>
                <a:close/>
                <a:moveTo>
                  <a:pt x="2679422" y="0"/>
                </a:moveTo>
                <a:cubicBezTo>
                  <a:pt x="2683199" y="0"/>
                  <a:pt x="2686261" y="3062"/>
                  <a:pt x="2686261" y="6839"/>
                </a:cubicBezTo>
                <a:cubicBezTo>
                  <a:pt x="2686261" y="10616"/>
                  <a:pt x="2683199" y="13678"/>
                  <a:pt x="2679422" y="13678"/>
                </a:cubicBezTo>
                <a:cubicBezTo>
                  <a:pt x="2675645" y="13678"/>
                  <a:pt x="2672583" y="10616"/>
                  <a:pt x="2672583" y="6839"/>
                </a:cubicBezTo>
                <a:cubicBezTo>
                  <a:pt x="2672583" y="3062"/>
                  <a:pt x="2675645" y="0"/>
                  <a:pt x="2679422" y="0"/>
                </a:cubicBezTo>
                <a:close/>
                <a:moveTo>
                  <a:pt x="2651177" y="0"/>
                </a:moveTo>
                <a:cubicBezTo>
                  <a:pt x="2654954" y="0"/>
                  <a:pt x="2658016" y="3062"/>
                  <a:pt x="2658016" y="6839"/>
                </a:cubicBezTo>
                <a:cubicBezTo>
                  <a:pt x="2658016" y="10616"/>
                  <a:pt x="2654954" y="13678"/>
                  <a:pt x="2651177" y="13678"/>
                </a:cubicBezTo>
                <a:cubicBezTo>
                  <a:pt x="2647400" y="13678"/>
                  <a:pt x="2644338" y="10616"/>
                  <a:pt x="2644338" y="6839"/>
                </a:cubicBezTo>
                <a:cubicBezTo>
                  <a:pt x="2644338" y="3062"/>
                  <a:pt x="2647400" y="0"/>
                  <a:pt x="2651177" y="0"/>
                </a:cubicBezTo>
                <a:close/>
                <a:moveTo>
                  <a:pt x="2622931" y="0"/>
                </a:moveTo>
                <a:cubicBezTo>
                  <a:pt x="2626708" y="0"/>
                  <a:pt x="2629770" y="3062"/>
                  <a:pt x="2629770" y="6839"/>
                </a:cubicBezTo>
                <a:cubicBezTo>
                  <a:pt x="2629770" y="10616"/>
                  <a:pt x="2626708" y="13678"/>
                  <a:pt x="2622931" y="13678"/>
                </a:cubicBezTo>
                <a:cubicBezTo>
                  <a:pt x="2619154" y="13678"/>
                  <a:pt x="2616092" y="10616"/>
                  <a:pt x="2616092" y="6839"/>
                </a:cubicBezTo>
                <a:cubicBezTo>
                  <a:pt x="2616092" y="3062"/>
                  <a:pt x="2619154" y="0"/>
                  <a:pt x="2622931" y="0"/>
                </a:cubicBezTo>
                <a:close/>
                <a:moveTo>
                  <a:pt x="2594686" y="0"/>
                </a:moveTo>
                <a:cubicBezTo>
                  <a:pt x="2598463" y="0"/>
                  <a:pt x="2601525" y="3062"/>
                  <a:pt x="2601525" y="6839"/>
                </a:cubicBezTo>
                <a:cubicBezTo>
                  <a:pt x="2601525" y="10616"/>
                  <a:pt x="2598463" y="13678"/>
                  <a:pt x="2594686" y="13678"/>
                </a:cubicBezTo>
                <a:cubicBezTo>
                  <a:pt x="2590909" y="13678"/>
                  <a:pt x="2587847" y="10616"/>
                  <a:pt x="2587847" y="6839"/>
                </a:cubicBezTo>
                <a:cubicBezTo>
                  <a:pt x="2587847" y="3062"/>
                  <a:pt x="2590909" y="0"/>
                  <a:pt x="2594686" y="0"/>
                </a:cubicBezTo>
                <a:close/>
                <a:moveTo>
                  <a:pt x="2566440" y="0"/>
                </a:moveTo>
                <a:cubicBezTo>
                  <a:pt x="2570217" y="0"/>
                  <a:pt x="2573278" y="3062"/>
                  <a:pt x="2573278" y="6839"/>
                </a:cubicBezTo>
                <a:cubicBezTo>
                  <a:pt x="2573278" y="10616"/>
                  <a:pt x="2570217" y="13678"/>
                  <a:pt x="2566440" y="13678"/>
                </a:cubicBezTo>
                <a:cubicBezTo>
                  <a:pt x="2562663" y="13678"/>
                  <a:pt x="2559601" y="10616"/>
                  <a:pt x="2559601" y="6839"/>
                </a:cubicBezTo>
                <a:cubicBezTo>
                  <a:pt x="2559601" y="3062"/>
                  <a:pt x="2562663" y="0"/>
                  <a:pt x="2566440" y="0"/>
                </a:cubicBezTo>
                <a:close/>
                <a:moveTo>
                  <a:pt x="2538195" y="0"/>
                </a:moveTo>
                <a:cubicBezTo>
                  <a:pt x="2541972" y="0"/>
                  <a:pt x="2545034" y="3062"/>
                  <a:pt x="2545034" y="6839"/>
                </a:cubicBezTo>
                <a:cubicBezTo>
                  <a:pt x="2545034" y="10616"/>
                  <a:pt x="2541972" y="13678"/>
                  <a:pt x="2538195" y="13678"/>
                </a:cubicBezTo>
                <a:cubicBezTo>
                  <a:pt x="2534418" y="13678"/>
                  <a:pt x="2531356" y="10616"/>
                  <a:pt x="2531356" y="6839"/>
                </a:cubicBezTo>
                <a:cubicBezTo>
                  <a:pt x="2531356" y="3062"/>
                  <a:pt x="2534418" y="0"/>
                  <a:pt x="2538195" y="0"/>
                </a:cubicBezTo>
                <a:close/>
                <a:moveTo>
                  <a:pt x="2509949" y="0"/>
                </a:moveTo>
                <a:cubicBezTo>
                  <a:pt x="2513726" y="0"/>
                  <a:pt x="2516788" y="3062"/>
                  <a:pt x="2516788" y="6839"/>
                </a:cubicBezTo>
                <a:cubicBezTo>
                  <a:pt x="2516788" y="10616"/>
                  <a:pt x="2513726" y="13678"/>
                  <a:pt x="2509949" y="13678"/>
                </a:cubicBezTo>
                <a:cubicBezTo>
                  <a:pt x="2506172" y="13678"/>
                  <a:pt x="2503110" y="10616"/>
                  <a:pt x="2503110" y="6839"/>
                </a:cubicBezTo>
                <a:cubicBezTo>
                  <a:pt x="2503110" y="3062"/>
                  <a:pt x="2506172" y="0"/>
                  <a:pt x="2509949" y="0"/>
                </a:cubicBezTo>
                <a:close/>
                <a:moveTo>
                  <a:pt x="2481704" y="0"/>
                </a:moveTo>
                <a:cubicBezTo>
                  <a:pt x="2485481" y="0"/>
                  <a:pt x="2488543" y="3062"/>
                  <a:pt x="2488543" y="6839"/>
                </a:cubicBezTo>
                <a:cubicBezTo>
                  <a:pt x="2488543" y="10616"/>
                  <a:pt x="2485481" y="13678"/>
                  <a:pt x="2481704" y="13678"/>
                </a:cubicBezTo>
                <a:cubicBezTo>
                  <a:pt x="2477927" y="13678"/>
                  <a:pt x="2474865" y="10616"/>
                  <a:pt x="2474865" y="6839"/>
                </a:cubicBezTo>
                <a:cubicBezTo>
                  <a:pt x="2474865" y="3062"/>
                  <a:pt x="2477927" y="0"/>
                  <a:pt x="2481704" y="0"/>
                </a:cubicBezTo>
                <a:close/>
                <a:moveTo>
                  <a:pt x="2453458" y="0"/>
                </a:moveTo>
                <a:cubicBezTo>
                  <a:pt x="2457235" y="0"/>
                  <a:pt x="2460297" y="3062"/>
                  <a:pt x="2460297" y="6839"/>
                </a:cubicBezTo>
                <a:cubicBezTo>
                  <a:pt x="2460297" y="10616"/>
                  <a:pt x="2457235" y="13678"/>
                  <a:pt x="2453458" y="13678"/>
                </a:cubicBezTo>
                <a:cubicBezTo>
                  <a:pt x="2449681" y="13678"/>
                  <a:pt x="2446619" y="10616"/>
                  <a:pt x="2446619" y="6839"/>
                </a:cubicBezTo>
                <a:cubicBezTo>
                  <a:pt x="2446619" y="3062"/>
                  <a:pt x="2449681" y="0"/>
                  <a:pt x="2453458" y="0"/>
                </a:cubicBezTo>
                <a:close/>
                <a:moveTo>
                  <a:pt x="2425212" y="0"/>
                </a:moveTo>
                <a:cubicBezTo>
                  <a:pt x="2428988" y="0"/>
                  <a:pt x="2432051" y="3062"/>
                  <a:pt x="2432051" y="6839"/>
                </a:cubicBezTo>
                <a:cubicBezTo>
                  <a:pt x="2432051" y="10616"/>
                  <a:pt x="2428988" y="13678"/>
                  <a:pt x="2425212" y="13678"/>
                </a:cubicBezTo>
                <a:cubicBezTo>
                  <a:pt x="2421435" y="13678"/>
                  <a:pt x="2418373" y="10616"/>
                  <a:pt x="2418373" y="6839"/>
                </a:cubicBezTo>
                <a:cubicBezTo>
                  <a:pt x="2418373" y="3062"/>
                  <a:pt x="2421435" y="0"/>
                  <a:pt x="2425212" y="0"/>
                </a:cubicBezTo>
                <a:close/>
                <a:moveTo>
                  <a:pt x="2396967" y="0"/>
                </a:moveTo>
                <a:cubicBezTo>
                  <a:pt x="2400744" y="0"/>
                  <a:pt x="2403806" y="3062"/>
                  <a:pt x="2403806" y="6839"/>
                </a:cubicBezTo>
                <a:cubicBezTo>
                  <a:pt x="2403806" y="10616"/>
                  <a:pt x="2400744" y="13678"/>
                  <a:pt x="2396967" y="13678"/>
                </a:cubicBezTo>
                <a:cubicBezTo>
                  <a:pt x="2393190" y="13678"/>
                  <a:pt x="2390128" y="10616"/>
                  <a:pt x="2390128" y="6839"/>
                </a:cubicBezTo>
                <a:cubicBezTo>
                  <a:pt x="2390128" y="3062"/>
                  <a:pt x="2393190" y="0"/>
                  <a:pt x="2396967" y="0"/>
                </a:cubicBezTo>
                <a:close/>
                <a:moveTo>
                  <a:pt x="2368721" y="0"/>
                </a:moveTo>
                <a:cubicBezTo>
                  <a:pt x="2372497" y="0"/>
                  <a:pt x="2375559" y="3062"/>
                  <a:pt x="2375559" y="6839"/>
                </a:cubicBezTo>
                <a:cubicBezTo>
                  <a:pt x="2375559" y="10616"/>
                  <a:pt x="2372497" y="13678"/>
                  <a:pt x="2368721" y="13678"/>
                </a:cubicBezTo>
                <a:cubicBezTo>
                  <a:pt x="2364944" y="13678"/>
                  <a:pt x="2361882" y="10616"/>
                  <a:pt x="2361882" y="6839"/>
                </a:cubicBezTo>
                <a:cubicBezTo>
                  <a:pt x="2361882" y="3062"/>
                  <a:pt x="2364944" y="0"/>
                  <a:pt x="2368721" y="0"/>
                </a:cubicBezTo>
                <a:close/>
                <a:moveTo>
                  <a:pt x="2340476" y="0"/>
                </a:moveTo>
                <a:cubicBezTo>
                  <a:pt x="2344253" y="0"/>
                  <a:pt x="2347315" y="3062"/>
                  <a:pt x="2347315" y="6839"/>
                </a:cubicBezTo>
                <a:cubicBezTo>
                  <a:pt x="2347315" y="10616"/>
                  <a:pt x="2344253" y="13678"/>
                  <a:pt x="2340476" y="13678"/>
                </a:cubicBezTo>
                <a:cubicBezTo>
                  <a:pt x="2336699" y="13678"/>
                  <a:pt x="2333637" y="10616"/>
                  <a:pt x="2333637" y="6839"/>
                </a:cubicBezTo>
                <a:cubicBezTo>
                  <a:pt x="2333637" y="3062"/>
                  <a:pt x="2336699" y="0"/>
                  <a:pt x="2340476" y="0"/>
                </a:cubicBezTo>
                <a:close/>
                <a:moveTo>
                  <a:pt x="2312230" y="0"/>
                </a:moveTo>
                <a:cubicBezTo>
                  <a:pt x="2316007" y="0"/>
                  <a:pt x="2319069" y="3062"/>
                  <a:pt x="2319069" y="6839"/>
                </a:cubicBezTo>
                <a:cubicBezTo>
                  <a:pt x="2319069" y="10616"/>
                  <a:pt x="2316007" y="13678"/>
                  <a:pt x="2312230" y="13678"/>
                </a:cubicBezTo>
                <a:cubicBezTo>
                  <a:pt x="2308453" y="13678"/>
                  <a:pt x="2305391" y="10616"/>
                  <a:pt x="2305391" y="6839"/>
                </a:cubicBezTo>
                <a:cubicBezTo>
                  <a:pt x="2305391" y="3062"/>
                  <a:pt x="2308453" y="0"/>
                  <a:pt x="2312230" y="0"/>
                </a:cubicBezTo>
                <a:close/>
                <a:moveTo>
                  <a:pt x="2283985" y="0"/>
                </a:moveTo>
                <a:cubicBezTo>
                  <a:pt x="2287762" y="0"/>
                  <a:pt x="2290824" y="3062"/>
                  <a:pt x="2290824" y="6839"/>
                </a:cubicBezTo>
                <a:cubicBezTo>
                  <a:pt x="2290824" y="10616"/>
                  <a:pt x="2287762" y="13678"/>
                  <a:pt x="2283985" y="13678"/>
                </a:cubicBezTo>
                <a:cubicBezTo>
                  <a:pt x="2280208" y="13678"/>
                  <a:pt x="2277146" y="10616"/>
                  <a:pt x="2277146" y="6839"/>
                </a:cubicBezTo>
                <a:cubicBezTo>
                  <a:pt x="2277146" y="3062"/>
                  <a:pt x="2280208" y="0"/>
                  <a:pt x="2283985" y="0"/>
                </a:cubicBezTo>
                <a:close/>
                <a:moveTo>
                  <a:pt x="2255739" y="0"/>
                </a:moveTo>
                <a:cubicBezTo>
                  <a:pt x="2259515" y="0"/>
                  <a:pt x="2262578" y="3062"/>
                  <a:pt x="2262578" y="6839"/>
                </a:cubicBezTo>
                <a:cubicBezTo>
                  <a:pt x="2262578" y="10616"/>
                  <a:pt x="2259515" y="13678"/>
                  <a:pt x="2255739" y="13678"/>
                </a:cubicBezTo>
                <a:cubicBezTo>
                  <a:pt x="2251962" y="13678"/>
                  <a:pt x="2248900" y="10616"/>
                  <a:pt x="2248900" y="6839"/>
                </a:cubicBezTo>
                <a:cubicBezTo>
                  <a:pt x="2248900" y="3062"/>
                  <a:pt x="2251962" y="0"/>
                  <a:pt x="2255739" y="0"/>
                </a:cubicBezTo>
                <a:close/>
                <a:moveTo>
                  <a:pt x="2227494" y="0"/>
                </a:moveTo>
                <a:cubicBezTo>
                  <a:pt x="2231271" y="0"/>
                  <a:pt x="2234333" y="3062"/>
                  <a:pt x="2234333" y="6839"/>
                </a:cubicBezTo>
                <a:cubicBezTo>
                  <a:pt x="2234333" y="10616"/>
                  <a:pt x="2231271" y="13678"/>
                  <a:pt x="2227494" y="13678"/>
                </a:cubicBezTo>
                <a:cubicBezTo>
                  <a:pt x="2223717" y="13678"/>
                  <a:pt x="2220655" y="10616"/>
                  <a:pt x="2220655" y="6839"/>
                </a:cubicBezTo>
                <a:cubicBezTo>
                  <a:pt x="2220655" y="3062"/>
                  <a:pt x="2223717" y="0"/>
                  <a:pt x="2227494" y="0"/>
                </a:cubicBezTo>
                <a:close/>
                <a:moveTo>
                  <a:pt x="2199248" y="0"/>
                </a:moveTo>
                <a:cubicBezTo>
                  <a:pt x="2203024" y="0"/>
                  <a:pt x="2206087" y="3062"/>
                  <a:pt x="2206087" y="6839"/>
                </a:cubicBezTo>
                <a:cubicBezTo>
                  <a:pt x="2206087" y="10616"/>
                  <a:pt x="2203024" y="13678"/>
                  <a:pt x="2199248" y="13678"/>
                </a:cubicBezTo>
                <a:cubicBezTo>
                  <a:pt x="2195471" y="13678"/>
                  <a:pt x="2192409" y="10616"/>
                  <a:pt x="2192409" y="6839"/>
                </a:cubicBezTo>
                <a:cubicBezTo>
                  <a:pt x="2192409" y="3062"/>
                  <a:pt x="2195471" y="0"/>
                  <a:pt x="2199248" y="0"/>
                </a:cubicBezTo>
                <a:close/>
                <a:moveTo>
                  <a:pt x="2171003" y="0"/>
                </a:moveTo>
                <a:cubicBezTo>
                  <a:pt x="2174780" y="0"/>
                  <a:pt x="2177842" y="3062"/>
                  <a:pt x="2177842" y="6839"/>
                </a:cubicBezTo>
                <a:cubicBezTo>
                  <a:pt x="2177842" y="10616"/>
                  <a:pt x="2174780" y="13678"/>
                  <a:pt x="2171003" y="13678"/>
                </a:cubicBezTo>
                <a:cubicBezTo>
                  <a:pt x="2167226" y="13678"/>
                  <a:pt x="2164164" y="10616"/>
                  <a:pt x="2164164" y="6839"/>
                </a:cubicBezTo>
                <a:cubicBezTo>
                  <a:pt x="2164164" y="3062"/>
                  <a:pt x="2167226" y="0"/>
                  <a:pt x="2171003" y="0"/>
                </a:cubicBezTo>
                <a:close/>
                <a:moveTo>
                  <a:pt x="2142757" y="0"/>
                </a:moveTo>
                <a:cubicBezTo>
                  <a:pt x="2146534" y="0"/>
                  <a:pt x="2149596" y="3062"/>
                  <a:pt x="2149596" y="6839"/>
                </a:cubicBezTo>
                <a:cubicBezTo>
                  <a:pt x="2149596" y="10616"/>
                  <a:pt x="2146534" y="13678"/>
                  <a:pt x="2142757" y="13678"/>
                </a:cubicBezTo>
                <a:cubicBezTo>
                  <a:pt x="2138980" y="13678"/>
                  <a:pt x="2135918" y="10616"/>
                  <a:pt x="2135918" y="6839"/>
                </a:cubicBezTo>
                <a:cubicBezTo>
                  <a:pt x="2135918" y="3062"/>
                  <a:pt x="2138980" y="0"/>
                  <a:pt x="2142757" y="0"/>
                </a:cubicBezTo>
                <a:close/>
                <a:moveTo>
                  <a:pt x="2114512" y="0"/>
                </a:moveTo>
                <a:cubicBezTo>
                  <a:pt x="2118289" y="0"/>
                  <a:pt x="2121351" y="3062"/>
                  <a:pt x="2121351" y="6839"/>
                </a:cubicBezTo>
                <a:cubicBezTo>
                  <a:pt x="2121351" y="10616"/>
                  <a:pt x="2118289" y="13678"/>
                  <a:pt x="2114512" y="13678"/>
                </a:cubicBezTo>
                <a:cubicBezTo>
                  <a:pt x="2110735" y="13678"/>
                  <a:pt x="2107673" y="10616"/>
                  <a:pt x="2107673" y="6839"/>
                </a:cubicBezTo>
                <a:cubicBezTo>
                  <a:pt x="2107673" y="3062"/>
                  <a:pt x="2110735" y="0"/>
                  <a:pt x="2114512" y="0"/>
                </a:cubicBezTo>
                <a:close/>
                <a:moveTo>
                  <a:pt x="2086266" y="0"/>
                </a:moveTo>
                <a:cubicBezTo>
                  <a:pt x="2090043" y="0"/>
                  <a:pt x="2093105" y="3062"/>
                  <a:pt x="2093105" y="6839"/>
                </a:cubicBezTo>
                <a:cubicBezTo>
                  <a:pt x="2093105" y="10616"/>
                  <a:pt x="2090043" y="13678"/>
                  <a:pt x="2086266" y="13678"/>
                </a:cubicBezTo>
                <a:cubicBezTo>
                  <a:pt x="2082489" y="13678"/>
                  <a:pt x="2079427" y="10616"/>
                  <a:pt x="2079427" y="6839"/>
                </a:cubicBezTo>
                <a:cubicBezTo>
                  <a:pt x="2079427" y="3062"/>
                  <a:pt x="2082489" y="0"/>
                  <a:pt x="2086266" y="0"/>
                </a:cubicBezTo>
                <a:close/>
                <a:moveTo>
                  <a:pt x="2058021" y="0"/>
                </a:moveTo>
                <a:cubicBezTo>
                  <a:pt x="2061798" y="0"/>
                  <a:pt x="2064860" y="3062"/>
                  <a:pt x="2064860" y="6839"/>
                </a:cubicBezTo>
                <a:cubicBezTo>
                  <a:pt x="2064860" y="10616"/>
                  <a:pt x="2061798" y="13678"/>
                  <a:pt x="2058021" y="13678"/>
                </a:cubicBezTo>
                <a:cubicBezTo>
                  <a:pt x="2054244" y="13678"/>
                  <a:pt x="2051182" y="10616"/>
                  <a:pt x="2051182" y="6839"/>
                </a:cubicBezTo>
                <a:cubicBezTo>
                  <a:pt x="2051182" y="3062"/>
                  <a:pt x="2054244" y="0"/>
                  <a:pt x="2058021" y="0"/>
                </a:cubicBezTo>
                <a:close/>
                <a:moveTo>
                  <a:pt x="2029775" y="0"/>
                </a:moveTo>
                <a:cubicBezTo>
                  <a:pt x="2033552" y="0"/>
                  <a:pt x="2036614" y="3062"/>
                  <a:pt x="2036614" y="6839"/>
                </a:cubicBezTo>
                <a:cubicBezTo>
                  <a:pt x="2036614" y="10616"/>
                  <a:pt x="2033552" y="13678"/>
                  <a:pt x="2029775" y="13678"/>
                </a:cubicBezTo>
                <a:cubicBezTo>
                  <a:pt x="2025998" y="13678"/>
                  <a:pt x="2022936" y="10616"/>
                  <a:pt x="2022936" y="6839"/>
                </a:cubicBezTo>
                <a:cubicBezTo>
                  <a:pt x="2022936" y="3062"/>
                  <a:pt x="2025998" y="0"/>
                  <a:pt x="2029775" y="0"/>
                </a:cubicBezTo>
                <a:close/>
                <a:moveTo>
                  <a:pt x="2001530" y="0"/>
                </a:moveTo>
                <a:cubicBezTo>
                  <a:pt x="2005307" y="0"/>
                  <a:pt x="2008369" y="3062"/>
                  <a:pt x="2008369" y="6839"/>
                </a:cubicBezTo>
                <a:cubicBezTo>
                  <a:pt x="2008369" y="10616"/>
                  <a:pt x="2005307" y="13678"/>
                  <a:pt x="2001530" y="13678"/>
                </a:cubicBezTo>
                <a:cubicBezTo>
                  <a:pt x="1997753" y="13678"/>
                  <a:pt x="1994691" y="10616"/>
                  <a:pt x="1994691" y="6839"/>
                </a:cubicBezTo>
                <a:cubicBezTo>
                  <a:pt x="1994691" y="3062"/>
                  <a:pt x="1997753" y="0"/>
                  <a:pt x="2001530" y="0"/>
                </a:cubicBezTo>
                <a:close/>
                <a:moveTo>
                  <a:pt x="1973284" y="0"/>
                </a:moveTo>
                <a:cubicBezTo>
                  <a:pt x="1977061" y="0"/>
                  <a:pt x="1980123" y="3062"/>
                  <a:pt x="1980123" y="6839"/>
                </a:cubicBezTo>
                <a:cubicBezTo>
                  <a:pt x="1980123" y="10616"/>
                  <a:pt x="1977061" y="13678"/>
                  <a:pt x="1973284" y="13678"/>
                </a:cubicBezTo>
                <a:cubicBezTo>
                  <a:pt x="1969507" y="13678"/>
                  <a:pt x="1966445" y="10616"/>
                  <a:pt x="1966445" y="6839"/>
                </a:cubicBezTo>
                <a:cubicBezTo>
                  <a:pt x="1966445" y="3062"/>
                  <a:pt x="1969507" y="0"/>
                  <a:pt x="1973284" y="0"/>
                </a:cubicBezTo>
                <a:close/>
                <a:moveTo>
                  <a:pt x="1945039" y="0"/>
                </a:moveTo>
                <a:cubicBezTo>
                  <a:pt x="1948816" y="0"/>
                  <a:pt x="1951878" y="3062"/>
                  <a:pt x="1951878" y="6839"/>
                </a:cubicBezTo>
                <a:cubicBezTo>
                  <a:pt x="1951878" y="10616"/>
                  <a:pt x="1948816" y="13678"/>
                  <a:pt x="1945039" y="13678"/>
                </a:cubicBezTo>
                <a:cubicBezTo>
                  <a:pt x="1941262" y="13678"/>
                  <a:pt x="1938200" y="10616"/>
                  <a:pt x="1938200" y="6839"/>
                </a:cubicBezTo>
                <a:cubicBezTo>
                  <a:pt x="1938200" y="3062"/>
                  <a:pt x="1941262" y="0"/>
                  <a:pt x="1945039" y="0"/>
                </a:cubicBezTo>
                <a:close/>
                <a:moveTo>
                  <a:pt x="1916793" y="0"/>
                </a:moveTo>
                <a:cubicBezTo>
                  <a:pt x="1920570" y="0"/>
                  <a:pt x="1923632" y="3062"/>
                  <a:pt x="1923632" y="6839"/>
                </a:cubicBezTo>
                <a:cubicBezTo>
                  <a:pt x="1923632" y="10616"/>
                  <a:pt x="1920570" y="13678"/>
                  <a:pt x="1916793" y="13678"/>
                </a:cubicBezTo>
                <a:cubicBezTo>
                  <a:pt x="1913016" y="13678"/>
                  <a:pt x="1909954" y="10616"/>
                  <a:pt x="1909954" y="6839"/>
                </a:cubicBezTo>
                <a:cubicBezTo>
                  <a:pt x="1909954" y="3062"/>
                  <a:pt x="1913016" y="0"/>
                  <a:pt x="1916793" y="0"/>
                </a:cubicBezTo>
                <a:close/>
                <a:moveTo>
                  <a:pt x="1888548" y="0"/>
                </a:moveTo>
                <a:cubicBezTo>
                  <a:pt x="1892325" y="0"/>
                  <a:pt x="1895387" y="3062"/>
                  <a:pt x="1895387" y="6839"/>
                </a:cubicBezTo>
                <a:cubicBezTo>
                  <a:pt x="1895387" y="10616"/>
                  <a:pt x="1892325" y="13678"/>
                  <a:pt x="1888548" y="13678"/>
                </a:cubicBezTo>
                <a:cubicBezTo>
                  <a:pt x="1884771" y="13678"/>
                  <a:pt x="1881709" y="10616"/>
                  <a:pt x="1881709" y="6839"/>
                </a:cubicBezTo>
                <a:cubicBezTo>
                  <a:pt x="1881709" y="3062"/>
                  <a:pt x="1884771" y="0"/>
                  <a:pt x="1888548" y="0"/>
                </a:cubicBezTo>
                <a:close/>
                <a:moveTo>
                  <a:pt x="1860302" y="0"/>
                </a:moveTo>
                <a:cubicBezTo>
                  <a:pt x="1864079" y="0"/>
                  <a:pt x="1867141" y="3062"/>
                  <a:pt x="1867141" y="6839"/>
                </a:cubicBezTo>
                <a:cubicBezTo>
                  <a:pt x="1867141" y="10616"/>
                  <a:pt x="1864079" y="13678"/>
                  <a:pt x="1860302" y="13678"/>
                </a:cubicBezTo>
                <a:cubicBezTo>
                  <a:pt x="1856525" y="13678"/>
                  <a:pt x="1853463" y="10616"/>
                  <a:pt x="1853463" y="6839"/>
                </a:cubicBezTo>
                <a:cubicBezTo>
                  <a:pt x="1853463" y="3062"/>
                  <a:pt x="1856525" y="0"/>
                  <a:pt x="1860302" y="0"/>
                </a:cubicBezTo>
                <a:close/>
                <a:moveTo>
                  <a:pt x="1832057" y="0"/>
                </a:moveTo>
                <a:cubicBezTo>
                  <a:pt x="1835834" y="0"/>
                  <a:pt x="1838896" y="3062"/>
                  <a:pt x="1838896" y="6839"/>
                </a:cubicBezTo>
                <a:cubicBezTo>
                  <a:pt x="1838896" y="10616"/>
                  <a:pt x="1835834" y="13678"/>
                  <a:pt x="1832057" y="13678"/>
                </a:cubicBezTo>
                <a:cubicBezTo>
                  <a:pt x="1828280" y="13678"/>
                  <a:pt x="1825218" y="10616"/>
                  <a:pt x="1825218" y="6839"/>
                </a:cubicBezTo>
                <a:cubicBezTo>
                  <a:pt x="1825218" y="3062"/>
                  <a:pt x="1828280" y="0"/>
                  <a:pt x="1832057" y="0"/>
                </a:cubicBezTo>
                <a:close/>
                <a:moveTo>
                  <a:pt x="1803811" y="0"/>
                </a:moveTo>
                <a:cubicBezTo>
                  <a:pt x="1807588" y="0"/>
                  <a:pt x="1810650" y="3062"/>
                  <a:pt x="1810650" y="6839"/>
                </a:cubicBezTo>
                <a:cubicBezTo>
                  <a:pt x="1810650" y="10616"/>
                  <a:pt x="1807588" y="13678"/>
                  <a:pt x="1803811" y="13678"/>
                </a:cubicBezTo>
                <a:cubicBezTo>
                  <a:pt x="1800034" y="13678"/>
                  <a:pt x="1796972" y="10616"/>
                  <a:pt x="1796972" y="6839"/>
                </a:cubicBezTo>
                <a:cubicBezTo>
                  <a:pt x="1796972" y="3062"/>
                  <a:pt x="1800034" y="0"/>
                  <a:pt x="1803811" y="0"/>
                </a:cubicBezTo>
                <a:close/>
                <a:moveTo>
                  <a:pt x="1775566" y="0"/>
                </a:moveTo>
                <a:cubicBezTo>
                  <a:pt x="1779343" y="0"/>
                  <a:pt x="1782405" y="3062"/>
                  <a:pt x="1782405" y="6839"/>
                </a:cubicBezTo>
                <a:cubicBezTo>
                  <a:pt x="1782405" y="10616"/>
                  <a:pt x="1779343" y="13678"/>
                  <a:pt x="1775566" y="13678"/>
                </a:cubicBezTo>
                <a:cubicBezTo>
                  <a:pt x="1771789" y="13678"/>
                  <a:pt x="1768727" y="10616"/>
                  <a:pt x="1768727" y="6839"/>
                </a:cubicBezTo>
                <a:cubicBezTo>
                  <a:pt x="1768727" y="3062"/>
                  <a:pt x="1771789" y="0"/>
                  <a:pt x="1775566" y="0"/>
                </a:cubicBezTo>
                <a:close/>
                <a:moveTo>
                  <a:pt x="1747320" y="0"/>
                </a:moveTo>
                <a:cubicBezTo>
                  <a:pt x="1751097" y="0"/>
                  <a:pt x="1754159" y="3062"/>
                  <a:pt x="1754159" y="6839"/>
                </a:cubicBezTo>
                <a:cubicBezTo>
                  <a:pt x="1754159" y="10616"/>
                  <a:pt x="1751097" y="13678"/>
                  <a:pt x="1747320" y="13678"/>
                </a:cubicBezTo>
                <a:cubicBezTo>
                  <a:pt x="1743544" y="13678"/>
                  <a:pt x="1740482" y="10616"/>
                  <a:pt x="1740482" y="6839"/>
                </a:cubicBezTo>
                <a:cubicBezTo>
                  <a:pt x="1740482" y="3062"/>
                  <a:pt x="1743544" y="0"/>
                  <a:pt x="1747320" y="0"/>
                </a:cubicBezTo>
                <a:close/>
                <a:moveTo>
                  <a:pt x="1719075" y="0"/>
                </a:moveTo>
                <a:cubicBezTo>
                  <a:pt x="1722852" y="0"/>
                  <a:pt x="1725914" y="3062"/>
                  <a:pt x="1725914" y="6839"/>
                </a:cubicBezTo>
                <a:cubicBezTo>
                  <a:pt x="1725914" y="10616"/>
                  <a:pt x="1722852" y="13678"/>
                  <a:pt x="1719075" y="13678"/>
                </a:cubicBezTo>
                <a:cubicBezTo>
                  <a:pt x="1715298" y="13678"/>
                  <a:pt x="1712236" y="10616"/>
                  <a:pt x="1712236" y="6839"/>
                </a:cubicBezTo>
                <a:cubicBezTo>
                  <a:pt x="1712236" y="3062"/>
                  <a:pt x="1715298" y="0"/>
                  <a:pt x="1719075" y="0"/>
                </a:cubicBezTo>
                <a:close/>
                <a:moveTo>
                  <a:pt x="1690830" y="0"/>
                </a:moveTo>
                <a:cubicBezTo>
                  <a:pt x="1694607" y="0"/>
                  <a:pt x="1697669" y="3062"/>
                  <a:pt x="1697669" y="6839"/>
                </a:cubicBezTo>
                <a:cubicBezTo>
                  <a:pt x="1697669" y="10616"/>
                  <a:pt x="1694607" y="13678"/>
                  <a:pt x="1690830" y="13678"/>
                </a:cubicBezTo>
                <a:cubicBezTo>
                  <a:pt x="1687053" y="13678"/>
                  <a:pt x="1683991" y="10616"/>
                  <a:pt x="1683991" y="6839"/>
                </a:cubicBezTo>
                <a:cubicBezTo>
                  <a:pt x="1683991" y="3062"/>
                  <a:pt x="1687053" y="0"/>
                  <a:pt x="1690830" y="0"/>
                </a:cubicBezTo>
                <a:close/>
                <a:moveTo>
                  <a:pt x="1662584" y="0"/>
                </a:moveTo>
                <a:cubicBezTo>
                  <a:pt x="1666361" y="0"/>
                  <a:pt x="1669423" y="3062"/>
                  <a:pt x="1669423" y="6839"/>
                </a:cubicBezTo>
                <a:cubicBezTo>
                  <a:pt x="1669423" y="10616"/>
                  <a:pt x="1666361" y="13678"/>
                  <a:pt x="1662584" y="13678"/>
                </a:cubicBezTo>
                <a:cubicBezTo>
                  <a:pt x="1658807" y="13678"/>
                  <a:pt x="1655746" y="10616"/>
                  <a:pt x="1655746" y="6839"/>
                </a:cubicBezTo>
                <a:cubicBezTo>
                  <a:pt x="1655746" y="3062"/>
                  <a:pt x="1658807" y="0"/>
                  <a:pt x="1662584" y="0"/>
                </a:cubicBezTo>
                <a:close/>
                <a:moveTo>
                  <a:pt x="1634339" y="0"/>
                </a:moveTo>
                <a:cubicBezTo>
                  <a:pt x="1638116" y="0"/>
                  <a:pt x="1641178" y="3062"/>
                  <a:pt x="1641178" y="6839"/>
                </a:cubicBezTo>
                <a:cubicBezTo>
                  <a:pt x="1641178" y="10616"/>
                  <a:pt x="1638116" y="13678"/>
                  <a:pt x="1634339" y="13678"/>
                </a:cubicBezTo>
                <a:cubicBezTo>
                  <a:pt x="1630562" y="13678"/>
                  <a:pt x="1627500" y="10616"/>
                  <a:pt x="1627500" y="6839"/>
                </a:cubicBezTo>
                <a:cubicBezTo>
                  <a:pt x="1627500" y="3062"/>
                  <a:pt x="1630562" y="0"/>
                  <a:pt x="1634339" y="0"/>
                </a:cubicBezTo>
                <a:close/>
                <a:moveTo>
                  <a:pt x="1606093" y="0"/>
                </a:moveTo>
                <a:lnTo>
                  <a:pt x="1606115" y="22"/>
                </a:lnTo>
                <a:lnTo>
                  <a:pt x="1606137" y="0"/>
                </a:lnTo>
                <a:cubicBezTo>
                  <a:pt x="1609914" y="0"/>
                  <a:pt x="1612975" y="3062"/>
                  <a:pt x="1612975" y="6839"/>
                </a:cubicBezTo>
                <a:cubicBezTo>
                  <a:pt x="1612975" y="10616"/>
                  <a:pt x="1609914" y="13678"/>
                  <a:pt x="1606137" y="13678"/>
                </a:cubicBezTo>
                <a:lnTo>
                  <a:pt x="1606115" y="13656"/>
                </a:lnTo>
                <a:lnTo>
                  <a:pt x="1606093" y="13678"/>
                </a:lnTo>
                <a:cubicBezTo>
                  <a:pt x="1602316" y="13678"/>
                  <a:pt x="1599254" y="10616"/>
                  <a:pt x="1599254" y="6839"/>
                </a:cubicBezTo>
                <a:cubicBezTo>
                  <a:pt x="1599254" y="3062"/>
                  <a:pt x="1602316" y="0"/>
                  <a:pt x="1606093" y="0"/>
                </a:cubicBezTo>
                <a:close/>
                <a:moveTo>
                  <a:pt x="1577875" y="0"/>
                </a:moveTo>
                <a:cubicBezTo>
                  <a:pt x="1581652" y="0"/>
                  <a:pt x="1584714" y="3062"/>
                  <a:pt x="1584714" y="6839"/>
                </a:cubicBezTo>
                <a:cubicBezTo>
                  <a:pt x="1584714" y="10616"/>
                  <a:pt x="1581652" y="13678"/>
                  <a:pt x="1577875" y="13678"/>
                </a:cubicBezTo>
                <a:cubicBezTo>
                  <a:pt x="1574098" y="13678"/>
                  <a:pt x="1571037" y="10616"/>
                  <a:pt x="1571037" y="6839"/>
                </a:cubicBezTo>
                <a:cubicBezTo>
                  <a:pt x="1571037" y="3062"/>
                  <a:pt x="1574098" y="0"/>
                  <a:pt x="1577875" y="0"/>
                </a:cubicBezTo>
                <a:close/>
                <a:moveTo>
                  <a:pt x="1549637" y="0"/>
                </a:moveTo>
                <a:cubicBezTo>
                  <a:pt x="1553414" y="0"/>
                  <a:pt x="1556476" y="3062"/>
                  <a:pt x="1556476" y="6839"/>
                </a:cubicBezTo>
                <a:cubicBezTo>
                  <a:pt x="1556476" y="10616"/>
                  <a:pt x="1553414" y="13678"/>
                  <a:pt x="1549637" y="13678"/>
                </a:cubicBezTo>
                <a:cubicBezTo>
                  <a:pt x="1545860" y="13678"/>
                  <a:pt x="1542799" y="10616"/>
                  <a:pt x="1542799" y="6839"/>
                </a:cubicBezTo>
                <a:cubicBezTo>
                  <a:pt x="1542799" y="3062"/>
                  <a:pt x="1545860" y="0"/>
                  <a:pt x="1549637" y="0"/>
                </a:cubicBezTo>
                <a:close/>
                <a:moveTo>
                  <a:pt x="1521393" y="0"/>
                </a:moveTo>
                <a:cubicBezTo>
                  <a:pt x="1525170" y="0"/>
                  <a:pt x="1528231" y="3062"/>
                  <a:pt x="1528231" y="6839"/>
                </a:cubicBezTo>
                <a:cubicBezTo>
                  <a:pt x="1528231" y="10616"/>
                  <a:pt x="1525170" y="13678"/>
                  <a:pt x="1521393" y="13678"/>
                </a:cubicBezTo>
                <a:cubicBezTo>
                  <a:pt x="1517616" y="13678"/>
                  <a:pt x="1514554" y="10616"/>
                  <a:pt x="1514554" y="6839"/>
                </a:cubicBezTo>
                <a:cubicBezTo>
                  <a:pt x="1514554" y="3062"/>
                  <a:pt x="1517616" y="0"/>
                  <a:pt x="1521393" y="0"/>
                </a:cubicBezTo>
                <a:close/>
                <a:moveTo>
                  <a:pt x="1493146" y="0"/>
                </a:moveTo>
                <a:cubicBezTo>
                  <a:pt x="1496923" y="0"/>
                  <a:pt x="1499985" y="3062"/>
                  <a:pt x="1499985" y="6839"/>
                </a:cubicBezTo>
                <a:cubicBezTo>
                  <a:pt x="1499985" y="10616"/>
                  <a:pt x="1496923" y="13678"/>
                  <a:pt x="1493146" y="13678"/>
                </a:cubicBezTo>
                <a:cubicBezTo>
                  <a:pt x="1489369" y="13678"/>
                  <a:pt x="1486307" y="10616"/>
                  <a:pt x="1486307" y="6839"/>
                </a:cubicBezTo>
                <a:cubicBezTo>
                  <a:pt x="1486307" y="3062"/>
                  <a:pt x="1489369" y="0"/>
                  <a:pt x="1493146" y="0"/>
                </a:cubicBezTo>
                <a:close/>
                <a:moveTo>
                  <a:pt x="1464902" y="0"/>
                </a:moveTo>
                <a:cubicBezTo>
                  <a:pt x="1468679" y="0"/>
                  <a:pt x="1471741" y="3062"/>
                  <a:pt x="1471741" y="6839"/>
                </a:cubicBezTo>
                <a:cubicBezTo>
                  <a:pt x="1471741" y="10616"/>
                  <a:pt x="1468679" y="13678"/>
                  <a:pt x="1464902" y="13678"/>
                </a:cubicBezTo>
                <a:cubicBezTo>
                  <a:pt x="1461125" y="13678"/>
                  <a:pt x="1458063" y="10616"/>
                  <a:pt x="1458063" y="6839"/>
                </a:cubicBezTo>
                <a:cubicBezTo>
                  <a:pt x="1458063" y="3062"/>
                  <a:pt x="1461125" y="0"/>
                  <a:pt x="1464902" y="0"/>
                </a:cubicBezTo>
                <a:close/>
                <a:moveTo>
                  <a:pt x="1436655" y="0"/>
                </a:moveTo>
                <a:cubicBezTo>
                  <a:pt x="1440432" y="0"/>
                  <a:pt x="1443494" y="3062"/>
                  <a:pt x="1443494" y="6839"/>
                </a:cubicBezTo>
                <a:cubicBezTo>
                  <a:pt x="1443494" y="10616"/>
                  <a:pt x="1440432" y="13678"/>
                  <a:pt x="1436655" y="13678"/>
                </a:cubicBezTo>
                <a:cubicBezTo>
                  <a:pt x="1432878" y="13678"/>
                  <a:pt x="1429816" y="10616"/>
                  <a:pt x="1429816" y="6839"/>
                </a:cubicBezTo>
                <a:cubicBezTo>
                  <a:pt x="1429816" y="3062"/>
                  <a:pt x="1432878" y="0"/>
                  <a:pt x="1436655" y="0"/>
                </a:cubicBezTo>
                <a:close/>
                <a:moveTo>
                  <a:pt x="1408411" y="0"/>
                </a:moveTo>
                <a:cubicBezTo>
                  <a:pt x="1412188" y="0"/>
                  <a:pt x="1415250" y="3062"/>
                  <a:pt x="1415250" y="6839"/>
                </a:cubicBezTo>
                <a:cubicBezTo>
                  <a:pt x="1415250" y="10616"/>
                  <a:pt x="1412188" y="13678"/>
                  <a:pt x="1408411" y="13678"/>
                </a:cubicBezTo>
                <a:cubicBezTo>
                  <a:pt x="1404634" y="13678"/>
                  <a:pt x="1401572" y="10616"/>
                  <a:pt x="1401572" y="6839"/>
                </a:cubicBezTo>
                <a:cubicBezTo>
                  <a:pt x="1401572" y="3062"/>
                  <a:pt x="1404634" y="0"/>
                  <a:pt x="1408411" y="0"/>
                </a:cubicBezTo>
                <a:close/>
                <a:moveTo>
                  <a:pt x="1380164" y="0"/>
                </a:moveTo>
                <a:cubicBezTo>
                  <a:pt x="1383941" y="0"/>
                  <a:pt x="1387003" y="3062"/>
                  <a:pt x="1387003" y="6839"/>
                </a:cubicBezTo>
                <a:cubicBezTo>
                  <a:pt x="1387003" y="10616"/>
                  <a:pt x="1383941" y="13678"/>
                  <a:pt x="1380164" y="13678"/>
                </a:cubicBezTo>
                <a:cubicBezTo>
                  <a:pt x="1376387" y="13678"/>
                  <a:pt x="1373326" y="10616"/>
                  <a:pt x="1373326" y="6839"/>
                </a:cubicBezTo>
                <a:cubicBezTo>
                  <a:pt x="1373326" y="3062"/>
                  <a:pt x="1376387" y="0"/>
                  <a:pt x="1380164" y="0"/>
                </a:cubicBezTo>
                <a:close/>
                <a:moveTo>
                  <a:pt x="1351920" y="0"/>
                </a:moveTo>
                <a:cubicBezTo>
                  <a:pt x="1355697" y="0"/>
                  <a:pt x="1358759" y="3062"/>
                  <a:pt x="1358759" y="6839"/>
                </a:cubicBezTo>
                <a:cubicBezTo>
                  <a:pt x="1358759" y="10616"/>
                  <a:pt x="1355697" y="13678"/>
                  <a:pt x="1351920" y="13678"/>
                </a:cubicBezTo>
                <a:cubicBezTo>
                  <a:pt x="1348143" y="13678"/>
                  <a:pt x="1345081" y="10616"/>
                  <a:pt x="1345081" y="6839"/>
                </a:cubicBezTo>
                <a:cubicBezTo>
                  <a:pt x="1345081" y="3062"/>
                  <a:pt x="1348143" y="0"/>
                  <a:pt x="1351920" y="0"/>
                </a:cubicBezTo>
                <a:close/>
                <a:moveTo>
                  <a:pt x="1323673" y="0"/>
                </a:moveTo>
                <a:cubicBezTo>
                  <a:pt x="1327450" y="0"/>
                  <a:pt x="1330512" y="3062"/>
                  <a:pt x="1330512" y="6839"/>
                </a:cubicBezTo>
                <a:cubicBezTo>
                  <a:pt x="1330512" y="10616"/>
                  <a:pt x="1327450" y="13678"/>
                  <a:pt x="1323673" y="13678"/>
                </a:cubicBezTo>
                <a:cubicBezTo>
                  <a:pt x="1319896" y="13678"/>
                  <a:pt x="1316835" y="10616"/>
                  <a:pt x="1316835" y="6839"/>
                </a:cubicBezTo>
                <a:cubicBezTo>
                  <a:pt x="1316835" y="3062"/>
                  <a:pt x="1319896" y="0"/>
                  <a:pt x="1323673" y="0"/>
                </a:cubicBezTo>
                <a:close/>
                <a:moveTo>
                  <a:pt x="1295429" y="0"/>
                </a:moveTo>
                <a:cubicBezTo>
                  <a:pt x="1299206" y="0"/>
                  <a:pt x="1302268" y="3062"/>
                  <a:pt x="1302268" y="6839"/>
                </a:cubicBezTo>
                <a:cubicBezTo>
                  <a:pt x="1302268" y="10616"/>
                  <a:pt x="1299206" y="13678"/>
                  <a:pt x="1295429" y="13678"/>
                </a:cubicBezTo>
                <a:cubicBezTo>
                  <a:pt x="1291652" y="13678"/>
                  <a:pt x="1288590" y="10616"/>
                  <a:pt x="1288590" y="6839"/>
                </a:cubicBezTo>
                <a:cubicBezTo>
                  <a:pt x="1288590" y="3062"/>
                  <a:pt x="1291652" y="0"/>
                  <a:pt x="1295429" y="0"/>
                </a:cubicBezTo>
                <a:close/>
                <a:moveTo>
                  <a:pt x="1267183" y="0"/>
                </a:moveTo>
                <a:cubicBezTo>
                  <a:pt x="1270960" y="0"/>
                  <a:pt x="1274021" y="3062"/>
                  <a:pt x="1274021" y="6839"/>
                </a:cubicBezTo>
                <a:cubicBezTo>
                  <a:pt x="1274021" y="10616"/>
                  <a:pt x="1270960" y="13678"/>
                  <a:pt x="1267183" y="13678"/>
                </a:cubicBezTo>
                <a:cubicBezTo>
                  <a:pt x="1263406" y="13678"/>
                  <a:pt x="1260344" y="10616"/>
                  <a:pt x="1260344" y="6839"/>
                </a:cubicBezTo>
                <a:cubicBezTo>
                  <a:pt x="1260344" y="3062"/>
                  <a:pt x="1263406" y="0"/>
                  <a:pt x="1267183" y="0"/>
                </a:cubicBezTo>
                <a:close/>
                <a:moveTo>
                  <a:pt x="1238938" y="0"/>
                </a:moveTo>
                <a:cubicBezTo>
                  <a:pt x="1242715" y="0"/>
                  <a:pt x="1245777" y="3062"/>
                  <a:pt x="1245777" y="6839"/>
                </a:cubicBezTo>
                <a:cubicBezTo>
                  <a:pt x="1245777" y="10616"/>
                  <a:pt x="1242715" y="13678"/>
                  <a:pt x="1238938" y="13678"/>
                </a:cubicBezTo>
                <a:cubicBezTo>
                  <a:pt x="1235161" y="13678"/>
                  <a:pt x="1232099" y="10616"/>
                  <a:pt x="1232099" y="6839"/>
                </a:cubicBezTo>
                <a:cubicBezTo>
                  <a:pt x="1232099" y="3062"/>
                  <a:pt x="1235161" y="0"/>
                  <a:pt x="1238938" y="0"/>
                </a:cubicBezTo>
                <a:close/>
                <a:moveTo>
                  <a:pt x="1210692" y="0"/>
                </a:moveTo>
                <a:cubicBezTo>
                  <a:pt x="1214468" y="0"/>
                  <a:pt x="1217530" y="3062"/>
                  <a:pt x="1217530" y="6839"/>
                </a:cubicBezTo>
                <a:cubicBezTo>
                  <a:pt x="1217530" y="10616"/>
                  <a:pt x="1214468" y="13678"/>
                  <a:pt x="1210692" y="13678"/>
                </a:cubicBezTo>
                <a:cubicBezTo>
                  <a:pt x="1206915" y="13678"/>
                  <a:pt x="1203853" y="10616"/>
                  <a:pt x="1203853" y="6839"/>
                </a:cubicBezTo>
                <a:cubicBezTo>
                  <a:pt x="1203853" y="3062"/>
                  <a:pt x="1206915" y="0"/>
                  <a:pt x="1210692" y="0"/>
                </a:cubicBezTo>
                <a:close/>
                <a:moveTo>
                  <a:pt x="1182447" y="0"/>
                </a:moveTo>
                <a:cubicBezTo>
                  <a:pt x="1186224" y="0"/>
                  <a:pt x="1189286" y="3062"/>
                  <a:pt x="1189286" y="6839"/>
                </a:cubicBezTo>
                <a:cubicBezTo>
                  <a:pt x="1189286" y="10616"/>
                  <a:pt x="1186224" y="13678"/>
                  <a:pt x="1182447" y="13678"/>
                </a:cubicBezTo>
                <a:cubicBezTo>
                  <a:pt x="1178670" y="13678"/>
                  <a:pt x="1175608" y="10616"/>
                  <a:pt x="1175608" y="6839"/>
                </a:cubicBezTo>
                <a:cubicBezTo>
                  <a:pt x="1175608" y="3062"/>
                  <a:pt x="1178670" y="0"/>
                  <a:pt x="1182447" y="0"/>
                </a:cubicBezTo>
                <a:close/>
                <a:moveTo>
                  <a:pt x="1154200" y="0"/>
                </a:moveTo>
                <a:cubicBezTo>
                  <a:pt x="1157978" y="0"/>
                  <a:pt x="1161039" y="3062"/>
                  <a:pt x="1161039" y="6839"/>
                </a:cubicBezTo>
                <a:cubicBezTo>
                  <a:pt x="1161039" y="10616"/>
                  <a:pt x="1157978" y="13678"/>
                  <a:pt x="1154200" y="13678"/>
                </a:cubicBezTo>
                <a:cubicBezTo>
                  <a:pt x="1150424" y="13678"/>
                  <a:pt x="1147362" y="10616"/>
                  <a:pt x="1147362" y="6839"/>
                </a:cubicBezTo>
                <a:cubicBezTo>
                  <a:pt x="1147362" y="3062"/>
                  <a:pt x="1150424" y="0"/>
                  <a:pt x="1154200" y="0"/>
                </a:cubicBezTo>
                <a:close/>
                <a:moveTo>
                  <a:pt x="1125956" y="0"/>
                </a:moveTo>
                <a:cubicBezTo>
                  <a:pt x="1129733" y="0"/>
                  <a:pt x="1132795" y="3062"/>
                  <a:pt x="1132795" y="6839"/>
                </a:cubicBezTo>
                <a:cubicBezTo>
                  <a:pt x="1132795" y="10616"/>
                  <a:pt x="1129733" y="13678"/>
                  <a:pt x="1125956" y="13678"/>
                </a:cubicBezTo>
                <a:cubicBezTo>
                  <a:pt x="1122179" y="13678"/>
                  <a:pt x="1119117" y="10616"/>
                  <a:pt x="1119117" y="6839"/>
                </a:cubicBezTo>
                <a:cubicBezTo>
                  <a:pt x="1119117" y="3062"/>
                  <a:pt x="1122179" y="0"/>
                  <a:pt x="1125956" y="0"/>
                </a:cubicBezTo>
                <a:close/>
                <a:moveTo>
                  <a:pt x="1097709" y="0"/>
                </a:moveTo>
                <a:cubicBezTo>
                  <a:pt x="1101487" y="0"/>
                  <a:pt x="1104548" y="3062"/>
                  <a:pt x="1104548" y="6839"/>
                </a:cubicBezTo>
                <a:cubicBezTo>
                  <a:pt x="1104548" y="10616"/>
                  <a:pt x="1101487" y="13678"/>
                  <a:pt x="1097709" y="13678"/>
                </a:cubicBezTo>
                <a:cubicBezTo>
                  <a:pt x="1093933" y="13678"/>
                  <a:pt x="1090871" y="10616"/>
                  <a:pt x="1090871" y="6839"/>
                </a:cubicBezTo>
                <a:cubicBezTo>
                  <a:pt x="1090871" y="3062"/>
                  <a:pt x="1093933" y="0"/>
                  <a:pt x="1097709" y="0"/>
                </a:cubicBezTo>
                <a:close/>
                <a:moveTo>
                  <a:pt x="1069465" y="0"/>
                </a:moveTo>
                <a:cubicBezTo>
                  <a:pt x="1073242" y="0"/>
                  <a:pt x="1076304" y="3062"/>
                  <a:pt x="1076304" y="6839"/>
                </a:cubicBezTo>
                <a:cubicBezTo>
                  <a:pt x="1076304" y="10616"/>
                  <a:pt x="1073242" y="13678"/>
                  <a:pt x="1069465" y="13678"/>
                </a:cubicBezTo>
                <a:cubicBezTo>
                  <a:pt x="1065688" y="13678"/>
                  <a:pt x="1062626" y="10616"/>
                  <a:pt x="1062626" y="6839"/>
                </a:cubicBezTo>
                <a:cubicBezTo>
                  <a:pt x="1062626" y="3062"/>
                  <a:pt x="1065688" y="0"/>
                  <a:pt x="1069465" y="0"/>
                </a:cubicBezTo>
                <a:close/>
                <a:moveTo>
                  <a:pt x="1041219" y="0"/>
                </a:moveTo>
                <a:cubicBezTo>
                  <a:pt x="1044996" y="0"/>
                  <a:pt x="1048058" y="3062"/>
                  <a:pt x="1048058" y="6839"/>
                </a:cubicBezTo>
                <a:cubicBezTo>
                  <a:pt x="1048058" y="10616"/>
                  <a:pt x="1044996" y="13678"/>
                  <a:pt x="1041219" y="13678"/>
                </a:cubicBezTo>
                <a:cubicBezTo>
                  <a:pt x="1037442" y="13678"/>
                  <a:pt x="1034380" y="10616"/>
                  <a:pt x="1034380" y="6839"/>
                </a:cubicBezTo>
                <a:cubicBezTo>
                  <a:pt x="1034380" y="3062"/>
                  <a:pt x="1037442" y="0"/>
                  <a:pt x="1041219" y="0"/>
                </a:cubicBezTo>
                <a:close/>
                <a:moveTo>
                  <a:pt x="1012974" y="0"/>
                </a:moveTo>
                <a:cubicBezTo>
                  <a:pt x="1016751" y="0"/>
                  <a:pt x="1019813" y="3062"/>
                  <a:pt x="1019813" y="6839"/>
                </a:cubicBezTo>
                <a:cubicBezTo>
                  <a:pt x="1019813" y="10616"/>
                  <a:pt x="1016751" y="13678"/>
                  <a:pt x="1012974" y="13678"/>
                </a:cubicBezTo>
                <a:cubicBezTo>
                  <a:pt x="1009197" y="13678"/>
                  <a:pt x="1006135" y="10616"/>
                  <a:pt x="1006135" y="6839"/>
                </a:cubicBezTo>
                <a:cubicBezTo>
                  <a:pt x="1006135" y="3062"/>
                  <a:pt x="1009197" y="0"/>
                  <a:pt x="1012974" y="0"/>
                </a:cubicBezTo>
                <a:close/>
                <a:moveTo>
                  <a:pt x="984728" y="0"/>
                </a:moveTo>
                <a:cubicBezTo>
                  <a:pt x="988505" y="0"/>
                  <a:pt x="991567" y="3062"/>
                  <a:pt x="991567" y="6839"/>
                </a:cubicBezTo>
                <a:cubicBezTo>
                  <a:pt x="991567" y="10616"/>
                  <a:pt x="988505" y="13678"/>
                  <a:pt x="984728" y="13678"/>
                </a:cubicBezTo>
                <a:cubicBezTo>
                  <a:pt x="980950" y="13678"/>
                  <a:pt x="977889" y="10616"/>
                  <a:pt x="977889" y="6839"/>
                </a:cubicBezTo>
                <a:cubicBezTo>
                  <a:pt x="977889" y="3062"/>
                  <a:pt x="980950" y="0"/>
                  <a:pt x="984728" y="0"/>
                </a:cubicBezTo>
                <a:close/>
                <a:moveTo>
                  <a:pt x="956483" y="0"/>
                </a:moveTo>
                <a:cubicBezTo>
                  <a:pt x="960260" y="0"/>
                  <a:pt x="963322" y="3062"/>
                  <a:pt x="963322" y="6839"/>
                </a:cubicBezTo>
                <a:cubicBezTo>
                  <a:pt x="963322" y="10616"/>
                  <a:pt x="960260" y="13678"/>
                  <a:pt x="956483" y="13678"/>
                </a:cubicBezTo>
                <a:cubicBezTo>
                  <a:pt x="952706" y="13678"/>
                  <a:pt x="949644" y="10616"/>
                  <a:pt x="949644" y="6839"/>
                </a:cubicBezTo>
                <a:cubicBezTo>
                  <a:pt x="949644" y="3062"/>
                  <a:pt x="952706" y="0"/>
                  <a:pt x="956483" y="0"/>
                </a:cubicBezTo>
                <a:close/>
                <a:moveTo>
                  <a:pt x="928237" y="0"/>
                </a:moveTo>
                <a:cubicBezTo>
                  <a:pt x="932014" y="0"/>
                  <a:pt x="935076" y="3062"/>
                  <a:pt x="935076" y="6839"/>
                </a:cubicBezTo>
                <a:cubicBezTo>
                  <a:pt x="935076" y="10616"/>
                  <a:pt x="932014" y="13678"/>
                  <a:pt x="928237" y="13678"/>
                </a:cubicBezTo>
                <a:cubicBezTo>
                  <a:pt x="924460" y="13678"/>
                  <a:pt x="921398" y="10616"/>
                  <a:pt x="921398" y="6839"/>
                </a:cubicBezTo>
                <a:cubicBezTo>
                  <a:pt x="921398" y="3062"/>
                  <a:pt x="924460" y="0"/>
                  <a:pt x="928237" y="0"/>
                </a:cubicBezTo>
                <a:close/>
                <a:moveTo>
                  <a:pt x="899992" y="0"/>
                </a:moveTo>
                <a:cubicBezTo>
                  <a:pt x="903769" y="0"/>
                  <a:pt x="906831" y="3062"/>
                  <a:pt x="906831" y="6839"/>
                </a:cubicBezTo>
                <a:cubicBezTo>
                  <a:pt x="906831" y="10616"/>
                  <a:pt x="903769" y="13678"/>
                  <a:pt x="899992" y="13678"/>
                </a:cubicBezTo>
                <a:cubicBezTo>
                  <a:pt x="896215" y="13678"/>
                  <a:pt x="893153" y="10616"/>
                  <a:pt x="893153" y="6839"/>
                </a:cubicBezTo>
                <a:cubicBezTo>
                  <a:pt x="893153" y="3062"/>
                  <a:pt x="896215" y="0"/>
                  <a:pt x="899992" y="0"/>
                </a:cubicBezTo>
                <a:close/>
                <a:moveTo>
                  <a:pt x="871746" y="0"/>
                </a:moveTo>
                <a:cubicBezTo>
                  <a:pt x="875523" y="0"/>
                  <a:pt x="878585" y="3062"/>
                  <a:pt x="878585" y="6839"/>
                </a:cubicBezTo>
                <a:cubicBezTo>
                  <a:pt x="878585" y="10616"/>
                  <a:pt x="875523" y="13678"/>
                  <a:pt x="871746" y="13678"/>
                </a:cubicBezTo>
                <a:cubicBezTo>
                  <a:pt x="867969" y="13678"/>
                  <a:pt x="864907" y="10616"/>
                  <a:pt x="864907" y="6839"/>
                </a:cubicBezTo>
                <a:cubicBezTo>
                  <a:pt x="864907" y="3062"/>
                  <a:pt x="867969" y="0"/>
                  <a:pt x="871746" y="0"/>
                </a:cubicBezTo>
                <a:close/>
                <a:moveTo>
                  <a:pt x="843501" y="0"/>
                </a:moveTo>
                <a:cubicBezTo>
                  <a:pt x="847278" y="0"/>
                  <a:pt x="850340" y="3062"/>
                  <a:pt x="850340" y="6839"/>
                </a:cubicBezTo>
                <a:cubicBezTo>
                  <a:pt x="850340" y="10616"/>
                  <a:pt x="847278" y="13678"/>
                  <a:pt x="843501" y="13678"/>
                </a:cubicBezTo>
                <a:cubicBezTo>
                  <a:pt x="839724" y="13678"/>
                  <a:pt x="836662" y="10616"/>
                  <a:pt x="836662" y="6839"/>
                </a:cubicBezTo>
                <a:cubicBezTo>
                  <a:pt x="836662" y="3062"/>
                  <a:pt x="839724" y="0"/>
                  <a:pt x="843501" y="0"/>
                </a:cubicBezTo>
                <a:close/>
                <a:moveTo>
                  <a:pt x="815255" y="0"/>
                </a:moveTo>
                <a:cubicBezTo>
                  <a:pt x="819032" y="0"/>
                  <a:pt x="822094" y="3062"/>
                  <a:pt x="822094" y="6839"/>
                </a:cubicBezTo>
                <a:cubicBezTo>
                  <a:pt x="822094" y="10616"/>
                  <a:pt x="819032" y="13678"/>
                  <a:pt x="815255" y="13678"/>
                </a:cubicBezTo>
                <a:cubicBezTo>
                  <a:pt x="811478" y="13678"/>
                  <a:pt x="808416" y="10616"/>
                  <a:pt x="808416" y="6839"/>
                </a:cubicBezTo>
                <a:cubicBezTo>
                  <a:pt x="808416" y="3062"/>
                  <a:pt x="811478" y="0"/>
                  <a:pt x="815255" y="0"/>
                </a:cubicBezTo>
                <a:close/>
                <a:moveTo>
                  <a:pt x="787010" y="0"/>
                </a:moveTo>
                <a:cubicBezTo>
                  <a:pt x="790787" y="0"/>
                  <a:pt x="793849" y="3062"/>
                  <a:pt x="793849" y="6839"/>
                </a:cubicBezTo>
                <a:cubicBezTo>
                  <a:pt x="793849" y="10616"/>
                  <a:pt x="790787" y="13678"/>
                  <a:pt x="787010" y="13678"/>
                </a:cubicBezTo>
                <a:cubicBezTo>
                  <a:pt x="783233" y="13678"/>
                  <a:pt x="780171" y="10616"/>
                  <a:pt x="780171" y="6839"/>
                </a:cubicBezTo>
                <a:cubicBezTo>
                  <a:pt x="780171" y="3062"/>
                  <a:pt x="783233" y="0"/>
                  <a:pt x="787010" y="0"/>
                </a:cubicBezTo>
                <a:close/>
                <a:moveTo>
                  <a:pt x="758764" y="0"/>
                </a:moveTo>
                <a:cubicBezTo>
                  <a:pt x="762541" y="0"/>
                  <a:pt x="765603" y="3062"/>
                  <a:pt x="765603" y="6839"/>
                </a:cubicBezTo>
                <a:cubicBezTo>
                  <a:pt x="765603" y="10616"/>
                  <a:pt x="762541" y="13678"/>
                  <a:pt x="758764" y="13678"/>
                </a:cubicBezTo>
                <a:cubicBezTo>
                  <a:pt x="754987" y="13678"/>
                  <a:pt x="751925" y="10616"/>
                  <a:pt x="751925" y="6839"/>
                </a:cubicBezTo>
                <a:cubicBezTo>
                  <a:pt x="751925" y="3062"/>
                  <a:pt x="754987" y="0"/>
                  <a:pt x="758764" y="0"/>
                </a:cubicBezTo>
                <a:close/>
                <a:moveTo>
                  <a:pt x="730518" y="0"/>
                </a:moveTo>
                <a:cubicBezTo>
                  <a:pt x="734295" y="0"/>
                  <a:pt x="737356" y="3062"/>
                  <a:pt x="737356" y="6839"/>
                </a:cubicBezTo>
                <a:cubicBezTo>
                  <a:pt x="737356" y="10616"/>
                  <a:pt x="734295" y="13678"/>
                  <a:pt x="730518" y="13678"/>
                </a:cubicBezTo>
                <a:cubicBezTo>
                  <a:pt x="726741" y="13678"/>
                  <a:pt x="723679" y="10616"/>
                  <a:pt x="723679" y="6839"/>
                </a:cubicBezTo>
                <a:cubicBezTo>
                  <a:pt x="723679" y="3062"/>
                  <a:pt x="726741" y="0"/>
                  <a:pt x="730518" y="0"/>
                </a:cubicBezTo>
                <a:close/>
                <a:moveTo>
                  <a:pt x="702273" y="0"/>
                </a:moveTo>
                <a:cubicBezTo>
                  <a:pt x="706050" y="0"/>
                  <a:pt x="709112" y="3062"/>
                  <a:pt x="709112" y="6839"/>
                </a:cubicBezTo>
                <a:cubicBezTo>
                  <a:pt x="709112" y="10616"/>
                  <a:pt x="706050" y="13678"/>
                  <a:pt x="702273" y="13678"/>
                </a:cubicBezTo>
                <a:cubicBezTo>
                  <a:pt x="698496" y="13678"/>
                  <a:pt x="695434" y="10616"/>
                  <a:pt x="695434" y="6839"/>
                </a:cubicBezTo>
                <a:cubicBezTo>
                  <a:pt x="695434" y="3062"/>
                  <a:pt x="698496" y="0"/>
                  <a:pt x="702273" y="0"/>
                </a:cubicBezTo>
                <a:close/>
                <a:moveTo>
                  <a:pt x="674026" y="0"/>
                </a:moveTo>
                <a:cubicBezTo>
                  <a:pt x="677804" y="0"/>
                  <a:pt x="680865" y="3062"/>
                  <a:pt x="680865" y="6839"/>
                </a:cubicBezTo>
                <a:cubicBezTo>
                  <a:pt x="680865" y="10616"/>
                  <a:pt x="677804" y="13678"/>
                  <a:pt x="674026" y="13678"/>
                </a:cubicBezTo>
                <a:cubicBezTo>
                  <a:pt x="670250" y="13678"/>
                  <a:pt x="667188" y="10616"/>
                  <a:pt x="667188" y="6839"/>
                </a:cubicBezTo>
                <a:cubicBezTo>
                  <a:pt x="667188" y="3062"/>
                  <a:pt x="670250" y="0"/>
                  <a:pt x="674026" y="0"/>
                </a:cubicBezTo>
                <a:close/>
                <a:moveTo>
                  <a:pt x="645782" y="0"/>
                </a:moveTo>
                <a:cubicBezTo>
                  <a:pt x="649559" y="0"/>
                  <a:pt x="652621" y="3062"/>
                  <a:pt x="652621" y="6839"/>
                </a:cubicBezTo>
                <a:cubicBezTo>
                  <a:pt x="652621" y="10616"/>
                  <a:pt x="649559" y="13678"/>
                  <a:pt x="645782" y="13678"/>
                </a:cubicBezTo>
                <a:cubicBezTo>
                  <a:pt x="642005" y="13678"/>
                  <a:pt x="638943" y="10616"/>
                  <a:pt x="638943" y="6839"/>
                </a:cubicBezTo>
                <a:cubicBezTo>
                  <a:pt x="638943" y="3062"/>
                  <a:pt x="642005" y="0"/>
                  <a:pt x="645782" y="0"/>
                </a:cubicBezTo>
                <a:close/>
                <a:moveTo>
                  <a:pt x="617536" y="0"/>
                </a:moveTo>
                <a:cubicBezTo>
                  <a:pt x="621313" y="0"/>
                  <a:pt x="624375" y="3062"/>
                  <a:pt x="624375" y="6839"/>
                </a:cubicBezTo>
                <a:cubicBezTo>
                  <a:pt x="624375" y="10616"/>
                  <a:pt x="621313" y="13678"/>
                  <a:pt x="617536" y="13678"/>
                </a:cubicBezTo>
                <a:cubicBezTo>
                  <a:pt x="613759" y="13678"/>
                  <a:pt x="610697" y="10616"/>
                  <a:pt x="610697" y="6839"/>
                </a:cubicBezTo>
                <a:cubicBezTo>
                  <a:pt x="610697" y="3062"/>
                  <a:pt x="613759" y="0"/>
                  <a:pt x="617536" y="0"/>
                </a:cubicBezTo>
                <a:close/>
                <a:moveTo>
                  <a:pt x="589291" y="0"/>
                </a:moveTo>
                <a:cubicBezTo>
                  <a:pt x="593068" y="0"/>
                  <a:pt x="596130" y="3062"/>
                  <a:pt x="596130" y="6839"/>
                </a:cubicBezTo>
                <a:cubicBezTo>
                  <a:pt x="596130" y="10616"/>
                  <a:pt x="593068" y="13678"/>
                  <a:pt x="589291" y="13678"/>
                </a:cubicBezTo>
                <a:cubicBezTo>
                  <a:pt x="585514" y="13678"/>
                  <a:pt x="582452" y="10616"/>
                  <a:pt x="582452" y="6839"/>
                </a:cubicBezTo>
                <a:cubicBezTo>
                  <a:pt x="582452" y="3062"/>
                  <a:pt x="585514" y="0"/>
                  <a:pt x="589291" y="0"/>
                </a:cubicBezTo>
                <a:close/>
                <a:moveTo>
                  <a:pt x="561045" y="0"/>
                </a:moveTo>
                <a:cubicBezTo>
                  <a:pt x="564822" y="0"/>
                  <a:pt x="567883" y="3062"/>
                  <a:pt x="567883" y="6839"/>
                </a:cubicBezTo>
                <a:cubicBezTo>
                  <a:pt x="567883" y="10616"/>
                  <a:pt x="564822" y="13678"/>
                  <a:pt x="561045" y="13678"/>
                </a:cubicBezTo>
                <a:cubicBezTo>
                  <a:pt x="557268" y="13678"/>
                  <a:pt x="554206" y="10616"/>
                  <a:pt x="554206" y="6839"/>
                </a:cubicBezTo>
                <a:cubicBezTo>
                  <a:pt x="554206" y="3062"/>
                  <a:pt x="557268" y="0"/>
                  <a:pt x="561045" y="0"/>
                </a:cubicBezTo>
                <a:close/>
                <a:moveTo>
                  <a:pt x="532800" y="0"/>
                </a:moveTo>
                <a:cubicBezTo>
                  <a:pt x="536577" y="0"/>
                  <a:pt x="539639" y="3062"/>
                  <a:pt x="539639" y="6839"/>
                </a:cubicBezTo>
                <a:cubicBezTo>
                  <a:pt x="539639" y="10616"/>
                  <a:pt x="536577" y="13678"/>
                  <a:pt x="532800" y="13678"/>
                </a:cubicBezTo>
                <a:cubicBezTo>
                  <a:pt x="529023" y="13678"/>
                  <a:pt x="525961" y="10616"/>
                  <a:pt x="525961" y="6839"/>
                </a:cubicBezTo>
                <a:cubicBezTo>
                  <a:pt x="525961" y="3062"/>
                  <a:pt x="529023" y="0"/>
                  <a:pt x="532800" y="0"/>
                </a:cubicBezTo>
                <a:close/>
                <a:moveTo>
                  <a:pt x="504554" y="0"/>
                </a:moveTo>
                <a:cubicBezTo>
                  <a:pt x="508330" y="0"/>
                  <a:pt x="511392" y="3062"/>
                  <a:pt x="511392" y="6839"/>
                </a:cubicBezTo>
                <a:cubicBezTo>
                  <a:pt x="511392" y="10616"/>
                  <a:pt x="508330" y="13678"/>
                  <a:pt x="504554" y="13678"/>
                </a:cubicBezTo>
                <a:cubicBezTo>
                  <a:pt x="500777" y="13678"/>
                  <a:pt x="497715" y="10616"/>
                  <a:pt x="497715" y="6839"/>
                </a:cubicBezTo>
                <a:cubicBezTo>
                  <a:pt x="497715" y="3062"/>
                  <a:pt x="500777" y="0"/>
                  <a:pt x="504554" y="0"/>
                </a:cubicBezTo>
                <a:close/>
                <a:moveTo>
                  <a:pt x="476309" y="0"/>
                </a:moveTo>
                <a:cubicBezTo>
                  <a:pt x="480086" y="0"/>
                  <a:pt x="483148" y="3062"/>
                  <a:pt x="483148" y="6839"/>
                </a:cubicBezTo>
                <a:cubicBezTo>
                  <a:pt x="483148" y="10616"/>
                  <a:pt x="480086" y="13678"/>
                  <a:pt x="476309" y="13678"/>
                </a:cubicBezTo>
                <a:cubicBezTo>
                  <a:pt x="472532" y="13678"/>
                  <a:pt x="469470" y="10616"/>
                  <a:pt x="469470" y="6839"/>
                </a:cubicBezTo>
                <a:cubicBezTo>
                  <a:pt x="469470" y="3062"/>
                  <a:pt x="472532" y="0"/>
                  <a:pt x="476309" y="0"/>
                </a:cubicBezTo>
                <a:close/>
                <a:moveTo>
                  <a:pt x="448063" y="0"/>
                </a:moveTo>
                <a:cubicBezTo>
                  <a:pt x="451840" y="0"/>
                  <a:pt x="454901" y="3062"/>
                  <a:pt x="454901" y="6839"/>
                </a:cubicBezTo>
                <a:cubicBezTo>
                  <a:pt x="454901" y="10616"/>
                  <a:pt x="451840" y="13678"/>
                  <a:pt x="448063" y="13678"/>
                </a:cubicBezTo>
                <a:cubicBezTo>
                  <a:pt x="444286" y="13678"/>
                  <a:pt x="441224" y="10616"/>
                  <a:pt x="441224" y="6839"/>
                </a:cubicBezTo>
                <a:cubicBezTo>
                  <a:pt x="441224" y="3062"/>
                  <a:pt x="444286" y="0"/>
                  <a:pt x="448063" y="0"/>
                </a:cubicBezTo>
                <a:close/>
                <a:moveTo>
                  <a:pt x="419818" y="0"/>
                </a:moveTo>
                <a:cubicBezTo>
                  <a:pt x="423595" y="0"/>
                  <a:pt x="426657" y="3062"/>
                  <a:pt x="426657" y="6839"/>
                </a:cubicBezTo>
                <a:cubicBezTo>
                  <a:pt x="426657" y="10616"/>
                  <a:pt x="423595" y="13678"/>
                  <a:pt x="419818" y="13678"/>
                </a:cubicBezTo>
                <a:cubicBezTo>
                  <a:pt x="416041" y="13678"/>
                  <a:pt x="412979" y="10616"/>
                  <a:pt x="412979" y="6839"/>
                </a:cubicBezTo>
                <a:cubicBezTo>
                  <a:pt x="412979" y="3062"/>
                  <a:pt x="416041" y="0"/>
                  <a:pt x="419818" y="0"/>
                </a:cubicBezTo>
                <a:close/>
                <a:moveTo>
                  <a:pt x="391572" y="0"/>
                </a:moveTo>
                <a:cubicBezTo>
                  <a:pt x="395349" y="0"/>
                  <a:pt x="398410" y="3062"/>
                  <a:pt x="398410" y="6839"/>
                </a:cubicBezTo>
                <a:cubicBezTo>
                  <a:pt x="398410" y="10616"/>
                  <a:pt x="395349" y="13678"/>
                  <a:pt x="391572" y="13678"/>
                </a:cubicBezTo>
                <a:cubicBezTo>
                  <a:pt x="387795" y="13678"/>
                  <a:pt x="384733" y="10616"/>
                  <a:pt x="384733" y="6839"/>
                </a:cubicBezTo>
                <a:cubicBezTo>
                  <a:pt x="384733" y="3062"/>
                  <a:pt x="387795" y="0"/>
                  <a:pt x="391572" y="0"/>
                </a:cubicBezTo>
                <a:close/>
                <a:moveTo>
                  <a:pt x="363327" y="0"/>
                </a:moveTo>
                <a:cubicBezTo>
                  <a:pt x="367104" y="0"/>
                  <a:pt x="370166" y="3062"/>
                  <a:pt x="370166" y="6839"/>
                </a:cubicBezTo>
                <a:cubicBezTo>
                  <a:pt x="370166" y="10616"/>
                  <a:pt x="367104" y="13678"/>
                  <a:pt x="363327" y="13678"/>
                </a:cubicBezTo>
                <a:cubicBezTo>
                  <a:pt x="359550" y="13678"/>
                  <a:pt x="356488" y="10616"/>
                  <a:pt x="356488" y="6839"/>
                </a:cubicBezTo>
                <a:cubicBezTo>
                  <a:pt x="356488" y="3062"/>
                  <a:pt x="359550" y="0"/>
                  <a:pt x="363327" y="0"/>
                </a:cubicBezTo>
                <a:close/>
                <a:moveTo>
                  <a:pt x="335081" y="0"/>
                </a:moveTo>
                <a:cubicBezTo>
                  <a:pt x="338858" y="0"/>
                  <a:pt x="341920" y="3062"/>
                  <a:pt x="341920" y="6839"/>
                </a:cubicBezTo>
                <a:cubicBezTo>
                  <a:pt x="341920" y="10616"/>
                  <a:pt x="338858" y="13678"/>
                  <a:pt x="335081" y="13678"/>
                </a:cubicBezTo>
                <a:cubicBezTo>
                  <a:pt x="331304" y="13678"/>
                  <a:pt x="328242" y="10616"/>
                  <a:pt x="328242" y="6839"/>
                </a:cubicBezTo>
                <a:cubicBezTo>
                  <a:pt x="328242" y="3062"/>
                  <a:pt x="331304" y="0"/>
                  <a:pt x="335081" y="0"/>
                </a:cubicBezTo>
                <a:close/>
                <a:moveTo>
                  <a:pt x="306836" y="0"/>
                </a:moveTo>
                <a:cubicBezTo>
                  <a:pt x="310613" y="0"/>
                  <a:pt x="313675" y="3062"/>
                  <a:pt x="313675" y="6839"/>
                </a:cubicBezTo>
                <a:cubicBezTo>
                  <a:pt x="313675" y="10616"/>
                  <a:pt x="310613" y="13678"/>
                  <a:pt x="306836" y="13678"/>
                </a:cubicBezTo>
                <a:cubicBezTo>
                  <a:pt x="303059" y="13678"/>
                  <a:pt x="299997" y="10616"/>
                  <a:pt x="299997" y="6839"/>
                </a:cubicBezTo>
                <a:cubicBezTo>
                  <a:pt x="299997" y="3062"/>
                  <a:pt x="303059" y="0"/>
                  <a:pt x="306836" y="0"/>
                </a:cubicBezTo>
                <a:close/>
                <a:moveTo>
                  <a:pt x="278590" y="0"/>
                </a:moveTo>
                <a:cubicBezTo>
                  <a:pt x="282367" y="0"/>
                  <a:pt x="285429" y="3062"/>
                  <a:pt x="285429" y="6839"/>
                </a:cubicBezTo>
                <a:cubicBezTo>
                  <a:pt x="285429" y="10616"/>
                  <a:pt x="282367" y="13678"/>
                  <a:pt x="278590" y="13678"/>
                </a:cubicBezTo>
                <a:cubicBezTo>
                  <a:pt x="274813" y="13678"/>
                  <a:pt x="271751" y="10616"/>
                  <a:pt x="271751" y="6839"/>
                </a:cubicBezTo>
                <a:cubicBezTo>
                  <a:pt x="271751" y="3062"/>
                  <a:pt x="274813" y="0"/>
                  <a:pt x="278590" y="0"/>
                </a:cubicBezTo>
                <a:close/>
                <a:moveTo>
                  <a:pt x="250345" y="0"/>
                </a:moveTo>
                <a:cubicBezTo>
                  <a:pt x="254122" y="0"/>
                  <a:pt x="257184" y="3062"/>
                  <a:pt x="257184" y="6839"/>
                </a:cubicBezTo>
                <a:cubicBezTo>
                  <a:pt x="257184" y="10616"/>
                  <a:pt x="254122" y="13678"/>
                  <a:pt x="250345" y="13678"/>
                </a:cubicBezTo>
                <a:cubicBezTo>
                  <a:pt x="246568" y="13678"/>
                  <a:pt x="243506" y="10616"/>
                  <a:pt x="243506" y="6839"/>
                </a:cubicBezTo>
                <a:cubicBezTo>
                  <a:pt x="243506" y="3062"/>
                  <a:pt x="246568" y="0"/>
                  <a:pt x="250345" y="0"/>
                </a:cubicBezTo>
                <a:close/>
                <a:moveTo>
                  <a:pt x="222099" y="0"/>
                </a:moveTo>
                <a:cubicBezTo>
                  <a:pt x="225876" y="0"/>
                  <a:pt x="228938" y="3062"/>
                  <a:pt x="228938" y="6839"/>
                </a:cubicBezTo>
                <a:cubicBezTo>
                  <a:pt x="228938" y="10616"/>
                  <a:pt x="225876" y="13678"/>
                  <a:pt x="222099" y="13678"/>
                </a:cubicBezTo>
                <a:cubicBezTo>
                  <a:pt x="218322" y="13678"/>
                  <a:pt x="215260" y="10616"/>
                  <a:pt x="215260" y="6839"/>
                </a:cubicBezTo>
                <a:cubicBezTo>
                  <a:pt x="215260" y="3062"/>
                  <a:pt x="218322" y="0"/>
                  <a:pt x="222099" y="0"/>
                </a:cubicBezTo>
                <a:close/>
                <a:moveTo>
                  <a:pt x="193854" y="0"/>
                </a:moveTo>
                <a:cubicBezTo>
                  <a:pt x="197631" y="0"/>
                  <a:pt x="200693" y="3062"/>
                  <a:pt x="200693" y="6839"/>
                </a:cubicBezTo>
                <a:cubicBezTo>
                  <a:pt x="200693" y="10616"/>
                  <a:pt x="197631" y="13678"/>
                  <a:pt x="193854" y="13678"/>
                </a:cubicBezTo>
                <a:cubicBezTo>
                  <a:pt x="190077" y="13678"/>
                  <a:pt x="187015" y="10616"/>
                  <a:pt x="187015" y="6839"/>
                </a:cubicBezTo>
                <a:cubicBezTo>
                  <a:pt x="187015" y="3062"/>
                  <a:pt x="190077" y="0"/>
                  <a:pt x="193854" y="0"/>
                </a:cubicBezTo>
                <a:close/>
                <a:moveTo>
                  <a:pt x="165608" y="0"/>
                </a:moveTo>
                <a:cubicBezTo>
                  <a:pt x="169385" y="0"/>
                  <a:pt x="172447" y="3062"/>
                  <a:pt x="172447" y="6839"/>
                </a:cubicBezTo>
                <a:cubicBezTo>
                  <a:pt x="172447" y="10616"/>
                  <a:pt x="169385" y="13678"/>
                  <a:pt x="165608" y="13678"/>
                </a:cubicBezTo>
                <a:cubicBezTo>
                  <a:pt x="161831" y="13678"/>
                  <a:pt x="158769" y="10616"/>
                  <a:pt x="158769" y="6839"/>
                </a:cubicBezTo>
                <a:cubicBezTo>
                  <a:pt x="158769" y="3062"/>
                  <a:pt x="161831" y="0"/>
                  <a:pt x="165608" y="0"/>
                </a:cubicBezTo>
                <a:close/>
                <a:moveTo>
                  <a:pt x="137363" y="0"/>
                </a:moveTo>
                <a:cubicBezTo>
                  <a:pt x="141140" y="0"/>
                  <a:pt x="144202" y="3062"/>
                  <a:pt x="144202" y="6839"/>
                </a:cubicBezTo>
                <a:cubicBezTo>
                  <a:pt x="144202" y="10616"/>
                  <a:pt x="141140" y="13678"/>
                  <a:pt x="137363" y="13678"/>
                </a:cubicBezTo>
                <a:cubicBezTo>
                  <a:pt x="133586" y="13678"/>
                  <a:pt x="130524" y="10616"/>
                  <a:pt x="130524" y="6839"/>
                </a:cubicBezTo>
                <a:cubicBezTo>
                  <a:pt x="130524" y="3062"/>
                  <a:pt x="133586" y="0"/>
                  <a:pt x="137363" y="0"/>
                </a:cubicBezTo>
                <a:close/>
                <a:moveTo>
                  <a:pt x="109117" y="0"/>
                </a:moveTo>
                <a:cubicBezTo>
                  <a:pt x="112894" y="0"/>
                  <a:pt x="115956" y="3062"/>
                  <a:pt x="115956" y="6839"/>
                </a:cubicBezTo>
                <a:cubicBezTo>
                  <a:pt x="115956" y="10616"/>
                  <a:pt x="112894" y="13678"/>
                  <a:pt x="109117" y="13678"/>
                </a:cubicBezTo>
                <a:cubicBezTo>
                  <a:pt x="105340" y="13678"/>
                  <a:pt x="102278" y="10616"/>
                  <a:pt x="102278" y="6839"/>
                </a:cubicBezTo>
                <a:cubicBezTo>
                  <a:pt x="102278" y="3062"/>
                  <a:pt x="105340" y="0"/>
                  <a:pt x="109117" y="0"/>
                </a:cubicBezTo>
                <a:close/>
                <a:moveTo>
                  <a:pt x="80872" y="0"/>
                </a:moveTo>
                <a:cubicBezTo>
                  <a:pt x="84649" y="0"/>
                  <a:pt x="87711" y="3062"/>
                  <a:pt x="87711" y="6839"/>
                </a:cubicBezTo>
                <a:cubicBezTo>
                  <a:pt x="87711" y="10616"/>
                  <a:pt x="84649" y="13678"/>
                  <a:pt x="80872" y="13678"/>
                </a:cubicBezTo>
                <a:cubicBezTo>
                  <a:pt x="77095" y="13678"/>
                  <a:pt x="74033" y="10616"/>
                  <a:pt x="74033" y="6839"/>
                </a:cubicBezTo>
                <a:cubicBezTo>
                  <a:pt x="74033" y="3062"/>
                  <a:pt x="77095" y="0"/>
                  <a:pt x="80872" y="0"/>
                </a:cubicBezTo>
                <a:close/>
                <a:moveTo>
                  <a:pt x="52626" y="0"/>
                </a:moveTo>
                <a:cubicBezTo>
                  <a:pt x="56403" y="0"/>
                  <a:pt x="59465" y="3062"/>
                  <a:pt x="59465" y="6839"/>
                </a:cubicBezTo>
                <a:cubicBezTo>
                  <a:pt x="59465" y="10616"/>
                  <a:pt x="56403" y="13678"/>
                  <a:pt x="52626" y="13678"/>
                </a:cubicBezTo>
                <a:cubicBezTo>
                  <a:pt x="48850" y="13678"/>
                  <a:pt x="45788" y="10616"/>
                  <a:pt x="45788" y="6839"/>
                </a:cubicBezTo>
                <a:cubicBezTo>
                  <a:pt x="45788" y="3062"/>
                  <a:pt x="48850" y="0"/>
                  <a:pt x="52626" y="0"/>
                </a:cubicBezTo>
                <a:close/>
                <a:moveTo>
                  <a:pt x="24381" y="0"/>
                </a:moveTo>
                <a:cubicBezTo>
                  <a:pt x="28158" y="0"/>
                  <a:pt x="31220" y="3062"/>
                  <a:pt x="31220" y="6839"/>
                </a:cubicBezTo>
                <a:cubicBezTo>
                  <a:pt x="31220" y="10616"/>
                  <a:pt x="28158" y="13678"/>
                  <a:pt x="24381" y="13678"/>
                </a:cubicBezTo>
                <a:cubicBezTo>
                  <a:pt x="20604" y="13678"/>
                  <a:pt x="17542" y="10616"/>
                  <a:pt x="17542" y="6839"/>
                </a:cubicBezTo>
                <a:cubicBezTo>
                  <a:pt x="17542" y="3062"/>
                  <a:pt x="20604" y="0"/>
                  <a:pt x="24381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85000">
                <a:schemeClr val="accent2">
                  <a:lumMod val="60000"/>
                  <a:lumOff val="4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0C0D5D66-F58A-47A4-B077-38B5AC715705}"/>
              </a:ext>
            </a:extLst>
          </p:cNvPr>
          <p:cNvSpPr txBox="1"/>
          <p:nvPr/>
        </p:nvSpPr>
        <p:spPr>
          <a:xfrm>
            <a:off x="1083322" y="2382041"/>
            <a:ext cx="4364977" cy="5519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200" dirty="0">
                <a:solidFill>
                  <a:srgbClr val="613A0F"/>
                </a:solidFill>
              </a:rPr>
              <a:t>邀请退役军人、军属观看文艺演出，和让退役军人们重温军旅岁月，共话军旅回忆。</a:t>
            </a:r>
            <a:endParaRPr lang="en-US" altLang="zh-CN" sz="1200" dirty="0">
              <a:solidFill>
                <a:srgbClr val="613A0F"/>
              </a:solidFill>
            </a:endParaRPr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B54A1412-A844-4D3D-B74B-5DE458A6CB35}"/>
              </a:ext>
            </a:extLst>
          </p:cNvPr>
          <p:cNvSpPr/>
          <p:nvPr/>
        </p:nvSpPr>
        <p:spPr>
          <a:xfrm>
            <a:off x="6344107" y="1439346"/>
            <a:ext cx="4972343" cy="2101793"/>
          </a:xfrm>
          <a:custGeom>
            <a:avLst/>
            <a:gdLst>
              <a:gd name="connsiteX0" fmla="*/ 223147 w 4972343"/>
              <a:gd name="connsiteY0" fmla="*/ 0 h 2101793"/>
              <a:gd name="connsiteX1" fmla="*/ 1351944 w 4972343"/>
              <a:gd name="connsiteY1" fmla="*/ 0 h 2101793"/>
              <a:gd name="connsiteX2" fmla="*/ 1648362 w 4972343"/>
              <a:gd name="connsiteY2" fmla="*/ 160996 h 2101793"/>
              <a:gd name="connsiteX3" fmla="*/ 1702178 w 4972343"/>
              <a:gd name="connsiteY3" fmla="*/ 243919 h 2101793"/>
              <a:gd name="connsiteX4" fmla="*/ 1998596 w 4972343"/>
              <a:gd name="connsiteY4" fmla="*/ 404915 h 2101793"/>
              <a:gd name="connsiteX5" fmla="*/ 2946452 w 4972343"/>
              <a:gd name="connsiteY5" fmla="*/ 404915 h 2101793"/>
              <a:gd name="connsiteX6" fmla="*/ 2946452 w 4972343"/>
              <a:gd name="connsiteY6" fmla="*/ 404915 h 2101793"/>
              <a:gd name="connsiteX7" fmla="*/ 3486007 w 4972343"/>
              <a:gd name="connsiteY7" fmla="*/ 404915 h 2101793"/>
              <a:gd name="connsiteX8" fmla="*/ 3666941 w 4972343"/>
              <a:gd name="connsiteY8" fmla="*/ 404915 h 2101793"/>
              <a:gd name="connsiteX9" fmla="*/ 3898483 w 4972343"/>
              <a:gd name="connsiteY9" fmla="*/ 404915 h 2101793"/>
              <a:gd name="connsiteX10" fmla="*/ 4438038 w 4972343"/>
              <a:gd name="connsiteY10" fmla="*/ 404915 h 2101793"/>
              <a:gd name="connsiteX11" fmla="*/ 4618972 w 4972343"/>
              <a:gd name="connsiteY11" fmla="*/ 404915 h 2101793"/>
              <a:gd name="connsiteX12" fmla="*/ 4972343 w 4972343"/>
              <a:gd name="connsiteY12" fmla="*/ 758287 h 2101793"/>
              <a:gd name="connsiteX13" fmla="*/ 4972343 w 4972343"/>
              <a:gd name="connsiteY13" fmla="*/ 1878646 h 2101793"/>
              <a:gd name="connsiteX14" fmla="*/ 4749196 w 4972343"/>
              <a:gd name="connsiteY14" fmla="*/ 2101793 h 2101793"/>
              <a:gd name="connsiteX15" fmla="*/ 4568262 w 4972343"/>
              <a:gd name="connsiteY15" fmla="*/ 2101793 h 2101793"/>
              <a:gd name="connsiteX16" fmla="*/ 4028707 w 4972343"/>
              <a:gd name="connsiteY16" fmla="*/ 2101793 h 2101793"/>
              <a:gd name="connsiteX17" fmla="*/ 3666941 w 4972343"/>
              <a:gd name="connsiteY17" fmla="*/ 2101793 h 2101793"/>
              <a:gd name="connsiteX18" fmla="*/ 3486007 w 4972343"/>
              <a:gd name="connsiteY18" fmla="*/ 2101793 h 2101793"/>
              <a:gd name="connsiteX19" fmla="*/ 3195071 w 4972343"/>
              <a:gd name="connsiteY19" fmla="*/ 2101793 h 2101793"/>
              <a:gd name="connsiteX20" fmla="*/ 2946452 w 4972343"/>
              <a:gd name="connsiteY20" fmla="*/ 2101793 h 2101793"/>
              <a:gd name="connsiteX21" fmla="*/ 223147 w 4972343"/>
              <a:gd name="connsiteY21" fmla="*/ 2101793 h 2101793"/>
              <a:gd name="connsiteX22" fmla="*/ 0 w 4972343"/>
              <a:gd name="connsiteY22" fmla="*/ 1878646 h 2101793"/>
              <a:gd name="connsiteX23" fmla="*/ 0 w 4972343"/>
              <a:gd name="connsiteY23" fmla="*/ 223147 h 2101793"/>
              <a:gd name="connsiteX24" fmla="*/ 223147 w 4972343"/>
              <a:gd name="connsiteY24" fmla="*/ 0 h 210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72343" h="2101793">
                <a:moveTo>
                  <a:pt x="223147" y="0"/>
                </a:moveTo>
                <a:lnTo>
                  <a:pt x="1351944" y="0"/>
                </a:lnTo>
                <a:cubicBezTo>
                  <a:pt x="1471709" y="0"/>
                  <a:pt x="1583162" y="60535"/>
                  <a:pt x="1648362" y="160996"/>
                </a:cubicBezTo>
                <a:lnTo>
                  <a:pt x="1702178" y="243919"/>
                </a:lnTo>
                <a:cubicBezTo>
                  <a:pt x="1767378" y="344381"/>
                  <a:pt x="1878830" y="404915"/>
                  <a:pt x="1998596" y="404915"/>
                </a:cubicBezTo>
                <a:lnTo>
                  <a:pt x="2946452" y="404915"/>
                </a:lnTo>
                <a:lnTo>
                  <a:pt x="2946452" y="404915"/>
                </a:lnTo>
                <a:lnTo>
                  <a:pt x="3486007" y="404915"/>
                </a:lnTo>
                <a:lnTo>
                  <a:pt x="3666941" y="404915"/>
                </a:lnTo>
                <a:lnTo>
                  <a:pt x="3898483" y="404915"/>
                </a:lnTo>
                <a:lnTo>
                  <a:pt x="4438038" y="404915"/>
                </a:lnTo>
                <a:lnTo>
                  <a:pt x="4618972" y="404915"/>
                </a:lnTo>
                <a:cubicBezTo>
                  <a:pt x="4814033" y="404915"/>
                  <a:pt x="4972343" y="563226"/>
                  <a:pt x="4972343" y="758287"/>
                </a:cubicBezTo>
                <a:lnTo>
                  <a:pt x="4972343" y="1878646"/>
                </a:lnTo>
                <a:cubicBezTo>
                  <a:pt x="4972343" y="2001887"/>
                  <a:pt x="4872437" y="2101793"/>
                  <a:pt x="4749196" y="2101793"/>
                </a:cubicBezTo>
                <a:lnTo>
                  <a:pt x="4568262" y="2101793"/>
                </a:lnTo>
                <a:lnTo>
                  <a:pt x="4028707" y="2101793"/>
                </a:lnTo>
                <a:lnTo>
                  <a:pt x="3666941" y="2101793"/>
                </a:lnTo>
                <a:lnTo>
                  <a:pt x="3486007" y="2101793"/>
                </a:lnTo>
                <a:lnTo>
                  <a:pt x="3195071" y="2101793"/>
                </a:lnTo>
                <a:lnTo>
                  <a:pt x="2946452" y="2101793"/>
                </a:lnTo>
                <a:lnTo>
                  <a:pt x="223147" y="2101793"/>
                </a:lnTo>
                <a:cubicBezTo>
                  <a:pt x="99906" y="2101793"/>
                  <a:pt x="0" y="2001887"/>
                  <a:pt x="0" y="1878646"/>
                </a:cubicBezTo>
                <a:lnTo>
                  <a:pt x="0" y="223147"/>
                </a:lnTo>
                <a:cubicBezTo>
                  <a:pt x="0" y="99906"/>
                  <a:pt x="99906" y="0"/>
                  <a:pt x="223147" y="0"/>
                </a:cubicBezTo>
                <a:close/>
              </a:path>
            </a:pathLst>
          </a:custGeom>
          <a:gradFill>
            <a:gsLst>
              <a:gs pos="0">
                <a:srgbClr val="1A3BA6">
                  <a:lumMod val="0"/>
                  <a:lumOff val="100000"/>
                </a:srgbClr>
              </a:gs>
              <a:gs pos="100000">
                <a:srgbClr val="08215A">
                  <a:lumMod val="4000"/>
                  <a:lumOff val="96000"/>
                </a:srgbClr>
              </a:gs>
            </a:gsLst>
            <a:lin ang="5400000" scaled="1"/>
          </a:gradFill>
          <a:ln>
            <a:noFill/>
          </a:ln>
          <a:effectLst>
            <a:outerShdw blurRad="838200" dist="444500" dir="5400000" sx="85000" sy="85000" algn="t" rotWithShape="0">
              <a:srgbClr val="613A0F">
                <a:alpha val="3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FC6CA674-D989-417F-AEEB-C3503C1CBD5B}"/>
              </a:ext>
            </a:extLst>
          </p:cNvPr>
          <p:cNvSpPr txBox="1"/>
          <p:nvPr/>
        </p:nvSpPr>
        <p:spPr>
          <a:xfrm>
            <a:off x="8369128" y="1413154"/>
            <a:ext cx="1813159" cy="290170"/>
          </a:xfrm>
          <a:custGeom>
            <a:avLst/>
            <a:gdLst/>
            <a:ahLst/>
            <a:cxnLst/>
            <a:rect l="l" t="t" r="r" b="b"/>
            <a:pathLst>
              <a:path w="1813159" h="290170">
                <a:moveTo>
                  <a:pt x="828655" y="201168"/>
                </a:moveTo>
                <a:cubicBezTo>
                  <a:pt x="851820" y="204826"/>
                  <a:pt x="869193" y="211836"/>
                  <a:pt x="880776" y="222199"/>
                </a:cubicBezTo>
                <a:cubicBezTo>
                  <a:pt x="890326" y="230937"/>
                  <a:pt x="894797" y="240487"/>
                  <a:pt x="894187" y="250851"/>
                </a:cubicBezTo>
                <a:cubicBezTo>
                  <a:pt x="893577" y="260401"/>
                  <a:pt x="889310" y="267107"/>
                  <a:pt x="881385" y="270967"/>
                </a:cubicBezTo>
                <a:cubicBezTo>
                  <a:pt x="873054" y="275031"/>
                  <a:pt x="864317" y="273507"/>
                  <a:pt x="855173" y="266395"/>
                </a:cubicBezTo>
                <a:cubicBezTo>
                  <a:pt x="853344" y="243027"/>
                  <a:pt x="843692" y="221895"/>
                  <a:pt x="826217" y="202997"/>
                </a:cubicBezTo>
                <a:close/>
                <a:moveTo>
                  <a:pt x="677169" y="200863"/>
                </a:moveTo>
                <a:lnTo>
                  <a:pt x="730814" y="204521"/>
                </a:lnTo>
                <a:cubicBezTo>
                  <a:pt x="730611" y="208788"/>
                  <a:pt x="727461" y="211328"/>
                  <a:pt x="721365" y="212141"/>
                </a:cubicBezTo>
                <a:lnTo>
                  <a:pt x="721365" y="241097"/>
                </a:lnTo>
                <a:cubicBezTo>
                  <a:pt x="721365" y="243129"/>
                  <a:pt x="721975" y="244348"/>
                  <a:pt x="723194" y="244755"/>
                </a:cubicBezTo>
                <a:cubicBezTo>
                  <a:pt x="724413" y="245567"/>
                  <a:pt x="727360" y="245974"/>
                  <a:pt x="732033" y="245974"/>
                </a:cubicBezTo>
                <a:lnTo>
                  <a:pt x="781106" y="245974"/>
                </a:lnTo>
                <a:cubicBezTo>
                  <a:pt x="786186" y="245974"/>
                  <a:pt x="789844" y="245872"/>
                  <a:pt x="792079" y="245669"/>
                </a:cubicBezTo>
                <a:cubicBezTo>
                  <a:pt x="796549" y="245466"/>
                  <a:pt x="799801" y="244043"/>
                  <a:pt x="801833" y="241402"/>
                </a:cubicBezTo>
                <a:cubicBezTo>
                  <a:pt x="806100" y="236931"/>
                  <a:pt x="811891" y="226568"/>
                  <a:pt x="819206" y="210312"/>
                </a:cubicBezTo>
                <a:lnTo>
                  <a:pt x="821949" y="210312"/>
                </a:lnTo>
                <a:lnTo>
                  <a:pt x="822864" y="242011"/>
                </a:lnTo>
                <a:cubicBezTo>
                  <a:pt x="833227" y="245872"/>
                  <a:pt x="838409" y="251359"/>
                  <a:pt x="838409" y="258471"/>
                </a:cubicBezTo>
                <a:cubicBezTo>
                  <a:pt x="838409" y="267411"/>
                  <a:pt x="833125" y="273304"/>
                  <a:pt x="822559" y="276149"/>
                </a:cubicBezTo>
                <a:cubicBezTo>
                  <a:pt x="812196" y="278994"/>
                  <a:pt x="791774" y="280416"/>
                  <a:pt x="761294" y="280416"/>
                </a:cubicBezTo>
                <a:lnTo>
                  <a:pt x="724109" y="280416"/>
                </a:lnTo>
                <a:cubicBezTo>
                  <a:pt x="705008" y="280416"/>
                  <a:pt x="692410" y="278283"/>
                  <a:pt x="686313" y="274015"/>
                </a:cubicBezTo>
                <a:cubicBezTo>
                  <a:pt x="680217" y="269545"/>
                  <a:pt x="677169" y="260706"/>
                  <a:pt x="677169" y="247498"/>
                </a:cubicBezTo>
                <a:close/>
                <a:moveTo>
                  <a:pt x="652176" y="199949"/>
                </a:moveTo>
                <a:cubicBezTo>
                  <a:pt x="660507" y="217627"/>
                  <a:pt x="663250" y="233477"/>
                  <a:pt x="660405" y="247498"/>
                </a:cubicBezTo>
                <a:cubicBezTo>
                  <a:pt x="657967" y="260096"/>
                  <a:pt x="652074" y="268529"/>
                  <a:pt x="642727" y="272796"/>
                </a:cubicBezTo>
                <a:cubicBezTo>
                  <a:pt x="636428" y="275844"/>
                  <a:pt x="630129" y="276047"/>
                  <a:pt x="623829" y="273406"/>
                </a:cubicBezTo>
                <a:cubicBezTo>
                  <a:pt x="617327" y="270764"/>
                  <a:pt x="613161" y="265989"/>
                  <a:pt x="611333" y="259080"/>
                </a:cubicBezTo>
                <a:cubicBezTo>
                  <a:pt x="608285" y="246279"/>
                  <a:pt x="613873" y="237033"/>
                  <a:pt x="628097" y="231343"/>
                </a:cubicBezTo>
                <a:cubicBezTo>
                  <a:pt x="633786" y="228702"/>
                  <a:pt x="638561" y="224739"/>
                  <a:pt x="642422" y="219456"/>
                </a:cubicBezTo>
                <a:cubicBezTo>
                  <a:pt x="647096" y="213360"/>
                  <a:pt x="649128" y="206959"/>
                  <a:pt x="648518" y="200254"/>
                </a:cubicBezTo>
                <a:close/>
                <a:moveTo>
                  <a:pt x="730814" y="183795"/>
                </a:moveTo>
                <a:cubicBezTo>
                  <a:pt x="751541" y="184811"/>
                  <a:pt x="767187" y="189078"/>
                  <a:pt x="777753" y="196596"/>
                </a:cubicBezTo>
                <a:cubicBezTo>
                  <a:pt x="786491" y="203099"/>
                  <a:pt x="790657" y="210617"/>
                  <a:pt x="790250" y="219151"/>
                </a:cubicBezTo>
                <a:cubicBezTo>
                  <a:pt x="790047" y="227279"/>
                  <a:pt x="786491" y="233071"/>
                  <a:pt x="779582" y="236525"/>
                </a:cubicBezTo>
                <a:cubicBezTo>
                  <a:pt x="772064" y="240386"/>
                  <a:pt x="764037" y="239573"/>
                  <a:pt x="755503" y="234087"/>
                </a:cubicBezTo>
                <a:cubicBezTo>
                  <a:pt x="753877" y="225755"/>
                  <a:pt x="750423" y="217018"/>
                  <a:pt x="745140" y="207874"/>
                </a:cubicBezTo>
                <a:cubicBezTo>
                  <a:pt x="740263" y="199339"/>
                  <a:pt x="734675" y="191923"/>
                  <a:pt x="728376" y="185623"/>
                </a:cubicBezTo>
                <a:close/>
                <a:moveTo>
                  <a:pt x="1361445" y="178918"/>
                </a:moveTo>
                <a:lnTo>
                  <a:pt x="1361445" y="252375"/>
                </a:lnTo>
                <a:lnTo>
                  <a:pt x="1442827" y="252375"/>
                </a:lnTo>
                <a:lnTo>
                  <a:pt x="1442827" y="178918"/>
                </a:lnTo>
                <a:close/>
                <a:moveTo>
                  <a:pt x="692410" y="148133"/>
                </a:moveTo>
                <a:cubicBezTo>
                  <a:pt x="690377" y="148743"/>
                  <a:pt x="688244" y="148946"/>
                  <a:pt x="686009" y="148743"/>
                </a:cubicBezTo>
                <a:cubicBezTo>
                  <a:pt x="681335" y="155448"/>
                  <a:pt x="676052" y="161747"/>
                  <a:pt x="670159" y="167640"/>
                </a:cubicBezTo>
                <a:cubicBezTo>
                  <a:pt x="676255" y="168250"/>
                  <a:pt x="682046" y="168555"/>
                  <a:pt x="687533" y="168555"/>
                </a:cubicBezTo>
                <a:cubicBezTo>
                  <a:pt x="690784" y="168555"/>
                  <a:pt x="692410" y="167031"/>
                  <a:pt x="692410" y="163983"/>
                </a:cubicBezTo>
                <a:close/>
                <a:moveTo>
                  <a:pt x="730205" y="131369"/>
                </a:moveTo>
                <a:cubicBezTo>
                  <a:pt x="746461" y="134620"/>
                  <a:pt x="758348" y="140005"/>
                  <a:pt x="765866" y="147523"/>
                </a:cubicBezTo>
                <a:cubicBezTo>
                  <a:pt x="772165" y="153823"/>
                  <a:pt x="774705" y="160528"/>
                  <a:pt x="773486" y="167640"/>
                </a:cubicBezTo>
                <a:cubicBezTo>
                  <a:pt x="772267" y="174143"/>
                  <a:pt x="768609" y="178511"/>
                  <a:pt x="762513" y="180747"/>
                </a:cubicBezTo>
                <a:cubicBezTo>
                  <a:pt x="756011" y="182982"/>
                  <a:pt x="749509" y="181458"/>
                  <a:pt x="743006" y="176175"/>
                </a:cubicBezTo>
                <a:cubicBezTo>
                  <a:pt x="742397" y="161341"/>
                  <a:pt x="737215" y="146914"/>
                  <a:pt x="727461" y="132893"/>
                </a:cubicBezTo>
                <a:close/>
                <a:moveTo>
                  <a:pt x="45624" y="122835"/>
                </a:moveTo>
                <a:cubicBezTo>
                  <a:pt x="67976" y="122225"/>
                  <a:pt x="84943" y="125679"/>
                  <a:pt x="96525" y="133198"/>
                </a:cubicBezTo>
                <a:cubicBezTo>
                  <a:pt x="106076" y="139294"/>
                  <a:pt x="110546" y="147015"/>
                  <a:pt x="109937" y="156363"/>
                </a:cubicBezTo>
                <a:cubicBezTo>
                  <a:pt x="109327" y="164897"/>
                  <a:pt x="105060" y="171196"/>
                  <a:pt x="97135" y="175260"/>
                </a:cubicBezTo>
                <a:cubicBezTo>
                  <a:pt x="88601" y="179527"/>
                  <a:pt x="79558" y="178613"/>
                  <a:pt x="70008" y="172517"/>
                </a:cubicBezTo>
                <a:cubicBezTo>
                  <a:pt x="68585" y="163983"/>
                  <a:pt x="65334" y="155143"/>
                  <a:pt x="60254" y="145999"/>
                </a:cubicBezTo>
                <a:cubicBezTo>
                  <a:pt x="55377" y="137668"/>
                  <a:pt x="49891" y="130455"/>
                  <a:pt x="43795" y="124359"/>
                </a:cubicBezTo>
                <a:close/>
                <a:moveTo>
                  <a:pt x="1035919" y="109119"/>
                </a:moveTo>
                <a:lnTo>
                  <a:pt x="1035919" y="183490"/>
                </a:lnTo>
                <a:lnTo>
                  <a:pt x="1070971" y="183490"/>
                </a:lnTo>
                <a:lnTo>
                  <a:pt x="1070971" y="109119"/>
                </a:lnTo>
                <a:close/>
                <a:moveTo>
                  <a:pt x="1085601" y="81382"/>
                </a:moveTo>
                <a:lnTo>
                  <a:pt x="1122178" y="108814"/>
                </a:lnTo>
                <a:cubicBezTo>
                  <a:pt x="1119942" y="111659"/>
                  <a:pt x="1116285" y="113691"/>
                  <a:pt x="1111204" y="114910"/>
                </a:cubicBezTo>
                <a:lnTo>
                  <a:pt x="1111204" y="205435"/>
                </a:lnTo>
                <a:cubicBezTo>
                  <a:pt x="1111204" y="206045"/>
                  <a:pt x="1110087" y="206858"/>
                  <a:pt x="1107852" y="207874"/>
                </a:cubicBezTo>
                <a:cubicBezTo>
                  <a:pt x="1105617" y="208890"/>
                  <a:pt x="1102772" y="209906"/>
                  <a:pt x="1099317" y="210922"/>
                </a:cubicBezTo>
                <a:cubicBezTo>
                  <a:pt x="1091189" y="213563"/>
                  <a:pt x="1084077" y="214884"/>
                  <a:pt x="1077981" y="214884"/>
                </a:cubicBezTo>
                <a:lnTo>
                  <a:pt x="1070971" y="214884"/>
                </a:lnTo>
                <a:lnTo>
                  <a:pt x="1070971" y="192024"/>
                </a:lnTo>
                <a:lnTo>
                  <a:pt x="1035919" y="192024"/>
                </a:lnTo>
                <a:lnTo>
                  <a:pt x="1035919" y="210312"/>
                </a:lnTo>
                <a:cubicBezTo>
                  <a:pt x="1035919" y="212344"/>
                  <a:pt x="1032363" y="214884"/>
                  <a:pt x="1025251" y="217932"/>
                </a:cubicBezTo>
                <a:cubicBezTo>
                  <a:pt x="1017326" y="221183"/>
                  <a:pt x="1009401" y="222809"/>
                  <a:pt x="1001477" y="222809"/>
                </a:cubicBezTo>
                <a:lnTo>
                  <a:pt x="995685" y="222809"/>
                </a:lnTo>
                <a:lnTo>
                  <a:pt x="995685" y="84430"/>
                </a:lnTo>
                <a:lnTo>
                  <a:pt x="1037138" y="100584"/>
                </a:lnTo>
                <a:lnTo>
                  <a:pt x="1067923" y="100584"/>
                </a:lnTo>
                <a:close/>
                <a:moveTo>
                  <a:pt x="534218" y="79248"/>
                </a:moveTo>
                <a:lnTo>
                  <a:pt x="512273" y="87173"/>
                </a:lnTo>
                <a:lnTo>
                  <a:pt x="512273" y="165811"/>
                </a:lnTo>
                <a:lnTo>
                  <a:pt x="520807" y="165811"/>
                </a:lnTo>
                <a:cubicBezTo>
                  <a:pt x="523855" y="165811"/>
                  <a:pt x="526192" y="164999"/>
                  <a:pt x="527817" y="163373"/>
                </a:cubicBezTo>
                <a:cubicBezTo>
                  <a:pt x="530053" y="161138"/>
                  <a:pt x="531577" y="153924"/>
                  <a:pt x="532389" y="141732"/>
                </a:cubicBezTo>
                <a:cubicBezTo>
                  <a:pt x="533202" y="130353"/>
                  <a:pt x="533812" y="109525"/>
                  <a:pt x="534218" y="79248"/>
                </a:cubicBezTo>
                <a:close/>
                <a:moveTo>
                  <a:pt x="770743" y="78639"/>
                </a:moveTo>
                <a:cubicBezTo>
                  <a:pt x="788625" y="82703"/>
                  <a:pt x="801426" y="89002"/>
                  <a:pt x="809148" y="97536"/>
                </a:cubicBezTo>
                <a:cubicBezTo>
                  <a:pt x="815447" y="104648"/>
                  <a:pt x="817581" y="112065"/>
                  <a:pt x="815549" y="119787"/>
                </a:cubicBezTo>
                <a:cubicBezTo>
                  <a:pt x="813720" y="126899"/>
                  <a:pt x="809249" y="131471"/>
                  <a:pt x="802137" y="133503"/>
                </a:cubicBezTo>
                <a:cubicBezTo>
                  <a:pt x="794416" y="135535"/>
                  <a:pt x="787101" y="133299"/>
                  <a:pt x="780192" y="126797"/>
                </a:cubicBezTo>
                <a:cubicBezTo>
                  <a:pt x="780801" y="110947"/>
                  <a:pt x="776737" y="95403"/>
                  <a:pt x="768000" y="80163"/>
                </a:cubicBezTo>
                <a:close/>
                <a:moveTo>
                  <a:pt x="1639118" y="77419"/>
                </a:moveTo>
                <a:lnTo>
                  <a:pt x="1652530" y="88392"/>
                </a:lnTo>
                <a:cubicBezTo>
                  <a:pt x="1656797" y="91847"/>
                  <a:pt x="1660759" y="95199"/>
                  <a:pt x="1664417" y="98451"/>
                </a:cubicBezTo>
                <a:cubicBezTo>
                  <a:pt x="1669090" y="102311"/>
                  <a:pt x="1672951" y="105664"/>
                  <a:pt x="1675999" y="108509"/>
                </a:cubicBezTo>
                <a:cubicBezTo>
                  <a:pt x="1675186" y="111760"/>
                  <a:pt x="1672341" y="113386"/>
                  <a:pt x="1667465" y="113386"/>
                </a:cubicBezTo>
                <a:lnTo>
                  <a:pt x="1575720" y="113386"/>
                </a:lnTo>
                <a:lnTo>
                  <a:pt x="1623573" y="128016"/>
                </a:lnTo>
                <a:cubicBezTo>
                  <a:pt x="1622151" y="131877"/>
                  <a:pt x="1618900" y="133909"/>
                  <a:pt x="1613820" y="134112"/>
                </a:cubicBezTo>
                <a:cubicBezTo>
                  <a:pt x="1595126" y="162763"/>
                  <a:pt x="1572570" y="187351"/>
                  <a:pt x="1546154" y="207874"/>
                </a:cubicBezTo>
                <a:lnTo>
                  <a:pt x="1617782" y="201168"/>
                </a:lnTo>
                <a:cubicBezTo>
                  <a:pt x="1617173" y="193243"/>
                  <a:pt x="1615953" y="184811"/>
                  <a:pt x="1614125" y="175870"/>
                </a:cubicBezTo>
                <a:cubicBezTo>
                  <a:pt x="1612702" y="168555"/>
                  <a:pt x="1610874" y="160833"/>
                  <a:pt x="1608638" y="152705"/>
                </a:cubicBezTo>
                <a:lnTo>
                  <a:pt x="1611991" y="151486"/>
                </a:lnTo>
                <a:cubicBezTo>
                  <a:pt x="1630482" y="162052"/>
                  <a:pt x="1643690" y="174346"/>
                  <a:pt x="1651615" y="188367"/>
                </a:cubicBezTo>
                <a:cubicBezTo>
                  <a:pt x="1658118" y="200152"/>
                  <a:pt x="1660149" y="211328"/>
                  <a:pt x="1657711" y="221895"/>
                </a:cubicBezTo>
                <a:cubicBezTo>
                  <a:pt x="1655273" y="231851"/>
                  <a:pt x="1650193" y="237947"/>
                  <a:pt x="1642471" y="240183"/>
                </a:cubicBezTo>
                <a:cubicBezTo>
                  <a:pt x="1634140" y="242621"/>
                  <a:pt x="1626012" y="239573"/>
                  <a:pt x="1618087" y="231039"/>
                </a:cubicBezTo>
                <a:lnTo>
                  <a:pt x="1618697" y="218237"/>
                </a:lnTo>
                <a:cubicBezTo>
                  <a:pt x="1608740" y="223723"/>
                  <a:pt x="1598377" y="229108"/>
                  <a:pt x="1587607" y="234391"/>
                </a:cubicBezTo>
                <a:cubicBezTo>
                  <a:pt x="1575212" y="240487"/>
                  <a:pt x="1562715" y="246380"/>
                  <a:pt x="1550117" y="252070"/>
                </a:cubicBezTo>
                <a:cubicBezTo>
                  <a:pt x="1547678" y="255727"/>
                  <a:pt x="1544834" y="258267"/>
                  <a:pt x="1541582" y="259690"/>
                </a:cubicBezTo>
                <a:lnTo>
                  <a:pt x="1518722" y="205740"/>
                </a:lnTo>
                <a:cubicBezTo>
                  <a:pt x="1518722" y="205943"/>
                  <a:pt x="1520449" y="205537"/>
                  <a:pt x="1523904" y="204521"/>
                </a:cubicBezTo>
                <a:cubicBezTo>
                  <a:pt x="1525530" y="204115"/>
                  <a:pt x="1526952" y="203607"/>
                  <a:pt x="1528171" y="202997"/>
                </a:cubicBezTo>
                <a:cubicBezTo>
                  <a:pt x="1529797" y="202387"/>
                  <a:pt x="1530914" y="201778"/>
                  <a:pt x="1531524" y="201168"/>
                </a:cubicBezTo>
                <a:cubicBezTo>
                  <a:pt x="1537620" y="194666"/>
                  <a:pt x="1544427" y="181864"/>
                  <a:pt x="1551945" y="162763"/>
                </a:cubicBezTo>
                <a:cubicBezTo>
                  <a:pt x="1559058" y="144272"/>
                  <a:pt x="1563934" y="127813"/>
                  <a:pt x="1566576" y="113386"/>
                </a:cubicBezTo>
                <a:lnTo>
                  <a:pt x="1522075" y="113386"/>
                </a:lnTo>
                <a:lnTo>
                  <a:pt x="1519637" y="104851"/>
                </a:lnTo>
                <a:lnTo>
                  <a:pt x="1618697" y="104851"/>
                </a:lnTo>
                <a:close/>
                <a:moveTo>
                  <a:pt x="1216361" y="73152"/>
                </a:moveTo>
                <a:cubicBezTo>
                  <a:pt x="1237494" y="73559"/>
                  <a:pt x="1253445" y="77419"/>
                  <a:pt x="1264214" y="84735"/>
                </a:cubicBezTo>
                <a:cubicBezTo>
                  <a:pt x="1273155" y="91034"/>
                  <a:pt x="1277422" y="98552"/>
                  <a:pt x="1277016" y="107290"/>
                </a:cubicBezTo>
                <a:cubicBezTo>
                  <a:pt x="1276609" y="115418"/>
                  <a:pt x="1272850" y="121311"/>
                  <a:pt x="1265738" y="124968"/>
                </a:cubicBezTo>
                <a:cubicBezTo>
                  <a:pt x="1258017" y="128829"/>
                  <a:pt x="1249686" y="128016"/>
                  <a:pt x="1240745" y="122530"/>
                </a:cubicBezTo>
                <a:cubicBezTo>
                  <a:pt x="1239119" y="114402"/>
                  <a:pt x="1235665" y="105766"/>
                  <a:pt x="1230382" y="96622"/>
                </a:cubicBezTo>
                <a:cubicBezTo>
                  <a:pt x="1225505" y="88494"/>
                  <a:pt x="1220120" y="81280"/>
                  <a:pt x="1214227" y="74981"/>
                </a:cubicBezTo>
                <a:close/>
                <a:moveTo>
                  <a:pt x="68179" y="72543"/>
                </a:moveTo>
                <a:cubicBezTo>
                  <a:pt x="88905" y="72339"/>
                  <a:pt x="104450" y="75692"/>
                  <a:pt x="114813" y="82601"/>
                </a:cubicBezTo>
                <a:cubicBezTo>
                  <a:pt x="123551" y="88291"/>
                  <a:pt x="127615" y="95403"/>
                  <a:pt x="127005" y="103937"/>
                </a:cubicBezTo>
                <a:cubicBezTo>
                  <a:pt x="126396" y="111862"/>
                  <a:pt x="122433" y="117551"/>
                  <a:pt x="115118" y="121006"/>
                </a:cubicBezTo>
                <a:cubicBezTo>
                  <a:pt x="107397" y="124867"/>
                  <a:pt x="99065" y="124054"/>
                  <a:pt x="90125" y="118567"/>
                </a:cubicBezTo>
                <a:cubicBezTo>
                  <a:pt x="88905" y="110846"/>
                  <a:pt x="85857" y="102718"/>
                  <a:pt x="80981" y="94183"/>
                </a:cubicBezTo>
                <a:cubicBezTo>
                  <a:pt x="76510" y="86462"/>
                  <a:pt x="71532" y="79858"/>
                  <a:pt x="66045" y="74371"/>
                </a:cubicBezTo>
                <a:close/>
                <a:moveTo>
                  <a:pt x="135845" y="67666"/>
                </a:moveTo>
                <a:lnTo>
                  <a:pt x="195585" y="72847"/>
                </a:lnTo>
                <a:cubicBezTo>
                  <a:pt x="194976" y="77318"/>
                  <a:pt x="191318" y="80163"/>
                  <a:pt x="184613" y="81382"/>
                </a:cubicBezTo>
                <a:lnTo>
                  <a:pt x="183698" y="109423"/>
                </a:lnTo>
                <a:cubicBezTo>
                  <a:pt x="183292" y="119583"/>
                  <a:pt x="182784" y="128321"/>
                  <a:pt x="182174" y="135636"/>
                </a:cubicBezTo>
                <a:cubicBezTo>
                  <a:pt x="180752" y="154127"/>
                  <a:pt x="178009" y="169774"/>
                  <a:pt x="173945" y="182575"/>
                </a:cubicBezTo>
                <a:lnTo>
                  <a:pt x="219665" y="182575"/>
                </a:lnTo>
                <a:lnTo>
                  <a:pt x="243134" y="149657"/>
                </a:lnTo>
                <a:lnTo>
                  <a:pt x="247706" y="153315"/>
                </a:lnTo>
                <a:lnTo>
                  <a:pt x="272395" y="174346"/>
                </a:lnTo>
                <a:cubicBezTo>
                  <a:pt x="277475" y="178816"/>
                  <a:pt x="281844" y="182779"/>
                  <a:pt x="285501" y="186233"/>
                </a:cubicBezTo>
                <a:cubicBezTo>
                  <a:pt x="284689" y="189484"/>
                  <a:pt x="281641" y="191110"/>
                  <a:pt x="276357" y="191110"/>
                </a:cubicBezTo>
                <a:lnTo>
                  <a:pt x="170897" y="191110"/>
                </a:lnTo>
                <a:cubicBezTo>
                  <a:pt x="169271" y="195580"/>
                  <a:pt x="167137" y="200254"/>
                  <a:pt x="164496" y="205131"/>
                </a:cubicBezTo>
                <a:cubicBezTo>
                  <a:pt x="182377" y="207163"/>
                  <a:pt x="198329" y="210211"/>
                  <a:pt x="212349" y="214275"/>
                </a:cubicBezTo>
                <a:cubicBezTo>
                  <a:pt x="224948" y="218135"/>
                  <a:pt x="235819" y="222707"/>
                  <a:pt x="244963" y="227991"/>
                </a:cubicBezTo>
                <a:cubicBezTo>
                  <a:pt x="260609" y="237338"/>
                  <a:pt x="269753" y="248006"/>
                  <a:pt x="272395" y="259995"/>
                </a:cubicBezTo>
                <a:cubicBezTo>
                  <a:pt x="274630" y="270764"/>
                  <a:pt x="271785" y="278994"/>
                  <a:pt x="263861" y="284683"/>
                </a:cubicBezTo>
                <a:cubicBezTo>
                  <a:pt x="255733" y="290576"/>
                  <a:pt x="246487" y="290678"/>
                  <a:pt x="236124" y="284988"/>
                </a:cubicBezTo>
                <a:cubicBezTo>
                  <a:pt x="229825" y="275235"/>
                  <a:pt x="220376" y="264160"/>
                  <a:pt x="207777" y="251765"/>
                </a:cubicBezTo>
                <a:cubicBezTo>
                  <a:pt x="192741" y="237338"/>
                  <a:pt x="176586" y="224435"/>
                  <a:pt x="159314" y="213055"/>
                </a:cubicBezTo>
                <a:cubicBezTo>
                  <a:pt x="147529" y="230531"/>
                  <a:pt x="129749" y="245364"/>
                  <a:pt x="105974" y="257556"/>
                </a:cubicBezTo>
                <a:cubicBezTo>
                  <a:pt x="80371" y="270561"/>
                  <a:pt x="46030" y="281331"/>
                  <a:pt x="2952" y="289865"/>
                </a:cubicBezTo>
                <a:lnTo>
                  <a:pt x="1123" y="285903"/>
                </a:lnTo>
                <a:cubicBezTo>
                  <a:pt x="36886" y="273101"/>
                  <a:pt x="64725" y="258674"/>
                  <a:pt x="84638" y="242621"/>
                </a:cubicBezTo>
                <a:cubicBezTo>
                  <a:pt x="102723" y="228194"/>
                  <a:pt x="115728" y="211023"/>
                  <a:pt x="123653" y="191110"/>
                </a:cubicBezTo>
                <a:lnTo>
                  <a:pt x="13315" y="191110"/>
                </a:lnTo>
                <a:lnTo>
                  <a:pt x="10877" y="182575"/>
                </a:lnTo>
                <a:lnTo>
                  <a:pt x="126701" y="182575"/>
                </a:lnTo>
                <a:cubicBezTo>
                  <a:pt x="131171" y="168351"/>
                  <a:pt x="134016" y="150775"/>
                  <a:pt x="135235" y="129845"/>
                </a:cubicBezTo>
                <a:cubicBezTo>
                  <a:pt x="135641" y="121717"/>
                  <a:pt x="135845" y="111760"/>
                  <a:pt x="135845" y="99975"/>
                </a:cubicBezTo>
                <a:close/>
                <a:moveTo>
                  <a:pt x="664368" y="29871"/>
                </a:moveTo>
                <a:lnTo>
                  <a:pt x="664368" y="53340"/>
                </a:lnTo>
                <a:lnTo>
                  <a:pt x="726242" y="53340"/>
                </a:lnTo>
                <a:lnTo>
                  <a:pt x="726242" y="29871"/>
                </a:lnTo>
                <a:close/>
                <a:moveTo>
                  <a:pt x="1150829" y="12192"/>
                </a:moveTo>
                <a:lnTo>
                  <a:pt x="1189233" y="42367"/>
                </a:lnTo>
                <a:cubicBezTo>
                  <a:pt x="1186795" y="45619"/>
                  <a:pt x="1182833" y="47752"/>
                  <a:pt x="1177346" y="48768"/>
                </a:cubicBezTo>
                <a:lnTo>
                  <a:pt x="1177346" y="242011"/>
                </a:lnTo>
                <a:cubicBezTo>
                  <a:pt x="1177346" y="257251"/>
                  <a:pt x="1174298" y="268123"/>
                  <a:pt x="1168202" y="274625"/>
                </a:cubicBezTo>
                <a:cubicBezTo>
                  <a:pt x="1160684" y="282550"/>
                  <a:pt x="1145850" y="287528"/>
                  <a:pt x="1123702" y="289560"/>
                </a:cubicBezTo>
                <a:cubicBezTo>
                  <a:pt x="1122685" y="274727"/>
                  <a:pt x="1119942" y="264770"/>
                  <a:pt x="1115472" y="259690"/>
                </a:cubicBezTo>
                <a:cubicBezTo>
                  <a:pt x="1112424" y="256235"/>
                  <a:pt x="1108969" y="253492"/>
                  <a:pt x="1105109" y="251460"/>
                </a:cubicBezTo>
                <a:cubicBezTo>
                  <a:pt x="1100435" y="249022"/>
                  <a:pt x="1094136" y="247091"/>
                  <a:pt x="1086211" y="245669"/>
                </a:cubicBezTo>
                <a:lnTo>
                  <a:pt x="1086211" y="241707"/>
                </a:lnTo>
                <a:lnTo>
                  <a:pt x="1128273" y="243840"/>
                </a:lnTo>
                <a:cubicBezTo>
                  <a:pt x="1132744" y="243840"/>
                  <a:pt x="1134979" y="241605"/>
                  <a:pt x="1134979" y="237135"/>
                </a:cubicBezTo>
                <a:lnTo>
                  <a:pt x="1134979" y="42063"/>
                </a:lnTo>
                <a:lnTo>
                  <a:pt x="1037138" y="42063"/>
                </a:lnTo>
                <a:lnTo>
                  <a:pt x="1034395" y="33528"/>
                </a:lnTo>
                <a:lnTo>
                  <a:pt x="1131931" y="33528"/>
                </a:lnTo>
                <a:close/>
                <a:moveTo>
                  <a:pt x="1622354" y="10973"/>
                </a:moveTo>
                <a:lnTo>
                  <a:pt x="1635765" y="21946"/>
                </a:lnTo>
                <a:cubicBezTo>
                  <a:pt x="1640033" y="25400"/>
                  <a:pt x="1643995" y="28753"/>
                  <a:pt x="1647653" y="32004"/>
                </a:cubicBezTo>
                <a:cubicBezTo>
                  <a:pt x="1652326" y="35865"/>
                  <a:pt x="1656187" y="39218"/>
                  <a:pt x="1659235" y="42063"/>
                </a:cubicBezTo>
                <a:cubicBezTo>
                  <a:pt x="1658422" y="45314"/>
                  <a:pt x="1655578" y="46939"/>
                  <a:pt x="1650701" y="46939"/>
                </a:cubicBezTo>
                <a:lnTo>
                  <a:pt x="1533962" y="46939"/>
                </a:lnTo>
                <a:lnTo>
                  <a:pt x="1531524" y="38405"/>
                </a:lnTo>
                <a:lnTo>
                  <a:pt x="1601933" y="38405"/>
                </a:lnTo>
                <a:close/>
                <a:moveTo>
                  <a:pt x="1239221" y="6401"/>
                </a:moveTo>
                <a:cubicBezTo>
                  <a:pt x="1260963" y="6401"/>
                  <a:pt x="1277626" y="10160"/>
                  <a:pt x="1289208" y="17679"/>
                </a:cubicBezTo>
                <a:cubicBezTo>
                  <a:pt x="1298961" y="23775"/>
                  <a:pt x="1303838" y="31293"/>
                  <a:pt x="1303838" y="40234"/>
                </a:cubicBezTo>
                <a:cubicBezTo>
                  <a:pt x="1304041" y="48565"/>
                  <a:pt x="1300587" y="54763"/>
                  <a:pt x="1293475" y="58827"/>
                </a:cubicBezTo>
                <a:cubicBezTo>
                  <a:pt x="1285753" y="63297"/>
                  <a:pt x="1277219" y="62891"/>
                  <a:pt x="1267872" y="57607"/>
                </a:cubicBezTo>
                <a:cubicBezTo>
                  <a:pt x="1265230" y="49276"/>
                  <a:pt x="1260861" y="40335"/>
                  <a:pt x="1254765" y="30785"/>
                </a:cubicBezTo>
                <a:cubicBezTo>
                  <a:pt x="1249279" y="22454"/>
                  <a:pt x="1243386" y="14935"/>
                  <a:pt x="1237087" y="8230"/>
                </a:cubicBezTo>
                <a:close/>
                <a:moveTo>
                  <a:pt x="740568" y="3048"/>
                </a:moveTo>
                <a:lnTo>
                  <a:pt x="776839" y="29566"/>
                </a:lnTo>
                <a:cubicBezTo>
                  <a:pt x="774604" y="32614"/>
                  <a:pt x="770946" y="34544"/>
                  <a:pt x="765866" y="35357"/>
                </a:cubicBezTo>
                <a:lnTo>
                  <a:pt x="765866" y="62179"/>
                </a:lnTo>
                <a:cubicBezTo>
                  <a:pt x="765663" y="62992"/>
                  <a:pt x="762920" y="64211"/>
                  <a:pt x="757637" y="65837"/>
                </a:cubicBezTo>
                <a:cubicBezTo>
                  <a:pt x="752150" y="67463"/>
                  <a:pt x="746664" y="68682"/>
                  <a:pt x="741177" y="69495"/>
                </a:cubicBezTo>
                <a:cubicBezTo>
                  <a:pt x="749712" y="75387"/>
                  <a:pt x="758043" y="81585"/>
                  <a:pt x="766171" y="88087"/>
                </a:cubicBezTo>
                <a:cubicBezTo>
                  <a:pt x="765358" y="91339"/>
                  <a:pt x="762615" y="92964"/>
                  <a:pt x="757941" y="92964"/>
                </a:cubicBezTo>
                <a:lnTo>
                  <a:pt x="669854" y="92964"/>
                </a:lnTo>
                <a:lnTo>
                  <a:pt x="667416" y="84430"/>
                </a:lnTo>
                <a:lnTo>
                  <a:pt x="722280" y="84430"/>
                </a:lnTo>
                <a:lnTo>
                  <a:pt x="734777" y="70104"/>
                </a:lnTo>
                <a:lnTo>
                  <a:pt x="726242" y="70104"/>
                </a:lnTo>
                <a:lnTo>
                  <a:pt x="726242" y="61875"/>
                </a:lnTo>
                <a:lnTo>
                  <a:pt x="664368" y="61875"/>
                </a:lnTo>
                <a:cubicBezTo>
                  <a:pt x="664368" y="70815"/>
                  <a:pt x="664165" y="79045"/>
                  <a:pt x="663758" y="86563"/>
                </a:cubicBezTo>
                <a:cubicBezTo>
                  <a:pt x="662945" y="96317"/>
                  <a:pt x="661726" y="105563"/>
                  <a:pt x="660101" y="114300"/>
                </a:cubicBezTo>
                <a:lnTo>
                  <a:pt x="725937" y="114300"/>
                </a:lnTo>
                <a:lnTo>
                  <a:pt x="741787" y="95707"/>
                </a:lnTo>
                <a:lnTo>
                  <a:pt x="752150" y="103327"/>
                </a:lnTo>
                <a:cubicBezTo>
                  <a:pt x="760075" y="109220"/>
                  <a:pt x="766374" y="114097"/>
                  <a:pt x="771048" y="117958"/>
                </a:cubicBezTo>
                <a:cubicBezTo>
                  <a:pt x="770235" y="121209"/>
                  <a:pt x="767492" y="122835"/>
                  <a:pt x="762818" y="122835"/>
                </a:cubicBezTo>
                <a:lnTo>
                  <a:pt x="727461" y="122835"/>
                </a:lnTo>
                <a:lnTo>
                  <a:pt x="727461" y="132893"/>
                </a:lnTo>
                <a:lnTo>
                  <a:pt x="727461" y="164287"/>
                </a:lnTo>
                <a:cubicBezTo>
                  <a:pt x="727461" y="176479"/>
                  <a:pt x="725125" y="185014"/>
                  <a:pt x="720451" y="189891"/>
                </a:cubicBezTo>
                <a:cubicBezTo>
                  <a:pt x="714761" y="196190"/>
                  <a:pt x="703484" y="199949"/>
                  <a:pt x="686618" y="201168"/>
                </a:cubicBezTo>
                <a:cubicBezTo>
                  <a:pt x="686009" y="190602"/>
                  <a:pt x="684485" y="183795"/>
                  <a:pt x="682046" y="180747"/>
                </a:cubicBezTo>
                <a:cubicBezTo>
                  <a:pt x="680421" y="178715"/>
                  <a:pt x="678592" y="176987"/>
                  <a:pt x="676560" y="175565"/>
                </a:cubicBezTo>
                <a:cubicBezTo>
                  <a:pt x="673918" y="173939"/>
                  <a:pt x="670464" y="172720"/>
                  <a:pt x="666197" y="171907"/>
                </a:cubicBezTo>
                <a:cubicBezTo>
                  <a:pt x="657053" y="180442"/>
                  <a:pt x="647705" y="187147"/>
                  <a:pt x="638155" y="192024"/>
                </a:cubicBezTo>
                <a:lnTo>
                  <a:pt x="634193" y="188976"/>
                </a:lnTo>
                <a:cubicBezTo>
                  <a:pt x="645775" y="173330"/>
                  <a:pt x="654919" y="153315"/>
                  <a:pt x="661625" y="128931"/>
                </a:cubicBezTo>
                <a:lnTo>
                  <a:pt x="692410" y="141427"/>
                </a:lnTo>
                <a:lnTo>
                  <a:pt x="692410" y="122835"/>
                </a:lnTo>
                <a:lnTo>
                  <a:pt x="662234" y="122835"/>
                </a:lnTo>
                <a:lnTo>
                  <a:pt x="659796" y="114910"/>
                </a:lnTo>
                <a:cubicBezTo>
                  <a:pt x="656545" y="131775"/>
                  <a:pt x="651261" y="146711"/>
                  <a:pt x="643946" y="159715"/>
                </a:cubicBezTo>
                <a:cubicBezTo>
                  <a:pt x="635005" y="175565"/>
                  <a:pt x="623220" y="188773"/>
                  <a:pt x="608589" y="199339"/>
                </a:cubicBezTo>
                <a:lnTo>
                  <a:pt x="605846" y="197206"/>
                </a:lnTo>
                <a:cubicBezTo>
                  <a:pt x="610520" y="187249"/>
                  <a:pt x="614381" y="176276"/>
                  <a:pt x="617429" y="164287"/>
                </a:cubicBezTo>
                <a:cubicBezTo>
                  <a:pt x="620070" y="153518"/>
                  <a:pt x="622102" y="141834"/>
                  <a:pt x="623525" y="129235"/>
                </a:cubicBezTo>
                <a:cubicBezTo>
                  <a:pt x="624744" y="118669"/>
                  <a:pt x="625557" y="107087"/>
                  <a:pt x="625963" y="94488"/>
                </a:cubicBezTo>
                <a:cubicBezTo>
                  <a:pt x="625963" y="89205"/>
                  <a:pt x="626065" y="83617"/>
                  <a:pt x="626268" y="77724"/>
                </a:cubicBezTo>
                <a:lnTo>
                  <a:pt x="626268" y="6096"/>
                </a:lnTo>
                <a:lnTo>
                  <a:pt x="670159" y="21336"/>
                </a:lnTo>
                <a:lnTo>
                  <a:pt x="723194" y="21336"/>
                </a:lnTo>
                <a:close/>
                <a:moveTo>
                  <a:pt x="1454410" y="2743"/>
                </a:moveTo>
                <a:lnTo>
                  <a:pt x="1496167" y="42977"/>
                </a:lnTo>
                <a:cubicBezTo>
                  <a:pt x="1491697" y="46431"/>
                  <a:pt x="1484280" y="46228"/>
                  <a:pt x="1473917" y="42367"/>
                </a:cubicBezTo>
                <a:cubicBezTo>
                  <a:pt x="1461115" y="44603"/>
                  <a:pt x="1444249" y="47041"/>
                  <a:pt x="1423320" y="49683"/>
                </a:cubicBezTo>
                <a:lnTo>
                  <a:pt x="1423320" y="103937"/>
                </a:lnTo>
                <a:lnTo>
                  <a:pt x="1448314" y="103937"/>
                </a:lnTo>
                <a:lnTo>
                  <a:pt x="1469954" y="74067"/>
                </a:lnTo>
                <a:lnTo>
                  <a:pt x="1473917" y="77419"/>
                </a:lnTo>
                <a:lnTo>
                  <a:pt x="1483975" y="85649"/>
                </a:lnTo>
                <a:lnTo>
                  <a:pt x="1508359" y="107595"/>
                </a:lnTo>
                <a:cubicBezTo>
                  <a:pt x="1507749" y="110846"/>
                  <a:pt x="1504905" y="112471"/>
                  <a:pt x="1499825" y="112471"/>
                </a:cubicBezTo>
                <a:lnTo>
                  <a:pt x="1423320" y="112471"/>
                </a:lnTo>
                <a:lnTo>
                  <a:pt x="1423320" y="170383"/>
                </a:lnTo>
                <a:lnTo>
                  <a:pt x="1439474" y="170383"/>
                </a:lnTo>
                <a:lnTo>
                  <a:pt x="1459286" y="149047"/>
                </a:lnTo>
                <a:lnTo>
                  <a:pt x="1498910" y="179223"/>
                </a:lnTo>
                <a:cubicBezTo>
                  <a:pt x="1497691" y="180645"/>
                  <a:pt x="1496167" y="181864"/>
                  <a:pt x="1494338" y="182880"/>
                </a:cubicBezTo>
                <a:cubicBezTo>
                  <a:pt x="1492103" y="184303"/>
                  <a:pt x="1489563" y="185319"/>
                  <a:pt x="1486718" y="185928"/>
                </a:cubicBezTo>
                <a:lnTo>
                  <a:pt x="1486718" y="275539"/>
                </a:lnTo>
                <a:cubicBezTo>
                  <a:pt x="1486718" y="276149"/>
                  <a:pt x="1485499" y="277165"/>
                  <a:pt x="1483061" y="278587"/>
                </a:cubicBezTo>
                <a:cubicBezTo>
                  <a:pt x="1480622" y="279807"/>
                  <a:pt x="1477676" y="281026"/>
                  <a:pt x="1474222" y="282245"/>
                </a:cubicBezTo>
                <a:cubicBezTo>
                  <a:pt x="1465281" y="285496"/>
                  <a:pt x="1457356" y="287122"/>
                  <a:pt x="1450447" y="287122"/>
                </a:cubicBezTo>
                <a:lnTo>
                  <a:pt x="1442827" y="287122"/>
                </a:lnTo>
                <a:lnTo>
                  <a:pt x="1442827" y="260909"/>
                </a:lnTo>
                <a:lnTo>
                  <a:pt x="1361445" y="260909"/>
                </a:lnTo>
                <a:lnTo>
                  <a:pt x="1361445" y="275539"/>
                </a:lnTo>
                <a:cubicBezTo>
                  <a:pt x="1361445" y="276555"/>
                  <a:pt x="1360328" y="277775"/>
                  <a:pt x="1358093" y="279197"/>
                </a:cubicBezTo>
                <a:cubicBezTo>
                  <a:pt x="1356061" y="280823"/>
                  <a:pt x="1353318" y="282347"/>
                  <a:pt x="1349863" y="283769"/>
                </a:cubicBezTo>
                <a:cubicBezTo>
                  <a:pt x="1341126" y="287223"/>
                  <a:pt x="1332591" y="288951"/>
                  <a:pt x="1324260" y="288951"/>
                </a:cubicBezTo>
                <a:lnTo>
                  <a:pt x="1318164" y="288951"/>
                </a:lnTo>
                <a:lnTo>
                  <a:pt x="1318164" y="153010"/>
                </a:lnTo>
                <a:lnTo>
                  <a:pt x="1363274" y="170383"/>
                </a:lnTo>
                <a:lnTo>
                  <a:pt x="1378210" y="170383"/>
                </a:lnTo>
                <a:lnTo>
                  <a:pt x="1378210" y="112471"/>
                </a:lnTo>
                <a:lnTo>
                  <a:pt x="1304753" y="112471"/>
                </a:lnTo>
                <a:lnTo>
                  <a:pt x="1302619" y="104851"/>
                </a:lnTo>
                <a:cubicBezTo>
                  <a:pt x="1291443" y="138176"/>
                  <a:pt x="1283518" y="163170"/>
                  <a:pt x="1278845" y="179832"/>
                </a:cubicBezTo>
                <a:cubicBezTo>
                  <a:pt x="1277219" y="185928"/>
                  <a:pt x="1276000" y="191110"/>
                  <a:pt x="1275187" y="195377"/>
                </a:cubicBezTo>
                <a:cubicBezTo>
                  <a:pt x="1273968" y="201067"/>
                  <a:pt x="1273460" y="205740"/>
                  <a:pt x="1273663" y="209398"/>
                </a:cubicBezTo>
                <a:cubicBezTo>
                  <a:pt x="1273866" y="213055"/>
                  <a:pt x="1274781" y="217018"/>
                  <a:pt x="1276406" y="221285"/>
                </a:cubicBezTo>
                <a:lnTo>
                  <a:pt x="1278845" y="226771"/>
                </a:lnTo>
                <a:cubicBezTo>
                  <a:pt x="1278845" y="227178"/>
                  <a:pt x="1279048" y="227584"/>
                  <a:pt x="1279454" y="227991"/>
                </a:cubicBezTo>
                <a:lnTo>
                  <a:pt x="1281283" y="232258"/>
                </a:lnTo>
                <a:cubicBezTo>
                  <a:pt x="1283518" y="237135"/>
                  <a:pt x="1285144" y="241503"/>
                  <a:pt x="1286160" y="245364"/>
                </a:cubicBezTo>
                <a:cubicBezTo>
                  <a:pt x="1287582" y="250851"/>
                  <a:pt x="1288192" y="256642"/>
                  <a:pt x="1287989" y="262738"/>
                </a:cubicBezTo>
                <a:cubicBezTo>
                  <a:pt x="1287379" y="281026"/>
                  <a:pt x="1277016" y="290170"/>
                  <a:pt x="1256899" y="290170"/>
                </a:cubicBezTo>
                <a:cubicBezTo>
                  <a:pt x="1246333" y="290170"/>
                  <a:pt x="1239526" y="284887"/>
                  <a:pt x="1236478" y="274320"/>
                </a:cubicBezTo>
                <a:cubicBezTo>
                  <a:pt x="1239728" y="258471"/>
                  <a:pt x="1241049" y="244043"/>
                  <a:pt x="1240440" y="231039"/>
                </a:cubicBezTo>
                <a:cubicBezTo>
                  <a:pt x="1240034" y="218034"/>
                  <a:pt x="1238002" y="210312"/>
                  <a:pt x="1234344" y="207874"/>
                </a:cubicBezTo>
                <a:cubicBezTo>
                  <a:pt x="1229874" y="204826"/>
                  <a:pt x="1224387" y="202997"/>
                  <a:pt x="1217885" y="202387"/>
                </a:cubicBezTo>
                <a:lnTo>
                  <a:pt x="1217885" y="197206"/>
                </a:lnTo>
                <a:lnTo>
                  <a:pt x="1232210" y="197206"/>
                </a:lnTo>
                <a:cubicBezTo>
                  <a:pt x="1236681" y="197206"/>
                  <a:pt x="1240237" y="195174"/>
                  <a:pt x="1242878" y="191110"/>
                </a:cubicBezTo>
                <a:lnTo>
                  <a:pt x="1248669" y="182575"/>
                </a:lnTo>
                <a:cubicBezTo>
                  <a:pt x="1250701" y="179324"/>
                  <a:pt x="1253648" y="174041"/>
                  <a:pt x="1257509" y="166726"/>
                </a:cubicBezTo>
                <a:cubicBezTo>
                  <a:pt x="1261573" y="159614"/>
                  <a:pt x="1267872" y="148031"/>
                  <a:pt x="1276406" y="131979"/>
                </a:cubicBezTo>
                <a:lnTo>
                  <a:pt x="1311153" y="66447"/>
                </a:lnTo>
                <a:lnTo>
                  <a:pt x="1315421" y="67666"/>
                </a:lnTo>
                <a:cubicBezTo>
                  <a:pt x="1313795" y="71933"/>
                  <a:pt x="1311865" y="77521"/>
                  <a:pt x="1309630" y="84430"/>
                </a:cubicBezTo>
                <a:lnTo>
                  <a:pt x="1302924" y="103937"/>
                </a:lnTo>
                <a:lnTo>
                  <a:pt x="1378210" y="103937"/>
                </a:lnTo>
                <a:lnTo>
                  <a:pt x="1378210" y="53950"/>
                </a:lnTo>
                <a:cubicBezTo>
                  <a:pt x="1352809" y="55982"/>
                  <a:pt x="1328832" y="57099"/>
                  <a:pt x="1306277" y="57303"/>
                </a:cubicBezTo>
                <a:lnTo>
                  <a:pt x="1305667" y="53340"/>
                </a:lnTo>
                <a:cubicBezTo>
                  <a:pt x="1365408" y="39319"/>
                  <a:pt x="1414989" y="22454"/>
                  <a:pt x="1454410" y="2743"/>
                </a:cubicBezTo>
                <a:close/>
                <a:moveTo>
                  <a:pt x="821035" y="1829"/>
                </a:moveTo>
                <a:lnTo>
                  <a:pt x="872851" y="6401"/>
                </a:lnTo>
                <a:cubicBezTo>
                  <a:pt x="872241" y="10871"/>
                  <a:pt x="868685" y="13513"/>
                  <a:pt x="862183" y="14326"/>
                </a:cubicBezTo>
                <a:lnTo>
                  <a:pt x="862183" y="54864"/>
                </a:lnTo>
                <a:lnTo>
                  <a:pt x="864012" y="54864"/>
                </a:lnTo>
                <a:lnTo>
                  <a:pt x="877118" y="31395"/>
                </a:lnTo>
                <a:lnTo>
                  <a:pt x="879557" y="34138"/>
                </a:lnTo>
                <a:lnTo>
                  <a:pt x="885653" y="40843"/>
                </a:lnTo>
                <a:cubicBezTo>
                  <a:pt x="891952" y="48159"/>
                  <a:pt x="896727" y="54051"/>
                  <a:pt x="899978" y="58522"/>
                </a:cubicBezTo>
                <a:cubicBezTo>
                  <a:pt x="899165" y="61773"/>
                  <a:pt x="896524" y="63399"/>
                  <a:pt x="892053" y="63399"/>
                </a:cubicBezTo>
                <a:lnTo>
                  <a:pt x="862183" y="63399"/>
                </a:lnTo>
                <a:lnTo>
                  <a:pt x="862183" y="149657"/>
                </a:lnTo>
                <a:cubicBezTo>
                  <a:pt x="862183" y="164287"/>
                  <a:pt x="859338" y="174549"/>
                  <a:pt x="853649" y="180442"/>
                </a:cubicBezTo>
                <a:cubicBezTo>
                  <a:pt x="846740" y="187757"/>
                  <a:pt x="832922" y="192227"/>
                  <a:pt x="812196" y="193853"/>
                </a:cubicBezTo>
                <a:cubicBezTo>
                  <a:pt x="811180" y="180442"/>
                  <a:pt x="808843" y="171603"/>
                  <a:pt x="805185" y="167335"/>
                </a:cubicBezTo>
                <a:cubicBezTo>
                  <a:pt x="800105" y="161443"/>
                  <a:pt x="791774" y="157379"/>
                  <a:pt x="780192" y="155143"/>
                </a:cubicBezTo>
                <a:lnTo>
                  <a:pt x="780192" y="151181"/>
                </a:lnTo>
                <a:lnTo>
                  <a:pt x="815549" y="153010"/>
                </a:lnTo>
                <a:cubicBezTo>
                  <a:pt x="819206" y="153010"/>
                  <a:pt x="821035" y="151486"/>
                  <a:pt x="821035" y="148438"/>
                </a:cubicBezTo>
                <a:lnTo>
                  <a:pt x="821035" y="63399"/>
                </a:lnTo>
                <a:lnTo>
                  <a:pt x="770133" y="63399"/>
                </a:lnTo>
                <a:lnTo>
                  <a:pt x="767695" y="54864"/>
                </a:lnTo>
                <a:lnTo>
                  <a:pt x="821035" y="54864"/>
                </a:lnTo>
                <a:close/>
                <a:moveTo>
                  <a:pt x="471734" y="1524"/>
                </a:moveTo>
                <a:lnTo>
                  <a:pt x="523245" y="6401"/>
                </a:lnTo>
                <a:cubicBezTo>
                  <a:pt x="522636" y="11075"/>
                  <a:pt x="518978" y="13919"/>
                  <a:pt x="512273" y="14935"/>
                </a:cubicBezTo>
                <a:lnTo>
                  <a:pt x="512273" y="78029"/>
                </a:lnTo>
                <a:lnTo>
                  <a:pt x="530865" y="71323"/>
                </a:lnTo>
                <a:lnTo>
                  <a:pt x="551897" y="51511"/>
                </a:lnTo>
                <a:lnTo>
                  <a:pt x="587254" y="81077"/>
                </a:lnTo>
                <a:cubicBezTo>
                  <a:pt x="584815" y="83922"/>
                  <a:pt x="580853" y="85751"/>
                  <a:pt x="575366" y="86563"/>
                </a:cubicBezTo>
                <a:cubicBezTo>
                  <a:pt x="574960" y="128016"/>
                  <a:pt x="573741" y="155245"/>
                  <a:pt x="571709" y="168250"/>
                </a:cubicBezTo>
                <a:cubicBezTo>
                  <a:pt x="569677" y="182067"/>
                  <a:pt x="565105" y="191719"/>
                  <a:pt x="557993" y="197206"/>
                </a:cubicBezTo>
                <a:cubicBezTo>
                  <a:pt x="549458" y="204318"/>
                  <a:pt x="537774" y="207874"/>
                  <a:pt x="522941" y="207874"/>
                </a:cubicBezTo>
                <a:cubicBezTo>
                  <a:pt x="522941" y="193447"/>
                  <a:pt x="521925" y="184303"/>
                  <a:pt x="519893" y="180442"/>
                </a:cubicBezTo>
                <a:cubicBezTo>
                  <a:pt x="517454" y="176378"/>
                  <a:pt x="514914" y="173431"/>
                  <a:pt x="512273" y="171603"/>
                </a:cubicBezTo>
                <a:lnTo>
                  <a:pt x="512273" y="211531"/>
                </a:lnTo>
                <a:cubicBezTo>
                  <a:pt x="512273" y="212344"/>
                  <a:pt x="511257" y="213462"/>
                  <a:pt x="509225" y="214884"/>
                </a:cubicBezTo>
                <a:cubicBezTo>
                  <a:pt x="507193" y="216307"/>
                  <a:pt x="504653" y="217627"/>
                  <a:pt x="501605" y="218847"/>
                </a:cubicBezTo>
                <a:cubicBezTo>
                  <a:pt x="493883" y="222098"/>
                  <a:pt x="486365" y="223723"/>
                  <a:pt x="479049" y="223723"/>
                </a:cubicBezTo>
                <a:lnTo>
                  <a:pt x="471734" y="223723"/>
                </a:lnTo>
                <a:lnTo>
                  <a:pt x="471734" y="101499"/>
                </a:lnTo>
                <a:lnTo>
                  <a:pt x="452532" y="108509"/>
                </a:lnTo>
                <a:lnTo>
                  <a:pt x="452532" y="226467"/>
                </a:lnTo>
                <a:cubicBezTo>
                  <a:pt x="452532" y="234188"/>
                  <a:pt x="458831" y="238049"/>
                  <a:pt x="471429" y="238049"/>
                </a:cubicBezTo>
                <a:lnTo>
                  <a:pt x="510444" y="238049"/>
                </a:lnTo>
                <a:cubicBezTo>
                  <a:pt x="523855" y="238049"/>
                  <a:pt x="533710" y="237744"/>
                  <a:pt x="540009" y="237135"/>
                </a:cubicBezTo>
                <a:cubicBezTo>
                  <a:pt x="545293" y="236728"/>
                  <a:pt x="549458" y="235204"/>
                  <a:pt x="552506" y="232563"/>
                </a:cubicBezTo>
                <a:cubicBezTo>
                  <a:pt x="557383" y="226060"/>
                  <a:pt x="563682" y="212649"/>
                  <a:pt x="571404" y="192329"/>
                </a:cubicBezTo>
                <a:lnTo>
                  <a:pt x="574452" y="192329"/>
                </a:lnTo>
                <a:lnTo>
                  <a:pt x="575671" y="233477"/>
                </a:lnTo>
                <a:cubicBezTo>
                  <a:pt x="587254" y="237744"/>
                  <a:pt x="593045" y="243637"/>
                  <a:pt x="593045" y="251155"/>
                </a:cubicBezTo>
                <a:cubicBezTo>
                  <a:pt x="593045" y="261519"/>
                  <a:pt x="587254" y="268631"/>
                  <a:pt x="575671" y="272491"/>
                </a:cubicBezTo>
                <a:cubicBezTo>
                  <a:pt x="563276" y="276759"/>
                  <a:pt x="540213" y="278892"/>
                  <a:pt x="506481" y="278892"/>
                </a:cubicBezTo>
                <a:lnTo>
                  <a:pt x="466553" y="278892"/>
                </a:lnTo>
                <a:cubicBezTo>
                  <a:pt x="445420" y="278892"/>
                  <a:pt x="430993" y="276352"/>
                  <a:pt x="423271" y="271272"/>
                </a:cubicBezTo>
                <a:cubicBezTo>
                  <a:pt x="414737" y="265786"/>
                  <a:pt x="410469" y="254813"/>
                  <a:pt x="410469" y="238354"/>
                </a:cubicBezTo>
                <a:lnTo>
                  <a:pt x="410469" y="123444"/>
                </a:lnTo>
                <a:lnTo>
                  <a:pt x="384561" y="132588"/>
                </a:lnTo>
                <a:lnTo>
                  <a:pt x="379075" y="125578"/>
                </a:lnTo>
                <a:lnTo>
                  <a:pt x="410469" y="114300"/>
                </a:lnTo>
                <a:lnTo>
                  <a:pt x="410469" y="104851"/>
                </a:lnTo>
                <a:cubicBezTo>
                  <a:pt x="409860" y="105055"/>
                  <a:pt x="408844" y="105156"/>
                  <a:pt x="407421" y="105156"/>
                </a:cubicBezTo>
                <a:lnTo>
                  <a:pt x="373284" y="105156"/>
                </a:lnTo>
                <a:lnTo>
                  <a:pt x="373284" y="192024"/>
                </a:lnTo>
                <a:cubicBezTo>
                  <a:pt x="386695" y="187757"/>
                  <a:pt x="398277" y="183795"/>
                  <a:pt x="408031" y="180137"/>
                </a:cubicBezTo>
                <a:lnTo>
                  <a:pt x="408945" y="182575"/>
                </a:lnTo>
                <a:cubicBezTo>
                  <a:pt x="404475" y="187249"/>
                  <a:pt x="399700" y="191923"/>
                  <a:pt x="394620" y="196596"/>
                </a:cubicBezTo>
                <a:cubicBezTo>
                  <a:pt x="388727" y="202083"/>
                  <a:pt x="382631" y="207569"/>
                  <a:pt x="376332" y="213055"/>
                </a:cubicBezTo>
                <a:cubicBezTo>
                  <a:pt x="369220" y="219355"/>
                  <a:pt x="361701" y="225552"/>
                  <a:pt x="353777" y="231648"/>
                </a:cubicBezTo>
                <a:cubicBezTo>
                  <a:pt x="345242" y="238557"/>
                  <a:pt x="336301" y="245466"/>
                  <a:pt x="326954" y="252375"/>
                </a:cubicBezTo>
                <a:cubicBezTo>
                  <a:pt x="325532" y="257048"/>
                  <a:pt x="322789" y="260198"/>
                  <a:pt x="318725" y="261823"/>
                </a:cubicBezTo>
                <a:lnTo>
                  <a:pt x="297998" y="213360"/>
                </a:lnTo>
                <a:lnTo>
                  <a:pt x="332136" y="204521"/>
                </a:lnTo>
                <a:lnTo>
                  <a:pt x="332136" y="105156"/>
                </a:lnTo>
                <a:lnTo>
                  <a:pt x="305618" y="105156"/>
                </a:lnTo>
                <a:lnTo>
                  <a:pt x="303180" y="96622"/>
                </a:lnTo>
                <a:lnTo>
                  <a:pt x="332136" y="96622"/>
                </a:lnTo>
                <a:lnTo>
                  <a:pt x="332136" y="7620"/>
                </a:lnTo>
                <a:lnTo>
                  <a:pt x="384561" y="12192"/>
                </a:lnTo>
                <a:cubicBezTo>
                  <a:pt x="383952" y="16866"/>
                  <a:pt x="380193" y="19812"/>
                  <a:pt x="373284" y="21031"/>
                </a:cubicBezTo>
                <a:lnTo>
                  <a:pt x="373284" y="92050"/>
                </a:lnTo>
                <a:lnTo>
                  <a:pt x="387305" y="66751"/>
                </a:lnTo>
                <a:lnTo>
                  <a:pt x="395229" y="75591"/>
                </a:lnTo>
                <a:cubicBezTo>
                  <a:pt x="401325" y="82499"/>
                  <a:pt x="406405" y="88595"/>
                  <a:pt x="410469" y="93879"/>
                </a:cubicBezTo>
                <a:lnTo>
                  <a:pt x="410469" y="27127"/>
                </a:lnTo>
                <a:lnTo>
                  <a:pt x="463505" y="32614"/>
                </a:lnTo>
                <a:cubicBezTo>
                  <a:pt x="462692" y="37287"/>
                  <a:pt x="459034" y="40132"/>
                  <a:pt x="452532" y="41148"/>
                </a:cubicBezTo>
                <a:lnTo>
                  <a:pt x="452532" y="99365"/>
                </a:lnTo>
                <a:lnTo>
                  <a:pt x="471734" y="92355"/>
                </a:lnTo>
                <a:close/>
                <a:moveTo>
                  <a:pt x="114813" y="1219"/>
                </a:moveTo>
                <a:cubicBezTo>
                  <a:pt x="133508" y="203"/>
                  <a:pt x="148443" y="1931"/>
                  <a:pt x="159619" y="6401"/>
                </a:cubicBezTo>
                <a:cubicBezTo>
                  <a:pt x="169169" y="10059"/>
                  <a:pt x="175265" y="15443"/>
                  <a:pt x="177907" y="22555"/>
                </a:cubicBezTo>
                <a:cubicBezTo>
                  <a:pt x="180345" y="28855"/>
                  <a:pt x="179837" y="35154"/>
                  <a:pt x="176383" y="41453"/>
                </a:cubicBezTo>
                <a:cubicBezTo>
                  <a:pt x="172725" y="47549"/>
                  <a:pt x="167442" y="51613"/>
                  <a:pt x="160533" y="53645"/>
                </a:cubicBezTo>
                <a:lnTo>
                  <a:pt x="231552" y="53645"/>
                </a:lnTo>
                <a:lnTo>
                  <a:pt x="253193" y="31699"/>
                </a:lnTo>
                <a:lnTo>
                  <a:pt x="291293" y="67361"/>
                </a:lnTo>
                <a:cubicBezTo>
                  <a:pt x="289261" y="69799"/>
                  <a:pt x="285298" y="71120"/>
                  <a:pt x="279405" y="71323"/>
                </a:cubicBezTo>
                <a:cubicBezTo>
                  <a:pt x="264775" y="84735"/>
                  <a:pt x="249129" y="95707"/>
                  <a:pt x="232466" y="104242"/>
                </a:cubicBezTo>
                <a:lnTo>
                  <a:pt x="230333" y="102413"/>
                </a:lnTo>
                <a:cubicBezTo>
                  <a:pt x="232568" y="88799"/>
                  <a:pt x="233990" y="75387"/>
                  <a:pt x="234600" y="62179"/>
                </a:cubicBezTo>
                <a:lnTo>
                  <a:pt x="53853" y="62179"/>
                </a:lnTo>
                <a:cubicBezTo>
                  <a:pt x="57511" y="85344"/>
                  <a:pt x="52126" y="101194"/>
                  <a:pt x="37699" y="109728"/>
                </a:cubicBezTo>
                <a:cubicBezTo>
                  <a:pt x="31400" y="113386"/>
                  <a:pt x="24389" y="113792"/>
                  <a:pt x="16668" y="110947"/>
                </a:cubicBezTo>
                <a:cubicBezTo>
                  <a:pt x="8540" y="107899"/>
                  <a:pt x="3358" y="102413"/>
                  <a:pt x="1123" y="94488"/>
                </a:cubicBezTo>
                <a:cubicBezTo>
                  <a:pt x="-2738" y="79655"/>
                  <a:pt x="3358" y="68885"/>
                  <a:pt x="19411" y="62179"/>
                </a:cubicBezTo>
                <a:cubicBezTo>
                  <a:pt x="25101" y="59335"/>
                  <a:pt x="30181" y="55575"/>
                  <a:pt x="34651" y="50902"/>
                </a:cubicBezTo>
                <a:cubicBezTo>
                  <a:pt x="40137" y="45415"/>
                  <a:pt x="42779" y="39929"/>
                  <a:pt x="42576" y="34443"/>
                </a:cubicBezTo>
                <a:lnTo>
                  <a:pt x="45624" y="34443"/>
                </a:lnTo>
                <a:cubicBezTo>
                  <a:pt x="48469" y="40742"/>
                  <a:pt x="50704" y="47143"/>
                  <a:pt x="52329" y="53645"/>
                </a:cubicBezTo>
                <a:lnTo>
                  <a:pt x="144379" y="53645"/>
                </a:lnTo>
                <a:cubicBezTo>
                  <a:pt x="139705" y="52223"/>
                  <a:pt x="135641" y="50191"/>
                  <a:pt x="132187" y="47549"/>
                </a:cubicBezTo>
                <a:cubicBezTo>
                  <a:pt x="132593" y="28651"/>
                  <a:pt x="126294" y="13716"/>
                  <a:pt x="113289" y="2743"/>
                </a:cubicBezTo>
                <a:close/>
                <a:moveTo>
                  <a:pt x="960329" y="305"/>
                </a:moveTo>
                <a:cubicBezTo>
                  <a:pt x="983900" y="1524"/>
                  <a:pt x="1001781" y="6604"/>
                  <a:pt x="1013973" y="15545"/>
                </a:cubicBezTo>
                <a:cubicBezTo>
                  <a:pt x="1024337" y="22860"/>
                  <a:pt x="1029518" y="31598"/>
                  <a:pt x="1029518" y="41758"/>
                </a:cubicBezTo>
                <a:cubicBezTo>
                  <a:pt x="1029518" y="50902"/>
                  <a:pt x="1025759" y="57607"/>
                  <a:pt x="1018241" y="61875"/>
                </a:cubicBezTo>
                <a:cubicBezTo>
                  <a:pt x="1010112" y="66548"/>
                  <a:pt x="1001273" y="65735"/>
                  <a:pt x="991723" y="59436"/>
                </a:cubicBezTo>
                <a:cubicBezTo>
                  <a:pt x="990910" y="54559"/>
                  <a:pt x="989285" y="49175"/>
                  <a:pt x="986846" y="43282"/>
                </a:cubicBezTo>
                <a:cubicBezTo>
                  <a:pt x="985830" y="48768"/>
                  <a:pt x="981360" y="52121"/>
                  <a:pt x="973435" y="53340"/>
                </a:cubicBezTo>
                <a:lnTo>
                  <a:pt x="973435" y="276149"/>
                </a:lnTo>
                <a:cubicBezTo>
                  <a:pt x="973435" y="278384"/>
                  <a:pt x="969777" y="281026"/>
                  <a:pt x="962462" y="284074"/>
                </a:cubicBezTo>
                <a:cubicBezTo>
                  <a:pt x="954334" y="287528"/>
                  <a:pt x="946409" y="289255"/>
                  <a:pt x="938688" y="289255"/>
                </a:cubicBezTo>
                <a:lnTo>
                  <a:pt x="931068" y="289255"/>
                </a:lnTo>
                <a:lnTo>
                  <a:pt x="931068" y="37795"/>
                </a:lnTo>
                <a:lnTo>
                  <a:pt x="986846" y="42977"/>
                </a:lnTo>
                <a:cubicBezTo>
                  <a:pt x="979734" y="26315"/>
                  <a:pt x="970184" y="12700"/>
                  <a:pt x="958195" y="2134"/>
                </a:cubicBezTo>
                <a:close/>
                <a:moveTo>
                  <a:pt x="1685143" y="0"/>
                </a:moveTo>
                <a:lnTo>
                  <a:pt x="1740617" y="4877"/>
                </a:lnTo>
                <a:cubicBezTo>
                  <a:pt x="1739804" y="9551"/>
                  <a:pt x="1735943" y="12497"/>
                  <a:pt x="1729034" y="13716"/>
                </a:cubicBezTo>
                <a:lnTo>
                  <a:pt x="1728425" y="77419"/>
                </a:lnTo>
                <a:lnTo>
                  <a:pt x="1755552" y="77419"/>
                </a:lnTo>
                <a:lnTo>
                  <a:pt x="1777498" y="55474"/>
                </a:lnTo>
                <a:lnTo>
                  <a:pt x="1813159" y="87173"/>
                </a:lnTo>
                <a:cubicBezTo>
                  <a:pt x="1810518" y="90221"/>
                  <a:pt x="1806047" y="92253"/>
                  <a:pt x="1799748" y="93269"/>
                </a:cubicBezTo>
                <a:cubicBezTo>
                  <a:pt x="1798935" y="125781"/>
                  <a:pt x="1798122" y="151791"/>
                  <a:pt x="1797310" y="171298"/>
                </a:cubicBezTo>
                <a:cubicBezTo>
                  <a:pt x="1796090" y="192634"/>
                  <a:pt x="1794566" y="209804"/>
                  <a:pt x="1792738" y="222809"/>
                </a:cubicBezTo>
                <a:cubicBezTo>
                  <a:pt x="1789486" y="247396"/>
                  <a:pt x="1783390" y="263855"/>
                  <a:pt x="1774449" y="272187"/>
                </a:cubicBezTo>
                <a:cubicBezTo>
                  <a:pt x="1763680" y="282347"/>
                  <a:pt x="1749253" y="287427"/>
                  <a:pt x="1731168" y="287427"/>
                </a:cubicBezTo>
                <a:cubicBezTo>
                  <a:pt x="1731168" y="272796"/>
                  <a:pt x="1729644" y="263246"/>
                  <a:pt x="1726596" y="258775"/>
                </a:cubicBezTo>
                <a:cubicBezTo>
                  <a:pt x="1721922" y="252273"/>
                  <a:pt x="1714099" y="247599"/>
                  <a:pt x="1703126" y="244755"/>
                </a:cubicBezTo>
                <a:lnTo>
                  <a:pt x="1703431" y="241097"/>
                </a:lnTo>
                <a:cubicBezTo>
                  <a:pt x="1713591" y="242113"/>
                  <a:pt x="1723345" y="242621"/>
                  <a:pt x="1732692" y="242621"/>
                </a:cubicBezTo>
                <a:cubicBezTo>
                  <a:pt x="1736756" y="242621"/>
                  <a:pt x="1740109" y="241402"/>
                  <a:pt x="1742750" y="238963"/>
                </a:cubicBezTo>
                <a:cubicBezTo>
                  <a:pt x="1751285" y="231445"/>
                  <a:pt x="1756669" y="180442"/>
                  <a:pt x="1758905" y="85954"/>
                </a:cubicBezTo>
                <a:lnTo>
                  <a:pt x="1728120" y="85954"/>
                </a:lnTo>
                <a:cubicBezTo>
                  <a:pt x="1727714" y="98552"/>
                  <a:pt x="1727206" y="109830"/>
                  <a:pt x="1726596" y="119787"/>
                </a:cubicBezTo>
                <a:cubicBezTo>
                  <a:pt x="1725783" y="131166"/>
                  <a:pt x="1724665" y="141631"/>
                  <a:pt x="1723243" y="151181"/>
                </a:cubicBezTo>
                <a:cubicBezTo>
                  <a:pt x="1719992" y="172314"/>
                  <a:pt x="1714709" y="190805"/>
                  <a:pt x="1707394" y="206655"/>
                </a:cubicBezTo>
                <a:cubicBezTo>
                  <a:pt x="1699469" y="224130"/>
                  <a:pt x="1688496" y="239471"/>
                  <a:pt x="1674475" y="252679"/>
                </a:cubicBezTo>
                <a:cubicBezTo>
                  <a:pt x="1659438" y="266903"/>
                  <a:pt x="1640439" y="279299"/>
                  <a:pt x="1617478" y="289865"/>
                </a:cubicBezTo>
                <a:lnTo>
                  <a:pt x="1614734" y="285903"/>
                </a:lnTo>
                <a:cubicBezTo>
                  <a:pt x="1629568" y="273304"/>
                  <a:pt x="1641760" y="259690"/>
                  <a:pt x="1651310" y="245059"/>
                </a:cubicBezTo>
                <a:cubicBezTo>
                  <a:pt x="1660251" y="231039"/>
                  <a:pt x="1667363" y="215595"/>
                  <a:pt x="1672646" y="198730"/>
                </a:cubicBezTo>
                <a:cubicBezTo>
                  <a:pt x="1677117" y="183287"/>
                  <a:pt x="1680368" y="165710"/>
                  <a:pt x="1682400" y="145999"/>
                </a:cubicBezTo>
                <a:cubicBezTo>
                  <a:pt x="1683416" y="137059"/>
                  <a:pt x="1684127" y="127407"/>
                  <a:pt x="1684534" y="117043"/>
                </a:cubicBezTo>
                <a:cubicBezTo>
                  <a:pt x="1684940" y="107696"/>
                  <a:pt x="1685245" y="97333"/>
                  <a:pt x="1685448" y="85954"/>
                </a:cubicBezTo>
                <a:lnTo>
                  <a:pt x="1654053" y="85954"/>
                </a:lnTo>
                <a:lnTo>
                  <a:pt x="1651310" y="77419"/>
                </a:lnTo>
                <a:lnTo>
                  <a:pt x="1685448" y="77419"/>
                </a:lnTo>
                <a:close/>
              </a:path>
            </a:pathLst>
          </a:custGeom>
          <a:gradFill flip="none" rotWithShape="1">
            <a:gsLst>
              <a:gs pos="0">
                <a:srgbClr val="DF9037"/>
              </a:gs>
              <a:gs pos="100000">
                <a:srgbClr val="B96B26"/>
              </a:gs>
            </a:gsLst>
            <a:lin ang="5400000" scaled="0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 dirty="0">
              <a:gradFill flip="none" rotWithShape="1">
                <a:gsLst>
                  <a:gs pos="0">
                    <a:srgbClr val="DF9037"/>
                  </a:gs>
                  <a:gs pos="100000">
                    <a:srgbClr val="B96B26"/>
                  </a:gs>
                </a:gsLst>
                <a:lin ang="5400000" scaled="0"/>
                <a:tileRect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64" name="矩形: 圆角 63">
            <a:extLst>
              <a:ext uri="{FF2B5EF4-FFF2-40B4-BE49-F238E27FC236}">
                <a16:creationId xmlns:a16="http://schemas.microsoft.com/office/drawing/2014/main" id="{1BF2F304-FC81-4B4F-AEEC-F9EB89F7BCF4}"/>
              </a:ext>
            </a:extLst>
          </p:cNvPr>
          <p:cNvSpPr/>
          <p:nvPr/>
        </p:nvSpPr>
        <p:spPr>
          <a:xfrm>
            <a:off x="6587197" y="1267325"/>
            <a:ext cx="1151890" cy="881573"/>
          </a:xfrm>
          <a:prstGeom prst="roundRect">
            <a:avLst/>
          </a:prstGeom>
          <a:blipFill>
            <a:blip r:embed="rId10" cstate="email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colorTemperature colorTemp="47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>
            <a:gradFill>
              <a:gsLst>
                <a:gs pos="0">
                  <a:srgbClr val="DF9037"/>
                </a:gs>
                <a:gs pos="100000">
                  <a:srgbClr val="B96B26"/>
                </a:gs>
              </a:gsLst>
              <a:lin ang="5400000" scaled="1"/>
            </a:gradFill>
          </a:ln>
          <a:effectLst>
            <a:outerShdw blurRad="355600" dist="228600" dir="5400000" sx="85000" sy="85000" algn="t" rotWithShape="0">
              <a:srgbClr val="B96B26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705BEAE9-4E42-40ED-9DFC-C3A67ED59FF0}"/>
              </a:ext>
            </a:extLst>
          </p:cNvPr>
          <p:cNvSpPr/>
          <p:nvPr/>
        </p:nvSpPr>
        <p:spPr>
          <a:xfrm>
            <a:off x="6350603" y="3028307"/>
            <a:ext cx="4966685" cy="512833"/>
          </a:xfrm>
          <a:custGeom>
            <a:avLst/>
            <a:gdLst>
              <a:gd name="connsiteX0" fmla="*/ 4768550 w 4966685"/>
              <a:gd name="connsiteY0" fmla="*/ 509361 h 512833"/>
              <a:gd name="connsiteX1" fmla="*/ 4769414 w 4966685"/>
              <a:gd name="connsiteY1" fmla="*/ 510225 h 512833"/>
              <a:gd name="connsiteX2" fmla="*/ 4767493 w 4966685"/>
              <a:gd name="connsiteY2" fmla="*/ 510418 h 512833"/>
              <a:gd name="connsiteX3" fmla="*/ 4740305 w 4966685"/>
              <a:gd name="connsiteY3" fmla="*/ 509361 h 512833"/>
              <a:gd name="connsiteX4" fmla="*/ 4743755 w 4966685"/>
              <a:gd name="connsiteY4" fmla="*/ 512811 h 512833"/>
              <a:gd name="connsiteX5" fmla="*/ 4743538 w 4966685"/>
              <a:gd name="connsiteY5" fmla="*/ 512833 h 512833"/>
              <a:gd name="connsiteX6" fmla="*/ 4736833 w 4966685"/>
              <a:gd name="connsiteY6" fmla="*/ 512833 h 512833"/>
              <a:gd name="connsiteX7" fmla="*/ 4712059 w 4966685"/>
              <a:gd name="connsiteY7" fmla="*/ 509361 h 512833"/>
              <a:gd name="connsiteX8" fmla="*/ 4715531 w 4966685"/>
              <a:gd name="connsiteY8" fmla="*/ 512833 h 512833"/>
              <a:gd name="connsiteX9" fmla="*/ 4708587 w 4966685"/>
              <a:gd name="connsiteY9" fmla="*/ 512833 h 512833"/>
              <a:gd name="connsiteX10" fmla="*/ 4683814 w 4966685"/>
              <a:gd name="connsiteY10" fmla="*/ 509361 h 512833"/>
              <a:gd name="connsiteX11" fmla="*/ 4687286 w 4966685"/>
              <a:gd name="connsiteY11" fmla="*/ 512833 h 512833"/>
              <a:gd name="connsiteX12" fmla="*/ 4680342 w 4966685"/>
              <a:gd name="connsiteY12" fmla="*/ 512833 h 512833"/>
              <a:gd name="connsiteX13" fmla="*/ 4655568 w 4966685"/>
              <a:gd name="connsiteY13" fmla="*/ 509361 h 512833"/>
              <a:gd name="connsiteX14" fmla="*/ 4659040 w 4966685"/>
              <a:gd name="connsiteY14" fmla="*/ 512833 h 512833"/>
              <a:gd name="connsiteX15" fmla="*/ 4652096 w 4966685"/>
              <a:gd name="connsiteY15" fmla="*/ 512833 h 512833"/>
              <a:gd name="connsiteX16" fmla="*/ 4627323 w 4966685"/>
              <a:gd name="connsiteY16" fmla="*/ 509361 h 512833"/>
              <a:gd name="connsiteX17" fmla="*/ 4630795 w 4966685"/>
              <a:gd name="connsiteY17" fmla="*/ 512833 h 512833"/>
              <a:gd name="connsiteX18" fmla="*/ 4623851 w 4966685"/>
              <a:gd name="connsiteY18" fmla="*/ 512833 h 512833"/>
              <a:gd name="connsiteX19" fmla="*/ 4599077 w 4966685"/>
              <a:gd name="connsiteY19" fmla="*/ 509361 h 512833"/>
              <a:gd name="connsiteX20" fmla="*/ 4602549 w 4966685"/>
              <a:gd name="connsiteY20" fmla="*/ 512833 h 512833"/>
              <a:gd name="connsiteX21" fmla="*/ 4595605 w 4966685"/>
              <a:gd name="connsiteY21" fmla="*/ 512833 h 512833"/>
              <a:gd name="connsiteX22" fmla="*/ 4570832 w 4966685"/>
              <a:gd name="connsiteY22" fmla="*/ 509361 h 512833"/>
              <a:gd name="connsiteX23" fmla="*/ 4574304 w 4966685"/>
              <a:gd name="connsiteY23" fmla="*/ 512833 h 512833"/>
              <a:gd name="connsiteX24" fmla="*/ 4567360 w 4966685"/>
              <a:gd name="connsiteY24" fmla="*/ 512833 h 512833"/>
              <a:gd name="connsiteX25" fmla="*/ 4542586 w 4966685"/>
              <a:gd name="connsiteY25" fmla="*/ 509361 h 512833"/>
              <a:gd name="connsiteX26" fmla="*/ 4546058 w 4966685"/>
              <a:gd name="connsiteY26" fmla="*/ 512833 h 512833"/>
              <a:gd name="connsiteX27" fmla="*/ 4539114 w 4966685"/>
              <a:gd name="connsiteY27" fmla="*/ 512833 h 512833"/>
              <a:gd name="connsiteX28" fmla="*/ 4514341 w 4966685"/>
              <a:gd name="connsiteY28" fmla="*/ 509361 h 512833"/>
              <a:gd name="connsiteX29" fmla="*/ 4517813 w 4966685"/>
              <a:gd name="connsiteY29" fmla="*/ 512833 h 512833"/>
              <a:gd name="connsiteX30" fmla="*/ 4510869 w 4966685"/>
              <a:gd name="connsiteY30" fmla="*/ 512833 h 512833"/>
              <a:gd name="connsiteX31" fmla="*/ 4486095 w 4966685"/>
              <a:gd name="connsiteY31" fmla="*/ 509361 h 512833"/>
              <a:gd name="connsiteX32" fmla="*/ 4489567 w 4966685"/>
              <a:gd name="connsiteY32" fmla="*/ 512833 h 512833"/>
              <a:gd name="connsiteX33" fmla="*/ 4482623 w 4966685"/>
              <a:gd name="connsiteY33" fmla="*/ 512833 h 512833"/>
              <a:gd name="connsiteX34" fmla="*/ 4457850 w 4966685"/>
              <a:gd name="connsiteY34" fmla="*/ 509361 h 512833"/>
              <a:gd name="connsiteX35" fmla="*/ 4461322 w 4966685"/>
              <a:gd name="connsiteY35" fmla="*/ 512833 h 512833"/>
              <a:gd name="connsiteX36" fmla="*/ 4454378 w 4966685"/>
              <a:gd name="connsiteY36" fmla="*/ 512833 h 512833"/>
              <a:gd name="connsiteX37" fmla="*/ 4429604 w 4966685"/>
              <a:gd name="connsiteY37" fmla="*/ 509361 h 512833"/>
              <a:gd name="connsiteX38" fmla="*/ 4433076 w 4966685"/>
              <a:gd name="connsiteY38" fmla="*/ 512833 h 512833"/>
              <a:gd name="connsiteX39" fmla="*/ 4426132 w 4966685"/>
              <a:gd name="connsiteY39" fmla="*/ 512833 h 512833"/>
              <a:gd name="connsiteX40" fmla="*/ 4401359 w 4966685"/>
              <a:gd name="connsiteY40" fmla="*/ 509361 h 512833"/>
              <a:gd name="connsiteX41" fmla="*/ 4404831 w 4966685"/>
              <a:gd name="connsiteY41" fmla="*/ 512833 h 512833"/>
              <a:gd name="connsiteX42" fmla="*/ 4397887 w 4966685"/>
              <a:gd name="connsiteY42" fmla="*/ 512833 h 512833"/>
              <a:gd name="connsiteX43" fmla="*/ 4373113 w 4966685"/>
              <a:gd name="connsiteY43" fmla="*/ 509361 h 512833"/>
              <a:gd name="connsiteX44" fmla="*/ 4376585 w 4966685"/>
              <a:gd name="connsiteY44" fmla="*/ 512833 h 512833"/>
              <a:gd name="connsiteX45" fmla="*/ 4369641 w 4966685"/>
              <a:gd name="connsiteY45" fmla="*/ 512833 h 512833"/>
              <a:gd name="connsiteX46" fmla="*/ 4344868 w 4966685"/>
              <a:gd name="connsiteY46" fmla="*/ 509361 h 512833"/>
              <a:gd name="connsiteX47" fmla="*/ 4348340 w 4966685"/>
              <a:gd name="connsiteY47" fmla="*/ 512833 h 512833"/>
              <a:gd name="connsiteX48" fmla="*/ 4341396 w 4966685"/>
              <a:gd name="connsiteY48" fmla="*/ 512833 h 512833"/>
              <a:gd name="connsiteX49" fmla="*/ 4316622 w 4966685"/>
              <a:gd name="connsiteY49" fmla="*/ 509361 h 512833"/>
              <a:gd name="connsiteX50" fmla="*/ 4320094 w 4966685"/>
              <a:gd name="connsiteY50" fmla="*/ 512833 h 512833"/>
              <a:gd name="connsiteX51" fmla="*/ 4313150 w 4966685"/>
              <a:gd name="connsiteY51" fmla="*/ 512833 h 512833"/>
              <a:gd name="connsiteX52" fmla="*/ 4288377 w 4966685"/>
              <a:gd name="connsiteY52" fmla="*/ 509361 h 512833"/>
              <a:gd name="connsiteX53" fmla="*/ 4291849 w 4966685"/>
              <a:gd name="connsiteY53" fmla="*/ 512833 h 512833"/>
              <a:gd name="connsiteX54" fmla="*/ 4284905 w 4966685"/>
              <a:gd name="connsiteY54" fmla="*/ 512833 h 512833"/>
              <a:gd name="connsiteX55" fmla="*/ 4260131 w 4966685"/>
              <a:gd name="connsiteY55" fmla="*/ 509361 h 512833"/>
              <a:gd name="connsiteX56" fmla="*/ 4263603 w 4966685"/>
              <a:gd name="connsiteY56" fmla="*/ 512833 h 512833"/>
              <a:gd name="connsiteX57" fmla="*/ 4256659 w 4966685"/>
              <a:gd name="connsiteY57" fmla="*/ 512833 h 512833"/>
              <a:gd name="connsiteX58" fmla="*/ 4231887 w 4966685"/>
              <a:gd name="connsiteY58" fmla="*/ 509361 h 512833"/>
              <a:gd name="connsiteX59" fmla="*/ 4235359 w 4966685"/>
              <a:gd name="connsiteY59" fmla="*/ 512833 h 512833"/>
              <a:gd name="connsiteX60" fmla="*/ 4228415 w 4966685"/>
              <a:gd name="connsiteY60" fmla="*/ 512833 h 512833"/>
              <a:gd name="connsiteX61" fmla="*/ 4203640 w 4966685"/>
              <a:gd name="connsiteY61" fmla="*/ 509361 h 512833"/>
              <a:gd name="connsiteX62" fmla="*/ 4207112 w 4966685"/>
              <a:gd name="connsiteY62" fmla="*/ 512833 h 512833"/>
              <a:gd name="connsiteX63" fmla="*/ 4200168 w 4966685"/>
              <a:gd name="connsiteY63" fmla="*/ 512833 h 512833"/>
              <a:gd name="connsiteX64" fmla="*/ 4175396 w 4966685"/>
              <a:gd name="connsiteY64" fmla="*/ 509361 h 512833"/>
              <a:gd name="connsiteX65" fmla="*/ 4178868 w 4966685"/>
              <a:gd name="connsiteY65" fmla="*/ 512833 h 512833"/>
              <a:gd name="connsiteX66" fmla="*/ 4171924 w 4966685"/>
              <a:gd name="connsiteY66" fmla="*/ 512833 h 512833"/>
              <a:gd name="connsiteX67" fmla="*/ 4147149 w 4966685"/>
              <a:gd name="connsiteY67" fmla="*/ 509361 h 512833"/>
              <a:gd name="connsiteX68" fmla="*/ 4150621 w 4966685"/>
              <a:gd name="connsiteY68" fmla="*/ 512833 h 512833"/>
              <a:gd name="connsiteX69" fmla="*/ 4143677 w 4966685"/>
              <a:gd name="connsiteY69" fmla="*/ 512833 h 512833"/>
              <a:gd name="connsiteX70" fmla="*/ 4118905 w 4966685"/>
              <a:gd name="connsiteY70" fmla="*/ 509361 h 512833"/>
              <a:gd name="connsiteX71" fmla="*/ 4122377 w 4966685"/>
              <a:gd name="connsiteY71" fmla="*/ 512833 h 512833"/>
              <a:gd name="connsiteX72" fmla="*/ 4115433 w 4966685"/>
              <a:gd name="connsiteY72" fmla="*/ 512833 h 512833"/>
              <a:gd name="connsiteX73" fmla="*/ 4090658 w 4966685"/>
              <a:gd name="connsiteY73" fmla="*/ 509361 h 512833"/>
              <a:gd name="connsiteX74" fmla="*/ 4094130 w 4966685"/>
              <a:gd name="connsiteY74" fmla="*/ 512833 h 512833"/>
              <a:gd name="connsiteX75" fmla="*/ 4087186 w 4966685"/>
              <a:gd name="connsiteY75" fmla="*/ 512833 h 512833"/>
              <a:gd name="connsiteX76" fmla="*/ 4062414 w 4966685"/>
              <a:gd name="connsiteY76" fmla="*/ 509361 h 512833"/>
              <a:gd name="connsiteX77" fmla="*/ 4065886 w 4966685"/>
              <a:gd name="connsiteY77" fmla="*/ 512833 h 512833"/>
              <a:gd name="connsiteX78" fmla="*/ 4058942 w 4966685"/>
              <a:gd name="connsiteY78" fmla="*/ 512833 h 512833"/>
              <a:gd name="connsiteX79" fmla="*/ 4034167 w 4966685"/>
              <a:gd name="connsiteY79" fmla="*/ 509361 h 512833"/>
              <a:gd name="connsiteX80" fmla="*/ 4037639 w 4966685"/>
              <a:gd name="connsiteY80" fmla="*/ 512833 h 512833"/>
              <a:gd name="connsiteX81" fmla="*/ 4030695 w 4966685"/>
              <a:gd name="connsiteY81" fmla="*/ 512833 h 512833"/>
              <a:gd name="connsiteX82" fmla="*/ 4005923 w 4966685"/>
              <a:gd name="connsiteY82" fmla="*/ 509361 h 512833"/>
              <a:gd name="connsiteX83" fmla="*/ 4009395 w 4966685"/>
              <a:gd name="connsiteY83" fmla="*/ 512833 h 512833"/>
              <a:gd name="connsiteX84" fmla="*/ 4002451 w 4966685"/>
              <a:gd name="connsiteY84" fmla="*/ 512833 h 512833"/>
              <a:gd name="connsiteX85" fmla="*/ 3977676 w 4966685"/>
              <a:gd name="connsiteY85" fmla="*/ 509361 h 512833"/>
              <a:gd name="connsiteX86" fmla="*/ 3981148 w 4966685"/>
              <a:gd name="connsiteY86" fmla="*/ 512833 h 512833"/>
              <a:gd name="connsiteX87" fmla="*/ 3974204 w 4966685"/>
              <a:gd name="connsiteY87" fmla="*/ 512833 h 512833"/>
              <a:gd name="connsiteX88" fmla="*/ 3949432 w 4966685"/>
              <a:gd name="connsiteY88" fmla="*/ 509361 h 512833"/>
              <a:gd name="connsiteX89" fmla="*/ 3952904 w 4966685"/>
              <a:gd name="connsiteY89" fmla="*/ 512833 h 512833"/>
              <a:gd name="connsiteX90" fmla="*/ 3945960 w 4966685"/>
              <a:gd name="connsiteY90" fmla="*/ 512833 h 512833"/>
              <a:gd name="connsiteX91" fmla="*/ 3921185 w 4966685"/>
              <a:gd name="connsiteY91" fmla="*/ 509361 h 512833"/>
              <a:gd name="connsiteX92" fmla="*/ 3924657 w 4966685"/>
              <a:gd name="connsiteY92" fmla="*/ 512833 h 512833"/>
              <a:gd name="connsiteX93" fmla="*/ 3917713 w 4966685"/>
              <a:gd name="connsiteY93" fmla="*/ 512833 h 512833"/>
              <a:gd name="connsiteX94" fmla="*/ 3892941 w 4966685"/>
              <a:gd name="connsiteY94" fmla="*/ 509361 h 512833"/>
              <a:gd name="connsiteX95" fmla="*/ 3896413 w 4966685"/>
              <a:gd name="connsiteY95" fmla="*/ 512833 h 512833"/>
              <a:gd name="connsiteX96" fmla="*/ 3889469 w 4966685"/>
              <a:gd name="connsiteY96" fmla="*/ 512833 h 512833"/>
              <a:gd name="connsiteX97" fmla="*/ 3864694 w 4966685"/>
              <a:gd name="connsiteY97" fmla="*/ 509361 h 512833"/>
              <a:gd name="connsiteX98" fmla="*/ 3868166 w 4966685"/>
              <a:gd name="connsiteY98" fmla="*/ 512833 h 512833"/>
              <a:gd name="connsiteX99" fmla="*/ 3861222 w 4966685"/>
              <a:gd name="connsiteY99" fmla="*/ 512833 h 512833"/>
              <a:gd name="connsiteX100" fmla="*/ 3836450 w 4966685"/>
              <a:gd name="connsiteY100" fmla="*/ 509361 h 512833"/>
              <a:gd name="connsiteX101" fmla="*/ 3839922 w 4966685"/>
              <a:gd name="connsiteY101" fmla="*/ 512833 h 512833"/>
              <a:gd name="connsiteX102" fmla="*/ 3832978 w 4966685"/>
              <a:gd name="connsiteY102" fmla="*/ 512833 h 512833"/>
              <a:gd name="connsiteX103" fmla="*/ 3808204 w 4966685"/>
              <a:gd name="connsiteY103" fmla="*/ 509361 h 512833"/>
              <a:gd name="connsiteX104" fmla="*/ 3811676 w 4966685"/>
              <a:gd name="connsiteY104" fmla="*/ 512833 h 512833"/>
              <a:gd name="connsiteX105" fmla="*/ 3804732 w 4966685"/>
              <a:gd name="connsiteY105" fmla="*/ 512833 h 512833"/>
              <a:gd name="connsiteX106" fmla="*/ 3779959 w 4966685"/>
              <a:gd name="connsiteY106" fmla="*/ 509361 h 512833"/>
              <a:gd name="connsiteX107" fmla="*/ 3783431 w 4966685"/>
              <a:gd name="connsiteY107" fmla="*/ 512833 h 512833"/>
              <a:gd name="connsiteX108" fmla="*/ 3776487 w 4966685"/>
              <a:gd name="connsiteY108" fmla="*/ 512833 h 512833"/>
              <a:gd name="connsiteX109" fmla="*/ 3751712 w 4966685"/>
              <a:gd name="connsiteY109" fmla="*/ 509361 h 512833"/>
              <a:gd name="connsiteX110" fmla="*/ 3755184 w 4966685"/>
              <a:gd name="connsiteY110" fmla="*/ 512833 h 512833"/>
              <a:gd name="connsiteX111" fmla="*/ 3748240 w 4966685"/>
              <a:gd name="connsiteY111" fmla="*/ 512833 h 512833"/>
              <a:gd name="connsiteX112" fmla="*/ 3723468 w 4966685"/>
              <a:gd name="connsiteY112" fmla="*/ 509361 h 512833"/>
              <a:gd name="connsiteX113" fmla="*/ 3726940 w 4966685"/>
              <a:gd name="connsiteY113" fmla="*/ 512833 h 512833"/>
              <a:gd name="connsiteX114" fmla="*/ 3719996 w 4966685"/>
              <a:gd name="connsiteY114" fmla="*/ 512833 h 512833"/>
              <a:gd name="connsiteX115" fmla="*/ 3695222 w 4966685"/>
              <a:gd name="connsiteY115" fmla="*/ 509361 h 512833"/>
              <a:gd name="connsiteX116" fmla="*/ 3698694 w 4966685"/>
              <a:gd name="connsiteY116" fmla="*/ 512833 h 512833"/>
              <a:gd name="connsiteX117" fmla="*/ 3691750 w 4966685"/>
              <a:gd name="connsiteY117" fmla="*/ 512833 h 512833"/>
              <a:gd name="connsiteX118" fmla="*/ 3666977 w 4966685"/>
              <a:gd name="connsiteY118" fmla="*/ 509361 h 512833"/>
              <a:gd name="connsiteX119" fmla="*/ 3670449 w 4966685"/>
              <a:gd name="connsiteY119" fmla="*/ 512833 h 512833"/>
              <a:gd name="connsiteX120" fmla="*/ 3663505 w 4966685"/>
              <a:gd name="connsiteY120" fmla="*/ 512833 h 512833"/>
              <a:gd name="connsiteX121" fmla="*/ 3638731 w 4966685"/>
              <a:gd name="connsiteY121" fmla="*/ 509361 h 512833"/>
              <a:gd name="connsiteX122" fmla="*/ 3642203 w 4966685"/>
              <a:gd name="connsiteY122" fmla="*/ 512833 h 512833"/>
              <a:gd name="connsiteX123" fmla="*/ 3635259 w 4966685"/>
              <a:gd name="connsiteY123" fmla="*/ 512833 h 512833"/>
              <a:gd name="connsiteX124" fmla="*/ 3610486 w 4966685"/>
              <a:gd name="connsiteY124" fmla="*/ 509361 h 512833"/>
              <a:gd name="connsiteX125" fmla="*/ 3613958 w 4966685"/>
              <a:gd name="connsiteY125" fmla="*/ 512833 h 512833"/>
              <a:gd name="connsiteX126" fmla="*/ 3607014 w 4966685"/>
              <a:gd name="connsiteY126" fmla="*/ 512833 h 512833"/>
              <a:gd name="connsiteX127" fmla="*/ 3582240 w 4966685"/>
              <a:gd name="connsiteY127" fmla="*/ 509361 h 512833"/>
              <a:gd name="connsiteX128" fmla="*/ 3585712 w 4966685"/>
              <a:gd name="connsiteY128" fmla="*/ 512833 h 512833"/>
              <a:gd name="connsiteX129" fmla="*/ 3578768 w 4966685"/>
              <a:gd name="connsiteY129" fmla="*/ 512833 h 512833"/>
              <a:gd name="connsiteX130" fmla="*/ 3553994 w 4966685"/>
              <a:gd name="connsiteY130" fmla="*/ 509361 h 512833"/>
              <a:gd name="connsiteX131" fmla="*/ 3557466 w 4966685"/>
              <a:gd name="connsiteY131" fmla="*/ 512833 h 512833"/>
              <a:gd name="connsiteX132" fmla="*/ 3550522 w 4966685"/>
              <a:gd name="connsiteY132" fmla="*/ 512833 h 512833"/>
              <a:gd name="connsiteX133" fmla="*/ 3525749 w 4966685"/>
              <a:gd name="connsiteY133" fmla="*/ 509361 h 512833"/>
              <a:gd name="connsiteX134" fmla="*/ 3529221 w 4966685"/>
              <a:gd name="connsiteY134" fmla="*/ 512833 h 512833"/>
              <a:gd name="connsiteX135" fmla="*/ 3522277 w 4966685"/>
              <a:gd name="connsiteY135" fmla="*/ 512833 h 512833"/>
              <a:gd name="connsiteX136" fmla="*/ 3497505 w 4966685"/>
              <a:gd name="connsiteY136" fmla="*/ 509361 h 512833"/>
              <a:gd name="connsiteX137" fmla="*/ 3500976 w 4966685"/>
              <a:gd name="connsiteY137" fmla="*/ 512833 h 512833"/>
              <a:gd name="connsiteX138" fmla="*/ 3494033 w 4966685"/>
              <a:gd name="connsiteY138" fmla="*/ 512833 h 512833"/>
              <a:gd name="connsiteX139" fmla="*/ 3469259 w 4966685"/>
              <a:gd name="connsiteY139" fmla="*/ 509361 h 512833"/>
              <a:gd name="connsiteX140" fmla="*/ 3472731 w 4966685"/>
              <a:gd name="connsiteY140" fmla="*/ 512833 h 512833"/>
              <a:gd name="connsiteX141" fmla="*/ 3465787 w 4966685"/>
              <a:gd name="connsiteY141" fmla="*/ 512833 h 512833"/>
              <a:gd name="connsiteX142" fmla="*/ 3441013 w 4966685"/>
              <a:gd name="connsiteY142" fmla="*/ 509361 h 512833"/>
              <a:gd name="connsiteX143" fmla="*/ 3444485 w 4966685"/>
              <a:gd name="connsiteY143" fmla="*/ 512833 h 512833"/>
              <a:gd name="connsiteX144" fmla="*/ 3437541 w 4966685"/>
              <a:gd name="connsiteY144" fmla="*/ 512833 h 512833"/>
              <a:gd name="connsiteX145" fmla="*/ 3412768 w 4966685"/>
              <a:gd name="connsiteY145" fmla="*/ 509361 h 512833"/>
              <a:gd name="connsiteX146" fmla="*/ 3416240 w 4966685"/>
              <a:gd name="connsiteY146" fmla="*/ 512833 h 512833"/>
              <a:gd name="connsiteX147" fmla="*/ 3409296 w 4966685"/>
              <a:gd name="connsiteY147" fmla="*/ 512833 h 512833"/>
              <a:gd name="connsiteX148" fmla="*/ 3384549 w 4966685"/>
              <a:gd name="connsiteY148" fmla="*/ 509361 h 512833"/>
              <a:gd name="connsiteX149" fmla="*/ 3388021 w 4966685"/>
              <a:gd name="connsiteY149" fmla="*/ 512833 h 512833"/>
              <a:gd name="connsiteX150" fmla="*/ 3381077 w 4966685"/>
              <a:gd name="connsiteY150" fmla="*/ 512833 h 512833"/>
              <a:gd name="connsiteX151" fmla="*/ 3356311 w 4966685"/>
              <a:gd name="connsiteY151" fmla="*/ 509361 h 512833"/>
              <a:gd name="connsiteX152" fmla="*/ 3359783 w 4966685"/>
              <a:gd name="connsiteY152" fmla="*/ 512833 h 512833"/>
              <a:gd name="connsiteX153" fmla="*/ 3352839 w 4966685"/>
              <a:gd name="connsiteY153" fmla="*/ 512833 h 512833"/>
              <a:gd name="connsiteX154" fmla="*/ 3328066 w 4966685"/>
              <a:gd name="connsiteY154" fmla="*/ 509361 h 512833"/>
              <a:gd name="connsiteX155" fmla="*/ 3331538 w 4966685"/>
              <a:gd name="connsiteY155" fmla="*/ 512833 h 512833"/>
              <a:gd name="connsiteX156" fmla="*/ 3324594 w 4966685"/>
              <a:gd name="connsiteY156" fmla="*/ 512833 h 512833"/>
              <a:gd name="connsiteX157" fmla="*/ 3299820 w 4966685"/>
              <a:gd name="connsiteY157" fmla="*/ 509361 h 512833"/>
              <a:gd name="connsiteX158" fmla="*/ 3303292 w 4966685"/>
              <a:gd name="connsiteY158" fmla="*/ 512833 h 512833"/>
              <a:gd name="connsiteX159" fmla="*/ 3296348 w 4966685"/>
              <a:gd name="connsiteY159" fmla="*/ 512833 h 512833"/>
              <a:gd name="connsiteX160" fmla="*/ 3271575 w 4966685"/>
              <a:gd name="connsiteY160" fmla="*/ 509361 h 512833"/>
              <a:gd name="connsiteX161" fmla="*/ 3275047 w 4966685"/>
              <a:gd name="connsiteY161" fmla="*/ 512833 h 512833"/>
              <a:gd name="connsiteX162" fmla="*/ 3268103 w 4966685"/>
              <a:gd name="connsiteY162" fmla="*/ 512833 h 512833"/>
              <a:gd name="connsiteX163" fmla="*/ 3243329 w 4966685"/>
              <a:gd name="connsiteY163" fmla="*/ 509361 h 512833"/>
              <a:gd name="connsiteX164" fmla="*/ 3246801 w 4966685"/>
              <a:gd name="connsiteY164" fmla="*/ 512833 h 512833"/>
              <a:gd name="connsiteX165" fmla="*/ 3239857 w 4966685"/>
              <a:gd name="connsiteY165" fmla="*/ 512833 h 512833"/>
              <a:gd name="connsiteX166" fmla="*/ 3215084 w 4966685"/>
              <a:gd name="connsiteY166" fmla="*/ 509361 h 512833"/>
              <a:gd name="connsiteX167" fmla="*/ 3218556 w 4966685"/>
              <a:gd name="connsiteY167" fmla="*/ 512833 h 512833"/>
              <a:gd name="connsiteX168" fmla="*/ 3211612 w 4966685"/>
              <a:gd name="connsiteY168" fmla="*/ 512833 h 512833"/>
              <a:gd name="connsiteX169" fmla="*/ 3186838 w 4966685"/>
              <a:gd name="connsiteY169" fmla="*/ 509361 h 512833"/>
              <a:gd name="connsiteX170" fmla="*/ 3190310 w 4966685"/>
              <a:gd name="connsiteY170" fmla="*/ 512833 h 512833"/>
              <a:gd name="connsiteX171" fmla="*/ 3189413 w 4966685"/>
              <a:gd name="connsiteY171" fmla="*/ 512833 h 512833"/>
              <a:gd name="connsiteX172" fmla="*/ 3183366 w 4966685"/>
              <a:gd name="connsiteY172" fmla="*/ 512833 h 512833"/>
              <a:gd name="connsiteX173" fmla="*/ 3158593 w 4966685"/>
              <a:gd name="connsiteY173" fmla="*/ 509361 h 512833"/>
              <a:gd name="connsiteX174" fmla="*/ 3162065 w 4966685"/>
              <a:gd name="connsiteY174" fmla="*/ 512833 h 512833"/>
              <a:gd name="connsiteX175" fmla="*/ 3155121 w 4966685"/>
              <a:gd name="connsiteY175" fmla="*/ 512833 h 512833"/>
              <a:gd name="connsiteX176" fmla="*/ 3130347 w 4966685"/>
              <a:gd name="connsiteY176" fmla="*/ 509361 h 512833"/>
              <a:gd name="connsiteX177" fmla="*/ 3133819 w 4966685"/>
              <a:gd name="connsiteY177" fmla="*/ 512833 h 512833"/>
              <a:gd name="connsiteX178" fmla="*/ 3126875 w 4966685"/>
              <a:gd name="connsiteY178" fmla="*/ 512833 h 512833"/>
              <a:gd name="connsiteX179" fmla="*/ 3102102 w 4966685"/>
              <a:gd name="connsiteY179" fmla="*/ 509361 h 512833"/>
              <a:gd name="connsiteX180" fmla="*/ 3105574 w 4966685"/>
              <a:gd name="connsiteY180" fmla="*/ 512833 h 512833"/>
              <a:gd name="connsiteX181" fmla="*/ 3098630 w 4966685"/>
              <a:gd name="connsiteY181" fmla="*/ 512833 h 512833"/>
              <a:gd name="connsiteX182" fmla="*/ 3073856 w 4966685"/>
              <a:gd name="connsiteY182" fmla="*/ 509361 h 512833"/>
              <a:gd name="connsiteX183" fmla="*/ 3077328 w 4966685"/>
              <a:gd name="connsiteY183" fmla="*/ 512833 h 512833"/>
              <a:gd name="connsiteX184" fmla="*/ 3070384 w 4966685"/>
              <a:gd name="connsiteY184" fmla="*/ 512833 h 512833"/>
              <a:gd name="connsiteX185" fmla="*/ 3045611 w 4966685"/>
              <a:gd name="connsiteY185" fmla="*/ 509361 h 512833"/>
              <a:gd name="connsiteX186" fmla="*/ 3049083 w 4966685"/>
              <a:gd name="connsiteY186" fmla="*/ 512833 h 512833"/>
              <a:gd name="connsiteX187" fmla="*/ 3042139 w 4966685"/>
              <a:gd name="connsiteY187" fmla="*/ 512833 h 512833"/>
              <a:gd name="connsiteX188" fmla="*/ 3017365 w 4966685"/>
              <a:gd name="connsiteY188" fmla="*/ 509361 h 512833"/>
              <a:gd name="connsiteX189" fmla="*/ 3020837 w 4966685"/>
              <a:gd name="connsiteY189" fmla="*/ 512833 h 512833"/>
              <a:gd name="connsiteX190" fmla="*/ 3013893 w 4966685"/>
              <a:gd name="connsiteY190" fmla="*/ 512833 h 512833"/>
              <a:gd name="connsiteX191" fmla="*/ 2989120 w 4966685"/>
              <a:gd name="connsiteY191" fmla="*/ 509361 h 512833"/>
              <a:gd name="connsiteX192" fmla="*/ 2992592 w 4966685"/>
              <a:gd name="connsiteY192" fmla="*/ 512833 h 512833"/>
              <a:gd name="connsiteX193" fmla="*/ 2985648 w 4966685"/>
              <a:gd name="connsiteY193" fmla="*/ 512833 h 512833"/>
              <a:gd name="connsiteX194" fmla="*/ 2960874 w 4966685"/>
              <a:gd name="connsiteY194" fmla="*/ 509361 h 512833"/>
              <a:gd name="connsiteX195" fmla="*/ 2964346 w 4966685"/>
              <a:gd name="connsiteY195" fmla="*/ 512833 h 512833"/>
              <a:gd name="connsiteX196" fmla="*/ 2957402 w 4966685"/>
              <a:gd name="connsiteY196" fmla="*/ 512833 h 512833"/>
              <a:gd name="connsiteX197" fmla="*/ 2932629 w 4966685"/>
              <a:gd name="connsiteY197" fmla="*/ 509361 h 512833"/>
              <a:gd name="connsiteX198" fmla="*/ 2936101 w 4966685"/>
              <a:gd name="connsiteY198" fmla="*/ 512833 h 512833"/>
              <a:gd name="connsiteX199" fmla="*/ 2929157 w 4966685"/>
              <a:gd name="connsiteY199" fmla="*/ 512833 h 512833"/>
              <a:gd name="connsiteX200" fmla="*/ 2904383 w 4966685"/>
              <a:gd name="connsiteY200" fmla="*/ 509361 h 512833"/>
              <a:gd name="connsiteX201" fmla="*/ 2907855 w 4966685"/>
              <a:gd name="connsiteY201" fmla="*/ 512833 h 512833"/>
              <a:gd name="connsiteX202" fmla="*/ 2900911 w 4966685"/>
              <a:gd name="connsiteY202" fmla="*/ 512833 h 512833"/>
              <a:gd name="connsiteX203" fmla="*/ 2876138 w 4966685"/>
              <a:gd name="connsiteY203" fmla="*/ 509361 h 512833"/>
              <a:gd name="connsiteX204" fmla="*/ 2879610 w 4966685"/>
              <a:gd name="connsiteY204" fmla="*/ 512833 h 512833"/>
              <a:gd name="connsiteX205" fmla="*/ 2872666 w 4966685"/>
              <a:gd name="connsiteY205" fmla="*/ 512833 h 512833"/>
              <a:gd name="connsiteX206" fmla="*/ 2847892 w 4966685"/>
              <a:gd name="connsiteY206" fmla="*/ 509361 h 512833"/>
              <a:gd name="connsiteX207" fmla="*/ 2851364 w 4966685"/>
              <a:gd name="connsiteY207" fmla="*/ 512833 h 512833"/>
              <a:gd name="connsiteX208" fmla="*/ 2844420 w 4966685"/>
              <a:gd name="connsiteY208" fmla="*/ 512833 h 512833"/>
              <a:gd name="connsiteX209" fmla="*/ 2819647 w 4966685"/>
              <a:gd name="connsiteY209" fmla="*/ 509361 h 512833"/>
              <a:gd name="connsiteX210" fmla="*/ 2823119 w 4966685"/>
              <a:gd name="connsiteY210" fmla="*/ 512833 h 512833"/>
              <a:gd name="connsiteX211" fmla="*/ 2816175 w 4966685"/>
              <a:gd name="connsiteY211" fmla="*/ 512833 h 512833"/>
              <a:gd name="connsiteX212" fmla="*/ 2791401 w 4966685"/>
              <a:gd name="connsiteY212" fmla="*/ 509361 h 512833"/>
              <a:gd name="connsiteX213" fmla="*/ 2794873 w 4966685"/>
              <a:gd name="connsiteY213" fmla="*/ 512833 h 512833"/>
              <a:gd name="connsiteX214" fmla="*/ 2787929 w 4966685"/>
              <a:gd name="connsiteY214" fmla="*/ 512833 h 512833"/>
              <a:gd name="connsiteX215" fmla="*/ 2763156 w 4966685"/>
              <a:gd name="connsiteY215" fmla="*/ 509361 h 512833"/>
              <a:gd name="connsiteX216" fmla="*/ 2766628 w 4966685"/>
              <a:gd name="connsiteY216" fmla="*/ 512833 h 512833"/>
              <a:gd name="connsiteX217" fmla="*/ 2759684 w 4966685"/>
              <a:gd name="connsiteY217" fmla="*/ 512833 h 512833"/>
              <a:gd name="connsiteX218" fmla="*/ 2734910 w 4966685"/>
              <a:gd name="connsiteY218" fmla="*/ 509361 h 512833"/>
              <a:gd name="connsiteX219" fmla="*/ 2738382 w 4966685"/>
              <a:gd name="connsiteY219" fmla="*/ 512833 h 512833"/>
              <a:gd name="connsiteX220" fmla="*/ 2731438 w 4966685"/>
              <a:gd name="connsiteY220" fmla="*/ 512833 h 512833"/>
              <a:gd name="connsiteX221" fmla="*/ 2706665 w 4966685"/>
              <a:gd name="connsiteY221" fmla="*/ 509361 h 512833"/>
              <a:gd name="connsiteX222" fmla="*/ 2710137 w 4966685"/>
              <a:gd name="connsiteY222" fmla="*/ 512833 h 512833"/>
              <a:gd name="connsiteX223" fmla="*/ 2703193 w 4966685"/>
              <a:gd name="connsiteY223" fmla="*/ 512833 h 512833"/>
              <a:gd name="connsiteX224" fmla="*/ 2678419 w 4966685"/>
              <a:gd name="connsiteY224" fmla="*/ 509361 h 512833"/>
              <a:gd name="connsiteX225" fmla="*/ 2681891 w 4966685"/>
              <a:gd name="connsiteY225" fmla="*/ 512833 h 512833"/>
              <a:gd name="connsiteX226" fmla="*/ 2674947 w 4966685"/>
              <a:gd name="connsiteY226" fmla="*/ 512833 h 512833"/>
              <a:gd name="connsiteX227" fmla="*/ 2650174 w 4966685"/>
              <a:gd name="connsiteY227" fmla="*/ 509361 h 512833"/>
              <a:gd name="connsiteX228" fmla="*/ 2653646 w 4966685"/>
              <a:gd name="connsiteY228" fmla="*/ 512833 h 512833"/>
              <a:gd name="connsiteX229" fmla="*/ 2646702 w 4966685"/>
              <a:gd name="connsiteY229" fmla="*/ 512833 h 512833"/>
              <a:gd name="connsiteX230" fmla="*/ 2621928 w 4966685"/>
              <a:gd name="connsiteY230" fmla="*/ 509361 h 512833"/>
              <a:gd name="connsiteX231" fmla="*/ 2625400 w 4966685"/>
              <a:gd name="connsiteY231" fmla="*/ 512833 h 512833"/>
              <a:gd name="connsiteX232" fmla="*/ 2618456 w 4966685"/>
              <a:gd name="connsiteY232" fmla="*/ 512833 h 512833"/>
              <a:gd name="connsiteX233" fmla="*/ 2593683 w 4966685"/>
              <a:gd name="connsiteY233" fmla="*/ 509361 h 512833"/>
              <a:gd name="connsiteX234" fmla="*/ 2597155 w 4966685"/>
              <a:gd name="connsiteY234" fmla="*/ 512833 h 512833"/>
              <a:gd name="connsiteX235" fmla="*/ 2590211 w 4966685"/>
              <a:gd name="connsiteY235" fmla="*/ 512833 h 512833"/>
              <a:gd name="connsiteX236" fmla="*/ 2565437 w 4966685"/>
              <a:gd name="connsiteY236" fmla="*/ 509361 h 512833"/>
              <a:gd name="connsiteX237" fmla="*/ 2568909 w 4966685"/>
              <a:gd name="connsiteY237" fmla="*/ 512833 h 512833"/>
              <a:gd name="connsiteX238" fmla="*/ 2561965 w 4966685"/>
              <a:gd name="connsiteY238" fmla="*/ 512833 h 512833"/>
              <a:gd name="connsiteX239" fmla="*/ 2537193 w 4966685"/>
              <a:gd name="connsiteY239" fmla="*/ 509361 h 512833"/>
              <a:gd name="connsiteX240" fmla="*/ 2540665 w 4966685"/>
              <a:gd name="connsiteY240" fmla="*/ 512833 h 512833"/>
              <a:gd name="connsiteX241" fmla="*/ 2533721 w 4966685"/>
              <a:gd name="connsiteY241" fmla="*/ 512833 h 512833"/>
              <a:gd name="connsiteX242" fmla="*/ 2508946 w 4966685"/>
              <a:gd name="connsiteY242" fmla="*/ 509361 h 512833"/>
              <a:gd name="connsiteX243" fmla="*/ 2512418 w 4966685"/>
              <a:gd name="connsiteY243" fmla="*/ 512833 h 512833"/>
              <a:gd name="connsiteX244" fmla="*/ 2505474 w 4966685"/>
              <a:gd name="connsiteY244" fmla="*/ 512833 h 512833"/>
              <a:gd name="connsiteX245" fmla="*/ 2480702 w 4966685"/>
              <a:gd name="connsiteY245" fmla="*/ 509361 h 512833"/>
              <a:gd name="connsiteX246" fmla="*/ 2484174 w 4966685"/>
              <a:gd name="connsiteY246" fmla="*/ 512833 h 512833"/>
              <a:gd name="connsiteX247" fmla="*/ 2477230 w 4966685"/>
              <a:gd name="connsiteY247" fmla="*/ 512833 h 512833"/>
              <a:gd name="connsiteX248" fmla="*/ 2452455 w 4966685"/>
              <a:gd name="connsiteY248" fmla="*/ 509361 h 512833"/>
              <a:gd name="connsiteX249" fmla="*/ 2455927 w 4966685"/>
              <a:gd name="connsiteY249" fmla="*/ 512833 h 512833"/>
              <a:gd name="connsiteX250" fmla="*/ 2448983 w 4966685"/>
              <a:gd name="connsiteY250" fmla="*/ 512833 h 512833"/>
              <a:gd name="connsiteX251" fmla="*/ 2424211 w 4966685"/>
              <a:gd name="connsiteY251" fmla="*/ 509361 h 512833"/>
              <a:gd name="connsiteX252" fmla="*/ 2427683 w 4966685"/>
              <a:gd name="connsiteY252" fmla="*/ 512833 h 512833"/>
              <a:gd name="connsiteX253" fmla="*/ 2420739 w 4966685"/>
              <a:gd name="connsiteY253" fmla="*/ 512833 h 512833"/>
              <a:gd name="connsiteX254" fmla="*/ 2395964 w 4966685"/>
              <a:gd name="connsiteY254" fmla="*/ 509361 h 512833"/>
              <a:gd name="connsiteX255" fmla="*/ 2399436 w 4966685"/>
              <a:gd name="connsiteY255" fmla="*/ 512833 h 512833"/>
              <a:gd name="connsiteX256" fmla="*/ 2392492 w 4966685"/>
              <a:gd name="connsiteY256" fmla="*/ 512833 h 512833"/>
              <a:gd name="connsiteX257" fmla="*/ 2367720 w 4966685"/>
              <a:gd name="connsiteY257" fmla="*/ 509361 h 512833"/>
              <a:gd name="connsiteX258" fmla="*/ 2371192 w 4966685"/>
              <a:gd name="connsiteY258" fmla="*/ 512833 h 512833"/>
              <a:gd name="connsiteX259" fmla="*/ 2364248 w 4966685"/>
              <a:gd name="connsiteY259" fmla="*/ 512833 h 512833"/>
              <a:gd name="connsiteX260" fmla="*/ 2339473 w 4966685"/>
              <a:gd name="connsiteY260" fmla="*/ 509361 h 512833"/>
              <a:gd name="connsiteX261" fmla="*/ 2342945 w 4966685"/>
              <a:gd name="connsiteY261" fmla="*/ 512833 h 512833"/>
              <a:gd name="connsiteX262" fmla="*/ 2336001 w 4966685"/>
              <a:gd name="connsiteY262" fmla="*/ 512833 h 512833"/>
              <a:gd name="connsiteX263" fmla="*/ 2311229 w 4966685"/>
              <a:gd name="connsiteY263" fmla="*/ 509361 h 512833"/>
              <a:gd name="connsiteX264" fmla="*/ 2314701 w 4966685"/>
              <a:gd name="connsiteY264" fmla="*/ 512833 h 512833"/>
              <a:gd name="connsiteX265" fmla="*/ 2307757 w 4966685"/>
              <a:gd name="connsiteY265" fmla="*/ 512833 h 512833"/>
              <a:gd name="connsiteX266" fmla="*/ 2282982 w 4966685"/>
              <a:gd name="connsiteY266" fmla="*/ 509361 h 512833"/>
              <a:gd name="connsiteX267" fmla="*/ 2286454 w 4966685"/>
              <a:gd name="connsiteY267" fmla="*/ 512833 h 512833"/>
              <a:gd name="connsiteX268" fmla="*/ 2279510 w 4966685"/>
              <a:gd name="connsiteY268" fmla="*/ 512833 h 512833"/>
              <a:gd name="connsiteX269" fmla="*/ 2254738 w 4966685"/>
              <a:gd name="connsiteY269" fmla="*/ 509361 h 512833"/>
              <a:gd name="connsiteX270" fmla="*/ 2258210 w 4966685"/>
              <a:gd name="connsiteY270" fmla="*/ 512833 h 512833"/>
              <a:gd name="connsiteX271" fmla="*/ 2251266 w 4966685"/>
              <a:gd name="connsiteY271" fmla="*/ 512833 h 512833"/>
              <a:gd name="connsiteX272" fmla="*/ 2226491 w 4966685"/>
              <a:gd name="connsiteY272" fmla="*/ 509361 h 512833"/>
              <a:gd name="connsiteX273" fmla="*/ 2229963 w 4966685"/>
              <a:gd name="connsiteY273" fmla="*/ 512833 h 512833"/>
              <a:gd name="connsiteX274" fmla="*/ 2223019 w 4966685"/>
              <a:gd name="connsiteY274" fmla="*/ 512833 h 512833"/>
              <a:gd name="connsiteX275" fmla="*/ 2198247 w 4966685"/>
              <a:gd name="connsiteY275" fmla="*/ 509361 h 512833"/>
              <a:gd name="connsiteX276" fmla="*/ 2201719 w 4966685"/>
              <a:gd name="connsiteY276" fmla="*/ 512833 h 512833"/>
              <a:gd name="connsiteX277" fmla="*/ 2194775 w 4966685"/>
              <a:gd name="connsiteY277" fmla="*/ 512833 h 512833"/>
              <a:gd name="connsiteX278" fmla="*/ 2170000 w 4966685"/>
              <a:gd name="connsiteY278" fmla="*/ 509361 h 512833"/>
              <a:gd name="connsiteX279" fmla="*/ 2173472 w 4966685"/>
              <a:gd name="connsiteY279" fmla="*/ 512833 h 512833"/>
              <a:gd name="connsiteX280" fmla="*/ 2166528 w 4966685"/>
              <a:gd name="connsiteY280" fmla="*/ 512833 h 512833"/>
              <a:gd name="connsiteX281" fmla="*/ 2141756 w 4966685"/>
              <a:gd name="connsiteY281" fmla="*/ 509361 h 512833"/>
              <a:gd name="connsiteX282" fmla="*/ 2145228 w 4966685"/>
              <a:gd name="connsiteY282" fmla="*/ 512833 h 512833"/>
              <a:gd name="connsiteX283" fmla="*/ 2138284 w 4966685"/>
              <a:gd name="connsiteY283" fmla="*/ 512833 h 512833"/>
              <a:gd name="connsiteX284" fmla="*/ 2113510 w 4966685"/>
              <a:gd name="connsiteY284" fmla="*/ 509361 h 512833"/>
              <a:gd name="connsiteX285" fmla="*/ 2116982 w 4966685"/>
              <a:gd name="connsiteY285" fmla="*/ 512833 h 512833"/>
              <a:gd name="connsiteX286" fmla="*/ 2110038 w 4966685"/>
              <a:gd name="connsiteY286" fmla="*/ 512833 h 512833"/>
              <a:gd name="connsiteX287" fmla="*/ 2085265 w 4966685"/>
              <a:gd name="connsiteY287" fmla="*/ 509361 h 512833"/>
              <a:gd name="connsiteX288" fmla="*/ 2088737 w 4966685"/>
              <a:gd name="connsiteY288" fmla="*/ 512833 h 512833"/>
              <a:gd name="connsiteX289" fmla="*/ 2081793 w 4966685"/>
              <a:gd name="connsiteY289" fmla="*/ 512833 h 512833"/>
              <a:gd name="connsiteX290" fmla="*/ 2057018 w 4966685"/>
              <a:gd name="connsiteY290" fmla="*/ 509361 h 512833"/>
              <a:gd name="connsiteX291" fmla="*/ 2060490 w 4966685"/>
              <a:gd name="connsiteY291" fmla="*/ 512833 h 512833"/>
              <a:gd name="connsiteX292" fmla="*/ 2053546 w 4966685"/>
              <a:gd name="connsiteY292" fmla="*/ 512833 h 512833"/>
              <a:gd name="connsiteX293" fmla="*/ 2028774 w 4966685"/>
              <a:gd name="connsiteY293" fmla="*/ 509361 h 512833"/>
              <a:gd name="connsiteX294" fmla="*/ 2032246 w 4966685"/>
              <a:gd name="connsiteY294" fmla="*/ 512833 h 512833"/>
              <a:gd name="connsiteX295" fmla="*/ 2025302 w 4966685"/>
              <a:gd name="connsiteY295" fmla="*/ 512833 h 512833"/>
              <a:gd name="connsiteX296" fmla="*/ 2000528 w 4966685"/>
              <a:gd name="connsiteY296" fmla="*/ 509361 h 512833"/>
              <a:gd name="connsiteX297" fmla="*/ 2004000 w 4966685"/>
              <a:gd name="connsiteY297" fmla="*/ 512833 h 512833"/>
              <a:gd name="connsiteX298" fmla="*/ 1997056 w 4966685"/>
              <a:gd name="connsiteY298" fmla="*/ 512833 h 512833"/>
              <a:gd name="connsiteX299" fmla="*/ 1972283 w 4966685"/>
              <a:gd name="connsiteY299" fmla="*/ 509361 h 512833"/>
              <a:gd name="connsiteX300" fmla="*/ 1975755 w 4966685"/>
              <a:gd name="connsiteY300" fmla="*/ 512833 h 512833"/>
              <a:gd name="connsiteX301" fmla="*/ 1968811 w 4966685"/>
              <a:gd name="connsiteY301" fmla="*/ 512833 h 512833"/>
              <a:gd name="connsiteX302" fmla="*/ 1944037 w 4966685"/>
              <a:gd name="connsiteY302" fmla="*/ 509361 h 512833"/>
              <a:gd name="connsiteX303" fmla="*/ 1947509 w 4966685"/>
              <a:gd name="connsiteY303" fmla="*/ 512833 h 512833"/>
              <a:gd name="connsiteX304" fmla="*/ 1940565 w 4966685"/>
              <a:gd name="connsiteY304" fmla="*/ 512833 h 512833"/>
              <a:gd name="connsiteX305" fmla="*/ 1915792 w 4966685"/>
              <a:gd name="connsiteY305" fmla="*/ 509361 h 512833"/>
              <a:gd name="connsiteX306" fmla="*/ 1919264 w 4966685"/>
              <a:gd name="connsiteY306" fmla="*/ 512833 h 512833"/>
              <a:gd name="connsiteX307" fmla="*/ 1912320 w 4966685"/>
              <a:gd name="connsiteY307" fmla="*/ 512833 h 512833"/>
              <a:gd name="connsiteX308" fmla="*/ 1887546 w 4966685"/>
              <a:gd name="connsiteY308" fmla="*/ 509361 h 512833"/>
              <a:gd name="connsiteX309" fmla="*/ 1891018 w 4966685"/>
              <a:gd name="connsiteY309" fmla="*/ 512833 h 512833"/>
              <a:gd name="connsiteX310" fmla="*/ 1884074 w 4966685"/>
              <a:gd name="connsiteY310" fmla="*/ 512833 h 512833"/>
              <a:gd name="connsiteX311" fmla="*/ 1859300 w 4966685"/>
              <a:gd name="connsiteY311" fmla="*/ 509361 h 512833"/>
              <a:gd name="connsiteX312" fmla="*/ 1862773 w 4966685"/>
              <a:gd name="connsiteY312" fmla="*/ 512833 h 512833"/>
              <a:gd name="connsiteX313" fmla="*/ 1855828 w 4966685"/>
              <a:gd name="connsiteY313" fmla="*/ 512833 h 512833"/>
              <a:gd name="connsiteX314" fmla="*/ 1831055 w 4966685"/>
              <a:gd name="connsiteY314" fmla="*/ 509361 h 512833"/>
              <a:gd name="connsiteX315" fmla="*/ 1834527 w 4966685"/>
              <a:gd name="connsiteY315" fmla="*/ 512833 h 512833"/>
              <a:gd name="connsiteX316" fmla="*/ 1827583 w 4966685"/>
              <a:gd name="connsiteY316" fmla="*/ 512833 h 512833"/>
              <a:gd name="connsiteX317" fmla="*/ 1802811 w 4966685"/>
              <a:gd name="connsiteY317" fmla="*/ 509361 h 512833"/>
              <a:gd name="connsiteX318" fmla="*/ 1806283 w 4966685"/>
              <a:gd name="connsiteY318" fmla="*/ 512833 h 512833"/>
              <a:gd name="connsiteX319" fmla="*/ 1799339 w 4966685"/>
              <a:gd name="connsiteY319" fmla="*/ 512833 h 512833"/>
              <a:gd name="connsiteX320" fmla="*/ 1774565 w 4966685"/>
              <a:gd name="connsiteY320" fmla="*/ 509361 h 512833"/>
              <a:gd name="connsiteX321" fmla="*/ 1778037 w 4966685"/>
              <a:gd name="connsiteY321" fmla="*/ 512833 h 512833"/>
              <a:gd name="connsiteX322" fmla="*/ 1771093 w 4966685"/>
              <a:gd name="connsiteY322" fmla="*/ 512833 h 512833"/>
              <a:gd name="connsiteX323" fmla="*/ 1746319 w 4966685"/>
              <a:gd name="connsiteY323" fmla="*/ 509361 h 512833"/>
              <a:gd name="connsiteX324" fmla="*/ 1749792 w 4966685"/>
              <a:gd name="connsiteY324" fmla="*/ 512833 h 512833"/>
              <a:gd name="connsiteX325" fmla="*/ 1742847 w 4966685"/>
              <a:gd name="connsiteY325" fmla="*/ 512833 h 512833"/>
              <a:gd name="connsiteX326" fmla="*/ 1718074 w 4966685"/>
              <a:gd name="connsiteY326" fmla="*/ 509361 h 512833"/>
              <a:gd name="connsiteX327" fmla="*/ 1721546 w 4966685"/>
              <a:gd name="connsiteY327" fmla="*/ 512833 h 512833"/>
              <a:gd name="connsiteX328" fmla="*/ 1714602 w 4966685"/>
              <a:gd name="connsiteY328" fmla="*/ 512833 h 512833"/>
              <a:gd name="connsiteX329" fmla="*/ 1689855 w 4966685"/>
              <a:gd name="connsiteY329" fmla="*/ 509361 h 512833"/>
              <a:gd name="connsiteX330" fmla="*/ 1693327 w 4966685"/>
              <a:gd name="connsiteY330" fmla="*/ 512833 h 512833"/>
              <a:gd name="connsiteX331" fmla="*/ 1686383 w 4966685"/>
              <a:gd name="connsiteY331" fmla="*/ 512833 h 512833"/>
              <a:gd name="connsiteX332" fmla="*/ 1661617 w 4966685"/>
              <a:gd name="connsiteY332" fmla="*/ 509361 h 512833"/>
              <a:gd name="connsiteX333" fmla="*/ 1665089 w 4966685"/>
              <a:gd name="connsiteY333" fmla="*/ 512833 h 512833"/>
              <a:gd name="connsiteX334" fmla="*/ 1658145 w 4966685"/>
              <a:gd name="connsiteY334" fmla="*/ 512833 h 512833"/>
              <a:gd name="connsiteX335" fmla="*/ 1633372 w 4966685"/>
              <a:gd name="connsiteY335" fmla="*/ 509361 h 512833"/>
              <a:gd name="connsiteX336" fmla="*/ 1636844 w 4966685"/>
              <a:gd name="connsiteY336" fmla="*/ 512833 h 512833"/>
              <a:gd name="connsiteX337" fmla="*/ 1629900 w 4966685"/>
              <a:gd name="connsiteY337" fmla="*/ 512833 h 512833"/>
              <a:gd name="connsiteX338" fmla="*/ 1605126 w 4966685"/>
              <a:gd name="connsiteY338" fmla="*/ 509361 h 512833"/>
              <a:gd name="connsiteX339" fmla="*/ 1608598 w 4966685"/>
              <a:gd name="connsiteY339" fmla="*/ 512833 h 512833"/>
              <a:gd name="connsiteX340" fmla="*/ 1601654 w 4966685"/>
              <a:gd name="connsiteY340" fmla="*/ 512833 h 512833"/>
              <a:gd name="connsiteX341" fmla="*/ 1576881 w 4966685"/>
              <a:gd name="connsiteY341" fmla="*/ 509361 h 512833"/>
              <a:gd name="connsiteX342" fmla="*/ 1580353 w 4966685"/>
              <a:gd name="connsiteY342" fmla="*/ 512833 h 512833"/>
              <a:gd name="connsiteX343" fmla="*/ 1573409 w 4966685"/>
              <a:gd name="connsiteY343" fmla="*/ 512833 h 512833"/>
              <a:gd name="connsiteX344" fmla="*/ 1548635 w 4966685"/>
              <a:gd name="connsiteY344" fmla="*/ 509361 h 512833"/>
              <a:gd name="connsiteX345" fmla="*/ 1552107 w 4966685"/>
              <a:gd name="connsiteY345" fmla="*/ 512833 h 512833"/>
              <a:gd name="connsiteX346" fmla="*/ 1545163 w 4966685"/>
              <a:gd name="connsiteY346" fmla="*/ 512833 h 512833"/>
              <a:gd name="connsiteX347" fmla="*/ 1520390 w 4966685"/>
              <a:gd name="connsiteY347" fmla="*/ 509361 h 512833"/>
              <a:gd name="connsiteX348" fmla="*/ 1523862 w 4966685"/>
              <a:gd name="connsiteY348" fmla="*/ 512833 h 512833"/>
              <a:gd name="connsiteX349" fmla="*/ 1516918 w 4966685"/>
              <a:gd name="connsiteY349" fmla="*/ 512833 h 512833"/>
              <a:gd name="connsiteX350" fmla="*/ 1492144 w 4966685"/>
              <a:gd name="connsiteY350" fmla="*/ 509361 h 512833"/>
              <a:gd name="connsiteX351" fmla="*/ 1495616 w 4966685"/>
              <a:gd name="connsiteY351" fmla="*/ 512833 h 512833"/>
              <a:gd name="connsiteX352" fmla="*/ 1488672 w 4966685"/>
              <a:gd name="connsiteY352" fmla="*/ 512833 h 512833"/>
              <a:gd name="connsiteX353" fmla="*/ 1463899 w 4966685"/>
              <a:gd name="connsiteY353" fmla="*/ 509361 h 512833"/>
              <a:gd name="connsiteX354" fmla="*/ 1467372 w 4966685"/>
              <a:gd name="connsiteY354" fmla="*/ 512833 h 512833"/>
              <a:gd name="connsiteX355" fmla="*/ 1460427 w 4966685"/>
              <a:gd name="connsiteY355" fmla="*/ 512833 h 512833"/>
              <a:gd name="connsiteX356" fmla="*/ 1435653 w 4966685"/>
              <a:gd name="connsiteY356" fmla="*/ 509361 h 512833"/>
              <a:gd name="connsiteX357" fmla="*/ 1439125 w 4966685"/>
              <a:gd name="connsiteY357" fmla="*/ 512833 h 512833"/>
              <a:gd name="connsiteX358" fmla="*/ 1432181 w 4966685"/>
              <a:gd name="connsiteY358" fmla="*/ 512833 h 512833"/>
              <a:gd name="connsiteX359" fmla="*/ 1407408 w 4966685"/>
              <a:gd name="connsiteY359" fmla="*/ 509361 h 512833"/>
              <a:gd name="connsiteX360" fmla="*/ 1410880 w 4966685"/>
              <a:gd name="connsiteY360" fmla="*/ 512833 h 512833"/>
              <a:gd name="connsiteX361" fmla="*/ 1403936 w 4966685"/>
              <a:gd name="connsiteY361" fmla="*/ 512833 h 512833"/>
              <a:gd name="connsiteX362" fmla="*/ 1379162 w 4966685"/>
              <a:gd name="connsiteY362" fmla="*/ 509361 h 512833"/>
              <a:gd name="connsiteX363" fmla="*/ 1382634 w 4966685"/>
              <a:gd name="connsiteY363" fmla="*/ 512833 h 512833"/>
              <a:gd name="connsiteX364" fmla="*/ 1375690 w 4966685"/>
              <a:gd name="connsiteY364" fmla="*/ 512833 h 512833"/>
              <a:gd name="connsiteX365" fmla="*/ 1350917 w 4966685"/>
              <a:gd name="connsiteY365" fmla="*/ 509361 h 512833"/>
              <a:gd name="connsiteX366" fmla="*/ 1354390 w 4966685"/>
              <a:gd name="connsiteY366" fmla="*/ 512833 h 512833"/>
              <a:gd name="connsiteX367" fmla="*/ 1347445 w 4966685"/>
              <a:gd name="connsiteY367" fmla="*/ 512833 h 512833"/>
              <a:gd name="connsiteX368" fmla="*/ 1322671 w 4966685"/>
              <a:gd name="connsiteY368" fmla="*/ 509361 h 512833"/>
              <a:gd name="connsiteX369" fmla="*/ 1326143 w 4966685"/>
              <a:gd name="connsiteY369" fmla="*/ 512833 h 512833"/>
              <a:gd name="connsiteX370" fmla="*/ 1319199 w 4966685"/>
              <a:gd name="connsiteY370" fmla="*/ 512833 h 512833"/>
              <a:gd name="connsiteX371" fmla="*/ 1294426 w 4966685"/>
              <a:gd name="connsiteY371" fmla="*/ 509361 h 512833"/>
              <a:gd name="connsiteX372" fmla="*/ 1297899 w 4966685"/>
              <a:gd name="connsiteY372" fmla="*/ 512833 h 512833"/>
              <a:gd name="connsiteX373" fmla="*/ 1290954 w 4966685"/>
              <a:gd name="connsiteY373" fmla="*/ 512833 h 512833"/>
              <a:gd name="connsiteX374" fmla="*/ 1266180 w 4966685"/>
              <a:gd name="connsiteY374" fmla="*/ 509361 h 512833"/>
              <a:gd name="connsiteX375" fmla="*/ 1269652 w 4966685"/>
              <a:gd name="connsiteY375" fmla="*/ 512833 h 512833"/>
              <a:gd name="connsiteX376" fmla="*/ 1262708 w 4966685"/>
              <a:gd name="connsiteY376" fmla="*/ 512833 h 512833"/>
              <a:gd name="connsiteX377" fmla="*/ 1237935 w 4966685"/>
              <a:gd name="connsiteY377" fmla="*/ 509361 h 512833"/>
              <a:gd name="connsiteX378" fmla="*/ 1241408 w 4966685"/>
              <a:gd name="connsiteY378" fmla="*/ 512833 h 512833"/>
              <a:gd name="connsiteX379" fmla="*/ 1234463 w 4966685"/>
              <a:gd name="connsiteY379" fmla="*/ 512833 h 512833"/>
              <a:gd name="connsiteX380" fmla="*/ 1209689 w 4966685"/>
              <a:gd name="connsiteY380" fmla="*/ 509361 h 512833"/>
              <a:gd name="connsiteX381" fmla="*/ 1213161 w 4966685"/>
              <a:gd name="connsiteY381" fmla="*/ 512833 h 512833"/>
              <a:gd name="connsiteX382" fmla="*/ 1206217 w 4966685"/>
              <a:gd name="connsiteY382" fmla="*/ 512833 h 512833"/>
              <a:gd name="connsiteX383" fmla="*/ 1181444 w 4966685"/>
              <a:gd name="connsiteY383" fmla="*/ 509361 h 512833"/>
              <a:gd name="connsiteX384" fmla="*/ 1184917 w 4966685"/>
              <a:gd name="connsiteY384" fmla="*/ 512833 h 512833"/>
              <a:gd name="connsiteX385" fmla="*/ 1177972 w 4966685"/>
              <a:gd name="connsiteY385" fmla="*/ 512833 h 512833"/>
              <a:gd name="connsiteX386" fmla="*/ 1153198 w 4966685"/>
              <a:gd name="connsiteY386" fmla="*/ 509361 h 512833"/>
              <a:gd name="connsiteX387" fmla="*/ 1156670 w 4966685"/>
              <a:gd name="connsiteY387" fmla="*/ 512833 h 512833"/>
              <a:gd name="connsiteX388" fmla="*/ 1149726 w 4966685"/>
              <a:gd name="connsiteY388" fmla="*/ 512833 h 512833"/>
              <a:gd name="connsiteX389" fmla="*/ 1124953 w 4966685"/>
              <a:gd name="connsiteY389" fmla="*/ 509361 h 512833"/>
              <a:gd name="connsiteX390" fmla="*/ 1128426 w 4966685"/>
              <a:gd name="connsiteY390" fmla="*/ 512833 h 512833"/>
              <a:gd name="connsiteX391" fmla="*/ 1121481 w 4966685"/>
              <a:gd name="connsiteY391" fmla="*/ 512833 h 512833"/>
              <a:gd name="connsiteX392" fmla="*/ 1096707 w 4966685"/>
              <a:gd name="connsiteY392" fmla="*/ 509361 h 512833"/>
              <a:gd name="connsiteX393" fmla="*/ 1100180 w 4966685"/>
              <a:gd name="connsiteY393" fmla="*/ 512833 h 512833"/>
              <a:gd name="connsiteX394" fmla="*/ 1093235 w 4966685"/>
              <a:gd name="connsiteY394" fmla="*/ 512833 h 512833"/>
              <a:gd name="connsiteX395" fmla="*/ 1068462 w 4966685"/>
              <a:gd name="connsiteY395" fmla="*/ 509361 h 512833"/>
              <a:gd name="connsiteX396" fmla="*/ 1071935 w 4966685"/>
              <a:gd name="connsiteY396" fmla="*/ 512833 h 512833"/>
              <a:gd name="connsiteX397" fmla="*/ 1064990 w 4966685"/>
              <a:gd name="connsiteY397" fmla="*/ 512833 h 512833"/>
              <a:gd name="connsiteX398" fmla="*/ 1040216 w 4966685"/>
              <a:gd name="connsiteY398" fmla="*/ 509361 h 512833"/>
              <a:gd name="connsiteX399" fmla="*/ 1043688 w 4966685"/>
              <a:gd name="connsiteY399" fmla="*/ 512833 h 512833"/>
              <a:gd name="connsiteX400" fmla="*/ 1036744 w 4966685"/>
              <a:gd name="connsiteY400" fmla="*/ 512833 h 512833"/>
              <a:gd name="connsiteX401" fmla="*/ 1011971 w 4966685"/>
              <a:gd name="connsiteY401" fmla="*/ 509361 h 512833"/>
              <a:gd name="connsiteX402" fmla="*/ 1015444 w 4966685"/>
              <a:gd name="connsiteY402" fmla="*/ 512833 h 512833"/>
              <a:gd name="connsiteX403" fmla="*/ 1008499 w 4966685"/>
              <a:gd name="connsiteY403" fmla="*/ 512833 h 512833"/>
              <a:gd name="connsiteX404" fmla="*/ 983725 w 4966685"/>
              <a:gd name="connsiteY404" fmla="*/ 509361 h 512833"/>
              <a:gd name="connsiteX405" fmla="*/ 987197 w 4966685"/>
              <a:gd name="connsiteY405" fmla="*/ 512833 h 512833"/>
              <a:gd name="connsiteX406" fmla="*/ 980253 w 4966685"/>
              <a:gd name="connsiteY406" fmla="*/ 512833 h 512833"/>
              <a:gd name="connsiteX407" fmla="*/ 955480 w 4966685"/>
              <a:gd name="connsiteY407" fmla="*/ 509361 h 512833"/>
              <a:gd name="connsiteX408" fmla="*/ 958953 w 4966685"/>
              <a:gd name="connsiteY408" fmla="*/ 512833 h 512833"/>
              <a:gd name="connsiteX409" fmla="*/ 952008 w 4966685"/>
              <a:gd name="connsiteY409" fmla="*/ 512833 h 512833"/>
              <a:gd name="connsiteX410" fmla="*/ 927234 w 4966685"/>
              <a:gd name="connsiteY410" fmla="*/ 509361 h 512833"/>
              <a:gd name="connsiteX411" fmla="*/ 930706 w 4966685"/>
              <a:gd name="connsiteY411" fmla="*/ 512833 h 512833"/>
              <a:gd name="connsiteX412" fmla="*/ 923762 w 4966685"/>
              <a:gd name="connsiteY412" fmla="*/ 512833 h 512833"/>
              <a:gd name="connsiteX413" fmla="*/ 898989 w 4966685"/>
              <a:gd name="connsiteY413" fmla="*/ 509361 h 512833"/>
              <a:gd name="connsiteX414" fmla="*/ 902462 w 4966685"/>
              <a:gd name="connsiteY414" fmla="*/ 512833 h 512833"/>
              <a:gd name="connsiteX415" fmla="*/ 895517 w 4966685"/>
              <a:gd name="connsiteY415" fmla="*/ 512833 h 512833"/>
              <a:gd name="connsiteX416" fmla="*/ 870743 w 4966685"/>
              <a:gd name="connsiteY416" fmla="*/ 509361 h 512833"/>
              <a:gd name="connsiteX417" fmla="*/ 874216 w 4966685"/>
              <a:gd name="connsiteY417" fmla="*/ 512833 h 512833"/>
              <a:gd name="connsiteX418" fmla="*/ 867271 w 4966685"/>
              <a:gd name="connsiteY418" fmla="*/ 512833 h 512833"/>
              <a:gd name="connsiteX419" fmla="*/ 842499 w 4966685"/>
              <a:gd name="connsiteY419" fmla="*/ 509361 h 512833"/>
              <a:gd name="connsiteX420" fmla="*/ 845971 w 4966685"/>
              <a:gd name="connsiteY420" fmla="*/ 512833 h 512833"/>
              <a:gd name="connsiteX421" fmla="*/ 839027 w 4966685"/>
              <a:gd name="connsiteY421" fmla="*/ 512833 h 512833"/>
              <a:gd name="connsiteX422" fmla="*/ 814252 w 4966685"/>
              <a:gd name="connsiteY422" fmla="*/ 509361 h 512833"/>
              <a:gd name="connsiteX423" fmla="*/ 817724 w 4966685"/>
              <a:gd name="connsiteY423" fmla="*/ 512833 h 512833"/>
              <a:gd name="connsiteX424" fmla="*/ 810780 w 4966685"/>
              <a:gd name="connsiteY424" fmla="*/ 512833 h 512833"/>
              <a:gd name="connsiteX425" fmla="*/ 786007 w 4966685"/>
              <a:gd name="connsiteY425" fmla="*/ 509361 h 512833"/>
              <a:gd name="connsiteX426" fmla="*/ 789480 w 4966685"/>
              <a:gd name="connsiteY426" fmla="*/ 512833 h 512833"/>
              <a:gd name="connsiteX427" fmla="*/ 782535 w 4966685"/>
              <a:gd name="connsiteY427" fmla="*/ 512833 h 512833"/>
              <a:gd name="connsiteX428" fmla="*/ 757761 w 4966685"/>
              <a:gd name="connsiteY428" fmla="*/ 509361 h 512833"/>
              <a:gd name="connsiteX429" fmla="*/ 761234 w 4966685"/>
              <a:gd name="connsiteY429" fmla="*/ 512833 h 512833"/>
              <a:gd name="connsiteX430" fmla="*/ 754289 w 4966685"/>
              <a:gd name="connsiteY430" fmla="*/ 512833 h 512833"/>
              <a:gd name="connsiteX431" fmla="*/ 729517 w 4966685"/>
              <a:gd name="connsiteY431" fmla="*/ 509361 h 512833"/>
              <a:gd name="connsiteX432" fmla="*/ 732989 w 4966685"/>
              <a:gd name="connsiteY432" fmla="*/ 512833 h 512833"/>
              <a:gd name="connsiteX433" fmla="*/ 726045 w 4966685"/>
              <a:gd name="connsiteY433" fmla="*/ 512833 h 512833"/>
              <a:gd name="connsiteX434" fmla="*/ 701270 w 4966685"/>
              <a:gd name="connsiteY434" fmla="*/ 509361 h 512833"/>
              <a:gd name="connsiteX435" fmla="*/ 704743 w 4966685"/>
              <a:gd name="connsiteY435" fmla="*/ 512833 h 512833"/>
              <a:gd name="connsiteX436" fmla="*/ 697798 w 4966685"/>
              <a:gd name="connsiteY436" fmla="*/ 512833 h 512833"/>
              <a:gd name="connsiteX437" fmla="*/ 673026 w 4966685"/>
              <a:gd name="connsiteY437" fmla="*/ 509361 h 512833"/>
              <a:gd name="connsiteX438" fmla="*/ 676498 w 4966685"/>
              <a:gd name="connsiteY438" fmla="*/ 512833 h 512833"/>
              <a:gd name="connsiteX439" fmla="*/ 669554 w 4966685"/>
              <a:gd name="connsiteY439" fmla="*/ 512833 h 512833"/>
              <a:gd name="connsiteX440" fmla="*/ 644779 w 4966685"/>
              <a:gd name="connsiteY440" fmla="*/ 509361 h 512833"/>
              <a:gd name="connsiteX441" fmla="*/ 648252 w 4966685"/>
              <a:gd name="connsiteY441" fmla="*/ 512833 h 512833"/>
              <a:gd name="connsiteX442" fmla="*/ 641307 w 4966685"/>
              <a:gd name="connsiteY442" fmla="*/ 512833 h 512833"/>
              <a:gd name="connsiteX443" fmla="*/ 616535 w 4966685"/>
              <a:gd name="connsiteY443" fmla="*/ 509361 h 512833"/>
              <a:gd name="connsiteX444" fmla="*/ 620007 w 4966685"/>
              <a:gd name="connsiteY444" fmla="*/ 512833 h 512833"/>
              <a:gd name="connsiteX445" fmla="*/ 613063 w 4966685"/>
              <a:gd name="connsiteY445" fmla="*/ 512833 h 512833"/>
              <a:gd name="connsiteX446" fmla="*/ 588288 w 4966685"/>
              <a:gd name="connsiteY446" fmla="*/ 509361 h 512833"/>
              <a:gd name="connsiteX447" fmla="*/ 591761 w 4966685"/>
              <a:gd name="connsiteY447" fmla="*/ 512833 h 512833"/>
              <a:gd name="connsiteX448" fmla="*/ 584816 w 4966685"/>
              <a:gd name="connsiteY448" fmla="*/ 512833 h 512833"/>
              <a:gd name="connsiteX449" fmla="*/ 560044 w 4966685"/>
              <a:gd name="connsiteY449" fmla="*/ 509361 h 512833"/>
              <a:gd name="connsiteX450" fmla="*/ 563516 w 4966685"/>
              <a:gd name="connsiteY450" fmla="*/ 512833 h 512833"/>
              <a:gd name="connsiteX451" fmla="*/ 556572 w 4966685"/>
              <a:gd name="connsiteY451" fmla="*/ 512833 h 512833"/>
              <a:gd name="connsiteX452" fmla="*/ 531797 w 4966685"/>
              <a:gd name="connsiteY452" fmla="*/ 509361 h 512833"/>
              <a:gd name="connsiteX453" fmla="*/ 535270 w 4966685"/>
              <a:gd name="connsiteY453" fmla="*/ 512833 h 512833"/>
              <a:gd name="connsiteX454" fmla="*/ 528325 w 4966685"/>
              <a:gd name="connsiteY454" fmla="*/ 512833 h 512833"/>
              <a:gd name="connsiteX455" fmla="*/ 503553 w 4966685"/>
              <a:gd name="connsiteY455" fmla="*/ 509361 h 512833"/>
              <a:gd name="connsiteX456" fmla="*/ 507025 w 4966685"/>
              <a:gd name="connsiteY456" fmla="*/ 512833 h 512833"/>
              <a:gd name="connsiteX457" fmla="*/ 500081 w 4966685"/>
              <a:gd name="connsiteY457" fmla="*/ 512833 h 512833"/>
              <a:gd name="connsiteX458" fmla="*/ 475306 w 4966685"/>
              <a:gd name="connsiteY458" fmla="*/ 509361 h 512833"/>
              <a:gd name="connsiteX459" fmla="*/ 478779 w 4966685"/>
              <a:gd name="connsiteY459" fmla="*/ 512833 h 512833"/>
              <a:gd name="connsiteX460" fmla="*/ 471834 w 4966685"/>
              <a:gd name="connsiteY460" fmla="*/ 512833 h 512833"/>
              <a:gd name="connsiteX461" fmla="*/ 447062 w 4966685"/>
              <a:gd name="connsiteY461" fmla="*/ 509361 h 512833"/>
              <a:gd name="connsiteX462" fmla="*/ 450534 w 4966685"/>
              <a:gd name="connsiteY462" fmla="*/ 512833 h 512833"/>
              <a:gd name="connsiteX463" fmla="*/ 443590 w 4966685"/>
              <a:gd name="connsiteY463" fmla="*/ 512833 h 512833"/>
              <a:gd name="connsiteX464" fmla="*/ 418815 w 4966685"/>
              <a:gd name="connsiteY464" fmla="*/ 509361 h 512833"/>
              <a:gd name="connsiteX465" fmla="*/ 422288 w 4966685"/>
              <a:gd name="connsiteY465" fmla="*/ 512833 h 512833"/>
              <a:gd name="connsiteX466" fmla="*/ 415343 w 4966685"/>
              <a:gd name="connsiteY466" fmla="*/ 512833 h 512833"/>
              <a:gd name="connsiteX467" fmla="*/ 390571 w 4966685"/>
              <a:gd name="connsiteY467" fmla="*/ 509361 h 512833"/>
              <a:gd name="connsiteX468" fmla="*/ 394043 w 4966685"/>
              <a:gd name="connsiteY468" fmla="*/ 512833 h 512833"/>
              <a:gd name="connsiteX469" fmla="*/ 387099 w 4966685"/>
              <a:gd name="connsiteY469" fmla="*/ 512833 h 512833"/>
              <a:gd name="connsiteX470" fmla="*/ 362324 w 4966685"/>
              <a:gd name="connsiteY470" fmla="*/ 509361 h 512833"/>
              <a:gd name="connsiteX471" fmla="*/ 365797 w 4966685"/>
              <a:gd name="connsiteY471" fmla="*/ 512833 h 512833"/>
              <a:gd name="connsiteX472" fmla="*/ 358852 w 4966685"/>
              <a:gd name="connsiteY472" fmla="*/ 512833 h 512833"/>
              <a:gd name="connsiteX473" fmla="*/ 334080 w 4966685"/>
              <a:gd name="connsiteY473" fmla="*/ 509361 h 512833"/>
              <a:gd name="connsiteX474" fmla="*/ 337552 w 4966685"/>
              <a:gd name="connsiteY474" fmla="*/ 512833 h 512833"/>
              <a:gd name="connsiteX475" fmla="*/ 330608 w 4966685"/>
              <a:gd name="connsiteY475" fmla="*/ 512833 h 512833"/>
              <a:gd name="connsiteX476" fmla="*/ 305833 w 4966685"/>
              <a:gd name="connsiteY476" fmla="*/ 509361 h 512833"/>
              <a:gd name="connsiteX477" fmla="*/ 309306 w 4966685"/>
              <a:gd name="connsiteY477" fmla="*/ 512833 h 512833"/>
              <a:gd name="connsiteX478" fmla="*/ 302361 w 4966685"/>
              <a:gd name="connsiteY478" fmla="*/ 512833 h 512833"/>
              <a:gd name="connsiteX479" fmla="*/ 277589 w 4966685"/>
              <a:gd name="connsiteY479" fmla="*/ 509361 h 512833"/>
              <a:gd name="connsiteX480" fmla="*/ 281061 w 4966685"/>
              <a:gd name="connsiteY480" fmla="*/ 512833 h 512833"/>
              <a:gd name="connsiteX481" fmla="*/ 274117 w 4966685"/>
              <a:gd name="connsiteY481" fmla="*/ 512833 h 512833"/>
              <a:gd name="connsiteX482" fmla="*/ 249343 w 4966685"/>
              <a:gd name="connsiteY482" fmla="*/ 509361 h 512833"/>
              <a:gd name="connsiteX483" fmla="*/ 252815 w 4966685"/>
              <a:gd name="connsiteY483" fmla="*/ 512833 h 512833"/>
              <a:gd name="connsiteX484" fmla="*/ 245871 w 4966685"/>
              <a:gd name="connsiteY484" fmla="*/ 512833 h 512833"/>
              <a:gd name="connsiteX485" fmla="*/ 221098 w 4966685"/>
              <a:gd name="connsiteY485" fmla="*/ 509361 h 512833"/>
              <a:gd name="connsiteX486" fmla="*/ 224570 w 4966685"/>
              <a:gd name="connsiteY486" fmla="*/ 512833 h 512833"/>
              <a:gd name="connsiteX487" fmla="*/ 217626 w 4966685"/>
              <a:gd name="connsiteY487" fmla="*/ 512833 h 512833"/>
              <a:gd name="connsiteX488" fmla="*/ 192852 w 4966685"/>
              <a:gd name="connsiteY488" fmla="*/ 509361 h 512833"/>
              <a:gd name="connsiteX489" fmla="*/ 193952 w 4966685"/>
              <a:gd name="connsiteY489" fmla="*/ 510460 h 512833"/>
              <a:gd name="connsiteX490" fmla="*/ 191954 w 4966685"/>
              <a:gd name="connsiteY490" fmla="*/ 510259 h 512833"/>
              <a:gd name="connsiteX491" fmla="*/ 4839165 w 4966685"/>
              <a:gd name="connsiteY491" fmla="*/ 485152 h 512833"/>
              <a:gd name="connsiteX492" fmla="*/ 4842656 w 4966685"/>
              <a:gd name="connsiteY492" fmla="*/ 488643 h 512833"/>
              <a:gd name="connsiteX493" fmla="*/ 4830397 w 4966685"/>
              <a:gd name="connsiteY493" fmla="*/ 495297 h 512833"/>
              <a:gd name="connsiteX494" fmla="*/ 4828400 w 4966685"/>
              <a:gd name="connsiteY494" fmla="*/ 495917 h 512833"/>
              <a:gd name="connsiteX495" fmla="*/ 4810919 w 4966685"/>
              <a:gd name="connsiteY495" fmla="*/ 485152 h 512833"/>
              <a:gd name="connsiteX496" fmla="*/ 4821832 w 4966685"/>
              <a:gd name="connsiteY496" fmla="*/ 496066 h 512833"/>
              <a:gd name="connsiteX497" fmla="*/ 4819092 w 4966685"/>
              <a:gd name="connsiteY497" fmla="*/ 498806 h 512833"/>
              <a:gd name="connsiteX498" fmla="*/ 4806618 w 4966685"/>
              <a:gd name="connsiteY498" fmla="*/ 502679 h 512833"/>
              <a:gd name="connsiteX499" fmla="*/ 4800005 w 4966685"/>
              <a:gd name="connsiteY499" fmla="*/ 496066 h 512833"/>
              <a:gd name="connsiteX500" fmla="*/ 4810919 w 4966685"/>
              <a:gd name="connsiteY500" fmla="*/ 485152 h 512833"/>
              <a:gd name="connsiteX501" fmla="*/ 4782674 w 4966685"/>
              <a:gd name="connsiteY501" fmla="*/ 485152 h 512833"/>
              <a:gd name="connsiteX502" fmla="*/ 4793587 w 4966685"/>
              <a:gd name="connsiteY502" fmla="*/ 496066 h 512833"/>
              <a:gd name="connsiteX503" fmla="*/ 4782674 w 4966685"/>
              <a:gd name="connsiteY503" fmla="*/ 506980 h 512833"/>
              <a:gd name="connsiteX504" fmla="*/ 4771760 w 4966685"/>
              <a:gd name="connsiteY504" fmla="*/ 496066 h 512833"/>
              <a:gd name="connsiteX505" fmla="*/ 4782674 w 4966685"/>
              <a:gd name="connsiteY505" fmla="*/ 485152 h 512833"/>
              <a:gd name="connsiteX506" fmla="*/ 4754428 w 4966685"/>
              <a:gd name="connsiteY506" fmla="*/ 485152 h 512833"/>
              <a:gd name="connsiteX507" fmla="*/ 4765342 w 4966685"/>
              <a:gd name="connsiteY507" fmla="*/ 496066 h 512833"/>
              <a:gd name="connsiteX508" fmla="*/ 4754428 w 4966685"/>
              <a:gd name="connsiteY508" fmla="*/ 506980 h 512833"/>
              <a:gd name="connsiteX509" fmla="*/ 4743514 w 4966685"/>
              <a:gd name="connsiteY509" fmla="*/ 496066 h 512833"/>
              <a:gd name="connsiteX510" fmla="*/ 4754428 w 4966685"/>
              <a:gd name="connsiteY510" fmla="*/ 485152 h 512833"/>
              <a:gd name="connsiteX511" fmla="*/ 4726183 w 4966685"/>
              <a:gd name="connsiteY511" fmla="*/ 485152 h 512833"/>
              <a:gd name="connsiteX512" fmla="*/ 4737097 w 4966685"/>
              <a:gd name="connsiteY512" fmla="*/ 496066 h 512833"/>
              <a:gd name="connsiteX513" fmla="*/ 4726183 w 4966685"/>
              <a:gd name="connsiteY513" fmla="*/ 506980 h 512833"/>
              <a:gd name="connsiteX514" fmla="*/ 4715269 w 4966685"/>
              <a:gd name="connsiteY514" fmla="*/ 496066 h 512833"/>
              <a:gd name="connsiteX515" fmla="*/ 4726183 w 4966685"/>
              <a:gd name="connsiteY515" fmla="*/ 485152 h 512833"/>
              <a:gd name="connsiteX516" fmla="*/ 4697937 w 4966685"/>
              <a:gd name="connsiteY516" fmla="*/ 485152 h 512833"/>
              <a:gd name="connsiteX517" fmla="*/ 4708850 w 4966685"/>
              <a:gd name="connsiteY517" fmla="*/ 496066 h 512833"/>
              <a:gd name="connsiteX518" fmla="*/ 4697937 w 4966685"/>
              <a:gd name="connsiteY518" fmla="*/ 506980 h 512833"/>
              <a:gd name="connsiteX519" fmla="*/ 4687023 w 4966685"/>
              <a:gd name="connsiteY519" fmla="*/ 496066 h 512833"/>
              <a:gd name="connsiteX520" fmla="*/ 4697937 w 4966685"/>
              <a:gd name="connsiteY520" fmla="*/ 485152 h 512833"/>
              <a:gd name="connsiteX521" fmla="*/ 4669692 w 4966685"/>
              <a:gd name="connsiteY521" fmla="*/ 485152 h 512833"/>
              <a:gd name="connsiteX522" fmla="*/ 4680606 w 4966685"/>
              <a:gd name="connsiteY522" fmla="*/ 496066 h 512833"/>
              <a:gd name="connsiteX523" fmla="*/ 4669692 w 4966685"/>
              <a:gd name="connsiteY523" fmla="*/ 506980 h 512833"/>
              <a:gd name="connsiteX524" fmla="*/ 4658778 w 4966685"/>
              <a:gd name="connsiteY524" fmla="*/ 496066 h 512833"/>
              <a:gd name="connsiteX525" fmla="*/ 4669692 w 4966685"/>
              <a:gd name="connsiteY525" fmla="*/ 485152 h 512833"/>
              <a:gd name="connsiteX526" fmla="*/ 4641446 w 4966685"/>
              <a:gd name="connsiteY526" fmla="*/ 485152 h 512833"/>
              <a:gd name="connsiteX527" fmla="*/ 4652359 w 4966685"/>
              <a:gd name="connsiteY527" fmla="*/ 496066 h 512833"/>
              <a:gd name="connsiteX528" fmla="*/ 4641446 w 4966685"/>
              <a:gd name="connsiteY528" fmla="*/ 506980 h 512833"/>
              <a:gd name="connsiteX529" fmla="*/ 4630532 w 4966685"/>
              <a:gd name="connsiteY529" fmla="*/ 496066 h 512833"/>
              <a:gd name="connsiteX530" fmla="*/ 4641446 w 4966685"/>
              <a:gd name="connsiteY530" fmla="*/ 485152 h 512833"/>
              <a:gd name="connsiteX531" fmla="*/ 4613201 w 4966685"/>
              <a:gd name="connsiteY531" fmla="*/ 485152 h 512833"/>
              <a:gd name="connsiteX532" fmla="*/ 4624115 w 4966685"/>
              <a:gd name="connsiteY532" fmla="*/ 496066 h 512833"/>
              <a:gd name="connsiteX533" fmla="*/ 4613201 w 4966685"/>
              <a:gd name="connsiteY533" fmla="*/ 506980 h 512833"/>
              <a:gd name="connsiteX534" fmla="*/ 4602287 w 4966685"/>
              <a:gd name="connsiteY534" fmla="*/ 496066 h 512833"/>
              <a:gd name="connsiteX535" fmla="*/ 4613201 w 4966685"/>
              <a:gd name="connsiteY535" fmla="*/ 485152 h 512833"/>
              <a:gd name="connsiteX536" fmla="*/ 4584955 w 4966685"/>
              <a:gd name="connsiteY536" fmla="*/ 485152 h 512833"/>
              <a:gd name="connsiteX537" fmla="*/ 4595868 w 4966685"/>
              <a:gd name="connsiteY537" fmla="*/ 496066 h 512833"/>
              <a:gd name="connsiteX538" fmla="*/ 4584955 w 4966685"/>
              <a:gd name="connsiteY538" fmla="*/ 506980 h 512833"/>
              <a:gd name="connsiteX539" fmla="*/ 4574041 w 4966685"/>
              <a:gd name="connsiteY539" fmla="*/ 496066 h 512833"/>
              <a:gd name="connsiteX540" fmla="*/ 4584955 w 4966685"/>
              <a:gd name="connsiteY540" fmla="*/ 485152 h 512833"/>
              <a:gd name="connsiteX541" fmla="*/ 4556710 w 4966685"/>
              <a:gd name="connsiteY541" fmla="*/ 485152 h 512833"/>
              <a:gd name="connsiteX542" fmla="*/ 4567624 w 4966685"/>
              <a:gd name="connsiteY542" fmla="*/ 496066 h 512833"/>
              <a:gd name="connsiteX543" fmla="*/ 4556710 w 4966685"/>
              <a:gd name="connsiteY543" fmla="*/ 506980 h 512833"/>
              <a:gd name="connsiteX544" fmla="*/ 4545796 w 4966685"/>
              <a:gd name="connsiteY544" fmla="*/ 496066 h 512833"/>
              <a:gd name="connsiteX545" fmla="*/ 4556710 w 4966685"/>
              <a:gd name="connsiteY545" fmla="*/ 485152 h 512833"/>
              <a:gd name="connsiteX546" fmla="*/ 4528464 w 4966685"/>
              <a:gd name="connsiteY546" fmla="*/ 485152 h 512833"/>
              <a:gd name="connsiteX547" fmla="*/ 4539377 w 4966685"/>
              <a:gd name="connsiteY547" fmla="*/ 496066 h 512833"/>
              <a:gd name="connsiteX548" fmla="*/ 4528464 w 4966685"/>
              <a:gd name="connsiteY548" fmla="*/ 506980 h 512833"/>
              <a:gd name="connsiteX549" fmla="*/ 4517550 w 4966685"/>
              <a:gd name="connsiteY549" fmla="*/ 496066 h 512833"/>
              <a:gd name="connsiteX550" fmla="*/ 4528464 w 4966685"/>
              <a:gd name="connsiteY550" fmla="*/ 485152 h 512833"/>
              <a:gd name="connsiteX551" fmla="*/ 4500219 w 4966685"/>
              <a:gd name="connsiteY551" fmla="*/ 485152 h 512833"/>
              <a:gd name="connsiteX552" fmla="*/ 4511133 w 4966685"/>
              <a:gd name="connsiteY552" fmla="*/ 496066 h 512833"/>
              <a:gd name="connsiteX553" fmla="*/ 4500219 w 4966685"/>
              <a:gd name="connsiteY553" fmla="*/ 506980 h 512833"/>
              <a:gd name="connsiteX554" fmla="*/ 4489305 w 4966685"/>
              <a:gd name="connsiteY554" fmla="*/ 496066 h 512833"/>
              <a:gd name="connsiteX555" fmla="*/ 4500219 w 4966685"/>
              <a:gd name="connsiteY555" fmla="*/ 485152 h 512833"/>
              <a:gd name="connsiteX556" fmla="*/ 4471973 w 4966685"/>
              <a:gd name="connsiteY556" fmla="*/ 485152 h 512833"/>
              <a:gd name="connsiteX557" fmla="*/ 4482887 w 4966685"/>
              <a:gd name="connsiteY557" fmla="*/ 496066 h 512833"/>
              <a:gd name="connsiteX558" fmla="*/ 4471973 w 4966685"/>
              <a:gd name="connsiteY558" fmla="*/ 506980 h 512833"/>
              <a:gd name="connsiteX559" fmla="*/ 4461059 w 4966685"/>
              <a:gd name="connsiteY559" fmla="*/ 496066 h 512833"/>
              <a:gd name="connsiteX560" fmla="*/ 4471973 w 4966685"/>
              <a:gd name="connsiteY560" fmla="*/ 485152 h 512833"/>
              <a:gd name="connsiteX561" fmla="*/ 4443728 w 4966685"/>
              <a:gd name="connsiteY561" fmla="*/ 485152 h 512833"/>
              <a:gd name="connsiteX562" fmla="*/ 4454642 w 4966685"/>
              <a:gd name="connsiteY562" fmla="*/ 496066 h 512833"/>
              <a:gd name="connsiteX563" fmla="*/ 4443728 w 4966685"/>
              <a:gd name="connsiteY563" fmla="*/ 506980 h 512833"/>
              <a:gd name="connsiteX564" fmla="*/ 4432814 w 4966685"/>
              <a:gd name="connsiteY564" fmla="*/ 496066 h 512833"/>
              <a:gd name="connsiteX565" fmla="*/ 4443728 w 4966685"/>
              <a:gd name="connsiteY565" fmla="*/ 485152 h 512833"/>
              <a:gd name="connsiteX566" fmla="*/ 4415482 w 4966685"/>
              <a:gd name="connsiteY566" fmla="*/ 485152 h 512833"/>
              <a:gd name="connsiteX567" fmla="*/ 4426396 w 4966685"/>
              <a:gd name="connsiteY567" fmla="*/ 496066 h 512833"/>
              <a:gd name="connsiteX568" fmla="*/ 4415482 w 4966685"/>
              <a:gd name="connsiteY568" fmla="*/ 506980 h 512833"/>
              <a:gd name="connsiteX569" fmla="*/ 4404568 w 4966685"/>
              <a:gd name="connsiteY569" fmla="*/ 496066 h 512833"/>
              <a:gd name="connsiteX570" fmla="*/ 4415482 w 4966685"/>
              <a:gd name="connsiteY570" fmla="*/ 485152 h 512833"/>
              <a:gd name="connsiteX571" fmla="*/ 4387237 w 4966685"/>
              <a:gd name="connsiteY571" fmla="*/ 485152 h 512833"/>
              <a:gd name="connsiteX572" fmla="*/ 4398151 w 4966685"/>
              <a:gd name="connsiteY572" fmla="*/ 496066 h 512833"/>
              <a:gd name="connsiteX573" fmla="*/ 4387237 w 4966685"/>
              <a:gd name="connsiteY573" fmla="*/ 506980 h 512833"/>
              <a:gd name="connsiteX574" fmla="*/ 4376323 w 4966685"/>
              <a:gd name="connsiteY574" fmla="*/ 496066 h 512833"/>
              <a:gd name="connsiteX575" fmla="*/ 4387237 w 4966685"/>
              <a:gd name="connsiteY575" fmla="*/ 485152 h 512833"/>
              <a:gd name="connsiteX576" fmla="*/ 4358991 w 4966685"/>
              <a:gd name="connsiteY576" fmla="*/ 485152 h 512833"/>
              <a:gd name="connsiteX577" fmla="*/ 4369905 w 4966685"/>
              <a:gd name="connsiteY577" fmla="*/ 496066 h 512833"/>
              <a:gd name="connsiteX578" fmla="*/ 4358991 w 4966685"/>
              <a:gd name="connsiteY578" fmla="*/ 506980 h 512833"/>
              <a:gd name="connsiteX579" fmla="*/ 4348077 w 4966685"/>
              <a:gd name="connsiteY579" fmla="*/ 496066 h 512833"/>
              <a:gd name="connsiteX580" fmla="*/ 4358991 w 4966685"/>
              <a:gd name="connsiteY580" fmla="*/ 485152 h 512833"/>
              <a:gd name="connsiteX581" fmla="*/ 4330746 w 4966685"/>
              <a:gd name="connsiteY581" fmla="*/ 485152 h 512833"/>
              <a:gd name="connsiteX582" fmla="*/ 4341660 w 4966685"/>
              <a:gd name="connsiteY582" fmla="*/ 496066 h 512833"/>
              <a:gd name="connsiteX583" fmla="*/ 4330746 w 4966685"/>
              <a:gd name="connsiteY583" fmla="*/ 506980 h 512833"/>
              <a:gd name="connsiteX584" fmla="*/ 4319833 w 4966685"/>
              <a:gd name="connsiteY584" fmla="*/ 496066 h 512833"/>
              <a:gd name="connsiteX585" fmla="*/ 4330746 w 4966685"/>
              <a:gd name="connsiteY585" fmla="*/ 485152 h 512833"/>
              <a:gd name="connsiteX586" fmla="*/ 4302500 w 4966685"/>
              <a:gd name="connsiteY586" fmla="*/ 485152 h 512833"/>
              <a:gd name="connsiteX587" fmla="*/ 4313414 w 4966685"/>
              <a:gd name="connsiteY587" fmla="*/ 496066 h 512833"/>
              <a:gd name="connsiteX588" fmla="*/ 4302500 w 4966685"/>
              <a:gd name="connsiteY588" fmla="*/ 506980 h 512833"/>
              <a:gd name="connsiteX589" fmla="*/ 4291586 w 4966685"/>
              <a:gd name="connsiteY589" fmla="*/ 496066 h 512833"/>
              <a:gd name="connsiteX590" fmla="*/ 4302500 w 4966685"/>
              <a:gd name="connsiteY590" fmla="*/ 485152 h 512833"/>
              <a:gd name="connsiteX591" fmla="*/ 4274255 w 4966685"/>
              <a:gd name="connsiteY591" fmla="*/ 485152 h 512833"/>
              <a:gd name="connsiteX592" fmla="*/ 4285169 w 4966685"/>
              <a:gd name="connsiteY592" fmla="*/ 496066 h 512833"/>
              <a:gd name="connsiteX593" fmla="*/ 4274255 w 4966685"/>
              <a:gd name="connsiteY593" fmla="*/ 506980 h 512833"/>
              <a:gd name="connsiteX594" fmla="*/ 4263341 w 4966685"/>
              <a:gd name="connsiteY594" fmla="*/ 496066 h 512833"/>
              <a:gd name="connsiteX595" fmla="*/ 4274255 w 4966685"/>
              <a:gd name="connsiteY595" fmla="*/ 485152 h 512833"/>
              <a:gd name="connsiteX596" fmla="*/ 4246009 w 4966685"/>
              <a:gd name="connsiteY596" fmla="*/ 485152 h 512833"/>
              <a:gd name="connsiteX597" fmla="*/ 4256923 w 4966685"/>
              <a:gd name="connsiteY597" fmla="*/ 496066 h 512833"/>
              <a:gd name="connsiteX598" fmla="*/ 4246009 w 4966685"/>
              <a:gd name="connsiteY598" fmla="*/ 506980 h 512833"/>
              <a:gd name="connsiteX599" fmla="*/ 4235095 w 4966685"/>
              <a:gd name="connsiteY599" fmla="*/ 496066 h 512833"/>
              <a:gd name="connsiteX600" fmla="*/ 4246009 w 4966685"/>
              <a:gd name="connsiteY600" fmla="*/ 485152 h 512833"/>
              <a:gd name="connsiteX601" fmla="*/ 4217763 w 4966685"/>
              <a:gd name="connsiteY601" fmla="*/ 485152 h 512833"/>
              <a:gd name="connsiteX602" fmla="*/ 4228676 w 4966685"/>
              <a:gd name="connsiteY602" fmla="*/ 496066 h 512833"/>
              <a:gd name="connsiteX603" fmla="*/ 4217763 w 4966685"/>
              <a:gd name="connsiteY603" fmla="*/ 506980 h 512833"/>
              <a:gd name="connsiteX604" fmla="*/ 4206849 w 4966685"/>
              <a:gd name="connsiteY604" fmla="*/ 496066 h 512833"/>
              <a:gd name="connsiteX605" fmla="*/ 4217763 w 4966685"/>
              <a:gd name="connsiteY605" fmla="*/ 485152 h 512833"/>
              <a:gd name="connsiteX606" fmla="*/ 4189518 w 4966685"/>
              <a:gd name="connsiteY606" fmla="*/ 485152 h 512833"/>
              <a:gd name="connsiteX607" fmla="*/ 4200432 w 4966685"/>
              <a:gd name="connsiteY607" fmla="*/ 496066 h 512833"/>
              <a:gd name="connsiteX608" fmla="*/ 4189518 w 4966685"/>
              <a:gd name="connsiteY608" fmla="*/ 506980 h 512833"/>
              <a:gd name="connsiteX609" fmla="*/ 4178604 w 4966685"/>
              <a:gd name="connsiteY609" fmla="*/ 496066 h 512833"/>
              <a:gd name="connsiteX610" fmla="*/ 4189518 w 4966685"/>
              <a:gd name="connsiteY610" fmla="*/ 485152 h 512833"/>
              <a:gd name="connsiteX611" fmla="*/ 4161272 w 4966685"/>
              <a:gd name="connsiteY611" fmla="*/ 485152 h 512833"/>
              <a:gd name="connsiteX612" fmla="*/ 4172185 w 4966685"/>
              <a:gd name="connsiteY612" fmla="*/ 496066 h 512833"/>
              <a:gd name="connsiteX613" fmla="*/ 4161272 w 4966685"/>
              <a:gd name="connsiteY613" fmla="*/ 506980 h 512833"/>
              <a:gd name="connsiteX614" fmla="*/ 4150358 w 4966685"/>
              <a:gd name="connsiteY614" fmla="*/ 496066 h 512833"/>
              <a:gd name="connsiteX615" fmla="*/ 4161272 w 4966685"/>
              <a:gd name="connsiteY615" fmla="*/ 485152 h 512833"/>
              <a:gd name="connsiteX616" fmla="*/ 4133027 w 4966685"/>
              <a:gd name="connsiteY616" fmla="*/ 485152 h 512833"/>
              <a:gd name="connsiteX617" fmla="*/ 4143941 w 4966685"/>
              <a:gd name="connsiteY617" fmla="*/ 496066 h 512833"/>
              <a:gd name="connsiteX618" fmla="*/ 4133027 w 4966685"/>
              <a:gd name="connsiteY618" fmla="*/ 506980 h 512833"/>
              <a:gd name="connsiteX619" fmla="*/ 4122113 w 4966685"/>
              <a:gd name="connsiteY619" fmla="*/ 496066 h 512833"/>
              <a:gd name="connsiteX620" fmla="*/ 4133027 w 4966685"/>
              <a:gd name="connsiteY620" fmla="*/ 485152 h 512833"/>
              <a:gd name="connsiteX621" fmla="*/ 4104781 w 4966685"/>
              <a:gd name="connsiteY621" fmla="*/ 485152 h 512833"/>
              <a:gd name="connsiteX622" fmla="*/ 4115694 w 4966685"/>
              <a:gd name="connsiteY622" fmla="*/ 496066 h 512833"/>
              <a:gd name="connsiteX623" fmla="*/ 4104781 w 4966685"/>
              <a:gd name="connsiteY623" fmla="*/ 506980 h 512833"/>
              <a:gd name="connsiteX624" fmla="*/ 4093867 w 4966685"/>
              <a:gd name="connsiteY624" fmla="*/ 496066 h 512833"/>
              <a:gd name="connsiteX625" fmla="*/ 4104781 w 4966685"/>
              <a:gd name="connsiteY625" fmla="*/ 485152 h 512833"/>
              <a:gd name="connsiteX626" fmla="*/ 4076536 w 4966685"/>
              <a:gd name="connsiteY626" fmla="*/ 485152 h 512833"/>
              <a:gd name="connsiteX627" fmla="*/ 4087450 w 4966685"/>
              <a:gd name="connsiteY627" fmla="*/ 496066 h 512833"/>
              <a:gd name="connsiteX628" fmla="*/ 4076536 w 4966685"/>
              <a:gd name="connsiteY628" fmla="*/ 506980 h 512833"/>
              <a:gd name="connsiteX629" fmla="*/ 4065622 w 4966685"/>
              <a:gd name="connsiteY629" fmla="*/ 496066 h 512833"/>
              <a:gd name="connsiteX630" fmla="*/ 4076536 w 4966685"/>
              <a:gd name="connsiteY630" fmla="*/ 485152 h 512833"/>
              <a:gd name="connsiteX631" fmla="*/ 4048290 w 4966685"/>
              <a:gd name="connsiteY631" fmla="*/ 485152 h 512833"/>
              <a:gd name="connsiteX632" fmla="*/ 4059204 w 4966685"/>
              <a:gd name="connsiteY632" fmla="*/ 496066 h 512833"/>
              <a:gd name="connsiteX633" fmla="*/ 4048290 w 4966685"/>
              <a:gd name="connsiteY633" fmla="*/ 506980 h 512833"/>
              <a:gd name="connsiteX634" fmla="*/ 4037376 w 4966685"/>
              <a:gd name="connsiteY634" fmla="*/ 496066 h 512833"/>
              <a:gd name="connsiteX635" fmla="*/ 4048290 w 4966685"/>
              <a:gd name="connsiteY635" fmla="*/ 485152 h 512833"/>
              <a:gd name="connsiteX636" fmla="*/ 4020045 w 4966685"/>
              <a:gd name="connsiteY636" fmla="*/ 485152 h 512833"/>
              <a:gd name="connsiteX637" fmla="*/ 4030959 w 4966685"/>
              <a:gd name="connsiteY637" fmla="*/ 496066 h 512833"/>
              <a:gd name="connsiteX638" fmla="*/ 4020045 w 4966685"/>
              <a:gd name="connsiteY638" fmla="*/ 506980 h 512833"/>
              <a:gd name="connsiteX639" fmla="*/ 4009131 w 4966685"/>
              <a:gd name="connsiteY639" fmla="*/ 496066 h 512833"/>
              <a:gd name="connsiteX640" fmla="*/ 4020045 w 4966685"/>
              <a:gd name="connsiteY640" fmla="*/ 485152 h 512833"/>
              <a:gd name="connsiteX641" fmla="*/ 3991799 w 4966685"/>
              <a:gd name="connsiteY641" fmla="*/ 485152 h 512833"/>
              <a:gd name="connsiteX642" fmla="*/ 4002712 w 4966685"/>
              <a:gd name="connsiteY642" fmla="*/ 496066 h 512833"/>
              <a:gd name="connsiteX643" fmla="*/ 3991799 w 4966685"/>
              <a:gd name="connsiteY643" fmla="*/ 506980 h 512833"/>
              <a:gd name="connsiteX644" fmla="*/ 3980885 w 4966685"/>
              <a:gd name="connsiteY644" fmla="*/ 496066 h 512833"/>
              <a:gd name="connsiteX645" fmla="*/ 3991799 w 4966685"/>
              <a:gd name="connsiteY645" fmla="*/ 485152 h 512833"/>
              <a:gd name="connsiteX646" fmla="*/ 3963554 w 4966685"/>
              <a:gd name="connsiteY646" fmla="*/ 485152 h 512833"/>
              <a:gd name="connsiteX647" fmla="*/ 3974468 w 4966685"/>
              <a:gd name="connsiteY647" fmla="*/ 496066 h 512833"/>
              <a:gd name="connsiteX648" fmla="*/ 3963554 w 4966685"/>
              <a:gd name="connsiteY648" fmla="*/ 506980 h 512833"/>
              <a:gd name="connsiteX649" fmla="*/ 3952640 w 4966685"/>
              <a:gd name="connsiteY649" fmla="*/ 496066 h 512833"/>
              <a:gd name="connsiteX650" fmla="*/ 3963554 w 4966685"/>
              <a:gd name="connsiteY650" fmla="*/ 485152 h 512833"/>
              <a:gd name="connsiteX651" fmla="*/ 3935308 w 4966685"/>
              <a:gd name="connsiteY651" fmla="*/ 485152 h 512833"/>
              <a:gd name="connsiteX652" fmla="*/ 3946222 w 4966685"/>
              <a:gd name="connsiteY652" fmla="*/ 496066 h 512833"/>
              <a:gd name="connsiteX653" fmla="*/ 3935308 w 4966685"/>
              <a:gd name="connsiteY653" fmla="*/ 506980 h 512833"/>
              <a:gd name="connsiteX654" fmla="*/ 3924394 w 4966685"/>
              <a:gd name="connsiteY654" fmla="*/ 496066 h 512833"/>
              <a:gd name="connsiteX655" fmla="*/ 3935308 w 4966685"/>
              <a:gd name="connsiteY655" fmla="*/ 485152 h 512833"/>
              <a:gd name="connsiteX656" fmla="*/ 3907063 w 4966685"/>
              <a:gd name="connsiteY656" fmla="*/ 485152 h 512833"/>
              <a:gd name="connsiteX657" fmla="*/ 3917977 w 4966685"/>
              <a:gd name="connsiteY657" fmla="*/ 496066 h 512833"/>
              <a:gd name="connsiteX658" fmla="*/ 3907063 w 4966685"/>
              <a:gd name="connsiteY658" fmla="*/ 506980 h 512833"/>
              <a:gd name="connsiteX659" fmla="*/ 3896149 w 4966685"/>
              <a:gd name="connsiteY659" fmla="*/ 496066 h 512833"/>
              <a:gd name="connsiteX660" fmla="*/ 3907063 w 4966685"/>
              <a:gd name="connsiteY660" fmla="*/ 485152 h 512833"/>
              <a:gd name="connsiteX661" fmla="*/ 3878817 w 4966685"/>
              <a:gd name="connsiteY661" fmla="*/ 485152 h 512833"/>
              <a:gd name="connsiteX662" fmla="*/ 3889731 w 4966685"/>
              <a:gd name="connsiteY662" fmla="*/ 496066 h 512833"/>
              <a:gd name="connsiteX663" fmla="*/ 3878817 w 4966685"/>
              <a:gd name="connsiteY663" fmla="*/ 506980 h 512833"/>
              <a:gd name="connsiteX664" fmla="*/ 3867903 w 4966685"/>
              <a:gd name="connsiteY664" fmla="*/ 496066 h 512833"/>
              <a:gd name="connsiteX665" fmla="*/ 3878817 w 4966685"/>
              <a:gd name="connsiteY665" fmla="*/ 485152 h 512833"/>
              <a:gd name="connsiteX666" fmla="*/ 3850572 w 4966685"/>
              <a:gd name="connsiteY666" fmla="*/ 485152 h 512833"/>
              <a:gd name="connsiteX667" fmla="*/ 3861486 w 4966685"/>
              <a:gd name="connsiteY667" fmla="*/ 496066 h 512833"/>
              <a:gd name="connsiteX668" fmla="*/ 3850572 w 4966685"/>
              <a:gd name="connsiteY668" fmla="*/ 506980 h 512833"/>
              <a:gd name="connsiteX669" fmla="*/ 3839658 w 4966685"/>
              <a:gd name="connsiteY669" fmla="*/ 496066 h 512833"/>
              <a:gd name="connsiteX670" fmla="*/ 3850572 w 4966685"/>
              <a:gd name="connsiteY670" fmla="*/ 485152 h 512833"/>
              <a:gd name="connsiteX671" fmla="*/ 3822326 w 4966685"/>
              <a:gd name="connsiteY671" fmla="*/ 485152 h 512833"/>
              <a:gd name="connsiteX672" fmla="*/ 3833240 w 4966685"/>
              <a:gd name="connsiteY672" fmla="*/ 496066 h 512833"/>
              <a:gd name="connsiteX673" fmla="*/ 3822326 w 4966685"/>
              <a:gd name="connsiteY673" fmla="*/ 506980 h 512833"/>
              <a:gd name="connsiteX674" fmla="*/ 3811412 w 4966685"/>
              <a:gd name="connsiteY674" fmla="*/ 496066 h 512833"/>
              <a:gd name="connsiteX675" fmla="*/ 3822326 w 4966685"/>
              <a:gd name="connsiteY675" fmla="*/ 485152 h 512833"/>
              <a:gd name="connsiteX676" fmla="*/ 3794081 w 4966685"/>
              <a:gd name="connsiteY676" fmla="*/ 485152 h 512833"/>
              <a:gd name="connsiteX677" fmla="*/ 3804995 w 4966685"/>
              <a:gd name="connsiteY677" fmla="*/ 496066 h 512833"/>
              <a:gd name="connsiteX678" fmla="*/ 3794081 w 4966685"/>
              <a:gd name="connsiteY678" fmla="*/ 506980 h 512833"/>
              <a:gd name="connsiteX679" fmla="*/ 3783168 w 4966685"/>
              <a:gd name="connsiteY679" fmla="*/ 496066 h 512833"/>
              <a:gd name="connsiteX680" fmla="*/ 3794081 w 4966685"/>
              <a:gd name="connsiteY680" fmla="*/ 485152 h 512833"/>
              <a:gd name="connsiteX681" fmla="*/ 3765835 w 4966685"/>
              <a:gd name="connsiteY681" fmla="*/ 485152 h 512833"/>
              <a:gd name="connsiteX682" fmla="*/ 3776749 w 4966685"/>
              <a:gd name="connsiteY682" fmla="*/ 496066 h 512833"/>
              <a:gd name="connsiteX683" fmla="*/ 3765835 w 4966685"/>
              <a:gd name="connsiteY683" fmla="*/ 506980 h 512833"/>
              <a:gd name="connsiteX684" fmla="*/ 3754921 w 4966685"/>
              <a:gd name="connsiteY684" fmla="*/ 496066 h 512833"/>
              <a:gd name="connsiteX685" fmla="*/ 3765835 w 4966685"/>
              <a:gd name="connsiteY685" fmla="*/ 485152 h 512833"/>
              <a:gd name="connsiteX686" fmla="*/ 3737590 w 4966685"/>
              <a:gd name="connsiteY686" fmla="*/ 485152 h 512833"/>
              <a:gd name="connsiteX687" fmla="*/ 3748504 w 4966685"/>
              <a:gd name="connsiteY687" fmla="*/ 496066 h 512833"/>
              <a:gd name="connsiteX688" fmla="*/ 3737590 w 4966685"/>
              <a:gd name="connsiteY688" fmla="*/ 506980 h 512833"/>
              <a:gd name="connsiteX689" fmla="*/ 3726677 w 4966685"/>
              <a:gd name="connsiteY689" fmla="*/ 496066 h 512833"/>
              <a:gd name="connsiteX690" fmla="*/ 3737590 w 4966685"/>
              <a:gd name="connsiteY690" fmla="*/ 485152 h 512833"/>
              <a:gd name="connsiteX691" fmla="*/ 3709344 w 4966685"/>
              <a:gd name="connsiteY691" fmla="*/ 485152 h 512833"/>
              <a:gd name="connsiteX692" fmla="*/ 3720258 w 4966685"/>
              <a:gd name="connsiteY692" fmla="*/ 496066 h 512833"/>
              <a:gd name="connsiteX693" fmla="*/ 3709344 w 4966685"/>
              <a:gd name="connsiteY693" fmla="*/ 506980 h 512833"/>
              <a:gd name="connsiteX694" fmla="*/ 3698430 w 4966685"/>
              <a:gd name="connsiteY694" fmla="*/ 496066 h 512833"/>
              <a:gd name="connsiteX695" fmla="*/ 3709344 w 4966685"/>
              <a:gd name="connsiteY695" fmla="*/ 485152 h 512833"/>
              <a:gd name="connsiteX696" fmla="*/ 3681099 w 4966685"/>
              <a:gd name="connsiteY696" fmla="*/ 485152 h 512833"/>
              <a:gd name="connsiteX697" fmla="*/ 3692013 w 4966685"/>
              <a:gd name="connsiteY697" fmla="*/ 496066 h 512833"/>
              <a:gd name="connsiteX698" fmla="*/ 3681099 w 4966685"/>
              <a:gd name="connsiteY698" fmla="*/ 506980 h 512833"/>
              <a:gd name="connsiteX699" fmla="*/ 3670186 w 4966685"/>
              <a:gd name="connsiteY699" fmla="*/ 496066 h 512833"/>
              <a:gd name="connsiteX700" fmla="*/ 3681099 w 4966685"/>
              <a:gd name="connsiteY700" fmla="*/ 485152 h 512833"/>
              <a:gd name="connsiteX701" fmla="*/ 3652853 w 4966685"/>
              <a:gd name="connsiteY701" fmla="*/ 485152 h 512833"/>
              <a:gd name="connsiteX702" fmla="*/ 3663767 w 4966685"/>
              <a:gd name="connsiteY702" fmla="*/ 496066 h 512833"/>
              <a:gd name="connsiteX703" fmla="*/ 3652853 w 4966685"/>
              <a:gd name="connsiteY703" fmla="*/ 506980 h 512833"/>
              <a:gd name="connsiteX704" fmla="*/ 3641939 w 4966685"/>
              <a:gd name="connsiteY704" fmla="*/ 496066 h 512833"/>
              <a:gd name="connsiteX705" fmla="*/ 3652853 w 4966685"/>
              <a:gd name="connsiteY705" fmla="*/ 485152 h 512833"/>
              <a:gd name="connsiteX706" fmla="*/ 3624608 w 4966685"/>
              <a:gd name="connsiteY706" fmla="*/ 485152 h 512833"/>
              <a:gd name="connsiteX707" fmla="*/ 3635522 w 4966685"/>
              <a:gd name="connsiteY707" fmla="*/ 496066 h 512833"/>
              <a:gd name="connsiteX708" fmla="*/ 3624608 w 4966685"/>
              <a:gd name="connsiteY708" fmla="*/ 506980 h 512833"/>
              <a:gd name="connsiteX709" fmla="*/ 3613695 w 4966685"/>
              <a:gd name="connsiteY709" fmla="*/ 496066 h 512833"/>
              <a:gd name="connsiteX710" fmla="*/ 3624608 w 4966685"/>
              <a:gd name="connsiteY710" fmla="*/ 485152 h 512833"/>
              <a:gd name="connsiteX711" fmla="*/ 3596362 w 4966685"/>
              <a:gd name="connsiteY711" fmla="*/ 485152 h 512833"/>
              <a:gd name="connsiteX712" fmla="*/ 3607276 w 4966685"/>
              <a:gd name="connsiteY712" fmla="*/ 496066 h 512833"/>
              <a:gd name="connsiteX713" fmla="*/ 3596362 w 4966685"/>
              <a:gd name="connsiteY713" fmla="*/ 506980 h 512833"/>
              <a:gd name="connsiteX714" fmla="*/ 3585448 w 4966685"/>
              <a:gd name="connsiteY714" fmla="*/ 496066 h 512833"/>
              <a:gd name="connsiteX715" fmla="*/ 3596362 w 4966685"/>
              <a:gd name="connsiteY715" fmla="*/ 485152 h 512833"/>
              <a:gd name="connsiteX716" fmla="*/ 3568117 w 4966685"/>
              <a:gd name="connsiteY716" fmla="*/ 485152 h 512833"/>
              <a:gd name="connsiteX717" fmla="*/ 3579031 w 4966685"/>
              <a:gd name="connsiteY717" fmla="*/ 496066 h 512833"/>
              <a:gd name="connsiteX718" fmla="*/ 3568117 w 4966685"/>
              <a:gd name="connsiteY718" fmla="*/ 506980 h 512833"/>
              <a:gd name="connsiteX719" fmla="*/ 3557203 w 4966685"/>
              <a:gd name="connsiteY719" fmla="*/ 496066 h 512833"/>
              <a:gd name="connsiteX720" fmla="*/ 3568117 w 4966685"/>
              <a:gd name="connsiteY720" fmla="*/ 485152 h 512833"/>
              <a:gd name="connsiteX721" fmla="*/ 3539872 w 4966685"/>
              <a:gd name="connsiteY721" fmla="*/ 485152 h 512833"/>
              <a:gd name="connsiteX722" fmla="*/ 3550785 w 4966685"/>
              <a:gd name="connsiteY722" fmla="*/ 496066 h 512833"/>
              <a:gd name="connsiteX723" fmla="*/ 3539872 w 4966685"/>
              <a:gd name="connsiteY723" fmla="*/ 506980 h 512833"/>
              <a:gd name="connsiteX724" fmla="*/ 3528958 w 4966685"/>
              <a:gd name="connsiteY724" fmla="*/ 496066 h 512833"/>
              <a:gd name="connsiteX725" fmla="*/ 3539872 w 4966685"/>
              <a:gd name="connsiteY725" fmla="*/ 485152 h 512833"/>
              <a:gd name="connsiteX726" fmla="*/ 3511626 w 4966685"/>
              <a:gd name="connsiteY726" fmla="*/ 485152 h 512833"/>
              <a:gd name="connsiteX727" fmla="*/ 3522540 w 4966685"/>
              <a:gd name="connsiteY727" fmla="*/ 496066 h 512833"/>
              <a:gd name="connsiteX728" fmla="*/ 3511626 w 4966685"/>
              <a:gd name="connsiteY728" fmla="*/ 506980 h 512833"/>
              <a:gd name="connsiteX729" fmla="*/ 3500712 w 4966685"/>
              <a:gd name="connsiteY729" fmla="*/ 496066 h 512833"/>
              <a:gd name="connsiteX730" fmla="*/ 3511626 w 4966685"/>
              <a:gd name="connsiteY730" fmla="*/ 485152 h 512833"/>
              <a:gd name="connsiteX731" fmla="*/ 3483382 w 4966685"/>
              <a:gd name="connsiteY731" fmla="*/ 485152 h 512833"/>
              <a:gd name="connsiteX732" fmla="*/ 3494295 w 4966685"/>
              <a:gd name="connsiteY732" fmla="*/ 496066 h 512833"/>
              <a:gd name="connsiteX733" fmla="*/ 3483382 w 4966685"/>
              <a:gd name="connsiteY733" fmla="*/ 506980 h 512833"/>
              <a:gd name="connsiteX734" fmla="*/ 3472468 w 4966685"/>
              <a:gd name="connsiteY734" fmla="*/ 496066 h 512833"/>
              <a:gd name="connsiteX735" fmla="*/ 3483382 w 4966685"/>
              <a:gd name="connsiteY735" fmla="*/ 485152 h 512833"/>
              <a:gd name="connsiteX736" fmla="*/ 3455136 w 4966685"/>
              <a:gd name="connsiteY736" fmla="*/ 485152 h 512833"/>
              <a:gd name="connsiteX737" fmla="*/ 3466050 w 4966685"/>
              <a:gd name="connsiteY737" fmla="*/ 496066 h 512833"/>
              <a:gd name="connsiteX738" fmla="*/ 3455136 w 4966685"/>
              <a:gd name="connsiteY738" fmla="*/ 506980 h 512833"/>
              <a:gd name="connsiteX739" fmla="*/ 3444222 w 4966685"/>
              <a:gd name="connsiteY739" fmla="*/ 496066 h 512833"/>
              <a:gd name="connsiteX740" fmla="*/ 3455136 w 4966685"/>
              <a:gd name="connsiteY740" fmla="*/ 485152 h 512833"/>
              <a:gd name="connsiteX741" fmla="*/ 3426891 w 4966685"/>
              <a:gd name="connsiteY741" fmla="*/ 485152 h 512833"/>
              <a:gd name="connsiteX742" fmla="*/ 3437804 w 4966685"/>
              <a:gd name="connsiteY742" fmla="*/ 496066 h 512833"/>
              <a:gd name="connsiteX743" fmla="*/ 3426891 w 4966685"/>
              <a:gd name="connsiteY743" fmla="*/ 506980 h 512833"/>
              <a:gd name="connsiteX744" fmla="*/ 3415977 w 4966685"/>
              <a:gd name="connsiteY744" fmla="*/ 496066 h 512833"/>
              <a:gd name="connsiteX745" fmla="*/ 3426891 w 4966685"/>
              <a:gd name="connsiteY745" fmla="*/ 485152 h 512833"/>
              <a:gd name="connsiteX746" fmla="*/ 3398687 w 4966685"/>
              <a:gd name="connsiteY746" fmla="*/ 485152 h 512833"/>
              <a:gd name="connsiteX747" fmla="*/ 3409601 w 4966685"/>
              <a:gd name="connsiteY747" fmla="*/ 496066 h 512833"/>
              <a:gd name="connsiteX748" fmla="*/ 3398879 w 4966685"/>
              <a:gd name="connsiteY748" fmla="*/ 506788 h 512833"/>
              <a:gd name="connsiteX749" fmla="*/ 3399107 w 4966685"/>
              <a:gd name="connsiteY749" fmla="*/ 506788 h 512833"/>
              <a:gd name="connsiteX750" fmla="*/ 3398717 w 4966685"/>
              <a:gd name="connsiteY750" fmla="*/ 506950 h 512833"/>
              <a:gd name="connsiteX751" fmla="*/ 3398687 w 4966685"/>
              <a:gd name="connsiteY751" fmla="*/ 506980 h 512833"/>
              <a:gd name="connsiteX752" fmla="*/ 3398675 w 4966685"/>
              <a:gd name="connsiteY752" fmla="*/ 506967 h 512833"/>
              <a:gd name="connsiteX753" fmla="*/ 3398645 w 4966685"/>
              <a:gd name="connsiteY753" fmla="*/ 506980 h 512833"/>
              <a:gd name="connsiteX754" fmla="*/ 3398183 w 4966685"/>
              <a:gd name="connsiteY754" fmla="*/ 506788 h 512833"/>
              <a:gd name="connsiteX755" fmla="*/ 3398496 w 4966685"/>
              <a:gd name="connsiteY755" fmla="*/ 506788 h 512833"/>
              <a:gd name="connsiteX756" fmla="*/ 3387774 w 4966685"/>
              <a:gd name="connsiteY756" fmla="*/ 496066 h 512833"/>
              <a:gd name="connsiteX757" fmla="*/ 3398687 w 4966685"/>
              <a:gd name="connsiteY757" fmla="*/ 485152 h 512833"/>
              <a:gd name="connsiteX758" fmla="*/ 3370426 w 4966685"/>
              <a:gd name="connsiteY758" fmla="*/ 485152 h 512833"/>
              <a:gd name="connsiteX759" fmla="*/ 3381340 w 4966685"/>
              <a:gd name="connsiteY759" fmla="*/ 496066 h 512833"/>
              <a:gd name="connsiteX760" fmla="*/ 3370426 w 4966685"/>
              <a:gd name="connsiteY760" fmla="*/ 506980 h 512833"/>
              <a:gd name="connsiteX761" fmla="*/ 3359513 w 4966685"/>
              <a:gd name="connsiteY761" fmla="*/ 496066 h 512833"/>
              <a:gd name="connsiteX762" fmla="*/ 3370426 w 4966685"/>
              <a:gd name="connsiteY762" fmla="*/ 485152 h 512833"/>
              <a:gd name="connsiteX763" fmla="*/ 3342189 w 4966685"/>
              <a:gd name="connsiteY763" fmla="*/ 485152 h 512833"/>
              <a:gd name="connsiteX764" fmla="*/ 3353102 w 4966685"/>
              <a:gd name="connsiteY764" fmla="*/ 496066 h 512833"/>
              <a:gd name="connsiteX765" fmla="*/ 3342189 w 4966685"/>
              <a:gd name="connsiteY765" fmla="*/ 506980 h 512833"/>
              <a:gd name="connsiteX766" fmla="*/ 3331275 w 4966685"/>
              <a:gd name="connsiteY766" fmla="*/ 496066 h 512833"/>
              <a:gd name="connsiteX767" fmla="*/ 3342189 w 4966685"/>
              <a:gd name="connsiteY767" fmla="*/ 485152 h 512833"/>
              <a:gd name="connsiteX768" fmla="*/ 3313944 w 4966685"/>
              <a:gd name="connsiteY768" fmla="*/ 485152 h 512833"/>
              <a:gd name="connsiteX769" fmla="*/ 3324857 w 4966685"/>
              <a:gd name="connsiteY769" fmla="*/ 496066 h 512833"/>
              <a:gd name="connsiteX770" fmla="*/ 3313944 w 4966685"/>
              <a:gd name="connsiteY770" fmla="*/ 506980 h 512833"/>
              <a:gd name="connsiteX771" fmla="*/ 3303030 w 4966685"/>
              <a:gd name="connsiteY771" fmla="*/ 496066 h 512833"/>
              <a:gd name="connsiteX772" fmla="*/ 3313944 w 4966685"/>
              <a:gd name="connsiteY772" fmla="*/ 485152 h 512833"/>
              <a:gd name="connsiteX773" fmla="*/ 3285698 w 4966685"/>
              <a:gd name="connsiteY773" fmla="*/ 485152 h 512833"/>
              <a:gd name="connsiteX774" fmla="*/ 3296611 w 4966685"/>
              <a:gd name="connsiteY774" fmla="*/ 496066 h 512833"/>
              <a:gd name="connsiteX775" fmla="*/ 3285698 w 4966685"/>
              <a:gd name="connsiteY775" fmla="*/ 506980 h 512833"/>
              <a:gd name="connsiteX776" fmla="*/ 3274784 w 4966685"/>
              <a:gd name="connsiteY776" fmla="*/ 496066 h 512833"/>
              <a:gd name="connsiteX777" fmla="*/ 3285698 w 4966685"/>
              <a:gd name="connsiteY777" fmla="*/ 485152 h 512833"/>
              <a:gd name="connsiteX778" fmla="*/ 3257453 w 4966685"/>
              <a:gd name="connsiteY778" fmla="*/ 485152 h 512833"/>
              <a:gd name="connsiteX779" fmla="*/ 3268366 w 4966685"/>
              <a:gd name="connsiteY779" fmla="*/ 496066 h 512833"/>
              <a:gd name="connsiteX780" fmla="*/ 3257453 w 4966685"/>
              <a:gd name="connsiteY780" fmla="*/ 506980 h 512833"/>
              <a:gd name="connsiteX781" fmla="*/ 3246539 w 4966685"/>
              <a:gd name="connsiteY781" fmla="*/ 496066 h 512833"/>
              <a:gd name="connsiteX782" fmla="*/ 3257453 w 4966685"/>
              <a:gd name="connsiteY782" fmla="*/ 485152 h 512833"/>
              <a:gd name="connsiteX783" fmla="*/ 3229207 w 4966685"/>
              <a:gd name="connsiteY783" fmla="*/ 485152 h 512833"/>
              <a:gd name="connsiteX784" fmla="*/ 3240120 w 4966685"/>
              <a:gd name="connsiteY784" fmla="*/ 496066 h 512833"/>
              <a:gd name="connsiteX785" fmla="*/ 3229207 w 4966685"/>
              <a:gd name="connsiteY785" fmla="*/ 506980 h 512833"/>
              <a:gd name="connsiteX786" fmla="*/ 3218293 w 4966685"/>
              <a:gd name="connsiteY786" fmla="*/ 496066 h 512833"/>
              <a:gd name="connsiteX787" fmla="*/ 3229207 w 4966685"/>
              <a:gd name="connsiteY787" fmla="*/ 485152 h 512833"/>
              <a:gd name="connsiteX788" fmla="*/ 3200962 w 4966685"/>
              <a:gd name="connsiteY788" fmla="*/ 485152 h 512833"/>
              <a:gd name="connsiteX789" fmla="*/ 3211875 w 4966685"/>
              <a:gd name="connsiteY789" fmla="*/ 496066 h 512833"/>
              <a:gd name="connsiteX790" fmla="*/ 3200962 w 4966685"/>
              <a:gd name="connsiteY790" fmla="*/ 506980 h 512833"/>
              <a:gd name="connsiteX791" fmla="*/ 3190048 w 4966685"/>
              <a:gd name="connsiteY791" fmla="*/ 496066 h 512833"/>
              <a:gd name="connsiteX792" fmla="*/ 3200962 w 4966685"/>
              <a:gd name="connsiteY792" fmla="*/ 485152 h 512833"/>
              <a:gd name="connsiteX793" fmla="*/ 3172716 w 4966685"/>
              <a:gd name="connsiteY793" fmla="*/ 485152 h 512833"/>
              <a:gd name="connsiteX794" fmla="*/ 3183629 w 4966685"/>
              <a:gd name="connsiteY794" fmla="*/ 496066 h 512833"/>
              <a:gd name="connsiteX795" fmla="*/ 3172716 w 4966685"/>
              <a:gd name="connsiteY795" fmla="*/ 506980 h 512833"/>
              <a:gd name="connsiteX796" fmla="*/ 3161802 w 4966685"/>
              <a:gd name="connsiteY796" fmla="*/ 496066 h 512833"/>
              <a:gd name="connsiteX797" fmla="*/ 3172716 w 4966685"/>
              <a:gd name="connsiteY797" fmla="*/ 485152 h 512833"/>
              <a:gd name="connsiteX798" fmla="*/ 3144471 w 4966685"/>
              <a:gd name="connsiteY798" fmla="*/ 485152 h 512833"/>
              <a:gd name="connsiteX799" fmla="*/ 3155385 w 4966685"/>
              <a:gd name="connsiteY799" fmla="*/ 496066 h 512833"/>
              <a:gd name="connsiteX800" fmla="*/ 3144471 w 4966685"/>
              <a:gd name="connsiteY800" fmla="*/ 506980 h 512833"/>
              <a:gd name="connsiteX801" fmla="*/ 3133557 w 4966685"/>
              <a:gd name="connsiteY801" fmla="*/ 496066 h 512833"/>
              <a:gd name="connsiteX802" fmla="*/ 3144471 w 4966685"/>
              <a:gd name="connsiteY802" fmla="*/ 485152 h 512833"/>
              <a:gd name="connsiteX803" fmla="*/ 3116225 w 4966685"/>
              <a:gd name="connsiteY803" fmla="*/ 485152 h 512833"/>
              <a:gd name="connsiteX804" fmla="*/ 3127138 w 4966685"/>
              <a:gd name="connsiteY804" fmla="*/ 496066 h 512833"/>
              <a:gd name="connsiteX805" fmla="*/ 3116225 w 4966685"/>
              <a:gd name="connsiteY805" fmla="*/ 506980 h 512833"/>
              <a:gd name="connsiteX806" fmla="*/ 3105311 w 4966685"/>
              <a:gd name="connsiteY806" fmla="*/ 496066 h 512833"/>
              <a:gd name="connsiteX807" fmla="*/ 3116225 w 4966685"/>
              <a:gd name="connsiteY807" fmla="*/ 485152 h 512833"/>
              <a:gd name="connsiteX808" fmla="*/ 3087980 w 4966685"/>
              <a:gd name="connsiteY808" fmla="*/ 485152 h 512833"/>
              <a:gd name="connsiteX809" fmla="*/ 3098893 w 4966685"/>
              <a:gd name="connsiteY809" fmla="*/ 496066 h 512833"/>
              <a:gd name="connsiteX810" fmla="*/ 3087980 w 4966685"/>
              <a:gd name="connsiteY810" fmla="*/ 506980 h 512833"/>
              <a:gd name="connsiteX811" fmla="*/ 3077066 w 4966685"/>
              <a:gd name="connsiteY811" fmla="*/ 496066 h 512833"/>
              <a:gd name="connsiteX812" fmla="*/ 3087980 w 4966685"/>
              <a:gd name="connsiteY812" fmla="*/ 485152 h 512833"/>
              <a:gd name="connsiteX813" fmla="*/ 3059734 w 4966685"/>
              <a:gd name="connsiteY813" fmla="*/ 485152 h 512833"/>
              <a:gd name="connsiteX814" fmla="*/ 3070648 w 4966685"/>
              <a:gd name="connsiteY814" fmla="*/ 496066 h 512833"/>
              <a:gd name="connsiteX815" fmla="*/ 3059734 w 4966685"/>
              <a:gd name="connsiteY815" fmla="*/ 506980 h 512833"/>
              <a:gd name="connsiteX816" fmla="*/ 3048820 w 4966685"/>
              <a:gd name="connsiteY816" fmla="*/ 496066 h 512833"/>
              <a:gd name="connsiteX817" fmla="*/ 3059734 w 4966685"/>
              <a:gd name="connsiteY817" fmla="*/ 485152 h 512833"/>
              <a:gd name="connsiteX818" fmla="*/ 3031489 w 4966685"/>
              <a:gd name="connsiteY818" fmla="*/ 485152 h 512833"/>
              <a:gd name="connsiteX819" fmla="*/ 3042403 w 4966685"/>
              <a:gd name="connsiteY819" fmla="*/ 496066 h 512833"/>
              <a:gd name="connsiteX820" fmla="*/ 3031489 w 4966685"/>
              <a:gd name="connsiteY820" fmla="*/ 506980 h 512833"/>
              <a:gd name="connsiteX821" fmla="*/ 3020575 w 4966685"/>
              <a:gd name="connsiteY821" fmla="*/ 496066 h 512833"/>
              <a:gd name="connsiteX822" fmla="*/ 3031489 w 4966685"/>
              <a:gd name="connsiteY822" fmla="*/ 485152 h 512833"/>
              <a:gd name="connsiteX823" fmla="*/ 3003243 w 4966685"/>
              <a:gd name="connsiteY823" fmla="*/ 485152 h 512833"/>
              <a:gd name="connsiteX824" fmla="*/ 3014156 w 4966685"/>
              <a:gd name="connsiteY824" fmla="*/ 496066 h 512833"/>
              <a:gd name="connsiteX825" fmla="*/ 3003243 w 4966685"/>
              <a:gd name="connsiteY825" fmla="*/ 506980 h 512833"/>
              <a:gd name="connsiteX826" fmla="*/ 2992329 w 4966685"/>
              <a:gd name="connsiteY826" fmla="*/ 496066 h 512833"/>
              <a:gd name="connsiteX827" fmla="*/ 3003243 w 4966685"/>
              <a:gd name="connsiteY827" fmla="*/ 485152 h 512833"/>
              <a:gd name="connsiteX828" fmla="*/ 2974998 w 4966685"/>
              <a:gd name="connsiteY828" fmla="*/ 485152 h 512833"/>
              <a:gd name="connsiteX829" fmla="*/ 2985912 w 4966685"/>
              <a:gd name="connsiteY829" fmla="*/ 496066 h 512833"/>
              <a:gd name="connsiteX830" fmla="*/ 2974998 w 4966685"/>
              <a:gd name="connsiteY830" fmla="*/ 506980 h 512833"/>
              <a:gd name="connsiteX831" fmla="*/ 2964084 w 4966685"/>
              <a:gd name="connsiteY831" fmla="*/ 496066 h 512833"/>
              <a:gd name="connsiteX832" fmla="*/ 2974998 w 4966685"/>
              <a:gd name="connsiteY832" fmla="*/ 485152 h 512833"/>
              <a:gd name="connsiteX833" fmla="*/ 2946752 w 4966685"/>
              <a:gd name="connsiteY833" fmla="*/ 485152 h 512833"/>
              <a:gd name="connsiteX834" fmla="*/ 2957665 w 4966685"/>
              <a:gd name="connsiteY834" fmla="*/ 496066 h 512833"/>
              <a:gd name="connsiteX835" fmla="*/ 2946752 w 4966685"/>
              <a:gd name="connsiteY835" fmla="*/ 506980 h 512833"/>
              <a:gd name="connsiteX836" fmla="*/ 2935838 w 4966685"/>
              <a:gd name="connsiteY836" fmla="*/ 496066 h 512833"/>
              <a:gd name="connsiteX837" fmla="*/ 2946752 w 4966685"/>
              <a:gd name="connsiteY837" fmla="*/ 485152 h 512833"/>
              <a:gd name="connsiteX838" fmla="*/ 2918507 w 4966685"/>
              <a:gd name="connsiteY838" fmla="*/ 485152 h 512833"/>
              <a:gd name="connsiteX839" fmla="*/ 2929421 w 4966685"/>
              <a:gd name="connsiteY839" fmla="*/ 496066 h 512833"/>
              <a:gd name="connsiteX840" fmla="*/ 2918507 w 4966685"/>
              <a:gd name="connsiteY840" fmla="*/ 506980 h 512833"/>
              <a:gd name="connsiteX841" fmla="*/ 2907593 w 4966685"/>
              <a:gd name="connsiteY841" fmla="*/ 496066 h 512833"/>
              <a:gd name="connsiteX842" fmla="*/ 2918507 w 4966685"/>
              <a:gd name="connsiteY842" fmla="*/ 485152 h 512833"/>
              <a:gd name="connsiteX843" fmla="*/ 2890261 w 4966685"/>
              <a:gd name="connsiteY843" fmla="*/ 485152 h 512833"/>
              <a:gd name="connsiteX844" fmla="*/ 2901174 w 4966685"/>
              <a:gd name="connsiteY844" fmla="*/ 496066 h 512833"/>
              <a:gd name="connsiteX845" fmla="*/ 2890261 w 4966685"/>
              <a:gd name="connsiteY845" fmla="*/ 506980 h 512833"/>
              <a:gd name="connsiteX846" fmla="*/ 2879347 w 4966685"/>
              <a:gd name="connsiteY846" fmla="*/ 496066 h 512833"/>
              <a:gd name="connsiteX847" fmla="*/ 2890261 w 4966685"/>
              <a:gd name="connsiteY847" fmla="*/ 485152 h 512833"/>
              <a:gd name="connsiteX848" fmla="*/ 2862016 w 4966685"/>
              <a:gd name="connsiteY848" fmla="*/ 485152 h 512833"/>
              <a:gd name="connsiteX849" fmla="*/ 2872930 w 4966685"/>
              <a:gd name="connsiteY849" fmla="*/ 496066 h 512833"/>
              <a:gd name="connsiteX850" fmla="*/ 2862016 w 4966685"/>
              <a:gd name="connsiteY850" fmla="*/ 506980 h 512833"/>
              <a:gd name="connsiteX851" fmla="*/ 2851102 w 4966685"/>
              <a:gd name="connsiteY851" fmla="*/ 496066 h 512833"/>
              <a:gd name="connsiteX852" fmla="*/ 2862016 w 4966685"/>
              <a:gd name="connsiteY852" fmla="*/ 485152 h 512833"/>
              <a:gd name="connsiteX853" fmla="*/ 2833770 w 4966685"/>
              <a:gd name="connsiteY853" fmla="*/ 485152 h 512833"/>
              <a:gd name="connsiteX854" fmla="*/ 2844683 w 4966685"/>
              <a:gd name="connsiteY854" fmla="*/ 496066 h 512833"/>
              <a:gd name="connsiteX855" fmla="*/ 2833770 w 4966685"/>
              <a:gd name="connsiteY855" fmla="*/ 506980 h 512833"/>
              <a:gd name="connsiteX856" fmla="*/ 2822856 w 4966685"/>
              <a:gd name="connsiteY856" fmla="*/ 496066 h 512833"/>
              <a:gd name="connsiteX857" fmla="*/ 2833770 w 4966685"/>
              <a:gd name="connsiteY857" fmla="*/ 485152 h 512833"/>
              <a:gd name="connsiteX858" fmla="*/ 2805525 w 4966685"/>
              <a:gd name="connsiteY858" fmla="*/ 485152 h 512833"/>
              <a:gd name="connsiteX859" fmla="*/ 2816439 w 4966685"/>
              <a:gd name="connsiteY859" fmla="*/ 496066 h 512833"/>
              <a:gd name="connsiteX860" fmla="*/ 2805525 w 4966685"/>
              <a:gd name="connsiteY860" fmla="*/ 506980 h 512833"/>
              <a:gd name="connsiteX861" fmla="*/ 2794611 w 4966685"/>
              <a:gd name="connsiteY861" fmla="*/ 496066 h 512833"/>
              <a:gd name="connsiteX862" fmla="*/ 2805525 w 4966685"/>
              <a:gd name="connsiteY862" fmla="*/ 485152 h 512833"/>
              <a:gd name="connsiteX863" fmla="*/ 2777279 w 4966685"/>
              <a:gd name="connsiteY863" fmla="*/ 485152 h 512833"/>
              <a:gd name="connsiteX864" fmla="*/ 2788193 w 4966685"/>
              <a:gd name="connsiteY864" fmla="*/ 496066 h 512833"/>
              <a:gd name="connsiteX865" fmla="*/ 2777279 w 4966685"/>
              <a:gd name="connsiteY865" fmla="*/ 506980 h 512833"/>
              <a:gd name="connsiteX866" fmla="*/ 2766365 w 4966685"/>
              <a:gd name="connsiteY866" fmla="*/ 496066 h 512833"/>
              <a:gd name="connsiteX867" fmla="*/ 2777279 w 4966685"/>
              <a:gd name="connsiteY867" fmla="*/ 485152 h 512833"/>
              <a:gd name="connsiteX868" fmla="*/ 2749034 w 4966685"/>
              <a:gd name="connsiteY868" fmla="*/ 485152 h 512833"/>
              <a:gd name="connsiteX869" fmla="*/ 2759948 w 4966685"/>
              <a:gd name="connsiteY869" fmla="*/ 496066 h 512833"/>
              <a:gd name="connsiteX870" fmla="*/ 2749034 w 4966685"/>
              <a:gd name="connsiteY870" fmla="*/ 506980 h 512833"/>
              <a:gd name="connsiteX871" fmla="*/ 2738120 w 4966685"/>
              <a:gd name="connsiteY871" fmla="*/ 496066 h 512833"/>
              <a:gd name="connsiteX872" fmla="*/ 2749034 w 4966685"/>
              <a:gd name="connsiteY872" fmla="*/ 485152 h 512833"/>
              <a:gd name="connsiteX873" fmla="*/ 2720788 w 4966685"/>
              <a:gd name="connsiteY873" fmla="*/ 485152 h 512833"/>
              <a:gd name="connsiteX874" fmla="*/ 2731701 w 4966685"/>
              <a:gd name="connsiteY874" fmla="*/ 496066 h 512833"/>
              <a:gd name="connsiteX875" fmla="*/ 2720788 w 4966685"/>
              <a:gd name="connsiteY875" fmla="*/ 506980 h 512833"/>
              <a:gd name="connsiteX876" fmla="*/ 2709874 w 4966685"/>
              <a:gd name="connsiteY876" fmla="*/ 496066 h 512833"/>
              <a:gd name="connsiteX877" fmla="*/ 2720788 w 4966685"/>
              <a:gd name="connsiteY877" fmla="*/ 485152 h 512833"/>
              <a:gd name="connsiteX878" fmla="*/ 2692543 w 4966685"/>
              <a:gd name="connsiteY878" fmla="*/ 485152 h 512833"/>
              <a:gd name="connsiteX879" fmla="*/ 2703457 w 4966685"/>
              <a:gd name="connsiteY879" fmla="*/ 496066 h 512833"/>
              <a:gd name="connsiteX880" fmla="*/ 2692543 w 4966685"/>
              <a:gd name="connsiteY880" fmla="*/ 506980 h 512833"/>
              <a:gd name="connsiteX881" fmla="*/ 2681629 w 4966685"/>
              <a:gd name="connsiteY881" fmla="*/ 496066 h 512833"/>
              <a:gd name="connsiteX882" fmla="*/ 2692543 w 4966685"/>
              <a:gd name="connsiteY882" fmla="*/ 485152 h 512833"/>
              <a:gd name="connsiteX883" fmla="*/ 2664297 w 4966685"/>
              <a:gd name="connsiteY883" fmla="*/ 485152 h 512833"/>
              <a:gd name="connsiteX884" fmla="*/ 2675211 w 4966685"/>
              <a:gd name="connsiteY884" fmla="*/ 496066 h 512833"/>
              <a:gd name="connsiteX885" fmla="*/ 2664297 w 4966685"/>
              <a:gd name="connsiteY885" fmla="*/ 506980 h 512833"/>
              <a:gd name="connsiteX886" fmla="*/ 2653383 w 4966685"/>
              <a:gd name="connsiteY886" fmla="*/ 496066 h 512833"/>
              <a:gd name="connsiteX887" fmla="*/ 2664297 w 4966685"/>
              <a:gd name="connsiteY887" fmla="*/ 485152 h 512833"/>
              <a:gd name="connsiteX888" fmla="*/ 2636052 w 4966685"/>
              <a:gd name="connsiteY888" fmla="*/ 485152 h 512833"/>
              <a:gd name="connsiteX889" fmla="*/ 2646966 w 4966685"/>
              <a:gd name="connsiteY889" fmla="*/ 496066 h 512833"/>
              <a:gd name="connsiteX890" fmla="*/ 2636052 w 4966685"/>
              <a:gd name="connsiteY890" fmla="*/ 506980 h 512833"/>
              <a:gd name="connsiteX891" fmla="*/ 2625138 w 4966685"/>
              <a:gd name="connsiteY891" fmla="*/ 496066 h 512833"/>
              <a:gd name="connsiteX892" fmla="*/ 2636052 w 4966685"/>
              <a:gd name="connsiteY892" fmla="*/ 485152 h 512833"/>
              <a:gd name="connsiteX893" fmla="*/ 2607806 w 4966685"/>
              <a:gd name="connsiteY893" fmla="*/ 485152 h 512833"/>
              <a:gd name="connsiteX894" fmla="*/ 2618719 w 4966685"/>
              <a:gd name="connsiteY894" fmla="*/ 496066 h 512833"/>
              <a:gd name="connsiteX895" fmla="*/ 2607806 w 4966685"/>
              <a:gd name="connsiteY895" fmla="*/ 506980 h 512833"/>
              <a:gd name="connsiteX896" fmla="*/ 2596892 w 4966685"/>
              <a:gd name="connsiteY896" fmla="*/ 496066 h 512833"/>
              <a:gd name="connsiteX897" fmla="*/ 2607806 w 4966685"/>
              <a:gd name="connsiteY897" fmla="*/ 485152 h 512833"/>
              <a:gd name="connsiteX898" fmla="*/ 2579561 w 4966685"/>
              <a:gd name="connsiteY898" fmla="*/ 485152 h 512833"/>
              <a:gd name="connsiteX899" fmla="*/ 2590475 w 4966685"/>
              <a:gd name="connsiteY899" fmla="*/ 496066 h 512833"/>
              <a:gd name="connsiteX900" fmla="*/ 2579561 w 4966685"/>
              <a:gd name="connsiteY900" fmla="*/ 506980 h 512833"/>
              <a:gd name="connsiteX901" fmla="*/ 2568647 w 4966685"/>
              <a:gd name="connsiteY901" fmla="*/ 496066 h 512833"/>
              <a:gd name="connsiteX902" fmla="*/ 2579561 w 4966685"/>
              <a:gd name="connsiteY902" fmla="*/ 485152 h 512833"/>
              <a:gd name="connsiteX903" fmla="*/ 2551315 w 4966685"/>
              <a:gd name="connsiteY903" fmla="*/ 485152 h 512833"/>
              <a:gd name="connsiteX904" fmla="*/ 2562229 w 4966685"/>
              <a:gd name="connsiteY904" fmla="*/ 496066 h 512833"/>
              <a:gd name="connsiteX905" fmla="*/ 2551315 w 4966685"/>
              <a:gd name="connsiteY905" fmla="*/ 506980 h 512833"/>
              <a:gd name="connsiteX906" fmla="*/ 2540401 w 4966685"/>
              <a:gd name="connsiteY906" fmla="*/ 496066 h 512833"/>
              <a:gd name="connsiteX907" fmla="*/ 2551315 w 4966685"/>
              <a:gd name="connsiteY907" fmla="*/ 485152 h 512833"/>
              <a:gd name="connsiteX908" fmla="*/ 2523069 w 4966685"/>
              <a:gd name="connsiteY908" fmla="*/ 485152 h 512833"/>
              <a:gd name="connsiteX909" fmla="*/ 2533982 w 4966685"/>
              <a:gd name="connsiteY909" fmla="*/ 496066 h 512833"/>
              <a:gd name="connsiteX910" fmla="*/ 2523069 w 4966685"/>
              <a:gd name="connsiteY910" fmla="*/ 506980 h 512833"/>
              <a:gd name="connsiteX911" fmla="*/ 2512155 w 4966685"/>
              <a:gd name="connsiteY911" fmla="*/ 496066 h 512833"/>
              <a:gd name="connsiteX912" fmla="*/ 2523069 w 4966685"/>
              <a:gd name="connsiteY912" fmla="*/ 485152 h 512833"/>
              <a:gd name="connsiteX913" fmla="*/ 2494824 w 4966685"/>
              <a:gd name="connsiteY913" fmla="*/ 485152 h 512833"/>
              <a:gd name="connsiteX914" fmla="*/ 2505737 w 4966685"/>
              <a:gd name="connsiteY914" fmla="*/ 496066 h 512833"/>
              <a:gd name="connsiteX915" fmla="*/ 2494824 w 4966685"/>
              <a:gd name="connsiteY915" fmla="*/ 506980 h 512833"/>
              <a:gd name="connsiteX916" fmla="*/ 2483910 w 4966685"/>
              <a:gd name="connsiteY916" fmla="*/ 496066 h 512833"/>
              <a:gd name="connsiteX917" fmla="*/ 2494824 w 4966685"/>
              <a:gd name="connsiteY917" fmla="*/ 485152 h 512833"/>
              <a:gd name="connsiteX918" fmla="*/ 2466578 w 4966685"/>
              <a:gd name="connsiteY918" fmla="*/ 485152 h 512833"/>
              <a:gd name="connsiteX919" fmla="*/ 2477491 w 4966685"/>
              <a:gd name="connsiteY919" fmla="*/ 496066 h 512833"/>
              <a:gd name="connsiteX920" fmla="*/ 2466578 w 4966685"/>
              <a:gd name="connsiteY920" fmla="*/ 506980 h 512833"/>
              <a:gd name="connsiteX921" fmla="*/ 2455664 w 4966685"/>
              <a:gd name="connsiteY921" fmla="*/ 496066 h 512833"/>
              <a:gd name="connsiteX922" fmla="*/ 2466578 w 4966685"/>
              <a:gd name="connsiteY922" fmla="*/ 485152 h 512833"/>
              <a:gd name="connsiteX923" fmla="*/ 2438333 w 4966685"/>
              <a:gd name="connsiteY923" fmla="*/ 485152 h 512833"/>
              <a:gd name="connsiteX924" fmla="*/ 2449247 w 4966685"/>
              <a:gd name="connsiteY924" fmla="*/ 496066 h 512833"/>
              <a:gd name="connsiteX925" fmla="*/ 2438333 w 4966685"/>
              <a:gd name="connsiteY925" fmla="*/ 506980 h 512833"/>
              <a:gd name="connsiteX926" fmla="*/ 2427419 w 4966685"/>
              <a:gd name="connsiteY926" fmla="*/ 496066 h 512833"/>
              <a:gd name="connsiteX927" fmla="*/ 2438333 w 4966685"/>
              <a:gd name="connsiteY927" fmla="*/ 485152 h 512833"/>
              <a:gd name="connsiteX928" fmla="*/ 2410087 w 4966685"/>
              <a:gd name="connsiteY928" fmla="*/ 485152 h 512833"/>
              <a:gd name="connsiteX929" fmla="*/ 2421000 w 4966685"/>
              <a:gd name="connsiteY929" fmla="*/ 496066 h 512833"/>
              <a:gd name="connsiteX930" fmla="*/ 2410087 w 4966685"/>
              <a:gd name="connsiteY930" fmla="*/ 506980 h 512833"/>
              <a:gd name="connsiteX931" fmla="*/ 2399173 w 4966685"/>
              <a:gd name="connsiteY931" fmla="*/ 496066 h 512833"/>
              <a:gd name="connsiteX932" fmla="*/ 2410087 w 4966685"/>
              <a:gd name="connsiteY932" fmla="*/ 485152 h 512833"/>
              <a:gd name="connsiteX933" fmla="*/ 2381842 w 4966685"/>
              <a:gd name="connsiteY933" fmla="*/ 485152 h 512833"/>
              <a:gd name="connsiteX934" fmla="*/ 2392755 w 4966685"/>
              <a:gd name="connsiteY934" fmla="*/ 496066 h 512833"/>
              <a:gd name="connsiteX935" fmla="*/ 2381842 w 4966685"/>
              <a:gd name="connsiteY935" fmla="*/ 506980 h 512833"/>
              <a:gd name="connsiteX936" fmla="*/ 2370928 w 4966685"/>
              <a:gd name="connsiteY936" fmla="*/ 496066 h 512833"/>
              <a:gd name="connsiteX937" fmla="*/ 2381842 w 4966685"/>
              <a:gd name="connsiteY937" fmla="*/ 485152 h 512833"/>
              <a:gd name="connsiteX938" fmla="*/ 2353596 w 4966685"/>
              <a:gd name="connsiteY938" fmla="*/ 485152 h 512833"/>
              <a:gd name="connsiteX939" fmla="*/ 2364510 w 4966685"/>
              <a:gd name="connsiteY939" fmla="*/ 496066 h 512833"/>
              <a:gd name="connsiteX940" fmla="*/ 2353596 w 4966685"/>
              <a:gd name="connsiteY940" fmla="*/ 506980 h 512833"/>
              <a:gd name="connsiteX941" fmla="*/ 2342682 w 4966685"/>
              <a:gd name="connsiteY941" fmla="*/ 496066 h 512833"/>
              <a:gd name="connsiteX942" fmla="*/ 2353596 w 4966685"/>
              <a:gd name="connsiteY942" fmla="*/ 485152 h 512833"/>
              <a:gd name="connsiteX943" fmla="*/ 2325351 w 4966685"/>
              <a:gd name="connsiteY943" fmla="*/ 485152 h 512833"/>
              <a:gd name="connsiteX944" fmla="*/ 2336265 w 4966685"/>
              <a:gd name="connsiteY944" fmla="*/ 496066 h 512833"/>
              <a:gd name="connsiteX945" fmla="*/ 2325351 w 4966685"/>
              <a:gd name="connsiteY945" fmla="*/ 506980 h 512833"/>
              <a:gd name="connsiteX946" fmla="*/ 2314437 w 4966685"/>
              <a:gd name="connsiteY946" fmla="*/ 496066 h 512833"/>
              <a:gd name="connsiteX947" fmla="*/ 2325351 w 4966685"/>
              <a:gd name="connsiteY947" fmla="*/ 485152 h 512833"/>
              <a:gd name="connsiteX948" fmla="*/ 2297105 w 4966685"/>
              <a:gd name="connsiteY948" fmla="*/ 485152 h 512833"/>
              <a:gd name="connsiteX949" fmla="*/ 2308018 w 4966685"/>
              <a:gd name="connsiteY949" fmla="*/ 496066 h 512833"/>
              <a:gd name="connsiteX950" fmla="*/ 2297105 w 4966685"/>
              <a:gd name="connsiteY950" fmla="*/ 506980 h 512833"/>
              <a:gd name="connsiteX951" fmla="*/ 2286191 w 4966685"/>
              <a:gd name="connsiteY951" fmla="*/ 496066 h 512833"/>
              <a:gd name="connsiteX952" fmla="*/ 2297105 w 4966685"/>
              <a:gd name="connsiteY952" fmla="*/ 485152 h 512833"/>
              <a:gd name="connsiteX953" fmla="*/ 2268860 w 4966685"/>
              <a:gd name="connsiteY953" fmla="*/ 485152 h 512833"/>
              <a:gd name="connsiteX954" fmla="*/ 2279774 w 4966685"/>
              <a:gd name="connsiteY954" fmla="*/ 496066 h 512833"/>
              <a:gd name="connsiteX955" fmla="*/ 2268860 w 4966685"/>
              <a:gd name="connsiteY955" fmla="*/ 506980 h 512833"/>
              <a:gd name="connsiteX956" fmla="*/ 2257946 w 4966685"/>
              <a:gd name="connsiteY956" fmla="*/ 496066 h 512833"/>
              <a:gd name="connsiteX957" fmla="*/ 2268860 w 4966685"/>
              <a:gd name="connsiteY957" fmla="*/ 485152 h 512833"/>
              <a:gd name="connsiteX958" fmla="*/ 2240614 w 4966685"/>
              <a:gd name="connsiteY958" fmla="*/ 485152 h 512833"/>
              <a:gd name="connsiteX959" fmla="*/ 2251528 w 4966685"/>
              <a:gd name="connsiteY959" fmla="*/ 496066 h 512833"/>
              <a:gd name="connsiteX960" fmla="*/ 2240614 w 4966685"/>
              <a:gd name="connsiteY960" fmla="*/ 506980 h 512833"/>
              <a:gd name="connsiteX961" fmla="*/ 2229700 w 4966685"/>
              <a:gd name="connsiteY961" fmla="*/ 496066 h 512833"/>
              <a:gd name="connsiteX962" fmla="*/ 2240614 w 4966685"/>
              <a:gd name="connsiteY962" fmla="*/ 485152 h 512833"/>
              <a:gd name="connsiteX963" fmla="*/ 2212369 w 4966685"/>
              <a:gd name="connsiteY963" fmla="*/ 485152 h 512833"/>
              <a:gd name="connsiteX964" fmla="*/ 2223283 w 4966685"/>
              <a:gd name="connsiteY964" fmla="*/ 496066 h 512833"/>
              <a:gd name="connsiteX965" fmla="*/ 2212369 w 4966685"/>
              <a:gd name="connsiteY965" fmla="*/ 506980 h 512833"/>
              <a:gd name="connsiteX966" fmla="*/ 2201455 w 4966685"/>
              <a:gd name="connsiteY966" fmla="*/ 496066 h 512833"/>
              <a:gd name="connsiteX967" fmla="*/ 2212369 w 4966685"/>
              <a:gd name="connsiteY967" fmla="*/ 485152 h 512833"/>
              <a:gd name="connsiteX968" fmla="*/ 2184123 w 4966685"/>
              <a:gd name="connsiteY968" fmla="*/ 485152 h 512833"/>
              <a:gd name="connsiteX969" fmla="*/ 2195037 w 4966685"/>
              <a:gd name="connsiteY969" fmla="*/ 496066 h 512833"/>
              <a:gd name="connsiteX970" fmla="*/ 2184123 w 4966685"/>
              <a:gd name="connsiteY970" fmla="*/ 506980 h 512833"/>
              <a:gd name="connsiteX971" fmla="*/ 2173209 w 4966685"/>
              <a:gd name="connsiteY971" fmla="*/ 496066 h 512833"/>
              <a:gd name="connsiteX972" fmla="*/ 2184123 w 4966685"/>
              <a:gd name="connsiteY972" fmla="*/ 485152 h 512833"/>
              <a:gd name="connsiteX973" fmla="*/ 2155878 w 4966685"/>
              <a:gd name="connsiteY973" fmla="*/ 485152 h 512833"/>
              <a:gd name="connsiteX974" fmla="*/ 2166792 w 4966685"/>
              <a:gd name="connsiteY974" fmla="*/ 496066 h 512833"/>
              <a:gd name="connsiteX975" fmla="*/ 2155878 w 4966685"/>
              <a:gd name="connsiteY975" fmla="*/ 506980 h 512833"/>
              <a:gd name="connsiteX976" fmla="*/ 2144964 w 4966685"/>
              <a:gd name="connsiteY976" fmla="*/ 496066 h 512833"/>
              <a:gd name="connsiteX977" fmla="*/ 2155878 w 4966685"/>
              <a:gd name="connsiteY977" fmla="*/ 485152 h 512833"/>
              <a:gd name="connsiteX978" fmla="*/ 2127632 w 4966685"/>
              <a:gd name="connsiteY978" fmla="*/ 485152 h 512833"/>
              <a:gd name="connsiteX979" fmla="*/ 2138546 w 4966685"/>
              <a:gd name="connsiteY979" fmla="*/ 496066 h 512833"/>
              <a:gd name="connsiteX980" fmla="*/ 2127632 w 4966685"/>
              <a:gd name="connsiteY980" fmla="*/ 506980 h 512833"/>
              <a:gd name="connsiteX981" fmla="*/ 2116718 w 4966685"/>
              <a:gd name="connsiteY981" fmla="*/ 496066 h 512833"/>
              <a:gd name="connsiteX982" fmla="*/ 2127632 w 4966685"/>
              <a:gd name="connsiteY982" fmla="*/ 485152 h 512833"/>
              <a:gd name="connsiteX983" fmla="*/ 2099387 w 4966685"/>
              <a:gd name="connsiteY983" fmla="*/ 485152 h 512833"/>
              <a:gd name="connsiteX984" fmla="*/ 2110301 w 4966685"/>
              <a:gd name="connsiteY984" fmla="*/ 496066 h 512833"/>
              <a:gd name="connsiteX985" fmla="*/ 2099387 w 4966685"/>
              <a:gd name="connsiteY985" fmla="*/ 506980 h 512833"/>
              <a:gd name="connsiteX986" fmla="*/ 2088474 w 4966685"/>
              <a:gd name="connsiteY986" fmla="*/ 496066 h 512833"/>
              <a:gd name="connsiteX987" fmla="*/ 2099387 w 4966685"/>
              <a:gd name="connsiteY987" fmla="*/ 485152 h 512833"/>
              <a:gd name="connsiteX988" fmla="*/ 2071141 w 4966685"/>
              <a:gd name="connsiteY988" fmla="*/ 485152 h 512833"/>
              <a:gd name="connsiteX989" fmla="*/ 2082055 w 4966685"/>
              <a:gd name="connsiteY989" fmla="*/ 496066 h 512833"/>
              <a:gd name="connsiteX990" fmla="*/ 2071141 w 4966685"/>
              <a:gd name="connsiteY990" fmla="*/ 506980 h 512833"/>
              <a:gd name="connsiteX991" fmla="*/ 2060227 w 4966685"/>
              <a:gd name="connsiteY991" fmla="*/ 496066 h 512833"/>
              <a:gd name="connsiteX992" fmla="*/ 2071141 w 4966685"/>
              <a:gd name="connsiteY992" fmla="*/ 485152 h 512833"/>
              <a:gd name="connsiteX993" fmla="*/ 2042896 w 4966685"/>
              <a:gd name="connsiteY993" fmla="*/ 485152 h 512833"/>
              <a:gd name="connsiteX994" fmla="*/ 2053810 w 4966685"/>
              <a:gd name="connsiteY994" fmla="*/ 496066 h 512833"/>
              <a:gd name="connsiteX995" fmla="*/ 2042896 w 4966685"/>
              <a:gd name="connsiteY995" fmla="*/ 506980 h 512833"/>
              <a:gd name="connsiteX996" fmla="*/ 2031983 w 4966685"/>
              <a:gd name="connsiteY996" fmla="*/ 496066 h 512833"/>
              <a:gd name="connsiteX997" fmla="*/ 2042896 w 4966685"/>
              <a:gd name="connsiteY997" fmla="*/ 485152 h 512833"/>
              <a:gd name="connsiteX998" fmla="*/ 2014650 w 4966685"/>
              <a:gd name="connsiteY998" fmla="*/ 485152 h 512833"/>
              <a:gd name="connsiteX999" fmla="*/ 2025564 w 4966685"/>
              <a:gd name="connsiteY999" fmla="*/ 496066 h 512833"/>
              <a:gd name="connsiteX1000" fmla="*/ 2014650 w 4966685"/>
              <a:gd name="connsiteY1000" fmla="*/ 506980 h 512833"/>
              <a:gd name="connsiteX1001" fmla="*/ 2003736 w 4966685"/>
              <a:gd name="connsiteY1001" fmla="*/ 496066 h 512833"/>
              <a:gd name="connsiteX1002" fmla="*/ 2014650 w 4966685"/>
              <a:gd name="connsiteY1002" fmla="*/ 485152 h 512833"/>
              <a:gd name="connsiteX1003" fmla="*/ 1986405 w 4966685"/>
              <a:gd name="connsiteY1003" fmla="*/ 485152 h 512833"/>
              <a:gd name="connsiteX1004" fmla="*/ 1997319 w 4966685"/>
              <a:gd name="connsiteY1004" fmla="*/ 496066 h 512833"/>
              <a:gd name="connsiteX1005" fmla="*/ 1986405 w 4966685"/>
              <a:gd name="connsiteY1005" fmla="*/ 506980 h 512833"/>
              <a:gd name="connsiteX1006" fmla="*/ 1975492 w 4966685"/>
              <a:gd name="connsiteY1006" fmla="*/ 496066 h 512833"/>
              <a:gd name="connsiteX1007" fmla="*/ 1986405 w 4966685"/>
              <a:gd name="connsiteY1007" fmla="*/ 485152 h 512833"/>
              <a:gd name="connsiteX1008" fmla="*/ 1958159 w 4966685"/>
              <a:gd name="connsiteY1008" fmla="*/ 485152 h 512833"/>
              <a:gd name="connsiteX1009" fmla="*/ 1969072 w 4966685"/>
              <a:gd name="connsiteY1009" fmla="*/ 496066 h 512833"/>
              <a:gd name="connsiteX1010" fmla="*/ 1958159 w 4966685"/>
              <a:gd name="connsiteY1010" fmla="*/ 506980 h 512833"/>
              <a:gd name="connsiteX1011" fmla="*/ 1947245 w 4966685"/>
              <a:gd name="connsiteY1011" fmla="*/ 496066 h 512833"/>
              <a:gd name="connsiteX1012" fmla="*/ 1958159 w 4966685"/>
              <a:gd name="connsiteY1012" fmla="*/ 485152 h 512833"/>
              <a:gd name="connsiteX1013" fmla="*/ 1929914 w 4966685"/>
              <a:gd name="connsiteY1013" fmla="*/ 485152 h 512833"/>
              <a:gd name="connsiteX1014" fmla="*/ 1940828 w 4966685"/>
              <a:gd name="connsiteY1014" fmla="*/ 496066 h 512833"/>
              <a:gd name="connsiteX1015" fmla="*/ 1929914 w 4966685"/>
              <a:gd name="connsiteY1015" fmla="*/ 506980 h 512833"/>
              <a:gd name="connsiteX1016" fmla="*/ 1919000 w 4966685"/>
              <a:gd name="connsiteY1016" fmla="*/ 496066 h 512833"/>
              <a:gd name="connsiteX1017" fmla="*/ 1929914 w 4966685"/>
              <a:gd name="connsiteY1017" fmla="*/ 485152 h 512833"/>
              <a:gd name="connsiteX1018" fmla="*/ 1901668 w 4966685"/>
              <a:gd name="connsiteY1018" fmla="*/ 485152 h 512833"/>
              <a:gd name="connsiteX1019" fmla="*/ 1912582 w 4966685"/>
              <a:gd name="connsiteY1019" fmla="*/ 496066 h 512833"/>
              <a:gd name="connsiteX1020" fmla="*/ 1901668 w 4966685"/>
              <a:gd name="connsiteY1020" fmla="*/ 506980 h 512833"/>
              <a:gd name="connsiteX1021" fmla="*/ 1890754 w 4966685"/>
              <a:gd name="connsiteY1021" fmla="*/ 496066 h 512833"/>
              <a:gd name="connsiteX1022" fmla="*/ 1901668 w 4966685"/>
              <a:gd name="connsiteY1022" fmla="*/ 485152 h 512833"/>
              <a:gd name="connsiteX1023" fmla="*/ 1873423 w 4966685"/>
              <a:gd name="connsiteY1023" fmla="*/ 485152 h 512833"/>
              <a:gd name="connsiteX1024" fmla="*/ 1884337 w 4966685"/>
              <a:gd name="connsiteY1024" fmla="*/ 496066 h 512833"/>
              <a:gd name="connsiteX1025" fmla="*/ 1873423 w 4966685"/>
              <a:gd name="connsiteY1025" fmla="*/ 506980 h 512833"/>
              <a:gd name="connsiteX1026" fmla="*/ 1862509 w 4966685"/>
              <a:gd name="connsiteY1026" fmla="*/ 496066 h 512833"/>
              <a:gd name="connsiteX1027" fmla="*/ 1873423 w 4966685"/>
              <a:gd name="connsiteY1027" fmla="*/ 485152 h 512833"/>
              <a:gd name="connsiteX1028" fmla="*/ 1845178 w 4966685"/>
              <a:gd name="connsiteY1028" fmla="*/ 485152 h 512833"/>
              <a:gd name="connsiteX1029" fmla="*/ 1856091 w 4966685"/>
              <a:gd name="connsiteY1029" fmla="*/ 496066 h 512833"/>
              <a:gd name="connsiteX1030" fmla="*/ 1845178 w 4966685"/>
              <a:gd name="connsiteY1030" fmla="*/ 506980 h 512833"/>
              <a:gd name="connsiteX1031" fmla="*/ 1834264 w 4966685"/>
              <a:gd name="connsiteY1031" fmla="*/ 496066 h 512833"/>
              <a:gd name="connsiteX1032" fmla="*/ 1845178 w 4966685"/>
              <a:gd name="connsiteY1032" fmla="*/ 485152 h 512833"/>
              <a:gd name="connsiteX1033" fmla="*/ 1816932 w 4966685"/>
              <a:gd name="connsiteY1033" fmla="*/ 485152 h 512833"/>
              <a:gd name="connsiteX1034" fmla="*/ 1827846 w 4966685"/>
              <a:gd name="connsiteY1034" fmla="*/ 496066 h 512833"/>
              <a:gd name="connsiteX1035" fmla="*/ 1816932 w 4966685"/>
              <a:gd name="connsiteY1035" fmla="*/ 506980 h 512833"/>
              <a:gd name="connsiteX1036" fmla="*/ 1806018 w 4966685"/>
              <a:gd name="connsiteY1036" fmla="*/ 496066 h 512833"/>
              <a:gd name="connsiteX1037" fmla="*/ 1816932 w 4966685"/>
              <a:gd name="connsiteY1037" fmla="*/ 485152 h 512833"/>
              <a:gd name="connsiteX1038" fmla="*/ 1788688 w 4966685"/>
              <a:gd name="connsiteY1038" fmla="*/ 485152 h 512833"/>
              <a:gd name="connsiteX1039" fmla="*/ 1799601 w 4966685"/>
              <a:gd name="connsiteY1039" fmla="*/ 496066 h 512833"/>
              <a:gd name="connsiteX1040" fmla="*/ 1788688 w 4966685"/>
              <a:gd name="connsiteY1040" fmla="*/ 506980 h 512833"/>
              <a:gd name="connsiteX1041" fmla="*/ 1777774 w 4966685"/>
              <a:gd name="connsiteY1041" fmla="*/ 496066 h 512833"/>
              <a:gd name="connsiteX1042" fmla="*/ 1788688 w 4966685"/>
              <a:gd name="connsiteY1042" fmla="*/ 485152 h 512833"/>
              <a:gd name="connsiteX1043" fmla="*/ 1760442 w 4966685"/>
              <a:gd name="connsiteY1043" fmla="*/ 485152 h 512833"/>
              <a:gd name="connsiteX1044" fmla="*/ 1771356 w 4966685"/>
              <a:gd name="connsiteY1044" fmla="*/ 496066 h 512833"/>
              <a:gd name="connsiteX1045" fmla="*/ 1760442 w 4966685"/>
              <a:gd name="connsiteY1045" fmla="*/ 506980 h 512833"/>
              <a:gd name="connsiteX1046" fmla="*/ 1749528 w 4966685"/>
              <a:gd name="connsiteY1046" fmla="*/ 496066 h 512833"/>
              <a:gd name="connsiteX1047" fmla="*/ 1760442 w 4966685"/>
              <a:gd name="connsiteY1047" fmla="*/ 485152 h 512833"/>
              <a:gd name="connsiteX1048" fmla="*/ 1732197 w 4966685"/>
              <a:gd name="connsiteY1048" fmla="*/ 485152 h 512833"/>
              <a:gd name="connsiteX1049" fmla="*/ 1743110 w 4966685"/>
              <a:gd name="connsiteY1049" fmla="*/ 496066 h 512833"/>
              <a:gd name="connsiteX1050" fmla="*/ 1732197 w 4966685"/>
              <a:gd name="connsiteY1050" fmla="*/ 506980 h 512833"/>
              <a:gd name="connsiteX1051" fmla="*/ 1721283 w 4966685"/>
              <a:gd name="connsiteY1051" fmla="*/ 496066 h 512833"/>
              <a:gd name="connsiteX1052" fmla="*/ 1732197 w 4966685"/>
              <a:gd name="connsiteY1052" fmla="*/ 485152 h 512833"/>
              <a:gd name="connsiteX1053" fmla="*/ 1703994 w 4966685"/>
              <a:gd name="connsiteY1053" fmla="*/ 485152 h 512833"/>
              <a:gd name="connsiteX1054" fmla="*/ 1714907 w 4966685"/>
              <a:gd name="connsiteY1054" fmla="*/ 496066 h 512833"/>
              <a:gd name="connsiteX1055" fmla="*/ 1704185 w 4966685"/>
              <a:gd name="connsiteY1055" fmla="*/ 506788 h 512833"/>
              <a:gd name="connsiteX1056" fmla="*/ 1704413 w 4966685"/>
              <a:gd name="connsiteY1056" fmla="*/ 506788 h 512833"/>
              <a:gd name="connsiteX1057" fmla="*/ 1704024 w 4966685"/>
              <a:gd name="connsiteY1057" fmla="*/ 506949 h 512833"/>
              <a:gd name="connsiteX1058" fmla="*/ 1703994 w 4966685"/>
              <a:gd name="connsiteY1058" fmla="*/ 506980 h 512833"/>
              <a:gd name="connsiteX1059" fmla="*/ 1703981 w 4966685"/>
              <a:gd name="connsiteY1059" fmla="*/ 506967 h 512833"/>
              <a:gd name="connsiteX1060" fmla="*/ 1703951 w 4966685"/>
              <a:gd name="connsiteY1060" fmla="*/ 506980 h 512833"/>
              <a:gd name="connsiteX1061" fmla="*/ 1703489 w 4966685"/>
              <a:gd name="connsiteY1061" fmla="*/ 506788 h 512833"/>
              <a:gd name="connsiteX1062" fmla="*/ 1703802 w 4966685"/>
              <a:gd name="connsiteY1062" fmla="*/ 506788 h 512833"/>
              <a:gd name="connsiteX1063" fmla="*/ 1693080 w 4966685"/>
              <a:gd name="connsiteY1063" fmla="*/ 496066 h 512833"/>
              <a:gd name="connsiteX1064" fmla="*/ 1703994 w 4966685"/>
              <a:gd name="connsiteY1064" fmla="*/ 485152 h 512833"/>
              <a:gd name="connsiteX1065" fmla="*/ 1675733 w 4966685"/>
              <a:gd name="connsiteY1065" fmla="*/ 485152 h 512833"/>
              <a:gd name="connsiteX1066" fmla="*/ 1686646 w 4966685"/>
              <a:gd name="connsiteY1066" fmla="*/ 496066 h 512833"/>
              <a:gd name="connsiteX1067" fmla="*/ 1675733 w 4966685"/>
              <a:gd name="connsiteY1067" fmla="*/ 506980 h 512833"/>
              <a:gd name="connsiteX1068" fmla="*/ 1664819 w 4966685"/>
              <a:gd name="connsiteY1068" fmla="*/ 496066 h 512833"/>
              <a:gd name="connsiteX1069" fmla="*/ 1675733 w 4966685"/>
              <a:gd name="connsiteY1069" fmla="*/ 485152 h 512833"/>
              <a:gd name="connsiteX1070" fmla="*/ 1647494 w 4966685"/>
              <a:gd name="connsiteY1070" fmla="*/ 485152 h 512833"/>
              <a:gd name="connsiteX1071" fmla="*/ 1658408 w 4966685"/>
              <a:gd name="connsiteY1071" fmla="*/ 496066 h 512833"/>
              <a:gd name="connsiteX1072" fmla="*/ 1647494 w 4966685"/>
              <a:gd name="connsiteY1072" fmla="*/ 506980 h 512833"/>
              <a:gd name="connsiteX1073" fmla="*/ 1636581 w 4966685"/>
              <a:gd name="connsiteY1073" fmla="*/ 496066 h 512833"/>
              <a:gd name="connsiteX1074" fmla="*/ 1647494 w 4966685"/>
              <a:gd name="connsiteY1074" fmla="*/ 485152 h 512833"/>
              <a:gd name="connsiteX1075" fmla="*/ 1619250 w 4966685"/>
              <a:gd name="connsiteY1075" fmla="*/ 485152 h 512833"/>
              <a:gd name="connsiteX1076" fmla="*/ 1630163 w 4966685"/>
              <a:gd name="connsiteY1076" fmla="*/ 496066 h 512833"/>
              <a:gd name="connsiteX1077" fmla="*/ 1619250 w 4966685"/>
              <a:gd name="connsiteY1077" fmla="*/ 506980 h 512833"/>
              <a:gd name="connsiteX1078" fmla="*/ 1608336 w 4966685"/>
              <a:gd name="connsiteY1078" fmla="*/ 496066 h 512833"/>
              <a:gd name="connsiteX1079" fmla="*/ 1619250 w 4966685"/>
              <a:gd name="connsiteY1079" fmla="*/ 485152 h 512833"/>
              <a:gd name="connsiteX1080" fmla="*/ 1591004 w 4966685"/>
              <a:gd name="connsiteY1080" fmla="*/ 485152 h 512833"/>
              <a:gd name="connsiteX1081" fmla="*/ 1601917 w 4966685"/>
              <a:gd name="connsiteY1081" fmla="*/ 496066 h 512833"/>
              <a:gd name="connsiteX1082" fmla="*/ 1591004 w 4966685"/>
              <a:gd name="connsiteY1082" fmla="*/ 506980 h 512833"/>
              <a:gd name="connsiteX1083" fmla="*/ 1580090 w 4966685"/>
              <a:gd name="connsiteY1083" fmla="*/ 496066 h 512833"/>
              <a:gd name="connsiteX1084" fmla="*/ 1591004 w 4966685"/>
              <a:gd name="connsiteY1084" fmla="*/ 485152 h 512833"/>
              <a:gd name="connsiteX1085" fmla="*/ 1562759 w 4966685"/>
              <a:gd name="connsiteY1085" fmla="*/ 485152 h 512833"/>
              <a:gd name="connsiteX1086" fmla="*/ 1573673 w 4966685"/>
              <a:gd name="connsiteY1086" fmla="*/ 496066 h 512833"/>
              <a:gd name="connsiteX1087" fmla="*/ 1562759 w 4966685"/>
              <a:gd name="connsiteY1087" fmla="*/ 506980 h 512833"/>
              <a:gd name="connsiteX1088" fmla="*/ 1551845 w 4966685"/>
              <a:gd name="connsiteY1088" fmla="*/ 496066 h 512833"/>
              <a:gd name="connsiteX1089" fmla="*/ 1562759 w 4966685"/>
              <a:gd name="connsiteY1089" fmla="*/ 485152 h 512833"/>
              <a:gd name="connsiteX1090" fmla="*/ 1534512 w 4966685"/>
              <a:gd name="connsiteY1090" fmla="*/ 485152 h 512833"/>
              <a:gd name="connsiteX1091" fmla="*/ 1545426 w 4966685"/>
              <a:gd name="connsiteY1091" fmla="*/ 496066 h 512833"/>
              <a:gd name="connsiteX1092" fmla="*/ 1534512 w 4966685"/>
              <a:gd name="connsiteY1092" fmla="*/ 506980 h 512833"/>
              <a:gd name="connsiteX1093" fmla="*/ 1523599 w 4966685"/>
              <a:gd name="connsiteY1093" fmla="*/ 496066 h 512833"/>
              <a:gd name="connsiteX1094" fmla="*/ 1534512 w 4966685"/>
              <a:gd name="connsiteY1094" fmla="*/ 485152 h 512833"/>
              <a:gd name="connsiteX1095" fmla="*/ 1506268 w 4966685"/>
              <a:gd name="connsiteY1095" fmla="*/ 485152 h 512833"/>
              <a:gd name="connsiteX1096" fmla="*/ 1517181 w 4966685"/>
              <a:gd name="connsiteY1096" fmla="*/ 496066 h 512833"/>
              <a:gd name="connsiteX1097" fmla="*/ 1506268 w 4966685"/>
              <a:gd name="connsiteY1097" fmla="*/ 506980 h 512833"/>
              <a:gd name="connsiteX1098" fmla="*/ 1495354 w 4966685"/>
              <a:gd name="connsiteY1098" fmla="*/ 496066 h 512833"/>
              <a:gd name="connsiteX1099" fmla="*/ 1506268 w 4966685"/>
              <a:gd name="connsiteY1099" fmla="*/ 485152 h 512833"/>
              <a:gd name="connsiteX1100" fmla="*/ 1478022 w 4966685"/>
              <a:gd name="connsiteY1100" fmla="*/ 485152 h 512833"/>
              <a:gd name="connsiteX1101" fmla="*/ 1488935 w 4966685"/>
              <a:gd name="connsiteY1101" fmla="*/ 496066 h 512833"/>
              <a:gd name="connsiteX1102" fmla="*/ 1478022 w 4966685"/>
              <a:gd name="connsiteY1102" fmla="*/ 506980 h 512833"/>
              <a:gd name="connsiteX1103" fmla="*/ 1467108 w 4966685"/>
              <a:gd name="connsiteY1103" fmla="*/ 496066 h 512833"/>
              <a:gd name="connsiteX1104" fmla="*/ 1478022 w 4966685"/>
              <a:gd name="connsiteY1104" fmla="*/ 485152 h 512833"/>
              <a:gd name="connsiteX1105" fmla="*/ 1449777 w 4966685"/>
              <a:gd name="connsiteY1105" fmla="*/ 485152 h 512833"/>
              <a:gd name="connsiteX1106" fmla="*/ 1460691 w 4966685"/>
              <a:gd name="connsiteY1106" fmla="*/ 496066 h 512833"/>
              <a:gd name="connsiteX1107" fmla="*/ 1449777 w 4966685"/>
              <a:gd name="connsiteY1107" fmla="*/ 506980 h 512833"/>
              <a:gd name="connsiteX1108" fmla="*/ 1438863 w 4966685"/>
              <a:gd name="connsiteY1108" fmla="*/ 496066 h 512833"/>
              <a:gd name="connsiteX1109" fmla="*/ 1449777 w 4966685"/>
              <a:gd name="connsiteY1109" fmla="*/ 485152 h 512833"/>
              <a:gd name="connsiteX1110" fmla="*/ 1421531 w 4966685"/>
              <a:gd name="connsiteY1110" fmla="*/ 485152 h 512833"/>
              <a:gd name="connsiteX1111" fmla="*/ 1432444 w 4966685"/>
              <a:gd name="connsiteY1111" fmla="*/ 496066 h 512833"/>
              <a:gd name="connsiteX1112" fmla="*/ 1421531 w 4966685"/>
              <a:gd name="connsiteY1112" fmla="*/ 506980 h 512833"/>
              <a:gd name="connsiteX1113" fmla="*/ 1410617 w 4966685"/>
              <a:gd name="connsiteY1113" fmla="*/ 496066 h 512833"/>
              <a:gd name="connsiteX1114" fmla="*/ 1421531 w 4966685"/>
              <a:gd name="connsiteY1114" fmla="*/ 485152 h 512833"/>
              <a:gd name="connsiteX1115" fmla="*/ 1393286 w 4966685"/>
              <a:gd name="connsiteY1115" fmla="*/ 485152 h 512833"/>
              <a:gd name="connsiteX1116" fmla="*/ 1404200 w 4966685"/>
              <a:gd name="connsiteY1116" fmla="*/ 496066 h 512833"/>
              <a:gd name="connsiteX1117" fmla="*/ 1393286 w 4966685"/>
              <a:gd name="connsiteY1117" fmla="*/ 506980 h 512833"/>
              <a:gd name="connsiteX1118" fmla="*/ 1382372 w 4966685"/>
              <a:gd name="connsiteY1118" fmla="*/ 496066 h 512833"/>
              <a:gd name="connsiteX1119" fmla="*/ 1393286 w 4966685"/>
              <a:gd name="connsiteY1119" fmla="*/ 485152 h 512833"/>
              <a:gd name="connsiteX1120" fmla="*/ 1365040 w 4966685"/>
              <a:gd name="connsiteY1120" fmla="*/ 485152 h 512833"/>
              <a:gd name="connsiteX1121" fmla="*/ 1375954 w 4966685"/>
              <a:gd name="connsiteY1121" fmla="*/ 496066 h 512833"/>
              <a:gd name="connsiteX1122" fmla="*/ 1365040 w 4966685"/>
              <a:gd name="connsiteY1122" fmla="*/ 506980 h 512833"/>
              <a:gd name="connsiteX1123" fmla="*/ 1354126 w 4966685"/>
              <a:gd name="connsiteY1123" fmla="*/ 496066 h 512833"/>
              <a:gd name="connsiteX1124" fmla="*/ 1365040 w 4966685"/>
              <a:gd name="connsiteY1124" fmla="*/ 485152 h 512833"/>
              <a:gd name="connsiteX1125" fmla="*/ 1336795 w 4966685"/>
              <a:gd name="connsiteY1125" fmla="*/ 485152 h 512833"/>
              <a:gd name="connsiteX1126" fmla="*/ 1347709 w 4966685"/>
              <a:gd name="connsiteY1126" fmla="*/ 496066 h 512833"/>
              <a:gd name="connsiteX1127" fmla="*/ 1336795 w 4966685"/>
              <a:gd name="connsiteY1127" fmla="*/ 506980 h 512833"/>
              <a:gd name="connsiteX1128" fmla="*/ 1325881 w 4966685"/>
              <a:gd name="connsiteY1128" fmla="*/ 496066 h 512833"/>
              <a:gd name="connsiteX1129" fmla="*/ 1336795 w 4966685"/>
              <a:gd name="connsiteY1129" fmla="*/ 485152 h 512833"/>
              <a:gd name="connsiteX1130" fmla="*/ 1308549 w 4966685"/>
              <a:gd name="connsiteY1130" fmla="*/ 485152 h 512833"/>
              <a:gd name="connsiteX1131" fmla="*/ 1319462 w 4966685"/>
              <a:gd name="connsiteY1131" fmla="*/ 496066 h 512833"/>
              <a:gd name="connsiteX1132" fmla="*/ 1308549 w 4966685"/>
              <a:gd name="connsiteY1132" fmla="*/ 506980 h 512833"/>
              <a:gd name="connsiteX1133" fmla="*/ 1297635 w 4966685"/>
              <a:gd name="connsiteY1133" fmla="*/ 496066 h 512833"/>
              <a:gd name="connsiteX1134" fmla="*/ 1308549 w 4966685"/>
              <a:gd name="connsiteY1134" fmla="*/ 485152 h 512833"/>
              <a:gd name="connsiteX1135" fmla="*/ 1280304 w 4966685"/>
              <a:gd name="connsiteY1135" fmla="*/ 485152 h 512833"/>
              <a:gd name="connsiteX1136" fmla="*/ 1291218 w 4966685"/>
              <a:gd name="connsiteY1136" fmla="*/ 496066 h 512833"/>
              <a:gd name="connsiteX1137" fmla="*/ 1280304 w 4966685"/>
              <a:gd name="connsiteY1137" fmla="*/ 506980 h 512833"/>
              <a:gd name="connsiteX1138" fmla="*/ 1269390 w 4966685"/>
              <a:gd name="connsiteY1138" fmla="*/ 496066 h 512833"/>
              <a:gd name="connsiteX1139" fmla="*/ 1280304 w 4966685"/>
              <a:gd name="connsiteY1139" fmla="*/ 485152 h 512833"/>
              <a:gd name="connsiteX1140" fmla="*/ 1252057 w 4966685"/>
              <a:gd name="connsiteY1140" fmla="*/ 485152 h 512833"/>
              <a:gd name="connsiteX1141" fmla="*/ 1262971 w 4966685"/>
              <a:gd name="connsiteY1141" fmla="*/ 496066 h 512833"/>
              <a:gd name="connsiteX1142" fmla="*/ 1252057 w 4966685"/>
              <a:gd name="connsiteY1142" fmla="*/ 506980 h 512833"/>
              <a:gd name="connsiteX1143" fmla="*/ 1241144 w 4966685"/>
              <a:gd name="connsiteY1143" fmla="*/ 496066 h 512833"/>
              <a:gd name="connsiteX1144" fmla="*/ 1252057 w 4966685"/>
              <a:gd name="connsiteY1144" fmla="*/ 485152 h 512833"/>
              <a:gd name="connsiteX1145" fmla="*/ 1223813 w 4966685"/>
              <a:gd name="connsiteY1145" fmla="*/ 485152 h 512833"/>
              <a:gd name="connsiteX1146" fmla="*/ 1234727 w 4966685"/>
              <a:gd name="connsiteY1146" fmla="*/ 496066 h 512833"/>
              <a:gd name="connsiteX1147" fmla="*/ 1223813 w 4966685"/>
              <a:gd name="connsiteY1147" fmla="*/ 506980 h 512833"/>
              <a:gd name="connsiteX1148" fmla="*/ 1212899 w 4966685"/>
              <a:gd name="connsiteY1148" fmla="*/ 496066 h 512833"/>
              <a:gd name="connsiteX1149" fmla="*/ 1223813 w 4966685"/>
              <a:gd name="connsiteY1149" fmla="*/ 485152 h 512833"/>
              <a:gd name="connsiteX1150" fmla="*/ 1195567 w 4966685"/>
              <a:gd name="connsiteY1150" fmla="*/ 485152 h 512833"/>
              <a:gd name="connsiteX1151" fmla="*/ 1206480 w 4966685"/>
              <a:gd name="connsiteY1151" fmla="*/ 496066 h 512833"/>
              <a:gd name="connsiteX1152" fmla="*/ 1195567 w 4966685"/>
              <a:gd name="connsiteY1152" fmla="*/ 506980 h 512833"/>
              <a:gd name="connsiteX1153" fmla="*/ 1184653 w 4966685"/>
              <a:gd name="connsiteY1153" fmla="*/ 496066 h 512833"/>
              <a:gd name="connsiteX1154" fmla="*/ 1195567 w 4966685"/>
              <a:gd name="connsiteY1154" fmla="*/ 485152 h 512833"/>
              <a:gd name="connsiteX1155" fmla="*/ 1167322 w 4966685"/>
              <a:gd name="connsiteY1155" fmla="*/ 485152 h 512833"/>
              <a:gd name="connsiteX1156" fmla="*/ 1178236 w 4966685"/>
              <a:gd name="connsiteY1156" fmla="*/ 496066 h 512833"/>
              <a:gd name="connsiteX1157" fmla="*/ 1167322 w 4966685"/>
              <a:gd name="connsiteY1157" fmla="*/ 506980 h 512833"/>
              <a:gd name="connsiteX1158" fmla="*/ 1156408 w 4966685"/>
              <a:gd name="connsiteY1158" fmla="*/ 496066 h 512833"/>
              <a:gd name="connsiteX1159" fmla="*/ 1167322 w 4966685"/>
              <a:gd name="connsiteY1159" fmla="*/ 485152 h 512833"/>
              <a:gd name="connsiteX1160" fmla="*/ 1139076 w 4966685"/>
              <a:gd name="connsiteY1160" fmla="*/ 485152 h 512833"/>
              <a:gd name="connsiteX1161" fmla="*/ 1149989 w 4966685"/>
              <a:gd name="connsiteY1161" fmla="*/ 496066 h 512833"/>
              <a:gd name="connsiteX1162" fmla="*/ 1139076 w 4966685"/>
              <a:gd name="connsiteY1162" fmla="*/ 506980 h 512833"/>
              <a:gd name="connsiteX1163" fmla="*/ 1128162 w 4966685"/>
              <a:gd name="connsiteY1163" fmla="*/ 496066 h 512833"/>
              <a:gd name="connsiteX1164" fmla="*/ 1139076 w 4966685"/>
              <a:gd name="connsiteY1164" fmla="*/ 485152 h 512833"/>
              <a:gd name="connsiteX1165" fmla="*/ 1110831 w 4966685"/>
              <a:gd name="connsiteY1165" fmla="*/ 485152 h 512833"/>
              <a:gd name="connsiteX1166" fmla="*/ 1121745 w 4966685"/>
              <a:gd name="connsiteY1166" fmla="*/ 496066 h 512833"/>
              <a:gd name="connsiteX1167" fmla="*/ 1110831 w 4966685"/>
              <a:gd name="connsiteY1167" fmla="*/ 506980 h 512833"/>
              <a:gd name="connsiteX1168" fmla="*/ 1099917 w 4966685"/>
              <a:gd name="connsiteY1168" fmla="*/ 496066 h 512833"/>
              <a:gd name="connsiteX1169" fmla="*/ 1110831 w 4966685"/>
              <a:gd name="connsiteY1169" fmla="*/ 485152 h 512833"/>
              <a:gd name="connsiteX1170" fmla="*/ 1082585 w 4966685"/>
              <a:gd name="connsiteY1170" fmla="*/ 485152 h 512833"/>
              <a:gd name="connsiteX1171" fmla="*/ 1093498 w 4966685"/>
              <a:gd name="connsiteY1171" fmla="*/ 496066 h 512833"/>
              <a:gd name="connsiteX1172" fmla="*/ 1082585 w 4966685"/>
              <a:gd name="connsiteY1172" fmla="*/ 506980 h 512833"/>
              <a:gd name="connsiteX1173" fmla="*/ 1071671 w 4966685"/>
              <a:gd name="connsiteY1173" fmla="*/ 496066 h 512833"/>
              <a:gd name="connsiteX1174" fmla="*/ 1082585 w 4966685"/>
              <a:gd name="connsiteY1174" fmla="*/ 485152 h 512833"/>
              <a:gd name="connsiteX1175" fmla="*/ 1054340 w 4966685"/>
              <a:gd name="connsiteY1175" fmla="*/ 485152 h 512833"/>
              <a:gd name="connsiteX1176" fmla="*/ 1065254 w 4966685"/>
              <a:gd name="connsiteY1176" fmla="*/ 496066 h 512833"/>
              <a:gd name="connsiteX1177" fmla="*/ 1054340 w 4966685"/>
              <a:gd name="connsiteY1177" fmla="*/ 506980 h 512833"/>
              <a:gd name="connsiteX1178" fmla="*/ 1043426 w 4966685"/>
              <a:gd name="connsiteY1178" fmla="*/ 496066 h 512833"/>
              <a:gd name="connsiteX1179" fmla="*/ 1054340 w 4966685"/>
              <a:gd name="connsiteY1179" fmla="*/ 485152 h 512833"/>
              <a:gd name="connsiteX1180" fmla="*/ 1026094 w 4966685"/>
              <a:gd name="connsiteY1180" fmla="*/ 485152 h 512833"/>
              <a:gd name="connsiteX1181" fmla="*/ 1037008 w 4966685"/>
              <a:gd name="connsiteY1181" fmla="*/ 496066 h 512833"/>
              <a:gd name="connsiteX1182" fmla="*/ 1026094 w 4966685"/>
              <a:gd name="connsiteY1182" fmla="*/ 506980 h 512833"/>
              <a:gd name="connsiteX1183" fmla="*/ 1015180 w 4966685"/>
              <a:gd name="connsiteY1183" fmla="*/ 496066 h 512833"/>
              <a:gd name="connsiteX1184" fmla="*/ 1026094 w 4966685"/>
              <a:gd name="connsiteY1184" fmla="*/ 485152 h 512833"/>
              <a:gd name="connsiteX1185" fmla="*/ 997849 w 4966685"/>
              <a:gd name="connsiteY1185" fmla="*/ 485152 h 512833"/>
              <a:gd name="connsiteX1186" fmla="*/ 1008763 w 4966685"/>
              <a:gd name="connsiteY1186" fmla="*/ 496066 h 512833"/>
              <a:gd name="connsiteX1187" fmla="*/ 997849 w 4966685"/>
              <a:gd name="connsiteY1187" fmla="*/ 506980 h 512833"/>
              <a:gd name="connsiteX1188" fmla="*/ 986935 w 4966685"/>
              <a:gd name="connsiteY1188" fmla="*/ 496066 h 512833"/>
              <a:gd name="connsiteX1189" fmla="*/ 997849 w 4966685"/>
              <a:gd name="connsiteY1189" fmla="*/ 485152 h 512833"/>
              <a:gd name="connsiteX1190" fmla="*/ 969603 w 4966685"/>
              <a:gd name="connsiteY1190" fmla="*/ 485152 h 512833"/>
              <a:gd name="connsiteX1191" fmla="*/ 980517 w 4966685"/>
              <a:gd name="connsiteY1191" fmla="*/ 496066 h 512833"/>
              <a:gd name="connsiteX1192" fmla="*/ 969603 w 4966685"/>
              <a:gd name="connsiteY1192" fmla="*/ 506980 h 512833"/>
              <a:gd name="connsiteX1193" fmla="*/ 958689 w 4966685"/>
              <a:gd name="connsiteY1193" fmla="*/ 496066 h 512833"/>
              <a:gd name="connsiteX1194" fmla="*/ 969603 w 4966685"/>
              <a:gd name="connsiteY1194" fmla="*/ 485152 h 512833"/>
              <a:gd name="connsiteX1195" fmla="*/ 941358 w 4966685"/>
              <a:gd name="connsiteY1195" fmla="*/ 485152 h 512833"/>
              <a:gd name="connsiteX1196" fmla="*/ 952272 w 4966685"/>
              <a:gd name="connsiteY1196" fmla="*/ 496066 h 512833"/>
              <a:gd name="connsiteX1197" fmla="*/ 941358 w 4966685"/>
              <a:gd name="connsiteY1197" fmla="*/ 506980 h 512833"/>
              <a:gd name="connsiteX1198" fmla="*/ 930444 w 4966685"/>
              <a:gd name="connsiteY1198" fmla="*/ 496066 h 512833"/>
              <a:gd name="connsiteX1199" fmla="*/ 941358 w 4966685"/>
              <a:gd name="connsiteY1199" fmla="*/ 485152 h 512833"/>
              <a:gd name="connsiteX1200" fmla="*/ 913112 w 4966685"/>
              <a:gd name="connsiteY1200" fmla="*/ 485152 h 512833"/>
              <a:gd name="connsiteX1201" fmla="*/ 924025 w 4966685"/>
              <a:gd name="connsiteY1201" fmla="*/ 496066 h 512833"/>
              <a:gd name="connsiteX1202" fmla="*/ 913112 w 4966685"/>
              <a:gd name="connsiteY1202" fmla="*/ 506980 h 512833"/>
              <a:gd name="connsiteX1203" fmla="*/ 902198 w 4966685"/>
              <a:gd name="connsiteY1203" fmla="*/ 496066 h 512833"/>
              <a:gd name="connsiteX1204" fmla="*/ 913112 w 4966685"/>
              <a:gd name="connsiteY1204" fmla="*/ 485152 h 512833"/>
              <a:gd name="connsiteX1205" fmla="*/ 884867 w 4966685"/>
              <a:gd name="connsiteY1205" fmla="*/ 485152 h 512833"/>
              <a:gd name="connsiteX1206" fmla="*/ 895781 w 4966685"/>
              <a:gd name="connsiteY1206" fmla="*/ 496066 h 512833"/>
              <a:gd name="connsiteX1207" fmla="*/ 884867 w 4966685"/>
              <a:gd name="connsiteY1207" fmla="*/ 506980 h 512833"/>
              <a:gd name="connsiteX1208" fmla="*/ 873953 w 4966685"/>
              <a:gd name="connsiteY1208" fmla="*/ 496066 h 512833"/>
              <a:gd name="connsiteX1209" fmla="*/ 884867 w 4966685"/>
              <a:gd name="connsiteY1209" fmla="*/ 485152 h 512833"/>
              <a:gd name="connsiteX1210" fmla="*/ 856621 w 4966685"/>
              <a:gd name="connsiteY1210" fmla="*/ 485152 h 512833"/>
              <a:gd name="connsiteX1211" fmla="*/ 867535 w 4966685"/>
              <a:gd name="connsiteY1211" fmla="*/ 496066 h 512833"/>
              <a:gd name="connsiteX1212" fmla="*/ 856621 w 4966685"/>
              <a:gd name="connsiteY1212" fmla="*/ 506980 h 512833"/>
              <a:gd name="connsiteX1213" fmla="*/ 845707 w 4966685"/>
              <a:gd name="connsiteY1213" fmla="*/ 496066 h 512833"/>
              <a:gd name="connsiteX1214" fmla="*/ 856621 w 4966685"/>
              <a:gd name="connsiteY1214" fmla="*/ 485152 h 512833"/>
              <a:gd name="connsiteX1215" fmla="*/ 828374 w 4966685"/>
              <a:gd name="connsiteY1215" fmla="*/ 485152 h 512833"/>
              <a:gd name="connsiteX1216" fmla="*/ 839288 w 4966685"/>
              <a:gd name="connsiteY1216" fmla="*/ 496066 h 512833"/>
              <a:gd name="connsiteX1217" fmla="*/ 828374 w 4966685"/>
              <a:gd name="connsiteY1217" fmla="*/ 506980 h 512833"/>
              <a:gd name="connsiteX1218" fmla="*/ 817461 w 4966685"/>
              <a:gd name="connsiteY1218" fmla="*/ 496066 h 512833"/>
              <a:gd name="connsiteX1219" fmla="*/ 828374 w 4966685"/>
              <a:gd name="connsiteY1219" fmla="*/ 485152 h 512833"/>
              <a:gd name="connsiteX1220" fmla="*/ 800130 w 4966685"/>
              <a:gd name="connsiteY1220" fmla="*/ 485152 h 512833"/>
              <a:gd name="connsiteX1221" fmla="*/ 811044 w 4966685"/>
              <a:gd name="connsiteY1221" fmla="*/ 496066 h 512833"/>
              <a:gd name="connsiteX1222" fmla="*/ 800130 w 4966685"/>
              <a:gd name="connsiteY1222" fmla="*/ 506980 h 512833"/>
              <a:gd name="connsiteX1223" fmla="*/ 789216 w 4966685"/>
              <a:gd name="connsiteY1223" fmla="*/ 496066 h 512833"/>
              <a:gd name="connsiteX1224" fmla="*/ 800130 w 4966685"/>
              <a:gd name="connsiteY1224" fmla="*/ 485152 h 512833"/>
              <a:gd name="connsiteX1225" fmla="*/ 771884 w 4966685"/>
              <a:gd name="connsiteY1225" fmla="*/ 485152 h 512833"/>
              <a:gd name="connsiteX1226" fmla="*/ 782797 w 4966685"/>
              <a:gd name="connsiteY1226" fmla="*/ 496066 h 512833"/>
              <a:gd name="connsiteX1227" fmla="*/ 771884 w 4966685"/>
              <a:gd name="connsiteY1227" fmla="*/ 506980 h 512833"/>
              <a:gd name="connsiteX1228" fmla="*/ 760970 w 4966685"/>
              <a:gd name="connsiteY1228" fmla="*/ 496066 h 512833"/>
              <a:gd name="connsiteX1229" fmla="*/ 771884 w 4966685"/>
              <a:gd name="connsiteY1229" fmla="*/ 485152 h 512833"/>
              <a:gd name="connsiteX1230" fmla="*/ 743639 w 4966685"/>
              <a:gd name="connsiteY1230" fmla="*/ 485152 h 512833"/>
              <a:gd name="connsiteX1231" fmla="*/ 754553 w 4966685"/>
              <a:gd name="connsiteY1231" fmla="*/ 496066 h 512833"/>
              <a:gd name="connsiteX1232" fmla="*/ 743639 w 4966685"/>
              <a:gd name="connsiteY1232" fmla="*/ 506980 h 512833"/>
              <a:gd name="connsiteX1233" fmla="*/ 732725 w 4966685"/>
              <a:gd name="connsiteY1233" fmla="*/ 496066 h 512833"/>
              <a:gd name="connsiteX1234" fmla="*/ 743639 w 4966685"/>
              <a:gd name="connsiteY1234" fmla="*/ 485152 h 512833"/>
              <a:gd name="connsiteX1235" fmla="*/ 715392 w 4966685"/>
              <a:gd name="connsiteY1235" fmla="*/ 485152 h 512833"/>
              <a:gd name="connsiteX1236" fmla="*/ 726306 w 4966685"/>
              <a:gd name="connsiteY1236" fmla="*/ 496066 h 512833"/>
              <a:gd name="connsiteX1237" fmla="*/ 715392 w 4966685"/>
              <a:gd name="connsiteY1237" fmla="*/ 506980 h 512833"/>
              <a:gd name="connsiteX1238" fmla="*/ 704479 w 4966685"/>
              <a:gd name="connsiteY1238" fmla="*/ 496066 h 512833"/>
              <a:gd name="connsiteX1239" fmla="*/ 715392 w 4966685"/>
              <a:gd name="connsiteY1239" fmla="*/ 485152 h 512833"/>
              <a:gd name="connsiteX1240" fmla="*/ 687148 w 4966685"/>
              <a:gd name="connsiteY1240" fmla="*/ 485152 h 512833"/>
              <a:gd name="connsiteX1241" fmla="*/ 698062 w 4966685"/>
              <a:gd name="connsiteY1241" fmla="*/ 496066 h 512833"/>
              <a:gd name="connsiteX1242" fmla="*/ 687148 w 4966685"/>
              <a:gd name="connsiteY1242" fmla="*/ 506980 h 512833"/>
              <a:gd name="connsiteX1243" fmla="*/ 676234 w 4966685"/>
              <a:gd name="connsiteY1243" fmla="*/ 496066 h 512833"/>
              <a:gd name="connsiteX1244" fmla="*/ 687148 w 4966685"/>
              <a:gd name="connsiteY1244" fmla="*/ 485152 h 512833"/>
              <a:gd name="connsiteX1245" fmla="*/ 658902 w 4966685"/>
              <a:gd name="connsiteY1245" fmla="*/ 485152 h 512833"/>
              <a:gd name="connsiteX1246" fmla="*/ 669815 w 4966685"/>
              <a:gd name="connsiteY1246" fmla="*/ 496066 h 512833"/>
              <a:gd name="connsiteX1247" fmla="*/ 658902 w 4966685"/>
              <a:gd name="connsiteY1247" fmla="*/ 506980 h 512833"/>
              <a:gd name="connsiteX1248" fmla="*/ 647988 w 4966685"/>
              <a:gd name="connsiteY1248" fmla="*/ 496066 h 512833"/>
              <a:gd name="connsiteX1249" fmla="*/ 658902 w 4966685"/>
              <a:gd name="connsiteY1249" fmla="*/ 485152 h 512833"/>
              <a:gd name="connsiteX1250" fmla="*/ 630657 w 4966685"/>
              <a:gd name="connsiteY1250" fmla="*/ 485152 h 512833"/>
              <a:gd name="connsiteX1251" fmla="*/ 641571 w 4966685"/>
              <a:gd name="connsiteY1251" fmla="*/ 496066 h 512833"/>
              <a:gd name="connsiteX1252" fmla="*/ 630657 w 4966685"/>
              <a:gd name="connsiteY1252" fmla="*/ 506980 h 512833"/>
              <a:gd name="connsiteX1253" fmla="*/ 619743 w 4966685"/>
              <a:gd name="connsiteY1253" fmla="*/ 496066 h 512833"/>
              <a:gd name="connsiteX1254" fmla="*/ 630657 w 4966685"/>
              <a:gd name="connsiteY1254" fmla="*/ 485152 h 512833"/>
              <a:gd name="connsiteX1255" fmla="*/ 602411 w 4966685"/>
              <a:gd name="connsiteY1255" fmla="*/ 485152 h 512833"/>
              <a:gd name="connsiteX1256" fmla="*/ 613325 w 4966685"/>
              <a:gd name="connsiteY1256" fmla="*/ 496066 h 512833"/>
              <a:gd name="connsiteX1257" fmla="*/ 602411 w 4966685"/>
              <a:gd name="connsiteY1257" fmla="*/ 506980 h 512833"/>
              <a:gd name="connsiteX1258" fmla="*/ 591497 w 4966685"/>
              <a:gd name="connsiteY1258" fmla="*/ 496066 h 512833"/>
              <a:gd name="connsiteX1259" fmla="*/ 602411 w 4966685"/>
              <a:gd name="connsiteY1259" fmla="*/ 485152 h 512833"/>
              <a:gd name="connsiteX1260" fmla="*/ 574166 w 4966685"/>
              <a:gd name="connsiteY1260" fmla="*/ 485152 h 512833"/>
              <a:gd name="connsiteX1261" fmla="*/ 585080 w 4966685"/>
              <a:gd name="connsiteY1261" fmla="*/ 496066 h 512833"/>
              <a:gd name="connsiteX1262" fmla="*/ 574166 w 4966685"/>
              <a:gd name="connsiteY1262" fmla="*/ 506980 h 512833"/>
              <a:gd name="connsiteX1263" fmla="*/ 563252 w 4966685"/>
              <a:gd name="connsiteY1263" fmla="*/ 496066 h 512833"/>
              <a:gd name="connsiteX1264" fmla="*/ 574166 w 4966685"/>
              <a:gd name="connsiteY1264" fmla="*/ 485152 h 512833"/>
              <a:gd name="connsiteX1265" fmla="*/ 545920 w 4966685"/>
              <a:gd name="connsiteY1265" fmla="*/ 485152 h 512833"/>
              <a:gd name="connsiteX1266" fmla="*/ 556833 w 4966685"/>
              <a:gd name="connsiteY1266" fmla="*/ 496066 h 512833"/>
              <a:gd name="connsiteX1267" fmla="*/ 545920 w 4966685"/>
              <a:gd name="connsiteY1267" fmla="*/ 506980 h 512833"/>
              <a:gd name="connsiteX1268" fmla="*/ 535006 w 4966685"/>
              <a:gd name="connsiteY1268" fmla="*/ 496066 h 512833"/>
              <a:gd name="connsiteX1269" fmla="*/ 545920 w 4966685"/>
              <a:gd name="connsiteY1269" fmla="*/ 485152 h 512833"/>
              <a:gd name="connsiteX1270" fmla="*/ 517675 w 4966685"/>
              <a:gd name="connsiteY1270" fmla="*/ 485152 h 512833"/>
              <a:gd name="connsiteX1271" fmla="*/ 528589 w 4966685"/>
              <a:gd name="connsiteY1271" fmla="*/ 496066 h 512833"/>
              <a:gd name="connsiteX1272" fmla="*/ 517675 w 4966685"/>
              <a:gd name="connsiteY1272" fmla="*/ 506980 h 512833"/>
              <a:gd name="connsiteX1273" fmla="*/ 506761 w 4966685"/>
              <a:gd name="connsiteY1273" fmla="*/ 496066 h 512833"/>
              <a:gd name="connsiteX1274" fmla="*/ 517675 w 4966685"/>
              <a:gd name="connsiteY1274" fmla="*/ 485152 h 512833"/>
              <a:gd name="connsiteX1275" fmla="*/ 489429 w 4966685"/>
              <a:gd name="connsiteY1275" fmla="*/ 485152 h 512833"/>
              <a:gd name="connsiteX1276" fmla="*/ 500342 w 4966685"/>
              <a:gd name="connsiteY1276" fmla="*/ 496066 h 512833"/>
              <a:gd name="connsiteX1277" fmla="*/ 489429 w 4966685"/>
              <a:gd name="connsiteY1277" fmla="*/ 506980 h 512833"/>
              <a:gd name="connsiteX1278" fmla="*/ 478515 w 4966685"/>
              <a:gd name="connsiteY1278" fmla="*/ 496066 h 512833"/>
              <a:gd name="connsiteX1279" fmla="*/ 489429 w 4966685"/>
              <a:gd name="connsiteY1279" fmla="*/ 485152 h 512833"/>
              <a:gd name="connsiteX1280" fmla="*/ 461184 w 4966685"/>
              <a:gd name="connsiteY1280" fmla="*/ 485152 h 512833"/>
              <a:gd name="connsiteX1281" fmla="*/ 472098 w 4966685"/>
              <a:gd name="connsiteY1281" fmla="*/ 496066 h 512833"/>
              <a:gd name="connsiteX1282" fmla="*/ 461184 w 4966685"/>
              <a:gd name="connsiteY1282" fmla="*/ 506980 h 512833"/>
              <a:gd name="connsiteX1283" fmla="*/ 450270 w 4966685"/>
              <a:gd name="connsiteY1283" fmla="*/ 496066 h 512833"/>
              <a:gd name="connsiteX1284" fmla="*/ 461184 w 4966685"/>
              <a:gd name="connsiteY1284" fmla="*/ 485152 h 512833"/>
              <a:gd name="connsiteX1285" fmla="*/ 432938 w 4966685"/>
              <a:gd name="connsiteY1285" fmla="*/ 485152 h 512833"/>
              <a:gd name="connsiteX1286" fmla="*/ 443852 w 4966685"/>
              <a:gd name="connsiteY1286" fmla="*/ 496066 h 512833"/>
              <a:gd name="connsiteX1287" fmla="*/ 432938 w 4966685"/>
              <a:gd name="connsiteY1287" fmla="*/ 506980 h 512833"/>
              <a:gd name="connsiteX1288" fmla="*/ 422024 w 4966685"/>
              <a:gd name="connsiteY1288" fmla="*/ 496066 h 512833"/>
              <a:gd name="connsiteX1289" fmla="*/ 432938 w 4966685"/>
              <a:gd name="connsiteY1289" fmla="*/ 485152 h 512833"/>
              <a:gd name="connsiteX1290" fmla="*/ 404693 w 4966685"/>
              <a:gd name="connsiteY1290" fmla="*/ 485152 h 512833"/>
              <a:gd name="connsiteX1291" fmla="*/ 415607 w 4966685"/>
              <a:gd name="connsiteY1291" fmla="*/ 496066 h 512833"/>
              <a:gd name="connsiteX1292" fmla="*/ 404693 w 4966685"/>
              <a:gd name="connsiteY1292" fmla="*/ 506980 h 512833"/>
              <a:gd name="connsiteX1293" fmla="*/ 393779 w 4966685"/>
              <a:gd name="connsiteY1293" fmla="*/ 496066 h 512833"/>
              <a:gd name="connsiteX1294" fmla="*/ 404693 w 4966685"/>
              <a:gd name="connsiteY1294" fmla="*/ 485152 h 512833"/>
              <a:gd name="connsiteX1295" fmla="*/ 376447 w 4966685"/>
              <a:gd name="connsiteY1295" fmla="*/ 485152 h 512833"/>
              <a:gd name="connsiteX1296" fmla="*/ 387361 w 4966685"/>
              <a:gd name="connsiteY1296" fmla="*/ 496066 h 512833"/>
              <a:gd name="connsiteX1297" fmla="*/ 376447 w 4966685"/>
              <a:gd name="connsiteY1297" fmla="*/ 506980 h 512833"/>
              <a:gd name="connsiteX1298" fmla="*/ 365533 w 4966685"/>
              <a:gd name="connsiteY1298" fmla="*/ 496066 h 512833"/>
              <a:gd name="connsiteX1299" fmla="*/ 376447 w 4966685"/>
              <a:gd name="connsiteY1299" fmla="*/ 485152 h 512833"/>
              <a:gd name="connsiteX1300" fmla="*/ 348202 w 4966685"/>
              <a:gd name="connsiteY1300" fmla="*/ 485152 h 512833"/>
              <a:gd name="connsiteX1301" fmla="*/ 359116 w 4966685"/>
              <a:gd name="connsiteY1301" fmla="*/ 496066 h 512833"/>
              <a:gd name="connsiteX1302" fmla="*/ 348202 w 4966685"/>
              <a:gd name="connsiteY1302" fmla="*/ 506980 h 512833"/>
              <a:gd name="connsiteX1303" fmla="*/ 337288 w 4966685"/>
              <a:gd name="connsiteY1303" fmla="*/ 496066 h 512833"/>
              <a:gd name="connsiteX1304" fmla="*/ 348202 w 4966685"/>
              <a:gd name="connsiteY1304" fmla="*/ 485152 h 512833"/>
              <a:gd name="connsiteX1305" fmla="*/ 319956 w 4966685"/>
              <a:gd name="connsiteY1305" fmla="*/ 485152 h 512833"/>
              <a:gd name="connsiteX1306" fmla="*/ 330870 w 4966685"/>
              <a:gd name="connsiteY1306" fmla="*/ 496066 h 512833"/>
              <a:gd name="connsiteX1307" fmla="*/ 319956 w 4966685"/>
              <a:gd name="connsiteY1307" fmla="*/ 506980 h 512833"/>
              <a:gd name="connsiteX1308" fmla="*/ 309042 w 4966685"/>
              <a:gd name="connsiteY1308" fmla="*/ 496066 h 512833"/>
              <a:gd name="connsiteX1309" fmla="*/ 319956 w 4966685"/>
              <a:gd name="connsiteY1309" fmla="*/ 485152 h 512833"/>
              <a:gd name="connsiteX1310" fmla="*/ 291711 w 4966685"/>
              <a:gd name="connsiteY1310" fmla="*/ 485152 h 512833"/>
              <a:gd name="connsiteX1311" fmla="*/ 302625 w 4966685"/>
              <a:gd name="connsiteY1311" fmla="*/ 496066 h 512833"/>
              <a:gd name="connsiteX1312" fmla="*/ 291711 w 4966685"/>
              <a:gd name="connsiteY1312" fmla="*/ 506980 h 512833"/>
              <a:gd name="connsiteX1313" fmla="*/ 280798 w 4966685"/>
              <a:gd name="connsiteY1313" fmla="*/ 496066 h 512833"/>
              <a:gd name="connsiteX1314" fmla="*/ 291711 w 4966685"/>
              <a:gd name="connsiteY1314" fmla="*/ 485152 h 512833"/>
              <a:gd name="connsiteX1315" fmla="*/ 263465 w 4966685"/>
              <a:gd name="connsiteY1315" fmla="*/ 485152 h 512833"/>
              <a:gd name="connsiteX1316" fmla="*/ 274378 w 4966685"/>
              <a:gd name="connsiteY1316" fmla="*/ 496066 h 512833"/>
              <a:gd name="connsiteX1317" fmla="*/ 263465 w 4966685"/>
              <a:gd name="connsiteY1317" fmla="*/ 506980 h 512833"/>
              <a:gd name="connsiteX1318" fmla="*/ 252551 w 4966685"/>
              <a:gd name="connsiteY1318" fmla="*/ 496066 h 512833"/>
              <a:gd name="connsiteX1319" fmla="*/ 263465 w 4966685"/>
              <a:gd name="connsiteY1319" fmla="*/ 485152 h 512833"/>
              <a:gd name="connsiteX1320" fmla="*/ 235220 w 4966685"/>
              <a:gd name="connsiteY1320" fmla="*/ 485152 h 512833"/>
              <a:gd name="connsiteX1321" fmla="*/ 246134 w 4966685"/>
              <a:gd name="connsiteY1321" fmla="*/ 496066 h 512833"/>
              <a:gd name="connsiteX1322" fmla="*/ 235220 w 4966685"/>
              <a:gd name="connsiteY1322" fmla="*/ 506980 h 512833"/>
              <a:gd name="connsiteX1323" fmla="*/ 224306 w 4966685"/>
              <a:gd name="connsiteY1323" fmla="*/ 496066 h 512833"/>
              <a:gd name="connsiteX1324" fmla="*/ 235220 w 4966685"/>
              <a:gd name="connsiteY1324" fmla="*/ 485152 h 512833"/>
              <a:gd name="connsiteX1325" fmla="*/ 206974 w 4966685"/>
              <a:gd name="connsiteY1325" fmla="*/ 485152 h 512833"/>
              <a:gd name="connsiteX1326" fmla="*/ 217888 w 4966685"/>
              <a:gd name="connsiteY1326" fmla="*/ 496066 h 512833"/>
              <a:gd name="connsiteX1327" fmla="*/ 206974 w 4966685"/>
              <a:gd name="connsiteY1327" fmla="*/ 506980 h 512833"/>
              <a:gd name="connsiteX1328" fmla="*/ 196060 w 4966685"/>
              <a:gd name="connsiteY1328" fmla="*/ 496066 h 512833"/>
              <a:gd name="connsiteX1329" fmla="*/ 206974 w 4966685"/>
              <a:gd name="connsiteY1329" fmla="*/ 485152 h 512833"/>
              <a:gd name="connsiteX1330" fmla="*/ 178729 w 4966685"/>
              <a:gd name="connsiteY1330" fmla="*/ 485152 h 512833"/>
              <a:gd name="connsiteX1331" fmla="*/ 189643 w 4966685"/>
              <a:gd name="connsiteY1331" fmla="*/ 496066 h 512833"/>
              <a:gd name="connsiteX1332" fmla="*/ 178729 w 4966685"/>
              <a:gd name="connsiteY1332" fmla="*/ 506980 h 512833"/>
              <a:gd name="connsiteX1333" fmla="*/ 167815 w 4966685"/>
              <a:gd name="connsiteY1333" fmla="*/ 496066 h 512833"/>
              <a:gd name="connsiteX1334" fmla="*/ 178729 w 4966685"/>
              <a:gd name="connsiteY1334" fmla="*/ 485152 h 512833"/>
              <a:gd name="connsiteX1335" fmla="*/ 150484 w 4966685"/>
              <a:gd name="connsiteY1335" fmla="*/ 485152 h 512833"/>
              <a:gd name="connsiteX1336" fmla="*/ 161397 w 4966685"/>
              <a:gd name="connsiteY1336" fmla="*/ 496066 h 512833"/>
              <a:gd name="connsiteX1337" fmla="*/ 154696 w 4966685"/>
              <a:gd name="connsiteY1337" fmla="*/ 502768 h 512833"/>
              <a:gd name="connsiteX1338" fmla="*/ 142480 w 4966685"/>
              <a:gd name="connsiteY1338" fmla="*/ 498975 h 512833"/>
              <a:gd name="connsiteX1339" fmla="*/ 139570 w 4966685"/>
              <a:gd name="connsiteY1339" fmla="*/ 496066 h 512833"/>
              <a:gd name="connsiteX1340" fmla="*/ 150484 w 4966685"/>
              <a:gd name="connsiteY1340" fmla="*/ 485152 h 512833"/>
              <a:gd name="connsiteX1341" fmla="*/ 122238 w 4966685"/>
              <a:gd name="connsiteY1341" fmla="*/ 485152 h 512833"/>
              <a:gd name="connsiteX1342" fmla="*/ 133152 w 4966685"/>
              <a:gd name="connsiteY1342" fmla="*/ 496066 h 512833"/>
              <a:gd name="connsiteX1343" fmla="*/ 133142 w 4966685"/>
              <a:gd name="connsiteY1343" fmla="*/ 496077 h 512833"/>
              <a:gd name="connsiteX1344" fmla="*/ 130630 w 4966685"/>
              <a:gd name="connsiteY1344" fmla="*/ 495297 h 512833"/>
              <a:gd name="connsiteX1345" fmla="*/ 118615 w 4966685"/>
              <a:gd name="connsiteY1345" fmla="*/ 488775 h 512833"/>
              <a:gd name="connsiteX1346" fmla="*/ 4881532 w 4966685"/>
              <a:gd name="connsiteY1346" fmla="*/ 460902 h 512833"/>
              <a:gd name="connsiteX1347" fmla="*/ 4883124 w 4966685"/>
              <a:gd name="connsiteY1347" fmla="*/ 462494 h 512833"/>
              <a:gd name="connsiteX1348" fmla="*/ 4871395 w 4966685"/>
              <a:gd name="connsiteY1348" fmla="*/ 472171 h 512833"/>
              <a:gd name="connsiteX1349" fmla="*/ 4870829 w 4966685"/>
              <a:gd name="connsiteY1349" fmla="*/ 471605 h 512833"/>
              <a:gd name="connsiteX1350" fmla="*/ 4881532 w 4966685"/>
              <a:gd name="connsiteY1350" fmla="*/ 460902 h 512833"/>
              <a:gd name="connsiteX1351" fmla="*/ 4853287 w 4966685"/>
              <a:gd name="connsiteY1351" fmla="*/ 460902 h 512833"/>
              <a:gd name="connsiteX1352" fmla="*/ 4863990 w 4966685"/>
              <a:gd name="connsiteY1352" fmla="*/ 471605 h 512833"/>
              <a:gd name="connsiteX1353" fmla="*/ 4853287 w 4966685"/>
              <a:gd name="connsiteY1353" fmla="*/ 482307 h 512833"/>
              <a:gd name="connsiteX1354" fmla="*/ 4842585 w 4966685"/>
              <a:gd name="connsiteY1354" fmla="*/ 471605 h 512833"/>
              <a:gd name="connsiteX1355" fmla="*/ 4853287 w 4966685"/>
              <a:gd name="connsiteY1355" fmla="*/ 460902 h 512833"/>
              <a:gd name="connsiteX1356" fmla="*/ 4825041 w 4966685"/>
              <a:gd name="connsiteY1356" fmla="*/ 460902 h 512833"/>
              <a:gd name="connsiteX1357" fmla="*/ 4835744 w 4966685"/>
              <a:gd name="connsiteY1357" fmla="*/ 471605 h 512833"/>
              <a:gd name="connsiteX1358" fmla="*/ 4825041 w 4966685"/>
              <a:gd name="connsiteY1358" fmla="*/ 482307 h 512833"/>
              <a:gd name="connsiteX1359" fmla="*/ 4814338 w 4966685"/>
              <a:gd name="connsiteY1359" fmla="*/ 471605 h 512833"/>
              <a:gd name="connsiteX1360" fmla="*/ 4825041 w 4966685"/>
              <a:gd name="connsiteY1360" fmla="*/ 460902 h 512833"/>
              <a:gd name="connsiteX1361" fmla="*/ 4796796 w 4966685"/>
              <a:gd name="connsiteY1361" fmla="*/ 460902 h 512833"/>
              <a:gd name="connsiteX1362" fmla="*/ 4807499 w 4966685"/>
              <a:gd name="connsiteY1362" fmla="*/ 471605 h 512833"/>
              <a:gd name="connsiteX1363" fmla="*/ 4796796 w 4966685"/>
              <a:gd name="connsiteY1363" fmla="*/ 482307 h 512833"/>
              <a:gd name="connsiteX1364" fmla="*/ 4786093 w 4966685"/>
              <a:gd name="connsiteY1364" fmla="*/ 471605 h 512833"/>
              <a:gd name="connsiteX1365" fmla="*/ 4796796 w 4966685"/>
              <a:gd name="connsiteY1365" fmla="*/ 460902 h 512833"/>
              <a:gd name="connsiteX1366" fmla="*/ 4768550 w 4966685"/>
              <a:gd name="connsiteY1366" fmla="*/ 460902 h 512833"/>
              <a:gd name="connsiteX1367" fmla="*/ 4779253 w 4966685"/>
              <a:gd name="connsiteY1367" fmla="*/ 471605 h 512833"/>
              <a:gd name="connsiteX1368" fmla="*/ 4768550 w 4966685"/>
              <a:gd name="connsiteY1368" fmla="*/ 482307 h 512833"/>
              <a:gd name="connsiteX1369" fmla="*/ 4757847 w 4966685"/>
              <a:gd name="connsiteY1369" fmla="*/ 471605 h 512833"/>
              <a:gd name="connsiteX1370" fmla="*/ 4768550 w 4966685"/>
              <a:gd name="connsiteY1370" fmla="*/ 460902 h 512833"/>
              <a:gd name="connsiteX1371" fmla="*/ 4740305 w 4966685"/>
              <a:gd name="connsiteY1371" fmla="*/ 460902 h 512833"/>
              <a:gd name="connsiteX1372" fmla="*/ 4751008 w 4966685"/>
              <a:gd name="connsiteY1372" fmla="*/ 471605 h 512833"/>
              <a:gd name="connsiteX1373" fmla="*/ 4740305 w 4966685"/>
              <a:gd name="connsiteY1373" fmla="*/ 482307 h 512833"/>
              <a:gd name="connsiteX1374" fmla="*/ 4729602 w 4966685"/>
              <a:gd name="connsiteY1374" fmla="*/ 471605 h 512833"/>
              <a:gd name="connsiteX1375" fmla="*/ 4740305 w 4966685"/>
              <a:gd name="connsiteY1375" fmla="*/ 460902 h 512833"/>
              <a:gd name="connsiteX1376" fmla="*/ 4712059 w 4966685"/>
              <a:gd name="connsiteY1376" fmla="*/ 460902 h 512833"/>
              <a:gd name="connsiteX1377" fmla="*/ 4722762 w 4966685"/>
              <a:gd name="connsiteY1377" fmla="*/ 471605 h 512833"/>
              <a:gd name="connsiteX1378" fmla="*/ 4712059 w 4966685"/>
              <a:gd name="connsiteY1378" fmla="*/ 482307 h 512833"/>
              <a:gd name="connsiteX1379" fmla="*/ 4701356 w 4966685"/>
              <a:gd name="connsiteY1379" fmla="*/ 471605 h 512833"/>
              <a:gd name="connsiteX1380" fmla="*/ 4712059 w 4966685"/>
              <a:gd name="connsiteY1380" fmla="*/ 460902 h 512833"/>
              <a:gd name="connsiteX1381" fmla="*/ 4683814 w 4966685"/>
              <a:gd name="connsiteY1381" fmla="*/ 460902 h 512833"/>
              <a:gd name="connsiteX1382" fmla="*/ 4694517 w 4966685"/>
              <a:gd name="connsiteY1382" fmla="*/ 471605 h 512833"/>
              <a:gd name="connsiteX1383" fmla="*/ 4683814 w 4966685"/>
              <a:gd name="connsiteY1383" fmla="*/ 482307 h 512833"/>
              <a:gd name="connsiteX1384" fmla="*/ 4673111 w 4966685"/>
              <a:gd name="connsiteY1384" fmla="*/ 471605 h 512833"/>
              <a:gd name="connsiteX1385" fmla="*/ 4683814 w 4966685"/>
              <a:gd name="connsiteY1385" fmla="*/ 460902 h 512833"/>
              <a:gd name="connsiteX1386" fmla="*/ 4655568 w 4966685"/>
              <a:gd name="connsiteY1386" fmla="*/ 460902 h 512833"/>
              <a:gd name="connsiteX1387" fmla="*/ 4666271 w 4966685"/>
              <a:gd name="connsiteY1387" fmla="*/ 471605 h 512833"/>
              <a:gd name="connsiteX1388" fmla="*/ 4655568 w 4966685"/>
              <a:gd name="connsiteY1388" fmla="*/ 482307 h 512833"/>
              <a:gd name="connsiteX1389" fmla="*/ 4644865 w 4966685"/>
              <a:gd name="connsiteY1389" fmla="*/ 471605 h 512833"/>
              <a:gd name="connsiteX1390" fmla="*/ 4655568 w 4966685"/>
              <a:gd name="connsiteY1390" fmla="*/ 460902 h 512833"/>
              <a:gd name="connsiteX1391" fmla="*/ 4627323 w 4966685"/>
              <a:gd name="connsiteY1391" fmla="*/ 460902 h 512833"/>
              <a:gd name="connsiteX1392" fmla="*/ 4638026 w 4966685"/>
              <a:gd name="connsiteY1392" fmla="*/ 471605 h 512833"/>
              <a:gd name="connsiteX1393" fmla="*/ 4627323 w 4966685"/>
              <a:gd name="connsiteY1393" fmla="*/ 482307 h 512833"/>
              <a:gd name="connsiteX1394" fmla="*/ 4616620 w 4966685"/>
              <a:gd name="connsiteY1394" fmla="*/ 471605 h 512833"/>
              <a:gd name="connsiteX1395" fmla="*/ 4627323 w 4966685"/>
              <a:gd name="connsiteY1395" fmla="*/ 460902 h 512833"/>
              <a:gd name="connsiteX1396" fmla="*/ 4599077 w 4966685"/>
              <a:gd name="connsiteY1396" fmla="*/ 460902 h 512833"/>
              <a:gd name="connsiteX1397" fmla="*/ 4609780 w 4966685"/>
              <a:gd name="connsiteY1397" fmla="*/ 471605 h 512833"/>
              <a:gd name="connsiteX1398" fmla="*/ 4599077 w 4966685"/>
              <a:gd name="connsiteY1398" fmla="*/ 482307 h 512833"/>
              <a:gd name="connsiteX1399" fmla="*/ 4588374 w 4966685"/>
              <a:gd name="connsiteY1399" fmla="*/ 471605 h 512833"/>
              <a:gd name="connsiteX1400" fmla="*/ 4599077 w 4966685"/>
              <a:gd name="connsiteY1400" fmla="*/ 460902 h 512833"/>
              <a:gd name="connsiteX1401" fmla="*/ 4570832 w 4966685"/>
              <a:gd name="connsiteY1401" fmla="*/ 460902 h 512833"/>
              <a:gd name="connsiteX1402" fmla="*/ 4581535 w 4966685"/>
              <a:gd name="connsiteY1402" fmla="*/ 471605 h 512833"/>
              <a:gd name="connsiteX1403" fmla="*/ 4570832 w 4966685"/>
              <a:gd name="connsiteY1403" fmla="*/ 482307 h 512833"/>
              <a:gd name="connsiteX1404" fmla="*/ 4560130 w 4966685"/>
              <a:gd name="connsiteY1404" fmla="*/ 471605 h 512833"/>
              <a:gd name="connsiteX1405" fmla="*/ 4570832 w 4966685"/>
              <a:gd name="connsiteY1405" fmla="*/ 460902 h 512833"/>
              <a:gd name="connsiteX1406" fmla="*/ 4542586 w 4966685"/>
              <a:gd name="connsiteY1406" fmla="*/ 460902 h 512833"/>
              <a:gd name="connsiteX1407" fmla="*/ 4553289 w 4966685"/>
              <a:gd name="connsiteY1407" fmla="*/ 471605 h 512833"/>
              <a:gd name="connsiteX1408" fmla="*/ 4542586 w 4966685"/>
              <a:gd name="connsiteY1408" fmla="*/ 482307 h 512833"/>
              <a:gd name="connsiteX1409" fmla="*/ 4531883 w 4966685"/>
              <a:gd name="connsiteY1409" fmla="*/ 471605 h 512833"/>
              <a:gd name="connsiteX1410" fmla="*/ 4542586 w 4966685"/>
              <a:gd name="connsiteY1410" fmla="*/ 460902 h 512833"/>
              <a:gd name="connsiteX1411" fmla="*/ 4514341 w 4966685"/>
              <a:gd name="connsiteY1411" fmla="*/ 460902 h 512833"/>
              <a:gd name="connsiteX1412" fmla="*/ 4525044 w 4966685"/>
              <a:gd name="connsiteY1412" fmla="*/ 471605 h 512833"/>
              <a:gd name="connsiteX1413" fmla="*/ 4514341 w 4966685"/>
              <a:gd name="connsiteY1413" fmla="*/ 482307 h 512833"/>
              <a:gd name="connsiteX1414" fmla="*/ 4503639 w 4966685"/>
              <a:gd name="connsiteY1414" fmla="*/ 471605 h 512833"/>
              <a:gd name="connsiteX1415" fmla="*/ 4514341 w 4966685"/>
              <a:gd name="connsiteY1415" fmla="*/ 460902 h 512833"/>
              <a:gd name="connsiteX1416" fmla="*/ 4486095 w 4966685"/>
              <a:gd name="connsiteY1416" fmla="*/ 460902 h 512833"/>
              <a:gd name="connsiteX1417" fmla="*/ 4496798 w 4966685"/>
              <a:gd name="connsiteY1417" fmla="*/ 471605 h 512833"/>
              <a:gd name="connsiteX1418" fmla="*/ 4486095 w 4966685"/>
              <a:gd name="connsiteY1418" fmla="*/ 482307 h 512833"/>
              <a:gd name="connsiteX1419" fmla="*/ 4475392 w 4966685"/>
              <a:gd name="connsiteY1419" fmla="*/ 471605 h 512833"/>
              <a:gd name="connsiteX1420" fmla="*/ 4486095 w 4966685"/>
              <a:gd name="connsiteY1420" fmla="*/ 460902 h 512833"/>
              <a:gd name="connsiteX1421" fmla="*/ 4457850 w 4966685"/>
              <a:gd name="connsiteY1421" fmla="*/ 460902 h 512833"/>
              <a:gd name="connsiteX1422" fmla="*/ 4468553 w 4966685"/>
              <a:gd name="connsiteY1422" fmla="*/ 471605 h 512833"/>
              <a:gd name="connsiteX1423" fmla="*/ 4457850 w 4966685"/>
              <a:gd name="connsiteY1423" fmla="*/ 482307 h 512833"/>
              <a:gd name="connsiteX1424" fmla="*/ 4447148 w 4966685"/>
              <a:gd name="connsiteY1424" fmla="*/ 471605 h 512833"/>
              <a:gd name="connsiteX1425" fmla="*/ 4457850 w 4966685"/>
              <a:gd name="connsiteY1425" fmla="*/ 460902 h 512833"/>
              <a:gd name="connsiteX1426" fmla="*/ 4429604 w 4966685"/>
              <a:gd name="connsiteY1426" fmla="*/ 460902 h 512833"/>
              <a:gd name="connsiteX1427" fmla="*/ 4440307 w 4966685"/>
              <a:gd name="connsiteY1427" fmla="*/ 471605 h 512833"/>
              <a:gd name="connsiteX1428" fmla="*/ 4429604 w 4966685"/>
              <a:gd name="connsiteY1428" fmla="*/ 482307 h 512833"/>
              <a:gd name="connsiteX1429" fmla="*/ 4418901 w 4966685"/>
              <a:gd name="connsiteY1429" fmla="*/ 471605 h 512833"/>
              <a:gd name="connsiteX1430" fmla="*/ 4429604 w 4966685"/>
              <a:gd name="connsiteY1430" fmla="*/ 460902 h 512833"/>
              <a:gd name="connsiteX1431" fmla="*/ 4401360 w 4966685"/>
              <a:gd name="connsiteY1431" fmla="*/ 460902 h 512833"/>
              <a:gd name="connsiteX1432" fmla="*/ 4412062 w 4966685"/>
              <a:gd name="connsiteY1432" fmla="*/ 471605 h 512833"/>
              <a:gd name="connsiteX1433" fmla="*/ 4401360 w 4966685"/>
              <a:gd name="connsiteY1433" fmla="*/ 482307 h 512833"/>
              <a:gd name="connsiteX1434" fmla="*/ 4390656 w 4966685"/>
              <a:gd name="connsiteY1434" fmla="*/ 471605 h 512833"/>
              <a:gd name="connsiteX1435" fmla="*/ 4401360 w 4966685"/>
              <a:gd name="connsiteY1435" fmla="*/ 460902 h 512833"/>
              <a:gd name="connsiteX1436" fmla="*/ 4373113 w 4966685"/>
              <a:gd name="connsiteY1436" fmla="*/ 460902 h 512833"/>
              <a:gd name="connsiteX1437" fmla="*/ 4383816 w 4966685"/>
              <a:gd name="connsiteY1437" fmla="*/ 471605 h 512833"/>
              <a:gd name="connsiteX1438" fmla="*/ 4373113 w 4966685"/>
              <a:gd name="connsiteY1438" fmla="*/ 482307 h 512833"/>
              <a:gd name="connsiteX1439" fmla="*/ 4362410 w 4966685"/>
              <a:gd name="connsiteY1439" fmla="*/ 471605 h 512833"/>
              <a:gd name="connsiteX1440" fmla="*/ 4373113 w 4966685"/>
              <a:gd name="connsiteY1440" fmla="*/ 460902 h 512833"/>
              <a:gd name="connsiteX1441" fmla="*/ 4344868 w 4966685"/>
              <a:gd name="connsiteY1441" fmla="*/ 460902 h 512833"/>
              <a:gd name="connsiteX1442" fmla="*/ 4355571 w 4966685"/>
              <a:gd name="connsiteY1442" fmla="*/ 471605 h 512833"/>
              <a:gd name="connsiteX1443" fmla="*/ 4344868 w 4966685"/>
              <a:gd name="connsiteY1443" fmla="*/ 482307 h 512833"/>
              <a:gd name="connsiteX1444" fmla="*/ 4334166 w 4966685"/>
              <a:gd name="connsiteY1444" fmla="*/ 471605 h 512833"/>
              <a:gd name="connsiteX1445" fmla="*/ 4344868 w 4966685"/>
              <a:gd name="connsiteY1445" fmla="*/ 460902 h 512833"/>
              <a:gd name="connsiteX1446" fmla="*/ 4316622 w 4966685"/>
              <a:gd name="connsiteY1446" fmla="*/ 460902 h 512833"/>
              <a:gd name="connsiteX1447" fmla="*/ 4327325 w 4966685"/>
              <a:gd name="connsiteY1447" fmla="*/ 471605 h 512833"/>
              <a:gd name="connsiteX1448" fmla="*/ 4316622 w 4966685"/>
              <a:gd name="connsiteY1448" fmla="*/ 482307 h 512833"/>
              <a:gd name="connsiteX1449" fmla="*/ 4305920 w 4966685"/>
              <a:gd name="connsiteY1449" fmla="*/ 471605 h 512833"/>
              <a:gd name="connsiteX1450" fmla="*/ 4316622 w 4966685"/>
              <a:gd name="connsiteY1450" fmla="*/ 460902 h 512833"/>
              <a:gd name="connsiteX1451" fmla="*/ 4288378 w 4966685"/>
              <a:gd name="connsiteY1451" fmla="*/ 460902 h 512833"/>
              <a:gd name="connsiteX1452" fmla="*/ 4299081 w 4966685"/>
              <a:gd name="connsiteY1452" fmla="*/ 471605 h 512833"/>
              <a:gd name="connsiteX1453" fmla="*/ 4288378 w 4966685"/>
              <a:gd name="connsiteY1453" fmla="*/ 482307 h 512833"/>
              <a:gd name="connsiteX1454" fmla="*/ 4277675 w 4966685"/>
              <a:gd name="connsiteY1454" fmla="*/ 471605 h 512833"/>
              <a:gd name="connsiteX1455" fmla="*/ 4288378 w 4966685"/>
              <a:gd name="connsiteY1455" fmla="*/ 460902 h 512833"/>
              <a:gd name="connsiteX1456" fmla="*/ 4260131 w 4966685"/>
              <a:gd name="connsiteY1456" fmla="*/ 460902 h 512833"/>
              <a:gd name="connsiteX1457" fmla="*/ 4270834 w 4966685"/>
              <a:gd name="connsiteY1457" fmla="*/ 471605 h 512833"/>
              <a:gd name="connsiteX1458" fmla="*/ 4260131 w 4966685"/>
              <a:gd name="connsiteY1458" fmla="*/ 482307 h 512833"/>
              <a:gd name="connsiteX1459" fmla="*/ 4249428 w 4966685"/>
              <a:gd name="connsiteY1459" fmla="*/ 471605 h 512833"/>
              <a:gd name="connsiteX1460" fmla="*/ 4260131 w 4966685"/>
              <a:gd name="connsiteY1460" fmla="*/ 460902 h 512833"/>
              <a:gd name="connsiteX1461" fmla="*/ 4231887 w 4966685"/>
              <a:gd name="connsiteY1461" fmla="*/ 460902 h 512833"/>
              <a:gd name="connsiteX1462" fmla="*/ 4242590 w 4966685"/>
              <a:gd name="connsiteY1462" fmla="*/ 471605 h 512833"/>
              <a:gd name="connsiteX1463" fmla="*/ 4231887 w 4966685"/>
              <a:gd name="connsiteY1463" fmla="*/ 482307 h 512833"/>
              <a:gd name="connsiteX1464" fmla="*/ 4221184 w 4966685"/>
              <a:gd name="connsiteY1464" fmla="*/ 471605 h 512833"/>
              <a:gd name="connsiteX1465" fmla="*/ 4231887 w 4966685"/>
              <a:gd name="connsiteY1465" fmla="*/ 460902 h 512833"/>
              <a:gd name="connsiteX1466" fmla="*/ 4203640 w 4966685"/>
              <a:gd name="connsiteY1466" fmla="*/ 460902 h 512833"/>
              <a:gd name="connsiteX1467" fmla="*/ 4214343 w 4966685"/>
              <a:gd name="connsiteY1467" fmla="*/ 471605 h 512833"/>
              <a:gd name="connsiteX1468" fmla="*/ 4203640 w 4966685"/>
              <a:gd name="connsiteY1468" fmla="*/ 482307 h 512833"/>
              <a:gd name="connsiteX1469" fmla="*/ 4192937 w 4966685"/>
              <a:gd name="connsiteY1469" fmla="*/ 471605 h 512833"/>
              <a:gd name="connsiteX1470" fmla="*/ 4203640 w 4966685"/>
              <a:gd name="connsiteY1470" fmla="*/ 460902 h 512833"/>
              <a:gd name="connsiteX1471" fmla="*/ 4175396 w 4966685"/>
              <a:gd name="connsiteY1471" fmla="*/ 460902 h 512833"/>
              <a:gd name="connsiteX1472" fmla="*/ 4186099 w 4966685"/>
              <a:gd name="connsiteY1472" fmla="*/ 471605 h 512833"/>
              <a:gd name="connsiteX1473" fmla="*/ 4175396 w 4966685"/>
              <a:gd name="connsiteY1473" fmla="*/ 482307 h 512833"/>
              <a:gd name="connsiteX1474" fmla="*/ 4164693 w 4966685"/>
              <a:gd name="connsiteY1474" fmla="*/ 471605 h 512833"/>
              <a:gd name="connsiteX1475" fmla="*/ 4175396 w 4966685"/>
              <a:gd name="connsiteY1475" fmla="*/ 460902 h 512833"/>
              <a:gd name="connsiteX1476" fmla="*/ 4147149 w 4966685"/>
              <a:gd name="connsiteY1476" fmla="*/ 460902 h 512833"/>
              <a:gd name="connsiteX1477" fmla="*/ 4157852 w 4966685"/>
              <a:gd name="connsiteY1477" fmla="*/ 471605 h 512833"/>
              <a:gd name="connsiteX1478" fmla="*/ 4147149 w 4966685"/>
              <a:gd name="connsiteY1478" fmla="*/ 482307 h 512833"/>
              <a:gd name="connsiteX1479" fmla="*/ 4136447 w 4966685"/>
              <a:gd name="connsiteY1479" fmla="*/ 471605 h 512833"/>
              <a:gd name="connsiteX1480" fmla="*/ 4147149 w 4966685"/>
              <a:gd name="connsiteY1480" fmla="*/ 460902 h 512833"/>
              <a:gd name="connsiteX1481" fmla="*/ 4118905 w 4966685"/>
              <a:gd name="connsiteY1481" fmla="*/ 460902 h 512833"/>
              <a:gd name="connsiteX1482" fmla="*/ 4129608 w 4966685"/>
              <a:gd name="connsiteY1482" fmla="*/ 471605 h 512833"/>
              <a:gd name="connsiteX1483" fmla="*/ 4118905 w 4966685"/>
              <a:gd name="connsiteY1483" fmla="*/ 482307 h 512833"/>
              <a:gd name="connsiteX1484" fmla="*/ 4108202 w 4966685"/>
              <a:gd name="connsiteY1484" fmla="*/ 471605 h 512833"/>
              <a:gd name="connsiteX1485" fmla="*/ 4118905 w 4966685"/>
              <a:gd name="connsiteY1485" fmla="*/ 460902 h 512833"/>
              <a:gd name="connsiteX1486" fmla="*/ 4090658 w 4966685"/>
              <a:gd name="connsiteY1486" fmla="*/ 460902 h 512833"/>
              <a:gd name="connsiteX1487" fmla="*/ 4101361 w 4966685"/>
              <a:gd name="connsiteY1487" fmla="*/ 471605 h 512833"/>
              <a:gd name="connsiteX1488" fmla="*/ 4090658 w 4966685"/>
              <a:gd name="connsiteY1488" fmla="*/ 482307 h 512833"/>
              <a:gd name="connsiteX1489" fmla="*/ 4079956 w 4966685"/>
              <a:gd name="connsiteY1489" fmla="*/ 471605 h 512833"/>
              <a:gd name="connsiteX1490" fmla="*/ 4090658 w 4966685"/>
              <a:gd name="connsiteY1490" fmla="*/ 460902 h 512833"/>
              <a:gd name="connsiteX1491" fmla="*/ 4062414 w 4966685"/>
              <a:gd name="connsiteY1491" fmla="*/ 460902 h 512833"/>
              <a:gd name="connsiteX1492" fmla="*/ 4073117 w 4966685"/>
              <a:gd name="connsiteY1492" fmla="*/ 471605 h 512833"/>
              <a:gd name="connsiteX1493" fmla="*/ 4062414 w 4966685"/>
              <a:gd name="connsiteY1493" fmla="*/ 482307 h 512833"/>
              <a:gd name="connsiteX1494" fmla="*/ 4051711 w 4966685"/>
              <a:gd name="connsiteY1494" fmla="*/ 471605 h 512833"/>
              <a:gd name="connsiteX1495" fmla="*/ 4062414 w 4966685"/>
              <a:gd name="connsiteY1495" fmla="*/ 460902 h 512833"/>
              <a:gd name="connsiteX1496" fmla="*/ 4034167 w 4966685"/>
              <a:gd name="connsiteY1496" fmla="*/ 460902 h 512833"/>
              <a:gd name="connsiteX1497" fmla="*/ 4044870 w 4966685"/>
              <a:gd name="connsiteY1497" fmla="*/ 471605 h 512833"/>
              <a:gd name="connsiteX1498" fmla="*/ 4034167 w 4966685"/>
              <a:gd name="connsiteY1498" fmla="*/ 482307 h 512833"/>
              <a:gd name="connsiteX1499" fmla="*/ 4023465 w 4966685"/>
              <a:gd name="connsiteY1499" fmla="*/ 471605 h 512833"/>
              <a:gd name="connsiteX1500" fmla="*/ 4034167 w 4966685"/>
              <a:gd name="connsiteY1500" fmla="*/ 460902 h 512833"/>
              <a:gd name="connsiteX1501" fmla="*/ 4005923 w 4966685"/>
              <a:gd name="connsiteY1501" fmla="*/ 460902 h 512833"/>
              <a:gd name="connsiteX1502" fmla="*/ 4016626 w 4966685"/>
              <a:gd name="connsiteY1502" fmla="*/ 471605 h 512833"/>
              <a:gd name="connsiteX1503" fmla="*/ 4005923 w 4966685"/>
              <a:gd name="connsiteY1503" fmla="*/ 482307 h 512833"/>
              <a:gd name="connsiteX1504" fmla="*/ 3995220 w 4966685"/>
              <a:gd name="connsiteY1504" fmla="*/ 471605 h 512833"/>
              <a:gd name="connsiteX1505" fmla="*/ 4005923 w 4966685"/>
              <a:gd name="connsiteY1505" fmla="*/ 460902 h 512833"/>
              <a:gd name="connsiteX1506" fmla="*/ 3977676 w 4966685"/>
              <a:gd name="connsiteY1506" fmla="*/ 460902 h 512833"/>
              <a:gd name="connsiteX1507" fmla="*/ 3988379 w 4966685"/>
              <a:gd name="connsiteY1507" fmla="*/ 471605 h 512833"/>
              <a:gd name="connsiteX1508" fmla="*/ 3977676 w 4966685"/>
              <a:gd name="connsiteY1508" fmla="*/ 482307 h 512833"/>
              <a:gd name="connsiteX1509" fmla="*/ 3966974 w 4966685"/>
              <a:gd name="connsiteY1509" fmla="*/ 471605 h 512833"/>
              <a:gd name="connsiteX1510" fmla="*/ 3977676 w 4966685"/>
              <a:gd name="connsiteY1510" fmla="*/ 460902 h 512833"/>
              <a:gd name="connsiteX1511" fmla="*/ 3949432 w 4966685"/>
              <a:gd name="connsiteY1511" fmla="*/ 460902 h 512833"/>
              <a:gd name="connsiteX1512" fmla="*/ 3960135 w 4966685"/>
              <a:gd name="connsiteY1512" fmla="*/ 471605 h 512833"/>
              <a:gd name="connsiteX1513" fmla="*/ 3949432 w 4966685"/>
              <a:gd name="connsiteY1513" fmla="*/ 482307 h 512833"/>
              <a:gd name="connsiteX1514" fmla="*/ 3938729 w 4966685"/>
              <a:gd name="connsiteY1514" fmla="*/ 471605 h 512833"/>
              <a:gd name="connsiteX1515" fmla="*/ 3949432 w 4966685"/>
              <a:gd name="connsiteY1515" fmla="*/ 460902 h 512833"/>
              <a:gd name="connsiteX1516" fmla="*/ 3921185 w 4966685"/>
              <a:gd name="connsiteY1516" fmla="*/ 460902 h 512833"/>
              <a:gd name="connsiteX1517" fmla="*/ 3931888 w 4966685"/>
              <a:gd name="connsiteY1517" fmla="*/ 471605 h 512833"/>
              <a:gd name="connsiteX1518" fmla="*/ 3921185 w 4966685"/>
              <a:gd name="connsiteY1518" fmla="*/ 482307 h 512833"/>
              <a:gd name="connsiteX1519" fmla="*/ 3910483 w 4966685"/>
              <a:gd name="connsiteY1519" fmla="*/ 471605 h 512833"/>
              <a:gd name="connsiteX1520" fmla="*/ 3921185 w 4966685"/>
              <a:gd name="connsiteY1520" fmla="*/ 460902 h 512833"/>
              <a:gd name="connsiteX1521" fmla="*/ 3892941 w 4966685"/>
              <a:gd name="connsiteY1521" fmla="*/ 460902 h 512833"/>
              <a:gd name="connsiteX1522" fmla="*/ 3903644 w 4966685"/>
              <a:gd name="connsiteY1522" fmla="*/ 471605 h 512833"/>
              <a:gd name="connsiteX1523" fmla="*/ 3892941 w 4966685"/>
              <a:gd name="connsiteY1523" fmla="*/ 482307 h 512833"/>
              <a:gd name="connsiteX1524" fmla="*/ 3882238 w 4966685"/>
              <a:gd name="connsiteY1524" fmla="*/ 471605 h 512833"/>
              <a:gd name="connsiteX1525" fmla="*/ 3892941 w 4966685"/>
              <a:gd name="connsiteY1525" fmla="*/ 460902 h 512833"/>
              <a:gd name="connsiteX1526" fmla="*/ 3864694 w 4966685"/>
              <a:gd name="connsiteY1526" fmla="*/ 460902 h 512833"/>
              <a:gd name="connsiteX1527" fmla="*/ 3875397 w 4966685"/>
              <a:gd name="connsiteY1527" fmla="*/ 471605 h 512833"/>
              <a:gd name="connsiteX1528" fmla="*/ 3864694 w 4966685"/>
              <a:gd name="connsiteY1528" fmla="*/ 482307 h 512833"/>
              <a:gd name="connsiteX1529" fmla="*/ 3853992 w 4966685"/>
              <a:gd name="connsiteY1529" fmla="*/ 471605 h 512833"/>
              <a:gd name="connsiteX1530" fmla="*/ 3864694 w 4966685"/>
              <a:gd name="connsiteY1530" fmla="*/ 460902 h 512833"/>
              <a:gd name="connsiteX1531" fmla="*/ 3836450 w 4966685"/>
              <a:gd name="connsiteY1531" fmla="*/ 460902 h 512833"/>
              <a:gd name="connsiteX1532" fmla="*/ 3847153 w 4966685"/>
              <a:gd name="connsiteY1532" fmla="*/ 471605 h 512833"/>
              <a:gd name="connsiteX1533" fmla="*/ 3836450 w 4966685"/>
              <a:gd name="connsiteY1533" fmla="*/ 482307 h 512833"/>
              <a:gd name="connsiteX1534" fmla="*/ 3825747 w 4966685"/>
              <a:gd name="connsiteY1534" fmla="*/ 471605 h 512833"/>
              <a:gd name="connsiteX1535" fmla="*/ 3836450 w 4966685"/>
              <a:gd name="connsiteY1535" fmla="*/ 460902 h 512833"/>
              <a:gd name="connsiteX1536" fmla="*/ 3808204 w 4966685"/>
              <a:gd name="connsiteY1536" fmla="*/ 460902 h 512833"/>
              <a:gd name="connsiteX1537" fmla="*/ 3818906 w 4966685"/>
              <a:gd name="connsiteY1537" fmla="*/ 471605 h 512833"/>
              <a:gd name="connsiteX1538" fmla="*/ 3808204 w 4966685"/>
              <a:gd name="connsiteY1538" fmla="*/ 482307 h 512833"/>
              <a:gd name="connsiteX1539" fmla="*/ 3797501 w 4966685"/>
              <a:gd name="connsiteY1539" fmla="*/ 471605 h 512833"/>
              <a:gd name="connsiteX1540" fmla="*/ 3808204 w 4966685"/>
              <a:gd name="connsiteY1540" fmla="*/ 460902 h 512833"/>
              <a:gd name="connsiteX1541" fmla="*/ 3779959 w 4966685"/>
              <a:gd name="connsiteY1541" fmla="*/ 460902 h 512833"/>
              <a:gd name="connsiteX1542" fmla="*/ 3790662 w 4966685"/>
              <a:gd name="connsiteY1542" fmla="*/ 471605 h 512833"/>
              <a:gd name="connsiteX1543" fmla="*/ 3779959 w 4966685"/>
              <a:gd name="connsiteY1543" fmla="*/ 482307 h 512833"/>
              <a:gd name="connsiteX1544" fmla="*/ 3769256 w 4966685"/>
              <a:gd name="connsiteY1544" fmla="*/ 471605 h 512833"/>
              <a:gd name="connsiteX1545" fmla="*/ 3779959 w 4966685"/>
              <a:gd name="connsiteY1545" fmla="*/ 460902 h 512833"/>
              <a:gd name="connsiteX1546" fmla="*/ 3751712 w 4966685"/>
              <a:gd name="connsiteY1546" fmla="*/ 460902 h 512833"/>
              <a:gd name="connsiteX1547" fmla="*/ 3762415 w 4966685"/>
              <a:gd name="connsiteY1547" fmla="*/ 471605 h 512833"/>
              <a:gd name="connsiteX1548" fmla="*/ 3751712 w 4966685"/>
              <a:gd name="connsiteY1548" fmla="*/ 482307 h 512833"/>
              <a:gd name="connsiteX1549" fmla="*/ 3741010 w 4966685"/>
              <a:gd name="connsiteY1549" fmla="*/ 471605 h 512833"/>
              <a:gd name="connsiteX1550" fmla="*/ 3751712 w 4966685"/>
              <a:gd name="connsiteY1550" fmla="*/ 460902 h 512833"/>
              <a:gd name="connsiteX1551" fmla="*/ 3723468 w 4966685"/>
              <a:gd name="connsiteY1551" fmla="*/ 460902 h 512833"/>
              <a:gd name="connsiteX1552" fmla="*/ 3734171 w 4966685"/>
              <a:gd name="connsiteY1552" fmla="*/ 471605 h 512833"/>
              <a:gd name="connsiteX1553" fmla="*/ 3723468 w 4966685"/>
              <a:gd name="connsiteY1553" fmla="*/ 482307 h 512833"/>
              <a:gd name="connsiteX1554" fmla="*/ 3712765 w 4966685"/>
              <a:gd name="connsiteY1554" fmla="*/ 471605 h 512833"/>
              <a:gd name="connsiteX1555" fmla="*/ 3723468 w 4966685"/>
              <a:gd name="connsiteY1555" fmla="*/ 460902 h 512833"/>
              <a:gd name="connsiteX1556" fmla="*/ 3695222 w 4966685"/>
              <a:gd name="connsiteY1556" fmla="*/ 460902 h 512833"/>
              <a:gd name="connsiteX1557" fmla="*/ 3705925 w 4966685"/>
              <a:gd name="connsiteY1557" fmla="*/ 471605 h 512833"/>
              <a:gd name="connsiteX1558" fmla="*/ 3695222 w 4966685"/>
              <a:gd name="connsiteY1558" fmla="*/ 482307 h 512833"/>
              <a:gd name="connsiteX1559" fmla="*/ 3684519 w 4966685"/>
              <a:gd name="connsiteY1559" fmla="*/ 471605 h 512833"/>
              <a:gd name="connsiteX1560" fmla="*/ 3695222 w 4966685"/>
              <a:gd name="connsiteY1560" fmla="*/ 460902 h 512833"/>
              <a:gd name="connsiteX1561" fmla="*/ 3666977 w 4966685"/>
              <a:gd name="connsiteY1561" fmla="*/ 460902 h 512833"/>
              <a:gd name="connsiteX1562" fmla="*/ 3677680 w 4966685"/>
              <a:gd name="connsiteY1562" fmla="*/ 471605 h 512833"/>
              <a:gd name="connsiteX1563" fmla="*/ 3666977 w 4966685"/>
              <a:gd name="connsiteY1563" fmla="*/ 482307 h 512833"/>
              <a:gd name="connsiteX1564" fmla="*/ 3656274 w 4966685"/>
              <a:gd name="connsiteY1564" fmla="*/ 471605 h 512833"/>
              <a:gd name="connsiteX1565" fmla="*/ 3666977 w 4966685"/>
              <a:gd name="connsiteY1565" fmla="*/ 460902 h 512833"/>
              <a:gd name="connsiteX1566" fmla="*/ 3638731 w 4966685"/>
              <a:gd name="connsiteY1566" fmla="*/ 460902 h 512833"/>
              <a:gd name="connsiteX1567" fmla="*/ 3649434 w 4966685"/>
              <a:gd name="connsiteY1567" fmla="*/ 471605 h 512833"/>
              <a:gd name="connsiteX1568" fmla="*/ 3638731 w 4966685"/>
              <a:gd name="connsiteY1568" fmla="*/ 482307 h 512833"/>
              <a:gd name="connsiteX1569" fmla="*/ 3628028 w 4966685"/>
              <a:gd name="connsiteY1569" fmla="*/ 471605 h 512833"/>
              <a:gd name="connsiteX1570" fmla="*/ 3638731 w 4966685"/>
              <a:gd name="connsiteY1570" fmla="*/ 460902 h 512833"/>
              <a:gd name="connsiteX1571" fmla="*/ 3610486 w 4966685"/>
              <a:gd name="connsiteY1571" fmla="*/ 460902 h 512833"/>
              <a:gd name="connsiteX1572" fmla="*/ 3621189 w 4966685"/>
              <a:gd name="connsiteY1572" fmla="*/ 471605 h 512833"/>
              <a:gd name="connsiteX1573" fmla="*/ 3610486 w 4966685"/>
              <a:gd name="connsiteY1573" fmla="*/ 482307 h 512833"/>
              <a:gd name="connsiteX1574" fmla="*/ 3599783 w 4966685"/>
              <a:gd name="connsiteY1574" fmla="*/ 471605 h 512833"/>
              <a:gd name="connsiteX1575" fmla="*/ 3610486 w 4966685"/>
              <a:gd name="connsiteY1575" fmla="*/ 460902 h 512833"/>
              <a:gd name="connsiteX1576" fmla="*/ 3582240 w 4966685"/>
              <a:gd name="connsiteY1576" fmla="*/ 460902 h 512833"/>
              <a:gd name="connsiteX1577" fmla="*/ 3592943 w 4966685"/>
              <a:gd name="connsiteY1577" fmla="*/ 471605 h 512833"/>
              <a:gd name="connsiteX1578" fmla="*/ 3582240 w 4966685"/>
              <a:gd name="connsiteY1578" fmla="*/ 482307 h 512833"/>
              <a:gd name="connsiteX1579" fmla="*/ 3571537 w 4966685"/>
              <a:gd name="connsiteY1579" fmla="*/ 471605 h 512833"/>
              <a:gd name="connsiteX1580" fmla="*/ 3582240 w 4966685"/>
              <a:gd name="connsiteY1580" fmla="*/ 460902 h 512833"/>
              <a:gd name="connsiteX1581" fmla="*/ 3553994 w 4966685"/>
              <a:gd name="connsiteY1581" fmla="*/ 460902 h 512833"/>
              <a:gd name="connsiteX1582" fmla="*/ 3564697 w 4966685"/>
              <a:gd name="connsiteY1582" fmla="*/ 471605 h 512833"/>
              <a:gd name="connsiteX1583" fmla="*/ 3553994 w 4966685"/>
              <a:gd name="connsiteY1583" fmla="*/ 482307 h 512833"/>
              <a:gd name="connsiteX1584" fmla="*/ 3543291 w 4966685"/>
              <a:gd name="connsiteY1584" fmla="*/ 471605 h 512833"/>
              <a:gd name="connsiteX1585" fmla="*/ 3553994 w 4966685"/>
              <a:gd name="connsiteY1585" fmla="*/ 460902 h 512833"/>
              <a:gd name="connsiteX1586" fmla="*/ 3525749 w 4966685"/>
              <a:gd name="connsiteY1586" fmla="*/ 460902 h 512833"/>
              <a:gd name="connsiteX1587" fmla="*/ 3536452 w 4966685"/>
              <a:gd name="connsiteY1587" fmla="*/ 471605 h 512833"/>
              <a:gd name="connsiteX1588" fmla="*/ 3525749 w 4966685"/>
              <a:gd name="connsiteY1588" fmla="*/ 482307 h 512833"/>
              <a:gd name="connsiteX1589" fmla="*/ 3515046 w 4966685"/>
              <a:gd name="connsiteY1589" fmla="*/ 471605 h 512833"/>
              <a:gd name="connsiteX1590" fmla="*/ 3525749 w 4966685"/>
              <a:gd name="connsiteY1590" fmla="*/ 460902 h 512833"/>
              <a:gd name="connsiteX1591" fmla="*/ 3497505 w 4966685"/>
              <a:gd name="connsiteY1591" fmla="*/ 460902 h 512833"/>
              <a:gd name="connsiteX1592" fmla="*/ 3508206 w 4966685"/>
              <a:gd name="connsiteY1592" fmla="*/ 471605 h 512833"/>
              <a:gd name="connsiteX1593" fmla="*/ 3497505 w 4966685"/>
              <a:gd name="connsiteY1593" fmla="*/ 482307 h 512833"/>
              <a:gd name="connsiteX1594" fmla="*/ 3486802 w 4966685"/>
              <a:gd name="connsiteY1594" fmla="*/ 471605 h 512833"/>
              <a:gd name="connsiteX1595" fmla="*/ 3497505 w 4966685"/>
              <a:gd name="connsiteY1595" fmla="*/ 460902 h 512833"/>
              <a:gd name="connsiteX1596" fmla="*/ 3469259 w 4966685"/>
              <a:gd name="connsiteY1596" fmla="*/ 460902 h 512833"/>
              <a:gd name="connsiteX1597" fmla="*/ 3479962 w 4966685"/>
              <a:gd name="connsiteY1597" fmla="*/ 471605 h 512833"/>
              <a:gd name="connsiteX1598" fmla="*/ 3469259 w 4966685"/>
              <a:gd name="connsiteY1598" fmla="*/ 482307 h 512833"/>
              <a:gd name="connsiteX1599" fmla="*/ 3458556 w 4966685"/>
              <a:gd name="connsiteY1599" fmla="*/ 471605 h 512833"/>
              <a:gd name="connsiteX1600" fmla="*/ 3469259 w 4966685"/>
              <a:gd name="connsiteY1600" fmla="*/ 460902 h 512833"/>
              <a:gd name="connsiteX1601" fmla="*/ 3441013 w 4966685"/>
              <a:gd name="connsiteY1601" fmla="*/ 460902 h 512833"/>
              <a:gd name="connsiteX1602" fmla="*/ 3451716 w 4966685"/>
              <a:gd name="connsiteY1602" fmla="*/ 471605 h 512833"/>
              <a:gd name="connsiteX1603" fmla="*/ 3441013 w 4966685"/>
              <a:gd name="connsiteY1603" fmla="*/ 482307 h 512833"/>
              <a:gd name="connsiteX1604" fmla="*/ 3430310 w 4966685"/>
              <a:gd name="connsiteY1604" fmla="*/ 471605 h 512833"/>
              <a:gd name="connsiteX1605" fmla="*/ 3441013 w 4966685"/>
              <a:gd name="connsiteY1605" fmla="*/ 460902 h 512833"/>
              <a:gd name="connsiteX1606" fmla="*/ 3412768 w 4966685"/>
              <a:gd name="connsiteY1606" fmla="*/ 460902 h 512833"/>
              <a:gd name="connsiteX1607" fmla="*/ 3423470 w 4966685"/>
              <a:gd name="connsiteY1607" fmla="*/ 471605 h 512833"/>
              <a:gd name="connsiteX1608" fmla="*/ 3420336 w 4966685"/>
              <a:gd name="connsiteY1608" fmla="*/ 479173 h 512833"/>
              <a:gd name="connsiteX1609" fmla="*/ 3413257 w 4966685"/>
              <a:gd name="connsiteY1609" fmla="*/ 482105 h 512833"/>
              <a:gd name="connsiteX1610" fmla="*/ 3412278 w 4966685"/>
              <a:gd name="connsiteY1610" fmla="*/ 482105 h 512833"/>
              <a:gd name="connsiteX1611" fmla="*/ 3405200 w 4966685"/>
              <a:gd name="connsiteY1611" fmla="*/ 479173 h 512833"/>
              <a:gd name="connsiteX1612" fmla="*/ 3402065 w 4966685"/>
              <a:gd name="connsiteY1612" fmla="*/ 471605 h 512833"/>
              <a:gd name="connsiteX1613" fmla="*/ 3412768 w 4966685"/>
              <a:gd name="connsiteY1613" fmla="*/ 460902 h 512833"/>
              <a:gd name="connsiteX1614" fmla="*/ 3384549 w 4966685"/>
              <a:gd name="connsiteY1614" fmla="*/ 460902 h 512833"/>
              <a:gd name="connsiteX1615" fmla="*/ 3395252 w 4966685"/>
              <a:gd name="connsiteY1615" fmla="*/ 471605 h 512833"/>
              <a:gd name="connsiteX1616" fmla="*/ 3384549 w 4966685"/>
              <a:gd name="connsiteY1616" fmla="*/ 482307 h 512833"/>
              <a:gd name="connsiteX1617" fmla="*/ 3373846 w 4966685"/>
              <a:gd name="connsiteY1617" fmla="*/ 471605 h 512833"/>
              <a:gd name="connsiteX1618" fmla="*/ 3384549 w 4966685"/>
              <a:gd name="connsiteY1618" fmla="*/ 460902 h 512833"/>
              <a:gd name="connsiteX1619" fmla="*/ 3356311 w 4966685"/>
              <a:gd name="connsiteY1619" fmla="*/ 460902 h 512833"/>
              <a:gd name="connsiteX1620" fmla="*/ 3367013 w 4966685"/>
              <a:gd name="connsiteY1620" fmla="*/ 471605 h 512833"/>
              <a:gd name="connsiteX1621" fmla="*/ 3356311 w 4966685"/>
              <a:gd name="connsiteY1621" fmla="*/ 482307 h 512833"/>
              <a:gd name="connsiteX1622" fmla="*/ 3345608 w 4966685"/>
              <a:gd name="connsiteY1622" fmla="*/ 471605 h 512833"/>
              <a:gd name="connsiteX1623" fmla="*/ 3356311 w 4966685"/>
              <a:gd name="connsiteY1623" fmla="*/ 460902 h 512833"/>
              <a:gd name="connsiteX1624" fmla="*/ 3328066 w 4966685"/>
              <a:gd name="connsiteY1624" fmla="*/ 460902 h 512833"/>
              <a:gd name="connsiteX1625" fmla="*/ 3338769 w 4966685"/>
              <a:gd name="connsiteY1625" fmla="*/ 471605 h 512833"/>
              <a:gd name="connsiteX1626" fmla="*/ 3328066 w 4966685"/>
              <a:gd name="connsiteY1626" fmla="*/ 482307 h 512833"/>
              <a:gd name="connsiteX1627" fmla="*/ 3317363 w 4966685"/>
              <a:gd name="connsiteY1627" fmla="*/ 471605 h 512833"/>
              <a:gd name="connsiteX1628" fmla="*/ 3328066 w 4966685"/>
              <a:gd name="connsiteY1628" fmla="*/ 460902 h 512833"/>
              <a:gd name="connsiteX1629" fmla="*/ 3299820 w 4966685"/>
              <a:gd name="connsiteY1629" fmla="*/ 460902 h 512833"/>
              <a:gd name="connsiteX1630" fmla="*/ 3310523 w 4966685"/>
              <a:gd name="connsiteY1630" fmla="*/ 471605 h 512833"/>
              <a:gd name="connsiteX1631" fmla="*/ 3299820 w 4966685"/>
              <a:gd name="connsiteY1631" fmla="*/ 482307 h 512833"/>
              <a:gd name="connsiteX1632" fmla="*/ 3289117 w 4966685"/>
              <a:gd name="connsiteY1632" fmla="*/ 471605 h 512833"/>
              <a:gd name="connsiteX1633" fmla="*/ 3299820 w 4966685"/>
              <a:gd name="connsiteY1633" fmla="*/ 460902 h 512833"/>
              <a:gd name="connsiteX1634" fmla="*/ 3271575 w 4966685"/>
              <a:gd name="connsiteY1634" fmla="*/ 460902 h 512833"/>
              <a:gd name="connsiteX1635" fmla="*/ 3282278 w 4966685"/>
              <a:gd name="connsiteY1635" fmla="*/ 471605 h 512833"/>
              <a:gd name="connsiteX1636" fmla="*/ 3271575 w 4966685"/>
              <a:gd name="connsiteY1636" fmla="*/ 482307 h 512833"/>
              <a:gd name="connsiteX1637" fmla="*/ 3260873 w 4966685"/>
              <a:gd name="connsiteY1637" fmla="*/ 471605 h 512833"/>
              <a:gd name="connsiteX1638" fmla="*/ 3271575 w 4966685"/>
              <a:gd name="connsiteY1638" fmla="*/ 460902 h 512833"/>
              <a:gd name="connsiteX1639" fmla="*/ 3243329 w 4966685"/>
              <a:gd name="connsiteY1639" fmla="*/ 460902 h 512833"/>
              <a:gd name="connsiteX1640" fmla="*/ 3254032 w 4966685"/>
              <a:gd name="connsiteY1640" fmla="*/ 471605 h 512833"/>
              <a:gd name="connsiteX1641" fmla="*/ 3243329 w 4966685"/>
              <a:gd name="connsiteY1641" fmla="*/ 482307 h 512833"/>
              <a:gd name="connsiteX1642" fmla="*/ 3232626 w 4966685"/>
              <a:gd name="connsiteY1642" fmla="*/ 471605 h 512833"/>
              <a:gd name="connsiteX1643" fmla="*/ 3243329 w 4966685"/>
              <a:gd name="connsiteY1643" fmla="*/ 460902 h 512833"/>
              <a:gd name="connsiteX1644" fmla="*/ 3215084 w 4966685"/>
              <a:gd name="connsiteY1644" fmla="*/ 460902 h 512833"/>
              <a:gd name="connsiteX1645" fmla="*/ 3225787 w 4966685"/>
              <a:gd name="connsiteY1645" fmla="*/ 471605 h 512833"/>
              <a:gd name="connsiteX1646" fmla="*/ 3215084 w 4966685"/>
              <a:gd name="connsiteY1646" fmla="*/ 482307 h 512833"/>
              <a:gd name="connsiteX1647" fmla="*/ 3204381 w 4966685"/>
              <a:gd name="connsiteY1647" fmla="*/ 471605 h 512833"/>
              <a:gd name="connsiteX1648" fmla="*/ 3215084 w 4966685"/>
              <a:gd name="connsiteY1648" fmla="*/ 460902 h 512833"/>
              <a:gd name="connsiteX1649" fmla="*/ 3186838 w 4966685"/>
              <a:gd name="connsiteY1649" fmla="*/ 460902 h 512833"/>
              <a:gd name="connsiteX1650" fmla="*/ 3197541 w 4966685"/>
              <a:gd name="connsiteY1650" fmla="*/ 471605 h 512833"/>
              <a:gd name="connsiteX1651" fmla="*/ 3186838 w 4966685"/>
              <a:gd name="connsiteY1651" fmla="*/ 482307 h 512833"/>
              <a:gd name="connsiteX1652" fmla="*/ 3176135 w 4966685"/>
              <a:gd name="connsiteY1652" fmla="*/ 471605 h 512833"/>
              <a:gd name="connsiteX1653" fmla="*/ 3186838 w 4966685"/>
              <a:gd name="connsiteY1653" fmla="*/ 460902 h 512833"/>
              <a:gd name="connsiteX1654" fmla="*/ 3158593 w 4966685"/>
              <a:gd name="connsiteY1654" fmla="*/ 460902 h 512833"/>
              <a:gd name="connsiteX1655" fmla="*/ 3169296 w 4966685"/>
              <a:gd name="connsiteY1655" fmla="*/ 471605 h 512833"/>
              <a:gd name="connsiteX1656" fmla="*/ 3158593 w 4966685"/>
              <a:gd name="connsiteY1656" fmla="*/ 482307 h 512833"/>
              <a:gd name="connsiteX1657" fmla="*/ 3147891 w 4966685"/>
              <a:gd name="connsiteY1657" fmla="*/ 471605 h 512833"/>
              <a:gd name="connsiteX1658" fmla="*/ 3158593 w 4966685"/>
              <a:gd name="connsiteY1658" fmla="*/ 460902 h 512833"/>
              <a:gd name="connsiteX1659" fmla="*/ 3130347 w 4966685"/>
              <a:gd name="connsiteY1659" fmla="*/ 460902 h 512833"/>
              <a:gd name="connsiteX1660" fmla="*/ 3141050 w 4966685"/>
              <a:gd name="connsiteY1660" fmla="*/ 471605 h 512833"/>
              <a:gd name="connsiteX1661" fmla="*/ 3130347 w 4966685"/>
              <a:gd name="connsiteY1661" fmla="*/ 482307 h 512833"/>
              <a:gd name="connsiteX1662" fmla="*/ 3119644 w 4966685"/>
              <a:gd name="connsiteY1662" fmla="*/ 471605 h 512833"/>
              <a:gd name="connsiteX1663" fmla="*/ 3130347 w 4966685"/>
              <a:gd name="connsiteY1663" fmla="*/ 460902 h 512833"/>
              <a:gd name="connsiteX1664" fmla="*/ 3102102 w 4966685"/>
              <a:gd name="connsiteY1664" fmla="*/ 460902 h 512833"/>
              <a:gd name="connsiteX1665" fmla="*/ 3112805 w 4966685"/>
              <a:gd name="connsiteY1665" fmla="*/ 471605 h 512833"/>
              <a:gd name="connsiteX1666" fmla="*/ 3102102 w 4966685"/>
              <a:gd name="connsiteY1666" fmla="*/ 482307 h 512833"/>
              <a:gd name="connsiteX1667" fmla="*/ 3091399 w 4966685"/>
              <a:gd name="connsiteY1667" fmla="*/ 471605 h 512833"/>
              <a:gd name="connsiteX1668" fmla="*/ 3102102 w 4966685"/>
              <a:gd name="connsiteY1668" fmla="*/ 460902 h 512833"/>
              <a:gd name="connsiteX1669" fmla="*/ 3073856 w 4966685"/>
              <a:gd name="connsiteY1669" fmla="*/ 460902 h 512833"/>
              <a:gd name="connsiteX1670" fmla="*/ 3084559 w 4966685"/>
              <a:gd name="connsiteY1670" fmla="*/ 471605 h 512833"/>
              <a:gd name="connsiteX1671" fmla="*/ 3073856 w 4966685"/>
              <a:gd name="connsiteY1671" fmla="*/ 482307 h 512833"/>
              <a:gd name="connsiteX1672" fmla="*/ 3063153 w 4966685"/>
              <a:gd name="connsiteY1672" fmla="*/ 471605 h 512833"/>
              <a:gd name="connsiteX1673" fmla="*/ 3073856 w 4966685"/>
              <a:gd name="connsiteY1673" fmla="*/ 460902 h 512833"/>
              <a:gd name="connsiteX1674" fmla="*/ 3045611 w 4966685"/>
              <a:gd name="connsiteY1674" fmla="*/ 460902 h 512833"/>
              <a:gd name="connsiteX1675" fmla="*/ 3056314 w 4966685"/>
              <a:gd name="connsiteY1675" fmla="*/ 471605 h 512833"/>
              <a:gd name="connsiteX1676" fmla="*/ 3045611 w 4966685"/>
              <a:gd name="connsiteY1676" fmla="*/ 482307 h 512833"/>
              <a:gd name="connsiteX1677" fmla="*/ 3034908 w 4966685"/>
              <a:gd name="connsiteY1677" fmla="*/ 471605 h 512833"/>
              <a:gd name="connsiteX1678" fmla="*/ 3045611 w 4966685"/>
              <a:gd name="connsiteY1678" fmla="*/ 460902 h 512833"/>
              <a:gd name="connsiteX1679" fmla="*/ 3017365 w 4966685"/>
              <a:gd name="connsiteY1679" fmla="*/ 460902 h 512833"/>
              <a:gd name="connsiteX1680" fmla="*/ 3028068 w 4966685"/>
              <a:gd name="connsiteY1680" fmla="*/ 471605 h 512833"/>
              <a:gd name="connsiteX1681" fmla="*/ 3017365 w 4966685"/>
              <a:gd name="connsiteY1681" fmla="*/ 482307 h 512833"/>
              <a:gd name="connsiteX1682" fmla="*/ 3006662 w 4966685"/>
              <a:gd name="connsiteY1682" fmla="*/ 471605 h 512833"/>
              <a:gd name="connsiteX1683" fmla="*/ 3017365 w 4966685"/>
              <a:gd name="connsiteY1683" fmla="*/ 460902 h 512833"/>
              <a:gd name="connsiteX1684" fmla="*/ 2989120 w 4966685"/>
              <a:gd name="connsiteY1684" fmla="*/ 460902 h 512833"/>
              <a:gd name="connsiteX1685" fmla="*/ 2999823 w 4966685"/>
              <a:gd name="connsiteY1685" fmla="*/ 471605 h 512833"/>
              <a:gd name="connsiteX1686" fmla="*/ 2989120 w 4966685"/>
              <a:gd name="connsiteY1686" fmla="*/ 482307 h 512833"/>
              <a:gd name="connsiteX1687" fmla="*/ 2978417 w 4966685"/>
              <a:gd name="connsiteY1687" fmla="*/ 471605 h 512833"/>
              <a:gd name="connsiteX1688" fmla="*/ 2989120 w 4966685"/>
              <a:gd name="connsiteY1688" fmla="*/ 460902 h 512833"/>
              <a:gd name="connsiteX1689" fmla="*/ 2960874 w 4966685"/>
              <a:gd name="connsiteY1689" fmla="*/ 460902 h 512833"/>
              <a:gd name="connsiteX1690" fmla="*/ 2971577 w 4966685"/>
              <a:gd name="connsiteY1690" fmla="*/ 471605 h 512833"/>
              <a:gd name="connsiteX1691" fmla="*/ 2960874 w 4966685"/>
              <a:gd name="connsiteY1691" fmla="*/ 482307 h 512833"/>
              <a:gd name="connsiteX1692" fmla="*/ 2950171 w 4966685"/>
              <a:gd name="connsiteY1692" fmla="*/ 471605 h 512833"/>
              <a:gd name="connsiteX1693" fmla="*/ 2960874 w 4966685"/>
              <a:gd name="connsiteY1693" fmla="*/ 460902 h 512833"/>
              <a:gd name="connsiteX1694" fmla="*/ 2932629 w 4966685"/>
              <a:gd name="connsiteY1694" fmla="*/ 460902 h 512833"/>
              <a:gd name="connsiteX1695" fmla="*/ 2943332 w 4966685"/>
              <a:gd name="connsiteY1695" fmla="*/ 471605 h 512833"/>
              <a:gd name="connsiteX1696" fmla="*/ 2932629 w 4966685"/>
              <a:gd name="connsiteY1696" fmla="*/ 482307 h 512833"/>
              <a:gd name="connsiteX1697" fmla="*/ 2921926 w 4966685"/>
              <a:gd name="connsiteY1697" fmla="*/ 471605 h 512833"/>
              <a:gd name="connsiteX1698" fmla="*/ 2932629 w 4966685"/>
              <a:gd name="connsiteY1698" fmla="*/ 460902 h 512833"/>
              <a:gd name="connsiteX1699" fmla="*/ 2904383 w 4966685"/>
              <a:gd name="connsiteY1699" fmla="*/ 460902 h 512833"/>
              <a:gd name="connsiteX1700" fmla="*/ 2915086 w 4966685"/>
              <a:gd name="connsiteY1700" fmla="*/ 471605 h 512833"/>
              <a:gd name="connsiteX1701" fmla="*/ 2904383 w 4966685"/>
              <a:gd name="connsiteY1701" fmla="*/ 482307 h 512833"/>
              <a:gd name="connsiteX1702" fmla="*/ 2893680 w 4966685"/>
              <a:gd name="connsiteY1702" fmla="*/ 471605 h 512833"/>
              <a:gd name="connsiteX1703" fmla="*/ 2904383 w 4966685"/>
              <a:gd name="connsiteY1703" fmla="*/ 460902 h 512833"/>
              <a:gd name="connsiteX1704" fmla="*/ 2876138 w 4966685"/>
              <a:gd name="connsiteY1704" fmla="*/ 460902 h 512833"/>
              <a:gd name="connsiteX1705" fmla="*/ 2886841 w 4966685"/>
              <a:gd name="connsiteY1705" fmla="*/ 471605 h 512833"/>
              <a:gd name="connsiteX1706" fmla="*/ 2876138 w 4966685"/>
              <a:gd name="connsiteY1706" fmla="*/ 482307 h 512833"/>
              <a:gd name="connsiteX1707" fmla="*/ 2865436 w 4966685"/>
              <a:gd name="connsiteY1707" fmla="*/ 471605 h 512833"/>
              <a:gd name="connsiteX1708" fmla="*/ 2876138 w 4966685"/>
              <a:gd name="connsiteY1708" fmla="*/ 460902 h 512833"/>
              <a:gd name="connsiteX1709" fmla="*/ 2847892 w 4966685"/>
              <a:gd name="connsiteY1709" fmla="*/ 460902 h 512833"/>
              <a:gd name="connsiteX1710" fmla="*/ 2858595 w 4966685"/>
              <a:gd name="connsiteY1710" fmla="*/ 471605 h 512833"/>
              <a:gd name="connsiteX1711" fmla="*/ 2847892 w 4966685"/>
              <a:gd name="connsiteY1711" fmla="*/ 482307 h 512833"/>
              <a:gd name="connsiteX1712" fmla="*/ 2837189 w 4966685"/>
              <a:gd name="connsiteY1712" fmla="*/ 471605 h 512833"/>
              <a:gd name="connsiteX1713" fmla="*/ 2847892 w 4966685"/>
              <a:gd name="connsiteY1713" fmla="*/ 460902 h 512833"/>
              <a:gd name="connsiteX1714" fmla="*/ 2819647 w 4966685"/>
              <a:gd name="connsiteY1714" fmla="*/ 460902 h 512833"/>
              <a:gd name="connsiteX1715" fmla="*/ 2830350 w 4966685"/>
              <a:gd name="connsiteY1715" fmla="*/ 471605 h 512833"/>
              <a:gd name="connsiteX1716" fmla="*/ 2819647 w 4966685"/>
              <a:gd name="connsiteY1716" fmla="*/ 482307 h 512833"/>
              <a:gd name="connsiteX1717" fmla="*/ 2808945 w 4966685"/>
              <a:gd name="connsiteY1717" fmla="*/ 471605 h 512833"/>
              <a:gd name="connsiteX1718" fmla="*/ 2819647 w 4966685"/>
              <a:gd name="connsiteY1718" fmla="*/ 460902 h 512833"/>
              <a:gd name="connsiteX1719" fmla="*/ 2791401 w 4966685"/>
              <a:gd name="connsiteY1719" fmla="*/ 460902 h 512833"/>
              <a:gd name="connsiteX1720" fmla="*/ 2802104 w 4966685"/>
              <a:gd name="connsiteY1720" fmla="*/ 471605 h 512833"/>
              <a:gd name="connsiteX1721" fmla="*/ 2791401 w 4966685"/>
              <a:gd name="connsiteY1721" fmla="*/ 482307 h 512833"/>
              <a:gd name="connsiteX1722" fmla="*/ 2780698 w 4966685"/>
              <a:gd name="connsiteY1722" fmla="*/ 471605 h 512833"/>
              <a:gd name="connsiteX1723" fmla="*/ 2791401 w 4966685"/>
              <a:gd name="connsiteY1723" fmla="*/ 460902 h 512833"/>
              <a:gd name="connsiteX1724" fmla="*/ 2763156 w 4966685"/>
              <a:gd name="connsiteY1724" fmla="*/ 460902 h 512833"/>
              <a:gd name="connsiteX1725" fmla="*/ 2773859 w 4966685"/>
              <a:gd name="connsiteY1725" fmla="*/ 471605 h 512833"/>
              <a:gd name="connsiteX1726" fmla="*/ 2763156 w 4966685"/>
              <a:gd name="connsiteY1726" fmla="*/ 482307 h 512833"/>
              <a:gd name="connsiteX1727" fmla="*/ 2752454 w 4966685"/>
              <a:gd name="connsiteY1727" fmla="*/ 471605 h 512833"/>
              <a:gd name="connsiteX1728" fmla="*/ 2763156 w 4966685"/>
              <a:gd name="connsiteY1728" fmla="*/ 460902 h 512833"/>
              <a:gd name="connsiteX1729" fmla="*/ 2734910 w 4966685"/>
              <a:gd name="connsiteY1729" fmla="*/ 460902 h 512833"/>
              <a:gd name="connsiteX1730" fmla="*/ 2745613 w 4966685"/>
              <a:gd name="connsiteY1730" fmla="*/ 471605 h 512833"/>
              <a:gd name="connsiteX1731" fmla="*/ 2734910 w 4966685"/>
              <a:gd name="connsiteY1731" fmla="*/ 482307 h 512833"/>
              <a:gd name="connsiteX1732" fmla="*/ 2724207 w 4966685"/>
              <a:gd name="connsiteY1732" fmla="*/ 471605 h 512833"/>
              <a:gd name="connsiteX1733" fmla="*/ 2734910 w 4966685"/>
              <a:gd name="connsiteY1733" fmla="*/ 460902 h 512833"/>
              <a:gd name="connsiteX1734" fmla="*/ 2706666 w 4966685"/>
              <a:gd name="connsiteY1734" fmla="*/ 460902 h 512833"/>
              <a:gd name="connsiteX1735" fmla="*/ 2717368 w 4966685"/>
              <a:gd name="connsiteY1735" fmla="*/ 471605 h 512833"/>
              <a:gd name="connsiteX1736" fmla="*/ 2706666 w 4966685"/>
              <a:gd name="connsiteY1736" fmla="*/ 482307 h 512833"/>
              <a:gd name="connsiteX1737" fmla="*/ 2695962 w 4966685"/>
              <a:gd name="connsiteY1737" fmla="*/ 471605 h 512833"/>
              <a:gd name="connsiteX1738" fmla="*/ 2706666 w 4966685"/>
              <a:gd name="connsiteY1738" fmla="*/ 460902 h 512833"/>
              <a:gd name="connsiteX1739" fmla="*/ 2678419 w 4966685"/>
              <a:gd name="connsiteY1739" fmla="*/ 460902 h 512833"/>
              <a:gd name="connsiteX1740" fmla="*/ 2689122 w 4966685"/>
              <a:gd name="connsiteY1740" fmla="*/ 471605 h 512833"/>
              <a:gd name="connsiteX1741" fmla="*/ 2678419 w 4966685"/>
              <a:gd name="connsiteY1741" fmla="*/ 482307 h 512833"/>
              <a:gd name="connsiteX1742" fmla="*/ 2667716 w 4966685"/>
              <a:gd name="connsiteY1742" fmla="*/ 471605 h 512833"/>
              <a:gd name="connsiteX1743" fmla="*/ 2678419 w 4966685"/>
              <a:gd name="connsiteY1743" fmla="*/ 460902 h 512833"/>
              <a:gd name="connsiteX1744" fmla="*/ 2650174 w 4966685"/>
              <a:gd name="connsiteY1744" fmla="*/ 460902 h 512833"/>
              <a:gd name="connsiteX1745" fmla="*/ 2660877 w 4966685"/>
              <a:gd name="connsiteY1745" fmla="*/ 471605 h 512833"/>
              <a:gd name="connsiteX1746" fmla="*/ 2650174 w 4966685"/>
              <a:gd name="connsiteY1746" fmla="*/ 482307 h 512833"/>
              <a:gd name="connsiteX1747" fmla="*/ 2639472 w 4966685"/>
              <a:gd name="connsiteY1747" fmla="*/ 471605 h 512833"/>
              <a:gd name="connsiteX1748" fmla="*/ 2650174 w 4966685"/>
              <a:gd name="connsiteY1748" fmla="*/ 460902 h 512833"/>
              <a:gd name="connsiteX1749" fmla="*/ 2621928 w 4966685"/>
              <a:gd name="connsiteY1749" fmla="*/ 460902 h 512833"/>
              <a:gd name="connsiteX1750" fmla="*/ 2632631 w 4966685"/>
              <a:gd name="connsiteY1750" fmla="*/ 471605 h 512833"/>
              <a:gd name="connsiteX1751" fmla="*/ 2621928 w 4966685"/>
              <a:gd name="connsiteY1751" fmla="*/ 482307 h 512833"/>
              <a:gd name="connsiteX1752" fmla="*/ 2611226 w 4966685"/>
              <a:gd name="connsiteY1752" fmla="*/ 471605 h 512833"/>
              <a:gd name="connsiteX1753" fmla="*/ 2621928 w 4966685"/>
              <a:gd name="connsiteY1753" fmla="*/ 460902 h 512833"/>
              <a:gd name="connsiteX1754" fmla="*/ 2593684 w 4966685"/>
              <a:gd name="connsiteY1754" fmla="*/ 460902 h 512833"/>
              <a:gd name="connsiteX1755" fmla="*/ 2604387 w 4966685"/>
              <a:gd name="connsiteY1755" fmla="*/ 471605 h 512833"/>
              <a:gd name="connsiteX1756" fmla="*/ 2593684 w 4966685"/>
              <a:gd name="connsiteY1756" fmla="*/ 482307 h 512833"/>
              <a:gd name="connsiteX1757" fmla="*/ 2582981 w 4966685"/>
              <a:gd name="connsiteY1757" fmla="*/ 471605 h 512833"/>
              <a:gd name="connsiteX1758" fmla="*/ 2593684 w 4966685"/>
              <a:gd name="connsiteY1758" fmla="*/ 460902 h 512833"/>
              <a:gd name="connsiteX1759" fmla="*/ 2565437 w 4966685"/>
              <a:gd name="connsiteY1759" fmla="*/ 460902 h 512833"/>
              <a:gd name="connsiteX1760" fmla="*/ 2576140 w 4966685"/>
              <a:gd name="connsiteY1760" fmla="*/ 471605 h 512833"/>
              <a:gd name="connsiteX1761" fmla="*/ 2565437 w 4966685"/>
              <a:gd name="connsiteY1761" fmla="*/ 482307 h 512833"/>
              <a:gd name="connsiteX1762" fmla="*/ 2554734 w 4966685"/>
              <a:gd name="connsiteY1762" fmla="*/ 471605 h 512833"/>
              <a:gd name="connsiteX1763" fmla="*/ 2565437 w 4966685"/>
              <a:gd name="connsiteY1763" fmla="*/ 460902 h 512833"/>
              <a:gd name="connsiteX1764" fmla="*/ 2537193 w 4966685"/>
              <a:gd name="connsiteY1764" fmla="*/ 460902 h 512833"/>
              <a:gd name="connsiteX1765" fmla="*/ 2547896 w 4966685"/>
              <a:gd name="connsiteY1765" fmla="*/ 471605 h 512833"/>
              <a:gd name="connsiteX1766" fmla="*/ 2537193 w 4966685"/>
              <a:gd name="connsiteY1766" fmla="*/ 482307 h 512833"/>
              <a:gd name="connsiteX1767" fmla="*/ 2526490 w 4966685"/>
              <a:gd name="connsiteY1767" fmla="*/ 471605 h 512833"/>
              <a:gd name="connsiteX1768" fmla="*/ 2537193 w 4966685"/>
              <a:gd name="connsiteY1768" fmla="*/ 460902 h 512833"/>
              <a:gd name="connsiteX1769" fmla="*/ 2508946 w 4966685"/>
              <a:gd name="connsiteY1769" fmla="*/ 460902 h 512833"/>
              <a:gd name="connsiteX1770" fmla="*/ 2519649 w 4966685"/>
              <a:gd name="connsiteY1770" fmla="*/ 471605 h 512833"/>
              <a:gd name="connsiteX1771" fmla="*/ 2508946 w 4966685"/>
              <a:gd name="connsiteY1771" fmla="*/ 482307 h 512833"/>
              <a:gd name="connsiteX1772" fmla="*/ 2498243 w 4966685"/>
              <a:gd name="connsiteY1772" fmla="*/ 471605 h 512833"/>
              <a:gd name="connsiteX1773" fmla="*/ 2508946 w 4966685"/>
              <a:gd name="connsiteY1773" fmla="*/ 460902 h 512833"/>
              <a:gd name="connsiteX1774" fmla="*/ 2480702 w 4966685"/>
              <a:gd name="connsiteY1774" fmla="*/ 460902 h 512833"/>
              <a:gd name="connsiteX1775" fmla="*/ 2491405 w 4966685"/>
              <a:gd name="connsiteY1775" fmla="*/ 471605 h 512833"/>
              <a:gd name="connsiteX1776" fmla="*/ 2480702 w 4966685"/>
              <a:gd name="connsiteY1776" fmla="*/ 482307 h 512833"/>
              <a:gd name="connsiteX1777" fmla="*/ 2469999 w 4966685"/>
              <a:gd name="connsiteY1777" fmla="*/ 471605 h 512833"/>
              <a:gd name="connsiteX1778" fmla="*/ 2480702 w 4966685"/>
              <a:gd name="connsiteY1778" fmla="*/ 460902 h 512833"/>
              <a:gd name="connsiteX1779" fmla="*/ 2452455 w 4966685"/>
              <a:gd name="connsiteY1779" fmla="*/ 460902 h 512833"/>
              <a:gd name="connsiteX1780" fmla="*/ 2463158 w 4966685"/>
              <a:gd name="connsiteY1780" fmla="*/ 471605 h 512833"/>
              <a:gd name="connsiteX1781" fmla="*/ 2452455 w 4966685"/>
              <a:gd name="connsiteY1781" fmla="*/ 482307 h 512833"/>
              <a:gd name="connsiteX1782" fmla="*/ 2441753 w 4966685"/>
              <a:gd name="connsiteY1782" fmla="*/ 471605 h 512833"/>
              <a:gd name="connsiteX1783" fmla="*/ 2452455 w 4966685"/>
              <a:gd name="connsiteY1783" fmla="*/ 460902 h 512833"/>
              <a:gd name="connsiteX1784" fmla="*/ 2424211 w 4966685"/>
              <a:gd name="connsiteY1784" fmla="*/ 460902 h 512833"/>
              <a:gd name="connsiteX1785" fmla="*/ 2434914 w 4966685"/>
              <a:gd name="connsiteY1785" fmla="*/ 471605 h 512833"/>
              <a:gd name="connsiteX1786" fmla="*/ 2424211 w 4966685"/>
              <a:gd name="connsiteY1786" fmla="*/ 482307 h 512833"/>
              <a:gd name="connsiteX1787" fmla="*/ 2413508 w 4966685"/>
              <a:gd name="connsiteY1787" fmla="*/ 471605 h 512833"/>
              <a:gd name="connsiteX1788" fmla="*/ 2424211 w 4966685"/>
              <a:gd name="connsiteY1788" fmla="*/ 460902 h 512833"/>
              <a:gd name="connsiteX1789" fmla="*/ 2395964 w 4966685"/>
              <a:gd name="connsiteY1789" fmla="*/ 460902 h 512833"/>
              <a:gd name="connsiteX1790" fmla="*/ 2406667 w 4966685"/>
              <a:gd name="connsiteY1790" fmla="*/ 471605 h 512833"/>
              <a:gd name="connsiteX1791" fmla="*/ 2395964 w 4966685"/>
              <a:gd name="connsiteY1791" fmla="*/ 482307 h 512833"/>
              <a:gd name="connsiteX1792" fmla="*/ 2385261 w 4966685"/>
              <a:gd name="connsiteY1792" fmla="*/ 471605 h 512833"/>
              <a:gd name="connsiteX1793" fmla="*/ 2395964 w 4966685"/>
              <a:gd name="connsiteY1793" fmla="*/ 460902 h 512833"/>
              <a:gd name="connsiteX1794" fmla="*/ 2367720 w 4966685"/>
              <a:gd name="connsiteY1794" fmla="*/ 460902 h 512833"/>
              <a:gd name="connsiteX1795" fmla="*/ 2378423 w 4966685"/>
              <a:gd name="connsiteY1795" fmla="*/ 471605 h 512833"/>
              <a:gd name="connsiteX1796" fmla="*/ 2367720 w 4966685"/>
              <a:gd name="connsiteY1796" fmla="*/ 482307 h 512833"/>
              <a:gd name="connsiteX1797" fmla="*/ 2357017 w 4966685"/>
              <a:gd name="connsiteY1797" fmla="*/ 471605 h 512833"/>
              <a:gd name="connsiteX1798" fmla="*/ 2367720 w 4966685"/>
              <a:gd name="connsiteY1798" fmla="*/ 460902 h 512833"/>
              <a:gd name="connsiteX1799" fmla="*/ 2339473 w 4966685"/>
              <a:gd name="connsiteY1799" fmla="*/ 460902 h 512833"/>
              <a:gd name="connsiteX1800" fmla="*/ 2350176 w 4966685"/>
              <a:gd name="connsiteY1800" fmla="*/ 471605 h 512833"/>
              <a:gd name="connsiteX1801" fmla="*/ 2339473 w 4966685"/>
              <a:gd name="connsiteY1801" fmla="*/ 482307 h 512833"/>
              <a:gd name="connsiteX1802" fmla="*/ 2328770 w 4966685"/>
              <a:gd name="connsiteY1802" fmla="*/ 471605 h 512833"/>
              <a:gd name="connsiteX1803" fmla="*/ 2339473 w 4966685"/>
              <a:gd name="connsiteY1803" fmla="*/ 460902 h 512833"/>
              <a:gd name="connsiteX1804" fmla="*/ 2311229 w 4966685"/>
              <a:gd name="connsiteY1804" fmla="*/ 460902 h 512833"/>
              <a:gd name="connsiteX1805" fmla="*/ 2321931 w 4966685"/>
              <a:gd name="connsiteY1805" fmla="*/ 471605 h 512833"/>
              <a:gd name="connsiteX1806" fmla="*/ 2311229 w 4966685"/>
              <a:gd name="connsiteY1806" fmla="*/ 482307 h 512833"/>
              <a:gd name="connsiteX1807" fmla="*/ 2300526 w 4966685"/>
              <a:gd name="connsiteY1807" fmla="*/ 471605 h 512833"/>
              <a:gd name="connsiteX1808" fmla="*/ 2311229 w 4966685"/>
              <a:gd name="connsiteY1808" fmla="*/ 460902 h 512833"/>
              <a:gd name="connsiteX1809" fmla="*/ 2282982 w 4966685"/>
              <a:gd name="connsiteY1809" fmla="*/ 460902 h 512833"/>
              <a:gd name="connsiteX1810" fmla="*/ 2293685 w 4966685"/>
              <a:gd name="connsiteY1810" fmla="*/ 471605 h 512833"/>
              <a:gd name="connsiteX1811" fmla="*/ 2282982 w 4966685"/>
              <a:gd name="connsiteY1811" fmla="*/ 482307 h 512833"/>
              <a:gd name="connsiteX1812" fmla="*/ 2272279 w 4966685"/>
              <a:gd name="connsiteY1812" fmla="*/ 471605 h 512833"/>
              <a:gd name="connsiteX1813" fmla="*/ 2282982 w 4966685"/>
              <a:gd name="connsiteY1813" fmla="*/ 460902 h 512833"/>
              <a:gd name="connsiteX1814" fmla="*/ 2254738 w 4966685"/>
              <a:gd name="connsiteY1814" fmla="*/ 460902 h 512833"/>
              <a:gd name="connsiteX1815" fmla="*/ 2265440 w 4966685"/>
              <a:gd name="connsiteY1815" fmla="*/ 471605 h 512833"/>
              <a:gd name="connsiteX1816" fmla="*/ 2254738 w 4966685"/>
              <a:gd name="connsiteY1816" fmla="*/ 482307 h 512833"/>
              <a:gd name="connsiteX1817" fmla="*/ 2244035 w 4966685"/>
              <a:gd name="connsiteY1817" fmla="*/ 471605 h 512833"/>
              <a:gd name="connsiteX1818" fmla="*/ 2254738 w 4966685"/>
              <a:gd name="connsiteY1818" fmla="*/ 460902 h 512833"/>
              <a:gd name="connsiteX1819" fmla="*/ 2226491 w 4966685"/>
              <a:gd name="connsiteY1819" fmla="*/ 460902 h 512833"/>
              <a:gd name="connsiteX1820" fmla="*/ 2237194 w 4966685"/>
              <a:gd name="connsiteY1820" fmla="*/ 471605 h 512833"/>
              <a:gd name="connsiteX1821" fmla="*/ 2226491 w 4966685"/>
              <a:gd name="connsiteY1821" fmla="*/ 482307 h 512833"/>
              <a:gd name="connsiteX1822" fmla="*/ 2215788 w 4966685"/>
              <a:gd name="connsiteY1822" fmla="*/ 471605 h 512833"/>
              <a:gd name="connsiteX1823" fmla="*/ 2226491 w 4966685"/>
              <a:gd name="connsiteY1823" fmla="*/ 460902 h 512833"/>
              <a:gd name="connsiteX1824" fmla="*/ 2198247 w 4966685"/>
              <a:gd name="connsiteY1824" fmla="*/ 460902 h 512833"/>
              <a:gd name="connsiteX1825" fmla="*/ 2208950 w 4966685"/>
              <a:gd name="connsiteY1825" fmla="*/ 471605 h 512833"/>
              <a:gd name="connsiteX1826" fmla="*/ 2198247 w 4966685"/>
              <a:gd name="connsiteY1826" fmla="*/ 482307 h 512833"/>
              <a:gd name="connsiteX1827" fmla="*/ 2187544 w 4966685"/>
              <a:gd name="connsiteY1827" fmla="*/ 471605 h 512833"/>
              <a:gd name="connsiteX1828" fmla="*/ 2198247 w 4966685"/>
              <a:gd name="connsiteY1828" fmla="*/ 460902 h 512833"/>
              <a:gd name="connsiteX1829" fmla="*/ 2170000 w 4966685"/>
              <a:gd name="connsiteY1829" fmla="*/ 460902 h 512833"/>
              <a:gd name="connsiteX1830" fmla="*/ 2180703 w 4966685"/>
              <a:gd name="connsiteY1830" fmla="*/ 471605 h 512833"/>
              <a:gd name="connsiteX1831" fmla="*/ 2170000 w 4966685"/>
              <a:gd name="connsiteY1831" fmla="*/ 482307 h 512833"/>
              <a:gd name="connsiteX1832" fmla="*/ 2159297 w 4966685"/>
              <a:gd name="connsiteY1832" fmla="*/ 471605 h 512833"/>
              <a:gd name="connsiteX1833" fmla="*/ 2170000 w 4966685"/>
              <a:gd name="connsiteY1833" fmla="*/ 460902 h 512833"/>
              <a:gd name="connsiteX1834" fmla="*/ 2141756 w 4966685"/>
              <a:gd name="connsiteY1834" fmla="*/ 460902 h 512833"/>
              <a:gd name="connsiteX1835" fmla="*/ 2152459 w 4966685"/>
              <a:gd name="connsiteY1835" fmla="*/ 471605 h 512833"/>
              <a:gd name="connsiteX1836" fmla="*/ 2141756 w 4966685"/>
              <a:gd name="connsiteY1836" fmla="*/ 482307 h 512833"/>
              <a:gd name="connsiteX1837" fmla="*/ 2131053 w 4966685"/>
              <a:gd name="connsiteY1837" fmla="*/ 471605 h 512833"/>
              <a:gd name="connsiteX1838" fmla="*/ 2141756 w 4966685"/>
              <a:gd name="connsiteY1838" fmla="*/ 460902 h 512833"/>
              <a:gd name="connsiteX1839" fmla="*/ 2113510 w 4966685"/>
              <a:gd name="connsiteY1839" fmla="*/ 460902 h 512833"/>
              <a:gd name="connsiteX1840" fmla="*/ 2124212 w 4966685"/>
              <a:gd name="connsiteY1840" fmla="*/ 471605 h 512833"/>
              <a:gd name="connsiteX1841" fmla="*/ 2113510 w 4966685"/>
              <a:gd name="connsiteY1841" fmla="*/ 482307 h 512833"/>
              <a:gd name="connsiteX1842" fmla="*/ 2102807 w 4966685"/>
              <a:gd name="connsiteY1842" fmla="*/ 471605 h 512833"/>
              <a:gd name="connsiteX1843" fmla="*/ 2113510 w 4966685"/>
              <a:gd name="connsiteY1843" fmla="*/ 460902 h 512833"/>
              <a:gd name="connsiteX1844" fmla="*/ 2085265 w 4966685"/>
              <a:gd name="connsiteY1844" fmla="*/ 460902 h 512833"/>
              <a:gd name="connsiteX1845" fmla="*/ 2095968 w 4966685"/>
              <a:gd name="connsiteY1845" fmla="*/ 471605 h 512833"/>
              <a:gd name="connsiteX1846" fmla="*/ 2085265 w 4966685"/>
              <a:gd name="connsiteY1846" fmla="*/ 482307 h 512833"/>
              <a:gd name="connsiteX1847" fmla="*/ 2074562 w 4966685"/>
              <a:gd name="connsiteY1847" fmla="*/ 471605 h 512833"/>
              <a:gd name="connsiteX1848" fmla="*/ 2085265 w 4966685"/>
              <a:gd name="connsiteY1848" fmla="*/ 460902 h 512833"/>
              <a:gd name="connsiteX1849" fmla="*/ 2057018 w 4966685"/>
              <a:gd name="connsiteY1849" fmla="*/ 460902 h 512833"/>
              <a:gd name="connsiteX1850" fmla="*/ 2067721 w 4966685"/>
              <a:gd name="connsiteY1850" fmla="*/ 471605 h 512833"/>
              <a:gd name="connsiteX1851" fmla="*/ 2057018 w 4966685"/>
              <a:gd name="connsiteY1851" fmla="*/ 482307 h 512833"/>
              <a:gd name="connsiteX1852" fmla="*/ 2046315 w 4966685"/>
              <a:gd name="connsiteY1852" fmla="*/ 471605 h 512833"/>
              <a:gd name="connsiteX1853" fmla="*/ 2057018 w 4966685"/>
              <a:gd name="connsiteY1853" fmla="*/ 460902 h 512833"/>
              <a:gd name="connsiteX1854" fmla="*/ 2028774 w 4966685"/>
              <a:gd name="connsiteY1854" fmla="*/ 460902 h 512833"/>
              <a:gd name="connsiteX1855" fmla="*/ 2039477 w 4966685"/>
              <a:gd name="connsiteY1855" fmla="*/ 471605 h 512833"/>
              <a:gd name="connsiteX1856" fmla="*/ 2028774 w 4966685"/>
              <a:gd name="connsiteY1856" fmla="*/ 482307 h 512833"/>
              <a:gd name="connsiteX1857" fmla="*/ 2018071 w 4966685"/>
              <a:gd name="connsiteY1857" fmla="*/ 471605 h 512833"/>
              <a:gd name="connsiteX1858" fmla="*/ 2028774 w 4966685"/>
              <a:gd name="connsiteY1858" fmla="*/ 460902 h 512833"/>
              <a:gd name="connsiteX1859" fmla="*/ 2000528 w 4966685"/>
              <a:gd name="connsiteY1859" fmla="*/ 460902 h 512833"/>
              <a:gd name="connsiteX1860" fmla="*/ 2011231 w 4966685"/>
              <a:gd name="connsiteY1860" fmla="*/ 471605 h 512833"/>
              <a:gd name="connsiteX1861" fmla="*/ 2000528 w 4966685"/>
              <a:gd name="connsiteY1861" fmla="*/ 482307 h 512833"/>
              <a:gd name="connsiteX1862" fmla="*/ 1989825 w 4966685"/>
              <a:gd name="connsiteY1862" fmla="*/ 471605 h 512833"/>
              <a:gd name="connsiteX1863" fmla="*/ 2000528 w 4966685"/>
              <a:gd name="connsiteY1863" fmla="*/ 460902 h 512833"/>
              <a:gd name="connsiteX1864" fmla="*/ 1972283 w 4966685"/>
              <a:gd name="connsiteY1864" fmla="*/ 460902 h 512833"/>
              <a:gd name="connsiteX1865" fmla="*/ 1982986 w 4966685"/>
              <a:gd name="connsiteY1865" fmla="*/ 471605 h 512833"/>
              <a:gd name="connsiteX1866" fmla="*/ 1972283 w 4966685"/>
              <a:gd name="connsiteY1866" fmla="*/ 482307 h 512833"/>
              <a:gd name="connsiteX1867" fmla="*/ 1961580 w 4966685"/>
              <a:gd name="connsiteY1867" fmla="*/ 471605 h 512833"/>
              <a:gd name="connsiteX1868" fmla="*/ 1972283 w 4966685"/>
              <a:gd name="connsiteY1868" fmla="*/ 460902 h 512833"/>
              <a:gd name="connsiteX1869" fmla="*/ 1944037 w 4966685"/>
              <a:gd name="connsiteY1869" fmla="*/ 460902 h 512833"/>
              <a:gd name="connsiteX1870" fmla="*/ 1954740 w 4966685"/>
              <a:gd name="connsiteY1870" fmla="*/ 471605 h 512833"/>
              <a:gd name="connsiteX1871" fmla="*/ 1944037 w 4966685"/>
              <a:gd name="connsiteY1871" fmla="*/ 482307 h 512833"/>
              <a:gd name="connsiteX1872" fmla="*/ 1933334 w 4966685"/>
              <a:gd name="connsiteY1872" fmla="*/ 471605 h 512833"/>
              <a:gd name="connsiteX1873" fmla="*/ 1944037 w 4966685"/>
              <a:gd name="connsiteY1873" fmla="*/ 460902 h 512833"/>
              <a:gd name="connsiteX1874" fmla="*/ 1915792 w 4966685"/>
              <a:gd name="connsiteY1874" fmla="*/ 460902 h 512833"/>
              <a:gd name="connsiteX1875" fmla="*/ 1926495 w 4966685"/>
              <a:gd name="connsiteY1875" fmla="*/ 471605 h 512833"/>
              <a:gd name="connsiteX1876" fmla="*/ 1915792 w 4966685"/>
              <a:gd name="connsiteY1876" fmla="*/ 482307 h 512833"/>
              <a:gd name="connsiteX1877" fmla="*/ 1905089 w 4966685"/>
              <a:gd name="connsiteY1877" fmla="*/ 471605 h 512833"/>
              <a:gd name="connsiteX1878" fmla="*/ 1915792 w 4966685"/>
              <a:gd name="connsiteY1878" fmla="*/ 460902 h 512833"/>
              <a:gd name="connsiteX1879" fmla="*/ 1887546 w 4966685"/>
              <a:gd name="connsiteY1879" fmla="*/ 460902 h 512833"/>
              <a:gd name="connsiteX1880" fmla="*/ 1898249 w 4966685"/>
              <a:gd name="connsiteY1880" fmla="*/ 471605 h 512833"/>
              <a:gd name="connsiteX1881" fmla="*/ 1887546 w 4966685"/>
              <a:gd name="connsiteY1881" fmla="*/ 482307 h 512833"/>
              <a:gd name="connsiteX1882" fmla="*/ 1876843 w 4966685"/>
              <a:gd name="connsiteY1882" fmla="*/ 471605 h 512833"/>
              <a:gd name="connsiteX1883" fmla="*/ 1887546 w 4966685"/>
              <a:gd name="connsiteY1883" fmla="*/ 460902 h 512833"/>
              <a:gd name="connsiteX1884" fmla="*/ 1859300 w 4966685"/>
              <a:gd name="connsiteY1884" fmla="*/ 460902 h 512833"/>
              <a:gd name="connsiteX1885" fmla="*/ 1870003 w 4966685"/>
              <a:gd name="connsiteY1885" fmla="*/ 471605 h 512833"/>
              <a:gd name="connsiteX1886" fmla="*/ 1859300 w 4966685"/>
              <a:gd name="connsiteY1886" fmla="*/ 482307 h 512833"/>
              <a:gd name="connsiteX1887" fmla="*/ 1848597 w 4966685"/>
              <a:gd name="connsiteY1887" fmla="*/ 471605 h 512833"/>
              <a:gd name="connsiteX1888" fmla="*/ 1859300 w 4966685"/>
              <a:gd name="connsiteY1888" fmla="*/ 460902 h 512833"/>
              <a:gd name="connsiteX1889" fmla="*/ 1831055 w 4966685"/>
              <a:gd name="connsiteY1889" fmla="*/ 460902 h 512833"/>
              <a:gd name="connsiteX1890" fmla="*/ 1841758 w 4966685"/>
              <a:gd name="connsiteY1890" fmla="*/ 471605 h 512833"/>
              <a:gd name="connsiteX1891" fmla="*/ 1831055 w 4966685"/>
              <a:gd name="connsiteY1891" fmla="*/ 482307 h 512833"/>
              <a:gd name="connsiteX1892" fmla="*/ 1820352 w 4966685"/>
              <a:gd name="connsiteY1892" fmla="*/ 471605 h 512833"/>
              <a:gd name="connsiteX1893" fmla="*/ 1831055 w 4966685"/>
              <a:gd name="connsiteY1893" fmla="*/ 460902 h 512833"/>
              <a:gd name="connsiteX1894" fmla="*/ 1802811 w 4966685"/>
              <a:gd name="connsiteY1894" fmla="*/ 460902 h 512833"/>
              <a:gd name="connsiteX1895" fmla="*/ 1813512 w 4966685"/>
              <a:gd name="connsiteY1895" fmla="*/ 471605 h 512833"/>
              <a:gd name="connsiteX1896" fmla="*/ 1802811 w 4966685"/>
              <a:gd name="connsiteY1896" fmla="*/ 482307 h 512833"/>
              <a:gd name="connsiteX1897" fmla="*/ 1792108 w 4966685"/>
              <a:gd name="connsiteY1897" fmla="*/ 471605 h 512833"/>
              <a:gd name="connsiteX1898" fmla="*/ 1802811 w 4966685"/>
              <a:gd name="connsiteY1898" fmla="*/ 460902 h 512833"/>
              <a:gd name="connsiteX1899" fmla="*/ 1774565 w 4966685"/>
              <a:gd name="connsiteY1899" fmla="*/ 460902 h 512833"/>
              <a:gd name="connsiteX1900" fmla="*/ 1785268 w 4966685"/>
              <a:gd name="connsiteY1900" fmla="*/ 471605 h 512833"/>
              <a:gd name="connsiteX1901" fmla="*/ 1774565 w 4966685"/>
              <a:gd name="connsiteY1901" fmla="*/ 482307 h 512833"/>
              <a:gd name="connsiteX1902" fmla="*/ 1763862 w 4966685"/>
              <a:gd name="connsiteY1902" fmla="*/ 471605 h 512833"/>
              <a:gd name="connsiteX1903" fmla="*/ 1774565 w 4966685"/>
              <a:gd name="connsiteY1903" fmla="*/ 460902 h 512833"/>
              <a:gd name="connsiteX1904" fmla="*/ 1746319 w 4966685"/>
              <a:gd name="connsiteY1904" fmla="*/ 460902 h 512833"/>
              <a:gd name="connsiteX1905" fmla="*/ 1757022 w 4966685"/>
              <a:gd name="connsiteY1905" fmla="*/ 471605 h 512833"/>
              <a:gd name="connsiteX1906" fmla="*/ 1746319 w 4966685"/>
              <a:gd name="connsiteY1906" fmla="*/ 482307 h 512833"/>
              <a:gd name="connsiteX1907" fmla="*/ 1735616 w 4966685"/>
              <a:gd name="connsiteY1907" fmla="*/ 471605 h 512833"/>
              <a:gd name="connsiteX1908" fmla="*/ 1746319 w 4966685"/>
              <a:gd name="connsiteY1908" fmla="*/ 460902 h 512833"/>
              <a:gd name="connsiteX1909" fmla="*/ 1718074 w 4966685"/>
              <a:gd name="connsiteY1909" fmla="*/ 460902 h 512833"/>
              <a:gd name="connsiteX1910" fmla="*/ 1728776 w 4966685"/>
              <a:gd name="connsiteY1910" fmla="*/ 471605 h 512833"/>
              <a:gd name="connsiteX1911" fmla="*/ 1725642 w 4966685"/>
              <a:gd name="connsiteY1911" fmla="*/ 479173 h 512833"/>
              <a:gd name="connsiteX1912" fmla="*/ 1718563 w 4966685"/>
              <a:gd name="connsiteY1912" fmla="*/ 482105 h 512833"/>
              <a:gd name="connsiteX1913" fmla="*/ 1717584 w 4966685"/>
              <a:gd name="connsiteY1913" fmla="*/ 482105 h 512833"/>
              <a:gd name="connsiteX1914" fmla="*/ 1710506 w 4966685"/>
              <a:gd name="connsiteY1914" fmla="*/ 479173 h 512833"/>
              <a:gd name="connsiteX1915" fmla="*/ 1707371 w 4966685"/>
              <a:gd name="connsiteY1915" fmla="*/ 471605 h 512833"/>
              <a:gd name="connsiteX1916" fmla="*/ 1718074 w 4966685"/>
              <a:gd name="connsiteY1916" fmla="*/ 460902 h 512833"/>
              <a:gd name="connsiteX1917" fmla="*/ 1689855 w 4966685"/>
              <a:gd name="connsiteY1917" fmla="*/ 460902 h 512833"/>
              <a:gd name="connsiteX1918" fmla="*/ 1700558 w 4966685"/>
              <a:gd name="connsiteY1918" fmla="*/ 471604 h 512833"/>
              <a:gd name="connsiteX1919" fmla="*/ 1689855 w 4966685"/>
              <a:gd name="connsiteY1919" fmla="*/ 482307 h 512833"/>
              <a:gd name="connsiteX1920" fmla="*/ 1679152 w 4966685"/>
              <a:gd name="connsiteY1920" fmla="*/ 471604 h 512833"/>
              <a:gd name="connsiteX1921" fmla="*/ 1689855 w 4966685"/>
              <a:gd name="connsiteY1921" fmla="*/ 460902 h 512833"/>
              <a:gd name="connsiteX1922" fmla="*/ 1661617 w 4966685"/>
              <a:gd name="connsiteY1922" fmla="*/ 460902 h 512833"/>
              <a:gd name="connsiteX1923" fmla="*/ 1672320 w 4966685"/>
              <a:gd name="connsiteY1923" fmla="*/ 471604 h 512833"/>
              <a:gd name="connsiteX1924" fmla="*/ 1661617 w 4966685"/>
              <a:gd name="connsiteY1924" fmla="*/ 482307 h 512833"/>
              <a:gd name="connsiteX1925" fmla="*/ 1650914 w 4966685"/>
              <a:gd name="connsiteY1925" fmla="*/ 471604 h 512833"/>
              <a:gd name="connsiteX1926" fmla="*/ 1661617 w 4966685"/>
              <a:gd name="connsiteY1926" fmla="*/ 460902 h 512833"/>
              <a:gd name="connsiteX1927" fmla="*/ 1633372 w 4966685"/>
              <a:gd name="connsiteY1927" fmla="*/ 460902 h 512833"/>
              <a:gd name="connsiteX1928" fmla="*/ 1644075 w 4966685"/>
              <a:gd name="connsiteY1928" fmla="*/ 471604 h 512833"/>
              <a:gd name="connsiteX1929" fmla="*/ 1633372 w 4966685"/>
              <a:gd name="connsiteY1929" fmla="*/ 482307 h 512833"/>
              <a:gd name="connsiteX1930" fmla="*/ 1622669 w 4966685"/>
              <a:gd name="connsiteY1930" fmla="*/ 471604 h 512833"/>
              <a:gd name="connsiteX1931" fmla="*/ 1633372 w 4966685"/>
              <a:gd name="connsiteY1931" fmla="*/ 460902 h 512833"/>
              <a:gd name="connsiteX1932" fmla="*/ 1605126 w 4966685"/>
              <a:gd name="connsiteY1932" fmla="*/ 460902 h 512833"/>
              <a:gd name="connsiteX1933" fmla="*/ 1615829 w 4966685"/>
              <a:gd name="connsiteY1933" fmla="*/ 471604 h 512833"/>
              <a:gd name="connsiteX1934" fmla="*/ 1605126 w 4966685"/>
              <a:gd name="connsiteY1934" fmla="*/ 482307 h 512833"/>
              <a:gd name="connsiteX1935" fmla="*/ 1594423 w 4966685"/>
              <a:gd name="connsiteY1935" fmla="*/ 471604 h 512833"/>
              <a:gd name="connsiteX1936" fmla="*/ 1605126 w 4966685"/>
              <a:gd name="connsiteY1936" fmla="*/ 460902 h 512833"/>
              <a:gd name="connsiteX1937" fmla="*/ 1576881 w 4966685"/>
              <a:gd name="connsiteY1937" fmla="*/ 460902 h 512833"/>
              <a:gd name="connsiteX1938" fmla="*/ 1587584 w 4966685"/>
              <a:gd name="connsiteY1938" fmla="*/ 471604 h 512833"/>
              <a:gd name="connsiteX1939" fmla="*/ 1576881 w 4966685"/>
              <a:gd name="connsiteY1939" fmla="*/ 482307 h 512833"/>
              <a:gd name="connsiteX1940" fmla="*/ 1566178 w 4966685"/>
              <a:gd name="connsiteY1940" fmla="*/ 471604 h 512833"/>
              <a:gd name="connsiteX1941" fmla="*/ 1576881 w 4966685"/>
              <a:gd name="connsiteY1941" fmla="*/ 460902 h 512833"/>
              <a:gd name="connsiteX1942" fmla="*/ 1548635 w 4966685"/>
              <a:gd name="connsiteY1942" fmla="*/ 460902 h 512833"/>
              <a:gd name="connsiteX1943" fmla="*/ 1559338 w 4966685"/>
              <a:gd name="connsiteY1943" fmla="*/ 471604 h 512833"/>
              <a:gd name="connsiteX1944" fmla="*/ 1548635 w 4966685"/>
              <a:gd name="connsiteY1944" fmla="*/ 482307 h 512833"/>
              <a:gd name="connsiteX1945" fmla="*/ 1537932 w 4966685"/>
              <a:gd name="connsiteY1945" fmla="*/ 471604 h 512833"/>
              <a:gd name="connsiteX1946" fmla="*/ 1548635 w 4966685"/>
              <a:gd name="connsiteY1946" fmla="*/ 460902 h 512833"/>
              <a:gd name="connsiteX1947" fmla="*/ 1520390 w 4966685"/>
              <a:gd name="connsiteY1947" fmla="*/ 460902 h 512833"/>
              <a:gd name="connsiteX1948" fmla="*/ 1531093 w 4966685"/>
              <a:gd name="connsiteY1948" fmla="*/ 471604 h 512833"/>
              <a:gd name="connsiteX1949" fmla="*/ 1520390 w 4966685"/>
              <a:gd name="connsiteY1949" fmla="*/ 482307 h 512833"/>
              <a:gd name="connsiteX1950" fmla="*/ 1509687 w 4966685"/>
              <a:gd name="connsiteY1950" fmla="*/ 471604 h 512833"/>
              <a:gd name="connsiteX1951" fmla="*/ 1520390 w 4966685"/>
              <a:gd name="connsiteY1951" fmla="*/ 460902 h 512833"/>
              <a:gd name="connsiteX1952" fmla="*/ 1492144 w 4966685"/>
              <a:gd name="connsiteY1952" fmla="*/ 460902 h 512833"/>
              <a:gd name="connsiteX1953" fmla="*/ 1502847 w 4966685"/>
              <a:gd name="connsiteY1953" fmla="*/ 471604 h 512833"/>
              <a:gd name="connsiteX1954" fmla="*/ 1492144 w 4966685"/>
              <a:gd name="connsiteY1954" fmla="*/ 482307 h 512833"/>
              <a:gd name="connsiteX1955" fmla="*/ 1481441 w 4966685"/>
              <a:gd name="connsiteY1955" fmla="*/ 471604 h 512833"/>
              <a:gd name="connsiteX1956" fmla="*/ 1492144 w 4966685"/>
              <a:gd name="connsiteY1956" fmla="*/ 460902 h 512833"/>
              <a:gd name="connsiteX1957" fmla="*/ 1463899 w 4966685"/>
              <a:gd name="connsiteY1957" fmla="*/ 460902 h 512833"/>
              <a:gd name="connsiteX1958" fmla="*/ 1474602 w 4966685"/>
              <a:gd name="connsiteY1958" fmla="*/ 471604 h 512833"/>
              <a:gd name="connsiteX1959" fmla="*/ 1463899 w 4966685"/>
              <a:gd name="connsiteY1959" fmla="*/ 482307 h 512833"/>
              <a:gd name="connsiteX1960" fmla="*/ 1453196 w 4966685"/>
              <a:gd name="connsiteY1960" fmla="*/ 471604 h 512833"/>
              <a:gd name="connsiteX1961" fmla="*/ 1463899 w 4966685"/>
              <a:gd name="connsiteY1961" fmla="*/ 460902 h 512833"/>
              <a:gd name="connsiteX1962" fmla="*/ 1435653 w 4966685"/>
              <a:gd name="connsiteY1962" fmla="*/ 460902 h 512833"/>
              <a:gd name="connsiteX1963" fmla="*/ 1446356 w 4966685"/>
              <a:gd name="connsiteY1963" fmla="*/ 471604 h 512833"/>
              <a:gd name="connsiteX1964" fmla="*/ 1435653 w 4966685"/>
              <a:gd name="connsiteY1964" fmla="*/ 482307 h 512833"/>
              <a:gd name="connsiteX1965" fmla="*/ 1424950 w 4966685"/>
              <a:gd name="connsiteY1965" fmla="*/ 471604 h 512833"/>
              <a:gd name="connsiteX1966" fmla="*/ 1435653 w 4966685"/>
              <a:gd name="connsiteY1966" fmla="*/ 460902 h 512833"/>
              <a:gd name="connsiteX1967" fmla="*/ 1407408 w 4966685"/>
              <a:gd name="connsiteY1967" fmla="*/ 460902 h 512833"/>
              <a:gd name="connsiteX1968" fmla="*/ 1418111 w 4966685"/>
              <a:gd name="connsiteY1968" fmla="*/ 471604 h 512833"/>
              <a:gd name="connsiteX1969" fmla="*/ 1407408 w 4966685"/>
              <a:gd name="connsiteY1969" fmla="*/ 482307 h 512833"/>
              <a:gd name="connsiteX1970" fmla="*/ 1396705 w 4966685"/>
              <a:gd name="connsiteY1970" fmla="*/ 471604 h 512833"/>
              <a:gd name="connsiteX1971" fmla="*/ 1407408 w 4966685"/>
              <a:gd name="connsiteY1971" fmla="*/ 460902 h 512833"/>
              <a:gd name="connsiteX1972" fmla="*/ 1379162 w 4966685"/>
              <a:gd name="connsiteY1972" fmla="*/ 460902 h 512833"/>
              <a:gd name="connsiteX1973" fmla="*/ 1389865 w 4966685"/>
              <a:gd name="connsiteY1973" fmla="*/ 471604 h 512833"/>
              <a:gd name="connsiteX1974" fmla="*/ 1379162 w 4966685"/>
              <a:gd name="connsiteY1974" fmla="*/ 482307 h 512833"/>
              <a:gd name="connsiteX1975" fmla="*/ 1368459 w 4966685"/>
              <a:gd name="connsiteY1975" fmla="*/ 471604 h 512833"/>
              <a:gd name="connsiteX1976" fmla="*/ 1379162 w 4966685"/>
              <a:gd name="connsiteY1976" fmla="*/ 460902 h 512833"/>
              <a:gd name="connsiteX1977" fmla="*/ 1350917 w 4966685"/>
              <a:gd name="connsiteY1977" fmla="*/ 460902 h 512833"/>
              <a:gd name="connsiteX1978" fmla="*/ 1361620 w 4966685"/>
              <a:gd name="connsiteY1978" fmla="*/ 471604 h 512833"/>
              <a:gd name="connsiteX1979" fmla="*/ 1350917 w 4966685"/>
              <a:gd name="connsiteY1979" fmla="*/ 482307 h 512833"/>
              <a:gd name="connsiteX1980" fmla="*/ 1340214 w 4966685"/>
              <a:gd name="connsiteY1980" fmla="*/ 471604 h 512833"/>
              <a:gd name="connsiteX1981" fmla="*/ 1350917 w 4966685"/>
              <a:gd name="connsiteY1981" fmla="*/ 460902 h 512833"/>
              <a:gd name="connsiteX1982" fmla="*/ 1322671 w 4966685"/>
              <a:gd name="connsiteY1982" fmla="*/ 460902 h 512833"/>
              <a:gd name="connsiteX1983" fmla="*/ 1333374 w 4966685"/>
              <a:gd name="connsiteY1983" fmla="*/ 471604 h 512833"/>
              <a:gd name="connsiteX1984" fmla="*/ 1322671 w 4966685"/>
              <a:gd name="connsiteY1984" fmla="*/ 482307 h 512833"/>
              <a:gd name="connsiteX1985" fmla="*/ 1311968 w 4966685"/>
              <a:gd name="connsiteY1985" fmla="*/ 471604 h 512833"/>
              <a:gd name="connsiteX1986" fmla="*/ 1322671 w 4966685"/>
              <a:gd name="connsiteY1986" fmla="*/ 460902 h 512833"/>
              <a:gd name="connsiteX1987" fmla="*/ 1294426 w 4966685"/>
              <a:gd name="connsiteY1987" fmla="*/ 460902 h 512833"/>
              <a:gd name="connsiteX1988" fmla="*/ 1305129 w 4966685"/>
              <a:gd name="connsiteY1988" fmla="*/ 471604 h 512833"/>
              <a:gd name="connsiteX1989" fmla="*/ 1294426 w 4966685"/>
              <a:gd name="connsiteY1989" fmla="*/ 482307 h 512833"/>
              <a:gd name="connsiteX1990" fmla="*/ 1283723 w 4966685"/>
              <a:gd name="connsiteY1990" fmla="*/ 471604 h 512833"/>
              <a:gd name="connsiteX1991" fmla="*/ 1294426 w 4966685"/>
              <a:gd name="connsiteY1991" fmla="*/ 460902 h 512833"/>
              <a:gd name="connsiteX1992" fmla="*/ 1266180 w 4966685"/>
              <a:gd name="connsiteY1992" fmla="*/ 460902 h 512833"/>
              <a:gd name="connsiteX1993" fmla="*/ 1276883 w 4966685"/>
              <a:gd name="connsiteY1993" fmla="*/ 471604 h 512833"/>
              <a:gd name="connsiteX1994" fmla="*/ 1266180 w 4966685"/>
              <a:gd name="connsiteY1994" fmla="*/ 482307 h 512833"/>
              <a:gd name="connsiteX1995" fmla="*/ 1255477 w 4966685"/>
              <a:gd name="connsiteY1995" fmla="*/ 471604 h 512833"/>
              <a:gd name="connsiteX1996" fmla="*/ 1266180 w 4966685"/>
              <a:gd name="connsiteY1996" fmla="*/ 460902 h 512833"/>
              <a:gd name="connsiteX1997" fmla="*/ 1237935 w 4966685"/>
              <a:gd name="connsiteY1997" fmla="*/ 460902 h 512833"/>
              <a:gd name="connsiteX1998" fmla="*/ 1248638 w 4966685"/>
              <a:gd name="connsiteY1998" fmla="*/ 471604 h 512833"/>
              <a:gd name="connsiteX1999" fmla="*/ 1237935 w 4966685"/>
              <a:gd name="connsiteY1999" fmla="*/ 482307 h 512833"/>
              <a:gd name="connsiteX2000" fmla="*/ 1227233 w 4966685"/>
              <a:gd name="connsiteY2000" fmla="*/ 471604 h 512833"/>
              <a:gd name="connsiteX2001" fmla="*/ 1237935 w 4966685"/>
              <a:gd name="connsiteY2001" fmla="*/ 460902 h 512833"/>
              <a:gd name="connsiteX2002" fmla="*/ 1209689 w 4966685"/>
              <a:gd name="connsiteY2002" fmla="*/ 460902 h 512833"/>
              <a:gd name="connsiteX2003" fmla="*/ 1220392 w 4966685"/>
              <a:gd name="connsiteY2003" fmla="*/ 471604 h 512833"/>
              <a:gd name="connsiteX2004" fmla="*/ 1209689 w 4966685"/>
              <a:gd name="connsiteY2004" fmla="*/ 482307 h 512833"/>
              <a:gd name="connsiteX2005" fmla="*/ 1198986 w 4966685"/>
              <a:gd name="connsiteY2005" fmla="*/ 471604 h 512833"/>
              <a:gd name="connsiteX2006" fmla="*/ 1209689 w 4966685"/>
              <a:gd name="connsiteY2006" fmla="*/ 460902 h 512833"/>
              <a:gd name="connsiteX2007" fmla="*/ 1181444 w 4966685"/>
              <a:gd name="connsiteY2007" fmla="*/ 460902 h 512833"/>
              <a:gd name="connsiteX2008" fmla="*/ 1192147 w 4966685"/>
              <a:gd name="connsiteY2008" fmla="*/ 471604 h 512833"/>
              <a:gd name="connsiteX2009" fmla="*/ 1181444 w 4966685"/>
              <a:gd name="connsiteY2009" fmla="*/ 482307 h 512833"/>
              <a:gd name="connsiteX2010" fmla="*/ 1170742 w 4966685"/>
              <a:gd name="connsiteY2010" fmla="*/ 471604 h 512833"/>
              <a:gd name="connsiteX2011" fmla="*/ 1181444 w 4966685"/>
              <a:gd name="connsiteY2011" fmla="*/ 460902 h 512833"/>
              <a:gd name="connsiteX2012" fmla="*/ 1153198 w 4966685"/>
              <a:gd name="connsiteY2012" fmla="*/ 460902 h 512833"/>
              <a:gd name="connsiteX2013" fmla="*/ 1163901 w 4966685"/>
              <a:gd name="connsiteY2013" fmla="*/ 471604 h 512833"/>
              <a:gd name="connsiteX2014" fmla="*/ 1153198 w 4966685"/>
              <a:gd name="connsiteY2014" fmla="*/ 482307 h 512833"/>
              <a:gd name="connsiteX2015" fmla="*/ 1142495 w 4966685"/>
              <a:gd name="connsiteY2015" fmla="*/ 471604 h 512833"/>
              <a:gd name="connsiteX2016" fmla="*/ 1153198 w 4966685"/>
              <a:gd name="connsiteY2016" fmla="*/ 460902 h 512833"/>
              <a:gd name="connsiteX2017" fmla="*/ 1124953 w 4966685"/>
              <a:gd name="connsiteY2017" fmla="*/ 460902 h 512833"/>
              <a:gd name="connsiteX2018" fmla="*/ 1135656 w 4966685"/>
              <a:gd name="connsiteY2018" fmla="*/ 471604 h 512833"/>
              <a:gd name="connsiteX2019" fmla="*/ 1124953 w 4966685"/>
              <a:gd name="connsiteY2019" fmla="*/ 482307 h 512833"/>
              <a:gd name="connsiteX2020" fmla="*/ 1114251 w 4966685"/>
              <a:gd name="connsiteY2020" fmla="*/ 471604 h 512833"/>
              <a:gd name="connsiteX2021" fmla="*/ 1124953 w 4966685"/>
              <a:gd name="connsiteY2021" fmla="*/ 460902 h 512833"/>
              <a:gd name="connsiteX2022" fmla="*/ 1096707 w 4966685"/>
              <a:gd name="connsiteY2022" fmla="*/ 460902 h 512833"/>
              <a:gd name="connsiteX2023" fmla="*/ 1107410 w 4966685"/>
              <a:gd name="connsiteY2023" fmla="*/ 471604 h 512833"/>
              <a:gd name="connsiteX2024" fmla="*/ 1096707 w 4966685"/>
              <a:gd name="connsiteY2024" fmla="*/ 482307 h 512833"/>
              <a:gd name="connsiteX2025" fmla="*/ 1086004 w 4966685"/>
              <a:gd name="connsiteY2025" fmla="*/ 471604 h 512833"/>
              <a:gd name="connsiteX2026" fmla="*/ 1096707 w 4966685"/>
              <a:gd name="connsiteY2026" fmla="*/ 460902 h 512833"/>
              <a:gd name="connsiteX2027" fmla="*/ 1068462 w 4966685"/>
              <a:gd name="connsiteY2027" fmla="*/ 460902 h 512833"/>
              <a:gd name="connsiteX2028" fmla="*/ 1079165 w 4966685"/>
              <a:gd name="connsiteY2028" fmla="*/ 471604 h 512833"/>
              <a:gd name="connsiteX2029" fmla="*/ 1068462 w 4966685"/>
              <a:gd name="connsiteY2029" fmla="*/ 482307 h 512833"/>
              <a:gd name="connsiteX2030" fmla="*/ 1057760 w 4966685"/>
              <a:gd name="connsiteY2030" fmla="*/ 471604 h 512833"/>
              <a:gd name="connsiteX2031" fmla="*/ 1068462 w 4966685"/>
              <a:gd name="connsiteY2031" fmla="*/ 460902 h 512833"/>
              <a:gd name="connsiteX2032" fmla="*/ 1040216 w 4966685"/>
              <a:gd name="connsiteY2032" fmla="*/ 460902 h 512833"/>
              <a:gd name="connsiteX2033" fmla="*/ 1050919 w 4966685"/>
              <a:gd name="connsiteY2033" fmla="*/ 471604 h 512833"/>
              <a:gd name="connsiteX2034" fmla="*/ 1040216 w 4966685"/>
              <a:gd name="connsiteY2034" fmla="*/ 482307 h 512833"/>
              <a:gd name="connsiteX2035" fmla="*/ 1029513 w 4966685"/>
              <a:gd name="connsiteY2035" fmla="*/ 471604 h 512833"/>
              <a:gd name="connsiteX2036" fmla="*/ 1040216 w 4966685"/>
              <a:gd name="connsiteY2036" fmla="*/ 460902 h 512833"/>
              <a:gd name="connsiteX2037" fmla="*/ 1011971 w 4966685"/>
              <a:gd name="connsiteY2037" fmla="*/ 460902 h 512833"/>
              <a:gd name="connsiteX2038" fmla="*/ 1022674 w 4966685"/>
              <a:gd name="connsiteY2038" fmla="*/ 471604 h 512833"/>
              <a:gd name="connsiteX2039" fmla="*/ 1011971 w 4966685"/>
              <a:gd name="connsiteY2039" fmla="*/ 482307 h 512833"/>
              <a:gd name="connsiteX2040" fmla="*/ 1001269 w 4966685"/>
              <a:gd name="connsiteY2040" fmla="*/ 471604 h 512833"/>
              <a:gd name="connsiteX2041" fmla="*/ 1011971 w 4966685"/>
              <a:gd name="connsiteY2041" fmla="*/ 460902 h 512833"/>
              <a:gd name="connsiteX2042" fmla="*/ 983725 w 4966685"/>
              <a:gd name="connsiteY2042" fmla="*/ 460902 h 512833"/>
              <a:gd name="connsiteX2043" fmla="*/ 994428 w 4966685"/>
              <a:gd name="connsiteY2043" fmla="*/ 471604 h 512833"/>
              <a:gd name="connsiteX2044" fmla="*/ 983725 w 4966685"/>
              <a:gd name="connsiteY2044" fmla="*/ 482307 h 512833"/>
              <a:gd name="connsiteX2045" fmla="*/ 973022 w 4966685"/>
              <a:gd name="connsiteY2045" fmla="*/ 471604 h 512833"/>
              <a:gd name="connsiteX2046" fmla="*/ 983725 w 4966685"/>
              <a:gd name="connsiteY2046" fmla="*/ 460902 h 512833"/>
              <a:gd name="connsiteX2047" fmla="*/ 955480 w 4966685"/>
              <a:gd name="connsiteY2047" fmla="*/ 460902 h 512833"/>
              <a:gd name="connsiteX2048" fmla="*/ 966183 w 4966685"/>
              <a:gd name="connsiteY2048" fmla="*/ 471604 h 512833"/>
              <a:gd name="connsiteX2049" fmla="*/ 955480 w 4966685"/>
              <a:gd name="connsiteY2049" fmla="*/ 482307 h 512833"/>
              <a:gd name="connsiteX2050" fmla="*/ 944778 w 4966685"/>
              <a:gd name="connsiteY2050" fmla="*/ 471604 h 512833"/>
              <a:gd name="connsiteX2051" fmla="*/ 955480 w 4966685"/>
              <a:gd name="connsiteY2051" fmla="*/ 460902 h 512833"/>
              <a:gd name="connsiteX2052" fmla="*/ 927234 w 4966685"/>
              <a:gd name="connsiteY2052" fmla="*/ 460902 h 512833"/>
              <a:gd name="connsiteX2053" fmla="*/ 937937 w 4966685"/>
              <a:gd name="connsiteY2053" fmla="*/ 471604 h 512833"/>
              <a:gd name="connsiteX2054" fmla="*/ 927234 w 4966685"/>
              <a:gd name="connsiteY2054" fmla="*/ 482307 h 512833"/>
              <a:gd name="connsiteX2055" fmla="*/ 916532 w 4966685"/>
              <a:gd name="connsiteY2055" fmla="*/ 471604 h 512833"/>
              <a:gd name="connsiteX2056" fmla="*/ 927234 w 4966685"/>
              <a:gd name="connsiteY2056" fmla="*/ 460902 h 512833"/>
              <a:gd name="connsiteX2057" fmla="*/ 898990 w 4966685"/>
              <a:gd name="connsiteY2057" fmla="*/ 460902 h 512833"/>
              <a:gd name="connsiteX2058" fmla="*/ 909692 w 4966685"/>
              <a:gd name="connsiteY2058" fmla="*/ 471604 h 512833"/>
              <a:gd name="connsiteX2059" fmla="*/ 898990 w 4966685"/>
              <a:gd name="connsiteY2059" fmla="*/ 482307 h 512833"/>
              <a:gd name="connsiteX2060" fmla="*/ 888287 w 4966685"/>
              <a:gd name="connsiteY2060" fmla="*/ 471604 h 512833"/>
              <a:gd name="connsiteX2061" fmla="*/ 898990 w 4966685"/>
              <a:gd name="connsiteY2061" fmla="*/ 460902 h 512833"/>
              <a:gd name="connsiteX2062" fmla="*/ 870743 w 4966685"/>
              <a:gd name="connsiteY2062" fmla="*/ 460902 h 512833"/>
              <a:gd name="connsiteX2063" fmla="*/ 881446 w 4966685"/>
              <a:gd name="connsiteY2063" fmla="*/ 471604 h 512833"/>
              <a:gd name="connsiteX2064" fmla="*/ 870743 w 4966685"/>
              <a:gd name="connsiteY2064" fmla="*/ 482307 h 512833"/>
              <a:gd name="connsiteX2065" fmla="*/ 860040 w 4966685"/>
              <a:gd name="connsiteY2065" fmla="*/ 471604 h 512833"/>
              <a:gd name="connsiteX2066" fmla="*/ 870743 w 4966685"/>
              <a:gd name="connsiteY2066" fmla="*/ 460902 h 512833"/>
              <a:gd name="connsiteX2067" fmla="*/ 842499 w 4966685"/>
              <a:gd name="connsiteY2067" fmla="*/ 460902 h 512833"/>
              <a:gd name="connsiteX2068" fmla="*/ 853201 w 4966685"/>
              <a:gd name="connsiteY2068" fmla="*/ 471604 h 512833"/>
              <a:gd name="connsiteX2069" fmla="*/ 842499 w 4966685"/>
              <a:gd name="connsiteY2069" fmla="*/ 482307 h 512833"/>
              <a:gd name="connsiteX2070" fmla="*/ 831796 w 4966685"/>
              <a:gd name="connsiteY2070" fmla="*/ 471604 h 512833"/>
              <a:gd name="connsiteX2071" fmla="*/ 842499 w 4966685"/>
              <a:gd name="connsiteY2071" fmla="*/ 460902 h 512833"/>
              <a:gd name="connsiteX2072" fmla="*/ 814252 w 4966685"/>
              <a:gd name="connsiteY2072" fmla="*/ 460902 h 512833"/>
              <a:gd name="connsiteX2073" fmla="*/ 824955 w 4966685"/>
              <a:gd name="connsiteY2073" fmla="*/ 471604 h 512833"/>
              <a:gd name="connsiteX2074" fmla="*/ 814252 w 4966685"/>
              <a:gd name="connsiteY2074" fmla="*/ 482307 h 512833"/>
              <a:gd name="connsiteX2075" fmla="*/ 803549 w 4966685"/>
              <a:gd name="connsiteY2075" fmla="*/ 471604 h 512833"/>
              <a:gd name="connsiteX2076" fmla="*/ 814252 w 4966685"/>
              <a:gd name="connsiteY2076" fmla="*/ 460902 h 512833"/>
              <a:gd name="connsiteX2077" fmla="*/ 786008 w 4966685"/>
              <a:gd name="connsiteY2077" fmla="*/ 460902 h 512833"/>
              <a:gd name="connsiteX2078" fmla="*/ 796710 w 4966685"/>
              <a:gd name="connsiteY2078" fmla="*/ 471604 h 512833"/>
              <a:gd name="connsiteX2079" fmla="*/ 786008 w 4966685"/>
              <a:gd name="connsiteY2079" fmla="*/ 482307 h 512833"/>
              <a:gd name="connsiteX2080" fmla="*/ 775305 w 4966685"/>
              <a:gd name="connsiteY2080" fmla="*/ 471604 h 512833"/>
              <a:gd name="connsiteX2081" fmla="*/ 786008 w 4966685"/>
              <a:gd name="connsiteY2081" fmla="*/ 460902 h 512833"/>
              <a:gd name="connsiteX2082" fmla="*/ 757761 w 4966685"/>
              <a:gd name="connsiteY2082" fmla="*/ 460902 h 512833"/>
              <a:gd name="connsiteX2083" fmla="*/ 768464 w 4966685"/>
              <a:gd name="connsiteY2083" fmla="*/ 471604 h 512833"/>
              <a:gd name="connsiteX2084" fmla="*/ 757761 w 4966685"/>
              <a:gd name="connsiteY2084" fmla="*/ 482307 h 512833"/>
              <a:gd name="connsiteX2085" fmla="*/ 747058 w 4966685"/>
              <a:gd name="connsiteY2085" fmla="*/ 471604 h 512833"/>
              <a:gd name="connsiteX2086" fmla="*/ 757761 w 4966685"/>
              <a:gd name="connsiteY2086" fmla="*/ 460902 h 512833"/>
              <a:gd name="connsiteX2087" fmla="*/ 729517 w 4966685"/>
              <a:gd name="connsiteY2087" fmla="*/ 460902 h 512833"/>
              <a:gd name="connsiteX2088" fmla="*/ 740219 w 4966685"/>
              <a:gd name="connsiteY2088" fmla="*/ 471604 h 512833"/>
              <a:gd name="connsiteX2089" fmla="*/ 729517 w 4966685"/>
              <a:gd name="connsiteY2089" fmla="*/ 482307 h 512833"/>
              <a:gd name="connsiteX2090" fmla="*/ 718814 w 4966685"/>
              <a:gd name="connsiteY2090" fmla="*/ 471604 h 512833"/>
              <a:gd name="connsiteX2091" fmla="*/ 729517 w 4966685"/>
              <a:gd name="connsiteY2091" fmla="*/ 460902 h 512833"/>
              <a:gd name="connsiteX2092" fmla="*/ 701270 w 4966685"/>
              <a:gd name="connsiteY2092" fmla="*/ 460902 h 512833"/>
              <a:gd name="connsiteX2093" fmla="*/ 711973 w 4966685"/>
              <a:gd name="connsiteY2093" fmla="*/ 471604 h 512833"/>
              <a:gd name="connsiteX2094" fmla="*/ 701270 w 4966685"/>
              <a:gd name="connsiteY2094" fmla="*/ 482307 h 512833"/>
              <a:gd name="connsiteX2095" fmla="*/ 690567 w 4966685"/>
              <a:gd name="connsiteY2095" fmla="*/ 471604 h 512833"/>
              <a:gd name="connsiteX2096" fmla="*/ 701270 w 4966685"/>
              <a:gd name="connsiteY2096" fmla="*/ 460902 h 512833"/>
              <a:gd name="connsiteX2097" fmla="*/ 673026 w 4966685"/>
              <a:gd name="connsiteY2097" fmla="*/ 460902 h 512833"/>
              <a:gd name="connsiteX2098" fmla="*/ 683729 w 4966685"/>
              <a:gd name="connsiteY2098" fmla="*/ 471604 h 512833"/>
              <a:gd name="connsiteX2099" fmla="*/ 673026 w 4966685"/>
              <a:gd name="connsiteY2099" fmla="*/ 482307 h 512833"/>
              <a:gd name="connsiteX2100" fmla="*/ 662323 w 4966685"/>
              <a:gd name="connsiteY2100" fmla="*/ 471604 h 512833"/>
              <a:gd name="connsiteX2101" fmla="*/ 673026 w 4966685"/>
              <a:gd name="connsiteY2101" fmla="*/ 460902 h 512833"/>
              <a:gd name="connsiteX2102" fmla="*/ 644779 w 4966685"/>
              <a:gd name="connsiteY2102" fmla="*/ 460902 h 512833"/>
              <a:gd name="connsiteX2103" fmla="*/ 655482 w 4966685"/>
              <a:gd name="connsiteY2103" fmla="*/ 471604 h 512833"/>
              <a:gd name="connsiteX2104" fmla="*/ 644779 w 4966685"/>
              <a:gd name="connsiteY2104" fmla="*/ 482307 h 512833"/>
              <a:gd name="connsiteX2105" fmla="*/ 634076 w 4966685"/>
              <a:gd name="connsiteY2105" fmla="*/ 471604 h 512833"/>
              <a:gd name="connsiteX2106" fmla="*/ 644779 w 4966685"/>
              <a:gd name="connsiteY2106" fmla="*/ 460902 h 512833"/>
              <a:gd name="connsiteX2107" fmla="*/ 616535 w 4966685"/>
              <a:gd name="connsiteY2107" fmla="*/ 460902 h 512833"/>
              <a:gd name="connsiteX2108" fmla="*/ 627238 w 4966685"/>
              <a:gd name="connsiteY2108" fmla="*/ 471604 h 512833"/>
              <a:gd name="connsiteX2109" fmla="*/ 616535 w 4966685"/>
              <a:gd name="connsiteY2109" fmla="*/ 482307 h 512833"/>
              <a:gd name="connsiteX2110" fmla="*/ 605832 w 4966685"/>
              <a:gd name="connsiteY2110" fmla="*/ 471604 h 512833"/>
              <a:gd name="connsiteX2111" fmla="*/ 616535 w 4966685"/>
              <a:gd name="connsiteY2111" fmla="*/ 460902 h 512833"/>
              <a:gd name="connsiteX2112" fmla="*/ 588288 w 4966685"/>
              <a:gd name="connsiteY2112" fmla="*/ 460902 h 512833"/>
              <a:gd name="connsiteX2113" fmla="*/ 598991 w 4966685"/>
              <a:gd name="connsiteY2113" fmla="*/ 471604 h 512833"/>
              <a:gd name="connsiteX2114" fmla="*/ 588288 w 4966685"/>
              <a:gd name="connsiteY2114" fmla="*/ 482307 h 512833"/>
              <a:gd name="connsiteX2115" fmla="*/ 577585 w 4966685"/>
              <a:gd name="connsiteY2115" fmla="*/ 471604 h 512833"/>
              <a:gd name="connsiteX2116" fmla="*/ 588288 w 4966685"/>
              <a:gd name="connsiteY2116" fmla="*/ 460902 h 512833"/>
              <a:gd name="connsiteX2117" fmla="*/ 560044 w 4966685"/>
              <a:gd name="connsiteY2117" fmla="*/ 460902 h 512833"/>
              <a:gd name="connsiteX2118" fmla="*/ 570746 w 4966685"/>
              <a:gd name="connsiteY2118" fmla="*/ 471604 h 512833"/>
              <a:gd name="connsiteX2119" fmla="*/ 560044 w 4966685"/>
              <a:gd name="connsiteY2119" fmla="*/ 482307 h 512833"/>
              <a:gd name="connsiteX2120" fmla="*/ 549341 w 4966685"/>
              <a:gd name="connsiteY2120" fmla="*/ 471604 h 512833"/>
              <a:gd name="connsiteX2121" fmla="*/ 560044 w 4966685"/>
              <a:gd name="connsiteY2121" fmla="*/ 460902 h 512833"/>
              <a:gd name="connsiteX2122" fmla="*/ 531797 w 4966685"/>
              <a:gd name="connsiteY2122" fmla="*/ 460902 h 512833"/>
              <a:gd name="connsiteX2123" fmla="*/ 542500 w 4966685"/>
              <a:gd name="connsiteY2123" fmla="*/ 471604 h 512833"/>
              <a:gd name="connsiteX2124" fmla="*/ 531797 w 4966685"/>
              <a:gd name="connsiteY2124" fmla="*/ 482307 h 512833"/>
              <a:gd name="connsiteX2125" fmla="*/ 521094 w 4966685"/>
              <a:gd name="connsiteY2125" fmla="*/ 471604 h 512833"/>
              <a:gd name="connsiteX2126" fmla="*/ 531797 w 4966685"/>
              <a:gd name="connsiteY2126" fmla="*/ 460902 h 512833"/>
              <a:gd name="connsiteX2127" fmla="*/ 503553 w 4966685"/>
              <a:gd name="connsiteY2127" fmla="*/ 460902 h 512833"/>
              <a:gd name="connsiteX2128" fmla="*/ 514256 w 4966685"/>
              <a:gd name="connsiteY2128" fmla="*/ 471604 h 512833"/>
              <a:gd name="connsiteX2129" fmla="*/ 503553 w 4966685"/>
              <a:gd name="connsiteY2129" fmla="*/ 482307 h 512833"/>
              <a:gd name="connsiteX2130" fmla="*/ 492850 w 4966685"/>
              <a:gd name="connsiteY2130" fmla="*/ 471604 h 512833"/>
              <a:gd name="connsiteX2131" fmla="*/ 503553 w 4966685"/>
              <a:gd name="connsiteY2131" fmla="*/ 460902 h 512833"/>
              <a:gd name="connsiteX2132" fmla="*/ 475306 w 4966685"/>
              <a:gd name="connsiteY2132" fmla="*/ 460902 h 512833"/>
              <a:gd name="connsiteX2133" fmla="*/ 486009 w 4966685"/>
              <a:gd name="connsiteY2133" fmla="*/ 471604 h 512833"/>
              <a:gd name="connsiteX2134" fmla="*/ 475306 w 4966685"/>
              <a:gd name="connsiteY2134" fmla="*/ 482307 h 512833"/>
              <a:gd name="connsiteX2135" fmla="*/ 464604 w 4966685"/>
              <a:gd name="connsiteY2135" fmla="*/ 471604 h 512833"/>
              <a:gd name="connsiteX2136" fmla="*/ 475306 w 4966685"/>
              <a:gd name="connsiteY2136" fmla="*/ 460902 h 512833"/>
              <a:gd name="connsiteX2137" fmla="*/ 447062 w 4966685"/>
              <a:gd name="connsiteY2137" fmla="*/ 460902 h 512833"/>
              <a:gd name="connsiteX2138" fmla="*/ 457765 w 4966685"/>
              <a:gd name="connsiteY2138" fmla="*/ 471604 h 512833"/>
              <a:gd name="connsiteX2139" fmla="*/ 447062 w 4966685"/>
              <a:gd name="connsiteY2139" fmla="*/ 482307 h 512833"/>
              <a:gd name="connsiteX2140" fmla="*/ 436359 w 4966685"/>
              <a:gd name="connsiteY2140" fmla="*/ 471604 h 512833"/>
              <a:gd name="connsiteX2141" fmla="*/ 447062 w 4966685"/>
              <a:gd name="connsiteY2141" fmla="*/ 460902 h 512833"/>
              <a:gd name="connsiteX2142" fmla="*/ 418815 w 4966685"/>
              <a:gd name="connsiteY2142" fmla="*/ 460902 h 512833"/>
              <a:gd name="connsiteX2143" fmla="*/ 429519 w 4966685"/>
              <a:gd name="connsiteY2143" fmla="*/ 471604 h 512833"/>
              <a:gd name="connsiteX2144" fmla="*/ 418815 w 4966685"/>
              <a:gd name="connsiteY2144" fmla="*/ 482307 h 512833"/>
              <a:gd name="connsiteX2145" fmla="*/ 408113 w 4966685"/>
              <a:gd name="connsiteY2145" fmla="*/ 471604 h 512833"/>
              <a:gd name="connsiteX2146" fmla="*/ 418815 w 4966685"/>
              <a:gd name="connsiteY2146" fmla="*/ 460902 h 512833"/>
              <a:gd name="connsiteX2147" fmla="*/ 390571 w 4966685"/>
              <a:gd name="connsiteY2147" fmla="*/ 460902 h 512833"/>
              <a:gd name="connsiteX2148" fmla="*/ 401274 w 4966685"/>
              <a:gd name="connsiteY2148" fmla="*/ 471604 h 512833"/>
              <a:gd name="connsiteX2149" fmla="*/ 390571 w 4966685"/>
              <a:gd name="connsiteY2149" fmla="*/ 482307 h 512833"/>
              <a:gd name="connsiteX2150" fmla="*/ 379868 w 4966685"/>
              <a:gd name="connsiteY2150" fmla="*/ 471604 h 512833"/>
              <a:gd name="connsiteX2151" fmla="*/ 390571 w 4966685"/>
              <a:gd name="connsiteY2151" fmla="*/ 460902 h 512833"/>
              <a:gd name="connsiteX2152" fmla="*/ 362324 w 4966685"/>
              <a:gd name="connsiteY2152" fmla="*/ 460902 h 512833"/>
              <a:gd name="connsiteX2153" fmla="*/ 373027 w 4966685"/>
              <a:gd name="connsiteY2153" fmla="*/ 471604 h 512833"/>
              <a:gd name="connsiteX2154" fmla="*/ 362324 w 4966685"/>
              <a:gd name="connsiteY2154" fmla="*/ 482307 h 512833"/>
              <a:gd name="connsiteX2155" fmla="*/ 351622 w 4966685"/>
              <a:gd name="connsiteY2155" fmla="*/ 471604 h 512833"/>
              <a:gd name="connsiteX2156" fmla="*/ 362324 w 4966685"/>
              <a:gd name="connsiteY2156" fmla="*/ 460902 h 512833"/>
              <a:gd name="connsiteX2157" fmla="*/ 334080 w 4966685"/>
              <a:gd name="connsiteY2157" fmla="*/ 460902 h 512833"/>
              <a:gd name="connsiteX2158" fmla="*/ 344783 w 4966685"/>
              <a:gd name="connsiteY2158" fmla="*/ 471604 h 512833"/>
              <a:gd name="connsiteX2159" fmla="*/ 334080 w 4966685"/>
              <a:gd name="connsiteY2159" fmla="*/ 482307 h 512833"/>
              <a:gd name="connsiteX2160" fmla="*/ 323377 w 4966685"/>
              <a:gd name="connsiteY2160" fmla="*/ 471604 h 512833"/>
              <a:gd name="connsiteX2161" fmla="*/ 334080 w 4966685"/>
              <a:gd name="connsiteY2161" fmla="*/ 460902 h 512833"/>
              <a:gd name="connsiteX2162" fmla="*/ 305833 w 4966685"/>
              <a:gd name="connsiteY2162" fmla="*/ 460902 h 512833"/>
              <a:gd name="connsiteX2163" fmla="*/ 316536 w 4966685"/>
              <a:gd name="connsiteY2163" fmla="*/ 471604 h 512833"/>
              <a:gd name="connsiteX2164" fmla="*/ 305833 w 4966685"/>
              <a:gd name="connsiteY2164" fmla="*/ 482307 h 512833"/>
              <a:gd name="connsiteX2165" fmla="*/ 295131 w 4966685"/>
              <a:gd name="connsiteY2165" fmla="*/ 471604 h 512833"/>
              <a:gd name="connsiteX2166" fmla="*/ 305833 w 4966685"/>
              <a:gd name="connsiteY2166" fmla="*/ 460902 h 512833"/>
              <a:gd name="connsiteX2167" fmla="*/ 277589 w 4966685"/>
              <a:gd name="connsiteY2167" fmla="*/ 460902 h 512833"/>
              <a:gd name="connsiteX2168" fmla="*/ 288292 w 4966685"/>
              <a:gd name="connsiteY2168" fmla="*/ 471604 h 512833"/>
              <a:gd name="connsiteX2169" fmla="*/ 277589 w 4966685"/>
              <a:gd name="connsiteY2169" fmla="*/ 482307 h 512833"/>
              <a:gd name="connsiteX2170" fmla="*/ 266886 w 4966685"/>
              <a:gd name="connsiteY2170" fmla="*/ 471604 h 512833"/>
              <a:gd name="connsiteX2171" fmla="*/ 277589 w 4966685"/>
              <a:gd name="connsiteY2171" fmla="*/ 460902 h 512833"/>
              <a:gd name="connsiteX2172" fmla="*/ 249343 w 4966685"/>
              <a:gd name="connsiteY2172" fmla="*/ 460902 h 512833"/>
              <a:gd name="connsiteX2173" fmla="*/ 260045 w 4966685"/>
              <a:gd name="connsiteY2173" fmla="*/ 471604 h 512833"/>
              <a:gd name="connsiteX2174" fmla="*/ 249343 w 4966685"/>
              <a:gd name="connsiteY2174" fmla="*/ 482307 h 512833"/>
              <a:gd name="connsiteX2175" fmla="*/ 238640 w 4966685"/>
              <a:gd name="connsiteY2175" fmla="*/ 471604 h 512833"/>
              <a:gd name="connsiteX2176" fmla="*/ 249343 w 4966685"/>
              <a:gd name="connsiteY2176" fmla="*/ 460902 h 512833"/>
              <a:gd name="connsiteX2177" fmla="*/ 221098 w 4966685"/>
              <a:gd name="connsiteY2177" fmla="*/ 460902 h 512833"/>
              <a:gd name="connsiteX2178" fmla="*/ 231801 w 4966685"/>
              <a:gd name="connsiteY2178" fmla="*/ 471604 h 512833"/>
              <a:gd name="connsiteX2179" fmla="*/ 221098 w 4966685"/>
              <a:gd name="connsiteY2179" fmla="*/ 482307 h 512833"/>
              <a:gd name="connsiteX2180" fmla="*/ 210395 w 4966685"/>
              <a:gd name="connsiteY2180" fmla="*/ 471604 h 512833"/>
              <a:gd name="connsiteX2181" fmla="*/ 221098 w 4966685"/>
              <a:gd name="connsiteY2181" fmla="*/ 460902 h 512833"/>
              <a:gd name="connsiteX2182" fmla="*/ 192852 w 4966685"/>
              <a:gd name="connsiteY2182" fmla="*/ 460902 h 512833"/>
              <a:gd name="connsiteX2183" fmla="*/ 203555 w 4966685"/>
              <a:gd name="connsiteY2183" fmla="*/ 471604 h 512833"/>
              <a:gd name="connsiteX2184" fmla="*/ 192852 w 4966685"/>
              <a:gd name="connsiteY2184" fmla="*/ 482307 h 512833"/>
              <a:gd name="connsiteX2185" fmla="*/ 182149 w 4966685"/>
              <a:gd name="connsiteY2185" fmla="*/ 471604 h 512833"/>
              <a:gd name="connsiteX2186" fmla="*/ 192852 w 4966685"/>
              <a:gd name="connsiteY2186" fmla="*/ 460902 h 512833"/>
              <a:gd name="connsiteX2187" fmla="*/ 164606 w 4966685"/>
              <a:gd name="connsiteY2187" fmla="*/ 460902 h 512833"/>
              <a:gd name="connsiteX2188" fmla="*/ 175309 w 4966685"/>
              <a:gd name="connsiteY2188" fmla="*/ 471604 h 512833"/>
              <a:gd name="connsiteX2189" fmla="*/ 164606 w 4966685"/>
              <a:gd name="connsiteY2189" fmla="*/ 482307 h 512833"/>
              <a:gd name="connsiteX2190" fmla="*/ 153903 w 4966685"/>
              <a:gd name="connsiteY2190" fmla="*/ 471604 h 512833"/>
              <a:gd name="connsiteX2191" fmla="*/ 164606 w 4966685"/>
              <a:gd name="connsiteY2191" fmla="*/ 460902 h 512833"/>
              <a:gd name="connsiteX2192" fmla="*/ 136361 w 4966685"/>
              <a:gd name="connsiteY2192" fmla="*/ 460902 h 512833"/>
              <a:gd name="connsiteX2193" fmla="*/ 147063 w 4966685"/>
              <a:gd name="connsiteY2193" fmla="*/ 471604 h 512833"/>
              <a:gd name="connsiteX2194" fmla="*/ 136361 w 4966685"/>
              <a:gd name="connsiteY2194" fmla="*/ 482307 h 512833"/>
              <a:gd name="connsiteX2195" fmla="*/ 125658 w 4966685"/>
              <a:gd name="connsiteY2195" fmla="*/ 471604 h 512833"/>
              <a:gd name="connsiteX2196" fmla="*/ 136361 w 4966685"/>
              <a:gd name="connsiteY2196" fmla="*/ 460902 h 512833"/>
              <a:gd name="connsiteX2197" fmla="*/ 108117 w 4966685"/>
              <a:gd name="connsiteY2197" fmla="*/ 460902 h 512833"/>
              <a:gd name="connsiteX2198" fmla="*/ 118818 w 4966685"/>
              <a:gd name="connsiteY2198" fmla="*/ 471604 h 512833"/>
              <a:gd name="connsiteX2199" fmla="*/ 108117 w 4966685"/>
              <a:gd name="connsiteY2199" fmla="*/ 482307 h 512833"/>
              <a:gd name="connsiteX2200" fmla="*/ 97414 w 4966685"/>
              <a:gd name="connsiteY2200" fmla="*/ 471604 h 512833"/>
              <a:gd name="connsiteX2201" fmla="*/ 108117 w 4966685"/>
              <a:gd name="connsiteY2201" fmla="*/ 460902 h 512833"/>
              <a:gd name="connsiteX2202" fmla="*/ 79871 w 4966685"/>
              <a:gd name="connsiteY2202" fmla="*/ 460902 h 512833"/>
              <a:gd name="connsiteX2203" fmla="*/ 90574 w 4966685"/>
              <a:gd name="connsiteY2203" fmla="*/ 471604 h 512833"/>
              <a:gd name="connsiteX2204" fmla="*/ 89838 w 4966685"/>
              <a:gd name="connsiteY2204" fmla="*/ 472341 h 512833"/>
              <a:gd name="connsiteX2205" fmla="*/ 78109 w 4966685"/>
              <a:gd name="connsiteY2205" fmla="*/ 462664 h 512833"/>
              <a:gd name="connsiteX2206" fmla="*/ 4895656 w 4966685"/>
              <a:gd name="connsiteY2206" fmla="*/ 436588 h 512833"/>
              <a:gd name="connsiteX2207" fmla="*/ 4903427 w 4966685"/>
              <a:gd name="connsiteY2207" fmla="*/ 444360 h 512833"/>
              <a:gd name="connsiteX2208" fmla="*/ 4901327 w 4966685"/>
              <a:gd name="connsiteY2208" fmla="*/ 447475 h 512833"/>
              <a:gd name="connsiteX2209" fmla="*/ 4892618 w 4966685"/>
              <a:gd name="connsiteY2209" fmla="*/ 454660 h 512833"/>
              <a:gd name="connsiteX2210" fmla="*/ 4885101 w 4966685"/>
              <a:gd name="connsiteY2210" fmla="*/ 447143 h 512833"/>
              <a:gd name="connsiteX2211" fmla="*/ 4895656 w 4966685"/>
              <a:gd name="connsiteY2211" fmla="*/ 436588 h 512833"/>
              <a:gd name="connsiteX2212" fmla="*/ 4867409 w 4966685"/>
              <a:gd name="connsiteY2212" fmla="*/ 436588 h 512833"/>
              <a:gd name="connsiteX2213" fmla="*/ 4877964 w 4966685"/>
              <a:gd name="connsiteY2213" fmla="*/ 447143 h 512833"/>
              <a:gd name="connsiteX2214" fmla="*/ 4867409 w 4966685"/>
              <a:gd name="connsiteY2214" fmla="*/ 457698 h 512833"/>
              <a:gd name="connsiteX2215" fmla="*/ 4856854 w 4966685"/>
              <a:gd name="connsiteY2215" fmla="*/ 447143 h 512833"/>
              <a:gd name="connsiteX2216" fmla="*/ 4867409 w 4966685"/>
              <a:gd name="connsiteY2216" fmla="*/ 436588 h 512833"/>
              <a:gd name="connsiteX2217" fmla="*/ 4839165 w 4966685"/>
              <a:gd name="connsiteY2217" fmla="*/ 436588 h 512833"/>
              <a:gd name="connsiteX2218" fmla="*/ 4849720 w 4966685"/>
              <a:gd name="connsiteY2218" fmla="*/ 447143 h 512833"/>
              <a:gd name="connsiteX2219" fmla="*/ 4839165 w 4966685"/>
              <a:gd name="connsiteY2219" fmla="*/ 457698 h 512833"/>
              <a:gd name="connsiteX2220" fmla="*/ 4828610 w 4966685"/>
              <a:gd name="connsiteY2220" fmla="*/ 447143 h 512833"/>
              <a:gd name="connsiteX2221" fmla="*/ 4839165 w 4966685"/>
              <a:gd name="connsiteY2221" fmla="*/ 436588 h 512833"/>
              <a:gd name="connsiteX2222" fmla="*/ 4810919 w 4966685"/>
              <a:gd name="connsiteY2222" fmla="*/ 436588 h 512833"/>
              <a:gd name="connsiteX2223" fmla="*/ 4821474 w 4966685"/>
              <a:gd name="connsiteY2223" fmla="*/ 447143 h 512833"/>
              <a:gd name="connsiteX2224" fmla="*/ 4810919 w 4966685"/>
              <a:gd name="connsiteY2224" fmla="*/ 457698 h 512833"/>
              <a:gd name="connsiteX2225" fmla="*/ 4800364 w 4966685"/>
              <a:gd name="connsiteY2225" fmla="*/ 447143 h 512833"/>
              <a:gd name="connsiteX2226" fmla="*/ 4810919 w 4966685"/>
              <a:gd name="connsiteY2226" fmla="*/ 436588 h 512833"/>
              <a:gd name="connsiteX2227" fmla="*/ 4782674 w 4966685"/>
              <a:gd name="connsiteY2227" fmla="*/ 436588 h 512833"/>
              <a:gd name="connsiteX2228" fmla="*/ 4793229 w 4966685"/>
              <a:gd name="connsiteY2228" fmla="*/ 447143 h 512833"/>
              <a:gd name="connsiteX2229" fmla="*/ 4782674 w 4966685"/>
              <a:gd name="connsiteY2229" fmla="*/ 457698 h 512833"/>
              <a:gd name="connsiteX2230" fmla="*/ 4772119 w 4966685"/>
              <a:gd name="connsiteY2230" fmla="*/ 447143 h 512833"/>
              <a:gd name="connsiteX2231" fmla="*/ 4782674 w 4966685"/>
              <a:gd name="connsiteY2231" fmla="*/ 436588 h 512833"/>
              <a:gd name="connsiteX2232" fmla="*/ 4754428 w 4966685"/>
              <a:gd name="connsiteY2232" fmla="*/ 436588 h 512833"/>
              <a:gd name="connsiteX2233" fmla="*/ 4764982 w 4966685"/>
              <a:gd name="connsiteY2233" fmla="*/ 447143 h 512833"/>
              <a:gd name="connsiteX2234" fmla="*/ 4754428 w 4966685"/>
              <a:gd name="connsiteY2234" fmla="*/ 457698 h 512833"/>
              <a:gd name="connsiteX2235" fmla="*/ 4743873 w 4966685"/>
              <a:gd name="connsiteY2235" fmla="*/ 447143 h 512833"/>
              <a:gd name="connsiteX2236" fmla="*/ 4754428 w 4966685"/>
              <a:gd name="connsiteY2236" fmla="*/ 436588 h 512833"/>
              <a:gd name="connsiteX2237" fmla="*/ 4726183 w 4966685"/>
              <a:gd name="connsiteY2237" fmla="*/ 436588 h 512833"/>
              <a:gd name="connsiteX2238" fmla="*/ 4736738 w 4966685"/>
              <a:gd name="connsiteY2238" fmla="*/ 447143 h 512833"/>
              <a:gd name="connsiteX2239" fmla="*/ 4726183 w 4966685"/>
              <a:gd name="connsiteY2239" fmla="*/ 457698 h 512833"/>
              <a:gd name="connsiteX2240" fmla="*/ 4715628 w 4966685"/>
              <a:gd name="connsiteY2240" fmla="*/ 447143 h 512833"/>
              <a:gd name="connsiteX2241" fmla="*/ 4726183 w 4966685"/>
              <a:gd name="connsiteY2241" fmla="*/ 436588 h 512833"/>
              <a:gd name="connsiteX2242" fmla="*/ 4697937 w 4966685"/>
              <a:gd name="connsiteY2242" fmla="*/ 436588 h 512833"/>
              <a:gd name="connsiteX2243" fmla="*/ 4708492 w 4966685"/>
              <a:gd name="connsiteY2243" fmla="*/ 447143 h 512833"/>
              <a:gd name="connsiteX2244" fmla="*/ 4697937 w 4966685"/>
              <a:gd name="connsiteY2244" fmla="*/ 457698 h 512833"/>
              <a:gd name="connsiteX2245" fmla="*/ 4687382 w 4966685"/>
              <a:gd name="connsiteY2245" fmla="*/ 447143 h 512833"/>
              <a:gd name="connsiteX2246" fmla="*/ 4697937 w 4966685"/>
              <a:gd name="connsiteY2246" fmla="*/ 436588 h 512833"/>
              <a:gd name="connsiteX2247" fmla="*/ 4669692 w 4966685"/>
              <a:gd name="connsiteY2247" fmla="*/ 436588 h 512833"/>
              <a:gd name="connsiteX2248" fmla="*/ 4680247 w 4966685"/>
              <a:gd name="connsiteY2248" fmla="*/ 447143 h 512833"/>
              <a:gd name="connsiteX2249" fmla="*/ 4669692 w 4966685"/>
              <a:gd name="connsiteY2249" fmla="*/ 457698 h 512833"/>
              <a:gd name="connsiteX2250" fmla="*/ 4659137 w 4966685"/>
              <a:gd name="connsiteY2250" fmla="*/ 447143 h 512833"/>
              <a:gd name="connsiteX2251" fmla="*/ 4669692 w 4966685"/>
              <a:gd name="connsiteY2251" fmla="*/ 436588 h 512833"/>
              <a:gd name="connsiteX2252" fmla="*/ 4641446 w 4966685"/>
              <a:gd name="connsiteY2252" fmla="*/ 436588 h 512833"/>
              <a:gd name="connsiteX2253" fmla="*/ 4652001 w 4966685"/>
              <a:gd name="connsiteY2253" fmla="*/ 447143 h 512833"/>
              <a:gd name="connsiteX2254" fmla="*/ 4641446 w 4966685"/>
              <a:gd name="connsiteY2254" fmla="*/ 457698 h 512833"/>
              <a:gd name="connsiteX2255" fmla="*/ 4630891 w 4966685"/>
              <a:gd name="connsiteY2255" fmla="*/ 447143 h 512833"/>
              <a:gd name="connsiteX2256" fmla="*/ 4641446 w 4966685"/>
              <a:gd name="connsiteY2256" fmla="*/ 436588 h 512833"/>
              <a:gd name="connsiteX2257" fmla="*/ 4613201 w 4966685"/>
              <a:gd name="connsiteY2257" fmla="*/ 436588 h 512833"/>
              <a:gd name="connsiteX2258" fmla="*/ 4623756 w 4966685"/>
              <a:gd name="connsiteY2258" fmla="*/ 447143 h 512833"/>
              <a:gd name="connsiteX2259" fmla="*/ 4613201 w 4966685"/>
              <a:gd name="connsiteY2259" fmla="*/ 457698 h 512833"/>
              <a:gd name="connsiteX2260" fmla="*/ 4602646 w 4966685"/>
              <a:gd name="connsiteY2260" fmla="*/ 447143 h 512833"/>
              <a:gd name="connsiteX2261" fmla="*/ 4613201 w 4966685"/>
              <a:gd name="connsiteY2261" fmla="*/ 436588 h 512833"/>
              <a:gd name="connsiteX2262" fmla="*/ 4584955 w 4966685"/>
              <a:gd name="connsiteY2262" fmla="*/ 436588 h 512833"/>
              <a:gd name="connsiteX2263" fmla="*/ 4595509 w 4966685"/>
              <a:gd name="connsiteY2263" fmla="*/ 447143 h 512833"/>
              <a:gd name="connsiteX2264" fmla="*/ 4584955 w 4966685"/>
              <a:gd name="connsiteY2264" fmla="*/ 457698 h 512833"/>
              <a:gd name="connsiteX2265" fmla="*/ 4574400 w 4966685"/>
              <a:gd name="connsiteY2265" fmla="*/ 447143 h 512833"/>
              <a:gd name="connsiteX2266" fmla="*/ 4584955 w 4966685"/>
              <a:gd name="connsiteY2266" fmla="*/ 436588 h 512833"/>
              <a:gd name="connsiteX2267" fmla="*/ 4556710 w 4966685"/>
              <a:gd name="connsiteY2267" fmla="*/ 436588 h 512833"/>
              <a:gd name="connsiteX2268" fmla="*/ 4567265 w 4966685"/>
              <a:gd name="connsiteY2268" fmla="*/ 447143 h 512833"/>
              <a:gd name="connsiteX2269" fmla="*/ 4556710 w 4966685"/>
              <a:gd name="connsiteY2269" fmla="*/ 457698 h 512833"/>
              <a:gd name="connsiteX2270" fmla="*/ 4546155 w 4966685"/>
              <a:gd name="connsiteY2270" fmla="*/ 447143 h 512833"/>
              <a:gd name="connsiteX2271" fmla="*/ 4556710 w 4966685"/>
              <a:gd name="connsiteY2271" fmla="*/ 436588 h 512833"/>
              <a:gd name="connsiteX2272" fmla="*/ 4528464 w 4966685"/>
              <a:gd name="connsiteY2272" fmla="*/ 436588 h 512833"/>
              <a:gd name="connsiteX2273" fmla="*/ 4539019 w 4966685"/>
              <a:gd name="connsiteY2273" fmla="*/ 447143 h 512833"/>
              <a:gd name="connsiteX2274" fmla="*/ 4528464 w 4966685"/>
              <a:gd name="connsiteY2274" fmla="*/ 457698 h 512833"/>
              <a:gd name="connsiteX2275" fmla="*/ 4517909 w 4966685"/>
              <a:gd name="connsiteY2275" fmla="*/ 447143 h 512833"/>
              <a:gd name="connsiteX2276" fmla="*/ 4528464 w 4966685"/>
              <a:gd name="connsiteY2276" fmla="*/ 436588 h 512833"/>
              <a:gd name="connsiteX2277" fmla="*/ 4500219 w 4966685"/>
              <a:gd name="connsiteY2277" fmla="*/ 436588 h 512833"/>
              <a:gd name="connsiteX2278" fmla="*/ 4510774 w 4966685"/>
              <a:gd name="connsiteY2278" fmla="*/ 447143 h 512833"/>
              <a:gd name="connsiteX2279" fmla="*/ 4500219 w 4966685"/>
              <a:gd name="connsiteY2279" fmla="*/ 457698 h 512833"/>
              <a:gd name="connsiteX2280" fmla="*/ 4489664 w 4966685"/>
              <a:gd name="connsiteY2280" fmla="*/ 447143 h 512833"/>
              <a:gd name="connsiteX2281" fmla="*/ 4500219 w 4966685"/>
              <a:gd name="connsiteY2281" fmla="*/ 436588 h 512833"/>
              <a:gd name="connsiteX2282" fmla="*/ 4471973 w 4966685"/>
              <a:gd name="connsiteY2282" fmla="*/ 436588 h 512833"/>
              <a:gd name="connsiteX2283" fmla="*/ 4482528 w 4966685"/>
              <a:gd name="connsiteY2283" fmla="*/ 447143 h 512833"/>
              <a:gd name="connsiteX2284" fmla="*/ 4471973 w 4966685"/>
              <a:gd name="connsiteY2284" fmla="*/ 457698 h 512833"/>
              <a:gd name="connsiteX2285" fmla="*/ 4461418 w 4966685"/>
              <a:gd name="connsiteY2285" fmla="*/ 447143 h 512833"/>
              <a:gd name="connsiteX2286" fmla="*/ 4471973 w 4966685"/>
              <a:gd name="connsiteY2286" fmla="*/ 436588 h 512833"/>
              <a:gd name="connsiteX2287" fmla="*/ 4443728 w 4966685"/>
              <a:gd name="connsiteY2287" fmla="*/ 436588 h 512833"/>
              <a:gd name="connsiteX2288" fmla="*/ 4454283 w 4966685"/>
              <a:gd name="connsiteY2288" fmla="*/ 447143 h 512833"/>
              <a:gd name="connsiteX2289" fmla="*/ 4443728 w 4966685"/>
              <a:gd name="connsiteY2289" fmla="*/ 457698 h 512833"/>
              <a:gd name="connsiteX2290" fmla="*/ 4433173 w 4966685"/>
              <a:gd name="connsiteY2290" fmla="*/ 447143 h 512833"/>
              <a:gd name="connsiteX2291" fmla="*/ 4443728 w 4966685"/>
              <a:gd name="connsiteY2291" fmla="*/ 436588 h 512833"/>
              <a:gd name="connsiteX2292" fmla="*/ 4415482 w 4966685"/>
              <a:gd name="connsiteY2292" fmla="*/ 436588 h 512833"/>
              <a:gd name="connsiteX2293" fmla="*/ 4426037 w 4966685"/>
              <a:gd name="connsiteY2293" fmla="*/ 447143 h 512833"/>
              <a:gd name="connsiteX2294" fmla="*/ 4415482 w 4966685"/>
              <a:gd name="connsiteY2294" fmla="*/ 457698 h 512833"/>
              <a:gd name="connsiteX2295" fmla="*/ 4404927 w 4966685"/>
              <a:gd name="connsiteY2295" fmla="*/ 447143 h 512833"/>
              <a:gd name="connsiteX2296" fmla="*/ 4415482 w 4966685"/>
              <a:gd name="connsiteY2296" fmla="*/ 436588 h 512833"/>
              <a:gd name="connsiteX2297" fmla="*/ 4387237 w 4966685"/>
              <a:gd name="connsiteY2297" fmla="*/ 436588 h 512833"/>
              <a:gd name="connsiteX2298" fmla="*/ 4397792 w 4966685"/>
              <a:gd name="connsiteY2298" fmla="*/ 447143 h 512833"/>
              <a:gd name="connsiteX2299" fmla="*/ 4387237 w 4966685"/>
              <a:gd name="connsiteY2299" fmla="*/ 457698 h 512833"/>
              <a:gd name="connsiteX2300" fmla="*/ 4376682 w 4966685"/>
              <a:gd name="connsiteY2300" fmla="*/ 447143 h 512833"/>
              <a:gd name="connsiteX2301" fmla="*/ 4387237 w 4966685"/>
              <a:gd name="connsiteY2301" fmla="*/ 436588 h 512833"/>
              <a:gd name="connsiteX2302" fmla="*/ 4358991 w 4966685"/>
              <a:gd name="connsiteY2302" fmla="*/ 436588 h 512833"/>
              <a:gd name="connsiteX2303" fmla="*/ 4369546 w 4966685"/>
              <a:gd name="connsiteY2303" fmla="*/ 447143 h 512833"/>
              <a:gd name="connsiteX2304" fmla="*/ 4358991 w 4966685"/>
              <a:gd name="connsiteY2304" fmla="*/ 457698 h 512833"/>
              <a:gd name="connsiteX2305" fmla="*/ 4348436 w 4966685"/>
              <a:gd name="connsiteY2305" fmla="*/ 447143 h 512833"/>
              <a:gd name="connsiteX2306" fmla="*/ 4358991 w 4966685"/>
              <a:gd name="connsiteY2306" fmla="*/ 436588 h 512833"/>
              <a:gd name="connsiteX2307" fmla="*/ 4330746 w 4966685"/>
              <a:gd name="connsiteY2307" fmla="*/ 436588 h 512833"/>
              <a:gd name="connsiteX2308" fmla="*/ 4341301 w 4966685"/>
              <a:gd name="connsiteY2308" fmla="*/ 447143 h 512833"/>
              <a:gd name="connsiteX2309" fmla="*/ 4330746 w 4966685"/>
              <a:gd name="connsiteY2309" fmla="*/ 457698 h 512833"/>
              <a:gd name="connsiteX2310" fmla="*/ 4320191 w 4966685"/>
              <a:gd name="connsiteY2310" fmla="*/ 447143 h 512833"/>
              <a:gd name="connsiteX2311" fmla="*/ 4330746 w 4966685"/>
              <a:gd name="connsiteY2311" fmla="*/ 436588 h 512833"/>
              <a:gd name="connsiteX2312" fmla="*/ 4302500 w 4966685"/>
              <a:gd name="connsiteY2312" fmla="*/ 436588 h 512833"/>
              <a:gd name="connsiteX2313" fmla="*/ 4313055 w 4966685"/>
              <a:gd name="connsiteY2313" fmla="*/ 447143 h 512833"/>
              <a:gd name="connsiteX2314" fmla="*/ 4302500 w 4966685"/>
              <a:gd name="connsiteY2314" fmla="*/ 457698 h 512833"/>
              <a:gd name="connsiteX2315" fmla="*/ 4291945 w 4966685"/>
              <a:gd name="connsiteY2315" fmla="*/ 447143 h 512833"/>
              <a:gd name="connsiteX2316" fmla="*/ 4302500 w 4966685"/>
              <a:gd name="connsiteY2316" fmla="*/ 436588 h 512833"/>
              <a:gd name="connsiteX2317" fmla="*/ 4274255 w 4966685"/>
              <a:gd name="connsiteY2317" fmla="*/ 436588 h 512833"/>
              <a:gd name="connsiteX2318" fmla="*/ 4284810 w 4966685"/>
              <a:gd name="connsiteY2318" fmla="*/ 447143 h 512833"/>
              <a:gd name="connsiteX2319" fmla="*/ 4274255 w 4966685"/>
              <a:gd name="connsiteY2319" fmla="*/ 457698 h 512833"/>
              <a:gd name="connsiteX2320" fmla="*/ 4263700 w 4966685"/>
              <a:gd name="connsiteY2320" fmla="*/ 447143 h 512833"/>
              <a:gd name="connsiteX2321" fmla="*/ 4274255 w 4966685"/>
              <a:gd name="connsiteY2321" fmla="*/ 436588 h 512833"/>
              <a:gd name="connsiteX2322" fmla="*/ 4246009 w 4966685"/>
              <a:gd name="connsiteY2322" fmla="*/ 436588 h 512833"/>
              <a:gd name="connsiteX2323" fmla="*/ 4256564 w 4966685"/>
              <a:gd name="connsiteY2323" fmla="*/ 447143 h 512833"/>
              <a:gd name="connsiteX2324" fmla="*/ 4246009 w 4966685"/>
              <a:gd name="connsiteY2324" fmla="*/ 457698 h 512833"/>
              <a:gd name="connsiteX2325" fmla="*/ 4235454 w 4966685"/>
              <a:gd name="connsiteY2325" fmla="*/ 447143 h 512833"/>
              <a:gd name="connsiteX2326" fmla="*/ 4246009 w 4966685"/>
              <a:gd name="connsiteY2326" fmla="*/ 436588 h 512833"/>
              <a:gd name="connsiteX2327" fmla="*/ 4217763 w 4966685"/>
              <a:gd name="connsiteY2327" fmla="*/ 436588 h 512833"/>
              <a:gd name="connsiteX2328" fmla="*/ 4228318 w 4966685"/>
              <a:gd name="connsiteY2328" fmla="*/ 447143 h 512833"/>
              <a:gd name="connsiteX2329" fmla="*/ 4217763 w 4966685"/>
              <a:gd name="connsiteY2329" fmla="*/ 457698 h 512833"/>
              <a:gd name="connsiteX2330" fmla="*/ 4207208 w 4966685"/>
              <a:gd name="connsiteY2330" fmla="*/ 447143 h 512833"/>
              <a:gd name="connsiteX2331" fmla="*/ 4217763 w 4966685"/>
              <a:gd name="connsiteY2331" fmla="*/ 436588 h 512833"/>
              <a:gd name="connsiteX2332" fmla="*/ 4189518 w 4966685"/>
              <a:gd name="connsiteY2332" fmla="*/ 436588 h 512833"/>
              <a:gd name="connsiteX2333" fmla="*/ 4200073 w 4966685"/>
              <a:gd name="connsiteY2333" fmla="*/ 447143 h 512833"/>
              <a:gd name="connsiteX2334" fmla="*/ 4189518 w 4966685"/>
              <a:gd name="connsiteY2334" fmla="*/ 457698 h 512833"/>
              <a:gd name="connsiteX2335" fmla="*/ 4178963 w 4966685"/>
              <a:gd name="connsiteY2335" fmla="*/ 447143 h 512833"/>
              <a:gd name="connsiteX2336" fmla="*/ 4189518 w 4966685"/>
              <a:gd name="connsiteY2336" fmla="*/ 436588 h 512833"/>
              <a:gd name="connsiteX2337" fmla="*/ 4161272 w 4966685"/>
              <a:gd name="connsiteY2337" fmla="*/ 436588 h 512833"/>
              <a:gd name="connsiteX2338" fmla="*/ 4171827 w 4966685"/>
              <a:gd name="connsiteY2338" fmla="*/ 447143 h 512833"/>
              <a:gd name="connsiteX2339" fmla="*/ 4161272 w 4966685"/>
              <a:gd name="connsiteY2339" fmla="*/ 457698 h 512833"/>
              <a:gd name="connsiteX2340" fmla="*/ 4150717 w 4966685"/>
              <a:gd name="connsiteY2340" fmla="*/ 447143 h 512833"/>
              <a:gd name="connsiteX2341" fmla="*/ 4161272 w 4966685"/>
              <a:gd name="connsiteY2341" fmla="*/ 436588 h 512833"/>
              <a:gd name="connsiteX2342" fmla="*/ 4133027 w 4966685"/>
              <a:gd name="connsiteY2342" fmla="*/ 436588 h 512833"/>
              <a:gd name="connsiteX2343" fmla="*/ 4143582 w 4966685"/>
              <a:gd name="connsiteY2343" fmla="*/ 447143 h 512833"/>
              <a:gd name="connsiteX2344" fmla="*/ 4133027 w 4966685"/>
              <a:gd name="connsiteY2344" fmla="*/ 457698 h 512833"/>
              <a:gd name="connsiteX2345" fmla="*/ 4122472 w 4966685"/>
              <a:gd name="connsiteY2345" fmla="*/ 447143 h 512833"/>
              <a:gd name="connsiteX2346" fmla="*/ 4133027 w 4966685"/>
              <a:gd name="connsiteY2346" fmla="*/ 436588 h 512833"/>
              <a:gd name="connsiteX2347" fmla="*/ 4104781 w 4966685"/>
              <a:gd name="connsiteY2347" fmla="*/ 436588 h 512833"/>
              <a:gd name="connsiteX2348" fmla="*/ 4115336 w 4966685"/>
              <a:gd name="connsiteY2348" fmla="*/ 447143 h 512833"/>
              <a:gd name="connsiteX2349" fmla="*/ 4104781 w 4966685"/>
              <a:gd name="connsiteY2349" fmla="*/ 457698 h 512833"/>
              <a:gd name="connsiteX2350" fmla="*/ 4094226 w 4966685"/>
              <a:gd name="connsiteY2350" fmla="*/ 447143 h 512833"/>
              <a:gd name="connsiteX2351" fmla="*/ 4104781 w 4966685"/>
              <a:gd name="connsiteY2351" fmla="*/ 436588 h 512833"/>
              <a:gd name="connsiteX2352" fmla="*/ 4076536 w 4966685"/>
              <a:gd name="connsiteY2352" fmla="*/ 436588 h 512833"/>
              <a:gd name="connsiteX2353" fmla="*/ 4087091 w 4966685"/>
              <a:gd name="connsiteY2353" fmla="*/ 447143 h 512833"/>
              <a:gd name="connsiteX2354" fmla="*/ 4076536 w 4966685"/>
              <a:gd name="connsiteY2354" fmla="*/ 457698 h 512833"/>
              <a:gd name="connsiteX2355" fmla="*/ 4065981 w 4966685"/>
              <a:gd name="connsiteY2355" fmla="*/ 447143 h 512833"/>
              <a:gd name="connsiteX2356" fmla="*/ 4076536 w 4966685"/>
              <a:gd name="connsiteY2356" fmla="*/ 436588 h 512833"/>
              <a:gd name="connsiteX2357" fmla="*/ 4048290 w 4966685"/>
              <a:gd name="connsiteY2357" fmla="*/ 436588 h 512833"/>
              <a:gd name="connsiteX2358" fmla="*/ 4058845 w 4966685"/>
              <a:gd name="connsiteY2358" fmla="*/ 447143 h 512833"/>
              <a:gd name="connsiteX2359" fmla="*/ 4048290 w 4966685"/>
              <a:gd name="connsiteY2359" fmla="*/ 457698 h 512833"/>
              <a:gd name="connsiteX2360" fmla="*/ 4037735 w 4966685"/>
              <a:gd name="connsiteY2360" fmla="*/ 447143 h 512833"/>
              <a:gd name="connsiteX2361" fmla="*/ 4048290 w 4966685"/>
              <a:gd name="connsiteY2361" fmla="*/ 436588 h 512833"/>
              <a:gd name="connsiteX2362" fmla="*/ 4020045 w 4966685"/>
              <a:gd name="connsiteY2362" fmla="*/ 436588 h 512833"/>
              <a:gd name="connsiteX2363" fmla="*/ 4030600 w 4966685"/>
              <a:gd name="connsiteY2363" fmla="*/ 447143 h 512833"/>
              <a:gd name="connsiteX2364" fmla="*/ 4020045 w 4966685"/>
              <a:gd name="connsiteY2364" fmla="*/ 457698 h 512833"/>
              <a:gd name="connsiteX2365" fmla="*/ 4009490 w 4966685"/>
              <a:gd name="connsiteY2365" fmla="*/ 447143 h 512833"/>
              <a:gd name="connsiteX2366" fmla="*/ 4020045 w 4966685"/>
              <a:gd name="connsiteY2366" fmla="*/ 436588 h 512833"/>
              <a:gd name="connsiteX2367" fmla="*/ 3991799 w 4966685"/>
              <a:gd name="connsiteY2367" fmla="*/ 436588 h 512833"/>
              <a:gd name="connsiteX2368" fmla="*/ 4002354 w 4966685"/>
              <a:gd name="connsiteY2368" fmla="*/ 447143 h 512833"/>
              <a:gd name="connsiteX2369" fmla="*/ 3991799 w 4966685"/>
              <a:gd name="connsiteY2369" fmla="*/ 457698 h 512833"/>
              <a:gd name="connsiteX2370" fmla="*/ 3981244 w 4966685"/>
              <a:gd name="connsiteY2370" fmla="*/ 447143 h 512833"/>
              <a:gd name="connsiteX2371" fmla="*/ 3991799 w 4966685"/>
              <a:gd name="connsiteY2371" fmla="*/ 436588 h 512833"/>
              <a:gd name="connsiteX2372" fmla="*/ 3963554 w 4966685"/>
              <a:gd name="connsiteY2372" fmla="*/ 436588 h 512833"/>
              <a:gd name="connsiteX2373" fmla="*/ 3974109 w 4966685"/>
              <a:gd name="connsiteY2373" fmla="*/ 447143 h 512833"/>
              <a:gd name="connsiteX2374" fmla="*/ 3963554 w 4966685"/>
              <a:gd name="connsiteY2374" fmla="*/ 457698 h 512833"/>
              <a:gd name="connsiteX2375" fmla="*/ 3952999 w 4966685"/>
              <a:gd name="connsiteY2375" fmla="*/ 447143 h 512833"/>
              <a:gd name="connsiteX2376" fmla="*/ 3963554 w 4966685"/>
              <a:gd name="connsiteY2376" fmla="*/ 436588 h 512833"/>
              <a:gd name="connsiteX2377" fmla="*/ 3935308 w 4966685"/>
              <a:gd name="connsiteY2377" fmla="*/ 436588 h 512833"/>
              <a:gd name="connsiteX2378" fmla="*/ 3945863 w 4966685"/>
              <a:gd name="connsiteY2378" fmla="*/ 447143 h 512833"/>
              <a:gd name="connsiteX2379" fmla="*/ 3935308 w 4966685"/>
              <a:gd name="connsiteY2379" fmla="*/ 457698 h 512833"/>
              <a:gd name="connsiteX2380" fmla="*/ 3924753 w 4966685"/>
              <a:gd name="connsiteY2380" fmla="*/ 447143 h 512833"/>
              <a:gd name="connsiteX2381" fmla="*/ 3935308 w 4966685"/>
              <a:gd name="connsiteY2381" fmla="*/ 436588 h 512833"/>
              <a:gd name="connsiteX2382" fmla="*/ 3907063 w 4966685"/>
              <a:gd name="connsiteY2382" fmla="*/ 436588 h 512833"/>
              <a:gd name="connsiteX2383" fmla="*/ 3917618 w 4966685"/>
              <a:gd name="connsiteY2383" fmla="*/ 447143 h 512833"/>
              <a:gd name="connsiteX2384" fmla="*/ 3907063 w 4966685"/>
              <a:gd name="connsiteY2384" fmla="*/ 457698 h 512833"/>
              <a:gd name="connsiteX2385" fmla="*/ 3896508 w 4966685"/>
              <a:gd name="connsiteY2385" fmla="*/ 447143 h 512833"/>
              <a:gd name="connsiteX2386" fmla="*/ 3907063 w 4966685"/>
              <a:gd name="connsiteY2386" fmla="*/ 436588 h 512833"/>
              <a:gd name="connsiteX2387" fmla="*/ 3878817 w 4966685"/>
              <a:gd name="connsiteY2387" fmla="*/ 436588 h 512833"/>
              <a:gd name="connsiteX2388" fmla="*/ 3889372 w 4966685"/>
              <a:gd name="connsiteY2388" fmla="*/ 447143 h 512833"/>
              <a:gd name="connsiteX2389" fmla="*/ 3878817 w 4966685"/>
              <a:gd name="connsiteY2389" fmla="*/ 457698 h 512833"/>
              <a:gd name="connsiteX2390" fmla="*/ 3868262 w 4966685"/>
              <a:gd name="connsiteY2390" fmla="*/ 447143 h 512833"/>
              <a:gd name="connsiteX2391" fmla="*/ 3878817 w 4966685"/>
              <a:gd name="connsiteY2391" fmla="*/ 436588 h 512833"/>
              <a:gd name="connsiteX2392" fmla="*/ 3850572 w 4966685"/>
              <a:gd name="connsiteY2392" fmla="*/ 436588 h 512833"/>
              <a:gd name="connsiteX2393" fmla="*/ 3861127 w 4966685"/>
              <a:gd name="connsiteY2393" fmla="*/ 447143 h 512833"/>
              <a:gd name="connsiteX2394" fmla="*/ 3850572 w 4966685"/>
              <a:gd name="connsiteY2394" fmla="*/ 457698 h 512833"/>
              <a:gd name="connsiteX2395" fmla="*/ 3840017 w 4966685"/>
              <a:gd name="connsiteY2395" fmla="*/ 447143 h 512833"/>
              <a:gd name="connsiteX2396" fmla="*/ 3850572 w 4966685"/>
              <a:gd name="connsiteY2396" fmla="*/ 436588 h 512833"/>
              <a:gd name="connsiteX2397" fmla="*/ 3822326 w 4966685"/>
              <a:gd name="connsiteY2397" fmla="*/ 436588 h 512833"/>
              <a:gd name="connsiteX2398" fmla="*/ 3832881 w 4966685"/>
              <a:gd name="connsiteY2398" fmla="*/ 447143 h 512833"/>
              <a:gd name="connsiteX2399" fmla="*/ 3822326 w 4966685"/>
              <a:gd name="connsiteY2399" fmla="*/ 457698 h 512833"/>
              <a:gd name="connsiteX2400" fmla="*/ 3811771 w 4966685"/>
              <a:gd name="connsiteY2400" fmla="*/ 447143 h 512833"/>
              <a:gd name="connsiteX2401" fmla="*/ 3822326 w 4966685"/>
              <a:gd name="connsiteY2401" fmla="*/ 436588 h 512833"/>
              <a:gd name="connsiteX2402" fmla="*/ 3794081 w 4966685"/>
              <a:gd name="connsiteY2402" fmla="*/ 436588 h 512833"/>
              <a:gd name="connsiteX2403" fmla="*/ 3804636 w 4966685"/>
              <a:gd name="connsiteY2403" fmla="*/ 447143 h 512833"/>
              <a:gd name="connsiteX2404" fmla="*/ 3794081 w 4966685"/>
              <a:gd name="connsiteY2404" fmla="*/ 457698 h 512833"/>
              <a:gd name="connsiteX2405" fmla="*/ 3783526 w 4966685"/>
              <a:gd name="connsiteY2405" fmla="*/ 447143 h 512833"/>
              <a:gd name="connsiteX2406" fmla="*/ 3794081 w 4966685"/>
              <a:gd name="connsiteY2406" fmla="*/ 436588 h 512833"/>
              <a:gd name="connsiteX2407" fmla="*/ 3765835 w 4966685"/>
              <a:gd name="connsiteY2407" fmla="*/ 436588 h 512833"/>
              <a:gd name="connsiteX2408" fmla="*/ 3776390 w 4966685"/>
              <a:gd name="connsiteY2408" fmla="*/ 447143 h 512833"/>
              <a:gd name="connsiteX2409" fmla="*/ 3765835 w 4966685"/>
              <a:gd name="connsiteY2409" fmla="*/ 457698 h 512833"/>
              <a:gd name="connsiteX2410" fmla="*/ 3755280 w 4966685"/>
              <a:gd name="connsiteY2410" fmla="*/ 447143 h 512833"/>
              <a:gd name="connsiteX2411" fmla="*/ 3765835 w 4966685"/>
              <a:gd name="connsiteY2411" fmla="*/ 436588 h 512833"/>
              <a:gd name="connsiteX2412" fmla="*/ 3737590 w 4966685"/>
              <a:gd name="connsiteY2412" fmla="*/ 436588 h 512833"/>
              <a:gd name="connsiteX2413" fmla="*/ 3748145 w 4966685"/>
              <a:gd name="connsiteY2413" fmla="*/ 447143 h 512833"/>
              <a:gd name="connsiteX2414" fmla="*/ 3737590 w 4966685"/>
              <a:gd name="connsiteY2414" fmla="*/ 457698 h 512833"/>
              <a:gd name="connsiteX2415" fmla="*/ 3727035 w 4966685"/>
              <a:gd name="connsiteY2415" fmla="*/ 447143 h 512833"/>
              <a:gd name="connsiteX2416" fmla="*/ 3737590 w 4966685"/>
              <a:gd name="connsiteY2416" fmla="*/ 436588 h 512833"/>
              <a:gd name="connsiteX2417" fmla="*/ 3709344 w 4966685"/>
              <a:gd name="connsiteY2417" fmla="*/ 436588 h 512833"/>
              <a:gd name="connsiteX2418" fmla="*/ 3719899 w 4966685"/>
              <a:gd name="connsiteY2418" fmla="*/ 447143 h 512833"/>
              <a:gd name="connsiteX2419" fmla="*/ 3709344 w 4966685"/>
              <a:gd name="connsiteY2419" fmla="*/ 457698 h 512833"/>
              <a:gd name="connsiteX2420" fmla="*/ 3698789 w 4966685"/>
              <a:gd name="connsiteY2420" fmla="*/ 447143 h 512833"/>
              <a:gd name="connsiteX2421" fmla="*/ 3709344 w 4966685"/>
              <a:gd name="connsiteY2421" fmla="*/ 436588 h 512833"/>
              <a:gd name="connsiteX2422" fmla="*/ 3681099 w 4966685"/>
              <a:gd name="connsiteY2422" fmla="*/ 436588 h 512833"/>
              <a:gd name="connsiteX2423" fmla="*/ 3691654 w 4966685"/>
              <a:gd name="connsiteY2423" fmla="*/ 447143 h 512833"/>
              <a:gd name="connsiteX2424" fmla="*/ 3681099 w 4966685"/>
              <a:gd name="connsiteY2424" fmla="*/ 457698 h 512833"/>
              <a:gd name="connsiteX2425" fmla="*/ 3670544 w 4966685"/>
              <a:gd name="connsiteY2425" fmla="*/ 447143 h 512833"/>
              <a:gd name="connsiteX2426" fmla="*/ 3681099 w 4966685"/>
              <a:gd name="connsiteY2426" fmla="*/ 436588 h 512833"/>
              <a:gd name="connsiteX2427" fmla="*/ 3652853 w 4966685"/>
              <a:gd name="connsiteY2427" fmla="*/ 436588 h 512833"/>
              <a:gd name="connsiteX2428" fmla="*/ 3663408 w 4966685"/>
              <a:gd name="connsiteY2428" fmla="*/ 447143 h 512833"/>
              <a:gd name="connsiteX2429" fmla="*/ 3652853 w 4966685"/>
              <a:gd name="connsiteY2429" fmla="*/ 457698 h 512833"/>
              <a:gd name="connsiteX2430" fmla="*/ 3642298 w 4966685"/>
              <a:gd name="connsiteY2430" fmla="*/ 447143 h 512833"/>
              <a:gd name="connsiteX2431" fmla="*/ 3652853 w 4966685"/>
              <a:gd name="connsiteY2431" fmla="*/ 436588 h 512833"/>
              <a:gd name="connsiteX2432" fmla="*/ 3624608 w 4966685"/>
              <a:gd name="connsiteY2432" fmla="*/ 436588 h 512833"/>
              <a:gd name="connsiteX2433" fmla="*/ 3635163 w 4966685"/>
              <a:gd name="connsiteY2433" fmla="*/ 447143 h 512833"/>
              <a:gd name="connsiteX2434" fmla="*/ 3624608 w 4966685"/>
              <a:gd name="connsiteY2434" fmla="*/ 457698 h 512833"/>
              <a:gd name="connsiteX2435" fmla="*/ 3614053 w 4966685"/>
              <a:gd name="connsiteY2435" fmla="*/ 447143 h 512833"/>
              <a:gd name="connsiteX2436" fmla="*/ 3624608 w 4966685"/>
              <a:gd name="connsiteY2436" fmla="*/ 436588 h 512833"/>
              <a:gd name="connsiteX2437" fmla="*/ 3596362 w 4966685"/>
              <a:gd name="connsiteY2437" fmla="*/ 436588 h 512833"/>
              <a:gd name="connsiteX2438" fmla="*/ 3606917 w 4966685"/>
              <a:gd name="connsiteY2438" fmla="*/ 447143 h 512833"/>
              <a:gd name="connsiteX2439" fmla="*/ 3596362 w 4966685"/>
              <a:gd name="connsiteY2439" fmla="*/ 457698 h 512833"/>
              <a:gd name="connsiteX2440" fmla="*/ 3585807 w 4966685"/>
              <a:gd name="connsiteY2440" fmla="*/ 447143 h 512833"/>
              <a:gd name="connsiteX2441" fmla="*/ 3596362 w 4966685"/>
              <a:gd name="connsiteY2441" fmla="*/ 436588 h 512833"/>
              <a:gd name="connsiteX2442" fmla="*/ 3568117 w 4966685"/>
              <a:gd name="connsiteY2442" fmla="*/ 436588 h 512833"/>
              <a:gd name="connsiteX2443" fmla="*/ 3578672 w 4966685"/>
              <a:gd name="connsiteY2443" fmla="*/ 447143 h 512833"/>
              <a:gd name="connsiteX2444" fmla="*/ 3568117 w 4966685"/>
              <a:gd name="connsiteY2444" fmla="*/ 457698 h 512833"/>
              <a:gd name="connsiteX2445" fmla="*/ 3557562 w 4966685"/>
              <a:gd name="connsiteY2445" fmla="*/ 447143 h 512833"/>
              <a:gd name="connsiteX2446" fmla="*/ 3568117 w 4966685"/>
              <a:gd name="connsiteY2446" fmla="*/ 436588 h 512833"/>
              <a:gd name="connsiteX2447" fmla="*/ 3539872 w 4966685"/>
              <a:gd name="connsiteY2447" fmla="*/ 436588 h 512833"/>
              <a:gd name="connsiteX2448" fmla="*/ 3550427 w 4966685"/>
              <a:gd name="connsiteY2448" fmla="*/ 447143 h 512833"/>
              <a:gd name="connsiteX2449" fmla="*/ 3539872 w 4966685"/>
              <a:gd name="connsiteY2449" fmla="*/ 457698 h 512833"/>
              <a:gd name="connsiteX2450" fmla="*/ 3529317 w 4966685"/>
              <a:gd name="connsiteY2450" fmla="*/ 447143 h 512833"/>
              <a:gd name="connsiteX2451" fmla="*/ 3539872 w 4966685"/>
              <a:gd name="connsiteY2451" fmla="*/ 436588 h 512833"/>
              <a:gd name="connsiteX2452" fmla="*/ 3511626 w 4966685"/>
              <a:gd name="connsiteY2452" fmla="*/ 436588 h 512833"/>
              <a:gd name="connsiteX2453" fmla="*/ 3522181 w 4966685"/>
              <a:gd name="connsiteY2453" fmla="*/ 447143 h 512833"/>
              <a:gd name="connsiteX2454" fmla="*/ 3511626 w 4966685"/>
              <a:gd name="connsiteY2454" fmla="*/ 457698 h 512833"/>
              <a:gd name="connsiteX2455" fmla="*/ 3501071 w 4966685"/>
              <a:gd name="connsiteY2455" fmla="*/ 447143 h 512833"/>
              <a:gd name="connsiteX2456" fmla="*/ 3511626 w 4966685"/>
              <a:gd name="connsiteY2456" fmla="*/ 436588 h 512833"/>
              <a:gd name="connsiteX2457" fmla="*/ 3483382 w 4966685"/>
              <a:gd name="connsiteY2457" fmla="*/ 436588 h 512833"/>
              <a:gd name="connsiteX2458" fmla="*/ 3493937 w 4966685"/>
              <a:gd name="connsiteY2458" fmla="*/ 447143 h 512833"/>
              <a:gd name="connsiteX2459" fmla="*/ 3483382 w 4966685"/>
              <a:gd name="connsiteY2459" fmla="*/ 457698 h 512833"/>
              <a:gd name="connsiteX2460" fmla="*/ 3472827 w 4966685"/>
              <a:gd name="connsiteY2460" fmla="*/ 447143 h 512833"/>
              <a:gd name="connsiteX2461" fmla="*/ 3483382 w 4966685"/>
              <a:gd name="connsiteY2461" fmla="*/ 436588 h 512833"/>
              <a:gd name="connsiteX2462" fmla="*/ 3455136 w 4966685"/>
              <a:gd name="connsiteY2462" fmla="*/ 436588 h 512833"/>
              <a:gd name="connsiteX2463" fmla="*/ 3465691 w 4966685"/>
              <a:gd name="connsiteY2463" fmla="*/ 447143 h 512833"/>
              <a:gd name="connsiteX2464" fmla="*/ 3455136 w 4966685"/>
              <a:gd name="connsiteY2464" fmla="*/ 457698 h 512833"/>
              <a:gd name="connsiteX2465" fmla="*/ 3444581 w 4966685"/>
              <a:gd name="connsiteY2465" fmla="*/ 447143 h 512833"/>
              <a:gd name="connsiteX2466" fmla="*/ 3455136 w 4966685"/>
              <a:gd name="connsiteY2466" fmla="*/ 436588 h 512833"/>
              <a:gd name="connsiteX2467" fmla="*/ 3426890 w 4966685"/>
              <a:gd name="connsiteY2467" fmla="*/ 436588 h 512833"/>
              <a:gd name="connsiteX2468" fmla="*/ 3437446 w 4966685"/>
              <a:gd name="connsiteY2468" fmla="*/ 447143 h 512833"/>
              <a:gd name="connsiteX2469" fmla="*/ 3426890 w 4966685"/>
              <a:gd name="connsiteY2469" fmla="*/ 457698 h 512833"/>
              <a:gd name="connsiteX2470" fmla="*/ 3416335 w 4966685"/>
              <a:gd name="connsiteY2470" fmla="*/ 447143 h 512833"/>
              <a:gd name="connsiteX2471" fmla="*/ 3426890 w 4966685"/>
              <a:gd name="connsiteY2471" fmla="*/ 436588 h 512833"/>
              <a:gd name="connsiteX2472" fmla="*/ 3398687 w 4966685"/>
              <a:gd name="connsiteY2472" fmla="*/ 436588 h 512833"/>
              <a:gd name="connsiteX2473" fmla="*/ 3409242 w 4966685"/>
              <a:gd name="connsiteY2473" fmla="*/ 447143 h 512833"/>
              <a:gd name="connsiteX2474" fmla="*/ 3398687 w 4966685"/>
              <a:gd name="connsiteY2474" fmla="*/ 457698 h 512833"/>
              <a:gd name="connsiteX2475" fmla="*/ 3388132 w 4966685"/>
              <a:gd name="connsiteY2475" fmla="*/ 447143 h 512833"/>
              <a:gd name="connsiteX2476" fmla="*/ 3398687 w 4966685"/>
              <a:gd name="connsiteY2476" fmla="*/ 436588 h 512833"/>
              <a:gd name="connsiteX2477" fmla="*/ 3370426 w 4966685"/>
              <a:gd name="connsiteY2477" fmla="*/ 436588 h 512833"/>
              <a:gd name="connsiteX2478" fmla="*/ 3380981 w 4966685"/>
              <a:gd name="connsiteY2478" fmla="*/ 447143 h 512833"/>
              <a:gd name="connsiteX2479" fmla="*/ 3370426 w 4966685"/>
              <a:gd name="connsiteY2479" fmla="*/ 457698 h 512833"/>
              <a:gd name="connsiteX2480" fmla="*/ 3359871 w 4966685"/>
              <a:gd name="connsiteY2480" fmla="*/ 447143 h 512833"/>
              <a:gd name="connsiteX2481" fmla="*/ 3370426 w 4966685"/>
              <a:gd name="connsiteY2481" fmla="*/ 436588 h 512833"/>
              <a:gd name="connsiteX2482" fmla="*/ 3342189 w 4966685"/>
              <a:gd name="connsiteY2482" fmla="*/ 436588 h 512833"/>
              <a:gd name="connsiteX2483" fmla="*/ 3352744 w 4966685"/>
              <a:gd name="connsiteY2483" fmla="*/ 447143 h 512833"/>
              <a:gd name="connsiteX2484" fmla="*/ 3342189 w 4966685"/>
              <a:gd name="connsiteY2484" fmla="*/ 457698 h 512833"/>
              <a:gd name="connsiteX2485" fmla="*/ 3331634 w 4966685"/>
              <a:gd name="connsiteY2485" fmla="*/ 447143 h 512833"/>
              <a:gd name="connsiteX2486" fmla="*/ 3342189 w 4966685"/>
              <a:gd name="connsiteY2486" fmla="*/ 436588 h 512833"/>
              <a:gd name="connsiteX2487" fmla="*/ 3313944 w 4966685"/>
              <a:gd name="connsiteY2487" fmla="*/ 436588 h 512833"/>
              <a:gd name="connsiteX2488" fmla="*/ 3324499 w 4966685"/>
              <a:gd name="connsiteY2488" fmla="*/ 447143 h 512833"/>
              <a:gd name="connsiteX2489" fmla="*/ 3313944 w 4966685"/>
              <a:gd name="connsiteY2489" fmla="*/ 457698 h 512833"/>
              <a:gd name="connsiteX2490" fmla="*/ 3303389 w 4966685"/>
              <a:gd name="connsiteY2490" fmla="*/ 447143 h 512833"/>
              <a:gd name="connsiteX2491" fmla="*/ 3313944 w 4966685"/>
              <a:gd name="connsiteY2491" fmla="*/ 436588 h 512833"/>
              <a:gd name="connsiteX2492" fmla="*/ 3285698 w 4966685"/>
              <a:gd name="connsiteY2492" fmla="*/ 436588 h 512833"/>
              <a:gd name="connsiteX2493" fmla="*/ 3296253 w 4966685"/>
              <a:gd name="connsiteY2493" fmla="*/ 447143 h 512833"/>
              <a:gd name="connsiteX2494" fmla="*/ 3285698 w 4966685"/>
              <a:gd name="connsiteY2494" fmla="*/ 457698 h 512833"/>
              <a:gd name="connsiteX2495" fmla="*/ 3275143 w 4966685"/>
              <a:gd name="connsiteY2495" fmla="*/ 447143 h 512833"/>
              <a:gd name="connsiteX2496" fmla="*/ 3285698 w 4966685"/>
              <a:gd name="connsiteY2496" fmla="*/ 436588 h 512833"/>
              <a:gd name="connsiteX2497" fmla="*/ 3257453 w 4966685"/>
              <a:gd name="connsiteY2497" fmla="*/ 436588 h 512833"/>
              <a:gd name="connsiteX2498" fmla="*/ 3268008 w 4966685"/>
              <a:gd name="connsiteY2498" fmla="*/ 447143 h 512833"/>
              <a:gd name="connsiteX2499" fmla="*/ 3257453 w 4966685"/>
              <a:gd name="connsiteY2499" fmla="*/ 457698 h 512833"/>
              <a:gd name="connsiteX2500" fmla="*/ 3246898 w 4966685"/>
              <a:gd name="connsiteY2500" fmla="*/ 447143 h 512833"/>
              <a:gd name="connsiteX2501" fmla="*/ 3257453 w 4966685"/>
              <a:gd name="connsiteY2501" fmla="*/ 436588 h 512833"/>
              <a:gd name="connsiteX2502" fmla="*/ 3229207 w 4966685"/>
              <a:gd name="connsiteY2502" fmla="*/ 436588 h 512833"/>
              <a:gd name="connsiteX2503" fmla="*/ 3239762 w 4966685"/>
              <a:gd name="connsiteY2503" fmla="*/ 447143 h 512833"/>
              <a:gd name="connsiteX2504" fmla="*/ 3229207 w 4966685"/>
              <a:gd name="connsiteY2504" fmla="*/ 457698 h 512833"/>
              <a:gd name="connsiteX2505" fmla="*/ 3218652 w 4966685"/>
              <a:gd name="connsiteY2505" fmla="*/ 447143 h 512833"/>
              <a:gd name="connsiteX2506" fmla="*/ 3229207 w 4966685"/>
              <a:gd name="connsiteY2506" fmla="*/ 436588 h 512833"/>
              <a:gd name="connsiteX2507" fmla="*/ 3200962 w 4966685"/>
              <a:gd name="connsiteY2507" fmla="*/ 436588 h 512833"/>
              <a:gd name="connsiteX2508" fmla="*/ 3211517 w 4966685"/>
              <a:gd name="connsiteY2508" fmla="*/ 447143 h 512833"/>
              <a:gd name="connsiteX2509" fmla="*/ 3200962 w 4966685"/>
              <a:gd name="connsiteY2509" fmla="*/ 457698 h 512833"/>
              <a:gd name="connsiteX2510" fmla="*/ 3190407 w 4966685"/>
              <a:gd name="connsiteY2510" fmla="*/ 447143 h 512833"/>
              <a:gd name="connsiteX2511" fmla="*/ 3200962 w 4966685"/>
              <a:gd name="connsiteY2511" fmla="*/ 436588 h 512833"/>
              <a:gd name="connsiteX2512" fmla="*/ 3172715 w 4966685"/>
              <a:gd name="connsiteY2512" fmla="*/ 436588 h 512833"/>
              <a:gd name="connsiteX2513" fmla="*/ 3183270 w 4966685"/>
              <a:gd name="connsiteY2513" fmla="*/ 447143 h 512833"/>
              <a:gd name="connsiteX2514" fmla="*/ 3172715 w 4966685"/>
              <a:gd name="connsiteY2514" fmla="*/ 457698 h 512833"/>
              <a:gd name="connsiteX2515" fmla="*/ 3162160 w 4966685"/>
              <a:gd name="connsiteY2515" fmla="*/ 447143 h 512833"/>
              <a:gd name="connsiteX2516" fmla="*/ 3172715 w 4966685"/>
              <a:gd name="connsiteY2516" fmla="*/ 436588 h 512833"/>
              <a:gd name="connsiteX2517" fmla="*/ 3144471 w 4966685"/>
              <a:gd name="connsiteY2517" fmla="*/ 436588 h 512833"/>
              <a:gd name="connsiteX2518" fmla="*/ 3155026 w 4966685"/>
              <a:gd name="connsiteY2518" fmla="*/ 447143 h 512833"/>
              <a:gd name="connsiteX2519" fmla="*/ 3144471 w 4966685"/>
              <a:gd name="connsiteY2519" fmla="*/ 457698 h 512833"/>
              <a:gd name="connsiteX2520" fmla="*/ 3133916 w 4966685"/>
              <a:gd name="connsiteY2520" fmla="*/ 447143 h 512833"/>
              <a:gd name="connsiteX2521" fmla="*/ 3144471 w 4966685"/>
              <a:gd name="connsiteY2521" fmla="*/ 436588 h 512833"/>
              <a:gd name="connsiteX2522" fmla="*/ 3116225 w 4966685"/>
              <a:gd name="connsiteY2522" fmla="*/ 436588 h 512833"/>
              <a:gd name="connsiteX2523" fmla="*/ 3126780 w 4966685"/>
              <a:gd name="connsiteY2523" fmla="*/ 447143 h 512833"/>
              <a:gd name="connsiteX2524" fmla="*/ 3116225 w 4966685"/>
              <a:gd name="connsiteY2524" fmla="*/ 457698 h 512833"/>
              <a:gd name="connsiteX2525" fmla="*/ 3105670 w 4966685"/>
              <a:gd name="connsiteY2525" fmla="*/ 447143 h 512833"/>
              <a:gd name="connsiteX2526" fmla="*/ 3116225 w 4966685"/>
              <a:gd name="connsiteY2526" fmla="*/ 436588 h 512833"/>
              <a:gd name="connsiteX2527" fmla="*/ 3087980 w 4966685"/>
              <a:gd name="connsiteY2527" fmla="*/ 436588 h 512833"/>
              <a:gd name="connsiteX2528" fmla="*/ 3098535 w 4966685"/>
              <a:gd name="connsiteY2528" fmla="*/ 447143 h 512833"/>
              <a:gd name="connsiteX2529" fmla="*/ 3087980 w 4966685"/>
              <a:gd name="connsiteY2529" fmla="*/ 457698 h 512833"/>
              <a:gd name="connsiteX2530" fmla="*/ 3077425 w 4966685"/>
              <a:gd name="connsiteY2530" fmla="*/ 447143 h 512833"/>
              <a:gd name="connsiteX2531" fmla="*/ 3087980 w 4966685"/>
              <a:gd name="connsiteY2531" fmla="*/ 436588 h 512833"/>
              <a:gd name="connsiteX2532" fmla="*/ 3059734 w 4966685"/>
              <a:gd name="connsiteY2532" fmla="*/ 436588 h 512833"/>
              <a:gd name="connsiteX2533" fmla="*/ 3070288 w 4966685"/>
              <a:gd name="connsiteY2533" fmla="*/ 447143 h 512833"/>
              <a:gd name="connsiteX2534" fmla="*/ 3059734 w 4966685"/>
              <a:gd name="connsiteY2534" fmla="*/ 457698 h 512833"/>
              <a:gd name="connsiteX2535" fmla="*/ 3049179 w 4966685"/>
              <a:gd name="connsiteY2535" fmla="*/ 447143 h 512833"/>
              <a:gd name="connsiteX2536" fmla="*/ 3059734 w 4966685"/>
              <a:gd name="connsiteY2536" fmla="*/ 436588 h 512833"/>
              <a:gd name="connsiteX2537" fmla="*/ 3031489 w 4966685"/>
              <a:gd name="connsiteY2537" fmla="*/ 436588 h 512833"/>
              <a:gd name="connsiteX2538" fmla="*/ 3042044 w 4966685"/>
              <a:gd name="connsiteY2538" fmla="*/ 447143 h 512833"/>
              <a:gd name="connsiteX2539" fmla="*/ 3031489 w 4966685"/>
              <a:gd name="connsiteY2539" fmla="*/ 457698 h 512833"/>
              <a:gd name="connsiteX2540" fmla="*/ 3020934 w 4966685"/>
              <a:gd name="connsiteY2540" fmla="*/ 447143 h 512833"/>
              <a:gd name="connsiteX2541" fmla="*/ 3031489 w 4966685"/>
              <a:gd name="connsiteY2541" fmla="*/ 436588 h 512833"/>
              <a:gd name="connsiteX2542" fmla="*/ 3003243 w 4966685"/>
              <a:gd name="connsiteY2542" fmla="*/ 436588 h 512833"/>
              <a:gd name="connsiteX2543" fmla="*/ 3013798 w 4966685"/>
              <a:gd name="connsiteY2543" fmla="*/ 447143 h 512833"/>
              <a:gd name="connsiteX2544" fmla="*/ 3003243 w 4966685"/>
              <a:gd name="connsiteY2544" fmla="*/ 457698 h 512833"/>
              <a:gd name="connsiteX2545" fmla="*/ 2992688 w 4966685"/>
              <a:gd name="connsiteY2545" fmla="*/ 447143 h 512833"/>
              <a:gd name="connsiteX2546" fmla="*/ 3003243 w 4966685"/>
              <a:gd name="connsiteY2546" fmla="*/ 436588 h 512833"/>
              <a:gd name="connsiteX2547" fmla="*/ 2974998 w 4966685"/>
              <a:gd name="connsiteY2547" fmla="*/ 436588 h 512833"/>
              <a:gd name="connsiteX2548" fmla="*/ 2985553 w 4966685"/>
              <a:gd name="connsiteY2548" fmla="*/ 447143 h 512833"/>
              <a:gd name="connsiteX2549" fmla="*/ 2974998 w 4966685"/>
              <a:gd name="connsiteY2549" fmla="*/ 457698 h 512833"/>
              <a:gd name="connsiteX2550" fmla="*/ 2964443 w 4966685"/>
              <a:gd name="connsiteY2550" fmla="*/ 447143 h 512833"/>
              <a:gd name="connsiteX2551" fmla="*/ 2974998 w 4966685"/>
              <a:gd name="connsiteY2551" fmla="*/ 436588 h 512833"/>
              <a:gd name="connsiteX2552" fmla="*/ 2946752 w 4966685"/>
              <a:gd name="connsiteY2552" fmla="*/ 436588 h 512833"/>
              <a:gd name="connsiteX2553" fmla="*/ 2957307 w 4966685"/>
              <a:gd name="connsiteY2553" fmla="*/ 447143 h 512833"/>
              <a:gd name="connsiteX2554" fmla="*/ 2946752 w 4966685"/>
              <a:gd name="connsiteY2554" fmla="*/ 457698 h 512833"/>
              <a:gd name="connsiteX2555" fmla="*/ 2936197 w 4966685"/>
              <a:gd name="connsiteY2555" fmla="*/ 447143 h 512833"/>
              <a:gd name="connsiteX2556" fmla="*/ 2946752 w 4966685"/>
              <a:gd name="connsiteY2556" fmla="*/ 436588 h 512833"/>
              <a:gd name="connsiteX2557" fmla="*/ 2918507 w 4966685"/>
              <a:gd name="connsiteY2557" fmla="*/ 436588 h 512833"/>
              <a:gd name="connsiteX2558" fmla="*/ 2929062 w 4966685"/>
              <a:gd name="connsiteY2558" fmla="*/ 447143 h 512833"/>
              <a:gd name="connsiteX2559" fmla="*/ 2918507 w 4966685"/>
              <a:gd name="connsiteY2559" fmla="*/ 457698 h 512833"/>
              <a:gd name="connsiteX2560" fmla="*/ 2907952 w 4966685"/>
              <a:gd name="connsiteY2560" fmla="*/ 447143 h 512833"/>
              <a:gd name="connsiteX2561" fmla="*/ 2918507 w 4966685"/>
              <a:gd name="connsiteY2561" fmla="*/ 436588 h 512833"/>
              <a:gd name="connsiteX2562" fmla="*/ 2890261 w 4966685"/>
              <a:gd name="connsiteY2562" fmla="*/ 436588 h 512833"/>
              <a:gd name="connsiteX2563" fmla="*/ 2900815 w 4966685"/>
              <a:gd name="connsiteY2563" fmla="*/ 447143 h 512833"/>
              <a:gd name="connsiteX2564" fmla="*/ 2890261 w 4966685"/>
              <a:gd name="connsiteY2564" fmla="*/ 457698 h 512833"/>
              <a:gd name="connsiteX2565" fmla="*/ 2879706 w 4966685"/>
              <a:gd name="connsiteY2565" fmla="*/ 447143 h 512833"/>
              <a:gd name="connsiteX2566" fmla="*/ 2890261 w 4966685"/>
              <a:gd name="connsiteY2566" fmla="*/ 436588 h 512833"/>
              <a:gd name="connsiteX2567" fmla="*/ 2862016 w 4966685"/>
              <a:gd name="connsiteY2567" fmla="*/ 436588 h 512833"/>
              <a:gd name="connsiteX2568" fmla="*/ 2872571 w 4966685"/>
              <a:gd name="connsiteY2568" fmla="*/ 447143 h 512833"/>
              <a:gd name="connsiteX2569" fmla="*/ 2862016 w 4966685"/>
              <a:gd name="connsiteY2569" fmla="*/ 457698 h 512833"/>
              <a:gd name="connsiteX2570" fmla="*/ 2851461 w 4966685"/>
              <a:gd name="connsiteY2570" fmla="*/ 447143 h 512833"/>
              <a:gd name="connsiteX2571" fmla="*/ 2862016 w 4966685"/>
              <a:gd name="connsiteY2571" fmla="*/ 436588 h 512833"/>
              <a:gd name="connsiteX2572" fmla="*/ 2833770 w 4966685"/>
              <a:gd name="connsiteY2572" fmla="*/ 436588 h 512833"/>
              <a:gd name="connsiteX2573" fmla="*/ 2844325 w 4966685"/>
              <a:gd name="connsiteY2573" fmla="*/ 447143 h 512833"/>
              <a:gd name="connsiteX2574" fmla="*/ 2833770 w 4966685"/>
              <a:gd name="connsiteY2574" fmla="*/ 457698 h 512833"/>
              <a:gd name="connsiteX2575" fmla="*/ 2823215 w 4966685"/>
              <a:gd name="connsiteY2575" fmla="*/ 447143 h 512833"/>
              <a:gd name="connsiteX2576" fmla="*/ 2833770 w 4966685"/>
              <a:gd name="connsiteY2576" fmla="*/ 436588 h 512833"/>
              <a:gd name="connsiteX2577" fmla="*/ 2805525 w 4966685"/>
              <a:gd name="connsiteY2577" fmla="*/ 436588 h 512833"/>
              <a:gd name="connsiteX2578" fmla="*/ 2816080 w 4966685"/>
              <a:gd name="connsiteY2578" fmla="*/ 447143 h 512833"/>
              <a:gd name="connsiteX2579" fmla="*/ 2805525 w 4966685"/>
              <a:gd name="connsiteY2579" fmla="*/ 457698 h 512833"/>
              <a:gd name="connsiteX2580" fmla="*/ 2794970 w 4966685"/>
              <a:gd name="connsiteY2580" fmla="*/ 447143 h 512833"/>
              <a:gd name="connsiteX2581" fmla="*/ 2805525 w 4966685"/>
              <a:gd name="connsiteY2581" fmla="*/ 436588 h 512833"/>
              <a:gd name="connsiteX2582" fmla="*/ 2777279 w 4966685"/>
              <a:gd name="connsiteY2582" fmla="*/ 436588 h 512833"/>
              <a:gd name="connsiteX2583" fmla="*/ 2787834 w 4966685"/>
              <a:gd name="connsiteY2583" fmla="*/ 447143 h 512833"/>
              <a:gd name="connsiteX2584" fmla="*/ 2777279 w 4966685"/>
              <a:gd name="connsiteY2584" fmla="*/ 457698 h 512833"/>
              <a:gd name="connsiteX2585" fmla="*/ 2766724 w 4966685"/>
              <a:gd name="connsiteY2585" fmla="*/ 447143 h 512833"/>
              <a:gd name="connsiteX2586" fmla="*/ 2777279 w 4966685"/>
              <a:gd name="connsiteY2586" fmla="*/ 436588 h 512833"/>
              <a:gd name="connsiteX2587" fmla="*/ 2749034 w 4966685"/>
              <a:gd name="connsiteY2587" fmla="*/ 436588 h 512833"/>
              <a:gd name="connsiteX2588" fmla="*/ 2759589 w 4966685"/>
              <a:gd name="connsiteY2588" fmla="*/ 447143 h 512833"/>
              <a:gd name="connsiteX2589" fmla="*/ 2749034 w 4966685"/>
              <a:gd name="connsiteY2589" fmla="*/ 457698 h 512833"/>
              <a:gd name="connsiteX2590" fmla="*/ 2738479 w 4966685"/>
              <a:gd name="connsiteY2590" fmla="*/ 447143 h 512833"/>
              <a:gd name="connsiteX2591" fmla="*/ 2749034 w 4966685"/>
              <a:gd name="connsiteY2591" fmla="*/ 436588 h 512833"/>
              <a:gd name="connsiteX2592" fmla="*/ 2720788 w 4966685"/>
              <a:gd name="connsiteY2592" fmla="*/ 436588 h 512833"/>
              <a:gd name="connsiteX2593" fmla="*/ 2731343 w 4966685"/>
              <a:gd name="connsiteY2593" fmla="*/ 447143 h 512833"/>
              <a:gd name="connsiteX2594" fmla="*/ 2720788 w 4966685"/>
              <a:gd name="connsiteY2594" fmla="*/ 457698 h 512833"/>
              <a:gd name="connsiteX2595" fmla="*/ 2710233 w 4966685"/>
              <a:gd name="connsiteY2595" fmla="*/ 447143 h 512833"/>
              <a:gd name="connsiteX2596" fmla="*/ 2720788 w 4966685"/>
              <a:gd name="connsiteY2596" fmla="*/ 436588 h 512833"/>
              <a:gd name="connsiteX2597" fmla="*/ 2692543 w 4966685"/>
              <a:gd name="connsiteY2597" fmla="*/ 436588 h 512833"/>
              <a:gd name="connsiteX2598" fmla="*/ 2703098 w 4966685"/>
              <a:gd name="connsiteY2598" fmla="*/ 447143 h 512833"/>
              <a:gd name="connsiteX2599" fmla="*/ 2692543 w 4966685"/>
              <a:gd name="connsiteY2599" fmla="*/ 457698 h 512833"/>
              <a:gd name="connsiteX2600" fmla="*/ 2681988 w 4966685"/>
              <a:gd name="connsiteY2600" fmla="*/ 447143 h 512833"/>
              <a:gd name="connsiteX2601" fmla="*/ 2692543 w 4966685"/>
              <a:gd name="connsiteY2601" fmla="*/ 436588 h 512833"/>
              <a:gd name="connsiteX2602" fmla="*/ 2664297 w 4966685"/>
              <a:gd name="connsiteY2602" fmla="*/ 436588 h 512833"/>
              <a:gd name="connsiteX2603" fmla="*/ 2674852 w 4966685"/>
              <a:gd name="connsiteY2603" fmla="*/ 447143 h 512833"/>
              <a:gd name="connsiteX2604" fmla="*/ 2664297 w 4966685"/>
              <a:gd name="connsiteY2604" fmla="*/ 457698 h 512833"/>
              <a:gd name="connsiteX2605" fmla="*/ 2653742 w 4966685"/>
              <a:gd name="connsiteY2605" fmla="*/ 447143 h 512833"/>
              <a:gd name="connsiteX2606" fmla="*/ 2664297 w 4966685"/>
              <a:gd name="connsiteY2606" fmla="*/ 436588 h 512833"/>
              <a:gd name="connsiteX2607" fmla="*/ 2636052 w 4966685"/>
              <a:gd name="connsiteY2607" fmla="*/ 436588 h 512833"/>
              <a:gd name="connsiteX2608" fmla="*/ 2646607 w 4966685"/>
              <a:gd name="connsiteY2608" fmla="*/ 447143 h 512833"/>
              <a:gd name="connsiteX2609" fmla="*/ 2636052 w 4966685"/>
              <a:gd name="connsiteY2609" fmla="*/ 457698 h 512833"/>
              <a:gd name="connsiteX2610" fmla="*/ 2625497 w 4966685"/>
              <a:gd name="connsiteY2610" fmla="*/ 447143 h 512833"/>
              <a:gd name="connsiteX2611" fmla="*/ 2636052 w 4966685"/>
              <a:gd name="connsiteY2611" fmla="*/ 436588 h 512833"/>
              <a:gd name="connsiteX2612" fmla="*/ 2607806 w 4966685"/>
              <a:gd name="connsiteY2612" fmla="*/ 436588 h 512833"/>
              <a:gd name="connsiteX2613" fmla="*/ 2618361 w 4966685"/>
              <a:gd name="connsiteY2613" fmla="*/ 447143 h 512833"/>
              <a:gd name="connsiteX2614" fmla="*/ 2607806 w 4966685"/>
              <a:gd name="connsiteY2614" fmla="*/ 457698 h 512833"/>
              <a:gd name="connsiteX2615" fmla="*/ 2597251 w 4966685"/>
              <a:gd name="connsiteY2615" fmla="*/ 447143 h 512833"/>
              <a:gd name="connsiteX2616" fmla="*/ 2607806 w 4966685"/>
              <a:gd name="connsiteY2616" fmla="*/ 436588 h 512833"/>
              <a:gd name="connsiteX2617" fmla="*/ 2579561 w 4966685"/>
              <a:gd name="connsiteY2617" fmla="*/ 436588 h 512833"/>
              <a:gd name="connsiteX2618" fmla="*/ 2590116 w 4966685"/>
              <a:gd name="connsiteY2618" fmla="*/ 447143 h 512833"/>
              <a:gd name="connsiteX2619" fmla="*/ 2579561 w 4966685"/>
              <a:gd name="connsiteY2619" fmla="*/ 457698 h 512833"/>
              <a:gd name="connsiteX2620" fmla="*/ 2569006 w 4966685"/>
              <a:gd name="connsiteY2620" fmla="*/ 447143 h 512833"/>
              <a:gd name="connsiteX2621" fmla="*/ 2579561 w 4966685"/>
              <a:gd name="connsiteY2621" fmla="*/ 436588 h 512833"/>
              <a:gd name="connsiteX2622" fmla="*/ 2551315 w 4966685"/>
              <a:gd name="connsiteY2622" fmla="*/ 436588 h 512833"/>
              <a:gd name="connsiteX2623" fmla="*/ 2561870 w 4966685"/>
              <a:gd name="connsiteY2623" fmla="*/ 447143 h 512833"/>
              <a:gd name="connsiteX2624" fmla="*/ 2551315 w 4966685"/>
              <a:gd name="connsiteY2624" fmla="*/ 457698 h 512833"/>
              <a:gd name="connsiteX2625" fmla="*/ 2540760 w 4966685"/>
              <a:gd name="connsiteY2625" fmla="*/ 447143 h 512833"/>
              <a:gd name="connsiteX2626" fmla="*/ 2551315 w 4966685"/>
              <a:gd name="connsiteY2626" fmla="*/ 436588 h 512833"/>
              <a:gd name="connsiteX2627" fmla="*/ 2523069 w 4966685"/>
              <a:gd name="connsiteY2627" fmla="*/ 436588 h 512833"/>
              <a:gd name="connsiteX2628" fmla="*/ 2533624 w 4966685"/>
              <a:gd name="connsiteY2628" fmla="*/ 447143 h 512833"/>
              <a:gd name="connsiteX2629" fmla="*/ 2523069 w 4966685"/>
              <a:gd name="connsiteY2629" fmla="*/ 457698 h 512833"/>
              <a:gd name="connsiteX2630" fmla="*/ 2512514 w 4966685"/>
              <a:gd name="connsiteY2630" fmla="*/ 447143 h 512833"/>
              <a:gd name="connsiteX2631" fmla="*/ 2523069 w 4966685"/>
              <a:gd name="connsiteY2631" fmla="*/ 436588 h 512833"/>
              <a:gd name="connsiteX2632" fmla="*/ 2494824 w 4966685"/>
              <a:gd name="connsiteY2632" fmla="*/ 436588 h 512833"/>
              <a:gd name="connsiteX2633" fmla="*/ 2505379 w 4966685"/>
              <a:gd name="connsiteY2633" fmla="*/ 447143 h 512833"/>
              <a:gd name="connsiteX2634" fmla="*/ 2494824 w 4966685"/>
              <a:gd name="connsiteY2634" fmla="*/ 457698 h 512833"/>
              <a:gd name="connsiteX2635" fmla="*/ 2484269 w 4966685"/>
              <a:gd name="connsiteY2635" fmla="*/ 447143 h 512833"/>
              <a:gd name="connsiteX2636" fmla="*/ 2494824 w 4966685"/>
              <a:gd name="connsiteY2636" fmla="*/ 436588 h 512833"/>
              <a:gd name="connsiteX2637" fmla="*/ 2466578 w 4966685"/>
              <a:gd name="connsiteY2637" fmla="*/ 436588 h 512833"/>
              <a:gd name="connsiteX2638" fmla="*/ 2477133 w 4966685"/>
              <a:gd name="connsiteY2638" fmla="*/ 447143 h 512833"/>
              <a:gd name="connsiteX2639" fmla="*/ 2466578 w 4966685"/>
              <a:gd name="connsiteY2639" fmla="*/ 457698 h 512833"/>
              <a:gd name="connsiteX2640" fmla="*/ 2456023 w 4966685"/>
              <a:gd name="connsiteY2640" fmla="*/ 447143 h 512833"/>
              <a:gd name="connsiteX2641" fmla="*/ 2466578 w 4966685"/>
              <a:gd name="connsiteY2641" fmla="*/ 436588 h 512833"/>
              <a:gd name="connsiteX2642" fmla="*/ 2438333 w 4966685"/>
              <a:gd name="connsiteY2642" fmla="*/ 436588 h 512833"/>
              <a:gd name="connsiteX2643" fmla="*/ 2448888 w 4966685"/>
              <a:gd name="connsiteY2643" fmla="*/ 447143 h 512833"/>
              <a:gd name="connsiteX2644" fmla="*/ 2438333 w 4966685"/>
              <a:gd name="connsiteY2644" fmla="*/ 457698 h 512833"/>
              <a:gd name="connsiteX2645" fmla="*/ 2427778 w 4966685"/>
              <a:gd name="connsiteY2645" fmla="*/ 447143 h 512833"/>
              <a:gd name="connsiteX2646" fmla="*/ 2438333 w 4966685"/>
              <a:gd name="connsiteY2646" fmla="*/ 436588 h 512833"/>
              <a:gd name="connsiteX2647" fmla="*/ 2410087 w 4966685"/>
              <a:gd name="connsiteY2647" fmla="*/ 436588 h 512833"/>
              <a:gd name="connsiteX2648" fmla="*/ 2420642 w 4966685"/>
              <a:gd name="connsiteY2648" fmla="*/ 447143 h 512833"/>
              <a:gd name="connsiteX2649" fmla="*/ 2410087 w 4966685"/>
              <a:gd name="connsiteY2649" fmla="*/ 457698 h 512833"/>
              <a:gd name="connsiteX2650" fmla="*/ 2399532 w 4966685"/>
              <a:gd name="connsiteY2650" fmla="*/ 447143 h 512833"/>
              <a:gd name="connsiteX2651" fmla="*/ 2410087 w 4966685"/>
              <a:gd name="connsiteY2651" fmla="*/ 436588 h 512833"/>
              <a:gd name="connsiteX2652" fmla="*/ 2381842 w 4966685"/>
              <a:gd name="connsiteY2652" fmla="*/ 436588 h 512833"/>
              <a:gd name="connsiteX2653" fmla="*/ 2392397 w 4966685"/>
              <a:gd name="connsiteY2653" fmla="*/ 447143 h 512833"/>
              <a:gd name="connsiteX2654" fmla="*/ 2381842 w 4966685"/>
              <a:gd name="connsiteY2654" fmla="*/ 457698 h 512833"/>
              <a:gd name="connsiteX2655" fmla="*/ 2371287 w 4966685"/>
              <a:gd name="connsiteY2655" fmla="*/ 447143 h 512833"/>
              <a:gd name="connsiteX2656" fmla="*/ 2381842 w 4966685"/>
              <a:gd name="connsiteY2656" fmla="*/ 436588 h 512833"/>
              <a:gd name="connsiteX2657" fmla="*/ 2353596 w 4966685"/>
              <a:gd name="connsiteY2657" fmla="*/ 436588 h 512833"/>
              <a:gd name="connsiteX2658" fmla="*/ 2364151 w 4966685"/>
              <a:gd name="connsiteY2658" fmla="*/ 447143 h 512833"/>
              <a:gd name="connsiteX2659" fmla="*/ 2353596 w 4966685"/>
              <a:gd name="connsiteY2659" fmla="*/ 457698 h 512833"/>
              <a:gd name="connsiteX2660" fmla="*/ 2343041 w 4966685"/>
              <a:gd name="connsiteY2660" fmla="*/ 447143 h 512833"/>
              <a:gd name="connsiteX2661" fmla="*/ 2353596 w 4966685"/>
              <a:gd name="connsiteY2661" fmla="*/ 436588 h 512833"/>
              <a:gd name="connsiteX2662" fmla="*/ 2325351 w 4966685"/>
              <a:gd name="connsiteY2662" fmla="*/ 436588 h 512833"/>
              <a:gd name="connsiteX2663" fmla="*/ 2335906 w 4966685"/>
              <a:gd name="connsiteY2663" fmla="*/ 447143 h 512833"/>
              <a:gd name="connsiteX2664" fmla="*/ 2325351 w 4966685"/>
              <a:gd name="connsiteY2664" fmla="*/ 457698 h 512833"/>
              <a:gd name="connsiteX2665" fmla="*/ 2314796 w 4966685"/>
              <a:gd name="connsiteY2665" fmla="*/ 447143 h 512833"/>
              <a:gd name="connsiteX2666" fmla="*/ 2325351 w 4966685"/>
              <a:gd name="connsiteY2666" fmla="*/ 436588 h 512833"/>
              <a:gd name="connsiteX2667" fmla="*/ 2297105 w 4966685"/>
              <a:gd name="connsiteY2667" fmla="*/ 436588 h 512833"/>
              <a:gd name="connsiteX2668" fmla="*/ 2307660 w 4966685"/>
              <a:gd name="connsiteY2668" fmla="*/ 447143 h 512833"/>
              <a:gd name="connsiteX2669" fmla="*/ 2297105 w 4966685"/>
              <a:gd name="connsiteY2669" fmla="*/ 457698 h 512833"/>
              <a:gd name="connsiteX2670" fmla="*/ 2286550 w 4966685"/>
              <a:gd name="connsiteY2670" fmla="*/ 447143 h 512833"/>
              <a:gd name="connsiteX2671" fmla="*/ 2297105 w 4966685"/>
              <a:gd name="connsiteY2671" fmla="*/ 436588 h 512833"/>
              <a:gd name="connsiteX2672" fmla="*/ 2268860 w 4966685"/>
              <a:gd name="connsiteY2672" fmla="*/ 436588 h 512833"/>
              <a:gd name="connsiteX2673" fmla="*/ 2279415 w 4966685"/>
              <a:gd name="connsiteY2673" fmla="*/ 447143 h 512833"/>
              <a:gd name="connsiteX2674" fmla="*/ 2268860 w 4966685"/>
              <a:gd name="connsiteY2674" fmla="*/ 457698 h 512833"/>
              <a:gd name="connsiteX2675" fmla="*/ 2258305 w 4966685"/>
              <a:gd name="connsiteY2675" fmla="*/ 447143 h 512833"/>
              <a:gd name="connsiteX2676" fmla="*/ 2268860 w 4966685"/>
              <a:gd name="connsiteY2676" fmla="*/ 436588 h 512833"/>
              <a:gd name="connsiteX2677" fmla="*/ 2240614 w 4966685"/>
              <a:gd name="connsiteY2677" fmla="*/ 436588 h 512833"/>
              <a:gd name="connsiteX2678" fmla="*/ 2251169 w 4966685"/>
              <a:gd name="connsiteY2678" fmla="*/ 447143 h 512833"/>
              <a:gd name="connsiteX2679" fmla="*/ 2240614 w 4966685"/>
              <a:gd name="connsiteY2679" fmla="*/ 457698 h 512833"/>
              <a:gd name="connsiteX2680" fmla="*/ 2230059 w 4966685"/>
              <a:gd name="connsiteY2680" fmla="*/ 447143 h 512833"/>
              <a:gd name="connsiteX2681" fmla="*/ 2240614 w 4966685"/>
              <a:gd name="connsiteY2681" fmla="*/ 436588 h 512833"/>
              <a:gd name="connsiteX2682" fmla="*/ 2212369 w 4966685"/>
              <a:gd name="connsiteY2682" fmla="*/ 436588 h 512833"/>
              <a:gd name="connsiteX2683" fmla="*/ 2222924 w 4966685"/>
              <a:gd name="connsiteY2683" fmla="*/ 447143 h 512833"/>
              <a:gd name="connsiteX2684" fmla="*/ 2212369 w 4966685"/>
              <a:gd name="connsiteY2684" fmla="*/ 457698 h 512833"/>
              <a:gd name="connsiteX2685" fmla="*/ 2201814 w 4966685"/>
              <a:gd name="connsiteY2685" fmla="*/ 447143 h 512833"/>
              <a:gd name="connsiteX2686" fmla="*/ 2212369 w 4966685"/>
              <a:gd name="connsiteY2686" fmla="*/ 436588 h 512833"/>
              <a:gd name="connsiteX2687" fmla="*/ 2184123 w 4966685"/>
              <a:gd name="connsiteY2687" fmla="*/ 436588 h 512833"/>
              <a:gd name="connsiteX2688" fmla="*/ 2194678 w 4966685"/>
              <a:gd name="connsiteY2688" fmla="*/ 447143 h 512833"/>
              <a:gd name="connsiteX2689" fmla="*/ 2184123 w 4966685"/>
              <a:gd name="connsiteY2689" fmla="*/ 457698 h 512833"/>
              <a:gd name="connsiteX2690" fmla="*/ 2173568 w 4966685"/>
              <a:gd name="connsiteY2690" fmla="*/ 447143 h 512833"/>
              <a:gd name="connsiteX2691" fmla="*/ 2184123 w 4966685"/>
              <a:gd name="connsiteY2691" fmla="*/ 436588 h 512833"/>
              <a:gd name="connsiteX2692" fmla="*/ 2155878 w 4966685"/>
              <a:gd name="connsiteY2692" fmla="*/ 436588 h 512833"/>
              <a:gd name="connsiteX2693" fmla="*/ 2166433 w 4966685"/>
              <a:gd name="connsiteY2693" fmla="*/ 447143 h 512833"/>
              <a:gd name="connsiteX2694" fmla="*/ 2155878 w 4966685"/>
              <a:gd name="connsiteY2694" fmla="*/ 457698 h 512833"/>
              <a:gd name="connsiteX2695" fmla="*/ 2145323 w 4966685"/>
              <a:gd name="connsiteY2695" fmla="*/ 447143 h 512833"/>
              <a:gd name="connsiteX2696" fmla="*/ 2155878 w 4966685"/>
              <a:gd name="connsiteY2696" fmla="*/ 436588 h 512833"/>
              <a:gd name="connsiteX2697" fmla="*/ 2127632 w 4966685"/>
              <a:gd name="connsiteY2697" fmla="*/ 436588 h 512833"/>
              <a:gd name="connsiteX2698" fmla="*/ 2138187 w 4966685"/>
              <a:gd name="connsiteY2698" fmla="*/ 447143 h 512833"/>
              <a:gd name="connsiteX2699" fmla="*/ 2127632 w 4966685"/>
              <a:gd name="connsiteY2699" fmla="*/ 457698 h 512833"/>
              <a:gd name="connsiteX2700" fmla="*/ 2117077 w 4966685"/>
              <a:gd name="connsiteY2700" fmla="*/ 447143 h 512833"/>
              <a:gd name="connsiteX2701" fmla="*/ 2127632 w 4966685"/>
              <a:gd name="connsiteY2701" fmla="*/ 436588 h 512833"/>
              <a:gd name="connsiteX2702" fmla="*/ 2099387 w 4966685"/>
              <a:gd name="connsiteY2702" fmla="*/ 436588 h 512833"/>
              <a:gd name="connsiteX2703" fmla="*/ 2109942 w 4966685"/>
              <a:gd name="connsiteY2703" fmla="*/ 447143 h 512833"/>
              <a:gd name="connsiteX2704" fmla="*/ 2099387 w 4966685"/>
              <a:gd name="connsiteY2704" fmla="*/ 457698 h 512833"/>
              <a:gd name="connsiteX2705" fmla="*/ 2088832 w 4966685"/>
              <a:gd name="connsiteY2705" fmla="*/ 447143 h 512833"/>
              <a:gd name="connsiteX2706" fmla="*/ 2099387 w 4966685"/>
              <a:gd name="connsiteY2706" fmla="*/ 436588 h 512833"/>
              <a:gd name="connsiteX2707" fmla="*/ 2071141 w 4966685"/>
              <a:gd name="connsiteY2707" fmla="*/ 436588 h 512833"/>
              <a:gd name="connsiteX2708" fmla="*/ 2081696 w 4966685"/>
              <a:gd name="connsiteY2708" fmla="*/ 447143 h 512833"/>
              <a:gd name="connsiteX2709" fmla="*/ 2071141 w 4966685"/>
              <a:gd name="connsiteY2709" fmla="*/ 457698 h 512833"/>
              <a:gd name="connsiteX2710" fmla="*/ 2060586 w 4966685"/>
              <a:gd name="connsiteY2710" fmla="*/ 447143 h 512833"/>
              <a:gd name="connsiteX2711" fmla="*/ 2071141 w 4966685"/>
              <a:gd name="connsiteY2711" fmla="*/ 436588 h 512833"/>
              <a:gd name="connsiteX2712" fmla="*/ 2042896 w 4966685"/>
              <a:gd name="connsiteY2712" fmla="*/ 436588 h 512833"/>
              <a:gd name="connsiteX2713" fmla="*/ 2053451 w 4966685"/>
              <a:gd name="connsiteY2713" fmla="*/ 447143 h 512833"/>
              <a:gd name="connsiteX2714" fmla="*/ 2042896 w 4966685"/>
              <a:gd name="connsiteY2714" fmla="*/ 457698 h 512833"/>
              <a:gd name="connsiteX2715" fmla="*/ 2032341 w 4966685"/>
              <a:gd name="connsiteY2715" fmla="*/ 447143 h 512833"/>
              <a:gd name="connsiteX2716" fmla="*/ 2042896 w 4966685"/>
              <a:gd name="connsiteY2716" fmla="*/ 436588 h 512833"/>
              <a:gd name="connsiteX2717" fmla="*/ 2014650 w 4966685"/>
              <a:gd name="connsiteY2717" fmla="*/ 436588 h 512833"/>
              <a:gd name="connsiteX2718" fmla="*/ 2025205 w 4966685"/>
              <a:gd name="connsiteY2718" fmla="*/ 447143 h 512833"/>
              <a:gd name="connsiteX2719" fmla="*/ 2014650 w 4966685"/>
              <a:gd name="connsiteY2719" fmla="*/ 457698 h 512833"/>
              <a:gd name="connsiteX2720" fmla="*/ 2004095 w 4966685"/>
              <a:gd name="connsiteY2720" fmla="*/ 447143 h 512833"/>
              <a:gd name="connsiteX2721" fmla="*/ 2014650 w 4966685"/>
              <a:gd name="connsiteY2721" fmla="*/ 436588 h 512833"/>
              <a:gd name="connsiteX2722" fmla="*/ 1986405 w 4966685"/>
              <a:gd name="connsiteY2722" fmla="*/ 436588 h 512833"/>
              <a:gd name="connsiteX2723" fmla="*/ 1996960 w 4966685"/>
              <a:gd name="connsiteY2723" fmla="*/ 447143 h 512833"/>
              <a:gd name="connsiteX2724" fmla="*/ 1986405 w 4966685"/>
              <a:gd name="connsiteY2724" fmla="*/ 457698 h 512833"/>
              <a:gd name="connsiteX2725" fmla="*/ 1975850 w 4966685"/>
              <a:gd name="connsiteY2725" fmla="*/ 447143 h 512833"/>
              <a:gd name="connsiteX2726" fmla="*/ 1986405 w 4966685"/>
              <a:gd name="connsiteY2726" fmla="*/ 436588 h 512833"/>
              <a:gd name="connsiteX2727" fmla="*/ 1958159 w 4966685"/>
              <a:gd name="connsiteY2727" fmla="*/ 436588 h 512833"/>
              <a:gd name="connsiteX2728" fmla="*/ 1968714 w 4966685"/>
              <a:gd name="connsiteY2728" fmla="*/ 447143 h 512833"/>
              <a:gd name="connsiteX2729" fmla="*/ 1958159 w 4966685"/>
              <a:gd name="connsiteY2729" fmla="*/ 457698 h 512833"/>
              <a:gd name="connsiteX2730" fmla="*/ 1947604 w 4966685"/>
              <a:gd name="connsiteY2730" fmla="*/ 447143 h 512833"/>
              <a:gd name="connsiteX2731" fmla="*/ 1958159 w 4966685"/>
              <a:gd name="connsiteY2731" fmla="*/ 436588 h 512833"/>
              <a:gd name="connsiteX2732" fmla="*/ 1929914 w 4966685"/>
              <a:gd name="connsiteY2732" fmla="*/ 436588 h 512833"/>
              <a:gd name="connsiteX2733" fmla="*/ 1940469 w 4966685"/>
              <a:gd name="connsiteY2733" fmla="*/ 447143 h 512833"/>
              <a:gd name="connsiteX2734" fmla="*/ 1929914 w 4966685"/>
              <a:gd name="connsiteY2734" fmla="*/ 457698 h 512833"/>
              <a:gd name="connsiteX2735" fmla="*/ 1919359 w 4966685"/>
              <a:gd name="connsiteY2735" fmla="*/ 447143 h 512833"/>
              <a:gd name="connsiteX2736" fmla="*/ 1929914 w 4966685"/>
              <a:gd name="connsiteY2736" fmla="*/ 436588 h 512833"/>
              <a:gd name="connsiteX2737" fmla="*/ 1901668 w 4966685"/>
              <a:gd name="connsiteY2737" fmla="*/ 436588 h 512833"/>
              <a:gd name="connsiteX2738" fmla="*/ 1912223 w 4966685"/>
              <a:gd name="connsiteY2738" fmla="*/ 447143 h 512833"/>
              <a:gd name="connsiteX2739" fmla="*/ 1901668 w 4966685"/>
              <a:gd name="connsiteY2739" fmla="*/ 457698 h 512833"/>
              <a:gd name="connsiteX2740" fmla="*/ 1891113 w 4966685"/>
              <a:gd name="connsiteY2740" fmla="*/ 447143 h 512833"/>
              <a:gd name="connsiteX2741" fmla="*/ 1901668 w 4966685"/>
              <a:gd name="connsiteY2741" fmla="*/ 436588 h 512833"/>
              <a:gd name="connsiteX2742" fmla="*/ 1873423 w 4966685"/>
              <a:gd name="connsiteY2742" fmla="*/ 436588 h 512833"/>
              <a:gd name="connsiteX2743" fmla="*/ 1883978 w 4966685"/>
              <a:gd name="connsiteY2743" fmla="*/ 447143 h 512833"/>
              <a:gd name="connsiteX2744" fmla="*/ 1873423 w 4966685"/>
              <a:gd name="connsiteY2744" fmla="*/ 457698 h 512833"/>
              <a:gd name="connsiteX2745" fmla="*/ 1862868 w 4966685"/>
              <a:gd name="connsiteY2745" fmla="*/ 447143 h 512833"/>
              <a:gd name="connsiteX2746" fmla="*/ 1873423 w 4966685"/>
              <a:gd name="connsiteY2746" fmla="*/ 436588 h 512833"/>
              <a:gd name="connsiteX2747" fmla="*/ 1845178 w 4966685"/>
              <a:gd name="connsiteY2747" fmla="*/ 436588 h 512833"/>
              <a:gd name="connsiteX2748" fmla="*/ 1855733 w 4966685"/>
              <a:gd name="connsiteY2748" fmla="*/ 447143 h 512833"/>
              <a:gd name="connsiteX2749" fmla="*/ 1845178 w 4966685"/>
              <a:gd name="connsiteY2749" fmla="*/ 457698 h 512833"/>
              <a:gd name="connsiteX2750" fmla="*/ 1834623 w 4966685"/>
              <a:gd name="connsiteY2750" fmla="*/ 447143 h 512833"/>
              <a:gd name="connsiteX2751" fmla="*/ 1845178 w 4966685"/>
              <a:gd name="connsiteY2751" fmla="*/ 436588 h 512833"/>
              <a:gd name="connsiteX2752" fmla="*/ 1816932 w 4966685"/>
              <a:gd name="connsiteY2752" fmla="*/ 436588 h 512833"/>
              <a:gd name="connsiteX2753" fmla="*/ 1827487 w 4966685"/>
              <a:gd name="connsiteY2753" fmla="*/ 447143 h 512833"/>
              <a:gd name="connsiteX2754" fmla="*/ 1816932 w 4966685"/>
              <a:gd name="connsiteY2754" fmla="*/ 457698 h 512833"/>
              <a:gd name="connsiteX2755" fmla="*/ 1806377 w 4966685"/>
              <a:gd name="connsiteY2755" fmla="*/ 447143 h 512833"/>
              <a:gd name="connsiteX2756" fmla="*/ 1816932 w 4966685"/>
              <a:gd name="connsiteY2756" fmla="*/ 436588 h 512833"/>
              <a:gd name="connsiteX2757" fmla="*/ 1788688 w 4966685"/>
              <a:gd name="connsiteY2757" fmla="*/ 436588 h 512833"/>
              <a:gd name="connsiteX2758" fmla="*/ 1799243 w 4966685"/>
              <a:gd name="connsiteY2758" fmla="*/ 447143 h 512833"/>
              <a:gd name="connsiteX2759" fmla="*/ 1788688 w 4966685"/>
              <a:gd name="connsiteY2759" fmla="*/ 457698 h 512833"/>
              <a:gd name="connsiteX2760" fmla="*/ 1778133 w 4966685"/>
              <a:gd name="connsiteY2760" fmla="*/ 447143 h 512833"/>
              <a:gd name="connsiteX2761" fmla="*/ 1788688 w 4966685"/>
              <a:gd name="connsiteY2761" fmla="*/ 436588 h 512833"/>
              <a:gd name="connsiteX2762" fmla="*/ 1760442 w 4966685"/>
              <a:gd name="connsiteY2762" fmla="*/ 436588 h 512833"/>
              <a:gd name="connsiteX2763" fmla="*/ 1770997 w 4966685"/>
              <a:gd name="connsiteY2763" fmla="*/ 447143 h 512833"/>
              <a:gd name="connsiteX2764" fmla="*/ 1760442 w 4966685"/>
              <a:gd name="connsiteY2764" fmla="*/ 457698 h 512833"/>
              <a:gd name="connsiteX2765" fmla="*/ 1749887 w 4966685"/>
              <a:gd name="connsiteY2765" fmla="*/ 447143 h 512833"/>
              <a:gd name="connsiteX2766" fmla="*/ 1760442 w 4966685"/>
              <a:gd name="connsiteY2766" fmla="*/ 436588 h 512833"/>
              <a:gd name="connsiteX2767" fmla="*/ 1732196 w 4966685"/>
              <a:gd name="connsiteY2767" fmla="*/ 436588 h 512833"/>
              <a:gd name="connsiteX2768" fmla="*/ 1742752 w 4966685"/>
              <a:gd name="connsiteY2768" fmla="*/ 447143 h 512833"/>
              <a:gd name="connsiteX2769" fmla="*/ 1732196 w 4966685"/>
              <a:gd name="connsiteY2769" fmla="*/ 457698 h 512833"/>
              <a:gd name="connsiteX2770" fmla="*/ 1721641 w 4966685"/>
              <a:gd name="connsiteY2770" fmla="*/ 447143 h 512833"/>
              <a:gd name="connsiteX2771" fmla="*/ 1732196 w 4966685"/>
              <a:gd name="connsiteY2771" fmla="*/ 436588 h 512833"/>
              <a:gd name="connsiteX2772" fmla="*/ 1703994 w 4966685"/>
              <a:gd name="connsiteY2772" fmla="*/ 436588 h 512833"/>
              <a:gd name="connsiteX2773" fmla="*/ 1714548 w 4966685"/>
              <a:gd name="connsiteY2773" fmla="*/ 447143 h 512833"/>
              <a:gd name="connsiteX2774" fmla="*/ 1703994 w 4966685"/>
              <a:gd name="connsiteY2774" fmla="*/ 457698 h 512833"/>
              <a:gd name="connsiteX2775" fmla="*/ 1693439 w 4966685"/>
              <a:gd name="connsiteY2775" fmla="*/ 447143 h 512833"/>
              <a:gd name="connsiteX2776" fmla="*/ 1703994 w 4966685"/>
              <a:gd name="connsiteY2776" fmla="*/ 436588 h 512833"/>
              <a:gd name="connsiteX2777" fmla="*/ 1675733 w 4966685"/>
              <a:gd name="connsiteY2777" fmla="*/ 436588 h 512833"/>
              <a:gd name="connsiteX2778" fmla="*/ 1686287 w 4966685"/>
              <a:gd name="connsiteY2778" fmla="*/ 447143 h 512833"/>
              <a:gd name="connsiteX2779" fmla="*/ 1675733 w 4966685"/>
              <a:gd name="connsiteY2779" fmla="*/ 457698 h 512833"/>
              <a:gd name="connsiteX2780" fmla="*/ 1665178 w 4966685"/>
              <a:gd name="connsiteY2780" fmla="*/ 447143 h 512833"/>
              <a:gd name="connsiteX2781" fmla="*/ 1675733 w 4966685"/>
              <a:gd name="connsiteY2781" fmla="*/ 436588 h 512833"/>
              <a:gd name="connsiteX2782" fmla="*/ 1647494 w 4966685"/>
              <a:gd name="connsiteY2782" fmla="*/ 436588 h 512833"/>
              <a:gd name="connsiteX2783" fmla="*/ 1658049 w 4966685"/>
              <a:gd name="connsiteY2783" fmla="*/ 447143 h 512833"/>
              <a:gd name="connsiteX2784" fmla="*/ 1647494 w 4966685"/>
              <a:gd name="connsiteY2784" fmla="*/ 457698 h 512833"/>
              <a:gd name="connsiteX2785" fmla="*/ 1636939 w 4966685"/>
              <a:gd name="connsiteY2785" fmla="*/ 447143 h 512833"/>
              <a:gd name="connsiteX2786" fmla="*/ 1647494 w 4966685"/>
              <a:gd name="connsiteY2786" fmla="*/ 436588 h 512833"/>
              <a:gd name="connsiteX2787" fmla="*/ 1619250 w 4966685"/>
              <a:gd name="connsiteY2787" fmla="*/ 436588 h 512833"/>
              <a:gd name="connsiteX2788" fmla="*/ 1629805 w 4966685"/>
              <a:gd name="connsiteY2788" fmla="*/ 447143 h 512833"/>
              <a:gd name="connsiteX2789" fmla="*/ 1619250 w 4966685"/>
              <a:gd name="connsiteY2789" fmla="*/ 457698 h 512833"/>
              <a:gd name="connsiteX2790" fmla="*/ 1608695 w 4966685"/>
              <a:gd name="connsiteY2790" fmla="*/ 447143 h 512833"/>
              <a:gd name="connsiteX2791" fmla="*/ 1619250 w 4966685"/>
              <a:gd name="connsiteY2791" fmla="*/ 436588 h 512833"/>
              <a:gd name="connsiteX2792" fmla="*/ 1591004 w 4966685"/>
              <a:gd name="connsiteY2792" fmla="*/ 436588 h 512833"/>
              <a:gd name="connsiteX2793" fmla="*/ 1601558 w 4966685"/>
              <a:gd name="connsiteY2793" fmla="*/ 447143 h 512833"/>
              <a:gd name="connsiteX2794" fmla="*/ 1591004 w 4966685"/>
              <a:gd name="connsiteY2794" fmla="*/ 457698 h 512833"/>
              <a:gd name="connsiteX2795" fmla="*/ 1580449 w 4966685"/>
              <a:gd name="connsiteY2795" fmla="*/ 447143 h 512833"/>
              <a:gd name="connsiteX2796" fmla="*/ 1591004 w 4966685"/>
              <a:gd name="connsiteY2796" fmla="*/ 436588 h 512833"/>
              <a:gd name="connsiteX2797" fmla="*/ 1562759 w 4966685"/>
              <a:gd name="connsiteY2797" fmla="*/ 436588 h 512833"/>
              <a:gd name="connsiteX2798" fmla="*/ 1573314 w 4966685"/>
              <a:gd name="connsiteY2798" fmla="*/ 447143 h 512833"/>
              <a:gd name="connsiteX2799" fmla="*/ 1562759 w 4966685"/>
              <a:gd name="connsiteY2799" fmla="*/ 457698 h 512833"/>
              <a:gd name="connsiteX2800" fmla="*/ 1552204 w 4966685"/>
              <a:gd name="connsiteY2800" fmla="*/ 447143 h 512833"/>
              <a:gd name="connsiteX2801" fmla="*/ 1562759 w 4966685"/>
              <a:gd name="connsiteY2801" fmla="*/ 436588 h 512833"/>
              <a:gd name="connsiteX2802" fmla="*/ 1534512 w 4966685"/>
              <a:gd name="connsiteY2802" fmla="*/ 436588 h 512833"/>
              <a:gd name="connsiteX2803" fmla="*/ 1545067 w 4966685"/>
              <a:gd name="connsiteY2803" fmla="*/ 447143 h 512833"/>
              <a:gd name="connsiteX2804" fmla="*/ 1534512 w 4966685"/>
              <a:gd name="connsiteY2804" fmla="*/ 457698 h 512833"/>
              <a:gd name="connsiteX2805" fmla="*/ 1523958 w 4966685"/>
              <a:gd name="connsiteY2805" fmla="*/ 447143 h 512833"/>
              <a:gd name="connsiteX2806" fmla="*/ 1534512 w 4966685"/>
              <a:gd name="connsiteY2806" fmla="*/ 436588 h 512833"/>
              <a:gd name="connsiteX2807" fmla="*/ 1506268 w 4966685"/>
              <a:gd name="connsiteY2807" fmla="*/ 436588 h 512833"/>
              <a:gd name="connsiteX2808" fmla="*/ 1516823 w 4966685"/>
              <a:gd name="connsiteY2808" fmla="*/ 447143 h 512833"/>
              <a:gd name="connsiteX2809" fmla="*/ 1506268 w 4966685"/>
              <a:gd name="connsiteY2809" fmla="*/ 457698 h 512833"/>
              <a:gd name="connsiteX2810" fmla="*/ 1495713 w 4966685"/>
              <a:gd name="connsiteY2810" fmla="*/ 447143 h 512833"/>
              <a:gd name="connsiteX2811" fmla="*/ 1506268 w 4966685"/>
              <a:gd name="connsiteY2811" fmla="*/ 436588 h 512833"/>
              <a:gd name="connsiteX2812" fmla="*/ 1478021 w 4966685"/>
              <a:gd name="connsiteY2812" fmla="*/ 436588 h 512833"/>
              <a:gd name="connsiteX2813" fmla="*/ 1488576 w 4966685"/>
              <a:gd name="connsiteY2813" fmla="*/ 447143 h 512833"/>
              <a:gd name="connsiteX2814" fmla="*/ 1478021 w 4966685"/>
              <a:gd name="connsiteY2814" fmla="*/ 457698 h 512833"/>
              <a:gd name="connsiteX2815" fmla="*/ 1467466 w 4966685"/>
              <a:gd name="connsiteY2815" fmla="*/ 447143 h 512833"/>
              <a:gd name="connsiteX2816" fmla="*/ 1478021 w 4966685"/>
              <a:gd name="connsiteY2816" fmla="*/ 436588 h 512833"/>
              <a:gd name="connsiteX2817" fmla="*/ 1449777 w 4966685"/>
              <a:gd name="connsiteY2817" fmla="*/ 436588 h 512833"/>
              <a:gd name="connsiteX2818" fmla="*/ 1460332 w 4966685"/>
              <a:gd name="connsiteY2818" fmla="*/ 447143 h 512833"/>
              <a:gd name="connsiteX2819" fmla="*/ 1449777 w 4966685"/>
              <a:gd name="connsiteY2819" fmla="*/ 457698 h 512833"/>
              <a:gd name="connsiteX2820" fmla="*/ 1439222 w 4966685"/>
              <a:gd name="connsiteY2820" fmla="*/ 447143 h 512833"/>
              <a:gd name="connsiteX2821" fmla="*/ 1449777 w 4966685"/>
              <a:gd name="connsiteY2821" fmla="*/ 436588 h 512833"/>
              <a:gd name="connsiteX2822" fmla="*/ 1421531 w 4966685"/>
              <a:gd name="connsiteY2822" fmla="*/ 436588 h 512833"/>
              <a:gd name="connsiteX2823" fmla="*/ 1432086 w 4966685"/>
              <a:gd name="connsiteY2823" fmla="*/ 447143 h 512833"/>
              <a:gd name="connsiteX2824" fmla="*/ 1421531 w 4966685"/>
              <a:gd name="connsiteY2824" fmla="*/ 457698 h 512833"/>
              <a:gd name="connsiteX2825" fmla="*/ 1410976 w 4966685"/>
              <a:gd name="connsiteY2825" fmla="*/ 447143 h 512833"/>
              <a:gd name="connsiteX2826" fmla="*/ 1421531 w 4966685"/>
              <a:gd name="connsiteY2826" fmla="*/ 436588 h 512833"/>
              <a:gd name="connsiteX2827" fmla="*/ 1393286 w 4966685"/>
              <a:gd name="connsiteY2827" fmla="*/ 436588 h 512833"/>
              <a:gd name="connsiteX2828" fmla="*/ 1403841 w 4966685"/>
              <a:gd name="connsiteY2828" fmla="*/ 447143 h 512833"/>
              <a:gd name="connsiteX2829" fmla="*/ 1393286 w 4966685"/>
              <a:gd name="connsiteY2829" fmla="*/ 457698 h 512833"/>
              <a:gd name="connsiteX2830" fmla="*/ 1382731 w 4966685"/>
              <a:gd name="connsiteY2830" fmla="*/ 447143 h 512833"/>
              <a:gd name="connsiteX2831" fmla="*/ 1393286 w 4966685"/>
              <a:gd name="connsiteY2831" fmla="*/ 436588 h 512833"/>
              <a:gd name="connsiteX2832" fmla="*/ 1365040 w 4966685"/>
              <a:gd name="connsiteY2832" fmla="*/ 436588 h 512833"/>
              <a:gd name="connsiteX2833" fmla="*/ 1375594 w 4966685"/>
              <a:gd name="connsiteY2833" fmla="*/ 447143 h 512833"/>
              <a:gd name="connsiteX2834" fmla="*/ 1365040 w 4966685"/>
              <a:gd name="connsiteY2834" fmla="*/ 457698 h 512833"/>
              <a:gd name="connsiteX2835" fmla="*/ 1354485 w 4966685"/>
              <a:gd name="connsiteY2835" fmla="*/ 447143 h 512833"/>
              <a:gd name="connsiteX2836" fmla="*/ 1365040 w 4966685"/>
              <a:gd name="connsiteY2836" fmla="*/ 436588 h 512833"/>
              <a:gd name="connsiteX2837" fmla="*/ 1336795 w 4966685"/>
              <a:gd name="connsiteY2837" fmla="*/ 436588 h 512833"/>
              <a:gd name="connsiteX2838" fmla="*/ 1347350 w 4966685"/>
              <a:gd name="connsiteY2838" fmla="*/ 447143 h 512833"/>
              <a:gd name="connsiteX2839" fmla="*/ 1336795 w 4966685"/>
              <a:gd name="connsiteY2839" fmla="*/ 457698 h 512833"/>
              <a:gd name="connsiteX2840" fmla="*/ 1326240 w 4966685"/>
              <a:gd name="connsiteY2840" fmla="*/ 447143 h 512833"/>
              <a:gd name="connsiteX2841" fmla="*/ 1336795 w 4966685"/>
              <a:gd name="connsiteY2841" fmla="*/ 436588 h 512833"/>
              <a:gd name="connsiteX2842" fmla="*/ 1308549 w 4966685"/>
              <a:gd name="connsiteY2842" fmla="*/ 436588 h 512833"/>
              <a:gd name="connsiteX2843" fmla="*/ 1319104 w 4966685"/>
              <a:gd name="connsiteY2843" fmla="*/ 447143 h 512833"/>
              <a:gd name="connsiteX2844" fmla="*/ 1308549 w 4966685"/>
              <a:gd name="connsiteY2844" fmla="*/ 457698 h 512833"/>
              <a:gd name="connsiteX2845" fmla="*/ 1297994 w 4966685"/>
              <a:gd name="connsiteY2845" fmla="*/ 447143 h 512833"/>
              <a:gd name="connsiteX2846" fmla="*/ 1308549 w 4966685"/>
              <a:gd name="connsiteY2846" fmla="*/ 436588 h 512833"/>
              <a:gd name="connsiteX2847" fmla="*/ 1280304 w 4966685"/>
              <a:gd name="connsiteY2847" fmla="*/ 436588 h 512833"/>
              <a:gd name="connsiteX2848" fmla="*/ 1290859 w 4966685"/>
              <a:gd name="connsiteY2848" fmla="*/ 447143 h 512833"/>
              <a:gd name="connsiteX2849" fmla="*/ 1280304 w 4966685"/>
              <a:gd name="connsiteY2849" fmla="*/ 457698 h 512833"/>
              <a:gd name="connsiteX2850" fmla="*/ 1269749 w 4966685"/>
              <a:gd name="connsiteY2850" fmla="*/ 447143 h 512833"/>
              <a:gd name="connsiteX2851" fmla="*/ 1280304 w 4966685"/>
              <a:gd name="connsiteY2851" fmla="*/ 436588 h 512833"/>
              <a:gd name="connsiteX2852" fmla="*/ 1252057 w 4966685"/>
              <a:gd name="connsiteY2852" fmla="*/ 436588 h 512833"/>
              <a:gd name="connsiteX2853" fmla="*/ 1262612 w 4966685"/>
              <a:gd name="connsiteY2853" fmla="*/ 447143 h 512833"/>
              <a:gd name="connsiteX2854" fmla="*/ 1252057 w 4966685"/>
              <a:gd name="connsiteY2854" fmla="*/ 457698 h 512833"/>
              <a:gd name="connsiteX2855" fmla="*/ 1241503 w 4966685"/>
              <a:gd name="connsiteY2855" fmla="*/ 447143 h 512833"/>
              <a:gd name="connsiteX2856" fmla="*/ 1252057 w 4966685"/>
              <a:gd name="connsiteY2856" fmla="*/ 436588 h 512833"/>
              <a:gd name="connsiteX2857" fmla="*/ 1223813 w 4966685"/>
              <a:gd name="connsiteY2857" fmla="*/ 436588 h 512833"/>
              <a:gd name="connsiteX2858" fmla="*/ 1234368 w 4966685"/>
              <a:gd name="connsiteY2858" fmla="*/ 447143 h 512833"/>
              <a:gd name="connsiteX2859" fmla="*/ 1223813 w 4966685"/>
              <a:gd name="connsiteY2859" fmla="*/ 457698 h 512833"/>
              <a:gd name="connsiteX2860" fmla="*/ 1213258 w 4966685"/>
              <a:gd name="connsiteY2860" fmla="*/ 447143 h 512833"/>
              <a:gd name="connsiteX2861" fmla="*/ 1223813 w 4966685"/>
              <a:gd name="connsiteY2861" fmla="*/ 436588 h 512833"/>
              <a:gd name="connsiteX2862" fmla="*/ 1195567 w 4966685"/>
              <a:gd name="connsiteY2862" fmla="*/ 436588 h 512833"/>
              <a:gd name="connsiteX2863" fmla="*/ 1206122 w 4966685"/>
              <a:gd name="connsiteY2863" fmla="*/ 447143 h 512833"/>
              <a:gd name="connsiteX2864" fmla="*/ 1195567 w 4966685"/>
              <a:gd name="connsiteY2864" fmla="*/ 457698 h 512833"/>
              <a:gd name="connsiteX2865" fmla="*/ 1185012 w 4966685"/>
              <a:gd name="connsiteY2865" fmla="*/ 447143 h 512833"/>
              <a:gd name="connsiteX2866" fmla="*/ 1195567 w 4966685"/>
              <a:gd name="connsiteY2866" fmla="*/ 436588 h 512833"/>
              <a:gd name="connsiteX2867" fmla="*/ 1167322 w 4966685"/>
              <a:gd name="connsiteY2867" fmla="*/ 436588 h 512833"/>
              <a:gd name="connsiteX2868" fmla="*/ 1177877 w 4966685"/>
              <a:gd name="connsiteY2868" fmla="*/ 447143 h 512833"/>
              <a:gd name="connsiteX2869" fmla="*/ 1167322 w 4966685"/>
              <a:gd name="connsiteY2869" fmla="*/ 457698 h 512833"/>
              <a:gd name="connsiteX2870" fmla="*/ 1156767 w 4966685"/>
              <a:gd name="connsiteY2870" fmla="*/ 447143 h 512833"/>
              <a:gd name="connsiteX2871" fmla="*/ 1167322 w 4966685"/>
              <a:gd name="connsiteY2871" fmla="*/ 436588 h 512833"/>
              <a:gd name="connsiteX2872" fmla="*/ 1139076 w 4966685"/>
              <a:gd name="connsiteY2872" fmla="*/ 436588 h 512833"/>
              <a:gd name="connsiteX2873" fmla="*/ 1149631 w 4966685"/>
              <a:gd name="connsiteY2873" fmla="*/ 447143 h 512833"/>
              <a:gd name="connsiteX2874" fmla="*/ 1139076 w 4966685"/>
              <a:gd name="connsiteY2874" fmla="*/ 457698 h 512833"/>
              <a:gd name="connsiteX2875" fmla="*/ 1128521 w 4966685"/>
              <a:gd name="connsiteY2875" fmla="*/ 447143 h 512833"/>
              <a:gd name="connsiteX2876" fmla="*/ 1139076 w 4966685"/>
              <a:gd name="connsiteY2876" fmla="*/ 436588 h 512833"/>
              <a:gd name="connsiteX2877" fmla="*/ 1110831 w 4966685"/>
              <a:gd name="connsiteY2877" fmla="*/ 436588 h 512833"/>
              <a:gd name="connsiteX2878" fmla="*/ 1121386 w 4966685"/>
              <a:gd name="connsiteY2878" fmla="*/ 447143 h 512833"/>
              <a:gd name="connsiteX2879" fmla="*/ 1110831 w 4966685"/>
              <a:gd name="connsiteY2879" fmla="*/ 457698 h 512833"/>
              <a:gd name="connsiteX2880" fmla="*/ 1100276 w 4966685"/>
              <a:gd name="connsiteY2880" fmla="*/ 447143 h 512833"/>
              <a:gd name="connsiteX2881" fmla="*/ 1110831 w 4966685"/>
              <a:gd name="connsiteY2881" fmla="*/ 436588 h 512833"/>
              <a:gd name="connsiteX2882" fmla="*/ 1082585 w 4966685"/>
              <a:gd name="connsiteY2882" fmla="*/ 436588 h 512833"/>
              <a:gd name="connsiteX2883" fmla="*/ 1093140 w 4966685"/>
              <a:gd name="connsiteY2883" fmla="*/ 447143 h 512833"/>
              <a:gd name="connsiteX2884" fmla="*/ 1082585 w 4966685"/>
              <a:gd name="connsiteY2884" fmla="*/ 457698 h 512833"/>
              <a:gd name="connsiteX2885" fmla="*/ 1072030 w 4966685"/>
              <a:gd name="connsiteY2885" fmla="*/ 447143 h 512833"/>
              <a:gd name="connsiteX2886" fmla="*/ 1082585 w 4966685"/>
              <a:gd name="connsiteY2886" fmla="*/ 436588 h 512833"/>
              <a:gd name="connsiteX2887" fmla="*/ 1054340 w 4966685"/>
              <a:gd name="connsiteY2887" fmla="*/ 436588 h 512833"/>
              <a:gd name="connsiteX2888" fmla="*/ 1064895 w 4966685"/>
              <a:gd name="connsiteY2888" fmla="*/ 447143 h 512833"/>
              <a:gd name="connsiteX2889" fmla="*/ 1054340 w 4966685"/>
              <a:gd name="connsiteY2889" fmla="*/ 457698 h 512833"/>
              <a:gd name="connsiteX2890" fmla="*/ 1043785 w 4966685"/>
              <a:gd name="connsiteY2890" fmla="*/ 447143 h 512833"/>
              <a:gd name="connsiteX2891" fmla="*/ 1054340 w 4966685"/>
              <a:gd name="connsiteY2891" fmla="*/ 436588 h 512833"/>
              <a:gd name="connsiteX2892" fmla="*/ 1026094 w 4966685"/>
              <a:gd name="connsiteY2892" fmla="*/ 436588 h 512833"/>
              <a:gd name="connsiteX2893" fmla="*/ 1036649 w 4966685"/>
              <a:gd name="connsiteY2893" fmla="*/ 447143 h 512833"/>
              <a:gd name="connsiteX2894" fmla="*/ 1026094 w 4966685"/>
              <a:gd name="connsiteY2894" fmla="*/ 457698 h 512833"/>
              <a:gd name="connsiteX2895" fmla="*/ 1015539 w 4966685"/>
              <a:gd name="connsiteY2895" fmla="*/ 447143 h 512833"/>
              <a:gd name="connsiteX2896" fmla="*/ 1026094 w 4966685"/>
              <a:gd name="connsiteY2896" fmla="*/ 436588 h 512833"/>
              <a:gd name="connsiteX2897" fmla="*/ 997849 w 4966685"/>
              <a:gd name="connsiteY2897" fmla="*/ 436588 h 512833"/>
              <a:gd name="connsiteX2898" fmla="*/ 1008404 w 4966685"/>
              <a:gd name="connsiteY2898" fmla="*/ 447143 h 512833"/>
              <a:gd name="connsiteX2899" fmla="*/ 997849 w 4966685"/>
              <a:gd name="connsiteY2899" fmla="*/ 457698 h 512833"/>
              <a:gd name="connsiteX2900" fmla="*/ 987294 w 4966685"/>
              <a:gd name="connsiteY2900" fmla="*/ 447143 h 512833"/>
              <a:gd name="connsiteX2901" fmla="*/ 997849 w 4966685"/>
              <a:gd name="connsiteY2901" fmla="*/ 436588 h 512833"/>
              <a:gd name="connsiteX2902" fmla="*/ 969603 w 4966685"/>
              <a:gd name="connsiteY2902" fmla="*/ 436588 h 512833"/>
              <a:gd name="connsiteX2903" fmla="*/ 980158 w 4966685"/>
              <a:gd name="connsiteY2903" fmla="*/ 447143 h 512833"/>
              <a:gd name="connsiteX2904" fmla="*/ 969603 w 4966685"/>
              <a:gd name="connsiteY2904" fmla="*/ 457698 h 512833"/>
              <a:gd name="connsiteX2905" fmla="*/ 959048 w 4966685"/>
              <a:gd name="connsiteY2905" fmla="*/ 447143 h 512833"/>
              <a:gd name="connsiteX2906" fmla="*/ 969603 w 4966685"/>
              <a:gd name="connsiteY2906" fmla="*/ 436588 h 512833"/>
              <a:gd name="connsiteX2907" fmla="*/ 941358 w 4966685"/>
              <a:gd name="connsiteY2907" fmla="*/ 436588 h 512833"/>
              <a:gd name="connsiteX2908" fmla="*/ 951913 w 4966685"/>
              <a:gd name="connsiteY2908" fmla="*/ 447143 h 512833"/>
              <a:gd name="connsiteX2909" fmla="*/ 941358 w 4966685"/>
              <a:gd name="connsiteY2909" fmla="*/ 457698 h 512833"/>
              <a:gd name="connsiteX2910" fmla="*/ 930803 w 4966685"/>
              <a:gd name="connsiteY2910" fmla="*/ 447143 h 512833"/>
              <a:gd name="connsiteX2911" fmla="*/ 941358 w 4966685"/>
              <a:gd name="connsiteY2911" fmla="*/ 436588 h 512833"/>
              <a:gd name="connsiteX2912" fmla="*/ 913112 w 4966685"/>
              <a:gd name="connsiteY2912" fmla="*/ 436588 h 512833"/>
              <a:gd name="connsiteX2913" fmla="*/ 923667 w 4966685"/>
              <a:gd name="connsiteY2913" fmla="*/ 447143 h 512833"/>
              <a:gd name="connsiteX2914" fmla="*/ 913112 w 4966685"/>
              <a:gd name="connsiteY2914" fmla="*/ 457698 h 512833"/>
              <a:gd name="connsiteX2915" fmla="*/ 902557 w 4966685"/>
              <a:gd name="connsiteY2915" fmla="*/ 447143 h 512833"/>
              <a:gd name="connsiteX2916" fmla="*/ 913112 w 4966685"/>
              <a:gd name="connsiteY2916" fmla="*/ 436588 h 512833"/>
              <a:gd name="connsiteX2917" fmla="*/ 884867 w 4966685"/>
              <a:gd name="connsiteY2917" fmla="*/ 436588 h 512833"/>
              <a:gd name="connsiteX2918" fmla="*/ 895422 w 4966685"/>
              <a:gd name="connsiteY2918" fmla="*/ 447143 h 512833"/>
              <a:gd name="connsiteX2919" fmla="*/ 884867 w 4966685"/>
              <a:gd name="connsiteY2919" fmla="*/ 457698 h 512833"/>
              <a:gd name="connsiteX2920" fmla="*/ 874312 w 4966685"/>
              <a:gd name="connsiteY2920" fmla="*/ 447143 h 512833"/>
              <a:gd name="connsiteX2921" fmla="*/ 884867 w 4966685"/>
              <a:gd name="connsiteY2921" fmla="*/ 436588 h 512833"/>
              <a:gd name="connsiteX2922" fmla="*/ 856621 w 4966685"/>
              <a:gd name="connsiteY2922" fmla="*/ 436588 h 512833"/>
              <a:gd name="connsiteX2923" fmla="*/ 867176 w 4966685"/>
              <a:gd name="connsiteY2923" fmla="*/ 447143 h 512833"/>
              <a:gd name="connsiteX2924" fmla="*/ 856621 w 4966685"/>
              <a:gd name="connsiteY2924" fmla="*/ 457698 h 512833"/>
              <a:gd name="connsiteX2925" fmla="*/ 846066 w 4966685"/>
              <a:gd name="connsiteY2925" fmla="*/ 447143 h 512833"/>
              <a:gd name="connsiteX2926" fmla="*/ 856621 w 4966685"/>
              <a:gd name="connsiteY2926" fmla="*/ 436588 h 512833"/>
              <a:gd name="connsiteX2927" fmla="*/ 828374 w 4966685"/>
              <a:gd name="connsiteY2927" fmla="*/ 436588 h 512833"/>
              <a:gd name="connsiteX2928" fmla="*/ 838929 w 4966685"/>
              <a:gd name="connsiteY2928" fmla="*/ 447143 h 512833"/>
              <a:gd name="connsiteX2929" fmla="*/ 828374 w 4966685"/>
              <a:gd name="connsiteY2929" fmla="*/ 457698 h 512833"/>
              <a:gd name="connsiteX2930" fmla="*/ 817820 w 4966685"/>
              <a:gd name="connsiteY2930" fmla="*/ 447143 h 512833"/>
              <a:gd name="connsiteX2931" fmla="*/ 828374 w 4966685"/>
              <a:gd name="connsiteY2931" fmla="*/ 436588 h 512833"/>
              <a:gd name="connsiteX2932" fmla="*/ 800130 w 4966685"/>
              <a:gd name="connsiteY2932" fmla="*/ 436588 h 512833"/>
              <a:gd name="connsiteX2933" fmla="*/ 810685 w 4966685"/>
              <a:gd name="connsiteY2933" fmla="*/ 447143 h 512833"/>
              <a:gd name="connsiteX2934" fmla="*/ 800130 w 4966685"/>
              <a:gd name="connsiteY2934" fmla="*/ 457698 h 512833"/>
              <a:gd name="connsiteX2935" fmla="*/ 789575 w 4966685"/>
              <a:gd name="connsiteY2935" fmla="*/ 447143 h 512833"/>
              <a:gd name="connsiteX2936" fmla="*/ 800130 w 4966685"/>
              <a:gd name="connsiteY2936" fmla="*/ 436588 h 512833"/>
              <a:gd name="connsiteX2937" fmla="*/ 771884 w 4966685"/>
              <a:gd name="connsiteY2937" fmla="*/ 436588 h 512833"/>
              <a:gd name="connsiteX2938" fmla="*/ 782438 w 4966685"/>
              <a:gd name="connsiteY2938" fmla="*/ 447143 h 512833"/>
              <a:gd name="connsiteX2939" fmla="*/ 771884 w 4966685"/>
              <a:gd name="connsiteY2939" fmla="*/ 457698 h 512833"/>
              <a:gd name="connsiteX2940" fmla="*/ 761329 w 4966685"/>
              <a:gd name="connsiteY2940" fmla="*/ 447143 h 512833"/>
              <a:gd name="connsiteX2941" fmla="*/ 771884 w 4966685"/>
              <a:gd name="connsiteY2941" fmla="*/ 436588 h 512833"/>
              <a:gd name="connsiteX2942" fmla="*/ 743639 w 4966685"/>
              <a:gd name="connsiteY2942" fmla="*/ 436588 h 512833"/>
              <a:gd name="connsiteX2943" fmla="*/ 754194 w 4966685"/>
              <a:gd name="connsiteY2943" fmla="*/ 447143 h 512833"/>
              <a:gd name="connsiteX2944" fmla="*/ 743639 w 4966685"/>
              <a:gd name="connsiteY2944" fmla="*/ 457698 h 512833"/>
              <a:gd name="connsiteX2945" fmla="*/ 733084 w 4966685"/>
              <a:gd name="connsiteY2945" fmla="*/ 447143 h 512833"/>
              <a:gd name="connsiteX2946" fmla="*/ 743639 w 4966685"/>
              <a:gd name="connsiteY2946" fmla="*/ 436588 h 512833"/>
              <a:gd name="connsiteX2947" fmla="*/ 715393 w 4966685"/>
              <a:gd name="connsiteY2947" fmla="*/ 436588 h 512833"/>
              <a:gd name="connsiteX2948" fmla="*/ 725948 w 4966685"/>
              <a:gd name="connsiteY2948" fmla="*/ 447143 h 512833"/>
              <a:gd name="connsiteX2949" fmla="*/ 715393 w 4966685"/>
              <a:gd name="connsiteY2949" fmla="*/ 457698 h 512833"/>
              <a:gd name="connsiteX2950" fmla="*/ 704838 w 4966685"/>
              <a:gd name="connsiteY2950" fmla="*/ 447143 h 512833"/>
              <a:gd name="connsiteX2951" fmla="*/ 715393 w 4966685"/>
              <a:gd name="connsiteY2951" fmla="*/ 436588 h 512833"/>
              <a:gd name="connsiteX2952" fmla="*/ 687148 w 4966685"/>
              <a:gd name="connsiteY2952" fmla="*/ 436588 h 512833"/>
              <a:gd name="connsiteX2953" fmla="*/ 697703 w 4966685"/>
              <a:gd name="connsiteY2953" fmla="*/ 447143 h 512833"/>
              <a:gd name="connsiteX2954" fmla="*/ 687148 w 4966685"/>
              <a:gd name="connsiteY2954" fmla="*/ 457698 h 512833"/>
              <a:gd name="connsiteX2955" fmla="*/ 676593 w 4966685"/>
              <a:gd name="connsiteY2955" fmla="*/ 447143 h 512833"/>
              <a:gd name="connsiteX2956" fmla="*/ 687148 w 4966685"/>
              <a:gd name="connsiteY2956" fmla="*/ 436588 h 512833"/>
              <a:gd name="connsiteX2957" fmla="*/ 658902 w 4966685"/>
              <a:gd name="connsiteY2957" fmla="*/ 436588 h 512833"/>
              <a:gd name="connsiteX2958" fmla="*/ 669457 w 4966685"/>
              <a:gd name="connsiteY2958" fmla="*/ 447143 h 512833"/>
              <a:gd name="connsiteX2959" fmla="*/ 658902 w 4966685"/>
              <a:gd name="connsiteY2959" fmla="*/ 457698 h 512833"/>
              <a:gd name="connsiteX2960" fmla="*/ 648347 w 4966685"/>
              <a:gd name="connsiteY2960" fmla="*/ 447143 h 512833"/>
              <a:gd name="connsiteX2961" fmla="*/ 658902 w 4966685"/>
              <a:gd name="connsiteY2961" fmla="*/ 436588 h 512833"/>
              <a:gd name="connsiteX2962" fmla="*/ 630657 w 4966685"/>
              <a:gd name="connsiteY2962" fmla="*/ 436588 h 512833"/>
              <a:gd name="connsiteX2963" fmla="*/ 641212 w 4966685"/>
              <a:gd name="connsiteY2963" fmla="*/ 447143 h 512833"/>
              <a:gd name="connsiteX2964" fmla="*/ 630657 w 4966685"/>
              <a:gd name="connsiteY2964" fmla="*/ 457698 h 512833"/>
              <a:gd name="connsiteX2965" fmla="*/ 620102 w 4966685"/>
              <a:gd name="connsiteY2965" fmla="*/ 447143 h 512833"/>
              <a:gd name="connsiteX2966" fmla="*/ 630657 w 4966685"/>
              <a:gd name="connsiteY2966" fmla="*/ 436588 h 512833"/>
              <a:gd name="connsiteX2967" fmla="*/ 602411 w 4966685"/>
              <a:gd name="connsiteY2967" fmla="*/ 436588 h 512833"/>
              <a:gd name="connsiteX2968" fmla="*/ 612966 w 4966685"/>
              <a:gd name="connsiteY2968" fmla="*/ 447143 h 512833"/>
              <a:gd name="connsiteX2969" fmla="*/ 602411 w 4966685"/>
              <a:gd name="connsiteY2969" fmla="*/ 457698 h 512833"/>
              <a:gd name="connsiteX2970" fmla="*/ 591856 w 4966685"/>
              <a:gd name="connsiteY2970" fmla="*/ 447143 h 512833"/>
              <a:gd name="connsiteX2971" fmla="*/ 602411 w 4966685"/>
              <a:gd name="connsiteY2971" fmla="*/ 436588 h 512833"/>
              <a:gd name="connsiteX2972" fmla="*/ 574166 w 4966685"/>
              <a:gd name="connsiteY2972" fmla="*/ 436588 h 512833"/>
              <a:gd name="connsiteX2973" fmla="*/ 584721 w 4966685"/>
              <a:gd name="connsiteY2973" fmla="*/ 447143 h 512833"/>
              <a:gd name="connsiteX2974" fmla="*/ 574166 w 4966685"/>
              <a:gd name="connsiteY2974" fmla="*/ 457698 h 512833"/>
              <a:gd name="connsiteX2975" fmla="*/ 563611 w 4966685"/>
              <a:gd name="connsiteY2975" fmla="*/ 447143 h 512833"/>
              <a:gd name="connsiteX2976" fmla="*/ 574166 w 4966685"/>
              <a:gd name="connsiteY2976" fmla="*/ 436588 h 512833"/>
              <a:gd name="connsiteX2977" fmla="*/ 545920 w 4966685"/>
              <a:gd name="connsiteY2977" fmla="*/ 436588 h 512833"/>
              <a:gd name="connsiteX2978" fmla="*/ 556475 w 4966685"/>
              <a:gd name="connsiteY2978" fmla="*/ 447143 h 512833"/>
              <a:gd name="connsiteX2979" fmla="*/ 545920 w 4966685"/>
              <a:gd name="connsiteY2979" fmla="*/ 457698 h 512833"/>
              <a:gd name="connsiteX2980" fmla="*/ 535365 w 4966685"/>
              <a:gd name="connsiteY2980" fmla="*/ 447143 h 512833"/>
              <a:gd name="connsiteX2981" fmla="*/ 545920 w 4966685"/>
              <a:gd name="connsiteY2981" fmla="*/ 436588 h 512833"/>
              <a:gd name="connsiteX2982" fmla="*/ 517675 w 4966685"/>
              <a:gd name="connsiteY2982" fmla="*/ 436588 h 512833"/>
              <a:gd name="connsiteX2983" fmla="*/ 528230 w 4966685"/>
              <a:gd name="connsiteY2983" fmla="*/ 447143 h 512833"/>
              <a:gd name="connsiteX2984" fmla="*/ 517675 w 4966685"/>
              <a:gd name="connsiteY2984" fmla="*/ 457698 h 512833"/>
              <a:gd name="connsiteX2985" fmla="*/ 507120 w 4966685"/>
              <a:gd name="connsiteY2985" fmla="*/ 447143 h 512833"/>
              <a:gd name="connsiteX2986" fmla="*/ 517675 w 4966685"/>
              <a:gd name="connsiteY2986" fmla="*/ 436588 h 512833"/>
              <a:gd name="connsiteX2987" fmla="*/ 489429 w 4966685"/>
              <a:gd name="connsiteY2987" fmla="*/ 436588 h 512833"/>
              <a:gd name="connsiteX2988" fmla="*/ 499984 w 4966685"/>
              <a:gd name="connsiteY2988" fmla="*/ 447143 h 512833"/>
              <a:gd name="connsiteX2989" fmla="*/ 489429 w 4966685"/>
              <a:gd name="connsiteY2989" fmla="*/ 457698 h 512833"/>
              <a:gd name="connsiteX2990" fmla="*/ 478874 w 4966685"/>
              <a:gd name="connsiteY2990" fmla="*/ 447143 h 512833"/>
              <a:gd name="connsiteX2991" fmla="*/ 489429 w 4966685"/>
              <a:gd name="connsiteY2991" fmla="*/ 436588 h 512833"/>
              <a:gd name="connsiteX2992" fmla="*/ 461184 w 4966685"/>
              <a:gd name="connsiteY2992" fmla="*/ 436588 h 512833"/>
              <a:gd name="connsiteX2993" fmla="*/ 471739 w 4966685"/>
              <a:gd name="connsiteY2993" fmla="*/ 447143 h 512833"/>
              <a:gd name="connsiteX2994" fmla="*/ 461184 w 4966685"/>
              <a:gd name="connsiteY2994" fmla="*/ 457698 h 512833"/>
              <a:gd name="connsiteX2995" fmla="*/ 450629 w 4966685"/>
              <a:gd name="connsiteY2995" fmla="*/ 447143 h 512833"/>
              <a:gd name="connsiteX2996" fmla="*/ 461184 w 4966685"/>
              <a:gd name="connsiteY2996" fmla="*/ 436588 h 512833"/>
              <a:gd name="connsiteX2997" fmla="*/ 432938 w 4966685"/>
              <a:gd name="connsiteY2997" fmla="*/ 436588 h 512833"/>
              <a:gd name="connsiteX2998" fmla="*/ 443493 w 4966685"/>
              <a:gd name="connsiteY2998" fmla="*/ 447143 h 512833"/>
              <a:gd name="connsiteX2999" fmla="*/ 432938 w 4966685"/>
              <a:gd name="connsiteY2999" fmla="*/ 457698 h 512833"/>
              <a:gd name="connsiteX3000" fmla="*/ 422383 w 4966685"/>
              <a:gd name="connsiteY3000" fmla="*/ 447143 h 512833"/>
              <a:gd name="connsiteX3001" fmla="*/ 432938 w 4966685"/>
              <a:gd name="connsiteY3001" fmla="*/ 436588 h 512833"/>
              <a:gd name="connsiteX3002" fmla="*/ 404693 w 4966685"/>
              <a:gd name="connsiteY3002" fmla="*/ 436588 h 512833"/>
              <a:gd name="connsiteX3003" fmla="*/ 415248 w 4966685"/>
              <a:gd name="connsiteY3003" fmla="*/ 447143 h 512833"/>
              <a:gd name="connsiteX3004" fmla="*/ 404693 w 4966685"/>
              <a:gd name="connsiteY3004" fmla="*/ 457698 h 512833"/>
              <a:gd name="connsiteX3005" fmla="*/ 394138 w 4966685"/>
              <a:gd name="connsiteY3005" fmla="*/ 447143 h 512833"/>
              <a:gd name="connsiteX3006" fmla="*/ 404693 w 4966685"/>
              <a:gd name="connsiteY3006" fmla="*/ 436588 h 512833"/>
              <a:gd name="connsiteX3007" fmla="*/ 376447 w 4966685"/>
              <a:gd name="connsiteY3007" fmla="*/ 436588 h 512833"/>
              <a:gd name="connsiteX3008" fmla="*/ 387002 w 4966685"/>
              <a:gd name="connsiteY3008" fmla="*/ 447143 h 512833"/>
              <a:gd name="connsiteX3009" fmla="*/ 376447 w 4966685"/>
              <a:gd name="connsiteY3009" fmla="*/ 457698 h 512833"/>
              <a:gd name="connsiteX3010" fmla="*/ 365892 w 4966685"/>
              <a:gd name="connsiteY3010" fmla="*/ 447143 h 512833"/>
              <a:gd name="connsiteX3011" fmla="*/ 376447 w 4966685"/>
              <a:gd name="connsiteY3011" fmla="*/ 436588 h 512833"/>
              <a:gd name="connsiteX3012" fmla="*/ 348202 w 4966685"/>
              <a:gd name="connsiteY3012" fmla="*/ 436588 h 512833"/>
              <a:gd name="connsiteX3013" fmla="*/ 358757 w 4966685"/>
              <a:gd name="connsiteY3013" fmla="*/ 447143 h 512833"/>
              <a:gd name="connsiteX3014" fmla="*/ 348202 w 4966685"/>
              <a:gd name="connsiteY3014" fmla="*/ 457698 h 512833"/>
              <a:gd name="connsiteX3015" fmla="*/ 337647 w 4966685"/>
              <a:gd name="connsiteY3015" fmla="*/ 447143 h 512833"/>
              <a:gd name="connsiteX3016" fmla="*/ 348202 w 4966685"/>
              <a:gd name="connsiteY3016" fmla="*/ 436588 h 512833"/>
              <a:gd name="connsiteX3017" fmla="*/ 319956 w 4966685"/>
              <a:gd name="connsiteY3017" fmla="*/ 436588 h 512833"/>
              <a:gd name="connsiteX3018" fmla="*/ 330511 w 4966685"/>
              <a:gd name="connsiteY3018" fmla="*/ 447143 h 512833"/>
              <a:gd name="connsiteX3019" fmla="*/ 319956 w 4966685"/>
              <a:gd name="connsiteY3019" fmla="*/ 457698 h 512833"/>
              <a:gd name="connsiteX3020" fmla="*/ 309401 w 4966685"/>
              <a:gd name="connsiteY3020" fmla="*/ 447143 h 512833"/>
              <a:gd name="connsiteX3021" fmla="*/ 319956 w 4966685"/>
              <a:gd name="connsiteY3021" fmla="*/ 436588 h 512833"/>
              <a:gd name="connsiteX3022" fmla="*/ 291711 w 4966685"/>
              <a:gd name="connsiteY3022" fmla="*/ 436588 h 512833"/>
              <a:gd name="connsiteX3023" fmla="*/ 302266 w 4966685"/>
              <a:gd name="connsiteY3023" fmla="*/ 447143 h 512833"/>
              <a:gd name="connsiteX3024" fmla="*/ 291711 w 4966685"/>
              <a:gd name="connsiteY3024" fmla="*/ 457698 h 512833"/>
              <a:gd name="connsiteX3025" fmla="*/ 281156 w 4966685"/>
              <a:gd name="connsiteY3025" fmla="*/ 447143 h 512833"/>
              <a:gd name="connsiteX3026" fmla="*/ 291711 w 4966685"/>
              <a:gd name="connsiteY3026" fmla="*/ 436588 h 512833"/>
              <a:gd name="connsiteX3027" fmla="*/ 263465 w 4966685"/>
              <a:gd name="connsiteY3027" fmla="*/ 436588 h 512833"/>
              <a:gd name="connsiteX3028" fmla="*/ 274020 w 4966685"/>
              <a:gd name="connsiteY3028" fmla="*/ 447143 h 512833"/>
              <a:gd name="connsiteX3029" fmla="*/ 263465 w 4966685"/>
              <a:gd name="connsiteY3029" fmla="*/ 457698 h 512833"/>
              <a:gd name="connsiteX3030" fmla="*/ 252910 w 4966685"/>
              <a:gd name="connsiteY3030" fmla="*/ 447143 h 512833"/>
              <a:gd name="connsiteX3031" fmla="*/ 263465 w 4966685"/>
              <a:gd name="connsiteY3031" fmla="*/ 436588 h 512833"/>
              <a:gd name="connsiteX3032" fmla="*/ 235220 w 4966685"/>
              <a:gd name="connsiteY3032" fmla="*/ 436588 h 512833"/>
              <a:gd name="connsiteX3033" fmla="*/ 245775 w 4966685"/>
              <a:gd name="connsiteY3033" fmla="*/ 447143 h 512833"/>
              <a:gd name="connsiteX3034" fmla="*/ 235220 w 4966685"/>
              <a:gd name="connsiteY3034" fmla="*/ 457698 h 512833"/>
              <a:gd name="connsiteX3035" fmla="*/ 224665 w 4966685"/>
              <a:gd name="connsiteY3035" fmla="*/ 447143 h 512833"/>
              <a:gd name="connsiteX3036" fmla="*/ 235220 w 4966685"/>
              <a:gd name="connsiteY3036" fmla="*/ 436588 h 512833"/>
              <a:gd name="connsiteX3037" fmla="*/ 206974 w 4966685"/>
              <a:gd name="connsiteY3037" fmla="*/ 436588 h 512833"/>
              <a:gd name="connsiteX3038" fmla="*/ 217529 w 4966685"/>
              <a:gd name="connsiteY3038" fmla="*/ 447143 h 512833"/>
              <a:gd name="connsiteX3039" fmla="*/ 206974 w 4966685"/>
              <a:gd name="connsiteY3039" fmla="*/ 457698 h 512833"/>
              <a:gd name="connsiteX3040" fmla="*/ 196419 w 4966685"/>
              <a:gd name="connsiteY3040" fmla="*/ 447143 h 512833"/>
              <a:gd name="connsiteX3041" fmla="*/ 206974 w 4966685"/>
              <a:gd name="connsiteY3041" fmla="*/ 436588 h 512833"/>
              <a:gd name="connsiteX3042" fmla="*/ 178729 w 4966685"/>
              <a:gd name="connsiteY3042" fmla="*/ 436588 h 512833"/>
              <a:gd name="connsiteX3043" fmla="*/ 189284 w 4966685"/>
              <a:gd name="connsiteY3043" fmla="*/ 447143 h 512833"/>
              <a:gd name="connsiteX3044" fmla="*/ 178729 w 4966685"/>
              <a:gd name="connsiteY3044" fmla="*/ 457698 h 512833"/>
              <a:gd name="connsiteX3045" fmla="*/ 168174 w 4966685"/>
              <a:gd name="connsiteY3045" fmla="*/ 447143 h 512833"/>
              <a:gd name="connsiteX3046" fmla="*/ 178729 w 4966685"/>
              <a:gd name="connsiteY3046" fmla="*/ 436588 h 512833"/>
              <a:gd name="connsiteX3047" fmla="*/ 150484 w 4966685"/>
              <a:gd name="connsiteY3047" fmla="*/ 436588 h 512833"/>
              <a:gd name="connsiteX3048" fmla="*/ 161039 w 4966685"/>
              <a:gd name="connsiteY3048" fmla="*/ 447143 h 512833"/>
              <a:gd name="connsiteX3049" fmla="*/ 150484 w 4966685"/>
              <a:gd name="connsiteY3049" fmla="*/ 457698 h 512833"/>
              <a:gd name="connsiteX3050" fmla="*/ 139929 w 4966685"/>
              <a:gd name="connsiteY3050" fmla="*/ 447143 h 512833"/>
              <a:gd name="connsiteX3051" fmla="*/ 150484 w 4966685"/>
              <a:gd name="connsiteY3051" fmla="*/ 436588 h 512833"/>
              <a:gd name="connsiteX3052" fmla="*/ 122238 w 4966685"/>
              <a:gd name="connsiteY3052" fmla="*/ 436588 h 512833"/>
              <a:gd name="connsiteX3053" fmla="*/ 132793 w 4966685"/>
              <a:gd name="connsiteY3053" fmla="*/ 447143 h 512833"/>
              <a:gd name="connsiteX3054" fmla="*/ 122238 w 4966685"/>
              <a:gd name="connsiteY3054" fmla="*/ 457698 h 512833"/>
              <a:gd name="connsiteX3055" fmla="*/ 111683 w 4966685"/>
              <a:gd name="connsiteY3055" fmla="*/ 447143 h 512833"/>
              <a:gd name="connsiteX3056" fmla="*/ 122238 w 4966685"/>
              <a:gd name="connsiteY3056" fmla="*/ 436588 h 512833"/>
              <a:gd name="connsiteX3057" fmla="*/ 93994 w 4966685"/>
              <a:gd name="connsiteY3057" fmla="*/ 436588 h 512833"/>
              <a:gd name="connsiteX3058" fmla="*/ 104548 w 4966685"/>
              <a:gd name="connsiteY3058" fmla="*/ 447143 h 512833"/>
              <a:gd name="connsiteX3059" fmla="*/ 93994 w 4966685"/>
              <a:gd name="connsiteY3059" fmla="*/ 457698 h 512833"/>
              <a:gd name="connsiteX3060" fmla="*/ 83439 w 4966685"/>
              <a:gd name="connsiteY3060" fmla="*/ 447143 h 512833"/>
              <a:gd name="connsiteX3061" fmla="*/ 93994 w 4966685"/>
              <a:gd name="connsiteY3061" fmla="*/ 436588 h 512833"/>
              <a:gd name="connsiteX3062" fmla="*/ 65748 w 4966685"/>
              <a:gd name="connsiteY3062" fmla="*/ 436588 h 512833"/>
              <a:gd name="connsiteX3063" fmla="*/ 76303 w 4966685"/>
              <a:gd name="connsiteY3063" fmla="*/ 447143 h 512833"/>
              <a:gd name="connsiteX3064" fmla="*/ 68616 w 4966685"/>
              <a:gd name="connsiteY3064" fmla="*/ 454831 h 512833"/>
              <a:gd name="connsiteX3065" fmla="*/ 59700 w 4966685"/>
              <a:gd name="connsiteY3065" fmla="*/ 447475 h 512833"/>
              <a:gd name="connsiteX3066" fmla="*/ 57752 w 4966685"/>
              <a:gd name="connsiteY3066" fmla="*/ 444585 h 512833"/>
              <a:gd name="connsiteX3067" fmla="*/ 4909778 w 4966685"/>
              <a:gd name="connsiteY3067" fmla="*/ 412358 h 512833"/>
              <a:gd name="connsiteX3068" fmla="*/ 4918872 w 4966685"/>
              <a:gd name="connsiteY3068" fmla="*/ 421452 h 512833"/>
              <a:gd name="connsiteX3069" fmla="*/ 4913782 w 4966685"/>
              <a:gd name="connsiteY3069" fmla="*/ 429001 h 512833"/>
              <a:gd name="connsiteX3070" fmla="*/ 4909778 w 4966685"/>
              <a:gd name="connsiteY3070" fmla="*/ 433005 h 512833"/>
              <a:gd name="connsiteX3071" fmla="*/ 4899454 w 4966685"/>
              <a:gd name="connsiteY3071" fmla="*/ 422682 h 512833"/>
              <a:gd name="connsiteX3072" fmla="*/ 4909778 w 4966685"/>
              <a:gd name="connsiteY3072" fmla="*/ 412358 h 512833"/>
              <a:gd name="connsiteX3073" fmla="*/ 4881532 w 4966685"/>
              <a:gd name="connsiteY3073" fmla="*/ 412358 h 512833"/>
              <a:gd name="connsiteX3074" fmla="*/ 4891855 w 4966685"/>
              <a:gd name="connsiteY3074" fmla="*/ 422682 h 512833"/>
              <a:gd name="connsiteX3075" fmla="*/ 4881532 w 4966685"/>
              <a:gd name="connsiteY3075" fmla="*/ 433005 h 512833"/>
              <a:gd name="connsiteX3076" fmla="*/ 4871208 w 4966685"/>
              <a:gd name="connsiteY3076" fmla="*/ 422682 h 512833"/>
              <a:gd name="connsiteX3077" fmla="*/ 4881532 w 4966685"/>
              <a:gd name="connsiteY3077" fmla="*/ 412358 h 512833"/>
              <a:gd name="connsiteX3078" fmla="*/ 4853287 w 4966685"/>
              <a:gd name="connsiteY3078" fmla="*/ 412358 h 512833"/>
              <a:gd name="connsiteX3079" fmla="*/ 4863611 w 4966685"/>
              <a:gd name="connsiteY3079" fmla="*/ 422682 h 512833"/>
              <a:gd name="connsiteX3080" fmla="*/ 4853287 w 4966685"/>
              <a:gd name="connsiteY3080" fmla="*/ 433005 h 512833"/>
              <a:gd name="connsiteX3081" fmla="*/ 4842964 w 4966685"/>
              <a:gd name="connsiteY3081" fmla="*/ 422682 h 512833"/>
              <a:gd name="connsiteX3082" fmla="*/ 4853287 w 4966685"/>
              <a:gd name="connsiteY3082" fmla="*/ 412358 h 512833"/>
              <a:gd name="connsiteX3083" fmla="*/ 4825041 w 4966685"/>
              <a:gd name="connsiteY3083" fmla="*/ 412358 h 512833"/>
              <a:gd name="connsiteX3084" fmla="*/ 4835364 w 4966685"/>
              <a:gd name="connsiteY3084" fmla="*/ 422682 h 512833"/>
              <a:gd name="connsiteX3085" fmla="*/ 4825041 w 4966685"/>
              <a:gd name="connsiteY3085" fmla="*/ 433005 h 512833"/>
              <a:gd name="connsiteX3086" fmla="*/ 4814717 w 4966685"/>
              <a:gd name="connsiteY3086" fmla="*/ 422682 h 512833"/>
              <a:gd name="connsiteX3087" fmla="*/ 4825041 w 4966685"/>
              <a:gd name="connsiteY3087" fmla="*/ 412358 h 512833"/>
              <a:gd name="connsiteX3088" fmla="*/ 4796796 w 4966685"/>
              <a:gd name="connsiteY3088" fmla="*/ 412358 h 512833"/>
              <a:gd name="connsiteX3089" fmla="*/ 4807120 w 4966685"/>
              <a:gd name="connsiteY3089" fmla="*/ 422682 h 512833"/>
              <a:gd name="connsiteX3090" fmla="*/ 4796796 w 4966685"/>
              <a:gd name="connsiteY3090" fmla="*/ 433005 h 512833"/>
              <a:gd name="connsiteX3091" fmla="*/ 4786473 w 4966685"/>
              <a:gd name="connsiteY3091" fmla="*/ 422682 h 512833"/>
              <a:gd name="connsiteX3092" fmla="*/ 4796796 w 4966685"/>
              <a:gd name="connsiteY3092" fmla="*/ 412358 h 512833"/>
              <a:gd name="connsiteX3093" fmla="*/ 4768550 w 4966685"/>
              <a:gd name="connsiteY3093" fmla="*/ 412358 h 512833"/>
              <a:gd name="connsiteX3094" fmla="*/ 4778873 w 4966685"/>
              <a:gd name="connsiteY3094" fmla="*/ 422682 h 512833"/>
              <a:gd name="connsiteX3095" fmla="*/ 4768550 w 4966685"/>
              <a:gd name="connsiteY3095" fmla="*/ 433005 h 512833"/>
              <a:gd name="connsiteX3096" fmla="*/ 4758226 w 4966685"/>
              <a:gd name="connsiteY3096" fmla="*/ 422682 h 512833"/>
              <a:gd name="connsiteX3097" fmla="*/ 4768550 w 4966685"/>
              <a:gd name="connsiteY3097" fmla="*/ 412358 h 512833"/>
              <a:gd name="connsiteX3098" fmla="*/ 4740305 w 4966685"/>
              <a:gd name="connsiteY3098" fmla="*/ 412358 h 512833"/>
              <a:gd name="connsiteX3099" fmla="*/ 4750629 w 4966685"/>
              <a:gd name="connsiteY3099" fmla="*/ 422682 h 512833"/>
              <a:gd name="connsiteX3100" fmla="*/ 4740305 w 4966685"/>
              <a:gd name="connsiteY3100" fmla="*/ 433005 h 512833"/>
              <a:gd name="connsiteX3101" fmla="*/ 4729981 w 4966685"/>
              <a:gd name="connsiteY3101" fmla="*/ 422682 h 512833"/>
              <a:gd name="connsiteX3102" fmla="*/ 4740305 w 4966685"/>
              <a:gd name="connsiteY3102" fmla="*/ 412358 h 512833"/>
              <a:gd name="connsiteX3103" fmla="*/ 4712059 w 4966685"/>
              <a:gd name="connsiteY3103" fmla="*/ 412358 h 512833"/>
              <a:gd name="connsiteX3104" fmla="*/ 4722383 w 4966685"/>
              <a:gd name="connsiteY3104" fmla="*/ 422682 h 512833"/>
              <a:gd name="connsiteX3105" fmla="*/ 4712059 w 4966685"/>
              <a:gd name="connsiteY3105" fmla="*/ 433005 h 512833"/>
              <a:gd name="connsiteX3106" fmla="*/ 4701735 w 4966685"/>
              <a:gd name="connsiteY3106" fmla="*/ 422682 h 512833"/>
              <a:gd name="connsiteX3107" fmla="*/ 4712059 w 4966685"/>
              <a:gd name="connsiteY3107" fmla="*/ 412358 h 512833"/>
              <a:gd name="connsiteX3108" fmla="*/ 4683814 w 4966685"/>
              <a:gd name="connsiteY3108" fmla="*/ 412358 h 512833"/>
              <a:gd name="connsiteX3109" fmla="*/ 4694138 w 4966685"/>
              <a:gd name="connsiteY3109" fmla="*/ 422682 h 512833"/>
              <a:gd name="connsiteX3110" fmla="*/ 4683814 w 4966685"/>
              <a:gd name="connsiteY3110" fmla="*/ 433005 h 512833"/>
              <a:gd name="connsiteX3111" fmla="*/ 4673490 w 4966685"/>
              <a:gd name="connsiteY3111" fmla="*/ 422682 h 512833"/>
              <a:gd name="connsiteX3112" fmla="*/ 4683814 w 4966685"/>
              <a:gd name="connsiteY3112" fmla="*/ 412358 h 512833"/>
              <a:gd name="connsiteX3113" fmla="*/ 4655568 w 4966685"/>
              <a:gd name="connsiteY3113" fmla="*/ 412358 h 512833"/>
              <a:gd name="connsiteX3114" fmla="*/ 4665891 w 4966685"/>
              <a:gd name="connsiteY3114" fmla="*/ 422682 h 512833"/>
              <a:gd name="connsiteX3115" fmla="*/ 4655568 w 4966685"/>
              <a:gd name="connsiteY3115" fmla="*/ 433005 h 512833"/>
              <a:gd name="connsiteX3116" fmla="*/ 4645244 w 4966685"/>
              <a:gd name="connsiteY3116" fmla="*/ 422682 h 512833"/>
              <a:gd name="connsiteX3117" fmla="*/ 4655568 w 4966685"/>
              <a:gd name="connsiteY3117" fmla="*/ 412358 h 512833"/>
              <a:gd name="connsiteX3118" fmla="*/ 4627323 w 4966685"/>
              <a:gd name="connsiteY3118" fmla="*/ 412358 h 512833"/>
              <a:gd name="connsiteX3119" fmla="*/ 4637647 w 4966685"/>
              <a:gd name="connsiteY3119" fmla="*/ 422682 h 512833"/>
              <a:gd name="connsiteX3120" fmla="*/ 4627323 w 4966685"/>
              <a:gd name="connsiteY3120" fmla="*/ 433005 h 512833"/>
              <a:gd name="connsiteX3121" fmla="*/ 4617000 w 4966685"/>
              <a:gd name="connsiteY3121" fmla="*/ 422682 h 512833"/>
              <a:gd name="connsiteX3122" fmla="*/ 4627323 w 4966685"/>
              <a:gd name="connsiteY3122" fmla="*/ 412358 h 512833"/>
              <a:gd name="connsiteX3123" fmla="*/ 4599077 w 4966685"/>
              <a:gd name="connsiteY3123" fmla="*/ 412358 h 512833"/>
              <a:gd name="connsiteX3124" fmla="*/ 4609401 w 4966685"/>
              <a:gd name="connsiteY3124" fmla="*/ 422682 h 512833"/>
              <a:gd name="connsiteX3125" fmla="*/ 4599077 w 4966685"/>
              <a:gd name="connsiteY3125" fmla="*/ 433005 h 512833"/>
              <a:gd name="connsiteX3126" fmla="*/ 4588753 w 4966685"/>
              <a:gd name="connsiteY3126" fmla="*/ 422682 h 512833"/>
              <a:gd name="connsiteX3127" fmla="*/ 4599077 w 4966685"/>
              <a:gd name="connsiteY3127" fmla="*/ 412358 h 512833"/>
              <a:gd name="connsiteX3128" fmla="*/ 4570832 w 4966685"/>
              <a:gd name="connsiteY3128" fmla="*/ 412358 h 512833"/>
              <a:gd name="connsiteX3129" fmla="*/ 4581156 w 4966685"/>
              <a:gd name="connsiteY3129" fmla="*/ 422682 h 512833"/>
              <a:gd name="connsiteX3130" fmla="*/ 4570832 w 4966685"/>
              <a:gd name="connsiteY3130" fmla="*/ 433005 h 512833"/>
              <a:gd name="connsiteX3131" fmla="*/ 4560509 w 4966685"/>
              <a:gd name="connsiteY3131" fmla="*/ 422682 h 512833"/>
              <a:gd name="connsiteX3132" fmla="*/ 4570832 w 4966685"/>
              <a:gd name="connsiteY3132" fmla="*/ 412358 h 512833"/>
              <a:gd name="connsiteX3133" fmla="*/ 4542586 w 4966685"/>
              <a:gd name="connsiteY3133" fmla="*/ 412358 h 512833"/>
              <a:gd name="connsiteX3134" fmla="*/ 4552909 w 4966685"/>
              <a:gd name="connsiteY3134" fmla="*/ 422682 h 512833"/>
              <a:gd name="connsiteX3135" fmla="*/ 4542586 w 4966685"/>
              <a:gd name="connsiteY3135" fmla="*/ 433005 h 512833"/>
              <a:gd name="connsiteX3136" fmla="*/ 4532262 w 4966685"/>
              <a:gd name="connsiteY3136" fmla="*/ 422682 h 512833"/>
              <a:gd name="connsiteX3137" fmla="*/ 4542586 w 4966685"/>
              <a:gd name="connsiteY3137" fmla="*/ 412358 h 512833"/>
              <a:gd name="connsiteX3138" fmla="*/ 4514341 w 4966685"/>
              <a:gd name="connsiteY3138" fmla="*/ 412358 h 512833"/>
              <a:gd name="connsiteX3139" fmla="*/ 4524665 w 4966685"/>
              <a:gd name="connsiteY3139" fmla="*/ 422682 h 512833"/>
              <a:gd name="connsiteX3140" fmla="*/ 4514341 w 4966685"/>
              <a:gd name="connsiteY3140" fmla="*/ 433005 h 512833"/>
              <a:gd name="connsiteX3141" fmla="*/ 4504018 w 4966685"/>
              <a:gd name="connsiteY3141" fmla="*/ 422682 h 512833"/>
              <a:gd name="connsiteX3142" fmla="*/ 4514341 w 4966685"/>
              <a:gd name="connsiteY3142" fmla="*/ 412358 h 512833"/>
              <a:gd name="connsiteX3143" fmla="*/ 4486095 w 4966685"/>
              <a:gd name="connsiteY3143" fmla="*/ 412358 h 512833"/>
              <a:gd name="connsiteX3144" fmla="*/ 4496419 w 4966685"/>
              <a:gd name="connsiteY3144" fmla="*/ 422682 h 512833"/>
              <a:gd name="connsiteX3145" fmla="*/ 4486095 w 4966685"/>
              <a:gd name="connsiteY3145" fmla="*/ 433005 h 512833"/>
              <a:gd name="connsiteX3146" fmla="*/ 4475771 w 4966685"/>
              <a:gd name="connsiteY3146" fmla="*/ 422682 h 512833"/>
              <a:gd name="connsiteX3147" fmla="*/ 4486095 w 4966685"/>
              <a:gd name="connsiteY3147" fmla="*/ 412358 h 512833"/>
              <a:gd name="connsiteX3148" fmla="*/ 4457850 w 4966685"/>
              <a:gd name="connsiteY3148" fmla="*/ 412358 h 512833"/>
              <a:gd name="connsiteX3149" fmla="*/ 4468174 w 4966685"/>
              <a:gd name="connsiteY3149" fmla="*/ 422682 h 512833"/>
              <a:gd name="connsiteX3150" fmla="*/ 4457850 w 4966685"/>
              <a:gd name="connsiteY3150" fmla="*/ 433005 h 512833"/>
              <a:gd name="connsiteX3151" fmla="*/ 4447527 w 4966685"/>
              <a:gd name="connsiteY3151" fmla="*/ 422682 h 512833"/>
              <a:gd name="connsiteX3152" fmla="*/ 4457850 w 4966685"/>
              <a:gd name="connsiteY3152" fmla="*/ 412358 h 512833"/>
              <a:gd name="connsiteX3153" fmla="*/ 4429604 w 4966685"/>
              <a:gd name="connsiteY3153" fmla="*/ 412358 h 512833"/>
              <a:gd name="connsiteX3154" fmla="*/ 4439928 w 4966685"/>
              <a:gd name="connsiteY3154" fmla="*/ 422682 h 512833"/>
              <a:gd name="connsiteX3155" fmla="*/ 4429604 w 4966685"/>
              <a:gd name="connsiteY3155" fmla="*/ 433005 h 512833"/>
              <a:gd name="connsiteX3156" fmla="*/ 4419280 w 4966685"/>
              <a:gd name="connsiteY3156" fmla="*/ 422682 h 512833"/>
              <a:gd name="connsiteX3157" fmla="*/ 4429604 w 4966685"/>
              <a:gd name="connsiteY3157" fmla="*/ 412358 h 512833"/>
              <a:gd name="connsiteX3158" fmla="*/ 4401359 w 4966685"/>
              <a:gd name="connsiteY3158" fmla="*/ 412358 h 512833"/>
              <a:gd name="connsiteX3159" fmla="*/ 4411683 w 4966685"/>
              <a:gd name="connsiteY3159" fmla="*/ 422682 h 512833"/>
              <a:gd name="connsiteX3160" fmla="*/ 4401359 w 4966685"/>
              <a:gd name="connsiteY3160" fmla="*/ 433005 h 512833"/>
              <a:gd name="connsiteX3161" fmla="*/ 4391036 w 4966685"/>
              <a:gd name="connsiteY3161" fmla="*/ 422682 h 512833"/>
              <a:gd name="connsiteX3162" fmla="*/ 4401359 w 4966685"/>
              <a:gd name="connsiteY3162" fmla="*/ 412358 h 512833"/>
              <a:gd name="connsiteX3163" fmla="*/ 4373113 w 4966685"/>
              <a:gd name="connsiteY3163" fmla="*/ 412358 h 512833"/>
              <a:gd name="connsiteX3164" fmla="*/ 4383437 w 4966685"/>
              <a:gd name="connsiteY3164" fmla="*/ 422682 h 512833"/>
              <a:gd name="connsiteX3165" fmla="*/ 4373113 w 4966685"/>
              <a:gd name="connsiteY3165" fmla="*/ 433005 h 512833"/>
              <a:gd name="connsiteX3166" fmla="*/ 4362789 w 4966685"/>
              <a:gd name="connsiteY3166" fmla="*/ 422682 h 512833"/>
              <a:gd name="connsiteX3167" fmla="*/ 4373113 w 4966685"/>
              <a:gd name="connsiteY3167" fmla="*/ 412358 h 512833"/>
              <a:gd name="connsiteX3168" fmla="*/ 4344868 w 4966685"/>
              <a:gd name="connsiteY3168" fmla="*/ 412358 h 512833"/>
              <a:gd name="connsiteX3169" fmla="*/ 4355192 w 4966685"/>
              <a:gd name="connsiteY3169" fmla="*/ 422682 h 512833"/>
              <a:gd name="connsiteX3170" fmla="*/ 4344868 w 4966685"/>
              <a:gd name="connsiteY3170" fmla="*/ 433005 h 512833"/>
              <a:gd name="connsiteX3171" fmla="*/ 4334545 w 4966685"/>
              <a:gd name="connsiteY3171" fmla="*/ 422682 h 512833"/>
              <a:gd name="connsiteX3172" fmla="*/ 4344868 w 4966685"/>
              <a:gd name="connsiteY3172" fmla="*/ 412358 h 512833"/>
              <a:gd name="connsiteX3173" fmla="*/ 4316622 w 4966685"/>
              <a:gd name="connsiteY3173" fmla="*/ 412358 h 512833"/>
              <a:gd name="connsiteX3174" fmla="*/ 4326946 w 4966685"/>
              <a:gd name="connsiteY3174" fmla="*/ 422682 h 512833"/>
              <a:gd name="connsiteX3175" fmla="*/ 4316622 w 4966685"/>
              <a:gd name="connsiteY3175" fmla="*/ 433005 h 512833"/>
              <a:gd name="connsiteX3176" fmla="*/ 4306298 w 4966685"/>
              <a:gd name="connsiteY3176" fmla="*/ 422682 h 512833"/>
              <a:gd name="connsiteX3177" fmla="*/ 4316622 w 4966685"/>
              <a:gd name="connsiteY3177" fmla="*/ 412358 h 512833"/>
              <a:gd name="connsiteX3178" fmla="*/ 4288377 w 4966685"/>
              <a:gd name="connsiteY3178" fmla="*/ 412358 h 512833"/>
              <a:gd name="connsiteX3179" fmla="*/ 4298701 w 4966685"/>
              <a:gd name="connsiteY3179" fmla="*/ 422682 h 512833"/>
              <a:gd name="connsiteX3180" fmla="*/ 4288377 w 4966685"/>
              <a:gd name="connsiteY3180" fmla="*/ 433005 h 512833"/>
              <a:gd name="connsiteX3181" fmla="*/ 4278054 w 4966685"/>
              <a:gd name="connsiteY3181" fmla="*/ 422682 h 512833"/>
              <a:gd name="connsiteX3182" fmla="*/ 4288377 w 4966685"/>
              <a:gd name="connsiteY3182" fmla="*/ 412358 h 512833"/>
              <a:gd name="connsiteX3183" fmla="*/ 4260131 w 4966685"/>
              <a:gd name="connsiteY3183" fmla="*/ 412358 h 512833"/>
              <a:gd name="connsiteX3184" fmla="*/ 4270455 w 4966685"/>
              <a:gd name="connsiteY3184" fmla="*/ 422682 h 512833"/>
              <a:gd name="connsiteX3185" fmla="*/ 4260131 w 4966685"/>
              <a:gd name="connsiteY3185" fmla="*/ 433005 h 512833"/>
              <a:gd name="connsiteX3186" fmla="*/ 4249808 w 4966685"/>
              <a:gd name="connsiteY3186" fmla="*/ 422682 h 512833"/>
              <a:gd name="connsiteX3187" fmla="*/ 4260131 w 4966685"/>
              <a:gd name="connsiteY3187" fmla="*/ 412358 h 512833"/>
              <a:gd name="connsiteX3188" fmla="*/ 4231887 w 4966685"/>
              <a:gd name="connsiteY3188" fmla="*/ 412358 h 512833"/>
              <a:gd name="connsiteX3189" fmla="*/ 4242210 w 4966685"/>
              <a:gd name="connsiteY3189" fmla="*/ 422682 h 512833"/>
              <a:gd name="connsiteX3190" fmla="*/ 4231887 w 4966685"/>
              <a:gd name="connsiteY3190" fmla="*/ 433005 h 512833"/>
              <a:gd name="connsiteX3191" fmla="*/ 4221563 w 4966685"/>
              <a:gd name="connsiteY3191" fmla="*/ 422682 h 512833"/>
              <a:gd name="connsiteX3192" fmla="*/ 4231887 w 4966685"/>
              <a:gd name="connsiteY3192" fmla="*/ 412358 h 512833"/>
              <a:gd name="connsiteX3193" fmla="*/ 4203640 w 4966685"/>
              <a:gd name="connsiteY3193" fmla="*/ 412358 h 512833"/>
              <a:gd name="connsiteX3194" fmla="*/ 4213964 w 4966685"/>
              <a:gd name="connsiteY3194" fmla="*/ 422682 h 512833"/>
              <a:gd name="connsiteX3195" fmla="*/ 4203640 w 4966685"/>
              <a:gd name="connsiteY3195" fmla="*/ 433005 h 512833"/>
              <a:gd name="connsiteX3196" fmla="*/ 4193317 w 4966685"/>
              <a:gd name="connsiteY3196" fmla="*/ 422682 h 512833"/>
              <a:gd name="connsiteX3197" fmla="*/ 4203640 w 4966685"/>
              <a:gd name="connsiteY3197" fmla="*/ 412358 h 512833"/>
              <a:gd name="connsiteX3198" fmla="*/ 4175396 w 4966685"/>
              <a:gd name="connsiteY3198" fmla="*/ 412358 h 512833"/>
              <a:gd name="connsiteX3199" fmla="*/ 4185719 w 4966685"/>
              <a:gd name="connsiteY3199" fmla="*/ 422682 h 512833"/>
              <a:gd name="connsiteX3200" fmla="*/ 4175396 w 4966685"/>
              <a:gd name="connsiteY3200" fmla="*/ 433005 h 512833"/>
              <a:gd name="connsiteX3201" fmla="*/ 4165072 w 4966685"/>
              <a:gd name="connsiteY3201" fmla="*/ 422682 h 512833"/>
              <a:gd name="connsiteX3202" fmla="*/ 4175396 w 4966685"/>
              <a:gd name="connsiteY3202" fmla="*/ 412358 h 512833"/>
              <a:gd name="connsiteX3203" fmla="*/ 4147149 w 4966685"/>
              <a:gd name="connsiteY3203" fmla="*/ 412358 h 512833"/>
              <a:gd name="connsiteX3204" fmla="*/ 4157473 w 4966685"/>
              <a:gd name="connsiteY3204" fmla="*/ 422682 h 512833"/>
              <a:gd name="connsiteX3205" fmla="*/ 4147149 w 4966685"/>
              <a:gd name="connsiteY3205" fmla="*/ 433005 h 512833"/>
              <a:gd name="connsiteX3206" fmla="*/ 4136826 w 4966685"/>
              <a:gd name="connsiteY3206" fmla="*/ 422682 h 512833"/>
              <a:gd name="connsiteX3207" fmla="*/ 4147149 w 4966685"/>
              <a:gd name="connsiteY3207" fmla="*/ 412358 h 512833"/>
              <a:gd name="connsiteX3208" fmla="*/ 4118905 w 4966685"/>
              <a:gd name="connsiteY3208" fmla="*/ 412358 h 512833"/>
              <a:gd name="connsiteX3209" fmla="*/ 4129228 w 4966685"/>
              <a:gd name="connsiteY3209" fmla="*/ 422682 h 512833"/>
              <a:gd name="connsiteX3210" fmla="*/ 4118905 w 4966685"/>
              <a:gd name="connsiteY3210" fmla="*/ 433005 h 512833"/>
              <a:gd name="connsiteX3211" fmla="*/ 4108581 w 4966685"/>
              <a:gd name="connsiteY3211" fmla="*/ 422682 h 512833"/>
              <a:gd name="connsiteX3212" fmla="*/ 4118905 w 4966685"/>
              <a:gd name="connsiteY3212" fmla="*/ 412358 h 512833"/>
              <a:gd name="connsiteX3213" fmla="*/ 4090658 w 4966685"/>
              <a:gd name="connsiteY3213" fmla="*/ 412358 h 512833"/>
              <a:gd name="connsiteX3214" fmla="*/ 4100982 w 4966685"/>
              <a:gd name="connsiteY3214" fmla="*/ 422682 h 512833"/>
              <a:gd name="connsiteX3215" fmla="*/ 4090658 w 4966685"/>
              <a:gd name="connsiteY3215" fmla="*/ 433005 h 512833"/>
              <a:gd name="connsiteX3216" fmla="*/ 4080335 w 4966685"/>
              <a:gd name="connsiteY3216" fmla="*/ 422682 h 512833"/>
              <a:gd name="connsiteX3217" fmla="*/ 4090658 w 4966685"/>
              <a:gd name="connsiteY3217" fmla="*/ 412358 h 512833"/>
              <a:gd name="connsiteX3218" fmla="*/ 4062414 w 4966685"/>
              <a:gd name="connsiteY3218" fmla="*/ 412358 h 512833"/>
              <a:gd name="connsiteX3219" fmla="*/ 4072737 w 4966685"/>
              <a:gd name="connsiteY3219" fmla="*/ 422682 h 512833"/>
              <a:gd name="connsiteX3220" fmla="*/ 4062414 w 4966685"/>
              <a:gd name="connsiteY3220" fmla="*/ 433005 h 512833"/>
              <a:gd name="connsiteX3221" fmla="*/ 4052090 w 4966685"/>
              <a:gd name="connsiteY3221" fmla="*/ 422682 h 512833"/>
              <a:gd name="connsiteX3222" fmla="*/ 4062414 w 4966685"/>
              <a:gd name="connsiteY3222" fmla="*/ 412358 h 512833"/>
              <a:gd name="connsiteX3223" fmla="*/ 4034167 w 4966685"/>
              <a:gd name="connsiteY3223" fmla="*/ 412358 h 512833"/>
              <a:gd name="connsiteX3224" fmla="*/ 4044491 w 4966685"/>
              <a:gd name="connsiteY3224" fmla="*/ 422682 h 512833"/>
              <a:gd name="connsiteX3225" fmla="*/ 4034167 w 4966685"/>
              <a:gd name="connsiteY3225" fmla="*/ 433005 h 512833"/>
              <a:gd name="connsiteX3226" fmla="*/ 4023844 w 4966685"/>
              <a:gd name="connsiteY3226" fmla="*/ 422682 h 512833"/>
              <a:gd name="connsiteX3227" fmla="*/ 4034167 w 4966685"/>
              <a:gd name="connsiteY3227" fmla="*/ 412358 h 512833"/>
              <a:gd name="connsiteX3228" fmla="*/ 4005923 w 4966685"/>
              <a:gd name="connsiteY3228" fmla="*/ 412358 h 512833"/>
              <a:gd name="connsiteX3229" fmla="*/ 4016246 w 4966685"/>
              <a:gd name="connsiteY3229" fmla="*/ 422682 h 512833"/>
              <a:gd name="connsiteX3230" fmla="*/ 4005923 w 4966685"/>
              <a:gd name="connsiteY3230" fmla="*/ 433005 h 512833"/>
              <a:gd name="connsiteX3231" fmla="*/ 3995599 w 4966685"/>
              <a:gd name="connsiteY3231" fmla="*/ 422682 h 512833"/>
              <a:gd name="connsiteX3232" fmla="*/ 4005923 w 4966685"/>
              <a:gd name="connsiteY3232" fmla="*/ 412358 h 512833"/>
              <a:gd name="connsiteX3233" fmla="*/ 3977676 w 4966685"/>
              <a:gd name="connsiteY3233" fmla="*/ 412358 h 512833"/>
              <a:gd name="connsiteX3234" fmla="*/ 3988000 w 4966685"/>
              <a:gd name="connsiteY3234" fmla="*/ 422682 h 512833"/>
              <a:gd name="connsiteX3235" fmla="*/ 3977676 w 4966685"/>
              <a:gd name="connsiteY3235" fmla="*/ 433005 h 512833"/>
              <a:gd name="connsiteX3236" fmla="*/ 3967353 w 4966685"/>
              <a:gd name="connsiteY3236" fmla="*/ 422682 h 512833"/>
              <a:gd name="connsiteX3237" fmla="*/ 3977676 w 4966685"/>
              <a:gd name="connsiteY3237" fmla="*/ 412358 h 512833"/>
              <a:gd name="connsiteX3238" fmla="*/ 3949432 w 4966685"/>
              <a:gd name="connsiteY3238" fmla="*/ 412358 h 512833"/>
              <a:gd name="connsiteX3239" fmla="*/ 3959755 w 4966685"/>
              <a:gd name="connsiteY3239" fmla="*/ 422682 h 512833"/>
              <a:gd name="connsiteX3240" fmla="*/ 3949432 w 4966685"/>
              <a:gd name="connsiteY3240" fmla="*/ 433005 h 512833"/>
              <a:gd name="connsiteX3241" fmla="*/ 3939108 w 4966685"/>
              <a:gd name="connsiteY3241" fmla="*/ 422682 h 512833"/>
              <a:gd name="connsiteX3242" fmla="*/ 3949432 w 4966685"/>
              <a:gd name="connsiteY3242" fmla="*/ 412358 h 512833"/>
              <a:gd name="connsiteX3243" fmla="*/ 3921185 w 4966685"/>
              <a:gd name="connsiteY3243" fmla="*/ 412358 h 512833"/>
              <a:gd name="connsiteX3244" fmla="*/ 3931509 w 4966685"/>
              <a:gd name="connsiteY3244" fmla="*/ 422682 h 512833"/>
              <a:gd name="connsiteX3245" fmla="*/ 3921185 w 4966685"/>
              <a:gd name="connsiteY3245" fmla="*/ 433005 h 512833"/>
              <a:gd name="connsiteX3246" fmla="*/ 3910862 w 4966685"/>
              <a:gd name="connsiteY3246" fmla="*/ 422682 h 512833"/>
              <a:gd name="connsiteX3247" fmla="*/ 3921185 w 4966685"/>
              <a:gd name="connsiteY3247" fmla="*/ 412358 h 512833"/>
              <a:gd name="connsiteX3248" fmla="*/ 3892941 w 4966685"/>
              <a:gd name="connsiteY3248" fmla="*/ 412358 h 512833"/>
              <a:gd name="connsiteX3249" fmla="*/ 3903264 w 4966685"/>
              <a:gd name="connsiteY3249" fmla="*/ 422682 h 512833"/>
              <a:gd name="connsiteX3250" fmla="*/ 3892941 w 4966685"/>
              <a:gd name="connsiteY3250" fmla="*/ 433005 h 512833"/>
              <a:gd name="connsiteX3251" fmla="*/ 3882617 w 4966685"/>
              <a:gd name="connsiteY3251" fmla="*/ 422682 h 512833"/>
              <a:gd name="connsiteX3252" fmla="*/ 3892941 w 4966685"/>
              <a:gd name="connsiteY3252" fmla="*/ 412358 h 512833"/>
              <a:gd name="connsiteX3253" fmla="*/ 3864694 w 4966685"/>
              <a:gd name="connsiteY3253" fmla="*/ 412358 h 512833"/>
              <a:gd name="connsiteX3254" fmla="*/ 3875018 w 4966685"/>
              <a:gd name="connsiteY3254" fmla="*/ 422682 h 512833"/>
              <a:gd name="connsiteX3255" fmla="*/ 3864694 w 4966685"/>
              <a:gd name="connsiteY3255" fmla="*/ 433005 h 512833"/>
              <a:gd name="connsiteX3256" fmla="*/ 3854371 w 4966685"/>
              <a:gd name="connsiteY3256" fmla="*/ 422682 h 512833"/>
              <a:gd name="connsiteX3257" fmla="*/ 3864694 w 4966685"/>
              <a:gd name="connsiteY3257" fmla="*/ 412358 h 512833"/>
              <a:gd name="connsiteX3258" fmla="*/ 3836450 w 4966685"/>
              <a:gd name="connsiteY3258" fmla="*/ 412358 h 512833"/>
              <a:gd name="connsiteX3259" fmla="*/ 3846773 w 4966685"/>
              <a:gd name="connsiteY3259" fmla="*/ 422682 h 512833"/>
              <a:gd name="connsiteX3260" fmla="*/ 3836450 w 4966685"/>
              <a:gd name="connsiteY3260" fmla="*/ 433005 h 512833"/>
              <a:gd name="connsiteX3261" fmla="*/ 3826126 w 4966685"/>
              <a:gd name="connsiteY3261" fmla="*/ 422682 h 512833"/>
              <a:gd name="connsiteX3262" fmla="*/ 3836450 w 4966685"/>
              <a:gd name="connsiteY3262" fmla="*/ 412358 h 512833"/>
              <a:gd name="connsiteX3263" fmla="*/ 3808203 w 4966685"/>
              <a:gd name="connsiteY3263" fmla="*/ 412358 h 512833"/>
              <a:gd name="connsiteX3264" fmla="*/ 3818527 w 4966685"/>
              <a:gd name="connsiteY3264" fmla="*/ 422682 h 512833"/>
              <a:gd name="connsiteX3265" fmla="*/ 3808203 w 4966685"/>
              <a:gd name="connsiteY3265" fmla="*/ 433005 h 512833"/>
              <a:gd name="connsiteX3266" fmla="*/ 3797880 w 4966685"/>
              <a:gd name="connsiteY3266" fmla="*/ 422682 h 512833"/>
              <a:gd name="connsiteX3267" fmla="*/ 3808203 w 4966685"/>
              <a:gd name="connsiteY3267" fmla="*/ 412358 h 512833"/>
              <a:gd name="connsiteX3268" fmla="*/ 3779959 w 4966685"/>
              <a:gd name="connsiteY3268" fmla="*/ 412358 h 512833"/>
              <a:gd name="connsiteX3269" fmla="*/ 3790282 w 4966685"/>
              <a:gd name="connsiteY3269" fmla="*/ 422682 h 512833"/>
              <a:gd name="connsiteX3270" fmla="*/ 3779959 w 4966685"/>
              <a:gd name="connsiteY3270" fmla="*/ 433005 h 512833"/>
              <a:gd name="connsiteX3271" fmla="*/ 3769635 w 4966685"/>
              <a:gd name="connsiteY3271" fmla="*/ 422682 h 512833"/>
              <a:gd name="connsiteX3272" fmla="*/ 3779959 w 4966685"/>
              <a:gd name="connsiteY3272" fmla="*/ 412358 h 512833"/>
              <a:gd name="connsiteX3273" fmla="*/ 3751712 w 4966685"/>
              <a:gd name="connsiteY3273" fmla="*/ 412358 h 512833"/>
              <a:gd name="connsiteX3274" fmla="*/ 3762036 w 4966685"/>
              <a:gd name="connsiteY3274" fmla="*/ 422682 h 512833"/>
              <a:gd name="connsiteX3275" fmla="*/ 3751712 w 4966685"/>
              <a:gd name="connsiteY3275" fmla="*/ 433005 h 512833"/>
              <a:gd name="connsiteX3276" fmla="*/ 3741389 w 4966685"/>
              <a:gd name="connsiteY3276" fmla="*/ 422682 h 512833"/>
              <a:gd name="connsiteX3277" fmla="*/ 3751712 w 4966685"/>
              <a:gd name="connsiteY3277" fmla="*/ 412358 h 512833"/>
              <a:gd name="connsiteX3278" fmla="*/ 3723468 w 4966685"/>
              <a:gd name="connsiteY3278" fmla="*/ 412358 h 512833"/>
              <a:gd name="connsiteX3279" fmla="*/ 3733792 w 4966685"/>
              <a:gd name="connsiteY3279" fmla="*/ 422682 h 512833"/>
              <a:gd name="connsiteX3280" fmla="*/ 3723468 w 4966685"/>
              <a:gd name="connsiteY3280" fmla="*/ 433005 h 512833"/>
              <a:gd name="connsiteX3281" fmla="*/ 3713144 w 4966685"/>
              <a:gd name="connsiteY3281" fmla="*/ 422682 h 512833"/>
              <a:gd name="connsiteX3282" fmla="*/ 3723468 w 4966685"/>
              <a:gd name="connsiteY3282" fmla="*/ 412358 h 512833"/>
              <a:gd name="connsiteX3283" fmla="*/ 3695221 w 4966685"/>
              <a:gd name="connsiteY3283" fmla="*/ 412358 h 512833"/>
              <a:gd name="connsiteX3284" fmla="*/ 3705545 w 4966685"/>
              <a:gd name="connsiteY3284" fmla="*/ 422682 h 512833"/>
              <a:gd name="connsiteX3285" fmla="*/ 3695221 w 4966685"/>
              <a:gd name="connsiteY3285" fmla="*/ 433005 h 512833"/>
              <a:gd name="connsiteX3286" fmla="*/ 3684898 w 4966685"/>
              <a:gd name="connsiteY3286" fmla="*/ 422682 h 512833"/>
              <a:gd name="connsiteX3287" fmla="*/ 3695221 w 4966685"/>
              <a:gd name="connsiteY3287" fmla="*/ 412358 h 512833"/>
              <a:gd name="connsiteX3288" fmla="*/ 3666977 w 4966685"/>
              <a:gd name="connsiteY3288" fmla="*/ 412358 h 512833"/>
              <a:gd name="connsiteX3289" fmla="*/ 3677300 w 4966685"/>
              <a:gd name="connsiteY3289" fmla="*/ 422682 h 512833"/>
              <a:gd name="connsiteX3290" fmla="*/ 3666977 w 4966685"/>
              <a:gd name="connsiteY3290" fmla="*/ 433005 h 512833"/>
              <a:gd name="connsiteX3291" fmla="*/ 3656653 w 4966685"/>
              <a:gd name="connsiteY3291" fmla="*/ 422682 h 512833"/>
              <a:gd name="connsiteX3292" fmla="*/ 3666977 w 4966685"/>
              <a:gd name="connsiteY3292" fmla="*/ 412358 h 512833"/>
              <a:gd name="connsiteX3293" fmla="*/ 3638731 w 4966685"/>
              <a:gd name="connsiteY3293" fmla="*/ 412358 h 512833"/>
              <a:gd name="connsiteX3294" fmla="*/ 3649054 w 4966685"/>
              <a:gd name="connsiteY3294" fmla="*/ 422682 h 512833"/>
              <a:gd name="connsiteX3295" fmla="*/ 3638731 w 4966685"/>
              <a:gd name="connsiteY3295" fmla="*/ 433005 h 512833"/>
              <a:gd name="connsiteX3296" fmla="*/ 3628407 w 4966685"/>
              <a:gd name="connsiteY3296" fmla="*/ 422682 h 512833"/>
              <a:gd name="connsiteX3297" fmla="*/ 3638731 w 4966685"/>
              <a:gd name="connsiteY3297" fmla="*/ 412358 h 512833"/>
              <a:gd name="connsiteX3298" fmla="*/ 3610486 w 4966685"/>
              <a:gd name="connsiteY3298" fmla="*/ 412358 h 512833"/>
              <a:gd name="connsiteX3299" fmla="*/ 3620810 w 4966685"/>
              <a:gd name="connsiteY3299" fmla="*/ 422682 h 512833"/>
              <a:gd name="connsiteX3300" fmla="*/ 3610486 w 4966685"/>
              <a:gd name="connsiteY3300" fmla="*/ 433005 h 512833"/>
              <a:gd name="connsiteX3301" fmla="*/ 3600162 w 4966685"/>
              <a:gd name="connsiteY3301" fmla="*/ 422682 h 512833"/>
              <a:gd name="connsiteX3302" fmla="*/ 3610486 w 4966685"/>
              <a:gd name="connsiteY3302" fmla="*/ 412358 h 512833"/>
              <a:gd name="connsiteX3303" fmla="*/ 3582240 w 4966685"/>
              <a:gd name="connsiteY3303" fmla="*/ 412358 h 512833"/>
              <a:gd name="connsiteX3304" fmla="*/ 3592563 w 4966685"/>
              <a:gd name="connsiteY3304" fmla="*/ 422682 h 512833"/>
              <a:gd name="connsiteX3305" fmla="*/ 3582240 w 4966685"/>
              <a:gd name="connsiteY3305" fmla="*/ 433005 h 512833"/>
              <a:gd name="connsiteX3306" fmla="*/ 3571916 w 4966685"/>
              <a:gd name="connsiteY3306" fmla="*/ 422682 h 512833"/>
              <a:gd name="connsiteX3307" fmla="*/ 3582240 w 4966685"/>
              <a:gd name="connsiteY3307" fmla="*/ 412358 h 512833"/>
              <a:gd name="connsiteX3308" fmla="*/ 3553994 w 4966685"/>
              <a:gd name="connsiteY3308" fmla="*/ 412358 h 512833"/>
              <a:gd name="connsiteX3309" fmla="*/ 3564318 w 4966685"/>
              <a:gd name="connsiteY3309" fmla="*/ 422682 h 512833"/>
              <a:gd name="connsiteX3310" fmla="*/ 3553994 w 4966685"/>
              <a:gd name="connsiteY3310" fmla="*/ 433005 h 512833"/>
              <a:gd name="connsiteX3311" fmla="*/ 3543671 w 4966685"/>
              <a:gd name="connsiteY3311" fmla="*/ 422682 h 512833"/>
              <a:gd name="connsiteX3312" fmla="*/ 3553994 w 4966685"/>
              <a:gd name="connsiteY3312" fmla="*/ 412358 h 512833"/>
              <a:gd name="connsiteX3313" fmla="*/ 3525749 w 4966685"/>
              <a:gd name="connsiteY3313" fmla="*/ 412358 h 512833"/>
              <a:gd name="connsiteX3314" fmla="*/ 3536072 w 4966685"/>
              <a:gd name="connsiteY3314" fmla="*/ 422682 h 512833"/>
              <a:gd name="connsiteX3315" fmla="*/ 3525749 w 4966685"/>
              <a:gd name="connsiteY3315" fmla="*/ 433005 h 512833"/>
              <a:gd name="connsiteX3316" fmla="*/ 3515425 w 4966685"/>
              <a:gd name="connsiteY3316" fmla="*/ 422682 h 512833"/>
              <a:gd name="connsiteX3317" fmla="*/ 3525749 w 4966685"/>
              <a:gd name="connsiteY3317" fmla="*/ 412358 h 512833"/>
              <a:gd name="connsiteX3318" fmla="*/ 3497504 w 4966685"/>
              <a:gd name="connsiteY3318" fmla="*/ 412358 h 512833"/>
              <a:gd name="connsiteX3319" fmla="*/ 3507827 w 4966685"/>
              <a:gd name="connsiteY3319" fmla="*/ 422682 h 512833"/>
              <a:gd name="connsiteX3320" fmla="*/ 3497504 w 4966685"/>
              <a:gd name="connsiteY3320" fmla="*/ 433005 h 512833"/>
              <a:gd name="connsiteX3321" fmla="*/ 3487181 w 4966685"/>
              <a:gd name="connsiteY3321" fmla="*/ 422682 h 512833"/>
              <a:gd name="connsiteX3322" fmla="*/ 3497504 w 4966685"/>
              <a:gd name="connsiteY3322" fmla="*/ 412358 h 512833"/>
              <a:gd name="connsiteX3323" fmla="*/ 3469259 w 4966685"/>
              <a:gd name="connsiteY3323" fmla="*/ 412358 h 512833"/>
              <a:gd name="connsiteX3324" fmla="*/ 3479582 w 4966685"/>
              <a:gd name="connsiteY3324" fmla="*/ 422682 h 512833"/>
              <a:gd name="connsiteX3325" fmla="*/ 3469259 w 4966685"/>
              <a:gd name="connsiteY3325" fmla="*/ 433005 h 512833"/>
              <a:gd name="connsiteX3326" fmla="*/ 3458935 w 4966685"/>
              <a:gd name="connsiteY3326" fmla="*/ 422682 h 512833"/>
              <a:gd name="connsiteX3327" fmla="*/ 3469259 w 4966685"/>
              <a:gd name="connsiteY3327" fmla="*/ 412358 h 512833"/>
              <a:gd name="connsiteX3328" fmla="*/ 3441013 w 4966685"/>
              <a:gd name="connsiteY3328" fmla="*/ 412358 h 512833"/>
              <a:gd name="connsiteX3329" fmla="*/ 3451337 w 4966685"/>
              <a:gd name="connsiteY3329" fmla="*/ 422682 h 512833"/>
              <a:gd name="connsiteX3330" fmla="*/ 3441013 w 4966685"/>
              <a:gd name="connsiteY3330" fmla="*/ 433005 h 512833"/>
              <a:gd name="connsiteX3331" fmla="*/ 3430690 w 4966685"/>
              <a:gd name="connsiteY3331" fmla="*/ 422682 h 512833"/>
              <a:gd name="connsiteX3332" fmla="*/ 3441013 w 4966685"/>
              <a:gd name="connsiteY3332" fmla="*/ 412358 h 512833"/>
              <a:gd name="connsiteX3333" fmla="*/ 3412768 w 4966685"/>
              <a:gd name="connsiteY3333" fmla="*/ 412358 h 512833"/>
              <a:gd name="connsiteX3334" fmla="*/ 3423092 w 4966685"/>
              <a:gd name="connsiteY3334" fmla="*/ 422682 h 512833"/>
              <a:gd name="connsiteX3335" fmla="*/ 3412768 w 4966685"/>
              <a:gd name="connsiteY3335" fmla="*/ 433005 h 512833"/>
              <a:gd name="connsiteX3336" fmla="*/ 3402444 w 4966685"/>
              <a:gd name="connsiteY3336" fmla="*/ 422682 h 512833"/>
              <a:gd name="connsiteX3337" fmla="*/ 3412768 w 4966685"/>
              <a:gd name="connsiteY3337" fmla="*/ 412358 h 512833"/>
              <a:gd name="connsiteX3338" fmla="*/ 3384549 w 4966685"/>
              <a:gd name="connsiteY3338" fmla="*/ 412358 h 512833"/>
              <a:gd name="connsiteX3339" fmla="*/ 3394873 w 4966685"/>
              <a:gd name="connsiteY3339" fmla="*/ 422682 h 512833"/>
              <a:gd name="connsiteX3340" fmla="*/ 3384549 w 4966685"/>
              <a:gd name="connsiteY3340" fmla="*/ 433005 h 512833"/>
              <a:gd name="connsiteX3341" fmla="*/ 3374225 w 4966685"/>
              <a:gd name="connsiteY3341" fmla="*/ 422682 h 512833"/>
              <a:gd name="connsiteX3342" fmla="*/ 3384549 w 4966685"/>
              <a:gd name="connsiteY3342" fmla="*/ 412358 h 512833"/>
              <a:gd name="connsiteX3343" fmla="*/ 3356311 w 4966685"/>
              <a:gd name="connsiteY3343" fmla="*/ 412358 h 512833"/>
              <a:gd name="connsiteX3344" fmla="*/ 3366634 w 4966685"/>
              <a:gd name="connsiteY3344" fmla="*/ 422682 h 512833"/>
              <a:gd name="connsiteX3345" fmla="*/ 3356311 w 4966685"/>
              <a:gd name="connsiteY3345" fmla="*/ 433005 h 512833"/>
              <a:gd name="connsiteX3346" fmla="*/ 3345987 w 4966685"/>
              <a:gd name="connsiteY3346" fmla="*/ 422682 h 512833"/>
              <a:gd name="connsiteX3347" fmla="*/ 3356311 w 4966685"/>
              <a:gd name="connsiteY3347" fmla="*/ 412358 h 512833"/>
              <a:gd name="connsiteX3348" fmla="*/ 3328066 w 4966685"/>
              <a:gd name="connsiteY3348" fmla="*/ 412358 h 512833"/>
              <a:gd name="connsiteX3349" fmla="*/ 3338390 w 4966685"/>
              <a:gd name="connsiteY3349" fmla="*/ 422682 h 512833"/>
              <a:gd name="connsiteX3350" fmla="*/ 3328066 w 4966685"/>
              <a:gd name="connsiteY3350" fmla="*/ 433005 h 512833"/>
              <a:gd name="connsiteX3351" fmla="*/ 3317742 w 4966685"/>
              <a:gd name="connsiteY3351" fmla="*/ 422682 h 512833"/>
              <a:gd name="connsiteX3352" fmla="*/ 3328066 w 4966685"/>
              <a:gd name="connsiteY3352" fmla="*/ 412358 h 512833"/>
              <a:gd name="connsiteX3353" fmla="*/ 3299819 w 4966685"/>
              <a:gd name="connsiteY3353" fmla="*/ 412358 h 512833"/>
              <a:gd name="connsiteX3354" fmla="*/ 3310143 w 4966685"/>
              <a:gd name="connsiteY3354" fmla="*/ 422682 h 512833"/>
              <a:gd name="connsiteX3355" fmla="*/ 3299819 w 4966685"/>
              <a:gd name="connsiteY3355" fmla="*/ 433005 h 512833"/>
              <a:gd name="connsiteX3356" fmla="*/ 3289496 w 4966685"/>
              <a:gd name="connsiteY3356" fmla="*/ 422682 h 512833"/>
              <a:gd name="connsiteX3357" fmla="*/ 3299819 w 4966685"/>
              <a:gd name="connsiteY3357" fmla="*/ 412358 h 512833"/>
              <a:gd name="connsiteX3358" fmla="*/ 3271575 w 4966685"/>
              <a:gd name="connsiteY3358" fmla="*/ 412358 h 512833"/>
              <a:gd name="connsiteX3359" fmla="*/ 3281899 w 4966685"/>
              <a:gd name="connsiteY3359" fmla="*/ 422682 h 512833"/>
              <a:gd name="connsiteX3360" fmla="*/ 3271575 w 4966685"/>
              <a:gd name="connsiteY3360" fmla="*/ 433005 h 512833"/>
              <a:gd name="connsiteX3361" fmla="*/ 3261251 w 4966685"/>
              <a:gd name="connsiteY3361" fmla="*/ 422682 h 512833"/>
              <a:gd name="connsiteX3362" fmla="*/ 3271575 w 4966685"/>
              <a:gd name="connsiteY3362" fmla="*/ 412358 h 512833"/>
              <a:gd name="connsiteX3363" fmla="*/ 3243329 w 4966685"/>
              <a:gd name="connsiteY3363" fmla="*/ 412358 h 512833"/>
              <a:gd name="connsiteX3364" fmla="*/ 3253652 w 4966685"/>
              <a:gd name="connsiteY3364" fmla="*/ 422682 h 512833"/>
              <a:gd name="connsiteX3365" fmla="*/ 3243329 w 4966685"/>
              <a:gd name="connsiteY3365" fmla="*/ 433005 h 512833"/>
              <a:gd name="connsiteX3366" fmla="*/ 3233005 w 4966685"/>
              <a:gd name="connsiteY3366" fmla="*/ 422682 h 512833"/>
              <a:gd name="connsiteX3367" fmla="*/ 3243329 w 4966685"/>
              <a:gd name="connsiteY3367" fmla="*/ 412358 h 512833"/>
              <a:gd name="connsiteX3368" fmla="*/ 3215084 w 4966685"/>
              <a:gd name="connsiteY3368" fmla="*/ 412358 h 512833"/>
              <a:gd name="connsiteX3369" fmla="*/ 3225408 w 4966685"/>
              <a:gd name="connsiteY3369" fmla="*/ 422682 h 512833"/>
              <a:gd name="connsiteX3370" fmla="*/ 3215084 w 4966685"/>
              <a:gd name="connsiteY3370" fmla="*/ 433005 h 512833"/>
              <a:gd name="connsiteX3371" fmla="*/ 3204760 w 4966685"/>
              <a:gd name="connsiteY3371" fmla="*/ 422682 h 512833"/>
              <a:gd name="connsiteX3372" fmla="*/ 3215084 w 4966685"/>
              <a:gd name="connsiteY3372" fmla="*/ 412358 h 512833"/>
              <a:gd name="connsiteX3373" fmla="*/ 3186838 w 4966685"/>
              <a:gd name="connsiteY3373" fmla="*/ 412358 h 512833"/>
              <a:gd name="connsiteX3374" fmla="*/ 3197161 w 4966685"/>
              <a:gd name="connsiteY3374" fmla="*/ 422682 h 512833"/>
              <a:gd name="connsiteX3375" fmla="*/ 3186838 w 4966685"/>
              <a:gd name="connsiteY3375" fmla="*/ 433005 h 512833"/>
              <a:gd name="connsiteX3376" fmla="*/ 3176514 w 4966685"/>
              <a:gd name="connsiteY3376" fmla="*/ 422682 h 512833"/>
              <a:gd name="connsiteX3377" fmla="*/ 3186838 w 4966685"/>
              <a:gd name="connsiteY3377" fmla="*/ 412358 h 512833"/>
              <a:gd name="connsiteX3378" fmla="*/ 3158593 w 4966685"/>
              <a:gd name="connsiteY3378" fmla="*/ 412358 h 512833"/>
              <a:gd name="connsiteX3379" fmla="*/ 3168917 w 4966685"/>
              <a:gd name="connsiteY3379" fmla="*/ 422682 h 512833"/>
              <a:gd name="connsiteX3380" fmla="*/ 3158593 w 4966685"/>
              <a:gd name="connsiteY3380" fmla="*/ 433005 h 512833"/>
              <a:gd name="connsiteX3381" fmla="*/ 3148270 w 4966685"/>
              <a:gd name="connsiteY3381" fmla="*/ 422682 h 512833"/>
              <a:gd name="connsiteX3382" fmla="*/ 3158593 w 4966685"/>
              <a:gd name="connsiteY3382" fmla="*/ 412358 h 512833"/>
              <a:gd name="connsiteX3383" fmla="*/ 3130347 w 4966685"/>
              <a:gd name="connsiteY3383" fmla="*/ 412358 h 512833"/>
              <a:gd name="connsiteX3384" fmla="*/ 3140670 w 4966685"/>
              <a:gd name="connsiteY3384" fmla="*/ 422682 h 512833"/>
              <a:gd name="connsiteX3385" fmla="*/ 3130347 w 4966685"/>
              <a:gd name="connsiteY3385" fmla="*/ 433005 h 512833"/>
              <a:gd name="connsiteX3386" fmla="*/ 3120023 w 4966685"/>
              <a:gd name="connsiteY3386" fmla="*/ 422682 h 512833"/>
              <a:gd name="connsiteX3387" fmla="*/ 3130347 w 4966685"/>
              <a:gd name="connsiteY3387" fmla="*/ 412358 h 512833"/>
              <a:gd name="connsiteX3388" fmla="*/ 3102102 w 4966685"/>
              <a:gd name="connsiteY3388" fmla="*/ 412358 h 512833"/>
              <a:gd name="connsiteX3389" fmla="*/ 3112426 w 4966685"/>
              <a:gd name="connsiteY3389" fmla="*/ 422682 h 512833"/>
              <a:gd name="connsiteX3390" fmla="*/ 3102102 w 4966685"/>
              <a:gd name="connsiteY3390" fmla="*/ 433005 h 512833"/>
              <a:gd name="connsiteX3391" fmla="*/ 3091779 w 4966685"/>
              <a:gd name="connsiteY3391" fmla="*/ 422682 h 512833"/>
              <a:gd name="connsiteX3392" fmla="*/ 3102102 w 4966685"/>
              <a:gd name="connsiteY3392" fmla="*/ 412358 h 512833"/>
              <a:gd name="connsiteX3393" fmla="*/ 3073856 w 4966685"/>
              <a:gd name="connsiteY3393" fmla="*/ 412358 h 512833"/>
              <a:gd name="connsiteX3394" fmla="*/ 3084179 w 4966685"/>
              <a:gd name="connsiteY3394" fmla="*/ 422682 h 512833"/>
              <a:gd name="connsiteX3395" fmla="*/ 3073856 w 4966685"/>
              <a:gd name="connsiteY3395" fmla="*/ 433005 h 512833"/>
              <a:gd name="connsiteX3396" fmla="*/ 3063532 w 4966685"/>
              <a:gd name="connsiteY3396" fmla="*/ 422682 h 512833"/>
              <a:gd name="connsiteX3397" fmla="*/ 3073856 w 4966685"/>
              <a:gd name="connsiteY3397" fmla="*/ 412358 h 512833"/>
              <a:gd name="connsiteX3398" fmla="*/ 3045611 w 4966685"/>
              <a:gd name="connsiteY3398" fmla="*/ 412358 h 512833"/>
              <a:gd name="connsiteX3399" fmla="*/ 3055935 w 4966685"/>
              <a:gd name="connsiteY3399" fmla="*/ 422682 h 512833"/>
              <a:gd name="connsiteX3400" fmla="*/ 3045611 w 4966685"/>
              <a:gd name="connsiteY3400" fmla="*/ 433005 h 512833"/>
              <a:gd name="connsiteX3401" fmla="*/ 3035287 w 4966685"/>
              <a:gd name="connsiteY3401" fmla="*/ 422682 h 512833"/>
              <a:gd name="connsiteX3402" fmla="*/ 3045611 w 4966685"/>
              <a:gd name="connsiteY3402" fmla="*/ 412358 h 512833"/>
              <a:gd name="connsiteX3403" fmla="*/ 3017365 w 4966685"/>
              <a:gd name="connsiteY3403" fmla="*/ 412358 h 512833"/>
              <a:gd name="connsiteX3404" fmla="*/ 3027689 w 4966685"/>
              <a:gd name="connsiteY3404" fmla="*/ 422682 h 512833"/>
              <a:gd name="connsiteX3405" fmla="*/ 3017365 w 4966685"/>
              <a:gd name="connsiteY3405" fmla="*/ 433005 h 512833"/>
              <a:gd name="connsiteX3406" fmla="*/ 3007041 w 4966685"/>
              <a:gd name="connsiteY3406" fmla="*/ 422682 h 512833"/>
              <a:gd name="connsiteX3407" fmla="*/ 3017365 w 4966685"/>
              <a:gd name="connsiteY3407" fmla="*/ 412358 h 512833"/>
              <a:gd name="connsiteX3408" fmla="*/ 2989120 w 4966685"/>
              <a:gd name="connsiteY3408" fmla="*/ 412358 h 512833"/>
              <a:gd name="connsiteX3409" fmla="*/ 2999444 w 4966685"/>
              <a:gd name="connsiteY3409" fmla="*/ 422682 h 512833"/>
              <a:gd name="connsiteX3410" fmla="*/ 2989120 w 4966685"/>
              <a:gd name="connsiteY3410" fmla="*/ 433005 h 512833"/>
              <a:gd name="connsiteX3411" fmla="*/ 2978796 w 4966685"/>
              <a:gd name="connsiteY3411" fmla="*/ 422682 h 512833"/>
              <a:gd name="connsiteX3412" fmla="*/ 2989120 w 4966685"/>
              <a:gd name="connsiteY3412" fmla="*/ 412358 h 512833"/>
              <a:gd name="connsiteX3413" fmla="*/ 2960874 w 4966685"/>
              <a:gd name="connsiteY3413" fmla="*/ 412358 h 512833"/>
              <a:gd name="connsiteX3414" fmla="*/ 2971197 w 4966685"/>
              <a:gd name="connsiteY3414" fmla="*/ 422682 h 512833"/>
              <a:gd name="connsiteX3415" fmla="*/ 2960874 w 4966685"/>
              <a:gd name="connsiteY3415" fmla="*/ 433005 h 512833"/>
              <a:gd name="connsiteX3416" fmla="*/ 2950550 w 4966685"/>
              <a:gd name="connsiteY3416" fmla="*/ 422682 h 512833"/>
              <a:gd name="connsiteX3417" fmla="*/ 2960874 w 4966685"/>
              <a:gd name="connsiteY3417" fmla="*/ 412358 h 512833"/>
              <a:gd name="connsiteX3418" fmla="*/ 2932629 w 4966685"/>
              <a:gd name="connsiteY3418" fmla="*/ 412358 h 512833"/>
              <a:gd name="connsiteX3419" fmla="*/ 2942953 w 4966685"/>
              <a:gd name="connsiteY3419" fmla="*/ 422682 h 512833"/>
              <a:gd name="connsiteX3420" fmla="*/ 2932629 w 4966685"/>
              <a:gd name="connsiteY3420" fmla="*/ 433005 h 512833"/>
              <a:gd name="connsiteX3421" fmla="*/ 2922306 w 4966685"/>
              <a:gd name="connsiteY3421" fmla="*/ 422682 h 512833"/>
              <a:gd name="connsiteX3422" fmla="*/ 2932629 w 4966685"/>
              <a:gd name="connsiteY3422" fmla="*/ 412358 h 512833"/>
              <a:gd name="connsiteX3423" fmla="*/ 2904383 w 4966685"/>
              <a:gd name="connsiteY3423" fmla="*/ 412358 h 512833"/>
              <a:gd name="connsiteX3424" fmla="*/ 2914707 w 4966685"/>
              <a:gd name="connsiteY3424" fmla="*/ 422682 h 512833"/>
              <a:gd name="connsiteX3425" fmla="*/ 2904383 w 4966685"/>
              <a:gd name="connsiteY3425" fmla="*/ 433005 h 512833"/>
              <a:gd name="connsiteX3426" fmla="*/ 2894059 w 4966685"/>
              <a:gd name="connsiteY3426" fmla="*/ 422682 h 512833"/>
              <a:gd name="connsiteX3427" fmla="*/ 2904383 w 4966685"/>
              <a:gd name="connsiteY3427" fmla="*/ 412358 h 512833"/>
              <a:gd name="connsiteX3428" fmla="*/ 2876138 w 4966685"/>
              <a:gd name="connsiteY3428" fmla="*/ 412358 h 512833"/>
              <a:gd name="connsiteX3429" fmla="*/ 2886462 w 4966685"/>
              <a:gd name="connsiteY3429" fmla="*/ 422682 h 512833"/>
              <a:gd name="connsiteX3430" fmla="*/ 2876138 w 4966685"/>
              <a:gd name="connsiteY3430" fmla="*/ 433005 h 512833"/>
              <a:gd name="connsiteX3431" fmla="*/ 2865815 w 4966685"/>
              <a:gd name="connsiteY3431" fmla="*/ 422682 h 512833"/>
              <a:gd name="connsiteX3432" fmla="*/ 2876138 w 4966685"/>
              <a:gd name="connsiteY3432" fmla="*/ 412358 h 512833"/>
              <a:gd name="connsiteX3433" fmla="*/ 2847892 w 4966685"/>
              <a:gd name="connsiteY3433" fmla="*/ 412358 h 512833"/>
              <a:gd name="connsiteX3434" fmla="*/ 2858215 w 4966685"/>
              <a:gd name="connsiteY3434" fmla="*/ 422682 h 512833"/>
              <a:gd name="connsiteX3435" fmla="*/ 2847892 w 4966685"/>
              <a:gd name="connsiteY3435" fmla="*/ 433005 h 512833"/>
              <a:gd name="connsiteX3436" fmla="*/ 2837568 w 4966685"/>
              <a:gd name="connsiteY3436" fmla="*/ 422682 h 512833"/>
              <a:gd name="connsiteX3437" fmla="*/ 2847892 w 4966685"/>
              <a:gd name="connsiteY3437" fmla="*/ 412358 h 512833"/>
              <a:gd name="connsiteX3438" fmla="*/ 2819647 w 4966685"/>
              <a:gd name="connsiteY3438" fmla="*/ 412358 h 512833"/>
              <a:gd name="connsiteX3439" fmla="*/ 2829971 w 4966685"/>
              <a:gd name="connsiteY3439" fmla="*/ 422682 h 512833"/>
              <a:gd name="connsiteX3440" fmla="*/ 2819647 w 4966685"/>
              <a:gd name="connsiteY3440" fmla="*/ 433005 h 512833"/>
              <a:gd name="connsiteX3441" fmla="*/ 2809324 w 4966685"/>
              <a:gd name="connsiteY3441" fmla="*/ 422682 h 512833"/>
              <a:gd name="connsiteX3442" fmla="*/ 2819647 w 4966685"/>
              <a:gd name="connsiteY3442" fmla="*/ 412358 h 512833"/>
              <a:gd name="connsiteX3443" fmla="*/ 2791401 w 4966685"/>
              <a:gd name="connsiteY3443" fmla="*/ 412358 h 512833"/>
              <a:gd name="connsiteX3444" fmla="*/ 2801725 w 4966685"/>
              <a:gd name="connsiteY3444" fmla="*/ 422682 h 512833"/>
              <a:gd name="connsiteX3445" fmla="*/ 2791401 w 4966685"/>
              <a:gd name="connsiteY3445" fmla="*/ 433005 h 512833"/>
              <a:gd name="connsiteX3446" fmla="*/ 2781077 w 4966685"/>
              <a:gd name="connsiteY3446" fmla="*/ 422682 h 512833"/>
              <a:gd name="connsiteX3447" fmla="*/ 2791401 w 4966685"/>
              <a:gd name="connsiteY3447" fmla="*/ 412358 h 512833"/>
              <a:gd name="connsiteX3448" fmla="*/ 2763156 w 4966685"/>
              <a:gd name="connsiteY3448" fmla="*/ 412358 h 512833"/>
              <a:gd name="connsiteX3449" fmla="*/ 2773480 w 4966685"/>
              <a:gd name="connsiteY3449" fmla="*/ 422682 h 512833"/>
              <a:gd name="connsiteX3450" fmla="*/ 2763156 w 4966685"/>
              <a:gd name="connsiteY3450" fmla="*/ 433005 h 512833"/>
              <a:gd name="connsiteX3451" fmla="*/ 2752833 w 4966685"/>
              <a:gd name="connsiteY3451" fmla="*/ 422682 h 512833"/>
              <a:gd name="connsiteX3452" fmla="*/ 2763156 w 4966685"/>
              <a:gd name="connsiteY3452" fmla="*/ 412358 h 512833"/>
              <a:gd name="connsiteX3453" fmla="*/ 2734910 w 4966685"/>
              <a:gd name="connsiteY3453" fmla="*/ 412358 h 512833"/>
              <a:gd name="connsiteX3454" fmla="*/ 2745234 w 4966685"/>
              <a:gd name="connsiteY3454" fmla="*/ 422682 h 512833"/>
              <a:gd name="connsiteX3455" fmla="*/ 2734910 w 4966685"/>
              <a:gd name="connsiteY3455" fmla="*/ 433005 h 512833"/>
              <a:gd name="connsiteX3456" fmla="*/ 2724586 w 4966685"/>
              <a:gd name="connsiteY3456" fmla="*/ 422682 h 512833"/>
              <a:gd name="connsiteX3457" fmla="*/ 2734910 w 4966685"/>
              <a:gd name="connsiteY3457" fmla="*/ 412358 h 512833"/>
              <a:gd name="connsiteX3458" fmla="*/ 2706665 w 4966685"/>
              <a:gd name="connsiteY3458" fmla="*/ 412358 h 512833"/>
              <a:gd name="connsiteX3459" fmla="*/ 2716989 w 4966685"/>
              <a:gd name="connsiteY3459" fmla="*/ 422682 h 512833"/>
              <a:gd name="connsiteX3460" fmla="*/ 2706665 w 4966685"/>
              <a:gd name="connsiteY3460" fmla="*/ 433005 h 512833"/>
              <a:gd name="connsiteX3461" fmla="*/ 2696342 w 4966685"/>
              <a:gd name="connsiteY3461" fmla="*/ 422682 h 512833"/>
              <a:gd name="connsiteX3462" fmla="*/ 2706665 w 4966685"/>
              <a:gd name="connsiteY3462" fmla="*/ 412358 h 512833"/>
              <a:gd name="connsiteX3463" fmla="*/ 2678419 w 4966685"/>
              <a:gd name="connsiteY3463" fmla="*/ 412358 h 512833"/>
              <a:gd name="connsiteX3464" fmla="*/ 2688743 w 4966685"/>
              <a:gd name="connsiteY3464" fmla="*/ 422682 h 512833"/>
              <a:gd name="connsiteX3465" fmla="*/ 2678419 w 4966685"/>
              <a:gd name="connsiteY3465" fmla="*/ 433005 h 512833"/>
              <a:gd name="connsiteX3466" fmla="*/ 2668095 w 4966685"/>
              <a:gd name="connsiteY3466" fmla="*/ 422682 h 512833"/>
              <a:gd name="connsiteX3467" fmla="*/ 2678419 w 4966685"/>
              <a:gd name="connsiteY3467" fmla="*/ 412358 h 512833"/>
              <a:gd name="connsiteX3468" fmla="*/ 2650174 w 4966685"/>
              <a:gd name="connsiteY3468" fmla="*/ 412358 h 512833"/>
              <a:gd name="connsiteX3469" fmla="*/ 2660498 w 4966685"/>
              <a:gd name="connsiteY3469" fmla="*/ 422682 h 512833"/>
              <a:gd name="connsiteX3470" fmla="*/ 2650174 w 4966685"/>
              <a:gd name="connsiteY3470" fmla="*/ 433005 h 512833"/>
              <a:gd name="connsiteX3471" fmla="*/ 2639851 w 4966685"/>
              <a:gd name="connsiteY3471" fmla="*/ 422682 h 512833"/>
              <a:gd name="connsiteX3472" fmla="*/ 2650174 w 4966685"/>
              <a:gd name="connsiteY3472" fmla="*/ 412358 h 512833"/>
              <a:gd name="connsiteX3473" fmla="*/ 2621928 w 4966685"/>
              <a:gd name="connsiteY3473" fmla="*/ 412358 h 512833"/>
              <a:gd name="connsiteX3474" fmla="*/ 2632252 w 4966685"/>
              <a:gd name="connsiteY3474" fmla="*/ 422682 h 512833"/>
              <a:gd name="connsiteX3475" fmla="*/ 2621928 w 4966685"/>
              <a:gd name="connsiteY3475" fmla="*/ 433005 h 512833"/>
              <a:gd name="connsiteX3476" fmla="*/ 2611604 w 4966685"/>
              <a:gd name="connsiteY3476" fmla="*/ 422682 h 512833"/>
              <a:gd name="connsiteX3477" fmla="*/ 2621928 w 4966685"/>
              <a:gd name="connsiteY3477" fmla="*/ 412358 h 512833"/>
              <a:gd name="connsiteX3478" fmla="*/ 2593683 w 4966685"/>
              <a:gd name="connsiteY3478" fmla="*/ 412358 h 512833"/>
              <a:gd name="connsiteX3479" fmla="*/ 2604007 w 4966685"/>
              <a:gd name="connsiteY3479" fmla="*/ 422682 h 512833"/>
              <a:gd name="connsiteX3480" fmla="*/ 2593683 w 4966685"/>
              <a:gd name="connsiteY3480" fmla="*/ 433005 h 512833"/>
              <a:gd name="connsiteX3481" fmla="*/ 2583360 w 4966685"/>
              <a:gd name="connsiteY3481" fmla="*/ 422682 h 512833"/>
              <a:gd name="connsiteX3482" fmla="*/ 2593683 w 4966685"/>
              <a:gd name="connsiteY3482" fmla="*/ 412358 h 512833"/>
              <a:gd name="connsiteX3483" fmla="*/ 2565437 w 4966685"/>
              <a:gd name="connsiteY3483" fmla="*/ 412358 h 512833"/>
              <a:gd name="connsiteX3484" fmla="*/ 2575761 w 4966685"/>
              <a:gd name="connsiteY3484" fmla="*/ 422682 h 512833"/>
              <a:gd name="connsiteX3485" fmla="*/ 2565437 w 4966685"/>
              <a:gd name="connsiteY3485" fmla="*/ 433005 h 512833"/>
              <a:gd name="connsiteX3486" fmla="*/ 2555114 w 4966685"/>
              <a:gd name="connsiteY3486" fmla="*/ 422682 h 512833"/>
              <a:gd name="connsiteX3487" fmla="*/ 2565437 w 4966685"/>
              <a:gd name="connsiteY3487" fmla="*/ 412358 h 512833"/>
              <a:gd name="connsiteX3488" fmla="*/ 2537193 w 4966685"/>
              <a:gd name="connsiteY3488" fmla="*/ 412358 h 512833"/>
              <a:gd name="connsiteX3489" fmla="*/ 2547516 w 4966685"/>
              <a:gd name="connsiteY3489" fmla="*/ 422682 h 512833"/>
              <a:gd name="connsiteX3490" fmla="*/ 2537193 w 4966685"/>
              <a:gd name="connsiteY3490" fmla="*/ 433005 h 512833"/>
              <a:gd name="connsiteX3491" fmla="*/ 2526869 w 4966685"/>
              <a:gd name="connsiteY3491" fmla="*/ 422682 h 512833"/>
              <a:gd name="connsiteX3492" fmla="*/ 2537193 w 4966685"/>
              <a:gd name="connsiteY3492" fmla="*/ 412358 h 512833"/>
              <a:gd name="connsiteX3493" fmla="*/ 2508946 w 4966685"/>
              <a:gd name="connsiteY3493" fmla="*/ 412358 h 512833"/>
              <a:gd name="connsiteX3494" fmla="*/ 2519270 w 4966685"/>
              <a:gd name="connsiteY3494" fmla="*/ 422682 h 512833"/>
              <a:gd name="connsiteX3495" fmla="*/ 2508946 w 4966685"/>
              <a:gd name="connsiteY3495" fmla="*/ 433005 h 512833"/>
              <a:gd name="connsiteX3496" fmla="*/ 2498623 w 4966685"/>
              <a:gd name="connsiteY3496" fmla="*/ 422682 h 512833"/>
              <a:gd name="connsiteX3497" fmla="*/ 2508946 w 4966685"/>
              <a:gd name="connsiteY3497" fmla="*/ 412358 h 512833"/>
              <a:gd name="connsiteX3498" fmla="*/ 2480702 w 4966685"/>
              <a:gd name="connsiteY3498" fmla="*/ 412358 h 512833"/>
              <a:gd name="connsiteX3499" fmla="*/ 2491025 w 4966685"/>
              <a:gd name="connsiteY3499" fmla="*/ 422682 h 512833"/>
              <a:gd name="connsiteX3500" fmla="*/ 2480702 w 4966685"/>
              <a:gd name="connsiteY3500" fmla="*/ 433005 h 512833"/>
              <a:gd name="connsiteX3501" fmla="*/ 2470378 w 4966685"/>
              <a:gd name="connsiteY3501" fmla="*/ 422682 h 512833"/>
              <a:gd name="connsiteX3502" fmla="*/ 2480702 w 4966685"/>
              <a:gd name="connsiteY3502" fmla="*/ 412358 h 512833"/>
              <a:gd name="connsiteX3503" fmla="*/ 2452455 w 4966685"/>
              <a:gd name="connsiteY3503" fmla="*/ 412358 h 512833"/>
              <a:gd name="connsiteX3504" fmla="*/ 2462779 w 4966685"/>
              <a:gd name="connsiteY3504" fmla="*/ 422682 h 512833"/>
              <a:gd name="connsiteX3505" fmla="*/ 2452455 w 4966685"/>
              <a:gd name="connsiteY3505" fmla="*/ 433005 h 512833"/>
              <a:gd name="connsiteX3506" fmla="*/ 2442132 w 4966685"/>
              <a:gd name="connsiteY3506" fmla="*/ 422682 h 512833"/>
              <a:gd name="connsiteX3507" fmla="*/ 2452455 w 4966685"/>
              <a:gd name="connsiteY3507" fmla="*/ 412358 h 512833"/>
              <a:gd name="connsiteX3508" fmla="*/ 2424211 w 4966685"/>
              <a:gd name="connsiteY3508" fmla="*/ 412358 h 512833"/>
              <a:gd name="connsiteX3509" fmla="*/ 2434534 w 4966685"/>
              <a:gd name="connsiteY3509" fmla="*/ 422682 h 512833"/>
              <a:gd name="connsiteX3510" fmla="*/ 2424211 w 4966685"/>
              <a:gd name="connsiteY3510" fmla="*/ 433005 h 512833"/>
              <a:gd name="connsiteX3511" fmla="*/ 2413887 w 4966685"/>
              <a:gd name="connsiteY3511" fmla="*/ 422682 h 512833"/>
              <a:gd name="connsiteX3512" fmla="*/ 2424211 w 4966685"/>
              <a:gd name="connsiteY3512" fmla="*/ 412358 h 512833"/>
              <a:gd name="connsiteX3513" fmla="*/ 2395964 w 4966685"/>
              <a:gd name="connsiteY3513" fmla="*/ 412358 h 512833"/>
              <a:gd name="connsiteX3514" fmla="*/ 2406288 w 4966685"/>
              <a:gd name="connsiteY3514" fmla="*/ 422682 h 512833"/>
              <a:gd name="connsiteX3515" fmla="*/ 2395964 w 4966685"/>
              <a:gd name="connsiteY3515" fmla="*/ 433005 h 512833"/>
              <a:gd name="connsiteX3516" fmla="*/ 2385641 w 4966685"/>
              <a:gd name="connsiteY3516" fmla="*/ 422682 h 512833"/>
              <a:gd name="connsiteX3517" fmla="*/ 2395964 w 4966685"/>
              <a:gd name="connsiteY3517" fmla="*/ 412358 h 512833"/>
              <a:gd name="connsiteX3518" fmla="*/ 2367720 w 4966685"/>
              <a:gd name="connsiteY3518" fmla="*/ 412358 h 512833"/>
              <a:gd name="connsiteX3519" fmla="*/ 2378043 w 4966685"/>
              <a:gd name="connsiteY3519" fmla="*/ 422682 h 512833"/>
              <a:gd name="connsiteX3520" fmla="*/ 2367720 w 4966685"/>
              <a:gd name="connsiteY3520" fmla="*/ 433005 h 512833"/>
              <a:gd name="connsiteX3521" fmla="*/ 2357396 w 4966685"/>
              <a:gd name="connsiteY3521" fmla="*/ 422682 h 512833"/>
              <a:gd name="connsiteX3522" fmla="*/ 2367720 w 4966685"/>
              <a:gd name="connsiteY3522" fmla="*/ 412358 h 512833"/>
              <a:gd name="connsiteX3523" fmla="*/ 2339473 w 4966685"/>
              <a:gd name="connsiteY3523" fmla="*/ 412358 h 512833"/>
              <a:gd name="connsiteX3524" fmla="*/ 2349797 w 4966685"/>
              <a:gd name="connsiteY3524" fmla="*/ 422682 h 512833"/>
              <a:gd name="connsiteX3525" fmla="*/ 2339473 w 4966685"/>
              <a:gd name="connsiteY3525" fmla="*/ 433005 h 512833"/>
              <a:gd name="connsiteX3526" fmla="*/ 2329150 w 4966685"/>
              <a:gd name="connsiteY3526" fmla="*/ 422682 h 512833"/>
              <a:gd name="connsiteX3527" fmla="*/ 2339473 w 4966685"/>
              <a:gd name="connsiteY3527" fmla="*/ 412358 h 512833"/>
              <a:gd name="connsiteX3528" fmla="*/ 2311229 w 4966685"/>
              <a:gd name="connsiteY3528" fmla="*/ 412358 h 512833"/>
              <a:gd name="connsiteX3529" fmla="*/ 2321552 w 4966685"/>
              <a:gd name="connsiteY3529" fmla="*/ 422682 h 512833"/>
              <a:gd name="connsiteX3530" fmla="*/ 2311229 w 4966685"/>
              <a:gd name="connsiteY3530" fmla="*/ 433005 h 512833"/>
              <a:gd name="connsiteX3531" fmla="*/ 2300905 w 4966685"/>
              <a:gd name="connsiteY3531" fmla="*/ 422682 h 512833"/>
              <a:gd name="connsiteX3532" fmla="*/ 2311229 w 4966685"/>
              <a:gd name="connsiteY3532" fmla="*/ 412358 h 512833"/>
              <a:gd name="connsiteX3533" fmla="*/ 2282982 w 4966685"/>
              <a:gd name="connsiteY3533" fmla="*/ 412358 h 512833"/>
              <a:gd name="connsiteX3534" fmla="*/ 2293306 w 4966685"/>
              <a:gd name="connsiteY3534" fmla="*/ 422682 h 512833"/>
              <a:gd name="connsiteX3535" fmla="*/ 2282982 w 4966685"/>
              <a:gd name="connsiteY3535" fmla="*/ 433005 h 512833"/>
              <a:gd name="connsiteX3536" fmla="*/ 2272659 w 4966685"/>
              <a:gd name="connsiteY3536" fmla="*/ 422682 h 512833"/>
              <a:gd name="connsiteX3537" fmla="*/ 2282982 w 4966685"/>
              <a:gd name="connsiteY3537" fmla="*/ 412358 h 512833"/>
              <a:gd name="connsiteX3538" fmla="*/ 2254738 w 4966685"/>
              <a:gd name="connsiteY3538" fmla="*/ 412358 h 512833"/>
              <a:gd name="connsiteX3539" fmla="*/ 2265061 w 4966685"/>
              <a:gd name="connsiteY3539" fmla="*/ 422682 h 512833"/>
              <a:gd name="connsiteX3540" fmla="*/ 2254738 w 4966685"/>
              <a:gd name="connsiteY3540" fmla="*/ 433005 h 512833"/>
              <a:gd name="connsiteX3541" fmla="*/ 2244414 w 4966685"/>
              <a:gd name="connsiteY3541" fmla="*/ 422682 h 512833"/>
              <a:gd name="connsiteX3542" fmla="*/ 2254738 w 4966685"/>
              <a:gd name="connsiteY3542" fmla="*/ 412358 h 512833"/>
              <a:gd name="connsiteX3543" fmla="*/ 2226491 w 4966685"/>
              <a:gd name="connsiteY3543" fmla="*/ 412358 h 512833"/>
              <a:gd name="connsiteX3544" fmla="*/ 2236815 w 4966685"/>
              <a:gd name="connsiteY3544" fmla="*/ 422682 h 512833"/>
              <a:gd name="connsiteX3545" fmla="*/ 2226491 w 4966685"/>
              <a:gd name="connsiteY3545" fmla="*/ 433005 h 512833"/>
              <a:gd name="connsiteX3546" fmla="*/ 2216168 w 4966685"/>
              <a:gd name="connsiteY3546" fmla="*/ 422682 h 512833"/>
              <a:gd name="connsiteX3547" fmla="*/ 2226491 w 4966685"/>
              <a:gd name="connsiteY3547" fmla="*/ 412358 h 512833"/>
              <a:gd name="connsiteX3548" fmla="*/ 2198247 w 4966685"/>
              <a:gd name="connsiteY3548" fmla="*/ 412358 h 512833"/>
              <a:gd name="connsiteX3549" fmla="*/ 2208570 w 4966685"/>
              <a:gd name="connsiteY3549" fmla="*/ 422682 h 512833"/>
              <a:gd name="connsiteX3550" fmla="*/ 2198247 w 4966685"/>
              <a:gd name="connsiteY3550" fmla="*/ 433005 h 512833"/>
              <a:gd name="connsiteX3551" fmla="*/ 2187923 w 4966685"/>
              <a:gd name="connsiteY3551" fmla="*/ 422682 h 512833"/>
              <a:gd name="connsiteX3552" fmla="*/ 2198247 w 4966685"/>
              <a:gd name="connsiteY3552" fmla="*/ 412358 h 512833"/>
              <a:gd name="connsiteX3553" fmla="*/ 2170000 w 4966685"/>
              <a:gd name="connsiteY3553" fmla="*/ 412358 h 512833"/>
              <a:gd name="connsiteX3554" fmla="*/ 2180324 w 4966685"/>
              <a:gd name="connsiteY3554" fmla="*/ 422682 h 512833"/>
              <a:gd name="connsiteX3555" fmla="*/ 2170000 w 4966685"/>
              <a:gd name="connsiteY3555" fmla="*/ 433005 h 512833"/>
              <a:gd name="connsiteX3556" fmla="*/ 2159677 w 4966685"/>
              <a:gd name="connsiteY3556" fmla="*/ 422682 h 512833"/>
              <a:gd name="connsiteX3557" fmla="*/ 2170000 w 4966685"/>
              <a:gd name="connsiteY3557" fmla="*/ 412358 h 512833"/>
              <a:gd name="connsiteX3558" fmla="*/ 2141756 w 4966685"/>
              <a:gd name="connsiteY3558" fmla="*/ 412358 h 512833"/>
              <a:gd name="connsiteX3559" fmla="*/ 2152079 w 4966685"/>
              <a:gd name="connsiteY3559" fmla="*/ 422682 h 512833"/>
              <a:gd name="connsiteX3560" fmla="*/ 2141756 w 4966685"/>
              <a:gd name="connsiteY3560" fmla="*/ 433005 h 512833"/>
              <a:gd name="connsiteX3561" fmla="*/ 2131432 w 4966685"/>
              <a:gd name="connsiteY3561" fmla="*/ 422682 h 512833"/>
              <a:gd name="connsiteX3562" fmla="*/ 2141756 w 4966685"/>
              <a:gd name="connsiteY3562" fmla="*/ 412358 h 512833"/>
              <a:gd name="connsiteX3563" fmla="*/ 2113509 w 4966685"/>
              <a:gd name="connsiteY3563" fmla="*/ 412358 h 512833"/>
              <a:gd name="connsiteX3564" fmla="*/ 2123833 w 4966685"/>
              <a:gd name="connsiteY3564" fmla="*/ 422682 h 512833"/>
              <a:gd name="connsiteX3565" fmla="*/ 2113509 w 4966685"/>
              <a:gd name="connsiteY3565" fmla="*/ 433005 h 512833"/>
              <a:gd name="connsiteX3566" fmla="*/ 2103186 w 4966685"/>
              <a:gd name="connsiteY3566" fmla="*/ 422682 h 512833"/>
              <a:gd name="connsiteX3567" fmla="*/ 2113509 w 4966685"/>
              <a:gd name="connsiteY3567" fmla="*/ 412358 h 512833"/>
              <a:gd name="connsiteX3568" fmla="*/ 2085265 w 4966685"/>
              <a:gd name="connsiteY3568" fmla="*/ 412358 h 512833"/>
              <a:gd name="connsiteX3569" fmla="*/ 2095588 w 4966685"/>
              <a:gd name="connsiteY3569" fmla="*/ 422682 h 512833"/>
              <a:gd name="connsiteX3570" fmla="*/ 2085265 w 4966685"/>
              <a:gd name="connsiteY3570" fmla="*/ 433005 h 512833"/>
              <a:gd name="connsiteX3571" fmla="*/ 2074941 w 4966685"/>
              <a:gd name="connsiteY3571" fmla="*/ 422682 h 512833"/>
              <a:gd name="connsiteX3572" fmla="*/ 2085265 w 4966685"/>
              <a:gd name="connsiteY3572" fmla="*/ 412358 h 512833"/>
              <a:gd name="connsiteX3573" fmla="*/ 2057018 w 4966685"/>
              <a:gd name="connsiteY3573" fmla="*/ 412358 h 512833"/>
              <a:gd name="connsiteX3574" fmla="*/ 2067342 w 4966685"/>
              <a:gd name="connsiteY3574" fmla="*/ 422682 h 512833"/>
              <a:gd name="connsiteX3575" fmla="*/ 2057018 w 4966685"/>
              <a:gd name="connsiteY3575" fmla="*/ 433005 h 512833"/>
              <a:gd name="connsiteX3576" fmla="*/ 2046695 w 4966685"/>
              <a:gd name="connsiteY3576" fmla="*/ 422682 h 512833"/>
              <a:gd name="connsiteX3577" fmla="*/ 2057018 w 4966685"/>
              <a:gd name="connsiteY3577" fmla="*/ 412358 h 512833"/>
              <a:gd name="connsiteX3578" fmla="*/ 2028774 w 4966685"/>
              <a:gd name="connsiteY3578" fmla="*/ 412358 h 512833"/>
              <a:gd name="connsiteX3579" fmla="*/ 2039098 w 4966685"/>
              <a:gd name="connsiteY3579" fmla="*/ 422682 h 512833"/>
              <a:gd name="connsiteX3580" fmla="*/ 2028774 w 4966685"/>
              <a:gd name="connsiteY3580" fmla="*/ 433005 h 512833"/>
              <a:gd name="connsiteX3581" fmla="*/ 2018450 w 4966685"/>
              <a:gd name="connsiteY3581" fmla="*/ 422682 h 512833"/>
              <a:gd name="connsiteX3582" fmla="*/ 2028774 w 4966685"/>
              <a:gd name="connsiteY3582" fmla="*/ 412358 h 512833"/>
              <a:gd name="connsiteX3583" fmla="*/ 2000527 w 4966685"/>
              <a:gd name="connsiteY3583" fmla="*/ 412358 h 512833"/>
              <a:gd name="connsiteX3584" fmla="*/ 2010851 w 4966685"/>
              <a:gd name="connsiteY3584" fmla="*/ 422682 h 512833"/>
              <a:gd name="connsiteX3585" fmla="*/ 2000527 w 4966685"/>
              <a:gd name="connsiteY3585" fmla="*/ 433005 h 512833"/>
              <a:gd name="connsiteX3586" fmla="*/ 1990204 w 4966685"/>
              <a:gd name="connsiteY3586" fmla="*/ 422682 h 512833"/>
              <a:gd name="connsiteX3587" fmla="*/ 2000527 w 4966685"/>
              <a:gd name="connsiteY3587" fmla="*/ 412358 h 512833"/>
              <a:gd name="connsiteX3588" fmla="*/ 1972283 w 4966685"/>
              <a:gd name="connsiteY3588" fmla="*/ 412358 h 512833"/>
              <a:gd name="connsiteX3589" fmla="*/ 1982606 w 4966685"/>
              <a:gd name="connsiteY3589" fmla="*/ 422682 h 512833"/>
              <a:gd name="connsiteX3590" fmla="*/ 1972283 w 4966685"/>
              <a:gd name="connsiteY3590" fmla="*/ 433005 h 512833"/>
              <a:gd name="connsiteX3591" fmla="*/ 1961959 w 4966685"/>
              <a:gd name="connsiteY3591" fmla="*/ 422682 h 512833"/>
              <a:gd name="connsiteX3592" fmla="*/ 1972283 w 4966685"/>
              <a:gd name="connsiteY3592" fmla="*/ 412358 h 512833"/>
              <a:gd name="connsiteX3593" fmla="*/ 1944037 w 4966685"/>
              <a:gd name="connsiteY3593" fmla="*/ 412358 h 512833"/>
              <a:gd name="connsiteX3594" fmla="*/ 1954360 w 4966685"/>
              <a:gd name="connsiteY3594" fmla="*/ 422682 h 512833"/>
              <a:gd name="connsiteX3595" fmla="*/ 1944037 w 4966685"/>
              <a:gd name="connsiteY3595" fmla="*/ 433005 h 512833"/>
              <a:gd name="connsiteX3596" fmla="*/ 1933713 w 4966685"/>
              <a:gd name="connsiteY3596" fmla="*/ 422682 h 512833"/>
              <a:gd name="connsiteX3597" fmla="*/ 1944037 w 4966685"/>
              <a:gd name="connsiteY3597" fmla="*/ 412358 h 512833"/>
              <a:gd name="connsiteX3598" fmla="*/ 1915792 w 4966685"/>
              <a:gd name="connsiteY3598" fmla="*/ 412358 h 512833"/>
              <a:gd name="connsiteX3599" fmla="*/ 1926116 w 4966685"/>
              <a:gd name="connsiteY3599" fmla="*/ 422682 h 512833"/>
              <a:gd name="connsiteX3600" fmla="*/ 1915792 w 4966685"/>
              <a:gd name="connsiteY3600" fmla="*/ 433005 h 512833"/>
              <a:gd name="connsiteX3601" fmla="*/ 1905468 w 4966685"/>
              <a:gd name="connsiteY3601" fmla="*/ 422682 h 512833"/>
              <a:gd name="connsiteX3602" fmla="*/ 1915792 w 4966685"/>
              <a:gd name="connsiteY3602" fmla="*/ 412358 h 512833"/>
              <a:gd name="connsiteX3603" fmla="*/ 1887546 w 4966685"/>
              <a:gd name="connsiteY3603" fmla="*/ 412358 h 512833"/>
              <a:gd name="connsiteX3604" fmla="*/ 1897869 w 4966685"/>
              <a:gd name="connsiteY3604" fmla="*/ 422682 h 512833"/>
              <a:gd name="connsiteX3605" fmla="*/ 1887546 w 4966685"/>
              <a:gd name="connsiteY3605" fmla="*/ 433005 h 512833"/>
              <a:gd name="connsiteX3606" fmla="*/ 1877222 w 4966685"/>
              <a:gd name="connsiteY3606" fmla="*/ 422682 h 512833"/>
              <a:gd name="connsiteX3607" fmla="*/ 1887546 w 4966685"/>
              <a:gd name="connsiteY3607" fmla="*/ 412358 h 512833"/>
              <a:gd name="connsiteX3608" fmla="*/ 1859300 w 4966685"/>
              <a:gd name="connsiteY3608" fmla="*/ 412358 h 512833"/>
              <a:gd name="connsiteX3609" fmla="*/ 1869624 w 4966685"/>
              <a:gd name="connsiteY3609" fmla="*/ 422682 h 512833"/>
              <a:gd name="connsiteX3610" fmla="*/ 1859300 w 4966685"/>
              <a:gd name="connsiteY3610" fmla="*/ 433005 h 512833"/>
              <a:gd name="connsiteX3611" fmla="*/ 1848977 w 4966685"/>
              <a:gd name="connsiteY3611" fmla="*/ 422682 h 512833"/>
              <a:gd name="connsiteX3612" fmla="*/ 1859300 w 4966685"/>
              <a:gd name="connsiteY3612" fmla="*/ 412358 h 512833"/>
              <a:gd name="connsiteX3613" fmla="*/ 1831055 w 4966685"/>
              <a:gd name="connsiteY3613" fmla="*/ 412358 h 512833"/>
              <a:gd name="connsiteX3614" fmla="*/ 1841378 w 4966685"/>
              <a:gd name="connsiteY3614" fmla="*/ 422682 h 512833"/>
              <a:gd name="connsiteX3615" fmla="*/ 1831055 w 4966685"/>
              <a:gd name="connsiteY3615" fmla="*/ 433005 h 512833"/>
              <a:gd name="connsiteX3616" fmla="*/ 1820731 w 4966685"/>
              <a:gd name="connsiteY3616" fmla="*/ 422682 h 512833"/>
              <a:gd name="connsiteX3617" fmla="*/ 1831055 w 4966685"/>
              <a:gd name="connsiteY3617" fmla="*/ 412358 h 512833"/>
              <a:gd name="connsiteX3618" fmla="*/ 1802810 w 4966685"/>
              <a:gd name="connsiteY3618" fmla="*/ 412358 h 512833"/>
              <a:gd name="connsiteX3619" fmla="*/ 1813133 w 4966685"/>
              <a:gd name="connsiteY3619" fmla="*/ 422682 h 512833"/>
              <a:gd name="connsiteX3620" fmla="*/ 1802810 w 4966685"/>
              <a:gd name="connsiteY3620" fmla="*/ 433005 h 512833"/>
              <a:gd name="connsiteX3621" fmla="*/ 1792487 w 4966685"/>
              <a:gd name="connsiteY3621" fmla="*/ 422682 h 512833"/>
              <a:gd name="connsiteX3622" fmla="*/ 1802810 w 4966685"/>
              <a:gd name="connsiteY3622" fmla="*/ 412358 h 512833"/>
              <a:gd name="connsiteX3623" fmla="*/ 1774565 w 4966685"/>
              <a:gd name="connsiteY3623" fmla="*/ 412358 h 512833"/>
              <a:gd name="connsiteX3624" fmla="*/ 1784888 w 4966685"/>
              <a:gd name="connsiteY3624" fmla="*/ 422682 h 512833"/>
              <a:gd name="connsiteX3625" fmla="*/ 1774565 w 4966685"/>
              <a:gd name="connsiteY3625" fmla="*/ 433005 h 512833"/>
              <a:gd name="connsiteX3626" fmla="*/ 1764241 w 4966685"/>
              <a:gd name="connsiteY3626" fmla="*/ 422682 h 512833"/>
              <a:gd name="connsiteX3627" fmla="*/ 1774565 w 4966685"/>
              <a:gd name="connsiteY3627" fmla="*/ 412358 h 512833"/>
              <a:gd name="connsiteX3628" fmla="*/ 1746319 w 4966685"/>
              <a:gd name="connsiteY3628" fmla="*/ 412358 h 512833"/>
              <a:gd name="connsiteX3629" fmla="*/ 1756643 w 4966685"/>
              <a:gd name="connsiteY3629" fmla="*/ 422682 h 512833"/>
              <a:gd name="connsiteX3630" fmla="*/ 1746319 w 4966685"/>
              <a:gd name="connsiteY3630" fmla="*/ 433005 h 512833"/>
              <a:gd name="connsiteX3631" fmla="*/ 1735996 w 4966685"/>
              <a:gd name="connsiteY3631" fmla="*/ 422682 h 512833"/>
              <a:gd name="connsiteX3632" fmla="*/ 1746319 w 4966685"/>
              <a:gd name="connsiteY3632" fmla="*/ 412358 h 512833"/>
              <a:gd name="connsiteX3633" fmla="*/ 1718074 w 4966685"/>
              <a:gd name="connsiteY3633" fmla="*/ 412358 h 512833"/>
              <a:gd name="connsiteX3634" fmla="*/ 1728397 w 4966685"/>
              <a:gd name="connsiteY3634" fmla="*/ 422682 h 512833"/>
              <a:gd name="connsiteX3635" fmla="*/ 1718074 w 4966685"/>
              <a:gd name="connsiteY3635" fmla="*/ 433005 h 512833"/>
              <a:gd name="connsiteX3636" fmla="*/ 1707750 w 4966685"/>
              <a:gd name="connsiteY3636" fmla="*/ 422682 h 512833"/>
              <a:gd name="connsiteX3637" fmla="*/ 1718074 w 4966685"/>
              <a:gd name="connsiteY3637" fmla="*/ 412358 h 512833"/>
              <a:gd name="connsiteX3638" fmla="*/ 1689855 w 4966685"/>
              <a:gd name="connsiteY3638" fmla="*/ 412358 h 512833"/>
              <a:gd name="connsiteX3639" fmla="*/ 1700178 w 4966685"/>
              <a:gd name="connsiteY3639" fmla="*/ 422682 h 512833"/>
              <a:gd name="connsiteX3640" fmla="*/ 1689855 w 4966685"/>
              <a:gd name="connsiteY3640" fmla="*/ 433005 h 512833"/>
              <a:gd name="connsiteX3641" fmla="*/ 1679531 w 4966685"/>
              <a:gd name="connsiteY3641" fmla="*/ 422682 h 512833"/>
              <a:gd name="connsiteX3642" fmla="*/ 1689855 w 4966685"/>
              <a:gd name="connsiteY3642" fmla="*/ 412358 h 512833"/>
              <a:gd name="connsiteX3643" fmla="*/ 1661617 w 4966685"/>
              <a:gd name="connsiteY3643" fmla="*/ 412358 h 512833"/>
              <a:gd name="connsiteX3644" fmla="*/ 1671940 w 4966685"/>
              <a:gd name="connsiteY3644" fmla="*/ 422682 h 512833"/>
              <a:gd name="connsiteX3645" fmla="*/ 1661617 w 4966685"/>
              <a:gd name="connsiteY3645" fmla="*/ 433005 h 512833"/>
              <a:gd name="connsiteX3646" fmla="*/ 1651293 w 4966685"/>
              <a:gd name="connsiteY3646" fmla="*/ 422682 h 512833"/>
              <a:gd name="connsiteX3647" fmla="*/ 1661617 w 4966685"/>
              <a:gd name="connsiteY3647" fmla="*/ 412358 h 512833"/>
              <a:gd name="connsiteX3648" fmla="*/ 1633372 w 4966685"/>
              <a:gd name="connsiteY3648" fmla="*/ 412358 h 512833"/>
              <a:gd name="connsiteX3649" fmla="*/ 1643696 w 4966685"/>
              <a:gd name="connsiteY3649" fmla="*/ 422682 h 512833"/>
              <a:gd name="connsiteX3650" fmla="*/ 1633372 w 4966685"/>
              <a:gd name="connsiteY3650" fmla="*/ 433005 h 512833"/>
              <a:gd name="connsiteX3651" fmla="*/ 1623048 w 4966685"/>
              <a:gd name="connsiteY3651" fmla="*/ 422682 h 512833"/>
              <a:gd name="connsiteX3652" fmla="*/ 1633372 w 4966685"/>
              <a:gd name="connsiteY3652" fmla="*/ 412358 h 512833"/>
              <a:gd name="connsiteX3653" fmla="*/ 1605126 w 4966685"/>
              <a:gd name="connsiteY3653" fmla="*/ 412358 h 512833"/>
              <a:gd name="connsiteX3654" fmla="*/ 1615449 w 4966685"/>
              <a:gd name="connsiteY3654" fmla="*/ 422682 h 512833"/>
              <a:gd name="connsiteX3655" fmla="*/ 1605126 w 4966685"/>
              <a:gd name="connsiteY3655" fmla="*/ 433005 h 512833"/>
              <a:gd name="connsiteX3656" fmla="*/ 1594802 w 4966685"/>
              <a:gd name="connsiteY3656" fmla="*/ 422682 h 512833"/>
              <a:gd name="connsiteX3657" fmla="*/ 1605126 w 4966685"/>
              <a:gd name="connsiteY3657" fmla="*/ 412358 h 512833"/>
              <a:gd name="connsiteX3658" fmla="*/ 1576881 w 4966685"/>
              <a:gd name="connsiteY3658" fmla="*/ 412358 h 512833"/>
              <a:gd name="connsiteX3659" fmla="*/ 1587205 w 4966685"/>
              <a:gd name="connsiteY3659" fmla="*/ 422682 h 512833"/>
              <a:gd name="connsiteX3660" fmla="*/ 1576881 w 4966685"/>
              <a:gd name="connsiteY3660" fmla="*/ 433005 h 512833"/>
              <a:gd name="connsiteX3661" fmla="*/ 1566557 w 4966685"/>
              <a:gd name="connsiteY3661" fmla="*/ 422682 h 512833"/>
              <a:gd name="connsiteX3662" fmla="*/ 1576881 w 4966685"/>
              <a:gd name="connsiteY3662" fmla="*/ 412358 h 512833"/>
              <a:gd name="connsiteX3663" fmla="*/ 1548635 w 4966685"/>
              <a:gd name="connsiteY3663" fmla="*/ 412358 h 512833"/>
              <a:gd name="connsiteX3664" fmla="*/ 1558958 w 4966685"/>
              <a:gd name="connsiteY3664" fmla="*/ 422682 h 512833"/>
              <a:gd name="connsiteX3665" fmla="*/ 1548635 w 4966685"/>
              <a:gd name="connsiteY3665" fmla="*/ 433005 h 512833"/>
              <a:gd name="connsiteX3666" fmla="*/ 1538311 w 4966685"/>
              <a:gd name="connsiteY3666" fmla="*/ 422682 h 512833"/>
              <a:gd name="connsiteX3667" fmla="*/ 1548635 w 4966685"/>
              <a:gd name="connsiteY3667" fmla="*/ 412358 h 512833"/>
              <a:gd name="connsiteX3668" fmla="*/ 1520390 w 4966685"/>
              <a:gd name="connsiteY3668" fmla="*/ 412358 h 512833"/>
              <a:gd name="connsiteX3669" fmla="*/ 1530714 w 4966685"/>
              <a:gd name="connsiteY3669" fmla="*/ 422682 h 512833"/>
              <a:gd name="connsiteX3670" fmla="*/ 1520390 w 4966685"/>
              <a:gd name="connsiteY3670" fmla="*/ 433005 h 512833"/>
              <a:gd name="connsiteX3671" fmla="*/ 1510067 w 4966685"/>
              <a:gd name="connsiteY3671" fmla="*/ 422682 h 512833"/>
              <a:gd name="connsiteX3672" fmla="*/ 1520390 w 4966685"/>
              <a:gd name="connsiteY3672" fmla="*/ 412358 h 512833"/>
              <a:gd name="connsiteX3673" fmla="*/ 1492144 w 4966685"/>
              <a:gd name="connsiteY3673" fmla="*/ 412358 h 512833"/>
              <a:gd name="connsiteX3674" fmla="*/ 1502467 w 4966685"/>
              <a:gd name="connsiteY3674" fmla="*/ 422682 h 512833"/>
              <a:gd name="connsiteX3675" fmla="*/ 1492144 w 4966685"/>
              <a:gd name="connsiteY3675" fmla="*/ 433005 h 512833"/>
              <a:gd name="connsiteX3676" fmla="*/ 1481820 w 4966685"/>
              <a:gd name="connsiteY3676" fmla="*/ 422682 h 512833"/>
              <a:gd name="connsiteX3677" fmla="*/ 1492144 w 4966685"/>
              <a:gd name="connsiteY3677" fmla="*/ 412358 h 512833"/>
              <a:gd name="connsiteX3678" fmla="*/ 1463899 w 4966685"/>
              <a:gd name="connsiteY3678" fmla="*/ 412358 h 512833"/>
              <a:gd name="connsiteX3679" fmla="*/ 1474223 w 4966685"/>
              <a:gd name="connsiteY3679" fmla="*/ 422682 h 512833"/>
              <a:gd name="connsiteX3680" fmla="*/ 1463899 w 4966685"/>
              <a:gd name="connsiteY3680" fmla="*/ 433005 h 512833"/>
              <a:gd name="connsiteX3681" fmla="*/ 1453576 w 4966685"/>
              <a:gd name="connsiteY3681" fmla="*/ 422682 h 512833"/>
              <a:gd name="connsiteX3682" fmla="*/ 1463899 w 4966685"/>
              <a:gd name="connsiteY3682" fmla="*/ 412358 h 512833"/>
              <a:gd name="connsiteX3683" fmla="*/ 1435653 w 4966685"/>
              <a:gd name="connsiteY3683" fmla="*/ 412358 h 512833"/>
              <a:gd name="connsiteX3684" fmla="*/ 1445976 w 4966685"/>
              <a:gd name="connsiteY3684" fmla="*/ 422682 h 512833"/>
              <a:gd name="connsiteX3685" fmla="*/ 1435653 w 4966685"/>
              <a:gd name="connsiteY3685" fmla="*/ 433005 h 512833"/>
              <a:gd name="connsiteX3686" fmla="*/ 1425329 w 4966685"/>
              <a:gd name="connsiteY3686" fmla="*/ 422682 h 512833"/>
              <a:gd name="connsiteX3687" fmla="*/ 1435653 w 4966685"/>
              <a:gd name="connsiteY3687" fmla="*/ 412358 h 512833"/>
              <a:gd name="connsiteX3688" fmla="*/ 1407408 w 4966685"/>
              <a:gd name="connsiteY3688" fmla="*/ 412358 h 512833"/>
              <a:gd name="connsiteX3689" fmla="*/ 1417732 w 4966685"/>
              <a:gd name="connsiteY3689" fmla="*/ 422682 h 512833"/>
              <a:gd name="connsiteX3690" fmla="*/ 1407408 w 4966685"/>
              <a:gd name="connsiteY3690" fmla="*/ 433005 h 512833"/>
              <a:gd name="connsiteX3691" fmla="*/ 1397085 w 4966685"/>
              <a:gd name="connsiteY3691" fmla="*/ 422682 h 512833"/>
              <a:gd name="connsiteX3692" fmla="*/ 1407408 w 4966685"/>
              <a:gd name="connsiteY3692" fmla="*/ 412358 h 512833"/>
              <a:gd name="connsiteX3693" fmla="*/ 1379162 w 4966685"/>
              <a:gd name="connsiteY3693" fmla="*/ 412358 h 512833"/>
              <a:gd name="connsiteX3694" fmla="*/ 1389485 w 4966685"/>
              <a:gd name="connsiteY3694" fmla="*/ 422682 h 512833"/>
              <a:gd name="connsiteX3695" fmla="*/ 1379162 w 4966685"/>
              <a:gd name="connsiteY3695" fmla="*/ 433005 h 512833"/>
              <a:gd name="connsiteX3696" fmla="*/ 1368838 w 4966685"/>
              <a:gd name="connsiteY3696" fmla="*/ 422682 h 512833"/>
              <a:gd name="connsiteX3697" fmla="*/ 1379162 w 4966685"/>
              <a:gd name="connsiteY3697" fmla="*/ 412358 h 512833"/>
              <a:gd name="connsiteX3698" fmla="*/ 1350917 w 4966685"/>
              <a:gd name="connsiteY3698" fmla="*/ 412358 h 512833"/>
              <a:gd name="connsiteX3699" fmla="*/ 1361241 w 4966685"/>
              <a:gd name="connsiteY3699" fmla="*/ 422682 h 512833"/>
              <a:gd name="connsiteX3700" fmla="*/ 1350917 w 4966685"/>
              <a:gd name="connsiteY3700" fmla="*/ 433005 h 512833"/>
              <a:gd name="connsiteX3701" fmla="*/ 1340593 w 4966685"/>
              <a:gd name="connsiteY3701" fmla="*/ 422682 h 512833"/>
              <a:gd name="connsiteX3702" fmla="*/ 1350917 w 4966685"/>
              <a:gd name="connsiteY3702" fmla="*/ 412358 h 512833"/>
              <a:gd name="connsiteX3703" fmla="*/ 1322671 w 4966685"/>
              <a:gd name="connsiteY3703" fmla="*/ 412358 h 512833"/>
              <a:gd name="connsiteX3704" fmla="*/ 1332995 w 4966685"/>
              <a:gd name="connsiteY3704" fmla="*/ 422682 h 512833"/>
              <a:gd name="connsiteX3705" fmla="*/ 1322671 w 4966685"/>
              <a:gd name="connsiteY3705" fmla="*/ 433005 h 512833"/>
              <a:gd name="connsiteX3706" fmla="*/ 1312347 w 4966685"/>
              <a:gd name="connsiteY3706" fmla="*/ 422682 h 512833"/>
              <a:gd name="connsiteX3707" fmla="*/ 1322671 w 4966685"/>
              <a:gd name="connsiteY3707" fmla="*/ 412358 h 512833"/>
              <a:gd name="connsiteX3708" fmla="*/ 1294426 w 4966685"/>
              <a:gd name="connsiteY3708" fmla="*/ 412358 h 512833"/>
              <a:gd name="connsiteX3709" fmla="*/ 1304750 w 4966685"/>
              <a:gd name="connsiteY3709" fmla="*/ 422682 h 512833"/>
              <a:gd name="connsiteX3710" fmla="*/ 1294426 w 4966685"/>
              <a:gd name="connsiteY3710" fmla="*/ 433005 h 512833"/>
              <a:gd name="connsiteX3711" fmla="*/ 1284103 w 4966685"/>
              <a:gd name="connsiteY3711" fmla="*/ 422682 h 512833"/>
              <a:gd name="connsiteX3712" fmla="*/ 1294426 w 4966685"/>
              <a:gd name="connsiteY3712" fmla="*/ 412358 h 512833"/>
              <a:gd name="connsiteX3713" fmla="*/ 1266180 w 4966685"/>
              <a:gd name="connsiteY3713" fmla="*/ 412358 h 512833"/>
              <a:gd name="connsiteX3714" fmla="*/ 1276503 w 4966685"/>
              <a:gd name="connsiteY3714" fmla="*/ 422682 h 512833"/>
              <a:gd name="connsiteX3715" fmla="*/ 1266180 w 4966685"/>
              <a:gd name="connsiteY3715" fmla="*/ 433005 h 512833"/>
              <a:gd name="connsiteX3716" fmla="*/ 1255856 w 4966685"/>
              <a:gd name="connsiteY3716" fmla="*/ 422682 h 512833"/>
              <a:gd name="connsiteX3717" fmla="*/ 1266180 w 4966685"/>
              <a:gd name="connsiteY3717" fmla="*/ 412358 h 512833"/>
              <a:gd name="connsiteX3718" fmla="*/ 1237935 w 4966685"/>
              <a:gd name="connsiteY3718" fmla="*/ 412358 h 512833"/>
              <a:gd name="connsiteX3719" fmla="*/ 1248259 w 4966685"/>
              <a:gd name="connsiteY3719" fmla="*/ 422682 h 512833"/>
              <a:gd name="connsiteX3720" fmla="*/ 1237935 w 4966685"/>
              <a:gd name="connsiteY3720" fmla="*/ 433005 h 512833"/>
              <a:gd name="connsiteX3721" fmla="*/ 1227612 w 4966685"/>
              <a:gd name="connsiteY3721" fmla="*/ 422682 h 512833"/>
              <a:gd name="connsiteX3722" fmla="*/ 1237935 w 4966685"/>
              <a:gd name="connsiteY3722" fmla="*/ 412358 h 512833"/>
              <a:gd name="connsiteX3723" fmla="*/ 1209689 w 4966685"/>
              <a:gd name="connsiteY3723" fmla="*/ 412358 h 512833"/>
              <a:gd name="connsiteX3724" fmla="*/ 1220013 w 4966685"/>
              <a:gd name="connsiteY3724" fmla="*/ 422682 h 512833"/>
              <a:gd name="connsiteX3725" fmla="*/ 1209689 w 4966685"/>
              <a:gd name="connsiteY3725" fmla="*/ 433005 h 512833"/>
              <a:gd name="connsiteX3726" fmla="*/ 1199365 w 4966685"/>
              <a:gd name="connsiteY3726" fmla="*/ 422682 h 512833"/>
              <a:gd name="connsiteX3727" fmla="*/ 1209689 w 4966685"/>
              <a:gd name="connsiteY3727" fmla="*/ 412358 h 512833"/>
              <a:gd name="connsiteX3728" fmla="*/ 1181444 w 4966685"/>
              <a:gd name="connsiteY3728" fmla="*/ 412358 h 512833"/>
              <a:gd name="connsiteX3729" fmla="*/ 1191768 w 4966685"/>
              <a:gd name="connsiteY3729" fmla="*/ 422682 h 512833"/>
              <a:gd name="connsiteX3730" fmla="*/ 1181444 w 4966685"/>
              <a:gd name="connsiteY3730" fmla="*/ 433005 h 512833"/>
              <a:gd name="connsiteX3731" fmla="*/ 1171121 w 4966685"/>
              <a:gd name="connsiteY3731" fmla="*/ 422682 h 512833"/>
              <a:gd name="connsiteX3732" fmla="*/ 1181444 w 4966685"/>
              <a:gd name="connsiteY3732" fmla="*/ 412358 h 512833"/>
              <a:gd name="connsiteX3733" fmla="*/ 1153198 w 4966685"/>
              <a:gd name="connsiteY3733" fmla="*/ 412358 h 512833"/>
              <a:gd name="connsiteX3734" fmla="*/ 1163522 w 4966685"/>
              <a:gd name="connsiteY3734" fmla="*/ 422682 h 512833"/>
              <a:gd name="connsiteX3735" fmla="*/ 1153198 w 4966685"/>
              <a:gd name="connsiteY3735" fmla="*/ 433005 h 512833"/>
              <a:gd name="connsiteX3736" fmla="*/ 1142874 w 4966685"/>
              <a:gd name="connsiteY3736" fmla="*/ 422682 h 512833"/>
              <a:gd name="connsiteX3737" fmla="*/ 1153198 w 4966685"/>
              <a:gd name="connsiteY3737" fmla="*/ 412358 h 512833"/>
              <a:gd name="connsiteX3738" fmla="*/ 1124953 w 4966685"/>
              <a:gd name="connsiteY3738" fmla="*/ 412358 h 512833"/>
              <a:gd name="connsiteX3739" fmla="*/ 1135277 w 4966685"/>
              <a:gd name="connsiteY3739" fmla="*/ 422682 h 512833"/>
              <a:gd name="connsiteX3740" fmla="*/ 1124953 w 4966685"/>
              <a:gd name="connsiteY3740" fmla="*/ 433005 h 512833"/>
              <a:gd name="connsiteX3741" fmla="*/ 1114630 w 4966685"/>
              <a:gd name="connsiteY3741" fmla="*/ 422682 h 512833"/>
              <a:gd name="connsiteX3742" fmla="*/ 1124953 w 4966685"/>
              <a:gd name="connsiteY3742" fmla="*/ 412358 h 512833"/>
              <a:gd name="connsiteX3743" fmla="*/ 1096707 w 4966685"/>
              <a:gd name="connsiteY3743" fmla="*/ 412358 h 512833"/>
              <a:gd name="connsiteX3744" fmla="*/ 1107031 w 4966685"/>
              <a:gd name="connsiteY3744" fmla="*/ 422682 h 512833"/>
              <a:gd name="connsiteX3745" fmla="*/ 1096707 w 4966685"/>
              <a:gd name="connsiteY3745" fmla="*/ 433005 h 512833"/>
              <a:gd name="connsiteX3746" fmla="*/ 1086384 w 4966685"/>
              <a:gd name="connsiteY3746" fmla="*/ 422682 h 512833"/>
              <a:gd name="connsiteX3747" fmla="*/ 1096707 w 4966685"/>
              <a:gd name="connsiteY3747" fmla="*/ 412358 h 512833"/>
              <a:gd name="connsiteX3748" fmla="*/ 1068462 w 4966685"/>
              <a:gd name="connsiteY3748" fmla="*/ 412358 h 512833"/>
              <a:gd name="connsiteX3749" fmla="*/ 1078786 w 4966685"/>
              <a:gd name="connsiteY3749" fmla="*/ 422682 h 512833"/>
              <a:gd name="connsiteX3750" fmla="*/ 1068462 w 4966685"/>
              <a:gd name="connsiteY3750" fmla="*/ 433005 h 512833"/>
              <a:gd name="connsiteX3751" fmla="*/ 1058139 w 4966685"/>
              <a:gd name="connsiteY3751" fmla="*/ 422682 h 512833"/>
              <a:gd name="connsiteX3752" fmla="*/ 1068462 w 4966685"/>
              <a:gd name="connsiteY3752" fmla="*/ 412358 h 512833"/>
              <a:gd name="connsiteX3753" fmla="*/ 1040216 w 4966685"/>
              <a:gd name="connsiteY3753" fmla="*/ 412358 h 512833"/>
              <a:gd name="connsiteX3754" fmla="*/ 1050540 w 4966685"/>
              <a:gd name="connsiteY3754" fmla="*/ 422682 h 512833"/>
              <a:gd name="connsiteX3755" fmla="*/ 1040216 w 4966685"/>
              <a:gd name="connsiteY3755" fmla="*/ 433005 h 512833"/>
              <a:gd name="connsiteX3756" fmla="*/ 1029892 w 4966685"/>
              <a:gd name="connsiteY3756" fmla="*/ 422682 h 512833"/>
              <a:gd name="connsiteX3757" fmla="*/ 1040216 w 4966685"/>
              <a:gd name="connsiteY3757" fmla="*/ 412358 h 512833"/>
              <a:gd name="connsiteX3758" fmla="*/ 1011971 w 4966685"/>
              <a:gd name="connsiteY3758" fmla="*/ 412358 h 512833"/>
              <a:gd name="connsiteX3759" fmla="*/ 1022295 w 4966685"/>
              <a:gd name="connsiteY3759" fmla="*/ 422682 h 512833"/>
              <a:gd name="connsiteX3760" fmla="*/ 1011971 w 4966685"/>
              <a:gd name="connsiteY3760" fmla="*/ 433005 h 512833"/>
              <a:gd name="connsiteX3761" fmla="*/ 1001648 w 4966685"/>
              <a:gd name="connsiteY3761" fmla="*/ 422682 h 512833"/>
              <a:gd name="connsiteX3762" fmla="*/ 1011971 w 4966685"/>
              <a:gd name="connsiteY3762" fmla="*/ 412358 h 512833"/>
              <a:gd name="connsiteX3763" fmla="*/ 983725 w 4966685"/>
              <a:gd name="connsiteY3763" fmla="*/ 412358 h 512833"/>
              <a:gd name="connsiteX3764" fmla="*/ 994049 w 4966685"/>
              <a:gd name="connsiteY3764" fmla="*/ 422682 h 512833"/>
              <a:gd name="connsiteX3765" fmla="*/ 983725 w 4966685"/>
              <a:gd name="connsiteY3765" fmla="*/ 433005 h 512833"/>
              <a:gd name="connsiteX3766" fmla="*/ 973401 w 4966685"/>
              <a:gd name="connsiteY3766" fmla="*/ 422682 h 512833"/>
              <a:gd name="connsiteX3767" fmla="*/ 983725 w 4966685"/>
              <a:gd name="connsiteY3767" fmla="*/ 412358 h 512833"/>
              <a:gd name="connsiteX3768" fmla="*/ 955480 w 4966685"/>
              <a:gd name="connsiteY3768" fmla="*/ 412358 h 512833"/>
              <a:gd name="connsiteX3769" fmla="*/ 965804 w 4966685"/>
              <a:gd name="connsiteY3769" fmla="*/ 422682 h 512833"/>
              <a:gd name="connsiteX3770" fmla="*/ 955480 w 4966685"/>
              <a:gd name="connsiteY3770" fmla="*/ 433005 h 512833"/>
              <a:gd name="connsiteX3771" fmla="*/ 945157 w 4966685"/>
              <a:gd name="connsiteY3771" fmla="*/ 422682 h 512833"/>
              <a:gd name="connsiteX3772" fmla="*/ 955480 w 4966685"/>
              <a:gd name="connsiteY3772" fmla="*/ 412358 h 512833"/>
              <a:gd name="connsiteX3773" fmla="*/ 927234 w 4966685"/>
              <a:gd name="connsiteY3773" fmla="*/ 412358 h 512833"/>
              <a:gd name="connsiteX3774" fmla="*/ 937558 w 4966685"/>
              <a:gd name="connsiteY3774" fmla="*/ 422682 h 512833"/>
              <a:gd name="connsiteX3775" fmla="*/ 927234 w 4966685"/>
              <a:gd name="connsiteY3775" fmla="*/ 433005 h 512833"/>
              <a:gd name="connsiteX3776" fmla="*/ 916910 w 4966685"/>
              <a:gd name="connsiteY3776" fmla="*/ 422682 h 512833"/>
              <a:gd name="connsiteX3777" fmla="*/ 927234 w 4966685"/>
              <a:gd name="connsiteY3777" fmla="*/ 412358 h 512833"/>
              <a:gd name="connsiteX3778" fmla="*/ 898989 w 4966685"/>
              <a:gd name="connsiteY3778" fmla="*/ 412358 h 512833"/>
              <a:gd name="connsiteX3779" fmla="*/ 909313 w 4966685"/>
              <a:gd name="connsiteY3779" fmla="*/ 422682 h 512833"/>
              <a:gd name="connsiteX3780" fmla="*/ 898989 w 4966685"/>
              <a:gd name="connsiteY3780" fmla="*/ 433005 h 512833"/>
              <a:gd name="connsiteX3781" fmla="*/ 888666 w 4966685"/>
              <a:gd name="connsiteY3781" fmla="*/ 422682 h 512833"/>
              <a:gd name="connsiteX3782" fmla="*/ 898989 w 4966685"/>
              <a:gd name="connsiteY3782" fmla="*/ 412358 h 512833"/>
              <a:gd name="connsiteX3783" fmla="*/ 870743 w 4966685"/>
              <a:gd name="connsiteY3783" fmla="*/ 412358 h 512833"/>
              <a:gd name="connsiteX3784" fmla="*/ 881067 w 4966685"/>
              <a:gd name="connsiteY3784" fmla="*/ 422682 h 512833"/>
              <a:gd name="connsiteX3785" fmla="*/ 870743 w 4966685"/>
              <a:gd name="connsiteY3785" fmla="*/ 433005 h 512833"/>
              <a:gd name="connsiteX3786" fmla="*/ 860420 w 4966685"/>
              <a:gd name="connsiteY3786" fmla="*/ 422682 h 512833"/>
              <a:gd name="connsiteX3787" fmla="*/ 870743 w 4966685"/>
              <a:gd name="connsiteY3787" fmla="*/ 412358 h 512833"/>
              <a:gd name="connsiteX3788" fmla="*/ 842499 w 4966685"/>
              <a:gd name="connsiteY3788" fmla="*/ 412358 h 512833"/>
              <a:gd name="connsiteX3789" fmla="*/ 852822 w 4966685"/>
              <a:gd name="connsiteY3789" fmla="*/ 422682 h 512833"/>
              <a:gd name="connsiteX3790" fmla="*/ 842499 w 4966685"/>
              <a:gd name="connsiteY3790" fmla="*/ 433005 h 512833"/>
              <a:gd name="connsiteX3791" fmla="*/ 832175 w 4966685"/>
              <a:gd name="connsiteY3791" fmla="*/ 422682 h 512833"/>
              <a:gd name="connsiteX3792" fmla="*/ 842499 w 4966685"/>
              <a:gd name="connsiteY3792" fmla="*/ 412358 h 512833"/>
              <a:gd name="connsiteX3793" fmla="*/ 814252 w 4966685"/>
              <a:gd name="connsiteY3793" fmla="*/ 412358 h 512833"/>
              <a:gd name="connsiteX3794" fmla="*/ 824576 w 4966685"/>
              <a:gd name="connsiteY3794" fmla="*/ 422682 h 512833"/>
              <a:gd name="connsiteX3795" fmla="*/ 814252 w 4966685"/>
              <a:gd name="connsiteY3795" fmla="*/ 433005 h 512833"/>
              <a:gd name="connsiteX3796" fmla="*/ 803929 w 4966685"/>
              <a:gd name="connsiteY3796" fmla="*/ 422682 h 512833"/>
              <a:gd name="connsiteX3797" fmla="*/ 814252 w 4966685"/>
              <a:gd name="connsiteY3797" fmla="*/ 412358 h 512833"/>
              <a:gd name="connsiteX3798" fmla="*/ 786007 w 4966685"/>
              <a:gd name="connsiteY3798" fmla="*/ 412358 h 512833"/>
              <a:gd name="connsiteX3799" fmla="*/ 796331 w 4966685"/>
              <a:gd name="connsiteY3799" fmla="*/ 422682 h 512833"/>
              <a:gd name="connsiteX3800" fmla="*/ 786007 w 4966685"/>
              <a:gd name="connsiteY3800" fmla="*/ 433005 h 512833"/>
              <a:gd name="connsiteX3801" fmla="*/ 775684 w 4966685"/>
              <a:gd name="connsiteY3801" fmla="*/ 422682 h 512833"/>
              <a:gd name="connsiteX3802" fmla="*/ 786007 w 4966685"/>
              <a:gd name="connsiteY3802" fmla="*/ 412358 h 512833"/>
              <a:gd name="connsiteX3803" fmla="*/ 757761 w 4966685"/>
              <a:gd name="connsiteY3803" fmla="*/ 412358 h 512833"/>
              <a:gd name="connsiteX3804" fmla="*/ 768085 w 4966685"/>
              <a:gd name="connsiteY3804" fmla="*/ 422682 h 512833"/>
              <a:gd name="connsiteX3805" fmla="*/ 757761 w 4966685"/>
              <a:gd name="connsiteY3805" fmla="*/ 433005 h 512833"/>
              <a:gd name="connsiteX3806" fmla="*/ 747438 w 4966685"/>
              <a:gd name="connsiteY3806" fmla="*/ 422682 h 512833"/>
              <a:gd name="connsiteX3807" fmla="*/ 757761 w 4966685"/>
              <a:gd name="connsiteY3807" fmla="*/ 412358 h 512833"/>
              <a:gd name="connsiteX3808" fmla="*/ 729517 w 4966685"/>
              <a:gd name="connsiteY3808" fmla="*/ 412358 h 512833"/>
              <a:gd name="connsiteX3809" fmla="*/ 739840 w 4966685"/>
              <a:gd name="connsiteY3809" fmla="*/ 422682 h 512833"/>
              <a:gd name="connsiteX3810" fmla="*/ 729517 w 4966685"/>
              <a:gd name="connsiteY3810" fmla="*/ 433005 h 512833"/>
              <a:gd name="connsiteX3811" fmla="*/ 719193 w 4966685"/>
              <a:gd name="connsiteY3811" fmla="*/ 422682 h 512833"/>
              <a:gd name="connsiteX3812" fmla="*/ 729517 w 4966685"/>
              <a:gd name="connsiteY3812" fmla="*/ 412358 h 512833"/>
              <a:gd name="connsiteX3813" fmla="*/ 701270 w 4966685"/>
              <a:gd name="connsiteY3813" fmla="*/ 412358 h 512833"/>
              <a:gd name="connsiteX3814" fmla="*/ 711594 w 4966685"/>
              <a:gd name="connsiteY3814" fmla="*/ 422682 h 512833"/>
              <a:gd name="connsiteX3815" fmla="*/ 701270 w 4966685"/>
              <a:gd name="connsiteY3815" fmla="*/ 433005 h 512833"/>
              <a:gd name="connsiteX3816" fmla="*/ 690947 w 4966685"/>
              <a:gd name="connsiteY3816" fmla="*/ 422682 h 512833"/>
              <a:gd name="connsiteX3817" fmla="*/ 701270 w 4966685"/>
              <a:gd name="connsiteY3817" fmla="*/ 412358 h 512833"/>
              <a:gd name="connsiteX3818" fmla="*/ 673026 w 4966685"/>
              <a:gd name="connsiteY3818" fmla="*/ 412358 h 512833"/>
              <a:gd name="connsiteX3819" fmla="*/ 683349 w 4966685"/>
              <a:gd name="connsiteY3819" fmla="*/ 422682 h 512833"/>
              <a:gd name="connsiteX3820" fmla="*/ 673026 w 4966685"/>
              <a:gd name="connsiteY3820" fmla="*/ 433005 h 512833"/>
              <a:gd name="connsiteX3821" fmla="*/ 662702 w 4966685"/>
              <a:gd name="connsiteY3821" fmla="*/ 422682 h 512833"/>
              <a:gd name="connsiteX3822" fmla="*/ 673026 w 4966685"/>
              <a:gd name="connsiteY3822" fmla="*/ 412358 h 512833"/>
              <a:gd name="connsiteX3823" fmla="*/ 644779 w 4966685"/>
              <a:gd name="connsiteY3823" fmla="*/ 412358 h 512833"/>
              <a:gd name="connsiteX3824" fmla="*/ 655103 w 4966685"/>
              <a:gd name="connsiteY3824" fmla="*/ 422682 h 512833"/>
              <a:gd name="connsiteX3825" fmla="*/ 644779 w 4966685"/>
              <a:gd name="connsiteY3825" fmla="*/ 433005 h 512833"/>
              <a:gd name="connsiteX3826" fmla="*/ 634456 w 4966685"/>
              <a:gd name="connsiteY3826" fmla="*/ 422682 h 512833"/>
              <a:gd name="connsiteX3827" fmla="*/ 644779 w 4966685"/>
              <a:gd name="connsiteY3827" fmla="*/ 412358 h 512833"/>
              <a:gd name="connsiteX3828" fmla="*/ 616535 w 4966685"/>
              <a:gd name="connsiteY3828" fmla="*/ 412358 h 512833"/>
              <a:gd name="connsiteX3829" fmla="*/ 626859 w 4966685"/>
              <a:gd name="connsiteY3829" fmla="*/ 422682 h 512833"/>
              <a:gd name="connsiteX3830" fmla="*/ 616535 w 4966685"/>
              <a:gd name="connsiteY3830" fmla="*/ 433005 h 512833"/>
              <a:gd name="connsiteX3831" fmla="*/ 606211 w 4966685"/>
              <a:gd name="connsiteY3831" fmla="*/ 422682 h 512833"/>
              <a:gd name="connsiteX3832" fmla="*/ 616535 w 4966685"/>
              <a:gd name="connsiteY3832" fmla="*/ 412358 h 512833"/>
              <a:gd name="connsiteX3833" fmla="*/ 588288 w 4966685"/>
              <a:gd name="connsiteY3833" fmla="*/ 412358 h 512833"/>
              <a:gd name="connsiteX3834" fmla="*/ 598612 w 4966685"/>
              <a:gd name="connsiteY3834" fmla="*/ 422682 h 512833"/>
              <a:gd name="connsiteX3835" fmla="*/ 588288 w 4966685"/>
              <a:gd name="connsiteY3835" fmla="*/ 433005 h 512833"/>
              <a:gd name="connsiteX3836" fmla="*/ 577965 w 4966685"/>
              <a:gd name="connsiteY3836" fmla="*/ 422682 h 512833"/>
              <a:gd name="connsiteX3837" fmla="*/ 588288 w 4966685"/>
              <a:gd name="connsiteY3837" fmla="*/ 412358 h 512833"/>
              <a:gd name="connsiteX3838" fmla="*/ 560044 w 4966685"/>
              <a:gd name="connsiteY3838" fmla="*/ 412358 h 512833"/>
              <a:gd name="connsiteX3839" fmla="*/ 570367 w 4966685"/>
              <a:gd name="connsiteY3839" fmla="*/ 422682 h 512833"/>
              <a:gd name="connsiteX3840" fmla="*/ 560044 w 4966685"/>
              <a:gd name="connsiteY3840" fmla="*/ 433005 h 512833"/>
              <a:gd name="connsiteX3841" fmla="*/ 549720 w 4966685"/>
              <a:gd name="connsiteY3841" fmla="*/ 422682 h 512833"/>
              <a:gd name="connsiteX3842" fmla="*/ 560044 w 4966685"/>
              <a:gd name="connsiteY3842" fmla="*/ 412358 h 512833"/>
              <a:gd name="connsiteX3843" fmla="*/ 531797 w 4966685"/>
              <a:gd name="connsiteY3843" fmla="*/ 412358 h 512833"/>
              <a:gd name="connsiteX3844" fmla="*/ 542121 w 4966685"/>
              <a:gd name="connsiteY3844" fmla="*/ 422682 h 512833"/>
              <a:gd name="connsiteX3845" fmla="*/ 531797 w 4966685"/>
              <a:gd name="connsiteY3845" fmla="*/ 433005 h 512833"/>
              <a:gd name="connsiteX3846" fmla="*/ 521474 w 4966685"/>
              <a:gd name="connsiteY3846" fmla="*/ 422682 h 512833"/>
              <a:gd name="connsiteX3847" fmla="*/ 531797 w 4966685"/>
              <a:gd name="connsiteY3847" fmla="*/ 412358 h 512833"/>
              <a:gd name="connsiteX3848" fmla="*/ 503553 w 4966685"/>
              <a:gd name="connsiteY3848" fmla="*/ 412358 h 512833"/>
              <a:gd name="connsiteX3849" fmla="*/ 513876 w 4966685"/>
              <a:gd name="connsiteY3849" fmla="*/ 422682 h 512833"/>
              <a:gd name="connsiteX3850" fmla="*/ 503553 w 4966685"/>
              <a:gd name="connsiteY3850" fmla="*/ 433005 h 512833"/>
              <a:gd name="connsiteX3851" fmla="*/ 493229 w 4966685"/>
              <a:gd name="connsiteY3851" fmla="*/ 422682 h 512833"/>
              <a:gd name="connsiteX3852" fmla="*/ 503553 w 4966685"/>
              <a:gd name="connsiteY3852" fmla="*/ 412358 h 512833"/>
              <a:gd name="connsiteX3853" fmla="*/ 475306 w 4966685"/>
              <a:gd name="connsiteY3853" fmla="*/ 412358 h 512833"/>
              <a:gd name="connsiteX3854" fmla="*/ 485630 w 4966685"/>
              <a:gd name="connsiteY3854" fmla="*/ 422682 h 512833"/>
              <a:gd name="connsiteX3855" fmla="*/ 475306 w 4966685"/>
              <a:gd name="connsiteY3855" fmla="*/ 433005 h 512833"/>
              <a:gd name="connsiteX3856" fmla="*/ 464983 w 4966685"/>
              <a:gd name="connsiteY3856" fmla="*/ 422682 h 512833"/>
              <a:gd name="connsiteX3857" fmla="*/ 475306 w 4966685"/>
              <a:gd name="connsiteY3857" fmla="*/ 412358 h 512833"/>
              <a:gd name="connsiteX3858" fmla="*/ 447062 w 4966685"/>
              <a:gd name="connsiteY3858" fmla="*/ 412358 h 512833"/>
              <a:gd name="connsiteX3859" fmla="*/ 457385 w 4966685"/>
              <a:gd name="connsiteY3859" fmla="*/ 422682 h 512833"/>
              <a:gd name="connsiteX3860" fmla="*/ 447062 w 4966685"/>
              <a:gd name="connsiteY3860" fmla="*/ 433005 h 512833"/>
              <a:gd name="connsiteX3861" fmla="*/ 436738 w 4966685"/>
              <a:gd name="connsiteY3861" fmla="*/ 422682 h 512833"/>
              <a:gd name="connsiteX3862" fmla="*/ 447062 w 4966685"/>
              <a:gd name="connsiteY3862" fmla="*/ 412358 h 512833"/>
              <a:gd name="connsiteX3863" fmla="*/ 418815 w 4966685"/>
              <a:gd name="connsiteY3863" fmla="*/ 412358 h 512833"/>
              <a:gd name="connsiteX3864" fmla="*/ 429139 w 4966685"/>
              <a:gd name="connsiteY3864" fmla="*/ 422682 h 512833"/>
              <a:gd name="connsiteX3865" fmla="*/ 418815 w 4966685"/>
              <a:gd name="connsiteY3865" fmla="*/ 433005 h 512833"/>
              <a:gd name="connsiteX3866" fmla="*/ 408492 w 4966685"/>
              <a:gd name="connsiteY3866" fmla="*/ 422682 h 512833"/>
              <a:gd name="connsiteX3867" fmla="*/ 418815 w 4966685"/>
              <a:gd name="connsiteY3867" fmla="*/ 412358 h 512833"/>
              <a:gd name="connsiteX3868" fmla="*/ 390571 w 4966685"/>
              <a:gd name="connsiteY3868" fmla="*/ 412358 h 512833"/>
              <a:gd name="connsiteX3869" fmla="*/ 400894 w 4966685"/>
              <a:gd name="connsiteY3869" fmla="*/ 422682 h 512833"/>
              <a:gd name="connsiteX3870" fmla="*/ 390571 w 4966685"/>
              <a:gd name="connsiteY3870" fmla="*/ 433005 h 512833"/>
              <a:gd name="connsiteX3871" fmla="*/ 380247 w 4966685"/>
              <a:gd name="connsiteY3871" fmla="*/ 422682 h 512833"/>
              <a:gd name="connsiteX3872" fmla="*/ 390571 w 4966685"/>
              <a:gd name="connsiteY3872" fmla="*/ 412358 h 512833"/>
              <a:gd name="connsiteX3873" fmla="*/ 362324 w 4966685"/>
              <a:gd name="connsiteY3873" fmla="*/ 412358 h 512833"/>
              <a:gd name="connsiteX3874" fmla="*/ 372648 w 4966685"/>
              <a:gd name="connsiteY3874" fmla="*/ 422682 h 512833"/>
              <a:gd name="connsiteX3875" fmla="*/ 362324 w 4966685"/>
              <a:gd name="connsiteY3875" fmla="*/ 433005 h 512833"/>
              <a:gd name="connsiteX3876" fmla="*/ 352001 w 4966685"/>
              <a:gd name="connsiteY3876" fmla="*/ 422682 h 512833"/>
              <a:gd name="connsiteX3877" fmla="*/ 362324 w 4966685"/>
              <a:gd name="connsiteY3877" fmla="*/ 412358 h 512833"/>
              <a:gd name="connsiteX3878" fmla="*/ 334080 w 4966685"/>
              <a:gd name="connsiteY3878" fmla="*/ 412358 h 512833"/>
              <a:gd name="connsiteX3879" fmla="*/ 344403 w 4966685"/>
              <a:gd name="connsiteY3879" fmla="*/ 422682 h 512833"/>
              <a:gd name="connsiteX3880" fmla="*/ 334080 w 4966685"/>
              <a:gd name="connsiteY3880" fmla="*/ 433005 h 512833"/>
              <a:gd name="connsiteX3881" fmla="*/ 323756 w 4966685"/>
              <a:gd name="connsiteY3881" fmla="*/ 422682 h 512833"/>
              <a:gd name="connsiteX3882" fmla="*/ 334080 w 4966685"/>
              <a:gd name="connsiteY3882" fmla="*/ 412358 h 512833"/>
              <a:gd name="connsiteX3883" fmla="*/ 305833 w 4966685"/>
              <a:gd name="connsiteY3883" fmla="*/ 412358 h 512833"/>
              <a:gd name="connsiteX3884" fmla="*/ 316157 w 4966685"/>
              <a:gd name="connsiteY3884" fmla="*/ 422682 h 512833"/>
              <a:gd name="connsiteX3885" fmla="*/ 305833 w 4966685"/>
              <a:gd name="connsiteY3885" fmla="*/ 433005 h 512833"/>
              <a:gd name="connsiteX3886" fmla="*/ 295510 w 4966685"/>
              <a:gd name="connsiteY3886" fmla="*/ 422682 h 512833"/>
              <a:gd name="connsiteX3887" fmla="*/ 305833 w 4966685"/>
              <a:gd name="connsiteY3887" fmla="*/ 412358 h 512833"/>
              <a:gd name="connsiteX3888" fmla="*/ 277589 w 4966685"/>
              <a:gd name="connsiteY3888" fmla="*/ 412358 h 512833"/>
              <a:gd name="connsiteX3889" fmla="*/ 287913 w 4966685"/>
              <a:gd name="connsiteY3889" fmla="*/ 422682 h 512833"/>
              <a:gd name="connsiteX3890" fmla="*/ 277589 w 4966685"/>
              <a:gd name="connsiteY3890" fmla="*/ 433005 h 512833"/>
              <a:gd name="connsiteX3891" fmla="*/ 267265 w 4966685"/>
              <a:gd name="connsiteY3891" fmla="*/ 422682 h 512833"/>
              <a:gd name="connsiteX3892" fmla="*/ 277589 w 4966685"/>
              <a:gd name="connsiteY3892" fmla="*/ 412358 h 512833"/>
              <a:gd name="connsiteX3893" fmla="*/ 249343 w 4966685"/>
              <a:gd name="connsiteY3893" fmla="*/ 412358 h 512833"/>
              <a:gd name="connsiteX3894" fmla="*/ 259666 w 4966685"/>
              <a:gd name="connsiteY3894" fmla="*/ 422682 h 512833"/>
              <a:gd name="connsiteX3895" fmla="*/ 249343 w 4966685"/>
              <a:gd name="connsiteY3895" fmla="*/ 433005 h 512833"/>
              <a:gd name="connsiteX3896" fmla="*/ 239019 w 4966685"/>
              <a:gd name="connsiteY3896" fmla="*/ 422682 h 512833"/>
              <a:gd name="connsiteX3897" fmla="*/ 249343 w 4966685"/>
              <a:gd name="connsiteY3897" fmla="*/ 412358 h 512833"/>
              <a:gd name="connsiteX3898" fmla="*/ 221098 w 4966685"/>
              <a:gd name="connsiteY3898" fmla="*/ 412358 h 512833"/>
              <a:gd name="connsiteX3899" fmla="*/ 231422 w 4966685"/>
              <a:gd name="connsiteY3899" fmla="*/ 422682 h 512833"/>
              <a:gd name="connsiteX3900" fmla="*/ 221098 w 4966685"/>
              <a:gd name="connsiteY3900" fmla="*/ 433005 h 512833"/>
              <a:gd name="connsiteX3901" fmla="*/ 210774 w 4966685"/>
              <a:gd name="connsiteY3901" fmla="*/ 422682 h 512833"/>
              <a:gd name="connsiteX3902" fmla="*/ 221098 w 4966685"/>
              <a:gd name="connsiteY3902" fmla="*/ 412358 h 512833"/>
              <a:gd name="connsiteX3903" fmla="*/ 192852 w 4966685"/>
              <a:gd name="connsiteY3903" fmla="*/ 412358 h 512833"/>
              <a:gd name="connsiteX3904" fmla="*/ 203175 w 4966685"/>
              <a:gd name="connsiteY3904" fmla="*/ 422682 h 512833"/>
              <a:gd name="connsiteX3905" fmla="*/ 192852 w 4966685"/>
              <a:gd name="connsiteY3905" fmla="*/ 433005 h 512833"/>
              <a:gd name="connsiteX3906" fmla="*/ 182528 w 4966685"/>
              <a:gd name="connsiteY3906" fmla="*/ 422682 h 512833"/>
              <a:gd name="connsiteX3907" fmla="*/ 192852 w 4966685"/>
              <a:gd name="connsiteY3907" fmla="*/ 412358 h 512833"/>
              <a:gd name="connsiteX3908" fmla="*/ 164606 w 4966685"/>
              <a:gd name="connsiteY3908" fmla="*/ 412358 h 512833"/>
              <a:gd name="connsiteX3909" fmla="*/ 174930 w 4966685"/>
              <a:gd name="connsiteY3909" fmla="*/ 422682 h 512833"/>
              <a:gd name="connsiteX3910" fmla="*/ 164606 w 4966685"/>
              <a:gd name="connsiteY3910" fmla="*/ 433005 h 512833"/>
              <a:gd name="connsiteX3911" fmla="*/ 154283 w 4966685"/>
              <a:gd name="connsiteY3911" fmla="*/ 422682 h 512833"/>
              <a:gd name="connsiteX3912" fmla="*/ 164606 w 4966685"/>
              <a:gd name="connsiteY3912" fmla="*/ 412358 h 512833"/>
              <a:gd name="connsiteX3913" fmla="*/ 136361 w 4966685"/>
              <a:gd name="connsiteY3913" fmla="*/ 412358 h 512833"/>
              <a:gd name="connsiteX3914" fmla="*/ 146684 w 4966685"/>
              <a:gd name="connsiteY3914" fmla="*/ 422682 h 512833"/>
              <a:gd name="connsiteX3915" fmla="*/ 136361 w 4966685"/>
              <a:gd name="connsiteY3915" fmla="*/ 433005 h 512833"/>
              <a:gd name="connsiteX3916" fmla="*/ 126037 w 4966685"/>
              <a:gd name="connsiteY3916" fmla="*/ 422682 h 512833"/>
              <a:gd name="connsiteX3917" fmla="*/ 136361 w 4966685"/>
              <a:gd name="connsiteY3917" fmla="*/ 412358 h 512833"/>
              <a:gd name="connsiteX3918" fmla="*/ 108116 w 4966685"/>
              <a:gd name="connsiteY3918" fmla="*/ 412358 h 512833"/>
              <a:gd name="connsiteX3919" fmla="*/ 118439 w 4966685"/>
              <a:gd name="connsiteY3919" fmla="*/ 422682 h 512833"/>
              <a:gd name="connsiteX3920" fmla="*/ 108116 w 4966685"/>
              <a:gd name="connsiteY3920" fmla="*/ 433005 h 512833"/>
              <a:gd name="connsiteX3921" fmla="*/ 97793 w 4966685"/>
              <a:gd name="connsiteY3921" fmla="*/ 422682 h 512833"/>
              <a:gd name="connsiteX3922" fmla="*/ 108116 w 4966685"/>
              <a:gd name="connsiteY3922" fmla="*/ 412358 h 512833"/>
              <a:gd name="connsiteX3923" fmla="*/ 79871 w 4966685"/>
              <a:gd name="connsiteY3923" fmla="*/ 412358 h 512833"/>
              <a:gd name="connsiteX3924" fmla="*/ 90194 w 4966685"/>
              <a:gd name="connsiteY3924" fmla="*/ 422682 h 512833"/>
              <a:gd name="connsiteX3925" fmla="*/ 79871 w 4966685"/>
              <a:gd name="connsiteY3925" fmla="*/ 433005 h 512833"/>
              <a:gd name="connsiteX3926" fmla="*/ 69547 w 4966685"/>
              <a:gd name="connsiteY3926" fmla="*/ 422682 h 512833"/>
              <a:gd name="connsiteX3927" fmla="*/ 79871 w 4966685"/>
              <a:gd name="connsiteY3927" fmla="*/ 412358 h 512833"/>
              <a:gd name="connsiteX3928" fmla="*/ 51625 w 4966685"/>
              <a:gd name="connsiteY3928" fmla="*/ 412358 h 512833"/>
              <a:gd name="connsiteX3929" fmla="*/ 61949 w 4966685"/>
              <a:gd name="connsiteY3929" fmla="*/ 422682 h 512833"/>
              <a:gd name="connsiteX3930" fmla="*/ 51625 w 4966685"/>
              <a:gd name="connsiteY3930" fmla="*/ 433005 h 512833"/>
              <a:gd name="connsiteX3931" fmla="*/ 46466 w 4966685"/>
              <a:gd name="connsiteY3931" fmla="*/ 427846 h 512833"/>
              <a:gd name="connsiteX3932" fmla="*/ 42307 w 4966685"/>
              <a:gd name="connsiteY3932" fmla="*/ 421677 h 512833"/>
              <a:gd name="connsiteX3933" fmla="*/ 4923901 w 4966685"/>
              <a:gd name="connsiteY3933" fmla="*/ 388150 h 512833"/>
              <a:gd name="connsiteX3934" fmla="*/ 4933972 w 4966685"/>
              <a:gd name="connsiteY3934" fmla="*/ 398220 h 512833"/>
              <a:gd name="connsiteX3935" fmla="*/ 4923901 w 4966685"/>
              <a:gd name="connsiteY3935" fmla="*/ 408292 h 512833"/>
              <a:gd name="connsiteX3936" fmla="*/ 4913830 w 4966685"/>
              <a:gd name="connsiteY3936" fmla="*/ 398220 h 512833"/>
              <a:gd name="connsiteX3937" fmla="*/ 4923901 w 4966685"/>
              <a:gd name="connsiteY3937" fmla="*/ 388150 h 512833"/>
              <a:gd name="connsiteX3938" fmla="*/ 4895656 w 4966685"/>
              <a:gd name="connsiteY3938" fmla="*/ 388150 h 512833"/>
              <a:gd name="connsiteX3939" fmla="*/ 4905727 w 4966685"/>
              <a:gd name="connsiteY3939" fmla="*/ 398220 h 512833"/>
              <a:gd name="connsiteX3940" fmla="*/ 4895656 w 4966685"/>
              <a:gd name="connsiteY3940" fmla="*/ 408292 h 512833"/>
              <a:gd name="connsiteX3941" fmla="*/ 4885585 w 4966685"/>
              <a:gd name="connsiteY3941" fmla="*/ 398220 h 512833"/>
              <a:gd name="connsiteX3942" fmla="*/ 4895656 w 4966685"/>
              <a:gd name="connsiteY3942" fmla="*/ 388150 h 512833"/>
              <a:gd name="connsiteX3943" fmla="*/ 4867409 w 4966685"/>
              <a:gd name="connsiteY3943" fmla="*/ 388150 h 512833"/>
              <a:gd name="connsiteX3944" fmla="*/ 4877480 w 4966685"/>
              <a:gd name="connsiteY3944" fmla="*/ 398220 h 512833"/>
              <a:gd name="connsiteX3945" fmla="*/ 4867409 w 4966685"/>
              <a:gd name="connsiteY3945" fmla="*/ 408292 h 512833"/>
              <a:gd name="connsiteX3946" fmla="*/ 4857338 w 4966685"/>
              <a:gd name="connsiteY3946" fmla="*/ 398220 h 512833"/>
              <a:gd name="connsiteX3947" fmla="*/ 4867409 w 4966685"/>
              <a:gd name="connsiteY3947" fmla="*/ 388150 h 512833"/>
              <a:gd name="connsiteX3948" fmla="*/ 4839165 w 4966685"/>
              <a:gd name="connsiteY3948" fmla="*/ 388150 h 512833"/>
              <a:gd name="connsiteX3949" fmla="*/ 4849236 w 4966685"/>
              <a:gd name="connsiteY3949" fmla="*/ 398220 h 512833"/>
              <a:gd name="connsiteX3950" fmla="*/ 4839165 w 4966685"/>
              <a:gd name="connsiteY3950" fmla="*/ 408292 h 512833"/>
              <a:gd name="connsiteX3951" fmla="*/ 4829094 w 4966685"/>
              <a:gd name="connsiteY3951" fmla="*/ 398220 h 512833"/>
              <a:gd name="connsiteX3952" fmla="*/ 4839165 w 4966685"/>
              <a:gd name="connsiteY3952" fmla="*/ 388150 h 512833"/>
              <a:gd name="connsiteX3953" fmla="*/ 4810919 w 4966685"/>
              <a:gd name="connsiteY3953" fmla="*/ 388150 h 512833"/>
              <a:gd name="connsiteX3954" fmla="*/ 4820990 w 4966685"/>
              <a:gd name="connsiteY3954" fmla="*/ 398220 h 512833"/>
              <a:gd name="connsiteX3955" fmla="*/ 4810919 w 4966685"/>
              <a:gd name="connsiteY3955" fmla="*/ 408292 h 512833"/>
              <a:gd name="connsiteX3956" fmla="*/ 4800848 w 4966685"/>
              <a:gd name="connsiteY3956" fmla="*/ 398220 h 512833"/>
              <a:gd name="connsiteX3957" fmla="*/ 4810919 w 4966685"/>
              <a:gd name="connsiteY3957" fmla="*/ 388150 h 512833"/>
              <a:gd name="connsiteX3958" fmla="*/ 4782674 w 4966685"/>
              <a:gd name="connsiteY3958" fmla="*/ 388150 h 512833"/>
              <a:gd name="connsiteX3959" fmla="*/ 4792745 w 4966685"/>
              <a:gd name="connsiteY3959" fmla="*/ 398220 h 512833"/>
              <a:gd name="connsiteX3960" fmla="*/ 4782674 w 4966685"/>
              <a:gd name="connsiteY3960" fmla="*/ 408292 h 512833"/>
              <a:gd name="connsiteX3961" fmla="*/ 4772603 w 4966685"/>
              <a:gd name="connsiteY3961" fmla="*/ 398220 h 512833"/>
              <a:gd name="connsiteX3962" fmla="*/ 4782674 w 4966685"/>
              <a:gd name="connsiteY3962" fmla="*/ 388150 h 512833"/>
              <a:gd name="connsiteX3963" fmla="*/ 4754428 w 4966685"/>
              <a:gd name="connsiteY3963" fmla="*/ 388150 h 512833"/>
              <a:gd name="connsiteX3964" fmla="*/ 4764498 w 4966685"/>
              <a:gd name="connsiteY3964" fmla="*/ 398220 h 512833"/>
              <a:gd name="connsiteX3965" fmla="*/ 4754428 w 4966685"/>
              <a:gd name="connsiteY3965" fmla="*/ 408292 h 512833"/>
              <a:gd name="connsiteX3966" fmla="*/ 4744356 w 4966685"/>
              <a:gd name="connsiteY3966" fmla="*/ 398220 h 512833"/>
              <a:gd name="connsiteX3967" fmla="*/ 4754428 w 4966685"/>
              <a:gd name="connsiteY3967" fmla="*/ 388150 h 512833"/>
              <a:gd name="connsiteX3968" fmla="*/ 4726183 w 4966685"/>
              <a:gd name="connsiteY3968" fmla="*/ 388150 h 512833"/>
              <a:gd name="connsiteX3969" fmla="*/ 4736254 w 4966685"/>
              <a:gd name="connsiteY3969" fmla="*/ 398220 h 512833"/>
              <a:gd name="connsiteX3970" fmla="*/ 4726183 w 4966685"/>
              <a:gd name="connsiteY3970" fmla="*/ 408292 h 512833"/>
              <a:gd name="connsiteX3971" fmla="*/ 4716112 w 4966685"/>
              <a:gd name="connsiteY3971" fmla="*/ 398220 h 512833"/>
              <a:gd name="connsiteX3972" fmla="*/ 4726183 w 4966685"/>
              <a:gd name="connsiteY3972" fmla="*/ 388150 h 512833"/>
              <a:gd name="connsiteX3973" fmla="*/ 4697937 w 4966685"/>
              <a:gd name="connsiteY3973" fmla="*/ 388150 h 512833"/>
              <a:gd name="connsiteX3974" fmla="*/ 4708008 w 4966685"/>
              <a:gd name="connsiteY3974" fmla="*/ 398220 h 512833"/>
              <a:gd name="connsiteX3975" fmla="*/ 4697937 w 4966685"/>
              <a:gd name="connsiteY3975" fmla="*/ 408292 h 512833"/>
              <a:gd name="connsiteX3976" fmla="*/ 4687865 w 4966685"/>
              <a:gd name="connsiteY3976" fmla="*/ 398220 h 512833"/>
              <a:gd name="connsiteX3977" fmla="*/ 4697937 w 4966685"/>
              <a:gd name="connsiteY3977" fmla="*/ 388150 h 512833"/>
              <a:gd name="connsiteX3978" fmla="*/ 4669692 w 4966685"/>
              <a:gd name="connsiteY3978" fmla="*/ 388150 h 512833"/>
              <a:gd name="connsiteX3979" fmla="*/ 4679763 w 4966685"/>
              <a:gd name="connsiteY3979" fmla="*/ 398220 h 512833"/>
              <a:gd name="connsiteX3980" fmla="*/ 4669692 w 4966685"/>
              <a:gd name="connsiteY3980" fmla="*/ 408292 h 512833"/>
              <a:gd name="connsiteX3981" fmla="*/ 4659621 w 4966685"/>
              <a:gd name="connsiteY3981" fmla="*/ 398220 h 512833"/>
              <a:gd name="connsiteX3982" fmla="*/ 4669692 w 4966685"/>
              <a:gd name="connsiteY3982" fmla="*/ 388150 h 512833"/>
              <a:gd name="connsiteX3983" fmla="*/ 4641446 w 4966685"/>
              <a:gd name="connsiteY3983" fmla="*/ 388150 h 512833"/>
              <a:gd name="connsiteX3984" fmla="*/ 4651517 w 4966685"/>
              <a:gd name="connsiteY3984" fmla="*/ 398220 h 512833"/>
              <a:gd name="connsiteX3985" fmla="*/ 4641446 w 4966685"/>
              <a:gd name="connsiteY3985" fmla="*/ 408292 h 512833"/>
              <a:gd name="connsiteX3986" fmla="*/ 4631375 w 4966685"/>
              <a:gd name="connsiteY3986" fmla="*/ 398220 h 512833"/>
              <a:gd name="connsiteX3987" fmla="*/ 4641446 w 4966685"/>
              <a:gd name="connsiteY3987" fmla="*/ 388150 h 512833"/>
              <a:gd name="connsiteX3988" fmla="*/ 4613201 w 4966685"/>
              <a:gd name="connsiteY3988" fmla="*/ 388150 h 512833"/>
              <a:gd name="connsiteX3989" fmla="*/ 4623272 w 4966685"/>
              <a:gd name="connsiteY3989" fmla="*/ 398220 h 512833"/>
              <a:gd name="connsiteX3990" fmla="*/ 4613201 w 4966685"/>
              <a:gd name="connsiteY3990" fmla="*/ 408292 h 512833"/>
              <a:gd name="connsiteX3991" fmla="*/ 4603130 w 4966685"/>
              <a:gd name="connsiteY3991" fmla="*/ 398220 h 512833"/>
              <a:gd name="connsiteX3992" fmla="*/ 4613201 w 4966685"/>
              <a:gd name="connsiteY3992" fmla="*/ 388150 h 512833"/>
              <a:gd name="connsiteX3993" fmla="*/ 4584955 w 4966685"/>
              <a:gd name="connsiteY3993" fmla="*/ 388150 h 512833"/>
              <a:gd name="connsiteX3994" fmla="*/ 4595026 w 4966685"/>
              <a:gd name="connsiteY3994" fmla="*/ 398220 h 512833"/>
              <a:gd name="connsiteX3995" fmla="*/ 4584955 w 4966685"/>
              <a:gd name="connsiteY3995" fmla="*/ 408292 h 512833"/>
              <a:gd name="connsiteX3996" fmla="*/ 4574884 w 4966685"/>
              <a:gd name="connsiteY3996" fmla="*/ 398220 h 512833"/>
              <a:gd name="connsiteX3997" fmla="*/ 4584955 w 4966685"/>
              <a:gd name="connsiteY3997" fmla="*/ 388150 h 512833"/>
              <a:gd name="connsiteX3998" fmla="*/ 4556710 w 4966685"/>
              <a:gd name="connsiteY3998" fmla="*/ 388150 h 512833"/>
              <a:gd name="connsiteX3999" fmla="*/ 4566781 w 4966685"/>
              <a:gd name="connsiteY3999" fmla="*/ 398220 h 512833"/>
              <a:gd name="connsiteX4000" fmla="*/ 4556710 w 4966685"/>
              <a:gd name="connsiteY4000" fmla="*/ 408292 h 512833"/>
              <a:gd name="connsiteX4001" fmla="*/ 4546639 w 4966685"/>
              <a:gd name="connsiteY4001" fmla="*/ 398220 h 512833"/>
              <a:gd name="connsiteX4002" fmla="*/ 4556710 w 4966685"/>
              <a:gd name="connsiteY4002" fmla="*/ 388150 h 512833"/>
              <a:gd name="connsiteX4003" fmla="*/ 4528464 w 4966685"/>
              <a:gd name="connsiteY4003" fmla="*/ 388150 h 512833"/>
              <a:gd name="connsiteX4004" fmla="*/ 4538535 w 4966685"/>
              <a:gd name="connsiteY4004" fmla="*/ 398220 h 512833"/>
              <a:gd name="connsiteX4005" fmla="*/ 4528464 w 4966685"/>
              <a:gd name="connsiteY4005" fmla="*/ 408292 h 512833"/>
              <a:gd name="connsiteX4006" fmla="*/ 4518393 w 4966685"/>
              <a:gd name="connsiteY4006" fmla="*/ 398220 h 512833"/>
              <a:gd name="connsiteX4007" fmla="*/ 4528464 w 4966685"/>
              <a:gd name="connsiteY4007" fmla="*/ 388150 h 512833"/>
              <a:gd name="connsiteX4008" fmla="*/ 4500219 w 4966685"/>
              <a:gd name="connsiteY4008" fmla="*/ 388150 h 512833"/>
              <a:gd name="connsiteX4009" fmla="*/ 4510290 w 4966685"/>
              <a:gd name="connsiteY4009" fmla="*/ 398220 h 512833"/>
              <a:gd name="connsiteX4010" fmla="*/ 4500219 w 4966685"/>
              <a:gd name="connsiteY4010" fmla="*/ 408292 h 512833"/>
              <a:gd name="connsiteX4011" fmla="*/ 4490148 w 4966685"/>
              <a:gd name="connsiteY4011" fmla="*/ 398220 h 512833"/>
              <a:gd name="connsiteX4012" fmla="*/ 4500219 w 4966685"/>
              <a:gd name="connsiteY4012" fmla="*/ 388150 h 512833"/>
              <a:gd name="connsiteX4013" fmla="*/ 4471973 w 4966685"/>
              <a:gd name="connsiteY4013" fmla="*/ 388150 h 512833"/>
              <a:gd name="connsiteX4014" fmla="*/ 4482044 w 4966685"/>
              <a:gd name="connsiteY4014" fmla="*/ 398220 h 512833"/>
              <a:gd name="connsiteX4015" fmla="*/ 4471973 w 4966685"/>
              <a:gd name="connsiteY4015" fmla="*/ 408292 h 512833"/>
              <a:gd name="connsiteX4016" fmla="*/ 4461902 w 4966685"/>
              <a:gd name="connsiteY4016" fmla="*/ 398220 h 512833"/>
              <a:gd name="connsiteX4017" fmla="*/ 4471973 w 4966685"/>
              <a:gd name="connsiteY4017" fmla="*/ 388150 h 512833"/>
              <a:gd name="connsiteX4018" fmla="*/ 4443728 w 4966685"/>
              <a:gd name="connsiteY4018" fmla="*/ 388150 h 512833"/>
              <a:gd name="connsiteX4019" fmla="*/ 4453799 w 4966685"/>
              <a:gd name="connsiteY4019" fmla="*/ 398220 h 512833"/>
              <a:gd name="connsiteX4020" fmla="*/ 4443728 w 4966685"/>
              <a:gd name="connsiteY4020" fmla="*/ 408292 h 512833"/>
              <a:gd name="connsiteX4021" fmla="*/ 4433657 w 4966685"/>
              <a:gd name="connsiteY4021" fmla="*/ 398220 h 512833"/>
              <a:gd name="connsiteX4022" fmla="*/ 4443728 w 4966685"/>
              <a:gd name="connsiteY4022" fmla="*/ 388150 h 512833"/>
              <a:gd name="connsiteX4023" fmla="*/ 4415482 w 4966685"/>
              <a:gd name="connsiteY4023" fmla="*/ 388150 h 512833"/>
              <a:gd name="connsiteX4024" fmla="*/ 4425553 w 4966685"/>
              <a:gd name="connsiteY4024" fmla="*/ 398220 h 512833"/>
              <a:gd name="connsiteX4025" fmla="*/ 4415482 w 4966685"/>
              <a:gd name="connsiteY4025" fmla="*/ 408292 h 512833"/>
              <a:gd name="connsiteX4026" fmla="*/ 4405411 w 4966685"/>
              <a:gd name="connsiteY4026" fmla="*/ 398220 h 512833"/>
              <a:gd name="connsiteX4027" fmla="*/ 4415482 w 4966685"/>
              <a:gd name="connsiteY4027" fmla="*/ 388150 h 512833"/>
              <a:gd name="connsiteX4028" fmla="*/ 4387237 w 4966685"/>
              <a:gd name="connsiteY4028" fmla="*/ 388150 h 512833"/>
              <a:gd name="connsiteX4029" fmla="*/ 4397308 w 4966685"/>
              <a:gd name="connsiteY4029" fmla="*/ 398220 h 512833"/>
              <a:gd name="connsiteX4030" fmla="*/ 4387237 w 4966685"/>
              <a:gd name="connsiteY4030" fmla="*/ 408292 h 512833"/>
              <a:gd name="connsiteX4031" fmla="*/ 4377166 w 4966685"/>
              <a:gd name="connsiteY4031" fmla="*/ 398220 h 512833"/>
              <a:gd name="connsiteX4032" fmla="*/ 4387237 w 4966685"/>
              <a:gd name="connsiteY4032" fmla="*/ 388150 h 512833"/>
              <a:gd name="connsiteX4033" fmla="*/ 4358991 w 4966685"/>
              <a:gd name="connsiteY4033" fmla="*/ 388150 h 512833"/>
              <a:gd name="connsiteX4034" fmla="*/ 4369062 w 4966685"/>
              <a:gd name="connsiteY4034" fmla="*/ 398220 h 512833"/>
              <a:gd name="connsiteX4035" fmla="*/ 4358991 w 4966685"/>
              <a:gd name="connsiteY4035" fmla="*/ 408292 h 512833"/>
              <a:gd name="connsiteX4036" fmla="*/ 4348920 w 4966685"/>
              <a:gd name="connsiteY4036" fmla="*/ 398220 h 512833"/>
              <a:gd name="connsiteX4037" fmla="*/ 4358991 w 4966685"/>
              <a:gd name="connsiteY4037" fmla="*/ 388150 h 512833"/>
              <a:gd name="connsiteX4038" fmla="*/ 4330746 w 4966685"/>
              <a:gd name="connsiteY4038" fmla="*/ 388150 h 512833"/>
              <a:gd name="connsiteX4039" fmla="*/ 4340817 w 4966685"/>
              <a:gd name="connsiteY4039" fmla="*/ 398220 h 512833"/>
              <a:gd name="connsiteX4040" fmla="*/ 4330746 w 4966685"/>
              <a:gd name="connsiteY4040" fmla="*/ 408292 h 512833"/>
              <a:gd name="connsiteX4041" fmla="*/ 4320675 w 4966685"/>
              <a:gd name="connsiteY4041" fmla="*/ 398220 h 512833"/>
              <a:gd name="connsiteX4042" fmla="*/ 4330746 w 4966685"/>
              <a:gd name="connsiteY4042" fmla="*/ 388150 h 512833"/>
              <a:gd name="connsiteX4043" fmla="*/ 4302500 w 4966685"/>
              <a:gd name="connsiteY4043" fmla="*/ 388150 h 512833"/>
              <a:gd name="connsiteX4044" fmla="*/ 4312571 w 4966685"/>
              <a:gd name="connsiteY4044" fmla="*/ 398220 h 512833"/>
              <a:gd name="connsiteX4045" fmla="*/ 4302500 w 4966685"/>
              <a:gd name="connsiteY4045" fmla="*/ 408292 h 512833"/>
              <a:gd name="connsiteX4046" fmla="*/ 4292429 w 4966685"/>
              <a:gd name="connsiteY4046" fmla="*/ 398220 h 512833"/>
              <a:gd name="connsiteX4047" fmla="*/ 4302500 w 4966685"/>
              <a:gd name="connsiteY4047" fmla="*/ 388150 h 512833"/>
              <a:gd name="connsiteX4048" fmla="*/ 4274255 w 4966685"/>
              <a:gd name="connsiteY4048" fmla="*/ 388150 h 512833"/>
              <a:gd name="connsiteX4049" fmla="*/ 4284326 w 4966685"/>
              <a:gd name="connsiteY4049" fmla="*/ 398220 h 512833"/>
              <a:gd name="connsiteX4050" fmla="*/ 4274255 w 4966685"/>
              <a:gd name="connsiteY4050" fmla="*/ 408292 h 512833"/>
              <a:gd name="connsiteX4051" fmla="*/ 4264184 w 4966685"/>
              <a:gd name="connsiteY4051" fmla="*/ 398220 h 512833"/>
              <a:gd name="connsiteX4052" fmla="*/ 4274255 w 4966685"/>
              <a:gd name="connsiteY4052" fmla="*/ 388150 h 512833"/>
              <a:gd name="connsiteX4053" fmla="*/ 4246009 w 4966685"/>
              <a:gd name="connsiteY4053" fmla="*/ 388150 h 512833"/>
              <a:gd name="connsiteX4054" fmla="*/ 4256080 w 4966685"/>
              <a:gd name="connsiteY4054" fmla="*/ 398220 h 512833"/>
              <a:gd name="connsiteX4055" fmla="*/ 4246009 w 4966685"/>
              <a:gd name="connsiteY4055" fmla="*/ 408292 h 512833"/>
              <a:gd name="connsiteX4056" fmla="*/ 4235938 w 4966685"/>
              <a:gd name="connsiteY4056" fmla="*/ 398220 h 512833"/>
              <a:gd name="connsiteX4057" fmla="*/ 4246009 w 4966685"/>
              <a:gd name="connsiteY4057" fmla="*/ 388150 h 512833"/>
              <a:gd name="connsiteX4058" fmla="*/ 4217763 w 4966685"/>
              <a:gd name="connsiteY4058" fmla="*/ 388150 h 512833"/>
              <a:gd name="connsiteX4059" fmla="*/ 4227834 w 4966685"/>
              <a:gd name="connsiteY4059" fmla="*/ 398220 h 512833"/>
              <a:gd name="connsiteX4060" fmla="*/ 4217763 w 4966685"/>
              <a:gd name="connsiteY4060" fmla="*/ 408292 h 512833"/>
              <a:gd name="connsiteX4061" fmla="*/ 4207692 w 4966685"/>
              <a:gd name="connsiteY4061" fmla="*/ 398220 h 512833"/>
              <a:gd name="connsiteX4062" fmla="*/ 4217763 w 4966685"/>
              <a:gd name="connsiteY4062" fmla="*/ 388150 h 512833"/>
              <a:gd name="connsiteX4063" fmla="*/ 4189518 w 4966685"/>
              <a:gd name="connsiteY4063" fmla="*/ 388150 h 512833"/>
              <a:gd name="connsiteX4064" fmla="*/ 4199589 w 4966685"/>
              <a:gd name="connsiteY4064" fmla="*/ 398220 h 512833"/>
              <a:gd name="connsiteX4065" fmla="*/ 4189518 w 4966685"/>
              <a:gd name="connsiteY4065" fmla="*/ 408292 h 512833"/>
              <a:gd name="connsiteX4066" fmla="*/ 4179447 w 4966685"/>
              <a:gd name="connsiteY4066" fmla="*/ 398220 h 512833"/>
              <a:gd name="connsiteX4067" fmla="*/ 4189518 w 4966685"/>
              <a:gd name="connsiteY4067" fmla="*/ 388150 h 512833"/>
              <a:gd name="connsiteX4068" fmla="*/ 4161272 w 4966685"/>
              <a:gd name="connsiteY4068" fmla="*/ 388150 h 512833"/>
              <a:gd name="connsiteX4069" fmla="*/ 4171342 w 4966685"/>
              <a:gd name="connsiteY4069" fmla="*/ 398220 h 512833"/>
              <a:gd name="connsiteX4070" fmla="*/ 4161272 w 4966685"/>
              <a:gd name="connsiteY4070" fmla="*/ 408292 h 512833"/>
              <a:gd name="connsiteX4071" fmla="*/ 4151201 w 4966685"/>
              <a:gd name="connsiteY4071" fmla="*/ 398220 h 512833"/>
              <a:gd name="connsiteX4072" fmla="*/ 4161272 w 4966685"/>
              <a:gd name="connsiteY4072" fmla="*/ 388150 h 512833"/>
              <a:gd name="connsiteX4073" fmla="*/ 4133027 w 4966685"/>
              <a:gd name="connsiteY4073" fmla="*/ 388150 h 512833"/>
              <a:gd name="connsiteX4074" fmla="*/ 4143098 w 4966685"/>
              <a:gd name="connsiteY4074" fmla="*/ 398220 h 512833"/>
              <a:gd name="connsiteX4075" fmla="*/ 4133027 w 4966685"/>
              <a:gd name="connsiteY4075" fmla="*/ 408292 h 512833"/>
              <a:gd name="connsiteX4076" fmla="*/ 4122956 w 4966685"/>
              <a:gd name="connsiteY4076" fmla="*/ 398220 h 512833"/>
              <a:gd name="connsiteX4077" fmla="*/ 4133027 w 4966685"/>
              <a:gd name="connsiteY4077" fmla="*/ 388150 h 512833"/>
              <a:gd name="connsiteX4078" fmla="*/ 4104781 w 4966685"/>
              <a:gd name="connsiteY4078" fmla="*/ 388150 h 512833"/>
              <a:gd name="connsiteX4079" fmla="*/ 4114852 w 4966685"/>
              <a:gd name="connsiteY4079" fmla="*/ 398220 h 512833"/>
              <a:gd name="connsiteX4080" fmla="*/ 4104781 w 4966685"/>
              <a:gd name="connsiteY4080" fmla="*/ 408292 h 512833"/>
              <a:gd name="connsiteX4081" fmla="*/ 4094710 w 4966685"/>
              <a:gd name="connsiteY4081" fmla="*/ 398220 h 512833"/>
              <a:gd name="connsiteX4082" fmla="*/ 4104781 w 4966685"/>
              <a:gd name="connsiteY4082" fmla="*/ 388150 h 512833"/>
              <a:gd name="connsiteX4083" fmla="*/ 4076536 w 4966685"/>
              <a:gd name="connsiteY4083" fmla="*/ 388150 h 512833"/>
              <a:gd name="connsiteX4084" fmla="*/ 4086607 w 4966685"/>
              <a:gd name="connsiteY4084" fmla="*/ 398220 h 512833"/>
              <a:gd name="connsiteX4085" fmla="*/ 4076536 w 4966685"/>
              <a:gd name="connsiteY4085" fmla="*/ 408292 h 512833"/>
              <a:gd name="connsiteX4086" fmla="*/ 4066465 w 4966685"/>
              <a:gd name="connsiteY4086" fmla="*/ 398220 h 512833"/>
              <a:gd name="connsiteX4087" fmla="*/ 4076536 w 4966685"/>
              <a:gd name="connsiteY4087" fmla="*/ 388150 h 512833"/>
              <a:gd name="connsiteX4088" fmla="*/ 4048290 w 4966685"/>
              <a:gd name="connsiteY4088" fmla="*/ 388150 h 512833"/>
              <a:gd name="connsiteX4089" fmla="*/ 4058361 w 4966685"/>
              <a:gd name="connsiteY4089" fmla="*/ 398220 h 512833"/>
              <a:gd name="connsiteX4090" fmla="*/ 4048290 w 4966685"/>
              <a:gd name="connsiteY4090" fmla="*/ 408292 h 512833"/>
              <a:gd name="connsiteX4091" fmla="*/ 4038219 w 4966685"/>
              <a:gd name="connsiteY4091" fmla="*/ 398220 h 512833"/>
              <a:gd name="connsiteX4092" fmla="*/ 4048290 w 4966685"/>
              <a:gd name="connsiteY4092" fmla="*/ 388150 h 512833"/>
              <a:gd name="connsiteX4093" fmla="*/ 4020045 w 4966685"/>
              <a:gd name="connsiteY4093" fmla="*/ 388150 h 512833"/>
              <a:gd name="connsiteX4094" fmla="*/ 4030116 w 4966685"/>
              <a:gd name="connsiteY4094" fmla="*/ 398220 h 512833"/>
              <a:gd name="connsiteX4095" fmla="*/ 4020045 w 4966685"/>
              <a:gd name="connsiteY4095" fmla="*/ 408292 h 512833"/>
              <a:gd name="connsiteX4096" fmla="*/ 4009974 w 4966685"/>
              <a:gd name="connsiteY4096" fmla="*/ 398220 h 512833"/>
              <a:gd name="connsiteX4097" fmla="*/ 4020045 w 4966685"/>
              <a:gd name="connsiteY4097" fmla="*/ 388150 h 512833"/>
              <a:gd name="connsiteX4098" fmla="*/ 3991799 w 4966685"/>
              <a:gd name="connsiteY4098" fmla="*/ 388150 h 512833"/>
              <a:gd name="connsiteX4099" fmla="*/ 4001870 w 4966685"/>
              <a:gd name="connsiteY4099" fmla="*/ 398220 h 512833"/>
              <a:gd name="connsiteX4100" fmla="*/ 3991799 w 4966685"/>
              <a:gd name="connsiteY4100" fmla="*/ 408292 h 512833"/>
              <a:gd name="connsiteX4101" fmla="*/ 3981728 w 4966685"/>
              <a:gd name="connsiteY4101" fmla="*/ 398220 h 512833"/>
              <a:gd name="connsiteX4102" fmla="*/ 3991799 w 4966685"/>
              <a:gd name="connsiteY4102" fmla="*/ 388150 h 512833"/>
              <a:gd name="connsiteX4103" fmla="*/ 3963554 w 4966685"/>
              <a:gd name="connsiteY4103" fmla="*/ 388150 h 512833"/>
              <a:gd name="connsiteX4104" fmla="*/ 3973625 w 4966685"/>
              <a:gd name="connsiteY4104" fmla="*/ 398220 h 512833"/>
              <a:gd name="connsiteX4105" fmla="*/ 3963554 w 4966685"/>
              <a:gd name="connsiteY4105" fmla="*/ 408292 h 512833"/>
              <a:gd name="connsiteX4106" fmla="*/ 3953483 w 4966685"/>
              <a:gd name="connsiteY4106" fmla="*/ 398220 h 512833"/>
              <a:gd name="connsiteX4107" fmla="*/ 3963554 w 4966685"/>
              <a:gd name="connsiteY4107" fmla="*/ 388150 h 512833"/>
              <a:gd name="connsiteX4108" fmla="*/ 3935308 w 4966685"/>
              <a:gd name="connsiteY4108" fmla="*/ 388150 h 512833"/>
              <a:gd name="connsiteX4109" fmla="*/ 3945379 w 4966685"/>
              <a:gd name="connsiteY4109" fmla="*/ 398220 h 512833"/>
              <a:gd name="connsiteX4110" fmla="*/ 3935308 w 4966685"/>
              <a:gd name="connsiteY4110" fmla="*/ 408292 h 512833"/>
              <a:gd name="connsiteX4111" fmla="*/ 3925237 w 4966685"/>
              <a:gd name="connsiteY4111" fmla="*/ 398220 h 512833"/>
              <a:gd name="connsiteX4112" fmla="*/ 3935308 w 4966685"/>
              <a:gd name="connsiteY4112" fmla="*/ 388150 h 512833"/>
              <a:gd name="connsiteX4113" fmla="*/ 3907063 w 4966685"/>
              <a:gd name="connsiteY4113" fmla="*/ 388150 h 512833"/>
              <a:gd name="connsiteX4114" fmla="*/ 3917134 w 4966685"/>
              <a:gd name="connsiteY4114" fmla="*/ 398220 h 512833"/>
              <a:gd name="connsiteX4115" fmla="*/ 3907063 w 4966685"/>
              <a:gd name="connsiteY4115" fmla="*/ 408292 h 512833"/>
              <a:gd name="connsiteX4116" fmla="*/ 3896992 w 4966685"/>
              <a:gd name="connsiteY4116" fmla="*/ 398220 h 512833"/>
              <a:gd name="connsiteX4117" fmla="*/ 3907063 w 4966685"/>
              <a:gd name="connsiteY4117" fmla="*/ 388150 h 512833"/>
              <a:gd name="connsiteX4118" fmla="*/ 3878817 w 4966685"/>
              <a:gd name="connsiteY4118" fmla="*/ 388150 h 512833"/>
              <a:gd name="connsiteX4119" fmla="*/ 3888888 w 4966685"/>
              <a:gd name="connsiteY4119" fmla="*/ 398220 h 512833"/>
              <a:gd name="connsiteX4120" fmla="*/ 3878817 w 4966685"/>
              <a:gd name="connsiteY4120" fmla="*/ 408292 h 512833"/>
              <a:gd name="connsiteX4121" fmla="*/ 3868746 w 4966685"/>
              <a:gd name="connsiteY4121" fmla="*/ 398220 h 512833"/>
              <a:gd name="connsiteX4122" fmla="*/ 3878817 w 4966685"/>
              <a:gd name="connsiteY4122" fmla="*/ 388150 h 512833"/>
              <a:gd name="connsiteX4123" fmla="*/ 3850572 w 4966685"/>
              <a:gd name="connsiteY4123" fmla="*/ 388150 h 512833"/>
              <a:gd name="connsiteX4124" fmla="*/ 3860643 w 4966685"/>
              <a:gd name="connsiteY4124" fmla="*/ 398220 h 512833"/>
              <a:gd name="connsiteX4125" fmla="*/ 3850572 w 4966685"/>
              <a:gd name="connsiteY4125" fmla="*/ 408292 h 512833"/>
              <a:gd name="connsiteX4126" fmla="*/ 3840501 w 4966685"/>
              <a:gd name="connsiteY4126" fmla="*/ 398220 h 512833"/>
              <a:gd name="connsiteX4127" fmla="*/ 3850572 w 4966685"/>
              <a:gd name="connsiteY4127" fmla="*/ 388150 h 512833"/>
              <a:gd name="connsiteX4128" fmla="*/ 3822326 w 4966685"/>
              <a:gd name="connsiteY4128" fmla="*/ 388150 h 512833"/>
              <a:gd name="connsiteX4129" fmla="*/ 3832397 w 4966685"/>
              <a:gd name="connsiteY4129" fmla="*/ 398220 h 512833"/>
              <a:gd name="connsiteX4130" fmla="*/ 3822326 w 4966685"/>
              <a:gd name="connsiteY4130" fmla="*/ 408292 h 512833"/>
              <a:gd name="connsiteX4131" fmla="*/ 3812255 w 4966685"/>
              <a:gd name="connsiteY4131" fmla="*/ 398220 h 512833"/>
              <a:gd name="connsiteX4132" fmla="*/ 3822326 w 4966685"/>
              <a:gd name="connsiteY4132" fmla="*/ 388150 h 512833"/>
              <a:gd name="connsiteX4133" fmla="*/ 3794081 w 4966685"/>
              <a:gd name="connsiteY4133" fmla="*/ 388150 h 512833"/>
              <a:gd name="connsiteX4134" fmla="*/ 3804152 w 4966685"/>
              <a:gd name="connsiteY4134" fmla="*/ 398220 h 512833"/>
              <a:gd name="connsiteX4135" fmla="*/ 3794081 w 4966685"/>
              <a:gd name="connsiteY4135" fmla="*/ 408292 h 512833"/>
              <a:gd name="connsiteX4136" fmla="*/ 3784010 w 4966685"/>
              <a:gd name="connsiteY4136" fmla="*/ 398220 h 512833"/>
              <a:gd name="connsiteX4137" fmla="*/ 3794081 w 4966685"/>
              <a:gd name="connsiteY4137" fmla="*/ 388150 h 512833"/>
              <a:gd name="connsiteX4138" fmla="*/ 3765835 w 4966685"/>
              <a:gd name="connsiteY4138" fmla="*/ 388150 h 512833"/>
              <a:gd name="connsiteX4139" fmla="*/ 3775906 w 4966685"/>
              <a:gd name="connsiteY4139" fmla="*/ 398220 h 512833"/>
              <a:gd name="connsiteX4140" fmla="*/ 3765835 w 4966685"/>
              <a:gd name="connsiteY4140" fmla="*/ 408292 h 512833"/>
              <a:gd name="connsiteX4141" fmla="*/ 3755764 w 4966685"/>
              <a:gd name="connsiteY4141" fmla="*/ 398220 h 512833"/>
              <a:gd name="connsiteX4142" fmla="*/ 3765835 w 4966685"/>
              <a:gd name="connsiteY4142" fmla="*/ 388150 h 512833"/>
              <a:gd name="connsiteX4143" fmla="*/ 3737590 w 4966685"/>
              <a:gd name="connsiteY4143" fmla="*/ 388150 h 512833"/>
              <a:gd name="connsiteX4144" fmla="*/ 3747661 w 4966685"/>
              <a:gd name="connsiteY4144" fmla="*/ 398220 h 512833"/>
              <a:gd name="connsiteX4145" fmla="*/ 3737590 w 4966685"/>
              <a:gd name="connsiteY4145" fmla="*/ 408292 h 512833"/>
              <a:gd name="connsiteX4146" fmla="*/ 3727519 w 4966685"/>
              <a:gd name="connsiteY4146" fmla="*/ 398220 h 512833"/>
              <a:gd name="connsiteX4147" fmla="*/ 3737590 w 4966685"/>
              <a:gd name="connsiteY4147" fmla="*/ 388150 h 512833"/>
              <a:gd name="connsiteX4148" fmla="*/ 3709344 w 4966685"/>
              <a:gd name="connsiteY4148" fmla="*/ 388150 h 512833"/>
              <a:gd name="connsiteX4149" fmla="*/ 3719415 w 4966685"/>
              <a:gd name="connsiteY4149" fmla="*/ 398220 h 512833"/>
              <a:gd name="connsiteX4150" fmla="*/ 3709344 w 4966685"/>
              <a:gd name="connsiteY4150" fmla="*/ 408292 h 512833"/>
              <a:gd name="connsiteX4151" fmla="*/ 3699273 w 4966685"/>
              <a:gd name="connsiteY4151" fmla="*/ 398220 h 512833"/>
              <a:gd name="connsiteX4152" fmla="*/ 3709344 w 4966685"/>
              <a:gd name="connsiteY4152" fmla="*/ 388150 h 512833"/>
              <a:gd name="connsiteX4153" fmla="*/ 3681099 w 4966685"/>
              <a:gd name="connsiteY4153" fmla="*/ 388150 h 512833"/>
              <a:gd name="connsiteX4154" fmla="*/ 3691170 w 4966685"/>
              <a:gd name="connsiteY4154" fmla="*/ 398220 h 512833"/>
              <a:gd name="connsiteX4155" fmla="*/ 3681099 w 4966685"/>
              <a:gd name="connsiteY4155" fmla="*/ 408292 h 512833"/>
              <a:gd name="connsiteX4156" fmla="*/ 3671028 w 4966685"/>
              <a:gd name="connsiteY4156" fmla="*/ 398220 h 512833"/>
              <a:gd name="connsiteX4157" fmla="*/ 3681099 w 4966685"/>
              <a:gd name="connsiteY4157" fmla="*/ 388150 h 512833"/>
              <a:gd name="connsiteX4158" fmla="*/ 3652853 w 4966685"/>
              <a:gd name="connsiteY4158" fmla="*/ 388150 h 512833"/>
              <a:gd name="connsiteX4159" fmla="*/ 3662924 w 4966685"/>
              <a:gd name="connsiteY4159" fmla="*/ 398220 h 512833"/>
              <a:gd name="connsiteX4160" fmla="*/ 3652853 w 4966685"/>
              <a:gd name="connsiteY4160" fmla="*/ 408292 h 512833"/>
              <a:gd name="connsiteX4161" fmla="*/ 3642782 w 4966685"/>
              <a:gd name="connsiteY4161" fmla="*/ 398220 h 512833"/>
              <a:gd name="connsiteX4162" fmla="*/ 3652853 w 4966685"/>
              <a:gd name="connsiteY4162" fmla="*/ 388150 h 512833"/>
              <a:gd name="connsiteX4163" fmla="*/ 3624608 w 4966685"/>
              <a:gd name="connsiteY4163" fmla="*/ 388150 h 512833"/>
              <a:gd name="connsiteX4164" fmla="*/ 3634679 w 4966685"/>
              <a:gd name="connsiteY4164" fmla="*/ 398220 h 512833"/>
              <a:gd name="connsiteX4165" fmla="*/ 3624608 w 4966685"/>
              <a:gd name="connsiteY4165" fmla="*/ 408292 h 512833"/>
              <a:gd name="connsiteX4166" fmla="*/ 3614538 w 4966685"/>
              <a:gd name="connsiteY4166" fmla="*/ 398220 h 512833"/>
              <a:gd name="connsiteX4167" fmla="*/ 3624608 w 4966685"/>
              <a:gd name="connsiteY4167" fmla="*/ 388150 h 512833"/>
              <a:gd name="connsiteX4168" fmla="*/ 3596362 w 4966685"/>
              <a:gd name="connsiteY4168" fmla="*/ 388150 h 512833"/>
              <a:gd name="connsiteX4169" fmla="*/ 3606433 w 4966685"/>
              <a:gd name="connsiteY4169" fmla="*/ 398220 h 512833"/>
              <a:gd name="connsiteX4170" fmla="*/ 3596362 w 4966685"/>
              <a:gd name="connsiteY4170" fmla="*/ 408292 h 512833"/>
              <a:gd name="connsiteX4171" fmla="*/ 3586291 w 4966685"/>
              <a:gd name="connsiteY4171" fmla="*/ 398220 h 512833"/>
              <a:gd name="connsiteX4172" fmla="*/ 3596362 w 4966685"/>
              <a:gd name="connsiteY4172" fmla="*/ 388150 h 512833"/>
              <a:gd name="connsiteX4173" fmla="*/ 3568117 w 4966685"/>
              <a:gd name="connsiteY4173" fmla="*/ 388150 h 512833"/>
              <a:gd name="connsiteX4174" fmla="*/ 3578188 w 4966685"/>
              <a:gd name="connsiteY4174" fmla="*/ 398220 h 512833"/>
              <a:gd name="connsiteX4175" fmla="*/ 3568117 w 4966685"/>
              <a:gd name="connsiteY4175" fmla="*/ 408292 h 512833"/>
              <a:gd name="connsiteX4176" fmla="*/ 3558046 w 4966685"/>
              <a:gd name="connsiteY4176" fmla="*/ 398220 h 512833"/>
              <a:gd name="connsiteX4177" fmla="*/ 3568117 w 4966685"/>
              <a:gd name="connsiteY4177" fmla="*/ 388150 h 512833"/>
              <a:gd name="connsiteX4178" fmla="*/ 3539872 w 4966685"/>
              <a:gd name="connsiteY4178" fmla="*/ 388150 h 512833"/>
              <a:gd name="connsiteX4179" fmla="*/ 3549943 w 4966685"/>
              <a:gd name="connsiteY4179" fmla="*/ 398220 h 512833"/>
              <a:gd name="connsiteX4180" fmla="*/ 3539872 w 4966685"/>
              <a:gd name="connsiteY4180" fmla="*/ 408292 h 512833"/>
              <a:gd name="connsiteX4181" fmla="*/ 3529801 w 4966685"/>
              <a:gd name="connsiteY4181" fmla="*/ 398220 h 512833"/>
              <a:gd name="connsiteX4182" fmla="*/ 3539872 w 4966685"/>
              <a:gd name="connsiteY4182" fmla="*/ 388150 h 512833"/>
              <a:gd name="connsiteX4183" fmla="*/ 3511626 w 4966685"/>
              <a:gd name="connsiteY4183" fmla="*/ 388150 h 512833"/>
              <a:gd name="connsiteX4184" fmla="*/ 3521697 w 4966685"/>
              <a:gd name="connsiteY4184" fmla="*/ 398220 h 512833"/>
              <a:gd name="connsiteX4185" fmla="*/ 3511626 w 4966685"/>
              <a:gd name="connsiteY4185" fmla="*/ 408292 h 512833"/>
              <a:gd name="connsiteX4186" fmla="*/ 3501555 w 4966685"/>
              <a:gd name="connsiteY4186" fmla="*/ 398220 h 512833"/>
              <a:gd name="connsiteX4187" fmla="*/ 3511626 w 4966685"/>
              <a:gd name="connsiteY4187" fmla="*/ 388150 h 512833"/>
              <a:gd name="connsiteX4188" fmla="*/ 3483382 w 4966685"/>
              <a:gd name="connsiteY4188" fmla="*/ 388150 h 512833"/>
              <a:gd name="connsiteX4189" fmla="*/ 3493453 w 4966685"/>
              <a:gd name="connsiteY4189" fmla="*/ 398220 h 512833"/>
              <a:gd name="connsiteX4190" fmla="*/ 3483382 w 4966685"/>
              <a:gd name="connsiteY4190" fmla="*/ 408292 h 512833"/>
              <a:gd name="connsiteX4191" fmla="*/ 3473310 w 4966685"/>
              <a:gd name="connsiteY4191" fmla="*/ 398220 h 512833"/>
              <a:gd name="connsiteX4192" fmla="*/ 3483382 w 4966685"/>
              <a:gd name="connsiteY4192" fmla="*/ 388150 h 512833"/>
              <a:gd name="connsiteX4193" fmla="*/ 3455136 w 4966685"/>
              <a:gd name="connsiteY4193" fmla="*/ 388150 h 512833"/>
              <a:gd name="connsiteX4194" fmla="*/ 3465207 w 4966685"/>
              <a:gd name="connsiteY4194" fmla="*/ 398220 h 512833"/>
              <a:gd name="connsiteX4195" fmla="*/ 3455136 w 4966685"/>
              <a:gd name="connsiteY4195" fmla="*/ 408292 h 512833"/>
              <a:gd name="connsiteX4196" fmla="*/ 3445065 w 4966685"/>
              <a:gd name="connsiteY4196" fmla="*/ 398220 h 512833"/>
              <a:gd name="connsiteX4197" fmla="*/ 3455136 w 4966685"/>
              <a:gd name="connsiteY4197" fmla="*/ 388150 h 512833"/>
              <a:gd name="connsiteX4198" fmla="*/ 3426890 w 4966685"/>
              <a:gd name="connsiteY4198" fmla="*/ 388150 h 512833"/>
              <a:gd name="connsiteX4199" fmla="*/ 3436961 w 4966685"/>
              <a:gd name="connsiteY4199" fmla="*/ 398220 h 512833"/>
              <a:gd name="connsiteX4200" fmla="*/ 3426890 w 4966685"/>
              <a:gd name="connsiteY4200" fmla="*/ 408292 h 512833"/>
              <a:gd name="connsiteX4201" fmla="*/ 3416820 w 4966685"/>
              <a:gd name="connsiteY4201" fmla="*/ 398220 h 512833"/>
              <a:gd name="connsiteX4202" fmla="*/ 3426890 w 4966685"/>
              <a:gd name="connsiteY4202" fmla="*/ 388150 h 512833"/>
              <a:gd name="connsiteX4203" fmla="*/ 3398687 w 4966685"/>
              <a:gd name="connsiteY4203" fmla="*/ 388150 h 512833"/>
              <a:gd name="connsiteX4204" fmla="*/ 3408589 w 4966685"/>
              <a:gd name="connsiteY4204" fmla="*/ 398051 h 512833"/>
              <a:gd name="connsiteX4205" fmla="*/ 3408589 w 4966685"/>
              <a:gd name="connsiteY4205" fmla="*/ 397914 h 512833"/>
              <a:gd name="connsiteX4206" fmla="*/ 3408686 w 4966685"/>
              <a:gd name="connsiteY4206" fmla="*/ 398148 h 512833"/>
              <a:gd name="connsiteX4207" fmla="*/ 3408758 w 4966685"/>
              <a:gd name="connsiteY4207" fmla="*/ 398220 h 512833"/>
              <a:gd name="connsiteX4208" fmla="*/ 3408686 w 4966685"/>
              <a:gd name="connsiteY4208" fmla="*/ 398292 h 512833"/>
              <a:gd name="connsiteX4209" fmla="*/ 3408589 w 4966685"/>
              <a:gd name="connsiteY4209" fmla="*/ 398527 h 512833"/>
              <a:gd name="connsiteX4210" fmla="*/ 3408589 w 4966685"/>
              <a:gd name="connsiteY4210" fmla="*/ 398390 h 512833"/>
              <a:gd name="connsiteX4211" fmla="*/ 3398687 w 4966685"/>
              <a:gd name="connsiteY4211" fmla="*/ 408292 h 512833"/>
              <a:gd name="connsiteX4212" fmla="*/ 3388617 w 4966685"/>
              <a:gd name="connsiteY4212" fmla="*/ 398220 h 512833"/>
              <a:gd name="connsiteX4213" fmla="*/ 3398687 w 4966685"/>
              <a:gd name="connsiteY4213" fmla="*/ 388150 h 512833"/>
              <a:gd name="connsiteX4214" fmla="*/ 3370426 w 4966685"/>
              <a:gd name="connsiteY4214" fmla="*/ 388150 h 512833"/>
              <a:gd name="connsiteX4215" fmla="*/ 3380497 w 4966685"/>
              <a:gd name="connsiteY4215" fmla="*/ 398220 h 512833"/>
              <a:gd name="connsiteX4216" fmla="*/ 3370426 w 4966685"/>
              <a:gd name="connsiteY4216" fmla="*/ 408292 h 512833"/>
              <a:gd name="connsiteX4217" fmla="*/ 3360356 w 4966685"/>
              <a:gd name="connsiteY4217" fmla="*/ 398220 h 512833"/>
              <a:gd name="connsiteX4218" fmla="*/ 3370426 w 4966685"/>
              <a:gd name="connsiteY4218" fmla="*/ 388150 h 512833"/>
              <a:gd name="connsiteX4219" fmla="*/ 3342189 w 4966685"/>
              <a:gd name="connsiteY4219" fmla="*/ 388150 h 512833"/>
              <a:gd name="connsiteX4220" fmla="*/ 3352259 w 4966685"/>
              <a:gd name="connsiteY4220" fmla="*/ 398220 h 512833"/>
              <a:gd name="connsiteX4221" fmla="*/ 3342189 w 4966685"/>
              <a:gd name="connsiteY4221" fmla="*/ 408292 h 512833"/>
              <a:gd name="connsiteX4222" fmla="*/ 3332118 w 4966685"/>
              <a:gd name="connsiteY4222" fmla="*/ 398220 h 512833"/>
              <a:gd name="connsiteX4223" fmla="*/ 3342189 w 4966685"/>
              <a:gd name="connsiteY4223" fmla="*/ 388150 h 512833"/>
              <a:gd name="connsiteX4224" fmla="*/ 3313944 w 4966685"/>
              <a:gd name="connsiteY4224" fmla="*/ 388150 h 512833"/>
              <a:gd name="connsiteX4225" fmla="*/ 3324015 w 4966685"/>
              <a:gd name="connsiteY4225" fmla="*/ 398220 h 512833"/>
              <a:gd name="connsiteX4226" fmla="*/ 3313944 w 4966685"/>
              <a:gd name="connsiteY4226" fmla="*/ 408292 h 512833"/>
              <a:gd name="connsiteX4227" fmla="*/ 3303873 w 4966685"/>
              <a:gd name="connsiteY4227" fmla="*/ 398220 h 512833"/>
              <a:gd name="connsiteX4228" fmla="*/ 3313944 w 4966685"/>
              <a:gd name="connsiteY4228" fmla="*/ 388150 h 512833"/>
              <a:gd name="connsiteX4229" fmla="*/ 3285697 w 4966685"/>
              <a:gd name="connsiteY4229" fmla="*/ 388150 h 512833"/>
              <a:gd name="connsiteX4230" fmla="*/ 3295768 w 4966685"/>
              <a:gd name="connsiteY4230" fmla="*/ 398220 h 512833"/>
              <a:gd name="connsiteX4231" fmla="*/ 3285697 w 4966685"/>
              <a:gd name="connsiteY4231" fmla="*/ 408292 h 512833"/>
              <a:gd name="connsiteX4232" fmla="*/ 3275626 w 4966685"/>
              <a:gd name="connsiteY4232" fmla="*/ 398220 h 512833"/>
              <a:gd name="connsiteX4233" fmla="*/ 3285697 w 4966685"/>
              <a:gd name="connsiteY4233" fmla="*/ 388150 h 512833"/>
              <a:gd name="connsiteX4234" fmla="*/ 3257453 w 4966685"/>
              <a:gd name="connsiteY4234" fmla="*/ 388150 h 512833"/>
              <a:gd name="connsiteX4235" fmla="*/ 3267524 w 4966685"/>
              <a:gd name="connsiteY4235" fmla="*/ 398220 h 512833"/>
              <a:gd name="connsiteX4236" fmla="*/ 3257453 w 4966685"/>
              <a:gd name="connsiteY4236" fmla="*/ 408292 h 512833"/>
              <a:gd name="connsiteX4237" fmla="*/ 3247382 w 4966685"/>
              <a:gd name="connsiteY4237" fmla="*/ 398220 h 512833"/>
              <a:gd name="connsiteX4238" fmla="*/ 3257453 w 4966685"/>
              <a:gd name="connsiteY4238" fmla="*/ 388150 h 512833"/>
              <a:gd name="connsiteX4239" fmla="*/ 3229207 w 4966685"/>
              <a:gd name="connsiteY4239" fmla="*/ 388150 h 512833"/>
              <a:gd name="connsiteX4240" fmla="*/ 3239278 w 4966685"/>
              <a:gd name="connsiteY4240" fmla="*/ 398220 h 512833"/>
              <a:gd name="connsiteX4241" fmla="*/ 3229207 w 4966685"/>
              <a:gd name="connsiteY4241" fmla="*/ 408292 h 512833"/>
              <a:gd name="connsiteX4242" fmla="*/ 3219136 w 4966685"/>
              <a:gd name="connsiteY4242" fmla="*/ 398220 h 512833"/>
              <a:gd name="connsiteX4243" fmla="*/ 3229207 w 4966685"/>
              <a:gd name="connsiteY4243" fmla="*/ 388150 h 512833"/>
              <a:gd name="connsiteX4244" fmla="*/ 3200962 w 4966685"/>
              <a:gd name="connsiteY4244" fmla="*/ 388150 h 512833"/>
              <a:gd name="connsiteX4245" fmla="*/ 3211033 w 4966685"/>
              <a:gd name="connsiteY4245" fmla="*/ 398220 h 512833"/>
              <a:gd name="connsiteX4246" fmla="*/ 3200962 w 4966685"/>
              <a:gd name="connsiteY4246" fmla="*/ 408292 h 512833"/>
              <a:gd name="connsiteX4247" fmla="*/ 3190891 w 4966685"/>
              <a:gd name="connsiteY4247" fmla="*/ 398220 h 512833"/>
              <a:gd name="connsiteX4248" fmla="*/ 3200962 w 4966685"/>
              <a:gd name="connsiteY4248" fmla="*/ 388150 h 512833"/>
              <a:gd name="connsiteX4249" fmla="*/ 3172715 w 4966685"/>
              <a:gd name="connsiteY4249" fmla="*/ 388150 h 512833"/>
              <a:gd name="connsiteX4250" fmla="*/ 3182786 w 4966685"/>
              <a:gd name="connsiteY4250" fmla="*/ 398220 h 512833"/>
              <a:gd name="connsiteX4251" fmla="*/ 3172715 w 4966685"/>
              <a:gd name="connsiteY4251" fmla="*/ 408292 h 512833"/>
              <a:gd name="connsiteX4252" fmla="*/ 3162644 w 4966685"/>
              <a:gd name="connsiteY4252" fmla="*/ 398220 h 512833"/>
              <a:gd name="connsiteX4253" fmla="*/ 3172715 w 4966685"/>
              <a:gd name="connsiteY4253" fmla="*/ 388150 h 512833"/>
              <a:gd name="connsiteX4254" fmla="*/ 3144471 w 4966685"/>
              <a:gd name="connsiteY4254" fmla="*/ 388150 h 512833"/>
              <a:gd name="connsiteX4255" fmla="*/ 3154542 w 4966685"/>
              <a:gd name="connsiteY4255" fmla="*/ 398220 h 512833"/>
              <a:gd name="connsiteX4256" fmla="*/ 3144471 w 4966685"/>
              <a:gd name="connsiteY4256" fmla="*/ 408292 h 512833"/>
              <a:gd name="connsiteX4257" fmla="*/ 3134400 w 4966685"/>
              <a:gd name="connsiteY4257" fmla="*/ 398220 h 512833"/>
              <a:gd name="connsiteX4258" fmla="*/ 3144471 w 4966685"/>
              <a:gd name="connsiteY4258" fmla="*/ 388150 h 512833"/>
              <a:gd name="connsiteX4259" fmla="*/ 3116225 w 4966685"/>
              <a:gd name="connsiteY4259" fmla="*/ 388150 h 512833"/>
              <a:gd name="connsiteX4260" fmla="*/ 3126296 w 4966685"/>
              <a:gd name="connsiteY4260" fmla="*/ 398220 h 512833"/>
              <a:gd name="connsiteX4261" fmla="*/ 3116225 w 4966685"/>
              <a:gd name="connsiteY4261" fmla="*/ 408292 h 512833"/>
              <a:gd name="connsiteX4262" fmla="*/ 3106154 w 4966685"/>
              <a:gd name="connsiteY4262" fmla="*/ 398220 h 512833"/>
              <a:gd name="connsiteX4263" fmla="*/ 3116225 w 4966685"/>
              <a:gd name="connsiteY4263" fmla="*/ 388150 h 512833"/>
              <a:gd name="connsiteX4264" fmla="*/ 3087980 w 4966685"/>
              <a:gd name="connsiteY4264" fmla="*/ 388150 h 512833"/>
              <a:gd name="connsiteX4265" fmla="*/ 3098051 w 4966685"/>
              <a:gd name="connsiteY4265" fmla="*/ 398220 h 512833"/>
              <a:gd name="connsiteX4266" fmla="*/ 3087980 w 4966685"/>
              <a:gd name="connsiteY4266" fmla="*/ 408292 h 512833"/>
              <a:gd name="connsiteX4267" fmla="*/ 3077909 w 4966685"/>
              <a:gd name="connsiteY4267" fmla="*/ 398220 h 512833"/>
              <a:gd name="connsiteX4268" fmla="*/ 3087980 w 4966685"/>
              <a:gd name="connsiteY4268" fmla="*/ 388150 h 512833"/>
              <a:gd name="connsiteX4269" fmla="*/ 3059734 w 4966685"/>
              <a:gd name="connsiteY4269" fmla="*/ 388150 h 512833"/>
              <a:gd name="connsiteX4270" fmla="*/ 3069804 w 4966685"/>
              <a:gd name="connsiteY4270" fmla="*/ 398220 h 512833"/>
              <a:gd name="connsiteX4271" fmla="*/ 3059734 w 4966685"/>
              <a:gd name="connsiteY4271" fmla="*/ 408292 h 512833"/>
              <a:gd name="connsiteX4272" fmla="*/ 3049662 w 4966685"/>
              <a:gd name="connsiteY4272" fmla="*/ 398220 h 512833"/>
              <a:gd name="connsiteX4273" fmla="*/ 3059734 w 4966685"/>
              <a:gd name="connsiteY4273" fmla="*/ 388150 h 512833"/>
              <a:gd name="connsiteX4274" fmla="*/ 3031489 w 4966685"/>
              <a:gd name="connsiteY4274" fmla="*/ 388150 h 512833"/>
              <a:gd name="connsiteX4275" fmla="*/ 3041560 w 4966685"/>
              <a:gd name="connsiteY4275" fmla="*/ 398220 h 512833"/>
              <a:gd name="connsiteX4276" fmla="*/ 3031489 w 4966685"/>
              <a:gd name="connsiteY4276" fmla="*/ 408292 h 512833"/>
              <a:gd name="connsiteX4277" fmla="*/ 3021418 w 4966685"/>
              <a:gd name="connsiteY4277" fmla="*/ 398220 h 512833"/>
              <a:gd name="connsiteX4278" fmla="*/ 3031489 w 4966685"/>
              <a:gd name="connsiteY4278" fmla="*/ 388150 h 512833"/>
              <a:gd name="connsiteX4279" fmla="*/ 3003243 w 4966685"/>
              <a:gd name="connsiteY4279" fmla="*/ 388150 h 512833"/>
              <a:gd name="connsiteX4280" fmla="*/ 3013314 w 4966685"/>
              <a:gd name="connsiteY4280" fmla="*/ 398220 h 512833"/>
              <a:gd name="connsiteX4281" fmla="*/ 3003243 w 4966685"/>
              <a:gd name="connsiteY4281" fmla="*/ 408292 h 512833"/>
              <a:gd name="connsiteX4282" fmla="*/ 2993171 w 4966685"/>
              <a:gd name="connsiteY4282" fmla="*/ 398220 h 512833"/>
              <a:gd name="connsiteX4283" fmla="*/ 3003243 w 4966685"/>
              <a:gd name="connsiteY4283" fmla="*/ 388150 h 512833"/>
              <a:gd name="connsiteX4284" fmla="*/ 2974998 w 4966685"/>
              <a:gd name="connsiteY4284" fmla="*/ 388150 h 512833"/>
              <a:gd name="connsiteX4285" fmla="*/ 2985069 w 4966685"/>
              <a:gd name="connsiteY4285" fmla="*/ 398220 h 512833"/>
              <a:gd name="connsiteX4286" fmla="*/ 2974998 w 4966685"/>
              <a:gd name="connsiteY4286" fmla="*/ 408292 h 512833"/>
              <a:gd name="connsiteX4287" fmla="*/ 2964927 w 4966685"/>
              <a:gd name="connsiteY4287" fmla="*/ 398220 h 512833"/>
              <a:gd name="connsiteX4288" fmla="*/ 2974998 w 4966685"/>
              <a:gd name="connsiteY4288" fmla="*/ 388150 h 512833"/>
              <a:gd name="connsiteX4289" fmla="*/ 2946752 w 4966685"/>
              <a:gd name="connsiteY4289" fmla="*/ 388150 h 512833"/>
              <a:gd name="connsiteX4290" fmla="*/ 2956823 w 4966685"/>
              <a:gd name="connsiteY4290" fmla="*/ 398220 h 512833"/>
              <a:gd name="connsiteX4291" fmla="*/ 2946752 w 4966685"/>
              <a:gd name="connsiteY4291" fmla="*/ 408292 h 512833"/>
              <a:gd name="connsiteX4292" fmla="*/ 2936681 w 4966685"/>
              <a:gd name="connsiteY4292" fmla="*/ 398220 h 512833"/>
              <a:gd name="connsiteX4293" fmla="*/ 2946752 w 4966685"/>
              <a:gd name="connsiteY4293" fmla="*/ 388150 h 512833"/>
              <a:gd name="connsiteX4294" fmla="*/ 2918507 w 4966685"/>
              <a:gd name="connsiteY4294" fmla="*/ 388150 h 512833"/>
              <a:gd name="connsiteX4295" fmla="*/ 2928578 w 4966685"/>
              <a:gd name="connsiteY4295" fmla="*/ 398220 h 512833"/>
              <a:gd name="connsiteX4296" fmla="*/ 2918507 w 4966685"/>
              <a:gd name="connsiteY4296" fmla="*/ 408292 h 512833"/>
              <a:gd name="connsiteX4297" fmla="*/ 2908436 w 4966685"/>
              <a:gd name="connsiteY4297" fmla="*/ 398220 h 512833"/>
              <a:gd name="connsiteX4298" fmla="*/ 2918507 w 4966685"/>
              <a:gd name="connsiteY4298" fmla="*/ 388150 h 512833"/>
              <a:gd name="connsiteX4299" fmla="*/ 2890261 w 4966685"/>
              <a:gd name="connsiteY4299" fmla="*/ 388150 h 512833"/>
              <a:gd name="connsiteX4300" fmla="*/ 2900332 w 4966685"/>
              <a:gd name="connsiteY4300" fmla="*/ 398220 h 512833"/>
              <a:gd name="connsiteX4301" fmla="*/ 2890261 w 4966685"/>
              <a:gd name="connsiteY4301" fmla="*/ 408292 h 512833"/>
              <a:gd name="connsiteX4302" fmla="*/ 2880190 w 4966685"/>
              <a:gd name="connsiteY4302" fmla="*/ 398220 h 512833"/>
              <a:gd name="connsiteX4303" fmla="*/ 2890261 w 4966685"/>
              <a:gd name="connsiteY4303" fmla="*/ 388150 h 512833"/>
              <a:gd name="connsiteX4304" fmla="*/ 2862016 w 4966685"/>
              <a:gd name="connsiteY4304" fmla="*/ 388150 h 512833"/>
              <a:gd name="connsiteX4305" fmla="*/ 2872087 w 4966685"/>
              <a:gd name="connsiteY4305" fmla="*/ 398220 h 512833"/>
              <a:gd name="connsiteX4306" fmla="*/ 2862016 w 4966685"/>
              <a:gd name="connsiteY4306" fmla="*/ 408292 h 512833"/>
              <a:gd name="connsiteX4307" fmla="*/ 2851945 w 4966685"/>
              <a:gd name="connsiteY4307" fmla="*/ 398220 h 512833"/>
              <a:gd name="connsiteX4308" fmla="*/ 2862016 w 4966685"/>
              <a:gd name="connsiteY4308" fmla="*/ 388150 h 512833"/>
              <a:gd name="connsiteX4309" fmla="*/ 2833770 w 4966685"/>
              <a:gd name="connsiteY4309" fmla="*/ 388150 h 512833"/>
              <a:gd name="connsiteX4310" fmla="*/ 2843841 w 4966685"/>
              <a:gd name="connsiteY4310" fmla="*/ 398220 h 512833"/>
              <a:gd name="connsiteX4311" fmla="*/ 2833770 w 4966685"/>
              <a:gd name="connsiteY4311" fmla="*/ 408292 h 512833"/>
              <a:gd name="connsiteX4312" fmla="*/ 2823699 w 4966685"/>
              <a:gd name="connsiteY4312" fmla="*/ 398220 h 512833"/>
              <a:gd name="connsiteX4313" fmla="*/ 2833770 w 4966685"/>
              <a:gd name="connsiteY4313" fmla="*/ 388150 h 512833"/>
              <a:gd name="connsiteX4314" fmla="*/ 2805525 w 4966685"/>
              <a:gd name="connsiteY4314" fmla="*/ 388150 h 512833"/>
              <a:gd name="connsiteX4315" fmla="*/ 2815596 w 4966685"/>
              <a:gd name="connsiteY4315" fmla="*/ 398220 h 512833"/>
              <a:gd name="connsiteX4316" fmla="*/ 2805525 w 4966685"/>
              <a:gd name="connsiteY4316" fmla="*/ 408292 h 512833"/>
              <a:gd name="connsiteX4317" fmla="*/ 2795454 w 4966685"/>
              <a:gd name="connsiteY4317" fmla="*/ 398220 h 512833"/>
              <a:gd name="connsiteX4318" fmla="*/ 2805525 w 4966685"/>
              <a:gd name="connsiteY4318" fmla="*/ 388150 h 512833"/>
              <a:gd name="connsiteX4319" fmla="*/ 2777279 w 4966685"/>
              <a:gd name="connsiteY4319" fmla="*/ 388150 h 512833"/>
              <a:gd name="connsiteX4320" fmla="*/ 2787350 w 4966685"/>
              <a:gd name="connsiteY4320" fmla="*/ 398220 h 512833"/>
              <a:gd name="connsiteX4321" fmla="*/ 2777279 w 4966685"/>
              <a:gd name="connsiteY4321" fmla="*/ 408292 h 512833"/>
              <a:gd name="connsiteX4322" fmla="*/ 2767208 w 4966685"/>
              <a:gd name="connsiteY4322" fmla="*/ 398220 h 512833"/>
              <a:gd name="connsiteX4323" fmla="*/ 2777279 w 4966685"/>
              <a:gd name="connsiteY4323" fmla="*/ 388150 h 512833"/>
              <a:gd name="connsiteX4324" fmla="*/ 2749034 w 4966685"/>
              <a:gd name="connsiteY4324" fmla="*/ 388150 h 512833"/>
              <a:gd name="connsiteX4325" fmla="*/ 2759105 w 4966685"/>
              <a:gd name="connsiteY4325" fmla="*/ 398220 h 512833"/>
              <a:gd name="connsiteX4326" fmla="*/ 2749034 w 4966685"/>
              <a:gd name="connsiteY4326" fmla="*/ 408292 h 512833"/>
              <a:gd name="connsiteX4327" fmla="*/ 2738963 w 4966685"/>
              <a:gd name="connsiteY4327" fmla="*/ 398220 h 512833"/>
              <a:gd name="connsiteX4328" fmla="*/ 2749034 w 4966685"/>
              <a:gd name="connsiteY4328" fmla="*/ 388150 h 512833"/>
              <a:gd name="connsiteX4329" fmla="*/ 2720788 w 4966685"/>
              <a:gd name="connsiteY4329" fmla="*/ 388150 h 512833"/>
              <a:gd name="connsiteX4330" fmla="*/ 2730859 w 4966685"/>
              <a:gd name="connsiteY4330" fmla="*/ 398220 h 512833"/>
              <a:gd name="connsiteX4331" fmla="*/ 2720788 w 4966685"/>
              <a:gd name="connsiteY4331" fmla="*/ 408292 h 512833"/>
              <a:gd name="connsiteX4332" fmla="*/ 2710717 w 4966685"/>
              <a:gd name="connsiteY4332" fmla="*/ 398220 h 512833"/>
              <a:gd name="connsiteX4333" fmla="*/ 2720788 w 4966685"/>
              <a:gd name="connsiteY4333" fmla="*/ 388150 h 512833"/>
              <a:gd name="connsiteX4334" fmla="*/ 2692543 w 4966685"/>
              <a:gd name="connsiteY4334" fmla="*/ 388150 h 512833"/>
              <a:gd name="connsiteX4335" fmla="*/ 2702614 w 4966685"/>
              <a:gd name="connsiteY4335" fmla="*/ 398220 h 512833"/>
              <a:gd name="connsiteX4336" fmla="*/ 2692543 w 4966685"/>
              <a:gd name="connsiteY4336" fmla="*/ 408292 h 512833"/>
              <a:gd name="connsiteX4337" fmla="*/ 2682472 w 4966685"/>
              <a:gd name="connsiteY4337" fmla="*/ 398220 h 512833"/>
              <a:gd name="connsiteX4338" fmla="*/ 2692543 w 4966685"/>
              <a:gd name="connsiteY4338" fmla="*/ 388150 h 512833"/>
              <a:gd name="connsiteX4339" fmla="*/ 2664297 w 4966685"/>
              <a:gd name="connsiteY4339" fmla="*/ 388150 h 512833"/>
              <a:gd name="connsiteX4340" fmla="*/ 2674368 w 4966685"/>
              <a:gd name="connsiteY4340" fmla="*/ 398220 h 512833"/>
              <a:gd name="connsiteX4341" fmla="*/ 2664297 w 4966685"/>
              <a:gd name="connsiteY4341" fmla="*/ 408292 h 512833"/>
              <a:gd name="connsiteX4342" fmla="*/ 2654226 w 4966685"/>
              <a:gd name="connsiteY4342" fmla="*/ 398220 h 512833"/>
              <a:gd name="connsiteX4343" fmla="*/ 2664297 w 4966685"/>
              <a:gd name="connsiteY4343" fmla="*/ 388150 h 512833"/>
              <a:gd name="connsiteX4344" fmla="*/ 2636052 w 4966685"/>
              <a:gd name="connsiteY4344" fmla="*/ 388150 h 512833"/>
              <a:gd name="connsiteX4345" fmla="*/ 2646123 w 4966685"/>
              <a:gd name="connsiteY4345" fmla="*/ 398220 h 512833"/>
              <a:gd name="connsiteX4346" fmla="*/ 2636052 w 4966685"/>
              <a:gd name="connsiteY4346" fmla="*/ 408292 h 512833"/>
              <a:gd name="connsiteX4347" fmla="*/ 2625981 w 4966685"/>
              <a:gd name="connsiteY4347" fmla="*/ 398220 h 512833"/>
              <a:gd name="connsiteX4348" fmla="*/ 2636052 w 4966685"/>
              <a:gd name="connsiteY4348" fmla="*/ 388150 h 512833"/>
              <a:gd name="connsiteX4349" fmla="*/ 2607806 w 4966685"/>
              <a:gd name="connsiteY4349" fmla="*/ 388150 h 512833"/>
              <a:gd name="connsiteX4350" fmla="*/ 2617877 w 4966685"/>
              <a:gd name="connsiteY4350" fmla="*/ 398220 h 512833"/>
              <a:gd name="connsiteX4351" fmla="*/ 2607806 w 4966685"/>
              <a:gd name="connsiteY4351" fmla="*/ 408292 h 512833"/>
              <a:gd name="connsiteX4352" fmla="*/ 2597735 w 4966685"/>
              <a:gd name="connsiteY4352" fmla="*/ 398220 h 512833"/>
              <a:gd name="connsiteX4353" fmla="*/ 2607806 w 4966685"/>
              <a:gd name="connsiteY4353" fmla="*/ 388150 h 512833"/>
              <a:gd name="connsiteX4354" fmla="*/ 2579561 w 4966685"/>
              <a:gd name="connsiteY4354" fmla="*/ 388150 h 512833"/>
              <a:gd name="connsiteX4355" fmla="*/ 2589632 w 4966685"/>
              <a:gd name="connsiteY4355" fmla="*/ 398220 h 512833"/>
              <a:gd name="connsiteX4356" fmla="*/ 2579561 w 4966685"/>
              <a:gd name="connsiteY4356" fmla="*/ 408292 h 512833"/>
              <a:gd name="connsiteX4357" fmla="*/ 2569490 w 4966685"/>
              <a:gd name="connsiteY4357" fmla="*/ 398220 h 512833"/>
              <a:gd name="connsiteX4358" fmla="*/ 2579561 w 4966685"/>
              <a:gd name="connsiteY4358" fmla="*/ 388150 h 512833"/>
              <a:gd name="connsiteX4359" fmla="*/ 2551315 w 4966685"/>
              <a:gd name="connsiteY4359" fmla="*/ 388150 h 512833"/>
              <a:gd name="connsiteX4360" fmla="*/ 2561386 w 4966685"/>
              <a:gd name="connsiteY4360" fmla="*/ 398220 h 512833"/>
              <a:gd name="connsiteX4361" fmla="*/ 2551315 w 4966685"/>
              <a:gd name="connsiteY4361" fmla="*/ 408292 h 512833"/>
              <a:gd name="connsiteX4362" fmla="*/ 2541244 w 4966685"/>
              <a:gd name="connsiteY4362" fmla="*/ 398220 h 512833"/>
              <a:gd name="connsiteX4363" fmla="*/ 2551315 w 4966685"/>
              <a:gd name="connsiteY4363" fmla="*/ 388150 h 512833"/>
              <a:gd name="connsiteX4364" fmla="*/ 2523069 w 4966685"/>
              <a:gd name="connsiteY4364" fmla="*/ 388150 h 512833"/>
              <a:gd name="connsiteX4365" fmla="*/ 2533140 w 4966685"/>
              <a:gd name="connsiteY4365" fmla="*/ 398220 h 512833"/>
              <a:gd name="connsiteX4366" fmla="*/ 2523069 w 4966685"/>
              <a:gd name="connsiteY4366" fmla="*/ 408292 h 512833"/>
              <a:gd name="connsiteX4367" fmla="*/ 2512998 w 4966685"/>
              <a:gd name="connsiteY4367" fmla="*/ 398220 h 512833"/>
              <a:gd name="connsiteX4368" fmla="*/ 2523069 w 4966685"/>
              <a:gd name="connsiteY4368" fmla="*/ 388150 h 512833"/>
              <a:gd name="connsiteX4369" fmla="*/ 2494824 w 4966685"/>
              <a:gd name="connsiteY4369" fmla="*/ 388150 h 512833"/>
              <a:gd name="connsiteX4370" fmla="*/ 2504895 w 4966685"/>
              <a:gd name="connsiteY4370" fmla="*/ 398220 h 512833"/>
              <a:gd name="connsiteX4371" fmla="*/ 2494824 w 4966685"/>
              <a:gd name="connsiteY4371" fmla="*/ 408292 h 512833"/>
              <a:gd name="connsiteX4372" fmla="*/ 2484753 w 4966685"/>
              <a:gd name="connsiteY4372" fmla="*/ 398220 h 512833"/>
              <a:gd name="connsiteX4373" fmla="*/ 2494824 w 4966685"/>
              <a:gd name="connsiteY4373" fmla="*/ 388150 h 512833"/>
              <a:gd name="connsiteX4374" fmla="*/ 2466578 w 4966685"/>
              <a:gd name="connsiteY4374" fmla="*/ 388150 h 512833"/>
              <a:gd name="connsiteX4375" fmla="*/ 2476648 w 4966685"/>
              <a:gd name="connsiteY4375" fmla="*/ 398220 h 512833"/>
              <a:gd name="connsiteX4376" fmla="*/ 2466578 w 4966685"/>
              <a:gd name="connsiteY4376" fmla="*/ 408292 h 512833"/>
              <a:gd name="connsiteX4377" fmla="*/ 2456507 w 4966685"/>
              <a:gd name="connsiteY4377" fmla="*/ 398220 h 512833"/>
              <a:gd name="connsiteX4378" fmla="*/ 2466578 w 4966685"/>
              <a:gd name="connsiteY4378" fmla="*/ 388150 h 512833"/>
              <a:gd name="connsiteX4379" fmla="*/ 2438333 w 4966685"/>
              <a:gd name="connsiteY4379" fmla="*/ 388150 h 512833"/>
              <a:gd name="connsiteX4380" fmla="*/ 2448404 w 4966685"/>
              <a:gd name="connsiteY4380" fmla="*/ 398220 h 512833"/>
              <a:gd name="connsiteX4381" fmla="*/ 2438333 w 4966685"/>
              <a:gd name="connsiteY4381" fmla="*/ 408292 h 512833"/>
              <a:gd name="connsiteX4382" fmla="*/ 2428262 w 4966685"/>
              <a:gd name="connsiteY4382" fmla="*/ 398220 h 512833"/>
              <a:gd name="connsiteX4383" fmla="*/ 2438333 w 4966685"/>
              <a:gd name="connsiteY4383" fmla="*/ 388150 h 512833"/>
              <a:gd name="connsiteX4384" fmla="*/ 2410087 w 4966685"/>
              <a:gd name="connsiteY4384" fmla="*/ 388150 h 512833"/>
              <a:gd name="connsiteX4385" fmla="*/ 2420158 w 4966685"/>
              <a:gd name="connsiteY4385" fmla="*/ 398220 h 512833"/>
              <a:gd name="connsiteX4386" fmla="*/ 2410087 w 4966685"/>
              <a:gd name="connsiteY4386" fmla="*/ 408292 h 512833"/>
              <a:gd name="connsiteX4387" fmla="*/ 2400016 w 4966685"/>
              <a:gd name="connsiteY4387" fmla="*/ 398220 h 512833"/>
              <a:gd name="connsiteX4388" fmla="*/ 2410087 w 4966685"/>
              <a:gd name="connsiteY4388" fmla="*/ 388150 h 512833"/>
              <a:gd name="connsiteX4389" fmla="*/ 2381842 w 4966685"/>
              <a:gd name="connsiteY4389" fmla="*/ 388150 h 512833"/>
              <a:gd name="connsiteX4390" fmla="*/ 2391913 w 4966685"/>
              <a:gd name="connsiteY4390" fmla="*/ 398220 h 512833"/>
              <a:gd name="connsiteX4391" fmla="*/ 2381842 w 4966685"/>
              <a:gd name="connsiteY4391" fmla="*/ 408292 h 512833"/>
              <a:gd name="connsiteX4392" fmla="*/ 2371771 w 4966685"/>
              <a:gd name="connsiteY4392" fmla="*/ 398220 h 512833"/>
              <a:gd name="connsiteX4393" fmla="*/ 2381842 w 4966685"/>
              <a:gd name="connsiteY4393" fmla="*/ 388150 h 512833"/>
              <a:gd name="connsiteX4394" fmla="*/ 2353596 w 4966685"/>
              <a:gd name="connsiteY4394" fmla="*/ 388150 h 512833"/>
              <a:gd name="connsiteX4395" fmla="*/ 2363667 w 4966685"/>
              <a:gd name="connsiteY4395" fmla="*/ 398220 h 512833"/>
              <a:gd name="connsiteX4396" fmla="*/ 2353596 w 4966685"/>
              <a:gd name="connsiteY4396" fmla="*/ 408292 h 512833"/>
              <a:gd name="connsiteX4397" fmla="*/ 2343525 w 4966685"/>
              <a:gd name="connsiteY4397" fmla="*/ 398220 h 512833"/>
              <a:gd name="connsiteX4398" fmla="*/ 2353596 w 4966685"/>
              <a:gd name="connsiteY4398" fmla="*/ 388150 h 512833"/>
              <a:gd name="connsiteX4399" fmla="*/ 2325351 w 4966685"/>
              <a:gd name="connsiteY4399" fmla="*/ 388150 h 512833"/>
              <a:gd name="connsiteX4400" fmla="*/ 2335422 w 4966685"/>
              <a:gd name="connsiteY4400" fmla="*/ 398220 h 512833"/>
              <a:gd name="connsiteX4401" fmla="*/ 2325351 w 4966685"/>
              <a:gd name="connsiteY4401" fmla="*/ 408292 h 512833"/>
              <a:gd name="connsiteX4402" fmla="*/ 2315280 w 4966685"/>
              <a:gd name="connsiteY4402" fmla="*/ 398220 h 512833"/>
              <a:gd name="connsiteX4403" fmla="*/ 2325351 w 4966685"/>
              <a:gd name="connsiteY4403" fmla="*/ 388150 h 512833"/>
              <a:gd name="connsiteX4404" fmla="*/ 2297105 w 4966685"/>
              <a:gd name="connsiteY4404" fmla="*/ 388150 h 512833"/>
              <a:gd name="connsiteX4405" fmla="*/ 2307176 w 4966685"/>
              <a:gd name="connsiteY4405" fmla="*/ 398220 h 512833"/>
              <a:gd name="connsiteX4406" fmla="*/ 2297105 w 4966685"/>
              <a:gd name="connsiteY4406" fmla="*/ 408292 h 512833"/>
              <a:gd name="connsiteX4407" fmla="*/ 2287034 w 4966685"/>
              <a:gd name="connsiteY4407" fmla="*/ 398220 h 512833"/>
              <a:gd name="connsiteX4408" fmla="*/ 2297105 w 4966685"/>
              <a:gd name="connsiteY4408" fmla="*/ 388150 h 512833"/>
              <a:gd name="connsiteX4409" fmla="*/ 2268860 w 4966685"/>
              <a:gd name="connsiteY4409" fmla="*/ 388150 h 512833"/>
              <a:gd name="connsiteX4410" fmla="*/ 2278931 w 4966685"/>
              <a:gd name="connsiteY4410" fmla="*/ 398220 h 512833"/>
              <a:gd name="connsiteX4411" fmla="*/ 2268860 w 4966685"/>
              <a:gd name="connsiteY4411" fmla="*/ 408292 h 512833"/>
              <a:gd name="connsiteX4412" fmla="*/ 2258789 w 4966685"/>
              <a:gd name="connsiteY4412" fmla="*/ 398220 h 512833"/>
              <a:gd name="connsiteX4413" fmla="*/ 2268860 w 4966685"/>
              <a:gd name="connsiteY4413" fmla="*/ 388150 h 512833"/>
              <a:gd name="connsiteX4414" fmla="*/ 2240614 w 4966685"/>
              <a:gd name="connsiteY4414" fmla="*/ 388150 h 512833"/>
              <a:gd name="connsiteX4415" fmla="*/ 2250685 w 4966685"/>
              <a:gd name="connsiteY4415" fmla="*/ 398220 h 512833"/>
              <a:gd name="connsiteX4416" fmla="*/ 2240614 w 4966685"/>
              <a:gd name="connsiteY4416" fmla="*/ 408292 h 512833"/>
              <a:gd name="connsiteX4417" fmla="*/ 2230543 w 4966685"/>
              <a:gd name="connsiteY4417" fmla="*/ 398220 h 512833"/>
              <a:gd name="connsiteX4418" fmla="*/ 2240614 w 4966685"/>
              <a:gd name="connsiteY4418" fmla="*/ 388150 h 512833"/>
              <a:gd name="connsiteX4419" fmla="*/ 2212369 w 4966685"/>
              <a:gd name="connsiteY4419" fmla="*/ 388150 h 512833"/>
              <a:gd name="connsiteX4420" fmla="*/ 2222440 w 4966685"/>
              <a:gd name="connsiteY4420" fmla="*/ 398220 h 512833"/>
              <a:gd name="connsiteX4421" fmla="*/ 2212369 w 4966685"/>
              <a:gd name="connsiteY4421" fmla="*/ 408292 h 512833"/>
              <a:gd name="connsiteX4422" fmla="*/ 2202298 w 4966685"/>
              <a:gd name="connsiteY4422" fmla="*/ 398220 h 512833"/>
              <a:gd name="connsiteX4423" fmla="*/ 2212369 w 4966685"/>
              <a:gd name="connsiteY4423" fmla="*/ 388150 h 512833"/>
              <a:gd name="connsiteX4424" fmla="*/ 2184123 w 4966685"/>
              <a:gd name="connsiteY4424" fmla="*/ 388150 h 512833"/>
              <a:gd name="connsiteX4425" fmla="*/ 2194194 w 4966685"/>
              <a:gd name="connsiteY4425" fmla="*/ 398220 h 512833"/>
              <a:gd name="connsiteX4426" fmla="*/ 2184123 w 4966685"/>
              <a:gd name="connsiteY4426" fmla="*/ 408292 h 512833"/>
              <a:gd name="connsiteX4427" fmla="*/ 2174052 w 4966685"/>
              <a:gd name="connsiteY4427" fmla="*/ 398220 h 512833"/>
              <a:gd name="connsiteX4428" fmla="*/ 2184123 w 4966685"/>
              <a:gd name="connsiteY4428" fmla="*/ 388150 h 512833"/>
              <a:gd name="connsiteX4429" fmla="*/ 2155878 w 4966685"/>
              <a:gd name="connsiteY4429" fmla="*/ 388150 h 512833"/>
              <a:gd name="connsiteX4430" fmla="*/ 2165949 w 4966685"/>
              <a:gd name="connsiteY4430" fmla="*/ 398220 h 512833"/>
              <a:gd name="connsiteX4431" fmla="*/ 2155878 w 4966685"/>
              <a:gd name="connsiteY4431" fmla="*/ 408292 h 512833"/>
              <a:gd name="connsiteX4432" fmla="*/ 2145807 w 4966685"/>
              <a:gd name="connsiteY4432" fmla="*/ 398220 h 512833"/>
              <a:gd name="connsiteX4433" fmla="*/ 2155878 w 4966685"/>
              <a:gd name="connsiteY4433" fmla="*/ 388150 h 512833"/>
              <a:gd name="connsiteX4434" fmla="*/ 2127632 w 4966685"/>
              <a:gd name="connsiteY4434" fmla="*/ 388150 h 512833"/>
              <a:gd name="connsiteX4435" fmla="*/ 2137703 w 4966685"/>
              <a:gd name="connsiteY4435" fmla="*/ 398220 h 512833"/>
              <a:gd name="connsiteX4436" fmla="*/ 2127632 w 4966685"/>
              <a:gd name="connsiteY4436" fmla="*/ 408292 h 512833"/>
              <a:gd name="connsiteX4437" fmla="*/ 2117561 w 4966685"/>
              <a:gd name="connsiteY4437" fmla="*/ 398220 h 512833"/>
              <a:gd name="connsiteX4438" fmla="*/ 2127632 w 4966685"/>
              <a:gd name="connsiteY4438" fmla="*/ 388150 h 512833"/>
              <a:gd name="connsiteX4439" fmla="*/ 2099387 w 4966685"/>
              <a:gd name="connsiteY4439" fmla="*/ 388150 h 512833"/>
              <a:gd name="connsiteX4440" fmla="*/ 2109458 w 4966685"/>
              <a:gd name="connsiteY4440" fmla="*/ 398220 h 512833"/>
              <a:gd name="connsiteX4441" fmla="*/ 2099387 w 4966685"/>
              <a:gd name="connsiteY4441" fmla="*/ 408292 h 512833"/>
              <a:gd name="connsiteX4442" fmla="*/ 2089316 w 4966685"/>
              <a:gd name="connsiteY4442" fmla="*/ 398220 h 512833"/>
              <a:gd name="connsiteX4443" fmla="*/ 2099387 w 4966685"/>
              <a:gd name="connsiteY4443" fmla="*/ 388150 h 512833"/>
              <a:gd name="connsiteX4444" fmla="*/ 2071141 w 4966685"/>
              <a:gd name="connsiteY4444" fmla="*/ 388150 h 512833"/>
              <a:gd name="connsiteX4445" fmla="*/ 2081212 w 4966685"/>
              <a:gd name="connsiteY4445" fmla="*/ 398220 h 512833"/>
              <a:gd name="connsiteX4446" fmla="*/ 2071141 w 4966685"/>
              <a:gd name="connsiteY4446" fmla="*/ 408292 h 512833"/>
              <a:gd name="connsiteX4447" fmla="*/ 2061070 w 4966685"/>
              <a:gd name="connsiteY4447" fmla="*/ 398220 h 512833"/>
              <a:gd name="connsiteX4448" fmla="*/ 2071141 w 4966685"/>
              <a:gd name="connsiteY4448" fmla="*/ 388150 h 512833"/>
              <a:gd name="connsiteX4449" fmla="*/ 2042896 w 4966685"/>
              <a:gd name="connsiteY4449" fmla="*/ 388150 h 512833"/>
              <a:gd name="connsiteX4450" fmla="*/ 2052967 w 4966685"/>
              <a:gd name="connsiteY4450" fmla="*/ 398220 h 512833"/>
              <a:gd name="connsiteX4451" fmla="*/ 2042896 w 4966685"/>
              <a:gd name="connsiteY4451" fmla="*/ 408292 h 512833"/>
              <a:gd name="connsiteX4452" fmla="*/ 2032825 w 4966685"/>
              <a:gd name="connsiteY4452" fmla="*/ 398220 h 512833"/>
              <a:gd name="connsiteX4453" fmla="*/ 2042896 w 4966685"/>
              <a:gd name="connsiteY4453" fmla="*/ 388150 h 512833"/>
              <a:gd name="connsiteX4454" fmla="*/ 2014650 w 4966685"/>
              <a:gd name="connsiteY4454" fmla="*/ 388150 h 512833"/>
              <a:gd name="connsiteX4455" fmla="*/ 2024721 w 4966685"/>
              <a:gd name="connsiteY4455" fmla="*/ 398220 h 512833"/>
              <a:gd name="connsiteX4456" fmla="*/ 2014650 w 4966685"/>
              <a:gd name="connsiteY4456" fmla="*/ 408292 h 512833"/>
              <a:gd name="connsiteX4457" fmla="*/ 2004579 w 4966685"/>
              <a:gd name="connsiteY4457" fmla="*/ 398220 h 512833"/>
              <a:gd name="connsiteX4458" fmla="*/ 2014650 w 4966685"/>
              <a:gd name="connsiteY4458" fmla="*/ 388150 h 512833"/>
              <a:gd name="connsiteX4459" fmla="*/ 1986405 w 4966685"/>
              <a:gd name="connsiteY4459" fmla="*/ 388150 h 512833"/>
              <a:gd name="connsiteX4460" fmla="*/ 1996476 w 4966685"/>
              <a:gd name="connsiteY4460" fmla="*/ 398220 h 512833"/>
              <a:gd name="connsiteX4461" fmla="*/ 1986405 w 4966685"/>
              <a:gd name="connsiteY4461" fmla="*/ 408292 h 512833"/>
              <a:gd name="connsiteX4462" fmla="*/ 1976334 w 4966685"/>
              <a:gd name="connsiteY4462" fmla="*/ 398220 h 512833"/>
              <a:gd name="connsiteX4463" fmla="*/ 1986405 w 4966685"/>
              <a:gd name="connsiteY4463" fmla="*/ 388150 h 512833"/>
              <a:gd name="connsiteX4464" fmla="*/ 1958159 w 4966685"/>
              <a:gd name="connsiteY4464" fmla="*/ 388150 h 512833"/>
              <a:gd name="connsiteX4465" fmla="*/ 1968230 w 4966685"/>
              <a:gd name="connsiteY4465" fmla="*/ 398220 h 512833"/>
              <a:gd name="connsiteX4466" fmla="*/ 1958159 w 4966685"/>
              <a:gd name="connsiteY4466" fmla="*/ 408292 h 512833"/>
              <a:gd name="connsiteX4467" fmla="*/ 1948088 w 4966685"/>
              <a:gd name="connsiteY4467" fmla="*/ 398220 h 512833"/>
              <a:gd name="connsiteX4468" fmla="*/ 1958159 w 4966685"/>
              <a:gd name="connsiteY4468" fmla="*/ 388150 h 512833"/>
              <a:gd name="connsiteX4469" fmla="*/ 1929914 w 4966685"/>
              <a:gd name="connsiteY4469" fmla="*/ 388150 h 512833"/>
              <a:gd name="connsiteX4470" fmla="*/ 1939985 w 4966685"/>
              <a:gd name="connsiteY4470" fmla="*/ 398220 h 512833"/>
              <a:gd name="connsiteX4471" fmla="*/ 1929914 w 4966685"/>
              <a:gd name="connsiteY4471" fmla="*/ 408292 h 512833"/>
              <a:gd name="connsiteX4472" fmla="*/ 1919843 w 4966685"/>
              <a:gd name="connsiteY4472" fmla="*/ 398220 h 512833"/>
              <a:gd name="connsiteX4473" fmla="*/ 1929914 w 4966685"/>
              <a:gd name="connsiteY4473" fmla="*/ 388150 h 512833"/>
              <a:gd name="connsiteX4474" fmla="*/ 1901668 w 4966685"/>
              <a:gd name="connsiteY4474" fmla="*/ 388150 h 512833"/>
              <a:gd name="connsiteX4475" fmla="*/ 1911739 w 4966685"/>
              <a:gd name="connsiteY4475" fmla="*/ 398220 h 512833"/>
              <a:gd name="connsiteX4476" fmla="*/ 1901668 w 4966685"/>
              <a:gd name="connsiteY4476" fmla="*/ 408292 h 512833"/>
              <a:gd name="connsiteX4477" fmla="*/ 1891597 w 4966685"/>
              <a:gd name="connsiteY4477" fmla="*/ 398220 h 512833"/>
              <a:gd name="connsiteX4478" fmla="*/ 1901668 w 4966685"/>
              <a:gd name="connsiteY4478" fmla="*/ 388150 h 512833"/>
              <a:gd name="connsiteX4479" fmla="*/ 1873423 w 4966685"/>
              <a:gd name="connsiteY4479" fmla="*/ 388150 h 512833"/>
              <a:gd name="connsiteX4480" fmla="*/ 1883494 w 4966685"/>
              <a:gd name="connsiteY4480" fmla="*/ 398220 h 512833"/>
              <a:gd name="connsiteX4481" fmla="*/ 1873423 w 4966685"/>
              <a:gd name="connsiteY4481" fmla="*/ 408292 h 512833"/>
              <a:gd name="connsiteX4482" fmla="*/ 1863352 w 4966685"/>
              <a:gd name="connsiteY4482" fmla="*/ 398220 h 512833"/>
              <a:gd name="connsiteX4483" fmla="*/ 1873423 w 4966685"/>
              <a:gd name="connsiteY4483" fmla="*/ 388150 h 512833"/>
              <a:gd name="connsiteX4484" fmla="*/ 1845178 w 4966685"/>
              <a:gd name="connsiteY4484" fmla="*/ 388150 h 512833"/>
              <a:gd name="connsiteX4485" fmla="*/ 1855249 w 4966685"/>
              <a:gd name="connsiteY4485" fmla="*/ 398220 h 512833"/>
              <a:gd name="connsiteX4486" fmla="*/ 1845178 w 4966685"/>
              <a:gd name="connsiteY4486" fmla="*/ 408292 h 512833"/>
              <a:gd name="connsiteX4487" fmla="*/ 1835107 w 4966685"/>
              <a:gd name="connsiteY4487" fmla="*/ 398220 h 512833"/>
              <a:gd name="connsiteX4488" fmla="*/ 1845178 w 4966685"/>
              <a:gd name="connsiteY4488" fmla="*/ 388150 h 512833"/>
              <a:gd name="connsiteX4489" fmla="*/ 1816932 w 4966685"/>
              <a:gd name="connsiteY4489" fmla="*/ 388150 h 512833"/>
              <a:gd name="connsiteX4490" fmla="*/ 1827003 w 4966685"/>
              <a:gd name="connsiteY4490" fmla="*/ 398220 h 512833"/>
              <a:gd name="connsiteX4491" fmla="*/ 1816932 w 4966685"/>
              <a:gd name="connsiteY4491" fmla="*/ 408292 h 512833"/>
              <a:gd name="connsiteX4492" fmla="*/ 1806861 w 4966685"/>
              <a:gd name="connsiteY4492" fmla="*/ 398220 h 512833"/>
              <a:gd name="connsiteX4493" fmla="*/ 1816932 w 4966685"/>
              <a:gd name="connsiteY4493" fmla="*/ 388150 h 512833"/>
              <a:gd name="connsiteX4494" fmla="*/ 1788688 w 4966685"/>
              <a:gd name="connsiteY4494" fmla="*/ 388150 h 512833"/>
              <a:gd name="connsiteX4495" fmla="*/ 1798758 w 4966685"/>
              <a:gd name="connsiteY4495" fmla="*/ 398220 h 512833"/>
              <a:gd name="connsiteX4496" fmla="*/ 1788688 w 4966685"/>
              <a:gd name="connsiteY4496" fmla="*/ 408292 h 512833"/>
              <a:gd name="connsiteX4497" fmla="*/ 1778616 w 4966685"/>
              <a:gd name="connsiteY4497" fmla="*/ 398220 h 512833"/>
              <a:gd name="connsiteX4498" fmla="*/ 1788688 w 4966685"/>
              <a:gd name="connsiteY4498" fmla="*/ 388150 h 512833"/>
              <a:gd name="connsiteX4499" fmla="*/ 1760442 w 4966685"/>
              <a:gd name="connsiteY4499" fmla="*/ 388150 h 512833"/>
              <a:gd name="connsiteX4500" fmla="*/ 1770513 w 4966685"/>
              <a:gd name="connsiteY4500" fmla="*/ 398220 h 512833"/>
              <a:gd name="connsiteX4501" fmla="*/ 1760442 w 4966685"/>
              <a:gd name="connsiteY4501" fmla="*/ 408292 h 512833"/>
              <a:gd name="connsiteX4502" fmla="*/ 1750371 w 4966685"/>
              <a:gd name="connsiteY4502" fmla="*/ 398220 h 512833"/>
              <a:gd name="connsiteX4503" fmla="*/ 1760442 w 4966685"/>
              <a:gd name="connsiteY4503" fmla="*/ 388150 h 512833"/>
              <a:gd name="connsiteX4504" fmla="*/ 1732196 w 4966685"/>
              <a:gd name="connsiteY4504" fmla="*/ 388150 h 512833"/>
              <a:gd name="connsiteX4505" fmla="*/ 1742267 w 4966685"/>
              <a:gd name="connsiteY4505" fmla="*/ 398220 h 512833"/>
              <a:gd name="connsiteX4506" fmla="*/ 1732196 w 4966685"/>
              <a:gd name="connsiteY4506" fmla="*/ 408292 h 512833"/>
              <a:gd name="connsiteX4507" fmla="*/ 1722126 w 4966685"/>
              <a:gd name="connsiteY4507" fmla="*/ 398220 h 512833"/>
              <a:gd name="connsiteX4508" fmla="*/ 1732196 w 4966685"/>
              <a:gd name="connsiteY4508" fmla="*/ 388150 h 512833"/>
              <a:gd name="connsiteX4509" fmla="*/ 1703994 w 4966685"/>
              <a:gd name="connsiteY4509" fmla="*/ 388150 h 512833"/>
              <a:gd name="connsiteX4510" fmla="*/ 1713895 w 4966685"/>
              <a:gd name="connsiteY4510" fmla="*/ 398051 h 512833"/>
              <a:gd name="connsiteX4511" fmla="*/ 1713895 w 4966685"/>
              <a:gd name="connsiteY4511" fmla="*/ 397914 h 512833"/>
              <a:gd name="connsiteX4512" fmla="*/ 1713992 w 4966685"/>
              <a:gd name="connsiteY4512" fmla="*/ 398148 h 512833"/>
              <a:gd name="connsiteX4513" fmla="*/ 1714064 w 4966685"/>
              <a:gd name="connsiteY4513" fmla="*/ 398220 h 512833"/>
              <a:gd name="connsiteX4514" fmla="*/ 1713992 w 4966685"/>
              <a:gd name="connsiteY4514" fmla="*/ 398292 h 512833"/>
              <a:gd name="connsiteX4515" fmla="*/ 1713895 w 4966685"/>
              <a:gd name="connsiteY4515" fmla="*/ 398527 h 512833"/>
              <a:gd name="connsiteX4516" fmla="*/ 1713895 w 4966685"/>
              <a:gd name="connsiteY4516" fmla="*/ 398390 h 512833"/>
              <a:gd name="connsiteX4517" fmla="*/ 1703994 w 4966685"/>
              <a:gd name="connsiteY4517" fmla="*/ 408291 h 512833"/>
              <a:gd name="connsiteX4518" fmla="*/ 1693923 w 4966685"/>
              <a:gd name="connsiteY4518" fmla="*/ 398220 h 512833"/>
              <a:gd name="connsiteX4519" fmla="*/ 1703994 w 4966685"/>
              <a:gd name="connsiteY4519" fmla="*/ 388150 h 512833"/>
              <a:gd name="connsiteX4520" fmla="*/ 1675733 w 4966685"/>
              <a:gd name="connsiteY4520" fmla="*/ 388150 h 512833"/>
              <a:gd name="connsiteX4521" fmla="*/ 1685804 w 4966685"/>
              <a:gd name="connsiteY4521" fmla="*/ 398220 h 512833"/>
              <a:gd name="connsiteX4522" fmla="*/ 1675733 w 4966685"/>
              <a:gd name="connsiteY4522" fmla="*/ 408291 h 512833"/>
              <a:gd name="connsiteX4523" fmla="*/ 1665662 w 4966685"/>
              <a:gd name="connsiteY4523" fmla="*/ 398220 h 512833"/>
              <a:gd name="connsiteX4524" fmla="*/ 1675733 w 4966685"/>
              <a:gd name="connsiteY4524" fmla="*/ 388150 h 512833"/>
              <a:gd name="connsiteX4525" fmla="*/ 1647494 w 4966685"/>
              <a:gd name="connsiteY4525" fmla="*/ 388150 h 512833"/>
              <a:gd name="connsiteX4526" fmla="*/ 1657565 w 4966685"/>
              <a:gd name="connsiteY4526" fmla="*/ 398220 h 512833"/>
              <a:gd name="connsiteX4527" fmla="*/ 1647494 w 4966685"/>
              <a:gd name="connsiteY4527" fmla="*/ 408291 h 512833"/>
              <a:gd name="connsiteX4528" fmla="*/ 1637423 w 4966685"/>
              <a:gd name="connsiteY4528" fmla="*/ 398220 h 512833"/>
              <a:gd name="connsiteX4529" fmla="*/ 1647494 w 4966685"/>
              <a:gd name="connsiteY4529" fmla="*/ 388150 h 512833"/>
              <a:gd name="connsiteX4530" fmla="*/ 1619250 w 4966685"/>
              <a:gd name="connsiteY4530" fmla="*/ 388150 h 512833"/>
              <a:gd name="connsiteX4531" fmla="*/ 1629321 w 4966685"/>
              <a:gd name="connsiteY4531" fmla="*/ 398220 h 512833"/>
              <a:gd name="connsiteX4532" fmla="*/ 1619250 w 4966685"/>
              <a:gd name="connsiteY4532" fmla="*/ 408291 h 512833"/>
              <a:gd name="connsiteX4533" fmla="*/ 1609179 w 4966685"/>
              <a:gd name="connsiteY4533" fmla="*/ 398220 h 512833"/>
              <a:gd name="connsiteX4534" fmla="*/ 1619250 w 4966685"/>
              <a:gd name="connsiteY4534" fmla="*/ 388150 h 512833"/>
              <a:gd name="connsiteX4535" fmla="*/ 1591003 w 4966685"/>
              <a:gd name="connsiteY4535" fmla="*/ 388150 h 512833"/>
              <a:gd name="connsiteX4536" fmla="*/ 1601074 w 4966685"/>
              <a:gd name="connsiteY4536" fmla="*/ 398220 h 512833"/>
              <a:gd name="connsiteX4537" fmla="*/ 1591003 w 4966685"/>
              <a:gd name="connsiteY4537" fmla="*/ 408291 h 512833"/>
              <a:gd name="connsiteX4538" fmla="*/ 1580932 w 4966685"/>
              <a:gd name="connsiteY4538" fmla="*/ 398220 h 512833"/>
              <a:gd name="connsiteX4539" fmla="*/ 1591003 w 4966685"/>
              <a:gd name="connsiteY4539" fmla="*/ 388150 h 512833"/>
              <a:gd name="connsiteX4540" fmla="*/ 1562759 w 4966685"/>
              <a:gd name="connsiteY4540" fmla="*/ 388150 h 512833"/>
              <a:gd name="connsiteX4541" fmla="*/ 1572830 w 4966685"/>
              <a:gd name="connsiteY4541" fmla="*/ 398220 h 512833"/>
              <a:gd name="connsiteX4542" fmla="*/ 1562759 w 4966685"/>
              <a:gd name="connsiteY4542" fmla="*/ 408291 h 512833"/>
              <a:gd name="connsiteX4543" fmla="*/ 1552688 w 4966685"/>
              <a:gd name="connsiteY4543" fmla="*/ 398220 h 512833"/>
              <a:gd name="connsiteX4544" fmla="*/ 1562759 w 4966685"/>
              <a:gd name="connsiteY4544" fmla="*/ 388150 h 512833"/>
              <a:gd name="connsiteX4545" fmla="*/ 1534512 w 4966685"/>
              <a:gd name="connsiteY4545" fmla="*/ 388150 h 512833"/>
              <a:gd name="connsiteX4546" fmla="*/ 1544583 w 4966685"/>
              <a:gd name="connsiteY4546" fmla="*/ 398220 h 512833"/>
              <a:gd name="connsiteX4547" fmla="*/ 1534512 w 4966685"/>
              <a:gd name="connsiteY4547" fmla="*/ 408291 h 512833"/>
              <a:gd name="connsiteX4548" fmla="*/ 1524441 w 4966685"/>
              <a:gd name="connsiteY4548" fmla="*/ 398220 h 512833"/>
              <a:gd name="connsiteX4549" fmla="*/ 1534512 w 4966685"/>
              <a:gd name="connsiteY4549" fmla="*/ 388150 h 512833"/>
              <a:gd name="connsiteX4550" fmla="*/ 1506268 w 4966685"/>
              <a:gd name="connsiteY4550" fmla="*/ 388150 h 512833"/>
              <a:gd name="connsiteX4551" fmla="*/ 1516339 w 4966685"/>
              <a:gd name="connsiteY4551" fmla="*/ 398220 h 512833"/>
              <a:gd name="connsiteX4552" fmla="*/ 1506268 w 4966685"/>
              <a:gd name="connsiteY4552" fmla="*/ 408291 h 512833"/>
              <a:gd name="connsiteX4553" fmla="*/ 1496197 w 4966685"/>
              <a:gd name="connsiteY4553" fmla="*/ 398220 h 512833"/>
              <a:gd name="connsiteX4554" fmla="*/ 1506268 w 4966685"/>
              <a:gd name="connsiteY4554" fmla="*/ 388150 h 512833"/>
              <a:gd name="connsiteX4555" fmla="*/ 1478021 w 4966685"/>
              <a:gd name="connsiteY4555" fmla="*/ 388150 h 512833"/>
              <a:gd name="connsiteX4556" fmla="*/ 1488092 w 4966685"/>
              <a:gd name="connsiteY4556" fmla="*/ 398220 h 512833"/>
              <a:gd name="connsiteX4557" fmla="*/ 1478021 w 4966685"/>
              <a:gd name="connsiteY4557" fmla="*/ 408291 h 512833"/>
              <a:gd name="connsiteX4558" fmla="*/ 1467950 w 4966685"/>
              <a:gd name="connsiteY4558" fmla="*/ 398220 h 512833"/>
              <a:gd name="connsiteX4559" fmla="*/ 1478021 w 4966685"/>
              <a:gd name="connsiteY4559" fmla="*/ 388150 h 512833"/>
              <a:gd name="connsiteX4560" fmla="*/ 1449777 w 4966685"/>
              <a:gd name="connsiteY4560" fmla="*/ 388150 h 512833"/>
              <a:gd name="connsiteX4561" fmla="*/ 1459848 w 4966685"/>
              <a:gd name="connsiteY4561" fmla="*/ 398220 h 512833"/>
              <a:gd name="connsiteX4562" fmla="*/ 1449777 w 4966685"/>
              <a:gd name="connsiteY4562" fmla="*/ 408291 h 512833"/>
              <a:gd name="connsiteX4563" fmla="*/ 1439706 w 4966685"/>
              <a:gd name="connsiteY4563" fmla="*/ 398220 h 512833"/>
              <a:gd name="connsiteX4564" fmla="*/ 1449777 w 4966685"/>
              <a:gd name="connsiteY4564" fmla="*/ 388150 h 512833"/>
              <a:gd name="connsiteX4565" fmla="*/ 1421531 w 4966685"/>
              <a:gd name="connsiteY4565" fmla="*/ 388150 h 512833"/>
              <a:gd name="connsiteX4566" fmla="*/ 1431602 w 4966685"/>
              <a:gd name="connsiteY4566" fmla="*/ 398220 h 512833"/>
              <a:gd name="connsiteX4567" fmla="*/ 1421531 w 4966685"/>
              <a:gd name="connsiteY4567" fmla="*/ 408291 h 512833"/>
              <a:gd name="connsiteX4568" fmla="*/ 1411460 w 4966685"/>
              <a:gd name="connsiteY4568" fmla="*/ 398220 h 512833"/>
              <a:gd name="connsiteX4569" fmla="*/ 1421531 w 4966685"/>
              <a:gd name="connsiteY4569" fmla="*/ 388150 h 512833"/>
              <a:gd name="connsiteX4570" fmla="*/ 1393286 w 4966685"/>
              <a:gd name="connsiteY4570" fmla="*/ 388150 h 512833"/>
              <a:gd name="connsiteX4571" fmla="*/ 1403357 w 4966685"/>
              <a:gd name="connsiteY4571" fmla="*/ 398220 h 512833"/>
              <a:gd name="connsiteX4572" fmla="*/ 1393286 w 4966685"/>
              <a:gd name="connsiteY4572" fmla="*/ 408291 h 512833"/>
              <a:gd name="connsiteX4573" fmla="*/ 1383215 w 4966685"/>
              <a:gd name="connsiteY4573" fmla="*/ 398220 h 512833"/>
              <a:gd name="connsiteX4574" fmla="*/ 1393286 w 4966685"/>
              <a:gd name="connsiteY4574" fmla="*/ 388150 h 512833"/>
              <a:gd name="connsiteX4575" fmla="*/ 1365040 w 4966685"/>
              <a:gd name="connsiteY4575" fmla="*/ 388150 h 512833"/>
              <a:gd name="connsiteX4576" fmla="*/ 1375110 w 4966685"/>
              <a:gd name="connsiteY4576" fmla="*/ 398220 h 512833"/>
              <a:gd name="connsiteX4577" fmla="*/ 1365040 w 4966685"/>
              <a:gd name="connsiteY4577" fmla="*/ 408291 h 512833"/>
              <a:gd name="connsiteX4578" fmla="*/ 1354969 w 4966685"/>
              <a:gd name="connsiteY4578" fmla="*/ 398220 h 512833"/>
              <a:gd name="connsiteX4579" fmla="*/ 1365040 w 4966685"/>
              <a:gd name="connsiteY4579" fmla="*/ 388150 h 512833"/>
              <a:gd name="connsiteX4580" fmla="*/ 1336795 w 4966685"/>
              <a:gd name="connsiteY4580" fmla="*/ 388150 h 512833"/>
              <a:gd name="connsiteX4581" fmla="*/ 1346866 w 4966685"/>
              <a:gd name="connsiteY4581" fmla="*/ 398220 h 512833"/>
              <a:gd name="connsiteX4582" fmla="*/ 1336795 w 4966685"/>
              <a:gd name="connsiteY4582" fmla="*/ 408291 h 512833"/>
              <a:gd name="connsiteX4583" fmla="*/ 1326724 w 4966685"/>
              <a:gd name="connsiteY4583" fmla="*/ 398220 h 512833"/>
              <a:gd name="connsiteX4584" fmla="*/ 1336795 w 4966685"/>
              <a:gd name="connsiteY4584" fmla="*/ 388150 h 512833"/>
              <a:gd name="connsiteX4585" fmla="*/ 1308549 w 4966685"/>
              <a:gd name="connsiteY4585" fmla="*/ 388150 h 512833"/>
              <a:gd name="connsiteX4586" fmla="*/ 1318620 w 4966685"/>
              <a:gd name="connsiteY4586" fmla="*/ 398220 h 512833"/>
              <a:gd name="connsiteX4587" fmla="*/ 1308549 w 4966685"/>
              <a:gd name="connsiteY4587" fmla="*/ 408291 h 512833"/>
              <a:gd name="connsiteX4588" fmla="*/ 1298478 w 4966685"/>
              <a:gd name="connsiteY4588" fmla="*/ 398220 h 512833"/>
              <a:gd name="connsiteX4589" fmla="*/ 1308549 w 4966685"/>
              <a:gd name="connsiteY4589" fmla="*/ 388150 h 512833"/>
              <a:gd name="connsiteX4590" fmla="*/ 1280304 w 4966685"/>
              <a:gd name="connsiteY4590" fmla="*/ 388150 h 512833"/>
              <a:gd name="connsiteX4591" fmla="*/ 1290375 w 4966685"/>
              <a:gd name="connsiteY4591" fmla="*/ 398220 h 512833"/>
              <a:gd name="connsiteX4592" fmla="*/ 1280304 w 4966685"/>
              <a:gd name="connsiteY4592" fmla="*/ 408291 h 512833"/>
              <a:gd name="connsiteX4593" fmla="*/ 1270233 w 4966685"/>
              <a:gd name="connsiteY4593" fmla="*/ 398220 h 512833"/>
              <a:gd name="connsiteX4594" fmla="*/ 1280304 w 4966685"/>
              <a:gd name="connsiteY4594" fmla="*/ 388150 h 512833"/>
              <a:gd name="connsiteX4595" fmla="*/ 1252057 w 4966685"/>
              <a:gd name="connsiteY4595" fmla="*/ 388150 h 512833"/>
              <a:gd name="connsiteX4596" fmla="*/ 1262129 w 4966685"/>
              <a:gd name="connsiteY4596" fmla="*/ 398220 h 512833"/>
              <a:gd name="connsiteX4597" fmla="*/ 1252057 w 4966685"/>
              <a:gd name="connsiteY4597" fmla="*/ 408291 h 512833"/>
              <a:gd name="connsiteX4598" fmla="*/ 1241987 w 4966685"/>
              <a:gd name="connsiteY4598" fmla="*/ 398220 h 512833"/>
              <a:gd name="connsiteX4599" fmla="*/ 1252057 w 4966685"/>
              <a:gd name="connsiteY4599" fmla="*/ 388150 h 512833"/>
              <a:gd name="connsiteX4600" fmla="*/ 1223813 w 4966685"/>
              <a:gd name="connsiteY4600" fmla="*/ 388150 h 512833"/>
              <a:gd name="connsiteX4601" fmla="*/ 1233884 w 4966685"/>
              <a:gd name="connsiteY4601" fmla="*/ 398220 h 512833"/>
              <a:gd name="connsiteX4602" fmla="*/ 1223813 w 4966685"/>
              <a:gd name="connsiteY4602" fmla="*/ 408291 h 512833"/>
              <a:gd name="connsiteX4603" fmla="*/ 1213742 w 4966685"/>
              <a:gd name="connsiteY4603" fmla="*/ 398220 h 512833"/>
              <a:gd name="connsiteX4604" fmla="*/ 1223813 w 4966685"/>
              <a:gd name="connsiteY4604" fmla="*/ 388150 h 512833"/>
              <a:gd name="connsiteX4605" fmla="*/ 1195567 w 4966685"/>
              <a:gd name="connsiteY4605" fmla="*/ 388150 h 512833"/>
              <a:gd name="connsiteX4606" fmla="*/ 1205638 w 4966685"/>
              <a:gd name="connsiteY4606" fmla="*/ 398220 h 512833"/>
              <a:gd name="connsiteX4607" fmla="*/ 1195567 w 4966685"/>
              <a:gd name="connsiteY4607" fmla="*/ 408291 h 512833"/>
              <a:gd name="connsiteX4608" fmla="*/ 1185496 w 4966685"/>
              <a:gd name="connsiteY4608" fmla="*/ 398220 h 512833"/>
              <a:gd name="connsiteX4609" fmla="*/ 1195567 w 4966685"/>
              <a:gd name="connsiteY4609" fmla="*/ 388150 h 512833"/>
              <a:gd name="connsiteX4610" fmla="*/ 1167322 w 4966685"/>
              <a:gd name="connsiteY4610" fmla="*/ 388150 h 512833"/>
              <a:gd name="connsiteX4611" fmla="*/ 1177393 w 4966685"/>
              <a:gd name="connsiteY4611" fmla="*/ 398220 h 512833"/>
              <a:gd name="connsiteX4612" fmla="*/ 1167322 w 4966685"/>
              <a:gd name="connsiteY4612" fmla="*/ 408291 h 512833"/>
              <a:gd name="connsiteX4613" fmla="*/ 1157251 w 4966685"/>
              <a:gd name="connsiteY4613" fmla="*/ 398220 h 512833"/>
              <a:gd name="connsiteX4614" fmla="*/ 1167322 w 4966685"/>
              <a:gd name="connsiteY4614" fmla="*/ 388150 h 512833"/>
              <a:gd name="connsiteX4615" fmla="*/ 1139076 w 4966685"/>
              <a:gd name="connsiteY4615" fmla="*/ 388150 h 512833"/>
              <a:gd name="connsiteX4616" fmla="*/ 1149147 w 4966685"/>
              <a:gd name="connsiteY4616" fmla="*/ 398220 h 512833"/>
              <a:gd name="connsiteX4617" fmla="*/ 1139076 w 4966685"/>
              <a:gd name="connsiteY4617" fmla="*/ 408291 h 512833"/>
              <a:gd name="connsiteX4618" fmla="*/ 1129005 w 4966685"/>
              <a:gd name="connsiteY4618" fmla="*/ 398220 h 512833"/>
              <a:gd name="connsiteX4619" fmla="*/ 1139076 w 4966685"/>
              <a:gd name="connsiteY4619" fmla="*/ 388150 h 512833"/>
              <a:gd name="connsiteX4620" fmla="*/ 1110831 w 4966685"/>
              <a:gd name="connsiteY4620" fmla="*/ 388150 h 512833"/>
              <a:gd name="connsiteX4621" fmla="*/ 1120902 w 4966685"/>
              <a:gd name="connsiteY4621" fmla="*/ 398220 h 512833"/>
              <a:gd name="connsiteX4622" fmla="*/ 1110831 w 4966685"/>
              <a:gd name="connsiteY4622" fmla="*/ 408291 h 512833"/>
              <a:gd name="connsiteX4623" fmla="*/ 1100760 w 4966685"/>
              <a:gd name="connsiteY4623" fmla="*/ 398220 h 512833"/>
              <a:gd name="connsiteX4624" fmla="*/ 1110831 w 4966685"/>
              <a:gd name="connsiteY4624" fmla="*/ 388150 h 512833"/>
              <a:gd name="connsiteX4625" fmla="*/ 1082585 w 4966685"/>
              <a:gd name="connsiteY4625" fmla="*/ 388150 h 512833"/>
              <a:gd name="connsiteX4626" fmla="*/ 1092656 w 4966685"/>
              <a:gd name="connsiteY4626" fmla="*/ 398220 h 512833"/>
              <a:gd name="connsiteX4627" fmla="*/ 1082585 w 4966685"/>
              <a:gd name="connsiteY4627" fmla="*/ 408291 h 512833"/>
              <a:gd name="connsiteX4628" fmla="*/ 1072514 w 4966685"/>
              <a:gd name="connsiteY4628" fmla="*/ 398220 h 512833"/>
              <a:gd name="connsiteX4629" fmla="*/ 1082585 w 4966685"/>
              <a:gd name="connsiteY4629" fmla="*/ 388150 h 512833"/>
              <a:gd name="connsiteX4630" fmla="*/ 1054340 w 4966685"/>
              <a:gd name="connsiteY4630" fmla="*/ 388150 h 512833"/>
              <a:gd name="connsiteX4631" fmla="*/ 1064411 w 4966685"/>
              <a:gd name="connsiteY4631" fmla="*/ 398220 h 512833"/>
              <a:gd name="connsiteX4632" fmla="*/ 1054340 w 4966685"/>
              <a:gd name="connsiteY4632" fmla="*/ 408291 h 512833"/>
              <a:gd name="connsiteX4633" fmla="*/ 1044269 w 4966685"/>
              <a:gd name="connsiteY4633" fmla="*/ 398220 h 512833"/>
              <a:gd name="connsiteX4634" fmla="*/ 1054340 w 4966685"/>
              <a:gd name="connsiteY4634" fmla="*/ 388150 h 512833"/>
              <a:gd name="connsiteX4635" fmla="*/ 1026094 w 4966685"/>
              <a:gd name="connsiteY4635" fmla="*/ 388150 h 512833"/>
              <a:gd name="connsiteX4636" fmla="*/ 1036165 w 4966685"/>
              <a:gd name="connsiteY4636" fmla="*/ 398220 h 512833"/>
              <a:gd name="connsiteX4637" fmla="*/ 1026094 w 4966685"/>
              <a:gd name="connsiteY4637" fmla="*/ 408291 h 512833"/>
              <a:gd name="connsiteX4638" fmla="*/ 1016023 w 4966685"/>
              <a:gd name="connsiteY4638" fmla="*/ 398220 h 512833"/>
              <a:gd name="connsiteX4639" fmla="*/ 1026094 w 4966685"/>
              <a:gd name="connsiteY4639" fmla="*/ 388150 h 512833"/>
              <a:gd name="connsiteX4640" fmla="*/ 997849 w 4966685"/>
              <a:gd name="connsiteY4640" fmla="*/ 388150 h 512833"/>
              <a:gd name="connsiteX4641" fmla="*/ 1007920 w 4966685"/>
              <a:gd name="connsiteY4641" fmla="*/ 398220 h 512833"/>
              <a:gd name="connsiteX4642" fmla="*/ 997849 w 4966685"/>
              <a:gd name="connsiteY4642" fmla="*/ 408291 h 512833"/>
              <a:gd name="connsiteX4643" fmla="*/ 987778 w 4966685"/>
              <a:gd name="connsiteY4643" fmla="*/ 398220 h 512833"/>
              <a:gd name="connsiteX4644" fmla="*/ 997849 w 4966685"/>
              <a:gd name="connsiteY4644" fmla="*/ 388150 h 512833"/>
              <a:gd name="connsiteX4645" fmla="*/ 969603 w 4966685"/>
              <a:gd name="connsiteY4645" fmla="*/ 388150 h 512833"/>
              <a:gd name="connsiteX4646" fmla="*/ 979674 w 4966685"/>
              <a:gd name="connsiteY4646" fmla="*/ 398220 h 512833"/>
              <a:gd name="connsiteX4647" fmla="*/ 969603 w 4966685"/>
              <a:gd name="connsiteY4647" fmla="*/ 408291 h 512833"/>
              <a:gd name="connsiteX4648" fmla="*/ 959532 w 4966685"/>
              <a:gd name="connsiteY4648" fmla="*/ 398220 h 512833"/>
              <a:gd name="connsiteX4649" fmla="*/ 969603 w 4966685"/>
              <a:gd name="connsiteY4649" fmla="*/ 388150 h 512833"/>
              <a:gd name="connsiteX4650" fmla="*/ 941358 w 4966685"/>
              <a:gd name="connsiteY4650" fmla="*/ 388150 h 512833"/>
              <a:gd name="connsiteX4651" fmla="*/ 951429 w 4966685"/>
              <a:gd name="connsiteY4651" fmla="*/ 398220 h 512833"/>
              <a:gd name="connsiteX4652" fmla="*/ 941358 w 4966685"/>
              <a:gd name="connsiteY4652" fmla="*/ 408291 h 512833"/>
              <a:gd name="connsiteX4653" fmla="*/ 931287 w 4966685"/>
              <a:gd name="connsiteY4653" fmla="*/ 398220 h 512833"/>
              <a:gd name="connsiteX4654" fmla="*/ 941358 w 4966685"/>
              <a:gd name="connsiteY4654" fmla="*/ 388150 h 512833"/>
              <a:gd name="connsiteX4655" fmla="*/ 913112 w 4966685"/>
              <a:gd name="connsiteY4655" fmla="*/ 388150 h 512833"/>
              <a:gd name="connsiteX4656" fmla="*/ 923183 w 4966685"/>
              <a:gd name="connsiteY4656" fmla="*/ 398220 h 512833"/>
              <a:gd name="connsiteX4657" fmla="*/ 913112 w 4966685"/>
              <a:gd name="connsiteY4657" fmla="*/ 408291 h 512833"/>
              <a:gd name="connsiteX4658" fmla="*/ 903041 w 4966685"/>
              <a:gd name="connsiteY4658" fmla="*/ 398220 h 512833"/>
              <a:gd name="connsiteX4659" fmla="*/ 913112 w 4966685"/>
              <a:gd name="connsiteY4659" fmla="*/ 388150 h 512833"/>
              <a:gd name="connsiteX4660" fmla="*/ 884867 w 4966685"/>
              <a:gd name="connsiteY4660" fmla="*/ 388150 h 512833"/>
              <a:gd name="connsiteX4661" fmla="*/ 894938 w 4966685"/>
              <a:gd name="connsiteY4661" fmla="*/ 398220 h 512833"/>
              <a:gd name="connsiteX4662" fmla="*/ 884867 w 4966685"/>
              <a:gd name="connsiteY4662" fmla="*/ 408291 h 512833"/>
              <a:gd name="connsiteX4663" fmla="*/ 874796 w 4966685"/>
              <a:gd name="connsiteY4663" fmla="*/ 398220 h 512833"/>
              <a:gd name="connsiteX4664" fmla="*/ 884867 w 4966685"/>
              <a:gd name="connsiteY4664" fmla="*/ 388150 h 512833"/>
              <a:gd name="connsiteX4665" fmla="*/ 856621 w 4966685"/>
              <a:gd name="connsiteY4665" fmla="*/ 388150 h 512833"/>
              <a:gd name="connsiteX4666" fmla="*/ 866692 w 4966685"/>
              <a:gd name="connsiteY4666" fmla="*/ 398220 h 512833"/>
              <a:gd name="connsiteX4667" fmla="*/ 856621 w 4966685"/>
              <a:gd name="connsiteY4667" fmla="*/ 408291 h 512833"/>
              <a:gd name="connsiteX4668" fmla="*/ 846550 w 4966685"/>
              <a:gd name="connsiteY4668" fmla="*/ 398220 h 512833"/>
              <a:gd name="connsiteX4669" fmla="*/ 856621 w 4966685"/>
              <a:gd name="connsiteY4669" fmla="*/ 388150 h 512833"/>
              <a:gd name="connsiteX4670" fmla="*/ 828374 w 4966685"/>
              <a:gd name="connsiteY4670" fmla="*/ 388150 h 512833"/>
              <a:gd name="connsiteX4671" fmla="*/ 838445 w 4966685"/>
              <a:gd name="connsiteY4671" fmla="*/ 398220 h 512833"/>
              <a:gd name="connsiteX4672" fmla="*/ 828374 w 4966685"/>
              <a:gd name="connsiteY4672" fmla="*/ 408291 h 512833"/>
              <a:gd name="connsiteX4673" fmla="*/ 818304 w 4966685"/>
              <a:gd name="connsiteY4673" fmla="*/ 398220 h 512833"/>
              <a:gd name="connsiteX4674" fmla="*/ 828374 w 4966685"/>
              <a:gd name="connsiteY4674" fmla="*/ 388150 h 512833"/>
              <a:gd name="connsiteX4675" fmla="*/ 800130 w 4966685"/>
              <a:gd name="connsiteY4675" fmla="*/ 388150 h 512833"/>
              <a:gd name="connsiteX4676" fmla="*/ 810201 w 4966685"/>
              <a:gd name="connsiteY4676" fmla="*/ 398220 h 512833"/>
              <a:gd name="connsiteX4677" fmla="*/ 800130 w 4966685"/>
              <a:gd name="connsiteY4677" fmla="*/ 408291 h 512833"/>
              <a:gd name="connsiteX4678" fmla="*/ 790059 w 4966685"/>
              <a:gd name="connsiteY4678" fmla="*/ 398220 h 512833"/>
              <a:gd name="connsiteX4679" fmla="*/ 800130 w 4966685"/>
              <a:gd name="connsiteY4679" fmla="*/ 388150 h 512833"/>
              <a:gd name="connsiteX4680" fmla="*/ 771883 w 4966685"/>
              <a:gd name="connsiteY4680" fmla="*/ 388150 h 512833"/>
              <a:gd name="connsiteX4681" fmla="*/ 781954 w 4966685"/>
              <a:gd name="connsiteY4681" fmla="*/ 398220 h 512833"/>
              <a:gd name="connsiteX4682" fmla="*/ 771883 w 4966685"/>
              <a:gd name="connsiteY4682" fmla="*/ 408291 h 512833"/>
              <a:gd name="connsiteX4683" fmla="*/ 761813 w 4966685"/>
              <a:gd name="connsiteY4683" fmla="*/ 398220 h 512833"/>
              <a:gd name="connsiteX4684" fmla="*/ 771883 w 4966685"/>
              <a:gd name="connsiteY4684" fmla="*/ 388150 h 512833"/>
              <a:gd name="connsiteX4685" fmla="*/ 743639 w 4966685"/>
              <a:gd name="connsiteY4685" fmla="*/ 388150 h 512833"/>
              <a:gd name="connsiteX4686" fmla="*/ 753710 w 4966685"/>
              <a:gd name="connsiteY4686" fmla="*/ 398220 h 512833"/>
              <a:gd name="connsiteX4687" fmla="*/ 743639 w 4966685"/>
              <a:gd name="connsiteY4687" fmla="*/ 408291 h 512833"/>
              <a:gd name="connsiteX4688" fmla="*/ 733568 w 4966685"/>
              <a:gd name="connsiteY4688" fmla="*/ 398220 h 512833"/>
              <a:gd name="connsiteX4689" fmla="*/ 743639 w 4966685"/>
              <a:gd name="connsiteY4689" fmla="*/ 388150 h 512833"/>
              <a:gd name="connsiteX4690" fmla="*/ 715393 w 4966685"/>
              <a:gd name="connsiteY4690" fmla="*/ 388150 h 512833"/>
              <a:gd name="connsiteX4691" fmla="*/ 725464 w 4966685"/>
              <a:gd name="connsiteY4691" fmla="*/ 398220 h 512833"/>
              <a:gd name="connsiteX4692" fmla="*/ 715393 w 4966685"/>
              <a:gd name="connsiteY4692" fmla="*/ 408291 h 512833"/>
              <a:gd name="connsiteX4693" fmla="*/ 705322 w 4966685"/>
              <a:gd name="connsiteY4693" fmla="*/ 398220 h 512833"/>
              <a:gd name="connsiteX4694" fmla="*/ 715393 w 4966685"/>
              <a:gd name="connsiteY4694" fmla="*/ 388150 h 512833"/>
              <a:gd name="connsiteX4695" fmla="*/ 687148 w 4966685"/>
              <a:gd name="connsiteY4695" fmla="*/ 388150 h 512833"/>
              <a:gd name="connsiteX4696" fmla="*/ 697219 w 4966685"/>
              <a:gd name="connsiteY4696" fmla="*/ 398220 h 512833"/>
              <a:gd name="connsiteX4697" fmla="*/ 687148 w 4966685"/>
              <a:gd name="connsiteY4697" fmla="*/ 408291 h 512833"/>
              <a:gd name="connsiteX4698" fmla="*/ 677077 w 4966685"/>
              <a:gd name="connsiteY4698" fmla="*/ 398220 h 512833"/>
              <a:gd name="connsiteX4699" fmla="*/ 687148 w 4966685"/>
              <a:gd name="connsiteY4699" fmla="*/ 388150 h 512833"/>
              <a:gd name="connsiteX4700" fmla="*/ 658902 w 4966685"/>
              <a:gd name="connsiteY4700" fmla="*/ 388150 h 512833"/>
              <a:gd name="connsiteX4701" fmla="*/ 668972 w 4966685"/>
              <a:gd name="connsiteY4701" fmla="*/ 398220 h 512833"/>
              <a:gd name="connsiteX4702" fmla="*/ 658902 w 4966685"/>
              <a:gd name="connsiteY4702" fmla="*/ 408291 h 512833"/>
              <a:gd name="connsiteX4703" fmla="*/ 648831 w 4966685"/>
              <a:gd name="connsiteY4703" fmla="*/ 398220 h 512833"/>
              <a:gd name="connsiteX4704" fmla="*/ 658902 w 4966685"/>
              <a:gd name="connsiteY4704" fmla="*/ 388150 h 512833"/>
              <a:gd name="connsiteX4705" fmla="*/ 630657 w 4966685"/>
              <a:gd name="connsiteY4705" fmla="*/ 388150 h 512833"/>
              <a:gd name="connsiteX4706" fmla="*/ 640728 w 4966685"/>
              <a:gd name="connsiteY4706" fmla="*/ 398220 h 512833"/>
              <a:gd name="connsiteX4707" fmla="*/ 630657 w 4966685"/>
              <a:gd name="connsiteY4707" fmla="*/ 408291 h 512833"/>
              <a:gd name="connsiteX4708" fmla="*/ 620586 w 4966685"/>
              <a:gd name="connsiteY4708" fmla="*/ 398220 h 512833"/>
              <a:gd name="connsiteX4709" fmla="*/ 630657 w 4966685"/>
              <a:gd name="connsiteY4709" fmla="*/ 388150 h 512833"/>
              <a:gd name="connsiteX4710" fmla="*/ 602411 w 4966685"/>
              <a:gd name="connsiteY4710" fmla="*/ 388150 h 512833"/>
              <a:gd name="connsiteX4711" fmla="*/ 612482 w 4966685"/>
              <a:gd name="connsiteY4711" fmla="*/ 398220 h 512833"/>
              <a:gd name="connsiteX4712" fmla="*/ 602411 w 4966685"/>
              <a:gd name="connsiteY4712" fmla="*/ 408291 h 512833"/>
              <a:gd name="connsiteX4713" fmla="*/ 592340 w 4966685"/>
              <a:gd name="connsiteY4713" fmla="*/ 398220 h 512833"/>
              <a:gd name="connsiteX4714" fmla="*/ 602411 w 4966685"/>
              <a:gd name="connsiteY4714" fmla="*/ 388150 h 512833"/>
              <a:gd name="connsiteX4715" fmla="*/ 574166 w 4966685"/>
              <a:gd name="connsiteY4715" fmla="*/ 388150 h 512833"/>
              <a:gd name="connsiteX4716" fmla="*/ 584237 w 4966685"/>
              <a:gd name="connsiteY4716" fmla="*/ 398220 h 512833"/>
              <a:gd name="connsiteX4717" fmla="*/ 574166 w 4966685"/>
              <a:gd name="connsiteY4717" fmla="*/ 408291 h 512833"/>
              <a:gd name="connsiteX4718" fmla="*/ 564095 w 4966685"/>
              <a:gd name="connsiteY4718" fmla="*/ 398220 h 512833"/>
              <a:gd name="connsiteX4719" fmla="*/ 574166 w 4966685"/>
              <a:gd name="connsiteY4719" fmla="*/ 388150 h 512833"/>
              <a:gd name="connsiteX4720" fmla="*/ 545920 w 4966685"/>
              <a:gd name="connsiteY4720" fmla="*/ 388150 h 512833"/>
              <a:gd name="connsiteX4721" fmla="*/ 555991 w 4966685"/>
              <a:gd name="connsiteY4721" fmla="*/ 398220 h 512833"/>
              <a:gd name="connsiteX4722" fmla="*/ 545920 w 4966685"/>
              <a:gd name="connsiteY4722" fmla="*/ 408291 h 512833"/>
              <a:gd name="connsiteX4723" fmla="*/ 535849 w 4966685"/>
              <a:gd name="connsiteY4723" fmla="*/ 398220 h 512833"/>
              <a:gd name="connsiteX4724" fmla="*/ 545920 w 4966685"/>
              <a:gd name="connsiteY4724" fmla="*/ 388150 h 512833"/>
              <a:gd name="connsiteX4725" fmla="*/ 517675 w 4966685"/>
              <a:gd name="connsiteY4725" fmla="*/ 388150 h 512833"/>
              <a:gd name="connsiteX4726" fmla="*/ 527746 w 4966685"/>
              <a:gd name="connsiteY4726" fmla="*/ 398220 h 512833"/>
              <a:gd name="connsiteX4727" fmla="*/ 517675 w 4966685"/>
              <a:gd name="connsiteY4727" fmla="*/ 408291 h 512833"/>
              <a:gd name="connsiteX4728" fmla="*/ 507604 w 4966685"/>
              <a:gd name="connsiteY4728" fmla="*/ 398220 h 512833"/>
              <a:gd name="connsiteX4729" fmla="*/ 517675 w 4966685"/>
              <a:gd name="connsiteY4729" fmla="*/ 388150 h 512833"/>
              <a:gd name="connsiteX4730" fmla="*/ 489429 w 4966685"/>
              <a:gd name="connsiteY4730" fmla="*/ 388150 h 512833"/>
              <a:gd name="connsiteX4731" fmla="*/ 499500 w 4966685"/>
              <a:gd name="connsiteY4731" fmla="*/ 398220 h 512833"/>
              <a:gd name="connsiteX4732" fmla="*/ 489429 w 4966685"/>
              <a:gd name="connsiteY4732" fmla="*/ 408291 h 512833"/>
              <a:gd name="connsiteX4733" fmla="*/ 479358 w 4966685"/>
              <a:gd name="connsiteY4733" fmla="*/ 398220 h 512833"/>
              <a:gd name="connsiteX4734" fmla="*/ 489429 w 4966685"/>
              <a:gd name="connsiteY4734" fmla="*/ 388150 h 512833"/>
              <a:gd name="connsiteX4735" fmla="*/ 461184 w 4966685"/>
              <a:gd name="connsiteY4735" fmla="*/ 388150 h 512833"/>
              <a:gd name="connsiteX4736" fmla="*/ 471255 w 4966685"/>
              <a:gd name="connsiteY4736" fmla="*/ 398220 h 512833"/>
              <a:gd name="connsiteX4737" fmla="*/ 461184 w 4966685"/>
              <a:gd name="connsiteY4737" fmla="*/ 408291 h 512833"/>
              <a:gd name="connsiteX4738" fmla="*/ 451113 w 4966685"/>
              <a:gd name="connsiteY4738" fmla="*/ 398220 h 512833"/>
              <a:gd name="connsiteX4739" fmla="*/ 461184 w 4966685"/>
              <a:gd name="connsiteY4739" fmla="*/ 388150 h 512833"/>
              <a:gd name="connsiteX4740" fmla="*/ 432938 w 4966685"/>
              <a:gd name="connsiteY4740" fmla="*/ 388150 h 512833"/>
              <a:gd name="connsiteX4741" fmla="*/ 443009 w 4966685"/>
              <a:gd name="connsiteY4741" fmla="*/ 398220 h 512833"/>
              <a:gd name="connsiteX4742" fmla="*/ 432938 w 4966685"/>
              <a:gd name="connsiteY4742" fmla="*/ 408291 h 512833"/>
              <a:gd name="connsiteX4743" fmla="*/ 422867 w 4966685"/>
              <a:gd name="connsiteY4743" fmla="*/ 398220 h 512833"/>
              <a:gd name="connsiteX4744" fmla="*/ 432938 w 4966685"/>
              <a:gd name="connsiteY4744" fmla="*/ 388150 h 512833"/>
              <a:gd name="connsiteX4745" fmla="*/ 404693 w 4966685"/>
              <a:gd name="connsiteY4745" fmla="*/ 388150 h 512833"/>
              <a:gd name="connsiteX4746" fmla="*/ 414764 w 4966685"/>
              <a:gd name="connsiteY4746" fmla="*/ 398220 h 512833"/>
              <a:gd name="connsiteX4747" fmla="*/ 404693 w 4966685"/>
              <a:gd name="connsiteY4747" fmla="*/ 408291 h 512833"/>
              <a:gd name="connsiteX4748" fmla="*/ 394622 w 4966685"/>
              <a:gd name="connsiteY4748" fmla="*/ 398220 h 512833"/>
              <a:gd name="connsiteX4749" fmla="*/ 404693 w 4966685"/>
              <a:gd name="connsiteY4749" fmla="*/ 388150 h 512833"/>
              <a:gd name="connsiteX4750" fmla="*/ 376447 w 4966685"/>
              <a:gd name="connsiteY4750" fmla="*/ 388150 h 512833"/>
              <a:gd name="connsiteX4751" fmla="*/ 386518 w 4966685"/>
              <a:gd name="connsiteY4751" fmla="*/ 398220 h 512833"/>
              <a:gd name="connsiteX4752" fmla="*/ 376447 w 4966685"/>
              <a:gd name="connsiteY4752" fmla="*/ 408291 h 512833"/>
              <a:gd name="connsiteX4753" fmla="*/ 366376 w 4966685"/>
              <a:gd name="connsiteY4753" fmla="*/ 398220 h 512833"/>
              <a:gd name="connsiteX4754" fmla="*/ 376447 w 4966685"/>
              <a:gd name="connsiteY4754" fmla="*/ 388150 h 512833"/>
              <a:gd name="connsiteX4755" fmla="*/ 348202 w 4966685"/>
              <a:gd name="connsiteY4755" fmla="*/ 388150 h 512833"/>
              <a:gd name="connsiteX4756" fmla="*/ 358273 w 4966685"/>
              <a:gd name="connsiteY4756" fmla="*/ 398220 h 512833"/>
              <a:gd name="connsiteX4757" fmla="*/ 348202 w 4966685"/>
              <a:gd name="connsiteY4757" fmla="*/ 408291 h 512833"/>
              <a:gd name="connsiteX4758" fmla="*/ 338131 w 4966685"/>
              <a:gd name="connsiteY4758" fmla="*/ 398220 h 512833"/>
              <a:gd name="connsiteX4759" fmla="*/ 348202 w 4966685"/>
              <a:gd name="connsiteY4759" fmla="*/ 388150 h 512833"/>
              <a:gd name="connsiteX4760" fmla="*/ 319956 w 4966685"/>
              <a:gd name="connsiteY4760" fmla="*/ 388150 h 512833"/>
              <a:gd name="connsiteX4761" fmla="*/ 330027 w 4966685"/>
              <a:gd name="connsiteY4761" fmla="*/ 398220 h 512833"/>
              <a:gd name="connsiteX4762" fmla="*/ 319956 w 4966685"/>
              <a:gd name="connsiteY4762" fmla="*/ 408291 h 512833"/>
              <a:gd name="connsiteX4763" fmla="*/ 309885 w 4966685"/>
              <a:gd name="connsiteY4763" fmla="*/ 398220 h 512833"/>
              <a:gd name="connsiteX4764" fmla="*/ 319956 w 4966685"/>
              <a:gd name="connsiteY4764" fmla="*/ 388150 h 512833"/>
              <a:gd name="connsiteX4765" fmla="*/ 291711 w 4966685"/>
              <a:gd name="connsiteY4765" fmla="*/ 388150 h 512833"/>
              <a:gd name="connsiteX4766" fmla="*/ 301782 w 4966685"/>
              <a:gd name="connsiteY4766" fmla="*/ 398220 h 512833"/>
              <a:gd name="connsiteX4767" fmla="*/ 291711 w 4966685"/>
              <a:gd name="connsiteY4767" fmla="*/ 408291 h 512833"/>
              <a:gd name="connsiteX4768" fmla="*/ 281640 w 4966685"/>
              <a:gd name="connsiteY4768" fmla="*/ 398220 h 512833"/>
              <a:gd name="connsiteX4769" fmla="*/ 291711 w 4966685"/>
              <a:gd name="connsiteY4769" fmla="*/ 388150 h 512833"/>
              <a:gd name="connsiteX4770" fmla="*/ 263465 w 4966685"/>
              <a:gd name="connsiteY4770" fmla="*/ 388150 h 512833"/>
              <a:gd name="connsiteX4771" fmla="*/ 273536 w 4966685"/>
              <a:gd name="connsiteY4771" fmla="*/ 398220 h 512833"/>
              <a:gd name="connsiteX4772" fmla="*/ 263465 w 4966685"/>
              <a:gd name="connsiteY4772" fmla="*/ 408291 h 512833"/>
              <a:gd name="connsiteX4773" fmla="*/ 253394 w 4966685"/>
              <a:gd name="connsiteY4773" fmla="*/ 398220 h 512833"/>
              <a:gd name="connsiteX4774" fmla="*/ 263465 w 4966685"/>
              <a:gd name="connsiteY4774" fmla="*/ 388150 h 512833"/>
              <a:gd name="connsiteX4775" fmla="*/ 235220 w 4966685"/>
              <a:gd name="connsiteY4775" fmla="*/ 388150 h 512833"/>
              <a:gd name="connsiteX4776" fmla="*/ 245291 w 4966685"/>
              <a:gd name="connsiteY4776" fmla="*/ 398220 h 512833"/>
              <a:gd name="connsiteX4777" fmla="*/ 235220 w 4966685"/>
              <a:gd name="connsiteY4777" fmla="*/ 408291 h 512833"/>
              <a:gd name="connsiteX4778" fmla="*/ 225149 w 4966685"/>
              <a:gd name="connsiteY4778" fmla="*/ 398220 h 512833"/>
              <a:gd name="connsiteX4779" fmla="*/ 235220 w 4966685"/>
              <a:gd name="connsiteY4779" fmla="*/ 388150 h 512833"/>
              <a:gd name="connsiteX4780" fmla="*/ 206974 w 4966685"/>
              <a:gd name="connsiteY4780" fmla="*/ 388150 h 512833"/>
              <a:gd name="connsiteX4781" fmla="*/ 217045 w 4966685"/>
              <a:gd name="connsiteY4781" fmla="*/ 398220 h 512833"/>
              <a:gd name="connsiteX4782" fmla="*/ 206974 w 4966685"/>
              <a:gd name="connsiteY4782" fmla="*/ 408291 h 512833"/>
              <a:gd name="connsiteX4783" fmla="*/ 196903 w 4966685"/>
              <a:gd name="connsiteY4783" fmla="*/ 398220 h 512833"/>
              <a:gd name="connsiteX4784" fmla="*/ 206974 w 4966685"/>
              <a:gd name="connsiteY4784" fmla="*/ 388150 h 512833"/>
              <a:gd name="connsiteX4785" fmla="*/ 178729 w 4966685"/>
              <a:gd name="connsiteY4785" fmla="*/ 388150 h 512833"/>
              <a:gd name="connsiteX4786" fmla="*/ 188800 w 4966685"/>
              <a:gd name="connsiteY4786" fmla="*/ 398220 h 512833"/>
              <a:gd name="connsiteX4787" fmla="*/ 178729 w 4966685"/>
              <a:gd name="connsiteY4787" fmla="*/ 408291 h 512833"/>
              <a:gd name="connsiteX4788" fmla="*/ 168658 w 4966685"/>
              <a:gd name="connsiteY4788" fmla="*/ 398220 h 512833"/>
              <a:gd name="connsiteX4789" fmla="*/ 178729 w 4966685"/>
              <a:gd name="connsiteY4789" fmla="*/ 388150 h 512833"/>
              <a:gd name="connsiteX4790" fmla="*/ 150484 w 4966685"/>
              <a:gd name="connsiteY4790" fmla="*/ 388150 h 512833"/>
              <a:gd name="connsiteX4791" fmla="*/ 160554 w 4966685"/>
              <a:gd name="connsiteY4791" fmla="*/ 398220 h 512833"/>
              <a:gd name="connsiteX4792" fmla="*/ 150484 w 4966685"/>
              <a:gd name="connsiteY4792" fmla="*/ 408291 h 512833"/>
              <a:gd name="connsiteX4793" fmla="*/ 140413 w 4966685"/>
              <a:gd name="connsiteY4793" fmla="*/ 398220 h 512833"/>
              <a:gd name="connsiteX4794" fmla="*/ 150484 w 4966685"/>
              <a:gd name="connsiteY4794" fmla="*/ 388150 h 512833"/>
              <a:gd name="connsiteX4795" fmla="*/ 122238 w 4966685"/>
              <a:gd name="connsiteY4795" fmla="*/ 388150 h 512833"/>
              <a:gd name="connsiteX4796" fmla="*/ 132309 w 4966685"/>
              <a:gd name="connsiteY4796" fmla="*/ 398220 h 512833"/>
              <a:gd name="connsiteX4797" fmla="*/ 122238 w 4966685"/>
              <a:gd name="connsiteY4797" fmla="*/ 408291 h 512833"/>
              <a:gd name="connsiteX4798" fmla="*/ 112167 w 4966685"/>
              <a:gd name="connsiteY4798" fmla="*/ 398220 h 512833"/>
              <a:gd name="connsiteX4799" fmla="*/ 122238 w 4966685"/>
              <a:gd name="connsiteY4799" fmla="*/ 388150 h 512833"/>
              <a:gd name="connsiteX4800" fmla="*/ 93994 w 4966685"/>
              <a:gd name="connsiteY4800" fmla="*/ 388150 h 512833"/>
              <a:gd name="connsiteX4801" fmla="*/ 104065 w 4966685"/>
              <a:gd name="connsiteY4801" fmla="*/ 398220 h 512833"/>
              <a:gd name="connsiteX4802" fmla="*/ 93994 w 4966685"/>
              <a:gd name="connsiteY4802" fmla="*/ 408291 h 512833"/>
              <a:gd name="connsiteX4803" fmla="*/ 83922 w 4966685"/>
              <a:gd name="connsiteY4803" fmla="*/ 398220 h 512833"/>
              <a:gd name="connsiteX4804" fmla="*/ 93994 w 4966685"/>
              <a:gd name="connsiteY4804" fmla="*/ 388150 h 512833"/>
              <a:gd name="connsiteX4805" fmla="*/ 65748 w 4966685"/>
              <a:gd name="connsiteY4805" fmla="*/ 388150 h 512833"/>
              <a:gd name="connsiteX4806" fmla="*/ 75819 w 4966685"/>
              <a:gd name="connsiteY4806" fmla="*/ 398220 h 512833"/>
              <a:gd name="connsiteX4807" fmla="*/ 65748 w 4966685"/>
              <a:gd name="connsiteY4807" fmla="*/ 408291 h 512833"/>
              <a:gd name="connsiteX4808" fmla="*/ 55677 w 4966685"/>
              <a:gd name="connsiteY4808" fmla="*/ 398220 h 512833"/>
              <a:gd name="connsiteX4809" fmla="*/ 65748 w 4966685"/>
              <a:gd name="connsiteY4809" fmla="*/ 388150 h 512833"/>
              <a:gd name="connsiteX4810" fmla="*/ 37502 w 4966685"/>
              <a:gd name="connsiteY4810" fmla="*/ 388150 h 512833"/>
              <a:gd name="connsiteX4811" fmla="*/ 47573 w 4966685"/>
              <a:gd name="connsiteY4811" fmla="*/ 398220 h 512833"/>
              <a:gd name="connsiteX4812" fmla="*/ 37502 w 4966685"/>
              <a:gd name="connsiteY4812" fmla="*/ 408291 h 512833"/>
              <a:gd name="connsiteX4813" fmla="*/ 27432 w 4966685"/>
              <a:gd name="connsiteY4813" fmla="*/ 398220 h 512833"/>
              <a:gd name="connsiteX4814" fmla="*/ 37502 w 4966685"/>
              <a:gd name="connsiteY4814" fmla="*/ 388150 h 512833"/>
              <a:gd name="connsiteX4815" fmla="*/ 4938023 w 4966685"/>
              <a:gd name="connsiteY4815" fmla="*/ 363879 h 512833"/>
              <a:gd name="connsiteX4816" fmla="*/ 4947904 w 4966685"/>
              <a:gd name="connsiteY4816" fmla="*/ 373759 h 512833"/>
              <a:gd name="connsiteX4817" fmla="*/ 4938023 w 4966685"/>
              <a:gd name="connsiteY4817" fmla="*/ 383640 h 512833"/>
              <a:gd name="connsiteX4818" fmla="*/ 4928142 w 4966685"/>
              <a:gd name="connsiteY4818" fmla="*/ 373759 h 512833"/>
              <a:gd name="connsiteX4819" fmla="*/ 4938023 w 4966685"/>
              <a:gd name="connsiteY4819" fmla="*/ 363879 h 512833"/>
              <a:gd name="connsiteX4820" fmla="*/ 4909778 w 4966685"/>
              <a:gd name="connsiteY4820" fmla="*/ 363879 h 512833"/>
              <a:gd name="connsiteX4821" fmla="*/ 4919659 w 4966685"/>
              <a:gd name="connsiteY4821" fmla="*/ 373759 h 512833"/>
              <a:gd name="connsiteX4822" fmla="*/ 4909778 w 4966685"/>
              <a:gd name="connsiteY4822" fmla="*/ 383640 h 512833"/>
              <a:gd name="connsiteX4823" fmla="*/ 4899897 w 4966685"/>
              <a:gd name="connsiteY4823" fmla="*/ 373759 h 512833"/>
              <a:gd name="connsiteX4824" fmla="*/ 4909778 w 4966685"/>
              <a:gd name="connsiteY4824" fmla="*/ 363879 h 512833"/>
              <a:gd name="connsiteX4825" fmla="*/ 4881532 w 4966685"/>
              <a:gd name="connsiteY4825" fmla="*/ 363879 h 512833"/>
              <a:gd name="connsiteX4826" fmla="*/ 4891412 w 4966685"/>
              <a:gd name="connsiteY4826" fmla="*/ 373759 h 512833"/>
              <a:gd name="connsiteX4827" fmla="*/ 4881532 w 4966685"/>
              <a:gd name="connsiteY4827" fmla="*/ 383640 h 512833"/>
              <a:gd name="connsiteX4828" fmla="*/ 4871651 w 4966685"/>
              <a:gd name="connsiteY4828" fmla="*/ 373759 h 512833"/>
              <a:gd name="connsiteX4829" fmla="*/ 4881532 w 4966685"/>
              <a:gd name="connsiteY4829" fmla="*/ 363879 h 512833"/>
              <a:gd name="connsiteX4830" fmla="*/ 4853287 w 4966685"/>
              <a:gd name="connsiteY4830" fmla="*/ 363879 h 512833"/>
              <a:gd name="connsiteX4831" fmla="*/ 4863168 w 4966685"/>
              <a:gd name="connsiteY4831" fmla="*/ 373759 h 512833"/>
              <a:gd name="connsiteX4832" fmla="*/ 4853287 w 4966685"/>
              <a:gd name="connsiteY4832" fmla="*/ 383640 h 512833"/>
              <a:gd name="connsiteX4833" fmla="*/ 4843407 w 4966685"/>
              <a:gd name="connsiteY4833" fmla="*/ 373759 h 512833"/>
              <a:gd name="connsiteX4834" fmla="*/ 4853287 w 4966685"/>
              <a:gd name="connsiteY4834" fmla="*/ 363879 h 512833"/>
              <a:gd name="connsiteX4835" fmla="*/ 4825041 w 4966685"/>
              <a:gd name="connsiteY4835" fmla="*/ 363879 h 512833"/>
              <a:gd name="connsiteX4836" fmla="*/ 4834921 w 4966685"/>
              <a:gd name="connsiteY4836" fmla="*/ 373759 h 512833"/>
              <a:gd name="connsiteX4837" fmla="*/ 4825041 w 4966685"/>
              <a:gd name="connsiteY4837" fmla="*/ 383640 h 512833"/>
              <a:gd name="connsiteX4838" fmla="*/ 4815160 w 4966685"/>
              <a:gd name="connsiteY4838" fmla="*/ 373759 h 512833"/>
              <a:gd name="connsiteX4839" fmla="*/ 4825041 w 4966685"/>
              <a:gd name="connsiteY4839" fmla="*/ 363879 h 512833"/>
              <a:gd name="connsiteX4840" fmla="*/ 4796796 w 4966685"/>
              <a:gd name="connsiteY4840" fmla="*/ 363879 h 512833"/>
              <a:gd name="connsiteX4841" fmla="*/ 4806677 w 4966685"/>
              <a:gd name="connsiteY4841" fmla="*/ 373759 h 512833"/>
              <a:gd name="connsiteX4842" fmla="*/ 4796796 w 4966685"/>
              <a:gd name="connsiteY4842" fmla="*/ 383640 h 512833"/>
              <a:gd name="connsiteX4843" fmla="*/ 4786916 w 4966685"/>
              <a:gd name="connsiteY4843" fmla="*/ 373759 h 512833"/>
              <a:gd name="connsiteX4844" fmla="*/ 4796796 w 4966685"/>
              <a:gd name="connsiteY4844" fmla="*/ 363879 h 512833"/>
              <a:gd name="connsiteX4845" fmla="*/ 4768550 w 4966685"/>
              <a:gd name="connsiteY4845" fmla="*/ 363879 h 512833"/>
              <a:gd name="connsiteX4846" fmla="*/ 4778430 w 4966685"/>
              <a:gd name="connsiteY4846" fmla="*/ 373759 h 512833"/>
              <a:gd name="connsiteX4847" fmla="*/ 4768550 w 4966685"/>
              <a:gd name="connsiteY4847" fmla="*/ 383640 h 512833"/>
              <a:gd name="connsiteX4848" fmla="*/ 4758669 w 4966685"/>
              <a:gd name="connsiteY4848" fmla="*/ 373759 h 512833"/>
              <a:gd name="connsiteX4849" fmla="*/ 4768550 w 4966685"/>
              <a:gd name="connsiteY4849" fmla="*/ 363879 h 512833"/>
              <a:gd name="connsiteX4850" fmla="*/ 4740305 w 4966685"/>
              <a:gd name="connsiteY4850" fmla="*/ 363879 h 512833"/>
              <a:gd name="connsiteX4851" fmla="*/ 4750186 w 4966685"/>
              <a:gd name="connsiteY4851" fmla="*/ 373759 h 512833"/>
              <a:gd name="connsiteX4852" fmla="*/ 4740305 w 4966685"/>
              <a:gd name="connsiteY4852" fmla="*/ 383640 h 512833"/>
              <a:gd name="connsiteX4853" fmla="*/ 4730424 w 4966685"/>
              <a:gd name="connsiteY4853" fmla="*/ 373759 h 512833"/>
              <a:gd name="connsiteX4854" fmla="*/ 4740305 w 4966685"/>
              <a:gd name="connsiteY4854" fmla="*/ 363879 h 512833"/>
              <a:gd name="connsiteX4855" fmla="*/ 4712059 w 4966685"/>
              <a:gd name="connsiteY4855" fmla="*/ 363879 h 512833"/>
              <a:gd name="connsiteX4856" fmla="*/ 4721939 w 4966685"/>
              <a:gd name="connsiteY4856" fmla="*/ 373759 h 512833"/>
              <a:gd name="connsiteX4857" fmla="*/ 4712059 w 4966685"/>
              <a:gd name="connsiteY4857" fmla="*/ 383640 h 512833"/>
              <a:gd name="connsiteX4858" fmla="*/ 4702178 w 4966685"/>
              <a:gd name="connsiteY4858" fmla="*/ 373759 h 512833"/>
              <a:gd name="connsiteX4859" fmla="*/ 4712059 w 4966685"/>
              <a:gd name="connsiteY4859" fmla="*/ 363879 h 512833"/>
              <a:gd name="connsiteX4860" fmla="*/ 4683814 w 4966685"/>
              <a:gd name="connsiteY4860" fmla="*/ 363879 h 512833"/>
              <a:gd name="connsiteX4861" fmla="*/ 4693695 w 4966685"/>
              <a:gd name="connsiteY4861" fmla="*/ 373759 h 512833"/>
              <a:gd name="connsiteX4862" fmla="*/ 4683814 w 4966685"/>
              <a:gd name="connsiteY4862" fmla="*/ 383640 h 512833"/>
              <a:gd name="connsiteX4863" fmla="*/ 4673933 w 4966685"/>
              <a:gd name="connsiteY4863" fmla="*/ 373759 h 512833"/>
              <a:gd name="connsiteX4864" fmla="*/ 4683814 w 4966685"/>
              <a:gd name="connsiteY4864" fmla="*/ 363879 h 512833"/>
              <a:gd name="connsiteX4865" fmla="*/ 4655568 w 4966685"/>
              <a:gd name="connsiteY4865" fmla="*/ 363879 h 512833"/>
              <a:gd name="connsiteX4866" fmla="*/ 4665448 w 4966685"/>
              <a:gd name="connsiteY4866" fmla="*/ 373759 h 512833"/>
              <a:gd name="connsiteX4867" fmla="*/ 4655568 w 4966685"/>
              <a:gd name="connsiteY4867" fmla="*/ 383640 h 512833"/>
              <a:gd name="connsiteX4868" fmla="*/ 4645687 w 4966685"/>
              <a:gd name="connsiteY4868" fmla="*/ 373759 h 512833"/>
              <a:gd name="connsiteX4869" fmla="*/ 4655568 w 4966685"/>
              <a:gd name="connsiteY4869" fmla="*/ 363879 h 512833"/>
              <a:gd name="connsiteX4870" fmla="*/ 4627323 w 4966685"/>
              <a:gd name="connsiteY4870" fmla="*/ 363879 h 512833"/>
              <a:gd name="connsiteX4871" fmla="*/ 4637204 w 4966685"/>
              <a:gd name="connsiteY4871" fmla="*/ 373759 h 512833"/>
              <a:gd name="connsiteX4872" fmla="*/ 4627323 w 4966685"/>
              <a:gd name="connsiteY4872" fmla="*/ 383640 h 512833"/>
              <a:gd name="connsiteX4873" fmla="*/ 4617443 w 4966685"/>
              <a:gd name="connsiteY4873" fmla="*/ 373759 h 512833"/>
              <a:gd name="connsiteX4874" fmla="*/ 4627323 w 4966685"/>
              <a:gd name="connsiteY4874" fmla="*/ 363879 h 512833"/>
              <a:gd name="connsiteX4875" fmla="*/ 4599077 w 4966685"/>
              <a:gd name="connsiteY4875" fmla="*/ 363879 h 512833"/>
              <a:gd name="connsiteX4876" fmla="*/ 4608958 w 4966685"/>
              <a:gd name="connsiteY4876" fmla="*/ 373759 h 512833"/>
              <a:gd name="connsiteX4877" fmla="*/ 4599077 w 4966685"/>
              <a:gd name="connsiteY4877" fmla="*/ 383640 h 512833"/>
              <a:gd name="connsiteX4878" fmla="*/ 4589196 w 4966685"/>
              <a:gd name="connsiteY4878" fmla="*/ 373759 h 512833"/>
              <a:gd name="connsiteX4879" fmla="*/ 4599077 w 4966685"/>
              <a:gd name="connsiteY4879" fmla="*/ 363879 h 512833"/>
              <a:gd name="connsiteX4880" fmla="*/ 4570832 w 4966685"/>
              <a:gd name="connsiteY4880" fmla="*/ 363879 h 512833"/>
              <a:gd name="connsiteX4881" fmla="*/ 4580713 w 4966685"/>
              <a:gd name="connsiteY4881" fmla="*/ 373759 h 512833"/>
              <a:gd name="connsiteX4882" fmla="*/ 4570832 w 4966685"/>
              <a:gd name="connsiteY4882" fmla="*/ 383640 h 512833"/>
              <a:gd name="connsiteX4883" fmla="*/ 4560951 w 4966685"/>
              <a:gd name="connsiteY4883" fmla="*/ 373759 h 512833"/>
              <a:gd name="connsiteX4884" fmla="*/ 4570832 w 4966685"/>
              <a:gd name="connsiteY4884" fmla="*/ 363879 h 512833"/>
              <a:gd name="connsiteX4885" fmla="*/ 4542586 w 4966685"/>
              <a:gd name="connsiteY4885" fmla="*/ 363879 h 512833"/>
              <a:gd name="connsiteX4886" fmla="*/ 4552467 w 4966685"/>
              <a:gd name="connsiteY4886" fmla="*/ 373759 h 512833"/>
              <a:gd name="connsiteX4887" fmla="*/ 4542586 w 4966685"/>
              <a:gd name="connsiteY4887" fmla="*/ 383640 h 512833"/>
              <a:gd name="connsiteX4888" fmla="*/ 4532706 w 4966685"/>
              <a:gd name="connsiteY4888" fmla="*/ 373759 h 512833"/>
              <a:gd name="connsiteX4889" fmla="*/ 4542586 w 4966685"/>
              <a:gd name="connsiteY4889" fmla="*/ 363879 h 512833"/>
              <a:gd name="connsiteX4890" fmla="*/ 4514341 w 4966685"/>
              <a:gd name="connsiteY4890" fmla="*/ 363879 h 512833"/>
              <a:gd name="connsiteX4891" fmla="*/ 4524222 w 4966685"/>
              <a:gd name="connsiteY4891" fmla="*/ 373759 h 512833"/>
              <a:gd name="connsiteX4892" fmla="*/ 4514341 w 4966685"/>
              <a:gd name="connsiteY4892" fmla="*/ 383640 h 512833"/>
              <a:gd name="connsiteX4893" fmla="*/ 4504461 w 4966685"/>
              <a:gd name="connsiteY4893" fmla="*/ 373759 h 512833"/>
              <a:gd name="connsiteX4894" fmla="*/ 4514341 w 4966685"/>
              <a:gd name="connsiteY4894" fmla="*/ 363879 h 512833"/>
              <a:gd name="connsiteX4895" fmla="*/ 4486095 w 4966685"/>
              <a:gd name="connsiteY4895" fmla="*/ 363879 h 512833"/>
              <a:gd name="connsiteX4896" fmla="*/ 4495976 w 4966685"/>
              <a:gd name="connsiteY4896" fmla="*/ 373759 h 512833"/>
              <a:gd name="connsiteX4897" fmla="*/ 4486095 w 4966685"/>
              <a:gd name="connsiteY4897" fmla="*/ 383640 h 512833"/>
              <a:gd name="connsiteX4898" fmla="*/ 4476215 w 4966685"/>
              <a:gd name="connsiteY4898" fmla="*/ 373759 h 512833"/>
              <a:gd name="connsiteX4899" fmla="*/ 4486095 w 4966685"/>
              <a:gd name="connsiteY4899" fmla="*/ 363879 h 512833"/>
              <a:gd name="connsiteX4900" fmla="*/ 4457850 w 4966685"/>
              <a:gd name="connsiteY4900" fmla="*/ 363879 h 512833"/>
              <a:gd name="connsiteX4901" fmla="*/ 4467731 w 4966685"/>
              <a:gd name="connsiteY4901" fmla="*/ 373759 h 512833"/>
              <a:gd name="connsiteX4902" fmla="*/ 4457850 w 4966685"/>
              <a:gd name="connsiteY4902" fmla="*/ 383640 h 512833"/>
              <a:gd name="connsiteX4903" fmla="*/ 4447970 w 4966685"/>
              <a:gd name="connsiteY4903" fmla="*/ 373759 h 512833"/>
              <a:gd name="connsiteX4904" fmla="*/ 4457850 w 4966685"/>
              <a:gd name="connsiteY4904" fmla="*/ 363879 h 512833"/>
              <a:gd name="connsiteX4905" fmla="*/ 4429604 w 4966685"/>
              <a:gd name="connsiteY4905" fmla="*/ 363879 h 512833"/>
              <a:gd name="connsiteX4906" fmla="*/ 4439485 w 4966685"/>
              <a:gd name="connsiteY4906" fmla="*/ 373759 h 512833"/>
              <a:gd name="connsiteX4907" fmla="*/ 4429604 w 4966685"/>
              <a:gd name="connsiteY4907" fmla="*/ 383640 h 512833"/>
              <a:gd name="connsiteX4908" fmla="*/ 4419724 w 4966685"/>
              <a:gd name="connsiteY4908" fmla="*/ 373759 h 512833"/>
              <a:gd name="connsiteX4909" fmla="*/ 4429604 w 4966685"/>
              <a:gd name="connsiteY4909" fmla="*/ 363879 h 512833"/>
              <a:gd name="connsiteX4910" fmla="*/ 4401360 w 4966685"/>
              <a:gd name="connsiteY4910" fmla="*/ 363879 h 512833"/>
              <a:gd name="connsiteX4911" fmla="*/ 4411240 w 4966685"/>
              <a:gd name="connsiteY4911" fmla="*/ 373759 h 512833"/>
              <a:gd name="connsiteX4912" fmla="*/ 4401360 w 4966685"/>
              <a:gd name="connsiteY4912" fmla="*/ 383640 h 512833"/>
              <a:gd name="connsiteX4913" fmla="*/ 4391479 w 4966685"/>
              <a:gd name="connsiteY4913" fmla="*/ 373759 h 512833"/>
              <a:gd name="connsiteX4914" fmla="*/ 4401360 w 4966685"/>
              <a:gd name="connsiteY4914" fmla="*/ 363879 h 512833"/>
              <a:gd name="connsiteX4915" fmla="*/ 4373113 w 4966685"/>
              <a:gd name="connsiteY4915" fmla="*/ 363879 h 512833"/>
              <a:gd name="connsiteX4916" fmla="*/ 4382994 w 4966685"/>
              <a:gd name="connsiteY4916" fmla="*/ 373759 h 512833"/>
              <a:gd name="connsiteX4917" fmla="*/ 4373113 w 4966685"/>
              <a:gd name="connsiteY4917" fmla="*/ 383640 h 512833"/>
              <a:gd name="connsiteX4918" fmla="*/ 4363232 w 4966685"/>
              <a:gd name="connsiteY4918" fmla="*/ 373759 h 512833"/>
              <a:gd name="connsiteX4919" fmla="*/ 4373113 w 4966685"/>
              <a:gd name="connsiteY4919" fmla="*/ 363879 h 512833"/>
              <a:gd name="connsiteX4920" fmla="*/ 4344868 w 4966685"/>
              <a:gd name="connsiteY4920" fmla="*/ 363879 h 512833"/>
              <a:gd name="connsiteX4921" fmla="*/ 4354749 w 4966685"/>
              <a:gd name="connsiteY4921" fmla="*/ 373759 h 512833"/>
              <a:gd name="connsiteX4922" fmla="*/ 4344868 w 4966685"/>
              <a:gd name="connsiteY4922" fmla="*/ 383640 h 512833"/>
              <a:gd name="connsiteX4923" fmla="*/ 4334988 w 4966685"/>
              <a:gd name="connsiteY4923" fmla="*/ 373759 h 512833"/>
              <a:gd name="connsiteX4924" fmla="*/ 4344868 w 4966685"/>
              <a:gd name="connsiteY4924" fmla="*/ 363879 h 512833"/>
              <a:gd name="connsiteX4925" fmla="*/ 4316622 w 4966685"/>
              <a:gd name="connsiteY4925" fmla="*/ 363879 h 512833"/>
              <a:gd name="connsiteX4926" fmla="*/ 4326503 w 4966685"/>
              <a:gd name="connsiteY4926" fmla="*/ 373759 h 512833"/>
              <a:gd name="connsiteX4927" fmla="*/ 4316622 w 4966685"/>
              <a:gd name="connsiteY4927" fmla="*/ 383640 h 512833"/>
              <a:gd name="connsiteX4928" fmla="*/ 4306742 w 4966685"/>
              <a:gd name="connsiteY4928" fmla="*/ 373759 h 512833"/>
              <a:gd name="connsiteX4929" fmla="*/ 4316622 w 4966685"/>
              <a:gd name="connsiteY4929" fmla="*/ 363879 h 512833"/>
              <a:gd name="connsiteX4930" fmla="*/ 4288377 w 4966685"/>
              <a:gd name="connsiteY4930" fmla="*/ 363879 h 512833"/>
              <a:gd name="connsiteX4931" fmla="*/ 4298258 w 4966685"/>
              <a:gd name="connsiteY4931" fmla="*/ 373759 h 512833"/>
              <a:gd name="connsiteX4932" fmla="*/ 4288377 w 4966685"/>
              <a:gd name="connsiteY4932" fmla="*/ 383640 h 512833"/>
              <a:gd name="connsiteX4933" fmla="*/ 4278497 w 4966685"/>
              <a:gd name="connsiteY4933" fmla="*/ 373759 h 512833"/>
              <a:gd name="connsiteX4934" fmla="*/ 4288377 w 4966685"/>
              <a:gd name="connsiteY4934" fmla="*/ 363879 h 512833"/>
              <a:gd name="connsiteX4935" fmla="*/ 4260131 w 4966685"/>
              <a:gd name="connsiteY4935" fmla="*/ 363879 h 512833"/>
              <a:gd name="connsiteX4936" fmla="*/ 4270012 w 4966685"/>
              <a:gd name="connsiteY4936" fmla="*/ 373759 h 512833"/>
              <a:gd name="connsiteX4937" fmla="*/ 4260131 w 4966685"/>
              <a:gd name="connsiteY4937" fmla="*/ 383640 h 512833"/>
              <a:gd name="connsiteX4938" fmla="*/ 4250251 w 4966685"/>
              <a:gd name="connsiteY4938" fmla="*/ 373759 h 512833"/>
              <a:gd name="connsiteX4939" fmla="*/ 4260131 w 4966685"/>
              <a:gd name="connsiteY4939" fmla="*/ 363879 h 512833"/>
              <a:gd name="connsiteX4940" fmla="*/ 4231887 w 4966685"/>
              <a:gd name="connsiteY4940" fmla="*/ 363879 h 512833"/>
              <a:gd name="connsiteX4941" fmla="*/ 4241767 w 4966685"/>
              <a:gd name="connsiteY4941" fmla="*/ 373759 h 512833"/>
              <a:gd name="connsiteX4942" fmla="*/ 4231887 w 4966685"/>
              <a:gd name="connsiteY4942" fmla="*/ 383640 h 512833"/>
              <a:gd name="connsiteX4943" fmla="*/ 4222006 w 4966685"/>
              <a:gd name="connsiteY4943" fmla="*/ 373759 h 512833"/>
              <a:gd name="connsiteX4944" fmla="*/ 4231887 w 4966685"/>
              <a:gd name="connsiteY4944" fmla="*/ 363879 h 512833"/>
              <a:gd name="connsiteX4945" fmla="*/ 4203640 w 4966685"/>
              <a:gd name="connsiteY4945" fmla="*/ 363879 h 512833"/>
              <a:gd name="connsiteX4946" fmla="*/ 4213521 w 4966685"/>
              <a:gd name="connsiteY4946" fmla="*/ 373759 h 512833"/>
              <a:gd name="connsiteX4947" fmla="*/ 4203640 w 4966685"/>
              <a:gd name="connsiteY4947" fmla="*/ 383640 h 512833"/>
              <a:gd name="connsiteX4948" fmla="*/ 4193760 w 4966685"/>
              <a:gd name="connsiteY4948" fmla="*/ 373759 h 512833"/>
              <a:gd name="connsiteX4949" fmla="*/ 4203640 w 4966685"/>
              <a:gd name="connsiteY4949" fmla="*/ 363879 h 512833"/>
              <a:gd name="connsiteX4950" fmla="*/ 4175396 w 4966685"/>
              <a:gd name="connsiteY4950" fmla="*/ 363879 h 512833"/>
              <a:gd name="connsiteX4951" fmla="*/ 4185276 w 4966685"/>
              <a:gd name="connsiteY4951" fmla="*/ 373759 h 512833"/>
              <a:gd name="connsiteX4952" fmla="*/ 4175396 w 4966685"/>
              <a:gd name="connsiteY4952" fmla="*/ 383640 h 512833"/>
              <a:gd name="connsiteX4953" fmla="*/ 4165515 w 4966685"/>
              <a:gd name="connsiteY4953" fmla="*/ 373759 h 512833"/>
              <a:gd name="connsiteX4954" fmla="*/ 4175396 w 4966685"/>
              <a:gd name="connsiteY4954" fmla="*/ 363879 h 512833"/>
              <a:gd name="connsiteX4955" fmla="*/ 4147149 w 4966685"/>
              <a:gd name="connsiteY4955" fmla="*/ 363879 h 512833"/>
              <a:gd name="connsiteX4956" fmla="*/ 4157030 w 4966685"/>
              <a:gd name="connsiteY4956" fmla="*/ 373759 h 512833"/>
              <a:gd name="connsiteX4957" fmla="*/ 4147149 w 4966685"/>
              <a:gd name="connsiteY4957" fmla="*/ 383640 h 512833"/>
              <a:gd name="connsiteX4958" fmla="*/ 4137269 w 4966685"/>
              <a:gd name="connsiteY4958" fmla="*/ 373759 h 512833"/>
              <a:gd name="connsiteX4959" fmla="*/ 4147149 w 4966685"/>
              <a:gd name="connsiteY4959" fmla="*/ 363879 h 512833"/>
              <a:gd name="connsiteX4960" fmla="*/ 4118905 w 4966685"/>
              <a:gd name="connsiteY4960" fmla="*/ 363879 h 512833"/>
              <a:gd name="connsiteX4961" fmla="*/ 4128785 w 4966685"/>
              <a:gd name="connsiteY4961" fmla="*/ 373759 h 512833"/>
              <a:gd name="connsiteX4962" fmla="*/ 4118905 w 4966685"/>
              <a:gd name="connsiteY4962" fmla="*/ 383640 h 512833"/>
              <a:gd name="connsiteX4963" fmla="*/ 4109024 w 4966685"/>
              <a:gd name="connsiteY4963" fmla="*/ 373759 h 512833"/>
              <a:gd name="connsiteX4964" fmla="*/ 4118905 w 4966685"/>
              <a:gd name="connsiteY4964" fmla="*/ 363879 h 512833"/>
              <a:gd name="connsiteX4965" fmla="*/ 4090658 w 4966685"/>
              <a:gd name="connsiteY4965" fmla="*/ 363879 h 512833"/>
              <a:gd name="connsiteX4966" fmla="*/ 4100539 w 4966685"/>
              <a:gd name="connsiteY4966" fmla="*/ 373759 h 512833"/>
              <a:gd name="connsiteX4967" fmla="*/ 4090658 w 4966685"/>
              <a:gd name="connsiteY4967" fmla="*/ 383640 h 512833"/>
              <a:gd name="connsiteX4968" fmla="*/ 4080778 w 4966685"/>
              <a:gd name="connsiteY4968" fmla="*/ 373759 h 512833"/>
              <a:gd name="connsiteX4969" fmla="*/ 4090658 w 4966685"/>
              <a:gd name="connsiteY4969" fmla="*/ 363879 h 512833"/>
              <a:gd name="connsiteX4970" fmla="*/ 4062414 w 4966685"/>
              <a:gd name="connsiteY4970" fmla="*/ 363879 h 512833"/>
              <a:gd name="connsiteX4971" fmla="*/ 4072294 w 4966685"/>
              <a:gd name="connsiteY4971" fmla="*/ 373759 h 512833"/>
              <a:gd name="connsiteX4972" fmla="*/ 4062414 w 4966685"/>
              <a:gd name="connsiteY4972" fmla="*/ 383640 h 512833"/>
              <a:gd name="connsiteX4973" fmla="*/ 4052533 w 4966685"/>
              <a:gd name="connsiteY4973" fmla="*/ 373759 h 512833"/>
              <a:gd name="connsiteX4974" fmla="*/ 4062414 w 4966685"/>
              <a:gd name="connsiteY4974" fmla="*/ 363879 h 512833"/>
              <a:gd name="connsiteX4975" fmla="*/ 4034167 w 4966685"/>
              <a:gd name="connsiteY4975" fmla="*/ 363879 h 512833"/>
              <a:gd name="connsiteX4976" fmla="*/ 4044048 w 4966685"/>
              <a:gd name="connsiteY4976" fmla="*/ 373759 h 512833"/>
              <a:gd name="connsiteX4977" fmla="*/ 4034167 w 4966685"/>
              <a:gd name="connsiteY4977" fmla="*/ 383640 h 512833"/>
              <a:gd name="connsiteX4978" fmla="*/ 4024287 w 4966685"/>
              <a:gd name="connsiteY4978" fmla="*/ 373759 h 512833"/>
              <a:gd name="connsiteX4979" fmla="*/ 4034167 w 4966685"/>
              <a:gd name="connsiteY4979" fmla="*/ 363879 h 512833"/>
              <a:gd name="connsiteX4980" fmla="*/ 4005923 w 4966685"/>
              <a:gd name="connsiteY4980" fmla="*/ 363879 h 512833"/>
              <a:gd name="connsiteX4981" fmla="*/ 4015803 w 4966685"/>
              <a:gd name="connsiteY4981" fmla="*/ 373759 h 512833"/>
              <a:gd name="connsiteX4982" fmla="*/ 4005923 w 4966685"/>
              <a:gd name="connsiteY4982" fmla="*/ 383640 h 512833"/>
              <a:gd name="connsiteX4983" fmla="*/ 3996042 w 4966685"/>
              <a:gd name="connsiteY4983" fmla="*/ 373759 h 512833"/>
              <a:gd name="connsiteX4984" fmla="*/ 4005923 w 4966685"/>
              <a:gd name="connsiteY4984" fmla="*/ 363879 h 512833"/>
              <a:gd name="connsiteX4985" fmla="*/ 3977676 w 4966685"/>
              <a:gd name="connsiteY4985" fmla="*/ 363879 h 512833"/>
              <a:gd name="connsiteX4986" fmla="*/ 3987557 w 4966685"/>
              <a:gd name="connsiteY4986" fmla="*/ 373759 h 512833"/>
              <a:gd name="connsiteX4987" fmla="*/ 3977676 w 4966685"/>
              <a:gd name="connsiteY4987" fmla="*/ 383640 h 512833"/>
              <a:gd name="connsiteX4988" fmla="*/ 3967796 w 4966685"/>
              <a:gd name="connsiteY4988" fmla="*/ 373759 h 512833"/>
              <a:gd name="connsiteX4989" fmla="*/ 3977676 w 4966685"/>
              <a:gd name="connsiteY4989" fmla="*/ 363879 h 512833"/>
              <a:gd name="connsiteX4990" fmla="*/ 3949432 w 4966685"/>
              <a:gd name="connsiteY4990" fmla="*/ 363879 h 512833"/>
              <a:gd name="connsiteX4991" fmla="*/ 3959313 w 4966685"/>
              <a:gd name="connsiteY4991" fmla="*/ 373759 h 512833"/>
              <a:gd name="connsiteX4992" fmla="*/ 3949432 w 4966685"/>
              <a:gd name="connsiteY4992" fmla="*/ 383640 h 512833"/>
              <a:gd name="connsiteX4993" fmla="*/ 3939551 w 4966685"/>
              <a:gd name="connsiteY4993" fmla="*/ 373759 h 512833"/>
              <a:gd name="connsiteX4994" fmla="*/ 3949432 w 4966685"/>
              <a:gd name="connsiteY4994" fmla="*/ 363879 h 512833"/>
              <a:gd name="connsiteX4995" fmla="*/ 3921185 w 4966685"/>
              <a:gd name="connsiteY4995" fmla="*/ 363879 h 512833"/>
              <a:gd name="connsiteX4996" fmla="*/ 3931066 w 4966685"/>
              <a:gd name="connsiteY4996" fmla="*/ 373759 h 512833"/>
              <a:gd name="connsiteX4997" fmla="*/ 3921185 w 4966685"/>
              <a:gd name="connsiteY4997" fmla="*/ 383640 h 512833"/>
              <a:gd name="connsiteX4998" fmla="*/ 3911305 w 4966685"/>
              <a:gd name="connsiteY4998" fmla="*/ 373759 h 512833"/>
              <a:gd name="connsiteX4999" fmla="*/ 3921185 w 4966685"/>
              <a:gd name="connsiteY4999" fmla="*/ 363879 h 512833"/>
              <a:gd name="connsiteX5000" fmla="*/ 3892941 w 4966685"/>
              <a:gd name="connsiteY5000" fmla="*/ 363879 h 512833"/>
              <a:gd name="connsiteX5001" fmla="*/ 3902821 w 4966685"/>
              <a:gd name="connsiteY5001" fmla="*/ 373759 h 512833"/>
              <a:gd name="connsiteX5002" fmla="*/ 3892941 w 4966685"/>
              <a:gd name="connsiteY5002" fmla="*/ 383640 h 512833"/>
              <a:gd name="connsiteX5003" fmla="*/ 3883060 w 4966685"/>
              <a:gd name="connsiteY5003" fmla="*/ 373759 h 512833"/>
              <a:gd name="connsiteX5004" fmla="*/ 3892941 w 4966685"/>
              <a:gd name="connsiteY5004" fmla="*/ 363879 h 512833"/>
              <a:gd name="connsiteX5005" fmla="*/ 3864695 w 4966685"/>
              <a:gd name="connsiteY5005" fmla="*/ 363879 h 512833"/>
              <a:gd name="connsiteX5006" fmla="*/ 3874575 w 4966685"/>
              <a:gd name="connsiteY5006" fmla="*/ 373759 h 512833"/>
              <a:gd name="connsiteX5007" fmla="*/ 3864695 w 4966685"/>
              <a:gd name="connsiteY5007" fmla="*/ 383640 h 512833"/>
              <a:gd name="connsiteX5008" fmla="*/ 3854814 w 4966685"/>
              <a:gd name="connsiteY5008" fmla="*/ 373759 h 512833"/>
              <a:gd name="connsiteX5009" fmla="*/ 3864695 w 4966685"/>
              <a:gd name="connsiteY5009" fmla="*/ 363879 h 512833"/>
              <a:gd name="connsiteX5010" fmla="*/ 3836450 w 4966685"/>
              <a:gd name="connsiteY5010" fmla="*/ 363879 h 512833"/>
              <a:gd name="connsiteX5011" fmla="*/ 3846330 w 4966685"/>
              <a:gd name="connsiteY5011" fmla="*/ 373759 h 512833"/>
              <a:gd name="connsiteX5012" fmla="*/ 3836450 w 4966685"/>
              <a:gd name="connsiteY5012" fmla="*/ 383640 h 512833"/>
              <a:gd name="connsiteX5013" fmla="*/ 3826570 w 4966685"/>
              <a:gd name="connsiteY5013" fmla="*/ 373759 h 512833"/>
              <a:gd name="connsiteX5014" fmla="*/ 3836450 w 4966685"/>
              <a:gd name="connsiteY5014" fmla="*/ 363879 h 512833"/>
              <a:gd name="connsiteX5015" fmla="*/ 3808204 w 4966685"/>
              <a:gd name="connsiteY5015" fmla="*/ 363879 h 512833"/>
              <a:gd name="connsiteX5016" fmla="*/ 3818084 w 4966685"/>
              <a:gd name="connsiteY5016" fmla="*/ 373759 h 512833"/>
              <a:gd name="connsiteX5017" fmla="*/ 3808204 w 4966685"/>
              <a:gd name="connsiteY5017" fmla="*/ 383640 h 512833"/>
              <a:gd name="connsiteX5018" fmla="*/ 3798323 w 4966685"/>
              <a:gd name="connsiteY5018" fmla="*/ 373759 h 512833"/>
              <a:gd name="connsiteX5019" fmla="*/ 3808204 w 4966685"/>
              <a:gd name="connsiteY5019" fmla="*/ 363879 h 512833"/>
              <a:gd name="connsiteX5020" fmla="*/ 3779959 w 4966685"/>
              <a:gd name="connsiteY5020" fmla="*/ 363879 h 512833"/>
              <a:gd name="connsiteX5021" fmla="*/ 3789840 w 4966685"/>
              <a:gd name="connsiteY5021" fmla="*/ 373759 h 512833"/>
              <a:gd name="connsiteX5022" fmla="*/ 3779959 w 4966685"/>
              <a:gd name="connsiteY5022" fmla="*/ 383640 h 512833"/>
              <a:gd name="connsiteX5023" fmla="*/ 3770078 w 4966685"/>
              <a:gd name="connsiteY5023" fmla="*/ 373759 h 512833"/>
              <a:gd name="connsiteX5024" fmla="*/ 3779959 w 4966685"/>
              <a:gd name="connsiteY5024" fmla="*/ 363879 h 512833"/>
              <a:gd name="connsiteX5025" fmla="*/ 3751713 w 4966685"/>
              <a:gd name="connsiteY5025" fmla="*/ 363879 h 512833"/>
              <a:gd name="connsiteX5026" fmla="*/ 3761593 w 4966685"/>
              <a:gd name="connsiteY5026" fmla="*/ 373759 h 512833"/>
              <a:gd name="connsiteX5027" fmla="*/ 3751713 w 4966685"/>
              <a:gd name="connsiteY5027" fmla="*/ 383640 h 512833"/>
              <a:gd name="connsiteX5028" fmla="*/ 3741832 w 4966685"/>
              <a:gd name="connsiteY5028" fmla="*/ 373759 h 512833"/>
              <a:gd name="connsiteX5029" fmla="*/ 3751713 w 4966685"/>
              <a:gd name="connsiteY5029" fmla="*/ 363879 h 512833"/>
              <a:gd name="connsiteX5030" fmla="*/ 3723468 w 4966685"/>
              <a:gd name="connsiteY5030" fmla="*/ 363879 h 512833"/>
              <a:gd name="connsiteX5031" fmla="*/ 3733349 w 4966685"/>
              <a:gd name="connsiteY5031" fmla="*/ 373759 h 512833"/>
              <a:gd name="connsiteX5032" fmla="*/ 3723468 w 4966685"/>
              <a:gd name="connsiteY5032" fmla="*/ 383640 h 512833"/>
              <a:gd name="connsiteX5033" fmla="*/ 3713588 w 4966685"/>
              <a:gd name="connsiteY5033" fmla="*/ 373759 h 512833"/>
              <a:gd name="connsiteX5034" fmla="*/ 3723468 w 4966685"/>
              <a:gd name="connsiteY5034" fmla="*/ 363879 h 512833"/>
              <a:gd name="connsiteX5035" fmla="*/ 3695222 w 4966685"/>
              <a:gd name="connsiteY5035" fmla="*/ 363879 h 512833"/>
              <a:gd name="connsiteX5036" fmla="*/ 3705102 w 4966685"/>
              <a:gd name="connsiteY5036" fmla="*/ 373759 h 512833"/>
              <a:gd name="connsiteX5037" fmla="*/ 3695222 w 4966685"/>
              <a:gd name="connsiteY5037" fmla="*/ 383640 h 512833"/>
              <a:gd name="connsiteX5038" fmla="*/ 3685341 w 4966685"/>
              <a:gd name="connsiteY5038" fmla="*/ 373759 h 512833"/>
              <a:gd name="connsiteX5039" fmla="*/ 3695222 w 4966685"/>
              <a:gd name="connsiteY5039" fmla="*/ 363879 h 512833"/>
              <a:gd name="connsiteX5040" fmla="*/ 3666977 w 4966685"/>
              <a:gd name="connsiteY5040" fmla="*/ 363879 h 512833"/>
              <a:gd name="connsiteX5041" fmla="*/ 3676858 w 4966685"/>
              <a:gd name="connsiteY5041" fmla="*/ 373759 h 512833"/>
              <a:gd name="connsiteX5042" fmla="*/ 3666977 w 4966685"/>
              <a:gd name="connsiteY5042" fmla="*/ 383640 h 512833"/>
              <a:gd name="connsiteX5043" fmla="*/ 3657096 w 4966685"/>
              <a:gd name="connsiteY5043" fmla="*/ 373759 h 512833"/>
              <a:gd name="connsiteX5044" fmla="*/ 3666977 w 4966685"/>
              <a:gd name="connsiteY5044" fmla="*/ 363879 h 512833"/>
              <a:gd name="connsiteX5045" fmla="*/ 3638731 w 4966685"/>
              <a:gd name="connsiteY5045" fmla="*/ 363879 h 512833"/>
              <a:gd name="connsiteX5046" fmla="*/ 3648611 w 4966685"/>
              <a:gd name="connsiteY5046" fmla="*/ 373759 h 512833"/>
              <a:gd name="connsiteX5047" fmla="*/ 3638731 w 4966685"/>
              <a:gd name="connsiteY5047" fmla="*/ 383640 h 512833"/>
              <a:gd name="connsiteX5048" fmla="*/ 3628850 w 4966685"/>
              <a:gd name="connsiteY5048" fmla="*/ 373759 h 512833"/>
              <a:gd name="connsiteX5049" fmla="*/ 3638731 w 4966685"/>
              <a:gd name="connsiteY5049" fmla="*/ 363879 h 512833"/>
              <a:gd name="connsiteX5050" fmla="*/ 3610486 w 4966685"/>
              <a:gd name="connsiteY5050" fmla="*/ 363879 h 512833"/>
              <a:gd name="connsiteX5051" fmla="*/ 3620366 w 4966685"/>
              <a:gd name="connsiteY5051" fmla="*/ 373759 h 512833"/>
              <a:gd name="connsiteX5052" fmla="*/ 3610486 w 4966685"/>
              <a:gd name="connsiteY5052" fmla="*/ 383640 h 512833"/>
              <a:gd name="connsiteX5053" fmla="*/ 3600605 w 4966685"/>
              <a:gd name="connsiteY5053" fmla="*/ 373759 h 512833"/>
              <a:gd name="connsiteX5054" fmla="*/ 3610486 w 4966685"/>
              <a:gd name="connsiteY5054" fmla="*/ 363879 h 512833"/>
              <a:gd name="connsiteX5055" fmla="*/ 3582240 w 4966685"/>
              <a:gd name="connsiteY5055" fmla="*/ 363879 h 512833"/>
              <a:gd name="connsiteX5056" fmla="*/ 3592120 w 4966685"/>
              <a:gd name="connsiteY5056" fmla="*/ 373759 h 512833"/>
              <a:gd name="connsiteX5057" fmla="*/ 3582240 w 4966685"/>
              <a:gd name="connsiteY5057" fmla="*/ 383640 h 512833"/>
              <a:gd name="connsiteX5058" fmla="*/ 3572359 w 4966685"/>
              <a:gd name="connsiteY5058" fmla="*/ 373759 h 512833"/>
              <a:gd name="connsiteX5059" fmla="*/ 3582240 w 4966685"/>
              <a:gd name="connsiteY5059" fmla="*/ 363879 h 512833"/>
              <a:gd name="connsiteX5060" fmla="*/ 3553994 w 4966685"/>
              <a:gd name="connsiteY5060" fmla="*/ 363879 h 512833"/>
              <a:gd name="connsiteX5061" fmla="*/ 3563875 w 4966685"/>
              <a:gd name="connsiteY5061" fmla="*/ 373759 h 512833"/>
              <a:gd name="connsiteX5062" fmla="*/ 3553994 w 4966685"/>
              <a:gd name="connsiteY5062" fmla="*/ 383640 h 512833"/>
              <a:gd name="connsiteX5063" fmla="*/ 3544114 w 4966685"/>
              <a:gd name="connsiteY5063" fmla="*/ 373759 h 512833"/>
              <a:gd name="connsiteX5064" fmla="*/ 3553994 w 4966685"/>
              <a:gd name="connsiteY5064" fmla="*/ 363879 h 512833"/>
              <a:gd name="connsiteX5065" fmla="*/ 3525749 w 4966685"/>
              <a:gd name="connsiteY5065" fmla="*/ 363879 h 512833"/>
              <a:gd name="connsiteX5066" fmla="*/ 3535629 w 4966685"/>
              <a:gd name="connsiteY5066" fmla="*/ 373759 h 512833"/>
              <a:gd name="connsiteX5067" fmla="*/ 3525749 w 4966685"/>
              <a:gd name="connsiteY5067" fmla="*/ 383640 h 512833"/>
              <a:gd name="connsiteX5068" fmla="*/ 3515868 w 4966685"/>
              <a:gd name="connsiteY5068" fmla="*/ 373759 h 512833"/>
              <a:gd name="connsiteX5069" fmla="*/ 3525749 w 4966685"/>
              <a:gd name="connsiteY5069" fmla="*/ 363879 h 512833"/>
              <a:gd name="connsiteX5070" fmla="*/ 3497504 w 4966685"/>
              <a:gd name="connsiteY5070" fmla="*/ 363879 h 512833"/>
              <a:gd name="connsiteX5071" fmla="*/ 3507384 w 4966685"/>
              <a:gd name="connsiteY5071" fmla="*/ 373759 h 512833"/>
              <a:gd name="connsiteX5072" fmla="*/ 3497504 w 4966685"/>
              <a:gd name="connsiteY5072" fmla="*/ 383640 h 512833"/>
              <a:gd name="connsiteX5073" fmla="*/ 3487624 w 4966685"/>
              <a:gd name="connsiteY5073" fmla="*/ 373759 h 512833"/>
              <a:gd name="connsiteX5074" fmla="*/ 3497504 w 4966685"/>
              <a:gd name="connsiteY5074" fmla="*/ 363879 h 512833"/>
              <a:gd name="connsiteX5075" fmla="*/ 3469259 w 4966685"/>
              <a:gd name="connsiteY5075" fmla="*/ 363879 h 512833"/>
              <a:gd name="connsiteX5076" fmla="*/ 3479139 w 4966685"/>
              <a:gd name="connsiteY5076" fmla="*/ 373759 h 512833"/>
              <a:gd name="connsiteX5077" fmla="*/ 3469259 w 4966685"/>
              <a:gd name="connsiteY5077" fmla="*/ 383640 h 512833"/>
              <a:gd name="connsiteX5078" fmla="*/ 3459378 w 4966685"/>
              <a:gd name="connsiteY5078" fmla="*/ 373759 h 512833"/>
              <a:gd name="connsiteX5079" fmla="*/ 3469259 w 4966685"/>
              <a:gd name="connsiteY5079" fmla="*/ 363879 h 512833"/>
              <a:gd name="connsiteX5080" fmla="*/ 3441013 w 4966685"/>
              <a:gd name="connsiteY5080" fmla="*/ 363879 h 512833"/>
              <a:gd name="connsiteX5081" fmla="*/ 3450894 w 4966685"/>
              <a:gd name="connsiteY5081" fmla="*/ 373759 h 512833"/>
              <a:gd name="connsiteX5082" fmla="*/ 3441013 w 4966685"/>
              <a:gd name="connsiteY5082" fmla="*/ 383640 h 512833"/>
              <a:gd name="connsiteX5083" fmla="*/ 3431132 w 4966685"/>
              <a:gd name="connsiteY5083" fmla="*/ 373759 h 512833"/>
              <a:gd name="connsiteX5084" fmla="*/ 3441013 w 4966685"/>
              <a:gd name="connsiteY5084" fmla="*/ 363879 h 512833"/>
              <a:gd name="connsiteX5085" fmla="*/ 3412768 w 4966685"/>
              <a:gd name="connsiteY5085" fmla="*/ 363879 h 512833"/>
              <a:gd name="connsiteX5086" fmla="*/ 3422648 w 4966685"/>
              <a:gd name="connsiteY5086" fmla="*/ 373759 h 512833"/>
              <a:gd name="connsiteX5087" fmla="*/ 3412768 w 4966685"/>
              <a:gd name="connsiteY5087" fmla="*/ 383640 h 512833"/>
              <a:gd name="connsiteX5088" fmla="*/ 3402887 w 4966685"/>
              <a:gd name="connsiteY5088" fmla="*/ 373759 h 512833"/>
              <a:gd name="connsiteX5089" fmla="*/ 3412768 w 4966685"/>
              <a:gd name="connsiteY5089" fmla="*/ 363879 h 512833"/>
              <a:gd name="connsiteX5090" fmla="*/ 3384549 w 4966685"/>
              <a:gd name="connsiteY5090" fmla="*/ 363879 h 512833"/>
              <a:gd name="connsiteX5091" fmla="*/ 3394430 w 4966685"/>
              <a:gd name="connsiteY5091" fmla="*/ 373759 h 512833"/>
              <a:gd name="connsiteX5092" fmla="*/ 3384549 w 4966685"/>
              <a:gd name="connsiteY5092" fmla="*/ 383640 h 512833"/>
              <a:gd name="connsiteX5093" fmla="*/ 3374668 w 4966685"/>
              <a:gd name="connsiteY5093" fmla="*/ 373759 h 512833"/>
              <a:gd name="connsiteX5094" fmla="*/ 3384549 w 4966685"/>
              <a:gd name="connsiteY5094" fmla="*/ 363879 h 512833"/>
              <a:gd name="connsiteX5095" fmla="*/ 3356311 w 4966685"/>
              <a:gd name="connsiteY5095" fmla="*/ 363879 h 512833"/>
              <a:gd name="connsiteX5096" fmla="*/ 3366191 w 4966685"/>
              <a:gd name="connsiteY5096" fmla="*/ 373759 h 512833"/>
              <a:gd name="connsiteX5097" fmla="*/ 3356311 w 4966685"/>
              <a:gd name="connsiteY5097" fmla="*/ 383640 h 512833"/>
              <a:gd name="connsiteX5098" fmla="*/ 3346430 w 4966685"/>
              <a:gd name="connsiteY5098" fmla="*/ 373759 h 512833"/>
              <a:gd name="connsiteX5099" fmla="*/ 3356311 w 4966685"/>
              <a:gd name="connsiteY5099" fmla="*/ 363879 h 512833"/>
              <a:gd name="connsiteX5100" fmla="*/ 3328066 w 4966685"/>
              <a:gd name="connsiteY5100" fmla="*/ 363879 h 512833"/>
              <a:gd name="connsiteX5101" fmla="*/ 3337947 w 4966685"/>
              <a:gd name="connsiteY5101" fmla="*/ 373759 h 512833"/>
              <a:gd name="connsiteX5102" fmla="*/ 3328066 w 4966685"/>
              <a:gd name="connsiteY5102" fmla="*/ 383640 h 512833"/>
              <a:gd name="connsiteX5103" fmla="*/ 3318185 w 4966685"/>
              <a:gd name="connsiteY5103" fmla="*/ 373759 h 512833"/>
              <a:gd name="connsiteX5104" fmla="*/ 3328066 w 4966685"/>
              <a:gd name="connsiteY5104" fmla="*/ 363879 h 512833"/>
              <a:gd name="connsiteX5105" fmla="*/ 3299820 w 4966685"/>
              <a:gd name="connsiteY5105" fmla="*/ 363879 h 512833"/>
              <a:gd name="connsiteX5106" fmla="*/ 3309700 w 4966685"/>
              <a:gd name="connsiteY5106" fmla="*/ 373759 h 512833"/>
              <a:gd name="connsiteX5107" fmla="*/ 3299820 w 4966685"/>
              <a:gd name="connsiteY5107" fmla="*/ 383640 h 512833"/>
              <a:gd name="connsiteX5108" fmla="*/ 3289939 w 4966685"/>
              <a:gd name="connsiteY5108" fmla="*/ 373759 h 512833"/>
              <a:gd name="connsiteX5109" fmla="*/ 3299820 w 4966685"/>
              <a:gd name="connsiteY5109" fmla="*/ 363879 h 512833"/>
              <a:gd name="connsiteX5110" fmla="*/ 3271575 w 4966685"/>
              <a:gd name="connsiteY5110" fmla="*/ 363879 h 512833"/>
              <a:gd name="connsiteX5111" fmla="*/ 3281456 w 4966685"/>
              <a:gd name="connsiteY5111" fmla="*/ 373759 h 512833"/>
              <a:gd name="connsiteX5112" fmla="*/ 3271575 w 4966685"/>
              <a:gd name="connsiteY5112" fmla="*/ 383640 h 512833"/>
              <a:gd name="connsiteX5113" fmla="*/ 3261694 w 4966685"/>
              <a:gd name="connsiteY5113" fmla="*/ 373759 h 512833"/>
              <a:gd name="connsiteX5114" fmla="*/ 3271575 w 4966685"/>
              <a:gd name="connsiteY5114" fmla="*/ 363879 h 512833"/>
              <a:gd name="connsiteX5115" fmla="*/ 3243329 w 4966685"/>
              <a:gd name="connsiteY5115" fmla="*/ 363879 h 512833"/>
              <a:gd name="connsiteX5116" fmla="*/ 3253210 w 4966685"/>
              <a:gd name="connsiteY5116" fmla="*/ 373759 h 512833"/>
              <a:gd name="connsiteX5117" fmla="*/ 3243329 w 4966685"/>
              <a:gd name="connsiteY5117" fmla="*/ 383640 h 512833"/>
              <a:gd name="connsiteX5118" fmla="*/ 3233448 w 4966685"/>
              <a:gd name="connsiteY5118" fmla="*/ 373759 h 512833"/>
              <a:gd name="connsiteX5119" fmla="*/ 3243329 w 4966685"/>
              <a:gd name="connsiteY5119" fmla="*/ 363879 h 512833"/>
              <a:gd name="connsiteX5120" fmla="*/ 3215084 w 4966685"/>
              <a:gd name="connsiteY5120" fmla="*/ 363879 h 512833"/>
              <a:gd name="connsiteX5121" fmla="*/ 3224965 w 4966685"/>
              <a:gd name="connsiteY5121" fmla="*/ 373759 h 512833"/>
              <a:gd name="connsiteX5122" fmla="*/ 3215084 w 4966685"/>
              <a:gd name="connsiteY5122" fmla="*/ 383640 h 512833"/>
              <a:gd name="connsiteX5123" fmla="*/ 3205203 w 4966685"/>
              <a:gd name="connsiteY5123" fmla="*/ 373759 h 512833"/>
              <a:gd name="connsiteX5124" fmla="*/ 3215084 w 4966685"/>
              <a:gd name="connsiteY5124" fmla="*/ 363879 h 512833"/>
              <a:gd name="connsiteX5125" fmla="*/ 3186838 w 4966685"/>
              <a:gd name="connsiteY5125" fmla="*/ 363879 h 512833"/>
              <a:gd name="connsiteX5126" fmla="*/ 3196718 w 4966685"/>
              <a:gd name="connsiteY5126" fmla="*/ 373759 h 512833"/>
              <a:gd name="connsiteX5127" fmla="*/ 3186838 w 4966685"/>
              <a:gd name="connsiteY5127" fmla="*/ 383640 h 512833"/>
              <a:gd name="connsiteX5128" fmla="*/ 3176957 w 4966685"/>
              <a:gd name="connsiteY5128" fmla="*/ 373759 h 512833"/>
              <a:gd name="connsiteX5129" fmla="*/ 3186838 w 4966685"/>
              <a:gd name="connsiteY5129" fmla="*/ 363879 h 512833"/>
              <a:gd name="connsiteX5130" fmla="*/ 3158593 w 4966685"/>
              <a:gd name="connsiteY5130" fmla="*/ 363879 h 512833"/>
              <a:gd name="connsiteX5131" fmla="*/ 3168474 w 4966685"/>
              <a:gd name="connsiteY5131" fmla="*/ 373759 h 512833"/>
              <a:gd name="connsiteX5132" fmla="*/ 3158593 w 4966685"/>
              <a:gd name="connsiteY5132" fmla="*/ 383640 h 512833"/>
              <a:gd name="connsiteX5133" fmla="*/ 3148713 w 4966685"/>
              <a:gd name="connsiteY5133" fmla="*/ 373759 h 512833"/>
              <a:gd name="connsiteX5134" fmla="*/ 3158593 w 4966685"/>
              <a:gd name="connsiteY5134" fmla="*/ 363879 h 512833"/>
              <a:gd name="connsiteX5135" fmla="*/ 3130347 w 4966685"/>
              <a:gd name="connsiteY5135" fmla="*/ 363879 h 512833"/>
              <a:gd name="connsiteX5136" fmla="*/ 3140227 w 4966685"/>
              <a:gd name="connsiteY5136" fmla="*/ 373759 h 512833"/>
              <a:gd name="connsiteX5137" fmla="*/ 3130347 w 4966685"/>
              <a:gd name="connsiteY5137" fmla="*/ 383640 h 512833"/>
              <a:gd name="connsiteX5138" fmla="*/ 3120466 w 4966685"/>
              <a:gd name="connsiteY5138" fmla="*/ 373759 h 512833"/>
              <a:gd name="connsiteX5139" fmla="*/ 3130347 w 4966685"/>
              <a:gd name="connsiteY5139" fmla="*/ 363879 h 512833"/>
              <a:gd name="connsiteX5140" fmla="*/ 3102102 w 4966685"/>
              <a:gd name="connsiteY5140" fmla="*/ 363879 h 512833"/>
              <a:gd name="connsiteX5141" fmla="*/ 3111983 w 4966685"/>
              <a:gd name="connsiteY5141" fmla="*/ 373759 h 512833"/>
              <a:gd name="connsiteX5142" fmla="*/ 3102102 w 4966685"/>
              <a:gd name="connsiteY5142" fmla="*/ 383640 h 512833"/>
              <a:gd name="connsiteX5143" fmla="*/ 3092222 w 4966685"/>
              <a:gd name="connsiteY5143" fmla="*/ 373759 h 512833"/>
              <a:gd name="connsiteX5144" fmla="*/ 3102102 w 4966685"/>
              <a:gd name="connsiteY5144" fmla="*/ 363879 h 512833"/>
              <a:gd name="connsiteX5145" fmla="*/ 3073856 w 4966685"/>
              <a:gd name="connsiteY5145" fmla="*/ 363879 h 512833"/>
              <a:gd name="connsiteX5146" fmla="*/ 3083736 w 4966685"/>
              <a:gd name="connsiteY5146" fmla="*/ 373759 h 512833"/>
              <a:gd name="connsiteX5147" fmla="*/ 3073856 w 4966685"/>
              <a:gd name="connsiteY5147" fmla="*/ 383640 h 512833"/>
              <a:gd name="connsiteX5148" fmla="*/ 3063975 w 4966685"/>
              <a:gd name="connsiteY5148" fmla="*/ 373759 h 512833"/>
              <a:gd name="connsiteX5149" fmla="*/ 3073856 w 4966685"/>
              <a:gd name="connsiteY5149" fmla="*/ 363879 h 512833"/>
              <a:gd name="connsiteX5150" fmla="*/ 3045611 w 4966685"/>
              <a:gd name="connsiteY5150" fmla="*/ 363879 h 512833"/>
              <a:gd name="connsiteX5151" fmla="*/ 3055492 w 4966685"/>
              <a:gd name="connsiteY5151" fmla="*/ 373759 h 512833"/>
              <a:gd name="connsiteX5152" fmla="*/ 3045611 w 4966685"/>
              <a:gd name="connsiteY5152" fmla="*/ 383640 h 512833"/>
              <a:gd name="connsiteX5153" fmla="*/ 3035730 w 4966685"/>
              <a:gd name="connsiteY5153" fmla="*/ 373759 h 512833"/>
              <a:gd name="connsiteX5154" fmla="*/ 3045611 w 4966685"/>
              <a:gd name="connsiteY5154" fmla="*/ 363879 h 512833"/>
              <a:gd name="connsiteX5155" fmla="*/ 3017365 w 4966685"/>
              <a:gd name="connsiteY5155" fmla="*/ 363879 h 512833"/>
              <a:gd name="connsiteX5156" fmla="*/ 3027245 w 4966685"/>
              <a:gd name="connsiteY5156" fmla="*/ 373759 h 512833"/>
              <a:gd name="connsiteX5157" fmla="*/ 3017365 w 4966685"/>
              <a:gd name="connsiteY5157" fmla="*/ 383640 h 512833"/>
              <a:gd name="connsiteX5158" fmla="*/ 3007484 w 4966685"/>
              <a:gd name="connsiteY5158" fmla="*/ 373759 h 512833"/>
              <a:gd name="connsiteX5159" fmla="*/ 3017365 w 4966685"/>
              <a:gd name="connsiteY5159" fmla="*/ 363879 h 512833"/>
              <a:gd name="connsiteX5160" fmla="*/ 2989120 w 4966685"/>
              <a:gd name="connsiteY5160" fmla="*/ 363879 h 512833"/>
              <a:gd name="connsiteX5161" fmla="*/ 2999001 w 4966685"/>
              <a:gd name="connsiteY5161" fmla="*/ 373759 h 512833"/>
              <a:gd name="connsiteX5162" fmla="*/ 2989120 w 4966685"/>
              <a:gd name="connsiteY5162" fmla="*/ 383640 h 512833"/>
              <a:gd name="connsiteX5163" fmla="*/ 2979239 w 4966685"/>
              <a:gd name="connsiteY5163" fmla="*/ 373759 h 512833"/>
              <a:gd name="connsiteX5164" fmla="*/ 2989120 w 4966685"/>
              <a:gd name="connsiteY5164" fmla="*/ 363879 h 512833"/>
              <a:gd name="connsiteX5165" fmla="*/ 2960874 w 4966685"/>
              <a:gd name="connsiteY5165" fmla="*/ 363879 h 512833"/>
              <a:gd name="connsiteX5166" fmla="*/ 2970754 w 4966685"/>
              <a:gd name="connsiteY5166" fmla="*/ 373759 h 512833"/>
              <a:gd name="connsiteX5167" fmla="*/ 2960874 w 4966685"/>
              <a:gd name="connsiteY5167" fmla="*/ 383640 h 512833"/>
              <a:gd name="connsiteX5168" fmla="*/ 2950993 w 4966685"/>
              <a:gd name="connsiteY5168" fmla="*/ 373759 h 512833"/>
              <a:gd name="connsiteX5169" fmla="*/ 2960874 w 4966685"/>
              <a:gd name="connsiteY5169" fmla="*/ 363879 h 512833"/>
              <a:gd name="connsiteX5170" fmla="*/ 2932629 w 4966685"/>
              <a:gd name="connsiteY5170" fmla="*/ 363879 h 512833"/>
              <a:gd name="connsiteX5171" fmla="*/ 2942510 w 4966685"/>
              <a:gd name="connsiteY5171" fmla="*/ 373759 h 512833"/>
              <a:gd name="connsiteX5172" fmla="*/ 2932629 w 4966685"/>
              <a:gd name="connsiteY5172" fmla="*/ 383640 h 512833"/>
              <a:gd name="connsiteX5173" fmla="*/ 2922749 w 4966685"/>
              <a:gd name="connsiteY5173" fmla="*/ 373759 h 512833"/>
              <a:gd name="connsiteX5174" fmla="*/ 2932629 w 4966685"/>
              <a:gd name="connsiteY5174" fmla="*/ 363879 h 512833"/>
              <a:gd name="connsiteX5175" fmla="*/ 2904383 w 4966685"/>
              <a:gd name="connsiteY5175" fmla="*/ 363879 h 512833"/>
              <a:gd name="connsiteX5176" fmla="*/ 2914264 w 4966685"/>
              <a:gd name="connsiteY5176" fmla="*/ 373759 h 512833"/>
              <a:gd name="connsiteX5177" fmla="*/ 2904383 w 4966685"/>
              <a:gd name="connsiteY5177" fmla="*/ 383640 h 512833"/>
              <a:gd name="connsiteX5178" fmla="*/ 2894502 w 4966685"/>
              <a:gd name="connsiteY5178" fmla="*/ 373759 h 512833"/>
              <a:gd name="connsiteX5179" fmla="*/ 2904383 w 4966685"/>
              <a:gd name="connsiteY5179" fmla="*/ 363879 h 512833"/>
              <a:gd name="connsiteX5180" fmla="*/ 2876138 w 4966685"/>
              <a:gd name="connsiteY5180" fmla="*/ 363879 h 512833"/>
              <a:gd name="connsiteX5181" fmla="*/ 2886019 w 4966685"/>
              <a:gd name="connsiteY5181" fmla="*/ 373759 h 512833"/>
              <a:gd name="connsiteX5182" fmla="*/ 2876138 w 4966685"/>
              <a:gd name="connsiteY5182" fmla="*/ 383640 h 512833"/>
              <a:gd name="connsiteX5183" fmla="*/ 2866257 w 4966685"/>
              <a:gd name="connsiteY5183" fmla="*/ 373759 h 512833"/>
              <a:gd name="connsiteX5184" fmla="*/ 2876138 w 4966685"/>
              <a:gd name="connsiteY5184" fmla="*/ 363879 h 512833"/>
              <a:gd name="connsiteX5185" fmla="*/ 2847892 w 4966685"/>
              <a:gd name="connsiteY5185" fmla="*/ 363879 h 512833"/>
              <a:gd name="connsiteX5186" fmla="*/ 2857773 w 4966685"/>
              <a:gd name="connsiteY5186" fmla="*/ 373759 h 512833"/>
              <a:gd name="connsiteX5187" fmla="*/ 2847892 w 4966685"/>
              <a:gd name="connsiteY5187" fmla="*/ 383640 h 512833"/>
              <a:gd name="connsiteX5188" fmla="*/ 2838012 w 4966685"/>
              <a:gd name="connsiteY5188" fmla="*/ 373759 h 512833"/>
              <a:gd name="connsiteX5189" fmla="*/ 2847892 w 4966685"/>
              <a:gd name="connsiteY5189" fmla="*/ 363879 h 512833"/>
              <a:gd name="connsiteX5190" fmla="*/ 2819647 w 4966685"/>
              <a:gd name="connsiteY5190" fmla="*/ 363879 h 512833"/>
              <a:gd name="connsiteX5191" fmla="*/ 2829528 w 4966685"/>
              <a:gd name="connsiteY5191" fmla="*/ 373759 h 512833"/>
              <a:gd name="connsiteX5192" fmla="*/ 2819647 w 4966685"/>
              <a:gd name="connsiteY5192" fmla="*/ 383640 h 512833"/>
              <a:gd name="connsiteX5193" fmla="*/ 2809767 w 4966685"/>
              <a:gd name="connsiteY5193" fmla="*/ 373759 h 512833"/>
              <a:gd name="connsiteX5194" fmla="*/ 2819647 w 4966685"/>
              <a:gd name="connsiteY5194" fmla="*/ 363879 h 512833"/>
              <a:gd name="connsiteX5195" fmla="*/ 2791401 w 4966685"/>
              <a:gd name="connsiteY5195" fmla="*/ 363879 h 512833"/>
              <a:gd name="connsiteX5196" fmla="*/ 2801282 w 4966685"/>
              <a:gd name="connsiteY5196" fmla="*/ 373759 h 512833"/>
              <a:gd name="connsiteX5197" fmla="*/ 2791401 w 4966685"/>
              <a:gd name="connsiteY5197" fmla="*/ 383640 h 512833"/>
              <a:gd name="connsiteX5198" fmla="*/ 2781521 w 4966685"/>
              <a:gd name="connsiteY5198" fmla="*/ 373759 h 512833"/>
              <a:gd name="connsiteX5199" fmla="*/ 2791401 w 4966685"/>
              <a:gd name="connsiteY5199" fmla="*/ 363879 h 512833"/>
              <a:gd name="connsiteX5200" fmla="*/ 2763156 w 4966685"/>
              <a:gd name="connsiteY5200" fmla="*/ 363879 h 512833"/>
              <a:gd name="connsiteX5201" fmla="*/ 2773037 w 4966685"/>
              <a:gd name="connsiteY5201" fmla="*/ 373759 h 512833"/>
              <a:gd name="connsiteX5202" fmla="*/ 2763156 w 4966685"/>
              <a:gd name="connsiteY5202" fmla="*/ 383640 h 512833"/>
              <a:gd name="connsiteX5203" fmla="*/ 2753276 w 4966685"/>
              <a:gd name="connsiteY5203" fmla="*/ 373759 h 512833"/>
              <a:gd name="connsiteX5204" fmla="*/ 2763156 w 4966685"/>
              <a:gd name="connsiteY5204" fmla="*/ 363879 h 512833"/>
              <a:gd name="connsiteX5205" fmla="*/ 2734910 w 4966685"/>
              <a:gd name="connsiteY5205" fmla="*/ 363879 h 512833"/>
              <a:gd name="connsiteX5206" fmla="*/ 2744791 w 4966685"/>
              <a:gd name="connsiteY5206" fmla="*/ 373759 h 512833"/>
              <a:gd name="connsiteX5207" fmla="*/ 2734910 w 4966685"/>
              <a:gd name="connsiteY5207" fmla="*/ 383640 h 512833"/>
              <a:gd name="connsiteX5208" fmla="*/ 2725030 w 4966685"/>
              <a:gd name="connsiteY5208" fmla="*/ 373759 h 512833"/>
              <a:gd name="connsiteX5209" fmla="*/ 2734910 w 4966685"/>
              <a:gd name="connsiteY5209" fmla="*/ 363879 h 512833"/>
              <a:gd name="connsiteX5210" fmla="*/ 2706666 w 4966685"/>
              <a:gd name="connsiteY5210" fmla="*/ 363879 h 512833"/>
              <a:gd name="connsiteX5211" fmla="*/ 2716546 w 4966685"/>
              <a:gd name="connsiteY5211" fmla="*/ 373759 h 512833"/>
              <a:gd name="connsiteX5212" fmla="*/ 2706666 w 4966685"/>
              <a:gd name="connsiteY5212" fmla="*/ 383640 h 512833"/>
              <a:gd name="connsiteX5213" fmla="*/ 2696785 w 4966685"/>
              <a:gd name="connsiteY5213" fmla="*/ 373759 h 512833"/>
              <a:gd name="connsiteX5214" fmla="*/ 2706666 w 4966685"/>
              <a:gd name="connsiteY5214" fmla="*/ 363879 h 512833"/>
              <a:gd name="connsiteX5215" fmla="*/ 2678419 w 4966685"/>
              <a:gd name="connsiteY5215" fmla="*/ 363879 h 512833"/>
              <a:gd name="connsiteX5216" fmla="*/ 2688300 w 4966685"/>
              <a:gd name="connsiteY5216" fmla="*/ 373759 h 512833"/>
              <a:gd name="connsiteX5217" fmla="*/ 2678419 w 4966685"/>
              <a:gd name="connsiteY5217" fmla="*/ 383640 h 512833"/>
              <a:gd name="connsiteX5218" fmla="*/ 2668538 w 4966685"/>
              <a:gd name="connsiteY5218" fmla="*/ 373759 h 512833"/>
              <a:gd name="connsiteX5219" fmla="*/ 2678419 w 4966685"/>
              <a:gd name="connsiteY5219" fmla="*/ 363879 h 512833"/>
              <a:gd name="connsiteX5220" fmla="*/ 2650174 w 4966685"/>
              <a:gd name="connsiteY5220" fmla="*/ 363879 h 512833"/>
              <a:gd name="connsiteX5221" fmla="*/ 2660055 w 4966685"/>
              <a:gd name="connsiteY5221" fmla="*/ 373759 h 512833"/>
              <a:gd name="connsiteX5222" fmla="*/ 2650174 w 4966685"/>
              <a:gd name="connsiteY5222" fmla="*/ 383640 h 512833"/>
              <a:gd name="connsiteX5223" fmla="*/ 2640294 w 4966685"/>
              <a:gd name="connsiteY5223" fmla="*/ 373759 h 512833"/>
              <a:gd name="connsiteX5224" fmla="*/ 2650174 w 4966685"/>
              <a:gd name="connsiteY5224" fmla="*/ 363879 h 512833"/>
              <a:gd name="connsiteX5225" fmla="*/ 2621928 w 4966685"/>
              <a:gd name="connsiteY5225" fmla="*/ 363879 h 512833"/>
              <a:gd name="connsiteX5226" fmla="*/ 2631809 w 4966685"/>
              <a:gd name="connsiteY5226" fmla="*/ 373759 h 512833"/>
              <a:gd name="connsiteX5227" fmla="*/ 2621928 w 4966685"/>
              <a:gd name="connsiteY5227" fmla="*/ 383640 h 512833"/>
              <a:gd name="connsiteX5228" fmla="*/ 2612048 w 4966685"/>
              <a:gd name="connsiteY5228" fmla="*/ 373759 h 512833"/>
              <a:gd name="connsiteX5229" fmla="*/ 2621928 w 4966685"/>
              <a:gd name="connsiteY5229" fmla="*/ 363879 h 512833"/>
              <a:gd name="connsiteX5230" fmla="*/ 2593683 w 4966685"/>
              <a:gd name="connsiteY5230" fmla="*/ 363879 h 512833"/>
              <a:gd name="connsiteX5231" fmla="*/ 2603564 w 4966685"/>
              <a:gd name="connsiteY5231" fmla="*/ 373759 h 512833"/>
              <a:gd name="connsiteX5232" fmla="*/ 2593683 w 4966685"/>
              <a:gd name="connsiteY5232" fmla="*/ 383640 h 512833"/>
              <a:gd name="connsiteX5233" fmla="*/ 2583803 w 4966685"/>
              <a:gd name="connsiteY5233" fmla="*/ 373759 h 512833"/>
              <a:gd name="connsiteX5234" fmla="*/ 2593683 w 4966685"/>
              <a:gd name="connsiteY5234" fmla="*/ 363879 h 512833"/>
              <a:gd name="connsiteX5235" fmla="*/ 2565437 w 4966685"/>
              <a:gd name="connsiteY5235" fmla="*/ 363879 h 512833"/>
              <a:gd name="connsiteX5236" fmla="*/ 2575318 w 4966685"/>
              <a:gd name="connsiteY5236" fmla="*/ 373759 h 512833"/>
              <a:gd name="connsiteX5237" fmla="*/ 2565437 w 4966685"/>
              <a:gd name="connsiteY5237" fmla="*/ 383640 h 512833"/>
              <a:gd name="connsiteX5238" fmla="*/ 2555556 w 4966685"/>
              <a:gd name="connsiteY5238" fmla="*/ 373759 h 512833"/>
              <a:gd name="connsiteX5239" fmla="*/ 2565437 w 4966685"/>
              <a:gd name="connsiteY5239" fmla="*/ 363879 h 512833"/>
              <a:gd name="connsiteX5240" fmla="*/ 2537193 w 4966685"/>
              <a:gd name="connsiteY5240" fmla="*/ 363879 h 512833"/>
              <a:gd name="connsiteX5241" fmla="*/ 2547073 w 4966685"/>
              <a:gd name="connsiteY5241" fmla="*/ 373759 h 512833"/>
              <a:gd name="connsiteX5242" fmla="*/ 2537193 w 4966685"/>
              <a:gd name="connsiteY5242" fmla="*/ 383640 h 512833"/>
              <a:gd name="connsiteX5243" fmla="*/ 2527312 w 4966685"/>
              <a:gd name="connsiteY5243" fmla="*/ 373759 h 512833"/>
              <a:gd name="connsiteX5244" fmla="*/ 2537193 w 4966685"/>
              <a:gd name="connsiteY5244" fmla="*/ 363879 h 512833"/>
              <a:gd name="connsiteX5245" fmla="*/ 2508946 w 4966685"/>
              <a:gd name="connsiteY5245" fmla="*/ 363879 h 512833"/>
              <a:gd name="connsiteX5246" fmla="*/ 2518827 w 4966685"/>
              <a:gd name="connsiteY5246" fmla="*/ 373759 h 512833"/>
              <a:gd name="connsiteX5247" fmla="*/ 2508946 w 4966685"/>
              <a:gd name="connsiteY5247" fmla="*/ 383640 h 512833"/>
              <a:gd name="connsiteX5248" fmla="*/ 2499066 w 4966685"/>
              <a:gd name="connsiteY5248" fmla="*/ 373759 h 512833"/>
              <a:gd name="connsiteX5249" fmla="*/ 2508946 w 4966685"/>
              <a:gd name="connsiteY5249" fmla="*/ 363879 h 512833"/>
              <a:gd name="connsiteX5250" fmla="*/ 2480702 w 4966685"/>
              <a:gd name="connsiteY5250" fmla="*/ 363879 h 512833"/>
              <a:gd name="connsiteX5251" fmla="*/ 2490582 w 4966685"/>
              <a:gd name="connsiteY5251" fmla="*/ 373759 h 512833"/>
              <a:gd name="connsiteX5252" fmla="*/ 2480702 w 4966685"/>
              <a:gd name="connsiteY5252" fmla="*/ 383640 h 512833"/>
              <a:gd name="connsiteX5253" fmla="*/ 2470821 w 4966685"/>
              <a:gd name="connsiteY5253" fmla="*/ 373759 h 512833"/>
              <a:gd name="connsiteX5254" fmla="*/ 2480702 w 4966685"/>
              <a:gd name="connsiteY5254" fmla="*/ 363879 h 512833"/>
              <a:gd name="connsiteX5255" fmla="*/ 2452455 w 4966685"/>
              <a:gd name="connsiteY5255" fmla="*/ 363879 h 512833"/>
              <a:gd name="connsiteX5256" fmla="*/ 2462336 w 4966685"/>
              <a:gd name="connsiteY5256" fmla="*/ 373759 h 512833"/>
              <a:gd name="connsiteX5257" fmla="*/ 2452455 w 4966685"/>
              <a:gd name="connsiteY5257" fmla="*/ 383640 h 512833"/>
              <a:gd name="connsiteX5258" fmla="*/ 2442575 w 4966685"/>
              <a:gd name="connsiteY5258" fmla="*/ 373759 h 512833"/>
              <a:gd name="connsiteX5259" fmla="*/ 2452455 w 4966685"/>
              <a:gd name="connsiteY5259" fmla="*/ 363879 h 512833"/>
              <a:gd name="connsiteX5260" fmla="*/ 2424211 w 4966685"/>
              <a:gd name="connsiteY5260" fmla="*/ 363879 h 512833"/>
              <a:gd name="connsiteX5261" fmla="*/ 2434091 w 4966685"/>
              <a:gd name="connsiteY5261" fmla="*/ 373759 h 512833"/>
              <a:gd name="connsiteX5262" fmla="*/ 2424211 w 4966685"/>
              <a:gd name="connsiteY5262" fmla="*/ 383640 h 512833"/>
              <a:gd name="connsiteX5263" fmla="*/ 2414330 w 4966685"/>
              <a:gd name="connsiteY5263" fmla="*/ 373759 h 512833"/>
              <a:gd name="connsiteX5264" fmla="*/ 2424211 w 4966685"/>
              <a:gd name="connsiteY5264" fmla="*/ 363879 h 512833"/>
              <a:gd name="connsiteX5265" fmla="*/ 2395964 w 4966685"/>
              <a:gd name="connsiteY5265" fmla="*/ 363879 h 512833"/>
              <a:gd name="connsiteX5266" fmla="*/ 2405845 w 4966685"/>
              <a:gd name="connsiteY5266" fmla="*/ 373759 h 512833"/>
              <a:gd name="connsiteX5267" fmla="*/ 2395964 w 4966685"/>
              <a:gd name="connsiteY5267" fmla="*/ 383640 h 512833"/>
              <a:gd name="connsiteX5268" fmla="*/ 2386084 w 4966685"/>
              <a:gd name="connsiteY5268" fmla="*/ 373759 h 512833"/>
              <a:gd name="connsiteX5269" fmla="*/ 2395964 w 4966685"/>
              <a:gd name="connsiteY5269" fmla="*/ 363879 h 512833"/>
              <a:gd name="connsiteX5270" fmla="*/ 2367720 w 4966685"/>
              <a:gd name="connsiteY5270" fmla="*/ 363879 h 512833"/>
              <a:gd name="connsiteX5271" fmla="*/ 2377600 w 4966685"/>
              <a:gd name="connsiteY5271" fmla="*/ 373759 h 512833"/>
              <a:gd name="connsiteX5272" fmla="*/ 2367720 w 4966685"/>
              <a:gd name="connsiteY5272" fmla="*/ 383640 h 512833"/>
              <a:gd name="connsiteX5273" fmla="*/ 2357839 w 4966685"/>
              <a:gd name="connsiteY5273" fmla="*/ 373759 h 512833"/>
              <a:gd name="connsiteX5274" fmla="*/ 2367720 w 4966685"/>
              <a:gd name="connsiteY5274" fmla="*/ 363879 h 512833"/>
              <a:gd name="connsiteX5275" fmla="*/ 2339473 w 4966685"/>
              <a:gd name="connsiteY5275" fmla="*/ 363879 h 512833"/>
              <a:gd name="connsiteX5276" fmla="*/ 2349354 w 4966685"/>
              <a:gd name="connsiteY5276" fmla="*/ 373759 h 512833"/>
              <a:gd name="connsiteX5277" fmla="*/ 2339473 w 4966685"/>
              <a:gd name="connsiteY5277" fmla="*/ 383640 h 512833"/>
              <a:gd name="connsiteX5278" fmla="*/ 2329593 w 4966685"/>
              <a:gd name="connsiteY5278" fmla="*/ 373759 h 512833"/>
              <a:gd name="connsiteX5279" fmla="*/ 2339473 w 4966685"/>
              <a:gd name="connsiteY5279" fmla="*/ 363879 h 512833"/>
              <a:gd name="connsiteX5280" fmla="*/ 2311229 w 4966685"/>
              <a:gd name="connsiteY5280" fmla="*/ 363879 h 512833"/>
              <a:gd name="connsiteX5281" fmla="*/ 2321109 w 4966685"/>
              <a:gd name="connsiteY5281" fmla="*/ 373759 h 512833"/>
              <a:gd name="connsiteX5282" fmla="*/ 2311229 w 4966685"/>
              <a:gd name="connsiteY5282" fmla="*/ 383640 h 512833"/>
              <a:gd name="connsiteX5283" fmla="*/ 2301348 w 4966685"/>
              <a:gd name="connsiteY5283" fmla="*/ 373759 h 512833"/>
              <a:gd name="connsiteX5284" fmla="*/ 2311229 w 4966685"/>
              <a:gd name="connsiteY5284" fmla="*/ 363879 h 512833"/>
              <a:gd name="connsiteX5285" fmla="*/ 2282982 w 4966685"/>
              <a:gd name="connsiteY5285" fmla="*/ 363879 h 512833"/>
              <a:gd name="connsiteX5286" fmla="*/ 2292863 w 4966685"/>
              <a:gd name="connsiteY5286" fmla="*/ 373759 h 512833"/>
              <a:gd name="connsiteX5287" fmla="*/ 2282982 w 4966685"/>
              <a:gd name="connsiteY5287" fmla="*/ 383640 h 512833"/>
              <a:gd name="connsiteX5288" fmla="*/ 2273102 w 4966685"/>
              <a:gd name="connsiteY5288" fmla="*/ 373759 h 512833"/>
              <a:gd name="connsiteX5289" fmla="*/ 2282982 w 4966685"/>
              <a:gd name="connsiteY5289" fmla="*/ 363879 h 512833"/>
              <a:gd name="connsiteX5290" fmla="*/ 2254738 w 4966685"/>
              <a:gd name="connsiteY5290" fmla="*/ 363879 h 512833"/>
              <a:gd name="connsiteX5291" fmla="*/ 2264619 w 4966685"/>
              <a:gd name="connsiteY5291" fmla="*/ 373759 h 512833"/>
              <a:gd name="connsiteX5292" fmla="*/ 2254738 w 4966685"/>
              <a:gd name="connsiteY5292" fmla="*/ 383640 h 512833"/>
              <a:gd name="connsiteX5293" fmla="*/ 2244857 w 4966685"/>
              <a:gd name="connsiteY5293" fmla="*/ 373759 h 512833"/>
              <a:gd name="connsiteX5294" fmla="*/ 2254738 w 4966685"/>
              <a:gd name="connsiteY5294" fmla="*/ 363879 h 512833"/>
              <a:gd name="connsiteX5295" fmla="*/ 2226491 w 4966685"/>
              <a:gd name="connsiteY5295" fmla="*/ 363879 h 512833"/>
              <a:gd name="connsiteX5296" fmla="*/ 2236372 w 4966685"/>
              <a:gd name="connsiteY5296" fmla="*/ 373759 h 512833"/>
              <a:gd name="connsiteX5297" fmla="*/ 2226491 w 4966685"/>
              <a:gd name="connsiteY5297" fmla="*/ 383640 h 512833"/>
              <a:gd name="connsiteX5298" fmla="*/ 2216611 w 4966685"/>
              <a:gd name="connsiteY5298" fmla="*/ 373759 h 512833"/>
              <a:gd name="connsiteX5299" fmla="*/ 2226491 w 4966685"/>
              <a:gd name="connsiteY5299" fmla="*/ 363879 h 512833"/>
              <a:gd name="connsiteX5300" fmla="*/ 2198247 w 4966685"/>
              <a:gd name="connsiteY5300" fmla="*/ 363879 h 512833"/>
              <a:gd name="connsiteX5301" fmla="*/ 2208127 w 4966685"/>
              <a:gd name="connsiteY5301" fmla="*/ 373759 h 512833"/>
              <a:gd name="connsiteX5302" fmla="*/ 2198247 w 4966685"/>
              <a:gd name="connsiteY5302" fmla="*/ 383640 h 512833"/>
              <a:gd name="connsiteX5303" fmla="*/ 2188366 w 4966685"/>
              <a:gd name="connsiteY5303" fmla="*/ 373759 h 512833"/>
              <a:gd name="connsiteX5304" fmla="*/ 2198247 w 4966685"/>
              <a:gd name="connsiteY5304" fmla="*/ 363879 h 512833"/>
              <a:gd name="connsiteX5305" fmla="*/ 2170001 w 4966685"/>
              <a:gd name="connsiteY5305" fmla="*/ 363879 h 512833"/>
              <a:gd name="connsiteX5306" fmla="*/ 2179881 w 4966685"/>
              <a:gd name="connsiteY5306" fmla="*/ 373759 h 512833"/>
              <a:gd name="connsiteX5307" fmla="*/ 2170001 w 4966685"/>
              <a:gd name="connsiteY5307" fmla="*/ 383640 h 512833"/>
              <a:gd name="connsiteX5308" fmla="*/ 2160120 w 4966685"/>
              <a:gd name="connsiteY5308" fmla="*/ 373759 h 512833"/>
              <a:gd name="connsiteX5309" fmla="*/ 2170001 w 4966685"/>
              <a:gd name="connsiteY5309" fmla="*/ 363879 h 512833"/>
              <a:gd name="connsiteX5310" fmla="*/ 2141756 w 4966685"/>
              <a:gd name="connsiteY5310" fmla="*/ 363879 h 512833"/>
              <a:gd name="connsiteX5311" fmla="*/ 2151636 w 4966685"/>
              <a:gd name="connsiteY5311" fmla="*/ 373759 h 512833"/>
              <a:gd name="connsiteX5312" fmla="*/ 2141756 w 4966685"/>
              <a:gd name="connsiteY5312" fmla="*/ 383640 h 512833"/>
              <a:gd name="connsiteX5313" fmla="*/ 2131875 w 4966685"/>
              <a:gd name="connsiteY5313" fmla="*/ 373759 h 512833"/>
              <a:gd name="connsiteX5314" fmla="*/ 2141756 w 4966685"/>
              <a:gd name="connsiteY5314" fmla="*/ 363879 h 512833"/>
              <a:gd name="connsiteX5315" fmla="*/ 2113510 w 4966685"/>
              <a:gd name="connsiteY5315" fmla="*/ 363879 h 512833"/>
              <a:gd name="connsiteX5316" fmla="*/ 2123390 w 4966685"/>
              <a:gd name="connsiteY5316" fmla="*/ 373759 h 512833"/>
              <a:gd name="connsiteX5317" fmla="*/ 2113510 w 4966685"/>
              <a:gd name="connsiteY5317" fmla="*/ 383640 h 512833"/>
              <a:gd name="connsiteX5318" fmla="*/ 2103629 w 4966685"/>
              <a:gd name="connsiteY5318" fmla="*/ 373759 h 512833"/>
              <a:gd name="connsiteX5319" fmla="*/ 2113510 w 4966685"/>
              <a:gd name="connsiteY5319" fmla="*/ 363879 h 512833"/>
              <a:gd name="connsiteX5320" fmla="*/ 2085265 w 4966685"/>
              <a:gd name="connsiteY5320" fmla="*/ 363879 h 512833"/>
              <a:gd name="connsiteX5321" fmla="*/ 2095145 w 4966685"/>
              <a:gd name="connsiteY5321" fmla="*/ 373759 h 512833"/>
              <a:gd name="connsiteX5322" fmla="*/ 2085265 w 4966685"/>
              <a:gd name="connsiteY5322" fmla="*/ 383640 h 512833"/>
              <a:gd name="connsiteX5323" fmla="*/ 2075384 w 4966685"/>
              <a:gd name="connsiteY5323" fmla="*/ 373759 h 512833"/>
              <a:gd name="connsiteX5324" fmla="*/ 2085265 w 4966685"/>
              <a:gd name="connsiteY5324" fmla="*/ 363879 h 512833"/>
              <a:gd name="connsiteX5325" fmla="*/ 2057019 w 4966685"/>
              <a:gd name="connsiteY5325" fmla="*/ 363879 h 512833"/>
              <a:gd name="connsiteX5326" fmla="*/ 2066899 w 4966685"/>
              <a:gd name="connsiteY5326" fmla="*/ 373759 h 512833"/>
              <a:gd name="connsiteX5327" fmla="*/ 2057019 w 4966685"/>
              <a:gd name="connsiteY5327" fmla="*/ 383640 h 512833"/>
              <a:gd name="connsiteX5328" fmla="*/ 2047138 w 4966685"/>
              <a:gd name="connsiteY5328" fmla="*/ 373759 h 512833"/>
              <a:gd name="connsiteX5329" fmla="*/ 2057019 w 4966685"/>
              <a:gd name="connsiteY5329" fmla="*/ 363879 h 512833"/>
              <a:gd name="connsiteX5330" fmla="*/ 2028774 w 4966685"/>
              <a:gd name="connsiteY5330" fmla="*/ 363879 h 512833"/>
              <a:gd name="connsiteX5331" fmla="*/ 2038654 w 4966685"/>
              <a:gd name="connsiteY5331" fmla="*/ 373759 h 512833"/>
              <a:gd name="connsiteX5332" fmla="*/ 2028774 w 4966685"/>
              <a:gd name="connsiteY5332" fmla="*/ 383640 h 512833"/>
              <a:gd name="connsiteX5333" fmla="*/ 2018893 w 4966685"/>
              <a:gd name="connsiteY5333" fmla="*/ 373759 h 512833"/>
              <a:gd name="connsiteX5334" fmla="*/ 2028774 w 4966685"/>
              <a:gd name="connsiteY5334" fmla="*/ 363879 h 512833"/>
              <a:gd name="connsiteX5335" fmla="*/ 2000528 w 4966685"/>
              <a:gd name="connsiteY5335" fmla="*/ 363879 h 512833"/>
              <a:gd name="connsiteX5336" fmla="*/ 2010408 w 4966685"/>
              <a:gd name="connsiteY5336" fmla="*/ 373759 h 512833"/>
              <a:gd name="connsiteX5337" fmla="*/ 2000528 w 4966685"/>
              <a:gd name="connsiteY5337" fmla="*/ 383640 h 512833"/>
              <a:gd name="connsiteX5338" fmla="*/ 1990647 w 4966685"/>
              <a:gd name="connsiteY5338" fmla="*/ 373759 h 512833"/>
              <a:gd name="connsiteX5339" fmla="*/ 2000528 w 4966685"/>
              <a:gd name="connsiteY5339" fmla="*/ 363879 h 512833"/>
              <a:gd name="connsiteX5340" fmla="*/ 1972283 w 4966685"/>
              <a:gd name="connsiteY5340" fmla="*/ 363879 h 512833"/>
              <a:gd name="connsiteX5341" fmla="*/ 1982163 w 4966685"/>
              <a:gd name="connsiteY5341" fmla="*/ 373759 h 512833"/>
              <a:gd name="connsiteX5342" fmla="*/ 1972283 w 4966685"/>
              <a:gd name="connsiteY5342" fmla="*/ 383640 h 512833"/>
              <a:gd name="connsiteX5343" fmla="*/ 1962402 w 4966685"/>
              <a:gd name="connsiteY5343" fmla="*/ 373759 h 512833"/>
              <a:gd name="connsiteX5344" fmla="*/ 1972283 w 4966685"/>
              <a:gd name="connsiteY5344" fmla="*/ 363879 h 512833"/>
              <a:gd name="connsiteX5345" fmla="*/ 1944037 w 4966685"/>
              <a:gd name="connsiteY5345" fmla="*/ 363879 h 512833"/>
              <a:gd name="connsiteX5346" fmla="*/ 1953917 w 4966685"/>
              <a:gd name="connsiteY5346" fmla="*/ 373759 h 512833"/>
              <a:gd name="connsiteX5347" fmla="*/ 1944037 w 4966685"/>
              <a:gd name="connsiteY5347" fmla="*/ 383640 h 512833"/>
              <a:gd name="connsiteX5348" fmla="*/ 1934156 w 4966685"/>
              <a:gd name="connsiteY5348" fmla="*/ 373759 h 512833"/>
              <a:gd name="connsiteX5349" fmla="*/ 1944037 w 4966685"/>
              <a:gd name="connsiteY5349" fmla="*/ 363879 h 512833"/>
              <a:gd name="connsiteX5350" fmla="*/ 1915792 w 4966685"/>
              <a:gd name="connsiteY5350" fmla="*/ 363879 h 512833"/>
              <a:gd name="connsiteX5351" fmla="*/ 1925672 w 4966685"/>
              <a:gd name="connsiteY5351" fmla="*/ 373759 h 512833"/>
              <a:gd name="connsiteX5352" fmla="*/ 1915792 w 4966685"/>
              <a:gd name="connsiteY5352" fmla="*/ 383640 h 512833"/>
              <a:gd name="connsiteX5353" fmla="*/ 1905911 w 4966685"/>
              <a:gd name="connsiteY5353" fmla="*/ 373759 h 512833"/>
              <a:gd name="connsiteX5354" fmla="*/ 1915792 w 4966685"/>
              <a:gd name="connsiteY5354" fmla="*/ 363879 h 512833"/>
              <a:gd name="connsiteX5355" fmla="*/ 1887546 w 4966685"/>
              <a:gd name="connsiteY5355" fmla="*/ 363879 h 512833"/>
              <a:gd name="connsiteX5356" fmla="*/ 1897426 w 4966685"/>
              <a:gd name="connsiteY5356" fmla="*/ 373759 h 512833"/>
              <a:gd name="connsiteX5357" fmla="*/ 1887546 w 4966685"/>
              <a:gd name="connsiteY5357" fmla="*/ 383640 h 512833"/>
              <a:gd name="connsiteX5358" fmla="*/ 1877665 w 4966685"/>
              <a:gd name="connsiteY5358" fmla="*/ 373759 h 512833"/>
              <a:gd name="connsiteX5359" fmla="*/ 1887546 w 4966685"/>
              <a:gd name="connsiteY5359" fmla="*/ 363879 h 512833"/>
              <a:gd name="connsiteX5360" fmla="*/ 1859300 w 4966685"/>
              <a:gd name="connsiteY5360" fmla="*/ 363879 h 512833"/>
              <a:gd name="connsiteX5361" fmla="*/ 1869181 w 4966685"/>
              <a:gd name="connsiteY5361" fmla="*/ 373759 h 512833"/>
              <a:gd name="connsiteX5362" fmla="*/ 1859300 w 4966685"/>
              <a:gd name="connsiteY5362" fmla="*/ 383640 h 512833"/>
              <a:gd name="connsiteX5363" fmla="*/ 1849420 w 4966685"/>
              <a:gd name="connsiteY5363" fmla="*/ 373759 h 512833"/>
              <a:gd name="connsiteX5364" fmla="*/ 1859300 w 4966685"/>
              <a:gd name="connsiteY5364" fmla="*/ 363879 h 512833"/>
              <a:gd name="connsiteX5365" fmla="*/ 1831055 w 4966685"/>
              <a:gd name="connsiteY5365" fmla="*/ 363879 h 512833"/>
              <a:gd name="connsiteX5366" fmla="*/ 1840935 w 4966685"/>
              <a:gd name="connsiteY5366" fmla="*/ 373759 h 512833"/>
              <a:gd name="connsiteX5367" fmla="*/ 1831055 w 4966685"/>
              <a:gd name="connsiteY5367" fmla="*/ 383640 h 512833"/>
              <a:gd name="connsiteX5368" fmla="*/ 1821174 w 4966685"/>
              <a:gd name="connsiteY5368" fmla="*/ 373759 h 512833"/>
              <a:gd name="connsiteX5369" fmla="*/ 1831055 w 4966685"/>
              <a:gd name="connsiteY5369" fmla="*/ 363879 h 512833"/>
              <a:gd name="connsiteX5370" fmla="*/ 1802810 w 4966685"/>
              <a:gd name="connsiteY5370" fmla="*/ 363879 h 512833"/>
              <a:gd name="connsiteX5371" fmla="*/ 1812690 w 4966685"/>
              <a:gd name="connsiteY5371" fmla="*/ 373759 h 512833"/>
              <a:gd name="connsiteX5372" fmla="*/ 1802810 w 4966685"/>
              <a:gd name="connsiteY5372" fmla="*/ 383640 h 512833"/>
              <a:gd name="connsiteX5373" fmla="*/ 1792930 w 4966685"/>
              <a:gd name="connsiteY5373" fmla="*/ 373759 h 512833"/>
              <a:gd name="connsiteX5374" fmla="*/ 1802810 w 4966685"/>
              <a:gd name="connsiteY5374" fmla="*/ 363879 h 512833"/>
              <a:gd name="connsiteX5375" fmla="*/ 1774565 w 4966685"/>
              <a:gd name="connsiteY5375" fmla="*/ 363879 h 512833"/>
              <a:gd name="connsiteX5376" fmla="*/ 1784445 w 4966685"/>
              <a:gd name="connsiteY5376" fmla="*/ 373759 h 512833"/>
              <a:gd name="connsiteX5377" fmla="*/ 1774565 w 4966685"/>
              <a:gd name="connsiteY5377" fmla="*/ 383640 h 512833"/>
              <a:gd name="connsiteX5378" fmla="*/ 1764684 w 4966685"/>
              <a:gd name="connsiteY5378" fmla="*/ 373759 h 512833"/>
              <a:gd name="connsiteX5379" fmla="*/ 1774565 w 4966685"/>
              <a:gd name="connsiteY5379" fmla="*/ 363879 h 512833"/>
              <a:gd name="connsiteX5380" fmla="*/ 1746319 w 4966685"/>
              <a:gd name="connsiteY5380" fmla="*/ 363879 h 512833"/>
              <a:gd name="connsiteX5381" fmla="*/ 1756199 w 4966685"/>
              <a:gd name="connsiteY5381" fmla="*/ 373759 h 512833"/>
              <a:gd name="connsiteX5382" fmla="*/ 1746319 w 4966685"/>
              <a:gd name="connsiteY5382" fmla="*/ 383640 h 512833"/>
              <a:gd name="connsiteX5383" fmla="*/ 1736438 w 4966685"/>
              <a:gd name="connsiteY5383" fmla="*/ 373759 h 512833"/>
              <a:gd name="connsiteX5384" fmla="*/ 1746319 w 4966685"/>
              <a:gd name="connsiteY5384" fmla="*/ 363879 h 512833"/>
              <a:gd name="connsiteX5385" fmla="*/ 1718074 w 4966685"/>
              <a:gd name="connsiteY5385" fmla="*/ 363879 h 512833"/>
              <a:gd name="connsiteX5386" fmla="*/ 1727954 w 4966685"/>
              <a:gd name="connsiteY5386" fmla="*/ 373759 h 512833"/>
              <a:gd name="connsiteX5387" fmla="*/ 1718074 w 4966685"/>
              <a:gd name="connsiteY5387" fmla="*/ 383640 h 512833"/>
              <a:gd name="connsiteX5388" fmla="*/ 1708193 w 4966685"/>
              <a:gd name="connsiteY5388" fmla="*/ 373759 h 512833"/>
              <a:gd name="connsiteX5389" fmla="*/ 1718074 w 4966685"/>
              <a:gd name="connsiteY5389" fmla="*/ 363879 h 512833"/>
              <a:gd name="connsiteX5390" fmla="*/ 1689855 w 4966685"/>
              <a:gd name="connsiteY5390" fmla="*/ 363879 h 512833"/>
              <a:gd name="connsiteX5391" fmla="*/ 1699735 w 4966685"/>
              <a:gd name="connsiteY5391" fmla="*/ 373759 h 512833"/>
              <a:gd name="connsiteX5392" fmla="*/ 1689855 w 4966685"/>
              <a:gd name="connsiteY5392" fmla="*/ 383640 h 512833"/>
              <a:gd name="connsiteX5393" fmla="*/ 1679974 w 4966685"/>
              <a:gd name="connsiteY5393" fmla="*/ 373759 h 512833"/>
              <a:gd name="connsiteX5394" fmla="*/ 1689855 w 4966685"/>
              <a:gd name="connsiteY5394" fmla="*/ 363879 h 512833"/>
              <a:gd name="connsiteX5395" fmla="*/ 1661617 w 4966685"/>
              <a:gd name="connsiteY5395" fmla="*/ 363879 h 512833"/>
              <a:gd name="connsiteX5396" fmla="*/ 1671497 w 4966685"/>
              <a:gd name="connsiteY5396" fmla="*/ 373759 h 512833"/>
              <a:gd name="connsiteX5397" fmla="*/ 1661617 w 4966685"/>
              <a:gd name="connsiteY5397" fmla="*/ 383640 h 512833"/>
              <a:gd name="connsiteX5398" fmla="*/ 1651736 w 4966685"/>
              <a:gd name="connsiteY5398" fmla="*/ 373759 h 512833"/>
              <a:gd name="connsiteX5399" fmla="*/ 1661617 w 4966685"/>
              <a:gd name="connsiteY5399" fmla="*/ 363879 h 512833"/>
              <a:gd name="connsiteX5400" fmla="*/ 1633372 w 4966685"/>
              <a:gd name="connsiteY5400" fmla="*/ 363879 h 512833"/>
              <a:gd name="connsiteX5401" fmla="*/ 1643253 w 4966685"/>
              <a:gd name="connsiteY5401" fmla="*/ 373759 h 512833"/>
              <a:gd name="connsiteX5402" fmla="*/ 1633372 w 4966685"/>
              <a:gd name="connsiteY5402" fmla="*/ 383640 h 512833"/>
              <a:gd name="connsiteX5403" fmla="*/ 1623491 w 4966685"/>
              <a:gd name="connsiteY5403" fmla="*/ 373759 h 512833"/>
              <a:gd name="connsiteX5404" fmla="*/ 1633372 w 4966685"/>
              <a:gd name="connsiteY5404" fmla="*/ 363879 h 512833"/>
              <a:gd name="connsiteX5405" fmla="*/ 1605126 w 4966685"/>
              <a:gd name="connsiteY5405" fmla="*/ 363879 h 512833"/>
              <a:gd name="connsiteX5406" fmla="*/ 1615006 w 4966685"/>
              <a:gd name="connsiteY5406" fmla="*/ 373759 h 512833"/>
              <a:gd name="connsiteX5407" fmla="*/ 1605126 w 4966685"/>
              <a:gd name="connsiteY5407" fmla="*/ 383640 h 512833"/>
              <a:gd name="connsiteX5408" fmla="*/ 1595245 w 4966685"/>
              <a:gd name="connsiteY5408" fmla="*/ 373759 h 512833"/>
              <a:gd name="connsiteX5409" fmla="*/ 1605126 w 4966685"/>
              <a:gd name="connsiteY5409" fmla="*/ 363879 h 512833"/>
              <a:gd name="connsiteX5410" fmla="*/ 1576881 w 4966685"/>
              <a:gd name="connsiteY5410" fmla="*/ 363879 h 512833"/>
              <a:gd name="connsiteX5411" fmla="*/ 1586762 w 4966685"/>
              <a:gd name="connsiteY5411" fmla="*/ 373759 h 512833"/>
              <a:gd name="connsiteX5412" fmla="*/ 1576881 w 4966685"/>
              <a:gd name="connsiteY5412" fmla="*/ 383640 h 512833"/>
              <a:gd name="connsiteX5413" fmla="*/ 1567000 w 4966685"/>
              <a:gd name="connsiteY5413" fmla="*/ 373759 h 512833"/>
              <a:gd name="connsiteX5414" fmla="*/ 1576881 w 4966685"/>
              <a:gd name="connsiteY5414" fmla="*/ 363879 h 512833"/>
              <a:gd name="connsiteX5415" fmla="*/ 1548635 w 4966685"/>
              <a:gd name="connsiteY5415" fmla="*/ 363879 h 512833"/>
              <a:gd name="connsiteX5416" fmla="*/ 1558515 w 4966685"/>
              <a:gd name="connsiteY5416" fmla="*/ 373759 h 512833"/>
              <a:gd name="connsiteX5417" fmla="*/ 1548635 w 4966685"/>
              <a:gd name="connsiteY5417" fmla="*/ 383640 h 512833"/>
              <a:gd name="connsiteX5418" fmla="*/ 1538754 w 4966685"/>
              <a:gd name="connsiteY5418" fmla="*/ 373759 h 512833"/>
              <a:gd name="connsiteX5419" fmla="*/ 1548635 w 4966685"/>
              <a:gd name="connsiteY5419" fmla="*/ 363879 h 512833"/>
              <a:gd name="connsiteX5420" fmla="*/ 1520390 w 4966685"/>
              <a:gd name="connsiteY5420" fmla="*/ 363879 h 512833"/>
              <a:gd name="connsiteX5421" fmla="*/ 1530271 w 4966685"/>
              <a:gd name="connsiteY5421" fmla="*/ 373759 h 512833"/>
              <a:gd name="connsiteX5422" fmla="*/ 1520390 w 4966685"/>
              <a:gd name="connsiteY5422" fmla="*/ 383640 h 512833"/>
              <a:gd name="connsiteX5423" fmla="*/ 1510510 w 4966685"/>
              <a:gd name="connsiteY5423" fmla="*/ 373759 h 512833"/>
              <a:gd name="connsiteX5424" fmla="*/ 1520390 w 4966685"/>
              <a:gd name="connsiteY5424" fmla="*/ 363879 h 512833"/>
              <a:gd name="connsiteX5425" fmla="*/ 1492144 w 4966685"/>
              <a:gd name="connsiteY5425" fmla="*/ 363879 h 512833"/>
              <a:gd name="connsiteX5426" fmla="*/ 1502024 w 4966685"/>
              <a:gd name="connsiteY5426" fmla="*/ 373759 h 512833"/>
              <a:gd name="connsiteX5427" fmla="*/ 1492144 w 4966685"/>
              <a:gd name="connsiteY5427" fmla="*/ 383640 h 512833"/>
              <a:gd name="connsiteX5428" fmla="*/ 1482263 w 4966685"/>
              <a:gd name="connsiteY5428" fmla="*/ 373759 h 512833"/>
              <a:gd name="connsiteX5429" fmla="*/ 1492144 w 4966685"/>
              <a:gd name="connsiteY5429" fmla="*/ 363879 h 512833"/>
              <a:gd name="connsiteX5430" fmla="*/ 1463899 w 4966685"/>
              <a:gd name="connsiteY5430" fmla="*/ 363879 h 512833"/>
              <a:gd name="connsiteX5431" fmla="*/ 1473780 w 4966685"/>
              <a:gd name="connsiteY5431" fmla="*/ 373759 h 512833"/>
              <a:gd name="connsiteX5432" fmla="*/ 1463899 w 4966685"/>
              <a:gd name="connsiteY5432" fmla="*/ 383640 h 512833"/>
              <a:gd name="connsiteX5433" fmla="*/ 1454019 w 4966685"/>
              <a:gd name="connsiteY5433" fmla="*/ 373759 h 512833"/>
              <a:gd name="connsiteX5434" fmla="*/ 1463899 w 4966685"/>
              <a:gd name="connsiteY5434" fmla="*/ 363879 h 512833"/>
              <a:gd name="connsiteX5435" fmla="*/ 1435653 w 4966685"/>
              <a:gd name="connsiteY5435" fmla="*/ 363879 h 512833"/>
              <a:gd name="connsiteX5436" fmla="*/ 1445533 w 4966685"/>
              <a:gd name="connsiteY5436" fmla="*/ 373759 h 512833"/>
              <a:gd name="connsiteX5437" fmla="*/ 1435653 w 4966685"/>
              <a:gd name="connsiteY5437" fmla="*/ 383640 h 512833"/>
              <a:gd name="connsiteX5438" fmla="*/ 1425772 w 4966685"/>
              <a:gd name="connsiteY5438" fmla="*/ 373759 h 512833"/>
              <a:gd name="connsiteX5439" fmla="*/ 1435653 w 4966685"/>
              <a:gd name="connsiteY5439" fmla="*/ 363879 h 512833"/>
              <a:gd name="connsiteX5440" fmla="*/ 1407408 w 4966685"/>
              <a:gd name="connsiteY5440" fmla="*/ 363879 h 512833"/>
              <a:gd name="connsiteX5441" fmla="*/ 1417289 w 4966685"/>
              <a:gd name="connsiteY5441" fmla="*/ 373759 h 512833"/>
              <a:gd name="connsiteX5442" fmla="*/ 1407408 w 4966685"/>
              <a:gd name="connsiteY5442" fmla="*/ 383640 h 512833"/>
              <a:gd name="connsiteX5443" fmla="*/ 1397528 w 4966685"/>
              <a:gd name="connsiteY5443" fmla="*/ 373759 h 512833"/>
              <a:gd name="connsiteX5444" fmla="*/ 1407408 w 4966685"/>
              <a:gd name="connsiteY5444" fmla="*/ 363879 h 512833"/>
              <a:gd name="connsiteX5445" fmla="*/ 1379162 w 4966685"/>
              <a:gd name="connsiteY5445" fmla="*/ 363879 h 512833"/>
              <a:gd name="connsiteX5446" fmla="*/ 1389042 w 4966685"/>
              <a:gd name="connsiteY5446" fmla="*/ 373759 h 512833"/>
              <a:gd name="connsiteX5447" fmla="*/ 1379162 w 4966685"/>
              <a:gd name="connsiteY5447" fmla="*/ 383640 h 512833"/>
              <a:gd name="connsiteX5448" fmla="*/ 1369281 w 4966685"/>
              <a:gd name="connsiteY5448" fmla="*/ 373759 h 512833"/>
              <a:gd name="connsiteX5449" fmla="*/ 1379162 w 4966685"/>
              <a:gd name="connsiteY5449" fmla="*/ 363879 h 512833"/>
              <a:gd name="connsiteX5450" fmla="*/ 1350917 w 4966685"/>
              <a:gd name="connsiteY5450" fmla="*/ 363879 h 512833"/>
              <a:gd name="connsiteX5451" fmla="*/ 1360798 w 4966685"/>
              <a:gd name="connsiteY5451" fmla="*/ 373759 h 512833"/>
              <a:gd name="connsiteX5452" fmla="*/ 1350917 w 4966685"/>
              <a:gd name="connsiteY5452" fmla="*/ 383640 h 512833"/>
              <a:gd name="connsiteX5453" fmla="*/ 1341037 w 4966685"/>
              <a:gd name="connsiteY5453" fmla="*/ 373759 h 512833"/>
              <a:gd name="connsiteX5454" fmla="*/ 1350917 w 4966685"/>
              <a:gd name="connsiteY5454" fmla="*/ 363879 h 512833"/>
              <a:gd name="connsiteX5455" fmla="*/ 1322671 w 4966685"/>
              <a:gd name="connsiteY5455" fmla="*/ 363879 h 512833"/>
              <a:gd name="connsiteX5456" fmla="*/ 1332551 w 4966685"/>
              <a:gd name="connsiteY5456" fmla="*/ 373759 h 512833"/>
              <a:gd name="connsiteX5457" fmla="*/ 1322671 w 4966685"/>
              <a:gd name="connsiteY5457" fmla="*/ 383640 h 512833"/>
              <a:gd name="connsiteX5458" fmla="*/ 1312790 w 4966685"/>
              <a:gd name="connsiteY5458" fmla="*/ 373759 h 512833"/>
              <a:gd name="connsiteX5459" fmla="*/ 1322671 w 4966685"/>
              <a:gd name="connsiteY5459" fmla="*/ 363879 h 512833"/>
              <a:gd name="connsiteX5460" fmla="*/ 1294426 w 4966685"/>
              <a:gd name="connsiteY5460" fmla="*/ 363879 h 512833"/>
              <a:gd name="connsiteX5461" fmla="*/ 1304307 w 4966685"/>
              <a:gd name="connsiteY5461" fmla="*/ 373759 h 512833"/>
              <a:gd name="connsiteX5462" fmla="*/ 1294426 w 4966685"/>
              <a:gd name="connsiteY5462" fmla="*/ 383640 h 512833"/>
              <a:gd name="connsiteX5463" fmla="*/ 1284545 w 4966685"/>
              <a:gd name="connsiteY5463" fmla="*/ 373759 h 512833"/>
              <a:gd name="connsiteX5464" fmla="*/ 1294426 w 4966685"/>
              <a:gd name="connsiteY5464" fmla="*/ 363879 h 512833"/>
              <a:gd name="connsiteX5465" fmla="*/ 1266180 w 4966685"/>
              <a:gd name="connsiteY5465" fmla="*/ 363879 h 512833"/>
              <a:gd name="connsiteX5466" fmla="*/ 1276060 w 4966685"/>
              <a:gd name="connsiteY5466" fmla="*/ 373759 h 512833"/>
              <a:gd name="connsiteX5467" fmla="*/ 1266180 w 4966685"/>
              <a:gd name="connsiteY5467" fmla="*/ 383640 h 512833"/>
              <a:gd name="connsiteX5468" fmla="*/ 1256299 w 4966685"/>
              <a:gd name="connsiteY5468" fmla="*/ 373759 h 512833"/>
              <a:gd name="connsiteX5469" fmla="*/ 1266180 w 4966685"/>
              <a:gd name="connsiteY5469" fmla="*/ 363879 h 512833"/>
              <a:gd name="connsiteX5470" fmla="*/ 1237935 w 4966685"/>
              <a:gd name="connsiteY5470" fmla="*/ 363879 h 512833"/>
              <a:gd name="connsiteX5471" fmla="*/ 1247816 w 4966685"/>
              <a:gd name="connsiteY5471" fmla="*/ 373759 h 512833"/>
              <a:gd name="connsiteX5472" fmla="*/ 1237935 w 4966685"/>
              <a:gd name="connsiteY5472" fmla="*/ 383640 h 512833"/>
              <a:gd name="connsiteX5473" fmla="*/ 1228054 w 4966685"/>
              <a:gd name="connsiteY5473" fmla="*/ 373759 h 512833"/>
              <a:gd name="connsiteX5474" fmla="*/ 1237935 w 4966685"/>
              <a:gd name="connsiteY5474" fmla="*/ 363879 h 512833"/>
              <a:gd name="connsiteX5475" fmla="*/ 1209689 w 4966685"/>
              <a:gd name="connsiteY5475" fmla="*/ 363879 h 512833"/>
              <a:gd name="connsiteX5476" fmla="*/ 1219570 w 4966685"/>
              <a:gd name="connsiteY5476" fmla="*/ 373759 h 512833"/>
              <a:gd name="connsiteX5477" fmla="*/ 1209689 w 4966685"/>
              <a:gd name="connsiteY5477" fmla="*/ 383640 h 512833"/>
              <a:gd name="connsiteX5478" fmla="*/ 1199808 w 4966685"/>
              <a:gd name="connsiteY5478" fmla="*/ 373759 h 512833"/>
              <a:gd name="connsiteX5479" fmla="*/ 1209689 w 4966685"/>
              <a:gd name="connsiteY5479" fmla="*/ 363879 h 512833"/>
              <a:gd name="connsiteX5480" fmla="*/ 1181444 w 4966685"/>
              <a:gd name="connsiteY5480" fmla="*/ 363879 h 512833"/>
              <a:gd name="connsiteX5481" fmla="*/ 1191325 w 4966685"/>
              <a:gd name="connsiteY5481" fmla="*/ 373759 h 512833"/>
              <a:gd name="connsiteX5482" fmla="*/ 1181444 w 4966685"/>
              <a:gd name="connsiteY5482" fmla="*/ 383640 h 512833"/>
              <a:gd name="connsiteX5483" fmla="*/ 1171564 w 4966685"/>
              <a:gd name="connsiteY5483" fmla="*/ 373759 h 512833"/>
              <a:gd name="connsiteX5484" fmla="*/ 1181444 w 4966685"/>
              <a:gd name="connsiteY5484" fmla="*/ 363879 h 512833"/>
              <a:gd name="connsiteX5485" fmla="*/ 1153198 w 4966685"/>
              <a:gd name="connsiteY5485" fmla="*/ 363879 h 512833"/>
              <a:gd name="connsiteX5486" fmla="*/ 1163079 w 4966685"/>
              <a:gd name="connsiteY5486" fmla="*/ 373759 h 512833"/>
              <a:gd name="connsiteX5487" fmla="*/ 1153198 w 4966685"/>
              <a:gd name="connsiteY5487" fmla="*/ 383640 h 512833"/>
              <a:gd name="connsiteX5488" fmla="*/ 1143318 w 4966685"/>
              <a:gd name="connsiteY5488" fmla="*/ 373759 h 512833"/>
              <a:gd name="connsiteX5489" fmla="*/ 1153198 w 4966685"/>
              <a:gd name="connsiteY5489" fmla="*/ 363879 h 512833"/>
              <a:gd name="connsiteX5490" fmla="*/ 1124953 w 4966685"/>
              <a:gd name="connsiteY5490" fmla="*/ 363879 h 512833"/>
              <a:gd name="connsiteX5491" fmla="*/ 1134834 w 4966685"/>
              <a:gd name="connsiteY5491" fmla="*/ 373759 h 512833"/>
              <a:gd name="connsiteX5492" fmla="*/ 1124953 w 4966685"/>
              <a:gd name="connsiteY5492" fmla="*/ 383640 h 512833"/>
              <a:gd name="connsiteX5493" fmla="*/ 1115073 w 4966685"/>
              <a:gd name="connsiteY5493" fmla="*/ 373759 h 512833"/>
              <a:gd name="connsiteX5494" fmla="*/ 1124953 w 4966685"/>
              <a:gd name="connsiteY5494" fmla="*/ 363879 h 512833"/>
              <a:gd name="connsiteX5495" fmla="*/ 1096707 w 4966685"/>
              <a:gd name="connsiteY5495" fmla="*/ 363879 h 512833"/>
              <a:gd name="connsiteX5496" fmla="*/ 1106588 w 4966685"/>
              <a:gd name="connsiteY5496" fmla="*/ 373759 h 512833"/>
              <a:gd name="connsiteX5497" fmla="*/ 1096707 w 4966685"/>
              <a:gd name="connsiteY5497" fmla="*/ 383640 h 512833"/>
              <a:gd name="connsiteX5498" fmla="*/ 1086826 w 4966685"/>
              <a:gd name="connsiteY5498" fmla="*/ 373759 h 512833"/>
              <a:gd name="connsiteX5499" fmla="*/ 1096707 w 4966685"/>
              <a:gd name="connsiteY5499" fmla="*/ 363879 h 512833"/>
              <a:gd name="connsiteX5500" fmla="*/ 1068462 w 4966685"/>
              <a:gd name="connsiteY5500" fmla="*/ 363879 h 512833"/>
              <a:gd name="connsiteX5501" fmla="*/ 1078343 w 4966685"/>
              <a:gd name="connsiteY5501" fmla="*/ 373759 h 512833"/>
              <a:gd name="connsiteX5502" fmla="*/ 1068462 w 4966685"/>
              <a:gd name="connsiteY5502" fmla="*/ 383640 h 512833"/>
              <a:gd name="connsiteX5503" fmla="*/ 1058582 w 4966685"/>
              <a:gd name="connsiteY5503" fmla="*/ 373759 h 512833"/>
              <a:gd name="connsiteX5504" fmla="*/ 1068462 w 4966685"/>
              <a:gd name="connsiteY5504" fmla="*/ 363879 h 512833"/>
              <a:gd name="connsiteX5505" fmla="*/ 1040216 w 4966685"/>
              <a:gd name="connsiteY5505" fmla="*/ 363879 h 512833"/>
              <a:gd name="connsiteX5506" fmla="*/ 1050097 w 4966685"/>
              <a:gd name="connsiteY5506" fmla="*/ 373759 h 512833"/>
              <a:gd name="connsiteX5507" fmla="*/ 1040216 w 4966685"/>
              <a:gd name="connsiteY5507" fmla="*/ 383640 h 512833"/>
              <a:gd name="connsiteX5508" fmla="*/ 1030335 w 4966685"/>
              <a:gd name="connsiteY5508" fmla="*/ 373759 h 512833"/>
              <a:gd name="connsiteX5509" fmla="*/ 1040216 w 4966685"/>
              <a:gd name="connsiteY5509" fmla="*/ 363879 h 512833"/>
              <a:gd name="connsiteX5510" fmla="*/ 1011971 w 4966685"/>
              <a:gd name="connsiteY5510" fmla="*/ 363879 h 512833"/>
              <a:gd name="connsiteX5511" fmla="*/ 1021852 w 4966685"/>
              <a:gd name="connsiteY5511" fmla="*/ 373759 h 512833"/>
              <a:gd name="connsiteX5512" fmla="*/ 1011971 w 4966685"/>
              <a:gd name="connsiteY5512" fmla="*/ 383640 h 512833"/>
              <a:gd name="connsiteX5513" fmla="*/ 1002091 w 4966685"/>
              <a:gd name="connsiteY5513" fmla="*/ 373759 h 512833"/>
              <a:gd name="connsiteX5514" fmla="*/ 1011971 w 4966685"/>
              <a:gd name="connsiteY5514" fmla="*/ 363879 h 512833"/>
              <a:gd name="connsiteX5515" fmla="*/ 983725 w 4966685"/>
              <a:gd name="connsiteY5515" fmla="*/ 363879 h 512833"/>
              <a:gd name="connsiteX5516" fmla="*/ 993606 w 4966685"/>
              <a:gd name="connsiteY5516" fmla="*/ 373759 h 512833"/>
              <a:gd name="connsiteX5517" fmla="*/ 983725 w 4966685"/>
              <a:gd name="connsiteY5517" fmla="*/ 383640 h 512833"/>
              <a:gd name="connsiteX5518" fmla="*/ 973844 w 4966685"/>
              <a:gd name="connsiteY5518" fmla="*/ 373759 h 512833"/>
              <a:gd name="connsiteX5519" fmla="*/ 983725 w 4966685"/>
              <a:gd name="connsiteY5519" fmla="*/ 363879 h 512833"/>
              <a:gd name="connsiteX5520" fmla="*/ 955480 w 4966685"/>
              <a:gd name="connsiteY5520" fmla="*/ 363879 h 512833"/>
              <a:gd name="connsiteX5521" fmla="*/ 965361 w 4966685"/>
              <a:gd name="connsiteY5521" fmla="*/ 373759 h 512833"/>
              <a:gd name="connsiteX5522" fmla="*/ 955480 w 4966685"/>
              <a:gd name="connsiteY5522" fmla="*/ 383640 h 512833"/>
              <a:gd name="connsiteX5523" fmla="*/ 945600 w 4966685"/>
              <a:gd name="connsiteY5523" fmla="*/ 373759 h 512833"/>
              <a:gd name="connsiteX5524" fmla="*/ 955480 w 4966685"/>
              <a:gd name="connsiteY5524" fmla="*/ 363879 h 512833"/>
              <a:gd name="connsiteX5525" fmla="*/ 927234 w 4966685"/>
              <a:gd name="connsiteY5525" fmla="*/ 363879 h 512833"/>
              <a:gd name="connsiteX5526" fmla="*/ 937115 w 4966685"/>
              <a:gd name="connsiteY5526" fmla="*/ 373759 h 512833"/>
              <a:gd name="connsiteX5527" fmla="*/ 927234 w 4966685"/>
              <a:gd name="connsiteY5527" fmla="*/ 383640 h 512833"/>
              <a:gd name="connsiteX5528" fmla="*/ 917353 w 4966685"/>
              <a:gd name="connsiteY5528" fmla="*/ 373759 h 512833"/>
              <a:gd name="connsiteX5529" fmla="*/ 927234 w 4966685"/>
              <a:gd name="connsiteY5529" fmla="*/ 363879 h 512833"/>
              <a:gd name="connsiteX5530" fmla="*/ 898989 w 4966685"/>
              <a:gd name="connsiteY5530" fmla="*/ 363879 h 512833"/>
              <a:gd name="connsiteX5531" fmla="*/ 908870 w 4966685"/>
              <a:gd name="connsiteY5531" fmla="*/ 373759 h 512833"/>
              <a:gd name="connsiteX5532" fmla="*/ 898989 w 4966685"/>
              <a:gd name="connsiteY5532" fmla="*/ 383640 h 512833"/>
              <a:gd name="connsiteX5533" fmla="*/ 889109 w 4966685"/>
              <a:gd name="connsiteY5533" fmla="*/ 373759 h 512833"/>
              <a:gd name="connsiteX5534" fmla="*/ 898989 w 4966685"/>
              <a:gd name="connsiteY5534" fmla="*/ 363879 h 512833"/>
              <a:gd name="connsiteX5535" fmla="*/ 870743 w 4966685"/>
              <a:gd name="connsiteY5535" fmla="*/ 363879 h 512833"/>
              <a:gd name="connsiteX5536" fmla="*/ 880624 w 4966685"/>
              <a:gd name="connsiteY5536" fmla="*/ 373759 h 512833"/>
              <a:gd name="connsiteX5537" fmla="*/ 870743 w 4966685"/>
              <a:gd name="connsiteY5537" fmla="*/ 383640 h 512833"/>
              <a:gd name="connsiteX5538" fmla="*/ 860863 w 4966685"/>
              <a:gd name="connsiteY5538" fmla="*/ 373759 h 512833"/>
              <a:gd name="connsiteX5539" fmla="*/ 870743 w 4966685"/>
              <a:gd name="connsiteY5539" fmla="*/ 363879 h 512833"/>
              <a:gd name="connsiteX5540" fmla="*/ 842499 w 4966685"/>
              <a:gd name="connsiteY5540" fmla="*/ 363879 h 512833"/>
              <a:gd name="connsiteX5541" fmla="*/ 852379 w 4966685"/>
              <a:gd name="connsiteY5541" fmla="*/ 373759 h 512833"/>
              <a:gd name="connsiteX5542" fmla="*/ 842499 w 4966685"/>
              <a:gd name="connsiteY5542" fmla="*/ 383640 h 512833"/>
              <a:gd name="connsiteX5543" fmla="*/ 832618 w 4966685"/>
              <a:gd name="connsiteY5543" fmla="*/ 373759 h 512833"/>
              <a:gd name="connsiteX5544" fmla="*/ 842499 w 4966685"/>
              <a:gd name="connsiteY5544" fmla="*/ 363879 h 512833"/>
              <a:gd name="connsiteX5545" fmla="*/ 814252 w 4966685"/>
              <a:gd name="connsiteY5545" fmla="*/ 363879 h 512833"/>
              <a:gd name="connsiteX5546" fmla="*/ 824133 w 4966685"/>
              <a:gd name="connsiteY5546" fmla="*/ 373759 h 512833"/>
              <a:gd name="connsiteX5547" fmla="*/ 814252 w 4966685"/>
              <a:gd name="connsiteY5547" fmla="*/ 383640 h 512833"/>
              <a:gd name="connsiteX5548" fmla="*/ 804372 w 4966685"/>
              <a:gd name="connsiteY5548" fmla="*/ 373759 h 512833"/>
              <a:gd name="connsiteX5549" fmla="*/ 814252 w 4966685"/>
              <a:gd name="connsiteY5549" fmla="*/ 363879 h 512833"/>
              <a:gd name="connsiteX5550" fmla="*/ 786008 w 4966685"/>
              <a:gd name="connsiteY5550" fmla="*/ 363879 h 512833"/>
              <a:gd name="connsiteX5551" fmla="*/ 795888 w 4966685"/>
              <a:gd name="connsiteY5551" fmla="*/ 373759 h 512833"/>
              <a:gd name="connsiteX5552" fmla="*/ 786008 w 4966685"/>
              <a:gd name="connsiteY5552" fmla="*/ 383640 h 512833"/>
              <a:gd name="connsiteX5553" fmla="*/ 776127 w 4966685"/>
              <a:gd name="connsiteY5553" fmla="*/ 373759 h 512833"/>
              <a:gd name="connsiteX5554" fmla="*/ 786008 w 4966685"/>
              <a:gd name="connsiteY5554" fmla="*/ 363879 h 512833"/>
              <a:gd name="connsiteX5555" fmla="*/ 757761 w 4966685"/>
              <a:gd name="connsiteY5555" fmla="*/ 363879 h 512833"/>
              <a:gd name="connsiteX5556" fmla="*/ 767642 w 4966685"/>
              <a:gd name="connsiteY5556" fmla="*/ 373759 h 512833"/>
              <a:gd name="connsiteX5557" fmla="*/ 757761 w 4966685"/>
              <a:gd name="connsiteY5557" fmla="*/ 383640 h 512833"/>
              <a:gd name="connsiteX5558" fmla="*/ 747881 w 4966685"/>
              <a:gd name="connsiteY5558" fmla="*/ 373759 h 512833"/>
              <a:gd name="connsiteX5559" fmla="*/ 757761 w 4966685"/>
              <a:gd name="connsiteY5559" fmla="*/ 363879 h 512833"/>
              <a:gd name="connsiteX5560" fmla="*/ 729517 w 4966685"/>
              <a:gd name="connsiteY5560" fmla="*/ 363879 h 512833"/>
              <a:gd name="connsiteX5561" fmla="*/ 739397 w 4966685"/>
              <a:gd name="connsiteY5561" fmla="*/ 373759 h 512833"/>
              <a:gd name="connsiteX5562" fmla="*/ 729517 w 4966685"/>
              <a:gd name="connsiteY5562" fmla="*/ 383640 h 512833"/>
              <a:gd name="connsiteX5563" fmla="*/ 719636 w 4966685"/>
              <a:gd name="connsiteY5563" fmla="*/ 373759 h 512833"/>
              <a:gd name="connsiteX5564" fmla="*/ 729517 w 4966685"/>
              <a:gd name="connsiteY5564" fmla="*/ 363879 h 512833"/>
              <a:gd name="connsiteX5565" fmla="*/ 701270 w 4966685"/>
              <a:gd name="connsiteY5565" fmla="*/ 363879 h 512833"/>
              <a:gd name="connsiteX5566" fmla="*/ 711151 w 4966685"/>
              <a:gd name="connsiteY5566" fmla="*/ 373759 h 512833"/>
              <a:gd name="connsiteX5567" fmla="*/ 701270 w 4966685"/>
              <a:gd name="connsiteY5567" fmla="*/ 383640 h 512833"/>
              <a:gd name="connsiteX5568" fmla="*/ 691390 w 4966685"/>
              <a:gd name="connsiteY5568" fmla="*/ 373759 h 512833"/>
              <a:gd name="connsiteX5569" fmla="*/ 701270 w 4966685"/>
              <a:gd name="connsiteY5569" fmla="*/ 363879 h 512833"/>
              <a:gd name="connsiteX5570" fmla="*/ 673026 w 4966685"/>
              <a:gd name="connsiteY5570" fmla="*/ 363879 h 512833"/>
              <a:gd name="connsiteX5571" fmla="*/ 682906 w 4966685"/>
              <a:gd name="connsiteY5571" fmla="*/ 373759 h 512833"/>
              <a:gd name="connsiteX5572" fmla="*/ 673026 w 4966685"/>
              <a:gd name="connsiteY5572" fmla="*/ 383640 h 512833"/>
              <a:gd name="connsiteX5573" fmla="*/ 663145 w 4966685"/>
              <a:gd name="connsiteY5573" fmla="*/ 373759 h 512833"/>
              <a:gd name="connsiteX5574" fmla="*/ 673026 w 4966685"/>
              <a:gd name="connsiteY5574" fmla="*/ 363879 h 512833"/>
              <a:gd name="connsiteX5575" fmla="*/ 644779 w 4966685"/>
              <a:gd name="connsiteY5575" fmla="*/ 363879 h 512833"/>
              <a:gd name="connsiteX5576" fmla="*/ 654660 w 4966685"/>
              <a:gd name="connsiteY5576" fmla="*/ 373759 h 512833"/>
              <a:gd name="connsiteX5577" fmla="*/ 644779 w 4966685"/>
              <a:gd name="connsiteY5577" fmla="*/ 383640 h 512833"/>
              <a:gd name="connsiteX5578" fmla="*/ 634899 w 4966685"/>
              <a:gd name="connsiteY5578" fmla="*/ 373759 h 512833"/>
              <a:gd name="connsiteX5579" fmla="*/ 644779 w 4966685"/>
              <a:gd name="connsiteY5579" fmla="*/ 363879 h 512833"/>
              <a:gd name="connsiteX5580" fmla="*/ 616535 w 4966685"/>
              <a:gd name="connsiteY5580" fmla="*/ 363879 h 512833"/>
              <a:gd name="connsiteX5581" fmla="*/ 626415 w 4966685"/>
              <a:gd name="connsiteY5581" fmla="*/ 373759 h 512833"/>
              <a:gd name="connsiteX5582" fmla="*/ 616535 w 4966685"/>
              <a:gd name="connsiteY5582" fmla="*/ 383640 h 512833"/>
              <a:gd name="connsiteX5583" fmla="*/ 606654 w 4966685"/>
              <a:gd name="connsiteY5583" fmla="*/ 373759 h 512833"/>
              <a:gd name="connsiteX5584" fmla="*/ 616535 w 4966685"/>
              <a:gd name="connsiteY5584" fmla="*/ 363879 h 512833"/>
              <a:gd name="connsiteX5585" fmla="*/ 588288 w 4966685"/>
              <a:gd name="connsiteY5585" fmla="*/ 363879 h 512833"/>
              <a:gd name="connsiteX5586" fmla="*/ 598169 w 4966685"/>
              <a:gd name="connsiteY5586" fmla="*/ 373759 h 512833"/>
              <a:gd name="connsiteX5587" fmla="*/ 588288 w 4966685"/>
              <a:gd name="connsiteY5587" fmla="*/ 383640 h 512833"/>
              <a:gd name="connsiteX5588" fmla="*/ 578408 w 4966685"/>
              <a:gd name="connsiteY5588" fmla="*/ 373759 h 512833"/>
              <a:gd name="connsiteX5589" fmla="*/ 588288 w 4966685"/>
              <a:gd name="connsiteY5589" fmla="*/ 363879 h 512833"/>
              <a:gd name="connsiteX5590" fmla="*/ 560044 w 4966685"/>
              <a:gd name="connsiteY5590" fmla="*/ 363879 h 512833"/>
              <a:gd name="connsiteX5591" fmla="*/ 569924 w 4966685"/>
              <a:gd name="connsiteY5591" fmla="*/ 373759 h 512833"/>
              <a:gd name="connsiteX5592" fmla="*/ 560044 w 4966685"/>
              <a:gd name="connsiteY5592" fmla="*/ 383640 h 512833"/>
              <a:gd name="connsiteX5593" fmla="*/ 550163 w 4966685"/>
              <a:gd name="connsiteY5593" fmla="*/ 373759 h 512833"/>
              <a:gd name="connsiteX5594" fmla="*/ 560044 w 4966685"/>
              <a:gd name="connsiteY5594" fmla="*/ 363879 h 512833"/>
              <a:gd name="connsiteX5595" fmla="*/ 531797 w 4966685"/>
              <a:gd name="connsiteY5595" fmla="*/ 363879 h 512833"/>
              <a:gd name="connsiteX5596" fmla="*/ 541678 w 4966685"/>
              <a:gd name="connsiteY5596" fmla="*/ 373759 h 512833"/>
              <a:gd name="connsiteX5597" fmla="*/ 531797 w 4966685"/>
              <a:gd name="connsiteY5597" fmla="*/ 383640 h 512833"/>
              <a:gd name="connsiteX5598" fmla="*/ 521917 w 4966685"/>
              <a:gd name="connsiteY5598" fmla="*/ 373759 h 512833"/>
              <a:gd name="connsiteX5599" fmla="*/ 531797 w 4966685"/>
              <a:gd name="connsiteY5599" fmla="*/ 363879 h 512833"/>
              <a:gd name="connsiteX5600" fmla="*/ 503553 w 4966685"/>
              <a:gd name="connsiteY5600" fmla="*/ 363879 h 512833"/>
              <a:gd name="connsiteX5601" fmla="*/ 513433 w 4966685"/>
              <a:gd name="connsiteY5601" fmla="*/ 373759 h 512833"/>
              <a:gd name="connsiteX5602" fmla="*/ 503553 w 4966685"/>
              <a:gd name="connsiteY5602" fmla="*/ 383640 h 512833"/>
              <a:gd name="connsiteX5603" fmla="*/ 493672 w 4966685"/>
              <a:gd name="connsiteY5603" fmla="*/ 373759 h 512833"/>
              <a:gd name="connsiteX5604" fmla="*/ 503553 w 4966685"/>
              <a:gd name="connsiteY5604" fmla="*/ 363879 h 512833"/>
              <a:gd name="connsiteX5605" fmla="*/ 475307 w 4966685"/>
              <a:gd name="connsiteY5605" fmla="*/ 363879 h 512833"/>
              <a:gd name="connsiteX5606" fmla="*/ 485187 w 4966685"/>
              <a:gd name="connsiteY5606" fmla="*/ 373759 h 512833"/>
              <a:gd name="connsiteX5607" fmla="*/ 475307 w 4966685"/>
              <a:gd name="connsiteY5607" fmla="*/ 383640 h 512833"/>
              <a:gd name="connsiteX5608" fmla="*/ 465426 w 4966685"/>
              <a:gd name="connsiteY5608" fmla="*/ 373759 h 512833"/>
              <a:gd name="connsiteX5609" fmla="*/ 475307 w 4966685"/>
              <a:gd name="connsiteY5609" fmla="*/ 363879 h 512833"/>
              <a:gd name="connsiteX5610" fmla="*/ 447062 w 4966685"/>
              <a:gd name="connsiteY5610" fmla="*/ 363879 h 512833"/>
              <a:gd name="connsiteX5611" fmla="*/ 456942 w 4966685"/>
              <a:gd name="connsiteY5611" fmla="*/ 373759 h 512833"/>
              <a:gd name="connsiteX5612" fmla="*/ 447062 w 4966685"/>
              <a:gd name="connsiteY5612" fmla="*/ 383640 h 512833"/>
              <a:gd name="connsiteX5613" fmla="*/ 437181 w 4966685"/>
              <a:gd name="connsiteY5613" fmla="*/ 373759 h 512833"/>
              <a:gd name="connsiteX5614" fmla="*/ 447062 w 4966685"/>
              <a:gd name="connsiteY5614" fmla="*/ 363879 h 512833"/>
              <a:gd name="connsiteX5615" fmla="*/ 418815 w 4966685"/>
              <a:gd name="connsiteY5615" fmla="*/ 363879 h 512833"/>
              <a:gd name="connsiteX5616" fmla="*/ 428696 w 4966685"/>
              <a:gd name="connsiteY5616" fmla="*/ 373759 h 512833"/>
              <a:gd name="connsiteX5617" fmla="*/ 418815 w 4966685"/>
              <a:gd name="connsiteY5617" fmla="*/ 383640 h 512833"/>
              <a:gd name="connsiteX5618" fmla="*/ 408935 w 4966685"/>
              <a:gd name="connsiteY5618" fmla="*/ 373759 h 512833"/>
              <a:gd name="connsiteX5619" fmla="*/ 418815 w 4966685"/>
              <a:gd name="connsiteY5619" fmla="*/ 363879 h 512833"/>
              <a:gd name="connsiteX5620" fmla="*/ 390571 w 4966685"/>
              <a:gd name="connsiteY5620" fmla="*/ 363879 h 512833"/>
              <a:gd name="connsiteX5621" fmla="*/ 400451 w 4966685"/>
              <a:gd name="connsiteY5621" fmla="*/ 373759 h 512833"/>
              <a:gd name="connsiteX5622" fmla="*/ 390571 w 4966685"/>
              <a:gd name="connsiteY5622" fmla="*/ 383640 h 512833"/>
              <a:gd name="connsiteX5623" fmla="*/ 380690 w 4966685"/>
              <a:gd name="connsiteY5623" fmla="*/ 373759 h 512833"/>
              <a:gd name="connsiteX5624" fmla="*/ 390571 w 4966685"/>
              <a:gd name="connsiteY5624" fmla="*/ 363879 h 512833"/>
              <a:gd name="connsiteX5625" fmla="*/ 362325 w 4966685"/>
              <a:gd name="connsiteY5625" fmla="*/ 363879 h 512833"/>
              <a:gd name="connsiteX5626" fmla="*/ 372205 w 4966685"/>
              <a:gd name="connsiteY5626" fmla="*/ 373759 h 512833"/>
              <a:gd name="connsiteX5627" fmla="*/ 362325 w 4966685"/>
              <a:gd name="connsiteY5627" fmla="*/ 383640 h 512833"/>
              <a:gd name="connsiteX5628" fmla="*/ 352444 w 4966685"/>
              <a:gd name="connsiteY5628" fmla="*/ 373759 h 512833"/>
              <a:gd name="connsiteX5629" fmla="*/ 362325 w 4966685"/>
              <a:gd name="connsiteY5629" fmla="*/ 363879 h 512833"/>
              <a:gd name="connsiteX5630" fmla="*/ 334080 w 4966685"/>
              <a:gd name="connsiteY5630" fmla="*/ 363879 h 512833"/>
              <a:gd name="connsiteX5631" fmla="*/ 343960 w 4966685"/>
              <a:gd name="connsiteY5631" fmla="*/ 373759 h 512833"/>
              <a:gd name="connsiteX5632" fmla="*/ 334080 w 4966685"/>
              <a:gd name="connsiteY5632" fmla="*/ 383640 h 512833"/>
              <a:gd name="connsiteX5633" fmla="*/ 324199 w 4966685"/>
              <a:gd name="connsiteY5633" fmla="*/ 373759 h 512833"/>
              <a:gd name="connsiteX5634" fmla="*/ 334080 w 4966685"/>
              <a:gd name="connsiteY5634" fmla="*/ 363879 h 512833"/>
              <a:gd name="connsiteX5635" fmla="*/ 305833 w 4966685"/>
              <a:gd name="connsiteY5635" fmla="*/ 363879 h 512833"/>
              <a:gd name="connsiteX5636" fmla="*/ 315714 w 4966685"/>
              <a:gd name="connsiteY5636" fmla="*/ 373759 h 512833"/>
              <a:gd name="connsiteX5637" fmla="*/ 305833 w 4966685"/>
              <a:gd name="connsiteY5637" fmla="*/ 383640 h 512833"/>
              <a:gd name="connsiteX5638" fmla="*/ 295953 w 4966685"/>
              <a:gd name="connsiteY5638" fmla="*/ 373759 h 512833"/>
              <a:gd name="connsiteX5639" fmla="*/ 305833 w 4966685"/>
              <a:gd name="connsiteY5639" fmla="*/ 363879 h 512833"/>
              <a:gd name="connsiteX5640" fmla="*/ 277589 w 4966685"/>
              <a:gd name="connsiteY5640" fmla="*/ 363879 h 512833"/>
              <a:gd name="connsiteX5641" fmla="*/ 287469 w 4966685"/>
              <a:gd name="connsiteY5641" fmla="*/ 373759 h 512833"/>
              <a:gd name="connsiteX5642" fmla="*/ 277589 w 4966685"/>
              <a:gd name="connsiteY5642" fmla="*/ 383640 h 512833"/>
              <a:gd name="connsiteX5643" fmla="*/ 267708 w 4966685"/>
              <a:gd name="connsiteY5643" fmla="*/ 373759 h 512833"/>
              <a:gd name="connsiteX5644" fmla="*/ 277589 w 4966685"/>
              <a:gd name="connsiteY5644" fmla="*/ 363879 h 512833"/>
              <a:gd name="connsiteX5645" fmla="*/ 249343 w 4966685"/>
              <a:gd name="connsiteY5645" fmla="*/ 363879 h 512833"/>
              <a:gd name="connsiteX5646" fmla="*/ 259223 w 4966685"/>
              <a:gd name="connsiteY5646" fmla="*/ 373759 h 512833"/>
              <a:gd name="connsiteX5647" fmla="*/ 249343 w 4966685"/>
              <a:gd name="connsiteY5647" fmla="*/ 383640 h 512833"/>
              <a:gd name="connsiteX5648" fmla="*/ 239462 w 4966685"/>
              <a:gd name="connsiteY5648" fmla="*/ 373759 h 512833"/>
              <a:gd name="connsiteX5649" fmla="*/ 249343 w 4966685"/>
              <a:gd name="connsiteY5649" fmla="*/ 363879 h 512833"/>
              <a:gd name="connsiteX5650" fmla="*/ 221098 w 4966685"/>
              <a:gd name="connsiteY5650" fmla="*/ 363879 h 512833"/>
              <a:gd name="connsiteX5651" fmla="*/ 230978 w 4966685"/>
              <a:gd name="connsiteY5651" fmla="*/ 373759 h 512833"/>
              <a:gd name="connsiteX5652" fmla="*/ 221098 w 4966685"/>
              <a:gd name="connsiteY5652" fmla="*/ 383640 h 512833"/>
              <a:gd name="connsiteX5653" fmla="*/ 211217 w 4966685"/>
              <a:gd name="connsiteY5653" fmla="*/ 373759 h 512833"/>
              <a:gd name="connsiteX5654" fmla="*/ 221098 w 4966685"/>
              <a:gd name="connsiteY5654" fmla="*/ 363879 h 512833"/>
              <a:gd name="connsiteX5655" fmla="*/ 192852 w 4966685"/>
              <a:gd name="connsiteY5655" fmla="*/ 363879 h 512833"/>
              <a:gd name="connsiteX5656" fmla="*/ 202732 w 4966685"/>
              <a:gd name="connsiteY5656" fmla="*/ 373759 h 512833"/>
              <a:gd name="connsiteX5657" fmla="*/ 192852 w 4966685"/>
              <a:gd name="connsiteY5657" fmla="*/ 383640 h 512833"/>
              <a:gd name="connsiteX5658" fmla="*/ 182971 w 4966685"/>
              <a:gd name="connsiteY5658" fmla="*/ 373759 h 512833"/>
              <a:gd name="connsiteX5659" fmla="*/ 192852 w 4966685"/>
              <a:gd name="connsiteY5659" fmla="*/ 363879 h 512833"/>
              <a:gd name="connsiteX5660" fmla="*/ 164606 w 4966685"/>
              <a:gd name="connsiteY5660" fmla="*/ 363879 h 512833"/>
              <a:gd name="connsiteX5661" fmla="*/ 174487 w 4966685"/>
              <a:gd name="connsiteY5661" fmla="*/ 373759 h 512833"/>
              <a:gd name="connsiteX5662" fmla="*/ 164606 w 4966685"/>
              <a:gd name="connsiteY5662" fmla="*/ 383640 h 512833"/>
              <a:gd name="connsiteX5663" fmla="*/ 154726 w 4966685"/>
              <a:gd name="connsiteY5663" fmla="*/ 373759 h 512833"/>
              <a:gd name="connsiteX5664" fmla="*/ 164606 w 4966685"/>
              <a:gd name="connsiteY5664" fmla="*/ 363879 h 512833"/>
              <a:gd name="connsiteX5665" fmla="*/ 136361 w 4966685"/>
              <a:gd name="connsiteY5665" fmla="*/ 363879 h 512833"/>
              <a:gd name="connsiteX5666" fmla="*/ 146241 w 4966685"/>
              <a:gd name="connsiteY5666" fmla="*/ 373759 h 512833"/>
              <a:gd name="connsiteX5667" fmla="*/ 136361 w 4966685"/>
              <a:gd name="connsiteY5667" fmla="*/ 383640 h 512833"/>
              <a:gd name="connsiteX5668" fmla="*/ 126480 w 4966685"/>
              <a:gd name="connsiteY5668" fmla="*/ 373759 h 512833"/>
              <a:gd name="connsiteX5669" fmla="*/ 136361 w 4966685"/>
              <a:gd name="connsiteY5669" fmla="*/ 363879 h 512833"/>
              <a:gd name="connsiteX5670" fmla="*/ 108116 w 4966685"/>
              <a:gd name="connsiteY5670" fmla="*/ 363879 h 512833"/>
              <a:gd name="connsiteX5671" fmla="*/ 117996 w 4966685"/>
              <a:gd name="connsiteY5671" fmla="*/ 373759 h 512833"/>
              <a:gd name="connsiteX5672" fmla="*/ 108116 w 4966685"/>
              <a:gd name="connsiteY5672" fmla="*/ 383640 h 512833"/>
              <a:gd name="connsiteX5673" fmla="*/ 98236 w 4966685"/>
              <a:gd name="connsiteY5673" fmla="*/ 373759 h 512833"/>
              <a:gd name="connsiteX5674" fmla="*/ 108116 w 4966685"/>
              <a:gd name="connsiteY5674" fmla="*/ 363879 h 512833"/>
              <a:gd name="connsiteX5675" fmla="*/ 79871 w 4966685"/>
              <a:gd name="connsiteY5675" fmla="*/ 363879 h 512833"/>
              <a:gd name="connsiteX5676" fmla="*/ 89751 w 4966685"/>
              <a:gd name="connsiteY5676" fmla="*/ 373759 h 512833"/>
              <a:gd name="connsiteX5677" fmla="*/ 79871 w 4966685"/>
              <a:gd name="connsiteY5677" fmla="*/ 383640 h 512833"/>
              <a:gd name="connsiteX5678" fmla="*/ 69990 w 4966685"/>
              <a:gd name="connsiteY5678" fmla="*/ 373759 h 512833"/>
              <a:gd name="connsiteX5679" fmla="*/ 79871 w 4966685"/>
              <a:gd name="connsiteY5679" fmla="*/ 363879 h 512833"/>
              <a:gd name="connsiteX5680" fmla="*/ 51625 w 4966685"/>
              <a:gd name="connsiteY5680" fmla="*/ 363879 h 512833"/>
              <a:gd name="connsiteX5681" fmla="*/ 61505 w 4966685"/>
              <a:gd name="connsiteY5681" fmla="*/ 373759 h 512833"/>
              <a:gd name="connsiteX5682" fmla="*/ 51625 w 4966685"/>
              <a:gd name="connsiteY5682" fmla="*/ 383640 h 512833"/>
              <a:gd name="connsiteX5683" fmla="*/ 41744 w 4966685"/>
              <a:gd name="connsiteY5683" fmla="*/ 373759 h 512833"/>
              <a:gd name="connsiteX5684" fmla="*/ 51625 w 4966685"/>
              <a:gd name="connsiteY5684" fmla="*/ 363879 h 512833"/>
              <a:gd name="connsiteX5685" fmla="*/ 23380 w 4966685"/>
              <a:gd name="connsiteY5685" fmla="*/ 363879 h 512833"/>
              <a:gd name="connsiteX5686" fmla="*/ 33260 w 4966685"/>
              <a:gd name="connsiteY5686" fmla="*/ 373759 h 512833"/>
              <a:gd name="connsiteX5687" fmla="*/ 23380 w 4966685"/>
              <a:gd name="connsiteY5687" fmla="*/ 383640 h 512833"/>
              <a:gd name="connsiteX5688" fmla="*/ 13499 w 4966685"/>
              <a:gd name="connsiteY5688" fmla="*/ 373759 h 512833"/>
              <a:gd name="connsiteX5689" fmla="*/ 23380 w 4966685"/>
              <a:gd name="connsiteY5689" fmla="*/ 363879 h 512833"/>
              <a:gd name="connsiteX5690" fmla="*/ 4952147 w 4966685"/>
              <a:gd name="connsiteY5690" fmla="*/ 339649 h 512833"/>
              <a:gd name="connsiteX5691" fmla="*/ 4955850 w 4966685"/>
              <a:gd name="connsiteY5691" fmla="*/ 343352 h 512833"/>
              <a:gd name="connsiteX5692" fmla="*/ 4952842 w 4966685"/>
              <a:gd name="connsiteY5692" fmla="*/ 358252 h 512833"/>
              <a:gd name="connsiteX5693" fmla="*/ 4952147 w 4966685"/>
              <a:gd name="connsiteY5693" fmla="*/ 358947 h 512833"/>
              <a:gd name="connsiteX5694" fmla="*/ 4942498 w 4966685"/>
              <a:gd name="connsiteY5694" fmla="*/ 349298 h 512833"/>
              <a:gd name="connsiteX5695" fmla="*/ 4952147 w 4966685"/>
              <a:gd name="connsiteY5695" fmla="*/ 339649 h 512833"/>
              <a:gd name="connsiteX5696" fmla="*/ 4923900 w 4966685"/>
              <a:gd name="connsiteY5696" fmla="*/ 339649 h 512833"/>
              <a:gd name="connsiteX5697" fmla="*/ 4933549 w 4966685"/>
              <a:gd name="connsiteY5697" fmla="*/ 349298 h 512833"/>
              <a:gd name="connsiteX5698" fmla="*/ 4923900 w 4966685"/>
              <a:gd name="connsiteY5698" fmla="*/ 358947 h 512833"/>
              <a:gd name="connsiteX5699" fmla="*/ 4914251 w 4966685"/>
              <a:gd name="connsiteY5699" fmla="*/ 349298 h 512833"/>
              <a:gd name="connsiteX5700" fmla="*/ 4923900 w 4966685"/>
              <a:gd name="connsiteY5700" fmla="*/ 339649 h 512833"/>
              <a:gd name="connsiteX5701" fmla="*/ 4895656 w 4966685"/>
              <a:gd name="connsiteY5701" fmla="*/ 339649 h 512833"/>
              <a:gd name="connsiteX5702" fmla="*/ 4905305 w 4966685"/>
              <a:gd name="connsiteY5702" fmla="*/ 349298 h 512833"/>
              <a:gd name="connsiteX5703" fmla="*/ 4895656 w 4966685"/>
              <a:gd name="connsiteY5703" fmla="*/ 358947 h 512833"/>
              <a:gd name="connsiteX5704" fmla="*/ 4886007 w 4966685"/>
              <a:gd name="connsiteY5704" fmla="*/ 349298 h 512833"/>
              <a:gd name="connsiteX5705" fmla="*/ 4895656 w 4966685"/>
              <a:gd name="connsiteY5705" fmla="*/ 339649 h 512833"/>
              <a:gd name="connsiteX5706" fmla="*/ 4867410 w 4966685"/>
              <a:gd name="connsiteY5706" fmla="*/ 339649 h 512833"/>
              <a:gd name="connsiteX5707" fmla="*/ 4877059 w 4966685"/>
              <a:gd name="connsiteY5707" fmla="*/ 349298 h 512833"/>
              <a:gd name="connsiteX5708" fmla="*/ 4867410 w 4966685"/>
              <a:gd name="connsiteY5708" fmla="*/ 358947 h 512833"/>
              <a:gd name="connsiteX5709" fmla="*/ 4857760 w 4966685"/>
              <a:gd name="connsiteY5709" fmla="*/ 349298 h 512833"/>
              <a:gd name="connsiteX5710" fmla="*/ 4867410 w 4966685"/>
              <a:gd name="connsiteY5710" fmla="*/ 339649 h 512833"/>
              <a:gd name="connsiteX5711" fmla="*/ 4839165 w 4966685"/>
              <a:gd name="connsiteY5711" fmla="*/ 339649 h 512833"/>
              <a:gd name="connsiteX5712" fmla="*/ 4848814 w 4966685"/>
              <a:gd name="connsiteY5712" fmla="*/ 349298 h 512833"/>
              <a:gd name="connsiteX5713" fmla="*/ 4839165 w 4966685"/>
              <a:gd name="connsiteY5713" fmla="*/ 358947 h 512833"/>
              <a:gd name="connsiteX5714" fmla="*/ 4829516 w 4966685"/>
              <a:gd name="connsiteY5714" fmla="*/ 349298 h 512833"/>
              <a:gd name="connsiteX5715" fmla="*/ 4839165 w 4966685"/>
              <a:gd name="connsiteY5715" fmla="*/ 339649 h 512833"/>
              <a:gd name="connsiteX5716" fmla="*/ 4810919 w 4966685"/>
              <a:gd name="connsiteY5716" fmla="*/ 339649 h 512833"/>
              <a:gd name="connsiteX5717" fmla="*/ 4820567 w 4966685"/>
              <a:gd name="connsiteY5717" fmla="*/ 349298 h 512833"/>
              <a:gd name="connsiteX5718" fmla="*/ 4810919 w 4966685"/>
              <a:gd name="connsiteY5718" fmla="*/ 358947 h 512833"/>
              <a:gd name="connsiteX5719" fmla="*/ 4801269 w 4966685"/>
              <a:gd name="connsiteY5719" fmla="*/ 349298 h 512833"/>
              <a:gd name="connsiteX5720" fmla="*/ 4810919 w 4966685"/>
              <a:gd name="connsiteY5720" fmla="*/ 339649 h 512833"/>
              <a:gd name="connsiteX5721" fmla="*/ 4782674 w 4966685"/>
              <a:gd name="connsiteY5721" fmla="*/ 339649 h 512833"/>
              <a:gd name="connsiteX5722" fmla="*/ 4792323 w 4966685"/>
              <a:gd name="connsiteY5722" fmla="*/ 349298 h 512833"/>
              <a:gd name="connsiteX5723" fmla="*/ 4782674 w 4966685"/>
              <a:gd name="connsiteY5723" fmla="*/ 358947 h 512833"/>
              <a:gd name="connsiteX5724" fmla="*/ 4773025 w 4966685"/>
              <a:gd name="connsiteY5724" fmla="*/ 349298 h 512833"/>
              <a:gd name="connsiteX5725" fmla="*/ 4782674 w 4966685"/>
              <a:gd name="connsiteY5725" fmla="*/ 339649 h 512833"/>
              <a:gd name="connsiteX5726" fmla="*/ 4754428 w 4966685"/>
              <a:gd name="connsiteY5726" fmla="*/ 339649 h 512833"/>
              <a:gd name="connsiteX5727" fmla="*/ 4764077 w 4966685"/>
              <a:gd name="connsiteY5727" fmla="*/ 349298 h 512833"/>
              <a:gd name="connsiteX5728" fmla="*/ 4754428 w 4966685"/>
              <a:gd name="connsiteY5728" fmla="*/ 358947 h 512833"/>
              <a:gd name="connsiteX5729" fmla="*/ 4744778 w 4966685"/>
              <a:gd name="connsiteY5729" fmla="*/ 349298 h 512833"/>
              <a:gd name="connsiteX5730" fmla="*/ 4754428 w 4966685"/>
              <a:gd name="connsiteY5730" fmla="*/ 339649 h 512833"/>
              <a:gd name="connsiteX5731" fmla="*/ 4726183 w 4966685"/>
              <a:gd name="connsiteY5731" fmla="*/ 339649 h 512833"/>
              <a:gd name="connsiteX5732" fmla="*/ 4735832 w 4966685"/>
              <a:gd name="connsiteY5732" fmla="*/ 349298 h 512833"/>
              <a:gd name="connsiteX5733" fmla="*/ 4726183 w 4966685"/>
              <a:gd name="connsiteY5733" fmla="*/ 358947 h 512833"/>
              <a:gd name="connsiteX5734" fmla="*/ 4716534 w 4966685"/>
              <a:gd name="connsiteY5734" fmla="*/ 349298 h 512833"/>
              <a:gd name="connsiteX5735" fmla="*/ 4726183 w 4966685"/>
              <a:gd name="connsiteY5735" fmla="*/ 339649 h 512833"/>
              <a:gd name="connsiteX5736" fmla="*/ 4697937 w 4966685"/>
              <a:gd name="connsiteY5736" fmla="*/ 339649 h 512833"/>
              <a:gd name="connsiteX5737" fmla="*/ 4707586 w 4966685"/>
              <a:gd name="connsiteY5737" fmla="*/ 349298 h 512833"/>
              <a:gd name="connsiteX5738" fmla="*/ 4697937 w 4966685"/>
              <a:gd name="connsiteY5738" fmla="*/ 358947 h 512833"/>
              <a:gd name="connsiteX5739" fmla="*/ 4688287 w 4966685"/>
              <a:gd name="connsiteY5739" fmla="*/ 349298 h 512833"/>
              <a:gd name="connsiteX5740" fmla="*/ 4697937 w 4966685"/>
              <a:gd name="connsiteY5740" fmla="*/ 339649 h 512833"/>
              <a:gd name="connsiteX5741" fmla="*/ 4669692 w 4966685"/>
              <a:gd name="connsiteY5741" fmla="*/ 339649 h 512833"/>
              <a:gd name="connsiteX5742" fmla="*/ 4679341 w 4966685"/>
              <a:gd name="connsiteY5742" fmla="*/ 349298 h 512833"/>
              <a:gd name="connsiteX5743" fmla="*/ 4669692 w 4966685"/>
              <a:gd name="connsiteY5743" fmla="*/ 358947 h 512833"/>
              <a:gd name="connsiteX5744" fmla="*/ 4660043 w 4966685"/>
              <a:gd name="connsiteY5744" fmla="*/ 349298 h 512833"/>
              <a:gd name="connsiteX5745" fmla="*/ 4669692 w 4966685"/>
              <a:gd name="connsiteY5745" fmla="*/ 339649 h 512833"/>
              <a:gd name="connsiteX5746" fmla="*/ 4641446 w 4966685"/>
              <a:gd name="connsiteY5746" fmla="*/ 339649 h 512833"/>
              <a:gd name="connsiteX5747" fmla="*/ 4651095 w 4966685"/>
              <a:gd name="connsiteY5747" fmla="*/ 349298 h 512833"/>
              <a:gd name="connsiteX5748" fmla="*/ 4641446 w 4966685"/>
              <a:gd name="connsiteY5748" fmla="*/ 358947 h 512833"/>
              <a:gd name="connsiteX5749" fmla="*/ 4631796 w 4966685"/>
              <a:gd name="connsiteY5749" fmla="*/ 349298 h 512833"/>
              <a:gd name="connsiteX5750" fmla="*/ 4641446 w 4966685"/>
              <a:gd name="connsiteY5750" fmla="*/ 339649 h 512833"/>
              <a:gd name="connsiteX5751" fmla="*/ 4613201 w 4966685"/>
              <a:gd name="connsiteY5751" fmla="*/ 339649 h 512833"/>
              <a:gd name="connsiteX5752" fmla="*/ 4622850 w 4966685"/>
              <a:gd name="connsiteY5752" fmla="*/ 349298 h 512833"/>
              <a:gd name="connsiteX5753" fmla="*/ 4613201 w 4966685"/>
              <a:gd name="connsiteY5753" fmla="*/ 358947 h 512833"/>
              <a:gd name="connsiteX5754" fmla="*/ 4603552 w 4966685"/>
              <a:gd name="connsiteY5754" fmla="*/ 349298 h 512833"/>
              <a:gd name="connsiteX5755" fmla="*/ 4613201 w 4966685"/>
              <a:gd name="connsiteY5755" fmla="*/ 339649 h 512833"/>
              <a:gd name="connsiteX5756" fmla="*/ 4584955 w 4966685"/>
              <a:gd name="connsiteY5756" fmla="*/ 339649 h 512833"/>
              <a:gd name="connsiteX5757" fmla="*/ 4594604 w 4966685"/>
              <a:gd name="connsiteY5757" fmla="*/ 349298 h 512833"/>
              <a:gd name="connsiteX5758" fmla="*/ 4584955 w 4966685"/>
              <a:gd name="connsiteY5758" fmla="*/ 358947 h 512833"/>
              <a:gd name="connsiteX5759" fmla="*/ 4575306 w 4966685"/>
              <a:gd name="connsiteY5759" fmla="*/ 349298 h 512833"/>
              <a:gd name="connsiteX5760" fmla="*/ 4584955 w 4966685"/>
              <a:gd name="connsiteY5760" fmla="*/ 339649 h 512833"/>
              <a:gd name="connsiteX5761" fmla="*/ 4556710 w 4966685"/>
              <a:gd name="connsiteY5761" fmla="*/ 339649 h 512833"/>
              <a:gd name="connsiteX5762" fmla="*/ 4566359 w 4966685"/>
              <a:gd name="connsiteY5762" fmla="*/ 349298 h 512833"/>
              <a:gd name="connsiteX5763" fmla="*/ 4556710 w 4966685"/>
              <a:gd name="connsiteY5763" fmla="*/ 358947 h 512833"/>
              <a:gd name="connsiteX5764" fmla="*/ 4547061 w 4966685"/>
              <a:gd name="connsiteY5764" fmla="*/ 349298 h 512833"/>
              <a:gd name="connsiteX5765" fmla="*/ 4556710 w 4966685"/>
              <a:gd name="connsiteY5765" fmla="*/ 339649 h 512833"/>
              <a:gd name="connsiteX5766" fmla="*/ 4528464 w 4966685"/>
              <a:gd name="connsiteY5766" fmla="*/ 339649 h 512833"/>
              <a:gd name="connsiteX5767" fmla="*/ 4538113 w 4966685"/>
              <a:gd name="connsiteY5767" fmla="*/ 349298 h 512833"/>
              <a:gd name="connsiteX5768" fmla="*/ 4528464 w 4966685"/>
              <a:gd name="connsiteY5768" fmla="*/ 358947 h 512833"/>
              <a:gd name="connsiteX5769" fmla="*/ 4518815 w 4966685"/>
              <a:gd name="connsiteY5769" fmla="*/ 349298 h 512833"/>
              <a:gd name="connsiteX5770" fmla="*/ 4528464 w 4966685"/>
              <a:gd name="connsiteY5770" fmla="*/ 339649 h 512833"/>
              <a:gd name="connsiteX5771" fmla="*/ 4500219 w 4966685"/>
              <a:gd name="connsiteY5771" fmla="*/ 339649 h 512833"/>
              <a:gd name="connsiteX5772" fmla="*/ 4509868 w 4966685"/>
              <a:gd name="connsiteY5772" fmla="*/ 349298 h 512833"/>
              <a:gd name="connsiteX5773" fmla="*/ 4500219 w 4966685"/>
              <a:gd name="connsiteY5773" fmla="*/ 358947 h 512833"/>
              <a:gd name="connsiteX5774" fmla="*/ 4490570 w 4966685"/>
              <a:gd name="connsiteY5774" fmla="*/ 349298 h 512833"/>
              <a:gd name="connsiteX5775" fmla="*/ 4500219 w 4966685"/>
              <a:gd name="connsiteY5775" fmla="*/ 339649 h 512833"/>
              <a:gd name="connsiteX5776" fmla="*/ 4471973 w 4966685"/>
              <a:gd name="connsiteY5776" fmla="*/ 339649 h 512833"/>
              <a:gd name="connsiteX5777" fmla="*/ 4481622 w 4966685"/>
              <a:gd name="connsiteY5777" fmla="*/ 349298 h 512833"/>
              <a:gd name="connsiteX5778" fmla="*/ 4471973 w 4966685"/>
              <a:gd name="connsiteY5778" fmla="*/ 358947 h 512833"/>
              <a:gd name="connsiteX5779" fmla="*/ 4462324 w 4966685"/>
              <a:gd name="connsiteY5779" fmla="*/ 349298 h 512833"/>
              <a:gd name="connsiteX5780" fmla="*/ 4471973 w 4966685"/>
              <a:gd name="connsiteY5780" fmla="*/ 339649 h 512833"/>
              <a:gd name="connsiteX5781" fmla="*/ 4443728 w 4966685"/>
              <a:gd name="connsiteY5781" fmla="*/ 339649 h 512833"/>
              <a:gd name="connsiteX5782" fmla="*/ 4453377 w 4966685"/>
              <a:gd name="connsiteY5782" fmla="*/ 349298 h 512833"/>
              <a:gd name="connsiteX5783" fmla="*/ 4443728 w 4966685"/>
              <a:gd name="connsiteY5783" fmla="*/ 358947 h 512833"/>
              <a:gd name="connsiteX5784" fmla="*/ 4434079 w 4966685"/>
              <a:gd name="connsiteY5784" fmla="*/ 349298 h 512833"/>
              <a:gd name="connsiteX5785" fmla="*/ 4443728 w 4966685"/>
              <a:gd name="connsiteY5785" fmla="*/ 339649 h 512833"/>
              <a:gd name="connsiteX5786" fmla="*/ 4415482 w 4966685"/>
              <a:gd name="connsiteY5786" fmla="*/ 339649 h 512833"/>
              <a:gd name="connsiteX5787" fmla="*/ 4425131 w 4966685"/>
              <a:gd name="connsiteY5787" fmla="*/ 349298 h 512833"/>
              <a:gd name="connsiteX5788" fmla="*/ 4415482 w 4966685"/>
              <a:gd name="connsiteY5788" fmla="*/ 358947 h 512833"/>
              <a:gd name="connsiteX5789" fmla="*/ 4405833 w 4966685"/>
              <a:gd name="connsiteY5789" fmla="*/ 349298 h 512833"/>
              <a:gd name="connsiteX5790" fmla="*/ 4415482 w 4966685"/>
              <a:gd name="connsiteY5790" fmla="*/ 339649 h 512833"/>
              <a:gd name="connsiteX5791" fmla="*/ 4387237 w 4966685"/>
              <a:gd name="connsiteY5791" fmla="*/ 339649 h 512833"/>
              <a:gd name="connsiteX5792" fmla="*/ 4396886 w 4966685"/>
              <a:gd name="connsiteY5792" fmla="*/ 349298 h 512833"/>
              <a:gd name="connsiteX5793" fmla="*/ 4387237 w 4966685"/>
              <a:gd name="connsiteY5793" fmla="*/ 358947 h 512833"/>
              <a:gd name="connsiteX5794" fmla="*/ 4377588 w 4966685"/>
              <a:gd name="connsiteY5794" fmla="*/ 349298 h 512833"/>
              <a:gd name="connsiteX5795" fmla="*/ 4387237 w 4966685"/>
              <a:gd name="connsiteY5795" fmla="*/ 339649 h 512833"/>
              <a:gd name="connsiteX5796" fmla="*/ 4358991 w 4966685"/>
              <a:gd name="connsiteY5796" fmla="*/ 339649 h 512833"/>
              <a:gd name="connsiteX5797" fmla="*/ 4368640 w 4966685"/>
              <a:gd name="connsiteY5797" fmla="*/ 349298 h 512833"/>
              <a:gd name="connsiteX5798" fmla="*/ 4358991 w 4966685"/>
              <a:gd name="connsiteY5798" fmla="*/ 358947 h 512833"/>
              <a:gd name="connsiteX5799" fmla="*/ 4349342 w 4966685"/>
              <a:gd name="connsiteY5799" fmla="*/ 349298 h 512833"/>
              <a:gd name="connsiteX5800" fmla="*/ 4358991 w 4966685"/>
              <a:gd name="connsiteY5800" fmla="*/ 339649 h 512833"/>
              <a:gd name="connsiteX5801" fmla="*/ 4330746 w 4966685"/>
              <a:gd name="connsiteY5801" fmla="*/ 339649 h 512833"/>
              <a:gd name="connsiteX5802" fmla="*/ 4340395 w 4966685"/>
              <a:gd name="connsiteY5802" fmla="*/ 349298 h 512833"/>
              <a:gd name="connsiteX5803" fmla="*/ 4330746 w 4966685"/>
              <a:gd name="connsiteY5803" fmla="*/ 358947 h 512833"/>
              <a:gd name="connsiteX5804" fmla="*/ 4321097 w 4966685"/>
              <a:gd name="connsiteY5804" fmla="*/ 349298 h 512833"/>
              <a:gd name="connsiteX5805" fmla="*/ 4330746 w 4966685"/>
              <a:gd name="connsiteY5805" fmla="*/ 339649 h 512833"/>
              <a:gd name="connsiteX5806" fmla="*/ 4302500 w 4966685"/>
              <a:gd name="connsiteY5806" fmla="*/ 339649 h 512833"/>
              <a:gd name="connsiteX5807" fmla="*/ 4312149 w 4966685"/>
              <a:gd name="connsiteY5807" fmla="*/ 349298 h 512833"/>
              <a:gd name="connsiteX5808" fmla="*/ 4302500 w 4966685"/>
              <a:gd name="connsiteY5808" fmla="*/ 358947 h 512833"/>
              <a:gd name="connsiteX5809" fmla="*/ 4292851 w 4966685"/>
              <a:gd name="connsiteY5809" fmla="*/ 349298 h 512833"/>
              <a:gd name="connsiteX5810" fmla="*/ 4302500 w 4966685"/>
              <a:gd name="connsiteY5810" fmla="*/ 339649 h 512833"/>
              <a:gd name="connsiteX5811" fmla="*/ 4274255 w 4966685"/>
              <a:gd name="connsiteY5811" fmla="*/ 339649 h 512833"/>
              <a:gd name="connsiteX5812" fmla="*/ 4283904 w 4966685"/>
              <a:gd name="connsiteY5812" fmla="*/ 349298 h 512833"/>
              <a:gd name="connsiteX5813" fmla="*/ 4274255 w 4966685"/>
              <a:gd name="connsiteY5813" fmla="*/ 358947 h 512833"/>
              <a:gd name="connsiteX5814" fmla="*/ 4264606 w 4966685"/>
              <a:gd name="connsiteY5814" fmla="*/ 349298 h 512833"/>
              <a:gd name="connsiteX5815" fmla="*/ 4274255 w 4966685"/>
              <a:gd name="connsiteY5815" fmla="*/ 339649 h 512833"/>
              <a:gd name="connsiteX5816" fmla="*/ 4246009 w 4966685"/>
              <a:gd name="connsiteY5816" fmla="*/ 339649 h 512833"/>
              <a:gd name="connsiteX5817" fmla="*/ 4255658 w 4966685"/>
              <a:gd name="connsiteY5817" fmla="*/ 349298 h 512833"/>
              <a:gd name="connsiteX5818" fmla="*/ 4246009 w 4966685"/>
              <a:gd name="connsiteY5818" fmla="*/ 358947 h 512833"/>
              <a:gd name="connsiteX5819" fmla="*/ 4236360 w 4966685"/>
              <a:gd name="connsiteY5819" fmla="*/ 349298 h 512833"/>
              <a:gd name="connsiteX5820" fmla="*/ 4246009 w 4966685"/>
              <a:gd name="connsiteY5820" fmla="*/ 339649 h 512833"/>
              <a:gd name="connsiteX5821" fmla="*/ 4217763 w 4966685"/>
              <a:gd name="connsiteY5821" fmla="*/ 339649 h 512833"/>
              <a:gd name="connsiteX5822" fmla="*/ 4227412 w 4966685"/>
              <a:gd name="connsiteY5822" fmla="*/ 349298 h 512833"/>
              <a:gd name="connsiteX5823" fmla="*/ 4217763 w 4966685"/>
              <a:gd name="connsiteY5823" fmla="*/ 358947 h 512833"/>
              <a:gd name="connsiteX5824" fmla="*/ 4208113 w 4966685"/>
              <a:gd name="connsiteY5824" fmla="*/ 349298 h 512833"/>
              <a:gd name="connsiteX5825" fmla="*/ 4217763 w 4966685"/>
              <a:gd name="connsiteY5825" fmla="*/ 339649 h 512833"/>
              <a:gd name="connsiteX5826" fmla="*/ 4189518 w 4966685"/>
              <a:gd name="connsiteY5826" fmla="*/ 339649 h 512833"/>
              <a:gd name="connsiteX5827" fmla="*/ 4199167 w 4966685"/>
              <a:gd name="connsiteY5827" fmla="*/ 349298 h 512833"/>
              <a:gd name="connsiteX5828" fmla="*/ 4189518 w 4966685"/>
              <a:gd name="connsiteY5828" fmla="*/ 358947 h 512833"/>
              <a:gd name="connsiteX5829" fmla="*/ 4179869 w 4966685"/>
              <a:gd name="connsiteY5829" fmla="*/ 349298 h 512833"/>
              <a:gd name="connsiteX5830" fmla="*/ 4189518 w 4966685"/>
              <a:gd name="connsiteY5830" fmla="*/ 339649 h 512833"/>
              <a:gd name="connsiteX5831" fmla="*/ 4161272 w 4966685"/>
              <a:gd name="connsiteY5831" fmla="*/ 339649 h 512833"/>
              <a:gd name="connsiteX5832" fmla="*/ 4170921 w 4966685"/>
              <a:gd name="connsiteY5832" fmla="*/ 349298 h 512833"/>
              <a:gd name="connsiteX5833" fmla="*/ 4161272 w 4966685"/>
              <a:gd name="connsiteY5833" fmla="*/ 358947 h 512833"/>
              <a:gd name="connsiteX5834" fmla="*/ 4151622 w 4966685"/>
              <a:gd name="connsiteY5834" fmla="*/ 349298 h 512833"/>
              <a:gd name="connsiteX5835" fmla="*/ 4161272 w 4966685"/>
              <a:gd name="connsiteY5835" fmla="*/ 339649 h 512833"/>
              <a:gd name="connsiteX5836" fmla="*/ 4133027 w 4966685"/>
              <a:gd name="connsiteY5836" fmla="*/ 339649 h 512833"/>
              <a:gd name="connsiteX5837" fmla="*/ 4142676 w 4966685"/>
              <a:gd name="connsiteY5837" fmla="*/ 349298 h 512833"/>
              <a:gd name="connsiteX5838" fmla="*/ 4133027 w 4966685"/>
              <a:gd name="connsiteY5838" fmla="*/ 358947 h 512833"/>
              <a:gd name="connsiteX5839" fmla="*/ 4123378 w 4966685"/>
              <a:gd name="connsiteY5839" fmla="*/ 349298 h 512833"/>
              <a:gd name="connsiteX5840" fmla="*/ 4133027 w 4966685"/>
              <a:gd name="connsiteY5840" fmla="*/ 339649 h 512833"/>
              <a:gd name="connsiteX5841" fmla="*/ 4104781 w 4966685"/>
              <a:gd name="connsiteY5841" fmla="*/ 339649 h 512833"/>
              <a:gd name="connsiteX5842" fmla="*/ 4114430 w 4966685"/>
              <a:gd name="connsiteY5842" fmla="*/ 349298 h 512833"/>
              <a:gd name="connsiteX5843" fmla="*/ 4104781 w 4966685"/>
              <a:gd name="connsiteY5843" fmla="*/ 358947 h 512833"/>
              <a:gd name="connsiteX5844" fmla="*/ 4095132 w 4966685"/>
              <a:gd name="connsiteY5844" fmla="*/ 349298 h 512833"/>
              <a:gd name="connsiteX5845" fmla="*/ 4104781 w 4966685"/>
              <a:gd name="connsiteY5845" fmla="*/ 339649 h 512833"/>
              <a:gd name="connsiteX5846" fmla="*/ 4076536 w 4966685"/>
              <a:gd name="connsiteY5846" fmla="*/ 339649 h 512833"/>
              <a:gd name="connsiteX5847" fmla="*/ 4086185 w 4966685"/>
              <a:gd name="connsiteY5847" fmla="*/ 349298 h 512833"/>
              <a:gd name="connsiteX5848" fmla="*/ 4076536 w 4966685"/>
              <a:gd name="connsiteY5848" fmla="*/ 358947 h 512833"/>
              <a:gd name="connsiteX5849" fmla="*/ 4066887 w 4966685"/>
              <a:gd name="connsiteY5849" fmla="*/ 349298 h 512833"/>
              <a:gd name="connsiteX5850" fmla="*/ 4076536 w 4966685"/>
              <a:gd name="connsiteY5850" fmla="*/ 339649 h 512833"/>
              <a:gd name="connsiteX5851" fmla="*/ 4048290 w 4966685"/>
              <a:gd name="connsiteY5851" fmla="*/ 339649 h 512833"/>
              <a:gd name="connsiteX5852" fmla="*/ 4057939 w 4966685"/>
              <a:gd name="connsiteY5852" fmla="*/ 349298 h 512833"/>
              <a:gd name="connsiteX5853" fmla="*/ 4048290 w 4966685"/>
              <a:gd name="connsiteY5853" fmla="*/ 358947 h 512833"/>
              <a:gd name="connsiteX5854" fmla="*/ 4038640 w 4966685"/>
              <a:gd name="connsiteY5854" fmla="*/ 349298 h 512833"/>
              <a:gd name="connsiteX5855" fmla="*/ 4048290 w 4966685"/>
              <a:gd name="connsiteY5855" fmla="*/ 339649 h 512833"/>
              <a:gd name="connsiteX5856" fmla="*/ 4020045 w 4966685"/>
              <a:gd name="connsiteY5856" fmla="*/ 339649 h 512833"/>
              <a:gd name="connsiteX5857" fmla="*/ 4029694 w 4966685"/>
              <a:gd name="connsiteY5857" fmla="*/ 349298 h 512833"/>
              <a:gd name="connsiteX5858" fmla="*/ 4020045 w 4966685"/>
              <a:gd name="connsiteY5858" fmla="*/ 358947 h 512833"/>
              <a:gd name="connsiteX5859" fmla="*/ 4010396 w 4966685"/>
              <a:gd name="connsiteY5859" fmla="*/ 349298 h 512833"/>
              <a:gd name="connsiteX5860" fmla="*/ 4020045 w 4966685"/>
              <a:gd name="connsiteY5860" fmla="*/ 339649 h 512833"/>
              <a:gd name="connsiteX5861" fmla="*/ 3991799 w 4966685"/>
              <a:gd name="connsiteY5861" fmla="*/ 339649 h 512833"/>
              <a:gd name="connsiteX5862" fmla="*/ 4001448 w 4966685"/>
              <a:gd name="connsiteY5862" fmla="*/ 349298 h 512833"/>
              <a:gd name="connsiteX5863" fmla="*/ 3991799 w 4966685"/>
              <a:gd name="connsiteY5863" fmla="*/ 358947 h 512833"/>
              <a:gd name="connsiteX5864" fmla="*/ 3982150 w 4966685"/>
              <a:gd name="connsiteY5864" fmla="*/ 349298 h 512833"/>
              <a:gd name="connsiteX5865" fmla="*/ 3991799 w 4966685"/>
              <a:gd name="connsiteY5865" fmla="*/ 339649 h 512833"/>
              <a:gd name="connsiteX5866" fmla="*/ 3963554 w 4966685"/>
              <a:gd name="connsiteY5866" fmla="*/ 339649 h 512833"/>
              <a:gd name="connsiteX5867" fmla="*/ 3973204 w 4966685"/>
              <a:gd name="connsiteY5867" fmla="*/ 349298 h 512833"/>
              <a:gd name="connsiteX5868" fmla="*/ 3963554 w 4966685"/>
              <a:gd name="connsiteY5868" fmla="*/ 358947 h 512833"/>
              <a:gd name="connsiteX5869" fmla="*/ 3953905 w 4966685"/>
              <a:gd name="connsiteY5869" fmla="*/ 349298 h 512833"/>
              <a:gd name="connsiteX5870" fmla="*/ 3963554 w 4966685"/>
              <a:gd name="connsiteY5870" fmla="*/ 339649 h 512833"/>
              <a:gd name="connsiteX5871" fmla="*/ 3935308 w 4966685"/>
              <a:gd name="connsiteY5871" fmla="*/ 339649 h 512833"/>
              <a:gd name="connsiteX5872" fmla="*/ 3944957 w 4966685"/>
              <a:gd name="connsiteY5872" fmla="*/ 349298 h 512833"/>
              <a:gd name="connsiteX5873" fmla="*/ 3935308 w 4966685"/>
              <a:gd name="connsiteY5873" fmla="*/ 358947 h 512833"/>
              <a:gd name="connsiteX5874" fmla="*/ 3925659 w 4966685"/>
              <a:gd name="connsiteY5874" fmla="*/ 349298 h 512833"/>
              <a:gd name="connsiteX5875" fmla="*/ 3935308 w 4966685"/>
              <a:gd name="connsiteY5875" fmla="*/ 339649 h 512833"/>
              <a:gd name="connsiteX5876" fmla="*/ 3907063 w 4966685"/>
              <a:gd name="connsiteY5876" fmla="*/ 339649 h 512833"/>
              <a:gd name="connsiteX5877" fmla="*/ 3916712 w 4966685"/>
              <a:gd name="connsiteY5877" fmla="*/ 349298 h 512833"/>
              <a:gd name="connsiteX5878" fmla="*/ 3907063 w 4966685"/>
              <a:gd name="connsiteY5878" fmla="*/ 358947 h 512833"/>
              <a:gd name="connsiteX5879" fmla="*/ 3897414 w 4966685"/>
              <a:gd name="connsiteY5879" fmla="*/ 349298 h 512833"/>
              <a:gd name="connsiteX5880" fmla="*/ 3907063 w 4966685"/>
              <a:gd name="connsiteY5880" fmla="*/ 339649 h 512833"/>
              <a:gd name="connsiteX5881" fmla="*/ 3878817 w 4966685"/>
              <a:gd name="connsiteY5881" fmla="*/ 339649 h 512833"/>
              <a:gd name="connsiteX5882" fmla="*/ 3888466 w 4966685"/>
              <a:gd name="connsiteY5882" fmla="*/ 349298 h 512833"/>
              <a:gd name="connsiteX5883" fmla="*/ 3878817 w 4966685"/>
              <a:gd name="connsiteY5883" fmla="*/ 358947 h 512833"/>
              <a:gd name="connsiteX5884" fmla="*/ 3869168 w 4966685"/>
              <a:gd name="connsiteY5884" fmla="*/ 349298 h 512833"/>
              <a:gd name="connsiteX5885" fmla="*/ 3878817 w 4966685"/>
              <a:gd name="connsiteY5885" fmla="*/ 339649 h 512833"/>
              <a:gd name="connsiteX5886" fmla="*/ 3850572 w 4966685"/>
              <a:gd name="connsiteY5886" fmla="*/ 339649 h 512833"/>
              <a:gd name="connsiteX5887" fmla="*/ 3860221 w 4966685"/>
              <a:gd name="connsiteY5887" fmla="*/ 349298 h 512833"/>
              <a:gd name="connsiteX5888" fmla="*/ 3850572 w 4966685"/>
              <a:gd name="connsiteY5888" fmla="*/ 358947 h 512833"/>
              <a:gd name="connsiteX5889" fmla="*/ 3840923 w 4966685"/>
              <a:gd name="connsiteY5889" fmla="*/ 349298 h 512833"/>
              <a:gd name="connsiteX5890" fmla="*/ 3850572 w 4966685"/>
              <a:gd name="connsiteY5890" fmla="*/ 339649 h 512833"/>
              <a:gd name="connsiteX5891" fmla="*/ 3822326 w 4966685"/>
              <a:gd name="connsiteY5891" fmla="*/ 339649 h 512833"/>
              <a:gd name="connsiteX5892" fmla="*/ 3831975 w 4966685"/>
              <a:gd name="connsiteY5892" fmla="*/ 349298 h 512833"/>
              <a:gd name="connsiteX5893" fmla="*/ 3822326 w 4966685"/>
              <a:gd name="connsiteY5893" fmla="*/ 358947 h 512833"/>
              <a:gd name="connsiteX5894" fmla="*/ 3812677 w 4966685"/>
              <a:gd name="connsiteY5894" fmla="*/ 349298 h 512833"/>
              <a:gd name="connsiteX5895" fmla="*/ 3822326 w 4966685"/>
              <a:gd name="connsiteY5895" fmla="*/ 339649 h 512833"/>
              <a:gd name="connsiteX5896" fmla="*/ 3794081 w 4966685"/>
              <a:gd name="connsiteY5896" fmla="*/ 339649 h 512833"/>
              <a:gd name="connsiteX5897" fmla="*/ 3803731 w 4966685"/>
              <a:gd name="connsiteY5897" fmla="*/ 349298 h 512833"/>
              <a:gd name="connsiteX5898" fmla="*/ 3794081 w 4966685"/>
              <a:gd name="connsiteY5898" fmla="*/ 358947 h 512833"/>
              <a:gd name="connsiteX5899" fmla="*/ 3784432 w 4966685"/>
              <a:gd name="connsiteY5899" fmla="*/ 349298 h 512833"/>
              <a:gd name="connsiteX5900" fmla="*/ 3794081 w 4966685"/>
              <a:gd name="connsiteY5900" fmla="*/ 339649 h 512833"/>
              <a:gd name="connsiteX5901" fmla="*/ 3765835 w 4966685"/>
              <a:gd name="connsiteY5901" fmla="*/ 339649 h 512833"/>
              <a:gd name="connsiteX5902" fmla="*/ 3775484 w 4966685"/>
              <a:gd name="connsiteY5902" fmla="*/ 349298 h 512833"/>
              <a:gd name="connsiteX5903" fmla="*/ 3765835 w 4966685"/>
              <a:gd name="connsiteY5903" fmla="*/ 358947 h 512833"/>
              <a:gd name="connsiteX5904" fmla="*/ 3756186 w 4966685"/>
              <a:gd name="connsiteY5904" fmla="*/ 349298 h 512833"/>
              <a:gd name="connsiteX5905" fmla="*/ 3765835 w 4966685"/>
              <a:gd name="connsiteY5905" fmla="*/ 339649 h 512833"/>
              <a:gd name="connsiteX5906" fmla="*/ 3737590 w 4966685"/>
              <a:gd name="connsiteY5906" fmla="*/ 339649 h 512833"/>
              <a:gd name="connsiteX5907" fmla="*/ 3747240 w 4966685"/>
              <a:gd name="connsiteY5907" fmla="*/ 349298 h 512833"/>
              <a:gd name="connsiteX5908" fmla="*/ 3737590 w 4966685"/>
              <a:gd name="connsiteY5908" fmla="*/ 358947 h 512833"/>
              <a:gd name="connsiteX5909" fmla="*/ 3727941 w 4966685"/>
              <a:gd name="connsiteY5909" fmla="*/ 349298 h 512833"/>
              <a:gd name="connsiteX5910" fmla="*/ 3737590 w 4966685"/>
              <a:gd name="connsiteY5910" fmla="*/ 339649 h 512833"/>
              <a:gd name="connsiteX5911" fmla="*/ 3709344 w 4966685"/>
              <a:gd name="connsiteY5911" fmla="*/ 339649 h 512833"/>
              <a:gd name="connsiteX5912" fmla="*/ 3718993 w 4966685"/>
              <a:gd name="connsiteY5912" fmla="*/ 349298 h 512833"/>
              <a:gd name="connsiteX5913" fmla="*/ 3709344 w 4966685"/>
              <a:gd name="connsiteY5913" fmla="*/ 358947 h 512833"/>
              <a:gd name="connsiteX5914" fmla="*/ 3699695 w 4966685"/>
              <a:gd name="connsiteY5914" fmla="*/ 349298 h 512833"/>
              <a:gd name="connsiteX5915" fmla="*/ 3709344 w 4966685"/>
              <a:gd name="connsiteY5915" fmla="*/ 339649 h 512833"/>
              <a:gd name="connsiteX5916" fmla="*/ 3681099 w 4966685"/>
              <a:gd name="connsiteY5916" fmla="*/ 339649 h 512833"/>
              <a:gd name="connsiteX5917" fmla="*/ 3690749 w 4966685"/>
              <a:gd name="connsiteY5917" fmla="*/ 349298 h 512833"/>
              <a:gd name="connsiteX5918" fmla="*/ 3681099 w 4966685"/>
              <a:gd name="connsiteY5918" fmla="*/ 358947 h 512833"/>
              <a:gd name="connsiteX5919" fmla="*/ 3671450 w 4966685"/>
              <a:gd name="connsiteY5919" fmla="*/ 349298 h 512833"/>
              <a:gd name="connsiteX5920" fmla="*/ 3681099 w 4966685"/>
              <a:gd name="connsiteY5920" fmla="*/ 339649 h 512833"/>
              <a:gd name="connsiteX5921" fmla="*/ 3652853 w 4966685"/>
              <a:gd name="connsiteY5921" fmla="*/ 339649 h 512833"/>
              <a:gd name="connsiteX5922" fmla="*/ 3662502 w 4966685"/>
              <a:gd name="connsiteY5922" fmla="*/ 349298 h 512833"/>
              <a:gd name="connsiteX5923" fmla="*/ 3652853 w 4966685"/>
              <a:gd name="connsiteY5923" fmla="*/ 358947 h 512833"/>
              <a:gd name="connsiteX5924" fmla="*/ 3643204 w 4966685"/>
              <a:gd name="connsiteY5924" fmla="*/ 349298 h 512833"/>
              <a:gd name="connsiteX5925" fmla="*/ 3652853 w 4966685"/>
              <a:gd name="connsiteY5925" fmla="*/ 339649 h 512833"/>
              <a:gd name="connsiteX5926" fmla="*/ 3624608 w 4966685"/>
              <a:gd name="connsiteY5926" fmla="*/ 339649 h 512833"/>
              <a:gd name="connsiteX5927" fmla="*/ 3634258 w 4966685"/>
              <a:gd name="connsiteY5927" fmla="*/ 349298 h 512833"/>
              <a:gd name="connsiteX5928" fmla="*/ 3624608 w 4966685"/>
              <a:gd name="connsiteY5928" fmla="*/ 358947 h 512833"/>
              <a:gd name="connsiteX5929" fmla="*/ 3614959 w 4966685"/>
              <a:gd name="connsiteY5929" fmla="*/ 349298 h 512833"/>
              <a:gd name="connsiteX5930" fmla="*/ 3624608 w 4966685"/>
              <a:gd name="connsiteY5930" fmla="*/ 339649 h 512833"/>
              <a:gd name="connsiteX5931" fmla="*/ 3596362 w 4966685"/>
              <a:gd name="connsiteY5931" fmla="*/ 339649 h 512833"/>
              <a:gd name="connsiteX5932" fmla="*/ 3606011 w 4966685"/>
              <a:gd name="connsiteY5932" fmla="*/ 349298 h 512833"/>
              <a:gd name="connsiteX5933" fmla="*/ 3596362 w 4966685"/>
              <a:gd name="connsiteY5933" fmla="*/ 358947 h 512833"/>
              <a:gd name="connsiteX5934" fmla="*/ 3586713 w 4966685"/>
              <a:gd name="connsiteY5934" fmla="*/ 349298 h 512833"/>
              <a:gd name="connsiteX5935" fmla="*/ 3596362 w 4966685"/>
              <a:gd name="connsiteY5935" fmla="*/ 339649 h 512833"/>
              <a:gd name="connsiteX5936" fmla="*/ 3568117 w 4966685"/>
              <a:gd name="connsiteY5936" fmla="*/ 339649 h 512833"/>
              <a:gd name="connsiteX5937" fmla="*/ 3577766 w 4966685"/>
              <a:gd name="connsiteY5937" fmla="*/ 349298 h 512833"/>
              <a:gd name="connsiteX5938" fmla="*/ 3568117 w 4966685"/>
              <a:gd name="connsiteY5938" fmla="*/ 358947 h 512833"/>
              <a:gd name="connsiteX5939" fmla="*/ 3558468 w 4966685"/>
              <a:gd name="connsiteY5939" fmla="*/ 349298 h 512833"/>
              <a:gd name="connsiteX5940" fmla="*/ 3568117 w 4966685"/>
              <a:gd name="connsiteY5940" fmla="*/ 339649 h 512833"/>
              <a:gd name="connsiteX5941" fmla="*/ 3539871 w 4966685"/>
              <a:gd name="connsiteY5941" fmla="*/ 339649 h 512833"/>
              <a:gd name="connsiteX5942" fmla="*/ 3549521 w 4966685"/>
              <a:gd name="connsiteY5942" fmla="*/ 349298 h 512833"/>
              <a:gd name="connsiteX5943" fmla="*/ 3539871 w 4966685"/>
              <a:gd name="connsiteY5943" fmla="*/ 358947 h 512833"/>
              <a:gd name="connsiteX5944" fmla="*/ 3530222 w 4966685"/>
              <a:gd name="connsiteY5944" fmla="*/ 349298 h 512833"/>
              <a:gd name="connsiteX5945" fmla="*/ 3539871 w 4966685"/>
              <a:gd name="connsiteY5945" fmla="*/ 339649 h 512833"/>
              <a:gd name="connsiteX5946" fmla="*/ 3511626 w 4966685"/>
              <a:gd name="connsiteY5946" fmla="*/ 339649 h 512833"/>
              <a:gd name="connsiteX5947" fmla="*/ 3521275 w 4966685"/>
              <a:gd name="connsiteY5947" fmla="*/ 349298 h 512833"/>
              <a:gd name="connsiteX5948" fmla="*/ 3511626 w 4966685"/>
              <a:gd name="connsiteY5948" fmla="*/ 358947 h 512833"/>
              <a:gd name="connsiteX5949" fmla="*/ 3501977 w 4966685"/>
              <a:gd name="connsiteY5949" fmla="*/ 349298 h 512833"/>
              <a:gd name="connsiteX5950" fmla="*/ 3511626 w 4966685"/>
              <a:gd name="connsiteY5950" fmla="*/ 339649 h 512833"/>
              <a:gd name="connsiteX5951" fmla="*/ 3483381 w 4966685"/>
              <a:gd name="connsiteY5951" fmla="*/ 339649 h 512833"/>
              <a:gd name="connsiteX5952" fmla="*/ 3493031 w 4966685"/>
              <a:gd name="connsiteY5952" fmla="*/ 349298 h 512833"/>
              <a:gd name="connsiteX5953" fmla="*/ 3483381 w 4966685"/>
              <a:gd name="connsiteY5953" fmla="*/ 358947 h 512833"/>
              <a:gd name="connsiteX5954" fmla="*/ 3473733 w 4966685"/>
              <a:gd name="connsiteY5954" fmla="*/ 349298 h 512833"/>
              <a:gd name="connsiteX5955" fmla="*/ 3483381 w 4966685"/>
              <a:gd name="connsiteY5955" fmla="*/ 339649 h 512833"/>
              <a:gd name="connsiteX5956" fmla="*/ 3455136 w 4966685"/>
              <a:gd name="connsiteY5956" fmla="*/ 339649 h 512833"/>
              <a:gd name="connsiteX5957" fmla="*/ 3464785 w 4966685"/>
              <a:gd name="connsiteY5957" fmla="*/ 349298 h 512833"/>
              <a:gd name="connsiteX5958" fmla="*/ 3455136 w 4966685"/>
              <a:gd name="connsiteY5958" fmla="*/ 358947 h 512833"/>
              <a:gd name="connsiteX5959" fmla="*/ 3445487 w 4966685"/>
              <a:gd name="connsiteY5959" fmla="*/ 349298 h 512833"/>
              <a:gd name="connsiteX5960" fmla="*/ 3455136 w 4966685"/>
              <a:gd name="connsiteY5960" fmla="*/ 339649 h 512833"/>
              <a:gd name="connsiteX5961" fmla="*/ 3426890 w 4966685"/>
              <a:gd name="connsiteY5961" fmla="*/ 339649 h 512833"/>
              <a:gd name="connsiteX5962" fmla="*/ 3436540 w 4966685"/>
              <a:gd name="connsiteY5962" fmla="*/ 349298 h 512833"/>
              <a:gd name="connsiteX5963" fmla="*/ 3426890 w 4966685"/>
              <a:gd name="connsiteY5963" fmla="*/ 358947 h 512833"/>
              <a:gd name="connsiteX5964" fmla="*/ 3417241 w 4966685"/>
              <a:gd name="connsiteY5964" fmla="*/ 349298 h 512833"/>
              <a:gd name="connsiteX5965" fmla="*/ 3426890 w 4966685"/>
              <a:gd name="connsiteY5965" fmla="*/ 339649 h 512833"/>
              <a:gd name="connsiteX5966" fmla="*/ 3398687 w 4966685"/>
              <a:gd name="connsiteY5966" fmla="*/ 339649 h 512833"/>
              <a:gd name="connsiteX5967" fmla="*/ 3408337 w 4966685"/>
              <a:gd name="connsiteY5967" fmla="*/ 349298 h 512833"/>
              <a:gd name="connsiteX5968" fmla="*/ 3398687 w 4966685"/>
              <a:gd name="connsiteY5968" fmla="*/ 358947 h 512833"/>
              <a:gd name="connsiteX5969" fmla="*/ 3389038 w 4966685"/>
              <a:gd name="connsiteY5969" fmla="*/ 349298 h 512833"/>
              <a:gd name="connsiteX5970" fmla="*/ 3398687 w 4966685"/>
              <a:gd name="connsiteY5970" fmla="*/ 339649 h 512833"/>
              <a:gd name="connsiteX5971" fmla="*/ 3370426 w 4966685"/>
              <a:gd name="connsiteY5971" fmla="*/ 339649 h 512833"/>
              <a:gd name="connsiteX5972" fmla="*/ 3380075 w 4966685"/>
              <a:gd name="connsiteY5972" fmla="*/ 349298 h 512833"/>
              <a:gd name="connsiteX5973" fmla="*/ 3370426 w 4966685"/>
              <a:gd name="connsiteY5973" fmla="*/ 358947 h 512833"/>
              <a:gd name="connsiteX5974" fmla="*/ 3360777 w 4966685"/>
              <a:gd name="connsiteY5974" fmla="*/ 349298 h 512833"/>
              <a:gd name="connsiteX5975" fmla="*/ 3370426 w 4966685"/>
              <a:gd name="connsiteY5975" fmla="*/ 339649 h 512833"/>
              <a:gd name="connsiteX5976" fmla="*/ 3342189 w 4966685"/>
              <a:gd name="connsiteY5976" fmla="*/ 339649 h 512833"/>
              <a:gd name="connsiteX5977" fmla="*/ 3351838 w 4966685"/>
              <a:gd name="connsiteY5977" fmla="*/ 349298 h 512833"/>
              <a:gd name="connsiteX5978" fmla="*/ 3342189 w 4966685"/>
              <a:gd name="connsiteY5978" fmla="*/ 358947 h 512833"/>
              <a:gd name="connsiteX5979" fmla="*/ 3332539 w 4966685"/>
              <a:gd name="connsiteY5979" fmla="*/ 349298 h 512833"/>
              <a:gd name="connsiteX5980" fmla="*/ 3342189 w 4966685"/>
              <a:gd name="connsiteY5980" fmla="*/ 339649 h 512833"/>
              <a:gd name="connsiteX5981" fmla="*/ 3313944 w 4966685"/>
              <a:gd name="connsiteY5981" fmla="*/ 339649 h 512833"/>
              <a:gd name="connsiteX5982" fmla="*/ 3323593 w 4966685"/>
              <a:gd name="connsiteY5982" fmla="*/ 349298 h 512833"/>
              <a:gd name="connsiteX5983" fmla="*/ 3313944 w 4966685"/>
              <a:gd name="connsiteY5983" fmla="*/ 358947 h 512833"/>
              <a:gd name="connsiteX5984" fmla="*/ 3304295 w 4966685"/>
              <a:gd name="connsiteY5984" fmla="*/ 349298 h 512833"/>
              <a:gd name="connsiteX5985" fmla="*/ 3313944 w 4966685"/>
              <a:gd name="connsiteY5985" fmla="*/ 339649 h 512833"/>
              <a:gd name="connsiteX5986" fmla="*/ 3285697 w 4966685"/>
              <a:gd name="connsiteY5986" fmla="*/ 339649 h 512833"/>
              <a:gd name="connsiteX5987" fmla="*/ 3295347 w 4966685"/>
              <a:gd name="connsiteY5987" fmla="*/ 349298 h 512833"/>
              <a:gd name="connsiteX5988" fmla="*/ 3285697 w 4966685"/>
              <a:gd name="connsiteY5988" fmla="*/ 358947 h 512833"/>
              <a:gd name="connsiteX5989" fmla="*/ 3276048 w 4966685"/>
              <a:gd name="connsiteY5989" fmla="*/ 349298 h 512833"/>
              <a:gd name="connsiteX5990" fmla="*/ 3285697 w 4966685"/>
              <a:gd name="connsiteY5990" fmla="*/ 339649 h 512833"/>
              <a:gd name="connsiteX5991" fmla="*/ 3257453 w 4966685"/>
              <a:gd name="connsiteY5991" fmla="*/ 339649 h 512833"/>
              <a:gd name="connsiteX5992" fmla="*/ 3267102 w 4966685"/>
              <a:gd name="connsiteY5992" fmla="*/ 349298 h 512833"/>
              <a:gd name="connsiteX5993" fmla="*/ 3257453 w 4966685"/>
              <a:gd name="connsiteY5993" fmla="*/ 358947 h 512833"/>
              <a:gd name="connsiteX5994" fmla="*/ 3247804 w 4966685"/>
              <a:gd name="connsiteY5994" fmla="*/ 349298 h 512833"/>
              <a:gd name="connsiteX5995" fmla="*/ 3257453 w 4966685"/>
              <a:gd name="connsiteY5995" fmla="*/ 339649 h 512833"/>
              <a:gd name="connsiteX5996" fmla="*/ 3229206 w 4966685"/>
              <a:gd name="connsiteY5996" fmla="*/ 339649 h 512833"/>
              <a:gd name="connsiteX5997" fmla="*/ 3238855 w 4966685"/>
              <a:gd name="connsiteY5997" fmla="*/ 349298 h 512833"/>
              <a:gd name="connsiteX5998" fmla="*/ 3229206 w 4966685"/>
              <a:gd name="connsiteY5998" fmla="*/ 358947 h 512833"/>
              <a:gd name="connsiteX5999" fmla="*/ 3219557 w 4966685"/>
              <a:gd name="connsiteY5999" fmla="*/ 349298 h 512833"/>
              <a:gd name="connsiteX6000" fmla="*/ 3229206 w 4966685"/>
              <a:gd name="connsiteY6000" fmla="*/ 339649 h 512833"/>
              <a:gd name="connsiteX6001" fmla="*/ 3200962 w 4966685"/>
              <a:gd name="connsiteY6001" fmla="*/ 339649 h 512833"/>
              <a:gd name="connsiteX6002" fmla="*/ 3210611 w 4966685"/>
              <a:gd name="connsiteY6002" fmla="*/ 349298 h 512833"/>
              <a:gd name="connsiteX6003" fmla="*/ 3200962 w 4966685"/>
              <a:gd name="connsiteY6003" fmla="*/ 358947 h 512833"/>
              <a:gd name="connsiteX6004" fmla="*/ 3191313 w 4966685"/>
              <a:gd name="connsiteY6004" fmla="*/ 349298 h 512833"/>
              <a:gd name="connsiteX6005" fmla="*/ 3200962 w 4966685"/>
              <a:gd name="connsiteY6005" fmla="*/ 339649 h 512833"/>
              <a:gd name="connsiteX6006" fmla="*/ 3172716 w 4966685"/>
              <a:gd name="connsiteY6006" fmla="*/ 339649 h 512833"/>
              <a:gd name="connsiteX6007" fmla="*/ 3182365 w 4966685"/>
              <a:gd name="connsiteY6007" fmla="*/ 349298 h 512833"/>
              <a:gd name="connsiteX6008" fmla="*/ 3172716 w 4966685"/>
              <a:gd name="connsiteY6008" fmla="*/ 358947 h 512833"/>
              <a:gd name="connsiteX6009" fmla="*/ 3163066 w 4966685"/>
              <a:gd name="connsiteY6009" fmla="*/ 349298 h 512833"/>
              <a:gd name="connsiteX6010" fmla="*/ 3172716 w 4966685"/>
              <a:gd name="connsiteY6010" fmla="*/ 339649 h 512833"/>
              <a:gd name="connsiteX6011" fmla="*/ 3144471 w 4966685"/>
              <a:gd name="connsiteY6011" fmla="*/ 339649 h 512833"/>
              <a:gd name="connsiteX6012" fmla="*/ 3154120 w 4966685"/>
              <a:gd name="connsiteY6012" fmla="*/ 349298 h 512833"/>
              <a:gd name="connsiteX6013" fmla="*/ 3144471 w 4966685"/>
              <a:gd name="connsiteY6013" fmla="*/ 358947 h 512833"/>
              <a:gd name="connsiteX6014" fmla="*/ 3134822 w 4966685"/>
              <a:gd name="connsiteY6014" fmla="*/ 349298 h 512833"/>
              <a:gd name="connsiteX6015" fmla="*/ 3144471 w 4966685"/>
              <a:gd name="connsiteY6015" fmla="*/ 339649 h 512833"/>
              <a:gd name="connsiteX6016" fmla="*/ 3116225 w 4966685"/>
              <a:gd name="connsiteY6016" fmla="*/ 339649 h 512833"/>
              <a:gd name="connsiteX6017" fmla="*/ 3125873 w 4966685"/>
              <a:gd name="connsiteY6017" fmla="*/ 349298 h 512833"/>
              <a:gd name="connsiteX6018" fmla="*/ 3116225 w 4966685"/>
              <a:gd name="connsiteY6018" fmla="*/ 358947 h 512833"/>
              <a:gd name="connsiteX6019" fmla="*/ 3106575 w 4966685"/>
              <a:gd name="connsiteY6019" fmla="*/ 349298 h 512833"/>
              <a:gd name="connsiteX6020" fmla="*/ 3116225 w 4966685"/>
              <a:gd name="connsiteY6020" fmla="*/ 339649 h 512833"/>
              <a:gd name="connsiteX6021" fmla="*/ 3087980 w 4966685"/>
              <a:gd name="connsiteY6021" fmla="*/ 339649 h 512833"/>
              <a:gd name="connsiteX6022" fmla="*/ 3097629 w 4966685"/>
              <a:gd name="connsiteY6022" fmla="*/ 349298 h 512833"/>
              <a:gd name="connsiteX6023" fmla="*/ 3087980 w 4966685"/>
              <a:gd name="connsiteY6023" fmla="*/ 358947 h 512833"/>
              <a:gd name="connsiteX6024" fmla="*/ 3078331 w 4966685"/>
              <a:gd name="connsiteY6024" fmla="*/ 349298 h 512833"/>
              <a:gd name="connsiteX6025" fmla="*/ 3087980 w 4966685"/>
              <a:gd name="connsiteY6025" fmla="*/ 339649 h 512833"/>
              <a:gd name="connsiteX6026" fmla="*/ 3059734 w 4966685"/>
              <a:gd name="connsiteY6026" fmla="*/ 339649 h 512833"/>
              <a:gd name="connsiteX6027" fmla="*/ 3069383 w 4966685"/>
              <a:gd name="connsiteY6027" fmla="*/ 349298 h 512833"/>
              <a:gd name="connsiteX6028" fmla="*/ 3059734 w 4966685"/>
              <a:gd name="connsiteY6028" fmla="*/ 358947 h 512833"/>
              <a:gd name="connsiteX6029" fmla="*/ 3050084 w 4966685"/>
              <a:gd name="connsiteY6029" fmla="*/ 349298 h 512833"/>
              <a:gd name="connsiteX6030" fmla="*/ 3059734 w 4966685"/>
              <a:gd name="connsiteY6030" fmla="*/ 339649 h 512833"/>
              <a:gd name="connsiteX6031" fmla="*/ 3031489 w 4966685"/>
              <a:gd name="connsiteY6031" fmla="*/ 339649 h 512833"/>
              <a:gd name="connsiteX6032" fmla="*/ 3041138 w 4966685"/>
              <a:gd name="connsiteY6032" fmla="*/ 349298 h 512833"/>
              <a:gd name="connsiteX6033" fmla="*/ 3031489 w 4966685"/>
              <a:gd name="connsiteY6033" fmla="*/ 358947 h 512833"/>
              <a:gd name="connsiteX6034" fmla="*/ 3021840 w 4966685"/>
              <a:gd name="connsiteY6034" fmla="*/ 349298 h 512833"/>
              <a:gd name="connsiteX6035" fmla="*/ 3031489 w 4966685"/>
              <a:gd name="connsiteY6035" fmla="*/ 339649 h 512833"/>
              <a:gd name="connsiteX6036" fmla="*/ 3003243 w 4966685"/>
              <a:gd name="connsiteY6036" fmla="*/ 339649 h 512833"/>
              <a:gd name="connsiteX6037" fmla="*/ 3012892 w 4966685"/>
              <a:gd name="connsiteY6037" fmla="*/ 349298 h 512833"/>
              <a:gd name="connsiteX6038" fmla="*/ 3003243 w 4966685"/>
              <a:gd name="connsiteY6038" fmla="*/ 358947 h 512833"/>
              <a:gd name="connsiteX6039" fmla="*/ 2993593 w 4966685"/>
              <a:gd name="connsiteY6039" fmla="*/ 349298 h 512833"/>
              <a:gd name="connsiteX6040" fmla="*/ 3003243 w 4966685"/>
              <a:gd name="connsiteY6040" fmla="*/ 339649 h 512833"/>
              <a:gd name="connsiteX6041" fmla="*/ 2974998 w 4966685"/>
              <a:gd name="connsiteY6041" fmla="*/ 339649 h 512833"/>
              <a:gd name="connsiteX6042" fmla="*/ 2984647 w 4966685"/>
              <a:gd name="connsiteY6042" fmla="*/ 349298 h 512833"/>
              <a:gd name="connsiteX6043" fmla="*/ 2974998 w 4966685"/>
              <a:gd name="connsiteY6043" fmla="*/ 358947 h 512833"/>
              <a:gd name="connsiteX6044" fmla="*/ 2965349 w 4966685"/>
              <a:gd name="connsiteY6044" fmla="*/ 349298 h 512833"/>
              <a:gd name="connsiteX6045" fmla="*/ 2974998 w 4966685"/>
              <a:gd name="connsiteY6045" fmla="*/ 339649 h 512833"/>
              <a:gd name="connsiteX6046" fmla="*/ 2946752 w 4966685"/>
              <a:gd name="connsiteY6046" fmla="*/ 339649 h 512833"/>
              <a:gd name="connsiteX6047" fmla="*/ 2956401 w 4966685"/>
              <a:gd name="connsiteY6047" fmla="*/ 349298 h 512833"/>
              <a:gd name="connsiteX6048" fmla="*/ 2946752 w 4966685"/>
              <a:gd name="connsiteY6048" fmla="*/ 358947 h 512833"/>
              <a:gd name="connsiteX6049" fmla="*/ 2937102 w 4966685"/>
              <a:gd name="connsiteY6049" fmla="*/ 349298 h 512833"/>
              <a:gd name="connsiteX6050" fmla="*/ 2946752 w 4966685"/>
              <a:gd name="connsiteY6050" fmla="*/ 339649 h 512833"/>
              <a:gd name="connsiteX6051" fmla="*/ 2918507 w 4966685"/>
              <a:gd name="connsiteY6051" fmla="*/ 339649 h 512833"/>
              <a:gd name="connsiteX6052" fmla="*/ 2928156 w 4966685"/>
              <a:gd name="connsiteY6052" fmla="*/ 349298 h 512833"/>
              <a:gd name="connsiteX6053" fmla="*/ 2918507 w 4966685"/>
              <a:gd name="connsiteY6053" fmla="*/ 358947 h 512833"/>
              <a:gd name="connsiteX6054" fmla="*/ 2908858 w 4966685"/>
              <a:gd name="connsiteY6054" fmla="*/ 349298 h 512833"/>
              <a:gd name="connsiteX6055" fmla="*/ 2918507 w 4966685"/>
              <a:gd name="connsiteY6055" fmla="*/ 339649 h 512833"/>
              <a:gd name="connsiteX6056" fmla="*/ 2890261 w 4966685"/>
              <a:gd name="connsiteY6056" fmla="*/ 339649 h 512833"/>
              <a:gd name="connsiteX6057" fmla="*/ 2899910 w 4966685"/>
              <a:gd name="connsiteY6057" fmla="*/ 349298 h 512833"/>
              <a:gd name="connsiteX6058" fmla="*/ 2890261 w 4966685"/>
              <a:gd name="connsiteY6058" fmla="*/ 358947 h 512833"/>
              <a:gd name="connsiteX6059" fmla="*/ 2880612 w 4966685"/>
              <a:gd name="connsiteY6059" fmla="*/ 349298 h 512833"/>
              <a:gd name="connsiteX6060" fmla="*/ 2890261 w 4966685"/>
              <a:gd name="connsiteY6060" fmla="*/ 339649 h 512833"/>
              <a:gd name="connsiteX6061" fmla="*/ 2862016 w 4966685"/>
              <a:gd name="connsiteY6061" fmla="*/ 339649 h 512833"/>
              <a:gd name="connsiteX6062" fmla="*/ 2871665 w 4966685"/>
              <a:gd name="connsiteY6062" fmla="*/ 349298 h 512833"/>
              <a:gd name="connsiteX6063" fmla="*/ 2862016 w 4966685"/>
              <a:gd name="connsiteY6063" fmla="*/ 358947 h 512833"/>
              <a:gd name="connsiteX6064" fmla="*/ 2852367 w 4966685"/>
              <a:gd name="connsiteY6064" fmla="*/ 349298 h 512833"/>
              <a:gd name="connsiteX6065" fmla="*/ 2862016 w 4966685"/>
              <a:gd name="connsiteY6065" fmla="*/ 339649 h 512833"/>
              <a:gd name="connsiteX6066" fmla="*/ 2833770 w 4966685"/>
              <a:gd name="connsiteY6066" fmla="*/ 339649 h 512833"/>
              <a:gd name="connsiteX6067" fmla="*/ 2843419 w 4966685"/>
              <a:gd name="connsiteY6067" fmla="*/ 349298 h 512833"/>
              <a:gd name="connsiteX6068" fmla="*/ 2833770 w 4966685"/>
              <a:gd name="connsiteY6068" fmla="*/ 358947 h 512833"/>
              <a:gd name="connsiteX6069" fmla="*/ 2824121 w 4966685"/>
              <a:gd name="connsiteY6069" fmla="*/ 349298 h 512833"/>
              <a:gd name="connsiteX6070" fmla="*/ 2833770 w 4966685"/>
              <a:gd name="connsiteY6070" fmla="*/ 339649 h 512833"/>
              <a:gd name="connsiteX6071" fmla="*/ 2805525 w 4966685"/>
              <a:gd name="connsiteY6071" fmla="*/ 339649 h 512833"/>
              <a:gd name="connsiteX6072" fmla="*/ 2815174 w 4966685"/>
              <a:gd name="connsiteY6072" fmla="*/ 349298 h 512833"/>
              <a:gd name="connsiteX6073" fmla="*/ 2805525 w 4966685"/>
              <a:gd name="connsiteY6073" fmla="*/ 358947 h 512833"/>
              <a:gd name="connsiteX6074" fmla="*/ 2795876 w 4966685"/>
              <a:gd name="connsiteY6074" fmla="*/ 349298 h 512833"/>
              <a:gd name="connsiteX6075" fmla="*/ 2805525 w 4966685"/>
              <a:gd name="connsiteY6075" fmla="*/ 339649 h 512833"/>
              <a:gd name="connsiteX6076" fmla="*/ 2777279 w 4966685"/>
              <a:gd name="connsiteY6076" fmla="*/ 339649 h 512833"/>
              <a:gd name="connsiteX6077" fmla="*/ 2786928 w 4966685"/>
              <a:gd name="connsiteY6077" fmla="*/ 349298 h 512833"/>
              <a:gd name="connsiteX6078" fmla="*/ 2777279 w 4966685"/>
              <a:gd name="connsiteY6078" fmla="*/ 358947 h 512833"/>
              <a:gd name="connsiteX6079" fmla="*/ 2767630 w 4966685"/>
              <a:gd name="connsiteY6079" fmla="*/ 349298 h 512833"/>
              <a:gd name="connsiteX6080" fmla="*/ 2777279 w 4966685"/>
              <a:gd name="connsiteY6080" fmla="*/ 339649 h 512833"/>
              <a:gd name="connsiteX6081" fmla="*/ 2749034 w 4966685"/>
              <a:gd name="connsiteY6081" fmla="*/ 339649 h 512833"/>
              <a:gd name="connsiteX6082" fmla="*/ 2758683 w 4966685"/>
              <a:gd name="connsiteY6082" fmla="*/ 349298 h 512833"/>
              <a:gd name="connsiteX6083" fmla="*/ 2749034 w 4966685"/>
              <a:gd name="connsiteY6083" fmla="*/ 358947 h 512833"/>
              <a:gd name="connsiteX6084" fmla="*/ 2739385 w 4966685"/>
              <a:gd name="connsiteY6084" fmla="*/ 349298 h 512833"/>
              <a:gd name="connsiteX6085" fmla="*/ 2749034 w 4966685"/>
              <a:gd name="connsiteY6085" fmla="*/ 339649 h 512833"/>
              <a:gd name="connsiteX6086" fmla="*/ 2720788 w 4966685"/>
              <a:gd name="connsiteY6086" fmla="*/ 339649 h 512833"/>
              <a:gd name="connsiteX6087" fmla="*/ 2730437 w 4966685"/>
              <a:gd name="connsiteY6087" fmla="*/ 349298 h 512833"/>
              <a:gd name="connsiteX6088" fmla="*/ 2720788 w 4966685"/>
              <a:gd name="connsiteY6088" fmla="*/ 358947 h 512833"/>
              <a:gd name="connsiteX6089" fmla="*/ 2711139 w 4966685"/>
              <a:gd name="connsiteY6089" fmla="*/ 349298 h 512833"/>
              <a:gd name="connsiteX6090" fmla="*/ 2720788 w 4966685"/>
              <a:gd name="connsiteY6090" fmla="*/ 339649 h 512833"/>
              <a:gd name="connsiteX6091" fmla="*/ 2692543 w 4966685"/>
              <a:gd name="connsiteY6091" fmla="*/ 339649 h 512833"/>
              <a:gd name="connsiteX6092" fmla="*/ 2702192 w 4966685"/>
              <a:gd name="connsiteY6092" fmla="*/ 349298 h 512833"/>
              <a:gd name="connsiteX6093" fmla="*/ 2692543 w 4966685"/>
              <a:gd name="connsiteY6093" fmla="*/ 358947 h 512833"/>
              <a:gd name="connsiteX6094" fmla="*/ 2682894 w 4966685"/>
              <a:gd name="connsiteY6094" fmla="*/ 349298 h 512833"/>
              <a:gd name="connsiteX6095" fmla="*/ 2692543 w 4966685"/>
              <a:gd name="connsiteY6095" fmla="*/ 339649 h 512833"/>
              <a:gd name="connsiteX6096" fmla="*/ 2664297 w 4966685"/>
              <a:gd name="connsiteY6096" fmla="*/ 339649 h 512833"/>
              <a:gd name="connsiteX6097" fmla="*/ 2673946 w 4966685"/>
              <a:gd name="connsiteY6097" fmla="*/ 349298 h 512833"/>
              <a:gd name="connsiteX6098" fmla="*/ 2664297 w 4966685"/>
              <a:gd name="connsiteY6098" fmla="*/ 358947 h 512833"/>
              <a:gd name="connsiteX6099" fmla="*/ 2654648 w 4966685"/>
              <a:gd name="connsiteY6099" fmla="*/ 349298 h 512833"/>
              <a:gd name="connsiteX6100" fmla="*/ 2664297 w 4966685"/>
              <a:gd name="connsiteY6100" fmla="*/ 339649 h 512833"/>
              <a:gd name="connsiteX6101" fmla="*/ 2636052 w 4966685"/>
              <a:gd name="connsiteY6101" fmla="*/ 339649 h 512833"/>
              <a:gd name="connsiteX6102" fmla="*/ 2645701 w 4966685"/>
              <a:gd name="connsiteY6102" fmla="*/ 349298 h 512833"/>
              <a:gd name="connsiteX6103" fmla="*/ 2636052 w 4966685"/>
              <a:gd name="connsiteY6103" fmla="*/ 358947 h 512833"/>
              <a:gd name="connsiteX6104" fmla="*/ 2626403 w 4966685"/>
              <a:gd name="connsiteY6104" fmla="*/ 349298 h 512833"/>
              <a:gd name="connsiteX6105" fmla="*/ 2636052 w 4966685"/>
              <a:gd name="connsiteY6105" fmla="*/ 339649 h 512833"/>
              <a:gd name="connsiteX6106" fmla="*/ 2607806 w 4966685"/>
              <a:gd name="connsiteY6106" fmla="*/ 339649 h 512833"/>
              <a:gd name="connsiteX6107" fmla="*/ 2617455 w 4966685"/>
              <a:gd name="connsiteY6107" fmla="*/ 349298 h 512833"/>
              <a:gd name="connsiteX6108" fmla="*/ 2607806 w 4966685"/>
              <a:gd name="connsiteY6108" fmla="*/ 358947 h 512833"/>
              <a:gd name="connsiteX6109" fmla="*/ 2598157 w 4966685"/>
              <a:gd name="connsiteY6109" fmla="*/ 349298 h 512833"/>
              <a:gd name="connsiteX6110" fmla="*/ 2607806 w 4966685"/>
              <a:gd name="connsiteY6110" fmla="*/ 339649 h 512833"/>
              <a:gd name="connsiteX6111" fmla="*/ 2579561 w 4966685"/>
              <a:gd name="connsiteY6111" fmla="*/ 339649 h 512833"/>
              <a:gd name="connsiteX6112" fmla="*/ 2589210 w 4966685"/>
              <a:gd name="connsiteY6112" fmla="*/ 349298 h 512833"/>
              <a:gd name="connsiteX6113" fmla="*/ 2579561 w 4966685"/>
              <a:gd name="connsiteY6113" fmla="*/ 358947 h 512833"/>
              <a:gd name="connsiteX6114" fmla="*/ 2569912 w 4966685"/>
              <a:gd name="connsiteY6114" fmla="*/ 349298 h 512833"/>
              <a:gd name="connsiteX6115" fmla="*/ 2579561 w 4966685"/>
              <a:gd name="connsiteY6115" fmla="*/ 339649 h 512833"/>
              <a:gd name="connsiteX6116" fmla="*/ 2551315 w 4966685"/>
              <a:gd name="connsiteY6116" fmla="*/ 339649 h 512833"/>
              <a:gd name="connsiteX6117" fmla="*/ 2560964 w 4966685"/>
              <a:gd name="connsiteY6117" fmla="*/ 349298 h 512833"/>
              <a:gd name="connsiteX6118" fmla="*/ 2551315 w 4966685"/>
              <a:gd name="connsiteY6118" fmla="*/ 358947 h 512833"/>
              <a:gd name="connsiteX6119" fmla="*/ 2541666 w 4966685"/>
              <a:gd name="connsiteY6119" fmla="*/ 349298 h 512833"/>
              <a:gd name="connsiteX6120" fmla="*/ 2551315 w 4966685"/>
              <a:gd name="connsiteY6120" fmla="*/ 339649 h 512833"/>
              <a:gd name="connsiteX6121" fmla="*/ 2523069 w 4966685"/>
              <a:gd name="connsiteY6121" fmla="*/ 339649 h 512833"/>
              <a:gd name="connsiteX6122" fmla="*/ 2532718 w 4966685"/>
              <a:gd name="connsiteY6122" fmla="*/ 349298 h 512833"/>
              <a:gd name="connsiteX6123" fmla="*/ 2523069 w 4966685"/>
              <a:gd name="connsiteY6123" fmla="*/ 358947 h 512833"/>
              <a:gd name="connsiteX6124" fmla="*/ 2513419 w 4966685"/>
              <a:gd name="connsiteY6124" fmla="*/ 349298 h 512833"/>
              <a:gd name="connsiteX6125" fmla="*/ 2523069 w 4966685"/>
              <a:gd name="connsiteY6125" fmla="*/ 339649 h 512833"/>
              <a:gd name="connsiteX6126" fmla="*/ 2494824 w 4966685"/>
              <a:gd name="connsiteY6126" fmla="*/ 339649 h 512833"/>
              <a:gd name="connsiteX6127" fmla="*/ 2504473 w 4966685"/>
              <a:gd name="connsiteY6127" fmla="*/ 349298 h 512833"/>
              <a:gd name="connsiteX6128" fmla="*/ 2494824 w 4966685"/>
              <a:gd name="connsiteY6128" fmla="*/ 358947 h 512833"/>
              <a:gd name="connsiteX6129" fmla="*/ 2485175 w 4966685"/>
              <a:gd name="connsiteY6129" fmla="*/ 349298 h 512833"/>
              <a:gd name="connsiteX6130" fmla="*/ 2494824 w 4966685"/>
              <a:gd name="connsiteY6130" fmla="*/ 339649 h 512833"/>
              <a:gd name="connsiteX6131" fmla="*/ 2466578 w 4966685"/>
              <a:gd name="connsiteY6131" fmla="*/ 339649 h 512833"/>
              <a:gd name="connsiteX6132" fmla="*/ 2476227 w 4966685"/>
              <a:gd name="connsiteY6132" fmla="*/ 349298 h 512833"/>
              <a:gd name="connsiteX6133" fmla="*/ 2466578 w 4966685"/>
              <a:gd name="connsiteY6133" fmla="*/ 358947 h 512833"/>
              <a:gd name="connsiteX6134" fmla="*/ 2456928 w 4966685"/>
              <a:gd name="connsiteY6134" fmla="*/ 349298 h 512833"/>
              <a:gd name="connsiteX6135" fmla="*/ 2466578 w 4966685"/>
              <a:gd name="connsiteY6135" fmla="*/ 339649 h 512833"/>
              <a:gd name="connsiteX6136" fmla="*/ 2438333 w 4966685"/>
              <a:gd name="connsiteY6136" fmla="*/ 339649 h 512833"/>
              <a:gd name="connsiteX6137" fmla="*/ 2447982 w 4966685"/>
              <a:gd name="connsiteY6137" fmla="*/ 349298 h 512833"/>
              <a:gd name="connsiteX6138" fmla="*/ 2438333 w 4966685"/>
              <a:gd name="connsiteY6138" fmla="*/ 358947 h 512833"/>
              <a:gd name="connsiteX6139" fmla="*/ 2428684 w 4966685"/>
              <a:gd name="connsiteY6139" fmla="*/ 349298 h 512833"/>
              <a:gd name="connsiteX6140" fmla="*/ 2438333 w 4966685"/>
              <a:gd name="connsiteY6140" fmla="*/ 339649 h 512833"/>
              <a:gd name="connsiteX6141" fmla="*/ 2410087 w 4966685"/>
              <a:gd name="connsiteY6141" fmla="*/ 339649 h 512833"/>
              <a:gd name="connsiteX6142" fmla="*/ 2419736 w 4966685"/>
              <a:gd name="connsiteY6142" fmla="*/ 349298 h 512833"/>
              <a:gd name="connsiteX6143" fmla="*/ 2410087 w 4966685"/>
              <a:gd name="connsiteY6143" fmla="*/ 358947 h 512833"/>
              <a:gd name="connsiteX6144" fmla="*/ 2400438 w 4966685"/>
              <a:gd name="connsiteY6144" fmla="*/ 349298 h 512833"/>
              <a:gd name="connsiteX6145" fmla="*/ 2410087 w 4966685"/>
              <a:gd name="connsiteY6145" fmla="*/ 339649 h 512833"/>
              <a:gd name="connsiteX6146" fmla="*/ 2381842 w 4966685"/>
              <a:gd name="connsiteY6146" fmla="*/ 339649 h 512833"/>
              <a:gd name="connsiteX6147" fmla="*/ 2391491 w 4966685"/>
              <a:gd name="connsiteY6147" fmla="*/ 349298 h 512833"/>
              <a:gd name="connsiteX6148" fmla="*/ 2381842 w 4966685"/>
              <a:gd name="connsiteY6148" fmla="*/ 358947 h 512833"/>
              <a:gd name="connsiteX6149" fmla="*/ 2372193 w 4966685"/>
              <a:gd name="connsiteY6149" fmla="*/ 349298 h 512833"/>
              <a:gd name="connsiteX6150" fmla="*/ 2381842 w 4966685"/>
              <a:gd name="connsiteY6150" fmla="*/ 339649 h 512833"/>
              <a:gd name="connsiteX6151" fmla="*/ 2353596 w 4966685"/>
              <a:gd name="connsiteY6151" fmla="*/ 339649 h 512833"/>
              <a:gd name="connsiteX6152" fmla="*/ 2363245 w 4966685"/>
              <a:gd name="connsiteY6152" fmla="*/ 349298 h 512833"/>
              <a:gd name="connsiteX6153" fmla="*/ 2353596 w 4966685"/>
              <a:gd name="connsiteY6153" fmla="*/ 358947 h 512833"/>
              <a:gd name="connsiteX6154" fmla="*/ 2343946 w 4966685"/>
              <a:gd name="connsiteY6154" fmla="*/ 349298 h 512833"/>
              <a:gd name="connsiteX6155" fmla="*/ 2353596 w 4966685"/>
              <a:gd name="connsiteY6155" fmla="*/ 339649 h 512833"/>
              <a:gd name="connsiteX6156" fmla="*/ 2325351 w 4966685"/>
              <a:gd name="connsiteY6156" fmla="*/ 339649 h 512833"/>
              <a:gd name="connsiteX6157" fmla="*/ 2335000 w 4966685"/>
              <a:gd name="connsiteY6157" fmla="*/ 349298 h 512833"/>
              <a:gd name="connsiteX6158" fmla="*/ 2325351 w 4966685"/>
              <a:gd name="connsiteY6158" fmla="*/ 358947 h 512833"/>
              <a:gd name="connsiteX6159" fmla="*/ 2315702 w 4966685"/>
              <a:gd name="connsiteY6159" fmla="*/ 349298 h 512833"/>
              <a:gd name="connsiteX6160" fmla="*/ 2325351 w 4966685"/>
              <a:gd name="connsiteY6160" fmla="*/ 339649 h 512833"/>
              <a:gd name="connsiteX6161" fmla="*/ 2297105 w 4966685"/>
              <a:gd name="connsiteY6161" fmla="*/ 339649 h 512833"/>
              <a:gd name="connsiteX6162" fmla="*/ 2306754 w 4966685"/>
              <a:gd name="connsiteY6162" fmla="*/ 349298 h 512833"/>
              <a:gd name="connsiteX6163" fmla="*/ 2297105 w 4966685"/>
              <a:gd name="connsiteY6163" fmla="*/ 358947 h 512833"/>
              <a:gd name="connsiteX6164" fmla="*/ 2287456 w 4966685"/>
              <a:gd name="connsiteY6164" fmla="*/ 349298 h 512833"/>
              <a:gd name="connsiteX6165" fmla="*/ 2297105 w 4966685"/>
              <a:gd name="connsiteY6165" fmla="*/ 339649 h 512833"/>
              <a:gd name="connsiteX6166" fmla="*/ 2268860 w 4966685"/>
              <a:gd name="connsiteY6166" fmla="*/ 339649 h 512833"/>
              <a:gd name="connsiteX6167" fmla="*/ 2278509 w 4966685"/>
              <a:gd name="connsiteY6167" fmla="*/ 349298 h 512833"/>
              <a:gd name="connsiteX6168" fmla="*/ 2268860 w 4966685"/>
              <a:gd name="connsiteY6168" fmla="*/ 358947 h 512833"/>
              <a:gd name="connsiteX6169" fmla="*/ 2259211 w 4966685"/>
              <a:gd name="connsiteY6169" fmla="*/ 349298 h 512833"/>
              <a:gd name="connsiteX6170" fmla="*/ 2268860 w 4966685"/>
              <a:gd name="connsiteY6170" fmla="*/ 339649 h 512833"/>
              <a:gd name="connsiteX6171" fmla="*/ 2240614 w 4966685"/>
              <a:gd name="connsiteY6171" fmla="*/ 339649 h 512833"/>
              <a:gd name="connsiteX6172" fmla="*/ 2250263 w 4966685"/>
              <a:gd name="connsiteY6172" fmla="*/ 349298 h 512833"/>
              <a:gd name="connsiteX6173" fmla="*/ 2240614 w 4966685"/>
              <a:gd name="connsiteY6173" fmla="*/ 358947 h 512833"/>
              <a:gd name="connsiteX6174" fmla="*/ 2230965 w 4966685"/>
              <a:gd name="connsiteY6174" fmla="*/ 349298 h 512833"/>
              <a:gd name="connsiteX6175" fmla="*/ 2240614 w 4966685"/>
              <a:gd name="connsiteY6175" fmla="*/ 339649 h 512833"/>
              <a:gd name="connsiteX6176" fmla="*/ 2212369 w 4966685"/>
              <a:gd name="connsiteY6176" fmla="*/ 339649 h 512833"/>
              <a:gd name="connsiteX6177" fmla="*/ 2222018 w 4966685"/>
              <a:gd name="connsiteY6177" fmla="*/ 349298 h 512833"/>
              <a:gd name="connsiteX6178" fmla="*/ 2212369 w 4966685"/>
              <a:gd name="connsiteY6178" fmla="*/ 358947 h 512833"/>
              <a:gd name="connsiteX6179" fmla="*/ 2202720 w 4966685"/>
              <a:gd name="connsiteY6179" fmla="*/ 349298 h 512833"/>
              <a:gd name="connsiteX6180" fmla="*/ 2212369 w 4966685"/>
              <a:gd name="connsiteY6180" fmla="*/ 339649 h 512833"/>
              <a:gd name="connsiteX6181" fmla="*/ 2184123 w 4966685"/>
              <a:gd name="connsiteY6181" fmla="*/ 339649 h 512833"/>
              <a:gd name="connsiteX6182" fmla="*/ 2193772 w 4966685"/>
              <a:gd name="connsiteY6182" fmla="*/ 349298 h 512833"/>
              <a:gd name="connsiteX6183" fmla="*/ 2184123 w 4966685"/>
              <a:gd name="connsiteY6183" fmla="*/ 358947 h 512833"/>
              <a:gd name="connsiteX6184" fmla="*/ 2174474 w 4966685"/>
              <a:gd name="connsiteY6184" fmla="*/ 349298 h 512833"/>
              <a:gd name="connsiteX6185" fmla="*/ 2184123 w 4966685"/>
              <a:gd name="connsiteY6185" fmla="*/ 339649 h 512833"/>
              <a:gd name="connsiteX6186" fmla="*/ 2155878 w 4966685"/>
              <a:gd name="connsiteY6186" fmla="*/ 339649 h 512833"/>
              <a:gd name="connsiteX6187" fmla="*/ 2165527 w 4966685"/>
              <a:gd name="connsiteY6187" fmla="*/ 349298 h 512833"/>
              <a:gd name="connsiteX6188" fmla="*/ 2155878 w 4966685"/>
              <a:gd name="connsiteY6188" fmla="*/ 358947 h 512833"/>
              <a:gd name="connsiteX6189" fmla="*/ 2146229 w 4966685"/>
              <a:gd name="connsiteY6189" fmla="*/ 349298 h 512833"/>
              <a:gd name="connsiteX6190" fmla="*/ 2155878 w 4966685"/>
              <a:gd name="connsiteY6190" fmla="*/ 339649 h 512833"/>
              <a:gd name="connsiteX6191" fmla="*/ 2127632 w 4966685"/>
              <a:gd name="connsiteY6191" fmla="*/ 339649 h 512833"/>
              <a:gd name="connsiteX6192" fmla="*/ 2137281 w 4966685"/>
              <a:gd name="connsiteY6192" fmla="*/ 349298 h 512833"/>
              <a:gd name="connsiteX6193" fmla="*/ 2127632 w 4966685"/>
              <a:gd name="connsiteY6193" fmla="*/ 358947 h 512833"/>
              <a:gd name="connsiteX6194" fmla="*/ 2117983 w 4966685"/>
              <a:gd name="connsiteY6194" fmla="*/ 349298 h 512833"/>
              <a:gd name="connsiteX6195" fmla="*/ 2127632 w 4966685"/>
              <a:gd name="connsiteY6195" fmla="*/ 339649 h 512833"/>
              <a:gd name="connsiteX6196" fmla="*/ 2099387 w 4966685"/>
              <a:gd name="connsiteY6196" fmla="*/ 339649 h 512833"/>
              <a:gd name="connsiteX6197" fmla="*/ 2109036 w 4966685"/>
              <a:gd name="connsiteY6197" fmla="*/ 349298 h 512833"/>
              <a:gd name="connsiteX6198" fmla="*/ 2099387 w 4966685"/>
              <a:gd name="connsiteY6198" fmla="*/ 358947 h 512833"/>
              <a:gd name="connsiteX6199" fmla="*/ 2089738 w 4966685"/>
              <a:gd name="connsiteY6199" fmla="*/ 349298 h 512833"/>
              <a:gd name="connsiteX6200" fmla="*/ 2099387 w 4966685"/>
              <a:gd name="connsiteY6200" fmla="*/ 339649 h 512833"/>
              <a:gd name="connsiteX6201" fmla="*/ 2071141 w 4966685"/>
              <a:gd name="connsiteY6201" fmla="*/ 339649 h 512833"/>
              <a:gd name="connsiteX6202" fmla="*/ 2080790 w 4966685"/>
              <a:gd name="connsiteY6202" fmla="*/ 349298 h 512833"/>
              <a:gd name="connsiteX6203" fmla="*/ 2071141 w 4966685"/>
              <a:gd name="connsiteY6203" fmla="*/ 358947 h 512833"/>
              <a:gd name="connsiteX6204" fmla="*/ 2061492 w 4966685"/>
              <a:gd name="connsiteY6204" fmla="*/ 349298 h 512833"/>
              <a:gd name="connsiteX6205" fmla="*/ 2071141 w 4966685"/>
              <a:gd name="connsiteY6205" fmla="*/ 339649 h 512833"/>
              <a:gd name="connsiteX6206" fmla="*/ 2042896 w 4966685"/>
              <a:gd name="connsiteY6206" fmla="*/ 339649 h 512833"/>
              <a:gd name="connsiteX6207" fmla="*/ 2052545 w 4966685"/>
              <a:gd name="connsiteY6207" fmla="*/ 349298 h 512833"/>
              <a:gd name="connsiteX6208" fmla="*/ 2042896 w 4966685"/>
              <a:gd name="connsiteY6208" fmla="*/ 358947 h 512833"/>
              <a:gd name="connsiteX6209" fmla="*/ 2033247 w 4966685"/>
              <a:gd name="connsiteY6209" fmla="*/ 349298 h 512833"/>
              <a:gd name="connsiteX6210" fmla="*/ 2042896 w 4966685"/>
              <a:gd name="connsiteY6210" fmla="*/ 339649 h 512833"/>
              <a:gd name="connsiteX6211" fmla="*/ 2014650 w 4966685"/>
              <a:gd name="connsiteY6211" fmla="*/ 339649 h 512833"/>
              <a:gd name="connsiteX6212" fmla="*/ 2024299 w 4966685"/>
              <a:gd name="connsiteY6212" fmla="*/ 349298 h 512833"/>
              <a:gd name="connsiteX6213" fmla="*/ 2014650 w 4966685"/>
              <a:gd name="connsiteY6213" fmla="*/ 358947 h 512833"/>
              <a:gd name="connsiteX6214" fmla="*/ 2005001 w 4966685"/>
              <a:gd name="connsiteY6214" fmla="*/ 349298 h 512833"/>
              <a:gd name="connsiteX6215" fmla="*/ 2014650 w 4966685"/>
              <a:gd name="connsiteY6215" fmla="*/ 339649 h 512833"/>
              <a:gd name="connsiteX6216" fmla="*/ 1986405 w 4966685"/>
              <a:gd name="connsiteY6216" fmla="*/ 339649 h 512833"/>
              <a:gd name="connsiteX6217" fmla="*/ 1996054 w 4966685"/>
              <a:gd name="connsiteY6217" fmla="*/ 349298 h 512833"/>
              <a:gd name="connsiteX6218" fmla="*/ 1986405 w 4966685"/>
              <a:gd name="connsiteY6218" fmla="*/ 358947 h 512833"/>
              <a:gd name="connsiteX6219" fmla="*/ 1976756 w 4966685"/>
              <a:gd name="connsiteY6219" fmla="*/ 349298 h 512833"/>
              <a:gd name="connsiteX6220" fmla="*/ 1986405 w 4966685"/>
              <a:gd name="connsiteY6220" fmla="*/ 339649 h 512833"/>
              <a:gd name="connsiteX6221" fmla="*/ 1958159 w 4966685"/>
              <a:gd name="connsiteY6221" fmla="*/ 339649 h 512833"/>
              <a:gd name="connsiteX6222" fmla="*/ 1967808 w 4966685"/>
              <a:gd name="connsiteY6222" fmla="*/ 349298 h 512833"/>
              <a:gd name="connsiteX6223" fmla="*/ 1958159 w 4966685"/>
              <a:gd name="connsiteY6223" fmla="*/ 358947 h 512833"/>
              <a:gd name="connsiteX6224" fmla="*/ 1948510 w 4966685"/>
              <a:gd name="connsiteY6224" fmla="*/ 349298 h 512833"/>
              <a:gd name="connsiteX6225" fmla="*/ 1958159 w 4966685"/>
              <a:gd name="connsiteY6225" fmla="*/ 339649 h 512833"/>
              <a:gd name="connsiteX6226" fmla="*/ 1929914 w 4966685"/>
              <a:gd name="connsiteY6226" fmla="*/ 339649 h 512833"/>
              <a:gd name="connsiteX6227" fmla="*/ 1939563 w 4966685"/>
              <a:gd name="connsiteY6227" fmla="*/ 349298 h 512833"/>
              <a:gd name="connsiteX6228" fmla="*/ 1929914 w 4966685"/>
              <a:gd name="connsiteY6228" fmla="*/ 358947 h 512833"/>
              <a:gd name="connsiteX6229" fmla="*/ 1920265 w 4966685"/>
              <a:gd name="connsiteY6229" fmla="*/ 349298 h 512833"/>
              <a:gd name="connsiteX6230" fmla="*/ 1929914 w 4966685"/>
              <a:gd name="connsiteY6230" fmla="*/ 339649 h 512833"/>
              <a:gd name="connsiteX6231" fmla="*/ 1901668 w 4966685"/>
              <a:gd name="connsiteY6231" fmla="*/ 339649 h 512833"/>
              <a:gd name="connsiteX6232" fmla="*/ 1911317 w 4966685"/>
              <a:gd name="connsiteY6232" fmla="*/ 349298 h 512833"/>
              <a:gd name="connsiteX6233" fmla="*/ 1901668 w 4966685"/>
              <a:gd name="connsiteY6233" fmla="*/ 358947 h 512833"/>
              <a:gd name="connsiteX6234" fmla="*/ 1892019 w 4966685"/>
              <a:gd name="connsiteY6234" fmla="*/ 349298 h 512833"/>
              <a:gd name="connsiteX6235" fmla="*/ 1901668 w 4966685"/>
              <a:gd name="connsiteY6235" fmla="*/ 339649 h 512833"/>
              <a:gd name="connsiteX6236" fmla="*/ 1873423 w 4966685"/>
              <a:gd name="connsiteY6236" fmla="*/ 339649 h 512833"/>
              <a:gd name="connsiteX6237" fmla="*/ 1883072 w 4966685"/>
              <a:gd name="connsiteY6237" fmla="*/ 349298 h 512833"/>
              <a:gd name="connsiteX6238" fmla="*/ 1873423 w 4966685"/>
              <a:gd name="connsiteY6238" fmla="*/ 358947 h 512833"/>
              <a:gd name="connsiteX6239" fmla="*/ 1863774 w 4966685"/>
              <a:gd name="connsiteY6239" fmla="*/ 349298 h 512833"/>
              <a:gd name="connsiteX6240" fmla="*/ 1873423 w 4966685"/>
              <a:gd name="connsiteY6240" fmla="*/ 339649 h 512833"/>
              <a:gd name="connsiteX6241" fmla="*/ 1845177 w 4966685"/>
              <a:gd name="connsiteY6241" fmla="*/ 339649 h 512833"/>
              <a:gd name="connsiteX6242" fmla="*/ 1854827 w 4966685"/>
              <a:gd name="connsiteY6242" fmla="*/ 349298 h 512833"/>
              <a:gd name="connsiteX6243" fmla="*/ 1845177 w 4966685"/>
              <a:gd name="connsiteY6243" fmla="*/ 358947 h 512833"/>
              <a:gd name="connsiteX6244" fmla="*/ 1835528 w 4966685"/>
              <a:gd name="connsiteY6244" fmla="*/ 349298 h 512833"/>
              <a:gd name="connsiteX6245" fmla="*/ 1845177 w 4966685"/>
              <a:gd name="connsiteY6245" fmla="*/ 339649 h 512833"/>
              <a:gd name="connsiteX6246" fmla="*/ 1816932 w 4966685"/>
              <a:gd name="connsiteY6246" fmla="*/ 339649 h 512833"/>
              <a:gd name="connsiteX6247" fmla="*/ 1826581 w 4966685"/>
              <a:gd name="connsiteY6247" fmla="*/ 349298 h 512833"/>
              <a:gd name="connsiteX6248" fmla="*/ 1816932 w 4966685"/>
              <a:gd name="connsiteY6248" fmla="*/ 358947 h 512833"/>
              <a:gd name="connsiteX6249" fmla="*/ 1807283 w 4966685"/>
              <a:gd name="connsiteY6249" fmla="*/ 349298 h 512833"/>
              <a:gd name="connsiteX6250" fmla="*/ 1816932 w 4966685"/>
              <a:gd name="connsiteY6250" fmla="*/ 339649 h 512833"/>
              <a:gd name="connsiteX6251" fmla="*/ 1788687 w 4966685"/>
              <a:gd name="connsiteY6251" fmla="*/ 339649 h 512833"/>
              <a:gd name="connsiteX6252" fmla="*/ 1798337 w 4966685"/>
              <a:gd name="connsiteY6252" fmla="*/ 349298 h 512833"/>
              <a:gd name="connsiteX6253" fmla="*/ 1788687 w 4966685"/>
              <a:gd name="connsiteY6253" fmla="*/ 358947 h 512833"/>
              <a:gd name="connsiteX6254" fmla="*/ 1779038 w 4966685"/>
              <a:gd name="connsiteY6254" fmla="*/ 349298 h 512833"/>
              <a:gd name="connsiteX6255" fmla="*/ 1788687 w 4966685"/>
              <a:gd name="connsiteY6255" fmla="*/ 339649 h 512833"/>
              <a:gd name="connsiteX6256" fmla="*/ 1760442 w 4966685"/>
              <a:gd name="connsiteY6256" fmla="*/ 339649 h 512833"/>
              <a:gd name="connsiteX6257" fmla="*/ 1770091 w 4966685"/>
              <a:gd name="connsiteY6257" fmla="*/ 349298 h 512833"/>
              <a:gd name="connsiteX6258" fmla="*/ 1760442 w 4966685"/>
              <a:gd name="connsiteY6258" fmla="*/ 358947 h 512833"/>
              <a:gd name="connsiteX6259" fmla="*/ 1750793 w 4966685"/>
              <a:gd name="connsiteY6259" fmla="*/ 349298 h 512833"/>
              <a:gd name="connsiteX6260" fmla="*/ 1760442 w 4966685"/>
              <a:gd name="connsiteY6260" fmla="*/ 339649 h 512833"/>
              <a:gd name="connsiteX6261" fmla="*/ 1732196 w 4966685"/>
              <a:gd name="connsiteY6261" fmla="*/ 339649 h 512833"/>
              <a:gd name="connsiteX6262" fmla="*/ 1741846 w 4966685"/>
              <a:gd name="connsiteY6262" fmla="*/ 349298 h 512833"/>
              <a:gd name="connsiteX6263" fmla="*/ 1732196 w 4966685"/>
              <a:gd name="connsiteY6263" fmla="*/ 358947 h 512833"/>
              <a:gd name="connsiteX6264" fmla="*/ 1722547 w 4966685"/>
              <a:gd name="connsiteY6264" fmla="*/ 349298 h 512833"/>
              <a:gd name="connsiteX6265" fmla="*/ 1732196 w 4966685"/>
              <a:gd name="connsiteY6265" fmla="*/ 339649 h 512833"/>
              <a:gd name="connsiteX6266" fmla="*/ 1703994 w 4966685"/>
              <a:gd name="connsiteY6266" fmla="*/ 339649 h 512833"/>
              <a:gd name="connsiteX6267" fmla="*/ 1713643 w 4966685"/>
              <a:gd name="connsiteY6267" fmla="*/ 349298 h 512833"/>
              <a:gd name="connsiteX6268" fmla="*/ 1703994 w 4966685"/>
              <a:gd name="connsiteY6268" fmla="*/ 358947 h 512833"/>
              <a:gd name="connsiteX6269" fmla="*/ 1694344 w 4966685"/>
              <a:gd name="connsiteY6269" fmla="*/ 349298 h 512833"/>
              <a:gd name="connsiteX6270" fmla="*/ 1703994 w 4966685"/>
              <a:gd name="connsiteY6270" fmla="*/ 339649 h 512833"/>
              <a:gd name="connsiteX6271" fmla="*/ 1675732 w 4966685"/>
              <a:gd name="connsiteY6271" fmla="*/ 339649 h 512833"/>
              <a:gd name="connsiteX6272" fmla="*/ 1685382 w 4966685"/>
              <a:gd name="connsiteY6272" fmla="*/ 349298 h 512833"/>
              <a:gd name="connsiteX6273" fmla="*/ 1675732 w 4966685"/>
              <a:gd name="connsiteY6273" fmla="*/ 358947 h 512833"/>
              <a:gd name="connsiteX6274" fmla="*/ 1666083 w 4966685"/>
              <a:gd name="connsiteY6274" fmla="*/ 349298 h 512833"/>
              <a:gd name="connsiteX6275" fmla="*/ 1675732 w 4966685"/>
              <a:gd name="connsiteY6275" fmla="*/ 339649 h 512833"/>
              <a:gd name="connsiteX6276" fmla="*/ 1647494 w 4966685"/>
              <a:gd name="connsiteY6276" fmla="*/ 339649 h 512833"/>
              <a:gd name="connsiteX6277" fmla="*/ 1657144 w 4966685"/>
              <a:gd name="connsiteY6277" fmla="*/ 349298 h 512833"/>
              <a:gd name="connsiteX6278" fmla="*/ 1647494 w 4966685"/>
              <a:gd name="connsiteY6278" fmla="*/ 358947 h 512833"/>
              <a:gd name="connsiteX6279" fmla="*/ 1637845 w 4966685"/>
              <a:gd name="connsiteY6279" fmla="*/ 349298 h 512833"/>
              <a:gd name="connsiteX6280" fmla="*/ 1647494 w 4966685"/>
              <a:gd name="connsiteY6280" fmla="*/ 339649 h 512833"/>
              <a:gd name="connsiteX6281" fmla="*/ 1619250 w 4966685"/>
              <a:gd name="connsiteY6281" fmla="*/ 339649 h 512833"/>
              <a:gd name="connsiteX6282" fmla="*/ 1628899 w 4966685"/>
              <a:gd name="connsiteY6282" fmla="*/ 349298 h 512833"/>
              <a:gd name="connsiteX6283" fmla="*/ 1619250 w 4966685"/>
              <a:gd name="connsiteY6283" fmla="*/ 358947 h 512833"/>
              <a:gd name="connsiteX6284" fmla="*/ 1609601 w 4966685"/>
              <a:gd name="connsiteY6284" fmla="*/ 349298 h 512833"/>
              <a:gd name="connsiteX6285" fmla="*/ 1619250 w 4966685"/>
              <a:gd name="connsiteY6285" fmla="*/ 339649 h 512833"/>
              <a:gd name="connsiteX6286" fmla="*/ 1591003 w 4966685"/>
              <a:gd name="connsiteY6286" fmla="*/ 339649 h 512833"/>
              <a:gd name="connsiteX6287" fmla="*/ 1600653 w 4966685"/>
              <a:gd name="connsiteY6287" fmla="*/ 349298 h 512833"/>
              <a:gd name="connsiteX6288" fmla="*/ 1591003 w 4966685"/>
              <a:gd name="connsiteY6288" fmla="*/ 358947 h 512833"/>
              <a:gd name="connsiteX6289" fmla="*/ 1581354 w 4966685"/>
              <a:gd name="connsiteY6289" fmla="*/ 349298 h 512833"/>
              <a:gd name="connsiteX6290" fmla="*/ 1591003 w 4966685"/>
              <a:gd name="connsiteY6290" fmla="*/ 339649 h 512833"/>
              <a:gd name="connsiteX6291" fmla="*/ 1562759 w 4966685"/>
              <a:gd name="connsiteY6291" fmla="*/ 339649 h 512833"/>
              <a:gd name="connsiteX6292" fmla="*/ 1572408 w 4966685"/>
              <a:gd name="connsiteY6292" fmla="*/ 349298 h 512833"/>
              <a:gd name="connsiteX6293" fmla="*/ 1562759 w 4966685"/>
              <a:gd name="connsiteY6293" fmla="*/ 358947 h 512833"/>
              <a:gd name="connsiteX6294" fmla="*/ 1553110 w 4966685"/>
              <a:gd name="connsiteY6294" fmla="*/ 349298 h 512833"/>
              <a:gd name="connsiteX6295" fmla="*/ 1562759 w 4966685"/>
              <a:gd name="connsiteY6295" fmla="*/ 339649 h 512833"/>
              <a:gd name="connsiteX6296" fmla="*/ 1534512 w 4966685"/>
              <a:gd name="connsiteY6296" fmla="*/ 339649 h 512833"/>
              <a:gd name="connsiteX6297" fmla="*/ 1544162 w 4966685"/>
              <a:gd name="connsiteY6297" fmla="*/ 349298 h 512833"/>
              <a:gd name="connsiteX6298" fmla="*/ 1534512 w 4966685"/>
              <a:gd name="connsiteY6298" fmla="*/ 358947 h 512833"/>
              <a:gd name="connsiteX6299" fmla="*/ 1524863 w 4966685"/>
              <a:gd name="connsiteY6299" fmla="*/ 349298 h 512833"/>
              <a:gd name="connsiteX6300" fmla="*/ 1534512 w 4966685"/>
              <a:gd name="connsiteY6300" fmla="*/ 339649 h 512833"/>
              <a:gd name="connsiteX6301" fmla="*/ 1506268 w 4966685"/>
              <a:gd name="connsiteY6301" fmla="*/ 339649 h 512833"/>
              <a:gd name="connsiteX6302" fmla="*/ 1515917 w 4966685"/>
              <a:gd name="connsiteY6302" fmla="*/ 349298 h 512833"/>
              <a:gd name="connsiteX6303" fmla="*/ 1506268 w 4966685"/>
              <a:gd name="connsiteY6303" fmla="*/ 358947 h 512833"/>
              <a:gd name="connsiteX6304" fmla="*/ 1496619 w 4966685"/>
              <a:gd name="connsiteY6304" fmla="*/ 349298 h 512833"/>
              <a:gd name="connsiteX6305" fmla="*/ 1506268 w 4966685"/>
              <a:gd name="connsiteY6305" fmla="*/ 339649 h 512833"/>
              <a:gd name="connsiteX6306" fmla="*/ 1478022 w 4966685"/>
              <a:gd name="connsiteY6306" fmla="*/ 339649 h 512833"/>
              <a:gd name="connsiteX6307" fmla="*/ 1487671 w 4966685"/>
              <a:gd name="connsiteY6307" fmla="*/ 349298 h 512833"/>
              <a:gd name="connsiteX6308" fmla="*/ 1478022 w 4966685"/>
              <a:gd name="connsiteY6308" fmla="*/ 358947 h 512833"/>
              <a:gd name="connsiteX6309" fmla="*/ 1468372 w 4966685"/>
              <a:gd name="connsiteY6309" fmla="*/ 349298 h 512833"/>
              <a:gd name="connsiteX6310" fmla="*/ 1478022 w 4966685"/>
              <a:gd name="connsiteY6310" fmla="*/ 339649 h 512833"/>
              <a:gd name="connsiteX6311" fmla="*/ 1449777 w 4966685"/>
              <a:gd name="connsiteY6311" fmla="*/ 339649 h 512833"/>
              <a:gd name="connsiteX6312" fmla="*/ 1459426 w 4966685"/>
              <a:gd name="connsiteY6312" fmla="*/ 349298 h 512833"/>
              <a:gd name="connsiteX6313" fmla="*/ 1449777 w 4966685"/>
              <a:gd name="connsiteY6313" fmla="*/ 358947 h 512833"/>
              <a:gd name="connsiteX6314" fmla="*/ 1440128 w 4966685"/>
              <a:gd name="connsiteY6314" fmla="*/ 349298 h 512833"/>
              <a:gd name="connsiteX6315" fmla="*/ 1449777 w 4966685"/>
              <a:gd name="connsiteY6315" fmla="*/ 339649 h 512833"/>
              <a:gd name="connsiteX6316" fmla="*/ 1421530 w 4966685"/>
              <a:gd name="connsiteY6316" fmla="*/ 339649 h 512833"/>
              <a:gd name="connsiteX6317" fmla="*/ 1431179 w 4966685"/>
              <a:gd name="connsiteY6317" fmla="*/ 349298 h 512833"/>
              <a:gd name="connsiteX6318" fmla="*/ 1421530 w 4966685"/>
              <a:gd name="connsiteY6318" fmla="*/ 358947 h 512833"/>
              <a:gd name="connsiteX6319" fmla="*/ 1411881 w 4966685"/>
              <a:gd name="connsiteY6319" fmla="*/ 349298 h 512833"/>
              <a:gd name="connsiteX6320" fmla="*/ 1421530 w 4966685"/>
              <a:gd name="connsiteY6320" fmla="*/ 339649 h 512833"/>
              <a:gd name="connsiteX6321" fmla="*/ 1393286 w 4966685"/>
              <a:gd name="connsiteY6321" fmla="*/ 339649 h 512833"/>
              <a:gd name="connsiteX6322" fmla="*/ 1402935 w 4966685"/>
              <a:gd name="connsiteY6322" fmla="*/ 349298 h 512833"/>
              <a:gd name="connsiteX6323" fmla="*/ 1393286 w 4966685"/>
              <a:gd name="connsiteY6323" fmla="*/ 358947 h 512833"/>
              <a:gd name="connsiteX6324" fmla="*/ 1383637 w 4966685"/>
              <a:gd name="connsiteY6324" fmla="*/ 349298 h 512833"/>
              <a:gd name="connsiteX6325" fmla="*/ 1393286 w 4966685"/>
              <a:gd name="connsiteY6325" fmla="*/ 339649 h 512833"/>
              <a:gd name="connsiteX6326" fmla="*/ 1365040 w 4966685"/>
              <a:gd name="connsiteY6326" fmla="*/ 339649 h 512833"/>
              <a:gd name="connsiteX6327" fmla="*/ 1374689 w 4966685"/>
              <a:gd name="connsiteY6327" fmla="*/ 349298 h 512833"/>
              <a:gd name="connsiteX6328" fmla="*/ 1365040 w 4966685"/>
              <a:gd name="connsiteY6328" fmla="*/ 358947 h 512833"/>
              <a:gd name="connsiteX6329" fmla="*/ 1355390 w 4966685"/>
              <a:gd name="connsiteY6329" fmla="*/ 349298 h 512833"/>
              <a:gd name="connsiteX6330" fmla="*/ 1365040 w 4966685"/>
              <a:gd name="connsiteY6330" fmla="*/ 339649 h 512833"/>
              <a:gd name="connsiteX6331" fmla="*/ 1336795 w 4966685"/>
              <a:gd name="connsiteY6331" fmla="*/ 339649 h 512833"/>
              <a:gd name="connsiteX6332" fmla="*/ 1346444 w 4966685"/>
              <a:gd name="connsiteY6332" fmla="*/ 349298 h 512833"/>
              <a:gd name="connsiteX6333" fmla="*/ 1336795 w 4966685"/>
              <a:gd name="connsiteY6333" fmla="*/ 358947 h 512833"/>
              <a:gd name="connsiteX6334" fmla="*/ 1327146 w 4966685"/>
              <a:gd name="connsiteY6334" fmla="*/ 349298 h 512833"/>
              <a:gd name="connsiteX6335" fmla="*/ 1336795 w 4966685"/>
              <a:gd name="connsiteY6335" fmla="*/ 339649 h 512833"/>
              <a:gd name="connsiteX6336" fmla="*/ 1308549 w 4966685"/>
              <a:gd name="connsiteY6336" fmla="*/ 339649 h 512833"/>
              <a:gd name="connsiteX6337" fmla="*/ 1318198 w 4966685"/>
              <a:gd name="connsiteY6337" fmla="*/ 349298 h 512833"/>
              <a:gd name="connsiteX6338" fmla="*/ 1308549 w 4966685"/>
              <a:gd name="connsiteY6338" fmla="*/ 358947 h 512833"/>
              <a:gd name="connsiteX6339" fmla="*/ 1298899 w 4966685"/>
              <a:gd name="connsiteY6339" fmla="*/ 349298 h 512833"/>
              <a:gd name="connsiteX6340" fmla="*/ 1308549 w 4966685"/>
              <a:gd name="connsiteY6340" fmla="*/ 339649 h 512833"/>
              <a:gd name="connsiteX6341" fmla="*/ 1280304 w 4966685"/>
              <a:gd name="connsiteY6341" fmla="*/ 339649 h 512833"/>
              <a:gd name="connsiteX6342" fmla="*/ 1289953 w 4966685"/>
              <a:gd name="connsiteY6342" fmla="*/ 349298 h 512833"/>
              <a:gd name="connsiteX6343" fmla="*/ 1280304 w 4966685"/>
              <a:gd name="connsiteY6343" fmla="*/ 358947 h 512833"/>
              <a:gd name="connsiteX6344" fmla="*/ 1270655 w 4966685"/>
              <a:gd name="connsiteY6344" fmla="*/ 349298 h 512833"/>
              <a:gd name="connsiteX6345" fmla="*/ 1280304 w 4966685"/>
              <a:gd name="connsiteY6345" fmla="*/ 339649 h 512833"/>
              <a:gd name="connsiteX6346" fmla="*/ 1252057 w 4966685"/>
              <a:gd name="connsiteY6346" fmla="*/ 339649 h 512833"/>
              <a:gd name="connsiteX6347" fmla="*/ 1261707 w 4966685"/>
              <a:gd name="connsiteY6347" fmla="*/ 349298 h 512833"/>
              <a:gd name="connsiteX6348" fmla="*/ 1252057 w 4966685"/>
              <a:gd name="connsiteY6348" fmla="*/ 358947 h 512833"/>
              <a:gd name="connsiteX6349" fmla="*/ 1242408 w 4966685"/>
              <a:gd name="connsiteY6349" fmla="*/ 349298 h 512833"/>
              <a:gd name="connsiteX6350" fmla="*/ 1252057 w 4966685"/>
              <a:gd name="connsiteY6350" fmla="*/ 339649 h 512833"/>
              <a:gd name="connsiteX6351" fmla="*/ 1223813 w 4966685"/>
              <a:gd name="connsiteY6351" fmla="*/ 339649 h 512833"/>
              <a:gd name="connsiteX6352" fmla="*/ 1233462 w 4966685"/>
              <a:gd name="connsiteY6352" fmla="*/ 349298 h 512833"/>
              <a:gd name="connsiteX6353" fmla="*/ 1223813 w 4966685"/>
              <a:gd name="connsiteY6353" fmla="*/ 358947 h 512833"/>
              <a:gd name="connsiteX6354" fmla="*/ 1214164 w 4966685"/>
              <a:gd name="connsiteY6354" fmla="*/ 349298 h 512833"/>
              <a:gd name="connsiteX6355" fmla="*/ 1223813 w 4966685"/>
              <a:gd name="connsiteY6355" fmla="*/ 339649 h 512833"/>
              <a:gd name="connsiteX6356" fmla="*/ 1195566 w 4966685"/>
              <a:gd name="connsiteY6356" fmla="*/ 339649 h 512833"/>
              <a:gd name="connsiteX6357" fmla="*/ 1205216 w 4966685"/>
              <a:gd name="connsiteY6357" fmla="*/ 349298 h 512833"/>
              <a:gd name="connsiteX6358" fmla="*/ 1195566 w 4966685"/>
              <a:gd name="connsiteY6358" fmla="*/ 358947 h 512833"/>
              <a:gd name="connsiteX6359" fmla="*/ 1185917 w 4966685"/>
              <a:gd name="connsiteY6359" fmla="*/ 349298 h 512833"/>
              <a:gd name="connsiteX6360" fmla="*/ 1195566 w 4966685"/>
              <a:gd name="connsiteY6360" fmla="*/ 339649 h 512833"/>
              <a:gd name="connsiteX6361" fmla="*/ 1167322 w 4966685"/>
              <a:gd name="connsiteY6361" fmla="*/ 339649 h 512833"/>
              <a:gd name="connsiteX6362" fmla="*/ 1176971 w 4966685"/>
              <a:gd name="connsiteY6362" fmla="*/ 349298 h 512833"/>
              <a:gd name="connsiteX6363" fmla="*/ 1167322 w 4966685"/>
              <a:gd name="connsiteY6363" fmla="*/ 358947 h 512833"/>
              <a:gd name="connsiteX6364" fmla="*/ 1157673 w 4966685"/>
              <a:gd name="connsiteY6364" fmla="*/ 349298 h 512833"/>
              <a:gd name="connsiteX6365" fmla="*/ 1167322 w 4966685"/>
              <a:gd name="connsiteY6365" fmla="*/ 339649 h 512833"/>
              <a:gd name="connsiteX6366" fmla="*/ 1139076 w 4966685"/>
              <a:gd name="connsiteY6366" fmla="*/ 339649 h 512833"/>
              <a:gd name="connsiteX6367" fmla="*/ 1148725 w 4966685"/>
              <a:gd name="connsiteY6367" fmla="*/ 349298 h 512833"/>
              <a:gd name="connsiteX6368" fmla="*/ 1139076 w 4966685"/>
              <a:gd name="connsiteY6368" fmla="*/ 358947 h 512833"/>
              <a:gd name="connsiteX6369" fmla="*/ 1129427 w 4966685"/>
              <a:gd name="connsiteY6369" fmla="*/ 349298 h 512833"/>
              <a:gd name="connsiteX6370" fmla="*/ 1139076 w 4966685"/>
              <a:gd name="connsiteY6370" fmla="*/ 339649 h 512833"/>
              <a:gd name="connsiteX6371" fmla="*/ 1110831 w 4966685"/>
              <a:gd name="connsiteY6371" fmla="*/ 339649 h 512833"/>
              <a:gd name="connsiteX6372" fmla="*/ 1120480 w 4966685"/>
              <a:gd name="connsiteY6372" fmla="*/ 349298 h 512833"/>
              <a:gd name="connsiteX6373" fmla="*/ 1110831 w 4966685"/>
              <a:gd name="connsiteY6373" fmla="*/ 358947 h 512833"/>
              <a:gd name="connsiteX6374" fmla="*/ 1101182 w 4966685"/>
              <a:gd name="connsiteY6374" fmla="*/ 349298 h 512833"/>
              <a:gd name="connsiteX6375" fmla="*/ 1110831 w 4966685"/>
              <a:gd name="connsiteY6375" fmla="*/ 339649 h 512833"/>
              <a:gd name="connsiteX6376" fmla="*/ 1082585 w 4966685"/>
              <a:gd name="connsiteY6376" fmla="*/ 339649 h 512833"/>
              <a:gd name="connsiteX6377" fmla="*/ 1092234 w 4966685"/>
              <a:gd name="connsiteY6377" fmla="*/ 349298 h 512833"/>
              <a:gd name="connsiteX6378" fmla="*/ 1082585 w 4966685"/>
              <a:gd name="connsiteY6378" fmla="*/ 358947 h 512833"/>
              <a:gd name="connsiteX6379" fmla="*/ 1072936 w 4966685"/>
              <a:gd name="connsiteY6379" fmla="*/ 349298 h 512833"/>
              <a:gd name="connsiteX6380" fmla="*/ 1082585 w 4966685"/>
              <a:gd name="connsiteY6380" fmla="*/ 339649 h 512833"/>
              <a:gd name="connsiteX6381" fmla="*/ 1054340 w 4966685"/>
              <a:gd name="connsiteY6381" fmla="*/ 339649 h 512833"/>
              <a:gd name="connsiteX6382" fmla="*/ 1063989 w 4966685"/>
              <a:gd name="connsiteY6382" fmla="*/ 349298 h 512833"/>
              <a:gd name="connsiteX6383" fmla="*/ 1054340 w 4966685"/>
              <a:gd name="connsiteY6383" fmla="*/ 358947 h 512833"/>
              <a:gd name="connsiteX6384" fmla="*/ 1044691 w 4966685"/>
              <a:gd name="connsiteY6384" fmla="*/ 349298 h 512833"/>
              <a:gd name="connsiteX6385" fmla="*/ 1054340 w 4966685"/>
              <a:gd name="connsiteY6385" fmla="*/ 339649 h 512833"/>
              <a:gd name="connsiteX6386" fmla="*/ 1026094 w 4966685"/>
              <a:gd name="connsiteY6386" fmla="*/ 339649 h 512833"/>
              <a:gd name="connsiteX6387" fmla="*/ 1035743 w 4966685"/>
              <a:gd name="connsiteY6387" fmla="*/ 349298 h 512833"/>
              <a:gd name="connsiteX6388" fmla="*/ 1026094 w 4966685"/>
              <a:gd name="connsiteY6388" fmla="*/ 358947 h 512833"/>
              <a:gd name="connsiteX6389" fmla="*/ 1016445 w 4966685"/>
              <a:gd name="connsiteY6389" fmla="*/ 349298 h 512833"/>
              <a:gd name="connsiteX6390" fmla="*/ 1026094 w 4966685"/>
              <a:gd name="connsiteY6390" fmla="*/ 339649 h 512833"/>
              <a:gd name="connsiteX6391" fmla="*/ 997849 w 4966685"/>
              <a:gd name="connsiteY6391" fmla="*/ 339649 h 512833"/>
              <a:gd name="connsiteX6392" fmla="*/ 1007498 w 4966685"/>
              <a:gd name="connsiteY6392" fmla="*/ 349298 h 512833"/>
              <a:gd name="connsiteX6393" fmla="*/ 997849 w 4966685"/>
              <a:gd name="connsiteY6393" fmla="*/ 358947 h 512833"/>
              <a:gd name="connsiteX6394" fmla="*/ 988200 w 4966685"/>
              <a:gd name="connsiteY6394" fmla="*/ 349298 h 512833"/>
              <a:gd name="connsiteX6395" fmla="*/ 997849 w 4966685"/>
              <a:gd name="connsiteY6395" fmla="*/ 339649 h 512833"/>
              <a:gd name="connsiteX6396" fmla="*/ 969603 w 4966685"/>
              <a:gd name="connsiteY6396" fmla="*/ 339649 h 512833"/>
              <a:gd name="connsiteX6397" fmla="*/ 979252 w 4966685"/>
              <a:gd name="connsiteY6397" fmla="*/ 349298 h 512833"/>
              <a:gd name="connsiteX6398" fmla="*/ 969603 w 4966685"/>
              <a:gd name="connsiteY6398" fmla="*/ 358947 h 512833"/>
              <a:gd name="connsiteX6399" fmla="*/ 959954 w 4966685"/>
              <a:gd name="connsiteY6399" fmla="*/ 349298 h 512833"/>
              <a:gd name="connsiteX6400" fmla="*/ 969603 w 4966685"/>
              <a:gd name="connsiteY6400" fmla="*/ 339649 h 512833"/>
              <a:gd name="connsiteX6401" fmla="*/ 941358 w 4966685"/>
              <a:gd name="connsiteY6401" fmla="*/ 339649 h 512833"/>
              <a:gd name="connsiteX6402" fmla="*/ 951007 w 4966685"/>
              <a:gd name="connsiteY6402" fmla="*/ 349298 h 512833"/>
              <a:gd name="connsiteX6403" fmla="*/ 941358 w 4966685"/>
              <a:gd name="connsiteY6403" fmla="*/ 358947 h 512833"/>
              <a:gd name="connsiteX6404" fmla="*/ 931709 w 4966685"/>
              <a:gd name="connsiteY6404" fmla="*/ 349298 h 512833"/>
              <a:gd name="connsiteX6405" fmla="*/ 941358 w 4966685"/>
              <a:gd name="connsiteY6405" fmla="*/ 339649 h 512833"/>
              <a:gd name="connsiteX6406" fmla="*/ 913112 w 4966685"/>
              <a:gd name="connsiteY6406" fmla="*/ 339649 h 512833"/>
              <a:gd name="connsiteX6407" fmla="*/ 922761 w 4966685"/>
              <a:gd name="connsiteY6407" fmla="*/ 349298 h 512833"/>
              <a:gd name="connsiteX6408" fmla="*/ 913112 w 4966685"/>
              <a:gd name="connsiteY6408" fmla="*/ 358947 h 512833"/>
              <a:gd name="connsiteX6409" fmla="*/ 903463 w 4966685"/>
              <a:gd name="connsiteY6409" fmla="*/ 349298 h 512833"/>
              <a:gd name="connsiteX6410" fmla="*/ 913112 w 4966685"/>
              <a:gd name="connsiteY6410" fmla="*/ 339649 h 512833"/>
              <a:gd name="connsiteX6411" fmla="*/ 884867 w 4966685"/>
              <a:gd name="connsiteY6411" fmla="*/ 339649 h 512833"/>
              <a:gd name="connsiteX6412" fmla="*/ 894516 w 4966685"/>
              <a:gd name="connsiteY6412" fmla="*/ 349298 h 512833"/>
              <a:gd name="connsiteX6413" fmla="*/ 884867 w 4966685"/>
              <a:gd name="connsiteY6413" fmla="*/ 358947 h 512833"/>
              <a:gd name="connsiteX6414" fmla="*/ 875218 w 4966685"/>
              <a:gd name="connsiteY6414" fmla="*/ 349298 h 512833"/>
              <a:gd name="connsiteX6415" fmla="*/ 884867 w 4966685"/>
              <a:gd name="connsiteY6415" fmla="*/ 339649 h 512833"/>
              <a:gd name="connsiteX6416" fmla="*/ 856621 w 4966685"/>
              <a:gd name="connsiteY6416" fmla="*/ 339649 h 512833"/>
              <a:gd name="connsiteX6417" fmla="*/ 866270 w 4966685"/>
              <a:gd name="connsiteY6417" fmla="*/ 349298 h 512833"/>
              <a:gd name="connsiteX6418" fmla="*/ 856621 w 4966685"/>
              <a:gd name="connsiteY6418" fmla="*/ 358947 h 512833"/>
              <a:gd name="connsiteX6419" fmla="*/ 846972 w 4966685"/>
              <a:gd name="connsiteY6419" fmla="*/ 349298 h 512833"/>
              <a:gd name="connsiteX6420" fmla="*/ 856621 w 4966685"/>
              <a:gd name="connsiteY6420" fmla="*/ 339649 h 512833"/>
              <a:gd name="connsiteX6421" fmla="*/ 828374 w 4966685"/>
              <a:gd name="connsiteY6421" fmla="*/ 339649 h 512833"/>
              <a:gd name="connsiteX6422" fmla="*/ 838024 w 4966685"/>
              <a:gd name="connsiteY6422" fmla="*/ 349298 h 512833"/>
              <a:gd name="connsiteX6423" fmla="*/ 828374 w 4966685"/>
              <a:gd name="connsiteY6423" fmla="*/ 358947 h 512833"/>
              <a:gd name="connsiteX6424" fmla="*/ 818725 w 4966685"/>
              <a:gd name="connsiteY6424" fmla="*/ 349298 h 512833"/>
              <a:gd name="connsiteX6425" fmla="*/ 828374 w 4966685"/>
              <a:gd name="connsiteY6425" fmla="*/ 339649 h 512833"/>
              <a:gd name="connsiteX6426" fmla="*/ 800130 w 4966685"/>
              <a:gd name="connsiteY6426" fmla="*/ 339649 h 512833"/>
              <a:gd name="connsiteX6427" fmla="*/ 809779 w 4966685"/>
              <a:gd name="connsiteY6427" fmla="*/ 349298 h 512833"/>
              <a:gd name="connsiteX6428" fmla="*/ 800130 w 4966685"/>
              <a:gd name="connsiteY6428" fmla="*/ 358947 h 512833"/>
              <a:gd name="connsiteX6429" fmla="*/ 790481 w 4966685"/>
              <a:gd name="connsiteY6429" fmla="*/ 349298 h 512833"/>
              <a:gd name="connsiteX6430" fmla="*/ 800130 w 4966685"/>
              <a:gd name="connsiteY6430" fmla="*/ 339649 h 512833"/>
              <a:gd name="connsiteX6431" fmla="*/ 771883 w 4966685"/>
              <a:gd name="connsiteY6431" fmla="*/ 339649 h 512833"/>
              <a:gd name="connsiteX6432" fmla="*/ 781533 w 4966685"/>
              <a:gd name="connsiteY6432" fmla="*/ 349298 h 512833"/>
              <a:gd name="connsiteX6433" fmla="*/ 771883 w 4966685"/>
              <a:gd name="connsiteY6433" fmla="*/ 358947 h 512833"/>
              <a:gd name="connsiteX6434" fmla="*/ 762234 w 4966685"/>
              <a:gd name="connsiteY6434" fmla="*/ 349298 h 512833"/>
              <a:gd name="connsiteX6435" fmla="*/ 771883 w 4966685"/>
              <a:gd name="connsiteY6435" fmla="*/ 339649 h 512833"/>
              <a:gd name="connsiteX6436" fmla="*/ 743639 w 4966685"/>
              <a:gd name="connsiteY6436" fmla="*/ 339649 h 512833"/>
              <a:gd name="connsiteX6437" fmla="*/ 753288 w 4966685"/>
              <a:gd name="connsiteY6437" fmla="*/ 349298 h 512833"/>
              <a:gd name="connsiteX6438" fmla="*/ 743639 w 4966685"/>
              <a:gd name="connsiteY6438" fmla="*/ 358947 h 512833"/>
              <a:gd name="connsiteX6439" fmla="*/ 733990 w 4966685"/>
              <a:gd name="connsiteY6439" fmla="*/ 349298 h 512833"/>
              <a:gd name="connsiteX6440" fmla="*/ 743639 w 4966685"/>
              <a:gd name="connsiteY6440" fmla="*/ 339649 h 512833"/>
              <a:gd name="connsiteX6441" fmla="*/ 715393 w 4966685"/>
              <a:gd name="connsiteY6441" fmla="*/ 339649 h 512833"/>
              <a:gd name="connsiteX6442" fmla="*/ 725042 w 4966685"/>
              <a:gd name="connsiteY6442" fmla="*/ 349298 h 512833"/>
              <a:gd name="connsiteX6443" fmla="*/ 715393 w 4966685"/>
              <a:gd name="connsiteY6443" fmla="*/ 358947 h 512833"/>
              <a:gd name="connsiteX6444" fmla="*/ 705744 w 4966685"/>
              <a:gd name="connsiteY6444" fmla="*/ 349298 h 512833"/>
              <a:gd name="connsiteX6445" fmla="*/ 715393 w 4966685"/>
              <a:gd name="connsiteY6445" fmla="*/ 339649 h 512833"/>
              <a:gd name="connsiteX6446" fmla="*/ 687148 w 4966685"/>
              <a:gd name="connsiteY6446" fmla="*/ 339649 h 512833"/>
              <a:gd name="connsiteX6447" fmla="*/ 696797 w 4966685"/>
              <a:gd name="connsiteY6447" fmla="*/ 349298 h 512833"/>
              <a:gd name="connsiteX6448" fmla="*/ 687148 w 4966685"/>
              <a:gd name="connsiteY6448" fmla="*/ 358947 h 512833"/>
              <a:gd name="connsiteX6449" fmla="*/ 677499 w 4966685"/>
              <a:gd name="connsiteY6449" fmla="*/ 349298 h 512833"/>
              <a:gd name="connsiteX6450" fmla="*/ 687148 w 4966685"/>
              <a:gd name="connsiteY6450" fmla="*/ 339649 h 512833"/>
              <a:gd name="connsiteX6451" fmla="*/ 658902 w 4966685"/>
              <a:gd name="connsiteY6451" fmla="*/ 339649 h 512833"/>
              <a:gd name="connsiteX6452" fmla="*/ 668551 w 4966685"/>
              <a:gd name="connsiteY6452" fmla="*/ 349298 h 512833"/>
              <a:gd name="connsiteX6453" fmla="*/ 658902 w 4966685"/>
              <a:gd name="connsiteY6453" fmla="*/ 358947 h 512833"/>
              <a:gd name="connsiteX6454" fmla="*/ 649252 w 4966685"/>
              <a:gd name="connsiteY6454" fmla="*/ 349298 h 512833"/>
              <a:gd name="connsiteX6455" fmla="*/ 658902 w 4966685"/>
              <a:gd name="connsiteY6455" fmla="*/ 339649 h 512833"/>
              <a:gd name="connsiteX6456" fmla="*/ 630657 w 4966685"/>
              <a:gd name="connsiteY6456" fmla="*/ 339649 h 512833"/>
              <a:gd name="connsiteX6457" fmla="*/ 640306 w 4966685"/>
              <a:gd name="connsiteY6457" fmla="*/ 349298 h 512833"/>
              <a:gd name="connsiteX6458" fmla="*/ 630657 w 4966685"/>
              <a:gd name="connsiteY6458" fmla="*/ 358947 h 512833"/>
              <a:gd name="connsiteX6459" fmla="*/ 621008 w 4966685"/>
              <a:gd name="connsiteY6459" fmla="*/ 349298 h 512833"/>
              <a:gd name="connsiteX6460" fmla="*/ 630657 w 4966685"/>
              <a:gd name="connsiteY6460" fmla="*/ 339649 h 512833"/>
              <a:gd name="connsiteX6461" fmla="*/ 602411 w 4966685"/>
              <a:gd name="connsiteY6461" fmla="*/ 339649 h 512833"/>
              <a:gd name="connsiteX6462" fmla="*/ 612060 w 4966685"/>
              <a:gd name="connsiteY6462" fmla="*/ 349298 h 512833"/>
              <a:gd name="connsiteX6463" fmla="*/ 602411 w 4966685"/>
              <a:gd name="connsiteY6463" fmla="*/ 358947 h 512833"/>
              <a:gd name="connsiteX6464" fmla="*/ 592762 w 4966685"/>
              <a:gd name="connsiteY6464" fmla="*/ 349298 h 512833"/>
              <a:gd name="connsiteX6465" fmla="*/ 602411 w 4966685"/>
              <a:gd name="connsiteY6465" fmla="*/ 339649 h 512833"/>
              <a:gd name="connsiteX6466" fmla="*/ 574166 w 4966685"/>
              <a:gd name="connsiteY6466" fmla="*/ 339649 h 512833"/>
              <a:gd name="connsiteX6467" fmla="*/ 583815 w 4966685"/>
              <a:gd name="connsiteY6467" fmla="*/ 349298 h 512833"/>
              <a:gd name="connsiteX6468" fmla="*/ 574166 w 4966685"/>
              <a:gd name="connsiteY6468" fmla="*/ 358947 h 512833"/>
              <a:gd name="connsiteX6469" fmla="*/ 564517 w 4966685"/>
              <a:gd name="connsiteY6469" fmla="*/ 349298 h 512833"/>
              <a:gd name="connsiteX6470" fmla="*/ 574166 w 4966685"/>
              <a:gd name="connsiteY6470" fmla="*/ 339649 h 512833"/>
              <a:gd name="connsiteX6471" fmla="*/ 545920 w 4966685"/>
              <a:gd name="connsiteY6471" fmla="*/ 339649 h 512833"/>
              <a:gd name="connsiteX6472" fmla="*/ 555569 w 4966685"/>
              <a:gd name="connsiteY6472" fmla="*/ 349298 h 512833"/>
              <a:gd name="connsiteX6473" fmla="*/ 545920 w 4966685"/>
              <a:gd name="connsiteY6473" fmla="*/ 358947 h 512833"/>
              <a:gd name="connsiteX6474" fmla="*/ 536270 w 4966685"/>
              <a:gd name="connsiteY6474" fmla="*/ 349298 h 512833"/>
              <a:gd name="connsiteX6475" fmla="*/ 545920 w 4966685"/>
              <a:gd name="connsiteY6475" fmla="*/ 339649 h 512833"/>
              <a:gd name="connsiteX6476" fmla="*/ 517675 w 4966685"/>
              <a:gd name="connsiteY6476" fmla="*/ 339649 h 512833"/>
              <a:gd name="connsiteX6477" fmla="*/ 527324 w 4966685"/>
              <a:gd name="connsiteY6477" fmla="*/ 349298 h 512833"/>
              <a:gd name="connsiteX6478" fmla="*/ 517675 w 4966685"/>
              <a:gd name="connsiteY6478" fmla="*/ 358947 h 512833"/>
              <a:gd name="connsiteX6479" fmla="*/ 508026 w 4966685"/>
              <a:gd name="connsiteY6479" fmla="*/ 349298 h 512833"/>
              <a:gd name="connsiteX6480" fmla="*/ 517675 w 4966685"/>
              <a:gd name="connsiteY6480" fmla="*/ 339649 h 512833"/>
              <a:gd name="connsiteX6481" fmla="*/ 489429 w 4966685"/>
              <a:gd name="connsiteY6481" fmla="*/ 339649 h 512833"/>
              <a:gd name="connsiteX6482" fmla="*/ 499078 w 4966685"/>
              <a:gd name="connsiteY6482" fmla="*/ 349298 h 512833"/>
              <a:gd name="connsiteX6483" fmla="*/ 489429 w 4966685"/>
              <a:gd name="connsiteY6483" fmla="*/ 358947 h 512833"/>
              <a:gd name="connsiteX6484" fmla="*/ 479780 w 4966685"/>
              <a:gd name="connsiteY6484" fmla="*/ 349298 h 512833"/>
              <a:gd name="connsiteX6485" fmla="*/ 489429 w 4966685"/>
              <a:gd name="connsiteY6485" fmla="*/ 339649 h 512833"/>
              <a:gd name="connsiteX6486" fmla="*/ 461184 w 4966685"/>
              <a:gd name="connsiteY6486" fmla="*/ 339649 h 512833"/>
              <a:gd name="connsiteX6487" fmla="*/ 470833 w 4966685"/>
              <a:gd name="connsiteY6487" fmla="*/ 349298 h 512833"/>
              <a:gd name="connsiteX6488" fmla="*/ 461184 w 4966685"/>
              <a:gd name="connsiteY6488" fmla="*/ 358947 h 512833"/>
              <a:gd name="connsiteX6489" fmla="*/ 451535 w 4966685"/>
              <a:gd name="connsiteY6489" fmla="*/ 349298 h 512833"/>
              <a:gd name="connsiteX6490" fmla="*/ 461184 w 4966685"/>
              <a:gd name="connsiteY6490" fmla="*/ 339649 h 512833"/>
              <a:gd name="connsiteX6491" fmla="*/ 432938 w 4966685"/>
              <a:gd name="connsiteY6491" fmla="*/ 339649 h 512833"/>
              <a:gd name="connsiteX6492" fmla="*/ 442587 w 4966685"/>
              <a:gd name="connsiteY6492" fmla="*/ 349298 h 512833"/>
              <a:gd name="connsiteX6493" fmla="*/ 432938 w 4966685"/>
              <a:gd name="connsiteY6493" fmla="*/ 358947 h 512833"/>
              <a:gd name="connsiteX6494" fmla="*/ 423289 w 4966685"/>
              <a:gd name="connsiteY6494" fmla="*/ 349298 h 512833"/>
              <a:gd name="connsiteX6495" fmla="*/ 432938 w 4966685"/>
              <a:gd name="connsiteY6495" fmla="*/ 339649 h 512833"/>
              <a:gd name="connsiteX6496" fmla="*/ 404693 w 4966685"/>
              <a:gd name="connsiteY6496" fmla="*/ 339649 h 512833"/>
              <a:gd name="connsiteX6497" fmla="*/ 414342 w 4966685"/>
              <a:gd name="connsiteY6497" fmla="*/ 349298 h 512833"/>
              <a:gd name="connsiteX6498" fmla="*/ 404693 w 4966685"/>
              <a:gd name="connsiteY6498" fmla="*/ 358947 h 512833"/>
              <a:gd name="connsiteX6499" fmla="*/ 395044 w 4966685"/>
              <a:gd name="connsiteY6499" fmla="*/ 349298 h 512833"/>
              <a:gd name="connsiteX6500" fmla="*/ 404693 w 4966685"/>
              <a:gd name="connsiteY6500" fmla="*/ 339649 h 512833"/>
              <a:gd name="connsiteX6501" fmla="*/ 376447 w 4966685"/>
              <a:gd name="connsiteY6501" fmla="*/ 339649 h 512833"/>
              <a:gd name="connsiteX6502" fmla="*/ 386096 w 4966685"/>
              <a:gd name="connsiteY6502" fmla="*/ 349298 h 512833"/>
              <a:gd name="connsiteX6503" fmla="*/ 376447 w 4966685"/>
              <a:gd name="connsiteY6503" fmla="*/ 358947 h 512833"/>
              <a:gd name="connsiteX6504" fmla="*/ 366798 w 4966685"/>
              <a:gd name="connsiteY6504" fmla="*/ 349298 h 512833"/>
              <a:gd name="connsiteX6505" fmla="*/ 376447 w 4966685"/>
              <a:gd name="connsiteY6505" fmla="*/ 339649 h 512833"/>
              <a:gd name="connsiteX6506" fmla="*/ 348202 w 4966685"/>
              <a:gd name="connsiteY6506" fmla="*/ 339649 h 512833"/>
              <a:gd name="connsiteX6507" fmla="*/ 357851 w 4966685"/>
              <a:gd name="connsiteY6507" fmla="*/ 349298 h 512833"/>
              <a:gd name="connsiteX6508" fmla="*/ 348202 w 4966685"/>
              <a:gd name="connsiteY6508" fmla="*/ 358947 h 512833"/>
              <a:gd name="connsiteX6509" fmla="*/ 338553 w 4966685"/>
              <a:gd name="connsiteY6509" fmla="*/ 349298 h 512833"/>
              <a:gd name="connsiteX6510" fmla="*/ 348202 w 4966685"/>
              <a:gd name="connsiteY6510" fmla="*/ 339649 h 512833"/>
              <a:gd name="connsiteX6511" fmla="*/ 319956 w 4966685"/>
              <a:gd name="connsiteY6511" fmla="*/ 339649 h 512833"/>
              <a:gd name="connsiteX6512" fmla="*/ 329605 w 4966685"/>
              <a:gd name="connsiteY6512" fmla="*/ 349298 h 512833"/>
              <a:gd name="connsiteX6513" fmla="*/ 319956 w 4966685"/>
              <a:gd name="connsiteY6513" fmla="*/ 358947 h 512833"/>
              <a:gd name="connsiteX6514" fmla="*/ 310307 w 4966685"/>
              <a:gd name="connsiteY6514" fmla="*/ 349298 h 512833"/>
              <a:gd name="connsiteX6515" fmla="*/ 319956 w 4966685"/>
              <a:gd name="connsiteY6515" fmla="*/ 339649 h 512833"/>
              <a:gd name="connsiteX6516" fmla="*/ 291711 w 4966685"/>
              <a:gd name="connsiteY6516" fmla="*/ 339649 h 512833"/>
              <a:gd name="connsiteX6517" fmla="*/ 301361 w 4966685"/>
              <a:gd name="connsiteY6517" fmla="*/ 349298 h 512833"/>
              <a:gd name="connsiteX6518" fmla="*/ 291711 w 4966685"/>
              <a:gd name="connsiteY6518" fmla="*/ 358947 h 512833"/>
              <a:gd name="connsiteX6519" fmla="*/ 282062 w 4966685"/>
              <a:gd name="connsiteY6519" fmla="*/ 349298 h 512833"/>
              <a:gd name="connsiteX6520" fmla="*/ 291711 w 4966685"/>
              <a:gd name="connsiteY6520" fmla="*/ 339649 h 512833"/>
              <a:gd name="connsiteX6521" fmla="*/ 263465 w 4966685"/>
              <a:gd name="connsiteY6521" fmla="*/ 339649 h 512833"/>
              <a:gd name="connsiteX6522" fmla="*/ 273114 w 4966685"/>
              <a:gd name="connsiteY6522" fmla="*/ 349298 h 512833"/>
              <a:gd name="connsiteX6523" fmla="*/ 263465 w 4966685"/>
              <a:gd name="connsiteY6523" fmla="*/ 358947 h 512833"/>
              <a:gd name="connsiteX6524" fmla="*/ 253816 w 4966685"/>
              <a:gd name="connsiteY6524" fmla="*/ 349298 h 512833"/>
              <a:gd name="connsiteX6525" fmla="*/ 263465 w 4966685"/>
              <a:gd name="connsiteY6525" fmla="*/ 339649 h 512833"/>
              <a:gd name="connsiteX6526" fmla="*/ 235220 w 4966685"/>
              <a:gd name="connsiteY6526" fmla="*/ 339649 h 512833"/>
              <a:gd name="connsiteX6527" fmla="*/ 244869 w 4966685"/>
              <a:gd name="connsiteY6527" fmla="*/ 349298 h 512833"/>
              <a:gd name="connsiteX6528" fmla="*/ 235220 w 4966685"/>
              <a:gd name="connsiteY6528" fmla="*/ 358947 h 512833"/>
              <a:gd name="connsiteX6529" fmla="*/ 225571 w 4966685"/>
              <a:gd name="connsiteY6529" fmla="*/ 349298 h 512833"/>
              <a:gd name="connsiteX6530" fmla="*/ 235220 w 4966685"/>
              <a:gd name="connsiteY6530" fmla="*/ 339649 h 512833"/>
              <a:gd name="connsiteX6531" fmla="*/ 206974 w 4966685"/>
              <a:gd name="connsiteY6531" fmla="*/ 339649 h 512833"/>
              <a:gd name="connsiteX6532" fmla="*/ 216623 w 4966685"/>
              <a:gd name="connsiteY6532" fmla="*/ 349298 h 512833"/>
              <a:gd name="connsiteX6533" fmla="*/ 206974 w 4966685"/>
              <a:gd name="connsiteY6533" fmla="*/ 358947 h 512833"/>
              <a:gd name="connsiteX6534" fmla="*/ 197325 w 4966685"/>
              <a:gd name="connsiteY6534" fmla="*/ 349298 h 512833"/>
              <a:gd name="connsiteX6535" fmla="*/ 206974 w 4966685"/>
              <a:gd name="connsiteY6535" fmla="*/ 339649 h 512833"/>
              <a:gd name="connsiteX6536" fmla="*/ 178729 w 4966685"/>
              <a:gd name="connsiteY6536" fmla="*/ 339649 h 512833"/>
              <a:gd name="connsiteX6537" fmla="*/ 188378 w 4966685"/>
              <a:gd name="connsiteY6537" fmla="*/ 349298 h 512833"/>
              <a:gd name="connsiteX6538" fmla="*/ 178729 w 4966685"/>
              <a:gd name="connsiteY6538" fmla="*/ 358947 h 512833"/>
              <a:gd name="connsiteX6539" fmla="*/ 169080 w 4966685"/>
              <a:gd name="connsiteY6539" fmla="*/ 349298 h 512833"/>
              <a:gd name="connsiteX6540" fmla="*/ 178729 w 4966685"/>
              <a:gd name="connsiteY6540" fmla="*/ 339649 h 512833"/>
              <a:gd name="connsiteX6541" fmla="*/ 150483 w 4966685"/>
              <a:gd name="connsiteY6541" fmla="*/ 339649 h 512833"/>
              <a:gd name="connsiteX6542" fmla="*/ 160133 w 4966685"/>
              <a:gd name="connsiteY6542" fmla="*/ 349298 h 512833"/>
              <a:gd name="connsiteX6543" fmla="*/ 150483 w 4966685"/>
              <a:gd name="connsiteY6543" fmla="*/ 358947 h 512833"/>
              <a:gd name="connsiteX6544" fmla="*/ 140834 w 4966685"/>
              <a:gd name="connsiteY6544" fmla="*/ 349298 h 512833"/>
              <a:gd name="connsiteX6545" fmla="*/ 150483 w 4966685"/>
              <a:gd name="connsiteY6545" fmla="*/ 339649 h 512833"/>
              <a:gd name="connsiteX6546" fmla="*/ 122238 w 4966685"/>
              <a:gd name="connsiteY6546" fmla="*/ 339649 h 512833"/>
              <a:gd name="connsiteX6547" fmla="*/ 131887 w 4966685"/>
              <a:gd name="connsiteY6547" fmla="*/ 349298 h 512833"/>
              <a:gd name="connsiteX6548" fmla="*/ 122238 w 4966685"/>
              <a:gd name="connsiteY6548" fmla="*/ 358947 h 512833"/>
              <a:gd name="connsiteX6549" fmla="*/ 112589 w 4966685"/>
              <a:gd name="connsiteY6549" fmla="*/ 349298 h 512833"/>
              <a:gd name="connsiteX6550" fmla="*/ 122238 w 4966685"/>
              <a:gd name="connsiteY6550" fmla="*/ 339649 h 512833"/>
              <a:gd name="connsiteX6551" fmla="*/ 93993 w 4966685"/>
              <a:gd name="connsiteY6551" fmla="*/ 339649 h 512833"/>
              <a:gd name="connsiteX6552" fmla="*/ 103643 w 4966685"/>
              <a:gd name="connsiteY6552" fmla="*/ 349298 h 512833"/>
              <a:gd name="connsiteX6553" fmla="*/ 93993 w 4966685"/>
              <a:gd name="connsiteY6553" fmla="*/ 358947 h 512833"/>
              <a:gd name="connsiteX6554" fmla="*/ 84344 w 4966685"/>
              <a:gd name="connsiteY6554" fmla="*/ 349298 h 512833"/>
              <a:gd name="connsiteX6555" fmla="*/ 93993 w 4966685"/>
              <a:gd name="connsiteY6555" fmla="*/ 339649 h 512833"/>
              <a:gd name="connsiteX6556" fmla="*/ 65748 w 4966685"/>
              <a:gd name="connsiteY6556" fmla="*/ 339649 h 512833"/>
              <a:gd name="connsiteX6557" fmla="*/ 75397 w 4966685"/>
              <a:gd name="connsiteY6557" fmla="*/ 349298 h 512833"/>
              <a:gd name="connsiteX6558" fmla="*/ 65748 w 4966685"/>
              <a:gd name="connsiteY6558" fmla="*/ 358947 h 512833"/>
              <a:gd name="connsiteX6559" fmla="*/ 56099 w 4966685"/>
              <a:gd name="connsiteY6559" fmla="*/ 349298 h 512833"/>
              <a:gd name="connsiteX6560" fmla="*/ 65748 w 4966685"/>
              <a:gd name="connsiteY6560" fmla="*/ 339649 h 512833"/>
              <a:gd name="connsiteX6561" fmla="*/ 37502 w 4966685"/>
              <a:gd name="connsiteY6561" fmla="*/ 339649 h 512833"/>
              <a:gd name="connsiteX6562" fmla="*/ 47152 w 4966685"/>
              <a:gd name="connsiteY6562" fmla="*/ 349298 h 512833"/>
              <a:gd name="connsiteX6563" fmla="*/ 37502 w 4966685"/>
              <a:gd name="connsiteY6563" fmla="*/ 358947 h 512833"/>
              <a:gd name="connsiteX6564" fmla="*/ 27853 w 4966685"/>
              <a:gd name="connsiteY6564" fmla="*/ 349298 h 512833"/>
              <a:gd name="connsiteX6565" fmla="*/ 37502 w 4966685"/>
              <a:gd name="connsiteY6565" fmla="*/ 339649 h 512833"/>
              <a:gd name="connsiteX6566" fmla="*/ 9256 w 4966685"/>
              <a:gd name="connsiteY6566" fmla="*/ 339649 h 512833"/>
              <a:gd name="connsiteX6567" fmla="*/ 18906 w 4966685"/>
              <a:gd name="connsiteY6567" fmla="*/ 349298 h 512833"/>
              <a:gd name="connsiteX6568" fmla="*/ 9256 w 4966685"/>
              <a:gd name="connsiteY6568" fmla="*/ 358947 h 512833"/>
              <a:gd name="connsiteX6569" fmla="*/ 8090 w 4966685"/>
              <a:gd name="connsiteY6569" fmla="*/ 357781 h 512833"/>
              <a:gd name="connsiteX6570" fmla="*/ 5240 w 4966685"/>
              <a:gd name="connsiteY6570" fmla="*/ 343665 h 512833"/>
              <a:gd name="connsiteX6571" fmla="*/ 4960288 w 4966685"/>
              <a:gd name="connsiteY6571" fmla="*/ 321372 h 512833"/>
              <a:gd name="connsiteX6572" fmla="*/ 4959124 w 4966685"/>
              <a:gd name="connsiteY6572" fmla="*/ 327138 h 512833"/>
              <a:gd name="connsiteX6573" fmla="*/ 4956823 w 4966685"/>
              <a:gd name="connsiteY6573" fmla="*/ 324837 h 512833"/>
              <a:gd name="connsiteX6574" fmla="*/ 4938023 w 4966685"/>
              <a:gd name="connsiteY6574" fmla="*/ 315390 h 512833"/>
              <a:gd name="connsiteX6575" fmla="*/ 4947469 w 4966685"/>
              <a:gd name="connsiteY6575" fmla="*/ 324837 h 512833"/>
              <a:gd name="connsiteX6576" fmla="*/ 4938023 w 4966685"/>
              <a:gd name="connsiteY6576" fmla="*/ 334283 h 512833"/>
              <a:gd name="connsiteX6577" fmla="*/ 4928576 w 4966685"/>
              <a:gd name="connsiteY6577" fmla="*/ 324837 h 512833"/>
              <a:gd name="connsiteX6578" fmla="*/ 4938023 w 4966685"/>
              <a:gd name="connsiteY6578" fmla="*/ 315390 h 512833"/>
              <a:gd name="connsiteX6579" fmla="*/ 4909778 w 4966685"/>
              <a:gd name="connsiteY6579" fmla="*/ 315390 h 512833"/>
              <a:gd name="connsiteX6580" fmla="*/ 4919224 w 4966685"/>
              <a:gd name="connsiteY6580" fmla="*/ 324837 h 512833"/>
              <a:gd name="connsiteX6581" fmla="*/ 4909778 w 4966685"/>
              <a:gd name="connsiteY6581" fmla="*/ 334283 h 512833"/>
              <a:gd name="connsiteX6582" fmla="*/ 4900332 w 4966685"/>
              <a:gd name="connsiteY6582" fmla="*/ 324837 h 512833"/>
              <a:gd name="connsiteX6583" fmla="*/ 4909778 w 4966685"/>
              <a:gd name="connsiteY6583" fmla="*/ 315390 h 512833"/>
              <a:gd name="connsiteX6584" fmla="*/ 4881532 w 4966685"/>
              <a:gd name="connsiteY6584" fmla="*/ 315390 h 512833"/>
              <a:gd name="connsiteX6585" fmla="*/ 4890978 w 4966685"/>
              <a:gd name="connsiteY6585" fmla="*/ 324837 h 512833"/>
              <a:gd name="connsiteX6586" fmla="*/ 4881532 w 4966685"/>
              <a:gd name="connsiteY6586" fmla="*/ 334283 h 512833"/>
              <a:gd name="connsiteX6587" fmla="*/ 4872086 w 4966685"/>
              <a:gd name="connsiteY6587" fmla="*/ 324837 h 512833"/>
              <a:gd name="connsiteX6588" fmla="*/ 4881532 w 4966685"/>
              <a:gd name="connsiteY6588" fmla="*/ 315390 h 512833"/>
              <a:gd name="connsiteX6589" fmla="*/ 4853287 w 4966685"/>
              <a:gd name="connsiteY6589" fmla="*/ 315390 h 512833"/>
              <a:gd name="connsiteX6590" fmla="*/ 4862734 w 4966685"/>
              <a:gd name="connsiteY6590" fmla="*/ 324837 h 512833"/>
              <a:gd name="connsiteX6591" fmla="*/ 4853287 w 4966685"/>
              <a:gd name="connsiteY6591" fmla="*/ 334283 h 512833"/>
              <a:gd name="connsiteX6592" fmla="*/ 4843841 w 4966685"/>
              <a:gd name="connsiteY6592" fmla="*/ 324837 h 512833"/>
              <a:gd name="connsiteX6593" fmla="*/ 4853287 w 4966685"/>
              <a:gd name="connsiteY6593" fmla="*/ 315390 h 512833"/>
              <a:gd name="connsiteX6594" fmla="*/ 4825041 w 4966685"/>
              <a:gd name="connsiteY6594" fmla="*/ 315390 h 512833"/>
              <a:gd name="connsiteX6595" fmla="*/ 4834487 w 4966685"/>
              <a:gd name="connsiteY6595" fmla="*/ 324837 h 512833"/>
              <a:gd name="connsiteX6596" fmla="*/ 4825041 w 4966685"/>
              <a:gd name="connsiteY6596" fmla="*/ 334283 h 512833"/>
              <a:gd name="connsiteX6597" fmla="*/ 4815594 w 4966685"/>
              <a:gd name="connsiteY6597" fmla="*/ 324837 h 512833"/>
              <a:gd name="connsiteX6598" fmla="*/ 4825041 w 4966685"/>
              <a:gd name="connsiteY6598" fmla="*/ 315390 h 512833"/>
              <a:gd name="connsiteX6599" fmla="*/ 4796796 w 4966685"/>
              <a:gd name="connsiteY6599" fmla="*/ 315390 h 512833"/>
              <a:gd name="connsiteX6600" fmla="*/ 4806243 w 4966685"/>
              <a:gd name="connsiteY6600" fmla="*/ 324837 h 512833"/>
              <a:gd name="connsiteX6601" fmla="*/ 4796796 w 4966685"/>
              <a:gd name="connsiteY6601" fmla="*/ 334283 h 512833"/>
              <a:gd name="connsiteX6602" fmla="*/ 4787350 w 4966685"/>
              <a:gd name="connsiteY6602" fmla="*/ 324837 h 512833"/>
              <a:gd name="connsiteX6603" fmla="*/ 4796796 w 4966685"/>
              <a:gd name="connsiteY6603" fmla="*/ 315390 h 512833"/>
              <a:gd name="connsiteX6604" fmla="*/ 4768550 w 4966685"/>
              <a:gd name="connsiteY6604" fmla="*/ 315390 h 512833"/>
              <a:gd name="connsiteX6605" fmla="*/ 4777996 w 4966685"/>
              <a:gd name="connsiteY6605" fmla="*/ 324837 h 512833"/>
              <a:gd name="connsiteX6606" fmla="*/ 4768550 w 4966685"/>
              <a:gd name="connsiteY6606" fmla="*/ 334283 h 512833"/>
              <a:gd name="connsiteX6607" fmla="*/ 4759104 w 4966685"/>
              <a:gd name="connsiteY6607" fmla="*/ 324837 h 512833"/>
              <a:gd name="connsiteX6608" fmla="*/ 4768550 w 4966685"/>
              <a:gd name="connsiteY6608" fmla="*/ 315390 h 512833"/>
              <a:gd name="connsiteX6609" fmla="*/ 4740305 w 4966685"/>
              <a:gd name="connsiteY6609" fmla="*/ 315390 h 512833"/>
              <a:gd name="connsiteX6610" fmla="*/ 4749752 w 4966685"/>
              <a:gd name="connsiteY6610" fmla="*/ 324837 h 512833"/>
              <a:gd name="connsiteX6611" fmla="*/ 4740305 w 4966685"/>
              <a:gd name="connsiteY6611" fmla="*/ 334283 h 512833"/>
              <a:gd name="connsiteX6612" fmla="*/ 4730859 w 4966685"/>
              <a:gd name="connsiteY6612" fmla="*/ 324837 h 512833"/>
              <a:gd name="connsiteX6613" fmla="*/ 4740305 w 4966685"/>
              <a:gd name="connsiteY6613" fmla="*/ 315390 h 512833"/>
              <a:gd name="connsiteX6614" fmla="*/ 4712059 w 4966685"/>
              <a:gd name="connsiteY6614" fmla="*/ 315390 h 512833"/>
              <a:gd name="connsiteX6615" fmla="*/ 4721505 w 4966685"/>
              <a:gd name="connsiteY6615" fmla="*/ 324837 h 512833"/>
              <a:gd name="connsiteX6616" fmla="*/ 4712059 w 4966685"/>
              <a:gd name="connsiteY6616" fmla="*/ 334283 h 512833"/>
              <a:gd name="connsiteX6617" fmla="*/ 4702612 w 4966685"/>
              <a:gd name="connsiteY6617" fmla="*/ 324837 h 512833"/>
              <a:gd name="connsiteX6618" fmla="*/ 4712059 w 4966685"/>
              <a:gd name="connsiteY6618" fmla="*/ 315390 h 512833"/>
              <a:gd name="connsiteX6619" fmla="*/ 4683814 w 4966685"/>
              <a:gd name="connsiteY6619" fmla="*/ 315390 h 512833"/>
              <a:gd name="connsiteX6620" fmla="*/ 4693261 w 4966685"/>
              <a:gd name="connsiteY6620" fmla="*/ 324837 h 512833"/>
              <a:gd name="connsiteX6621" fmla="*/ 4683814 w 4966685"/>
              <a:gd name="connsiteY6621" fmla="*/ 334283 h 512833"/>
              <a:gd name="connsiteX6622" fmla="*/ 4674368 w 4966685"/>
              <a:gd name="connsiteY6622" fmla="*/ 324837 h 512833"/>
              <a:gd name="connsiteX6623" fmla="*/ 4683814 w 4966685"/>
              <a:gd name="connsiteY6623" fmla="*/ 315390 h 512833"/>
              <a:gd name="connsiteX6624" fmla="*/ 4655568 w 4966685"/>
              <a:gd name="connsiteY6624" fmla="*/ 315390 h 512833"/>
              <a:gd name="connsiteX6625" fmla="*/ 4665014 w 4966685"/>
              <a:gd name="connsiteY6625" fmla="*/ 324837 h 512833"/>
              <a:gd name="connsiteX6626" fmla="*/ 4655568 w 4966685"/>
              <a:gd name="connsiteY6626" fmla="*/ 334283 h 512833"/>
              <a:gd name="connsiteX6627" fmla="*/ 4646122 w 4966685"/>
              <a:gd name="connsiteY6627" fmla="*/ 324837 h 512833"/>
              <a:gd name="connsiteX6628" fmla="*/ 4655568 w 4966685"/>
              <a:gd name="connsiteY6628" fmla="*/ 315390 h 512833"/>
              <a:gd name="connsiteX6629" fmla="*/ 4627323 w 4966685"/>
              <a:gd name="connsiteY6629" fmla="*/ 315390 h 512833"/>
              <a:gd name="connsiteX6630" fmla="*/ 4636770 w 4966685"/>
              <a:gd name="connsiteY6630" fmla="*/ 324837 h 512833"/>
              <a:gd name="connsiteX6631" fmla="*/ 4627323 w 4966685"/>
              <a:gd name="connsiteY6631" fmla="*/ 334283 h 512833"/>
              <a:gd name="connsiteX6632" fmla="*/ 4617877 w 4966685"/>
              <a:gd name="connsiteY6632" fmla="*/ 324837 h 512833"/>
              <a:gd name="connsiteX6633" fmla="*/ 4627323 w 4966685"/>
              <a:gd name="connsiteY6633" fmla="*/ 315390 h 512833"/>
              <a:gd name="connsiteX6634" fmla="*/ 4599077 w 4966685"/>
              <a:gd name="connsiteY6634" fmla="*/ 315390 h 512833"/>
              <a:gd name="connsiteX6635" fmla="*/ 4608523 w 4966685"/>
              <a:gd name="connsiteY6635" fmla="*/ 324837 h 512833"/>
              <a:gd name="connsiteX6636" fmla="*/ 4599077 w 4966685"/>
              <a:gd name="connsiteY6636" fmla="*/ 334283 h 512833"/>
              <a:gd name="connsiteX6637" fmla="*/ 4589631 w 4966685"/>
              <a:gd name="connsiteY6637" fmla="*/ 324837 h 512833"/>
              <a:gd name="connsiteX6638" fmla="*/ 4599077 w 4966685"/>
              <a:gd name="connsiteY6638" fmla="*/ 315390 h 512833"/>
              <a:gd name="connsiteX6639" fmla="*/ 4570832 w 4966685"/>
              <a:gd name="connsiteY6639" fmla="*/ 315390 h 512833"/>
              <a:gd name="connsiteX6640" fmla="*/ 4580279 w 4966685"/>
              <a:gd name="connsiteY6640" fmla="*/ 324837 h 512833"/>
              <a:gd name="connsiteX6641" fmla="*/ 4570832 w 4966685"/>
              <a:gd name="connsiteY6641" fmla="*/ 334283 h 512833"/>
              <a:gd name="connsiteX6642" fmla="*/ 4561386 w 4966685"/>
              <a:gd name="connsiteY6642" fmla="*/ 324837 h 512833"/>
              <a:gd name="connsiteX6643" fmla="*/ 4570832 w 4966685"/>
              <a:gd name="connsiteY6643" fmla="*/ 315390 h 512833"/>
              <a:gd name="connsiteX6644" fmla="*/ 4542586 w 4966685"/>
              <a:gd name="connsiteY6644" fmla="*/ 315390 h 512833"/>
              <a:gd name="connsiteX6645" fmla="*/ 4552032 w 4966685"/>
              <a:gd name="connsiteY6645" fmla="*/ 324837 h 512833"/>
              <a:gd name="connsiteX6646" fmla="*/ 4542586 w 4966685"/>
              <a:gd name="connsiteY6646" fmla="*/ 334283 h 512833"/>
              <a:gd name="connsiteX6647" fmla="*/ 4533140 w 4966685"/>
              <a:gd name="connsiteY6647" fmla="*/ 324837 h 512833"/>
              <a:gd name="connsiteX6648" fmla="*/ 4542586 w 4966685"/>
              <a:gd name="connsiteY6648" fmla="*/ 315390 h 512833"/>
              <a:gd name="connsiteX6649" fmla="*/ 4514341 w 4966685"/>
              <a:gd name="connsiteY6649" fmla="*/ 315390 h 512833"/>
              <a:gd name="connsiteX6650" fmla="*/ 4523788 w 4966685"/>
              <a:gd name="connsiteY6650" fmla="*/ 324837 h 512833"/>
              <a:gd name="connsiteX6651" fmla="*/ 4514341 w 4966685"/>
              <a:gd name="connsiteY6651" fmla="*/ 334283 h 512833"/>
              <a:gd name="connsiteX6652" fmla="*/ 4504895 w 4966685"/>
              <a:gd name="connsiteY6652" fmla="*/ 324837 h 512833"/>
              <a:gd name="connsiteX6653" fmla="*/ 4514341 w 4966685"/>
              <a:gd name="connsiteY6653" fmla="*/ 315390 h 512833"/>
              <a:gd name="connsiteX6654" fmla="*/ 4486095 w 4966685"/>
              <a:gd name="connsiteY6654" fmla="*/ 315390 h 512833"/>
              <a:gd name="connsiteX6655" fmla="*/ 4495541 w 4966685"/>
              <a:gd name="connsiteY6655" fmla="*/ 324837 h 512833"/>
              <a:gd name="connsiteX6656" fmla="*/ 4486095 w 4966685"/>
              <a:gd name="connsiteY6656" fmla="*/ 334283 h 512833"/>
              <a:gd name="connsiteX6657" fmla="*/ 4476649 w 4966685"/>
              <a:gd name="connsiteY6657" fmla="*/ 324837 h 512833"/>
              <a:gd name="connsiteX6658" fmla="*/ 4486095 w 4966685"/>
              <a:gd name="connsiteY6658" fmla="*/ 315390 h 512833"/>
              <a:gd name="connsiteX6659" fmla="*/ 4457850 w 4966685"/>
              <a:gd name="connsiteY6659" fmla="*/ 315390 h 512833"/>
              <a:gd name="connsiteX6660" fmla="*/ 4467297 w 4966685"/>
              <a:gd name="connsiteY6660" fmla="*/ 324837 h 512833"/>
              <a:gd name="connsiteX6661" fmla="*/ 4457850 w 4966685"/>
              <a:gd name="connsiteY6661" fmla="*/ 334283 h 512833"/>
              <a:gd name="connsiteX6662" fmla="*/ 4448404 w 4966685"/>
              <a:gd name="connsiteY6662" fmla="*/ 324837 h 512833"/>
              <a:gd name="connsiteX6663" fmla="*/ 4457850 w 4966685"/>
              <a:gd name="connsiteY6663" fmla="*/ 315390 h 512833"/>
              <a:gd name="connsiteX6664" fmla="*/ 4429604 w 4966685"/>
              <a:gd name="connsiteY6664" fmla="*/ 315390 h 512833"/>
              <a:gd name="connsiteX6665" fmla="*/ 4439050 w 4966685"/>
              <a:gd name="connsiteY6665" fmla="*/ 324837 h 512833"/>
              <a:gd name="connsiteX6666" fmla="*/ 4429604 w 4966685"/>
              <a:gd name="connsiteY6666" fmla="*/ 334283 h 512833"/>
              <a:gd name="connsiteX6667" fmla="*/ 4420158 w 4966685"/>
              <a:gd name="connsiteY6667" fmla="*/ 324837 h 512833"/>
              <a:gd name="connsiteX6668" fmla="*/ 4429604 w 4966685"/>
              <a:gd name="connsiteY6668" fmla="*/ 315390 h 512833"/>
              <a:gd name="connsiteX6669" fmla="*/ 4401360 w 4966685"/>
              <a:gd name="connsiteY6669" fmla="*/ 315390 h 512833"/>
              <a:gd name="connsiteX6670" fmla="*/ 4410806 w 4966685"/>
              <a:gd name="connsiteY6670" fmla="*/ 324837 h 512833"/>
              <a:gd name="connsiteX6671" fmla="*/ 4401360 w 4966685"/>
              <a:gd name="connsiteY6671" fmla="*/ 334283 h 512833"/>
              <a:gd name="connsiteX6672" fmla="*/ 4391913 w 4966685"/>
              <a:gd name="connsiteY6672" fmla="*/ 324837 h 512833"/>
              <a:gd name="connsiteX6673" fmla="*/ 4401360 w 4966685"/>
              <a:gd name="connsiteY6673" fmla="*/ 315390 h 512833"/>
              <a:gd name="connsiteX6674" fmla="*/ 4373113 w 4966685"/>
              <a:gd name="connsiteY6674" fmla="*/ 315390 h 512833"/>
              <a:gd name="connsiteX6675" fmla="*/ 4382560 w 4966685"/>
              <a:gd name="connsiteY6675" fmla="*/ 324837 h 512833"/>
              <a:gd name="connsiteX6676" fmla="*/ 4373113 w 4966685"/>
              <a:gd name="connsiteY6676" fmla="*/ 334283 h 512833"/>
              <a:gd name="connsiteX6677" fmla="*/ 4363667 w 4966685"/>
              <a:gd name="connsiteY6677" fmla="*/ 324837 h 512833"/>
              <a:gd name="connsiteX6678" fmla="*/ 4373113 w 4966685"/>
              <a:gd name="connsiteY6678" fmla="*/ 315390 h 512833"/>
              <a:gd name="connsiteX6679" fmla="*/ 4344868 w 4966685"/>
              <a:gd name="connsiteY6679" fmla="*/ 315390 h 512833"/>
              <a:gd name="connsiteX6680" fmla="*/ 4354315 w 4966685"/>
              <a:gd name="connsiteY6680" fmla="*/ 324837 h 512833"/>
              <a:gd name="connsiteX6681" fmla="*/ 4344868 w 4966685"/>
              <a:gd name="connsiteY6681" fmla="*/ 334283 h 512833"/>
              <a:gd name="connsiteX6682" fmla="*/ 4335422 w 4966685"/>
              <a:gd name="connsiteY6682" fmla="*/ 324837 h 512833"/>
              <a:gd name="connsiteX6683" fmla="*/ 4344868 w 4966685"/>
              <a:gd name="connsiteY6683" fmla="*/ 315390 h 512833"/>
              <a:gd name="connsiteX6684" fmla="*/ 4316622 w 4966685"/>
              <a:gd name="connsiteY6684" fmla="*/ 315390 h 512833"/>
              <a:gd name="connsiteX6685" fmla="*/ 4326069 w 4966685"/>
              <a:gd name="connsiteY6685" fmla="*/ 324837 h 512833"/>
              <a:gd name="connsiteX6686" fmla="*/ 4316622 w 4966685"/>
              <a:gd name="connsiteY6686" fmla="*/ 334283 h 512833"/>
              <a:gd name="connsiteX6687" fmla="*/ 4307176 w 4966685"/>
              <a:gd name="connsiteY6687" fmla="*/ 324837 h 512833"/>
              <a:gd name="connsiteX6688" fmla="*/ 4316622 w 4966685"/>
              <a:gd name="connsiteY6688" fmla="*/ 315390 h 512833"/>
              <a:gd name="connsiteX6689" fmla="*/ 4288377 w 4966685"/>
              <a:gd name="connsiteY6689" fmla="*/ 315390 h 512833"/>
              <a:gd name="connsiteX6690" fmla="*/ 4297824 w 4966685"/>
              <a:gd name="connsiteY6690" fmla="*/ 324837 h 512833"/>
              <a:gd name="connsiteX6691" fmla="*/ 4288377 w 4966685"/>
              <a:gd name="connsiteY6691" fmla="*/ 334283 h 512833"/>
              <a:gd name="connsiteX6692" fmla="*/ 4278931 w 4966685"/>
              <a:gd name="connsiteY6692" fmla="*/ 324837 h 512833"/>
              <a:gd name="connsiteX6693" fmla="*/ 4288377 w 4966685"/>
              <a:gd name="connsiteY6693" fmla="*/ 315390 h 512833"/>
              <a:gd name="connsiteX6694" fmla="*/ 4260131 w 4966685"/>
              <a:gd name="connsiteY6694" fmla="*/ 315390 h 512833"/>
              <a:gd name="connsiteX6695" fmla="*/ 4269578 w 4966685"/>
              <a:gd name="connsiteY6695" fmla="*/ 324837 h 512833"/>
              <a:gd name="connsiteX6696" fmla="*/ 4260131 w 4966685"/>
              <a:gd name="connsiteY6696" fmla="*/ 334283 h 512833"/>
              <a:gd name="connsiteX6697" fmla="*/ 4250685 w 4966685"/>
              <a:gd name="connsiteY6697" fmla="*/ 324837 h 512833"/>
              <a:gd name="connsiteX6698" fmla="*/ 4260131 w 4966685"/>
              <a:gd name="connsiteY6698" fmla="*/ 315390 h 512833"/>
              <a:gd name="connsiteX6699" fmla="*/ 4231887 w 4966685"/>
              <a:gd name="connsiteY6699" fmla="*/ 315390 h 512833"/>
              <a:gd name="connsiteX6700" fmla="*/ 4241333 w 4966685"/>
              <a:gd name="connsiteY6700" fmla="*/ 324837 h 512833"/>
              <a:gd name="connsiteX6701" fmla="*/ 4231887 w 4966685"/>
              <a:gd name="connsiteY6701" fmla="*/ 334283 h 512833"/>
              <a:gd name="connsiteX6702" fmla="*/ 4222440 w 4966685"/>
              <a:gd name="connsiteY6702" fmla="*/ 324837 h 512833"/>
              <a:gd name="connsiteX6703" fmla="*/ 4231887 w 4966685"/>
              <a:gd name="connsiteY6703" fmla="*/ 315390 h 512833"/>
              <a:gd name="connsiteX6704" fmla="*/ 4203640 w 4966685"/>
              <a:gd name="connsiteY6704" fmla="*/ 315390 h 512833"/>
              <a:gd name="connsiteX6705" fmla="*/ 4213087 w 4966685"/>
              <a:gd name="connsiteY6705" fmla="*/ 324837 h 512833"/>
              <a:gd name="connsiteX6706" fmla="*/ 4203640 w 4966685"/>
              <a:gd name="connsiteY6706" fmla="*/ 334283 h 512833"/>
              <a:gd name="connsiteX6707" fmla="*/ 4194194 w 4966685"/>
              <a:gd name="connsiteY6707" fmla="*/ 324837 h 512833"/>
              <a:gd name="connsiteX6708" fmla="*/ 4203640 w 4966685"/>
              <a:gd name="connsiteY6708" fmla="*/ 315390 h 512833"/>
              <a:gd name="connsiteX6709" fmla="*/ 4175396 w 4966685"/>
              <a:gd name="connsiteY6709" fmla="*/ 315390 h 512833"/>
              <a:gd name="connsiteX6710" fmla="*/ 4184842 w 4966685"/>
              <a:gd name="connsiteY6710" fmla="*/ 324837 h 512833"/>
              <a:gd name="connsiteX6711" fmla="*/ 4175396 w 4966685"/>
              <a:gd name="connsiteY6711" fmla="*/ 334283 h 512833"/>
              <a:gd name="connsiteX6712" fmla="*/ 4165949 w 4966685"/>
              <a:gd name="connsiteY6712" fmla="*/ 324837 h 512833"/>
              <a:gd name="connsiteX6713" fmla="*/ 4175396 w 4966685"/>
              <a:gd name="connsiteY6713" fmla="*/ 315390 h 512833"/>
              <a:gd name="connsiteX6714" fmla="*/ 4147149 w 4966685"/>
              <a:gd name="connsiteY6714" fmla="*/ 315390 h 512833"/>
              <a:gd name="connsiteX6715" fmla="*/ 4156596 w 4966685"/>
              <a:gd name="connsiteY6715" fmla="*/ 324837 h 512833"/>
              <a:gd name="connsiteX6716" fmla="*/ 4147149 w 4966685"/>
              <a:gd name="connsiteY6716" fmla="*/ 334283 h 512833"/>
              <a:gd name="connsiteX6717" fmla="*/ 4137703 w 4966685"/>
              <a:gd name="connsiteY6717" fmla="*/ 324837 h 512833"/>
              <a:gd name="connsiteX6718" fmla="*/ 4147149 w 4966685"/>
              <a:gd name="connsiteY6718" fmla="*/ 315390 h 512833"/>
              <a:gd name="connsiteX6719" fmla="*/ 4118905 w 4966685"/>
              <a:gd name="connsiteY6719" fmla="*/ 315390 h 512833"/>
              <a:gd name="connsiteX6720" fmla="*/ 4128351 w 4966685"/>
              <a:gd name="connsiteY6720" fmla="*/ 324837 h 512833"/>
              <a:gd name="connsiteX6721" fmla="*/ 4118905 w 4966685"/>
              <a:gd name="connsiteY6721" fmla="*/ 334283 h 512833"/>
              <a:gd name="connsiteX6722" fmla="*/ 4109458 w 4966685"/>
              <a:gd name="connsiteY6722" fmla="*/ 324837 h 512833"/>
              <a:gd name="connsiteX6723" fmla="*/ 4118905 w 4966685"/>
              <a:gd name="connsiteY6723" fmla="*/ 315390 h 512833"/>
              <a:gd name="connsiteX6724" fmla="*/ 4090658 w 4966685"/>
              <a:gd name="connsiteY6724" fmla="*/ 315390 h 512833"/>
              <a:gd name="connsiteX6725" fmla="*/ 4100105 w 4966685"/>
              <a:gd name="connsiteY6725" fmla="*/ 324837 h 512833"/>
              <a:gd name="connsiteX6726" fmla="*/ 4090658 w 4966685"/>
              <a:gd name="connsiteY6726" fmla="*/ 334283 h 512833"/>
              <a:gd name="connsiteX6727" fmla="*/ 4081212 w 4966685"/>
              <a:gd name="connsiteY6727" fmla="*/ 324837 h 512833"/>
              <a:gd name="connsiteX6728" fmla="*/ 4090658 w 4966685"/>
              <a:gd name="connsiteY6728" fmla="*/ 315390 h 512833"/>
              <a:gd name="connsiteX6729" fmla="*/ 4062414 w 4966685"/>
              <a:gd name="connsiteY6729" fmla="*/ 315390 h 512833"/>
              <a:gd name="connsiteX6730" fmla="*/ 4071860 w 4966685"/>
              <a:gd name="connsiteY6730" fmla="*/ 324837 h 512833"/>
              <a:gd name="connsiteX6731" fmla="*/ 4062414 w 4966685"/>
              <a:gd name="connsiteY6731" fmla="*/ 334283 h 512833"/>
              <a:gd name="connsiteX6732" fmla="*/ 4052967 w 4966685"/>
              <a:gd name="connsiteY6732" fmla="*/ 324837 h 512833"/>
              <a:gd name="connsiteX6733" fmla="*/ 4062414 w 4966685"/>
              <a:gd name="connsiteY6733" fmla="*/ 315390 h 512833"/>
              <a:gd name="connsiteX6734" fmla="*/ 4034167 w 4966685"/>
              <a:gd name="connsiteY6734" fmla="*/ 315390 h 512833"/>
              <a:gd name="connsiteX6735" fmla="*/ 4043614 w 4966685"/>
              <a:gd name="connsiteY6735" fmla="*/ 324837 h 512833"/>
              <a:gd name="connsiteX6736" fmla="*/ 4034167 w 4966685"/>
              <a:gd name="connsiteY6736" fmla="*/ 334283 h 512833"/>
              <a:gd name="connsiteX6737" fmla="*/ 4024721 w 4966685"/>
              <a:gd name="connsiteY6737" fmla="*/ 324837 h 512833"/>
              <a:gd name="connsiteX6738" fmla="*/ 4034167 w 4966685"/>
              <a:gd name="connsiteY6738" fmla="*/ 315390 h 512833"/>
              <a:gd name="connsiteX6739" fmla="*/ 4005923 w 4966685"/>
              <a:gd name="connsiteY6739" fmla="*/ 315390 h 512833"/>
              <a:gd name="connsiteX6740" fmla="*/ 4015369 w 4966685"/>
              <a:gd name="connsiteY6740" fmla="*/ 324837 h 512833"/>
              <a:gd name="connsiteX6741" fmla="*/ 4005923 w 4966685"/>
              <a:gd name="connsiteY6741" fmla="*/ 334283 h 512833"/>
              <a:gd name="connsiteX6742" fmla="*/ 3996476 w 4966685"/>
              <a:gd name="connsiteY6742" fmla="*/ 324837 h 512833"/>
              <a:gd name="connsiteX6743" fmla="*/ 4005923 w 4966685"/>
              <a:gd name="connsiteY6743" fmla="*/ 315390 h 512833"/>
              <a:gd name="connsiteX6744" fmla="*/ 3977676 w 4966685"/>
              <a:gd name="connsiteY6744" fmla="*/ 315390 h 512833"/>
              <a:gd name="connsiteX6745" fmla="*/ 3987123 w 4966685"/>
              <a:gd name="connsiteY6745" fmla="*/ 324837 h 512833"/>
              <a:gd name="connsiteX6746" fmla="*/ 3977676 w 4966685"/>
              <a:gd name="connsiteY6746" fmla="*/ 334283 h 512833"/>
              <a:gd name="connsiteX6747" fmla="*/ 3968230 w 4966685"/>
              <a:gd name="connsiteY6747" fmla="*/ 324837 h 512833"/>
              <a:gd name="connsiteX6748" fmla="*/ 3977676 w 4966685"/>
              <a:gd name="connsiteY6748" fmla="*/ 315390 h 512833"/>
              <a:gd name="connsiteX6749" fmla="*/ 3949432 w 4966685"/>
              <a:gd name="connsiteY6749" fmla="*/ 315390 h 512833"/>
              <a:gd name="connsiteX6750" fmla="*/ 3958878 w 4966685"/>
              <a:gd name="connsiteY6750" fmla="*/ 324837 h 512833"/>
              <a:gd name="connsiteX6751" fmla="*/ 3949432 w 4966685"/>
              <a:gd name="connsiteY6751" fmla="*/ 334283 h 512833"/>
              <a:gd name="connsiteX6752" fmla="*/ 3939985 w 4966685"/>
              <a:gd name="connsiteY6752" fmla="*/ 324837 h 512833"/>
              <a:gd name="connsiteX6753" fmla="*/ 3949432 w 4966685"/>
              <a:gd name="connsiteY6753" fmla="*/ 315390 h 512833"/>
              <a:gd name="connsiteX6754" fmla="*/ 3921185 w 4966685"/>
              <a:gd name="connsiteY6754" fmla="*/ 315390 h 512833"/>
              <a:gd name="connsiteX6755" fmla="*/ 3930632 w 4966685"/>
              <a:gd name="connsiteY6755" fmla="*/ 324837 h 512833"/>
              <a:gd name="connsiteX6756" fmla="*/ 3921185 w 4966685"/>
              <a:gd name="connsiteY6756" fmla="*/ 334283 h 512833"/>
              <a:gd name="connsiteX6757" fmla="*/ 3911739 w 4966685"/>
              <a:gd name="connsiteY6757" fmla="*/ 324837 h 512833"/>
              <a:gd name="connsiteX6758" fmla="*/ 3921185 w 4966685"/>
              <a:gd name="connsiteY6758" fmla="*/ 315390 h 512833"/>
              <a:gd name="connsiteX6759" fmla="*/ 3892941 w 4966685"/>
              <a:gd name="connsiteY6759" fmla="*/ 315390 h 512833"/>
              <a:gd name="connsiteX6760" fmla="*/ 3902387 w 4966685"/>
              <a:gd name="connsiteY6760" fmla="*/ 324837 h 512833"/>
              <a:gd name="connsiteX6761" fmla="*/ 3892941 w 4966685"/>
              <a:gd name="connsiteY6761" fmla="*/ 334283 h 512833"/>
              <a:gd name="connsiteX6762" fmla="*/ 3883494 w 4966685"/>
              <a:gd name="connsiteY6762" fmla="*/ 324837 h 512833"/>
              <a:gd name="connsiteX6763" fmla="*/ 3892941 w 4966685"/>
              <a:gd name="connsiteY6763" fmla="*/ 315390 h 512833"/>
              <a:gd name="connsiteX6764" fmla="*/ 3864694 w 4966685"/>
              <a:gd name="connsiteY6764" fmla="*/ 315390 h 512833"/>
              <a:gd name="connsiteX6765" fmla="*/ 3874141 w 4966685"/>
              <a:gd name="connsiteY6765" fmla="*/ 324837 h 512833"/>
              <a:gd name="connsiteX6766" fmla="*/ 3864694 w 4966685"/>
              <a:gd name="connsiteY6766" fmla="*/ 334283 h 512833"/>
              <a:gd name="connsiteX6767" fmla="*/ 3855248 w 4966685"/>
              <a:gd name="connsiteY6767" fmla="*/ 324837 h 512833"/>
              <a:gd name="connsiteX6768" fmla="*/ 3864694 w 4966685"/>
              <a:gd name="connsiteY6768" fmla="*/ 315390 h 512833"/>
              <a:gd name="connsiteX6769" fmla="*/ 3836450 w 4966685"/>
              <a:gd name="connsiteY6769" fmla="*/ 315390 h 512833"/>
              <a:gd name="connsiteX6770" fmla="*/ 3845896 w 4966685"/>
              <a:gd name="connsiteY6770" fmla="*/ 324837 h 512833"/>
              <a:gd name="connsiteX6771" fmla="*/ 3836450 w 4966685"/>
              <a:gd name="connsiteY6771" fmla="*/ 334283 h 512833"/>
              <a:gd name="connsiteX6772" fmla="*/ 3827003 w 4966685"/>
              <a:gd name="connsiteY6772" fmla="*/ 324837 h 512833"/>
              <a:gd name="connsiteX6773" fmla="*/ 3836450 w 4966685"/>
              <a:gd name="connsiteY6773" fmla="*/ 315390 h 512833"/>
              <a:gd name="connsiteX6774" fmla="*/ 3808204 w 4966685"/>
              <a:gd name="connsiteY6774" fmla="*/ 315390 h 512833"/>
              <a:gd name="connsiteX6775" fmla="*/ 3817650 w 4966685"/>
              <a:gd name="connsiteY6775" fmla="*/ 324837 h 512833"/>
              <a:gd name="connsiteX6776" fmla="*/ 3808204 w 4966685"/>
              <a:gd name="connsiteY6776" fmla="*/ 334283 h 512833"/>
              <a:gd name="connsiteX6777" fmla="*/ 3798757 w 4966685"/>
              <a:gd name="connsiteY6777" fmla="*/ 324837 h 512833"/>
              <a:gd name="connsiteX6778" fmla="*/ 3808204 w 4966685"/>
              <a:gd name="connsiteY6778" fmla="*/ 315390 h 512833"/>
              <a:gd name="connsiteX6779" fmla="*/ 3779959 w 4966685"/>
              <a:gd name="connsiteY6779" fmla="*/ 315390 h 512833"/>
              <a:gd name="connsiteX6780" fmla="*/ 3789405 w 4966685"/>
              <a:gd name="connsiteY6780" fmla="*/ 324837 h 512833"/>
              <a:gd name="connsiteX6781" fmla="*/ 3779959 w 4966685"/>
              <a:gd name="connsiteY6781" fmla="*/ 334283 h 512833"/>
              <a:gd name="connsiteX6782" fmla="*/ 3770512 w 4966685"/>
              <a:gd name="connsiteY6782" fmla="*/ 324837 h 512833"/>
              <a:gd name="connsiteX6783" fmla="*/ 3779959 w 4966685"/>
              <a:gd name="connsiteY6783" fmla="*/ 315390 h 512833"/>
              <a:gd name="connsiteX6784" fmla="*/ 3751712 w 4966685"/>
              <a:gd name="connsiteY6784" fmla="*/ 315390 h 512833"/>
              <a:gd name="connsiteX6785" fmla="*/ 3761159 w 4966685"/>
              <a:gd name="connsiteY6785" fmla="*/ 324837 h 512833"/>
              <a:gd name="connsiteX6786" fmla="*/ 3751712 w 4966685"/>
              <a:gd name="connsiteY6786" fmla="*/ 334283 h 512833"/>
              <a:gd name="connsiteX6787" fmla="*/ 3742266 w 4966685"/>
              <a:gd name="connsiteY6787" fmla="*/ 324837 h 512833"/>
              <a:gd name="connsiteX6788" fmla="*/ 3751712 w 4966685"/>
              <a:gd name="connsiteY6788" fmla="*/ 315390 h 512833"/>
              <a:gd name="connsiteX6789" fmla="*/ 3723468 w 4966685"/>
              <a:gd name="connsiteY6789" fmla="*/ 315390 h 512833"/>
              <a:gd name="connsiteX6790" fmla="*/ 3732914 w 4966685"/>
              <a:gd name="connsiteY6790" fmla="*/ 324837 h 512833"/>
              <a:gd name="connsiteX6791" fmla="*/ 3723468 w 4966685"/>
              <a:gd name="connsiteY6791" fmla="*/ 334283 h 512833"/>
              <a:gd name="connsiteX6792" fmla="*/ 3714021 w 4966685"/>
              <a:gd name="connsiteY6792" fmla="*/ 324837 h 512833"/>
              <a:gd name="connsiteX6793" fmla="*/ 3723468 w 4966685"/>
              <a:gd name="connsiteY6793" fmla="*/ 315390 h 512833"/>
              <a:gd name="connsiteX6794" fmla="*/ 3695222 w 4966685"/>
              <a:gd name="connsiteY6794" fmla="*/ 315390 h 512833"/>
              <a:gd name="connsiteX6795" fmla="*/ 3704668 w 4966685"/>
              <a:gd name="connsiteY6795" fmla="*/ 324837 h 512833"/>
              <a:gd name="connsiteX6796" fmla="*/ 3695222 w 4966685"/>
              <a:gd name="connsiteY6796" fmla="*/ 334283 h 512833"/>
              <a:gd name="connsiteX6797" fmla="*/ 3685775 w 4966685"/>
              <a:gd name="connsiteY6797" fmla="*/ 324837 h 512833"/>
              <a:gd name="connsiteX6798" fmla="*/ 3695222 w 4966685"/>
              <a:gd name="connsiteY6798" fmla="*/ 315390 h 512833"/>
              <a:gd name="connsiteX6799" fmla="*/ 3666977 w 4966685"/>
              <a:gd name="connsiteY6799" fmla="*/ 315390 h 512833"/>
              <a:gd name="connsiteX6800" fmla="*/ 3676423 w 4966685"/>
              <a:gd name="connsiteY6800" fmla="*/ 324837 h 512833"/>
              <a:gd name="connsiteX6801" fmla="*/ 3666977 w 4966685"/>
              <a:gd name="connsiteY6801" fmla="*/ 334283 h 512833"/>
              <a:gd name="connsiteX6802" fmla="*/ 3657531 w 4966685"/>
              <a:gd name="connsiteY6802" fmla="*/ 324837 h 512833"/>
              <a:gd name="connsiteX6803" fmla="*/ 3666977 w 4966685"/>
              <a:gd name="connsiteY6803" fmla="*/ 315390 h 512833"/>
              <a:gd name="connsiteX6804" fmla="*/ 3638731 w 4966685"/>
              <a:gd name="connsiteY6804" fmla="*/ 315390 h 512833"/>
              <a:gd name="connsiteX6805" fmla="*/ 3648177 w 4966685"/>
              <a:gd name="connsiteY6805" fmla="*/ 324837 h 512833"/>
              <a:gd name="connsiteX6806" fmla="*/ 3638731 w 4966685"/>
              <a:gd name="connsiteY6806" fmla="*/ 334283 h 512833"/>
              <a:gd name="connsiteX6807" fmla="*/ 3629284 w 4966685"/>
              <a:gd name="connsiteY6807" fmla="*/ 324837 h 512833"/>
              <a:gd name="connsiteX6808" fmla="*/ 3638731 w 4966685"/>
              <a:gd name="connsiteY6808" fmla="*/ 315390 h 512833"/>
              <a:gd name="connsiteX6809" fmla="*/ 3610486 w 4966685"/>
              <a:gd name="connsiteY6809" fmla="*/ 315390 h 512833"/>
              <a:gd name="connsiteX6810" fmla="*/ 3619932 w 4966685"/>
              <a:gd name="connsiteY6810" fmla="*/ 324837 h 512833"/>
              <a:gd name="connsiteX6811" fmla="*/ 3610486 w 4966685"/>
              <a:gd name="connsiteY6811" fmla="*/ 334283 h 512833"/>
              <a:gd name="connsiteX6812" fmla="*/ 3601040 w 4966685"/>
              <a:gd name="connsiteY6812" fmla="*/ 324837 h 512833"/>
              <a:gd name="connsiteX6813" fmla="*/ 3610486 w 4966685"/>
              <a:gd name="connsiteY6813" fmla="*/ 315390 h 512833"/>
              <a:gd name="connsiteX6814" fmla="*/ 3582240 w 4966685"/>
              <a:gd name="connsiteY6814" fmla="*/ 315390 h 512833"/>
              <a:gd name="connsiteX6815" fmla="*/ 3591686 w 4966685"/>
              <a:gd name="connsiteY6815" fmla="*/ 324837 h 512833"/>
              <a:gd name="connsiteX6816" fmla="*/ 3582240 w 4966685"/>
              <a:gd name="connsiteY6816" fmla="*/ 334283 h 512833"/>
              <a:gd name="connsiteX6817" fmla="*/ 3572794 w 4966685"/>
              <a:gd name="connsiteY6817" fmla="*/ 324837 h 512833"/>
              <a:gd name="connsiteX6818" fmla="*/ 3582240 w 4966685"/>
              <a:gd name="connsiteY6818" fmla="*/ 315390 h 512833"/>
              <a:gd name="connsiteX6819" fmla="*/ 3553994 w 4966685"/>
              <a:gd name="connsiteY6819" fmla="*/ 315390 h 512833"/>
              <a:gd name="connsiteX6820" fmla="*/ 3563441 w 4966685"/>
              <a:gd name="connsiteY6820" fmla="*/ 324837 h 512833"/>
              <a:gd name="connsiteX6821" fmla="*/ 3553994 w 4966685"/>
              <a:gd name="connsiteY6821" fmla="*/ 334283 h 512833"/>
              <a:gd name="connsiteX6822" fmla="*/ 3544548 w 4966685"/>
              <a:gd name="connsiteY6822" fmla="*/ 324837 h 512833"/>
              <a:gd name="connsiteX6823" fmla="*/ 3553994 w 4966685"/>
              <a:gd name="connsiteY6823" fmla="*/ 315390 h 512833"/>
              <a:gd name="connsiteX6824" fmla="*/ 3525749 w 4966685"/>
              <a:gd name="connsiteY6824" fmla="*/ 315390 h 512833"/>
              <a:gd name="connsiteX6825" fmla="*/ 3535195 w 4966685"/>
              <a:gd name="connsiteY6825" fmla="*/ 324837 h 512833"/>
              <a:gd name="connsiteX6826" fmla="*/ 3525749 w 4966685"/>
              <a:gd name="connsiteY6826" fmla="*/ 334283 h 512833"/>
              <a:gd name="connsiteX6827" fmla="*/ 3516302 w 4966685"/>
              <a:gd name="connsiteY6827" fmla="*/ 324837 h 512833"/>
              <a:gd name="connsiteX6828" fmla="*/ 3525749 w 4966685"/>
              <a:gd name="connsiteY6828" fmla="*/ 315390 h 512833"/>
              <a:gd name="connsiteX6829" fmla="*/ 3497504 w 4966685"/>
              <a:gd name="connsiteY6829" fmla="*/ 315390 h 512833"/>
              <a:gd name="connsiteX6830" fmla="*/ 3506950 w 4966685"/>
              <a:gd name="connsiteY6830" fmla="*/ 324837 h 512833"/>
              <a:gd name="connsiteX6831" fmla="*/ 3497504 w 4966685"/>
              <a:gd name="connsiteY6831" fmla="*/ 334283 h 512833"/>
              <a:gd name="connsiteX6832" fmla="*/ 3488058 w 4966685"/>
              <a:gd name="connsiteY6832" fmla="*/ 324837 h 512833"/>
              <a:gd name="connsiteX6833" fmla="*/ 3497504 w 4966685"/>
              <a:gd name="connsiteY6833" fmla="*/ 315390 h 512833"/>
              <a:gd name="connsiteX6834" fmla="*/ 3469259 w 4966685"/>
              <a:gd name="connsiteY6834" fmla="*/ 315390 h 512833"/>
              <a:gd name="connsiteX6835" fmla="*/ 3478705 w 4966685"/>
              <a:gd name="connsiteY6835" fmla="*/ 324837 h 512833"/>
              <a:gd name="connsiteX6836" fmla="*/ 3469259 w 4966685"/>
              <a:gd name="connsiteY6836" fmla="*/ 334283 h 512833"/>
              <a:gd name="connsiteX6837" fmla="*/ 3459812 w 4966685"/>
              <a:gd name="connsiteY6837" fmla="*/ 324837 h 512833"/>
              <a:gd name="connsiteX6838" fmla="*/ 3469259 w 4966685"/>
              <a:gd name="connsiteY6838" fmla="*/ 315390 h 512833"/>
              <a:gd name="connsiteX6839" fmla="*/ 3441013 w 4966685"/>
              <a:gd name="connsiteY6839" fmla="*/ 315390 h 512833"/>
              <a:gd name="connsiteX6840" fmla="*/ 3450460 w 4966685"/>
              <a:gd name="connsiteY6840" fmla="*/ 324837 h 512833"/>
              <a:gd name="connsiteX6841" fmla="*/ 3441013 w 4966685"/>
              <a:gd name="connsiteY6841" fmla="*/ 334283 h 512833"/>
              <a:gd name="connsiteX6842" fmla="*/ 3431567 w 4966685"/>
              <a:gd name="connsiteY6842" fmla="*/ 324837 h 512833"/>
              <a:gd name="connsiteX6843" fmla="*/ 3441013 w 4966685"/>
              <a:gd name="connsiteY6843" fmla="*/ 315390 h 512833"/>
              <a:gd name="connsiteX6844" fmla="*/ 3412767 w 4966685"/>
              <a:gd name="connsiteY6844" fmla="*/ 315390 h 512833"/>
              <a:gd name="connsiteX6845" fmla="*/ 3422214 w 4966685"/>
              <a:gd name="connsiteY6845" fmla="*/ 324837 h 512833"/>
              <a:gd name="connsiteX6846" fmla="*/ 3412767 w 4966685"/>
              <a:gd name="connsiteY6846" fmla="*/ 334283 h 512833"/>
              <a:gd name="connsiteX6847" fmla="*/ 3403321 w 4966685"/>
              <a:gd name="connsiteY6847" fmla="*/ 324837 h 512833"/>
              <a:gd name="connsiteX6848" fmla="*/ 3412767 w 4966685"/>
              <a:gd name="connsiteY6848" fmla="*/ 315390 h 512833"/>
              <a:gd name="connsiteX6849" fmla="*/ 3384549 w 4966685"/>
              <a:gd name="connsiteY6849" fmla="*/ 315390 h 512833"/>
              <a:gd name="connsiteX6850" fmla="*/ 3393995 w 4966685"/>
              <a:gd name="connsiteY6850" fmla="*/ 324837 h 512833"/>
              <a:gd name="connsiteX6851" fmla="*/ 3384549 w 4966685"/>
              <a:gd name="connsiteY6851" fmla="*/ 334283 h 512833"/>
              <a:gd name="connsiteX6852" fmla="*/ 3375102 w 4966685"/>
              <a:gd name="connsiteY6852" fmla="*/ 324837 h 512833"/>
              <a:gd name="connsiteX6853" fmla="*/ 3384549 w 4966685"/>
              <a:gd name="connsiteY6853" fmla="*/ 315390 h 512833"/>
              <a:gd name="connsiteX6854" fmla="*/ 3356311 w 4966685"/>
              <a:gd name="connsiteY6854" fmla="*/ 315390 h 512833"/>
              <a:gd name="connsiteX6855" fmla="*/ 3365757 w 4966685"/>
              <a:gd name="connsiteY6855" fmla="*/ 324837 h 512833"/>
              <a:gd name="connsiteX6856" fmla="*/ 3356311 w 4966685"/>
              <a:gd name="connsiteY6856" fmla="*/ 334283 h 512833"/>
              <a:gd name="connsiteX6857" fmla="*/ 3346864 w 4966685"/>
              <a:gd name="connsiteY6857" fmla="*/ 324837 h 512833"/>
              <a:gd name="connsiteX6858" fmla="*/ 3356311 w 4966685"/>
              <a:gd name="connsiteY6858" fmla="*/ 315390 h 512833"/>
              <a:gd name="connsiteX6859" fmla="*/ 3328066 w 4966685"/>
              <a:gd name="connsiteY6859" fmla="*/ 315390 h 512833"/>
              <a:gd name="connsiteX6860" fmla="*/ 3337512 w 4966685"/>
              <a:gd name="connsiteY6860" fmla="*/ 324837 h 512833"/>
              <a:gd name="connsiteX6861" fmla="*/ 3328066 w 4966685"/>
              <a:gd name="connsiteY6861" fmla="*/ 334283 h 512833"/>
              <a:gd name="connsiteX6862" fmla="*/ 3318619 w 4966685"/>
              <a:gd name="connsiteY6862" fmla="*/ 324837 h 512833"/>
              <a:gd name="connsiteX6863" fmla="*/ 3328066 w 4966685"/>
              <a:gd name="connsiteY6863" fmla="*/ 315390 h 512833"/>
              <a:gd name="connsiteX6864" fmla="*/ 3299820 w 4966685"/>
              <a:gd name="connsiteY6864" fmla="*/ 315390 h 512833"/>
              <a:gd name="connsiteX6865" fmla="*/ 3309266 w 4966685"/>
              <a:gd name="connsiteY6865" fmla="*/ 324837 h 512833"/>
              <a:gd name="connsiteX6866" fmla="*/ 3299820 w 4966685"/>
              <a:gd name="connsiteY6866" fmla="*/ 334283 h 512833"/>
              <a:gd name="connsiteX6867" fmla="*/ 3290374 w 4966685"/>
              <a:gd name="connsiteY6867" fmla="*/ 324837 h 512833"/>
              <a:gd name="connsiteX6868" fmla="*/ 3299820 w 4966685"/>
              <a:gd name="connsiteY6868" fmla="*/ 315390 h 512833"/>
              <a:gd name="connsiteX6869" fmla="*/ 3271575 w 4966685"/>
              <a:gd name="connsiteY6869" fmla="*/ 315390 h 512833"/>
              <a:gd name="connsiteX6870" fmla="*/ 3281022 w 4966685"/>
              <a:gd name="connsiteY6870" fmla="*/ 324837 h 512833"/>
              <a:gd name="connsiteX6871" fmla="*/ 3271575 w 4966685"/>
              <a:gd name="connsiteY6871" fmla="*/ 334283 h 512833"/>
              <a:gd name="connsiteX6872" fmla="*/ 3262129 w 4966685"/>
              <a:gd name="connsiteY6872" fmla="*/ 324837 h 512833"/>
              <a:gd name="connsiteX6873" fmla="*/ 3271575 w 4966685"/>
              <a:gd name="connsiteY6873" fmla="*/ 315390 h 512833"/>
              <a:gd name="connsiteX6874" fmla="*/ 3243329 w 4966685"/>
              <a:gd name="connsiteY6874" fmla="*/ 315390 h 512833"/>
              <a:gd name="connsiteX6875" fmla="*/ 3252775 w 4966685"/>
              <a:gd name="connsiteY6875" fmla="*/ 324837 h 512833"/>
              <a:gd name="connsiteX6876" fmla="*/ 3243329 w 4966685"/>
              <a:gd name="connsiteY6876" fmla="*/ 334283 h 512833"/>
              <a:gd name="connsiteX6877" fmla="*/ 3233882 w 4966685"/>
              <a:gd name="connsiteY6877" fmla="*/ 324837 h 512833"/>
              <a:gd name="connsiteX6878" fmla="*/ 3243329 w 4966685"/>
              <a:gd name="connsiteY6878" fmla="*/ 315390 h 512833"/>
              <a:gd name="connsiteX6879" fmla="*/ 3215084 w 4966685"/>
              <a:gd name="connsiteY6879" fmla="*/ 315390 h 512833"/>
              <a:gd name="connsiteX6880" fmla="*/ 3224530 w 4966685"/>
              <a:gd name="connsiteY6880" fmla="*/ 324837 h 512833"/>
              <a:gd name="connsiteX6881" fmla="*/ 3215084 w 4966685"/>
              <a:gd name="connsiteY6881" fmla="*/ 334283 h 512833"/>
              <a:gd name="connsiteX6882" fmla="*/ 3205638 w 4966685"/>
              <a:gd name="connsiteY6882" fmla="*/ 324837 h 512833"/>
              <a:gd name="connsiteX6883" fmla="*/ 3215084 w 4966685"/>
              <a:gd name="connsiteY6883" fmla="*/ 315390 h 512833"/>
              <a:gd name="connsiteX6884" fmla="*/ 3186838 w 4966685"/>
              <a:gd name="connsiteY6884" fmla="*/ 315390 h 512833"/>
              <a:gd name="connsiteX6885" fmla="*/ 3196284 w 4966685"/>
              <a:gd name="connsiteY6885" fmla="*/ 324837 h 512833"/>
              <a:gd name="connsiteX6886" fmla="*/ 3186838 w 4966685"/>
              <a:gd name="connsiteY6886" fmla="*/ 334283 h 512833"/>
              <a:gd name="connsiteX6887" fmla="*/ 3177392 w 4966685"/>
              <a:gd name="connsiteY6887" fmla="*/ 324837 h 512833"/>
              <a:gd name="connsiteX6888" fmla="*/ 3186838 w 4966685"/>
              <a:gd name="connsiteY6888" fmla="*/ 315390 h 512833"/>
              <a:gd name="connsiteX6889" fmla="*/ 3158593 w 4966685"/>
              <a:gd name="connsiteY6889" fmla="*/ 315390 h 512833"/>
              <a:gd name="connsiteX6890" fmla="*/ 3168040 w 4966685"/>
              <a:gd name="connsiteY6890" fmla="*/ 324837 h 512833"/>
              <a:gd name="connsiteX6891" fmla="*/ 3158593 w 4966685"/>
              <a:gd name="connsiteY6891" fmla="*/ 334283 h 512833"/>
              <a:gd name="connsiteX6892" fmla="*/ 3149147 w 4966685"/>
              <a:gd name="connsiteY6892" fmla="*/ 324837 h 512833"/>
              <a:gd name="connsiteX6893" fmla="*/ 3158593 w 4966685"/>
              <a:gd name="connsiteY6893" fmla="*/ 315390 h 512833"/>
              <a:gd name="connsiteX6894" fmla="*/ 3130347 w 4966685"/>
              <a:gd name="connsiteY6894" fmla="*/ 315390 h 512833"/>
              <a:gd name="connsiteX6895" fmla="*/ 3139793 w 4966685"/>
              <a:gd name="connsiteY6895" fmla="*/ 324837 h 512833"/>
              <a:gd name="connsiteX6896" fmla="*/ 3130347 w 4966685"/>
              <a:gd name="connsiteY6896" fmla="*/ 334283 h 512833"/>
              <a:gd name="connsiteX6897" fmla="*/ 3120900 w 4966685"/>
              <a:gd name="connsiteY6897" fmla="*/ 324837 h 512833"/>
              <a:gd name="connsiteX6898" fmla="*/ 3130347 w 4966685"/>
              <a:gd name="connsiteY6898" fmla="*/ 315390 h 512833"/>
              <a:gd name="connsiteX6899" fmla="*/ 3102102 w 4966685"/>
              <a:gd name="connsiteY6899" fmla="*/ 315390 h 512833"/>
              <a:gd name="connsiteX6900" fmla="*/ 3111549 w 4966685"/>
              <a:gd name="connsiteY6900" fmla="*/ 324837 h 512833"/>
              <a:gd name="connsiteX6901" fmla="*/ 3102102 w 4966685"/>
              <a:gd name="connsiteY6901" fmla="*/ 334283 h 512833"/>
              <a:gd name="connsiteX6902" fmla="*/ 3092656 w 4966685"/>
              <a:gd name="connsiteY6902" fmla="*/ 324837 h 512833"/>
              <a:gd name="connsiteX6903" fmla="*/ 3102102 w 4966685"/>
              <a:gd name="connsiteY6903" fmla="*/ 315390 h 512833"/>
              <a:gd name="connsiteX6904" fmla="*/ 3073856 w 4966685"/>
              <a:gd name="connsiteY6904" fmla="*/ 315390 h 512833"/>
              <a:gd name="connsiteX6905" fmla="*/ 3083302 w 4966685"/>
              <a:gd name="connsiteY6905" fmla="*/ 324837 h 512833"/>
              <a:gd name="connsiteX6906" fmla="*/ 3073856 w 4966685"/>
              <a:gd name="connsiteY6906" fmla="*/ 334283 h 512833"/>
              <a:gd name="connsiteX6907" fmla="*/ 3064410 w 4966685"/>
              <a:gd name="connsiteY6907" fmla="*/ 324837 h 512833"/>
              <a:gd name="connsiteX6908" fmla="*/ 3073856 w 4966685"/>
              <a:gd name="connsiteY6908" fmla="*/ 315390 h 512833"/>
              <a:gd name="connsiteX6909" fmla="*/ 3045611 w 4966685"/>
              <a:gd name="connsiteY6909" fmla="*/ 315390 h 512833"/>
              <a:gd name="connsiteX6910" fmla="*/ 3055058 w 4966685"/>
              <a:gd name="connsiteY6910" fmla="*/ 324837 h 512833"/>
              <a:gd name="connsiteX6911" fmla="*/ 3045611 w 4966685"/>
              <a:gd name="connsiteY6911" fmla="*/ 334283 h 512833"/>
              <a:gd name="connsiteX6912" fmla="*/ 3036165 w 4966685"/>
              <a:gd name="connsiteY6912" fmla="*/ 324837 h 512833"/>
              <a:gd name="connsiteX6913" fmla="*/ 3045611 w 4966685"/>
              <a:gd name="connsiteY6913" fmla="*/ 315390 h 512833"/>
              <a:gd name="connsiteX6914" fmla="*/ 3017365 w 4966685"/>
              <a:gd name="connsiteY6914" fmla="*/ 315390 h 512833"/>
              <a:gd name="connsiteX6915" fmla="*/ 3026811 w 4966685"/>
              <a:gd name="connsiteY6915" fmla="*/ 324837 h 512833"/>
              <a:gd name="connsiteX6916" fmla="*/ 3017365 w 4966685"/>
              <a:gd name="connsiteY6916" fmla="*/ 334283 h 512833"/>
              <a:gd name="connsiteX6917" fmla="*/ 3007918 w 4966685"/>
              <a:gd name="connsiteY6917" fmla="*/ 324837 h 512833"/>
              <a:gd name="connsiteX6918" fmla="*/ 3017365 w 4966685"/>
              <a:gd name="connsiteY6918" fmla="*/ 315390 h 512833"/>
              <a:gd name="connsiteX6919" fmla="*/ 2989120 w 4966685"/>
              <a:gd name="connsiteY6919" fmla="*/ 315390 h 512833"/>
              <a:gd name="connsiteX6920" fmla="*/ 2998567 w 4966685"/>
              <a:gd name="connsiteY6920" fmla="*/ 324837 h 512833"/>
              <a:gd name="connsiteX6921" fmla="*/ 2989120 w 4966685"/>
              <a:gd name="connsiteY6921" fmla="*/ 334283 h 512833"/>
              <a:gd name="connsiteX6922" fmla="*/ 2979674 w 4966685"/>
              <a:gd name="connsiteY6922" fmla="*/ 324837 h 512833"/>
              <a:gd name="connsiteX6923" fmla="*/ 2989120 w 4966685"/>
              <a:gd name="connsiteY6923" fmla="*/ 315390 h 512833"/>
              <a:gd name="connsiteX6924" fmla="*/ 2960874 w 4966685"/>
              <a:gd name="connsiteY6924" fmla="*/ 315390 h 512833"/>
              <a:gd name="connsiteX6925" fmla="*/ 2970320 w 4966685"/>
              <a:gd name="connsiteY6925" fmla="*/ 324837 h 512833"/>
              <a:gd name="connsiteX6926" fmla="*/ 2960874 w 4966685"/>
              <a:gd name="connsiteY6926" fmla="*/ 334283 h 512833"/>
              <a:gd name="connsiteX6927" fmla="*/ 2951428 w 4966685"/>
              <a:gd name="connsiteY6927" fmla="*/ 324837 h 512833"/>
              <a:gd name="connsiteX6928" fmla="*/ 2960874 w 4966685"/>
              <a:gd name="connsiteY6928" fmla="*/ 315390 h 512833"/>
              <a:gd name="connsiteX6929" fmla="*/ 2932629 w 4966685"/>
              <a:gd name="connsiteY6929" fmla="*/ 315390 h 512833"/>
              <a:gd name="connsiteX6930" fmla="*/ 2942076 w 4966685"/>
              <a:gd name="connsiteY6930" fmla="*/ 324837 h 512833"/>
              <a:gd name="connsiteX6931" fmla="*/ 2932629 w 4966685"/>
              <a:gd name="connsiteY6931" fmla="*/ 334283 h 512833"/>
              <a:gd name="connsiteX6932" fmla="*/ 2923183 w 4966685"/>
              <a:gd name="connsiteY6932" fmla="*/ 324837 h 512833"/>
              <a:gd name="connsiteX6933" fmla="*/ 2932629 w 4966685"/>
              <a:gd name="connsiteY6933" fmla="*/ 315390 h 512833"/>
              <a:gd name="connsiteX6934" fmla="*/ 2904383 w 4966685"/>
              <a:gd name="connsiteY6934" fmla="*/ 315390 h 512833"/>
              <a:gd name="connsiteX6935" fmla="*/ 2913829 w 4966685"/>
              <a:gd name="connsiteY6935" fmla="*/ 324837 h 512833"/>
              <a:gd name="connsiteX6936" fmla="*/ 2904383 w 4966685"/>
              <a:gd name="connsiteY6936" fmla="*/ 334283 h 512833"/>
              <a:gd name="connsiteX6937" fmla="*/ 2894937 w 4966685"/>
              <a:gd name="connsiteY6937" fmla="*/ 324837 h 512833"/>
              <a:gd name="connsiteX6938" fmla="*/ 2904383 w 4966685"/>
              <a:gd name="connsiteY6938" fmla="*/ 315390 h 512833"/>
              <a:gd name="connsiteX6939" fmla="*/ 2876138 w 4966685"/>
              <a:gd name="connsiteY6939" fmla="*/ 315390 h 512833"/>
              <a:gd name="connsiteX6940" fmla="*/ 2885585 w 4966685"/>
              <a:gd name="connsiteY6940" fmla="*/ 324837 h 512833"/>
              <a:gd name="connsiteX6941" fmla="*/ 2876138 w 4966685"/>
              <a:gd name="connsiteY6941" fmla="*/ 334283 h 512833"/>
              <a:gd name="connsiteX6942" fmla="*/ 2866692 w 4966685"/>
              <a:gd name="connsiteY6942" fmla="*/ 324837 h 512833"/>
              <a:gd name="connsiteX6943" fmla="*/ 2876138 w 4966685"/>
              <a:gd name="connsiteY6943" fmla="*/ 315390 h 512833"/>
              <a:gd name="connsiteX6944" fmla="*/ 2847892 w 4966685"/>
              <a:gd name="connsiteY6944" fmla="*/ 315390 h 512833"/>
              <a:gd name="connsiteX6945" fmla="*/ 2857338 w 4966685"/>
              <a:gd name="connsiteY6945" fmla="*/ 324837 h 512833"/>
              <a:gd name="connsiteX6946" fmla="*/ 2847892 w 4966685"/>
              <a:gd name="connsiteY6946" fmla="*/ 334283 h 512833"/>
              <a:gd name="connsiteX6947" fmla="*/ 2838446 w 4966685"/>
              <a:gd name="connsiteY6947" fmla="*/ 324837 h 512833"/>
              <a:gd name="connsiteX6948" fmla="*/ 2847892 w 4966685"/>
              <a:gd name="connsiteY6948" fmla="*/ 315390 h 512833"/>
              <a:gd name="connsiteX6949" fmla="*/ 2819647 w 4966685"/>
              <a:gd name="connsiteY6949" fmla="*/ 315390 h 512833"/>
              <a:gd name="connsiteX6950" fmla="*/ 2829094 w 4966685"/>
              <a:gd name="connsiteY6950" fmla="*/ 324837 h 512833"/>
              <a:gd name="connsiteX6951" fmla="*/ 2819647 w 4966685"/>
              <a:gd name="connsiteY6951" fmla="*/ 334283 h 512833"/>
              <a:gd name="connsiteX6952" fmla="*/ 2810201 w 4966685"/>
              <a:gd name="connsiteY6952" fmla="*/ 324837 h 512833"/>
              <a:gd name="connsiteX6953" fmla="*/ 2819647 w 4966685"/>
              <a:gd name="connsiteY6953" fmla="*/ 315390 h 512833"/>
              <a:gd name="connsiteX6954" fmla="*/ 2791401 w 4966685"/>
              <a:gd name="connsiteY6954" fmla="*/ 315390 h 512833"/>
              <a:gd name="connsiteX6955" fmla="*/ 2800847 w 4966685"/>
              <a:gd name="connsiteY6955" fmla="*/ 324837 h 512833"/>
              <a:gd name="connsiteX6956" fmla="*/ 2791401 w 4966685"/>
              <a:gd name="connsiteY6956" fmla="*/ 334283 h 512833"/>
              <a:gd name="connsiteX6957" fmla="*/ 2781955 w 4966685"/>
              <a:gd name="connsiteY6957" fmla="*/ 324837 h 512833"/>
              <a:gd name="connsiteX6958" fmla="*/ 2791401 w 4966685"/>
              <a:gd name="connsiteY6958" fmla="*/ 315390 h 512833"/>
              <a:gd name="connsiteX6959" fmla="*/ 2763156 w 4966685"/>
              <a:gd name="connsiteY6959" fmla="*/ 315390 h 512833"/>
              <a:gd name="connsiteX6960" fmla="*/ 2772603 w 4966685"/>
              <a:gd name="connsiteY6960" fmla="*/ 324837 h 512833"/>
              <a:gd name="connsiteX6961" fmla="*/ 2763156 w 4966685"/>
              <a:gd name="connsiteY6961" fmla="*/ 334283 h 512833"/>
              <a:gd name="connsiteX6962" fmla="*/ 2753710 w 4966685"/>
              <a:gd name="connsiteY6962" fmla="*/ 324837 h 512833"/>
              <a:gd name="connsiteX6963" fmla="*/ 2763156 w 4966685"/>
              <a:gd name="connsiteY6963" fmla="*/ 315390 h 512833"/>
              <a:gd name="connsiteX6964" fmla="*/ 2734910 w 4966685"/>
              <a:gd name="connsiteY6964" fmla="*/ 315390 h 512833"/>
              <a:gd name="connsiteX6965" fmla="*/ 2744356 w 4966685"/>
              <a:gd name="connsiteY6965" fmla="*/ 324837 h 512833"/>
              <a:gd name="connsiteX6966" fmla="*/ 2734910 w 4966685"/>
              <a:gd name="connsiteY6966" fmla="*/ 334283 h 512833"/>
              <a:gd name="connsiteX6967" fmla="*/ 2725463 w 4966685"/>
              <a:gd name="connsiteY6967" fmla="*/ 324837 h 512833"/>
              <a:gd name="connsiteX6968" fmla="*/ 2734910 w 4966685"/>
              <a:gd name="connsiteY6968" fmla="*/ 315390 h 512833"/>
              <a:gd name="connsiteX6969" fmla="*/ 2706666 w 4966685"/>
              <a:gd name="connsiteY6969" fmla="*/ 315390 h 512833"/>
              <a:gd name="connsiteX6970" fmla="*/ 2716112 w 4966685"/>
              <a:gd name="connsiteY6970" fmla="*/ 324837 h 512833"/>
              <a:gd name="connsiteX6971" fmla="*/ 2706666 w 4966685"/>
              <a:gd name="connsiteY6971" fmla="*/ 334283 h 512833"/>
              <a:gd name="connsiteX6972" fmla="*/ 2697219 w 4966685"/>
              <a:gd name="connsiteY6972" fmla="*/ 324837 h 512833"/>
              <a:gd name="connsiteX6973" fmla="*/ 2706666 w 4966685"/>
              <a:gd name="connsiteY6973" fmla="*/ 315390 h 512833"/>
              <a:gd name="connsiteX6974" fmla="*/ 2678419 w 4966685"/>
              <a:gd name="connsiteY6974" fmla="*/ 315390 h 512833"/>
              <a:gd name="connsiteX6975" fmla="*/ 2687866 w 4966685"/>
              <a:gd name="connsiteY6975" fmla="*/ 324837 h 512833"/>
              <a:gd name="connsiteX6976" fmla="*/ 2678419 w 4966685"/>
              <a:gd name="connsiteY6976" fmla="*/ 334283 h 512833"/>
              <a:gd name="connsiteX6977" fmla="*/ 2668972 w 4966685"/>
              <a:gd name="connsiteY6977" fmla="*/ 324837 h 512833"/>
              <a:gd name="connsiteX6978" fmla="*/ 2678419 w 4966685"/>
              <a:gd name="connsiteY6978" fmla="*/ 315390 h 512833"/>
              <a:gd name="connsiteX6979" fmla="*/ 2650174 w 4966685"/>
              <a:gd name="connsiteY6979" fmla="*/ 315390 h 512833"/>
              <a:gd name="connsiteX6980" fmla="*/ 2659621 w 4966685"/>
              <a:gd name="connsiteY6980" fmla="*/ 324837 h 512833"/>
              <a:gd name="connsiteX6981" fmla="*/ 2650174 w 4966685"/>
              <a:gd name="connsiteY6981" fmla="*/ 334283 h 512833"/>
              <a:gd name="connsiteX6982" fmla="*/ 2640728 w 4966685"/>
              <a:gd name="connsiteY6982" fmla="*/ 324837 h 512833"/>
              <a:gd name="connsiteX6983" fmla="*/ 2650174 w 4966685"/>
              <a:gd name="connsiteY6983" fmla="*/ 315390 h 512833"/>
              <a:gd name="connsiteX6984" fmla="*/ 2621928 w 4966685"/>
              <a:gd name="connsiteY6984" fmla="*/ 315390 h 512833"/>
              <a:gd name="connsiteX6985" fmla="*/ 2631375 w 4966685"/>
              <a:gd name="connsiteY6985" fmla="*/ 324837 h 512833"/>
              <a:gd name="connsiteX6986" fmla="*/ 2621928 w 4966685"/>
              <a:gd name="connsiteY6986" fmla="*/ 334283 h 512833"/>
              <a:gd name="connsiteX6987" fmla="*/ 2612482 w 4966685"/>
              <a:gd name="connsiteY6987" fmla="*/ 324837 h 512833"/>
              <a:gd name="connsiteX6988" fmla="*/ 2621928 w 4966685"/>
              <a:gd name="connsiteY6988" fmla="*/ 315390 h 512833"/>
              <a:gd name="connsiteX6989" fmla="*/ 2593683 w 4966685"/>
              <a:gd name="connsiteY6989" fmla="*/ 315390 h 512833"/>
              <a:gd name="connsiteX6990" fmla="*/ 2603130 w 4966685"/>
              <a:gd name="connsiteY6990" fmla="*/ 324837 h 512833"/>
              <a:gd name="connsiteX6991" fmla="*/ 2593683 w 4966685"/>
              <a:gd name="connsiteY6991" fmla="*/ 334283 h 512833"/>
              <a:gd name="connsiteX6992" fmla="*/ 2584237 w 4966685"/>
              <a:gd name="connsiteY6992" fmla="*/ 324837 h 512833"/>
              <a:gd name="connsiteX6993" fmla="*/ 2593683 w 4966685"/>
              <a:gd name="connsiteY6993" fmla="*/ 315390 h 512833"/>
              <a:gd name="connsiteX6994" fmla="*/ 2565437 w 4966685"/>
              <a:gd name="connsiteY6994" fmla="*/ 315390 h 512833"/>
              <a:gd name="connsiteX6995" fmla="*/ 2574884 w 4966685"/>
              <a:gd name="connsiteY6995" fmla="*/ 324837 h 512833"/>
              <a:gd name="connsiteX6996" fmla="*/ 2565437 w 4966685"/>
              <a:gd name="connsiteY6996" fmla="*/ 334283 h 512833"/>
              <a:gd name="connsiteX6997" fmla="*/ 2555991 w 4966685"/>
              <a:gd name="connsiteY6997" fmla="*/ 324837 h 512833"/>
              <a:gd name="connsiteX6998" fmla="*/ 2565437 w 4966685"/>
              <a:gd name="connsiteY6998" fmla="*/ 315390 h 512833"/>
              <a:gd name="connsiteX6999" fmla="*/ 2537193 w 4966685"/>
              <a:gd name="connsiteY6999" fmla="*/ 315390 h 512833"/>
              <a:gd name="connsiteX7000" fmla="*/ 2546639 w 4966685"/>
              <a:gd name="connsiteY7000" fmla="*/ 324837 h 512833"/>
              <a:gd name="connsiteX7001" fmla="*/ 2537193 w 4966685"/>
              <a:gd name="connsiteY7001" fmla="*/ 334283 h 512833"/>
              <a:gd name="connsiteX7002" fmla="*/ 2527746 w 4966685"/>
              <a:gd name="connsiteY7002" fmla="*/ 324837 h 512833"/>
              <a:gd name="connsiteX7003" fmla="*/ 2537193 w 4966685"/>
              <a:gd name="connsiteY7003" fmla="*/ 315390 h 512833"/>
              <a:gd name="connsiteX7004" fmla="*/ 2508946 w 4966685"/>
              <a:gd name="connsiteY7004" fmla="*/ 315390 h 512833"/>
              <a:gd name="connsiteX7005" fmla="*/ 2518393 w 4966685"/>
              <a:gd name="connsiteY7005" fmla="*/ 324837 h 512833"/>
              <a:gd name="connsiteX7006" fmla="*/ 2508946 w 4966685"/>
              <a:gd name="connsiteY7006" fmla="*/ 334283 h 512833"/>
              <a:gd name="connsiteX7007" fmla="*/ 2499500 w 4966685"/>
              <a:gd name="connsiteY7007" fmla="*/ 324837 h 512833"/>
              <a:gd name="connsiteX7008" fmla="*/ 2508946 w 4966685"/>
              <a:gd name="connsiteY7008" fmla="*/ 315390 h 512833"/>
              <a:gd name="connsiteX7009" fmla="*/ 2480702 w 4966685"/>
              <a:gd name="connsiteY7009" fmla="*/ 315390 h 512833"/>
              <a:gd name="connsiteX7010" fmla="*/ 2490148 w 4966685"/>
              <a:gd name="connsiteY7010" fmla="*/ 324837 h 512833"/>
              <a:gd name="connsiteX7011" fmla="*/ 2480702 w 4966685"/>
              <a:gd name="connsiteY7011" fmla="*/ 334283 h 512833"/>
              <a:gd name="connsiteX7012" fmla="*/ 2471255 w 4966685"/>
              <a:gd name="connsiteY7012" fmla="*/ 324837 h 512833"/>
              <a:gd name="connsiteX7013" fmla="*/ 2480702 w 4966685"/>
              <a:gd name="connsiteY7013" fmla="*/ 315390 h 512833"/>
              <a:gd name="connsiteX7014" fmla="*/ 2452455 w 4966685"/>
              <a:gd name="connsiteY7014" fmla="*/ 315390 h 512833"/>
              <a:gd name="connsiteX7015" fmla="*/ 2461902 w 4966685"/>
              <a:gd name="connsiteY7015" fmla="*/ 324837 h 512833"/>
              <a:gd name="connsiteX7016" fmla="*/ 2452455 w 4966685"/>
              <a:gd name="connsiteY7016" fmla="*/ 334283 h 512833"/>
              <a:gd name="connsiteX7017" fmla="*/ 2443009 w 4966685"/>
              <a:gd name="connsiteY7017" fmla="*/ 324837 h 512833"/>
              <a:gd name="connsiteX7018" fmla="*/ 2452455 w 4966685"/>
              <a:gd name="connsiteY7018" fmla="*/ 315390 h 512833"/>
              <a:gd name="connsiteX7019" fmla="*/ 2424211 w 4966685"/>
              <a:gd name="connsiteY7019" fmla="*/ 315390 h 512833"/>
              <a:gd name="connsiteX7020" fmla="*/ 2433657 w 4966685"/>
              <a:gd name="connsiteY7020" fmla="*/ 324837 h 512833"/>
              <a:gd name="connsiteX7021" fmla="*/ 2424211 w 4966685"/>
              <a:gd name="connsiteY7021" fmla="*/ 334283 h 512833"/>
              <a:gd name="connsiteX7022" fmla="*/ 2414764 w 4966685"/>
              <a:gd name="connsiteY7022" fmla="*/ 324837 h 512833"/>
              <a:gd name="connsiteX7023" fmla="*/ 2424211 w 4966685"/>
              <a:gd name="connsiteY7023" fmla="*/ 315390 h 512833"/>
              <a:gd name="connsiteX7024" fmla="*/ 2395964 w 4966685"/>
              <a:gd name="connsiteY7024" fmla="*/ 315390 h 512833"/>
              <a:gd name="connsiteX7025" fmla="*/ 2405411 w 4966685"/>
              <a:gd name="connsiteY7025" fmla="*/ 324837 h 512833"/>
              <a:gd name="connsiteX7026" fmla="*/ 2395964 w 4966685"/>
              <a:gd name="connsiteY7026" fmla="*/ 334283 h 512833"/>
              <a:gd name="connsiteX7027" fmla="*/ 2386518 w 4966685"/>
              <a:gd name="connsiteY7027" fmla="*/ 324837 h 512833"/>
              <a:gd name="connsiteX7028" fmla="*/ 2395964 w 4966685"/>
              <a:gd name="connsiteY7028" fmla="*/ 315390 h 512833"/>
              <a:gd name="connsiteX7029" fmla="*/ 2367720 w 4966685"/>
              <a:gd name="connsiteY7029" fmla="*/ 315390 h 512833"/>
              <a:gd name="connsiteX7030" fmla="*/ 2377166 w 4966685"/>
              <a:gd name="connsiteY7030" fmla="*/ 324837 h 512833"/>
              <a:gd name="connsiteX7031" fmla="*/ 2367720 w 4966685"/>
              <a:gd name="connsiteY7031" fmla="*/ 334283 h 512833"/>
              <a:gd name="connsiteX7032" fmla="*/ 2358273 w 4966685"/>
              <a:gd name="connsiteY7032" fmla="*/ 324837 h 512833"/>
              <a:gd name="connsiteX7033" fmla="*/ 2367720 w 4966685"/>
              <a:gd name="connsiteY7033" fmla="*/ 315390 h 512833"/>
              <a:gd name="connsiteX7034" fmla="*/ 2339473 w 4966685"/>
              <a:gd name="connsiteY7034" fmla="*/ 315390 h 512833"/>
              <a:gd name="connsiteX7035" fmla="*/ 2348920 w 4966685"/>
              <a:gd name="connsiteY7035" fmla="*/ 324837 h 512833"/>
              <a:gd name="connsiteX7036" fmla="*/ 2339473 w 4966685"/>
              <a:gd name="connsiteY7036" fmla="*/ 334283 h 512833"/>
              <a:gd name="connsiteX7037" fmla="*/ 2330027 w 4966685"/>
              <a:gd name="connsiteY7037" fmla="*/ 324837 h 512833"/>
              <a:gd name="connsiteX7038" fmla="*/ 2339473 w 4966685"/>
              <a:gd name="connsiteY7038" fmla="*/ 315390 h 512833"/>
              <a:gd name="connsiteX7039" fmla="*/ 2311229 w 4966685"/>
              <a:gd name="connsiteY7039" fmla="*/ 315390 h 512833"/>
              <a:gd name="connsiteX7040" fmla="*/ 2320675 w 4966685"/>
              <a:gd name="connsiteY7040" fmla="*/ 324837 h 512833"/>
              <a:gd name="connsiteX7041" fmla="*/ 2311229 w 4966685"/>
              <a:gd name="connsiteY7041" fmla="*/ 334283 h 512833"/>
              <a:gd name="connsiteX7042" fmla="*/ 2301782 w 4966685"/>
              <a:gd name="connsiteY7042" fmla="*/ 324837 h 512833"/>
              <a:gd name="connsiteX7043" fmla="*/ 2311229 w 4966685"/>
              <a:gd name="connsiteY7043" fmla="*/ 315390 h 512833"/>
              <a:gd name="connsiteX7044" fmla="*/ 2282982 w 4966685"/>
              <a:gd name="connsiteY7044" fmla="*/ 315390 h 512833"/>
              <a:gd name="connsiteX7045" fmla="*/ 2292429 w 4966685"/>
              <a:gd name="connsiteY7045" fmla="*/ 324837 h 512833"/>
              <a:gd name="connsiteX7046" fmla="*/ 2282982 w 4966685"/>
              <a:gd name="connsiteY7046" fmla="*/ 334283 h 512833"/>
              <a:gd name="connsiteX7047" fmla="*/ 2273536 w 4966685"/>
              <a:gd name="connsiteY7047" fmla="*/ 324837 h 512833"/>
              <a:gd name="connsiteX7048" fmla="*/ 2282982 w 4966685"/>
              <a:gd name="connsiteY7048" fmla="*/ 315390 h 512833"/>
              <a:gd name="connsiteX7049" fmla="*/ 2254738 w 4966685"/>
              <a:gd name="connsiteY7049" fmla="*/ 315390 h 512833"/>
              <a:gd name="connsiteX7050" fmla="*/ 2264184 w 4966685"/>
              <a:gd name="connsiteY7050" fmla="*/ 324837 h 512833"/>
              <a:gd name="connsiteX7051" fmla="*/ 2254738 w 4966685"/>
              <a:gd name="connsiteY7051" fmla="*/ 334283 h 512833"/>
              <a:gd name="connsiteX7052" fmla="*/ 2245291 w 4966685"/>
              <a:gd name="connsiteY7052" fmla="*/ 324837 h 512833"/>
              <a:gd name="connsiteX7053" fmla="*/ 2254738 w 4966685"/>
              <a:gd name="connsiteY7053" fmla="*/ 315390 h 512833"/>
              <a:gd name="connsiteX7054" fmla="*/ 2226491 w 4966685"/>
              <a:gd name="connsiteY7054" fmla="*/ 315390 h 512833"/>
              <a:gd name="connsiteX7055" fmla="*/ 2235938 w 4966685"/>
              <a:gd name="connsiteY7055" fmla="*/ 324837 h 512833"/>
              <a:gd name="connsiteX7056" fmla="*/ 2226491 w 4966685"/>
              <a:gd name="connsiteY7056" fmla="*/ 334283 h 512833"/>
              <a:gd name="connsiteX7057" fmla="*/ 2217045 w 4966685"/>
              <a:gd name="connsiteY7057" fmla="*/ 324837 h 512833"/>
              <a:gd name="connsiteX7058" fmla="*/ 2226491 w 4966685"/>
              <a:gd name="connsiteY7058" fmla="*/ 315390 h 512833"/>
              <a:gd name="connsiteX7059" fmla="*/ 2198247 w 4966685"/>
              <a:gd name="connsiteY7059" fmla="*/ 315390 h 512833"/>
              <a:gd name="connsiteX7060" fmla="*/ 2207693 w 4966685"/>
              <a:gd name="connsiteY7060" fmla="*/ 324837 h 512833"/>
              <a:gd name="connsiteX7061" fmla="*/ 2198247 w 4966685"/>
              <a:gd name="connsiteY7061" fmla="*/ 334283 h 512833"/>
              <a:gd name="connsiteX7062" fmla="*/ 2188800 w 4966685"/>
              <a:gd name="connsiteY7062" fmla="*/ 324837 h 512833"/>
              <a:gd name="connsiteX7063" fmla="*/ 2198247 w 4966685"/>
              <a:gd name="connsiteY7063" fmla="*/ 315390 h 512833"/>
              <a:gd name="connsiteX7064" fmla="*/ 2170000 w 4966685"/>
              <a:gd name="connsiteY7064" fmla="*/ 315390 h 512833"/>
              <a:gd name="connsiteX7065" fmla="*/ 2179447 w 4966685"/>
              <a:gd name="connsiteY7065" fmla="*/ 324837 h 512833"/>
              <a:gd name="connsiteX7066" fmla="*/ 2170000 w 4966685"/>
              <a:gd name="connsiteY7066" fmla="*/ 334283 h 512833"/>
              <a:gd name="connsiteX7067" fmla="*/ 2160554 w 4966685"/>
              <a:gd name="connsiteY7067" fmla="*/ 324837 h 512833"/>
              <a:gd name="connsiteX7068" fmla="*/ 2170000 w 4966685"/>
              <a:gd name="connsiteY7068" fmla="*/ 315390 h 512833"/>
              <a:gd name="connsiteX7069" fmla="*/ 2141756 w 4966685"/>
              <a:gd name="connsiteY7069" fmla="*/ 315390 h 512833"/>
              <a:gd name="connsiteX7070" fmla="*/ 2151202 w 4966685"/>
              <a:gd name="connsiteY7070" fmla="*/ 324837 h 512833"/>
              <a:gd name="connsiteX7071" fmla="*/ 2141756 w 4966685"/>
              <a:gd name="connsiteY7071" fmla="*/ 334283 h 512833"/>
              <a:gd name="connsiteX7072" fmla="*/ 2132309 w 4966685"/>
              <a:gd name="connsiteY7072" fmla="*/ 324837 h 512833"/>
              <a:gd name="connsiteX7073" fmla="*/ 2141756 w 4966685"/>
              <a:gd name="connsiteY7073" fmla="*/ 315390 h 512833"/>
              <a:gd name="connsiteX7074" fmla="*/ 2113510 w 4966685"/>
              <a:gd name="connsiteY7074" fmla="*/ 315390 h 512833"/>
              <a:gd name="connsiteX7075" fmla="*/ 2122956 w 4966685"/>
              <a:gd name="connsiteY7075" fmla="*/ 324837 h 512833"/>
              <a:gd name="connsiteX7076" fmla="*/ 2113510 w 4966685"/>
              <a:gd name="connsiteY7076" fmla="*/ 334283 h 512833"/>
              <a:gd name="connsiteX7077" fmla="*/ 2104063 w 4966685"/>
              <a:gd name="connsiteY7077" fmla="*/ 324837 h 512833"/>
              <a:gd name="connsiteX7078" fmla="*/ 2113510 w 4966685"/>
              <a:gd name="connsiteY7078" fmla="*/ 315390 h 512833"/>
              <a:gd name="connsiteX7079" fmla="*/ 2085265 w 4966685"/>
              <a:gd name="connsiteY7079" fmla="*/ 315390 h 512833"/>
              <a:gd name="connsiteX7080" fmla="*/ 2094711 w 4966685"/>
              <a:gd name="connsiteY7080" fmla="*/ 324837 h 512833"/>
              <a:gd name="connsiteX7081" fmla="*/ 2085265 w 4966685"/>
              <a:gd name="connsiteY7081" fmla="*/ 334283 h 512833"/>
              <a:gd name="connsiteX7082" fmla="*/ 2075818 w 4966685"/>
              <a:gd name="connsiteY7082" fmla="*/ 324837 h 512833"/>
              <a:gd name="connsiteX7083" fmla="*/ 2085265 w 4966685"/>
              <a:gd name="connsiteY7083" fmla="*/ 315390 h 512833"/>
              <a:gd name="connsiteX7084" fmla="*/ 2057018 w 4966685"/>
              <a:gd name="connsiteY7084" fmla="*/ 315390 h 512833"/>
              <a:gd name="connsiteX7085" fmla="*/ 2066465 w 4966685"/>
              <a:gd name="connsiteY7085" fmla="*/ 324837 h 512833"/>
              <a:gd name="connsiteX7086" fmla="*/ 2057018 w 4966685"/>
              <a:gd name="connsiteY7086" fmla="*/ 334283 h 512833"/>
              <a:gd name="connsiteX7087" fmla="*/ 2047572 w 4966685"/>
              <a:gd name="connsiteY7087" fmla="*/ 324837 h 512833"/>
              <a:gd name="connsiteX7088" fmla="*/ 2057018 w 4966685"/>
              <a:gd name="connsiteY7088" fmla="*/ 315390 h 512833"/>
              <a:gd name="connsiteX7089" fmla="*/ 2028774 w 4966685"/>
              <a:gd name="connsiteY7089" fmla="*/ 315390 h 512833"/>
              <a:gd name="connsiteX7090" fmla="*/ 2038220 w 4966685"/>
              <a:gd name="connsiteY7090" fmla="*/ 324837 h 512833"/>
              <a:gd name="connsiteX7091" fmla="*/ 2028774 w 4966685"/>
              <a:gd name="connsiteY7091" fmla="*/ 334283 h 512833"/>
              <a:gd name="connsiteX7092" fmla="*/ 2019327 w 4966685"/>
              <a:gd name="connsiteY7092" fmla="*/ 324837 h 512833"/>
              <a:gd name="connsiteX7093" fmla="*/ 2028774 w 4966685"/>
              <a:gd name="connsiteY7093" fmla="*/ 315390 h 512833"/>
              <a:gd name="connsiteX7094" fmla="*/ 2000528 w 4966685"/>
              <a:gd name="connsiteY7094" fmla="*/ 315390 h 512833"/>
              <a:gd name="connsiteX7095" fmla="*/ 2009974 w 4966685"/>
              <a:gd name="connsiteY7095" fmla="*/ 324837 h 512833"/>
              <a:gd name="connsiteX7096" fmla="*/ 2000528 w 4966685"/>
              <a:gd name="connsiteY7096" fmla="*/ 334283 h 512833"/>
              <a:gd name="connsiteX7097" fmla="*/ 1991081 w 4966685"/>
              <a:gd name="connsiteY7097" fmla="*/ 324837 h 512833"/>
              <a:gd name="connsiteX7098" fmla="*/ 2000528 w 4966685"/>
              <a:gd name="connsiteY7098" fmla="*/ 315390 h 512833"/>
              <a:gd name="connsiteX7099" fmla="*/ 1972283 w 4966685"/>
              <a:gd name="connsiteY7099" fmla="*/ 315390 h 512833"/>
              <a:gd name="connsiteX7100" fmla="*/ 1981729 w 4966685"/>
              <a:gd name="connsiteY7100" fmla="*/ 324837 h 512833"/>
              <a:gd name="connsiteX7101" fmla="*/ 1972283 w 4966685"/>
              <a:gd name="connsiteY7101" fmla="*/ 334283 h 512833"/>
              <a:gd name="connsiteX7102" fmla="*/ 1962837 w 4966685"/>
              <a:gd name="connsiteY7102" fmla="*/ 324837 h 512833"/>
              <a:gd name="connsiteX7103" fmla="*/ 1972283 w 4966685"/>
              <a:gd name="connsiteY7103" fmla="*/ 315390 h 512833"/>
              <a:gd name="connsiteX7104" fmla="*/ 1944037 w 4966685"/>
              <a:gd name="connsiteY7104" fmla="*/ 315390 h 512833"/>
              <a:gd name="connsiteX7105" fmla="*/ 1953483 w 4966685"/>
              <a:gd name="connsiteY7105" fmla="*/ 324837 h 512833"/>
              <a:gd name="connsiteX7106" fmla="*/ 1944037 w 4966685"/>
              <a:gd name="connsiteY7106" fmla="*/ 334283 h 512833"/>
              <a:gd name="connsiteX7107" fmla="*/ 1934590 w 4966685"/>
              <a:gd name="connsiteY7107" fmla="*/ 324837 h 512833"/>
              <a:gd name="connsiteX7108" fmla="*/ 1944037 w 4966685"/>
              <a:gd name="connsiteY7108" fmla="*/ 315390 h 512833"/>
              <a:gd name="connsiteX7109" fmla="*/ 1915792 w 4966685"/>
              <a:gd name="connsiteY7109" fmla="*/ 315390 h 512833"/>
              <a:gd name="connsiteX7110" fmla="*/ 1925238 w 4966685"/>
              <a:gd name="connsiteY7110" fmla="*/ 324837 h 512833"/>
              <a:gd name="connsiteX7111" fmla="*/ 1915792 w 4966685"/>
              <a:gd name="connsiteY7111" fmla="*/ 334283 h 512833"/>
              <a:gd name="connsiteX7112" fmla="*/ 1906346 w 4966685"/>
              <a:gd name="connsiteY7112" fmla="*/ 324837 h 512833"/>
              <a:gd name="connsiteX7113" fmla="*/ 1915792 w 4966685"/>
              <a:gd name="connsiteY7113" fmla="*/ 315390 h 512833"/>
              <a:gd name="connsiteX7114" fmla="*/ 1887546 w 4966685"/>
              <a:gd name="connsiteY7114" fmla="*/ 315390 h 512833"/>
              <a:gd name="connsiteX7115" fmla="*/ 1896992 w 4966685"/>
              <a:gd name="connsiteY7115" fmla="*/ 324837 h 512833"/>
              <a:gd name="connsiteX7116" fmla="*/ 1887546 w 4966685"/>
              <a:gd name="connsiteY7116" fmla="*/ 334283 h 512833"/>
              <a:gd name="connsiteX7117" fmla="*/ 1878099 w 4966685"/>
              <a:gd name="connsiteY7117" fmla="*/ 324837 h 512833"/>
              <a:gd name="connsiteX7118" fmla="*/ 1887546 w 4966685"/>
              <a:gd name="connsiteY7118" fmla="*/ 315390 h 512833"/>
              <a:gd name="connsiteX7119" fmla="*/ 1859300 w 4966685"/>
              <a:gd name="connsiteY7119" fmla="*/ 315390 h 512833"/>
              <a:gd name="connsiteX7120" fmla="*/ 1868747 w 4966685"/>
              <a:gd name="connsiteY7120" fmla="*/ 324837 h 512833"/>
              <a:gd name="connsiteX7121" fmla="*/ 1859300 w 4966685"/>
              <a:gd name="connsiteY7121" fmla="*/ 334283 h 512833"/>
              <a:gd name="connsiteX7122" fmla="*/ 1849854 w 4966685"/>
              <a:gd name="connsiteY7122" fmla="*/ 324837 h 512833"/>
              <a:gd name="connsiteX7123" fmla="*/ 1859300 w 4966685"/>
              <a:gd name="connsiteY7123" fmla="*/ 315390 h 512833"/>
              <a:gd name="connsiteX7124" fmla="*/ 1831055 w 4966685"/>
              <a:gd name="connsiteY7124" fmla="*/ 315390 h 512833"/>
              <a:gd name="connsiteX7125" fmla="*/ 1840501 w 4966685"/>
              <a:gd name="connsiteY7125" fmla="*/ 324837 h 512833"/>
              <a:gd name="connsiteX7126" fmla="*/ 1831055 w 4966685"/>
              <a:gd name="connsiteY7126" fmla="*/ 334283 h 512833"/>
              <a:gd name="connsiteX7127" fmla="*/ 1821608 w 4966685"/>
              <a:gd name="connsiteY7127" fmla="*/ 324837 h 512833"/>
              <a:gd name="connsiteX7128" fmla="*/ 1831055 w 4966685"/>
              <a:gd name="connsiteY7128" fmla="*/ 315390 h 512833"/>
              <a:gd name="connsiteX7129" fmla="*/ 1802810 w 4966685"/>
              <a:gd name="connsiteY7129" fmla="*/ 315390 h 512833"/>
              <a:gd name="connsiteX7130" fmla="*/ 1812256 w 4966685"/>
              <a:gd name="connsiteY7130" fmla="*/ 324837 h 512833"/>
              <a:gd name="connsiteX7131" fmla="*/ 1802810 w 4966685"/>
              <a:gd name="connsiteY7131" fmla="*/ 334283 h 512833"/>
              <a:gd name="connsiteX7132" fmla="*/ 1793364 w 4966685"/>
              <a:gd name="connsiteY7132" fmla="*/ 324837 h 512833"/>
              <a:gd name="connsiteX7133" fmla="*/ 1802810 w 4966685"/>
              <a:gd name="connsiteY7133" fmla="*/ 315390 h 512833"/>
              <a:gd name="connsiteX7134" fmla="*/ 1774565 w 4966685"/>
              <a:gd name="connsiteY7134" fmla="*/ 315390 h 512833"/>
              <a:gd name="connsiteX7135" fmla="*/ 1784011 w 4966685"/>
              <a:gd name="connsiteY7135" fmla="*/ 324837 h 512833"/>
              <a:gd name="connsiteX7136" fmla="*/ 1774565 w 4966685"/>
              <a:gd name="connsiteY7136" fmla="*/ 334283 h 512833"/>
              <a:gd name="connsiteX7137" fmla="*/ 1765118 w 4966685"/>
              <a:gd name="connsiteY7137" fmla="*/ 324837 h 512833"/>
              <a:gd name="connsiteX7138" fmla="*/ 1774565 w 4966685"/>
              <a:gd name="connsiteY7138" fmla="*/ 315390 h 512833"/>
              <a:gd name="connsiteX7139" fmla="*/ 1746319 w 4966685"/>
              <a:gd name="connsiteY7139" fmla="*/ 315390 h 512833"/>
              <a:gd name="connsiteX7140" fmla="*/ 1755765 w 4966685"/>
              <a:gd name="connsiteY7140" fmla="*/ 324837 h 512833"/>
              <a:gd name="connsiteX7141" fmla="*/ 1746319 w 4966685"/>
              <a:gd name="connsiteY7141" fmla="*/ 334283 h 512833"/>
              <a:gd name="connsiteX7142" fmla="*/ 1736873 w 4966685"/>
              <a:gd name="connsiteY7142" fmla="*/ 324837 h 512833"/>
              <a:gd name="connsiteX7143" fmla="*/ 1746319 w 4966685"/>
              <a:gd name="connsiteY7143" fmla="*/ 315390 h 512833"/>
              <a:gd name="connsiteX7144" fmla="*/ 1718073 w 4966685"/>
              <a:gd name="connsiteY7144" fmla="*/ 315390 h 512833"/>
              <a:gd name="connsiteX7145" fmla="*/ 1727520 w 4966685"/>
              <a:gd name="connsiteY7145" fmla="*/ 324837 h 512833"/>
              <a:gd name="connsiteX7146" fmla="*/ 1718073 w 4966685"/>
              <a:gd name="connsiteY7146" fmla="*/ 334283 h 512833"/>
              <a:gd name="connsiteX7147" fmla="*/ 1708627 w 4966685"/>
              <a:gd name="connsiteY7147" fmla="*/ 324837 h 512833"/>
              <a:gd name="connsiteX7148" fmla="*/ 1718073 w 4966685"/>
              <a:gd name="connsiteY7148" fmla="*/ 315390 h 512833"/>
              <a:gd name="connsiteX7149" fmla="*/ 1689855 w 4966685"/>
              <a:gd name="connsiteY7149" fmla="*/ 315390 h 512833"/>
              <a:gd name="connsiteX7150" fmla="*/ 1699301 w 4966685"/>
              <a:gd name="connsiteY7150" fmla="*/ 324836 h 512833"/>
              <a:gd name="connsiteX7151" fmla="*/ 1689855 w 4966685"/>
              <a:gd name="connsiteY7151" fmla="*/ 334283 h 512833"/>
              <a:gd name="connsiteX7152" fmla="*/ 1680408 w 4966685"/>
              <a:gd name="connsiteY7152" fmla="*/ 324836 h 512833"/>
              <a:gd name="connsiteX7153" fmla="*/ 1689855 w 4966685"/>
              <a:gd name="connsiteY7153" fmla="*/ 315390 h 512833"/>
              <a:gd name="connsiteX7154" fmla="*/ 1661617 w 4966685"/>
              <a:gd name="connsiteY7154" fmla="*/ 315390 h 512833"/>
              <a:gd name="connsiteX7155" fmla="*/ 1671063 w 4966685"/>
              <a:gd name="connsiteY7155" fmla="*/ 324836 h 512833"/>
              <a:gd name="connsiteX7156" fmla="*/ 1661617 w 4966685"/>
              <a:gd name="connsiteY7156" fmla="*/ 334283 h 512833"/>
              <a:gd name="connsiteX7157" fmla="*/ 1652170 w 4966685"/>
              <a:gd name="connsiteY7157" fmla="*/ 324836 h 512833"/>
              <a:gd name="connsiteX7158" fmla="*/ 1661617 w 4966685"/>
              <a:gd name="connsiteY7158" fmla="*/ 315390 h 512833"/>
              <a:gd name="connsiteX7159" fmla="*/ 1633372 w 4966685"/>
              <a:gd name="connsiteY7159" fmla="*/ 315390 h 512833"/>
              <a:gd name="connsiteX7160" fmla="*/ 1642818 w 4966685"/>
              <a:gd name="connsiteY7160" fmla="*/ 324836 h 512833"/>
              <a:gd name="connsiteX7161" fmla="*/ 1633372 w 4966685"/>
              <a:gd name="connsiteY7161" fmla="*/ 334283 h 512833"/>
              <a:gd name="connsiteX7162" fmla="*/ 1623925 w 4966685"/>
              <a:gd name="connsiteY7162" fmla="*/ 324836 h 512833"/>
              <a:gd name="connsiteX7163" fmla="*/ 1633372 w 4966685"/>
              <a:gd name="connsiteY7163" fmla="*/ 315390 h 512833"/>
              <a:gd name="connsiteX7164" fmla="*/ 1605126 w 4966685"/>
              <a:gd name="connsiteY7164" fmla="*/ 315390 h 512833"/>
              <a:gd name="connsiteX7165" fmla="*/ 1614572 w 4966685"/>
              <a:gd name="connsiteY7165" fmla="*/ 324836 h 512833"/>
              <a:gd name="connsiteX7166" fmla="*/ 1605126 w 4966685"/>
              <a:gd name="connsiteY7166" fmla="*/ 334283 h 512833"/>
              <a:gd name="connsiteX7167" fmla="*/ 1595679 w 4966685"/>
              <a:gd name="connsiteY7167" fmla="*/ 324836 h 512833"/>
              <a:gd name="connsiteX7168" fmla="*/ 1605126 w 4966685"/>
              <a:gd name="connsiteY7168" fmla="*/ 315390 h 512833"/>
              <a:gd name="connsiteX7169" fmla="*/ 1576881 w 4966685"/>
              <a:gd name="connsiteY7169" fmla="*/ 315390 h 512833"/>
              <a:gd name="connsiteX7170" fmla="*/ 1586328 w 4966685"/>
              <a:gd name="connsiteY7170" fmla="*/ 324836 h 512833"/>
              <a:gd name="connsiteX7171" fmla="*/ 1576881 w 4966685"/>
              <a:gd name="connsiteY7171" fmla="*/ 334283 h 512833"/>
              <a:gd name="connsiteX7172" fmla="*/ 1567435 w 4966685"/>
              <a:gd name="connsiteY7172" fmla="*/ 324836 h 512833"/>
              <a:gd name="connsiteX7173" fmla="*/ 1576881 w 4966685"/>
              <a:gd name="connsiteY7173" fmla="*/ 315390 h 512833"/>
              <a:gd name="connsiteX7174" fmla="*/ 1548635 w 4966685"/>
              <a:gd name="connsiteY7174" fmla="*/ 315390 h 512833"/>
              <a:gd name="connsiteX7175" fmla="*/ 1558081 w 4966685"/>
              <a:gd name="connsiteY7175" fmla="*/ 324836 h 512833"/>
              <a:gd name="connsiteX7176" fmla="*/ 1548635 w 4966685"/>
              <a:gd name="connsiteY7176" fmla="*/ 334283 h 512833"/>
              <a:gd name="connsiteX7177" fmla="*/ 1539188 w 4966685"/>
              <a:gd name="connsiteY7177" fmla="*/ 324836 h 512833"/>
              <a:gd name="connsiteX7178" fmla="*/ 1548635 w 4966685"/>
              <a:gd name="connsiteY7178" fmla="*/ 315390 h 512833"/>
              <a:gd name="connsiteX7179" fmla="*/ 1520390 w 4966685"/>
              <a:gd name="connsiteY7179" fmla="*/ 315390 h 512833"/>
              <a:gd name="connsiteX7180" fmla="*/ 1529836 w 4966685"/>
              <a:gd name="connsiteY7180" fmla="*/ 324836 h 512833"/>
              <a:gd name="connsiteX7181" fmla="*/ 1520390 w 4966685"/>
              <a:gd name="connsiteY7181" fmla="*/ 334283 h 512833"/>
              <a:gd name="connsiteX7182" fmla="*/ 1510944 w 4966685"/>
              <a:gd name="connsiteY7182" fmla="*/ 324836 h 512833"/>
              <a:gd name="connsiteX7183" fmla="*/ 1520390 w 4966685"/>
              <a:gd name="connsiteY7183" fmla="*/ 315390 h 512833"/>
              <a:gd name="connsiteX7184" fmla="*/ 1492144 w 4966685"/>
              <a:gd name="connsiteY7184" fmla="*/ 315390 h 512833"/>
              <a:gd name="connsiteX7185" fmla="*/ 1501590 w 4966685"/>
              <a:gd name="connsiteY7185" fmla="*/ 324836 h 512833"/>
              <a:gd name="connsiteX7186" fmla="*/ 1492144 w 4966685"/>
              <a:gd name="connsiteY7186" fmla="*/ 334283 h 512833"/>
              <a:gd name="connsiteX7187" fmla="*/ 1482697 w 4966685"/>
              <a:gd name="connsiteY7187" fmla="*/ 324836 h 512833"/>
              <a:gd name="connsiteX7188" fmla="*/ 1492144 w 4966685"/>
              <a:gd name="connsiteY7188" fmla="*/ 315390 h 512833"/>
              <a:gd name="connsiteX7189" fmla="*/ 1463899 w 4966685"/>
              <a:gd name="connsiteY7189" fmla="*/ 315390 h 512833"/>
              <a:gd name="connsiteX7190" fmla="*/ 1473346 w 4966685"/>
              <a:gd name="connsiteY7190" fmla="*/ 324836 h 512833"/>
              <a:gd name="connsiteX7191" fmla="*/ 1463899 w 4966685"/>
              <a:gd name="connsiteY7191" fmla="*/ 334283 h 512833"/>
              <a:gd name="connsiteX7192" fmla="*/ 1454453 w 4966685"/>
              <a:gd name="connsiteY7192" fmla="*/ 324836 h 512833"/>
              <a:gd name="connsiteX7193" fmla="*/ 1463899 w 4966685"/>
              <a:gd name="connsiteY7193" fmla="*/ 315390 h 512833"/>
              <a:gd name="connsiteX7194" fmla="*/ 1435653 w 4966685"/>
              <a:gd name="connsiteY7194" fmla="*/ 315390 h 512833"/>
              <a:gd name="connsiteX7195" fmla="*/ 1445099 w 4966685"/>
              <a:gd name="connsiteY7195" fmla="*/ 324836 h 512833"/>
              <a:gd name="connsiteX7196" fmla="*/ 1435653 w 4966685"/>
              <a:gd name="connsiteY7196" fmla="*/ 334283 h 512833"/>
              <a:gd name="connsiteX7197" fmla="*/ 1426206 w 4966685"/>
              <a:gd name="connsiteY7197" fmla="*/ 324836 h 512833"/>
              <a:gd name="connsiteX7198" fmla="*/ 1435653 w 4966685"/>
              <a:gd name="connsiteY7198" fmla="*/ 315390 h 512833"/>
              <a:gd name="connsiteX7199" fmla="*/ 1407408 w 4966685"/>
              <a:gd name="connsiteY7199" fmla="*/ 315390 h 512833"/>
              <a:gd name="connsiteX7200" fmla="*/ 1416855 w 4966685"/>
              <a:gd name="connsiteY7200" fmla="*/ 324836 h 512833"/>
              <a:gd name="connsiteX7201" fmla="*/ 1407408 w 4966685"/>
              <a:gd name="connsiteY7201" fmla="*/ 334283 h 512833"/>
              <a:gd name="connsiteX7202" fmla="*/ 1397962 w 4966685"/>
              <a:gd name="connsiteY7202" fmla="*/ 324836 h 512833"/>
              <a:gd name="connsiteX7203" fmla="*/ 1407408 w 4966685"/>
              <a:gd name="connsiteY7203" fmla="*/ 315390 h 512833"/>
              <a:gd name="connsiteX7204" fmla="*/ 1379162 w 4966685"/>
              <a:gd name="connsiteY7204" fmla="*/ 315390 h 512833"/>
              <a:gd name="connsiteX7205" fmla="*/ 1388608 w 4966685"/>
              <a:gd name="connsiteY7205" fmla="*/ 324836 h 512833"/>
              <a:gd name="connsiteX7206" fmla="*/ 1379162 w 4966685"/>
              <a:gd name="connsiteY7206" fmla="*/ 334283 h 512833"/>
              <a:gd name="connsiteX7207" fmla="*/ 1369715 w 4966685"/>
              <a:gd name="connsiteY7207" fmla="*/ 324836 h 512833"/>
              <a:gd name="connsiteX7208" fmla="*/ 1379162 w 4966685"/>
              <a:gd name="connsiteY7208" fmla="*/ 315390 h 512833"/>
              <a:gd name="connsiteX7209" fmla="*/ 1350917 w 4966685"/>
              <a:gd name="connsiteY7209" fmla="*/ 315390 h 512833"/>
              <a:gd name="connsiteX7210" fmla="*/ 1360364 w 4966685"/>
              <a:gd name="connsiteY7210" fmla="*/ 324836 h 512833"/>
              <a:gd name="connsiteX7211" fmla="*/ 1350917 w 4966685"/>
              <a:gd name="connsiteY7211" fmla="*/ 334283 h 512833"/>
              <a:gd name="connsiteX7212" fmla="*/ 1341471 w 4966685"/>
              <a:gd name="connsiteY7212" fmla="*/ 324836 h 512833"/>
              <a:gd name="connsiteX7213" fmla="*/ 1350917 w 4966685"/>
              <a:gd name="connsiteY7213" fmla="*/ 315390 h 512833"/>
              <a:gd name="connsiteX7214" fmla="*/ 1322671 w 4966685"/>
              <a:gd name="connsiteY7214" fmla="*/ 315390 h 512833"/>
              <a:gd name="connsiteX7215" fmla="*/ 1332117 w 4966685"/>
              <a:gd name="connsiteY7215" fmla="*/ 324836 h 512833"/>
              <a:gd name="connsiteX7216" fmla="*/ 1322671 w 4966685"/>
              <a:gd name="connsiteY7216" fmla="*/ 334283 h 512833"/>
              <a:gd name="connsiteX7217" fmla="*/ 1313224 w 4966685"/>
              <a:gd name="connsiteY7217" fmla="*/ 324836 h 512833"/>
              <a:gd name="connsiteX7218" fmla="*/ 1322671 w 4966685"/>
              <a:gd name="connsiteY7218" fmla="*/ 315390 h 512833"/>
              <a:gd name="connsiteX7219" fmla="*/ 1294426 w 4966685"/>
              <a:gd name="connsiteY7219" fmla="*/ 315390 h 512833"/>
              <a:gd name="connsiteX7220" fmla="*/ 1303873 w 4966685"/>
              <a:gd name="connsiteY7220" fmla="*/ 324836 h 512833"/>
              <a:gd name="connsiteX7221" fmla="*/ 1294426 w 4966685"/>
              <a:gd name="connsiteY7221" fmla="*/ 334283 h 512833"/>
              <a:gd name="connsiteX7222" fmla="*/ 1284980 w 4966685"/>
              <a:gd name="connsiteY7222" fmla="*/ 324836 h 512833"/>
              <a:gd name="connsiteX7223" fmla="*/ 1294426 w 4966685"/>
              <a:gd name="connsiteY7223" fmla="*/ 315390 h 512833"/>
              <a:gd name="connsiteX7224" fmla="*/ 1266180 w 4966685"/>
              <a:gd name="connsiteY7224" fmla="*/ 315390 h 512833"/>
              <a:gd name="connsiteX7225" fmla="*/ 1275626 w 4966685"/>
              <a:gd name="connsiteY7225" fmla="*/ 324836 h 512833"/>
              <a:gd name="connsiteX7226" fmla="*/ 1266180 w 4966685"/>
              <a:gd name="connsiteY7226" fmla="*/ 334283 h 512833"/>
              <a:gd name="connsiteX7227" fmla="*/ 1256734 w 4966685"/>
              <a:gd name="connsiteY7227" fmla="*/ 324836 h 512833"/>
              <a:gd name="connsiteX7228" fmla="*/ 1266180 w 4966685"/>
              <a:gd name="connsiteY7228" fmla="*/ 315390 h 512833"/>
              <a:gd name="connsiteX7229" fmla="*/ 1237935 w 4966685"/>
              <a:gd name="connsiteY7229" fmla="*/ 315390 h 512833"/>
              <a:gd name="connsiteX7230" fmla="*/ 1247382 w 4966685"/>
              <a:gd name="connsiteY7230" fmla="*/ 324836 h 512833"/>
              <a:gd name="connsiteX7231" fmla="*/ 1237935 w 4966685"/>
              <a:gd name="connsiteY7231" fmla="*/ 334283 h 512833"/>
              <a:gd name="connsiteX7232" fmla="*/ 1228489 w 4966685"/>
              <a:gd name="connsiteY7232" fmla="*/ 324836 h 512833"/>
              <a:gd name="connsiteX7233" fmla="*/ 1237935 w 4966685"/>
              <a:gd name="connsiteY7233" fmla="*/ 315390 h 512833"/>
              <a:gd name="connsiteX7234" fmla="*/ 1209689 w 4966685"/>
              <a:gd name="connsiteY7234" fmla="*/ 315390 h 512833"/>
              <a:gd name="connsiteX7235" fmla="*/ 1219135 w 4966685"/>
              <a:gd name="connsiteY7235" fmla="*/ 324836 h 512833"/>
              <a:gd name="connsiteX7236" fmla="*/ 1209689 w 4966685"/>
              <a:gd name="connsiteY7236" fmla="*/ 334283 h 512833"/>
              <a:gd name="connsiteX7237" fmla="*/ 1200243 w 4966685"/>
              <a:gd name="connsiteY7237" fmla="*/ 324836 h 512833"/>
              <a:gd name="connsiteX7238" fmla="*/ 1209689 w 4966685"/>
              <a:gd name="connsiteY7238" fmla="*/ 315390 h 512833"/>
              <a:gd name="connsiteX7239" fmla="*/ 1181444 w 4966685"/>
              <a:gd name="connsiteY7239" fmla="*/ 315390 h 512833"/>
              <a:gd name="connsiteX7240" fmla="*/ 1190891 w 4966685"/>
              <a:gd name="connsiteY7240" fmla="*/ 324836 h 512833"/>
              <a:gd name="connsiteX7241" fmla="*/ 1181444 w 4966685"/>
              <a:gd name="connsiteY7241" fmla="*/ 334283 h 512833"/>
              <a:gd name="connsiteX7242" fmla="*/ 1171998 w 4966685"/>
              <a:gd name="connsiteY7242" fmla="*/ 324836 h 512833"/>
              <a:gd name="connsiteX7243" fmla="*/ 1181444 w 4966685"/>
              <a:gd name="connsiteY7243" fmla="*/ 315390 h 512833"/>
              <a:gd name="connsiteX7244" fmla="*/ 1153198 w 4966685"/>
              <a:gd name="connsiteY7244" fmla="*/ 315390 h 512833"/>
              <a:gd name="connsiteX7245" fmla="*/ 1162644 w 4966685"/>
              <a:gd name="connsiteY7245" fmla="*/ 324836 h 512833"/>
              <a:gd name="connsiteX7246" fmla="*/ 1153198 w 4966685"/>
              <a:gd name="connsiteY7246" fmla="*/ 334283 h 512833"/>
              <a:gd name="connsiteX7247" fmla="*/ 1143752 w 4966685"/>
              <a:gd name="connsiteY7247" fmla="*/ 324836 h 512833"/>
              <a:gd name="connsiteX7248" fmla="*/ 1153198 w 4966685"/>
              <a:gd name="connsiteY7248" fmla="*/ 315390 h 512833"/>
              <a:gd name="connsiteX7249" fmla="*/ 1124953 w 4966685"/>
              <a:gd name="connsiteY7249" fmla="*/ 315390 h 512833"/>
              <a:gd name="connsiteX7250" fmla="*/ 1134400 w 4966685"/>
              <a:gd name="connsiteY7250" fmla="*/ 324836 h 512833"/>
              <a:gd name="connsiteX7251" fmla="*/ 1124953 w 4966685"/>
              <a:gd name="connsiteY7251" fmla="*/ 334283 h 512833"/>
              <a:gd name="connsiteX7252" fmla="*/ 1115507 w 4966685"/>
              <a:gd name="connsiteY7252" fmla="*/ 324836 h 512833"/>
              <a:gd name="connsiteX7253" fmla="*/ 1124953 w 4966685"/>
              <a:gd name="connsiteY7253" fmla="*/ 315390 h 512833"/>
              <a:gd name="connsiteX7254" fmla="*/ 1096707 w 4966685"/>
              <a:gd name="connsiteY7254" fmla="*/ 315390 h 512833"/>
              <a:gd name="connsiteX7255" fmla="*/ 1106153 w 4966685"/>
              <a:gd name="connsiteY7255" fmla="*/ 324836 h 512833"/>
              <a:gd name="connsiteX7256" fmla="*/ 1096707 w 4966685"/>
              <a:gd name="connsiteY7256" fmla="*/ 334283 h 512833"/>
              <a:gd name="connsiteX7257" fmla="*/ 1087261 w 4966685"/>
              <a:gd name="connsiteY7257" fmla="*/ 324836 h 512833"/>
              <a:gd name="connsiteX7258" fmla="*/ 1096707 w 4966685"/>
              <a:gd name="connsiteY7258" fmla="*/ 315390 h 512833"/>
              <a:gd name="connsiteX7259" fmla="*/ 1068462 w 4966685"/>
              <a:gd name="connsiteY7259" fmla="*/ 315390 h 512833"/>
              <a:gd name="connsiteX7260" fmla="*/ 1077909 w 4966685"/>
              <a:gd name="connsiteY7260" fmla="*/ 324836 h 512833"/>
              <a:gd name="connsiteX7261" fmla="*/ 1068462 w 4966685"/>
              <a:gd name="connsiteY7261" fmla="*/ 334283 h 512833"/>
              <a:gd name="connsiteX7262" fmla="*/ 1059016 w 4966685"/>
              <a:gd name="connsiteY7262" fmla="*/ 324836 h 512833"/>
              <a:gd name="connsiteX7263" fmla="*/ 1068462 w 4966685"/>
              <a:gd name="connsiteY7263" fmla="*/ 315390 h 512833"/>
              <a:gd name="connsiteX7264" fmla="*/ 1040216 w 4966685"/>
              <a:gd name="connsiteY7264" fmla="*/ 315390 h 512833"/>
              <a:gd name="connsiteX7265" fmla="*/ 1049663 w 4966685"/>
              <a:gd name="connsiteY7265" fmla="*/ 324836 h 512833"/>
              <a:gd name="connsiteX7266" fmla="*/ 1040216 w 4966685"/>
              <a:gd name="connsiteY7266" fmla="*/ 334283 h 512833"/>
              <a:gd name="connsiteX7267" fmla="*/ 1030770 w 4966685"/>
              <a:gd name="connsiteY7267" fmla="*/ 324836 h 512833"/>
              <a:gd name="connsiteX7268" fmla="*/ 1040216 w 4966685"/>
              <a:gd name="connsiteY7268" fmla="*/ 315390 h 512833"/>
              <a:gd name="connsiteX7269" fmla="*/ 1011971 w 4966685"/>
              <a:gd name="connsiteY7269" fmla="*/ 315390 h 512833"/>
              <a:gd name="connsiteX7270" fmla="*/ 1021418 w 4966685"/>
              <a:gd name="connsiteY7270" fmla="*/ 324836 h 512833"/>
              <a:gd name="connsiteX7271" fmla="*/ 1011971 w 4966685"/>
              <a:gd name="connsiteY7271" fmla="*/ 334283 h 512833"/>
              <a:gd name="connsiteX7272" fmla="*/ 1002525 w 4966685"/>
              <a:gd name="connsiteY7272" fmla="*/ 324836 h 512833"/>
              <a:gd name="connsiteX7273" fmla="*/ 1011971 w 4966685"/>
              <a:gd name="connsiteY7273" fmla="*/ 315390 h 512833"/>
              <a:gd name="connsiteX7274" fmla="*/ 983725 w 4966685"/>
              <a:gd name="connsiteY7274" fmla="*/ 315390 h 512833"/>
              <a:gd name="connsiteX7275" fmla="*/ 993172 w 4966685"/>
              <a:gd name="connsiteY7275" fmla="*/ 324836 h 512833"/>
              <a:gd name="connsiteX7276" fmla="*/ 983725 w 4966685"/>
              <a:gd name="connsiteY7276" fmla="*/ 334283 h 512833"/>
              <a:gd name="connsiteX7277" fmla="*/ 974279 w 4966685"/>
              <a:gd name="connsiteY7277" fmla="*/ 324836 h 512833"/>
              <a:gd name="connsiteX7278" fmla="*/ 983725 w 4966685"/>
              <a:gd name="connsiteY7278" fmla="*/ 315390 h 512833"/>
              <a:gd name="connsiteX7279" fmla="*/ 955480 w 4966685"/>
              <a:gd name="connsiteY7279" fmla="*/ 315390 h 512833"/>
              <a:gd name="connsiteX7280" fmla="*/ 964927 w 4966685"/>
              <a:gd name="connsiteY7280" fmla="*/ 324836 h 512833"/>
              <a:gd name="connsiteX7281" fmla="*/ 955480 w 4966685"/>
              <a:gd name="connsiteY7281" fmla="*/ 334283 h 512833"/>
              <a:gd name="connsiteX7282" fmla="*/ 946034 w 4966685"/>
              <a:gd name="connsiteY7282" fmla="*/ 324836 h 512833"/>
              <a:gd name="connsiteX7283" fmla="*/ 955480 w 4966685"/>
              <a:gd name="connsiteY7283" fmla="*/ 315390 h 512833"/>
              <a:gd name="connsiteX7284" fmla="*/ 927234 w 4966685"/>
              <a:gd name="connsiteY7284" fmla="*/ 315390 h 512833"/>
              <a:gd name="connsiteX7285" fmla="*/ 936681 w 4966685"/>
              <a:gd name="connsiteY7285" fmla="*/ 324836 h 512833"/>
              <a:gd name="connsiteX7286" fmla="*/ 927234 w 4966685"/>
              <a:gd name="connsiteY7286" fmla="*/ 334283 h 512833"/>
              <a:gd name="connsiteX7287" fmla="*/ 917788 w 4966685"/>
              <a:gd name="connsiteY7287" fmla="*/ 324836 h 512833"/>
              <a:gd name="connsiteX7288" fmla="*/ 927234 w 4966685"/>
              <a:gd name="connsiteY7288" fmla="*/ 315390 h 512833"/>
              <a:gd name="connsiteX7289" fmla="*/ 898989 w 4966685"/>
              <a:gd name="connsiteY7289" fmla="*/ 315390 h 512833"/>
              <a:gd name="connsiteX7290" fmla="*/ 908436 w 4966685"/>
              <a:gd name="connsiteY7290" fmla="*/ 324836 h 512833"/>
              <a:gd name="connsiteX7291" fmla="*/ 898989 w 4966685"/>
              <a:gd name="connsiteY7291" fmla="*/ 334283 h 512833"/>
              <a:gd name="connsiteX7292" fmla="*/ 889543 w 4966685"/>
              <a:gd name="connsiteY7292" fmla="*/ 324836 h 512833"/>
              <a:gd name="connsiteX7293" fmla="*/ 898989 w 4966685"/>
              <a:gd name="connsiteY7293" fmla="*/ 315390 h 512833"/>
              <a:gd name="connsiteX7294" fmla="*/ 870743 w 4966685"/>
              <a:gd name="connsiteY7294" fmla="*/ 315390 h 512833"/>
              <a:gd name="connsiteX7295" fmla="*/ 880190 w 4966685"/>
              <a:gd name="connsiteY7295" fmla="*/ 324836 h 512833"/>
              <a:gd name="connsiteX7296" fmla="*/ 870743 w 4966685"/>
              <a:gd name="connsiteY7296" fmla="*/ 334283 h 512833"/>
              <a:gd name="connsiteX7297" fmla="*/ 861297 w 4966685"/>
              <a:gd name="connsiteY7297" fmla="*/ 324836 h 512833"/>
              <a:gd name="connsiteX7298" fmla="*/ 870743 w 4966685"/>
              <a:gd name="connsiteY7298" fmla="*/ 315390 h 512833"/>
              <a:gd name="connsiteX7299" fmla="*/ 842499 w 4966685"/>
              <a:gd name="connsiteY7299" fmla="*/ 315390 h 512833"/>
              <a:gd name="connsiteX7300" fmla="*/ 851945 w 4966685"/>
              <a:gd name="connsiteY7300" fmla="*/ 324836 h 512833"/>
              <a:gd name="connsiteX7301" fmla="*/ 842499 w 4966685"/>
              <a:gd name="connsiteY7301" fmla="*/ 334283 h 512833"/>
              <a:gd name="connsiteX7302" fmla="*/ 833052 w 4966685"/>
              <a:gd name="connsiteY7302" fmla="*/ 324836 h 512833"/>
              <a:gd name="connsiteX7303" fmla="*/ 842499 w 4966685"/>
              <a:gd name="connsiteY7303" fmla="*/ 315390 h 512833"/>
              <a:gd name="connsiteX7304" fmla="*/ 814252 w 4966685"/>
              <a:gd name="connsiteY7304" fmla="*/ 315390 h 512833"/>
              <a:gd name="connsiteX7305" fmla="*/ 823699 w 4966685"/>
              <a:gd name="connsiteY7305" fmla="*/ 324836 h 512833"/>
              <a:gd name="connsiteX7306" fmla="*/ 814252 w 4966685"/>
              <a:gd name="connsiteY7306" fmla="*/ 334283 h 512833"/>
              <a:gd name="connsiteX7307" fmla="*/ 804806 w 4966685"/>
              <a:gd name="connsiteY7307" fmla="*/ 324836 h 512833"/>
              <a:gd name="connsiteX7308" fmla="*/ 814252 w 4966685"/>
              <a:gd name="connsiteY7308" fmla="*/ 315390 h 512833"/>
              <a:gd name="connsiteX7309" fmla="*/ 786008 w 4966685"/>
              <a:gd name="connsiteY7309" fmla="*/ 315390 h 512833"/>
              <a:gd name="connsiteX7310" fmla="*/ 795454 w 4966685"/>
              <a:gd name="connsiteY7310" fmla="*/ 324836 h 512833"/>
              <a:gd name="connsiteX7311" fmla="*/ 786008 w 4966685"/>
              <a:gd name="connsiteY7311" fmla="*/ 334283 h 512833"/>
              <a:gd name="connsiteX7312" fmla="*/ 776561 w 4966685"/>
              <a:gd name="connsiteY7312" fmla="*/ 324836 h 512833"/>
              <a:gd name="connsiteX7313" fmla="*/ 786008 w 4966685"/>
              <a:gd name="connsiteY7313" fmla="*/ 315390 h 512833"/>
              <a:gd name="connsiteX7314" fmla="*/ 757761 w 4966685"/>
              <a:gd name="connsiteY7314" fmla="*/ 315390 h 512833"/>
              <a:gd name="connsiteX7315" fmla="*/ 767208 w 4966685"/>
              <a:gd name="connsiteY7315" fmla="*/ 324836 h 512833"/>
              <a:gd name="connsiteX7316" fmla="*/ 757761 w 4966685"/>
              <a:gd name="connsiteY7316" fmla="*/ 334283 h 512833"/>
              <a:gd name="connsiteX7317" fmla="*/ 748315 w 4966685"/>
              <a:gd name="connsiteY7317" fmla="*/ 324836 h 512833"/>
              <a:gd name="connsiteX7318" fmla="*/ 757761 w 4966685"/>
              <a:gd name="connsiteY7318" fmla="*/ 315390 h 512833"/>
              <a:gd name="connsiteX7319" fmla="*/ 729517 w 4966685"/>
              <a:gd name="connsiteY7319" fmla="*/ 315390 h 512833"/>
              <a:gd name="connsiteX7320" fmla="*/ 738963 w 4966685"/>
              <a:gd name="connsiteY7320" fmla="*/ 324836 h 512833"/>
              <a:gd name="connsiteX7321" fmla="*/ 729517 w 4966685"/>
              <a:gd name="connsiteY7321" fmla="*/ 334283 h 512833"/>
              <a:gd name="connsiteX7322" fmla="*/ 720070 w 4966685"/>
              <a:gd name="connsiteY7322" fmla="*/ 324836 h 512833"/>
              <a:gd name="connsiteX7323" fmla="*/ 729517 w 4966685"/>
              <a:gd name="connsiteY7323" fmla="*/ 315390 h 512833"/>
              <a:gd name="connsiteX7324" fmla="*/ 701270 w 4966685"/>
              <a:gd name="connsiteY7324" fmla="*/ 315390 h 512833"/>
              <a:gd name="connsiteX7325" fmla="*/ 710717 w 4966685"/>
              <a:gd name="connsiteY7325" fmla="*/ 324836 h 512833"/>
              <a:gd name="connsiteX7326" fmla="*/ 701270 w 4966685"/>
              <a:gd name="connsiteY7326" fmla="*/ 334283 h 512833"/>
              <a:gd name="connsiteX7327" fmla="*/ 691824 w 4966685"/>
              <a:gd name="connsiteY7327" fmla="*/ 324836 h 512833"/>
              <a:gd name="connsiteX7328" fmla="*/ 701270 w 4966685"/>
              <a:gd name="connsiteY7328" fmla="*/ 315390 h 512833"/>
              <a:gd name="connsiteX7329" fmla="*/ 673026 w 4966685"/>
              <a:gd name="connsiteY7329" fmla="*/ 315390 h 512833"/>
              <a:gd name="connsiteX7330" fmla="*/ 682472 w 4966685"/>
              <a:gd name="connsiteY7330" fmla="*/ 324836 h 512833"/>
              <a:gd name="connsiteX7331" fmla="*/ 673026 w 4966685"/>
              <a:gd name="connsiteY7331" fmla="*/ 334283 h 512833"/>
              <a:gd name="connsiteX7332" fmla="*/ 663579 w 4966685"/>
              <a:gd name="connsiteY7332" fmla="*/ 324836 h 512833"/>
              <a:gd name="connsiteX7333" fmla="*/ 673026 w 4966685"/>
              <a:gd name="connsiteY7333" fmla="*/ 315390 h 512833"/>
              <a:gd name="connsiteX7334" fmla="*/ 644779 w 4966685"/>
              <a:gd name="connsiteY7334" fmla="*/ 315390 h 512833"/>
              <a:gd name="connsiteX7335" fmla="*/ 654226 w 4966685"/>
              <a:gd name="connsiteY7335" fmla="*/ 324836 h 512833"/>
              <a:gd name="connsiteX7336" fmla="*/ 644779 w 4966685"/>
              <a:gd name="connsiteY7336" fmla="*/ 334283 h 512833"/>
              <a:gd name="connsiteX7337" fmla="*/ 635333 w 4966685"/>
              <a:gd name="connsiteY7337" fmla="*/ 324836 h 512833"/>
              <a:gd name="connsiteX7338" fmla="*/ 644779 w 4966685"/>
              <a:gd name="connsiteY7338" fmla="*/ 315390 h 512833"/>
              <a:gd name="connsiteX7339" fmla="*/ 616535 w 4966685"/>
              <a:gd name="connsiteY7339" fmla="*/ 315390 h 512833"/>
              <a:gd name="connsiteX7340" fmla="*/ 625981 w 4966685"/>
              <a:gd name="connsiteY7340" fmla="*/ 324836 h 512833"/>
              <a:gd name="connsiteX7341" fmla="*/ 616535 w 4966685"/>
              <a:gd name="connsiteY7341" fmla="*/ 334283 h 512833"/>
              <a:gd name="connsiteX7342" fmla="*/ 607088 w 4966685"/>
              <a:gd name="connsiteY7342" fmla="*/ 324836 h 512833"/>
              <a:gd name="connsiteX7343" fmla="*/ 616535 w 4966685"/>
              <a:gd name="connsiteY7343" fmla="*/ 315390 h 512833"/>
              <a:gd name="connsiteX7344" fmla="*/ 588288 w 4966685"/>
              <a:gd name="connsiteY7344" fmla="*/ 315390 h 512833"/>
              <a:gd name="connsiteX7345" fmla="*/ 597735 w 4966685"/>
              <a:gd name="connsiteY7345" fmla="*/ 324836 h 512833"/>
              <a:gd name="connsiteX7346" fmla="*/ 588288 w 4966685"/>
              <a:gd name="connsiteY7346" fmla="*/ 334283 h 512833"/>
              <a:gd name="connsiteX7347" fmla="*/ 578842 w 4966685"/>
              <a:gd name="connsiteY7347" fmla="*/ 324836 h 512833"/>
              <a:gd name="connsiteX7348" fmla="*/ 588288 w 4966685"/>
              <a:gd name="connsiteY7348" fmla="*/ 315390 h 512833"/>
              <a:gd name="connsiteX7349" fmla="*/ 560044 w 4966685"/>
              <a:gd name="connsiteY7349" fmla="*/ 315390 h 512833"/>
              <a:gd name="connsiteX7350" fmla="*/ 569490 w 4966685"/>
              <a:gd name="connsiteY7350" fmla="*/ 324836 h 512833"/>
              <a:gd name="connsiteX7351" fmla="*/ 560044 w 4966685"/>
              <a:gd name="connsiteY7351" fmla="*/ 334283 h 512833"/>
              <a:gd name="connsiteX7352" fmla="*/ 550597 w 4966685"/>
              <a:gd name="connsiteY7352" fmla="*/ 324836 h 512833"/>
              <a:gd name="connsiteX7353" fmla="*/ 560044 w 4966685"/>
              <a:gd name="connsiteY7353" fmla="*/ 315390 h 512833"/>
              <a:gd name="connsiteX7354" fmla="*/ 531797 w 4966685"/>
              <a:gd name="connsiteY7354" fmla="*/ 315390 h 512833"/>
              <a:gd name="connsiteX7355" fmla="*/ 541244 w 4966685"/>
              <a:gd name="connsiteY7355" fmla="*/ 324836 h 512833"/>
              <a:gd name="connsiteX7356" fmla="*/ 531797 w 4966685"/>
              <a:gd name="connsiteY7356" fmla="*/ 334283 h 512833"/>
              <a:gd name="connsiteX7357" fmla="*/ 522351 w 4966685"/>
              <a:gd name="connsiteY7357" fmla="*/ 324836 h 512833"/>
              <a:gd name="connsiteX7358" fmla="*/ 531797 w 4966685"/>
              <a:gd name="connsiteY7358" fmla="*/ 315390 h 512833"/>
              <a:gd name="connsiteX7359" fmla="*/ 503553 w 4966685"/>
              <a:gd name="connsiteY7359" fmla="*/ 315390 h 512833"/>
              <a:gd name="connsiteX7360" fmla="*/ 512999 w 4966685"/>
              <a:gd name="connsiteY7360" fmla="*/ 324836 h 512833"/>
              <a:gd name="connsiteX7361" fmla="*/ 503553 w 4966685"/>
              <a:gd name="connsiteY7361" fmla="*/ 334283 h 512833"/>
              <a:gd name="connsiteX7362" fmla="*/ 494106 w 4966685"/>
              <a:gd name="connsiteY7362" fmla="*/ 324836 h 512833"/>
              <a:gd name="connsiteX7363" fmla="*/ 503553 w 4966685"/>
              <a:gd name="connsiteY7363" fmla="*/ 315390 h 512833"/>
              <a:gd name="connsiteX7364" fmla="*/ 475306 w 4966685"/>
              <a:gd name="connsiteY7364" fmla="*/ 315390 h 512833"/>
              <a:gd name="connsiteX7365" fmla="*/ 484753 w 4966685"/>
              <a:gd name="connsiteY7365" fmla="*/ 324836 h 512833"/>
              <a:gd name="connsiteX7366" fmla="*/ 475306 w 4966685"/>
              <a:gd name="connsiteY7366" fmla="*/ 334283 h 512833"/>
              <a:gd name="connsiteX7367" fmla="*/ 465860 w 4966685"/>
              <a:gd name="connsiteY7367" fmla="*/ 324836 h 512833"/>
              <a:gd name="connsiteX7368" fmla="*/ 475306 w 4966685"/>
              <a:gd name="connsiteY7368" fmla="*/ 315390 h 512833"/>
              <a:gd name="connsiteX7369" fmla="*/ 447062 w 4966685"/>
              <a:gd name="connsiteY7369" fmla="*/ 315390 h 512833"/>
              <a:gd name="connsiteX7370" fmla="*/ 456508 w 4966685"/>
              <a:gd name="connsiteY7370" fmla="*/ 324836 h 512833"/>
              <a:gd name="connsiteX7371" fmla="*/ 447062 w 4966685"/>
              <a:gd name="connsiteY7371" fmla="*/ 334283 h 512833"/>
              <a:gd name="connsiteX7372" fmla="*/ 437615 w 4966685"/>
              <a:gd name="connsiteY7372" fmla="*/ 324836 h 512833"/>
              <a:gd name="connsiteX7373" fmla="*/ 447062 w 4966685"/>
              <a:gd name="connsiteY7373" fmla="*/ 315390 h 512833"/>
              <a:gd name="connsiteX7374" fmla="*/ 418815 w 4966685"/>
              <a:gd name="connsiteY7374" fmla="*/ 315390 h 512833"/>
              <a:gd name="connsiteX7375" fmla="*/ 428262 w 4966685"/>
              <a:gd name="connsiteY7375" fmla="*/ 324836 h 512833"/>
              <a:gd name="connsiteX7376" fmla="*/ 418815 w 4966685"/>
              <a:gd name="connsiteY7376" fmla="*/ 334283 h 512833"/>
              <a:gd name="connsiteX7377" fmla="*/ 409369 w 4966685"/>
              <a:gd name="connsiteY7377" fmla="*/ 324836 h 512833"/>
              <a:gd name="connsiteX7378" fmla="*/ 418815 w 4966685"/>
              <a:gd name="connsiteY7378" fmla="*/ 315390 h 512833"/>
              <a:gd name="connsiteX7379" fmla="*/ 390571 w 4966685"/>
              <a:gd name="connsiteY7379" fmla="*/ 315390 h 512833"/>
              <a:gd name="connsiteX7380" fmla="*/ 400017 w 4966685"/>
              <a:gd name="connsiteY7380" fmla="*/ 324836 h 512833"/>
              <a:gd name="connsiteX7381" fmla="*/ 390571 w 4966685"/>
              <a:gd name="connsiteY7381" fmla="*/ 334283 h 512833"/>
              <a:gd name="connsiteX7382" fmla="*/ 381124 w 4966685"/>
              <a:gd name="connsiteY7382" fmla="*/ 324836 h 512833"/>
              <a:gd name="connsiteX7383" fmla="*/ 390571 w 4966685"/>
              <a:gd name="connsiteY7383" fmla="*/ 315390 h 512833"/>
              <a:gd name="connsiteX7384" fmla="*/ 362324 w 4966685"/>
              <a:gd name="connsiteY7384" fmla="*/ 315390 h 512833"/>
              <a:gd name="connsiteX7385" fmla="*/ 371771 w 4966685"/>
              <a:gd name="connsiteY7385" fmla="*/ 324836 h 512833"/>
              <a:gd name="connsiteX7386" fmla="*/ 362324 w 4966685"/>
              <a:gd name="connsiteY7386" fmla="*/ 334283 h 512833"/>
              <a:gd name="connsiteX7387" fmla="*/ 352878 w 4966685"/>
              <a:gd name="connsiteY7387" fmla="*/ 324836 h 512833"/>
              <a:gd name="connsiteX7388" fmla="*/ 362324 w 4966685"/>
              <a:gd name="connsiteY7388" fmla="*/ 315390 h 512833"/>
              <a:gd name="connsiteX7389" fmla="*/ 334080 w 4966685"/>
              <a:gd name="connsiteY7389" fmla="*/ 315390 h 512833"/>
              <a:gd name="connsiteX7390" fmla="*/ 343526 w 4966685"/>
              <a:gd name="connsiteY7390" fmla="*/ 324836 h 512833"/>
              <a:gd name="connsiteX7391" fmla="*/ 334080 w 4966685"/>
              <a:gd name="connsiteY7391" fmla="*/ 334283 h 512833"/>
              <a:gd name="connsiteX7392" fmla="*/ 324633 w 4966685"/>
              <a:gd name="connsiteY7392" fmla="*/ 324836 h 512833"/>
              <a:gd name="connsiteX7393" fmla="*/ 334080 w 4966685"/>
              <a:gd name="connsiteY7393" fmla="*/ 315390 h 512833"/>
              <a:gd name="connsiteX7394" fmla="*/ 305833 w 4966685"/>
              <a:gd name="connsiteY7394" fmla="*/ 315390 h 512833"/>
              <a:gd name="connsiteX7395" fmla="*/ 315280 w 4966685"/>
              <a:gd name="connsiteY7395" fmla="*/ 324836 h 512833"/>
              <a:gd name="connsiteX7396" fmla="*/ 305833 w 4966685"/>
              <a:gd name="connsiteY7396" fmla="*/ 334283 h 512833"/>
              <a:gd name="connsiteX7397" fmla="*/ 296387 w 4966685"/>
              <a:gd name="connsiteY7397" fmla="*/ 324836 h 512833"/>
              <a:gd name="connsiteX7398" fmla="*/ 305833 w 4966685"/>
              <a:gd name="connsiteY7398" fmla="*/ 315390 h 512833"/>
              <a:gd name="connsiteX7399" fmla="*/ 277589 w 4966685"/>
              <a:gd name="connsiteY7399" fmla="*/ 315390 h 512833"/>
              <a:gd name="connsiteX7400" fmla="*/ 287035 w 4966685"/>
              <a:gd name="connsiteY7400" fmla="*/ 324836 h 512833"/>
              <a:gd name="connsiteX7401" fmla="*/ 277589 w 4966685"/>
              <a:gd name="connsiteY7401" fmla="*/ 334283 h 512833"/>
              <a:gd name="connsiteX7402" fmla="*/ 268143 w 4966685"/>
              <a:gd name="connsiteY7402" fmla="*/ 324836 h 512833"/>
              <a:gd name="connsiteX7403" fmla="*/ 277589 w 4966685"/>
              <a:gd name="connsiteY7403" fmla="*/ 315390 h 512833"/>
              <a:gd name="connsiteX7404" fmla="*/ 249343 w 4966685"/>
              <a:gd name="connsiteY7404" fmla="*/ 315390 h 512833"/>
              <a:gd name="connsiteX7405" fmla="*/ 258789 w 4966685"/>
              <a:gd name="connsiteY7405" fmla="*/ 324836 h 512833"/>
              <a:gd name="connsiteX7406" fmla="*/ 249343 w 4966685"/>
              <a:gd name="connsiteY7406" fmla="*/ 334283 h 512833"/>
              <a:gd name="connsiteX7407" fmla="*/ 239896 w 4966685"/>
              <a:gd name="connsiteY7407" fmla="*/ 324836 h 512833"/>
              <a:gd name="connsiteX7408" fmla="*/ 249343 w 4966685"/>
              <a:gd name="connsiteY7408" fmla="*/ 315390 h 512833"/>
              <a:gd name="connsiteX7409" fmla="*/ 221098 w 4966685"/>
              <a:gd name="connsiteY7409" fmla="*/ 315390 h 512833"/>
              <a:gd name="connsiteX7410" fmla="*/ 230544 w 4966685"/>
              <a:gd name="connsiteY7410" fmla="*/ 324836 h 512833"/>
              <a:gd name="connsiteX7411" fmla="*/ 221098 w 4966685"/>
              <a:gd name="connsiteY7411" fmla="*/ 334283 h 512833"/>
              <a:gd name="connsiteX7412" fmla="*/ 211651 w 4966685"/>
              <a:gd name="connsiteY7412" fmla="*/ 324836 h 512833"/>
              <a:gd name="connsiteX7413" fmla="*/ 221098 w 4966685"/>
              <a:gd name="connsiteY7413" fmla="*/ 315390 h 512833"/>
              <a:gd name="connsiteX7414" fmla="*/ 192852 w 4966685"/>
              <a:gd name="connsiteY7414" fmla="*/ 315390 h 512833"/>
              <a:gd name="connsiteX7415" fmla="*/ 202298 w 4966685"/>
              <a:gd name="connsiteY7415" fmla="*/ 324836 h 512833"/>
              <a:gd name="connsiteX7416" fmla="*/ 192852 w 4966685"/>
              <a:gd name="connsiteY7416" fmla="*/ 334283 h 512833"/>
              <a:gd name="connsiteX7417" fmla="*/ 183405 w 4966685"/>
              <a:gd name="connsiteY7417" fmla="*/ 324836 h 512833"/>
              <a:gd name="connsiteX7418" fmla="*/ 192852 w 4966685"/>
              <a:gd name="connsiteY7418" fmla="*/ 315390 h 512833"/>
              <a:gd name="connsiteX7419" fmla="*/ 164606 w 4966685"/>
              <a:gd name="connsiteY7419" fmla="*/ 315390 h 512833"/>
              <a:gd name="connsiteX7420" fmla="*/ 174053 w 4966685"/>
              <a:gd name="connsiteY7420" fmla="*/ 324836 h 512833"/>
              <a:gd name="connsiteX7421" fmla="*/ 164606 w 4966685"/>
              <a:gd name="connsiteY7421" fmla="*/ 334283 h 512833"/>
              <a:gd name="connsiteX7422" fmla="*/ 155160 w 4966685"/>
              <a:gd name="connsiteY7422" fmla="*/ 324836 h 512833"/>
              <a:gd name="connsiteX7423" fmla="*/ 164606 w 4966685"/>
              <a:gd name="connsiteY7423" fmla="*/ 315390 h 512833"/>
              <a:gd name="connsiteX7424" fmla="*/ 136361 w 4966685"/>
              <a:gd name="connsiteY7424" fmla="*/ 315390 h 512833"/>
              <a:gd name="connsiteX7425" fmla="*/ 145807 w 4966685"/>
              <a:gd name="connsiteY7425" fmla="*/ 324836 h 512833"/>
              <a:gd name="connsiteX7426" fmla="*/ 136361 w 4966685"/>
              <a:gd name="connsiteY7426" fmla="*/ 334283 h 512833"/>
              <a:gd name="connsiteX7427" fmla="*/ 126914 w 4966685"/>
              <a:gd name="connsiteY7427" fmla="*/ 324836 h 512833"/>
              <a:gd name="connsiteX7428" fmla="*/ 136361 w 4966685"/>
              <a:gd name="connsiteY7428" fmla="*/ 315390 h 512833"/>
              <a:gd name="connsiteX7429" fmla="*/ 108116 w 4966685"/>
              <a:gd name="connsiteY7429" fmla="*/ 315390 h 512833"/>
              <a:gd name="connsiteX7430" fmla="*/ 117562 w 4966685"/>
              <a:gd name="connsiteY7430" fmla="*/ 324836 h 512833"/>
              <a:gd name="connsiteX7431" fmla="*/ 108116 w 4966685"/>
              <a:gd name="connsiteY7431" fmla="*/ 334283 h 512833"/>
              <a:gd name="connsiteX7432" fmla="*/ 98670 w 4966685"/>
              <a:gd name="connsiteY7432" fmla="*/ 324836 h 512833"/>
              <a:gd name="connsiteX7433" fmla="*/ 108116 w 4966685"/>
              <a:gd name="connsiteY7433" fmla="*/ 315390 h 512833"/>
              <a:gd name="connsiteX7434" fmla="*/ 79871 w 4966685"/>
              <a:gd name="connsiteY7434" fmla="*/ 315390 h 512833"/>
              <a:gd name="connsiteX7435" fmla="*/ 89317 w 4966685"/>
              <a:gd name="connsiteY7435" fmla="*/ 324836 h 512833"/>
              <a:gd name="connsiteX7436" fmla="*/ 79871 w 4966685"/>
              <a:gd name="connsiteY7436" fmla="*/ 334283 h 512833"/>
              <a:gd name="connsiteX7437" fmla="*/ 70424 w 4966685"/>
              <a:gd name="connsiteY7437" fmla="*/ 324836 h 512833"/>
              <a:gd name="connsiteX7438" fmla="*/ 79871 w 4966685"/>
              <a:gd name="connsiteY7438" fmla="*/ 315390 h 512833"/>
              <a:gd name="connsiteX7439" fmla="*/ 51625 w 4966685"/>
              <a:gd name="connsiteY7439" fmla="*/ 315390 h 512833"/>
              <a:gd name="connsiteX7440" fmla="*/ 61071 w 4966685"/>
              <a:gd name="connsiteY7440" fmla="*/ 324836 h 512833"/>
              <a:gd name="connsiteX7441" fmla="*/ 51625 w 4966685"/>
              <a:gd name="connsiteY7441" fmla="*/ 334283 h 512833"/>
              <a:gd name="connsiteX7442" fmla="*/ 42178 w 4966685"/>
              <a:gd name="connsiteY7442" fmla="*/ 324836 h 512833"/>
              <a:gd name="connsiteX7443" fmla="*/ 51625 w 4966685"/>
              <a:gd name="connsiteY7443" fmla="*/ 315390 h 512833"/>
              <a:gd name="connsiteX7444" fmla="*/ 23379 w 4966685"/>
              <a:gd name="connsiteY7444" fmla="*/ 315390 h 512833"/>
              <a:gd name="connsiteX7445" fmla="*/ 32826 w 4966685"/>
              <a:gd name="connsiteY7445" fmla="*/ 324836 h 512833"/>
              <a:gd name="connsiteX7446" fmla="*/ 23379 w 4966685"/>
              <a:gd name="connsiteY7446" fmla="*/ 334283 h 512833"/>
              <a:gd name="connsiteX7447" fmla="*/ 13933 w 4966685"/>
              <a:gd name="connsiteY7447" fmla="*/ 324836 h 512833"/>
              <a:gd name="connsiteX7448" fmla="*/ 23379 w 4966685"/>
              <a:gd name="connsiteY7448" fmla="*/ 315390 h 512833"/>
              <a:gd name="connsiteX7449" fmla="*/ 4952147 w 4966685"/>
              <a:gd name="connsiteY7449" fmla="*/ 291118 h 512833"/>
              <a:gd name="connsiteX7450" fmla="*/ 4961403 w 4966685"/>
              <a:gd name="connsiteY7450" fmla="*/ 300375 h 512833"/>
              <a:gd name="connsiteX7451" fmla="*/ 4952147 w 4966685"/>
              <a:gd name="connsiteY7451" fmla="*/ 309632 h 512833"/>
              <a:gd name="connsiteX7452" fmla="*/ 4942890 w 4966685"/>
              <a:gd name="connsiteY7452" fmla="*/ 300375 h 512833"/>
              <a:gd name="connsiteX7453" fmla="*/ 4952147 w 4966685"/>
              <a:gd name="connsiteY7453" fmla="*/ 291118 h 512833"/>
              <a:gd name="connsiteX7454" fmla="*/ 4923901 w 4966685"/>
              <a:gd name="connsiteY7454" fmla="*/ 291118 h 512833"/>
              <a:gd name="connsiteX7455" fmla="*/ 4933157 w 4966685"/>
              <a:gd name="connsiteY7455" fmla="*/ 300375 h 512833"/>
              <a:gd name="connsiteX7456" fmla="*/ 4923901 w 4966685"/>
              <a:gd name="connsiteY7456" fmla="*/ 309632 h 512833"/>
              <a:gd name="connsiteX7457" fmla="*/ 4914644 w 4966685"/>
              <a:gd name="connsiteY7457" fmla="*/ 300375 h 512833"/>
              <a:gd name="connsiteX7458" fmla="*/ 4923901 w 4966685"/>
              <a:gd name="connsiteY7458" fmla="*/ 291118 h 512833"/>
              <a:gd name="connsiteX7459" fmla="*/ 4895656 w 4966685"/>
              <a:gd name="connsiteY7459" fmla="*/ 291118 h 512833"/>
              <a:gd name="connsiteX7460" fmla="*/ 4904913 w 4966685"/>
              <a:gd name="connsiteY7460" fmla="*/ 300375 h 512833"/>
              <a:gd name="connsiteX7461" fmla="*/ 4895656 w 4966685"/>
              <a:gd name="connsiteY7461" fmla="*/ 309632 h 512833"/>
              <a:gd name="connsiteX7462" fmla="*/ 4886399 w 4966685"/>
              <a:gd name="connsiteY7462" fmla="*/ 300375 h 512833"/>
              <a:gd name="connsiteX7463" fmla="*/ 4895656 w 4966685"/>
              <a:gd name="connsiteY7463" fmla="*/ 291118 h 512833"/>
              <a:gd name="connsiteX7464" fmla="*/ 4867409 w 4966685"/>
              <a:gd name="connsiteY7464" fmla="*/ 291118 h 512833"/>
              <a:gd name="connsiteX7465" fmla="*/ 4876666 w 4966685"/>
              <a:gd name="connsiteY7465" fmla="*/ 300375 h 512833"/>
              <a:gd name="connsiteX7466" fmla="*/ 4867409 w 4966685"/>
              <a:gd name="connsiteY7466" fmla="*/ 309632 h 512833"/>
              <a:gd name="connsiteX7467" fmla="*/ 4858153 w 4966685"/>
              <a:gd name="connsiteY7467" fmla="*/ 300375 h 512833"/>
              <a:gd name="connsiteX7468" fmla="*/ 4867409 w 4966685"/>
              <a:gd name="connsiteY7468" fmla="*/ 291118 h 512833"/>
              <a:gd name="connsiteX7469" fmla="*/ 4839165 w 4966685"/>
              <a:gd name="connsiteY7469" fmla="*/ 291118 h 512833"/>
              <a:gd name="connsiteX7470" fmla="*/ 4848421 w 4966685"/>
              <a:gd name="connsiteY7470" fmla="*/ 300375 h 512833"/>
              <a:gd name="connsiteX7471" fmla="*/ 4839165 w 4966685"/>
              <a:gd name="connsiteY7471" fmla="*/ 309632 h 512833"/>
              <a:gd name="connsiteX7472" fmla="*/ 4829908 w 4966685"/>
              <a:gd name="connsiteY7472" fmla="*/ 300375 h 512833"/>
              <a:gd name="connsiteX7473" fmla="*/ 4839165 w 4966685"/>
              <a:gd name="connsiteY7473" fmla="*/ 291118 h 512833"/>
              <a:gd name="connsiteX7474" fmla="*/ 4810919 w 4966685"/>
              <a:gd name="connsiteY7474" fmla="*/ 291118 h 512833"/>
              <a:gd name="connsiteX7475" fmla="*/ 4820175 w 4966685"/>
              <a:gd name="connsiteY7475" fmla="*/ 300375 h 512833"/>
              <a:gd name="connsiteX7476" fmla="*/ 4810919 w 4966685"/>
              <a:gd name="connsiteY7476" fmla="*/ 309632 h 512833"/>
              <a:gd name="connsiteX7477" fmla="*/ 4801662 w 4966685"/>
              <a:gd name="connsiteY7477" fmla="*/ 300375 h 512833"/>
              <a:gd name="connsiteX7478" fmla="*/ 4810919 w 4966685"/>
              <a:gd name="connsiteY7478" fmla="*/ 291118 h 512833"/>
              <a:gd name="connsiteX7479" fmla="*/ 4782674 w 4966685"/>
              <a:gd name="connsiteY7479" fmla="*/ 291118 h 512833"/>
              <a:gd name="connsiteX7480" fmla="*/ 4791931 w 4966685"/>
              <a:gd name="connsiteY7480" fmla="*/ 300375 h 512833"/>
              <a:gd name="connsiteX7481" fmla="*/ 4782674 w 4966685"/>
              <a:gd name="connsiteY7481" fmla="*/ 309632 h 512833"/>
              <a:gd name="connsiteX7482" fmla="*/ 4773417 w 4966685"/>
              <a:gd name="connsiteY7482" fmla="*/ 300375 h 512833"/>
              <a:gd name="connsiteX7483" fmla="*/ 4782674 w 4966685"/>
              <a:gd name="connsiteY7483" fmla="*/ 291118 h 512833"/>
              <a:gd name="connsiteX7484" fmla="*/ 4754428 w 4966685"/>
              <a:gd name="connsiteY7484" fmla="*/ 291118 h 512833"/>
              <a:gd name="connsiteX7485" fmla="*/ 4763684 w 4966685"/>
              <a:gd name="connsiteY7485" fmla="*/ 300375 h 512833"/>
              <a:gd name="connsiteX7486" fmla="*/ 4754428 w 4966685"/>
              <a:gd name="connsiteY7486" fmla="*/ 309632 h 512833"/>
              <a:gd name="connsiteX7487" fmla="*/ 4745171 w 4966685"/>
              <a:gd name="connsiteY7487" fmla="*/ 300375 h 512833"/>
              <a:gd name="connsiteX7488" fmla="*/ 4754428 w 4966685"/>
              <a:gd name="connsiteY7488" fmla="*/ 291118 h 512833"/>
              <a:gd name="connsiteX7489" fmla="*/ 4726183 w 4966685"/>
              <a:gd name="connsiteY7489" fmla="*/ 291118 h 512833"/>
              <a:gd name="connsiteX7490" fmla="*/ 4735440 w 4966685"/>
              <a:gd name="connsiteY7490" fmla="*/ 300375 h 512833"/>
              <a:gd name="connsiteX7491" fmla="*/ 4726183 w 4966685"/>
              <a:gd name="connsiteY7491" fmla="*/ 309632 h 512833"/>
              <a:gd name="connsiteX7492" fmla="*/ 4716926 w 4966685"/>
              <a:gd name="connsiteY7492" fmla="*/ 300375 h 512833"/>
              <a:gd name="connsiteX7493" fmla="*/ 4726183 w 4966685"/>
              <a:gd name="connsiteY7493" fmla="*/ 291118 h 512833"/>
              <a:gd name="connsiteX7494" fmla="*/ 4697937 w 4966685"/>
              <a:gd name="connsiteY7494" fmla="*/ 291118 h 512833"/>
              <a:gd name="connsiteX7495" fmla="*/ 4707193 w 4966685"/>
              <a:gd name="connsiteY7495" fmla="*/ 300375 h 512833"/>
              <a:gd name="connsiteX7496" fmla="*/ 4697937 w 4966685"/>
              <a:gd name="connsiteY7496" fmla="*/ 309632 h 512833"/>
              <a:gd name="connsiteX7497" fmla="*/ 4688680 w 4966685"/>
              <a:gd name="connsiteY7497" fmla="*/ 300375 h 512833"/>
              <a:gd name="connsiteX7498" fmla="*/ 4697937 w 4966685"/>
              <a:gd name="connsiteY7498" fmla="*/ 291118 h 512833"/>
              <a:gd name="connsiteX7499" fmla="*/ 4669692 w 4966685"/>
              <a:gd name="connsiteY7499" fmla="*/ 291118 h 512833"/>
              <a:gd name="connsiteX7500" fmla="*/ 4678949 w 4966685"/>
              <a:gd name="connsiteY7500" fmla="*/ 300375 h 512833"/>
              <a:gd name="connsiteX7501" fmla="*/ 4669692 w 4966685"/>
              <a:gd name="connsiteY7501" fmla="*/ 309632 h 512833"/>
              <a:gd name="connsiteX7502" fmla="*/ 4660435 w 4966685"/>
              <a:gd name="connsiteY7502" fmla="*/ 300375 h 512833"/>
              <a:gd name="connsiteX7503" fmla="*/ 4669692 w 4966685"/>
              <a:gd name="connsiteY7503" fmla="*/ 291118 h 512833"/>
              <a:gd name="connsiteX7504" fmla="*/ 4641446 w 4966685"/>
              <a:gd name="connsiteY7504" fmla="*/ 291118 h 512833"/>
              <a:gd name="connsiteX7505" fmla="*/ 4650702 w 4966685"/>
              <a:gd name="connsiteY7505" fmla="*/ 300375 h 512833"/>
              <a:gd name="connsiteX7506" fmla="*/ 4641446 w 4966685"/>
              <a:gd name="connsiteY7506" fmla="*/ 309632 h 512833"/>
              <a:gd name="connsiteX7507" fmla="*/ 4632189 w 4966685"/>
              <a:gd name="connsiteY7507" fmla="*/ 300375 h 512833"/>
              <a:gd name="connsiteX7508" fmla="*/ 4641446 w 4966685"/>
              <a:gd name="connsiteY7508" fmla="*/ 291118 h 512833"/>
              <a:gd name="connsiteX7509" fmla="*/ 4613201 w 4966685"/>
              <a:gd name="connsiteY7509" fmla="*/ 291118 h 512833"/>
              <a:gd name="connsiteX7510" fmla="*/ 4622458 w 4966685"/>
              <a:gd name="connsiteY7510" fmla="*/ 300375 h 512833"/>
              <a:gd name="connsiteX7511" fmla="*/ 4613201 w 4966685"/>
              <a:gd name="connsiteY7511" fmla="*/ 309632 h 512833"/>
              <a:gd name="connsiteX7512" fmla="*/ 4603944 w 4966685"/>
              <a:gd name="connsiteY7512" fmla="*/ 300375 h 512833"/>
              <a:gd name="connsiteX7513" fmla="*/ 4613201 w 4966685"/>
              <a:gd name="connsiteY7513" fmla="*/ 291118 h 512833"/>
              <a:gd name="connsiteX7514" fmla="*/ 4584955 w 4966685"/>
              <a:gd name="connsiteY7514" fmla="*/ 291118 h 512833"/>
              <a:gd name="connsiteX7515" fmla="*/ 4594211 w 4966685"/>
              <a:gd name="connsiteY7515" fmla="*/ 300375 h 512833"/>
              <a:gd name="connsiteX7516" fmla="*/ 4584955 w 4966685"/>
              <a:gd name="connsiteY7516" fmla="*/ 309632 h 512833"/>
              <a:gd name="connsiteX7517" fmla="*/ 4575698 w 4966685"/>
              <a:gd name="connsiteY7517" fmla="*/ 300375 h 512833"/>
              <a:gd name="connsiteX7518" fmla="*/ 4584955 w 4966685"/>
              <a:gd name="connsiteY7518" fmla="*/ 291118 h 512833"/>
              <a:gd name="connsiteX7519" fmla="*/ 4556710 w 4966685"/>
              <a:gd name="connsiteY7519" fmla="*/ 291118 h 512833"/>
              <a:gd name="connsiteX7520" fmla="*/ 4565967 w 4966685"/>
              <a:gd name="connsiteY7520" fmla="*/ 300375 h 512833"/>
              <a:gd name="connsiteX7521" fmla="*/ 4556710 w 4966685"/>
              <a:gd name="connsiteY7521" fmla="*/ 309632 h 512833"/>
              <a:gd name="connsiteX7522" fmla="*/ 4547453 w 4966685"/>
              <a:gd name="connsiteY7522" fmla="*/ 300375 h 512833"/>
              <a:gd name="connsiteX7523" fmla="*/ 4556710 w 4966685"/>
              <a:gd name="connsiteY7523" fmla="*/ 291118 h 512833"/>
              <a:gd name="connsiteX7524" fmla="*/ 4528464 w 4966685"/>
              <a:gd name="connsiteY7524" fmla="*/ 291118 h 512833"/>
              <a:gd name="connsiteX7525" fmla="*/ 4537720 w 4966685"/>
              <a:gd name="connsiteY7525" fmla="*/ 300375 h 512833"/>
              <a:gd name="connsiteX7526" fmla="*/ 4528464 w 4966685"/>
              <a:gd name="connsiteY7526" fmla="*/ 309632 h 512833"/>
              <a:gd name="connsiteX7527" fmla="*/ 4519207 w 4966685"/>
              <a:gd name="connsiteY7527" fmla="*/ 300375 h 512833"/>
              <a:gd name="connsiteX7528" fmla="*/ 4528464 w 4966685"/>
              <a:gd name="connsiteY7528" fmla="*/ 291118 h 512833"/>
              <a:gd name="connsiteX7529" fmla="*/ 4500219 w 4966685"/>
              <a:gd name="connsiteY7529" fmla="*/ 291118 h 512833"/>
              <a:gd name="connsiteX7530" fmla="*/ 4509476 w 4966685"/>
              <a:gd name="connsiteY7530" fmla="*/ 300375 h 512833"/>
              <a:gd name="connsiteX7531" fmla="*/ 4500219 w 4966685"/>
              <a:gd name="connsiteY7531" fmla="*/ 309632 h 512833"/>
              <a:gd name="connsiteX7532" fmla="*/ 4490962 w 4966685"/>
              <a:gd name="connsiteY7532" fmla="*/ 300375 h 512833"/>
              <a:gd name="connsiteX7533" fmla="*/ 4500219 w 4966685"/>
              <a:gd name="connsiteY7533" fmla="*/ 291118 h 512833"/>
              <a:gd name="connsiteX7534" fmla="*/ 4471973 w 4966685"/>
              <a:gd name="connsiteY7534" fmla="*/ 291118 h 512833"/>
              <a:gd name="connsiteX7535" fmla="*/ 4481229 w 4966685"/>
              <a:gd name="connsiteY7535" fmla="*/ 300375 h 512833"/>
              <a:gd name="connsiteX7536" fmla="*/ 4471973 w 4966685"/>
              <a:gd name="connsiteY7536" fmla="*/ 309632 h 512833"/>
              <a:gd name="connsiteX7537" fmla="*/ 4462716 w 4966685"/>
              <a:gd name="connsiteY7537" fmla="*/ 300375 h 512833"/>
              <a:gd name="connsiteX7538" fmla="*/ 4471973 w 4966685"/>
              <a:gd name="connsiteY7538" fmla="*/ 291118 h 512833"/>
              <a:gd name="connsiteX7539" fmla="*/ 4443728 w 4966685"/>
              <a:gd name="connsiteY7539" fmla="*/ 291118 h 512833"/>
              <a:gd name="connsiteX7540" fmla="*/ 4452985 w 4966685"/>
              <a:gd name="connsiteY7540" fmla="*/ 300375 h 512833"/>
              <a:gd name="connsiteX7541" fmla="*/ 4443728 w 4966685"/>
              <a:gd name="connsiteY7541" fmla="*/ 309632 h 512833"/>
              <a:gd name="connsiteX7542" fmla="*/ 4434471 w 4966685"/>
              <a:gd name="connsiteY7542" fmla="*/ 300375 h 512833"/>
              <a:gd name="connsiteX7543" fmla="*/ 4443728 w 4966685"/>
              <a:gd name="connsiteY7543" fmla="*/ 291118 h 512833"/>
              <a:gd name="connsiteX7544" fmla="*/ 4415482 w 4966685"/>
              <a:gd name="connsiteY7544" fmla="*/ 291118 h 512833"/>
              <a:gd name="connsiteX7545" fmla="*/ 4424739 w 4966685"/>
              <a:gd name="connsiteY7545" fmla="*/ 300375 h 512833"/>
              <a:gd name="connsiteX7546" fmla="*/ 4415482 w 4966685"/>
              <a:gd name="connsiteY7546" fmla="*/ 309632 h 512833"/>
              <a:gd name="connsiteX7547" fmla="*/ 4406225 w 4966685"/>
              <a:gd name="connsiteY7547" fmla="*/ 300375 h 512833"/>
              <a:gd name="connsiteX7548" fmla="*/ 4415482 w 4966685"/>
              <a:gd name="connsiteY7548" fmla="*/ 291118 h 512833"/>
              <a:gd name="connsiteX7549" fmla="*/ 4387237 w 4966685"/>
              <a:gd name="connsiteY7549" fmla="*/ 291118 h 512833"/>
              <a:gd name="connsiteX7550" fmla="*/ 4396494 w 4966685"/>
              <a:gd name="connsiteY7550" fmla="*/ 300375 h 512833"/>
              <a:gd name="connsiteX7551" fmla="*/ 4387237 w 4966685"/>
              <a:gd name="connsiteY7551" fmla="*/ 309632 h 512833"/>
              <a:gd name="connsiteX7552" fmla="*/ 4377980 w 4966685"/>
              <a:gd name="connsiteY7552" fmla="*/ 300375 h 512833"/>
              <a:gd name="connsiteX7553" fmla="*/ 4387237 w 4966685"/>
              <a:gd name="connsiteY7553" fmla="*/ 291118 h 512833"/>
              <a:gd name="connsiteX7554" fmla="*/ 4358991 w 4966685"/>
              <a:gd name="connsiteY7554" fmla="*/ 291118 h 512833"/>
              <a:gd name="connsiteX7555" fmla="*/ 4368247 w 4966685"/>
              <a:gd name="connsiteY7555" fmla="*/ 300375 h 512833"/>
              <a:gd name="connsiteX7556" fmla="*/ 4358991 w 4966685"/>
              <a:gd name="connsiteY7556" fmla="*/ 309632 h 512833"/>
              <a:gd name="connsiteX7557" fmla="*/ 4349734 w 4966685"/>
              <a:gd name="connsiteY7557" fmla="*/ 300375 h 512833"/>
              <a:gd name="connsiteX7558" fmla="*/ 4358991 w 4966685"/>
              <a:gd name="connsiteY7558" fmla="*/ 291118 h 512833"/>
              <a:gd name="connsiteX7559" fmla="*/ 4330746 w 4966685"/>
              <a:gd name="connsiteY7559" fmla="*/ 291118 h 512833"/>
              <a:gd name="connsiteX7560" fmla="*/ 4340003 w 4966685"/>
              <a:gd name="connsiteY7560" fmla="*/ 300375 h 512833"/>
              <a:gd name="connsiteX7561" fmla="*/ 4330746 w 4966685"/>
              <a:gd name="connsiteY7561" fmla="*/ 309632 h 512833"/>
              <a:gd name="connsiteX7562" fmla="*/ 4321489 w 4966685"/>
              <a:gd name="connsiteY7562" fmla="*/ 300375 h 512833"/>
              <a:gd name="connsiteX7563" fmla="*/ 4330746 w 4966685"/>
              <a:gd name="connsiteY7563" fmla="*/ 291118 h 512833"/>
              <a:gd name="connsiteX7564" fmla="*/ 4302500 w 4966685"/>
              <a:gd name="connsiteY7564" fmla="*/ 291118 h 512833"/>
              <a:gd name="connsiteX7565" fmla="*/ 4311757 w 4966685"/>
              <a:gd name="connsiteY7565" fmla="*/ 300375 h 512833"/>
              <a:gd name="connsiteX7566" fmla="*/ 4302500 w 4966685"/>
              <a:gd name="connsiteY7566" fmla="*/ 309632 h 512833"/>
              <a:gd name="connsiteX7567" fmla="*/ 4293243 w 4966685"/>
              <a:gd name="connsiteY7567" fmla="*/ 300375 h 512833"/>
              <a:gd name="connsiteX7568" fmla="*/ 4302500 w 4966685"/>
              <a:gd name="connsiteY7568" fmla="*/ 291118 h 512833"/>
              <a:gd name="connsiteX7569" fmla="*/ 4274255 w 4966685"/>
              <a:gd name="connsiteY7569" fmla="*/ 291118 h 512833"/>
              <a:gd name="connsiteX7570" fmla="*/ 4283512 w 4966685"/>
              <a:gd name="connsiteY7570" fmla="*/ 300375 h 512833"/>
              <a:gd name="connsiteX7571" fmla="*/ 4274255 w 4966685"/>
              <a:gd name="connsiteY7571" fmla="*/ 309632 h 512833"/>
              <a:gd name="connsiteX7572" fmla="*/ 4264999 w 4966685"/>
              <a:gd name="connsiteY7572" fmla="*/ 300375 h 512833"/>
              <a:gd name="connsiteX7573" fmla="*/ 4274255 w 4966685"/>
              <a:gd name="connsiteY7573" fmla="*/ 291118 h 512833"/>
              <a:gd name="connsiteX7574" fmla="*/ 4246009 w 4966685"/>
              <a:gd name="connsiteY7574" fmla="*/ 291118 h 512833"/>
              <a:gd name="connsiteX7575" fmla="*/ 4255265 w 4966685"/>
              <a:gd name="connsiteY7575" fmla="*/ 300375 h 512833"/>
              <a:gd name="connsiteX7576" fmla="*/ 4246009 w 4966685"/>
              <a:gd name="connsiteY7576" fmla="*/ 309632 h 512833"/>
              <a:gd name="connsiteX7577" fmla="*/ 4236752 w 4966685"/>
              <a:gd name="connsiteY7577" fmla="*/ 300375 h 512833"/>
              <a:gd name="connsiteX7578" fmla="*/ 4246009 w 4966685"/>
              <a:gd name="connsiteY7578" fmla="*/ 291118 h 512833"/>
              <a:gd name="connsiteX7579" fmla="*/ 4217763 w 4966685"/>
              <a:gd name="connsiteY7579" fmla="*/ 291118 h 512833"/>
              <a:gd name="connsiteX7580" fmla="*/ 4227019 w 4966685"/>
              <a:gd name="connsiteY7580" fmla="*/ 300375 h 512833"/>
              <a:gd name="connsiteX7581" fmla="*/ 4217763 w 4966685"/>
              <a:gd name="connsiteY7581" fmla="*/ 309632 h 512833"/>
              <a:gd name="connsiteX7582" fmla="*/ 4208506 w 4966685"/>
              <a:gd name="connsiteY7582" fmla="*/ 300375 h 512833"/>
              <a:gd name="connsiteX7583" fmla="*/ 4217763 w 4966685"/>
              <a:gd name="connsiteY7583" fmla="*/ 291118 h 512833"/>
              <a:gd name="connsiteX7584" fmla="*/ 4189518 w 4966685"/>
              <a:gd name="connsiteY7584" fmla="*/ 291118 h 512833"/>
              <a:gd name="connsiteX7585" fmla="*/ 4198775 w 4966685"/>
              <a:gd name="connsiteY7585" fmla="*/ 300375 h 512833"/>
              <a:gd name="connsiteX7586" fmla="*/ 4189518 w 4966685"/>
              <a:gd name="connsiteY7586" fmla="*/ 309632 h 512833"/>
              <a:gd name="connsiteX7587" fmla="*/ 4180261 w 4966685"/>
              <a:gd name="connsiteY7587" fmla="*/ 300375 h 512833"/>
              <a:gd name="connsiteX7588" fmla="*/ 4189518 w 4966685"/>
              <a:gd name="connsiteY7588" fmla="*/ 291118 h 512833"/>
              <a:gd name="connsiteX7589" fmla="*/ 4161272 w 4966685"/>
              <a:gd name="connsiteY7589" fmla="*/ 291118 h 512833"/>
              <a:gd name="connsiteX7590" fmla="*/ 4170528 w 4966685"/>
              <a:gd name="connsiteY7590" fmla="*/ 300375 h 512833"/>
              <a:gd name="connsiteX7591" fmla="*/ 4161272 w 4966685"/>
              <a:gd name="connsiteY7591" fmla="*/ 309632 h 512833"/>
              <a:gd name="connsiteX7592" fmla="*/ 4152015 w 4966685"/>
              <a:gd name="connsiteY7592" fmla="*/ 300375 h 512833"/>
              <a:gd name="connsiteX7593" fmla="*/ 4161272 w 4966685"/>
              <a:gd name="connsiteY7593" fmla="*/ 291118 h 512833"/>
              <a:gd name="connsiteX7594" fmla="*/ 4133027 w 4966685"/>
              <a:gd name="connsiteY7594" fmla="*/ 291118 h 512833"/>
              <a:gd name="connsiteX7595" fmla="*/ 4142284 w 4966685"/>
              <a:gd name="connsiteY7595" fmla="*/ 300375 h 512833"/>
              <a:gd name="connsiteX7596" fmla="*/ 4133027 w 4966685"/>
              <a:gd name="connsiteY7596" fmla="*/ 309632 h 512833"/>
              <a:gd name="connsiteX7597" fmla="*/ 4123770 w 4966685"/>
              <a:gd name="connsiteY7597" fmla="*/ 300375 h 512833"/>
              <a:gd name="connsiteX7598" fmla="*/ 4133027 w 4966685"/>
              <a:gd name="connsiteY7598" fmla="*/ 291118 h 512833"/>
              <a:gd name="connsiteX7599" fmla="*/ 4104781 w 4966685"/>
              <a:gd name="connsiteY7599" fmla="*/ 291118 h 512833"/>
              <a:gd name="connsiteX7600" fmla="*/ 4114037 w 4966685"/>
              <a:gd name="connsiteY7600" fmla="*/ 300375 h 512833"/>
              <a:gd name="connsiteX7601" fmla="*/ 4104781 w 4966685"/>
              <a:gd name="connsiteY7601" fmla="*/ 309632 h 512833"/>
              <a:gd name="connsiteX7602" fmla="*/ 4095524 w 4966685"/>
              <a:gd name="connsiteY7602" fmla="*/ 300375 h 512833"/>
              <a:gd name="connsiteX7603" fmla="*/ 4104781 w 4966685"/>
              <a:gd name="connsiteY7603" fmla="*/ 291118 h 512833"/>
              <a:gd name="connsiteX7604" fmla="*/ 4076536 w 4966685"/>
              <a:gd name="connsiteY7604" fmla="*/ 291118 h 512833"/>
              <a:gd name="connsiteX7605" fmla="*/ 4085793 w 4966685"/>
              <a:gd name="connsiteY7605" fmla="*/ 300375 h 512833"/>
              <a:gd name="connsiteX7606" fmla="*/ 4076536 w 4966685"/>
              <a:gd name="connsiteY7606" fmla="*/ 309632 h 512833"/>
              <a:gd name="connsiteX7607" fmla="*/ 4067279 w 4966685"/>
              <a:gd name="connsiteY7607" fmla="*/ 300375 h 512833"/>
              <a:gd name="connsiteX7608" fmla="*/ 4076536 w 4966685"/>
              <a:gd name="connsiteY7608" fmla="*/ 291118 h 512833"/>
              <a:gd name="connsiteX7609" fmla="*/ 4048290 w 4966685"/>
              <a:gd name="connsiteY7609" fmla="*/ 291118 h 512833"/>
              <a:gd name="connsiteX7610" fmla="*/ 4057546 w 4966685"/>
              <a:gd name="connsiteY7610" fmla="*/ 300375 h 512833"/>
              <a:gd name="connsiteX7611" fmla="*/ 4048290 w 4966685"/>
              <a:gd name="connsiteY7611" fmla="*/ 309632 h 512833"/>
              <a:gd name="connsiteX7612" fmla="*/ 4039033 w 4966685"/>
              <a:gd name="connsiteY7612" fmla="*/ 300375 h 512833"/>
              <a:gd name="connsiteX7613" fmla="*/ 4048290 w 4966685"/>
              <a:gd name="connsiteY7613" fmla="*/ 291118 h 512833"/>
              <a:gd name="connsiteX7614" fmla="*/ 4020045 w 4966685"/>
              <a:gd name="connsiteY7614" fmla="*/ 291118 h 512833"/>
              <a:gd name="connsiteX7615" fmla="*/ 4029302 w 4966685"/>
              <a:gd name="connsiteY7615" fmla="*/ 300375 h 512833"/>
              <a:gd name="connsiteX7616" fmla="*/ 4020045 w 4966685"/>
              <a:gd name="connsiteY7616" fmla="*/ 309632 h 512833"/>
              <a:gd name="connsiteX7617" fmla="*/ 4010788 w 4966685"/>
              <a:gd name="connsiteY7617" fmla="*/ 300375 h 512833"/>
              <a:gd name="connsiteX7618" fmla="*/ 4020045 w 4966685"/>
              <a:gd name="connsiteY7618" fmla="*/ 291118 h 512833"/>
              <a:gd name="connsiteX7619" fmla="*/ 3991799 w 4966685"/>
              <a:gd name="connsiteY7619" fmla="*/ 291118 h 512833"/>
              <a:gd name="connsiteX7620" fmla="*/ 4001055 w 4966685"/>
              <a:gd name="connsiteY7620" fmla="*/ 300375 h 512833"/>
              <a:gd name="connsiteX7621" fmla="*/ 3991799 w 4966685"/>
              <a:gd name="connsiteY7621" fmla="*/ 309632 h 512833"/>
              <a:gd name="connsiteX7622" fmla="*/ 3982542 w 4966685"/>
              <a:gd name="connsiteY7622" fmla="*/ 300375 h 512833"/>
              <a:gd name="connsiteX7623" fmla="*/ 3991799 w 4966685"/>
              <a:gd name="connsiteY7623" fmla="*/ 291118 h 512833"/>
              <a:gd name="connsiteX7624" fmla="*/ 3963554 w 4966685"/>
              <a:gd name="connsiteY7624" fmla="*/ 291118 h 512833"/>
              <a:gd name="connsiteX7625" fmla="*/ 3972811 w 4966685"/>
              <a:gd name="connsiteY7625" fmla="*/ 300375 h 512833"/>
              <a:gd name="connsiteX7626" fmla="*/ 3963554 w 4966685"/>
              <a:gd name="connsiteY7626" fmla="*/ 309632 h 512833"/>
              <a:gd name="connsiteX7627" fmla="*/ 3954297 w 4966685"/>
              <a:gd name="connsiteY7627" fmla="*/ 300375 h 512833"/>
              <a:gd name="connsiteX7628" fmla="*/ 3963554 w 4966685"/>
              <a:gd name="connsiteY7628" fmla="*/ 291118 h 512833"/>
              <a:gd name="connsiteX7629" fmla="*/ 3935308 w 4966685"/>
              <a:gd name="connsiteY7629" fmla="*/ 291118 h 512833"/>
              <a:gd name="connsiteX7630" fmla="*/ 3944564 w 4966685"/>
              <a:gd name="connsiteY7630" fmla="*/ 300375 h 512833"/>
              <a:gd name="connsiteX7631" fmla="*/ 3935308 w 4966685"/>
              <a:gd name="connsiteY7631" fmla="*/ 309632 h 512833"/>
              <a:gd name="connsiteX7632" fmla="*/ 3926051 w 4966685"/>
              <a:gd name="connsiteY7632" fmla="*/ 300375 h 512833"/>
              <a:gd name="connsiteX7633" fmla="*/ 3935308 w 4966685"/>
              <a:gd name="connsiteY7633" fmla="*/ 291118 h 512833"/>
              <a:gd name="connsiteX7634" fmla="*/ 3907063 w 4966685"/>
              <a:gd name="connsiteY7634" fmla="*/ 291118 h 512833"/>
              <a:gd name="connsiteX7635" fmla="*/ 3916320 w 4966685"/>
              <a:gd name="connsiteY7635" fmla="*/ 300375 h 512833"/>
              <a:gd name="connsiteX7636" fmla="*/ 3907063 w 4966685"/>
              <a:gd name="connsiteY7636" fmla="*/ 309632 h 512833"/>
              <a:gd name="connsiteX7637" fmla="*/ 3897806 w 4966685"/>
              <a:gd name="connsiteY7637" fmla="*/ 300375 h 512833"/>
              <a:gd name="connsiteX7638" fmla="*/ 3907063 w 4966685"/>
              <a:gd name="connsiteY7638" fmla="*/ 291118 h 512833"/>
              <a:gd name="connsiteX7639" fmla="*/ 3878817 w 4966685"/>
              <a:gd name="connsiteY7639" fmla="*/ 291118 h 512833"/>
              <a:gd name="connsiteX7640" fmla="*/ 3888073 w 4966685"/>
              <a:gd name="connsiteY7640" fmla="*/ 300375 h 512833"/>
              <a:gd name="connsiteX7641" fmla="*/ 3878817 w 4966685"/>
              <a:gd name="connsiteY7641" fmla="*/ 309632 h 512833"/>
              <a:gd name="connsiteX7642" fmla="*/ 3869560 w 4966685"/>
              <a:gd name="connsiteY7642" fmla="*/ 300375 h 512833"/>
              <a:gd name="connsiteX7643" fmla="*/ 3878817 w 4966685"/>
              <a:gd name="connsiteY7643" fmla="*/ 291118 h 512833"/>
              <a:gd name="connsiteX7644" fmla="*/ 3850572 w 4966685"/>
              <a:gd name="connsiteY7644" fmla="*/ 291118 h 512833"/>
              <a:gd name="connsiteX7645" fmla="*/ 3859829 w 4966685"/>
              <a:gd name="connsiteY7645" fmla="*/ 300375 h 512833"/>
              <a:gd name="connsiteX7646" fmla="*/ 3850572 w 4966685"/>
              <a:gd name="connsiteY7646" fmla="*/ 309632 h 512833"/>
              <a:gd name="connsiteX7647" fmla="*/ 3841315 w 4966685"/>
              <a:gd name="connsiteY7647" fmla="*/ 300375 h 512833"/>
              <a:gd name="connsiteX7648" fmla="*/ 3850572 w 4966685"/>
              <a:gd name="connsiteY7648" fmla="*/ 291118 h 512833"/>
              <a:gd name="connsiteX7649" fmla="*/ 3822326 w 4966685"/>
              <a:gd name="connsiteY7649" fmla="*/ 291118 h 512833"/>
              <a:gd name="connsiteX7650" fmla="*/ 3831582 w 4966685"/>
              <a:gd name="connsiteY7650" fmla="*/ 300375 h 512833"/>
              <a:gd name="connsiteX7651" fmla="*/ 3822326 w 4966685"/>
              <a:gd name="connsiteY7651" fmla="*/ 309632 h 512833"/>
              <a:gd name="connsiteX7652" fmla="*/ 3813069 w 4966685"/>
              <a:gd name="connsiteY7652" fmla="*/ 300375 h 512833"/>
              <a:gd name="connsiteX7653" fmla="*/ 3822326 w 4966685"/>
              <a:gd name="connsiteY7653" fmla="*/ 291118 h 512833"/>
              <a:gd name="connsiteX7654" fmla="*/ 3794081 w 4966685"/>
              <a:gd name="connsiteY7654" fmla="*/ 291118 h 512833"/>
              <a:gd name="connsiteX7655" fmla="*/ 3803338 w 4966685"/>
              <a:gd name="connsiteY7655" fmla="*/ 300375 h 512833"/>
              <a:gd name="connsiteX7656" fmla="*/ 3794081 w 4966685"/>
              <a:gd name="connsiteY7656" fmla="*/ 309632 h 512833"/>
              <a:gd name="connsiteX7657" fmla="*/ 3784824 w 4966685"/>
              <a:gd name="connsiteY7657" fmla="*/ 300375 h 512833"/>
              <a:gd name="connsiteX7658" fmla="*/ 3794081 w 4966685"/>
              <a:gd name="connsiteY7658" fmla="*/ 291118 h 512833"/>
              <a:gd name="connsiteX7659" fmla="*/ 3765835 w 4966685"/>
              <a:gd name="connsiteY7659" fmla="*/ 291118 h 512833"/>
              <a:gd name="connsiteX7660" fmla="*/ 3775092 w 4966685"/>
              <a:gd name="connsiteY7660" fmla="*/ 300375 h 512833"/>
              <a:gd name="connsiteX7661" fmla="*/ 3765835 w 4966685"/>
              <a:gd name="connsiteY7661" fmla="*/ 309632 h 512833"/>
              <a:gd name="connsiteX7662" fmla="*/ 3756578 w 4966685"/>
              <a:gd name="connsiteY7662" fmla="*/ 300375 h 512833"/>
              <a:gd name="connsiteX7663" fmla="*/ 3765835 w 4966685"/>
              <a:gd name="connsiteY7663" fmla="*/ 291118 h 512833"/>
              <a:gd name="connsiteX7664" fmla="*/ 3737590 w 4966685"/>
              <a:gd name="connsiteY7664" fmla="*/ 291118 h 512833"/>
              <a:gd name="connsiteX7665" fmla="*/ 3746847 w 4966685"/>
              <a:gd name="connsiteY7665" fmla="*/ 300375 h 512833"/>
              <a:gd name="connsiteX7666" fmla="*/ 3737590 w 4966685"/>
              <a:gd name="connsiteY7666" fmla="*/ 309632 h 512833"/>
              <a:gd name="connsiteX7667" fmla="*/ 3728334 w 4966685"/>
              <a:gd name="connsiteY7667" fmla="*/ 300375 h 512833"/>
              <a:gd name="connsiteX7668" fmla="*/ 3737590 w 4966685"/>
              <a:gd name="connsiteY7668" fmla="*/ 291118 h 512833"/>
              <a:gd name="connsiteX7669" fmla="*/ 3709344 w 4966685"/>
              <a:gd name="connsiteY7669" fmla="*/ 291118 h 512833"/>
              <a:gd name="connsiteX7670" fmla="*/ 3718601 w 4966685"/>
              <a:gd name="connsiteY7670" fmla="*/ 300375 h 512833"/>
              <a:gd name="connsiteX7671" fmla="*/ 3709344 w 4966685"/>
              <a:gd name="connsiteY7671" fmla="*/ 309632 h 512833"/>
              <a:gd name="connsiteX7672" fmla="*/ 3700087 w 4966685"/>
              <a:gd name="connsiteY7672" fmla="*/ 300375 h 512833"/>
              <a:gd name="connsiteX7673" fmla="*/ 3709344 w 4966685"/>
              <a:gd name="connsiteY7673" fmla="*/ 291118 h 512833"/>
              <a:gd name="connsiteX7674" fmla="*/ 3681099 w 4966685"/>
              <a:gd name="connsiteY7674" fmla="*/ 291118 h 512833"/>
              <a:gd name="connsiteX7675" fmla="*/ 3690356 w 4966685"/>
              <a:gd name="connsiteY7675" fmla="*/ 300375 h 512833"/>
              <a:gd name="connsiteX7676" fmla="*/ 3681099 w 4966685"/>
              <a:gd name="connsiteY7676" fmla="*/ 309632 h 512833"/>
              <a:gd name="connsiteX7677" fmla="*/ 3671842 w 4966685"/>
              <a:gd name="connsiteY7677" fmla="*/ 300375 h 512833"/>
              <a:gd name="connsiteX7678" fmla="*/ 3681099 w 4966685"/>
              <a:gd name="connsiteY7678" fmla="*/ 291118 h 512833"/>
              <a:gd name="connsiteX7679" fmla="*/ 3652853 w 4966685"/>
              <a:gd name="connsiteY7679" fmla="*/ 291118 h 512833"/>
              <a:gd name="connsiteX7680" fmla="*/ 3662110 w 4966685"/>
              <a:gd name="connsiteY7680" fmla="*/ 300375 h 512833"/>
              <a:gd name="connsiteX7681" fmla="*/ 3652853 w 4966685"/>
              <a:gd name="connsiteY7681" fmla="*/ 309632 h 512833"/>
              <a:gd name="connsiteX7682" fmla="*/ 3643596 w 4966685"/>
              <a:gd name="connsiteY7682" fmla="*/ 300375 h 512833"/>
              <a:gd name="connsiteX7683" fmla="*/ 3652853 w 4966685"/>
              <a:gd name="connsiteY7683" fmla="*/ 291118 h 512833"/>
              <a:gd name="connsiteX7684" fmla="*/ 3624608 w 4966685"/>
              <a:gd name="connsiteY7684" fmla="*/ 291118 h 512833"/>
              <a:gd name="connsiteX7685" fmla="*/ 3633865 w 4966685"/>
              <a:gd name="connsiteY7685" fmla="*/ 300375 h 512833"/>
              <a:gd name="connsiteX7686" fmla="*/ 3624608 w 4966685"/>
              <a:gd name="connsiteY7686" fmla="*/ 309632 h 512833"/>
              <a:gd name="connsiteX7687" fmla="*/ 3615352 w 4966685"/>
              <a:gd name="connsiteY7687" fmla="*/ 300375 h 512833"/>
              <a:gd name="connsiteX7688" fmla="*/ 3624608 w 4966685"/>
              <a:gd name="connsiteY7688" fmla="*/ 291118 h 512833"/>
              <a:gd name="connsiteX7689" fmla="*/ 3596362 w 4966685"/>
              <a:gd name="connsiteY7689" fmla="*/ 291118 h 512833"/>
              <a:gd name="connsiteX7690" fmla="*/ 3605619 w 4966685"/>
              <a:gd name="connsiteY7690" fmla="*/ 300375 h 512833"/>
              <a:gd name="connsiteX7691" fmla="*/ 3596362 w 4966685"/>
              <a:gd name="connsiteY7691" fmla="*/ 309632 h 512833"/>
              <a:gd name="connsiteX7692" fmla="*/ 3587105 w 4966685"/>
              <a:gd name="connsiteY7692" fmla="*/ 300375 h 512833"/>
              <a:gd name="connsiteX7693" fmla="*/ 3596362 w 4966685"/>
              <a:gd name="connsiteY7693" fmla="*/ 291118 h 512833"/>
              <a:gd name="connsiteX7694" fmla="*/ 3568117 w 4966685"/>
              <a:gd name="connsiteY7694" fmla="*/ 291118 h 512833"/>
              <a:gd name="connsiteX7695" fmla="*/ 3577374 w 4966685"/>
              <a:gd name="connsiteY7695" fmla="*/ 300375 h 512833"/>
              <a:gd name="connsiteX7696" fmla="*/ 3568117 w 4966685"/>
              <a:gd name="connsiteY7696" fmla="*/ 309632 h 512833"/>
              <a:gd name="connsiteX7697" fmla="*/ 3558860 w 4966685"/>
              <a:gd name="connsiteY7697" fmla="*/ 300375 h 512833"/>
              <a:gd name="connsiteX7698" fmla="*/ 3568117 w 4966685"/>
              <a:gd name="connsiteY7698" fmla="*/ 291118 h 512833"/>
              <a:gd name="connsiteX7699" fmla="*/ 3539871 w 4966685"/>
              <a:gd name="connsiteY7699" fmla="*/ 291118 h 512833"/>
              <a:gd name="connsiteX7700" fmla="*/ 3549128 w 4966685"/>
              <a:gd name="connsiteY7700" fmla="*/ 300375 h 512833"/>
              <a:gd name="connsiteX7701" fmla="*/ 3539871 w 4966685"/>
              <a:gd name="connsiteY7701" fmla="*/ 309632 h 512833"/>
              <a:gd name="connsiteX7702" fmla="*/ 3530615 w 4966685"/>
              <a:gd name="connsiteY7702" fmla="*/ 300375 h 512833"/>
              <a:gd name="connsiteX7703" fmla="*/ 3539871 w 4966685"/>
              <a:gd name="connsiteY7703" fmla="*/ 291118 h 512833"/>
              <a:gd name="connsiteX7704" fmla="*/ 3511626 w 4966685"/>
              <a:gd name="connsiteY7704" fmla="*/ 291118 h 512833"/>
              <a:gd name="connsiteX7705" fmla="*/ 3520883 w 4966685"/>
              <a:gd name="connsiteY7705" fmla="*/ 300375 h 512833"/>
              <a:gd name="connsiteX7706" fmla="*/ 3511626 w 4966685"/>
              <a:gd name="connsiteY7706" fmla="*/ 309632 h 512833"/>
              <a:gd name="connsiteX7707" fmla="*/ 3502369 w 4966685"/>
              <a:gd name="connsiteY7707" fmla="*/ 300375 h 512833"/>
              <a:gd name="connsiteX7708" fmla="*/ 3511626 w 4966685"/>
              <a:gd name="connsiteY7708" fmla="*/ 291118 h 512833"/>
              <a:gd name="connsiteX7709" fmla="*/ 3483381 w 4966685"/>
              <a:gd name="connsiteY7709" fmla="*/ 291118 h 512833"/>
              <a:gd name="connsiteX7710" fmla="*/ 3492638 w 4966685"/>
              <a:gd name="connsiteY7710" fmla="*/ 300375 h 512833"/>
              <a:gd name="connsiteX7711" fmla="*/ 3483381 w 4966685"/>
              <a:gd name="connsiteY7711" fmla="*/ 309632 h 512833"/>
              <a:gd name="connsiteX7712" fmla="*/ 3474125 w 4966685"/>
              <a:gd name="connsiteY7712" fmla="*/ 300375 h 512833"/>
              <a:gd name="connsiteX7713" fmla="*/ 3483381 w 4966685"/>
              <a:gd name="connsiteY7713" fmla="*/ 291118 h 512833"/>
              <a:gd name="connsiteX7714" fmla="*/ 3455136 w 4966685"/>
              <a:gd name="connsiteY7714" fmla="*/ 291118 h 512833"/>
              <a:gd name="connsiteX7715" fmla="*/ 3464393 w 4966685"/>
              <a:gd name="connsiteY7715" fmla="*/ 300375 h 512833"/>
              <a:gd name="connsiteX7716" fmla="*/ 3455136 w 4966685"/>
              <a:gd name="connsiteY7716" fmla="*/ 309632 h 512833"/>
              <a:gd name="connsiteX7717" fmla="*/ 3445879 w 4966685"/>
              <a:gd name="connsiteY7717" fmla="*/ 300375 h 512833"/>
              <a:gd name="connsiteX7718" fmla="*/ 3455136 w 4966685"/>
              <a:gd name="connsiteY7718" fmla="*/ 291118 h 512833"/>
              <a:gd name="connsiteX7719" fmla="*/ 3426890 w 4966685"/>
              <a:gd name="connsiteY7719" fmla="*/ 291118 h 512833"/>
              <a:gd name="connsiteX7720" fmla="*/ 3436147 w 4966685"/>
              <a:gd name="connsiteY7720" fmla="*/ 300375 h 512833"/>
              <a:gd name="connsiteX7721" fmla="*/ 3426890 w 4966685"/>
              <a:gd name="connsiteY7721" fmla="*/ 309632 h 512833"/>
              <a:gd name="connsiteX7722" fmla="*/ 3417634 w 4966685"/>
              <a:gd name="connsiteY7722" fmla="*/ 300375 h 512833"/>
              <a:gd name="connsiteX7723" fmla="*/ 3426890 w 4966685"/>
              <a:gd name="connsiteY7723" fmla="*/ 291118 h 512833"/>
              <a:gd name="connsiteX7724" fmla="*/ 3398688 w 4966685"/>
              <a:gd name="connsiteY7724" fmla="*/ 291118 h 512833"/>
              <a:gd name="connsiteX7725" fmla="*/ 3407944 w 4966685"/>
              <a:gd name="connsiteY7725" fmla="*/ 300375 h 512833"/>
              <a:gd name="connsiteX7726" fmla="*/ 3398688 w 4966685"/>
              <a:gd name="connsiteY7726" fmla="*/ 309632 h 512833"/>
              <a:gd name="connsiteX7727" fmla="*/ 3389431 w 4966685"/>
              <a:gd name="connsiteY7727" fmla="*/ 300375 h 512833"/>
              <a:gd name="connsiteX7728" fmla="*/ 3398688 w 4966685"/>
              <a:gd name="connsiteY7728" fmla="*/ 291118 h 512833"/>
              <a:gd name="connsiteX7729" fmla="*/ 3370427 w 4966685"/>
              <a:gd name="connsiteY7729" fmla="*/ 291118 h 512833"/>
              <a:gd name="connsiteX7730" fmla="*/ 3379683 w 4966685"/>
              <a:gd name="connsiteY7730" fmla="*/ 300375 h 512833"/>
              <a:gd name="connsiteX7731" fmla="*/ 3370427 w 4966685"/>
              <a:gd name="connsiteY7731" fmla="*/ 309632 h 512833"/>
              <a:gd name="connsiteX7732" fmla="*/ 3361170 w 4966685"/>
              <a:gd name="connsiteY7732" fmla="*/ 300375 h 512833"/>
              <a:gd name="connsiteX7733" fmla="*/ 3370427 w 4966685"/>
              <a:gd name="connsiteY7733" fmla="*/ 291118 h 512833"/>
              <a:gd name="connsiteX7734" fmla="*/ 3342189 w 4966685"/>
              <a:gd name="connsiteY7734" fmla="*/ 291118 h 512833"/>
              <a:gd name="connsiteX7735" fmla="*/ 3351445 w 4966685"/>
              <a:gd name="connsiteY7735" fmla="*/ 300375 h 512833"/>
              <a:gd name="connsiteX7736" fmla="*/ 3342189 w 4966685"/>
              <a:gd name="connsiteY7736" fmla="*/ 309632 h 512833"/>
              <a:gd name="connsiteX7737" fmla="*/ 3332932 w 4966685"/>
              <a:gd name="connsiteY7737" fmla="*/ 300375 h 512833"/>
              <a:gd name="connsiteX7738" fmla="*/ 3342189 w 4966685"/>
              <a:gd name="connsiteY7738" fmla="*/ 291118 h 512833"/>
              <a:gd name="connsiteX7739" fmla="*/ 3313944 w 4966685"/>
              <a:gd name="connsiteY7739" fmla="*/ 291118 h 512833"/>
              <a:gd name="connsiteX7740" fmla="*/ 3323201 w 4966685"/>
              <a:gd name="connsiteY7740" fmla="*/ 300375 h 512833"/>
              <a:gd name="connsiteX7741" fmla="*/ 3313944 w 4966685"/>
              <a:gd name="connsiteY7741" fmla="*/ 309632 h 512833"/>
              <a:gd name="connsiteX7742" fmla="*/ 3304687 w 4966685"/>
              <a:gd name="connsiteY7742" fmla="*/ 300375 h 512833"/>
              <a:gd name="connsiteX7743" fmla="*/ 3313944 w 4966685"/>
              <a:gd name="connsiteY7743" fmla="*/ 291118 h 512833"/>
              <a:gd name="connsiteX7744" fmla="*/ 3285697 w 4966685"/>
              <a:gd name="connsiteY7744" fmla="*/ 291118 h 512833"/>
              <a:gd name="connsiteX7745" fmla="*/ 3294954 w 4966685"/>
              <a:gd name="connsiteY7745" fmla="*/ 300375 h 512833"/>
              <a:gd name="connsiteX7746" fmla="*/ 3285697 w 4966685"/>
              <a:gd name="connsiteY7746" fmla="*/ 309632 h 512833"/>
              <a:gd name="connsiteX7747" fmla="*/ 3276441 w 4966685"/>
              <a:gd name="connsiteY7747" fmla="*/ 300375 h 512833"/>
              <a:gd name="connsiteX7748" fmla="*/ 3285697 w 4966685"/>
              <a:gd name="connsiteY7748" fmla="*/ 291118 h 512833"/>
              <a:gd name="connsiteX7749" fmla="*/ 3257453 w 4966685"/>
              <a:gd name="connsiteY7749" fmla="*/ 291118 h 512833"/>
              <a:gd name="connsiteX7750" fmla="*/ 3266709 w 4966685"/>
              <a:gd name="connsiteY7750" fmla="*/ 300375 h 512833"/>
              <a:gd name="connsiteX7751" fmla="*/ 3257453 w 4966685"/>
              <a:gd name="connsiteY7751" fmla="*/ 309632 h 512833"/>
              <a:gd name="connsiteX7752" fmla="*/ 3248196 w 4966685"/>
              <a:gd name="connsiteY7752" fmla="*/ 300375 h 512833"/>
              <a:gd name="connsiteX7753" fmla="*/ 3257453 w 4966685"/>
              <a:gd name="connsiteY7753" fmla="*/ 291118 h 512833"/>
              <a:gd name="connsiteX7754" fmla="*/ 3229207 w 4966685"/>
              <a:gd name="connsiteY7754" fmla="*/ 291118 h 512833"/>
              <a:gd name="connsiteX7755" fmla="*/ 3238463 w 4966685"/>
              <a:gd name="connsiteY7755" fmla="*/ 300375 h 512833"/>
              <a:gd name="connsiteX7756" fmla="*/ 3229207 w 4966685"/>
              <a:gd name="connsiteY7756" fmla="*/ 309632 h 512833"/>
              <a:gd name="connsiteX7757" fmla="*/ 3219950 w 4966685"/>
              <a:gd name="connsiteY7757" fmla="*/ 300375 h 512833"/>
              <a:gd name="connsiteX7758" fmla="*/ 3229207 w 4966685"/>
              <a:gd name="connsiteY7758" fmla="*/ 291118 h 512833"/>
              <a:gd name="connsiteX7759" fmla="*/ 3200962 w 4966685"/>
              <a:gd name="connsiteY7759" fmla="*/ 291118 h 512833"/>
              <a:gd name="connsiteX7760" fmla="*/ 3210219 w 4966685"/>
              <a:gd name="connsiteY7760" fmla="*/ 300375 h 512833"/>
              <a:gd name="connsiteX7761" fmla="*/ 3200962 w 4966685"/>
              <a:gd name="connsiteY7761" fmla="*/ 309632 h 512833"/>
              <a:gd name="connsiteX7762" fmla="*/ 3191705 w 4966685"/>
              <a:gd name="connsiteY7762" fmla="*/ 300375 h 512833"/>
              <a:gd name="connsiteX7763" fmla="*/ 3200962 w 4966685"/>
              <a:gd name="connsiteY7763" fmla="*/ 291118 h 512833"/>
              <a:gd name="connsiteX7764" fmla="*/ 3172715 w 4966685"/>
              <a:gd name="connsiteY7764" fmla="*/ 291118 h 512833"/>
              <a:gd name="connsiteX7765" fmla="*/ 3181972 w 4966685"/>
              <a:gd name="connsiteY7765" fmla="*/ 300375 h 512833"/>
              <a:gd name="connsiteX7766" fmla="*/ 3172715 w 4966685"/>
              <a:gd name="connsiteY7766" fmla="*/ 309632 h 512833"/>
              <a:gd name="connsiteX7767" fmla="*/ 3163459 w 4966685"/>
              <a:gd name="connsiteY7767" fmla="*/ 300375 h 512833"/>
              <a:gd name="connsiteX7768" fmla="*/ 3172715 w 4966685"/>
              <a:gd name="connsiteY7768" fmla="*/ 291118 h 512833"/>
              <a:gd name="connsiteX7769" fmla="*/ 3144471 w 4966685"/>
              <a:gd name="connsiteY7769" fmla="*/ 291118 h 512833"/>
              <a:gd name="connsiteX7770" fmla="*/ 3153727 w 4966685"/>
              <a:gd name="connsiteY7770" fmla="*/ 300375 h 512833"/>
              <a:gd name="connsiteX7771" fmla="*/ 3144471 w 4966685"/>
              <a:gd name="connsiteY7771" fmla="*/ 309632 h 512833"/>
              <a:gd name="connsiteX7772" fmla="*/ 3135214 w 4966685"/>
              <a:gd name="connsiteY7772" fmla="*/ 300375 h 512833"/>
              <a:gd name="connsiteX7773" fmla="*/ 3144471 w 4966685"/>
              <a:gd name="connsiteY7773" fmla="*/ 291118 h 512833"/>
              <a:gd name="connsiteX7774" fmla="*/ 3116225 w 4966685"/>
              <a:gd name="connsiteY7774" fmla="*/ 291118 h 512833"/>
              <a:gd name="connsiteX7775" fmla="*/ 3125481 w 4966685"/>
              <a:gd name="connsiteY7775" fmla="*/ 300375 h 512833"/>
              <a:gd name="connsiteX7776" fmla="*/ 3116225 w 4966685"/>
              <a:gd name="connsiteY7776" fmla="*/ 309632 h 512833"/>
              <a:gd name="connsiteX7777" fmla="*/ 3106968 w 4966685"/>
              <a:gd name="connsiteY7777" fmla="*/ 300375 h 512833"/>
              <a:gd name="connsiteX7778" fmla="*/ 3116225 w 4966685"/>
              <a:gd name="connsiteY7778" fmla="*/ 291118 h 512833"/>
              <a:gd name="connsiteX7779" fmla="*/ 3087980 w 4966685"/>
              <a:gd name="connsiteY7779" fmla="*/ 291118 h 512833"/>
              <a:gd name="connsiteX7780" fmla="*/ 3097237 w 4966685"/>
              <a:gd name="connsiteY7780" fmla="*/ 300375 h 512833"/>
              <a:gd name="connsiteX7781" fmla="*/ 3087980 w 4966685"/>
              <a:gd name="connsiteY7781" fmla="*/ 309632 h 512833"/>
              <a:gd name="connsiteX7782" fmla="*/ 3078723 w 4966685"/>
              <a:gd name="connsiteY7782" fmla="*/ 300375 h 512833"/>
              <a:gd name="connsiteX7783" fmla="*/ 3087980 w 4966685"/>
              <a:gd name="connsiteY7783" fmla="*/ 291118 h 512833"/>
              <a:gd name="connsiteX7784" fmla="*/ 3059734 w 4966685"/>
              <a:gd name="connsiteY7784" fmla="*/ 291118 h 512833"/>
              <a:gd name="connsiteX7785" fmla="*/ 3068990 w 4966685"/>
              <a:gd name="connsiteY7785" fmla="*/ 300375 h 512833"/>
              <a:gd name="connsiteX7786" fmla="*/ 3059734 w 4966685"/>
              <a:gd name="connsiteY7786" fmla="*/ 309632 h 512833"/>
              <a:gd name="connsiteX7787" fmla="*/ 3050477 w 4966685"/>
              <a:gd name="connsiteY7787" fmla="*/ 300375 h 512833"/>
              <a:gd name="connsiteX7788" fmla="*/ 3059734 w 4966685"/>
              <a:gd name="connsiteY7788" fmla="*/ 291118 h 512833"/>
              <a:gd name="connsiteX7789" fmla="*/ 3031489 w 4966685"/>
              <a:gd name="connsiteY7789" fmla="*/ 291118 h 512833"/>
              <a:gd name="connsiteX7790" fmla="*/ 3040746 w 4966685"/>
              <a:gd name="connsiteY7790" fmla="*/ 300375 h 512833"/>
              <a:gd name="connsiteX7791" fmla="*/ 3031489 w 4966685"/>
              <a:gd name="connsiteY7791" fmla="*/ 309632 h 512833"/>
              <a:gd name="connsiteX7792" fmla="*/ 3022232 w 4966685"/>
              <a:gd name="connsiteY7792" fmla="*/ 300375 h 512833"/>
              <a:gd name="connsiteX7793" fmla="*/ 3031489 w 4966685"/>
              <a:gd name="connsiteY7793" fmla="*/ 291118 h 512833"/>
              <a:gd name="connsiteX7794" fmla="*/ 3003243 w 4966685"/>
              <a:gd name="connsiteY7794" fmla="*/ 291118 h 512833"/>
              <a:gd name="connsiteX7795" fmla="*/ 3012499 w 4966685"/>
              <a:gd name="connsiteY7795" fmla="*/ 300375 h 512833"/>
              <a:gd name="connsiteX7796" fmla="*/ 3003243 w 4966685"/>
              <a:gd name="connsiteY7796" fmla="*/ 309632 h 512833"/>
              <a:gd name="connsiteX7797" fmla="*/ 2993986 w 4966685"/>
              <a:gd name="connsiteY7797" fmla="*/ 300375 h 512833"/>
              <a:gd name="connsiteX7798" fmla="*/ 3003243 w 4966685"/>
              <a:gd name="connsiteY7798" fmla="*/ 291118 h 512833"/>
              <a:gd name="connsiteX7799" fmla="*/ 2974998 w 4966685"/>
              <a:gd name="connsiteY7799" fmla="*/ 291118 h 512833"/>
              <a:gd name="connsiteX7800" fmla="*/ 2984255 w 4966685"/>
              <a:gd name="connsiteY7800" fmla="*/ 300375 h 512833"/>
              <a:gd name="connsiteX7801" fmla="*/ 2974998 w 4966685"/>
              <a:gd name="connsiteY7801" fmla="*/ 309632 h 512833"/>
              <a:gd name="connsiteX7802" fmla="*/ 2965741 w 4966685"/>
              <a:gd name="connsiteY7802" fmla="*/ 300375 h 512833"/>
              <a:gd name="connsiteX7803" fmla="*/ 2974998 w 4966685"/>
              <a:gd name="connsiteY7803" fmla="*/ 291118 h 512833"/>
              <a:gd name="connsiteX7804" fmla="*/ 2946752 w 4966685"/>
              <a:gd name="connsiteY7804" fmla="*/ 291118 h 512833"/>
              <a:gd name="connsiteX7805" fmla="*/ 2956008 w 4966685"/>
              <a:gd name="connsiteY7805" fmla="*/ 300375 h 512833"/>
              <a:gd name="connsiteX7806" fmla="*/ 2946752 w 4966685"/>
              <a:gd name="connsiteY7806" fmla="*/ 309632 h 512833"/>
              <a:gd name="connsiteX7807" fmla="*/ 2937495 w 4966685"/>
              <a:gd name="connsiteY7807" fmla="*/ 300375 h 512833"/>
              <a:gd name="connsiteX7808" fmla="*/ 2946752 w 4966685"/>
              <a:gd name="connsiteY7808" fmla="*/ 291118 h 512833"/>
              <a:gd name="connsiteX7809" fmla="*/ 2918507 w 4966685"/>
              <a:gd name="connsiteY7809" fmla="*/ 291118 h 512833"/>
              <a:gd name="connsiteX7810" fmla="*/ 2927764 w 4966685"/>
              <a:gd name="connsiteY7810" fmla="*/ 300375 h 512833"/>
              <a:gd name="connsiteX7811" fmla="*/ 2918507 w 4966685"/>
              <a:gd name="connsiteY7811" fmla="*/ 309632 h 512833"/>
              <a:gd name="connsiteX7812" fmla="*/ 2909250 w 4966685"/>
              <a:gd name="connsiteY7812" fmla="*/ 300375 h 512833"/>
              <a:gd name="connsiteX7813" fmla="*/ 2918507 w 4966685"/>
              <a:gd name="connsiteY7813" fmla="*/ 291118 h 512833"/>
              <a:gd name="connsiteX7814" fmla="*/ 2890261 w 4966685"/>
              <a:gd name="connsiteY7814" fmla="*/ 291118 h 512833"/>
              <a:gd name="connsiteX7815" fmla="*/ 2899517 w 4966685"/>
              <a:gd name="connsiteY7815" fmla="*/ 300375 h 512833"/>
              <a:gd name="connsiteX7816" fmla="*/ 2890261 w 4966685"/>
              <a:gd name="connsiteY7816" fmla="*/ 309632 h 512833"/>
              <a:gd name="connsiteX7817" fmla="*/ 2881004 w 4966685"/>
              <a:gd name="connsiteY7817" fmla="*/ 300375 h 512833"/>
              <a:gd name="connsiteX7818" fmla="*/ 2890261 w 4966685"/>
              <a:gd name="connsiteY7818" fmla="*/ 291118 h 512833"/>
              <a:gd name="connsiteX7819" fmla="*/ 2862016 w 4966685"/>
              <a:gd name="connsiteY7819" fmla="*/ 291118 h 512833"/>
              <a:gd name="connsiteX7820" fmla="*/ 2871273 w 4966685"/>
              <a:gd name="connsiteY7820" fmla="*/ 300375 h 512833"/>
              <a:gd name="connsiteX7821" fmla="*/ 2862016 w 4966685"/>
              <a:gd name="connsiteY7821" fmla="*/ 309632 h 512833"/>
              <a:gd name="connsiteX7822" fmla="*/ 2852759 w 4966685"/>
              <a:gd name="connsiteY7822" fmla="*/ 300375 h 512833"/>
              <a:gd name="connsiteX7823" fmla="*/ 2862016 w 4966685"/>
              <a:gd name="connsiteY7823" fmla="*/ 291118 h 512833"/>
              <a:gd name="connsiteX7824" fmla="*/ 2833770 w 4966685"/>
              <a:gd name="connsiteY7824" fmla="*/ 291118 h 512833"/>
              <a:gd name="connsiteX7825" fmla="*/ 2843026 w 4966685"/>
              <a:gd name="connsiteY7825" fmla="*/ 300375 h 512833"/>
              <a:gd name="connsiteX7826" fmla="*/ 2833770 w 4966685"/>
              <a:gd name="connsiteY7826" fmla="*/ 309632 h 512833"/>
              <a:gd name="connsiteX7827" fmla="*/ 2824513 w 4966685"/>
              <a:gd name="connsiteY7827" fmla="*/ 300375 h 512833"/>
              <a:gd name="connsiteX7828" fmla="*/ 2833770 w 4966685"/>
              <a:gd name="connsiteY7828" fmla="*/ 291118 h 512833"/>
              <a:gd name="connsiteX7829" fmla="*/ 2805525 w 4966685"/>
              <a:gd name="connsiteY7829" fmla="*/ 291118 h 512833"/>
              <a:gd name="connsiteX7830" fmla="*/ 2814782 w 4966685"/>
              <a:gd name="connsiteY7830" fmla="*/ 300375 h 512833"/>
              <a:gd name="connsiteX7831" fmla="*/ 2805525 w 4966685"/>
              <a:gd name="connsiteY7831" fmla="*/ 309632 h 512833"/>
              <a:gd name="connsiteX7832" fmla="*/ 2796268 w 4966685"/>
              <a:gd name="connsiteY7832" fmla="*/ 300375 h 512833"/>
              <a:gd name="connsiteX7833" fmla="*/ 2805525 w 4966685"/>
              <a:gd name="connsiteY7833" fmla="*/ 291118 h 512833"/>
              <a:gd name="connsiteX7834" fmla="*/ 2777279 w 4966685"/>
              <a:gd name="connsiteY7834" fmla="*/ 291118 h 512833"/>
              <a:gd name="connsiteX7835" fmla="*/ 2786535 w 4966685"/>
              <a:gd name="connsiteY7835" fmla="*/ 300375 h 512833"/>
              <a:gd name="connsiteX7836" fmla="*/ 2777279 w 4966685"/>
              <a:gd name="connsiteY7836" fmla="*/ 309632 h 512833"/>
              <a:gd name="connsiteX7837" fmla="*/ 2768022 w 4966685"/>
              <a:gd name="connsiteY7837" fmla="*/ 300375 h 512833"/>
              <a:gd name="connsiteX7838" fmla="*/ 2777279 w 4966685"/>
              <a:gd name="connsiteY7838" fmla="*/ 291118 h 512833"/>
              <a:gd name="connsiteX7839" fmla="*/ 2749034 w 4966685"/>
              <a:gd name="connsiteY7839" fmla="*/ 291118 h 512833"/>
              <a:gd name="connsiteX7840" fmla="*/ 2758291 w 4966685"/>
              <a:gd name="connsiteY7840" fmla="*/ 300375 h 512833"/>
              <a:gd name="connsiteX7841" fmla="*/ 2749034 w 4966685"/>
              <a:gd name="connsiteY7841" fmla="*/ 309632 h 512833"/>
              <a:gd name="connsiteX7842" fmla="*/ 2739777 w 4966685"/>
              <a:gd name="connsiteY7842" fmla="*/ 300375 h 512833"/>
              <a:gd name="connsiteX7843" fmla="*/ 2749034 w 4966685"/>
              <a:gd name="connsiteY7843" fmla="*/ 291118 h 512833"/>
              <a:gd name="connsiteX7844" fmla="*/ 2720788 w 4966685"/>
              <a:gd name="connsiteY7844" fmla="*/ 291118 h 512833"/>
              <a:gd name="connsiteX7845" fmla="*/ 2730045 w 4966685"/>
              <a:gd name="connsiteY7845" fmla="*/ 300375 h 512833"/>
              <a:gd name="connsiteX7846" fmla="*/ 2720788 w 4966685"/>
              <a:gd name="connsiteY7846" fmla="*/ 309632 h 512833"/>
              <a:gd name="connsiteX7847" fmla="*/ 2711531 w 4966685"/>
              <a:gd name="connsiteY7847" fmla="*/ 300375 h 512833"/>
              <a:gd name="connsiteX7848" fmla="*/ 2720788 w 4966685"/>
              <a:gd name="connsiteY7848" fmla="*/ 291118 h 512833"/>
              <a:gd name="connsiteX7849" fmla="*/ 2692543 w 4966685"/>
              <a:gd name="connsiteY7849" fmla="*/ 291118 h 512833"/>
              <a:gd name="connsiteX7850" fmla="*/ 2701800 w 4966685"/>
              <a:gd name="connsiteY7850" fmla="*/ 300375 h 512833"/>
              <a:gd name="connsiteX7851" fmla="*/ 2692543 w 4966685"/>
              <a:gd name="connsiteY7851" fmla="*/ 309632 h 512833"/>
              <a:gd name="connsiteX7852" fmla="*/ 2683286 w 4966685"/>
              <a:gd name="connsiteY7852" fmla="*/ 300375 h 512833"/>
              <a:gd name="connsiteX7853" fmla="*/ 2692543 w 4966685"/>
              <a:gd name="connsiteY7853" fmla="*/ 291118 h 512833"/>
              <a:gd name="connsiteX7854" fmla="*/ 2664297 w 4966685"/>
              <a:gd name="connsiteY7854" fmla="*/ 291118 h 512833"/>
              <a:gd name="connsiteX7855" fmla="*/ 2673553 w 4966685"/>
              <a:gd name="connsiteY7855" fmla="*/ 300375 h 512833"/>
              <a:gd name="connsiteX7856" fmla="*/ 2664297 w 4966685"/>
              <a:gd name="connsiteY7856" fmla="*/ 309632 h 512833"/>
              <a:gd name="connsiteX7857" fmla="*/ 2655040 w 4966685"/>
              <a:gd name="connsiteY7857" fmla="*/ 300375 h 512833"/>
              <a:gd name="connsiteX7858" fmla="*/ 2664297 w 4966685"/>
              <a:gd name="connsiteY7858" fmla="*/ 291118 h 512833"/>
              <a:gd name="connsiteX7859" fmla="*/ 2636052 w 4966685"/>
              <a:gd name="connsiteY7859" fmla="*/ 291118 h 512833"/>
              <a:gd name="connsiteX7860" fmla="*/ 2645309 w 4966685"/>
              <a:gd name="connsiteY7860" fmla="*/ 300375 h 512833"/>
              <a:gd name="connsiteX7861" fmla="*/ 2636052 w 4966685"/>
              <a:gd name="connsiteY7861" fmla="*/ 309632 h 512833"/>
              <a:gd name="connsiteX7862" fmla="*/ 2626795 w 4966685"/>
              <a:gd name="connsiteY7862" fmla="*/ 300375 h 512833"/>
              <a:gd name="connsiteX7863" fmla="*/ 2636052 w 4966685"/>
              <a:gd name="connsiteY7863" fmla="*/ 291118 h 512833"/>
              <a:gd name="connsiteX7864" fmla="*/ 2607806 w 4966685"/>
              <a:gd name="connsiteY7864" fmla="*/ 291118 h 512833"/>
              <a:gd name="connsiteX7865" fmla="*/ 2617063 w 4966685"/>
              <a:gd name="connsiteY7865" fmla="*/ 300375 h 512833"/>
              <a:gd name="connsiteX7866" fmla="*/ 2607806 w 4966685"/>
              <a:gd name="connsiteY7866" fmla="*/ 309632 h 512833"/>
              <a:gd name="connsiteX7867" fmla="*/ 2598549 w 4966685"/>
              <a:gd name="connsiteY7867" fmla="*/ 300375 h 512833"/>
              <a:gd name="connsiteX7868" fmla="*/ 2607806 w 4966685"/>
              <a:gd name="connsiteY7868" fmla="*/ 291118 h 512833"/>
              <a:gd name="connsiteX7869" fmla="*/ 2579561 w 4966685"/>
              <a:gd name="connsiteY7869" fmla="*/ 291118 h 512833"/>
              <a:gd name="connsiteX7870" fmla="*/ 2588818 w 4966685"/>
              <a:gd name="connsiteY7870" fmla="*/ 300375 h 512833"/>
              <a:gd name="connsiteX7871" fmla="*/ 2579561 w 4966685"/>
              <a:gd name="connsiteY7871" fmla="*/ 309632 h 512833"/>
              <a:gd name="connsiteX7872" fmla="*/ 2570305 w 4966685"/>
              <a:gd name="connsiteY7872" fmla="*/ 300375 h 512833"/>
              <a:gd name="connsiteX7873" fmla="*/ 2579561 w 4966685"/>
              <a:gd name="connsiteY7873" fmla="*/ 291118 h 512833"/>
              <a:gd name="connsiteX7874" fmla="*/ 2551315 w 4966685"/>
              <a:gd name="connsiteY7874" fmla="*/ 291118 h 512833"/>
              <a:gd name="connsiteX7875" fmla="*/ 2560571 w 4966685"/>
              <a:gd name="connsiteY7875" fmla="*/ 300375 h 512833"/>
              <a:gd name="connsiteX7876" fmla="*/ 2551315 w 4966685"/>
              <a:gd name="connsiteY7876" fmla="*/ 309632 h 512833"/>
              <a:gd name="connsiteX7877" fmla="*/ 2542058 w 4966685"/>
              <a:gd name="connsiteY7877" fmla="*/ 300375 h 512833"/>
              <a:gd name="connsiteX7878" fmla="*/ 2551315 w 4966685"/>
              <a:gd name="connsiteY7878" fmla="*/ 291118 h 512833"/>
              <a:gd name="connsiteX7879" fmla="*/ 2523069 w 4966685"/>
              <a:gd name="connsiteY7879" fmla="*/ 291118 h 512833"/>
              <a:gd name="connsiteX7880" fmla="*/ 2532325 w 4966685"/>
              <a:gd name="connsiteY7880" fmla="*/ 300375 h 512833"/>
              <a:gd name="connsiteX7881" fmla="*/ 2523069 w 4966685"/>
              <a:gd name="connsiteY7881" fmla="*/ 309632 h 512833"/>
              <a:gd name="connsiteX7882" fmla="*/ 2513812 w 4966685"/>
              <a:gd name="connsiteY7882" fmla="*/ 300375 h 512833"/>
              <a:gd name="connsiteX7883" fmla="*/ 2523069 w 4966685"/>
              <a:gd name="connsiteY7883" fmla="*/ 291118 h 512833"/>
              <a:gd name="connsiteX7884" fmla="*/ 2494824 w 4966685"/>
              <a:gd name="connsiteY7884" fmla="*/ 291118 h 512833"/>
              <a:gd name="connsiteX7885" fmla="*/ 2504081 w 4966685"/>
              <a:gd name="connsiteY7885" fmla="*/ 300375 h 512833"/>
              <a:gd name="connsiteX7886" fmla="*/ 2494824 w 4966685"/>
              <a:gd name="connsiteY7886" fmla="*/ 309632 h 512833"/>
              <a:gd name="connsiteX7887" fmla="*/ 2485567 w 4966685"/>
              <a:gd name="connsiteY7887" fmla="*/ 300375 h 512833"/>
              <a:gd name="connsiteX7888" fmla="*/ 2494824 w 4966685"/>
              <a:gd name="connsiteY7888" fmla="*/ 291118 h 512833"/>
              <a:gd name="connsiteX7889" fmla="*/ 2466578 w 4966685"/>
              <a:gd name="connsiteY7889" fmla="*/ 291118 h 512833"/>
              <a:gd name="connsiteX7890" fmla="*/ 2475834 w 4966685"/>
              <a:gd name="connsiteY7890" fmla="*/ 300375 h 512833"/>
              <a:gd name="connsiteX7891" fmla="*/ 2466578 w 4966685"/>
              <a:gd name="connsiteY7891" fmla="*/ 309632 h 512833"/>
              <a:gd name="connsiteX7892" fmla="*/ 2457321 w 4966685"/>
              <a:gd name="connsiteY7892" fmla="*/ 300375 h 512833"/>
              <a:gd name="connsiteX7893" fmla="*/ 2466578 w 4966685"/>
              <a:gd name="connsiteY7893" fmla="*/ 291118 h 512833"/>
              <a:gd name="connsiteX7894" fmla="*/ 2438333 w 4966685"/>
              <a:gd name="connsiteY7894" fmla="*/ 291118 h 512833"/>
              <a:gd name="connsiteX7895" fmla="*/ 2447590 w 4966685"/>
              <a:gd name="connsiteY7895" fmla="*/ 300375 h 512833"/>
              <a:gd name="connsiteX7896" fmla="*/ 2438333 w 4966685"/>
              <a:gd name="connsiteY7896" fmla="*/ 309632 h 512833"/>
              <a:gd name="connsiteX7897" fmla="*/ 2429076 w 4966685"/>
              <a:gd name="connsiteY7897" fmla="*/ 300375 h 512833"/>
              <a:gd name="connsiteX7898" fmla="*/ 2438333 w 4966685"/>
              <a:gd name="connsiteY7898" fmla="*/ 291118 h 512833"/>
              <a:gd name="connsiteX7899" fmla="*/ 2410087 w 4966685"/>
              <a:gd name="connsiteY7899" fmla="*/ 291118 h 512833"/>
              <a:gd name="connsiteX7900" fmla="*/ 2419343 w 4966685"/>
              <a:gd name="connsiteY7900" fmla="*/ 300375 h 512833"/>
              <a:gd name="connsiteX7901" fmla="*/ 2410087 w 4966685"/>
              <a:gd name="connsiteY7901" fmla="*/ 309632 h 512833"/>
              <a:gd name="connsiteX7902" fmla="*/ 2400830 w 4966685"/>
              <a:gd name="connsiteY7902" fmla="*/ 300375 h 512833"/>
              <a:gd name="connsiteX7903" fmla="*/ 2410087 w 4966685"/>
              <a:gd name="connsiteY7903" fmla="*/ 291118 h 512833"/>
              <a:gd name="connsiteX7904" fmla="*/ 2381842 w 4966685"/>
              <a:gd name="connsiteY7904" fmla="*/ 291118 h 512833"/>
              <a:gd name="connsiteX7905" fmla="*/ 2391099 w 4966685"/>
              <a:gd name="connsiteY7905" fmla="*/ 300375 h 512833"/>
              <a:gd name="connsiteX7906" fmla="*/ 2381842 w 4966685"/>
              <a:gd name="connsiteY7906" fmla="*/ 309632 h 512833"/>
              <a:gd name="connsiteX7907" fmla="*/ 2372585 w 4966685"/>
              <a:gd name="connsiteY7907" fmla="*/ 300375 h 512833"/>
              <a:gd name="connsiteX7908" fmla="*/ 2381842 w 4966685"/>
              <a:gd name="connsiteY7908" fmla="*/ 291118 h 512833"/>
              <a:gd name="connsiteX7909" fmla="*/ 2353596 w 4966685"/>
              <a:gd name="connsiteY7909" fmla="*/ 291118 h 512833"/>
              <a:gd name="connsiteX7910" fmla="*/ 2362852 w 4966685"/>
              <a:gd name="connsiteY7910" fmla="*/ 300375 h 512833"/>
              <a:gd name="connsiteX7911" fmla="*/ 2353596 w 4966685"/>
              <a:gd name="connsiteY7911" fmla="*/ 309632 h 512833"/>
              <a:gd name="connsiteX7912" fmla="*/ 2344339 w 4966685"/>
              <a:gd name="connsiteY7912" fmla="*/ 300375 h 512833"/>
              <a:gd name="connsiteX7913" fmla="*/ 2353596 w 4966685"/>
              <a:gd name="connsiteY7913" fmla="*/ 291118 h 512833"/>
              <a:gd name="connsiteX7914" fmla="*/ 2325351 w 4966685"/>
              <a:gd name="connsiteY7914" fmla="*/ 291118 h 512833"/>
              <a:gd name="connsiteX7915" fmla="*/ 2334608 w 4966685"/>
              <a:gd name="connsiteY7915" fmla="*/ 300375 h 512833"/>
              <a:gd name="connsiteX7916" fmla="*/ 2325351 w 4966685"/>
              <a:gd name="connsiteY7916" fmla="*/ 309632 h 512833"/>
              <a:gd name="connsiteX7917" fmla="*/ 2316094 w 4966685"/>
              <a:gd name="connsiteY7917" fmla="*/ 300375 h 512833"/>
              <a:gd name="connsiteX7918" fmla="*/ 2325351 w 4966685"/>
              <a:gd name="connsiteY7918" fmla="*/ 291118 h 512833"/>
              <a:gd name="connsiteX7919" fmla="*/ 2297105 w 4966685"/>
              <a:gd name="connsiteY7919" fmla="*/ 291118 h 512833"/>
              <a:gd name="connsiteX7920" fmla="*/ 2306361 w 4966685"/>
              <a:gd name="connsiteY7920" fmla="*/ 300375 h 512833"/>
              <a:gd name="connsiteX7921" fmla="*/ 2297105 w 4966685"/>
              <a:gd name="connsiteY7921" fmla="*/ 309632 h 512833"/>
              <a:gd name="connsiteX7922" fmla="*/ 2287848 w 4966685"/>
              <a:gd name="connsiteY7922" fmla="*/ 300375 h 512833"/>
              <a:gd name="connsiteX7923" fmla="*/ 2297105 w 4966685"/>
              <a:gd name="connsiteY7923" fmla="*/ 291118 h 512833"/>
              <a:gd name="connsiteX7924" fmla="*/ 2268860 w 4966685"/>
              <a:gd name="connsiteY7924" fmla="*/ 291118 h 512833"/>
              <a:gd name="connsiteX7925" fmla="*/ 2278117 w 4966685"/>
              <a:gd name="connsiteY7925" fmla="*/ 300375 h 512833"/>
              <a:gd name="connsiteX7926" fmla="*/ 2268860 w 4966685"/>
              <a:gd name="connsiteY7926" fmla="*/ 309632 h 512833"/>
              <a:gd name="connsiteX7927" fmla="*/ 2259603 w 4966685"/>
              <a:gd name="connsiteY7927" fmla="*/ 300375 h 512833"/>
              <a:gd name="connsiteX7928" fmla="*/ 2268860 w 4966685"/>
              <a:gd name="connsiteY7928" fmla="*/ 291118 h 512833"/>
              <a:gd name="connsiteX7929" fmla="*/ 2240614 w 4966685"/>
              <a:gd name="connsiteY7929" fmla="*/ 291118 h 512833"/>
              <a:gd name="connsiteX7930" fmla="*/ 2249870 w 4966685"/>
              <a:gd name="connsiteY7930" fmla="*/ 300375 h 512833"/>
              <a:gd name="connsiteX7931" fmla="*/ 2240614 w 4966685"/>
              <a:gd name="connsiteY7931" fmla="*/ 309632 h 512833"/>
              <a:gd name="connsiteX7932" fmla="*/ 2231357 w 4966685"/>
              <a:gd name="connsiteY7932" fmla="*/ 300375 h 512833"/>
              <a:gd name="connsiteX7933" fmla="*/ 2240614 w 4966685"/>
              <a:gd name="connsiteY7933" fmla="*/ 291118 h 512833"/>
              <a:gd name="connsiteX7934" fmla="*/ 2212369 w 4966685"/>
              <a:gd name="connsiteY7934" fmla="*/ 291118 h 512833"/>
              <a:gd name="connsiteX7935" fmla="*/ 2221626 w 4966685"/>
              <a:gd name="connsiteY7935" fmla="*/ 300375 h 512833"/>
              <a:gd name="connsiteX7936" fmla="*/ 2212369 w 4966685"/>
              <a:gd name="connsiteY7936" fmla="*/ 309632 h 512833"/>
              <a:gd name="connsiteX7937" fmla="*/ 2203112 w 4966685"/>
              <a:gd name="connsiteY7937" fmla="*/ 300375 h 512833"/>
              <a:gd name="connsiteX7938" fmla="*/ 2212369 w 4966685"/>
              <a:gd name="connsiteY7938" fmla="*/ 291118 h 512833"/>
              <a:gd name="connsiteX7939" fmla="*/ 2184123 w 4966685"/>
              <a:gd name="connsiteY7939" fmla="*/ 291118 h 512833"/>
              <a:gd name="connsiteX7940" fmla="*/ 2193379 w 4966685"/>
              <a:gd name="connsiteY7940" fmla="*/ 300375 h 512833"/>
              <a:gd name="connsiteX7941" fmla="*/ 2184123 w 4966685"/>
              <a:gd name="connsiteY7941" fmla="*/ 309632 h 512833"/>
              <a:gd name="connsiteX7942" fmla="*/ 2174866 w 4966685"/>
              <a:gd name="connsiteY7942" fmla="*/ 300375 h 512833"/>
              <a:gd name="connsiteX7943" fmla="*/ 2184123 w 4966685"/>
              <a:gd name="connsiteY7943" fmla="*/ 291118 h 512833"/>
              <a:gd name="connsiteX7944" fmla="*/ 2155878 w 4966685"/>
              <a:gd name="connsiteY7944" fmla="*/ 291118 h 512833"/>
              <a:gd name="connsiteX7945" fmla="*/ 2165135 w 4966685"/>
              <a:gd name="connsiteY7945" fmla="*/ 300375 h 512833"/>
              <a:gd name="connsiteX7946" fmla="*/ 2155878 w 4966685"/>
              <a:gd name="connsiteY7946" fmla="*/ 309632 h 512833"/>
              <a:gd name="connsiteX7947" fmla="*/ 2146621 w 4966685"/>
              <a:gd name="connsiteY7947" fmla="*/ 300375 h 512833"/>
              <a:gd name="connsiteX7948" fmla="*/ 2155878 w 4966685"/>
              <a:gd name="connsiteY7948" fmla="*/ 291118 h 512833"/>
              <a:gd name="connsiteX7949" fmla="*/ 2127632 w 4966685"/>
              <a:gd name="connsiteY7949" fmla="*/ 291118 h 512833"/>
              <a:gd name="connsiteX7950" fmla="*/ 2136888 w 4966685"/>
              <a:gd name="connsiteY7950" fmla="*/ 300375 h 512833"/>
              <a:gd name="connsiteX7951" fmla="*/ 2127632 w 4966685"/>
              <a:gd name="connsiteY7951" fmla="*/ 309632 h 512833"/>
              <a:gd name="connsiteX7952" fmla="*/ 2118375 w 4966685"/>
              <a:gd name="connsiteY7952" fmla="*/ 300375 h 512833"/>
              <a:gd name="connsiteX7953" fmla="*/ 2127632 w 4966685"/>
              <a:gd name="connsiteY7953" fmla="*/ 291118 h 512833"/>
              <a:gd name="connsiteX7954" fmla="*/ 2099387 w 4966685"/>
              <a:gd name="connsiteY7954" fmla="*/ 291118 h 512833"/>
              <a:gd name="connsiteX7955" fmla="*/ 2108644 w 4966685"/>
              <a:gd name="connsiteY7955" fmla="*/ 300375 h 512833"/>
              <a:gd name="connsiteX7956" fmla="*/ 2099387 w 4966685"/>
              <a:gd name="connsiteY7956" fmla="*/ 309632 h 512833"/>
              <a:gd name="connsiteX7957" fmla="*/ 2090130 w 4966685"/>
              <a:gd name="connsiteY7957" fmla="*/ 300375 h 512833"/>
              <a:gd name="connsiteX7958" fmla="*/ 2099387 w 4966685"/>
              <a:gd name="connsiteY7958" fmla="*/ 291118 h 512833"/>
              <a:gd name="connsiteX7959" fmla="*/ 2071141 w 4966685"/>
              <a:gd name="connsiteY7959" fmla="*/ 291118 h 512833"/>
              <a:gd name="connsiteX7960" fmla="*/ 2080398 w 4966685"/>
              <a:gd name="connsiteY7960" fmla="*/ 300375 h 512833"/>
              <a:gd name="connsiteX7961" fmla="*/ 2071141 w 4966685"/>
              <a:gd name="connsiteY7961" fmla="*/ 309632 h 512833"/>
              <a:gd name="connsiteX7962" fmla="*/ 2061884 w 4966685"/>
              <a:gd name="connsiteY7962" fmla="*/ 300375 h 512833"/>
              <a:gd name="connsiteX7963" fmla="*/ 2071141 w 4966685"/>
              <a:gd name="connsiteY7963" fmla="*/ 291118 h 512833"/>
              <a:gd name="connsiteX7964" fmla="*/ 2042896 w 4966685"/>
              <a:gd name="connsiteY7964" fmla="*/ 291118 h 512833"/>
              <a:gd name="connsiteX7965" fmla="*/ 2052153 w 4966685"/>
              <a:gd name="connsiteY7965" fmla="*/ 300375 h 512833"/>
              <a:gd name="connsiteX7966" fmla="*/ 2042896 w 4966685"/>
              <a:gd name="connsiteY7966" fmla="*/ 309632 h 512833"/>
              <a:gd name="connsiteX7967" fmla="*/ 2033640 w 4966685"/>
              <a:gd name="connsiteY7967" fmla="*/ 300375 h 512833"/>
              <a:gd name="connsiteX7968" fmla="*/ 2042896 w 4966685"/>
              <a:gd name="connsiteY7968" fmla="*/ 291118 h 512833"/>
              <a:gd name="connsiteX7969" fmla="*/ 2014650 w 4966685"/>
              <a:gd name="connsiteY7969" fmla="*/ 291118 h 512833"/>
              <a:gd name="connsiteX7970" fmla="*/ 2023907 w 4966685"/>
              <a:gd name="connsiteY7970" fmla="*/ 300375 h 512833"/>
              <a:gd name="connsiteX7971" fmla="*/ 2014650 w 4966685"/>
              <a:gd name="connsiteY7971" fmla="*/ 309632 h 512833"/>
              <a:gd name="connsiteX7972" fmla="*/ 2005393 w 4966685"/>
              <a:gd name="connsiteY7972" fmla="*/ 300375 h 512833"/>
              <a:gd name="connsiteX7973" fmla="*/ 2014650 w 4966685"/>
              <a:gd name="connsiteY7973" fmla="*/ 291118 h 512833"/>
              <a:gd name="connsiteX7974" fmla="*/ 1986405 w 4966685"/>
              <a:gd name="connsiteY7974" fmla="*/ 291118 h 512833"/>
              <a:gd name="connsiteX7975" fmla="*/ 1995662 w 4966685"/>
              <a:gd name="connsiteY7975" fmla="*/ 300375 h 512833"/>
              <a:gd name="connsiteX7976" fmla="*/ 1986405 w 4966685"/>
              <a:gd name="connsiteY7976" fmla="*/ 309632 h 512833"/>
              <a:gd name="connsiteX7977" fmla="*/ 1977148 w 4966685"/>
              <a:gd name="connsiteY7977" fmla="*/ 300375 h 512833"/>
              <a:gd name="connsiteX7978" fmla="*/ 1986405 w 4966685"/>
              <a:gd name="connsiteY7978" fmla="*/ 291118 h 512833"/>
              <a:gd name="connsiteX7979" fmla="*/ 1958159 w 4966685"/>
              <a:gd name="connsiteY7979" fmla="*/ 291118 h 512833"/>
              <a:gd name="connsiteX7980" fmla="*/ 1967416 w 4966685"/>
              <a:gd name="connsiteY7980" fmla="*/ 300375 h 512833"/>
              <a:gd name="connsiteX7981" fmla="*/ 1958159 w 4966685"/>
              <a:gd name="connsiteY7981" fmla="*/ 309632 h 512833"/>
              <a:gd name="connsiteX7982" fmla="*/ 1948902 w 4966685"/>
              <a:gd name="connsiteY7982" fmla="*/ 300375 h 512833"/>
              <a:gd name="connsiteX7983" fmla="*/ 1958159 w 4966685"/>
              <a:gd name="connsiteY7983" fmla="*/ 291118 h 512833"/>
              <a:gd name="connsiteX7984" fmla="*/ 1929914 w 4966685"/>
              <a:gd name="connsiteY7984" fmla="*/ 291118 h 512833"/>
              <a:gd name="connsiteX7985" fmla="*/ 1939171 w 4966685"/>
              <a:gd name="connsiteY7985" fmla="*/ 300375 h 512833"/>
              <a:gd name="connsiteX7986" fmla="*/ 1929914 w 4966685"/>
              <a:gd name="connsiteY7986" fmla="*/ 309632 h 512833"/>
              <a:gd name="connsiteX7987" fmla="*/ 1920658 w 4966685"/>
              <a:gd name="connsiteY7987" fmla="*/ 300375 h 512833"/>
              <a:gd name="connsiteX7988" fmla="*/ 1929914 w 4966685"/>
              <a:gd name="connsiteY7988" fmla="*/ 291118 h 512833"/>
              <a:gd name="connsiteX7989" fmla="*/ 1901668 w 4966685"/>
              <a:gd name="connsiteY7989" fmla="*/ 291118 h 512833"/>
              <a:gd name="connsiteX7990" fmla="*/ 1910925 w 4966685"/>
              <a:gd name="connsiteY7990" fmla="*/ 300375 h 512833"/>
              <a:gd name="connsiteX7991" fmla="*/ 1901668 w 4966685"/>
              <a:gd name="connsiteY7991" fmla="*/ 309632 h 512833"/>
              <a:gd name="connsiteX7992" fmla="*/ 1892411 w 4966685"/>
              <a:gd name="connsiteY7992" fmla="*/ 300375 h 512833"/>
              <a:gd name="connsiteX7993" fmla="*/ 1901668 w 4966685"/>
              <a:gd name="connsiteY7993" fmla="*/ 291118 h 512833"/>
              <a:gd name="connsiteX7994" fmla="*/ 1873423 w 4966685"/>
              <a:gd name="connsiteY7994" fmla="*/ 291118 h 512833"/>
              <a:gd name="connsiteX7995" fmla="*/ 1882680 w 4966685"/>
              <a:gd name="connsiteY7995" fmla="*/ 300375 h 512833"/>
              <a:gd name="connsiteX7996" fmla="*/ 1873423 w 4966685"/>
              <a:gd name="connsiteY7996" fmla="*/ 309632 h 512833"/>
              <a:gd name="connsiteX7997" fmla="*/ 1864166 w 4966685"/>
              <a:gd name="connsiteY7997" fmla="*/ 300375 h 512833"/>
              <a:gd name="connsiteX7998" fmla="*/ 1873423 w 4966685"/>
              <a:gd name="connsiteY7998" fmla="*/ 291118 h 512833"/>
              <a:gd name="connsiteX7999" fmla="*/ 1845177 w 4966685"/>
              <a:gd name="connsiteY7999" fmla="*/ 291118 h 512833"/>
              <a:gd name="connsiteX8000" fmla="*/ 1854434 w 4966685"/>
              <a:gd name="connsiteY8000" fmla="*/ 300375 h 512833"/>
              <a:gd name="connsiteX8001" fmla="*/ 1845177 w 4966685"/>
              <a:gd name="connsiteY8001" fmla="*/ 309632 h 512833"/>
              <a:gd name="connsiteX8002" fmla="*/ 1835921 w 4966685"/>
              <a:gd name="connsiteY8002" fmla="*/ 300375 h 512833"/>
              <a:gd name="connsiteX8003" fmla="*/ 1845177 w 4966685"/>
              <a:gd name="connsiteY8003" fmla="*/ 291118 h 512833"/>
              <a:gd name="connsiteX8004" fmla="*/ 1816932 w 4966685"/>
              <a:gd name="connsiteY8004" fmla="*/ 291118 h 512833"/>
              <a:gd name="connsiteX8005" fmla="*/ 1826189 w 4966685"/>
              <a:gd name="connsiteY8005" fmla="*/ 300375 h 512833"/>
              <a:gd name="connsiteX8006" fmla="*/ 1816932 w 4966685"/>
              <a:gd name="connsiteY8006" fmla="*/ 309632 h 512833"/>
              <a:gd name="connsiteX8007" fmla="*/ 1807675 w 4966685"/>
              <a:gd name="connsiteY8007" fmla="*/ 300375 h 512833"/>
              <a:gd name="connsiteX8008" fmla="*/ 1816932 w 4966685"/>
              <a:gd name="connsiteY8008" fmla="*/ 291118 h 512833"/>
              <a:gd name="connsiteX8009" fmla="*/ 1788687 w 4966685"/>
              <a:gd name="connsiteY8009" fmla="*/ 291118 h 512833"/>
              <a:gd name="connsiteX8010" fmla="*/ 1797944 w 4966685"/>
              <a:gd name="connsiteY8010" fmla="*/ 300375 h 512833"/>
              <a:gd name="connsiteX8011" fmla="*/ 1788687 w 4966685"/>
              <a:gd name="connsiteY8011" fmla="*/ 309632 h 512833"/>
              <a:gd name="connsiteX8012" fmla="*/ 1779430 w 4966685"/>
              <a:gd name="connsiteY8012" fmla="*/ 300375 h 512833"/>
              <a:gd name="connsiteX8013" fmla="*/ 1788687 w 4966685"/>
              <a:gd name="connsiteY8013" fmla="*/ 291118 h 512833"/>
              <a:gd name="connsiteX8014" fmla="*/ 1760442 w 4966685"/>
              <a:gd name="connsiteY8014" fmla="*/ 291118 h 512833"/>
              <a:gd name="connsiteX8015" fmla="*/ 1769699 w 4966685"/>
              <a:gd name="connsiteY8015" fmla="*/ 300375 h 512833"/>
              <a:gd name="connsiteX8016" fmla="*/ 1760442 w 4966685"/>
              <a:gd name="connsiteY8016" fmla="*/ 309632 h 512833"/>
              <a:gd name="connsiteX8017" fmla="*/ 1751185 w 4966685"/>
              <a:gd name="connsiteY8017" fmla="*/ 300375 h 512833"/>
              <a:gd name="connsiteX8018" fmla="*/ 1760442 w 4966685"/>
              <a:gd name="connsiteY8018" fmla="*/ 291118 h 512833"/>
              <a:gd name="connsiteX8019" fmla="*/ 1732196 w 4966685"/>
              <a:gd name="connsiteY8019" fmla="*/ 291118 h 512833"/>
              <a:gd name="connsiteX8020" fmla="*/ 1741453 w 4966685"/>
              <a:gd name="connsiteY8020" fmla="*/ 300375 h 512833"/>
              <a:gd name="connsiteX8021" fmla="*/ 1732196 w 4966685"/>
              <a:gd name="connsiteY8021" fmla="*/ 309632 h 512833"/>
              <a:gd name="connsiteX8022" fmla="*/ 1722939 w 4966685"/>
              <a:gd name="connsiteY8022" fmla="*/ 300375 h 512833"/>
              <a:gd name="connsiteX8023" fmla="*/ 1732196 w 4966685"/>
              <a:gd name="connsiteY8023" fmla="*/ 291118 h 512833"/>
              <a:gd name="connsiteX8024" fmla="*/ 1703994 w 4966685"/>
              <a:gd name="connsiteY8024" fmla="*/ 291118 h 512833"/>
              <a:gd name="connsiteX8025" fmla="*/ 1713250 w 4966685"/>
              <a:gd name="connsiteY8025" fmla="*/ 300375 h 512833"/>
              <a:gd name="connsiteX8026" fmla="*/ 1703994 w 4966685"/>
              <a:gd name="connsiteY8026" fmla="*/ 309632 h 512833"/>
              <a:gd name="connsiteX8027" fmla="*/ 1694737 w 4966685"/>
              <a:gd name="connsiteY8027" fmla="*/ 300375 h 512833"/>
              <a:gd name="connsiteX8028" fmla="*/ 1703994 w 4966685"/>
              <a:gd name="connsiteY8028" fmla="*/ 291118 h 512833"/>
              <a:gd name="connsiteX8029" fmla="*/ 1675733 w 4966685"/>
              <a:gd name="connsiteY8029" fmla="*/ 291118 h 512833"/>
              <a:gd name="connsiteX8030" fmla="*/ 1684989 w 4966685"/>
              <a:gd name="connsiteY8030" fmla="*/ 300375 h 512833"/>
              <a:gd name="connsiteX8031" fmla="*/ 1675733 w 4966685"/>
              <a:gd name="connsiteY8031" fmla="*/ 309632 h 512833"/>
              <a:gd name="connsiteX8032" fmla="*/ 1666476 w 4966685"/>
              <a:gd name="connsiteY8032" fmla="*/ 300375 h 512833"/>
              <a:gd name="connsiteX8033" fmla="*/ 1675733 w 4966685"/>
              <a:gd name="connsiteY8033" fmla="*/ 291118 h 512833"/>
              <a:gd name="connsiteX8034" fmla="*/ 1647494 w 4966685"/>
              <a:gd name="connsiteY8034" fmla="*/ 291118 h 512833"/>
              <a:gd name="connsiteX8035" fmla="*/ 1656751 w 4966685"/>
              <a:gd name="connsiteY8035" fmla="*/ 300375 h 512833"/>
              <a:gd name="connsiteX8036" fmla="*/ 1647494 w 4966685"/>
              <a:gd name="connsiteY8036" fmla="*/ 309632 h 512833"/>
              <a:gd name="connsiteX8037" fmla="*/ 1638238 w 4966685"/>
              <a:gd name="connsiteY8037" fmla="*/ 300375 h 512833"/>
              <a:gd name="connsiteX8038" fmla="*/ 1647494 w 4966685"/>
              <a:gd name="connsiteY8038" fmla="*/ 291118 h 512833"/>
              <a:gd name="connsiteX8039" fmla="*/ 1619250 w 4966685"/>
              <a:gd name="connsiteY8039" fmla="*/ 291118 h 512833"/>
              <a:gd name="connsiteX8040" fmla="*/ 1628506 w 4966685"/>
              <a:gd name="connsiteY8040" fmla="*/ 300375 h 512833"/>
              <a:gd name="connsiteX8041" fmla="*/ 1619250 w 4966685"/>
              <a:gd name="connsiteY8041" fmla="*/ 309632 h 512833"/>
              <a:gd name="connsiteX8042" fmla="*/ 1609993 w 4966685"/>
              <a:gd name="connsiteY8042" fmla="*/ 300375 h 512833"/>
              <a:gd name="connsiteX8043" fmla="*/ 1619250 w 4966685"/>
              <a:gd name="connsiteY8043" fmla="*/ 291118 h 512833"/>
              <a:gd name="connsiteX8044" fmla="*/ 1591003 w 4966685"/>
              <a:gd name="connsiteY8044" fmla="*/ 291118 h 512833"/>
              <a:gd name="connsiteX8045" fmla="*/ 1600260 w 4966685"/>
              <a:gd name="connsiteY8045" fmla="*/ 300375 h 512833"/>
              <a:gd name="connsiteX8046" fmla="*/ 1591003 w 4966685"/>
              <a:gd name="connsiteY8046" fmla="*/ 309632 h 512833"/>
              <a:gd name="connsiteX8047" fmla="*/ 1581747 w 4966685"/>
              <a:gd name="connsiteY8047" fmla="*/ 300375 h 512833"/>
              <a:gd name="connsiteX8048" fmla="*/ 1591003 w 4966685"/>
              <a:gd name="connsiteY8048" fmla="*/ 291118 h 512833"/>
              <a:gd name="connsiteX8049" fmla="*/ 1562759 w 4966685"/>
              <a:gd name="connsiteY8049" fmla="*/ 291118 h 512833"/>
              <a:gd name="connsiteX8050" fmla="*/ 1572015 w 4966685"/>
              <a:gd name="connsiteY8050" fmla="*/ 300375 h 512833"/>
              <a:gd name="connsiteX8051" fmla="*/ 1562759 w 4966685"/>
              <a:gd name="connsiteY8051" fmla="*/ 309632 h 512833"/>
              <a:gd name="connsiteX8052" fmla="*/ 1553502 w 4966685"/>
              <a:gd name="connsiteY8052" fmla="*/ 300375 h 512833"/>
              <a:gd name="connsiteX8053" fmla="*/ 1562759 w 4966685"/>
              <a:gd name="connsiteY8053" fmla="*/ 291118 h 512833"/>
              <a:gd name="connsiteX8054" fmla="*/ 1534512 w 4966685"/>
              <a:gd name="connsiteY8054" fmla="*/ 291118 h 512833"/>
              <a:gd name="connsiteX8055" fmla="*/ 1543769 w 4966685"/>
              <a:gd name="connsiteY8055" fmla="*/ 300375 h 512833"/>
              <a:gd name="connsiteX8056" fmla="*/ 1534512 w 4966685"/>
              <a:gd name="connsiteY8056" fmla="*/ 309632 h 512833"/>
              <a:gd name="connsiteX8057" fmla="*/ 1525256 w 4966685"/>
              <a:gd name="connsiteY8057" fmla="*/ 300375 h 512833"/>
              <a:gd name="connsiteX8058" fmla="*/ 1534512 w 4966685"/>
              <a:gd name="connsiteY8058" fmla="*/ 291118 h 512833"/>
              <a:gd name="connsiteX8059" fmla="*/ 1506268 w 4966685"/>
              <a:gd name="connsiteY8059" fmla="*/ 291118 h 512833"/>
              <a:gd name="connsiteX8060" fmla="*/ 1515525 w 4966685"/>
              <a:gd name="connsiteY8060" fmla="*/ 300375 h 512833"/>
              <a:gd name="connsiteX8061" fmla="*/ 1506268 w 4966685"/>
              <a:gd name="connsiteY8061" fmla="*/ 309632 h 512833"/>
              <a:gd name="connsiteX8062" fmla="*/ 1497011 w 4966685"/>
              <a:gd name="connsiteY8062" fmla="*/ 300375 h 512833"/>
              <a:gd name="connsiteX8063" fmla="*/ 1506268 w 4966685"/>
              <a:gd name="connsiteY8063" fmla="*/ 291118 h 512833"/>
              <a:gd name="connsiteX8064" fmla="*/ 1478021 w 4966685"/>
              <a:gd name="connsiteY8064" fmla="*/ 291118 h 512833"/>
              <a:gd name="connsiteX8065" fmla="*/ 1487278 w 4966685"/>
              <a:gd name="connsiteY8065" fmla="*/ 300375 h 512833"/>
              <a:gd name="connsiteX8066" fmla="*/ 1478021 w 4966685"/>
              <a:gd name="connsiteY8066" fmla="*/ 309632 h 512833"/>
              <a:gd name="connsiteX8067" fmla="*/ 1468765 w 4966685"/>
              <a:gd name="connsiteY8067" fmla="*/ 300375 h 512833"/>
              <a:gd name="connsiteX8068" fmla="*/ 1478021 w 4966685"/>
              <a:gd name="connsiteY8068" fmla="*/ 291118 h 512833"/>
              <a:gd name="connsiteX8069" fmla="*/ 1449777 w 4966685"/>
              <a:gd name="connsiteY8069" fmla="*/ 291118 h 512833"/>
              <a:gd name="connsiteX8070" fmla="*/ 1459033 w 4966685"/>
              <a:gd name="connsiteY8070" fmla="*/ 300375 h 512833"/>
              <a:gd name="connsiteX8071" fmla="*/ 1449777 w 4966685"/>
              <a:gd name="connsiteY8071" fmla="*/ 309632 h 512833"/>
              <a:gd name="connsiteX8072" fmla="*/ 1440520 w 4966685"/>
              <a:gd name="connsiteY8072" fmla="*/ 300375 h 512833"/>
              <a:gd name="connsiteX8073" fmla="*/ 1449777 w 4966685"/>
              <a:gd name="connsiteY8073" fmla="*/ 291118 h 512833"/>
              <a:gd name="connsiteX8074" fmla="*/ 1421531 w 4966685"/>
              <a:gd name="connsiteY8074" fmla="*/ 291118 h 512833"/>
              <a:gd name="connsiteX8075" fmla="*/ 1430787 w 4966685"/>
              <a:gd name="connsiteY8075" fmla="*/ 300375 h 512833"/>
              <a:gd name="connsiteX8076" fmla="*/ 1421531 w 4966685"/>
              <a:gd name="connsiteY8076" fmla="*/ 309632 h 512833"/>
              <a:gd name="connsiteX8077" fmla="*/ 1412274 w 4966685"/>
              <a:gd name="connsiteY8077" fmla="*/ 300375 h 512833"/>
              <a:gd name="connsiteX8078" fmla="*/ 1421531 w 4966685"/>
              <a:gd name="connsiteY8078" fmla="*/ 291118 h 512833"/>
              <a:gd name="connsiteX8079" fmla="*/ 1393286 w 4966685"/>
              <a:gd name="connsiteY8079" fmla="*/ 291118 h 512833"/>
              <a:gd name="connsiteX8080" fmla="*/ 1402543 w 4966685"/>
              <a:gd name="connsiteY8080" fmla="*/ 300375 h 512833"/>
              <a:gd name="connsiteX8081" fmla="*/ 1393286 w 4966685"/>
              <a:gd name="connsiteY8081" fmla="*/ 309632 h 512833"/>
              <a:gd name="connsiteX8082" fmla="*/ 1384029 w 4966685"/>
              <a:gd name="connsiteY8082" fmla="*/ 300375 h 512833"/>
              <a:gd name="connsiteX8083" fmla="*/ 1393286 w 4966685"/>
              <a:gd name="connsiteY8083" fmla="*/ 291118 h 512833"/>
              <a:gd name="connsiteX8084" fmla="*/ 1365040 w 4966685"/>
              <a:gd name="connsiteY8084" fmla="*/ 291118 h 512833"/>
              <a:gd name="connsiteX8085" fmla="*/ 1374296 w 4966685"/>
              <a:gd name="connsiteY8085" fmla="*/ 300375 h 512833"/>
              <a:gd name="connsiteX8086" fmla="*/ 1365040 w 4966685"/>
              <a:gd name="connsiteY8086" fmla="*/ 309632 h 512833"/>
              <a:gd name="connsiteX8087" fmla="*/ 1355783 w 4966685"/>
              <a:gd name="connsiteY8087" fmla="*/ 300375 h 512833"/>
              <a:gd name="connsiteX8088" fmla="*/ 1365040 w 4966685"/>
              <a:gd name="connsiteY8088" fmla="*/ 291118 h 512833"/>
              <a:gd name="connsiteX8089" fmla="*/ 1336795 w 4966685"/>
              <a:gd name="connsiteY8089" fmla="*/ 291118 h 512833"/>
              <a:gd name="connsiteX8090" fmla="*/ 1346052 w 4966685"/>
              <a:gd name="connsiteY8090" fmla="*/ 300375 h 512833"/>
              <a:gd name="connsiteX8091" fmla="*/ 1336795 w 4966685"/>
              <a:gd name="connsiteY8091" fmla="*/ 309632 h 512833"/>
              <a:gd name="connsiteX8092" fmla="*/ 1327538 w 4966685"/>
              <a:gd name="connsiteY8092" fmla="*/ 300375 h 512833"/>
              <a:gd name="connsiteX8093" fmla="*/ 1336795 w 4966685"/>
              <a:gd name="connsiteY8093" fmla="*/ 291118 h 512833"/>
              <a:gd name="connsiteX8094" fmla="*/ 1308549 w 4966685"/>
              <a:gd name="connsiteY8094" fmla="*/ 291118 h 512833"/>
              <a:gd name="connsiteX8095" fmla="*/ 1317805 w 4966685"/>
              <a:gd name="connsiteY8095" fmla="*/ 300375 h 512833"/>
              <a:gd name="connsiteX8096" fmla="*/ 1308549 w 4966685"/>
              <a:gd name="connsiteY8096" fmla="*/ 309632 h 512833"/>
              <a:gd name="connsiteX8097" fmla="*/ 1299292 w 4966685"/>
              <a:gd name="connsiteY8097" fmla="*/ 300375 h 512833"/>
              <a:gd name="connsiteX8098" fmla="*/ 1308549 w 4966685"/>
              <a:gd name="connsiteY8098" fmla="*/ 291118 h 512833"/>
              <a:gd name="connsiteX8099" fmla="*/ 1280304 w 4966685"/>
              <a:gd name="connsiteY8099" fmla="*/ 291118 h 512833"/>
              <a:gd name="connsiteX8100" fmla="*/ 1289561 w 4966685"/>
              <a:gd name="connsiteY8100" fmla="*/ 300375 h 512833"/>
              <a:gd name="connsiteX8101" fmla="*/ 1280304 w 4966685"/>
              <a:gd name="connsiteY8101" fmla="*/ 309632 h 512833"/>
              <a:gd name="connsiteX8102" fmla="*/ 1271047 w 4966685"/>
              <a:gd name="connsiteY8102" fmla="*/ 300375 h 512833"/>
              <a:gd name="connsiteX8103" fmla="*/ 1280304 w 4966685"/>
              <a:gd name="connsiteY8103" fmla="*/ 291118 h 512833"/>
              <a:gd name="connsiteX8104" fmla="*/ 1252057 w 4966685"/>
              <a:gd name="connsiteY8104" fmla="*/ 291118 h 512833"/>
              <a:gd name="connsiteX8105" fmla="*/ 1261314 w 4966685"/>
              <a:gd name="connsiteY8105" fmla="*/ 300375 h 512833"/>
              <a:gd name="connsiteX8106" fmla="*/ 1252057 w 4966685"/>
              <a:gd name="connsiteY8106" fmla="*/ 309632 h 512833"/>
              <a:gd name="connsiteX8107" fmla="*/ 1242801 w 4966685"/>
              <a:gd name="connsiteY8107" fmla="*/ 300375 h 512833"/>
              <a:gd name="connsiteX8108" fmla="*/ 1252057 w 4966685"/>
              <a:gd name="connsiteY8108" fmla="*/ 291118 h 512833"/>
              <a:gd name="connsiteX8109" fmla="*/ 1223813 w 4966685"/>
              <a:gd name="connsiteY8109" fmla="*/ 291118 h 512833"/>
              <a:gd name="connsiteX8110" fmla="*/ 1233070 w 4966685"/>
              <a:gd name="connsiteY8110" fmla="*/ 300375 h 512833"/>
              <a:gd name="connsiteX8111" fmla="*/ 1223813 w 4966685"/>
              <a:gd name="connsiteY8111" fmla="*/ 309632 h 512833"/>
              <a:gd name="connsiteX8112" fmla="*/ 1214556 w 4966685"/>
              <a:gd name="connsiteY8112" fmla="*/ 300375 h 512833"/>
              <a:gd name="connsiteX8113" fmla="*/ 1223813 w 4966685"/>
              <a:gd name="connsiteY8113" fmla="*/ 291118 h 512833"/>
              <a:gd name="connsiteX8114" fmla="*/ 1195567 w 4966685"/>
              <a:gd name="connsiteY8114" fmla="*/ 291118 h 512833"/>
              <a:gd name="connsiteX8115" fmla="*/ 1204823 w 4966685"/>
              <a:gd name="connsiteY8115" fmla="*/ 300375 h 512833"/>
              <a:gd name="connsiteX8116" fmla="*/ 1195567 w 4966685"/>
              <a:gd name="connsiteY8116" fmla="*/ 309632 h 512833"/>
              <a:gd name="connsiteX8117" fmla="*/ 1186310 w 4966685"/>
              <a:gd name="connsiteY8117" fmla="*/ 300375 h 512833"/>
              <a:gd name="connsiteX8118" fmla="*/ 1195567 w 4966685"/>
              <a:gd name="connsiteY8118" fmla="*/ 291118 h 512833"/>
              <a:gd name="connsiteX8119" fmla="*/ 1167322 w 4966685"/>
              <a:gd name="connsiteY8119" fmla="*/ 291118 h 512833"/>
              <a:gd name="connsiteX8120" fmla="*/ 1176579 w 4966685"/>
              <a:gd name="connsiteY8120" fmla="*/ 300375 h 512833"/>
              <a:gd name="connsiteX8121" fmla="*/ 1167322 w 4966685"/>
              <a:gd name="connsiteY8121" fmla="*/ 309632 h 512833"/>
              <a:gd name="connsiteX8122" fmla="*/ 1158065 w 4966685"/>
              <a:gd name="connsiteY8122" fmla="*/ 300375 h 512833"/>
              <a:gd name="connsiteX8123" fmla="*/ 1167322 w 4966685"/>
              <a:gd name="connsiteY8123" fmla="*/ 291118 h 512833"/>
              <a:gd name="connsiteX8124" fmla="*/ 1139076 w 4966685"/>
              <a:gd name="connsiteY8124" fmla="*/ 291118 h 512833"/>
              <a:gd name="connsiteX8125" fmla="*/ 1148332 w 4966685"/>
              <a:gd name="connsiteY8125" fmla="*/ 300375 h 512833"/>
              <a:gd name="connsiteX8126" fmla="*/ 1139076 w 4966685"/>
              <a:gd name="connsiteY8126" fmla="*/ 309632 h 512833"/>
              <a:gd name="connsiteX8127" fmla="*/ 1129819 w 4966685"/>
              <a:gd name="connsiteY8127" fmla="*/ 300375 h 512833"/>
              <a:gd name="connsiteX8128" fmla="*/ 1139076 w 4966685"/>
              <a:gd name="connsiteY8128" fmla="*/ 291118 h 512833"/>
              <a:gd name="connsiteX8129" fmla="*/ 1110831 w 4966685"/>
              <a:gd name="connsiteY8129" fmla="*/ 291118 h 512833"/>
              <a:gd name="connsiteX8130" fmla="*/ 1120088 w 4966685"/>
              <a:gd name="connsiteY8130" fmla="*/ 300375 h 512833"/>
              <a:gd name="connsiteX8131" fmla="*/ 1110831 w 4966685"/>
              <a:gd name="connsiteY8131" fmla="*/ 309632 h 512833"/>
              <a:gd name="connsiteX8132" fmla="*/ 1101574 w 4966685"/>
              <a:gd name="connsiteY8132" fmla="*/ 300375 h 512833"/>
              <a:gd name="connsiteX8133" fmla="*/ 1110831 w 4966685"/>
              <a:gd name="connsiteY8133" fmla="*/ 291118 h 512833"/>
              <a:gd name="connsiteX8134" fmla="*/ 1082585 w 4966685"/>
              <a:gd name="connsiteY8134" fmla="*/ 291118 h 512833"/>
              <a:gd name="connsiteX8135" fmla="*/ 1091841 w 4966685"/>
              <a:gd name="connsiteY8135" fmla="*/ 300375 h 512833"/>
              <a:gd name="connsiteX8136" fmla="*/ 1082585 w 4966685"/>
              <a:gd name="connsiteY8136" fmla="*/ 309632 h 512833"/>
              <a:gd name="connsiteX8137" fmla="*/ 1073328 w 4966685"/>
              <a:gd name="connsiteY8137" fmla="*/ 300375 h 512833"/>
              <a:gd name="connsiteX8138" fmla="*/ 1082585 w 4966685"/>
              <a:gd name="connsiteY8138" fmla="*/ 291118 h 512833"/>
              <a:gd name="connsiteX8139" fmla="*/ 1054340 w 4966685"/>
              <a:gd name="connsiteY8139" fmla="*/ 291118 h 512833"/>
              <a:gd name="connsiteX8140" fmla="*/ 1063597 w 4966685"/>
              <a:gd name="connsiteY8140" fmla="*/ 300375 h 512833"/>
              <a:gd name="connsiteX8141" fmla="*/ 1054340 w 4966685"/>
              <a:gd name="connsiteY8141" fmla="*/ 309632 h 512833"/>
              <a:gd name="connsiteX8142" fmla="*/ 1045083 w 4966685"/>
              <a:gd name="connsiteY8142" fmla="*/ 300375 h 512833"/>
              <a:gd name="connsiteX8143" fmla="*/ 1054340 w 4966685"/>
              <a:gd name="connsiteY8143" fmla="*/ 291118 h 512833"/>
              <a:gd name="connsiteX8144" fmla="*/ 1026094 w 4966685"/>
              <a:gd name="connsiteY8144" fmla="*/ 291118 h 512833"/>
              <a:gd name="connsiteX8145" fmla="*/ 1035351 w 4966685"/>
              <a:gd name="connsiteY8145" fmla="*/ 300375 h 512833"/>
              <a:gd name="connsiteX8146" fmla="*/ 1026094 w 4966685"/>
              <a:gd name="connsiteY8146" fmla="*/ 309632 h 512833"/>
              <a:gd name="connsiteX8147" fmla="*/ 1016837 w 4966685"/>
              <a:gd name="connsiteY8147" fmla="*/ 300375 h 512833"/>
              <a:gd name="connsiteX8148" fmla="*/ 1026094 w 4966685"/>
              <a:gd name="connsiteY8148" fmla="*/ 291118 h 512833"/>
              <a:gd name="connsiteX8149" fmla="*/ 997849 w 4966685"/>
              <a:gd name="connsiteY8149" fmla="*/ 291118 h 512833"/>
              <a:gd name="connsiteX8150" fmla="*/ 1007106 w 4966685"/>
              <a:gd name="connsiteY8150" fmla="*/ 300375 h 512833"/>
              <a:gd name="connsiteX8151" fmla="*/ 997849 w 4966685"/>
              <a:gd name="connsiteY8151" fmla="*/ 309632 h 512833"/>
              <a:gd name="connsiteX8152" fmla="*/ 988592 w 4966685"/>
              <a:gd name="connsiteY8152" fmla="*/ 300375 h 512833"/>
              <a:gd name="connsiteX8153" fmla="*/ 997849 w 4966685"/>
              <a:gd name="connsiteY8153" fmla="*/ 291118 h 512833"/>
              <a:gd name="connsiteX8154" fmla="*/ 969603 w 4966685"/>
              <a:gd name="connsiteY8154" fmla="*/ 291118 h 512833"/>
              <a:gd name="connsiteX8155" fmla="*/ 978859 w 4966685"/>
              <a:gd name="connsiteY8155" fmla="*/ 300375 h 512833"/>
              <a:gd name="connsiteX8156" fmla="*/ 969603 w 4966685"/>
              <a:gd name="connsiteY8156" fmla="*/ 309632 h 512833"/>
              <a:gd name="connsiteX8157" fmla="*/ 960346 w 4966685"/>
              <a:gd name="connsiteY8157" fmla="*/ 300375 h 512833"/>
              <a:gd name="connsiteX8158" fmla="*/ 969603 w 4966685"/>
              <a:gd name="connsiteY8158" fmla="*/ 291118 h 512833"/>
              <a:gd name="connsiteX8159" fmla="*/ 941358 w 4966685"/>
              <a:gd name="connsiteY8159" fmla="*/ 291118 h 512833"/>
              <a:gd name="connsiteX8160" fmla="*/ 950615 w 4966685"/>
              <a:gd name="connsiteY8160" fmla="*/ 300375 h 512833"/>
              <a:gd name="connsiteX8161" fmla="*/ 941358 w 4966685"/>
              <a:gd name="connsiteY8161" fmla="*/ 309632 h 512833"/>
              <a:gd name="connsiteX8162" fmla="*/ 932101 w 4966685"/>
              <a:gd name="connsiteY8162" fmla="*/ 300375 h 512833"/>
              <a:gd name="connsiteX8163" fmla="*/ 941358 w 4966685"/>
              <a:gd name="connsiteY8163" fmla="*/ 291118 h 512833"/>
              <a:gd name="connsiteX8164" fmla="*/ 913112 w 4966685"/>
              <a:gd name="connsiteY8164" fmla="*/ 291118 h 512833"/>
              <a:gd name="connsiteX8165" fmla="*/ 922368 w 4966685"/>
              <a:gd name="connsiteY8165" fmla="*/ 300375 h 512833"/>
              <a:gd name="connsiteX8166" fmla="*/ 913112 w 4966685"/>
              <a:gd name="connsiteY8166" fmla="*/ 309632 h 512833"/>
              <a:gd name="connsiteX8167" fmla="*/ 903855 w 4966685"/>
              <a:gd name="connsiteY8167" fmla="*/ 300375 h 512833"/>
              <a:gd name="connsiteX8168" fmla="*/ 913112 w 4966685"/>
              <a:gd name="connsiteY8168" fmla="*/ 291118 h 512833"/>
              <a:gd name="connsiteX8169" fmla="*/ 884867 w 4966685"/>
              <a:gd name="connsiteY8169" fmla="*/ 291118 h 512833"/>
              <a:gd name="connsiteX8170" fmla="*/ 894124 w 4966685"/>
              <a:gd name="connsiteY8170" fmla="*/ 300375 h 512833"/>
              <a:gd name="connsiteX8171" fmla="*/ 884867 w 4966685"/>
              <a:gd name="connsiteY8171" fmla="*/ 309632 h 512833"/>
              <a:gd name="connsiteX8172" fmla="*/ 875611 w 4966685"/>
              <a:gd name="connsiteY8172" fmla="*/ 300375 h 512833"/>
              <a:gd name="connsiteX8173" fmla="*/ 884867 w 4966685"/>
              <a:gd name="connsiteY8173" fmla="*/ 291118 h 512833"/>
              <a:gd name="connsiteX8174" fmla="*/ 856621 w 4966685"/>
              <a:gd name="connsiteY8174" fmla="*/ 291118 h 512833"/>
              <a:gd name="connsiteX8175" fmla="*/ 865877 w 4966685"/>
              <a:gd name="connsiteY8175" fmla="*/ 300375 h 512833"/>
              <a:gd name="connsiteX8176" fmla="*/ 856621 w 4966685"/>
              <a:gd name="connsiteY8176" fmla="*/ 309632 h 512833"/>
              <a:gd name="connsiteX8177" fmla="*/ 847364 w 4966685"/>
              <a:gd name="connsiteY8177" fmla="*/ 300375 h 512833"/>
              <a:gd name="connsiteX8178" fmla="*/ 856621 w 4966685"/>
              <a:gd name="connsiteY8178" fmla="*/ 291118 h 512833"/>
              <a:gd name="connsiteX8179" fmla="*/ 828374 w 4966685"/>
              <a:gd name="connsiteY8179" fmla="*/ 291118 h 512833"/>
              <a:gd name="connsiteX8180" fmla="*/ 837631 w 4966685"/>
              <a:gd name="connsiteY8180" fmla="*/ 300375 h 512833"/>
              <a:gd name="connsiteX8181" fmla="*/ 828374 w 4966685"/>
              <a:gd name="connsiteY8181" fmla="*/ 309632 h 512833"/>
              <a:gd name="connsiteX8182" fmla="*/ 819118 w 4966685"/>
              <a:gd name="connsiteY8182" fmla="*/ 300375 h 512833"/>
              <a:gd name="connsiteX8183" fmla="*/ 828374 w 4966685"/>
              <a:gd name="connsiteY8183" fmla="*/ 291118 h 512833"/>
              <a:gd name="connsiteX8184" fmla="*/ 800130 w 4966685"/>
              <a:gd name="connsiteY8184" fmla="*/ 291118 h 512833"/>
              <a:gd name="connsiteX8185" fmla="*/ 809387 w 4966685"/>
              <a:gd name="connsiteY8185" fmla="*/ 300375 h 512833"/>
              <a:gd name="connsiteX8186" fmla="*/ 800130 w 4966685"/>
              <a:gd name="connsiteY8186" fmla="*/ 309632 h 512833"/>
              <a:gd name="connsiteX8187" fmla="*/ 790873 w 4966685"/>
              <a:gd name="connsiteY8187" fmla="*/ 300375 h 512833"/>
              <a:gd name="connsiteX8188" fmla="*/ 800130 w 4966685"/>
              <a:gd name="connsiteY8188" fmla="*/ 291118 h 512833"/>
              <a:gd name="connsiteX8189" fmla="*/ 771883 w 4966685"/>
              <a:gd name="connsiteY8189" fmla="*/ 291118 h 512833"/>
              <a:gd name="connsiteX8190" fmla="*/ 781140 w 4966685"/>
              <a:gd name="connsiteY8190" fmla="*/ 300375 h 512833"/>
              <a:gd name="connsiteX8191" fmla="*/ 771883 w 4966685"/>
              <a:gd name="connsiteY8191" fmla="*/ 309632 h 512833"/>
              <a:gd name="connsiteX8192" fmla="*/ 762627 w 4966685"/>
              <a:gd name="connsiteY8192" fmla="*/ 300375 h 512833"/>
              <a:gd name="connsiteX8193" fmla="*/ 771883 w 4966685"/>
              <a:gd name="connsiteY8193" fmla="*/ 291118 h 512833"/>
              <a:gd name="connsiteX8194" fmla="*/ 743639 w 4966685"/>
              <a:gd name="connsiteY8194" fmla="*/ 291118 h 512833"/>
              <a:gd name="connsiteX8195" fmla="*/ 752896 w 4966685"/>
              <a:gd name="connsiteY8195" fmla="*/ 300375 h 512833"/>
              <a:gd name="connsiteX8196" fmla="*/ 743639 w 4966685"/>
              <a:gd name="connsiteY8196" fmla="*/ 309632 h 512833"/>
              <a:gd name="connsiteX8197" fmla="*/ 734382 w 4966685"/>
              <a:gd name="connsiteY8197" fmla="*/ 300375 h 512833"/>
              <a:gd name="connsiteX8198" fmla="*/ 743639 w 4966685"/>
              <a:gd name="connsiteY8198" fmla="*/ 291118 h 512833"/>
              <a:gd name="connsiteX8199" fmla="*/ 715393 w 4966685"/>
              <a:gd name="connsiteY8199" fmla="*/ 291118 h 512833"/>
              <a:gd name="connsiteX8200" fmla="*/ 724649 w 4966685"/>
              <a:gd name="connsiteY8200" fmla="*/ 300375 h 512833"/>
              <a:gd name="connsiteX8201" fmla="*/ 715393 w 4966685"/>
              <a:gd name="connsiteY8201" fmla="*/ 309632 h 512833"/>
              <a:gd name="connsiteX8202" fmla="*/ 706136 w 4966685"/>
              <a:gd name="connsiteY8202" fmla="*/ 300375 h 512833"/>
              <a:gd name="connsiteX8203" fmla="*/ 715393 w 4966685"/>
              <a:gd name="connsiteY8203" fmla="*/ 291118 h 512833"/>
              <a:gd name="connsiteX8204" fmla="*/ 687148 w 4966685"/>
              <a:gd name="connsiteY8204" fmla="*/ 291118 h 512833"/>
              <a:gd name="connsiteX8205" fmla="*/ 696405 w 4966685"/>
              <a:gd name="connsiteY8205" fmla="*/ 300375 h 512833"/>
              <a:gd name="connsiteX8206" fmla="*/ 687148 w 4966685"/>
              <a:gd name="connsiteY8206" fmla="*/ 309632 h 512833"/>
              <a:gd name="connsiteX8207" fmla="*/ 677891 w 4966685"/>
              <a:gd name="connsiteY8207" fmla="*/ 300375 h 512833"/>
              <a:gd name="connsiteX8208" fmla="*/ 687148 w 4966685"/>
              <a:gd name="connsiteY8208" fmla="*/ 291118 h 512833"/>
              <a:gd name="connsiteX8209" fmla="*/ 658902 w 4966685"/>
              <a:gd name="connsiteY8209" fmla="*/ 291118 h 512833"/>
              <a:gd name="connsiteX8210" fmla="*/ 668158 w 4966685"/>
              <a:gd name="connsiteY8210" fmla="*/ 300375 h 512833"/>
              <a:gd name="connsiteX8211" fmla="*/ 658902 w 4966685"/>
              <a:gd name="connsiteY8211" fmla="*/ 309632 h 512833"/>
              <a:gd name="connsiteX8212" fmla="*/ 649645 w 4966685"/>
              <a:gd name="connsiteY8212" fmla="*/ 300375 h 512833"/>
              <a:gd name="connsiteX8213" fmla="*/ 658902 w 4966685"/>
              <a:gd name="connsiteY8213" fmla="*/ 291118 h 512833"/>
              <a:gd name="connsiteX8214" fmla="*/ 630657 w 4966685"/>
              <a:gd name="connsiteY8214" fmla="*/ 291118 h 512833"/>
              <a:gd name="connsiteX8215" fmla="*/ 639914 w 4966685"/>
              <a:gd name="connsiteY8215" fmla="*/ 300375 h 512833"/>
              <a:gd name="connsiteX8216" fmla="*/ 630657 w 4966685"/>
              <a:gd name="connsiteY8216" fmla="*/ 309632 h 512833"/>
              <a:gd name="connsiteX8217" fmla="*/ 621400 w 4966685"/>
              <a:gd name="connsiteY8217" fmla="*/ 300375 h 512833"/>
              <a:gd name="connsiteX8218" fmla="*/ 630657 w 4966685"/>
              <a:gd name="connsiteY8218" fmla="*/ 291118 h 512833"/>
              <a:gd name="connsiteX8219" fmla="*/ 602411 w 4966685"/>
              <a:gd name="connsiteY8219" fmla="*/ 291118 h 512833"/>
              <a:gd name="connsiteX8220" fmla="*/ 611667 w 4966685"/>
              <a:gd name="connsiteY8220" fmla="*/ 300375 h 512833"/>
              <a:gd name="connsiteX8221" fmla="*/ 602411 w 4966685"/>
              <a:gd name="connsiteY8221" fmla="*/ 309632 h 512833"/>
              <a:gd name="connsiteX8222" fmla="*/ 593154 w 4966685"/>
              <a:gd name="connsiteY8222" fmla="*/ 300375 h 512833"/>
              <a:gd name="connsiteX8223" fmla="*/ 602411 w 4966685"/>
              <a:gd name="connsiteY8223" fmla="*/ 291118 h 512833"/>
              <a:gd name="connsiteX8224" fmla="*/ 574166 w 4966685"/>
              <a:gd name="connsiteY8224" fmla="*/ 291118 h 512833"/>
              <a:gd name="connsiteX8225" fmla="*/ 583423 w 4966685"/>
              <a:gd name="connsiteY8225" fmla="*/ 300375 h 512833"/>
              <a:gd name="connsiteX8226" fmla="*/ 574166 w 4966685"/>
              <a:gd name="connsiteY8226" fmla="*/ 309632 h 512833"/>
              <a:gd name="connsiteX8227" fmla="*/ 564909 w 4966685"/>
              <a:gd name="connsiteY8227" fmla="*/ 300375 h 512833"/>
              <a:gd name="connsiteX8228" fmla="*/ 574166 w 4966685"/>
              <a:gd name="connsiteY8228" fmla="*/ 291118 h 512833"/>
              <a:gd name="connsiteX8229" fmla="*/ 545920 w 4966685"/>
              <a:gd name="connsiteY8229" fmla="*/ 291118 h 512833"/>
              <a:gd name="connsiteX8230" fmla="*/ 555176 w 4966685"/>
              <a:gd name="connsiteY8230" fmla="*/ 300375 h 512833"/>
              <a:gd name="connsiteX8231" fmla="*/ 545920 w 4966685"/>
              <a:gd name="connsiteY8231" fmla="*/ 309632 h 512833"/>
              <a:gd name="connsiteX8232" fmla="*/ 536663 w 4966685"/>
              <a:gd name="connsiteY8232" fmla="*/ 300375 h 512833"/>
              <a:gd name="connsiteX8233" fmla="*/ 545920 w 4966685"/>
              <a:gd name="connsiteY8233" fmla="*/ 291118 h 512833"/>
              <a:gd name="connsiteX8234" fmla="*/ 517675 w 4966685"/>
              <a:gd name="connsiteY8234" fmla="*/ 291118 h 512833"/>
              <a:gd name="connsiteX8235" fmla="*/ 526932 w 4966685"/>
              <a:gd name="connsiteY8235" fmla="*/ 300375 h 512833"/>
              <a:gd name="connsiteX8236" fmla="*/ 517675 w 4966685"/>
              <a:gd name="connsiteY8236" fmla="*/ 309632 h 512833"/>
              <a:gd name="connsiteX8237" fmla="*/ 508418 w 4966685"/>
              <a:gd name="connsiteY8237" fmla="*/ 300375 h 512833"/>
              <a:gd name="connsiteX8238" fmla="*/ 517675 w 4966685"/>
              <a:gd name="connsiteY8238" fmla="*/ 291118 h 512833"/>
              <a:gd name="connsiteX8239" fmla="*/ 489429 w 4966685"/>
              <a:gd name="connsiteY8239" fmla="*/ 291118 h 512833"/>
              <a:gd name="connsiteX8240" fmla="*/ 498685 w 4966685"/>
              <a:gd name="connsiteY8240" fmla="*/ 300375 h 512833"/>
              <a:gd name="connsiteX8241" fmla="*/ 489429 w 4966685"/>
              <a:gd name="connsiteY8241" fmla="*/ 309632 h 512833"/>
              <a:gd name="connsiteX8242" fmla="*/ 480172 w 4966685"/>
              <a:gd name="connsiteY8242" fmla="*/ 300375 h 512833"/>
              <a:gd name="connsiteX8243" fmla="*/ 489429 w 4966685"/>
              <a:gd name="connsiteY8243" fmla="*/ 291118 h 512833"/>
              <a:gd name="connsiteX8244" fmla="*/ 461184 w 4966685"/>
              <a:gd name="connsiteY8244" fmla="*/ 291118 h 512833"/>
              <a:gd name="connsiteX8245" fmla="*/ 470441 w 4966685"/>
              <a:gd name="connsiteY8245" fmla="*/ 300375 h 512833"/>
              <a:gd name="connsiteX8246" fmla="*/ 461184 w 4966685"/>
              <a:gd name="connsiteY8246" fmla="*/ 309632 h 512833"/>
              <a:gd name="connsiteX8247" fmla="*/ 451927 w 4966685"/>
              <a:gd name="connsiteY8247" fmla="*/ 300375 h 512833"/>
              <a:gd name="connsiteX8248" fmla="*/ 461184 w 4966685"/>
              <a:gd name="connsiteY8248" fmla="*/ 291118 h 512833"/>
              <a:gd name="connsiteX8249" fmla="*/ 432938 w 4966685"/>
              <a:gd name="connsiteY8249" fmla="*/ 291118 h 512833"/>
              <a:gd name="connsiteX8250" fmla="*/ 442194 w 4966685"/>
              <a:gd name="connsiteY8250" fmla="*/ 300375 h 512833"/>
              <a:gd name="connsiteX8251" fmla="*/ 432938 w 4966685"/>
              <a:gd name="connsiteY8251" fmla="*/ 309632 h 512833"/>
              <a:gd name="connsiteX8252" fmla="*/ 423681 w 4966685"/>
              <a:gd name="connsiteY8252" fmla="*/ 300375 h 512833"/>
              <a:gd name="connsiteX8253" fmla="*/ 432938 w 4966685"/>
              <a:gd name="connsiteY8253" fmla="*/ 291118 h 512833"/>
              <a:gd name="connsiteX8254" fmla="*/ 404693 w 4966685"/>
              <a:gd name="connsiteY8254" fmla="*/ 291118 h 512833"/>
              <a:gd name="connsiteX8255" fmla="*/ 413950 w 4966685"/>
              <a:gd name="connsiteY8255" fmla="*/ 300375 h 512833"/>
              <a:gd name="connsiteX8256" fmla="*/ 404693 w 4966685"/>
              <a:gd name="connsiteY8256" fmla="*/ 309632 h 512833"/>
              <a:gd name="connsiteX8257" fmla="*/ 395436 w 4966685"/>
              <a:gd name="connsiteY8257" fmla="*/ 300375 h 512833"/>
              <a:gd name="connsiteX8258" fmla="*/ 404693 w 4966685"/>
              <a:gd name="connsiteY8258" fmla="*/ 291118 h 512833"/>
              <a:gd name="connsiteX8259" fmla="*/ 376447 w 4966685"/>
              <a:gd name="connsiteY8259" fmla="*/ 291118 h 512833"/>
              <a:gd name="connsiteX8260" fmla="*/ 385704 w 4966685"/>
              <a:gd name="connsiteY8260" fmla="*/ 300375 h 512833"/>
              <a:gd name="connsiteX8261" fmla="*/ 376447 w 4966685"/>
              <a:gd name="connsiteY8261" fmla="*/ 309632 h 512833"/>
              <a:gd name="connsiteX8262" fmla="*/ 367190 w 4966685"/>
              <a:gd name="connsiteY8262" fmla="*/ 300375 h 512833"/>
              <a:gd name="connsiteX8263" fmla="*/ 376447 w 4966685"/>
              <a:gd name="connsiteY8263" fmla="*/ 291118 h 512833"/>
              <a:gd name="connsiteX8264" fmla="*/ 348202 w 4966685"/>
              <a:gd name="connsiteY8264" fmla="*/ 291118 h 512833"/>
              <a:gd name="connsiteX8265" fmla="*/ 357459 w 4966685"/>
              <a:gd name="connsiteY8265" fmla="*/ 300375 h 512833"/>
              <a:gd name="connsiteX8266" fmla="*/ 348202 w 4966685"/>
              <a:gd name="connsiteY8266" fmla="*/ 309632 h 512833"/>
              <a:gd name="connsiteX8267" fmla="*/ 338946 w 4966685"/>
              <a:gd name="connsiteY8267" fmla="*/ 300375 h 512833"/>
              <a:gd name="connsiteX8268" fmla="*/ 348202 w 4966685"/>
              <a:gd name="connsiteY8268" fmla="*/ 291118 h 512833"/>
              <a:gd name="connsiteX8269" fmla="*/ 319956 w 4966685"/>
              <a:gd name="connsiteY8269" fmla="*/ 291118 h 512833"/>
              <a:gd name="connsiteX8270" fmla="*/ 329213 w 4966685"/>
              <a:gd name="connsiteY8270" fmla="*/ 300375 h 512833"/>
              <a:gd name="connsiteX8271" fmla="*/ 319956 w 4966685"/>
              <a:gd name="connsiteY8271" fmla="*/ 309632 h 512833"/>
              <a:gd name="connsiteX8272" fmla="*/ 310699 w 4966685"/>
              <a:gd name="connsiteY8272" fmla="*/ 300375 h 512833"/>
              <a:gd name="connsiteX8273" fmla="*/ 319956 w 4966685"/>
              <a:gd name="connsiteY8273" fmla="*/ 291118 h 512833"/>
              <a:gd name="connsiteX8274" fmla="*/ 291711 w 4966685"/>
              <a:gd name="connsiteY8274" fmla="*/ 291118 h 512833"/>
              <a:gd name="connsiteX8275" fmla="*/ 300968 w 4966685"/>
              <a:gd name="connsiteY8275" fmla="*/ 300375 h 512833"/>
              <a:gd name="connsiteX8276" fmla="*/ 291711 w 4966685"/>
              <a:gd name="connsiteY8276" fmla="*/ 309632 h 512833"/>
              <a:gd name="connsiteX8277" fmla="*/ 282454 w 4966685"/>
              <a:gd name="connsiteY8277" fmla="*/ 300375 h 512833"/>
              <a:gd name="connsiteX8278" fmla="*/ 291711 w 4966685"/>
              <a:gd name="connsiteY8278" fmla="*/ 291118 h 512833"/>
              <a:gd name="connsiteX8279" fmla="*/ 263465 w 4966685"/>
              <a:gd name="connsiteY8279" fmla="*/ 291118 h 512833"/>
              <a:gd name="connsiteX8280" fmla="*/ 272722 w 4966685"/>
              <a:gd name="connsiteY8280" fmla="*/ 300375 h 512833"/>
              <a:gd name="connsiteX8281" fmla="*/ 263465 w 4966685"/>
              <a:gd name="connsiteY8281" fmla="*/ 309632 h 512833"/>
              <a:gd name="connsiteX8282" fmla="*/ 254208 w 4966685"/>
              <a:gd name="connsiteY8282" fmla="*/ 300375 h 512833"/>
              <a:gd name="connsiteX8283" fmla="*/ 263465 w 4966685"/>
              <a:gd name="connsiteY8283" fmla="*/ 291118 h 512833"/>
              <a:gd name="connsiteX8284" fmla="*/ 235220 w 4966685"/>
              <a:gd name="connsiteY8284" fmla="*/ 291118 h 512833"/>
              <a:gd name="connsiteX8285" fmla="*/ 244477 w 4966685"/>
              <a:gd name="connsiteY8285" fmla="*/ 300375 h 512833"/>
              <a:gd name="connsiteX8286" fmla="*/ 235220 w 4966685"/>
              <a:gd name="connsiteY8286" fmla="*/ 309632 h 512833"/>
              <a:gd name="connsiteX8287" fmla="*/ 225963 w 4966685"/>
              <a:gd name="connsiteY8287" fmla="*/ 300375 h 512833"/>
              <a:gd name="connsiteX8288" fmla="*/ 235220 w 4966685"/>
              <a:gd name="connsiteY8288" fmla="*/ 291118 h 512833"/>
              <a:gd name="connsiteX8289" fmla="*/ 206974 w 4966685"/>
              <a:gd name="connsiteY8289" fmla="*/ 291118 h 512833"/>
              <a:gd name="connsiteX8290" fmla="*/ 216231 w 4966685"/>
              <a:gd name="connsiteY8290" fmla="*/ 300375 h 512833"/>
              <a:gd name="connsiteX8291" fmla="*/ 206974 w 4966685"/>
              <a:gd name="connsiteY8291" fmla="*/ 309632 h 512833"/>
              <a:gd name="connsiteX8292" fmla="*/ 197717 w 4966685"/>
              <a:gd name="connsiteY8292" fmla="*/ 300375 h 512833"/>
              <a:gd name="connsiteX8293" fmla="*/ 206974 w 4966685"/>
              <a:gd name="connsiteY8293" fmla="*/ 291118 h 512833"/>
              <a:gd name="connsiteX8294" fmla="*/ 178729 w 4966685"/>
              <a:gd name="connsiteY8294" fmla="*/ 291118 h 512833"/>
              <a:gd name="connsiteX8295" fmla="*/ 187985 w 4966685"/>
              <a:gd name="connsiteY8295" fmla="*/ 300375 h 512833"/>
              <a:gd name="connsiteX8296" fmla="*/ 178729 w 4966685"/>
              <a:gd name="connsiteY8296" fmla="*/ 309632 h 512833"/>
              <a:gd name="connsiteX8297" fmla="*/ 169472 w 4966685"/>
              <a:gd name="connsiteY8297" fmla="*/ 300375 h 512833"/>
              <a:gd name="connsiteX8298" fmla="*/ 178729 w 4966685"/>
              <a:gd name="connsiteY8298" fmla="*/ 291118 h 512833"/>
              <a:gd name="connsiteX8299" fmla="*/ 150483 w 4966685"/>
              <a:gd name="connsiteY8299" fmla="*/ 291118 h 512833"/>
              <a:gd name="connsiteX8300" fmla="*/ 159740 w 4966685"/>
              <a:gd name="connsiteY8300" fmla="*/ 300375 h 512833"/>
              <a:gd name="connsiteX8301" fmla="*/ 150483 w 4966685"/>
              <a:gd name="connsiteY8301" fmla="*/ 309632 h 512833"/>
              <a:gd name="connsiteX8302" fmla="*/ 141227 w 4966685"/>
              <a:gd name="connsiteY8302" fmla="*/ 300375 h 512833"/>
              <a:gd name="connsiteX8303" fmla="*/ 150483 w 4966685"/>
              <a:gd name="connsiteY8303" fmla="*/ 291118 h 512833"/>
              <a:gd name="connsiteX8304" fmla="*/ 122238 w 4966685"/>
              <a:gd name="connsiteY8304" fmla="*/ 291118 h 512833"/>
              <a:gd name="connsiteX8305" fmla="*/ 131495 w 4966685"/>
              <a:gd name="connsiteY8305" fmla="*/ 300375 h 512833"/>
              <a:gd name="connsiteX8306" fmla="*/ 122238 w 4966685"/>
              <a:gd name="connsiteY8306" fmla="*/ 309632 h 512833"/>
              <a:gd name="connsiteX8307" fmla="*/ 112981 w 4966685"/>
              <a:gd name="connsiteY8307" fmla="*/ 300375 h 512833"/>
              <a:gd name="connsiteX8308" fmla="*/ 122238 w 4966685"/>
              <a:gd name="connsiteY8308" fmla="*/ 291118 h 512833"/>
              <a:gd name="connsiteX8309" fmla="*/ 93993 w 4966685"/>
              <a:gd name="connsiteY8309" fmla="*/ 291118 h 512833"/>
              <a:gd name="connsiteX8310" fmla="*/ 103250 w 4966685"/>
              <a:gd name="connsiteY8310" fmla="*/ 300375 h 512833"/>
              <a:gd name="connsiteX8311" fmla="*/ 93993 w 4966685"/>
              <a:gd name="connsiteY8311" fmla="*/ 309632 h 512833"/>
              <a:gd name="connsiteX8312" fmla="*/ 84736 w 4966685"/>
              <a:gd name="connsiteY8312" fmla="*/ 300375 h 512833"/>
              <a:gd name="connsiteX8313" fmla="*/ 93993 w 4966685"/>
              <a:gd name="connsiteY8313" fmla="*/ 291118 h 512833"/>
              <a:gd name="connsiteX8314" fmla="*/ 65748 w 4966685"/>
              <a:gd name="connsiteY8314" fmla="*/ 291118 h 512833"/>
              <a:gd name="connsiteX8315" fmla="*/ 75004 w 4966685"/>
              <a:gd name="connsiteY8315" fmla="*/ 300375 h 512833"/>
              <a:gd name="connsiteX8316" fmla="*/ 65748 w 4966685"/>
              <a:gd name="connsiteY8316" fmla="*/ 309632 h 512833"/>
              <a:gd name="connsiteX8317" fmla="*/ 56491 w 4966685"/>
              <a:gd name="connsiteY8317" fmla="*/ 300375 h 512833"/>
              <a:gd name="connsiteX8318" fmla="*/ 65748 w 4966685"/>
              <a:gd name="connsiteY8318" fmla="*/ 291118 h 512833"/>
              <a:gd name="connsiteX8319" fmla="*/ 37502 w 4966685"/>
              <a:gd name="connsiteY8319" fmla="*/ 291118 h 512833"/>
              <a:gd name="connsiteX8320" fmla="*/ 46759 w 4966685"/>
              <a:gd name="connsiteY8320" fmla="*/ 300375 h 512833"/>
              <a:gd name="connsiteX8321" fmla="*/ 37502 w 4966685"/>
              <a:gd name="connsiteY8321" fmla="*/ 309632 h 512833"/>
              <a:gd name="connsiteX8322" fmla="*/ 28245 w 4966685"/>
              <a:gd name="connsiteY8322" fmla="*/ 300375 h 512833"/>
              <a:gd name="connsiteX8323" fmla="*/ 37502 w 4966685"/>
              <a:gd name="connsiteY8323" fmla="*/ 291118 h 512833"/>
              <a:gd name="connsiteX8324" fmla="*/ 9256 w 4966685"/>
              <a:gd name="connsiteY8324" fmla="*/ 291118 h 512833"/>
              <a:gd name="connsiteX8325" fmla="*/ 18513 w 4966685"/>
              <a:gd name="connsiteY8325" fmla="*/ 300375 h 512833"/>
              <a:gd name="connsiteX8326" fmla="*/ 9256 w 4966685"/>
              <a:gd name="connsiteY8326" fmla="*/ 309632 h 512833"/>
              <a:gd name="connsiteX8327" fmla="*/ 0 w 4966685"/>
              <a:gd name="connsiteY8327" fmla="*/ 300375 h 512833"/>
              <a:gd name="connsiteX8328" fmla="*/ 9256 w 4966685"/>
              <a:gd name="connsiteY8328" fmla="*/ 291118 h 512833"/>
              <a:gd name="connsiteX8329" fmla="*/ 4966269 w 4966685"/>
              <a:gd name="connsiteY8329" fmla="*/ 266926 h 512833"/>
              <a:gd name="connsiteX8330" fmla="*/ 4966685 w 4966685"/>
              <a:gd name="connsiteY8330" fmla="*/ 267342 h 512833"/>
              <a:gd name="connsiteX8331" fmla="*/ 4966685 w 4966685"/>
              <a:gd name="connsiteY8331" fmla="*/ 284486 h 512833"/>
              <a:gd name="connsiteX8332" fmla="*/ 4966269 w 4966685"/>
              <a:gd name="connsiteY8332" fmla="*/ 284902 h 512833"/>
              <a:gd name="connsiteX8333" fmla="*/ 4957281 w 4966685"/>
              <a:gd name="connsiteY8333" fmla="*/ 275914 h 512833"/>
              <a:gd name="connsiteX8334" fmla="*/ 4966269 w 4966685"/>
              <a:gd name="connsiteY8334" fmla="*/ 266926 h 512833"/>
              <a:gd name="connsiteX8335" fmla="*/ 4938023 w 4966685"/>
              <a:gd name="connsiteY8335" fmla="*/ 266926 h 512833"/>
              <a:gd name="connsiteX8336" fmla="*/ 4947011 w 4966685"/>
              <a:gd name="connsiteY8336" fmla="*/ 275914 h 512833"/>
              <a:gd name="connsiteX8337" fmla="*/ 4938023 w 4966685"/>
              <a:gd name="connsiteY8337" fmla="*/ 284902 h 512833"/>
              <a:gd name="connsiteX8338" fmla="*/ 4929035 w 4966685"/>
              <a:gd name="connsiteY8338" fmla="*/ 275914 h 512833"/>
              <a:gd name="connsiteX8339" fmla="*/ 4938023 w 4966685"/>
              <a:gd name="connsiteY8339" fmla="*/ 266926 h 512833"/>
              <a:gd name="connsiteX8340" fmla="*/ 4909778 w 4966685"/>
              <a:gd name="connsiteY8340" fmla="*/ 266926 h 512833"/>
              <a:gd name="connsiteX8341" fmla="*/ 4918766 w 4966685"/>
              <a:gd name="connsiteY8341" fmla="*/ 275914 h 512833"/>
              <a:gd name="connsiteX8342" fmla="*/ 4909778 w 4966685"/>
              <a:gd name="connsiteY8342" fmla="*/ 284902 h 512833"/>
              <a:gd name="connsiteX8343" fmla="*/ 4900790 w 4966685"/>
              <a:gd name="connsiteY8343" fmla="*/ 275914 h 512833"/>
              <a:gd name="connsiteX8344" fmla="*/ 4909778 w 4966685"/>
              <a:gd name="connsiteY8344" fmla="*/ 266926 h 512833"/>
              <a:gd name="connsiteX8345" fmla="*/ 4881532 w 4966685"/>
              <a:gd name="connsiteY8345" fmla="*/ 266926 h 512833"/>
              <a:gd name="connsiteX8346" fmla="*/ 4890520 w 4966685"/>
              <a:gd name="connsiteY8346" fmla="*/ 275914 h 512833"/>
              <a:gd name="connsiteX8347" fmla="*/ 4881532 w 4966685"/>
              <a:gd name="connsiteY8347" fmla="*/ 284902 h 512833"/>
              <a:gd name="connsiteX8348" fmla="*/ 4872544 w 4966685"/>
              <a:gd name="connsiteY8348" fmla="*/ 275914 h 512833"/>
              <a:gd name="connsiteX8349" fmla="*/ 4881532 w 4966685"/>
              <a:gd name="connsiteY8349" fmla="*/ 266926 h 512833"/>
              <a:gd name="connsiteX8350" fmla="*/ 4853287 w 4966685"/>
              <a:gd name="connsiteY8350" fmla="*/ 266926 h 512833"/>
              <a:gd name="connsiteX8351" fmla="*/ 4862275 w 4966685"/>
              <a:gd name="connsiteY8351" fmla="*/ 275914 h 512833"/>
              <a:gd name="connsiteX8352" fmla="*/ 4853287 w 4966685"/>
              <a:gd name="connsiteY8352" fmla="*/ 284902 h 512833"/>
              <a:gd name="connsiteX8353" fmla="*/ 4844299 w 4966685"/>
              <a:gd name="connsiteY8353" fmla="*/ 275914 h 512833"/>
              <a:gd name="connsiteX8354" fmla="*/ 4853287 w 4966685"/>
              <a:gd name="connsiteY8354" fmla="*/ 266926 h 512833"/>
              <a:gd name="connsiteX8355" fmla="*/ 4825041 w 4966685"/>
              <a:gd name="connsiteY8355" fmla="*/ 266926 h 512833"/>
              <a:gd name="connsiteX8356" fmla="*/ 4834029 w 4966685"/>
              <a:gd name="connsiteY8356" fmla="*/ 275914 h 512833"/>
              <a:gd name="connsiteX8357" fmla="*/ 4825041 w 4966685"/>
              <a:gd name="connsiteY8357" fmla="*/ 284902 h 512833"/>
              <a:gd name="connsiteX8358" fmla="*/ 4816053 w 4966685"/>
              <a:gd name="connsiteY8358" fmla="*/ 275914 h 512833"/>
              <a:gd name="connsiteX8359" fmla="*/ 4825041 w 4966685"/>
              <a:gd name="connsiteY8359" fmla="*/ 266926 h 512833"/>
              <a:gd name="connsiteX8360" fmla="*/ 4796796 w 4966685"/>
              <a:gd name="connsiteY8360" fmla="*/ 266926 h 512833"/>
              <a:gd name="connsiteX8361" fmla="*/ 4805784 w 4966685"/>
              <a:gd name="connsiteY8361" fmla="*/ 275914 h 512833"/>
              <a:gd name="connsiteX8362" fmla="*/ 4796796 w 4966685"/>
              <a:gd name="connsiteY8362" fmla="*/ 284902 h 512833"/>
              <a:gd name="connsiteX8363" fmla="*/ 4787808 w 4966685"/>
              <a:gd name="connsiteY8363" fmla="*/ 275914 h 512833"/>
              <a:gd name="connsiteX8364" fmla="*/ 4796796 w 4966685"/>
              <a:gd name="connsiteY8364" fmla="*/ 266926 h 512833"/>
              <a:gd name="connsiteX8365" fmla="*/ 4768550 w 4966685"/>
              <a:gd name="connsiteY8365" fmla="*/ 266926 h 512833"/>
              <a:gd name="connsiteX8366" fmla="*/ 4777538 w 4966685"/>
              <a:gd name="connsiteY8366" fmla="*/ 275914 h 512833"/>
              <a:gd name="connsiteX8367" fmla="*/ 4768550 w 4966685"/>
              <a:gd name="connsiteY8367" fmla="*/ 284902 h 512833"/>
              <a:gd name="connsiteX8368" fmla="*/ 4759562 w 4966685"/>
              <a:gd name="connsiteY8368" fmla="*/ 275914 h 512833"/>
              <a:gd name="connsiteX8369" fmla="*/ 4768550 w 4966685"/>
              <a:gd name="connsiteY8369" fmla="*/ 266926 h 512833"/>
              <a:gd name="connsiteX8370" fmla="*/ 4740305 w 4966685"/>
              <a:gd name="connsiteY8370" fmla="*/ 266926 h 512833"/>
              <a:gd name="connsiteX8371" fmla="*/ 4749293 w 4966685"/>
              <a:gd name="connsiteY8371" fmla="*/ 275914 h 512833"/>
              <a:gd name="connsiteX8372" fmla="*/ 4740305 w 4966685"/>
              <a:gd name="connsiteY8372" fmla="*/ 284902 h 512833"/>
              <a:gd name="connsiteX8373" fmla="*/ 4731317 w 4966685"/>
              <a:gd name="connsiteY8373" fmla="*/ 275914 h 512833"/>
              <a:gd name="connsiteX8374" fmla="*/ 4740305 w 4966685"/>
              <a:gd name="connsiteY8374" fmla="*/ 266926 h 512833"/>
              <a:gd name="connsiteX8375" fmla="*/ 4712059 w 4966685"/>
              <a:gd name="connsiteY8375" fmla="*/ 266926 h 512833"/>
              <a:gd name="connsiteX8376" fmla="*/ 4721047 w 4966685"/>
              <a:gd name="connsiteY8376" fmla="*/ 275914 h 512833"/>
              <a:gd name="connsiteX8377" fmla="*/ 4712059 w 4966685"/>
              <a:gd name="connsiteY8377" fmla="*/ 284902 h 512833"/>
              <a:gd name="connsiteX8378" fmla="*/ 4703071 w 4966685"/>
              <a:gd name="connsiteY8378" fmla="*/ 275914 h 512833"/>
              <a:gd name="connsiteX8379" fmla="*/ 4712059 w 4966685"/>
              <a:gd name="connsiteY8379" fmla="*/ 266926 h 512833"/>
              <a:gd name="connsiteX8380" fmla="*/ 4683814 w 4966685"/>
              <a:gd name="connsiteY8380" fmla="*/ 266926 h 512833"/>
              <a:gd name="connsiteX8381" fmla="*/ 4692802 w 4966685"/>
              <a:gd name="connsiteY8381" fmla="*/ 275914 h 512833"/>
              <a:gd name="connsiteX8382" fmla="*/ 4683814 w 4966685"/>
              <a:gd name="connsiteY8382" fmla="*/ 284902 h 512833"/>
              <a:gd name="connsiteX8383" fmla="*/ 4674826 w 4966685"/>
              <a:gd name="connsiteY8383" fmla="*/ 275914 h 512833"/>
              <a:gd name="connsiteX8384" fmla="*/ 4683814 w 4966685"/>
              <a:gd name="connsiteY8384" fmla="*/ 266926 h 512833"/>
              <a:gd name="connsiteX8385" fmla="*/ 4655568 w 4966685"/>
              <a:gd name="connsiteY8385" fmla="*/ 266926 h 512833"/>
              <a:gd name="connsiteX8386" fmla="*/ 4664556 w 4966685"/>
              <a:gd name="connsiteY8386" fmla="*/ 275914 h 512833"/>
              <a:gd name="connsiteX8387" fmla="*/ 4655568 w 4966685"/>
              <a:gd name="connsiteY8387" fmla="*/ 284902 h 512833"/>
              <a:gd name="connsiteX8388" fmla="*/ 4646580 w 4966685"/>
              <a:gd name="connsiteY8388" fmla="*/ 275914 h 512833"/>
              <a:gd name="connsiteX8389" fmla="*/ 4655568 w 4966685"/>
              <a:gd name="connsiteY8389" fmla="*/ 266926 h 512833"/>
              <a:gd name="connsiteX8390" fmla="*/ 4627323 w 4966685"/>
              <a:gd name="connsiteY8390" fmla="*/ 266926 h 512833"/>
              <a:gd name="connsiteX8391" fmla="*/ 4636311 w 4966685"/>
              <a:gd name="connsiteY8391" fmla="*/ 275914 h 512833"/>
              <a:gd name="connsiteX8392" fmla="*/ 4627323 w 4966685"/>
              <a:gd name="connsiteY8392" fmla="*/ 284902 h 512833"/>
              <a:gd name="connsiteX8393" fmla="*/ 4618335 w 4966685"/>
              <a:gd name="connsiteY8393" fmla="*/ 275914 h 512833"/>
              <a:gd name="connsiteX8394" fmla="*/ 4627323 w 4966685"/>
              <a:gd name="connsiteY8394" fmla="*/ 266926 h 512833"/>
              <a:gd name="connsiteX8395" fmla="*/ 4599077 w 4966685"/>
              <a:gd name="connsiteY8395" fmla="*/ 266926 h 512833"/>
              <a:gd name="connsiteX8396" fmla="*/ 4608065 w 4966685"/>
              <a:gd name="connsiteY8396" fmla="*/ 275914 h 512833"/>
              <a:gd name="connsiteX8397" fmla="*/ 4599077 w 4966685"/>
              <a:gd name="connsiteY8397" fmla="*/ 284902 h 512833"/>
              <a:gd name="connsiteX8398" fmla="*/ 4590089 w 4966685"/>
              <a:gd name="connsiteY8398" fmla="*/ 275914 h 512833"/>
              <a:gd name="connsiteX8399" fmla="*/ 4599077 w 4966685"/>
              <a:gd name="connsiteY8399" fmla="*/ 266926 h 512833"/>
              <a:gd name="connsiteX8400" fmla="*/ 4570832 w 4966685"/>
              <a:gd name="connsiteY8400" fmla="*/ 266926 h 512833"/>
              <a:gd name="connsiteX8401" fmla="*/ 4579820 w 4966685"/>
              <a:gd name="connsiteY8401" fmla="*/ 275914 h 512833"/>
              <a:gd name="connsiteX8402" fmla="*/ 4570832 w 4966685"/>
              <a:gd name="connsiteY8402" fmla="*/ 284902 h 512833"/>
              <a:gd name="connsiteX8403" fmla="*/ 4561845 w 4966685"/>
              <a:gd name="connsiteY8403" fmla="*/ 275914 h 512833"/>
              <a:gd name="connsiteX8404" fmla="*/ 4570832 w 4966685"/>
              <a:gd name="connsiteY8404" fmla="*/ 266926 h 512833"/>
              <a:gd name="connsiteX8405" fmla="*/ 4542586 w 4966685"/>
              <a:gd name="connsiteY8405" fmla="*/ 266926 h 512833"/>
              <a:gd name="connsiteX8406" fmla="*/ 4551574 w 4966685"/>
              <a:gd name="connsiteY8406" fmla="*/ 275914 h 512833"/>
              <a:gd name="connsiteX8407" fmla="*/ 4542586 w 4966685"/>
              <a:gd name="connsiteY8407" fmla="*/ 284902 h 512833"/>
              <a:gd name="connsiteX8408" fmla="*/ 4533598 w 4966685"/>
              <a:gd name="connsiteY8408" fmla="*/ 275914 h 512833"/>
              <a:gd name="connsiteX8409" fmla="*/ 4542586 w 4966685"/>
              <a:gd name="connsiteY8409" fmla="*/ 266926 h 512833"/>
              <a:gd name="connsiteX8410" fmla="*/ 4514341 w 4966685"/>
              <a:gd name="connsiteY8410" fmla="*/ 266926 h 512833"/>
              <a:gd name="connsiteX8411" fmla="*/ 4523329 w 4966685"/>
              <a:gd name="connsiteY8411" fmla="*/ 275914 h 512833"/>
              <a:gd name="connsiteX8412" fmla="*/ 4514341 w 4966685"/>
              <a:gd name="connsiteY8412" fmla="*/ 284902 h 512833"/>
              <a:gd name="connsiteX8413" fmla="*/ 4505354 w 4966685"/>
              <a:gd name="connsiteY8413" fmla="*/ 275914 h 512833"/>
              <a:gd name="connsiteX8414" fmla="*/ 4514341 w 4966685"/>
              <a:gd name="connsiteY8414" fmla="*/ 266926 h 512833"/>
              <a:gd name="connsiteX8415" fmla="*/ 4486095 w 4966685"/>
              <a:gd name="connsiteY8415" fmla="*/ 266926 h 512833"/>
              <a:gd name="connsiteX8416" fmla="*/ 4495083 w 4966685"/>
              <a:gd name="connsiteY8416" fmla="*/ 275914 h 512833"/>
              <a:gd name="connsiteX8417" fmla="*/ 4486095 w 4966685"/>
              <a:gd name="connsiteY8417" fmla="*/ 284902 h 512833"/>
              <a:gd name="connsiteX8418" fmla="*/ 4477107 w 4966685"/>
              <a:gd name="connsiteY8418" fmla="*/ 275914 h 512833"/>
              <a:gd name="connsiteX8419" fmla="*/ 4486095 w 4966685"/>
              <a:gd name="connsiteY8419" fmla="*/ 266926 h 512833"/>
              <a:gd name="connsiteX8420" fmla="*/ 4457850 w 4966685"/>
              <a:gd name="connsiteY8420" fmla="*/ 266926 h 512833"/>
              <a:gd name="connsiteX8421" fmla="*/ 4466838 w 4966685"/>
              <a:gd name="connsiteY8421" fmla="*/ 275914 h 512833"/>
              <a:gd name="connsiteX8422" fmla="*/ 4457850 w 4966685"/>
              <a:gd name="connsiteY8422" fmla="*/ 284902 h 512833"/>
              <a:gd name="connsiteX8423" fmla="*/ 4448863 w 4966685"/>
              <a:gd name="connsiteY8423" fmla="*/ 275914 h 512833"/>
              <a:gd name="connsiteX8424" fmla="*/ 4457850 w 4966685"/>
              <a:gd name="connsiteY8424" fmla="*/ 266926 h 512833"/>
              <a:gd name="connsiteX8425" fmla="*/ 4429604 w 4966685"/>
              <a:gd name="connsiteY8425" fmla="*/ 266926 h 512833"/>
              <a:gd name="connsiteX8426" fmla="*/ 4438592 w 4966685"/>
              <a:gd name="connsiteY8426" fmla="*/ 275914 h 512833"/>
              <a:gd name="connsiteX8427" fmla="*/ 4429604 w 4966685"/>
              <a:gd name="connsiteY8427" fmla="*/ 284902 h 512833"/>
              <a:gd name="connsiteX8428" fmla="*/ 4420616 w 4966685"/>
              <a:gd name="connsiteY8428" fmla="*/ 275914 h 512833"/>
              <a:gd name="connsiteX8429" fmla="*/ 4429604 w 4966685"/>
              <a:gd name="connsiteY8429" fmla="*/ 266926 h 512833"/>
              <a:gd name="connsiteX8430" fmla="*/ 4401360 w 4966685"/>
              <a:gd name="connsiteY8430" fmla="*/ 266926 h 512833"/>
              <a:gd name="connsiteX8431" fmla="*/ 4410347 w 4966685"/>
              <a:gd name="connsiteY8431" fmla="*/ 275914 h 512833"/>
              <a:gd name="connsiteX8432" fmla="*/ 4401360 w 4966685"/>
              <a:gd name="connsiteY8432" fmla="*/ 284902 h 512833"/>
              <a:gd name="connsiteX8433" fmla="*/ 4392372 w 4966685"/>
              <a:gd name="connsiteY8433" fmla="*/ 275914 h 512833"/>
              <a:gd name="connsiteX8434" fmla="*/ 4401360 w 4966685"/>
              <a:gd name="connsiteY8434" fmla="*/ 266926 h 512833"/>
              <a:gd name="connsiteX8435" fmla="*/ 4373113 w 4966685"/>
              <a:gd name="connsiteY8435" fmla="*/ 266926 h 512833"/>
              <a:gd name="connsiteX8436" fmla="*/ 4382101 w 4966685"/>
              <a:gd name="connsiteY8436" fmla="*/ 275914 h 512833"/>
              <a:gd name="connsiteX8437" fmla="*/ 4373113 w 4966685"/>
              <a:gd name="connsiteY8437" fmla="*/ 284902 h 512833"/>
              <a:gd name="connsiteX8438" fmla="*/ 4364125 w 4966685"/>
              <a:gd name="connsiteY8438" fmla="*/ 275914 h 512833"/>
              <a:gd name="connsiteX8439" fmla="*/ 4373113 w 4966685"/>
              <a:gd name="connsiteY8439" fmla="*/ 266926 h 512833"/>
              <a:gd name="connsiteX8440" fmla="*/ 4344868 w 4966685"/>
              <a:gd name="connsiteY8440" fmla="*/ 266926 h 512833"/>
              <a:gd name="connsiteX8441" fmla="*/ 4353856 w 4966685"/>
              <a:gd name="connsiteY8441" fmla="*/ 275914 h 512833"/>
              <a:gd name="connsiteX8442" fmla="*/ 4344868 w 4966685"/>
              <a:gd name="connsiteY8442" fmla="*/ 284902 h 512833"/>
              <a:gd name="connsiteX8443" fmla="*/ 4335881 w 4966685"/>
              <a:gd name="connsiteY8443" fmla="*/ 275914 h 512833"/>
              <a:gd name="connsiteX8444" fmla="*/ 4344868 w 4966685"/>
              <a:gd name="connsiteY8444" fmla="*/ 266926 h 512833"/>
              <a:gd name="connsiteX8445" fmla="*/ 4316622 w 4966685"/>
              <a:gd name="connsiteY8445" fmla="*/ 266926 h 512833"/>
              <a:gd name="connsiteX8446" fmla="*/ 4325610 w 4966685"/>
              <a:gd name="connsiteY8446" fmla="*/ 275914 h 512833"/>
              <a:gd name="connsiteX8447" fmla="*/ 4316622 w 4966685"/>
              <a:gd name="connsiteY8447" fmla="*/ 284902 h 512833"/>
              <a:gd name="connsiteX8448" fmla="*/ 4307634 w 4966685"/>
              <a:gd name="connsiteY8448" fmla="*/ 275914 h 512833"/>
              <a:gd name="connsiteX8449" fmla="*/ 4316622 w 4966685"/>
              <a:gd name="connsiteY8449" fmla="*/ 266926 h 512833"/>
              <a:gd name="connsiteX8450" fmla="*/ 4288377 w 4966685"/>
              <a:gd name="connsiteY8450" fmla="*/ 266926 h 512833"/>
              <a:gd name="connsiteX8451" fmla="*/ 4297365 w 4966685"/>
              <a:gd name="connsiteY8451" fmla="*/ 275914 h 512833"/>
              <a:gd name="connsiteX8452" fmla="*/ 4288377 w 4966685"/>
              <a:gd name="connsiteY8452" fmla="*/ 284902 h 512833"/>
              <a:gd name="connsiteX8453" fmla="*/ 4279390 w 4966685"/>
              <a:gd name="connsiteY8453" fmla="*/ 275914 h 512833"/>
              <a:gd name="connsiteX8454" fmla="*/ 4288377 w 4966685"/>
              <a:gd name="connsiteY8454" fmla="*/ 266926 h 512833"/>
              <a:gd name="connsiteX8455" fmla="*/ 4260131 w 4966685"/>
              <a:gd name="connsiteY8455" fmla="*/ 266926 h 512833"/>
              <a:gd name="connsiteX8456" fmla="*/ 4269119 w 4966685"/>
              <a:gd name="connsiteY8456" fmla="*/ 275914 h 512833"/>
              <a:gd name="connsiteX8457" fmla="*/ 4260131 w 4966685"/>
              <a:gd name="connsiteY8457" fmla="*/ 284902 h 512833"/>
              <a:gd name="connsiteX8458" fmla="*/ 4251143 w 4966685"/>
              <a:gd name="connsiteY8458" fmla="*/ 275914 h 512833"/>
              <a:gd name="connsiteX8459" fmla="*/ 4260131 w 4966685"/>
              <a:gd name="connsiteY8459" fmla="*/ 266926 h 512833"/>
              <a:gd name="connsiteX8460" fmla="*/ 4231887 w 4966685"/>
              <a:gd name="connsiteY8460" fmla="*/ 266926 h 512833"/>
              <a:gd name="connsiteX8461" fmla="*/ 4240874 w 4966685"/>
              <a:gd name="connsiteY8461" fmla="*/ 275914 h 512833"/>
              <a:gd name="connsiteX8462" fmla="*/ 4231887 w 4966685"/>
              <a:gd name="connsiteY8462" fmla="*/ 284902 h 512833"/>
              <a:gd name="connsiteX8463" fmla="*/ 4222899 w 4966685"/>
              <a:gd name="connsiteY8463" fmla="*/ 275914 h 512833"/>
              <a:gd name="connsiteX8464" fmla="*/ 4231887 w 4966685"/>
              <a:gd name="connsiteY8464" fmla="*/ 266926 h 512833"/>
              <a:gd name="connsiteX8465" fmla="*/ 4203640 w 4966685"/>
              <a:gd name="connsiteY8465" fmla="*/ 266926 h 512833"/>
              <a:gd name="connsiteX8466" fmla="*/ 4212628 w 4966685"/>
              <a:gd name="connsiteY8466" fmla="*/ 275914 h 512833"/>
              <a:gd name="connsiteX8467" fmla="*/ 4203640 w 4966685"/>
              <a:gd name="connsiteY8467" fmla="*/ 284902 h 512833"/>
              <a:gd name="connsiteX8468" fmla="*/ 4194652 w 4966685"/>
              <a:gd name="connsiteY8468" fmla="*/ 275914 h 512833"/>
              <a:gd name="connsiteX8469" fmla="*/ 4203640 w 4966685"/>
              <a:gd name="connsiteY8469" fmla="*/ 266926 h 512833"/>
              <a:gd name="connsiteX8470" fmla="*/ 4175396 w 4966685"/>
              <a:gd name="connsiteY8470" fmla="*/ 266926 h 512833"/>
              <a:gd name="connsiteX8471" fmla="*/ 4184383 w 4966685"/>
              <a:gd name="connsiteY8471" fmla="*/ 275914 h 512833"/>
              <a:gd name="connsiteX8472" fmla="*/ 4175396 w 4966685"/>
              <a:gd name="connsiteY8472" fmla="*/ 284902 h 512833"/>
              <a:gd name="connsiteX8473" fmla="*/ 4166408 w 4966685"/>
              <a:gd name="connsiteY8473" fmla="*/ 275914 h 512833"/>
              <a:gd name="connsiteX8474" fmla="*/ 4175396 w 4966685"/>
              <a:gd name="connsiteY8474" fmla="*/ 266926 h 512833"/>
              <a:gd name="connsiteX8475" fmla="*/ 4147149 w 4966685"/>
              <a:gd name="connsiteY8475" fmla="*/ 266926 h 512833"/>
              <a:gd name="connsiteX8476" fmla="*/ 4156137 w 4966685"/>
              <a:gd name="connsiteY8476" fmla="*/ 275914 h 512833"/>
              <a:gd name="connsiteX8477" fmla="*/ 4147149 w 4966685"/>
              <a:gd name="connsiteY8477" fmla="*/ 284902 h 512833"/>
              <a:gd name="connsiteX8478" fmla="*/ 4138161 w 4966685"/>
              <a:gd name="connsiteY8478" fmla="*/ 275914 h 512833"/>
              <a:gd name="connsiteX8479" fmla="*/ 4147149 w 4966685"/>
              <a:gd name="connsiteY8479" fmla="*/ 266926 h 512833"/>
              <a:gd name="connsiteX8480" fmla="*/ 4118905 w 4966685"/>
              <a:gd name="connsiteY8480" fmla="*/ 266926 h 512833"/>
              <a:gd name="connsiteX8481" fmla="*/ 4127892 w 4966685"/>
              <a:gd name="connsiteY8481" fmla="*/ 275914 h 512833"/>
              <a:gd name="connsiteX8482" fmla="*/ 4118905 w 4966685"/>
              <a:gd name="connsiteY8482" fmla="*/ 284902 h 512833"/>
              <a:gd name="connsiteX8483" fmla="*/ 4109917 w 4966685"/>
              <a:gd name="connsiteY8483" fmla="*/ 275914 h 512833"/>
              <a:gd name="connsiteX8484" fmla="*/ 4118905 w 4966685"/>
              <a:gd name="connsiteY8484" fmla="*/ 266926 h 512833"/>
              <a:gd name="connsiteX8485" fmla="*/ 4090658 w 4966685"/>
              <a:gd name="connsiteY8485" fmla="*/ 266926 h 512833"/>
              <a:gd name="connsiteX8486" fmla="*/ 4099646 w 4966685"/>
              <a:gd name="connsiteY8486" fmla="*/ 275914 h 512833"/>
              <a:gd name="connsiteX8487" fmla="*/ 4090658 w 4966685"/>
              <a:gd name="connsiteY8487" fmla="*/ 284902 h 512833"/>
              <a:gd name="connsiteX8488" fmla="*/ 4081670 w 4966685"/>
              <a:gd name="connsiteY8488" fmla="*/ 275914 h 512833"/>
              <a:gd name="connsiteX8489" fmla="*/ 4090658 w 4966685"/>
              <a:gd name="connsiteY8489" fmla="*/ 266926 h 512833"/>
              <a:gd name="connsiteX8490" fmla="*/ 4062414 w 4966685"/>
              <a:gd name="connsiteY8490" fmla="*/ 266926 h 512833"/>
              <a:gd name="connsiteX8491" fmla="*/ 4071401 w 4966685"/>
              <a:gd name="connsiteY8491" fmla="*/ 275914 h 512833"/>
              <a:gd name="connsiteX8492" fmla="*/ 4062414 w 4966685"/>
              <a:gd name="connsiteY8492" fmla="*/ 284902 h 512833"/>
              <a:gd name="connsiteX8493" fmla="*/ 4053426 w 4966685"/>
              <a:gd name="connsiteY8493" fmla="*/ 275914 h 512833"/>
              <a:gd name="connsiteX8494" fmla="*/ 4062414 w 4966685"/>
              <a:gd name="connsiteY8494" fmla="*/ 266926 h 512833"/>
              <a:gd name="connsiteX8495" fmla="*/ 4034167 w 4966685"/>
              <a:gd name="connsiteY8495" fmla="*/ 266926 h 512833"/>
              <a:gd name="connsiteX8496" fmla="*/ 4043155 w 4966685"/>
              <a:gd name="connsiteY8496" fmla="*/ 275914 h 512833"/>
              <a:gd name="connsiteX8497" fmla="*/ 4034167 w 4966685"/>
              <a:gd name="connsiteY8497" fmla="*/ 284902 h 512833"/>
              <a:gd name="connsiteX8498" fmla="*/ 4025179 w 4966685"/>
              <a:gd name="connsiteY8498" fmla="*/ 275914 h 512833"/>
              <a:gd name="connsiteX8499" fmla="*/ 4034167 w 4966685"/>
              <a:gd name="connsiteY8499" fmla="*/ 266926 h 512833"/>
              <a:gd name="connsiteX8500" fmla="*/ 4005923 w 4966685"/>
              <a:gd name="connsiteY8500" fmla="*/ 266926 h 512833"/>
              <a:gd name="connsiteX8501" fmla="*/ 4014911 w 4966685"/>
              <a:gd name="connsiteY8501" fmla="*/ 275914 h 512833"/>
              <a:gd name="connsiteX8502" fmla="*/ 4005923 w 4966685"/>
              <a:gd name="connsiteY8502" fmla="*/ 284902 h 512833"/>
              <a:gd name="connsiteX8503" fmla="*/ 3996935 w 4966685"/>
              <a:gd name="connsiteY8503" fmla="*/ 275914 h 512833"/>
              <a:gd name="connsiteX8504" fmla="*/ 4005923 w 4966685"/>
              <a:gd name="connsiteY8504" fmla="*/ 266926 h 512833"/>
              <a:gd name="connsiteX8505" fmla="*/ 3977676 w 4966685"/>
              <a:gd name="connsiteY8505" fmla="*/ 266926 h 512833"/>
              <a:gd name="connsiteX8506" fmla="*/ 3986664 w 4966685"/>
              <a:gd name="connsiteY8506" fmla="*/ 275914 h 512833"/>
              <a:gd name="connsiteX8507" fmla="*/ 3977676 w 4966685"/>
              <a:gd name="connsiteY8507" fmla="*/ 284902 h 512833"/>
              <a:gd name="connsiteX8508" fmla="*/ 3968688 w 4966685"/>
              <a:gd name="connsiteY8508" fmla="*/ 275914 h 512833"/>
              <a:gd name="connsiteX8509" fmla="*/ 3977676 w 4966685"/>
              <a:gd name="connsiteY8509" fmla="*/ 266926 h 512833"/>
              <a:gd name="connsiteX8510" fmla="*/ 3949432 w 4966685"/>
              <a:gd name="connsiteY8510" fmla="*/ 266926 h 512833"/>
              <a:gd name="connsiteX8511" fmla="*/ 3958420 w 4966685"/>
              <a:gd name="connsiteY8511" fmla="*/ 275914 h 512833"/>
              <a:gd name="connsiteX8512" fmla="*/ 3949432 w 4966685"/>
              <a:gd name="connsiteY8512" fmla="*/ 284902 h 512833"/>
              <a:gd name="connsiteX8513" fmla="*/ 3940444 w 4966685"/>
              <a:gd name="connsiteY8513" fmla="*/ 275914 h 512833"/>
              <a:gd name="connsiteX8514" fmla="*/ 3949432 w 4966685"/>
              <a:gd name="connsiteY8514" fmla="*/ 266926 h 512833"/>
              <a:gd name="connsiteX8515" fmla="*/ 3921185 w 4966685"/>
              <a:gd name="connsiteY8515" fmla="*/ 266926 h 512833"/>
              <a:gd name="connsiteX8516" fmla="*/ 3930174 w 4966685"/>
              <a:gd name="connsiteY8516" fmla="*/ 275914 h 512833"/>
              <a:gd name="connsiteX8517" fmla="*/ 3921185 w 4966685"/>
              <a:gd name="connsiteY8517" fmla="*/ 284902 h 512833"/>
              <a:gd name="connsiteX8518" fmla="*/ 3912198 w 4966685"/>
              <a:gd name="connsiteY8518" fmla="*/ 275914 h 512833"/>
              <a:gd name="connsiteX8519" fmla="*/ 3921185 w 4966685"/>
              <a:gd name="connsiteY8519" fmla="*/ 266926 h 512833"/>
              <a:gd name="connsiteX8520" fmla="*/ 3892941 w 4966685"/>
              <a:gd name="connsiteY8520" fmla="*/ 266926 h 512833"/>
              <a:gd name="connsiteX8521" fmla="*/ 3901929 w 4966685"/>
              <a:gd name="connsiteY8521" fmla="*/ 275914 h 512833"/>
              <a:gd name="connsiteX8522" fmla="*/ 3892941 w 4966685"/>
              <a:gd name="connsiteY8522" fmla="*/ 284902 h 512833"/>
              <a:gd name="connsiteX8523" fmla="*/ 3883953 w 4966685"/>
              <a:gd name="connsiteY8523" fmla="*/ 275914 h 512833"/>
              <a:gd name="connsiteX8524" fmla="*/ 3892941 w 4966685"/>
              <a:gd name="connsiteY8524" fmla="*/ 266926 h 512833"/>
              <a:gd name="connsiteX8525" fmla="*/ 3864694 w 4966685"/>
              <a:gd name="connsiteY8525" fmla="*/ 266926 h 512833"/>
              <a:gd name="connsiteX8526" fmla="*/ 3873682 w 4966685"/>
              <a:gd name="connsiteY8526" fmla="*/ 275914 h 512833"/>
              <a:gd name="connsiteX8527" fmla="*/ 3864694 w 4966685"/>
              <a:gd name="connsiteY8527" fmla="*/ 284902 h 512833"/>
              <a:gd name="connsiteX8528" fmla="*/ 3855707 w 4966685"/>
              <a:gd name="connsiteY8528" fmla="*/ 275914 h 512833"/>
              <a:gd name="connsiteX8529" fmla="*/ 3864694 w 4966685"/>
              <a:gd name="connsiteY8529" fmla="*/ 266926 h 512833"/>
              <a:gd name="connsiteX8530" fmla="*/ 3836450 w 4966685"/>
              <a:gd name="connsiteY8530" fmla="*/ 266926 h 512833"/>
              <a:gd name="connsiteX8531" fmla="*/ 3845438 w 4966685"/>
              <a:gd name="connsiteY8531" fmla="*/ 275914 h 512833"/>
              <a:gd name="connsiteX8532" fmla="*/ 3836450 w 4966685"/>
              <a:gd name="connsiteY8532" fmla="*/ 284902 h 512833"/>
              <a:gd name="connsiteX8533" fmla="*/ 3827462 w 4966685"/>
              <a:gd name="connsiteY8533" fmla="*/ 275914 h 512833"/>
              <a:gd name="connsiteX8534" fmla="*/ 3836450 w 4966685"/>
              <a:gd name="connsiteY8534" fmla="*/ 266926 h 512833"/>
              <a:gd name="connsiteX8535" fmla="*/ 3808204 w 4966685"/>
              <a:gd name="connsiteY8535" fmla="*/ 266926 h 512833"/>
              <a:gd name="connsiteX8536" fmla="*/ 3817192 w 4966685"/>
              <a:gd name="connsiteY8536" fmla="*/ 275914 h 512833"/>
              <a:gd name="connsiteX8537" fmla="*/ 3808204 w 4966685"/>
              <a:gd name="connsiteY8537" fmla="*/ 284902 h 512833"/>
              <a:gd name="connsiteX8538" fmla="*/ 3799216 w 4966685"/>
              <a:gd name="connsiteY8538" fmla="*/ 275914 h 512833"/>
              <a:gd name="connsiteX8539" fmla="*/ 3808204 w 4966685"/>
              <a:gd name="connsiteY8539" fmla="*/ 266926 h 512833"/>
              <a:gd name="connsiteX8540" fmla="*/ 3779959 w 4966685"/>
              <a:gd name="connsiteY8540" fmla="*/ 266926 h 512833"/>
              <a:gd name="connsiteX8541" fmla="*/ 3788947 w 4966685"/>
              <a:gd name="connsiteY8541" fmla="*/ 275914 h 512833"/>
              <a:gd name="connsiteX8542" fmla="*/ 3779959 w 4966685"/>
              <a:gd name="connsiteY8542" fmla="*/ 284902 h 512833"/>
              <a:gd name="connsiteX8543" fmla="*/ 3770971 w 4966685"/>
              <a:gd name="connsiteY8543" fmla="*/ 275914 h 512833"/>
              <a:gd name="connsiteX8544" fmla="*/ 3779959 w 4966685"/>
              <a:gd name="connsiteY8544" fmla="*/ 266926 h 512833"/>
              <a:gd name="connsiteX8545" fmla="*/ 3751712 w 4966685"/>
              <a:gd name="connsiteY8545" fmla="*/ 266926 h 512833"/>
              <a:gd name="connsiteX8546" fmla="*/ 3760701 w 4966685"/>
              <a:gd name="connsiteY8546" fmla="*/ 275914 h 512833"/>
              <a:gd name="connsiteX8547" fmla="*/ 3751712 w 4966685"/>
              <a:gd name="connsiteY8547" fmla="*/ 284902 h 512833"/>
              <a:gd name="connsiteX8548" fmla="*/ 3742725 w 4966685"/>
              <a:gd name="connsiteY8548" fmla="*/ 275914 h 512833"/>
              <a:gd name="connsiteX8549" fmla="*/ 3751712 w 4966685"/>
              <a:gd name="connsiteY8549" fmla="*/ 266926 h 512833"/>
              <a:gd name="connsiteX8550" fmla="*/ 3723468 w 4966685"/>
              <a:gd name="connsiteY8550" fmla="*/ 266926 h 512833"/>
              <a:gd name="connsiteX8551" fmla="*/ 3732456 w 4966685"/>
              <a:gd name="connsiteY8551" fmla="*/ 275914 h 512833"/>
              <a:gd name="connsiteX8552" fmla="*/ 3723468 w 4966685"/>
              <a:gd name="connsiteY8552" fmla="*/ 284902 h 512833"/>
              <a:gd name="connsiteX8553" fmla="*/ 3714480 w 4966685"/>
              <a:gd name="connsiteY8553" fmla="*/ 275914 h 512833"/>
              <a:gd name="connsiteX8554" fmla="*/ 3723468 w 4966685"/>
              <a:gd name="connsiteY8554" fmla="*/ 266926 h 512833"/>
              <a:gd name="connsiteX8555" fmla="*/ 3695222 w 4966685"/>
              <a:gd name="connsiteY8555" fmla="*/ 266926 h 512833"/>
              <a:gd name="connsiteX8556" fmla="*/ 3704210 w 4966685"/>
              <a:gd name="connsiteY8556" fmla="*/ 275914 h 512833"/>
              <a:gd name="connsiteX8557" fmla="*/ 3695222 w 4966685"/>
              <a:gd name="connsiteY8557" fmla="*/ 284902 h 512833"/>
              <a:gd name="connsiteX8558" fmla="*/ 3686234 w 4966685"/>
              <a:gd name="connsiteY8558" fmla="*/ 275914 h 512833"/>
              <a:gd name="connsiteX8559" fmla="*/ 3695222 w 4966685"/>
              <a:gd name="connsiteY8559" fmla="*/ 266926 h 512833"/>
              <a:gd name="connsiteX8560" fmla="*/ 3666977 w 4966685"/>
              <a:gd name="connsiteY8560" fmla="*/ 266926 h 512833"/>
              <a:gd name="connsiteX8561" fmla="*/ 3675965 w 4966685"/>
              <a:gd name="connsiteY8561" fmla="*/ 275914 h 512833"/>
              <a:gd name="connsiteX8562" fmla="*/ 3666977 w 4966685"/>
              <a:gd name="connsiteY8562" fmla="*/ 284902 h 512833"/>
              <a:gd name="connsiteX8563" fmla="*/ 3657989 w 4966685"/>
              <a:gd name="connsiteY8563" fmla="*/ 275914 h 512833"/>
              <a:gd name="connsiteX8564" fmla="*/ 3666977 w 4966685"/>
              <a:gd name="connsiteY8564" fmla="*/ 266926 h 512833"/>
              <a:gd name="connsiteX8565" fmla="*/ 3638731 w 4966685"/>
              <a:gd name="connsiteY8565" fmla="*/ 266926 h 512833"/>
              <a:gd name="connsiteX8566" fmla="*/ 3647719 w 4966685"/>
              <a:gd name="connsiteY8566" fmla="*/ 275914 h 512833"/>
              <a:gd name="connsiteX8567" fmla="*/ 3638731 w 4966685"/>
              <a:gd name="connsiteY8567" fmla="*/ 284902 h 512833"/>
              <a:gd name="connsiteX8568" fmla="*/ 3629743 w 4966685"/>
              <a:gd name="connsiteY8568" fmla="*/ 275914 h 512833"/>
              <a:gd name="connsiteX8569" fmla="*/ 3638731 w 4966685"/>
              <a:gd name="connsiteY8569" fmla="*/ 266926 h 512833"/>
              <a:gd name="connsiteX8570" fmla="*/ 3610486 w 4966685"/>
              <a:gd name="connsiteY8570" fmla="*/ 266926 h 512833"/>
              <a:gd name="connsiteX8571" fmla="*/ 3619474 w 4966685"/>
              <a:gd name="connsiteY8571" fmla="*/ 275914 h 512833"/>
              <a:gd name="connsiteX8572" fmla="*/ 3610486 w 4966685"/>
              <a:gd name="connsiteY8572" fmla="*/ 284902 h 512833"/>
              <a:gd name="connsiteX8573" fmla="*/ 3601498 w 4966685"/>
              <a:gd name="connsiteY8573" fmla="*/ 275914 h 512833"/>
              <a:gd name="connsiteX8574" fmla="*/ 3610486 w 4966685"/>
              <a:gd name="connsiteY8574" fmla="*/ 266926 h 512833"/>
              <a:gd name="connsiteX8575" fmla="*/ 3582240 w 4966685"/>
              <a:gd name="connsiteY8575" fmla="*/ 266926 h 512833"/>
              <a:gd name="connsiteX8576" fmla="*/ 3591228 w 4966685"/>
              <a:gd name="connsiteY8576" fmla="*/ 275914 h 512833"/>
              <a:gd name="connsiteX8577" fmla="*/ 3582240 w 4966685"/>
              <a:gd name="connsiteY8577" fmla="*/ 284902 h 512833"/>
              <a:gd name="connsiteX8578" fmla="*/ 3573252 w 4966685"/>
              <a:gd name="connsiteY8578" fmla="*/ 275914 h 512833"/>
              <a:gd name="connsiteX8579" fmla="*/ 3582240 w 4966685"/>
              <a:gd name="connsiteY8579" fmla="*/ 266926 h 512833"/>
              <a:gd name="connsiteX8580" fmla="*/ 3553994 w 4966685"/>
              <a:gd name="connsiteY8580" fmla="*/ 266926 h 512833"/>
              <a:gd name="connsiteX8581" fmla="*/ 3562982 w 4966685"/>
              <a:gd name="connsiteY8581" fmla="*/ 275914 h 512833"/>
              <a:gd name="connsiteX8582" fmla="*/ 3553994 w 4966685"/>
              <a:gd name="connsiteY8582" fmla="*/ 284902 h 512833"/>
              <a:gd name="connsiteX8583" fmla="*/ 3545007 w 4966685"/>
              <a:gd name="connsiteY8583" fmla="*/ 275914 h 512833"/>
              <a:gd name="connsiteX8584" fmla="*/ 3553994 w 4966685"/>
              <a:gd name="connsiteY8584" fmla="*/ 266926 h 512833"/>
              <a:gd name="connsiteX8585" fmla="*/ 3525749 w 4966685"/>
              <a:gd name="connsiteY8585" fmla="*/ 266926 h 512833"/>
              <a:gd name="connsiteX8586" fmla="*/ 3534737 w 4966685"/>
              <a:gd name="connsiteY8586" fmla="*/ 275914 h 512833"/>
              <a:gd name="connsiteX8587" fmla="*/ 3525749 w 4966685"/>
              <a:gd name="connsiteY8587" fmla="*/ 284902 h 512833"/>
              <a:gd name="connsiteX8588" fmla="*/ 3516761 w 4966685"/>
              <a:gd name="connsiteY8588" fmla="*/ 275914 h 512833"/>
              <a:gd name="connsiteX8589" fmla="*/ 3525749 w 4966685"/>
              <a:gd name="connsiteY8589" fmla="*/ 266926 h 512833"/>
              <a:gd name="connsiteX8590" fmla="*/ 3497504 w 4966685"/>
              <a:gd name="connsiteY8590" fmla="*/ 266926 h 512833"/>
              <a:gd name="connsiteX8591" fmla="*/ 3506491 w 4966685"/>
              <a:gd name="connsiteY8591" fmla="*/ 275914 h 512833"/>
              <a:gd name="connsiteX8592" fmla="*/ 3497504 w 4966685"/>
              <a:gd name="connsiteY8592" fmla="*/ 284902 h 512833"/>
              <a:gd name="connsiteX8593" fmla="*/ 3488516 w 4966685"/>
              <a:gd name="connsiteY8593" fmla="*/ 275914 h 512833"/>
              <a:gd name="connsiteX8594" fmla="*/ 3497504 w 4966685"/>
              <a:gd name="connsiteY8594" fmla="*/ 266926 h 512833"/>
              <a:gd name="connsiteX8595" fmla="*/ 3469259 w 4966685"/>
              <a:gd name="connsiteY8595" fmla="*/ 266926 h 512833"/>
              <a:gd name="connsiteX8596" fmla="*/ 3478246 w 4966685"/>
              <a:gd name="connsiteY8596" fmla="*/ 275914 h 512833"/>
              <a:gd name="connsiteX8597" fmla="*/ 3469259 w 4966685"/>
              <a:gd name="connsiteY8597" fmla="*/ 284902 h 512833"/>
              <a:gd name="connsiteX8598" fmla="*/ 3460271 w 4966685"/>
              <a:gd name="connsiteY8598" fmla="*/ 275914 h 512833"/>
              <a:gd name="connsiteX8599" fmla="*/ 3469259 w 4966685"/>
              <a:gd name="connsiteY8599" fmla="*/ 266926 h 512833"/>
              <a:gd name="connsiteX8600" fmla="*/ 3441013 w 4966685"/>
              <a:gd name="connsiteY8600" fmla="*/ 266926 h 512833"/>
              <a:gd name="connsiteX8601" fmla="*/ 3450001 w 4966685"/>
              <a:gd name="connsiteY8601" fmla="*/ 275914 h 512833"/>
              <a:gd name="connsiteX8602" fmla="*/ 3441013 w 4966685"/>
              <a:gd name="connsiteY8602" fmla="*/ 284902 h 512833"/>
              <a:gd name="connsiteX8603" fmla="*/ 3432025 w 4966685"/>
              <a:gd name="connsiteY8603" fmla="*/ 275914 h 512833"/>
              <a:gd name="connsiteX8604" fmla="*/ 3441013 w 4966685"/>
              <a:gd name="connsiteY8604" fmla="*/ 266926 h 512833"/>
              <a:gd name="connsiteX8605" fmla="*/ 3412767 w 4966685"/>
              <a:gd name="connsiteY8605" fmla="*/ 266926 h 512833"/>
              <a:gd name="connsiteX8606" fmla="*/ 3421755 w 4966685"/>
              <a:gd name="connsiteY8606" fmla="*/ 275914 h 512833"/>
              <a:gd name="connsiteX8607" fmla="*/ 3412767 w 4966685"/>
              <a:gd name="connsiteY8607" fmla="*/ 284902 h 512833"/>
              <a:gd name="connsiteX8608" fmla="*/ 3403779 w 4966685"/>
              <a:gd name="connsiteY8608" fmla="*/ 275914 h 512833"/>
              <a:gd name="connsiteX8609" fmla="*/ 3412767 w 4966685"/>
              <a:gd name="connsiteY8609" fmla="*/ 266926 h 512833"/>
              <a:gd name="connsiteX8610" fmla="*/ 3384549 w 4966685"/>
              <a:gd name="connsiteY8610" fmla="*/ 266926 h 512833"/>
              <a:gd name="connsiteX8611" fmla="*/ 3393537 w 4966685"/>
              <a:gd name="connsiteY8611" fmla="*/ 275914 h 512833"/>
              <a:gd name="connsiteX8612" fmla="*/ 3384549 w 4966685"/>
              <a:gd name="connsiteY8612" fmla="*/ 284902 h 512833"/>
              <a:gd name="connsiteX8613" fmla="*/ 3375561 w 4966685"/>
              <a:gd name="connsiteY8613" fmla="*/ 275914 h 512833"/>
              <a:gd name="connsiteX8614" fmla="*/ 3384549 w 4966685"/>
              <a:gd name="connsiteY8614" fmla="*/ 266926 h 512833"/>
              <a:gd name="connsiteX8615" fmla="*/ 3356311 w 4966685"/>
              <a:gd name="connsiteY8615" fmla="*/ 266926 h 512833"/>
              <a:gd name="connsiteX8616" fmla="*/ 3365299 w 4966685"/>
              <a:gd name="connsiteY8616" fmla="*/ 275914 h 512833"/>
              <a:gd name="connsiteX8617" fmla="*/ 3356311 w 4966685"/>
              <a:gd name="connsiteY8617" fmla="*/ 284902 h 512833"/>
              <a:gd name="connsiteX8618" fmla="*/ 3347323 w 4966685"/>
              <a:gd name="connsiteY8618" fmla="*/ 275914 h 512833"/>
              <a:gd name="connsiteX8619" fmla="*/ 3356311 w 4966685"/>
              <a:gd name="connsiteY8619" fmla="*/ 266926 h 512833"/>
              <a:gd name="connsiteX8620" fmla="*/ 3328066 w 4966685"/>
              <a:gd name="connsiteY8620" fmla="*/ 266926 h 512833"/>
              <a:gd name="connsiteX8621" fmla="*/ 3337054 w 4966685"/>
              <a:gd name="connsiteY8621" fmla="*/ 275914 h 512833"/>
              <a:gd name="connsiteX8622" fmla="*/ 3328066 w 4966685"/>
              <a:gd name="connsiteY8622" fmla="*/ 284902 h 512833"/>
              <a:gd name="connsiteX8623" fmla="*/ 3319078 w 4966685"/>
              <a:gd name="connsiteY8623" fmla="*/ 275914 h 512833"/>
              <a:gd name="connsiteX8624" fmla="*/ 3328066 w 4966685"/>
              <a:gd name="connsiteY8624" fmla="*/ 266926 h 512833"/>
              <a:gd name="connsiteX8625" fmla="*/ 3299820 w 4966685"/>
              <a:gd name="connsiteY8625" fmla="*/ 266926 h 512833"/>
              <a:gd name="connsiteX8626" fmla="*/ 3308808 w 4966685"/>
              <a:gd name="connsiteY8626" fmla="*/ 275914 h 512833"/>
              <a:gd name="connsiteX8627" fmla="*/ 3299820 w 4966685"/>
              <a:gd name="connsiteY8627" fmla="*/ 284902 h 512833"/>
              <a:gd name="connsiteX8628" fmla="*/ 3290832 w 4966685"/>
              <a:gd name="connsiteY8628" fmla="*/ 275914 h 512833"/>
              <a:gd name="connsiteX8629" fmla="*/ 3299820 w 4966685"/>
              <a:gd name="connsiteY8629" fmla="*/ 266926 h 512833"/>
              <a:gd name="connsiteX8630" fmla="*/ 3271575 w 4966685"/>
              <a:gd name="connsiteY8630" fmla="*/ 266926 h 512833"/>
              <a:gd name="connsiteX8631" fmla="*/ 3280563 w 4966685"/>
              <a:gd name="connsiteY8631" fmla="*/ 275914 h 512833"/>
              <a:gd name="connsiteX8632" fmla="*/ 3271575 w 4966685"/>
              <a:gd name="connsiteY8632" fmla="*/ 284902 h 512833"/>
              <a:gd name="connsiteX8633" fmla="*/ 3262587 w 4966685"/>
              <a:gd name="connsiteY8633" fmla="*/ 275914 h 512833"/>
              <a:gd name="connsiteX8634" fmla="*/ 3271575 w 4966685"/>
              <a:gd name="connsiteY8634" fmla="*/ 266926 h 512833"/>
              <a:gd name="connsiteX8635" fmla="*/ 3243329 w 4966685"/>
              <a:gd name="connsiteY8635" fmla="*/ 266926 h 512833"/>
              <a:gd name="connsiteX8636" fmla="*/ 3252317 w 4966685"/>
              <a:gd name="connsiteY8636" fmla="*/ 275914 h 512833"/>
              <a:gd name="connsiteX8637" fmla="*/ 3243329 w 4966685"/>
              <a:gd name="connsiteY8637" fmla="*/ 284902 h 512833"/>
              <a:gd name="connsiteX8638" fmla="*/ 3234341 w 4966685"/>
              <a:gd name="connsiteY8638" fmla="*/ 275914 h 512833"/>
              <a:gd name="connsiteX8639" fmla="*/ 3243329 w 4966685"/>
              <a:gd name="connsiteY8639" fmla="*/ 266926 h 512833"/>
              <a:gd name="connsiteX8640" fmla="*/ 3215084 w 4966685"/>
              <a:gd name="connsiteY8640" fmla="*/ 266926 h 512833"/>
              <a:gd name="connsiteX8641" fmla="*/ 3224072 w 4966685"/>
              <a:gd name="connsiteY8641" fmla="*/ 275914 h 512833"/>
              <a:gd name="connsiteX8642" fmla="*/ 3215084 w 4966685"/>
              <a:gd name="connsiteY8642" fmla="*/ 284902 h 512833"/>
              <a:gd name="connsiteX8643" fmla="*/ 3206096 w 4966685"/>
              <a:gd name="connsiteY8643" fmla="*/ 275914 h 512833"/>
              <a:gd name="connsiteX8644" fmla="*/ 3215084 w 4966685"/>
              <a:gd name="connsiteY8644" fmla="*/ 266926 h 512833"/>
              <a:gd name="connsiteX8645" fmla="*/ 3186838 w 4966685"/>
              <a:gd name="connsiteY8645" fmla="*/ 266926 h 512833"/>
              <a:gd name="connsiteX8646" fmla="*/ 3195826 w 4966685"/>
              <a:gd name="connsiteY8646" fmla="*/ 275914 h 512833"/>
              <a:gd name="connsiteX8647" fmla="*/ 3186838 w 4966685"/>
              <a:gd name="connsiteY8647" fmla="*/ 284902 h 512833"/>
              <a:gd name="connsiteX8648" fmla="*/ 3177850 w 4966685"/>
              <a:gd name="connsiteY8648" fmla="*/ 275914 h 512833"/>
              <a:gd name="connsiteX8649" fmla="*/ 3186838 w 4966685"/>
              <a:gd name="connsiteY8649" fmla="*/ 266926 h 512833"/>
              <a:gd name="connsiteX8650" fmla="*/ 3158593 w 4966685"/>
              <a:gd name="connsiteY8650" fmla="*/ 266926 h 512833"/>
              <a:gd name="connsiteX8651" fmla="*/ 3167581 w 4966685"/>
              <a:gd name="connsiteY8651" fmla="*/ 275914 h 512833"/>
              <a:gd name="connsiteX8652" fmla="*/ 3158593 w 4966685"/>
              <a:gd name="connsiteY8652" fmla="*/ 284902 h 512833"/>
              <a:gd name="connsiteX8653" fmla="*/ 3149605 w 4966685"/>
              <a:gd name="connsiteY8653" fmla="*/ 275914 h 512833"/>
              <a:gd name="connsiteX8654" fmla="*/ 3158593 w 4966685"/>
              <a:gd name="connsiteY8654" fmla="*/ 266926 h 512833"/>
              <a:gd name="connsiteX8655" fmla="*/ 3130347 w 4966685"/>
              <a:gd name="connsiteY8655" fmla="*/ 266926 h 512833"/>
              <a:gd name="connsiteX8656" fmla="*/ 3139335 w 4966685"/>
              <a:gd name="connsiteY8656" fmla="*/ 275914 h 512833"/>
              <a:gd name="connsiteX8657" fmla="*/ 3130347 w 4966685"/>
              <a:gd name="connsiteY8657" fmla="*/ 284902 h 512833"/>
              <a:gd name="connsiteX8658" fmla="*/ 3121359 w 4966685"/>
              <a:gd name="connsiteY8658" fmla="*/ 275914 h 512833"/>
              <a:gd name="connsiteX8659" fmla="*/ 3130347 w 4966685"/>
              <a:gd name="connsiteY8659" fmla="*/ 266926 h 512833"/>
              <a:gd name="connsiteX8660" fmla="*/ 3102102 w 4966685"/>
              <a:gd name="connsiteY8660" fmla="*/ 266926 h 512833"/>
              <a:gd name="connsiteX8661" fmla="*/ 3111090 w 4966685"/>
              <a:gd name="connsiteY8661" fmla="*/ 275914 h 512833"/>
              <a:gd name="connsiteX8662" fmla="*/ 3102102 w 4966685"/>
              <a:gd name="connsiteY8662" fmla="*/ 284902 h 512833"/>
              <a:gd name="connsiteX8663" fmla="*/ 3093114 w 4966685"/>
              <a:gd name="connsiteY8663" fmla="*/ 275914 h 512833"/>
              <a:gd name="connsiteX8664" fmla="*/ 3102102 w 4966685"/>
              <a:gd name="connsiteY8664" fmla="*/ 266926 h 512833"/>
              <a:gd name="connsiteX8665" fmla="*/ 3073856 w 4966685"/>
              <a:gd name="connsiteY8665" fmla="*/ 266926 h 512833"/>
              <a:gd name="connsiteX8666" fmla="*/ 3082844 w 4966685"/>
              <a:gd name="connsiteY8666" fmla="*/ 275914 h 512833"/>
              <a:gd name="connsiteX8667" fmla="*/ 3073856 w 4966685"/>
              <a:gd name="connsiteY8667" fmla="*/ 284902 h 512833"/>
              <a:gd name="connsiteX8668" fmla="*/ 3064868 w 4966685"/>
              <a:gd name="connsiteY8668" fmla="*/ 275914 h 512833"/>
              <a:gd name="connsiteX8669" fmla="*/ 3073856 w 4966685"/>
              <a:gd name="connsiteY8669" fmla="*/ 266926 h 512833"/>
              <a:gd name="connsiteX8670" fmla="*/ 3045611 w 4966685"/>
              <a:gd name="connsiteY8670" fmla="*/ 266926 h 512833"/>
              <a:gd name="connsiteX8671" fmla="*/ 3054599 w 4966685"/>
              <a:gd name="connsiteY8671" fmla="*/ 275914 h 512833"/>
              <a:gd name="connsiteX8672" fmla="*/ 3045611 w 4966685"/>
              <a:gd name="connsiteY8672" fmla="*/ 284902 h 512833"/>
              <a:gd name="connsiteX8673" fmla="*/ 3036623 w 4966685"/>
              <a:gd name="connsiteY8673" fmla="*/ 275914 h 512833"/>
              <a:gd name="connsiteX8674" fmla="*/ 3045611 w 4966685"/>
              <a:gd name="connsiteY8674" fmla="*/ 266926 h 512833"/>
              <a:gd name="connsiteX8675" fmla="*/ 3017365 w 4966685"/>
              <a:gd name="connsiteY8675" fmla="*/ 266926 h 512833"/>
              <a:gd name="connsiteX8676" fmla="*/ 3026353 w 4966685"/>
              <a:gd name="connsiteY8676" fmla="*/ 275914 h 512833"/>
              <a:gd name="connsiteX8677" fmla="*/ 3017365 w 4966685"/>
              <a:gd name="connsiteY8677" fmla="*/ 284902 h 512833"/>
              <a:gd name="connsiteX8678" fmla="*/ 3008377 w 4966685"/>
              <a:gd name="connsiteY8678" fmla="*/ 275914 h 512833"/>
              <a:gd name="connsiteX8679" fmla="*/ 3017365 w 4966685"/>
              <a:gd name="connsiteY8679" fmla="*/ 266926 h 512833"/>
              <a:gd name="connsiteX8680" fmla="*/ 2989120 w 4966685"/>
              <a:gd name="connsiteY8680" fmla="*/ 266926 h 512833"/>
              <a:gd name="connsiteX8681" fmla="*/ 2998108 w 4966685"/>
              <a:gd name="connsiteY8681" fmla="*/ 275914 h 512833"/>
              <a:gd name="connsiteX8682" fmla="*/ 2989120 w 4966685"/>
              <a:gd name="connsiteY8682" fmla="*/ 284902 h 512833"/>
              <a:gd name="connsiteX8683" fmla="*/ 2980132 w 4966685"/>
              <a:gd name="connsiteY8683" fmla="*/ 275914 h 512833"/>
              <a:gd name="connsiteX8684" fmla="*/ 2989120 w 4966685"/>
              <a:gd name="connsiteY8684" fmla="*/ 266926 h 512833"/>
              <a:gd name="connsiteX8685" fmla="*/ 2960874 w 4966685"/>
              <a:gd name="connsiteY8685" fmla="*/ 266926 h 512833"/>
              <a:gd name="connsiteX8686" fmla="*/ 2969862 w 4966685"/>
              <a:gd name="connsiteY8686" fmla="*/ 275914 h 512833"/>
              <a:gd name="connsiteX8687" fmla="*/ 2960874 w 4966685"/>
              <a:gd name="connsiteY8687" fmla="*/ 284902 h 512833"/>
              <a:gd name="connsiteX8688" fmla="*/ 2951886 w 4966685"/>
              <a:gd name="connsiteY8688" fmla="*/ 275914 h 512833"/>
              <a:gd name="connsiteX8689" fmla="*/ 2960874 w 4966685"/>
              <a:gd name="connsiteY8689" fmla="*/ 266926 h 512833"/>
              <a:gd name="connsiteX8690" fmla="*/ 2932629 w 4966685"/>
              <a:gd name="connsiteY8690" fmla="*/ 266926 h 512833"/>
              <a:gd name="connsiteX8691" fmla="*/ 2941617 w 4966685"/>
              <a:gd name="connsiteY8691" fmla="*/ 275914 h 512833"/>
              <a:gd name="connsiteX8692" fmla="*/ 2932629 w 4966685"/>
              <a:gd name="connsiteY8692" fmla="*/ 284902 h 512833"/>
              <a:gd name="connsiteX8693" fmla="*/ 2923641 w 4966685"/>
              <a:gd name="connsiteY8693" fmla="*/ 275914 h 512833"/>
              <a:gd name="connsiteX8694" fmla="*/ 2932629 w 4966685"/>
              <a:gd name="connsiteY8694" fmla="*/ 266926 h 512833"/>
              <a:gd name="connsiteX8695" fmla="*/ 2904383 w 4966685"/>
              <a:gd name="connsiteY8695" fmla="*/ 266926 h 512833"/>
              <a:gd name="connsiteX8696" fmla="*/ 2913371 w 4966685"/>
              <a:gd name="connsiteY8696" fmla="*/ 275914 h 512833"/>
              <a:gd name="connsiteX8697" fmla="*/ 2904383 w 4966685"/>
              <a:gd name="connsiteY8697" fmla="*/ 284902 h 512833"/>
              <a:gd name="connsiteX8698" fmla="*/ 2895395 w 4966685"/>
              <a:gd name="connsiteY8698" fmla="*/ 275914 h 512833"/>
              <a:gd name="connsiteX8699" fmla="*/ 2904383 w 4966685"/>
              <a:gd name="connsiteY8699" fmla="*/ 266926 h 512833"/>
              <a:gd name="connsiteX8700" fmla="*/ 2876138 w 4966685"/>
              <a:gd name="connsiteY8700" fmla="*/ 266926 h 512833"/>
              <a:gd name="connsiteX8701" fmla="*/ 2885126 w 4966685"/>
              <a:gd name="connsiteY8701" fmla="*/ 275914 h 512833"/>
              <a:gd name="connsiteX8702" fmla="*/ 2876138 w 4966685"/>
              <a:gd name="connsiteY8702" fmla="*/ 284902 h 512833"/>
              <a:gd name="connsiteX8703" fmla="*/ 2867151 w 4966685"/>
              <a:gd name="connsiteY8703" fmla="*/ 275914 h 512833"/>
              <a:gd name="connsiteX8704" fmla="*/ 2876138 w 4966685"/>
              <a:gd name="connsiteY8704" fmla="*/ 266926 h 512833"/>
              <a:gd name="connsiteX8705" fmla="*/ 2847892 w 4966685"/>
              <a:gd name="connsiteY8705" fmla="*/ 266926 h 512833"/>
              <a:gd name="connsiteX8706" fmla="*/ 2856880 w 4966685"/>
              <a:gd name="connsiteY8706" fmla="*/ 275914 h 512833"/>
              <a:gd name="connsiteX8707" fmla="*/ 2847892 w 4966685"/>
              <a:gd name="connsiteY8707" fmla="*/ 284902 h 512833"/>
              <a:gd name="connsiteX8708" fmla="*/ 2838904 w 4966685"/>
              <a:gd name="connsiteY8708" fmla="*/ 275914 h 512833"/>
              <a:gd name="connsiteX8709" fmla="*/ 2847892 w 4966685"/>
              <a:gd name="connsiteY8709" fmla="*/ 266926 h 512833"/>
              <a:gd name="connsiteX8710" fmla="*/ 2819647 w 4966685"/>
              <a:gd name="connsiteY8710" fmla="*/ 266926 h 512833"/>
              <a:gd name="connsiteX8711" fmla="*/ 2828635 w 4966685"/>
              <a:gd name="connsiteY8711" fmla="*/ 275914 h 512833"/>
              <a:gd name="connsiteX8712" fmla="*/ 2819647 w 4966685"/>
              <a:gd name="connsiteY8712" fmla="*/ 284902 h 512833"/>
              <a:gd name="connsiteX8713" fmla="*/ 2810660 w 4966685"/>
              <a:gd name="connsiteY8713" fmla="*/ 275914 h 512833"/>
              <a:gd name="connsiteX8714" fmla="*/ 2819647 w 4966685"/>
              <a:gd name="connsiteY8714" fmla="*/ 266926 h 512833"/>
              <a:gd name="connsiteX8715" fmla="*/ 2791401 w 4966685"/>
              <a:gd name="connsiteY8715" fmla="*/ 266926 h 512833"/>
              <a:gd name="connsiteX8716" fmla="*/ 2800389 w 4966685"/>
              <a:gd name="connsiteY8716" fmla="*/ 275914 h 512833"/>
              <a:gd name="connsiteX8717" fmla="*/ 2791401 w 4966685"/>
              <a:gd name="connsiteY8717" fmla="*/ 284902 h 512833"/>
              <a:gd name="connsiteX8718" fmla="*/ 2782413 w 4966685"/>
              <a:gd name="connsiteY8718" fmla="*/ 275914 h 512833"/>
              <a:gd name="connsiteX8719" fmla="*/ 2791401 w 4966685"/>
              <a:gd name="connsiteY8719" fmla="*/ 266926 h 512833"/>
              <a:gd name="connsiteX8720" fmla="*/ 2763156 w 4966685"/>
              <a:gd name="connsiteY8720" fmla="*/ 266926 h 512833"/>
              <a:gd name="connsiteX8721" fmla="*/ 2772144 w 4966685"/>
              <a:gd name="connsiteY8721" fmla="*/ 275914 h 512833"/>
              <a:gd name="connsiteX8722" fmla="*/ 2763156 w 4966685"/>
              <a:gd name="connsiteY8722" fmla="*/ 284902 h 512833"/>
              <a:gd name="connsiteX8723" fmla="*/ 2754169 w 4966685"/>
              <a:gd name="connsiteY8723" fmla="*/ 275914 h 512833"/>
              <a:gd name="connsiteX8724" fmla="*/ 2763156 w 4966685"/>
              <a:gd name="connsiteY8724" fmla="*/ 266926 h 512833"/>
              <a:gd name="connsiteX8725" fmla="*/ 2734910 w 4966685"/>
              <a:gd name="connsiteY8725" fmla="*/ 266926 h 512833"/>
              <a:gd name="connsiteX8726" fmla="*/ 2743898 w 4966685"/>
              <a:gd name="connsiteY8726" fmla="*/ 275914 h 512833"/>
              <a:gd name="connsiteX8727" fmla="*/ 2734910 w 4966685"/>
              <a:gd name="connsiteY8727" fmla="*/ 284902 h 512833"/>
              <a:gd name="connsiteX8728" fmla="*/ 2725922 w 4966685"/>
              <a:gd name="connsiteY8728" fmla="*/ 275914 h 512833"/>
              <a:gd name="connsiteX8729" fmla="*/ 2734910 w 4966685"/>
              <a:gd name="connsiteY8729" fmla="*/ 266926 h 512833"/>
              <a:gd name="connsiteX8730" fmla="*/ 2706666 w 4966685"/>
              <a:gd name="connsiteY8730" fmla="*/ 266926 h 512833"/>
              <a:gd name="connsiteX8731" fmla="*/ 2715653 w 4966685"/>
              <a:gd name="connsiteY8731" fmla="*/ 275914 h 512833"/>
              <a:gd name="connsiteX8732" fmla="*/ 2706666 w 4966685"/>
              <a:gd name="connsiteY8732" fmla="*/ 284902 h 512833"/>
              <a:gd name="connsiteX8733" fmla="*/ 2697678 w 4966685"/>
              <a:gd name="connsiteY8733" fmla="*/ 275914 h 512833"/>
              <a:gd name="connsiteX8734" fmla="*/ 2706666 w 4966685"/>
              <a:gd name="connsiteY8734" fmla="*/ 266926 h 512833"/>
              <a:gd name="connsiteX8735" fmla="*/ 2678419 w 4966685"/>
              <a:gd name="connsiteY8735" fmla="*/ 266926 h 512833"/>
              <a:gd name="connsiteX8736" fmla="*/ 2687407 w 4966685"/>
              <a:gd name="connsiteY8736" fmla="*/ 275914 h 512833"/>
              <a:gd name="connsiteX8737" fmla="*/ 2678419 w 4966685"/>
              <a:gd name="connsiteY8737" fmla="*/ 284902 h 512833"/>
              <a:gd name="connsiteX8738" fmla="*/ 2669431 w 4966685"/>
              <a:gd name="connsiteY8738" fmla="*/ 275914 h 512833"/>
              <a:gd name="connsiteX8739" fmla="*/ 2678419 w 4966685"/>
              <a:gd name="connsiteY8739" fmla="*/ 266926 h 512833"/>
              <a:gd name="connsiteX8740" fmla="*/ 2650174 w 4966685"/>
              <a:gd name="connsiteY8740" fmla="*/ 266926 h 512833"/>
              <a:gd name="connsiteX8741" fmla="*/ 2659162 w 4966685"/>
              <a:gd name="connsiteY8741" fmla="*/ 275914 h 512833"/>
              <a:gd name="connsiteX8742" fmla="*/ 2650174 w 4966685"/>
              <a:gd name="connsiteY8742" fmla="*/ 284902 h 512833"/>
              <a:gd name="connsiteX8743" fmla="*/ 2641187 w 4966685"/>
              <a:gd name="connsiteY8743" fmla="*/ 275914 h 512833"/>
              <a:gd name="connsiteX8744" fmla="*/ 2650174 w 4966685"/>
              <a:gd name="connsiteY8744" fmla="*/ 266926 h 512833"/>
              <a:gd name="connsiteX8745" fmla="*/ 2621928 w 4966685"/>
              <a:gd name="connsiteY8745" fmla="*/ 266926 h 512833"/>
              <a:gd name="connsiteX8746" fmla="*/ 2630916 w 4966685"/>
              <a:gd name="connsiteY8746" fmla="*/ 275914 h 512833"/>
              <a:gd name="connsiteX8747" fmla="*/ 2621928 w 4966685"/>
              <a:gd name="connsiteY8747" fmla="*/ 284902 h 512833"/>
              <a:gd name="connsiteX8748" fmla="*/ 2612940 w 4966685"/>
              <a:gd name="connsiteY8748" fmla="*/ 275914 h 512833"/>
              <a:gd name="connsiteX8749" fmla="*/ 2621928 w 4966685"/>
              <a:gd name="connsiteY8749" fmla="*/ 266926 h 512833"/>
              <a:gd name="connsiteX8750" fmla="*/ 2593683 w 4966685"/>
              <a:gd name="connsiteY8750" fmla="*/ 266926 h 512833"/>
              <a:gd name="connsiteX8751" fmla="*/ 2602671 w 4966685"/>
              <a:gd name="connsiteY8751" fmla="*/ 275914 h 512833"/>
              <a:gd name="connsiteX8752" fmla="*/ 2593683 w 4966685"/>
              <a:gd name="connsiteY8752" fmla="*/ 284902 h 512833"/>
              <a:gd name="connsiteX8753" fmla="*/ 2584696 w 4966685"/>
              <a:gd name="connsiteY8753" fmla="*/ 275914 h 512833"/>
              <a:gd name="connsiteX8754" fmla="*/ 2593683 w 4966685"/>
              <a:gd name="connsiteY8754" fmla="*/ 266926 h 512833"/>
              <a:gd name="connsiteX8755" fmla="*/ 2565437 w 4966685"/>
              <a:gd name="connsiteY8755" fmla="*/ 266926 h 512833"/>
              <a:gd name="connsiteX8756" fmla="*/ 2574425 w 4966685"/>
              <a:gd name="connsiteY8756" fmla="*/ 275914 h 512833"/>
              <a:gd name="connsiteX8757" fmla="*/ 2565437 w 4966685"/>
              <a:gd name="connsiteY8757" fmla="*/ 284902 h 512833"/>
              <a:gd name="connsiteX8758" fmla="*/ 2556449 w 4966685"/>
              <a:gd name="connsiteY8758" fmla="*/ 275914 h 512833"/>
              <a:gd name="connsiteX8759" fmla="*/ 2565437 w 4966685"/>
              <a:gd name="connsiteY8759" fmla="*/ 266926 h 512833"/>
              <a:gd name="connsiteX8760" fmla="*/ 2537193 w 4966685"/>
              <a:gd name="connsiteY8760" fmla="*/ 266926 h 512833"/>
              <a:gd name="connsiteX8761" fmla="*/ 2546180 w 4966685"/>
              <a:gd name="connsiteY8761" fmla="*/ 275914 h 512833"/>
              <a:gd name="connsiteX8762" fmla="*/ 2537193 w 4966685"/>
              <a:gd name="connsiteY8762" fmla="*/ 284902 h 512833"/>
              <a:gd name="connsiteX8763" fmla="*/ 2528205 w 4966685"/>
              <a:gd name="connsiteY8763" fmla="*/ 275914 h 512833"/>
              <a:gd name="connsiteX8764" fmla="*/ 2537193 w 4966685"/>
              <a:gd name="connsiteY8764" fmla="*/ 266926 h 512833"/>
              <a:gd name="connsiteX8765" fmla="*/ 2508946 w 4966685"/>
              <a:gd name="connsiteY8765" fmla="*/ 266926 h 512833"/>
              <a:gd name="connsiteX8766" fmla="*/ 2517934 w 4966685"/>
              <a:gd name="connsiteY8766" fmla="*/ 275914 h 512833"/>
              <a:gd name="connsiteX8767" fmla="*/ 2508946 w 4966685"/>
              <a:gd name="connsiteY8767" fmla="*/ 284902 h 512833"/>
              <a:gd name="connsiteX8768" fmla="*/ 2499958 w 4966685"/>
              <a:gd name="connsiteY8768" fmla="*/ 275914 h 512833"/>
              <a:gd name="connsiteX8769" fmla="*/ 2508946 w 4966685"/>
              <a:gd name="connsiteY8769" fmla="*/ 266926 h 512833"/>
              <a:gd name="connsiteX8770" fmla="*/ 2480702 w 4966685"/>
              <a:gd name="connsiteY8770" fmla="*/ 266926 h 512833"/>
              <a:gd name="connsiteX8771" fmla="*/ 2489689 w 4966685"/>
              <a:gd name="connsiteY8771" fmla="*/ 275914 h 512833"/>
              <a:gd name="connsiteX8772" fmla="*/ 2480702 w 4966685"/>
              <a:gd name="connsiteY8772" fmla="*/ 284902 h 512833"/>
              <a:gd name="connsiteX8773" fmla="*/ 2471714 w 4966685"/>
              <a:gd name="connsiteY8773" fmla="*/ 275914 h 512833"/>
              <a:gd name="connsiteX8774" fmla="*/ 2480702 w 4966685"/>
              <a:gd name="connsiteY8774" fmla="*/ 266926 h 512833"/>
              <a:gd name="connsiteX8775" fmla="*/ 2452455 w 4966685"/>
              <a:gd name="connsiteY8775" fmla="*/ 266926 h 512833"/>
              <a:gd name="connsiteX8776" fmla="*/ 2461443 w 4966685"/>
              <a:gd name="connsiteY8776" fmla="*/ 275914 h 512833"/>
              <a:gd name="connsiteX8777" fmla="*/ 2452455 w 4966685"/>
              <a:gd name="connsiteY8777" fmla="*/ 284902 h 512833"/>
              <a:gd name="connsiteX8778" fmla="*/ 2443467 w 4966685"/>
              <a:gd name="connsiteY8778" fmla="*/ 275914 h 512833"/>
              <a:gd name="connsiteX8779" fmla="*/ 2452455 w 4966685"/>
              <a:gd name="connsiteY8779" fmla="*/ 266926 h 512833"/>
              <a:gd name="connsiteX8780" fmla="*/ 2424211 w 4966685"/>
              <a:gd name="connsiteY8780" fmla="*/ 266926 h 512833"/>
              <a:gd name="connsiteX8781" fmla="*/ 2433198 w 4966685"/>
              <a:gd name="connsiteY8781" fmla="*/ 275914 h 512833"/>
              <a:gd name="connsiteX8782" fmla="*/ 2424211 w 4966685"/>
              <a:gd name="connsiteY8782" fmla="*/ 284902 h 512833"/>
              <a:gd name="connsiteX8783" fmla="*/ 2415223 w 4966685"/>
              <a:gd name="connsiteY8783" fmla="*/ 275914 h 512833"/>
              <a:gd name="connsiteX8784" fmla="*/ 2424211 w 4966685"/>
              <a:gd name="connsiteY8784" fmla="*/ 266926 h 512833"/>
              <a:gd name="connsiteX8785" fmla="*/ 2395964 w 4966685"/>
              <a:gd name="connsiteY8785" fmla="*/ 266926 h 512833"/>
              <a:gd name="connsiteX8786" fmla="*/ 2404952 w 4966685"/>
              <a:gd name="connsiteY8786" fmla="*/ 275914 h 512833"/>
              <a:gd name="connsiteX8787" fmla="*/ 2395964 w 4966685"/>
              <a:gd name="connsiteY8787" fmla="*/ 284902 h 512833"/>
              <a:gd name="connsiteX8788" fmla="*/ 2386976 w 4966685"/>
              <a:gd name="connsiteY8788" fmla="*/ 275914 h 512833"/>
              <a:gd name="connsiteX8789" fmla="*/ 2395964 w 4966685"/>
              <a:gd name="connsiteY8789" fmla="*/ 266926 h 512833"/>
              <a:gd name="connsiteX8790" fmla="*/ 2367720 w 4966685"/>
              <a:gd name="connsiteY8790" fmla="*/ 266926 h 512833"/>
              <a:gd name="connsiteX8791" fmla="*/ 2376707 w 4966685"/>
              <a:gd name="connsiteY8791" fmla="*/ 275914 h 512833"/>
              <a:gd name="connsiteX8792" fmla="*/ 2367720 w 4966685"/>
              <a:gd name="connsiteY8792" fmla="*/ 284902 h 512833"/>
              <a:gd name="connsiteX8793" fmla="*/ 2358732 w 4966685"/>
              <a:gd name="connsiteY8793" fmla="*/ 275914 h 512833"/>
              <a:gd name="connsiteX8794" fmla="*/ 2367720 w 4966685"/>
              <a:gd name="connsiteY8794" fmla="*/ 266926 h 512833"/>
              <a:gd name="connsiteX8795" fmla="*/ 2339473 w 4966685"/>
              <a:gd name="connsiteY8795" fmla="*/ 266926 h 512833"/>
              <a:gd name="connsiteX8796" fmla="*/ 2348461 w 4966685"/>
              <a:gd name="connsiteY8796" fmla="*/ 275914 h 512833"/>
              <a:gd name="connsiteX8797" fmla="*/ 2339473 w 4966685"/>
              <a:gd name="connsiteY8797" fmla="*/ 284902 h 512833"/>
              <a:gd name="connsiteX8798" fmla="*/ 2330485 w 4966685"/>
              <a:gd name="connsiteY8798" fmla="*/ 275914 h 512833"/>
              <a:gd name="connsiteX8799" fmla="*/ 2339473 w 4966685"/>
              <a:gd name="connsiteY8799" fmla="*/ 266926 h 512833"/>
              <a:gd name="connsiteX8800" fmla="*/ 2311229 w 4966685"/>
              <a:gd name="connsiteY8800" fmla="*/ 266926 h 512833"/>
              <a:gd name="connsiteX8801" fmla="*/ 2320217 w 4966685"/>
              <a:gd name="connsiteY8801" fmla="*/ 275914 h 512833"/>
              <a:gd name="connsiteX8802" fmla="*/ 2311229 w 4966685"/>
              <a:gd name="connsiteY8802" fmla="*/ 284902 h 512833"/>
              <a:gd name="connsiteX8803" fmla="*/ 2302241 w 4966685"/>
              <a:gd name="connsiteY8803" fmla="*/ 275914 h 512833"/>
              <a:gd name="connsiteX8804" fmla="*/ 2311229 w 4966685"/>
              <a:gd name="connsiteY8804" fmla="*/ 266926 h 512833"/>
              <a:gd name="connsiteX8805" fmla="*/ 2282982 w 4966685"/>
              <a:gd name="connsiteY8805" fmla="*/ 266926 h 512833"/>
              <a:gd name="connsiteX8806" fmla="*/ 2291970 w 4966685"/>
              <a:gd name="connsiteY8806" fmla="*/ 275914 h 512833"/>
              <a:gd name="connsiteX8807" fmla="*/ 2282982 w 4966685"/>
              <a:gd name="connsiteY8807" fmla="*/ 284902 h 512833"/>
              <a:gd name="connsiteX8808" fmla="*/ 2273994 w 4966685"/>
              <a:gd name="connsiteY8808" fmla="*/ 275914 h 512833"/>
              <a:gd name="connsiteX8809" fmla="*/ 2282982 w 4966685"/>
              <a:gd name="connsiteY8809" fmla="*/ 266926 h 512833"/>
              <a:gd name="connsiteX8810" fmla="*/ 2254738 w 4966685"/>
              <a:gd name="connsiteY8810" fmla="*/ 266926 h 512833"/>
              <a:gd name="connsiteX8811" fmla="*/ 2263726 w 4966685"/>
              <a:gd name="connsiteY8811" fmla="*/ 275914 h 512833"/>
              <a:gd name="connsiteX8812" fmla="*/ 2254738 w 4966685"/>
              <a:gd name="connsiteY8812" fmla="*/ 284902 h 512833"/>
              <a:gd name="connsiteX8813" fmla="*/ 2245750 w 4966685"/>
              <a:gd name="connsiteY8813" fmla="*/ 275914 h 512833"/>
              <a:gd name="connsiteX8814" fmla="*/ 2254738 w 4966685"/>
              <a:gd name="connsiteY8814" fmla="*/ 266926 h 512833"/>
              <a:gd name="connsiteX8815" fmla="*/ 2226491 w 4966685"/>
              <a:gd name="connsiteY8815" fmla="*/ 266926 h 512833"/>
              <a:gd name="connsiteX8816" fmla="*/ 2235479 w 4966685"/>
              <a:gd name="connsiteY8816" fmla="*/ 275914 h 512833"/>
              <a:gd name="connsiteX8817" fmla="*/ 2226491 w 4966685"/>
              <a:gd name="connsiteY8817" fmla="*/ 284902 h 512833"/>
              <a:gd name="connsiteX8818" fmla="*/ 2217504 w 4966685"/>
              <a:gd name="connsiteY8818" fmla="*/ 275914 h 512833"/>
              <a:gd name="connsiteX8819" fmla="*/ 2226491 w 4966685"/>
              <a:gd name="connsiteY8819" fmla="*/ 266926 h 512833"/>
              <a:gd name="connsiteX8820" fmla="*/ 2198247 w 4966685"/>
              <a:gd name="connsiteY8820" fmla="*/ 266926 h 512833"/>
              <a:gd name="connsiteX8821" fmla="*/ 2207235 w 4966685"/>
              <a:gd name="connsiteY8821" fmla="*/ 275914 h 512833"/>
              <a:gd name="connsiteX8822" fmla="*/ 2198247 w 4966685"/>
              <a:gd name="connsiteY8822" fmla="*/ 284902 h 512833"/>
              <a:gd name="connsiteX8823" fmla="*/ 2189259 w 4966685"/>
              <a:gd name="connsiteY8823" fmla="*/ 275914 h 512833"/>
              <a:gd name="connsiteX8824" fmla="*/ 2198247 w 4966685"/>
              <a:gd name="connsiteY8824" fmla="*/ 266926 h 512833"/>
              <a:gd name="connsiteX8825" fmla="*/ 2170000 w 4966685"/>
              <a:gd name="connsiteY8825" fmla="*/ 266926 h 512833"/>
              <a:gd name="connsiteX8826" fmla="*/ 2178988 w 4966685"/>
              <a:gd name="connsiteY8826" fmla="*/ 275914 h 512833"/>
              <a:gd name="connsiteX8827" fmla="*/ 2170000 w 4966685"/>
              <a:gd name="connsiteY8827" fmla="*/ 284902 h 512833"/>
              <a:gd name="connsiteX8828" fmla="*/ 2161013 w 4966685"/>
              <a:gd name="connsiteY8828" fmla="*/ 275914 h 512833"/>
              <a:gd name="connsiteX8829" fmla="*/ 2170000 w 4966685"/>
              <a:gd name="connsiteY8829" fmla="*/ 266926 h 512833"/>
              <a:gd name="connsiteX8830" fmla="*/ 2141756 w 4966685"/>
              <a:gd name="connsiteY8830" fmla="*/ 266926 h 512833"/>
              <a:gd name="connsiteX8831" fmla="*/ 2150744 w 4966685"/>
              <a:gd name="connsiteY8831" fmla="*/ 275914 h 512833"/>
              <a:gd name="connsiteX8832" fmla="*/ 2141756 w 4966685"/>
              <a:gd name="connsiteY8832" fmla="*/ 284902 h 512833"/>
              <a:gd name="connsiteX8833" fmla="*/ 2132768 w 4966685"/>
              <a:gd name="connsiteY8833" fmla="*/ 275914 h 512833"/>
              <a:gd name="connsiteX8834" fmla="*/ 2141756 w 4966685"/>
              <a:gd name="connsiteY8834" fmla="*/ 266926 h 512833"/>
              <a:gd name="connsiteX8835" fmla="*/ 2113510 w 4966685"/>
              <a:gd name="connsiteY8835" fmla="*/ 266926 h 512833"/>
              <a:gd name="connsiteX8836" fmla="*/ 2122497 w 4966685"/>
              <a:gd name="connsiteY8836" fmla="*/ 275914 h 512833"/>
              <a:gd name="connsiteX8837" fmla="*/ 2113510 w 4966685"/>
              <a:gd name="connsiteY8837" fmla="*/ 284902 h 512833"/>
              <a:gd name="connsiteX8838" fmla="*/ 2104522 w 4966685"/>
              <a:gd name="connsiteY8838" fmla="*/ 275914 h 512833"/>
              <a:gd name="connsiteX8839" fmla="*/ 2113510 w 4966685"/>
              <a:gd name="connsiteY8839" fmla="*/ 266926 h 512833"/>
              <a:gd name="connsiteX8840" fmla="*/ 2085265 w 4966685"/>
              <a:gd name="connsiteY8840" fmla="*/ 266926 h 512833"/>
              <a:gd name="connsiteX8841" fmla="*/ 2094253 w 4966685"/>
              <a:gd name="connsiteY8841" fmla="*/ 275914 h 512833"/>
              <a:gd name="connsiteX8842" fmla="*/ 2085265 w 4966685"/>
              <a:gd name="connsiteY8842" fmla="*/ 284902 h 512833"/>
              <a:gd name="connsiteX8843" fmla="*/ 2076277 w 4966685"/>
              <a:gd name="connsiteY8843" fmla="*/ 275914 h 512833"/>
              <a:gd name="connsiteX8844" fmla="*/ 2085265 w 4966685"/>
              <a:gd name="connsiteY8844" fmla="*/ 266926 h 512833"/>
              <a:gd name="connsiteX8845" fmla="*/ 2057018 w 4966685"/>
              <a:gd name="connsiteY8845" fmla="*/ 266926 h 512833"/>
              <a:gd name="connsiteX8846" fmla="*/ 2066006 w 4966685"/>
              <a:gd name="connsiteY8846" fmla="*/ 275914 h 512833"/>
              <a:gd name="connsiteX8847" fmla="*/ 2057018 w 4966685"/>
              <a:gd name="connsiteY8847" fmla="*/ 284902 h 512833"/>
              <a:gd name="connsiteX8848" fmla="*/ 2048031 w 4966685"/>
              <a:gd name="connsiteY8848" fmla="*/ 275914 h 512833"/>
              <a:gd name="connsiteX8849" fmla="*/ 2057018 w 4966685"/>
              <a:gd name="connsiteY8849" fmla="*/ 266926 h 512833"/>
              <a:gd name="connsiteX8850" fmla="*/ 2028774 w 4966685"/>
              <a:gd name="connsiteY8850" fmla="*/ 266926 h 512833"/>
              <a:gd name="connsiteX8851" fmla="*/ 2037762 w 4966685"/>
              <a:gd name="connsiteY8851" fmla="*/ 275914 h 512833"/>
              <a:gd name="connsiteX8852" fmla="*/ 2028774 w 4966685"/>
              <a:gd name="connsiteY8852" fmla="*/ 284902 h 512833"/>
              <a:gd name="connsiteX8853" fmla="*/ 2019786 w 4966685"/>
              <a:gd name="connsiteY8853" fmla="*/ 275914 h 512833"/>
              <a:gd name="connsiteX8854" fmla="*/ 2028774 w 4966685"/>
              <a:gd name="connsiteY8854" fmla="*/ 266926 h 512833"/>
              <a:gd name="connsiteX8855" fmla="*/ 2000528 w 4966685"/>
              <a:gd name="connsiteY8855" fmla="*/ 266926 h 512833"/>
              <a:gd name="connsiteX8856" fmla="*/ 2009515 w 4966685"/>
              <a:gd name="connsiteY8856" fmla="*/ 275914 h 512833"/>
              <a:gd name="connsiteX8857" fmla="*/ 2000528 w 4966685"/>
              <a:gd name="connsiteY8857" fmla="*/ 284902 h 512833"/>
              <a:gd name="connsiteX8858" fmla="*/ 1991540 w 4966685"/>
              <a:gd name="connsiteY8858" fmla="*/ 275914 h 512833"/>
              <a:gd name="connsiteX8859" fmla="*/ 2000528 w 4966685"/>
              <a:gd name="connsiteY8859" fmla="*/ 266926 h 512833"/>
              <a:gd name="connsiteX8860" fmla="*/ 1972283 w 4966685"/>
              <a:gd name="connsiteY8860" fmla="*/ 266926 h 512833"/>
              <a:gd name="connsiteX8861" fmla="*/ 1981271 w 4966685"/>
              <a:gd name="connsiteY8861" fmla="*/ 275914 h 512833"/>
              <a:gd name="connsiteX8862" fmla="*/ 1972283 w 4966685"/>
              <a:gd name="connsiteY8862" fmla="*/ 284902 h 512833"/>
              <a:gd name="connsiteX8863" fmla="*/ 1963295 w 4966685"/>
              <a:gd name="connsiteY8863" fmla="*/ 275914 h 512833"/>
              <a:gd name="connsiteX8864" fmla="*/ 1972283 w 4966685"/>
              <a:gd name="connsiteY8864" fmla="*/ 266926 h 512833"/>
              <a:gd name="connsiteX8865" fmla="*/ 1944037 w 4966685"/>
              <a:gd name="connsiteY8865" fmla="*/ 266926 h 512833"/>
              <a:gd name="connsiteX8866" fmla="*/ 1953024 w 4966685"/>
              <a:gd name="connsiteY8866" fmla="*/ 275914 h 512833"/>
              <a:gd name="connsiteX8867" fmla="*/ 1944037 w 4966685"/>
              <a:gd name="connsiteY8867" fmla="*/ 284902 h 512833"/>
              <a:gd name="connsiteX8868" fmla="*/ 1935049 w 4966685"/>
              <a:gd name="connsiteY8868" fmla="*/ 275914 h 512833"/>
              <a:gd name="connsiteX8869" fmla="*/ 1944037 w 4966685"/>
              <a:gd name="connsiteY8869" fmla="*/ 266926 h 512833"/>
              <a:gd name="connsiteX8870" fmla="*/ 1915792 w 4966685"/>
              <a:gd name="connsiteY8870" fmla="*/ 266926 h 512833"/>
              <a:gd name="connsiteX8871" fmla="*/ 1924780 w 4966685"/>
              <a:gd name="connsiteY8871" fmla="*/ 275914 h 512833"/>
              <a:gd name="connsiteX8872" fmla="*/ 1915792 w 4966685"/>
              <a:gd name="connsiteY8872" fmla="*/ 284902 h 512833"/>
              <a:gd name="connsiteX8873" fmla="*/ 1906804 w 4966685"/>
              <a:gd name="connsiteY8873" fmla="*/ 275914 h 512833"/>
              <a:gd name="connsiteX8874" fmla="*/ 1915792 w 4966685"/>
              <a:gd name="connsiteY8874" fmla="*/ 266926 h 512833"/>
              <a:gd name="connsiteX8875" fmla="*/ 1887546 w 4966685"/>
              <a:gd name="connsiteY8875" fmla="*/ 266926 h 512833"/>
              <a:gd name="connsiteX8876" fmla="*/ 1896534 w 4966685"/>
              <a:gd name="connsiteY8876" fmla="*/ 275914 h 512833"/>
              <a:gd name="connsiteX8877" fmla="*/ 1887546 w 4966685"/>
              <a:gd name="connsiteY8877" fmla="*/ 284902 h 512833"/>
              <a:gd name="connsiteX8878" fmla="*/ 1878558 w 4966685"/>
              <a:gd name="connsiteY8878" fmla="*/ 275914 h 512833"/>
              <a:gd name="connsiteX8879" fmla="*/ 1887546 w 4966685"/>
              <a:gd name="connsiteY8879" fmla="*/ 266926 h 512833"/>
              <a:gd name="connsiteX8880" fmla="*/ 1859300 w 4966685"/>
              <a:gd name="connsiteY8880" fmla="*/ 266926 h 512833"/>
              <a:gd name="connsiteX8881" fmla="*/ 1868288 w 4966685"/>
              <a:gd name="connsiteY8881" fmla="*/ 275914 h 512833"/>
              <a:gd name="connsiteX8882" fmla="*/ 1859300 w 4966685"/>
              <a:gd name="connsiteY8882" fmla="*/ 284902 h 512833"/>
              <a:gd name="connsiteX8883" fmla="*/ 1850312 w 4966685"/>
              <a:gd name="connsiteY8883" fmla="*/ 275914 h 512833"/>
              <a:gd name="connsiteX8884" fmla="*/ 1859300 w 4966685"/>
              <a:gd name="connsiteY8884" fmla="*/ 266926 h 512833"/>
              <a:gd name="connsiteX8885" fmla="*/ 1831055 w 4966685"/>
              <a:gd name="connsiteY8885" fmla="*/ 266926 h 512833"/>
              <a:gd name="connsiteX8886" fmla="*/ 1840042 w 4966685"/>
              <a:gd name="connsiteY8886" fmla="*/ 275914 h 512833"/>
              <a:gd name="connsiteX8887" fmla="*/ 1831055 w 4966685"/>
              <a:gd name="connsiteY8887" fmla="*/ 284902 h 512833"/>
              <a:gd name="connsiteX8888" fmla="*/ 1822067 w 4966685"/>
              <a:gd name="connsiteY8888" fmla="*/ 275914 h 512833"/>
              <a:gd name="connsiteX8889" fmla="*/ 1831055 w 4966685"/>
              <a:gd name="connsiteY8889" fmla="*/ 266926 h 512833"/>
              <a:gd name="connsiteX8890" fmla="*/ 1802810 w 4966685"/>
              <a:gd name="connsiteY8890" fmla="*/ 266926 h 512833"/>
              <a:gd name="connsiteX8891" fmla="*/ 1811797 w 4966685"/>
              <a:gd name="connsiteY8891" fmla="*/ 275914 h 512833"/>
              <a:gd name="connsiteX8892" fmla="*/ 1802810 w 4966685"/>
              <a:gd name="connsiteY8892" fmla="*/ 284902 h 512833"/>
              <a:gd name="connsiteX8893" fmla="*/ 1793822 w 4966685"/>
              <a:gd name="connsiteY8893" fmla="*/ 275914 h 512833"/>
              <a:gd name="connsiteX8894" fmla="*/ 1802810 w 4966685"/>
              <a:gd name="connsiteY8894" fmla="*/ 266926 h 512833"/>
              <a:gd name="connsiteX8895" fmla="*/ 1774565 w 4966685"/>
              <a:gd name="connsiteY8895" fmla="*/ 266926 h 512833"/>
              <a:gd name="connsiteX8896" fmla="*/ 1783552 w 4966685"/>
              <a:gd name="connsiteY8896" fmla="*/ 275914 h 512833"/>
              <a:gd name="connsiteX8897" fmla="*/ 1774565 w 4966685"/>
              <a:gd name="connsiteY8897" fmla="*/ 284902 h 512833"/>
              <a:gd name="connsiteX8898" fmla="*/ 1765577 w 4966685"/>
              <a:gd name="connsiteY8898" fmla="*/ 275914 h 512833"/>
              <a:gd name="connsiteX8899" fmla="*/ 1774565 w 4966685"/>
              <a:gd name="connsiteY8899" fmla="*/ 266926 h 512833"/>
              <a:gd name="connsiteX8900" fmla="*/ 1746319 w 4966685"/>
              <a:gd name="connsiteY8900" fmla="*/ 266926 h 512833"/>
              <a:gd name="connsiteX8901" fmla="*/ 1755307 w 4966685"/>
              <a:gd name="connsiteY8901" fmla="*/ 275914 h 512833"/>
              <a:gd name="connsiteX8902" fmla="*/ 1746319 w 4966685"/>
              <a:gd name="connsiteY8902" fmla="*/ 284902 h 512833"/>
              <a:gd name="connsiteX8903" fmla="*/ 1737331 w 4966685"/>
              <a:gd name="connsiteY8903" fmla="*/ 275914 h 512833"/>
              <a:gd name="connsiteX8904" fmla="*/ 1746319 w 4966685"/>
              <a:gd name="connsiteY8904" fmla="*/ 266926 h 512833"/>
              <a:gd name="connsiteX8905" fmla="*/ 1718073 w 4966685"/>
              <a:gd name="connsiteY8905" fmla="*/ 266926 h 512833"/>
              <a:gd name="connsiteX8906" fmla="*/ 1727061 w 4966685"/>
              <a:gd name="connsiteY8906" fmla="*/ 275914 h 512833"/>
              <a:gd name="connsiteX8907" fmla="*/ 1718073 w 4966685"/>
              <a:gd name="connsiteY8907" fmla="*/ 284902 h 512833"/>
              <a:gd name="connsiteX8908" fmla="*/ 1709085 w 4966685"/>
              <a:gd name="connsiteY8908" fmla="*/ 275914 h 512833"/>
              <a:gd name="connsiteX8909" fmla="*/ 1718073 w 4966685"/>
              <a:gd name="connsiteY8909" fmla="*/ 266926 h 512833"/>
              <a:gd name="connsiteX8910" fmla="*/ 1689855 w 4966685"/>
              <a:gd name="connsiteY8910" fmla="*/ 266926 h 512833"/>
              <a:gd name="connsiteX8911" fmla="*/ 1698843 w 4966685"/>
              <a:gd name="connsiteY8911" fmla="*/ 275914 h 512833"/>
              <a:gd name="connsiteX8912" fmla="*/ 1689855 w 4966685"/>
              <a:gd name="connsiteY8912" fmla="*/ 284902 h 512833"/>
              <a:gd name="connsiteX8913" fmla="*/ 1680867 w 4966685"/>
              <a:gd name="connsiteY8913" fmla="*/ 275914 h 512833"/>
              <a:gd name="connsiteX8914" fmla="*/ 1689855 w 4966685"/>
              <a:gd name="connsiteY8914" fmla="*/ 266926 h 512833"/>
              <a:gd name="connsiteX8915" fmla="*/ 1661617 w 4966685"/>
              <a:gd name="connsiteY8915" fmla="*/ 266926 h 512833"/>
              <a:gd name="connsiteX8916" fmla="*/ 1670605 w 4966685"/>
              <a:gd name="connsiteY8916" fmla="*/ 275914 h 512833"/>
              <a:gd name="connsiteX8917" fmla="*/ 1661617 w 4966685"/>
              <a:gd name="connsiteY8917" fmla="*/ 284902 h 512833"/>
              <a:gd name="connsiteX8918" fmla="*/ 1652629 w 4966685"/>
              <a:gd name="connsiteY8918" fmla="*/ 275914 h 512833"/>
              <a:gd name="connsiteX8919" fmla="*/ 1661617 w 4966685"/>
              <a:gd name="connsiteY8919" fmla="*/ 266926 h 512833"/>
              <a:gd name="connsiteX8920" fmla="*/ 1633372 w 4966685"/>
              <a:gd name="connsiteY8920" fmla="*/ 266926 h 512833"/>
              <a:gd name="connsiteX8921" fmla="*/ 1642360 w 4966685"/>
              <a:gd name="connsiteY8921" fmla="*/ 275914 h 512833"/>
              <a:gd name="connsiteX8922" fmla="*/ 1633372 w 4966685"/>
              <a:gd name="connsiteY8922" fmla="*/ 284902 h 512833"/>
              <a:gd name="connsiteX8923" fmla="*/ 1624384 w 4966685"/>
              <a:gd name="connsiteY8923" fmla="*/ 275914 h 512833"/>
              <a:gd name="connsiteX8924" fmla="*/ 1633372 w 4966685"/>
              <a:gd name="connsiteY8924" fmla="*/ 266926 h 512833"/>
              <a:gd name="connsiteX8925" fmla="*/ 1605126 w 4966685"/>
              <a:gd name="connsiteY8925" fmla="*/ 266926 h 512833"/>
              <a:gd name="connsiteX8926" fmla="*/ 1614114 w 4966685"/>
              <a:gd name="connsiteY8926" fmla="*/ 275914 h 512833"/>
              <a:gd name="connsiteX8927" fmla="*/ 1605126 w 4966685"/>
              <a:gd name="connsiteY8927" fmla="*/ 284902 h 512833"/>
              <a:gd name="connsiteX8928" fmla="*/ 1596138 w 4966685"/>
              <a:gd name="connsiteY8928" fmla="*/ 275914 h 512833"/>
              <a:gd name="connsiteX8929" fmla="*/ 1605126 w 4966685"/>
              <a:gd name="connsiteY8929" fmla="*/ 266926 h 512833"/>
              <a:gd name="connsiteX8930" fmla="*/ 1576881 w 4966685"/>
              <a:gd name="connsiteY8930" fmla="*/ 266926 h 512833"/>
              <a:gd name="connsiteX8931" fmla="*/ 1585869 w 4966685"/>
              <a:gd name="connsiteY8931" fmla="*/ 275914 h 512833"/>
              <a:gd name="connsiteX8932" fmla="*/ 1576881 w 4966685"/>
              <a:gd name="connsiteY8932" fmla="*/ 284902 h 512833"/>
              <a:gd name="connsiteX8933" fmla="*/ 1567893 w 4966685"/>
              <a:gd name="connsiteY8933" fmla="*/ 275914 h 512833"/>
              <a:gd name="connsiteX8934" fmla="*/ 1576881 w 4966685"/>
              <a:gd name="connsiteY8934" fmla="*/ 266926 h 512833"/>
              <a:gd name="connsiteX8935" fmla="*/ 1548635 w 4966685"/>
              <a:gd name="connsiteY8935" fmla="*/ 266926 h 512833"/>
              <a:gd name="connsiteX8936" fmla="*/ 1557623 w 4966685"/>
              <a:gd name="connsiteY8936" fmla="*/ 275914 h 512833"/>
              <a:gd name="connsiteX8937" fmla="*/ 1548635 w 4966685"/>
              <a:gd name="connsiteY8937" fmla="*/ 284902 h 512833"/>
              <a:gd name="connsiteX8938" fmla="*/ 1539647 w 4966685"/>
              <a:gd name="connsiteY8938" fmla="*/ 275914 h 512833"/>
              <a:gd name="connsiteX8939" fmla="*/ 1548635 w 4966685"/>
              <a:gd name="connsiteY8939" fmla="*/ 266926 h 512833"/>
              <a:gd name="connsiteX8940" fmla="*/ 1520390 w 4966685"/>
              <a:gd name="connsiteY8940" fmla="*/ 266926 h 512833"/>
              <a:gd name="connsiteX8941" fmla="*/ 1529378 w 4966685"/>
              <a:gd name="connsiteY8941" fmla="*/ 275914 h 512833"/>
              <a:gd name="connsiteX8942" fmla="*/ 1520390 w 4966685"/>
              <a:gd name="connsiteY8942" fmla="*/ 284902 h 512833"/>
              <a:gd name="connsiteX8943" fmla="*/ 1511402 w 4966685"/>
              <a:gd name="connsiteY8943" fmla="*/ 275914 h 512833"/>
              <a:gd name="connsiteX8944" fmla="*/ 1520390 w 4966685"/>
              <a:gd name="connsiteY8944" fmla="*/ 266926 h 512833"/>
              <a:gd name="connsiteX8945" fmla="*/ 1492144 w 4966685"/>
              <a:gd name="connsiteY8945" fmla="*/ 266926 h 512833"/>
              <a:gd name="connsiteX8946" fmla="*/ 1501132 w 4966685"/>
              <a:gd name="connsiteY8946" fmla="*/ 275914 h 512833"/>
              <a:gd name="connsiteX8947" fmla="*/ 1492144 w 4966685"/>
              <a:gd name="connsiteY8947" fmla="*/ 284902 h 512833"/>
              <a:gd name="connsiteX8948" fmla="*/ 1483156 w 4966685"/>
              <a:gd name="connsiteY8948" fmla="*/ 275914 h 512833"/>
              <a:gd name="connsiteX8949" fmla="*/ 1492144 w 4966685"/>
              <a:gd name="connsiteY8949" fmla="*/ 266926 h 512833"/>
              <a:gd name="connsiteX8950" fmla="*/ 1463899 w 4966685"/>
              <a:gd name="connsiteY8950" fmla="*/ 266926 h 512833"/>
              <a:gd name="connsiteX8951" fmla="*/ 1472887 w 4966685"/>
              <a:gd name="connsiteY8951" fmla="*/ 275914 h 512833"/>
              <a:gd name="connsiteX8952" fmla="*/ 1463899 w 4966685"/>
              <a:gd name="connsiteY8952" fmla="*/ 284902 h 512833"/>
              <a:gd name="connsiteX8953" fmla="*/ 1454911 w 4966685"/>
              <a:gd name="connsiteY8953" fmla="*/ 275914 h 512833"/>
              <a:gd name="connsiteX8954" fmla="*/ 1463899 w 4966685"/>
              <a:gd name="connsiteY8954" fmla="*/ 266926 h 512833"/>
              <a:gd name="connsiteX8955" fmla="*/ 1435653 w 4966685"/>
              <a:gd name="connsiteY8955" fmla="*/ 266926 h 512833"/>
              <a:gd name="connsiteX8956" fmla="*/ 1444641 w 4966685"/>
              <a:gd name="connsiteY8956" fmla="*/ 275914 h 512833"/>
              <a:gd name="connsiteX8957" fmla="*/ 1435653 w 4966685"/>
              <a:gd name="connsiteY8957" fmla="*/ 284902 h 512833"/>
              <a:gd name="connsiteX8958" fmla="*/ 1426665 w 4966685"/>
              <a:gd name="connsiteY8958" fmla="*/ 275914 h 512833"/>
              <a:gd name="connsiteX8959" fmla="*/ 1435653 w 4966685"/>
              <a:gd name="connsiteY8959" fmla="*/ 266926 h 512833"/>
              <a:gd name="connsiteX8960" fmla="*/ 1407408 w 4966685"/>
              <a:gd name="connsiteY8960" fmla="*/ 266926 h 512833"/>
              <a:gd name="connsiteX8961" fmla="*/ 1416396 w 4966685"/>
              <a:gd name="connsiteY8961" fmla="*/ 275914 h 512833"/>
              <a:gd name="connsiteX8962" fmla="*/ 1407408 w 4966685"/>
              <a:gd name="connsiteY8962" fmla="*/ 284902 h 512833"/>
              <a:gd name="connsiteX8963" fmla="*/ 1398420 w 4966685"/>
              <a:gd name="connsiteY8963" fmla="*/ 275914 h 512833"/>
              <a:gd name="connsiteX8964" fmla="*/ 1407408 w 4966685"/>
              <a:gd name="connsiteY8964" fmla="*/ 266926 h 512833"/>
              <a:gd name="connsiteX8965" fmla="*/ 1379162 w 4966685"/>
              <a:gd name="connsiteY8965" fmla="*/ 266926 h 512833"/>
              <a:gd name="connsiteX8966" fmla="*/ 1388150 w 4966685"/>
              <a:gd name="connsiteY8966" fmla="*/ 275914 h 512833"/>
              <a:gd name="connsiteX8967" fmla="*/ 1379162 w 4966685"/>
              <a:gd name="connsiteY8967" fmla="*/ 284902 h 512833"/>
              <a:gd name="connsiteX8968" fmla="*/ 1370174 w 4966685"/>
              <a:gd name="connsiteY8968" fmla="*/ 275914 h 512833"/>
              <a:gd name="connsiteX8969" fmla="*/ 1379162 w 4966685"/>
              <a:gd name="connsiteY8969" fmla="*/ 266926 h 512833"/>
              <a:gd name="connsiteX8970" fmla="*/ 1350917 w 4966685"/>
              <a:gd name="connsiteY8970" fmla="*/ 266926 h 512833"/>
              <a:gd name="connsiteX8971" fmla="*/ 1359905 w 4966685"/>
              <a:gd name="connsiteY8971" fmla="*/ 275914 h 512833"/>
              <a:gd name="connsiteX8972" fmla="*/ 1350917 w 4966685"/>
              <a:gd name="connsiteY8972" fmla="*/ 284902 h 512833"/>
              <a:gd name="connsiteX8973" fmla="*/ 1341929 w 4966685"/>
              <a:gd name="connsiteY8973" fmla="*/ 275914 h 512833"/>
              <a:gd name="connsiteX8974" fmla="*/ 1350917 w 4966685"/>
              <a:gd name="connsiteY8974" fmla="*/ 266926 h 512833"/>
              <a:gd name="connsiteX8975" fmla="*/ 1322671 w 4966685"/>
              <a:gd name="connsiteY8975" fmla="*/ 266926 h 512833"/>
              <a:gd name="connsiteX8976" fmla="*/ 1331659 w 4966685"/>
              <a:gd name="connsiteY8976" fmla="*/ 275914 h 512833"/>
              <a:gd name="connsiteX8977" fmla="*/ 1322671 w 4966685"/>
              <a:gd name="connsiteY8977" fmla="*/ 284902 h 512833"/>
              <a:gd name="connsiteX8978" fmla="*/ 1313683 w 4966685"/>
              <a:gd name="connsiteY8978" fmla="*/ 275914 h 512833"/>
              <a:gd name="connsiteX8979" fmla="*/ 1322671 w 4966685"/>
              <a:gd name="connsiteY8979" fmla="*/ 266926 h 512833"/>
              <a:gd name="connsiteX8980" fmla="*/ 1294426 w 4966685"/>
              <a:gd name="connsiteY8980" fmla="*/ 266926 h 512833"/>
              <a:gd name="connsiteX8981" fmla="*/ 1303414 w 4966685"/>
              <a:gd name="connsiteY8981" fmla="*/ 275914 h 512833"/>
              <a:gd name="connsiteX8982" fmla="*/ 1294426 w 4966685"/>
              <a:gd name="connsiteY8982" fmla="*/ 284902 h 512833"/>
              <a:gd name="connsiteX8983" fmla="*/ 1285438 w 4966685"/>
              <a:gd name="connsiteY8983" fmla="*/ 275914 h 512833"/>
              <a:gd name="connsiteX8984" fmla="*/ 1294426 w 4966685"/>
              <a:gd name="connsiteY8984" fmla="*/ 266926 h 512833"/>
              <a:gd name="connsiteX8985" fmla="*/ 1266180 w 4966685"/>
              <a:gd name="connsiteY8985" fmla="*/ 266926 h 512833"/>
              <a:gd name="connsiteX8986" fmla="*/ 1275168 w 4966685"/>
              <a:gd name="connsiteY8986" fmla="*/ 275914 h 512833"/>
              <a:gd name="connsiteX8987" fmla="*/ 1266180 w 4966685"/>
              <a:gd name="connsiteY8987" fmla="*/ 284902 h 512833"/>
              <a:gd name="connsiteX8988" fmla="*/ 1257192 w 4966685"/>
              <a:gd name="connsiteY8988" fmla="*/ 275914 h 512833"/>
              <a:gd name="connsiteX8989" fmla="*/ 1266180 w 4966685"/>
              <a:gd name="connsiteY8989" fmla="*/ 266926 h 512833"/>
              <a:gd name="connsiteX8990" fmla="*/ 1237935 w 4966685"/>
              <a:gd name="connsiteY8990" fmla="*/ 266926 h 512833"/>
              <a:gd name="connsiteX8991" fmla="*/ 1246923 w 4966685"/>
              <a:gd name="connsiteY8991" fmla="*/ 275914 h 512833"/>
              <a:gd name="connsiteX8992" fmla="*/ 1237935 w 4966685"/>
              <a:gd name="connsiteY8992" fmla="*/ 284902 h 512833"/>
              <a:gd name="connsiteX8993" fmla="*/ 1228947 w 4966685"/>
              <a:gd name="connsiteY8993" fmla="*/ 275914 h 512833"/>
              <a:gd name="connsiteX8994" fmla="*/ 1237935 w 4966685"/>
              <a:gd name="connsiteY8994" fmla="*/ 266926 h 512833"/>
              <a:gd name="connsiteX8995" fmla="*/ 1209689 w 4966685"/>
              <a:gd name="connsiteY8995" fmla="*/ 266926 h 512833"/>
              <a:gd name="connsiteX8996" fmla="*/ 1218677 w 4966685"/>
              <a:gd name="connsiteY8996" fmla="*/ 275914 h 512833"/>
              <a:gd name="connsiteX8997" fmla="*/ 1209689 w 4966685"/>
              <a:gd name="connsiteY8997" fmla="*/ 284902 h 512833"/>
              <a:gd name="connsiteX8998" fmla="*/ 1200701 w 4966685"/>
              <a:gd name="connsiteY8998" fmla="*/ 275914 h 512833"/>
              <a:gd name="connsiteX8999" fmla="*/ 1209689 w 4966685"/>
              <a:gd name="connsiteY8999" fmla="*/ 266926 h 512833"/>
              <a:gd name="connsiteX9000" fmla="*/ 1181444 w 4966685"/>
              <a:gd name="connsiteY9000" fmla="*/ 266926 h 512833"/>
              <a:gd name="connsiteX9001" fmla="*/ 1190432 w 4966685"/>
              <a:gd name="connsiteY9001" fmla="*/ 275914 h 512833"/>
              <a:gd name="connsiteX9002" fmla="*/ 1181444 w 4966685"/>
              <a:gd name="connsiteY9002" fmla="*/ 284902 h 512833"/>
              <a:gd name="connsiteX9003" fmla="*/ 1172457 w 4966685"/>
              <a:gd name="connsiteY9003" fmla="*/ 275914 h 512833"/>
              <a:gd name="connsiteX9004" fmla="*/ 1181444 w 4966685"/>
              <a:gd name="connsiteY9004" fmla="*/ 266926 h 512833"/>
              <a:gd name="connsiteX9005" fmla="*/ 1153198 w 4966685"/>
              <a:gd name="connsiteY9005" fmla="*/ 266926 h 512833"/>
              <a:gd name="connsiteX9006" fmla="*/ 1162186 w 4966685"/>
              <a:gd name="connsiteY9006" fmla="*/ 275914 h 512833"/>
              <a:gd name="connsiteX9007" fmla="*/ 1153198 w 4966685"/>
              <a:gd name="connsiteY9007" fmla="*/ 284902 h 512833"/>
              <a:gd name="connsiteX9008" fmla="*/ 1144210 w 4966685"/>
              <a:gd name="connsiteY9008" fmla="*/ 275914 h 512833"/>
              <a:gd name="connsiteX9009" fmla="*/ 1153198 w 4966685"/>
              <a:gd name="connsiteY9009" fmla="*/ 266926 h 512833"/>
              <a:gd name="connsiteX9010" fmla="*/ 1124953 w 4966685"/>
              <a:gd name="connsiteY9010" fmla="*/ 266926 h 512833"/>
              <a:gd name="connsiteX9011" fmla="*/ 1133941 w 4966685"/>
              <a:gd name="connsiteY9011" fmla="*/ 275914 h 512833"/>
              <a:gd name="connsiteX9012" fmla="*/ 1124953 w 4966685"/>
              <a:gd name="connsiteY9012" fmla="*/ 284902 h 512833"/>
              <a:gd name="connsiteX9013" fmla="*/ 1115966 w 4966685"/>
              <a:gd name="connsiteY9013" fmla="*/ 275914 h 512833"/>
              <a:gd name="connsiteX9014" fmla="*/ 1124953 w 4966685"/>
              <a:gd name="connsiteY9014" fmla="*/ 266926 h 512833"/>
              <a:gd name="connsiteX9015" fmla="*/ 1096707 w 4966685"/>
              <a:gd name="connsiteY9015" fmla="*/ 266926 h 512833"/>
              <a:gd name="connsiteX9016" fmla="*/ 1105695 w 4966685"/>
              <a:gd name="connsiteY9016" fmla="*/ 275914 h 512833"/>
              <a:gd name="connsiteX9017" fmla="*/ 1096707 w 4966685"/>
              <a:gd name="connsiteY9017" fmla="*/ 284902 h 512833"/>
              <a:gd name="connsiteX9018" fmla="*/ 1087719 w 4966685"/>
              <a:gd name="connsiteY9018" fmla="*/ 275914 h 512833"/>
              <a:gd name="connsiteX9019" fmla="*/ 1096707 w 4966685"/>
              <a:gd name="connsiteY9019" fmla="*/ 266926 h 512833"/>
              <a:gd name="connsiteX9020" fmla="*/ 1068462 w 4966685"/>
              <a:gd name="connsiteY9020" fmla="*/ 266926 h 512833"/>
              <a:gd name="connsiteX9021" fmla="*/ 1077450 w 4966685"/>
              <a:gd name="connsiteY9021" fmla="*/ 275914 h 512833"/>
              <a:gd name="connsiteX9022" fmla="*/ 1068462 w 4966685"/>
              <a:gd name="connsiteY9022" fmla="*/ 284902 h 512833"/>
              <a:gd name="connsiteX9023" fmla="*/ 1059475 w 4966685"/>
              <a:gd name="connsiteY9023" fmla="*/ 275914 h 512833"/>
              <a:gd name="connsiteX9024" fmla="*/ 1068462 w 4966685"/>
              <a:gd name="connsiteY9024" fmla="*/ 266926 h 512833"/>
              <a:gd name="connsiteX9025" fmla="*/ 1040216 w 4966685"/>
              <a:gd name="connsiteY9025" fmla="*/ 266926 h 512833"/>
              <a:gd name="connsiteX9026" fmla="*/ 1049204 w 4966685"/>
              <a:gd name="connsiteY9026" fmla="*/ 275914 h 512833"/>
              <a:gd name="connsiteX9027" fmla="*/ 1040216 w 4966685"/>
              <a:gd name="connsiteY9027" fmla="*/ 284902 h 512833"/>
              <a:gd name="connsiteX9028" fmla="*/ 1031228 w 4966685"/>
              <a:gd name="connsiteY9028" fmla="*/ 275914 h 512833"/>
              <a:gd name="connsiteX9029" fmla="*/ 1040216 w 4966685"/>
              <a:gd name="connsiteY9029" fmla="*/ 266926 h 512833"/>
              <a:gd name="connsiteX9030" fmla="*/ 1011971 w 4966685"/>
              <a:gd name="connsiteY9030" fmla="*/ 266926 h 512833"/>
              <a:gd name="connsiteX9031" fmla="*/ 1020959 w 4966685"/>
              <a:gd name="connsiteY9031" fmla="*/ 275914 h 512833"/>
              <a:gd name="connsiteX9032" fmla="*/ 1011971 w 4966685"/>
              <a:gd name="connsiteY9032" fmla="*/ 284902 h 512833"/>
              <a:gd name="connsiteX9033" fmla="*/ 1002984 w 4966685"/>
              <a:gd name="connsiteY9033" fmla="*/ 275914 h 512833"/>
              <a:gd name="connsiteX9034" fmla="*/ 1011971 w 4966685"/>
              <a:gd name="connsiteY9034" fmla="*/ 266926 h 512833"/>
              <a:gd name="connsiteX9035" fmla="*/ 983725 w 4966685"/>
              <a:gd name="connsiteY9035" fmla="*/ 266926 h 512833"/>
              <a:gd name="connsiteX9036" fmla="*/ 992713 w 4966685"/>
              <a:gd name="connsiteY9036" fmla="*/ 275914 h 512833"/>
              <a:gd name="connsiteX9037" fmla="*/ 983725 w 4966685"/>
              <a:gd name="connsiteY9037" fmla="*/ 284902 h 512833"/>
              <a:gd name="connsiteX9038" fmla="*/ 974737 w 4966685"/>
              <a:gd name="connsiteY9038" fmla="*/ 275914 h 512833"/>
              <a:gd name="connsiteX9039" fmla="*/ 983725 w 4966685"/>
              <a:gd name="connsiteY9039" fmla="*/ 266926 h 512833"/>
              <a:gd name="connsiteX9040" fmla="*/ 955480 w 4966685"/>
              <a:gd name="connsiteY9040" fmla="*/ 266926 h 512833"/>
              <a:gd name="connsiteX9041" fmla="*/ 964468 w 4966685"/>
              <a:gd name="connsiteY9041" fmla="*/ 275914 h 512833"/>
              <a:gd name="connsiteX9042" fmla="*/ 955480 w 4966685"/>
              <a:gd name="connsiteY9042" fmla="*/ 284902 h 512833"/>
              <a:gd name="connsiteX9043" fmla="*/ 946493 w 4966685"/>
              <a:gd name="connsiteY9043" fmla="*/ 275914 h 512833"/>
              <a:gd name="connsiteX9044" fmla="*/ 955480 w 4966685"/>
              <a:gd name="connsiteY9044" fmla="*/ 266926 h 512833"/>
              <a:gd name="connsiteX9045" fmla="*/ 927234 w 4966685"/>
              <a:gd name="connsiteY9045" fmla="*/ 266926 h 512833"/>
              <a:gd name="connsiteX9046" fmla="*/ 936222 w 4966685"/>
              <a:gd name="connsiteY9046" fmla="*/ 275914 h 512833"/>
              <a:gd name="connsiteX9047" fmla="*/ 927234 w 4966685"/>
              <a:gd name="connsiteY9047" fmla="*/ 284902 h 512833"/>
              <a:gd name="connsiteX9048" fmla="*/ 918246 w 4966685"/>
              <a:gd name="connsiteY9048" fmla="*/ 275914 h 512833"/>
              <a:gd name="connsiteX9049" fmla="*/ 927234 w 4966685"/>
              <a:gd name="connsiteY9049" fmla="*/ 266926 h 512833"/>
              <a:gd name="connsiteX9050" fmla="*/ 898989 w 4966685"/>
              <a:gd name="connsiteY9050" fmla="*/ 266926 h 512833"/>
              <a:gd name="connsiteX9051" fmla="*/ 907977 w 4966685"/>
              <a:gd name="connsiteY9051" fmla="*/ 275914 h 512833"/>
              <a:gd name="connsiteX9052" fmla="*/ 898989 w 4966685"/>
              <a:gd name="connsiteY9052" fmla="*/ 284902 h 512833"/>
              <a:gd name="connsiteX9053" fmla="*/ 890001 w 4966685"/>
              <a:gd name="connsiteY9053" fmla="*/ 275914 h 512833"/>
              <a:gd name="connsiteX9054" fmla="*/ 898989 w 4966685"/>
              <a:gd name="connsiteY9054" fmla="*/ 266926 h 512833"/>
              <a:gd name="connsiteX9055" fmla="*/ 870743 w 4966685"/>
              <a:gd name="connsiteY9055" fmla="*/ 266926 h 512833"/>
              <a:gd name="connsiteX9056" fmla="*/ 879731 w 4966685"/>
              <a:gd name="connsiteY9056" fmla="*/ 275914 h 512833"/>
              <a:gd name="connsiteX9057" fmla="*/ 870743 w 4966685"/>
              <a:gd name="connsiteY9057" fmla="*/ 284902 h 512833"/>
              <a:gd name="connsiteX9058" fmla="*/ 861755 w 4966685"/>
              <a:gd name="connsiteY9058" fmla="*/ 275914 h 512833"/>
              <a:gd name="connsiteX9059" fmla="*/ 870743 w 4966685"/>
              <a:gd name="connsiteY9059" fmla="*/ 266926 h 512833"/>
              <a:gd name="connsiteX9060" fmla="*/ 842499 w 4966685"/>
              <a:gd name="connsiteY9060" fmla="*/ 266926 h 512833"/>
              <a:gd name="connsiteX9061" fmla="*/ 851486 w 4966685"/>
              <a:gd name="connsiteY9061" fmla="*/ 275914 h 512833"/>
              <a:gd name="connsiteX9062" fmla="*/ 842499 w 4966685"/>
              <a:gd name="connsiteY9062" fmla="*/ 284902 h 512833"/>
              <a:gd name="connsiteX9063" fmla="*/ 833511 w 4966685"/>
              <a:gd name="connsiteY9063" fmla="*/ 275914 h 512833"/>
              <a:gd name="connsiteX9064" fmla="*/ 842499 w 4966685"/>
              <a:gd name="connsiteY9064" fmla="*/ 266926 h 512833"/>
              <a:gd name="connsiteX9065" fmla="*/ 814252 w 4966685"/>
              <a:gd name="connsiteY9065" fmla="*/ 266926 h 512833"/>
              <a:gd name="connsiteX9066" fmla="*/ 823240 w 4966685"/>
              <a:gd name="connsiteY9066" fmla="*/ 275914 h 512833"/>
              <a:gd name="connsiteX9067" fmla="*/ 814252 w 4966685"/>
              <a:gd name="connsiteY9067" fmla="*/ 284902 h 512833"/>
              <a:gd name="connsiteX9068" fmla="*/ 805264 w 4966685"/>
              <a:gd name="connsiteY9068" fmla="*/ 275914 h 512833"/>
              <a:gd name="connsiteX9069" fmla="*/ 814252 w 4966685"/>
              <a:gd name="connsiteY9069" fmla="*/ 266926 h 512833"/>
              <a:gd name="connsiteX9070" fmla="*/ 786007 w 4966685"/>
              <a:gd name="connsiteY9070" fmla="*/ 266926 h 512833"/>
              <a:gd name="connsiteX9071" fmla="*/ 794996 w 4966685"/>
              <a:gd name="connsiteY9071" fmla="*/ 275914 h 512833"/>
              <a:gd name="connsiteX9072" fmla="*/ 786007 w 4966685"/>
              <a:gd name="connsiteY9072" fmla="*/ 284902 h 512833"/>
              <a:gd name="connsiteX9073" fmla="*/ 777020 w 4966685"/>
              <a:gd name="connsiteY9073" fmla="*/ 275914 h 512833"/>
              <a:gd name="connsiteX9074" fmla="*/ 786007 w 4966685"/>
              <a:gd name="connsiteY9074" fmla="*/ 266926 h 512833"/>
              <a:gd name="connsiteX9075" fmla="*/ 757761 w 4966685"/>
              <a:gd name="connsiteY9075" fmla="*/ 266926 h 512833"/>
              <a:gd name="connsiteX9076" fmla="*/ 766749 w 4966685"/>
              <a:gd name="connsiteY9076" fmla="*/ 275914 h 512833"/>
              <a:gd name="connsiteX9077" fmla="*/ 757761 w 4966685"/>
              <a:gd name="connsiteY9077" fmla="*/ 284902 h 512833"/>
              <a:gd name="connsiteX9078" fmla="*/ 748773 w 4966685"/>
              <a:gd name="connsiteY9078" fmla="*/ 275914 h 512833"/>
              <a:gd name="connsiteX9079" fmla="*/ 757761 w 4966685"/>
              <a:gd name="connsiteY9079" fmla="*/ 266926 h 512833"/>
              <a:gd name="connsiteX9080" fmla="*/ 729517 w 4966685"/>
              <a:gd name="connsiteY9080" fmla="*/ 266926 h 512833"/>
              <a:gd name="connsiteX9081" fmla="*/ 738504 w 4966685"/>
              <a:gd name="connsiteY9081" fmla="*/ 275914 h 512833"/>
              <a:gd name="connsiteX9082" fmla="*/ 729517 w 4966685"/>
              <a:gd name="connsiteY9082" fmla="*/ 284902 h 512833"/>
              <a:gd name="connsiteX9083" fmla="*/ 720529 w 4966685"/>
              <a:gd name="connsiteY9083" fmla="*/ 275914 h 512833"/>
              <a:gd name="connsiteX9084" fmla="*/ 729517 w 4966685"/>
              <a:gd name="connsiteY9084" fmla="*/ 266926 h 512833"/>
              <a:gd name="connsiteX9085" fmla="*/ 701270 w 4966685"/>
              <a:gd name="connsiteY9085" fmla="*/ 266926 h 512833"/>
              <a:gd name="connsiteX9086" fmla="*/ 710258 w 4966685"/>
              <a:gd name="connsiteY9086" fmla="*/ 275914 h 512833"/>
              <a:gd name="connsiteX9087" fmla="*/ 701270 w 4966685"/>
              <a:gd name="connsiteY9087" fmla="*/ 284902 h 512833"/>
              <a:gd name="connsiteX9088" fmla="*/ 692282 w 4966685"/>
              <a:gd name="connsiteY9088" fmla="*/ 275914 h 512833"/>
              <a:gd name="connsiteX9089" fmla="*/ 701270 w 4966685"/>
              <a:gd name="connsiteY9089" fmla="*/ 266926 h 512833"/>
              <a:gd name="connsiteX9090" fmla="*/ 673026 w 4966685"/>
              <a:gd name="connsiteY9090" fmla="*/ 266926 h 512833"/>
              <a:gd name="connsiteX9091" fmla="*/ 682013 w 4966685"/>
              <a:gd name="connsiteY9091" fmla="*/ 275914 h 512833"/>
              <a:gd name="connsiteX9092" fmla="*/ 673026 w 4966685"/>
              <a:gd name="connsiteY9092" fmla="*/ 284902 h 512833"/>
              <a:gd name="connsiteX9093" fmla="*/ 664038 w 4966685"/>
              <a:gd name="connsiteY9093" fmla="*/ 275914 h 512833"/>
              <a:gd name="connsiteX9094" fmla="*/ 673026 w 4966685"/>
              <a:gd name="connsiteY9094" fmla="*/ 266926 h 512833"/>
              <a:gd name="connsiteX9095" fmla="*/ 644779 w 4966685"/>
              <a:gd name="connsiteY9095" fmla="*/ 266926 h 512833"/>
              <a:gd name="connsiteX9096" fmla="*/ 653767 w 4966685"/>
              <a:gd name="connsiteY9096" fmla="*/ 275914 h 512833"/>
              <a:gd name="connsiteX9097" fmla="*/ 644779 w 4966685"/>
              <a:gd name="connsiteY9097" fmla="*/ 284902 h 512833"/>
              <a:gd name="connsiteX9098" fmla="*/ 635791 w 4966685"/>
              <a:gd name="connsiteY9098" fmla="*/ 275914 h 512833"/>
              <a:gd name="connsiteX9099" fmla="*/ 644779 w 4966685"/>
              <a:gd name="connsiteY9099" fmla="*/ 266926 h 512833"/>
              <a:gd name="connsiteX9100" fmla="*/ 616535 w 4966685"/>
              <a:gd name="connsiteY9100" fmla="*/ 266926 h 512833"/>
              <a:gd name="connsiteX9101" fmla="*/ 625523 w 4966685"/>
              <a:gd name="connsiteY9101" fmla="*/ 275914 h 512833"/>
              <a:gd name="connsiteX9102" fmla="*/ 616535 w 4966685"/>
              <a:gd name="connsiteY9102" fmla="*/ 284902 h 512833"/>
              <a:gd name="connsiteX9103" fmla="*/ 607547 w 4966685"/>
              <a:gd name="connsiteY9103" fmla="*/ 275914 h 512833"/>
              <a:gd name="connsiteX9104" fmla="*/ 616535 w 4966685"/>
              <a:gd name="connsiteY9104" fmla="*/ 266926 h 512833"/>
              <a:gd name="connsiteX9105" fmla="*/ 588288 w 4966685"/>
              <a:gd name="connsiteY9105" fmla="*/ 266926 h 512833"/>
              <a:gd name="connsiteX9106" fmla="*/ 597276 w 4966685"/>
              <a:gd name="connsiteY9106" fmla="*/ 275914 h 512833"/>
              <a:gd name="connsiteX9107" fmla="*/ 588288 w 4966685"/>
              <a:gd name="connsiteY9107" fmla="*/ 284902 h 512833"/>
              <a:gd name="connsiteX9108" fmla="*/ 579301 w 4966685"/>
              <a:gd name="connsiteY9108" fmla="*/ 275914 h 512833"/>
              <a:gd name="connsiteX9109" fmla="*/ 588288 w 4966685"/>
              <a:gd name="connsiteY9109" fmla="*/ 266926 h 512833"/>
              <a:gd name="connsiteX9110" fmla="*/ 560044 w 4966685"/>
              <a:gd name="connsiteY9110" fmla="*/ 266926 h 512833"/>
              <a:gd name="connsiteX9111" fmla="*/ 569032 w 4966685"/>
              <a:gd name="connsiteY9111" fmla="*/ 275914 h 512833"/>
              <a:gd name="connsiteX9112" fmla="*/ 560044 w 4966685"/>
              <a:gd name="connsiteY9112" fmla="*/ 284902 h 512833"/>
              <a:gd name="connsiteX9113" fmla="*/ 551056 w 4966685"/>
              <a:gd name="connsiteY9113" fmla="*/ 275914 h 512833"/>
              <a:gd name="connsiteX9114" fmla="*/ 560044 w 4966685"/>
              <a:gd name="connsiteY9114" fmla="*/ 266926 h 512833"/>
              <a:gd name="connsiteX9115" fmla="*/ 531797 w 4966685"/>
              <a:gd name="connsiteY9115" fmla="*/ 266926 h 512833"/>
              <a:gd name="connsiteX9116" fmla="*/ 540785 w 4966685"/>
              <a:gd name="connsiteY9116" fmla="*/ 275914 h 512833"/>
              <a:gd name="connsiteX9117" fmla="*/ 531797 w 4966685"/>
              <a:gd name="connsiteY9117" fmla="*/ 284902 h 512833"/>
              <a:gd name="connsiteX9118" fmla="*/ 522810 w 4966685"/>
              <a:gd name="connsiteY9118" fmla="*/ 275914 h 512833"/>
              <a:gd name="connsiteX9119" fmla="*/ 531797 w 4966685"/>
              <a:gd name="connsiteY9119" fmla="*/ 266926 h 512833"/>
              <a:gd name="connsiteX9120" fmla="*/ 503553 w 4966685"/>
              <a:gd name="connsiteY9120" fmla="*/ 266926 h 512833"/>
              <a:gd name="connsiteX9121" fmla="*/ 512541 w 4966685"/>
              <a:gd name="connsiteY9121" fmla="*/ 275914 h 512833"/>
              <a:gd name="connsiteX9122" fmla="*/ 503553 w 4966685"/>
              <a:gd name="connsiteY9122" fmla="*/ 284902 h 512833"/>
              <a:gd name="connsiteX9123" fmla="*/ 494565 w 4966685"/>
              <a:gd name="connsiteY9123" fmla="*/ 275914 h 512833"/>
              <a:gd name="connsiteX9124" fmla="*/ 503553 w 4966685"/>
              <a:gd name="connsiteY9124" fmla="*/ 266926 h 512833"/>
              <a:gd name="connsiteX9125" fmla="*/ 475306 w 4966685"/>
              <a:gd name="connsiteY9125" fmla="*/ 266926 h 512833"/>
              <a:gd name="connsiteX9126" fmla="*/ 484294 w 4966685"/>
              <a:gd name="connsiteY9126" fmla="*/ 275914 h 512833"/>
              <a:gd name="connsiteX9127" fmla="*/ 475306 w 4966685"/>
              <a:gd name="connsiteY9127" fmla="*/ 284902 h 512833"/>
              <a:gd name="connsiteX9128" fmla="*/ 466318 w 4966685"/>
              <a:gd name="connsiteY9128" fmla="*/ 275914 h 512833"/>
              <a:gd name="connsiteX9129" fmla="*/ 475306 w 4966685"/>
              <a:gd name="connsiteY9129" fmla="*/ 266926 h 512833"/>
              <a:gd name="connsiteX9130" fmla="*/ 447062 w 4966685"/>
              <a:gd name="connsiteY9130" fmla="*/ 266926 h 512833"/>
              <a:gd name="connsiteX9131" fmla="*/ 456050 w 4966685"/>
              <a:gd name="connsiteY9131" fmla="*/ 275914 h 512833"/>
              <a:gd name="connsiteX9132" fmla="*/ 447062 w 4966685"/>
              <a:gd name="connsiteY9132" fmla="*/ 284902 h 512833"/>
              <a:gd name="connsiteX9133" fmla="*/ 438074 w 4966685"/>
              <a:gd name="connsiteY9133" fmla="*/ 275914 h 512833"/>
              <a:gd name="connsiteX9134" fmla="*/ 447062 w 4966685"/>
              <a:gd name="connsiteY9134" fmla="*/ 266926 h 512833"/>
              <a:gd name="connsiteX9135" fmla="*/ 418815 w 4966685"/>
              <a:gd name="connsiteY9135" fmla="*/ 266926 h 512833"/>
              <a:gd name="connsiteX9136" fmla="*/ 427803 w 4966685"/>
              <a:gd name="connsiteY9136" fmla="*/ 275914 h 512833"/>
              <a:gd name="connsiteX9137" fmla="*/ 418815 w 4966685"/>
              <a:gd name="connsiteY9137" fmla="*/ 284902 h 512833"/>
              <a:gd name="connsiteX9138" fmla="*/ 409828 w 4966685"/>
              <a:gd name="connsiteY9138" fmla="*/ 275914 h 512833"/>
              <a:gd name="connsiteX9139" fmla="*/ 418815 w 4966685"/>
              <a:gd name="connsiteY9139" fmla="*/ 266926 h 512833"/>
              <a:gd name="connsiteX9140" fmla="*/ 390571 w 4966685"/>
              <a:gd name="connsiteY9140" fmla="*/ 266926 h 512833"/>
              <a:gd name="connsiteX9141" fmla="*/ 399559 w 4966685"/>
              <a:gd name="connsiteY9141" fmla="*/ 275914 h 512833"/>
              <a:gd name="connsiteX9142" fmla="*/ 390571 w 4966685"/>
              <a:gd name="connsiteY9142" fmla="*/ 284902 h 512833"/>
              <a:gd name="connsiteX9143" fmla="*/ 381583 w 4966685"/>
              <a:gd name="connsiteY9143" fmla="*/ 275914 h 512833"/>
              <a:gd name="connsiteX9144" fmla="*/ 390571 w 4966685"/>
              <a:gd name="connsiteY9144" fmla="*/ 266926 h 512833"/>
              <a:gd name="connsiteX9145" fmla="*/ 362324 w 4966685"/>
              <a:gd name="connsiteY9145" fmla="*/ 266926 h 512833"/>
              <a:gd name="connsiteX9146" fmla="*/ 371312 w 4966685"/>
              <a:gd name="connsiteY9146" fmla="*/ 275914 h 512833"/>
              <a:gd name="connsiteX9147" fmla="*/ 362324 w 4966685"/>
              <a:gd name="connsiteY9147" fmla="*/ 284902 h 512833"/>
              <a:gd name="connsiteX9148" fmla="*/ 353337 w 4966685"/>
              <a:gd name="connsiteY9148" fmla="*/ 275914 h 512833"/>
              <a:gd name="connsiteX9149" fmla="*/ 362324 w 4966685"/>
              <a:gd name="connsiteY9149" fmla="*/ 266926 h 512833"/>
              <a:gd name="connsiteX9150" fmla="*/ 334080 w 4966685"/>
              <a:gd name="connsiteY9150" fmla="*/ 266926 h 512833"/>
              <a:gd name="connsiteX9151" fmla="*/ 343068 w 4966685"/>
              <a:gd name="connsiteY9151" fmla="*/ 275914 h 512833"/>
              <a:gd name="connsiteX9152" fmla="*/ 334080 w 4966685"/>
              <a:gd name="connsiteY9152" fmla="*/ 284902 h 512833"/>
              <a:gd name="connsiteX9153" fmla="*/ 325092 w 4966685"/>
              <a:gd name="connsiteY9153" fmla="*/ 275914 h 512833"/>
              <a:gd name="connsiteX9154" fmla="*/ 334080 w 4966685"/>
              <a:gd name="connsiteY9154" fmla="*/ 266926 h 512833"/>
              <a:gd name="connsiteX9155" fmla="*/ 305833 w 4966685"/>
              <a:gd name="connsiteY9155" fmla="*/ 266926 h 512833"/>
              <a:gd name="connsiteX9156" fmla="*/ 314822 w 4966685"/>
              <a:gd name="connsiteY9156" fmla="*/ 275914 h 512833"/>
              <a:gd name="connsiteX9157" fmla="*/ 305833 w 4966685"/>
              <a:gd name="connsiteY9157" fmla="*/ 284902 h 512833"/>
              <a:gd name="connsiteX9158" fmla="*/ 296846 w 4966685"/>
              <a:gd name="connsiteY9158" fmla="*/ 275914 h 512833"/>
              <a:gd name="connsiteX9159" fmla="*/ 305833 w 4966685"/>
              <a:gd name="connsiteY9159" fmla="*/ 266926 h 512833"/>
              <a:gd name="connsiteX9160" fmla="*/ 277589 w 4966685"/>
              <a:gd name="connsiteY9160" fmla="*/ 266926 h 512833"/>
              <a:gd name="connsiteX9161" fmla="*/ 286577 w 4966685"/>
              <a:gd name="connsiteY9161" fmla="*/ 275914 h 512833"/>
              <a:gd name="connsiteX9162" fmla="*/ 277589 w 4966685"/>
              <a:gd name="connsiteY9162" fmla="*/ 284902 h 512833"/>
              <a:gd name="connsiteX9163" fmla="*/ 268601 w 4966685"/>
              <a:gd name="connsiteY9163" fmla="*/ 275914 h 512833"/>
              <a:gd name="connsiteX9164" fmla="*/ 277589 w 4966685"/>
              <a:gd name="connsiteY9164" fmla="*/ 266926 h 512833"/>
              <a:gd name="connsiteX9165" fmla="*/ 249343 w 4966685"/>
              <a:gd name="connsiteY9165" fmla="*/ 266926 h 512833"/>
              <a:gd name="connsiteX9166" fmla="*/ 258330 w 4966685"/>
              <a:gd name="connsiteY9166" fmla="*/ 275914 h 512833"/>
              <a:gd name="connsiteX9167" fmla="*/ 249343 w 4966685"/>
              <a:gd name="connsiteY9167" fmla="*/ 284902 h 512833"/>
              <a:gd name="connsiteX9168" fmla="*/ 240355 w 4966685"/>
              <a:gd name="connsiteY9168" fmla="*/ 275914 h 512833"/>
              <a:gd name="connsiteX9169" fmla="*/ 249343 w 4966685"/>
              <a:gd name="connsiteY9169" fmla="*/ 266926 h 512833"/>
              <a:gd name="connsiteX9170" fmla="*/ 221098 w 4966685"/>
              <a:gd name="connsiteY9170" fmla="*/ 266926 h 512833"/>
              <a:gd name="connsiteX9171" fmla="*/ 230086 w 4966685"/>
              <a:gd name="connsiteY9171" fmla="*/ 275914 h 512833"/>
              <a:gd name="connsiteX9172" fmla="*/ 221098 w 4966685"/>
              <a:gd name="connsiteY9172" fmla="*/ 284902 h 512833"/>
              <a:gd name="connsiteX9173" fmla="*/ 212110 w 4966685"/>
              <a:gd name="connsiteY9173" fmla="*/ 275914 h 512833"/>
              <a:gd name="connsiteX9174" fmla="*/ 221098 w 4966685"/>
              <a:gd name="connsiteY9174" fmla="*/ 266926 h 512833"/>
              <a:gd name="connsiteX9175" fmla="*/ 192852 w 4966685"/>
              <a:gd name="connsiteY9175" fmla="*/ 266926 h 512833"/>
              <a:gd name="connsiteX9176" fmla="*/ 201840 w 4966685"/>
              <a:gd name="connsiteY9176" fmla="*/ 275914 h 512833"/>
              <a:gd name="connsiteX9177" fmla="*/ 192852 w 4966685"/>
              <a:gd name="connsiteY9177" fmla="*/ 284902 h 512833"/>
              <a:gd name="connsiteX9178" fmla="*/ 183864 w 4966685"/>
              <a:gd name="connsiteY9178" fmla="*/ 275914 h 512833"/>
              <a:gd name="connsiteX9179" fmla="*/ 192852 w 4966685"/>
              <a:gd name="connsiteY9179" fmla="*/ 266926 h 512833"/>
              <a:gd name="connsiteX9180" fmla="*/ 164606 w 4966685"/>
              <a:gd name="connsiteY9180" fmla="*/ 266926 h 512833"/>
              <a:gd name="connsiteX9181" fmla="*/ 173594 w 4966685"/>
              <a:gd name="connsiteY9181" fmla="*/ 275914 h 512833"/>
              <a:gd name="connsiteX9182" fmla="*/ 164606 w 4966685"/>
              <a:gd name="connsiteY9182" fmla="*/ 284902 h 512833"/>
              <a:gd name="connsiteX9183" fmla="*/ 155618 w 4966685"/>
              <a:gd name="connsiteY9183" fmla="*/ 275914 h 512833"/>
              <a:gd name="connsiteX9184" fmla="*/ 164606 w 4966685"/>
              <a:gd name="connsiteY9184" fmla="*/ 266926 h 512833"/>
              <a:gd name="connsiteX9185" fmla="*/ 136361 w 4966685"/>
              <a:gd name="connsiteY9185" fmla="*/ 266926 h 512833"/>
              <a:gd name="connsiteX9186" fmla="*/ 145348 w 4966685"/>
              <a:gd name="connsiteY9186" fmla="*/ 275914 h 512833"/>
              <a:gd name="connsiteX9187" fmla="*/ 136361 w 4966685"/>
              <a:gd name="connsiteY9187" fmla="*/ 284902 h 512833"/>
              <a:gd name="connsiteX9188" fmla="*/ 127373 w 4966685"/>
              <a:gd name="connsiteY9188" fmla="*/ 275914 h 512833"/>
              <a:gd name="connsiteX9189" fmla="*/ 136361 w 4966685"/>
              <a:gd name="connsiteY9189" fmla="*/ 266926 h 512833"/>
              <a:gd name="connsiteX9190" fmla="*/ 108116 w 4966685"/>
              <a:gd name="connsiteY9190" fmla="*/ 266926 h 512833"/>
              <a:gd name="connsiteX9191" fmla="*/ 117103 w 4966685"/>
              <a:gd name="connsiteY9191" fmla="*/ 275914 h 512833"/>
              <a:gd name="connsiteX9192" fmla="*/ 108116 w 4966685"/>
              <a:gd name="connsiteY9192" fmla="*/ 284902 h 512833"/>
              <a:gd name="connsiteX9193" fmla="*/ 99128 w 4966685"/>
              <a:gd name="connsiteY9193" fmla="*/ 275914 h 512833"/>
              <a:gd name="connsiteX9194" fmla="*/ 108116 w 4966685"/>
              <a:gd name="connsiteY9194" fmla="*/ 266926 h 512833"/>
              <a:gd name="connsiteX9195" fmla="*/ 79871 w 4966685"/>
              <a:gd name="connsiteY9195" fmla="*/ 266926 h 512833"/>
              <a:gd name="connsiteX9196" fmla="*/ 88858 w 4966685"/>
              <a:gd name="connsiteY9196" fmla="*/ 275914 h 512833"/>
              <a:gd name="connsiteX9197" fmla="*/ 79871 w 4966685"/>
              <a:gd name="connsiteY9197" fmla="*/ 284902 h 512833"/>
              <a:gd name="connsiteX9198" fmla="*/ 70883 w 4966685"/>
              <a:gd name="connsiteY9198" fmla="*/ 275914 h 512833"/>
              <a:gd name="connsiteX9199" fmla="*/ 79871 w 4966685"/>
              <a:gd name="connsiteY9199" fmla="*/ 266926 h 512833"/>
              <a:gd name="connsiteX9200" fmla="*/ 51625 w 4966685"/>
              <a:gd name="connsiteY9200" fmla="*/ 266926 h 512833"/>
              <a:gd name="connsiteX9201" fmla="*/ 60613 w 4966685"/>
              <a:gd name="connsiteY9201" fmla="*/ 275914 h 512833"/>
              <a:gd name="connsiteX9202" fmla="*/ 51625 w 4966685"/>
              <a:gd name="connsiteY9202" fmla="*/ 284902 h 512833"/>
              <a:gd name="connsiteX9203" fmla="*/ 42637 w 4966685"/>
              <a:gd name="connsiteY9203" fmla="*/ 275914 h 512833"/>
              <a:gd name="connsiteX9204" fmla="*/ 51625 w 4966685"/>
              <a:gd name="connsiteY9204" fmla="*/ 266926 h 512833"/>
              <a:gd name="connsiteX9205" fmla="*/ 23379 w 4966685"/>
              <a:gd name="connsiteY9205" fmla="*/ 266926 h 512833"/>
              <a:gd name="connsiteX9206" fmla="*/ 32367 w 4966685"/>
              <a:gd name="connsiteY9206" fmla="*/ 275914 h 512833"/>
              <a:gd name="connsiteX9207" fmla="*/ 23379 w 4966685"/>
              <a:gd name="connsiteY9207" fmla="*/ 284902 h 512833"/>
              <a:gd name="connsiteX9208" fmla="*/ 14391 w 4966685"/>
              <a:gd name="connsiteY9208" fmla="*/ 275914 h 512833"/>
              <a:gd name="connsiteX9209" fmla="*/ 23379 w 4966685"/>
              <a:gd name="connsiteY9209" fmla="*/ 266926 h 512833"/>
              <a:gd name="connsiteX9210" fmla="*/ 4952147 w 4966685"/>
              <a:gd name="connsiteY9210" fmla="*/ 242667 h 512833"/>
              <a:gd name="connsiteX9211" fmla="*/ 4960932 w 4966685"/>
              <a:gd name="connsiteY9211" fmla="*/ 251452 h 512833"/>
              <a:gd name="connsiteX9212" fmla="*/ 4952147 w 4966685"/>
              <a:gd name="connsiteY9212" fmla="*/ 260237 h 512833"/>
              <a:gd name="connsiteX9213" fmla="*/ 4943362 w 4966685"/>
              <a:gd name="connsiteY9213" fmla="*/ 251452 h 512833"/>
              <a:gd name="connsiteX9214" fmla="*/ 4952147 w 4966685"/>
              <a:gd name="connsiteY9214" fmla="*/ 242667 h 512833"/>
              <a:gd name="connsiteX9215" fmla="*/ 4923901 w 4966685"/>
              <a:gd name="connsiteY9215" fmla="*/ 242667 h 512833"/>
              <a:gd name="connsiteX9216" fmla="*/ 4932685 w 4966685"/>
              <a:gd name="connsiteY9216" fmla="*/ 251452 h 512833"/>
              <a:gd name="connsiteX9217" fmla="*/ 4923901 w 4966685"/>
              <a:gd name="connsiteY9217" fmla="*/ 260237 h 512833"/>
              <a:gd name="connsiteX9218" fmla="*/ 4915115 w 4966685"/>
              <a:gd name="connsiteY9218" fmla="*/ 251452 h 512833"/>
              <a:gd name="connsiteX9219" fmla="*/ 4923901 w 4966685"/>
              <a:gd name="connsiteY9219" fmla="*/ 242667 h 512833"/>
              <a:gd name="connsiteX9220" fmla="*/ 4895656 w 4966685"/>
              <a:gd name="connsiteY9220" fmla="*/ 242667 h 512833"/>
              <a:gd name="connsiteX9221" fmla="*/ 4904441 w 4966685"/>
              <a:gd name="connsiteY9221" fmla="*/ 251452 h 512833"/>
              <a:gd name="connsiteX9222" fmla="*/ 4895656 w 4966685"/>
              <a:gd name="connsiteY9222" fmla="*/ 260237 h 512833"/>
              <a:gd name="connsiteX9223" fmla="*/ 4886871 w 4966685"/>
              <a:gd name="connsiteY9223" fmla="*/ 251452 h 512833"/>
              <a:gd name="connsiteX9224" fmla="*/ 4895656 w 4966685"/>
              <a:gd name="connsiteY9224" fmla="*/ 242667 h 512833"/>
              <a:gd name="connsiteX9225" fmla="*/ 4867410 w 4966685"/>
              <a:gd name="connsiteY9225" fmla="*/ 242667 h 512833"/>
              <a:gd name="connsiteX9226" fmla="*/ 4876195 w 4966685"/>
              <a:gd name="connsiteY9226" fmla="*/ 251452 h 512833"/>
              <a:gd name="connsiteX9227" fmla="*/ 4867410 w 4966685"/>
              <a:gd name="connsiteY9227" fmla="*/ 260237 h 512833"/>
              <a:gd name="connsiteX9228" fmla="*/ 4858625 w 4966685"/>
              <a:gd name="connsiteY9228" fmla="*/ 251452 h 512833"/>
              <a:gd name="connsiteX9229" fmla="*/ 4867410 w 4966685"/>
              <a:gd name="connsiteY9229" fmla="*/ 242667 h 512833"/>
              <a:gd name="connsiteX9230" fmla="*/ 4839165 w 4966685"/>
              <a:gd name="connsiteY9230" fmla="*/ 242667 h 512833"/>
              <a:gd name="connsiteX9231" fmla="*/ 4847950 w 4966685"/>
              <a:gd name="connsiteY9231" fmla="*/ 251452 h 512833"/>
              <a:gd name="connsiteX9232" fmla="*/ 4839165 w 4966685"/>
              <a:gd name="connsiteY9232" fmla="*/ 260237 h 512833"/>
              <a:gd name="connsiteX9233" fmla="*/ 4830380 w 4966685"/>
              <a:gd name="connsiteY9233" fmla="*/ 251452 h 512833"/>
              <a:gd name="connsiteX9234" fmla="*/ 4839165 w 4966685"/>
              <a:gd name="connsiteY9234" fmla="*/ 242667 h 512833"/>
              <a:gd name="connsiteX9235" fmla="*/ 4810919 w 4966685"/>
              <a:gd name="connsiteY9235" fmla="*/ 242667 h 512833"/>
              <a:gd name="connsiteX9236" fmla="*/ 4819704 w 4966685"/>
              <a:gd name="connsiteY9236" fmla="*/ 251452 h 512833"/>
              <a:gd name="connsiteX9237" fmla="*/ 4810919 w 4966685"/>
              <a:gd name="connsiteY9237" fmla="*/ 260237 h 512833"/>
              <a:gd name="connsiteX9238" fmla="*/ 4802133 w 4966685"/>
              <a:gd name="connsiteY9238" fmla="*/ 251452 h 512833"/>
              <a:gd name="connsiteX9239" fmla="*/ 4810919 w 4966685"/>
              <a:gd name="connsiteY9239" fmla="*/ 242667 h 512833"/>
              <a:gd name="connsiteX9240" fmla="*/ 4782674 w 4966685"/>
              <a:gd name="connsiteY9240" fmla="*/ 242667 h 512833"/>
              <a:gd name="connsiteX9241" fmla="*/ 4791459 w 4966685"/>
              <a:gd name="connsiteY9241" fmla="*/ 251452 h 512833"/>
              <a:gd name="connsiteX9242" fmla="*/ 4782674 w 4966685"/>
              <a:gd name="connsiteY9242" fmla="*/ 260237 h 512833"/>
              <a:gd name="connsiteX9243" fmla="*/ 4773889 w 4966685"/>
              <a:gd name="connsiteY9243" fmla="*/ 251452 h 512833"/>
              <a:gd name="connsiteX9244" fmla="*/ 4782674 w 4966685"/>
              <a:gd name="connsiteY9244" fmla="*/ 242667 h 512833"/>
              <a:gd name="connsiteX9245" fmla="*/ 4754428 w 4966685"/>
              <a:gd name="connsiteY9245" fmla="*/ 242667 h 512833"/>
              <a:gd name="connsiteX9246" fmla="*/ 4763213 w 4966685"/>
              <a:gd name="connsiteY9246" fmla="*/ 251452 h 512833"/>
              <a:gd name="connsiteX9247" fmla="*/ 4754428 w 4966685"/>
              <a:gd name="connsiteY9247" fmla="*/ 260237 h 512833"/>
              <a:gd name="connsiteX9248" fmla="*/ 4745643 w 4966685"/>
              <a:gd name="connsiteY9248" fmla="*/ 251452 h 512833"/>
              <a:gd name="connsiteX9249" fmla="*/ 4754428 w 4966685"/>
              <a:gd name="connsiteY9249" fmla="*/ 242667 h 512833"/>
              <a:gd name="connsiteX9250" fmla="*/ 4726183 w 4966685"/>
              <a:gd name="connsiteY9250" fmla="*/ 242667 h 512833"/>
              <a:gd name="connsiteX9251" fmla="*/ 4734968 w 4966685"/>
              <a:gd name="connsiteY9251" fmla="*/ 251452 h 512833"/>
              <a:gd name="connsiteX9252" fmla="*/ 4726183 w 4966685"/>
              <a:gd name="connsiteY9252" fmla="*/ 260237 h 512833"/>
              <a:gd name="connsiteX9253" fmla="*/ 4717398 w 4966685"/>
              <a:gd name="connsiteY9253" fmla="*/ 251452 h 512833"/>
              <a:gd name="connsiteX9254" fmla="*/ 4726183 w 4966685"/>
              <a:gd name="connsiteY9254" fmla="*/ 242667 h 512833"/>
              <a:gd name="connsiteX9255" fmla="*/ 4697937 w 4966685"/>
              <a:gd name="connsiteY9255" fmla="*/ 242667 h 512833"/>
              <a:gd name="connsiteX9256" fmla="*/ 4706722 w 4966685"/>
              <a:gd name="connsiteY9256" fmla="*/ 251452 h 512833"/>
              <a:gd name="connsiteX9257" fmla="*/ 4697937 w 4966685"/>
              <a:gd name="connsiteY9257" fmla="*/ 260237 h 512833"/>
              <a:gd name="connsiteX9258" fmla="*/ 4689151 w 4966685"/>
              <a:gd name="connsiteY9258" fmla="*/ 251452 h 512833"/>
              <a:gd name="connsiteX9259" fmla="*/ 4697937 w 4966685"/>
              <a:gd name="connsiteY9259" fmla="*/ 242667 h 512833"/>
              <a:gd name="connsiteX9260" fmla="*/ 4669692 w 4966685"/>
              <a:gd name="connsiteY9260" fmla="*/ 242667 h 512833"/>
              <a:gd name="connsiteX9261" fmla="*/ 4678477 w 4966685"/>
              <a:gd name="connsiteY9261" fmla="*/ 251452 h 512833"/>
              <a:gd name="connsiteX9262" fmla="*/ 4669692 w 4966685"/>
              <a:gd name="connsiteY9262" fmla="*/ 260237 h 512833"/>
              <a:gd name="connsiteX9263" fmla="*/ 4660907 w 4966685"/>
              <a:gd name="connsiteY9263" fmla="*/ 251452 h 512833"/>
              <a:gd name="connsiteX9264" fmla="*/ 4669692 w 4966685"/>
              <a:gd name="connsiteY9264" fmla="*/ 242667 h 512833"/>
              <a:gd name="connsiteX9265" fmla="*/ 4641446 w 4966685"/>
              <a:gd name="connsiteY9265" fmla="*/ 242667 h 512833"/>
              <a:gd name="connsiteX9266" fmla="*/ 4650231 w 4966685"/>
              <a:gd name="connsiteY9266" fmla="*/ 251452 h 512833"/>
              <a:gd name="connsiteX9267" fmla="*/ 4641446 w 4966685"/>
              <a:gd name="connsiteY9267" fmla="*/ 260237 h 512833"/>
              <a:gd name="connsiteX9268" fmla="*/ 4632660 w 4966685"/>
              <a:gd name="connsiteY9268" fmla="*/ 251452 h 512833"/>
              <a:gd name="connsiteX9269" fmla="*/ 4641446 w 4966685"/>
              <a:gd name="connsiteY9269" fmla="*/ 242667 h 512833"/>
              <a:gd name="connsiteX9270" fmla="*/ 4613201 w 4966685"/>
              <a:gd name="connsiteY9270" fmla="*/ 242667 h 512833"/>
              <a:gd name="connsiteX9271" fmla="*/ 4621986 w 4966685"/>
              <a:gd name="connsiteY9271" fmla="*/ 251452 h 512833"/>
              <a:gd name="connsiteX9272" fmla="*/ 4613201 w 4966685"/>
              <a:gd name="connsiteY9272" fmla="*/ 260237 h 512833"/>
              <a:gd name="connsiteX9273" fmla="*/ 4604416 w 4966685"/>
              <a:gd name="connsiteY9273" fmla="*/ 251452 h 512833"/>
              <a:gd name="connsiteX9274" fmla="*/ 4613201 w 4966685"/>
              <a:gd name="connsiteY9274" fmla="*/ 242667 h 512833"/>
              <a:gd name="connsiteX9275" fmla="*/ 4584955 w 4966685"/>
              <a:gd name="connsiteY9275" fmla="*/ 242667 h 512833"/>
              <a:gd name="connsiteX9276" fmla="*/ 4593740 w 4966685"/>
              <a:gd name="connsiteY9276" fmla="*/ 251452 h 512833"/>
              <a:gd name="connsiteX9277" fmla="*/ 4584955 w 4966685"/>
              <a:gd name="connsiteY9277" fmla="*/ 260237 h 512833"/>
              <a:gd name="connsiteX9278" fmla="*/ 4576169 w 4966685"/>
              <a:gd name="connsiteY9278" fmla="*/ 251452 h 512833"/>
              <a:gd name="connsiteX9279" fmla="*/ 4584955 w 4966685"/>
              <a:gd name="connsiteY9279" fmla="*/ 242667 h 512833"/>
              <a:gd name="connsiteX9280" fmla="*/ 4556710 w 4966685"/>
              <a:gd name="connsiteY9280" fmla="*/ 242667 h 512833"/>
              <a:gd name="connsiteX9281" fmla="*/ 4565495 w 4966685"/>
              <a:gd name="connsiteY9281" fmla="*/ 251452 h 512833"/>
              <a:gd name="connsiteX9282" fmla="*/ 4556710 w 4966685"/>
              <a:gd name="connsiteY9282" fmla="*/ 260237 h 512833"/>
              <a:gd name="connsiteX9283" fmla="*/ 4547925 w 4966685"/>
              <a:gd name="connsiteY9283" fmla="*/ 251452 h 512833"/>
              <a:gd name="connsiteX9284" fmla="*/ 4556710 w 4966685"/>
              <a:gd name="connsiteY9284" fmla="*/ 242667 h 512833"/>
              <a:gd name="connsiteX9285" fmla="*/ 4528464 w 4966685"/>
              <a:gd name="connsiteY9285" fmla="*/ 242667 h 512833"/>
              <a:gd name="connsiteX9286" fmla="*/ 4537249 w 4966685"/>
              <a:gd name="connsiteY9286" fmla="*/ 251452 h 512833"/>
              <a:gd name="connsiteX9287" fmla="*/ 4528464 w 4966685"/>
              <a:gd name="connsiteY9287" fmla="*/ 260237 h 512833"/>
              <a:gd name="connsiteX9288" fmla="*/ 4519678 w 4966685"/>
              <a:gd name="connsiteY9288" fmla="*/ 251452 h 512833"/>
              <a:gd name="connsiteX9289" fmla="*/ 4528464 w 4966685"/>
              <a:gd name="connsiteY9289" fmla="*/ 242667 h 512833"/>
              <a:gd name="connsiteX9290" fmla="*/ 4500219 w 4966685"/>
              <a:gd name="connsiteY9290" fmla="*/ 242667 h 512833"/>
              <a:gd name="connsiteX9291" fmla="*/ 4509004 w 4966685"/>
              <a:gd name="connsiteY9291" fmla="*/ 251452 h 512833"/>
              <a:gd name="connsiteX9292" fmla="*/ 4500219 w 4966685"/>
              <a:gd name="connsiteY9292" fmla="*/ 260237 h 512833"/>
              <a:gd name="connsiteX9293" fmla="*/ 4491434 w 4966685"/>
              <a:gd name="connsiteY9293" fmla="*/ 251452 h 512833"/>
              <a:gd name="connsiteX9294" fmla="*/ 4500219 w 4966685"/>
              <a:gd name="connsiteY9294" fmla="*/ 242667 h 512833"/>
              <a:gd name="connsiteX9295" fmla="*/ 4471973 w 4966685"/>
              <a:gd name="connsiteY9295" fmla="*/ 242667 h 512833"/>
              <a:gd name="connsiteX9296" fmla="*/ 4480758 w 4966685"/>
              <a:gd name="connsiteY9296" fmla="*/ 251452 h 512833"/>
              <a:gd name="connsiteX9297" fmla="*/ 4471973 w 4966685"/>
              <a:gd name="connsiteY9297" fmla="*/ 260237 h 512833"/>
              <a:gd name="connsiteX9298" fmla="*/ 4463188 w 4966685"/>
              <a:gd name="connsiteY9298" fmla="*/ 251452 h 512833"/>
              <a:gd name="connsiteX9299" fmla="*/ 4471973 w 4966685"/>
              <a:gd name="connsiteY9299" fmla="*/ 242667 h 512833"/>
              <a:gd name="connsiteX9300" fmla="*/ 4443728 w 4966685"/>
              <a:gd name="connsiteY9300" fmla="*/ 242667 h 512833"/>
              <a:gd name="connsiteX9301" fmla="*/ 4452513 w 4966685"/>
              <a:gd name="connsiteY9301" fmla="*/ 251452 h 512833"/>
              <a:gd name="connsiteX9302" fmla="*/ 4443728 w 4966685"/>
              <a:gd name="connsiteY9302" fmla="*/ 260237 h 512833"/>
              <a:gd name="connsiteX9303" fmla="*/ 4434943 w 4966685"/>
              <a:gd name="connsiteY9303" fmla="*/ 251452 h 512833"/>
              <a:gd name="connsiteX9304" fmla="*/ 4443728 w 4966685"/>
              <a:gd name="connsiteY9304" fmla="*/ 242667 h 512833"/>
              <a:gd name="connsiteX9305" fmla="*/ 4415482 w 4966685"/>
              <a:gd name="connsiteY9305" fmla="*/ 242667 h 512833"/>
              <a:gd name="connsiteX9306" fmla="*/ 4424267 w 4966685"/>
              <a:gd name="connsiteY9306" fmla="*/ 251452 h 512833"/>
              <a:gd name="connsiteX9307" fmla="*/ 4415482 w 4966685"/>
              <a:gd name="connsiteY9307" fmla="*/ 260237 h 512833"/>
              <a:gd name="connsiteX9308" fmla="*/ 4406697 w 4966685"/>
              <a:gd name="connsiteY9308" fmla="*/ 251452 h 512833"/>
              <a:gd name="connsiteX9309" fmla="*/ 4415482 w 4966685"/>
              <a:gd name="connsiteY9309" fmla="*/ 242667 h 512833"/>
              <a:gd name="connsiteX9310" fmla="*/ 4387237 w 4966685"/>
              <a:gd name="connsiteY9310" fmla="*/ 242667 h 512833"/>
              <a:gd name="connsiteX9311" fmla="*/ 4396022 w 4966685"/>
              <a:gd name="connsiteY9311" fmla="*/ 251452 h 512833"/>
              <a:gd name="connsiteX9312" fmla="*/ 4387237 w 4966685"/>
              <a:gd name="connsiteY9312" fmla="*/ 260237 h 512833"/>
              <a:gd name="connsiteX9313" fmla="*/ 4378452 w 4966685"/>
              <a:gd name="connsiteY9313" fmla="*/ 251452 h 512833"/>
              <a:gd name="connsiteX9314" fmla="*/ 4387237 w 4966685"/>
              <a:gd name="connsiteY9314" fmla="*/ 242667 h 512833"/>
              <a:gd name="connsiteX9315" fmla="*/ 4358991 w 4966685"/>
              <a:gd name="connsiteY9315" fmla="*/ 242667 h 512833"/>
              <a:gd name="connsiteX9316" fmla="*/ 4367776 w 4966685"/>
              <a:gd name="connsiteY9316" fmla="*/ 251452 h 512833"/>
              <a:gd name="connsiteX9317" fmla="*/ 4358991 w 4966685"/>
              <a:gd name="connsiteY9317" fmla="*/ 260237 h 512833"/>
              <a:gd name="connsiteX9318" fmla="*/ 4350206 w 4966685"/>
              <a:gd name="connsiteY9318" fmla="*/ 251452 h 512833"/>
              <a:gd name="connsiteX9319" fmla="*/ 4358991 w 4966685"/>
              <a:gd name="connsiteY9319" fmla="*/ 242667 h 512833"/>
              <a:gd name="connsiteX9320" fmla="*/ 4330746 w 4966685"/>
              <a:gd name="connsiteY9320" fmla="*/ 242667 h 512833"/>
              <a:gd name="connsiteX9321" fmla="*/ 4339531 w 4966685"/>
              <a:gd name="connsiteY9321" fmla="*/ 251452 h 512833"/>
              <a:gd name="connsiteX9322" fmla="*/ 4330746 w 4966685"/>
              <a:gd name="connsiteY9322" fmla="*/ 260237 h 512833"/>
              <a:gd name="connsiteX9323" fmla="*/ 4321961 w 4966685"/>
              <a:gd name="connsiteY9323" fmla="*/ 251452 h 512833"/>
              <a:gd name="connsiteX9324" fmla="*/ 4330746 w 4966685"/>
              <a:gd name="connsiteY9324" fmla="*/ 242667 h 512833"/>
              <a:gd name="connsiteX9325" fmla="*/ 4302500 w 4966685"/>
              <a:gd name="connsiteY9325" fmla="*/ 242667 h 512833"/>
              <a:gd name="connsiteX9326" fmla="*/ 4311285 w 4966685"/>
              <a:gd name="connsiteY9326" fmla="*/ 251452 h 512833"/>
              <a:gd name="connsiteX9327" fmla="*/ 4302500 w 4966685"/>
              <a:gd name="connsiteY9327" fmla="*/ 260237 h 512833"/>
              <a:gd name="connsiteX9328" fmla="*/ 4293715 w 4966685"/>
              <a:gd name="connsiteY9328" fmla="*/ 251452 h 512833"/>
              <a:gd name="connsiteX9329" fmla="*/ 4302500 w 4966685"/>
              <a:gd name="connsiteY9329" fmla="*/ 242667 h 512833"/>
              <a:gd name="connsiteX9330" fmla="*/ 4274255 w 4966685"/>
              <a:gd name="connsiteY9330" fmla="*/ 242667 h 512833"/>
              <a:gd name="connsiteX9331" fmla="*/ 4283040 w 4966685"/>
              <a:gd name="connsiteY9331" fmla="*/ 251452 h 512833"/>
              <a:gd name="connsiteX9332" fmla="*/ 4274255 w 4966685"/>
              <a:gd name="connsiteY9332" fmla="*/ 260237 h 512833"/>
              <a:gd name="connsiteX9333" fmla="*/ 4265470 w 4966685"/>
              <a:gd name="connsiteY9333" fmla="*/ 251452 h 512833"/>
              <a:gd name="connsiteX9334" fmla="*/ 4274255 w 4966685"/>
              <a:gd name="connsiteY9334" fmla="*/ 242667 h 512833"/>
              <a:gd name="connsiteX9335" fmla="*/ 4246009 w 4966685"/>
              <a:gd name="connsiteY9335" fmla="*/ 242667 h 512833"/>
              <a:gd name="connsiteX9336" fmla="*/ 4254794 w 4966685"/>
              <a:gd name="connsiteY9336" fmla="*/ 251452 h 512833"/>
              <a:gd name="connsiteX9337" fmla="*/ 4246009 w 4966685"/>
              <a:gd name="connsiteY9337" fmla="*/ 260237 h 512833"/>
              <a:gd name="connsiteX9338" fmla="*/ 4237224 w 4966685"/>
              <a:gd name="connsiteY9338" fmla="*/ 251452 h 512833"/>
              <a:gd name="connsiteX9339" fmla="*/ 4246009 w 4966685"/>
              <a:gd name="connsiteY9339" fmla="*/ 242667 h 512833"/>
              <a:gd name="connsiteX9340" fmla="*/ 4217763 w 4966685"/>
              <a:gd name="connsiteY9340" fmla="*/ 242667 h 512833"/>
              <a:gd name="connsiteX9341" fmla="*/ 4226548 w 4966685"/>
              <a:gd name="connsiteY9341" fmla="*/ 251452 h 512833"/>
              <a:gd name="connsiteX9342" fmla="*/ 4217763 w 4966685"/>
              <a:gd name="connsiteY9342" fmla="*/ 260237 h 512833"/>
              <a:gd name="connsiteX9343" fmla="*/ 4208977 w 4966685"/>
              <a:gd name="connsiteY9343" fmla="*/ 251452 h 512833"/>
              <a:gd name="connsiteX9344" fmla="*/ 4217763 w 4966685"/>
              <a:gd name="connsiteY9344" fmla="*/ 242667 h 512833"/>
              <a:gd name="connsiteX9345" fmla="*/ 4189518 w 4966685"/>
              <a:gd name="connsiteY9345" fmla="*/ 242667 h 512833"/>
              <a:gd name="connsiteX9346" fmla="*/ 4198303 w 4966685"/>
              <a:gd name="connsiteY9346" fmla="*/ 251452 h 512833"/>
              <a:gd name="connsiteX9347" fmla="*/ 4189518 w 4966685"/>
              <a:gd name="connsiteY9347" fmla="*/ 260237 h 512833"/>
              <a:gd name="connsiteX9348" fmla="*/ 4180733 w 4966685"/>
              <a:gd name="connsiteY9348" fmla="*/ 251452 h 512833"/>
              <a:gd name="connsiteX9349" fmla="*/ 4189518 w 4966685"/>
              <a:gd name="connsiteY9349" fmla="*/ 242667 h 512833"/>
              <a:gd name="connsiteX9350" fmla="*/ 4161272 w 4966685"/>
              <a:gd name="connsiteY9350" fmla="*/ 242667 h 512833"/>
              <a:gd name="connsiteX9351" fmla="*/ 4170057 w 4966685"/>
              <a:gd name="connsiteY9351" fmla="*/ 251452 h 512833"/>
              <a:gd name="connsiteX9352" fmla="*/ 4161272 w 4966685"/>
              <a:gd name="connsiteY9352" fmla="*/ 260237 h 512833"/>
              <a:gd name="connsiteX9353" fmla="*/ 4152487 w 4966685"/>
              <a:gd name="connsiteY9353" fmla="*/ 251452 h 512833"/>
              <a:gd name="connsiteX9354" fmla="*/ 4161272 w 4966685"/>
              <a:gd name="connsiteY9354" fmla="*/ 242667 h 512833"/>
              <a:gd name="connsiteX9355" fmla="*/ 4133027 w 4966685"/>
              <a:gd name="connsiteY9355" fmla="*/ 242667 h 512833"/>
              <a:gd name="connsiteX9356" fmla="*/ 4141812 w 4966685"/>
              <a:gd name="connsiteY9356" fmla="*/ 251452 h 512833"/>
              <a:gd name="connsiteX9357" fmla="*/ 4133027 w 4966685"/>
              <a:gd name="connsiteY9357" fmla="*/ 260237 h 512833"/>
              <a:gd name="connsiteX9358" fmla="*/ 4124242 w 4966685"/>
              <a:gd name="connsiteY9358" fmla="*/ 251452 h 512833"/>
              <a:gd name="connsiteX9359" fmla="*/ 4133027 w 4966685"/>
              <a:gd name="connsiteY9359" fmla="*/ 242667 h 512833"/>
              <a:gd name="connsiteX9360" fmla="*/ 4104781 w 4966685"/>
              <a:gd name="connsiteY9360" fmla="*/ 242667 h 512833"/>
              <a:gd name="connsiteX9361" fmla="*/ 4113566 w 4966685"/>
              <a:gd name="connsiteY9361" fmla="*/ 251452 h 512833"/>
              <a:gd name="connsiteX9362" fmla="*/ 4104781 w 4966685"/>
              <a:gd name="connsiteY9362" fmla="*/ 260237 h 512833"/>
              <a:gd name="connsiteX9363" fmla="*/ 4095996 w 4966685"/>
              <a:gd name="connsiteY9363" fmla="*/ 251452 h 512833"/>
              <a:gd name="connsiteX9364" fmla="*/ 4104781 w 4966685"/>
              <a:gd name="connsiteY9364" fmla="*/ 242667 h 512833"/>
              <a:gd name="connsiteX9365" fmla="*/ 4076536 w 4966685"/>
              <a:gd name="connsiteY9365" fmla="*/ 242667 h 512833"/>
              <a:gd name="connsiteX9366" fmla="*/ 4085321 w 4966685"/>
              <a:gd name="connsiteY9366" fmla="*/ 251452 h 512833"/>
              <a:gd name="connsiteX9367" fmla="*/ 4076536 w 4966685"/>
              <a:gd name="connsiteY9367" fmla="*/ 260237 h 512833"/>
              <a:gd name="connsiteX9368" fmla="*/ 4067751 w 4966685"/>
              <a:gd name="connsiteY9368" fmla="*/ 251452 h 512833"/>
              <a:gd name="connsiteX9369" fmla="*/ 4076536 w 4966685"/>
              <a:gd name="connsiteY9369" fmla="*/ 242667 h 512833"/>
              <a:gd name="connsiteX9370" fmla="*/ 4048290 w 4966685"/>
              <a:gd name="connsiteY9370" fmla="*/ 242667 h 512833"/>
              <a:gd name="connsiteX9371" fmla="*/ 4057075 w 4966685"/>
              <a:gd name="connsiteY9371" fmla="*/ 251452 h 512833"/>
              <a:gd name="connsiteX9372" fmla="*/ 4048290 w 4966685"/>
              <a:gd name="connsiteY9372" fmla="*/ 260237 h 512833"/>
              <a:gd name="connsiteX9373" fmla="*/ 4039505 w 4966685"/>
              <a:gd name="connsiteY9373" fmla="*/ 251452 h 512833"/>
              <a:gd name="connsiteX9374" fmla="*/ 4048290 w 4966685"/>
              <a:gd name="connsiteY9374" fmla="*/ 242667 h 512833"/>
              <a:gd name="connsiteX9375" fmla="*/ 4020045 w 4966685"/>
              <a:gd name="connsiteY9375" fmla="*/ 242667 h 512833"/>
              <a:gd name="connsiteX9376" fmla="*/ 4028830 w 4966685"/>
              <a:gd name="connsiteY9376" fmla="*/ 251452 h 512833"/>
              <a:gd name="connsiteX9377" fmla="*/ 4020045 w 4966685"/>
              <a:gd name="connsiteY9377" fmla="*/ 260237 h 512833"/>
              <a:gd name="connsiteX9378" fmla="*/ 4011260 w 4966685"/>
              <a:gd name="connsiteY9378" fmla="*/ 251452 h 512833"/>
              <a:gd name="connsiteX9379" fmla="*/ 4020045 w 4966685"/>
              <a:gd name="connsiteY9379" fmla="*/ 242667 h 512833"/>
              <a:gd name="connsiteX9380" fmla="*/ 3991799 w 4966685"/>
              <a:gd name="connsiteY9380" fmla="*/ 242667 h 512833"/>
              <a:gd name="connsiteX9381" fmla="*/ 4000584 w 4966685"/>
              <a:gd name="connsiteY9381" fmla="*/ 251452 h 512833"/>
              <a:gd name="connsiteX9382" fmla="*/ 3991799 w 4966685"/>
              <a:gd name="connsiteY9382" fmla="*/ 260237 h 512833"/>
              <a:gd name="connsiteX9383" fmla="*/ 3983014 w 4966685"/>
              <a:gd name="connsiteY9383" fmla="*/ 251452 h 512833"/>
              <a:gd name="connsiteX9384" fmla="*/ 3991799 w 4966685"/>
              <a:gd name="connsiteY9384" fmla="*/ 242667 h 512833"/>
              <a:gd name="connsiteX9385" fmla="*/ 3963554 w 4966685"/>
              <a:gd name="connsiteY9385" fmla="*/ 242667 h 512833"/>
              <a:gd name="connsiteX9386" fmla="*/ 3972339 w 4966685"/>
              <a:gd name="connsiteY9386" fmla="*/ 251452 h 512833"/>
              <a:gd name="connsiteX9387" fmla="*/ 3963554 w 4966685"/>
              <a:gd name="connsiteY9387" fmla="*/ 260237 h 512833"/>
              <a:gd name="connsiteX9388" fmla="*/ 3954769 w 4966685"/>
              <a:gd name="connsiteY9388" fmla="*/ 251452 h 512833"/>
              <a:gd name="connsiteX9389" fmla="*/ 3963554 w 4966685"/>
              <a:gd name="connsiteY9389" fmla="*/ 242667 h 512833"/>
              <a:gd name="connsiteX9390" fmla="*/ 3935308 w 4966685"/>
              <a:gd name="connsiteY9390" fmla="*/ 242667 h 512833"/>
              <a:gd name="connsiteX9391" fmla="*/ 3944093 w 4966685"/>
              <a:gd name="connsiteY9391" fmla="*/ 251452 h 512833"/>
              <a:gd name="connsiteX9392" fmla="*/ 3935308 w 4966685"/>
              <a:gd name="connsiteY9392" fmla="*/ 260237 h 512833"/>
              <a:gd name="connsiteX9393" fmla="*/ 3926523 w 4966685"/>
              <a:gd name="connsiteY9393" fmla="*/ 251452 h 512833"/>
              <a:gd name="connsiteX9394" fmla="*/ 3935308 w 4966685"/>
              <a:gd name="connsiteY9394" fmla="*/ 242667 h 512833"/>
              <a:gd name="connsiteX9395" fmla="*/ 3907063 w 4966685"/>
              <a:gd name="connsiteY9395" fmla="*/ 242667 h 512833"/>
              <a:gd name="connsiteX9396" fmla="*/ 3915848 w 4966685"/>
              <a:gd name="connsiteY9396" fmla="*/ 251452 h 512833"/>
              <a:gd name="connsiteX9397" fmla="*/ 3907063 w 4966685"/>
              <a:gd name="connsiteY9397" fmla="*/ 260237 h 512833"/>
              <a:gd name="connsiteX9398" fmla="*/ 3898278 w 4966685"/>
              <a:gd name="connsiteY9398" fmla="*/ 251452 h 512833"/>
              <a:gd name="connsiteX9399" fmla="*/ 3907063 w 4966685"/>
              <a:gd name="connsiteY9399" fmla="*/ 242667 h 512833"/>
              <a:gd name="connsiteX9400" fmla="*/ 3878817 w 4966685"/>
              <a:gd name="connsiteY9400" fmla="*/ 242667 h 512833"/>
              <a:gd name="connsiteX9401" fmla="*/ 3887602 w 4966685"/>
              <a:gd name="connsiteY9401" fmla="*/ 251452 h 512833"/>
              <a:gd name="connsiteX9402" fmla="*/ 3878817 w 4966685"/>
              <a:gd name="connsiteY9402" fmla="*/ 260237 h 512833"/>
              <a:gd name="connsiteX9403" fmla="*/ 3870032 w 4966685"/>
              <a:gd name="connsiteY9403" fmla="*/ 251452 h 512833"/>
              <a:gd name="connsiteX9404" fmla="*/ 3878817 w 4966685"/>
              <a:gd name="connsiteY9404" fmla="*/ 242667 h 512833"/>
              <a:gd name="connsiteX9405" fmla="*/ 3850572 w 4966685"/>
              <a:gd name="connsiteY9405" fmla="*/ 242667 h 512833"/>
              <a:gd name="connsiteX9406" fmla="*/ 3859357 w 4966685"/>
              <a:gd name="connsiteY9406" fmla="*/ 251452 h 512833"/>
              <a:gd name="connsiteX9407" fmla="*/ 3850572 w 4966685"/>
              <a:gd name="connsiteY9407" fmla="*/ 260237 h 512833"/>
              <a:gd name="connsiteX9408" fmla="*/ 3841787 w 4966685"/>
              <a:gd name="connsiteY9408" fmla="*/ 251452 h 512833"/>
              <a:gd name="connsiteX9409" fmla="*/ 3850572 w 4966685"/>
              <a:gd name="connsiteY9409" fmla="*/ 242667 h 512833"/>
              <a:gd name="connsiteX9410" fmla="*/ 3822326 w 4966685"/>
              <a:gd name="connsiteY9410" fmla="*/ 242667 h 512833"/>
              <a:gd name="connsiteX9411" fmla="*/ 3831111 w 4966685"/>
              <a:gd name="connsiteY9411" fmla="*/ 251452 h 512833"/>
              <a:gd name="connsiteX9412" fmla="*/ 3822326 w 4966685"/>
              <a:gd name="connsiteY9412" fmla="*/ 260237 h 512833"/>
              <a:gd name="connsiteX9413" fmla="*/ 3813541 w 4966685"/>
              <a:gd name="connsiteY9413" fmla="*/ 251452 h 512833"/>
              <a:gd name="connsiteX9414" fmla="*/ 3822326 w 4966685"/>
              <a:gd name="connsiteY9414" fmla="*/ 242667 h 512833"/>
              <a:gd name="connsiteX9415" fmla="*/ 3794081 w 4966685"/>
              <a:gd name="connsiteY9415" fmla="*/ 242667 h 512833"/>
              <a:gd name="connsiteX9416" fmla="*/ 3802866 w 4966685"/>
              <a:gd name="connsiteY9416" fmla="*/ 251452 h 512833"/>
              <a:gd name="connsiteX9417" fmla="*/ 3794081 w 4966685"/>
              <a:gd name="connsiteY9417" fmla="*/ 260237 h 512833"/>
              <a:gd name="connsiteX9418" fmla="*/ 3785296 w 4966685"/>
              <a:gd name="connsiteY9418" fmla="*/ 251452 h 512833"/>
              <a:gd name="connsiteX9419" fmla="*/ 3794081 w 4966685"/>
              <a:gd name="connsiteY9419" fmla="*/ 242667 h 512833"/>
              <a:gd name="connsiteX9420" fmla="*/ 3765835 w 4966685"/>
              <a:gd name="connsiteY9420" fmla="*/ 242667 h 512833"/>
              <a:gd name="connsiteX9421" fmla="*/ 3774620 w 4966685"/>
              <a:gd name="connsiteY9421" fmla="*/ 251452 h 512833"/>
              <a:gd name="connsiteX9422" fmla="*/ 3765835 w 4966685"/>
              <a:gd name="connsiteY9422" fmla="*/ 260237 h 512833"/>
              <a:gd name="connsiteX9423" fmla="*/ 3757050 w 4966685"/>
              <a:gd name="connsiteY9423" fmla="*/ 251452 h 512833"/>
              <a:gd name="connsiteX9424" fmla="*/ 3765835 w 4966685"/>
              <a:gd name="connsiteY9424" fmla="*/ 242667 h 512833"/>
              <a:gd name="connsiteX9425" fmla="*/ 3737590 w 4966685"/>
              <a:gd name="connsiteY9425" fmla="*/ 242667 h 512833"/>
              <a:gd name="connsiteX9426" fmla="*/ 3746375 w 4966685"/>
              <a:gd name="connsiteY9426" fmla="*/ 251452 h 512833"/>
              <a:gd name="connsiteX9427" fmla="*/ 3737590 w 4966685"/>
              <a:gd name="connsiteY9427" fmla="*/ 260237 h 512833"/>
              <a:gd name="connsiteX9428" fmla="*/ 3728805 w 4966685"/>
              <a:gd name="connsiteY9428" fmla="*/ 251452 h 512833"/>
              <a:gd name="connsiteX9429" fmla="*/ 3737590 w 4966685"/>
              <a:gd name="connsiteY9429" fmla="*/ 242667 h 512833"/>
              <a:gd name="connsiteX9430" fmla="*/ 3709344 w 4966685"/>
              <a:gd name="connsiteY9430" fmla="*/ 242667 h 512833"/>
              <a:gd name="connsiteX9431" fmla="*/ 3718129 w 4966685"/>
              <a:gd name="connsiteY9431" fmla="*/ 251452 h 512833"/>
              <a:gd name="connsiteX9432" fmla="*/ 3709344 w 4966685"/>
              <a:gd name="connsiteY9432" fmla="*/ 260237 h 512833"/>
              <a:gd name="connsiteX9433" fmla="*/ 3700559 w 4966685"/>
              <a:gd name="connsiteY9433" fmla="*/ 251452 h 512833"/>
              <a:gd name="connsiteX9434" fmla="*/ 3709344 w 4966685"/>
              <a:gd name="connsiteY9434" fmla="*/ 242667 h 512833"/>
              <a:gd name="connsiteX9435" fmla="*/ 3681099 w 4966685"/>
              <a:gd name="connsiteY9435" fmla="*/ 242667 h 512833"/>
              <a:gd name="connsiteX9436" fmla="*/ 3689884 w 4966685"/>
              <a:gd name="connsiteY9436" fmla="*/ 251452 h 512833"/>
              <a:gd name="connsiteX9437" fmla="*/ 3681099 w 4966685"/>
              <a:gd name="connsiteY9437" fmla="*/ 260237 h 512833"/>
              <a:gd name="connsiteX9438" fmla="*/ 3672314 w 4966685"/>
              <a:gd name="connsiteY9438" fmla="*/ 251452 h 512833"/>
              <a:gd name="connsiteX9439" fmla="*/ 3681099 w 4966685"/>
              <a:gd name="connsiteY9439" fmla="*/ 242667 h 512833"/>
              <a:gd name="connsiteX9440" fmla="*/ 3652853 w 4966685"/>
              <a:gd name="connsiteY9440" fmla="*/ 242667 h 512833"/>
              <a:gd name="connsiteX9441" fmla="*/ 3661638 w 4966685"/>
              <a:gd name="connsiteY9441" fmla="*/ 251452 h 512833"/>
              <a:gd name="connsiteX9442" fmla="*/ 3652853 w 4966685"/>
              <a:gd name="connsiteY9442" fmla="*/ 260237 h 512833"/>
              <a:gd name="connsiteX9443" fmla="*/ 3644068 w 4966685"/>
              <a:gd name="connsiteY9443" fmla="*/ 251452 h 512833"/>
              <a:gd name="connsiteX9444" fmla="*/ 3652853 w 4966685"/>
              <a:gd name="connsiteY9444" fmla="*/ 242667 h 512833"/>
              <a:gd name="connsiteX9445" fmla="*/ 3624608 w 4966685"/>
              <a:gd name="connsiteY9445" fmla="*/ 242667 h 512833"/>
              <a:gd name="connsiteX9446" fmla="*/ 3633393 w 4966685"/>
              <a:gd name="connsiteY9446" fmla="*/ 251452 h 512833"/>
              <a:gd name="connsiteX9447" fmla="*/ 3624608 w 4966685"/>
              <a:gd name="connsiteY9447" fmla="*/ 260237 h 512833"/>
              <a:gd name="connsiteX9448" fmla="*/ 3615823 w 4966685"/>
              <a:gd name="connsiteY9448" fmla="*/ 251452 h 512833"/>
              <a:gd name="connsiteX9449" fmla="*/ 3624608 w 4966685"/>
              <a:gd name="connsiteY9449" fmla="*/ 242667 h 512833"/>
              <a:gd name="connsiteX9450" fmla="*/ 3596362 w 4966685"/>
              <a:gd name="connsiteY9450" fmla="*/ 242667 h 512833"/>
              <a:gd name="connsiteX9451" fmla="*/ 3605147 w 4966685"/>
              <a:gd name="connsiteY9451" fmla="*/ 251452 h 512833"/>
              <a:gd name="connsiteX9452" fmla="*/ 3596362 w 4966685"/>
              <a:gd name="connsiteY9452" fmla="*/ 260237 h 512833"/>
              <a:gd name="connsiteX9453" fmla="*/ 3587577 w 4966685"/>
              <a:gd name="connsiteY9453" fmla="*/ 251452 h 512833"/>
              <a:gd name="connsiteX9454" fmla="*/ 3596362 w 4966685"/>
              <a:gd name="connsiteY9454" fmla="*/ 242667 h 512833"/>
              <a:gd name="connsiteX9455" fmla="*/ 3568117 w 4966685"/>
              <a:gd name="connsiteY9455" fmla="*/ 242667 h 512833"/>
              <a:gd name="connsiteX9456" fmla="*/ 3576902 w 4966685"/>
              <a:gd name="connsiteY9456" fmla="*/ 251452 h 512833"/>
              <a:gd name="connsiteX9457" fmla="*/ 3568117 w 4966685"/>
              <a:gd name="connsiteY9457" fmla="*/ 260237 h 512833"/>
              <a:gd name="connsiteX9458" fmla="*/ 3559332 w 4966685"/>
              <a:gd name="connsiteY9458" fmla="*/ 251452 h 512833"/>
              <a:gd name="connsiteX9459" fmla="*/ 3568117 w 4966685"/>
              <a:gd name="connsiteY9459" fmla="*/ 242667 h 512833"/>
              <a:gd name="connsiteX9460" fmla="*/ 3539872 w 4966685"/>
              <a:gd name="connsiteY9460" fmla="*/ 242667 h 512833"/>
              <a:gd name="connsiteX9461" fmla="*/ 3548657 w 4966685"/>
              <a:gd name="connsiteY9461" fmla="*/ 251452 h 512833"/>
              <a:gd name="connsiteX9462" fmla="*/ 3539872 w 4966685"/>
              <a:gd name="connsiteY9462" fmla="*/ 260237 h 512833"/>
              <a:gd name="connsiteX9463" fmla="*/ 3531086 w 4966685"/>
              <a:gd name="connsiteY9463" fmla="*/ 251452 h 512833"/>
              <a:gd name="connsiteX9464" fmla="*/ 3539872 w 4966685"/>
              <a:gd name="connsiteY9464" fmla="*/ 242667 h 512833"/>
              <a:gd name="connsiteX9465" fmla="*/ 3511626 w 4966685"/>
              <a:gd name="connsiteY9465" fmla="*/ 242667 h 512833"/>
              <a:gd name="connsiteX9466" fmla="*/ 3520411 w 4966685"/>
              <a:gd name="connsiteY9466" fmla="*/ 251452 h 512833"/>
              <a:gd name="connsiteX9467" fmla="*/ 3511626 w 4966685"/>
              <a:gd name="connsiteY9467" fmla="*/ 260237 h 512833"/>
              <a:gd name="connsiteX9468" fmla="*/ 3502841 w 4966685"/>
              <a:gd name="connsiteY9468" fmla="*/ 251452 h 512833"/>
              <a:gd name="connsiteX9469" fmla="*/ 3511626 w 4966685"/>
              <a:gd name="connsiteY9469" fmla="*/ 242667 h 512833"/>
              <a:gd name="connsiteX9470" fmla="*/ 3483381 w 4966685"/>
              <a:gd name="connsiteY9470" fmla="*/ 242667 h 512833"/>
              <a:gd name="connsiteX9471" fmla="*/ 3492166 w 4966685"/>
              <a:gd name="connsiteY9471" fmla="*/ 251452 h 512833"/>
              <a:gd name="connsiteX9472" fmla="*/ 3483381 w 4966685"/>
              <a:gd name="connsiteY9472" fmla="*/ 260237 h 512833"/>
              <a:gd name="connsiteX9473" fmla="*/ 3474596 w 4966685"/>
              <a:gd name="connsiteY9473" fmla="*/ 251452 h 512833"/>
              <a:gd name="connsiteX9474" fmla="*/ 3483381 w 4966685"/>
              <a:gd name="connsiteY9474" fmla="*/ 242667 h 512833"/>
              <a:gd name="connsiteX9475" fmla="*/ 3455136 w 4966685"/>
              <a:gd name="connsiteY9475" fmla="*/ 242667 h 512833"/>
              <a:gd name="connsiteX9476" fmla="*/ 3463921 w 4966685"/>
              <a:gd name="connsiteY9476" fmla="*/ 251452 h 512833"/>
              <a:gd name="connsiteX9477" fmla="*/ 3455136 w 4966685"/>
              <a:gd name="connsiteY9477" fmla="*/ 260237 h 512833"/>
              <a:gd name="connsiteX9478" fmla="*/ 3446351 w 4966685"/>
              <a:gd name="connsiteY9478" fmla="*/ 251452 h 512833"/>
              <a:gd name="connsiteX9479" fmla="*/ 3455136 w 4966685"/>
              <a:gd name="connsiteY9479" fmla="*/ 242667 h 512833"/>
              <a:gd name="connsiteX9480" fmla="*/ 3426890 w 4966685"/>
              <a:gd name="connsiteY9480" fmla="*/ 242667 h 512833"/>
              <a:gd name="connsiteX9481" fmla="*/ 3435675 w 4966685"/>
              <a:gd name="connsiteY9481" fmla="*/ 251452 h 512833"/>
              <a:gd name="connsiteX9482" fmla="*/ 3426890 w 4966685"/>
              <a:gd name="connsiteY9482" fmla="*/ 260237 h 512833"/>
              <a:gd name="connsiteX9483" fmla="*/ 3418105 w 4966685"/>
              <a:gd name="connsiteY9483" fmla="*/ 251452 h 512833"/>
              <a:gd name="connsiteX9484" fmla="*/ 3426890 w 4966685"/>
              <a:gd name="connsiteY9484" fmla="*/ 242667 h 512833"/>
              <a:gd name="connsiteX9485" fmla="*/ 3398687 w 4966685"/>
              <a:gd name="connsiteY9485" fmla="*/ 242667 h 512833"/>
              <a:gd name="connsiteX9486" fmla="*/ 3407473 w 4966685"/>
              <a:gd name="connsiteY9486" fmla="*/ 251452 h 512833"/>
              <a:gd name="connsiteX9487" fmla="*/ 3398687 w 4966685"/>
              <a:gd name="connsiteY9487" fmla="*/ 260237 h 512833"/>
              <a:gd name="connsiteX9488" fmla="*/ 3389903 w 4966685"/>
              <a:gd name="connsiteY9488" fmla="*/ 251452 h 512833"/>
              <a:gd name="connsiteX9489" fmla="*/ 3398687 w 4966685"/>
              <a:gd name="connsiteY9489" fmla="*/ 242667 h 512833"/>
              <a:gd name="connsiteX9490" fmla="*/ 3370426 w 4966685"/>
              <a:gd name="connsiteY9490" fmla="*/ 242667 h 512833"/>
              <a:gd name="connsiteX9491" fmla="*/ 3379212 w 4966685"/>
              <a:gd name="connsiteY9491" fmla="*/ 251452 h 512833"/>
              <a:gd name="connsiteX9492" fmla="*/ 3370426 w 4966685"/>
              <a:gd name="connsiteY9492" fmla="*/ 260237 h 512833"/>
              <a:gd name="connsiteX9493" fmla="*/ 3361641 w 4966685"/>
              <a:gd name="connsiteY9493" fmla="*/ 251452 h 512833"/>
              <a:gd name="connsiteX9494" fmla="*/ 3370426 w 4966685"/>
              <a:gd name="connsiteY9494" fmla="*/ 242667 h 512833"/>
              <a:gd name="connsiteX9495" fmla="*/ 3342189 w 4966685"/>
              <a:gd name="connsiteY9495" fmla="*/ 242667 h 512833"/>
              <a:gd name="connsiteX9496" fmla="*/ 3350973 w 4966685"/>
              <a:gd name="connsiteY9496" fmla="*/ 251452 h 512833"/>
              <a:gd name="connsiteX9497" fmla="*/ 3342189 w 4966685"/>
              <a:gd name="connsiteY9497" fmla="*/ 260237 h 512833"/>
              <a:gd name="connsiteX9498" fmla="*/ 3333403 w 4966685"/>
              <a:gd name="connsiteY9498" fmla="*/ 251452 h 512833"/>
              <a:gd name="connsiteX9499" fmla="*/ 3342189 w 4966685"/>
              <a:gd name="connsiteY9499" fmla="*/ 242667 h 512833"/>
              <a:gd name="connsiteX9500" fmla="*/ 3313944 w 4966685"/>
              <a:gd name="connsiteY9500" fmla="*/ 242667 h 512833"/>
              <a:gd name="connsiteX9501" fmla="*/ 3322729 w 4966685"/>
              <a:gd name="connsiteY9501" fmla="*/ 251452 h 512833"/>
              <a:gd name="connsiteX9502" fmla="*/ 3313944 w 4966685"/>
              <a:gd name="connsiteY9502" fmla="*/ 260237 h 512833"/>
              <a:gd name="connsiteX9503" fmla="*/ 3305158 w 4966685"/>
              <a:gd name="connsiteY9503" fmla="*/ 251452 h 512833"/>
              <a:gd name="connsiteX9504" fmla="*/ 3313944 w 4966685"/>
              <a:gd name="connsiteY9504" fmla="*/ 242667 h 512833"/>
              <a:gd name="connsiteX9505" fmla="*/ 3285698 w 4966685"/>
              <a:gd name="connsiteY9505" fmla="*/ 242667 h 512833"/>
              <a:gd name="connsiteX9506" fmla="*/ 3294483 w 4966685"/>
              <a:gd name="connsiteY9506" fmla="*/ 251452 h 512833"/>
              <a:gd name="connsiteX9507" fmla="*/ 3285698 w 4966685"/>
              <a:gd name="connsiteY9507" fmla="*/ 260237 h 512833"/>
              <a:gd name="connsiteX9508" fmla="*/ 3276913 w 4966685"/>
              <a:gd name="connsiteY9508" fmla="*/ 251452 h 512833"/>
              <a:gd name="connsiteX9509" fmla="*/ 3285698 w 4966685"/>
              <a:gd name="connsiteY9509" fmla="*/ 242667 h 512833"/>
              <a:gd name="connsiteX9510" fmla="*/ 3257453 w 4966685"/>
              <a:gd name="connsiteY9510" fmla="*/ 242667 h 512833"/>
              <a:gd name="connsiteX9511" fmla="*/ 3266238 w 4966685"/>
              <a:gd name="connsiteY9511" fmla="*/ 251452 h 512833"/>
              <a:gd name="connsiteX9512" fmla="*/ 3257453 w 4966685"/>
              <a:gd name="connsiteY9512" fmla="*/ 260237 h 512833"/>
              <a:gd name="connsiteX9513" fmla="*/ 3248668 w 4966685"/>
              <a:gd name="connsiteY9513" fmla="*/ 251452 h 512833"/>
              <a:gd name="connsiteX9514" fmla="*/ 3257453 w 4966685"/>
              <a:gd name="connsiteY9514" fmla="*/ 242667 h 512833"/>
              <a:gd name="connsiteX9515" fmla="*/ 3229207 w 4966685"/>
              <a:gd name="connsiteY9515" fmla="*/ 242667 h 512833"/>
              <a:gd name="connsiteX9516" fmla="*/ 3237991 w 4966685"/>
              <a:gd name="connsiteY9516" fmla="*/ 251452 h 512833"/>
              <a:gd name="connsiteX9517" fmla="*/ 3229207 w 4966685"/>
              <a:gd name="connsiteY9517" fmla="*/ 260237 h 512833"/>
              <a:gd name="connsiteX9518" fmla="*/ 3220421 w 4966685"/>
              <a:gd name="connsiteY9518" fmla="*/ 251452 h 512833"/>
              <a:gd name="connsiteX9519" fmla="*/ 3229207 w 4966685"/>
              <a:gd name="connsiteY9519" fmla="*/ 242667 h 512833"/>
              <a:gd name="connsiteX9520" fmla="*/ 3200962 w 4966685"/>
              <a:gd name="connsiteY9520" fmla="*/ 242667 h 512833"/>
              <a:gd name="connsiteX9521" fmla="*/ 3209747 w 4966685"/>
              <a:gd name="connsiteY9521" fmla="*/ 251452 h 512833"/>
              <a:gd name="connsiteX9522" fmla="*/ 3200962 w 4966685"/>
              <a:gd name="connsiteY9522" fmla="*/ 260237 h 512833"/>
              <a:gd name="connsiteX9523" fmla="*/ 3192177 w 4966685"/>
              <a:gd name="connsiteY9523" fmla="*/ 251452 h 512833"/>
              <a:gd name="connsiteX9524" fmla="*/ 3200962 w 4966685"/>
              <a:gd name="connsiteY9524" fmla="*/ 242667 h 512833"/>
              <a:gd name="connsiteX9525" fmla="*/ 3172716 w 4966685"/>
              <a:gd name="connsiteY9525" fmla="*/ 242667 h 512833"/>
              <a:gd name="connsiteX9526" fmla="*/ 3181501 w 4966685"/>
              <a:gd name="connsiteY9526" fmla="*/ 251452 h 512833"/>
              <a:gd name="connsiteX9527" fmla="*/ 3172716 w 4966685"/>
              <a:gd name="connsiteY9527" fmla="*/ 260237 h 512833"/>
              <a:gd name="connsiteX9528" fmla="*/ 3163931 w 4966685"/>
              <a:gd name="connsiteY9528" fmla="*/ 251452 h 512833"/>
              <a:gd name="connsiteX9529" fmla="*/ 3172716 w 4966685"/>
              <a:gd name="connsiteY9529" fmla="*/ 242667 h 512833"/>
              <a:gd name="connsiteX9530" fmla="*/ 3144471 w 4966685"/>
              <a:gd name="connsiteY9530" fmla="*/ 242667 h 512833"/>
              <a:gd name="connsiteX9531" fmla="*/ 3153256 w 4966685"/>
              <a:gd name="connsiteY9531" fmla="*/ 251452 h 512833"/>
              <a:gd name="connsiteX9532" fmla="*/ 3144471 w 4966685"/>
              <a:gd name="connsiteY9532" fmla="*/ 260237 h 512833"/>
              <a:gd name="connsiteX9533" fmla="*/ 3135686 w 4966685"/>
              <a:gd name="connsiteY9533" fmla="*/ 251452 h 512833"/>
              <a:gd name="connsiteX9534" fmla="*/ 3144471 w 4966685"/>
              <a:gd name="connsiteY9534" fmla="*/ 242667 h 512833"/>
              <a:gd name="connsiteX9535" fmla="*/ 3116225 w 4966685"/>
              <a:gd name="connsiteY9535" fmla="*/ 242667 h 512833"/>
              <a:gd name="connsiteX9536" fmla="*/ 3125010 w 4966685"/>
              <a:gd name="connsiteY9536" fmla="*/ 251452 h 512833"/>
              <a:gd name="connsiteX9537" fmla="*/ 3116225 w 4966685"/>
              <a:gd name="connsiteY9537" fmla="*/ 260237 h 512833"/>
              <a:gd name="connsiteX9538" fmla="*/ 3107439 w 4966685"/>
              <a:gd name="connsiteY9538" fmla="*/ 251452 h 512833"/>
              <a:gd name="connsiteX9539" fmla="*/ 3116225 w 4966685"/>
              <a:gd name="connsiteY9539" fmla="*/ 242667 h 512833"/>
              <a:gd name="connsiteX9540" fmla="*/ 3087980 w 4966685"/>
              <a:gd name="connsiteY9540" fmla="*/ 242667 h 512833"/>
              <a:gd name="connsiteX9541" fmla="*/ 3096765 w 4966685"/>
              <a:gd name="connsiteY9541" fmla="*/ 251452 h 512833"/>
              <a:gd name="connsiteX9542" fmla="*/ 3087980 w 4966685"/>
              <a:gd name="connsiteY9542" fmla="*/ 260237 h 512833"/>
              <a:gd name="connsiteX9543" fmla="*/ 3079195 w 4966685"/>
              <a:gd name="connsiteY9543" fmla="*/ 251452 h 512833"/>
              <a:gd name="connsiteX9544" fmla="*/ 3087980 w 4966685"/>
              <a:gd name="connsiteY9544" fmla="*/ 242667 h 512833"/>
              <a:gd name="connsiteX9545" fmla="*/ 3059734 w 4966685"/>
              <a:gd name="connsiteY9545" fmla="*/ 242667 h 512833"/>
              <a:gd name="connsiteX9546" fmla="*/ 3068519 w 4966685"/>
              <a:gd name="connsiteY9546" fmla="*/ 251452 h 512833"/>
              <a:gd name="connsiteX9547" fmla="*/ 3059734 w 4966685"/>
              <a:gd name="connsiteY9547" fmla="*/ 260237 h 512833"/>
              <a:gd name="connsiteX9548" fmla="*/ 3050949 w 4966685"/>
              <a:gd name="connsiteY9548" fmla="*/ 251452 h 512833"/>
              <a:gd name="connsiteX9549" fmla="*/ 3059734 w 4966685"/>
              <a:gd name="connsiteY9549" fmla="*/ 242667 h 512833"/>
              <a:gd name="connsiteX9550" fmla="*/ 3031489 w 4966685"/>
              <a:gd name="connsiteY9550" fmla="*/ 242667 h 512833"/>
              <a:gd name="connsiteX9551" fmla="*/ 3040274 w 4966685"/>
              <a:gd name="connsiteY9551" fmla="*/ 251452 h 512833"/>
              <a:gd name="connsiteX9552" fmla="*/ 3031489 w 4966685"/>
              <a:gd name="connsiteY9552" fmla="*/ 260237 h 512833"/>
              <a:gd name="connsiteX9553" fmla="*/ 3022704 w 4966685"/>
              <a:gd name="connsiteY9553" fmla="*/ 251452 h 512833"/>
              <a:gd name="connsiteX9554" fmla="*/ 3031489 w 4966685"/>
              <a:gd name="connsiteY9554" fmla="*/ 242667 h 512833"/>
              <a:gd name="connsiteX9555" fmla="*/ 3003243 w 4966685"/>
              <a:gd name="connsiteY9555" fmla="*/ 242667 h 512833"/>
              <a:gd name="connsiteX9556" fmla="*/ 3012028 w 4966685"/>
              <a:gd name="connsiteY9556" fmla="*/ 251452 h 512833"/>
              <a:gd name="connsiteX9557" fmla="*/ 3003243 w 4966685"/>
              <a:gd name="connsiteY9557" fmla="*/ 260237 h 512833"/>
              <a:gd name="connsiteX9558" fmla="*/ 2994457 w 4966685"/>
              <a:gd name="connsiteY9558" fmla="*/ 251452 h 512833"/>
              <a:gd name="connsiteX9559" fmla="*/ 3003243 w 4966685"/>
              <a:gd name="connsiteY9559" fmla="*/ 242667 h 512833"/>
              <a:gd name="connsiteX9560" fmla="*/ 2974998 w 4966685"/>
              <a:gd name="connsiteY9560" fmla="*/ 242667 h 512833"/>
              <a:gd name="connsiteX9561" fmla="*/ 2983783 w 4966685"/>
              <a:gd name="connsiteY9561" fmla="*/ 251452 h 512833"/>
              <a:gd name="connsiteX9562" fmla="*/ 2974998 w 4966685"/>
              <a:gd name="connsiteY9562" fmla="*/ 260237 h 512833"/>
              <a:gd name="connsiteX9563" fmla="*/ 2966213 w 4966685"/>
              <a:gd name="connsiteY9563" fmla="*/ 251452 h 512833"/>
              <a:gd name="connsiteX9564" fmla="*/ 2974998 w 4966685"/>
              <a:gd name="connsiteY9564" fmla="*/ 242667 h 512833"/>
              <a:gd name="connsiteX9565" fmla="*/ 2946752 w 4966685"/>
              <a:gd name="connsiteY9565" fmla="*/ 242667 h 512833"/>
              <a:gd name="connsiteX9566" fmla="*/ 2955537 w 4966685"/>
              <a:gd name="connsiteY9566" fmla="*/ 251452 h 512833"/>
              <a:gd name="connsiteX9567" fmla="*/ 2946752 w 4966685"/>
              <a:gd name="connsiteY9567" fmla="*/ 260237 h 512833"/>
              <a:gd name="connsiteX9568" fmla="*/ 2937966 w 4966685"/>
              <a:gd name="connsiteY9568" fmla="*/ 251452 h 512833"/>
              <a:gd name="connsiteX9569" fmla="*/ 2946752 w 4966685"/>
              <a:gd name="connsiteY9569" fmla="*/ 242667 h 512833"/>
              <a:gd name="connsiteX9570" fmla="*/ 2918507 w 4966685"/>
              <a:gd name="connsiteY9570" fmla="*/ 242667 h 512833"/>
              <a:gd name="connsiteX9571" fmla="*/ 2927292 w 4966685"/>
              <a:gd name="connsiteY9571" fmla="*/ 251452 h 512833"/>
              <a:gd name="connsiteX9572" fmla="*/ 2918507 w 4966685"/>
              <a:gd name="connsiteY9572" fmla="*/ 260237 h 512833"/>
              <a:gd name="connsiteX9573" fmla="*/ 2909722 w 4966685"/>
              <a:gd name="connsiteY9573" fmla="*/ 251452 h 512833"/>
              <a:gd name="connsiteX9574" fmla="*/ 2918507 w 4966685"/>
              <a:gd name="connsiteY9574" fmla="*/ 242667 h 512833"/>
              <a:gd name="connsiteX9575" fmla="*/ 2890261 w 4966685"/>
              <a:gd name="connsiteY9575" fmla="*/ 242667 h 512833"/>
              <a:gd name="connsiteX9576" fmla="*/ 2899046 w 4966685"/>
              <a:gd name="connsiteY9576" fmla="*/ 251452 h 512833"/>
              <a:gd name="connsiteX9577" fmla="*/ 2890261 w 4966685"/>
              <a:gd name="connsiteY9577" fmla="*/ 260237 h 512833"/>
              <a:gd name="connsiteX9578" fmla="*/ 2881475 w 4966685"/>
              <a:gd name="connsiteY9578" fmla="*/ 251452 h 512833"/>
              <a:gd name="connsiteX9579" fmla="*/ 2890261 w 4966685"/>
              <a:gd name="connsiteY9579" fmla="*/ 242667 h 512833"/>
              <a:gd name="connsiteX9580" fmla="*/ 2862016 w 4966685"/>
              <a:gd name="connsiteY9580" fmla="*/ 242667 h 512833"/>
              <a:gd name="connsiteX9581" fmla="*/ 2870801 w 4966685"/>
              <a:gd name="connsiteY9581" fmla="*/ 251452 h 512833"/>
              <a:gd name="connsiteX9582" fmla="*/ 2862016 w 4966685"/>
              <a:gd name="connsiteY9582" fmla="*/ 260237 h 512833"/>
              <a:gd name="connsiteX9583" fmla="*/ 2853231 w 4966685"/>
              <a:gd name="connsiteY9583" fmla="*/ 251452 h 512833"/>
              <a:gd name="connsiteX9584" fmla="*/ 2862016 w 4966685"/>
              <a:gd name="connsiteY9584" fmla="*/ 242667 h 512833"/>
              <a:gd name="connsiteX9585" fmla="*/ 2833770 w 4966685"/>
              <a:gd name="connsiteY9585" fmla="*/ 242667 h 512833"/>
              <a:gd name="connsiteX9586" fmla="*/ 2842555 w 4966685"/>
              <a:gd name="connsiteY9586" fmla="*/ 251452 h 512833"/>
              <a:gd name="connsiteX9587" fmla="*/ 2833770 w 4966685"/>
              <a:gd name="connsiteY9587" fmla="*/ 260237 h 512833"/>
              <a:gd name="connsiteX9588" fmla="*/ 2824984 w 4966685"/>
              <a:gd name="connsiteY9588" fmla="*/ 251452 h 512833"/>
              <a:gd name="connsiteX9589" fmla="*/ 2833770 w 4966685"/>
              <a:gd name="connsiteY9589" fmla="*/ 242667 h 512833"/>
              <a:gd name="connsiteX9590" fmla="*/ 2805525 w 4966685"/>
              <a:gd name="connsiteY9590" fmla="*/ 242667 h 512833"/>
              <a:gd name="connsiteX9591" fmla="*/ 2814310 w 4966685"/>
              <a:gd name="connsiteY9591" fmla="*/ 251452 h 512833"/>
              <a:gd name="connsiteX9592" fmla="*/ 2805525 w 4966685"/>
              <a:gd name="connsiteY9592" fmla="*/ 260237 h 512833"/>
              <a:gd name="connsiteX9593" fmla="*/ 2796740 w 4966685"/>
              <a:gd name="connsiteY9593" fmla="*/ 251452 h 512833"/>
              <a:gd name="connsiteX9594" fmla="*/ 2805525 w 4966685"/>
              <a:gd name="connsiteY9594" fmla="*/ 242667 h 512833"/>
              <a:gd name="connsiteX9595" fmla="*/ 2777279 w 4966685"/>
              <a:gd name="connsiteY9595" fmla="*/ 242667 h 512833"/>
              <a:gd name="connsiteX9596" fmla="*/ 2786064 w 4966685"/>
              <a:gd name="connsiteY9596" fmla="*/ 251452 h 512833"/>
              <a:gd name="connsiteX9597" fmla="*/ 2777279 w 4966685"/>
              <a:gd name="connsiteY9597" fmla="*/ 260237 h 512833"/>
              <a:gd name="connsiteX9598" fmla="*/ 2768494 w 4966685"/>
              <a:gd name="connsiteY9598" fmla="*/ 251452 h 512833"/>
              <a:gd name="connsiteX9599" fmla="*/ 2777279 w 4966685"/>
              <a:gd name="connsiteY9599" fmla="*/ 242667 h 512833"/>
              <a:gd name="connsiteX9600" fmla="*/ 2749034 w 4966685"/>
              <a:gd name="connsiteY9600" fmla="*/ 242667 h 512833"/>
              <a:gd name="connsiteX9601" fmla="*/ 2757819 w 4966685"/>
              <a:gd name="connsiteY9601" fmla="*/ 251452 h 512833"/>
              <a:gd name="connsiteX9602" fmla="*/ 2749034 w 4966685"/>
              <a:gd name="connsiteY9602" fmla="*/ 260237 h 512833"/>
              <a:gd name="connsiteX9603" fmla="*/ 2740249 w 4966685"/>
              <a:gd name="connsiteY9603" fmla="*/ 251452 h 512833"/>
              <a:gd name="connsiteX9604" fmla="*/ 2749034 w 4966685"/>
              <a:gd name="connsiteY9604" fmla="*/ 242667 h 512833"/>
              <a:gd name="connsiteX9605" fmla="*/ 2720787 w 4966685"/>
              <a:gd name="connsiteY9605" fmla="*/ 242667 h 512833"/>
              <a:gd name="connsiteX9606" fmla="*/ 2729573 w 4966685"/>
              <a:gd name="connsiteY9606" fmla="*/ 251452 h 512833"/>
              <a:gd name="connsiteX9607" fmla="*/ 2720787 w 4966685"/>
              <a:gd name="connsiteY9607" fmla="*/ 260237 h 512833"/>
              <a:gd name="connsiteX9608" fmla="*/ 2712002 w 4966685"/>
              <a:gd name="connsiteY9608" fmla="*/ 251452 h 512833"/>
              <a:gd name="connsiteX9609" fmla="*/ 2720787 w 4966685"/>
              <a:gd name="connsiteY9609" fmla="*/ 242667 h 512833"/>
              <a:gd name="connsiteX9610" fmla="*/ 2692543 w 4966685"/>
              <a:gd name="connsiteY9610" fmla="*/ 242667 h 512833"/>
              <a:gd name="connsiteX9611" fmla="*/ 2701328 w 4966685"/>
              <a:gd name="connsiteY9611" fmla="*/ 251452 h 512833"/>
              <a:gd name="connsiteX9612" fmla="*/ 2692543 w 4966685"/>
              <a:gd name="connsiteY9612" fmla="*/ 260237 h 512833"/>
              <a:gd name="connsiteX9613" fmla="*/ 2683758 w 4966685"/>
              <a:gd name="connsiteY9613" fmla="*/ 251452 h 512833"/>
              <a:gd name="connsiteX9614" fmla="*/ 2692543 w 4966685"/>
              <a:gd name="connsiteY9614" fmla="*/ 242667 h 512833"/>
              <a:gd name="connsiteX9615" fmla="*/ 2664297 w 4966685"/>
              <a:gd name="connsiteY9615" fmla="*/ 242667 h 512833"/>
              <a:gd name="connsiteX9616" fmla="*/ 2673082 w 4966685"/>
              <a:gd name="connsiteY9616" fmla="*/ 251452 h 512833"/>
              <a:gd name="connsiteX9617" fmla="*/ 2664297 w 4966685"/>
              <a:gd name="connsiteY9617" fmla="*/ 260237 h 512833"/>
              <a:gd name="connsiteX9618" fmla="*/ 2655512 w 4966685"/>
              <a:gd name="connsiteY9618" fmla="*/ 251452 h 512833"/>
              <a:gd name="connsiteX9619" fmla="*/ 2664297 w 4966685"/>
              <a:gd name="connsiteY9619" fmla="*/ 242667 h 512833"/>
              <a:gd name="connsiteX9620" fmla="*/ 2636052 w 4966685"/>
              <a:gd name="connsiteY9620" fmla="*/ 242667 h 512833"/>
              <a:gd name="connsiteX9621" fmla="*/ 2644837 w 4966685"/>
              <a:gd name="connsiteY9621" fmla="*/ 251452 h 512833"/>
              <a:gd name="connsiteX9622" fmla="*/ 2636052 w 4966685"/>
              <a:gd name="connsiteY9622" fmla="*/ 260237 h 512833"/>
              <a:gd name="connsiteX9623" fmla="*/ 2627267 w 4966685"/>
              <a:gd name="connsiteY9623" fmla="*/ 251452 h 512833"/>
              <a:gd name="connsiteX9624" fmla="*/ 2636052 w 4966685"/>
              <a:gd name="connsiteY9624" fmla="*/ 242667 h 512833"/>
              <a:gd name="connsiteX9625" fmla="*/ 2607806 w 4966685"/>
              <a:gd name="connsiteY9625" fmla="*/ 242667 h 512833"/>
              <a:gd name="connsiteX9626" fmla="*/ 2616591 w 4966685"/>
              <a:gd name="connsiteY9626" fmla="*/ 251452 h 512833"/>
              <a:gd name="connsiteX9627" fmla="*/ 2607806 w 4966685"/>
              <a:gd name="connsiteY9627" fmla="*/ 260237 h 512833"/>
              <a:gd name="connsiteX9628" fmla="*/ 2599021 w 4966685"/>
              <a:gd name="connsiteY9628" fmla="*/ 251452 h 512833"/>
              <a:gd name="connsiteX9629" fmla="*/ 2607806 w 4966685"/>
              <a:gd name="connsiteY9629" fmla="*/ 242667 h 512833"/>
              <a:gd name="connsiteX9630" fmla="*/ 2579561 w 4966685"/>
              <a:gd name="connsiteY9630" fmla="*/ 242667 h 512833"/>
              <a:gd name="connsiteX9631" fmla="*/ 2588346 w 4966685"/>
              <a:gd name="connsiteY9631" fmla="*/ 251452 h 512833"/>
              <a:gd name="connsiteX9632" fmla="*/ 2579561 w 4966685"/>
              <a:gd name="connsiteY9632" fmla="*/ 260237 h 512833"/>
              <a:gd name="connsiteX9633" fmla="*/ 2570776 w 4966685"/>
              <a:gd name="connsiteY9633" fmla="*/ 251452 h 512833"/>
              <a:gd name="connsiteX9634" fmla="*/ 2579561 w 4966685"/>
              <a:gd name="connsiteY9634" fmla="*/ 242667 h 512833"/>
              <a:gd name="connsiteX9635" fmla="*/ 2551315 w 4966685"/>
              <a:gd name="connsiteY9635" fmla="*/ 242667 h 512833"/>
              <a:gd name="connsiteX9636" fmla="*/ 2560100 w 4966685"/>
              <a:gd name="connsiteY9636" fmla="*/ 251452 h 512833"/>
              <a:gd name="connsiteX9637" fmla="*/ 2551315 w 4966685"/>
              <a:gd name="connsiteY9637" fmla="*/ 260237 h 512833"/>
              <a:gd name="connsiteX9638" fmla="*/ 2542530 w 4966685"/>
              <a:gd name="connsiteY9638" fmla="*/ 251452 h 512833"/>
              <a:gd name="connsiteX9639" fmla="*/ 2551315 w 4966685"/>
              <a:gd name="connsiteY9639" fmla="*/ 242667 h 512833"/>
              <a:gd name="connsiteX9640" fmla="*/ 2523069 w 4966685"/>
              <a:gd name="connsiteY9640" fmla="*/ 242667 h 512833"/>
              <a:gd name="connsiteX9641" fmla="*/ 2531854 w 4966685"/>
              <a:gd name="connsiteY9641" fmla="*/ 251452 h 512833"/>
              <a:gd name="connsiteX9642" fmla="*/ 2523069 w 4966685"/>
              <a:gd name="connsiteY9642" fmla="*/ 260237 h 512833"/>
              <a:gd name="connsiteX9643" fmla="*/ 2514283 w 4966685"/>
              <a:gd name="connsiteY9643" fmla="*/ 251452 h 512833"/>
              <a:gd name="connsiteX9644" fmla="*/ 2523069 w 4966685"/>
              <a:gd name="connsiteY9644" fmla="*/ 242667 h 512833"/>
              <a:gd name="connsiteX9645" fmla="*/ 2494824 w 4966685"/>
              <a:gd name="connsiteY9645" fmla="*/ 242667 h 512833"/>
              <a:gd name="connsiteX9646" fmla="*/ 2503609 w 4966685"/>
              <a:gd name="connsiteY9646" fmla="*/ 251452 h 512833"/>
              <a:gd name="connsiteX9647" fmla="*/ 2494824 w 4966685"/>
              <a:gd name="connsiteY9647" fmla="*/ 260237 h 512833"/>
              <a:gd name="connsiteX9648" fmla="*/ 2486039 w 4966685"/>
              <a:gd name="connsiteY9648" fmla="*/ 251452 h 512833"/>
              <a:gd name="connsiteX9649" fmla="*/ 2494824 w 4966685"/>
              <a:gd name="connsiteY9649" fmla="*/ 242667 h 512833"/>
              <a:gd name="connsiteX9650" fmla="*/ 2466578 w 4966685"/>
              <a:gd name="connsiteY9650" fmla="*/ 242667 h 512833"/>
              <a:gd name="connsiteX9651" fmla="*/ 2475363 w 4966685"/>
              <a:gd name="connsiteY9651" fmla="*/ 251452 h 512833"/>
              <a:gd name="connsiteX9652" fmla="*/ 2466578 w 4966685"/>
              <a:gd name="connsiteY9652" fmla="*/ 260237 h 512833"/>
              <a:gd name="connsiteX9653" fmla="*/ 2457793 w 4966685"/>
              <a:gd name="connsiteY9653" fmla="*/ 251452 h 512833"/>
              <a:gd name="connsiteX9654" fmla="*/ 2466578 w 4966685"/>
              <a:gd name="connsiteY9654" fmla="*/ 242667 h 512833"/>
              <a:gd name="connsiteX9655" fmla="*/ 2438333 w 4966685"/>
              <a:gd name="connsiteY9655" fmla="*/ 242667 h 512833"/>
              <a:gd name="connsiteX9656" fmla="*/ 2447118 w 4966685"/>
              <a:gd name="connsiteY9656" fmla="*/ 251452 h 512833"/>
              <a:gd name="connsiteX9657" fmla="*/ 2438333 w 4966685"/>
              <a:gd name="connsiteY9657" fmla="*/ 260237 h 512833"/>
              <a:gd name="connsiteX9658" fmla="*/ 2429548 w 4966685"/>
              <a:gd name="connsiteY9658" fmla="*/ 251452 h 512833"/>
              <a:gd name="connsiteX9659" fmla="*/ 2438333 w 4966685"/>
              <a:gd name="connsiteY9659" fmla="*/ 242667 h 512833"/>
              <a:gd name="connsiteX9660" fmla="*/ 2410087 w 4966685"/>
              <a:gd name="connsiteY9660" fmla="*/ 242667 h 512833"/>
              <a:gd name="connsiteX9661" fmla="*/ 2418872 w 4966685"/>
              <a:gd name="connsiteY9661" fmla="*/ 251452 h 512833"/>
              <a:gd name="connsiteX9662" fmla="*/ 2410087 w 4966685"/>
              <a:gd name="connsiteY9662" fmla="*/ 260237 h 512833"/>
              <a:gd name="connsiteX9663" fmla="*/ 2401302 w 4966685"/>
              <a:gd name="connsiteY9663" fmla="*/ 251452 h 512833"/>
              <a:gd name="connsiteX9664" fmla="*/ 2410087 w 4966685"/>
              <a:gd name="connsiteY9664" fmla="*/ 242667 h 512833"/>
              <a:gd name="connsiteX9665" fmla="*/ 2381842 w 4966685"/>
              <a:gd name="connsiteY9665" fmla="*/ 242667 h 512833"/>
              <a:gd name="connsiteX9666" fmla="*/ 2390627 w 4966685"/>
              <a:gd name="connsiteY9666" fmla="*/ 251452 h 512833"/>
              <a:gd name="connsiteX9667" fmla="*/ 2381842 w 4966685"/>
              <a:gd name="connsiteY9667" fmla="*/ 260237 h 512833"/>
              <a:gd name="connsiteX9668" fmla="*/ 2373057 w 4966685"/>
              <a:gd name="connsiteY9668" fmla="*/ 251452 h 512833"/>
              <a:gd name="connsiteX9669" fmla="*/ 2381842 w 4966685"/>
              <a:gd name="connsiteY9669" fmla="*/ 242667 h 512833"/>
              <a:gd name="connsiteX9670" fmla="*/ 2353596 w 4966685"/>
              <a:gd name="connsiteY9670" fmla="*/ 242667 h 512833"/>
              <a:gd name="connsiteX9671" fmla="*/ 2362381 w 4966685"/>
              <a:gd name="connsiteY9671" fmla="*/ 251452 h 512833"/>
              <a:gd name="connsiteX9672" fmla="*/ 2353596 w 4966685"/>
              <a:gd name="connsiteY9672" fmla="*/ 260237 h 512833"/>
              <a:gd name="connsiteX9673" fmla="*/ 2344811 w 4966685"/>
              <a:gd name="connsiteY9673" fmla="*/ 251452 h 512833"/>
              <a:gd name="connsiteX9674" fmla="*/ 2353596 w 4966685"/>
              <a:gd name="connsiteY9674" fmla="*/ 242667 h 512833"/>
              <a:gd name="connsiteX9675" fmla="*/ 2325351 w 4966685"/>
              <a:gd name="connsiteY9675" fmla="*/ 242667 h 512833"/>
              <a:gd name="connsiteX9676" fmla="*/ 2334136 w 4966685"/>
              <a:gd name="connsiteY9676" fmla="*/ 251452 h 512833"/>
              <a:gd name="connsiteX9677" fmla="*/ 2325351 w 4966685"/>
              <a:gd name="connsiteY9677" fmla="*/ 260237 h 512833"/>
              <a:gd name="connsiteX9678" fmla="*/ 2316566 w 4966685"/>
              <a:gd name="connsiteY9678" fmla="*/ 251452 h 512833"/>
              <a:gd name="connsiteX9679" fmla="*/ 2325351 w 4966685"/>
              <a:gd name="connsiteY9679" fmla="*/ 242667 h 512833"/>
              <a:gd name="connsiteX9680" fmla="*/ 2297105 w 4966685"/>
              <a:gd name="connsiteY9680" fmla="*/ 242667 h 512833"/>
              <a:gd name="connsiteX9681" fmla="*/ 2305890 w 4966685"/>
              <a:gd name="connsiteY9681" fmla="*/ 251452 h 512833"/>
              <a:gd name="connsiteX9682" fmla="*/ 2297105 w 4966685"/>
              <a:gd name="connsiteY9682" fmla="*/ 260237 h 512833"/>
              <a:gd name="connsiteX9683" fmla="*/ 2288319 w 4966685"/>
              <a:gd name="connsiteY9683" fmla="*/ 251452 h 512833"/>
              <a:gd name="connsiteX9684" fmla="*/ 2297105 w 4966685"/>
              <a:gd name="connsiteY9684" fmla="*/ 242667 h 512833"/>
              <a:gd name="connsiteX9685" fmla="*/ 2268860 w 4966685"/>
              <a:gd name="connsiteY9685" fmla="*/ 242667 h 512833"/>
              <a:gd name="connsiteX9686" fmla="*/ 2277645 w 4966685"/>
              <a:gd name="connsiteY9686" fmla="*/ 251452 h 512833"/>
              <a:gd name="connsiteX9687" fmla="*/ 2268860 w 4966685"/>
              <a:gd name="connsiteY9687" fmla="*/ 260237 h 512833"/>
              <a:gd name="connsiteX9688" fmla="*/ 2260075 w 4966685"/>
              <a:gd name="connsiteY9688" fmla="*/ 251452 h 512833"/>
              <a:gd name="connsiteX9689" fmla="*/ 2268860 w 4966685"/>
              <a:gd name="connsiteY9689" fmla="*/ 242667 h 512833"/>
              <a:gd name="connsiteX9690" fmla="*/ 2240614 w 4966685"/>
              <a:gd name="connsiteY9690" fmla="*/ 242667 h 512833"/>
              <a:gd name="connsiteX9691" fmla="*/ 2249399 w 4966685"/>
              <a:gd name="connsiteY9691" fmla="*/ 251452 h 512833"/>
              <a:gd name="connsiteX9692" fmla="*/ 2240614 w 4966685"/>
              <a:gd name="connsiteY9692" fmla="*/ 260237 h 512833"/>
              <a:gd name="connsiteX9693" fmla="*/ 2231829 w 4966685"/>
              <a:gd name="connsiteY9693" fmla="*/ 251452 h 512833"/>
              <a:gd name="connsiteX9694" fmla="*/ 2240614 w 4966685"/>
              <a:gd name="connsiteY9694" fmla="*/ 242667 h 512833"/>
              <a:gd name="connsiteX9695" fmla="*/ 2212369 w 4966685"/>
              <a:gd name="connsiteY9695" fmla="*/ 242667 h 512833"/>
              <a:gd name="connsiteX9696" fmla="*/ 2221154 w 4966685"/>
              <a:gd name="connsiteY9696" fmla="*/ 251452 h 512833"/>
              <a:gd name="connsiteX9697" fmla="*/ 2212369 w 4966685"/>
              <a:gd name="connsiteY9697" fmla="*/ 260237 h 512833"/>
              <a:gd name="connsiteX9698" fmla="*/ 2203584 w 4966685"/>
              <a:gd name="connsiteY9698" fmla="*/ 251452 h 512833"/>
              <a:gd name="connsiteX9699" fmla="*/ 2212369 w 4966685"/>
              <a:gd name="connsiteY9699" fmla="*/ 242667 h 512833"/>
              <a:gd name="connsiteX9700" fmla="*/ 2184123 w 4966685"/>
              <a:gd name="connsiteY9700" fmla="*/ 242667 h 512833"/>
              <a:gd name="connsiteX9701" fmla="*/ 2192908 w 4966685"/>
              <a:gd name="connsiteY9701" fmla="*/ 251452 h 512833"/>
              <a:gd name="connsiteX9702" fmla="*/ 2184123 w 4966685"/>
              <a:gd name="connsiteY9702" fmla="*/ 260237 h 512833"/>
              <a:gd name="connsiteX9703" fmla="*/ 2175338 w 4966685"/>
              <a:gd name="connsiteY9703" fmla="*/ 251452 h 512833"/>
              <a:gd name="connsiteX9704" fmla="*/ 2184123 w 4966685"/>
              <a:gd name="connsiteY9704" fmla="*/ 242667 h 512833"/>
              <a:gd name="connsiteX9705" fmla="*/ 2155878 w 4966685"/>
              <a:gd name="connsiteY9705" fmla="*/ 242667 h 512833"/>
              <a:gd name="connsiteX9706" fmla="*/ 2164663 w 4966685"/>
              <a:gd name="connsiteY9706" fmla="*/ 251452 h 512833"/>
              <a:gd name="connsiteX9707" fmla="*/ 2155878 w 4966685"/>
              <a:gd name="connsiteY9707" fmla="*/ 260237 h 512833"/>
              <a:gd name="connsiteX9708" fmla="*/ 2147093 w 4966685"/>
              <a:gd name="connsiteY9708" fmla="*/ 251452 h 512833"/>
              <a:gd name="connsiteX9709" fmla="*/ 2155878 w 4966685"/>
              <a:gd name="connsiteY9709" fmla="*/ 242667 h 512833"/>
              <a:gd name="connsiteX9710" fmla="*/ 2127632 w 4966685"/>
              <a:gd name="connsiteY9710" fmla="*/ 242667 h 512833"/>
              <a:gd name="connsiteX9711" fmla="*/ 2136417 w 4966685"/>
              <a:gd name="connsiteY9711" fmla="*/ 251452 h 512833"/>
              <a:gd name="connsiteX9712" fmla="*/ 2127632 w 4966685"/>
              <a:gd name="connsiteY9712" fmla="*/ 260237 h 512833"/>
              <a:gd name="connsiteX9713" fmla="*/ 2118847 w 4966685"/>
              <a:gd name="connsiteY9713" fmla="*/ 251452 h 512833"/>
              <a:gd name="connsiteX9714" fmla="*/ 2127632 w 4966685"/>
              <a:gd name="connsiteY9714" fmla="*/ 242667 h 512833"/>
              <a:gd name="connsiteX9715" fmla="*/ 2099387 w 4966685"/>
              <a:gd name="connsiteY9715" fmla="*/ 242667 h 512833"/>
              <a:gd name="connsiteX9716" fmla="*/ 2108172 w 4966685"/>
              <a:gd name="connsiteY9716" fmla="*/ 251452 h 512833"/>
              <a:gd name="connsiteX9717" fmla="*/ 2099387 w 4966685"/>
              <a:gd name="connsiteY9717" fmla="*/ 260237 h 512833"/>
              <a:gd name="connsiteX9718" fmla="*/ 2090602 w 4966685"/>
              <a:gd name="connsiteY9718" fmla="*/ 251452 h 512833"/>
              <a:gd name="connsiteX9719" fmla="*/ 2099387 w 4966685"/>
              <a:gd name="connsiteY9719" fmla="*/ 242667 h 512833"/>
              <a:gd name="connsiteX9720" fmla="*/ 2071141 w 4966685"/>
              <a:gd name="connsiteY9720" fmla="*/ 242667 h 512833"/>
              <a:gd name="connsiteX9721" fmla="*/ 2079926 w 4966685"/>
              <a:gd name="connsiteY9721" fmla="*/ 251452 h 512833"/>
              <a:gd name="connsiteX9722" fmla="*/ 2071141 w 4966685"/>
              <a:gd name="connsiteY9722" fmla="*/ 260237 h 512833"/>
              <a:gd name="connsiteX9723" fmla="*/ 2062356 w 4966685"/>
              <a:gd name="connsiteY9723" fmla="*/ 251452 h 512833"/>
              <a:gd name="connsiteX9724" fmla="*/ 2071141 w 4966685"/>
              <a:gd name="connsiteY9724" fmla="*/ 242667 h 512833"/>
              <a:gd name="connsiteX9725" fmla="*/ 2042896 w 4966685"/>
              <a:gd name="connsiteY9725" fmla="*/ 242667 h 512833"/>
              <a:gd name="connsiteX9726" fmla="*/ 2051681 w 4966685"/>
              <a:gd name="connsiteY9726" fmla="*/ 251452 h 512833"/>
              <a:gd name="connsiteX9727" fmla="*/ 2042896 w 4966685"/>
              <a:gd name="connsiteY9727" fmla="*/ 260237 h 512833"/>
              <a:gd name="connsiteX9728" fmla="*/ 2034111 w 4966685"/>
              <a:gd name="connsiteY9728" fmla="*/ 251452 h 512833"/>
              <a:gd name="connsiteX9729" fmla="*/ 2042896 w 4966685"/>
              <a:gd name="connsiteY9729" fmla="*/ 242667 h 512833"/>
              <a:gd name="connsiteX9730" fmla="*/ 2014650 w 4966685"/>
              <a:gd name="connsiteY9730" fmla="*/ 242667 h 512833"/>
              <a:gd name="connsiteX9731" fmla="*/ 2023435 w 4966685"/>
              <a:gd name="connsiteY9731" fmla="*/ 251452 h 512833"/>
              <a:gd name="connsiteX9732" fmla="*/ 2014650 w 4966685"/>
              <a:gd name="connsiteY9732" fmla="*/ 260237 h 512833"/>
              <a:gd name="connsiteX9733" fmla="*/ 2005865 w 4966685"/>
              <a:gd name="connsiteY9733" fmla="*/ 251452 h 512833"/>
              <a:gd name="connsiteX9734" fmla="*/ 2014650 w 4966685"/>
              <a:gd name="connsiteY9734" fmla="*/ 242667 h 512833"/>
              <a:gd name="connsiteX9735" fmla="*/ 1986405 w 4966685"/>
              <a:gd name="connsiteY9735" fmla="*/ 242667 h 512833"/>
              <a:gd name="connsiteX9736" fmla="*/ 1995190 w 4966685"/>
              <a:gd name="connsiteY9736" fmla="*/ 251452 h 512833"/>
              <a:gd name="connsiteX9737" fmla="*/ 1986405 w 4966685"/>
              <a:gd name="connsiteY9737" fmla="*/ 260237 h 512833"/>
              <a:gd name="connsiteX9738" fmla="*/ 1977620 w 4966685"/>
              <a:gd name="connsiteY9738" fmla="*/ 251452 h 512833"/>
              <a:gd name="connsiteX9739" fmla="*/ 1986405 w 4966685"/>
              <a:gd name="connsiteY9739" fmla="*/ 242667 h 512833"/>
              <a:gd name="connsiteX9740" fmla="*/ 1958159 w 4966685"/>
              <a:gd name="connsiteY9740" fmla="*/ 242667 h 512833"/>
              <a:gd name="connsiteX9741" fmla="*/ 1966944 w 4966685"/>
              <a:gd name="connsiteY9741" fmla="*/ 251452 h 512833"/>
              <a:gd name="connsiteX9742" fmla="*/ 1958159 w 4966685"/>
              <a:gd name="connsiteY9742" fmla="*/ 260237 h 512833"/>
              <a:gd name="connsiteX9743" fmla="*/ 1949374 w 4966685"/>
              <a:gd name="connsiteY9743" fmla="*/ 251452 h 512833"/>
              <a:gd name="connsiteX9744" fmla="*/ 1958159 w 4966685"/>
              <a:gd name="connsiteY9744" fmla="*/ 242667 h 512833"/>
              <a:gd name="connsiteX9745" fmla="*/ 1929914 w 4966685"/>
              <a:gd name="connsiteY9745" fmla="*/ 242667 h 512833"/>
              <a:gd name="connsiteX9746" fmla="*/ 1938699 w 4966685"/>
              <a:gd name="connsiteY9746" fmla="*/ 251452 h 512833"/>
              <a:gd name="connsiteX9747" fmla="*/ 1929914 w 4966685"/>
              <a:gd name="connsiteY9747" fmla="*/ 260237 h 512833"/>
              <a:gd name="connsiteX9748" fmla="*/ 1921129 w 4966685"/>
              <a:gd name="connsiteY9748" fmla="*/ 251452 h 512833"/>
              <a:gd name="connsiteX9749" fmla="*/ 1929914 w 4966685"/>
              <a:gd name="connsiteY9749" fmla="*/ 242667 h 512833"/>
              <a:gd name="connsiteX9750" fmla="*/ 1901668 w 4966685"/>
              <a:gd name="connsiteY9750" fmla="*/ 242667 h 512833"/>
              <a:gd name="connsiteX9751" fmla="*/ 1910453 w 4966685"/>
              <a:gd name="connsiteY9751" fmla="*/ 251452 h 512833"/>
              <a:gd name="connsiteX9752" fmla="*/ 1901668 w 4966685"/>
              <a:gd name="connsiteY9752" fmla="*/ 260237 h 512833"/>
              <a:gd name="connsiteX9753" fmla="*/ 1892883 w 4966685"/>
              <a:gd name="connsiteY9753" fmla="*/ 251452 h 512833"/>
              <a:gd name="connsiteX9754" fmla="*/ 1901668 w 4966685"/>
              <a:gd name="connsiteY9754" fmla="*/ 242667 h 512833"/>
              <a:gd name="connsiteX9755" fmla="*/ 1873423 w 4966685"/>
              <a:gd name="connsiteY9755" fmla="*/ 242667 h 512833"/>
              <a:gd name="connsiteX9756" fmla="*/ 1882208 w 4966685"/>
              <a:gd name="connsiteY9756" fmla="*/ 251452 h 512833"/>
              <a:gd name="connsiteX9757" fmla="*/ 1873423 w 4966685"/>
              <a:gd name="connsiteY9757" fmla="*/ 260237 h 512833"/>
              <a:gd name="connsiteX9758" fmla="*/ 1864638 w 4966685"/>
              <a:gd name="connsiteY9758" fmla="*/ 251452 h 512833"/>
              <a:gd name="connsiteX9759" fmla="*/ 1873423 w 4966685"/>
              <a:gd name="connsiteY9759" fmla="*/ 242667 h 512833"/>
              <a:gd name="connsiteX9760" fmla="*/ 1845178 w 4966685"/>
              <a:gd name="connsiteY9760" fmla="*/ 242667 h 512833"/>
              <a:gd name="connsiteX9761" fmla="*/ 1853963 w 4966685"/>
              <a:gd name="connsiteY9761" fmla="*/ 251452 h 512833"/>
              <a:gd name="connsiteX9762" fmla="*/ 1845178 w 4966685"/>
              <a:gd name="connsiteY9762" fmla="*/ 260237 h 512833"/>
              <a:gd name="connsiteX9763" fmla="*/ 1836392 w 4966685"/>
              <a:gd name="connsiteY9763" fmla="*/ 251452 h 512833"/>
              <a:gd name="connsiteX9764" fmla="*/ 1845178 w 4966685"/>
              <a:gd name="connsiteY9764" fmla="*/ 242667 h 512833"/>
              <a:gd name="connsiteX9765" fmla="*/ 1816932 w 4966685"/>
              <a:gd name="connsiteY9765" fmla="*/ 242667 h 512833"/>
              <a:gd name="connsiteX9766" fmla="*/ 1825717 w 4966685"/>
              <a:gd name="connsiteY9766" fmla="*/ 251452 h 512833"/>
              <a:gd name="connsiteX9767" fmla="*/ 1816932 w 4966685"/>
              <a:gd name="connsiteY9767" fmla="*/ 260237 h 512833"/>
              <a:gd name="connsiteX9768" fmla="*/ 1808147 w 4966685"/>
              <a:gd name="connsiteY9768" fmla="*/ 251452 h 512833"/>
              <a:gd name="connsiteX9769" fmla="*/ 1816932 w 4966685"/>
              <a:gd name="connsiteY9769" fmla="*/ 242667 h 512833"/>
              <a:gd name="connsiteX9770" fmla="*/ 1788687 w 4966685"/>
              <a:gd name="connsiteY9770" fmla="*/ 242667 h 512833"/>
              <a:gd name="connsiteX9771" fmla="*/ 1797472 w 4966685"/>
              <a:gd name="connsiteY9771" fmla="*/ 251452 h 512833"/>
              <a:gd name="connsiteX9772" fmla="*/ 1788687 w 4966685"/>
              <a:gd name="connsiteY9772" fmla="*/ 260237 h 512833"/>
              <a:gd name="connsiteX9773" fmla="*/ 1779902 w 4966685"/>
              <a:gd name="connsiteY9773" fmla="*/ 251452 h 512833"/>
              <a:gd name="connsiteX9774" fmla="*/ 1788687 w 4966685"/>
              <a:gd name="connsiteY9774" fmla="*/ 242667 h 512833"/>
              <a:gd name="connsiteX9775" fmla="*/ 1760442 w 4966685"/>
              <a:gd name="connsiteY9775" fmla="*/ 242667 h 512833"/>
              <a:gd name="connsiteX9776" fmla="*/ 1769227 w 4966685"/>
              <a:gd name="connsiteY9776" fmla="*/ 251452 h 512833"/>
              <a:gd name="connsiteX9777" fmla="*/ 1760442 w 4966685"/>
              <a:gd name="connsiteY9777" fmla="*/ 260237 h 512833"/>
              <a:gd name="connsiteX9778" fmla="*/ 1751656 w 4966685"/>
              <a:gd name="connsiteY9778" fmla="*/ 251452 h 512833"/>
              <a:gd name="connsiteX9779" fmla="*/ 1760442 w 4966685"/>
              <a:gd name="connsiteY9779" fmla="*/ 242667 h 512833"/>
              <a:gd name="connsiteX9780" fmla="*/ 1732196 w 4966685"/>
              <a:gd name="connsiteY9780" fmla="*/ 242667 h 512833"/>
              <a:gd name="connsiteX9781" fmla="*/ 1740981 w 4966685"/>
              <a:gd name="connsiteY9781" fmla="*/ 251452 h 512833"/>
              <a:gd name="connsiteX9782" fmla="*/ 1732196 w 4966685"/>
              <a:gd name="connsiteY9782" fmla="*/ 260237 h 512833"/>
              <a:gd name="connsiteX9783" fmla="*/ 1723411 w 4966685"/>
              <a:gd name="connsiteY9783" fmla="*/ 251452 h 512833"/>
              <a:gd name="connsiteX9784" fmla="*/ 1732196 w 4966685"/>
              <a:gd name="connsiteY9784" fmla="*/ 242667 h 512833"/>
              <a:gd name="connsiteX9785" fmla="*/ 1703994 w 4966685"/>
              <a:gd name="connsiteY9785" fmla="*/ 242667 h 512833"/>
              <a:gd name="connsiteX9786" fmla="*/ 1712779 w 4966685"/>
              <a:gd name="connsiteY9786" fmla="*/ 251452 h 512833"/>
              <a:gd name="connsiteX9787" fmla="*/ 1703994 w 4966685"/>
              <a:gd name="connsiteY9787" fmla="*/ 260237 h 512833"/>
              <a:gd name="connsiteX9788" fmla="*/ 1695208 w 4966685"/>
              <a:gd name="connsiteY9788" fmla="*/ 251452 h 512833"/>
              <a:gd name="connsiteX9789" fmla="*/ 1703994 w 4966685"/>
              <a:gd name="connsiteY9789" fmla="*/ 242667 h 512833"/>
              <a:gd name="connsiteX9790" fmla="*/ 1675732 w 4966685"/>
              <a:gd name="connsiteY9790" fmla="*/ 242667 h 512833"/>
              <a:gd name="connsiteX9791" fmla="*/ 1684518 w 4966685"/>
              <a:gd name="connsiteY9791" fmla="*/ 251452 h 512833"/>
              <a:gd name="connsiteX9792" fmla="*/ 1675732 w 4966685"/>
              <a:gd name="connsiteY9792" fmla="*/ 260237 h 512833"/>
              <a:gd name="connsiteX9793" fmla="*/ 1666947 w 4966685"/>
              <a:gd name="connsiteY9793" fmla="*/ 251452 h 512833"/>
              <a:gd name="connsiteX9794" fmla="*/ 1675732 w 4966685"/>
              <a:gd name="connsiteY9794" fmla="*/ 242667 h 512833"/>
              <a:gd name="connsiteX9795" fmla="*/ 1647494 w 4966685"/>
              <a:gd name="connsiteY9795" fmla="*/ 242667 h 512833"/>
              <a:gd name="connsiteX9796" fmla="*/ 1656279 w 4966685"/>
              <a:gd name="connsiteY9796" fmla="*/ 251452 h 512833"/>
              <a:gd name="connsiteX9797" fmla="*/ 1647494 w 4966685"/>
              <a:gd name="connsiteY9797" fmla="*/ 260237 h 512833"/>
              <a:gd name="connsiteX9798" fmla="*/ 1638709 w 4966685"/>
              <a:gd name="connsiteY9798" fmla="*/ 251452 h 512833"/>
              <a:gd name="connsiteX9799" fmla="*/ 1647494 w 4966685"/>
              <a:gd name="connsiteY9799" fmla="*/ 242667 h 512833"/>
              <a:gd name="connsiteX9800" fmla="*/ 1619250 w 4966685"/>
              <a:gd name="connsiteY9800" fmla="*/ 242667 h 512833"/>
              <a:gd name="connsiteX9801" fmla="*/ 1628035 w 4966685"/>
              <a:gd name="connsiteY9801" fmla="*/ 251452 h 512833"/>
              <a:gd name="connsiteX9802" fmla="*/ 1619250 w 4966685"/>
              <a:gd name="connsiteY9802" fmla="*/ 260237 h 512833"/>
              <a:gd name="connsiteX9803" fmla="*/ 1610465 w 4966685"/>
              <a:gd name="connsiteY9803" fmla="*/ 251452 h 512833"/>
              <a:gd name="connsiteX9804" fmla="*/ 1619250 w 4966685"/>
              <a:gd name="connsiteY9804" fmla="*/ 242667 h 512833"/>
              <a:gd name="connsiteX9805" fmla="*/ 1591004 w 4966685"/>
              <a:gd name="connsiteY9805" fmla="*/ 242667 h 512833"/>
              <a:gd name="connsiteX9806" fmla="*/ 1599789 w 4966685"/>
              <a:gd name="connsiteY9806" fmla="*/ 251452 h 512833"/>
              <a:gd name="connsiteX9807" fmla="*/ 1591004 w 4966685"/>
              <a:gd name="connsiteY9807" fmla="*/ 260237 h 512833"/>
              <a:gd name="connsiteX9808" fmla="*/ 1582218 w 4966685"/>
              <a:gd name="connsiteY9808" fmla="*/ 251452 h 512833"/>
              <a:gd name="connsiteX9809" fmla="*/ 1591004 w 4966685"/>
              <a:gd name="connsiteY9809" fmla="*/ 242667 h 512833"/>
              <a:gd name="connsiteX9810" fmla="*/ 1562759 w 4966685"/>
              <a:gd name="connsiteY9810" fmla="*/ 242667 h 512833"/>
              <a:gd name="connsiteX9811" fmla="*/ 1571544 w 4966685"/>
              <a:gd name="connsiteY9811" fmla="*/ 251452 h 512833"/>
              <a:gd name="connsiteX9812" fmla="*/ 1562759 w 4966685"/>
              <a:gd name="connsiteY9812" fmla="*/ 260237 h 512833"/>
              <a:gd name="connsiteX9813" fmla="*/ 1553974 w 4966685"/>
              <a:gd name="connsiteY9813" fmla="*/ 251452 h 512833"/>
              <a:gd name="connsiteX9814" fmla="*/ 1562759 w 4966685"/>
              <a:gd name="connsiteY9814" fmla="*/ 242667 h 512833"/>
              <a:gd name="connsiteX9815" fmla="*/ 1534512 w 4966685"/>
              <a:gd name="connsiteY9815" fmla="*/ 242667 h 512833"/>
              <a:gd name="connsiteX9816" fmla="*/ 1543298 w 4966685"/>
              <a:gd name="connsiteY9816" fmla="*/ 251452 h 512833"/>
              <a:gd name="connsiteX9817" fmla="*/ 1534512 w 4966685"/>
              <a:gd name="connsiteY9817" fmla="*/ 260237 h 512833"/>
              <a:gd name="connsiteX9818" fmla="*/ 1525727 w 4966685"/>
              <a:gd name="connsiteY9818" fmla="*/ 251452 h 512833"/>
              <a:gd name="connsiteX9819" fmla="*/ 1534512 w 4966685"/>
              <a:gd name="connsiteY9819" fmla="*/ 242667 h 512833"/>
              <a:gd name="connsiteX9820" fmla="*/ 1506268 w 4966685"/>
              <a:gd name="connsiteY9820" fmla="*/ 242667 h 512833"/>
              <a:gd name="connsiteX9821" fmla="*/ 1515053 w 4966685"/>
              <a:gd name="connsiteY9821" fmla="*/ 251452 h 512833"/>
              <a:gd name="connsiteX9822" fmla="*/ 1506268 w 4966685"/>
              <a:gd name="connsiteY9822" fmla="*/ 260237 h 512833"/>
              <a:gd name="connsiteX9823" fmla="*/ 1497483 w 4966685"/>
              <a:gd name="connsiteY9823" fmla="*/ 251452 h 512833"/>
              <a:gd name="connsiteX9824" fmla="*/ 1506268 w 4966685"/>
              <a:gd name="connsiteY9824" fmla="*/ 242667 h 512833"/>
              <a:gd name="connsiteX9825" fmla="*/ 1478022 w 4966685"/>
              <a:gd name="connsiteY9825" fmla="*/ 242667 h 512833"/>
              <a:gd name="connsiteX9826" fmla="*/ 1486807 w 4966685"/>
              <a:gd name="connsiteY9826" fmla="*/ 251452 h 512833"/>
              <a:gd name="connsiteX9827" fmla="*/ 1478022 w 4966685"/>
              <a:gd name="connsiteY9827" fmla="*/ 260237 h 512833"/>
              <a:gd name="connsiteX9828" fmla="*/ 1469236 w 4966685"/>
              <a:gd name="connsiteY9828" fmla="*/ 251452 h 512833"/>
              <a:gd name="connsiteX9829" fmla="*/ 1478022 w 4966685"/>
              <a:gd name="connsiteY9829" fmla="*/ 242667 h 512833"/>
              <a:gd name="connsiteX9830" fmla="*/ 1449777 w 4966685"/>
              <a:gd name="connsiteY9830" fmla="*/ 242667 h 512833"/>
              <a:gd name="connsiteX9831" fmla="*/ 1458562 w 4966685"/>
              <a:gd name="connsiteY9831" fmla="*/ 251452 h 512833"/>
              <a:gd name="connsiteX9832" fmla="*/ 1449777 w 4966685"/>
              <a:gd name="connsiteY9832" fmla="*/ 260237 h 512833"/>
              <a:gd name="connsiteX9833" fmla="*/ 1440992 w 4966685"/>
              <a:gd name="connsiteY9833" fmla="*/ 251452 h 512833"/>
              <a:gd name="connsiteX9834" fmla="*/ 1449777 w 4966685"/>
              <a:gd name="connsiteY9834" fmla="*/ 242667 h 512833"/>
              <a:gd name="connsiteX9835" fmla="*/ 1421531 w 4966685"/>
              <a:gd name="connsiteY9835" fmla="*/ 242667 h 512833"/>
              <a:gd name="connsiteX9836" fmla="*/ 1430316 w 4966685"/>
              <a:gd name="connsiteY9836" fmla="*/ 251452 h 512833"/>
              <a:gd name="connsiteX9837" fmla="*/ 1421531 w 4966685"/>
              <a:gd name="connsiteY9837" fmla="*/ 260237 h 512833"/>
              <a:gd name="connsiteX9838" fmla="*/ 1412745 w 4966685"/>
              <a:gd name="connsiteY9838" fmla="*/ 251452 h 512833"/>
              <a:gd name="connsiteX9839" fmla="*/ 1421531 w 4966685"/>
              <a:gd name="connsiteY9839" fmla="*/ 242667 h 512833"/>
              <a:gd name="connsiteX9840" fmla="*/ 1393286 w 4966685"/>
              <a:gd name="connsiteY9840" fmla="*/ 242667 h 512833"/>
              <a:gd name="connsiteX9841" fmla="*/ 1402071 w 4966685"/>
              <a:gd name="connsiteY9841" fmla="*/ 251452 h 512833"/>
              <a:gd name="connsiteX9842" fmla="*/ 1393286 w 4966685"/>
              <a:gd name="connsiteY9842" fmla="*/ 260237 h 512833"/>
              <a:gd name="connsiteX9843" fmla="*/ 1384501 w 4966685"/>
              <a:gd name="connsiteY9843" fmla="*/ 251452 h 512833"/>
              <a:gd name="connsiteX9844" fmla="*/ 1393286 w 4966685"/>
              <a:gd name="connsiteY9844" fmla="*/ 242667 h 512833"/>
              <a:gd name="connsiteX9845" fmla="*/ 1365040 w 4966685"/>
              <a:gd name="connsiteY9845" fmla="*/ 242667 h 512833"/>
              <a:gd name="connsiteX9846" fmla="*/ 1373825 w 4966685"/>
              <a:gd name="connsiteY9846" fmla="*/ 251452 h 512833"/>
              <a:gd name="connsiteX9847" fmla="*/ 1365040 w 4966685"/>
              <a:gd name="connsiteY9847" fmla="*/ 260237 h 512833"/>
              <a:gd name="connsiteX9848" fmla="*/ 1356255 w 4966685"/>
              <a:gd name="connsiteY9848" fmla="*/ 251452 h 512833"/>
              <a:gd name="connsiteX9849" fmla="*/ 1365040 w 4966685"/>
              <a:gd name="connsiteY9849" fmla="*/ 242667 h 512833"/>
              <a:gd name="connsiteX9850" fmla="*/ 1336795 w 4966685"/>
              <a:gd name="connsiteY9850" fmla="*/ 242667 h 512833"/>
              <a:gd name="connsiteX9851" fmla="*/ 1345580 w 4966685"/>
              <a:gd name="connsiteY9851" fmla="*/ 251452 h 512833"/>
              <a:gd name="connsiteX9852" fmla="*/ 1336795 w 4966685"/>
              <a:gd name="connsiteY9852" fmla="*/ 260237 h 512833"/>
              <a:gd name="connsiteX9853" fmla="*/ 1328010 w 4966685"/>
              <a:gd name="connsiteY9853" fmla="*/ 251452 h 512833"/>
              <a:gd name="connsiteX9854" fmla="*/ 1336795 w 4966685"/>
              <a:gd name="connsiteY9854" fmla="*/ 242667 h 512833"/>
              <a:gd name="connsiteX9855" fmla="*/ 1308549 w 4966685"/>
              <a:gd name="connsiteY9855" fmla="*/ 242667 h 512833"/>
              <a:gd name="connsiteX9856" fmla="*/ 1317334 w 4966685"/>
              <a:gd name="connsiteY9856" fmla="*/ 251452 h 512833"/>
              <a:gd name="connsiteX9857" fmla="*/ 1308549 w 4966685"/>
              <a:gd name="connsiteY9857" fmla="*/ 260237 h 512833"/>
              <a:gd name="connsiteX9858" fmla="*/ 1299763 w 4966685"/>
              <a:gd name="connsiteY9858" fmla="*/ 251452 h 512833"/>
              <a:gd name="connsiteX9859" fmla="*/ 1308549 w 4966685"/>
              <a:gd name="connsiteY9859" fmla="*/ 242667 h 512833"/>
              <a:gd name="connsiteX9860" fmla="*/ 1280304 w 4966685"/>
              <a:gd name="connsiteY9860" fmla="*/ 242667 h 512833"/>
              <a:gd name="connsiteX9861" fmla="*/ 1289089 w 4966685"/>
              <a:gd name="connsiteY9861" fmla="*/ 251452 h 512833"/>
              <a:gd name="connsiteX9862" fmla="*/ 1280304 w 4966685"/>
              <a:gd name="connsiteY9862" fmla="*/ 260237 h 512833"/>
              <a:gd name="connsiteX9863" fmla="*/ 1271519 w 4966685"/>
              <a:gd name="connsiteY9863" fmla="*/ 251452 h 512833"/>
              <a:gd name="connsiteX9864" fmla="*/ 1280304 w 4966685"/>
              <a:gd name="connsiteY9864" fmla="*/ 242667 h 512833"/>
              <a:gd name="connsiteX9865" fmla="*/ 1252058 w 4966685"/>
              <a:gd name="connsiteY9865" fmla="*/ 242667 h 512833"/>
              <a:gd name="connsiteX9866" fmla="*/ 1260843 w 4966685"/>
              <a:gd name="connsiteY9866" fmla="*/ 251452 h 512833"/>
              <a:gd name="connsiteX9867" fmla="*/ 1252058 w 4966685"/>
              <a:gd name="connsiteY9867" fmla="*/ 260237 h 512833"/>
              <a:gd name="connsiteX9868" fmla="*/ 1243272 w 4966685"/>
              <a:gd name="connsiteY9868" fmla="*/ 251452 h 512833"/>
              <a:gd name="connsiteX9869" fmla="*/ 1252058 w 4966685"/>
              <a:gd name="connsiteY9869" fmla="*/ 242667 h 512833"/>
              <a:gd name="connsiteX9870" fmla="*/ 1223813 w 4966685"/>
              <a:gd name="connsiteY9870" fmla="*/ 242667 h 512833"/>
              <a:gd name="connsiteX9871" fmla="*/ 1232598 w 4966685"/>
              <a:gd name="connsiteY9871" fmla="*/ 251452 h 512833"/>
              <a:gd name="connsiteX9872" fmla="*/ 1223813 w 4966685"/>
              <a:gd name="connsiteY9872" fmla="*/ 260237 h 512833"/>
              <a:gd name="connsiteX9873" fmla="*/ 1215028 w 4966685"/>
              <a:gd name="connsiteY9873" fmla="*/ 251452 h 512833"/>
              <a:gd name="connsiteX9874" fmla="*/ 1223813 w 4966685"/>
              <a:gd name="connsiteY9874" fmla="*/ 242667 h 512833"/>
              <a:gd name="connsiteX9875" fmla="*/ 1195567 w 4966685"/>
              <a:gd name="connsiteY9875" fmla="*/ 242667 h 512833"/>
              <a:gd name="connsiteX9876" fmla="*/ 1204352 w 4966685"/>
              <a:gd name="connsiteY9876" fmla="*/ 251452 h 512833"/>
              <a:gd name="connsiteX9877" fmla="*/ 1195567 w 4966685"/>
              <a:gd name="connsiteY9877" fmla="*/ 260237 h 512833"/>
              <a:gd name="connsiteX9878" fmla="*/ 1186782 w 4966685"/>
              <a:gd name="connsiteY9878" fmla="*/ 251452 h 512833"/>
              <a:gd name="connsiteX9879" fmla="*/ 1195567 w 4966685"/>
              <a:gd name="connsiteY9879" fmla="*/ 242667 h 512833"/>
              <a:gd name="connsiteX9880" fmla="*/ 1167322 w 4966685"/>
              <a:gd name="connsiteY9880" fmla="*/ 242667 h 512833"/>
              <a:gd name="connsiteX9881" fmla="*/ 1176107 w 4966685"/>
              <a:gd name="connsiteY9881" fmla="*/ 251452 h 512833"/>
              <a:gd name="connsiteX9882" fmla="*/ 1167322 w 4966685"/>
              <a:gd name="connsiteY9882" fmla="*/ 260237 h 512833"/>
              <a:gd name="connsiteX9883" fmla="*/ 1158537 w 4966685"/>
              <a:gd name="connsiteY9883" fmla="*/ 251452 h 512833"/>
              <a:gd name="connsiteX9884" fmla="*/ 1167322 w 4966685"/>
              <a:gd name="connsiteY9884" fmla="*/ 242667 h 512833"/>
              <a:gd name="connsiteX9885" fmla="*/ 1139076 w 4966685"/>
              <a:gd name="connsiteY9885" fmla="*/ 242667 h 512833"/>
              <a:gd name="connsiteX9886" fmla="*/ 1147861 w 4966685"/>
              <a:gd name="connsiteY9886" fmla="*/ 251452 h 512833"/>
              <a:gd name="connsiteX9887" fmla="*/ 1139076 w 4966685"/>
              <a:gd name="connsiteY9887" fmla="*/ 260237 h 512833"/>
              <a:gd name="connsiteX9888" fmla="*/ 1130291 w 4966685"/>
              <a:gd name="connsiteY9888" fmla="*/ 251452 h 512833"/>
              <a:gd name="connsiteX9889" fmla="*/ 1139076 w 4966685"/>
              <a:gd name="connsiteY9889" fmla="*/ 242667 h 512833"/>
              <a:gd name="connsiteX9890" fmla="*/ 1110831 w 4966685"/>
              <a:gd name="connsiteY9890" fmla="*/ 242667 h 512833"/>
              <a:gd name="connsiteX9891" fmla="*/ 1119616 w 4966685"/>
              <a:gd name="connsiteY9891" fmla="*/ 251452 h 512833"/>
              <a:gd name="connsiteX9892" fmla="*/ 1110831 w 4966685"/>
              <a:gd name="connsiteY9892" fmla="*/ 260237 h 512833"/>
              <a:gd name="connsiteX9893" fmla="*/ 1102046 w 4966685"/>
              <a:gd name="connsiteY9893" fmla="*/ 251452 h 512833"/>
              <a:gd name="connsiteX9894" fmla="*/ 1110831 w 4966685"/>
              <a:gd name="connsiteY9894" fmla="*/ 242667 h 512833"/>
              <a:gd name="connsiteX9895" fmla="*/ 1082585 w 4966685"/>
              <a:gd name="connsiteY9895" fmla="*/ 242667 h 512833"/>
              <a:gd name="connsiteX9896" fmla="*/ 1091370 w 4966685"/>
              <a:gd name="connsiteY9896" fmla="*/ 251452 h 512833"/>
              <a:gd name="connsiteX9897" fmla="*/ 1082585 w 4966685"/>
              <a:gd name="connsiteY9897" fmla="*/ 260237 h 512833"/>
              <a:gd name="connsiteX9898" fmla="*/ 1073800 w 4966685"/>
              <a:gd name="connsiteY9898" fmla="*/ 251452 h 512833"/>
              <a:gd name="connsiteX9899" fmla="*/ 1082585 w 4966685"/>
              <a:gd name="connsiteY9899" fmla="*/ 242667 h 512833"/>
              <a:gd name="connsiteX9900" fmla="*/ 1054340 w 4966685"/>
              <a:gd name="connsiteY9900" fmla="*/ 242667 h 512833"/>
              <a:gd name="connsiteX9901" fmla="*/ 1063125 w 4966685"/>
              <a:gd name="connsiteY9901" fmla="*/ 251452 h 512833"/>
              <a:gd name="connsiteX9902" fmla="*/ 1054340 w 4966685"/>
              <a:gd name="connsiteY9902" fmla="*/ 260237 h 512833"/>
              <a:gd name="connsiteX9903" fmla="*/ 1045555 w 4966685"/>
              <a:gd name="connsiteY9903" fmla="*/ 251452 h 512833"/>
              <a:gd name="connsiteX9904" fmla="*/ 1054340 w 4966685"/>
              <a:gd name="connsiteY9904" fmla="*/ 242667 h 512833"/>
              <a:gd name="connsiteX9905" fmla="*/ 1026094 w 4966685"/>
              <a:gd name="connsiteY9905" fmla="*/ 242667 h 512833"/>
              <a:gd name="connsiteX9906" fmla="*/ 1034879 w 4966685"/>
              <a:gd name="connsiteY9906" fmla="*/ 251452 h 512833"/>
              <a:gd name="connsiteX9907" fmla="*/ 1026094 w 4966685"/>
              <a:gd name="connsiteY9907" fmla="*/ 260237 h 512833"/>
              <a:gd name="connsiteX9908" fmla="*/ 1017309 w 4966685"/>
              <a:gd name="connsiteY9908" fmla="*/ 251452 h 512833"/>
              <a:gd name="connsiteX9909" fmla="*/ 1026094 w 4966685"/>
              <a:gd name="connsiteY9909" fmla="*/ 242667 h 512833"/>
              <a:gd name="connsiteX9910" fmla="*/ 997849 w 4966685"/>
              <a:gd name="connsiteY9910" fmla="*/ 242667 h 512833"/>
              <a:gd name="connsiteX9911" fmla="*/ 1006634 w 4966685"/>
              <a:gd name="connsiteY9911" fmla="*/ 251452 h 512833"/>
              <a:gd name="connsiteX9912" fmla="*/ 997849 w 4966685"/>
              <a:gd name="connsiteY9912" fmla="*/ 260237 h 512833"/>
              <a:gd name="connsiteX9913" fmla="*/ 989064 w 4966685"/>
              <a:gd name="connsiteY9913" fmla="*/ 251452 h 512833"/>
              <a:gd name="connsiteX9914" fmla="*/ 997849 w 4966685"/>
              <a:gd name="connsiteY9914" fmla="*/ 242667 h 512833"/>
              <a:gd name="connsiteX9915" fmla="*/ 969603 w 4966685"/>
              <a:gd name="connsiteY9915" fmla="*/ 242667 h 512833"/>
              <a:gd name="connsiteX9916" fmla="*/ 978388 w 4966685"/>
              <a:gd name="connsiteY9916" fmla="*/ 251452 h 512833"/>
              <a:gd name="connsiteX9917" fmla="*/ 969603 w 4966685"/>
              <a:gd name="connsiteY9917" fmla="*/ 260237 h 512833"/>
              <a:gd name="connsiteX9918" fmla="*/ 960818 w 4966685"/>
              <a:gd name="connsiteY9918" fmla="*/ 251452 h 512833"/>
              <a:gd name="connsiteX9919" fmla="*/ 969603 w 4966685"/>
              <a:gd name="connsiteY9919" fmla="*/ 242667 h 512833"/>
              <a:gd name="connsiteX9920" fmla="*/ 941358 w 4966685"/>
              <a:gd name="connsiteY9920" fmla="*/ 242667 h 512833"/>
              <a:gd name="connsiteX9921" fmla="*/ 950143 w 4966685"/>
              <a:gd name="connsiteY9921" fmla="*/ 251452 h 512833"/>
              <a:gd name="connsiteX9922" fmla="*/ 941358 w 4966685"/>
              <a:gd name="connsiteY9922" fmla="*/ 260237 h 512833"/>
              <a:gd name="connsiteX9923" fmla="*/ 932573 w 4966685"/>
              <a:gd name="connsiteY9923" fmla="*/ 251452 h 512833"/>
              <a:gd name="connsiteX9924" fmla="*/ 941358 w 4966685"/>
              <a:gd name="connsiteY9924" fmla="*/ 242667 h 512833"/>
              <a:gd name="connsiteX9925" fmla="*/ 913112 w 4966685"/>
              <a:gd name="connsiteY9925" fmla="*/ 242667 h 512833"/>
              <a:gd name="connsiteX9926" fmla="*/ 921897 w 4966685"/>
              <a:gd name="connsiteY9926" fmla="*/ 251452 h 512833"/>
              <a:gd name="connsiteX9927" fmla="*/ 913112 w 4966685"/>
              <a:gd name="connsiteY9927" fmla="*/ 260237 h 512833"/>
              <a:gd name="connsiteX9928" fmla="*/ 904327 w 4966685"/>
              <a:gd name="connsiteY9928" fmla="*/ 251452 h 512833"/>
              <a:gd name="connsiteX9929" fmla="*/ 913112 w 4966685"/>
              <a:gd name="connsiteY9929" fmla="*/ 242667 h 512833"/>
              <a:gd name="connsiteX9930" fmla="*/ 884867 w 4966685"/>
              <a:gd name="connsiteY9930" fmla="*/ 242667 h 512833"/>
              <a:gd name="connsiteX9931" fmla="*/ 893652 w 4966685"/>
              <a:gd name="connsiteY9931" fmla="*/ 251452 h 512833"/>
              <a:gd name="connsiteX9932" fmla="*/ 884867 w 4966685"/>
              <a:gd name="connsiteY9932" fmla="*/ 260237 h 512833"/>
              <a:gd name="connsiteX9933" fmla="*/ 876082 w 4966685"/>
              <a:gd name="connsiteY9933" fmla="*/ 251452 h 512833"/>
              <a:gd name="connsiteX9934" fmla="*/ 884867 w 4966685"/>
              <a:gd name="connsiteY9934" fmla="*/ 242667 h 512833"/>
              <a:gd name="connsiteX9935" fmla="*/ 856621 w 4966685"/>
              <a:gd name="connsiteY9935" fmla="*/ 242667 h 512833"/>
              <a:gd name="connsiteX9936" fmla="*/ 865406 w 4966685"/>
              <a:gd name="connsiteY9936" fmla="*/ 251452 h 512833"/>
              <a:gd name="connsiteX9937" fmla="*/ 856621 w 4966685"/>
              <a:gd name="connsiteY9937" fmla="*/ 260237 h 512833"/>
              <a:gd name="connsiteX9938" fmla="*/ 847836 w 4966685"/>
              <a:gd name="connsiteY9938" fmla="*/ 251452 h 512833"/>
              <a:gd name="connsiteX9939" fmla="*/ 856621 w 4966685"/>
              <a:gd name="connsiteY9939" fmla="*/ 242667 h 512833"/>
              <a:gd name="connsiteX9940" fmla="*/ 828374 w 4966685"/>
              <a:gd name="connsiteY9940" fmla="*/ 242667 h 512833"/>
              <a:gd name="connsiteX9941" fmla="*/ 837160 w 4966685"/>
              <a:gd name="connsiteY9941" fmla="*/ 251452 h 512833"/>
              <a:gd name="connsiteX9942" fmla="*/ 828374 w 4966685"/>
              <a:gd name="connsiteY9942" fmla="*/ 260237 h 512833"/>
              <a:gd name="connsiteX9943" fmla="*/ 819589 w 4966685"/>
              <a:gd name="connsiteY9943" fmla="*/ 251452 h 512833"/>
              <a:gd name="connsiteX9944" fmla="*/ 828374 w 4966685"/>
              <a:gd name="connsiteY9944" fmla="*/ 242667 h 512833"/>
              <a:gd name="connsiteX9945" fmla="*/ 800130 w 4966685"/>
              <a:gd name="connsiteY9945" fmla="*/ 242667 h 512833"/>
              <a:gd name="connsiteX9946" fmla="*/ 808915 w 4966685"/>
              <a:gd name="connsiteY9946" fmla="*/ 251452 h 512833"/>
              <a:gd name="connsiteX9947" fmla="*/ 800130 w 4966685"/>
              <a:gd name="connsiteY9947" fmla="*/ 260237 h 512833"/>
              <a:gd name="connsiteX9948" fmla="*/ 791345 w 4966685"/>
              <a:gd name="connsiteY9948" fmla="*/ 251452 h 512833"/>
              <a:gd name="connsiteX9949" fmla="*/ 800130 w 4966685"/>
              <a:gd name="connsiteY9949" fmla="*/ 242667 h 512833"/>
              <a:gd name="connsiteX9950" fmla="*/ 771884 w 4966685"/>
              <a:gd name="connsiteY9950" fmla="*/ 242667 h 512833"/>
              <a:gd name="connsiteX9951" fmla="*/ 780669 w 4966685"/>
              <a:gd name="connsiteY9951" fmla="*/ 251452 h 512833"/>
              <a:gd name="connsiteX9952" fmla="*/ 771884 w 4966685"/>
              <a:gd name="connsiteY9952" fmla="*/ 260237 h 512833"/>
              <a:gd name="connsiteX9953" fmla="*/ 763098 w 4966685"/>
              <a:gd name="connsiteY9953" fmla="*/ 251452 h 512833"/>
              <a:gd name="connsiteX9954" fmla="*/ 771884 w 4966685"/>
              <a:gd name="connsiteY9954" fmla="*/ 242667 h 512833"/>
              <a:gd name="connsiteX9955" fmla="*/ 743639 w 4966685"/>
              <a:gd name="connsiteY9955" fmla="*/ 242667 h 512833"/>
              <a:gd name="connsiteX9956" fmla="*/ 752424 w 4966685"/>
              <a:gd name="connsiteY9956" fmla="*/ 251452 h 512833"/>
              <a:gd name="connsiteX9957" fmla="*/ 743639 w 4966685"/>
              <a:gd name="connsiteY9957" fmla="*/ 260237 h 512833"/>
              <a:gd name="connsiteX9958" fmla="*/ 734854 w 4966685"/>
              <a:gd name="connsiteY9958" fmla="*/ 251452 h 512833"/>
              <a:gd name="connsiteX9959" fmla="*/ 743639 w 4966685"/>
              <a:gd name="connsiteY9959" fmla="*/ 242667 h 512833"/>
              <a:gd name="connsiteX9960" fmla="*/ 715393 w 4966685"/>
              <a:gd name="connsiteY9960" fmla="*/ 242667 h 512833"/>
              <a:gd name="connsiteX9961" fmla="*/ 724178 w 4966685"/>
              <a:gd name="connsiteY9961" fmla="*/ 251452 h 512833"/>
              <a:gd name="connsiteX9962" fmla="*/ 715393 w 4966685"/>
              <a:gd name="connsiteY9962" fmla="*/ 260237 h 512833"/>
              <a:gd name="connsiteX9963" fmla="*/ 706608 w 4966685"/>
              <a:gd name="connsiteY9963" fmla="*/ 251452 h 512833"/>
              <a:gd name="connsiteX9964" fmla="*/ 715393 w 4966685"/>
              <a:gd name="connsiteY9964" fmla="*/ 242667 h 512833"/>
              <a:gd name="connsiteX9965" fmla="*/ 687148 w 4966685"/>
              <a:gd name="connsiteY9965" fmla="*/ 242667 h 512833"/>
              <a:gd name="connsiteX9966" fmla="*/ 695933 w 4966685"/>
              <a:gd name="connsiteY9966" fmla="*/ 251452 h 512833"/>
              <a:gd name="connsiteX9967" fmla="*/ 687148 w 4966685"/>
              <a:gd name="connsiteY9967" fmla="*/ 260237 h 512833"/>
              <a:gd name="connsiteX9968" fmla="*/ 678363 w 4966685"/>
              <a:gd name="connsiteY9968" fmla="*/ 251452 h 512833"/>
              <a:gd name="connsiteX9969" fmla="*/ 687148 w 4966685"/>
              <a:gd name="connsiteY9969" fmla="*/ 242667 h 512833"/>
              <a:gd name="connsiteX9970" fmla="*/ 658902 w 4966685"/>
              <a:gd name="connsiteY9970" fmla="*/ 242667 h 512833"/>
              <a:gd name="connsiteX9971" fmla="*/ 667687 w 4966685"/>
              <a:gd name="connsiteY9971" fmla="*/ 251452 h 512833"/>
              <a:gd name="connsiteX9972" fmla="*/ 658902 w 4966685"/>
              <a:gd name="connsiteY9972" fmla="*/ 260237 h 512833"/>
              <a:gd name="connsiteX9973" fmla="*/ 650117 w 4966685"/>
              <a:gd name="connsiteY9973" fmla="*/ 251452 h 512833"/>
              <a:gd name="connsiteX9974" fmla="*/ 658902 w 4966685"/>
              <a:gd name="connsiteY9974" fmla="*/ 242667 h 512833"/>
              <a:gd name="connsiteX9975" fmla="*/ 630657 w 4966685"/>
              <a:gd name="connsiteY9975" fmla="*/ 242667 h 512833"/>
              <a:gd name="connsiteX9976" fmla="*/ 639442 w 4966685"/>
              <a:gd name="connsiteY9976" fmla="*/ 251452 h 512833"/>
              <a:gd name="connsiteX9977" fmla="*/ 630657 w 4966685"/>
              <a:gd name="connsiteY9977" fmla="*/ 260237 h 512833"/>
              <a:gd name="connsiteX9978" fmla="*/ 621872 w 4966685"/>
              <a:gd name="connsiteY9978" fmla="*/ 251452 h 512833"/>
              <a:gd name="connsiteX9979" fmla="*/ 630657 w 4966685"/>
              <a:gd name="connsiteY9979" fmla="*/ 242667 h 512833"/>
              <a:gd name="connsiteX9980" fmla="*/ 602411 w 4966685"/>
              <a:gd name="connsiteY9980" fmla="*/ 242667 h 512833"/>
              <a:gd name="connsiteX9981" fmla="*/ 611196 w 4966685"/>
              <a:gd name="connsiteY9981" fmla="*/ 251452 h 512833"/>
              <a:gd name="connsiteX9982" fmla="*/ 602411 w 4966685"/>
              <a:gd name="connsiteY9982" fmla="*/ 260237 h 512833"/>
              <a:gd name="connsiteX9983" fmla="*/ 593626 w 4966685"/>
              <a:gd name="connsiteY9983" fmla="*/ 251452 h 512833"/>
              <a:gd name="connsiteX9984" fmla="*/ 602411 w 4966685"/>
              <a:gd name="connsiteY9984" fmla="*/ 242667 h 512833"/>
              <a:gd name="connsiteX9985" fmla="*/ 574166 w 4966685"/>
              <a:gd name="connsiteY9985" fmla="*/ 242667 h 512833"/>
              <a:gd name="connsiteX9986" fmla="*/ 582951 w 4966685"/>
              <a:gd name="connsiteY9986" fmla="*/ 251452 h 512833"/>
              <a:gd name="connsiteX9987" fmla="*/ 574166 w 4966685"/>
              <a:gd name="connsiteY9987" fmla="*/ 260237 h 512833"/>
              <a:gd name="connsiteX9988" fmla="*/ 565381 w 4966685"/>
              <a:gd name="connsiteY9988" fmla="*/ 251452 h 512833"/>
              <a:gd name="connsiteX9989" fmla="*/ 574166 w 4966685"/>
              <a:gd name="connsiteY9989" fmla="*/ 242667 h 512833"/>
              <a:gd name="connsiteX9990" fmla="*/ 545920 w 4966685"/>
              <a:gd name="connsiteY9990" fmla="*/ 242667 h 512833"/>
              <a:gd name="connsiteX9991" fmla="*/ 554705 w 4966685"/>
              <a:gd name="connsiteY9991" fmla="*/ 251452 h 512833"/>
              <a:gd name="connsiteX9992" fmla="*/ 545920 w 4966685"/>
              <a:gd name="connsiteY9992" fmla="*/ 260237 h 512833"/>
              <a:gd name="connsiteX9993" fmla="*/ 537135 w 4966685"/>
              <a:gd name="connsiteY9993" fmla="*/ 251452 h 512833"/>
              <a:gd name="connsiteX9994" fmla="*/ 545920 w 4966685"/>
              <a:gd name="connsiteY9994" fmla="*/ 242667 h 512833"/>
              <a:gd name="connsiteX9995" fmla="*/ 517675 w 4966685"/>
              <a:gd name="connsiteY9995" fmla="*/ 242667 h 512833"/>
              <a:gd name="connsiteX9996" fmla="*/ 526460 w 4966685"/>
              <a:gd name="connsiteY9996" fmla="*/ 251452 h 512833"/>
              <a:gd name="connsiteX9997" fmla="*/ 517675 w 4966685"/>
              <a:gd name="connsiteY9997" fmla="*/ 260237 h 512833"/>
              <a:gd name="connsiteX9998" fmla="*/ 508890 w 4966685"/>
              <a:gd name="connsiteY9998" fmla="*/ 251452 h 512833"/>
              <a:gd name="connsiteX9999" fmla="*/ 517675 w 4966685"/>
              <a:gd name="connsiteY9999" fmla="*/ 242667 h 512833"/>
              <a:gd name="connsiteX10000" fmla="*/ 489429 w 4966685"/>
              <a:gd name="connsiteY10000" fmla="*/ 242667 h 512833"/>
              <a:gd name="connsiteX10001" fmla="*/ 498214 w 4966685"/>
              <a:gd name="connsiteY10001" fmla="*/ 251452 h 512833"/>
              <a:gd name="connsiteX10002" fmla="*/ 489429 w 4966685"/>
              <a:gd name="connsiteY10002" fmla="*/ 260237 h 512833"/>
              <a:gd name="connsiteX10003" fmla="*/ 480644 w 4966685"/>
              <a:gd name="connsiteY10003" fmla="*/ 251452 h 512833"/>
              <a:gd name="connsiteX10004" fmla="*/ 489429 w 4966685"/>
              <a:gd name="connsiteY10004" fmla="*/ 242667 h 512833"/>
              <a:gd name="connsiteX10005" fmla="*/ 461184 w 4966685"/>
              <a:gd name="connsiteY10005" fmla="*/ 242667 h 512833"/>
              <a:gd name="connsiteX10006" fmla="*/ 469969 w 4966685"/>
              <a:gd name="connsiteY10006" fmla="*/ 251452 h 512833"/>
              <a:gd name="connsiteX10007" fmla="*/ 461184 w 4966685"/>
              <a:gd name="connsiteY10007" fmla="*/ 260237 h 512833"/>
              <a:gd name="connsiteX10008" fmla="*/ 452399 w 4966685"/>
              <a:gd name="connsiteY10008" fmla="*/ 251452 h 512833"/>
              <a:gd name="connsiteX10009" fmla="*/ 461184 w 4966685"/>
              <a:gd name="connsiteY10009" fmla="*/ 242667 h 512833"/>
              <a:gd name="connsiteX10010" fmla="*/ 432938 w 4966685"/>
              <a:gd name="connsiteY10010" fmla="*/ 242667 h 512833"/>
              <a:gd name="connsiteX10011" fmla="*/ 441723 w 4966685"/>
              <a:gd name="connsiteY10011" fmla="*/ 251452 h 512833"/>
              <a:gd name="connsiteX10012" fmla="*/ 432938 w 4966685"/>
              <a:gd name="connsiteY10012" fmla="*/ 260237 h 512833"/>
              <a:gd name="connsiteX10013" fmla="*/ 424153 w 4966685"/>
              <a:gd name="connsiteY10013" fmla="*/ 251452 h 512833"/>
              <a:gd name="connsiteX10014" fmla="*/ 432938 w 4966685"/>
              <a:gd name="connsiteY10014" fmla="*/ 242667 h 512833"/>
              <a:gd name="connsiteX10015" fmla="*/ 404693 w 4966685"/>
              <a:gd name="connsiteY10015" fmla="*/ 242667 h 512833"/>
              <a:gd name="connsiteX10016" fmla="*/ 413478 w 4966685"/>
              <a:gd name="connsiteY10016" fmla="*/ 251452 h 512833"/>
              <a:gd name="connsiteX10017" fmla="*/ 404693 w 4966685"/>
              <a:gd name="connsiteY10017" fmla="*/ 260237 h 512833"/>
              <a:gd name="connsiteX10018" fmla="*/ 395908 w 4966685"/>
              <a:gd name="connsiteY10018" fmla="*/ 251452 h 512833"/>
              <a:gd name="connsiteX10019" fmla="*/ 404693 w 4966685"/>
              <a:gd name="connsiteY10019" fmla="*/ 242667 h 512833"/>
              <a:gd name="connsiteX10020" fmla="*/ 376447 w 4966685"/>
              <a:gd name="connsiteY10020" fmla="*/ 242667 h 512833"/>
              <a:gd name="connsiteX10021" fmla="*/ 385232 w 4966685"/>
              <a:gd name="connsiteY10021" fmla="*/ 251452 h 512833"/>
              <a:gd name="connsiteX10022" fmla="*/ 376447 w 4966685"/>
              <a:gd name="connsiteY10022" fmla="*/ 260237 h 512833"/>
              <a:gd name="connsiteX10023" fmla="*/ 367662 w 4966685"/>
              <a:gd name="connsiteY10023" fmla="*/ 251452 h 512833"/>
              <a:gd name="connsiteX10024" fmla="*/ 376447 w 4966685"/>
              <a:gd name="connsiteY10024" fmla="*/ 242667 h 512833"/>
              <a:gd name="connsiteX10025" fmla="*/ 348202 w 4966685"/>
              <a:gd name="connsiteY10025" fmla="*/ 242667 h 512833"/>
              <a:gd name="connsiteX10026" fmla="*/ 356987 w 4966685"/>
              <a:gd name="connsiteY10026" fmla="*/ 251452 h 512833"/>
              <a:gd name="connsiteX10027" fmla="*/ 348202 w 4966685"/>
              <a:gd name="connsiteY10027" fmla="*/ 260237 h 512833"/>
              <a:gd name="connsiteX10028" fmla="*/ 339417 w 4966685"/>
              <a:gd name="connsiteY10028" fmla="*/ 251452 h 512833"/>
              <a:gd name="connsiteX10029" fmla="*/ 348202 w 4966685"/>
              <a:gd name="connsiteY10029" fmla="*/ 242667 h 512833"/>
              <a:gd name="connsiteX10030" fmla="*/ 319956 w 4966685"/>
              <a:gd name="connsiteY10030" fmla="*/ 242667 h 512833"/>
              <a:gd name="connsiteX10031" fmla="*/ 328741 w 4966685"/>
              <a:gd name="connsiteY10031" fmla="*/ 251452 h 512833"/>
              <a:gd name="connsiteX10032" fmla="*/ 319956 w 4966685"/>
              <a:gd name="connsiteY10032" fmla="*/ 260237 h 512833"/>
              <a:gd name="connsiteX10033" fmla="*/ 311171 w 4966685"/>
              <a:gd name="connsiteY10033" fmla="*/ 251452 h 512833"/>
              <a:gd name="connsiteX10034" fmla="*/ 319956 w 4966685"/>
              <a:gd name="connsiteY10034" fmla="*/ 242667 h 512833"/>
              <a:gd name="connsiteX10035" fmla="*/ 291711 w 4966685"/>
              <a:gd name="connsiteY10035" fmla="*/ 242667 h 512833"/>
              <a:gd name="connsiteX10036" fmla="*/ 300496 w 4966685"/>
              <a:gd name="connsiteY10036" fmla="*/ 251452 h 512833"/>
              <a:gd name="connsiteX10037" fmla="*/ 291711 w 4966685"/>
              <a:gd name="connsiteY10037" fmla="*/ 260237 h 512833"/>
              <a:gd name="connsiteX10038" fmla="*/ 282926 w 4966685"/>
              <a:gd name="connsiteY10038" fmla="*/ 251452 h 512833"/>
              <a:gd name="connsiteX10039" fmla="*/ 291711 w 4966685"/>
              <a:gd name="connsiteY10039" fmla="*/ 242667 h 512833"/>
              <a:gd name="connsiteX10040" fmla="*/ 263465 w 4966685"/>
              <a:gd name="connsiteY10040" fmla="*/ 242667 h 512833"/>
              <a:gd name="connsiteX10041" fmla="*/ 272250 w 4966685"/>
              <a:gd name="connsiteY10041" fmla="*/ 251452 h 512833"/>
              <a:gd name="connsiteX10042" fmla="*/ 263465 w 4966685"/>
              <a:gd name="connsiteY10042" fmla="*/ 260237 h 512833"/>
              <a:gd name="connsiteX10043" fmla="*/ 254680 w 4966685"/>
              <a:gd name="connsiteY10043" fmla="*/ 251452 h 512833"/>
              <a:gd name="connsiteX10044" fmla="*/ 263465 w 4966685"/>
              <a:gd name="connsiteY10044" fmla="*/ 242667 h 512833"/>
              <a:gd name="connsiteX10045" fmla="*/ 235220 w 4966685"/>
              <a:gd name="connsiteY10045" fmla="*/ 242667 h 512833"/>
              <a:gd name="connsiteX10046" fmla="*/ 244005 w 4966685"/>
              <a:gd name="connsiteY10046" fmla="*/ 251452 h 512833"/>
              <a:gd name="connsiteX10047" fmla="*/ 235220 w 4966685"/>
              <a:gd name="connsiteY10047" fmla="*/ 260237 h 512833"/>
              <a:gd name="connsiteX10048" fmla="*/ 226435 w 4966685"/>
              <a:gd name="connsiteY10048" fmla="*/ 251452 h 512833"/>
              <a:gd name="connsiteX10049" fmla="*/ 235220 w 4966685"/>
              <a:gd name="connsiteY10049" fmla="*/ 242667 h 512833"/>
              <a:gd name="connsiteX10050" fmla="*/ 206974 w 4966685"/>
              <a:gd name="connsiteY10050" fmla="*/ 242667 h 512833"/>
              <a:gd name="connsiteX10051" fmla="*/ 215759 w 4966685"/>
              <a:gd name="connsiteY10051" fmla="*/ 251452 h 512833"/>
              <a:gd name="connsiteX10052" fmla="*/ 206974 w 4966685"/>
              <a:gd name="connsiteY10052" fmla="*/ 260237 h 512833"/>
              <a:gd name="connsiteX10053" fmla="*/ 198189 w 4966685"/>
              <a:gd name="connsiteY10053" fmla="*/ 251452 h 512833"/>
              <a:gd name="connsiteX10054" fmla="*/ 206974 w 4966685"/>
              <a:gd name="connsiteY10054" fmla="*/ 242667 h 512833"/>
              <a:gd name="connsiteX10055" fmla="*/ 178729 w 4966685"/>
              <a:gd name="connsiteY10055" fmla="*/ 242667 h 512833"/>
              <a:gd name="connsiteX10056" fmla="*/ 187514 w 4966685"/>
              <a:gd name="connsiteY10056" fmla="*/ 251452 h 512833"/>
              <a:gd name="connsiteX10057" fmla="*/ 178729 w 4966685"/>
              <a:gd name="connsiteY10057" fmla="*/ 260237 h 512833"/>
              <a:gd name="connsiteX10058" fmla="*/ 169944 w 4966685"/>
              <a:gd name="connsiteY10058" fmla="*/ 251452 h 512833"/>
              <a:gd name="connsiteX10059" fmla="*/ 178729 w 4966685"/>
              <a:gd name="connsiteY10059" fmla="*/ 242667 h 512833"/>
              <a:gd name="connsiteX10060" fmla="*/ 150484 w 4966685"/>
              <a:gd name="connsiteY10060" fmla="*/ 242667 h 512833"/>
              <a:gd name="connsiteX10061" fmla="*/ 159269 w 4966685"/>
              <a:gd name="connsiteY10061" fmla="*/ 251452 h 512833"/>
              <a:gd name="connsiteX10062" fmla="*/ 150484 w 4966685"/>
              <a:gd name="connsiteY10062" fmla="*/ 260237 h 512833"/>
              <a:gd name="connsiteX10063" fmla="*/ 141698 w 4966685"/>
              <a:gd name="connsiteY10063" fmla="*/ 251452 h 512833"/>
              <a:gd name="connsiteX10064" fmla="*/ 150484 w 4966685"/>
              <a:gd name="connsiteY10064" fmla="*/ 242667 h 512833"/>
              <a:gd name="connsiteX10065" fmla="*/ 122238 w 4966685"/>
              <a:gd name="connsiteY10065" fmla="*/ 242667 h 512833"/>
              <a:gd name="connsiteX10066" fmla="*/ 131023 w 4966685"/>
              <a:gd name="connsiteY10066" fmla="*/ 251452 h 512833"/>
              <a:gd name="connsiteX10067" fmla="*/ 122238 w 4966685"/>
              <a:gd name="connsiteY10067" fmla="*/ 260237 h 512833"/>
              <a:gd name="connsiteX10068" fmla="*/ 113453 w 4966685"/>
              <a:gd name="connsiteY10068" fmla="*/ 251452 h 512833"/>
              <a:gd name="connsiteX10069" fmla="*/ 122238 w 4966685"/>
              <a:gd name="connsiteY10069" fmla="*/ 242667 h 512833"/>
              <a:gd name="connsiteX10070" fmla="*/ 93993 w 4966685"/>
              <a:gd name="connsiteY10070" fmla="*/ 242667 h 512833"/>
              <a:gd name="connsiteX10071" fmla="*/ 102778 w 4966685"/>
              <a:gd name="connsiteY10071" fmla="*/ 251452 h 512833"/>
              <a:gd name="connsiteX10072" fmla="*/ 93993 w 4966685"/>
              <a:gd name="connsiteY10072" fmla="*/ 260237 h 512833"/>
              <a:gd name="connsiteX10073" fmla="*/ 85208 w 4966685"/>
              <a:gd name="connsiteY10073" fmla="*/ 251452 h 512833"/>
              <a:gd name="connsiteX10074" fmla="*/ 93993 w 4966685"/>
              <a:gd name="connsiteY10074" fmla="*/ 242667 h 512833"/>
              <a:gd name="connsiteX10075" fmla="*/ 65748 w 4966685"/>
              <a:gd name="connsiteY10075" fmla="*/ 242667 h 512833"/>
              <a:gd name="connsiteX10076" fmla="*/ 74533 w 4966685"/>
              <a:gd name="connsiteY10076" fmla="*/ 251452 h 512833"/>
              <a:gd name="connsiteX10077" fmla="*/ 65748 w 4966685"/>
              <a:gd name="connsiteY10077" fmla="*/ 260237 h 512833"/>
              <a:gd name="connsiteX10078" fmla="*/ 56962 w 4966685"/>
              <a:gd name="connsiteY10078" fmla="*/ 251452 h 512833"/>
              <a:gd name="connsiteX10079" fmla="*/ 65748 w 4966685"/>
              <a:gd name="connsiteY10079" fmla="*/ 242667 h 512833"/>
              <a:gd name="connsiteX10080" fmla="*/ 37502 w 4966685"/>
              <a:gd name="connsiteY10080" fmla="*/ 242667 h 512833"/>
              <a:gd name="connsiteX10081" fmla="*/ 46287 w 4966685"/>
              <a:gd name="connsiteY10081" fmla="*/ 251452 h 512833"/>
              <a:gd name="connsiteX10082" fmla="*/ 37502 w 4966685"/>
              <a:gd name="connsiteY10082" fmla="*/ 260237 h 512833"/>
              <a:gd name="connsiteX10083" fmla="*/ 28717 w 4966685"/>
              <a:gd name="connsiteY10083" fmla="*/ 251452 h 512833"/>
              <a:gd name="connsiteX10084" fmla="*/ 37502 w 4966685"/>
              <a:gd name="connsiteY10084" fmla="*/ 242667 h 512833"/>
              <a:gd name="connsiteX10085" fmla="*/ 9256 w 4966685"/>
              <a:gd name="connsiteY10085" fmla="*/ 242667 h 512833"/>
              <a:gd name="connsiteX10086" fmla="*/ 18042 w 4966685"/>
              <a:gd name="connsiteY10086" fmla="*/ 251452 h 512833"/>
              <a:gd name="connsiteX10087" fmla="*/ 9256 w 4966685"/>
              <a:gd name="connsiteY10087" fmla="*/ 260237 h 512833"/>
              <a:gd name="connsiteX10088" fmla="*/ 471 w 4966685"/>
              <a:gd name="connsiteY10088" fmla="*/ 251452 h 512833"/>
              <a:gd name="connsiteX10089" fmla="*/ 9256 w 4966685"/>
              <a:gd name="connsiteY10089" fmla="*/ 242667 h 512833"/>
              <a:gd name="connsiteX10090" fmla="*/ 4966269 w 4966685"/>
              <a:gd name="connsiteY10090" fmla="*/ 218438 h 512833"/>
              <a:gd name="connsiteX10091" fmla="*/ 4966685 w 4966685"/>
              <a:gd name="connsiteY10091" fmla="*/ 218854 h 512833"/>
              <a:gd name="connsiteX10092" fmla="*/ 4966685 w 4966685"/>
              <a:gd name="connsiteY10092" fmla="*/ 235128 h 512833"/>
              <a:gd name="connsiteX10093" fmla="*/ 4966269 w 4966685"/>
              <a:gd name="connsiteY10093" fmla="*/ 235544 h 512833"/>
              <a:gd name="connsiteX10094" fmla="*/ 4957716 w 4966685"/>
              <a:gd name="connsiteY10094" fmla="*/ 226991 h 512833"/>
              <a:gd name="connsiteX10095" fmla="*/ 4966269 w 4966685"/>
              <a:gd name="connsiteY10095" fmla="*/ 218438 h 512833"/>
              <a:gd name="connsiteX10096" fmla="*/ 4938023 w 4966685"/>
              <a:gd name="connsiteY10096" fmla="*/ 218438 h 512833"/>
              <a:gd name="connsiteX10097" fmla="*/ 4946576 w 4966685"/>
              <a:gd name="connsiteY10097" fmla="*/ 226991 h 512833"/>
              <a:gd name="connsiteX10098" fmla="*/ 4938023 w 4966685"/>
              <a:gd name="connsiteY10098" fmla="*/ 235544 h 512833"/>
              <a:gd name="connsiteX10099" fmla="*/ 4929470 w 4966685"/>
              <a:gd name="connsiteY10099" fmla="*/ 226991 h 512833"/>
              <a:gd name="connsiteX10100" fmla="*/ 4938023 w 4966685"/>
              <a:gd name="connsiteY10100" fmla="*/ 218438 h 512833"/>
              <a:gd name="connsiteX10101" fmla="*/ 4909778 w 4966685"/>
              <a:gd name="connsiteY10101" fmla="*/ 218438 h 512833"/>
              <a:gd name="connsiteX10102" fmla="*/ 4918331 w 4966685"/>
              <a:gd name="connsiteY10102" fmla="*/ 226991 h 512833"/>
              <a:gd name="connsiteX10103" fmla="*/ 4909778 w 4966685"/>
              <a:gd name="connsiteY10103" fmla="*/ 235544 h 512833"/>
              <a:gd name="connsiteX10104" fmla="*/ 4901225 w 4966685"/>
              <a:gd name="connsiteY10104" fmla="*/ 226991 h 512833"/>
              <a:gd name="connsiteX10105" fmla="*/ 4909778 w 4966685"/>
              <a:gd name="connsiteY10105" fmla="*/ 218438 h 512833"/>
              <a:gd name="connsiteX10106" fmla="*/ 4881532 w 4966685"/>
              <a:gd name="connsiteY10106" fmla="*/ 218438 h 512833"/>
              <a:gd name="connsiteX10107" fmla="*/ 4890085 w 4966685"/>
              <a:gd name="connsiteY10107" fmla="*/ 226991 h 512833"/>
              <a:gd name="connsiteX10108" fmla="*/ 4881532 w 4966685"/>
              <a:gd name="connsiteY10108" fmla="*/ 235544 h 512833"/>
              <a:gd name="connsiteX10109" fmla="*/ 4872979 w 4966685"/>
              <a:gd name="connsiteY10109" fmla="*/ 226991 h 512833"/>
              <a:gd name="connsiteX10110" fmla="*/ 4881532 w 4966685"/>
              <a:gd name="connsiteY10110" fmla="*/ 218438 h 512833"/>
              <a:gd name="connsiteX10111" fmla="*/ 4853287 w 4966685"/>
              <a:gd name="connsiteY10111" fmla="*/ 218438 h 512833"/>
              <a:gd name="connsiteX10112" fmla="*/ 4861840 w 4966685"/>
              <a:gd name="connsiteY10112" fmla="*/ 226991 h 512833"/>
              <a:gd name="connsiteX10113" fmla="*/ 4853287 w 4966685"/>
              <a:gd name="connsiteY10113" fmla="*/ 235544 h 512833"/>
              <a:gd name="connsiteX10114" fmla="*/ 4844734 w 4966685"/>
              <a:gd name="connsiteY10114" fmla="*/ 226991 h 512833"/>
              <a:gd name="connsiteX10115" fmla="*/ 4853287 w 4966685"/>
              <a:gd name="connsiteY10115" fmla="*/ 218438 h 512833"/>
              <a:gd name="connsiteX10116" fmla="*/ 4825041 w 4966685"/>
              <a:gd name="connsiteY10116" fmla="*/ 218438 h 512833"/>
              <a:gd name="connsiteX10117" fmla="*/ 4833594 w 4966685"/>
              <a:gd name="connsiteY10117" fmla="*/ 226991 h 512833"/>
              <a:gd name="connsiteX10118" fmla="*/ 4825041 w 4966685"/>
              <a:gd name="connsiteY10118" fmla="*/ 235544 h 512833"/>
              <a:gd name="connsiteX10119" fmla="*/ 4816488 w 4966685"/>
              <a:gd name="connsiteY10119" fmla="*/ 226991 h 512833"/>
              <a:gd name="connsiteX10120" fmla="*/ 4825041 w 4966685"/>
              <a:gd name="connsiteY10120" fmla="*/ 218438 h 512833"/>
              <a:gd name="connsiteX10121" fmla="*/ 4796796 w 4966685"/>
              <a:gd name="connsiteY10121" fmla="*/ 218438 h 512833"/>
              <a:gd name="connsiteX10122" fmla="*/ 4805349 w 4966685"/>
              <a:gd name="connsiteY10122" fmla="*/ 226991 h 512833"/>
              <a:gd name="connsiteX10123" fmla="*/ 4796796 w 4966685"/>
              <a:gd name="connsiteY10123" fmla="*/ 235544 h 512833"/>
              <a:gd name="connsiteX10124" fmla="*/ 4788243 w 4966685"/>
              <a:gd name="connsiteY10124" fmla="*/ 226991 h 512833"/>
              <a:gd name="connsiteX10125" fmla="*/ 4796796 w 4966685"/>
              <a:gd name="connsiteY10125" fmla="*/ 218438 h 512833"/>
              <a:gd name="connsiteX10126" fmla="*/ 4768550 w 4966685"/>
              <a:gd name="connsiteY10126" fmla="*/ 218438 h 512833"/>
              <a:gd name="connsiteX10127" fmla="*/ 4777103 w 4966685"/>
              <a:gd name="connsiteY10127" fmla="*/ 226991 h 512833"/>
              <a:gd name="connsiteX10128" fmla="*/ 4768550 w 4966685"/>
              <a:gd name="connsiteY10128" fmla="*/ 235544 h 512833"/>
              <a:gd name="connsiteX10129" fmla="*/ 4759997 w 4966685"/>
              <a:gd name="connsiteY10129" fmla="*/ 226991 h 512833"/>
              <a:gd name="connsiteX10130" fmla="*/ 4768550 w 4966685"/>
              <a:gd name="connsiteY10130" fmla="*/ 218438 h 512833"/>
              <a:gd name="connsiteX10131" fmla="*/ 4740305 w 4966685"/>
              <a:gd name="connsiteY10131" fmla="*/ 218438 h 512833"/>
              <a:gd name="connsiteX10132" fmla="*/ 4748858 w 4966685"/>
              <a:gd name="connsiteY10132" fmla="*/ 226991 h 512833"/>
              <a:gd name="connsiteX10133" fmla="*/ 4740305 w 4966685"/>
              <a:gd name="connsiteY10133" fmla="*/ 235544 h 512833"/>
              <a:gd name="connsiteX10134" fmla="*/ 4731752 w 4966685"/>
              <a:gd name="connsiteY10134" fmla="*/ 226991 h 512833"/>
              <a:gd name="connsiteX10135" fmla="*/ 4740305 w 4966685"/>
              <a:gd name="connsiteY10135" fmla="*/ 218438 h 512833"/>
              <a:gd name="connsiteX10136" fmla="*/ 4712059 w 4966685"/>
              <a:gd name="connsiteY10136" fmla="*/ 218438 h 512833"/>
              <a:gd name="connsiteX10137" fmla="*/ 4720612 w 4966685"/>
              <a:gd name="connsiteY10137" fmla="*/ 226991 h 512833"/>
              <a:gd name="connsiteX10138" fmla="*/ 4712059 w 4966685"/>
              <a:gd name="connsiteY10138" fmla="*/ 235544 h 512833"/>
              <a:gd name="connsiteX10139" fmla="*/ 4703506 w 4966685"/>
              <a:gd name="connsiteY10139" fmla="*/ 226991 h 512833"/>
              <a:gd name="connsiteX10140" fmla="*/ 4712059 w 4966685"/>
              <a:gd name="connsiteY10140" fmla="*/ 218438 h 512833"/>
              <a:gd name="connsiteX10141" fmla="*/ 4683814 w 4966685"/>
              <a:gd name="connsiteY10141" fmla="*/ 218438 h 512833"/>
              <a:gd name="connsiteX10142" fmla="*/ 4692367 w 4966685"/>
              <a:gd name="connsiteY10142" fmla="*/ 226991 h 512833"/>
              <a:gd name="connsiteX10143" fmla="*/ 4683814 w 4966685"/>
              <a:gd name="connsiteY10143" fmla="*/ 235544 h 512833"/>
              <a:gd name="connsiteX10144" fmla="*/ 4675261 w 4966685"/>
              <a:gd name="connsiteY10144" fmla="*/ 226991 h 512833"/>
              <a:gd name="connsiteX10145" fmla="*/ 4683814 w 4966685"/>
              <a:gd name="connsiteY10145" fmla="*/ 218438 h 512833"/>
              <a:gd name="connsiteX10146" fmla="*/ 4655568 w 4966685"/>
              <a:gd name="connsiteY10146" fmla="*/ 218438 h 512833"/>
              <a:gd name="connsiteX10147" fmla="*/ 4664121 w 4966685"/>
              <a:gd name="connsiteY10147" fmla="*/ 226991 h 512833"/>
              <a:gd name="connsiteX10148" fmla="*/ 4655568 w 4966685"/>
              <a:gd name="connsiteY10148" fmla="*/ 235544 h 512833"/>
              <a:gd name="connsiteX10149" fmla="*/ 4647015 w 4966685"/>
              <a:gd name="connsiteY10149" fmla="*/ 226991 h 512833"/>
              <a:gd name="connsiteX10150" fmla="*/ 4655568 w 4966685"/>
              <a:gd name="connsiteY10150" fmla="*/ 218438 h 512833"/>
              <a:gd name="connsiteX10151" fmla="*/ 4627323 w 4966685"/>
              <a:gd name="connsiteY10151" fmla="*/ 218438 h 512833"/>
              <a:gd name="connsiteX10152" fmla="*/ 4635876 w 4966685"/>
              <a:gd name="connsiteY10152" fmla="*/ 226991 h 512833"/>
              <a:gd name="connsiteX10153" fmla="*/ 4627323 w 4966685"/>
              <a:gd name="connsiteY10153" fmla="*/ 235544 h 512833"/>
              <a:gd name="connsiteX10154" fmla="*/ 4618770 w 4966685"/>
              <a:gd name="connsiteY10154" fmla="*/ 226991 h 512833"/>
              <a:gd name="connsiteX10155" fmla="*/ 4627323 w 4966685"/>
              <a:gd name="connsiteY10155" fmla="*/ 218438 h 512833"/>
              <a:gd name="connsiteX10156" fmla="*/ 4599077 w 4966685"/>
              <a:gd name="connsiteY10156" fmla="*/ 218438 h 512833"/>
              <a:gd name="connsiteX10157" fmla="*/ 4607630 w 4966685"/>
              <a:gd name="connsiteY10157" fmla="*/ 226991 h 512833"/>
              <a:gd name="connsiteX10158" fmla="*/ 4599077 w 4966685"/>
              <a:gd name="connsiteY10158" fmla="*/ 235544 h 512833"/>
              <a:gd name="connsiteX10159" fmla="*/ 4590524 w 4966685"/>
              <a:gd name="connsiteY10159" fmla="*/ 226991 h 512833"/>
              <a:gd name="connsiteX10160" fmla="*/ 4599077 w 4966685"/>
              <a:gd name="connsiteY10160" fmla="*/ 218438 h 512833"/>
              <a:gd name="connsiteX10161" fmla="*/ 4570832 w 4966685"/>
              <a:gd name="connsiteY10161" fmla="*/ 218438 h 512833"/>
              <a:gd name="connsiteX10162" fmla="*/ 4579385 w 4966685"/>
              <a:gd name="connsiteY10162" fmla="*/ 226991 h 512833"/>
              <a:gd name="connsiteX10163" fmla="*/ 4570832 w 4966685"/>
              <a:gd name="connsiteY10163" fmla="*/ 235544 h 512833"/>
              <a:gd name="connsiteX10164" fmla="*/ 4562280 w 4966685"/>
              <a:gd name="connsiteY10164" fmla="*/ 226991 h 512833"/>
              <a:gd name="connsiteX10165" fmla="*/ 4570832 w 4966685"/>
              <a:gd name="connsiteY10165" fmla="*/ 218438 h 512833"/>
              <a:gd name="connsiteX10166" fmla="*/ 4542586 w 4966685"/>
              <a:gd name="connsiteY10166" fmla="*/ 218438 h 512833"/>
              <a:gd name="connsiteX10167" fmla="*/ 4551139 w 4966685"/>
              <a:gd name="connsiteY10167" fmla="*/ 226991 h 512833"/>
              <a:gd name="connsiteX10168" fmla="*/ 4542586 w 4966685"/>
              <a:gd name="connsiteY10168" fmla="*/ 235544 h 512833"/>
              <a:gd name="connsiteX10169" fmla="*/ 4534033 w 4966685"/>
              <a:gd name="connsiteY10169" fmla="*/ 226991 h 512833"/>
              <a:gd name="connsiteX10170" fmla="*/ 4542586 w 4966685"/>
              <a:gd name="connsiteY10170" fmla="*/ 218438 h 512833"/>
              <a:gd name="connsiteX10171" fmla="*/ 4514341 w 4966685"/>
              <a:gd name="connsiteY10171" fmla="*/ 218438 h 512833"/>
              <a:gd name="connsiteX10172" fmla="*/ 4522894 w 4966685"/>
              <a:gd name="connsiteY10172" fmla="*/ 226991 h 512833"/>
              <a:gd name="connsiteX10173" fmla="*/ 4514341 w 4966685"/>
              <a:gd name="connsiteY10173" fmla="*/ 235544 h 512833"/>
              <a:gd name="connsiteX10174" fmla="*/ 4505788 w 4966685"/>
              <a:gd name="connsiteY10174" fmla="*/ 226991 h 512833"/>
              <a:gd name="connsiteX10175" fmla="*/ 4514341 w 4966685"/>
              <a:gd name="connsiteY10175" fmla="*/ 218438 h 512833"/>
              <a:gd name="connsiteX10176" fmla="*/ 4486095 w 4966685"/>
              <a:gd name="connsiteY10176" fmla="*/ 218438 h 512833"/>
              <a:gd name="connsiteX10177" fmla="*/ 4494648 w 4966685"/>
              <a:gd name="connsiteY10177" fmla="*/ 226991 h 512833"/>
              <a:gd name="connsiteX10178" fmla="*/ 4486095 w 4966685"/>
              <a:gd name="connsiteY10178" fmla="*/ 235544 h 512833"/>
              <a:gd name="connsiteX10179" fmla="*/ 4477542 w 4966685"/>
              <a:gd name="connsiteY10179" fmla="*/ 226991 h 512833"/>
              <a:gd name="connsiteX10180" fmla="*/ 4486095 w 4966685"/>
              <a:gd name="connsiteY10180" fmla="*/ 218438 h 512833"/>
              <a:gd name="connsiteX10181" fmla="*/ 4457850 w 4966685"/>
              <a:gd name="connsiteY10181" fmla="*/ 218438 h 512833"/>
              <a:gd name="connsiteX10182" fmla="*/ 4466403 w 4966685"/>
              <a:gd name="connsiteY10182" fmla="*/ 226991 h 512833"/>
              <a:gd name="connsiteX10183" fmla="*/ 4457850 w 4966685"/>
              <a:gd name="connsiteY10183" fmla="*/ 235544 h 512833"/>
              <a:gd name="connsiteX10184" fmla="*/ 4449297 w 4966685"/>
              <a:gd name="connsiteY10184" fmla="*/ 226991 h 512833"/>
              <a:gd name="connsiteX10185" fmla="*/ 4457850 w 4966685"/>
              <a:gd name="connsiteY10185" fmla="*/ 218438 h 512833"/>
              <a:gd name="connsiteX10186" fmla="*/ 4429604 w 4966685"/>
              <a:gd name="connsiteY10186" fmla="*/ 218438 h 512833"/>
              <a:gd name="connsiteX10187" fmla="*/ 4438157 w 4966685"/>
              <a:gd name="connsiteY10187" fmla="*/ 226991 h 512833"/>
              <a:gd name="connsiteX10188" fmla="*/ 4429604 w 4966685"/>
              <a:gd name="connsiteY10188" fmla="*/ 235544 h 512833"/>
              <a:gd name="connsiteX10189" fmla="*/ 4421051 w 4966685"/>
              <a:gd name="connsiteY10189" fmla="*/ 226991 h 512833"/>
              <a:gd name="connsiteX10190" fmla="*/ 4429604 w 4966685"/>
              <a:gd name="connsiteY10190" fmla="*/ 218438 h 512833"/>
              <a:gd name="connsiteX10191" fmla="*/ 4401360 w 4966685"/>
              <a:gd name="connsiteY10191" fmla="*/ 218438 h 512833"/>
              <a:gd name="connsiteX10192" fmla="*/ 4409912 w 4966685"/>
              <a:gd name="connsiteY10192" fmla="*/ 226991 h 512833"/>
              <a:gd name="connsiteX10193" fmla="*/ 4401360 w 4966685"/>
              <a:gd name="connsiteY10193" fmla="*/ 235544 h 512833"/>
              <a:gd name="connsiteX10194" fmla="*/ 4392806 w 4966685"/>
              <a:gd name="connsiteY10194" fmla="*/ 226991 h 512833"/>
              <a:gd name="connsiteX10195" fmla="*/ 4401360 w 4966685"/>
              <a:gd name="connsiteY10195" fmla="*/ 218438 h 512833"/>
              <a:gd name="connsiteX10196" fmla="*/ 4373113 w 4966685"/>
              <a:gd name="connsiteY10196" fmla="*/ 218438 h 512833"/>
              <a:gd name="connsiteX10197" fmla="*/ 4381666 w 4966685"/>
              <a:gd name="connsiteY10197" fmla="*/ 226991 h 512833"/>
              <a:gd name="connsiteX10198" fmla="*/ 4373113 w 4966685"/>
              <a:gd name="connsiteY10198" fmla="*/ 235544 h 512833"/>
              <a:gd name="connsiteX10199" fmla="*/ 4364560 w 4966685"/>
              <a:gd name="connsiteY10199" fmla="*/ 226991 h 512833"/>
              <a:gd name="connsiteX10200" fmla="*/ 4373113 w 4966685"/>
              <a:gd name="connsiteY10200" fmla="*/ 218438 h 512833"/>
              <a:gd name="connsiteX10201" fmla="*/ 4344868 w 4966685"/>
              <a:gd name="connsiteY10201" fmla="*/ 218438 h 512833"/>
              <a:gd name="connsiteX10202" fmla="*/ 4353421 w 4966685"/>
              <a:gd name="connsiteY10202" fmla="*/ 226991 h 512833"/>
              <a:gd name="connsiteX10203" fmla="*/ 4344868 w 4966685"/>
              <a:gd name="connsiteY10203" fmla="*/ 235544 h 512833"/>
              <a:gd name="connsiteX10204" fmla="*/ 4336315 w 4966685"/>
              <a:gd name="connsiteY10204" fmla="*/ 226991 h 512833"/>
              <a:gd name="connsiteX10205" fmla="*/ 4344868 w 4966685"/>
              <a:gd name="connsiteY10205" fmla="*/ 218438 h 512833"/>
              <a:gd name="connsiteX10206" fmla="*/ 4316622 w 4966685"/>
              <a:gd name="connsiteY10206" fmla="*/ 218438 h 512833"/>
              <a:gd name="connsiteX10207" fmla="*/ 4325175 w 4966685"/>
              <a:gd name="connsiteY10207" fmla="*/ 226991 h 512833"/>
              <a:gd name="connsiteX10208" fmla="*/ 4316622 w 4966685"/>
              <a:gd name="connsiteY10208" fmla="*/ 235544 h 512833"/>
              <a:gd name="connsiteX10209" fmla="*/ 4308069 w 4966685"/>
              <a:gd name="connsiteY10209" fmla="*/ 226991 h 512833"/>
              <a:gd name="connsiteX10210" fmla="*/ 4316622 w 4966685"/>
              <a:gd name="connsiteY10210" fmla="*/ 218438 h 512833"/>
              <a:gd name="connsiteX10211" fmla="*/ 4288377 w 4966685"/>
              <a:gd name="connsiteY10211" fmla="*/ 218438 h 512833"/>
              <a:gd name="connsiteX10212" fmla="*/ 4296930 w 4966685"/>
              <a:gd name="connsiteY10212" fmla="*/ 226991 h 512833"/>
              <a:gd name="connsiteX10213" fmla="*/ 4288377 w 4966685"/>
              <a:gd name="connsiteY10213" fmla="*/ 235544 h 512833"/>
              <a:gd name="connsiteX10214" fmla="*/ 4279824 w 4966685"/>
              <a:gd name="connsiteY10214" fmla="*/ 226991 h 512833"/>
              <a:gd name="connsiteX10215" fmla="*/ 4288377 w 4966685"/>
              <a:gd name="connsiteY10215" fmla="*/ 218438 h 512833"/>
              <a:gd name="connsiteX10216" fmla="*/ 4260131 w 4966685"/>
              <a:gd name="connsiteY10216" fmla="*/ 218438 h 512833"/>
              <a:gd name="connsiteX10217" fmla="*/ 4268684 w 4966685"/>
              <a:gd name="connsiteY10217" fmla="*/ 226991 h 512833"/>
              <a:gd name="connsiteX10218" fmla="*/ 4260131 w 4966685"/>
              <a:gd name="connsiteY10218" fmla="*/ 235544 h 512833"/>
              <a:gd name="connsiteX10219" fmla="*/ 4251578 w 4966685"/>
              <a:gd name="connsiteY10219" fmla="*/ 226991 h 512833"/>
              <a:gd name="connsiteX10220" fmla="*/ 4260131 w 4966685"/>
              <a:gd name="connsiteY10220" fmla="*/ 218438 h 512833"/>
              <a:gd name="connsiteX10221" fmla="*/ 4231887 w 4966685"/>
              <a:gd name="connsiteY10221" fmla="*/ 218438 h 512833"/>
              <a:gd name="connsiteX10222" fmla="*/ 4240439 w 4966685"/>
              <a:gd name="connsiteY10222" fmla="*/ 226991 h 512833"/>
              <a:gd name="connsiteX10223" fmla="*/ 4231887 w 4966685"/>
              <a:gd name="connsiteY10223" fmla="*/ 235544 h 512833"/>
              <a:gd name="connsiteX10224" fmla="*/ 4223334 w 4966685"/>
              <a:gd name="connsiteY10224" fmla="*/ 226991 h 512833"/>
              <a:gd name="connsiteX10225" fmla="*/ 4231887 w 4966685"/>
              <a:gd name="connsiteY10225" fmla="*/ 218438 h 512833"/>
              <a:gd name="connsiteX10226" fmla="*/ 4203640 w 4966685"/>
              <a:gd name="connsiteY10226" fmla="*/ 218438 h 512833"/>
              <a:gd name="connsiteX10227" fmla="*/ 4212193 w 4966685"/>
              <a:gd name="connsiteY10227" fmla="*/ 226991 h 512833"/>
              <a:gd name="connsiteX10228" fmla="*/ 4203640 w 4966685"/>
              <a:gd name="connsiteY10228" fmla="*/ 235544 h 512833"/>
              <a:gd name="connsiteX10229" fmla="*/ 4195087 w 4966685"/>
              <a:gd name="connsiteY10229" fmla="*/ 226991 h 512833"/>
              <a:gd name="connsiteX10230" fmla="*/ 4203640 w 4966685"/>
              <a:gd name="connsiteY10230" fmla="*/ 218438 h 512833"/>
              <a:gd name="connsiteX10231" fmla="*/ 4175396 w 4966685"/>
              <a:gd name="connsiteY10231" fmla="*/ 218438 h 512833"/>
              <a:gd name="connsiteX10232" fmla="*/ 4183948 w 4966685"/>
              <a:gd name="connsiteY10232" fmla="*/ 226991 h 512833"/>
              <a:gd name="connsiteX10233" fmla="*/ 4175396 w 4966685"/>
              <a:gd name="connsiteY10233" fmla="*/ 235544 h 512833"/>
              <a:gd name="connsiteX10234" fmla="*/ 4166843 w 4966685"/>
              <a:gd name="connsiteY10234" fmla="*/ 226991 h 512833"/>
              <a:gd name="connsiteX10235" fmla="*/ 4175396 w 4966685"/>
              <a:gd name="connsiteY10235" fmla="*/ 218438 h 512833"/>
              <a:gd name="connsiteX10236" fmla="*/ 4147149 w 4966685"/>
              <a:gd name="connsiteY10236" fmla="*/ 218438 h 512833"/>
              <a:gd name="connsiteX10237" fmla="*/ 4155702 w 4966685"/>
              <a:gd name="connsiteY10237" fmla="*/ 226991 h 512833"/>
              <a:gd name="connsiteX10238" fmla="*/ 4147149 w 4966685"/>
              <a:gd name="connsiteY10238" fmla="*/ 235544 h 512833"/>
              <a:gd name="connsiteX10239" fmla="*/ 4138596 w 4966685"/>
              <a:gd name="connsiteY10239" fmla="*/ 226991 h 512833"/>
              <a:gd name="connsiteX10240" fmla="*/ 4147149 w 4966685"/>
              <a:gd name="connsiteY10240" fmla="*/ 218438 h 512833"/>
              <a:gd name="connsiteX10241" fmla="*/ 4118905 w 4966685"/>
              <a:gd name="connsiteY10241" fmla="*/ 218438 h 512833"/>
              <a:gd name="connsiteX10242" fmla="*/ 4127457 w 4966685"/>
              <a:gd name="connsiteY10242" fmla="*/ 226991 h 512833"/>
              <a:gd name="connsiteX10243" fmla="*/ 4118905 w 4966685"/>
              <a:gd name="connsiteY10243" fmla="*/ 235544 h 512833"/>
              <a:gd name="connsiteX10244" fmla="*/ 4110352 w 4966685"/>
              <a:gd name="connsiteY10244" fmla="*/ 226991 h 512833"/>
              <a:gd name="connsiteX10245" fmla="*/ 4118905 w 4966685"/>
              <a:gd name="connsiteY10245" fmla="*/ 218438 h 512833"/>
              <a:gd name="connsiteX10246" fmla="*/ 4090658 w 4966685"/>
              <a:gd name="connsiteY10246" fmla="*/ 218438 h 512833"/>
              <a:gd name="connsiteX10247" fmla="*/ 4099211 w 4966685"/>
              <a:gd name="connsiteY10247" fmla="*/ 226991 h 512833"/>
              <a:gd name="connsiteX10248" fmla="*/ 4090658 w 4966685"/>
              <a:gd name="connsiteY10248" fmla="*/ 235544 h 512833"/>
              <a:gd name="connsiteX10249" fmla="*/ 4082105 w 4966685"/>
              <a:gd name="connsiteY10249" fmla="*/ 226991 h 512833"/>
              <a:gd name="connsiteX10250" fmla="*/ 4090658 w 4966685"/>
              <a:gd name="connsiteY10250" fmla="*/ 218438 h 512833"/>
              <a:gd name="connsiteX10251" fmla="*/ 4062414 w 4966685"/>
              <a:gd name="connsiteY10251" fmla="*/ 218438 h 512833"/>
              <a:gd name="connsiteX10252" fmla="*/ 4070967 w 4966685"/>
              <a:gd name="connsiteY10252" fmla="*/ 226991 h 512833"/>
              <a:gd name="connsiteX10253" fmla="*/ 4062414 w 4966685"/>
              <a:gd name="connsiteY10253" fmla="*/ 235544 h 512833"/>
              <a:gd name="connsiteX10254" fmla="*/ 4053861 w 4966685"/>
              <a:gd name="connsiteY10254" fmla="*/ 226991 h 512833"/>
              <a:gd name="connsiteX10255" fmla="*/ 4062414 w 4966685"/>
              <a:gd name="connsiteY10255" fmla="*/ 218438 h 512833"/>
              <a:gd name="connsiteX10256" fmla="*/ 4034167 w 4966685"/>
              <a:gd name="connsiteY10256" fmla="*/ 218438 h 512833"/>
              <a:gd name="connsiteX10257" fmla="*/ 4042720 w 4966685"/>
              <a:gd name="connsiteY10257" fmla="*/ 226991 h 512833"/>
              <a:gd name="connsiteX10258" fmla="*/ 4034167 w 4966685"/>
              <a:gd name="connsiteY10258" fmla="*/ 235544 h 512833"/>
              <a:gd name="connsiteX10259" fmla="*/ 4025614 w 4966685"/>
              <a:gd name="connsiteY10259" fmla="*/ 226991 h 512833"/>
              <a:gd name="connsiteX10260" fmla="*/ 4034167 w 4966685"/>
              <a:gd name="connsiteY10260" fmla="*/ 218438 h 512833"/>
              <a:gd name="connsiteX10261" fmla="*/ 4005923 w 4966685"/>
              <a:gd name="connsiteY10261" fmla="*/ 218438 h 512833"/>
              <a:gd name="connsiteX10262" fmla="*/ 4014476 w 4966685"/>
              <a:gd name="connsiteY10262" fmla="*/ 226991 h 512833"/>
              <a:gd name="connsiteX10263" fmla="*/ 4005923 w 4966685"/>
              <a:gd name="connsiteY10263" fmla="*/ 235544 h 512833"/>
              <a:gd name="connsiteX10264" fmla="*/ 3997370 w 4966685"/>
              <a:gd name="connsiteY10264" fmla="*/ 226991 h 512833"/>
              <a:gd name="connsiteX10265" fmla="*/ 4005923 w 4966685"/>
              <a:gd name="connsiteY10265" fmla="*/ 218438 h 512833"/>
              <a:gd name="connsiteX10266" fmla="*/ 3977676 w 4966685"/>
              <a:gd name="connsiteY10266" fmla="*/ 218438 h 512833"/>
              <a:gd name="connsiteX10267" fmla="*/ 3986229 w 4966685"/>
              <a:gd name="connsiteY10267" fmla="*/ 226991 h 512833"/>
              <a:gd name="connsiteX10268" fmla="*/ 3977676 w 4966685"/>
              <a:gd name="connsiteY10268" fmla="*/ 235544 h 512833"/>
              <a:gd name="connsiteX10269" fmla="*/ 3969123 w 4966685"/>
              <a:gd name="connsiteY10269" fmla="*/ 226991 h 512833"/>
              <a:gd name="connsiteX10270" fmla="*/ 3977676 w 4966685"/>
              <a:gd name="connsiteY10270" fmla="*/ 218438 h 512833"/>
              <a:gd name="connsiteX10271" fmla="*/ 3949432 w 4966685"/>
              <a:gd name="connsiteY10271" fmla="*/ 218438 h 512833"/>
              <a:gd name="connsiteX10272" fmla="*/ 3957985 w 4966685"/>
              <a:gd name="connsiteY10272" fmla="*/ 226991 h 512833"/>
              <a:gd name="connsiteX10273" fmla="*/ 3949432 w 4966685"/>
              <a:gd name="connsiteY10273" fmla="*/ 235544 h 512833"/>
              <a:gd name="connsiteX10274" fmla="*/ 3940879 w 4966685"/>
              <a:gd name="connsiteY10274" fmla="*/ 226991 h 512833"/>
              <a:gd name="connsiteX10275" fmla="*/ 3949432 w 4966685"/>
              <a:gd name="connsiteY10275" fmla="*/ 218438 h 512833"/>
              <a:gd name="connsiteX10276" fmla="*/ 3921185 w 4966685"/>
              <a:gd name="connsiteY10276" fmla="*/ 218438 h 512833"/>
              <a:gd name="connsiteX10277" fmla="*/ 3929738 w 4966685"/>
              <a:gd name="connsiteY10277" fmla="*/ 226991 h 512833"/>
              <a:gd name="connsiteX10278" fmla="*/ 3921185 w 4966685"/>
              <a:gd name="connsiteY10278" fmla="*/ 235544 h 512833"/>
              <a:gd name="connsiteX10279" fmla="*/ 3912632 w 4966685"/>
              <a:gd name="connsiteY10279" fmla="*/ 226991 h 512833"/>
              <a:gd name="connsiteX10280" fmla="*/ 3921185 w 4966685"/>
              <a:gd name="connsiteY10280" fmla="*/ 218438 h 512833"/>
              <a:gd name="connsiteX10281" fmla="*/ 3892941 w 4966685"/>
              <a:gd name="connsiteY10281" fmla="*/ 218438 h 512833"/>
              <a:gd name="connsiteX10282" fmla="*/ 3901494 w 4966685"/>
              <a:gd name="connsiteY10282" fmla="*/ 226991 h 512833"/>
              <a:gd name="connsiteX10283" fmla="*/ 3892941 w 4966685"/>
              <a:gd name="connsiteY10283" fmla="*/ 235544 h 512833"/>
              <a:gd name="connsiteX10284" fmla="*/ 3884388 w 4966685"/>
              <a:gd name="connsiteY10284" fmla="*/ 226991 h 512833"/>
              <a:gd name="connsiteX10285" fmla="*/ 3892941 w 4966685"/>
              <a:gd name="connsiteY10285" fmla="*/ 218438 h 512833"/>
              <a:gd name="connsiteX10286" fmla="*/ 3864695 w 4966685"/>
              <a:gd name="connsiteY10286" fmla="*/ 218438 h 512833"/>
              <a:gd name="connsiteX10287" fmla="*/ 3873248 w 4966685"/>
              <a:gd name="connsiteY10287" fmla="*/ 226991 h 512833"/>
              <a:gd name="connsiteX10288" fmla="*/ 3864695 w 4966685"/>
              <a:gd name="connsiteY10288" fmla="*/ 235544 h 512833"/>
              <a:gd name="connsiteX10289" fmla="*/ 3856142 w 4966685"/>
              <a:gd name="connsiteY10289" fmla="*/ 226991 h 512833"/>
              <a:gd name="connsiteX10290" fmla="*/ 3864695 w 4966685"/>
              <a:gd name="connsiteY10290" fmla="*/ 218438 h 512833"/>
              <a:gd name="connsiteX10291" fmla="*/ 3836450 w 4966685"/>
              <a:gd name="connsiteY10291" fmla="*/ 218438 h 512833"/>
              <a:gd name="connsiteX10292" fmla="*/ 3845003 w 4966685"/>
              <a:gd name="connsiteY10292" fmla="*/ 226991 h 512833"/>
              <a:gd name="connsiteX10293" fmla="*/ 3836450 w 4966685"/>
              <a:gd name="connsiteY10293" fmla="*/ 235544 h 512833"/>
              <a:gd name="connsiteX10294" fmla="*/ 3827897 w 4966685"/>
              <a:gd name="connsiteY10294" fmla="*/ 226991 h 512833"/>
              <a:gd name="connsiteX10295" fmla="*/ 3836450 w 4966685"/>
              <a:gd name="connsiteY10295" fmla="*/ 218438 h 512833"/>
              <a:gd name="connsiteX10296" fmla="*/ 3808204 w 4966685"/>
              <a:gd name="connsiteY10296" fmla="*/ 218438 h 512833"/>
              <a:gd name="connsiteX10297" fmla="*/ 3816757 w 4966685"/>
              <a:gd name="connsiteY10297" fmla="*/ 226991 h 512833"/>
              <a:gd name="connsiteX10298" fmla="*/ 3808204 w 4966685"/>
              <a:gd name="connsiteY10298" fmla="*/ 235544 h 512833"/>
              <a:gd name="connsiteX10299" fmla="*/ 3799651 w 4966685"/>
              <a:gd name="connsiteY10299" fmla="*/ 226991 h 512833"/>
              <a:gd name="connsiteX10300" fmla="*/ 3808204 w 4966685"/>
              <a:gd name="connsiteY10300" fmla="*/ 218438 h 512833"/>
              <a:gd name="connsiteX10301" fmla="*/ 3779959 w 4966685"/>
              <a:gd name="connsiteY10301" fmla="*/ 218438 h 512833"/>
              <a:gd name="connsiteX10302" fmla="*/ 3788512 w 4966685"/>
              <a:gd name="connsiteY10302" fmla="*/ 226991 h 512833"/>
              <a:gd name="connsiteX10303" fmla="*/ 3779959 w 4966685"/>
              <a:gd name="connsiteY10303" fmla="*/ 235544 h 512833"/>
              <a:gd name="connsiteX10304" fmla="*/ 3771406 w 4966685"/>
              <a:gd name="connsiteY10304" fmla="*/ 226991 h 512833"/>
              <a:gd name="connsiteX10305" fmla="*/ 3779959 w 4966685"/>
              <a:gd name="connsiteY10305" fmla="*/ 218438 h 512833"/>
              <a:gd name="connsiteX10306" fmla="*/ 3751713 w 4966685"/>
              <a:gd name="connsiteY10306" fmla="*/ 218438 h 512833"/>
              <a:gd name="connsiteX10307" fmla="*/ 3760266 w 4966685"/>
              <a:gd name="connsiteY10307" fmla="*/ 226991 h 512833"/>
              <a:gd name="connsiteX10308" fmla="*/ 3751713 w 4966685"/>
              <a:gd name="connsiteY10308" fmla="*/ 235544 h 512833"/>
              <a:gd name="connsiteX10309" fmla="*/ 3743160 w 4966685"/>
              <a:gd name="connsiteY10309" fmla="*/ 226991 h 512833"/>
              <a:gd name="connsiteX10310" fmla="*/ 3751713 w 4966685"/>
              <a:gd name="connsiteY10310" fmla="*/ 218438 h 512833"/>
              <a:gd name="connsiteX10311" fmla="*/ 3723468 w 4966685"/>
              <a:gd name="connsiteY10311" fmla="*/ 218438 h 512833"/>
              <a:gd name="connsiteX10312" fmla="*/ 3732021 w 4966685"/>
              <a:gd name="connsiteY10312" fmla="*/ 226991 h 512833"/>
              <a:gd name="connsiteX10313" fmla="*/ 3723468 w 4966685"/>
              <a:gd name="connsiteY10313" fmla="*/ 235544 h 512833"/>
              <a:gd name="connsiteX10314" fmla="*/ 3714915 w 4966685"/>
              <a:gd name="connsiteY10314" fmla="*/ 226991 h 512833"/>
              <a:gd name="connsiteX10315" fmla="*/ 3723468 w 4966685"/>
              <a:gd name="connsiteY10315" fmla="*/ 218438 h 512833"/>
              <a:gd name="connsiteX10316" fmla="*/ 3695222 w 4966685"/>
              <a:gd name="connsiteY10316" fmla="*/ 218438 h 512833"/>
              <a:gd name="connsiteX10317" fmla="*/ 3703775 w 4966685"/>
              <a:gd name="connsiteY10317" fmla="*/ 226991 h 512833"/>
              <a:gd name="connsiteX10318" fmla="*/ 3695222 w 4966685"/>
              <a:gd name="connsiteY10318" fmla="*/ 235544 h 512833"/>
              <a:gd name="connsiteX10319" fmla="*/ 3686669 w 4966685"/>
              <a:gd name="connsiteY10319" fmla="*/ 226991 h 512833"/>
              <a:gd name="connsiteX10320" fmla="*/ 3695222 w 4966685"/>
              <a:gd name="connsiteY10320" fmla="*/ 218438 h 512833"/>
              <a:gd name="connsiteX10321" fmla="*/ 3666977 w 4966685"/>
              <a:gd name="connsiteY10321" fmla="*/ 218438 h 512833"/>
              <a:gd name="connsiteX10322" fmla="*/ 3675530 w 4966685"/>
              <a:gd name="connsiteY10322" fmla="*/ 226991 h 512833"/>
              <a:gd name="connsiteX10323" fmla="*/ 3666977 w 4966685"/>
              <a:gd name="connsiteY10323" fmla="*/ 235544 h 512833"/>
              <a:gd name="connsiteX10324" fmla="*/ 3658424 w 4966685"/>
              <a:gd name="connsiteY10324" fmla="*/ 226991 h 512833"/>
              <a:gd name="connsiteX10325" fmla="*/ 3666977 w 4966685"/>
              <a:gd name="connsiteY10325" fmla="*/ 218438 h 512833"/>
              <a:gd name="connsiteX10326" fmla="*/ 3638731 w 4966685"/>
              <a:gd name="connsiteY10326" fmla="*/ 218438 h 512833"/>
              <a:gd name="connsiteX10327" fmla="*/ 3647284 w 4966685"/>
              <a:gd name="connsiteY10327" fmla="*/ 226991 h 512833"/>
              <a:gd name="connsiteX10328" fmla="*/ 3638731 w 4966685"/>
              <a:gd name="connsiteY10328" fmla="*/ 235544 h 512833"/>
              <a:gd name="connsiteX10329" fmla="*/ 3630178 w 4966685"/>
              <a:gd name="connsiteY10329" fmla="*/ 226991 h 512833"/>
              <a:gd name="connsiteX10330" fmla="*/ 3638731 w 4966685"/>
              <a:gd name="connsiteY10330" fmla="*/ 218438 h 512833"/>
              <a:gd name="connsiteX10331" fmla="*/ 3610486 w 4966685"/>
              <a:gd name="connsiteY10331" fmla="*/ 218438 h 512833"/>
              <a:gd name="connsiteX10332" fmla="*/ 3619039 w 4966685"/>
              <a:gd name="connsiteY10332" fmla="*/ 226991 h 512833"/>
              <a:gd name="connsiteX10333" fmla="*/ 3610486 w 4966685"/>
              <a:gd name="connsiteY10333" fmla="*/ 235544 h 512833"/>
              <a:gd name="connsiteX10334" fmla="*/ 3601933 w 4966685"/>
              <a:gd name="connsiteY10334" fmla="*/ 226991 h 512833"/>
              <a:gd name="connsiteX10335" fmla="*/ 3610486 w 4966685"/>
              <a:gd name="connsiteY10335" fmla="*/ 218438 h 512833"/>
              <a:gd name="connsiteX10336" fmla="*/ 3582240 w 4966685"/>
              <a:gd name="connsiteY10336" fmla="*/ 218438 h 512833"/>
              <a:gd name="connsiteX10337" fmla="*/ 3590793 w 4966685"/>
              <a:gd name="connsiteY10337" fmla="*/ 226991 h 512833"/>
              <a:gd name="connsiteX10338" fmla="*/ 3582240 w 4966685"/>
              <a:gd name="connsiteY10338" fmla="*/ 235544 h 512833"/>
              <a:gd name="connsiteX10339" fmla="*/ 3573687 w 4966685"/>
              <a:gd name="connsiteY10339" fmla="*/ 226991 h 512833"/>
              <a:gd name="connsiteX10340" fmla="*/ 3582240 w 4966685"/>
              <a:gd name="connsiteY10340" fmla="*/ 218438 h 512833"/>
              <a:gd name="connsiteX10341" fmla="*/ 3553994 w 4966685"/>
              <a:gd name="connsiteY10341" fmla="*/ 218438 h 512833"/>
              <a:gd name="connsiteX10342" fmla="*/ 3562547 w 4966685"/>
              <a:gd name="connsiteY10342" fmla="*/ 226991 h 512833"/>
              <a:gd name="connsiteX10343" fmla="*/ 3553994 w 4966685"/>
              <a:gd name="connsiteY10343" fmla="*/ 235544 h 512833"/>
              <a:gd name="connsiteX10344" fmla="*/ 3545441 w 4966685"/>
              <a:gd name="connsiteY10344" fmla="*/ 226991 h 512833"/>
              <a:gd name="connsiteX10345" fmla="*/ 3553994 w 4966685"/>
              <a:gd name="connsiteY10345" fmla="*/ 218438 h 512833"/>
              <a:gd name="connsiteX10346" fmla="*/ 3525749 w 4966685"/>
              <a:gd name="connsiteY10346" fmla="*/ 218438 h 512833"/>
              <a:gd name="connsiteX10347" fmla="*/ 3534302 w 4966685"/>
              <a:gd name="connsiteY10347" fmla="*/ 226991 h 512833"/>
              <a:gd name="connsiteX10348" fmla="*/ 3525749 w 4966685"/>
              <a:gd name="connsiteY10348" fmla="*/ 235544 h 512833"/>
              <a:gd name="connsiteX10349" fmla="*/ 3517196 w 4966685"/>
              <a:gd name="connsiteY10349" fmla="*/ 226991 h 512833"/>
              <a:gd name="connsiteX10350" fmla="*/ 3525749 w 4966685"/>
              <a:gd name="connsiteY10350" fmla="*/ 218438 h 512833"/>
              <a:gd name="connsiteX10351" fmla="*/ 3497504 w 4966685"/>
              <a:gd name="connsiteY10351" fmla="*/ 218438 h 512833"/>
              <a:gd name="connsiteX10352" fmla="*/ 3506056 w 4966685"/>
              <a:gd name="connsiteY10352" fmla="*/ 226991 h 512833"/>
              <a:gd name="connsiteX10353" fmla="*/ 3497504 w 4966685"/>
              <a:gd name="connsiteY10353" fmla="*/ 235544 h 512833"/>
              <a:gd name="connsiteX10354" fmla="*/ 3488951 w 4966685"/>
              <a:gd name="connsiteY10354" fmla="*/ 226991 h 512833"/>
              <a:gd name="connsiteX10355" fmla="*/ 3497504 w 4966685"/>
              <a:gd name="connsiteY10355" fmla="*/ 218438 h 512833"/>
              <a:gd name="connsiteX10356" fmla="*/ 3469259 w 4966685"/>
              <a:gd name="connsiteY10356" fmla="*/ 218438 h 512833"/>
              <a:gd name="connsiteX10357" fmla="*/ 3477811 w 4966685"/>
              <a:gd name="connsiteY10357" fmla="*/ 226991 h 512833"/>
              <a:gd name="connsiteX10358" fmla="*/ 3469259 w 4966685"/>
              <a:gd name="connsiteY10358" fmla="*/ 235544 h 512833"/>
              <a:gd name="connsiteX10359" fmla="*/ 3460705 w 4966685"/>
              <a:gd name="connsiteY10359" fmla="*/ 226991 h 512833"/>
              <a:gd name="connsiteX10360" fmla="*/ 3469259 w 4966685"/>
              <a:gd name="connsiteY10360" fmla="*/ 218438 h 512833"/>
              <a:gd name="connsiteX10361" fmla="*/ 3441013 w 4966685"/>
              <a:gd name="connsiteY10361" fmla="*/ 218438 h 512833"/>
              <a:gd name="connsiteX10362" fmla="*/ 3449566 w 4966685"/>
              <a:gd name="connsiteY10362" fmla="*/ 226991 h 512833"/>
              <a:gd name="connsiteX10363" fmla="*/ 3441013 w 4966685"/>
              <a:gd name="connsiteY10363" fmla="*/ 235544 h 512833"/>
              <a:gd name="connsiteX10364" fmla="*/ 3432460 w 4966685"/>
              <a:gd name="connsiteY10364" fmla="*/ 226991 h 512833"/>
              <a:gd name="connsiteX10365" fmla="*/ 3441013 w 4966685"/>
              <a:gd name="connsiteY10365" fmla="*/ 218438 h 512833"/>
              <a:gd name="connsiteX10366" fmla="*/ 3412767 w 4966685"/>
              <a:gd name="connsiteY10366" fmla="*/ 218438 h 512833"/>
              <a:gd name="connsiteX10367" fmla="*/ 3421320 w 4966685"/>
              <a:gd name="connsiteY10367" fmla="*/ 226991 h 512833"/>
              <a:gd name="connsiteX10368" fmla="*/ 3412767 w 4966685"/>
              <a:gd name="connsiteY10368" fmla="*/ 235544 h 512833"/>
              <a:gd name="connsiteX10369" fmla="*/ 3404214 w 4966685"/>
              <a:gd name="connsiteY10369" fmla="*/ 226991 h 512833"/>
              <a:gd name="connsiteX10370" fmla="*/ 3412767 w 4966685"/>
              <a:gd name="connsiteY10370" fmla="*/ 218438 h 512833"/>
              <a:gd name="connsiteX10371" fmla="*/ 3384549 w 4966685"/>
              <a:gd name="connsiteY10371" fmla="*/ 218438 h 512833"/>
              <a:gd name="connsiteX10372" fmla="*/ 3393102 w 4966685"/>
              <a:gd name="connsiteY10372" fmla="*/ 226991 h 512833"/>
              <a:gd name="connsiteX10373" fmla="*/ 3384549 w 4966685"/>
              <a:gd name="connsiteY10373" fmla="*/ 235544 h 512833"/>
              <a:gd name="connsiteX10374" fmla="*/ 3375996 w 4966685"/>
              <a:gd name="connsiteY10374" fmla="*/ 226991 h 512833"/>
              <a:gd name="connsiteX10375" fmla="*/ 3384549 w 4966685"/>
              <a:gd name="connsiteY10375" fmla="*/ 218438 h 512833"/>
              <a:gd name="connsiteX10376" fmla="*/ 3356311 w 4966685"/>
              <a:gd name="connsiteY10376" fmla="*/ 218438 h 512833"/>
              <a:gd name="connsiteX10377" fmla="*/ 3364864 w 4966685"/>
              <a:gd name="connsiteY10377" fmla="*/ 226991 h 512833"/>
              <a:gd name="connsiteX10378" fmla="*/ 3356311 w 4966685"/>
              <a:gd name="connsiteY10378" fmla="*/ 235544 h 512833"/>
              <a:gd name="connsiteX10379" fmla="*/ 3347758 w 4966685"/>
              <a:gd name="connsiteY10379" fmla="*/ 226991 h 512833"/>
              <a:gd name="connsiteX10380" fmla="*/ 3356311 w 4966685"/>
              <a:gd name="connsiteY10380" fmla="*/ 218438 h 512833"/>
              <a:gd name="connsiteX10381" fmla="*/ 3328066 w 4966685"/>
              <a:gd name="connsiteY10381" fmla="*/ 218438 h 512833"/>
              <a:gd name="connsiteX10382" fmla="*/ 3336619 w 4966685"/>
              <a:gd name="connsiteY10382" fmla="*/ 226991 h 512833"/>
              <a:gd name="connsiteX10383" fmla="*/ 3328066 w 4966685"/>
              <a:gd name="connsiteY10383" fmla="*/ 235544 h 512833"/>
              <a:gd name="connsiteX10384" fmla="*/ 3319513 w 4966685"/>
              <a:gd name="connsiteY10384" fmla="*/ 226991 h 512833"/>
              <a:gd name="connsiteX10385" fmla="*/ 3328066 w 4966685"/>
              <a:gd name="connsiteY10385" fmla="*/ 218438 h 512833"/>
              <a:gd name="connsiteX10386" fmla="*/ 3299819 w 4966685"/>
              <a:gd name="connsiteY10386" fmla="*/ 218438 h 512833"/>
              <a:gd name="connsiteX10387" fmla="*/ 3308373 w 4966685"/>
              <a:gd name="connsiteY10387" fmla="*/ 226991 h 512833"/>
              <a:gd name="connsiteX10388" fmla="*/ 3299819 w 4966685"/>
              <a:gd name="connsiteY10388" fmla="*/ 235544 h 512833"/>
              <a:gd name="connsiteX10389" fmla="*/ 3291267 w 4966685"/>
              <a:gd name="connsiteY10389" fmla="*/ 226991 h 512833"/>
              <a:gd name="connsiteX10390" fmla="*/ 3299819 w 4966685"/>
              <a:gd name="connsiteY10390" fmla="*/ 218438 h 512833"/>
              <a:gd name="connsiteX10391" fmla="*/ 3271575 w 4966685"/>
              <a:gd name="connsiteY10391" fmla="*/ 218438 h 512833"/>
              <a:gd name="connsiteX10392" fmla="*/ 3280128 w 4966685"/>
              <a:gd name="connsiteY10392" fmla="*/ 226991 h 512833"/>
              <a:gd name="connsiteX10393" fmla="*/ 3271575 w 4966685"/>
              <a:gd name="connsiteY10393" fmla="*/ 235544 h 512833"/>
              <a:gd name="connsiteX10394" fmla="*/ 3263022 w 4966685"/>
              <a:gd name="connsiteY10394" fmla="*/ 226991 h 512833"/>
              <a:gd name="connsiteX10395" fmla="*/ 3271575 w 4966685"/>
              <a:gd name="connsiteY10395" fmla="*/ 218438 h 512833"/>
              <a:gd name="connsiteX10396" fmla="*/ 3243329 w 4966685"/>
              <a:gd name="connsiteY10396" fmla="*/ 218438 h 512833"/>
              <a:gd name="connsiteX10397" fmla="*/ 3251882 w 4966685"/>
              <a:gd name="connsiteY10397" fmla="*/ 226991 h 512833"/>
              <a:gd name="connsiteX10398" fmla="*/ 3243329 w 4966685"/>
              <a:gd name="connsiteY10398" fmla="*/ 235544 h 512833"/>
              <a:gd name="connsiteX10399" fmla="*/ 3234776 w 4966685"/>
              <a:gd name="connsiteY10399" fmla="*/ 226991 h 512833"/>
              <a:gd name="connsiteX10400" fmla="*/ 3243329 w 4966685"/>
              <a:gd name="connsiteY10400" fmla="*/ 218438 h 512833"/>
              <a:gd name="connsiteX10401" fmla="*/ 3215084 w 4966685"/>
              <a:gd name="connsiteY10401" fmla="*/ 218438 h 512833"/>
              <a:gd name="connsiteX10402" fmla="*/ 3223637 w 4966685"/>
              <a:gd name="connsiteY10402" fmla="*/ 226991 h 512833"/>
              <a:gd name="connsiteX10403" fmla="*/ 3215084 w 4966685"/>
              <a:gd name="connsiteY10403" fmla="*/ 235544 h 512833"/>
              <a:gd name="connsiteX10404" fmla="*/ 3206531 w 4966685"/>
              <a:gd name="connsiteY10404" fmla="*/ 226991 h 512833"/>
              <a:gd name="connsiteX10405" fmla="*/ 3215084 w 4966685"/>
              <a:gd name="connsiteY10405" fmla="*/ 218438 h 512833"/>
              <a:gd name="connsiteX10406" fmla="*/ 3186838 w 4966685"/>
              <a:gd name="connsiteY10406" fmla="*/ 218438 h 512833"/>
              <a:gd name="connsiteX10407" fmla="*/ 3195391 w 4966685"/>
              <a:gd name="connsiteY10407" fmla="*/ 226991 h 512833"/>
              <a:gd name="connsiteX10408" fmla="*/ 3186838 w 4966685"/>
              <a:gd name="connsiteY10408" fmla="*/ 235544 h 512833"/>
              <a:gd name="connsiteX10409" fmla="*/ 3178285 w 4966685"/>
              <a:gd name="connsiteY10409" fmla="*/ 226991 h 512833"/>
              <a:gd name="connsiteX10410" fmla="*/ 3186838 w 4966685"/>
              <a:gd name="connsiteY10410" fmla="*/ 218438 h 512833"/>
              <a:gd name="connsiteX10411" fmla="*/ 3158593 w 4966685"/>
              <a:gd name="connsiteY10411" fmla="*/ 218438 h 512833"/>
              <a:gd name="connsiteX10412" fmla="*/ 3167146 w 4966685"/>
              <a:gd name="connsiteY10412" fmla="*/ 226991 h 512833"/>
              <a:gd name="connsiteX10413" fmla="*/ 3158593 w 4966685"/>
              <a:gd name="connsiteY10413" fmla="*/ 235544 h 512833"/>
              <a:gd name="connsiteX10414" fmla="*/ 3150040 w 4966685"/>
              <a:gd name="connsiteY10414" fmla="*/ 226991 h 512833"/>
              <a:gd name="connsiteX10415" fmla="*/ 3158593 w 4966685"/>
              <a:gd name="connsiteY10415" fmla="*/ 218438 h 512833"/>
              <a:gd name="connsiteX10416" fmla="*/ 3130347 w 4966685"/>
              <a:gd name="connsiteY10416" fmla="*/ 218438 h 512833"/>
              <a:gd name="connsiteX10417" fmla="*/ 3138900 w 4966685"/>
              <a:gd name="connsiteY10417" fmla="*/ 226991 h 512833"/>
              <a:gd name="connsiteX10418" fmla="*/ 3130347 w 4966685"/>
              <a:gd name="connsiteY10418" fmla="*/ 235544 h 512833"/>
              <a:gd name="connsiteX10419" fmla="*/ 3121794 w 4966685"/>
              <a:gd name="connsiteY10419" fmla="*/ 226991 h 512833"/>
              <a:gd name="connsiteX10420" fmla="*/ 3130347 w 4966685"/>
              <a:gd name="connsiteY10420" fmla="*/ 218438 h 512833"/>
              <a:gd name="connsiteX10421" fmla="*/ 3102102 w 4966685"/>
              <a:gd name="connsiteY10421" fmla="*/ 218438 h 512833"/>
              <a:gd name="connsiteX10422" fmla="*/ 3110655 w 4966685"/>
              <a:gd name="connsiteY10422" fmla="*/ 226991 h 512833"/>
              <a:gd name="connsiteX10423" fmla="*/ 3102102 w 4966685"/>
              <a:gd name="connsiteY10423" fmla="*/ 235544 h 512833"/>
              <a:gd name="connsiteX10424" fmla="*/ 3093549 w 4966685"/>
              <a:gd name="connsiteY10424" fmla="*/ 226991 h 512833"/>
              <a:gd name="connsiteX10425" fmla="*/ 3102102 w 4966685"/>
              <a:gd name="connsiteY10425" fmla="*/ 218438 h 512833"/>
              <a:gd name="connsiteX10426" fmla="*/ 3073856 w 4966685"/>
              <a:gd name="connsiteY10426" fmla="*/ 218438 h 512833"/>
              <a:gd name="connsiteX10427" fmla="*/ 3082409 w 4966685"/>
              <a:gd name="connsiteY10427" fmla="*/ 226991 h 512833"/>
              <a:gd name="connsiteX10428" fmla="*/ 3073856 w 4966685"/>
              <a:gd name="connsiteY10428" fmla="*/ 235544 h 512833"/>
              <a:gd name="connsiteX10429" fmla="*/ 3065303 w 4966685"/>
              <a:gd name="connsiteY10429" fmla="*/ 226991 h 512833"/>
              <a:gd name="connsiteX10430" fmla="*/ 3073856 w 4966685"/>
              <a:gd name="connsiteY10430" fmla="*/ 218438 h 512833"/>
              <a:gd name="connsiteX10431" fmla="*/ 3045611 w 4966685"/>
              <a:gd name="connsiteY10431" fmla="*/ 218438 h 512833"/>
              <a:gd name="connsiteX10432" fmla="*/ 3054164 w 4966685"/>
              <a:gd name="connsiteY10432" fmla="*/ 226991 h 512833"/>
              <a:gd name="connsiteX10433" fmla="*/ 3045611 w 4966685"/>
              <a:gd name="connsiteY10433" fmla="*/ 235544 h 512833"/>
              <a:gd name="connsiteX10434" fmla="*/ 3037058 w 4966685"/>
              <a:gd name="connsiteY10434" fmla="*/ 226991 h 512833"/>
              <a:gd name="connsiteX10435" fmla="*/ 3045611 w 4966685"/>
              <a:gd name="connsiteY10435" fmla="*/ 218438 h 512833"/>
              <a:gd name="connsiteX10436" fmla="*/ 3017365 w 4966685"/>
              <a:gd name="connsiteY10436" fmla="*/ 218438 h 512833"/>
              <a:gd name="connsiteX10437" fmla="*/ 3025918 w 4966685"/>
              <a:gd name="connsiteY10437" fmla="*/ 226991 h 512833"/>
              <a:gd name="connsiteX10438" fmla="*/ 3017365 w 4966685"/>
              <a:gd name="connsiteY10438" fmla="*/ 235544 h 512833"/>
              <a:gd name="connsiteX10439" fmla="*/ 3008812 w 4966685"/>
              <a:gd name="connsiteY10439" fmla="*/ 226991 h 512833"/>
              <a:gd name="connsiteX10440" fmla="*/ 3017365 w 4966685"/>
              <a:gd name="connsiteY10440" fmla="*/ 218438 h 512833"/>
              <a:gd name="connsiteX10441" fmla="*/ 2989120 w 4966685"/>
              <a:gd name="connsiteY10441" fmla="*/ 218438 h 512833"/>
              <a:gd name="connsiteX10442" fmla="*/ 2997673 w 4966685"/>
              <a:gd name="connsiteY10442" fmla="*/ 226991 h 512833"/>
              <a:gd name="connsiteX10443" fmla="*/ 2989120 w 4966685"/>
              <a:gd name="connsiteY10443" fmla="*/ 235544 h 512833"/>
              <a:gd name="connsiteX10444" fmla="*/ 2980567 w 4966685"/>
              <a:gd name="connsiteY10444" fmla="*/ 226991 h 512833"/>
              <a:gd name="connsiteX10445" fmla="*/ 2989120 w 4966685"/>
              <a:gd name="connsiteY10445" fmla="*/ 218438 h 512833"/>
              <a:gd name="connsiteX10446" fmla="*/ 2960874 w 4966685"/>
              <a:gd name="connsiteY10446" fmla="*/ 218438 h 512833"/>
              <a:gd name="connsiteX10447" fmla="*/ 2969427 w 4966685"/>
              <a:gd name="connsiteY10447" fmla="*/ 226991 h 512833"/>
              <a:gd name="connsiteX10448" fmla="*/ 2960874 w 4966685"/>
              <a:gd name="connsiteY10448" fmla="*/ 235544 h 512833"/>
              <a:gd name="connsiteX10449" fmla="*/ 2952321 w 4966685"/>
              <a:gd name="connsiteY10449" fmla="*/ 226991 h 512833"/>
              <a:gd name="connsiteX10450" fmla="*/ 2960874 w 4966685"/>
              <a:gd name="connsiteY10450" fmla="*/ 218438 h 512833"/>
              <a:gd name="connsiteX10451" fmla="*/ 2932629 w 4966685"/>
              <a:gd name="connsiteY10451" fmla="*/ 218438 h 512833"/>
              <a:gd name="connsiteX10452" fmla="*/ 2941182 w 4966685"/>
              <a:gd name="connsiteY10452" fmla="*/ 226991 h 512833"/>
              <a:gd name="connsiteX10453" fmla="*/ 2932629 w 4966685"/>
              <a:gd name="connsiteY10453" fmla="*/ 235544 h 512833"/>
              <a:gd name="connsiteX10454" fmla="*/ 2924076 w 4966685"/>
              <a:gd name="connsiteY10454" fmla="*/ 226991 h 512833"/>
              <a:gd name="connsiteX10455" fmla="*/ 2932629 w 4966685"/>
              <a:gd name="connsiteY10455" fmla="*/ 218438 h 512833"/>
              <a:gd name="connsiteX10456" fmla="*/ 2904383 w 4966685"/>
              <a:gd name="connsiteY10456" fmla="*/ 218438 h 512833"/>
              <a:gd name="connsiteX10457" fmla="*/ 2912936 w 4966685"/>
              <a:gd name="connsiteY10457" fmla="*/ 226991 h 512833"/>
              <a:gd name="connsiteX10458" fmla="*/ 2904383 w 4966685"/>
              <a:gd name="connsiteY10458" fmla="*/ 235544 h 512833"/>
              <a:gd name="connsiteX10459" fmla="*/ 2895830 w 4966685"/>
              <a:gd name="connsiteY10459" fmla="*/ 226991 h 512833"/>
              <a:gd name="connsiteX10460" fmla="*/ 2904383 w 4966685"/>
              <a:gd name="connsiteY10460" fmla="*/ 218438 h 512833"/>
              <a:gd name="connsiteX10461" fmla="*/ 2876138 w 4966685"/>
              <a:gd name="connsiteY10461" fmla="*/ 218438 h 512833"/>
              <a:gd name="connsiteX10462" fmla="*/ 2884691 w 4966685"/>
              <a:gd name="connsiteY10462" fmla="*/ 226991 h 512833"/>
              <a:gd name="connsiteX10463" fmla="*/ 2876138 w 4966685"/>
              <a:gd name="connsiteY10463" fmla="*/ 235544 h 512833"/>
              <a:gd name="connsiteX10464" fmla="*/ 2867586 w 4966685"/>
              <a:gd name="connsiteY10464" fmla="*/ 226991 h 512833"/>
              <a:gd name="connsiteX10465" fmla="*/ 2876138 w 4966685"/>
              <a:gd name="connsiteY10465" fmla="*/ 218438 h 512833"/>
              <a:gd name="connsiteX10466" fmla="*/ 2847892 w 4966685"/>
              <a:gd name="connsiteY10466" fmla="*/ 218438 h 512833"/>
              <a:gd name="connsiteX10467" fmla="*/ 2856445 w 4966685"/>
              <a:gd name="connsiteY10467" fmla="*/ 226991 h 512833"/>
              <a:gd name="connsiteX10468" fmla="*/ 2847892 w 4966685"/>
              <a:gd name="connsiteY10468" fmla="*/ 235544 h 512833"/>
              <a:gd name="connsiteX10469" fmla="*/ 2839339 w 4966685"/>
              <a:gd name="connsiteY10469" fmla="*/ 226991 h 512833"/>
              <a:gd name="connsiteX10470" fmla="*/ 2847892 w 4966685"/>
              <a:gd name="connsiteY10470" fmla="*/ 218438 h 512833"/>
              <a:gd name="connsiteX10471" fmla="*/ 2819647 w 4966685"/>
              <a:gd name="connsiteY10471" fmla="*/ 218438 h 512833"/>
              <a:gd name="connsiteX10472" fmla="*/ 2828200 w 4966685"/>
              <a:gd name="connsiteY10472" fmla="*/ 226991 h 512833"/>
              <a:gd name="connsiteX10473" fmla="*/ 2819647 w 4966685"/>
              <a:gd name="connsiteY10473" fmla="*/ 235544 h 512833"/>
              <a:gd name="connsiteX10474" fmla="*/ 2811094 w 4966685"/>
              <a:gd name="connsiteY10474" fmla="*/ 226991 h 512833"/>
              <a:gd name="connsiteX10475" fmla="*/ 2819647 w 4966685"/>
              <a:gd name="connsiteY10475" fmla="*/ 218438 h 512833"/>
              <a:gd name="connsiteX10476" fmla="*/ 2791401 w 4966685"/>
              <a:gd name="connsiteY10476" fmla="*/ 218438 h 512833"/>
              <a:gd name="connsiteX10477" fmla="*/ 2799954 w 4966685"/>
              <a:gd name="connsiteY10477" fmla="*/ 226991 h 512833"/>
              <a:gd name="connsiteX10478" fmla="*/ 2791401 w 4966685"/>
              <a:gd name="connsiteY10478" fmla="*/ 235544 h 512833"/>
              <a:gd name="connsiteX10479" fmla="*/ 2782848 w 4966685"/>
              <a:gd name="connsiteY10479" fmla="*/ 226991 h 512833"/>
              <a:gd name="connsiteX10480" fmla="*/ 2791401 w 4966685"/>
              <a:gd name="connsiteY10480" fmla="*/ 218438 h 512833"/>
              <a:gd name="connsiteX10481" fmla="*/ 2763156 w 4966685"/>
              <a:gd name="connsiteY10481" fmla="*/ 218438 h 512833"/>
              <a:gd name="connsiteX10482" fmla="*/ 2771709 w 4966685"/>
              <a:gd name="connsiteY10482" fmla="*/ 226991 h 512833"/>
              <a:gd name="connsiteX10483" fmla="*/ 2763156 w 4966685"/>
              <a:gd name="connsiteY10483" fmla="*/ 235544 h 512833"/>
              <a:gd name="connsiteX10484" fmla="*/ 2754603 w 4966685"/>
              <a:gd name="connsiteY10484" fmla="*/ 226991 h 512833"/>
              <a:gd name="connsiteX10485" fmla="*/ 2763156 w 4966685"/>
              <a:gd name="connsiteY10485" fmla="*/ 218438 h 512833"/>
              <a:gd name="connsiteX10486" fmla="*/ 2734910 w 4966685"/>
              <a:gd name="connsiteY10486" fmla="*/ 218438 h 512833"/>
              <a:gd name="connsiteX10487" fmla="*/ 2743463 w 4966685"/>
              <a:gd name="connsiteY10487" fmla="*/ 226991 h 512833"/>
              <a:gd name="connsiteX10488" fmla="*/ 2734910 w 4966685"/>
              <a:gd name="connsiteY10488" fmla="*/ 235544 h 512833"/>
              <a:gd name="connsiteX10489" fmla="*/ 2726357 w 4966685"/>
              <a:gd name="connsiteY10489" fmla="*/ 226991 h 512833"/>
              <a:gd name="connsiteX10490" fmla="*/ 2734910 w 4966685"/>
              <a:gd name="connsiteY10490" fmla="*/ 218438 h 512833"/>
              <a:gd name="connsiteX10491" fmla="*/ 2706666 w 4966685"/>
              <a:gd name="connsiteY10491" fmla="*/ 218438 h 512833"/>
              <a:gd name="connsiteX10492" fmla="*/ 2715218 w 4966685"/>
              <a:gd name="connsiteY10492" fmla="*/ 226991 h 512833"/>
              <a:gd name="connsiteX10493" fmla="*/ 2706666 w 4966685"/>
              <a:gd name="connsiteY10493" fmla="*/ 235544 h 512833"/>
              <a:gd name="connsiteX10494" fmla="*/ 2698112 w 4966685"/>
              <a:gd name="connsiteY10494" fmla="*/ 226991 h 512833"/>
              <a:gd name="connsiteX10495" fmla="*/ 2706666 w 4966685"/>
              <a:gd name="connsiteY10495" fmla="*/ 218438 h 512833"/>
              <a:gd name="connsiteX10496" fmla="*/ 2678419 w 4966685"/>
              <a:gd name="connsiteY10496" fmla="*/ 218438 h 512833"/>
              <a:gd name="connsiteX10497" fmla="*/ 2686972 w 4966685"/>
              <a:gd name="connsiteY10497" fmla="*/ 226991 h 512833"/>
              <a:gd name="connsiteX10498" fmla="*/ 2678419 w 4966685"/>
              <a:gd name="connsiteY10498" fmla="*/ 235544 h 512833"/>
              <a:gd name="connsiteX10499" fmla="*/ 2669866 w 4966685"/>
              <a:gd name="connsiteY10499" fmla="*/ 226991 h 512833"/>
              <a:gd name="connsiteX10500" fmla="*/ 2678419 w 4966685"/>
              <a:gd name="connsiteY10500" fmla="*/ 218438 h 512833"/>
              <a:gd name="connsiteX10501" fmla="*/ 2650174 w 4966685"/>
              <a:gd name="connsiteY10501" fmla="*/ 218438 h 512833"/>
              <a:gd name="connsiteX10502" fmla="*/ 2658727 w 4966685"/>
              <a:gd name="connsiteY10502" fmla="*/ 226991 h 512833"/>
              <a:gd name="connsiteX10503" fmla="*/ 2650174 w 4966685"/>
              <a:gd name="connsiteY10503" fmla="*/ 235544 h 512833"/>
              <a:gd name="connsiteX10504" fmla="*/ 2641621 w 4966685"/>
              <a:gd name="connsiteY10504" fmla="*/ 226991 h 512833"/>
              <a:gd name="connsiteX10505" fmla="*/ 2650174 w 4966685"/>
              <a:gd name="connsiteY10505" fmla="*/ 218438 h 512833"/>
              <a:gd name="connsiteX10506" fmla="*/ 2621928 w 4966685"/>
              <a:gd name="connsiteY10506" fmla="*/ 218438 h 512833"/>
              <a:gd name="connsiteX10507" fmla="*/ 2630481 w 4966685"/>
              <a:gd name="connsiteY10507" fmla="*/ 226991 h 512833"/>
              <a:gd name="connsiteX10508" fmla="*/ 2621928 w 4966685"/>
              <a:gd name="connsiteY10508" fmla="*/ 235544 h 512833"/>
              <a:gd name="connsiteX10509" fmla="*/ 2613375 w 4966685"/>
              <a:gd name="connsiteY10509" fmla="*/ 226991 h 512833"/>
              <a:gd name="connsiteX10510" fmla="*/ 2621928 w 4966685"/>
              <a:gd name="connsiteY10510" fmla="*/ 218438 h 512833"/>
              <a:gd name="connsiteX10511" fmla="*/ 2593683 w 4966685"/>
              <a:gd name="connsiteY10511" fmla="*/ 218438 h 512833"/>
              <a:gd name="connsiteX10512" fmla="*/ 2602236 w 4966685"/>
              <a:gd name="connsiteY10512" fmla="*/ 226991 h 512833"/>
              <a:gd name="connsiteX10513" fmla="*/ 2593683 w 4966685"/>
              <a:gd name="connsiteY10513" fmla="*/ 235544 h 512833"/>
              <a:gd name="connsiteX10514" fmla="*/ 2585130 w 4966685"/>
              <a:gd name="connsiteY10514" fmla="*/ 226991 h 512833"/>
              <a:gd name="connsiteX10515" fmla="*/ 2593683 w 4966685"/>
              <a:gd name="connsiteY10515" fmla="*/ 218438 h 512833"/>
              <a:gd name="connsiteX10516" fmla="*/ 2565437 w 4966685"/>
              <a:gd name="connsiteY10516" fmla="*/ 218438 h 512833"/>
              <a:gd name="connsiteX10517" fmla="*/ 2573990 w 4966685"/>
              <a:gd name="connsiteY10517" fmla="*/ 226991 h 512833"/>
              <a:gd name="connsiteX10518" fmla="*/ 2565437 w 4966685"/>
              <a:gd name="connsiteY10518" fmla="*/ 235544 h 512833"/>
              <a:gd name="connsiteX10519" fmla="*/ 2556884 w 4966685"/>
              <a:gd name="connsiteY10519" fmla="*/ 226991 h 512833"/>
              <a:gd name="connsiteX10520" fmla="*/ 2565437 w 4966685"/>
              <a:gd name="connsiteY10520" fmla="*/ 218438 h 512833"/>
              <a:gd name="connsiteX10521" fmla="*/ 2537193 w 4966685"/>
              <a:gd name="connsiteY10521" fmla="*/ 218438 h 512833"/>
              <a:gd name="connsiteX10522" fmla="*/ 2545745 w 4966685"/>
              <a:gd name="connsiteY10522" fmla="*/ 226991 h 512833"/>
              <a:gd name="connsiteX10523" fmla="*/ 2537193 w 4966685"/>
              <a:gd name="connsiteY10523" fmla="*/ 235544 h 512833"/>
              <a:gd name="connsiteX10524" fmla="*/ 2528640 w 4966685"/>
              <a:gd name="connsiteY10524" fmla="*/ 226991 h 512833"/>
              <a:gd name="connsiteX10525" fmla="*/ 2537193 w 4966685"/>
              <a:gd name="connsiteY10525" fmla="*/ 218438 h 512833"/>
              <a:gd name="connsiteX10526" fmla="*/ 2508946 w 4966685"/>
              <a:gd name="connsiteY10526" fmla="*/ 218438 h 512833"/>
              <a:gd name="connsiteX10527" fmla="*/ 2517499 w 4966685"/>
              <a:gd name="connsiteY10527" fmla="*/ 226991 h 512833"/>
              <a:gd name="connsiteX10528" fmla="*/ 2508946 w 4966685"/>
              <a:gd name="connsiteY10528" fmla="*/ 235544 h 512833"/>
              <a:gd name="connsiteX10529" fmla="*/ 2500393 w 4966685"/>
              <a:gd name="connsiteY10529" fmla="*/ 226991 h 512833"/>
              <a:gd name="connsiteX10530" fmla="*/ 2508946 w 4966685"/>
              <a:gd name="connsiteY10530" fmla="*/ 218438 h 512833"/>
              <a:gd name="connsiteX10531" fmla="*/ 2480702 w 4966685"/>
              <a:gd name="connsiteY10531" fmla="*/ 218438 h 512833"/>
              <a:gd name="connsiteX10532" fmla="*/ 2489254 w 4966685"/>
              <a:gd name="connsiteY10532" fmla="*/ 226991 h 512833"/>
              <a:gd name="connsiteX10533" fmla="*/ 2480702 w 4966685"/>
              <a:gd name="connsiteY10533" fmla="*/ 235544 h 512833"/>
              <a:gd name="connsiteX10534" fmla="*/ 2472149 w 4966685"/>
              <a:gd name="connsiteY10534" fmla="*/ 226991 h 512833"/>
              <a:gd name="connsiteX10535" fmla="*/ 2480702 w 4966685"/>
              <a:gd name="connsiteY10535" fmla="*/ 218438 h 512833"/>
              <a:gd name="connsiteX10536" fmla="*/ 2452455 w 4966685"/>
              <a:gd name="connsiteY10536" fmla="*/ 218438 h 512833"/>
              <a:gd name="connsiteX10537" fmla="*/ 2461008 w 4966685"/>
              <a:gd name="connsiteY10537" fmla="*/ 226991 h 512833"/>
              <a:gd name="connsiteX10538" fmla="*/ 2452455 w 4966685"/>
              <a:gd name="connsiteY10538" fmla="*/ 235544 h 512833"/>
              <a:gd name="connsiteX10539" fmla="*/ 2443902 w 4966685"/>
              <a:gd name="connsiteY10539" fmla="*/ 226991 h 512833"/>
              <a:gd name="connsiteX10540" fmla="*/ 2452455 w 4966685"/>
              <a:gd name="connsiteY10540" fmla="*/ 218438 h 512833"/>
              <a:gd name="connsiteX10541" fmla="*/ 2424211 w 4966685"/>
              <a:gd name="connsiteY10541" fmla="*/ 218438 h 512833"/>
              <a:gd name="connsiteX10542" fmla="*/ 2432763 w 4966685"/>
              <a:gd name="connsiteY10542" fmla="*/ 226991 h 512833"/>
              <a:gd name="connsiteX10543" fmla="*/ 2424211 w 4966685"/>
              <a:gd name="connsiteY10543" fmla="*/ 235544 h 512833"/>
              <a:gd name="connsiteX10544" fmla="*/ 2415658 w 4966685"/>
              <a:gd name="connsiteY10544" fmla="*/ 226991 h 512833"/>
              <a:gd name="connsiteX10545" fmla="*/ 2424211 w 4966685"/>
              <a:gd name="connsiteY10545" fmla="*/ 218438 h 512833"/>
              <a:gd name="connsiteX10546" fmla="*/ 2395964 w 4966685"/>
              <a:gd name="connsiteY10546" fmla="*/ 218438 h 512833"/>
              <a:gd name="connsiteX10547" fmla="*/ 2404517 w 4966685"/>
              <a:gd name="connsiteY10547" fmla="*/ 226991 h 512833"/>
              <a:gd name="connsiteX10548" fmla="*/ 2395964 w 4966685"/>
              <a:gd name="connsiteY10548" fmla="*/ 235544 h 512833"/>
              <a:gd name="connsiteX10549" fmla="*/ 2387411 w 4966685"/>
              <a:gd name="connsiteY10549" fmla="*/ 226991 h 512833"/>
              <a:gd name="connsiteX10550" fmla="*/ 2395964 w 4966685"/>
              <a:gd name="connsiteY10550" fmla="*/ 218438 h 512833"/>
              <a:gd name="connsiteX10551" fmla="*/ 2367720 w 4966685"/>
              <a:gd name="connsiteY10551" fmla="*/ 218438 h 512833"/>
              <a:gd name="connsiteX10552" fmla="*/ 2376273 w 4966685"/>
              <a:gd name="connsiteY10552" fmla="*/ 226991 h 512833"/>
              <a:gd name="connsiteX10553" fmla="*/ 2367720 w 4966685"/>
              <a:gd name="connsiteY10553" fmla="*/ 235544 h 512833"/>
              <a:gd name="connsiteX10554" fmla="*/ 2359167 w 4966685"/>
              <a:gd name="connsiteY10554" fmla="*/ 226991 h 512833"/>
              <a:gd name="connsiteX10555" fmla="*/ 2367720 w 4966685"/>
              <a:gd name="connsiteY10555" fmla="*/ 218438 h 512833"/>
              <a:gd name="connsiteX10556" fmla="*/ 2339473 w 4966685"/>
              <a:gd name="connsiteY10556" fmla="*/ 218438 h 512833"/>
              <a:gd name="connsiteX10557" fmla="*/ 2348026 w 4966685"/>
              <a:gd name="connsiteY10557" fmla="*/ 226991 h 512833"/>
              <a:gd name="connsiteX10558" fmla="*/ 2339473 w 4966685"/>
              <a:gd name="connsiteY10558" fmla="*/ 235544 h 512833"/>
              <a:gd name="connsiteX10559" fmla="*/ 2330920 w 4966685"/>
              <a:gd name="connsiteY10559" fmla="*/ 226991 h 512833"/>
              <a:gd name="connsiteX10560" fmla="*/ 2339473 w 4966685"/>
              <a:gd name="connsiteY10560" fmla="*/ 218438 h 512833"/>
              <a:gd name="connsiteX10561" fmla="*/ 2311229 w 4966685"/>
              <a:gd name="connsiteY10561" fmla="*/ 218438 h 512833"/>
              <a:gd name="connsiteX10562" fmla="*/ 2319782 w 4966685"/>
              <a:gd name="connsiteY10562" fmla="*/ 226991 h 512833"/>
              <a:gd name="connsiteX10563" fmla="*/ 2311229 w 4966685"/>
              <a:gd name="connsiteY10563" fmla="*/ 235544 h 512833"/>
              <a:gd name="connsiteX10564" fmla="*/ 2302676 w 4966685"/>
              <a:gd name="connsiteY10564" fmla="*/ 226991 h 512833"/>
              <a:gd name="connsiteX10565" fmla="*/ 2311229 w 4966685"/>
              <a:gd name="connsiteY10565" fmla="*/ 218438 h 512833"/>
              <a:gd name="connsiteX10566" fmla="*/ 2282982 w 4966685"/>
              <a:gd name="connsiteY10566" fmla="*/ 218438 h 512833"/>
              <a:gd name="connsiteX10567" fmla="*/ 2291535 w 4966685"/>
              <a:gd name="connsiteY10567" fmla="*/ 226991 h 512833"/>
              <a:gd name="connsiteX10568" fmla="*/ 2282982 w 4966685"/>
              <a:gd name="connsiteY10568" fmla="*/ 235544 h 512833"/>
              <a:gd name="connsiteX10569" fmla="*/ 2274429 w 4966685"/>
              <a:gd name="connsiteY10569" fmla="*/ 226991 h 512833"/>
              <a:gd name="connsiteX10570" fmla="*/ 2282982 w 4966685"/>
              <a:gd name="connsiteY10570" fmla="*/ 218438 h 512833"/>
              <a:gd name="connsiteX10571" fmla="*/ 2254738 w 4966685"/>
              <a:gd name="connsiteY10571" fmla="*/ 218438 h 512833"/>
              <a:gd name="connsiteX10572" fmla="*/ 2263291 w 4966685"/>
              <a:gd name="connsiteY10572" fmla="*/ 226991 h 512833"/>
              <a:gd name="connsiteX10573" fmla="*/ 2254738 w 4966685"/>
              <a:gd name="connsiteY10573" fmla="*/ 235544 h 512833"/>
              <a:gd name="connsiteX10574" fmla="*/ 2246185 w 4966685"/>
              <a:gd name="connsiteY10574" fmla="*/ 226991 h 512833"/>
              <a:gd name="connsiteX10575" fmla="*/ 2254738 w 4966685"/>
              <a:gd name="connsiteY10575" fmla="*/ 218438 h 512833"/>
              <a:gd name="connsiteX10576" fmla="*/ 2226491 w 4966685"/>
              <a:gd name="connsiteY10576" fmla="*/ 218438 h 512833"/>
              <a:gd name="connsiteX10577" fmla="*/ 2235044 w 4966685"/>
              <a:gd name="connsiteY10577" fmla="*/ 226991 h 512833"/>
              <a:gd name="connsiteX10578" fmla="*/ 2226491 w 4966685"/>
              <a:gd name="connsiteY10578" fmla="*/ 235544 h 512833"/>
              <a:gd name="connsiteX10579" fmla="*/ 2217938 w 4966685"/>
              <a:gd name="connsiteY10579" fmla="*/ 226991 h 512833"/>
              <a:gd name="connsiteX10580" fmla="*/ 2226491 w 4966685"/>
              <a:gd name="connsiteY10580" fmla="*/ 218438 h 512833"/>
              <a:gd name="connsiteX10581" fmla="*/ 2198247 w 4966685"/>
              <a:gd name="connsiteY10581" fmla="*/ 218438 h 512833"/>
              <a:gd name="connsiteX10582" fmla="*/ 2206800 w 4966685"/>
              <a:gd name="connsiteY10582" fmla="*/ 226991 h 512833"/>
              <a:gd name="connsiteX10583" fmla="*/ 2198247 w 4966685"/>
              <a:gd name="connsiteY10583" fmla="*/ 235544 h 512833"/>
              <a:gd name="connsiteX10584" fmla="*/ 2189694 w 4966685"/>
              <a:gd name="connsiteY10584" fmla="*/ 226991 h 512833"/>
              <a:gd name="connsiteX10585" fmla="*/ 2198247 w 4966685"/>
              <a:gd name="connsiteY10585" fmla="*/ 218438 h 512833"/>
              <a:gd name="connsiteX10586" fmla="*/ 2170001 w 4966685"/>
              <a:gd name="connsiteY10586" fmla="*/ 218438 h 512833"/>
              <a:gd name="connsiteX10587" fmla="*/ 2178553 w 4966685"/>
              <a:gd name="connsiteY10587" fmla="*/ 226991 h 512833"/>
              <a:gd name="connsiteX10588" fmla="*/ 2170001 w 4966685"/>
              <a:gd name="connsiteY10588" fmla="*/ 235544 h 512833"/>
              <a:gd name="connsiteX10589" fmla="*/ 2161448 w 4966685"/>
              <a:gd name="connsiteY10589" fmla="*/ 226991 h 512833"/>
              <a:gd name="connsiteX10590" fmla="*/ 2170001 w 4966685"/>
              <a:gd name="connsiteY10590" fmla="*/ 218438 h 512833"/>
              <a:gd name="connsiteX10591" fmla="*/ 2141756 w 4966685"/>
              <a:gd name="connsiteY10591" fmla="*/ 218438 h 512833"/>
              <a:gd name="connsiteX10592" fmla="*/ 2150309 w 4966685"/>
              <a:gd name="connsiteY10592" fmla="*/ 226991 h 512833"/>
              <a:gd name="connsiteX10593" fmla="*/ 2141756 w 4966685"/>
              <a:gd name="connsiteY10593" fmla="*/ 235544 h 512833"/>
              <a:gd name="connsiteX10594" fmla="*/ 2133203 w 4966685"/>
              <a:gd name="connsiteY10594" fmla="*/ 226991 h 512833"/>
              <a:gd name="connsiteX10595" fmla="*/ 2141756 w 4966685"/>
              <a:gd name="connsiteY10595" fmla="*/ 218438 h 512833"/>
              <a:gd name="connsiteX10596" fmla="*/ 2113510 w 4966685"/>
              <a:gd name="connsiteY10596" fmla="*/ 218438 h 512833"/>
              <a:gd name="connsiteX10597" fmla="*/ 2122062 w 4966685"/>
              <a:gd name="connsiteY10597" fmla="*/ 226991 h 512833"/>
              <a:gd name="connsiteX10598" fmla="*/ 2113510 w 4966685"/>
              <a:gd name="connsiteY10598" fmla="*/ 235544 h 512833"/>
              <a:gd name="connsiteX10599" fmla="*/ 2104957 w 4966685"/>
              <a:gd name="connsiteY10599" fmla="*/ 226991 h 512833"/>
              <a:gd name="connsiteX10600" fmla="*/ 2113510 w 4966685"/>
              <a:gd name="connsiteY10600" fmla="*/ 218438 h 512833"/>
              <a:gd name="connsiteX10601" fmla="*/ 2085265 w 4966685"/>
              <a:gd name="connsiteY10601" fmla="*/ 218438 h 512833"/>
              <a:gd name="connsiteX10602" fmla="*/ 2093818 w 4966685"/>
              <a:gd name="connsiteY10602" fmla="*/ 226991 h 512833"/>
              <a:gd name="connsiteX10603" fmla="*/ 2085265 w 4966685"/>
              <a:gd name="connsiteY10603" fmla="*/ 235544 h 512833"/>
              <a:gd name="connsiteX10604" fmla="*/ 2076712 w 4966685"/>
              <a:gd name="connsiteY10604" fmla="*/ 226991 h 512833"/>
              <a:gd name="connsiteX10605" fmla="*/ 2085265 w 4966685"/>
              <a:gd name="connsiteY10605" fmla="*/ 218438 h 512833"/>
              <a:gd name="connsiteX10606" fmla="*/ 2057019 w 4966685"/>
              <a:gd name="connsiteY10606" fmla="*/ 218438 h 512833"/>
              <a:gd name="connsiteX10607" fmla="*/ 2065571 w 4966685"/>
              <a:gd name="connsiteY10607" fmla="*/ 226991 h 512833"/>
              <a:gd name="connsiteX10608" fmla="*/ 2057019 w 4966685"/>
              <a:gd name="connsiteY10608" fmla="*/ 235544 h 512833"/>
              <a:gd name="connsiteX10609" fmla="*/ 2048466 w 4966685"/>
              <a:gd name="connsiteY10609" fmla="*/ 226991 h 512833"/>
              <a:gd name="connsiteX10610" fmla="*/ 2057019 w 4966685"/>
              <a:gd name="connsiteY10610" fmla="*/ 218438 h 512833"/>
              <a:gd name="connsiteX10611" fmla="*/ 2028774 w 4966685"/>
              <a:gd name="connsiteY10611" fmla="*/ 218438 h 512833"/>
              <a:gd name="connsiteX10612" fmla="*/ 2037327 w 4966685"/>
              <a:gd name="connsiteY10612" fmla="*/ 226991 h 512833"/>
              <a:gd name="connsiteX10613" fmla="*/ 2028774 w 4966685"/>
              <a:gd name="connsiteY10613" fmla="*/ 235544 h 512833"/>
              <a:gd name="connsiteX10614" fmla="*/ 2020221 w 4966685"/>
              <a:gd name="connsiteY10614" fmla="*/ 226991 h 512833"/>
              <a:gd name="connsiteX10615" fmla="*/ 2028774 w 4966685"/>
              <a:gd name="connsiteY10615" fmla="*/ 218438 h 512833"/>
              <a:gd name="connsiteX10616" fmla="*/ 2000528 w 4966685"/>
              <a:gd name="connsiteY10616" fmla="*/ 218438 h 512833"/>
              <a:gd name="connsiteX10617" fmla="*/ 2009080 w 4966685"/>
              <a:gd name="connsiteY10617" fmla="*/ 226991 h 512833"/>
              <a:gd name="connsiteX10618" fmla="*/ 2000528 w 4966685"/>
              <a:gd name="connsiteY10618" fmla="*/ 235544 h 512833"/>
              <a:gd name="connsiteX10619" fmla="*/ 1991975 w 4966685"/>
              <a:gd name="connsiteY10619" fmla="*/ 226991 h 512833"/>
              <a:gd name="connsiteX10620" fmla="*/ 2000528 w 4966685"/>
              <a:gd name="connsiteY10620" fmla="*/ 218438 h 512833"/>
              <a:gd name="connsiteX10621" fmla="*/ 1972283 w 4966685"/>
              <a:gd name="connsiteY10621" fmla="*/ 218438 h 512833"/>
              <a:gd name="connsiteX10622" fmla="*/ 1980836 w 4966685"/>
              <a:gd name="connsiteY10622" fmla="*/ 226991 h 512833"/>
              <a:gd name="connsiteX10623" fmla="*/ 1972283 w 4966685"/>
              <a:gd name="connsiteY10623" fmla="*/ 235544 h 512833"/>
              <a:gd name="connsiteX10624" fmla="*/ 1963730 w 4966685"/>
              <a:gd name="connsiteY10624" fmla="*/ 226991 h 512833"/>
              <a:gd name="connsiteX10625" fmla="*/ 1972283 w 4966685"/>
              <a:gd name="connsiteY10625" fmla="*/ 218438 h 512833"/>
              <a:gd name="connsiteX10626" fmla="*/ 1944037 w 4966685"/>
              <a:gd name="connsiteY10626" fmla="*/ 218438 h 512833"/>
              <a:gd name="connsiteX10627" fmla="*/ 1952590 w 4966685"/>
              <a:gd name="connsiteY10627" fmla="*/ 226991 h 512833"/>
              <a:gd name="connsiteX10628" fmla="*/ 1944037 w 4966685"/>
              <a:gd name="connsiteY10628" fmla="*/ 235544 h 512833"/>
              <a:gd name="connsiteX10629" fmla="*/ 1935484 w 4966685"/>
              <a:gd name="connsiteY10629" fmla="*/ 226991 h 512833"/>
              <a:gd name="connsiteX10630" fmla="*/ 1944037 w 4966685"/>
              <a:gd name="connsiteY10630" fmla="*/ 218438 h 512833"/>
              <a:gd name="connsiteX10631" fmla="*/ 1915792 w 4966685"/>
              <a:gd name="connsiteY10631" fmla="*/ 218438 h 512833"/>
              <a:gd name="connsiteX10632" fmla="*/ 1924345 w 4966685"/>
              <a:gd name="connsiteY10632" fmla="*/ 226991 h 512833"/>
              <a:gd name="connsiteX10633" fmla="*/ 1915792 w 4966685"/>
              <a:gd name="connsiteY10633" fmla="*/ 235544 h 512833"/>
              <a:gd name="connsiteX10634" fmla="*/ 1907239 w 4966685"/>
              <a:gd name="connsiteY10634" fmla="*/ 226991 h 512833"/>
              <a:gd name="connsiteX10635" fmla="*/ 1915792 w 4966685"/>
              <a:gd name="connsiteY10635" fmla="*/ 218438 h 512833"/>
              <a:gd name="connsiteX10636" fmla="*/ 1887546 w 4966685"/>
              <a:gd name="connsiteY10636" fmla="*/ 218438 h 512833"/>
              <a:gd name="connsiteX10637" fmla="*/ 1896099 w 4966685"/>
              <a:gd name="connsiteY10637" fmla="*/ 226991 h 512833"/>
              <a:gd name="connsiteX10638" fmla="*/ 1887546 w 4966685"/>
              <a:gd name="connsiteY10638" fmla="*/ 235544 h 512833"/>
              <a:gd name="connsiteX10639" fmla="*/ 1878993 w 4966685"/>
              <a:gd name="connsiteY10639" fmla="*/ 226991 h 512833"/>
              <a:gd name="connsiteX10640" fmla="*/ 1887546 w 4966685"/>
              <a:gd name="connsiteY10640" fmla="*/ 218438 h 512833"/>
              <a:gd name="connsiteX10641" fmla="*/ 1859300 w 4966685"/>
              <a:gd name="connsiteY10641" fmla="*/ 218438 h 512833"/>
              <a:gd name="connsiteX10642" fmla="*/ 1867853 w 4966685"/>
              <a:gd name="connsiteY10642" fmla="*/ 226991 h 512833"/>
              <a:gd name="connsiteX10643" fmla="*/ 1859300 w 4966685"/>
              <a:gd name="connsiteY10643" fmla="*/ 235544 h 512833"/>
              <a:gd name="connsiteX10644" fmla="*/ 1850747 w 4966685"/>
              <a:gd name="connsiteY10644" fmla="*/ 226991 h 512833"/>
              <a:gd name="connsiteX10645" fmla="*/ 1859300 w 4966685"/>
              <a:gd name="connsiteY10645" fmla="*/ 218438 h 512833"/>
              <a:gd name="connsiteX10646" fmla="*/ 1831055 w 4966685"/>
              <a:gd name="connsiteY10646" fmla="*/ 218438 h 512833"/>
              <a:gd name="connsiteX10647" fmla="*/ 1839608 w 4966685"/>
              <a:gd name="connsiteY10647" fmla="*/ 226991 h 512833"/>
              <a:gd name="connsiteX10648" fmla="*/ 1831055 w 4966685"/>
              <a:gd name="connsiteY10648" fmla="*/ 235544 h 512833"/>
              <a:gd name="connsiteX10649" fmla="*/ 1822502 w 4966685"/>
              <a:gd name="connsiteY10649" fmla="*/ 226991 h 512833"/>
              <a:gd name="connsiteX10650" fmla="*/ 1831055 w 4966685"/>
              <a:gd name="connsiteY10650" fmla="*/ 218438 h 512833"/>
              <a:gd name="connsiteX10651" fmla="*/ 1802810 w 4966685"/>
              <a:gd name="connsiteY10651" fmla="*/ 218438 h 512833"/>
              <a:gd name="connsiteX10652" fmla="*/ 1811362 w 4966685"/>
              <a:gd name="connsiteY10652" fmla="*/ 226991 h 512833"/>
              <a:gd name="connsiteX10653" fmla="*/ 1802810 w 4966685"/>
              <a:gd name="connsiteY10653" fmla="*/ 235544 h 512833"/>
              <a:gd name="connsiteX10654" fmla="*/ 1794257 w 4966685"/>
              <a:gd name="connsiteY10654" fmla="*/ 226991 h 512833"/>
              <a:gd name="connsiteX10655" fmla="*/ 1802810 w 4966685"/>
              <a:gd name="connsiteY10655" fmla="*/ 218438 h 512833"/>
              <a:gd name="connsiteX10656" fmla="*/ 1774564 w 4966685"/>
              <a:gd name="connsiteY10656" fmla="*/ 218438 h 512833"/>
              <a:gd name="connsiteX10657" fmla="*/ 1783117 w 4966685"/>
              <a:gd name="connsiteY10657" fmla="*/ 226991 h 512833"/>
              <a:gd name="connsiteX10658" fmla="*/ 1774564 w 4966685"/>
              <a:gd name="connsiteY10658" fmla="*/ 235544 h 512833"/>
              <a:gd name="connsiteX10659" fmla="*/ 1766011 w 4966685"/>
              <a:gd name="connsiteY10659" fmla="*/ 226991 h 512833"/>
              <a:gd name="connsiteX10660" fmla="*/ 1774564 w 4966685"/>
              <a:gd name="connsiteY10660" fmla="*/ 218438 h 512833"/>
              <a:gd name="connsiteX10661" fmla="*/ 1746319 w 4966685"/>
              <a:gd name="connsiteY10661" fmla="*/ 218438 h 512833"/>
              <a:gd name="connsiteX10662" fmla="*/ 1754872 w 4966685"/>
              <a:gd name="connsiteY10662" fmla="*/ 226991 h 512833"/>
              <a:gd name="connsiteX10663" fmla="*/ 1746319 w 4966685"/>
              <a:gd name="connsiteY10663" fmla="*/ 235544 h 512833"/>
              <a:gd name="connsiteX10664" fmla="*/ 1737766 w 4966685"/>
              <a:gd name="connsiteY10664" fmla="*/ 226991 h 512833"/>
              <a:gd name="connsiteX10665" fmla="*/ 1746319 w 4966685"/>
              <a:gd name="connsiteY10665" fmla="*/ 218438 h 512833"/>
              <a:gd name="connsiteX10666" fmla="*/ 1718073 w 4966685"/>
              <a:gd name="connsiteY10666" fmla="*/ 218438 h 512833"/>
              <a:gd name="connsiteX10667" fmla="*/ 1726626 w 4966685"/>
              <a:gd name="connsiteY10667" fmla="*/ 226991 h 512833"/>
              <a:gd name="connsiteX10668" fmla="*/ 1718073 w 4966685"/>
              <a:gd name="connsiteY10668" fmla="*/ 235544 h 512833"/>
              <a:gd name="connsiteX10669" fmla="*/ 1709520 w 4966685"/>
              <a:gd name="connsiteY10669" fmla="*/ 226991 h 512833"/>
              <a:gd name="connsiteX10670" fmla="*/ 1718073 w 4966685"/>
              <a:gd name="connsiteY10670" fmla="*/ 218438 h 512833"/>
              <a:gd name="connsiteX10671" fmla="*/ 1689855 w 4966685"/>
              <a:gd name="connsiteY10671" fmla="*/ 218438 h 512833"/>
              <a:gd name="connsiteX10672" fmla="*/ 1698408 w 4966685"/>
              <a:gd name="connsiteY10672" fmla="*/ 226991 h 512833"/>
              <a:gd name="connsiteX10673" fmla="*/ 1689855 w 4966685"/>
              <a:gd name="connsiteY10673" fmla="*/ 235544 h 512833"/>
              <a:gd name="connsiteX10674" fmla="*/ 1681302 w 4966685"/>
              <a:gd name="connsiteY10674" fmla="*/ 226991 h 512833"/>
              <a:gd name="connsiteX10675" fmla="*/ 1689855 w 4966685"/>
              <a:gd name="connsiteY10675" fmla="*/ 218438 h 512833"/>
              <a:gd name="connsiteX10676" fmla="*/ 1661617 w 4966685"/>
              <a:gd name="connsiteY10676" fmla="*/ 218438 h 512833"/>
              <a:gd name="connsiteX10677" fmla="*/ 1670170 w 4966685"/>
              <a:gd name="connsiteY10677" fmla="*/ 226991 h 512833"/>
              <a:gd name="connsiteX10678" fmla="*/ 1661617 w 4966685"/>
              <a:gd name="connsiteY10678" fmla="*/ 235544 h 512833"/>
              <a:gd name="connsiteX10679" fmla="*/ 1653064 w 4966685"/>
              <a:gd name="connsiteY10679" fmla="*/ 226991 h 512833"/>
              <a:gd name="connsiteX10680" fmla="*/ 1661617 w 4966685"/>
              <a:gd name="connsiteY10680" fmla="*/ 218438 h 512833"/>
              <a:gd name="connsiteX10681" fmla="*/ 1633372 w 4966685"/>
              <a:gd name="connsiteY10681" fmla="*/ 218438 h 512833"/>
              <a:gd name="connsiteX10682" fmla="*/ 1641925 w 4966685"/>
              <a:gd name="connsiteY10682" fmla="*/ 226991 h 512833"/>
              <a:gd name="connsiteX10683" fmla="*/ 1633372 w 4966685"/>
              <a:gd name="connsiteY10683" fmla="*/ 235544 h 512833"/>
              <a:gd name="connsiteX10684" fmla="*/ 1624819 w 4966685"/>
              <a:gd name="connsiteY10684" fmla="*/ 226991 h 512833"/>
              <a:gd name="connsiteX10685" fmla="*/ 1633372 w 4966685"/>
              <a:gd name="connsiteY10685" fmla="*/ 218438 h 512833"/>
              <a:gd name="connsiteX10686" fmla="*/ 1605126 w 4966685"/>
              <a:gd name="connsiteY10686" fmla="*/ 218438 h 512833"/>
              <a:gd name="connsiteX10687" fmla="*/ 1613679 w 4966685"/>
              <a:gd name="connsiteY10687" fmla="*/ 226991 h 512833"/>
              <a:gd name="connsiteX10688" fmla="*/ 1605126 w 4966685"/>
              <a:gd name="connsiteY10688" fmla="*/ 235544 h 512833"/>
              <a:gd name="connsiteX10689" fmla="*/ 1596573 w 4966685"/>
              <a:gd name="connsiteY10689" fmla="*/ 226991 h 512833"/>
              <a:gd name="connsiteX10690" fmla="*/ 1605126 w 4966685"/>
              <a:gd name="connsiteY10690" fmla="*/ 218438 h 512833"/>
              <a:gd name="connsiteX10691" fmla="*/ 1576881 w 4966685"/>
              <a:gd name="connsiteY10691" fmla="*/ 218438 h 512833"/>
              <a:gd name="connsiteX10692" fmla="*/ 1585434 w 4966685"/>
              <a:gd name="connsiteY10692" fmla="*/ 226991 h 512833"/>
              <a:gd name="connsiteX10693" fmla="*/ 1576881 w 4966685"/>
              <a:gd name="connsiteY10693" fmla="*/ 235544 h 512833"/>
              <a:gd name="connsiteX10694" fmla="*/ 1568328 w 4966685"/>
              <a:gd name="connsiteY10694" fmla="*/ 226991 h 512833"/>
              <a:gd name="connsiteX10695" fmla="*/ 1576881 w 4966685"/>
              <a:gd name="connsiteY10695" fmla="*/ 218438 h 512833"/>
              <a:gd name="connsiteX10696" fmla="*/ 1548635 w 4966685"/>
              <a:gd name="connsiteY10696" fmla="*/ 218438 h 512833"/>
              <a:gd name="connsiteX10697" fmla="*/ 1557188 w 4966685"/>
              <a:gd name="connsiteY10697" fmla="*/ 226991 h 512833"/>
              <a:gd name="connsiteX10698" fmla="*/ 1548635 w 4966685"/>
              <a:gd name="connsiteY10698" fmla="*/ 235544 h 512833"/>
              <a:gd name="connsiteX10699" fmla="*/ 1540082 w 4966685"/>
              <a:gd name="connsiteY10699" fmla="*/ 226991 h 512833"/>
              <a:gd name="connsiteX10700" fmla="*/ 1548635 w 4966685"/>
              <a:gd name="connsiteY10700" fmla="*/ 218438 h 512833"/>
              <a:gd name="connsiteX10701" fmla="*/ 1520390 w 4966685"/>
              <a:gd name="connsiteY10701" fmla="*/ 218438 h 512833"/>
              <a:gd name="connsiteX10702" fmla="*/ 1528943 w 4966685"/>
              <a:gd name="connsiteY10702" fmla="*/ 226991 h 512833"/>
              <a:gd name="connsiteX10703" fmla="*/ 1520390 w 4966685"/>
              <a:gd name="connsiteY10703" fmla="*/ 235544 h 512833"/>
              <a:gd name="connsiteX10704" fmla="*/ 1511837 w 4966685"/>
              <a:gd name="connsiteY10704" fmla="*/ 226991 h 512833"/>
              <a:gd name="connsiteX10705" fmla="*/ 1520390 w 4966685"/>
              <a:gd name="connsiteY10705" fmla="*/ 218438 h 512833"/>
              <a:gd name="connsiteX10706" fmla="*/ 1492144 w 4966685"/>
              <a:gd name="connsiteY10706" fmla="*/ 218438 h 512833"/>
              <a:gd name="connsiteX10707" fmla="*/ 1500697 w 4966685"/>
              <a:gd name="connsiteY10707" fmla="*/ 226991 h 512833"/>
              <a:gd name="connsiteX10708" fmla="*/ 1492144 w 4966685"/>
              <a:gd name="connsiteY10708" fmla="*/ 235544 h 512833"/>
              <a:gd name="connsiteX10709" fmla="*/ 1483591 w 4966685"/>
              <a:gd name="connsiteY10709" fmla="*/ 226991 h 512833"/>
              <a:gd name="connsiteX10710" fmla="*/ 1492144 w 4966685"/>
              <a:gd name="connsiteY10710" fmla="*/ 218438 h 512833"/>
              <a:gd name="connsiteX10711" fmla="*/ 1463899 w 4966685"/>
              <a:gd name="connsiteY10711" fmla="*/ 218438 h 512833"/>
              <a:gd name="connsiteX10712" fmla="*/ 1472452 w 4966685"/>
              <a:gd name="connsiteY10712" fmla="*/ 226991 h 512833"/>
              <a:gd name="connsiteX10713" fmla="*/ 1463899 w 4966685"/>
              <a:gd name="connsiteY10713" fmla="*/ 235544 h 512833"/>
              <a:gd name="connsiteX10714" fmla="*/ 1455346 w 4966685"/>
              <a:gd name="connsiteY10714" fmla="*/ 226991 h 512833"/>
              <a:gd name="connsiteX10715" fmla="*/ 1463899 w 4966685"/>
              <a:gd name="connsiteY10715" fmla="*/ 218438 h 512833"/>
              <a:gd name="connsiteX10716" fmla="*/ 1435653 w 4966685"/>
              <a:gd name="connsiteY10716" fmla="*/ 218438 h 512833"/>
              <a:gd name="connsiteX10717" fmla="*/ 1444206 w 4966685"/>
              <a:gd name="connsiteY10717" fmla="*/ 226991 h 512833"/>
              <a:gd name="connsiteX10718" fmla="*/ 1435653 w 4966685"/>
              <a:gd name="connsiteY10718" fmla="*/ 235544 h 512833"/>
              <a:gd name="connsiteX10719" fmla="*/ 1427100 w 4966685"/>
              <a:gd name="connsiteY10719" fmla="*/ 226991 h 512833"/>
              <a:gd name="connsiteX10720" fmla="*/ 1435653 w 4966685"/>
              <a:gd name="connsiteY10720" fmla="*/ 218438 h 512833"/>
              <a:gd name="connsiteX10721" fmla="*/ 1407408 w 4966685"/>
              <a:gd name="connsiteY10721" fmla="*/ 218438 h 512833"/>
              <a:gd name="connsiteX10722" fmla="*/ 1415961 w 4966685"/>
              <a:gd name="connsiteY10722" fmla="*/ 226991 h 512833"/>
              <a:gd name="connsiteX10723" fmla="*/ 1407408 w 4966685"/>
              <a:gd name="connsiteY10723" fmla="*/ 235544 h 512833"/>
              <a:gd name="connsiteX10724" fmla="*/ 1398855 w 4966685"/>
              <a:gd name="connsiteY10724" fmla="*/ 226991 h 512833"/>
              <a:gd name="connsiteX10725" fmla="*/ 1407408 w 4966685"/>
              <a:gd name="connsiteY10725" fmla="*/ 218438 h 512833"/>
              <a:gd name="connsiteX10726" fmla="*/ 1379162 w 4966685"/>
              <a:gd name="connsiteY10726" fmla="*/ 218438 h 512833"/>
              <a:gd name="connsiteX10727" fmla="*/ 1387715 w 4966685"/>
              <a:gd name="connsiteY10727" fmla="*/ 226991 h 512833"/>
              <a:gd name="connsiteX10728" fmla="*/ 1379162 w 4966685"/>
              <a:gd name="connsiteY10728" fmla="*/ 235544 h 512833"/>
              <a:gd name="connsiteX10729" fmla="*/ 1370609 w 4966685"/>
              <a:gd name="connsiteY10729" fmla="*/ 226991 h 512833"/>
              <a:gd name="connsiteX10730" fmla="*/ 1379162 w 4966685"/>
              <a:gd name="connsiteY10730" fmla="*/ 218438 h 512833"/>
              <a:gd name="connsiteX10731" fmla="*/ 1350917 w 4966685"/>
              <a:gd name="connsiteY10731" fmla="*/ 218438 h 512833"/>
              <a:gd name="connsiteX10732" fmla="*/ 1359470 w 4966685"/>
              <a:gd name="connsiteY10732" fmla="*/ 226991 h 512833"/>
              <a:gd name="connsiteX10733" fmla="*/ 1350917 w 4966685"/>
              <a:gd name="connsiteY10733" fmla="*/ 235544 h 512833"/>
              <a:gd name="connsiteX10734" fmla="*/ 1342364 w 4966685"/>
              <a:gd name="connsiteY10734" fmla="*/ 226991 h 512833"/>
              <a:gd name="connsiteX10735" fmla="*/ 1350917 w 4966685"/>
              <a:gd name="connsiteY10735" fmla="*/ 218438 h 512833"/>
              <a:gd name="connsiteX10736" fmla="*/ 1322671 w 4966685"/>
              <a:gd name="connsiteY10736" fmla="*/ 218438 h 512833"/>
              <a:gd name="connsiteX10737" fmla="*/ 1331224 w 4966685"/>
              <a:gd name="connsiteY10737" fmla="*/ 226991 h 512833"/>
              <a:gd name="connsiteX10738" fmla="*/ 1322671 w 4966685"/>
              <a:gd name="connsiteY10738" fmla="*/ 235544 h 512833"/>
              <a:gd name="connsiteX10739" fmla="*/ 1314118 w 4966685"/>
              <a:gd name="connsiteY10739" fmla="*/ 226991 h 512833"/>
              <a:gd name="connsiteX10740" fmla="*/ 1322671 w 4966685"/>
              <a:gd name="connsiteY10740" fmla="*/ 218438 h 512833"/>
              <a:gd name="connsiteX10741" fmla="*/ 1294426 w 4966685"/>
              <a:gd name="connsiteY10741" fmla="*/ 218438 h 512833"/>
              <a:gd name="connsiteX10742" fmla="*/ 1302979 w 4966685"/>
              <a:gd name="connsiteY10742" fmla="*/ 226991 h 512833"/>
              <a:gd name="connsiteX10743" fmla="*/ 1294426 w 4966685"/>
              <a:gd name="connsiteY10743" fmla="*/ 235544 h 512833"/>
              <a:gd name="connsiteX10744" fmla="*/ 1285873 w 4966685"/>
              <a:gd name="connsiteY10744" fmla="*/ 226991 h 512833"/>
              <a:gd name="connsiteX10745" fmla="*/ 1294426 w 4966685"/>
              <a:gd name="connsiteY10745" fmla="*/ 218438 h 512833"/>
              <a:gd name="connsiteX10746" fmla="*/ 1266180 w 4966685"/>
              <a:gd name="connsiteY10746" fmla="*/ 218438 h 512833"/>
              <a:gd name="connsiteX10747" fmla="*/ 1274733 w 4966685"/>
              <a:gd name="connsiteY10747" fmla="*/ 226991 h 512833"/>
              <a:gd name="connsiteX10748" fmla="*/ 1266180 w 4966685"/>
              <a:gd name="connsiteY10748" fmla="*/ 235544 h 512833"/>
              <a:gd name="connsiteX10749" fmla="*/ 1257627 w 4966685"/>
              <a:gd name="connsiteY10749" fmla="*/ 226991 h 512833"/>
              <a:gd name="connsiteX10750" fmla="*/ 1266180 w 4966685"/>
              <a:gd name="connsiteY10750" fmla="*/ 218438 h 512833"/>
              <a:gd name="connsiteX10751" fmla="*/ 1237935 w 4966685"/>
              <a:gd name="connsiteY10751" fmla="*/ 218438 h 512833"/>
              <a:gd name="connsiteX10752" fmla="*/ 1246488 w 4966685"/>
              <a:gd name="connsiteY10752" fmla="*/ 226991 h 512833"/>
              <a:gd name="connsiteX10753" fmla="*/ 1237935 w 4966685"/>
              <a:gd name="connsiteY10753" fmla="*/ 235544 h 512833"/>
              <a:gd name="connsiteX10754" fmla="*/ 1229382 w 4966685"/>
              <a:gd name="connsiteY10754" fmla="*/ 226991 h 512833"/>
              <a:gd name="connsiteX10755" fmla="*/ 1237935 w 4966685"/>
              <a:gd name="connsiteY10755" fmla="*/ 218438 h 512833"/>
              <a:gd name="connsiteX10756" fmla="*/ 1209689 w 4966685"/>
              <a:gd name="connsiteY10756" fmla="*/ 218438 h 512833"/>
              <a:gd name="connsiteX10757" fmla="*/ 1218242 w 4966685"/>
              <a:gd name="connsiteY10757" fmla="*/ 226991 h 512833"/>
              <a:gd name="connsiteX10758" fmla="*/ 1209689 w 4966685"/>
              <a:gd name="connsiteY10758" fmla="*/ 235544 h 512833"/>
              <a:gd name="connsiteX10759" fmla="*/ 1201136 w 4966685"/>
              <a:gd name="connsiteY10759" fmla="*/ 226991 h 512833"/>
              <a:gd name="connsiteX10760" fmla="*/ 1209689 w 4966685"/>
              <a:gd name="connsiteY10760" fmla="*/ 218438 h 512833"/>
              <a:gd name="connsiteX10761" fmla="*/ 1181444 w 4966685"/>
              <a:gd name="connsiteY10761" fmla="*/ 218438 h 512833"/>
              <a:gd name="connsiteX10762" fmla="*/ 1189997 w 4966685"/>
              <a:gd name="connsiteY10762" fmla="*/ 226991 h 512833"/>
              <a:gd name="connsiteX10763" fmla="*/ 1181444 w 4966685"/>
              <a:gd name="connsiteY10763" fmla="*/ 235544 h 512833"/>
              <a:gd name="connsiteX10764" fmla="*/ 1172891 w 4966685"/>
              <a:gd name="connsiteY10764" fmla="*/ 226991 h 512833"/>
              <a:gd name="connsiteX10765" fmla="*/ 1181444 w 4966685"/>
              <a:gd name="connsiteY10765" fmla="*/ 218438 h 512833"/>
              <a:gd name="connsiteX10766" fmla="*/ 1153198 w 4966685"/>
              <a:gd name="connsiteY10766" fmla="*/ 218438 h 512833"/>
              <a:gd name="connsiteX10767" fmla="*/ 1161751 w 4966685"/>
              <a:gd name="connsiteY10767" fmla="*/ 226991 h 512833"/>
              <a:gd name="connsiteX10768" fmla="*/ 1153198 w 4966685"/>
              <a:gd name="connsiteY10768" fmla="*/ 235544 h 512833"/>
              <a:gd name="connsiteX10769" fmla="*/ 1144645 w 4966685"/>
              <a:gd name="connsiteY10769" fmla="*/ 226991 h 512833"/>
              <a:gd name="connsiteX10770" fmla="*/ 1153198 w 4966685"/>
              <a:gd name="connsiteY10770" fmla="*/ 218438 h 512833"/>
              <a:gd name="connsiteX10771" fmla="*/ 1124953 w 4966685"/>
              <a:gd name="connsiteY10771" fmla="*/ 218438 h 512833"/>
              <a:gd name="connsiteX10772" fmla="*/ 1133506 w 4966685"/>
              <a:gd name="connsiteY10772" fmla="*/ 226991 h 512833"/>
              <a:gd name="connsiteX10773" fmla="*/ 1124953 w 4966685"/>
              <a:gd name="connsiteY10773" fmla="*/ 235544 h 512833"/>
              <a:gd name="connsiteX10774" fmla="*/ 1116401 w 4966685"/>
              <a:gd name="connsiteY10774" fmla="*/ 226991 h 512833"/>
              <a:gd name="connsiteX10775" fmla="*/ 1124953 w 4966685"/>
              <a:gd name="connsiteY10775" fmla="*/ 218438 h 512833"/>
              <a:gd name="connsiteX10776" fmla="*/ 1096707 w 4966685"/>
              <a:gd name="connsiteY10776" fmla="*/ 218438 h 512833"/>
              <a:gd name="connsiteX10777" fmla="*/ 1105260 w 4966685"/>
              <a:gd name="connsiteY10777" fmla="*/ 226991 h 512833"/>
              <a:gd name="connsiteX10778" fmla="*/ 1096707 w 4966685"/>
              <a:gd name="connsiteY10778" fmla="*/ 235544 h 512833"/>
              <a:gd name="connsiteX10779" fmla="*/ 1088154 w 4966685"/>
              <a:gd name="connsiteY10779" fmla="*/ 226991 h 512833"/>
              <a:gd name="connsiteX10780" fmla="*/ 1096707 w 4966685"/>
              <a:gd name="connsiteY10780" fmla="*/ 218438 h 512833"/>
              <a:gd name="connsiteX10781" fmla="*/ 1068462 w 4966685"/>
              <a:gd name="connsiteY10781" fmla="*/ 218438 h 512833"/>
              <a:gd name="connsiteX10782" fmla="*/ 1077015 w 4966685"/>
              <a:gd name="connsiteY10782" fmla="*/ 226991 h 512833"/>
              <a:gd name="connsiteX10783" fmla="*/ 1068462 w 4966685"/>
              <a:gd name="connsiteY10783" fmla="*/ 235544 h 512833"/>
              <a:gd name="connsiteX10784" fmla="*/ 1059909 w 4966685"/>
              <a:gd name="connsiteY10784" fmla="*/ 226991 h 512833"/>
              <a:gd name="connsiteX10785" fmla="*/ 1068462 w 4966685"/>
              <a:gd name="connsiteY10785" fmla="*/ 218438 h 512833"/>
              <a:gd name="connsiteX10786" fmla="*/ 1040216 w 4966685"/>
              <a:gd name="connsiteY10786" fmla="*/ 218438 h 512833"/>
              <a:gd name="connsiteX10787" fmla="*/ 1048769 w 4966685"/>
              <a:gd name="connsiteY10787" fmla="*/ 226991 h 512833"/>
              <a:gd name="connsiteX10788" fmla="*/ 1040216 w 4966685"/>
              <a:gd name="connsiteY10788" fmla="*/ 235544 h 512833"/>
              <a:gd name="connsiteX10789" fmla="*/ 1031663 w 4966685"/>
              <a:gd name="connsiteY10789" fmla="*/ 226991 h 512833"/>
              <a:gd name="connsiteX10790" fmla="*/ 1040216 w 4966685"/>
              <a:gd name="connsiteY10790" fmla="*/ 218438 h 512833"/>
              <a:gd name="connsiteX10791" fmla="*/ 1011971 w 4966685"/>
              <a:gd name="connsiteY10791" fmla="*/ 218438 h 512833"/>
              <a:gd name="connsiteX10792" fmla="*/ 1020524 w 4966685"/>
              <a:gd name="connsiteY10792" fmla="*/ 226991 h 512833"/>
              <a:gd name="connsiteX10793" fmla="*/ 1011971 w 4966685"/>
              <a:gd name="connsiteY10793" fmla="*/ 235544 h 512833"/>
              <a:gd name="connsiteX10794" fmla="*/ 1003418 w 4966685"/>
              <a:gd name="connsiteY10794" fmla="*/ 226991 h 512833"/>
              <a:gd name="connsiteX10795" fmla="*/ 1011971 w 4966685"/>
              <a:gd name="connsiteY10795" fmla="*/ 218438 h 512833"/>
              <a:gd name="connsiteX10796" fmla="*/ 983725 w 4966685"/>
              <a:gd name="connsiteY10796" fmla="*/ 218438 h 512833"/>
              <a:gd name="connsiteX10797" fmla="*/ 992278 w 4966685"/>
              <a:gd name="connsiteY10797" fmla="*/ 226991 h 512833"/>
              <a:gd name="connsiteX10798" fmla="*/ 983725 w 4966685"/>
              <a:gd name="connsiteY10798" fmla="*/ 235544 h 512833"/>
              <a:gd name="connsiteX10799" fmla="*/ 975172 w 4966685"/>
              <a:gd name="connsiteY10799" fmla="*/ 226991 h 512833"/>
              <a:gd name="connsiteX10800" fmla="*/ 983725 w 4966685"/>
              <a:gd name="connsiteY10800" fmla="*/ 218438 h 512833"/>
              <a:gd name="connsiteX10801" fmla="*/ 955480 w 4966685"/>
              <a:gd name="connsiteY10801" fmla="*/ 218438 h 512833"/>
              <a:gd name="connsiteX10802" fmla="*/ 964033 w 4966685"/>
              <a:gd name="connsiteY10802" fmla="*/ 226991 h 512833"/>
              <a:gd name="connsiteX10803" fmla="*/ 955480 w 4966685"/>
              <a:gd name="connsiteY10803" fmla="*/ 235544 h 512833"/>
              <a:gd name="connsiteX10804" fmla="*/ 946927 w 4966685"/>
              <a:gd name="connsiteY10804" fmla="*/ 226991 h 512833"/>
              <a:gd name="connsiteX10805" fmla="*/ 955480 w 4966685"/>
              <a:gd name="connsiteY10805" fmla="*/ 218438 h 512833"/>
              <a:gd name="connsiteX10806" fmla="*/ 927234 w 4966685"/>
              <a:gd name="connsiteY10806" fmla="*/ 218438 h 512833"/>
              <a:gd name="connsiteX10807" fmla="*/ 935787 w 4966685"/>
              <a:gd name="connsiteY10807" fmla="*/ 226991 h 512833"/>
              <a:gd name="connsiteX10808" fmla="*/ 927234 w 4966685"/>
              <a:gd name="connsiteY10808" fmla="*/ 235544 h 512833"/>
              <a:gd name="connsiteX10809" fmla="*/ 918681 w 4966685"/>
              <a:gd name="connsiteY10809" fmla="*/ 226991 h 512833"/>
              <a:gd name="connsiteX10810" fmla="*/ 927234 w 4966685"/>
              <a:gd name="connsiteY10810" fmla="*/ 218438 h 512833"/>
              <a:gd name="connsiteX10811" fmla="*/ 898989 w 4966685"/>
              <a:gd name="connsiteY10811" fmla="*/ 218438 h 512833"/>
              <a:gd name="connsiteX10812" fmla="*/ 907542 w 4966685"/>
              <a:gd name="connsiteY10812" fmla="*/ 226991 h 512833"/>
              <a:gd name="connsiteX10813" fmla="*/ 898989 w 4966685"/>
              <a:gd name="connsiteY10813" fmla="*/ 235544 h 512833"/>
              <a:gd name="connsiteX10814" fmla="*/ 890436 w 4966685"/>
              <a:gd name="connsiteY10814" fmla="*/ 226991 h 512833"/>
              <a:gd name="connsiteX10815" fmla="*/ 898989 w 4966685"/>
              <a:gd name="connsiteY10815" fmla="*/ 218438 h 512833"/>
              <a:gd name="connsiteX10816" fmla="*/ 870743 w 4966685"/>
              <a:gd name="connsiteY10816" fmla="*/ 218438 h 512833"/>
              <a:gd name="connsiteX10817" fmla="*/ 879296 w 4966685"/>
              <a:gd name="connsiteY10817" fmla="*/ 226991 h 512833"/>
              <a:gd name="connsiteX10818" fmla="*/ 870743 w 4966685"/>
              <a:gd name="connsiteY10818" fmla="*/ 235544 h 512833"/>
              <a:gd name="connsiteX10819" fmla="*/ 862190 w 4966685"/>
              <a:gd name="connsiteY10819" fmla="*/ 226991 h 512833"/>
              <a:gd name="connsiteX10820" fmla="*/ 870743 w 4966685"/>
              <a:gd name="connsiteY10820" fmla="*/ 218438 h 512833"/>
              <a:gd name="connsiteX10821" fmla="*/ 842499 w 4966685"/>
              <a:gd name="connsiteY10821" fmla="*/ 218438 h 512833"/>
              <a:gd name="connsiteX10822" fmla="*/ 851051 w 4966685"/>
              <a:gd name="connsiteY10822" fmla="*/ 226991 h 512833"/>
              <a:gd name="connsiteX10823" fmla="*/ 842499 w 4966685"/>
              <a:gd name="connsiteY10823" fmla="*/ 235544 h 512833"/>
              <a:gd name="connsiteX10824" fmla="*/ 833945 w 4966685"/>
              <a:gd name="connsiteY10824" fmla="*/ 226991 h 512833"/>
              <a:gd name="connsiteX10825" fmla="*/ 842499 w 4966685"/>
              <a:gd name="connsiteY10825" fmla="*/ 218438 h 512833"/>
              <a:gd name="connsiteX10826" fmla="*/ 814252 w 4966685"/>
              <a:gd name="connsiteY10826" fmla="*/ 218438 h 512833"/>
              <a:gd name="connsiteX10827" fmla="*/ 822805 w 4966685"/>
              <a:gd name="connsiteY10827" fmla="*/ 226991 h 512833"/>
              <a:gd name="connsiteX10828" fmla="*/ 814252 w 4966685"/>
              <a:gd name="connsiteY10828" fmla="*/ 235544 h 512833"/>
              <a:gd name="connsiteX10829" fmla="*/ 805699 w 4966685"/>
              <a:gd name="connsiteY10829" fmla="*/ 226991 h 512833"/>
              <a:gd name="connsiteX10830" fmla="*/ 814252 w 4966685"/>
              <a:gd name="connsiteY10830" fmla="*/ 218438 h 512833"/>
              <a:gd name="connsiteX10831" fmla="*/ 786008 w 4966685"/>
              <a:gd name="connsiteY10831" fmla="*/ 218438 h 512833"/>
              <a:gd name="connsiteX10832" fmla="*/ 794560 w 4966685"/>
              <a:gd name="connsiteY10832" fmla="*/ 226991 h 512833"/>
              <a:gd name="connsiteX10833" fmla="*/ 786008 w 4966685"/>
              <a:gd name="connsiteY10833" fmla="*/ 235544 h 512833"/>
              <a:gd name="connsiteX10834" fmla="*/ 777455 w 4966685"/>
              <a:gd name="connsiteY10834" fmla="*/ 226991 h 512833"/>
              <a:gd name="connsiteX10835" fmla="*/ 786008 w 4966685"/>
              <a:gd name="connsiteY10835" fmla="*/ 218438 h 512833"/>
              <a:gd name="connsiteX10836" fmla="*/ 757761 w 4966685"/>
              <a:gd name="connsiteY10836" fmla="*/ 218438 h 512833"/>
              <a:gd name="connsiteX10837" fmla="*/ 766314 w 4966685"/>
              <a:gd name="connsiteY10837" fmla="*/ 226991 h 512833"/>
              <a:gd name="connsiteX10838" fmla="*/ 757761 w 4966685"/>
              <a:gd name="connsiteY10838" fmla="*/ 235544 h 512833"/>
              <a:gd name="connsiteX10839" fmla="*/ 749208 w 4966685"/>
              <a:gd name="connsiteY10839" fmla="*/ 226991 h 512833"/>
              <a:gd name="connsiteX10840" fmla="*/ 757761 w 4966685"/>
              <a:gd name="connsiteY10840" fmla="*/ 218438 h 512833"/>
              <a:gd name="connsiteX10841" fmla="*/ 729517 w 4966685"/>
              <a:gd name="connsiteY10841" fmla="*/ 218438 h 512833"/>
              <a:gd name="connsiteX10842" fmla="*/ 738069 w 4966685"/>
              <a:gd name="connsiteY10842" fmla="*/ 226991 h 512833"/>
              <a:gd name="connsiteX10843" fmla="*/ 729517 w 4966685"/>
              <a:gd name="connsiteY10843" fmla="*/ 235544 h 512833"/>
              <a:gd name="connsiteX10844" fmla="*/ 720964 w 4966685"/>
              <a:gd name="connsiteY10844" fmla="*/ 226991 h 512833"/>
              <a:gd name="connsiteX10845" fmla="*/ 729517 w 4966685"/>
              <a:gd name="connsiteY10845" fmla="*/ 218438 h 512833"/>
              <a:gd name="connsiteX10846" fmla="*/ 701270 w 4966685"/>
              <a:gd name="connsiteY10846" fmla="*/ 218438 h 512833"/>
              <a:gd name="connsiteX10847" fmla="*/ 709823 w 4966685"/>
              <a:gd name="connsiteY10847" fmla="*/ 226991 h 512833"/>
              <a:gd name="connsiteX10848" fmla="*/ 701270 w 4966685"/>
              <a:gd name="connsiteY10848" fmla="*/ 235544 h 512833"/>
              <a:gd name="connsiteX10849" fmla="*/ 692718 w 4966685"/>
              <a:gd name="connsiteY10849" fmla="*/ 226991 h 512833"/>
              <a:gd name="connsiteX10850" fmla="*/ 701270 w 4966685"/>
              <a:gd name="connsiteY10850" fmla="*/ 218438 h 512833"/>
              <a:gd name="connsiteX10851" fmla="*/ 673026 w 4966685"/>
              <a:gd name="connsiteY10851" fmla="*/ 218438 h 512833"/>
              <a:gd name="connsiteX10852" fmla="*/ 681579 w 4966685"/>
              <a:gd name="connsiteY10852" fmla="*/ 226991 h 512833"/>
              <a:gd name="connsiteX10853" fmla="*/ 673026 w 4966685"/>
              <a:gd name="connsiteY10853" fmla="*/ 235544 h 512833"/>
              <a:gd name="connsiteX10854" fmla="*/ 664473 w 4966685"/>
              <a:gd name="connsiteY10854" fmla="*/ 226991 h 512833"/>
              <a:gd name="connsiteX10855" fmla="*/ 673026 w 4966685"/>
              <a:gd name="connsiteY10855" fmla="*/ 218438 h 512833"/>
              <a:gd name="connsiteX10856" fmla="*/ 644779 w 4966685"/>
              <a:gd name="connsiteY10856" fmla="*/ 218438 h 512833"/>
              <a:gd name="connsiteX10857" fmla="*/ 653332 w 4966685"/>
              <a:gd name="connsiteY10857" fmla="*/ 226991 h 512833"/>
              <a:gd name="connsiteX10858" fmla="*/ 644779 w 4966685"/>
              <a:gd name="connsiteY10858" fmla="*/ 235544 h 512833"/>
              <a:gd name="connsiteX10859" fmla="*/ 636226 w 4966685"/>
              <a:gd name="connsiteY10859" fmla="*/ 226991 h 512833"/>
              <a:gd name="connsiteX10860" fmla="*/ 644779 w 4966685"/>
              <a:gd name="connsiteY10860" fmla="*/ 218438 h 512833"/>
              <a:gd name="connsiteX10861" fmla="*/ 616535 w 4966685"/>
              <a:gd name="connsiteY10861" fmla="*/ 218438 h 512833"/>
              <a:gd name="connsiteX10862" fmla="*/ 625087 w 4966685"/>
              <a:gd name="connsiteY10862" fmla="*/ 226991 h 512833"/>
              <a:gd name="connsiteX10863" fmla="*/ 616535 w 4966685"/>
              <a:gd name="connsiteY10863" fmla="*/ 235544 h 512833"/>
              <a:gd name="connsiteX10864" fmla="*/ 607982 w 4966685"/>
              <a:gd name="connsiteY10864" fmla="*/ 226991 h 512833"/>
              <a:gd name="connsiteX10865" fmla="*/ 616535 w 4966685"/>
              <a:gd name="connsiteY10865" fmla="*/ 218438 h 512833"/>
              <a:gd name="connsiteX10866" fmla="*/ 588288 w 4966685"/>
              <a:gd name="connsiteY10866" fmla="*/ 218438 h 512833"/>
              <a:gd name="connsiteX10867" fmla="*/ 596841 w 4966685"/>
              <a:gd name="connsiteY10867" fmla="*/ 226991 h 512833"/>
              <a:gd name="connsiteX10868" fmla="*/ 588288 w 4966685"/>
              <a:gd name="connsiteY10868" fmla="*/ 235544 h 512833"/>
              <a:gd name="connsiteX10869" fmla="*/ 579735 w 4966685"/>
              <a:gd name="connsiteY10869" fmla="*/ 226991 h 512833"/>
              <a:gd name="connsiteX10870" fmla="*/ 588288 w 4966685"/>
              <a:gd name="connsiteY10870" fmla="*/ 218438 h 512833"/>
              <a:gd name="connsiteX10871" fmla="*/ 560044 w 4966685"/>
              <a:gd name="connsiteY10871" fmla="*/ 218438 h 512833"/>
              <a:gd name="connsiteX10872" fmla="*/ 568597 w 4966685"/>
              <a:gd name="connsiteY10872" fmla="*/ 226991 h 512833"/>
              <a:gd name="connsiteX10873" fmla="*/ 560044 w 4966685"/>
              <a:gd name="connsiteY10873" fmla="*/ 235544 h 512833"/>
              <a:gd name="connsiteX10874" fmla="*/ 551491 w 4966685"/>
              <a:gd name="connsiteY10874" fmla="*/ 226991 h 512833"/>
              <a:gd name="connsiteX10875" fmla="*/ 560044 w 4966685"/>
              <a:gd name="connsiteY10875" fmla="*/ 218438 h 512833"/>
              <a:gd name="connsiteX10876" fmla="*/ 531797 w 4966685"/>
              <a:gd name="connsiteY10876" fmla="*/ 218438 h 512833"/>
              <a:gd name="connsiteX10877" fmla="*/ 540350 w 4966685"/>
              <a:gd name="connsiteY10877" fmla="*/ 226991 h 512833"/>
              <a:gd name="connsiteX10878" fmla="*/ 531797 w 4966685"/>
              <a:gd name="connsiteY10878" fmla="*/ 235544 h 512833"/>
              <a:gd name="connsiteX10879" fmla="*/ 523244 w 4966685"/>
              <a:gd name="connsiteY10879" fmla="*/ 226991 h 512833"/>
              <a:gd name="connsiteX10880" fmla="*/ 531797 w 4966685"/>
              <a:gd name="connsiteY10880" fmla="*/ 218438 h 512833"/>
              <a:gd name="connsiteX10881" fmla="*/ 503553 w 4966685"/>
              <a:gd name="connsiteY10881" fmla="*/ 218438 h 512833"/>
              <a:gd name="connsiteX10882" fmla="*/ 512106 w 4966685"/>
              <a:gd name="connsiteY10882" fmla="*/ 226991 h 512833"/>
              <a:gd name="connsiteX10883" fmla="*/ 503553 w 4966685"/>
              <a:gd name="connsiteY10883" fmla="*/ 235544 h 512833"/>
              <a:gd name="connsiteX10884" fmla="*/ 495000 w 4966685"/>
              <a:gd name="connsiteY10884" fmla="*/ 226991 h 512833"/>
              <a:gd name="connsiteX10885" fmla="*/ 503553 w 4966685"/>
              <a:gd name="connsiteY10885" fmla="*/ 218438 h 512833"/>
              <a:gd name="connsiteX10886" fmla="*/ 475307 w 4966685"/>
              <a:gd name="connsiteY10886" fmla="*/ 218438 h 512833"/>
              <a:gd name="connsiteX10887" fmla="*/ 483859 w 4966685"/>
              <a:gd name="connsiteY10887" fmla="*/ 226991 h 512833"/>
              <a:gd name="connsiteX10888" fmla="*/ 475307 w 4966685"/>
              <a:gd name="connsiteY10888" fmla="*/ 235544 h 512833"/>
              <a:gd name="connsiteX10889" fmla="*/ 466754 w 4966685"/>
              <a:gd name="connsiteY10889" fmla="*/ 226991 h 512833"/>
              <a:gd name="connsiteX10890" fmla="*/ 475307 w 4966685"/>
              <a:gd name="connsiteY10890" fmla="*/ 218438 h 512833"/>
              <a:gd name="connsiteX10891" fmla="*/ 447062 w 4966685"/>
              <a:gd name="connsiteY10891" fmla="*/ 218438 h 512833"/>
              <a:gd name="connsiteX10892" fmla="*/ 455615 w 4966685"/>
              <a:gd name="connsiteY10892" fmla="*/ 226991 h 512833"/>
              <a:gd name="connsiteX10893" fmla="*/ 447062 w 4966685"/>
              <a:gd name="connsiteY10893" fmla="*/ 235544 h 512833"/>
              <a:gd name="connsiteX10894" fmla="*/ 438509 w 4966685"/>
              <a:gd name="connsiteY10894" fmla="*/ 226991 h 512833"/>
              <a:gd name="connsiteX10895" fmla="*/ 447062 w 4966685"/>
              <a:gd name="connsiteY10895" fmla="*/ 218438 h 512833"/>
              <a:gd name="connsiteX10896" fmla="*/ 418815 w 4966685"/>
              <a:gd name="connsiteY10896" fmla="*/ 218438 h 512833"/>
              <a:gd name="connsiteX10897" fmla="*/ 427368 w 4966685"/>
              <a:gd name="connsiteY10897" fmla="*/ 226991 h 512833"/>
              <a:gd name="connsiteX10898" fmla="*/ 418815 w 4966685"/>
              <a:gd name="connsiteY10898" fmla="*/ 235544 h 512833"/>
              <a:gd name="connsiteX10899" fmla="*/ 410262 w 4966685"/>
              <a:gd name="connsiteY10899" fmla="*/ 226991 h 512833"/>
              <a:gd name="connsiteX10900" fmla="*/ 418815 w 4966685"/>
              <a:gd name="connsiteY10900" fmla="*/ 218438 h 512833"/>
              <a:gd name="connsiteX10901" fmla="*/ 390571 w 4966685"/>
              <a:gd name="connsiteY10901" fmla="*/ 218438 h 512833"/>
              <a:gd name="connsiteX10902" fmla="*/ 399124 w 4966685"/>
              <a:gd name="connsiteY10902" fmla="*/ 226991 h 512833"/>
              <a:gd name="connsiteX10903" fmla="*/ 390571 w 4966685"/>
              <a:gd name="connsiteY10903" fmla="*/ 235544 h 512833"/>
              <a:gd name="connsiteX10904" fmla="*/ 382018 w 4966685"/>
              <a:gd name="connsiteY10904" fmla="*/ 226991 h 512833"/>
              <a:gd name="connsiteX10905" fmla="*/ 390571 w 4966685"/>
              <a:gd name="connsiteY10905" fmla="*/ 218438 h 512833"/>
              <a:gd name="connsiteX10906" fmla="*/ 362325 w 4966685"/>
              <a:gd name="connsiteY10906" fmla="*/ 218438 h 512833"/>
              <a:gd name="connsiteX10907" fmla="*/ 370877 w 4966685"/>
              <a:gd name="connsiteY10907" fmla="*/ 226991 h 512833"/>
              <a:gd name="connsiteX10908" fmla="*/ 362325 w 4966685"/>
              <a:gd name="connsiteY10908" fmla="*/ 235544 h 512833"/>
              <a:gd name="connsiteX10909" fmla="*/ 353772 w 4966685"/>
              <a:gd name="connsiteY10909" fmla="*/ 226991 h 512833"/>
              <a:gd name="connsiteX10910" fmla="*/ 362325 w 4966685"/>
              <a:gd name="connsiteY10910" fmla="*/ 218438 h 512833"/>
              <a:gd name="connsiteX10911" fmla="*/ 334080 w 4966685"/>
              <a:gd name="connsiteY10911" fmla="*/ 218438 h 512833"/>
              <a:gd name="connsiteX10912" fmla="*/ 342633 w 4966685"/>
              <a:gd name="connsiteY10912" fmla="*/ 226991 h 512833"/>
              <a:gd name="connsiteX10913" fmla="*/ 334080 w 4966685"/>
              <a:gd name="connsiteY10913" fmla="*/ 235544 h 512833"/>
              <a:gd name="connsiteX10914" fmla="*/ 325527 w 4966685"/>
              <a:gd name="connsiteY10914" fmla="*/ 226991 h 512833"/>
              <a:gd name="connsiteX10915" fmla="*/ 334080 w 4966685"/>
              <a:gd name="connsiteY10915" fmla="*/ 218438 h 512833"/>
              <a:gd name="connsiteX10916" fmla="*/ 305833 w 4966685"/>
              <a:gd name="connsiteY10916" fmla="*/ 218438 h 512833"/>
              <a:gd name="connsiteX10917" fmla="*/ 314386 w 4966685"/>
              <a:gd name="connsiteY10917" fmla="*/ 226991 h 512833"/>
              <a:gd name="connsiteX10918" fmla="*/ 305833 w 4966685"/>
              <a:gd name="connsiteY10918" fmla="*/ 235544 h 512833"/>
              <a:gd name="connsiteX10919" fmla="*/ 297281 w 4966685"/>
              <a:gd name="connsiteY10919" fmla="*/ 226991 h 512833"/>
              <a:gd name="connsiteX10920" fmla="*/ 305833 w 4966685"/>
              <a:gd name="connsiteY10920" fmla="*/ 218438 h 512833"/>
              <a:gd name="connsiteX10921" fmla="*/ 277589 w 4966685"/>
              <a:gd name="connsiteY10921" fmla="*/ 218438 h 512833"/>
              <a:gd name="connsiteX10922" fmla="*/ 286142 w 4966685"/>
              <a:gd name="connsiteY10922" fmla="*/ 226991 h 512833"/>
              <a:gd name="connsiteX10923" fmla="*/ 277589 w 4966685"/>
              <a:gd name="connsiteY10923" fmla="*/ 235544 h 512833"/>
              <a:gd name="connsiteX10924" fmla="*/ 269036 w 4966685"/>
              <a:gd name="connsiteY10924" fmla="*/ 226991 h 512833"/>
              <a:gd name="connsiteX10925" fmla="*/ 277589 w 4966685"/>
              <a:gd name="connsiteY10925" fmla="*/ 218438 h 512833"/>
              <a:gd name="connsiteX10926" fmla="*/ 249343 w 4966685"/>
              <a:gd name="connsiteY10926" fmla="*/ 218438 h 512833"/>
              <a:gd name="connsiteX10927" fmla="*/ 257896 w 4966685"/>
              <a:gd name="connsiteY10927" fmla="*/ 226991 h 512833"/>
              <a:gd name="connsiteX10928" fmla="*/ 249343 w 4966685"/>
              <a:gd name="connsiteY10928" fmla="*/ 235544 h 512833"/>
              <a:gd name="connsiteX10929" fmla="*/ 240790 w 4966685"/>
              <a:gd name="connsiteY10929" fmla="*/ 226991 h 512833"/>
              <a:gd name="connsiteX10930" fmla="*/ 249343 w 4966685"/>
              <a:gd name="connsiteY10930" fmla="*/ 218438 h 512833"/>
              <a:gd name="connsiteX10931" fmla="*/ 221098 w 4966685"/>
              <a:gd name="connsiteY10931" fmla="*/ 218438 h 512833"/>
              <a:gd name="connsiteX10932" fmla="*/ 229651 w 4966685"/>
              <a:gd name="connsiteY10932" fmla="*/ 226991 h 512833"/>
              <a:gd name="connsiteX10933" fmla="*/ 221098 w 4966685"/>
              <a:gd name="connsiteY10933" fmla="*/ 235544 h 512833"/>
              <a:gd name="connsiteX10934" fmla="*/ 212545 w 4966685"/>
              <a:gd name="connsiteY10934" fmla="*/ 226991 h 512833"/>
              <a:gd name="connsiteX10935" fmla="*/ 221098 w 4966685"/>
              <a:gd name="connsiteY10935" fmla="*/ 218438 h 512833"/>
              <a:gd name="connsiteX10936" fmla="*/ 192852 w 4966685"/>
              <a:gd name="connsiteY10936" fmla="*/ 218438 h 512833"/>
              <a:gd name="connsiteX10937" fmla="*/ 201405 w 4966685"/>
              <a:gd name="connsiteY10937" fmla="*/ 226991 h 512833"/>
              <a:gd name="connsiteX10938" fmla="*/ 192852 w 4966685"/>
              <a:gd name="connsiteY10938" fmla="*/ 235544 h 512833"/>
              <a:gd name="connsiteX10939" fmla="*/ 184299 w 4966685"/>
              <a:gd name="connsiteY10939" fmla="*/ 226991 h 512833"/>
              <a:gd name="connsiteX10940" fmla="*/ 192852 w 4966685"/>
              <a:gd name="connsiteY10940" fmla="*/ 218438 h 512833"/>
              <a:gd name="connsiteX10941" fmla="*/ 164606 w 4966685"/>
              <a:gd name="connsiteY10941" fmla="*/ 218438 h 512833"/>
              <a:gd name="connsiteX10942" fmla="*/ 173159 w 4966685"/>
              <a:gd name="connsiteY10942" fmla="*/ 226991 h 512833"/>
              <a:gd name="connsiteX10943" fmla="*/ 164606 w 4966685"/>
              <a:gd name="connsiteY10943" fmla="*/ 235544 h 512833"/>
              <a:gd name="connsiteX10944" fmla="*/ 156053 w 4966685"/>
              <a:gd name="connsiteY10944" fmla="*/ 226991 h 512833"/>
              <a:gd name="connsiteX10945" fmla="*/ 164606 w 4966685"/>
              <a:gd name="connsiteY10945" fmla="*/ 218438 h 512833"/>
              <a:gd name="connsiteX10946" fmla="*/ 136361 w 4966685"/>
              <a:gd name="connsiteY10946" fmla="*/ 218438 h 512833"/>
              <a:gd name="connsiteX10947" fmla="*/ 144914 w 4966685"/>
              <a:gd name="connsiteY10947" fmla="*/ 226991 h 512833"/>
              <a:gd name="connsiteX10948" fmla="*/ 136361 w 4966685"/>
              <a:gd name="connsiteY10948" fmla="*/ 235544 h 512833"/>
              <a:gd name="connsiteX10949" fmla="*/ 127808 w 4966685"/>
              <a:gd name="connsiteY10949" fmla="*/ 226991 h 512833"/>
              <a:gd name="connsiteX10950" fmla="*/ 136361 w 4966685"/>
              <a:gd name="connsiteY10950" fmla="*/ 218438 h 512833"/>
              <a:gd name="connsiteX10951" fmla="*/ 108116 w 4966685"/>
              <a:gd name="connsiteY10951" fmla="*/ 218438 h 512833"/>
              <a:gd name="connsiteX10952" fmla="*/ 116668 w 4966685"/>
              <a:gd name="connsiteY10952" fmla="*/ 226991 h 512833"/>
              <a:gd name="connsiteX10953" fmla="*/ 108116 w 4966685"/>
              <a:gd name="connsiteY10953" fmla="*/ 235544 h 512833"/>
              <a:gd name="connsiteX10954" fmla="*/ 99563 w 4966685"/>
              <a:gd name="connsiteY10954" fmla="*/ 226991 h 512833"/>
              <a:gd name="connsiteX10955" fmla="*/ 108116 w 4966685"/>
              <a:gd name="connsiteY10955" fmla="*/ 218438 h 512833"/>
              <a:gd name="connsiteX10956" fmla="*/ 79870 w 4966685"/>
              <a:gd name="connsiteY10956" fmla="*/ 218438 h 512833"/>
              <a:gd name="connsiteX10957" fmla="*/ 88423 w 4966685"/>
              <a:gd name="connsiteY10957" fmla="*/ 226991 h 512833"/>
              <a:gd name="connsiteX10958" fmla="*/ 79870 w 4966685"/>
              <a:gd name="connsiteY10958" fmla="*/ 235544 h 512833"/>
              <a:gd name="connsiteX10959" fmla="*/ 71317 w 4966685"/>
              <a:gd name="connsiteY10959" fmla="*/ 226991 h 512833"/>
              <a:gd name="connsiteX10960" fmla="*/ 79870 w 4966685"/>
              <a:gd name="connsiteY10960" fmla="*/ 218438 h 512833"/>
              <a:gd name="connsiteX10961" fmla="*/ 51625 w 4966685"/>
              <a:gd name="connsiteY10961" fmla="*/ 218438 h 512833"/>
              <a:gd name="connsiteX10962" fmla="*/ 60178 w 4966685"/>
              <a:gd name="connsiteY10962" fmla="*/ 226991 h 512833"/>
              <a:gd name="connsiteX10963" fmla="*/ 51625 w 4966685"/>
              <a:gd name="connsiteY10963" fmla="*/ 235544 h 512833"/>
              <a:gd name="connsiteX10964" fmla="*/ 43072 w 4966685"/>
              <a:gd name="connsiteY10964" fmla="*/ 226991 h 512833"/>
              <a:gd name="connsiteX10965" fmla="*/ 51625 w 4966685"/>
              <a:gd name="connsiteY10965" fmla="*/ 218438 h 512833"/>
              <a:gd name="connsiteX10966" fmla="*/ 23379 w 4966685"/>
              <a:gd name="connsiteY10966" fmla="*/ 218438 h 512833"/>
              <a:gd name="connsiteX10967" fmla="*/ 31932 w 4966685"/>
              <a:gd name="connsiteY10967" fmla="*/ 226991 h 512833"/>
              <a:gd name="connsiteX10968" fmla="*/ 23379 w 4966685"/>
              <a:gd name="connsiteY10968" fmla="*/ 235544 h 512833"/>
              <a:gd name="connsiteX10969" fmla="*/ 14826 w 4966685"/>
              <a:gd name="connsiteY10969" fmla="*/ 226991 h 512833"/>
              <a:gd name="connsiteX10970" fmla="*/ 23379 w 4966685"/>
              <a:gd name="connsiteY10970" fmla="*/ 218438 h 512833"/>
              <a:gd name="connsiteX10971" fmla="*/ 4952147 w 4966685"/>
              <a:gd name="connsiteY10971" fmla="*/ 194216 h 512833"/>
              <a:gd name="connsiteX10972" fmla="*/ 4960460 w 4966685"/>
              <a:gd name="connsiteY10972" fmla="*/ 202530 h 512833"/>
              <a:gd name="connsiteX10973" fmla="*/ 4952147 w 4966685"/>
              <a:gd name="connsiteY10973" fmla="*/ 210843 h 512833"/>
              <a:gd name="connsiteX10974" fmla="*/ 4943833 w 4966685"/>
              <a:gd name="connsiteY10974" fmla="*/ 202530 h 512833"/>
              <a:gd name="connsiteX10975" fmla="*/ 4952147 w 4966685"/>
              <a:gd name="connsiteY10975" fmla="*/ 194216 h 512833"/>
              <a:gd name="connsiteX10976" fmla="*/ 4923901 w 4966685"/>
              <a:gd name="connsiteY10976" fmla="*/ 194216 h 512833"/>
              <a:gd name="connsiteX10977" fmla="*/ 4932214 w 4966685"/>
              <a:gd name="connsiteY10977" fmla="*/ 202530 h 512833"/>
              <a:gd name="connsiteX10978" fmla="*/ 4923901 w 4966685"/>
              <a:gd name="connsiteY10978" fmla="*/ 210843 h 512833"/>
              <a:gd name="connsiteX10979" fmla="*/ 4915587 w 4966685"/>
              <a:gd name="connsiteY10979" fmla="*/ 202530 h 512833"/>
              <a:gd name="connsiteX10980" fmla="*/ 4923901 w 4966685"/>
              <a:gd name="connsiteY10980" fmla="*/ 194216 h 512833"/>
              <a:gd name="connsiteX10981" fmla="*/ 4895656 w 4966685"/>
              <a:gd name="connsiteY10981" fmla="*/ 194216 h 512833"/>
              <a:gd name="connsiteX10982" fmla="*/ 4903970 w 4966685"/>
              <a:gd name="connsiteY10982" fmla="*/ 202530 h 512833"/>
              <a:gd name="connsiteX10983" fmla="*/ 4895656 w 4966685"/>
              <a:gd name="connsiteY10983" fmla="*/ 210843 h 512833"/>
              <a:gd name="connsiteX10984" fmla="*/ 4887343 w 4966685"/>
              <a:gd name="connsiteY10984" fmla="*/ 202530 h 512833"/>
              <a:gd name="connsiteX10985" fmla="*/ 4895656 w 4966685"/>
              <a:gd name="connsiteY10985" fmla="*/ 194216 h 512833"/>
              <a:gd name="connsiteX10986" fmla="*/ 4867409 w 4966685"/>
              <a:gd name="connsiteY10986" fmla="*/ 194216 h 512833"/>
              <a:gd name="connsiteX10987" fmla="*/ 4875723 w 4966685"/>
              <a:gd name="connsiteY10987" fmla="*/ 202530 h 512833"/>
              <a:gd name="connsiteX10988" fmla="*/ 4867409 w 4966685"/>
              <a:gd name="connsiteY10988" fmla="*/ 210843 h 512833"/>
              <a:gd name="connsiteX10989" fmla="*/ 4859096 w 4966685"/>
              <a:gd name="connsiteY10989" fmla="*/ 202530 h 512833"/>
              <a:gd name="connsiteX10990" fmla="*/ 4867409 w 4966685"/>
              <a:gd name="connsiteY10990" fmla="*/ 194216 h 512833"/>
              <a:gd name="connsiteX10991" fmla="*/ 4839165 w 4966685"/>
              <a:gd name="connsiteY10991" fmla="*/ 194216 h 512833"/>
              <a:gd name="connsiteX10992" fmla="*/ 4847478 w 4966685"/>
              <a:gd name="connsiteY10992" fmla="*/ 202530 h 512833"/>
              <a:gd name="connsiteX10993" fmla="*/ 4839165 w 4966685"/>
              <a:gd name="connsiteY10993" fmla="*/ 210843 h 512833"/>
              <a:gd name="connsiteX10994" fmla="*/ 4830851 w 4966685"/>
              <a:gd name="connsiteY10994" fmla="*/ 202530 h 512833"/>
              <a:gd name="connsiteX10995" fmla="*/ 4839165 w 4966685"/>
              <a:gd name="connsiteY10995" fmla="*/ 194216 h 512833"/>
              <a:gd name="connsiteX10996" fmla="*/ 4810919 w 4966685"/>
              <a:gd name="connsiteY10996" fmla="*/ 194216 h 512833"/>
              <a:gd name="connsiteX10997" fmla="*/ 4819232 w 4966685"/>
              <a:gd name="connsiteY10997" fmla="*/ 202530 h 512833"/>
              <a:gd name="connsiteX10998" fmla="*/ 4810919 w 4966685"/>
              <a:gd name="connsiteY10998" fmla="*/ 210843 h 512833"/>
              <a:gd name="connsiteX10999" fmla="*/ 4802605 w 4966685"/>
              <a:gd name="connsiteY10999" fmla="*/ 202530 h 512833"/>
              <a:gd name="connsiteX11000" fmla="*/ 4810919 w 4966685"/>
              <a:gd name="connsiteY11000" fmla="*/ 194216 h 512833"/>
              <a:gd name="connsiteX11001" fmla="*/ 4782674 w 4966685"/>
              <a:gd name="connsiteY11001" fmla="*/ 194216 h 512833"/>
              <a:gd name="connsiteX11002" fmla="*/ 4790988 w 4966685"/>
              <a:gd name="connsiteY11002" fmla="*/ 202530 h 512833"/>
              <a:gd name="connsiteX11003" fmla="*/ 4782674 w 4966685"/>
              <a:gd name="connsiteY11003" fmla="*/ 210843 h 512833"/>
              <a:gd name="connsiteX11004" fmla="*/ 4774360 w 4966685"/>
              <a:gd name="connsiteY11004" fmla="*/ 202530 h 512833"/>
              <a:gd name="connsiteX11005" fmla="*/ 4782674 w 4966685"/>
              <a:gd name="connsiteY11005" fmla="*/ 194216 h 512833"/>
              <a:gd name="connsiteX11006" fmla="*/ 4754428 w 4966685"/>
              <a:gd name="connsiteY11006" fmla="*/ 194216 h 512833"/>
              <a:gd name="connsiteX11007" fmla="*/ 4762741 w 4966685"/>
              <a:gd name="connsiteY11007" fmla="*/ 202530 h 512833"/>
              <a:gd name="connsiteX11008" fmla="*/ 4754428 w 4966685"/>
              <a:gd name="connsiteY11008" fmla="*/ 210843 h 512833"/>
              <a:gd name="connsiteX11009" fmla="*/ 4746114 w 4966685"/>
              <a:gd name="connsiteY11009" fmla="*/ 202530 h 512833"/>
              <a:gd name="connsiteX11010" fmla="*/ 4754428 w 4966685"/>
              <a:gd name="connsiteY11010" fmla="*/ 194216 h 512833"/>
              <a:gd name="connsiteX11011" fmla="*/ 4726183 w 4966685"/>
              <a:gd name="connsiteY11011" fmla="*/ 194216 h 512833"/>
              <a:gd name="connsiteX11012" fmla="*/ 4734496 w 4966685"/>
              <a:gd name="connsiteY11012" fmla="*/ 202530 h 512833"/>
              <a:gd name="connsiteX11013" fmla="*/ 4726183 w 4966685"/>
              <a:gd name="connsiteY11013" fmla="*/ 210843 h 512833"/>
              <a:gd name="connsiteX11014" fmla="*/ 4717869 w 4966685"/>
              <a:gd name="connsiteY11014" fmla="*/ 202530 h 512833"/>
              <a:gd name="connsiteX11015" fmla="*/ 4726183 w 4966685"/>
              <a:gd name="connsiteY11015" fmla="*/ 194216 h 512833"/>
              <a:gd name="connsiteX11016" fmla="*/ 4697937 w 4966685"/>
              <a:gd name="connsiteY11016" fmla="*/ 194216 h 512833"/>
              <a:gd name="connsiteX11017" fmla="*/ 4706250 w 4966685"/>
              <a:gd name="connsiteY11017" fmla="*/ 202530 h 512833"/>
              <a:gd name="connsiteX11018" fmla="*/ 4697937 w 4966685"/>
              <a:gd name="connsiteY11018" fmla="*/ 210843 h 512833"/>
              <a:gd name="connsiteX11019" fmla="*/ 4689623 w 4966685"/>
              <a:gd name="connsiteY11019" fmla="*/ 202530 h 512833"/>
              <a:gd name="connsiteX11020" fmla="*/ 4697937 w 4966685"/>
              <a:gd name="connsiteY11020" fmla="*/ 194216 h 512833"/>
              <a:gd name="connsiteX11021" fmla="*/ 4669692 w 4966685"/>
              <a:gd name="connsiteY11021" fmla="*/ 194216 h 512833"/>
              <a:gd name="connsiteX11022" fmla="*/ 4678006 w 4966685"/>
              <a:gd name="connsiteY11022" fmla="*/ 202530 h 512833"/>
              <a:gd name="connsiteX11023" fmla="*/ 4669692 w 4966685"/>
              <a:gd name="connsiteY11023" fmla="*/ 210843 h 512833"/>
              <a:gd name="connsiteX11024" fmla="*/ 4661378 w 4966685"/>
              <a:gd name="connsiteY11024" fmla="*/ 202530 h 512833"/>
              <a:gd name="connsiteX11025" fmla="*/ 4669692 w 4966685"/>
              <a:gd name="connsiteY11025" fmla="*/ 194216 h 512833"/>
              <a:gd name="connsiteX11026" fmla="*/ 4641446 w 4966685"/>
              <a:gd name="connsiteY11026" fmla="*/ 194216 h 512833"/>
              <a:gd name="connsiteX11027" fmla="*/ 4649759 w 4966685"/>
              <a:gd name="connsiteY11027" fmla="*/ 202530 h 512833"/>
              <a:gd name="connsiteX11028" fmla="*/ 4641446 w 4966685"/>
              <a:gd name="connsiteY11028" fmla="*/ 210843 h 512833"/>
              <a:gd name="connsiteX11029" fmla="*/ 4633132 w 4966685"/>
              <a:gd name="connsiteY11029" fmla="*/ 202530 h 512833"/>
              <a:gd name="connsiteX11030" fmla="*/ 4641446 w 4966685"/>
              <a:gd name="connsiteY11030" fmla="*/ 194216 h 512833"/>
              <a:gd name="connsiteX11031" fmla="*/ 4613201 w 4966685"/>
              <a:gd name="connsiteY11031" fmla="*/ 194216 h 512833"/>
              <a:gd name="connsiteX11032" fmla="*/ 4621514 w 4966685"/>
              <a:gd name="connsiteY11032" fmla="*/ 202530 h 512833"/>
              <a:gd name="connsiteX11033" fmla="*/ 4613201 w 4966685"/>
              <a:gd name="connsiteY11033" fmla="*/ 210843 h 512833"/>
              <a:gd name="connsiteX11034" fmla="*/ 4604887 w 4966685"/>
              <a:gd name="connsiteY11034" fmla="*/ 202530 h 512833"/>
              <a:gd name="connsiteX11035" fmla="*/ 4613201 w 4966685"/>
              <a:gd name="connsiteY11035" fmla="*/ 194216 h 512833"/>
              <a:gd name="connsiteX11036" fmla="*/ 4584955 w 4966685"/>
              <a:gd name="connsiteY11036" fmla="*/ 194216 h 512833"/>
              <a:gd name="connsiteX11037" fmla="*/ 4593268 w 4966685"/>
              <a:gd name="connsiteY11037" fmla="*/ 202530 h 512833"/>
              <a:gd name="connsiteX11038" fmla="*/ 4584955 w 4966685"/>
              <a:gd name="connsiteY11038" fmla="*/ 210843 h 512833"/>
              <a:gd name="connsiteX11039" fmla="*/ 4576641 w 4966685"/>
              <a:gd name="connsiteY11039" fmla="*/ 202530 h 512833"/>
              <a:gd name="connsiteX11040" fmla="*/ 4584955 w 4966685"/>
              <a:gd name="connsiteY11040" fmla="*/ 194216 h 512833"/>
              <a:gd name="connsiteX11041" fmla="*/ 4556710 w 4966685"/>
              <a:gd name="connsiteY11041" fmla="*/ 194216 h 512833"/>
              <a:gd name="connsiteX11042" fmla="*/ 4565023 w 4966685"/>
              <a:gd name="connsiteY11042" fmla="*/ 202530 h 512833"/>
              <a:gd name="connsiteX11043" fmla="*/ 4556710 w 4966685"/>
              <a:gd name="connsiteY11043" fmla="*/ 210843 h 512833"/>
              <a:gd name="connsiteX11044" fmla="*/ 4548396 w 4966685"/>
              <a:gd name="connsiteY11044" fmla="*/ 202530 h 512833"/>
              <a:gd name="connsiteX11045" fmla="*/ 4556710 w 4966685"/>
              <a:gd name="connsiteY11045" fmla="*/ 194216 h 512833"/>
              <a:gd name="connsiteX11046" fmla="*/ 4528464 w 4966685"/>
              <a:gd name="connsiteY11046" fmla="*/ 194216 h 512833"/>
              <a:gd name="connsiteX11047" fmla="*/ 4536777 w 4966685"/>
              <a:gd name="connsiteY11047" fmla="*/ 202530 h 512833"/>
              <a:gd name="connsiteX11048" fmla="*/ 4528464 w 4966685"/>
              <a:gd name="connsiteY11048" fmla="*/ 210843 h 512833"/>
              <a:gd name="connsiteX11049" fmla="*/ 4520150 w 4966685"/>
              <a:gd name="connsiteY11049" fmla="*/ 202530 h 512833"/>
              <a:gd name="connsiteX11050" fmla="*/ 4528464 w 4966685"/>
              <a:gd name="connsiteY11050" fmla="*/ 194216 h 512833"/>
              <a:gd name="connsiteX11051" fmla="*/ 4500219 w 4966685"/>
              <a:gd name="connsiteY11051" fmla="*/ 194216 h 512833"/>
              <a:gd name="connsiteX11052" fmla="*/ 4508532 w 4966685"/>
              <a:gd name="connsiteY11052" fmla="*/ 202530 h 512833"/>
              <a:gd name="connsiteX11053" fmla="*/ 4500219 w 4966685"/>
              <a:gd name="connsiteY11053" fmla="*/ 210843 h 512833"/>
              <a:gd name="connsiteX11054" fmla="*/ 4491905 w 4966685"/>
              <a:gd name="connsiteY11054" fmla="*/ 202530 h 512833"/>
              <a:gd name="connsiteX11055" fmla="*/ 4500219 w 4966685"/>
              <a:gd name="connsiteY11055" fmla="*/ 194216 h 512833"/>
              <a:gd name="connsiteX11056" fmla="*/ 4471973 w 4966685"/>
              <a:gd name="connsiteY11056" fmla="*/ 194216 h 512833"/>
              <a:gd name="connsiteX11057" fmla="*/ 4480286 w 4966685"/>
              <a:gd name="connsiteY11057" fmla="*/ 202530 h 512833"/>
              <a:gd name="connsiteX11058" fmla="*/ 4471973 w 4966685"/>
              <a:gd name="connsiteY11058" fmla="*/ 210843 h 512833"/>
              <a:gd name="connsiteX11059" fmla="*/ 4463659 w 4966685"/>
              <a:gd name="connsiteY11059" fmla="*/ 202530 h 512833"/>
              <a:gd name="connsiteX11060" fmla="*/ 4471973 w 4966685"/>
              <a:gd name="connsiteY11060" fmla="*/ 194216 h 512833"/>
              <a:gd name="connsiteX11061" fmla="*/ 4443728 w 4966685"/>
              <a:gd name="connsiteY11061" fmla="*/ 194216 h 512833"/>
              <a:gd name="connsiteX11062" fmla="*/ 4452041 w 4966685"/>
              <a:gd name="connsiteY11062" fmla="*/ 202530 h 512833"/>
              <a:gd name="connsiteX11063" fmla="*/ 4443728 w 4966685"/>
              <a:gd name="connsiteY11063" fmla="*/ 210843 h 512833"/>
              <a:gd name="connsiteX11064" fmla="*/ 4435414 w 4966685"/>
              <a:gd name="connsiteY11064" fmla="*/ 202530 h 512833"/>
              <a:gd name="connsiteX11065" fmla="*/ 4443728 w 4966685"/>
              <a:gd name="connsiteY11065" fmla="*/ 194216 h 512833"/>
              <a:gd name="connsiteX11066" fmla="*/ 4415482 w 4966685"/>
              <a:gd name="connsiteY11066" fmla="*/ 194216 h 512833"/>
              <a:gd name="connsiteX11067" fmla="*/ 4423795 w 4966685"/>
              <a:gd name="connsiteY11067" fmla="*/ 202530 h 512833"/>
              <a:gd name="connsiteX11068" fmla="*/ 4415482 w 4966685"/>
              <a:gd name="connsiteY11068" fmla="*/ 210843 h 512833"/>
              <a:gd name="connsiteX11069" fmla="*/ 4407168 w 4966685"/>
              <a:gd name="connsiteY11069" fmla="*/ 202530 h 512833"/>
              <a:gd name="connsiteX11070" fmla="*/ 4415482 w 4966685"/>
              <a:gd name="connsiteY11070" fmla="*/ 194216 h 512833"/>
              <a:gd name="connsiteX11071" fmla="*/ 4387237 w 4966685"/>
              <a:gd name="connsiteY11071" fmla="*/ 194216 h 512833"/>
              <a:gd name="connsiteX11072" fmla="*/ 4395551 w 4966685"/>
              <a:gd name="connsiteY11072" fmla="*/ 202530 h 512833"/>
              <a:gd name="connsiteX11073" fmla="*/ 4387237 w 4966685"/>
              <a:gd name="connsiteY11073" fmla="*/ 210843 h 512833"/>
              <a:gd name="connsiteX11074" fmla="*/ 4378924 w 4966685"/>
              <a:gd name="connsiteY11074" fmla="*/ 202530 h 512833"/>
              <a:gd name="connsiteX11075" fmla="*/ 4387237 w 4966685"/>
              <a:gd name="connsiteY11075" fmla="*/ 194216 h 512833"/>
              <a:gd name="connsiteX11076" fmla="*/ 4358991 w 4966685"/>
              <a:gd name="connsiteY11076" fmla="*/ 194216 h 512833"/>
              <a:gd name="connsiteX11077" fmla="*/ 4367304 w 4966685"/>
              <a:gd name="connsiteY11077" fmla="*/ 202530 h 512833"/>
              <a:gd name="connsiteX11078" fmla="*/ 4358991 w 4966685"/>
              <a:gd name="connsiteY11078" fmla="*/ 210843 h 512833"/>
              <a:gd name="connsiteX11079" fmla="*/ 4350677 w 4966685"/>
              <a:gd name="connsiteY11079" fmla="*/ 202530 h 512833"/>
              <a:gd name="connsiteX11080" fmla="*/ 4358991 w 4966685"/>
              <a:gd name="connsiteY11080" fmla="*/ 194216 h 512833"/>
              <a:gd name="connsiteX11081" fmla="*/ 4330746 w 4966685"/>
              <a:gd name="connsiteY11081" fmla="*/ 194216 h 512833"/>
              <a:gd name="connsiteX11082" fmla="*/ 4339060 w 4966685"/>
              <a:gd name="connsiteY11082" fmla="*/ 202530 h 512833"/>
              <a:gd name="connsiteX11083" fmla="*/ 4330746 w 4966685"/>
              <a:gd name="connsiteY11083" fmla="*/ 210843 h 512833"/>
              <a:gd name="connsiteX11084" fmla="*/ 4322433 w 4966685"/>
              <a:gd name="connsiteY11084" fmla="*/ 202530 h 512833"/>
              <a:gd name="connsiteX11085" fmla="*/ 4330746 w 4966685"/>
              <a:gd name="connsiteY11085" fmla="*/ 194216 h 512833"/>
              <a:gd name="connsiteX11086" fmla="*/ 4302500 w 4966685"/>
              <a:gd name="connsiteY11086" fmla="*/ 194216 h 512833"/>
              <a:gd name="connsiteX11087" fmla="*/ 4310813 w 4966685"/>
              <a:gd name="connsiteY11087" fmla="*/ 202530 h 512833"/>
              <a:gd name="connsiteX11088" fmla="*/ 4302500 w 4966685"/>
              <a:gd name="connsiteY11088" fmla="*/ 210843 h 512833"/>
              <a:gd name="connsiteX11089" fmla="*/ 4294186 w 4966685"/>
              <a:gd name="connsiteY11089" fmla="*/ 202530 h 512833"/>
              <a:gd name="connsiteX11090" fmla="*/ 4302500 w 4966685"/>
              <a:gd name="connsiteY11090" fmla="*/ 194216 h 512833"/>
              <a:gd name="connsiteX11091" fmla="*/ 4274255 w 4966685"/>
              <a:gd name="connsiteY11091" fmla="*/ 194216 h 512833"/>
              <a:gd name="connsiteX11092" fmla="*/ 4282569 w 4966685"/>
              <a:gd name="connsiteY11092" fmla="*/ 202530 h 512833"/>
              <a:gd name="connsiteX11093" fmla="*/ 4274255 w 4966685"/>
              <a:gd name="connsiteY11093" fmla="*/ 210843 h 512833"/>
              <a:gd name="connsiteX11094" fmla="*/ 4265942 w 4966685"/>
              <a:gd name="connsiteY11094" fmla="*/ 202530 h 512833"/>
              <a:gd name="connsiteX11095" fmla="*/ 4274255 w 4966685"/>
              <a:gd name="connsiteY11095" fmla="*/ 194216 h 512833"/>
              <a:gd name="connsiteX11096" fmla="*/ 4246009 w 4966685"/>
              <a:gd name="connsiteY11096" fmla="*/ 194216 h 512833"/>
              <a:gd name="connsiteX11097" fmla="*/ 4254323 w 4966685"/>
              <a:gd name="connsiteY11097" fmla="*/ 202530 h 512833"/>
              <a:gd name="connsiteX11098" fmla="*/ 4246009 w 4966685"/>
              <a:gd name="connsiteY11098" fmla="*/ 210843 h 512833"/>
              <a:gd name="connsiteX11099" fmla="*/ 4237696 w 4966685"/>
              <a:gd name="connsiteY11099" fmla="*/ 202530 h 512833"/>
              <a:gd name="connsiteX11100" fmla="*/ 4246009 w 4966685"/>
              <a:gd name="connsiteY11100" fmla="*/ 194216 h 512833"/>
              <a:gd name="connsiteX11101" fmla="*/ 4217763 w 4966685"/>
              <a:gd name="connsiteY11101" fmla="*/ 194216 h 512833"/>
              <a:gd name="connsiteX11102" fmla="*/ 4226076 w 4966685"/>
              <a:gd name="connsiteY11102" fmla="*/ 202530 h 512833"/>
              <a:gd name="connsiteX11103" fmla="*/ 4217763 w 4966685"/>
              <a:gd name="connsiteY11103" fmla="*/ 210843 h 512833"/>
              <a:gd name="connsiteX11104" fmla="*/ 4209449 w 4966685"/>
              <a:gd name="connsiteY11104" fmla="*/ 202530 h 512833"/>
              <a:gd name="connsiteX11105" fmla="*/ 4217763 w 4966685"/>
              <a:gd name="connsiteY11105" fmla="*/ 194216 h 512833"/>
              <a:gd name="connsiteX11106" fmla="*/ 4189518 w 4966685"/>
              <a:gd name="connsiteY11106" fmla="*/ 194216 h 512833"/>
              <a:gd name="connsiteX11107" fmla="*/ 4197832 w 4966685"/>
              <a:gd name="connsiteY11107" fmla="*/ 202530 h 512833"/>
              <a:gd name="connsiteX11108" fmla="*/ 4189518 w 4966685"/>
              <a:gd name="connsiteY11108" fmla="*/ 210843 h 512833"/>
              <a:gd name="connsiteX11109" fmla="*/ 4181205 w 4966685"/>
              <a:gd name="connsiteY11109" fmla="*/ 202530 h 512833"/>
              <a:gd name="connsiteX11110" fmla="*/ 4189518 w 4966685"/>
              <a:gd name="connsiteY11110" fmla="*/ 194216 h 512833"/>
              <a:gd name="connsiteX11111" fmla="*/ 4161272 w 4966685"/>
              <a:gd name="connsiteY11111" fmla="*/ 194216 h 512833"/>
              <a:gd name="connsiteX11112" fmla="*/ 4169585 w 4966685"/>
              <a:gd name="connsiteY11112" fmla="*/ 202530 h 512833"/>
              <a:gd name="connsiteX11113" fmla="*/ 4161272 w 4966685"/>
              <a:gd name="connsiteY11113" fmla="*/ 210843 h 512833"/>
              <a:gd name="connsiteX11114" fmla="*/ 4152958 w 4966685"/>
              <a:gd name="connsiteY11114" fmla="*/ 202530 h 512833"/>
              <a:gd name="connsiteX11115" fmla="*/ 4161272 w 4966685"/>
              <a:gd name="connsiteY11115" fmla="*/ 194216 h 512833"/>
              <a:gd name="connsiteX11116" fmla="*/ 4133027 w 4966685"/>
              <a:gd name="connsiteY11116" fmla="*/ 194216 h 512833"/>
              <a:gd name="connsiteX11117" fmla="*/ 4141340 w 4966685"/>
              <a:gd name="connsiteY11117" fmla="*/ 202530 h 512833"/>
              <a:gd name="connsiteX11118" fmla="*/ 4133027 w 4966685"/>
              <a:gd name="connsiteY11118" fmla="*/ 210843 h 512833"/>
              <a:gd name="connsiteX11119" fmla="*/ 4124713 w 4966685"/>
              <a:gd name="connsiteY11119" fmla="*/ 202530 h 512833"/>
              <a:gd name="connsiteX11120" fmla="*/ 4133027 w 4966685"/>
              <a:gd name="connsiteY11120" fmla="*/ 194216 h 512833"/>
              <a:gd name="connsiteX11121" fmla="*/ 4104781 w 4966685"/>
              <a:gd name="connsiteY11121" fmla="*/ 194216 h 512833"/>
              <a:gd name="connsiteX11122" fmla="*/ 4113094 w 4966685"/>
              <a:gd name="connsiteY11122" fmla="*/ 202530 h 512833"/>
              <a:gd name="connsiteX11123" fmla="*/ 4104781 w 4966685"/>
              <a:gd name="connsiteY11123" fmla="*/ 210843 h 512833"/>
              <a:gd name="connsiteX11124" fmla="*/ 4096467 w 4966685"/>
              <a:gd name="connsiteY11124" fmla="*/ 202530 h 512833"/>
              <a:gd name="connsiteX11125" fmla="*/ 4104781 w 4966685"/>
              <a:gd name="connsiteY11125" fmla="*/ 194216 h 512833"/>
              <a:gd name="connsiteX11126" fmla="*/ 4076536 w 4966685"/>
              <a:gd name="connsiteY11126" fmla="*/ 194216 h 512833"/>
              <a:gd name="connsiteX11127" fmla="*/ 4084850 w 4966685"/>
              <a:gd name="connsiteY11127" fmla="*/ 202530 h 512833"/>
              <a:gd name="connsiteX11128" fmla="*/ 4076536 w 4966685"/>
              <a:gd name="connsiteY11128" fmla="*/ 210843 h 512833"/>
              <a:gd name="connsiteX11129" fmla="*/ 4068223 w 4966685"/>
              <a:gd name="connsiteY11129" fmla="*/ 202530 h 512833"/>
              <a:gd name="connsiteX11130" fmla="*/ 4076536 w 4966685"/>
              <a:gd name="connsiteY11130" fmla="*/ 194216 h 512833"/>
              <a:gd name="connsiteX11131" fmla="*/ 4048290 w 4966685"/>
              <a:gd name="connsiteY11131" fmla="*/ 194216 h 512833"/>
              <a:gd name="connsiteX11132" fmla="*/ 4056603 w 4966685"/>
              <a:gd name="connsiteY11132" fmla="*/ 202530 h 512833"/>
              <a:gd name="connsiteX11133" fmla="*/ 4048290 w 4966685"/>
              <a:gd name="connsiteY11133" fmla="*/ 210843 h 512833"/>
              <a:gd name="connsiteX11134" fmla="*/ 4039976 w 4966685"/>
              <a:gd name="connsiteY11134" fmla="*/ 202530 h 512833"/>
              <a:gd name="connsiteX11135" fmla="*/ 4048290 w 4966685"/>
              <a:gd name="connsiteY11135" fmla="*/ 194216 h 512833"/>
              <a:gd name="connsiteX11136" fmla="*/ 4020045 w 4966685"/>
              <a:gd name="connsiteY11136" fmla="*/ 194216 h 512833"/>
              <a:gd name="connsiteX11137" fmla="*/ 4028359 w 4966685"/>
              <a:gd name="connsiteY11137" fmla="*/ 202530 h 512833"/>
              <a:gd name="connsiteX11138" fmla="*/ 4020045 w 4966685"/>
              <a:gd name="connsiteY11138" fmla="*/ 210843 h 512833"/>
              <a:gd name="connsiteX11139" fmla="*/ 4011732 w 4966685"/>
              <a:gd name="connsiteY11139" fmla="*/ 202530 h 512833"/>
              <a:gd name="connsiteX11140" fmla="*/ 4020045 w 4966685"/>
              <a:gd name="connsiteY11140" fmla="*/ 194216 h 512833"/>
              <a:gd name="connsiteX11141" fmla="*/ 3991799 w 4966685"/>
              <a:gd name="connsiteY11141" fmla="*/ 194216 h 512833"/>
              <a:gd name="connsiteX11142" fmla="*/ 4000112 w 4966685"/>
              <a:gd name="connsiteY11142" fmla="*/ 202530 h 512833"/>
              <a:gd name="connsiteX11143" fmla="*/ 3991799 w 4966685"/>
              <a:gd name="connsiteY11143" fmla="*/ 210843 h 512833"/>
              <a:gd name="connsiteX11144" fmla="*/ 3983485 w 4966685"/>
              <a:gd name="connsiteY11144" fmla="*/ 202530 h 512833"/>
              <a:gd name="connsiteX11145" fmla="*/ 3991799 w 4966685"/>
              <a:gd name="connsiteY11145" fmla="*/ 194216 h 512833"/>
              <a:gd name="connsiteX11146" fmla="*/ 3963554 w 4966685"/>
              <a:gd name="connsiteY11146" fmla="*/ 194216 h 512833"/>
              <a:gd name="connsiteX11147" fmla="*/ 3971868 w 4966685"/>
              <a:gd name="connsiteY11147" fmla="*/ 202530 h 512833"/>
              <a:gd name="connsiteX11148" fmla="*/ 3963554 w 4966685"/>
              <a:gd name="connsiteY11148" fmla="*/ 210843 h 512833"/>
              <a:gd name="connsiteX11149" fmla="*/ 3955241 w 4966685"/>
              <a:gd name="connsiteY11149" fmla="*/ 202530 h 512833"/>
              <a:gd name="connsiteX11150" fmla="*/ 3963554 w 4966685"/>
              <a:gd name="connsiteY11150" fmla="*/ 194216 h 512833"/>
              <a:gd name="connsiteX11151" fmla="*/ 3935308 w 4966685"/>
              <a:gd name="connsiteY11151" fmla="*/ 194216 h 512833"/>
              <a:gd name="connsiteX11152" fmla="*/ 3943621 w 4966685"/>
              <a:gd name="connsiteY11152" fmla="*/ 202530 h 512833"/>
              <a:gd name="connsiteX11153" fmla="*/ 3935308 w 4966685"/>
              <a:gd name="connsiteY11153" fmla="*/ 210843 h 512833"/>
              <a:gd name="connsiteX11154" fmla="*/ 3926994 w 4966685"/>
              <a:gd name="connsiteY11154" fmla="*/ 202530 h 512833"/>
              <a:gd name="connsiteX11155" fmla="*/ 3935308 w 4966685"/>
              <a:gd name="connsiteY11155" fmla="*/ 194216 h 512833"/>
              <a:gd name="connsiteX11156" fmla="*/ 3907063 w 4966685"/>
              <a:gd name="connsiteY11156" fmla="*/ 194216 h 512833"/>
              <a:gd name="connsiteX11157" fmla="*/ 3915377 w 4966685"/>
              <a:gd name="connsiteY11157" fmla="*/ 202530 h 512833"/>
              <a:gd name="connsiteX11158" fmla="*/ 3907063 w 4966685"/>
              <a:gd name="connsiteY11158" fmla="*/ 210843 h 512833"/>
              <a:gd name="connsiteX11159" fmla="*/ 3898750 w 4966685"/>
              <a:gd name="connsiteY11159" fmla="*/ 202530 h 512833"/>
              <a:gd name="connsiteX11160" fmla="*/ 3907063 w 4966685"/>
              <a:gd name="connsiteY11160" fmla="*/ 194216 h 512833"/>
              <a:gd name="connsiteX11161" fmla="*/ 3878817 w 4966685"/>
              <a:gd name="connsiteY11161" fmla="*/ 194216 h 512833"/>
              <a:gd name="connsiteX11162" fmla="*/ 3887130 w 4966685"/>
              <a:gd name="connsiteY11162" fmla="*/ 202530 h 512833"/>
              <a:gd name="connsiteX11163" fmla="*/ 3878817 w 4966685"/>
              <a:gd name="connsiteY11163" fmla="*/ 210843 h 512833"/>
              <a:gd name="connsiteX11164" fmla="*/ 3870503 w 4966685"/>
              <a:gd name="connsiteY11164" fmla="*/ 202530 h 512833"/>
              <a:gd name="connsiteX11165" fmla="*/ 3878817 w 4966685"/>
              <a:gd name="connsiteY11165" fmla="*/ 194216 h 512833"/>
              <a:gd name="connsiteX11166" fmla="*/ 3850572 w 4966685"/>
              <a:gd name="connsiteY11166" fmla="*/ 194216 h 512833"/>
              <a:gd name="connsiteX11167" fmla="*/ 3858886 w 4966685"/>
              <a:gd name="connsiteY11167" fmla="*/ 202530 h 512833"/>
              <a:gd name="connsiteX11168" fmla="*/ 3850572 w 4966685"/>
              <a:gd name="connsiteY11168" fmla="*/ 210843 h 512833"/>
              <a:gd name="connsiteX11169" fmla="*/ 3842259 w 4966685"/>
              <a:gd name="connsiteY11169" fmla="*/ 202530 h 512833"/>
              <a:gd name="connsiteX11170" fmla="*/ 3850572 w 4966685"/>
              <a:gd name="connsiteY11170" fmla="*/ 194216 h 512833"/>
              <a:gd name="connsiteX11171" fmla="*/ 3822326 w 4966685"/>
              <a:gd name="connsiteY11171" fmla="*/ 194216 h 512833"/>
              <a:gd name="connsiteX11172" fmla="*/ 3830639 w 4966685"/>
              <a:gd name="connsiteY11172" fmla="*/ 202530 h 512833"/>
              <a:gd name="connsiteX11173" fmla="*/ 3822326 w 4966685"/>
              <a:gd name="connsiteY11173" fmla="*/ 210843 h 512833"/>
              <a:gd name="connsiteX11174" fmla="*/ 3814012 w 4966685"/>
              <a:gd name="connsiteY11174" fmla="*/ 202530 h 512833"/>
              <a:gd name="connsiteX11175" fmla="*/ 3822326 w 4966685"/>
              <a:gd name="connsiteY11175" fmla="*/ 194216 h 512833"/>
              <a:gd name="connsiteX11176" fmla="*/ 3794081 w 4966685"/>
              <a:gd name="connsiteY11176" fmla="*/ 194216 h 512833"/>
              <a:gd name="connsiteX11177" fmla="*/ 3802395 w 4966685"/>
              <a:gd name="connsiteY11177" fmla="*/ 202530 h 512833"/>
              <a:gd name="connsiteX11178" fmla="*/ 3794081 w 4966685"/>
              <a:gd name="connsiteY11178" fmla="*/ 210843 h 512833"/>
              <a:gd name="connsiteX11179" fmla="*/ 3785768 w 4966685"/>
              <a:gd name="connsiteY11179" fmla="*/ 202530 h 512833"/>
              <a:gd name="connsiteX11180" fmla="*/ 3794081 w 4966685"/>
              <a:gd name="connsiteY11180" fmla="*/ 194216 h 512833"/>
              <a:gd name="connsiteX11181" fmla="*/ 3765835 w 4966685"/>
              <a:gd name="connsiteY11181" fmla="*/ 194216 h 512833"/>
              <a:gd name="connsiteX11182" fmla="*/ 3774148 w 4966685"/>
              <a:gd name="connsiteY11182" fmla="*/ 202530 h 512833"/>
              <a:gd name="connsiteX11183" fmla="*/ 3765835 w 4966685"/>
              <a:gd name="connsiteY11183" fmla="*/ 210843 h 512833"/>
              <a:gd name="connsiteX11184" fmla="*/ 3757521 w 4966685"/>
              <a:gd name="connsiteY11184" fmla="*/ 202530 h 512833"/>
              <a:gd name="connsiteX11185" fmla="*/ 3765835 w 4966685"/>
              <a:gd name="connsiteY11185" fmla="*/ 194216 h 512833"/>
              <a:gd name="connsiteX11186" fmla="*/ 3737590 w 4966685"/>
              <a:gd name="connsiteY11186" fmla="*/ 194216 h 512833"/>
              <a:gd name="connsiteX11187" fmla="*/ 3745904 w 4966685"/>
              <a:gd name="connsiteY11187" fmla="*/ 202530 h 512833"/>
              <a:gd name="connsiteX11188" fmla="*/ 3737590 w 4966685"/>
              <a:gd name="connsiteY11188" fmla="*/ 210843 h 512833"/>
              <a:gd name="connsiteX11189" fmla="*/ 3729277 w 4966685"/>
              <a:gd name="connsiteY11189" fmla="*/ 202530 h 512833"/>
              <a:gd name="connsiteX11190" fmla="*/ 3737590 w 4966685"/>
              <a:gd name="connsiteY11190" fmla="*/ 194216 h 512833"/>
              <a:gd name="connsiteX11191" fmla="*/ 3709344 w 4966685"/>
              <a:gd name="connsiteY11191" fmla="*/ 194216 h 512833"/>
              <a:gd name="connsiteX11192" fmla="*/ 3717657 w 4966685"/>
              <a:gd name="connsiteY11192" fmla="*/ 202530 h 512833"/>
              <a:gd name="connsiteX11193" fmla="*/ 3709344 w 4966685"/>
              <a:gd name="connsiteY11193" fmla="*/ 210843 h 512833"/>
              <a:gd name="connsiteX11194" fmla="*/ 3701030 w 4966685"/>
              <a:gd name="connsiteY11194" fmla="*/ 202530 h 512833"/>
              <a:gd name="connsiteX11195" fmla="*/ 3709344 w 4966685"/>
              <a:gd name="connsiteY11195" fmla="*/ 194216 h 512833"/>
              <a:gd name="connsiteX11196" fmla="*/ 3681099 w 4966685"/>
              <a:gd name="connsiteY11196" fmla="*/ 194216 h 512833"/>
              <a:gd name="connsiteX11197" fmla="*/ 3689413 w 4966685"/>
              <a:gd name="connsiteY11197" fmla="*/ 202530 h 512833"/>
              <a:gd name="connsiteX11198" fmla="*/ 3681099 w 4966685"/>
              <a:gd name="connsiteY11198" fmla="*/ 210843 h 512833"/>
              <a:gd name="connsiteX11199" fmla="*/ 3672786 w 4966685"/>
              <a:gd name="connsiteY11199" fmla="*/ 202530 h 512833"/>
              <a:gd name="connsiteX11200" fmla="*/ 3681099 w 4966685"/>
              <a:gd name="connsiteY11200" fmla="*/ 194216 h 512833"/>
              <a:gd name="connsiteX11201" fmla="*/ 3652853 w 4966685"/>
              <a:gd name="connsiteY11201" fmla="*/ 194216 h 512833"/>
              <a:gd name="connsiteX11202" fmla="*/ 3661167 w 4966685"/>
              <a:gd name="connsiteY11202" fmla="*/ 202530 h 512833"/>
              <a:gd name="connsiteX11203" fmla="*/ 3652853 w 4966685"/>
              <a:gd name="connsiteY11203" fmla="*/ 210843 h 512833"/>
              <a:gd name="connsiteX11204" fmla="*/ 3644540 w 4966685"/>
              <a:gd name="connsiteY11204" fmla="*/ 202530 h 512833"/>
              <a:gd name="connsiteX11205" fmla="*/ 3652853 w 4966685"/>
              <a:gd name="connsiteY11205" fmla="*/ 194216 h 512833"/>
              <a:gd name="connsiteX11206" fmla="*/ 3624608 w 4966685"/>
              <a:gd name="connsiteY11206" fmla="*/ 194216 h 512833"/>
              <a:gd name="connsiteX11207" fmla="*/ 3632922 w 4966685"/>
              <a:gd name="connsiteY11207" fmla="*/ 202530 h 512833"/>
              <a:gd name="connsiteX11208" fmla="*/ 3624608 w 4966685"/>
              <a:gd name="connsiteY11208" fmla="*/ 210843 h 512833"/>
              <a:gd name="connsiteX11209" fmla="*/ 3616295 w 4966685"/>
              <a:gd name="connsiteY11209" fmla="*/ 202530 h 512833"/>
              <a:gd name="connsiteX11210" fmla="*/ 3624608 w 4966685"/>
              <a:gd name="connsiteY11210" fmla="*/ 194216 h 512833"/>
              <a:gd name="connsiteX11211" fmla="*/ 3596362 w 4966685"/>
              <a:gd name="connsiteY11211" fmla="*/ 194216 h 512833"/>
              <a:gd name="connsiteX11212" fmla="*/ 3604676 w 4966685"/>
              <a:gd name="connsiteY11212" fmla="*/ 202530 h 512833"/>
              <a:gd name="connsiteX11213" fmla="*/ 3596362 w 4966685"/>
              <a:gd name="connsiteY11213" fmla="*/ 210843 h 512833"/>
              <a:gd name="connsiteX11214" fmla="*/ 3588049 w 4966685"/>
              <a:gd name="connsiteY11214" fmla="*/ 202530 h 512833"/>
              <a:gd name="connsiteX11215" fmla="*/ 3596362 w 4966685"/>
              <a:gd name="connsiteY11215" fmla="*/ 194216 h 512833"/>
              <a:gd name="connsiteX11216" fmla="*/ 3568117 w 4966685"/>
              <a:gd name="connsiteY11216" fmla="*/ 194216 h 512833"/>
              <a:gd name="connsiteX11217" fmla="*/ 3576431 w 4966685"/>
              <a:gd name="connsiteY11217" fmla="*/ 202530 h 512833"/>
              <a:gd name="connsiteX11218" fmla="*/ 3568117 w 4966685"/>
              <a:gd name="connsiteY11218" fmla="*/ 210843 h 512833"/>
              <a:gd name="connsiteX11219" fmla="*/ 3559804 w 4966685"/>
              <a:gd name="connsiteY11219" fmla="*/ 202530 h 512833"/>
              <a:gd name="connsiteX11220" fmla="*/ 3568117 w 4966685"/>
              <a:gd name="connsiteY11220" fmla="*/ 194216 h 512833"/>
              <a:gd name="connsiteX11221" fmla="*/ 3539872 w 4966685"/>
              <a:gd name="connsiteY11221" fmla="*/ 194216 h 512833"/>
              <a:gd name="connsiteX11222" fmla="*/ 3548185 w 4966685"/>
              <a:gd name="connsiteY11222" fmla="*/ 202530 h 512833"/>
              <a:gd name="connsiteX11223" fmla="*/ 3539872 w 4966685"/>
              <a:gd name="connsiteY11223" fmla="*/ 210843 h 512833"/>
              <a:gd name="connsiteX11224" fmla="*/ 3531558 w 4966685"/>
              <a:gd name="connsiteY11224" fmla="*/ 202530 h 512833"/>
              <a:gd name="connsiteX11225" fmla="*/ 3539872 w 4966685"/>
              <a:gd name="connsiteY11225" fmla="*/ 194216 h 512833"/>
              <a:gd name="connsiteX11226" fmla="*/ 3511626 w 4966685"/>
              <a:gd name="connsiteY11226" fmla="*/ 194216 h 512833"/>
              <a:gd name="connsiteX11227" fmla="*/ 3519940 w 4966685"/>
              <a:gd name="connsiteY11227" fmla="*/ 202530 h 512833"/>
              <a:gd name="connsiteX11228" fmla="*/ 3511626 w 4966685"/>
              <a:gd name="connsiteY11228" fmla="*/ 210843 h 512833"/>
              <a:gd name="connsiteX11229" fmla="*/ 3503313 w 4966685"/>
              <a:gd name="connsiteY11229" fmla="*/ 202530 h 512833"/>
              <a:gd name="connsiteX11230" fmla="*/ 3511626 w 4966685"/>
              <a:gd name="connsiteY11230" fmla="*/ 194216 h 512833"/>
              <a:gd name="connsiteX11231" fmla="*/ 3483381 w 4966685"/>
              <a:gd name="connsiteY11231" fmla="*/ 194216 h 512833"/>
              <a:gd name="connsiteX11232" fmla="*/ 3491695 w 4966685"/>
              <a:gd name="connsiteY11232" fmla="*/ 202530 h 512833"/>
              <a:gd name="connsiteX11233" fmla="*/ 3483381 w 4966685"/>
              <a:gd name="connsiteY11233" fmla="*/ 210843 h 512833"/>
              <a:gd name="connsiteX11234" fmla="*/ 3475068 w 4966685"/>
              <a:gd name="connsiteY11234" fmla="*/ 202530 h 512833"/>
              <a:gd name="connsiteX11235" fmla="*/ 3483381 w 4966685"/>
              <a:gd name="connsiteY11235" fmla="*/ 194216 h 512833"/>
              <a:gd name="connsiteX11236" fmla="*/ 3455136 w 4966685"/>
              <a:gd name="connsiteY11236" fmla="*/ 194216 h 512833"/>
              <a:gd name="connsiteX11237" fmla="*/ 3463449 w 4966685"/>
              <a:gd name="connsiteY11237" fmla="*/ 202530 h 512833"/>
              <a:gd name="connsiteX11238" fmla="*/ 3455136 w 4966685"/>
              <a:gd name="connsiteY11238" fmla="*/ 210843 h 512833"/>
              <a:gd name="connsiteX11239" fmla="*/ 3446822 w 4966685"/>
              <a:gd name="connsiteY11239" fmla="*/ 202530 h 512833"/>
              <a:gd name="connsiteX11240" fmla="*/ 3455136 w 4966685"/>
              <a:gd name="connsiteY11240" fmla="*/ 194216 h 512833"/>
              <a:gd name="connsiteX11241" fmla="*/ 3426890 w 4966685"/>
              <a:gd name="connsiteY11241" fmla="*/ 194216 h 512833"/>
              <a:gd name="connsiteX11242" fmla="*/ 3435204 w 4966685"/>
              <a:gd name="connsiteY11242" fmla="*/ 202530 h 512833"/>
              <a:gd name="connsiteX11243" fmla="*/ 3426890 w 4966685"/>
              <a:gd name="connsiteY11243" fmla="*/ 210843 h 512833"/>
              <a:gd name="connsiteX11244" fmla="*/ 3418577 w 4966685"/>
              <a:gd name="connsiteY11244" fmla="*/ 202530 h 512833"/>
              <a:gd name="connsiteX11245" fmla="*/ 3426890 w 4966685"/>
              <a:gd name="connsiteY11245" fmla="*/ 194216 h 512833"/>
              <a:gd name="connsiteX11246" fmla="*/ 3398687 w 4966685"/>
              <a:gd name="connsiteY11246" fmla="*/ 194216 h 512833"/>
              <a:gd name="connsiteX11247" fmla="*/ 3407001 w 4966685"/>
              <a:gd name="connsiteY11247" fmla="*/ 202530 h 512833"/>
              <a:gd name="connsiteX11248" fmla="*/ 3398687 w 4966685"/>
              <a:gd name="connsiteY11248" fmla="*/ 210843 h 512833"/>
              <a:gd name="connsiteX11249" fmla="*/ 3390374 w 4966685"/>
              <a:gd name="connsiteY11249" fmla="*/ 202530 h 512833"/>
              <a:gd name="connsiteX11250" fmla="*/ 3398687 w 4966685"/>
              <a:gd name="connsiteY11250" fmla="*/ 194216 h 512833"/>
              <a:gd name="connsiteX11251" fmla="*/ 3370426 w 4966685"/>
              <a:gd name="connsiteY11251" fmla="*/ 194216 h 512833"/>
              <a:gd name="connsiteX11252" fmla="*/ 3378740 w 4966685"/>
              <a:gd name="connsiteY11252" fmla="*/ 202530 h 512833"/>
              <a:gd name="connsiteX11253" fmla="*/ 3370426 w 4966685"/>
              <a:gd name="connsiteY11253" fmla="*/ 210843 h 512833"/>
              <a:gd name="connsiteX11254" fmla="*/ 3362113 w 4966685"/>
              <a:gd name="connsiteY11254" fmla="*/ 202530 h 512833"/>
              <a:gd name="connsiteX11255" fmla="*/ 3370426 w 4966685"/>
              <a:gd name="connsiteY11255" fmla="*/ 194216 h 512833"/>
              <a:gd name="connsiteX11256" fmla="*/ 3342189 w 4966685"/>
              <a:gd name="connsiteY11256" fmla="*/ 194216 h 512833"/>
              <a:gd name="connsiteX11257" fmla="*/ 3350502 w 4966685"/>
              <a:gd name="connsiteY11257" fmla="*/ 202530 h 512833"/>
              <a:gd name="connsiteX11258" fmla="*/ 3342189 w 4966685"/>
              <a:gd name="connsiteY11258" fmla="*/ 210843 h 512833"/>
              <a:gd name="connsiteX11259" fmla="*/ 3333875 w 4966685"/>
              <a:gd name="connsiteY11259" fmla="*/ 202530 h 512833"/>
              <a:gd name="connsiteX11260" fmla="*/ 3342189 w 4966685"/>
              <a:gd name="connsiteY11260" fmla="*/ 194216 h 512833"/>
              <a:gd name="connsiteX11261" fmla="*/ 3313944 w 4966685"/>
              <a:gd name="connsiteY11261" fmla="*/ 194216 h 512833"/>
              <a:gd name="connsiteX11262" fmla="*/ 3322257 w 4966685"/>
              <a:gd name="connsiteY11262" fmla="*/ 202530 h 512833"/>
              <a:gd name="connsiteX11263" fmla="*/ 3313944 w 4966685"/>
              <a:gd name="connsiteY11263" fmla="*/ 210843 h 512833"/>
              <a:gd name="connsiteX11264" fmla="*/ 3305630 w 4966685"/>
              <a:gd name="connsiteY11264" fmla="*/ 202530 h 512833"/>
              <a:gd name="connsiteX11265" fmla="*/ 3313944 w 4966685"/>
              <a:gd name="connsiteY11265" fmla="*/ 194216 h 512833"/>
              <a:gd name="connsiteX11266" fmla="*/ 3285697 w 4966685"/>
              <a:gd name="connsiteY11266" fmla="*/ 194216 h 512833"/>
              <a:gd name="connsiteX11267" fmla="*/ 3294011 w 4966685"/>
              <a:gd name="connsiteY11267" fmla="*/ 202530 h 512833"/>
              <a:gd name="connsiteX11268" fmla="*/ 3285697 w 4966685"/>
              <a:gd name="connsiteY11268" fmla="*/ 210843 h 512833"/>
              <a:gd name="connsiteX11269" fmla="*/ 3277384 w 4966685"/>
              <a:gd name="connsiteY11269" fmla="*/ 202530 h 512833"/>
              <a:gd name="connsiteX11270" fmla="*/ 3285697 w 4966685"/>
              <a:gd name="connsiteY11270" fmla="*/ 194216 h 512833"/>
              <a:gd name="connsiteX11271" fmla="*/ 3257453 w 4966685"/>
              <a:gd name="connsiteY11271" fmla="*/ 194216 h 512833"/>
              <a:gd name="connsiteX11272" fmla="*/ 3265766 w 4966685"/>
              <a:gd name="connsiteY11272" fmla="*/ 202530 h 512833"/>
              <a:gd name="connsiteX11273" fmla="*/ 3257453 w 4966685"/>
              <a:gd name="connsiteY11273" fmla="*/ 210843 h 512833"/>
              <a:gd name="connsiteX11274" fmla="*/ 3249139 w 4966685"/>
              <a:gd name="connsiteY11274" fmla="*/ 202530 h 512833"/>
              <a:gd name="connsiteX11275" fmla="*/ 3257453 w 4966685"/>
              <a:gd name="connsiteY11275" fmla="*/ 194216 h 512833"/>
              <a:gd name="connsiteX11276" fmla="*/ 3229207 w 4966685"/>
              <a:gd name="connsiteY11276" fmla="*/ 194216 h 512833"/>
              <a:gd name="connsiteX11277" fmla="*/ 3237520 w 4966685"/>
              <a:gd name="connsiteY11277" fmla="*/ 202530 h 512833"/>
              <a:gd name="connsiteX11278" fmla="*/ 3229207 w 4966685"/>
              <a:gd name="connsiteY11278" fmla="*/ 210843 h 512833"/>
              <a:gd name="connsiteX11279" fmla="*/ 3220893 w 4966685"/>
              <a:gd name="connsiteY11279" fmla="*/ 202530 h 512833"/>
              <a:gd name="connsiteX11280" fmla="*/ 3229207 w 4966685"/>
              <a:gd name="connsiteY11280" fmla="*/ 194216 h 512833"/>
              <a:gd name="connsiteX11281" fmla="*/ 3200962 w 4966685"/>
              <a:gd name="connsiteY11281" fmla="*/ 194216 h 512833"/>
              <a:gd name="connsiteX11282" fmla="*/ 3209276 w 4966685"/>
              <a:gd name="connsiteY11282" fmla="*/ 202530 h 512833"/>
              <a:gd name="connsiteX11283" fmla="*/ 3200962 w 4966685"/>
              <a:gd name="connsiteY11283" fmla="*/ 210843 h 512833"/>
              <a:gd name="connsiteX11284" fmla="*/ 3192649 w 4966685"/>
              <a:gd name="connsiteY11284" fmla="*/ 202530 h 512833"/>
              <a:gd name="connsiteX11285" fmla="*/ 3200962 w 4966685"/>
              <a:gd name="connsiteY11285" fmla="*/ 194216 h 512833"/>
              <a:gd name="connsiteX11286" fmla="*/ 3172715 w 4966685"/>
              <a:gd name="connsiteY11286" fmla="*/ 194216 h 512833"/>
              <a:gd name="connsiteX11287" fmla="*/ 3181029 w 4966685"/>
              <a:gd name="connsiteY11287" fmla="*/ 202530 h 512833"/>
              <a:gd name="connsiteX11288" fmla="*/ 3172715 w 4966685"/>
              <a:gd name="connsiteY11288" fmla="*/ 210843 h 512833"/>
              <a:gd name="connsiteX11289" fmla="*/ 3164402 w 4966685"/>
              <a:gd name="connsiteY11289" fmla="*/ 202530 h 512833"/>
              <a:gd name="connsiteX11290" fmla="*/ 3172715 w 4966685"/>
              <a:gd name="connsiteY11290" fmla="*/ 194216 h 512833"/>
              <a:gd name="connsiteX11291" fmla="*/ 3144471 w 4966685"/>
              <a:gd name="connsiteY11291" fmla="*/ 194216 h 512833"/>
              <a:gd name="connsiteX11292" fmla="*/ 3152784 w 4966685"/>
              <a:gd name="connsiteY11292" fmla="*/ 202530 h 512833"/>
              <a:gd name="connsiteX11293" fmla="*/ 3144471 w 4966685"/>
              <a:gd name="connsiteY11293" fmla="*/ 210843 h 512833"/>
              <a:gd name="connsiteX11294" fmla="*/ 3136157 w 4966685"/>
              <a:gd name="connsiteY11294" fmla="*/ 202530 h 512833"/>
              <a:gd name="connsiteX11295" fmla="*/ 3144471 w 4966685"/>
              <a:gd name="connsiteY11295" fmla="*/ 194216 h 512833"/>
              <a:gd name="connsiteX11296" fmla="*/ 3116225 w 4966685"/>
              <a:gd name="connsiteY11296" fmla="*/ 194216 h 512833"/>
              <a:gd name="connsiteX11297" fmla="*/ 3124538 w 4966685"/>
              <a:gd name="connsiteY11297" fmla="*/ 202530 h 512833"/>
              <a:gd name="connsiteX11298" fmla="*/ 3116225 w 4966685"/>
              <a:gd name="connsiteY11298" fmla="*/ 210843 h 512833"/>
              <a:gd name="connsiteX11299" fmla="*/ 3107911 w 4966685"/>
              <a:gd name="connsiteY11299" fmla="*/ 202530 h 512833"/>
              <a:gd name="connsiteX11300" fmla="*/ 3116225 w 4966685"/>
              <a:gd name="connsiteY11300" fmla="*/ 194216 h 512833"/>
              <a:gd name="connsiteX11301" fmla="*/ 3087980 w 4966685"/>
              <a:gd name="connsiteY11301" fmla="*/ 194216 h 512833"/>
              <a:gd name="connsiteX11302" fmla="*/ 3096294 w 4966685"/>
              <a:gd name="connsiteY11302" fmla="*/ 202530 h 512833"/>
              <a:gd name="connsiteX11303" fmla="*/ 3087980 w 4966685"/>
              <a:gd name="connsiteY11303" fmla="*/ 210843 h 512833"/>
              <a:gd name="connsiteX11304" fmla="*/ 3079666 w 4966685"/>
              <a:gd name="connsiteY11304" fmla="*/ 202530 h 512833"/>
              <a:gd name="connsiteX11305" fmla="*/ 3087980 w 4966685"/>
              <a:gd name="connsiteY11305" fmla="*/ 194216 h 512833"/>
              <a:gd name="connsiteX11306" fmla="*/ 3059734 w 4966685"/>
              <a:gd name="connsiteY11306" fmla="*/ 194216 h 512833"/>
              <a:gd name="connsiteX11307" fmla="*/ 3068047 w 4966685"/>
              <a:gd name="connsiteY11307" fmla="*/ 202530 h 512833"/>
              <a:gd name="connsiteX11308" fmla="*/ 3059734 w 4966685"/>
              <a:gd name="connsiteY11308" fmla="*/ 210843 h 512833"/>
              <a:gd name="connsiteX11309" fmla="*/ 3051420 w 4966685"/>
              <a:gd name="connsiteY11309" fmla="*/ 202530 h 512833"/>
              <a:gd name="connsiteX11310" fmla="*/ 3059734 w 4966685"/>
              <a:gd name="connsiteY11310" fmla="*/ 194216 h 512833"/>
              <a:gd name="connsiteX11311" fmla="*/ 3031489 w 4966685"/>
              <a:gd name="connsiteY11311" fmla="*/ 194216 h 512833"/>
              <a:gd name="connsiteX11312" fmla="*/ 3039802 w 4966685"/>
              <a:gd name="connsiteY11312" fmla="*/ 202530 h 512833"/>
              <a:gd name="connsiteX11313" fmla="*/ 3031489 w 4966685"/>
              <a:gd name="connsiteY11313" fmla="*/ 210843 h 512833"/>
              <a:gd name="connsiteX11314" fmla="*/ 3023175 w 4966685"/>
              <a:gd name="connsiteY11314" fmla="*/ 202530 h 512833"/>
              <a:gd name="connsiteX11315" fmla="*/ 3031489 w 4966685"/>
              <a:gd name="connsiteY11315" fmla="*/ 194216 h 512833"/>
              <a:gd name="connsiteX11316" fmla="*/ 3003243 w 4966685"/>
              <a:gd name="connsiteY11316" fmla="*/ 194216 h 512833"/>
              <a:gd name="connsiteX11317" fmla="*/ 3011556 w 4966685"/>
              <a:gd name="connsiteY11317" fmla="*/ 202530 h 512833"/>
              <a:gd name="connsiteX11318" fmla="*/ 3003243 w 4966685"/>
              <a:gd name="connsiteY11318" fmla="*/ 210843 h 512833"/>
              <a:gd name="connsiteX11319" fmla="*/ 2994929 w 4966685"/>
              <a:gd name="connsiteY11319" fmla="*/ 202530 h 512833"/>
              <a:gd name="connsiteX11320" fmla="*/ 3003243 w 4966685"/>
              <a:gd name="connsiteY11320" fmla="*/ 194216 h 512833"/>
              <a:gd name="connsiteX11321" fmla="*/ 2974998 w 4966685"/>
              <a:gd name="connsiteY11321" fmla="*/ 194216 h 512833"/>
              <a:gd name="connsiteX11322" fmla="*/ 2983312 w 4966685"/>
              <a:gd name="connsiteY11322" fmla="*/ 202530 h 512833"/>
              <a:gd name="connsiteX11323" fmla="*/ 2974998 w 4966685"/>
              <a:gd name="connsiteY11323" fmla="*/ 210843 h 512833"/>
              <a:gd name="connsiteX11324" fmla="*/ 2966684 w 4966685"/>
              <a:gd name="connsiteY11324" fmla="*/ 202530 h 512833"/>
              <a:gd name="connsiteX11325" fmla="*/ 2974998 w 4966685"/>
              <a:gd name="connsiteY11325" fmla="*/ 194216 h 512833"/>
              <a:gd name="connsiteX11326" fmla="*/ 2946752 w 4966685"/>
              <a:gd name="connsiteY11326" fmla="*/ 194216 h 512833"/>
              <a:gd name="connsiteX11327" fmla="*/ 2955065 w 4966685"/>
              <a:gd name="connsiteY11327" fmla="*/ 202530 h 512833"/>
              <a:gd name="connsiteX11328" fmla="*/ 2946752 w 4966685"/>
              <a:gd name="connsiteY11328" fmla="*/ 210843 h 512833"/>
              <a:gd name="connsiteX11329" fmla="*/ 2938438 w 4966685"/>
              <a:gd name="connsiteY11329" fmla="*/ 202530 h 512833"/>
              <a:gd name="connsiteX11330" fmla="*/ 2946752 w 4966685"/>
              <a:gd name="connsiteY11330" fmla="*/ 194216 h 512833"/>
              <a:gd name="connsiteX11331" fmla="*/ 2918507 w 4966685"/>
              <a:gd name="connsiteY11331" fmla="*/ 194216 h 512833"/>
              <a:gd name="connsiteX11332" fmla="*/ 2926820 w 4966685"/>
              <a:gd name="connsiteY11332" fmla="*/ 202530 h 512833"/>
              <a:gd name="connsiteX11333" fmla="*/ 2918507 w 4966685"/>
              <a:gd name="connsiteY11333" fmla="*/ 210843 h 512833"/>
              <a:gd name="connsiteX11334" fmla="*/ 2910193 w 4966685"/>
              <a:gd name="connsiteY11334" fmla="*/ 202530 h 512833"/>
              <a:gd name="connsiteX11335" fmla="*/ 2918507 w 4966685"/>
              <a:gd name="connsiteY11335" fmla="*/ 194216 h 512833"/>
              <a:gd name="connsiteX11336" fmla="*/ 2890261 w 4966685"/>
              <a:gd name="connsiteY11336" fmla="*/ 194216 h 512833"/>
              <a:gd name="connsiteX11337" fmla="*/ 2898574 w 4966685"/>
              <a:gd name="connsiteY11337" fmla="*/ 202530 h 512833"/>
              <a:gd name="connsiteX11338" fmla="*/ 2890261 w 4966685"/>
              <a:gd name="connsiteY11338" fmla="*/ 210843 h 512833"/>
              <a:gd name="connsiteX11339" fmla="*/ 2881947 w 4966685"/>
              <a:gd name="connsiteY11339" fmla="*/ 202530 h 512833"/>
              <a:gd name="connsiteX11340" fmla="*/ 2890261 w 4966685"/>
              <a:gd name="connsiteY11340" fmla="*/ 194216 h 512833"/>
              <a:gd name="connsiteX11341" fmla="*/ 2862016 w 4966685"/>
              <a:gd name="connsiteY11341" fmla="*/ 194216 h 512833"/>
              <a:gd name="connsiteX11342" fmla="*/ 2870329 w 4966685"/>
              <a:gd name="connsiteY11342" fmla="*/ 202530 h 512833"/>
              <a:gd name="connsiteX11343" fmla="*/ 2862016 w 4966685"/>
              <a:gd name="connsiteY11343" fmla="*/ 210843 h 512833"/>
              <a:gd name="connsiteX11344" fmla="*/ 2853702 w 4966685"/>
              <a:gd name="connsiteY11344" fmla="*/ 202530 h 512833"/>
              <a:gd name="connsiteX11345" fmla="*/ 2862016 w 4966685"/>
              <a:gd name="connsiteY11345" fmla="*/ 194216 h 512833"/>
              <a:gd name="connsiteX11346" fmla="*/ 2833770 w 4966685"/>
              <a:gd name="connsiteY11346" fmla="*/ 194216 h 512833"/>
              <a:gd name="connsiteX11347" fmla="*/ 2842083 w 4966685"/>
              <a:gd name="connsiteY11347" fmla="*/ 202530 h 512833"/>
              <a:gd name="connsiteX11348" fmla="*/ 2833770 w 4966685"/>
              <a:gd name="connsiteY11348" fmla="*/ 210843 h 512833"/>
              <a:gd name="connsiteX11349" fmla="*/ 2825456 w 4966685"/>
              <a:gd name="connsiteY11349" fmla="*/ 202530 h 512833"/>
              <a:gd name="connsiteX11350" fmla="*/ 2833770 w 4966685"/>
              <a:gd name="connsiteY11350" fmla="*/ 194216 h 512833"/>
              <a:gd name="connsiteX11351" fmla="*/ 2805525 w 4966685"/>
              <a:gd name="connsiteY11351" fmla="*/ 194216 h 512833"/>
              <a:gd name="connsiteX11352" fmla="*/ 2813838 w 4966685"/>
              <a:gd name="connsiteY11352" fmla="*/ 202530 h 512833"/>
              <a:gd name="connsiteX11353" fmla="*/ 2805525 w 4966685"/>
              <a:gd name="connsiteY11353" fmla="*/ 210843 h 512833"/>
              <a:gd name="connsiteX11354" fmla="*/ 2797211 w 4966685"/>
              <a:gd name="connsiteY11354" fmla="*/ 202530 h 512833"/>
              <a:gd name="connsiteX11355" fmla="*/ 2805525 w 4966685"/>
              <a:gd name="connsiteY11355" fmla="*/ 194216 h 512833"/>
              <a:gd name="connsiteX11356" fmla="*/ 2777279 w 4966685"/>
              <a:gd name="connsiteY11356" fmla="*/ 194216 h 512833"/>
              <a:gd name="connsiteX11357" fmla="*/ 2785592 w 4966685"/>
              <a:gd name="connsiteY11357" fmla="*/ 202530 h 512833"/>
              <a:gd name="connsiteX11358" fmla="*/ 2777279 w 4966685"/>
              <a:gd name="connsiteY11358" fmla="*/ 210843 h 512833"/>
              <a:gd name="connsiteX11359" fmla="*/ 2768965 w 4966685"/>
              <a:gd name="connsiteY11359" fmla="*/ 202530 h 512833"/>
              <a:gd name="connsiteX11360" fmla="*/ 2777279 w 4966685"/>
              <a:gd name="connsiteY11360" fmla="*/ 194216 h 512833"/>
              <a:gd name="connsiteX11361" fmla="*/ 2749034 w 4966685"/>
              <a:gd name="connsiteY11361" fmla="*/ 194216 h 512833"/>
              <a:gd name="connsiteX11362" fmla="*/ 2757347 w 4966685"/>
              <a:gd name="connsiteY11362" fmla="*/ 202530 h 512833"/>
              <a:gd name="connsiteX11363" fmla="*/ 2749034 w 4966685"/>
              <a:gd name="connsiteY11363" fmla="*/ 210843 h 512833"/>
              <a:gd name="connsiteX11364" fmla="*/ 2740720 w 4966685"/>
              <a:gd name="connsiteY11364" fmla="*/ 202530 h 512833"/>
              <a:gd name="connsiteX11365" fmla="*/ 2749034 w 4966685"/>
              <a:gd name="connsiteY11365" fmla="*/ 194216 h 512833"/>
              <a:gd name="connsiteX11366" fmla="*/ 2720788 w 4966685"/>
              <a:gd name="connsiteY11366" fmla="*/ 194216 h 512833"/>
              <a:gd name="connsiteX11367" fmla="*/ 2729101 w 4966685"/>
              <a:gd name="connsiteY11367" fmla="*/ 202530 h 512833"/>
              <a:gd name="connsiteX11368" fmla="*/ 2720788 w 4966685"/>
              <a:gd name="connsiteY11368" fmla="*/ 210843 h 512833"/>
              <a:gd name="connsiteX11369" fmla="*/ 2712474 w 4966685"/>
              <a:gd name="connsiteY11369" fmla="*/ 202530 h 512833"/>
              <a:gd name="connsiteX11370" fmla="*/ 2720788 w 4966685"/>
              <a:gd name="connsiteY11370" fmla="*/ 194216 h 512833"/>
              <a:gd name="connsiteX11371" fmla="*/ 2692543 w 4966685"/>
              <a:gd name="connsiteY11371" fmla="*/ 194216 h 512833"/>
              <a:gd name="connsiteX11372" fmla="*/ 2700857 w 4966685"/>
              <a:gd name="connsiteY11372" fmla="*/ 202530 h 512833"/>
              <a:gd name="connsiteX11373" fmla="*/ 2692543 w 4966685"/>
              <a:gd name="connsiteY11373" fmla="*/ 210843 h 512833"/>
              <a:gd name="connsiteX11374" fmla="*/ 2684230 w 4966685"/>
              <a:gd name="connsiteY11374" fmla="*/ 202530 h 512833"/>
              <a:gd name="connsiteX11375" fmla="*/ 2692543 w 4966685"/>
              <a:gd name="connsiteY11375" fmla="*/ 194216 h 512833"/>
              <a:gd name="connsiteX11376" fmla="*/ 2664297 w 4966685"/>
              <a:gd name="connsiteY11376" fmla="*/ 194216 h 512833"/>
              <a:gd name="connsiteX11377" fmla="*/ 2672610 w 4966685"/>
              <a:gd name="connsiteY11377" fmla="*/ 202530 h 512833"/>
              <a:gd name="connsiteX11378" fmla="*/ 2664297 w 4966685"/>
              <a:gd name="connsiteY11378" fmla="*/ 210843 h 512833"/>
              <a:gd name="connsiteX11379" fmla="*/ 2655983 w 4966685"/>
              <a:gd name="connsiteY11379" fmla="*/ 202530 h 512833"/>
              <a:gd name="connsiteX11380" fmla="*/ 2664297 w 4966685"/>
              <a:gd name="connsiteY11380" fmla="*/ 194216 h 512833"/>
              <a:gd name="connsiteX11381" fmla="*/ 2636052 w 4966685"/>
              <a:gd name="connsiteY11381" fmla="*/ 194216 h 512833"/>
              <a:gd name="connsiteX11382" fmla="*/ 2644366 w 4966685"/>
              <a:gd name="connsiteY11382" fmla="*/ 202530 h 512833"/>
              <a:gd name="connsiteX11383" fmla="*/ 2636052 w 4966685"/>
              <a:gd name="connsiteY11383" fmla="*/ 210843 h 512833"/>
              <a:gd name="connsiteX11384" fmla="*/ 2627739 w 4966685"/>
              <a:gd name="connsiteY11384" fmla="*/ 202530 h 512833"/>
              <a:gd name="connsiteX11385" fmla="*/ 2636052 w 4966685"/>
              <a:gd name="connsiteY11385" fmla="*/ 194216 h 512833"/>
              <a:gd name="connsiteX11386" fmla="*/ 2607806 w 4966685"/>
              <a:gd name="connsiteY11386" fmla="*/ 194216 h 512833"/>
              <a:gd name="connsiteX11387" fmla="*/ 2616119 w 4966685"/>
              <a:gd name="connsiteY11387" fmla="*/ 202530 h 512833"/>
              <a:gd name="connsiteX11388" fmla="*/ 2607806 w 4966685"/>
              <a:gd name="connsiteY11388" fmla="*/ 210843 h 512833"/>
              <a:gd name="connsiteX11389" fmla="*/ 2599492 w 4966685"/>
              <a:gd name="connsiteY11389" fmla="*/ 202530 h 512833"/>
              <a:gd name="connsiteX11390" fmla="*/ 2607806 w 4966685"/>
              <a:gd name="connsiteY11390" fmla="*/ 194216 h 512833"/>
              <a:gd name="connsiteX11391" fmla="*/ 2579561 w 4966685"/>
              <a:gd name="connsiteY11391" fmla="*/ 194216 h 512833"/>
              <a:gd name="connsiteX11392" fmla="*/ 2587875 w 4966685"/>
              <a:gd name="connsiteY11392" fmla="*/ 202530 h 512833"/>
              <a:gd name="connsiteX11393" fmla="*/ 2579561 w 4966685"/>
              <a:gd name="connsiteY11393" fmla="*/ 210843 h 512833"/>
              <a:gd name="connsiteX11394" fmla="*/ 2571248 w 4966685"/>
              <a:gd name="connsiteY11394" fmla="*/ 202530 h 512833"/>
              <a:gd name="connsiteX11395" fmla="*/ 2579561 w 4966685"/>
              <a:gd name="connsiteY11395" fmla="*/ 194216 h 512833"/>
              <a:gd name="connsiteX11396" fmla="*/ 2551315 w 4966685"/>
              <a:gd name="connsiteY11396" fmla="*/ 194216 h 512833"/>
              <a:gd name="connsiteX11397" fmla="*/ 2559629 w 4966685"/>
              <a:gd name="connsiteY11397" fmla="*/ 202530 h 512833"/>
              <a:gd name="connsiteX11398" fmla="*/ 2551315 w 4966685"/>
              <a:gd name="connsiteY11398" fmla="*/ 210843 h 512833"/>
              <a:gd name="connsiteX11399" fmla="*/ 2543002 w 4966685"/>
              <a:gd name="connsiteY11399" fmla="*/ 202530 h 512833"/>
              <a:gd name="connsiteX11400" fmla="*/ 2551315 w 4966685"/>
              <a:gd name="connsiteY11400" fmla="*/ 194216 h 512833"/>
              <a:gd name="connsiteX11401" fmla="*/ 2523069 w 4966685"/>
              <a:gd name="connsiteY11401" fmla="*/ 194216 h 512833"/>
              <a:gd name="connsiteX11402" fmla="*/ 2531382 w 4966685"/>
              <a:gd name="connsiteY11402" fmla="*/ 202530 h 512833"/>
              <a:gd name="connsiteX11403" fmla="*/ 2523069 w 4966685"/>
              <a:gd name="connsiteY11403" fmla="*/ 210843 h 512833"/>
              <a:gd name="connsiteX11404" fmla="*/ 2514755 w 4966685"/>
              <a:gd name="connsiteY11404" fmla="*/ 202530 h 512833"/>
              <a:gd name="connsiteX11405" fmla="*/ 2523069 w 4966685"/>
              <a:gd name="connsiteY11405" fmla="*/ 194216 h 512833"/>
              <a:gd name="connsiteX11406" fmla="*/ 2494824 w 4966685"/>
              <a:gd name="connsiteY11406" fmla="*/ 194216 h 512833"/>
              <a:gd name="connsiteX11407" fmla="*/ 2503138 w 4966685"/>
              <a:gd name="connsiteY11407" fmla="*/ 202530 h 512833"/>
              <a:gd name="connsiteX11408" fmla="*/ 2494824 w 4966685"/>
              <a:gd name="connsiteY11408" fmla="*/ 210843 h 512833"/>
              <a:gd name="connsiteX11409" fmla="*/ 2486511 w 4966685"/>
              <a:gd name="connsiteY11409" fmla="*/ 202530 h 512833"/>
              <a:gd name="connsiteX11410" fmla="*/ 2494824 w 4966685"/>
              <a:gd name="connsiteY11410" fmla="*/ 194216 h 512833"/>
              <a:gd name="connsiteX11411" fmla="*/ 2466578 w 4966685"/>
              <a:gd name="connsiteY11411" fmla="*/ 194216 h 512833"/>
              <a:gd name="connsiteX11412" fmla="*/ 2474891 w 4966685"/>
              <a:gd name="connsiteY11412" fmla="*/ 202530 h 512833"/>
              <a:gd name="connsiteX11413" fmla="*/ 2466578 w 4966685"/>
              <a:gd name="connsiteY11413" fmla="*/ 210843 h 512833"/>
              <a:gd name="connsiteX11414" fmla="*/ 2458264 w 4966685"/>
              <a:gd name="connsiteY11414" fmla="*/ 202530 h 512833"/>
              <a:gd name="connsiteX11415" fmla="*/ 2466578 w 4966685"/>
              <a:gd name="connsiteY11415" fmla="*/ 194216 h 512833"/>
              <a:gd name="connsiteX11416" fmla="*/ 2438333 w 4966685"/>
              <a:gd name="connsiteY11416" fmla="*/ 194216 h 512833"/>
              <a:gd name="connsiteX11417" fmla="*/ 2446646 w 4966685"/>
              <a:gd name="connsiteY11417" fmla="*/ 202530 h 512833"/>
              <a:gd name="connsiteX11418" fmla="*/ 2438333 w 4966685"/>
              <a:gd name="connsiteY11418" fmla="*/ 210843 h 512833"/>
              <a:gd name="connsiteX11419" fmla="*/ 2430019 w 4966685"/>
              <a:gd name="connsiteY11419" fmla="*/ 202530 h 512833"/>
              <a:gd name="connsiteX11420" fmla="*/ 2438333 w 4966685"/>
              <a:gd name="connsiteY11420" fmla="*/ 194216 h 512833"/>
              <a:gd name="connsiteX11421" fmla="*/ 2410087 w 4966685"/>
              <a:gd name="connsiteY11421" fmla="*/ 194216 h 512833"/>
              <a:gd name="connsiteX11422" fmla="*/ 2418400 w 4966685"/>
              <a:gd name="connsiteY11422" fmla="*/ 202530 h 512833"/>
              <a:gd name="connsiteX11423" fmla="*/ 2410087 w 4966685"/>
              <a:gd name="connsiteY11423" fmla="*/ 210843 h 512833"/>
              <a:gd name="connsiteX11424" fmla="*/ 2401773 w 4966685"/>
              <a:gd name="connsiteY11424" fmla="*/ 202530 h 512833"/>
              <a:gd name="connsiteX11425" fmla="*/ 2410087 w 4966685"/>
              <a:gd name="connsiteY11425" fmla="*/ 194216 h 512833"/>
              <a:gd name="connsiteX11426" fmla="*/ 2381842 w 4966685"/>
              <a:gd name="connsiteY11426" fmla="*/ 194216 h 512833"/>
              <a:gd name="connsiteX11427" fmla="*/ 2390156 w 4966685"/>
              <a:gd name="connsiteY11427" fmla="*/ 202530 h 512833"/>
              <a:gd name="connsiteX11428" fmla="*/ 2381842 w 4966685"/>
              <a:gd name="connsiteY11428" fmla="*/ 210843 h 512833"/>
              <a:gd name="connsiteX11429" fmla="*/ 2373528 w 4966685"/>
              <a:gd name="connsiteY11429" fmla="*/ 202530 h 512833"/>
              <a:gd name="connsiteX11430" fmla="*/ 2381842 w 4966685"/>
              <a:gd name="connsiteY11430" fmla="*/ 194216 h 512833"/>
              <a:gd name="connsiteX11431" fmla="*/ 2353596 w 4966685"/>
              <a:gd name="connsiteY11431" fmla="*/ 194216 h 512833"/>
              <a:gd name="connsiteX11432" fmla="*/ 2361909 w 4966685"/>
              <a:gd name="connsiteY11432" fmla="*/ 202530 h 512833"/>
              <a:gd name="connsiteX11433" fmla="*/ 2353596 w 4966685"/>
              <a:gd name="connsiteY11433" fmla="*/ 210843 h 512833"/>
              <a:gd name="connsiteX11434" fmla="*/ 2345282 w 4966685"/>
              <a:gd name="connsiteY11434" fmla="*/ 202530 h 512833"/>
              <a:gd name="connsiteX11435" fmla="*/ 2353596 w 4966685"/>
              <a:gd name="connsiteY11435" fmla="*/ 194216 h 512833"/>
              <a:gd name="connsiteX11436" fmla="*/ 2325351 w 4966685"/>
              <a:gd name="connsiteY11436" fmla="*/ 194216 h 512833"/>
              <a:gd name="connsiteX11437" fmla="*/ 2333665 w 4966685"/>
              <a:gd name="connsiteY11437" fmla="*/ 202530 h 512833"/>
              <a:gd name="connsiteX11438" fmla="*/ 2325351 w 4966685"/>
              <a:gd name="connsiteY11438" fmla="*/ 210843 h 512833"/>
              <a:gd name="connsiteX11439" fmla="*/ 2317037 w 4966685"/>
              <a:gd name="connsiteY11439" fmla="*/ 202530 h 512833"/>
              <a:gd name="connsiteX11440" fmla="*/ 2325351 w 4966685"/>
              <a:gd name="connsiteY11440" fmla="*/ 194216 h 512833"/>
              <a:gd name="connsiteX11441" fmla="*/ 2297105 w 4966685"/>
              <a:gd name="connsiteY11441" fmla="*/ 194216 h 512833"/>
              <a:gd name="connsiteX11442" fmla="*/ 2305418 w 4966685"/>
              <a:gd name="connsiteY11442" fmla="*/ 202530 h 512833"/>
              <a:gd name="connsiteX11443" fmla="*/ 2297105 w 4966685"/>
              <a:gd name="connsiteY11443" fmla="*/ 210843 h 512833"/>
              <a:gd name="connsiteX11444" fmla="*/ 2288791 w 4966685"/>
              <a:gd name="connsiteY11444" fmla="*/ 202530 h 512833"/>
              <a:gd name="connsiteX11445" fmla="*/ 2297105 w 4966685"/>
              <a:gd name="connsiteY11445" fmla="*/ 194216 h 512833"/>
              <a:gd name="connsiteX11446" fmla="*/ 2268860 w 4966685"/>
              <a:gd name="connsiteY11446" fmla="*/ 194216 h 512833"/>
              <a:gd name="connsiteX11447" fmla="*/ 2277174 w 4966685"/>
              <a:gd name="connsiteY11447" fmla="*/ 202530 h 512833"/>
              <a:gd name="connsiteX11448" fmla="*/ 2268860 w 4966685"/>
              <a:gd name="connsiteY11448" fmla="*/ 210843 h 512833"/>
              <a:gd name="connsiteX11449" fmla="*/ 2260546 w 4966685"/>
              <a:gd name="connsiteY11449" fmla="*/ 202530 h 512833"/>
              <a:gd name="connsiteX11450" fmla="*/ 2268860 w 4966685"/>
              <a:gd name="connsiteY11450" fmla="*/ 194216 h 512833"/>
              <a:gd name="connsiteX11451" fmla="*/ 2240614 w 4966685"/>
              <a:gd name="connsiteY11451" fmla="*/ 194216 h 512833"/>
              <a:gd name="connsiteX11452" fmla="*/ 2248927 w 4966685"/>
              <a:gd name="connsiteY11452" fmla="*/ 202530 h 512833"/>
              <a:gd name="connsiteX11453" fmla="*/ 2240614 w 4966685"/>
              <a:gd name="connsiteY11453" fmla="*/ 210843 h 512833"/>
              <a:gd name="connsiteX11454" fmla="*/ 2232300 w 4966685"/>
              <a:gd name="connsiteY11454" fmla="*/ 202530 h 512833"/>
              <a:gd name="connsiteX11455" fmla="*/ 2240614 w 4966685"/>
              <a:gd name="connsiteY11455" fmla="*/ 194216 h 512833"/>
              <a:gd name="connsiteX11456" fmla="*/ 2212369 w 4966685"/>
              <a:gd name="connsiteY11456" fmla="*/ 194216 h 512833"/>
              <a:gd name="connsiteX11457" fmla="*/ 2220682 w 4966685"/>
              <a:gd name="connsiteY11457" fmla="*/ 202530 h 512833"/>
              <a:gd name="connsiteX11458" fmla="*/ 2212369 w 4966685"/>
              <a:gd name="connsiteY11458" fmla="*/ 210843 h 512833"/>
              <a:gd name="connsiteX11459" fmla="*/ 2204055 w 4966685"/>
              <a:gd name="connsiteY11459" fmla="*/ 202530 h 512833"/>
              <a:gd name="connsiteX11460" fmla="*/ 2212369 w 4966685"/>
              <a:gd name="connsiteY11460" fmla="*/ 194216 h 512833"/>
              <a:gd name="connsiteX11461" fmla="*/ 2184123 w 4966685"/>
              <a:gd name="connsiteY11461" fmla="*/ 194216 h 512833"/>
              <a:gd name="connsiteX11462" fmla="*/ 2192436 w 4966685"/>
              <a:gd name="connsiteY11462" fmla="*/ 202530 h 512833"/>
              <a:gd name="connsiteX11463" fmla="*/ 2184123 w 4966685"/>
              <a:gd name="connsiteY11463" fmla="*/ 210843 h 512833"/>
              <a:gd name="connsiteX11464" fmla="*/ 2175809 w 4966685"/>
              <a:gd name="connsiteY11464" fmla="*/ 202530 h 512833"/>
              <a:gd name="connsiteX11465" fmla="*/ 2184123 w 4966685"/>
              <a:gd name="connsiteY11465" fmla="*/ 194216 h 512833"/>
              <a:gd name="connsiteX11466" fmla="*/ 2155878 w 4966685"/>
              <a:gd name="connsiteY11466" fmla="*/ 194216 h 512833"/>
              <a:gd name="connsiteX11467" fmla="*/ 2164192 w 4966685"/>
              <a:gd name="connsiteY11467" fmla="*/ 202530 h 512833"/>
              <a:gd name="connsiteX11468" fmla="*/ 2155878 w 4966685"/>
              <a:gd name="connsiteY11468" fmla="*/ 210843 h 512833"/>
              <a:gd name="connsiteX11469" fmla="*/ 2147565 w 4966685"/>
              <a:gd name="connsiteY11469" fmla="*/ 202530 h 512833"/>
              <a:gd name="connsiteX11470" fmla="*/ 2155878 w 4966685"/>
              <a:gd name="connsiteY11470" fmla="*/ 194216 h 512833"/>
              <a:gd name="connsiteX11471" fmla="*/ 2127632 w 4966685"/>
              <a:gd name="connsiteY11471" fmla="*/ 194216 h 512833"/>
              <a:gd name="connsiteX11472" fmla="*/ 2135945 w 4966685"/>
              <a:gd name="connsiteY11472" fmla="*/ 202530 h 512833"/>
              <a:gd name="connsiteX11473" fmla="*/ 2127632 w 4966685"/>
              <a:gd name="connsiteY11473" fmla="*/ 210843 h 512833"/>
              <a:gd name="connsiteX11474" fmla="*/ 2119318 w 4966685"/>
              <a:gd name="connsiteY11474" fmla="*/ 202530 h 512833"/>
              <a:gd name="connsiteX11475" fmla="*/ 2127632 w 4966685"/>
              <a:gd name="connsiteY11475" fmla="*/ 194216 h 512833"/>
              <a:gd name="connsiteX11476" fmla="*/ 2099387 w 4966685"/>
              <a:gd name="connsiteY11476" fmla="*/ 194216 h 512833"/>
              <a:gd name="connsiteX11477" fmla="*/ 2107700 w 4966685"/>
              <a:gd name="connsiteY11477" fmla="*/ 202530 h 512833"/>
              <a:gd name="connsiteX11478" fmla="*/ 2099387 w 4966685"/>
              <a:gd name="connsiteY11478" fmla="*/ 210843 h 512833"/>
              <a:gd name="connsiteX11479" fmla="*/ 2091073 w 4966685"/>
              <a:gd name="connsiteY11479" fmla="*/ 202530 h 512833"/>
              <a:gd name="connsiteX11480" fmla="*/ 2099387 w 4966685"/>
              <a:gd name="connsiteY11480" fmla="*/ 194216 h 512833"/>
              <a:gd name="connsiteX11481" fmla="*/ 2071141 w 4966685"/>
              <a:gd name="connsiteY11481" fmla="*/ 194216 h 512833"/>
              <a:gd name="connsiteX11482" fmla="*/ 2079454 w 4966685"/>
              <a:gd name="connsiteY11482" fmla="*/ 202530 h 512833"/>
              <a:gd name="connsiteX11483" fmla="*/ 2071141 w 4966685"/>
              <a:gd name="connsiteY11483" fmla="*/ 210843 h 512833"/>
              <a:gd name="connsiteX11484" fmla="*/ 2062827 w 4966685"/>
              <a:gd name="connsiteY11484" fmla="*/ 202530 h 512833"/>
              <a:gd name="connsiteX11485" fmla="*/ 2071141 w 4966685"/>
              <a:gd name="connsiteY11485" fmla="*/ 194216 h 512833"/>
              <a:gd name="connsiteX11486" fmla="*/ 2042896 w 4966685"/>
              <a:gd name="connsiteY11486" fmla="*/ 194216 h 512833"/>
              <a:gd name="connsiteX11487" fmla="*/ 2051210 w 4966685"/>
              <a:gd name="connsiteY11487" fmla="*/ 202530 h 512833"/>
              <a:gd name="connsiteX11488" fmla="*/ 2042896 w 4966685"/>
              <a:gd name="connsiteY11488" fmla="*/ 210843 h 512833"/>
              <a:gd name="connsiteX11489" fmla="*/ 2034583 w 4966685"/>
              <a:gd name="connsiteY11489" fmla="*/ 202530 h 512833"/>
              <a:gd name="connsiteX11490" fmla="*/ 2042896 w 4966685"/>
              <a:gd name="connsiteY11490" fmla="*/ 194216 h 512833"/>
              <a:gd name="connsiteX11491" fmla="*/ 2014650 w 4966685"/>
              <a:gd name="connsiteY11491" fmla="*/ 194216 h 512833"/>
              <a:gd name="connsiteX11492" fmla="*/ 2022963 w 4966685"/>
              <a:gd name="connsiteY11492" fmla="*/ 202530 h 512833"/>
              <a:gd name="connsiteX11493" fmla="*/ 2014650 w 4966685"/>
              <a:gd name="connsiteY11493" fmla="*/ 210843 h 512833"/>
              <a:gd name="connsiteX11494" fmla="*/ 2006336 w 4966685"/>
              <a:gd name="connsiteY11494" fmla="*/ 202530 h 512833"/>
              <a:gd name="connsiteX11495" fmla="*/ 2014650 w 4966685"/>
              <a:gd name="connsiteY11495" fmla="*/ 194216 h 512833"/>
              <a:gd name="connsiteX11496" fmla="*/ 1986405 w 4966685"/>
              <a:gd name="connsiteY11496" fmla="*/ 194216 h 512833"/>
              <a:gd name="connsiteX11497" fmla="*/ 1994719 w 4966685"/>
              <a:gd name="connsiteY11497" fmla="*/ 202530 h 512833"/>
              <a:gd name="connsiteX11498" fmla="*/ 1986405 w 4966685"/>
              <a:gd name="connsiteY11498" fmla="*/ 210843 h 512833"/>
              <a:gd name="connsiteX11499" fmla="*/ 1978092 w 4966685"/>
              <a:gd name="connsiteY11499" fmla="*/ 202530 h 512833"/>
              <a:gd name="connsiteX11500" fmla="*/ 1986405 w 4966685"/>
              <a:gd name="connsiteY11500" fmla="*/ 194216 h 512833"/>
              <a:gd name="connsiteX11501" fmla="*/ 1958159 w 4966685"/>
              <a:gd name="connsiteY11501" fmla="*/ 194216 h 512833"/>
              <a:gd name="connsiteX11502" fmla="*/ 1966473 w 4966685"/>
              <a:gd name="connsiteY11502" fmla="*/ 202530 h 512833"/>
              <a:gd name="connsiteX11503" fmla="*/ 1958159 w 4966685"/>
              <a:gd name="connsiteY11503" fmla="*/ 210843 h 512833"/>
              <a:gd name="connsiteX11504" fmla="*/ 1949846 w 4966685"/>
              <a:gd name="connsiteY11504" fmla="*/ 202530 h 512833"/>
              <a:gd name="connsiteX11505" fmla="*/ 1958159 w 4966685"/>
              <a:gd name="connsiteY11505" fmla="*/ 194216 h 512833"/>
              <a:gd name="connsiteX11506" fmla="*/ 1929914 w 4966685"/>
              <a:gd name="connsiteY11506" fmla="*/ 194216 h 512833"/>
              <a:gd name="connsiteX11507" fmla="*/ 1938228 w 4966685"/>
              <a:gd name="connsiteY11507" fmla="*/ 202530 h 512833"/>
              <a:gd name="connsiteX11508" fmla="*/ 1929914 w 4966685"/>
              <a:gd name="connsiteY11508" fmla="*/ 210843 h 512833"/>
              <a:gd name="connsiteX11509" fmla="*/ 1921601 w 4966685"/>
              <a:gd name="connsiteY11509" fmla="*/ 202530 h 512833"/>
              <a:gd name="connsiteX11510" fmla="*/ 1929914 w 4966685"/>
              <a:gd name="connsiteY11510" fmla="*/ 194216 h 512833"/>
              <a:gd name="connsiteX11511" fmla="*/ 1901668 w 4966685"/>
              <a:gd name="connsiteY11511" fmla="*/ 194216 h 512833"/>
              <a:gd name="connsiteX11512" fmla="*/ 1909982 w 4966685"/>
              <a:gd name="connsiteY11512" fmla="*/ 202530 h 512833"/>
              <a:gd name="connsiteX11513" fmla="*/ 1901668 w 4966685"/>
              <a:gd name="connsiteY11513" fmla="*/ 210843 h 512833"/>
              <a:gd name="connsiteX11514" fmla="*/ 1893355 w 4966685"/>
              <a:gd name="connsiteY11514" fmla="*/ 202530 h 512833"/>
              <a:gd name="connsiteX11515" fmla="*/ 1901668 w 4966685"/>
              <a:gd name="connsiteY11515" fmla="*/ 194216 h 512833"/>
              <a:gd name="connsiteX11516" fmla="*/ 1873423 w 4966685"/>
              <a:gd name="connsiteY11516" fmla="*/ 194216 h 512833"/>
              <a:gd name="connsiteX11517" fmla="*/ 1881736 w 4966685"/>
              <a:gd name="connsiteY11517" fmla="*/ 202530 h 512833"/>
              <a:gd name="connsiteX11518" fmla="*/ 1873423 w 4966685"/>
              <a:gd name="connsiteY11518" fmla="*/ 210843 h 512833"/>
              <a:gd name="connsiteX11519" fmla="*/ 1865109 w 4966685"/>
              <a:gd name="connsiteY11519" fmla="*/ 202530 h 512833"/>
              <a:gd name="connsiteX11520" fmla="*/ 1873423 w 4966685"/>
              <a:gd name="connsiteY11520" fmla="*/ 194216 h 512833"/>
              <a:gd name="connsiteX11521" fmla="*/ 1845178 w 4966685"/>
              <a:gd name="connsiteY11521" fmla="*/ 194216 h 512833"/>
              <a:gd name="connsiteX11522" fmla="*/ 1853491 w 4966685"/>
              <a:gd name="connsiteY11522" fmla="*/ 202530 h 512833"/>
              <a:gd name="connsiteX11523" fmla="*/ 1845178 w 4966685"/>
              <a:gd name="connsiteY11523" fmla="*/ 210843 h 512833"/>
              <a:gd name="connsiteX11524" fmla="*/ 1836864 w 4966685"/>
              <a:gd name="connsiteY11524" fmla="*/ 202530 h 512833"/>
              <a:gd name="connsiteX11525" fmla="*/ 1845178 w 4966685"/>
              <a:gd name="connsiteY11525" fmla="*/ 194216 h 512833"/>
              <a:gd name="connsiteX11526" fmla="*/ 1816932 w 4966685"/>
              <a:gd name="connsiteY11526" fmla="*/ 194216 h 512833"/>
              <a:gd name="connsiteX11527" fmla="*/ 1825245 w 4966685"/>
              <a:gd name="connsiteY11527" fmla="*/ 202530 h 512833"/>
              <a:gd name="connsiteX11528" fmla="*/ 1816932 w 4966685"/>
              <a:gd name="connsiteY11528" fmla="*/ 210843 h 512833"/>
              <a:gd name="connsiteX11529" fmla="*/ 1808618 w 4966685"/>
              <a:gd name="connsiteY11529" fmla="*/ 202530 h 512833"/>
              <a:gd name="connsiteX11530" fmla="*/ 1816932 w 4966685"/>
              <a:gd name="connsiteY11530" fmla="*/ 194216 h 512833"/>
              <a:gd name="connsiteX11531" fmla="*/ 1788687 w 4966685"/>
              <a:gd name="connsiteY11531" fmla="*/ 194216 h 512833"/>
              <a:gd name="connsiteX11532" fmla="*/ 1797001 w 4966685"/>
              <a:gd name="connsiteY11532" fmla="*/ 202530 h 512833"/>
              <a:gd name="connsiteX11533" fmla="*/ 1788687 w 4966685"/>
              <a:gd name="connsiteY11533" fmla="*/ 210843 h 512833"/>
              <a:gd name="connsiteX11534" fmla="*/ 1780374 w 4966685"/>
              <a:gd name="connsiteY11534" fmla="*/ 202530 h 512833"/>
              <a:gd name="connsiteX11535" fmla="*/ 1788687 w 4966685"/>
              <a:gd name="connsiteY11535" fmla="*/ 194216 h 512833"/>
              <a:gd name="connsiteX11536" fmla="*/ 1760441 w 4966685"/>
              <a:gd name="connsiteY11536" fmla="*/ 194216 h 512833"/>
              <a:gd name="connsiteX11537" fmla="*/ 1768755 w 4966685"/>
              <a:gd name="connsiteY11537" fmla="*/ 202530 h 512833"/>
              <a:gd name="connsiteX11538" fmla="*/ 1760441 w 4966685"/>
              <a:gd name="connsiteY11538" fmla="*/ 210843 h 512833"/>
              <a:gd name="connsiteX11539" fmla="*/ 1752128 w 4966685"/>
              <a:gd name="connsiteY11539" fmla="*/ 202530 h 512833"/>
              <a:gd name="connsiteX11540" fmla="*/ 1760441 w 4966685"/>
              <a:gd name="connsiteY11540" fmla="*/ 194216 h 512833"/>
              <a:gd name="connsiteX11541" fmla="*/ 1732196 w 4966685"/>
              <a:gd name="connsiteY11541" fmla="*/ 194216 h 512833"/>
              <a:gd name="connsiteX11542" fmla="*/ 1740510 w 4966685"/>
              <a:gd name="connsiteY11542" fmla="*/ 202530 h 512833"/>
              <a:gd name="connsiteX11543" fmla="*/ 1732196 w 4966685"/>
              <a:gd name="connsiteY11543" fmla="*/ 210843 h 512833"/>
              <a:gd name="connsiteX11544" fmla="*/ 1723883 w 4966685"/>
              <a:gd name="connsiteY11544" fmla="*/ 202530 h 512833"/>
              <a:gd name="connsiteX11545" fmla="*/ 1732196 w 4966685"/>
              <a:gd name="connsiteY11545" fmla="*/ 194216 h 512833"/>
              <a:gd name="connsiteX11546" fmla="*/ 1703993 w 4966685"/>
              <a:gd name="connsiteY11546" fmla="*/ 194216 h 512833"/>
              <a:gd name="connsiteX11547" fmla="*/ 1712307 w 4966685"/>
              <a:gd name="connsiteY11547" fmla="*/ 202530 h 512833"/>
              <a:gd name="connsiteX11548" fmla="*/ 1703993 w 4966685"/>
              <a:gd name="connsiteY11548" fmla="*/ 210843 h 512833"/>
              <a:gd name="connsiteX11549" fmla="*/ 1695680 w 4966685"/>
              <a:gd name="connsiteY11549" fmla="*/ 202530 h 512833"/>
              <a:gd name="connsiteX11550" fmla="*/ 1703993 w 4966685"/>
              <a:gd name="connsiteY11550" fmla="*/ 194216 h 512833"/>
              <a:gd name="connsiteX11551" fmla="*/ 1675733 w 4966685"/>
              <a:gd name="connsiteY11551" fmla="*/ 194216 h 512833"/>
              <a:gd name="connsiteX11552" fmla="*/ 1684046 w 4966685"/>
              <a:gd name="connsiteY11552" fmla="*/ 202530 h 512833"/>
              <a:gd name="connsiteX11553" fmla="*/ 1675733 w 4966685"/>
              <a:gd name="connsiteY11553" fmla="*/ 210843 h 512833"/>
              <a:gd name="connsiteX11554" fmla="*/ 1667419 w 4966685"/>
              <a:gd name="connsiteY11554" fmla="*/ 202530 h 512833"/>
              <a:gd name="connsiteX11555" fmla="*/ 1675733 w 4966685"/>
              <a:gd name="connsiteY11555" fmla="*/ 194216 h 512833"/>
              <a:gd name="connsiteX11556" fmla="*/ 1647494 w 4966685"/>
              <a:gd name="connsiteY11556" fmla="*/ 194216 h 512833"/>
              <a:gd name="connsiteX11557" fmla="*/ 1655808 w 4966685"/>
              <a:gd name="connsiteY11557" fmla="*/ 202530 h 512833"/>
              <a:gd name="connsiteX11558" fmla="*/ 1647494 w 4966685"/>
              <a:gd name="connsiteY11558" fmla="*/ 210843 h 512833"/>
              <a:gd name="connsiteX11559" fmla="*/ 1639181 w 4966685"/>
              <a:gd name="connsiteY11559" fmla="*/ 202530 h 512833"/>
              <a:gd name="connsiteX11560" fmla="*/ 1647494 w 4966685"/>
              <a:gd name="connsiteY11560" fmla="*/ 194216 h 512833"/>
              <a:gd name="connsiteX11561" fmla="*/ 1619250 w 4966685"/>
              <a:gd name="connsiteY11561" fmla="*/ 194216 h 512833"/>
              <a:gd name="connsiteX11562" fmla="*/ 1627563 w 4966685"/>
              <a:gd name="connsiteY11562" fmla="*/ 202530 h 512833"/>
              <a:gd name="connsiteX11563" fmla="*/ 1619250 w 4966685"/>
              <a:gd name="connsiteY11563" fmla="*/ 210843 h 512833"/>
              <a:gd name="connsiteX11564" fmla="*/ 1610936 w 4966685"/>
              <a:gd name="connsiteY11564" fmla="*/ 202530 h 512833"/>
              <a:gd name="connsiteX11565" fmla="*/ 1619250 w 4966685"/>
              <a:gd name="connsiteY11565" fmla="*/ 194216 h 512833"/>
              <a:gd name="connsiteX11566" fmla="*/ 1591003 w 4966685"/>
              <a:gd name="connsiteY11566" fmla="*/ 194216 h 512833"/>
              <a:gd name="connsiteX11567" fmla="*/ 1599317 w 4966685"/>
              <a:gd name="connsiteY11567" fmla="*/ 202530 h 512833"/>
              <a:gd name="connsiteX11568" fmla="*/ 1591003 w 4966685"/>
              <a:gd name="connsiteY11568" fmla="*/ 210843 h 512833"/>
              <a:gd name="connsiteX11569" fmla="*/ 1582690 w 4966685"/>
              <a:gd name="connsiteY11569" fmla="*/ 202530 h 512833"/>
              <a:gd name="connsiteX11570" fmla="*/ 1591003 w 4966685"/>
              <a:gd name="connsiteY11570" fmla="*/ 194216 h 512833"/>
              <a:gd name="connsiteX11571" fmla="*/ 1562759 w 4966685"/>
              <a:gd name="connsiteY11571" fmla="*/ 194216 h 512833"/>
              <a:gd name="connsiteX11572" fmla="*/ 1571072 w 4966685"/>
              <a:gd name="connsiteY11572" fmla="*/ 202530 h 512833"/>
              <a:gd name="connsiteX11573" fmla="*/ 1562759 w 4966685"/>
              <a:gd name="connsiteY11573" fmla="*/ 210843 h 512833"/>
              <a:gd name="connsiteX11574" fmla="*/ 1554445 w 4966685"/>
              <a:gd name="connsiteY11574" fmla="*/ 202530 h 512833"/>
              <a:gd name="connsiteX11575" fmla="*/ 1562759 w 4966685"/>
              <a:gd name="connsiteY11575" fmla="*/ 194216 h 512833"/>
              <a:gd name="connsiteX11576" fmla="*/ 1534512 w 4966685"/>
              <a:gd name="connsiteY11576" fmla="*/ 194216 h 512833"/>
              <a:gd name="connsiteX11577" fmla="*/ 1542826 w 4966685"/>
              <a:gd name="connsiteY11577" fmla="*/ 202530 h 512833"/>
              <a:gd name="connsiteX11578" fmla="*/ 1534512 w 4966685"/>
              <a:gd name="connsiteY11578" fmla="*/ 210843 h 512833"/>
              <a:gd name="connsiteX11579" fmla="*/ 1526199 w 4966685"/>
              <a:gd name="connsiteY11579" fmla="*/ 202530 h 512833"/>
              <a:gd name="connsiteX11580" fmla="*/ 1534512 w 4966685"/>
              <a:gd name="connsiteY11580" fmla="*/ 194216 h 512833"/>
              <a:gd name="connsiteX11581" fmla="*/ 1506268 w 4966685"/>
              <a:gd name="connsiteY11581" fmla="*/ 194216 h 512833"/>
              <a:gd name="connsiteX11582" fmla="*/ 1514581 w 4966685"/>
              <a:gd name="connsiteY11582" fmla="*/ 202530 h 512833"/>
              <a:gd name="connsiteX11583" fmla="*/ 1506268 w 4966685"/>
              <a:gd name="connsiteY11583" fmla="*/ 210843 h 512833"/>
              <a:gd name="connsiteX11584" fmla="*/ 1497954 w 4966685"/>
              <a:gd name="connsiteY11584" fmla="*/ 202530 h 512833"/>
              <a:gd name="connsiteX11585" fmla="*/ 1506268 w 4966685"/>
              <a:gd name="connsiteY11585" fmla="*/ 194216 h 512833"/>
              <a:gd name="connsiteX11586" fmla="*/ 1478021 w 4966685"/>
              <a:gd name="connsiteY11586" fmla="*/ 194216 h 512833"/>
              <a:gd name="connsiteX11587" fmla="*/ 1486335 w 4966685"/>
              <a:gd name="connsiteY11587" fmla="*/ 202530 h 512833"/>
              <a:gd name="connsiteX11588" fmla="*/ 1478021 w 4966685"/>
              <a:gd name="connsiteY11588" fmla="*/ 210843 h 512833"/>
              <a:gd name="connsiteX11589" fmla="*/ 1469708 w 4966685"/>
              <a:gd name="connsiteY11589" fmla="*/ 202530 h 512833"/>
              <a:gd name="connsiteX11590" fmla="*/ 1478021 w 4966685"/>
              <a:gd name="connsiteY11590" fmla="*/ 194216 h 512833"/>
              <a:gd name="connsiteX11591" fmla="*/ 1449777 w 4966685"/>
              <a:gd name="connsiteY11591" fmla="*/ 194216 h 512833"/>
              <a:gd name="connsiteX11592" fmla="*/ 1458090 w 4966685"/>
              <a:gd name="connsiteY11592" fmla="*/ 202530 h 512833"/>
              <a:gd name="connsiteX11593" fmla="*/ 1449777 w 4966685"/>
              <a:gd name="connsiteY11593" fmla="*/ 210843 h 512833"/>
              <a:gd name="connsiteX11594" fmla="*/ 1441463 w 4966685"/>
              <a:gd name="connsiteY11594" fmla="*/ 202530 h 512833"/>
              <a:gd name="connsiteX11595" fmla="*/ 1449777 w 4966685"/>
              <a:gd name="connsiteY11595" fmla="*/ 194216 h 512833"/>
              <a:gd name="connsiteX11596" fmla="*/ 1421531 w 4966685"/>
              <a:gd name="connsiteY11596" fmla="*/ 194216 h 512833"/>
              <a:gd name="connsiteX11597" fmla="*/ 1429844 w 4966685"/>
              <a:gd name="connsiteY11597" fmla="*/ 202530 h 512833"/>
              <a:gd name="connsiteX11598" fmla="*/ 1421531 w 4966685"/>
              <a:gd name="connsiteY11598" fmla="*/ 210843 h 512833"/>
              <a:gd name="connsiteX11599" fmla="*/ 1413217 w 4966685"/>
              <a:gd name="connsiteY11599" fmla="*/ 202530 h 512833"/>
              <a:gd name="connsiteX11600" fmla="*/ 1421531 w 4966685"/>
              <a:gd name="connsiteY11600" fmla="*/ 194216 h 512833"/>
              <a:gd name="connsiteX11601" fmla="*/ 1393286 w 4966685"/>
              <a:gd name="connsiteY11601" fmla="*/ 194216 h 512833"/>
              <a:gd name="connsiteX11602" fmla="*/ 1401599 w 4966685"/>
              <a:gd name="connsiteY11602" fmla="*/ 202530 h 512833"/>
              <a:gd name="connsiteX11603" fmla="*/ 1393286 w 4966685"/>
              <a:gd name="connsiteY11603" fmla="*/ 210843 h 512833"/>
              <a:gd name="connsiteX11604" fmla="*/ 1384972 w 4966685"/>
              <a:gd name="connsiteY11604" fmla="*/ 202530 h 512833"/>
              <a:gd name="connsiteX11605" fmla="*/ 1393286 w 4966685"/>
              <a:gd name="connsiteY11605" fmla="*/ 194216 h 512833"/>
              <a:gd name="connsiteX11606" fmla="*/ 1365040 w 4966685"/>
              <a:gd name="connsiteY11606" fmla="*/ 194216 h 512833"/>
              <a:gd name="connsiteX11607" fmla="*/ 1373353 w 4966685"/>
              <a:gd name="connsiteY11607" fmla="*/ 202530 h 512833"/>
              <a:gd name="connsiteX11608" fmla="*/ 1365040 w 4966685"/>
              <a:gd name="connsiteY11608" fmla="*/ 210843 h 512833"/>
              <a:gd name="connsiteX11609" fmla="*/ 1356726 w 4966685"/>
              <a:gd name="connsiteY11609" fmla="*/ 202530 h 512833"/>
              <a:gd name="connsiteX11610" fmla="*/ 1365040 w 4966685"/>
              <a:gd name="connsiteY11610" fmla="*/ 194216 h 512833"/>
              <a:gd name="connsiteX11611" fmla="*/ 1336795 w 4966685"/>
              <a:gd name="connsiteY11611" fmla="*/ 194216 h 512833"/>
              <a:gd name="connsiteX11612" fmla="*/ 1345108 w 4966685"/>
              <a:gd name="connsiteY11612" fmla="*/ 202530 h 512833"/>
              <a:gd name="connsiteX11613" fmla="*/ 1336795 w 4966685"/>
              <a:gd name="connsiteY11613" fmla="*/ 210843 h 512833"/>
              <a:gd name="connsiteX11614" fmla="*/ 1328481 w 4966685"/>
              <a:gd name="connsiteY11614" fmla="*/ 202530 h 512833"/>
              <a:gd name="connsiteX11615" fmla="*/ 1336795 w 4966685"/>
              <a:gd name="connsiteY11615" fmla="*/ 194216 h 512833"/>
              <a:gd name="connsiteX11616" fmla="*/ 1308549 w 4966685"/>
              <a:gd name="connsiteY11616" fmla="*/ 194216 h 512833"/>
              <a:gd name="connsiteX11617" fmla="*/ 1316862 w 4966685"/>
              <a:gd name="connsiteY11617" fmla="*/ 202530 h 512833"/>
              <a:gd name="connsiteX11618" fmla="*/ 1308549 w 4966685"/>
              <a:gd name="connsiteY11618" fmla="*/ 210843 h 512833"/>
              <a:gd name="connsiteX11619" fmla="*/ 1300235 w 4966685"/>
              <a:gd name="connsiteY11619" fmla="*/ 202530 h 512833"/>
              <a:gd name="connsiteX11620" fmla="*/ 1308549 w 4966685"/>
              <a:gd name="connsiteY11620" fmla="*/ 194216 h 512833"/>
              <a:gd name="connsiteX11621" fmla="*/ 1280304 w 4966685"/>
              <a:gd name="connsiteY11621" fmla="*/ 194216 h 512833"/>
              <a:gd name="connsiteX11622" fmla="*/ 1288617 w 4966685"/>
              <a:gd name="connsiteY11622" fmla="*/ 202530 h 512833"/>
              <a:gd name="connsiteX11623" fmla="*/ 1280304 w 4966685"/>
              <a:gd name="connsiteY11623" fmla="*/ 210843 h 512833"/>
              <a:gd name="connsiteX11624" fmla="*/ 1271991 w 4966685"/>
              <a:gd name="connsiteY11624" fmla="*/ 202530 h 512833"/>
              <a:gd name="connsiteX11625" fmla="*/ 1280304 w 4966685"/>
              <a:gd name="connsiteY11625" fmla="*/ 194216 h 512833"/>
              <a:gd name="connsiteX11626" fmla="*/ 1252057 w 4966685"/>
              <a:gd name="connsiteY11626" fmla="*/ 194216 h 512833"/>
              <a:gd name="connsiteX11627" fmla="*/ 1260371 w 4966685"/>
              <a:gd name="connsiteY11627" fmla="*/ 202530 h 512833"/>
              <a:gd name="connsiteX11628" fmla="*/ 1252057 w 4966685"/>
              <a:gd name="connsiteY11628" fmla="*/ 210843 h 512833"/>
              <a:gd name="connsiteX11629" fmla="*/ 1243744 w 4966685"/>
              <a:gd name="connsiteY11629" fmla="*/ 202530 h 512833"/>
              <a:gd name="connsiteX11630" fmla="*/ 1252057 w 4966685"/>
              <a:gd name="connsiteY11630" fmla="*/ 194216 h 512833"/>
              <a:gd name="connsiteX11631" fmla="*/ 1223813 w 4966685"/>
              <a:gd name="connsiteY11631" fmla="*/ 194216 h 512833"/>
              <a:gd name="connsiteX11632" fmla="*/ 1232127 w 4966685"/>
              <a:gd name="connsiteY11632" fmla="*/ 202530 h 512833"/>
              <a:gd name="connsiteX11633" fmla="*/ 1223813 w 4966685"/>
              <a:gd name="connsiteY11633" fmla="*/ 210843 h 512833"/>
              <a:gd name="connsiteX11634" fmla="*/ 1215499 w 4966685"/>
              <a:gd name="connsiteY11634" fmla="*/ 202530 h 512833"/>
              <a:gd name="connsiteX11635" fmla="*/ 1223813 w 4966685"/>
              <a:gd name="connsiteY11635" fmla="*/ 194216 h 512833"/>
              <a:gd name="connsiteX11636" fmla="*/ 1195567 w 4966685"/>
              <a:gd name="connsiteY11636" fmla="*/ 194216 h 512833"/>
              <a:gd name="connsiteX11637" fmla="*/ 1203880 w 4966685"/>
              <a:gd name="connsiteY11637" fmla="*/ 202530 h 512833"/>
              <a:gd name="connsiteX11638" fmla="*/ 1195567 w 4966685"/>
              <a:gd name="connsiteY11638" fmla="*/ 210843 h 512833"/>
              <a:gd name="connsiteX11639" fmla="*/ 1187253 w 4966685"/>
              <a:gd name="connsiteY11639" fmla="*/ 202530 h 512833"/>
              <a:gd name="connsiteX11640" fmla="*/ 1195567 w 4966685"/>
              <a:gd name="connsiteY11640" fmla="*/ 194216 h 512833"/>
              <a:gd name="connsiteX11641" fmla="*/ 1167322 w 4966685"/>
              <a:gd name="connsiteY11641" fmla="*/ 194216 h 512833"/>
              <a:gd name="connsiteX11642" fmla="*/ 1175636 w 4966685"/>
              <a:gd name="connsiteY11642" fmla="*/ 202530 h 512833"/>
              <a:gd name="connsiteX11643" fmla="*/ 1167322 w 4966685"/>
              <a:gd name="connsiteY11643" fmla="*/ 210843 h 512833"/>
              <a:gd name="connsiteX11644" fmla="*/ 1159009 w 4966685"/>
              <a:gd name="connsiteY11644" fmla="*/ 202530 h 512833"/>
              <a:gd name="connsiteX11645" fmla="*/ 1167322 w 4966685"/>
              <a:gd name="connsiteY11645" fmla="*/ 194216 h 512833"/>
              <a:gd name="connsiteX11646" fmla="*/ 1139076 w 4966685"/>
              <a:gd name="connsiteY11646" fmla="*/ 194216 h 512833"/>
              <a:gd name="connsiteX11647" fmla="*/ 1147389 w 4966685"/>
              <a:gd name="connsiteY11647" fmla="*/ 202530 h 512833"/>
              <a:gd name="connsiteX11648" fmla="*/ 1139076 w 4966685"/>
              <a:gd name="connsiteY11648" fmla="*/ 210843 h 512833"/>
              <a:gd name="connsiteX11649" fmla="*/ 1130762 w 4966685"/>
              <a:gd name="connsiteY11649" fmla="*/ 202530 h 512833"/>
              <a:gd name="connsiteX11650" fmla="*/ 1139076 w 4966685"/>
              <a:gd name="connsiteY11650" fmla="*/ 194216 h 512833"/>
              <a:gd name="connsiteX11651" fmla="*/ 1110831 w 4966685"/>
              <a:gd name="connsiteY11651" fmla="*/ 194216 h 512833"/>
              <a:gd name="connsiteX11652" fmla="*/ 1119144 w 4966685"/>
              <a:gd name="connsiteY11652" fmla="*/ 202530 h 512833"/>
              <a:gd name="connsiteX11653" fmla="*/ 1110831 w 4966685"/>
              <a:gd name="connsiteY11653" fmla="*/ 210843 h 512833"/>
              <a:gd name="connsiteX11654" fmla="*/ 1102517 w 4966685"/>
              <a:gd name="connsiteY11654" fmla="*/ 202530 h 512833"/>
              <a:gd name="connsiteX11655" fmla="*/ 1110831 w 4966685"/>
              <a:gd name="connsiteY11655" fmla="*/ 194216 h 512833"/>
              <a:gd name="connsiteX11656" fmla="*/ 1082585 w 4966685"/>
              <a:gd name="connsiteY11656" fmla="*/ 194216 h 512833"/>
              <a:gd name="connsiteX11657" fmla="*/ 1090898 w 4966685"/>
              <a:gd name="connsiteY11657" fmla="*/ 202530 h 512833"/>
              <a:gd name="connsiteX11658" fmla="*/ 1082585 w 4966685"/>
              <a:gd name="connsiteY11658" fmla="*/ 210843 h 512833"/>
              <a:gd name="connsiteX11659" fmla="*/ 1074271 w 4966685"/>
              <a:gd name="connsiteY11659" fmla="*/ 202530 h 512833"/>
              <a:gd name="connsiteX11660" fmla="*/ 1082585 w 4966685"/>
              <a:gd name="connsiteY11660" fmla="*/ 194216 h 512833"/>
              <a:gd name="connsiteX11661" fmla="*/ 1054340 w 4966685"/>
              <a:gd name="connsiteY11661" fmla="*/ 194216 h 512833"/>
              <a:gd name="connsiteX11662" fmla="*/ 1062654 w 4966685"/>
              <a:gd name="connsiteY11662" fmla="*/ 202530 h 512833"/>
              <a:gd name="connsiteX11663" fmla="*/ 1054340 w 4966685"/>
              <a:gd name="connsiteY11663" fmla="*/ 210843 h 512833"/>
              <a:gd name="connsiteX11664" fmla="*/ 1046027 w 4966685"/>
              <a:gd name="connsiteY11664" fmla="*/ 202530 h 512833"/>
              <a:gd name="connsiteX11665" fmla="*/ 1054340 w 4966685"/>
              <a:gd name="connsiteY11665" fmla="*/ 194216 h 512833"/>
              <a:gd name="connsiteX11666" fmla="*/ 1026094 w 4966685"/>
              <a:gd name="connsiteY11666" fmla="*/ 194216 h 512833"/>
              <a:gd name="connsiteX11667" fmla="*/ 1034407 w 4966685"/>
              <a:gd name="connsiteY11667" fmla="*/ 202530 h 512833"/>
              <a:gd name="connsiteX11668" fmla="*/ 1026094 w 4966685"/>
              <a:gd name="connsiteY11668" fmla="*/ 210843 h 512833"/>
              <a:gd name="connsiteX11669" fmla="*/ 1017780 w 4966685"/>
              <a:gd name="connsiteY11669" fmla="*/ 202530 h 512833"/>
              <a:gd name="connsiteX11670" fmla="*/ 1026094 w 4966685"/>
              <a:gd name="connsiteY11670" fmla="*/ 194216 h 512833"/>
              <a:gd name="connsiteX11671" fmla="*/ 997849 w 4966685"/>
              <a:gd name="connsiteY11671" fmla="*/ 194216 h 512833"/>
              <a:gd name="connsiteX11672" fmla="*/ 1006163 w 4966685"/>
              <a:gd name="connsiteY11672" fmla="*/ 202530 h 512833"/>
              <a:gd name="connsiteX11673" fmla="*/ 997849 w 4966685"/>
              <a:gd name="connsiteY11673" fmla="*/ 210843 h 512833"/>
              <a:gd name="connsiteX11674" fmla="*/ 989536 w 4966685"/>
              <a:gd name="connsiteY11674" fmla="*/ 202530 h 512833"/>
              <a:gd name="connsiteX11675" fmla="*/ 997849 w 4966685"/>
              <a:gd name="connsiteY11675" fmla="*/ 194216 h 512833"/>
              <a:gd name="connsiteX11676" fmla="*/ 969603 w 4966685"/>
              <a:gd name="connsiteY11676" fmla="*/ 194216 h 512833"/>
              <a:gd name="connsiteX11677" fmla="*/ 977916 w 4966685"/>
              <a:gd name="connsiteY11677" fmla="*/ 202530 h 512833"/>
              <a:gd name="connsiteX11678" fmla="*/ 969603 w 4966685"/>
              <a:gd name="connsiteY11678" fmla="*/ 210843 h 512833"/>
              <a:gd name="connsiteX11679" fmla="*/ 961289 w 4966685"/>
              <a:gd name="connsiteY11679" fmla="*/ 202530 h 512833"/>
              <a:gd name="connsiteX11680" fmla="*/ 969603 w 4966685"/>
              <a:gd name="connsiteY11680" fmla="*/ 194216 h 512833"/>
              <a:gd name="connsiteX11681" fmla="*/ 941358 w 4966685"/>
              <a:gd name="connsiteY11681" fmla="*/ 194216 h 512833"/>
              <a:gd name="connsiteX11682" fmla="*/ 949672 w 4966685"/>
              <a:gd name="connsiteY11682" fmla="*/ 202530 h 512833"/>
              <a:gd name="connsiteX11683" fmla="*/ 941358 w 4966685"/>
              <a:gd name="connsiteY11683" fmla="*/ 210843 h 512833"/>
              <a:gd name="connsiteX11684" fmla="*/ 933045 w 4966685"/>
              <a:gd name="connsiteY11684" fmla="*/ 202530 h 512833"/>
              <a:gd name="connsiteX11685" fmla="*/ 941358 w 4966685"/>
              <a:gd name="connsiteY11685" fmla="*/ 194216 h 512833"/>
              <a:gd name="connsiteX11686" fmla="*/ 913112 w 4966685"/>
              <a:gd name="connsiteY11686" fmla="*/ 194216 h 512833"/>
              <a:gd name="connsiteX11687" fmla="*/ 921425 w 4966685"/>
              <a:gd name="connsiteY11687" fmla="*/ 202530 h 512833"/>
              <a:gd name="connsiteX11688" fmla="*/ 913112 w 4966685"/>
              <a:gd name="connsiteY11688" fmla="*/ 210843 h 512833"/>
              <a:gd name="connsiteX11689" fmla="*/ 904798 w 4966685"/>
              <a:gd name="connsiteY11689" fmla="*/ 202530 h 512833"/>
              <a:gd name="connsiteX11690" fmla="*/ 913112 w 4966685"/>
              <a:gd name="connsiteY11690" fmla="*/ 194216 h 512833"/>
              <a:gd name="connsiteX11691" fmla="*/ 884867 w 4966685"/>
              <a:gd name="connsiteY11691" fmla="*/ 194216 h 512833"/>
              <a:gd name="connsiteX11692" fmla="*/ 893181 w 4966685"/>
              <a:gd name="connsiteY11692" fmla="*/ 202530 h 512833"/>
              <a:gd name="connsiteX11693" fmla="*/ 884867 w 4966685"/>
              <a:gd name="connsiteY11693" fmla="*/ 210843 h 512833"/>
              <a:gd name="connsiteX11694" fmla="*/ 876554 w 4966685"/>
              <a:gd name="connsiteY11694" fmla="*/ 202530 h 512833"/>
              <a:gd name="connsiteX11695" fmla="*/ 884867 w 4966685"/>
              <a:gd name="connsiteY11695" fmla="*/ 194216 h 512833"/>
              <a:gd name="connsiteX11696" fmla="*/ 856621 w 4966685"/>
              <a:gd name="connsiteY11696" fmla="*/ 194216 h 512833"/>
              <a:gd name="connsiteX11697" fmla="*/ 864934 w 4966685"/>
              <a:gd name="connsiteY11697" fmla="*/ 202530 h 512833"/>
              <a:gd name="connsiteX11698" fmla="*/ 856621 w 4966685"/>
              <a:gd name="connsiteY11698" fmla="*/ 210843 h 512833"/>
              <a:gd name="connsiteX11699" fmla="*/ 848308 w 4966685"/>
              <a:gd name="connsiteY11699" fmla="*/ 202530 h 512833"/>
              <a:gd name="connsiteX11700" fmla="*/ 856621 w 4966685"/>
              <a:gd name="connsiteY11700" fmla="*/ 194216 h 512833"/>
              <a:gd name="connsiteX11701" fmla="*/ 828374 w 4966685"/>
              <a:gd name="connsiteY11701" fmla="*/ 194216 h 512833"/>
              <a:gd name="connsiteX11702" fmla="*/ 836688 w 4966685"/>
              <a:gd name="connsiteY11702" fmla="*/ 202530 h 512833"/>
              <a:gd name="connsiteX11703" fmla="*/ 828374 w 4966685"/>
              <a:gd name="connsiteY11703" fmla="*/ 210843 h 512833"/>
              <a:gd name="connsiteX11704" fmla="*/ 820061 w 4966685"/>
              <a:gd name="connsiteY11704" fmla="*/ 202530 h 512833"/>
              <a:gd name="connsiteX11705" fmla="*/ 828374 w 4966685"/>
              <a:gd name="connsiteY11705" fmla="*/ 194216 h 512833"/>
              <a:gd name="connsiteX11706" fmla="*/ 800130 w 4966685"/>
              <a:gd name="connsiteY11706" fmla="*/ 194216 h 512833"/>
              <a:gd name="connsiteX11707" fmla="*/ 808444 w 4966685"/>
              <a:gd name="connsiteY11707" fmla="*/ 202530 h 512833"/>
              <a:gd name="connsiteX11708" fmla="*/ 800130 w 4966685"/>
              <a:gd name="connsiteY11708" fmla="*/ 210843 h 512833"/>
              <a:gd name="connsiteX11709" fmla="*/ 791816 w 4966685"/>
              <a:gd name="connsiteY11709" fmla="*/ 202530 h 512833"/>
              <a:gd name="connsiteX11710" fmla="*/ 800130 w 4966685"/>
              <a:gd name="connsiteY11710" fmla="*/ 194216 h 512833"/>
              <a:gd name="connsiteX11711" fmla="*/ 771883 w 4966685"/>
              <a:gd name="connsiteY11711" fmla="*/ 194216 h 512833"/>
              <a:gd name="connsiteX11712" fmla="*/ 780197 w 4966685"/>
              <a:gd name="connsiteY11712" fmla="*/ 202530 h 512833"/>
              <a:gd name="connsiteX11713" fmla="*/ 771883 w 4966685"/>
              <a:gd name="connsiteY11713" fmla="*/ 210843 h 512833"/>
              <a:gd name="connsiteX11714" fmla="*/ 763570 w 4966685"/>
              <a:gd name="connsiteY11714" fmla="*/ 202530 h 512833"/>
              <a:gd name="connsiteX11715" fmla="*/ 771883 w 4966685"/>
              <a:gd name="connsiteY11715" fmla="*/ 194216 h 512833"/>
              <a:gd name="connsiteX11716" fmla="*/ 743639 w 4966685"/>
              <a:gd name="connsiteY11716" fmla="*/ 194216 h 512833"/>
              <a:gd name="connsiteX11717" fmla="*/ 751953 w 4966685"/>
              <a:gd name="connsiteY11717" fmla="*/ 202530 h 512833"/>
              <a:gd name="connsiteX11718" fmla="*/ 743639 w 4966685"/>
              <a:gd name="connsiteY11718" fmla="*/ 210843 h 512833"/>
              <a:gd name="connsiteX11719" fmla="*/ 735325 w 4966685"/>
              <a:gd name="connsiteY11719" fmla="*/ 202530 h 512833"/>
              <a:gd name="connsiteX11720" fmla="*/ 743639 w 4966685"/>
              <a:gd name="connsiteY11720" fmla="*/ 194216 h 512833"/>
              <a:gd name="connsiteX11721" fmla="*/ 715393 w 4966685"/>
              <a:gd name="connsiteY11721" fmla="*/ 194216 h 512833"/>
              <a:gd name="connsiteX11722" fmla="*/ 723706 w 4966685"/>
              <a:gd name="connsiteY11722" fmla="*/ 202530 h 512833"/>
              <a:gd name="connsiteX11723" fmla="*/ 715393 w 4966685"/>
              <a:gd name="connsiteY11723" fmla="*/ 210843 h 512833"/>
              <a:gd name="connsiteX11724" fmla="*/ 707079 w 4966685"/>
              <a:gd name="connsiteY11724" fmla="*/ 202530 h 512833"/>
              <a:gd name="connsiteX11725" fmla="*/ 715393 w 4966685"/>
              <a:gd name="connsiteY11725" fmla="*/ 194216 h 512833"/>
              <a:gd name="connsiteX11726" fmla="*/ 687148 w 4966685"/>
              <a:gd name="connsiteY11726" fmla="*/ 194216 h 512833"/>
              <a:gd name="connsiteX11727" fmla="*/ 695461 w 4966685"/>
              <a:gd name="connsiteY11727" fmla="*/ 202530 h 512833"/>
              <a:gd name="connsiteX11728" fmla="*/ 687148 w 4966685"/>
              <a:gd name="connsiteY11728" fmla="*/ 210843 h 512833"/>
              <a:gd name="connsiteX11729" fmla="*/ 678834 w 4966685"/>
              <a:gd name="connsiteY11729" fmla="*/ 202530 h 512833"/>
              <a:gd name="connsiteX11730" fmla="*/ 687148 w 4966685"/>
              <a:gd name="connsiteY11730" fmla="*/ 194216 h 512833"/>
              <a:gd name="connsiteX11731" fmla="*/ 658902 w 4966685"/>
              <a:gd name="connsiteY11731" fmla="*/ 194216 h 512833"/>
              <a:gd name="connsiteX11732" fmla="*/ 667215 w 4966685"/>
              <a:gd name="connsiteY11732" fmla="*/ 202530 h 512833"/>
              <a:gd name="connsiteX11733" fmla="*/ 658902 w 4966685"/>
              <a:gd name="connsiteY11733" fmla="*/ 210843 h 512833"/>
              <a:gd name="connsiteX11734" fmla="*/ 650588 w 4966685"/>
              <a:gd name="connsiteY11734" fmla="*/ 202530 h 512833"/>
              <a:gd name="connsiteX11735" fmla="*/ 658902 w 4966685"/>
              <a:gd name="connsiteY11735" fmla="*/ 194216 h 512833"/>
              <a:gd name="connsiteX11736" fmla="*/ 630657 w 4966685"/>
              <a:gd name="connsiteY11736" fmla="*/ 194216 h 512833"/>
              <a:gd name="connsiteX11737" fmla="*/ 638970 w 4966685"/>
              <a:gd name="connsiteY11737" fmla="*/ 202530 h 512833"/>
              <a:gd name="connsiteX11738" fmla="*/ 630657 w 4966685"/>
              <a:gd name="connsiteY11738" fmla="*/ 210843 h 512833"/>
              <a:gd name="connsiteX11739" fmla="*/ 622343 w 4966685"/>
              <a:gd name="connsiteY11739" fmla="*/ 202530 h 512833"/>
              <a:gd name="connsiteX11740" fmla="*/ 630657 w 4966685"/>
              <a:gd name="connsiteY11740" fmla="*/ 194216 h 512833"/>
              <a:gd name="connsiteX11741" fmla="*/ 602411 w 4966685"/>
              <a:gd name="connsiteY11741" fmla="*/ 194216 h 512833"/>
              <a:gd name="connsiteX11742" fmla="*/ 610724 w 4966685"/>
              <a:gd name="connsiteY11742" fmla="*/ 202530 h 512833"/>
              <a:gd name="connsiteX11743" fmla="*/ 602411 w 4966685"/>
              <a:gd name="connsiteY11743" fmla="*/ 210843 h 512833"/>
              <a:gd name="connsiteX11744" fmla="*/ 594097 w 4966685"/>
              <a:gd name="connsiteY11744" fmla="*/ 202530 h 512833"/>
              <a:gd name="connsiteX11745" fmla="*/ 602411 w 4966685"/>
              <a:gd name="connsiteY11745" fmla="*/ 194216 h 512833"/>
              <a:gd name="connsiteX11746" fmla="*/ 574166 w 4966685"/>
              <a:gd name="connsiteY11746" fmla="*/ 194216 h 512833"/>
              <a:gd name="connsiteX11747" fmla="*/ 582480 w 4966685"/>
              <a:gd name="connsiteY11747" fmla="*/ 202530 h 512833"/>
              <a:gd name="connsiteX11748" fmla="*/ 574166 w 4966685"/>
              <a:gd name="connsiteY11748" fmla="*/ 210843 h 512833"/>
              <a:gd name="connsiteX11749" fmla="*/ 565853 w 4966685"/>
              <a:gd name="connsiteY11749" fmla="*/ 202530 h 512833"/>
              <a:gd name="connsiteX11750" fmla="*/ 574166 w 4966685"/>
              <a:gd name="connsiteY11750" fmla="*/ 194216 h 512833"/>
              <a:gd name="connsiteX11751" fmla="*/ 545920 w 4966685"/>
              <a:gd name="connsiteY11751" fmla="*/ 194216 h 512833"/>
              <a:gd name="connsiteX11752" fmla="*/ 554233 w 4966685"/>
              <a:gd name="connsiteY11752" fmla="*/ 202530 h 512833"/>
              <a:gd name="connsiteX11753" fmla="*/ 545920 w 4966685"/>
              <a:gd name="connsiteY11753" fmla="*/ 210843 h 512833"/>
              <a:gd name="connsiteX11754" fmla="*/ 537606 w 4966685"/>
              <a:gd name="connsiteY11754" fmla="*/ 202530 h 512833"/>
              <a:gd name="connsiteX11755" fmla="*/ 545920 w 4966685"/>
              <a:gd name="connsiteY11755" fmla="*/ 194216 h 512833"/>
              <a:gd name="connsiteX11756" fmla="*/ 517675 w 4966685"/>
              <a:gd name="connsiteY11756" fmla="*/ 194216 h 512833"/>
              <a:gd name="connsiteX11757" fmla="*/ 525988 w 4966685"/>
              <a:gd name="connsiteY11757" fmla="*/ 202530 h 512833"/>
              <a:gd name="connsiteX11758" fmla="*/ 517675 w 4966685"/>
              <a:gd name="connsiteY11758" fmla="*/ 210843 h 512833"/>
              <a:gd name="connsiteX11759" fmla="*/ 509362 w 4966685"/>
              <a:gd name="connsiteY11759" fmla="*/ 202530 h 512833"/>
              <a:gd name="connsiteX11760" fmla="*/ 517675 w 4966685"/>
              <a:gd name="connsiteY11760" fmla="*/ 194216 h 512833"/>
              <a:gd name="connsiteX11761" fmla="*/ 489429 w 4966685"/>
              <a:gd name="connsiteY11761" fmla="*/ 194216 h 512833"/>
              <a:gd name="connsiteX11762" fmla="*/ 497742 w 4966685"/>
              <a:gd name="connsiteY11762" fmla="*/ 202530 h 512833"/>
              <a:gd name="connsiteX11763" fmla="*/ 489429 w 4966685"/>
              <a:gd name="connsiteY11763" fmla="*/ 210843 h 512833"/>
              <a:gd name="connsiteX11764" fmla="*/ 481115 w 4966685"/>
              <a:gd name="connsiteY11764" fmla="*/ 202530 h 512833"/>
              <a:gd name="connsiteX11765" fmla="*/ 489429 w 4966685"/>
              <a:gd name="connsiteY11765" fmla="*/ 194216 h 512833"/>
              <a:gd name="connsiteX11766" fmla="*/ 461184 w 4966685"/>
              <a:gd name="connsiteY11766" fmla="*/ 194216 h 512833"/>
              <a:gd name="connsiteX11767" fmla="*/ 469498 w 4966685"/>
              <a:gd name="connsiteY11767" fmla="*/ 202530 h 512833"/>
              <a:gd name="connsiteX11768" fmla="*/ 461184 w 4966685"/>
              <a:gd name="connsiteY11768" fmla="*/ 210843 h 512833"/>
              <a:gd name="connsiteX11769" fmla="*/ 452871 w 4966685"/>
              <a:gd name="connsiteY11769" fmla="*/ 202530 h 512833"/>
              <a:gd name="connsiteX11770" fmla="*/ 461184 w 4966685"/>
              <a:gd name="connsiteY11770" fmla="*/ 194216 h 512833"/>
              <a:gd name="connsiteX11771" fmla="*/ 432938 w 4966685"/>
              <a:gd name="connsiteY11771" fmla="*/ 194216 h 512833"/>
              <a:gd name="connsiteX11772" fmla="*/ 441251 w 4966685"/>
              <a:gd name="connsiteY11772" fmla="*/ 202530 h 512833"/>
              <a:gd name="connsiteX11773" fmla="*/ 432938 w 4966685"/>
              <a:gd name="connsiteY11773" fmla="*/ 210843 h 512833"/>
              <a:gd name="connsiteX11774" fmla="*/ 424624 w 4966685"/>
              <a:gd name="connsiteY11774" fmla="*/ 202530 h 512833"/>
              <a:gd name="connsiteX11775" fmla="*/ 432938 w 4966685"/>
              <a:gd name="connsiteY11775" fmla="*/ 194216 h 512833"/>
              <a:gd name="connsiteX11776" fmla="*/ 404693 w 4966685"/>
              <a:gd name="connsiteY11776" fmla="*/ 194216 h 512833"/>
              <a:gd name="connsiteX11777" fmla="*/ 413006 w 4966685"/>
              <a:gd name="connsiteY11777" fmla="*/ 202530 h 512833"/>
              <a:gd name="connsiteX11778" fmla="*/ 404693 w 4966685"/>
              <a:gd name="connsiteY11778" fmla="*/ 210843 h 512833"/>
              <a:gd name="connsiteX11779" fmla="*/ 396379 w 4966685"/>
              <a:gd name="connsiteY11779" fmla="*/ 202530 h 512833"/>
              <a:gd name="connsiteX11780" fmla="*/ 404693 w 4966685"/>
              <a:gd name="connsiteY11780" fmla="*/ 194216 h 512833"/>
              <a:gd name="connsiteX11781" fmla="*/ 376447 w 4966685"/>
              <a:gd name="connsiteY11781" fmla="*/ 194216 h 512833"/>
              <a:gd name="connsiteX11782" fmla="*/ 384761 w 4966685"/>
              <a:gd name="connsiteY11782" fmla="*/ 202530 h 512833"/>
              <a:gd name="connsiteX11783" fmla="*/ 376447 w 4966685"/>
              <a:gd name="connsiteY11783" fmla="*/ 210843 h 512833"/>
              <a:gd name="connsiteX11784" fmla="*/ 368133 w 4966685"/>
              <a:gd name="connsiteY11784" fmla="*/ 202530 h 512833"/>
              <a:gd name="connsiteX11785" fmla="*/ 376447 w 4966685"/>
              <a:gd name="connsiteY11785" fmla="*/ 194216 h 512833"/>
              <a:gd name="connsiteX11786" fmla="*/ 348202 w 4966685"/>
              <a:gd name="connsiteY11786" fmla="*/ 194216 h 512833"/>
              <a:gd name="connsiteX11787" fmla="*/ 356516 w 4966685"/>
              <a:gd name="connsiteY11787" fmla="*/ 202530 h 512833"/>
              <a:gd name="connsiteX11788" fmla="*/ 348202 w 4966685"/>
              <a:gd name="connsiteY11788" fmla="*/ 210843 h 512833"/>
              <a:gd name="connsiteX11789" fmla="*/ 339889 w 4966685"/>
              <a:gd name="connsiteY11789" fmla="*/ 202530 h 512833"/>
              <a:gd name="connsiteX11790" fmla="*/ 348202 w 4966685"/>
              <a:gd name="connsiteY11790" fmla="*/ 194216 h 512833"/>
              <a:gd name="connsiteX11791" fmla="*/ 319956 w 4966685"/>
              <a:gd name="connsiteY11791" fmla="*/ 194216 h 512833"/>
              <a:gd name="connsiteX11792" fmla="*/ 328269 w 4966685"/>
              <a:gd name="connsiteY11792" fmla="*/ 202530 h 512833"/>
              <a:gd name="connsiteX11793" fmla="*/ 319956 w 4966685"/>
              <a:gd name="connsiteY11793" fmla="*/ 210843 h 512833"/>
              <a:gd name="connsiteX11794" fmla="*/ 311642 w 4966685"/>
              <a:gd name="connsiteY11794" fmla="*/ 202530 h 512833"/>
              <a:gd name="connsiteX11795" fmla="*/ 319956 w 4966685"/>
              <a:gd name="connsiteY11795" fmla="*/ 194216 h 512833"/>
              <a:gd name="connsiteX11796" fmla="*/ 291711 w 4966685"/>
              <a:gd name="connsiteY11796" fmla="*/ 194216 h 512833"/>
              <a:gd name="connsiteX11797" fmla="*/ 300025 w 4966685"/>
              <a:gd name="connsiteY11797" fmla="*/ 202530 h 512833"/>
              <a:gd name="connsiteX11798" fmla="*/ 291711 w 4966685"/>
              <a:gd name="connsiteY11798" fmla="*/ 210843 h 512833"/>
              <a:gd name="connsiteX11799" fmla="*/ 283398 w 4966685"/>
              <a:gd name="connsiteY11799" fmla="*/ 202530 h 512833"/>
              <a:gd name="connsiteX11800" fmla="*/ 291711 w 4966685"/>
              <a:gd name="connsiteY11800" fmla="*/ 194216 h 512833"/>
              <a:gd name="connsiteX11801" fmla="*/ 263465 w 4966685"/>
              <a:gd name="connsiteY11801" fmla="*/ 194216 h 512833"/>
              <a:gd name="connsiteX11802" fmla="*/ 271778 w 4966685"/>
              <a:gd name="connsiteY11802" fmla="*/ 202530 h 512833"/>
              <a:gd name="connsiteX11803" fmla="*/ 263465 w 4966685"/>
              <a:gd name="connsiteY11803" fmla="*/ 210843 h 512833"/>
              <a:gd name="connsiteX11804" fmla="*/ 255151 w 4966685"/>
              <a:gd name="connsiteY11804" fmla="*/ 202530 h 512833"/>
              <a:gd name="connsiteX11805" fmla="*/ 263465 w 4966685"/>
              <a:gd name="connsiteY11805" fmla="*/ 194216 h 512833"/>
              <a:gd name="connsiteX11806" fmla="*/ 235220 w 4966685"/>
              <a:gd name="connsiteY11806" fmla="*/ 194216 h 512833"/>
              <a:gd name="connsiteX11807" fmla="*/ 243534 w 4966685"/>
              <a:gd name="connsiteY11807" fmla="*/ 202530 h 512833"/>
              <a:gd name="connsiteX11808" fmla="*/ 235220 w 4966685"/>
              <a:gd name="connsiteY11808" fmla="*/ 210843 h 512833"/>
              <a:gd name="connsiteX11809" fmla="*/ 226907 w 4966685"/>
              <a:gd name="connsiteY11809" fmla="*/ 202530 h 512833"/>
              <a:gd name="connsiteX11810" fmla="*/ 235220 w 4966685"/>
              <a:gd name="connsiteY11810" fmla="*/ 194216 h 512833"/>
              <a:gd name="connsiteX11811" fmla="*/ 206974 w 4966685"/>
              <a:gd name="connsiteY11811" fmla="*/ 194216 h 512833"/>
              <a:gd name="connsiteX11812" fmla="*/ 215287 w 4966685"/>
              <a:gd name="connsiteY11812" fmla="*/ 202530 h 512833"/>
              <a:gd name="connsiteX11813" fmla="*/ 206974 w 4966685"/>
              <a:gd name="connsiteY11813" fmla="*/ 210843 h 512833"/>
              <a:gd name="connsiteX11814" fmla="*/ 198660 w 4966685"/>
              <a:gd name="connsiteY11814" fmla="*/ 202530 h 512833"/>
              <a:gd name="connsiteX11815" fmla="*/ 206974 w 4966685"/>
              <a:gd name="connsiteY11815" fmla="*/ 194216 h 512833"/>
              <a:gd name="connsiteX11816" fmla="*/ 178729 w 4966685"/>
              <a:gd name="connsiteY11816" fmla="*/ 194216 h 512833"/>
              <a:gd name="connsiteX11817" fmla="*/ 187042 w 4966685"/>
              <a:gd name="connsiteY11817" fmla="*/ 202530 h 512833"/>
              <a:gd name="connsiteX11818" fmla="*/ 178729 w 4966685"/>
              <a:gd name="connsiteY11818" fmla="*/ 210843 h 512833"/>
              <a:gd name="connsiteX11819" fmla="*/ 170415 w 4966685"/>
              <a:gd name="connsiteY11819" fmla="*/ 202530 h 512833"/>
              <a:gd name="connsiteX11820" fmla="*/ 178729 w 4966685"/>
              <a:gd name="connsiteY11820" fmla="*/ 194216 h 512833"/>
              <a:gd name="connsiteX11821" fmla="*/ 150484 w 4966685"/>
              <a:gd name="connsiteY11821" fmla="*/ 194216 h 512833"/>
              <a:gd name="connsiteX11822" fmla="*/ 158797 w 4966685"/>
              <a:gd name="connsiteY11822" fmla="*/ 202530 h 512833"/>
              <a:gd name="connsiteX11823" fmla="*/ 150484 w 4966685"/>
              <a:gd name="connsiteY11823" fmla="*/ 210843 h 512833"/>
              <a:gd name="connsiteX11824" fmla="*/ 142170 w 4966685"/>
              <a:gd name="connsiteY11824" fmla="*/ 202530 h 512833"/>
              <a:gd name="connsiteX11825" fmla="*/ 150484 w 4966685"/>
              <a:gd name="connsiteY11825" fmla="*/ 194216 h 512833"/>
              <a:gd name="connsiteX11826" fmla="*/ 122238 w 4966685"/>
              <a:gd name="connsiteY11826" fmla="*/ 194216 h 512833"/>
              <a:gd name="connsiteX11827" fmla="*/ 130552 w 4966685"/>
              <a:gd name="connsiteY11827" fmla="*/ 202530 h 512833"/>
              <a:gd name="connsiteX11828" fmla="*/ 122238 w 4966685"/>
              <a:gd name="connsiteY11828" fmla="*/ 210843 h 512833"/>
              <a:gd name="connsiteX11829" fmla="*/ 113924 w 4966685"/>
              <a:gd name="connsiteY11829" fmla="*/ 202530 h 512833"/>
              <a:gd name="connsiteX11830" fmla="*/ 122238 w 4966685"/>
              <a:gd name="connsiteY11830" fmla="*/ 194216 h 512833"/>
              <a:gd name="connsiteX11831" fmla="*/ 93993 w 4966685"/>
              <a:gd name="connsiteY11831" fmla="*/ 194216 h 512833"/>
              <a:gd name="connsiteX11832" fmla="*/ 102307 w 4966685"/>
              <a:gd name="connsiteY11832" fmla="*/ 202530 h 512833"/>
              <a:gd name="connsiteX11833" fmla="*/ 93993 w 4966685"/>
              <a:gd name="connsiteY11833" fmla="*/ 210843 h 512833"/>
              <a:gd name="connsiteX11834" fmla="*/ 85680 w 4966685"/>
              <a:gd name="connsiteY11834" fmla="*/ 202530 h 512833"/>
              <a:gd name="connsiteX11835" fmla="*/ 93993 w 4966685"/>
              <a:gd name="connsiteY11835" fmla="*/ 194216 h 512833"/>
              <a:gd name="connsiteX11836" fmla="*/ 65747 w 4966685"/>
              <a:gd name="connsiteY11836" fmla="*/ 194216 h 512833"/>
              <a:gd name="connsiteX11837" fmla="*/ 74061 w 4966685"/>
              <a:gd name="connsiteY11837" fmla="*/ 202530 h 512833"/>
              <a:gd name="connsiteX11838" fmla="*/ 65747 w 4966685"/>
              <a:gd name="connsiteY11838" fmla="*/ 210843 h 512833"/>
              <a:gd name="connsiteX11839" fmla="*/ 57434 w 4966685"/>
              <a:gd name="connsiteY11839" fmla="*/ 202530 h 512833"/>
              <a:gd name="connsiteX11840" fmla="*/ 65747 w 4966685"/>
              <a:gd name="connsiteY11840" fmla="*/ 194216 h 512833"/>
              <a:gd name="connsiteX11841" fmla="*/ 37502 w 4966685"/>
              <a:gd name="connsiteY11841" fmla="*/ 194216 h 512833"/>
              <a:gd name="connsiteX11842" fmla="*/ 45815 w 4966685"/>
              <a:gd name="connsiteY11842" fmla="*/ 202530 h 512833"/>
              <a:gd name="connsiteX11843" fmla="*/ 37502 w 4966685"/>
              <a:gd name="connsiteY11843" fmla="*/ 210843 h 512833"/>
              <a:gd name="connsiteX11844" fmla="*/ 29188 w 4966685"/>
              <a:gd name="connsiteY11844" fmla="*/ 202530 h 512833"/>
              <a:gd name="connsiteX11845" fmla="*/ 37502 w 4966685"/>
              <a:gd name="connsiteY11845" fmla="*/ 194216 h 512833"/>
              <a:gd name="connsiteX11846" fmla="*/ 9256 w 4966685"/>
              <a:gd name="connsiteY11846" fmla="*/ 194216 h 512833"/>
              <a:gd name="connsiteX11847" fmla="*/ 17570 w 4966685"/>
              <a:gd name="connsiteY11847" fmla="*/ 202530 h 512833"/>
              <a:gd name="connsiteX11848" fmla="*/ 9256 w 4966685"/>
              <a:gd name="connsiteY11848" fmla="*/ 210843 h 512833"/>
              <a:gd name="connsiteX11849" fmla="*/ 943 w 4966685"/>
              <a:gd name="connsiteY11849" fmla="*/ 202530 h 512833"/>
              <a:gd name="connsiteX11850" fmla="*/ 9256 w 4966685"/>
              <a:gd name="connsiteY11850" fmla="*/ 194216 h 512833"/>
              <a:gd name="connsiteX11851" fmla="*/ 4966269 w 4966685"/>
              <a:gd name="connsiteY11851" fmla="*/ 169958 h 512833"/>
              <a:gd name="connsiteX11852" fmla="*/ 4966685 w 4966685"/>
              <a:gd name="connsiteY11852" fmla="*/ 170374 h 512833"/>
              <a:gd name="connsiteX11853" fmla="*/ 4966685 w 4966685"/>
              <a:gd name="connsiteY11853" fmla="*/ 185763 h 512833"/>
              <a:gd name="connsiteX11854" fmla="*/ 4966269 w 4966685"/>
              <a:gd name="connsiteY11854" fmla="*/ 186179 h 512833"/>
              <a:gd name="connsiteX11855" fmla="*/ 4958158 w 4966685"/>
              <a:gd name="connsiteY11855" fmla="*/ 178068 h 512833"/>
              <a:gd name="connsiteX11856" fmla="*/ 4966269 w 4966685"/>
              <a:gd name="connsiteY11856" fmla="*/ 169958 h 512833"/>
              <a:gd name="connsiteX11857" fmla="*/ 4938023 w 4966685"/>
              <a:gd name="connsiteY11857" fmla="*/ 169958 h 512833"/>
              <a:gd name="connsiteX11858" fmla="*/ 4946133 w 4966685"/>
              <a:gd name="connsiteY11858" fmla="*/ 178068 h 512833"/>
              <a:gd name="connsiteX11859" fmla="*/ 4938023 w 4966685"/>
              <a:gd name="connsiteY11859" fmla="*/ 186179 h 512833"/>
              <a:gd name="connsiteX11860" fmla="*/ 4929912 w 4966685"/>
              <a:gd name="connsiteY11860" fmla="*/ 178068 h 512833"/>
              <a:gd name="connsiteX11861" fmla="*/ 4938023 w 4966685"/>
              <a:gd name="connsiteY11861" fmla="*/ 169958 h 512833"/>
              <a:gd name="connsiteX11862" fmla="*/ 4909778 w 4966685"/>
              <a:gd name="connsiteY11862" fmla="*/ 169958 h 512833"/>
              <a:gd name="connsiteX11863" fmla="*/ 4917889 w 4966685"/>
              <a:gd name="connsiteY11863" fmla="*/ 178068 h 512833"/>
              <a:gd name="connsiteX11864" fmla="*/ 4909778 w 4966685"/>
              <a:gd name="connsiteY11864" fmla="*/ 186179 h 512833"/>
              <a:gd name="connsiteX11865" fmla="*/ 4901668 w 4966685"/>
              <a:gd name="connsiteY11865" fmla="*/ 178068 h 512833"/>
              <a:gd name="connsiteX11866" fmla="*/ 4909778 w 4966685"/>
              <a:gd name="connsiteY11866" fmla="*/ 169958 h 512833"/>
              <a:gd name="connsiteX11867" fmla="*/ 4881532 w 4966685"/>
              <a:gd name="connsiteY11867" fmla="*/ 169958 h 512833"/>
              <a:gd name="connsiteX11868" fmla="*/ 4889642 w 4966685"/>
              <a:gd name="connsiteY11868" fmla="*/ 178068 h 512833"/>
              <a:gd name="connsiteX11869" fmla="*/ 4881532 w 4966685"/>
              <a:gd name="connsiteY11869" fmla="*/ 186179 h 512833"/>
              <a:gd name="connsiteX11870" fmla="*/ 4873421 w 4966685"/>
              <a:gd name="connsiteY11870" fmla="*/ 178068 h 512833"/>
              <a:gd name="connsiteX11871" fmla="*/ 4881532 w 4966685"/>
              <a:gd name="connsiteY11871" fmla="*/ 169958 h 512833"/>
              <a:gd name="connsiteX11872" fmla="*/ 4853287 w 4966685"/>
              <a:gd name="connsiteY11872" fmla="*/ 169958 h 512833"/>
              <a:gd name="connsiteX11873" fmla="*/ 4861398 w 4966685"/>
              <a:gd name="connsiteY11873" fmla="*/ 178068 h 512833"/>
              <a:gd name="connsiteX11874" fmla="*/ 4853287 w 4966685"/>
              <a:gd name="connsiteY11874" fmla="*/ 186179 h 512833"/>
              <a:gd name="connsiteX11875" fmla="*/ 4845176 w 4966685"/>
              <a:gd name="connsiteY11875" fmla="*/ 178068 h 512833"/>
              <a:gd name="connsiteX11876" fmla="*/ 4853287 w 4966685"/>
              <a:gd name="connsiteY11876" fmla="*/ 169958 h 512833"/>
              <a:gd name="connsiteX11877" fmla="*/ 4825041 w 4966685"/>
              <a:gd name="connsiteY11877" fmla="*/ 169958 h 512833"/>
              <a:gd name="connsiteX11878" fmla="*/ 4833151 w 4966685"/>
              <a:gd name="connsiteY11878" fmla="*/ 178068 h 512833"/>
              <a:gd name="connsiteX11879" fmla="*/ 4825041 w 4966685"/>
              <a:gd name="connsiteY11879" fmla="*/ 186179 h 512833"/>
              <a:gd name="connsiteX11880" fmla="*/ 4816930 w 4966685"/>
              <a:gd name="connsiteY11880" fmla="*/ 178068 h 512833"/>
              <a:gd name="connsiteX11881" fmla="*/ 4825041 w 4966685"/>
              <a:gd name="connsiteY11881" fmla="*/ 169958 h 512833"/>
              <a:gd name="connsiteX11882" fmla="*/ 4796796 w 4966685"/>
              <a:gd name="connsiteY11882" fmla="*/ 169958 h 512833"/>
              <a:gd name="connsiteX11883" fmla="*/ 4804907 w 4966685"/>
              <a:gd name="connsiteY11883" fmla="*/ 178068 h 512833"/>
              <a:gd name="connsiteX11884" fmla="*/ 4796796 w 4966685"/>
              <a:gd name="connsiteY11884" fmla="*/ 186179 h 512833"/>
              <a:gd name="connsiteX11885" fmla="*/ 4788686 w 4966685"/>
              <a:gd name="connsiteY11885" fmla="*/ 178068 h 512833"/>
              <a:gd name="connsiteX11886" fmla="*/ 4796796 w 4966685"/>
              <a:gd name="connsiteY11886" fmla="*/ 169958 h 512833"/>
              <a:gd name="connsiteX11887" fmla="*/ 4768550 w 4966685"/>
              <a:gd name="connsiteY11887" fmla="*/ 169958 h 512833"/>
              <a:gd name="connsiteX11888" fmla="*/ 4776661 w 4966685"/>
              <a:gd name="connsiteY11888" fmla="*/ 178068 h 512833"/>
              <a:gd name="connsiteX11889" fmla="*/ 4768550 w 4966685"/>
              <a:gd name="connsiteY11889" fmla="*/ 186179 h 512833"/>
              <a:gd name="connsiteX11890" fmla="*/ 4760439 w 4966685"/>
              <a:gd name="connsiteY11890" fmla="*/ 178068 h 512833"/>
              <a:gd name="connsiteX11891" fmla="*/ 4768550 w 4966685"/>
              <a:gd name="connsiteY11891" fmla="*/ 169958 h 512833"/>
              <a:gd name="connsiteX11892" fmla="*/ 4740305 w 4966685"/>
              <a:gd name="connsiteY11892" fmla="*/ 169958 h 512833"/>
              <a:gd name="connsiteX11893" fmla="*/ 4748416 w 4966685"/>
              <a:gd name="connsiteY11893" fmla="*/ 178068 h 512833"/>
              <a:gd name="connsiteX11894" fmla="*/ 4740305 w 4966685"/>
              <a:gd name="connsiteY11894" fmla="*/ 186179 h 512833"/>
              <a:gd name="connsiteX11895" fmla="*/ 4732194 w 4966685"/>
              <a:gd name="connsiteY11895" fmla="*/ 178068 h 512833"/>
              <a:gd name="connsiteX11896" fmla="*/ 4740305 w 4966685"/>
              <a:gd name="connsiteY11896" fmla="*/ 169958 h 512833"/>
              <a:gd name="connsiteX11897" fmla="*/ 4712059 w 4966685"/>
              <a:gd name="connsiteY11897" fmla="*/ 169958 h 512833"/>
              <a:gd name="connsiteX11898" fmla="*/ 4720170 w 4966685"/>
              <a:gd name="connsiteY11898" fmla="*/ 178068 h 512833"/>
              <a:gd name="connsiteX11899" fmla="*/ 4712059 w 4966685"/>
              <a:gd name="connsiteY11899" fmla="*/ 186179 h 512833"/>
              <a:gd name="connsiteX11900" fmla="*/ 4703948 w 4966685"/>
              <a:gd name="connsiteY11900" fmla="*/ 178068 h 512833"/>
              <a:gd name="connsiteX11901" fmla="*/ 4712059 w 4966685"/>
              <a:gd name="connsiteY11901" fmla="*/ 169958 h 512833"/>
              <a:gd name="connsiteX11902" fmla="*/ 4683814 w 4966685"/>
              <a:gd name="connsiteY11902" fmla="*/ 169958 h 512833"/>
              <a:gd name="connsiteX11903" fmla="*/ 4691925 w 4966685"/>
              <a:gd name="connsiteY11903" fmla="*/ 178068 h 512833"/>
              <a:gd name="connsiteX11904" fmla="*/ 4683814 w 4966685"/>
              <a:gd name="connsiteY11904" fmla="*/ 186179 h 512833"/>
              <a:gd name="connsiteX11905" fmla="*/ 4675704 w 4966685"/>
              <a:gd name="connsiteY11905" fmla="*/ 178068 h 512833"/>
              <a:gd name="connsiteX11906" fmla="*/ 4683814 w 4966685"/>
              <a:gd name="connsiteY11906" fmla="*/ 169958 h 512833"/>
              <a:gd name="connsiteX11907" fmla="*/ 4655568 w 4966685"/>
              <a:gd name="connsiteY11907" fmla="*/ 169958 h 512833"/>
              <a:gd name="connsiteX11908" fmla="*/ 4663679 w 4966685"/>
              <a:gd name="connsiteY11908" fmla="*/ 178068 h 512833"/>
              <a:gd name="connsiteX11909" fmla="*/ 4655568 w 4966685"/>
              <a:gd name="connsiteY11909" fmla="*/ 186179 h 512833"/>
              <a:gd name="connsiteX11910" fmla="*/ 4647457 w 4966685"/>
              <a:gd name="connsiteY11910" fmla="*/ 178068 h 512833"/>
              <a:gd name="connsiteX11911" fmla="*/ 4655568 w 4966685"/>
              <a:gd name="connsiteY11911" fmla="*/ 169958 h 512833"/>
              <a:gd name="connsiteX11912" fmla="*/ 4627323 w 4966685"/>
              <a:gd name="connsiteY11912" fmla="*/ 169958 h 512833"/>
              <a:gd name="connsiteX11913" fmla="*/ 4635434 w 4966685"/>
              <a:gd name="connsiteY11913" fmla="*/ 178068 h 512833"/>
              <a:gd name="connsiteX11914" fmla="*/ 4627323 w 4966685"/>
              <a:gd name="connsiteY11914" fmla="*/ 186179 h 512833"/>
              <a:gd name="connsiteX11915" fmla="*/ 4619212 w 4966685"/>
              <a:gd name="connsiteY11915" fmla="*/ 178068 h 512833"/>
              <a:gd name="connsiteX11916" fmla="*/ 4627323 w 4966685"/>
              <a:gd name="connsiteY11916" fmla="*/ 169958 h 512833"/>
              <a:gd name="connsiteX11917" fmla="*/ 4599077 w 4966685"/>
              <a:gd name="connsiteY11917" fmla="*/ 169958 h 512833"/>
              <a:gd name="connsiteX11918" fmla="*/ 4607188 w 4966685"/>
              <a:gd name="connsiteY11918" fmla="*/ 178068 h 512833"/>
              <a:gd name="connsiteX11919" fmla="*/ 4599077 w 4966685"/>
              <a:gd name="connsiteY11919" fmla="*/ 186179 h 512833"/>
              <a:gd name="connsiteX11920" fmla="*/ 4590966 w 4966685"/>
              <a:gd name="connsiteY11920" fmla="*/ 178068 h 512833"/>
              <a:gd name="connsiteX11921" fmla="*/ 4599077 w 4966685"/>
              <a:gd name="connsiteY11921" fmla="*/ 169958 h 512833"/>
              <a:gd name="connsiteX11922" fmla="*/ 4570832 w 4966685"/>
              <a:gd name="connsiteY11922" fmla="*/ 169958 h 512833"/>
              <a:gd name="connsiteX11923" fmla="*/ 4578943 w 4966685"/>
              <a:gd name="connsiteY11923" fmla="*/ 178068 h 512833"/>
              <a:gd name="connsiteX11924" fmla="*/ 4570832 w 4966685"/>
              <a:gd name="connsiteY11924" fmla="*/ 186179 h 512833"/>
              <a:gd name="connsiteX11925" fmla="*/ 4562722 w 4966685"/>
              <a:gd name="connsiteY11925" fmla="*/ 178068 h 512833"/>
              <a:gd name="connsiteX11926" fmla="*/ 4570832 w 4966685"/>
              <a:gd name="connsiteY11926" fmla="*/ 169958 h 512833"/>
              <a:gd name="connsiteX11927" fmla="*/ 4542586 w 4966685"/>
              <a:gd name="connsiteY11927" fmla="*/ 169958 h 512833"/>
              <a:gd name="connsiteX11928" fmla="*/ 4550697 w 4966685"/>
              <a:gd name="connsiteY11928" fmla="*/ 178068 h 512833"/>
              <a:gd name="connsiteX11929" fmla="*/ 4542586 w 4966685"/>
              <a:gd name="connsiteY11929" fmla="*/ 186179 h 512833"/>
              <a:gd name="connsiteX11930" fmla="*/ 4534475 w 4966685"/>
              <a:gd name="connsiteY11930" fmla="*/ 178068 h 512833"/>
              <a:gd name="connsiteX11931" fmla="*/ 4542586 w 4966685"/>
              <a:gd name="connsiteY11931" fmla="*/ 169958 h 512833"/>
              <a:gd name="connsiteX11932" fmla="*/ 4514341 w 4966685"/>
              <a:gd name="connsiteY11932" fmla="*/ 169958 h 512833"/>
              <a:gd name="connsiteX11933" fmla="*/ 4522452 w 4966685"/>
              <a:gd name="connsiteY11933" fmla="*/ 178068 h 512833"/>
              <a:gd name="connsiteX11934" fmla="*/ 4514341 w 4966685"/>
              <a:gd name="connsiteY11934" fmla="*/ 186179 h 512833"/>
              <a:gd name="connsiteX11935" fmla="*/ 4506231 w 4966685"/>
              <a:gd name="connsiteY11935" fmla="*/ 178068 h 512833"/>
              <a:gd name="connsiteX11936" fmla="*/ 4514341 w 4966685"/>
              <a:gd name="connsiteY11936" fmla="*/ 169958 h 512833"/>
              <a:gd name="connsiteX11937" fmla="*/ 4486095 w 4966685"/>
              <a:gd name="connsiteY11937" fmla="*/ 169958 h 512833"/>
              <a:gd name="connsiteX11938" fmla="*/ 4494206 w 4966685"/>
              <a:gd name="connsiteY11938" fmla="*/ 178068 h 512833"/>
              <a:gd name="connsiteX11939" fmla="*/ 4486095 w 4966685"/>
              <a:gd name="connsiteY11939" fmla="*/ 186179 h 512833"/>
              <a:gd name="connsiteX11940" fmla="*/ 4477984 w 4966685"/>
              <a:gd name="connsiteY11940" fmla="*/ 178068 h 512833"/>
              <a:gd name="connsiteX11941" fmla="*/ 4486095 w 4966685"/>
              <a:gd name="connsiteY11941" fmla="*/ 169958 h 512833"/>
              <a:gd name="connsiteX11942" fmla="*/ 4457850 w 4966685"/>
              <a:gd name="connsiteY11942" fmla="*/ 169958 h 512833"/>
              <a:gd name="connsiteX11943" fmla="*/ 4465961 w 4966685"/>
              <a:gd name="connsiteY11943" fmla="*/ 178068 h 512833"/>
              <a:gd name="connsiteX11944" fmla="*/ 4457850 w 4966685"/>
              <a:gd name="connsiteY11944" fmla="*/ 186179 h 512833"/>
              <a:gd name="connsiteX11945" fmla="*/ 4449740 w 4966685"/>
              <a:gd name="connsiteY11945" fmla="*/ 178068 h 512833"/>
              <a:gd name="connsiteX11946" fmla="*/ 4457850 w 4966685"/>
              <a:gd name="connsiteY11946" fmla="*/ 169958 h 512833"/>
              <a:gd name="connsiteX11947" fmla="*/ 4429604 w 4966685"/>
              <a:gd name="connsiteY11947" fmla="*/ 169958 h 512833"/>
              <a:gd name="connsiteX11948" fmla="*/ 4437715 w 4966685"/>
              <a:gd name="connsiteY11948" fmla="*/ 178068 h 512833"/>
              <a:gd name="connsiteX11949" fmla="*/ 4429604 w 4966685"/>
              <a:gd name="connsiteY11949" fmla="*/ 186179 h 512833"/>
              <a:gd name="connsiteX11950" fmla="*/ 4421493 w 4966685"/>
              <a:gd name="connsiteY11950" fmla="*/ 178068 h 512833"/>
              <a:gd name="connsiteX11951" fmla="*/ 4429604 w 4966685"/>
              <a:gd name="connsiteY11951" fmla="*/ 169958 h 512833"/>
              <a:gd name="connsiteX11952" fmla="*/ 4401359 w 4966685"/>
              <a:gd name="connsiteY11952" fmla="*/ 169958 h 512833"/>
              <a:gd name="connsiteX11953" fmla="*/ 4409470 w 4966685"/>
              <a:gd name="connsiteY11953" fmla="*/ 178068 h 512833"/>
              <a:gd name="connsiteX11954" fmla="*/ 4401359 w 4966685"/>
              <a:gd name="connsiteY11954" fmla="*/ 186179 h 512833"/>
              <a:gd name="connsiteX11955" fmla="*/ 4393249 w 4966685"/>
              <a:gd name="connsiteY11955" fmla="*/ 178068 h 512833"/>
              <a:gd name="connsiteX11956" fmla="*/ 4401359 w 4966685"/>
              <a:gd name="connsiteY11956" fmla="*/ 169958 h 512833"/>
              <a:gd name="connsiteX11957" fmla="*/ 4373113 w 4966685"/>
              <a:gd name="connsiteY11957" fmla="*/ 169958 h 512833"/>
              <a:gd name="connsiteX11958" fmla="*/ 4381224 w 4966685"/>
              <a:gd name="connsiteY11958" fmla="*/ 178068 h 512833"/>
              <a:gd name="connsiteX11959" fmla="*/ 4373113 w 4966685"/>
              <a:gd name="connsiteY11959" fmla="*/ 186179 h 512833"/>
              <a:gd name="connsiteX11960" fmla="*/ 4365002 w 4966685"/>
              <a:gd name="connsiteY11960" fmla="*/ 178068 h 512833"/>
              <a:gd name="connsiteX11961" fmla="*/ 4373113 w 4966685"/>
              <a:gd name="connsiteY11961" fmla="*/ 169958 h 512833"/>
              <a:gd name="connsiteX11962" fmla="*/ 4344869 w 4966685"/>
              <a:gd name="connsiteY11962" fmla="*/ 169958 h 512833"/>
              <a:gd name="connsiteX11963" fmla="*/ 4352979 w 4966685"/>
              <a:gd name="connsiteY11963" fmla="*/ 178068 h 512833"/>
              <a:gd name="connsiteX11964" fmla="*/ 4344869 w 4966685"/>
              <a:gd name="connsiteY11964" fmla="*/ 186179 h 512833"/>
              <a:gd name="connsiteX11965" fmla="*/ 4336758 w 4966685"/>
              <a:gd name="connsiteY11965" fmla="*/ 178068 h 512833"/>
              <a:gd name="connsiteX11966" fmla="*/ 4344869 w 4966685"/>
              <a:gd name="connsiteY11966" fmla="*/ 169958 h 512833"/>
              <a:gd name="connsiteX11967" fmla="*/ 4316622 w 4966685"/>
              <a:gd name="connsiteY11967" fmla="*/ 169958 h 512833"/>
              <a:gd name="connsiteX11968" fmla="*/ 4324733 w 4966685"/>
              <a:gd name="connsiteY11968" fmla="*/ 178068 h 512833"/>
              <a:gd name="connsiteX11969" fmla="*/ 4316622 w 4966685"/>
              <a:gd name="connsiteY11969" fmla="*/ 186179 h 512833"/>
              <a:gd name="connsiteX11970" fmla="*/ 4308511 w 4966685"/>
              <a:gd name="connsiteY11970" fmla="*/ 178068 h 512833"/>
              <a:gd name="connsiteX11971" fmla="*/ 4316622 w 4966685"/>
              <a:gd name="connsiteY11971" fmla="*/ 169958 h 512833"/>
              <a:gd name="connsiteX11972" fmla="*/ 4288378 w 4966685"/>
              <a:gd name="connsiteY11972" fmla="*/ 169958 h 512833"/>
              <a:gd name="connsiteX11973" fmla="*/ 4296488 w 4966685"/>
              <a:gd name="connsiteY11973" fmla="*/ 178068 h 512833"/>
              <a:gd name="connsiteX11974" fmla="*/ 4288378 w 4966685"/>
              <a:gd name="connsiteY11974" fmla="*/ 186179 h 512833"/>
              <a:gd name="connsiteX11975" fmla="*/ 4280267 w 4966685"/>
              <a:gd name="connsiteY11975" fmla="*/ 178068 h 512833"/>
              <a:gd name="connsiteX11976" fmla="*/ 4288378 w 4966685"/>
              <a:gd name="connsiteY11976" fmla="*/ 169958 h 512833"/>
              <a:gd name="connsiteX11977" fmla="*/ 4260131 w 4966685"/>
              <a:gd name="connsiteY11977" fmla="*/ 169958 h 512833"/>
              <a:gd name="connsiteX11978" fmla="*/ 4268242 w 4966685"/>
              <a:gd name="connsiteY11978" fmla="*/ 178068 h 512833"/>
              <a:gd name="connsiteX11979" fmla="*/ 4260131 w 4966685"/>
              <a:gd name="connsiteY11979" fmla="*/ 186179 h 512833"/>
              <a:gd name="connsiteX11980" fmla="*/ 4252020 w 4966685"/>
              <a:gd name="connsiteY11980" fmla="*/ 178068 h 512833"/>
              <a:gd name="connsiteX11981" fmla="*/ 4260131 w 4966685"/>
              <a:gd name="connsiteY11981" fmla="*/ 169958 h 512833"/>
              <a:gd name="connsiteX11982" fmla="*/ 4231887 w 4966685"/>
              <a:gd name="connsiteY11982" fmla="*/ 169958 h 512833"/>
              <a:gd name="connsiteX11983" fmla="*/ 4239997 w 4966685"/>
              <a:gd name="connsiteY11983" fmla="*/ 178068 h 512833"/>
              <a:gd name="connsiteX11984" fmla="*/ 4231887 w 4966685"/>
              <a:gd name="connsiteY11984" fmla="*/ 186179 h 512833"/>
              <a:gd name="connsiteX11985" fmla="*/ 4223776 w 4966685"/>
              <a:gd name="connsiteY11985" fmla="*/ 178068 h 512833"/>
              <a:gd name="connsiteX11986" fmla="*/ 4231887 w 4966685"/>
              <a:gd name="connsiteY11986" fmla="*/ 169958 h 512833"/>
              <a:gd name="connsiteX11987" fmla="*/ 4203640 w 4966685"/>
              <a:gd name="connsiteY11987" fmla="*/ 169958 h 512833"/>
              <a:gd name="connsiteX11988" fmla="*/ 4211751 w 4966685"/>
              <a:gd name="connsiteY11988" fmla="*/ 178068 h 512833"/>
              <a:gd name="connsiteX11989" fmla="*/ 4203640 w 4966685"/>
              <a:gd name="connsiteY11989" fmla="*/ 186179 h 512833"/>
              <a:gd name="connsiteX11990" fmla="*/ 4195530 w 4966685"/>
              <a:gd name="connsiteY11990" fmla="*/ 178068 h 512833"/>
              <a:gd name="connsiteX11991" fmla="*/ 4203640 w 4966685"/>
              <a:gd name="connsiteY11991" fmla="*/ 169958 h 512833"/>
              <a:gd name="connsiteX11992" fmla="*/ 4175396 w 4966685"/>
              <a:gd name="connsiteY11992" fmla="*/ 169958 h 512833"/>
              <a:gd name="connsiteX11993" fmla="*/ 4183506 w 4966685"/>
              <a:gd name="connsiteY11993" fmla="*/ 178068 h 512833"/>
              <a:gd name="connsiteX11994" fmla="*/ 4175396 w 4966685"/>
              <a:gd name="connsiteY11994" fmla="*/ 186179 h 512833"/>
              <a:gd name="connsiteX11995" fmla="*/ 4167285 w 4966685"/>
              <a:gd name="connsiteY11995" fmla="*/ 178068 h 512833"/>
              <a:gd name="connsiteX11996" fmla="*/ 4175396 w 4966685"/>
              <a:gd name="connsiteY11996" fmla="*/ 169958 h 512833"/>
              <a:gd name="connsiteX11997" fmla="*/ 4147149 w 4966685"/>
              <a:gd name="connsiteY11997" fmla="*/ 169958 h 512833"/>
              <a:gd name="connsiteX11998" fmla="*/ 4155260 w 4966685"/>
              <a:gd name="connsiteY11998" fmla="*/ 178068 h 512833"/>
              <a:gd name="connsiteX11999" fmla="*/ 4147149 w 4966685"/>
              <a:gd name="connsiteY11999" fmla="*/ 186179 h 512833"/>
              <a:gd name="connsiteX12000" fmla="*/ 4139039 w 4966685"/>
              <a:gd name="connsiteY12000" fmla="*/ 178068 h 512833"/>
              <a:gd name="connsiteX12001" fmla="*/ 4147149 w 4966685"/>
              <a:gd name="connsiteY12001" fmla="*/ 169958 h 512833"/>
              <a:gd name="connsiteX12002" fmla="*/ 4118905 w 4966685"/>
              <a:gd name="connsiteY12002" fmla="*/ 169958 h 512833"/>
              <a:gd name="connsiteX12003" fmla="*/ 4127015 w 4966685"/>
              <a:gd name="connsiteY12003" fmla="*/ 178068 h 512833"/>
              <a:gd name="connsiteX12004" fmla="*/ 4118905 w 4966685"/>
              <a:gd name="connsiteY12004" fmla="*/ 186179 h 512833"/>
              <a:gd name="connsiteX12005" fmla="*/ 4110794 w 4966685"/>
              <a:gd name="connsiteY12005" fmla="*/ 178068 h 512833"/>
              <a:gd name="connsiteX12006" fmla="*/ 4118905 w 4966685"/>
              <a:gd name="connsiteY12006" fmla="*/ 169958 h 512833"/>
              <a:gd name="connsiteX12007" fmla="*/ 4090658 w 4966685"/>
              <a:gd name="connsiteY12007" fmla="*/ 169958 h 512833"/>
              <a:gd name="connsiteX12008" fmla="*/ 4098769 w 4966685"/>
              <a:gd name="connsiteY12008" fmla="*/ 178068 h 512833"/>
              <a:gd name="connsiteX12009" fmla="*/ 4090658 w 4966685"/>
              <a:gd name="connsiteY12009" fmla="*/ 186179 h 512833"/>
              <a:gd name="connsiteX12010" fmla="*/ 4082548 w 4966685"/>
              <a:gd name="connsiteY12010" fmla="*/ 178068 h 512833"/>
              <a:gd name="connsiteX12011" fmla="*/ 4090658 w 4966685"/>
              <a:gd name="connsiteY12011" fmla="*/ 169958 h 512833"/>
              <a:gd name="connsiteX12012" fmla="*/ 4062414 w 4966685"/>
              <a:gd name="connsiteY12012" fmla="*/ 169958 h 512833"/>
              <a:gd name="connsiteX12013" fmla="*/ 4070524 w 4966685"/>
              <a:gd name="connsiteY12013" fmla="*/ 178068 h 512833"/>
              <a:gd name="connsiteX12014" fmla="*/ 4062414 w 4966685"/>
              <a:gd name="connsiteY12014" fmla="*/ 186179 h 512833"/>
              <a:gd name="connsiteX12015" fmla="*/ 4054303 w 4966685"/>
              <a:gd name="connsiteY12015" fmla="*/ 178068 h 512833"/>
              <a:gd name="connsiteX12016" fmla="*/ 4062414 w 4966685"/>
              <a:gd name="connsiteY12016" fmla="*/ 169958 h 512833"/>
              <a:gd name="connsiteX12017" fmla="*/ 4034167 w 4966685"/>
              <a:gd name="connsiteY12017" fmla="*/ 169958 h 512833"/>
              <a:gd name="connsiteX12018" fmla="*/ 4042278 w 4966685"/>
              <a:gd name="connsiteY12018" fmla="*/ 178068 h 512833"/>
              <a:gd name="connsiteX12019" fmla="*/ 4034167 w 4966685"/>
              <a:gd name="connsiteY12019" fmla="*/ 186179 h 512833"/>
              <a:gd name="connsiteX12020" fmla="*/ 4026056 w 4966685"/>
              <a:gd name="connsiteY12020" fmla="*/ 178068 h 512833"/>
              <a:gd name="connsiteX12021" fmla="*/ 4034167 w 4966685"/>
              <a:gd name="connsiteY12021" fmla="*/ 169958 h 512833"/>
              <a:gd name="connsiteX12022" fmla="*/ 4005923 w 4966685"/>
              <a:gd name="connsiteY12022" fmla="*/ 169958 h 512833"/>
              <a:gd name="connsiteX12023" fmla="*/ 4014033 w 4966685"/>
              <a:gd name="connsiteY12023" fmla="*/ 178068 h 512833"/>
              <a:gd name="connsiteX12024" fmla="*/ 4005923 w 4966685"/>
              <a:gd name="connsiteY12024" fmla="*/ 186179 h 512833"/>
              <a:gd name="connsiteX12025" fmla="*/ 3997812 w 4966685"/>
              <a:gd name="connsiteY12025" fmla="*/ 178068 h 512833"/>
              <a:gd name="connsiteX12026" fmla="*/ 4005923 w 4966685"/>
              <a:gd name="connsiteY12026" fmla="*/ 169958 h 512833"/>
              <a:gd name="connsiteX12027" fmla="*/ 3977676 w 4966685"/>
              <a:gd name="connsiteY12027" fmla="*/ 169958 h 512833"/>
              <a:gd name="connsiteX12028" fmla="*/ 3985787 w 4966685"/>
              <a:gd name="connsiteY12028" fmla="*/ 178068 h 512833"/>
              <a:gd name="connsiteX12029" fmla="*/ 3977676 w 4966685"/>
              <a:gd name="connsiteY12029" fmla="*/ 186179 h 512833"/>
              <a:gd name="connsiteX12030" fmla="*/ 3969566 w 4966685"/>
              <a:gd name="connsiteY12030" fmla="*/ 178068 h 512833"/>
              <a:gd name="connsiteX12031" fmla="*/ 3977676 w 4966685"/>
              <a:gd name="connsiteY12031" fmla="*/ 169958 h 512833"/>
              <a:gd name="connsiteX12032" fmla="*/ 3949432 w 4966685"/>
              <a:gd name="connsiteY12032" fmla="*/ 169958 h 512833"/>
              <a:gd name="connsiteX12033" fmla="*/ 3957542 w 4966685"/>
              <a:gd name="connsiteY12033" fmla="*/ 178068 h 512833"/>
              <a:gd name="connsiteX12034" fmla="*/ 3949432 w 4966685"/>
              <a:gd name="connsiteY12034" fmla="*/ 186179 h 512833"/>
              <a:gd name="connsiteX12035" fmla="*/ 3941321 w 4966685"/>
              <a:gd name="connsiteY12035" fmla="*/ 178068 h 512833"/>
              <a:gd name="connsiteX12036" fmla="*/ 3949432 w 4966685"/>
              <a:gd name="connsiteY12036" fmla="*/ 169958 h 512833"/>
              <a:gd name="connsiteX12037" fmla="*/ 3921185 w 4966685"/>
              <a:gd name="connsiteY12037" fmla="*/ 169958 h 512833"/>
              <a:gd name="connsiteX12038" fmla="*/ 3929296 w 4966685"/>
              <a:gd name="connsiteY12038" fmla="*/ 178068 h 512833"/>
              <a:gd name="connsiteX12039" fmla="*/ 3921185 w 4966685"/>
              <a:gd name="connsiteY12039" fmla="*/ 186179 h 512833"/>
              <a:gd name="connsiteX12040" fmla="*/ 3913075 w 4966685"/>
              <a:gd name="connsiteY12040" fmla="*/ 178068 h 512833"/>
              <a:gd name="connsiteX12041" fmla="*/ 3921185 w 4966685"/>
              <a:gd name="connsiteY12041" fmla="*/ 169958 h 512833"/>
              <a:gd name="connsiteX12042" fmla="*/ 3892941 w 4966685"/>
              <a:gd name="connsiteY12042" fmla="*/ 169958 h 512833"/>
              <a:gd name="connsiteX12043" fmla="*/ 3901051 w 4966685"/>
              <a:gd name="connsiteY12043" fmla="*/ 178068 h 512833"/>
              <a:gd name="connsiteX12044" fmla="*/ 3892941 w 4966685"/>
              <a:gd name="connsiteY12044" fmla="*/ 186179 h 512833"/>
              <a:gd name="connsiteX12045" fmla="*/ 3884830 w 4966685"/>
              <a:gd name="connsiteY12045" fmla="*/ 178068 h 512833"/>
              <a:gd name="connsiteX12046" fmla="*/ 3892941 w 4966685"/>
              <a:gd name="connsiteY12046" fmla="*/ 169958 h 512833"/>
              <a:gd name="connsiteX12047" fmla="*/ 3864694 w 4966685"/>
              <a:gd name="connsiteY12047" fmla="*/ 169958 h 512833"/>
              <a:gd name="connsiteX12048" fmla="*/ 3872805 w 4966685"/>
              <a:gd name="connsiteY12048" fmla="*/ 178068 h 512833"/>
              <a:gd name="connsiteX12049" fmla="*/ 3864694 w 4966685"/>
              <a:gd name="connsiteY12049" fmla="*/ 186179 h 512833"/>
              <a:gd name="connsiteX12050" fmla="*/ 3856584 w 4966685"/>
              <a:gd name="connsiteY12050" fmla="*/ 178068 h 512833"/>
              <a:gd name="connsiteX12051" fmla="*/ 3864694 w 4966685"/>
              <a:gd name="connsiteY12051" fmla="*/ 169958 h 512833"/>
              <a:gd name="connsiteX12052" fmla="*/ 3836450 w 4966685"/>
              <a:gd name="connsiteY12052" fmla="*/ 169958 h 512833"/>
              <a:gd name="connsiteX12053" fmla="*/ 3844561 w 4966685"/>
              <a:gd name="connsiteY12053" fmla="*/ 178068 h 512833"/>
              <a:gd name="connsiteX12054" fmla="*/ 3836450 w 4966685"/>
              <a:gd name="connsiteY12054" fmla="*/ 186179 h 512833"/>
              <a:gd name="connsiteX12055" fmla="*/ 3828339 w 4966685"/>
              <a:gd name="connsiteY12055" fmla="*/ 178068 h 512833"/>
              <a:gd name="connsiteX12056" fmla="*/ 3836450 w 4966685"/>
              <a:gd name="connsiteY12056" fmla="*/ 169958 h 512833"/>
              <a:gd name="connsiteX12057" fmla="*/ 3808203 w 4966685"/>
              <a:gd name="connsiteY12057" fmla="*/ 169958 h 512833"/>
              <a:gd name="connsiteX12058" fmla="*/ 3816314 w 4966685"/>
              <a:gd name="connsiteY12058" fmla="*/ 178068 h 512833"/>
              <a:gd name="connsiteX12059" fmla="*/ 3808203 w 4966685"/>
              <a:gd name="connsiteY12059" fmla="*/ 186179 h 512833"/>
              <a:gd name="connsiteX12060" fmla="*/ 3800093 w 4966685"/>
              <a:gd name="connsiteY12060" fmla="*/ 178068 h 512833"/>
              <a:gd name="connsiteX12061" fmla="*/ 3808203 w 4966685"/>
              <a:gd name="connsiteY12061" fmla="*/ 169958 h 512833"/>
              <a:gd name="connsiteX12062" fmla="*/ 3779959 w 4966685"/>
              <a:gd name="connsiteY12062" fmla="*/ 169958 h 512833"/>
              <a:gd name="connsiteX12063" fmla="*/ 3788070 w 4966685"/>
              <a:gd name="connsiteY12063" fmla="*/ 178068 h 512833"/>
              <a:gd name="connsiteX12064" fmla="*/ 3779959 w 4966685"/>
              <a:gd name="connsiteY12064" fmla="*/ 186179 h 512833"/>
              <a:gd name="connsiteX12065" fmla="*/ 3771848 w 4966685"/>
              <a:gd name="connsiteY12065" fmla="*/ 178068 h 512833"/>
              <a:gd name="connsiteX12066" fmla="*/ 3779959 w 4966685"/>
              <a:gd name="connsiteY12066" fmla="*/ 169958 h 512833"/>
              <a:gd name="connsiteX12067" fmla="*/ 3751713 w 4966685"/>
              <a:gd name="connsiteY12067" fmla="*/ 169958 h 512833"/>
              <a:gd name="connsiteX12068" fmla="*/ 3759823 w 4966685"/>
              <a:gd name="connsiteY12068" fmla="*/ 178068 h 512833"/>
              <a:gd name="connsiteX12069" fmla="*/ 3751713 w 4966685"/>
              <a:gd name="connsiteY12069" fmla="*/ 186179 h 512833"/>
              <a:gd name="connsiteX12070" fmla="*/ 3743602 w 4966685"/>
              <a:gd name="connsiteY12070" fmla="*/ 178068 h 512833"/>
              <a:gd name="connsiteX12071" fmla="*/ 3751713 w 4966685"/>
              <a:gd name="connsiteY12071" fmla="*/ 169958 h 512833"/>
              <a:gd name="connsiteX12072" fmla="*/ 3723468 w 4966685"/>
              <a:gd name="connsiteY12072" fmla="*/ 169958 h 512833"/>
              <a:gd name="connsiteX12073" fmla="*/ 3731579 w 4966685"/>
              <a:gd name="connsiteY12073" fmla="*/ 178068 h 512833"/>
              <a:gd name="connsiteX12074" fmla="*/ 3723468 w 4966685"/>
              <a:gd name="connsiteY12074" fmla="*/ 186179 h 512833"/>
              <a:gd name="connsiteX12075" fmla="*/ 3715357 w 4966685"/>
              <a:gd name="connsiteY12075" fmla="*/ 178068 h 512833"/>
              <a:gd name="connsiteX12076" fmla="*/ 3723468 w 4966685"/>
              <a:gd name="connsiteY12076" fmla="*/ 169958 h 512833"/>
              <a:gd name="connsiteX12077" fmla="*/ 3695221 w 4966685"/>
              <a:gd name="connsiteY12077" fmla="*/ 169958 h 512833"/>
              <a:gd name="connsiteX12078" fmla="*/ 3703332 w 4966685"/>
              <a:gd name="connsiteY12078" fmla="*/ 178068 h 512833"/>
              <a:gd name="connsiteX12079" fmla="*/ 3695221 w 4966685"/>
              <a:gd name="connsiteY12079" fmla="*/ 186179 h 512833"/>
              <a:gd name="connsiteX12080" fmla="*/ 3687111 w 4966685"/>
              <a:gd name="connsiteY12080" fmla="*/ 178068 h 512833"/>
              <a:gd name="connsiteX12081" fmla="*/ 3695221 w 4966685"/>
              <a:gd name="connsiteY12081" fmla="*/ 169958 h 512833"/>
              <a:gd name="connsiteX12082" fmla="*/ 3666977 w 4966685"/>
              <a:gd name="connsiteY12082" fmla="*/ 169958 h 512833"/>
              <a:gd name="connsiteX12083" fmla="*/ 3675088 w 4966685"/>
              <a:gd name="connsiteY12083" fmla="*/ 178068 h 512833"/>
              <a:gd name="connsiteX12084" fmla="*/ 3666977 w 4966685"/>
              <a:gd name="connsiteY12084" fmla="*/ 186179 h 512833"/>
              <a:gd name="connsiteX12085" fmla="*/ 3658866 w 4966685"/>
              <a:gd name="connsiteY12085" fmla="*/ 178068 h 512833"/>
              <a:gd name="connsiteX12086" fmla="*/ 3666977 w 4966685"/>
              <a:gd name="connsiteY12086" fmla="*/ 169958 h 512833"/>
              <a:gd name="connsiteX12087" fmla="*/ 3638731 w 4966685"/>
              <a:gd name="connsiteY12087" fmla="*/ 169958 h 512833"/>
              <a:gd name="connsiteX12088" fmla="*/ 3646841 w 4966685"/>
              <a:gd name="connsiteY12088" fmla="*/ 178068 h 512833"/>
              <a:gd name="connsiteX12089" fmla="*/ 3638731 w 4966685"/>
              <a:gd name="connsiteY12089" fmla="*/ 186179 h 512833"/>
              <a:gd name="connsiteX12090" fmla="*/ 3630620 w 4966685"/>
              <a:gd name="connsiteY12090" fmla="*/ 178068 h 512833"/>
              <a:gd name="connsiteX12091" fmla="*/ 3638731 w 4966685"/>
              <a:gd name="connsiteY12091" fmla="*/ 169958 h 512833"/>
              <a:gd name="connsiteX12092" fmla="*/ 3610486 w 4966685"/>
              <a:gd name="connsiteY12092" fmla="*/ 169958 h 512833"/>
              <a:gd name="connsiteX12093" fmla="*/ 3618597 w 4966685"/>
              <a:gd name="connsiteY12093" fmla="*/ 178068 h 512833"/>
              <a:gd name="connsiteX12094" fmla="*/ 3610486 w 4966685"/>
              <a:gd name="connsiteY12094" fmla="*/ 186179 h 512833"/>
              <a:gd name="connsiteX12095" fmla="*/ 3602375 w 4966685"/>
              <a:gd name="connsiteY12095" fmla="*/ 178068 h 512833"/>
              <a:gd name="connsiteX12096" fmla="*/ 3610486 w 4966685"/>
              <a:gd name="connsiteY12096" fmla="*/ 169958 h 512833"/>
              <a:gd name="connsiteX12097" fmla="*/ 3582240 w 4966685"/>
              <a:gd name="connsiteY12097" fmla="*/ 169958 h 512833"/>
              <a:gd name="connsiteX12098" fmla="*/ 3590350 w 4966685"/>
              <a:gd name="connsiteY12098" fmla="*/ 178068 h 512833"/>
              <a:gd name="connsiteX12099" fmla="*/ 3582240 w 4966685"/>
              <a:gd name="connsiteY12099" fmla="*/ 186179 h 512833"/>
              <a:gd name="connsiteX12100" fmla="*/ 3574129 w 4966685"/>
              <a:gd name="connsiteY12100" fmla="*/ 178068 h 512833"/>
              <a:gd name="connsiteX12101" fmla="*/ 3582240 w 4966685"/>
              <a:gd name="connsiteY12101" fmla="*/ 169958 h 512833"/>
              <a:gd name="connsiteX12102" fmla="*/ 3553994 w 4966685"/>
              <a:gd name="connsiteY12102" fmla="*/ 169958 h 512833"/>
              <a:gd name="connsiteX12103" fmla="*/ 3562105 w 4966685"/>
              <a:gd name="connsiteY12103" fmla="*/ 178068 h 512833"/>
              <a:gd name="connsiteX12104" fmla="*/ 3553994 w 4966685"/>
              <a:gd name="connsiteY12104" fmla="*/ 186179 h 512833"/>
              <a:gd name="connsiteX12105" fmla="*/ 3545884 w 4966685"/>
              <a:gd name="connsiteY12105" fmla="*/ 178068 h 512833"/>
              <a:gd name="connsiteX12106" fmla="*/ 3553994 w 4966685"/>
              <a:gd name="connsiteY12106" fmla="*/ 169958 h 512833"/>
              <a:gd name="connsiteX12107" fmla="*/ 3525749 w 4966685"/>
              <a:gd name="connsiteY12107" fmla="*/ 169958 h 512833"/>
              <a:gd name="connsiteX12108" fmla="*/ 3533859 w 4966685"/>
              <a:gd name="connsiteY12108" fmla="*/ 178068 h 512833"/>
              <a:gd name="connsiteX12109" fmla="*/ 3525749 w 4966685"/>
              <a:gd name="connsiteY12109" fmla="*/ 186179 h 512833"/>
              <a:gd name="connsiteX12110" fmla="*/ 3517638 w 4966685"/>
              <a:gd name="connsiteY12110" fmla="*/ 178068 h 512833"/>
              <a:gd name="connsiteX12111" fmla="*/ 3525749 w 4966685"/>
              <a:gd name="connsiteY12111" fmla="*/ 169958 h 512833"/>
              <a:gd name="connsiteX12112" fmla="*/ 3497504 w 4966685"/>
              <a:gd name="connsiteY12112" fmla="*/ 169958 h 512833"/>
              <a:gd name="connsiteX12113" fmla="*/ 3505614 w 4966685"/>
              <a:gd name="connsiteY12113" fmla="*/ 178068 h 512833"/>
              <a:gd name="connsiteX12114" fmla="*/ 3497504 w 4966685"/>
              <a:gd name="connsiteY12114" fmla="*/ 186179 h 512833"/>
              <a:gd name="connsiteX12115" fmla="*/ 3489393 w 4966685"/>
              <a:gd name="connsiteY12115" fmla="*/ 178068 h 512833"/>
              <a:gd name="connsiteX12116" fmla="*/ 3497504 w 4966685"/>
              <a:gd name="connsiteY12116" fmla="*/ 169958 h 512833"/>
              <a:gd name="connsiteX12117" fmla="*/ 3469258 w 4966685"/>
              <a:gd name="connsiteY12117" fmla="*/ 169958 h 512833"/>
              <a:gd name="connsiteX12118" fmla="*/ 3477369 w 4966685"/>
              <a:gd name="connsiteY12118" fmla="*/ 178068 h 512833"/>
              <a:gd name="connsiteX12119" fmla="*/ 3469258 w 4966685"/>
              <a:gd name="connsiteY12119" fmla="*/ 186179 h 512833"/>
              <a:gd name="connsiteX12120" fmla="*/ 3461147 w 4966685"/>
              <a:gd name="connsiteY12120" fmla="*/ 178068 h 512833"/>
              <a:gd name="connsiteX12121" fmla="*/ 3469258 w 4966685"/>
              <a:gd name="connsiteY12121" fmla="*/ 169958 h 512833"/>
              <a:gd name="connsiteX12122" fmla="*/ 3441013 w 4966685"/>
              <a:gd name="connsiteY12122" fmla="*/ 169958 h 512833"/>
              <a:gd name="connsiteX12123" fmla="*/ 3449124 w 4966685"/>
              <a:gd name="connsiteY12123" fmla="*/ 178068 h 512833"/>
              <a:gd name="connsiteX12124" fmla="*/ 3441013 w 4966685"/>
              <a:gd name="connsiteY12124" fmla="*/ 186179 h 512833"/>
              <a:gd name="connsiteX12125" fmla="*/ 3432902 w 4966685"/>
              <a:gd name="connsiteY12125" fmla="*/ 178068 h 512833"/>
              <a:gd name="connsiteX12126" fmla="*/ 3441013 w 4966685"/>
              <a:gd name="connsiteY12126" fmla="*/ 169958 h 512833"/>
              <a:gd name="connsiteX12127" fmla="*/ 3412767 w 4966685"/>
              <a:gd name="connsiteY12127" fmla="*/ 169958 h 512833"/>
              <a:gd name="connsiteX12128" fmla="*/ 3420878 w 4966685"/>
              <a:gd name="connsiteY12128" fmla="*/ 178068 h 512833"/>
              <a:gd name="connsiteX12129" fmla="*/ 3412767 w 4966685"/>
              <a:gd name="connsiteY12129" fmla="*/ 186179 h 512833"/>
              <a:gd name="connsiteX12130" fmla="*/ 3404656 w 4966685"/>
              <a:gd name="connsiteY12130" fmla="*/ 178068 h 512833"/>
              <a:gd name="connsiteX12131" fmla="*/ 3412767 w 4966685"/>
              <a:gd name="connsiteY12131" fmla="*/ 169958 h 512833"/>
              <a:gd name="connsiteX12132" fmla="*/ 3384549 w 4966685"/>
              <a:gd name="connsiteY12132" fmla="*/ 169958 h 512833"/>
              <a:gd name="connsiteX12133" fmla="*/ 3392660 w 4966685"/>
              <a:gd name="connsiteY12133" fmla="*/ 178068 h 512833"/>
              <a:gd name="connsiteX12134" fmla="*/ 3384549 w 4966685"/>
              <a:gd name="connsiteY12134" fmla="*/ 186179 h 512833"/>
              <a:gd name="connsiteX12135" fmla="*/ 3376438 w 4966685"/>
              <a:gd name="connsiteY12135" fmla="*/ 178068 h 512833"/>
              <a:gd name="connsiteX12136" fmla="*/ 3384549 w 4966685"/>
              <a:gd name="connsiteY12136" fmla="*/ 169958 h 512833"/>
              <a:gd name="connsiteX12137" fmla="*/ 3356311 w 4966685"/>
              <a:gd name="connsiteY12137" fmla="*/ 169958 h 512833"/>
              <a:gd name="connsiteX12138" fmla="*/ 3364422 w 4966685"/>
              <a:gd name="connsiteY12138" fmla="*/ 178068 h 512833"/>
              <a:gd name="connsiteX12139" fmla="*/ 3356311 w 4966685"/>
              <a:gd name="connsiteY12139" fmla="*/ 186179 h 512833"/>
              <a:gd name="connsiteX12140" fmla="*/ 3348200 w 4966685"/>
              <a:gd name="connsiteY12140" fmla="*/ 178068 h 512833"/>
              <a:gd name="connsiteX12141" fmla="*/ 3356311 w 4966685"/>
              <a:gd name="connsiteY12141" fmla="*/ 169958 h 512833"/>
              <a:gd name="connsiteX12142" fmla="*/ 3328066 w 4966685"/>
              <a:gd name="connsiteY12142" fmla="*/ 169958 h 512833"/>
              <a:gd name="connsiteX12143" fmla="*/ 3336177 w 4966685"/>
              <a:gd name="connsiteY12143" fmla="*/ 178068 h 512833"/>
              <a:gd name="connsiteX12144" fmla="*/ 3328066 w 4966685"/>
              <a:gd name="connsiteY12144" fmla="*/ 186179 h 512833"/>
              <a:gd name="connsiteX12145" fmla="*/ 3319955 w 4966685"/>
              <a:gd name="connsiteY12145" fmla="*/ 178068 h 512833"/>
              <a:gd name="connsiteX12146" fmla="*/ 3328066 w 4966685"/>
              <a:gd name="connsiteY12146" fmla="*/ 169958 h 512833"/>
              <a:gd name="connsiteX12147" fmla="*/ 3299820 w 4966685"/>
              <a:gd name="connsiteY12147" fmla="*/ 169958 h 512833"/>
              <a:gd name="connsiteX12148" fmla="*/ 3307930 w 4966685"/>
              <a:gd name="connsiteY12148" fmla="*/ 178068 h 512833"/>
              <a:gd name="connsiteX12149" fmla="*/ 3299820 w 4966685"/>
              <a:gd name="connsiteY12149" fmla="*/ 186179 h 512833"/>
              <a:gd name="connsiteX12150" fmla="*/ 3291709 w 4966685"/>
              <a:gd name="connsiteY12150" fmla="*/ 178068 h 512833"/>
              <a:gd name="connsiteX12151" fmla="*/ 3299820 w 4966685"/>
              <a:gd name="connsiteY12151" fmla="*/ 169958 h 512833"/>
              <a:gd name="connsiteX12152" fmla="*/ 3271575 w 4966685"/>
              <a:gd name="connsiteY12152" fmla="*/ 169958 h 512833"/>
              <a:gd name="connsiteX12153" fmla="*/ 3279686 w 4966685"/>
              <a:gd name="connsiteY12153" fmla="*/ 178068 h 512833"/>
              <a:gd name="connsiteX12154" fmla="*/ 3271575 w 4966685"/>
              <a:gd name="connsiteY12154" fmla="*/ 186179 h 512833"/>
              <a:gd name="connsiteX12155" fmla="*/ 3263464 w 4966685"/>
              <a:gd name="connsiteY12155" fmla="*/ 178068 h 512833"/>
              <a:gd name="connsiteX12156" fmla="*/ 3271575 w 4966685"/>
              <a:gd name="connsiteY12156" fmla="*/ 169958 h 512833"/>
              <a:gd name="connsiteX12157" fmla="*/ 3243329 w 4966685"/>
              <a:gd name="connsiteY12157" fmla="*/ 169958 h 512833"/>
              <a:gd name="connsiteX12158" fmla="*/ 3251439 w 4966685"/>
              <a:gd name="connsiteY12158" fmla="*/ 178068 h 512833"/>
              <a:gd name="connsiteX12159" fmla="*/ 3243329 w 4966685"/>
              <a:gd name="connsiteY12159" fmla="*/ 186179 h 512833"/>
              <a:gd name="connsiteX12160" fmla="*/ 3235218 w 4966685"/>
              <a:gd name="connsiteY12160" fmla="*/ 178068 h 512833"/>
              <a:gd name="connsiteX12161" fmla="*/ 3243329 w 4966685"/>
              <a:gd name="connsiteY12161" fmla="*/ 169958 h 512833"/>
              <a:gd name="connsiteX12162" fmla="*/ 3215084 w 4966685"/>
              <a:gd name="connsiteY12162" fmla="*/ 169958 h 512833"/>
              <a:gd name="connsiteX12163" fmla="*/ 3223195 w 4966685"/>
              <a:gd name="connsiteY12163" fmla="*/ 178068 h 512833"/>
              <a:gd name="connsiteX12164" fmla="*/ 3215084 w 4966685"/>
              <a:gd name="connsiteY12164" fmla="*/ 186179 h 512833"/>
              <a:gd name="connsiteX12165" fmla="*/ 3206974 w 4966685"/>
              <a:gd name="connsiteY12165" fmla="*/ 178068 h 512833"/>
              <a:gd name="connsiteX12166" fmla="*/ 3215084 w 4966685"/>
              <a:gd name="connsiteY12166" fmla="*/ 169958 h 512833"/>
              <a:gd name="connsiteX12167" fmla="*/ 3186838 w 4966685"/>
              <a:gd name="connsiteY12167" fmla="*/ 169958 h 512833"/>
              <a:gd name="connsiteX12168" fmla="*/ 3194948 w 4966685"/>
              <a:gd name="connsiteY12168" fmla="*/ 178068 h 512833"/>
              <a:gd name="connsiteX12169" fmla="*/ 3186838 w 4966685"/>
              <a:gd name="connsiteY12169" fmla="*/ 186179 h 512833"/>
              <a:gd name="connsiteX12170" fmla="*/ 3178727 w 4966685"/>
              <a:gd name="connsiteY12170" fmla="*/ 178068 h 512833"/>
              <a:gd name="connsiteX12171" fmla="*/ 3186838 w 4966685"/>
              <a:gd name="connsiteY12171" fmla="*/ 169958 h 512833"/>
              <a:gd name="connsiteX12172" fmla="*/ 3158593 w 4966685"/>
              <a:gd name="connsiteY12172" fmla="*/ 169958 h 512833"/>
              <a:gd name="connsiteX12173" fmla="*/ 3166704 w 4966685"/>
              <a:gd name="connsiteY12173" fmla="*/ 178068 h 512833"/>
              <a:gd name="connsiteX12174" fmla="*/ 3158593 w 4966685"/>
              <a:gd name="connsiteY12174" fmla="*/ 186179 h 512833"/>
              <a:gd name="connsiteX12175" fmla="*/ 3150482 w 4966685"/>
              <a:gd name="connsiteY12175" fmla="*/ 178068 h 512833"/>
              <a:gd name="connsiteX12176" fmla="*/ 3158593 w 4966685"/>
              <a:gd name="connsiteY12176" fmla="*/ 169958 h 512833"/>
              <a:gd name="connsiteX12177" fmla="*/ 3130347 w 4966685"/>
              <a:gd name="connsiteY12177" fmla="*/ 169958 h 512833"/>
              <a:gd name="connsiteX12178" fmla="*/ 3138457 w 4966685"/>
              <a:gd name="connsiteY12178" fmla="*/ 178068 h 512833"/>
              <a:gd name="connsiteX12179" fmla="*/ 3130347 w 4966685"/>
              <a:gd name="connsiteY12179" fmla="*/ 186179 h 512833"/>
              <a:gd name="connsiteX12180" fmla="*/ 3122236 w 4966685"/>
              <a:gd name="connsiteY12180" fmla="*/ 178068 h 512833"/>
              <a:gd name="connsiteX12181" fmla="*/ 3130347 w 4966685"/>
              <a:gd name="connsiteY12181" fmla="*/ 169958 h 512833"/>
              <a:gd name="connsiteX12182" fmla="*/ 3102102 w 4966685"/>
              <a:gd name="connsiteY12182" fmla="*/ 169958 h 512833"/>
              <a:gd name="connsiteX12183" fmla="*/ 3110213 w 4966685"/>
              <a:gd name="connsiteY12183" fmla="*/ 178068 h 512833"/>
              <a:gd name="connsiteX12184" fmla="*/ 3102102 w 4966685"/>
              <a:gd name="connsiteY12184" fmla="*/ 186179 h 512833"/>
              <a:gd name="connsiteX12185" fmla="*/ 3093992 w 4966685"/>
              <a:gd name="connsiteY12185" fmla="*/ 178068 h 512833"/>
              <a:gd name="connsiteX12186" fmla="*/ 3102102 w 4966685"/>
              <a:gd name="connsiteY12186" fmla="*/ 169958 h 512833"/>
              <a:gd name="connsiteX12187" fmla="*/ 3073856 w 4966685"/>
              <a:gd name="connsiteY12187" fmla="*/ 169958 h 512833"/>
              <a:gd name="connsiteX12188" fmla="*/ 3081967 w 4966685"/>
              <a:gd name="connsiteY12188" fmla="*/ 178068 h 512833"/>
              <a:gd name="connsiteX12189" fmla="*/ 3073856 w 4966685"/>
              <a:gd name="connsiteY12189" fmla="*/ 186179 h 512833"/>
              <a:gd name="connsiteX12190" fmla="*/ 3065745 w 4966685"/>
              <a:gd name="connsiteY12190" fmla="*/ 178068 h 512833"/>
              <a:gd name="connsiteX12191" fmla="*/ 3073856 w 4966685"/>
              <a:gd name="connsiteY12191" fmla="*/ 169958 h 512833"/>
              <a:gd name="connsiteX12192" fmla="*/ 3045611 w 4966685"/>
              <a:gd name="connsiteY12192" fmla="*/ 169958 h 512833"/>
              <a:gd name="connsiteX12193" fmla="*/ 3053722 w 4966685"/>
              <a:gd name="connsiteY12193" fmla="*/ 178068 h 512833"/>
              <a:gd name="connsiteX12194" fmla="*/ 3045611 w 4966685"/>
              <a:gd name="connsiteY12194" fmla="*/ 186179 h 512833"/>
              <a:gd name="connsiteX12195" fmla="*/ 3037500 w 4966685"/>
              <a:gd name="connsiteY12195" fmla="*/ 178068 h 512833"/>
              <a:gd name="connsiteX12196" fmla="*/ 3045611 w 4966685"/>
              <a:gd name="connsiteY12196" fmla="*/ 169958 h 512833"/>
              <a:gd name="connsiteX12197" fmla="*/ 3017365 w 4966685"/>
              <a:gd name="connsiteY12197" fmla="*/ 169958 h 512833"/>
              <a:gd name="connsiteX12198" fmla="*/ 3025476 w 4966685"/>
              <a:gd name="connsiteY12198" fmla="*/ 178068 h 512833"/>
              <a:gd name="connsiteX12199" fmla="*/ 3017365 w 4966685"/>
              <a:gd name="connsiteY12199" fmla="*/ 186179 h 512833"/>
              <a:gd name="connsiteX12200" fmla="*/ 3009254 w 4966685"/>
              <a:gd name="connsiteY12200" fmla="*/ 178068 h 512833"/>
              <a:gd name="connsiteX12201" fmla="*/ 3017365 w 4966685"/>
              <a:gd name="connsiteY12201" fmla="*/ 169958 h 512833"/>
              <a:gd name="connsiteX12202" fmla="*/ 2989120 w 4966685"/>
              <a:gd name="connsiteY12202" fmla="*/ 169958 h 512833"/>
              <a:gd name="connsiteX12203" fmla="*/ 2997231 w 4966685"/>
              <a:gd name="connsiteY12203" fmla="*/ 178068 h 512833"/>
              <a:gd name="connsiteX12204" fmla="*/ 2989120 w 4966685"/>
              <a:gd name="connsiteY12204" fmla="*/ 186179 h 512833"/>
              <a:gd name="connsiteX12205" fmla="*/ 2981010 w 4966685"/>
              <a:gd name="connsiteY12205" fmla="*/ 178068 h 512833"/>
              <a:gd name="connsiteX12206" fmla="*/ 2989120 w 4966685"/>
              <a:gd name="connsiteY12206" fmla="*/ 169958 h 512833"/>
              <a:gd name="connsiteX12207" fmla="*/ 2960874 w 4966685"/>
              <a:gd name="connsiteY12207" fmla="*/ 169958 h 512833"/>
              <a:gd name="connsiteX12208" fmla="*/ 2968985 w 4966685"/>
              <a:gd name="connsiteY12208" fmla="*/ 178068 h 512833"/>
              <a:gd name="connsiteX12209" fmla="*/ 2960874 w 4966685"/>
              <a:gd name="connsiteY12209" fmla="*/ 186179 h 512833"/>
              <a:gd name="connsiteX12210" fmla="*/ 2952763 w 4966685"/>
              <a:gd name="connsiteY12210" fmla="*/ 178068 h 512833"/>
              <a:gd name="connsiteX12211" fmla="*/ 2960874 w 4966685"/>
              <a:gd name="connsiteY12211" fmla="*/ 169958 h 512833"/>
              <a:gd name="connsiteX12212" fmla="*/ 2932629 w 4966685"/>
              <a:gd name="connsiteY12212" fmla="*/ 169958 h 512833"/>
              <a:gd name="connsiteX12213" fmla="*/ 2940740 w 4966685"/>
              <a:gd name="connsiteY12213" fmla="*/ 178068 h 512833"/>
              <a:gd name="connsiteX12214" fmla="*/ 2932629 w 4966685"/>
              <a:gd name="connsiteY12214" fmla="*/ 186179 h 512833"/>
              <a:gd name="connsiteX12215" fmla="*/ 2924518 w 4966685"/>
              <a:gd name="connsiteY12215" fmla="*/ 178068 h 512833"/>
              <a:gd name="connsiteX12216" fmla="*/ 2932629 w 4966685"/>
              <a:gd name="connsiteY12216" fmla="*/ 169958 h 512833"/>
              <a:gd name="connsiteX12217" fmla="*/ 2904383 w 4966685"/>
              <a:gd name="connsiteY12217" fmla="*/ 169958 h 512833"/>
              <a:gd name="connsiteX12218" fmla="*/ 2912494 w 4966685"/>
              <a:gd name="connsiteY12218" fmla="*/ 178068 h 512833"/>
              <a:gd name="connsiteX12219" fmla="*/ 2904383 w 4966685"/>
              <a:gd name="connsiteY12219" fmla="*/ 186179 h 512833"/>
              <a:gd name="connsiteX12220" fmla="*/ 2896272 w 4966685"/>
              <a:gd name="connsiteY12220" fmla="*/ 178068 h 512833"/>
              <a:gd name="connsiteX12221" fmla="*/ 2904383 w 4966685"/>
              <a:gd name="connsiteY12221" fmla="*/ 169958 h 512833"/>
              <a:gd name="connsiteX12222" fmla="*/ 2876138 w 4966685"/>
              <a:gd name="connsiteY12222" fmla="*/ 169958 h 512833"/>
              <a:gd name="connsiteX12223" fmla="*/ 2884249 w 4966685"/>
              <a:gd name="connsiteY12223" fmla="*/ 178068 h 512833"/>
              <a:gd name="connsiteX12224" fmla="*/ 2876138 w 4966685"/>
              <a:gd name="connsiteY12224" fmla="*/ 186179 h 512833"/>
              <a:gd name="connsiteX12225" fmla="*/ 2868028 w 4966685"/>
              <a:gd name="connsiteY12225" fmla="*/ 178068 h 512833"/>
              <a:gd name="connsiteX12226" fmla="*/ 2876138 w 4966685"/>
              <a:gd name="connsiteY12226" fmla="*/ 169958 h 512833"/>
              <a:gd name="connsiteX12227" fmla="*/ 2847892 w 4966685"/>
              <a:gd name="connsiteY12227" fmla="*/ 169958 h 512833"/>
              <a:gd name="connsiteX12228" fmla="*/ 2856003 w 4966685"/>
              <a:gd name="connsiteY12228" fmla="*/ 178068 h 512833"/>
              <a:gd name="connsiteX12229" fmla="*/ 2847892 w 4966685"/>
              <a:gd name="connsiteY12229" fmla="*/ 186179 h 512833"/>
              <a:gd name="connsiteX12230" fmla="*/ 2839781 w 4966685"/>
              <a:gd name="connsiteY12230" fmla="*/ 178068 h 512833"/>
              <a:gd name="connsiteX12231" fmla="*/ 2847892 w 4966685"/>
              <a:gd name="connsiteY12231" fmla="*/ 169958 h 512833"/>
              <a:gd name="connsiteX12232" fmla="*/ 2819647 w 4966685"/>
              <a:gd name="connsiteY12232" fmla="*/ 169958 h 512833"/>
              <a:gd name="connsiteX12233" fmla="*/ 2827758 w 4966685"/>
              <a:gd name="connsiteY12233" fmla="*/ 178068 h 512833"/>
              <a:gd name="connsiteX12234" fmla="*/ 2819647 w 4966685"/>
              <a:gd name="connsiteY12234" fmla="*/ 186179 h 512833"/>
              <a:gd name="connsiteX12235" fmla="*/ 2811537 w 4966685"/>
              <a:gd name="connsiteY12235" fmla="*/ 178068 h 512833"/>
              <a:gd name="connsiteX12236" fmla="*/ 2819647 w 4966685"/>
              <a:gd name="connsiteY12236" fmla="*/ 169958 h 512833"/>
              <a:gd name="connsiteX12237" fmla="*/ 2791401 w 4966685"/>
              <a:gd name="connsiteY12237" fmla="*/ 169958 h 512833"/>
              <a:gd name="connsiteX12238" fmla="*/ 2799512 w 4966685"/>
              <a:gd name="connsiteY12238" fmla="*/ 178068 h 512833"/>
              <a:gd name="connsiteX12239" fmla="*/ 2791401 w 4966685"/>
              <a:gd name="connsiteY12239" fmla="*/ 186179 h 512833"/>
              <a:gd name="connsiteX12240" fmla="*/ 2783290 w 4966685"/>
              <a:gd name="connsiteY12240" fmla="*/ 178068 h 512833"/>
              <a:gd name="connsiteX12241" fmla="*/ 2791401 w 4966685"/>
              <a:gd name="connsiteY12241" fmla="*/ 169958 h 512833"/>
              <a:gd name="connsiteX12242" fmla="*/ 2763156 w 4966685"/>
              <a:gd name="connsiteY12242" fmla="*/ 169958 h 512833"/>
              <a:gd name="connsiteX12243" fmla="*/ 2771267 w 4966685"/>
              <a:gd name="connsiteY12243" fmla="*/ 178068 h 512833"/>
              <a:gd name="connsiteX12244" fmla="*/ 2763156 w 4966685"/>
              <a:gd name="connsiteY12244" fmla="*/ 186179 h 512833"/>
              <a:gd name="connsiteX12245" fmla="*/ 2755046 w 4966685"/>
              <a:gd name="connsiteY12245" fmla="*/ 178068 h 512833"/>
              <a:gd name="connsiteX12246" fmla="*/ 2763156 w 4966685"/>
              <a:gd name="connsiteY12246" fmla="*/ 169958 h 512833"/>
              <a:gd name="connsiteX12247" fmla="*/ 2734910 w 4966685"/>
              <a:gd name="connsiteY12247" fmla="*/ 169958 h 512833"/>
              <a:gd name="connsiteX12248" fmla="*/ 2743021 w 4966685"/>
              <a:gd name="connsiteY12248" fmla="*/ 178068 h 512833"/>
              <a:gd name="connsiteX12249" fmla="*/ 2734910 w 4966685"/>
              <a:gd name="connsiteY12249" fmla="*/ 186179 h 512833"/>
              <a:gd name="connsiteX12250" fmla="*/ 2726799 w 4966685"/>
              <a:gd name="connsiteY12250" fmla="*/ 178068 h 512833"/>
              <a:gd name="connsiteX12251" fmla="*/ 2734910 w 4966685"/>
              <a:gd name="connsiteY12251" fmla="*/ 169958 h 512833"/>
              <a:gd name="connsiteX12252" fmla="*/ 2706665 w 4966685"/>
              <a:gd name="connsiteY12252" fmla="*/ 169958 h 512833"/>
              <a:gd name="connsiteX12253" fmla="*/ 2714776 w 4966685"/>
              <a:gd name="connsiteY12253" fmla="*/ 178068 h 512833"/>
              <a:gd name="connsiteX12254" fmla="*/ 2706665 w 4966685"/>
              <a:gd name="connsiteY12254" fmla="*/ 186179 h 512833"/>
              <a:gd name="connsiteX12255" fmla="*/ 2698555 w 4966685"/>
              <a:gd name="connsiteY12255" fmla="*/ 178068 h 512833"/>
              <a:gd name="connsiteX12256" fmla="*/ 2706665 w 4966685"/>
              <a:gd name="connsiteY12256" fmla="*/ 169958 h 512833"/>
              <a:gd name="connsiteX12257" fmla="*/ 2678419 w 4966685"/>
              <a:gd name="connsiteY12257" fmla="*/ 169958 h 512833"/>
              <a:gd name="connsiteX12258" fmla="*/ 2686530 w 4966685"/>
              <a:gd name="connsiteY12258" fmla="*/ 178068 h 512833"/>
              <a:gd name="connsiteX12259" fmla="*/ 2678419 w 4966685"/>
              <a:gd name="connsiteY12259" fmla="*/ 186179 h 512833"/>
              <a:gd name="connsiteX12260" fmla="*/ 2670308 w 4966685"/>
              <a:gd name="connsiteY12260" fmla="*/ 178068 h 512833"/>
              <a:gd name="connsiteX12261" fmla="*/ 2678419 w 4966685"/>
              <a:gd name="connsiteY12261" fmla="*/ 169958 h 512833"/>
              <a:gd name="connsiteX12262" fmla="*/ 2650175 w 4966685"/>
              <a:gd name="connsiteY12262" fmla="*/ 169958 h 512833"/>
              <a:gd name="connsiteX12263" fmla="*/ 2658285 w 4966685"/>
              <a:gd name="connsiteY12263" fmla="*/ 178068 h 512833"/>
              <a:gd name="connsiteX12264" fmla="*/ 2650175 w 4966685"/>
              <a:gd name="connsiteY12264" fmla="*/ 186179 h 512833"/>
              <a:gd name="connsiteX12265" fmla="*/ 2642064 w 4966685"/>
              <a:gd name="connsiteY12265" fmla="*/ 178068 h 512833"/>
              <a:gd name="connsiteX12266" fmla="*/ 2650175 w 4966685"/>
              <a:gd name="connsiteY12266" fmla="*/ 169958 h 512833"/>
              <a:gd name="connsiteX12267" fmla="*/ 2621928 w 4966685"/>
              <a:gd name="connsiteY12267" fmla="*/ 169958 h 512833"/>
              <a:gd name="connsiteX12268" fmla="*/ 2630039 w 4966685"/>
              <a:gd name="connsiteY12268" fmla="*/ 178068 h 512833"/>
              <a:gd name="connsiteX12269" fmla="*/ 2621928 w 4966685"/>
              <a:gd name="connsiteY12269" fmla="*/ 186179 h 512833"/>
              <a:gd name="connsiteX12270" fmla="*/ 2613817 w 4966685"/>
              <a:gd name="connsiteY12270" fmla="*/ 178068 h 512833"/>
              <a:gd name="connsiteX12271" fmla="*/ 2621928 w 4966685"/>
              <a:gd name="connsiteY12271" fmla="*/ 169958 h 512833"/>
              <a:gd name="connsiteX12272" fmla="*/ 2593684 w 4966685"/>
              <a:gd name="connsiteY12272" fmla="*/ 169958 h 512833"/>
              <a:gd name="connsiteX12273" fmla="*/ 2601794 w 4966685"/>
              <a:gd name="connsiteY12273" fmla="*/ 178068 h 512833"/>
              <a:gd name="connsiteX12274" fmla="*/ 2593684 w 4966685"/>
              <a:gd name="connsiteY12274" fmla="*/ 186179 h 512833"/>
              <a:gd name="connsiteX12275" fmla="*/ 2585573 w 4966685"/>
              <a:gd name="connsiteY12275" fmla="*/ 178068 h 512833"/>
              <a:gd name="connsiteX12276" fmla="*/ 2593684 w 4966685"/>
              <a:gd name="connsiteY12276" fmla="*/ 169958 h 512833"/>
              <a:gd name="connsiteX12277" fmla="*/ 2565437 w 4966685"/>
              <a:gd name="connsiteY12277" fmla="*/ 169958 h 512833"/>
              <a:gd name="connsiteX12278" fmla="*/ 2573548 w 4966685"/>
              <a:gd name="connsiteY12278" fmla="*/ 178068 h 512833"/>
              <a:gd name="connsiteX12279" fmla="*/ 2565437 w 4966685"/>
              <a:gd name="connsiteY12279" fmla="*/ 186179 h 512833"/>
              <a:gd name="connsiteX12280" fmla="*/ 2557326 w 4966685"/>
              <a:gd name="connsiteY12280" fmla="*/ 178068 h 512833"/>
              <a:gd name="connsiteX12281" fmla="*/ 2565437 w 4966685"/>
              <a:gd name="connsiteY12281" fmla="*/ 169958 h 512833"/>
              <a:gd name="connsiteX12282" fmla="*/ 2537193 w 4966685"/>
              <a:gd name="connsiteY12282" fmla="*/ 169958 h 512833"/>
              <a:gd name="connsiteX12283" fmla="*/ 2545303 w 4966685"/>
              <a:gd name="connsiteY12283" fmla="*/ 178068 h 512833"/>
              <a:gd name="connsiteX12284" fmla="*/ 2537193 w 4966685"/>
              <a:gd name="connsiteY12284" fmla="*/ 186179 h 512833"/>
              <a:gd name="connsiteX12285" fmla="*/ 2529082 w 4966685"/>
              <a:gd name="connsiteY12285" fmla="*/ 178068 h 512833"/>
              <a:gd name="connsiteX12286" fmla="*/ 2537193 w 4966685"/>
              <a:gd name="connsiteY12286" fmla="*/ 169958 h 512833"/>
              <a:gd name="connsiteX12287" fmla="*/ 2508946 w 4966685"/>
              <a:gd name="connsiteY12287" fmla="*/ 169958 h 512833"/>
              <a:gd name="connsiteX12288" fmla="*/ 2517057 w 4966685"/>
              <a:gd name="connsiteY12288" fmla="*/ 178068 h 512833"/>
              <a:gd name="connsiteX12289" fmla="*/ 2508946 w 4966685"/>
              <a:gd name="connsiteY12289" fmla="*/ 186179 h 512833"/>
              <a:gd name="connsiteX12290" fmla="*/ 2500836 w 4966685"/>
              <a:gd name="connsiteY12290" fmla="*/ 178068 h 512833"/>
              <a:gd name="connsiteX12291" fmla="*/ 2508946 w 4966685"/>
              <a:gd name="connsiteY12291" fmla="*/ 169958 h 512833"/>
              <a:gd name="connsiteX12292" fmla="*/ 2480702 w 4966685"/>
              <a:gd name="connsiteY12292" fmla="*/ 169958 h 512833"/>
              <a:gd name="connsiteX12293" fmla="*/ 2488812 w 4966685"/>
              <a:gd name="connsiteY12293" fmla="*/ 178068 h 512833"/>
              <a:gd name="connsiteX12294" fmla="*/ 2480702 w 4966685"/>
              <a:gd name="connsiteY12294" fmla="*/ 186179 h 512833"/>
              <a:gd name="connsiteX12295" fmla="*/ 2472591 w 4966685"/>
              <a:gd name="connsiteY12295" fmla="*/ 178068 h 512833"/>
              <a:gd name="connsiteX12296" fmla="*/ 2480702 w 4966685"/>
              <a:gd name="connsiteY12296" fmla="*/ 169958 h 512833"/>
              <a:gd name="connsiteX12297" fmla="*/ 2452455 w 4966685"/>
              <a:gd name="connsiteY12297" fmla="*/ 169958 h 512833"/>
              <a:gd name="connsiteX12298" fmla="*/ 2460566 w 4966685"/>
              <a:gd name="connsiteY12298" fmla="*/ 178068 h 512833"/>
              <a:gd name="connsiteX12299" fmla="*/ 2452455 w 4966685"/>
              <a:gd name="connsiteY12299" fmla="*/ 186179 h 512833"/>
              <a:gd name="connsiteX12300" fmla="*/ 2444345 w 4966685"/>
              <a:gd name="connsiteY12300" fmla="*/ 178068 h 512833"/>
              <a:gd name="connsiteX12301" fmla="*/ 2452455 w 4966685"/>
              <a:gd name="connsiteY12301" fmla="*/ 169958 h 512833"/>
              <a:gd name="connsiteX12302" fmla="*/ 2424211 w 4966685"/>
              <a:gd name="connsiteY12302" fmla="*/ 169958 h 512833"/>
              <a:gd name="connsiteX12303" fmla="*/ 2432321 w 4966685"/>
              <a:gd name="connsiteY12303" fmla="*/ 178068 h 512833"/>
              <a:gd name="connsiteX12304" fmla="*/ 2424211 w 4966685"/>
              <a:gd name="connsiteY12304" fmla="*/ 186179 h 512833"/>
              <a:gd name="connsiteX12305" fmla="*/ 2416100 w 4966685"/>
              <a:gd name="connsiteY12305" fmla="*/ 178068 h 512833"/>
              <a:gd name="connsiteX12306" fmla="*/ 2424211 w 4966685"/>
              <a:gd name="connsiteY12306" fmla="*/ 169958 h 512833"/>
              <a:gd name="connsiteX12307" fmla="*/ 2395964 w 4966685"/>
              <a:gd name="connsiteY12307" fmla="*/ 169958 h 512833"/>
              <a:gd name="connsiteX12308" fmla="*/ 2404075 w 4966685"/>
              <a:gd name="connsiteY12308" fmla="*/ 178068 h 512833"/>
              <a:gd name="connsiteX12309" fmla="*/ 2395964 w 4966685"/>
              <a:gd name="connsiteY12309" fmla="*/ 186179 h 512833"/>
              <a:gd name="connsiteX12310" fmla="*/ 2387854 w 4966685"/>
              <a:gd name="connsiteY12310" fmla="*/ 178068 h 512833"/>
              <a:gd name="connsiteX12311" fmla="*/ 2395964 w 4966685"/>
              <a:gd name="connsiteY12311" fmla="*/ 169958 h 512833"/>
              <a:gd name="connsiteX12312" fmla="*/ 2367720 w 4966685"/>
              <a:gd name="connsiteY12312" fmla="*/ 169958 h 512833"/>
              <a:gd name="connsiteX12313" fmla="*/ 2375830 w 4966685"/>
              <a:gd name="connsiteY12313" fmla="*/ 178068 h 512833"/>
              <a:gd name="connsiteX12314" fmla="*/ 2367720 w 4966685"/>
              <a:gd name="connsiteY12314" fmla="*/ 186179 h 512833"/>
              <a:gd name="connsiteX12315" fmla="*/ 2359609 w 4966685"/>
              <a:gd name="connsiteY12315" fmla="*/ 178068 h 512833"/>
              <a:gd name="connsiteX12316" fmla="*/ 2367720 w 4966685"/>
              <a:gd name="connsiteY12316" fmla="*/ 169958 h 512833"/>
              <a:gd name="connsiteX12317" fmla="*/ 2339473 w 4966685"/>
              <a:gd name="connsiteY12317" fmla="*/ 169958 h 512833"/>
              <a:gd name="connsiteX12318" fmla="*/ 2347584 w 4966685"/>
              <a:gd name="connsiteY12318" fmla="*/ 178068 h 512833"/>
              <a:gd name="connsiteX12319" fmla="*/ 2339473 w 4966685"/>
              <a:gd name="connsiteY12319" fmla="*/ 186179 h 512833"/>
              <a:gd name="connsiteX12320" fmla="*/ 2331362 w 4966685"/>
              <a:gd name="connsiteY12320" fmla="*/ 178068 h 512833"/>
              <a:gd name="connsiteX12321" fmla="*/ 2339473 w 4966685"/>
              <a:gd name="connsiteY12321" fmla="*/ 169958 h 512833"/>
              <a:gd name="connsiteX12322" fmla="*/ 2311229 w 4966685"/>
              <a:gd name="connsiteY12322" fmla="*/ 169958 h 512833"/>
              <a:gd name="connsiteX12323" fmla="*/ 2319339 w 4966685"/>
              <a:gd name="connsiteY12323" fmla="*/ 178068 h 512833"/>
              <a:gd name="connsiteX12324" fmla="*/ 2311229 w 4966685"/>
              <a:gd name="connsiteY12324" fmla="*/ 186179 h 512833"/>
              <a:gd name="connsiteX12325" fmla="*/ 2303118 w 4966685"/>
              <a:gd name="connsiteY12325" fmla="*/ 178068 h 512833"/>
              <a:gd name="connsiteX12326" fmla="*/ 2311229 w 4966685"/>
              <a:gd name="connsiteY12326" fmla="*/ 169958 h 512833"/>
              <a:gd name="connsiteX12327" fmla="*/ 2282982 w 4966685"/>
              <a:gd name="connsiteY12327" fmla="*/ 169958 h 512833"/>
              <a:gd name="connsiteX12328" fmla="*/ 2291093 w 4966685"/>
              <a:gd name="connsiteY12328" fmla="*/ 178068 h 512833"/>
              <a:gd name="connsiteX12329" fmla="*/ 2282982 w 4966685"/>
              <a:gd name="connsiteY12329" fmla="*/ 186179 h 512833"/>
              <a:gd name="connsiteX12330" fmla="*/ 2274872 w 4966685"/>
              <a:gd name="connsiteY12330" fmla="*/ 178068 h 512833"/>
              <a:gd name="connsiteX12331" fmla="*/ 2282982 w 4966685"/>
              <a:gd name="connsiteY12331" fmla="*/ 169958 h 512833"/>
              <a:gd name="connsiteX12332" fmla="*/ 2254738 w 4966685"/>
              <a:gd name="connsiteY12332" fmla="*/ 169958 h 512833"/>
              <a:gd name="connsiteX12333" fmla="*/ 2262848 w 4966685"/>
              <a:gd name="connsiteY12333" fmla="*/ 178068 h 512833"/>
              <a:gd name="connsiteX12334" fmla="*/ 2254738 w 4966685"/>
              <a:gd name="connsiteY12334" fmla="*/ 186179 h 512833"/>
              <a:gd name="connsiteX12335" fmla="*/ 2246627 w 4966685"/>
              <a:gd name="connsiteY12335" fmla="*/ 178068 h 512833"/>
              <a:gd name="connsiteX12336" fmla="*/ 2254738 w 4966685"/>
              <a:gd name="connsiteY12336" fmla="*/ 169958 h 512833"/>
              <a:gd name="connsiteX12337" fmla="*/ 2226491 w 4966685"/>
              <a:gd name="connsiteY12337" fmla="*/ 169958 h 512833"/>
              <a:gd name="connsiteX12338" fmla="*/ 2234602 w 4966685"/>
              <a:gd name="connsiteY12338" fmla="*/ 178068 h 512833"/>
              <a:gd name="connsiteX12339" fmla="*/ 2226491 w 4966685"/>
              <a:gd name="connsiteY12339" fmla="*/ 186179 h 512833"/>
              <a:gd name="connsiteX12340" fmla="*/ 2218381 w 4966685"/>
              <a:gd name="connsiteY12340" fmla="*/ 178068 h 512833"/>
              <a:gd name="connsiteX12341" fmla="*/ 2226491 w 4966685"/>
              <a:gd name="connsiteY12341" fmla="*/ 169958 h 512833"/>
              <a:gd name="connsiteX12342" fmla="*/ 2198247 w 4966685"/>
              <a:gd name="connsiteY12342" fmla="*/ 169958 h 512833"/>
              <a:gd name="connsiteX12343" fmla="*/ 2206357 w 4966685"/>
              <a:gd name="connsiteY12343" fmla="*/ 178068 h 512833"/>
              <a:gd name="connsiteX12344" fmla="*/ 2198247 w 4966685"/>
              <a:gd name="connsiteY12344" fmla="*/ 186179 h 512833"/>
              <a:gd name="connsiteX12345" fmla="*/ 2190136 w 4966685"/>
              <a:gd name="connsiteY12345" fmla="*/ 178068 h 512833"/>
              <a:gd name="connsiteX12346" fmla="*/ 2198247 w 4966685"/>
              <a:gd name="connsiteY12346" fmla="*/ 169958 h 512833"/>
              <a:gd name="connsiteX12347" fmla="*/ 2170000 w 4966685"/>
              <a:gd name="connsiteY12347" fmla="*/ 169958 h 512833"/>
              <a:gd name="connsiteX12348" fmla="*/ 2178111 w 4966685"/>
              <a:gd name="connsiteY12348" fmla="*/ 178068 h 512833"/>
              <a:gd name="connsiteX12349" fmla="*/ 2170000 w 4966685"/>
              <a:gd name="connsiteY12349" fmla="*/ 186179 h 512833"/>
              <a:gd name="connsiteX12350" fmla="*/ 2161890 w 4966685"/>
              <a:gd name="connsiteY12350" fmla="*/ 178068 h 512833"/>
              <a:gd name="connsiteX12351" fmla="*/ 2170000 w 4966685"/>
              <a:gd name="connsiteY12351" fmla="*/ 169958 h 512833"/>
              <a:gd name="connsiteX12352" fmla="*/ 2141756 w 4966685"/>
              <a:gd name="connsiteY12352" fmla="*/ 169958 h 512833"/>
              <a:gd name="connsiteX12353" fmla="*/ 2149867 w 4966685"/>
              <a:gd name="connsiteY12353" fmla="*/ 178068 h 512833"/>
              <a:gd name="connsiteX12354" fmla="*/ 2141756 w 4966685"/>
              <a:gd name="connsiteY12354" fmla="*/ 186179 h 512833"/>
              <a:gd name="connsiteX12355" fmla="*/ 2133645 w 4966685"/>
              <a:gd name="connsiteY12355" fmla="*/ 178068 h 512833"/>
              <a:gd name="connsiteX12356" fmla="*/ 2141756 w 4966685"/>
              <a:gd name="connsiteY12356" fmla="*/ 169958 h 512833"/>
              <a:gd name="connsiteX12357" fmla="*/ 2113509 w 4966685"/>
              <a:gd name="connsiteY12357" fmla="*/ 169958 h 512833"/>
              <a:gd name="connsiteX12358" fmla="*/ 2121620 w 4966685"/>
              <a:gd name="connsiteY12358" fmla="*/ 178068 h 512833"/>
              <a:gd name="connsiteX12359" fmla="*/ 2113509 w 4966685"/>
              <a:gd name="connsiteY12359" fmla="*/ 186179 h 512833"/>
              <a:gd name="connsiteX12360" fmla="*/ 2105399 w 4966685"/>
              <a:gd name="connsiteY12360" fmla="*/ 178068 h 512833"/>
              <a:gd name="connsiteX12361" fmla="*/ 2113509 w 4966685"/>
              <a:gd name="connsiteY12361" fmla="*/ 169958 h 512833"/>
              <a:gd name="connsiteX12362" fmla="*/ 2085265 w 4966685"/>
              <a:gd name="connsiteY12362" fmla="*/ 169958 h 512833"/>
              <a:gd name="connsiteX12363" fmla="*/ 2093376 w 4966685"/>
              <a:gd name="connsiteY12363" fmla="*/ 178068 h 512833"/>
              <a:gd name="connsiteX12364" fmla="*/ 2085265 w 4966685"/>
              <a:gd name="connsiteY12364" fmla="*/ 186179 h 512833"/>
              <a:gd name="connsiteX12365" fmla="*/ 2077154 w 4966685"/>
              <a:gd name="connsiteY12365" fmla="*/ 178068 h 512833"/>
              <a:gd name="connsiteX12366" fmla="*/ 2085265 w 4966685"/>
              <a:gd name="connsiteY12366" fmla="*/ 169958 h 512833"/>
              <a:gd name="connsiteX12367" fmla="*/ 2057019 w 4966685"/>
              <a:gd name="connsiteY12367" fmla="*/ 169958 h 512833"/>
              <a:gd name="connsiteX12368" fmla="*/ 2065129 w 4966685"/>
              <a:gd name="connsiteY12368" fmla="*/ 178068 h 512833"/>
              <a:gd name="connsiteX12369" fmla="*/ 2057019 w 4966685"/>
              <a:gd name="connsiteY12369" fmla="*/ 186179 h 512833"/>
              <a:gd name="connsiteX12370" fmla="*/ 2048908 w 4966685"/>
              <a:gd name="connsiteY12370" fmla="*/ 178068 h 512833"/>
              <a:gd name="connsiteX12371" fmla="*/ 2057019 w 4966685"/>
              <a:gd name="connsiteY12371" fmla="*/ 169958 h 512833"/>
              <a:gd name="connsiteX12372" fmla="*/ 2028774 w 4966685"/>
              <a:gd name="connsiteY12372" fmla="*/ 169958 h 512833"/>
              <a:gd name="connsiteX12373" fmla="*/ 2036885 w 4966685"/>
              <a:gd name="connsiteY12373" fmla="*/ 178068 h 512833"/>
              <a:gd name="connsiteX12374" fmla="*/ 2028774 w 4966685"/>
              <a:gd name="connsiteY12374" fmla="*/ 186179 h 512833"/>
              <a:gd name="connsiteX12375" fmla="*/ 2020663 w 4966685"/>
              <a:gd name="connsiteY12375" fmla="*/ 178068 h 512833"/>
              <a:gd name="connsiteX12376" fmla="*/ 2028774 w 4966685"/>
              <a:gd name="connsiteY12376" fmla="*/ 169958 h 512833"/>
              <a:gd name="connsiteX12377" fmla="*/ 2000527 w 4966685"/>
              <a:gd name="connsiteY12377" fmla="*/ 169958 h 512833"/>
              <a:gd name="connsiteX12378" fmla="*/ 2008638 w 4966685"/>
              <a:gd name="connsiteY12378" fmla="*/ 178068 h 512833"/>
              <a:gd name="connsiteX12379" fmla="*/ 2000527 w 4966685"/>
              <a:gd name="connsiteY12379" fmla="*/ 186179 h 512833"/>
              <a:gd name="connsiteX12380" fmla="*/ 1992417 w 4966685"/>
              <a:gd name="connsiteY12380" fmla="*/ 178068 h 512833"/>
              <a:gd name="connsiteX12381" fmla="*/ 2000527 w 4966685"/>
              <a:gd name="connsiteY12381" fmla="*/ 169958 h 512833"/>
              <a:gd name="connsiteX12382" fmla="*/ 1972283 w 4966685"/>
              <a:gd name="connsiteY12382" fmla="*/ 169958 h 512833"/>
              <a:gd name="connsiteX12383" fmla="*/ 1980394 w 4966685"/>
              <a:gd name="connsiteY12383" fmla="*/ 178068 h 512833"/>
              <a:gd name="connsiteX12384" fmla="*/ 1972283 w 4966685"/>
              <a:gd name="connsiteY12384" fmla="*/ 186179 h 512833"/>
              <a:gd name="connsiteX12385" fmla="*/ 1964172 w 4966685"/>
              <a:gd name="connsiteY12385" fmla="*/ 178068 h 512833"/>
              <a:gd name="connsiteX12386" fmla="*/ 1972283 w 4966685"/>
              <a:gd name="connsiteY12386" fmla="*/ 169958 h 512833"/>
              <a:gd name="connsiteX12387" fmla="*/ 1944037 w 4966685"/>
              <a:gd name="connsiteY12387" fmla="*/ 169958 h 512833"/>
              <a:gd name="connsiteX12388" fmla="*/ 1952147 w 4966685"/>
              <a:gd name="connsiteY12388" fmla="*/ 178068 h 512833"/>
              <a:gd name="connsiteX12389" fmla="*/ 1944037 w 4966685"/>
              <a:gd name="connsiteY12389" fmla="*/ 186179 h 512833"/>
              <a:gd name="connsiteX12390" fmla="*/ 1935926 w 4966685"/>
              <a:gd name="connsiteY12390" fmla="*/ 178068 h 512833"/>
              <a:gd name="connsiteX12391" fmla="*/ 1944037 w 4966685"/>
              <a:gd name="connsiteY12391" fmla="*/ 169958 h 512833"/>
              <a:gd name="connsiteX12392" fmla="*/ 1915792 w 4966685"/>
              <a:gd name="connsiteY12392" fmla="*/ 169958 h 512833"/>
              <a:gd name="connsiteX12393" fmla="*/ 1923903 w 4966685"/>
              <a:gd name="connsiteY12393" fmla="*/ 178068 h 512833"/>
              <a:gd name="connsiteX12394" fmla="*/ 1915792 w 4966685"/>
              <a:gd name="connsiteY12394" fmla="*/ 186179 h 512833"/>
              <a:gd name="connsiteX12395" fmla="*/ 1907681 w 4966685"/>
              <a:gd name="connsiteY12395" fmla="*/ 178068 h 512833"/>
              <a:gd name="connsiteX12396" fmla="*/ 1915792 w 4966685"/>
              <a:gd name="connsiteY12396" fmla="*/ 169958 h 512833"/>
              <a:gd name="connsiteX12397" fmla="*/ 1887546 w 4966685"/>
              <a:gd name="connsiteY12397" fmla="*/ 169958 h 512833"/>
              <a:gd name="connsiteX12398" fmla="*/ 1895656 w 4966685"/>
              <a:gd name="connsiteY12398" fmla="*/ 178068 h 512833"/>
              <a:gd name="connsiteX12399" fmla="*/ 1887546 w 4966685"/>
              <a:gd name="connsiteY12399" fmla="*/ 186179 h 512833"/>
              <a:gd name="connsiteX12400" fmla="*/ 1879435 w 4966685"/>
              <a:gd name="connsiteY12400" fmla="*/ 178068 h 512833"/>
              <a:gd name="connsiteX12401" fmla="*/ 1887546 w 4966685"/>
              <a:gd name="connsiteY12401" fmla="*/ 169958 h 512833"/>
              <a:gd name="connsiteX12402" fmla="*/ 1859300 w 4966685"/>
              <a:gd name="connsiteY12402" fmla="*/ 169958 h 512833"/>
              <a:gd name="connsiteX12403" fmla="*/ 1867411 w 4966685"/>
              <a:gd name="connsiteY12403" fmla="*/ 178068 h 512833"/>
              <a:gd name="connsiteX12404" fmla="*/ 1859300 w 4966685"/>
              <a:gd name="connsiteY12404" fmla="*/ 186179 h 512833"/>
              <a:gd name="connsiteX12405" fmla="*/ 1851189 w 4966685"/>
              <a:gd name="connsiteY12405" fmla="*/ 178068 h 512833"/>
              <a:gd name="connsiteX12406" fmla="*/ 1859300 w 4966685"/>
              <a:gd name="connsiteY12406" fmla="*/ 169958 h 512833"/>
              <a:gd name="connsiteX12407" fmla="*/ 1831055 w 4966685"/>
              <a:gd name="connsiteY12407" fmla="*/ 169958 h 512833"/>
              <a:gd name="connsiteX12408" fmla="*/ 1839165 w 4966685"/>
              <a:gd name="connsiteY12408" fmla="*/ 178068 h 512833"/>
              <a:gd name="connsiteX12409" fmla="*/ 1831055 w 4966685"/>
              <a:gd name="connsiteY12409" fmla="*/ 186179 h 512833"/>
              <a:gd name="connsiteX12410" fmla="*/ 1822944 w 4966685"/>
              <a:gd name="connsiteY12410" fmla="*/ 178068 h 512833"/>
              <a:gd name="connsiteX12411" fmla="*/ 1831055 w 4966685"/>
              <a:gd name="connsiteY12411" fmla="*/ 169958 h 512833"/>
              <a:gd name="connsiteX12412" fmla="*/ 1802810 w 4966685"/>
              <a:gd name="connsiteY12412" fmla="*/ 169958 h 512833"/>
              <a:gd name="connsiteX12413" fmla="*/ 1810920 w 4966685"/>
              <a:gd name="connsiteY12413" fmla="*/ 178068 h 512833"/>
              <a:gd name="connsiteX12414" fmla="*/ 1802810 w 4966685"/>
              <a:gd name="connsiteY12414" fmla="*/ 186179 h 512833"/>
              <a:gd name="connsiteX12415" fmla="*/ 1794699 w 4966685"/>
              <a:gd name="connsiteY12415" fmla="*/ 178068 h 512833"/>
              <a:gd name="connsiteX12416" fmla="*/ 1802810 w 4966685"/>
              <a:gd name="connsiteY12416" fmla="*/ 169958 h 512833"/>
              <a:gd name="connsiteX12417" fmla="*/ 1774564 w 4966685"/>
              <a:gd name="connsiteY12417" fmla="*/ 169958 h 512833"/>
              <a:gd name="connsiteX12418" fmla="*/ 1782675 w 4966685"/>
              <a:gd name="connsiteY12418" fmla="*/ 178068 h 512833"/>
              <a:gd name="connsiteX12419" fmla="*/ 1774564 w 4966685"/>
              <a:gd name="connsiteY12419" fmla="*/ 186179 h 512833"/>
              <a:gd name="connsiteX12420" fmla="*/ 1766453 w 4966685"/>
              <a:gd name="connsiteY12420" fmla="*/ 178068 h 512833"/>
              <a:gd name="connsiteX12421" fmla="*/ 1774564 w 4966685"/>
              <a:gd name="connsiteY12421" fmla="*/ 169958 h 512833"/>
              <a:gd name="connsiteX12422" fmla="*/ 1746319 w 4966685"/>
              <a:gd name="connsiteY12422" fmla="*/ 169958 h 512833"/>
              <a:gd name="connsiteX12423" fmla="*/ 1754430 w 4966685"/>
              <a:gd name="connsiteY12423" fmla="*/ 178068 h 512833"/>
              <a:gd name="connsiteX12424" fmla="*/ 1746319 w 4966685"/>
              <a:gd name="connsiteY12424" fmla="*/ 186179 h 512833"/>
              <a:gd name="connsiteX12425" fmla="*/ 1738208 w 4966685"/>
              <a:gd name="connsiteY12425" fmla="*/ 178068 h 512833"/>
              <a:gd name="connsiteX12426" fmla="*/ 1746319 w 4966685"/>
              <a:gd name="connsiteY12426" fmla="*/ 169958 h 512833"/>
              <a:gd name="connsiteX12427" fmla="*/ 1718073 w 4966685"/>
              <a:gd name="connsiteY12427" fmla="*/ 169958 h 512833"/>
              <a:gd name="connsiteX12428" fmla="*/ 1726184 w 4966685"/>
              <a:gd name="connsiteY12428" fmla="*/ 178068 h 512833"/>
              <a:gd name="connsiteX12429" fmla="*/ 1718073 w 4966685"/>
              <a:gd name="connsiteY12429" fmla="*/ 186179 h 512833"/>
              <a:gd name="connsiteX12430" fmla="*/ 1709962 w 4966685"/>
              <a:gd name="connsiteY12430" fmla="*/ 178068 h 512833"/>
              <a:gd name="connsiteX12431" fmla="*/ 1718073 w 4966685"/>
              <a:gd name="connsiteY12431" fmla="*/ 169958 h 512833"/>
              <a:gd name="connsiteX12432" fmla="*/ 1689855 w 4966685"/>
              <a:gd name="connsiteY12432" fmla="*/ 169958 h 512833"/>
              <a:gd name="connsiteX12433" fmla="*/ 1697966 w 4966685"/>
              <a:gd name="connsiteY12433" fmla="*/ 178068 h 512833"/>
              <a:gd name="connsiteX12434" fmla="*/ 1689855 w 4966685"/>
              <a:gd name="connsiteY12434" fmla="*/ 186179 h 512833"/>
              <a:gd name="connsiteX12435" fmla="*/ 1681744 w 4966685"/>
              <a:gd name="connsiteY12435" fmla="*/ 178068 h 512833"/>
              <a:gd name="connsiteX12436" fmla="*/ 1689855 w 4966685"/>
              <a:gd name="connsiteY12436" fmla="*/ 169958 h 512833"/>
              <a:gd name="connsiteX12437" fmla="*/ 1661617 w 4966685"/>
              <a:gd name="connsiteY12437" fmla="*/ 169958 h 512833"/>
              <a:gd name="connsiteX12438" fmla="*/ 1669727 w 4966685"/>
              <a:gd name="connsiteY12438" fmla="*/ 178068 h 512833"/>
              <a:gd name="connsiteX12439" fmla="*/ 1661617 w 4966685"/>
              <a:gd name="connsiteY12439" fmla="*/ 186179 h 512833"/>
              <a:gd name="connsiteX12440" fmla="*/ 1653506 w 4966685"/>
              <a:gd name="connsiteY12440" fmla="*/ 178068 h 512833"/>
              <a:gd name="connsiteX12441" fmla="*/ 1661617 w 4966685"/>
              <a:gd name="connsiteY12441" fmla="*/ 169958 h 512833"/>
              <a:gd name="connsiteX12442" fmla="*/ 1633372 w 4966685"/>
              <a:gd name="connsiteY12442" fmla="*/ 169958 h 512833"/>
              <a:gd name="connsiteX12443" fmla="*/ 1641483 w 4966685"/>
              <a:gd name="connsiteY12443" fmla="*/ 178068 h 512833"/>
              <a:gd name="connsiteX12444" fmla="*/ 1633372 w 4966685"/>
              <a:gd name="connsiteY12444" fmla="*/ 186179 h 512833"/>
              <a:gd name="connsiteX12445" fmla="*/ 1625261 w 4966685"/>
              <a:gd name="connsiteY12445" fmla="*/ 178068 h 512833"/>
              <a:gd name="connsiteX12446" fmla="*/ 1633372 w 4966685"/>
              <a:gd name="connsiteY12446" fmla="*/ 169958 h 512833"/>
              <a:gd name="connsiteX12447" fmla="*/ 1605126 w 4966685"/>
              <a:gd name="connsiteY12447" fmla="*/ 169958 h 512833"/>
              <a:gd name="connsiteX12448" fmla="*/ 1613236 w 4966685"/>
              <a:gd name="connsiteY12448" fmla="*/ 178068 h 512833"/>
              <a:gd name="connsiteX12449" fmla="*/ 1605126 w 4966685"/>
              <a:gd name="connsiteY12449" fmla="*/ 186179 h 512833"/>
              <a:gd name="connsiteX12450" fmla="*/ 1597015 w 4966685"/>
              <a:gd name="connsiteY12450" fmla="*/ 178068 h 512833"/>
              <a:gd name="connsiteX12451" fmla="*/ 1605126 w 4966685"/>
              <a:gd name="connsiteY12451" fmla="*/ 169958 h 512833"/>
              <a:gd name="connsiteX12452" fmla="*/ 1576881 w 4966685"/>
              <a:gd name="connsiteY12452" fmla="*/ 169958 h 512833"/>
              <a:gd name="connsiteX12453" fmla="*/ 1584992 w 4966685"/>
              <a:gd name="connsiteY12453" fmla="*/ 178068 h 512833"/>
              <a:gd name="connsiteX12454" fmla="*/ 1576881 w 4966685"/>
              <a:gd name="connsiteY12454" fmla="*/ 186179 h 512833"/>
              <a:gd name="connsiteX12455" fmla="*/ 1568770 w 4966685"/>
              <a:gd name="connsiteY12455" fmla="*/ 178068 h 512833"/>
              <a:gd name="connsiteX12456" fmla="*/ 1576881 w 4966685"/>
              <a:gd name="connsiteY12456" fmla="*/ 169958 h 512833"/>
              <a:gd name="connsiteX12457" fmla="*/ 1548635 w 4966685"/>
              <a:gd name="connsiteY12457" fmla="*/ 169958 h 512833"/>
              <a:gd name="connsiteX12458" fmla="*/ 1556746 w 4966685"/>
              <a:gd name="connsiteY12458" fmla="*/ 178068 h 512833"/>
              <a:gd name="connsiteX12459" fmla="*/ 1548635 w 4966685"/>
              <a:gd name="connsiteY12459" fmla="*/ 186179 h 512833"/>
              <a:gd name="connsiteX12460" fmla="*/ 1540524 w 4966685"/>
              <a:gd name="connsiteY12460" fmla="*/ 178068 h 512833"/>
              <a:gd name="connsiteX12461" fmla="*/ 1548635 w 4966685"/>
              <a:gd name="connsiteY12461" fmla="*/ 169958 h 512833"/>
              <a:gd name="connsiteX12462" fmla="*/ 1520390 w 4966685"/>
              <a:gd name="connsiteY12462" fmla="*/ 169958 h 512833"/>
              <a:gd name="connsiteX12463" fmla="*/ 1528501 w 4966685"/>
              <a:gd name="connsiteY12463" fmla="*/ 178068 h 512833"/>
              <a:gd name="connsiteX12464" fmla="*/ 1520390 w 4966685"/>
              <a:gd name="connsiteY12464" fmla="*/ 186179 h 512833"/>
              <a:gd name="connsiteX12465" fmla="*/ 1512280 w 4966685"/>
              <a:gd name="connsiteY12465" fmla="*/ 178068 h 512833"/>
              <a:gd name="connsiteX12466" fmla="*/ 1520390 w 4966685"/>
              <a:gd name="connsiteY12466" fmla="*/ 169958 h 512833"/>
              <a:gd name="connsiteX12467" fmla="*/ 1492144 w 4966685"/>
              <a:gd name="connsiteY12467" fmla="*/ 169958 h 512833"/>
              <a:gd name="connsiteX12468" fmla="*/ 1500254 w 4966685"/>
              <a:gd name="connsiteY12468" fmla="*/ 178068 h 512833"/>
              <a:gd name="connsiteX12469" fmla="*/ 1492144 w 4966685"/>
              <a:gd name="connsiteY12469" fmla="*/ 186179 h 512833"/>
              <a:gd name="connsiteX12470" fmla="*/ 1484033 w 4966685"/>
              <a:gd name="connsiteY12470" fmla="*/ 178068 h 512833"/>
              <a:gd name="connsiteX12471" fmla="*/ 1492144 w 4966685"/>
              <a:gd name="connsiteY12471" fmla="*/ 169958 h 512833"/>
              <a:gd name="connsiteX12472" fmla="*/ 1463899 w 4966685"/>
              <a:gd name="connsiteY12472" fmla="*/ 169958 h 512833"/>
              <a:gd name="connsiteX12473" fmla="*/ 1472010 w 4966685"/>
              <a:gd name="connsiteY12473" fmla="*/ 178068 h 512833"/>
              <a:gd name="connsiteX12474" fmla="*/ 1463899 w 4966685"/>
              <a:gd name="connsiteY12474" fmla="*/ 186179 h 512833"/>
              <a:gd name="connsiteX12475" fmla="*/ 1455788 w 4966685"/>
              <a:gd name="connsiteY12475" fmla="*/ 178068 h 512833"/>
              <a:gd name="connsiteX12476" fmla="*/ 1463899 w 4966685"/>
              <a:gd name="connsiteY12476" fmla="*/ 169958 h 512833"/>
              <a:gd name="connsiteX12477" fmla="*/ 1435653 w 4966685"/>
              <a:gd name="connsiteY12477" fmla="*/ 169958 h 512833"/>
              <a:gd name="connsiteX12478" fmla="*/ 1443764 w 4966685"/>
              <a:gd name="connsiteY12478" fmla="*/ 178068 h 512833"/>
              <a:gd name="connsiteX12479" fmla="*/ 1435653 w 4966685"/>
              <a:gd name="connsiteY12479" fmla="*/ 186179 h 512833"/>
              <a:gd name="connsiteX12480" fmla="*/ 1427542 w 4966685"/>
              <a:gd name="connsiteY12480" fmla="*/ 178068 h 512833"/>
              <a:gd name="connsiteX12481" fmla="*/ 1435653 w 4966685"/>
              <a:gd name="connsiteY12481" fmla="*/ 169958 h 512833"/>
              <a:gd name="connsiteX12482" fmla="*/ 1407408 w 4966685"/>
              <a:gd name="connsiteY12482" fmla="*/ 169958 h 512833"/>
              <a:gd name="connsiteX12483" fmla="*/ 1415519 w 4966685"/>
              <a:gd name="connsiteY12483" fmla="*/ 178068 h 512833"/>
              <a:gd name="connsiteX12484" fmla="*/ 1407408 w 4966685"/>
              <a:gd name="connsiteY12484" fmla="*/ 186179 h 512833"/>
              <a:gd name="connsiteX12485" fmla="*/ 1399298 w 4966685"/>
              <a:gd name="connsiteY12485" fmla="*/ 178068 h 512833"/>
              <a:gd name="connsiteX12486" fmla="*/ 1407408 w 4966685"/>
              <a:gd name="connsiteY12486" fmla="*/ 169958 h 512833"/>
              <a:gd name="connsiteX12487" fmla="*/ 1379162 w 4966685"/>
              <a:gd name="connsiteY12487" fmla="*/ 169958 h 512833"/>
              <a:gd name="connsiteX12488" fmla="*/ 1387273 w 4966685"/>
              <a:gd name="connsiteY12488" fmla="*/ 178068 h 512833"/>
              <a:gd name="connsiteX12489" fmla="*/ 1379162 w 4966685"/>
              <a:gd name="connsiteY12489" fmla="*/ 186179 h 512833"/>
              <a:gd name="connsiteX12490" fmla="*/ 1371051 w 4966685"/>
              <a:gd name="connsiteY12490" fmla="*/ 178068 h 512833"/>
              <a:gd name="connsiteX12491" fmla="*/ 1379162 w 4966685"/>
              <a:gd name="connsiteY12491" fmla="*/ 169958 h 512833"/>
              <a:gd name="connsiteX12492" fmla="*/ 1350917 w 4966685"/>
              <a:gd name="connsiteY12492" fmla="*/ 169958 h 512833"/>
              <a:gd name="connsiteX12493" fmla="*/ 1359028 w 4966685"/>
              <a:gd name="connsiteY12493" fmla="*/ 178068 h 512833"/>
              <a:gd name="connsiteX12494" fmla="*/ 1350917 w 4966685"/>
              <a:gd name="connsiteY12494" fmla="*/ 186179 h 512833"/>
              <a:gd name="connsiteX12495" fmla="*/ 1342806 w 4966685"/>
              <a:gd name="connsiteY12495" fmla="*/ 178068 h 512833"/>
              <a:gd name="connsiteX12496" fmla="*/ 1350917 w 4966685"/>
              <a:gd name="connsiteY12496" fmla="*/ 169958 h 512833"/>
              <a:gd name="connsiteX12497" fmla="*/ 1322671 w 4966685"/>
              <a:gd name="connsiteY12497" fmla="*/ 169958 h 512833"/>
              <a:gd name="connsiteX12498" fmla="*/ 1330782 w 4966685"/>
              <a:gd name="connsiteY12498" fmla="*/ 178068 h 512833"/>
              <a:gd name="connsiteX12499" fmla="*/ 1322671 w 4966685"/>
              <a:gd name="connsiteY12499" fmla="*/ 186179 h 512833"/>
              <a:gd name="connsiteX12500" fmla="*/ 1314560 w 4966685"/>
              <a:gd name="connsiteY12500" fmla="*/ 178068 h 512833"/>
              <a:gd name="connsiteX12501" fmla="*/ 1322671 w 4966685"/>
              <a:gd name="connsiteY12501" fmla="*/ 169958 h 512833"/>
              <a:gd name="connsiteX12502" fmla="*/ 1294426 w 4966685"/>
              <a:gd name="connsiteY12502" fmla="*/ 169958 h 512833"/>
              <a:gd name="connsiteX12503" fmla="*/ 1302537 w 4966685"/>
              <a:gd name="connsiteY12503" fmla="*/ 178068 h 512833"/>
              <a:gd name="connsiteX12504" fmla="*/ 1294426 w 4966685"/>
              <a:gd name="connsiteY12504" fmla="*/ 186179 h 512833"/>
              <a:gd name="connsiteX12505" fmla="*/ 1286316 w 4966685"/>
              <a:gd name="connsiteY12505" fmla="*/ 178068 h 512833"/>
              <a:gd name="connsiteX12506" fmla="*/ 1294426 w 4966685"/>
              <a:gd name="connsiteY12506" fmla="*/ 169958 h 512833"/>
              <a:gd name="connsiteX12507" fmla="*/ 1266180 w 4966685"/>
              <a:gd name="connsiteY12507" fmla="*/ 169958 h 512833"/>
              <a:gd name="connsiteX12508" fmla="*/ 1274291 w 4966685"/>
              <a:gd name="connsiteY12508" fmla="*/ 178068 h 512833"/>
              <a:gd name="connsiteX12509" fmla="*/ 1266180 w 4966685"/>
              <a:gd name="connsiteY12509" fmla="*/ 186179 h 512833"/>
              <a:gd name="connsiteX12510" fmla="*/ 1258069 w 4966685"/>
              <a:gd name="connsiteY12510" fmla="*/ 178068 h 512833"/>
              <a:gd name="connsiteX12511" fmla="*/ 1266180 w 4966685"/>
              <a:gd name="connsiteY12511" fmla="*/ 169958 h 512833"/>
              <a:gd name="connsiteX12512" fmla="*/ 1237935 w 4966685"/>
              <a:gd name="connsiteY12512" fmla="*/ 169958 h 512833"/>
              <a:gd name="connsiteX12513" fmla="*/ 1246046 w 4966685"/>
              <a:gd name="connsiteY12513" fmla="*/ 178068 h 512833"/>
              <a:gd name="connsiteX12514" fmla="*/ 1237935 w 4966685"/>
              <a:gd name="connsiteY12514" fmla="*/ 186179 h 512833"/>
              <a:gd name="connsiteX12515" fmla="*/ 1229825 w 4966685"/>
              <a:gd name="connsiteY12515" fmla="*/ 178068 h 512833"/>
              <a:gd name="connsiteX12516" fmla="*/ 1237935 w 4966685"/>
              <a:gd name="connsiteY12516" fmla="*/ 169958 h 512833"/>
              <a:gd name="connsiteX12517" fmla="*/ 1209689 w 4966685"/>
              <a:gd name="connsiteY12517" fmla="*/ 169958 h 512833"/>
              <a:gd name="connsiteX12518" fmla="*/ 1217800 w 4966685"/>
              <a:gd name="connsiteY12518" fmla="*/ 178068 h 512833"/>
              <a:gd name="connsiteX12519" fmla="*/ 1209689 w 4966685"/>
              <a:gd name="connsiteY12519" fmla="*/ 186179 h 512833"/>
              <a:gd name="connsiteX12520" fmla="*/ 1201579 w 4966685"/>
              <a:gd name="connsiteY12520" fmla="*/ 178068 h 512833"/>
              <a:gd name="connsiteX12521" fmla="*/ 1209689 w 4966685"/>
              <a:gd name="connsiteY12521" fmla="*/ 169958 h 512833"/>
              <a:gd name="connsiteX12522" fmla="*/ 1181444 w 4966685"/>
              <a:gd name="connsiteY12522" fmla="*/ 169958 h 512833"/>
              <a:gd name="connsiteX12523" fmla="*/ 1189555 w 4966685"/>
              <a:gd name="connsiteY12523" fmla="*/ 178068 h 512833"/>
              <a:gd name="connsiteX12524" fmla="*/ 1181444 w 4966685"/>
              <a:gd name="connsiteY12524" fmla="*/ 186179 h 512833"/>
              <a:gd name="connsiteX12525" fmla="*/ 1173334 w 4966685"/>
              <a:gd name="connsiteY12525" fmla="*/ 178068 h 512833"/>
              <a:gd name="connsiteX12526" fmla="*/ 1181444 w 4966685"/>
              <a:gd name="connsiteY12526" fmla="*/ 169958 h 512833"/>
              <a:gd name="connsiteX12527" fmla="*/ 1153198 w 4966685"/>
              <a:gd name="connsiteY12527" fmla="*/ 169958 h 512833"/>
              <a:gd name="connsiteX12528" fmla="*/ 1161309 w 4966685"/>
              <a:gd name="connsiteY12528" fmla="*/ 178068 h 512833"/>
              <a:gd name="connsiteX12529" fmla="*/ 1153198 w 4966685"/>
              <a:gd name="connsiteY12529" fmla="*/ 186179 h 512833"/>
              <a:gd name="connsiteX12530" fmla="*/ 1145087 w 4966685"/>
              <a:gd name="connsiteY12530" fmla="*/ 178068 h 512833"/>
              <a:gd name="connsiteX12531" fmla="*/ 1153198 w 4966685"/>
              <a:gd name="connsiteY12531" fmla="*/ 169958 h 512833"/>
              <a:gd name="connsiteX12532" fmla="*/ 1124953 w 4966685"/>
              <a:gd name="connsiteY12532" fmla="*/ 169958 h 512833"/>
              <a:gd name="connsiteX12533" fmla="*/ 1133064 w 4966685"/>
              <a:gd name="connsiteY12533" fmla="*/ 178068 h 512833"/>
              <a:gd name="connsiteX12534" fmla="*/ 1124953 w 4966685"/>
              <a:gd name="connsiteY12534" fmla="*/ 186179 h 512833"/>
              <a:gd name="connsiteX12535" fmla="*/ 1116843 w 4966685"/>
              <a:gd name="connsiteY12535" fmla="*/ 178068 h 512833"/>
              <a:gd name="connsiteX12536" fmla="*/ 1124953 w 4966685"/>
              <a:gd name="connsiteY12536" fmla="*/ 169958 h 512833"/>
              <a:gd name="connsiteX12537" fmla="*/ 1096707 w 4966685"/>
              <a:gd name="connsiteY12537" fmla="*/ 169958 h 512833"/>
              <a:gd name="connsiteX12538" fmla="*/ 1104818 w 4966685"/>
              <a:gd name="connsiteY12538" fmla="*/ 178068 h 512833"/>
              <a:gd name="connsiteX12539" fmla="*/ 1096707 w 4966685"/>
              <a:gd name="connsiteY12539" fmla="*/ 186179 h 512833"/>
              <a:gd name="connsiteX12540" fmla="*/ 1088596 w 4966685"/>
              <a:gd name="connsiteY12540" fmla="*/ 178068 h 512833"/>
              <a:gd name="connsiteX12541" fmla="*/ 1096707 w 4966685"/>
              <a:gd name="connsiteY12541" fmla="*/ 169958 h 512833"/>
              <a:gd name="connsiteX12542" fmla="*/ 1068462 w 4966685"/>
              <a:gd name="connsiteY12542" fmla="*/ 169958 h 512833"/>
              <a:gd name="connsiteX12543" fmla="*/ 1076573 w 4966685"/>
              <a:gd name="connsiteY12543" fmla="*/ 178068 h 512833"/>
              <a:gd name="connsiteX12544" fmla="*/ 1068462 w 4966685"/>
              <a:gd name="connsiteY12544" fmla="*/ 186179 h 512833"/>
              <a:gd name="connsiteX12545" fmla="*/ 1060352 w 4966685"/>
              <a:gd name="connsiteY12545" fmla="*/ 178068 h 512833"/>
              <a:gd name="connsiteX12546" fmla="*/ 1068462 w 4966685"/>
              <a:gd name="connsiteY12546" fmla="*/ 169958 h 512833"/>
              <a:gd name="connsiteX12547" fmla="*/ 1040216 w 4966685"/>
              <a:gd name="connsiteY12547" fmla="*/ 169958 h 512833"/>
              <a:gd name="connsiteX12548" fmla="*/ 1048327 w 4966685"/>
              <a:gd name="connsiteY12548" fmla="*/ 178068 h 512833"/>
              <a:gd name="connsiteX12549" fmla="*/ 1040216 w 4966685"/>
              <a:gd name="connsiteY12549" fmla="*/ 186179 h 512833"/>
              <a:gd name="connsiteX12550" fmla="*/ 1032106 w 4966685"/>
              <a:gd name="connsiteY12550" fmla="*/ 178068 h 512833"/>
              <a:gd name="connsiteX12551" fmla="*/ 1040216 w 4966685"/>
              <a:gd name="connsiteY12551" fmla="*/ 169958 h 512833"/>
              <a:gd name="connsiteX12552" fmla="*/ 1011971 w 4966685"/>
              <a:gd name="connsiteY12552" fmla="*/ 169958 h 512833"/>
              <a:gd name="connsiteX12553" fmla="*/ 1020082 w 4966685"/>
              <a:gd name="connsiteY12553" fmla="*/ 178068 h 512833"/>
              <a:gd name="connsiteX12554" fmla="*/ 1011971 w 4966685"/>
              <a:gd name="connsiteY12554" fmla="*/ 186179 h 512833"/>
              <a:gd name="connsiteX12555" fmla="*/ 1003861 w 4966685"/>
              <a:gd name="connsiteY12555" fmla="*/ 178068 h 512833"/>
              <a:gd name="connsiteX12556" fmla="*/ 1011971 w 4966685"/>
              <a:gd name="connsiteY12556" fmla="*/ 169958 h 512833"/>
              <a:gd name="connsiteX12557" fmla="*/ 983725 w 4966685"/>
              <a:gd name="connsiteY12557" fmla="*/ 169958 h 512833"/>
              <a:gd name="connsiteX12558" fmla="*/ 991836 w 4966685"/>
              <a:gd name="connsiteY12558" fmla="*/ 178068 h 512833"/>
              <a:gd name="connsiteX12559" fmla="*/ 983725 w 4966685"/>
              <a:gd name="connsiteY12559" fmla="*/ 186179 h 512833"/>
              <a:gd name="connsiteX12560" fmla="*/ 975614 w 4966685"/>
              <a:gd name="connsiteY12560" fmla="*/ 178068 h 512833"/>
              <a:gd name="connsiteX12561" fmla="*/ 983725 w 4966685"/>
              <a:gd name="connsiteY12561" fmla="*/ 169958 h 512833"/>
              <a:gd name="connsiteX12562" fmla="*/ 955481 w 4966685"/>
              <a:gd name="connsiteY12562" fmla="*/ 169958 h 512833"/>
              <a:gd name="connsiteX12563" fmla="*/ 963591 w 4966685"/>
              <a:gd name="connsiteY12563" fmla="*/ 178068 h 512833"/>
              <a:gd name="connsiteX12564" fmla="*/ 955481 w 4966685"/>
              <a:gd name="connsiteY12564" fmla="*/ 186179 h 512833"/>
              <a:gd name="connsiteX12565" fmla="*/ 947370 w 4966685"/>
              <a:gd name="connsiteY12565" fmla="*/ 178068 h 512833"/>
              <a:gd name="connsiteX12566" fmla="*/ 955481 w 4966685"/>
              <a:gd name="connsiteY12566" fmla="*/ 169958 h 512833"/>
              <a:gd name="connsiteX12567" fmla="*/ 927234 w 4966685"/>
              <a:gd name="connsiteY12567" fmla="*/ 169958 h 512833"/>
              <a:gd name="connsiteX12568" fmla="*/ 935345 w 4966685"/>
              <a:gd name="connsiteY12568" fmla="*/ 178068 h 512833"/>
              <a:gd name="connsiteX12569" fmla="*/ 927234 w 4966685"/>
              <a:gd name="connsiteY12569" fmla="*/ 186179 h 512833"/>
              <a:gd name="connsiteX12570" fmla="*/ 919123 w 4966685"/>
              <a:gd name="connsiteY12570" fmla="*/ 178068 h 512833"/>
              <a:gd name="connsiteX12571" fmla="*/ 927234 w 4966685"/>
              <a:gd name="connsiteY12571" fmla="*/ 169958 h 512833"/>
              <a:gd name="connsiteX12572" fmla="*/ 898990 w 4966685"/>
              <a:gd name="connsiteY12572" fmla="*/ 169958 h 512833"/>
              <a:gd name="connsiteX12573" fmla="*/ 907100 w 4966685"/>
              <a:gd name="connsiteY12573" fmla="*/ 178068 h 512833"/>
              <a:gd name="connsiteX12574" fmla="*/ 898990 w 4966685"/>
              <a:gd name="connsiteY12574" fmla="*/ 186179 h 512833"/>
              <a:gd name="connsiteX12575" fmla="*/ 890879 w 4966685"/>
              <a:gd name="connsiteY12575" fmla="*/ 178068 h 512833"/>
              <a:gd name="connsiteX12576" fmla="*/ 898990 w 4966685"/>
              <a:gd name="connsiteY12576" fmla="*/ 169958 h 512833"/>
              <a:gd name="connsiteX12577" fmla="*/ 870743 w 4966685"/>
              <a:gd name="connsiteY12577" fmla="*/ 169958 h 512833"/>
              <a:gd name="connsiteX12578" fmla="*/ 878854 w 4966685"/>
              <a:gd name="connsiteY12578" fmla="*/ 178068 h 512833"/>
              <a:gd name="connsiteX12579" fmla="*/ 870743 w 4966685"/>
              <a:gd name="connsiteY12579" fmla="*/ 186179 h 512833"/>
              <a:gd name="connsiteX12580" fmla="*/ 862633 w 4966685"/>
              <a:gd name="connsiteY12580" fmla="*/ 178068 h 512833"/>
              <a:gd name="connsiteX12581" fmla="*/ 870743 w 4966685"/>
              <a:gd name="connsiteY12581" fmla="*/ 169958 h 512833"/>
              <a:gd name="connsiteX12582" fmla="*/ 842499 w 4966685"/>
              <a:gd name="connsiteY12582" fmla="*/ 169958 h 512833"/>
              <a:gd name="connsiteX12583" fmla="*/ 850609 w 4966685"/>
              <a:gd name="connsiteY12583" fmla="*/ 178068 h 512833"/>
              <a:gd name="connsiteX12584" fmla="*/ 842499 w 4966685"/>
              <a:gd name="connsiteY12584" fmla="*/ 186179 h 512833"/>
              <a:gd name="connsiteX12585" fmla="*/ 834388 w 4966685"/>
              <a:gd name="connsiteY12585" fmla="*/ 178068 h 512833"/>
              <a:gd name="connsiteX12586" fmla="*/ 842499 w 4966685"/>
              <a:gd name="connsiteY12586" fmla="*/ 169958 h 512833"/>
              <a:gd name="connsiteX12587" fmla="*/ 814252 w 4966685"/>
              <a:gd name="connsiteY12587" fmla="*/ 169958 h 512833"/>
              <a:gd name="connsiteX12588" fmla="*/ 822363 w 4966685"/>
              <a:gd name="connsiteY12588" fmla="*/ 178068 h 512833"/>
              <a:gd name="connsiteX12589" fmla="*/ 814252 w 4966685"/>
              <a:gd name="connsiteY12589" fmla="*/ 186179 h 512833"/>
              <a:gd name="connsiteX12590" fmla="*/ 806141 w 4966685"/>
              <a:gd name="connsiteY12590" fmla="*/ 178068 h 512833"/>
              <a:gd name="connsiteX12591" fmla="*/ 814252 w 4966685"/>
              <a:gd name="connsiteY12591" fmla="*/ 169958 h 512833"/>
              <a:gd name="connsiteX12592" fmla="*/ 786007 w 4966685"/>
              <a:gd name="connsiteY12592" fmla="*/ 169958 h 512833"/>
              <a:gd name="connsiteX12593" fmla="*/ 794118 w 4966685"/>
              <a:gd name="connsiteY12593" fmla="*/ 178068 h 512833"/>
              <a:gd name="connsiteX12594" fmla="*/ 786007 w 4966685"/>
              <a:gd name="connsiteY12594" fmla="*/ 186179 h 512833"/>
              <a:gd name="connsiteX12595" fmla="*/ 777897 w 4966685"/>
              <a:gd name="connsiteY12595" fmla="*/ 178068 h 512833"/>
              <a:gd name="connsiteX12596" fmla="*/ 786007 w 4966685"/>
              <a:gd name="connsiteY12596" fmla="*/ 169958 h 512833"/>
              <a:gd name="connsiteX12597" fmla="*/ 757761 w 4966685"/>
              <a:gd name="connsiteY12597" fmla="*/ 169958 h 512833"/>
              <a:gd name="connsiteX12598" fmla="*/ 765872 w 4966685"/>
              <a:gd name="connsiteY12598" fmla="*/ 178068 h 512833"/>
              <a:gd name="connsiteX12599" fmla="*/ 757761 w 4966685"/>
              <a:gd name="connsiteY12599" fmla="*/ 186179 h 512833"/>
              <a:gd name="connsiteX12600" fmla="*/ 749651 w 4966685"/>
              <a:gd name="connsiteY12600" fmla="*/ 178068 h 512833"/>
              <a:gd name="connsiteX12601" fmla="*/ 757761 w 4966685"/>
              <a:gd name="connsiteY12601" fmla="*/ 169958 h 512833"/>
              <a:gd name="connsiteX12602" fmla="*/ 729517 w 4966685"/>
              <a:gd name="connsiteY12602" fmla="*/ 169958 h 512833"/>
              <a:gd name="connsiteX12603" fmla="*/ 737627 w 4966685"/>
              <a:gd name="connsiteY12603" fmla="*/ 178068 h 512833"/>
              <a:gd name="connsiteX12604" fmla="*/ 729517 w 4966685"/>
              <a:gd name="connsiteY12604" fmla="*/ 186179 h 512833"/>
              <a:gd name="connsiteX12605" fmla="*/ 721406 w 4966685"/>
              <a:gd name="connsiteY12605" fmla="*/ 178068 h 512833"/>
              <a:gd name="connsiteX12606" fmla="*/ 729517 w 4966685"/>
              <a:gd name="connsiteY12606" fmla="*/ 169958 h 512833"/>
              <a:gd name="connsiteX12607" fmla="*/ 701270 w 4966685"/>
              <a:gd name="connsiteY12607" fmla="*/ 169958 h 512833"/>
              <a:gd name="connsiteX12608" fmla="*/ 709381 w 4966685"/>
              <a:gd name="connsiteY12608" fmla="*/ 178068 h 512833"/>
              <a:gd name="connsiteX12609" fmla="*/ 701270 w 4966685"/>
              <a:gd name="connsiteY12609" fmla="*/ 186179 h 512833"/>
              <a:gd name="connsiteX12610" fmla="*/ 693160 w 4966685"/>
              <a:gd name="connsiteY12610" fmla="*/ 178068 h 512833"/>
              <a:gd name="connsiteX12611" fmla="*/ 701270 w 4966685"/>
              <a:gd name="connsiteY12611" fmla="*/ 169958 h 512833"/>
              <a:gd name="connsiteX12612" fmla="*/ 673026 w 4966685"/>
              <a:gd name="connsiteY12612" fmla="*/ 169958 h 512833"/>
              <a:gd name="connsiteX12613" fmla="*/ 681136 w 4966685"/>
              <a:gd name="connsiteY12613" fmla="*/ 178068 h 512833"/>
              <a:gd name="connsiteX12614" fmla="*/ 673026 w 4966685"/>
              <a:gd name="connsiteY12614" fmla="*/ 186179 h 512833"/>
              <a:gd name="connsiteX12615" fmla="*/ 664915 w 4966685"/>
              <a:gd name="connsiteY12615" fmla="*/ 178068 h 512833"/>
              <a:gd name="connsiteX12616" fmla="*/ 673026 w 4966685"/>
              <a:gd name="connsiteY12616" fmla="*/ 169958 h 512833"/>
              <a:gd name="connsiteX12617" fmla="*/ 644779 w 4966685"/>
              <a:gd name="connsiteY12617" fmla="*/ 169958 h 512833"/>
              <a:gd name="connsiteX12618" fmla="*/ 652890 w 4966685"/>
              <a:gd name="connsiteY12618" fmla="*/ 178068 h 512833"/>
              <a:gd name="connsiteX12619" fmla="*/ 644779 w 4966685"/>
              <a:gd name="connsiteY12619" fmla="*/ 186179 h 512833"/>
              <a:gd name="connsiteX12620" fmla="*/ 636669 w 4966685"/>
              <a:gd name="connsiteY12620" fmla="*/ 178068 h 512833"/>
              <a:gd name="connsiteX12621" fmla="*/ 644779 w 4966685"/>
              <a:gd name="connsiteY12621" fmla="*/ 169958 h 512833"/>
              <a:gd name="connsiteX12622" fmla="*/ 616534 w 4966685"/>
              <a:gd name="connsiteY12622" fmla="*/ 169958 h 512833"/>
              <a:gd name="connsiteX12623" fmla="*/ 624645 w 4966685"/>
              <a:gd name="connsiteY12623" fmla="*/ 178068 h 512833"/>
              <a:gd name="connsiteX12624" fmla="*/ 616534 w 4966685"/>
              <a:gd name="connsiteY12624" fmla="*/ 186179 h 512833"/>
              <a:gd name="connsiteX12625" fmla="*/ 608424 w 4966685"/>
              <a:gd name="connsiteY12625" fmla="*/ 178068 h 512833"/>
              <a:gd name="connsiteX12626" fmla="*/ 616534 w 4966685"/>
              <a:gd name="connsiteY12626" fmla="*/ 169958 h 512833"/>
              <a:gd name="connsiteX12627" fmla="*/ 588288 w 4966685"/>
              <a:gd name="connsiteY12627" fmla="*/ 169958 h 512833"/>
              <a:gd name="connsiteX12628" fmla="*/ 596399 w 4966685"/>
              <a:gd name="connsiteY12628" fmla="*/ 178068 h 512833"/>
              <a:gd name="connsiteX12629" fmla="*/ 588288 w 4966685"/>
              <a:gd name="connsiteY12629" fmla="*/ 186179 h 512833"/>
              <a:gd name="connsiteX12630" fmla="*/ 580178 w 4966685"/>
              <a:gd name="connsiteY12630" fmla="*/ 178068 h 512833"/>
              <a:gd name="connsiteX12631" fmla="*/ 588288 w 4966685"/>
              <a:gd name="connsiteY12631" fmla="*/ 169958 h 512833"/>
              <a:gd name="connsiteX12632" fmla="*/ 560044 w 4966685"/>
              <a:gd name="connsiteY12632" fmla="*/ 169958 h 512833"/>
              <a:gd name="connsiteX12633" fmla="*/ 568154 w 4966685"/>
              <a:gd name="connsiteY12633" fmla="*/ 178068 h 512833"/>
              <a:gd name="connsiteX12634" fmla="*/ 560044 w 4966685"/>
              <a:gd name="connsiteY12634" fmla="*/ 186179 h 512833"/>
              <a:gd name="connsiteX12635" fmla="*/ 551933 w 4966685"/>
              <a:gd name="connsiteY12635" fmla="*/ 178068 h 512833"/>
              <a:gd name="connsiteX12636" fmla="*/ 560044 w 4966685"/>
              <a:gd name="connsiteY12636" fmla="*/ 169958 h 512833"/>
              <a:gd name="connsiteX12637" fmla="*/ 531797 w 4966685"/>
              <a:gd name="connsiteY12637" fmla="*/ 169958 h 512833"/>
              <a:gd name="connsiteX12638" fmla="*/ 539908 w 4966685"/>
              <a:gd name="connsiteY12638" fmla="*/ 178068 h 512833"/>
              <a:gd name="connsiteX12639" fmla="*/ 531797 w 4966685"/>
              <a:gd name="connsiteY12639" fmla="*/ 186179 h 512833"/>
              <a:gd name="connsiteX12640" fmla="*/ 523687 w 4966685"/>
              <a:gd name="connsiteY12640" fmla="*/ 178068 h 512833"/>
              <a:gd name="connsiteX12641" fmla="*/ 531797 w 4966685"/>
              <a:gd name="connsiteY12641" fmla="*/ 169958 h 512833"/>
              <a:gd name="connsiteX12642" fmla="*/ 503553 w 4966685"/>
              <a:gd name="connsiteY12642" fmla="*/ 169958 h 512833"/>
              <a:gd name="connsiteX12643" fmla="*/ 511663 w 4966685"/>
              <a:gd name="connsiteY12643" fmla="*/ 178068 h 512833"/>
              <a:gd name="connsiteX12644" fmla="*/ 503553 w 4966685"/>
              <a:gd name="connsiteY12644" fmla="*/ 186179 h 512833"/>
              <a:gd name="connsiteX12645" fmla="*/ 495442 w 4966685"/>
              <a:gd name="connsiteY12645" fmla="*/ 178068 h 512833"/>
              <a:gd name="connsiteX12646" fmla="*/ 503553 w 4966685"/>
              <a:gd name="connsiteY12646" fmla="*/ 169958 h 512833"/>
              <a:gd name="connsiteX12647" fmla="*/ 475306 w 4966685"/>
              <a:gd name="connsiteY12647" fmla="*/ 169958 h 512833"/>
              <a:gd name="connsiteX12648" fmla="*/ 483417 w 4966685"/>
              <a:gd name="connsiteY12648" fmla="*/ 178068 h 512833"/>
              <a:gd name="connsiteX12649" fmla="*/ 475306 w 4966685"/>
              <a:gd name="connsiteY12649" fmla="*/ 186179 h 512833"/>
              <a:gd name="connsiteX12650" fmla="*/ 467196 w 4966685"/>
              <a:gd name="connsiteY12650" fmla="*/ 178068 h 512833"/>
              <a:gd name="connsiteX12651" fmla="*/ 475306 w 4966685"/>
              <a:gd name="connsiteY12651" fmla="*/ 169958 h 512833"/>
              <a:gd name="connsiteX12652" fmla="*/ 447062 w 4966685"/>
              <a:gd name="connsiteY12652" fmla="*/ 169958 h 512833"/>
              <a:gd name="connsiteX12653" fmla="*/ 455172 w 4966685"/>
              <a:gd name="connsiteY12653" fmla="*/ 178068 h 512833"/>
              <a:gd name="connsiteX12654" fmla="*/ 447062 w 4966685"/>
              <a:gd name="connsiteY12654" fmla="*/ 186179 h 512833"/>
              <a:gd name="connsiteX12655" fmla="*/ 438951 w 4966685"/>
              <a:gd name="connsiteY12655" fmla="*/ 178068 h 512833"/>
              <a:gd name="connsiteX12656" fmla="*/ 447062 w 4966685"/>
              <a:gd name="connsiteY12656" fmla="*/ 169958 h 512833"/>
              <a:gd name="connsiteX12657" fmla="*/ 418815 w 4966685"/>
              <a:gd name="connsiteY12657" fmla="*/ 169958 h 512833"/>
              <a:gd name="connsiteX12658" fmla="*/ 426926 w 4966685"/>
              <a:gd name="connsiteY12658" fmla="*/ 178068 h 512833"/>
              <a:gd name="connsiteX12659" fmla="*/ 418815 w 4966685"/>
              <a:gd name="connsiteY12659" fmla="*/ 186179 h 512833"/>
              <a:gd name="connsiteX12660" fmla="*/ 410705 w 4966685"/>
              <a:gd name="connsiteY12660" fmla="*/ 178068 h 512833"/>
              <a:gd name="connsiteX12661" fmla="*/ 418815 w 4966685"/>
              <a:gd name="connsiteY12661" fmla="*/ 169958 h 512833"/>
              <a:gd name="connsiteX12662" fmla="*/ 390571 w 4966685"/>
              <a:gd name="connsiteY12662" fmla="*/ 169958 h 512833"/>
              <a:gd name="connsiteX12663" fmla="*/ 398681 w 4966685"/>
              <a:gd name="connsiteY12663" fmla="*/ 178068 h 512833"/>
              <a:gd name="connsiteX12664" fmla="*/ 390571 w 4966685"/>
              <a:gd name="connsiteY12664" fmla="*/ 186179 h 512833"/>
              <a:gd name="connsiteX12665" fmla="*/ 382460 w 4966685"/>
              <a:gd name="connsiteY12665" fmla="*/ 178068 h 512833"/>
              <a:gd name="connsiteX12666" fmla="*/ 390571 w 4966685"/>
              <a:gd name="connsiteY12666" fmla="*/ 169958 h 512833"/>
              <a:gd name="connsiteX12667" fmla="*/ 362325 w 4966685"/>
              <a:gd name="connsiteY12667" fmla="*/ 169958 h 512833"/>
              <a:gd name="connsiteX12668" fmla="*/ 370435 w 4966685"/>
              <a:gd name="connsiteY12668" fmla="*/ 178068 h 512833"/>
              <a:gd name="connsiteX12669" fmla="*/ 362325 w 4966685"/>
              <a:gd name="connsiteY12669" fmla="*/ 186179 h 512833"/>
              <a:gd name="connsiteX12670" fmla="*/ 354214 w 4966685"/>
              <a:gd name="connsiteY12670" fmla="*/ 178068 h 512833"/>
              <a:gd name="connsiteX12671" fmla="*/ 362325 w 4966685"/>
              <a:gd name="connsiteY12671" fmla="*/ 169958 h 512833"/>
              <a:gd name="connsiteX12672" fmla="*/ 334080 w 4966685"/>
              <a:gd name="connsiteY12672" fmla="*/ 169958 h 512833"/>
              <a:gd name="connsiteX12673" fmla="*/ 342191 w 4966685"/>
              <a:gd name="connsiteY12673" fmla="*/ 178068 h 512833"/>
              <a:gd name="connsiteX12674" fmla="*/ 334080 w 4966685"/>
              <a:gd name="connsiteY12674" fmla="*/ 186179 h 512833"/>
              <a:gd name="connsiteX12675" fmla="*/ 325969 w 4966685"/>
              <a:gd name="connsiteY12675" fmla="*/ 178068 h 512833"/>
              <a:gd name="connsiteX12676" fmla="*/ 334080 w 4966685"/>
              <a:gd name="connsiteY12676" fmla="*/ 169958 h 512833"/>
              <a:gd name="connsiteX12677" fmla="*/ 305833 w 4966685"/>
              <a:gd name="connsiteY12677" fmla="*/ 169958 h 512833"/>
              <a:gd name="connsiteX12678" fmla="*/ 313944 w 4966685"/>
              <a:gd name="connsiteY12678" fmla="*/ 178068 h 512833"/>
              <a:gd name="connsiteX12679" fmla="*/ 305833 w 4966685"/>
              <a:gd name="connsiteY12679" fmla="*/ 186179 h 512833"/>
              <a:gd name="connsiteX12680" fmla="*/ 297723 w 4966685"/>
              <a:gd name="connsiteY12680" fmla="*/ 178068 h 512833"/>
              <a:gd name="connsiteX12681" fmla="*/ 305833 w 4966685"/>
              <a:gd name="connsiteY12681" fmla="*/ 169958 h 512833"/>
              <a:gd name="connsiteX12682" fmla="*/ 277589 w 4966685"/>
              <a:gd name="connsiteY12682" fmla="*/ 169958 h 512833"/>
              <a:gd name="connsiteX12683" fmla="*/ 285699 w 4966685"/>
              <a:gd name="connsiteY12683" fmla="*/ 178068 h 512833"/>
              <a:gd name="connsiteX12684" fmla="*/ 277589 w 4966685"/>
              <a:gd name="connsiteY12684" fmla="*/ 186179 h 512833"/>
              <a:gd name="connsiteX12685" fmla="*/ 269478 w 4966685"/>
              <a:gd name="connsiteY12685" fmla="*/ 178068 h 512833"/>
              <a:gd name="connsiteX12686" fmla="*/ 277589 w 4966685"/>
              <a:gd name="connsiteY12686" fmla="*/ 169958 h 512833"/>
              <a:gd name="connsiteX12687" fmla="*/ 249343 w 4966685"/>
              <a:gd name="connsiteY12687" fmla="*/ 169958 h 512833"/>
              <a:gd name="connsiteX12688" fmla="*/ 257453 w 4966685"/>
              <a:gd name="connsiteY12688" fmla="*/ 178068 h 512833"/>
              <a:gd name="connsiteX12689" fmla="*/ 249343 w 4966685"/>
              <a:gd name="connsiteY12689" fmla="*/ 186179 h 512833"/>
              <a:gd name="connsiteX12690" fmla="*/ 241232 w 4966685"/>
              <a:gd name="connsiteY12690" fmla="*/ 178068 h 512833"/>
              <a:gd name="connsiteX12691" fmla="*/ 249343 w 4966685"/>
              <a:gd name="connsiteY12691" fmla="*/ 169958 h 512833"/>
              <a:gd name="connsiteX12692" fmla="*/ 221098 w 4966685"/>
              <a:gd name="connsiteY12692" fmla="*/ 169958 h 512833"/>
              <a:gd name="connsiteX12693" fmla="*/ 229209 w 4966685"/>
              <a:gd name="connsiteY12693" fmla="*/ 178068 h 512833"/>
              <a:gd name="connsiteX12694" fmla="*/ 221098 w 4966685"/>
              <a:gd name="connsiteY12694" fmla="*/ 186179 h 512833"/>
              <a:gd name="connsiteX12695" fmla="*/ 212987 w 4966685"/>
              <a:gd name="connsiteY12695" fmla="*/ 178068 h 512833"/>
              <a:gd name="connsiteX12696" fmla="*/ 221098 w 4966685"/>
              <a:gd name="connsiteY12696" fmla="*/ 169958 h 512833"/>
              <a:gd name="connsiteX12697" fmla="*/ 192852 w 4966685"/>
              <a:gd name="connsiteY12697" fmla="*/ 169958 h 512833"/>
              <a:gd name="connsiteX12698" fmla="*/ 200962 w 4966685"/>
              <a:gd name="connsiteY12698" fmla="*/ 178068 h 512833"/>
              <a:gd name="connsiteX12699" fmla="*/ 192852 w 4966685"/>
              <a:gd name="connsiteY12699" fmla="*/ 186179 h 512833"/>
              <a:gd name="connsiteX12700" fmla="*/ 184741 w 4966685"/>
              <a:gd name="connsiteY12700" fmla="*/ 178068 h 512833"/>
              <a:gd name="connsiteX12701" fmla="*/ 192852 w 4966685"/>
              <a:gd name="connsiteY12701" fmla="*/ 169958 h 512833"/>
              <a:gd name="connsiteX12702" fmla="*/ 164606 w 4966685"/>
              <a:gd name="connsiteY12702" fmla="*/ 169958 h 512833"/>
              <a:gd name="connsiteX12703" fmla="*/ 172717 w 4966685"/>
              <a:gd name="connsiteY12703" fmla="*/ 178068 h 512833"/>
              <a:gd name="connsiteX12704" fmla="*/ 164606 w 4966685"/>
              <a:gd name="connsiteY12704" fmla="*/ 186179 h 512833"/>
              <a:gd name="connsiteX12705" fmla="*/ 156495 w 4966685"/>
              <a:gd name="connsiteY12705" fmla="*/ 178068 h 512833"/>
              <a:gd name="connsiteX12706" fmla="*/ 164606 w 4966685"/>
              <a:gd name="connsiteY12706" fmla="*/ 169958 h 512833"/>
              <a:gd name="connsiteX12707" fmla="*/ 136361 w 4966685"/>
              <a:gd name="connsiteY12707" fmla="*/ 169958 h 512833"/>
              <a:gd name="connsiteX12708" fmla="*/ 144471 w 4966685"/>
              <a:gd name="connsiteY12708" fmla="*/ 178068 h 512833"/>
              <a:gd name="connsiteX12709" fmla="*/ 136361 w 4966685"/>
              <a:gd name="connsiteY12709" fmla="*/ 186179 h 512833"/>
              <a:gd name="connsiteX12710" fmla="*/ 128250 w 4966685"/>
              <a:gd name="connsiteY12710" fmla="*/ 178068 h 512833"/>
              <a:gd name="connsiteX12711" fmla="*/ 136361 w 4966685"/>
              <a:gd name="connsiteY12711" fmla="*/ 169958 h 512833"/>
              <a:gd name="connsiteX12712" fmla="*/ 108116 w 4966685"/>
              <a:gd name="connsiteY12712" fmla="*/ 169958 h 512833"/>
              <a:gd name="connsiteX12713" fmla="*/ 116226 w 4966685"/>
              <a:gd name="connsiteY12713" fmla="*/ 178068 h 512833"/>
              <a:gd name="connsiteX12714" fmla="*/ 108116 w 4966685"/>
              <a:gd name="connsiteY12714" fmla="*/ 186179 h 512833"/>
              <a:gd name="connsiteX12715" fmla="*/ 100005 w 4966685"/>
              <a:gd name="connsiteY12715" fmla="*/ 178068 h 512833"/>
              <a:gd name="connsiteX12716" fmla="*/ 108116 w 4966685"/>
              <a:gd name="connsiteY12716" fmla="*/ 169958 h 512833"/>
              <a:gd name="connsiteX12717" fmla="*/ 79870 w 4966685"/>
              <a:gd name="connsiteY12717" fmla="*/ 169958 h 512833"/>
              <a:gd name="connsiteX12718" fmla="*/ 87981 w 4966685"/>
              <a:gd name="connsiteY12718" fmla="*/ 178068 h 512833"/>
              <a:gd name="connsiteX12719" fmla="*/ 79870 w 4966685"/>
              <a:gd name="connsiteY12719" fmla="*/ 186179 h 512833"/>
              <a:gd name="connsiteX12720" fmla="*/ 71759 w 4966685"/>
              <a:gd name="connsiteY12720" fmla="*/ 178068 h 512833"/>
              <a:gd name="connsiteX12721" fmla="*/ 79870 w 4966685"/>
              <a:gd name="connsiteY12721" fmla="*/ 169958 h 512833"/>
              <a:gd name="connsiteX12722" fmla="*/ 51625 w 4966685"/>
              <a:gd name="connsiteY12722" fmla="*/ 169958 h 512833"/>
              <a:gd name="connsiteX12723" fmla="*/ 59736 w 4966685"/>
              <a:gd name="connsiteY12723" fmla="*/ 178068 h 512833"/>
              <a:gd name="connsiteX12724" fmla="*/ 51625 w 4966685"/>
              <a:gd name="connsiteY12724" fmla="*/ 186179 h 512833"/>
              <a:gd name="connsiteX12725" fmla="*/ 43514 w 4966685"/>
              <a:gd name="connsiteY12725" fmla="*/ 178068 h 512833"/>
              <a:gd name="connsiteX12726" fmla="*/ 51625 w 4966685"/>
              <a:gd name="connsiteY12726" fmla="*/ 169958 h 512833"/>
              <a:gd name="connsiteX12727" fmla="*/ 23379 w 4966685"/>
              <a:gd name="connsiteY12727" fmla="*/ 169958 h 512833"/>
              <a:gd name="connsiteX12728" fmla="*/ 31490 w 4966685"/>
              <a:gd name="connsiteY12728" fmla="*/ 178068 h 512833"/>
              <a:gd name="connsiteX12729" fmla="*/ 23379 w 4966685"/>
              <a:gd name="connsiteY12729" fmla="*/ 186179 h 512833"/>
              <a:gd name="connsiteX12730" fmla="*/ 15268 w 4966685"/>
              <a:gd name="connsiteY12730" fmla="*/ 178068 h 512833"/>
              <a:gd name="connsiteX12731" fmla="*/ 23379 w 4966685"/>
              <a:gd name="connsiteY12731" fmla="*/ 169958 h 512833"/>
              <a:gd name="connsiteX12732" fmla="*/ 4952147 w 4966685"/>
              <a:gd name="connsiteY12732" fmla="*/ 145757 h 512833"/>
              <a:gd name="connsiteX12733" fmla="*/ 4959997 w 4966685"/>
              <a:gd name="connsiteY12733" fmla="*/ 153607 h 512833"/>
              <a:gd name="connsiteX12734" fmla="*/ 4952147 w 4966685"/>
              <a:gd name="connsiteY12734" fmla="*/ 161457 h 512833"/>
              <a:gd name="connsiteX12735" fmla="*/ 4944297 w 4966685"/>
              <a:gd name="connsiteY12735" fmla="*/ 153607 h 512833"/>
              <a:gd name="connsiteX12736" fmla="*/ 4952147 w 4966685"/>
              <a:gd name="connsiteY12736" fmla="*/ 145757 h 512833"/>
              <a:gd name="connsiteX12737" fmla="*/ 4923901 w 4966685"/>
              <a:gd name="connsiteY12737" fmla="*/ 145757 h 512833"/>
              <a:gd name="connsiteX12738" fmla="*/ 4931751 w 4966685"/>
              <a:gd name="connsiteY12738" fmla="*/ 153607 h 512833"/>
              <a:gd name="connsiteX12739" fmla="*/ 4923901 w 4966685"/>
              <a:gd name="connsiteY12739" fmla="*/ 161457 h 512833"/>
              <a:gd name="connsiteX12740" fmla="*/ 4916050 w 4966685"/>
              <a:gd name="connsiteY12740" fmla="*/ 153607 h 512833"/>
              <a:gd name="connsiteX12741" fmla="*/ 4923901 w 4966685"/>
              <a:gd name="connsiteY12741" fmla="*/ 145757 h 512833"/>
              <a:gd name="connsiteX12742" fmla="*/ 4895656 w 4966685"/>
              <a:gd name="connsiteY12742" fmla="*/ 145757 h 512833"/>
              <a:gd name="connsiteX12743" fmla="*/ 4903506 w 4966685"/>
              <a:gd name="connsiteY12743" fmla="*/ 153607 h 512833"/>
              <a:gd name="connsiteX12744" fmla="*/ 4895656 w 4966685"/>
              <a:gd name="connsiteY12744" fmla="*/ 161457 h 512833"/>
              <a:gd name="connsiteX12745" fmla="*/ 4887806 w 4966685"/>
              <a:gd name="connsiteY12745" fmla="*/ 153607 h 512833"/>
              <a:gd name="connsiteX12746" fmla="*/ 4895656 w 4966685"/>
              <a:gd name="connsiteY12746" fmla="*/ 145757 h 512833"/>
              <a:gd name="connsiteX12747" fmla="*/ 4867409 w 4966685"/>
              <a:gd name="connsiteY12747" fmla="*/ 145757 h 512833"/>
              <a:gd name="connsiteX12748" fmla="*/ 4875260 w 4966685"/>
              <a:gd name="connsiteY12748" fmla="*/ 153607 h 512833"/>
              <a:gd name="connsiteX12749" fmla="*/ 4867409 w 4966685"/>
              <a:gd name="connsiteY12749" fmla="*/ 161457 h 512833"/>
              <a:gd name="connsiteX12750" fmla="*/ 4859560 w 4966685"/>
              <a:gd name="connsiteY12750" fmla="*/ 153607 h 512833"/>
              <a:gd name="connsiteX12751" fmla="*/ 4867409 w 4966685"/>
              <a:gd name="connsiteY12751" fmla="*/ 145757 h 512833"/>
              <a:gd name="connsiteX12752" fmla="*/ 4839165 w 4966685"/>
              <a:gd name="connsiteY12752" fmla="*/ 145757 h 512833"/>
              <a:gd name="connsiteX12753" fmla="*/ 4847015 w 4966685"/>
              <a:gd name="connsiteY12753" fmla="*/ 153607 h 512833"/>
              <a:gd name="connsiteX12754" fmla="*/ 4839165 w 4966685"/>
              <a:gd name="connsiteY12754" fmla="*/ 161457 h 512833"/>
              <a:gd name="connsiteX12755" fmla="*/ 4831315 w 4966685"/>
              <a:gd name="connsiteY12755" fmla="*/ 153607 h 512833"/>
              <a:gd name="connsiteX12756" fmla="*/ 4839165 w 4966685"/>
              <a:gd name="connsiteY12756" fmla="*/ 145757 h 512833"/>
              <a:gd name="connsiteX12757" fmla="*/ 4810919 w 4966685"/>
              <a:gd name="connsiteY12757" fmla="*/ 145757 h 512833"/>
              <a:gd name="connsiteX12758" fmla="*/ 4818769 w 4966685"/>
              <a:gd name="connsiteY12758" fmla="*/ 153607 h 512833"/>
              <a:gd name="connsiteX12759" fmla="*/ 4810919 w 4966685"/>
              <a:gd name="connsiteY12759" fmla="*/ 161457 h 512833"/>
              <a:gd name="connsiteX12760" fmla="*/ 4803069 w 4966685"/>
              <a:gd name="connsiteY12760" fmla="*/ 153607 h 512833"/>
              <a:gd name="connsiteX12761" fmla="*/ 4810919 w 4966685"/>
              <a:gd name="connsiteY12761" fmla="*/ 145757 h 512833"/>
              <a:gd name="connsiteX12762" fmla="*/ 4782674 w 4966685"/>
              <a:gd name="connsiteY12762" fmla="*/ 145757 h 512833"/>
              <a:gd name="connsiteX12763" fmla="*/ 4790524 w 4966685"/>
              <a:gd name="connsiteY12763" fmla="*/ 153607 h 512833"/>
              <a:gd name="connsiteX12764" fmla="*/ 4782674 w 4966685"/>
              <a:gd name="connsiteY12764" fmla="*/ 161457 h 512833"/>
              <a:gd name="connsiteX12765" fmla="*/ 4774824 w 4966685"/>
              <a:gd name="connsiteY12765" fmla="*/ 153607 h 512833"/>
              <a:gd name="connsiteX12766" fmla="*/ 4782674 w 4966685"/>
              <a:gd name="connsiteY12766" fmla="*/ 145757 h 512833"/>
              <a:gd name="connsiteX12767" fmla="*/ 4754428 w 4966685"/>
              <a:gd name="connsiteY12767" fmla="*/ 145757 h 512833"/>
              <a:gd name="connsiteX12768" fmla="*/ 4762278 w 4966685"/>
              <a:gd name="connsiteY12768" fmla="*/ 153607 h 512833"/>
              <a:gd name="connsiteX12769" fmla="*/ 4754428 w 4966685"/>
              <a:gd name="connsiteY12769" fmla="*/ 161457 h 512833"/>
              <a:gd name="connsiteX12770" fmla="*/ 4746578 w 4966685"/>
              <a:gd name="connsiteY12770" fmla="*/ 153607 h 512833"/>
              <a:gd name="connsiteX12771" fmla="*/ 4754428 w 4966685"/>
              <a:gd name="connsiteY12771" fmla="*/ 145757 h 512833"/>
              <a:gd name="connsiteX12772" fmla="*/ 4726183 w 4966685"/>
              <a:gd name="connsiteY12772" fmla="*/ 145757 h 512833"/>
              <a:gd name="connsiteX12773" fmla="*/ 4734033 w 4966685"/>
              <a:gd name="connsiteY12773" fmla="*/ 153607 h 512833"/>
              <a:gd name="connsiteX12774" fmla="*/ 4726183 w 4966685"/>
              <a:gd name="connsiteY12774" fmla="*/ 161457 h 512833"/>
              <a:gd name="connsiteX12775" fmla="*/ 4718333 w 4966685"/>
              <a:gd name="connsiteY12775" fmla="*/ 153607 h 512833"/>
              <a:gd name="connsiteX12776" fmla="*/ 4726183 w 4966685"/>
              <a:gd name="connsiteY12776" fmla="*/ 145757 h 512833"/>
              <a:gd name="connsiteX12777" fmla="*/ 4697937 w 4966685"/>
              <a:gd name="connsiteY12777" fmla="*/ 145757 h 512833"/>
              <a:gd name="connsiteX12778" fmla="*/ 4705787 w 4966685"/>
              <a:gd name="connsiteY12778" fmla="*/ 153607 h 512833"/>
              <a:gd name="connsiteX12779" fmla="*/ 4697937 w 4966685"/>
              <a:gd name="connsiteY12779" fmla="*/ 161457 h 512833"/>
              <a:gd name="connsiteX12780" fmla="*/ 4690087 w 4966685"/>
              <a:gd name="connsiteY12780" fmla="*/ 153607 h 512833"/>
              <a:gd name="connsiteX12781" fmla="*/ 4697937 w 4966685"/>
              <a:gd name="connsiteY12781" fmla="*/ 145757 h 512833"/>
              <a:gd name="connsiteX12782" fmla="*/ 4669692 w 4966685"/>
              <a:gd name="connsiteY12782" fmla="*/ 145757 h 512833"/>
              <a:gd name="connsiteX12783" fmla="*/ 4677542 w 4966685"/>
              <a:gd name="connsiteY12783" fmla="*/ 153607 h 512833"/>
              <a:gd name="connsiteX12784" fmla="*/ 4669692 w 4966685"/>
              <a:gd name="connsiteY12784" fmla="*/ 161457 h 512833"/>
              <a:gd name="connsiteX12785" fmla="*/ 4661842 w 4966685"/>
              <a:gd name="connsiteY12785" fmla="*/ 153607 h 512833"/>
              <a:gd name="connsiteX12786" fmla="*/ 4669692 w 4966685"/>
              <a:gd name="connsiteY12786" fmla="*/ 145757 h 512833"/>
              <a:gd name="connsiteX12787" fmla="*/ 4641446 w 4966685"/>
              <a:gd name="connsiteY12787" fmla="*/ 145757 h 512833"/>
              <a:gd name="connsiteX12788" fmla="*/ 4649296 w 4966685"/>
              <a:gd name="connsiteY12788" fmla="*/ 153607 h 512833"/>
              <a:gd name="connsiteX12789" fmla="*/ 4641446 w 4966685"/>
              <a:gd name="connsiteY12789" fmla="*/ 161457 h 512833"/>
              <a:gd name="connsiteX12790" fmla="*/ 4633596 w 4966685"/>
              <a:gd name="connsiteY12790" fmla="*/ 153607 h 512833"/>
              <a:gd name="connsiteX12791" fmla="*/ 4641446 w 4966685"/>
              <a:gd name="connsiteY12791" fmla="*/ 145757 h 512833"/>
              <a:gd name="connsiteX12792" fmla="*/ 4613201 w 4966685"/>
              <a:gd name="connsiteY12792" fmla="*/ 145757 h 512833"/>
              <a:gd name="connsiteX12793" fmla="*/ 4621051 w 4966685"/>
              <a:gd name="connsiteY12793" fmla="*/ 153607 h 512833"/>
              <a:gd name="connsiteX12794" fmla="*/ 4613201 w 4966685"/>
              <a:gd name="connsiteY12794" fmla="*/ 161457 h 512833"/>
              <a:gd name="connsiteX12795" fmla="*/ 4605351 w 4966685"/>
              <a:gd name="connsiteY12795" fmla="*/ 153607 h 512833"/>
              <a:gd name="connsiteX12796" fmla="*/ 4613201 w 4966685"/>
              <a:gd name="connsiteY12796" fmla="*/ 145757 h 512833"/>
              <a:gd name="connsiteX12797" fmla="*/ 4584955 w 4966685"/>
              <a:gd name="connsiteY12797" fmla="*/ 145757 h 512833"/>
              <a:gd name="connsiteX12798" fmla="*/ 4592805 w 4966685"/>
              <a:gd name="connsiteY12798" fmla="*/ 153607 h 512833"/>
              <a:gd name="connsiteX12799" fmla="*/ 4584955 w 4966685"/>
              <a:gd name="connsiteY12799" fmla="*/ 161457 h 512833"/>
              <a:gd name="connsiteX12800" fmla="*/ 4577105 w 4966685"/>
              <a:gd name="connsiteY12800" fmla="*/ 153607 h 512833"/>
              <a:gd name="connsiteX12801" fmla="*/ 4584955 w 4966685"/>
              <a:gd name="connsiteY12801" fmla="*/ 145757 h 512833"/>
              <a:gd name="connsiteX12802" fmla="*/ 4556710 w 4966685"/>
              <a:gd name="connsiteY12802" fmla="*/ 145757 h 512833"/>
              <a:gd name="connsiteX12803" fmla="*/ 4564560 w 4966685"/>
              <a:gd name="connsiteY12803" fmla="*/ 153607 h 512833"/>
              <a:gd name="connsiteX12804" fmla="*/ 4556710 w 4966685"/>
              <a:gd name="connsiteY12804" fmla="*/ 161457 h 512833"/>
              <a:gd name="connsiteX12805" fmla="*/ 4548860 w 4966685"/>
              <a:gd name="connsiteY12805" fmla="*/ 153607 h 512833"/>
              <a:gd name="connsiteX12806" fmla="*/ 4556710 w 4966685"/>
              <a:gd name="connsiteY12806" fmla="*/ 145757 h 512833"/>
              <a:gd name="connsiteX12807" fmla="*/ 4528464 w 4966685"/>
              <a:gd name="connsiteY12807" fmla="*/ 145757 h 512833"/>
              <a:gd name="connsiteX12808" fmla="*/ 4536314 w 4966685"/>
              <a:gd name="connsiteY12808" fmla="*/ 153607 h 512833"/>
              <a:gd name="connsiteX12809" fmla="*/ 4528464 w 4966685"/>
              <a:gd name="connsiteY12809" fmla="*/ 161457 h 512833"/>
              <a:gd name="connsiteX12810" fmla="*/ 4520614 w 4966685"/>
              <a:gd name="connsiteY12810" fmla="*/ 153607 h 512833"/>
              <a:gd name="connsiteX12811" fmla="*/ 4528464 w 4966685"/>
              <a:gd name="connsiteY12811" fmla="*/ 145757 h 512833"/>
              <a:gd name="connsiteX12812" fmla="*/ 4500219 w 4966685"/>
              <a:gd name="connsiteY12812" fmla="*/ 145757 h 512833"/>
              <a:gd name="connsiteX12813" fmla="*/ 4508069 w 4966685"/>
              <a:gd name="connsiteY12813" fmla="*/ 153607 h 512833"/>
              <a:gd name="connsiteX12814" fmla="*/ 4500219 w 4966685"/>
              <a:gd name="connsiteY12814" fmla="*/ 161457 h 512833"/>
              <a:gd name="connsiteX12815" fmla="*/ 4492369 w 4966685"/>
              <a:gd name="connsiteY12815" fmla="*/ 153607 h 512833"/>
              <a:gd name="connsiteX12816" fmla="*/ 4500219 w 4966685"/>
              <a:gd name="connsiteY12816" fmla="*/ 145757 h 512833"/>
              <a:gd name="connsiteX12817" fmla="*/ 4471973 w 4966685"/>
              <a:gd name="connsiteY12817" fmla="*/ 145757 h 512833"/>
              <a:gd name="connsiteX12818" fmla="*/ 4479823 w 4966685"/>
              <a:gd name="connsiteY12818" fmla="*/ 153607 h 512833"/>
              <a:gd name="connsiteX12819" fmla="*/ 4471973 w 4966685"/>
              <a:gd name="connsiteY12819" fmla="*/ 161457 h 512833"/>
              <a:gd name="connsiteX12820" fmla="*/ 4464123 w 4966685"/>
              <a:gd name="connsiteY12820" fmla="*/ 153607 h 512833"/>
              <a:gd name="connsiteX12821" fmla="*/ 4471973 w 4966685"/>
              <a:gd name="connsiteY12821" fmla="*/ 145757 h 512833"/>
              <a:gd name="connsiteX12822" fmla="*/ 4443728 w 4966685"/>
              <a:gd name="connsiteY12822" fmla="*/ 145757 h 512833"/>
              <a:gd name="connsiteX12823" fmla="*/ 4451578 w 4966685"/>
              <a:gd name="connsiteY12823" fmla="*/ 153607 h 512833"/>
              <a:gd name="connsiteX12824" fmla="*/ 4443728 w 4966685"/>
              <a:gd name="connsiteY12824" fmla="*/ 161457 h 512833"/>
              <a:gd name="connsiteX12825" fmla="*/ 4435878 w 4966685"/>
              <a:gd name="connsiteY12825" fmla="*/ 153607 h 512833"/>
              <a:gd name="connsiteX12826" fmla="*/ 4443728 w 4966685"/>
              <a:gd name="connsiteY12826" fmla="*/ 145757 h 512833"/>
              <a:gd name="connsiteX12827" fmla="*/ 4415482 w 4966685"/>
              <a:gd name="connsiteY12827" fmla="*/ 145757 h 512833"/>
              <a:gd name="connsiteX12828" fmla="*/ 4423332 w 4966685"/>
              <a:gd name="connsiteY12828" fmla="*/ 153607 h 512833"/>
              <a:gd name="connsiteX12829" fmla="*/ 4415482 w 4966685"/>
              <a:gd name="connsiteY12829" fmla="*/ 161457 h 512833"/>
              <a:gd name="connsiteX12830" fmla="*/ 4407632 w 4966685"/>
              <a:gd name="connsiteY12830" fmla="*/ 153607 h 512833"/>
              <a:gd name="connsiteX12831" fmla="*/ 4415482 w 4966685"/>
              <a:gd name="connsiteY12831" fmla="*/ 145757 h 512833"/>
              <a:gd name="connsiteX12832" fmla="*/ 4387237 w 4966685"/>
              <a:gd name="connsiteY12832" fmla="*/ 145757 h 512833"/>
              <a:gd name="connsiteX12833" fmla="*/ 4395087 w 4966685"/>
              <a:gd name="connsiteY12833" fmla="*/ 153607 h 512833"/>
              <a:gd name="connsiteX12834" fmla="*/ 4387237 w 4966685"/>
              <a:gd name="connsiteY12834" fmla="*/ 161457 h 512833"/>
              <a:gd name="connsiteX12835" fmla="*/ 4379387 w 4966685"/>
              <a:gd name="connsiteY12835" fmla="*/ 153607 h 512833"/>
              <a:gd name="connsiteX12836" fmla="*/ 4387237 w 4966685"/>
              <a:gd name="connsiteY12836" fmla="*/ 145757 h 512833"/>
              <a:gd name="connsiteX12837" fmla="*/ 4358991 w 4966685"/>
              <a:gd name="connsiteY12837" fmla="*/ 145757 h 512833"/>
              <a:gd name="connsiteX12838" fmla="*/ 4366841 w 4966685"/>
              <a:gd name="connsiteY12838" fmla="*/ 153607 h 512833"/>
              <a:gd name="connsiteX12839" fmla="*/ 4358991 w 4966685"/>
              <a:gd name="connsiteY12839" fmla="*/ 161457 h 512833"/>
              <a:gd name="connsiteX12840" fmla="*/ 4351141 w 4966685"/>
              <a:gd name="connsiteY12840" fmla="*/ 153607 h 512833"/>
              <a:gd name="connsiteX12841" fmla="*/ 4358991 w 4966685"/>
              <a:gd name="connsiteY12841" fmla="*/ 145757 h 512833"/>
              <a:gd name="connsiteX12842" fmla="*/ 4330746 w 4966685"/>
              <a:gd name="connsiteY12842" fmla="*/ 145757 h 512833"/>
              <a:gd name="connsiteX12843" fmla="*/ 4338596 w 4966685"/>
              <a:gd name="connsiteY12843" fmla="*/ 153607 h 512833"/>
              <a:gd name="connsiteX12844" fmla="*/ 4330746 w 4966685"/>
              <a:gd name="connsiteY12844" fmla="*/ 161457 h 512833"/>
              <a:gd name="connsiteX12845" fmla="*/ 4322896 w 4966685"/>
              <a:gd name="connsiteY12845" fmla="*/ 153607 h 512833"/>
              <a:gd name="connsiteX12846" fmla="*/ 4330746 w 4966685"/>
              <a:gd name="connsiteY12846" fmla="*/ 145757 h 512833"/>
              <a:gd name="connsiteX12847" fmla="*/ 4302500 w 4966685"/>
              <a:gd name="connsiteY12847" fmla="*/ 145757 h 512833"/>
              <a:gd name="connsiteX12848" fmla="*/ 4310350 w 4966685"/>
              <a:gd name="connsiteY12848" fmla="*/ 153607 h 512833"/>
              <a:gd name="connsiteX12849" fmla="*/ 4302500 w 4966685"/>
              <a:gd name="connsiteY12849" fmla="*/ 161457 h 512833"/>
              <a:gd name="connsiteX12850" fmla="*/ 4294650 w 4966685"/>
              <a:gd name="connsiteY12850" fmla="*/ 153607 h 512833"/>
              <a:gd name="connsiteX12851" fmla="*/ 4302500 w 4966685"/>
              <a:gd name="connsiteY12851" fmla="*/ 145757 h 512833"/>
              <a:gd name="connsiteX12852" fmla="*/ 4274255 w 4966685"/>
              <a:gd name="connsiteY12852" fmla="*/ 145757 h 512833"/>
              <a:gd name="connsiteX12853" fmla="*/ 4282105 w 4966685"/>
              <a:gd name="connsiteY12853" fmla="*/ 153607 h 512833"/>
              <a:gd name="connsiteX12854" fmla="*/ 4274255 w 4966685"/>
              <a:gd name="connsiteY12854" fmla="*/ 161457 h 512833"/>
              <a:gd name="connsiteX12855" fmla="*/ 4266405 w 4966685"/>
              <a:gd name="connsiteY12855" fmla="*/ 153607 h 512833"/>
              <a:gd name="connsiteX12856" fmla="*/ 4274255 w 4966685"/>
              <a:gd name="connsiteY12856" fmla="*/ 145757 h 512833"/>
              <a:gd name="connsiteX12857" fmla="*/ 4246009 w 4966685"/>
              <a:gd name="connsiteY12857" fmla="*/ 145757 h 512833"/>
              <a:gd name="connsiteX12858" fmla="*/ 4253859 w 4966685"/>
              <a:gd name="connsiteY12858" fmla="*/ 153607 h 512833"/>
              <a:gd name="connsiteX12859" fmla="*/ 4246009 w 4966685"/>
              <a:gd name="connsiteY12859" fmla="*/ 161457 h 512833"/>
              <a:gd name="connsiteX12860" fmla="*/ 4238159 w 4966685"/>
              <a:gd name="connsiteY12860" fmla="*/ 153607 h 512833"/>
              <a:gd name="connsiteX12861" fmla="*/ 4246009 w 4966685"/>
              <a:gd name="connsiteY12861" fmla="*/ 145757 h 512833"/>
              <a:gd name="connsiteX12862" fmla="*/ 4217763 w 4966685"/>
              <a:gd name="connsiteY12862" fmla="*/ 145757 h 512833"/>
              <a:gd name="connsiteX12863" fmla="*/ 4225613 w 4966685"/>
              <a:gd name="connsiteY12863" fmla="*/ 153607 h 512833"/>
              <a:gd name="connsiteX12864" fmla="*/ 4217763 w 4966685"/>
              <a:gd name="connsiteY12864" fmla="*/ 161457 h 512833"/>
              <a:gd name="connsiteX12865" fmla="*/ 4209913 w 4966685"/>
              <a:gd name="connsiteY12865" fmla="*/ 153607 h 512833"/>
              <a:gd name="connsiteX12866" fmla="*/ 4217763 w 4966685"/>
              <a:gd name="connsiteY12866" fmla="*/ 145757 h 512833"/>
              <a:gd name="connsiteX12867" fmla="*/ 4189518 w 4966685"/>
              <a:gd name="connsiteY12867" fmla="*/ 145757 h 512833"/>
              <a:gd name="connsiteX12868" fmla="*/ 4197368 w 4966685"/>
              <a:gd name="connsiteY12868" fmla="*/ 153607 h 512833"/>
              <a:gd name="connsiteX12869" fmla="*/ 4189518 w 4966685"/>
              <a:gd name="connsiteY12869" fmla="*/ 161457 h 512833"/>
              <a:gd name="connsiteX12870" fmla="*/ 4181668 w 4966685"/>
              <a:gd name="connsiteY12870" fmla="*/ 153607 h 512833"/>
              <a:gd name="connsiteX12871" fmla="*/ 4189518 w 4966685"/>
              <a:gd name="connsiteY12871" fmla="*/ 145757 h 512833"/>
              <a:gd name="connsiteX12872" fmla="*/ 4161272 w 4966685"/>
              <a:gd name="connsiteY12872" fmla="*/ 145757 h 512833"/>
              <a:gd name="connsiteX12873" fmla="*/ 4169122 w 4966685"/>
              <a:gd name="connsiteY12873" fmla="*/ 153607 h 512833"/>
              <a:gd name="connsiteX12874" fmla="*/ 4161272 w 4966685"/>
              <a:gd name="connsiteY12874" fmla="*/ 161457 h 512833"/>
              <a:gd name="connsiteX12875" fmla="*/ 4153422 w 4966685"/>
              <a:gd name="connsiteY12875" fmla="*/ 153607 h 512833"/>
              <a:gd name="connsiteX12876" fmla="*/ 4161272 w 4966685"/>
              <a:gd name="connsiteY12876" fmla="*/ 145757 h 512833"/>
              <a:gd name="connsiteX12877" fmla="*/ 4133027 w 4966685"/>
              <a:gd name="connsiteY12877" fmla="*/ 145757 h 512833"/>
              <a:gd name="connsiteX12878" fmla="*/ 4140877 w 4966685"/>
              <a:gd name="connsiteY12878" fmla="*/ 153607 h 512833"/>
              <a:gd name="connsiteX12879" fmla="*/ 4133027 w 4966685"/>
              <a:gd name="connsiteY12879" fmla="*/ 161457 h 512833"/>
              <a:gd name="connsiteX12880" fmla="*/ 4125177 w 4966685"/>
              <a:gd name="connsiteY12880" fmla="*/ 153607 h 512833"/>
              <a:gd name="connsiteX12881" fmla="*/ 4133027 w 4966685"/>
              <a:gd name="connsiteY12881" fmla="*/ 145757 h 512833"/>
              <a:gd name="connsiteX12882" fmla="*/ 4104781 w 4966685"/>
              <a:gd name="connsiteY12882" fmla="*/ 145757 h 512833"/>
              <a:gd name="connsiteX12883" fmla="*/ 4112631 w 4966685"/>
              <a:gd name="connsiteY12883" fmla="*/ 153607 h 512833"/>
              <a:gd name="connsiteX12884" fmla="*/ 4104781 w 4966685"/>
              <a:gd name="connsiteY12884" fmla="*/ 161457 h 512833"/>
              <a:gd name="connsiteX12885" fmla="*/ 4096931 w 4966685"/>
              <a:gd name="connsiteY12885" fmla="*/ 153607 h 512833"/>
              <a:gd name="connsiteX12886" fmla="*/ 4104781 w 4966685"/>
              <a:gd name="connsiteY12886" fmla="*/ 145757 h 512833"/>
              <a:gd name="connsiteX12887" fmla="*/ 4076536 w 4966685"/>
              <a:gd name="connsiteY12887" fmla="*/ 145757 h 512833"/>
              <a:gd name="connsiteX12888" fmla="*/ 4084386 w 4966685"/>
              <a:gd name="connsiteY12888" fmla="*/ 153607 h 512833"/>
              <a:gd name="connsiteX12889" fmla="*/ 4076536 w 4966685"/>
              <a:gd name="connsiteY12889" fmla="*/ 161457 h 512833"/>
              <a:gd name="connsiteX12890" fmla="*/ 4068686 w 4966685"/>
              <a:gd name="connsiteY12890" fmla="*/ 153607 h 512833"/>
              <a:gd name="connsiteX12891" fmla="*/ 4076536 w 4966685"/>
              <a:gd name="connsiteY12891" fmla="*/ 145757 h 512833"/>
              <a:gd name="connsiteX12892" fmla="*/ 4048290 w 4966685"/>
              <a:gd name="connsiteY12892" fmla="*/ 145757 h 512833"/>
              <a:gd name="connsiteX12893" fmla="*/ 4056140 w 4966685"/>
              <a:gd name="connsiteY12893" fmla="*/ 153607 h 512833"/>
              <a:gd name="connsiteX12894" fmla="*/ 4048290 w 4966685"/>
              <a:gd name="connsiteY12894" fmla="*/ 161457 h 512833"/>
              <a:gd name="connsiteX12895" fmla="*/ 4040440 w 4966685"/>
              <a:gd name="connsiteY12895" fmla="*/ 153607 h 512833"/>
              <a:gd name="connsiteX12896" fmla="*/ 4048290 w 4966685"/>
              <a:gd name="connsiteY12896" fmla="*/ 145757 h 512833"/>
              <a:gd name="connsiteX12897" fmla="*/ 4020045 w 4966685"/>
              <a:gd name="connsiteY12897" fmla="*/ 145757 h 512833"/>
              <a:gd name="connsiteX12898" fmla="*/ 4027895 w 4966685"/>
              <a:gd name="connsiteY12898" fmla="*/ 153607 h 512833"/>
              <a:gd name="connsiteX12899" fmla="*/ 4020045 w 4966685"/>
              <a:gd name="connsiteY12899" fmla="*/ 161457 h 512833"/>
              <a:gd name="connsiteX12900" fmla="*/ 4012195 w 4966685"/>
              <a:gd name="connsiteY12900" fmla="*/ 153607 h 512833"/>
              <a:gd name="connsiteX12901" fmla="*/ 4020045 w 4966685"/>
              <a:gd name="connsiteY12901" fmla="*/ 145757 h 512833"/>
              <a:gd name="connsiteX12902" fmla="*/ 3991799 w 4966685"/>
              <a:gd name="connsiteY12902" fmla="*/ 145757 h 512833"/>
              <a:gd name="connsiteX12903" fmla="*/ 3999649 w 4966685"/>
              <a:gd name="connsiteY12903" fmla="*/ 153607 h 512833"/>
              <a:gd name="connsiteX12904" fmla="*/ 3991799 w 4966685"/>
              <a:gd name="connsiteY12904" fmla="*/ 161457 h 512833"/>
              <a:gd name="connsiteX12905" fmla="*/ 3983949 w 4966685"/>
              <a:gd name="connsiteY12905" fmla="*/ 153607 h 512833"/>
              <a:gd name="connsiteX12906" fmla="*/ 3991799 w 4966685"/>
              <a:gd name="connsiteY12906" fmla="*/ 145757 h 512833"/>
              <a:gd name="connsiteX12907" fmla="*/ 3963554 w 4966685"/>
              <a:gd name="connsiteY12907" fmla="*/ 145757 h 512833"/>
              <a:gd name="connsiteX12908" fmla="*/ 3971404 w 4966685"/>
              <a:gd name="connsiteY12908" fmla="*/ 153607 h 512833"/>
              <a:gd name="connsiteX12909" fmla="*/ 3963554 w 4966685"/>
              <a:gd name="connsiteY12909" fmla="*/ 161457 h 512833"/>
              <a:gd name="connsiteX12910" fmla="*/ 3955704 w 4966685"/>
              <a:gd name="connsiteY12910" fmla="*/ 153607 h 512833"/>
              <a:gd name="connsiteX12911" fmla="*/ 3963554 w 4966685"/>
              <a:gd name="connsiteY12911" fmla="*/ 145757 h 512833"/>
              <a:gd name="connsiteX12912" fmla="*/ 3935308 w 4966685"/>
              <a:gd name="connsiteY12912" fmla="*/ 145757 h 512833"/>
              <a:gd name="connsiteX12913" fmla="*/ 3943158 w 4966685"/>
              <a:gd name="connsiteY12913" fmla="*/ 153607 h 512833"/>
              <a:gd name="connsiteX12914" fmla="*/ 3935308 w 4966685"/>
              <a:gd name="connsiteY12914" fmla="*/ 161457 h 512833"/>
              <a:gd name="connsiteX12915" fmla="*/ 3927458 w 4966685"/>
              <a:gd name="connsiteY12915" fmla="*/ 153607 h 512833"/>
              <a:gd name="connsiteX12916" fmla="*/ 3935308 w 4966685"/>
              <a:gd name="connsiteY12916" fmla="*/ 145757 h 512833"/>
              <a:gd name="connsiteX12917" fmla="*/ 3907063 w 4966685"/>
              <a:gd name="connsiteY12917" fmla="*/ 145757 h 512833"/>
              <a:gd name="connsiteX12918" fmla="*/ 3914913 w 4966685"/>
              <a:gd name="connsiteY12918" fmla="*/ 153607 h 512833"/>
              <a:gd name="connsiteX12919" fmla="*/ 3907063 w 4966685"/>
              <a:gd name="connsiteY12919" fmla="*/ 161457 h 512833"/>
              <a:gd name="connsiteX12920" fmla="*/ 3899213 w 4966685"/>
              <a:gd name="connsiteY12920" fmla="*/ 153607 h 512833"/>
              <a:gd name="connsiteX12921" fmla="*/ 3907063 w 4966685"/>
              <a:gd name="connsiteY12921" fmla="*/ 145757 h 512833"/>
              <a:gd name="connsiteX12922" fmla="*/ 3878817 w 4966685"/>
              <a:gd name="connsiteY12922" fmla="*/ 145757 h 512833"/>
              <a:gd name="connsiteX12923" fmla="*/ 3886667 w 4966685"/>
              <a:gd name="connsiteY12923" fmla="*/ 153607 h 512833"/>
              <a:gd name="connsiteX12924" fmla="*/ 3878817 w 4966685"/>
              <a:gd name="connsiteY12924" fmla="*/ 161457 h 512833"/>
              <a:gd name="connsiteX12925" fmla="*/ 3870967 w 4966685"/>
              <a:gd name="connsiteY12925" fmla="*/ 153607 h 512833"/>
              <a:gd name="connsiteX12926" fmla="*/ 3878817 w 4966685"/>
              <a:gd name="connsiteY12926" fmla="*/ 145757 h 512833"/>
              <a:gd name="connsiteX12927" fmla="*/ 3850572 w 4966685"/>
              <a:gd name="connsiteY12927" fmla="*/ 145757 h 512833"/>
              <a:gd name="connsiteX12928" fmla="*/ 3858422 w 4966685"/>
              <a:gd name="connsiteY12928" fmla="*/ 153607 h 512833"/>
              <a:gd name="connsiteX12929" fmla="*/ 3850572 w 4966685"/>
              <a:gd name="connsiteY12929" fmla="*/ 161457 h 512833"/>
              <a:gd name="connsiteX12930" fmla="*/ 3842722 w 4966685"/>
              <a:gd name="connsiteY12930" fmla="*/ 153607 h 512833"/>
              <a:gd name="connsiteX12931" fmla="*/ 3850572 w 4966685"/>
              <a:gd name="connsiteY12931" fmla="*/ 145757 h 512833"/>
              <a:gd name="connsiteX12932" fmla="*/ 3822326 w 4966685"/>
              <a:gd name="connsiteY12932" fmla="*/ 145757 h 512833"/>
              <a:gd name="connsiteX12933" fmla="*/ 3830176 w 4966685"/>
              <a:gd name="connsiteY12933" fmla="*/ 153607 h 512833"/>
              <a:gd name="connsiteX12934" fmla="*/ 3822326 w 4966685"/>
              <a:gd name="connsiteY12934" fmla="*/ 161457 h 512833"/>
              <a:gd name="connsiteX12935" fmla="*/ 3814476 w 4966685"/>
              <a:gd name="connsiteY12935" fmla="*/ 153607 h 512833"/>
              <a:gd name="connsiteX12936" fmla="*/ 3822326 w 4966685"/>
              <a:gd name="connsiteY12936" fmla="*/ 145757 h 512833"/>
              <a:gd name="connsiteX12937" fmla="*/ 3794081 w 4966685"/>
              <a:gd name="connsiteY12937" fmla="*/ 145757 h 512833"/>
              <a:gd name="connsiteX12938" fmla="*/ 3801931 w 4966685"/>
              <a:gd name="connsiteY12938" fmla="*/ 153607 h 512833"/>
              <a:gd name="connsiteX12939" fmla="*/ 3794081 w 4966685"/>
              <a:gd name="connsiteY12939" fmla="*/ 161457 h 512833"/>
              <a:gd name="connsiteX12940" fmla="*/ 3786231 w 4966685"/>
              <a:gd name="connsiteY12940" fmla="*/ 153607 h 512833"/>
              <a:gd name="connsiteX12941" fmla="*/ 3794081 w 4966685"/>
              <a:gd name="connsiteY12941" fmla="*/ 145757 h 512833"/>
              <a:gd name="connsiteX12942" fmla="*/ 3765835 w 4966685"/>
              <a:gd name="connsiteY12942" fmla="*/ 145757 h 512833"/>
              <a:gd name="connsiteX12943" fmla="*/ 3773685 w 4966685"/>
              <a:gd name="connsiteY12943" fmla="*/ 153607 h 512833"/>
              <a:gd name="connsiteX12944" fmla="*/ 3765835 w 4966685"/>
              <a:gd name="connsiteY12944" fmla="*/ 161457 h 512833"/>
              <a:gd name="connsiteX12945" fmla="*/ 3757985 w 4966685"/>
              <a:gd name="connsiteY12945" fmla="*/ 153607 h 512833"/>
              <a:gd name="connsiteX12946" fmla="*/ 3765835 w 4966685"/>
              <a:gd name="connsiteY12946" fmla="*/ 145757 h 512833"/>
              <a:gd name="connsiteX12947" fmla="*/ 3737590 w 4966685"/>
              <a:gd name="connsiteY12947" fmla="*/ 145757 h 512833"/>
              <a:gd name="connsiteX12948" fmla="*/ 3745440 w 4966685"/>
              <a:gd name="connsiteY12948" fmla="*/ 153607 h 512833"/>
              <a:gd name="connsiteX12949" fmla="*/ 3737590 w 4966685"/>
              <a:gd name="connsiteY12949" fmla="*/ 161457 h 512833"/>
              <a:gd name="connsiteX12950" fmla="*/ 3729740 w 4966685"/>
              <a:gd name="connsiteY12950" fmla="*/ 153607 h 512833"/>
              <a:gd name="connsiteX12951" fmla="*/ 3737590 w 4966685"/>
              <a:gd name="connsiteY12951" fmla="*/ 145757 h 512833"/>
              <a:gd name="connsiteX12952" fmla="*/ 3709344 w 4966685"/>
              <a:gd name="connsiteY12952" fmla="*/ 145757 h 512833"/>
              <a:gd name="connsiteX12953" fmla="*/ 3717194 w 4966685"/>
              <a:gd name="connsiteY12953" fmla="*/ 153607 h 512833"/>
              <a:gd name="connsiteX12954" fmla="*/ 3709344 w 4966685"/>
              <a:gd name="connsiteY12954" fmla="*/ 161457 h 512833"/>
              <a:gd name="connsiteX12955" fmla="*/ 3701494 w 4966685"/>
              <a:gd name="connsiteY12955" fmla="*/ 153607 h 512833"/>
              <a:gd name="connsiteX12956" fmla="*/ 3709344 w 4966685"/>
              <a:gd name="connsiteY12956" fmla="*/ 145757 h 512833"/>
              <a:gd name="connsiteX12957" fmla="*/ 3681099 w 4966685"/>
              <a:gd name="connsiteY12957" fmla="*/ 145757 h 512833"/>
              <a:gd name="connsiteX12958" fmla="*/ 3688949 w 4966685"/>
              <a:gd name="connsiteY12958" fmla="*/ 153607 h 512833"/>
              <a:gd name="connsiteX12959" fmla="*/ 3681099 w 4966685"/>
              <a:gd name="connsiteY12959" fmla="*/ 161457 h 512833"/>
              <a:gd name="connsiteX12960" fmla="*/ 3673249 w 4966685"/>
              <a:gd name="connsiteY12960" fmla="*/ 153607 h 512833"/>
              <a:gd name="connsiteX12961" fmla="*/ 3681099 w 4966685"/>
              <a:gd name="connsiteY12961" fmla="*/ 145757 h 512833"/>
              <a:gd name="connsiteX12962" fmla="*/ 3652853 w 4966685"/>
              <a:gd name="connsiteY12962" fmla="*/ 145757 h 512833"/>
              <a:gd name="connsiteX12963" fmla="*/ 3660703 w 4966685"/>
              <a:gd name="connsiteY12963" fmla="*/ 153607 h 512833"/>
              <a:gd name="connsiteX12964" fmla="*/ 3652853 w 4966685"/>
              <a:gd name="connsiteY12964" fmla="*/ 161457 h 512833"/>
              <a:gd name="connsiteX12965" fmla="*/ 3645003 w 4966685"/>
              <a:gd name="connsiteY12965" fmla="*/ 153607 h 512833"/>
              <a:gd name="connsiteX12966" fmla="*/ 3652853 w 4966685"/>
              <a:gd name="connsiteY12966" fmla="*/ 145757 h 512833"/>
              <a:gd name="connsiteX12967" fmla="*/ 3624608 w 4966685"/>
              <a:gd name="connsiteY12967" fmla="*/ 145757 h 512833"/>
              <a:gd name="connsiteX12968" fmla="*/ 3632458 w 4966685"/>
              <a:gd name="connsiteY12968" fmla="*/ 153607 h 512833"/>
              <a:gd name="connsiteX12969" fmla="*/ 3624608 w 4966685"/>
              <a:gd name="connsiteY12969" fmla="*/ 161457 h 512833"/>
              <a:gd name="connsiteX12970" fmla="*/ 3616758 w 4966685"/>
              <a:gd name="connsiteY12970" fmla="*/ 153607 h 512833"/>
              <a:gd name="connsiteX12971" fmla="*/ 3624608 w 4966685"/>
              <a:gd name="connsiteY12971" fmla="*/ 145757 h 512833"/>
              <a:gd name="connsiteX12972" fmla="*/ 3596362 w 4966685"/>
              <a:gd name="connsiteY12972" fmla="*/ 145757 h 512833"/>
              <a:gd name="connsiteX12973" fmla="*/ 3604212 w 4966685"/>
              <a:gd name="connsiteY12973" fmla="*/ 153607 h 512833"/>
              <a:gd name="connsiteX12974" fmla="*/ 3596362 w 4966685"/>
              <a:gd name="connsiteY12974" fmla="*/ 161457 h 512833"/>
              <a:gd name="connsiteX12975" fmla="*/ 3588512 w 4966685"/>
              <a:gd name="connsiteY12975" fmla="*/ 153607 h 512833"/>
              <a:gd name="connsiteX12976" fmla="*/ 3596362 w 4966685"/>
              <a:gd name="connsiteY12976" fmla="*/ 145757 h 512833"/>
              <a:gd name="connsiteX12977" fmla="*/ 3568117 w 4966685"/>
              <a:gd name="connsiteY12977" fmla="*/ 145757 h 512833"/>
              <a:gd name="connsiteX12978" fmla="*/ 3575967 w 4966685"/>
              <a:gd name="connsiteY12978" fmla="*/ 153607 h 512833"/>
              <a:gd name="connsiteX12979" fmla="*/ 3568117 w 4966685"/>
              <a:gd name="connsiteY12979" fmla="*/ 161457 h 512833"/>
              <a:gd name="connsiteX12980" fmla="*/ 3560267 w 4966685"/>
              <a:gd name="connsiteY12980" fmla="*/ 153607 h 512833"/>
              <a:gd name="connsiteX12981" fmla="*/ 3568117 w 4966685"/>
              <a:gd name="connsiteY12981" fmla="*/ 145757 h 512833"/>
              <a:gd name="connsiteX12982" fmla="*/ 3539872 w 4966685"/>
              <a:gd name="connsiteY12982" fmla="*/ 145757 h 512833"/>
              <a:gd name="connsiteX12983" fmla="*/ 3547722 w 4966685"/>
              <a:gd name="connsiteY12983" fmla="*/ 153607 h 512833"/>
              <a:gd name="connsiteX12984" fmla="*/ 3539872 w 4966685"/>
              <a:gd name="connsiteY12984" fmla="*/ 161457 h 512833"/>
              <a:gd name="connsiteX12985" fmla="*/ 3532022 w 4966685"/>
              <a:gd name="connsiteY12985" fmla="*/ 153607 h 512833"/>
              <a:gd name="connsiteX12986" fmla="*/ 3539872 w 4966685"/>
              <a:gd name="connsiteY12986" fmla="*/ 145757 h 512833"/>
              <a:gd name="connsiteX12987" fmla="*/ 3511626 w 4966685"/>
              <a:gd name="connsiteY12987" fmla="*/ 145757 h 512833"/>
              <a:gd name="connsiteX12988" fmla="*/ 3519476 w 4966685"/>
              <a:gd name="connsiteY12988" fmla="*/ 153607 h 512833"/>
              <a:gd name="connsiteX12989" fmla="*/ 3511626 w 4966685"/>
              <a:gd name="connsiteY12989" fmla="*/ 161457 h 512833"/>
              <a:gd name="connsiteX12990" fmla="*/ 3503776 w 4966685"/>
              <a:gd name="connsiteY12990" fmla="*/ 153607 h 512833"/>
              <a:gd name="connsiteX12991" fmla="*/ 3511626 w 4966685"/>
              <a:gd name="connsiteY12991" fmla="*/ 145757 h 512833"/>
              <a:gd name="connsiteX12992" fmla="*/ 3483381 w 4966685"/>
              <a:gd name="connsiteY12992" fmla="*/ 145757 h 512833"/>
              <a:gd name="connsiteX12993" fmla="*/ 3491231 w 4966685"/>
              <a:gd name="connsiteY12993" fmla="*/ 153607 h 512833"/>
              <a:gd name="connsiteX12994" fmla="*/ 3483381 w 4966685"/>
              <a:gd name="connsiteY12994" fmla="*/ 161457 h 512833"/>
              <a:gd name="connsiteX12995" fmla="*/ 3475531 w 4966685"/>
              <a:gd name="connsiteY12995" fmla="*/ 153607 h 512833"/>
              <a:gd name="connsiteX12996" fmla="*/ 3483381 w 4966685"/>
              <a:gd name="connsiteY12996" fmla="*/ 145757 h 512833"/>
              <a:gd name="connsiteX12997" fmla="*/ 3455136 w 4966685"/>
              <a:gd name="connsiteY12997" fmla="*/ 145757 h 512833"/>
              <a:gd name="connsiteX12998" fmla="*/ 3462986 w 4966685"/>
              <a:gd name="connsiteY12998" fmla="*/ 153607 h 512833"/>
              <a:gd name="connsiteX12999" fmla="*/ 3455136 w 4966685"/>
              <a:gd name="connsiteY12999" fmla="*/ 161457 h 512833"/>
              <a:gd name="connsiteX13000" fmla="*/ 3447285 w 4966685"/>
              <a:gd name="connsiteY13000" fmla="*/ 153607 h 512833"/>
              <a:gd name="connsiteX13001" fmla="*/ 3455136 w 4966685"/>
              <a:gd name="connsiteY13001" fmla="*/ 145757 h 512833"/>
              <a:gd name="connsiteX13002" fmla="*/ 3426890 w 4966685"/>
              <a:gd name="connsiteY13002" fmla="*/ 145757 h 512833"/>
              <a:gd name="connsiteX13003" fmla="*/ 3434740 w 4966685"/>
              <a:gd name="connsiteY13003" fmla="*/ 153607 h 512833"/>
              <a:gd name="connsiteX13004" fmla="*/ 3426890 w 4966685"/>
              <a:gd name="connsiteY13004" fmla="*/ 161457 h 512833"/>
              <a:gd name="connsiteX13005" fmla="*/ 3419040 w 4966685"/>
              <a:gd name="connsiteY13005" fmla="*/ 153607 h 512833"/>
              <a:gd name="connsiteX13006" fmla="*/ 3426890 w 4966685"/>
              <a:gd name="connsiteY13006" fmla="*/ 145757 h 512833"/>
              <a:gd name="connsiteX13007" fmla="*/ 3398687 w 4966685"/>
              <a:gd name="connsiteY13007" fmla="*/ 145757 h 512833"/>
              <a:gd name="connsiteX13008" fmla="*/ 3406537 w 4966685"/>
              <a:gd name="connsiteY13008" fmla="*/ 153607 h 512833"/>
              <a:gd name="connsiteX13009" fmla="*/ 3398687 w 4966685"/>
              <a:gd name="connsiteY13009" fmla="*/ 161457 h 512833"/>
              <a:gd name="connsiteX13010" fmla="*/ 3390838 w 4966685"/>
              <a:gd name="connsiteY13010" fmla="*/ 153607 h 512833"/>
              <a:gd name="connsiteX13011" fmla="*/ 3398687 w 4966685"/>
              <a:gd name="connsiteY13011" fmla="*/ 145757 h 512833"/>
              <a:gd name="connsiteX13012" fmla="*/ 3370426 w 4966685"/>
              <a:gd name="connsiteY13012" fmla="*/ 145757 h 512833"/>
              <a:gd name="connsiteX13013" fmla="*/ 3378277 w 4966685"/>
              <a:gd name="connsiteY13013" fmla="*/ 153607 h 512833"/>
              <a:gd name="connsiteX13014" fmla="*/ 3370426 w 4966685"/>
              <a:gd name="connsiteY13014" fmla="*/ 161457 h 512833"/>
              <a:gd name="connsiteX13015" fmla="*/ 3362577 w 4966685"/>
              <a:gd name="connsiteY13015" fmla="*/ 153607 h 512833"/>
              <a:gd name="connsiteX13016" fmla="*/ 3370426 w 4966685"/>
              <a:gd name="connsiteY13016" fmla="*/ 145757 h 512833"/>
              <a:gd name="connsiteX13017" fmla="*/ 3342189 w 4966685"/>
              <a:gd name="connsiteY13017" fmla="*/ 145757 h 512833"/>
              <a:gd name="connsiteX13018" fmla="*/ 3350038 w 4966685"/>
              <a:gd name="connsiteY13018" fmla="*/ 153607 h 512833"/>
              <a:gd name="connsiteX13019" fmla="*/ 3342189 w 4966685"/>
              <a:gd name="connsiteY13019" fmla="*/ 161457 h 512833"/>
              <a:gd name="connsiteX13020" fmla="*/ 3334338 w 4966685"/>
              <a:gd name="connsiteY13020" fmla="*/ 153607 h 512833"/>
              <a:gd name="connsiteX13021" fmla="*/ 3342189 w 4966685"/>
              <a:gd name="connsiteY13021" fmla="*/ 145757 h 512833"/>
              <a:gd name="connsiteX13022" fmla="*/ 3313944 w 4966685"/>
              <a:gd name="connsiteY13022" fmla="*/ 145757 h 512833"/>
              <a:gd name="connsiteX13023" fmla="*/ 3321794 w 4966685"/>
              <a:gd name="connsiteY13023" fmla="*/ 153607 h 512833"/>
              <a:gd name="connsiteX13024" fmla="*/ 3313944 w 4966685"/>
              <a:gd name="connsiteY13024" fmla="*/ 161457 h 512833"/>
              <a:gd name="connsiteX13025" fmla="*/ 3306094 w 4966685"/>
              <a:gd name="connsiteY13025" fmla="*/ 153607 h 512833"/>
              <a:gd name="connsiteX13026" fmla="*/ 3313944 w 4966685"/>
              <a:gd name="connsiteY13026" fmla="*/ 145757 h 512833"/>
              <a:gd name="connsiteX13027" fmla="*/ 3285698 w 4966685"/>
              <a:gd name="connsiteY13027" fmla="*/ 145757 h 512833"/>
              <a:gd name="connsiteX13028" fmla="*/ 3293548 w 4966685"/>
              <a:gd name="connsiteY13028" fmla="*/ 153607 h 512833"/>
              <a:gd name="connsiteX13029" fmla="*/ 3285698 w 4966685"/>
              <a:gd name="connsiteY13029" fmla="*/ 161457 h 512833"/>
              <a:gd name="connsiteX13030" fmla="*/ 3277848 w 4966685"/>
              <a:gd name="connsiteY13030" fmla="*/ 153607 h 512833"/>
              <a:gd name="connsiteX13031" fmla="*/ 3285698 w 4966685"/>
              <a:gd name="connsiteY13031" fmla="*/ 145757 h 512833"/>
              <a:gd name="connsiteX13032" fmla="*/ 3257453 w 4966685"/>
              <a:gd name="connsiteY13032" fmla="*/ 145757 h 512833"/>
              <a:gd name="connsiteX13033" fmla="*/ 3265303 w 4966685"/>
              <a:gd name="connsiteY13033" fmla="*/ 153607 h 512833"/>
              <a:gd name="connsiteX13034" fmla="*/ 3257453 w 4966685"/>
              <a:gd name="connsiteY13034" fmla="*/ 161457 h 512833"/>
              <a:gd name="connsiteX13035" fmla="*/ 3249603 w 4966685"/>
              <a:gd name="connsiteY13035" fmla="*/ 153607 h 512833"/>
              <a:gd name="connsiteX13036" fmla="*/ 3257453 w 4966685"/>
              <a:gd name="connsiteY13036" fmla="*/ 145757 h 512833"/>
              <a:gd name="connsiteX13037" fmla="*/ 3229207 w 4966685"/>
              <a:gd name="connsiteY13037" fmla="*/ 145757 h 512833"/>
              <a:gd name="connsiteX13038" fmla="*/ 3237057 w 4966685"/>
              <a:gd name="connsiteY13038" fmla="*/ 153607 h 512833"/>
              <a:gd name="connsiteX13039" fmla="*/ 3229207 w 4966685"/>
              <a:gd name="connsiteY13039" fmla="*/ 161457 h 512833"/>
              <a:gd name="connsiteX13040" fmla="*/ 3221356 w 4966685"/>
              <a:gd name="connsiteY13040" fmla="*/ 153607 h 512833"/>
              <a:gd name="connsiteX13041" fmla="*/ 3229207 w 4966685"/>
              <a:gd name="connsiteY13041" fmla="*/ 145757 h 512833"/>
              <a:gd name="connsiteX13042" fmla="*/ 3200962 w 4966685"/>
              <a:gd name="connsiteY13042" fmla="*/ 145757 h 512833"/>
              <a:gd name="connsiteX13043" fmla="*/ 3208812 w 4966685"/>
              <a:gd name="connsiteY13043" fmla="*/ 153607 h 512833"/>
              <a:gd name="connsiteX13044" fmla="*/ 3200962 w 4966685"/>
              <a:gd name="connsiteY13044" fmla="*/ 161457 h 512833"/>
              <a:gd name="connsiteX13045" fmla="*/ 3193112 w 4966685"/>
              <a:gd name="connsiteY13045" fmla="*/ 153607 h 512833"/>
              <a:gd name="connsiteX13046" fmla="*/ 3200962 w 4966685"/>
              <a:gd name="connsiteY13046" fmla="*/ 145757 h 512833"/>
              <a:gd name="connsiteX13047" fmla="*/ 3172715 w 4966685"/>
              <a:gd name="connsiteY13047" fmla="*/ 145757 h 512833"/>
              <a:gd name="connsiteX13048" fmla="*/ 3180566 w 4966685"/>
              <a:gd name="connsiteY13048" fmla="*/ 153607 h 512833"/>
              <a:gd name="connsiteX13049" fmla="*/ 3172715 w 4966685"/>
              <a:gd name="connsiteY13049" fmla="*/ 161457 h 512833"/>
              <a:gd name="connsiteX13050" fmla="*/ 3164866 w 4966685"/>
              <a:gd name="connsiteY13050" fmla="*/ 153607 h 512833"/>
              <a:gd name="connsiteX13051" fmla="*/ 3172715 w 4966685"/>
              <a:gd name="connsiteY13051" fmla="*/ 145757 h 512833"/>
              <a:gd name="connsiteX13052" fmla="*/ 3144471 w 4966685"/>
              <a:gd name="connsiteY13052" fmla="*/ 145757 h 512833"/>
              <a:gd name="connsiteX13053" fmla="*/ 3152321 w 4966685"/>
              <a:gd name="connsiteY13053" fmla="*/ 153607 h 512833"/>
              <a:gd name="connsiteX13054" fmla="*/ 3144471 w 4966685"/>
              <a:gd name="connsiteY13054" fmla="*/ 161457 h 512833"/>
              <a:gd name="connsiteX13055" fmla="*/ 3136621 w 4966685"/>
              <a:gd name="connsiteY13055" fmla="*/ 153607 h 512833"/>
              <a:gd name="connsiteX13056" fmla="*/ 3144471 w 4966685"/>
              <a:gd name="connsiteY13056" fmla="*/ 145757 h 512833"/>
              <a:gd name="connsiteX13057" fmla="*/ 3116225 w 4966685"/>
              <a:gd name="connsiteY13057" fmla="*/ 145757 h 512833"/>
              <a:gd name="connsiteX13058" fmla="*/ 3124075 w 4966685"/>
              <a:gd name="connsiteY13058" fmla="*/ 153607 h 512833"/>
              <a:gd name="connsiteX13059" fmla="*/ 3116225 w 4966685"/>
              <a:gd name="connsiteY13059" fmla="*/ 161457 h 512833"/>
              <a:gd name="connsiteX13060" fmla="*/ 3108375 w 4966685"/>
              <a:gd name="connsiteY13060" fmla="*/ 153607 h 512833"/>
              <a:gd name="connsiteX13061" fmla="*/ 3116225 w 4966685"/>
              <a:gd name="connsiteY13061" fmla="*/ 145757 h 512833"/>
              <a:gd name="connsiteX13062" fmla="*/ 3087980 w 4966685"/>
              <a:gd name="connsiteY13062" fmla="*/ 145757 h 512833"/>
              <a:gd name="connsiteX13063" fmla="*/ 3095830 w 4966685"/>
              <a:gd name="connsiteY13063" fmla="*/ 153607 h 512833"/>
              <a:gd name="connsiteX13064" fmla="*/ 3087980 w 4966685"/>
              <a:gd name="connsiteY13064" fmla="*/ 161457 h 512833"/>
              <a:gd name="connsiteX13065" fmla="*/ 3080130 w 4966685"/>
              <a:gd name="connsiteY13065" fmla="*/ 153607 h 512833"/>
              <a:gd name="connsiteX13066" fmla="*/ 3087980 w 4966685"/>
              <a:gd name="connsiteY13066" fmla="*/ 145757 h 512833"/>
              <a:gd name="connsiteX13067" fmla="*/ 3059734 w 4966685"/>
              <a:gd name="connsiteY13067" fmla="*/ 145757 h 512833"/>
              <a:gd name="connsiteX13068" fmla="*/ 3067584 w 4966685"/>
              <a:gd name="connsiteY13068" fmla="*/ 153607 h 512833"/>
              <a:gd name="connsiteX13069" fmla="*/ 3059734 w 4966685"/>
              <a:gd name="connsiteY13069" fmla="*/ 161457 h 512833"/>
              <a:gd name="connsiteX13070" fmla="*/ 3051884 w 4966685"/>
              <a:gd name="connsiteY13070" fmla="*/ 153607 h 512833"/>
              <a:gd name="connsiteX13071" fmla="*/ 3059734 w 4966685"/>
              <a:gd name="connsiteY13071" fmla="*/ 145757 h 512833"/>
              <a:gd name="connsiteX13072" fmla="*/ 3031489 w 4966685"/>
              <a:gd name="connsiteY13072" fmla="*/ 145757 h 512833"/>
              <a:gd name="connsiteX13073" fmla="*/ 3039339 w 4966685"/>
              <a:gd name="connsiteY13073" fmla="*/ 153607 h 512833"/>
              <a:gd name="connsiteX13074" fmla="*/ 3031489 w 4966685"/>
              <a:gd name="connsiteY13074" fmla="*/ 161457 h 512833"/>
              <a:gd name="connsiteX13075" fmla="*/ 3023639 w 4966685"/>
              <a:gd name="connsiteY13075" fmla="*/ 153607 h 512833"/>
              <a:gd name="connsiteX13076" fmla="*/ 3031489 w 4966685"/>
              <a:gd name="connsiteY13076" fmla="*/ 145757 h 512833"/>
              <a:gd name="connsiteX13077" fmla="*/ 3003243 w 4966685"/>
              <a:gd name="connsiteY13077" fmla="*/ 145757 h 512833"/>
              <a:gd name="connsiteX13078" fmla="*/ 3011093 w 4966685"/>
              <a:gd name="connsiteY13078" fmla="*/ 153607 h 512833"/>
              <a:gd name="connsiteX13079" fmla="*/ 3003243 w 4966685"/>
              <a:gd name="connsiteY13079" fmla="*/ 161457 h 512833"/>
              <a:gd name="connsiteX13080" fmla="*/ 2995393 w 4966685"/>
              <a:gd name="connsiteY13080" fmla="*/ 153607 h 512833"/>
              <a:gd name="connsiteX13081" fmla="*/ 3003243 w 4966685"/>
              <a:gd name="connsiteY13081" fmla="*/ 145757 h 512833"/>
              <a:gd name="connsiteX13082" fmla="*/ 2974998 w 4966685"/>
              <a:gd name="connsiteY13082" fmla="*/ 145757 h 512833"/>
              <a:gd name="connsiteX13083" fmla="*/ 2982848 w 4966685"/>
              <a:gd name="connsiteY13083" fmla="*/ 153607 h 512833"/>
              <a:gd name="connsiteX13084" fmla="*/ 2974998 w 4966685"/>
              <a:gd name="connsiteY13084" fmla="*/ 161457 h 512833"/>
              <a:gd name="connsiteX13085" fmla="*/ 2967148 w 4966685"/>
              <a:gd name="connsiteY13085" fmla="*/ 153607 h 512833"/>
              <a:gd name="connsiteX13086" fmla="*/ 2974998 w 4966685"/>
              <a:gd name="connsiteY13086" fmla="*/ 145757 h 512833"/>
              <a:gd name="connsiteX13087" fmla="*/ 2946752 w 4966685"/>
              <a:gd name="connsiteY13087" fmla="*/ 145757 h 512833"/>
              <a:gd name="connsiteX13088" fmla="*/ 2954602 w 4966685"/>
              <a:gd name="connsiteY13088" fmla="*/ 153607 h 512833"/>
              <a:gd name="connsiteX13089" fmla="*/ 2946752 w 4966685"/>
              <a:gd name="connsiteY13089" fmla="*/ 161457 h 512833"/>
              <a:gd name="connsiteX13090" fmla="*/ 2938902 w 4966685"/>
              <a:gd name="connsiteY13090" fmla="*/ 153607 h 512833"/>
              <a:gd name="connsiteX13091" fmla="*/ 2946752 w 4966685"/>
              <a:gd name="connsiteY13091" fmla="*/ 145757 h 512833"/>
              <a:gd name="connsiteX13092" fmla="*/ 2918507 w 4966685"/>
              <a:gd name="connsiteY13092" fmla="*/ 145757 h 512833"/>
              <a:gd name="connsiteX13093" fmla="*/ 2926357 w 4966685"/>
              <a:gd name="connsiteY13093" fmla="*/ 153607 h 512833"/>
              <a:gd name="connsiteX13094" fmla="*/ 2918507 w 4966685"/>
              <a:gd name="connsiteY13094" fmla="*/ 161457 h 512833"/>
              <a:gd name="connsiteX13095" fmla="*/ 2910657 w 4966685"/>
              <a:gd name="connsiteY13095" fmla="*/ 153607 h 512833"/>
              <a:gd name="connsiteX13096" fmla="*/ 2918507 w 4966685"/>
              <a:gd name="connsiteY13096" fmla="*/ 145757 h 512833"/>
              <a:gd name="connsiteX13097" fmla="*/ 2890261 w 4966685"/>
              <a:gd name="connsiteY13097" fmla="*/ 145757 h 512833"/>
              <a:gd name="connsiteX13098" fmla="*/ 2898111 w 4966685"/>
              <a:gd name="connsiteY13098" fmla="*/ 153607 h 512833"/>
              <a:gd name="connsiteX13099" fmla="*/ 2890261 w 4966685"/>
              <a:gd name="connsiteY13099" fmla="*/ 161457 h 512833"/>
              <a:gd name="connsiteX13100" fmla="*/ 2882411 w 4966685"/>
              <a:gd name="connsiteY13100" fmla="*/ 153607 h 512833"/>
              <a:gd name="connsiteX13101" fmla="*/ 2890261 w 4966685"/>
              <a:gd name="connsiteY13101" fmla="*/ 145757 h 512833"/>
              <a:gd name="connsiteX13102" fmla="*/ 2862016 w 4966685"/>
              <a:gd name="connsiteY13102" fmla="*/ 145757 h 512833"/>
              <a:gd name="connsiteX13103" fmla="*/ 2869866 w 4966685"/>
              <a:gd name="connsiteY13103" fmla="*/ 153607 h 512833"/>
              <a:gd name="connsiteX13104" fmla="*/ 2862016 w 4966685"/>
              <a:gd name="connsiteY13104" fmla="*/ 161457 h 512833"/>
              <a:gd name="connsiteX13105" fmla="*/ 2854166 w 4966685"/>
              <a:gd name="connsiteY13105" fmla="*/ 153607 h 512833"/>
              <a:gd name="connsiteX13106" fmla="*/ 2862016 w 4966685"/>
              <a:gd name="connsiteY13106" fmla="*/ 145757 h 512833"/>
              <a:gd name="connsiteX13107" fmla="*/ 2833770 w 4966685"/>
              <a:gd name="connsiteY13107" fmla="*/ 145757 h 512833"/>
              <a:gd name="connsiteX13108" fmla="*/ 2841620 w 4966685"/>
              <a:gd name="connsiteY13108" fmla="*/ 153607 h 512833"/>
              <a:gd name="connsiteX13109" fmla="*/ 2833770 w 4966685"/>
              <a:gd name="connsiteY13109" fmla="*/ 161457 h 512833"/>
              <a:gd name="connsiteX13110" fmla="*/ 2825920 w 4966685"/>
              <a:gd name="connsiteY13110" fmla="*/ 153607 h 512833"/>
              <a:gd name="connsiteX13111" fmla="*/ 2833770 w 4966685"/>
              <a:gd name="connsiteY13111" fmla="*/ 145757 h 512833"/>
              <a:gd name="connsiteX13112" fmla="*/ 2805525 w 4966685"/>
              <a:gd name="connsiteY13112" fmla="*/ 145757 h 512833"/>
              <a:gd name="connsiteX13113" fmla="*/ 2813375 w 4966685"/>
              <a:gd name="connsiteY13113" fmla="*/ 153607 h 512833"/>
              <a:gd name="connsiteX13114" fmla="*/ 2805525 w 4966685"/>
              <a:gd name="connsiteY13114" fmla="*/ 161457 h 512833"/>
              <a:gd name="connsiteX13115" fmla="*/ 2797675 w 4966685"/>
              <a:gd name="connsiteY13115" fmla="*/ 153607 h 512833"/>
              <a:gd name="connsiteX13116" fmla="*/ 2805525 w 4966685"/>
              <a:gd name="connsiteY13116" fmla="*/ 145757 h 512833"/>
              <a:gd name="connsiteX13117" fmla="*/ 2777279 w 4966685"/>
              <a:gd name="connsiteY13117" fmla="*/ 145757 h 512833"/>
              <a:gd name="connsiteX13118" fmla="*/ 2785129 w 4966685"/>
              <a:gd name="connsiteY13118" fmla="*/ 153607 h 512833"/>
              <a:gd name="connsiteX13119" fmla="*/ 2777279 w 4966685"/>
              <a:gd name="connsiteY13119" fmla="*/ 161457 h 512833"/>
              <a:gd name="connsiteX13120" fmla="*/ 2769429 w 4966685"/>
              <a:gd name="connsiteY13120" fmla="*/ 153607 h 512833"/>
              <a:gd name="connsiteX13121" fmla="*/ 2777279 w 4966685"/>
              <a:gd name="connsiteY13121" fmla="*/ 145757 h 512833"/>
              <a:gd name="connsiteX13122" fmla="*/ 2749034 w 4966685"/>
              <a:gd name="connsiteY13122" fmla="*/ 145757 h 512833"/>
              <a:gd name="connsiteX13123" fmla="*/ 2756884 w 4966685"/>
              <a:gd name="connsiteY13123" fmla="*/ 153607 h 512833"/>
              <a:gd name="connsiteX13124" fmla="*/ 2749034 w 4966685"/>
              <a:gd name="connsiteY13124" fmla="*/ 161457 h 512833"/>
              <a:gd name="connsiteX13125" fmla="*/ 2741184 w 4966685"/>
              <a:gd name="connsiteY13125" fmla="*/ 153607 h 512833"/>
              <a:gd name="connsiteX13126" fmla="*/ 2749034 w 4966685"/>
              <a:gd name="connsiteY13126" fmla="*/ 145757 h 512833"/>
              <a:gd name="connsiteX13127" fmla="*/ 2720788 w 4966685"/>
              <a:gd name="connsiteY13127" fmla="*/ 145757 h 512833"/>
              <a:gd name="connsiteX13128" fmla="*/ 2728638 w 4966685"/>
              <a:gd name="connsiteY13128" fmla="*/ 153607 h 512833"/>
              <a:gd name="connsiteX13129" fmla="*/ 2720788 w 4966685"/>
              <a:gd name="connsiteY13129" fmla="*/ 161457 h 512833"/>
              <a:gd name="connsiteX13130" fmla="*/ 2712938 w 4966685"/>
              <a:gd name="connsiteY13130" fmla="*/ 153607 h 512833"/>
              <a:gd name="connsiteX13131" fmla="*/ 2720788 w 4966685"/>
              <a:gd name="connsiteY13131" fmla="*/ 145757 h 512833"/>
              <a:gd name="connsiteX13132" fmla="*/ 2692543 w 4966685"/>
              <a:gd name="connsiteY13132" fmla="*/ 145757 h 512833"/>
              <a:gd name="connsiteX13133" fmla="*/ 2700393 w 4966685"/>
              <a:gd name="connsiteY13133" fmla="*/ 153607 h 512833"/>
              <a:gd name="connsiteX13134" fmla="*/ 2692543 w 4966685"/>
              <a:gd name="connsiteY13134" fmla="*/ 161457 h 512833"/>
              <a:gd name="connsiteX13135" fmla="*/ 2684693 w 4966685"/>
              <a:gd name="connsiteY13135" fmla="*/ 153607 h 512833"/>
              <a:gd name="connsiteX13136" fmla="*/ 2692543 w 4966685"/>
              <a:gd name="connsiteY13136" fmla="*/ 145757 h 512833"/>
              <a:gd name="connsiteX13137" fmla="*/ 2664297 w 4966685"/>
              <a:gd name="connsiteY13137" fmla="*/ 145757 h 512833"/>
              <a:gd name="connsiteX13138" fmla="*/ 2672147 w 4966685"/>
              <a:gd name="connsiteY13138" fmla="*/ 153607 h 512833"/>
              <a:gd name="connsiteX13139" fmla="*/ 2664297 w 4966685"/>
              <a:gd name="connsiteY13139" fmla="*/ 161457 h 512833"/>
              <a:gd name="connsiteX13140" fmla="*/ 2656447 w 4966685"/>
              <a:gd name="connsiteY13140" fmla="*/ 153607 h 512833"/>
              <a:gd name="connsiteX13141" fmla="*/ 2664297 w 4966685"/>
              <a:gd name="connsiteY13141" fmla="*/ 145757 h 512833"/>
              <a:gd name="connsiteX13142" fmla="*/ 2636052 w 4966685"/>
              <a:gd name="connsiteY13142" fmla="*/ 145757 h 512833"/>
              <a:gd name="connsiteX13143" fmla="*/ 2643902 w 4966685"/>
              <a:gd name="connsiteY13143" fmla="*/ 153607 h 512833"/>
              <a:gd name="connsiteX13144" fmla="*/ 2636052 w 4966685"/>
              <a:gd name="connsiteY13144" fmla="*/ 161457 h 512833"/>
              <a:gd name="connsiteX13145" fmla="*/ 2628202 w 4966685"/>
              <a:gd name="connsiteY13145" fmla="*/ 153607 h 512833"/>
              <a:gd name="connsiteX13146" fmla="*/ 2636052 w 4966685"/>
              <a:gd name="connsiteY13146" fmla="*/ 145757 h 512833"/>
              <a:gd name="connsiteX13147" fmla="*/ 2607806 w 4966685"/>
              <a:gd name="connsiteY13147" fmla="*/ 145757 h 512833"/>
              <a:gd name="connsiteX13148" fmla="*/ 2615656 w 4966685"/>
              <a:gd name="connsiteY13148" fmla="*/ 153607 h 512833"/>
              <a:gd name="connsiteX13149" fmla="*/ 2607806 w 4966685"/>
              <a:gd name="connsiteY13149" fmla="*/ 161457 h 512833"/>
              <a:gd name="connsiteX13150" fmla="*/ 2599956 w 4966685"/>
              <a:gd name="connsiteY13150" fmla="*/ 153607 h 512833"/>
              <a:gd name="connsiteX13151" fmla="*/ 2607806 w 4966685"/>
              <a:gd name="connsiteY13151" fmla="*/ 145757 h 512833"/>
              <a:gd name="connsiteX13152" fmla="*/ 2579561 w 4966685"/>
              <a:gd name="connsiteY13152" fmla="*/ 145757 h 512833"/>
              <a:gd name="connsiteX13153" fmla="*/ 2587411 w 4966685"/>
              <a:gd name="connsiteY13153" fmla="*/ 153607 h 512833"/>
              <a:gd name="connsiteX13154" fmla="*/ 2579561 w 4966685"/>
              <a:gd name="connsiteY13154" fmla="*/ 161457 h 512833"/>
              <a:gd name="connsiteX13155" fmla="*/ 2571711 w 4966685"/>
              <a:gd name="connsiteY13155" fmla="*/ 153607 h 512833"/>
              <a:gd name="connsiteX13156" fmla="*/ 2579561 w 4966685"/>
              <a:gd name="connsiteY13156" fmla="*/ 145757 h 512833"/>
              <a:gd name="connsiteX13157" fmla="*/ 2551315 w 4966685"/>
              <a:gd name="connsiteY13157" fmla="*/ 145757 h 512833"/>
              <a:gd name="connsiteX13158" fmla="*/ 2559165 w 4966685"/>
              <a:gd name="connsiteY13158" fmla="*/ 153607 h 512833"/>
              <a:gd name="connsiteX13159" fmla="*/ 2551315 w 4966685"/>
              <a:gd name="connsiteY13159" fmla="*/ 161457 h 512833"/>
              <a:gd name="connsiteX13160" fmla="*/ 2543465 w 4966685"/>
              <a:gd name="connsiteY13160" fmla="*/ 153607 h 512833"/>
              <a:gd name="connsiteX13161" fmla="*/ 2551315 w 4966685"/>
              <a:gd name="connsiteY13161" fmla="*/ 145757 h 512833"/>
              <a:gd name="connsiteX13162" fmla="*/ 2523069 w 4966685"/>
              <a:gd name="connsiteY13162" fmla="*/ 145757 h 512833"/>
              <a:gd name="connsiteX13163" fmla="*/ 2530919 w 4966685"/>
              <a:gd name="connsiteY13163" fmla="*/ 153607 h 512833"/>
              <a:gd name="connsiteX13164" fmla="*/ 2523069 w 4966685"/>
              <a:gd name="connsiteY13164" fmla="*/ 161457 h 512833"/>
              <a:gd name="connsiteX13165" fmla="*/ 2515219 w 4966685"/>
              <a:gd name="connsiteY13165" fmla="*/ 153607 h 512833"/>
              <a:gd name="connsiteX13166" fmla="*/ 2523069 w 4966685"/>
              <a:gd name="connsiteY13166" fmla="*/ 145757 h 512833"/>
              <a:gd name="connsiteX13167" fmla="*/ 2494824 w 4966685"/>
              <a:gd name="connsiteY13167" fmla="*/ 145757 h 512833"/>
              <a:gd name="connsiteX13168" fmla="*/ 2502674 w 4966685"/>
              <a:gd name="connsiteY13168" fmla="*/ 153607 h 512833"/>
              <a:gd name="connsiteX13169" fmla="*/ 2494824 w 4966685"/>
              <a:gd name="connsiteY13169" fmla="*/ 161457 h 512833"/>
              <a:gd name="connsiteX13170" fmla="*/ 2486974 w 4966685"/>
              <a:gd name="connsiteY13170" fmla="*/ 153607 h 512833"/>
              <a:gd name="connsiteX13171" fmla="*/ 2494824 w 4966685"/>
              <a:gd name="connsiteY13171" fmla="*/ 145757 h 512833"/>
              <a:gd name="connsiteX13172" fmla="*/ 2466578 w 4966685"/>
              <a:gd name="connsiteY13172" fmla="*/ 145757 h 512833"/>
              <a:gd name="connsiteX13173" fmla="*/ 2474428 w 4966685"/>
              <a:gd name="connsiteY13173" fmla="*/ 153607 h 512833"/>
              <a:gd name="connsiteX13174" fmla="*/ 2466578 w 4966685"/>
              <a:gd name="connsiteY13174" fmla="*/ 161457 h 512833"/>
              <a:gd name="connsiteX13175" fmla="*/ 2458728 w 4966685"/>
              <a:gd name="connsiteY13175" fmla="*/ 153607 h 512833"/>
              <a:gd name="connsiteX13176" fmla="*/ 2466578 w 4966685"/>
              <a:gd name="connsiteY13176" fmla="*/ 145757 h 512833"/>
              <a:gd name="connsiteX13177" fmla="*/ 2438333 w 4966685"/>
              <a:gd name="connsiteY13177" fmla="*/ 145757 h 512833"/>
              <a:gd name="connsiteX13178" fmla="*/ 2446183 w 4966685"/>
              <a:gd name="connsiteY13178" fmla="*/ 153607 h 512833"/>
              <a:gd name="connsiteX13179" fmla="*/ 2438333 w 4966685"/>
              <a:gd name="connsiteY13179" fmla="*/ 161457 h 512833"/>
              <a:gd name="connsiteX13180" fmla="*/ 2430483 w 4966685"/>
              <a:gd name="connsiteY13180" fmla="*/ 153607 h 512833"/>
              <a:gd name="connsiteX13181" fmla="*/ 2438333 w 4966685"/>
              <a:gd name="connsiteY13181" fmla="*/ 145757 h 512833"/>
              <a:gd name="connsiteX13182" fmla="*/ 2410087 w 4966685"/>
              <a:gd name="connsiteY13182" fmla="*/ 145757 h 512833"/>
              <a:gd name="connsiteX13183" fmla="*/ 2417937 w 4966685"/>
              <a:gd name="connsiteY13183" fmla="*/ 153607 h 512833"/>
              <a:gd name="connsiteX13184" fmla="*/ 2410087 w 4966685"/>
              <a:gd name="connsiteY13184" fmla="*/ 161457 h 512833"/>
              <a:gd name="connsiteX13185" fmla="*/ 2402237 w 4966685"/>
              <a:gd name="connsiteY13185" fmla="*/ 153607 h 512833"/>
              <a:gd name="connsiteX13186" fmla="*/ 2410087 w 4966685"/>
              <a:gd name="connsiteY13186" fmla="*/ 145757 h 512833"/>
              <a:gd name="connsiteX13187" fmla="*/ 2381842 w 4966685"/>
              <a:gd name="connsiteY13187" fmla="*/ 145757 h 512833"/>
              <a:gd name="connsiteX13188" fmla="*/ 2389692 w 4966685"/>
              <a:gd name="connsiteY13188" fmla="*/ 153607 h 512833"/>
              <a:gd name="connsiteX13189" fmla="*/ 2381842 w 4966685"/>
              <a:gd name="connsiteY13189" fmla="*/ 161457 h 512833"/>
              <a:gd name="connsiteX13190" fmla="*/ 2373992 w 4966685"/>
              <a:gd name="connsiteY13190" fmla="*/ 153607 h 512833"/>
              <a:gd name="connsiteX13191" fmla="*/ 2381842 w 4966685"/>
              <a:gd name="connsiteY13191" fmla="*/ 145757 h 512833"/>
              <a:gd name="connsiteX13192" fmla="*/ 2353596 w 4966685"/>
              <a:gd name="connsiteY13192" fmla="*/ 145757 h 512833"/>
              <a:gd name="connsiteX13193" fmla="*/ 2361446 w 4966685"/>
              <a:gd name="connsiteY13193" fmla="*/ 153607 h 512833"/>
              <a:gd name="connsiteX13194" fmla="*/ 2353596 w 4966685"/>
              <a:gd name="connsiteY13194" fmla="*/ 161457 h 512833"/>
              <a:gd name="connsiteX13195" fmla="*/ 2345746 w 4966685"/>
              <a:gd name="connsiteY13195" fmla="*/ 153607 h 512833"/>
              <a:gd name="connsiteX13196" fmla="*/ 2353596 w 4966685"/>
              <a:gd name="connsiteY13196" fmla="*/ 145757 h 512833"/>
              <a:gd name="connsiteX13197" fmla="*/ 2325351 w 4966685"/>
              <a:gd name="connsiteY13197" fmla="*/ 145757 h 512833"/>
              <a:gd name="connsiteX13198" fmla="*/ 2333201 w 4966685"/>
              <a:gd name="connsiteY13198" fmla="*/ 153607 h 512833"/>
              <a:gd name="connsiteX13199" fmla="*/ 2325351 w 4966685"/>
              <a:gd name="connsiteY13199" fmla="*/ 161457 h 512833"/>
              <a:gd name="connsiteX13200" fmla="*/ 2317501 w 4966685"/>
              <a:gd name="connsiteY13200" fmla="*/ 153607 h 512833"/>
              <a:gd name="connsiteX13201" fmla="*/ 2325351 w 4966685"/>
              <a:gd name="connsiteY13201" fmla="*/ 145757 h 512833"/>
              <a:gd name="connsiteX13202" fmla="*/ 2297105 w 4966685"/>
              <a:gd name="connsiteY13202" fmla="*/ 145757 h 512833"/>
              <a:gd name="connsiteX13203" fmla="*/ 2304955 w 4966685"/>
              <a:gd name="connsiteY13203" fmla="*/ 153607 h 512833"/>
              <a:gd name="connsiteX13204" fmla="*/ 2297105 w 4966685"/>
              <a:gd name="connsiteY13204" fmla="*/ 161457 h 512833"/>
              <a:gd name="connsiteX13205" fmla="*/ 2289255 w 4966685"/>
              <a:gd name="connsiteY13205" fmla="*/ 153607 h 512833"/>
              <a:gd name="connsiteX13206" fmla="*/ 2297105 w 4966685"/>
              <a:gd name="connsiteY13206" fmla="*/ 145757 h 512833"/>
              <a:gd name="connsiteX13207" fmla="*/ 2268860 w 4966685"/>
              <a:gd name="connsiteY13207" fmla="*/ 145757 h 512833"/>
              <a:gd name="connsiteX13208" fmla="*/ 2276710 w 4966685"/>
              <a:gd name="connsiteY13208" fmla="*/ 153607 h 512833"/>
              <a:gd name="connsiteX13209" fmla="*/ 2268860 w 4966685"/>
              <a:gd name="connsiteY13209" fmla="*/ 161457 h 512833"/>
              <a:gd name="connsiteX13210" fmla="*/ 2261010 w 4966685"/>
              <a:gd name="connsiteY13210" fmla="*/ 153607 h 512833"/>
              <a:gd name="connsiteX13211" fmla="*/ 2268860 w 4966685"/>
              <a:gd name="connsiteY13211" fmla="*/ 145757 h 512833"/>
              <a:gd name="connsiteX13212" fmla="*/ 2240614 w 4966685"/>
              <a:gd name="connsiteY13212" fmla="*/ 145757 h 512833"/>
              <a:gd name="connsiteX13213" fmla="*/ 2248464 w 4966685"/>
              <a:gd name="connsiteY13213" fmla="*/ 153607 h 512833"/>
              <a:gd name="connsiteX13214" fmla="*/ 2240614 w 4966685"/>
              <a:gd name="connsiteY13214" fmla="*/ 161457 h 512833"/>
              <a:gd name="connsiteX13215" fmla="*/ 2232764 w 4966685"/>
              <a:gd name="connsiteY13215" fmla="*/ 153607 h 512833"/>
              <a:gd name="connsiteX13216" fmla="*/ 2240614 w 4966685"/>
              <a:gd name="connsiteY13216" fmla="*/ 145757 h 512833"/>
              <a:gd name="connsiteX13217" fmla="*/ 2212369 w 4966685"/>
              <a:gd name="connsiteY13217" fmla="*/ 145757 h 512833"/>
              <a:gd name="connsiteX13218" fmla="*/ 2220219 w 4966685"/>
              <a:gd name="connsiteY13218" fmla="*/ 153607 h 512833"/>
              <a:gd name="connsiteX13219" fmla="*/ 2212369 w 4966685"/>
              <a:gd name="connsiteY13219" fmla="*/ 161457 h 512833"/>
              <a:gd name="connsiteX13220" fmla="*/ 2204519 w 4966685"/>
              <a:gd name="connsiteY13220" fmla="*/ 153607 h 512833"/>
              <a:gd name="connsiteX13221" fmla="*/ 2212369 w 4966685"/>
              <a:gd name="connsiteY13221" fmla="*/ 145757 h 512833"/>
              <a:gd name="connsiteX13222" fmla="*/ 2184123 w 4966685"/>
              <a:gd name="connsiteY13222" fmla="*/ 145757 h 512833"/>
              <a:gd name="connsiteX13223" fmla="*/ 2191973 w 4966685"/>
              <a:gd name="connsiteY13223" fmla="*/ 153607 h 512833"/>
              <a:gd name="connsiteX13224" fmla="*/ 2184123 w 4966685"/>
              <a:gd name="connsiteY13224" fmla="*/ 161457 h 512833"/>
              <a:gd name="connsiteX13225" fmla="*/ 2176273 w 4966685"/>
              <a:gd name="connsiteY13225" fmla="*/ 153607 h 512833"/>
              <a:gd name="connsiteX13226" fmla="*/ 2184123 w 4966685"/>
              <a:gd name="connsiteY13226" fmla="*/ 145757 h 512833"/>
              <a:gd name="connsiteX13227" fmla="*/ 2155878 w 4966685"/>
              <a:gd name="connsiteY13227" fmla="*/ 145757 h 512833"/>
              <a:gd name="connsiteX13228" fmla="*/ 2163728 w 4966685"/>
              <a:gd name="connsiteY13228" fmla="*/ 153607 h 512833"/>
              <a:gd name="connsiteX13229" fmla="*/ 2155878 w 4966685"/>
              <a:gd name="connsiteY13229" fmla="*/ 161457 h 512833"/>
              <a:gd name="connsiteX13230" fmla="*/ 2148028 w 4966685"/>
              <a:gd name="connsiteY13230" fmla="*/ 153607 h 512833"/>
              <a:gd name="connsiteX13231" fmla="*/ 2155878 w 4966685"/>
              <a:gd name="connsiteY13231" fmla="*/ 145757 h 512833"/>
              <a:gd name="connsiteX13232" fmla="*/ 2127632 w 4966685"/>
              <a:gd name="connsiteY13232" fmla="*/ 145757 h 512833"/>
              <a:gd name="connsiteX13233" fmla="*/ 2135482 w 4966685"/>
              <a:gd name="connsiteY13233" fmla="*/ 153607 h 512833"/>
              <a:gd name="connsiteX13234" fmla="*/ 2127632 w 4966685"/>
              <a:gd name="connsiteY13234" fmla="*/ 161457 h 512833"/>
              <a:gd name="connsiteX13235" fmla="*/ 2119782 w 4966685"/>
              <a:gd name="connsiteY13235" fmla="*/ 153607 h 512833"/>
              <a:gd name="connsiteX13236" fmla="*/ 2127632 w 4966685"/>
              <a:gd name="connsiteY13236" fmla="*/ 145757 h 512833"/>
              <a:gd name="connsiteX13237" fmla="*/ 2099387 w 4966685"/>
              <a:gd name="connsiteY13237" fmla="*/ 145757 h 512833"/>
              <a:gd name="connsiteX13238" fmla="*/ 2107237 w 4966685"/>
              <a:gd name="connsiteY13238" fmla="*/ 153607 h 512833"/>
              <a:gd name="connsiteX13239" fmla="*/ 2099387 w 4966685"/>
              <a:gd name="connsiteY13239" fmla="*/ 161457 h 512833"/>
              <a:gd name="connsiteX13240" fmla="*/ 2091537 w 4966685"/>
              <a:gd name="connsiteY13240" fmla="*/ 153607 h 512833"/>
              <a:gd name="connsiteX13241" fmla="*/ 2099387 w 4966685"/>
              <a:gd name="connsiteY13241" fmla="*/ 145757 h 512833"/>
              <a:gd name="connsiteX13242" fmla="*/ 2071141 w 4966685"/>
              <a:gd name="connsiteY13242" fmla="*/ 145757 h 512833"/>
              <a:gd name="connsiteX13243" fmla="*/ 2078991 w 4966685"/>
              <a:gd name="connsiteY13243" fmla="*/ 153607 h 512833"/>
              <a:gd name="connsiteX13244" fmla="*/ 2071141 w 4966685"/>
              <a:gd name="connsiteY13244" fmla="*/ 161457 h 512833"/>
              <a:gd name="connsiteX13245" fmla="*/ 2063291 w 4966685"/>
              <a:gd name="connsiteY13245" fmla="*/ 153607 h 512833"/>
              <a:gd name="connsiteX13246" fmla="*/ 2071141 w 4966685"/>
              <a:gd name="connsiteY13246" fmla="*/ 145757 h 512833"/>
              <a:gd name="connsiteX13247" fmla="*/ 2042896 w 4966685"/>
              <a:gd name="connsiteY13247" fmla="*/ 145757 h 512833"/>
              <a:gd name="connsiteX13248" fmla="*/ 2050746 w 4966685"/>
              <a:gd name="connsiteY13248" fmla="*/ 153607 h 512833"/>
              <a:gd name="connsiteX13249" fmla="*/ 2042896 w 4966685"/>
              <a:gd name="connsiteY13249" fmla="*/ 161457 h 512833"/>
              <a:gd name="connsiteX13250" fmla="*/ 2035046 w 4966685"/>
              <a:gd name="connsiteY13250" fmla="*/ 153607 h 512833"/>
              <a:gd name="connsiteX13251" fmla="*/ 2042896 w 4966685"/>
              <a:gd name="connsiteY13251" fmla="*/ 145757 h 512833"/>
              <a:gd name="connsiteX13252" fmla="*/ 2014650 w 4966685"/>
              <a:gd name="connsiteY13252" fmla="*/ 145757 h 512833"/>
              <a:gd name="connsiteX13253" fmla="*/ 2022500 w 4966685"/>
              <a:gd name="connsiteY13253" fmla="*/ 153607 h 512833"/>
              <a:gd name="connsiteX13254" fmla="*/ 2014650 w 4966685"/>
              <a:gd name="connsiteY13254" fmla="*/ 161457 h 512833"/>
              <a:gd name="connsiteX13255" fmla="*/ 2006800 w 4966685"/>
              <a:gd name="connsiteY13255" fmla="*/ 153607 h 512833"/>
              <a:gd name="connsiteX13256" fmla="*/ 2014650 w 4966685"/>
              <a:gd name="connsiteY13256" fmla="*/ 145757 h 512833"/>
              <a:gd name="connsiteX13257" fmla="*/ 1986405 w 4966685"/>
              <a:gd name="connsiteY13257" fmla="*/ 145757 h 512833"/>
              <a:gd name="connsiteX13258" fmla="*/ 1994255 w 4966685"/>
              <a:gd name="connsiteY13258" fmla="*/ 153607 h 512833"/>
              <a:gd name="connsiteX13259" fmla="*/ 1986405 w 4966685"/>
              <a:gd name="connsiteY13259" fmla="*/ 161457 h 512833"/>
              <a:gd name="connsiteX13260" fmla="*/ 1978555 w 4966685"/>
              <a:gd name="connsiteY13260" fmla="*/ 153607 h 512833"/>
              <a:gd name="connsiteX13261" fmla="*/ 1986405 w 4966685"/>
              <a:gd name="connsiteY13261" fmla="*/ 145757 h 512833"/>
              <a:gd name="connsiteX13262" fmla="*/ 1958159 w 4966685"/>
              <a:gd name="connsiteY13262" fmla="*/ 145757 h 512833"/>
              <a:gd name="connsiteX13263" fmla="*/ 1966009 w 4966685"/>
              <a:gd name="connsiteY13263" fmla="*/ 153607 h 512833"/>
              <a:gd name="connsiteX13264" fmla="*/ 1958159 w 4966685"/>
              <a:gd name="connsiteY13264" fmla="*/ 161457 h 512833"/>
              <a:gd name="connsiteX13265" fmla="*/ 1950309 w 4966685"/>
              <a:gd name="connsiteY13265" fmla="*/ 153607 h 512833"/>
              <a:gd name="connsiteX13266" fmla="*/ 1958159 w 4966685"/>
              <a:gd name="connsiteY13266" fmla="*/ 145757 h 512833"/>
              <a:gd name="connsiteX13267" fmla="*/ 1929914 w 4966685"/>
              <a:gd name="connsiteY13267" fmla="*/ 145757 h 512833"/>
              <a:gd name="connsiteX13268" fmla="*/ 1937764 w 4966685"/>
              <a:gd name="connsiteY13268" fmla="*/ 153607 h 512833"/>
              <a:gd name="connsiteX13269" fmla="*/ 1929914 w 4966685"/>
              <a:gd name="connsiteY13269" fmla="*/ 161457 h 512833"/>
              <a:gd name="connsiteX13270" fmla="*/ 1922064 w 4966685"/>
              <a:gd name="connsiteY13270" fmla="*/ 153607 h 512833"/>
              <a:gd name="connsiteX13271" fmla="*/ 1929914 w 4966685"/>
              <a:gd name="connsiteY13271" fmla="*/ 145757 h 512833"/>
              <a:gd name="connsiteX13272" fmla="*/ 1901668 w 4966685"/>
              <a:gd name="connsiteY13272" fmla="*/ 145757 h 512833"/>
              <a:gd name="connsiteX13273" fmla="*/ 1909518 w 4966685"/>
              <a:gd name="connsiteY13273" fmla="*/ 153607 h 512833"/>
              <a:gd name="connsiteX13274" fmla="*/ 1901668 w 4966685"/>
              <a:gd name="connsiteY13274" fmla="*/ 161457 h 512833"/>
              <a:gd name="connsiteX13275" fmla="*/ 1893818 w 4966685"/>
              <a:gd name="connsiteY13275" fmla="*/ 153607 h 512833"/>
              <a:gd name="connsiteX13276" fmla="*/ 1901668 w 4966685"/>
              <a:gd name="connsiteY13276" fmla="*/ 145757 h 512833"/>
              <a:gd name="connsiteX13277" fmla="*/ 1873423 w 4966685"/>
              <a:gd name="connsiteY13277" fmla="*/ 145757 h 512833"/>
              <a:gd name="connsiteX13278" fmla="*/ 1881273 w 4966685"/>
              <a:gd name="connsiteY13278" fmla="*/ 153607 h 512833"/>
              <a:gd name="connsiteX13279" fmla="*/ 1873423 w 4966685"/>
              <a:gd name="connsiteY13279" fmla="*/ 161457 h 512833"/>
              <a:gd name="connsiteX13280" fmla="*/ 1865573 w 4966685"/>
              <a:gd name="connsiteY13280" fmla="*/ 153607 h 512833"/>
              <a:gd name="connsiteX13281" fmla="*/ 1873423 w 4966685"/>
              <a:gd name="connsiteY13281" fmla="*/ 145757 h 512833"/>
              <a:gd name="connsiteX13282" fmla="*/ 1845178 w 4966685"/>
              <a:gd name="connsiteY13282" fmla="*/ 145757 h 512833"/>
              <a:gd name="connsiteX13283" fmla="*/ 1853028 w 4966685"/>
              <a:gd name="connsiteY13283" fmla="*/ 153607 h 512833"/>
              <a:gd name="connsiteX13284" fmla="*/ 1845178 w 4966685"/>
              <a:gd name="connsiteY13284" fmla="*/ 161457 h 512833"/>
              <a:gd name="connsiteX13285" fmla="*/ 1837328 w 4966685"/>
              <a:gd name="connsiteY13285" fmla="*/ 153607 h 512833"/>
              <a:gd name="connsiteX13286" fmla="*/ 1845178 w 4966685"/>
              <a:gd name="connsiteY13286" fmla="*/ 145757 h 512833"/>
              <a:gd name="connsiteX13287" fmla="*/ 1816932 w 4966685"/>
              <a:gd name="connsiteY13287" fmla="*/ 145757 h 512833"/>
              <a:gd name="connsiteX13288" fmla="*/ 1824782 w 4966685"/>
              <a:gd name="connsiteY13288" fmla="*/ 153607 h 512833"/>
              <a:gd name="connsiteX13289" fmla="*/ 1816932 w 4966685"/>
              <a:gd name="connsiteY13289" fmla="*/ 161457 h 512833"/>
              <a:gd name="connsiteX13290" fmla="*/ 1809082 w 4966685"/>
              <a:gd name="connsiteY13290" fmla="*/ 153607 h 512833"/>
              <a:gd name="connsiteX13291" fmla="*/ 1816932 w 4966685"/>
              <a:gd name="connsiteY13291" fmla="*/ 145757 h 512833"/>
              <a:gd name="connsiteX13292" fmla="*/ 1788687 w 4966685"/>
              <a:gd name="connsiteY13292" fmla="*/ 145757 h 512833"/>
              <a:gd name="connsiteX13293" fmla="*/ 1796537 w 4966685"/>
              <a:gd name="connsiteY13293" fmla="*/ 153607 h 512833"/>
              <a:gd name="connsiteX13294" fmla="*/ 1788687 w 4966685"/>
              <a:gd name="connsiteY13294" fmla="*/ 161457 h 512833"/>
              <a:gd name="connsiteX13295" fmla="*/ 1780837 w 4966685"/>
              <a:gd name="connsiteY13295" fmla="*/ 153607 h 512833"/>
              <a:gd name="connsiteX13296" fmla="*/ 1788687 w 4966685"/>
              <a:gd name="connsiteY13296" fmla="*/ 145757 h 512833"/>
              <a:gd name="connsiteX13297" fmla="*/ 1760441 w 4966685"/>
              <a:gd name="connsiteY13297" fmla="*/ 145757 h 512833"/>
              <a:gd name="connsiteX13298" fmla="*/ 1768291 w 4966685"/>
              <a:gd name="connsiteY13298" fmla="*/ 153607 h 512833"/>
              <a:gd name="connsiteX13299" fmla="*/ 1760441 w 4966685"/>
              <a:gd name="connsiteY13299" fmla="*/ 161457 h 512833"/>
              <a:gd name="connsiteX13300" fmla="*/ 1752591 w 4966685"/>
              <a:gd name="connsiteY13300" fmla="*/ 153607 h 512833"/>
              <a:gd name="connsiteX13301" fmla="*/ 1760441 w 4966685"/>
              <a:gd name="connsiteY13301" fmla="*/ 145757 h 512833"/>
              <a:gd name="connsiteX13302" fmla="*/ 1732196 w 4966685"/>
              <a:gd name="connsiteY13302" fmla="*/ 145757 h 512833"/>
              <a:gd name="connsiteX13303" fmla="*/ 1740046 w 4966685"/>
              <a:gd name="connsiteY13303" fmla="*/ 153607 h 512833"/>
              <a:gd name="connsiteX13304" fmla="*/ 1732196 w 4966685"/>
              <a:gd name="connsiteY13304" fmla="*/ 161457 h 512833"/>
              <a:gd name="connsiteX13305" fmla="*/ 1724346 w 4966685"/>
              <a:gd name="connsiteY13305" fmla="*/ 153607 h 512833"/>
              <a:gd name="connsiteX13306" fmla="*/ 1732196 w 4966685"/>
              <a:gd name="connsiteY13306" fmla="*/ 145757 h 512833"/>
              <a:gd name="connsiteX13307" fmla="*/ 1703994 w 4966685"/>
              <a:gd name="connsiteY13307" fmla="*/ 145757 h 512833"/>
              <a:gd name="connsiteX13308" fmla="*/ 1711843 w 4966685"/>
              <a:gd name="connsiteY13308" fmla="*/ 153607 h 512833"/>
              <a:gd name="connsiteX13309" fmla="*/ 1703994 w 4966685"/>
              <a:gd name="connsiteY13309" fmla="*/ 161457 h 512833"/>
              <a:gd name="connsiteX13310" fmla="*/ 1696143 w 4966685"/>
              <a:gd name="connsiteY13310" fmla="*/ 153607 h 512833"/>
              <a:gd name="connsiteX13311" fmla="*/ 1703994 w 4966685"/>
              <a:gd name="connsiteY13311" fmla="*/ 145757 h 512833"/>
              <a:gd name="connsiteX13312" fmla="*/ 1675733 w 4966685"/>
              <a:gd name="connsiteY13312" fmla="*/ 145757 h 512833"/>
              <a:gd name="connsiteX13313" fmla="*/ 1683583 w 4966685"/>
              <a:gd name="connsiteY13313" fmla="*/ 153607 h 512833"/>
              <a:gd name="connsiteX13314" fmla="*/ 1675733 w 4966685"/>
              <a:gd name="connsiteY13314" fmla="*/ 161457 h 512833"/>
              <a:gd name="connsiteX13315" fmla="*/ 1667883 w 4966685"/>
              <a:gd name="connsiteY13315" fmla="*/ 153607 h 512833"/>
              <a:gd name="connsiteX13316" fmla="*/ 1675733 w 4966685"/>
              <a:gd name="connsiteY13316" fmla="*/ 145757 h 512833"/>
              <a:gd name="connsiteX13317" fmla="*/ 1647494 w 4966685"/>
              <a:gd name="connsiteY13317" fmla="*/ 145757 h 512833"/>
              <a:gd name="connsiteX13318" fmla="*/ 1655344 w 4966685"/>
              <a:gd name="connsiteY13318" fmla="*/ 153607 h 512833"/>
              <a:gd name="connsiteX13319" fmla="*/ 1647494 w 4966685"/>
              <a:gd name="connsiteY13319" fmla="*/ 161457 h 512833"/>
              <a:gd name="connsiteX13320" fmla="*/ 1639644 w 4966685"/>
              <a:gd name="connsiteY13320" fmla="*/ 153607 h 512833"/>
              <a:gd name="connsiteX13321" fmla="*/ 1647494 w 4966685"/>
              <a:gd name="connsiteY13321" fmla="*/ 145757 h 512833"/>
              <a:gd name="connsiteX13322" fmla="*/ 1619250 w 4966685"/>
              <a:gd name="connsiteY13322" fmla="*/ 145757 h 512833"/>
              <a:gd name="connsiteX13323" fmla="*/ 1627100 w 4966685"/>
              <a:gd name="connsiteY13323" fmla="*/ 153607 h 512833"/>
              <a:gd name="connsiteX13324" fmla="*/ 1619250 w 4966685"/>
              <a:gd name="connsiteY13324" fmla="*/ 161457 h 512833"/>
              <a:gd name="connsiteX13325" fmla="*/ 1611400 w 4966685"/>
              <a:gd name="connsiteY13325" fmla="*/ 153607 h 512833"/>
              <a:gd name="connsiteX13326" fmla="*/ 1619250 w 4966685"/>
              <a:gd name="connsiteY13326" fmla="*/ 145757 h 512833"/>
              <a:gd name="connsiteX13327" fmla="*/ 1591004 w 4966685"/>
              <a:gd name="connsiteY13327" fmla="*/ 145757 h 512833"/>
              <a:gd name="connsiteX13328" fmla="*/ 1598854 w 4966685"/>
              <a:gd name="connsiteY13328" fmla="*/ 153607 h 512833"/>
              <a:gd name="connsiteX13329" fmla="*/ 1591004 w 4966685"/>
              <a:gd name="connsiteY13329" fmla="*/ 161457 h 512833"/>
              <a:gd name="connsiteX13330" fmla="*/ 1583153 w 4966685"/>
              <a:gd name="connsiteY13330" fmla="*/ 153607 h 512833"/>
              <a:gd name="connsiteX13331" fmla="*/ 1591004 w 4966685"/>
              <a:gd name="connsiteY13331" fmla="*/ 145757 h 512833"/>
              <a:gd name="connsiteX13332" fmla="*/ 1562759 w 4966685"/>
              <a:gd name="connsiteY13332" fmla="*/ 145757 h 512833"/>
              <a:gd name="connsiteX13333" fmla="*/ 1570609 w 4966685"/>
              <a:gd name="connsiteY13333" fmla="*/ 153607 h 512833"/>
              <a:gd name="connsiteX13334" fmla="*/ 1562759 w 4966685"/>
              <a:gd name="connsiteY13334" fmla="*/ 161457 h 512833"/>
              <a:gd name="connsiteX13335" fmla="*/ 1554909 w 4966685"/>
              <a:gd name="connsiteY13335" fmla="*/ 153607 h 512833"/>
              <a:gd name="connsiteX13336" fmla="*/ 1562759 w 4966685"/>
              <a:gd name="connsiteY13336" fmla="*/ 145757 h 512833"/>
              <a:gd name="connsiteX13337" fmla="*/ 1534512 w 4966685"/>
              <a:gd name="connsiteY13337" fmla="*/ 145757 h 512833"/>
              <a:gd name="connsiteX13338" fmla="*/ 1542363 w 4966685"/>
              <a:gd name="connsiteY13338" fmla="*/ 153607 h 512833"/>
              <a:gd name="connsiteX13339" fmla="*/ 1534512 w 4966685"/>
              <a:gd name="connsiteY13339" fmla="*/ 161457 h 512833"/>
              <a:gd name="connsiteX13340" fmla="*/ 1526662 w 4966685"/>
              <a:gd name="connsiteY13340" fmla="*/ 153607 h 512833"/>
              <a:gd name="connsiteX13341" fmla="*/ 1534512 w 4966685"/>
              <a:gd name="connsiteY13341" fmla="*/ 145757 h 512833"/>
              <a:gd name="connsiteX13342" fmla="*/ 1506268 w 4966685"/>
              <a:gd name="connsiteY13342" fmla="*/ 145757 h 512833"/>
              <a:gd name="connsiteX13343" fmla="*/ 1514118 w 4966685"/>
              <a:gd name="connsiteY13343" fmla="*/ 153607 h 512833"/>
              <a:gd name="connsiteX13344" fmla="*/ 1506268 w 4966685"/>
              <a:gd name="connsiteY13344" fmla="*/ 161457 h 512833"/>
              <a:gd name="connsiteX13345" fmla="*/ 1498418 w 4966685"/>
              <a:gd name="connsiteY13345" fmla="*/ 153607 h 512833"/>
              <a:gd name="connsiteX13346" fmla="*/ 1506268 w 4966685"/>
              <a:gd name="connsiteY13346" fmla="*/ 145757 h 512833"/>
              <a:gd name="connsiteX13347" fmla="*/ 1478021 w 4966685"/>
              <a:gd name="connsiteY13347" fmla="*/ 145757 h 512833"/>
              <a:gd name="connsiteX13348" fmla="*/ 1485871 w 4966685"/>
              <a:gd name="connsiteY13348" fmla="*/ 153607 h 512833"/>
              <a:gd name="connsiteX13349" fmla="*/ 1478021 w 4966685"/>
              <a:gd name="connsiteY13349" fmla="*/ 161457 h 512833"/>
              <a:gd name="connsiteX13350" fmla="*/ 1470171 w 4966685"/>
              <a:gd name="connsiteY13350" fmla="*/ 153607 h 512833"/>
              <a:gd name="connsiteX13351" fmla="*/ 1478021 w 4966685"/>
              <a:gd name="connsiteY13351" fmla="*/ 145757 h 512833"/>
              <a:gd name="connsiteX13352" fmla="*/ 1449777 w 4966685"/>
              <a:gd name="connsiteY13352" fmla="*/ 145757 h 512833"/>
              <a:gd name="connsiteX13353" fmla="*/ 1457627 w 4966685"/>
              <a:gd name="connsiteY13353" fmla="*/ 153607 h 512833"/>
              <a:gd name="connsiteX13354" fmla="*/ 1449777 w 4966685"/>
              <a:gd name="connsiteY13354" fmla="*/ 161457 h 512833"/>
              <a:gd name="connsiteX13355" fmla="*/ 1441927 w 4966685"/>
              <a:gd name="connsiteY13355" fmla="*/ 153607 h 512833"/>
              <a:gd name="connsiteX13356" fmla="*/ 1449777 w 4966685"/>
              <a:gd name="connsiteY13356" fmla="*/ 145757 h 512833"/>
              <a:gd name="connsiteX13357" fmla="*/ 1421531 w 4966685"/>
              <a:gd name="connsiteY13357" fmla="*/ 145757 h 512833"/>
              <a:gd name="connsiteX13358" fmla="*/ 1429381 w 4966685"/>
              <a:gd name="connsiteY13358" fmla="*/ 153607 h 512833"/>
              <a:gd name="connsiteX13359" fmla="*/ 1421531 w 4966685"/>
              <a:gd name="connsiteY13359" fmla="*/ 161457 h 512833"/>
              <a:gd name="connsiteX13360" fmla="*/ 1413681 w 4966685"/>
              <a:gd name="connsiteY13360" fmla="*/ 153607 h 512833"/>
              <a:gd name="connsiteX13361" fmla="*/ 1421531 w 4966685"/>
              <a:gd name="connsiteY13361" fmla="*/ 145757 h 512833"/>
              <a:gd name="connsiteX13362" fmla="*/ 1393286 w 4966685"/>
              <a:gd name="connsiteY13362" fmla="*/ 145757 h 512833"/>
              <a:gd name="connsiteX13363" fmla="*/ 1401136 w 4966685"/>
              <a:gd name="connsiteY13363" fmla="*/ 153607 h 512833"/>
              <a:gd name="connsiteX13364" fmla="*/ 1393286 w 4966685"/>
              <a:gd name="connsiteY13364" fmla="*/ 161457 h 512833"/>
              <a:gd name="connsiteX13365" fmla="*/ 1385436 w 4966685"/>
              <a:gd name="connsiteY13365" fmla="*/ 153607 h 512833"/>
              <a:gd name="connsiteX13366" fmla="*/ 1393286 w 4966685"/>
              <a:gd name="connsiteY13366" fmla="*/ 145757 h 512833"/>
              <a:gd name="connsiteX13367" fmla="*/ 1365040 w 4966685"/>
              <a:gd name="connsiteY13367" fmla="*/ 145757 h 512833"/>
              <a:gd name="connsiteX13368" fmla="*/ 1372889 w 4966685"/>
              <a:gd name="connsiteY13368" fmla="*/ 153607 h 512833"/>
              <a:gd name="connsiteX13369" fmla="*/ 1365040 w 4966685"/>
              <a:gd name="connsiteY13369" fmla="*/ 161457 h 512833"/>
              <a:gd name="connsiteX13370" fmla="*/ 1357189 w 4966685"/>
              <a:gd name="connsiteY13370" fmla="*/ 153607 h 512833"/>
              <a:gd name="connsiteX13371" fmla="*/ 1365040 w 4966685"/>
              <a:gd name="connsiteY13371" fmla="*/ 145757 h 512833"/>
              <a:gd name="connsiteX13372" fmla="*/ 1336795 w 4966685"/>
              <a:gd name="connsiteY13372" fmla="*/ 145757 h 512833"/>
              <a:gd name="connsiteX13373" fmla="*/ 1344645 w 4966685"/>
              <a:gd name="connsiteY13373" fmla="*/ 153607 h 512833"/>
              <a:gd name="connsiteX13374" fmla="*/ 1336795 w 4966685"/>
              <a:gd name="connsiteY13374" fmla="*/ 161457 h 512833"/>
              <a:gd name="connsiteX13375" fmla="*/ 1328945 w 4966685"/>
              <a:gd name="connsiteY13375" fmla="*/ 153607 h 512833"/>
              <a:gd name="connsiteX13376" fmla="*/ 1336795 w 4966685"/>
              <a:gd name="connsiteY13376" fmla="*/ 145757 h 512833"/>
              <a:gd name="connsiteX13377" fmla="*/ 1308549 w 4966685"/>
              <a:gd name="connsiteY13377" fmla="*/ 145757 h 512833"/>
              <a:gd name="connsiteX13378" fmla="*/ 1316399 w 4966685"/>
              <a:gd name="connsiteY13378" fmla="*/ 153607 h 512833"/>
              <a:gd name="connsiteX13379" fmla="*/ 1308549 w 4966685"/>
              <a:gd name="connsiteY13379" fmla="*/ 161457 h 512833"/>
              <a:gd name="connsiteX13380" fmla="*/ 1300699 w 4966685"/>
              <a:gd name="connsiteY13380" fmla="*/ 153607 h 512833"/>
              <a:gd name="connsiteX13381" fmla="*/ 1308549 w 4966685"/>
              <a:gd name="connsiteY13381" fmla="*/ 145757 h 512833"/>
              <a:gd name="connsiteX13382" fmla="*/ 1280304 w 4966685"/>
              <a:gd name="connsiteY13382" fmla="*/ 145757 h 512833"/>
              <a:gd name="connsiteX13383" fmla="*/ 1288154 w 4966685"/>
              <a:gd name="connsiteY13383" fmla="*/ 153607 h 512833"/>
              <a:gd name="connsiteX13384" fmla="*/ 1280304 w 4966685"/>
              <a:gd name="connsiteY13384" fmla="*/ 161457 h 512833"/>
              <a:gd name="connsiteX13385" fmla="*/ 1272454 w 4966685"/>
              <a:gd name="connsiteY13385" fmla="*/ 153607 h 512833"/>
              <a:gd name="connsiteX13386" fmla="*/ 1280304 w 4966685"/>
              <a:gd name="connsiteY13386" fmla="*/ 145757 h 512833"/>
              <a:gd name="connsiteX13387" fmla="*/ 1252057 w 4966685"/>
              <a:gd name="connsiteY13387" fmla="*/ 145757 h 512833"/>
              <a:gd name="connsiteX13388" fmla="*/ 1259907 w 4966685"/>
              <a:gd name="connsiteY13388" fmla="*/ 153607 h 512833"/>
              <a:gd name="connsiteX13389" fmla="*/ 1252057 w 4966685"/>
              <a:gd name="connsiteY13389" fmla="*/ 161457 h 512833"/>
              <a:gd name="connsiteX13390" fmla="*/ 1244208 w 4966685"/>
              <a:gd name="connsiteY13390" fmla="*/ 153607 h 512833"/>
              <a:gd name="connsiteX13391" fmla="*/ 1252057 w 4966685"/>
              <a:gd name="connsiteY13391" fmla="*/ 145757 h 512833"/>
              <a:gd name="connsiteX13392" fmla="*/ 1223813 w 4966685"/>
              <a:gd name="connsiteY13392" fmla="*/ 145757 h 512833"/>
              <a:gd name="connsiteX13393" fmla="*/ 1231663 w 4966685"/>
              <a:gd name="connsiteY13393" fmla="*/ 153607 h 512833"/>
              <a:gd name="connsiteX13394" fmla="*/ 1223813 w 4966685"/>
              <a:gd name="connsiteY13394" fmla="*/ 161457 h 512833"/>
              <a:gd name="connsiteX13395" fmla="*/ 1215963 w 4966685"/>
              <a:gd name="connsiteY13395" fmla="*/ 153607 h 512833"/>
              <a:gd name="connsiteX13396" fmla="*/ 1223813 w 4966685"/>
              <a:gd name="connsiteY13396" fmla="*/ 145757 h 512833"/>
              <a:gd name="connsiteX13397" fmla="*/ 1195567 w 4966685"/>
              <a:gd name="connsiteY13397" fmla="*/ 145757 h 512833"/>
              <a:gd name="connsiteX13398" fmla="*/ 1203417 w 4966685"/>
              <a:gd name="connsiteY13398" fmla="*/ 153607 h 512833"/>
              <a:gd name="connsiteX13399" fmla="*/ 1195567 w 4966685"/>
              <a:gd name="connsiteY13399" fmla="*/ 161457 h 512833"/>
              <a:gd name="connsiteX13400" fmla="*/ 1187717 w 4966685"/>
              <a:gd name="connsiteY13400" fmla="*/ 153607 h 512833"/>
              <a:gd name="connsiteX13401" fmla="*/ 1195567 w 4966685"/>
              <a:gd name="connsiteY13401" fmla="*/ 145757 h 512833"/>
              <a:gd name="connsiteX13402" fmla="*/ 1167322 w 4966685"/>
              <a:gd name="connsiteY13402" fmla="*/ 145757 h 512833"/>
              <a:gd name="connsiteX13403" fmla="*/ 1175172 w 4966685"/>
              <a:gd name="connsiteY13403" fmla="*/ 153607 h 512833"/>
              <a:gd name="connsiteX13404" fmla="*/ 1167322 w 4966685"/>
              <a:gd name="connsiteY13404" fmla="*/ 161457 h 512833"/>
              <a:gd name="connsiteX13405" fmla="*/ 1159472 w 4966685"/>
              <a:gd name="connsiteY13405" fmla="*/ 153607 h 512833"/>
              <a:gd name="connsiteX13406" fmla="*/ 1167322 w 4966685"/>
              <a:gd name="connsiteY13406" fmla="*/ 145757 h 512833"/>
              <a:gd name="connsiteX13407" fmla="*/ 1139076 w 4966685"/>
              <a:gd name="connsiteY13407" fmla="*/ 145757 h 512833"/>
              <a:gd name="connsiteX13408" fmla="*/ 1146926 w 4966685"/>
              <a:gd name="connsiteY13408" fmla="*/ 153607 h 512833"/>
              <a:gd name="connsiteX13409" fmla="*/ 1139076 w 4966685"/>
              <a:gd name="connsiteY13409" fmla="*/ 161457 h 512833"/>
              <a:gd name="connsiteX13410" fmla="*/ 1131226 w 4966685"/>
              <a:gd name="connsiteY13410" fmla="*/ 153607 h 512833"/>
              <a:gd name="connsiteX13411" fmla="*/ 1139076 w 4966685"/>
              <a:gd name="connsiteY13411" fmla="*/ 145757 h 512833"/>
              <a:gd name="connsiteX13412" fmla="*/ 1110831 w 4966685"/>
              <a:gd name="connsiteY13412" fmla="*/ 145757 h 512833"/>
              <a:gd name="connsiteX13413" fmla="*/ 1118681 w 4966685"/>
              <a:gd name="connsiteY13413" fmla="*/ 153607 h 512833"/>
              <a:gd name="connsiteX13414" fmla="*/ 1110831 w 4966685"/>
              <a:gd name="connsiteY13414" fmla="*/ 161457 h 512833"/>
              <a:gd name="connsiteX13415" fmla="*/ 1102981 w 4966685"/>
              <a:gd name="connsiteY13415" fmla="*/ 153607 h 512833"/>
              <a:gd name="connsiteX13416" fmla="*/ 1110831 w 4966685"/>
              <a:gd name="connsiteY13416" fmla="*/ 145757 h 512833"/>
              <a:gd name="connsiteX13417" fmla="*/ 1082585 w 4966685"/>
              <a:gd name="connsiteY13417" fmla="*/ 145757 h 512833"/>
              <a:gd name="connsiteX13418" fmla="*/ 1090435 w 4966685"/>
              <a:gd name="connsiteY13418" fmla="*/ 153607 h 512833"/>
              <a:gd name="connsiteX13419" fmla="*/ 1082585 w 4966685"/>
              <a:gd name="connsiteY13419" fmla="*/ 161457 h 512833"/>
              <a:gd name="connsiteX13420" fmla="*/ 1074735 w 4966685"/>
              <a:gd name="connsiteY13420" fmla="*/ 153607 h 512833"/>
              <a:gd name="connsiteX13421" fmla="*/ 1082585 w 4966685"/>
              <a:gd name="connsiteY13421" fmla="*/ 145757 h 512833"/>
              <a:gd name="connsiteX13422" fmla="*/ 1054340 w 4966685"/>
              <a:gd name="connsiteY13422" fmla="*/ 145757 h 512833"/>
              <a:gd name="connsiteX13423" fmla="*/ 1062190 w 4966685"/>
              <a:gd name="connsiteY13423" fmla="*/ 153607 h 512833"/>
              <a:gd name="connsiteX13424" fmla="*/ 1054340 w 4966685"/>
              <a:gd name="connsiteY13424" fmla="*/ 161457 h 512833"/>
              <a:gd name="connsiteX13425" fmla="*/ 1046490 w 4966685"/>
              <a:gd name="connsiteY13425" fmla="*/ 153607 h 512833"/>
              <a:gd name="connsiteX13426" fmla="*/ 1054340 w 4966685"/>
              <a:gd name="connsiteY13426" fmla="*/ 145757 h 512833"/>
              <a:gd name="connsiteX13427" fmla="*/ 1026094 w 4966685"/>
              <a:gd name="connsiteY13427" fmla="*/ 145757 h 512833"/>
              <a:gd name="connsiteX13428" fmla="*/ 1033944 w 4966685"/>
              <a:gd name="connsiteY13428" fmla="*/ 153607 h 512833"/>
              <a:gd name="connsiteX13429" fmla="*/ 1026094 w 4966685"/>
              <a:gd name="connsiteY13429" fmla="*/ 161457 h 512833"/>
              <a:gd name="connsiteX13430" fmla="*/ 1018244 w 4966685"/>
              <a:gd name="connsiteY13430" fmla="*/ 153607 h 512833"/>
              <a:gd name="connsiteX13431" fmla="*/ 1026094 w 4966685"/>
              <a:gd name="connsiteY13431" fmla="*/ 145757 h 512833"/>
              <a:gd name="connsiteX13432" fmla="*/ 997849 w 4966685"/>
              <a:gd name="connsiteY13432" fmla="*/ 145757 h 512833"/>
              <a:gd name="connsiteX13433" fmla="*/ 1005699 w 4966685"/>
              <a:gd name="connsiteY13433" fmla="*/ 153607 h 512833"/>
              <a:gd name="connsiteX13434" fmla="*/ 997849 w 4966685"/>
              <a:gd name="connsiteY13434" fmla="*/ 161457 h 512833"/>
              <a:gd name="connsiteX13435" fmla="*/ 989999 w 4966685"/>
              <a:gd name="connsiteY13435" fmla="*/ 153607 h 512833"/>
              <a:gd name="connsiteX13436" fmla="*/ 997849 w 4966685"/>
              <a:gd name="connsiteY13436" fmla="*/ 145757 h 512833"/>
              <a:gd name="connsiteX13437" fmla="*/ 969603 w 4966685"/>
              <a:gd name="connsiteY13437" fmla="*/ 145757 h 512833"/>
              <a:gd name="connsiteX13438" fmla="*/ 977453 w 4966685"/>
              <a:gd name="connsiteY13438" fmla="*/ 153607 h 512833"/>
              <a:gd name="connsiteX13439" fmla="*/ 969603 w 4966685"/>
              <a:gd name="connsiteY13439" fmla="*/ 161457 h 512833"/>
              <a:gd name="connsiteX13440" fmla="*/ 961753 w 4966685"/>
              <a:gd name="connsiteY13440" fmla="*/ 153607 h 512833"/>
              <a:gd name="connsiteX13441" fmla="*/ 969603 w 4966685"/>
              <a:gd name="connsiteY13441" fmla="*/ 145757 h 512833"/>
              <a:gd name="connsiteX13442" fmla="*/ 941358 w 4966685"/>
              <a:gd name="connsiteY13442" fmla="*/ 145757 h 512833"/>
              <a:gd name="connsiteX13443" fmla="*/ 949208 w 4966685"/>
              <a:gd name="connsiteY13443" fmla="*/ 153607 h 512833"/>
              <a:gd name="connsiteX13444" fmla="*/ 941358 w 4966685"/>
              <a:gd name="connsiteY13444" fmla="*/ 161457 h 512833"/>
              <a:gd name="connsiteX13445" fmla="*/ 933508 w 4966685"/>
              <a:gd name="connsiteY13445" fmla="*/ 153607 h 512833"/>
              <a:gd name="connsiteX13446" fmla="*/ 941358 w 4966685"/>
              <a:gd name="connsiteY13446" fmla="*/ 145757 h 512833"/>
              <a:gd name="connsiteX13447" fmla="*/ 913112 w 4966685"/>
              <a:gd name="connsiteY13447" fmla="*/ 145757 h 512833"/>
              <a:gd name="connsiteX13448" fmla="*/ 920962 w 4966685"/>
              <a:gd name="connsiteY13448" fmla="*/ 153607 h 512833"/>
              <a:gd name="connsiteX13449" fmla="*/ 913112 w 4966685"/>
              <a:gd name="connsiteY13449" fmla="*/ 161457 h 512833"/>
              <a:gd name="connsiteX13450" fmla="*/ 905262 w 4966685"/>
              <a:gd name="connsiteY13450" fmla="*/ 153607 h 512833"/>
              <a:gd name="connsiteX13451" fmla="*/ 913112 w 4966685"/>
              <a:gd name="connsiteY13451" fmla="*/ 145757 h 512833"/>
              <a:gd name="connsiteX13452" fmla="*/ 884867 w 4966685"/>
              <a:gd name="connsiteY13452" fmla="*/ 145757 h 512833"/>
              <a:gd name="connsiteX13453" fmla="*/ 892717 w 4966685"/>
              <a:gd name="connsiteY13453" fmla="*/ 153607 h 512833"/>
              <a:gd name="connsiteX13454" fmla="*/ 884867 w 4966685"/>
              <a:gd name="connsiteY13454" fmla="*/ 161457 h 512833"/>
              <a:gd name="connsiteX13455" fmla="*/ 877017 w 4966685"/>
              <a:gd name="connsiteY13455" fmla="*/ 153607 h 512833"/>
              <a:gd name="connsiteX13456" fmla="*/ 884867 w 4966685"/>
              <a:gd name="connsiteY13456" fmla="*/ 145757 h 512833"/>
              <a:gd name="connsiteX13457" fmla="*/ 856621 w 4966685"/>
              <a:gd name="connsiteY13457" fmla="*/ 145757 h 512833"/>
              <a:gd name="connsiteX13458" fmla="*/ 864471 w 4966685"/>
              <a:gd name="connsiteY13458" fmla="*/ 153607 h 512833"/>
              <a:gd name="connsiteX13459" fmla="*/ 856621 w 4966685"/>
              <a:gd name="connsiteY13459" fmla="*/ 161457 h 512833"/>
              <a:gd name="connsiteX13460" fmla="*/ 848771 w 4966685"/>
              <a:gd name="connsiteY13460" fmla="*/ 153607 h 512833"/>
              <a:gd name="connsiteX13461" fmla="*/ 856621 w 4966685"/>
              <a:gd name="connsiteY13461" fmla="*/ 145757 h 512833"/>
              <a:gd name="connsiteX13462" fmla="*/ 828374 w 4966685"/>
              <a:gd name="connsiteY13462" fmla="*/ 145757 h 512833"/>
              <a:gd name="connsiteX13463" fmla="*/ 836225 w 4966685"/>
              <a:gd name="connsiteY13463" fmla="*/ 153607 h 512833"/>
              <a:gd name="connsiteX13464" fmla="*/ 828374 w 4966685"/>
              <a:gd name="connsiteY13464" fmla="*/ 161457 h 512833"/>
              <a:gd name="connsiteX13465" fmla="*/ 820524 w 4966685"/>
              <a:gd name="connsiteY13465" fmla="*/ 153607 h 512833"/>
              <a:gd name="connsiteX13466" fmla="*/ 828374 w 4966685"/>
              <a:gd name="connsiteY13466" fmla="*/ 145757 h 512833"/>
              <a:gd name="connsiteX13467" fmla="*/ 800130 w 4966685"/>
              <a:gd name="connsiteY13467" fmla="*/ 145757 h 512833"/>
              <a:gd name="connsiteX13468" fmla="*/ 807980 w 4966685"/>
              <a:gd name="connsiteY13468" fmla="*/ 153607 h 512833"/>
              <a:gd name="connsiteX13469" fmla="*/ 800130 w 4966685"/>
              <a:gd name="connsiteY13469" fmla="*/ 161457 h 512833"/>
              <a:gd name="connsiteX13470" fmla="*/ 792280 w 4966685"/>
              <a:gd name="connsiteY13470" fmla="*/ 153607 h 512833"/>
              <a:gd name="connsiteX13471" fmla="*/ 800130 w 4966685"/>
              <a:gd name="connsiteY13471" fmla="*/ 145757 h 512833"/>
              <a:gd name="connsiteX13472" fmla="*/ 771884 w 4966685"/>
              <a:gd name="connsiteY13472" fmla="*/ 145757 h 512833"/>
              <a:gd name="connsiteX13473" fmla="*/ 779734 w 4966685"/>
              <a:gd name="connsiteY13473" fmla="*/ 153607 h 512833"/>
              <a:gd name="connsiteX13474" fmla="*/ 771884 w 4966685"/>
              <a:gd name="connsiteY13474" fmla="*/ 161457 h 512833"/>
              <a:gd name="connsiteX13475" fmla="*/ 764034 w 4966685"/>
              <a:gd name="connsiteY13475" fmla="*/ 153607 h 512833"/>
              <a:gd name="connsiteX13476" fmla="*/ 771884 w 4966685"/>
              <a:gd name="connsiteY13476" fmla="*/ 145757 h 512833"/>
              <a:gd name="connsiteX13477" fmla="*/ 743639 w 4966685"/>
              <a:gd name="connsiteY13477" fmla="*/ 145757 h 512833"/>
              <a:gd name="connsiteX13478" fmla="*/ 751489 w 4966685"/>
              <a:gd name="connsiteY13478" fmla="*/ 153607 h 512833"/>
              <a:gd name="connsiteX13479" fmla="*/ 743639 w 4966685"/>
              <a:gd name="connsiteY13479" fmla="*/ 161457 h 512833"/>
              <a:gd name="connsiteX13480" fmla="*/ 735789 w 4966685"/>
              <a:gd name="connsiteY13480" fmla="*/ 153607 h 512833"/>
              <a:gd name="connsiteX13481" fmla="*/ 743639 w 4966685"/>
              <a:gd name="connsiteY13481" fmla="*/ 145757 h 512833"/>
              <a:gd name="connsiteX13482" fmla="*/ 715393 w 4966685"/>
              <a:gd name="connsiteY13482" fmla="*/ 145757 h 512833"/>
              <a:gd name="connsiteX13483" fmla="*/ 723243 w 4966685"/>
              <a:gd name="connsiteY13483" fmla="*/ 153607 h 512833"/>
              <a:gd name="connsiteX13484" fmla="*/ 715393 w 4966685"/>
              <a:gd name="connsiteY13484" fmla="*/ 161457 h 512833"/>
              <a:gd name="connsiteX13485" fmla="*/ 707543 w 4966685"/>
              <a:gd name="connsiteY13485" fmla="*/ 153607 h 512833"/>
              <a:gd name="connsiteX13486" fmla="*/ 715393 w 4966685"/>
              <a:gd name="connsiteY13486" fmla="*/ 145757 h 512833"/>
              <a:gd name="connsiteX13487" fmla="*/ 687148 w 4966685"/>
              <a:gd name="connsiteY13487" fmla="*/ 145757 h 512833"/>
              <a:gd name="connsiteX13488" fmla="*/ 694998 w 4966685"/>
              <a:gd name="connsiteY13488" fmla="*/ 153607 h 512833"/>
              <a:gd name="connsiteX13489" fmla="*/ 687148 w 4966685"/>
              <a:gd name="connsiteY13489" fmla="*/ 161457 h 512833"/>
              <a:gd name="connsiteX13490" fmla="*/ 679298 w 4966685"/>
              <a:gd name="connsiteY13490" fmla="*/ 153607 h 512833"/>
              <a:gd name="connsiteX13491" fmla="*/ 687148 w 4966685"/>
              <a:gd name="connsiteY13491" fmla="*/ 145757 h 512833"/>
              <a:gd name="connsiteX13492" fmla="*/ 658902 w 4966685"/>
              <a:gd name="connsiteY13492" fmla="*/ 145757 h 512833"/>
              <a:gd name="connsiteX13493" fmla="*/ 666752 w 4966685"/>
              <a:gd name="connsiteY13493" fmla="*/ 153607 h 512833"/>
              <a:gd name="connsiteX13494" fmla="*/ 658902 w 4966685"/>
              <a:gd name="connsiteY13494" fmla="*/ 161457 h 512833"/>
              <a:gd name="connsiteX13495" fmla="*/ 651052 w 4966685"/>
              <a:gd name="connsiteY13495" fmla="*/ 153607 h 512833"/>
              <a:gd name="connsiteX13496" fmla="*/ 658902 w 4966685"/>
              <a:gd name="connsiteY13496" fmla="*/ 145757 h 512833"/>
              <a:gd name="connsiteX13497" fmla="*/ 630657 w 4966685"/>
              <a:gd name="connsiteY13497" fmla="*/ 145757 h 512833"/>
              <a:gd name="connsiteX13498" fmla="*/ 638507 w 4966685"/>
              <a:gd name="connsiteY13498" fmla="*/ 153607 h 512833"/>
              <a:gd name="connsiteX13499" fmla="*/ 630657 w 4966685"/>
              <a:gd name="connsiteY13499" fmla="*/ 161457 h 512833"/>
              <a:gd name="connsiteX13500" fmla="*/ 622807 w 4966685"/>
              <a:gd name="connsiteY13500" fmla="*/ 153607 h 512833"/>
              <a:gd name="connsiteX13501" fmla="*/ 630657 w 4966685"/>
              <a:gd name="connsiteY13501" fmla="*/ 145757 h 512833"/>
              <a:gd name="connsiteX13502" fmla="*/ 602411 w 4966685"/>
              <a:gd name="connsiteY13502" fmla="*/ 145757 h 512833"/>
              <a:gd name="connsiteX13503" fmla="*/ 610261 w 4966685"/>
              <a:gd name="connsiteY13503" fmla="*/ 153607 h 512833"/>
              <a:gd name="connsiteX13504" fmla="*/ 602411 w 4966685"/>
              <a:gd name="connsiteY13504" fmla="*/ 161457 h 512833"/>
              <a:gd name="connsiteX13505" fmla="*/ 594561 w 4966685"/>
              <a:gd name="connsiteY13505" fmla="*/ 153607 h 512833"/>
              <a:gd name="connsiteX13506" fmla="*/ 602411 w 4966685"/>
              <a:gd name="connsiteY13506" fmla="*/ 145757 h 512833"/>
              <a:gd name="connsiteX13507" fmla="*/ 574166 w 4966685"/>
              <a:gd name="connsiteY13507" fmla="*/ 145757 h 512833"/>
              <a:gd name="connsiteX13508" fmla="*/ 582016 w 4966685"/>
              <a:gd name="connsiteY13508" fmla="*/ 153607 h 512833"/>
              <a:gd name="connsiteX13509" fmla="*/ 574166 w 4966685"/>
              <a:gd name="connsiteY13509" fmla="*/ 161457 h 512833"/>
              <a:gd name="connsiteX13510" fmla="*/ 566316 w 4966685"/>
              <a:gd name="connsiteY13510" fmla="*/ 153607 h 512833"/>
              <a:gd name="connsiteX13511" fmla="*/ 574166 w 4966685"/>
              <a:gd name="connsiteY13511" fmla="*/ 145757 h 512833"/>
              <a:gd name="connsiteX13512" fmla="*/ 545920 w 4966685"/>
              <a:gd name="connsiteY13512" fmla="*/ 145757 h 512833"/>
              <a:gd name="connsiteX13513" fmla="*/ 553770 w 4966685"/>
              <a:gd name="connsiteY13513" fmla="*/ 153607 h 512833"/>
              <a:gd name="connsiteX13514" fmla="*/ 545920 w 4966685"/>
              <a:gd name="connsiteY13514" fmla="*/ 161457 h 512833"/>
              <a:gd name="connsiteX13515" fmla="*/ 538070 w 4966685"/>
              <a:gd name="connsiteY13515" fmla="*/ 153607 h 512833"/>
              <a:gd name="connsiteX13516" fmla="*/ 545920 w 4966685"/>
              <a:gd name="connsiteY13516" fmla="*/ 145757 h 512833"/>
              <a:gd name="connsiteX13517" fmla="*/ 517675 w 4966685"/>
              <a:gd name="connsiteY13517" fmla="*/ 145757 h 512833"/>
              <a:gd name="connsiteX13518" fmla="*/ 525525 w 4966685"/>
              <a:gd name="connsiteY13518" fmla="*/ 153607 h 512833"/>
              <a:gd name="connsiteX13519" fmla="*/ 517675 w 4966685"/>
              <a:gd name="connsiteY13519" fmla="*/ 161457 h 512833"/>
              <a:gd name="connsiteX13520" fmla="*/ 509825 w 4966685"/>
              <a:gd name="connsiteY13520" fmla="*/ 153607 h 512833"/>
              <a:gd name="connsiteX13521" fmla="*/ 517675 w 4966685"/>
              <a:gd name="connsiteY13521" fmla="*/ 145757 h 512833"/>
              <a:gd name="connsiteX13522" fmla="*/ 489429 w 4966685"/>
              <a:gd name="connsiteY13522" fmla="*/ 145757 h 512833"/>
              <a:gd name="connsiteX13523" fmla="*/ 497279 w 4966685"/>
              <a:gd name="connsiteY13523" fmla="*/ 153607 h 512833"/>
              <a:gd name="connsiteX13524" fmla="*/ 489429 w 4966685"/>
              <a:gd name="connsiteY13524" fmla="*/ 161457 h 512833"/>
              <a:gd name="connsiteX13525" fmla="*/ 481579 w 4966685"/>
              <a:gd name="connsiteY13525" fmla="*/ 153607 h 512833"/>
              <a:gd name="connsiteX13526" fmla="*/ 489429 w 4966685"/>
              <a:gd name="connsiteY13526" fmla="*/ 145757 h 512833"/>
              <a:gd name="connsiteX13527" fmla="*/ 461184 w 4966685"/>
              <a:gd name="connsiteY13527" fmla="*/ 145757 h 512833"/>
              <a:gd name="connsiteX13528" fmla="*/ 469034 w 4966685"/>
              <a:gd name="connsiteY13528" fmla="*/ 153607 h 512833"/>
              <a:gd name="connsiteX13529" fmla="*/ 461184 w 4966685"/>
              <a:gd name="connsiteY13529" fmla="*/ 161457 h 512833"/>
              <a:gd name="connsiteX13530" fmla="*/ 453334 w 4966685"/>
              <a:gd name="connsiteY13530" fmla="*/ 153607 h 512833"/>
              <a:gd name="connsiteX13531" fmla="*/ 461184 w 4966685"/>
              <a:gd name="connsiteY13531" fmla="*/ 145757 h 512833"/>
              <a:gd name="connsiteX13532" fmla="*/ 432938 w 4966685"/>
              <a:gd name="connsiteY13532" fmla="*/ 145757 h 512833"/>
              <a:gd name="connsiteX13533" fmla="*/ 440788 w 4966685"/>
              <a:gd name="connsiteY13533" fmla="*/ 153607 h 512833"/>
              <a:gd name="connsiteX13534" fmla="*/ 432938 w 4966685"/>
              <a:gd name="connsiteY13534" fmla="*/ 161457 h 512833"/>
              <a:gd name="connsiteX13535" fmla="*/ 425088 w 4966685"/>
              <a:gd name="connsiteY13535" fmla="*/ 153607 h 512833"/>
              <a:gd name="connsiteX13536" fmla="*/ 432938 w 4966685"/>
              <a:gd name="connsiteY13536" fmla="*/ 145757 h 512833"/>
              <a:gd name="connsiteX13537" fmla="*/ 404693 w 4966685"/>
              <a:gd name="connsiteY13537" fmla="*/ 145757 h 512833"/>
              <a:gd name="connsiteX13538" fmla="*/ 412543 w 4966685"/>
              <a:gd name="connsiteY13538" fmla="*/ 153607 h 512833"/>
              <a:gd name="connsiteX13539" fmla="*/ 404693 w 4966685"/>
              <a:gd name="connsiteY13539" fmla="*/ 161457 h 512833"/>
              <a:gd name="connsiteX13540" fmla="*/ 396843 w 4966685"/>
              <a:gd name="connsiteY13540" fmla="*/ 153607 h 512833"/>
              <a:gd name="connsiteX13541" fmla="*/ 404693 w 4966685"/>
              <a:gd name="connsiteY13541" fmla="*/ 145757 h 512833"/>
              <a:gd name="connsiteX13542" fmla="*/ 376447 w 4966685"/>
              <a:gd name="connsiteY13542" fmla="*/ 145757 h 512833"/>
              <a:gd name="connsiteX13543" fmla="*/ 384297 w 4966685"/>
              <a:gd name="connsiteY13543" fmla="*/ 153607 h 512833"/>
              <a:gd name="connsiteX13544" fmla="*/ 376447 w 4966685"/>
              <a:gd name="connsiteY13544" fmla="*/ 161457 h 512833"/>
              <a:gd name="connsiteX13545" fmla="*/ 368597 w 4966685"/>
              <a:gd name="connsiteY13545" fmla="*/ 153607 h 512833"/>
              <a:gd name="connsiteX13546" fmla="*/ 376447 w 4966685"/>
              <a:gd name="connsiteY13546" fmla="*/ 145757 h 512833"/>
              <a:gd name="connsiteX13547" fmla="*/ 348202 w 4966685"/>
              <a:gd name="connsiteY13547" fmla="*/ 145757 h 512833"/>
              <a:gd name="connsiteX13548" fmla="*/ 356052 w 4966685"/>
              <a:gd name="connsiteY13548" fmla="*/ 153607 h 512833"/>
              <a:gd name="connsiteX13549" fmla="*/ 348202 w 4966685"/>
              <a:gd name="connsiteY13549" fmla="*/ 161457 h 512833"/>
              <a:gd name="connsiteX13550" fmla="*/ 340352 w 4966685"/>
              <a:gd name="connsiteY13550" fmla="*/ 153607 h 512833"/>
              <a:gd name="connsiteX13551" fmla="*/ 348202 w 4966685"/>
              <a:gd name="connsiteY13551" fmla="*/ 145757 h 512833"/>
              <a:gd name="connsiteX13552" fmla="*/ 319956 w 4966685"/>
              <a:gd name="connsiteY13552" fmla="*/ 145757 h 512833"/>
              <a:gd name="connsiteX13553" fmla="*/ 327806 w 4966685"/>
              <a:gd name="connsiteY13553" fmla="*/ 153607 h 512833"/>
              <a:gd name="connsiteX13554" fmla="*/ 319956 w 4966685"/>
              <a:gd name="connsiteY13554" fmla="*/ 161457 h 512833"/>
              <a:gd name="connsiteX13555" fmla="*/ 312106 w 4966685"/>
              <a:gd name="connsiteY13555" fmla="*/ 153607 h 512833"/>
              <a:gd name="connsiteX13556" fmla="*/ 319956 w 4966685"/>
              <a:gd name="connsiteY13556" fmla="*/ 145757 h 512833"/>
              <a:gd name="connsiteX13557" fmla="*/ 291711 w 4966685"/>
              <a:gd name="connsiteY13557" fmla="*/ 145757 h 512833"/>
              <a:gd name="connsiteX13558" fmla="*/ 299561 w 4966685"/>
              <a:gd name="connsiteY13558" fmla="*/ 153607 h 512833"/>
              <a:gd name="connsiteX13559" fmla="*/ 291711 w 4966685"/>
              <a:gd name="connsiteY13559" fmla="*/ 161457 h 512833"/>
              <a:gd name="connsiteX13560" fmla="*/ 283861 w 4966685"/>
              <a:gd name="connsiteY13560" fmla="*/ 153607 h 512833"/>
              <a:gd name="connsiteX13561" fmla="*/ 291711 w 4966685"/>
              <a:gd name="connsiteY13561" fmla="*/ 145757 h 512833"/>
              <a:gd name="connsiteX13562" fmla="*/ 263465 w 4966685"/>
              <a:gd name="connsiteY13562" fmla="*/ 145757 h 512833"/>
              <a:gd name="connsiteX13563" fmla="*/ 271315 w 4966685"/>
              <a:gd name="connsiteY13563" fmla="*/ 153607 h 512833"/>
              <a:gd name="connsiteX13564" fmla="*/ 263465 w 4966685"/>
              <a:gd name="connsiteY13564" fmla="*/ 161457 h 512833"/>
              <a:gd name="connsiteX13565" fmla="*/ 255615 w 4966685"/>
              <a:gd name="connsiteY13565" fmla="*/ 153607 h 512833"/>
              <a:gd name="connsiteX13566" fmla="*/ 263465 w 4966685"/>
              <a:gd name="connsiteY13566" fmla="*/ 145757 h 512833"/>
              <a:gd name="connsiteX13567" fmla="*/ 235220 w 4966685"/>
              <a:gd name="connsiteY13567" fmla="*/ 145757 h 512833"/>
              <a:gd name="connsiteX13568" fmla="*/ 243070 w 4966685"/>
              <a:gd name="connsiteY13568" fmla="*/ 153607 h 512833"/>
              <a:gd name="connsiteX13569" fmla="*/ 235220 w 4966685"/>
              <a:gd name="connsiteY13569" fmla="*/ 161457 h 512833"/>
              <a:gd name="connsiteX13570" fmla="*/ 227370 w 4966685"/>
              <a:gd name="connsiteY13570" fmla="*/ 153607 h 512833"/>
              <a:gd name="connsiteX13571" fmla="*/ 235220 w 4966685"/>
              <a:gd name="connsiteY13571" fmla="*/ 145757 h 512833"/>
              <a:gd name="connsiteX13572" fmla="*/ 206974 w 4966685"/>
              <a:gd name="connsiteY13572" fmla="*/ 145757 h 512833"/>
              <a:gd name="connsiteX13573" fmla="*/ 214824 w 4966685"/>
              <a:gd name="connsiteY13573" fmla="*/ 153607 h 512833"/>
              <a:gd name="connsiteX13574" fmla="*/ 206974 w 4966685"/>
              <a:gd name="connsiteY13574" fmla="*/ 161457 h 512833"/>
              <a:gd name="connsiteX13575" fmla="*/ 199124 w 4966685"/>
              <a:gd name="connsiteY13575" fmla="*/ 153607 h 512833"/>
              <a:gd name="connsiteX13576" fmla="*/ 206974 w 4966685"/>
              <a:gd name="connsiteY13576" fmla="*/ 145757 h 512833"/>
              <a:gd name="connsiteX13577" fmla="*/ 178729 w 4966685"/>
              <a:gd name="connsiteY13577" fmla="*/ 145757 h 512833"/>
              <a:gd name="connsiteX13578" fmla="*/ 186579 w 4966685"/>
              <a:gd name="connsiteY13578" fmla="*/ 153607 h 512833"/>
              <a:gd name="connsiteX13579" fmla="*/ 178729 w 4966685"/>
              <a:gd name="connsiteY13579" fmla="*/ 161457 h 512833"/>
              <a:gd name="connsiteX13580" fmla="*/ 170879 w 4966685"/>
              <a:gd name="connsiteY13580" fmla="*/ 153607 h 512833"/>
              <a:gd name="connsiteX13581" fmla="*/ 178729 w 4966685"/>
              <a:gd name="connsiteY13581" fmla="*/ 145757 h 512833"/>
              <a:gd name="connsiteX13582" fmla="*/ 150484 w 4966685"/>
              <a:gd name="connsiteY13582" fmla="*/ 145757 h 512833"/>
              <a:gd name="connsiteX13583" fmla="*/ 158334 w 4966685"/>
              <a:gd name="connsiteY13583" fmla="*/ 153607 h 512833"/>
              <a:gd name="connsiteX13584" fmla="*/ 150484 w 4966685"/>
              <a:gd name="connsiteY13584" fmla="*/ 161457 h 512833"/>
              <a:gd name="connsiteX13585" fmla="*/ 142634 w 4966685"/>
              <a:gd name="connsiteY13585" fmla="*/ 153607 h 512833"/>
              <a:gd name="connsiteX13586" fmla="*/ 150484 w 4966685"/>
              <a:gd name="connsiteY13586" fmla="*/ 145757 h 512833"/>
              <a:gd name="connsiteX13587" fmla="*/ 122238 w 4966685"/>
              <a:gd name="connsiteY13587" fmla="*/ 145757 h 512833"/>
              <a:gd name="connsiteX13588" fmla="*/ 130088 w 4966685"/>
              <a:gd name="connsiteY13588" fmla="*/ 153607 h 512833"/>
              <a:gd name="connsiteX13589" fmla="*/ 122238 w 4966685"/>
              <a:gd name="connsiteY13589" fmla="*/ 161457 h 512833"/>
              <a:gd name="connsiteX13590" fmla="*/ 114388 w 4966685"/>
              <a:gd name="connsiteY13590" fmla="*/ 153607 h 512833"/>
              <a:gd name="connsiteX13591" fmla="*/ 122238 w 4966685"/>
              <a:gd name="connsiteY13591" fmla="*/ 145757 h 512833"/>
              <a:gd name="connsiteX13592" fmla="*/ 93993 w 4966685"/>
              <a:gd name="connsiteY13592" fmla="*/ 145757 h 512833"/>
              <a:gd name="connsiteX13593" fmla="*/ 101843 w 4966685"/>
              <a:gd name="connsiteY13593" fmla="*/ 153607 h 512833"/>
              <a:gd name="connsiteX13594" fmla="*/ 93993 w 4966685"/>
              <a:gd name="connsiteY13594" fmla="*/ 161457 h 512833"/>
              <a:gd name="connsiteX13595" fmla="*/ 86143 w 4966685"/>
              <a:gd name="connsiteY13595" fmla="*/ 153607 h 512833"/>
              <a:gd name="connsiteX13596" fmla="*/ 93993 w 4966685"/>
              <a:gd name="connsiteY13596" fmla="*/ 145757 h 512833"/>
              <a:gd name="connsiteX13597" fmla="*/ 65747 w 4966685"/>
              <a:gd name="connsiteY13597" fmla="*/ 145757 h 512833"/>
              <a:gd name="connsiteX13598" fmla="*/ 73598 w 4966685"/>
              <a:gd name="connsiteY13598" fmla="*/ 153607 h 512833"/>
              <a:gd name="connsiteX13599" fmla="*/ 65747 w 4966685"/>
              <a:gd name="connsiteY13599" fmla="*/ 161457 h 512833"/>
              <a:gd name="connsiteX13600" fmla="*/ 57897 w 4966685"/>
              <a:gd name="connsiteY13600" fmla="*/ 153607 h 512833"/>
              <a:gd name="connsiteX13601" fmla="*/ 65747 w 4966685"/>
              <a:gd name="connsiteY13601" fmla="*/ 145757 h 512833"/>
              <a:gd name="connsiteX13602" fmla="*/ 37502 w 4966685"/>
              <a:gd name="connsiteY13602" fmla="*/ 145757 h 512833"/>
              <a:gd name="connsiteX13603" fmla="*/ 45352 w 4966685"/>
              <a:gd name="connsiteY13603" fmla="*/ 153607 h 512833"/>
              <a:gd name="connsiteX13604" fmla="*/ 37502 w 4966685"/>
              <a:gd name="connsiteY13604" fmla="*/ 161457 h 512833"/>
              <a:gd name="connsiteX13605" fmla="*/ 29652 w 4966685"/>
              <a:gd name="connsiteY13605" fmla="*/ 153607 h 512833"/>
              <a:gd name="connsiteX13606" fmla="*/ 37502 w 4966685"/>
              <a:gd name="connsiteY13606" fmla="*/ 145757 h 512833"/>
              <a:gd name="connsiteX13607" fmla="*/ 9256 w 4966685"/>
              <a:gd name="connsiteY13607" fmla="*/ 145757 h 512833"/>
              <a:gd name="connsiteX13608" fmla="*/ 17106 w 4966685"/>
              <a:gd name="connsiteY13608" fmla="*/ 153607 h 512833"/>
              <a:gd name="connsiteX13609" fmla="*/ 9256 w 4966685"/>
              <a:gd name="connsiteY13609" fmla="*/ 161457 h 512833"/>
              <a:gd name="connsiteX13610" fmla="*/ 1406 w 4966685"/>
              <a:gd name="connsiteY13610" fmla="*/ 153607 h 512833"/>
              <a:gd name="connsiteX13611" fmla="*/ 9256 w 4966685"/>
              <a:gd name="connsiteY13611" fmla="*/ 145757 h 512833"/>
              <a:gd name="connsiteX13612" fmla="*/ 4966269 w 4966685"/>
              <a:gd name="connsiteY13612" fmla="*/ 121436 h 512833"/>
              <a:gd name="connsiteX13613" fmla="*/ 4966685 w 4966685"/>
              <a:gd name="connsiteY13613" fmla="*/ 121852 h 512833"/>
              <a:gd name="connsiteX13614" fmla="*/ 4966685 w 4966685"/>
              <a:gd name="connsiteY13614" fmla="*/ 136440 h 512833"/>
              <a:gd name="connsiteX13615" fmla="*/ 4966269 w 4966685"/>
              <a:gd name="connsiteY13615" fmla="*/ 136856 h 512833"/>
              <a:gd name="connsiteX13616" fmla="*/ 4958559 w 4966685"/>
              <a:gd name="connsiteY13616" fmla="*/ 129146 h 512833"/>
              <a:gd name="connsiteX13617" fmla="*/ 4966269 w 4966685"/>
              <a:gd name="connsiteY13617" fmla="*/ 121436 h 512833"/>
              <a:gd name="connsiteX13618" fmla="*/ 4938023 w 4966685"/>
              <a:gd name="connsiteY13618" fmla="*/ 121436 h 512833"/>
              <a:gd name="connsiteX13619" fmla="*/ 4945733 w 4966685"/>
              <a:gd name="connsiteY13619" fmla="*/ 129146 h 512833"/>
              <a:gd name="connsiteX13620" fmla="*/ 4938023 w 4966685"/>
              <a:gd name="connsiteY13620" fmla="*/ 136856 h 512833"/>
              <a:gd name="connsiteX13621" fmla="*/ 4930313 w 4966685"/>
              <a:gd name="connsiteY13621" fmla="*/ 129146 h 512833"/>
              <a:gd name="connsiteX13622" fmla="*/ 4938023 w 4966685"/>
              <a:gd name="connsiteY13622" fmla="*/ 121436 h 512833"/>
              <a:gd name="connsiteX13623" fmla="*/ 4909778 w 4966685"/>
              <a:gd name="connsiteY13623" fmla="*/ 121436 h 512833"/>
              <a:gd name="connsiteX13624" fmla="*/ 4917488 w 4966685"/>
              <a:gd name="connsiteY13624" fmla="*/ 129146 h 512833"/>
              <a:gd name="connsiteX13625" fmla="*/ 4909778 w 4966685"/>
              <a:gd name="connsiteY13625" fmla="*/ 136856 h 512833"/>
              <a:gd name="connsiteX13626" fmla="*/ 4902068 w 4966685"/>
              <a:gd name="connsiteY13626" fmla="*/ 129146 h 512833"/>
              <a:gd name="connsiteX13627" fmla="*/ 4909778 w 4966685"/>
              <a:gd name="connsiteY13627" fmla="*/ 121436 h 512833"/>
              <a:gd name="connsiteX13628" fmla="*/ 4881532 w 4966685"/>
              <a:gd name="connsiteY13628" fmla="*/ 121436 h 512833"/>
              <a:gd name="connsiteX13629" fmla="*/ 4889242 w 4966685"/>
              <a:gd name="connsiteY13629" fmla="*/ 129146 h 512833"/>
              <a:gd name="connsiteX13630" fmla="*/ 4881532 w 4966685"/>
              <a:gd name="connsiteY13630" fmla="*/ 136856 h 512833"/>
              <a:gd name="connsiteX13631" fmla="*/ 4873822 w 4966685"/>
              <a:gd name="connsiteY13631" fmla="*/ 129146 h 512833"/>
              <a:gd name="connsiteX13632" fmla="*/ 4881532 w 4966685"/>
              <a:gd name="connsiteY13632" fmla="*/ 121436 h 512833"/>
              <a:gd name="connsiteX13633" fmla="*/ 4853287 w 4966685"/>
              <a:gd name="connsiteY13633" fmla="*/ 121436 h 512833"/>
              <a:gd name="connsiteX13634" fmla="*/ 4860997 w 4966685"/>
              <a:gd name="connsiteY13634" fmla="*/ 129146 h 512833"/>
              <a:gd name="connsiteX13635" fmla="*/ 4853287 w 4966685"/>
              <a:gd name="connsiteY13635" fmla="*/ 136856 h 512833"/>
              <a:gd name="connsiteX13636" fmla="*/ 4845577 w 4966685"/>
              <a:gd name="connsiteY13636" fmla="*/ 129146 h 512833"/>
              <a:gd name="connsiteX13637" fmla="*/ 4853287 w 4966685"/>
              <a:gd name="connsiteY13637" fmla="*/ 121436 h 512833"/>
              <a:gd name="connsiteX13638" fmla="*/ 4825041 w 4966685"/>
              <a:gd name="connsiteY13638" fmla="*/ 121436 h 512833"/>
              <a:gd name="connsiteX13639" fmla="*/ 4832751 w 4966685"/>
              <a:gd name="connsiteY13639" fmla="*/ 129146 h 512833"/>
              <a:gd name="connsiteX13640" fmla="*/ 4825041 w 4966685"/>
              <a:gd name="connsiteY13640" fmla="*/ 136856 h 512833"/>
              <a:gd name="connsiteX13641" fmla="*/ 4817331 w 4966685"/>
              <a:gd name="connsiteY13641" fmla="*/ 129146 h 512833"/>
              <a:gd name="connsiteX13642" fmla="*/ 4825041 w 4966685"/>
              <a:gd name="connsiteY13642" fmla="*/ 121436 h 512833"/>
              <a:gd name="connsiteX13643" fmla="*/ 4796796 w 4966685"/>
              <a:gd name="connsiteY13643" fmla="*/ 121436 h 512833"/>
              <a:gd name="connsiteX13644" fmla="*/ 4804506 w 4966685"/>
              <a:gd name="connsiteY13644" fmla="*/ 129146 h 512833"/>
              <a:gd name="connsiteX13645" fmla="*/ 4796796 w 4966685"/>
              <a:gd name="connsiteY13645" fmla="*/ 136856 h 512833"/>
              <a:gd name="connsiteX13646" fmla="*/ 4789086 w 4966685"/>
              <a:gd name="connsiteY13646" fmla="*/ 129146 h 512833"/>
              <a:gd name="connsiteX13647" fmla="*/ 4796796 w 4966685"/>
              <a:gd name="connsiteY13647" fmla="*/ 121436 h 512833"/>
              <a:gd name="connsiteX13648" fmla="*/ 4768550 w 4966685"/>
              <a:gd name="connsiteY13648" fmla="*/ 121436 h 512833"/>
              <a:gd name="connsiteX13649" fmla="*/ 4776260 w 4966685"/>
              <a:gd name="connsiteY13649" fmla="*/ 129146 h 512833"/>
              <a:gd name="connsiteX13650" fmla="*/ 4768550 w 4966685"/>
              <a:gd name="connsiteY13650" fmla="*/ 136856 h 512833"/>
              <a:gd name="connsiteX13651" fmla="*/ 4760840 w 4966685"/>
              <a:gd name="connsiteY13651" fmla="*/ 129146 h 512833"/>
              <a:gd name="connsiteX13652" fmla="*/ 4768550 w 4966685"/>
              <a:gd name="connsiteY13652" fmla="*/ 121436 h 512833"/>
              <a:gd name="connsiteX13653" fmla="*/ 4740305 w 4966685"/>
              <a:gd name="connsiteY13653" fmla="*/ 121436 h 512833"/>
              <a:gd name="connsiteX13654" fmla="*/ 4748015 w 4966685"/>
              <a:gd name="connsiteY13654" fmla="*/ 129146 h 512833"/>
              <a:gd name="connsiteX13655" fmla="*/ 4740305 w 4966685"/>
              <a:gd name="connsiteY13655" fmla="*/ 136856 h 512833"/>
              <a:gd name="connsiteX13656" fmla="*/ 4732595 w 4966685"/>
              <a:gd name="connsiteY13656" fmla="*/ 129146 h 512833"/>
              <a:gd name="connsiteX13657" fmla="*/ 4740305 w 4966685"/>
              <a:gd name="connsiteY13657" fmla="*/ 121436 h 512833"/>
              <a:gd name="connsiteX13658" fmla="*/ 4712059 w 4966685"/>
              <a:gd name="connsiteY13658" fmla="*/ 121436 h 512833"/>
              <a:gd name="connsiteX13659" fmla="*/ 4719769 w 4966685"/>
              <a:gd name="connsiteY13659" fmla="*/ 129146 h 512833"/>
              <a:gd name="connsiteX13660" fmla="*/ 4712059 w 4966685"/>
              <a:gd name="connsiteY13660" fmla="*/ 136856 h 512833"/>
              <a:gd name="connsiteX13661" fmla="*/ 4704349 w 4966685"/>
              <a:gd name="connsiteY13661" fmla="*/ 129146 h 512833"/>
              <a:gd name="connsiteX13662" fmla="*/ 4712059 w 4966685"/>
              <a:gd name="connsiteY13662" fmla="*/ 121436 h 512833"/>
              <a:gd name="connsiteX13663" fmla="*/ 4683814 w 4966685"/>
              <a:gd name="connsiteY13663" fmla="*/ 121436 h 512833"/>
              <a:gd name="connsiteX13664" fmla="*/ 4691525 w 4966685"/>
              <a:gd name="connsiteY13664" fmla="*/ 129146 h 512833"/>
              <a:gd name="connsiteX13665" fmla="*/ 4683814 w 4966685"/>
              <a:gd name="connsiteY13665" fmla="*/ 136856 h 512833"/>
              <a:gd name="connsiteX13666" fmla="*/ 4676104 w 4966685"/>
              <a:gd name="connsiteY13666" fmla="*/ 129146 h 512833"/>
              <a:gd name="connsiteX13667" fmla="*/ 4683814 w 4966685"/>
              <a:gd name="connsiteY13667" fmla="*/ 121436 h 512833"/>
              <a:gd name="connsiteX13668" fmla="*/ 4655568 w 4966685"/>
              <a:gd name="connsiteY13668" fmla="*/ 121436 h 512833"/>
              <a:gd name="connsiteX13669" fmla="*/ 4663278 w 4966685"/>
              <a:gd name="connsiteY13669" fmla="*/ 129146 h 512833"/>
              <a:gd name="connsiteX13670" fmla="*/ 4655568 w 4966685"/>
              <a:gd name="connsiteY13670" fmla="*/ 136856 h 512833"/>
              <a:gd name="connsiteX13671" fmla="*/ 4647858 w 4966685"/>
              <a:gd name="connsiteY13671" fmla="*/ 129146 h 512833"/>
              <a:gd name="connsiteX13672" fmla="*/ 4655568 w 4966685"/>
              <a:gd name="connsiteY13672" fmla="*/ 121436 h 512833"/>
              <a:gd name="connsiteX13673" fmla="*/ 4627323 w 4966685"/>
              <a:gd name="connsiteY13673" fmla="*/ 121436 h 512833"/>
              <a:gd name="connsiteX13674" fmla="*/ 4635034 w 4966685"/>
              <a:gd name="connsiteY13674" fmla="*/ 129146 h 512833"/>
              <a:gd name="connsiteX13675" fmla="*/ 4627323 w 4966685"/>
              <a:gd name="connsiteY13675" fmla="*/ 136856 h 512833"/>
              <a:gd name="connsiteX13676" fmla="*/ 4619613 w 4966685"/>
              <a:gd name="connsiteY13676" fmla="*/ 129146 h 512833"/>
              <a:gd name="connsiteX13677" fmla="*/ 4627323 w 4966685"/>
              <a:gd name="connsiteY13677" fmla="*/ 121436 h 512833"/>
              <a:gd name="connsiteX13678" fmla="*/ 4599077 w 4966685"/>
              <a:gd name="connsiteY13678" fmla="*/ 121436 h 512833"/>
              <a:gd name="connsiteX13679" fmla="*/ 4606787 w 4966685"/>
              <a:gd name="connsiteY13679" fmla="*/ 129146 h 512833"/>
              <a:gd name="connsiteX13680" fmla="*/ 4599077 w 4966685"/>
              <a:gd name="connsiteY13680" fmla="*/ 136856 h 512833"/>
              <a:gd name="connsiteX13681" fmla="*/ 4591367 w 4966685"/>
              <a:gd name="connsiteY13681" fmla="*/ 129146 h 512833"/>
              <a:gd name="connsiteX13682" fmla="*/ 4599077 w 4966685"/>
              <a:gd name="connsiteY13682" fmla="*/ 121436 h 512833"/>
              <a:gd name="connsiteX13683" fmla="*/ 4570832 w 4966685"/>
              <a:gd name="connsiteY13683" fmla="*/ 121436 h 512833"/>
              <a:gd name="connsiteX13684" fmla="*/ 4578543 w 4966685"/>
              <a:gd name="connsiteY13684" fmla="*/ 129146 h 512833"/>
              <a:gd name="connsiteX13685" fmla="*/ 4570832 w 4966685"/>
              <a:gd name="connsiteY13685" fmla="*/ 136856 h 512833"/>
              <a:gd name="connsiteX13686" fmla="*/ 4563122 w 4966685"/>
              <a:gd name="connsiteY13686" fmla="*/ 129146 h 512833"/>
              <a:gd name="connsiteX13687" fmla="*/ 4570832 w 4966685"/>
              <a:gd name="connsiteY13687" fmla="*/ 121436 h 512833"/>
              <a:gd name="connsiteX13688" fmla="*/ 4542586 w 4966685"/>
              <a:gd name="connsiteY13688" fmla="*/ 121436 h 512833"/>
              <a:gd name="connsiteX13689" fmla="*/ 4550296 w 4966685"/>
              <a:gd name="connsiteY13689" fmla="*/ 129146 h 512833"/>
              <a:gd name="connsiteX13690" fmla="*/ 4542586 w 4966685"/>
              <a:gd name="connsiteY13690" fmla="*/ 136856 h 512833"/>
              <a:gd name="connsiteX13691" fmla="*/ 4534876 w 4966685"/>
              <a:gd name="connsiteY13691" fmla="*/ 129146 h 512833"/>
              <a:gd name="connsiteX13692" fmla="*/ 4542586 w 4966685"/>
              <a:gd name="connsiteY13692" fmla="*/ 121436 h 512833"/>
              <a:gd name="connsiteX13693" fmla="*/ 4514341 w 4966685"/>
              <a:gd name="connsiteY13693" fmla="*/ 121436 h 512833"/>
              <a:gd name="connsiteX13694" fmla="*/ 4522052 w 4966685"/>
              <a:gd name="connsiteY13694" fmla="*/ 129146 h 512833"/>
              <a:gd name="connsiteX13695" fmla="*/ 4514341 w 4966685"/>
              <a:gd name="connsiteY13695" fmla="*/ 136856 h 512833"/>
              <a:gd name="connsiteX13696" fmla="*/ 4506631 w 4966685"/>
              <a:gd name="connsiteY13696" fmla="*/ 129146 h 512833"/>
              <a:gd name="connsiteX13697" fmla="*/ 4514341 w 4966685"/>
              <a:gd name="connsiteY13697" fmla="*/ 121436 h 512833"/>
              <a:gd name="connsiteX13698" fmla="*/ 4486095 w 4966685"/>
              <a:gd name="connsiteY13698" fmla="*/ 121436 h 512833"/>
              <a:gd name="connsiteX13699" fmla="*/ 4493805 w 4966685"/>
              <a:gd name="connsiteY13699" fmla="*/ 129146 h 512833"/>
              <a:gd name="connsiteX13700" fmla="*/ 4486095 w 4966685"/>
              <a:gd name="connsiteY13700" fmla="*/ 136856 h 512833"/>
              <a:gd name="connsiteX13701" fmla="*/ 4478385 w 4966685"/>
              <a:gd name="connsiteY13701" fmla="*/ 129146 h 512833"/>
              <a:gd name="connsiteX13702" fmla="*/ 4486095 w 4966685"/>
              <a:gd name="connsiteY13702" fmla="*/ 121436 h 512833"/>
              <a:gd name="connsiteX13703" fmla="*/ 4457850 w 4966685"/>
              <a:gd name="connsiteY13703" fmla="*/ 121436 h 512833"/>
              <a:gd name="connsiteX13704" fmla="*/ 4465561 w 4966685"/>
              <a:gd name="connsiteY13704" fmla="*/ 129146 h 512833"/>
              <a:gd name="connsiteX13705" fmla="*/ 4457850 w 4966685"/>
              <a:gd name="connsiteY13705" fmla="*/ 136856 h 512833"/>
              <a:gd name="connsiteX13706" fmla="*/ 4450140 w 4966685"/>
              <a:gd name="connsiteY13706" fmla="*/ 129146 h 512833"/>
              <a:gd name="connsiteX13707" fmla="*/ 4457850 w 4966685"/>
              <a:gd name="connsiteY13707" fmla="*/ 121436 h 512833"/>
              <a:gd name="connsiteX13708" fmla="*/ 4429604 w 4966685"/>
              <a:gd name="connsiteY13708" fmla="*/ 121436 h 512833"/>
              <a:gd name="connsiteX13709" fmla="*/ 4437314 w 4966685"/>
              <a:gd name="connsiteY13709" fmla="*/ 129146 h 512833"/>
              <a:gd name="connsiteX13710" fmla="*/ 4429604 w 4966685"/>
              <a:gd name="connsiteY13710" fmla="*/ 136856 h 512833"/>
              <a:gd name="connsiteX13711" fmla="*/ 4421894 w 4966685"/>
              <a:gd name="connsiteY13711" fmla="*/ 129146 h 512833"/>
              <a:gd name="connsiteX13712" fmla="*/ 4429604 w 4966685"/>
              <a:gd name="connsiteY13712" fmla="*/ 121436 h 512833"/>
              <a:gd name="connsiteX13713" fmla="*/ 4401360 w 4966685"/>
              <a:gd name="connsiteY13713" fmla="*/ 121436 h 512833"/>
              <a:gd name="connsiteX13714" fmla="*/ 4409070 w 4966685"/>
              <a:gd name="connsiteY13714" fmla="*/ 129146 h 512833"/>
              <a:gd name="connsiteX13715" fmla="*/ 4401360 w 4966685"/>
              <a:gd name="connsiteY13715" fmla="*/ 136856 h 512833"/>
              <a:gd name="connsiteX13716" fmla="*/ 4393649 w 4966685"/>
              <a:gd name="connsiteY13716" fmla="*/ 129146 h 512833"/>
              <a:gd name="connsiteX13717" fmla="*/ 4401360 w 4966685"/>
              <a:gd name="connsiteY13717" fmla="*/ 121436 h 512833"/>
              <a:gd name="connsiteX13718" fmla="*/ 4373113 w 4966685"/>
              <a:gd name="connsiteY13718" fmla="*/ 121436 h 512833"/>
              <a:gd name="connsiteX13719" fmla="*/ 4380823 w 4966685"/>
              <a:gd name="connsiteY13719" fmla="*/ 129146 h 512833"/>
              <a:gd name="connsiteX13720" fmla="*/ 4373113 w 4966685"/>
              <a:gd name="connsiteY13720" fmla="*/ 136856 h 512833"/>
              <a:gd name="connsiteX13721" fmla="*/ 4365403 w 4966685"/>
              <a:gd name="connsiteY13721" fmla="*/ 129146 h 512833"/>
              <a:gd name="connsiteX13722" fmla="*/ 4373113 w 4966685"/>
              <a:gd name="connsiteY13722" fmla="*/ 121436 h 512833"/>
              <a:gd name="connsiteX13723" fmla="*/ 4344868 w 4966685"/>
              <a:gd name="connsiteY13723" fmla="*/ 121436 h 512833"/>
              <a:gd name="connsiteX13724" fmla="*/ 4352579 w 4966685"/>
              <a:gd name="connsiteY13724" fmla="*/ 129146 h 512833"/>
              <a:gd name="connsiteX13725" fmla="*/ 4344868 w 4966685"/>
              <a:gd name="connsiteY13725" fmla="*/ 136856 h 512833"/>
              <a:gd name="connsiteX13726" fmla="*/ 4337158 w 4966685"/>
              <a:gd name="connsiteY13726" fmla="*/ 129146 h 512833"/>
              <a:gd name="connsiteX13727" fmla="*/ 4344868 w 4966685"/>
              <a:gd name="connsiteY13727" fmla="*/ 121436 h 512833"/>
              <a:gd name="connsiteX13728" fmla="*/ 4316622 w 4966685"/>
              <a:gd name="connsiteY13728" fmla="*/ 121436 h 512833"/>
              <a:gd name="connsiteX13729" fmla="*/ 4324333 w 4966685"/>
              <a:gd name="connsiteY13729" fmla="*/ 129146 h 512833"/>
              <a:gd name="connsiteX13730" fmla="*/ 4316622 w 4966685"/>
              <a:gd name="connsiteY13730" fmla="*/ 136856 h 512833"/>
              <a:gd name="connsiteX13731" fmla="*/ 4308912 w 4966685"/>
              <a:gd name="connsiteY13731" fmla="*/ 129146 h 512833"/>
              <a:gd name="connsiteX13732" fmla="*/ 4316622 w 4966685"/>
              <a:gd name="connsiteY13732" fmla="*/ 121436 h 512833"/>
              <a:gd name="connsiteX13733" fmla="*/ 4288378 w 4966685"/>
              <a:gd name="connsiteY13733" fmla="*/ 121436 h 512833"/>
              <a:gd name="connsiteX13734" fmla="*/ 4296088 w 4966685"/>
              <a:gd name="connsiteY13734" fmla="*/ 129146 h 512833"/>
              <a:gd name="connsiteX13735" fmla="*/ 4288378 w 4966685"/>
              <a:gd name="connsiteY13735" fmla="*/ 136856 h 512833"/>
              <a:gd name="connsiteX13736" fmla="*/ 4280668 w 4966685"/>
              <a:gd name="connsiteY13736" fmla="*/ 129146 h 512833"/>
              <a:gd name="connsiteX13737" fmla="*/ 4288378 w 4966685"/>
              <a:gd name="connsiteY13737" fmla="*/ 121436 h 512833"/>
              <a:gd name="connsiteX13738" fmla="*/ 4260131 w 4966685"/>
              <a:gd name="connsiteY13738" fmla="*/ 121436 h 512833"/>
              <a:gd name="connsiteX13739" fmla="*/ 4267841 w 4966685"/>
              <a:gd name="connsiteY13739" fmla="*/ 129146 h 512833"/>
              <a:gd name="connsiteX13740" fmla="*/ 4260131 w 4966685"/>
              <a:gd name="connsiteY13740" fmla="*/ 136856 h 512833"/>
              <a:gd name="connsiteX13741" fmla="*/ 4252421 w 4966685"/>
              <a:gd name="connsiteY13741" fmla="*/ 129146 h 512833"/>
              <a:gd name="connsiteX13742" fmla="*/ 4260131 w 4966685"/>
              <a:gd name="connsiteY13742" fmla="*/ 121436 h 512833"/>
              <a:gd name="connsiteX13743" fmla="*/ 4231887 w 4966685"/>
              <a:gd name="connsiteY13743" fmla="*/ 121436 h 512833"/>
              <a:gd name="connsiteX13744" fmla="*/ 4239597 w 4966685"/>
              <a:gd name="connsiteY13744" fmla="*/ 129146 h 512833"/>
              <a:gd name="connsiteX13745" fmla="*/ 4231887 w 4966685"/>
              <a:gd name="connsiteY13745" fmla="*/ 136856 h 512833"/>
              <a:gd name="connsiteX13746" fmla="*/ 4224176 w 4966685"/>
              <a:gd name="connsiteY13746" fmla="*/ 129146 h 512833"/>
              <a:gd name="connsiteX13747" fmla="*/ 4231887 w 4966685"/>
              <a:gd name="connsiteY13747" fmla="*/ 121436 h 512833"/>
              <a:gd name="connsiteX13748" fmla="*/ 4203640 w 4966685"/>
              <a:gd name="connsiteY13748" fmla="*/ 121436 h 512833"/>
              <a:gd name="connsiteX13749" fmla="*/ 4211351 w 4966685"/>
              <a:gd name="connsiteY13749" fmla="*/ 129146 h 512833"/>
              <a:gd name="connsiteX13750" fmla="*/ 4203640 w 4966685"/>
              <a:gd name="connsiteY13750" fmla="*/ 136856 h 512833"/>
              <a:gd name="connsiteX13751" fmla="*/ 4195930 w 4966685"/>
              <a:gd name="connsiteY13751" fmla="*/ 129146 h 512833"/>
              <a:gd name="connsiteX13752" fmla="*/ 4203640 w 4966685"/>
              <a:gd name="connsiteY13752" fmla="*/ 121436 h 512833"/>
              <a:gd name="connsiteX13753" fmla="*/ 4175396 w 4966685"/>
              <a:gd name="connsiteY13753" fmla="*/ 121436 h 512833"/>
              <a:gd name="connsiteX13754" fmla="*/ 4183106 w 4966685"/>
              <a:gd name="connsiteY13754" fmla="*/ 129146 h 512833"/>
              <a:gd name="connsiteX13755" fmla="*/ 4175396 w 4966685"/>
              <a:gd name="connsiteY13755" fmla="*/ 136856 h 512833"/>
              <a:gd name="connsiteX13756" fmla="*/ 4167686 w 4966685"/>
              <a:gd name="connsiteY13756" fmla="*/ 129146 h 512833"/>
              <a:gd name="connsiteX13757" fmla="*/ 4175396 w 4966685"/>
              <a:gd name="connsiteY13757" fmla="*/ 121436 h 512833"/>
              <a:gd name="connsiteX13758" fmla="*/ 4147149 w 4966685"/>
              <a:gd name="connsiteY13758" fmla="*/ 121436 h 512833"/>
              <a:gd name="connsiteX13759" fmla="*/ 4154859 w 4966685"/>
              <a:gd name="connsiteY13759" fmla="*/ 129146 h 512833"/>
              <a:gd name="connsiteX13760" fmla="*/ 4147149 w 4966685"/>
              <a:gd name="connsiteY13760" fmla="*/ 136856 h 512833"/>
              <a:gd name="connsiteX13761" fmla="*/ 4139439 w 4966685"/>
              <a:gd name="connsiteY13761" fmla="*/ 129146 h 512833"/>
              <a:gd name="connsiteX13762" fmla="*/ 4147149 w 4966685"/>
              <a:gd name="connsiteY13762" fmla="*/ 121436 h 512833"/>
              <a:gd name="connsiteX13763" fmla="*/ 4118905 w 4966685"/>
              <a:gd name="connsiteY13763" fmla="*/ 121436 h 512833"/>
              <a:gd name="connsiteX13764" fmla="*/ 4126615 w 4966685"/>
              <a:gd name="connsiteY13764" fmla="*/ 129146 h 512833"/>
              <a:gd name="connsiteX13765" fmla="*/ 4118905 w 4966685"/>
              <a:gd name="connsiteY13765" fmla="*/ 136856 h 512833"/>
              <a:gd name="connsiteX13766" fmla="*/ 4111195 w 4966685"/>
              <a:gd name="connsiteY13766" fmla="*/ 129146 h 512833"/>
              <a:gd name="connsiteX13767" fmla="*/ 4118905 w 4966685"/>
              <a:gd name="connsiteY13767" fmla="*/ 121436 h 512833"/>
              <a:gd name="connsiteX13768" fmla="*/ 4090658 w 4966685"/>
              <a:gd name="connsiteY13768" fmla="*/ 121436 h 512833"/>
              <a:gd name="connsiteX13769" fmla="*/ 4098369 w 4966685"/>
              <a:gd name="connsiteY13769" fmla="*/ 129146 h 512833"/>
              <a:gd name="connsiteX13770" fmla="*/ 4090658 w 4966685"/>
              <a:gd name="connsiteY13770" fmla="*/ 136856 h 512833"/>
              <a:gd name="connsiteX13771" fmla="*/ 4082948 w 4966685"/>
              <a:gd name="connsiteY13771" fmla="*/ 129146 h 512833"/>
              <a:gd name="connsiteX13772" fmla="*/ 4090658 w 4966685"/>
              <a:gd name="connsiteY13772" fmla="*/ 121436 h 512833"/>
              <a:gd name="connsiteX13773" fmla="*/ 4062414 w 4966685"/>
              <a:gd name="connsiteY13773" fmla="*/ 121436 h 512833"/>
              <a:gd name="connsiteX13774" fmla="*/ 4070124 w 4966685"/>
              <a:gd name="connsiteY13774" fmla="*/ 129146 h 512833"/>
              <a:gd name="connsiteX13775" fmla="*/ 4062414 w 4966685"/>
              <a:gd name="connsiteY13775" fmla="*/ 136856 h 512833"/>
              <a:gd name="connsiteX13776" fmla="*/ 4054704 w 4966685"/>
              <a:gd name="connsiteY13776" fmla="*/ 129146 h 512833"/>
              <a:gd name="connsiteX13777" fmla="*/ 4062414 w 4966685"/>
              <a:gd name="connsiteY13777" fmla="*/ 121436 h 512833"/>
              <a:gd name="connsiteX13778" fmla="*/ 4034167 w 4966685"/>
              <a:gd name="connsiteY13778" fmla="*/ 121436 h 512833"/>
              <a:gd name="connsiteX13779" fmla="*/ 4041878 w 4966685"/>
              <a:gd name="connsiteY13779" fmla="*/ 129146 h 512833"/>
              <a:gd name="connsiteX13780" fmla="*/ 4034167 w 4966685"/>
              <a:gd name="connsiteY13780" fmla="*/ 136856 h 512833"/>
              <a:gd name="connsiteX13781" fmla="*/ 4026457 w 4966685"/>
              <a:gd name="connsiteY13781" fmla="*/ 129146 h 512833"/>
              <a:gd name="connsiteX13782" fmla="*/ 4034167 w 4966685"/>
              <a:gd name="connsiteY13782" fmla="*/ 121436 h 512833"/>
              <a:gd name="connsiteX13783" fmla="*/ 4005923 w 4966685"/>
              <a:gd name="connsiteY13783" fmla="*/ 121436 h 512833"/>
              <a:gd name="connsiteX13784" fmla="*/ 4013633 w 4966685"/>
              <a:gd name="connsiteY13784" fmla="*/ 129146 h 512833"/>
              <a:gd name="connsiteX13785" fmla="*/ 4005923 w 4966685"/>
              <a:gd name="connsiteY13785" fmla="*/ 136856 h 512833"/>
              <a:gd name="connsiteX13786" fmla="*/ 3998213 w 4966685"/>
              <a:gd name="connsiteY13786" fmla="*/ 129146 h 512833"/>
              <a:gd name="connsiteX13787" fmla="*/ 4005923 w 4966685"/>
              <a:gd name="connsiteY13787" fmla="*/ 121436 h 512833"/>
              <a:gd name="connsiteX13788" fmla="*/ 3977676 w 4966685"/>
              <a:gd name="connsiteY13788" fmla="*/ 121436 h 512833"/>
              <a:gd name="connsiteX13789" fmla="*/ 3985387 w 4966685"/>
              <a:gd name="connsiteY13789" fmla="*/ 129146 h 512833"/>
              <a:gd name="connsiteX13790" fmla="*/ 3977676 w 4966685"/>
              <a:gd name="connsiteY13790" fmla="*/ 136856 h 512833"/>
              <a:gd name="connsiteX13791" fmla="*/ 3969966 w 4966685"/>
              <a:gd name="connsiteY13791" fmla="*/ 129146 h 512833"/>
              <a:gd name="connsiteX13792" fmla="*/ 3977676 w 4966685"/>
              <a:gd name="connsiteY13792" fmla="*/ 121436 h 512833"/>
              <a:gd name="connsiteX13793" fmla="*/ 3949432 w 4966685"/>
              <a:gd name="connsiteY13793" fmla="*/ 121436 h 512833"/>
              <a:gd name="connsiteX13794" fmla="*/ 3957142 w 4966685"/>
              <a:gd name="connsiteY13794" fmla="*/ 129146 h 512833"/>
              <a:gd name="connsiteX13795" fmla="*/ 3949432 w 4966685"/>
              <a:gd name="connsiteY13795" fmla="*/ 136856 h 512833"/>
              <a:gd name="connsiteX13796" fmla="*/ 3941722 w 4966685"/>
              <a:gd name="connsiteY13796" fmla="*/ 129146 h 512833"/>
              <a:gd name="connsiteX13797" fmla="*/ 3949432 w 4966685"/>
              <a:gd name="connsiteY13797" fmla="*/ 121436 h 512833"/>
              <a:gd name="connsiteX13798" fmla="*/ 3921185 w 4966685"/>
              <a:gd name="connsiteY13798" fmla="*/ 121436 h 512833"/>
              <a:gd name="connsiteX13799" fmla="*/ 3928896 w 4966685"/>
              <a:gd name="connsiteY13799" fmla="*/ 129146 h 512833"/>
              <a:gd name="connsiteX13800" fmla="*/ 3921185 w 4966685"/>
              <a:gd name="connsiteY13800" fmla="*/ 136856 h 512833"/>
              <a:gd name="connsiteX13801" fmla="*/ 3913475 w 4966685"/>
              <a:gd name="connsiteY13801" fmla="*/ 129146 h 512833"/>
              <a:gd name="connsiteX13802" fmla="*/ 3921185 w 4966685"/>
              <a:gd name="connsiteY13802" fmla="*/ 121436 h 512833"/>
              <a:gd name="connsiteX13803" fmla="*/ 3892941 w 4966685"/>
              <a:gd name="connsiteY13803" fmla="*/ 121436 h 512833"/>
              <a:gd name="connsiteX13804" fmla="*/ 3900651 w 4966685"/>
              <a:gd name="connsiteY13804" fmla="*/ 129146 h 512833"/>
              <a:gd name="connsiteX13805" fmla="*/ 3892941 w 4966685"/>
              <a:gd name="connsiteY13805" fmla="*/ 136856 h 512833"/>
              <a:gd name="connsiteX13806" fmla="*/ 3885231 w 4966685"/>
              <a:gd name="connsiteY13806" fmla="*/ 129146 h 512833"/>
              <a:gd name="connsiteX13807" fmla="*/ 3892941 w 4966685"/>
              <a:gd name="connsiteY13807" fmla="*/ 121436 h 512833"/>
              <a:gd name="connsiteX13808" fmla="*/ 3864694 w 4966685"/>
              <a:gd name="connsiteY13808" fmla="*/ 121436 h 512833"/>
              <a:gd name="connsiteX13809" fmla="*/ 3872405 w 4966685"/>
              <a:gd name="connsiteY13809" fmla="*/ 129146 h 512833"/>
              <a:gd name="connsiteX13810" fmla="*/ 3864694 w 4966685"/>
              <a:gd name="connsiteY13810" fmla="*/ 136856 h 512833"/>
              <a:gd name="connsiteX13811" fmla="*/ 3856984 w 4966685"/>
              <a:gd name="connsiteY13811" fmla="*/ 129146 h 512833"/>
              <a:gd name="connsiteX13812" fmla="*/ 3864694 w 4966685"/>
              <a:gd name="connsiteY13812" fmla="*/ 121436 h 512833"/>
              <a:gd name="connsiteX13813" fmla="*/ 3836450 w 4966685"/>
              <a:gd name="connsiteY13813" fmla="*/ 121436 h 512833"/>
              <a:gd name="connsiteX13814" fmla="*/ 3844160 w 4966685"/>
              <a:gd name="connsiteY13814" fmla="*/ 129146 h 512833"/>
              <a:gd name="connsiteX13815" fmla="*/ 3836450 w 4966685"/>
              <a:gd name="connsiteY13815" fmla="*/ 136856 h 512833"/>
              <a:gd name="connsiteX13816" fmla="*/ 3828740 w 4966685"/>
              <a:gd name="connsiteY13816" fmla="*/ 129146 h 512833"/>
              <a:gd name="connsiteX13817" fmla="*/ 3836450 w 4966685"/>
              <a:gd name="connsiteY13817" fmla="*/ 121436 h 512833"/>
              <a:gd name="connsiteX13818" fmla="*/ 3808204 w 4966685"/>
              <a:gd name="connsiteY13818" fmla="*/ 121436 h 512833"/>
              <a:gd name="connsiteX13819" fmla="*/ 3815914 w 4966685"/>
              <a:gd name="connsiteY13819" fmla="*/ 129146 h 512833"/>
              <a:gd name="connsiteX13820" fmla="*/ 3808204 w 4966685"/>
              <a:gd name="connsiteY13820" fmla="*/ 136856 h 512833"/>
              <a:gd name="connsiteX13821" fmla="*/ 3800493 w 4966685"/>
              <a:gd name="connsiteY13821" fmla="*/ 129146 h 512833"/>
              <a:gd name="connsiteX13822" fmla="*/ 3808204 w 4966685"/>
              <a:gd name="connsiteY13822" fmla="*/ 121436 h 512833"/>
              <a:gd name="connsiteX13823" fmla="*/ 3779959 w 4966685"/>
              <a:gd name="connsiteY13823" fmla="*/ 121436 h 512833"/>
              <a:gd name="connsiteX13824" fmla="*/ 3787669 w 4966685"/>
              <a:gd name="connsiteY13824" fmla="*/ 129146 h 512833"/>
              <a:gd name="connsiteX13825" fmla="*/ 3779959 w 4966685"/>
              <a:gd name="connsiteY13825" fmla="*/ 136856 h 512833"/>
              <a:gd name="connsiteX13826" fmla="*/ 3772249 w 4966685"/>
              <a:gd name="connsiteY13826" fmla="*/ 129146 h 512833"/>
              <a:gd name="connsiteX13827" fmla="*/ 3779959 w 4966685"/>
              <a:gd name="connsiteY13827" fmla="*/ 121436 h 512833"/>
              <a:gd name="connsiteX13828" fmla="*/ 3751712 w 4966685"/>
              <a:gd name="connsiteY13828" fmla="*/ 121436 h 512833"/>
              <a:gd name="connsiteX13829" fmla="*/ 3759423 w 4966685"/>
              <a:gd name="connsiteY13829" fmla="*/ 129146 h 512833"/>
              <a:gd name="connsiteX13830" fmla="*/ 3751712 w 4966685"/>
              <a:gd name="connsiteY13830" fmla="*/ 136856 h 512833"/>
              <a:gd name="connsiteX13831" fmla="*/ 3744002 w 4966685"/>
              <a:gd name="connsiteY13831" fmla="*/ 129146 h 512833"/>
              <a:gd name="connsiteX13832" fmla="*/ 3751712 w 4966685"/>
              <a:gd name="connsiteY13832" fmla="*/ 121436 h 512833"/>
              <a:gd name="connsiteX13833" fmla="*/ 3723468 w 4966685"/>
              <a:gd name="connsiteY13833" fmla="*/ 121436 h 512833"/>
              <a:gd name="connsiteX13834" fmla="*/ 3731178 w 4966685"/>
              <a:gd name="connsiteY13834" fmla="*/ 129146 h 512833"/>
              <a:gd name="connsiteX13835" fmla="*/ 3723468 w 4966685"/>
              <a:gd name="connsiteY13835" fmla="*/ 136856 h 512833"/>
              <a:gd name="connsiteX13836" fmla="*/ 3715758 w 4966685"/>
              <a:gd name="connsiteY13836" fmla="*/ 129146 h 512833"/>
              <a:gd name="connsiteX13837" fmla="*/ 3723468 w 4966685"/>
              <a:gd name="connsiteY13837" fmla="*/ 121436 h 512833"/>
              <a:gd name="connsiteX13838" fmla="*/ 3695222 w 4966685"/>
              <a:gd name="connsiteY13838" fmla="*/ 121436 h 512833"/>
              <a:gd name="connsiteX13839" fmla="*/ 3702932 w 4966685"/>
              <a:gd name="connsiteY13839" fmla="*/ 129146 h 512833"/>
              <a:gd name="connsiteX13840" fmla="*/ 3695222 w 4966685"/>
              <a:gd name="connsiteY13840" fmla="*/ 136856 h 512833"/>
              <a:gd name="connsiteX13841" fmla="*/ 3687512 w 4966685"/>
              <a:gd name="connsiteY13841" fmla="*/ 129146 h 512833"/>
              <a:gd name="connsiteX13842" fmla="*/ 3695222 w 4966685"/>
              <a:gd name="connsiteY13842" fmla="*/ 121436 h 512833"/>
              <a:gd name="connsiteX13843" fmla="*/ 3666977 w 4966685"/>
              <a:gd name="connsiteY13843" fmla="*/ 121436 h 512833"/>
              <a:gd name="connsiteX13844" fmla="*/ 3674687 w 4966685"/>
              <a:gd name="connsiteY13844" fmla="*/ 129146 h 512833"/>
              <a:gd name="connsiteX13845" fmla="*/ 3666977 w 4966685"/>
              <a:gd name="connsiteY13845" fmla="*/ 136856 h 512833"/>
              <a:gd name="connsiteX13846" fmla="*/ 3659267 w 4966685"/>
              <a:gd name="connsiteY13846" fmla="*/ 129146 h 512833"/>
              <a:gd name="connsiteX13847" fmla="*/ 3666977 w 4966685"/>
              <a:gd name="connsiteY13847" fmla="*/ 121436 h 512833"/>
              <a:gd name="connsiteX13848" fmla="*/ 3638731 w 4966685"/>
              <a:gd name="connsiteY13848" fmla="*/ 121436 h 512833"/>
              <a:gd name="connsiteX13849" fmla="*/ 3646441 w 4966685"/>
              <a:gd name="connsiteY13849" fmla="*/ 129146 h 512833"/>
              <a:gd name="connsiteX13850" fmla="*/ 3638731 w 4966685"/>
              <a:gd name="connsiteY13850" fmla="*/ 136856 h 512833"/>
              <a:gd name="connsiteX13851" fmla="*/ 3631021 w 4966685"/>
              <a:gd name="connsiteY13851" fmla="*/ 129146 h 512833"/>
              <a:gd name="connsiteX13852" fmla="*/ 3638731 w 4966685"/>
              <a:gd name="connsiteY13852" fmla="*/ 121436 h 512833"/>
              <a:gd name="connsiteX13853" fmla="*/ 3610486 w 4966685"/>
              <a:gd name="connsiteY13853" fmla="*/ 121436 h 512833"/>
              <a:gd name="connsiteX13854" fmla="*/ 3618196 w 4966685"/>
              <a:gd name="connsiteY13854" fmla="*/ 129146 h 512833"/>
              <a:gd name="connsiteX13855" fmla="*/ 3610486 w 4966685"/>
              <a:gd name="connsiteY13855" fmla="*/ 136856 h 512833"/>
              <a:gd name="connsiteX13856" fmla="*/ 3602776 w 4966685"/>
              <a:gd name="connsiteY13856" fmla="*/ 129146 h 512833"/>
              <a:gd name="connsiteX13857" fmla="*/ 3610486 w 4966685"/>
              <a:gd name="connsiteY13857" fmla="*/ 121436 h 512833"/>
              <a:gd name="connsiteX13858" fmla="*/ 3582240 w 4966685"/>
              <a:gd name="connsiteY13858" fmla="*/ 121436 h 512833"/>
              <a:gd name="connsiteX13859" fmla="*/ 3589950 w 4966685"/>
              <a:gd name="connsiteY13859" fmla="*/ 129146 h 512833"/>
              <a:gd name="connsiteX13860" fmla="*/ 3582240 w 4966685"/>
              <a:gd name="connsiteY13860" fmla="*/ 136856 h 512833"/>
              <a:gd name="connsiteX13861" fmla="*/ 3574530 w 4966685"/>
              <a:gd name="connsiteY13861" fmla="*/ 129146 h 512833"/>
              <a:gd name="connsiteX13862" fmla="*/ 3582240 w 4966685"/>
              <a:gd name="connsiteY13862" fmla="*/ 121436 h 512833"/>
              <a:gd name="connsiteX13863" fmla="*/ 3553994 w 4966685"/>
              <a:gd name="connsiteY13863" fmla="*/ 121436 h 512833"/>
              <a:gd name="connsiteX13864" fmla="*/ 3561704 w 4966685"/>
              <a:gd name="connsiteY13864" fmla="*/ 129146 h 512833"/>
              <a:gd name="connsiteX13865" fmla="*/ 3553994 w 4966685"/>
              <a:gd name="connsiteY13865" fmla="*/ 136856 h 512833"/>
              <a:gd name="connsiteX13866" fmla="*/ 3546284 w 4966685"/>
              <a:gd name="connsiteY13866" fmla="*/ 129146 h 512833"/>
              <a:gd name="connsiteX13867" fmla="*/ 3553994 w 4966685"/>
              <a:gd name="connsiteY13867" fmla="*/ 121436 h 512833"/>
              <a:gd name="connsiteX13868" fmla="*/ 3525749 w 4966685"/>
              <a:gd name="connsiteY13868" fmla="*/ 121436 h 512833"/>
              <a:gd name="connsiteX13869" fmla="*/ 3533459 w 4966685"/>
              <a:gd name="connsiteY13869" fmla="*/ 129146 h 512833"/>
              <a:gd name="connsiteX13870" fmla="*/ 3525749 w 4966685"/>
              <a:gd name="connsiteY13870" fmla="*/ 136856 h 512833"/>
              <a:gd name="connsiteX13871" fmla="*/ 3518039 w 4966685"/>
              <a:gd name="connsiteY13871" fmla="*/ 129146 h 512833"/>
              <a:gd name="connsiteX13872" fmla="*/ 3525749 w 4966685"/>
              <a:gd name="connsiteY13872" fmla="*/ 121436 h 512833"/>
              <a:gd name="connsiteX13873" fmla="*/ 3497504 w 4966685"/>
              <a:gd name="connsiteY13873" fmla="*/ 121436 h 512833"/>
              <a:gd name="connsiteX13874" fmla="*/ 3505213 w 4966685"/>
              <a:gd name="connsiteY13874" fmla="*/ 129146 h 512833"/>
              <a:gd name="connsiteX13875" fmla="*/ 3497504 w 4966685"/>
              <a:gd name="connsiteY13875" fmla="*/ 136856 h 512833"/>
              <a:gd name="connsiteX13876" fmla="*/ 3489794 w 4966685"/>
              <a:gd name="connsiteY13876" fmla="*/ 129146 h 512833"/>
              <a:gd name="connsiteX13877" fmla="*/ 3497504 w 4966685"/>
              <a:gd name="connsiteY13877" fmla="*/ 121436 h 512833"/>
              <a:gd name="connsiteX13878" fmla="*/ 3469258 w 4966685"/>
              <a:gd name="connsiteY13878" fmla="*/ 121436 h 512833"/>
              <a:gd name="connsiteX13879" fmla="*/ 3476969 w 4966685"/>
              <a:gd name="connsiteY13879" fmla="*/ 129146 h 512833"/>
              <a:gd name="connsiteX13880" fmla="*/ 3469258 w 4966685"/>
              <a:gd name="connsiteY13880" fmla="*/ 136856 h 512833"/>
              <a:gd name="connsiteX13881" fmla="*/ 3461548 w 4966685"/>
              <a:gd name="connsiteY13881" fmla="*/ 129146 h 512833"/>
              <a:gd name="connsiteX13882" fmla="*/ 3469258 w 4966685"/>
              <a:gd name="connsiteY13882" fmla="*/ 121436 h 512833"/>
              <a:gd name="connsiteX13883" fmla="*/ 3441013 w 4966685"/>
              <a:gd name="connsiteY13883" fmla="*/ 121436 h 512833"/>
              <a:gd name="connsiteX13884" fmla="*/ 3448723 w 4966685"/>
              <a:gd name="connsiteY13884" fmla="*/ 129146 h 512833"/>
              <a:gd name="connsiteX13885" fmla="*/ 3441013 w 4966685"/>
              <a:gd name="connsiteY13885" fmla="*/ 136856 h 512833"/>
              <a:gd name="connsiteX13886" fmla="*/ 3433303 w 4966685"/>
              <a:gd name="connsiteY13886" fmla="*/ 129146 h 512833"/>
              <a:gd name="connsiteX13887" fmla="*/ 3441013 w 4966685"/>
              <a:gd name="connsiteY13887" fmla="*/ 121436 h 512833"/>
              <a:gd name="connsiteX13888" fmla="*/ 3412767 w 4966685"/>
              <a:gd name="connsiteY13888" fmla="*/ 121436 h 512833"/>
              <a:gd name="connsiteX13889" fmla="*/ 3420477 w 4966685"/>
              <a:gd name="connsiteY13889" fmla="*/ 129146 h 512833"/>
              <a:gd name="connsiteX13890" fmla="*/ 3412767 w 4966685"/>
              <a:gd name="connsiteY13890" fmla="*/ 136856 h 512833"/>
              <a:gd name="connsiteX13891" fmla="*/ 3405057 w 4966685"/>
              <a:gd name="connsiteY13891" fmla="*/ 129146 h 512833"/>
              <a:gd name="connsiteX13892" fmla="*/ 3412767 w 4966685"/>
              <a:gd name="connsiteY13892" fmla="*/ 121436 h 512833"/>
              <a:gd name="connsiteX13893" fmla="*/ 3384549 w 4966685"/>
              <a:gd name="connsiteY13893" fmla="*/ 121436 h 512833"/>
              <a:gd name="connsiteX13894" fmla="*/ 3392259 w 4966685"/>
              <a:gd name="connsiteY13894" fmla="*/ 129146 h 512833"/>
              <a:gd name="connsiteX13895" fmla="*/ 3384549 w 4966685"/>
              <a:gd name="connsiteY13895" fmla="*/ 136856 h 512833"/>
              <a:gd name="connsiteX13896" fmla="*/ 3376838 w 4966685"/>
              <a:gd name="connsiteY13896" fmla="*/ 129146 h 512833"/>
              <a:gd name="connsiteX13897" fmla="*/ 3384549 w 4966685"/>
              <a:gd name="connsiteY13897" fmla="*/ 121436 h 512833"/>
              <a:gd name="connsiteX13898" fmla="*/ 3356311 w 4966685"/>
              <a:gd name="connsiteY13898" fmla="*/ 121436 h 512833"/>
              <a:gd name="connsiteX13899" fmla="*/ 3364021 w 4966685"/>
              <a:gd name="connsiteY13899" fmla="*/ 129146 h 512833"/>
              <a:gd name="connsiteX13900" fmla="*/ 3356311 w 4966685"/>
              <a:gd name="connsiteY13900" fmla="*/ 136856 h 512833"/>
              <a:gd name="connsiteX13901" fmla="*/ 3348601 w 4966685"/>
              <a:gd name="connsiteY13901" fmla="*/ 129146 h 512833"/>
              <a:gd name="connsiteX13902" fmla="*/ 3356311 w 4966685"/>
              <a:gd name="connsiteY13902" fmla="*/ 121436 h 512833"/>
              <a:gd name="connsiteX13903" fmla="*/ 3328066 w 4966685"/>
              <a:gd name="connsiteY13903" fmla="*/ 121436 h 512833"/>
              <a:gd name="connsiteX13904" fmla="*/ 3335776 w 4966685"/>
              <a:gd name="connsiteY13904" fmla="*/ 129146 h 512833"/>
              <a:gd name="connsiteX13905" fmla="*/ 3328066 w 4966685"/>
              <a:gd name="connsiteY13905" fmla="*/ 136856 h 512833"/>
              <a:gd name="connsiteX13906" fmla="*/ 3320356 w 4966685"/>
              <a:gd name="connsiteY13906" fmla="*/ 129146 h 512833"/>
              <a:gd name="connsiteX13907" fmla="*/ 3328066 w 4966685"/>
              <a:gd name="connsiteY13907" fmla="*/ 121436 h 512833"/>
              <a:gd name="connsiteX13908" fmla="*/ 3299820 w 4966685"/>
              <a:gd name="connsiteY13908" fmla="*/ 121436 h 512833"/>
              <a:gd name="connsiteX13909" fmla="*/ 3307530 w 4966685"/>
              <a:gd name="connsiteY13909" fmla="*/ 129146 h 512833"/>
              <a:gd name="connsiteX13910" fmla="*/ 3299820 w 4966685"/>
              <a:gd name="connsiteY13910" fmla="*/ 136856 h 512833"/>
              <a:gd name="connsiteX13911" fmla="*/ 3292110 w 4966685"/>
              <a:gd name="connsiteY13911" fmla="*/ 129146 h 512833"/>
              <a:gd name="connsiteX13912" fmla="*/ 3299820 w 4966685"/>
              <a:gd name="connsiteY13912" fmla="*/ 121436 h 512833"/>
              <a:gd name="connsiteX13913" fmla="*/ 3271575 w 4966685"/>
              <a:gd name="connsiteY13913" fmla="*/ 121436 h 512833"/>
              <a:gd name="connsiteX13914" fmla="*/ 3279285 w 4966685"/>
              <a:gd name="connsiteY13914" fmla="*/ 129146 h 512833"/>
              <a:gd name="connsiteX13915" fmla="*/ 3271575 w 4966685"/>
              <a:gd name="connsiteY13915" fmla="*/ 136856 h 512833"/>
              <a:gd name="connsiteX13916" fmla="*/ 3263865 w 4966685"/>
              <a:gd name="connsiteY13916" fmla="*/ 129146 h 512833"/>
              <a:gd name="connsiteX13917" fmla="*/ 3271575 w 4966685"/>
              <a:gd name="connsiteY13917" fmla="*/ 121436 h 512833"/>
              <a:gd name="connsiteX13918" fmla="*/ 3243329 w 4966685"/>
              <a:gd name="connsiteY13918" fmla="*/ 121436 h 512833"/>
              <a:gd name="connsiteX13919" fmla="*/ 3251039 w 4966685"/>
              <a:gd name="connsiteY13919" fmla="*/ 129146 h 512833"/>
              <a:gd name="connsiteX13920" fmla="*/ 3243329 w 4966685"/>
              <a:gd name="connsiteY13920" fmla="*/ 136856 h 512833"/>
              <a:gd name="connsiteX13921" fmla="*/ 3235619 w 4966685"/>
              <a:gd name="connsiteY13921" fmla="*/ 129146 h 512833"/>
              <a:gd name="connsiteX13922" fmla="*/ 3243329 w 4966685"/>
              <a:gd name="connsiteY13922" fmla="*/ 121436 h 512833"/>
              <a:gd name="connsiteX13923" fmla="*/ 3215084 w 4966685"/>
              <a:gd name="connsiteY13923" fmla="*/ 121436 h 512833"/>
              <a:gd name="connsiteX13924" fmla="*/ 3222794 w 4966685"/>
              <a:gd name="connsiteY13924" fmla="*/ 129146 h 512833"/>
              <a:gd name="connsiteX13925" fmla="*/ 3215084 w 4966685"/>
              <a:gd name="connsiteY13925" fmla="*/ 136856 h 512833"/>
              <a:gd name="connsiteX13926" fmla="*/ 3207374 w 4966685"/>
              <a:gd name="connsiteY13926" fmla="*/ 129146 h 512833"/>
              <a:gd name="connsiteX13927" fmla="*/ 3215084 w 4966685"/>
              <a:gd name="connsiteY13927" fmla="*/ 121436 h 512833"/>
              <a:gd name="connsiteX13928" fmla="*/ 3186838 w 4966685"/>
              <a:gd name="connsiteY13928" fmla="*/ 121436 h 512833"/>
              <a:gd name="connsiteX13929" fmla="*/ 3194548 w 4966685"/>
              <a:gd name="connsiteY13929" fmla="*/ 129146 h 512833"/>
              <a:gd name="connsiteX13930" fmla="*/ 3186838 w 4966685"/>
              <a:gd name="connsiteY13930" fmla="*/ 136856 h 512833"/>
              <a:gd name="connsiteX13931" fmla="*/ 3179128 w 4966685"/>
              <a:gd name="connsiteY13931" fmla="*/ 129146 h 512833"/>
              <a:gd name="connsiteX13932" fmla="*/ 3186838 w 4966685"/>
              <a:gd name="connsiteY13932" fmla="*/ 121436 h 512833"/>
              <a:gd name="connsiteX13933" fmla="*/ 3158593 w 4966685"/>
              <a:gd name="connsiteY13933" fmla="*/ 121436 h 512833"/>
              <a:gd name="connsiteX13934" fmla="*/ 3166303 w 4966685"/>
              <a:gd name="connsiteY13934" fmla="*/ 129146 h 512833"/>
              <a:gd name="connsiteX13935" fmla="*/ 3158593 w 4966685"/>
              <a:gd name="connsiteY13935" fmla="*/ 136856 h 512833"/>
              <a:gd name="connsiteX13936" fmla="*/ 3150883 w 4966685"/>
              <a:gd name="connsiteY13936" fmla="*/ 129146 h 512833"/>
              <a:gd name="connsiteX13937" fmla="*/ 3158593 w 4966685"/>
              <a:gd name="connsiteY13937" fmla="*/ 121436 h 512833"/>
              <a:gd name="connsiteX13938" fmla="*/ 3130347 w 4966685"/>
              <a:gd name="connsiteY13938" fmla="*/ 121436 h 512833"/>
              <a:gd name="connsiteX13939" fmla="*/ 3138057 w 4966685"/>
              <a:gd name="connsiteY13939" fmla="*/ 129146 h 512833"/>
              <a:gd name="connsiteX13940" fmla="*/ 3130347 w 4966685"/>
              <a:gd name="connsiteY13940" fmla="*/ 136856 h 512833"/>
              <a:gd name="connsiteX13941" fmla="*/ 3122637 w 4966685"/>
              <a:gd name="connsiteY13941" fmla="*/ 129146 h 512833"/>
              <a:gd name="connsiteX13942" fmla="*/ 3130347 w 4966685"/>
              <a:gd name="connsiteY13942" fmla="*/ 121436 h 512833"/>
              <a:gd name="connsiteX13943" fmla="*/ 3102102 w 4966685"/>
              <a:gd name="connsiteY13943" fmla="*/ 121436 h 512833"/>
              <a:gd name="connsiteX13944" fmla="*/ 3109812 w 4966685"/>
              <a:gd name="connsiteY13944" fmla="*/ 129146 h 512833"/>
              <a:gd name="connsiteX13945" fmla="*/ 3102102 w 4966685"/>
              <a:gd name="connsiteY13945" fmla="*/ 136856 h 512833"/>
              <a:gd name="connsiteX13946" fmla="*/ 3094392 w 4966685"/>
              <a:gd name="connsiteY13946" fmla="*/ 129146 h 512833"/>
              <a:gd name="connsiteX13947" fmla="*/ 3102102 w 4966685"/>
              <a:gd name="connsiteY13947" fmla="*/ 121436 h 512833"/>
              <a:gd name="connsiteX13948" fmla="*/ 3073856 w 4966685"/>
              <a:gd name="connsiteY13948" fmla="*/ 121436 h 512833"/>
              <a:gd name="connsiteX13949" fmla="*/ 3081566 w 4966685"/>
              <a:gd name="connsiteY13949" fmla="*/ 129146 h 512833"/>
              <a:gd name="connsiteX13950" fmla="*/ 3073856 w 4966685"/>
              <a:gd name="connsiteY13950" fmla="*/ 136856 h 512833"/>
              <a:gd name="connsiteX13951" fmla="*/ 3066146 w 4966685"/>
              <a:gd name="connsiteY13951" fmla="*/ 129146 h 512833"/>
              <a:gd name="connsiteX13952" fmla="*/ 3073856 w 4966685"/>
              <a:gd name="connsiteY13952" fmla="*/ 121436 h 512833"/>
              <a:gd name="connsiteX13953" fmla="*/ 3045611 w 4966685"/>
              <a:gd name="connsiteY13953" fmla="*/ 121436 h 512833"/>
              <a:gd name="connsiteX13954" fmla="*/ 3053321 w 4966685"/>
              <a:gd name="connsiteY13954" fmla="*/ 129146 h 512833"/>
              <a:gd name="connsiteX13955" fmla="*/ 3045611 w 4966685"/>
              <a:gd name="connsiteY13955" fmla="*/ 136856 h 512833"/>
              <a:gd name="connsiteX13956" fmla="*/ 3037901 w 4966685"/>
              <a:gd name="connsiteY13956" fmla="*/ 129146 h 512833"/>
              <a:gd name="connsiteX13957" fmla="*/ 3045611 w 4966685"/>
              <a:gd name="connsiteY13957" fmla="*/ 121436 h 512833"/>
              <a:gd name="connsiteX13958" fmla="*/ 3017365 w 4966685"/>
              <a:gd name="connsiteY13958" fmla="*/ 121436 h 512833"/>
              <a:gd name="connsiteX13959" fmla="*/ 3025075 w 4966685"/>
              <a:gd name="connsiteY13959" fmla="*/ 129146 h 512833"/>
              <a:gd name="connsiteX13960" fmla="*/ 3017365 w 4966685"/>
              <a:gd name="connsiteY13960" fmla="*/ 136856 h 512833"/>
              <a:gd name="connsiteX13961" fmla="*/ 3009655 w 4966685"/>
              <a:gd name="connsiteY13961" fmla="*/ 129146 h 512833"/>
              <a:gd name="connsiteX13962" fmla="*/ 3017365 w 4966685"/>
              <a:gd name="connsiteY13962" fmla="*/ 121436 h 512833"/>
              <a:gd name="connsiteX13963" fmla="*/ 2989120 w 4966685"/>
              <a:gd name="connsiteY13963" fmla="*/ 121436 h 512833"/>
              <a:gd name="connsiteX13964" fmla="*/ 2996831 w 4966685"/>
              <a:gd name="connsiteY13964" fmla="*/ 129146 h 512833"/>
              <a:gd name="connsiteX13965" fmla="*/ 2989120 w 4966685"/>
              <a:gd name="connsiteY13965" fmla="*/ 136856 h 512833"/>
              <a:gd name="connsiteX13966" fmla="*/ 2981410 w 4966685"/>
              <a:gd name="connsiteY13966" fmla="*/ 129146 h 512833"/>
              <a:gd name="connsiteX13967" fmla="*/ 2989120 w 4966685"/>
              <a:gd name="connsiteY13967" fmla="*/ 121436 h 512833"/>
              <a:gd name="connsiteX13968" fmla="*/ 2960874 w 4966685"/>
              <a:gd name="connsiteY13968" fmla="*/ 121436 h 512833"/>
              <a:gd name="connsiteX13969" fmla="*/ 2968584 w 4966685"/>
              <a:gd name="connsiteY13969" fmla="*/ 129146 h 512833"/>
              <a:gd name="connsiteX13970" fmla="*/ 2960874 w 4966685"/>
              <a:gd name="connsiteY13970" fmla="*/ 136856 h 512833"/>
              <a:gd name="connsiteX13971" fmla="*/ 2953164 w 4966685"/>
              <a:gd name="connsiteY13971" fmla="*/ 129146 h 512833"/>
              <a:gd name="connsiteX13972" fmla="*/ 2960874 w 4966685"/>
              <a:gd name="connsiteY13972" fmla="*/ 121436 h 512833"/>
              <a:gd name="connsiteX13973" fmla="*/ 2932629 w 4966685"/>
              <a:gd name="connsiteY13973" fmla="*/ 121436 h 512833"/>
              <a:gd name="connsiteX13974" fmla="*/ 2940340 w 4966685"/>
              <a:gd name="connsiteY13974" fmla="*/ 129146 h 512833"/>
              <a:gd name="connsiteX13975" fmla="*/ 2932629 w 4966685"/>
              <a:gd name="connsiteY13975" fmla="*/ 136856 h 512833"/>
              <a:gd name="connsiteX13976" fmla="*/ 2924919 w 4966685"/>
              <a:gd name="connsiteY13976" fmla="*/ 129146 h 512833"/>
              <a:gd name="connsiteX13977" fmla="*/ 2932629 w 4966685"/>
              <a:gd name="connsiteY13977" fmla="*/ 121436 h 512833"/>
              <a:gd name="connsiteX13978" fmla="*/ 2904383 w 4966685"/>
              <a:gd name="connsiteY13978" fmla="*/ 121436 h 512833"/>
              <a:gd name="connsiteX13979" fmla="*/ 2912093 w 4966685"/>
              <a:gd name="connsiteY13979" fmla="*/ 129146 h 512833"/>
              <a:gd name="connsiteX13980" fmla="*/ 2904383 w 4966685"/>
              <a:gd name="connsiteY13980" fmla="*/ 136856 h 512833"/>
              <a:gd name="connsiteX13981" fmla="*/ 2896673 w 4966685"/>
              <a:gd name="connsiteY13981" fmla="*/ 129146 h 512833"/>
              <a:gd name="connsiteX13982" fmla="*/ 2904383 w 4966685"/>
              <a:gd name="connsiteY13982" fmla="*/ 121436 h 512833"/>
              <a:gd name="connsiteX13983" fmla="*/ 2876138 w 4966685"/>
              <a:gd name="connsiteY13983" fmla="*/ 121436 h 512833"/>
              <a:gd name="connsiteX13984" fmla="*/ 2883849 w 4966685"/>
              <a:gd name="connsiteY13984" fmla="*/ 129146 h 512833"/>
              <a:gd name="connsiteX13985" fmla="*/ 2876138 w 4966685"/>
              <a:gd name="connsiteY13985" fmla="*/ 136856 h 512833"/>
              <a:gd name="connsiteX13986" fmla="*/ 2868428 w 4966685"/>
              <a:gd name="connsiteY13986" fmla="*/ 129146 h 512833"/>
              <a:gd name="connsiteX13987" fmla="*/ 2876138 w 4966685"/>
              <a:gd name="connsiteY13987" fmla="*/ 121436 h 512833"/>
              <a:gd name="connsiteX13988" fmla="*/ 2847892 w 4966685"/>
              <a:gd name="connsiteY13988" fmla="*/ 121436 h 512833"/>
              <a:gd name="connsiteX13989" fmla="*/ 2855602 w 4966685"/>
              <a:gd name="connsiteY13989" fmla="*/ 129146 h 512833"/>
              <a:gd name="connsiteX13990" fmla="*/ 2847892 w 4966685"/>
              <a:gd name="connsiteY13990" fmla="*/ 136856 h 512833"/>
              <a:gd name="connsiteX13991" fmla="*/ 2840182 w 4966685"/>
              <a:gd name="connsiteY13991" fmla="*/ 129146 h 512833"/>
              <a:gd name="connsiteX13992" fmla="*/ 2847892 w 4966685"/>
              <a:gd name="connsiteY13992" fmla="*/ 121436 h 512833"/>
              <a:gd name="connsiteX13993" fmla="*/ 2819647 w 4966685"/>
              <a:gd name="connsiteY13993" fmla="*/ 121436 h 512833"/>
              <a:gd name="connsiteX13994" fmla="*/ 2827358 w 4966685"/>
              <a:gd name="connsiteY13994" fmla="*/ 129146 h 512833"/>
              <a:gd name="connsiteX13995" fmla="*/ 2819647 w 4966685"/>
              <a:gd name="connsiteY13995" fmla="*/ 136856 h 512833"/>
              <a:gd name="connsiteX13996" fmla="*/ 2811937 w 4966685"/>
              <a:gd name="connsiteY13996" fmla="*/ 129146 h 512833"/>
              <a:gd name="connsiteX13997" fmla="*/ 2819647 w 4966685"/>
              <a:gd name="connsiteY13997" fmla="*/ 121436 h 512833"/>
              <a:gd name="connsiteX13998" fmla="*/ 2791401 w 4966685"/>
              <a:gd name="connsiteY13998" fmla="*/ 121436 h 512833"/>
              <a:gd name="connsiteX13999" fmla="*/ 2799111 w 4966685"/>
              <a:gd name="connsiteY13999" fmla="*/ 129146 h 512833"/>
              <a:gd name="connsiteX14000" fmla="*/ 2791401 w 4966685"/>
              <a:gd name="connsiteY14000" fmla="*/ 136856 h 512833"/>
              <a:gd name="connsiteX14001" fmla="*/ 2783691 w 4966685"/>
              <a:gd name="connsiteY14001" fmla="*/ 129146 h 512833"/>
              <a:gd name="connsiteX14002" fmla="*/ 2791401 w 4966685"/>
              <a:gd name="connsiteY14002" fmla="*/ 121436 h 512833"/>
              <a:gd name="connsiteX14003" fmla="*/ 2763156 w 4966685"/>
              <a:gd name="connsiteY14003" fmla="*/ 121436 h 512833"/>
              <a:gd name="connsiteX14004" fmla="*/ 2770867 w 4966685"/>
              <a:gd name="connsiteY14004" fmla="*/ 129146 h 512833"/>
              <a:gd name="connsiteX14005" fmla="*/ 2763156 w 4966685"/>
              <a:gd name="connsiteY14005" fmla="*/ 136856 h 512833"/>
              <a:gd name="connsiteX14006" fmla="*/ 2755446 w 4966685"/>
              <a:gd name="connsiteY14006" fmla="*/ 129146 h 512833"/>
              <a:gd name="connsiteX14007" fmla="*/ 2763156 w 4966685"/>
              <a:gd name="connsiteY14007" fmla="*/ 121436 h 512833"/>
              <a:gd name="connsiteX14008" fmla="*/ 2734910 w 4966685"/>
              <a:gd name="connsiteY14008" fmla="*/ 121436 h 512833"/>
              <a:gd name="connsiteX14009" fmla="*/ 2742620 w 4966685"/>
              <a:gd name="connsiteY14009" fmla="*/ 129146 h 512833"/>
              <a:gd name="connsiteX14010" fmla="*/ 2734910 w 4966685"/>
              <a:gd name="connsiteY14010" fmla="*/ 136856 h 512833"/>
              <a:gd name="connsiteX14011" fmla="*/ 2727200 w 4966685"/>
              <a:gd name="connsiteY14011" fmla="*/ 129146 h 512833"/>
              <a:gd name="connsiteX14012" fmla="*/ 2734910 w 4966685"/>
              <a:gd name="connsiteY14012" fmla="*/ 121436 h 512833"/>
              <a:gd name="connsiteX14013" fmla="*/ 2706666 w 4966685"/>
              <a:gd name="connsiteY14013" fmla="*/ 121436 h 512833"/>
              <a:gd name="connsiteX14014" fmla="*/ 2714376 w 4966685"/>
              <a:gd name="connsiteY14014" fmla="*/ 129146 h 512833"/>
              <a:gd name="connsiteX14015" fmla="*/ 2706666 w 4966685"/>
              <a:gd name="connsiteY14015" fmla="*/ 136856 h 512833"/>
              <a:gd name="connsiteX14016" fmla="*/ 2698955 w 4966685"/>
              <a:gd name="connsiteY14016" fmla="*/ 129146 h 512833"/>
              <a:gd name="connsiteX14017" fmla="*/ 2706666 w 4966685"/>
              <a:gd name="connsiteY14017" fmla="*/ 121436 h 512833"/>
              <a:gd name="connsiteX14018" fmla="*/ 2678419 w 4966685"/>
              <a:gd name="connsiteY14018" fmla="*/ 121436 h 512833"/>
              <a:gd name="connsiteX14019" fmla="*/ 2686129 w 4966685"/>
              <a:gd name="connsiteY14019" fmla="*/ 129146 h 512833"/>
              <a:gd name="connsiteX14020" fmla="*/ 2678419 w 4966685"/>
              <a:gd name="connsiteY14020" fmla="*/ 136856 h 512833"/>
              <a:gd name="connsiteX14021" fmla="*/ 2670709 w 4966685"/>
              <a:gd name="connsiteY14021" fmla="*/ 129146 h 512833"/>
              <a:gd name="connsiteX14022" fmla="*/ 2678419 w 4966685"/>
              <a:gd name="connsiteY14022" fmla="*/ 121436 h 512833"/>
              <a:gd name="connsiteX14023" fmla="*/ 2650174 w 4966685"/>
              <a:gd name="connsiteY14023" fmla="*/ 121436 h 512833"/>
              <a:gd name="connsiteX14024" fmla="*/ 2657884 w 4966685"/>
              <a:gd name="connsiteY14024" fmla="*/ 129146 h 512833"/>
              <a:gd name="connsiteX14025" fmla="*/ 2650174 w 4966685"/>
              <a:gd name="connsiteY14025" fmla="*/ 136856 h 512833"/>
              <a:gd name="connsiteX14026" fmla="*/ 2642464 w 4966685"/>
              <a:gd name="connsiteY14026" fmla="*/ 129146 h 512833"/>
              <a:gd name="connsiteX14027" fmla="*/ 2650174 w 4966685"/>
              <a:gd name="connsiteY14027" fmla="*/ 121436 h 512833"/>
              <a:gd name="connsiteX14028" fmla="*/ 2621928 w 4966685"/>
              <a:gd name="connsiteY14028" fmla="*/ 121436 h 512833"/>
              <a:gd name="connsiteX14029" fmla="*/ 2629639 w 4966685"/>
              <a:gd name="connsiteY14029" fmla="*/ 129146 h 512833"/>
              <a:gd name="connsiteX14030" fmla="*/ 2621928 w 4966685"/>
              <a:gd name="connsiteY14030" fmla="*/ 136856 h 512833"/>
              <a:gd name="connsiteX14031" fmla="*/ 2614218 w 4966685"/>
              <a:gd name="connsiteY14031" fmla="*/ 129146 h 512833"/>
              <a:gd name="connsiteX14032" fmla="*/ 2621928 w 4966685"/>
              <a:gd name="connsiteY14032" fmla="*/ 121436 h 512833"/>
              <a:gd name="connsiteX14033" fmla="*/ 2593684 w 4966685"/>
              <a:gd name="connsiteY14033" fmla="*/ 121436 h 512833"/>
              <a:gd name="connsiteX14034" fmla="*/ 2601394 w 4966685"/>
              <a:gd name="connsiteY14034" fmla="*/ 129146 h 512833"/>
              <a:gd name="connsiteX14035" fmla="*/ 2593684 w 4966685"/>
              <a:gd name="connsiteY14035" fmla="*/ 136856 h 512833"/>
              <a:gd name="connsiteX14036" fmla="*/ 2585973 w 4966685"/>
              <a:gd name="connsiteY14036" fmla="*/ 129146 h 512833"/>
              <a:gd name="connsiteX14037" fmla="*/ 2593684 w 4966685"/>
              <a:gd name="connsiteY14037" fmla="*/ 121436 h 512833"/>
              <a:gd name="connsiteX14038" fmla="*/ 2565437 w 4966685"/>
              <a:gd name="connsiteY14038" fmla="*/ 121436 h 512833"/>
              <a:gd name="connsiteX14039" fmla="*/ 2573147 w 4966685"/>
              <a:gd name="connsiteY14039" fmla="*/ 129146 h 512833"/>
              <a:gd name="connsiteX14040" fmla="*/ 2565437 w 4966685"/>
              <a:gd name="connsiteY14040" fmla="*/ 136856 h 512833"/>
              <a:gd name="connsiteX14041" fmla="*/ 2557727 w 4966685"/>
              <a:gd name="connsiteY14041" fmla="*/ 129146 h 512833"/>
              <a:gd name="connsiteX14042" fmla="*/ 2565437 w 4966685"/>
              <a:gd name="connsiteY14042" fmla="*/ 121436 h 512833"/>
              <a:gd name="connsiteX14043" fmla="*/ 2537193 w 4966685"/>
              <a:gd name="connsiteY14043" fmla="*/ 121436 h 512833"/>
              <a:gd name="connsiteX14044" fmla="*/ 2544903 w 4966685"/>
              <a:gd name="connsiteY14044" fmla="*/ 129146 h 512833"/>
              <a:gd name="connsiteX14045" fmla="*/ 2537193 w 4966685"/>
              <a:gd name="connsiteY14045" fmla="*/ 136856 h 512833"/>
              <a:gd name="connsiteX14046" fmla="*/ 2529482 w 4966685"/>
              <a:gd name="connsiteY14046" fmla="*/ 129146 h 512833"/>
              <a:gd name="connsiteX14047" fmla="*/ 2537193 w 4966685"/>
              <a:gd name="connsiteY14047" fmla="*/ 121436 h 512833"/>
              <a:gd name="connsiteX14048" fmla="*/ 2508946 w 4966685"/>
              <a:gd name="connsiteY14048" fmla="*/ 121436 h 512833"/>
              <a:gd name="connsiteX14049" fmla="*/ 2516657 w 4966685"/>
              <a:gd name="connsiteY14049" fmla="*/ 129146 h 512833"/>
              <a:gd name="connsiteX14050" fmla="*/ 2508946 w 4966685"/>
              <a:gd name="connsiteY14050" fmla="*/ 136856 h 512833"/>
              <a:gd name="connsiteX14051" fmla="*/ 2501236 w 4966685"/>
              <a:gd name="connsiteY14051" fmla="*/ 129146 h 512833"/>
              <a:gd name="connsiteX14052" fmla="*/ 2508946 w 4966685"/>
              <a:gd name="connsiteY14052" fmla="*/ 121436 h 512833"/>
              <a:gd name="connsiteX14053" fmla="*/ 2480702 w 4966685"/>
              <a:gd name="connsiteY14053" fmla="*/ 121436 h 512833"/>
              <a:gd name="connsiteX14054" fmla="*/ 2488412 w 4966685"/>
              <a:gd name="connsiteY14054" fmla="*/ 129146 h 512833"/>
              <a:gd name="connsiteX14055" fmla="*/ 2480702 w 4966685"/>
              <a:gd name="connsiteY14055" fmla="*/ 136856 h 512833"/>
              <a:gd name="connsiteX14056" fmla="*/ 2472991 w 4966685"/>
              <a:gd name="connsiteY14056" fmla="*/ 129146 h 512833"/>
              <a:gd name="connsiteX14057" fmla="*/ 2480702 w 4966685"/>
              <a:gd name="connsiteY14057" fmla="*/ 121436 h 512833"/>
              <a:gd name="connsiteX14058" fmla="*/ 2452455 w 4966685"/>
              <a:gd name="connsiteY14058" fmla="*/ 121436 h 512833"/>
              <a:gd name="connsiteX14059" fmla="*/ 2460165 w 4966685"/>
              <a:gd name="connsiteY14059" fmla="*/ 129146 h 512833"/>
              <a:gd name="connsiteX14060" fmla="*/ 2452455 w 4966685"/>
              <a:gd name="connsiteY14060" fmla="*/ 136856 h 512833"/>
              <a:gd name="connsiteX14061" fmla="*/ 2444745 w 4966685"/>
              <a:gd name="connsiteY14061" fmla="*/ 129146 h 512833"/>
              <a:gd name="connsiteX14062" fmla="*/ 2452455 w 4966685"/>
              <a:gd name="connsiteY14062" fmla="*/ 121436 h 512833"/>
              <a:gd name="connsiteX14063" fmla="*/ 2424211 w 4966685"/>
              <a:gd name="connsiteY14063" fmla="*/ 121436 h 512833"/>
              <a:gd name="connsiteX14064" fmla="*/ 2431921 w 4966685"/>
              <a:gd name="connsiteY14064" fmla="*/ 129146 h 512833"/>
              <a:gd name="connsiteX14065" fmla="*/ 2424211 w 4966685"/>
              <a:gd name="connsiteY14065" fmla="*/ 136856 h 512833"/>
              <a:gd name="connsiteX14066" fmla="*/ 2416500 w 4966685"/>
              <a:gd name="connsiteY14066" fmla="*/ 129146 h 512833"/>
              <a:gd name="connsiteX14067" fmla="*/ 2424211 w 4966685"/>
              <a:gd name="connsiteY14067" fmla="*/ 121436 h 512833"/>
              <a:gd name="connsiteX14068" fmla="*/ 2395964 w 4966685"/>
              <a:gd name="connsiteY14068" fmla="*/ 121436 h 512833"/>
              <a:gd name="connsiteX14069" fmla="*/ 2403675 w 4966685"/>
              <a:gd name="connsiteY14069" fmla="*/ 129146 h 512833"/>
              <a:gd name="connsiteX14070" fmla="*/ 2395964 w 4966685"/>
              <a:gd name="connsiteY14070" fmla="*/ 136856 h 512833"/>
              <a:gd name="connsiteX14071" fmla="*/ 2388254 w 4966685"/>
              <a:gd name="connsiteY14071" fmla="*/ 129146 h 512833"/>
              <a:gd name="connsiteX14072" fmla="*/ 2395964 w 4966685"/>
              <a:gd name="connsiteY14072" fmla="*/ 121436 h 512833"/>
              <a:gd name="connsiteX14073" fmla="*/ 2367720 w 4966685"/>
              <a:gd name="connsiteY14073" fmla="*/ 121436 h 512833"/>
              <a:gd name="connsiteX14074" fmla="*/ 2375430 w 4966685"/>
              <a:gd name="connsiteY14074" fmla="*/ 129146 h 512833"/>
              <a:gd name="connsiteX14075" fmla="*/ 2367720 w 4966685"/>
              <a:gd name="connsiteY14075" fmla="*/ 136856 h 512833"/>
              <a:gd name="connsiteX14076" fmla="*/ 2360009 w 4966685"/>
              <a:gd name="connsiteY14076" fmla="*/ 129146 h 512833"/>
              <a:gd name="connsiteX14077" fmla="*/ 2367720 w 4966685"/>
              <a:gd name="connsiteY14077" fmla="*/ 121436 h 512833"/>
              <a:gd name="connsiteX14078" fmla="*/ 2339473 w 4966685"/>
              <a:gd name="connsiteY14078" fmla="*/ 121436 h 512833"/>
              <a:gd name="connsiteX14079" fmla="*/ 2347184 w 4966685"/>
              <a:gd name="connsiteY14079" fmla="*/ 129146 h 512833"/>
              <a:gd name="connsiteX14080" fmla="*/ 2339473 w 4966685"/>
              <a:gd name="connsiteY14080" fmla="*/ 136856 h 512833"/>
              <a:gd name="connsiteX14081" fmla="*/ 2331763 w 4966685"/>
              <a:gd name="connsiteY14081" fmla="*/ 129146 h 512833"/>
              <a:gd name="connsiteX14082" fmla="*/ 2339473 w 4966685"/>
              <a:gd name="connsiteY14082" fmla="*/ 121436 h 512833"/>
              <a:gd name="connsiteX14083" fmla="*/ 2311229 w 4966685"/>
              <a:gd name="connsiteY14083" fmla="*/ 121436 h 512833"/>
              <a:gd name="connsiteX14084" fmla="*/ 2318939 w 4966685"/>
              <a:gd name="connsiteY14084" fmla="*/ 129146 h 512833"/>
              <a:gd name="connsiteX14085" fmla="*/ 2311229 w 4966685"/>
              <a:gd name="connsiteY14085" fmla="*/ 136856 h 512833"/>
              <a:gd name="connsiteX14086" fmla="*/ 2303518 w 4966685"/>
              <a:gd name="connsiteY14086" fmla="*/ 129146 h 512833"/>
              <a:gd name="connsiteX14087" fmla="*/ 2311229 w 4966685"/>
              <a:gd name="connsiteY14087" fmla="*/ 121436 h 512833"/>
              <a:gd name="connsiteX14088" fmla="*/ 2282982 w 4966685"/>
              <a:gd name="connsiteY14088" fmla="*/ 121436 h 512833"/>
              <a:gd name="connsiteX14089" fmla="*/ 2290693 w 4966685"/>
              <a:gd name="connsiteY14089" fmla="*/ 129146 h 512833"/>
              <a:gd name="connsiteX14090" fmla="*/ 2282982 w 4966685"/>
              <a:gd name="connsiteY14090" fmla="*/ 136856 h 512833"/>
              <a:gd name="connsiteX14091" fmla="*/ 2275272 w 4966685"/>
              <a:gd name="connsiteY14091" fmla="*/ 129146 h 512833"/>
              <a:gd name="connsiteX14092" fmla="*/ 2282982 w 4966685"/>
              <a:gd name="connsiteY14092" fmla="*/ 121436 h 512833"/>
              <a:gd name="connsiteX14093" fmla="*/ 2254738 w 4966685"/>
              <a:gd name="connsiteY14093" fmla="*/ 121436 h 512833"/>
              <a:gd name="connsiteX14094" fmla="*/ 2262448 w 4966685"/>
              <a:gd name="connsiteY14094" fmla="*/ 129146 h 512833"/>
              <a:gd name="connsiteX14095" fmla="*/ 2254738 w 4966685"/>
              <a:gd name="connsiteY14095" fmla="*/ 136856 h 512833"/>
              <a:gd name="connsiteX14096" fmla="*/ 2247027 w 4966685"/>
              <a:gd name="connsiteY14096" fmla="*/ 129146 h 512833"/>
              <a:gd name="connsiteX14097" fmla="*/ 2254738 w 4966685"/>
              <a:gd name="connsiteY14097" fmla="*/ 121436 h 512833"/>
              <a:gd name="connsiteX14098" fmla="*/ 2226491 w 4966685"/>
              <a:gd name="connsiteY14098" fmla="*/ 121436 h 512833"/>
              <a:gd name="connsiteX14099" fmla="*/ 2234202 w 4966685"/>
              <a:gd name="connsiteY14099" fmla="*/ 129146 h 512833"/>
              <a:gd name="connsiteX14100" fmla="*/ 2226491 w 4966685"/>
              <a:gd name="connsiteY14100" fmla="*/ 136856 h 512833"/>
              <a:gd name="connsiteX14101" fmla="*/ 2218781 w 4966685"/>
              <a:gd name="connsiteY14101" fmla="*/ 129146 h 512833"/>
              <a:gd name="connsiteX14102" fmla="*/ 2226491 w 4966685"/>
              <a:gd name="connsiteY14102" fmla="*/ 121436 h 512833"/>
              <a:gd name="connsiteX14103" fmla="*/ 2198247 w 4966685"/>
              <a:gd name="connsiteY14103" fmla="*/ 121436 h 512833"/>
              <a:gd name="connsiteX14104" fmla="*/ 2205957 w 4966685"/>
              <a:gd name="connsiteY14104" fmla="*/ 129146 h 512833"/>
              <a:gd name="connsiteX14105" fmla="*/ 2198247 w 4966685"/>
              <a:gd name="connsiteY14105" fmla="*/ 136856 h 512833"/>
              <a:gd name="connsiteX14106" fmla="*/ 2190537 w 4966685"/>
              <a:gd name="connsiteY14106" fmla="*/ 129146 h 512833"/>
              <a:gd name="connsiteX14107" fmla="*/ 2198247 w 4966685"/>
              <a:gd name="connsiteY14107" fmla="*/ 121436 h 512833"/>
              <a:gd name="connsiteX14108" fmla="*/ 2170000 w 4966685"/>
              <a:gd name="connsiteY14108" fmla="*/ 121436 h 512833"/>
              <a:gd name="connsiteX14109" fmla="*/ 2177710 w 4966685"/>
              <a:gd name="connsiteY14109" fmla="*/ 129146 h 512833"/>
              <a:gd name="connsiteX14110" fmla="*/ 2170000 w 4966685"/>
              <a:gd name="connsiteY14110" fmla="*/ 136856 h 512833"/>
              <a:gd name="connsiteX14111" fmla="*/ 2162290 w 4966685"/>
              <a:gd name="connsiteY14111" fmla="*/ 129146 h 512833"/>
              <a:gd name="connsiteX14112" fmla="*/ 2170000 w 4966685"/>
              <a:gd name="connsiteY14112" fmla="*/ 121436 h 512833"/>
              <a:gd name="connsiteX14113" fmla="*/ 2141756 w 4966685"/>
              <a:gd name="connsiteY14113" fmla="*/ 121436 h 512833"/>
              <a:gd name="connsiteX14114" fmla="*/ 2149466 w 4966685"/>
              <a:gd name="connsiteY14114" fmla="*/ 129146 h 512833"/>
              <a:gd name="connsiteX14115" fmla="*/ 2141756 w 4966685"/>
              <a:gd name="connsiteY14115" fmla="*/ 136856 h 512833"/>
              <a:gd name="connsiteX14116" fmla="*/ 2134045 w 4966685"/>
              <a:gd name="connsiteY14116" fmla="*/ 129146 h 512833"/>
              <a:gd name="connsiteX14117" fmla="*/ 2141756 w 4966685"/>
              <a:gd name="connsiteY14117" fmla="*/ 121436 h 512833"/>
              <a:gd name="connsiteX14118" fmla="*/ 2113510 w 4966685"/>
              <a:gd name="connsiteY14118" fmla="*/ 121436 h 512833"/>
              <a:gd name="connsiteX14119" fmla="*/ 2121220 w 4966685"/>
              <a:gd name="connsiteY14119" fmla="*/ 129146 h 512833"/>
              <a:gd name="connsiteX14120" fmla="*/ 2113510 w 4966685"/>
              <a:gd name="connsiteY14120" fmla="*/ 136856 h 512833"/>
              <a:gd name="connsiteX14121" fmla="*/ 2105799 w 4966685"/>
              <a:gd name="connsiteY14121" fmla="*/ 129146 h 512833"/>
              <a:gd name="connsiteX14122" fmla="*/ 2113510 w 4966685"/>
              <a:gd name="connsiteY14122" fmla="*/ 121436 h 512833"/>
              <a:gd name="connsiteX14123" fmla="*/ 2085265 w 4966685"/>
              <a:gd name="connsiteY14123" fmla="*/ 121436 h 512833"/>
              <a:gd name="connsiteX14124" fmla="*/ 2092975 w 4966685"/>
              <a:gd name="connsiteY14124" fmla="*/ 129146 h 512833"/>
              <a:gd name="connsiteX14125" fmla="*/ 2085265 w 4966685"/>
              <a:gd name="connsiteY14125" fmla="*/ 136856 h 512833"/>
              <a:gd name="connsiteX14126" fmla="*/ 2077555 w 4966685"/>
              <a:gd name="connsiteY14126" fmla="*/ 129146 h 512833"/>
              <a:gd name="connsiteX14127" fmla="*/ 2085265 w 4966685"/>
              <a:gd name="connsiteY14127" fmla="*/ 121436 h 512833"/>
              <a:gd name="connsiteX14128" fmla="*/ 2057018 w 4966685"/>
              <a:gd name="connsiteY14128" fmla="*/ 121436 h 512833"/>
              <a:gd name="connsiteX14129" fmla="*/ 2064729 w 4966685"/>
              <a:gd name="connsiteY14129" fmla="*/ 129146 h 512833"/>
              <a:gd name="connsiteX14130" fmla="*/ 2057018 w 4966685"/>
              <a:gd name="connsiteY14130" fmla="*/ 136856 h 512833"/>
              <a:gd name="connsiteX14131" fmla="*/ 2049308 w 4966685"/>
              <a:gd name="connsiteY14131" fmla="*/ 129146 h 512833"/>
              <a:gd name="connsiteX14132" fmla="*/ 2057018 w 4966685"/>
              <a:gd name="connsiteY14132" fmla="*/ 121436 h 512833"/>
              <a:gd name="connsiteX14133" fmla="*/ 2028774 w 4966685"/>
              <a:gd name="connsiteY14133" fmla="*/ 121436 h 512833"/>
              <a:gd name="connsiteX14134" fmla="*/ 2036484 w 4966685"/>
              <a:gd name="connsiteY14134" fmla="*/ 129146 h 512833"/>
              <a:gd name="connsiteX14135" fmla="*/ 2028774 w 4966685"/>
              <a:gd name="connsiteY14135" fmla="*/ 136856 h 512833"/>
              <a:gd name="connsiteX14136" fmla="*/ 2021064 w 4966685"/>
              <a:gd name="connsiteY14136" fmla="*/ 129146 h 512833"/>
              <a:gd name="connsiteX14137" fmla="*/ 2028774 w 4966685"/>
              <a:gd name="connsiteY14137" fmla="*/ 121436 h 512833"/>
              <a:gd name="connsiteX14138" fmla="*/ 2000528 w 4966685"/>
              <a:gd name="connsiteY14138" fmla="*/ 121436 h 512833"/>
              <a:gd name="connsiteX14139" fmla="*/ 2008238 w 4966685"/>
              <a:gd name="connsiteY14139" fmla="*/ 129146 h 512833"/>
              <a:gd name="connsiteX14140" fmla="*/ 2000528 w 4966685"/>
              <a:gd name="connsiteY14140" fmla="*/ 136856 h 512833"/>
              <a:gd name="connsiteX14141" fmla="*/ 1992818 w 4966685"/>
              <a:gd name="connsiteY14141" fmla="*/ 129146 h 512833"/>
              <a:gd name="connsiteX14142" fmla="*/ 2000528 w 4966685"/>
              <a:gd name="connsiteY14142" fmla="*/ 121436 h 512833"/>
              <a:gd name="connsiteX14143" fmla="*/ 1972283 w 4966685"/>
              <a:gd name="connsiteY14143" fmla="*/ 121436 h 512833"/>
              <a:gd name="connsiteX14144" fmla="*/ 1979993 w 4966685"/>
              <a:gd name="connsiteY14144" fmla="*/ 129146 h 512833"/>
              <a:gd name="connsiteX14145" fmla="*/ 1972283 w 4966685"/>
              <a:gd name="connsiteY14145" fmla="*/ 136856 h 512833"/>
              <a:gd name="connsiteX14146" fmla="*/ 1964573 w 4966685"/>
              <a:gd name="connsiteY14146" fmla="*/ 129146 h 512833"/>
              <a:gd name="connsiteX14147" fmla="*/ 1972283 w 4966685"/>
              <a:gd name="connsiteY14147" fmla="*/ 121436 h 512833"/>
              <a:gd name="connsiteX14148" fmla="*/ 1944037 w 4966685"/>
              <a:gd name="connsiteY14148" fmla="*/ 121436 h 512833"/>
              <a:gd name="connsiteX14149" fmla="*/ 1951747 w 4966685"/>
              <a:gd name="connsiteY14149" fmla="*/ 129146 h 512833"/>
              <a:gd name="connsiteX14150" fmla="*/ 1944037 w 4966685"/>
              <a:gd name="connsiteY14150" fmla="*/ 136856 h 512833"/>
              <a:gd name="connsiteX14151" fmla="*/ 1936327 w 4966685"/>
              <a:gd name="connsiteY14151" fmla="*/ 129146 h 512833"/>
              <a:gd name="connsiteX14152" fmla="*/ 1944037 w 4966685"/>
              <a:gd name="connsiteY14152" fmla="*/ 121436 h 512833"/>
              <a:gd name="connsiteX14153" fmla="*/ 1915792 w 4966685"/>
              <a:gd name="connsiteY14153" fmla="*/ 121436 h 512833"/>
              <a:gd name="connsiteX14154" fmla="*/ 1923502 w 4966685"/>
              <a:gd name="connsiteY14154" fmla="*/ 129146 h 512833"/>
              <a:gd name="connsiteX14155" fmla="*/ 1915792 w 4966685"/>
              <a:gd name="connsiteY14155" fmla="*/ 136856 h 512833"/>
              <a:gd name="connsiteX14156" fmla="*/ 1908082 w 4966685"/>
              <a:gd name="connsiteY14156" fmla="*/ 129146 h 512833"/>
              <a:gd name="connsiteX14157" fmla="*/ 1915792 w 4966685"/>
              <a:gd name="connsiteY14157" fmla="*/ 121436 h 512833"/>
              <a:gd name="connsiteX14158" fmla="*/ 1887546 w 4966685"/>
              <a:gd name="connsiteY14158" fmla="*/ 121436 h 512833"/>
              <a:gd name="connsiteX14159" fmla="*/ 1895256 w 4966685"/>
              <a:gd name="connsiteY14159" fmla="*/ 129146 h 512833"/>
              <a:gd name="connsiteX14160" fmla="*/ 1887546 w 4966685"/>
              <a:gd name="connsiteY14160" fmla="*/ 136856 h 512833"/>
              <a:gd name="connsiteX14161" fmla="*/ 1879836 w 4966685"/>
              <a:gd name="connsiteY14161" fmla="*/ 129146 h 512833"/>
              <a:gd name="connsiteX14162" fmla="*/ 1887546 w 4966685"/>
              <a:gd name="connsiteY14162" fmla="*/ 121436 h 512833"/>
              <a:gd name="connsiteX14163" fmla="*/ 1859300 w 4966685"/>
              <a:gd name="connsiteY14163" fmla="*/ 121436 h 512833"/>
              <a:gd name="connsiteX14164" fmla="*/ 1867010 w 4966685"/>
              <a:gd name="connsiteY14164" fmla="*/ 129146 h 512833"/>
              <a:gd name="connsiteX14165" fmla="*/ 1859300 w 4966685"/>
              <a:gd name="connsiteY14165" fmla="*/ 136856 h 512833"/>
              <a:gd name="connsiteX14166" fmla="*/ 1851590 w 4966685"/>
              <a:gd name="connsiteY14166" fmla="*/ 129146 h 512833"/>
              <a:gd name="connsiteX14167" fmla="*/ 1859300 w 4966685"/>
              <a:gd name="connsiteY14167" fmla="*/ 121436 h 512833"/>
              <a:gd name="connsiteX14168" fmla="*/ 1831055 w 4966685"/>
              <a:gd name="connsiteY14168" fmla="*/ 121436 h 512833"/>
              <a:gd name="connsiteX14169" fmla="*/ 1838765 w 4966685"/>
              <a:gd name="connsiteY14169" fmla="*/ 129146 h 512833"/>
              <a:gd name="connsiteX14170" fmla="*/ 1831055 w 4966685"/>
              <a:gd name="connsiteY14170" fmla="*/ 136856 h 512833"/>
              <a:gd name="connsiteX14171" fmla="*/ 1823344 w 4966685"/>
              <a:gd name="connsiteY14171" fmla="*/ 129146 h 512833"/>
              <a:gd name="connsiteX14172" fmla="*/ 1831055 w 4966685"/>
              <a:gd name="connsiteY14172" fmla="*/ 121436 h 512833"/>
              <a:gd name="connsiteX14173" fmla="*/ 1802810 w 4966685"/>
              <a:gd name="connsiteY14173" fmla="*/ 121436 h 512833"/>
              <a:gd name="connsiteX14174" fmla="*/ 1810519 w 4966685"/>
              <a:gd name="connsiteY14174" fmla="*/ 129146 h 512833"/>
              <a:gd name="connsiteX14175" fmla="*/ 1802810 w 4966685"/>
              <a:gd name="connsiteY14175" fmla="*/ 136856 h 512833"/>
              <a:gd name="connsiteX14176" fmla="*/ 1795099 w 4966685"/>
              <a:gd name="connsiteY14176" fmla="*/ 129146 h 512833"/>
              <a:gd name="connsiteX14177" fmla="*/ 1802810 w 4966685"/>
              <a:gd name="connsiteY14177" fmla="*/ 121436 h 512833"/>
              <a:gd name="connsiteX14178" fmla="*/ 1774564 w 4966685"/>
              <a:gd name="connsiteY14178" fmla="*/ 121436 h 512833"/>
              <a:gd name="connsiteX14179" fmla="*/ 1782275 w 4966685"/>
              <a:gd name="connsiteY14179" fmla="*/ 129146 h 512833"/>
              <a:gd name="connsiteX14180" fmla="*/ 1774564 w 4966685"/>
              <a:gd name="connsiteY14180" fmla="*/ 136856 h 512833"/>
              <a:gd name="connsiteX14181" fmla="*/ 1766854 w 4966685"/>
              <a:gd name="connsiteY14181" fmla="*/ 129146 h 512833"/>
              <a:gd name="connsiteX14182" fmla="*/ 1774564 w 4966685"/>
              <a:gd name="connsiteY14182" fmla="*/ 121436 h 512833"/>
              <a:gd name="connsiteX14183" fmla="*/ 1746319 w 4966685"/>
              <a:gd name="connsiteY14183" fmla="*/ 121436 h 512833"/>
              <a:gd name="connsiteX14184" fmla="*/ 1754029 w 4966685"/>
              <a:gd name="connsiteY14184" fmla="*/ 129146 h 512833"/>
              <a:gd name="connsiteX14185" fmla="*/ 1746319 w 4966685"/>
              <a:gd name="connsiteY14185" fmla="*/ 136856 h 512833"/>
              <a:gd name="connsiteX14186" fmla="*/ 1738609 w 4966685"/>
              <a:gd name="connsiteY14186" fmla="*/ 129146 h 512833"/>
              <a:gd name="connsiteX14187" fmla="*/ 1746319 w 4966685"/>
              <a:gd name="connsiteY14187" fmla="*/ 121436 h 512833"/>
              <a:gd name="connsiteX14188" fmla="*/ 1718073 w 4966685"/>
              <a:gd name="connsiteY14188" fmla="*/ 121436 h 512833"/>
              <a:gd name="connsiteX14189" fmla="*/ 1725783 w 4966685"/>
              <a:gd name="connsiteY14189" fmla="*/ 129146 h 512833"/>
              <a:gd name="connsiteX14190" fmla="*/ 1718073 w 4966685"/>
              <a:gd name="connsiteY14190" fmla="*/ 136856 h 512833"/>
              <a:gd name="connsiteX14191" fmla="*/ 1710363 w 4966685"/>
              <a:gd name="connsiteY14191" fmla="*/ 129146 h 512833"/>
              <a:gd name="connsiteX14192" fmla="*/ 1718073 w 4966685"/>
              <a:gd name="connsiteY14192" fmla="*/ 121436 h 512833"/>
              <a:gd name="connsiteX14193" fmla="*/ 1689855 w 4966685"/>
              <a:gd name="connsiteY14193" fmla="*/ 121436 h 512833"/>
              <a:gd name="connsiteX14194" fmla="*/ 1697565 w 4966685"/>
              <a:gd name="connsiteY14194" fmla="*/ 129146 h 512833"/>
              <a:gd name="connsiteX14195" fmla="*/ 1689855 w 4966685"/>
              <a:gd name="connsiteY14195" fmla="*/ 136856 h 512833"/>
              <a:gd name="connsiteX14196" fmla="*/ 1682145 w 4966685"/>
              <a:gd name="connsiteY14196" fmla="*/ 129146 h 512833"/>
              <a:gd name="connsiteX14197" fmla="*/ 1689855 w 4966685"/>
              <a:gd name="connsiteY14197" fmla="*/ 121436 h 512833"/>
              <a:gd name="connsiteX14198" fmla="*/ 1661617 w 4966685"/>
              <a:gd name="connsiteY14198" fmla="*/ 121436 h 512833"/>
              <a:gd name="connsiteX14199" fmla="*/ 1669327 w 4966685"/>
              <a:gd name="connsiteY14199" fmla="*/ 129146 h 512833"/>
              <a:gd name="connsiteX14200" fmla="*/ 1661617 w 4966685"/>
              <a:gd name="connsiteY14200" fmla="*/ 136856 h 512833"/>
              <a:gd name="connsiteX14201" fmla="*/ 1653906 w 4966685"/>
              <a:gd name="connsiteY14201" fmla="*/ 129146 h 512833"/>
              <a:gd name="connsiteX14202" fmla="*/ 1661617 w 4966685"/>
              <a:gd name="connsiteY14202" fmla="*/ 121436 h 512833"/>
              <a:gd name="connsiteX14203" fmla="*/ 1633372 w 4966685"/>
              <a:gd name="connsiteY14203" fmla="*/ 121436 h 512833"/>
              <a:gd name="connsiteX14204" fmla="*/ 1641082 w 4966685"/>
              <a:gd name="connsiteY14204" fmla="*/ 129146 h 512833"/>
              <a:gd name="connsiteX14205" fmla="*/ 1633372 w 4966685"/>
              <a:gd name="connsiteY14205" fmla="*/ 136856 h 512833"/>
              <a:gd name="connsiteX14206" fmla="*/ 1625662 w 4966685"/>
              <a:gd name="connsiteY14206" fmla="*/ 129146 h 512833"/>
              <a:gd name="connsiteX14207" fmla="*/ 1633372 w 4966685"/>
              <a:gd name="connsiteY14207" fmla="*/ 121436 h 512833"/>
              <a:gd name="connsiteX14208" fmla="*/ 1605126 w 4966685"/>
              <a:gd name="connsiteY14208" fmla="*/ 121436 h 512833"/>
              <a:gd name="connsiteX14209" fmla="*/ 1612836 w 4966685"/>
              <a:gd name="connsiteY14209" fmla="*/ 129146 h 512833"/>
              <a:gd name="connsiteX14210" fmla="*/ 1605126 w 4966685"/>
              <a:gd name="connsiteY14210" fmla="*/ 136856 h 512833"/>
              <a:gd name="connsiteX14211" fmla="*/ 1597416 w 4966685"/>
              <a:gd name="connsiteY14211" fmla="*/ 129146 h 512833"/>
              <a:gd name="connsiteX14212" fmla="*/ 1605126 w 4966685"/>
              <a:gd name="connsiteY14212" fmla="*/ 121436 h 512833"/>
              <a:gd name="connsiteX14213" fmla="*/ 1576881 w 4966685"/>
              <a:gd name="connsiteY14213" fmla="*/ 121436 h 512833"/>
              <a:gd name="connsiteX14214" fmla="*/ 1584591 w 4966685"/>
              <a:gd name="connsiteY14214" fmla="*/ 129146 h 512833"/>
              <a:gd name="connsiteX14215" fmla="*/ 1576881 w 4966685"/>
              <a:gd name="connsiteY14215" fmla="*/ 136856 h 512833"/>
              <a:gd name="connsiteX14216" fmla="*/ 1569171 w 4966685"/>
              <a:gd name="connsiteY14216" fmla="*/ 129146 h 512833"/>
              <a:gd name="connsiteX14217" fmla="*/ 1576881 w 4966685"/>
              <a:gd name="connsiteY14217" fmla="*/ 121436 h 512833"/>
              <a:gd name="connsiteX14218" fmla="*/ 1548635 w 4966685"/>
              <a:gd name="connsiteY14218" fmla="*/ 121436 h 512833"/>
              <a:gd name="connsiteX14219" fmla="*/ 1556345 w 4966685"/>
              <a:gd name="connsiteY14219" fmla="*/ 129146 h 512833"/>
              <a:gd name="connsiteX14220" fmla="*/ 1548635 w 4966685"/>
              <a:gd name="connsiteY14220" fmla="*/ 136856 h 512833"/>
              <a:gd name="connsiteX14221" fmla="*/ 1540925 w 4966685"/>
              <a:gd name="connsiteY14221" fmla="*/ 129146 h 512833"/>
              <a:gd name="connsiteX14222" fmla="*/ 1548635 w 4966685"/>
              <a:gd name="connsiteY14222" fmla="*/ 121436 h 512833"/>
              <a:gd name="connsiteX14223" fmla="*/ 1520390 w 4966685"/>
              <a:gd name="connsiteY14223" fmla="*/ 121436 h 512833"/>
              <a:gd name="connsiteX14224" fmla="*/ 1528100 w 4966685"/>
              <a:gd name="connsiteY14224" fmla="*/ 129146 h 512833"/>
              <a:gd name="connsiteX14225" fmla="*/ 1520390 w 4966685"/>
              <a:gd name="connsiteY14225" fmla="*/ 136856 h 512833"/>
              <a:gd name="connsiteX14226" fmla="*/ 1512680 w 4966685"/>
              <a:gd name="connsiteY14226" fmla="*/ 129146 h 512833"/>
              <a:gd name="connsiteX14227" fmla="*/ 1520390 w 4966685"/>
              <a:gd name="connsiteY14227" fmla="*/ 121436 h 512833"/>
              <a:gd name="connsiteX14228" fmla="*/ 1492144 w 4966685"/>
              <a:gd name="connsiteY14228" fmla="*/ 121436 h 512833"/>
              <a:gd name="connsiteX14229" fmla="*/ 1499854 w 4966685"/>
              <a:gd name="connsiteY14229" fmla="*/ 129146 h 512833"/>
              <a:gd name="connsiteX14230" fmla="*/ 1492144 w 4966685"/>
              <a:gd name="connsiteY14230" fmla="*/ 136856 h 512833"/>
              <a:gd name="connsiteX14231" fmla="*/ 1484434 w 4966685"/>
              <a:gd name="connsiteY14231" fmla="*/ 129146 h 512833"/>
              <a:gd name="connsiteX14232" fmla="*/ 1492144 w 4966685"/>
              <a:gd name="connsiteY14232" fmla="*/ 121436 h 512833"/>
              <a:gd name="connsiteX14233" fmla="*/ 1463899 w 4966685"/>
              <a:gd name="connsiteY14233" fmla="*/ 121436 h 512833"/>
              <a:gd name="connsiteX14234" fmla="*/ 1471609 w 4966685"/>
              <a:gd name="connsiteY14234" fmla="*/ 129146 h 512833"/>
              <a:gd name="connsiteX14235" fmla="*/ 1463899 w 4966685"/>
              <a:gd name="connsiteY14235" fmla="*/ 136856 h 512833"/>
              <a:gd name="connsiteX14236" fmla="*/ 1456189 w 4966685"/>
              <a:gd name="connsiteY14236" fmla="*/ 129146 h 512833"/>
              <a:gd name="connsiteX14237" fmla="*/ 1463899 w 4966685"/>
              <a:gd name="connsiteY14237" fmla="*/ 121436 h 512833"/>
              <a:gd name="connsiteX14238" fmla="*/ 1435653 w 4966685"/>
              <a:gd name="connsiteY14238" fmla="*/ 121436 h 512833"/>
              <a:gd name="connsiteX14239" fmla="*/ 1443363 w 4966685"/>
              <a:gd name="connsiteY14239" fmla="*/ 129146 h 512833"/>
              <a:gd name="connsiteX14240" fmla="*/ 1435653 w 4966685"/>
              <a:gd name="connsiteY14240" fmla="*/ 136856 h 512833"/>
              <a:gd name="connsiteX14241" fmla="*/ 1427943 w 4966685"/>
              <a:gd name="connsiteY14241" fmla="*/ 129146 h 512833"/>
              <a:gd name="connsiteX14242" fmla="*/ 1435653 w 4966685"/>
              <a:gd name="connsiteY14242" fmla="*/ 121436 h 512833"/>
              <a:gd name="connsiteX14243" fmla="*/ 1407408 w 4966685"/>
              <a:gd name="connsiteY14243" fmla="*/ 121436 h 512833"/>
              <a:gd name="connsiteX14244" fmla="*/ 1415118 w 4966685"/>
              <a:gd name="connsiteY14244" fmla="*/ 129146 h 512833"/>
              <a:gd name="connsiteX14245" fmla="*/ 1407408 w 4966685"/>
              <a:gd name="connsiteY14245" fmla="*/ 136856 h 512833"/>
              <a:gd name="connsiteX14246" fmla="*/ 1399698 w 4966685"/>
              <a:gd name="connsiteY14246" fmla="*/ 129146 h 512833"/>
              <a:gd name="connsiteX14247" fmla="*/ 1407408 w 4966685"/>
              <a:gd name="connsiteY14247" fmla="*/ 121436 h 512833"/>
              <a:gd name="connsiteX14248" fmla="*/ 1379162 w 4966685"/>
              <a:gd name="connsiteY14248" fmla="*/ 121436 h 512833"/>
              <a:gd name="connsiteX14249" fmla="*/ 1386872 w 4966685"/>
              <a:gd name="connsiteY14249" fmla="*/ 129146 h 512833"/>
              <a:gd name="connsiteX14250" fmla="*/ 1379162 w 4966685"/>
              <a:gd name="connsiteY14250" fmla="*/ 136856 h 512833"/>
              <a:gd name="connsiteX14251" fmla="*/ 1371452 w 4966685"/>
              <a:gd name="connsiteY14251" fmla="*/ 129146 h 512833"/>
              <a:gd name="connsiteX14252" fmla="*/ 1379162 w 4966685"/>
              <a:gd name="connsiteY14252" fmla="*/ 121436 h 512833"/>
              <a:gd name="connsiteX14253" fmla="*/ 1350917 w 4966685"/>
              <a:gd name="connsiteY14253" fmla="*/ 121436 h 512833"/>
              <a:gd name="connsiteX14254" fmla="*/ 1358627 w 4966685"/>
              <a:gd name="connsiteY14254" fmla="*/ 129146 h 512833"/>
              <a:gd name="connsiteX14255" fmla="*/ 1350917 w 4966685"/>
              <a:gd name="connsiteY14255" fmla="*/ 136856 h 512833"/>
              <a:gd name="connsiteX14256" fmla="*/ 1343207 w 4966685"/>
              <a:gd name="connsiteY14256" fmla="*/ 129146 h 512833"/>
              <a:gd name="connsiteX14257" fmla="*/ 1350917 w 4966685"/>
              <a:gd name="connsiteY14257" fmla="*/ 121436 h 512833"/>
              <a:gd name="connsiteX14258" fmla="*/ 1322671 w 4966685"/>
              <a:gd name="connsiteY14258" fmla="*/ 121436 h 512833"/>
              <a:gd name="connsiteX14259" fmla="*/ 1330381 w 4966685"/>
              <a:gd name="connsiteY14259" fmla="*/ 129146 h 512833"/>
              <a:gd name="connsiteX14260" fmla="*/ 1322671 w 4966685"/>
              <a:gd name="connsiteY14260" fmla="*/ 136856 h 512833"/>
              <a:gd name="connsiteX14261" fmla="*/ 1314961 w 4966685"/>
              <a:gd name="connsiteY14261" fmla="*/ 129146 h 512833"/>
              <a:gd name="connsiteX14262" fmla="*/ 1322671 w 4966685"/>
              <a:gd name="connsiteY14262" fmla="*/ 121436 h 512833"/>
              <a:gd name="connsiteX14263" fmla="*/ 1294426 w 4966685"/>
              <a:gd name="connsiteY14263" fmla="*/ 121436 h 512833"/>
              <a:gd name="connsiteX14264" fmla="*/ 1302136 w 4966685"/>
              <a:gd name="connsiteY14264" fmla="*/ 129146 h 512833"/>
              <a:gd name="connsiteX14265" fmla="*/ 1294426 w 4966685"/>
              <a:gd name="connsiteY14265" fmla="*/ 136856 h 512833"/>
              <a:gd name="connsiteX14266" fmla="*/ 1286716 w 4966685"/>
              <a:gd name="connsiteY14266" fmla="*/ 129146 h 512833"/>
              <a:gd name="connsiteX14267" fmla="*/ 1294426 w 4966685"/>
              <a:gd name="connsiteY14267" fmla="*/ 121436 h 512833"/>
              <a:gd name="connsiteX14268" fmla="*/ 1266180 w 4966685"/>
              <a:gd name="connsiteY14268" fmla="*/ 121436 h 512833"/>
              <a:gd name="connsiteX14269" fmla="*/ 1273890 w 4966685"/>
              <a:gd name="connsiteY14269" fmla="*/ 129146 h 512833"/>
              <a:gd name="connsiteX14270" fmla="*/ 1266180 w 4966685"/>
              <a:gd name="connsiteY14270" fmla="*/ 136856 h 512833"/>
              <a:gd name="connsiteX14271" fmla="*/ 1258470 w 4966685"/>
              <a:gd name="connsiteY14271" fmla="*/ 129146 h 512833"/>
              <a:gd name="connsiteX14272" fmla="*/ 1266180 w 4966685"/>
              <a:gd name="connsiteY14272" fmla="*/ 121436 h 512833"/>
              <a:gd name="connsiteX14273" fmla="*/ 1237935 w 4966685"/>
              <a:gd name="connsiteY14273" fmla="*/ 121436 h 512833"/>
              <a:gd name="connsiteX14274" fmla="*/ 1245646 w 4966685"/>
              <a:gd name="connsiteY14274" fmla="*/ 129146 h 512833"/>
              <a:gd name="connsiteX14275" fmla="*/ 1237935 w 4966685"/>
              <a:gd name="connsiteY14275" fmla="*/ 136856 h 512833"/>
              <a:gd name="connsiteX14276" fmla="*/ 1230225 w 4966685"/>
              <a:gd name="connsiteY14276" fmla="*/ 129146 h 512833"/>
              <a:gd name="connsiteX14277" fmla="*/ 1237935 w 4966685"/>
              <a:gd name="connsiteY14277" fmla="*/ 121436 h 512833"/>
              <a:gd name="connsiteX14278" fmla="*/ 1209689 w 4966685"/>
              <a:gd name="connsiteY14278" fmla="*/ 121436 h 512833"/>
              <a:gd name="connsiteX14279" fmla="*/ 1217399 w 4966685"/>
              <a:gd name="connsiteY14279" fmla="*/ 129146 h 512833"/>
              <a:gd name="connsiteX14280" fmla="*/ 1209689 w 4966685"/>
              <a:gd name="connsiteY14280" fmla="*/ 136856 h 512833"/>
              <a:gd name="connsiteX14281" fmla="*/ 1201979 w 4966685"/>
              <a:gd name="connsiteY14281" fmla="*/ 129146 h 512833"/>
              <a:gd name="connsiteX14282" fmla="*/ 1209689 w 4966685"/>
              <a:gd name="connsiteY14282" fmla="*/ 121436 h 512833"/>
              <a:gd name="connsiteX14283" fmla="*/ 1181444 w 4966685"/>
              <a:gd name="connsiteY14283" fmla="*/ 121436 h 512833"/>
              <a:gd name="connsiteX14284" fmla="*/ 1189154 w 4966685"/>
              <a:gd name="connsiteY14284" fmla="*/ 129146 h 512833"/>
              <a:gd name="connsiteX14285" fmla="*/ 1181444 w 4966685"/>
              <a:gd name="connsiteY14285" fmla="*/ 136856 h 512833"/>
              <a:gd name="connsiteX14286" fmla="*/ 1173734 w 4966685"/>
              <a:gd name="connsiteY14286" fmla="*/ 129146 h 512833"/>
              <a:gd name="connsiteX14287" fmla="*/ 1181444 w 4966685"/>
              <a:gd name="connsiteY14287" fmla="*/ 121436 h 512833"/>
              <a:gd name="connsiteX14288" fmla="*/ 1153198 w 4966685"/>
              <a:gd name="connsiteY14288" fmla="*/ 121436 h 512833"/>
              <a:gd name="connsiteX14289" fmla="*/ 1160908 w 4966685"/>
              <a:gd name="connsiteY14289" fmla="*/ 129146 h 512833"/>
              <a:gd name="connsiteX14290" fmla="*/ 1153198 w 4966685"/>
              <a:gd name="connsiteY14290" fmla="*/ 136856 h 512833"/>
              <a:gd name="connsiteX14291" fmla="*/ 1145488 w 4966685"/>
              <a:gd name="connsiteY14291" fmla="*/ 129146 h 512833"/>
              <a:gd name="connsiteX14292" fmla="*/ 1153198 w 4966685"/>
              <a:gd name="connsiteY14292" fmla="*/ 121436 h 512833"/>
              <a:gd name="connsiteX14293" fmla="*/ 1124953 w 4966685"/>
              <a:gd name="connsiteY14293" fmla="*/ 121436 h 512833"/>
              <a:gd name="connsiteX14294" fmla="*/ 1132664 w 4966685"/>
              <a:gd name="connsiteY14294" fmla="*/ 129146 h 512833"/>
              <a:gd name="connsiteX14295" fmla="*/ 1124953 w 4966685"/>
              <a:gd name="connsiteY14295" fmla="*/ 136856 h 512833"/>
              <a:gd name="connsiteX14296" fmla="*/ 1117243 w 4966685"/>
              <a:gd name="connsiteY14296" fmla="*/ 129146 h 512833"/>
              <a:gd name="connsiteX14297" fmla="*/ 1124953 w 4966685"/>
              <a:gd name="connsiteY14297" fmla="*/ 121436 h 512833"/>
              <a:gd name="connsiteX14298" fmla="*/ 1096707 w 4966685"/>
              <a:gd name="connsiteY14298" fmla="*/ 121436 h 512833"/>
              <a:gd name="connsiteX14299" fmla="*/ 1104417 w 4966685"/>
              <a:gd name="connsiteY14299" fmla="*/ 129146 h 512833"/>
              <a:gd name="connsiteX14300" fmla="*/ 1096707 w 4966685"/>
              <a:gd name="connsiteY14300" fmla="*/ 136856 h 512833"/>
              <a:gd name="connsiteX14301" fmla="*/ 1088997 w 4966685"/>
              <a:gd name="connsiteY14301" fmla="*/ 129146 h 512833"/>
              <a:gd name="connsiteX14302" fmla="*/ 1096707 w 4966685"/>
              <a:gd name="connsiteY14302" fmla="*/ 121436 h 512833"/>
              <a:gd name="connsiteX14303" fmla="*/ 1068462 w 4966685"/>
              <a:gd name="connsiteY14303" fmla="*/ 121436 h 512833"/>
              <a:gd name="connsiteX14304" fmla="*/ 1076172 w 4966685"/>
              <a:gd name="connsiteY14304" fmla="*/ 129146 h 512833"/>
              <a:gd name="connsiteX14305" fmla="*/ 1068462 w 4966685"/>
              <a:gd name="connsiteY14305" fmla="*/ 136856 h 512833"/>
              <a:gd name="connsiteX14306" fmla="*/ 1060752 w 4966685"/>
              <a:gd name="connsiteY14306" fmla="*/ 129146 h 512833"/>
              <a:gd name="connsiteX14307" fmla="*/ 1068462 w 4966685"/>
              <a:gd name="connsiteY14307" fmla="*/ 121436 h 512833"/>
              <a:gd name="connsiteX14308" fmla="*/ 1040216 w 4966685"/>
              <a:gd name="connsiteY14308" fmla="*/ 121436 h 512833"/>
              <a:gd name="connsiteX14309" fmla="*/ 1047926 w 4966685"/>
              <a:gd name="connsiteY14309" fmla="*/ 129146 h 512833"/>
              <a:gd name="connsiteX14310" fmla="*/ 1040216 w 4966685"/>
              <a:gd name="connsiteY14310" fmla="*/ 136856 h 512833"/>
              <a:gd name="connsiteX14311" fmla="*/ 1032506 w 4966685"/>
              <a:gd name="connsiteY14311" fmla="*/ 129146 h 512833"/>
              <a:gd name="connsiteX14312" fmla="*/ 1040216 w 4966685"/>
              <a:gd name="connsiteY14312" fmla="*/ 121436 h 512833"/>
              <a:gd name="connsiteX14313" fmla="*/ 1011971 w 4966685"/>
              <a:gd name="connsiteY14313" fmla="*/ 121436 h 512833"/>
              <a:gd name="connsiteX14314" fmla="*/ 1019682 w 4966685"/>
              <a:gd name="connsiteY14314" fmla="*/ 129146 h 512833"/>
              <a:gd name="connsiteX14315" fmla="*/ 1011971 w 4966685"/>
              <a:gd name="connsiteY14315" fmla="*/ 136856 h 512833"/>
              <a:gd name="connsiteX14316" fmla="*/ 1004261 w 4966685"/>
              <a:gd name="connsiteY14316" fmla="*/ 129146 h 512833"/>
              <a:gd name="connsiteX14317" fmla="*/ 1011971 w 4966685"/>
              <a:gd name="connsiteY14317" fmla="*/ 121436 h 512833"/>
              <a:gd name="connsiteX14318" fmla="*/ 983725 w 4966685"/>
              <a:gd name="connsiteY14318" fmla="*/ 121436 h 512833"/>
              <a:gd name="connsiteX14319" fmla="*/ 991435 w 4966685"/>
              <a:gd name="connsiteY14319" fmla="*/ 129146 h 512833"/>
              <a:gd name="connsiteX14320" fmla="*/ 983725 w 4966685"/>
              <a:gd name="connsiteY14320" fmla="*/ 136856 h 512833"/>
              <a:gd name="connsiteX14321" fmla="*/ 976015 w 4966685"/>
              <a:gd name="connsiteY14321" fmla="*/ 129146 h 512833"/>
              <a:gd name="connsiteX14322" fmla="*/ 983725 w 4966685"/>
              <a:gd name="connsiteY14322" fmla="*/ 121436 h 512833"/>
              <a:gd name="connsiteX14323" fmla="*/ 955480 w 4966685"/>
              <a:gd name="connsiteY14323" fmla="*/ 121436 h 512833"/>
              <a:gd name="connsiteX14324" fmla="*/ 963191 w 4966685"/>
              <a:gd name="connsiteY14324" fmla="*/ 129146 h 512833"/>
              <a:gd name="connsiteX14325" fmla="*/ 955480 w 4966685"/>
              <a:gd name="connsiteY14325" fmla="*/ 136856 h 512833"/>
              <a:gd name="connsiteX14326" fmla="*/ 947770 w 4966685"/>
              <a:gd name="connsiteY14326" fmla="*/ 129146 h 512833"/>
              <a:gd name="connsiteX14327" fmla="*/ 955480 w 4966685"/>
              <a:gd name="connsiteY14327" fmla="*/ 121436 h 512833"/>
              <a:gd name="connsiteX14328" fmla="*/ 927234 w 4966685"/>
              <a:gd name="connsiteY14328" fmla="*/ 121436 h 512833"/>
              <a:gd name="connsiteX14329" fmla="*/ 934944 w 4966685"/>
              <a:gd name="connsiteY14329" fmla="*/ 129146 h 512833"/>
              <a:gd name="connsiteX14330" fmla="*/ 927234 w 4966685"/>
              <a:gd name="connsiteY14330" fmla="*/ 136856 h 512833"/>
              <a:gd name="connsiteX14331" fmla="*/ 919524 w 4966685"/>
              <a:gd name="connsiteY14331" fmla="*/ 129146 h 512833"/>
              <a:gd name="connsiteX14332" fmla="*/ 927234 w 4966685"/>
              <a:gd name="connsiteY14332" fmla="*/ 121436 h 512833"/>
              <a:gd name="connsiteX14333" fmla="*/ 898990 w 4966685"/>
              <a:gd name="connsiteY14333" fmla="*/ 121436 h 512833"/>
              <a:gd name="connsiteX14334" fmla="*/ 906700 w 4966685"/>
              <a:gd name="connsiteY14334" fmla="*/ 129146 h 512833"/>
              <a:gd name="connsiteX14335" fmla="*/ 898990 w 4966685"/>
              <a:gd name="connsiteY14335" fmla="*/ 136856 h 512833"/>
              <a:gd name="connsiteX14336" fmla="*/ 891279 w 4966685"/>
              <a:gd name="connsiteY14336" fmla="*/ 129146 h 512833"/>
              <a:gd name="connsiteX14337" fmla="*/ 898990 w 4966685"/>
              <a:gd name="connsiteY14337" fmla="*/ 121436 h 512833"/>
              <a:gd name="connsiteX14338" fmla="*/ 870743 w 4966685"/>
              <a:gd name="connsiteY14338" fmla="*/ 121436 h 512833"/>
              <a:gd name="connsiteX14339" fmla="*/ 878453 w 4966685"/>
              <a:gd name="connsiteY14339" fmla="*/ 129146 h 512833"/>
              <a:gd name="connsiteX14340" fmla="*/ 870743 w 4966685"/>
              <a:gd name="connsiteY14340" fmla="*/ 136856 h 512833"/>
              <a:gd name="connsiteX14341" fmla="*/ 863033 w 4966685"/>
              <a:gd name="connsiteY14341" fmla="*/ 129146 h 512833"/>
              <a:gd name="connsiteX14342" fmla="*/ 870743 w 4966685"/>
              <a:gd name="connsiteY14342" fmla="*/ 121436 h 512833"/>
              <a:gd name="connsiteX14343" fmla="*/ 842499 w 4966685"/>
              <a:gd name="connsiteY14343" fmla="*/ 121436 h 512833"/>
              <a:gd name="connsiteX14344" fmla="*/ 850209 w 4966685"/>
              <a:gd name="connsiteY14344" fmla="*/ 129146 h 512833"/>
              <a:gd name="connsiteX14345" fmla="*/ 842499 w 4966685"/>
              <a:gd name="connsiteY14345" fmla="*/ 136856 h 512833"/>
              <a:gd name="connsiteX14346" fmla="*/ 834788 w 4966685"/>
              <a:gd name="connsiteY14346" fmla="*/ 129146 h 512833"/>
              <a:gd name="connsiteX14347" fmla="*/ 842499 w 4966685"/>
              <a:gd name="connsiteY14347" fmla="*/ 121436 h 512833"/>
              <a:gd name="connsiteX14348" fmla="*/ 814252 w 4966685"/>
              <a:gd name="connsiteY14348" fmla="*/ 121436 h 512833"/>
              <a:gd name="connsiteX14349" fmla="*/ 821962 w 4966685"/>
              <a:gd name="connsiteY14349" fmla="*/ 129146 h 512833"/>
              <a:gd name="connsiteX14350" fmla="*/ 814252 w 4966685"/>
              <a:gd name="connsiteY14350" fmla="*/ 136856 h 512833"/>
              <a:gd name="connsiteX14351" fmla="*/ 806542 w 4966685"/>
              <a:gd name="connsiteY14351" fmla="*/ 129146 h 512833"/>
              <a:gd name="connsiteX14352" fmla="*/ 814252 w 4966685"/>
              <a:gd name="connsiteY14352" fmla="*/ 121436 h 512833"/>
              <a:gd name="connsiteX14353" fmla="*/ 786008 w 4966685"/>
              <a:gd name="connsiteY14353" fmla="*/ 121436 h 512833"/>
              <a:gd name="connsiteX14354" fmla="*/ 793718 w 4966685"/>
              <a:gd name="connsiteY14354" fmla="*/ 129146 h 512833"/>
              <a:gd name="connsiteX14355" fmla="*/ 786008 w 4966685"/>
              <a:gd name="connsiteY14355" fmla="*/ 136856 h 512833"/>
              <a:gd name="connsiteX14356" fmla="*/ 778297 w 4966685"/>
              <a:gd name="connsiteY14356" fmla="*/ 129146 h 512833"/>
              <a:gd name="connsiteX14357" fmla="*/ 786008 w 4966685"/>
              <a:gd name="connsiteY14357" fmla="*/ 121436 h 512833"/>
              <a:gd name="connsiteX14358" fmla="*/ 757761 w 4966685"/>
              <a:gd name="connsiteY14358" fmla="*/ 121436 h 512833"/>
              <a:gd name="connsiteX14359" fmla="*/ 765471 w 4966685"/>
              <a:gd name="connsiteY14359" fmla="*/ 129146 h 512833"/>
              <a:gd name="connsiteX14360" fmla="*/ 757761 w 4966685"/>
              <a:gd name="connsiteY14360" fmla="*/ 136856 h 512833"/>
              <a:gd name="connsiteX14361" fmla="*/ 750051 w 4966685"/>
              <a:gd name="connsiteY14361" fmla="*/ 129146 h 512833"/>
              <a:gd name="connsiteX14362" fmla="*/ 757761 w 4966685"/>
              <a:gd name="connsiteY14362" fmla="*/ 121436 h 512833"/>
              <a:gd name="connsiteX14363" fmla="*/ 729517 w 4966685"/>
              <a:gd name="connsiteY14363" fmla="*/ 121436 h 512833"/>
              <a:gd name="connsiteX14364" fmla="*/ 737227 w 4966685"/>
              <a:gd name="connsiteY14364" fmla="*/ 129146 h 512833"/>
              <a:gd name="connsiteX14365" fmla="*/ 729517 w 4966685"/>
              <a:gd name="connsiteY14365" fmla="*/ 136856 h 512833"/>
              <a:gd name="connsiteX14366" fmla="*/ 721806 w 4966685"/>
              <a:gd name="connsiteY14366" fmla="*/ 129146 h 512833"/>
              <a:gd name="connsiteX14367" fmla="*/ 729517 w 4966685"/>
              <a:gd name="connsiteY14367" fmla="*/ 121436 h 512833"/>
              <a:gd name="connsiteX14368" fmla="*/ 701270 w 4966685"/>
              <a:gd name="connsiteY14368" fmla="*/ 121436 h 512833"/>
              <a:gd name="connsiteX14369" fmla="*/ 708981 w 4966685"/>
              <a:gd name="connsiteY14369" fmla="*/ 129146 h 512833"/>
              <a:gd name="connsiteX14370" fmla="*/ 701270 w 4966685"/>
              <a:gd name="connsiteY14370" fmla="*/ 136856 h 512833"/>
              <a:gd name="connsiteX14371" fmla="*/ 693560 w 4966685"/>
              <a:gd name="connsiteY14371" fmla="*/ 129146 h 512833"/>
              <a:gd name="connsiteX14372" fmla="*/ 701270 w 4966685"/>
              <a:gd name="connsiteY14372" fmla="*/ 121436 h 512833"/>
              <a:gd name="connsiteX14373" fmla="*/ 673026 w 4966685"/>
              <a:gd name="connsiteY14373" fmla="*/ 121436 h 512833"/>
              <a:gd name="connsiteX14374" fmla="*/ 680736 w 4966685"/>
              <a:gd name="connsiteY14374" fmla="*/ 129146 h 512833"/>
              <a:gd name="connsiteX14375" fmla="*/ 673026 w 4966685"/>
              <a:gd name="connsiteY14375" fmla="*/ 136856 h 512833"/>
              <a:gd name="connsiteX14376" fmla="*/ 665316 w 4966685"/>
              <a:gd name="connsiteY14376" fmla="*/ 129146 h 512833"/>
              <a:gd name="connsiteX14377" fmla="*/ 673026 w 4966685"/>
              <a:gd name="connsiteY14377" fmla="*/ 121436 h 512833"/>
              <a:gd name="connsiteX14378" fmla="*/ 644779 w 4966685"/>
              <a:gd name="connsiteY14378" fmla="*/ 121436 h 512833"/>
              <a:gd name="connsiteX14379" fmla="*/ 652490 w 4966685"/>
              <a:gd name="connsiteY14379" fmla="*/ 129146 h 512833"/>
              <a:gd name="connsiteX14380" fmla="*/ 644779 w 4966685"/>
              <a:gd name="connsiteY14380" fmla="*/ 136856 h 512833"/>
              <a:gd name="connsiteX14381" fmla="*/ 637069 w 4966685"/>
              <a:gd name="connsiteY14381" fmla="*/ 129146 h 512833"/>
              <a:gd name="connsiteX14382" fmla="*/ 644779 w 4966685"/>
              <a:gd name="connsiteY14382" fmla="*/ 121436 h 512833"/>
              <a:gd name="connsiteX14383" fmla="*/ 616535 w 4966685"/>
              <a:gd name="connsiteY14383" fmla="*/ 121436 h 512833"/>
              <a:gd name="connsiteX14384" fmla="*/ 624245 w 4966685"/>
              <a:gd name="connsiteY14384" fmla="*/ 129146 h 512833"/>
              <a:gd name="connsiteX14385" fmla="*/ 616535 w 4966685"/>
              <a:gd name="connsiteY14385" fmla="*/ 136856 h 512833"/>
              <a:gd name="connsiteX14386" fmla="*/ 608825 w 4966685"/>
              <a:gd name="connsiteY14386" fmla="*/ 129146 h 512833"/>
              <a:gd name="connsiteX14387" fmla="*/ 616535 w 4966685"/>
              <a:gd name="connsiteY14387" fmla="*/ 121436 h 512833"/>
              <a:gd name="connsiteX14388" fmla="*/ 588288 w 4966685"/>
              <a:gd name="connsiteY14388" fmla="*/ 121436 h 512833"/>
              <a:gd name="connsiteX14389" fmla="*/ 595998 w 4966685"/>
              <a:gd name="connsiteY14389" fmla="*/ 129146 h 512833"/>
              <a:gd name="connsiteX14390" fmla="*/ 588288 w 4966685"/>
              <a:gd name="connsiteY14390" fmla="*/ 136856 h 512833"/>
              <a:gd name="connsiteX14391" fmla="*/ 580578 w 4966685"/>
              <a:gd name="connsiteY14391" fmla="*/ 129146 h 512833"/>
              <a:gd name="connsiteX14392" fmla="*/ 588288 w 4966685"/>
              <a:gd name="connsiteY14392" fmla="*/ 121436 h 512833"/>
              <a:gd name="connsiteX14393" fmla="*/ 560044 w 4966685"/>
              <a:gd name="connsiteY14393" fmla="*/ 121436 h 512833"/>
              <a:gd name="connsiteX14394" fmla="*/ 567754 w 4966685"/>
              <a:gd name="connsiteY14394" fmla="*/ 129146 h 512833"/>
              <a:gd name="connsiteX14395" fmla="*/ 560044 w 4966685"/>
              <a:gd name="connsiteY14395" fmla="*/ 136856 h 512833"/>
              <a:gd name="connsiteX14396" fmla="*/ 552333 w 4966685"/>
              <a:gd name="connsiteY14396" fmla="*/ 129146 h 512833"/>
              <a:gd name="connsiteX14397" fmla="*/ 560044 w 4966685"/>
              <a:gd name="connsiteY14397" fmla="*/ 121436 h 512833"/>
              <a:gd name="connsiteX14398" fmla="*/ 531797 w 4966685"/>
              <a:gd name="connsiteY14398" fmla="*/ 121436 h 512833"/>
              <a:gd name="connsiteX14399" fmla="*/ 539508 w 4966685"/>
              <a:gd name="connsiteY14399" fmla="*/ 129146 h 512833"/>
              <a:gd name="connsiteX14400" fmla="*/ 531797 w 4966685"/>
              <a:gd name="connsiteY14400" fmla="*/ 136856 h 512833"/>
              <a:gd name="connsiteX14401" fmla="*/ 524087 w 4966685"/>
              <a:gd name="connsiteY14401" fmla="*/ 129146 h 512833"/>
              <a:gd name="connsiteX14402" fmla="*/ 531797 w 4966685"/>
              <a:gd name="connsiteY14402" fmla="*/ 121436 h 512833"/>
              <a:gd name="connsiteX14403" fmla="*/ 503553 w 4966685"/>
              <a:gd name="connsiteY14403" fmla="*/ 121436 h 512833"/>
              <a:gd name="connsiteX14404" fmla="*/ 511263 w 4966685"/>
              <a:gd name="connsiteY14404" fmla="*/ 129146 h 512833"/>
              <a:gd name="connsiteX14405" fmla="*/ 503553 w 4966685"/>
              <a:gd name="connsiteY14405" fmla="*/ 136856 h 512833"/>
              <a:gd name="connsiteX14406" fmla="*/ 495843 w 4966685"/>
              <a:gd name="connsiteY14406" fmla="*/ 129146 h 512833"/>
              <a:gd name="connsiteX14407" fmla="*/ 503553 w 4966685"/>
              <a:gd name="connsiteY14407" fmla="*/ 121436 h 512833"/>
              <a:gd name="connsiteX14408" fmla="*/ 475306 w 4966685"/>
              <a:gd name="connsiteY14408" fmla="*/ 121436 h 512833"/>
              <a:gd name="connsiteX14409" fmla="*/ 483017 w 4966685"/>
              <a:gd name="connsiteY14409" fmla="*/ 129146 h 512833"/>
              <a:gd name="connsiteX14410" fmla="*/ 475306 w 4966685"/>
              <a:gd name="connsiteY14410" fmla="*/ 136856 h 512833"/>
              <a:gd name="connsiteX14411" fmla="*/ 467596 w 4966685"/>
              <a:gd name="connsiteY14411" fmla="*/ 129146 h 512833"/>
              <a:gd name="connsiteX14412" fmla="*/ 475306 w 4966685"/>
              <a:gd name="connsiteY14412" fmla="*/ 121436 h 512833"/>
              <a:gd name="connsiteX14413" fmla="*/ 447062 w 4966685"/>
              <a:gd name="connsiteY14413" fmla="*/ 121436 h 512833"/>
              <a:gd name="connsiteX14414" fmla="*/ 454772 w 4966685"/>
              <a:gd name="connsiteY14414" fmla="*/ 129146 h 512833"/>
              <a:gd name="connsiteX14415" fmla="*/ 447062 w 4966685"/>
              <a:gd name="connsiteY14415" fmla="*/ 136856 h 512833"/>
              <a:gd name="connsiteX14416" fmla="*/ 439352 w 4966685"/>
              <a:gd name="connsiteY14416" fmla="*/ 129146 h 512833"/>
              <a:gd name="connsiteX14417" fmla="*/ 447062 w 4966685"/>
              <a:gd name="connsiteY14417" fmla="*/ 121436 h 512833"/>
              <a:gd name="connsiteX14418" fmla="*/ 418815 w 4966685"/>
              <a:gd name="connsiteY14418" fmla="*/ 121436 h 512833"/>
              <a:gd name="connsiteX14419" fmla="*/ 426526 w 4966685"/>
              <a:gd name="connsiteY14419" fmla="*/ 129146 h 512833"/>
              <a:gd name="connsiteX14420" fmla="*/ 418815 w 4966685"/>
              <a:gd name="connsiteY14420" fmla="*/ 136856 h 512833"/>
              <a:gd name="connsiteX14421" fmla="*/ 411105 w 4966685"/>
              <a:gd name="connsiteY14421" fmla="*/ 129146 h 512833"/>
              <a:gd name="connsiteX14422" fmla="*/ 418815 w 4966685"/>
              <a:gd name="connsiteY14422" fmla="*/ 121436 h 512833"/>
              <a:gd name="connsiteX14423" fmla="*/ 390571 w 4966685"/>
              <a:gd name="connsiteY14423" fmla="*/ 121436 h 512833"/>
              <a:gd name="connsiteX14424" fmla="*/ 398281 w 4966685"/>
              <a:gd name="connsiteY14424" fmla="*/ 129146 h 512833"/>
              <a:gd name="connsiteX14425" fmla="*/ 390571 w 4966685"/>
              <a:gd name="connsiteY14425" fmla="*/ 136856 h 512833"/>
              <a:gd name="connsiteX14426" fmla="*/ 382861 w 4966685"/>
              <a:gd name="connsiteY14426" fmla="*/ 129146 h 512833"/>
              <a:gd name="connsiteX14427" fmla="*/ 390571 w 4966685"/>
              <a:gd name="connsiteY14427" fmla="*/ 121436 h 512833"/>
              <a:gd name="connsiteX14428" fmla="*/ 362324 w 4966685"/>
              <a:gd name="connsiteY14428" fmla="*/ 121436 h 512833"/>
              <a:gd name="connsiteX14429" fmla="*/ 370035 w 4966685"/>
              <a:gd name="connsiteY14429" fmla="*/ 129146 h 512833"/>
              <a:gd name="connsiteX14430" fmla="*/ 362324 w 4966685"/>
              <a:gd name="connsiteY14430" fmla="*/ 136856 h 512833"/>
              <a:gd name="connsiteX14431" fmla="*/ 354614 w 4966685"/>
              <a:gd name="connsiteY14431" fmla="*/ 129146 h 512833"/>
              <a:gd name="connsiteX14432" fmla="*/ 362324 w 4966685"/>
              <a:gd name="connsiteY14432" fmla="*/ 121436 h 512833"/>
              <a:gd name="connsiteX14433" fmla="*/ 334080 w 4966685"/>
              <a:gd name="connsiteY14433" fmla="*/ 121436 h 512833"/>
              <a:gd name="connsiteX14434" fmla="*/ 341790 w 4966685"/>
              <a:gd name="connsiteY14434" fmla="*/ 129146 h 512833"/>
              <a:gd name="connsiteX14435" fmla="*/ 334080 w 4966685"/>
              <a:gd name="connsiteY14435" fmla="*/ 136856 h 512833"/>
              <a:gd name="connsiteX14436" fmla="*/ 326370 w 4966685"/>
              <a:gd name="connsiteY14436" fmla="*/ 129146 h 512833"/>
              <a:gd name="connsiteX14437" fmla="*/ 334080 w 4966685"/>
              <a:gd name="connsiteY14437" fmla="*/ 121436 h 512833"/>
              <a:gd name="connsiteX14438" fmla="*/ 305833 w 4966685"/>
              <a:gd name="connsiteY14438" fmla="*/ 121436 h 512833"/>
              <a:gd name="connsiteX14439" fmla="*/ 313544 w 4966685"/>
              <a:gd name="connsiteY14439" fmla="*/ 129146 h 512833"/>
              <a:gd name="connsiteX14440" fmla="*/ 305833 w 4966685"/>
              <a:gd name="connsiteY14440" fmla="*/ 136856 h 512833"/>
              <a:gd name="connsiteX14441" fmla="*/ 298123 w 4966685"/>
              <a:gd name="connsiteY14441" fmla="*/ 129146 h 512833"/>
              <a:gd name="connsiteX14442" fmla="*/ 305833 w 4966685"/>
              <a:gd name="connsiteY14442" fmla="*/ 121436 h 512833"/>
              <a:gd name="connsiteX14443" fmla="*/ 277589 w 4966685"/>
              <a:gd name="connsiteY14443" fmla="*/ 121436 h 512833"/>
              <a:gd name="connsiteX14444" fmla="*/ 285299 w 4966685"/>
              <a:gd name="connsiteY14444" fmla="*/ 129146 h 512833"/>
              <a:gd name="connsiteX14445" fmla="*/ 277589 w 4966685"/>
              <a:gd name="connsiteY14445" fmla="*/ 136856 h 512833"/>
              <a:gd name="connsiteX14446" fmla="*/ 269879 w 4966685"/>
              <a:gd name="connsiteY14446" fmla="*/ 129146 h 512833"/>
              <a:gd name="connsiteX14447" fmla="*/ 277589 w 4966685"/>
              <a:gd name="connsiteY14447" fmla="*/ 121436 h 512833"/>
              <a:gd name="connsiteX14448" fmla="*/ 249343 w 4966685"/>
              <a:gd name="connsiteY14448" fmla="*/ 121436 h 512833"/>
              <a:gd name="connsiteX14449" fmla="*/ 257053 w 4966685"/>
              <a:gd name="connsiteY14449" fmla="*/ 129146 h 512833"/>
              <a:gd name="connsiteX14450" fmla="*/ 249343 w 4966685"/>
              <a:gd name="connsiteY14450" fmla="*/ 136856 h 512833"/>
              <a:gd name="connsiteX14451" fmla="*/ 241632 w 4966685"/>
              <a:gd name="connsiteY14451" fmla="*/ 129146 h 512833"/>
              <a:gd name="connsiteX14452" fmla="*/ 249343 w 4966685"/>
              <a:gd name="connsiteY14452" fmla="*/ 121436 h 512833"/>
              <a:gd name="connsiteX14453" fmla="*/ 221098 w 4966685"/>
              <a:gd name="connsiteY14453" fmla="*/ 121436 h 512833"/>
              <a:gd name="connsiteX14454" fmla="*/ 228808 w 4966685"/>
              <a:gd name="connsiteY14454" fmla="*/ 129146 h 512833"/>
              <a:gd name="connsiteX14455" fmla="*/ 221098 w 4966685"/>
              <a:gd name="connsiteY14455" fmla="*/ 136856 h 512833"/>
              <a:gd name="connsiteX14456" fmla="*/ 213388 w 4966685"/>
              <a:gd name="connsiteY14456" fmla="*/ 129146 h 512833"/>
              <a:gd name="connsiteX14457" fmla="*/ 221098 w 4966685"/>
              <a:gd name="connsiteY14457" fmla="*/ 121436 h 512833"/>
              <a:gd name="connsiteX14458" fmla="*/ 192852 w 4966685"/>
              <a:gd name="connsiteY14458" fmla="*/ 121436 h 512833"/>
              <a:gd name="connsiteX14459" fmla="*/ 200562 w 4966685"/>
              <a:gd name="connsiteY14459" fmla="*/ 129146 h 512833"/>
              <a:gd name="connsiteX14460" fmla="*/ 192852 w 4966685"/>
              <a:gd name="connsiteY14460" fmla="*/ 136856 h 512833"/>
              <a:gd name="connsiteX14461" fmla="*/ 185142 w 4966685"/>
              <a:gd name="connsiteY14461" fmla="*/ 129146 h 512833"/>
              <a:gd name="connsiteX14462" fmla="*/ 192852 w 4966685"/>
              <a:gd name="connsiteY14462" fmla="*/ 121436 h 512833"/>
              <a:gd name="connsiteX14463" fmla="*/ 164606 w 4966685"/>
              <a:gd name="connsiteY14463" fmla="*/ 121436 h 512833"/>
              <a:gd name="connsiteX14464" fmla="*/ 172316 w 4966685"/>
              <a:gd name="connsiteY14464" fmla="*/ 129146 h 512833"/>
              <a:gd name="connsiteX14465" fmla="*/ 164606 w 4966685"/>
              <a:gd name="connsiteY14465" fmla="*/ 136856 h 512833"/>
              <a:gd name="connsiteX14466" fmla="*/ 156896 w 4966685"/>
              <a:gd name="connsiteY14466" fmla="*/ 129146 h 512833"/>
              <a:gd name="connsiteX14467" fmla="*/ 164606 w 4966685"/>
              <a:gd name="connsiteY14467" fmla="*/ 121436 h 512833"/>
              <a:gd name="connsiteX14468" fmla="*/ 136361 w 4966685"/>
              <a:gd name="connsiteY14468" fmla="*/ 121436 h 512833"/>
              <a:gd name="connsiteX14469" fmla="*/ 144071 w 4966685"/>
              <a:gd name="connsiteY14469" fmla="*/ 129146 h 512833"/>
              <a:gd name="connsiteX14470" fmla="*/ 136361 w 4966685"/>
              <a:gd name="connsiteY14470" fmla="*/ 136856 h 512833"/>
              <a:gd name="connsiteX14471" fmla="*/ 128650 w 4966685"/>
              <a:gd name="connsiteY14471" fmla="*/ 129146 h 512833"/>
              <a:gd name="connsiteX14472" fmla="*/ 136361 w 4966685"/>
              <a:gd name="connsiteY14472" fmla="*/ 121436 h 512833"/>
              <a:gd name="connsiteX14473" fmla="*/ 108116 w 4966685"/>
              <a:gd name="connsiteY14473" fmla="*/ 121436 h 512833"/>
              <a:gd name="connsiteX14474" fmla="*/ 115825 w 4966685"/>
              <a:gd name="connsiteY14474" fmla="*/ 129146 h 512833"/>
              <a:gd name="connsiteX14475" fmla="*/ 108116 w 4966685"/>
              <a:gd name="connsiteY14475" fmla="*/ 136856 h 512833"/>
              <a:gd name="connsiteX14476" fmla="*/ 100405 w 4966685"/>
              <a:gd name="connsiteY14476" fmla="*/ 129146 h 512833"/>
              <a:gd name="connsiteX14477" fmla="*/ 108116 w 4966685"/>
              <a:gd name="connsiteY14477" fmla="*/ 121436 h 512833"/>
              <a:gd name="connsiteX14478" fmla="*/ 79870 w 4966685"/>
              <a:gd name="connsiteY14478" fmla="*/ 121436 h 512833"/>
              <a:gd name="connsiteX14479" fmla="*/ 87580 w 4966685"/>
              <a:gd name="connsiteY14479" fmla="*/ 129146 h 512833"/>
              <a:gd name="connsiteX14480" fmla="*/ 79870 w 4966685"/>
              <a:gd name="connsiteY14480" fmla="*/ 136856 h 512833"/>
              <a:gd name="connsiteX14481" fmla="*/ 72160 w 4966685"/>
              <a:gd name="connsiteY14481" fmla="*/ 129146 h 512833"/>
              <a:gd name="connsiteX14482" fmla="*/ 79870 w 4966685"/>
              <a:gd name="connsiteY14482" fmla="*/ 121436 h 512833"/>
              <a:gd name="connsiteX14483" fmla="*/ 51625 w 4966685"/>
              <a:gd name="connsiteY14483" fmla="*/ 121436 h 512833"/>
              <a:gd name="connsiteX14484" fmla="*/ 59335 w 4966685"/>
              <a:gd name="connsiteY14484" fmla="*/ 129146 h 512833"/>
              <a:gd name="connsiteX14485" fmla="*/ 51625 w 4966685"/>
              <a:gd name="connsiteY14485" fmla="*/ 136856 h 512833"/>
              <a:gd name="connsiteX14486" fmla="*/ 43914 w 4966685"/>
              <a:gd name="connsiteY14486" fmla="*/ 129146 h 512833"/>
              <a:gd name="connsiteX14487" fmla="*/ 51625 w 4966685"/>
              <a:gd name="connsiteY14487" fmla="*/ 121436 h 512833"/>
              <a:gd name="connsiteX14488" fmla="*/ 23379 w 4966685"/>
              <a:gd name="connsiteY14488" fmla="*/ 121436 h 512833"/>
              <a:gd name="connsiteX14489" fmla="*/ 31089 w 4966685"/>
              <a:gd name="connsiteY14489" fmla="*/ 129146 h 512833"/>
              <a:gd name="connsiteX14490" fmla="*/ 23379 w 4966685"/>
              <a:gd name="connsiteY14490" fmla="*/ 136856 h 512833"/>
              <a:gd name="connsiteX14491" fmla="*/ 15669 w 4966685"/>
              <a:gd name="connsiteY14491" fmla="*/ 129146 h 512833"/>
              <a:gd name="connsiteX14492" fmla="*/ 23379 w 4966685"/>
              <a:gd name="connsiteY14492" fmla="*/ 121436 h 512833"/>
              <a:gd name="connsiteX14493" fmla="*/ 4952147 w 4966685"/>
              <a:gd name="connsiteY14493" fmla="*/ 97206 h 512833"/>
              <a:gd name="connsiteX14494" fmla="*/ 4959626 w 4966685"/>
              <a:gd name="connsiteY14494" fmla="*/ 104685 h 512833"/>
              <a:gd name="connsiteX14495" fmla="*/ 4952147 w 4966685"/>
              <a:gd name="connsiteY14495" fmla="*/ 112163 h 512833"/>
              <a:gd name="connsiteX14496" fmla="*/ 4944668 w 4966685"/>
              <a:gd name="connsiteY14496" fmla="*/ 104685 h 512833"/>
              <a:gd name="connsiteX14497" fmla="*/ 4952147 w 4966685"/>
              <a:gd name="connsiteY14497" fmla="*/ 97206 h 512833"/>
              <a:gd name="connsiteX14498" fmla="*/ 4923900 w 4966685"/>
              <a:gd name="connsiteY14498" fmla="*/ 97206 h 512833"/>
              <a:gd name="connsiteX14499" fmla="*/ 4931379 w 4966685"/>
              <a:gd name="connsiteY14499" fmla="*/ 104685 h 512833"/>
              <a:gd name="connsiteX14500" fmla="*/ 4923900 w 4966685"/>
              <a:gd name="connsiteY14500" fmla="*/ 112163 h 512833"/>
              <a:gd name="connsiteX14501" fmla="*/ 4916421 w 4966685"/>
              <a:gd name="connsiteY14501" fmla="*/ 104685 h 512833"/>
              <a:gd name="connsiteX14502" fmla="*/ 4923900 w 4966685"/>
              <a:gd name="connsiteY14502" fmla="*/ 97206 h 512833"/>
              <a:gd name="connsiteX14503" fmla="*/ 4895656 w 4966685"/>
              <a:gd name="connsiteY14503" fmla="*/ 97206 h 512833"/>
              <a:gd name="connsiteX14504" fmla="*/ 4903134 w 4966685"/>
              <a:gd name="connsiteY14504" fmla="*/ 104685 h 512833"/>
              <a:gd name="connsiteX14505" fmla="*/ 4895656 w 4966685"/>
              <a:gd name="connsiteY14505" fmla="*/ 112163 h 512833"/>
              <a:gd name="connsiteX14506" fmla="*/ 4888177 w 4966685"/>
              <a:gd name="connsiteY14506" fmla="*/ 104685 h 512833"/>
              <a:gd name="connsiteX14507" fmla="*/ 4895656 w 4966685"/>
              <a:gd name="connsiteY14507" fmla="*/ 97206 h 512833"/>
              <a:gd name="connsiteX14508" fmla="*/ 4867409 w 4966685"/>
              <a:gd name="connsiteY14508" fmla="*/ 97206 h 512833"/>
              <a:gd name="connsiteX14509" fmla="*/ 4874888 w 4966685"/>
              <a:gd name="connsiteY14509" fmla="*/ 104685 h 512833"/>
              <a:gd name="connsiteX14510" fmla="*/ 4867409 w 4966685"/>
              <a:gd name="connsiteY14510" fmla="*/ 112163 h 512833"/>
              <a:gd name="connsiteX14511" fmla="*/ 4859931 w 4966685"/>
              <a:gd name="connsiteY14511" fmla="*/ 104685 h 512833"/>
              <a:gd name="connsiteX14512" fmla="*/ 4867409 w 4966685"/>
              <a:gd name="connsiteY14512" fmla="*/ 97206 h 512833"/>
              <a:gd name="connsiteX14513" fmla="*/ 4839165 w 4966685"/>
              <a:gd name="connsiteY14513" fmla="*/ 97206 h 512833"/>
              <a:gd name="connsiteX14514" fmla="*/ 4846644 w 4966685"/>
              <a:gd name="connsiteY14514" fmla="*/ 104685 h 512833"/>
              <a:gd name="connsiteX14515" fmla="*/ 4839165 w 4966685"/>
              <a:gd name="connsiteY14515" fmla="*/ 112163 h 512833"/>
              <a:gd name="connsiteX14516" fmla="*/ 4831686 w 4966685"/>
              <a:gd name="connsiteY14516" fmla="*/ 104685 h 512833"/>
              <a:gd name="connsiteX14517" fmla="*/ 4839165 w 4966685"/>
              <a:gd name="connsiteY14517" fmla="*/ 97206 h 512833"/>
              <a:gd name="connsiteX14518" fmla="*/ 4810919 w 4966685"/>
              <a:gd name="connsiteY14518" fmla="*/ 97206 h 512833"/>
              <a:gd name="connsiteX14519" fmla="*/ 4818397 w 4966685"/>
              <a:gd name="connsiteY14519" fmla="*/ 104685 h 512833"/>
              <a:gd name="connsiteX14520" fmla="*/ 4810919 w 4966685"/>
              <a:gd name="connsiteY14520" fmla="*/ 112163 h 512833"/>
              <a:gd name="connsiteX14521" fmla="*/ 4803440 w 4966685"/>
              <a:gd name="connsiteY14521" fmla="*/ 104685 h 512833"/>
              <a:gd name="connsiteX14522" fmla="*/ 4810919 w 4966685"/>
              <a:gd name="connsiteY14522" fmla="*/ 97206 h 512833"/>
              <a:gd name="connsiteX14523" fmla="*/ 4782674 w 4966685"/>
              <a:gd name="connsiteY14523" fmla="*/ 97206 h 512833"/>
              <a:gd name="connsiteX14524" fmla="*/ 4790153 w 4966685"/>
              <a:gd name="connsiteY14524" fmla="*/ 104685 h 512833"/>
              <a:gd name="connsiteX14525" fmla="*/ 4782674 w 4966685"/>
              <a:gd name="connsiteY14525" fmla="*/ 112163 h 512833"/>
              <a:gd name="connsiteX14526" fmla="*/ 4775195 w 4966685"/>
              <a:gd name="connsiteY14526" fmla="*/ 104685 h 512833"/>
              <a:gd name="connsiteX14527" fmla="*/ 4782674 w 4966685"/>
              <a:gd name="connsiteY14527" fmla="*/ 97206 h 512833"/>
              <a:gd name="connsiteX14528" fmla="*/ 4754428 w 4966685"/>
              <a:gd name="connsiteY14528" fmla="*/ 97206 h 512833"/>
              <a:gd name="connsiteX14529" fmla="*/ 4761906 w 4966685"/>
              <a:gd name="connsiteY14529" fmla="*/ 104685 h 512833"/>
              <a:gd name="connsiteX14530" fmla="*/ 4754428 w 4966685"/>
              <a:gd name="connsiteY14530" fmla="*/ 112163 h 512833"/>
              <a:gd name="connsiteX14531" fmla="*/ 4746949 w 4966685"/>
              <a:gd name="connsiteY14531" fmla="*/ 104685 h 512833"/>
              <a:gd name="connsiteX14532" fmla="*/ 4754428 w 4966685"/>
              <a:gd name="connsiteY14532" fmla="*/ 97206 h 512833"/>
              <a:gd name="connsiteX14533" fmla="*/ 4726183 w 4966685"/>
              <a:gd name="connsiteY14533" fmla="*/ 97206 h 512833"/>
              <a:gd name="connsiteX14534" fmla="*/ 4733662 w 4966685"/>
              <a:gd name="connsiteY14534" fmla="*/ 104685 h 512833"/>
              <a:gd name="connsiteX14535" fmla="*/ 4726183 w 4966685"/>
              <a:gd name="connsiteY14535" fmla="*/ 112163 h 512833"/>
              <a:gd name="connsiteX14536" fmla="*/ 4718704 w 4966685"/>
              <a:gd name="connsiteY14536" fmla="*/ 104685 h 512833"/>
              <a:gd name="connsiteX14537" fmla="*/ 4726183 w 4966685"/>
              <a:gd name="connsiteY14537" fmla="*/ 97206 h 512833"/>
              <a:gd name="connsiteX14538" fmla="*/ 4697937 w 4966685"/>
              <a:gd name="connsiteY14538" fmla="*/ 97206 h 512833"/>
              <a:gd name="connsiteX14539" fmla="*/ 4705415 w 4966685"/>
              <a:gd name="connsiteY14539" fmla="*/ 104685 h 512833"/>
              <a:gd name="connsiteX14540" fmla="*/ 4697937 w 4966685"/>
              <a:gd name="connsiteY14540" fmla="*/ 112163 h 512833"/>
              <a:gd name="connsiteX14541" fmla="*/ 4690458 w 4966685"/>
              <a:gd name="connsiteY14541" fmla="*/ 104685 h 512833"/>
              <a:gd name="connsiteX14542" fmla="*/ 4697937 w 4966685"/>
              <a:gd name="connsiteY14542" fmla="*/ 97206 h 512833"/>
              <a:gd name="connsiteX14543" fmla="*/ 4669692 w 4966685"/>
              <a:gd name="connsiteY14543" fmla="*/ 97206 h 512833"/>
              <a:gd name="connsiteX14544" fmla="*/ 4677171 w 4966685"/>
              <a:gd name="connsiteY14544" fmla="*/ 104685 h 512833"/>
              <a:gd name="connsiteX14545" fmla="*/ 4669692 w 4966685"/>
              <a:gd name="connsiteY14545" fmla="*/ 112163 h 512833"/>
              <a:gd name="connsiteX14546" fmla="*/ 4662213 w 4966685"/>
              <a:gd name="connsiteY14546" fmla="*/ 104685 h 512833"/>
              <a:gd name="connsiteX14547" fmla="*/ 4669692 w 4966685"/>
              <a:gd name="connsiteY14547" fmla="*/ 97206 h 512833"/>
              <a:gd name="connsiteX14548" fmla="*/ 4641446 w 4966685"/>
              <a:gd name="connsiteY14548" fmla="*/ 97206 h 512833"/>
              <a:gd name="connsiteX14549" fmla="*/ 4648924 w 4966685"/>
              <a:gd name="connsiteY14549" fmla="*/ 104685 h 512833"/>
              <a:gd name="connsiteX14550" fmla="*/ 4641446 w 4966685"/>
              <a:gd name="connsiteY14550" fmla="*/ 112163 h 512833"/>
              <a:gd name="connsiteX14551" fmla="*/ 4633967 w 4966685"/>
              <a:gd name="connsiteY14551" fmla="*/ 104685 h 512833"/>
              <a:gd name="connsiteX14552" fmla="*/ 4641446 w 4966685"/>
              <a:gd name="connsiteY14552" fmla="*/ 97206 h 512833"/>
              <a:gd name="connsiteX14553" fmla="*/ 4613201 w 4966685"/>
              <a:gd name="connsiteY14553" fmla="*/ 97206 h 512833"/>
              <a:gd name="connsiteX14554" fmla="*/ 4620680 w 4966685"/>
              <a:gd name="connsiteY14554" fmla="*/ 104685 h 512833"/>
              <a:gd name="connsiteX14555" fmla="*/ 4613201 w 4966685"/>
              <a:gd name="connsiteY14555" fmla="*/ 112163 h 512833"/>
              <a:gd name="connsiteX14556" fmla="*/ 4605722 w 4966685"/>
              <a:gd name="connsiteY14556" fmla="*/ 104685 h 512833"/>
              <a:gd name="connsiteX14557" fmla="*/ 4613201 w 4966685"/>
              <a:gd name="connsiteY14557" fmla="*/ 97206 h 512833"/>
              <a:gd name="connsiteX14558" fmla="*/ 4584955 w 4966685"/>
              <a:gd name="connsiteY14558" fmla="*/ 97206 h 512833"/>
              <a:gd name="connsiteX14559" fmla="*/ 4592433 w 4966685"/>
              <a:gd name="connsiteY14559" fmla="*/ 104685 h 512833"/>
              <a:gd name="connsiteX14560" fmla="*/ 4584955 w 4966685"/>
              <a:gd name="connsiteY14560" fmla="*/ 112163 h 512833"/>
              <a:gd name="connsiteX14561" fmla="*/ 4577476 w 4966685"/>
              <a:gd name="connsiteY14561" fmla="*/ 104685 h 512833"/>
              <a:gd name="connsiteX14562" fmla="*/ 4584955 w 4966685"/>
              <a:gd name="connsiteY14562" fmla="*/ 97206 h 512833"/>
              <a:gd name="connsiteX14563" fmla="*/ 4556710 w 4966685"/>
              <a:gd name="connsiteY14563" fmla="*/ 97206 h 512833"/>
              <a:gd name="connsiteX14564" fmla="*/ 4564189 w 4966685"/>
              <a:gd name="connsiteY14564" fmla="*/ 104685 h 512833"/>
              <a:gd name="connsiteX14565" fmla="*/ 4556710 w 4966685"/>
              <a:gd name="connsiteY14565" fmla="*/ 112163 h 512833"/>
              <a:gd name="connsiteX14566" fmla="*/ 4549231 w 4966685"/>
              <a:gd name="connsiteY14566" fmla="*/ 104685 h 512833"/>
              <a:gd name="connsiteX14567" fmla="*/ 4556710 w 4966685"/>
              <a:gd name="connsiteY14567" fmla="*/ 97206 h 512833"/>
              <a:gd name="connsiteX14568" fmla="*/ 4528464 w 4966685"/>
              <a:gd name="connsiteY14568" fmla="*/ 97206 h 512833"/>
              <a:gd name="connsiteX14569" fmla="*/ 4535942 w 4966685"/>
              <a:gd name="connsiteY14569" fmla="*/ 104685 h 512833"/>
              <a:gd name="connsiteX14570" fmla="*/ 4528464 w 4966685"/>
              <a:gd name="connsiteY14570" fmla="*/ 112163 h 512833"/>
              <a:gd name="connsiteX14571" fmla="*/ 4520985 w 4966685"/>
              <a:gd name="connsiteY14571" fmla="*/ 104685 h 512833"/>
              <a:gd name="connsiteX14572" fmla="*/ 4528464 w 4966685"/>
              <a:gd name="connsiteY14572" fmla="*/ 97206 h 512833"/>
              <a:gd name="connsiteX14573" fmla="*/ 4500219 w 4966685"/>
              <a:gd name="connsiteY14573" fmla="*/ 97206 h 512833"/>
              <a:gd name="connsiteX14574" fmla="*/ 4507698 w 4966685"/>
              <a:gd name="connsiteY14574" fmla="*/ 104685 h 512833"/>
              <a:gd name="connsiteX14575" fmla="*/ 4500219 w 4966685"/>
              <a:gd name="connsiteY14575" fmla="*/ 112163 h 512833"/>
              <a:gd name="connsiteX14576" fmla="*/ 4492740 w 4966685"/>
              <a:gd name="connsiteY14576" fmla="*/ 104685 h 512833"/>
              <a:gd name="connsiteX14577" fmla="*/ 4500219 w 4966685"/>
              <a:gd name="connsiteY14577" fmla="*/ 97206 h 512833"/>
              <a:gd name="connsiteX14578" fmla="*/ 4471973 w 4966685"/>
              <a:gd name="connsiteY14578" fmla="*/ 97206 h 512833"/>
              <a:gd name="connsiteX14579" fmla="*/ 4479451 w 4966685"/>
              <a:gd name="connsiteY14579" fmla="*/ 104685 h 512833"/>
              <a:gd name="connsiteX14580" fmla="*/ 4471973 w 4966685"/>
              <a:gd name="connsiteY14580" fmla="*/ 112163 h 512833"/>
              <a:gd name="connsiteX14581" fmla="*/ 4464494 w 4966685"/>
              <a:gd name="connsiteY14581" fmla="*/ 104685 h 512833"/>
              <a:gd name="connsiteX14582" fmla="*/ 4471973 w 4966685"/>
              <a:gd name="connsiteY14582" fmla="*/ 97206 h 512833"/>
              <a:gd name="connsiteX14583" fmla="*/ 4443728 w 4966685"/>
              <a:gd name="connsiteY14583" fmla="*/ 97206 h 512833"/>
              <a:gd name="connsiteX14584" fmla="*/ 4451207 w 4966685"/>
              <a:gd name="connsiteY14584" fmla="*/ 104685 h 512833"/>
              <a:gd name="connsiteX14585" fmla="*/ 4443728 w 4966685"/>
              <a:gd name="connsiteY14585" fmla="*/ 112163 h 512833"/>
              <a:gd name="connsiteX14586" fmla="*/ 4436249 w 4966685"/>
              <a:gd name="connsiteY14586" fmla="*/ 104685 h 512833"/>
              <a:gd name="connsiteX14587" fmla="*/ 4443728 w 4966685"/>
              <a:gd name="connsiteY14587" fmla="*/ 97206 h 512833"/>
              <a:gd name="connsiteX14588" fmla="*/ 4415482 w 4966685"/>
              <a:gd name="connsiteY14588" fmla="*/ 97206 h 512833"/>
              <a:gd name="connsiteX14589" fmla="*/ 4422960 w 4966685"/>
              <a:gd name="connsiteY14589" fmla="*/ 104685 h 512833"/>
              <a:gd name="connsiteX14590" fmla="*/ 4415482 w 4966685"/>
              <a:gd name="connsiteY14590" fmla="*/ 112163 h 512833"/>
              <a:gd name="connsiteX14591" fmla="*/ 4408003 w 4966685"/>
              <a:gd name="connsiteY14591" fmla="*/ 104685 h 512833"/>
              <a:gd name="connsiteX14592" fmla="*/ 4415482 w 4966685"/>
              <a:gd name="connsiteY14592" fmla="*/ 97206 h 512833"/>
              <a:gd name="connsiteX14593" fmla="*/ 4387237 w 4966685"/>
              <a:gd name="connsiteY14593" fmla="*/ 97206 h 512833"/>
              <a:gd name="connsiteX14594" fmla="*/ 4394716 w 4966685"/>
              <a:gd name="connsiteY14594" fmla="*/ 104685 h 512833"/>
              <a:gd name="connsiteX14595" fmla="*/ 4387237 w 4966685"/>
              <a:gd name="connsiteY14595" fmla="*/ 112163 h 512833"/>
              <a:gd name="connsiteX14596" fmla="*/ 4379758 w 4966685"/>
              <a:gd name="connsiteY14596" fmla="*/ 104685 h 512833"/>
              <a:gd name="connsiteX14597" fmla="*/ 4387237 w 4966685"/>
              <a:gd name="connsiteY14597" fmla="*/ 97206 h 512833"/>
              <a:gd name="connsiteX14598" fmla="*/ 4358991 w 4966685"/>
              <a:gd name="connsiteY14598" fmla="*/ 97206 h 512833"/>
              <a:gd name="connsiteX14599" fmla="*/ 4366470 w 4966685"/>
              <a:gd name="connsiteY14599" fmla="*/ 104685 h 512833"/>
              <a:gd name="connsiteX14600" fmla="*/ 4358991 w 4966685"/>
              <a:gd name="connsiteY14600" fmla="*/ 112163 h 512833"/>
              <a:gd name="connsiteX14601" fmla="*/ 4351512 w 4966685"/>
              <a:gd name="connsiteY14601" fmla="*/ 104685 h 512833"/>
              <a:gd name="connsiteX14602" fmla="*/ 4358991 w 4966685"/>
              <a:gd name="connsiteY14602" fmla="*/ 97206 h 512833"/>
              <a:gd name="connsiteX14603" fmla="*/ 4330746 w 4966685"/>
              <a:gd name="connsiteY14603" fmla="*/ 97206 h 512833"/>
              <a:gd name="connsiteX14604" fmla="*/ 4338225 w 4966685"/>
              <a:gd name="connsiteY14604" fmla="*/ 104685 h 512833"/>
              <a:gd name="connsiteX14605" fmla="*/ 4330746 w 4966685"/>
              <a:gd name="connsiteY14605" fmla="*/ 112163 h 512833"/>
              <a:gd name="connsiteX14606" fmla="*/ 4323267 w 4966685"/>
              <a:gd name="connsiteY14606" fmla="*/ 104685 h 512833"/>
              <a:gd name="connsiteX14607" fmla="*/ 4330746 w 4966685"/>
              <a:gd name="connsiteY14607" fmla="*/ 97206 h 512833"/>
              <a:gd name="connsiteX14608" fmla="*/ 4302500 w 4966685"/>
              <a:gd name="connsiteY14608" fmla="*/ 97206 h 512833"/>
              <a:gd name="connsiteX14609" fmla="*/ 4309978 w 4966685"/>
              <a:gd name="connsiteY14609" fmla="*/ 104685 h 512833"/>
              <a:gd name="connsiteX14610" fmla="*/ 4302500 w 4966685"/>
              <a:gd name="connsiteY14610" fmla="*/ 112163 h 512833"/>
              <a:gd name="connsiteX14611" fmla="*/ 4295021 w 4966685"/>
              <a:gd name="connsiteY14611" fmla="*/ 104685 h 512833"/>
              <a:gd name="connsiteX14612" fmla="*/ 4302500 w 4966685"/>
              <a:gd name="connsiteY14612" fmla="*/ 97206 h 512833"/>
              <a:gd name="connsiteX14613" fmla="*/ 4274255 w 4966685"/>
              <a:gd name="connsiteY14613" fmla="*/ 97206 h 512833"/>
              <a:gd name="connsiteX14614" fmla="*/ 4281734 w 4966685"/>
              <a:gd name="connsiteY14614" fmla="*/ 104685 h 512833"/>
              <a:gd name="connsiteX14615" fmla="*/ 4274255 w 4966685"/>
              <a:gd name="connsiteY14615" fmla="*/ 112163 h 512833"/>
              <a:gd name="connsiteX14616" fmla="*/ 4266776 w 4966685"/>
              <a:gd name="connsiteY14616" fmla="*/ 104685 h 512833"/>
              <a:gd name="connsiteX14617" fmla="*/ 4274255 w 4966685"/>
              <a:gd name="connsiteY14617" fmla="*/ 97206 h 512833"/>
              <a:gd name="connsiteX14618" fmla="*/ 4246009 w 4966685"/>
              <a:gd name="connsiteY14618" fmla="*/ 97206 h 512833"/>
              <a:gd name="connsiteX14619" fmla="*/ 4253488 w 4966685"/>
              <a:gd name="connsiteY14619" fmla="*/ 104685 h 512833"/>
              <a:gd name="connsiteX14620" fmla="*/ 4246009 w 4966685"/>
              <a:gd name="connsiteY14620" fmla="*/ 112163 h 512833"/>
              <a:gd name="connsiteX14621" fmla="*/ 4238530 w 4966685"/>
              <a:gd name="connsiteY14621" fmla="*/ 104685 h 512833"/>
              <a:gd name="connsiteX14622" fmla="*/ 4246009 w 4966685"/>
              <a:gd name="connsiteY14622" fmla="*/ 97206 h 512833"/>
              <a:gd name="connsiteX14623" fmla="*/ 4217763 w 4966685"/>
              <a:gd name="connsiteY14623" fmla="*/ 97206 h 512833"/>
              <a:gd name="connsiteX14624" fmla="*/ 4225241 w 4966685"/>
              <a:gd name="connsiteY14624" fmla="*/ 104685 h 512833"/>
              <a:gd name="connsiteX14625" fmla="*/ 4217763 w 4966685"/>
              <a:gd name="connsiteY14625" fmla="*/ 112163 h 512833"/>
              <a:gd name="connsiteX14626" fmla="*/ 4210284 w 4966685"/>
              <a:gd name="connsiteY14626" fmla="*/ 104685 h 512833"/>
              <a:gd name="connsiteX14627" fmla="*/ 4217763 w 4966685"/>
              <a:gd name="connsiteY14627" fmla="*/ 97206 h 512833"/>
              <a:gd name="connsiteX14628" fmla="*/ 4189518 w 4966685"/>
              <a:gd name="connsiteY14628" fmla="*/ 97206 h 512833"/>
              <a:gd name="connsiteX14629" fmla="*/ 4196997 w 4966685"/>
              <a:gd name="connsiteY14629" fmla="*/ 104685 h 512833"/>
              <a:gd name="connsiteX14630" fmla="*/ 4189518 w 4966685"/>
              <a:gd name="connsiteY14630" fmla="*/ 112163 h 512833"/>
              <a:gd name="connsiteX14631" fmla="*/ 4182039 w 4966685"/>
              <a:gd name="connsiteY14631" fmla="*/ 104685 h 512833"/>
              <a:gd name="connsiteX14632" fmla="*/ 4189518 w 4966685"/>
              <a:gd name="connsiteY14632" fmla="*/ 97206 h 512833"/>
              <a:gd name="connsiteX14633" fmla="*/ 4161272 w 4966685"/>
              <a:gd name="connsiteY14633" fmla="*/ 97206 h 512833"/>
              <a:gd name="connsiteX14634" fmla="*/ 4168751 w 4966685"/>
              <a:gd name="connsiteY14634" fmla="*/ 104685 h 512833"/>
              <a:gd name="connsiteX14635" fmla="*/ 4161272 w 4966685"/>
              <a:gd name="connsiteY14635" fmla="*/ 112163 h 512833"/>
              <a:gd name="connsiteX14636" fmla="*/ 4153793 w 4966685"/>
              <a:gd name="connsiteY14636" fmla="*/ 104685 h 512833"/>
              <a:gd name="connsiteX14637" fmla="*/ 4161272 w 4966685"/>
              <a:gd name="connsiteY14637" fmla="*/ 97206 h 512833"/>
              <a:gd name="connsiteX14638" fmla="*/ 4133027 w 4966685"/>
              <a:gd name="connsiteY14638" fmla="*/ 97206 h 512833"/>
              <a:gd name="connsiteX14639" fmla="*/ 4140506 w 4966685"/>
              <a:gd name="connsiteY14639" fmla="*/ 104685 h 512833"/>
              <a:gd name="connsiteX14640" fmla="*/ 4133027 w 4966685"/>
              <a:gd name="connsiteY14640" fmla="*/ 112163 h 512833"/>
              <a:gd name="connsiteX14641" fmla="*/ 4125548 w 4966685"/>
              <a:gd name="connsiteY14641" fmla="*/ 104685 h 512833"/>
              <a:gd name="connsiteX14642" fmla="*/ 4133027 w 4966685"/>
              <a:gd name="connsiteY14642" fmla="*/ 97206 h 512833"/>
              <a:gd name="connsiteX14643" fmla="*/ 4104781 w 4966685"/>
              <a:gd name="connsiteY14643" fmla="*/ 97206 h 512833"/>
              <a:gd name="connsiteX14644" fmla="*/ 4112259 w 4966685"/>
              <a:gd name="connsiteY14644" fmla="*/ 104685 h 512833"/>
              <a:gd name="connsiteX14645" fmla="*/ 4104781 w 4966685"/>
              <a:gd name="connsiteY14645" fmla="*/ 112163 h 512833"/>
              <a:gd name="connsiteX14646" fmla="*/ 4097302 w 4966685"/>
              <a:gd name="connsiteY14646" fmla="*/ 104685 h 512833"/>
              <a:gd name="connsiteX14647" fmla="*/ 4104781 w 4966685"/>
              <a:gd name="connsiteY14647" fmla="*/ 97206 h 512833"/>
              <a:gd name="connsiteX14648" fmla="*/ 4076536 w 4966685"/>
              <a:gd name="connsiteY14648" fmla="*/ 97206 h 512833"/>
              <a:gd name="connsiteX14649" fmla="*/ 4084015 w 4966685"/>
              <a:gd name="connsiteY14649" fmla="*/ 104685 h 512833"/>
              <a:gd name="connsiteX14650" fmla="*/ 4076536 w 4966685"/>
              <a:gd name="connsiteY14650" fmla="*/ 112163 h 512833"/>
              <a:gd name="connsiteX14651" fmla="*/ 4069057 w 4966685"/>
              <a:gd name="connsiteY14651" fmla="*/ 104685 h 512833"/>
              <a:gd name="connsiteX14652" fmla="*/ 4076536 w 4966685"/>
              <a:gd name="connsiteY14652" fmla="*/ 97206 h 512833"/>
              <a:gd name="connsiteX14653" fmla="*/ 4048290 w 4966685"/>
              <a:gd name="connsiteY14653" fmla="*/ 97206 h 512833"/>
              <a:gd name="connsiteX14654" fmla="*/ 4055769 w 4966685"/>
              <a:gd name="connsiteY14654" fmla="*/ 104685 h 512833"/>
              <a:gd name="connsiteX14655" fmla="*/ 4048290 w 4966685"/>
              <a:gd name="connsiteY14655" fmla="*/ 112163 h 512833"/>
              <a:gd name="connsiteX14656" fmla="*/ 4040811 w 4966685"/>
              <a:gd name="connsiteY14656" fmla="*/ 104685 h 512833"/>
              <a:gd name="connsiteX14657" fmla="*/ 4048290 w 4966685"/>
              <a:gd name="connsiteY14657" fmla="*/ 97206 h 512833"/>
              <a:gd name="connsiteX14658" fmla="*/ 4020045 w 4966685"/>
              <a:gd name="connsiteY14658" fmla="*/ 97206 h 512833"/>
              <a:gd name="connsiteX14659" fmla="*/ 4027524 w 4966685"/>
              <a:gd name="connsiteY14659" fmla="*/ 104685 h 512833"/>
              <a:gd name="connsiteX14660" fmla="*/ 4020045 w 4966685"/>
              <a:gd name="connsiteY14660" fmla="*/ 112163 h 512833"/>
              <a:gd name="connsiteX14661" fmla="*/ 4012566 w 4966685"/>
              <a:gd name="connsiteY14661" fmla="*/ 104685 h 512833"/>
              <a:gd name="connsiteX14662" fmla="*/ 4020045 w 4966685"/>
              <a:gd name="connsiteY14662" fmla="*/ 97206 h 512833"/>
              <a:gd name="connsiteX14663" fmla="*/ 3991799 w 4966685"/>
              <a:gd name="connsiteY14663" fmla="*/ 97206 h 512833"/>
              <a:gd name="connsiteX14664" fmla="*/ 3999278 w 4966685"/>
              <a:gd name="connsiteY14664" fmla="*/ 104685 h 512833"/>
              <a:gd name="connsiteX14665" fmla="*/ 3991799 w 4966685"/>
              <a:gd name="connsiteY14665" fmla="*/ 112163 h 512833"/>
              <a:gd name="connsiteX14666" fmla="*/ 3984320 w 4966685"/>
              <a:gd name="connsiteY14666" fmla="*/ 104685 h 512833"/>
              <a:gd name="connsiteX14667" fmla="*/ 3991799 w 4966685"/>
              <a:gd name="connsiteY14667" fmla="*/ 97206 h 512833"/>
              <a:gd name="connsiteX14668" fmla="*/ 3963554 w 4966685"/>
              <a:gd name="connsiteY14668" fmla="*/ 97206 h 512833"/>
              <a:gd name="connsiteX14669" fmla="*/ 3971033 w 4966685"/>
              <a:gd name="connsiteY14669" fmla="*/ 104685 h 512833"/>
              <a:gd name="connsiteX14670" fmla="*/ 3963554 w 4966685"/>
              <a:gd name="connsiteY14670" fmla="*/ 112163 h 512833"/>
              <a:gd name="connsiteX14671" fmla="*/ 3956075 w 4966685"/>
              <a:gd name="connsiteY14671" fmla="*/ 104685 h 512833"/>
              <a:gd name="connsiteX14672" fmla="*/ 3963554 w 4966685"/>
              <a:gd name="connsiteY14672" fmla="*/ 97206 h 512833"/>
              <a:gd name="connsiteX14673" fmla="*/ 3935308 w 4966685"/>
              <a:gd name="connsiteY14673" fmla="*/ 97206 h 512833"/>
              <a:gd name="connsiteX14674" fmla="*/ 3942787 w 4966685"/>
              <a:gd name="connsiteY14674" fmla="*/ 104685 h 512833"/>
              <a:gd name="connsiteX14675" fmla="*/ 3935308 w 4966685"/>
              <a:gd name="connsiteY14675" fmla="*/ 112163 h 512833"/>
              <a:gd name="connsiteX14676" fmla="*/ 3927829 w 4966685"/>
              <a:gd name="connsiteY14676" fmla="*/ 104685 h 512833"/>
              <a:gd name="connsiteX14677" fmla="*/ 3935308 w 4966685"/>
              <a:gd name="connsiteY14677" fmla="*/ 97206 h 512833"/>
              <a:gd name="connsiteX14678" fmla="*/ 3907063 w 4966685"/>
              <a:gd name="connsiteY14678" fmla="*/ 97206 h 512833"/>
              <a:gd name="connsiteX14679" fmla="*/ 3914542 w 4966685"/>
              <a:gd name="connsiteY14679" fmla="*/ 104685 h 512833"/>
              <a:gd name="connsiteX14680" fmla="*/ 3907063 w 4966685"/>
              <a:gd name="connsiteY14680" fmla="*/ 112163 h 512833"/>
              <a:gd name="connsiteX14681" fmla="*/ 3899584 w 4966685"/>
              <a:gd name="connsiteY14681" fmla="*/ 104685 h 512833"/>
              <a:gd name="connsiteX14682" fmla="*/ 3907063 w 4966685"/>
              <a:gd name="connsiteY14682" fmla="*/ 97206 h 512833"/>
              <a:gd name="connsiteX14683" fmla="*/ 3878817 w 4966685"/>
              <a:gd name="connsiteY14683" fmla="*/ 97206 h 512833"/>
              <a:gd name="connsiteX14684" fmla="*/ 3886296 w 4966685"/>
              <a:gd name="connsiteY14684" fmla="*/ 104685 h 512833"/>
              <a:gd name="connsiteX14685" fmla="*/ 3878817 w 4966685"/>
              <a:gd name="connsiteY14685" fmla="*/ 112163 h 512833"/>
              <a:gd name="connsiteX14686" fmla="*/ 3871338 w 4966685"/>
              <a:gd name="connsiteY14686" fmla="*/ 104685 h 512833"/>
              <a:gd name="connsiteX14687" fmla="*/ 3878817 w 4966685"/>
              <a:gd name="connsiteY14687" fmla="*/ 97206 h 512833"/>
              <a:gd name="connsiteX14688" fmla="*/ 3850572 w 4966685"/>
              <a:gd name="connsiteY14688" fmla="*/ 97206 h 512833"/>
              <a:gd name="connsiteX14689" fmla="*/ 3858051 w 4966685"/>
              <a:gd name="connsiteY14689" fmla="*/ 104685 h 512833"/>
              <a:gd name="connsiteX14690" fmla="*/ 3850572 w 4966685"/>
              <a:gd name="connsiteY14690" fmla="*/ 112163 h 512833"/>
              <a:gd name="connsiteX14691" fmla="*/ 3843093 w 4966685"/>
              <a:gd name="connsiteY14691" fmla="*/ 104685 h 512833"/>
              <a:gd name="connsiteX14692" fmla="*/ 3850572 w 4966685"/>
              <a:gd name="connsiteY14692" fmla="*/ 97206 h 512833"/>
              <a:gd name="connsiteX14693" fmla="*/ 3822326 w 4966685"/>
              <a:gd name="connsiteY14693" fmla="*/ 97206 h 512833"/>
              <a:gd name="connsiteX14694" fmla="*/ 3829805 w 4966685"/>
              <a:gd name="connsiteY14694" fmla="*/ 104685 h 512833"/>
              <a:gd name="connsiteX14695" fmla="*/ 3822326 w 4966685"/>
              <a:gd name="connsiteY14695" fmla="*/ 112163 h 512833"/>
              <a:gd name="connsiteX14696" fmla="*/ 3814847 w 4966685"/>
              <a:gd name="connsiteY14696" fmla="*/ 104685 h 512833"/>
              <a:gd name="connsiteX14697" fmla="*/ 3822326 w 4966685"/>
              <a:gd name="connsiteY14697" fmla="*/ 97206 h 512833"/>
              <a:gd name="connsiteX14698" fmla="*/ 3794081 w 4966685"/>
              <a:gd name="connsiteY14698" fmla="*/ 97206 h 512833"/>
              <a:gd name="connsiteX14699" fmla="*/ 3801560 w 4966685"/>
              <a:gd name="connsiteY14699" fmla="*/ 104685 h 512833"/>
              <a:gd name="connsiteX14700" fmla="*/ 3794081 w 4966685"/>
              <a:gd name="connsiteY14700" fmla="*/ 112163 h 512833"/>
              <a:gd name="connsiteX14701" fmla="*/ 3786602 w 4966685"/>
              <a:gd name="connsiteY14701" fmla="*/ 104685 h 512833"/>
              <a:gd name="connsiteX14702" fmla="*/ 3794081 w 4966685"/>
              <a:gd name="connsiteY14702" fmla="*/ 97206 h 512833"/>
              <a:gd name="connsiteX14703" fmla="*/ 3765835 w 4966685"/>
              <a:gd name="connsiteY14703" fmla="*/ 97206 h 512833"/>
              <a:gd name="connsiteX14704" fmla="*/ 3773314 w 4966685"/>
              <a:gd name="connsiteY14704" fmla="*/ 104685 h 512833"/>
              <a:gd name="connsiteX14705" fmla="*/ 3765835 w 4966685"/>
              <a:gd name="connsiteY14705" fmla="*/ 112163 h 512833"/>
              <a:gd name="connsiteX14706" fmla="*/ 3758356 w 4966685"/>
              <a:gd name="connsiteY14706" fmla="*/ 104685 h 512833"/>
              <a:gd name="connsiteX14707" fmla="*/ 3765835 w 4966685"/>
              <a:gd name="connsiteY14707" fmla="*/ 97206 h 512833"/>
              <a:gd name="connsiteX14708" fmla="*/ 3737590 w 4966685"/>
              <a:gd name="connsiteY14708" fmla="*/ 97206 h 512833"/>
              <a:gd name="connsiteX14709" fmla="*/ 3745069 w 4966685"/>
              <a:gd name="connsiteY14709" fmla="*/ 104685 h 512833"/>
              <a:gd name="connsiteX14710" fmla="*/ 3737590 w 4966685"/>
              <a:gd name="connsiteY14710" fmla="*/ 112163 h 512833"/>
              <a:gd name="connsiteX14711" fmla="*/ 3730111 w 4966685"/>
              <a:gd name="connsiteY14711" fmla="*/ 104685 h 512833"/>
              <a:gd name="connsiteX14712" fmla="*/ 3737590 w 4966685"/>
              <a:gd name="connsiteY14712" fmla="*/ 97206 h 512833"/>
              <a:gd name="connsiteX14713" fmla="*/ 3709344 w 4966685"/>
              <a:gd name="connsiteY14713" fmla="*/ 97206 h 512833"/>
              <a:gd name="connsiteX14714" fmla="*/ 3716823 w 4966685"/>
              <a:gd name="connsiteY14714" fmla="*/ 104685 h 512833"/>
              <a:gd name="connsiteX14715" fmla="*/ 3709344 w 4966685"/>
              <a:gd name="connsiteY14715" fmla="*/ 112163 h 512833"/>
              <a:gd name="connsiteX14716" fmla="*/ 3701865 w 4966685"/>
              <a:gd name="connsiteY14716" fmla="*/ 104685 h 512833"/>
              <a:gd name="connsiteX14717" fmla="*/ 3709344 w 4966685"/>
              <a:gd name="connsiteY14717" fmla="*/ 97206 h 512833"/>
              <a:gd name="connsiteX14718" fmla="*/ 3681099 w 4966685"/>
              <a:gd name="connsiteY14718" fmla="*/ 97206 h 512833"/>
              <a:gd name="connsiteX14719" fmla="*/ 3688578 w 4966685"/>
              <a:gd name="connsiteY14719" fmla="*/ 104685 h 512833"/>
              <a:gd name="connsiteX14720" fmla="*/ 3681099 w 4966685"/>
              <a:gd name="connsiteY14720" fmla="*/ 112163 h 512833"/>
              <a:gd name="connsiteX14721" fmla="*/ 3673621 w 4966685"/>
              <a:gd name="connsiteY14721" fmla="*/ 104685 h 512833"/>
              <a:gd name="connsiteX14722" fmla="*/ 3681099 w 4966685"/>
              <a:gd name="connsiteY14722" fmla="*/ 97206 h 512833"/>
              <a:gd name="connsiteX14723" fmla="*/ 3652853 w 4966685"/>
              <a:gd name="connsiteY14723" fmla="*/ 97206 h 512833"/>
              <a:gd name="connsiteX14724" fmla="*/ 3660332 w 4966685"/>
              <a:gd name="connsiteY14724" fmla="*/ 104685 h 512833"/>
              <a:gd name="connsiteX14725" fmla="*/ 3652853 w 4966685"/>
              <a:gd name="connsiteY14725" fmla="*/ 112163 h 512833"/>
              <a:gd name="connsiteX14726" fmla="*/ 3645374 w 4966685"/>
              <a:gd name="connsiteY14726" fmla="*/ 104685 h 512833"/>
              <a:gd name="connsiteX14727" fmla="*/ 3652853 w 4966685"/>
              <a:gd name="connsiteY14727" fmla="*/ 97206 h 512833"/>
              <a:gd name="connsiteX14728" fmla="*/ 3624608 w 4966685"/>
              <a:gd name="connsiteY14728" fmla="*/ 97206 h 512833"/>
              <a:gd name="connsiteX14729" fmla="*/ 3632087 w 4966685"/>
              <a:gd name="connsiteY14729" fmla="*/ 104685 h 512833"/>
              <a:gd name="connsiteX14730" fmla="*/ 3624608 w 4966685"/>
              <a:gd name="connsiteY14730" fmla="*/ 112163 h 512833"/>
              <a:gd name="connsiteX14731" fmla="*/ 3617129 w 4966685"/>
              <a:gd name="connsiteY14731" fmla="*/ 104685 h 512833"/>
              <a:gd name="connsiteX14732" fmla="*/ 3624608 w 4966685"/>
              <a:gd name="connsiteY14732" fmla="*/ 97206 h 512833"/>
              <a:gd name="connsiteX14733" fmla="*/ 3596362 w 4966685"/>
              <a:gd name="connsiteY14733" fmla="*/ 97206 h 512833"/>
              <a:gd name="connsiteX14734" fmla="*/ 3603841 w 4966685"/>
              <a:gd name="connsiteY14734" fmla="*/ 104685 h 512833"/>
              <a:gd name="connsiteX14735" fmla="*/ 3596362 w 4966685"/>
              <a:gd name="connsiteY14735" fmla="*/ 112163 h 512833"/>
              <a:gd name="connsiteX14736" fmla="*/ 3588883 w 4966685"/>
              <a:gd name="connsiteY14736" fmla="*/ 104685 h 512833"/>
              <a:gd name="connsiteX14737" fmla="*/ 3596362 w 4966685"/>
              <a:gd name="connsiteY14737" fmla="*/ 97206 h 512833"/>
              <a:gd name="connsiteX14738" fmla="*/ 3568117 w 4966685"/>
              <a:gd name="connsiteY14738" fmla="*/ 97206 h 512833"/>
              <a:gd name="connsiteX14739" fmla="*/ 3575596 w 4966685"/>
              <a:gd name="connsiteY14739" fmla="*/ 104685 h 512833"/>
              <a:gd name="connsiteX14740" fmla="*/ 3568117 w 4966685"/>
              <a:gd name="connsiteY14740" fmla="*/ 112163 h 512833"/>
              <a:gd name="connsiteX14741" fmla="*/ 3560638 w 4966685"/>
              <a:gd name="connsiteY14741" fmla="*/ 104685 h 512833"/>
              <a:gd name="connsiteX14742" fmla="*/ 3568117 w 4966685"/>
              <a:gd name="connsiteY14742" fmla="*/ 97206 h 512833"/>
              <a:gd name="connsiteX14743" fmla="*/ 3539872 w 4966685"/>
              <a:gd name="connsiteY14743" fmla="*/ 97206 h 512833"/>
              <a:gd name="connsiteX14744" fmla="*/ 3547350 w 4966685"/>
              <a:gd name="connsiteY14744" fmla="*/ 104685 h 512833"/>
              <a:gd name="connsiteX14745" fmla="*/ 3539872 w 4966685"/>
              <a:gd name="connsiteY14745" fmla="*/ 112163 h 512833"/>
              <a:gd name="connsiteX14746" fmla="*/ 3532393 w 4966685"/>
              <a:gd name="connsiteY14746" fmla="*/ 104685 h 512833"/>
              <a:gd name="connsiteX14747" fmla="*/ 3539872 w 4966685"/>
              <a:gd name="connsiteY14747" fmla="*/ 97206 h 512833"/>
              <a:gd name="connsiteX14748" fmla="*/ 3511626 w 4966685"/>
              <a:gd name="connsiteY14748" fmla="*/ 97206 h 512833"/>
              <a:gd name="connsiteX14749" fmla="*/ 3519105 w 4966685"/>
              <a:gd name="connsiteY14749" fmla="*/ 104685 h 512833"/>
              <a:gd name="connsiteX14750" fmla="*/ 3511626 w 4966685"/>
              <a:gd name="connsiteY14750" fmla="*/ 112163 h 512833"/>
              <a:gd name="connsiteX14751" fmla="*/ 3504147 w 4966685"/>
              <a:gd name="connsiteY14751" fmla="*/ 104685 h 512833"/>
              <a:gd name="connsiteX14752" fmla="*/ 3511626 w 4966685"/>
              <a:gd name="connsiteY14752" fmla="*/ 97206 h 512833"/>
              <a:gd name="connsiteX14753" fmla="*/ 3483381 w 4966685"/>
              <a:gd name="connsiteY14753" fmla="*/ 97206 h 512833"/>
              <a:gd name="connsiteX14754" fmla="*/ 3490860 w 4966685"/>
              <a:gd name="connsiteY14754" fmla="*/ 104685 h 512833"/>
              <a:gd name="connsiteX14755" fmla="*/ 3483381 w 4966685"/>
              <a:gd name="connsiteY14755" fmla="*/ 112163 h 512833"/>
              <a:gd name="connsiteX14756" fmla="*/ 3475902 w 4966685"/>
              <a:gd name="connsiteY14756" fmla="*/ 104685 h 512833"/>
              <a:gd name="connsiteX14757" fmla="*/ 3483381 w 4966685"/>
              <a:gd name="connsiteY14757" fmla="*/ 97206 h 512833"/>
              <a:gd name="connsiteX14758" fmla="*/ 3455136 w 4966685"/>
              <a:gd name="connsiteY14758" fmla="*/ 97206 h 512833"/>
              <a:gd name="connsiteX14759" fmla="*/ 3462614 w 4966685"/>
              <a:gd name="connsiteY14759" fmla="*/ 104685 h 512833"/>
              <a:gd name="connsiteX14760" fmla="*/ 3455136 w 4966685"/>
              <a:gd name="connsiteY14760" fmla="*/ 112163 h 512833"/>
              <a:gd name="connsiteX14761" fmla="*/ 3447657 w 4966685"/>
              <a:gd name="connsiteY14761" fmla="*/ 104685 h 512833"/>
              <a:gd name="connsiteX14762" fmla="*/ 3455136 w 4966685"/>
              <a:gd name="connsiteY14762" fmla="*/ 97206 h 512833"/>
              <a:gd name="connsiteX14763" fmla="*/ 3426890 w 4966685"/>
              <a:gd name="connsiteY14763" fmla="*/ 97206 h 512833"/>
              <a:gd name="connsiteX14764" fmla="*/ 3434369 w 4966685"/>
              <a:gd name="connsiteY14764" fmla="*/ 104685 h 512833"/>
              <a:gd name="connsiteX14765" fmla="*/ 3426890 w 4966685"/>
              <a:gd name="connsiteY14765" fmla="*/ 112163 h 512833"/>
              <a:gd name="connsiteX14766" fmla="*/ 3419411 w 4966685"/>
              <a:gd name="connsiteY14766" fmla="*/ 104685 h 512833"/>
              <a:gd name="connsiteX14767" fmla="*/ 3426890 w 4966685"/>
              <a:gd name="connsiteY14767" fmla="*/ 97206 h 512833"/>
              <a:gd name="connsiteX14768" fmla="*/ 3398687 w 4966685"/>
              <a:gd name="connsiteY14768" fmla="*/ 97206 h 512833"/>
              <a:gd name="connsiteX14769" fmla="*/ 3406166 w 4966685"/>
              <a:gd name="connsiteY14769" fmla="*/ 104685 h 512833"/>
              <a:gd name="connsiteX14770" fmla="*/ 3398687 w 4966685"/>
              <a:gd name="connsiteY14770" fmla="*/ 112163 h 512833"/>
              <a:gd name="connsiteX14771" fmla="*/ 3391208 w 4966685"/>
              <a:gd name="connsiteY14771" fmla="*/ 104685 h 512833"/>
              <a:gd name="connsiteX14772" fmla="*/ 3398687 w 4966685"/>
              <a:gd name="connsiteY14772" fmla="*/ 97206 h 512833"/>
              <a:gd name="connsiteX14773" fmla="*/ 3370426 w 4966685"/>
              <a:gd name="connsiteY14773" fmla="*/ 97206 h 512833"/>
              <a:gd name="connsiteX14774" fmla="*/ 3377905 w 4966685"/>
              <a:gd name="connsiteY14774" fmla="*/ 104685 h 512833"/>
              <a:gd name="connsiteX14775" fmla="*/ 3370426 w 4966685"/>
              <a:gd name="connsiteY14775" fmla="*/ 112163 h 512833"/>
              <a:gd name="connsiteX14776" fmla="*/ 3362948 w 4966685"/>
              <a:gd name="connsiteY14776" fmla="*/ 104685 h 512833"/>
              <a:gd name="connsiteX14777" fmla="*/ 3370426 w 4966685"/>
              <a:gd name="connsiteY14777" fmla="*/ 97206 h 512833"/>
              <a:gd name="connsiteX14778" fmla="*/ 3342189 w 4966685"/>
              <a:gd name="connsiteY14778" fmla="*/ 97206 h 512833"/>
              <a:gd name="connsiteX14779" fmla="*/ 3349667 w 4966685"/>
              <a:gd name="connsiteY14779" fmla="*/ 104685 h 512833"/>
              <a:gd name="connsiteX14780" fmla="*/ 3342189 w 4966685"/>
              <a:gd name="connsiteY14780" fmla="*/ 112163 h 512833"/>
              <a:gd name="connsiteX14781" fmla="*/ 3334709 w 4966685"/>
              <a:gd name="connsiteY14781" fmla="*/ 104685 h 512833"/>
              <a:gd name="connsiteX14782" fmla="*/ 3342189 w 4966685"/>
              <a:gd name="connsiteY14782" fmla="*/ 97206 h 512833"/>
              <a:gd name="connsiteX14783" fmla="*/ 3313944 w 4966685"/>
              <a:gd name="connsiteY14783" fmla="*/ 97206 h 512833"/>
              <a:gd name="connsiteX14784" fmla="*/ 3321422 w 4966685"/>
              <a:gd name="connsiteY14784" fmla="*/ 104685 h 512833"/>
              <a:gd name="connsiteX14785" fmla="*/ 3313944 w 4966685"/>
              <a:gd name="connsiteY14785" fmla="*/ 112163 h 512833"/>
              <a:gd name="connsiteX14786" fmla="*/ 3306465 w 4966685"/>
              <a:gd name="connsiteY14786" fmla="*/ 104685 h 512833"/>
              <a:gd name="connsiteX14787" fmla="*/ 3313944 w 4966685"/>
              <a:gd name="connsiteY14787" fmla="*/ 97206 h 512833"/>
              <a:gd name="connsiteX14788" fmla="*/ 3285698 w 4966685"/>
              <a:gd name="connsiteY14788" fmla="*/ 97206 h 512833"/>
              <a:gd name="connsiteX14789" fmla="*/ 3293176 w 4966685"/>
              <a:gd name="connsiteY14789" fmla="*/ 104685 h 512833"/>
              <a:gd name="connsiteX14790" fmla="*/ 3285698 w 4966685"/>
              <a:gd name="connsiteY14790" fmla="*/ 112163 h 512833"/>
              <a:gd name="connsiteX14791" fmla="*/ 3278219 w 4966685"/>
              <a:gd name="connsiteY14791" fmla="*/ 104685 h 512833"/>
              <a:gd name="connsiteX14792" fmla="*/ 3285698 w 4966685"/>
              <a:gd name="connsiteY14792" fmla="*/ 97206 h 512833"/>
              <a:gd name="connsiteX14793" fmla="*/ 3257453 w 4966685"/>
              <a:gd name="connsiteY14793" fmla="*/ 97206 h 512833"/>
              <a:gd name="connsiteX14794" fmla="*/ 3264932 w 4966685"/>
              <a:gd name="connsiteY14794" fmla="*/ 104685 h 512833"/>
              <a:gd name="connsiteX14795" fmla="*/ 3257453 w 4966685"/>
              <a:gd name="connsiteY14795" fmla="*/ 112163 h 512833"/>
              <a:gd name="connsiteX14796" fmla="*/ 3249974 w 4966685"/>
              <a:gd name="connsiteY14796" fmla="*/ 104685 h 512833"/>
              <a:gd name="connsiteX14797" fmla="*/ 3257453 w 4966685"/>
              <a:gd name="connsiteY14797" fmla="*/ 97206 h 512833"/>
              <a:gd name="connsiteX14798" fmla="*/ 3229206 w 4966685"/>
              <a:gd name="connsiteY14798" fmla="*/ 97206 h 512833"/>
              <a:gd name="connsiteX14799" fmla="*/ 3236685 w 4966685"/>
              <a:gd name="connsiteY14799" fmla="*/ 104685 h 512833"/>
              <a:gd name="connsiteX14800" fmla="*/ 3229206 w 4966685"/>
              <a:gd name="connsiteY14800" fmla="*/ 112163 h 512833"/>
              <a:gd name="connsiteX14801" fmla="*/ 3221727 w 4966685"/>
              <a:gd name="connsiteY14801" fmla="*/ 104685 h 512833"/>
              <a:gd name="connsiteX14802" fmla="*/ 3229206 w 4966685"/>
              <a:gd name="connsiteY14802" fmla="*/ 97206 h 512833"/>
              <a:gd name="connsiteX14803" fmla="*/ 3200962 w 4966685"/>
              <a:gd name="connsiteY14803" fmla="*/ 97206 h 512833"/>
              <a:gd name="connsiteX14804" fmla="*/ 3208440 w 4966685"/>
              <a:gd name="connsiteY14804" fmla="*/ 104685 h 512833"/>
              <a:gd name="connsiteX14805" fmla="*/ 3200962 w 4966685"/>
              <a:gd name="connsiteY14805" fmla="*/ 112163 h 512833"/>
              <a:gd name="connsiteX14806" fmla="*/ 3193483 w 4966685"/>
              <a:gd name="connsiteY14806" fmla="*/ 104685 h 512833"/>
              <a:gd name="connsiteX14807" fmla="*/ 3200962 w 4966685"/>
              <a:gd name="connsiteY14807" fmla="*/ 97206 h 512833"/>
              <a:gd name="connsiteX14808" fmla="*/ 3172715 w 4966685"/>
              <a:gd name="connsiteY14808" fmla="*/ 97206 h 512833"/>
              <a:gd name="connsiteX14809" fmla="*/ 3180194 w 4966685"/>
              <a:gd name="connsiteY14809" fmla="*/ 104685 h 512833"/>
              <a:gd name="connsiteX14810" fmla="*/ 3172715 w 4966685"/>
              <a:gd name="connsiteY14810" fmla="*/ 112163 h 512833"/>
              <a:gd name="connsiteX14811" fmla="*/ 3165237 w 4966685"/>
              <a:gd name="connsiteY14811" fmla="*/ 104685 h 512833"/>
              <a:gd name="connsiteX14812" fmla="*/ 3172715 w 4966685"/>
              <a:gd name="connsiteY14812" fmla="*/ 97206 h 512833"/>
              <a:gd name="connsiteX14813" fmla="*/ 3144471 w 4966685"/>
              <a:gd name="connsiteY14813" fmla="*/ 97206 h 512833"/>
              <a:gd name="connsiteX14814" fmla="*/ 3151950 w 4966685"/>
              <a:gd name="connsiteY14814" fmla="*/ 104685 h 512833"/>
              <a:gd name="connsiteX14815" fmla="*/ 3144471 w 4966685"/>
              <a:gd name="connsiteY14815" fmla="*/ 112163 h 512833"/>
              <a:gd name="connsiteX14816" fmla="*/ 3136992 w 4966685"/>
              <a:gd name="connsiteY14816" fmla="*/ 104685 h 512833"/>
              <a:gd name="connsiteX14817" fmla="*/ 3144471 w 4966685"/>
              <a:gd name="connsiteY14817" fmla="*/ 97206 h 512833"/>
              <a:gd name="connsiteX14818" fmla="*/ 3116225 w 4966685"/>
              <a:gd name="connsiteY14818" fmla="*/ 97206 h 512833"/>
              <a:gd name="connsiteX14819" fmla="*/ 3123703 w 4966685"/>
              <a:gd name="connsiteY14819" fmla="*/ 104685 h 512833"/>
              <a:gd name="connsiteX14820" fmla="*/ 3116225 w 4966685"/>
              <a:gd name="connsiteY14820" fmla="*/ 112163 h 512833"/>
              <a:gd name="connsiteX14821" fmla="*/ 3108746 w 4966685"/>
              <a:gd name="connsiteY14821" fmla="*/ 104685 h 512833"/>
              <a:gd name="connsiteX14822" fmla="*/ 3116225 w 4966685"/>
              <a:gd name="connsiteY14822" fmla="*/ 97206 h 512833"/>
              <a:gd name="connsiteX14823" fmla="*/ 3087980 w 4966685"/>
              <a:gd name="connsiteY14823" fmla="*/ 97206 h 512833"/>
              <a:gd name="connsiteX14824" fmla="*/ 3095459 w 4966685"/>
              <a:gd name="connsiteY14824" fmla="*/ 104685 h 512833"/>
              <a:gd name="connsiteX14825" fmla="*/ 3087980 w 4966685"/>
              <a:gd name="connsiteY14825" fmla="*/ 112163 h 512833"/>
              <a:gd name="connsiteX14826" fmla="*/ 3080501 w 4966685"/>
              <a:gd name="connsiteY14826" fmla="*/ 104685 h 512833"/>
              <a:gd name="connsiteX14827" fmla="*/ 3087980 w 4966685"/>
              <a:gd name="connsiteY14827" fmla="*/ 97206 h 512833"/>
              <a:gd name="connsiteX14828" fmla="*/ 3059734 w 4966685"/>
              <a:gd name="connsiteY14828" fmla="*/ 97206 h 512833"/>
              <a:gd name="connsiteX14829" fmla="*/ 3067212 w 4966685"/>
              <a:gd name="connsiteY14829" fmla="*/ 104685 h 512833"/>
              <a:gd name="connsiteX14830" fmla="*/ 3059734 w 4966685"/>
              <a:gd name="connsiteY14830" fmla="*/ 112163 h 512833"/>
              <a:gd name="connsiteX14831" fmla="*/ 3052255 w 4966685"/>
              <a:gd name="connsiteY14831" fmla="*/ 104685 h 512833"/>
              <a:gd name="connsiteX14832" fmla="*/ 3059734 w 4966685"/>
              <a:gd name="connsiteY14832" fmla="*/ 97206 h 512833"/>
              <a:gd name="connsiteX14833" fmla="*/ 3031489 w 4966685"/>
              <a:gd name="connsiteY14833" fmla="*/ 97206 h 512833"/>
              <a:gd name="connsiteX14834" fmla="*/ 3038968 w 4966685"/>
              <a:gd name="connsiteY14834" fmla="*/ 104685 h 512833"/>
              <a:gd name="connsiteX14835" fmla="*/ 3031489 w 4966685"/>
              <a:gd name="connsiteY14835" fmla="*/ 112163 h 512833"/>
              <a:gd name="connsiteX14836" fmla="*/ 3024010 w 4966685"/>
              <a:gd name="connsiteY14836" fmla="*/ 104685 h 512833"/>
              <a:gd name="connsiteX14837" fmla="*/ 3031489 w 4966685"/>
              <a:gd name="connsiteY14837" fmla="*/ 97206 h 512833"/>
              <a:gd name="connsiteX14838" fmla="*/ 3003243 w 4966685"/>
              <a:gd name="connsiteY14838" fmla="*/ 97206 h 512833"/>
              <a:gd name="connsiteX14839" fmla="*/ 3010721 w 4966685"/>
              <a:gd name="connsiteY14839" fmla="*/ 104685 h 512833"/>
              <a:gd name="connsiteX14840" fmla="*/ 3003243 w 4966685"/>
              <a:gd name="connsiteY14840" fmla="*/ 112163 h 512833"/>
              <a:gd name="connsiteX14841" fmla="*/ 2995764 w 4966685"/>
              <a:gd name="connsiteY14841" fmla="*/ 104685 h 512833"/>
              <a:gd name="connsiteX14842" fmla="*/ 3003243 w 4966685"/>
              <a:gd name="connsiteY14842" fmla="*/ 97206 h 512833"/>
              <a:gd name="connsiteX14843" fmla="*/ 2974998 w 4966685"/>
              <a:gd name="connsiteY14843" fmla="*/ 97206 h 512833"/>
              <a:gd name="connsiteX14844" fmla="*/ 2982477 w 4966685"/>
              <a:gd name="connsiteY14844" fmla="*/ 104685 h 512833"/>
              <a:gd name="connsiteX14845" fmla="*/ 2974998 w 4966685"/>
              <a:gd name="connsiteY14845" fmla="*/ 112163 h 512833"/>
              <a:gd name="connsiteX14846" fmla="*/ 2967519 w 4966685"/>
              <a:gd name="connsiteY14846" fmla="*/ 104685 h 512833"/>
              <a:gd name="connsiteX14847" fmla="*/ 2974998 w 4966685"/>
              <a:gd name="connsiteY14847" fmla="*/ 97206 h 512833"/>
              <a:gd name="connsiteX14848" fmla="*/ 2946752 w 4966685"/>
              <a:gd name="connsiteY14848" fmla="*/ 97206 h 512833"/>
              <a:gd name="connsiteX14849" fmla="*/ 2954230 w 4966685"/>
              <a:gd name="connsiteY14849" fmla="*/ 104685 h 512833"/>
              <a:gd name="connsiteX14850" fmla="*/ 2946752 w 4966685"/>
              <a:gd name="connsiteY14850" fmla="*/ 112163 h 512833"/>
              <a:gd name="connsiteX14851" fmla="*/ 2939273 w 4966685"/>
              <a:gd name="connsiteY14851" fmla="*/ 104685 h 512833"/>
              <a:gd name="connsiteX14852" fmla="*/ 2946752 w 4966685"/>
              <a:gd name="connsiteY14852" fmla="*/ 97206 h 512833"/>
              <a:gd name="connsiteX14853" fmla="*/ 2918507 w 4966685"/>
              <a:gd name="connsiteY14853" fmla="*/ 97206 h 512833"/>
              <a:gd name="connsiteX14854" fmla="*/ 2925986 w 4966685"/>
              <a:gd name="connsiteY14854" fmla="*/ 104685 h 512833"/>
              <a:gd name="connsiteX14855" fmla="*/ 2918507 w 4966685"/>
              <a:gd name="connsiteY14855" fmla="*/ 112163 h 512833"/>
              <a:gd name="connsiteX14856" fmla="*/ 2911028 w 4966685"/>
              <a:gd name="connsiteY14856" fmla="*/ 104685 h 512833"/>
              <a:gd name="connsiteX14857" fmla="*/ 2918507 w 4966685"/>
              <a:gd name="connsiteY14857" fmla="*/ 97206 h 512833"/>
              <a:gd name="connsiteX14858" fmla="*/ 2890261 w 4966685"/>
              <a:gd name="connsiteY14858" fmla="*/ 97206 h 512833"/>
              <a:gd name="connsiteX14859" fmla="*/ 2897739 w 4966685"/>
              <a:gd name="connsiteY14859" fmla="*/ 104685 h 512833"/>
              <a:gd name="connsiteX14860" fmla="*/ 2890261 w 4966685"/>
              <a:gd name="connsiteY14860" fmla="*/ 112163 h 512833"/>
              <a:gd name="connsiteX14861" fmla="*/ 2882782 w 4966685"/>
              <a:gd name="connsiteY14861" fmla="*/ 104685 h 512833"/>
              <a:gd name="connsiteX14862" fmla="*/ 2890261 w 4966685"/>
              <a:gd name="connsiteY14862" fmla="*/ 97206 h 512833"/>
              <a:gd name="connsiteX14863" fmla="*/ 2862016 w 4966685"/>
              <a:gd name="connsiteY14863" fmla="*/ 97206 h 512833"/>
              <a:gd name="connsiteX14864" fmla="*/ 2869495 w 4966685"/>
              <a:gd name="connsiteY14864" fmla="*/ 104685 h 512833"/>
              <a:gd name="connsiteX14865" fmla="*/ 2862016 w 4966685"/>
              <a:gd name="connsiteY14865" fmla="*/ 112163 h 512833"/>
              <a:gd name="connsiteX14866" fmla="*/ 2854537 w 4966685"/>
              <a:gd name="connsiteY14866" fmla="*/ 104685 h 512833"/>
              <a:gd name="connsiteX14867" fmla="*/ 2862016 w 4966685"/>
              <a:gd name="connsiteY14867" fmla="*/ 97206 h 512833"/>
              <a:gd name="connsiteX14868" fmla="*/ 2833770 w 4966685"/>
              <a:gd name="connsiteY14868" fmla="*/ 97206 h 512833"/>
              <a:gd name="connsiteX14869" fmla="*/ 2841248 w 4966685"/>
              <a:gd name="connsiteY14869" fmla="*/ 104685 h 512833"/>
              <a:gd name="connsiteX14870" fmla="*/ 2833770 w 4966685"/>
              <a:gd name="connsiteY14870" fmla="*/ 112163 h 512833"/>
              <a:gd name="connsiteX14871" fmla="*/ 2826291 w 4966685"/>
              <a:gd name="connsiteY14871" fmla="*/ 104685 h 512833"/>
              <a:gd name="connsiteX14872" fmla="*/ 2833770 w 4966685"/>
              <a:gd name="connsiteY14872" fmla="*/ 97206 h 512833"/>
              <a:gd name="connsiteX14873" fmla="*/ 2805525 w 4966685"/>
              <a:gd name="connsiteY14873" fmla="*/ 97206 h 512833"/>
              <a:gd name="connsiteX14874" fmla="*/ 2813004 w 4966685"/>
              <a:gd name="connsiteY14874" fmla="*/ 104685 h 512833"/>
              <a:gd name="connsiteX14875" fmla="*/ 2805525 w 4966685"/>
              <a:gd name="connsiteY14875" fmla="*/ 112163 h 512833"/>
              <a:gd name="connsiteX14876" fmla="*/ 2798046 w 4966685"/>
              <a:gd name="connsiteY14876" fmla="*/ 104685 h 512833"/>
              <a:gd name="connsiteX14877" fmla="*/ 2805525 w 4966685"/>
              <a:gd name="connsiteY14877" fmla="*/ 97206 h 512833"/>
              <a:gd name="connsiteX14878" fmla="*/ 2777279 w 4966685"/>
              <a:gd name="connsiteY14878" fmla="*/ 97206 h 512833"/>
              <a:gd name="connsiteX14879" fmla="*/ 2784757 w 4966685"/>
              <a:gd name="connsiteY14879" fmla="*/ 104685 h 512833"/>
              <a:gd name="connsiteX14880" fmla="*/ 2777279 w 4966685"/>
              <a:gd name="connsiteY14880" fmla="*/ 112163 h 512833"/>
              <a:gd name="connsiteX14881" fmla="*/ 2769800 w 4966685"/>
              <a:gd name="connsiteY14881" fmla="*/ 104685 h 512833"/>
              <a:gd name="connsiteX14882" fmla="*/ 2777279 w 4966685"/>
              <a:gd name="connsiteY14882" fmla="*/ 97206 h 512833"/>
              <a:gd name="connsiteX14883" fmla="*/ 2749034 w 4966685"/>
              <a:gd name="connsiteY14883" fmla="*/ 97206 h 512833"/>
              <a:gd name="connsiteX14884" fmla="*/ 2756513 w 4966685"/>
              <a:gd name="connsiteY14884" fmla="*/ 104685 h 512833"/>
              <a:gd name="connsiteX14885" fmla="*/ 2749034 w 4966685"/>
              <a:gd name="connsiteY14885" fmla="*/ 112163 h 512833"/>
              <a:gd name="connsiteX14886" fmla="*/ 2741555 w 4966685"/>
              <a:gd name="connsiteY14886" fmla="*/ 104685 h 512833"/>
              <a:gd name="connsiteX14887" fmla="*/ 2749034 w 4966685"/>
              <a:gd name="connsiteY14887" fmla="*/ 97206 h 512833"/>
              <a:gd name="connsiteX14888" fmla="*/ 2720787 w 4966685"/>
              <a:gd name="connsiteY14888" fmla="*/ 97206 h 512833"/>
              <a:gd name="connsiteX14889" fmla="*/ 2728266 w 4966685"/>
              <a:gd name="connsiteY14889" fmla="*/ 104685 h 512833"/>
              <a:gd name="connsiteX14890" fmla="*/ 2720787 w 4966685"/>
              <a:gd name="connsiteY14890" fmla="*/ 112163 h 512833"/>
              <a:gd name="connsiteX14891" fmla="*/ 2713309 w 4966685"/>
              <a:gd name="connsiteY14891" fmla="*/ 104685 h 512833"/>
              <a:gd name="connsiteX14892" fmla="*/ 2720787 w 4966685"/>
              <a:gd name="connsiteY14892" fmla="*/ 97206 h 512833"/>
              <a:gd name="connsiteX14893" fmla="*/ 2692543 w 4966685"/>
              <a:gd name="connsiteY14893" fmla="*/ 97206 h 512833"/>
              <a:gd name="connsiteX14894" fmla="*/ 2700022 w 4966685"/>
              <a:gd name="connsiteY14894" fmla="*/ 104685 h 512833"/>
              <a:gd name="connsiteX14895" fmla="*/ 2692543 w 4966685"/>
              <a:gd name="connsiteY14895" fmla="*/ 112163 h 512833"/>
              <a:gd name="connsiteX14896" fmla="*/ 2685064 w 4966685"/>
              <a:gd name="connsiteY14896" fmla="*/ 104685 h 512833"/>
              <a:gd name="connsiteX14897" fmla="*/ 2692543 w 4966685"/>
              <a:gd name="connsiteY14897" fmla="*/ 97206 h 512833"/>
              <a:gd name="connsiteX14898" fmla="*/ 2664297 w 4966685"/>
              <a:gd name="connsiteY14898" fmla="*/ 97206 h 512833"/>
              <a:gd name="connsiteX14899" fmla="*/ 2671776 w 4966685"/>
              <a:gd name="connsiteY14899" fmla="*/ 104685 h 512833"/>
              <a:gd name="connsiteX14900" fmla="*/ 2664297 w 4966685"/>
              <a:gd name="connsiteY14900" fmla="*/ 112163 h 512833"/>
              <a:gd name="connsiteX14901" fmla="*/ 2656818 w 4966685"/>
              <a:gd name="connsiteY14901" fmla="*/ 104685 h 512833"/>
              <a:gd name="connsiteX14902" fmla="*/ 2664297 w 4966685"/>
              <a:gd name="connsiteY14902" fmla="*/ 97206 h 512833"/>
              <a:gd name="connsiteX14903" fmla="*/ 2636052 w 4966685"/>
              <a:gd name="connsiteY14903" fmla="*/ 97206 h 512833"/>
              <a:gd name="connsiteX14904" fmla="*/ 2643531 w 4966685"/>
              <a:gd name="connsiteY14904" fmla="*/ 104685 h 512833"/>
              <a:gd name="connsiteX14905" fmla="*/ 2636052 w 4966685"/>
              <a:gd name="connsiteY14905" fmla="*/ 112163 h 512833"/>
              <a:gd name="connsiteX14906" fmla="*/ 2628573 w 4966685"/>
              <a:gd name="connsiteY14906" fmla="*/ 104685 h 512833"/>
              <a:gd name="connsiteX14907" fmla="*/ 2636052 w 4966685"/>
              <a:gd name="connsiteY14907" fmla="*/ 97206 h 512833"/>
              <a:gd name="connsiteX14908" fmla="*/ 2607806 w 4966685"/>
              <a:gd name="connsiteY14908" fmla="*/ 97206 h 512833"/>
              <a:gd name="connsiteX14909" fmla="*/ 2615284 w 4966685"/>
              <a:gd name="connsiteY14909" fmla="*/ 104685 h 512833"/>
              <a:gd name="connsiteX14910" fmla="*/ 2607806 w 4966685"/>
              <a:gd name="connsiteY14910" fmla="*/ 112163 h 512833"/>
              <a:gd name="connsiteX14911" fmla="*/ 2600327 w 4966685"/>
              <a:gd name="connsiteY14911" fmla="*/ 104685 h 512833"/>
              <a:gd name="connsiteX14912" fmla="*/ 2607806 w 4966685"/>
              <a:gd name="connsiteY14912" fmla="*/ 97206 h 512833"/>
              <a:gd name="connsiteX14913" fmla="*/ 2579561 w 4966685"/>
              <a:gd name="connsiteY14913" fmla="*/ 97206 h 512833"/>
              <a:gd name="connsiteX14914" fmla="*/ 2587040 w 4966685"/>
              <a:gd name="connsiteY14914" fmla="*/ 104685 h 512833"/>
              <a:gd name="connsiteX14915" fmla="*/ 2579561 w 4966685"/>
              <a:gd name="connsiteY14915" fmla="*/ 112163 h 512833"/>
              <a:gd name="connsiteX14916" fmla="*/ 2572082 w 4966685"/>
              <a:gd name="connsiteY14916" fmla="*/ 104685 h 512833"/>
              <a:gd name="connsiteX14917" fmla="*/ 2579561 w 4966685"/>
              <a:gd name="connsiteY14917" fmla="*/ 97206 h 512833"/>
              <a:gd name="connsiteX14918" fmla="*/ 2551315 w 4966685"/>
              <a:gd name="connsiteY14918" fmla="*/ 97206 h 512833"/>
              <a:gd name="connsiteX14919" fmla="*/ 2558794 w 4966685"/>
              <a:gd name="connsiteY14919" fmla="*/ 104685 h 512833"/>
              <a:gd name="connsiteX14920" fmla="*/ 2551315 w 4966685"/>
              <a:gd name="connsiteY14920" fmla="*/ 112163 h 512833"/>
              <a:gd name="connsiteX14921" fmla="*/ 2543836 w 4966685"/>
              <a:gd name="connsiteY14921" fmla="*/ 104685 h 512833"/>
              <a:gd name="connsiteX14922" fmla="*/ 2551315 w 4966685"/>
              <a:gd name="connsiteY14922" fmla="*/ 97206 h 512833"/>
              <a:gd name="connsiteX14923" fmla="*/ 2523069 w 4966685"/>
              <a:gd name="connsiteY14923" fmla="*/ 97206 h 512833"/>
              <a:gd name="connsiteX14924" fmla="*/ 2530547 w 4966685"/>
              <a:gd name="connsiteY14924" fmla="*/ 104685 h 512833"/>
              <a:gd name="connsiteX14925" fmla="*/ 2523069 w 4966685"/>
              <a:gd name="connsiteY14925" fmla="*/ 112163 h 512833"/>
              <a:gd name="connsiteX14926" fmla="*/ 2515590 w 4966685"/>
              <a:gd name="connsiteY14926" fmla="*/ 104685 h 512833"/>
              <a:gd name="connsiteX14927" fmla="*/ 2523069 w 4966685"/>
              <a:gd name="connsiteY14927" fmla="*/ 97206 h 512833"/>
              <a:gd name="connsiteX14928" fmla="*/ 2494824 w 4966685"/>
              <a:gd name="connsiteY14928" fmla="*/ 97206 h 512833"/>
              <a:gd name="connsiteX14929" fmla="*/ 2502303 w 4966685"/>
              <a:gd name="connsiteY14929" fmla="*/ 104685 h 512833"/>
              <a:gd name="connsiteX14930" fmla="*/ 2494824 w 4966685"/>
              <a:gd name="connsiteY14930" fmla="*/ 112163 h 512833"/>
              <a:gd name="connsiteX14931" fmla="*/ 2487345 w 4966685"/>
              <a:gd name="connsiteY14931" fmla="*/ 104685 h 512833"/>
              <a:gd name="connsiteX14932" fmla="*/ 2494824 w 4966685"/>
              <a:gd name="connsiteY14932" fmla="*/ 97206 h 512833"/>
              <a:gd name="connsiteX14933" fmla="*/ 2466578 w 4966685"/>
              <a:gd name="connsiteY14933" fmla="*/ 97206 h 512833"/>
              <a:gd name="connsiteX14934" fmla="*/ 2474056 w 4966685"/>
              <a:gd name="connsiteY14934" fmla="*/ 104685 h 512833"/>
              <a:gd name="connsiteX14935" fmla="*/ 2466578 w 4966685"/>
              <a:gd name="connsiteY14935" fmla="*/ 112163 h 512833"/>
              <a:gd name="connsiteX14936" fmla="*/ 2459099 w 4966685"/>
              <a:gd name="connsiteY14936" fmla="*/ 104685 h 512833"/>
              <a:gd name="connsiteX14937" fmla="*/ 2466578 w 4966685"/>
              <a:gd name="connsiteY14937" fmla="*/ 97206 h 512833"/>
              <a:gd name="connsiteX14938" fmla="*/ 2438333 w 4966685"/>
              <a:gd name="connsiteY14938" fmla="*/ 97206 h 512833"/>
              <a:gd name="connsiteX14939" fmla="*/ 2445812 w 4966685"/>
              <a:gd name="connsiteY14939" fmla="*/ 104685 h 512833"/>
              <a:gd name="connsiteX14940" fmla="*/ 2438333 w 4966685"/>
              <a:gd name="connsiteY14940" fmla="*/ 112163 h 512833"/>
              <a:gd name="connsiteX14941" fmla="*/ 2430854 w 4966685"/>
              <a:gd name="connsiteY14941" fmla="*/ 104685 h 512833"/>
              <a:gd name="connsiteX14942" fmla="*/ 2438333 w 4966685"/>
              <a:gd name="connsiteY14942" fmla="*/ 97206 h 512833"/>
              <a:gd name="connsiteX14943" fmla="*/ 2410087 w 4966685"/>
              <a:gd name="connsiteY14943" fmla="*/ 97206 h 512833"/>
              <a:gd name="connsiteX14944" fmla="*/ 2417565 w 4966685"/>
              <a:gd name="connsiteY14944" fmla="*/ 104685 h 512833"/>
              <a:gd name="connsiteX14945" fmla="*/ 2410087 w 4966685"/>
              <a:gd name="connsiteY14945" fmla="*/ 112163 h 512833"/>
              <a:gd name="connsiteX14946" fmla="*/ 2402608 w 4966685"/>
              <a:gd name="connsiteY14946" fmla="*/ 104685 h 512833"/>
              <a:gd name="connsiteX14947" fmla="*/ 2410087 w 4966685"/>
              <a:gd name="connsiteY14947" fmla="*/ 97206 h 512833"/>
              <a:gd name="connsiteX14948" fmla="*/ 2381842 w 4966685"/>
              <a:gd name="connsiteY14948" fmla="*/ 97206 h 512833"/>
              <a:gd name="connsiteX14949" fmla="*/ 2389321 w 4966685"/>
              <a:gd name="connsiteY14949" fmla="*/ 104685 h 512833"/>
              <a:gd name="connsiteX14950" fmla="*/ 2381842 w 4966685"/>
              <a:gd name="connsiteY14950" fmla="*/ 112163 h 512833"/>
              <a:gd name="connsiteX14951" fmla="*/ 2374363 w 4966685"/>
              <a:gd name="connsiteY14951" fmla="*/ 104685 h 512833"/>
              <a:gd name="connsiteX14952" fmla="*/ 2381842 w 4966685"/>
              <a:gd name="connsiteY14952" fmla="*/ 97206 h 512833"/>
              <a:gd name="connsiteX14953" fmla="*/ 2353596 w 4966685"/>
              <a:gd name="connsiteY14953" fmla="*/ 97206 h 512833"/>
              <a:gd name="connsiteX14954" fmla="*/ 2361074 w 4966685"/>
              <a:gd name="connsiteY14954" fmla="*/ 104685 h 512833"/>
              <a:gd name="connsiteX14955" fmla="*/ 2353596 w 4966685"/>
              <a:gd name="connsiteY14955" fmla="*/ 112163 h 512833"/>
              <a:gd name="connsiteX14956" fmla="*/ 2346117 w 4966685"/>
              <a:gd name="connsiteY14956" fmla="*/ 104685 h 512833"/>
              <a:gd name="connsiteX14957" fmla="*/ 2353596 w 4966685"/>
              <a:gd name="connsiteY14957" fmla="*/ 97206 h 512833"/>
              <a:gd name="connsiteX14958" fmla="*/ 2325351 w 4966685"/>
              <a:gd name="connsiteY14958" fmla="*/ 97206 h 512833"/>
              <a:gd name="connsiteX14959" fmla="*/ 2332830 w 4966685"/>
              <a:gd name="connsiteY14959" fmla="*/ 104685 h 512833"/>
              <a:gd name="connsiteX14960" fmla="*/ 2325351 w 4966685"/>
              <a:gd name="connsiteY14960" fmla="*/ 112163 h 512833"/>
              <a:gd name="connsiteX14961" fmla="*/ 2317872 w 4966685"/>
              <a:gd name="connsiteY14961" fmla="*/ 104685 h 512833"/>
              <a:gd name="connsiteX14962" fmla="*/ 2325351 w 4966685"/>
              <a:gd name="connsiteY14962" fmla="*/ 97206 h 512833"/>
              <a:gd name="connsiteX14963" fmla="*/ 2297105 w 4966685"/>
              <a:gd name="connsiteY14963" fmla="*/ 97206 h 512833"/>
              <a:gd name="connsiteX14964" fmla="*/ 2304583 w 4966685"/>
              <a:gd name="connsiteY14964" fmla="*/ 104685 h 512833"/>
              <a:gd name="connsiteX14965" fmla="*/ 2297105 w 4966685"/>
              <a:gd name="connsiteY14965" fmla="*/ 112163 h 512833"/>
              <a:gd name="connsiteX14966" fmla="*/ 2289626 w 4966685"/>
              <a:gd name="connsiteY14966" fmla="*/ 104685 h 512833"/>
              <a:gd name="connsiteX14967" fmla="*/ 2297105 w 4966685"/>
              <a:gd name="connsiteY14967" fmla="*/ 97206 h 512833"/>
              <a:gd name="connsiteX14968" fmla="*/ 2268860 w 4966685"/>
              <a:gd name="connsiteY14968" fmla="*/ 97206 h 512833"/>
              <a:gd name="connsiteX14969" fmla="*/ 2276339 w 4966685"/>
              <a:gd name="connsiteY14969" fmla="*/ 104685 h 512833"/>
              <a:gd name="connsiteX14970" fmla="*/ 2268860 w 4966685"/>
              <a:gd name="connsiteY14970" fmla="*/ 112163 h 512833"/>
              <a:gd name="connsiteX14971" fmla="*/ 2261381 w 4966685"/>
              <a:gd name="connsiteY14971" fmla="*/ 104685 h 512833"/>
              <a:gd name="connsiteX14972" fmla="*/ 2268860 w 4966685"/>
              <a:gd name="connsiteY14972" fmla="*/ 97206 h 512833"/>
              <a:gd name="connsiteX14973" fmla="*/ 2240614 w 4966685"/>
              <a:gd name="connsiteY14973" fmla="*/ 97206 h 512833"/>
              <a:gd name="connsiteX14974" fmla="*/ 2248092 w 4966685"/>
              <a:gd name="connsiteY14974" fmla="*/ 104685 h 512833"/>
              <a:gd name="connsiteX14975" fmla="*/ 2240614 w 4966685"/>
              <a:gd name="connsiteY14975" fmla="*/ 112163 h 512833"/>
              <a:gd name="connsiteX14976" fmla="*/ 2233135 w 4966685"/>
              <a:gd name="connsiteY14976" fmla="*/ 104685 h 512833"/>
              <a:gd name="connsiteX14977" fmla="*/ 2240614 w 4966685"/>
              <a:gd name="connsiteY14977" fmla="*/ 97206 h 512833"/>
              <a:gd name="connsiteX14978" fmla="*/ 2212369 w 4966685"/>
              <a:gd name="connsiteY14978" fmla="*/ 97206 h 512833"/>
              <a:gd name="connsiteX14979" fmla="*/ 2219848 w 4966685"/>
              <a:gd name="connsiteY14979" fmla="*/ 104685 h 512833"/>
              <a:gd name="connsiteX14980" fmla="*/ 2212369 w 4966685"/>
              <a:gd name="connsiteY14980" fmla="*/ 112163 h 512833"/>
              <a:gd name="connsiteX14981" fmla="*/ 2204890 w 4966685"/>
              <a:gd name="connsiteY14981" fmla="*/ 104685 h 512833"/>
              <a:gd name="connsiteX14982" fmla="*/ 2212369 w 4966685"/>
              <a:gd name="connsiteY14982" fmla="*/ 97206 h 512833"/>
              <a:gd name="connsiteX14983" fmla="*/ 2184123 w 4966685"/>
              <a:gd name="connsiteY14983" fmla="*/ 97206 h 512833"/>
              <a:gd name="connsiteX14984" fmla="*/ 2191601 w 4966685"/>
              <a:gd name="connsiteY14984" fmla="*/ 104685 h 512833"/>
              <a:gd name="connsiteX14985" fmla="*/ 2184123 w 4966685"/>
              <a:gd name="connsiteY14985" fmla="*/ 112163 h 512833"/>
              <a:gd name="connsiteX14986" fmla="*/ 2176644 w 4966685"/>
              <a:gd name="connsiteY14986" fmla="*/ 104685 h 512833"/>
              <a:gd name="connsiteX14987" fmla="*/ 2184123 w 4966685"/>
              <a:gd name="connsiteY14987" fmla="*/ 97206 h 512833"/>
              <a:gd name="connsiteX14988" fmla="*/ 2155878 w 4966685"/>
              <a:gd name="connsiteY14988" fmla="*/ 97206 h 512833"/>
              <a:gd name="connsiteX14989" fmla="*/ 2163357 w 4966685"/>
              <a:gd name="connsiteY14989" fmla="*/ 104685 h 512833"/>
              <a:gd name="connsiteX14990" fmla="*/ 2155878 w 4966685"/>
              <a:gd name="connsiteY14990" fmla="*/ 112163 h 512833"/>
              <a:gd name="connsiteX14991" fmla="*/ 2148399 w 4966685"/>
              <a:gd name="connsiteY14991" fmla="*/ 104685 h 512833"/>
              <a:gd name="connsiteX14992" fmla="*/ 2155878 w 4966685"/>
              <a:gd name="connsiteY14992" fmla="*/ 97206 h 512833"/>
              <a:gd name="connsiteX14993" fmla="*/ 2127632 w 4966685"/>
              <a:gd name="connsiteY14993" fmla="*/ 97206 h 512833"/>
              <a:gd name="connsiteX14994" fmla="*/ 2135111 w 4966685"/>
              <a:gd name="connsiteY14994" fmla="*/ 104685 h 512833"/>
              <a:gd name="connsiteX14995" fmla="*/ 2127632 w 4966685"/>
              <a:gd name="connsiteY14995" fmla="*/ 112163 h 512833"/>
              <a:gd name="connsiteX14996" fmla="*/ 2120153 w 4966685"/>
              <a:gd name="connsiteY14996" fmla="*/ 104685 h 512833"/>
              <a:gd name="connsiteX14997" fmla="*/ 2127632 w 4966685"/>
              <a:gd name="connsiteY14997" fmla="*/ 97206 h 512833"/>
              <a:gd name="connsiteX14998" fmla="*/ 2099387 w 4966685"/>
              <a:gd name="connsiteY14998" fmla="*/ 97206 h 512833"/>
              <a:gd name="connsiteX14999" fmla="*/ 2106866 w 4966685"/>
              <a:gd name="connsiteY14999" fmla="*/ 104685 h 512833"/>
              <a:gd name="connsiteX15000" fmla="*/ 2099387 w 4966685"/>
              <a:gd name="connsiteY15000" fmla="*/ 112163 h 512833"/>
              <a:gd name="connsiteX15001" fmla="*/ 2091908 w 4966685"/>
              <a:gd name="connsiteY15001" fmla="*/ 104685 h 512833"/>
              <a:gd name="connsiteX15002" fmla="*/ 2099387 w 4966685"/>
              <a:gd name="connsiteY15002" fmla="*/ 97206 h 512833"/>
              <a:gd name="connsiteX15003" fmla="*/ 2071141 w 4966685"/>
              <a:gd name="connsiteY15003" fmla="*/ 97206 h 512833"/>
              <a:gd name="connsiteX15004" fmla="*/ 2078620 w 4966685"/>
              <a:gd name="connsiteY15004" fmla="*/ 104685 h 512833"/>
              <a:gd name="connsiteX15005" fmla="*/ 2071141 w 4966685"/>
              <a:gd name="connsiteY15005" fmla="*/ 112163 h 512833"/>
              <a:gd name="connsiteX15006" fmla="*/ 2063662 w 4966685"/>
              <a:gd name="connsiteY15006" fmla="*/ 104685 h 512833"/>
              <a:gd name="connsiteX15007" fmla="*/ 2071141 w 4966685"/>
              <a:gd name="connsiteY15007" fmla="*/ 97206 h 512833"/>
              <a:gd name="connsiteX15008" fmla="*/ 2042896 w 4966685"/>
              <a:gd name="connsiteY15008" fmla="*/ 97206 h 512833"/>
              <a:gd name="connsiteX15009" fmla="*/ 2050375 w 4966685"/>
              <a:gd name="connsiteY15009" fmla="*/ 104685 h 512833"/>
              <a:gd name="connsiteX15010" fmla="*/ 2042896 w 4966685"/>
              <a:gd name="connsiteY15010" fmla="*/ 112163 h 512833"/>
              <a:gd name="connsiteX15011" fmla="*/ 2035417 w 4966685"/>
              <a:gd name="connsiteY15011" fmla="*/ 104685 h 512833"/>
              <a:gd name="connsiteX15012" fmla="*/ 2042896 w 4966685"/>
              <a:gd name="connsiteY15012" fmla="*/ 97206 h 512833"/>
              <a:gd name="connsiteX15013" fmla="*/ 2014650 w 4966685"/>
              <a:gd name="connsiteY15013" fmla="*/ 97206 h 512833"/>
              <a:gd name="connsiteX15014" fmla="*/ 2022129 w 4966685"/>
              <a:gd name="connsiteY15014" fmla="*/ 104685 h 512833"/>
              <a:gd name="connsiteX15015" fmla="*/ 2014650 w 4966685"/>
              <a:gd name="connsiteY15015" fmla="*/ 112163 h 512833"/>
              <a:gd name="connsiteX15016" fmla="*/ 2007171 w 4966685"/>
              <a:gd name="connsiteY15016" fmla="*/ 104685 h 512833"/>
              <a:gd name="connsiteX15017" fmla="*/ 2014650 w 4966685"/>
              <a:gd name="connsiteY15017" fmla="*/ 97206 h 512833"/>
              <a:gd name="connsiteX15018" fmla="*/ 1986405 w 4966685"/>
              <a:gd name="connsiteY15018" fmla="*/ 97206 h 512833"/>
              <a:gd name="connsiteX15019" fmla="*/ 1993884 w 4966685"/>
              <a:gd name="connsiteY15019" fmla="*/ 104685 h 512833"/>
              <a:gd name="connsiteX15020" fmla="*/ 1986405 w 4966685"/>
              <a:gd name="connsiteY15020" fmla="*/ 112163 h 512833"/>
              <a:gd name="connsiteX15021" fmla="*/ 1978927 w 4966685"/>
              <a:gd name="connsiteY15021" fmla="*/ 104685 h 512833"/>
              <a:gd name="connsiteX15022" fmla="*/ 1986405 w 4966685"/>
              <a:gd name="connsiteY15022" fmla="*/ 97206 h 512833"/>
              <a:gd name="connsiteX15023" fmla="*/ 1958159 w 4966685"/>
              <a:gd name="connsiteY15023" fmla="*/ 97206 h 512833"/>
              <a:gd name="connsiteX15024" fmla="*/ 1965638 w 4966685"/>
              <a:gd name="connsiteY15024" fmla="*/ 104685 h 512833"/>
              <a:gd name="connsiteX15025" fmla="*/ 1958159 w 4966685"/>
              <a:gd name="connsiteY15025" fmla="*/ 112163 h 512833"/>
              <a:gd name="connsiteX15026" fmla="*/ 1950680 w 4966685"/>
              <a:gd name="connsiteY15026" fmla="*/ 104685 h 512833"/>
              <a:gd name="connsiteX15027" fmla="*/ 1958159 w 4966685"/>
              <a:gd name="connsiteY15027" fmla="*/ 97206 h 512833"/>
              <a:gd name="connsiteX15028" fmla="*/ 1929914 w 4966685"/>
              <a:gd name="connsiteY15028" fmla="*/ 97206 h 512833"/>
              <a:gd name="connsiteX15029" fmla="*/ 1937393 w 4966685"/>
              <a:gd name="connsiteY15029" fmla="*/ 104685 h 512833"/>
              <a:gd name="connsiteX15030" fmla="*/ 1929914 w 4966685"/>
              <a:gd name="connsiteY15030" fmla="*/ 112163 h 512833"/>
              <a:gd name="connsiteX15031" fmla="*/ 1922435 w 4966685"/>
              <a:gd name="connsiteY15031" fmla="*/ 104685 h 512833"/>
              <a:gd name="connsiteX15032" fmla="*/ 1929914 w 4966685"/>
              <a:gd name="connsiteY15032" fmla="*/ 97206 h 512833"/>
              <a:gd name="connsiteX15033" fmla="*/ 1901668 w 4966685"/>
              <a:gd name="connsiteY15033" fmla="*/ 97206 h 512833"/>
              <a:gd name="connsiteX15034" fmla="*/ 1909147 w 4966685"/>
              <a:gd name="connsiteY15034" fmla="*/ 104685 h 512833"/>
              <a:gd name="connsiteX15035" fmla="*/ 1901668 w 4966685"/>
              <a:gd name="connsiteY15035" fmla="*/ 112163 h 512833"/>
              <a:gd name="connsiteX15036" fmla="*/ 1894189 w 4966685"/>
              <a:gd name="connsiteY15036" fmla="*/ 104685 h 512833"/>
              <a:gd name="connsiteX15037" fmla="*/ 1901668 w 4966685"/>
              <a:gd name="connsiteY15037" fmla="*/ 97206 h 512833"/>
              <a:gd name="connsiteX15038" fmla="*/ 1873423 w 4966685"/>
              <a:gd name="connsiteY15038" fmla="*/ 97206 h 512833"/>
              <a:gd name="connsiteX15039" fmla="*/ 1880902 w 4966685"/>
              <a:gd name="connsiteY15039" fmla="*/ 104685 h 512833"/>
              <a:gd name="connsiteX15040" fmla="*/ 1873423 w 4966685"/>
              <a:gd name="connsiteY15040" fmla="*/ 112163 h 512833"/>
              <a:gd name="connsiteX15041" fmla="*/ 1865944 w 4966685"/>
              <a:gd name="connsiteY15041" fmla="*/ 104685 h 512833"/>
              <a:gd name="connsiteX15042" fmla="*/ 1873423 w 4966685"/>
              <a:gd name="connsiteY15042" fmla="*/ 97206 h 512833"/>
              <a:gd name="connsiteX15043" fmla="*/ 1845178 w 4966685"/>
              <a:gd name="connsiteY15043" fmla="*/ 97206 h 512833"/>
              <a:gd name="connsiteX15044" fmla="*/ 1852656 w 4966685"/>
              <a:gd name="connsiteY15044" fmla="*/ 104685 h 512833"/>
              <a:gd name="connsiteX15045" fmla="*/ 1845178 w 4966685"/>
              <a:gd name="connsiteY15045" fmla="*/ 112163 h 512833"/>
              <a:gd name="connsiteX15046" fmla="*/ 1837699 w 4966685"/>
              <a:gd name="connsiteY15046" fmla="*/ 104685 h 512833"/>
              <a:gd name="connsiteX15047" fmla="*/ 1845178 w 4966685"/>
              <a:gd name="connsiteY15047" fmla="*/ 97206 h 512833"/>
              <a:gd name="connsiteX15048" fmla="*/ 1816932 w 4966685"/>
              <a:gd name="connsiteY15048" fmla="*/ 97206 h 512833"/>
              <a:gd name="connsiteX15049" fmla="*/ 1824411 w 4966685"/>
              <a:gd name="connsiteY15049" fmla="*/ 104685 h 512833"/>
              <a:gd name="connsiteX15050" fmla="*/ 1816932 w 4966685"/>
              <a:gd name="connsiteY15050" fmla="*/ 112163 h 512833"/>
              <a:gd name="connsiteX15051" fmla="*/ 1809453 w 4966685"/>
              <a:gd name="connsiteY15051" fmla="*/ 104685 h 512833"/>
              <a:gd name="connsiteX15052" fmla="*/ 1816932 w 4966685"/>
              <a:gd name="connsiteY15052" fmla="*/ 97206 h 512833"/>
              <a:gd name="connsiteX15053" fmla="*/ 1788687 w 4966685"/>
              <a:gd name="connsiteY15053" fmla="*/ 97206 h 512833"/>
              <a:gd name="connsiteX15054" fmla="*/ 1796166 w 4966685"/>
              <a:gd name="connsiteY15054" fmla="*/ 104685 h 512833"/>
              <a:gd name="connsiteX15055" fmla="*/ 1788687 w 4966685"/>
              <a:gd name="connsiteY15055" fmla="*/ 112163 h 512833"/>
              <a:gd name="connsiteX15056" fmla="*/ 1781208 w 4966685"/>
              <a:gd name="connsiteY15056" fmla="*/ 104685 h 512833"/>
              <a:gd name="connsiteX15057" fmla="*/ 1788687 w 4966685"/>
              <a:gd name="connsiteY15057" fmla="*/ 97206 h 512833"/>
              <a:gd name="connsiteX15058" fmla="*/ 1760441 w 4966685"/>
              <a:gd name="connsiteY15058" fmla="*/ 97206 h 512833"/>
              <a:gd name="connsiteX15059" fmla="*/ 1767920 w 4966685"/>
              <a:gd name="connsiteY15059" fmla="*/ 104685 h 512833"/>
              <a:gd name="connsiteX15060" fmla="*/ 1760441 w 4966685"/>
              <a:gd name="connsiteY15060" fmla="*/ 112163 h 512833"/>
              <a:gd name="connsiteX15061" fmla="*/ 1752963 w 4966685"/>
              <a:gd name="connsiteY15061" fmla="*/ 104685 h 512833"/>
              <a:gd name="connsiteX15062" fmla="*/ 1760441 w 4966685"/>
              <a:gd name="connsiteY15062" fmla="*/ 97206 h 512833"/>
              <a:gd name="connsiteX15063" fmla="*/ 1732196 w 4966685"/>
              <a:gd name="connsiteY15063" fmla="*/ 97206 h 512833"/>
              <a:gd name="connsiteX15064" fmla="*/ 1739675 w 4966685"/>
              <a:gd name="connsiteY15064" fmla="*/ 104685 h 512833"/>
              <a:gd name="connsiteX15065" fmla="*/ 1732196 w 4966685"/>
              <a:gd name="connsiteY15065" fmla="*/ 112163 h 512833"/>
              <a:gd name="connsiteX15066" fmla="*/ 1724717 w 4966685"/>
              <a:gd name="connsiteY15066" fmla="*/ 104685 h 512833"/>
              <a:gd name="connsiteX15067" fmla="*/ 1732196 w 4966685"/>
              <a:gd name="connsiteY15067" fmla="*/ 97206 h 512833"/>
              <a:gd name="connsiteX15068" fmla="*/ 1703993 w 4966685"/>
              <a:gd name="connsiteY15068" fmla="*/ 97206 h 512833"/>
              <a:gd name="connsiteX15069" fmla="*/ 1711472 w 4966685"/>
              <a:gd name="connsiteY15069" fmla="*/ 104684 h 512833"/>
              <a:gd name="connsiteX15070" fmla="*/ 1703993 w 4966685"/>
              <a:gd name="connsiteY15070" fmla="*/ 112163 h 512833"/>
              <a:gd name="connsiteX15071" fmla="*/ 1696514 w 4966685"/>
              <a:gd name="connsiteY15071" fmla="*/ 104684 h 512833"/>
              <a:gd name="connsiteX15072" fmla="*/ 1703993 w 4966685"/>
              <a:gd name="connsiteY15072" fmla="*/ 97206 h 512833"/>
              <a:gd name="connsiteX15073" fmla="*/ 1675732 w 4966685"/>
              <a:gd name="connsiteY15073" fmla="*/ 97206 h 512833"/>
              <a:gd name="connsiteX15074" fmla="*/ 1683211 w 4966685"/>
              <a:gd name="connsiteY15074" fmla="*/ 104684 h 512833"/>
              <a:gd name="connsiteX15075" fmla="*/ 1675732 w 4966685"/>
              <a:gd name="connsiteY15075" fmla="*/ 112163 h 512833"/>
              <a:gd name="connsiteX15076" fmla="*/ 1668254 w 4966685"/>
              <a:gd name="connsiteY15076" fmla="*/ 104684 h 512833"/>
              <a:gd name="connsiteX15077" fmla="*/ 1675732 w 4966685"/>
              <a:gd name="connsiteY15077" fmla="*/ 97206 h 512833"/>
              <a:gd name="connsiteX15078" fmla="*/ 1647494 w 4966685"/>
              <a:gd name="connsiteY15078" fmla="*/ 97206 h 512833"/>
              <a:gd name="connsiteX15079" fmla="*/ 1654973 w 4966685"/>
              <a:gd name="connsiteY15079" fmla="*/ 104684 h 512833"/>
              <a:gd name="connsiteX15080" fmla="*/ 1647494 w 4966685"/>
              <a:gd name="connsiteY15080" fmla="*/ 112163 h 512833"/>
              <a:gd name="connsiteX15081" fmla="*/ 1640016 w 4966685"/>
              <a:gd name="connsiteY15081" fmla="*/ 104684 h 512833"/>
              <a:gd name="connsiteX15082" fmla="*/ 1647494 w 4966685"/>
              <a:gd name="connsiteY15082" fmla="*/ 97206 h 512833"/>
              <a:gd name="connsiteX15083" fmla="*/ 1619250 w 4966685"/>
              <a:gd name="connsiteY15083" fmla="*/ 97206 h 512833"/>
              <a:gd name="connsiteX15084" fmla="*/ 1626728 w 4966685"/>
              <a:gd name="connsiteY15084" fmla="*/ 104684 h 512833"/>
              <a:gd name="connsiteX15085" fmla="*/ 1619250 w 4966685"/>
              <a:gd name="connsiteY15085" fmla="*/ 112163 h 512833"/>
              <a:gd name="connsiteX15086" fmla="*/ 1611771 w 4966685"/>
              <a:gd name="connsiteY15086" fmla="*/ 104684 h 512833"/>
              <a:gd name="connsiteX15087" fmla="*/ 1619250 w 4966685"/>
              <a:gd name="connsiteY15087" fmla="*/ 97206 h 512833"/>
              <a:gd name="connsiteX15088" fmla="*/ 1591004 w 4966685"/>
              <a:gd name="connsiteY15088" fmla="*/ 97206 h 512833"/>
              <a:gd name="connsiteX15089" fmla="*/ 1598482 w 4966685"/>
              <a:gd name="connsiteY15089" fmla="*/ 104684 h 512833"/>
              <a:gd name="connsiteX15090" fmla="*/ 1591004 w 4966685"/>
              <a:gd name="connsiteY15090" fmla="*/ 112163 h 512833"/>
              <a:gd name="connsiteX15091" fmla="*/ 1583525 w 4966685"/>
              <a:gd name="connsiteY15091" fmla="*/ 104684 h 512833"/>
              <a:gd name="connsiteX15092" fmla="*/ 1591004 w 4966685"/>
              <a:gd name="connsiteY15092" fmla="*/ 97206 h 512833"/>
              <a:gd name="connsiteX15093" fmla="*/ 1562759 w 4966685"/>
              <a:gd name="connsiteY15093" fmla="*/ 97206 h 512833"/>
              <a:gd name="connsiteX15094" fmla="*/ 1570238 w 4966685"/>
              <a:gd name="connsiteY15094" fmla="*/ 104684 h 512833"/>
              <a:gd name="connsiteX15095" fmla="*/ 1562759 w 4966685"/>
              <a:gd name="connsiteY15095" fmla="*/ 112163 h 512833"/>
              <a:gd name="connsiteX15096" fmla="*/ 1555280 w 4966685"/>
              <a:gd name="connsiteY15096" fmla="*/ 104684 h 512833"/>
              <a:gd name="connsiteX15097" fmla="*/ 1562759 w 4966685"/>
              <a:gd name="connsiteY15097" fmla="*/ 97206 h 512833"/>
              <a:gd name="connsiteX15098" fmla="*/ 1534512 w 4966685"/>
              <a:gd name="connsiteY15098" fmla="*/ 97206 h 512833"/>
              <a:gd name="connsiteX15099" fmla="*/ 1541991 w 4966685"/>
              <a:gd name="connsiteY15099" fmla="*/ 104684 h 512833"/>
              <a:gd name="connsiteX15100" fmla="*/ 1534512 w 4966685"/>
              <a:gd name="connsiteY15100" fmla="*/ 112163 h 512833"/>
              <a:gd name="connsiteX15101" fmla="*/ 1527033 w 4966685"/>
              <a:gd name="connsiteY15101" fmla="*/ 104684 h 512833"/>
              <a:gd name="connsiteX15102" fmla="*/ 1534512 w 4966685"/>
              <a:gd name="connsiteY15102" fmla="*/ 97206 h 512833"/>
              <a:gd name="connsiteX15103" fmla="*/ 1506268 w 4966685"/>
              <a:gd name="connsiteY15103" fmla="*/ 97206 h 512833"/>
              <a:gd name="connsiteX15104" fmla="*/ 1513747 w 4966685"/>
              <a:gd name="connsiteY15104" fmla="*/ 104684 h 512833"/>
              <a:gd name="connsiteX15105" fmla="*/ 1506268 w 4966685"/>
              <a:gd name="connsiteY15105" fmla="*/ 112163 h 512833"/>
              <a:gd name="connsiteX15106" fmla="*/ 1498789 w 4966685"/>
              <a:gd name="connsiteY15106" fmla="*/ 104684 h 512833"/>
              <a:gd name="connsiteX15107" fmla="*/ 1506268 w 4966685"/>
              <a:gd name="connsiteY15107" fmla="*/ 97206 h 512833"/>
              <a:gd name="connsiteX15108" fmla="*/ 1478021 w 4966685"/>
              <a:gd name="connsiteY15108" fmla="*/ 97206 h 512833"/>
              <a:gd name="connsiteX15109" fmla="*/ 1485500 w 4966685"/>
              <a:gd name="connsiteY15109" fmla="*/ 104684 h 512833"/>
              <a:gd name="connsiteX15110" fmla="*/ 1478021 w 4966685"/>
              <a:gd name="connsiteY15110" fmla="*/ 112163 h 512833"/>
              <a:gd name="connsiteX15111" fmla="*/ 1470543 w 4966685"/>
              <a:gd name="connsiteY15111" fmla="*/ 104684 h 512833"/>
              <a:gd name="connsiteX15112" fmla="*/ 1478021 w 4966685"/>
              <a:gd name="connsiteY15112" fmla="*/ 97206 h 512833"/>
              <a:gd name="connsiteX15113" fmla="*/ 1449777 w 4966685"/>
              <a:gd name="connsiteY15113" fmla="*/ 97206 h 512833"/>
              <a:gd name="connsiteX15114" fmla="*/ 1457256 w 4966685"/>
              <a:gd name="connsiteY15114" fmla="*/ 104684 h 512833"/>
              <a:gd name="connsiteX15115" fmla="*/ 1449777 w 4966685"/>
              <a:gd name="connsiteY15115" fmla="*/ 112163 h 512833"/>
              <a:gd name="connsiteX15116" fmla="*/ 1442298 w 4966685"/>
              <a:gd name="connsiteY15116" fmla="*/ 104684 h 512833"/>
              <a:gd name="connsiteX15117" fmla="*/ 1449777 w 4966685"/>
              <a:gd name="connsiteY15117" fmla="*/ 97206 h 512833"/>
              <a:gd name="connsiteX15118" fmla="*/ 1421530 w 4966685"/>
              <a:gd name="connsiteY15118" fmla="*/ 97206 h 512833"/>
              <a:gd name="connsiteX15119" fmla="*/ 1429009 w 4966685"/>
              <a:gd name="connsiteY15119" fmla="*/ 104684 h 512833"/>
              <a:gd name="connsiteX15120" fmla="*/ 1421530 w 4966685"/>
              <a:gd name="connsiteY15120" fmla="*/ 112163 h 512833"/>
              <a:gd name="connsiteX15121" fmla="*/ 1414052 w 4966685"/>
              <a:gd name="connsiteY15121" fmla="*/ 104684 h 512833"/>
              <a:gd name="connsiteX15122" fmla="*/ 1421530 w 4966685"/>
              <a:gd name="connsiteY15122" fmla="*/ 97206 h 512833"/>
              <a:gd name="connsiteX15123" fmla="*/ 1393286 w 4966685"/>
              <a:gd name="connsiteY15123" fmla="*/ 97206 h 512833"/>
              <a:gd name="connsiteX15124" fmla="*/ 1400765 w 4966685"/>
              <a:gd name="connsiteY15124" fmla="*/ 104684 h 512833"/>
              <a:gd name="connsiteX15125" fmla="*/ 1393286 w 4966685"/>
              <a:gd name="connsiteY15125" fmla="*/ 112163 h 512833"/>
              <a:gd name="connsiteX15126" fmla="*/ 1385807 w 4966685"/>
              <a:gd name="connsiteY15126" fmla="*/ 104684 h 512833"/>
              <a:gd name="connsiteX15127" fmla="*/ 1393286 w 4966685"/>
              <a:gd name="connsiteY15127" fmla="*/ 97206 h 512833"/>
              <a:gd name="connsiteX15128" fmla="*/ 1365040 w 4966685"/>
              <a:gd name="connsiteY15128" fmla="*/ 97206 h 512833"/>
              <a:gd name="connsiteX15129" fmla="*/ 1372518 w 4966685"/>
              <a:gd name="connsiteY15129" fmla="*/ 104684 h 512833"/>
              <a:gd name="connsiteX15130" fmla="*/ 1365040 w 4966685"/>
              <a:gd name="connsiteY15130" fmla="*/ 112163 h 512833"/>
              <a:gd name="connsiteX15131" fmla="*/ 1357561 w 4966685"/>
              <a:gd name="connsiteY15131" fmla="*/ 104684 h 512833"/>
              <a:gd name="connsiteX15132" fmla="*/ 1365040 w 4966685"/>
              <a:gd name="connsiteY15132" fmla="*/ 97206 h 512833"/>
              <a:gd name="connsiteX15133" fmla="*/ 1336795 w 4966685"/>
              <a:gd name="connsiteY15133" fmla="*/ 97206 h 512833"/>
              <a:gd name="connsiteX15134" fmla="*/ 1344274 w 4966685"/>
              <a:gd name="connsiteY15134" fmla="*/ 104684 h 512833"/>
              <a:gd name="connsiteX15135" fmla="*/ 1336795 w 4966685"/>
              <a:gd name="connsiteY15135" fmla="*/ 112163 h 512833"/>
              <a:gd name="connsiteX15136" fmla="*/ 1329316 w 4966685"/>
              <a:gd name="connsiteY15136" fmla="*/ 104684 h 512833"/>
              <a:gd name="connsiteX15137" fmla="*/ 1336795 w 4966685"/>
              <a:gd name="connsiteY15137" fmla="*/ 97206 h 512833"/>
              <a:gd name="connsiteX15138" fmla="*/ 1308549 w 4966685"/>
              <a:gd name="connsiteY15138" fmla="*/ 97206 h 512833"/>
              <a:gd name="connsiteX15139" fmla="*/ 1316027 w 4966685"/>
              <a:gd name="connsiteY15139" fmla="*/ 104684 h 512833"/>
              <a:gd name="connsiteX15140" fmla="*/ 1308549 w 4966685"/>
              <a:gd name="connsiteY15140" fmla="*/ 112163 h 512833"/>
              <a:gd name="connsiteX15141" fmla="*/ 1301070 w 4966685"/>
              <a:gd name="connsiteY15141" fmla="*/ 104684 h 512833"/>
              <a:gd name="connsiteX15142" fmla="*/ 1308549 w 4966685"/>
              <a:gd name="connsiteY15142" fmla="*/ 97206 h 512833"/>
              <a:gd name="connsiteX15143" fmla="*/ 1280304 w 4966685"/>
              <a:gd name="connsiteY15143" fmla="*/ 97206 h 512833"/>
              <a:gd name="connsiteX15144" fmla="*/ 1287783 w 4966685"/>
              <a:gd name="connsiteY15144" fmla="*/ 104684 h 512833"/>
              <a:gd name="connsiteX15145" fmla="*/ 1280304 w 4966685"/>
              <a:gd name="connsiteY15145" fmla="*/ 112163 h 512833"/>
              <a:gd name="connsiteX15146" fmla="*/ 1272825 w 4966685"/>
              <a:gd name="connsiteY15146" fmla="*/ 104684 h 512833"/>
              <a:gd name="connsiteX15147" fmla="*/ 1280304 w 4966685"/>
              <a:gd name="connsiteY15147" fmla="*/ 97206 h 512833"/>
              <a:gd name="connsiteX15148" fmla="*/ 1252058 w 4966685"/>
              <a:gd name="connsiteY15148" fmla="*/ 97206 h 512833"/>
              <a:gd name="connsiteX15149" fmla="*/ 1259537 w 4966685"/>
              <a:gd name="connsiteY15149" fmla="*/ 104684 h 512833"/>
              <a:gd name="connsiteX15150" fmla="*/ 1252058 w 4966685"/>
              <a:gd name="connsiteY15150" fmla="*/ 112163 h 512833"/>
              <a:gd name="connsiteX15151" fmla="*/ 1244579 w 4966685"/>
              <a:gd name="connsiteY15151" fmla="*/ 104684 h 512833"/>
              <a:gd name="connsiteX15152" fmla="*/ 1252058 w 4966685"/>
              <a:gd name="connsiteY15152" fmla="*/ 97206 h 512833"/>
              <a:gd name="connsiteX15153" fmla="*/ 1223813 w 4966685"/>
              <a:gd name="connsiteY15153" fmla="*/ 97206 h 512833"/>
              <a:gd name="connsiteX15154" fmla="*/ 1231292 w 4966685"/>
              <a:gd name="connsiteY15154" fmla="*/ 104684 h 512833"/>
              <a:gd name="connsiteX15155" fmla="*/ 1223813 w 4966685"/>
              <a:gd name="connsiteY15155" fmla="*/ 112163 h 512833"/>
              <a:gd name="connsiteX15156" fmla="*/ 1216334 w 4966685"/>
              <a:gd name="connsiteY15156" fmla="*/ 104684 h 512833"/>
              <a:gd name="connsiteX15157" fmla="*/ 1223813 w 4966685"/>
              <a:gd name="connsiteY15157" fmla="*/ 97206 h 512833"/>
              <a:gd name="connsiteX15158" fmla="*/ 1195567 w 4966685"/>
              <a:gd name="connsiteY15158" fmla="*/ 97206 h 512833"/>
              <a:gd name="connsiteX15159" fmla="*/ 1203045 w 4966685"/>
              <a:gd name="connsiteY15159" fmla="*/ 104684 h 512833"/>
              <a:gd name="connsiteX15160" fmla="*/ 1195567 w 4966685"/>
              <a:gd name="connsiteY15160" fmla="*/ 112163 h 512833"/>
              <a:gd name="connsiteX15161" fmla="*/ 1188088 w 4966685"/>
              <a:gd name="connsiteY15161" fmla="*/ 104684 h 512833"/>
              <a:gd name="connsiteX15162" fmla="*/ 1195567 w 4966685"/>
              <a:gd name="connsiteY15162" fmla="*/ 97206 h 512833"/>
              <a:gd name="connsiteX15163" fmla="*/ 1167322 w 4966685"/>
              <a:gd name="connsiteY15163" fmla="*/ 97206 h 512833"/>
              <a:gd name="connsiteX15164" fmla="*/ 1174801 w 4966685"/>
              <a:gd name="connsiteY15164" fmla="*/ 104684 h 512833"/>
              <a:gd name="connsiteX15165" fmla="*/ 1167322 w 4966685"/>
              <a:gd name="connsiteY15165" fmla="*/ 112163 h 512833"/>
              <a:gd name="connsiteX15166" fmla="*/ 1159843 w 4966685"/>
              <a:gd name="connsiteY15166" fmla="*/ 104684 h 512833"/>
              <a:gd name="connsiteX15167" fmla="*/ 1167322 w 4966685"/>
              <a:gd name="connsiteY15167" fmla="*/ 97206 h 512833"/>
              <a:gd name="connsiteX15168" fmla="*/ 1139076 w 4966685"/>
              <a:gd name="connsiteY15168" fmla="*/ 97206 h 512833"/>
              <a:gd name="connsiteX15169" fmla="*/ 1146554 w 4966685"/>
              <a:gd name="connsiteY15169" fmla="*/ 104684 h 512833"/>
              <a:gd name="connsiteX15170" fmla="*/ 1139076 w 4966685"/>
              <a:gd name="connsiteY15170" fmla="*/ 112163 h 512833"/>
              <a:gd name="connsiteX15171" fmla="*/ 1131597 w 4966685"/>
              <a:gd name="connsiteY15171" fmla="*/ 104684 h 512833"/>
              <a:gd name="connsiteX15172" fmla="*/ 1139076 w 4966685"/>
              <a:gd name="connsiteY15172" fmla="*/ 97206 h 512833"/>
              <a:gd name="connsiteX15173" fmla="*/ 1110831 w 4966685"/>
              <a:gd name="connsiteY15173" fmla="*/ 97206 h 512833"/>
              <a:gd name="connsiteX15174" fmla="*/ 1118310 w 4966685"/>
              <a:gd name="connsiteY15174" fmla="*/ 104684 h 512833"/>
              <a:gd name="connsiteX15175" fmla="*/ 1110831 w 4966685"/>
              <a:gd name="connsiteY15175" fmla="*/ 112163 h 512833"/>
              <a:gd name="connsiteX15176" fmla="*/ 1103352 w 4966685"/>
              <a:gd name="connsiteY15176" fmla="*/ 104684 h 512833"/>
              <a:gd name="connsiteX15177" fmla="*/ 1110831 w 4966685"/>
              <a:gd name="connsiteY15177" fmla="*/ 97206 h 512833"/>
              <a:gd name="connsiteX15178" fmla="*/ 1082585 w 4966685"/>
              <a:gd name="connsiteY15178" fmla="*/ 97206 h 512833"/>
              <a:gd name="connsiteX15179" fmla="*/ 1090063 w 4966685"/>
              <a:gd name="connsiteY15179" fmla="*/ 104684 h 512833"/>
              <a:gd name="connsiteX15180" fmla="*/ 1082585 w 4966685"/>
              <a:gd name="connsiteY15180" fmla="*/ 112163 h 512833"/>
              <a:gd name="connsiteX15181" fmla="*/ 1075106 w 4966685"/>
              <a:gd name="connsiteY15181" fmla="*/ 104684 h 512833"/>
              <a:gd name="connsiteX15182" fmla="*/ 1082585 w 4966685"/>
              <a:gd name="connsiteY15182" fmla="*/ 97206 h 512833"/>
              <a:gd name="connsiteX15183" fmla="*/ 1054340 w 4966685"/>
              <a:gd name="connsiteY15183" fmla="*/ 97206 h 512833"/>
              <a:gd name="connsiteX15184" fmla="*/ 1061819 w 4966685"/>
              <a:gd name="connsiteY15184" fmla="*/ 104684 h 512833"/>
              <a:gd name="connsiteX15185" fmla="*/ 1054340 w 4966685"/>
              <a:gd name="connsiteY15185" fmla="*/ 112163 h 512833"/>
              <a:gd name="connsiteX15186" fmla="*/ 1046861 w 4966685"/>
              <a:gd name="connsiteY15186" fmla="*/ 104684 h 512833"/>
              <a:gd name="connsiteX15187" fmla="*/ 1054340 w 4966685"/>
              <a:gd name="connsiteY15187" fmla="*/ 97206 h 512833"/>
              <a:gd name="connsiteX15188" fmla="*/ 1026094 w 4966685"/>
              <a:gd name="connsiteY15188" fmla="*/ 97206 h 512833"/>
              <a:gd name="connsiteX15189" fmla="*/ 1033572 w 4966685"/>
              <a:gd name="connsiteY15189" fmla="*/ 104684 h 512833"/>
              <a:gd name="connsiteX15190" fmla="*/ 1026094 w 4966685"/>
              <a:gd name="connsiteY15190" fmla="*/ 112163 h 512833"/>
              <a:gd name="connsiteX15191" fmla="*/ 1018615 w 4966685"/>
              <a:gd name="connsiteY15191" fmla="*/ 104684 h 512833"/>
              <a:gd name="connsiteX15192" fmla="*/ 1026094 w 4966685"/>
              <a:gd name="connsiteY15192" fmla="*/ 97206 h 512833"/>
              <a:gd name="connsiteX15193" fmla="*/ 997849 w 4966685"/>
              <a:gd name="connsiteY15193" fmla="*/ 97206 h 512833"/>
              <a:gd name="connsiteX15194" fmla="*/ 1005328 w 4966685"/>
              <a:gd name="connsiteY15194" fmla="*/ 104684 h 512833"/>
              <a:gd name="connsiteX15195" fmla="*/ 997849 w 4966685"/>
              <a:gd name="connsiteY15195" fmla="*/ 112163 h 512833"/>
              <a:gd name="connsiteX15196" fmla="*/ 990370 w 4966685"/>
              <a:gd name="connsiteY15196" fmla="*/ 104684 h 512833"/>
              <a:gd name="connsiteX15197" fmla="*/ 997849 w 4966685"/>
              <a:gd name="connsiteY15197" fmla="*/ 97206 h 512833"/>
              <a:gd name="connsiteX15198" fmla="*/ 969603 w 4966685"/>
              <a:gd name="connsiteY15198" fmla="*/ 97206 h 512833"/>
              <a:gd name="connsiteX15199" fmla="*/ 977082 w 4966685"/>
              <a:gd name="connsiteY15199" fmla="*/ 104684 h 512833"/>
              <a:gd name="connsiteX15200" fmla="*/ 969603 w 4966685"/>
              <a:gd name="connsiteY15200" fmla="*/ 112163 h 512833"/>
              <a:gd name="connsiteX15201" fmla="*/ 962124 w 4966685"/>
              <a:gd name="connsiteY15201" fmla="*/ 104684 h 512833"/>
              <a:gd name="connsiteX15202" fmla="*/ 969603 w 4966685"/>
              <a:gd name="connsiteY15202" fmla="*/ 97206 h 512833"/>
              <a:gd name="connsiteX15203" fmla="*/ 941358 w 4966685"/>
              <a:gd name="connsiteY15203" fmla="*/ 97206 h 512833"/>
              <a:gd name="connsiteX15204" fmla="*/ 948837 w 4966685"/>
              <a:gd name="connsiteY15204" fmla="*/ 104684 h 512833"/>
              <a:gd name="connsiteX15205" fmla="*/ 941358 w 4966685"/>
              <a:gd name="connsiteY15205" fmla="*/ 112163 h 512833"/>
              <a:gd name="connsiteX15206" fmla="*/ 933879 w 4966685"/>
              <a:gd name="connsiteY15206" fmla="*/ 104684 h 512833"/>
              <a:gd name="connsiteX15207" fmla="*/ 941358 w 4966685"/>
              <a:gd name="connsiteY15207" fmla="*/ 97206 h 512833"/>
              <a:gd name="connsiteX15208" fmla="*/ 913112 w 4966685"/>
              <a:gd name="connsiteY15208" fmla="*/ 97206 h 512833"/>
              <a:gd name="connsiteX15209" fmla="*/ 920591 w 4966685"/>
              <a:gd name="connsiteY15209" fmla="*/ 104684 h 512833"/>
              <a:gd name="connsiteX15210" fmla="*/ 913112 w 4966685"/>
              <a:gd name="connsiteY15210" fmla="*/ 112163 h 512833"/>
              <a:gd name="connsiteX15211" fmla="*/ 905633 w 4966685"/>
              <a:gd name="connsiteY15211" fmla="*/ 104684 h 512833"/>
              <a:gd name="connsiteX15212" fmla="*/ 913112 w 4966685"/>
              <a:gd name="connsiteY15212" fmla="*/ 97206 h 512833"/>
              <a:gd name="connsiteX15213" fmla="*/ 884867 w 4966685"/>
              <a:gd name="connsiteY15213" fmla="*/ 97206 h 512833"/>
              <a:gd name="connsiteX15214" fmla="*/ 892346 w 4966685"/>
              <a:gd name="connsiteY15214" fmla="*/ 104684 h 512833"/>
              <a:gd name="connsiteX15215" fmla="*/ 884867 w 4966685"/>
              <a:gd name="connsiteY15215" fmla="*/ 112163 h 512833"/>
              <a:gd name="connsiteX15216" fmla="*/ 877388 w 4966685"/>
              <a:gd name="connsiteY15216" fmla="*/ 104684 h 512833"/>
              <a:gd name="connsiteX15217" fmla="*/ 884867 w 4966685"/>
              <a:gd name="connsiteY15217" fmla="*/ 97206 h 512833"/>
              <a:gd name="connsiteX15218" fmla="*/ 856621 w 4966685"/>
              <a:gd name="connsiteY15218" fmla="*/ 97206 h 512833"/>
              <a:gd name="connsiteX15219" fmla="*/ 864100 w 4966685"/>
              <a:gd name="connsiteY15219" fmla="*/ 104684 h 512833"/>
              <a:gd name="connsiteX15220" fmla="*/ 856621 w 4966685"/>
              <a:gd name="connsiteY15220" fmla="*/ 112163 h 512833"/>
              <a:gd name="connsiteX15221" fmla="*/ 849142 w 4966685"/>
              <a:gd name="connsiteY15221" fmla="*/ 104684 h 512833"/>
              <a:gd name="connsiteX15222" fmla="*/ 856621 w 4966685"/>
              <a:gd name="connsiteY15222" fmla="*/ 97206 h 512833"/>
              <a:gd name="connsiteX15223" fmla="*/ 828374 w 4966685"/>
              <a:gd name="connsiteY15223" fmla="*/ 97206 h 512833"/>
              <a:gd name="connsiteX15224" fmla="*/ 835853 w 4966685"/>
              <a:gd name="connsiteY15224" fmla="*/ 104684 h 512833"/>
              <a:gd name="connsiteX15225" fmla="*/ 828374 w 4966685"/>
              <a:gd name="connsiteY15225" fmla="*/ 112163 h 512833"/>
              <a:gd name="connsiteX15226" fmla="*/ 820896 w 4966685"/>
              <a:gd name="connsiteY15226" fmla="*/ 104684 h 512833"/>
              <a:gd name="connsiteX15227" fmla="*/ 828374 w 4966685"/>
              <a:gd name="connsiteY15227" fmla="*/ 97206 h 512833"/>
              <a:gd name="connsiteX15228" fmla="*/ 800130 w 4966685"/>
              <a:gd name="connsiteY15228" fmla="*/ 97206 h 512833"/>
              <a:gd name="connsiteX15229" fmla="*/ 807609 w 4966685"/>
              <a:gd name="connsiteY15229" fmla="*/ 104684 h 512833"/>
              <a:gd name="connsiteX15230" fmla="*/ 800130 w 4966685"/>
              <a:gd name="connsiteY15230" fmla="*/ 112163 h 512833"/>
              <a:gd name="connsiteX15231" fmla="*/ 792651 w 4966685"/>
              <a:gd name="connsiteY15231" fmla="*/ 104684 h 512833"/>
              <a:gd name="connsiteX15232" fmla="*/ 800130 w 4966685"/>
              <a:gd name="connsiteY15232" fmla="*/ 97206 h 512833"/>
              <a:gd name="connsiteX15233" fmla="*/ 771884 w 4966685"/>
              <a:gd name="connsiteY15233" fmla="*/ 97206 h 512833"/>
              <a:gd name="connsiteX15234" fmla="*/ 779362 w 4966685"/>
              <a:gd name="connsiteY15234" fmla="*/ 104684 h 512833"/>
              <a:gd name="connsiteX15235" fmla="*/ 771884 w 4966685"/>
              <a:gd name="connsiteY15235" fmla="*/ 112163 h 512833"/>
              <a:gd name="connsiteX15236" fmla="*/ 764405 w 4966685"/>
              <a:gd name="connsiteY15236" fmla="*/ 104684 h 512833"/>
              <a:gd name="connsiteX15237" fmla="*/ 771884 w 4966685"/>
              <a:gd name="connsiteY15237" fmla="*/ 97206 h 512833"/>
              <a:gd name="connsiteX15238" fmla="*/ 743639 w 4966685"/>
              <a:gd name="connsiteY15238" fmla="*/ 97206 h 512833"/>
              <a:gd name="connsiteX15239" fmla="*/ 751118 w 4966685"/>
              <a:gd name="connsiteY15239" fmla="*/ 104684 h 512833"/>
              <a:gd name="connsiteX15240" fmla="*/ 743639 w 4966685"/>
              <a:gd name="connsiteY15240" fmla="*/ 112163 h 512833"/>
              <a:gd name="connsiteX15241" fmla="*/ 736160 w 4966685"/>
              <a:gd name="connsiteY15241" fmla="*/ 104684 h 512833"/>
              <a:gd name="connsiteX15242" fmla="*/ 743639 w 4966685"/>
              <a:gd name="connsiteY15242" fmla="*/ 97206 h 512833"/>
              <a:gd name="connsiteX15243" fmla="*/ 715393 w 4966685"/>
              <a:gd name="connsiteY15243" fmla="*/ 97206 h 512833"/>
              <a:gd name="connsiteX15244" fmla="*/ 722871 w 4966685"/>
              <a:gd name="connsiteY15244" fmla="*/ 104684 h 512833"/>
              <a:gd name="connsiteX15245" fmla="*/ 715393 w 4966685"/>
              <a:gd name="connsiteY15245" fmla="*/ 112163 h 512833"/>
              <a:gd name="connsiteX15246" fmla="*/ 707914 w 4966685"/>
              <a:gd name="connsiteY15246" fmla="*/ 104684 h 512833"/>
              <a:gd name="connsiteX15247" fmla="*/ 715393 w 4966685"/>
              <a:gd name="connsiteY15247" fmla="*/ 97206 h 512833"/>
              <a:gd name="connsiteX15248" fmla="*/ 687148 w 4966685"/>
              <a:gd name="connsiteY15248" fmla="*/ 97206 h 512833"/>
              <a:gd name="connsiteX15249" fmla="*/ 694627 w 4966685"/>
              <a:gd name="connsiteY15249" fmla="*/ 104684 h 512833"/>
              <a:gd name="connsiteX15250" fmla="*/ 687148 w 4966685"/>
              <a:gd name="connsiteY15250" fmla="*/ 112163 h 512833"/>
              <a:gd name="connsiteX15251" fmla="*/ 679669 w 4966685"/>
              <a:gd name="connsiteY15251" fmla="*/ 104684 h 512833"/>
              <a:gd name="connsiteX15252" fmla="*/ 687148 w 4966685"/>
              <a:gd name="connsiteY15252" fmla="*/ 97206 h 512833"/>
              <a:gd name="connsiteX15253" fmla="*/ 658902 w 4966685"/>
              <a:gd name="connsiteY15253" fmla="*/ 97206 h 512833"/>
              <a:gd name="connsiteX15254" fmla="*/ 666380 w 4966685"/>
              <a:gd name="connsiteY15254" fmla="*/ 104684 h 512833"/>
              <a:gd name="connsiteX15255" fmla="*/ 658902 w 4966685"/>
              <a:gd name="connsiteY15255" fmla="*/ 112163 h 512833"/>
              <a:gd name="connsiteX15256" fmla="*/ 651423 w 4966685"/>
              <a:gd name="connsiteY15256" fmla="*/ 104684 h 512833"/>
              <a:gd name="connsiteX15257" fmla="*/ 658902 w 4966685"/>
              <a:gd name="connsiteY15257" fmla="*/ 97206 h 512833"/>
              <a:gd name="connsiteX15258" fmla="*/ 630657 w 4966685"/>
              <a:gd name="connsiteY15258" fmla="*/ 97206 h 512833"/>
              <a:gd name="connsiteX15259" fmla="*/ 638136 w 4966685"/>
              <a:gd name="connsiteY15259" fmla="*/ 104684 h 512833"/>
              <a:gd name="connsiteX15260" fmla="*/ 630657 w 4966685"/>
              <a:gd name="connsiteY15260" fmla="*/ 112163 h 512833"/>
              <a:gd name="connsiteX15261" fmla="*/ 623178 w 4966685"/>
              <a:gd name="connsiteY15261" fmla="*/ 104684 h 512833"/>
              <a:gd name="connsiteX15262" fmla="*/ 630657 w 4966685"/>
              <a:gd name="connsiteY15262" fmla="*/ 97206 h 512833"/>
              <a:gd name="connsiteX15263" fmla="*/ 602411 w 4966685"/>
              <a:gd name="connsiteY15263" fmla="*/ 97206 h 512833"/>
              <a:gd name="connsiteX15264" fmla="*/ 609889 w 4966685"/>
              <a:gd name="connsiteY15264" fmla="*/ 104684 h 512833"/>
              <a:gd name="connsiteX15265" fmla="*/ 602411 w 4966685"/>
              <a:gd name="connsiteY15265" fmla="*/ 112163 h 512833"/>
              <a:gd name="connsiteX15266" fmla="*/ 594932 w 4966685"/>
              <a:gd name="connsiteY15266" fmla="*/ 104684 h 512833"/>
              <a:gd name="connsiteX15267" fmla="*/ 602411 w 4966685"/>
              <a:gd name="connsiteY15267" fmla="*/ 97206 h 512833"/>
              <a:gd name="connsiteX15268" fmla="*/ 574166 w 4966685"/>
              <a:gd name="connsiteY15268" fmla="*/ 97206 h 512833"/>
              <a:gd name="connsiteX15269" fmla="*/ 581645 w 4966685"/>
              <a:gd name="connsiteY15269" fmla="*/ 104684 h 512833"/>
              <a:gd name="connsiteX15270" fmla="*/ 574166 w 4966685"/>
              <a:gd name="connsiteY15270" fmla="*/ 112163 h 512833"/>
              <a:gd name="connsiteX15271" fmla="*/ 566687 w 4966685"/>
              <a:gd name="connsiteY15271" fmla="*/ 104684 h 512833"/>
              <a:gd name="connsiteX15272" fmla="*/ 574166 w 4966685"/>
              <a:gd name="connsiteY15272" fmla="*/ 97206 h 512833"/>
              <a:gd name="connsiteX15273" fmla="*/ 545920 w 4966685"/>
              <a:gd name="connsiteY15273" fmla="*/ 97206 h 512833"/>
              <a:gd name="connsiteX15274" fmla="*/ 553399 w 4966685"/>
              <a:gd name="connsiteY15274" fmla="*/ 104684 h 512833"/>
              <a:gd name="connsiteX15275" fmla="*/ 545920 w 4966685"/>
              <a:gd name="connsiteY15275" fmla="*/ 112163 h 512833"/>
              <a:gd name="connsiteX15276" fmla="*/ 538441 w 4966685"/>
              <a:gd name="connsiteY15276" fmla="*/ 104684 h 512833"/>
              <a:gd name="connsiteX15277" fmla="*/ 545920 w 4966685"/>
              <a:gd name="connsiteY15277" fmla="*/ 97206 h 512833"/>
              <a:gd name="connsiteX15278" fmla="*/ 517675 w 4966685"/>
              <a:gd name="connsiteY15278" fmla="*/ 97206 h 512833"/>
              <a:gd name="connsiteX15279" fmla="*/ 525154 w 4966685"/>
              <a:gd name="connsiteY15279" fmla="*/ 104684 h 512833"/>
              <a:gd name="connsiteX15280" fmla="*/ 517675 w 4966685"/>
              <a:gd name="connsiteY15280" fmla="*/ 112163 h 512833"/>
              <a:gd name="connsiteX15281" fmla="*/ 510196 w 4966685"/>
              <a:gd name="connsiteY15281" fmla="*/ 104684 h 512833"/>
              <a:gd name="connsiteX15282" fmla="*/ 517675 w 4966685"/>
              <a:gd name="connsiteY15282" fmla="*/ 97206 h 512833"/>
              <a:gd name="connsiteX15283" fmla="*/ 489429 w 4966685"/>
              <a:gd name="connsiteY15283" fmla="*/ 97206 h 512833"/>
              <a:gd name="connsiteX15284" fmla="*/ 496908 w 4966685"/>
              <a:gd name="connsiteY15284" fmla="*/ 104684 h 512833"/>
              <a:gd name="connsiteX15285" fmla="*/ 489429 w 4966685"/>
              <a:gd name="connsiteY15285" fmla="*/ 112163 h 512833"/>
              <a:gd name="connsiteX15286" fmla="*/ 481950 w 4966685"/>
              <a:gd name="connsiteY15286" fmla="*/ 104684 h 512833"/>
              <a:gd name="connsiteX15287" fmla="*/ 489429 w 4966685"/>
              <a:gd name="connsiteY15287" fmla="*/ 97206 h 512833"/>
              <a:gd name="connsiteX15288" fmla="*/ 461184 w 4966685"/>
              <a:gd name="connsiteY15288" fmla="*/ 97206 h 512833"/>
              <a:gd name="connsiteX15289" fmla="*/ 468663 w 4966685"/>
              <a:gd name="connsiteY15289" fmla="*/ 104684 h 512833"/>
              <a:gd name="connsiteX15290" fmla="*/ 461184 w 4966685"/>
              <a:gd name="connsiteY15290" fmla="*/ 112163 h 512833"/>
              <a:gd name="connsiteX15291" fmla="*/ 453705 w 4966685"/>
              <a:gd name="connsiteY15291" fmla="*/ 104684 h 512833"/>
              <a:gd name="connsiteX15292" fmla="*/ 461184 w 4966685"/>
              <a:gd name="connsiteY15292" fmla="*/ 97206 h 512833"/>
              <a:gd name="connsiteX15293" fmla="*/ 432938 w 4966685"/>
              <a:gd name="connsiteY15293" fmla="*/ 97206 h 512833"/>
              <a:gd name="connsiteX15294" fmla="*/ 440417 w 4966685"/>
              <a:gd name="connsiteY15294" fmla="*/ 104684 h 512833"/>
              <a:gd name="connsiteX15295" fmla="*/ 432938 w 4966685"/>
              <a:gd name="connsiteY15295" fmla="*/ 112163 h 512833"/>
              <a:gd name="connsiteX15296" fmla="*/ 425459 w 4966685"/>
              <a:gd name="connsiteY15296" fmla="*/ 104684 h 512833"/>
              <a:gd name="connsiteX15297" fmla="*/ 432938 w 4966685"/>
              <a:gd name="connsiteY15297" fmla="*/ 97206 h 512833"/>
              <a:gd name="connsiteX15298" fmla="*/ 404693 w 4966685"/>
              <a:gd name="connsiteY15298" fmla="*/ 97206 h 512833"/>
              <a:gd name="connsiteX15299" fmla="*/ 412172 w 4966685"/>
              <a:gd name="connsiteY15299" fmla="*/ 104684 h 512833"/>
              <a:gd name="connsiteX15300" fmla="*/ 404693 w 4966685"/>
              <a:gd name="connsiteY15300" fmla="*/ 112163 h 512833"/>
              <a:gd name="connsiteX15301" fmla="*/ 397215 w 4966685"/>
              <a:gd name="connsiteY15301" fmla="*/ 104684 h 512833"/>
              <a:gd name="connsiteX15302" fmla="*/ 404693 w 4966685"/>
              <a:gd name="connsiteY15302" fmla="*/ 97206 h 512833"/>
              <a:gd name="connsiteX15303" fmla="*/ 376447 w 4966685"/>
              <a:gd name="connsiteY15303" fmla="*/ 97206 h 512833"/>
              <a:gd name="connsiteX15304" fmla="*/ 383925 w 4966685"/>
              <a:gd name="connsiteY15304" fmla="*/ 104684 h 512833"/>
              <a:gd name="connsiteX15305" fmla="*/ 376447 w 4966685"/>
              <a:gd name="connsiteY15305" fmla="*/ 112163 h 512833"/>
              <a:gd name="connsiteX15306" fmla="*/ 368968 w 4966685"/>
              <a:gd name="connsiteY15306" fmla="*/ 104684 h 512833"/>
              <a:gd name="connsiteX15307" fmla="*/ 376447 w 4966685"/>
              <a:gd name="connsiteY15307" fmla="*/ 97206 h 512833"/>
              <a:gd name="connsiteX15308" fmla="*/ 348202 w 4966685"/>
              <a:gd name="connsiteY15308" fmla="*/ 97206 h 512833"/>
              <a:gd name="connsiteX15309" fmla="*/ 355681 w 4966685"/>
              <a:gd name="connsiteY15309" fmla="*/ 104684 h 512833"/>
              <a:gd name="connsiteX15310" fmla="*/ 348202 w 4966685"/>
              <a:gd name="connsiteY15310" fmla="*/ 112163 h 512833"/>
              <a:gd name="connsiteX15311" fmla="*/ 340723 w 4966685"/>
              <a:gd name="connsiteY15311" fmla="*/ 104684 h 512833"/>
              <a:gd name="connsiteX15312" fmla="*/ 348202 w 4966685"/>
              <a:gd name="connsiteY15312" fmla="*/ 97206 h 512833"/>
              <a:gd name="connsiteX15313" fmla="*/ 319956 w 4966685"/>
              <a:gd name="connsiteY15313" fmla="*/ 97206 h 512833"/>
              <a:gd name="connsiteX15314" fmla="*/ 327435 w 4966685"/>
              <a:gd name="connsiteY15314" fmla="*/ 104684 h 512833"/>
              <a:gd name="connsiteX15315" fmla="*/ 319956 w 4966685"/>
              <a:gd name="connsiteY15315" fmla="*/ 112163 h 512833"/>
              <a:gd name="connsiteX15316" fmla="*/ 312477 w 4966685"/>
              <a:gd name="connsiteY15316" fmla="*/ 104684 h 512833"/>
              <a:gd name="connsiteX15317" fmla="*/ 319956 w 4966685"/>
              <a:gd name="connsiteY15317" fmla="*/ 97206 h 512833"/>
              <a:gd name="connsiteX15318" fmla="*/ 291711 w 4966685"/>
              <a:gd name="connsiteY15318" fmla="*/ 97206 h 512833"/>
              <a:gd name="connsiteX15319" fmla="*/ 299190 w 4966685"/>
              <a:gd name="connsiteY15319" fmla="*/ 104684 h 512833"/>
              <a:gd name="connsiteX15320" fmla="*/ 291711 w 4966685"/>
              <a:gd name="connsiteY15320" fmla="*/ 112163 h 512833"/>
              <a:gd name="connsiteX15321" fmla="*/ 284232 w 4966685"/>
              <a:gd name="connsiteY15321" fmla="*/ 104684 h 512833"/>
              <a:gd name="connsiteX15322" fmla="*/ 291711 w 4966685"/>
              <a:gd name="connsiteY15322" fmla="*/ 97206 h 512833"/>
              <a:gd name="connsiteX15323" fmla="*/ 263465 w 4966685"/>
              <a:gd name="connsiteY15323" fmla="*/ 97206 h 512833"/>
              <a:gd name="connsiteX15324" fmla="*/ 270944 w 4966685"/>
              <a:gd name="connsiteY15324" fmla="*/ 104684 h 512833"/>
              <a:gd name="connsiteX15325" fmla="*/ 263465 w 4966685"/>
              <a:gd name="connsiteY15325" fmla="*/ 112163 h 512833"/>
              <a:gd name="connsiteX15326" fmla="*/ 255986 w 4966685"/>
              <a:gd name="connsiteY15326" fmla="*/ 104684 h 512833"/>
              <a:gd name="connsiteX15327" fmla="*/ 263465 w 4966685"/>
              <a:gd name="connsiteY15327" fmla="*/ 97206 h 512833"/>
              <a:gd name="connsiteX15328" fmla="*/ 235220 w 4966685"/>
              <a:gd name="connsiteY15328" fmla="*/ 97206 h 512833"/>
              <a:gd name="connsiteX15329" fmla="*/ 242699 w 4966685"/>
              <a:gd name="connsiteY15329" fmla="*/ 104684 h 512833"/>
              <a:gd name="connsiteX15330" fmla="*/ 235220 w 4966685"/>
              <a:gd name="connsiteY15330" fmla="*/ 112163 h 512833"/>
              <a:gd name="connsiteX15331" fmla="*/ 227741 w 4966685"/>
              <a:gd name="connsiteY15331" fmla="*/ 104684 h 512833"/>
              <a:gd name="connsiteX15332" fmla="*/ 235220 w 4966685"/>
              <a:gd name="connsiteY15332" fmla="*/ 97206 h 512833"/>
              <a:gd name="connsiteX15333" fmla="*/ 206974 w 4966685"/>
              <a:gd name="connsiteY15333" fmla="*/ 97206 h 512833"/>
              <a:gd name="connsiteX15334" fmla="*/ 214453 w 4966685"/>
              <a:gd name="connsiteY15334" fmla="*/ 104684 h 512833"/>
              <a:gd name="connsiteX15335" fmla="*/ 206974 w 4966685"/>
              <a:gd name="connsiteY15335" fmla="*/ 112163 h 512833"/>
              <a:gd name="connsiteX15336" fmla="*/ 199495 w 4966685"/>
              <a:gd name="connsiteY15336" fmla="*/ 104684 h 512833"/>
              <a:gd name="connsiteX15337" fmla="*/ 206974 w 4966685"/>
              <a:gd name="connsiteY15337" fmla="*/ 97206 h 512833"/>
              <a:gd name="connsiteX15338" fmla="*/ 178729 w 4966685"/>
              <a:gd name="connsiteY15338" fmla="*/ 97206 h 512833"/>
              <a:gd name="connsiteX15339" fmla="*/ 186208 w 4966685"/>
              <a:gd name="connsiteY15339" fmla="*/ 104684 h 512833"/>
              <a:gd name="connsiteX15340" fmla="*/ 178729 w 4966685"/>
              <a:gd name="connsiteY15340" fmla="*/ 112163 h 512833"/>
              <a:gd name="connsiteX15341" fmla="*/ 171250 w 4966685"/>
              <a:gd name="connsiteY15341" fmla="*/ 104684 h 512833"/>
              <a:gd name="connsiteX15342" fmla="*/ 178729 w 4966685"/>
              <a:gd name="connsiteY15342" fmla="*/ 97206 h 512833"/>
              <a:gd name="connsiteX15343" fmla="*/ 150484 w 4966685"/>
              <a:gd name="connsiteY15343" fmla="*/ 97206 h 512833"/>
              <a:gd name="connsiteX15344" fmla="*/ 157962 w 4966685"/>
              <a:gd name="connsiteY15344" fmla="*/ 104684 h 512833"/>
              <a:gd name="connsiteX15345" fmla="*/ 150484 w 4966685"/>
              <a:gd name="connsiteY15345" fmla="*/ 112163 h 512833"/>
              <a:gd name="connsiteX15346" fmla="*/ 143005 w 4966685"/>
              <a:gd name="connsiteY15346" fmla="*/ 104684 h 512833"/>
              <a:gd name="connsiteX15347" fmla="*/ 150484 w 4966685"/>
              <a:gd name="connsiteY15347" fmla="*/ 97206 h 512833"/>
              <a:gd name="connsiteX15348" fmla="*/ 122238 w 4966685"/>
              <a:gd name="connsiteY15348" fmla="*/ 97206 h 512833"/>
              <a:gd name="connsiteX15349" fmla="*/ 129717 w 4966685"/>
              <a:gd name="connsiteY15349" fmla="*/ 104684 h 512833"/>
              <a:gd name="connsiteX15350" fmla="*/ 122238 w 4966685"/>
              <a:gd name="connsiteY15350" fmla="*/ 112163 h 512833"/>
              <a:gd name="connsiteX15351" fmla="*/ 114759 w 4966685"/>
              <a:gd name="connsiteY15351" fmla="*/ 104684 h 512833"/>
              <a:gd name="connsiteX15352" fmla="*/ 122238 w 4966685"/>
              <a:gd name="connsiteY15352" fmla="*/ 97206 h 512833"/>
              <a:gd name="connsiteX15353" fmla="*/ 93993 w 4966685"/>
              <a:gd name="connsiteY15353" fmla="*/ 97206 h 512833"/>
              <a:gd name="connsiteX15354" fmla="*/ 101472 w 4966685"/>
              <a:gd name="connsiteY15354" fmla="*/ 104684 h 512833"/>
              <a:gd name="connsiteX15355" fmla="*/ 93993 w 4966685"/>
              <a:gd name="connsiteY15355" fmla="*/ 112163 h 512833"/>
              <a:gd name="connsiteX15356" fmla="*/ 86514 w 4966685"/>
              <a:gd name="connsiteY15356" fmla="*/ 104684 h 512833"/>
              <a:gd name="connsiteX15357" fmla="*/ 93993 w 4966685"/>
              <a:gd name="connsiteY15357" fmla="*/ 97206 h 512833"/>
              <a:gd name="connsiteX15358" fmla="*/ 65748 w 4966685"/>
              <a:gd name="connsiteY15358" fmla="*/ 97206 h 512833"/>
              <a:gd name="connsiteX15359" fmla="*/ 73226 w 4966685"/>
              <a:gd name="connsiteY15359" fmla="*/ 104684 h 512833"/>
              <a:gd name="connsiteX15360" fmla="*/ 65748 w 4966685"/>
              <a:gd name="connsiteY15360" fmla="*/ 112163 h 512833"/>
              <a:gd name="connsiteX15361" fmla="*/ 58269 w 4966685"/>
              <a:gd name="connsiteY15361" fmla="*/ 104684 h 512833"/>
              <a:gd name="connsiteX15362" fmla="*/ 65748 w 4966685"/>
              <a:gd name="connsiteY15362" fmla="*/ 97206 h 512833"/>
              <a:gd name="connsiteX15363" fmla="*/ 37502 w 4966685"/>
              <a:gd name="connsiteY15363" fmla="*/ 97206 h 512833"/>
              <a:gd name="connsiteX15364" fmla="*/ 44981 w 4966685"/>
              <a:gd name="connsiteY15364" fmla="*/ 104684 h 512833"/>
              <a:gd name="connsiteX15365" fmla="*/ 37502 w 4966685"/>
              <a:gd name="connsiteY15365" fmla="*/ 112163 h 512833"/>
              <a:gd name="connsiteX15366" fmla="*/ 30023 w 4966685"/>
              <a:gd name="connsiteY15366" fmla="*/ 104684 h 512833"/>
              <a:gd name="connsiteX15367" fmla="*/ 37502 w 4966685"/>
              <a:gd name="connsiteY15367" fmla="*/ 97206 h 512833"/>
              <a:gd name="connsiteX15368" fmla="*/ 9256 w 4966685"/>
              <a:gd name="connsiteY15368" fmla="*/ 97206 h 512833"/>
              <a:gd name="connsiteX15369" fmla="*/ 16735 w 4966685"/>
              <a:gd name="connsiteY15369" fmla="*/ 104684 h 512833"/>
              <a:gd name="connsiteX15370" fmla="*/ 9256 w 4966685"/>
              <a:gd name="connsiteY15370" fmla="*/ 112163 h 512833"/>
              <a:gd name="connsiteX15371" fmla="*/ 1777 w 4966685"/>
              <a:gd name="connsiteY15371" fmla="*/ 104684 h 512833"/>
              <a:gd name="connsiteX15372" fmla="*/ 9256 w 4966685"/>
              <a:gd name="connsiteY15372" fmla="*/ 97206 h 512833"/>
              <a:gd name="connsiteX15373" fmla="*/ 4966269 w 4966685"/>
              <a:gd name="connsiteY15373" fmla="*/ 72955 h 512833"/>
              <a:gd name="connsiteX15374" fmla="*/ 4966685 w 4966685"/>
              <a:gd name="connsiteY15374" fmla="*/ 73371 h 512833"/>
              <a:gd name="connsiteX15375" fmla="*/ 4966685 w 4966685"/>
              <a:gd name="connsiteY15375" fmla="*/ 87075 h 512833"/>
              <a:gd name="connsiteX15376" fmla="*/ 4966269 w 4966685"/>
              <a:gd name="connsiteY15376" fmla="*/ 87491 h 512833"/>
              <a:gd name="connsiteX15377" fmla="*/ 4959001 w 4966685"/>
              <a:gd name="connsiteY15377" fmla="*/ 80223 h 512833"/>
              <a:gd name="connsiteX15378" fmla="*/ 4966269 w 4966685"/>
              <a:gd name="connsiteY15378" fmla="*/ 72955 h 512833"/>
              <a:gd name="connsiteX15379" fmla="*/ 4938023 w 4966685"/>
              <a:gd name="connsiteY15379" fmla="*/ 72955 h 512833"/>
              <a:gd name="connsiteX15380" fmla="*/ 4945291 w 4966685"/>
              <a:gd name="connsiteY15380" fmla="*/ 80223 h 512833"/>
              <a:gd name="connsiteX15381" fmla="*/ 4938023 w 4966685"/>
              <a:gd name="connsiteY15381" fmla="*/ 87491 h 512833"/>
              <a:gd name="connsiteX15382" fmla="*/ 4930755 w 4966685"/>
              <a:gd name="connsiteY15382" fmla="*/ 80223 h 512833"/>
              <a:gd name="connsiteX15383" fmla="*/ 4938023 w 4966685"/>
              <a:gd name="connsiteY15383" fmla="*/ 72955 h 512833"/>
              <a:gd name="connsiteX15384" fmla="*/ 4909778 w 4966685"/>
              <a:gd name="connsiteY15384" fmla="*/ 72955 h 512833"/>
              <a:gd name="connsiteX15385" fmla="*/ 4917046 w 4966685"/>
              <a:gd name="connsiteY15385" fmla="*/ 80223 h 512833"/>
              <a:gd name="connsiteX15386" fmla="*/ 4909778 w 4966685"/>
              <a:gd name="connsiteY15386" fmla="*/ 87491 h 512833"/>
              <a:gd name="connsiteX15387" fmla="*/ 4902510 w 4966685"/>
              <a:gd name="connsiteY15387" fmla="*/ 80223 h 512833"/>
              <a:gd name="connsiteX15388" fmla="*/ 4909778 w 4966685"/>
              <a:gd name="connsiteY15388" fmla="*/ 72955 h 512833"/>
              <a:gd name="connsiteX15389" fmla="*/ 4881532 w 4966685"/>
              <a:gd name="connsiteY15389" fmla="*/ 72955 h 512833"/>
              <a:gd name="connsiteX15390" fmla="*/ 4888800 w 4966685"/>
              <a:gd name="connsiteY15390" fmla="*/ 80223 h 512833"/>
              <a:gd name="connsiteX15391" fmla="*/ 4881532 w 4966685"/>
              <a:gd name="connsiteY15391" fmla="*/ 87491 h 512833"/>
              <a:gd name="connsiteX15392" fmla="*/ 4874264 w 4966685"/>
              <a:gd name="connsiteY15392" fmla="*/ 80223 h 512833"/>
              <a:gd name="connsiteX15393" fmla="*/ 4881532 w 4966685"/>
              <a:gd name="connsiteY15393" fmla="*/ 72955 h 512833"/>
              <a:gd name="connsiteX15394" fmla="*/ 4853287 w 4966685"/>
              <a:gd name="connsiteY15394" fmla="*/ 72955 h 512833"/>
              <a:gd name="connsiteX15395" fmla="*/ 4860555 w 4966685"/>
              <a:gd name="connsiteY15395" fmla="*/ 80223 h 512833"/>
              <a:gd name="connsiteX15396" fmla="*/ 4853287 w 4966685"/>
              <a:gd name="connsiteY15396" fmla="*/ 87491 h 512833"/>
              <a:gd name="connsiteX15397" fmla="*/ 4846019 w 4966685"/>
              <a:gd name="connsiteY15397" fmla="*/ 80223 h 512833"/>
              <a:gd name="connsiteX15398" fmla="*/ 4853287 w 4966685"/>
              <a:gd name="connsiteY15398" fmla="*/ 72955 h 512833"/>
              <a:gd name="connsiteX15399" fmla="*/ 4825041 w 4966685"/>
              <a:gd name="connsiteY15399" fmla="*/ 72955 h 512833"/>
              <a:gd name="connsiteX15400" fmla="*/ 4832309 w 4966685"/>
              <a:gd name="connsiteY15400" fmla="*/ 80223 h 512833"/>
              <a:gd name="connsiteX15401" fmla="*/ 4825041 w 4966685"/>
              <a:gd name="connsiteY15401" fmla="*/ 87491 h 512833"/>
              <a:gd name="connsiteX15402" fmla="*/ 4817773 w 4966685"/>
              <a:gd name="connsiteY15402" fmla="*/ 80223 h 512833"/>
              <a:gd name="connsiteX15403" fmla="*/ 4825041 w 4966685"/>
              <a:gd name="connsiteY15403" fmla="*/ 72955 h 512833"/>
              <a:gd name="connsiteX15404" fmla="*/ 4796796 w 4966685"/>
              <a:gd name="connsiteY15404" fmla="*/ 72955 h 512833"/>
              <a:gd name="connsiteX15405" fmla="*/ 4804064 w 4966685"/>
              <a:gd name="connsiteY15405" fmla="*/ 80223 h 512833"/>
              <a:gd name="connsiteX15406" fmla="*/ 4796796 w 4966685"/>
              <a:gd name="connsiteY15406" fmla="*/ 87491 h 512833"/>
              <a:gd name="connsiteX15407" fmla="*/ 4789528 w 4966685"/>
              <a:gd name="connsiteY15407" fmla="*/ 80223 h 512833"/>
              <a:gd name="connsiteX15408" fmla="*/ 4796796 w 4966685"/>
              <a:gd name="connsiteY15408" fmla="*/ 72955 h 512833"/>
              <a:gd name="connsiteX15409" fmla="*/ 4768550 w 4966685"/>
              <a:gd name="connsiteY15409" fmla="*/ 72955 h 512833"/>
              <a:gd name="connsiteX15410" fmla="*/ 4775818 w 4966685"/>
              <a:gd name="connsiteY15410" fmla="*/ 80223 h 512833"/>
              <a:gd name="connsiteX15411" fmla="*/ 4768550 w 4966685"/>
              <a:gd name="connsiteY15411" fmla="*/ 87491 h 512833"/>
              <a:gd name="connsiteX15412" fmla="*/ 4761282 w 4966685"/>
              <a:gd name="connsiteY15412" fmla="*/ 80223 h 512833"/>
              <a:gd name="connsiteX15413" fmla="*/ 4768550 w 4966685"/>
              <a:gd name="connsiteY15413" fmla="*/ 72955 h 512833"/>
              <a:gd name="connsiteX15414" fmla="*/ 4740305 w 4966685"/>
              <a:gd name="connsiteY15414" fmla="*/ 72955 h 512833"/>
              <a:gd name="connsiteX15415" fmla="*/ 4747573 w 4966685"/>
              <a:gd name="connsiteY15415" fmla="*/ 80223 h 512833"/>
              <a:gd name="connsiteX15416" fmla="*/ 4740305 w 4966685"/>
              <a:gd name="connsiteY15416" fmla="*/ 87491 h 512833"/>
              <a:gd name="connsiteX15417" fmla="*/ 4733037 w 4966685"/>
              <a:gd name="connsiteY15417" fmla="*/ 80223 h 512833"/>
              <a:gd name="connsiteX15418" fmla="*/ 4740305 w 4966685"/>
              <a:gd name="connsiteY15418" fmla="*/ 72955 h 512833"/>
              <a:gd name="connsiteX15419" fmla="*/ 4712059 w 4966685"/>
              <a:gd name="connsiteY15419" fmla="*/ 72955 h 512833"/>
              <a:gd name="connsiteX15420" fmla="*/ 4719327 w 4966685"/>
              <a:gd name="connsiteY15420" fmla="*/ 80223 h 512833"/>
              <a:gd name="connsiteX15421" fmla="*/ 4712059 w 4966685"/>
              <a:gd name="connsiteY15421" fmla="*/ 87491 h 512833"/>
              <a:gd name="connsiteX15422" fmla="*/ 4704791 w 4966685"/>
              <a:gd name="connsiteY15422" fmla="*/ 80223 h 512833"/>
              <a:gd name="connsiteX15423" fmla="*/ 4712059 w 4966685"/>
              <a:gd name="connsiteY15423" fmla="*/ 72955 h 512833"/>
              <a:gd name="connsiteX15424" fmla="*/ 4683814 w 4966685"/>
              <a:gd name="connsiteY15424" fmla="*/ 72955 h 512833"/>
              <a:gd name="connsiteX15425" fmla="*/ 4691082 w 4966685"/>
              <a:gd name="connsiteY15425" fmla="*/ 80223 h 512833"/>
              <a:gd name="connsiteX15426" fmla="*/ 4683814 w 4966685"/>
              <a:gd name="connsiteY15426" fmla="*/ 87491 h 512833"/>
              <a:gd name="connsiteX15427" fmla="*/ 4676546 w 4966685"/>
              <a:gd name="connsiteY15427" fmla="*/ 80223 h 512833"/>
              <a:gd name="connsiteX15428" fmla="*/ 4683814 w 4966685"/>
              <a:gd name="connsiteY15428" fmla="*/ 72955 h 512833"/>
              <a:gd name="connsiteX15429" fmla="*/ 4655568 w 4966685"/>
              <a:gd name="connsiteY15429" fmla="*/ 72955 h 512833"/>
              <a:gd name="connsiteX15430" fmla="*/ 4662836 w 4966685"/>
              <a:gd name="connsiteY15430" fmla="*/ 80223 h 512833"/>
              <a:gd name="connsiteX15431" fmla="*/ 4655568 w 4966685"/>
              <a:gd name="connsiteY15431" fmla="*/ 87491 h 512833"/>
              <a:gd name="connsiteX15432" fmla="*/ 4648300 w 4966685"/>
              <a:gd name="connsiteY15432" fmla="*/ 80223 h 512833"/>
              <a:gd name="connsiteX15433" fmla="*/ 4655568 w 4966685"/>
              <a:gd name="connsiteY15433" fmla="*/ 72955 h 512833"/>
              <a:gd name="connsiteX15434" fmla="*/ 4627323 w 4966685"/>
              <a:gd name="connsiteY15434" fmla="*/ 72955 h 512833"/>
              <a:gd name="connsiteX15435" fmla="*/ 4634591 w 4966685"/>
              <a:gd name="connsiteY15435" fmla="*/ 80223 h 512833"/>
              <a:gd name="connsiteX15436" fmla="*/ 4627323 w 4966685"/>
              <a:gd name="connsiteY15436" fmla="*/ 87491 h 512833"/>
              <a:gd name="connsiteX15437" fmla="*/ 4620056 w 4966685"/>
              <a:gd name="connsiteY15437" fmla="*/ 80223 h 512833"/>
              <a:gd name="connsiteX15438" fmla="*/ 4627323 w 4966685"/>
              <a:gd name="connsiteY15438" fmla="*/ 72955 h 512833"/>
              <a:gd name="connsiteX15439" fmla="*/ 4599077 w 4966685"/>
              <a:gd name="connsiteY15439" fmla="*/ 72955 h 512833"/>
              <a:gd name="connsiteX15440" fmla="*/ 4606345 w 4966685"/>
              <a:gd name="connsiteY15440" fmla="*/ 80223 h 512833"/>
              <a:gd name="connsiteX15441" fmla="*/ 4599077 w 4966685"/>
              <a:gd name="connsiteY15441" fmla="*/ 87491 h 512833"/>
              <a:gd name="connsiteX15442" fmla="*/ 4591809 w 4966685"/>
              <a:gd name="connsiteY15442" fmla="*/ 80223 h 512833"/>
              <a:gd name="connsiteX15443" fmla="*/ 4599077 w 4966685"/>
              <a:gd name="connsiteY15443" fmla="*/ 72955 h 512833"/>
              <a:gd name="connsiteX15444" fmla="*/ 4570832 w 4966685"/>
              <a:gd name="connsiteY15444" fmla="*/ 72955 h 512833"/>
              <a:gd name="connsiteX15445" fmla="*/ 4578100 w 4966685"/>
              <a:gd name="connsiteY15445" fmla="*/ 80223 h 512833"/>
              <a:gd name="connsiteX15446" fmla="*/ 4570832 w 4966685"/>
              <a:gd name="connsiteY15446" fmla="*/ 87491 h 512833"/>
              <a:gd name="connsiteX15447" fmla="*/ 4563564 w 4966685"/>
              <a:gd name="connsiteY15447" fmla="*/ 80223 h 512833"/>
              <a:gd name="connsiteX15448" fmla="*/ 4570832 w 4966685"/>
              <a:gd name="connsiteY15448" fmla="*/ 72955 h 512833"/>
              <a:gd name="connsiteX15449" fmla="*/ 4542586 w 4966685"/>
              <a:gd name="connsiteY15449" fmla="*/ 72955 h 512833"/>
              <a:gd name="connsiteX15450" fmla="*/ 4549854 w 4966685"/>
              <a:gd name="connsiteY15450" fmla="*/ 80223 h 512833"/>
              <a:gd name="connsiteX15451" fmla="*/ 4542586 w 4966685"/>
              <a:gd name="connsiteY15451" fmla="*/ 87491 h 512833"/>
              <a:gd name="connsiteX15452" fmla="*/ 4535318 w 4966685"/>
              <a:gd name="connsiteY15452" fmla="*/ 80223 h 512833"/>
              <a:gd name="connsiteX15453" fmla="*/ 4542586 w 4966685"/>
              <a:gd name="connsiteY15453" fmla="*/ 72955 h 512833"/>
              <a:gd name="connsiteX15454" fmla="*/ 4514341 w 4966685"/>
              <a:gd name="connsiteY15454" fmla="*/ 72955 h 512833"/>
              <a:gd name="connsiteX15455" fmla="*/ 4521609 w 4966685"/>
              <a:gd name="connsiteY15455" fmla="*/ 80223 h 512833"/>
              <a:gd name="connsiteX15456" fmla="*/ 4514341 w 4966685"/>
              <a:gd name="connsiteY15456" fmla="*/ 87491 h 512833"/>
              <a:gd name="connsiteX15457" fmla="*/ 4507074 w 4966685"/>
              <a:gd name="connsiteY15457" fmla="*/ 80223 h 512833"/>
              <a:gd name="connsiteX15458" fmla="*/ 4514341 w 4966685"/>
              <a:gd name="connsiteY15458" fmla="*/ 72955 h 512833"/>
              <a:gd name="connsiteX15459" fmla="*/ 4486095 w 4966685"/>
              <a:gd name="connsiteY15459" fmla="*/ 72955 h 512833"/>
              <a:gd name="connsiteX15460" fmla="*/ 4493363 w 4966685"/>
              <a:gd name="connsiteY15460" fmla="*/ 80223 h 512833"/>
              <a:gd name="connsiteX15461" fmla="*/ 4486095 w 4966685"/>
              <a:gd name="connsiteY15461" fmla="*/ 87491 h 512833"/>
              <a:gd name="connsiteX15462" fmla="*/ 4478827 w 4966685"/>
              <a:gd name="connsiteY15462" fmla="*/ 80223 h 512833"/>
              <a:gd name="connsiteX15463" fmla="*/ 4486095 w 4966685"/>
              <a:gd name="connsiteY15463" fmla="*/ 72955 h 512833"/>
              <a:gd name="connsiteX15464" fmla="*/ 4457850 w 4966685"/>
              <a:gd name="connsiteY15464" fmla="*/ 72955 h 512833"/>
              <a:gd name="connsiteX15465" fmla="*/ 4465118 w 4966685"/>
              <a:gd name="connsiteY15465" fmla="*/ 80223 h 512833"/>
              <a:gd name="connsiteX15466" fmla="*/ 4457850 w 4966685"/>
              <a:gd name="connsiteY15466" fmla="*/ 87491 h 512833"/>
              <a:gd name="connsiteX15467" fmla="*/ 4450582 w 4966685"/>
              <a:gd name="connsiteY15467" fmla="*/ 80223 h 512833"/>
              <a:gd name="connsiteX15468" fmla="*/ 4457850 w 4966685"/>
              <a:gd name="connsiteY15468" fmla="*/ 72955 h 512833"/>
              <a:gd name="connsiteX15469" fmla="*/ 4429604 w 4966685"/>
              <a:gd name="connsiteY15469" fmla="*/ 72955 h 512833"/>
              <a:gd name="connsiteX15470" fmla="*/ 4436872 w 4966685"/>
              <a:gd name="connsiteY15470" fmla="*/ 80223 h 512833"/>
              <a:gd name="connsiteX15471" fmla="*/ 4429604 w 4966685"/>
              <a:gd name="connsiteY15471" fmla="*/ 87491 h 512833"/>
              <a:gd name="connsiteX15472" fmla="*/ 4422336 w 4966685"/>
              <a:gd name="connsiteY15472" fmla="*/ 80223 h 512833"/>
              <a:gd name="connsiteX15473" fmla="*/ 4429604 w 4966685"/>
              <a:gd name="connsiteY15473" fmla="*/ 72955 h 512833"/>
              <a:gd name="connsiteX15474" fmla="*/ 4401360 w 4966685"/>
              <a:gd name="connsiteY15474" fmla="*/ 72955 h 512833"/>
              <a:gd name="connsiteX15475" fmla="*/ 4408628 w 4966685"/>
              <a:gd name="connsiteY15475" fmla="*/ 80223 h 512833"/>
              <a:gd name="connsiteX15476" fmla="*/ 4401360 w 4966685"/>
              <a:gd name="connsiteY15476" fmla="*/ 87491 h 512833"/>
              <a:gd name="connsiteX15477" fmla="*/ 4394092 w 4966685"/>
              <a:gd name="connsiteY15477" fmla="*/ 80223 h 512833"/>
              <a:gd name="connsiteX15478" fmla="*/ 4401360 w 4966685"/>
              <a:gd name="connsiteY15478" fmla="*/ 72955 h 512833"/>
              <a:gd name="connsiteX15479" fmla="*/ 4373113 w 4966685"/>
              <a:gd name="connsiteY15479" fmla="*/ 72955 h 512833"/>
              <a:gd name="connsiteX15480" fmla="*/ 4380381 w 4966685"/>
              <a:gd name="connsiteY15480" fmla="*/ 80223 h 512833"/>
              <a:gd name="connsiteX15481" fmla="*/ 4373113 w 4966685"/>
              <a:gd name="connsiteY15481" fmla="*/ 87491 h 512833"/>
              <a:gd name="connsiteX15482" fmla="*/ 4365845 w 4966685"/>
              <a:gd name="connsiteY15482" fmla="*/ 80223 h 512833"/>
              <a:gd name="connsiteX15483" fmla="*/ 4373113 w 4966685"/>
              <a:gd name="connsiteY15483" fmla="*/ 72955 h 512833"/>
              <a:gd name="connsiteX15484" fmla="*/ 4344868 w 4966685"/>
              <a:gd name="connsiteY15484" fmla="*/ 72955 h 512833"/>
              <a:gd name="connsiteX15485" fmla="*/ 4352137 w 4966685"/>
              <a:gd name="connsiteY15485" fmla="*/ 80223 h 512833"/>
              <a:gd name="connsiteX15486" fmla="*/ 4344868 w 4966685"/>
              <a:gd name="connsiteY15486" fmla="*/ 87491 h 512833"/>
              <a:gd name="connsiteX15487" fmla="*/ 4337601 w 4966685"/>
              <a:gd name="connsiteY15487" fmla="*/ 80223 h 512833"/>
              <a:gd name="connsiteX15488" fmla="*/ 4344868 w 4966685"/>
              <a:gd name="connsiteY15488" fmla="*/ 72955 h 512833"/>
              <a:gd name="connsiteX15489" fmla="*/ 4316622 w 4966685"/>
              <a:gd name="connsiteY15489" fmla="*/ 72955 h 512833"/>
              <a:gd name="connsiteX15490" fmla="*/ 4323890 w 4966685"/>
              <a:gd name="connsiteY15490" fmla="*/ 80223 h 512833"/>
              <a:gd name="connsiteX15491" fmla="*/ 4316622 w 4966685"/>
              <a:gd name="connsiteY15491" fmla="*/ 87491 h 512833"/>
              <a:gd name="connsiteX15492" fmla="*/ 4309354 w 4966685"/>
              <a:gd name="connsiteY15492" fmla="*/ 80223 h 512833"/>
              <a:gd name="connsiteX15493" fmla="*/ 4316622 w 4966685"/>
              <a:gd name="connsiteY15493" fmla="*/ 72955 h 512833"/>
              <a:gd name="connsiteX15494" fmla="*/ 4288378 w 4966685"/>
              <a:gd name="connsiteY15494" fmla="*/ 72955 h 512833"/>
              <a:gd name="connsiteX15495" fmla="*/ 4295646 w 4966685"/>
              <a:gd name="connsiteY15495" fmla="*/ 80223 h 512833"/>
              <a:gd name="connsiteX15496" fmla="*/ 4288378 w 4966685"/>
              <a:gd name="connsiteY15496" fmla="*/ 87491 h 512833"/>
              <a:gd name="connsiteX15497" fmla="*/ 4281110 w 4966685"/>
              <a:gd name="connsiteY15497" fmla="*/ 80223 h 512833"/>
              <a:gd name="connsiteX15498" fmla="*/ 4288378 w 4966685"/>
              <a:gd name="connsiteY15498" fmla="*/ 72955 h 512833"/>
              <a:gd name="connsiteX15499" fmla="*/ 4260131 w 4966685"/>
              <a:gd name="connsiteY15499" fmla="*/ 72955 h 512833"/>
              <a:gd name="connsiteX15500" fmla="*/ 4267399 w 4966685"/>
              <a:gd name="connsiteY15500" fmla="*/ 80223 h 512833"/>
              <a:gd name="connsiteX15501" fmla="*/ 4260131 w 4966685"/>
              <a:gd name="connsiteY15501" fmla="*/ 87491 h 512833"/>
              <a:gd name="connsiteX15502" fmla="*/ 4252863 w 4966685"/>
              <a:gd name="connsiteY15502" fmla="*/ 80223 h 512833"/>
              <a:gd name="connsiteX15503" fmla="*/ 4260131 w 4966685"/>
              <a:gd name="connsiteY15503" fmla="*/ 72955 h 512833"/>
              <a:gd name="connsiteX15504" fmla="*/ 4231887 w 4966685"/>
              <a:gd name="connsiteY15504" fmla="*/ 72955 h 512833"/>
              <a:gd name="connsiteX15505" fmla="*/ 4239155 w 4966685"/>
              <a:gd name="connsiteY15505" fmla="*/ 80223 h 512833"/>
              <a:gd name="connsiteX15506" fmla="*/ 4231887 w 4966685"/>
              <a:gd name="connsiteY15506" fmla="*/ 87491 h 512833"/>
              <a:gd name="connsiteX15507" fmla="*/ 4224619 w 4966685"/>
              <a:gd name="connsiteY15507" fmla="*/ 80223 h 512833"/>
              <a:gd name="connsiteX15508" fmla="*/ 4231887 w 4966685"/>
              <a:gd name="connsiteY15508" fmla="*/ 72955 h 512833"/>
              <a:gd name="connsiteX15509" fmla="*/ 4203640 w 4966685"/>
              <a:gd name="connsiteY15509" fmla="*/ 72955 h 512833"/>
              <a:gd name="connsiteX15510" fmla="*/ 4210908 w 4966685"/>
              <a:gd name="connsiteY15510" fmla="*/ 80223 h 512833"/>
              <a:gd name="connsiteX15511" fmla="*/ 4203640 w 4966685"/>
              <a:gd name="connsiteY15511" fmla="*/ 87491 h 512833"/>
              <a:gd name="connsiteX15512" fmla="*/ 4196372 w 4966685"/>
              <a:gd name="connsiteY15512" fmla="*/ 80223 h 512833"/>
              <a:gd name="connsiteX15513" fmla="*/ 4203640 w 4966685"/>
              <a:gd name="connsiteY15513" fmla="*/ 72955 h 512833"/>
              <a:gd name="connsiteX15514" fmla="*/ 4175396 w 4966685"/>
              <a:gd name="connsiteY15514" fmla="*/ 72955 h 512833"/>
              <a:gd name="connsiteX15515" fmla="*/ 4182664 w 4966685"/>
              <a:gd name="connsiteY15515" fmla="*/ 80223 h 512833"/>
              <a:gd name="connsiteX15516" fmla="*/ 4175396 w 4966685"/>
              <a:gd name="connsiteY15516" fmla="*/ 87491 h 512833"/>
              <a:gd name="connsiteX15517" fmla="*/ 4168128 w 4966685"/>
              <a:gd name="connsiteY15517" fmla="*/ 80223 h 512833"/>
              <a:gd name="connsiteX15518" fmla="*/ 4175396 w 4966685"/>
              <a:gd name="connsiteY15518" fmla="*/ 72955 h 512833"/>
              <a:gd name="connsiteX15519" fmla="*/ 4147149 w 4966685"/>
              <a:gd name="connsiteY15519" fmla="*/ 72955 h 512833"/>
              <a:gd name="connsiteX15520" fmla="*/ 4154417 w 4966685"/>
              <a:gd name="connsiteY15520" fmla="*/ 80223 h 512833"/>
              <a:gd name="connsiteX15521" fmla="*/ 4147149 w 4966685"/>
              <a:gd name="connsiteY15521" fmla="*/ 87491 h 512833"/>
              <a:gd name="connsiteX15522" fmla="*/ 4139881 w 4966685"/>
              <a:gd name="connsiteY15522" fmla="*/ 80223 h 512833"/>
              <a:gd name="connsiteX15523" fmla="*/ 4147149 w 4966685"/>
              <a:gd name="connsiteY15523" fmla="*/ 72955 h 512833"/>
              <a:gd name="connsiteX15524" fmla="*/ 4118905 w 4966685"/>
              <a:gd name="connsiteY15524" fmla="*/ 72955 h 512833"/>
              <a:gd name="connsiteX15525" fmla="*/ 4126172 w 4966685"/>
              <a:gd name="connsiteY15525" fmla="*/ 80223 h 512833"/>
              <a:gd name="connsiteX15526" fmla="*/ 4118905 w 4966685"/>
              <a:gd name="connsiteY15526" fmla="*/ 87491 h 512833"/>
              <a:gd name="connsiteX15527" fmla="*/ 4111637 w 4966685"/>
              <a:gd name="connsiteY15527" fmla="*/ 80223 h 512833"/>
              <a:gd name="connsiteX15528" fmla="*/ 4118905 w 4966685"/>
              <a:gd name="connsiteY15528" fmla="*/ 72955 h 512833"/>
              <a:gd name="connsiteX15529" fmla="*/ 4090658 w 4966685"/>
              <a:gd name="connsiteY15529" fmla="*/ 72955 h 512833"/>
              <a:gd name="connsiteX15530" fmla="*/ 4097926 w 4966685"/>
              <a:gd name="connsiteY15530" fmla="*/ 80223 h 512833"/>
              <a:gd name="connsiteX15531" fmla="*/ 4090658 w 4966685"/>
              <a:gd name="connsiteY15531" fmla="*/ 87491 h 512833"/>
              <a:gd name="connsiteX15532" fmla="*/ 4083390 w 4966685"/>
              <a:gd name="connsiteY15532" fmla="*/ 80223 h 512833"/>
              <a:gd name="connsiteX15533" fmla="*/ 4090658 w 4966685"/>
              <a:gd name="connsiteY15533" fmla="*/ 72955 h 512833"/>
              <a:gd name="connsiteX15534" fmla="*/ 4062414 w 4966685"/>
              <a:gd name="connsiteY15534" fmla="*/ 72955 h 512833"/>
              <a:gd name="connsiteX15535" fmla="*/ 4069682 w 4966685"/>
              <a:gd name="connsiteY15535" fmla="*/ 80223 h 512833"/>
              <a:gd name="connsiteX15536" fmla="*/ 4062414 w 4966685"/>
              <a:gd name="connsiteY15536" fmla="*/ 87491 h 512833"/>
              <a:gd name="connsiteX15537" fmla="*/ 4055146 w 4966685"/>
              <a:gd name="connsiteY15537" fmla="*/ 80223 h 512833"/>
              <a:gd name="connsiteX15538" fmla="*/ 4062414 w 4966685"/>
              <a:gd name="connsiteY15538" fmla="*/ 72955 h 512833"/>
              <a:gd name="connsiteX15539" fmla="*/ 4034167 w 4966685"/>
              <a:gd name="connsiteY15539" fmla="*/ 72955 h 512833"/>
              <a:gd name="connsiteX15540" fmla="*/ 4041435 w 4966685"/>
              <a:gd name="connsiteY15540" fmla="*/ 80223 h 512833"/>
              <a:gd name="connsiteX15541" fmla="*/ 4034167 w 4966685"/>
              <a:gd name="connsiteY15541" fmla="*/ 87491 h 512833"/>
              <a:gd name="connsiteX15542" fmla="*/ 4026899 w 4966685"/>
              <a:gd name="connsiteY15542" fmla="*/ 80223 h 512833"/>
              <a:gd name="connsiteX15543" fmla="*/ 4034167 w 4966685"/>
              <a:gd name="connsiteY15543" fmla="*/ 72955 h 512833"/>
              <a:gd name="connsiteX15544" fmla="*/ 4005923 w 4966685"/>
              <a:gd name="connsiteY15544" fmla="*/ 72955 h 512833"/>
              <a:gd name="connsiteX15545" fmla="*/ 4013191 w 4966685"/>
              <a:gd name="connsiteY15545" fmla="*/ 80223 h 512833"/>
              <a:gd name="connsiteX15546" fmla="*/ 4005923 w 4966685"/>
              <a:gd name="connsiteY15546" fmla="*/ 87491 h 512833"/>
              <a:gd name="connsiteX15547" fmla="*/ 3998655 w 4966685"/>
              <a:gd name="connsiteY15547" fmla="*/ 80223 h 512833"/>
              <a:gd name="connsiteX15548" fmla="*/ 4005923 w 4966685"/>
              <a:gd name="connsiteY15548" fmla="*/ 72955 h 512833"/>
              <a:gd name="connsiteX15549" fmla="*/ 3977676 w 4966685"/>
              <a:gd name="connsiteY15549" fmla="*/ 72955 h 512833"/>
              <a:gd name="connsiteX15550" fmla="*/ 3984945 w 4966685"/>
              <a:gd name="connsiteY15550" fmla="*/ 80223 h 512833"/>
              <a:gd name="connsiteX15551" fmla="*/ 3977676 w 4966685"/>
              <a:gd name="connsiteY15551" fmla="*/ 87491 h 512833"/>
              <a:gd name="connsiteX15552" fmla="*/ 3970409 w 4966685"/>
              <a:gd name="connsiteY15552" fmla="*/ 80223 h 512833"/>
              <a:gd name="connsiteX15553" fmla="*/ 3977676 w 4966685"/>
              <a:gd name="connsiteY15553" fmla="*/ 72955 h 512833"/>
              <a:gd name="connsiteX15554" fmla="*/ 3949432 w 4966685"/>
              <a:gd name="connsiteY15554" fmla="*/ 72955 h 512833"/>
              <a:gd name="connsiteX15555" fmla="*/ 3956700 w 4966685"/>
              <a:gd name="connsiteY15555" fmla="*/ 80223 h 512833"/>
              <a:gd name="connsiteX15556" fmla="*/ 3949432 w 4966685"/>
              <a:gd name="connsiteY15556" fmla="*/ 87491 h 512833"/>
              <a:gd name="connsiteX15557" fmla="*/ 3942164 w 4966685"/>
              <a:gd name="connsiteY15557" fmla="*/ 80223 h 512833"/>
              <a:gd name="connsiteX15558" fmla="*/ 3949432 w 4966685"/>
              <a:gd name="connsiteY15558" fmla="*/ 72955 h 512833"/>
              <a:gd name="connsiteX15559" fmla="*/ 3921185 w 4966685"/>
              <a:gd name="connsiteY15559" fmla="*/ 72955 h 512833"/>
              <a:gd name="connsiteX15560" fmla="*/ 3928454 w 4966685"/>
              <a:gd name="connsiteY15560" fmla="*/ 80223 h 512833"/>
              <a:gd name="connsiteX15561" fmla="*/ 3921185 w 4966685"/>
              <a:gd name="connsiteY15561" fmla="*/ 87491 h 512833"/>
              <a:gd name="connsiteX15562" fmla="*/ 3913918 w 4966685"/>
              <a:gd name="connsiteY15562" fmla="*/ 80223 h 512833"/>
              <a:gd name="connsiteX15563" fmla="*/ 3921185 w 4966685"/>
              <a:gd name="connsiteY15563" fmla="*/ 72955 h 512833"/>
              <a:gd name="connsiteX15564" fmla="*/ 3892941 w 4966685"/>
              <a:gd name="connsiteY15564" fmla="*/ 72955 h 512833"/>
              <a:gd name="connsiteX15565" fmla="*/ 3900209 w 4966685"/>
              <a:gd name="connsiteY15565" fmla="*/ 80223 h 512833"/>
              <a:gd name="connsiteX15566" fmla="*/ 3892941 w 4966685"/>
              <a:gd name="connsiteY15566" fmla="*/ 87491 h 512833"/>
              <a:gd name="connsiteX15567" fmla="*/ 3885673 w 4966685"/>
              <a:gd name="connsiteY15567" fmla="*/ 80223 h 512833"/>
              <a:gd name="connsiteX15568" fmla="*/ 3892941 w 4966685"/>
              <a:gd name="connsiteY15568" fmla="*/ 72955 h 512833"/>
              <a:gd name="connsiteX15569" fmla="*/ 3864694 w 4966685"/>
              <a:gd name="connsiteY15569" fmla="*/ 72955 h 512833"/>
              <a:gd name="connsiteX15570" fmla="*/ 3871962 w 4966685"/>
              <a:gd name="connsiteY15570" fmla="*/ 80223 h 512833"/>
              <a:gd name="connsiteX15571" fmla="*/ 3864694 w 4966685"/>
              <a:gd name="connsiteY15571" fmla="*/ 87491 h 512833"/>
              <a:gd name="connsiteX15572" fmla="*/ 3857427 w 4966685"/>
              <a:gd name="connsiteY15572" fmla="*/ 80223 h 512833"/>
              <a:gd name="connsiteX15573" fmla="*/ 3864694 w 4966685"/>
              <a:gd name="connsiteY15573" fmla="*/ 72955 h 512833"/>
              <a:gd name="connsiteX15574" fmla="*/ 3836450 w 4966685"/>
              <a:gd name="connsiteY15574" fmla="*/ 72955 h 512833"/>
              <a:gd name="connsiteX15575" fmla="*/ 3843718 w 4966685"/>
              <a:gd name="connsiteY15575" fmla="*/ 80223 h 512833"/>
              <a:gd name="connsiteX15576" fmla="*/ 3836450 w 4966685"/>
              <a:gd name="connsiteY15576" fmla="*/ 87491 h 512833"/>
              <a:gd name="connsiteX15577" fmla="*/ 3829182 w 4966685"/>
              <a:gd name="connsiteY15577" fmla="*/ 80223 h 512833"/>
              <a:gd name="connsiteX15578" fmla="*/ 3836450 w 4966685"/>
              <a:gd name="connsiteY15578" fmla="*/ 72955 h 512833"/>
              <a:gd name="connsiteX15579" fmla="*/ 3808204 w 4966685"/>
              <a:gd name="connsiteY15579" fmla="*/ 72955 h 512833"/>
              <a:gd name="connsiteX15580" fmla="*/ 3815472 w 4966685"/>
              <a:gd name="connsiteY15580" fmla="*/ 80223 h 512833"/>
              <a:gd name="connsiteX15581" fmla="*/ 3808204 w 4966685"/>
              <a:gd name="connsiteY15581" fmla="*/ 87491 h 512833"/>
              <a:gd name="connsiteX15582" fmla="*/ 3800936 w 4966685"/>
              <a:gd name="connsiteY15582" fmla="*/ 80223 h 512833"/>
              <a:gd name="connsiteX15583" fmla="*/ 3808204 w 4966685"/>
              <a:gd name="connsiteY15583" fmla="*/ 72955 h 512833"/>
              <a:gd name="connsiteX15584" fmla="*/ 3779959 w 4966685"/>
              <a:gd name="connsiteY15584" fmla="*/ 72955 h 512833"/>
              <a:gd name="connsiteX15585" fmla="*/ 3787227 w 4966685"/>
              <a:gd name="connsiteY15585" fmla="*/ 80223 h 512833"/>
              <a:gd name="connsiteX15586" fmla="*/ 3779959 w 4966685"/>
              <a:gd name="connsiteY15586" fmla="*/ 87491 h 512833"/>
              <a:gd name="connsiteX15587" fmla="*/ 3772691 w 4966685"/>
              <a:gd name="connsiteY15587" fmla="*/ 80223 h 512833"/>
              <a:gd name="connsiteX15588" fmla="*/ 3779959 w 4966685"/>
              <a:gd name="connsiteY15588" fmla="*/ 72955 h 512833"/>
              <a:gd name="connsiteX15589" fmla="*/ 3751712 w 4966685"/>
              <a:gd name="connsiteY15589" fmla="*/ 72955 h 512833"/>
              <a:gd name="connsiteX15590" fmla="*/ 3758981 w 4966685"/>
              <a:gd name="connsiteY15590" fmla="*/ 80223 h 512833"/>
              <a:gd name="connsiteX15591" fmla="*/ 3751712 w 4966685"/>
              <a:gd name="connsiteY15591" fmla="*/ 87491 h 512833"/>
              <a:gd name="connsiteX15592" fmla="*/ 3744445 w 4966685"/>
              <a:gd name="connsiteY15592" fmla="*/ 80223 h 512833"/>
              <a:gd name="connsiteX15593" fmla="*/ 3751712 w 4966685"/>
              <a:gd name="connsiteY15593" fmla="*/ 72955 h 512833"/>
              <a:gd name="connsiteX15594" fmla="*/ 3723468 w 4966685"/>
              <a:gd name="connsiteY15594" fmla="*/ 72955 h 512833"/>
              <a:gd name="connsiteX15595" fmla="*/ 3730736 w 4966685"/>
              <a:gd name="connsiteY15595" fmla="*/ 80223 h 512833"/>
              <a:gd name="connsiteX15596" fmla="*/ 3723468 w 4966685"/>
              <a:gd name="connsiteY15596" fmla="*/ 87491 h 512833"/>
              <a:gd name="connsiteX15597" fmla="*/ 3716200 w 4966685"/>
              <a:gd name="connsiteY15597" fmla="*/ 80223 h 512833"/>
              <a:gd name="connsiteX15598" fmla="*/ 3723468 w 4966685"/>
              <a:gd name="connsiteY15598" fmla="*/ 72955 h 512833"/>
              <a:gd name="connsiteX15599" fmla="*/ 3695222 w 4966685"/>
              <a:gd name="connsiteY15599" fmla="*/ 72955 h 512833"/>
              <a:gd name="connsiteX15600" fmla="*/ 3702490 w 4966685"/>
              <a:gd name="connsiteY15600" fmla="*/ 80223 h 512833"/>
              <a:gd name="connsiteX15601" fmla="*/ 3695222 w 4966685"/>
              <a:gd name="connsiteY15601" fmla="*/ 87491 h 512833"/>
              <a:gd name="connsiteX15602" fmla="*/ 3687954 w 4966685"/>
              <a:gd name="connsiteY15602" fmla="*/ 80223 h 512833"/>
              <a:gd name="connsiteX15603" fmla="*/ 3695222 w 4966685"/>
              <a:gd name="connsiteY15603" fmla="*/ 72955 h 512833"/>
              <a:gd name="connsiteX15604" fmla="*/ 3666977 w 4966685"/>
              <a:gd name="connsiteY15604" fmla="*/ 72955 h 512833"/>
              <a:gd name="connsiteX15605" fmla="*/ 3674245 w 4966685"/>
              <a:gd name="connsiteY15605" fmla="*/ 80223 h 512833"/>
              <a:gd name="connsiteX15606" fmla="*/ 3666977 w 4966685"/>
              <a:gd name="connsiteY15606" fmla="*/ 87491 h 512833"/>
              <a:gd name="connsiteX15607" fmla="*/ 3659709 w 4966685"/>
              <a:gd name="connsiteY15607" fmla="*/ 80223 h 512833"/>
              <a:gd name="connsiteX15608" fmla="*/ 3666977 w 4966685"/>
              <a:gd name="connsiteY15608" fmla="*/ 72955 h 512833"/>
              <a:gd name="connsiteX15609" fmla="*/ 3638731 w 4966685"/>
              <a:gd name="connsiteY15609" fmla="*/ 72955 h 512833"/>
              <a:gd name="connsiteX15610" fmla="*/ 3645999 w 4966685"/>
              <a:gd name="connsiteY15610" fmla="*/ 80223 h 512833"/>
              <a:gd name="connsiteX15611" fmla="*/ 3638731 w 4966685"/>
              <a:gd name="connsiteY15611" fmla="*/ 87491 h 512833"/>
              <a:gd name="connsiteX15612" fmla="*/ 3631463 w 4966685"/>
              <a:gd name="connsiteY15612" fmla="*/ 80223 h 512833"/>
              <a:gd name="connsiteX15613" fmla="*/ 3638731 w 4966685"/>
              <a:gd name="connsiteY15613" fmla="*/ 72955 h 512833"/>
              <a:gd name="connsiteX15614" fmla="*/ 3610486 w 4966685"/>
              <a:gd name="connsiteY15614" fmla="*/ 72955 h 512833"/>
              <a:gd name="connsiteX15615" fmla="*/ 3617754 w 4966685"/>
              <a:gd name="connsiteY15615" fmla="*/ 80223 h 512833"/>
              <a:gd name="connsiteX15616" fmla="*/ 3610486 w 4966685"/>
              <a:gd name="connsiteY15616" fmla="*/ 87491 h 512833"/>
              <a:gd name="connsiteX15617" fmla="*/ 3603218 w 4966685"/>
              <a:gd name="connsiteY15617" fmla="*/ 80223 h 512833"/>
              <a:gd name="connsiteX15618" fmla="*/ 3610486 w 4966685"/>
              <a:gd name="connsiteY15618" fmla="*/ 72955 h 512833"/>
              <a:gd name="connsiteX15619" fmla="*/ 3582240 w 4966685"/>
              <a:gd name="connsiteY15619" fmla="*/ 72955 h 512833"/>
              <a:gd name="connsiteX15620" fmla="*/ 3589508 w 4966685"/>
              <a:gd name="connsiteY15620" fmla="*/ 80223 h 512833"/>
              <a:gd name="connsiteX15621" fmla="*/ 3582240 w 4966685"/>
              <a:gd name="connsiteY15621" fmla="*/ 87491 h 512833"/>
              <a:gd name="connsiteX15622" fmla="*/ 3574972 w 4966685"/>
              <a:gd name="connsiteY15622" fmla="*/ 80223 h 512833"/>
              <a:gd name="connsiteX15623" fmla="*/ 3582240 w 4966685"/>
              <a:gd name="connsiteY15623" fmla="*/ 72955 h 512833"/>
              <a:gd name="connsiteX15624" fmla="*/ 3553994 w 4966685"/>
              <a:gd name="connsiteY15624" fmla="*/ 72955 h 512833"/>
              <a:gd name="connsiteX15625" fmla="*/ 3561262 w 4966685"/>
              <a:gd name="connsiteY15625" fmla="*/ 80223 h 512833"/>
              <a:gd name="connsiteX15626" fmla="*/ 3553994 w 4966685"/>
              <a:gd name="connsiteY15626" fmla="*/ 87491 h 512833"/>
              <a:gd name="connsiteX15627" fmla="*/ 3546727 w 4966685"/>
              <a:gd name="connsiteY15627" fmla="*/ 80223 h 512833"/>
              <a:gd name="connsiteX15628" fmla="*/ 3553994 w 4966685"/>
              <a:gd name="connsiteY15628" fmla="*/ 72955 h 512833"/>
              <a:gd name="connsiteX15629" fmla="*/ 3525749 w 4966685"/>
              <a:gd name="connsiteY15629" fmla="*/ 72955 h 512833"/>
              <a:gd name="connsiteX15630" fmla="*/ 3533017 w 4966685"/>
              <a:gd name="connsiteY15630" fmla="*/ 80223 h 512833"/>
              <a:gd name="connsiteX15631" fmla="*/ 3525749 w 4966685"/>
              <a:gd name="connsiteY15631" fmla="*/ 87491 h 512833"/>
              <a:gd name="connsiteX15632" fmla="*/ 3518481 w 4966685"/>
              <a:gd name="connsiteY15632" fmla="*/ 80223 h 512833"/>
              <a:gd name="connsiteX15633" fmla="*/ 3525749 w 4966685"/>
              <a:gd name="connsiteY15633" fmla="*/ 72955 h 512833"/>
              <a:gd name="connsiteX15634" fmla="*/ 3497504 w 4966685"/>
              <a:gd name="connsiteY15634" fmla="*/ 72955 h 512833"/>
              <a:gd name="connsiteX15635" fmla="*/ 3504771 w 4966685"/>
              <a:gd name="connsiteY15635" fmla="*/ 80223 h 512833"/>
              <a:gd name="connsiteX15636" fmla="*/ 3497504 w 4966685"/>
              <a:gd name="connsiteY15636" fmla="*/ 87491 h 512833"/>
              <a:gd name="connsiteX15637" fmla="*/ 3490236 w 4966685"/>
              <a:gd name="connsiteY15637" fmla="*/ 80223 h 512833"/>
              <a:gd name="connsiteX15638" fmla="*/ 3497504 w 4966685"/>
              <a:gd name="connsiteY15638" fmla="*/ 72955 h 512833"/>
              <a:gd name="connsiteX15639" fmla="*/ 3469258 w 4966685"/>
              <a:gd name="connsiteY15639" fmla="*/ 72955 h 512833"/>
              <a:gd name="connsiteX15640" fmla="*/ 3476526 w 4966685"/>
              <a:gd name="connsiteY15640" fmla="*/ 80223 h 512833"/>
              <a:gd name="connsiteX15641" fmla="*/ 3469258 w 4966685"/>
              <a:gd name="connsiteY15641" fmla="*/ 87491 h 512833"/>
              <a:gd name="connsiteX15642" fmla="*/ 3461990 w 4966685"/>
              <a:gd name="connsiteY15642" fmla="*/ 80223 h 512833"/>
              <a:gd name="connsiteX15643" fmla="*/ 3469258 w 4966685"/>
              <a:gd name="connsiteY15643" fmla="*/ 72955 h 512833"/>
              <a:gd name="connsiteX15644" fmla="*/ 3441013 w 4966685"/>
              <a:gd name="connsiteY15644" fmla="*/ 72955 h 512833"/>
              <a:gd name="connsiteX15645" fmla="*/ 3448281 w 4966685"/>
              <a:gd name="connsiteY15645" fmla="*/ 80223 h 512833"/>
              <a:gd name="connsiteX15646" fmla="*/ 3441013 w 4966685"/>
              <a:gd name="connsiteY15646" fmla="*/ 87491 h 512833"/>
              <a:gd name="connsiteX15647" fmla="*/ 3433745 w 4966685"/>
              <a:gd name="connsiteY15647" fmla="*/ 80223 h 512833"/>
              <a:gd name="connsiteX15648" fmla="*/ 3441013 w 4966685"/>
              <a:gd name="connsiteY15648" fmla="*/ 72955 h 512833"/>
              <a:gd name="connsiteX15649" fmla="*/ 3412767 w 4966685"/>
              <a:gd name="connsiteY15649" fmla="*/ 72955 h 512833"/>
              <a:gd name="connsiteX15650" fmla="*/ 3420035 w 4966685"/>
              <a:gd name="connsiteY15650" fmla="*/ 80223 h 512833"/>
              <a:gd name="connsiteX15651" fmla="*/ 3412767 w 4966685"/>
              <a:gd name="connsiteY15651" fmla="*/ 87491 h 512833"/>
              <a:gd name="connsiteX15652" fmla="*/ 3405499 w 4966685"/>
              <a:gd name="connsiteY15652" fmla="*/ 80223 h 512833"/>
              <a:gd name="connsiteX15653" fmla="*/ 3412767 w 4966685"/>
              <a:gd name="connsiteY15653" fmla="*/ 72955 h 512833"/>
              <a:gd name="connsiteX15654" fmla="*/ 3384549 w 4966685"/>
              <a:gd name="connsiteY15654" fmla="*/ 72955 h 512833"/>
              <a:gd name="connsiteX15655" fmla="*/ 3391817 w 4966685"/>
              <a:gd name="connsiteY15655" fmla="*/ 80223 h 512833"/>
              <a:gd name="connsiteX15656" fmla="*/ 3384549 w 4966685"/>
              <a:gd name="connsiteY15656" fmla="*/ 87491 h 512833"/>
              <a:gd name="connsiteX15657" fmla="*/ 3377281 w 4966685"/>
              <a:gd name="connsiteY15657" fmla="*/ 80223 h 512833"/>
              <a:gd name="connsiteX15658" fmla="*/ 3384549 w 4966685"/>
              <a:gd name="connsiteY15658" fmla="*/ 72955 h 512833"/>
              <a:gd name="connsiteX15659" fmla="*/ 3356311 w 4966685"/>
              <a:gd name="connsiteY15659" fmla="*/ 72955 h 512833"/>
              <a:gd name="connsiteX15660" fmla="*/ 3363579 w 4966685"/>
              <a:gd name="connsiteY15660" fmla="*/ 80223 h 512833"/>
              <a:gd name="connsiteX15661" fmla="*/ 3356311 w 4966685"/>
              <a:gd name="connsiteY15661" fmla="*/ 87491 h 512833"/>
              <a:gd name="connsiteX15662" fmla="*/ 3349043 w 4966685"/>
              <a:gd name="connsiteY15662" fmla="*/ 80223 h 512833"/>
              <a:gd name="connsiteX15663" fmla="*/ 3356311 w 4966685"/>
              <a:gd name="connsiteY15663" fmla="*/ 72955 h 512833"/>
              <a:gd name="connsiteX15664" fmla="*/ 3328066 w 4966685"/>
              <a:gd name="connsiteY15664" fmla="*/ 72955 h 512833"/>
              <a:gd name="connsiteX15665" fmla="*/ 3335334 w 4966685"/>
              <a:gd name="connsiteY15665" fmla="*/ 80223 h 512833"/>
              <a:gd name="connsiteX15666" fmla="*/ 3328066 w 4966685"/>
              <a:gd name="connsiteY15666" fmla="*/ 87491 h 512833"/>
              <a:gd name="connsiteX15667" fmla="*/ 3320798 w 4966685"/>
              <a:gd name="connsiteY15667" fmla="*/ 80223 h 512833"/>
              <a:gd name="connsiteX15668" fmla="*/ 3328066 w 4966685"/>
              <a:gd name="connsiteY15668" fmla="*/ 72955 h 512833"/>
              <a:gd name="connsiteX15669" fmla="*/ 3299820 w 4966685"/>
              <a:gd name="connsiteY15669" fmla="*/ 72955 h 512833"/>
              <a:gd name="connsiteX15670" fmla="*/ 3307088 w 4966685"/>
              <a:gd name="connsiteY15670" fmla="*/ 80223 h 512833"/>
              <a:gd name="connsiteX15671" fmla="*/ 3299820 w 4966685"/>
              <a:gd name="connsiteY15671" fmla="*/ 87491 h 512833"/>
              <a:gd name="connsiteX15672" fmla="*/ 3292552 w 4966685"/>
              <a:gd name="connsiteY15672" fmla="*/ 80223 h 512833"/>
              <a:gd name="connsiteX15673" fmla="*/ 3299820 w 4966685"/>
              <a:gd name="connsiteY15673" fmla="*/ 72955 h 512833"/>
              <a:gd name="connsiteX15674" fmla="*/ 3271575 w 4966685"/>
              <a:gd name="connsiteY15674" fmla="*/ 72955 h 512833"/>
              <a:gd name="connsiteX15675" fmla="*/ 3278843 w 4966685"/>
              <a:gd name="connsiteY15675" fmla="*/ 80223 h 512833"/>
              <a:gd name="connsiteX15676" fmla="*/ 3271575 w 4966685"/>
              <a:gd name="connsiteY15676" fmla="*/ 87491 h 512833"/>
              <a:gd name="connsiteX15677" fmla="*/ 3264307 w 4966685"/>
              <a:gd name="connsiteY15677" fmla="*/ 80223 h 512833"/>
              <a:gd name="connsiteX15678" fmla="*/ 3271575 w 4966685"/>
              <a:gd name="connsiteY15678" fmla="*/ 72955 h 512833"/>
              <a:gd name="connsiteX15679" fmla="*/ 3243329 w 4966685"/>
              <a:gd name="connsiteY15679" fmla="*/ 72955 h 512833"/>
              <a:gd name="connsiteX15680" fmla="*/ 3250597 w 4966685"/>
              <a:gd name="connsiteY15680" fmla="*/ 80223 h 512833"/>
              <a:gd name="connsiteX15681" fmla="*/ 3243329 w 4966685"/>
              <a:gd name="connsiteY15681" fmla="*/ 87491 h 512833"/>
              <a:gd name="connsiteX15682" fmla="*/ 3236061 w 4966685"/>
              <a:gd name="connsiteY15682" fmla="*/ 80223 h 512833"/>
              <a:gd name="connsiteX15683" fmla="*/ 3243329 w 4966685"/>
              <a:gd name="connsiteY15683" fmla="*/ 72955 h 512833"/>
              <a:gd name="connsiteX15684" fmla="*/ 3215084 w 4966685"/>
              <a:gd name="connsiteY15684" fmla="*/ 72955 h 512833"/>
              <a:gd name="connsiteX15685" fmla="*/ 3222352 w 4966685"/>
              <a:gd name="connsiteY15685" fmla="*/ 80223 h 512833"/>
              <a:gd name="connsiteX15686" fmla="*/ 3215084 w 4966685"/>
              <a:gd name="connsiteY15686" fmla="*/ 87491 h 512833"/>
              <a:gd name="connsiteX15687" fmla="*/ 3207816 w 4966685"/>
              <a:gd name="connsiteY15687" fmla="*/ 80223 h 512833"/>
              <a:gd name="connsiteX15688" fmla="*/ 3215084 w 4966685"/>
              <a:gd name="connsiteY15688" fmla="*/ 72955 h 512833"/>
              <a:gd name="connsiteX15689" fmla="*/ 3186838 w 4966685"/>
              <a:gd name="connsiteY15689" fmla="*/ 72955 h 512833"/>
              <a:gd name="connsiteX15690" fmla="*/ 3194106 w 4966685"/>
              <a:gd name="connsiteY15690" fmla="*/ 80223 h 512833"/>
              <a:gd name="connsiteX15691" fmla="*/ 3186838 w 4966685"/>
              <a:gd name="connsiteY15691" fmla="*/ 87491 h 512833"/>
              <a:gd name="connsiteX15692" fmla="*/ 3179570 w 4966685"/>
              <a:gd name="connsiteY15692" fmla="*/ 80223 h 512833"/>
              <a:gd name="connsiteX15693" fmla="*/ 3186838 w 4966685"/>
              <a:gd name="connsiteY15693" fmla="*/ 72955 h 512833"/>
              <a:gd name="connsiteX15694" fmla="*/ 3158593 w 4966685"/>
              <a:gd name="connsiteY15694" fmla="*/ 72955 h 512833"/>
              <a:gd name="connsiteX15695" fmla="*/ 3165861 w 4966685"/>
              <a:gd name="connsiteY15695" fmla="*/ 80223 h 512833"/>
              <a:gd name="connsiteX15696" fmla="*/ 3158593 w 4966685"/>
              <a:gd name="connsiteY15696" fmla="*/ 87491 h 512833"/>
              <a:gd name="connsiteX15697" fmla="*/ 3151325 w 4966685"/>
              <a:gd name="connsiteY15697" fmla="*/ 80223 h 512833"/>
              <a:gd name="connsiteX15698" fmla="*/ 3158593 w 4966685"/>
              <a:gd name="connsiteY15698" fmla="*/ 72955 h 512833"/>
              <a:gd name="connsiteX15699" fmla="*/ 3130347 w 4966685"/>
              <a:gd name="connsiteY15699" fmla="*/ 72955 h 512833"/>
              <a:gd name="connsiteX15700" fmla="*/ 3137615 w 4966685"/>
              <a:gd name="connsiteY15700" fmla="*/ 80223 h 512833"/>
              <a:gd name="connsiteX15701" fmla="*/ 3130347 w 4966685"/>
              <a:gd name="connsiteY15701" fmla="*/ 87491 h 512833"/>
              <a:gd name="connsiteX15702" fmla="*/ 3123079 w 4966685"/>
              <a:gd name="connsiteY15702" fmla="*/ 80223 h 512833"/>
              <a:gd name="connsiteX15703" fmla="*/ 3130347 w 4966685"/>
              <a:gd name="connsiteY15703" fmla="*/ 72955 h 512833"/>
              <a:gd name="connsiteX15704" fmla="*/ 3102102 w 4966685"/>
              <a:gd name="connsiteY15704" fmla="*/ 72955 h 512833"/>
              <a:gd name="connsiteX15705" fmla="*/ 3109370 w 4966685"/>
              <a:gd name="connsiteY15705" fmla="*/ 80223 h 512833"/>
              <a:gd name="connsiteX15706" fmla="*/ 3102102 w 4966685"/>
              <a:gd name="connsiteY15706" fmla="*/ 87491 h 512833"/>
              <a:gd name="connsiteX15707" fmla="*/ 3094834 w 4966685"/>
              <a:gd name="connsiteY15707" fmla="*/ 80223 h 512833"/>
              <a:gd name="connsiteX15708" fmla="*/ 3102102 w 4966685"/>
              <a:gd name="connsiteY15708" fmla="*/ 72955 h 512833"/>
              <a:gd name="connsiteX15709" fmla="*/ 3073856 w 4966685"/>
              <a:gd name="connsiteY15709" fmla="*/ 72955 h 512833"/>
              <a:gd name="connsiteX15710" fmla="*/ 3081124 w 4966685"/>
              <a:gd name="connsiteY15710" fmla="*/ 80223 h 512833"/>
              <a:gd name="connsiteX15711" fmla="*/ 3073856 w 4966685"/>
              <a:gd name="connsiteY15711" fmla="*/ 87491 h 512833"/>
              <a:gd name="connsiteX15712" fmla="*/ 3066588 w 4966685"/>
              <a:gd name="connsiteY15712" fmla="*/ 80223 h 512833"/>
              <a:gd name="connsiteX15713" fmla="*/ 3073856 w 4966685"/>
              <a:gd name="connsiteY15713" fmla="*/ 72955 h 512833"/>
              <a:gd name="connsiteX15714" fmla="*/ 3045611 w 4966685"/>
              <a:gd name="connsiteY15714" fmla="*/ 72955 h 512833"/>
              <a:gd name="connsiteX15715" fmla="*/ 3052879 w 4966685"/>
              <a:gd name="connsiteY15715" fmla="*/ 80223 h 512833"/>
              <a:gd name="connsiteX15716" fmla="*/ 3045611 w 4966685"/>
              <a:gd name="connsiteY15716" fmla="*/ 87491 h 512833"/>
              <a:gd name="connsiteX15717" fmla="*/ 3038343 w 4966685"/>
              <a:gd name="connsiteY15717" fmla="*/ 80223 h 512833"/>
              <a:gd name="connsiteX15718" fmla="*/ 3045611 w 4966685"/>
              <a:gd name="connsiteY15718" fmla="*/ 72955 h 512833"/>
              <a:gd name="connsiteX15719" fmla="*/ 3017365 w 4966685"/>
              <a:gd name="connsiteY15719" fmla="*/ 72955 h 512833"/>
              <a:gd name="connsiteX15720" fmla="*/ 3024633 w 4966685"/>
              <a:gd name="connsiteY15720" fmla="*/ 80223 h 512833"/>
              <a:gd name="connsiteX15721" fmla="*/ 3017365 w 4966685"/>
              <a:gd name="connsiteY15721" fmla="*/ 87491 h 512833"/>
              <a:gd name="connsiteX15722" fmla="*/ 3010097 w 4966685"/>
              <a:gd name="connsiteY15722" fmla="*/ 80223 h 512833"/>
              <a:gd name="connsiteX15723" fmla="*/ 3017365 w 4966685"/>
              <a:gd name="connsiteY15723" fmla="*/ 72955 h 512833"/>
              <a:gd name="connsiteX15724" fmla="*/ 2989120 w 4966685"/>
              <a:gd name="connsiteY15724" fmla="*/ 72955 h 512833"/>
              <a:gd name="connsiteX15725" fmla="*/ 2996388 w 4966685"/>
              <a:gd name="connsiteY15725" fmla="*/ 80223 h 512833"/>
              <a:gd name="connsiteX15726" fmla="*/ 2989120 w 4966685"/>
              <a:gd name="connsiteY15726" fmla="*/ 87491 h 512833"/>
              <a:gd name="connsiteX15727" fmla="*/ 2981852 w 4966685"/>
              <a:gd name="connsiteY15727" fmla="*/ 80223 h 512833"/>
              <a:gd name="connsiteX15728" fmla="*/ 2989120 w 4966685"/>
              <a:gd name="connsiteY15728" fmla="*/ 72955 h 512833"/>
              <a:gd name="connsiteX15729" fmla="*/ 2960874 w 4966685"/>
              <a:gd name="connsiteY15729" fmla="*/ 72955 h 512833"/>
              <a:gd name="connsiteX15730" fmla="*/ 2968142 w 4966685"/>
              <a:gd name="connsiteY15730" fmla="*/ 80223 h 512833"/>
              <a:gd name="connsiteX15731" fmla="*/ 2960874 w 4966685"/>
              <a:gd name="connsiteY15731" fmla="*/ 87491 h 512833"/>
              <a:gd name="connsiteX15732" fmla="*/ 2953606 w 4966685"/>
              <a:gd name="connsiteY15732" fmla="*/ 80223 h 512833"/>
              <a:gd name="connsiteX15733" fmla="*/ 2960874 w 4966685"/>
              <a:gd name="connsiteY15733" fmla="*/ 72955 h 512833"/>
              <a:gd name="connsiteX15734" fmla="*/ 2932629 w 4966685"/>
              <a:gd name="connsiteY15734" fmla="*/ 72955 h 512833"/>
              <a:gd name="connsiteX15735" fmla="*/ 2939897 w 4966685"/>
              <a:gd name="connsiteY15735" fmla="*/ 80223 h 512833"/>
              <a:gd name="connsiteX15736" fmla="*/ 2932629 w 4966685"/>
              <a:gd name="connsiteY15736" fmla="*/ 87491 h 512833"/>
              <a:gd name="connsiteX15737" fmla="*/ 2925362 w 4966685"/>
              <a:gd name="connsiteY15737" fmla="*/ 80223 h 512833"/>
              <a:gd name="connsiteX15738" fmla="*/ 2932629 w 4966685"/>
              <a:gd name="connsiteY15738" fmla="*/ 72955 h 512833"/>
              <a:gd name="connsiteX15739" fmla="*/ 2904383 w 4966685"/>
              <a:gd name="connsiteY15739" fmla="*/ 72955 h 512833"/>
              <a:gd name="connsiteX15740" fmla="*/ 2911651 w 4966685"/>
              <a:gd name="connsiteY15740" fmla="*/ 80223 h 512833"/>
              <a:gd name="connsiteX15741" fmla="*/ 2904383 w 4966685"/>
              <a:gd name="connsiteY15741" fmla="*/ 87491 h 512833"/>
              <a:gd name="connsiteX15742" fmla="*/ 2897115 w 4966685"/>
              <a:gd name="connsiteY15742" fmla="*/ 80223 h 512833"/>
              <a:gd name="connsiteX15743" fmla="*/ 2904383 w 4966685"/>
              <a:gd name="connsiteY15743" fmla="*/ 72955 h 512833"/>
              <a:gd name="connsiteX15744" fmla="*/ 2876138 w 4966685"/>
              <a:gd name="connsiteY15744" fmla="*/ 72955 h 512833"/>
              <a:gd name="connsiteX15745" fmla="*/ 2883406 w 4966685"/>
              <a:gd name="connsiteY15745" fmla="*/ 80223 h 512833"/>
              <a:gd name="connsiteX15746" fmla="*/ 2876138 w 4966685"/>
              <a:gd name="connsiteY15746" fmla="*/ 87491 h 512833"/>
              <a:gd name="connsiteX15747" fmla="*/ 2868870 w 4966685"/>
              <a:gd name="connsiteY15747" fmla="*/ 80223 h 512833"/>
              <a:gd name="connsiteX15748" fmla="*/ 2876138 w 4966685"/>
              <a:gd name="connsiteY15748" fmla="*/ 72955 h 512833"/>
              <a:gd name="connsiteX15749" fmla="*/ 2847892 w 4966685"/>
              <a:gd name="connsiteY15749" fmla="*/ 72955 h 512833"/>
              <a:gd name="connsiteX15750" fmla="*/ 2855160 w 4966685"/>
              <a:gd name="connsiteY15750" fmla="*/ 80223 h 512833"/>
              <a:gd name="connsiteX15751" fmla="*/ 2847892 w 4966685"/>
              <a:gd name="connsiteY15751" fmla="*/ 87491 h 512833"/>
              <a:gd name="connsiteX15752" fmla="*/ 2840624 w 4966685"/>
              <a:gd name="connsiteY15752" fmla="*/ 80223 h 512833"/>
              <a:gd name="connsiteX15753" fmla="*/ 2847892 w 4966685"/>
              <a:gd name="connsiteY15753" fmla="*/ 72955 h 512833"/>
              <a:gd name="connsiteX15754" fmla="*/ 2819647 w 4966685"/>
              <a:gd name="connsiteY15754" fmla="*/ 72955 h 512833"/>
              <a:gd name="connsiteX15755" fmla="*/ 2826915 w 4966685"/>
              <a:gd name="connsiteY15755" fmla="*/ 80223 h 512833"/>
              <a:gd name="connsiteX15756" fmla="*/ 2819647 w 4966685"/>
              <a:gd name="connsiteY15756" fmla="*/ 87491 h 512833"/>
              <a:gd name="connsiteX15757" fmla="*/ 2812380 w 4966685"/>
              <a:gd name="connsiteY15757" fmla="*/ 80223 h 512833"/>
              <a:gd name="connsiteX15758" fmla="*/ 2819647 w 4966685"/>
              <a:gd name="connsiteY15758" fmla="*/ 72955 h 512833"/>
              <a:gd name="connsiteX15759" fmla="*/ 2791401 w 4966685"/>
              <a:gd name="connsiteY15759" fmla="*/ 72955 h 512833"/>
              <a:gd name="connsiteX15760" fmla="*/ 2798669 w 4966685"/>
              <a:gd name="connsiteY15760" fmla="*/ 80223 h 512833"/>
              <a:gd name="connsiteX15761" fmla="*/ 2791401 w 4966685"/>
              <a:gd name="connsiteY15761" fmla="*/ 87491 h 512833"/>
              <a:gd name="connsiteX15762" fmla="*/ 2784133 w 4966685"/>
              <a:gd name="connsiteY15762" fmla="*/ 80223 h 512833"/>
              <a:gd name="connsiteX15763" fmla="*/ 2791401 w 4966685"/>
              <a:gd name="connsiteY15763" fmla="*/ 72955 h 512833"/>
              <a:gd name="connsiteX15764" fmla="*/ 2763156 w 4966685"/>
              <a:gd name="connsiteY15764" fmla="*/ 72955 h 512833"/>
              <a:gd name="connsiteX15765" fmla="*/ 2770424 w 4966685"/>
              <a:gd name="connsiteY15765" fmla="*/ 80223 h 512833"/>
              <a:gd name="connsiteX15766" fmla="*/ 2763156 w 4966685"/>
              <a:gd name="connsiteY15766" fmla="*/ 87491 h 512833"/>
              <a:gd name="connsiteX15767" fmla="*/ 2755888 w 4966685"/>
              <a:gd name="connsiteY15767" fmla="*/ 80223 h 512833"/>
              <a:gd name="connsiteX15768" fmla="*/ 2763156 w 4966685"/>
              <a:gd name="connsiteY15768" fmla="*/ 72955 h 512833"/>
              <a:gd name="connsiteX15769" fmla="*/ 2734910 w 4966685"/>
              <a:gd name="connsiteY15769" fmla="*/ 72955 h 512833"/>
              <a:gd name="connsiteX15770" fmla="*/ 2742178 w 4966685"/>
              <a:gd name="connsiteY15770" fmla="*/ 80223 h 512833"/>
              <a:gd name="connsiteX15771" fmla="*/ 2734910 w 4966685"/>
              <a:gd name="connsiteY15771" fmla="*/ 87491 h 512833"/>
              <a:gd name="connsiteX15772" fmla="*/ 2727642 w 4966685"/>
              <a:gd name="connsiteY15772" fmla="*/ 80223 h 512833"/>
              <a:gd name="connsiteX15773" fmla="*/ 2734910 w 4966685"/>
              <a:gd name="connsiteY15773" fmla="*/ 72955 h 512833"/>
              <a:gd name="connsiteX15774" fmla="*/ 2706666 w 4966685"/>
              <a:gd name="connsiteY15774" fmla="*/ 72955 h 512833"/>
              <a:gd name="connsiteX15775" fmla="*/ 2713933 w 4966685"/>
              <a:gd name="connsiteY15775" fmla="*/ 80223 h 512833"/>
              <a:gd name="connsiteX15776" fmla="*/ 2706666 w 4966685"/>
              <a:gd name="connsiteY15776" fmla="*/ 87491 h 512833"/>
              <a:gd name="connsiteX15777" fmla="*/ 2699398 w 4966685"/>
              <a:gd name="connsiteY15777" fmla="*/ 80223 h 512833"/>
              <a:gd name="connsiteX15778" fmla="*/ 2706666 w 4966685"/>
              <a:gd name="connsiteY15778" fmla="*/ 72955 h 512833"/>
              <a:gd name="connsiteX15779" fmla="*/ 2678419 w 4966685"/>
              <a:gd name="connsiteY15779" fmla="*/ 72955 h 512833"/>
              <a:gd name="connsiteX15780" fmla="*/ 2685687 w 4966685"/>
              <a:gd name="connsiteY15780" fmla="*/ 80223 h 512833"/>
              <a:gd name="connsiteX15781" fmla="*/ 2678419 w 4966685"/>
              <a:gd name="connsiteY15781" fmla="*/ 87491 h 512833"/>
              <a:gd name="connsiteX15782" fmla="*/ 2671151 w 4966685"/>
              <a:gd name="connsiteY15782" fmla="*/ 80223 h 512833"/>
              <a:gd name="connsiteX15783" fmla="*/ 2678419 w 4966685"/>
              <a:gd name="connsiteY15783" fmla="*/ 72955 h 512833"/>
              <a:gd name="connsiteX15784" fmla="*/ 2650174 w 4966685"/>
              <a:gd name="connsiteY15784" fmla="*/ 72955 h 512833"/>
              <a:gd name="connsiteX15785" fmla="*/ 2657442 w 4966685"/>
              <a:gd name="connsiteY15785" fmla="*/ 80223 h 512833"/>
              <a:gd name="connsiteX15786" fmla="*/ 2650174 w 4966685"/>
              <a:gd name="connsiteY15786" fmla="*/ 87491 h 512833"/>
              <a:gd name="connsiteX15787" fmla="*/ 2642906 w 4966685"/>
              <a:gd name="connsiteY15787" fmla="*/ 80223 h 512833"/>
              <a:gd name="connsiteX15788" fmla="*/ 2650174 w 4966685"/>
              <a:gd name="connsiteY15788" fmla="*/ 72955 h 512833"/>
              <a:gd name="connsiteX15789" fmla="*/ 2621928 w 4966685"/>
              <a:gd name="connsiteY15789" fmla="*/ 72955 h 512833"/>
              <a:gd name="connsiteX15790" fmla="*/ 2629196 w 4966685"/>
              <a:gd name="connsiteY15790" fmla="*/ 80223 h 512833"/>
              <a:gd name="connsiteX15791" fmla="*/ 2621928 w 4966685"/>
              <a:gd name="connsiteY15791" fmla="*/ 87491 h 512833"/>
              <a:gd name="connsiteX15792" fmla="*/ 2614660 w 4966685"/>
              <a:gd name="connsiteY15792" fmla="*/ 80223 h 512833"/>
              <a:gd name="connsiteX15793" fmla="*/ 2621928 w 4966685"/>
              <a:gd name="connsiteY15793" fmla="*/ 72955 h 512833"/>
              <a:gd name="connsiteX15794" fmla="*/ 2593684 w 4966685"/>
              <a:gd name="connsiteY15794" fmla="*/ 72955 h 512833"/>
              <a:gd name="connsiteX15795" fmla="*/ 2600951 w 4966685"/>
              <a:gd name="connsiteY15795" fmla="*/ 80223 h 512833"/>
              <a:gd name="connsiteX15796" fmla="*/ 2593684 w 4966685"/>
              <a:gd name="connsiteY15796" fmla="*/ 87491 h 512833"/>
              <a:gd name="connsiteX15797" fmla="*/ 2586415 w 4966685"/>
              <a:gd name="connsiteY15797" fmla="*/ 80223 h 512833"/>
              <a:gd name="connsiteX15798" fmla="*/ 2593684 w 4966685"/>
              <a:gd name="connsiteY15798" fmla="*/ 72955 h 512833"/>
              <a:gd name="connsiteX15799" fmla="*/ 2565437 w 4966685"/>
              <a:gd name="connsiteY15799" fmla="*/ 72955 h 512833"/>
              <a:gd name="connsiteX15800" fmla="*/ 2572705 w 4966685"/>
              <a:gd name="connsiteY15800" fmla="*/ 80223 h 512833"/>
              <a:gd name="connsiteX15801" fmla="*/ 2565437 w 4966685"/>
              <a:gd name="connsiteY15801" fmla="*/ 87491 h 512833"/>
              <a:gd name="connsiteX15802" fmla="*/ 2558169 w 4966685"/>
              <a:gd name="connsiteY15802" fmla="*/ 80223 h 512833"/>
              <a:gd name="connsiteX15803" fmla="*/ 2565437 w 4966685"/>
              <a:gd name="connsiteY15803" fmla="*/ 72955 h 512833"/>
              <a:gd name="connsiteX15804" fmla="*/ 2537193 w 4966685"/>
              <a:gd name="connsiteY15804" fmla="*/ 72955 h 512833"/>
              <a:gd name="connsiteX15805" fmla="*/ 2544460 w 4966685"/>
              <a:gd name="connsiteY15805" fmla="*/ 80223 h 512833"/>
              <a:gd name="connsiteX15806" fmla="*/ 2537193 w 4966685"/>
              <a:gd name="connsiteY15806" fmla="*/ 87491 h 512833"/>
              <a:gd name="connsiteX15807" fmla="*/ 2529924 w 4966685"/>
              <a:gd name="connsiteY15807" fmla="*/ 80223 h 512833"/>
              <a:gd name="connsiteX15808" fmla="*/ 2537193 w 4966685"/>
              <a:gd name="connsiteY15808" fmla="*/ 72955 h 512833"/>
              <a:gd name="connsiteX15809" fmla="*/ 2508946 w 4966685"/>
              <a:gd name="connsiteY15809" fmla="*/ 72955 h 512833"/>
              <a:gd name="connsiteX15810" fmla="*/ 2516214 w 4966685"/>
              <a:gd name="connsiteY15810" fmla="*/ 80223 h 512833"/>
              <a:gd name="connsiteX15811" fmla="*/ 2508946 w 4966685"/>
              <a:gd name="connsiteY15811" fmla="*/ 87491 h 512833"/>
              <a:gd name="connsiteX15812" fmla="*/ 2501678 w 4966685"/>
              <a:gd name="connsiteY15812" fmla="*/ 80223 h 512833"/>
              <a:gd name="connsiteX15813" fmla="*/ 2508946 w 4966685"/>
              <a:gd name="connsiteY15813" fmla="*/ 72955 h 512833"/>
              <a:gd name="connsiteX15814" fmla="*/ 2480702 w 4966685"/>
              <a:gd name="connsiteY15814" fmla="*/ 72955 h 512833"/>
              <a:gd name="connsiteX15815" fmla="*/ 2487970 w 4966685"/>
              <a:gd name="connsiteY15815" fmla="*/ 80223 h 512833"/>
              <a:gd name="connsiteX15816" fmla="*/ 2480702 w 4966685"/>
              <a:gd name="connsiteY15816" fmla="*/ 87491 h 512833"/>
              <a:gd name="connsiteX15817" fmla="*/ 2473434 w 4966685"/>
              <a:gd name="connsiteY15817" fmla="*/ 80223 h 512833"/>
              <a:gd name="connsiteX15818" fmla="*/ 2480702 w 4966685"/>
              <a:gd name="connsiteY15818" fmla="*/ 72955 h 512833"/>
              <a:gd name="connsiteX15819" fmla="*/ 2452455 w 4966685"/>
              <a:gd name="connsiteY15819" fmla="*/ 72955 h 512833"/>
              <a:gd name="connsiteX15820" fmla="*/ 2459723 w 4966685"/>
              <a:gd name="connsiteY15820" fmla="*/ 80223 h 512833"/>
              <a:gd name="connsiteX15821" fmla="*/ 2452455 w 4966685"/>
              <a:gd name="connsiteY15821" fmla="*/ 87491 h 512833"/>
              <a:gd name="connsiteX15822" fmla="*/ 2445187 w 4966685"/>
              <a:gd name="connsiteY15822" fmla="*/ 80223 h 512833"/>
              <a:gd name="connsiteX15823" fmla="*/ 2452455 w 4966685"/>
              <a:gd name="connsiteY15823" fmla="*/ 72955 h 512833"/>
              <a:gd name="connsiteX15824" fmla="*/ 2424211 w 4966685"/>
              <a:gd name="connsiteY15824" fmla="*/ 72955 h 512833"/>
              <a:gd name="connsiteX15825" fmla="*/ 2431478 w 4966685"/>
              <a:gd name="connsiteY15825" fmla="*/ 80223 h 512833"/>
              <a:gd name="connsiteX15826" fmla="*/ 2424211 w 4966685"/>
              <a:gd name="connsiteY15826" fmla="*/ 87491 h 512833"/>
              <a:gd name="connsiteX15827" fmla="*/ 2416943 w 4966685"/>
              <a:gd name="connsiteY15827" fmla="*/ 80223 h 512833"/>
              <a:gd name="connsiteX15828" fmla="*/ 2424211 w 4966685"/>
              <a:gd name="connsiteY15828" fmla="*/ 72955 h 512833"/>
              <a:gd name="connsiteX15829" fmla="*/ 2395964 w 4966685"/>
              <a:gd name="connsiteY15829" fmla="*/ 72955 h 512833"/>
              <a:gd name="connsiteX15830" fmla="*/ 2403232 w 4966685"/>
              <a:gd name="connsiteY15830" fmla="*/ 80223 h 512833"/>
              <a:gd name="connsiteX15831" fmla="*/ 2395964 w 4966685"/>
              <a:gd name="connsiteY15831" fmla="*/ 87491 h 512833"/>
              <a:gd name="connsiteX15832" fmla="*/ 2388696 w 4966685"/>
              <a:gd name="connsiteY15832" fmla="*/ 80223 h 512833"/>
              <a:gd name="connsiteX15833" fmla="*/ 2395964 w 4966685"/>
              <a:gd name="connsiteY15833" fmla="*/ 72955 h 512833"/>
              <a:gd name="connsiteX15834" fmla="*/ 2367720 w 4966685"/>
              <a:gd name="connsiteY15834" fmla="*/ 72955 h 512833"/>
              <a:gd name="connsiteX15835" fmla="*/ 2374988 w 4966685"/>
              <a:gd name="connsiteY15835" fmla="*/ 80223 h 512833"/>
              <a:gd name="connsiteX15836" fmla="*/ 2367720 w 4966685"/>
              <a:gd name="connsiteY15836" fmla="*/ 87491 h 512833"/>
              <a:gd name="connsiteX15837" fmla="*/ 2360452 w 4966685"/>
              <a:gd name="connsiteY15837" fmla="*/ 80223 h 512833"/>
              <a:gd name="connsiteX15838" fmla="*/ 2367720 w 4966685"/>
              <a:gd name="connsiteY15838" fmla="*/ 72955 h 512833"/>
              <a:gd name="connsiteX15839" fmla="*/ 2339473 w 4966685"/>
              <a:gd name="connsiteY15839" fmla="*/ 72955 h 512833"/>
              <a:gd name="connsiteX15840" fmla="*/ 2346741 w 4966685"/>
              <a:gd name="connsiteY15840" fmla="*/ 80223 h 512833"/>
              <a:gd name="connsiteX15841" fmla="*/ 2339473 w 4966685"/>
              <a:gd name="connsiteY15841" fmla="*/ 87491 h 512833"/>
              <a:gd name="connsiteX15842" fmla="*/ 2332205 w 4966685"/>
              <a:gd name="connsiteY15842" fmla="*/ 80223 h 512833"/>
              <a:gd name="connsiteX15843" fmla="*/ 2339473 w 4966685"/>
              <a:gd name="connsiteY15843" fmla="*/ 72955 h 512833"/>
              <a:gd name="connsiteX15844" fmla="*/ 2311229 w 4966685"/>
              <a:gd name="connsiteY15844" fmla="*/ 72955 h 512833"/>
              <a:gd name="connsiteX15845" fmla="*/ 2318497 w 4966685"/>
              <a:gd name="connsiteY15845" fmla="*/ 80223 h 512833"/>
              <a:gd name="connsiteX15846" fmla="*/ 2311229 w 4966685"/>
              <a:gd name="connsiteY15846" fmla="*/ 87491 h 512833"/>
              <a:gd name="connsiteX15847" fmla="*/ 2303961 w 4966685"/>
              <a:gd name="connsiteY15847" fmla="*/ 80223 h 512833"/>
              <a:gd name="connsiteX15848" fmla="*/ 2311229 w 4966685"/>
              <a:gd name="connsiteY15848" fmla="*/ 72955 h 512833"/>
              <a:gd name="connsiteX15849" fmla="*/ 2282982 w 4966685"/>
              <a:gd name="connsiteY15849" fmla="*/ 72955 h 512833"/>
              <a:gd name="connsiteX15850" fmla="*/ 2290251 w 4966685"/>
              <a:gd name="connsiteY15850" fmla="*/ 80223 h 512833"/>
              <a:gd name="connsiteX15851" fmla="*/ 2282982 w 4966685"/>
              <a:gd name="connsiteY15851" fmla="*/ 87491 h 512833"/>
              <a:gd name="connsiteX15852" fmla="*/ 2275715 w 4966685"/>
              <a:gd name="connsiteY15852" fmla="*/ 80223 h 512833"/>
              <a:gd name="connsiteX15853" fmla="*/ 2282982 w 4966685"/>
              <a:gd name="connsiteY15853" fmla="*/ 72955 h 512833"/>
              <a:gd name="connsiteX15854" fmla="*/ 2254738 w 4966685"/>
              <a:gd name="connsiteY15854" fmla="*/ 72955 h 512833"/>
              <a:gd name="connsiteX15855" fmla="*/ 2262006 w 4966685"/>
              <a:gd name="connsiteY15855" fmla="*/ 80223 h 512833"/>
              <a:gd name="connsiteX15856" fmla="*/ 2254738 w 4966685"/>
              <a:gd name="connsiteY15856" fmla="*/ 87491 h 512833"/>
              <a:gd name="connsiteX15857" fmla="*/ 2247470 w 4966685"/>
              <a:gd name="connsiteY15857" fmla="*/ 80223 h 512833"/>
              <a:gd name="connsiteX15858" fmla="*/ 2254738 w 4966685"/>
              <a:gd name="connsiteY15858" fmla="*/ 72955 h 512833"/>
              <a:gd name="connsiteX15859" fmla="*/ 2226491 w 4966685"/>
              <a:gd name="connsiteY15859" fmla="*/ 72955 h 512833"/>
              <a:gd name="connsiteX15860" fmla="*/ 2233760 w 4966685"/>
              <a:gd name="connsiteY15860" fmla="*/ 80223 h 512833"/>
              <a:gd name="connsiteX15861" fmla="*/ 2226491 w 4966685"/>
              <a:gd name="connsiteY15861" fmla="*/ 87491 h 512833"/>
              <a:gd name="connsiteX15862" fmla="*/ 2219224 w 4966685"/>
              <a:gd name="connsiteY15862" fmla="*/ 80223 h 512833"/>
              <a:gd name="connsiteX15863" fmla="*/ 2226491 w 4966685"/>
              <a:gd name="connsiteY15863" fmla="*/ 72955 h 512833"/>
              <a:gd name="connsiteX15864" fmla="*/ 2198247 w 4966685"/>
              <a:gd name="connsiteY15864" fmla="*/ 72955 h 512833"/>
              <a:gd name="connsiteX15865" fmla="*/ 2205515 w 4966685"/>
              <a:gd name="connsiteY15865" fmla="*/ 80223 h 512833"/>
              <a:gd name="connsiteX15866" fmla="*/ 2198247 w 4966685"/>
              <a:gd name="connsiteY15866" fmla="*/ 87491 h 512833"/>
              <a:gd name="connsiteX15867" fmla="*/ 2190979 w 4966685"/>
              <a:gd name="connsiteY15867" fmla="*/ 80223 h 512833"/>
              <a:gd name="connsiteX15868" fmla="*/ 2198247 w 4966685"/>
              <a:gd name="connsiteY15868" fmla="*/ 72955 h 512833"/>
              <a:gd name="connsiteX15869" fmla="*/ 2170000 w 4966685"/>
              <a:gd name="connsiteY15869" fmla="*/ 72955 h 512833"/>
              <a:gd name="connsiteX15870" fmla="*/ 2177268 w 4966685"/>
              <a:gd name="connsiteY15870" fmla="*/ 80223 h 512833"/>
              <a:gd name="connsiteX15871" fmla="*/ 2170000 w 4966685"/>
              <a:gd name="connsiteY15871" fmla="*/ 87491 h 512833"/>
              <a:gd name="connsiteX15872" fmla="*/ 2162733 w 4966685"/>
              <a:gd name="connsiteY15872" fmla="*/ 80223 h 512833"/>
              <a:gd name="connsiteX15873" fmla="*/ 2170000 w 4966685"/>
              <a:gd name="connsiteY15873" fmla="*/ 72955 h 512833"/>
              <a:gd name="connsiteX15874" fmla="*/ 2141756 w 4966685"/>
              <a:gd name="connsiteY15874" fmla="*/ 72955 h 512833"/>
              <a:gd name="connsiteX15875" fmla="*/ 2149024 w 4966685"/>
              <a:gd name="connsiteY15875" fmla="*/ 80223 h 512833"/>
              <a:gd name="connsiteX15876" fmla="*/ 2141756 w 4966685"/>
              <a:gd name="connsiteY15876" fmla="*/ 87491 h 512833"/>
              <a:gd name="connsiteX15877" fmla="*/ 2134488 w 4966685"/>
              <a:gd name="connsiteY15877" fmla="*/ 80223 h 512833"/>
              <a:gd name="connsiteX15878" fmla="*/ 2141756 w 4966685"/>
              <a:gd name="connsiteY15878" fmla="*/ 72955 h 512833"/>
              <a:gd name="connsiteX15879" fmla="*/ 2113510 w 4966685"/>
              <a:gd name="connsiteY15879" fmla="*/ 72955 h 512833"/>
              <a:gd name="connsiteX15880" fmla="*/ 2120777 w 4966685"/>
              <a:gd name="connsiteY15880" fmla="*/ 80223 h 512833"/>
              <a:gd name="connsiteX15881" fmla="*/ 2113510 w 4966685"/>
              <a:gd name="connsiteY15881" fmla="*/ 87491 h 512833"/>
              <a:gd name="connsiteX15882" fmla="*/ 2106242 w 4966685"/>
              <a:gd name="connsiteY15882" fmla="*/ 80223 h 512833"/>
              <a:gd name="connsiteX15883" fmla="*/ 2113510 w 4966685"/>
              <a:gd name="connsiteY15883" fmla="*/ 72955 h 512833"/>
              <a:gd name="connsiteX15884" fmla="*/ 2085265 w 4966685"/>
              <a:gd name="connsiteY15884" fmla="*/ 72955 h 512833"/>
              <a:gd name="connsiteX15885" fmla="*/ 2092533 w 4966685"/>
              <a:gd name="connsiteY15885" fmla="*/ 80223 h 512833"/>
              <a:gd name="connsiteX15886" fmla="*/ 2085265 w 4966685"/>
              <a:gd name="connsiteY15886" fmla="*/ 87491 h 512833"/>
              <a:gd name="connsiteX15887" fmla="*/ 2077997 w 4966685"/>
              <a:gd name="connsiteY15887" fmla="*/ 80223 h 512833"/>
              <a:gd name="connsiteX15888" fmla="*/ 2085265 w 4966685"/>
              <a:gd name="connsiteY15888" fmla="*/ 72955 h 512833"/>
              <a:gd name="connsiteX15889" fmla="*/ 2057018 w 4966685"/>
              <a:gd name="connsiteY15889" fmla="*/ 72955 h 512833"/>
              <a:gd name="connsiteX15890" fmla="*/ 2064286 w 4966685"/>
              <a:gd name="connsiteY15890" fmla="*/ 80223 h 512833"/>
              <a:gd name="connsiteX15891" fmla="*/ 2057018 w 4966685"/>
              <a:gd name="connsiteY15891" fmla="*/ 87491 h 512833"/>
              <a:gd name="connsiteX15892" fmla="*/ 2049751 w 4966685"/>
              <a:gd name="connsiteY15892" fmla="*/ 80223 h 512833"/>
              <a:gd name="connsiteX15893" fmla="*/ 2057018 w 4966685"/>
              <a:gd name="connsiteY15893" fmla="*/ 72955 h 512833"/>
              <a:gd name="connsiteX15894" fmla="*/ 2028774 w 4966685"/>
              <a:gd name="connsiteY15894" fmla="*/ 72955 h 512833"/>
              <a:gd name="connsiteX15895" fmla="*/ 2036042 w 4966685"/>
              <a:gd name="connsiteY15895" fmla="*/ 80223 h 512833"/>
              <a:gd name="connsiteX15896" fmla="*/ 2028774 w 4966685"/>
              <a:gd name="connsiteY15896" fmla="*/ 87491 h 512833"/>
              <a:gd name="connsiteX15897" fmla="*/ 2021506 w 4966685"/>
              <a:gd name="connsiteY15897" fmla="*/ 80223 h 512833"/>
              <a:gd name="connsiteX15898" fmla="*/ 2028774 w 4966685"/>
              <a:gd name="connsiteY15898" fmla="*/ 72955 h 512833"/>
              <a:gd name="connsiteX15899" fmla="*/ 2000528 w 4966685"/>
              <a:gd name="connsiteY15899" fmla="*/ 72955 h 512833"/>
              <a:gd name="connsiteX15900" fmla="*/ 2007795 w 4966685"/>
              <a:gd name="connsiteY15900" fmla="*/ 80223 h 512833"/>
              <a:gd name="connsiteX15901" fmla="*/ 2000528 w 4966685"/>
              <a:gd name="connsiteY15901" fmla="*/ 87491 h 512833"/>
              <a:gd name="connsiteX15902" fmla="*/ 1993260 w 4966685"/>
              <a:gd name="connsiteY15902" fmla="*/ 80223 h 512833"/>
              <a:gd name="connsiteX15903" fmla="*/ 2000528 w 4966685"/>
              <a:gd name="connsiteY15903" fmla="*/ 72955 h 512833"/>
              <a:gd name="connsiteX15904" fmla="*/ 1972283 w 4966685"/>
              <a:gd name="connsiteY15904" fmla="*/ 72955 h 512833"/>
              <a:gd name="connsiteX15905" fmla="*/ 1979551 w 4966685"/>
              <a:gd name="connsiteY15905" fmla="*/ 80223 h 512833"/>
              <a:gd name="connsiteX15906" fmla="*/ 1972283 w 4966685"/>
              <a:gd name="connsiteY15906" fmla="*/ 87491 h 512833"/>
              <a:gd name="connsiteX15907" fmla="*/ 1965015 w 4966685"/>
              <a:gd name="connsiteY15907" fmla="*/ 80223 h 512833"/>
              <a:gd name="connsiteX15908" fmla="*/ 1972283 w 4966685"/>
              <a:gd name="connsiteY15908" fmla="*/ 72955 h 512833"/>
              <a:gd name="connsiteX15909" fmla="*/ 1944037 w 4966685"/>
              <a:gd name="connsiteY15909" fmla="*/ 72955 h 512833"/>
              <a:gd name="connsiteX15910" fmla="*/ 1951304 w 4966685"/>
              <a:gd name="connsiteY15910" fmla="*/ 80223 h 512833"/>
              <a:gd name="connsiteX15911" fmla="*/ 1944037 w 4966685"/>
              <a:gd name="connsiteY15911" fmla="*/ 87491 h 512833"/>
              <a:gd name="connsiteX15912" fmla="*/ 1936769 w 4966685"/>
              <a:gd name="connsiteY15912" fmla="*/ 80223 h 512833"/>
              <a:gd name="connsiteX15913" fmla="*/ 1944037 w 4966685"/>
              <a:gd name="connsiteY15913" fmla="*/ 72955 h 512833"/>
              <a:gd name="connsiteX15914" fmla="*/ 1915792 w 4966685"/>
              <a:gd name="connsiteY15914" fmla="*/ 72955 h 512833"/>
              <a:gd name="connsiteX15915" fmla="*/ 1923060 w 4966685"/>
              <a:gd name="connsiteY15915" fmla="*/ 80223 h 512833"/>
              <a:gd name="connsiteX15916" fmla="*/ 1915792 w 4966685"/>
              <a:gd name="connsiteY15916" fmla="*/ 87491 h 512833"/>
              <a:gd name="connsiteX15917" fmla="*/ 1908524 w 4966685"/>
              <a:gd name="connsiteY15917" fmla="*/ 80223 h 512833"/>
              <a:gd name="connsiteX15918" fmla="*/ 1915792 w 4966685"/>
              <a:gd name="connsiteY15918" fmla="*/ 72955 h 512833"/>
              <a:gd name="connsiteX15919" fmla="*/ 1887546 w 4966685"/>
              <a:gd name="connsiteY15919" fmla="*/ 72955 h 512833"/>
              <a:gd name="connsiteX15920" fmla="*/ 1894814 w 4966685"/>
              <a:gd name="connsiteY15920" fmla="*/ 80223 h 512833"/>
              <a:gd name="connsiteX15921" fmla="*/ 1887546 w 4966685"/>
              <a:gd name="connsiteY15921" fmla="*/ 87491 h 512833"/>
              <a:gd name="connsiteX15922" fmla="*/ 1880278 w 4966685"/>
              <a:gd name="connsiteY15922" fmla="*/ 80223 h 512833"/>
              <a:gd name="connsiteX15923" fmla="*/ 1887546 w 4966685"/>
              <a:gd name="connsiteY15923" fmla="*/ 72955 h 512833"/>
              <a:gd name="connsiteX15924" fmla="*/ 1859300 w 4966685"/>
              <a:gd name="connsiteY15924" fmla="*/ 72955 h 512833"/>
              <a:gd name="connsiteX15925" fmla="*/ 1866568 w 4966685"/>
              <a:gd name="connsiteY15925" fmla="*/ 80223 h 512833"/>
              <a:gd name="connsiteX15926" fmla="*/ 1859300 w 4966685"/>
              <a:gd name="connsiteY15926" fmla="*/ 87491 h 512833"/>
              <a:gd name="connsiteX15927" fmla="*/ 1852032 w 4966685"/>
              <a:gd name="connsiteY15927" fmla="*/ 80223 h 512833"/>
              <a:gd name="connsiteX15928" fmla="*/ 1859300 w 4966685"/>
              <a:gd name="connsiteY15928" fmla="*/ 72955 h 512833"/>
              <a:gd name="connsiteX15929" fmla="*/ 1831055 w 4966685"/>
              <a:gd name="connsiteY15929" fmla="*/ 72955 h 512833"/>
              <a:gd name="connsiteX15930" fmla="*/ 1838322 w 4966685"/>
              <a:gd name="connsiteY15930" fmla="*/ 80223 h 512833"/>
              <a:gd name="connsiteX15931" fmla="*/ 1831055 w 4966685"/>
              <a:gd name="connsiteY15931" fmla="*/ 87491 h 512833"/>
              <a:gd name="connsiteX15932" fmla="*/ 1823787 w 4966685"/>
              <a:gd name="connsiteY15932" fmla="*/ 80223 h 512833"/>
              <a:gd name="connsiteX15933" fmla="*/ 1831055 w 4966685"/>
              <a:gd name="connsiteY15933" fmla="*/ 72955 h 512833"/>
              <a:gd name="connsiteX15934" fmla="*/ 1802810 w 4966685"/>
              <a:gd name="connsiteY15934" fmla="*/ 72955 h 512833"/>
              <a:gd name="connsiteX15935" fmla="*/ 1810077 w 4966685"/>
              <a:gd name="connsiteY15935" fmla="*/ 80223 h 512833"/>
              <a:gd name="connsiteX15936" fmla="*/ 1802810 w 4966685"/>
              <a:gd name="connsiteY15936" fmla="*/ 87491 h 512833"/>
              <a:gd name="connsiteX15937" fmla="*/ 1795542 w 4966685"/>
              <a:gd name="connsiteY15937" fmla="*/ 80223 h 512833"/>
              <a:gd name="connsiteX15938" fmla="*/ 1802810 w 4966685"/>
              <a:gd name="connsiteY15938" fmla="*/ 72955 h 512833"/>
              <a:gd name="connsiteX15939" fmla="*/ 1774564 w 4966685"/>
              <a:gd name="connsiteY15939" fmla="*/ 72955 h 512833"/>
              <a:gd name="connsiteX15940" fmla="*/ 1781832 w 4966685"/>
              <a:gd name="connsiteY15940" fmla="*/ 80223 h 512833"/>
              <a:gd name="connsiteX15941" fmla="*/ 1774564 w 4966685"/>
              <a:gd name="connsiteY15941" fmla="*/ 87491 h 512833"/>
              <a:gd name="connsiteX15942" fmla="*/ 1767296 w 4966685"/>
              <a:gd name="connsiteY15942" fmla="*/ 80223 h 512833"/>
              <a:gd name="connsiteX15943" fmla="*/ 1774564 w 4966685"/>
              <a:gd name="connsiteY15943" fmla="*/ 72955 h 512833"/>
              <a:gd name="connsiteX15944" fmla="*/ 1746318 w 4966685"/>
              <a:gd name="connsiteY15944" fmla="*/ 72955 h 512833"/>
              <a:gd name="connsiteX15945" fmla="*/ 1753587 w 4966685"/>
              <a:gd name="connsiteY15945" fmla="*/ 80223 h 512833"/>
              <a:gd name="connsiteX15946" fmla="*/ 1746318 w 4966685"/>
              <a:gd name="connsiteY15946" fmla="*/ 87491 h 512833"/>
              <a:gd name="connsiteX15947" fmla="*/ 1739051 w 4966685"/>
              <a:gd name="connsiteY15947" fmla="*/ 80223 h 512833"/>
              <a:gd name="connsiteX15948" fmla="*/ 1746318 w 4966685"/>
              <a:gd name="connsiteY15948" fmla="*/ 72955 h 512833"/>
              <a:gd name="connsiteX15949" fmla="*/ 1718073 w 4966685"/>
              <a:gd name="connsiteY15949" fmla="*/ 72955 h 512833"/>
              <a:gd name="connsiteX15950" fmla="*/ 1725341 w 4966685"/>
              <a:gd name="connsiteY15950" fmla="*/ 80223 h 512833"/>
              <a:gd name="connsiteX15951" fmla="*/ 1718073 w 4966685"/>
              <a:gd name="connsiteY15951" fmla="*/ 87491 h 512833"/>
              <a:gd name="connsiteX15952" fmla="*/ 1710805 w 4966685"/>
              <a:gd name="connsiteY15952" fmla="*/ 80223 h 512833"/>
              <a:gd name="connsiteX15953" fmla="*/ 1718073 w 4966685"/>
              <a:gd name="connsiteY15953" fmla="*/ 72955 h 512833"/>
              <a:gd name="connsiteX15954" fmla="*/ 1689855 w 4966685"/>
              <a:gd name="connsiteY15954" fmla="*/ 72955 h 512833"/>
              <a:gd name="connsiteX15955" fmla="*/ 1697123 w 4966685"/>
              <a:gd name="connsiteY15955" fmla="*/ 80223 h 512833"/>
              <a:gd name="connsiteX15956" fmla="*/ 1689855 w 4966685"/>
              <a:gd name="connsiteY15956" fmla="*/ 87491 h 512833"/>
              <a:gd name="connsiteX15957" fmla="*/ 1682587 w 4966685"/>
              <a:gd name="connsiteY15957" fmla="*/ 80223 h 512833"/>
              <a:gd name="connsiteX15958" fmla="*/ 1689855 w 4966685"/>
              <a:gd name="connsiteY15958" fmla="*/ 72955 h 512833"/>
              <a:gd name="connsiteX15959" fmla="*/ 1661617 w 4966685"/>
              <a:gd name="connsiteY15959" fmla="*/ 72955 h 512833"/>
              <a:gd name="connsiteX15960" fmla="*/ 1668885 w 4966685"/>
              <a:gd name="connsiteY15960" fmla="*/ 80223 h 512833"/>
              <a:gd name="connsiteX15961" fmla="*/ 1661617 w 4966685"/>
              <a:gd name="connsiteY15961" fmla="*/ 87491 h 512833"/>
              <a:gd name="connsiteX15962" fmla="*/ 1654349 w 4966685"/>
              <a:gd name="connsiteY15962" fmla="*/ 80223 h 512833"/>
              <a:gd name="connsiteX15963" fmla="*/ 1661617 w 4966685"/>
              <a:gd name="connsiteY15963" fmla="*/ 72955 h 512833"/>
              <a:gd name="connsiteX15964" fmla="*/ 1633372 w 4966685"/>
              <a:gd name="connsiteY15964" fmla="*/ 72955 h 512833"/>
              <a:gd name="connsiteX15965" fmla="*/ 1640640 w 4966685"/>
              <a:gd name="connsiteY15965" fmla="*/ 80223 h 512833"/>
              <a:gd name="connsiteX15966" fmla="*/ 1633372 w 4966685"/>
              <a:gd name="connsiteY15966" fmla="*/ 87491 h 512833"/>
              <a:gd name="connsiteX15967" fmla="*/ 1626104 w 4966685"/>
              <a:gd name="connsiteY15967" fmla="*/ 80223 h 512833"/>
              <a:gd name="connsiteX15968" fmla="*/ 1633372 w 4966685"/>
              <a:gd name="connsiteY15968" fmla="*/ 72955 h 512833"/>
              <a:gd name="connsiteX15969" fmla="*/ 1605126 w 4966685"/>
              <a:gd name="connsiteY15969" fmla="*/ 72955 h 512833"/>
              <a:gd name="connsiteX15970" fmla="*/ 1612394 w 4966685"/>
              <a:gd name="connsiteY15970" fmla="*/ 80223 h 512833"/>
              <a:gd name="connsiteX15971" fmla="*/ 1605126 w 4966685"/>
              <a:gd name="connsiteY15971" fmla="*/ 87491 h 512833"/>
              <a:gd name="connsiteX15972" fmla="*/ 1597858 w 4966685"/>
              <a:gd name="connsiteY15972" fmla="*/ 80223 h 512833"/>
              <a:gd name="connsiteX15973" fmla="*/ 1605126 w 4966685"/>
              <a:gd name="connsiteY15973" fmla="*/ 72955 h 512833"/>
              <a:gd name="connsiteX15974" fmla="*/ 1576881 w 4966685"/>
              <a:gd name="connsiteY15974" fmla="*/ 72955 h 512833"/>
              <a:gd name="connsiteX15975" fmla="*/ 1584149 w 4966685"/>
              <a:gd name="connsiteY15975" fmla="*/ 80223 h 512833"/>
              <a:gd name="connsiteX15976" fmla="*/ 1576881 w 4966685"/>
              <a:gd name="connsiteY15976" fmla="*/ 87491 h 512833"/>
              <a:gd name="connsiteX15977" fmla="*/ 1569613 w 4966685"/>
              <a:gd name="connsiteY15977" fmla="*/ 80223 h 512833"/>
              <a:gd name="connsiteX15978" fmla="*/ 1576881 w 4966685"/>
              <a:gd name="connsiteY15978" fmla="*/ 72955 h 512833"/>
              <a:gd name="connsiteX15979" fmla="*/ 1548635 w 4966685"/>
              <a:gd name="connsiteY15979" fmla="*/ 72955 h 512833"/>
              <a:gd name="connsiteX15980" fmla="*/ 1555903 w 4966685"/>
              <a:gd name="connsiteY15980" fmla="*/ 80223 h 512833"/>
              <a:gd name="connsiteX15981" fmla="*/ 1548635 w 4966685"/>
              <a:gd name="connsiteY15981" fmla="*/ 87491 h 512833"/>
              <a:gd name="connsiteX15982" fmla="*/ 1541367 w 4966685"/>
              <a:gd name="connsiteY15982" fmla="*/ 80223 h 512833"/>
              <a:gd name="connsiteX15983" fmla="*/ 1548635 w 4966685"/>
              <a:gd name="connsiteY15983" fmla="*/ 72955 h 512833"/>
              <a:gd name="connsiteX15984" fmla="*/ 1520390 w 4966685"/>
              <a:gd name="connsiteY15984" fmla="*/ 72955 h 512833"/>
              <a:gd name="connsiteX15985" fmla="*/ 1527658 w 4966685"/>
              <a:gd name="connsiteY15985" fmla="*/ 80223 h 512833"/>
              <a:gd name="connsiteX15986" fmla="*/ 1520390 w 4966685"/>
              <a:gd name="connsiteY15986" fmla="*/ 87491 h 512833"/>
              <a:gd name="connsiteX15987" fmla="*/ 1513122 w 4966685"/>
              <a:gd name="connsiteY15987" fmla="*/ 80223 h 512833"/>
              <a:gd name="connsiteX15988" fmla="*/ 1520390 w 4966685"/>
              <a:gd name="connsiteY15988" fmla="*/ 72955 h 512833"/>
              <a:gd name="connsiteX15989" fmla="*/ 1492144 w 4966685"/>
              <a:gd name="connsiteY15989" fmla="*/ 72955 h 512833"/>
              <a:gd name="connsiteX15990" fmla="*/ 1499412 w 4966685"/>
              <a:gd name="connsiteY15990" fmla="*/ 80223 h 512833"/>
              <a:gd name="connsiteX15991" fmla="*/ 1492144 w 4966685"/>
              <a:gd name="connsiteY15991" fmla="*/ 87491 h 512833"/>
              <a:gd name="connsiteX15992" fmla="*/ 1484876 w 4966685"/>
              <a:gd name="connsiteY15992" fmla="*/ 80223 h 512833"/>
              <a:gd name="connsiteX15993" fmla="*/ 1492144 w 4966685"/>
              <a:gd name="connsiteY15993" fmla="*/ 72955 h 512833"/>
              <a:gd name="connsiteX15994" fmla="*/ 1463899 w 4966685"/>
              <a:gd name="connsiteY15994" fmla="*/ 72955 h 512833"/>
              <a:gd name="connsiteX15995" fmla="*/ 1471167 w 4966685"/>
              <a:gd name="connsiteY15995" fmla="*/ 80223 h 512833"/>
              <a:gd name="connsiteX15996" fmla="*/ 1463899 w 4966685"/>
              <a:gd name="connsiteY15996" fmla="*/ 87491 h 512833"/>
              <a:gd name="connsiteX15997" fmla="*/ 1456631 w 4966685"/>
              <a:gd name="connsiteY15997" fmla="*/ 80223 h 512833"/>
              <a:gd name="connsiteX15998" fmla="*/ 1463899 w 4966685"/>
              <a:gd name="connsiteY15998" fmla="*/ 72955 h 512833"/>
              <a:gd name="connsiteX15999" fmla="*/ 1435653 w 4966685"/>
              <a:gd name="connsiteY15999" fmla="*/ 72955 h 512833"/>
              <a:gd name="connsiteX16000" fmla="*/ 1442921 w 4966685"/>
              <a:gd name="connsiteY16000" fmla="*/ 80223 h 512833"/>
              <a:gd name="connsiteX16001" fmla="*/ 1435653 w 4966685"/>
              <a:gd name="connsiteY16001" fmla="*/ 87491 h 512833"/>
              <a:gd name="connsiteX16002" fmla="*/ 1428385 w 4966685"/>
              <a:gd name="connsiteY16002" fmla="*/ 80223 h 512833"/>
              <a:gd name="connsiteX16003" fmla="*/ 1435653 w 4966685"/>
              <a:gd name="connsiteY16003" fmla="*/ 72955 h 512833"/>
              <a:gd name="connsiteX16004" fmla="*/ 1407408 w 4966685"/>
              <a:gd name="connsiteY16004" fmla="*/ 72955 h 512833"/>
              <a:gd name="connsiteX16005" fmla="*/ 1414676 w 4966685"/>
              <a:gd name="connsiteY16005" fmla="*/ 80223 h 512833"/>
              <a:gd name="connsiteX16006" fmla="*/ 1407408 w 4966685"/>
              <a:gd name="connsiteY16006" fmla="*/ 87491 h 512833"/>
              <a:gd name="connsiteX16007" fmla="*/ 1400140 w 4966685"/>
              <a:gd name="connsiteY16007" fmla="*/ 80223 h 512833"/>
              <a:gd name="connsiteX16008" fmla="*/ 1407408 w 4966685"/>
              <a:gd name="connsiteY16008" fmla="*/ 72955 h 512833"/>
              <a:gd name="connsiteX16009" fmla="*/ 1379162 w 4966685"/>
              <a:gd name="connsiteY16009" fmla="*/ 72955 h 512833"/>
              <a:gd name="connsiteX16010" fmla="*/ 1386430 w 4966685"/>
              <a:gd name="connsiteY16010" fmla="*/ 80223 h 512833"/>
              <a:gd name="connsiteX16011" fmla="*/ 1379162 w 4966685"/>
              <a:gd name="connsiteY16011" fmla="*/ 87491 h 512833"/>
              <a:gd name="connsiteX16012" fmla="*/ 1371894 w 4966685"/>
              <a:gd name="connsiteY16012" fmla="*/ 80223 h 512833"/>
              <a:gd name="connsiteX16013" fmla="*/ 1379162 w 4966685"/>
              <a:gd name="connsiteY16013" fmla="*/ 72955 h 512833"/>
              <a:gd name="connsiteX16014" fmla="*/ 1350917 w 4966685"/>
              <a:gd name="connsiteY16014" fmla="*/ 72955 h 512833"/>
              <a:gd name="connsiteX16015" fmla="*/ 1358185 w 4966685"/>
              <a:gd name="connsiteY16015" fmla="*/ 80223 h 512833"/>
              <a:gd name="connsiteX16016" fmla="*/ 1350917 w 4966685"/>
              <a:gd name="connsiteY16016" fmla="*/ 87491 h 512833"/>
              <a:gd name="connsiteX16017" fmla="*/ 1343649 w 4966685"/>
              <a:gd name="connsiteY16017" fmla="*/ 80223 h 512833"/>
              <a:gd name="connsiteX16018" fmla="*/ 1350917 w 4966685"/>
              <a:gd name="connsiteY16018" fmla="*/ 72955 h 512833"/>
              <a:gd name="connsiteX16019" fmla="*/ 1322671 w 4966685"/>
              <a:gd name="connsiteY16019" fmla="*/ 72955 h 512833"/>
              <a:gd name="connsiteX16020" fmla="*/ 1329939 w 4966685"/>
              <a:gd name="connsiteY16020" fmla="*/ 80223 h 512833"/>
              <a:gd name="connsiteX16021" fmla="*/ 1322671 w 4966685"/>
              <a:gd name="connsiteY16021" fmla="*/ 87491 h 512833"/>
              <a:gd name="connsiteX16022" fmla="*/ 1315403 w 4966685"/>
              <a:gd name="connsiteY16022" fmla="*/ 80223 h 512833"/>
              <a:gd name="connsiteX16023" fmla="*/ 1322671 w 4966685"/>
              <a:gd name="connsiteY16023" fmla="*/ 72955 h 512833"/>
              <a:gd name="connsiteX16024" fmla="*/ 1294426 w 4966685"/>
              <a:gd name="connsiteY16024" fmla="*/ 72955 h 512833"/>
              <a:gd name="connsiteX16025" fmla="*/ 1301694 w 4966685"/>
              <a:gd name="connsiteY16025" fmla="*/ 80223 h 512833"/>
              <a:gd name="connsiteX16026" fmla="*/ 1294426 w 4966685"/>
              <a:gd name="connsiteY16026" fmla="*/ 87491 h 512833"/>
              <a:gd name="connsiteX16027" fmla="*/ 1287158 w 4966685"/>
              <a:gd name="connsiteY16027" fmla="*/ 80223 h 512833"/>
              <a:gd name="connsiteX16028" fmla="*/ 1294426 w 4966685"/>
              <a:gd name="connsiteY16028" fmla="*/ 72955 h 512833"/>
              <a:gd name="connsiteX16029" fmla="*/ 1266180 w 4966685"/>
              <a:gd name="connsiteY16029" fmla="*/ 72955 h 512833"/>
              <a:gd name="connsiteX16030" fmla="*/ 1273448 w 4966685"/>
              <a:gd name="connsiteY16030" fmla="*/ 80223 h 512833"/>
              <a:gd name="connsiteX16031" fmla="*/ 1266180 w 4966685"/>
              <a:gd name="connsiteY16031" fmla="*/ 87491 h 512833"/>
              <a:gd name="connsiteX16032" fmla="*/ 1258912 w 4966685"/>
              <a:gd name="connsiteY16032" fmla="*/ 80223 h 512833"/>
              <a:gd name="connsiteX16033" fmla="*/ 1266180 w 4966685"/>
              <a:gd name="connsiteY16033" fmla="*/ 72955 h 512833"/>
              <a:gd name="connsiteX16034" fmla="*/ 1237935 w 4966685"/>
              <a:gd name="connsiteY16034" fmla="*/ 72955 h 512833"/>
              <a:gd name="connsiteX16035" fmla="*/ 1245203 w 4966685"/>
              <a:gd name="connsiteY16035" fmla="*/ 80223 h 512833"/>
              <a:gd name="connsiteX16036" fmla="*/ 1237935 w 4966685"/>
              <a:gd name="connsiteY16036" fmla="*/ 87491 h 512833"/>
              <a:gd name="connsiteX16037" fmla="*/ 1230667 w 4966685"/>
              <a:gd name="connsiteY16037" fmla="*/ 80223 h 512833"/>
              <a:gd name="connsiteX16038" fmla="*/ 1237935 w 4966685"/>
              <a:gd name="connsiteY16038" fmla="*/ 72955 h 512833"/>
              <a:gd name="connsiteX16039" fmla="*/ 1209689 w 4966685"/>
              <a:gd name="connsiteY16039" fmla="*/ 72955 h 512833"/>
              <a:gd name="connsiteX16040" fmla="*/ 1216957 w 4966685"/>
              <a:gd name="connsiteY16040" fmla="*/ 80223 h 512833"/>
              <a:gd name="connsiteX16041" fmla="*/ 1209689 w 4966685"/>
              <a:gd name="connsiteY16041" fmla="*/ 87491 h 512833"/>
              <a:gd name="connsiteX16042" fmla="*/ 1202421 w 4966685"/>
              <a:gd name="connsiteY16042" fmla="*/ 80223 h 512833"/>
              <a:gd name="connsiteX16043" fmla="*/ 1209689 w 4966685"/>
              <a:gd name="connsiteY16043" fmla="*/ 72955 h 512833"/>
              <a:gd name="connsiteX16044" fmla="*/ 1181444 w 4966685"/>
              <a:gd name="connsiteY16044" fmla="*/ 72955 h 512833"/>
              <a:gd name="connsiteX16045" fmla="*/ 1188712 w 4966685"/>
              <a:gd name="connsiteY16045" fmla="*/ 80223 h 512833"/>
              <a:gd name="connsiteX16046" fmla="*/ 1181444 w 4966685"/>
              <a:gd name="connsiteY16046" fmla="*/ 87491 h 512833"/>
              <a:gd name="connsiteX16047" fmla="*/ 1174176 w 4966685"/>
              <a:gd name="connsiteY16047" fmla="*/ 80223 h 512833"/>
              <a:gd name="connsiteX16048" fmla="*/ 1181444 w 4966685"/>
              <a:gd name="connsiteY16048" fmla="*/ 72955 h 512833"/>
              <a:gd name="connsiteX16049" fmla="*/ 1153198 w 4966685"/>
              <a:gd name="connsiteY16049" fmla="*/ 72955 h 512833"/>
              <a:gd name="connsiteX16050" fmla="*/ 1160466 w 4966685"/>
              <a:gd name="connsiteY16050" fmla="*/ 80223 h 512833"/>
              <a:gd name="connsiteX16051" fmla="*/ 1153198 w 4966685"/>
              <a:gd name="connsiteY16051" fmla="*/ 87491 h 512833"/>
              <a:gd name="connsiteX16052" fmla="*/ 1145930 w 4966685"/>
              <a:gd name="connsiteY16052" fmla="*/ 80223 h 512833"/>
              <a:gd name="connsiteX16053" fmla="*/ 1153198 w 4966685"/>
              <a:gd name="connsiteY16053" fmla="*/ 72955 h 512833"/>
              <a:gd name="connsiteX16054" fmla="*/ 1124953 w 4966685"/>
              <a:gd name="connsiteY16054" fmla="*/ 72955 h 512833"/>
              <a:gd name="connsiteX16055" fmla="*/ 1132221 w 4966685"/>
              <a:gd name="connsiteY16055" fmla="*/ 80223 h 512833"/>
              <a:gd name="connsiteX16056" fmla="*/ 1124953 w 4966685"/>
              <a:gd name="connsiteY16056" fmla="*/ 87491 h 512833"/>
              <a:gd name="connsiteX16057" fmla="*/ 1117685 w 4966685"/>
              <a:gd name="connsiteY16057" fmla="*/ 80223 h 512833"/>
              <a:gd name="connsiteX16058" fmla="*/ 1124953 w 4966685"/>
              <a:gd name="connsiteY16058" fmla="*/ 72955 h 512833"/>
              <a:gd name="connsiteX16059" fmla="*/ 1096707 w 4966685"/>
              <a:gd name="connsiteY16059" fmla="*/ 72955 h 512833"/>
              <a:gd name="connsiteX16060" fmla="*/ 1103975 w 4966685"/>
              <a:gd name="connsiteY16060" fmla="*/ 80223 h 512833"/>
              <a:gd name="connsiteX16061" fmla="*/ 1096707 w 4966685"/>
              <a:gd name="connsiteY16061" fmla="*/ 87491 h 512833"/>
              <a:gd name="connsiteX16062" fmla="*/ 1089439 w 4966685"/>
              <a:gd name="connsiteY16062" fmla="*/ 80223 h 512833"/>
              <a:gd name="connsiteX16063" fmla="*/ 1096707 w 4966685"/>
              <a:gd name="connsiteY16063" fmla="*/ 72955 h 512833"/>
              <a:gd name="connsiteX16064" fmla="*/ 1068462 w 4966685"/>
              <a:gd name="connsiteY16064" fmla="*/ 72955 h 512833"/>
              <a:gd name="connsiteX16065" fmla="*/ 1075730 w 4966685"/>
              <a:gd name="connsiteY16065" fmla="*/ 80223 h 512833"/>
              <a:gd name="connsiteX16066" fmla="*/ 1068462 w 4966685"/>
              <a:gd name="connsiteY16066" fmla="*/ 87491 h 512833"/>
              <a:gd name="connsiteX16067" fmla="*/ 1061194 w 4966685"/>
              <a:gd name="connsiteY16067" fmla="*/ 80223 h 512833"/>
              <a:gd name="connsiteX16068" fmla="*/ 1068462 w 4966685"/>
              <a:gd name="connsiteY16068" fmla="*/ 72955 h 512833"/>
              <a:gd name="connsiteX16069" fmla="*/ 1040216 w 4966685"/>
              <a:gd name="connsiteY16069" fmla="*/ 72955 h 512833"/>
              <a:gd name="connsiteX16070" fmla="*/ 1047484 w 4966685"/>
              <a:gd name="connsiteY16070" fmla="*/ 80223 h 512833"/>
              <a:gd name="connsiteX16071" fmla="*/ 1040216 w 4966685"/>
              <a:gd name="connsiteY16071" fmla="*/ 87491 h 512833"/>
              <a:gd name="connsiteX16072" fmla="*/ 1032948 w 4966685"/>
              <a:gd name="connsiteY16072" fmla="*/ 80223 h 512833"/>
              <a:gd name="connsiteX16073" fmla="*/ 1040216 w 4966685"/>
              <a:gd name="connsiteY16073" fmla="*/ 72955 h 512833"/>
              <a:gd name="connsiteX16074" fmla="*/ 1011971 w 4966685"/>
              <a:gd name="connsiteY16074" fmla="*/ 72955 h 512833"/>
              <a:gd name="connsiteX16075" fmla="*/ 1019239 w 4966685"/>
              <a:gd name="connsiteY16075" fmla="*/ 80223 h 512833"/>
              <a:gd name="connsiteX16076" fmla="*/ 1011971 w 4966685"/>
              <a:gd name="connsiteY16076" fmla="*/ 87491 h 512833"/>
              <a:gd name="connsiteX16077" fmla="*/ 1004704 w 4966685"/>
              <a:gd name="connsiteY16077" fmla="*/ 80223 h 512833"/>
              <a:gd name="connsiteX16078" fmla="*/ 1011971 w 4966685"/>
              <a:gd name="connsiteY16078" fmla="*/ 72955 h 512833"/>
              <a:gd name="connsiteX16079" fmla="*/ 983725 w 4966685"/>
              <a:gd name="connsiteY16079" fmla="*/ 72955 h 512833"/>
              <a:gd name="connsiteX16080" fmla="*/ 990993 w 4966685"/>
              <a:gd name="connsiteY16080" fmla="*/ 80223 h 512833"/>
              <a:gd name="connsiteX16081" fmla="*/ 983725 w 4966685"/>
              <a:gd name="connsiteY16081" fmla="*/ 87491 h 512833"/>
              <a:gd name="connsiteX16082" fmla="*/ 976457 w 4966685"/>
              <a:gd name="connsiteY16082" fmla="*/ 80223 h 512833"/>
              <a:gd name="connsiteX16083" fmla="*/ 983725 w 4966685"/>
              <a:gd name="connsiteY16083" fmla="*/ 72955 h 512833"/>
              <a:gd name="connsiteX16084" fmla="*/ 955480 w 4966685"/>
              <a:gd name="connsiteY16084" fmla="*/ 72955 h 512833"/>
              <a:gd name="connsiteX16085" fmla="*/ 962748 w 4966685"/>
              <a:gd name="connsiteY16085" fmla="*/ 80223 h 512833"/>
              <a:gd name="connsiteX16086" fmla="*/ 955480 w 4966685"/>
              <a:gd name="connsiteY16086" fmla="*/ 87491 h 512833"/>
              <a:gd name="connsiteX16087" fmla="*/ 948213 w 4966685"/>
              <a:gd name="connsiteY16087" fmla="*/ 80223 h 512833"/>
              <a:gd name="connsiteX16088" fmla="*/ 955480 w 4966685"/>
              <a:gd name="connsiteY16088" fmla="*/ 72955 h 512833"/>
              <a:gd name="connsiteX16089" fmla="*/ 927234 w 4966685"/>
              <a:gd name="connsiteY16089" fmla="*/ 72955 h 512833"/>
              <a:gd name="connsiteX16090" fmla="*/ 934502 w 4966685"/>
              <a:gd name="connsiteY16090" fmla="*/ 80223 h 512833"/>
              <a:gd name="connsiteX16091" fmla="*/ 927234 w 4966685"/>
              <a:gd name="connsiteY16091" fmla="*/ 87491 h 512833"/>
              <a:gd name="connsiteX16092" fmla="*/ 919966 w 4966685"/>
              <a:gd name="connsiteY16092" fmla="*/ 80223 h 512833"/>
              <a:gd name="connsiteX16093" fmla="*/ 927234 w 4966685"/>
              <a:gd name="connsiteY16093" fmla="*/ 72955 h 512833"/>
              <a:gd name="connsiteX16094" fmla="*/ 898990 w 4966685"/>
              <a:gd name="connsiteY16094" fmla="*/ 72955 h 512833"/>
              <a:gd name="connsiteX16095" fmla="*/ 906257 w 4966685"/>
              <a:gd name="connsiteY16095" fmla="*/ 80223 h 512833"/>
              <a:gd name="connsiteX16096" fmla="*/ 898990 w 4966685"/>
              <a:gd name="connsiteY16096" fmla="*/ 87491 h 512833"/>
              <a:gd name="connsiteX16097" fmla="*/ 891722 w 4966685"/>
              <a:gd name="connsiteY16097" fmla="*/ 80223 h 512833"/>
              <a:gd name="connsiteX16098" fmla="*/ 898990 w 4966685"/>
              <a:gd name="connsiteY16098" fmla="*/ 72955 h 512833"/>
              <a:gd name="connsiteX16099" fmla="*/ 870743 w 4966685"/>
              <a:gd name="connsiteY16099" fmla="*/ 72955 h 512833"/>
              <a:gd name="connsiteX16100" fmla="*/ 878011 w 4966685"/>
              <a:gd name="connsiteY16100" fmla="*/ 80223 h 512833"/>
              <a:gd name="connsiteX16101" fmla="*/ 870743 w 4966685"/>
              <a:gd name="connsiteY16101" fmla="*/ 87491 h 512833"/>
              <a:gd name="connsiteX16102" fmla="*/ 863475 w 4966685"/>
              <a:gd name="connsiteY16102" fmla="*/ 80223 h 512833"/>
              <a:gd name="connsiteX16103" fmla="*/ 870743 w 4966685"/>
              <a:gd name="connsiteY16103" fmla="*/ 72955 h 512833"/>
              <a:gd name="connsiteX16104" fmla="*/ 842499 w 4966685"/>
              <a:gd name="connsiteY16104" fmla="*/ 72955 h 512833"/>
              <a:gd name="connsiteX16105" fmla="*/ 849766 w 4966685"/>
              <a:gd name="connsiteY16105" fmla="*/ 80223 h 512833"/>
              <a:gd name="connsiteX16106" fmla="*/ 842499 w 4966685"/>
              <a:gd name="connsiteY16106" fmla="*/ 87491 h 512833"/>
              <a:gd name="connsiteX16107" fmla="*/ 835231 w 4966685"/>
              <a:gd name="connsiteY16107" fmla="*/ 80223 h 512833"/>
              <a:gd name="connsiteX16108" fmla="*/ 842499 w 4966685"/>
              <a:gd name="connsiteY16108" fmla="*/ 72955 h 512833"/>
              <a:gd name="connsiteX16109" fmla="*/ 814252 w 4966685"/>
              <a:gd name="connsiteY16109" fmla="*/ 72955 h 512833"/>
              <a:gd name="connsiteX16110" fmla="*/ 821520 w 4966685"/>
              <a:gd name="connsiteY16110" fmla="*/ 80223 h 512833"/>
              <a:gd name="connsiteX16111" fmla="*/ 814252 w 4966685"/>
              <a:gd name="connsiteY16111" fmla="*/ 87491 h 512833"/>
              <a:gd name="connsiteX16112" fmla="*/ 806984 w 4966685"/>
              <a:gd name="connsiteY16112" fmla="*/ 80223 h 512833"/>
              <a:gd name="connsiteX16113" fmla="*/ 814252 w 4966685"/>
              <a:gd name="connsiteY16113" fmla="*/ 72955 h 512833"/>
              <a:gd name="connsiteX16114" fmla="*/ 786008 w 4966685"/>
              <a:gd name="connsiteY16114" fmla="*/ 72955 h 512833"/>
              <a:gd name="connsiteX16115" fmla="*/ 793276 w 4966685"/>
              <a:gd name="connsiteY16115" fmla="*/ 80223 h 512833"/>
              <a:gd name="connsiteX16116" fmla="*/ 786008 w 4966685"/>
              <a:gd name="connsiteY16116" fmla="*/ 87491 h 512833"/>
              <a:gd name="connsiteX16117" fmla="*/ 778740 w 4966685"/>
              <a:gd name="connsiteY16117" fmla="*/ 80223 h 512833"/>
              <a:gd name="connsiteX16118" fmla="*/ 786008 w 4966685"/>
              <a:gd name="connsiteY16118" fmla="*/ 72955 h 512833"/>
              <a:gd name="connsiteX16119" fmla="*/ 757761 w 4966685"/>
              <a:gd name="connsiteY16119" fmla="*/ 72955 h 512833"/>
              <a:gd name="connsiteX16120" fmla="*/ 765029 w 4966685"/>
              <a:gd name="connsiteY16120" fmla="*/ 80223 h 512833"/>
              <a:gd name="connsiteX16121" fmla="*/ 757761 w 4966685"/>
              <a:gd name="connsiteY16121" fmla="*/ 87491 h 512833"/>
              <a:gd name="connsiteX16122" fmla="*/ 750493 w 4966685"/>
              <a:gd name="connsiteY16122" fmla="*/ 80223 h 512833"/>
              <a:gd name="connsiteX16123" fmla="*/ 757761 w 4966685"/>
              <a:gd name="connsiteY16123" fmla="*/ 72955 h 512833"/>
              <a:gd name="connsiteX16124" fmla="*/ 729517 w 4966685"/>
              <a:gd name="connsiteY16124" fmla="*/ 72955 h 512833"/>
              <a:gd name="connsiteX16125" fmla="*/ 736785 w 4966685"/>
              <a:gd name="connsiteY16125" fmla="*/ 80223 h 512833"/>
              <a:gd name="connsiteX16126" fmla="*/ 729517 w 4966685"/>
              <a:gd name="connsiteY16126" fmla="*/ 87491 h 512833"/>
              <a:gd name="connsiteX16127" fmla="*/ 722249 w 4966685"/>
              <a:gd name="connsiteY16127" fmla="*/ 80223 h 512833"/>
              <a:gd name="connsiteX16128" fmla="*/ 729517 w 4966685"/>
              <a:gd name="connsiteY16128" fmla="*/ 72955 h 512833"/>
              <a:gd name="connsiteX16129" fmla="*/ 701270 w 4966685"/>
              <a:gd name="connsiteY16129" fmla="*/ 72955 h 512833"/>
              <a:gd name="connsiteX16130" fmla="*/ 708538 w 4966685"/>
              <a:gd name="connsiteY16130" fmla="*/ 80223 h 512833"/>
              <a:gd name="connsiteX16131" fmla="*/ 701270 w 4966685"/>
              <a:gd name="connsiteY16131" fmla="*/ 87491 h 512833"/>
              <a:gd name="connsiteX16132" fmla="*/ 694002 w 4966685"/>
              <a:gd name="connsiteY16132" fmla="*/ 80223 h 512833"/>
              <a:gd name="connsiteX16133" fmla="*/ 701270 w 4966685"/>
              <a:gd name="connsiteY16133" fmla="*/ 72955 h 512833"/>
              <a:gd name="connsiteX16134" fmla="*/ 673026 w 4966685"/>
              <a:gd name="connsiteY16134" fmla="*/ 72955 h 512833"/>
              <a:gd name="connsiteX16135" fmla="*/ 680294 w 4966685"/>
              <a:gd name="connsiteY16135" fmla="*/ 80223 h 512833"/>
              <a:gd name="connsiteX16136" fmla="*/ 673026 w 4966685"/>
              <a:gd name="connsiteY16136" fmla="*/ 87491 h 512833"/>
              <a:gd name="connsiteX16137" fmla="*/ 665758 w 4966685"/>
              <a:gd name="connsiteY16137" fmla="*/ 80223 h 512833"/>
              <a:gd name="connsiteX16138" fmla="*/ 673026 w 4966685"/>
              <a:gd name="connsiteY16138" fmla="*/ 72955 h 512833"/>
              <a:gd name="connsiteX16139" fmla="*/ 644779 w 4966685"/>
              <a:gd name="connsiteY16139" fmla="*/ 72955 h 512833"/>
              <a:gd name="connsiteX16140" fmla="*/ 652047 w 4966685"/>
              <a:gd name="connsiteY16140" fmla="*/ 80223 h 512833"/>
              <a:gd name="connsiteX16141" fmla="*/ 644779 w 4966685"/>
              <a:gd name="connsiteY16141" fmla="*/ 87491 h 512833"/>
              <a:gd name="connsiteX16142" fmla="*/ 637511 w 4966685"/>
              <a:gd name="connsiteY16142" fmla="*/ 80223 h 512833"/>
              <a:gd name="connsiteX16143" fmla="*/ 644779 w 4966685"/>
              <a:gd name="connsiteY16143" fmla="*/ 72955 h 512833"/>
              <a:gd name="connsiteX16144" fmla="*/ 616535 w 4966685"/>
              <a:gd name="connsiteY16144" fmla="*/ 72955 h 512833"/>
              <a:gd name="connsiteX16145" fmla="*/ 623803 w 4966685"/>
              <a:gd name="connsiteY16145" fmla="*/ 80223 h 512833"/>
              <a:gd name="connsiteX16146" fmla="*/ 616535 w 4966685"/>
              <a:gd name="connsiteY16146" fmla="*/ 87491 h 512833"/>
              <a:gd name="connsiteX16147" fmla="*/ 609267 w 4966685"/>
              <a:gd name="connsiteY16147" fmla="*/ 80223 h 512833"/>
              <a:gd name="connsiteX16148" fmla="*/ 616535 w 4966685"/>
              <a:gd name="connsiteY16148" fmla="*/ 72955 h 512833"/>
              <a:gd name="connsiteX16149" fmla="*/ 588288 w 4966685"/>
              <a:gd name="connsiteY16149" fmla="*/ 72955 h 512833"/>
              <a:gd name="connsiteX16150" fmla="*/ 595556 w 4966685"/>
              <a:gd name="connsiteY16150" fmla="*/ 80223 h 512833"/>
              <a:gd name="connsiteX16151" fmla="*/ 588288 w 4966685"/>
              <a:gd name="connsiteY16151" fmla="*/ 87491 h 512833"/>
              <a:gd name="connsiteX16152" fmla="*/ 581021 w 4966685"/>
              <a:gd name="connsiteY16152" fmla="*/ 80223 h 512833"/>
              <a:gd name="connsiteX16153" fmla="*/ 588288 w 4966685"/>
              <a:gd name="connsiteY16153" fmla="*/ 72955 h 512833"/>
              <a:gd name="connsiteX16154" fmla="*/ 560044 w 4966685"/>
              <a:gd name="connsiteY16154" fmla="*/ 72955 h 512833"/>
              <a:gd name="connsiteX16155" fmla="*/ 567312 w 4966685"/>
              <a:gd name="connsiteY16155" fmla="*/ 80223 h 512833"/>
              <a:gd name="connsiteX16156" fmla="*/ 560044 w 4966685"/>
              <a:gd name="connsiteY16156" fmla="*/ 87491 h 512833"/>
              <a:gd name="connsiteX16157" fmla="*/ 552776 w 4966685"/>
              <a:gd name="connsiteY16157" fmla="*/ 80223 h 512833"/>
              <a:gd name="connsiteX16158" fmla="*/ 560044 w 4966685"/>
              <a:gd name="connsiteY16158" fmla="*/ 72955 h 512833"/>
              <a:gd name="connsiteX16159" fmla="*/ 531797 w 4966685"/>
              <a:gd name="connsiteY16159" fmla="*/ 72955 h 512833"/>
              <a:gd name="connsiteX16160" fmla="*/ 539065 w 4966685"/>
              <a:gd name="connsiteY16160" fmla="*/ 80223 h 512833"/>
              <a:gd name="connsiteX16161" fmla="*/ 531797 w 4966685"/>
              <a:gd name="connsiteY16161" fmla="*/ 87491 h 512833"/>
              <a:gd name="connsiteX16162" fmla="*/ 524530 w 4966685"/>
              <a:gd name="connsiteY16162" fmla="*/ 80223 h 512833"/>
              <a:gd name="connsiteX16163" fmla="*/ 531797 w 4966685"/>
              <a:gd name="connsiteY16163" fmla="*/ 72955 h 512833"/>
              <a:gd name="connsiteX16164" fmla="*/ 503553 w 4966685"/>
              <a:gd name="connsiteY16164" fmla="*/ 72955 h 512833"/>
              <a:gd name="connsiteX16165" fmla="*/ 510821 w 4966685"/>
              <a:gd name="connsiteY16165" fmla="*/ 80223 h 512833"/>
              <a:gd name="connsiteX16166" fmla="*/ 503553 w 4966685"/>
              <a:gd name="connsiteY16166" fmla="*/ 87491 h 512833"/>
              <a:gd name="connsiteX16167" fmla="*/ 496285 w 4966685"/>
              <a:gd name="connsiteY16167" fmla="*/ 80223 h 512833"/>
              <a:gd name="connsiteX16168" fmla="*/ 503553 w 4966685"/>
              <a:gd name="connsiteY16168" fmla="*/ 72955 h 512833"/>
              <a:gd name="connsiteX16169" fmla="*/ 475306 w 4966685"/>
              <a:gd name="connsiteY16169" fmla="*/ 72955 h 512833"/>
              <a:gd name="connsiteX16170" fmla="*/ 482574 w 4966685"/>
              <a:gd name="connsiteY16170" fmla="*/ 80223 h 512833"/>
              <a:gd name="connsiteX16171" fmla="*/ 475306 w 4966685"/>
              <a:gd name="connsiteY16171" fmla="*/ 87491 h 512833"/>
              <a:gd name="connsiteX16172" fmla="*/ 468038 w 4966685"/>
              <a:gd name="connsiteY16172" fmla="*/ 80223 h 512833"/>
              <a:gd name="connsiteX16173" fmla="*/ 475306 w 4966685"/>
              <a:gd name="connsiteY16173" fmla="*/ 72955 h 512833"/>
              <a:gd name="connsiteX16174" fmla="*/ 447062 w 4966685"/>
              <a:gd name="connsiteY16174" fmla="*/ 72955 h 512833"/>
              <a:gd name="connsiteX16175" fmla="*/ 454330 w 4966685"/>
              <a:gd name="connsiteY16175" fmla="*/ 80223 h 512833"/>
              <a:gd name="connsiteX16176" fmla="*/ 447062 w 4966685"/>
              <a:gd name="connsiteY16176" fmla="*/ 87491 h 512833"/>
              <a:gd name="connsiteX16177" fmla="*/ 439794 w 4966685"/>
              <a:gd name="connsiteY16177" fmla="*/ 80223 h 512833"/>
              <a:gd name="connsiteX16178" fmla="*/ 447062 w 4966685"/>
              <a:gd name="connsiteY16178" fmla="*/ 72955 h 512833"/>
              <a:gd name="connsiteX16179" fmla="*/ 418815 w 4966685"/>
              <a:gd name="connsiteY16179" fmla="*/ 72955 h 512833"/>
              <a:gd name="connsiteX16180" fmla="*/ 426083 w 4966685"/>
              <a:gd name="connsiteY16180" fmla="*/ 80223 h 512833"/>
              <a:gd name="connsiteX16181" fmla="*/ 418815 w 4966685"/>
              <a:gd name="connsiteY16181" fmla="*/ 87491 h 512833"/>
              <a:gd name="connsiteX16182" fmla="*/ 411548 w 4966685"/>
              <a:gd name="connsiteY16182" fmla="*/ 80223 h 512833"/>
              <a:gd name="connsiteX16183" fmla="*/ 418815 w 4966685"/>
              <a:gd name="connsiteY16183" fmla="*/ 72955 h 512833"/>
              <a:gd name="connsiteX16184" fmla="*/ 390571 w 4966685"/>
              <a:gd name="connsiteY16184" fmla="*/ 72955 h 512833"/>
              <a:gd name="connsiteX16185" fmla="*/ 397839 w 4966685"/>
              <a:gd name="connsiteY16185" fmla="*/ 80223 h 512833"/>
              <a:gd name="connsiteX16186" fmla="*/ 390571 w 4966685"/>
              <a:gd name="connsiteY16186" fmla="*/ 87491 h 512833"/>
              <a:gd name="connsiteX16187" fmla="*/ 383303 w 4966685"/>
              <a:gd name="connsiteY16187" fmla="*/ 80223 h 512833"/>
              <a:gd name="connsiteX16188" fmla="*/ 390571 w 4966685"/>
              <a:gd name="connsiteY16188" fmla="*/ 72955 h 512833"/>
              <a:gd name="connsiteX16189" fmla="*/ 362324 w 4966685"/>
              <a:gd name="connsiteY16189" fmla="*/ 72955 h 512833"/>
              <a:gd name="connsiteX16190" fmla="*/ 369592 w 4966685"/>
              <a:gd name="connsiteY16190" fmla="*/ 80223 h 512833"/>
              <a:gd name="connsiteX16191" fmla="*/ 362324 w 4966685"/>
              <a:gd name="connsiteY16191" fmla="*/ 87491 h 512833"/>
              <a:gd name="connsiteX16192" fmla="*/ 355057 w 4966685"/>
              <a:gd name="connsiteY16192" fmla="*/ 80223 h 512833"/>
              <a:gd name="connsiteX16193" fmla="*/ 362324 w 4966685"/>
              <a:gd name="connsiteY16193" fmla="*/ 72955 h 512833"/>
              <a:gd name="connsiteX16194" fmla="*/ 334080 w 4966685"/>
              <a:gd name="connsiteY16194" fmla="*/ 72955 h 512833"/>
              <a:gd name="connsiteX16195" fmla="*/ 341348 w 4966685"/>
              <a:gd name="connsiteY16195" fmla="*/ 80223 h 512833"/>
              <a:gd name="connsiteX16196" fmla="*/ 334080 w 4966685"/>
              <a:gd name="connsiteY16196" fmla="*/ 87491 h 512833"/>
              <a:gd name="connsiteX16197" fmla="*/ 326812 w 4966685"/>
              <a:gd name="connsiteY16197" fmla="*/ 80223 h 512833"/>
              <a:gd name="connsiteX16198" fmla="*/ 334080 w 4966685"/>
              <a:gd name="connsiteY16198" fmla="*/ 72955 h 512833"/>
              <a:gd name="connsiteX16199" fmla="*/ 305833 w 4966685"/>
              <a:gd name="connsiteY16199" fmla="*/ 72955 h 512833"/>
              <a:gd name="connsiteX16200" fmla="*/ 313102 w 4966685"/>
              <a:gd name="connsiteY16200" fmla="*/ 80223 h 512833"/>
              <a:gd name="connsiteX16201" fmla="*/ 305833 w 4966685"/>
              <a:gd name="connsiteY16201" fmla="*/ 87491 h 512833"/>
              <a:gd name="connsiteX16202" fmla="*/ 298566 w 4966685"/>
              <a:gd name="connsiteY16202" fmla="*/ 80223 h 512833"/>
              <a:gd name="connsiteX16203" fmla="*/ 305833 w 4966685"/>
              <a:gd name="connsiteY16203" fmla="*/ 72955 h 512833"/>
              <a:gd name="connsiteX16204" fmla="*/ 277589 w 4966685"/>
              <a:gd name="connsiteY16204" fmla="*/ 72955 h 512833"/>
              <a:gd name="connsiteX16205" fmla="*/ 284857 w 4966685"/>
              <a:gd name="connsiteY16205" fmla="*/ 80223 h 512833"/>
              <a:gd name="connsiteX16206" fmla="*/ 277589 w 4966685"/>
              <a:gd name="connsiteY16206" fmla="*/ 87491 h 512833"/>
              <a:gd name="connsiteX16207" fmla="*/ 270321 w 4966685"/>
              <a:gd name="connsiteY16207" fmla="*/ 80223 h 512833"/>
              <a:gd name="connsiteX16208" fmla="*/ 277589 w 4966685"/>
              <a:gd name="connsiteY16208" fmla="*/ 72955 h 512833"/>
              <a:gd name="connsiteX16209" fmla="*/ 249343 w 4966685"/>
              <a:gd name="connsiteY16209" fmla="*/ 72955 h 512833"/>
              <a:gd name="connsiteX16210" fmla="*/ 256610 w 4966685"/>
              <a:gd name="connsiteY16210" fmla="*/ 80223 h 512833"/>
              <a:gd name="connsiteX16211" fmla="*/ 249343 w 4966685"/>
              <a:gd name="connsiteY16211" fmla="*/ 87491 h 512833"/>
              <a:gd name="connsiteX16212" fmla="*/ 242075 w 4966685"/>
              <a:gd name="connsiteY16212" fmla="*/ 80223 h 512833"/>
              <a:gd name="connsiteX16213" fmla="*/ 249343 w 4966685"/>
              <a:gd name="connsiteY16213" fmla="*/ 72955 h 512833"/>
              <a:gd name="connsiteX16214" fmla="*/ 221098 w 4966685"/>
              <a:gd name="connsiteY16214" fmla="*/ 72955 h 512833"/>
              <a:gd name="connsiteX16215" fmla="*/ 228366 w 4966685"/>
              <a:gd name="connsiteY16215" fmla="*/ 80223 h 512833"/>
              <a:gd name="connsiteX16216" fmla="*/ 221098 w 4966685"/>
              <a:gd name="connsiteY16216" fmla="*/ 87491 h 512833"/>
              <a:gd name="connsiteX16217" fmla="*/ 213830 w 4966685"/>
              <a:gd name="connsiteY16217" fmla="*/ 80223 h 512833"/>
              <a:gd name="connsiteX16218" fmla="*/ 221098 w 4966685"/>
              <a:gd name="connsiteY16218" fmla="*/ 72955 h 512833"/>
              <a:gd name="connsiteX16219" fmla="*/ 192852 w 4966685"/>
              <a:gd name="connsiteY16219" fmla="*/ 72955 h 512833"/>
              <a:gd name="connsiteX16220" fmla="*/ 200120 w 4966685"/>
              <a:gd name="connsiteY16220" fmla="*/ 80223 h 512833"/>
              <a:gd name="connsiteX16221" fmla="*/ 192852 w 4966685"/>
              <a:gd name="connsiteY16221" fmla="*/ 87491 h 512833"/>
              <a:gd name="connsiteX16222" fmla="*/ 185584 w 4966685"/>
              <a:gd name="connsiteY16222" fmla="*/ 80223 h 512833"/>
              <a:gd name="connsiteX16223" fmla="*/ 192852 w 4966685"/>
              <a:gd name="connsiteY16223" fmla="*/ 72955 h 512833"/>
              <a:gd name="connsiteX16224" fmla="*/ 164606 w 4966685"/>
              <a:gd name="connsiteY16224" fmla="*/ 72955 h 512833"/>
              <a:gd name="connsiteX16225" fmla="*/ 171874 w 4966685"/>
              <a:gd name="connsiteY16225" fmla="*/ 80223 h 512833"/>
              <a:gd name="connsiteX16226" fmla="*/ 164606 w 4966685"/>
              <a:gd name="connsiteY16226" fmla="*/ 87491 h 512833"/>
              <a:gd name="connsiteX16227" fmla="*/ 157338 w 4966685"/>
              <a:gd name="connsiteY16227" fmla="*/ 80223 h 512833"/>
              <a:gd name="connsiteX16228" fmla="*/ 164606 w 4966685"/>
              <a:gd name="connsiteY16228" fmla="*/ 72955 h 512833"/>
              <a:gd name="connsiteX16229" fmla="*/ 136361 w 4966685"/>
              <a:gd name="connsiteY16229" fmla="*/ 72955 h 512833"/>
              <a:gd name="connsiteX16230" fmla="*/ 143629 w 4966685"/>
              <a:gd name="connsiteY16230" fmla="*/ 80223 h 512833"/>
              <a:gd name="connsiteX16231" fmla="*/ 136361 w 4966685"/>
              <a:gd name="connsiteY16231" fmla="*/ 87491 h 512833"/>
              <a:gd name="connsiteX16232" fmla="*/ 129093 w 4966685"/>
              <a:gd name="connsiteY16232" fmla="*/ 80223 h 512833"/>
              <a:gd name="connsiteX16233" fmla="*/ 136361 w 4966685"/>
              <a:gd name="connsiteY16233" fmla="*/ 72955 h 512833"/>
              <a:gd name="connsiteX16234" fmla="*/ 108116 w 4966685"/>
              <a:gd name="connsiteY16234" fmla="*/ 72955 h 512833"/>
              <a:gd name="connsiteX16235" fmla="*/ 115383 w 4966685"/>
              <a:gd name="connsiteY16235" fmla="*/ 80223 h 512833"/>
              <a:gd name="connsiteX16236" fmla="*/ 108116 w 4966685"/>
              <a:gd name="connsiteY16236" fmla="*/ 87491 h 512833"/>
              <a:gd name="connsiteX16237" fmla="*/ 100848 w 4966685"/>
              <a:gd name="connsiteY16237" fmla="*/ 80223 h 512833"/>
              <a:gd name="connsiteX16238" fmla="*/ 108116 w 4966685"/>
              <a:gd name="connsiteY16238" fmla="*/ 72955 h 512833"/>
              <a:gd name="connsiteX16239" fmla="*/ 79870 w 4966685"/>
              <a:gd name="connsiteY16239" fmla="*/ 72955 h 512833"/>
              <a:gd name="connsiteX16240" fmla="*/ 87138 w 4966685"/>
              <a:gd name="connsiteY16240" fmla="*/ 80223 h 512833"/>
              <a:gd name="connsiteX16241" fmla="*/ 79870 w 4966685"/>
              <a:gd name="connsiteY16241" fmla="*/ 87491 h 512833"/>
              <a:gd name="connsiteX16242" fmla="*/ 72602 w 4966685"/>
              <a:gd name="connsiteY16242" fmla="*/ 80223 h 512833"/>
              <a:gd name="connsiteX16243" fmla="*/ 79870 w 4966685"/>
              <a:gd name="connsiteY16243" fmla="*/ 72955 h 512833"/>
              <a:gd name="connsiteX16244" fmla="*/ 51625 w 4966685"/>
              <a:gd name="connsiteY16244" fmla="*/ 72955 h 512833"/>
              <a:gd name="connsiteX16245" fmla="*/ 58893 w 4966685"/>
              <a:gd name="connsiteY16245" fmla="*/ 80223 h 512833"/>
              <a:gd name="connsiteX16246" fmla="*/ 51625 w 4966685"/>
              <a:gd name="connsiteY16246" fmla="*/ 87491 h 512833"/>
              <a:gd name="connsiteX16247" fmla="*/ 44357 w 4966685"/>
              <a:gd name="connsiteY16247" fmla="*/ 80223 h 512833"/>
              <a:gd name="connsiteX16248" fmla="*/ 51625 w 4966685"/>
              <a:gd name="connsiteY16248" fmla="*/ 72955 h 512833"/>
              <a:gd name="connsiteX16249" fmla="*/ 23379 w 4966685"/>
              <a:gd name="connsiteY16249" fmla="*/ 72955 h 512833"/>
              <a:gd name="connsiteX16250" fmla="*/ 30647 w 4966685"/>
              <a:gd name="connsiteY16250" fmla="*/ 80223 h 512833"/>
              <a:gd name="connsiteX16251" fmla="*/ 23379 w 4966685"/>
              <a:gd name="connsiteY16251" fmla="*/ 87491 h 512833"/>
              <a:gd name="connsiteX16252" fmla="*/ 16111 w 4966685"/>
              <a:gd name="connsiteY16252" fmla="*/ 80223 h 512833"/>
              <a:gd name="connsiteX16253" fmla="*/ 23379 w 4966685"/>
              <a:gd name="connsiteY16253" fmla="*/ 72955 h 512833"/>
              <a:gd name="connsiteX16254" fmla="*/ 4952147 w 4966685"/>
              <a:gd name="connsiteY16254" fmla="*/ 48776 h 512833"/>
              <a:gd name="connsiteX16255" fmla="*/ 4959133 w 4966685"/>
              <a:gd name="connsiteY16255" fmla="*/ 55762 h 512833"/>
              <a:gd name="connsiteX16256" fmla="*/ 4952147 w 4966685"/>
              <a:gd name="connsiteY16256" fmla="*/ 62748 h 512833"/>
              <a:gd name="connsiteX16257" fmla="*/ 4945161 w 4966685"/>
              <a:gd name="connsiteY16257" fmla="*/ 55762 h 512833"/>
              <a:gd name="connsiteX16258" fmla="*/ 4952147 w 4966685"/>
              <a:gd name="connsiteY16258" fmla="*/ 48776 h 512833"/>
              <a:gd name="connsiteX16259" fmla="*/ 4923901 w 4966685"/>
              <a:gd name="connsiteY16259" fmla="*/ 48776 h 512833"/>
              <a:gd name="connsiteX16260" fmla="*/ 4930886 w 4966685"/>
              <a:gd name="connsiteY16260" fmla="*/ 55762 h 512833"/>
              <a:gd name="connsiteX16261" fmla="*/ 4923901 w 4966685"/>
              <a:gd name="connsiteY16261" fmla="*/ 62748 h 512833"/>
              <a:gd name="connsiteX16262" fmla="*/ 4916914 w 4966685"/>
              <a:gd name="connsiteY16262" fmla="*/ 55762 h 512833"/>
              <a:gd name="connsiteX16263" fmla="*/ 4923901 w 4966685"/>
              <a:gd name="connsiteY16263" fmla="*/ 48776 h 512833"/>
              <a:gd name="connsiteX16264" fmla="*/ 4895656 w 4966685"/>
              <a:gd name="connsiteY16264" fmla="*/ 48776 h 512833"/>
              <a:gd name="connsiteX16265" fmla="*/ 4902642 w 4966685"/>
              <a:gd name="connsiteY16265" fmla="*/ 55762 h 512833"/>
              <a:gd name="connsiteX16266" fmla="*/ 4895656 w 4966685"/>
              <a:gd name="connsiteY16266" fmla="*/ 62748 h 512833"/>
              <a:gd name="connsiteX16267" fmla="*/ 4888670 w 4966685"/>
              <a:gd name="connsiteY16267" fmla="*/ 55762 h 512833"/>
              <a:gd name="connsiteX16268" fmla="*/ 4895656 w 4966685"/>
              <a:gd name="connsiteY16268" fmla="*/ 48776 h 512833"/>
              <a:gd name="connsiteX16269" fmla="*/ 4867409 w 4966685"/>
              <a:gd name="connsiteY16269" fmla="*/ 48776 h 512833"/>
              <a:gd name="connsiteX16270" fmla="*/ 4874395 w 4966685"/>
              <a:gd name="connsiteY16270" fmla="*/ 55762 h 512833"/>
              <a:gd name="connsiteX16271" fmla="*/ 4867409 w 4966685"/>
              <a:gd name="connsiteY16271" fmla="*/ 62748 h 512833"/>
              <a:gd name="connsiteX16272" fmla="*/ 4860423 w 4966685"/>
              <a:gd name="connsiteY16272" fmla="*/ 55762 h 512833"/>
              <a:gd name="connsiteX16273" fmla="*/ 4867409 w 4966685"/>
              <a:gd name="connsiteY16273" fmla="*/ 48776 h 512833"/>
              <a:gd name="connsiteX16274" fmla="*/ 4839165 w 4966685"/>
              <a:gd name="connsiteY16274" fmla="*/ 48776 h 512833"/>
              <a:gd name="connsiteX16275" fmla="*/ 4846151 w 4966685"/>
              <a:gd name="connsiteY16275" fmla="*/ 55762 h 512833"/>
              <a:gd name="connsiteX16276" fmla="*/ 4839165 w 4966685"/>
              <a:gd name="connsiteY16276" fmla="*/ 62748 h 512833"/>
              <a:gd name="connsiteX16277" fmla="*/ 4832179 w 4966685"/>
              <a:gd name="connsiteY16277" fmla="*/ 55762 h 512833"/>
              <a:gd name="connsiteX16278" fmla="*/ 4839165 w 4966685"/>
              <a:gd name="connsiteY16278" fmla="*/ 48776 h 512833"/>
              <a:gd name="connsiteX16279" fmla="*/ 4810919 w 4966685"/>
              <a:gd name="connsiteY16279" fmla="*/ 48776 h 512833"/>
              <a:gd name="connsiteX16280" fmla="*/ 4817905 w 4966685"/>
              <a:gd name="connsiteY16280" fmla="*/ 55762 h 512833"/>
              <a:gd name="connsiteX16281" fmla="*/ 4810919 w 4966685"/>
              <a:gd name="connsiteY16281" fmla="*/ 62748 h 512833"/>
              <a:gd name="connsiteX16282" fmla="*/ 4803932 w 4966685"/>
              <a:gd name="connsiteY16282" fmla="*/ 55762 h 512833"/>
              <a:gd name="connsiteX16283" fmla="*/ 4810919 w 4966685"/>
              <a:gd name="connsiteY16283" fmla="*/ 48776 h 512833"/>
              <a:gd name="connsiteX16284" fmla="*/ 4782674 w 4966685"/>
              <a:gd name="connsiteY16284" fmla="*/ 48776 h 512833"/>
              <a:gd name="connsiteX16285" fmla="*/ 4789660 w 4966685"/>
              <a:gd name="connsiteY16285" fmla="*/ 55762 h 512833"/>
              <a:gd name="connsiteX16286" fmla="*/ 4782674 w 4966685"/>
              <a:gd name="connsiteY16286" fmla="*/ 62748 h 512833"/>
              <a:gd name="connsiteX16287" fmla="*/ 4775688 w 4966685"/>
              <a:gd name="connsiteY16287" fmla="*/ 55762 h 512833"/>
              <a:gd name="connsiteX16288" fmla="*/ 4782674 w 4966685"/>
              <a:gd name="connsiteY16288" fmla="*/ 48776 h 512833"/>
              <a:gd name="connsiteX16289" fmla="*/ 4754428 w 4966685"/>
              <a:gd name="connsiteY16289" fmla="*/ 48776 h 512833"/>
              <a:gd name="connsiteX16290" fmla="*/ 4761413 w 4966685"/>
              <a:gd name="connsiteY16290" fmla="*/ 55762 h 512833"/>
              <a:gd name="connsiteX16291" fmla="*/ 4754428 w 4966685"/>
              <a:gd name="connsiteY16291" fmla="*/ 62748 h 512833"/>
              <a:gd name="connsiteX16292" fmla="*/ 4747442 w 4966685"/>
              <a:gd name="connsiteY16292" fmla="*/ 55762 h 512833"/>
              <a:gd name="connsiteX16293" fmla="*/ 4754428 w 4966685"/>
              <a:gd name="connsiteY16293" fmla="*/ 48776 h 512833"/>
              <a:gd name="connsiteX16294" fmla="*/ 4726183 w 4966685"/>
              <a:gd name="connsiteY16294" fmla="*/ 48776 h 512833"/>
              <a:gd name="connsiteX16295" fmla="*/ 4733169 w 4966685"/>
              <a:gd name="connsiteY16295" fmla="*/ 55762 h 512833"/>
              <a:gd name="connsiteX16296" fmla="*/ 4726183 w 4966685"/>
              <a:gd name="connsiteY16296" fmla="*/ 62748 h 512833"/>
              <a:gd name="connsiteX16297" fmla="*/ 4719197 w 4966685"/>
              <a:gd name="connsiteY16297" fmla="*/ 55762 h 512833"/>
              <a:gd name="connsiteX16298" fmla="*/ 4726183 w 4966685"/>
              <a:gd name="connsiteY16298" fmla="*/ 48776 h 512833"/>
              <a:gd name="connsiteX16299" fmla="*/ 4697937 w 4966685"/>
              <a:gd name="connsiteY16299" fmla="*/ 48776 h 512833"/>
              <a:gd name="connsiteX16300" fmla="*/ 4704923 w 4966685"/>
              <a:gd name="connsiteY16300" fmla="*/ 55762 h 512833"/>
              <a:gd name="connsiteX16301" fmla="*/ 4697937 w 4966685"/>
              <a:gd name="connsiteY16301" fmla="*/ 62748 h 512833"/>
              <a:gd name="connsiteX16302" fmla="*/ 4690951 w 4966685"/>
              <a:gd name="connsiteY16302" fmla="*/ 55762 h 512833"/>
              <a:gd name="connsiteX16303" fmla="*/ 4697937 w 4966685"/>
              <a:gd name="connsiteY16303" fmla="*/ 48776 h 512833"/>
              <a:gd name="connsiteX16304" fmla="*/ 4669692 w 4966685"/>
              <a:gd name="connsiteY16304" fmla="*/ 48776 h 512833"/>
              <a:gd name="connsiteX16305" fmla="*/ 4676678 w 4966685"/>
              <a:gd name="connsiteY16305" fmla="*/ 55762 h 512833"/>
              <a:gd name="connsiteX16306" fmla="*/ 4669692 w 4966685"/>
              <a:gd name="connsiteY16306" fmla="*/ 62748 h 512833"/>
              <a:gd name="connsiteX16307" fmla="*/ 4662706 w 4966685"/>
              <a:gd name="connsiteY16307" fmla="*/ 55762 h 512833"/>
              <a:gd name="connsiteX16308" fmla="*/ 4669692 w 4966685"/>
              <a:gd name="connsiteY16308" fmla="*/ 48776 h 512833"/>
              <a:gd name="connsiteX16309" fmla="*/ 4641446 w 4966685"/>
              <a:gd name="connsiteY16309" fmla="*/ 48776 h 512833"/>
              <a:gd name="connsiteX16310" fmla="*/ 4648431 w 4966685"/>
              <a:gd name="connsiteY16310" fmla="*/ 55762 h 512833"/>
              <a:gd name="connsiteX16311" fmla="*/ 4641446 w 4966685"/>
              <a:gd name="connsiteY16311" fmla="*/ 62748 h 512833"/>
              <a:gd name="connsiteX16312" fmla="*/ 4634460 w 4966685"/>
              <a:gd name="connsiteY16312" fmla="*/ 55762 h 512833"/>
              <a:gd name="connsiteX16313" fmla="*/ 4641446 w 4966685"/>
              <a:gd name="connsiteY16313" fmla="*/ 48776 h 512833"/>
              <a:gd name="connsiteX16314" fmla="*/ 4613201 w 4966685"/>
              <a:gd name="connsiteY16314" fmla="*/ 48776 h 512833"/>
              <a:gd name="connsiteX16315" fmla="*/ 4620187 w 4966685"/>
              <a:gd name="connsiteY16315" fmla="*/ 55762 h 512833"/>
              <a:gd name="connsiteX16316" fmla="*/ 4613201 w 4966685"/>
              <a:gd name="connsiteY16316" fmla="*/ 62748 h 512833"/>
              <a:gd name="connsiteX16317" fmla="*/ 4606215 w 4966685"/>
              <a:gd name="connsiteY16317" fmla="*/ 55762 h 512833"/>
              <a:gd name="connsiteX16318" fmla="*/ 4613201 w 4966685"/>
              <a:gd name="connsiteY16318" fmla="*/ 48776 h 512833"/>
              <a:gd name="connsiteX16319" fmla="*/ 4584955 w 4966685"/>
              <a:gd name="connsiteY16319" fmla="*/ 48776 h 512833"/>
              <a:gd name="connsiteX16320" fmla="*/ 4591941 w 4966685"/>
              <a:gd name="connsiteY16320" fmla="*/ 55762 h 512833"/>
              <a:gd name="connsiteX16321" fmla="*/ 4584955 w 4966685"/>
              <a:gd name="connsiteY16321" fmla="*/ 62748 h 512833"/>
              <a:gd name="connsiteX16322" fmla="*/ 4577969 w 4966685"/>
              <a:gd name="connsiteY16322" fmla="*/ 55762 h 512833"/>
              <a:gd name="connsiteX16323" fmla="*/ 4584955 w 4966685"/>
              <a:gd name="connsiteY16323" fmla="*/ 48776 h 512833"/>
              <a:gd name="connsiteX16324" fmla="*/ 4556710 w 4966685"/>
              <a:gd name="connsiteY16324" fmla="*/ 48776 h 512833"/>
              <a:gd name="connsiteX16325" fmla="*/ 4563696 w 4966685"/>
              <a:gd name="connsiteY16325" fmla="*/ 55762 h 512833"/>
              <a:gd name="connsiteX16326" fmla="*/ 4556710 w 4966685"/>
              <a:gd name="connsiteY16326" fmla="*/ 62748 h 512833"/>
              <a:gd name="connsiteX16327" fmla="*/ 4549724 w 4966685"/>
              <a:gd name="connsiteY16327" fmla="*/ 55762 h 512833"/>
              <a:gd name="connsiteX16328" fmla="*/ 4556710 w 4966685"/>
              <a:gd name="connsiteY16328" fmla="*/ 48776 h 512833"/>
              <a:gd name="connsiteX16329" fmla="*/ 4528464 w 4966685"/>
              <a:gd name="connsiteY16329" fmla="*/ 48776 h 512833"/>
              <a:gd name="connsiteX16330" fmla="*/ 4535450 w 4966685"/>
              <a:gd name="connsiteY16330" fmla="*/ 55762 h 512833"/>
              <a:gd name="connsiteX16331" fmla="*/ 4528464 w 4966685"/>
              <a:gd name="connsiteY16331" fmla="*/ 62748 h 512833"/>
              <a:gd name="connsiteX16332" fmla="*/ 4521478 w 4966685"/>
              <a:gd name="connsiteY16332" fmla="*/ 55762 h 512833"/>
              <a:gd name="connsiteX16333" fmla="*/ 4528464 w 4966685"/>
              <a:gd name="connsiteY16333" fmla="*/ 48776 h 512833"/>
              <a:gd name="connsiteX16334" fmla="*/ 4500219 w 4966685"/>
              <a:gd name="connsiteY16334" fmla="*/ 48776 h 512833"/>
              <a:gd name="connsiteX16335" fmla="*/ 4507205 w 4966685"/>
              <a:gd name="connsiteY16335" fmla="*/ 55762 h 512833"/>
              <a:gd name="connsiteX16336" fmla="*/ 4500219 w 4966685"/>
              <a:gd name="connsiteY16336" fmla="*/ 62748 h 512833"/>
              <a:gd name="connsiteX16337" fmla="*/ 4493233 w 4966685"/>
              <a:gd name="connsiteY16337" fmla="*/ 55762 h 512833"/>
              <a:gd name="connsiteX16338" fmla="*/ 4500219 w 4966685"/>
              <a:gd name="connsiteY16338" fmla="*/ 48776 h 512833"/>
              <a:gd name="connsiteX16339" fmla="*/ 4471973 w 4966685"/>
              <a:gd name="connsiteY16339" fmla="*/ 48776 h 512833"/>
              <a:gd name="connsiteX16340" fmla="*/ 4478959 w 4966685"/>
              <a:gd name="connsiteY16340" fmla="*/ 55762 h 512833"/>
              <a:gd name="connsiteX16341" fmla="*/ 4471973 w 4966685"/>
              <a:gd name="connsiteY16341" fmla="*/ 62748 h 512833"/>
              <a:gd name="connsiteX16342" fmla="*/ 4464987 w 4966685"/>
              <a:gd name="connsiteY16342" fmla="*/ 55762 h 512833"/>
              <a:gd name="connsiteX16343" fmla="*/ 4471973 w 4966685"/>
              <a:gd name="connsiteY16343" fmla="*/ 48776 h 512833"/>
              <a:gd name="connsiteX16344" fmla="*/ 4443728 w 4966685"/>
              <a:gd name="connsiteY16344" fmla="*/ 48776 h 512833"/>
              <a:gd name="connsiteX16345" fmla="*/ 4450714 w 4966685"/>
              <a:gd name="connsiteY16345" fmla="*/ 55762 h 512833"/>
              <a:gd name="connsiteX16346" fmla="*/ 4443728 w 4966685"/>
              <a:gd name="connsiteY16346" fmla="*/ 62748 h 512833"/>
              <a:gd name="connsiteX16347" fmla="*/ 4436742 w 4966685"/>
              <a:gd name="connsiteY16347" fmla="*/ 55762 h 512833"/>
              <a:gd name="connsiteX16348" fmla="*/ 4443728 w 4966685"/>
              <a:gd name="connsiteY16348" fmla="*/ 48776 h 512833"/>
              <a:gd name="connsiteX16349" fmla="*/ 4415482 w 4966685"/>
              <a:gd name="connsiteY16349" fmla="*/ 48776 h 512833"/>
              <a:gd name="connsiteX16350" fmla="*/ 4422468 w 4966685"/>
              <a:gd name="connsiteY16350" fmla="*/ 55762 h 512833"/>
              <a:gd name="connsiteX16351" fmla="*/ 4415482 w 4966685"/>
              <a:gd name="connsiteY16351" fmla="*/ 62748 h 512833"/>
              <a:gd name="connsiteX16352" fmla="*/ 4408496 w 4966685"/>
              <a:gd name="connsiteY16352" fmla="*/ 55762 h 512833"/>
              <a:gd name="connsiteX16353" fmla="*/ 4415482 w 4966685"/>
              <a:gd name="connsiteY16353" fmla="*/ 48776 h 512833"/>
              <a:gd name="connsiteX16354" fmla="*/ 4387237 w 4966685"/>
              <a:gd name="connsiteY16354" fmla="*/ 48776 h 512833"/>
              <a:gd name="connsiteX16355" fmla="*/ 4394223 w 4966685"/>
              <a:gd name="connsiteY16355" fmla="*/ 55762 h 512833"/>
              <a:gd name="connsiteX16356" fmla="*/ 4387237 w 4966685"/>
              <a:gd name="connsiteY16356" fmla="*/ 62748 h 512833"/>
              <a:gd name="connsiteX16357" fmla="*/ 4380251 w 4966685"/>
              <a:gd name="connsiteY16357" fmla="*/ 55762 h 512833"/>
              <a:gd name="connsiteX16358" fmla="*/ 4387237 w 4966685"/>
              <a:gd name="connsiteY16358" fmla="*/ 48776 h 512833"/>
              <a:gd name="connsiteX16359" fmla="*/ 4358991 w 4966685"/>
              <a:gd name="connsiteY16359" fmla="*/ 48776 h 512833"/>
              <a:gd name="connsiteX16360" fmla="*/ 4365977 w 4966685"/>
              <a:gd name="connsiteY16360" fmla="*/ 55762 h 512833"/>
              <a:gd name="connsiteX16361" fmla="*/ 4358991 w 4966685"/>
              <a:gd name="connsiteY16361" fmla="*/ 62748 h 512833"/>
              <a:gd name="connsiteX16362" fmla="*/ 4352005 w 4966685"/>
              <a:gd name="connsiteY16362" fmla="*/ 55762 h 512833"/>
              <a:gd name="connsiteX16363" fmla="*/ 4358991 w 4966685"/>
              <a:gd name="connsiteY16363" fmla="*/ 48776 h 512833"/>
              <a:gd name="connsiteX16364" fmla="*/ 4330746 w 4966685"/>
              <a:gd name="connsiteY16364" fmla="*/ 48776 h 512833"/>
              <a:gd name="connsiteX16365" fmla="*/ 4337732 w 4966685"/>
              <a:gd name="connsiteY16365" fmla="*/ 55762 h 512833"/>
              <a:gd name="connsiteX16366" fmla="*/ 4330746 w 4966685"/>
              <a:gd name="connsiteY16366" fmla="*/ 62748 h 512833"/>
              <a:gd name="connsiteX16367" fmla="*/ 4323760 w 4966685"/>
              <a:gd name="connsiteY16367" fmla="*/ 55762 h 512833"/>
              <a:gd name="connsiteX16368" fmla="*/ 4330746 w 4966685"/>
              <a:gd name="connsiteY16368" fmla="*/ 48776 h 512833"/>
              <a:gd name="connsiteX16369" fmla="*/ 4302500 w 4966685"/>
              <a:gd name="connsiteY16369" fmla="*/ 48776 h 512833"/>
              <a:gd name="connsiteX16370" fmla="*/ 4309486 w 4966685"/>
              <a:gd name="connsiteY16370" fmla="*/ 55762 h 512833"/>
              <a:gd name="connsiteX16371" fmla="*/ 4302500 w 4966685"/>
              <a:gd name="connsiteY16371" fmla="*/ 62748 h 512833"/>
              <a:gd name="connsiteX16372" fmla="*/ 4295514 w 4966685"/>
              <a:gd name="connsiteY16372" fmla="*/ 55762 h 512833"/>
              <a:gd name="connsiteX16373" fmla="*/ 4302500 w 4966685"/>
              <a:gd name="connsiteY16373" fmla="*/ 48776 h 512833"/>
              <a:gd name="connsiteX16374" fmla="*/ 4274255 w 4966685"/>
              <a:gd name="connsiteY16374" fmla="*/ 48776 h 512833"/>
              <a:gd name="connsiteX16375" fmla="*/ 4281241 w 4966685"/>
              <a:gd name="connsiteY16375" fmla="*/ 55762 h 512833"/>
              <a:gd name="connsiteX16376" fmla="*/ 4274255 w 4966685"/>
              <a:gd name="connsiteY16376" fmla="*/ 62748 h 512833"/>
              <a:gd name="connsiteX16377" fmla="*/ 4267269 w 4966685"/>
              <a:gd name="connsiteY16377" fmla="*/ 55762 h 512833"/>
              <a:gd name="connsiteX16378" fmla="*/ 4274255 w 4966685"/>
              <a:gd name="connsiteY16378" fmla="*/ 48776 h 512833"/>
              <a:gd name="connsiteX16379" fmla="*/ 4246009 w 4966685"/>
              <a:gd name="connsiteY16379" fmla="*/ 48776 h 512833"/>
              <a:gd name="connsiteX16380" fmla="*/ 4252995 w 4966685"/>
              <a:gd name="connsiteY16380" fmla="*/ 55762 h 512833"/>
              <a:gd name="connsiteX16381" fmla="*/ 4246009 w 4966685"/>
              <a:gd name="connsiteY16381" fmla="*/ 62748 h 512833"/>
              <a:gd name="connsiteX16382" fmla="*/ 4239023 w 4966685"/>
              <a:gd name="connsiteY16382" fmla="*/ 55762 h 512833"/>
              <a:gd name="connsiteX16383" fmla="*/ 4246009 w 4966685"/>
              <a:gd name="connsiteY16383" fmla="*/ 48776 h 512833"/>
              <a:gd name="connsiteX16384" fmla="*/ 4217763 w 4966685"/>
              <a:gd name="connsiteY16384" fmla="*/ 48776 h 512833"/>
              <a:gd name="connsiteX16385" fmla="*/ 4224749 w 4966685"/>
              <a:gd name="connsiteY16385" fmla="*/ 55762 h 512833"/>
              <a:gd name="connsiteX16386" fmla="*/ 4217763 w 4966685"/>
              <a:gd name="connsiteY16386" fmla="*/ 62748 h 512833"/>
              <a:gd name="connsiteX16387" fmla="*/ 4210776 w 4966685"/>
              <a:gd name="connsiteY16387" fmla="*/ 55762 h 512833"/>
              <a:gd name="connsiteX16388" fmla="*/ 4217763 w 4966685"/>
              <a:gd name="connsiteY16388" fmla="*/ 48776 h 512833"/>
              <a:gd name="connsiteX16389" fmla="*/ 4189518 w 4966685"/>
              <a:gd name="connsiteY16389" fmla="*/ 48776 h 512833"/>
              <a:gd name="connsiteX16390" fmla="*/ 4196504 w 4966685"/>
              <a:gd name="connsiteY16390" fmla="*/ 55762 h 512833"/>
              <a:gd name="connsiteX16391" fmla="*/ 4189518 w 4966685"/>
              <a:gd name="connsiteY16391" fmla="*/ 62748 h 512833"/>
              <a:gd name="connsiteX16392" fmla="*/ 4182532 w 4966685"/>
              <a:gd name="connsiteY16392" fmla="*/ 55762 h 512833"/>
              <a:gd name="connsiteX16393" fmla="*/ 4189518 w 4966685"/>
              <a:gd name="connsiteY16393" fmla="*/ 48776 h 512833"/>
              <a:gd name="connsiteX16394" fmla="*/ 4161272 w 4966685"/>
              <a:gd name="connsiteY16394" fmla="*/ 48776 h 512833"/>
              <a:gd name="connsiteX16395" fmla="*/ 4168258 w 4966685"/>
              <a:gd name="connsiteY16395" fmla="*/ 55762 h 512833"/>
              <a:gd name="connsiteX16396" fmla="*/ 4161272 w 4966685"/>
              <a:gd name="connsiteY16396" fmla="*/ 62748 h 512833"/>
              <a:gd name="connsiteX16397" fmla="*/ 4154286 w 4966685"/>
              <a:gd name="connsiteY16397" fmla="*/ 55762 h 512833"/>
              <a:gd name="connsiteX16398" fmla="*/ 4161272 w 4966685"/>
              <a:gd name="connsiteY16398" fmla="*/ 48776 h 512833"/>
              <a:gd name="connsiteX16399" fmla="*/ 4133027 w 4966685"/>
              <a:gd name="connsiteY16399" fmla="*/ 48776 h 512833"/>
              <a:gd name="connsiteX16400" fmla="*/ 4140013 w 4966685"/>
              <a:gd name="connsiteY16400" fmla="*/ 55762 h 512833"/>
              <a:gd name="connsiteX16401" fmla="*/ 4133027 w 4966685"/>
              <a:gd name="connsiteY16401" fmla="*/ 62748 h 512833"/>
              <a:gd name="connsiteX16402" fmla="*/ 4126041 w 4966685"/>
              <a:gd name="connsiteY16402" fmla="*/ 55762 h 512833"/>
              <a:gd name="connsiteX16403" fmla="*/ 4133027 w 4966685"/>
              <a:gd name="connsiteY16403" fmla="*/ 48776 h 512833"/>
              <a:gd name="connsiteX16404" fmla="*/ 4104781 w 4966685"/>
              <a:gd name="connsiteY16404" fmla="*/ 48776 h 512833"/>
              <a:gd name="connsiteX16405" fmla="*/ 4111767 w 4966685"/>
              <a:gd name="connsiteY16405" fmla="*/ 55762 h 512833"/>
              <a:gd name="connsiteX16406" fmla="*/ 4104781 w 4966685"/>
              <a:gd name="connsiteY16406" fmla="*/ 62748 h 512833"/>
              <a:gd name="connsiteX16407" fmla="*/ 4097795 w 4966685"/>
              <a:gd name="connsiteY16407" fmla="*/ 55762 h 512833"/>
              <a:gd name="connsiteX16408" fmla="*/ 4104781 w 4966685"/>
              <a:gd name="connsiteY16408" fmla="*/ 48776 h 512833"/>
              <a:gd name="connsiteX16409" fmla="*/ 4076536 w 4966685"/>
              <a:gd name="connsiteY16409" fmla="*/ 48776 h 512833"/>
              <a:gd name="connsiteX16410" fmla="*/ 4083522 w 4966685"/>
              <a:gd name="connsiteY16410" fmla="*/ 55762 h 512833"/>
              <a:gd name="connsiteX16411" fmla="*/ 4076536 w 4966685"/>
              <a:gd name="connsiteY16411" fmla="*/ 62748 h 512833"/>
              <a:gd name="connsiteX16412" fmla="*/ 4069550 w 4966685"/>
              <a:gd name="connsiteY16412" fmla="*/ 55762 h 512833"/>
              <a:gd name="connsiteX16413" fmla="*/ 4076536 w 4966685"/>
              <a:gd name="connsiteY16413" fmla="*/ 48776 h 512833"/>
              <a:gd name="connsiteX16414" fmla="*/ 4048290 w 4966685"/>
              <a:gd name="connsiteY16414" fmla="*/ 48776 h 512833"/>
              <a:gd name="connsiteX16415" fmla="*/ 4055276 w 4966685"/>
              <a:gd name="connsiteY16415" fmla="*/ 55762 h 512833"/>
              <a:gd name="connsiteX16416" fmla="*/ 4048290 w 4966685"/>
              <a:gd name="connsiteY16416" fmla="*/ 62748 h 512833"/>
              <a:gd name="connsiteX16417" fmla="*/ 4041304 w 4966685"/>
              <a:gd name="connsiteY16417" fmla="*/ 55762 h 512833"/>
              <a:gd name="connsiteX16418" fmla="*/ 4048290 w 4966685"/>
              <a:gd name="connsiteY16418" fmla="*/ 48776 h 512833"/>
              <a:gd name="connsiteX16419" fmla="*/ 4020045 w 4966685"/>
              <a:gd name="connsiteY16419" fmla="*/ 48776 h 512833"/>
              <a:gd name="connsiteX16420" fmla="*/ 4027031 w 4966685"/>
              <a:gd name="connsiteY16420" fmla="*/ 55762 h 512833"/>
              <a:gd name="connsiteX16421" fmla="*/ 4020045 w 4966685"/>
              <a:gd name="connsiteY16421" fmla="*/ 62748 h 512833"/>
              <a:gd name="connsiteX16422" fmla="*/ 4013059 w 4966685"/>
              <a:gd name="connsiteY16422" fmla="*/ 55762 h 512833"/>
              <a:gd name="connsiteX16423" fmla="*/ 4020045 w 4966685"/>
              <a:gd name="connsiteY16423" fmla="*/ 48776 h 512833"/>
              <a:gd name="connsiteX16424" fmla="*/ 3991799 w 4966685"/>
              <a:gd name="connsiteY16424" fmla="*/ 48776 h 512833"/>
              <a:gd name="connsiteX16425" fmla="*/ 3998785 w 4966685"/>
              <a:gd name="connsiteY16425" fmla="*/ 55762 h 512833"/>
              <a:gd name="connsiteX16426" fmla="*/ 3991799 w 4966685"/>
              <a:gd name="connsiteY16426" fmla="*/ 62748 h 512833"/>
              <a:gd name="connsiteX16427" fmla="*/ 3984813 w 4966685"/>
              <a:gd name="connsiteY16427" fmla="*/ 55762 h 512833"/>
              <a:gd name="connsiteX16428" fmla="*/ 3991799 w 4966685"/>
              <a:gd name="connsiteY16428" fmla="*/ 48776 h 512833"/>
              <a:gd name="connsiteX16429" fmla="*/ 3963554 w 4966685"/>
              <a:gd name="connsiteY16429" fmla="*/ 48776 h 512833"/>
              <a:gd name="connsiteX16430" fmla="*/ 3970540 w 4966685"/>
              <a:gd name="connsiteY16430" fmla="*/ 55762 h 512833"/>
              <a:gd name="connsiteX16431" fmla="*/ 3963554 w 4966685"/>
              <a:gd name="connsiteY16431" fmla="*/ 62748 h 512833"/>
              <a:gd name="connsiteX16432" fmla="*/ 3956568 w 4966685"/>
              <a:gd name="connsiteY16432" fmla="*/ 55762 h 512833"/>
              <a:gd name="connsiteX16433" fmla="*/ 3963554 w 4966685"/>
              <a:gd name="connsiteY16433" fmla="*/ 48776 h 512833"/>
              <a:gd name="connsiteX16434" fmla="*/ 3935308 w 4966685"/>
              <a:gd name="connsiteY16434" fmla="*/ 48776 h 512833"/>
              <a:gd name="connsiteX16435" fmla="*/ 3942294 w 4966685"/>
              <a:gd name="connsiteY16435" fmla="*/ 55762 h 512833"/>
              <a:gd name="connsiteX16436" fmla="*/ 3935308 w 4966685"/>
              <a:gd name="connsiteY16436" fmla="*/ 62748 h 512833"/>
              <a:gd name="connsiteX16437" fmla="*/ 3928322 w 4966685"/>
              <a:gd name="connsiteY16437" fmla="*/ 55762 h 512833"/>
              <a:gd name="connsiteX16438" fmla="*/ 3935308 w 4966685"/>
              <a:gd name="connsiteY16438" fmla="*/ 48776 h 512833"/>
              <a:gd name="connsiteX16439" fmla="*/ 3907063 w 4966685"/>
              <a:gd name="connsiteY16439" fmla="*/ 48776 h 512833"/>
              <a:gd name="connsiteX16440" fmla="*/ 3914049 w 4966685"/>
              <a:gd name="connsiteY16440" fmla="*/ 55762 h 512833"/>
              <a:gd name="connsiteX16441" fmla="*/ 3907063 w 4966685"/>
              <a:gd name="connsiteY16441" fmla="*/ 62748 h 512833"/>
              <a:gd name="connsiteX16442" fmla="*/ 3900077 w 4966685"/>
              <a:gd name="connsiteY16442" fmla="*/ 55762 h 512833"/>
              <a:gd name="connsiteX16443" fmla="*/ 3907063 w 4966685"/>
              <a:gd name="connsiteY16443" fmla="*/ 48776 h 512833"/>
              <a:gd name="connsiteX16444" fmla="*/ 3878817 w 4966685"/>
              <a:gd name="connsiteY16444" fmla="*/ 48776 h 512833"/>
              <a:gd name="connsiteX16445" fmla="*/ 3885803 w 4966685"/>
              <a:gd name="connsiteY16445" fmla="*/ 55762 h 512833"/>
              <a:gd name="connsiteX16446" fmla="*/ 3878817 w 4966685"/>
              <a:gd name="connsiteY16446" fmla="*/ 62748 h 512833"/>
              <a:gd name="connsiteX16447" fmla="*/ 3871831 w 4966685"/>
              <a:gd name="connsiteY16447" fmla="*/ 55762 h 512833"/>
              <a:gd name="connsiteX16448" fmla="*/ 3878817 w 4966685"/>
              <a:gd name="connsiteY16448" fmla="*/ 48776 h 512833"/>
              <a:gd name="connsiteX16449" fmla="*/ 3850572 w 4966685"/>
              <a:gd name="connsiteY16449" fmla="*/ 48776 h 512833"/>
              <a:gd name="connsiteX16450" fmla="*/ 3857558 w 4966685"/>
              <a:gd name="connsiteY16450" fmla="*/ 55762 h 512833"/>
              <a:gd name="connsiteX16451" fmla="*/ 3850572 w 4966685"/>
              <a:gd name="connsiteY16451" fmla="*/ 62748 h 512833"/>
              <a:gd name="connsiteX16452" fmla="*/ 3843586 w 4966685"/>
              <a:gd name="connsiteY16452" fmla="*/ 55762 h 512833"/>
              <a:gd name="connsiteX16453" fmla="*/ 3850572 w 4966685"/>
              <a:gd name="connsiteY16453" fmla="*/ 48776 h 512833"/>
              <a:gd name="connsiteX16454" fmla="*/ 3822326 w 4966685"/>
              <a:gd name="connsiteY16454" fmla="*/ 48776 h 512833"/>
              <a:gd name="connsiteX16455" fmla="*/ 3829312 w 4966685"/>
              <a:gd name="connsiteY16455" fmla="*/ 55762 h 512833"/>
              <a:gd name="connsiteX16456" fmla="*/ 3822326 w 4966685"/>
              <a:gd name="connsiteY16456" fmla="*/ 62748 h 512833"/>
              <a:gd name="connsiteX16457" fmla="*/ 3815340 w 4966685"/>
              <a:gd name="connsiteY16457" fmla="*/ 55762 h 512833"/>
              <a:gd name="connsiteX16458" fmla="*/ 3822326 w 4966685"/>
              <a:gd name="connsiteY16458" fmla="*/ 48776 h 512833"/>
              <a:gd name="connsiteX16459" fmla="*/ 3794081 w 4966685"/>
              <a:gd name="connsiteY16459" fmla="*/ 48776 h 512833"/>
              <a:gd name="connsiteX16460" fmla="*/ 3801067 w 4966685"/>
              <a:gd name="connsiteY16460" fmla="*/ 55762 h 512833"/>
              <a:gd name="connsiteX16461" fmla="*/ 3794081 w 4966685"/>
              <a:gd name="connsiteY16461" fmla="*/ 62748 h 512833"/>
              <a:gd name="connsiteX16462" fmla="*/ 3787095 w 4966685"/>
              <a:gd name="connsiteY16462" fmla="*/ 55762 h 512833"/>
              <a:gd name="connsiteX16463" fmla="*/ 3794081 w 4966685"/>
              <a:gd name="connsiteY16463" fmla="*/ 48776 h 512833"/>
              <a:gd name="connsiteX16464" fmla="*/ 3765835 w 4966685"/>
              <a:gd name="connsiteY16464" fmla="*/ 48776 h 512833"/>
              <a:gd name="connsiteX16465" fmla="*/ 3772821 w 4966685"/>
              <a:gd name="connsiteY16465" fmla="*/ 55762 h 512833"/>
              <a:gd name="connsiteX16466" fmla="*/ 3765835 w 4966685"/>
              <a:gd name="connsiteY16466" fmla="*/ 62748 h 512833"/>
              <a:gd name="connsiteX16467" fmla="*/ 3758849 w 4966685"/>
              <a:gd name="connsiteY16467" fmla="*/ 55762 h 512833"/>
              <a:gd name="connsiteX16468" fmla="*/ 3765835 w 4966685"/>
              <a:gd name="connsiteY16468" fmla="*/ 48776 h 512833"/>
              <a:gd name="connsiteX16469" fmla="*/ 3737590 w 4966685"/>
              <a:gd name="connsiteY16469" fmla="*/ 48776 h 512833"/>
              <a:gd name="connsiteX16470" fmla="*/ 3744576 w 4966685"/>
              <a:gd name="connsiteY16470" fmla="*/ 55762 h 512833"/>
              <a:gd name="connsiteX16471" fmla="*/ 3737590 w 4966685"/>
              <a:gd name="connsiteY16471" fmla="*/ 62748 h 512833"/>
              <a:gd name="connsiteX16472" fmla="*/ 3730604 w 4966685"/>
              <a:gd name="connsiteY16472" fmla="*/ 55762 h 512833"/>
              <a:gd name="connsiteX16473" fmla="*/ 3737590 w 4966685"/>
              <a:gd name="connsiteY16473" fmla="*/ 48776 h 512833"/>
              <a:gd name="connsiteX16474" fmla="*/ 3709344 w 4966685"/>
              <a:gd name="connsiteY16474" fmla="*/ 48776 h 512833"/>
              <a:gd name="connsiteX16475" fmla="*/ 3716330 w 4966685"/>
              <a:gd name="connsiteY16475" fmla="*/ 55762 h 512833"/>
              <a:gd name="connsiteX16476" fmla="*/ 3709344 w 4966685"/>
              <a:gd name="connsiteY16476" fmla="*/ 62748 h 512833"/>
              <a:gd name="connsiteX16477" fmla="*/ 3702358 w 4966685"/>
              <a:gd name="connsiteY16477" fmla="*/ 55762 h 512833"/>
              <a:gd name="connsiteX16478" fmla="*/ 3709344 w 4966685"/>
              <a:gd name="connsiteY16478" fmla="*/ 48776 h 512833"/>
              <a:gd name="connsiteX16479" fmla="*/ 3681099 w 4966685"/>
              <a:gd name="connsiteY16479" fmla="*/ 48776 h 512833"/>
              <a:gd name="connsiteX16480" fmla="*/ 3688085 w 4966685"/>
              <a:gd name="connsiteY16480" fmla="*/ 55762 h 512833"/>
              <a:gd name="connsiteX16481" fmla="*/ 3681099 w 4966685"/>
              <a:gd name="connsiteY16481" fmla="*/ 62748 h 512833"/>
              <a:gd name="connsiteX16482" fmla="*/ 3674113 w 4966685"/>
              <a:gd name="connsiteY16482" fmla="*/ 55762 h 512833"/>
              <a:gd name="connsiteX16483" fmla="*/ 3681099 w 4966685"/>
              <a:gd name="connsiteY16483" fmla="*/ 48776 h 512833"/>
              <a:gd name="connsiteX16484" fmla="*/ 3652853 w 4966685"/>
              <a:gd name="connsiteY16484" fmla="*/ 48776 h 512833"/>
              <a:gd name="connsiteX16485" fmla="*/ 3659839 w 4966685"/>
              <a:gd name="connsiteY16485" fmla="*/ 55762 h 512833"/>
              <a:gd name="connsiteX16486" fmla="*/ 3652853 w 4966685"/>
              <a:gd name="connsiteY16486" fmla="*/ 62748 h 512833"/>
              <a:gd name="connsiteX16487" fmla="*/ 3645867 w 4966685"/>
              <a:gd name="connsiteY16487" fmla="*/ 55762 h 512833"/>
              <a:gd name="connsiteX16488" fmla="*/ 3652853 w 4966685"/>
              <a:gd name="connsiteY16488" fmla="*/ 48776 h 512833"/>
              <a:gd name="connsiteX16489" fmla="*/ 3624608 w 4966685"/>
              <a:gd name="connsiteY16489" fmla="*/ 48776 h 512833"/>
              <a:gd name="connsiteX16490" fmla="*/ 3631594 w 4966685"/>
              <a:gd name="connsiteY16490" fmla="*/ 55762 h 512833"/>
              <a:gd name="connsiteX16491" fmla="*/ 3624608 w 4966685"/>
              <a:gd name="connsiteY16491" fmla="*/ 62748 h 512833"/>
              <a:gd name="connsiteX16492" fmla="*/ 3617622 w 4966685"/>
              <a:gd name="connsiteY16492" fmla="*/ 55762 h 512833"/>
              <a:gd name="connsiteX16493" fmla="*/ 3624608 w 4966685"/>
              <a:gd name="connsiteY16493" fmla="*/ 48776 h 512833"/>
              <a:gd name="connsiteX16494" fmla="*/ 3596362 w 4966685"/>
              <a:gd name="connsiteY16494" fmla="*/ 48776 h 512833"/>
              <a:gd name="connsiteX16495" fmla="*/ 3603348 w 4966685"/>
              <a:gd name="connsiteY16495" fmla="*/ 55762 h 512833"/>
              <a:gd name="connsiteX16496" fmla="*/ 3596362 w 4966685"/>
              <a:gd name="connsiteY16496" fmla="*/ 62748 h 512833"/>
              <a:gd name="connsiteX16497" fmla="*/ 3589376 w 4966685"/>
              <a:gd name="connsiteY16497" fmla="*/ 55762 h 512833"/>
              <a:gd name="connsiteX16498" fmla="*/ 3596362 w 4966685"/>
              <a:gd name="connsiteY16498" fmla="*/ 48776 h 512833"/>
              <a:gd name="connsiteX16499" fmla="*/ 3568117 w 4966685"/>
              <a:gd name="connsiteY16499" fmla="*/ 48776 h 512833"/>
              <a:gd name="connsiteX16500" fmla="*/ 3575103 w 4966685"/>
              <a:gd name="connsiteY16500" fmla="*/ 55762 h 512833"/>
              <a:gd name="connsiteX16501" fmla="*/ 3568117 w 4966685"/>
              <a:gd name="connsiteY16501" fmla="*/ 62748 h 512833"/>
              <a:gd name="connsiteX16502" fmla="*/ 3561131 w 4966685"/>
              <a:gd name="connsiteY16502" fmla="*/ 55762 h 512833"/>
              <a:gd name="connsiteX16503" fmla="*/ 3568117 w 4966685"/>
              <a:gd name="connsiteY16503" fmla="*/ 48776 h 512833"/>
              <a:gd name="connsiteX16504" fmla="*/ 3539872 w 4966685"/>
              <a:gd name="connsiteY16504" fmla="*/ 48776 h 512833"/>
              <a:gd name="connsiteX16505" fmla="*/ 3546858 w 4966685"/>
              <a:gd name="connsiteY16505" fmla="*/ 55762 h 512833"/>
              <a:gd name="connsiteX16506" fmla="*/ 3539872 w 4966685"/>
              <a:gd name="connsiteY16506" fmla="*/ 62748 h 512833"/>
              <a:gd name="connsiteX16507" fmla="*/ 3532886 w 4966685"/>
              <a:gd name="connsiteY16507" fmla="*/ 55762 h 512833"/>
              <a:gd name="connsiteX16508" fmla="*/ 3539872 w 4966685"/>
              <a:gd name="connsiteY16508" fmla="*/ 48776 h 512833"/>
              <a:gd name="connsiteX16509" fmla="*/ 3511626 w 4966685"/>
              <a:gd name="connsiteY16509" fmla="*/ 48776 h 512833"/>
              <a:gd name="connsiteX16510" fmla="*/ 3518612 w 4966685"/>
              <a:gd name="connsiteY16510" fmla="*/ 55762 h 512833"/>
              <a:gd name="connsiteX16511" fmla="*/ 3511626 w 4966685"/>
              <a:gd name="connsiteY16511" fmla="*/ 62748 h 512833"/>
              <a:gd name="connsiteX16512" fmla="*/ 3504640 w 4966685"/>
              <a:gd name="connsiteY16512" fmla="*/ 55762 h 512833"/>
              <a:gd name="connsiteX16513" fmla="*/ 3511626 w 4966685"/>
              <a:gd name="connsiteY16513" fmla="*/ 48776 h 512833"/>
              <a:gd name="connsiteX16514" fmla="*/ 3483381 w 4966685"/>
              <a:gd name="connsiteY16514" fmla="*/ 48776 h 512833"/>
              <a:gd name="connsiteX16515" fmla="*/ 3490367 w 4966685"/>
              <a:gd name="connsiteY16515" fmla="*/ 55762 h 512833"/>
              <a:gd name="connsiteX16516" fmla="*/ 3483381 w 4966685"/>
              <a:gd name="connsiteY16516" fmla="*/ 62748 h 512833"/>
              <a:gd name="connsiteX16517" fmla="*/ 3476395 w 4966685"/>
              <a:gd name="connsiteY16517" fmla="*/ 55762 h 512833"/>
              <a:gd name="connsiteX16518" fmla="*/ 3483381 w 4966685"/>
              <a:gd name="connsiteY16518" fmla="*/ 48776 h 512833"/>
              <a:gd name="connsiteX16519" fmla="*/ 3455136 w 4966685"/>
              <a:gd name="connsiteY16519" fmla="*/ 48776 h 512833"/>
              <a:gd name="connsiteX16520" fmla="*/ 3462121 w 4966685"/>
              <a:gd name="connsiteY16520" fmla="*/ 55762 h 512833"/>
              <a:gd name="connsiteX16521" fmla="*/ 3455136 w 4966685"/>
              <a:gd name="connsiteY16521" fmla="*/ 62748 h 512833"/>
              <a:gd name="connsiteX16522" fmla="*/ 3448149 w 4966685"/>
              <a:gd name="connsiteY16522" fmla="*/ 55762 h 512833"/>
              <a:gd name="connsiteX16523" fmla="*/ 3455136 w 4966685"/>
              <a:gd name="connsiteY16523" fmla="*/ 48776 h 512833"/>
              <a:gd name="connsiteX16524" fmla="*/ 3426890 w 4966685"/>
              <a:gd name="connsiteY16524" fmla="*/ 48776 h 512833"/>
              <a:gd name="connsiteX16525" fmla="*/ 3433876 w 4966685"/>
              <a:gd name="connsiteY16525" fmla="*/ 55762 h 512833"/>
              <a:gd name="connsiteX16526" fmla="*/ 3426890 w 4966685"/>
              <a:gd name="connsiteY16526" fmla="*/ 62748 h 512833"/>
              <a:gd name="connsiteX16527" fmla="*/ 3419904 w 4966685"/>
              <a:gd name="connsiteY16527" fmla="*/ 55762 h 512833"/>
              <a:gd name="connsiteX16528" fmla="*/ 3426890 w 4966685"/>
              <a:gd name="connsiteY16528" fmla="*/ 48776 h 512833"/>
              <a:gd name="connsiteX16529" fmla="*/ 3398687 w 4966685"/>
              <a:gd name="connsiteY16529" fmla="*/ 48776 h 512833"/>
              <a:gd name="connsiteX16530" fmla="*/ 3405674 w 4966685"/>
              <a:gd name="connsiteY16530" fmla="*/ 55762 h 512833"/>
              <a:gd name="connsiteX16531" fmla="*/ 3398687 w 4966685"/>
              <a:gd name="connsiteY16531" fmla="*/ 62748 h 512833"/>
              <a:gd name="connsiteX16532" fmla="*/ 3391701 w 4966685"/>
              <a:gd name="connsiteY16532" fmla="*/ 55762 h 512833"/>
              <a:gd name="connsiteX16533" fmla="*/ 3398687 w 4966685"/>
              <a:gd name="connsiteY16533" fmla="*/ 48776 h 512833"/>
              <a:gd name="connsiteX16534" fmla="*/ 3370426 w 4966685"/>
              <a:gd name="connsiteY16534" fmla="*/ 48776 h 512833"/>
              <a:gd name="connsiteX16535" fmla="*/ 3377413 w 4966685"/>
              <a:gd name="connsiteY16535" fmla="*/ 55762 h 512833"/>
              <a:gd name="connsiteX16536" fmla="*/ 3370426 w 4966685"/>
              <a:gd name="connsiteY16536" fmla="*/ 62748 h 512833"/>
              <a:gd name="connsiteX16537" fmla="*/ 3363441 w 4966685"/>
              <a:gd name="connsiteY16537" fmla="*/ 55762 h 512833"/>
              <a:gd name="connsiteX16538" fmla="*/ 3370426 w 4966685"/>
              <a:gd name="connsiteY16538" fmla="*/ 48776 h 512833"/>
              <a:gd name="connsiteX16539" fmla="*/ 3342189 w 4966685"/>
              <a:gd name="connsiteY16539" fmla="*/ 48776 h 512833"/>
              <a:gd name="connsiteX16540" fmla="*/ 3349174 w 4966685"/>
              <a:gd name="connsiteY16540" fmla="*/ 55762 h 512833"/>
              <a:gd name="connsiteX16541" fmla="*/ 3342189 w 4966685"/>
              <a:gd name="connsiteY16541" fmla="*/ 62748 h 512833"/>
              <a:gd name="connsiteX16542" fmla="*/ 3335202 w 4966685"/>
              <a:gd name="connsiteY16542" fmla="*/ 55762 h 512833"/>
              <a:gd name="connsiteX16543" fmla="*/ 3342189 w 4966685"/>
              <a:gd name="connsiteY16543" fmla="*/ 48776 h 512833"/>
              <a:gd name="connsiteX16544" fmla="*/ 3313944 w 4966685"/>
              <a:gd name="connsiteY16544" fmla="*/ 48776 h 512833"/>
              <a:gd name="connsiteX16545" fmla="*/ 3320930 w 4966685"/>
              <a:gd name="connsiteY16545" fmla="*/ 55762 h 512833"/>
              <a:gd name="connsiteX16546" fmla="*/ 3313944 w 4966685"/>
              <a:gd name="connsiteY16546" fmla="*/ 62748 h 512833"/>
              <a:gd name="connsiteX16547" fmla="*/ 3306958 w 4966685"/>
              <a:gd name="connsiteY16547" fmla="*/ 55762 h 512833"/>
              <a:gd name="connsiteX16548" fmla="*/ 3313944 w 4966685"/>
              <a:gd name="connsiteY16548" fmla="*/ 48776 h 512833"/>
              <a:gd name="connsiteX16549" fmla="*/ 3285697 w 4966685"/>
              <a:gd name="connsiteY16549" fmla="*/ 48776 h 512833"/>
              <a:gd name="connsiteX16550" fmla="*/ 3292683 w 4966685"/>
              <a:gd name="connsiteY16550" fmla="*/ 55762 h 512833"/>
              <a:gd name="connsiteX16551" fmla="*/ 3285697 w 4966685"/>
              <a:gd name="connsiteY16551" fmla="*/ 62748 h 512833"/>
              <a:gd name="connsiteX16552" fmla="*/ 3278711 w 4966685"/>
              <a:gd name="connsiteY16552" fmla="*/ 55762 h 512833"/>
              <a:gd name="connsiteX16553" fmla="*/ 3285697 w 4966685"/>
              <a:gd name="connsiteY16553" fmla="*/ 48776 h 512833"/>
              <a:gd name="connsiteX16554" fmla="*/ 3257453 w 4966685"/>
              <a:gd name="connsiteY16554" fmla="*/ 48776 h 512833"/>
              <a:gd name="connsiteX16555" fmla="*/ 3264439 w 4966685"/>
              <a:gd name="connsiteY16555" fmla="*/ 55762 h 512833"/>
              <a:gd name="connsiteX16556" fmla="*/ 3257453 w 4966685"/>
              <a:gd name="connsiteY16556" fmla="*/ 62748 h 512833"/>
              <a:gd name="connsiteX16557" fmla="*/ 3250467 w 4966685"/>
              <a:gd name="connsiteY16557" fmla="*/ 55762 h 512833"/>
              <a:gd name="connsiteX16558" fmla="*/ 3257453 w 4966685"/>
              <a:gd name="connsiteY16558" fmla="*/ 48776 h 512833"/>
              <a:gd name="connsiteX16559" fmla="*/ 3229207 w 4966685"/>
              <a:gd name="connsiteY16559" fmla="*/ 48776 h 512833"/>
              <a:gd name="connsiteX16560" fmla="*/ 3236192 w 4966685"/>
              <a:gd name="connsiteY16560" fmla="*/ 55762 h 512833"/>
              <a:gd name="connsiteX16561" fmla="*/ 3229207 w 4966685"/>
              <a:gd name="connsiteY16561" fmla="*/ 62748 h 512833"/>
              <a:gd name="connsiteX16562" fmla="*/ 3222220 w 4966685"/>
              <a:gd name="connsiteY16562" fmla="*/ 55762 h 512833"/>
              <a:gd name="connsiteX16563" fmla="*/ 3229207 w 4966685"/>
              <a:gd name="connsiteY16563" fmla="*/ 48776 h 512833"/>
              <a:gd name="connsiteX16564" fmla="*/ 3200962 w 4966685"/>
              <a:gd name="connsiteY16564" fmla="*/ 48776 h 512833"/>
              <a:gd name="connsiteX16565" fmla="*/ 3207948 w 4966685"/>
              <a:gd name="connsiteY16565" fmla="*/ 55762 h 512833"/>
              <a:gd name="connsiteX16566" fmla="*/ 3200962 w 4966685"/>
              <a:gd name="connsiteY16566" fmla="*/ 62748 h 512833"/>
              <a:gd name="connsiteX16567" fmla="*/ 3193976 w 4966685"/>
              <a:gd name="connsiteY16567" fmla="*/ 55762 h 512833"/>
              <a:gd name="connsiteX16568" fmla="*/ 3200962 w 4966685"/>
              <a:gd name="connsiteY16568" fmla="*/ 48776 h 512833"/>
              <a:gd name="connsiteX16569" fmla="*/ 3172715 w 4966685"/>
              <a:gd name="connsiteY16569" fmla="*/ 48776 h 512833"/>
              <a:gd name="connsiteX16570" fmla="*/ 3179701 w 4966685"/>
              <a:gd name="connsiteY16570" fmla="*/ 55762 h 512833"/>
              <a:gd name="connsiteX16571" fmla="*/ 3172715 w 4966685"/>
              <a:gd name="connsiteY16571" fmla="*/ 62748 h 512833"/>
              <a:gd name="connsiteX16572" fmla="*/ 3165729 w 4966685"/>
              <a:gd name="connsiteY16572" fmla="*/ 55762 h 512833"/>
              <a:gd name="connsiteX16573" fmla="*/ 3172715 w 4966685"/>
              <a:gd name="connsiteY16573" fmla="*/ 48776 h 512833"/>
              <a:gd name="connsiteX16574" fmla="*/ 3144471 w 4966685"/>
              <a:gd name="connsiteY16574" fmla="*/ 48776 h 512833"/>
              <a:gd name="connsiteX16575" fmla="*/ 3151457 w 4966685"/>
              <a:gd name="connsiteY16575" fmla="*/ 55762 h 512833"/>
              <a:gd name="connsiteX16576" fmla="*/ 3144471 w 4966685"/>
              <a:gd name="connsiteY16576" fmla="*/ 62748 h 512833"/>
              <a:gd name="connsiteX16577" fmla="*/ 3137485 w 4966685"/>
              <a:gd name="connsiteY16577" fmla="*/ 55762 h 512833"/>
              <a:gd name="connsiteX16578" fmla="*/ 3144471 w 4966685"/>
              <a:gd name="connsiteY16578" fmla="*/ 48776 h 512833"/>
              <a:gd name="connsiteX16579" fmla="*/ 3116225 w 4966685"/>
              <a:gd name="connsiteY16579" fmla="*/ 48776 h 512833"/>
              <a:gd name="connsiteX16580" fmla="*/ 3123211 w 4966685"/>
              <a:gd name="connsiteY16580" fmla="*/ 55762 h 512833"/>
              <a:gd name="connsiteX16581" fmla="*/ 3116225 w 4966685"/>
              <a:gd name="connsiteY16581" fmla="*/ 62748 h 512833"/>
              <a:gd name="connsiteX16582" fmla="*/ 3109238 w 4966685"/>
              <a:gd name="connsiteY16582" fmla="*/ 55762 h 512833"/>
              <a:gd name="connsiteX16583" fmla="*/ 3116225 w 4966685"/>
              <a:gd name="connsiteY16583" fmla="*/ 48776 h 512833"/>
              <a:gd name="connsiteX16584" fmla="*/ 3087980 w 4966685"/>
              <a:gd name="connsiteY16584" fmla="*/ 48776 h 512833"/>
              <a:gd name="connsiteX16585" fmla="*/ 3094966 w 4966685"/>
              <a:gd name="connsiteY16585" fmla="*/ 55762 h 512833"/>
              <a:gd name="connsiteX16586" fmla="*/ 3087980 w 4966685"/>
              <a:gd name="connsiteY16586" fmla="*/ 62748 h 512833"/>
              <a:gd name="connsiteX16587" fmla="*/ 3080994 w 4966685"/>
              <a:gd name="connsiteY16587" fmla="*/ 55762 h 512833"/>
              <a:gd name="connsiteX16588" fmla="*/ 3087980 w 4966685"/>
              <a:gd name="connsiteY16588" fmla="*/ 48776 h 512833"/>
              <a:gd name="connsiteX16589" fmla="*/ 3059734 w 4966685"/>
              <a:gd name="connsiteY16589" fmla="*/ 48776 h 512833"/>
              <a:gd name="connsiteX16590" fmla="*/ 3066719 w 4966685"/>
              <a:gd name="connsiteY16590" fmla="*/ 55762 h 512833"/>
              <a:gd name="connsiteX16591" fmla="*/ 3059734 w 4966685"/>
              <a:gd name="connsiteY16591" fmla="*/ 62748 h 512833"/>
              <a:gd name="connsiteX16592" fmla="*/ 3052748 w 4966685"/>
              <a:gd name="connsiteY16592" fmla="*/ 55762 h 512833"/>
              <a:gd name="connsiteX16593" fmla="*/ 3059734 w 4966685"/>
              <a:gd name="connsiteY16593" fmla="*/ 48776 h 512833"/>
              <a:gd name="connsiteX16594" fmla="*/ 3031489 w 4966685"/>
              <a:gd name="connsiteY16594" fmla="*/ 48776 h 512833"/>
              <a:gd name="connsiteX16595" fmla="*/ 3038475 w 4966685"/>
              <a:gd name="connsiteY16595" fmla="*/ 55762 h 512833"/>
              <a:gd name="connsiteX16596" fmla="*/ 3031489 w 4966685"/>
              <a:gd name="connsiteY16596" fmla="*/ 62748 h 512833"/>
              <a:gd name="connsiteX16597" fmla="*/ 3024503 w 4966685"/>
              <a:gd name="connsiteY16597" fmla="*/ 55762 h 512833"/>
              <a:gd name="connsiteX16598" fmla="*/ 3031489 w 4966685"/>
              <a:gd name="connsiteY16598" fmla="*/ 48776 h 512833"/>
              <a:gd name="connsiteX16599" fmla="*/ 3003243 w 4966685"/>
              <a:gd name="connsiteY16599" fmla="*/ 48776 h 512833"/>
              <a:gd name="connsiteX16600" fmla="*/ 3010229 w 4966685"/>
              <a:gd name="connsiteY16600" fmla="*/ 55762 h 512833"/>
              <a:gd name="connsiteX16601" fmla="*/ 3003243 w 4966685"/>
              <a:gd name="connsiteY16601" fmla="*/ 62748 h 512833"/>
              <a:gd name="connsiteX16602" fmla="*/ 2996257 w 4966685"/>
              <a:gd name="connsiteY16602" fmla="*/ 55762 h 512833"/>
              <a:gd name="connsiteX16603" fmla="*/ 3003243 w 4966685"/>
              <a:gd name="connsiteY16603" fmla="*/ 48776 h 512833"/>
              <a:gd name="connsiteX16604" fmla="*/ 2974998 w 4966685"/>
              <a:gd name="connsiteY16604" fmla="*/ 48776 h 512833"/>
              <a:gd name="connsiteX16605" fmla="*/ 2981984 w 4966685"/>
              <a:gd name="connsiteY16605" fmla="*/ 55762 h 512833"/>
              <a:gd name="connsiteX16606" fmla="*/ 2974998 w 4966685"/>
              <a:gd name="connsiteY16606" fmla="*/ 62748 h 512833"/>
              <a:gd name="connsiteX16607" fmla="*/ 2968012 w 4966685"/>
              <a:gd name="connsiteY16607" fmla="*/ 55762 h 512833"/>
              <a:gd name="connsiteX16608" fmla="*/ 2974998 w 4966685"/>
              <a:gd name="connsiteY16608" fmla="*/ 48776 h 512833"/>
              <a:gd name="connsiteX16609" fmla="*/ 2946752 w 4966685"/>
              <a:gd name="connsiteY16609" fmla="*/ 48776 h 512833"/>
              <a:gd name="connsiteX16610" fmla="*/ 2953737 w 4966685"/>
              <a:gd name="connsiteY16610" fmla="*/ 55762 h 512833"/>
              <a:gd name="connsiteX16611" fmla="*/ 2946752 w 4966685"/>
              <a:gd name="connsiteY16611" fmla="*/ 62748 h 512833"/>
              <a:gd name="connsiteX16612" fmla="*/ 2939766 w 4966685"/>
              <a:gd name="connsiteY16612" fmla="*/ 55762 h 512833"/>
              <a:gd name="connsiteX16613" fmla="*/ 2946752 w 4966685"/>
              <a:gd name="connsiteY16613" fmla="*/ 48776 h 512833"/>
              <a:gd name="connsiteX16614" fmla="*/ 2918507 w 4966685"/>
              <a:gd name="connsiteY16614" fmla="*/ 48776 h 512833"/>
              <a:gd name="connsiteX16615" fmla="*/ 2925493 w 4966685"/>
              <a:gd name="connsiteY16615" fmla="*/ 55762 h 512833"/>
              <a:gd name="connsiteX16616" fmla="*/ 2918507 w 4966685"/>
              <a:gd name="connsiteY16616" fmla="*/ 62748 h 512833"/>
              <a:gd name="connsiteX16617" fmla="*/ 2911521 w 4966685"/>
              <a:gd name="connsiteY16617" fmla="*/ 55762 h 512833"/>
              <a:gd name="connsiteX16618" fmla="*/ 2918507 w 4966685"/>
              <a:gd name="connsiteY16618" fmla="*/ 48776 h 512833"/>
              <a:gd name="connsiteX16619" fmla="*/ 2890261 w 4966685"/>
              <a:gd name="connsiteY16619" fmla="*/ 48776 h 512833"/>
              <a:gd name="connsiteX16620" fmla="*/ 2897247 w 4966685"/>
              <a:gd name="connsiteY16620" fmla="*/ 55762 h 512833"/>
              <a:gd name="connsiteX16621" fmla="*/ 2890261 w 4966685"/>
              <a:gd name="connsiteY16621" fmla="*/ 62748 h 512833"/>
              <a:gd name="connsiteX16622" fmla="*/ 2883275 w 4966685"/>
              <a:gd name="connsiteY16622" fmla="*/ 55762 h 512833"/>
              <a:gd name="connsiteX16623" fmla="*/ 2890261 w 4966685"/>
              <a:gd name="connsiteY16623" fmla="*/ 48776 h 512833"/>
              <a:gd name="connsiteX16624" fmla="*/ 2862016 w 4966685"/>
              <a:gd name="connsiteY16624" fmla="*/ 48776 h 512833"/>
              <a:gd name="connsiteX16625" fmla="*/ 2869002 w 4966685"/>
              <a:gd name="connsiteY16625" fmla="*/ 55762 h 512833"/>
              <a:gd name="connsiteX16626" fmla="*/ 2862016 w 4966685"/>
              <a:gd name="connsiteY16626" fmla="*/ 62748 h 512833"/>
              <a:gd name="connsiteX16627" fmla="*/ 2855030 w 4966685"/>
              <a:gd name="connsiteY16627" fmla="*/ 55762 h 512833"/>
              <a:gd name="connsiteX16628" fmla="*/ 2862016 w 4966685"/>
              <a:gd name="connsiteY16628" fmla="*/ 48776 h 512833"/>
              <a:gd name="connsiteX16629" fmla="*/ 2833770 w 4966685"/>
              <a:gd name="connsiteY16629" fmla="*/ 48776 h 512833"/>
              <a:gd name="connsiteX16630" fmla="*/ 2840756 w 4966685"/>
              <a:gd name="connsiteY16630" fmla="*/ 55762 h 512833"/>
              <a:gd name="connsiteX16631" fmla="*/ 2833770 w 4966685"/>
              <a:gd name="connsiteY16631" fmla="*/ 62748 h 512833"/>
              <a:gd name="connsiteX16632" fmla="*/ 2826784 w 4966685"/>
              <a:gd name="connsiteY16632" fmla="*/ 55762 h 512833"/>
              <a:gd name="connsiteX16633" fmla="*/ 2833770 w 4966685"/>
              <a:gd name="connsiteY16633" fmla="*/ 48776 h 512833"/>
              <a:gd name="connsiteX16634" fmla="*/ 2805525 w 4966685"/>
              <a:gd name="connsiteY16634" fmla="*/ 48776 h 512833"/>
              <a:gd name="connsiteX16635" fmla="*/ 2812511 w 4966685"/>
              <a:gd name="connsiteY16635" fmla="*/ 55762 h 512833"/>
              <a:gd name="connsiteX16636" fmla="*/ 2805525 w 4966685"/>
              <a:gd name="connsiteY16636" fmla="*/ 62748 h 512833"/>
              <a:gd name="connsiteX16637" fmla="*/ 2798539 w 4966685"/>
              <a:gd name="connsiteY16637" fmla="*/ 55762 h 512833"/>
              <a:gd name="connsiteX16638" fmla="*/ 2805525 w 4966685"/>
              <a:gd name="connsiteY16638" fmla="*/ 48776 h 512833"/>
              <a:gd name="connsiteX16639" fmla="*/ 2777279 w 4966685"/>
              <a:gd name="connsiteY16639" fmla="*/ 48776 h 512833"/>
              <a:gd name="connsiteX16640" fmla="*/ 2784265 w 4966685"/>
              <a:gd name="connsiteY16640" fmla="*/ 55762 h 512833"/>
              <a:gd name="connsiteX16641" fmla="*/ 2777279 w 4966685"/>
              <a:gd name="connsiteY16641" fmla="*/ 62748 h 512833"/>
              <a:gd name="connsiteX16642" fmla="*/ 2770293 w 4966685"/>
              <a:gd name="connsiteY16642" fmla="*/ 55762 h 512833"/>
              <a:gd name="connsiteX16643" fmla="*/ 2777279 w 4966685"/>
              <a:gd name="connsiteY16643" fmla="*/ 48776 h 512833"/>
              <a:gd name="connsiteX16644" fmla="*/ 2749034 w 4966685"/>
              <a:gd name="connsiteY16644" fmla="*/ 48776 h 512833"/>
              <a:gd name="connsiteX16645" fmla="*/ 2756020 w 4966685"/>
              <a:gd name="connsiteY16645" fmla="*/ 55762 h 512833"/>
              <a:gd name="connsiteX16646" fmla="*/ 2749034 w 4966685"/>
              <a:gd name="connsiteY16646" fmla="*/ 62748 h 512833"/>
              <a:gd name="connsiteX16647" fmla="*/ 2742048 w 4966685"/>
              <a:gd name="connsiteY16647" fmla="*/ 55762 h 512833"/>
              <a:gd name="connsiteX16648" fmla="*/ 2749034 w 4966685"/>
              <a:gd name="connsiteY16648" fmla="*/ 48776 h 512833"/>
              <a:gd name="connsiteX16649" fmla="*/ 2720788 w 4966685"/>
              <a:gd name="connsiteY16649" fmla="*/ 48776 h 512833"/>
              <a:gd name="connsiteX16650" fmla="*/ 2727774 w 4966685"/>
              <a:gd name="connsiteY16650" fmla="*/ 55762 h 512833"/>
              <a:gd name="connsiteX16651" fmla="*/ 2720788 w 4966685"/>
              <a:gd name="connsiteY16651" fmla="*/ 62748 h 512833"/>
              <a:gd name="connsiteX16652" fmla="*/ 2713802 w 4966685"/>
              <a:gd name="connsiteY16652" fmla="*/ 55762 h 512833"/>
              <a:gd name="connsiteX16653" fmla="*/ 2720788 w 4966685"/>
              <a:gd name="connsiteY16653" fmla="*/ 48776 h 512833"/>
              <a:gd name="connsiteX16654" fmla="*/ 2692543 w 4966685"/>
              <a:gd name="connsiteY16654" fmla="*/ 48776 h 512833"/>
              <a:gd name="connsiteX16655" fmla="*/ 2699529 w 4966685"/>
              <a:gd name="connsiteY16655" fmla="*/ 55762 h 512833"/>
              <a:gd name="connsiteX16656" fmla="*/ 2692543 w 4966685"/>
              <a:gd name="connsiteY16656" fmla="*/ 62748 h 512833"/>
              <a:gd name="connsiteX16657" fmla="*/ 2685557 w 4966685"/>
              <a:gd name="connsiteY16657" fmla="*/ 55762 h 512833"/>
              <a:gd name="connsiteX16658" fmla="*/ 2692543 w 4966685"/>
              <a:gd name="connsiteY16658" fmla="*/ 48776 h 512833"/>
              <a:gd name="connsiteX16659" fmla="*/ 2664297 w 4966685"/>
              <a:gd name="connsiteY16659" fmla="*/ 48776 h 512833"/>
              <a:gd name="connsiteX16660" fmla="*/ 2671283 w 4966685"/>
              <a:gd name="connsiteY16660" fmla="*/ 55762 h 512833"/>
              <a:gd name="connsiteX16661" fmla="*/ 2664297 w 4966685"/>
              <a:gd name="connsiteY16661" fmla="*/ 62748 h 512833"/>
              <a:gd name="connsiteX16662" fmla="*/ 2657311 w 4966685"/>
              <a:gd name="connsiteY16662" fmla="*/ 55762 h 512833"/>
              <a:gd name="connsiteX16663" fmla="*/ 2664297 w 4966685"/>
              <a:gd name="connsiteY16663" fmla="*/ 48776 h 512833"/>
              <a:gd name="connsiteX16664" fmla="*/ 2636052 w 4966685"/>
              <a:gd name="connsiteY16664" fmla="*/ 48776 h 512833"/>
              <a:gd name="connsiteX16665" fmla="*/ 2643038 w 4966685"/>
              <a:gd name="connsiteY16665" fmla="*/ 55762 h 512833"/>
              <a:gd name="connsiteX16666" fmla="*/ 2636052 w 4966685"/>
              <a:gd name="connsiteY16666" fmla="*/ 62748 h 512833"/>
              <a:gd name="connsiteX16667" fmla="*/ 2629066 w 4966685"/>
              <a:gd name="connsiteY16667" fmla="*/ 55762 h 512833"/>
              <a:gd name="connsiteX16668" fmla="*/ 2636052 w 4966685"/>
              <a:gd name="connsiteY16668" fmla="*/ 48776 h 512833"/>
              <a:gd name="connsiteX16669" fmla="*/ 2607806 w 4966685"/>
              <a:gd name="connsiteY16669" fmla="*/ 48776 h 512833"/>
              <a:gd name="connsiteX16670" fmla="*/ 2614792 w 4966685"/>
              <a:gd name="connsiteY16670" fmla="*/ 55762 h 512833"/>
              <a:gd name="connsiteX16671" fmla="*/ 2607806 w 4966685"/>
              <a:gd name="connsiteY16671" fmla="*/ 62748 h 512833"/>
              <a:gd name="connsiteX16672" fmla="*/ 2600820 w 4966685"/>
              <a:gd name="connsiteY16672" fmla="*/ 55762 h 512833"/>
              <a:gd name="connsiteX16673" fmla="*/ 2607806 w 4966685"/>
              <a:gd name="connsiteY16673" fmla="*/ 48776 h 512833"/>
              <a:gd name="connsiteX16674" fmla="*/ 2579561 w 4966685"/>
              <a:gd name="connsiteY16674" fmla="*/ 48776 h 512833"/>
              <a:gd name="connsiteX16675" fmla="*/ 2586547 w 4966685"/>
              <a:gd name="connsiteY16675" fmla="*/ 55762 h 512833"/>
              <a:gd name="connsiteX16676" fmla="*/ 2579561 w 4966685"/>
              <a:gd name="connsiteY16676" fmla="*/ 62748 h 512833"/>
              <a:gd name="connsiteX16677" fmla="*/ 2572575 w 4966685"/>
              <a:gd name="connsiteY16677" fmla="*/ 55762 h 512833"/>
              <a:gd name="connsiteX16678" fmla="*/ 2579561 w 4966685"/>
              <a:gd name="connsiteY16678" fmla="*/ 48776 h 512833"/>
              <a:gd name="connsiteX16679" fmla="*/ 2551315 w 4966685"/>
              <a:gd name="connsiteY16679" fmla="*/ 48776 h 512833"/>
              <a:gd name="connsiteX16680" fmla="*/ 2558301 w 4966685"/>
              <a:gd name="connsiteY16680" fmla="*/ 55762 h 512833"/>
              <a:gd name="connsiteX16681" fmla="*/ 2551315 w 4966685"/>
              <a:gd name="connsiteY16681" fmla="*/ 62748 h 512833"/>
              <a:gd name="connsiteX16682" fmla="*/ 2544329 w 4966685"/>
              <a:gd name="connsiteY16682" fmla="*/ 55762 h 512833"/>
              <a:gd name="connsiteX16683" fmla="*/ 2551315 w 4966685"/>
              <a:gd name="connsiteY16683" fmla="*/ 48776 h 512833"/>
              <a:gd name="connsiteX16684" fmla="*/ 2523069 w 4966685"/>
              <a:gd name="connsiteY16684" fmla="*/ 48776 h 512833"/>
              <a:gd name="connsiteX16685" fmla="*/ 2530054 w 4966685"/>
              <a:gd name="connsiteY16685" fmla="*/ 55762 h 512833"/>
              <a:gd name="connsiteX16686" fmla="*/ 2523069 w 4966685"/>
              <a:gd name="connsiteY16686" fmla="*/ 62748 h 512833"/>
              <a:gd name="connsiteX16687" fmla="*/ 2516082 w 4966685"/>
              <a:gd name="connsiteY16687" fmla="*/ 55762 h 512833"/>
              <a:gd name="connsiteX16688" fmla="*/ 2523069 w 4966685"/>
              <a:gd name="connsiteY16688" fmla="*/ 48776 h 512833"/>
              <a:gd name="connsiteX16689" fmla="*/ 2494824 w 4966685"/>
              <a:gd name="connsiteY16689" fmla="*/ 48776 h 512833"/>
              <a:gd name="connsiteX16690" fmla="*/ 2501810 w 4966685"/>
              <a:gd name="connsiteY16690" fmla="*/ 55762 h 512833"/>
              <a:gd name="connsiteX16691" fmla="*/ 2494824 w 4966685"/>
              <a:gd name="connsiteY16691" fmla="*/ 62748 h 512833"/>
              <a:gd name="connsiteX16692" fmla="*/ 2487838 w 4966685"/>
              <a:gd name="connsiteY16692" fmla="*/ 55762 h 512833"/>
              <a:gd name="connsiteX16693" fmla="*/ 2494824 w 4966685"/>
              <a:gd name="connsiteY16693" fmla="*/ 48776 h 512833"/>
              <a:gd name="connsiteX16694" fmla="*/ 2466578 w 4966685"/>
              <a:gd name="connsiteY16694" fmla="*/ 48776 h 512833"/>
              <a:gd name="connsiteX16695" fmla="*/ 2473563 w 4966685"/>
              <a:gd name="connsiteY16695" fmla="*/ 55762 h 512833"/>
              <a:gd name="connsiteX16696" fmla="*/ 2466578 w 4966685"/>
              <a:gd name="connsiteY16696" fmla="*/ 62748 h 512833"/>
              <a:gd name="connsiteX16697" fmla="*/ 2459592 w 4966685"/>
              <a:gd name="connsiteY16697" fmla="*/ 55762 h 512833"/>
              <a:gd name="connsiteX16698" fmla="*/ 2466578 w 4966685"/>
              <a:gd name="connsiteY16698" fmla="*/ 48776 h 512833"/>
              <a:gd name="connsiteX16699" fmla="*/ 2438333 w 4966685"/>
              <a:gd name="connsiteY16699" fmla="*/ 48776 h 512833"/>
              <a:gd name="connsiteX16700" fmla="*/ 2445319 w 4966685"/>
              <a:gd name="connsiteY16700" fmla="*/ 55762 h 512833"/>
              <a:gd name="connsiteX16701" fmla="*/ 2438333 w 4966685"/>
              <a:gd name="connsiteY16701" fmla="*/ 62748 h 512833"/>
              <a:gd name="connsiteX16702" fmla="*/ 2431347 w 4966685"/>
              <a:gd name="connsiteY16702" fmla="*/ 55762 h 512833"/>
              <a:gd name="connsiteX16703" fmla="*/ 2438333 w 4966685"/>
              <a:gd name="connsiteY16703" fmla="*/ 48776 h 512833"/>
              <a:gd name="connsiteX16704" fmla="*/ 2410087 w 4966685"/>
              <a:gd name="connsiteY16704" fmla="*/ 48776 h 512833"/>
              <a:gd name="connsiteX16705" fmla="*/ 2417073 w 4966685"/>
              <a:gd name="connsiteY16705" fmla="*/ 55762 h 512833"/>
              <a:gd name="connsiteX16706" fmla="*/ 2410087 w 4966685"/>
              <a:gd name="connsiteY16706" fmla="*/ 62748 h 512833"/>
              <a:gd name="connsiteX16707" fmla="*/ 2403101 w 4966685"/>
              <a:gd name="connsiteY16707" fmla="*/ 55762 h 512833"/>
              <a:gd name="connsiteX16708" fmla="*/ 2410087 w 4966685"/>
              <a:gd name="connsiteY16708" fmla="*/ 48776 h 512833"/>
              <a:gd name="connsiteX16709" fmla="*/ 2381842 w 4966685"/>
              <a:gd name="connsiteY16709" fmla="*/ 48776 h 512833"/>
              <a:gd name="connsiteX16710" fmla="*/ 2388828 w 4966685"/>
              <a:gd name="connsiteY16710" fmla="*/ 55762 h 512833"/>
              <a:gd name="connsiteX16711" fmla="*/ 2381842 w 4966685"/>
              <a:gd name="connsiteY16711" fmla="*/ 62748 h 512833"/>
              <a:gd name="connsiteX16712" fmla="*/ 2374856 w 4966685"/>
              <a:gd name="connsiteY16712" fmla="*/ 55762 h 512833"/>
              <a:gd name="connsiteX16713" fmla="*/ 2381842 w 4966685"/>
              <a:gd name="connsiteY16713" fmla="*/ 48776 h 512833"/>
              <a:gd name="connsiteX16714" fmla="*/ 2353596 w 4966685"/>
              <a:gd name="connsiteY16714" fmla="*/ 48776 h 512833"/>
              <a:gd name="connsiteX16715" fmla="*/ 2360581 w 4966685"/>
              <a:gd name="connsiteY16715" fmla="*/ 55762 h 512833"/>
              <a:gd name="connsiteX16716" fmla="*/ 2353596 w 4966685"/>
              <a:gd name="connsiteY16716" fmla="*/ 62748 h 512833"/>
              <a:gd name="connsiteX16717" fmla="*/ 2346610 w 4966685"/>
              <a:gd name="connsiteY16717" fmla="*/ 55762 h 512833"/>
              <a:gd name="connsiteX16718" fmla="*/ 2353596 w 4966685"/>
              <a:gd name="connsiteY16718" fmla="*/ 48776 h 512833"/>
              <a:gd name="connsiteX16719" fmla="*/ 2325351 w 4966685"/>
              <a:gd name="connsiteY16719" fmla="*/ 48776 h 512833"/>
              <a:gd name="connsiteX16720" fmla="*/ 2332337 w 4966685"/>
              <a:gd name="connsiteY16720" fmla="*/ 55762 h 512833"/>
              <a:gd name="connsiteX16721" fmla="*/ 2325351 w 4966685"/>
              <a:gd name="connsiteY16721" fmla="*/ 62748 h 512833"/>
              <a:gd name="connsiteX16722" fmla="*/ 2318365 w 4966685"/>
              <a:gd name="connsiteY16722" fmla="*/ 55762 h 512833"/>
              <a:gd name="connsiteX16723" fmla="*/ 2325351 w 4966685"/>
              <a:gd name="connsiteY16723" fmla="*/ 48776 h 512833"/>
              <a:gd name="connsiteX16724" fmla="*/ 2297105 w 4966685"/>
              <a:gd name="connsiteY16724" fmla="*/ 48776 h 512833"/>
              <a:gd name="connsiteX16725" fmla="*/ 2304091 w 4966685"/>
              <a:gd name="connsiteY16725" fmla="*/ 55762 h 512833"/>
              <a:gd name="connsiteX16726" fmla="*/ 2297105 w 4966685"/>
              <a:gd name="connsiteY16726" fmla="*/ 62748 h 512833"/>
              <a:gd name="connsiteX16727" fmla="*/ 2290119 w 4966685"/>
              <a:gd name="connsiteY16727" fmla="*/ 55762 h 512833"/>
              <a:gd name="connsiteX16728" fmla="*/ 2297105 w 4966685"/>
              <a:gd name="connsiteY16728" fmla="*/ 48776 h 512833"/>
              <a:gd name="connsiteX16729" fmla="*/ 2268860 w 4966685"/>
              <a:gd name="connsiteY16729" fmla="*/ 48776 h 512833"/>
              <a:gd name="connsiteX16730" fmla="*/ 2275846 w 4966685"/>
              <a:gd name="connsiteY16730" fmla="*/ 55762 h 512833"/>
              <a:gd name="connsiteX16731" fmla="*/ 2268860 w 4966685"/>
              <a:gd name="connsiteY16731" fmla="*/ 62748 h 512833"/>
              <a:gd name="connsiteX16732" fmla="*/ 2261874 w 4966685"/>
              <a:gd name="connsiteY16732" fmla="*/ 55762 h 512833"/>
              <a:gd name="connsiteX16733" fmla="*/ 2268860 w 4966685"/>
              <a:gd name="connsiteY16733" fmla="*/ 48776 h 512833"/>
              <a:gd name="connsiteX16734" fmla="*/ 2240614 w 4966685"/>
              <a:gd name="connsiteY16734" fmla="*/ 48776 h 512833"/>
              <a:gd name="connsiteX16735" fmla="*/ 2247600 w 4966685"/>
              <a:gd name="connsiteY16735" fmla="*/ 55762 h 512833"/>
              <a:gd name="connsiteX16736" fmla="*/ 2240614 w 4966685"/>
              <a:gd name="connsiteY16736" fmla="*/ 62748 h 512833"/>
              <a:gd name="connsiteX16737" fmla="*/ 2233628 w 4966685"/>
              <a:gd name="connsiteY16737" fmla="*/ 55762 h 512833"/>
              <a:gd name="connsiteX16738" fmla="*/ 2240614 w 4966685"/>
              <a:gd name="connsiteY16738" fmla="*/ 48776 h 512833"/>
              <a:gd name="connsiteX16739" fmla="*/ 2212369 w 4966685"/>
              <a:gd name="connsiteY16739" fmla="*/ 48776 h 512833"/>
              <a:gd name="connsiteX16740" fmla="*/ 2219355 w 4966685"/>
              <a:gd name="connsiteY16740" fmla="*/ 55762 h 512833"/>
              <a:gd name="connsiteX16741" fmla="*/ 2212369 w 4966685"/>
              <a:gd name="connsiteY16741" fmla="*/ 62748 h 512833"/>
              <a:gd name="connsiteX16742" fmla="*/ 2205383 w 4966685"/>
              <a:gd name="connsiteY16742" fmla="*/ 55762 h 512833"/>
              <a:gd name="connsiteX16743" fmla="*/ 2212369 w 4966685"/>
              <a:gd name="connsiteY16743" fmla="*/ 48776 h 512833"/>
              <a:gd name="connsiteX16744" fmla="*/ 2184123 w 4966685"/>
              <a:gd name="connsiteY16744" fmla="*/ 48776 h 512833"/>
              <a:gd name="connsiteX16745" fmla="*/ 2191109 w 4966685"/>
              <a:gd name="connsiteY16745" fmla="*/ 55762 h 512833"/>
              <a:gd name="connsiteX16746" fmla="*/ 2184123 w 4966685"/>
              <a:gd name="connsiteY16746" fmla="*/ 62748 h 512833"/>
              <a:gd name="connsiteX16747" fmla="*/ 2177137 w 4966685"/>
              <a:gd name="connsiteY16747" fmla="*/ 55762 h 512833"/>
              <a:gd name="connsiteX16748" fmla="*/ 2184123 w 4966685"/>
              <a:gd name="connsiteY16748" fmla="*/ 48776 h 512833"/>
              <a:gd name="connsiteX16749" fmla="*/ 2155878 w 4966685"/>
              <a:gd name="connsiteY16749" fmla="*/ 48776 h 512833"/>
              <a:gd name="connsiteX16750" fmla="*/ 2162864 w 4966685"/>
              <a:gd name="connsiteY16750" fmla="*/ 55762 h 512833"/>
              <a:gd name="connsiteX16751" fmla="*/ 2155878 w 4966685"/>
              <a:gd name="connsiteY16751" fmla="*/ 62748 h 512833"/>
              <a:gd name="connsiteX16752" fmla="*/ 2148892 w 4966685"/>
              <a:gd name="connsiteY16752" fmla="*/ 55762 h 512833"/>
              <a:gd name="connsiteX16753" fmla="*/ 2155878 w 4966685"/>
              <a:gd name="connsiteY16753" fmla="*/ 48776 h 512833"/>
              <a:gd name="connsiteX16754" fmla="*/ 2127632 w 4966685"/>
              <a:gd name="connsiteY16754" fmla="*/ 48776 h 512833"/>
              <a:gd name="connsiteX16755" fmla="*/ 2134618 w 4966685"/>
              <a:gd name="connsiteY16755" fmla="*/ 55762 h 512833"/>
              <a:gd name="connsiteX16756" fmla="*/ 2127632 w 4966685"/>
              <a:gd name="connsiteY16756" fmla="*/ 62748 h 512833"/>
              <a:gd name="connsiteX16757" fmla="*/ 2120646 w 4966685"/>
              <a:gd name="connsiteY16757" fmla="*/ 55762 h 512833"/>
              <a:gd name="connsiteX16758" fmla="*/ 2127632 w 4966685"/>
              <a:gd name="connsiteY16758" fmla="*/ 48776 h 512833"/>
              <a:gd name="connsiteX16759" fmla="*/ 2099387 w 4966685"/>
              <a:gd name="connsiteY16759" fmla="*/ 48776 h 512833"/>
              <a:gd name="connsiteX16760" fmla="*/ 2106373 w 4966685"/>
              <a:gd name="connsiteY16760" fmla="*/ 55762 h 512833"/>
              <a:gd name="connsiteX16761" fmla="*/ 2099387 w 4966685"/>
              <a:gd name="connsiteY16761" fmla="*/ 62748 h 512833"/>
              <a:gd name="connsiteX16762" fmla="*/ 2092401 w 4966685"/>
              <a:gd name="connsiteY16762" fmla="*/ 55762 h 512833"/>
              <a:gd name="connsiteX16763" fmla="*/ 2099387 w 4966685"/>
              <a:gd name="connsiteY16763" fmla="*/ 48776 h 512833"/>
              <a:gd name="connsiteX16764" fmla="*/ 2071141 w 4966685"/>
              <a:gd name="connsiteY16764" fmla="*/ 48776 h 512833"/>
              <a:gd name="connsiteX16765" fmla="*/ 2078127 w 4966685"/>
              <a:gd name="connsiteY16765" fmla="*/ 55762 h 512833"/>
              <a:gd name="connsiteX16766" fmla="*/ 2071141 w 4966685"/>
              <a:gd name="connsiteY16766" fmla="*/ 62748 h 512833"/>
              <a:gd name="connsiteX16767" fmla="*/ 2064155 w 4966685"/>
              <a:gd name="connsiteY16767" fmla="*/ 55762 h 512833"/>
              <a:gd name="connsiteX16768" fmla="*/ 2071141 w 4966685"/>
              <a:gd name="connsiteY16768" fmla="*/ 48776 h 512833"/>
              <a:gd name="connsiteX16769" fmla="*/ 2042896 w 4966685"/>
              <a:gd name="connsiteY16769" fmla="*/ 48776 h 512833"/>
              <a:gd name="connsiteX16770" fmla="*/ 2049882 w 4966685"/>
              <a:gd name="connsiteY16770" fmla="*/ 55762 h 512833"/>
              <a:gd name="connsiteX16771" fmla="*/ 2042896 w 4966685"/>
              <a:gd name="connsiteY16771" fmla="*/ 62748 h 512833"/>
              <a:gd name="connsiteX16772" fmla="*/ 2035910 w 4966685"/>
              <a:gd name="connsiteY16772" fmla="*/ 55762 h 512833"/>
              <a:gd name="connsiteX16773" fmla="*/ 2042896 w 4966685"/>
              <a:gd name="connsiteY16773" fmla="*/ 48776 h 512833"/>
              <a:gd name="connsiteX16774" fmla="*/ 2014650 w 4966685"/>
              <a:gd name="connsiteY16774" fmla="*/ 48776 h 512833"/>
              <a:gd name="connsiteX16775" fmla="*/ 2021636 w 4966685"/>
              <a:gd name="connsiteY16775" fmla="*/ 55762 h 512833"/>
              <a:gd name="connsiteX16776" fmla="*/ 2014650 w 4966685"/>
              <a:gd name="connsiteY16776" fmla="*/ 62748 h 512833"/>
              <a:gd name="connsiteX16777" fmla="*/ 2007664 w 4966685"/>
              <a:gd name="connsiteY16777" fmla="*/ 55762 h 512833"/>
              <a:gd name="connsiteX16778" fmla="*/ 2014650 w 4966685"/>
              <a:gd name="connsiteY16778" fmla="*/ 48776 h 512833"/>
              <a:gd name="connsiteX16779" fmla="*/ 1986405 w 4966685"/>
              <a:gd name="connsiteY16779" fmla="*/ 48776 h 512833"/>
              <a:gd name="connsiteX16780" fmla="*/ 1993391 w 4966685"/>
              <a:gd name="connsiteY16780" fmla="*/ 55762 h 512833"/>
              <a:gd name="connsiteX16781" fmla="*/ 1986405 w 4966685"/>
              <a:gd name="connsiteY16781" fmla="*/ 62748 h 512833"/>
              <a:gd name="connsiteX16782" fmla="*/ 1979419 w 4966685"/>
              <a:gd name="connsiteY16782" fmla="*/ 55762 h 512833"/>
              <a:gd name="connsiteX16783" fmla="*/ 1986405 w 4966685"/>
              <a:gd name="connsiteY16783" fmla="*/ 48776 h 512833"/>
              <a:gd name="connsiteX16784" fmla="*/ 1958159 w 4966685"/>
              <a:gd name="connsiteY16784" fmla="*/ 48776 h 512833"/>
              <a:gd name="connsiteX16785" fmla="*/ 1965145 w 4966685"/>
              <a:gd name="connsiteY16785" fmla="*/ 55762 h 512833"/>
              <a:gd name="connsiteX16786" fmla="*/ 1958159 w 4966685"/>
              <a:gd name="connsiteY16786" fmla="*/ 62748 h 512833"/>
              <a:gd name="connsiteX16787" fmla="*/ 1951173 w 4966685"/>
              <a:gd name="connsiteY16787" fmla="*/ 55762 h 512833"/>
              <a:gd name="connsiteX16788" fmla="*/ 1958159 w 4966685"/>
              <a:gd name="connsiteY16788" fmla="*/ 48776 h 512833"/>
              <a:gd name="connsiteX16789" fmla="*/ 1929914 w 4966685"/>
              <a:gd name="connsiteY16789" fmla="*/ 48776 h 512833"/>
              <a:gd name="connsiteX16790" fmla="*/ 1936900 w 4966685"/>
              <a:gd name="connsiteY16790" fmla="*/ 55762 h 512833"/>
              <a:gd name="connsiteX16791" fmla="*/ 1929914 w 4966685"/>
              <a:gd name="connsiteY16791" fmla="*/ 62748 h 512833"/>
              <a:gd name="connsiteX16792" fmla="*/ 1922928 w 4966685"/>
              <a:gd name="connsiteY16792" fmla="*/ 55762 h 512833"/>
              <a:gd name="connsiteX16793" fmla="*/ 1929914 w 4966685"/>
              <a:gd name="connsiteY16793" fmla="*/ 48776 h 512833"/>
              <a:gd name="connsiteX16794" fmla="*/ 1901668 w 4966685"/>
              <a:gd name="connsiteY16794" fmla="*/ 48776 h 512833"/>
              <a:gd name="connsiteX16795" fmla="*/ 1908654 w 4966685"/>
              <a:gd name="connsiteY16795" fmla="*/ 55762 h 512833"/>
              <a:gd name="connsiteX16796" fmla="*/ 1901668 w 4966685"/>
              <a:gd name="connsiteY16796" fmla="*/ 62748 h 512833"/>
              <a:gd name="connsiteX16797" fmla="*/ 1894682 w 4966685"/>
              <a:gd name="connsiteY16797" fmla="*/ 55762 h 512833"/>
              <a:gd name="connsiteX16798" fmla="*/ 1901668 w 4966685"/>
              <a:gd name="connsiteY16798" fmla="*/ 48776 h 512833"/>
              <a:gd name="connsiteX16799" fmla="*/ 1873423 w 4966685"/>
              <a:gd name="connsiteY16799" fmla="*/ 48776 h 512833"/>
              <a:gd name="connsiteX16800" fmla="*/ 1880409 w 4966685"/>
              <a:gd name="connsiteY16800" fmla="*/ 55762 h 512833"/>
              <a:gd name="connsiteX16801" fmla="*/ 1873423 w 4966685"/>
              <a:gd name="connsiteY16801" fmla="*/ 62748 h 512833"/>
              <a:gd name="connsiteX16802" fmla="*/ 1866437 w 4966685"/>
              <a:gd name="connsiteY16802" fmla="*/ 55762 h 512833"/>
              <a:gd name="connsiteX16803" fmla="*/ 1873423 w 4966685"/>
              <a:gd name="connsiteY16803" fmla="*/ 48776 h 512833"/>
              <a:gd name="connsiteX16804" fmla="*/ 1845178 w 4966685"/>
              <a:gd name="connsiteY16804" fmla="*/ 48776 h 512833"/>
              <a:gd name="connsiteX16805" fmla="*/ 1852163 w 4966685"/>
              <a:gd name="connsiteY16805" fmla="*/ 55762 h 512833"/>
              <a:gd name="connsiteX16806" fmla="*/ 1845178 w 4966685"/>
              <a:gd name="connsiteY16806" fmla="*/ 62748 h 512833"/>
              <a:gd name="connsiteX16807" fmla="*/ 1838192 w 4966685"/>
              <a:gd name="connsiteY16807" fmla="*/ 55762 h 512833"/>
              <a:gd name="connsiteX16808" fmla="*/ 1845178 w 4966685"/>
              <a:gd name="connsiteY16808" fmla="*/ 48776 h 512833"/>
              <a:gd name="connsiteX16809" fmla="*/ 1816932 w 4966685"/>
              <a:gd name="connsiteY16809" fmla="*/ 48776 h 512833"/>
              <a:gd name="connsiteX16810" fmla="*/ 1823918 w 4966685"/>
              <a:gd name="connsiteY16810" fmla="*/ 55762 h 512833"/>
              <a:gd name="connsiteX16811" fmla="*/ 1816932 w 4966685"/>
              <a:gd name="connsiteY16811" fmla="*/ 62748 h 512833"/>
              <a:gd name="connsiteX16812" fmla="*/ 1809946 w 4966685"/>
              <a:gd name="connsiteY16812" fmla="*/ 55762 h 512833"/>
              <a:gd name="connsiteX16813" fmla="*/ 1816932 w 4966685"/>
              <a:gd name="connsiteY16813" fmla="*/ 48776 h 512833"/>
              <a:gd name="connsiteX16814" fmla="*/ 1788687 w 4966685"/>
              <a:gd name="connsiteY16814" fmla="*/ 48776 h 512833"/>
              <a:gd name="connsiteX16815" fmla="*/ 1795673 w 4966685"/>
              <a:gd name="connsiteY16815" fmla="*/ 55762 h 512833"/>
              <a:gd name="connsiteX16816" fmla="*/ 1788687 w 4966685"/>
              <a:gd name="connsiteY16816" fmla="*/ 62748 h 512833"/>
              <a:gd name="connsiteX16817" fmla="*/ 1781701 w 4966685"/>
              <a:gd name="connsiteY16817" fmla="*/ 55762 h 512833"/>
              <a:gd name="connsiteX16818" fmla="*/ 1788687 w 4966685"/>
              <a:gd name="connsiteY16818" fmla="*/ 48776 h 512833"/>
              <a:gd name="connsiteX16819" fmla="*/ 1760441 w 4966685"/>
              <a:gd name="connsiteY16819" fmla="*/ 48776 h 512833"/>
              <a:gd name="connsiteX16820" fmla="*/ 1767427 w 4966685"/>
              <a:gd name="connsiteY16820" fmla="*/ 55762 h 512833"/>
              <a:gd name="connsiteX16821" fmla="*/ 1760441 w 4966685"/>
              <a:gd name="connsiteY16821" fmla="*/ 62748 h 512833"/>
              <a:gd name="connsiteX16822" fmla="*/ 1753455 w 4966685"/>
              <a:gd name="connsiteY16822" fmla="*/ 55762 h 512833"/>
              <a:gd name="connsiteX16823" fmla="*/ 1760441 w 4966685"/>
              <a:gd name="connsiteY16823" fmla="*/ 48776 h 512833"/>
              <a:gd name="connsiteX16824" fmla="*/ 1732196 w 4966685"/>
              <a:gd name="connsiteY16824" fmla="*/ 48776 h 512833"/>
              <a:gd name="connsiteX16825" fmla="*/ 1739182 w 4966685"/>
              <a:gd name="connsiteY16825" fmla="*/ 55762 h 512833"/>
              <a:gd name="connsiteX16826" fmla="*/ 1732196 w 4966685"/>
              <a:gd name="connsiteY16826" fmla="*/ 62748 h 512833"/>
              <a:gd name="connsiteX16827" fmla="*/ 1725210 w 4966685"/>
              <a:gd name="connsiteY16827" fmla="*/ 55762 h 512833"/>
              <a:gd name="connsiteX16828" fmla="*/ 1732196 w 4966685"/>
              <a:gd name="connsiteY16828" fmla="*/ 48776 h 512833"/>
              <a:gd name="connsiteX16829" fmla="*/ 1703994 w 4966685"/>
              <a:gd name="connsiteY16829" fmla="*/ 48776 h 512833"/>
              <a:gd name="connsiteX16830" fmla="*/ 1710979 w 4966685"/>
              <a:gd name="connsiteY16830" fmla="*/ 55762 h 512833"/>
              <a:gd name="connsiteX16831" fmla="*/ 1703994 w 4966685"/>
              <a:gd name="connsiteY16831" fmla="*/ 62748 h 512833"/>
              <a:gd name="connsiteX16832" fmla="*/ 1697008 w 4966685"/>
              <a:gd name="connsiteY16832" fmla="*/ 55762 h 512833"/>
              <a:gd name="connsiteX16833" fmla="*/ 1703994 w 4966685"/>
              <a:gd name="connsiteY16833" fmla="*/ 48776 h 512833"/>
              <a:gd name="connsiteX16834" fmla="*/ 1675733 w 4966685"/>
              <a:gd name="connsiteY16834" fmla="*/ 48776 h 512833"/>
              <a:gd name="connsiteX16835" fmla="*/ 1682719 w 4966685"/>
              <a:gd name="connsiteY16835" fmla="*/ 55762 h 512833"/>
              <a:gd name="connsiteX16836" fmla="*/ 1675733 w 4966685"/>
              <a:gd name="connsiteY16836" fmla="*/ 62748 h 512833"/>
              <a:gd name="connsiteX16837" fmla="*/ 1668747 w 4966685"/>
              <a:gd name="connsiteY16837" fmla="*/ 55762 h 512833"/>
              <a:gd name="connsiteX16838" fmla="*/ 1675733 w 4966685"/>
              <a:gd name="connsiteY16838" fmla="*/ 48776 h 512833"/>
              <a:gd name="connsiteX16839" fmla="*/ 1647494 w 4966685"/>
              <a:gd name="connsiteY16839" fmla="*/ 48776 h 512833"/>
              <a:gd name="connsiteX16840" fmla="*/ 1654480 w 4966685"/>
              <a:gd name="connsiteY16840" fmla="*/ 55762 h 512833"/>
              <a:gd name="connsiteX16841" fmla="*/ 1647494 w 4966685"/>
              <a:gd name="connsiteY16841" fmla="*/ 62748 h 512833"/>
              <a:gd name="connsiteX16842" fmla="*/ 1640508 w 4966685"/>
              <a:gd name="connsiteY16842" fmla="*/ 55762 h 512833"/>
              <a:gd name="connsiteX16843" fmla="*/ 1647494 w 4966685"/>
              <a:gd name="connsiteY16843" fmla="*/ 48776 h 512833"/>
              <a:gd name="connsiteX16844" fmla="*/ 1619250 w 4966685"/>
              <a:gd name="connsiteY16844" fmla="*/ 48776 h 512833"/>
              <a:gd name="connsiteX16845" fmla="*/ 1626236 w 4966685"/>
              <a:gd name="connsiteY16845" fmla="*/ 55762 h 512833"/>
              <a:gd name="connsiteX16846" fmla="*/ 1619250 w 4966685"/>
              <a:gd name="connsiteY16846" fmla="*/ 62748 h 512833"/>
              <a:gd name="connsiteX16847" fmla="*/ 1612264 w 4966685"/>
              <a:gd name="connsiteY16847" fmla="*/ 55762 h 512833"/>
              <a:gd name="connsiteX16848" fmla="*/ 1619250 w 4966685"/>
              <a:gd name="connsiteY16848" fmla="*/ 48776 h 512833"/>
              <a:gd name="connsiteX16849" fmla="*/ 1591003 w 4966685"/>
              <a:gd name="connsiteY16849" fmla="*/ 48776 h 512833"/>
              <a:gd name="connsiteX16850" fmla="*/ 1597989 w 4966685"/>
              <a:gd name="connsiteY16850" fmla="*/ 55762 h 512833"/>
              <a:gd name="connsiteX16851" fmla="*/ 1591003 w 4966685"/>
              <a:gd name="connsiteY16851" fmla="*/ 62748 h 512833"/>
              <a:gd name="connsiteX16852" fmla="*/ 1584017 w 4966685"/>
              <a:gd name="connsiteY16852" fmla="*/ 55762 h 512833"/>
              <a:gd name="connsiteX16853" fmla="*/ 1591003 w 4966685"/>
              <a:gd name="connsiteY16853" fmla="*/ 48776 h 512833"/>
              <a:gd name="connsiteX16854" fmla="*/ 1562759 w 4966685"/>
              <a:gd name="connsiteY16854" fmla="*/ 48776 h 512833"/>
              <a:gd name="connsiteX16855" fmla="*/ 1569745 w 4966685"/>
              <a:gd name="connsiteY16855" fmla="*/ 55762 h 512833"/>
              <a:gd name="connsiteX16856" fmla="*/ 1562759 w 4966685"/>
              <a:gd name="connsiteY16856" fmla="*/ 62748 h 512833"/>
              <a:gd name="connsiteX16857" fmla="*/ 1555773 w 4966685"/>
              <a:gd name="connsiteY16857" fmla="*/ 55762 h 512833"/>
              <a:gd name="connsiteX16858" fmla="*/ 1562759 w 4966685"/>
              <a:gd name="connsiteY16858" fmla="*/ 48776 h 512833"/>
              <a:gd name="connsiteX16859" fmla="*/ 1534512 w 4966685"/>
              <a:gd name="connsiteY16859" fmla="*/ 48776 h 512833"/>
              <a:gd name="connsiteX16860" fmla="*/ 1541498 w 4966685"/>
              <a:gd name="connsiteY16860" fmla="*/ 55762 h 512833"/>
              <a:gd name="connsiteX16861" fmla="*/ 1534512 w 4966685"/>
              <a:gd name="connsiteY16861" fmla="*/ 62748 h 512833"/>
              <a:gd name="connsiteX16862" fmla="*/ 1527527 w 4966685"/>
              <a:gd name="connsiteY16862" fmla="*/ 55762 h 512833"/>
              <a:gd name="connsiteX16863" fmla="*/ 1534512 w 4966685"/>
              <a:gd name="connsiteY16863" fmla="*/ 48776 h 512833"/>
              <a:gd name="connsiteX16864" fmla="*/ 1506268 w 4966685"/>
              <a:gd name="connsiteY16864" fmla="*/ 48776 h 512833"/>
              <a:gd name="connsiteX16865" fmla="*/ 1513254 w 4966685"/>
              <a:gd name="connsiteY16865" fmla="*/ 55762 h 512833"/>
              <a:gd name="connsiteX16866" fmla="*/ 1506268 w 4966685"/>
              <a:gd name="connsiteY16866" fmla="*/ 62748 h 512833"/>
              <a:gd name="connsiteX16867" fmla="*/ 1499282 w 4966685"/>
              <a:gd name="connsiteY16867" fmla="*/ 55762 h 512833"/>
              <a:gd name="connsiteX16868" fmla="*/ 1506268 w 4966685"/>
              <a:gd name="connsiteY16868" fmla="*/ 48776 h 512833"/>
              <a:gd name="connsiteX16869" fmla="*/ 1478021 w 4966685"/>
              <a:gd name="connsiteY16869" fmla="*/ 48776 h 512833"/>
              <a:gd name="connsiteX16870" fmla="*/ 1485007 w 4966685"/>
              <a:gd name="connsiteY16870" fmla="*/ 55762 h 512833"/>
              <a:gd name="connsiteX16871" fmla="*/ 1478021 w 4966685"/>
              <a:gd name="connsiteY16871" fmla="*/ 62748 h 512833"/>
              <a:gd name="connsiteX16872" fmla="*/ 1471035 w 4966685"/>
              <a:gd name="connsiteY16872" fmla="*/ 55762 h 512833"/>
              <a:gd name="connsiteX16873" fmla="*/ 1478021 w 4966685"/>
              <a:gd name="connsiteY16873" fmla="*/ 48776 h 512833"/>
              <a:gd name="connsiteX16874" fmla="*/ 1449777 w 4966685"/>
              <a:gd name="connsiteY16874" fmla="*/ 48776 h 512833"/>
              <a:gd name="connsiteX16875" fmla="*/ 1456763 w 4966685"/>
              <a:gd name="connsiteY16875" fmla="*/ 55762 h 512833"/>
              <a:gd name="connsiteX16876" fmla="*/ 1449777 w 4966685"/>
              <a:gd name="connsiteY16876" fmla="*/ 62748 h 512833"/>
              <a:gd name="connsiteX16877" fmla="*/ 1442791 w 4966685"/>
              <a:gd name="connsiteY16877" fmla="*/ 55762 h 512833"/>
              <a:gd name="connsiteX16878" fmla="*/ 1449777 w 4966685"/>
              <a:gd name="connsiteY16878" fmla="*/ 48776 h 512833"/>
              <a:gd name="connsiteX16879" fmla="*/ 1421531 w 4966685"/>
              <a:gd name="connsiteY16879" fmla="*/ 48776 h 512833"/>
              <a:gd name="connsiteX16880" fmla="*/ 1428517 w 4966685"/>
              <a:gd name="connsiteY16880" fmla="*/ 55762 h 512833"/>
              <a:gd name="connsiteX16881" fmla="*/ 1421531 w 4966685"/>
              <a:gd name="connsiteY16881" fmla="*/ 62748 h 512833"/>
              <a:gd name="connsiteX16882" fmla="*/ 1414545 w 4966685"/>
              <a:gd name="connsiteY16882" fmla="*/ 55762 h 512833"/>
              <a:gd name="connsiteX16883" fmla="*/ 1421531 w 4966685"/>
              <a:gd name="connsiteY16883" fmla="*/ 48776 h 512833"/>
              <a:gd name="connsiteX16884" fmla="*/ 1393286 w 4966685"/>
              <a:gd name="connsiteY16884" fmla="*/ 48776 h 512833"/>
              <a:gd name="connsiteX16885" fmla="*/ 1400272 w 4966685"/>
              <a:gd name="connsiteY16885" fmla="*/ 55762 h 512833"/>
              <a:gd name="connsiteX16886" fmla="*/ 1393286 w 4966685"/>
              <a:gd name="connsiteY16886" fmla="*/ 62748 h 512833"/>
              <a:gd name="connsiteX16887" fmla="*/ 1386300 w 4966685"/>
              <a:gd name="connsiteY16887" fmla="*/ 55762 h 512833"/>
              <a:gd name="connsiteX16888" fmla="*/ 1393286 w 4966685"/>
              <a:gd name="connsiteY16888" fmla="*/ 48776 h 512833"/>
              <a:gd name="connsiteX16889" fmla="*/ 1365040 w 4966685"/>
              <a:gd name="connsiteY16889" fmla="*/ 48776 h 512833"/>
              <a:gd name="connsiteX16890" fmla="*/ 1372025 w 4966685"/>
              <a:gd name="connsiteY16890" fmla="*/ 55762 h 512833"/>
              <a:gd name="connsiteX16891" fmla="*/ 1365040 w 4966685"/>
              <a:gd name="connsiteY16891" fmla="*/ 62748 h 512833"/>
              <a:gd name="connsiteX16892" fmla="*/ 1358054 w 4966685"/>
              <a:gd name="connsiteY16892" fmla="*/ 55762 h 512833"/>
              <a:gd name="connsiteX16893" fmla="*/ 1365040 w 4966685"/>
              <a:gd name="connsiteY16893" fmla="*/ 48776 h 512833"/>
              <a:gd name="connsiteX16894" fmla="*/ 1336795 w 4966685"/>
              <a:gd name="connsiteY16894" fmla="*/ 48776 h 512833"/>
              <a:gd name="connsiteX16895" fmla="*/ 1343781 w 4966685"/>
              <a:gd name="connsiteY16895" fmla="*/ 55762 h 512833"/>
              <a:gd name="connsiteX16896" fmla="*/ 1336795 w 4966685"/>
              <a:gd name="connsiteY16896" fmla="*/ 62748 h 512833"/>
              <a:gd name="connsiteX16897" fmla="*/ 1329809 w 4966685"/>
              <a:gd name="connsiteY16897" fmla="*/ 55762 h 512833"/>
              <a:gd name="connsiteX16898" fmla="*/ 1336795 w 4966685"/>
              <a:gd name="connsiteY16898" fmla="*/ 48776 h 512833"/>
              <a:gd name="connsiteX16899" fmla="*/ 1308549 w 4966685"/>
              <a:gd name="connsiteY16899" fmla="*/ 48776 h 512833"/>
              <a:gd name="connsiteX16900" fmla="*/ 1315535 w 4966685"/>
              <a:gd name="connsiteY16900" fmla="*/ 55762 h 512833"/>
              <a:gd name="connsiteX16901" fmla="*/ 1308549 w 4966685"/>
              <a:gd name="connsiteY16901" fmla="*/ 62748 h 512833"/>
              <a:gd name="connsiteX16902" fmla="*/ 1301563 w 4966685"/>
              <a:gd name="connsiteY16902" fmla="*/ 55762 h 512833"/>
              <a:gd name="connsiteX16903" fmla="*/ 1308549 w 4966685"/>
              <a:gd name="connsiteY16903" fmla="*/ 48776 h 512833"/>
              <a:gd name="connsiteX16904" fmla="*/ 1280304 w 4966685"/>
              <a:gd name="connsiteY16904" fmla="*/ 48776 h 512833"/>
              <a:gd name="connsiteX16905" fmla="*/ 1287290 w 4966685"/>
              <a:gd name="connsiteY16905" fmla="*/ 55762 h 512833"/>
              <a:gd name="connsiteX16906" fmla="*/ 1280304 w 4966685"/>
              <a:gd name="connsiteY16906" fmla="*/ 62748 h 512833"/>
              <a:gd name="connsiteX16907" fmla="*/ 1273318 w 4966685"/>
              <a:gd name="connsiteY16907" fmla="*/ 55762 h 512833"/>
              <a:gd name="connsiteX16908" fmla="*/ 1280304 w 4966685"/>
              <a:gd name="connsiteY16908" fmla="*/ 48776 h 512833"/>
              <a:gd name="connsiteX16909" fmla="*/ 1252057 w 4966685"/>
              <a:gd name="connsiteY16909" fmla="*/ 48776 h 512833"/>
              <a:gd name="connsiteX16910" fmla="*/ 1259043 w 4966685"/>
              <a:gd name="connsiteY16910" fmla="*/ 55762 h 512833"/>
              <a:gd name="connsiteX16911" fmla="*/ 1252057 w 4966685"/>
              <a:gd name="connsiteY16911" fmla="*/ 62748 h 512833"/>
              <a:gd name="connsiteX16912" fmla="*/ 1245072 w 4966685"/>
              <a:gd name="connsiteY16912" fmla="*/ 55762 h 512833"/>
              <a:gd name="connsiteX16913" fmla="*/ 1252057 w 4966685"/>
              <a:gd name="connsiteY16913" fmla="*/ 48776 h 512833"/>
              <a:gd name="connsiteX16914" fmla="*/ 1223813 w 4966685"/>
              <a:gd name="connsiteY16914" fmla="*/ 48776 h 512833"/>
              <a:gd name="connsiteX16915" fmla="*/ 1230799 w 4966685"/>
              <a:gd name="connsiteY16915" fmla="*/ 55762 h 512833"/>
              <a:gd name="connsiteX16916" fmla="*/ 1223813 w 4966685"/>
              <a:gd name="connsiteY16916" fmla="*/ 62748 h 512833"/>
              <a:gd name="connsiteX16917" fmla="*/ 1216827 w 4966685"/>
              <a:gd name="connsiteY16917" fmla="*/ 55762 h 512833"/>
              <a:gd name="connsiteX16918" fmla="*/ 1223813 w 4966685"/>
              <a:gd name="connsiteY16918" fmla="*/ 48776 h 512833"/>
              <a:gd name="connsiteX16919" fmla="*/ 1195567 w 4966685"/>
              <a:gd name="connsiteY16919" fmla="*/ 48776 h 512833"/>
              <a:gd name="connsiteX16920" fmla="*/ 1202553 w 4966685"/>
              <a:gd name="connsiteY16920" fmla="*/ 55762 h 512833"/>
              <a:gd name="connsiteX16921" fmla="*/ 1195567 w 4966685"/>
              <a:gd name="connsiteY16921" fmla="*/ 62748 h 512833"/>
              <a:gd name="connsiteX16922" fmla="*/ 1188581 w 4966685"/>
              <a:gd name="connsiteY16922" fmla="*/ 55762 h 512833"/>
              <a:gd name="connsiteX16923" fmla="*/ 1195567 w 4966685"/>
              <a:gd name="connsiteY16923" fmla="*/ 48776 h 512833"/>
              <a:gd name="connsiteX16924" fmla="*/ 1167322 w 4966685"/>
              <a:gd name="connsiteY16924" fmla="*/ 48776 h 512833"/>
              <a:gd name="connsiteX16925" fmla="*/ 1174308 w 4966685"/>
              <a:gd name="connsiteY16925" fmla="*/ 55762 h 512833"/>
              <a:gd name="connsiteX16926" fmla="*/ 1167322 w 4966685"/>
              <a:gd name="connsiteY16926" fmla="*/ 62748 h 512833"/>
              <a:gd name="connsiteX16927" fmla="*/ 1160336 w 4966685"/>
              <a:gd name="connsiteY16927" fmla="*/ 55762 h 512833"/>
              <a:gd name="connsiteX16928" fmla="*/ 1167322 w 4966685"/>
              <a:gd name="connsiteY16928" fmla="*/ 48776 h 512833"/>
              <a:gd name="connsiteX16929" fmla="*/ 1139076 w 4966685"/>
              <a:gd name="connsiteY16929" fmla="*/ 48776 h 512833"/>
              <a:gd name="connsiteX16930" fmla="*/ 1146062 w 4966685"/>
              <a:gd name="connsiteY16930" fmla="*/ 55762 h 512833"/>
              <a:gd name="connsiteX16931" fmla="*/ 1139076 w 4966685"/>
              <a:gd name="connsiteY16931" fmla="*/ 62748 h 512833"/>
              <a:gd name="connsiteX16932" fmla="*/ 1132090 w 4966685"/>
              <a:gd name="connsiteY16932" fmla="*/ 55762 h 512833"/>
              <a:gd name="connsiteX16933" fmla="*/ 1139076 w 4966685"/>
              <a:gd name="connsiteY16933" fmla="*/ 48776 h 512833"/>
              <a:gd name="connsiteX16934" fmla="*/ 1110831 w 4966685"/>
              <a:gd name="connsiteY16934" fmla="*/ 48776 h 512833"/>
              <a:gd name="connsiteX16935" fmla="*/ 1117817 w 4966685"/>
              <a:gd name="connsiteY16935" fmla="*/ 55762 h 512833"/>
              <a:gd name="connsiteX16936" fmla="*/ 1110831 w 4966685"/>
              <a:gd name="connsiteY16936" fmla="*/ 62748 h 512833"/>
              <a:gd name="connsiteX16937" fmla="*/ 1103845 w 4966685"/>
              <a:gd name="connsiteY16937" fmla="*/ 55762 h 512833"/>
              <a:gd name="connsiteX16938" fmla="*/ 1110831 w 4966685"/>
              <a:gd name="connsiteY16938" fmla="*/ 48776 h 512833"/>
              <a:gd name="connsiteX16939" fmla="*/ 1082585 w 4966685"/>
              <a:gd name="connsiteY16939" fmla="*/ 48776 h 512833"/>
              <a:gd name="connsiteX16940" fmla="*/ 1089571 w 4966685"/>
              <a:gd name="connsiteY16940" fmla="*/ 55762 h 512833"/>
              <a:gd name="connsiteX16941" fmla="*/ 1082585 w 4966685"/>
              <a:gd name="connsiteY16941" fmla="*/ 62748 h 512833"/>
              <a:gd name="connsiteX16942" fmla="*/ 1075599 w 4966685"/>
              <a:gd name="connsiteY16942" fmla="*/ 55762 h 512833"/>
              <a:gd name="connsiteX16943" fmla="*/ 1082585 w 4966685"/>
              <a:gd name="connsiteY16943" fmla="*/ 48776 h 512833"/>
              <a:gd name="connsiteX16944" fmla="*/ 1054340 w 4966685"/>
              <a:gd name="connsiteY16944" fmla="*/ 48776 h 512833"/>
              <a:gd name="connsiteX16945" fmla="*/ 1061326 w 4966685"/>
              <a:gd name="connsiteY16945" fmla="*/ 55762 h 512833"/>
              <a:gd name="connsiteX16946" fmla="*/ 1054340 w 4966685"/>
              <a:gd name="connsiteY16946" fmla="*/ 62748 h 512833"/>
              <a:gd name="connsiteX16947" fmla="*/ 1047354 w 4966685"/>
              <a:gd name="connsiteY16947" fmla="*/ 55762 h 512833"/>
              <a:gd name="connsiteX16948" fmla="*/ 1054340 w 4966685"/>
              <a:gd name="connsiteY16948" fmla="*/ 48776 h 512833"/>
              <a:gd name="connsiteX16949" fmla="*/ 1026094 w 4966685"/>
              <a:gd name="connsiteY16949" fmla="*/ 48776 h 512833"/>
              <a:gd name="connsiteX16950" fmla="*/ 1033080 w 4966685"/>
              <a:gd name="connsiteY16950" fmla="*/ 55762 h 512833"/>
              <a:gd name="connsiteX16951" fmla="*/ 1026094 w 4966685"/>
              <a:gd name="connsiteY16951" fmla="*/ 62748 h 512833"/>
              <a:gd name="connsiteX16952" fmla="*/ 1019108 w 4966685"/>
              <a:gd name="connsiteY16952" fmla="*/ 55762 h 512833"/>
              <a:gd name="connsiteX16953" fmla="*/ 1026094 w 4966685"/>
              <a:gd name="connsiteY16953" fmla="*/ 48776 h 512833"/>
              <a:gd name="connsiteX16954" fmla="*/ 997849 w 4966685"/>
              <a:gd name="connsiteY16954" fmla="*/ 48776 h 512833"/>
              <a:gd name="connsiteX16955" fmla="*/ 1004835 w 4966685"/>
              <a:gd name="connsiteY16955" fmla="*/ 55762 h 512833"/>
              <a:gd name="connsiteX16956" fmla="*/ 997849 w 4966685"/>
              <a:gd name="connsiteY16956" fmla="*/ 62748 h 512833"/>
              <a:gd name="connsiteX16957" fmla="*/ 990863 w 4966685"/>
              <a:gd name="connsiteY16957" fmla="*/ 55762 h 512833"/>
              <a:gd name="connsiteX16958" fmla="*/ 997849 w 4966685"/>
              <a:gd name="connsiteY16958" fmla="*/ 48776 h 512833"/>
              <a:gd name="connsiteX16959" fmla="*/ 969603 w 4966685"/>
              <a:gd name="connsiteY16959" fmla="*/ 48776 h 512833"/>
              <a:gd name="connsiteX16960" fmla="*/ 976589 w 4966685"/>
              <a:gd name="connsiteY16960" fmla="*/ 55762 h 512833"/>
              <a:gd name="connsiteX16961" fmla="*/ 969603 w 4966685"/>
              <a:gd name="connsiteY16961" fmla="*/ 62748 h 512833"/>
              <a:gd name="connsiteX16962" fmla="*/ 962617 w 4966685"/>
              <a:gd name="connsiteY16962" fmla="*/ 55762 h 512833"/>
              <a:gd name="connsiteX16963" fmla="*/ 969603 w 4966685"/>
              <a:gd name="connsiteY16963" fmla="*/ 48776 h 512833"/>
              <a:gd name="connsiteX16964" fmla="*/ 941358 w 4966685"/>
              <a:gd name="connsiteY16964" fmla="*/ 48776 h 512833"/>
              <a:gd name="connsiteX16965" fmla="*/ 948344 w 4966685"/>
              <a:gd name="connsiteY16965" fmla="*/ 55762 h 512833"/>
              <a:gd name="connsiteX16966" fmla="*/ 941358 w 4966685"/>
              <a:gd name="connsiteY16966" fmla="*/ 62748 h 512833"/>
              <a:gd name="connsiteX16967" fmla="*/ 934372 w 4966685"/>
              <a:gd name="connsiteY16967" fmla="*/ 55762 h 512833"/>
              <a:gd name="connsiteX16968" fmla="*/ 941358 w 4966685"/>
              <a:gd name="connsiteY16968" fmla="*/ 48776 h 512833"/>
              <a:gd name="connsiteX16969" fmla="*/ 913112 w 4966685"/>
              <a:gd name="connsiteY16969" fmla="*/ 48776 h 512833"/>
              <a:gd name="connsiteX16970" fmla="*/ 920098 w 4966685"/>
              <a:gd name="connsiteY16970" fmla="*/ 55762 h 512833"/>
              <a:gd name="connsiteX16971" fmla="*/ 913112 w 4966685"/>
              <a:gd name="connsiteY16971" fmla="*/ 62748 h 512833"/>
              <a:gd name="connsiteX16972" fmla="*/ 906126 w 4966685"/>
              <a:gd name="connsiteY16972" fmla="*/ 55762 h 512833"/>
              <a:gd name="connsiteX16973" fmla="*/ 913112 w 4966685"/>
              <a:gd name="connsiteY16973" fmla="*/ 48776 h 512833"/>
              <a:gd name="connsiteX16974" fmla="*/ 884867 w 4966685"/>
              <a:gd name="connsiteY16974" fmla="*/ 48776 h 512833"/>
              <a:gd name="connsiteX16975" fmla="*/ 891853 w 4966685"/>
              <a:gd name="connsiteY16975" fmla="*/ 55762 h 512833"/>
              <a:gd name="connsiteX16976" fmla="*/ 884867 w 4966685"/>
              <a:gd name="connsiteY16976" fmla="*/ 62748 h 512833"/>
              <a:gd name="connsiteX16977" fmla="*/ 877881 w 4966685"/>
              <a:gd name="connsiteY16977" fmla="*/ 55762 h 512833"/>
              <a:gd name="connsiteX16978" fmla="*/ 884867 w 4966685"/>
              <a:gd name="connsiteY16978" fmla="*/ 48776 h 512833"/>
              <a:gd name="connsiteX16979" fmla="*/ 856621 w 4966685"/>
              <a:gd name="connsiteY16979" fmla="*/ 48776 h 512833"/>
              <a:gd name="connsiteX16980" fmla="*/ 863607 w 4966685"/>
              <a:gd name="connsiteY16980" fmla="*/ 55762 h 512833"/>
              <a:gd name="connsiteX16981" fmla="*/ 856621 w 4966685"/>
              <a:gd name="connsiteY16981" fmla="*/ 62748 h 512833"/>
              <a:gd name="connsiteX16982" fmla="*/ 849635 w 4966685"/>
              <a:gd name="connsiteY16982" fmla="*/ 55762 h 512833"/>
              <a:gd name="connsiteX16983" fmla="*/ 856621 w 4966685"/>
              <a:gd name="connsiteY16983" fmla="*/ 48776 h 512833"/>
              <a:gd name="connsiteX16984" fmla="*/ 828374 w 4966685"/>
              <a:gd name="connsiteY16984" fmla="*/ 48776 h 512833"/>
              <a:gd name="connsiteX16985" fmla="*/ 835360 w 4966685"/>
              <a:gd name="connsiteY16985" fmla="*/ 55762 h 512833"/>
              <a:gd name="connsiteX16986" fmla="*/ 828374 w 4966685"/>
              <a:gd name="connsiteY16986" fmla="*/ 62748 h 512833"/>
              <a:gd name="connsiteX16987" fmla="*/ 821389 w 4966685"/>
              <a:gd name="connsiteY16987" fmla="*/ 55762 h 512833"/>
              <a:gd name="connsiteX16988" fmla="*/ 828374 w 4966685"/>
              <a:gd name="connsiteY16988" fmla="*/ 48776 h 512833"/>
              <a:gd name="connsiteX16989" fmla="*/ 800130 w 4966685"/>
              <a:gd name="connsiteY16989" fmla="*/ 48776 h 512833"/>
              <a:gd name="connsiteX16990" fmla="*/ 807116 w 4966685"/>
              <a:gd name="connsiteY16990" fmla="*/ 55762 h 512833"/>
              <a:gd name="connsiteX16991" fmla="*/ 800130 w 4966685"/>
              <a:gd name="connsiteY16991" fmla="*/ 62748 h 512833"/>
              <a:gd name="connsiteX16992" fmla="*/ 793144 w 4966685"/>
              <a:gd name="connsiteY16992" fmla="*/ 55762 h 512833"/>
              <a:gd name="connsiteX16993" fmla="*/ 800130 w 4966685"/>
              <a:gd name="connsiteY16993" fmla="*/ 48776 h 512833"/>
              <a:gd name="connsiteX16994" fmla="*/ 771883 w 4966685"/>
              <a:gd name="connsiteY16994" fmla="*/ 48776 h 512833"/>
              <a:gd name="connsiteX16995" fmla="*/ 778870 w 4966685"/>
              <a:gd name="connsiteY16995" fmla="*/ 55762 h 512833"/>
              <a:gd name="connsiteX16996" fmla="*/ 771883 w 4966685"/>
              <a:gd name="connsiteY16996" fmla="*/ 62748 h 512833"/>
              <a:gd name="connsiteX16997" fmla="*/ 764898 w 4966685"/>
              <a:gd name="connsiteY16997" fmla="*/ 55762 h 512833"/>
              <a:gd name="connsiteX16998" fmla="*/ 771883 w 4966685"/>
              <a:gd name="connsiteY16998" fmla="*/ 48776 h 512833"/>
              <a:gd name="connsiteX16999" fmla="*/ 743639 w 4966685"/>
              <a:gd name="connsiteY16999" fmla="*/ 48776 h 512833"/>
              <a:gd name="connsiteX17000" fmla="*/ 750625 w 4966685"/>
              <a:gd name="connsiteY17000" fmla="*/ 55762 h 512833"/>
              <a:gd name="connsiteX17001" fmla="*/ 743639 w 4966685"/>
              <a:gd name="connsiteY17001" fmla="*/ 62748 h 512833"/>
              <a:gd name="connsiteX17002" fmla="*/ 736653 w 4966685"/>
              <a:gd name="connsiteY17002" fmla="*/ 55762 h 512833"/>
              <a:gd name="connsiteX17003" fmla="*/ 743639 w 4966685"/>
              <a:gd name="connsiteY17003" fmla="*/ 48776 h 512833"/>
              <a:gd name="connsiteX17004" fmla="*/ 715393 w 4966685"/>
              <a:gd name="connsiteY17004" fmla="*/ 48776 h 512833"/>
              <a:gd name="connsiteX17005" fmla="*/ 722379 w 4966685"/>
              <a:gd name="connsiteY17005" fmla="*/ 55762 h 512833"/>
              <a:gd name="connsiteX17006" fmla="*/ 715393 w 4966685"/>
              <a:gd name="connsiteY17006" fmla="*/ 62748 h 512833"/>
              <a:gd name="connsiteX17007" fmla="*/ 708407 w 4966685"/>
              <a:gd name="connsiteY17007" fmla="*/ 55762 h 512833"/>
              <a:gd name="connsiteX17008" fmla="*/ 715393 w 4966685"/>
              <a:gd name="connsiteY17008" fmla="*/ 48776 h 512833"/>
              <a:gd name="connsiteX17009" fmla="*/ 687148 w 4966685"/>
              <a:gd name="connsiteY17009" fmla="*/ 48776 h 512833"/>
              <a:gd name="connsiteX17010" fmla="*/ 694134 w 4966685"/>
              <a:gd name="connsiteY17010" fmla="*/ 55762 h 512833"/>
              <a:gd name="connsiteX17011" fmla="*/ 687148 w 4966685"/>
              <a:gd name="connsiteY17011" fmla="*/ 62748 h 512833"/>
              <a:gd name="connsiteX17012" fmla="*/ 680162 w 4966685"/>
              <a:gd name="connsiteY17012" fmla="*/ 55762 h 512833"/>
              <a:gd name="connsiteX17013" fmla="*/ 687148 w 4966685"/>
              <a:gd name="connsiteY17013" fmla="*/ 48776 h 512833"/>
              <a:gd name="connsiteX17014" fmla="*/ 658902 w 4966685"/>
              <a:gd name="connsiteY17014" fmla="*/ 48776 h 512833"/>
              <a:gd name="connsiteX17015" fmla="*/ 665888 w 4966685"/>
              <a:gd name="connsiteY17015" fmla="*/ 55762 h 512833"/>
              <a:gd name="connsiteX17016" fmla="*/ 658902 w 4966685"/>
              <a:gd name="connsiteY17016" fmla="*/ 62748 h 512833"/>
              <a:gd name="connsiteX17017" fmla="*/ 651916 w 4966685"/>
              <a:gd name="connsiteY17017" fmla="*/ 55762 h 512833"/>
              <a:gd name="connsiteX17018" fmla="*/ 658902 w 4966685"/>
              <a:gd name="connsiteY17018" fmla="*/ 48776 h 512833"/>
              <a:gd name="connsiteX17019" fmla="*/ 630657 w 4966685"/>
              <a:gd name="connsiteY17019" fmla="*/ 48776 h 512833"/>
              <a:gd name="connsiteX17020" fmla="*/ 637643 w 4966685"/>
              <a:gd name="connsiteY17020" fmla="*/ 55762 h 512833"/>
              <a:gd name="connsiteX17021" fmla="*/ 630657 w 4966685"/>
              <a:gd name="connsiteY17021" fmla="*/ 62748 h 512833"/>
              <a:gd name="connsiteX17022" fmla="*/ 623671 w 4966685"/>
              <a:gd name="connsiteY17022" fmla="*/ 55762 h 512833"/>
              <a:gd name="connsiteX17023" fmla="*/ 630657 w 4966685"/>
              <a:gd name="connsiteY17023" fmla="*/ 48776 h 512833"/>
              <a:gd name="connsiteX17024" fmla="*/ 602411 w 4966685"/>
              <a:gd name="connsiteY17024" fmla="*/ 48776 h 512833"/>
              <a:gd name="connsiteX17025" fmla="*/ 609397 w 4966685"/>
              <a:gd name="connsiteY17025" fmla="*/ 55762 h 512833"/>
              <a:gd name="connsiteX17026" fmla="*/ 602411 w 4966685"/>
              <a:gd name="connsiteY17026" fmla="*/ 62748 h 512833"/>
              <a:gd name="connsiteX17027" fmla="*/ 595425 w 4966685"/>
              <a:gd name="connsiteY17027" fmla="*/ 55762 h 512833"/>
              <a:gd name="connsiteX17028" fmla="*/ 602411 w 4966685"/>
              <a:gd name="connsiteY17028" fmla="*/ 48776 h 512833"/>
              <a:gd name="connsiteX17029" fmla="*/ 574166 w 4966685"/>
              <a:gd name="connsiteY17029" fmla="*/ 48776 h 512833"/>
              <a:gd name="connsiteX17030" fmla="*/ 581152 w 4966685"/>
              <a:gd name="connsiteY17030" fmla="*/ 55762 h 512833"/>
              <a:gd name="connsiteX17031" fmla="*/ 574166 w 4966685"/>
              <a:gd name="connsiteY17031" fmla="*/ 62748 h 512833"/>
              <a:gd name="connsiteX17032" fmla="*/ 567180 w 4966685"/>
              <a:gd name="connsiteY17032" fmla="*/ 55762 h 512833"/>
              <a:gd name="connsiteX17033" fmla="*/ 574166 w 4966685"/>
              <a:gd name="connsiteY17033" fmla="*/ 48776 h 512833"/>
              <a:gd name="connsiteX17034" fmla="*/ 545920 w 4966685"/>
              <a:gd name="connsiteY17034" fmla="*/ 48776 h 512833"/>
              <a:gd name="connsiteX17035" fmla="*/ 552906 w 4966685"/>
              <a:gd name="connsiteY17035" fmla="*/ 55762 h 512833"/>
              <a:gd name="connsiteX17036" fmla="*/ 545920 w 4966685"/>
              <a:gd name="connsiteY17036" fmla="*/ 62748 h 512833"/>
              <a:gd name="connsiteX17037" fmla="*/ 538934 w 4966685"/>
              <a:gd name="connsiteY17037" fmla="*/ 55762 h 512833"/>
              <a:gd name="connsiteX17038" fmla="*/ 545920 w 4966685"/>
              <a:gd name="connsiteY17038" fmla="*/ 48776 h 512833"/>
              <a:gd name="connsiteX17039" fmla="*/ 517675 w 4966685"/>
              <a:gd name="connsiteY17039" fmla="*/ 48776 h 512833"/>
              <a:gd name="connsiteX17040" fmla="*/ 524661 w 4966685"/>
              <a:gd name="connsiteY17040" fmla="*/ 55762 h 512833"/>
              <a:gd name="connsiteX17041" fmla="*/ 517675 w 4966685"/>
              <a:gd name="connsiteY17041" fmla="*/ 62748 h 512833"/>
              <a:gd name="connsiteX17042" fmla="*/ 510689 w 4966685"/>
              <a:gd name="connsiteY17042" fmla="*/ 55762 h 512833"/>
              <a:gd name="connsiteX17043" fmla="*/ 517675 w 4966685"/>
              <a:gd name="connsiteY17043" fmla="*/ 48776 h 512833"/>
              <a:gd name="connsiteX17044" fmla="*/ 489429 w 4966685"/>
              <a:gd name="connsiteY17044" fmla="*/ 48776 h 512833"/>
              <a:gd name="connsiteX17045" fmla="*/ 496415 w 4966685"/>
              <a:gd name="connsiteY17045" fmla="*/ 55762 h 512833"/>
              <a:gd name="connsiteX17046" fmla="*/ 489429 w 4966685"/>
              <a:gd name="connsiteY17046" fmla="*/ 62748 h 512833"/>
              <a:gd name="connsiteX17047" fmla="*/ 482443 w 4966685"/>
              <a:gd name="connsiteY17047" fmla="*/ 55762 h 512833"/>
              <a:gd name="connsiteX17048" fmla="*/ 489429 w 4966685"/>
              <a:gd name="connsiteY17048" fmla="*/ 48776 h 512833"/>
              <a:gd name="connsiteX17049" fmla="*/ 461184 w 4966685"/>
              <a:gd name="connsiteY17049" fmla="*/ 48776 h 512833"/>
              <a:gd name="connsiteX17050" fmla="*/ 468170 w 4966685"/>
              <a:gd name="connsiteY17050" fmla="*/ 55762 h 512833"/>
              <a:gd name="connsiteX17051" fmla="*/ 461184 w 4966685"/>
              <a:gd name="connsiteY17051" fmla="*/ 62748 h 512833"/>
              <a:gd name="connsiteX17052" fmla="*/ 454198 w 4966685"/>
              <a:gd name="connsiteY17052" fmla="*/ 55762 h 512833"/>
              <a:gd name="connsiteX17053" fmla="*/ 461184 w 4966685"/>
              <a:gd name="connsiteY17053" fmla="*/ 48776 h 512833"/>
              <a:gd name="connsiteX17054" fmla="*/ 432938 w 4966685"/>
              <a:gd name="connsiteY17054" fmla="*/ 48776 h 512833"/>
              <a:gd name="connsiteX17055" fmla="*/ 439924 w 4966685"/>
              <a:gd name="connsiteY17055" fmla="*/ 55762 h 512833"/>
              <a:gd name="connsiteX17056" fmla="*/ 432938 w 4966685"/>
              <a:gd name="connsiteY17056" fmla="*/ 62748 h 512833"/>
              <a:gd name="connsiteX17057" fmla="*/ 425952 w 4966685"/>
              <a:gd name="connsiteY17057" fmla="*/ 55762 h 512833"/>
              <a:gd name="connsiteX17058" fmla="*/ 432938 w 4966685"/>
              <a:gd name="connsiteY17058" fmla="*/ 48776 h 512833"/>
              <a:gd name="connsiteX17059" fmla="*/ 404693 w 4966685"/>
              <a:gd name="connsiteY17059" fmla="*/ 48776 h 512833"/>
              <a:gd name="connsiteX17060" fmla="*/ 411679 w 4966685"/>
              <a:gd name="connsiteY17060" fmla="*/ 55762 h 512833"/>
              <a:gd name="connsiteX17061" fmla="*/ 404693 w 4966685"/>
              <a:gd name="connsiteY17061" fmla="*/ 62748 h 512833"/>
              <a:gd name="connsiteX17062" fmla="*/ 397707 w 4966685"/>
              <a:gd name="connsiteY17062" fmla="*/ 55762 h 512833"/>
              <a:gd name="connsiteX17063" fmla="*/ 404693 w 4966685"/>
              <a:gd name="connsiteY17063" fmla="*/ 48776 h 512833"/>
              <a:gd name="connsiteX17064" fmla="*/ 376447 w 4966685"/>
              <a:gd name="connsiteY17064" fmla="*/ 48776 h 512833"/>
              <a:gd name="connsiteX17065" fmla="*/ 383433 w 4966685"/>
              <a:gd name="connsiteY17065" fmla="*/ 55762 h 512833"/>
              <a:gd name="connsiteX17066" fmla="*/ 376447 w 4966685"/>
              <a:gd name="connsiteY17066" fmla="*/ 62748 h 512833"/>
              <a:gd name="connsiteX17067" fmla="*/ 369461 w 4966685"/>
              <a:gd name="connsiteY17067" fmla="*/ 55762 h 512833"/>
              <a:gd name="connsiteX17068" fmla="*/ 376447 w 4966685"/>
              <a:gd name="connsiteY17068" fmla="*/ 48776 h 512833"/>
              <a:gd name="connsiteX17069" fmla="*/ 348202 w 4966685"/>
              <a:gd name="connsiteY17069" fmla="*/ 48776 h 512833"/>
              <a:gd name="connsiteX17070" fmla="*/ 355188 w 4966685"/>
              <a:gd name="connsiteY17070" fmla="*/ 55762 h 512833"/>
              <a:gd name="connsiteX17071" fmla="*/ 348202 w 4966685"/>
              <a:gd name="connsiteY17071" fmla="*/ 62748 h 512833"/>
              <a:gd name="connsiteX17072" fmla="*/ 341216 w 4966685"/>
              <a:gd name="connsiteY17072" fmla="*/ 55762 h 512833"/>
              <a:gd name="connsiteX17073" fmla="*/ 348202 w 4966685"/>
              <a:gd name="connsiteY17073" fmla="*/ 48776 h 512833"/>
              <a:gd name="connsiteX17074" fmla="*/ 319956 w 4966685"/>
              <a:gd name="connsiteY17074" fmla="*/ 48776 h 512833"/>
              <a:gd name="connsiteX17075" fmla="*/ 326942 w 4966685"/>
              <a:gd name="connsiteY17075" fmla="*/ 55762 h 512833"/>
              <a:gd name="connsiteX17076" fmla="*/ 319956 w 4966685"/>
              <a:gd name="connsiteY17076" fmla="*/ 62748 h 512833"/>
              <a:gd name="connsiteX17077" fmla="*/ 312970 w 4966685"/>
              <a:gd name="connsiteY17077" fmla="*/ 55762 h 512833"/>
              <a:gd name="connsiteX17078" fmla="*/ 319956 w 4966685"/>
              <a:gd name="connsiteY17078" fmla="*/ 48776 h 512833"/>
              <a:gd name="connsiteX17079" fmla="*/ 291711 w 4966685"/>
              <a:gd name="connsiteY17079" fmla="*/ 48776 h 512833"/>
              <a:gd name="connsiteX17080" fmla="*/ 298697 w 4966685"/>
              <a:gd name="connsiteY17080" fmla="*/ 55762 h 512833"/>
              <a:gd name="connsiteX17081" fmla="*/ 291711 w 4966685"/>
              <a:gd name="connsiteY17081" fmla="*/ 62748 h 512833"/>
              <a:gd name="connsiteX17082" fmla="*/ 284725 w 4966685"/>
              <a:gd name="connsiteY17082" fmla="*/ 55762 h 512833"/>
              <a:gd name="connsiteX17083" fmla="*/ 291711 w 4966685"/>
              <a:gd name="connsiteY17083" fmla="*/ 48776 h 512833"/>
              <a:gd name="connsiteX17084" fmla="*/ 263465 w 4966685"/>
              <a:gd name="connsiteY17084" fmla="*/ 48776 h 512833"/>
              <a:gd name="connsiteX17085" fmla="*/ 270451 w 4966685"/>
              <a:gd name="connsiteY17085" fmla="*/ 55762 h 512833"/>
              <a:gd name="connsiteX17086" fmla="*/ 263465 w 4966685"/>
              <a:gd name="connsiteY17086" fmla="*/ 62748 h 512833"/>
              <a:gd name="connsiteX17087" fmla="*/ 256479 w 4966685"/>
              <a:gd name="connsiteY17087" fmla="*/ 55762 h 512833"/>
              <a:gd name="connsiteX17088" fmla="*/ 263465 w 4966685"/>
              <a:gd name="connsiteY17088" fmla="*/ 48776 h 512833"/>
              <a:gd name="connsiteX17089" fmla="*/ 235220 w 4966685"/>
              <a:gd name="connsiteY17089" fmla="*/ 48776 h 512833"/>
              <a:gd name="connsiteX17090" fmla="*/ 242206 w 4966685"/>
              <a:gd name="connsiteY17090" fmla="*/ 55762 h 512833"/>
              <a:gd name="connsiteX17091" fmla="*/ 235220 w 4966685"/>
              <a:gd name="connsiteY17091" fmla="*/ 62748 h 512833"/>
              <a:gd name="connsiteX17092" fmla="*/ 228234 w 4966685"/>
              <a:gd name="connsiteY17092" fmla="*/ 55762 h 512833"/>
              <a:gd name="connsiteX17093" fmla="*/ 235220 w 4966685"/>
              <a:gd name="connsiteY17093" fmla="*/ 48776 h 512833"/>
              <a:gd name="connsiteX17094" fmla="*/ 206974 w 4966685"/>
              <a:gd name="connsiteY17094" fmla="*/ 48776 h 512833"/>
              <a:gd name="connsiteX17095" fmla="*/ 213960 w 4966685"/>
              <a:gd name="connsiteY17095" fmla="*/ 55762 h 512833"/>
              <a:gd name="connsiteX17096" fmla="*/ 206974 w 4966685"/>
              <a:gd name="connsiteY17096" fmla="*/ 62748 h 512833"/>
              <a:gd name="connsiteX17097" fmla="*/ 199988 w 4966685"/>
              <a:gd name="connsiteY17097" fmla="*/ 55762 h 512833"/>
              <a:gd name="connsiteX17098" fmla="*/ 206974 w 4966685"/>
              <a:gd name="connsiteY17098" fmla="*/ 48776 h 512833"/>
              <a:gd name="connsiteX17099" fmla="*/ 178729 w 4966685"/>
              <a:gd name="connsiteY17099" fmla="*/ 48776 h 512833"/>
              <a:gd name="connsiteX17100" fmla="*/ 185715 w 4966685"/>
              <a:gd name="connsiteY17100" fmla="*/ 55762 h 512833"/>
              <a:gd name="connsiteX17101" fmla="*/ 178729 w 4966685"/>
              <a:gd name="connsiteY17101" fmla="*/ 62748 h 512833"/>
              <a:gd name="connsiteX17102" fmla="*/ 171743 w 4966685"/>
              <a:gd name="connsiteY17102" fmla="*/ 55762 h 512833"/>
              <a:gd name="connsiteX17103" fmla="*/ 178729 w 4966685"/>
              <a:gd name="connsiteY17103" fmla="*/ 48776 h 512833"/>
              <a:gd name="connsiteX17104" fmla="*/ 150484 w 4966685"/>
              <a:gd name="connsiteY17104" fmla="*/ 48776 h 512833"/>
              <a:gd name="connsiteX17105" fmla="*/ 157469 w 4966685"/>
              <a:gd name="connsiteY17105" fmla="*/ 55762 h 512833"/>
              <a:gd name="connsiteX17106" fmla="*/ 150484 w 4966685"/>
              <a:gd name="connsiteY17106" fmla="*/ 62748 h 512833"/>
              <a:gd name="connsiteX17107" fmla="*/ 143498 w 4966685"/>
              <a:gd name="connsiteY17107" fmla="*/ 55762 h 512833"/>
              <a:gd name="connsiteX17108" fmla="*/ 150484 w 4966685"/>
              <a:gd name="connsiteY17108" fmla="*/ 48776 h 512833"/>
              <a:gd name="connsiteX17109" fmla="*/ 122238 w 4966685"/>
              <a:gd name="connsiteY17109" fmla="*/ 48776 h 512833"/>
              <a:gd name="connsiteX17110" fmla="*/ 129224 w 4966685"/>
              <a:gd name="connsiteY17110" fmla="*/ 55762 h 512833"/>
              <a:gd name="connsiteX17111" fmla="*/ 122238 w 4966685"/>
              <a:gd name="connsiteY17111" fmla="*/ 62748 h 512833"/>
              <a:gd name="connsiteX17112" fmla="*/ 115252 w 4966685"/>
              <a:gd name="connsiteY17112" fmla="*/ 55762 h 512833"/>
              <a:gd name="connsiteX17113" fmla="*/ 122238 w 4966685"/>
              <a:gd name="connsiteY17113" fmla="*/ 48776 h 512833"/>
              <a:gd name="connsiteX17114" fmla="*/ 93993 w 4966685"/>
              <a:gd name="connsiteY17114" fmla="*/ 48776 h 512833"/>
              <a:gd name="connsiteX17115" fmla="*/ 100979 w 4966685"/>
              <a:gd name="connsiteY17115" fmla="*/ 55762 h 512833"/>
              <a:gd name="connsiteX17116" fmla="*/ 93993 w 4966685"/>
              <a:gd name="connsiteY17116" fmla="*/ 62748 h 512833"/>
              <a:gd name="connsiteX17117" fmla="*/ 87007 w 4966685"/>
              <a:gd name="connsiteY17117" fmla="*/ 55762 h 512833"/>
              <a:gd name="connsiteX17118" fmla="*/ 93993 w 4966685"/>
              <a:gd name="connsiteY17118" fmla="*/ 48776 h 512833"/>
              <a:gd name="connsiteX17119" fmla="*/ 65747 w 4966685"/>
              <a:gd name="connsiteY17119" fmla="*/ 48776 h 512833"/>
              <a:gd name="connsiteX17120" fmla="*/ 72733 w 4966685"/>
              <a:gd name="connsiteY17120" fmla="*/ 55762 h 512833"/>
              <a:gd name="connsiteX17121" fmla="*/ 65747 w 4966685"/>
              <a:gd name="connsiteY17121" fmla="*/ 62748 h 512833"/>
              <a:gd name="connsiteX17122" fmla="*/ 58761 w 4966685"/>
              <a:gd name="connsiteY17122" fmla="*/ 55762 h 512833"/>
              <a:gd name="connsiteX17123" fmla="*/ 65747 w 4966685"/>
              <a:gd name="connsiteY17123" fmla="*/ 48776 h 512833"/>
              <a:gd name="connsiteX17124" fmla="*/ 37502 w 4966685"/>
              <a:gd name="connsiteY17124" fmla="*/ 48776 h 512833"/>
              <a:gd name="connsiteX17125" fmla="*/ 44488 w 4966685"/>
              <a:gd name="connsiteY17125" fmla="*/ 55762 h 512833"/>
              <a:gd name="connsiteX17126" fmla="*/ 37502 w 4966685"/>
              <a:gd name="connsiteY17126" fmla="*/ 62748 h 512833"/>
              <a:gd name="connsiteX17127" fmla="*/ 30516 w 4966685"/>
              <a:gd name="connsiteY17127" fmla="*/ 55762 h 512833"/>
              <a:gd name="connsiteX17128" fmla="*/ 37502 w 4966685"/>
              <a:gd name="connsiteY17128" fmla="*/ 48776 h 512833"/>
              <a:gd name="connsiteX17129" fmla="*/ 9256 w 4966685"/>
              <a:gd name="connsiteY17129" fmla="*/ 48776 h 512833"/>
              <a:gd name="connsiteX17130" fmla="*/ 16242 w 4966685"/>
              <a:gd name="connsiteY17130" fmla="*/ 55762 h 512833"/>
              <a:gd name="connsiteX17131" fmla="*/ 9256 w 4966685"/>
              <a:gd name="connsiteY17131" fmla="*/ 62748 h 512833"/>
              <a:gd name="connsiteX17132" fmla="*/ 2270 w 4966685"/>
              <a:gd name="connsiteY17132" fmla="*/ 55762 h 512833"/>
              <a:gd name="connsiteX17133" fmla="*/ 9256 w 4966685"/>
              <a:gd name="connsiteY17133" fmla="*/ 48776 h 512833"/>
              <a:gd name="connsiteX17134" fmla="*/ 4966269 w 4966685"/>
              <a:gd name="connsiteY17134" fmla="*/ 24462 h 512833"/>
              <a:gd name="connsiteX17135" fmla="*/ 4966685 w 4966685"/>
              <a:gd name="connsiteY17135" fmla="*/ 24878 h 512833"/>
              <a:gd name="connsiteX17136" fmla="*/ 4966685 w 4966685"/>
              <a:gd name="connsiteY17136" fmla="*/ 37723 h 512833"/>
              <a:gd name="connsiteX17137" fmla="*/ 4966269 w 4966685"/>
              <a:gd name="connsiteY17137" fmla="*/ 38139 h 512833"/>
              <a:gd name="connsiteX17138" fmla="*/ 4959430 w 4966685"/>
              <a:gd name="connsiteY17138" fmla="*/ 31300 h 512833"/>
              <a:gd name="connsiteX17139" fmla="*/ 4966269 w 4966685"/>
              <a:gd name="connsiteY17139" fmla="*/ 24462 h 512833"/>
              <a:gd name="connsiteX17140" fmla="*/ 4938023 w 4966685"/>
              <a:gd name="connsiteY17140" fmla="*/ 24462 h 512833"/>
              <a:gd name="connsiteX17141" fmla="*/ 4944862 w 4966685"/>
              <a:gd name="connsiteY17141" fmla="*/ 31300 h 512833"/>
              <a:gd name="connsiteX17142" fmla="*/ 4938023 w 4966685"/>
              <a:gd name="connsiteY17142" fmla="*/ 38139 h 512833"/>
              <a:gd name="connsiteX17143" fmla="*/ 4931184 w 4966685"/>
              <a:gd name="connsiteY17143" fmla="*/ 31300 h 512833"/>
              <a:gd name="connsiteX17144" fmla="*/ 4938023 w 4966685"/>
              <a:gd name="connsiteY17144" fmla="*/ 24462 h 512833"/>
              <a:gd name="connsiteX17145" fmla="*/ 4909778 w 4966685"/>
              <a:gd name="connsiteY17145" fmla="*/ 24462 h 512833"/>
              <a:gd name="connsiteX17146" fmla="*/ 4916617 w 4966685"/>
              <a:gd name="connsiteY17146" fmla="*/ 31300 h 512833"/>
              <a:gd name="connsiteX17147" fmla="*/ 4909778 w 4966685"/>
              <a:gd name="connsiteY17147" fmla="*/ 38139 h 512833"/>
              <a:gd name="connsiteX17148" fmla="*/ 4902939 w 4966685"/>
              <a:gd name="connsiteY17148" fmla="*/ 31300 h 512833"/>
              <a:gd name="connsiteX17149" fmla="*/ 4909778 w 4966685"/>
              <a:gd name="connsiteY17149" fmla="*/ 24462 h 512833"/>
              <a:gd name="connsiteX17150" fmla="*/ 4881532 w 4966685"/>
              <a:gd name="connsiteY17150" fmla="*/ 24462 h 512833"/>
              <a:gd name="connsiteX17151" fmla="*/ 4888370 w 4966685"/>
              <a:gd name="connsiteY17151" fmla="*/ 31300 h 512833"/>
              <a:gd name="connsiteX17152" fmla="*/ 4881532 w 4966685"/>
              <a:gd name="connsiteY17152" fmla="*/ 38139 h 512833"/>
              <a:gd name="connsiteX17153" fmla="*/ 4874693 w 4966685"/>
              <a:gd name="connsiteY17153" fmla="*/ 31300 h 512833"/>
              <a:gd name="connsiteX17154" fmla="*/ 4881532 w 4966685"/>
              <a:gd name="connsiteY17154" fmla="*/ 24462 h 512833"/>
              <a:gd name="connsiteX17155" fmla="*/ 4853287 w 4966685"/>
              <a:gd name="connsiteY17155" fmla="*/ 24462 h 512833"/>
              <a:gd name="connsiteX17156" fmla="*/ 4860126 w 4966685"/>
              <a:gd name="connsiteY17156" fmla="*/ 31300 h 512833"/>
              <a:gd name="connsiteX17157" fmla="*/ 4853287 w 4966685"/>
              <a:gd name="connsiteY17157" fmla="*/ 38139 h 512833"/>
              <a:gd name="connsiteX17158" fmla="*/ 4846448 w 4966685"/>
              <a:gd name="connsiteY17158" fmla="*/ 31300 h 512833"/>
              <a:gd name="connsiteX17159" fmla="*/ 4853287 w 4966685"/>
              <a:gd name="connsiteY17159" fmla="*/ 24462 h 512833"/>
              <a:gd name="connsiteX17160" fmla="*/ 4825041 w 4966685"/>
              <a:gd name="connsiteY17160" fmla="*/ 24462 h 512833"/>
              <a:gd name="connsiteX17161" fmla="*/ 4831880 w 4966685"/>
              <a:gd name="connsiteY17161" fmla="*/ 31300 h 512833"/>
              <a:gd name="connsiteX17162" fmla="*/ 4825041 w 4966685"/>
              <a:gd name="connsiteY17162" fmla="*/ 38139 h 512833"/>
              <a:gd name="connsiteX17163" fmla="*/ 4818202 w 4966685"/>
              <a:gd name="connsiteY17163" fmla="*/ 31300 h 512833"/>
              <a:gd name="connsiteX17164" fmla="*/ 4825041 w 4966685"/>
              <a:gd name="connsiteY17164" fmla="*/ 24462 h 512833"/>
              <a:gd name="connsiteX17165" fmla="*/ 4796796 w 4966685"/>
              <a:gd name="connsiteY17165" fmla="*/ 24462 h 512833"/>
              <a:gd name="connsiteX17166" fmla="*/ 4803635 w 4966685"/>
              <a:gd name="connsiteY17166" fmla="*/ 31300 h 512833"/>
              <a:gd name="connsiteX17167" fmla="*/ 4796796 w 4966685"/>
              <a:gd name="connsiteY17167" fmla="*/ 38139 h 512833"/>
              <a:gd name="connsiteX17168" fmla="*/ 4789957 w 4966685"/>
              <a:gd name="connsiteY17168" fmla="*/ 31300 h 512833"/>
              <a:gd name="connsiteX17169" fmla="*/ 4796796 w 4966685"/>
              <a:gd name="connsiteY17169" fmla="*/ 24462 h 512833"/>
              <a:gd name="connsiteX17170" fmla="*/ 4768550 w 4966685"/>
              <a:gd name="connsiteY17170" fmla="*/ 24462 h 512833"/>
              <a:gd name="connsiteX17171" fmla="*/ 4775389 w 4966685"/>
              <a:gd name="connsiteY17171" fmla="*/ 31300 h 512833"/>
              <a:gd name="connsiteX17172" fmla="*/ 4768550 w 4966685"/>
              <a:gd name="connsiteY17172" fmla="*/ 38139 h 512833"/>
              <a:gd name="connsiteX17173" fmla="*/ 4761711 w 4966685"/>
              <a:gd name="connsiteY17173" fmla="*/ 31300 h 512833"/>
              <a:gd name="connsiteX17174" fmla="*/ 4768550 w 4966685"/>
              <a:gd name="connsiteY17174" fmla="*/ 24462 h 512833"/>
              <a:gd name="connsiteX17175" fmla="*/ 4740305 w 4966685"/>
              <a:gd name="connsiteY17175" fmla="*/ 24462 h 512833"/>
              <a:gd name="connsiteX17176" fmla="*/ 4747144 w 4966685"/>
              <a:gd name="connsiteY17176" fmla="*/ 31300 h 512833"/>
              <a:gd name="connsiteX17177" fmla="*/ 4740305 w 4966685"/>
              <a:gd name="connsiteY17177" fmla="*/ 38139 h 512833"/>
              <a:gd name="connsiteX17178" fmla="*/ 4733466 w 4966685"/>
              <a:gd name="connsiteY17178" fmla="*/ 31300 h 512833"/>
              <a:gd name="connsiteX17179" fmla="*/ 4740305 w 4966685"/>
              <a:gd name="connsiteY17179" fmla="*/ 24462 h 512833"/>
              <a:gd name="connsiteX17180" fmla="*/ 4712059 w 4966685"/>
              <a:gd name="connsiteY17180" fmla="*/ 24462 h 512833"/>
              <a:gd name="connsiteX17181" fmla="*/ 4718898 w 4966685"/>
              <a:gd name="connsiteY17181" fmla="*/ 31300 h 512833"/>
              <a:gd name="connsiteX17182" fmla="*/ 4712059 w 4966685"/>
              <a:gd name="connsiteY17182" fmla="*/ 38139 h 512833"/>
              <a:gd name="connsiteX17183" fmla="*/ 4705220 w 4966685"/>
              <a:gd name="connsiteY17183" fmla="*/ 31300 h 512833"/>
              <a:gd name="connsiteX17184" fmla="*/ 4712059 w 4966685"/>
              <a:gd name="connsiteY17184" fmla="*/ 24462 h 512833"/>
              <a:gd name="connsiteX17185" fmla="*/ 4683814 w 4966685"/>
              <a:gd name="connsiteY17185" fmla="*/ 24462 h 512833"/>
              <a:gd name="connsiteX17186" fmla="*/ 4690653 w 4966685"/>
              <a:gd name="connsiteY17186" fmla="*/ 31300 h 512833"/>
              <a:gd name="connsiteX17187" fmla="*/ 4683814 w 4966685"/>
              <a:gd name="connsiteY17187" fmla="*/ 38139 h 512833"/>
              <a:gd name="connsiteX17188" fmla="*/ 4676975 w 4966685"/>
              <a:gd name="connsiteY17188" fmla="*/ 31300 h 512833"/>
              <a:gd name="connsiteX17189" fmla="*/ 4683814 w 4966685"/>
              <a:gd name="connsiteY17189" fmla="*/ 24462 h 512833"/>
              <a:gd name="connsiteX17190" fmla="*/ 4655568 w 4966685"/>
              <a:gd name="connsiteY17190" fmla="*/ 24462 h 512833"/>
              <a:gd name="connsiteX17191" fmla="*/ 4662407 w 4966685"/>
              <a:gd name="connsiteY17191" fmla="*/ 31300 h 512833"/>
              <a:gd name="connsiteX17192" fmla="*/ 4655568 w 4966685"/>
              <a:gd name="connsiteY17192" fmla="*/ 38139 h 512833"/>
              <a:gd name="connsiteX17193" fmla="*/ 4648729 w 4966685"/>
              <a:gd name="connsiteY17193" fmla="*/ 31300 h 512833"/>
              <a:gd name="connsiteX17194" fmla="*/ 4655568 w 4966685"/>
              <a:gd name="connsiteY17194" fmla="*/ 24462 h 512833"/>
              <a:gd name="connsiteX17195" fmla="*/ 4627323 w 4966685"/>
              <a:gd name="connsiteY17195" fmla="*/ 24462 h 512833"/>
              <a:gd name="connsiteX17196" fmla="*/ 4634162 w 4966685"/>
              <a:gd name="connsiteY17196" fmla="*/ 31300 h 512833"/>
              <a:gd name="connsiteX17197" fmla="*/ 4627323 w 4966685"/>
              <a:gd name="connsiteY17197" fmla="*/ 38139 h 512833"/>
              <a:gd name="connsiteX17198" fmla="*/ 4620484 w 4966685"/>
              <a:gd name="connsiteY17198" fmla="*/ 31300 h 512833"/>
              <a:gd name="connsiteX17199" fmla="*/ 4627323 w 4966685"/>
              <a:gd name="connsiteY17199" fmla="*/ 24462 h 512833"/>
              <a:gd name="connsiteX17200" fmla="*/ 4599077 w 4966685"/>
              <a:gd name="connsiteY17200" fmla="*/ 24462 h 512833"/>
              <a:gd name="connsiteX17201" fmla="*/ 4605916 w 4966685"/>
              <a:gd name="connsiteY17201" fmla="*/ 31300 h 512833"/>
              <a:gd name="connsiteX17202" fmla="*/ 4599077 w 4966685"/>
              <a:gd name="connsiteY17202" fmla="*/ 38139 h 512833"/>
              <a:gd name="connsiteX17203" fmla="*/ 4592238 w 4966685"/>
              <a:gd name="connsiteY17203" fmla="*/ 31300 h 512833"/>
              <a:gd name="connsiteX17204" fmla="*/ 4599077 w 4966685"/>
              <a:gd name="connsiteY17204" fmla="*/ 24462 h 512833"/>
              <a:gd name="connsiteX17205" fmla="*/ 4570832 w 4966685"/>
              <a:gd name="connsiteY17205" fmla="*/ 24462 h 512833"/>
              <a:gd name="connsiteX17206" fmla="*/ 4577671 w 4966685"/>
              <a:gd name="connsiteY17206" fmla="*/ 31300 h 512833"/>
              <a:gd name="connsiteX17207" fmla="*/ 4570832 w 4966685"/>
              <a:gd name="connsiteY17207" fmla="*/ 38139 h 512833"/>
              <a:gd name="connsiteX17208" fmla="*/ 4563993 w 4966685"/>
              <a:gd name="connsiteY17208" fmla="*/ 31300 h 512833"/>
              <a:gd name="connsiteX17209" fmla="*/ 4570832 w 4966685"/>
              <a:gd name="connsiteY17209" fmla="*/ 24462 h 512833"/>
              <a:gd name="connsiteX17210" fmla="*/ 4542586 w 4966685"/>
              <a:gd name="connsiteY17210" fmla="*/ 24462 h 512833"/>
              <a:gd name="connsiteX17211" fmla="*/ 4549425 w 4966685"/>
              <a:gd name="connsiteY17211" fmla="*/ 31300 h 512833"/>
              <a:gd name="connsiteX17212" fmla="*/ 4542586 w 4966685"/>
              <a:gd name="connsiteY17212" fmla="*/ 38139 h 512833"/>
              <a:gd name="connsiteX17213" fmla="*/ 4535747 w 4966685"/>
              <a:gd name="connsiteY17213" fmla="*/ 31300 h 512833"/>
              <a:gd name="connsiteX17214" fmla="*/ 4542586 w 4966685"/>
              <a:gd name="connsiteY17214" fmla="*/ 24462 h 512833"/>
              <a:gd name="connsiteX17215" fmla="*/ 4514341 w 4966685"/>
              <a:gd name="connsiteY17215" fmla="*/ 24462 h 512833"/>
              <a:gd name="connsiteX17216" fmla="*/ 4521180 w 4966685"/>
              <a:gd name="connsiteY17216" fmla="*/ 31300 h 512833"/>
              <a:gd name="connsiteX17217" fmla="*/ 4514341 w 4966685"/>
              <a:gd name="connsiteY17217" fmla="*/ 38139 h 512833"/>
              <a:gd name="connsiteX17218" fmla="*/ 4507503 w 4966685"/>
              <a:gd name="connsiteY17218" fmla="*/ 31300 h 512833"/>
              <a:gd name="connsiteX17219" fmla="*/ 4514341 w 4966685"/>
              <a:gd name="connsiteY17219" fmla="*/ 24462 h 512833"/>
              <a:gd name="connsiteX17220" fmla="*/ 4486095 w 4966685"/>
              <a:gd name="connsiteY17220" fmla="*/ 24462 h 512833"/>
              <a:gd name="connsiteX17221" fmla="*/ 4492934 w 4966685"/>
              <a:gd name="connsiteY17221" fmla="*/ 31300 h 512833"/>
              <a:gd name="connsiteX17222" fmla="*/ 4486095 w 4966685"/>
              <a:gd name="connsiteY17222" fmla="*/ 38139 h 512833"/>
              <a:gd name="connsiteX17223" fmla="*/ 4479256 w 4966685"/>
              <a:gd name="connsiteY17223" fmla="*/ 31300 h 512833"/>
              <a:gd name="connsiteX17224" fmla="*/ 4486095 w 4966685"/>
              <a:gd name="connsiteY17224" fmla="*/ 24462 h 512833"/>
              <a:gd name="connsiteX17225" fmla="*/ 4457850 w 4966685"/>
              <a:gd name="connsiteY17225" fmla="*/ 24462 h 512833"/>
              <a:gd name="connsiteX17226" fmla="*/ 4464689 w 4966685"/>
              <a:gd name="connsiteY17226" fmla="*/ 31300 h 512833"/>
              <a:gd name="connsiteX17227" fmla="*/ 4457850 w 4966685"/>
              <a:gd name="connsiteY17227" fmla="*/ 38139 h 512833"/>
              <a:gd name="connsiteX17228" fmla="*/ 4451012 w 4966685"/>
              <a:gd name="connsiteY17228" fmla="*/ 31300 h 512833"/>
              <a:gd name="connsiteX17229" fmla="*/ 4457850 w 4966685"/>
              <a:gd name="connsiteY17229" fmla="*/ 24462 h 512833"/>
              <a:gd name="connsiteX17230" fmla="*/ 4429604 w 4966685"/>
              <a:gd name="connsiteY17230" fmla="*/ 24462 h 512833"/>
              <a:gd name="connsiteX17231" fmla="*/ 4436443 w 4966685"/>
              <a:gd name="connsiteY17231" fmla="*/ 31300 h 512833"/>
              <a:gd name="connsiteX17232" fmla="*/ 4429604 w 4966685"/>
              <a:gd name="connsiteY17232" fmla="*/ 38139 h 512833"/>
              <a:gd name="connsiteX17233" fmla="*/ 4422765 w 4966685"/>
              <a:gd name="connsiteY17233" fmla="*/ 31300 h 512833"/>
              <a:gd name="connsiteX17234" fmla="*/ 4429604 w 4966685"/>
              <a:gd name="connsiteY17234" fmla="*/ 24462 h 512833"/>
              <a:gd name="connsiteX17235" fmla="*/ 4401359 w 4966685"/>
              <a:gd name="connsiteY17235" fmla="*/ 24462 h 512833"/>
              <a:gd name="connsiteX17236" fmla="*/ 4408198 w 4966685"/>
              <a:gd name="connsiteY17236" fmla="*/ 31300 h 512833"/>
              <a:gd name="connsiteX17237" fmla="*/ 4401359 w 4966685"/>
              <a:gd name="connsiteY17237" fmla="*/ 38139 h 512833"/>
              <a:gd name="connsiteX17238" fmla="*/ 4394521 w 4966685"/>
              <a:gd name="connsiteY17238" fmla="*/ 31300 h 512833"/>
              <a:gd name="connsiteX17239" fmla="*/ 4401359 w 4966685"/>
              <a:gd name="connsiteY17239" fmla="*/ 24462 h 512833"/>
              <a:gd name="connsiteX17240" fmla="*/ 4373113 w 4966685"/>
              <a:gd name="connsiteY17240" fmla="*/ 24462 h 512833"/>
              <a:gd name="connsiteX17241" fmla="*/ 4379952 w 4966685"/>
              <a:gd name="connsiteY17241" fmla="*/ 31300 h 512833"/>
              <a:gd name="connsiteX17242" fmla="*/ 4373113 w 4966685"/>
              <a:gd name="connsiteY17242" fmla="*/ 38139 h 512833"/>
              <a:gd name="connsiteX17243" fmla="*/ 4366274 w 4966685"/>
              <a:gd name="connsiteY17243" fmla="*/ 31300 h 512833"/>
              <a:gd name="connsiteX17244" fmla="*/ 4373113 w 4966685"/>
              <a:gd name="connsiteY17244" fmla="*/ 24462 h 512833"/>
              <a:gd name="connsiteX17245" fmla="*/ 4344868 w 4966685"/>
              <a:gd name="connsiteY17245" fmla="*/ 24462 h 512833"/>
              <a:gd name="connsiteX17246" fmla="*/ 4351707 w 4966685"/>
              <a:gd name="connsiteY17246" fmla="*/ 31300 h 512833"/>
              <a:gd name="connsiteX17247" fmla="*/ 4344868 w 4966685"/>
              <a:gd name="connsiteY17247" fmla="*/ 38139 h 512833"/>
              <a:gd name="connsiteX17248" fmla="*/ 4338030 w 4966685"/>
              <a:gd name="connsiteY17248" fmla="*/ 31300 h 512833"/>
              <a:gd name="connsiteX17249" fmla="*/ 4344868 w 4966685"/>
              <a:gd name="connsiteY17249" fmla="*/ 24462 h 512833"/>
              <a:gd name="connsiteX17250" fmla="*/ 4316622 w 4966685"/>
              <a:gd name="connsiteY17250" fmla="*/ 24462 h 512833"/>
              <a:gd name="connsiteX17251" fmla="*/ 4323461 w 4966685"/>
              <a:gd name="connsiteY17251" fmla="*/ 31300 h 512833"/>
              <a:gd name="connsiteX17252" fmla="*/ 4316622 w 4966685"/>
              <a:gd name="connsiteY17252" fmla="*/ 38139 h 512833"/>
              <a:gd name="connsiteX17253" fmla="*/ 4309783 w 4966685"/>
              <a:gd name="connsiteY17253" fmla="*/ 31300 h 512833"/>
              <a:gd name="connsiteX17254" fmla="*/ 4316622 w 4966685"/>
              <a:gd name="connsiteY17254" fmla="*/ 24462 h 512833"/>
              <a:gd name="connsiteX17255" fmla="*/ 4288377 w 4966685"/>
              <a:gd name="connsiteY17255" fmla="*/ 24462 h 512833"/>
              <a:gd name="connsiteX17256" fmla="*/ 4295216 w 4966685"/>
              <a:gd name="connsiteY17256" fmla="*/ 31300 h 512833"/>
              <a:gd name="connsiteX17257" fmla="*/ 4288377 w 4966685"/>
              <a:gd name="connsiteY17257" fmla="*/ 38139 h 512833"/>
              <a:gd name="connsiteX17258" fmla="*/ 4281539 w 4966685"/>
              <a:gd name="connsiteY17258" fmla="*/ 31300 h 512833"/>
              <a:gd name="connsiteX17259" fmla="*/ 4288377 w 4966685"/>
              <a:gd name="connsiteY17259" fmla="*/ 24462 h 512833"/>
              <a:gd name="connsiteX17260" fmla="*/ 4260131 w 4966685"/>
              <a:gd name="connsiteY17260" fmla="*/ 24462 h 512833"/>
              <a:gd name="connsiteX17261" fmla="*/ 4266970 w 4966685"/>
              <a:gd name="connsiteY17261" fmla="*/ 31300 h 512833"/>
              <a:gd name="connsiteX17262" fmla="*/ 4260131 w 4966685"/>
              <a:gd name="connsiteY17262" fmla="*/ 38139 h 512833"/>
              <a:gd name="connsiteX17263" fmla="*/ 4253292 w 4966685"/>
              <a:gd name="connsiteY17263" fmla="*/ 31300 h 512833"/>
              <a:gd name="connsiteX17264" fmla="*/ 4260131 w 4966685"/>
              <a:gd name="connsiteY17264" fmla="*/ 24462 h 512833"/>
              <a:gd name="connsiteX17265" fmla="*/ 4231887 w 4966685"/>
              <a:gd name="connsiteY17265" fmla="*/ 24462 h 512833"/>
              <a:gd name="connsiteX17266" fmla="*/ 4238725 w 4966685"/>
              <a:gd name="connsiteY17266" fmla="*/ 31300 h 512833"/>
              <a:gd name="connsiteX17267" fmla="*/ 4231887 w 4966685"/>
              <a:gd name="connsiteY17267" fmla="*/ 38139 h 512833"/>
              <a:gd name="connsiteX17268" fmla="*/ 4225048 w 4966685"/>
              <a:gd name="connsiteY17268" fmla="*/ 31300 h 512833"/>
              <a:gd name="connsiteX17269" fmla="*/ 4231887 w 4966685"/>
              <a:gd name="connsiteY17269" fmla="*/ 24462 h 512833"/>
              <a:gd name="connsiteX17270" fmla="*/ 4203640 w 4966685"/>
              <a:gd name="connsiteY17270" fmla="*/ 24462 h 512833"/>
              <a:gd name="connsiteX17271" fmla="*/ 4210479 w 4966685"/>
              <a:gd name="connsiteY17271" fmla="*/ 31300 h 512833"/>
              <a:gd name="connsiteX17272" fmla="*/ 4203640 w 4966685"/>
              <a:gd name="connsiteY17272" fmla="*/ 38139 h 512833"/>
              <a:gd name="connsiteX17273" fmla="*/ 4196801 w 4966685"/>
              <a:gd name="connsiteY17273" fmla="*/ 31300 h 512833"/>
              <a:gd name="connsiteX17274" fmla="*/ 4203640 w 4966685"/>
              <a:gd name="connsiteY17274" fmla="*/ 24462 h 512833"/>
              <a:gd name="connsiteX17275" fmla="*/ 4175396 w 4966685"/>
              <a:gd name="connsiteY17275" fmla="*/ 24462 h 512833"/>
              <a:gd name="connsiteX17276" fmla="*/ 4182234 w 4966685"/>
              <a:gd name="connsiteY17276" fmla="*/ 31300 h 512833"/>
              <a:gd name="connsiteX17277" fmla="*/ 4175396 w 4966685"/>
              <a:gd name="connsiteY17277" fmla="*/ 38139 h 512833"/>
              <a:gd name="connsiteX17278" fmla="*/ 4168557 w 4966685"/>
              <a:gd name="connsiteY17278" fmla="*/ 31300 h 512833"/>
              <a:gd name="connsiteX17279" fmla="*/ 4175396 w 4966685"/>
              <a:gd name="connsiteY17279" fmla="*/ 24462 h 512833"/>
              <a:gd name="connsiteX17280" fmla="*/ 4147149 w 4966685"/>
              <a:gd name="connsiteY17280" fmla="*/ 24462 h 512833"/>
              <a:gd name="connsiteX17281" fmla="*/ 4153988 w 4966685"/>
              <a:gd name="connsiteY17281" fmla="*/ 31300 h 512833"/>
              <a:gd name="connsiteX17282" fmla="*/ 4147149 w 4966685"/>
              <a:gd name="connsiteY17282" fmla="*/ 38139 h 512833"/>
              <a:gd name="connsiteX17283" fmla="*/ 4140310 w 4966685"/>
              <a:gd name="connsiteY17283" fmla="*/ 31300 h 512833"/>
              <a:gd name="connsiteX17284" fmla="*/ 4147149 w 4966685"/>
              <a:gd name="connsiteY17284" fmla="*/ 24462 h 512833"/>
              <a:gd name="connsiteX17285" fmla="*/ 4118905 w 4966685"/>
              <a:gd name="connsiteY17285" fmla="*/ 24462 h 512833"/>
              <a:gd name="connsiteX17286" fmla="*/ 4125743 w 4966685"/>
              <a:gd name="connsiteY17286" fmla="*/ 31300 h 512833"/>
              <a:gd name="connsiteX17287" fmla="*/ 4118905 w 4966685"/>
              <a:gd name="connsiteY17287" fmla="*/ 38139 h 512833"/>
              <a:gd name="connsiteX17288" fmla="*/ 4112066 w 4966685"/>
              <a:gd name="connsiteY17288" fmla="*/ 31300 h 512833"/>
              <a:gd name="connsiteX17289" fmla="*/ 4118905 w 4966685"/>
              <a:gd name="connsiteY17289" fmla="*/ 24462 h 512833"/>
              <a:gd name="connsiteX17290" fmla="*/ 4090658 w 4966685"/>
              <a:gd name="connsiteY17290" fmla="*/ 24462 h 512833"/>
              <a:gd name="connsiteX17291" fmla="*/ 4097497 w 4966685"/>
              <a:gd name="connsiteY17291" fmla="*/ 31300 h 512833"/>
              <a:gd name="connsiteX17292" fmla="*/ 4090658 w 4966685"/>
              <a:gd name="connsiteY17292" fmla="*/ 38139 h 512833"/>
              <a:gd name="connsiteX17293" fmla="*/ 4083819 w 4966685"/>
              <a:gd name="connsiteY17293" fmla="*/ 31300 h 512833"/>
              <a:gd name="connsiteX17294" fmla="*/ 4090658 w 4966685"/>
              <a:gd name="connsiteY17294" fmla="*/ 24462 h 512833"/>
              <a:gd name="connsiteX17295" fmla="*/ 4062414 w 4966685"/>
              <a:gd name="connsiteY17295" fmla="*/ 24462 h 512833"/>
              <a:gd name="connsiteX17296" fmla="*/ 4069253 w 4966685"/>
              <a:gd name="connsiteY17296" fmla="*/ 31300 h 512833"/>
              <a:gd name="connsiteX17297" fmla="*/ 4062414 w 4966685"/>
              <a:gd name="connsiteY17297" fmla="*/ 38139 h 512833"/>
              <a:gd name="connsiteX17298" fmla="*/ 4055575 w 4966685"/>
              <a:gd name="connsiteY17298" fmla="*/ 31300 h 512833"/>
              <a:gd name="connsiteX17299" fmla="*/ 4062414 w 4966685"/>
              <a:gd name="connsiteY17299" fmla="*/ 24462 h 512833"/>
              <a:gd name="connsiteX17300" fmla="*/ 4034167 w 4966685"/>
              <a:gd name="connsiteY17300" fmla="*/ 24462 h 512833"/>
              <a:gd name="connsiteX17301" fmla="*/ 4041006 w 4966685"/>
              <a:gd name="connsiteY17301" fmla="*/ 31300 h 512833"/>
              <a:gd name="connsiteX17302" fmla="*/ 4034167 w 4966685"/>
              <a:gd name="connsiteY17302" fmla="*/ 38139 h 512833"/>
              <a:gd name="connsiteX17303" fmla="*/ 4027328 w 4966685"/>
              <a:gd name="connsiteY17303" fmla="*/ 31300 h 512833"/>
              <a:gd name="connsiteX17304" fmla="*/ 4034167 w 4966685"/>
              <a:gd name="connsiteY17304" fmla="*/ 24462 h 512833"/>
              <a:gd name="connsiteX17305" fmla="*/ 4005923 w 4966685"/>
              <a:gd name="connsiteY17305" fmla="*/ 24462 h 512833"/>
              <a:gd name="connsiteX17306" fmla="*/ 4012761 w 4966685"/>
              <a:gd name="connsiteY17306" fmla="*/ 31300 h 512833"/>
              <a:gd name="connsiteX17307" fmla="*/ 4005923 w 4966685"/>
              <a:gd name="connsiteY17307" fmla="*/ 38139 h 512833"/>
              <a:gd name="connsiteX17308" fmla="*/ 3999084 w 4966685"/>
              <a:gd name="connsiteY17308" fmla="*/ 31300 h 512833"/>
              <a:gd name="connsiteX17309" fmla="*/ 4005923 w 4966685"/>
              <a:gd name="connsiteY17309" fmla="*/ 24462 h 512833"/>
              <a:gd name="connsiteX17310" fmla="*/ 3977676 w 4966685"/>
              <a:gd name="connsiteY17310" fmla="*/ 24462 h 512833"/>
              <a:gd name="connsiteX17311" fmla="*/ 3984515 w 4966685"/>
              <a:gd name="connsiteY17311" fmla="*/ 31300 h 512833"/>
              <a:gd name="connsiteX17312" fmla="*/ 3977676 w 4966685"/>
              <a:gd name="connsiteY17312" fmla="*/ 38139 h 512833"/>
              <a:gd name="connsiteX17313" fmla="*/ 3970838 w 4966685"/>
              <a:gd name="connsiteY17313" fmla="*/ 31300 h 512833"/>
              <a:gd name="connsiteX17314" fmla="*/ 3977676 w 4966685"/>
              <a:gd name="connsiteY17314" fmla="*/ 24462 h 512833"/>
              <a:gd name="connsiteX17315" fmla="*/ 3949432 w 4966685"/>
              <a:gd name="connsiteY17315" fmla="*/ 24462 h 512833"/>
              <a:gd name="connsiteX17316" fmla="*/ 3956271 w 4966685"/>
              <a:gd name="connsiteY17316" fmla="*/ 31300 h 512833"/>
              <a:gd name="connsiteX17317" fmla="*/ 3949432 w 4966685"/>
              <a:gd name="connsiteY17317" fmla="*/ 38139 h 512833"/>
              <a:gd name="connsiteX17318" fmla="*/ 3942593 w 4966685"/>
              <a:gd name="connsiteY17318" fmla="*/ 31300 h 512833"/>
              <a:gd name="connsiteX17319" fmla="*/ 3949432 w 4966685"/>
              <a:gd name="connsiteY17319" fmla="*/ 24462 h 512833"/>
              <a:gd name="connsiteX17320" fmla="*/ 3921185 w 4966685"/>
              <a:gd name="connsiteY17320" fmla="*/ 24462 h 512833"/>
              <a:gd name="connsiteX17321" fmla="*/ 3928024 w 4966685"/>
              <a:gd name="connsiteY17321" fmla="*/ 31300 h 512833"/>
              <a:gd name="connsiteX17322" fmla="*/ 3921185 w 4966685"/>
              <a:gd name="connsiteY17322" fmla="*/ 38139 h 512833"/>
              <a:gd name="connsiteX17323" fmla="*/ 3914347 w 4966685"/>
              <a:gd name="connsiteY17323" fmla="*/ 31300 h 512833"/>
              <a:gd name="connsiteX17324" fmla="*/ 3921185 w 4966685"/>
              <a:gd name="connsiteY17324" fmla="*/ 24462 h 512833"/>
              <a:gd name="connsiteX17325" fmla="*/ 3892941 w 4966685"/>
              <a:gd name="connsiteY17325" fmla="*/ 24462 h 512833"/>
              <a:gd name="connsiteX17326" fmla="*/ 3899780 w 4966685"/>
              <a:gd name="connsiteY17326" fmla="*/ 31300 h 512833"/>
              <a:gd name="connsiteX17327" fmla="*/ 3892941 w 4966685"/>
              <a:gd name="connsiteY17327" fmla="*/ 38139 h 512833"/>
              <a:gd name="connsiteX17328" fmla="*/ 3886102 w 4966685"/>
              <a:gd name="connsiteY17328" fmla="*/ 31300 h 512833"/>
              <a:gd name="connsiteX17329" fmla="*/ 3892941 w 4966685"/>
              <a:gd name="connsiteY17329" fmla="*/ 24462 h 512833"/>
              <a:gd name="connsiteX17330" fmla="*/ 3864694 w 4966685"/>
              <a:gd name="connsiteY17330" fmla="*/ 24462 h 512833"/>
              <a:gd name="connsiteX17331" fmla="*/ 3871533 w 4966685"/>
              <a:gd name="connsiteY17331" fmla="*/ 31300 h 512833"/>
              <a:gd name="connsiteX17332" fmla="*/ 3864694 w 4966685"/>
              <a:gd name="connsiteY17332" fmla="*/ 38139 h 512833"/>
              <a:gd name="connsiteX17333" fmla="*/ 3857856 w 4966685"/>
              <a:gd name="connsiteY17333" fmla="*/ 31300 h 512833"/>
              <a:gd name="connsiteX17334" fmla="*/ 3864694 w 4966685"/>
              <a:gd name="connsiteY17334" fmla="*/ 24462 h 512833"/>
              <a:gd name="connsiteX17335" fmla="*/ 3836450 w 4966685"/>
              <a:gd name="connsiteY17335" fmla="*/ 24462 h 512833"/>
              <a:gd name="connsiteX17336" fmla="*/ 3843289 w 4966685"/>
              <a:gd name="connsiteY17336" fmla="*/ 31300 h 512833"/>
              <a:gd name="connsiteX17337" fmla="*/ 3836450 w 4966685"/>
              <a:gd name="connsiteY17337" fmla="*/ 38139 h 512833"/>
              <a:gd name="connsiteX17338" fmla="*/ 3829611 w 4966685"/>
              <a:gd name="connsiteY17338" fmla="*/ 31300 h 512833"/>
              <a:gd name="connsiteX17339" fmla="*/ 3836450 w 4966685"/>
              <a:gd name="connsiteY17339" fmla="*/ 24462 h 512833"/>
              <a:gd name="connsiteX17340" fmla="*/ 3808204 w 4966685"/>
              <a:gd name="connsiteY17340" fmla="*/ 24462 h 512833"/>
              <a:gd name="connsiteX17341" fmla="*/ 3815042 w 4966685"/>
              <a:gd name="connsiteY17341" fmla="*/ 31300 h 512833"/>
              <a:gd name="connsiteX17342" fmla="*/ 3808204 w 4966685"/>
              <a:gd name="connsiteY17342" fmla="*/ 38139 h 512833"/>
              <a:gd name="connsiteX17343" fmla="*/ 3801365 w 4966685"/>
              <a:gd name="connsiteY17343" fmla="*/ 31300 h 512833"/>
              <a:gd name="connsiteX17344" fmla="*/ 3808204 w 4966685"/>
              <a:gd name="connsiteY17344" fmla="*/ 24462 h 512833"/>
              <a:gd name="connsiteX17345" fmla="*/ 3779959 w 4966685"/>
              <a:gd name="connsiteY17345" fmla="*/ 24462 h 512833"/>
              <a:gd name="connsiteX17346" fmla="*/ 3786798 w 4966685"/>
              <a:gd name="connsiteY17346" fmla="*/ 31300 h 512833"/>
              <a:gd name="connsiteX17347" fmla="*/ 3779959 w 4966685"/>
              <a:gd name="connsiteY17347" fmla="*/ 38139 h 512833"/>
              <a:gd name="connsiteX17348" fmla="*/ 3773120 w 4966685"/>
              <a:gd name="connsiteY17348" fmla="*/ 31300 h 512833"/>
              <a:gd name="connsiteX17349" fmla="*/ 3779959 w 4966685"/>
              <a:gd name="connsiteY17349" fmla="*/ 24462 h 512833"/>
              <a:gd name="connsiteX17350" fmla="*/ 3751712 w 4966685"/>
              <a:gd name="connsiteY17350" fmla="*/ 24462 h 512833"/>
              <a:gd name="connsiteX17351" fmla="*/ 3758551 w 4966685"/>
              <a:gd name="connsiteY17351" fmla="*/ 31300 h 512833"/>
              <a:gd name="connsiteX17352" fmla="*/ 3751712 w 4966685"/>
              <a:gd name="connsiteY17352" fmla="*/ 38139 h 512833"/>
              <a:gd name="connsiteX17353" fmla="*/ 3744874 w 4966685"/>
              <a:gd name="connsiteY17353" fmla="*/ 31300 h 512833"/>
              <a:gd name="connsiteX17354" fmla="*/ 3751712 w 4966685"/>
              <a:gd name="connsiteY17354" fmla="*/ 24462 h 512833"/>
              <a:gd name="connsiteX17355" fmla="*/ 3723468 w 4966685"/>
              <a:gd name="connsiteY17355" fmla="*/ 24462 h 512833"/>
              <a:gd name="connsiteX17356" fmla="*/ 3730307 w 4966685"/>
              <a:gd name="connsiteY17356" fmla="*/ 31300 h 512833"/>
              <a:gd name="connsiteX17357" fmla="*/ 3723468 w 4966685"/>
              <a:gd name="connsiteY17357" fmla="*/ 38139 h 512833"/>
              <a:gd name="connsiteX17358" fmla="*/ 3716629 w 4966685"/>
              <a:gd name="connsiteY17358" fmla="*/ 31300 h 512833"/>
              <a:gd name="connsiteX17359" fmla="*/ 3723468 w 4966685"/>
              <a:gd name="connsiteY17359" fmla="*/ 24462 h 512833"/>
              <a:gd name="connsiteX17360" fmla="*/ 3695221 w 4966685"/>
              <a:gd name="connsiteY17360" fmla="*/ 24462 h 512833"/>
              <a:gd name="connsiteX17361" fmla="*/ 3702060 w 4966685"/>
              <a:gd name="connsiteY17361" fmla="*/ 31300 h 512833"/>
              <a:gd name="connsiteX17362" fmla="*/ 3695221 w 4966685"/>
              <a:gd name="connsiteY17362" fmla="*/ 38139 h 512833"/>
              <a:gd name="connsiteX17363" fmla="*/ 3688383 w 4966685"/>
              <a:gd name="connsiteY17363" fmla="*/ 31300 h 512833"/>
              <a:gd name="connsiteX17364" fmla="*/ 3695221 w 4966685"/>
              <a:gd name="connsiteY17364" fmla="*/ 24462 h 512833"/>
              <a:gd name="connsiteX17365" fmla="*/ 3666977 w 4966685"/>
              <a:gd name="connsiteY17365" fmla="*/ 24462 h 512833"/>
              <a:gd name="connsiteX17366" fmla="*/ 3673816 w 4966685"/>
              <a:gd name="connsiteY17366" fmla="*/ 31300 h 512833"/>
              <a:gd name="connsiteX17367" fmla="*/ 3666977 w 4966685"/>
              <a:gd name="connsiteY17367" fmla="*/ 38139 h 512833"/>
              <a:gd name="connsiteX17368" fmla="*/ 3660138 w 4966685"/>
              <a:gd name="connsiteY17368" fmla="*/ 31300 h 512833"/>
              <a:gd name="connsiteX17369" fmla="*/ 3666977 w 4966685"/>
              <a:gd name="connsiteY17369" fmla="*/ 24462 h 512833"/>
              <a:gd name="connsiteX17370" fmla="*/ 3638731 w 4966685"/>
              <a:gd name="connsiteY17370" fmla="*/ 24462 h 512833"/>
              <a:gd name="connsiteX17371" fmla="*/ 3645569 w 4966685"/>
              <a:gd name="connsiteY17371" fmla="*/ 31300 h 512833"/>
              <a:gd name="connsiteX17372" fmla="*/ 3638731 w 4966685"/>
              <a:gd name="connsiteY17372" fmla="*/ 38139 h 512833"/>
              <a:gd name="connsiteX17373" fmla="*/ 3631892 w 4966685"/>
              <a:gd name="connsiteY17373" fmla="*/ 31300 h 512833"/>
              <a:gd name="connsiteX17374" fmla="*/ 3638731 w 4966685"/>
              <a:gd name="connsiteY17374" fmla="*/ 24462 h 512833"/>
              <a:gd name="connsiteX17375" fmla="*/ 3610486 w 4966685"/>
              <a:gd name="connsiteY17375" fmla="*/ 24462 h 512833"/>
              <a:gd name="connsiteX17376" fmla="*/ 3617325 w 4966685"/>
              <a:gd name="connsiteY17376" fmla="*/ 31300 h 512833"/>
              <a:gd name="connsiteX17377" fmla="*/ 3610486 w 4966685"/>
              <a:gd name="connsiteY17377" fmla="*/ 38139 h 512833"/>
              <a:gd name="connsiteX17378" fmla="*/ 3603647 w 4966685"/>
              <a:gd name="connsiteY17378" fmla="*/ 31300 h 512833"/>
              <a:gd name="connsiteX17379" fmla="*/ 3610486 w 4966685"/>
              <a:gd name="connsiteY17379" fmla="*/ 24462 h 512833"/>
              <a:gd name="connsiteX17380" fmla="*/ 3582240 w 4966685"/>
              <a:gd name="connsiteY17380" fmla="*/ 24462 h 512833"/>
              <a:gd name="connsiteX17381" fmla="*/ 3589079 w 4966685"/>
              <a:gd name="connsiteY17381" fmla="*/ 31300 h 512833"/>
              <a:gd name="connsiteX17382" fmla="*/ 3582240 w 4966685"/>
              <a:gd name="connsiteY17382" fmla="*/ 38139 h 512833"/>
              <a:gd name="connsiteX17383" fmla="*/ 3575401 w 4966685"/>
              <a:gd name="connsiteY17383" fmla="*/ 31300 h 512833"/>
              <a:gd name="connsiteX17384" fmla="*/ 3582240 w 4966685"/>
              <a:gd name="connsiteY17384" fmla="*/ 24462 h 512833"/>
              <a:gd name="connsiteX17385" fmla="*/ 3553994 w 4966685"/>
              <a:gd name="connsiteY17385" fmla="*/ 24462 h 512833"/>
              <a:gd name="connsiteX17386" fmla="*/ 3560833 w 4966685"/>
              <a:gd name="connsiteY17386" fmla="*/ 31300 h 512833"/>
              <a:gd name="connsiteX17387" fmla="*/ 3553994 w 4966685"/>
              <a:gd name="connsiteY17387" fmla="*/ 38139 h 512833"/>
              <a:gd name="connsiteX17388" fmla="*/ 3547156 w 4966685"/>
              <a:gd name="connsiteY17388" fmla="*/ 31300 h 512833"/>
              <a:gd name="connsiteX17389" fmla="*/ 3553994 w 4966685"/>
              <a:gd name="connsiteY17389" fmla="*/ 24462 h 512833"/>
              <a:gd name="connsiteX17390" fmla="*/ 3525749 w 4966685"/>
              <a:gd name="connsiteY17390" fmla="*/ 24462 h 512833"/>
              <a:gd name="connsiteX17391" fmla="*/ 3532588 w 4966685"/>
              <a:gd name="connsiteY17391" fmla="*/ 31300 h 512833"/>
              <a:gd name="connsiteX17392" fmla="*/ 3525749 w 4966685"/>
              <a:gd name="connsiteY17392" fmla="*/ 38139 h 512833"/>
              <a:gd name="connsiteX17393" fmla="*/ 3518910 w 4966685"/>
              <a:gd name="connsiteY17393" fmla="*/ 31300 h 512833"/>
              <a:gd name="connsiteX17394" fmla="*/ 3525749 w 4966685"/>
              <a:gd name="connsiteY17394" fmla="*/ 24462 h 512833"/>
              <a:gd name="connsiteX17395" fmla="*/ 3497504 w 4966685"/>
              <a:gd name="connsiteY17395" fmla="*/ 24462 h 512833"/>
              <a:gd name="connsiteX17396" fmla="*/ 3504342 w 4966685"/>
              <a:gd name="connsiteY17396" fmla="*/ 31300 h 512833"/>
              <a:gd name="connsiteX17397" fmla="*/ 3497504 w 4966685"/>
              <a:gd name="connsiteY17397" fmla="*/ 38139 h 512833"/>
              <a:gd name="connsiteX17398" fmla="*/ 3490665 w 4966685"/>
              <a:gd name="connsiteY17398" fmla="*/ 31300 h 512833"/>
              <a:gd name="connsiteX17399" fmla="*/ 3497504 w 4966685"/>
              <a:gd name="connsiteY17399" fmla="*/ 24462 h 512833"/>
              <a:gd name="connsiteX17400" fmla="*/ 3469258 w 4966685"/>
              <a:gd name="connsiteY17400" fmla="*/ 24462 h 512833"/>
              <a:gd name="connsiteX17401" fmla="*/ 3476097 w 4966685"/>
              <a:gd name="connsiteY17401" fmla="*/ 31300 h 512833"/>
              <a:gd name="connsiteX17402" fmla="*/ 3469258 w 4966685"/>
              <a:gd name="connsiteY17402" fmla="*/ 38139 h 512833"/>
              <a:gd name="connsiteX17403" fmla="*/ 3462419 w 4966685"/>
              <a:gd name="connsiteY17403" fmla="*/ 31300 h 512833"/>
              <a:gd name="connsiteX17404" fmla="*/ 3469258 w 4966685"/>
              <a:gd name="connsiteY17404" fmla="*/ 24462 h 512833"/>
              <a:gd name="connsiteX17405" fmla="*/ 3441013 w 4966685"/>
              <a:gd name="connsiteY17405" fmla="*/ 24462 h 512833"/>
              <a:gd name="connsiteX17406" fmla="*/ 3447851 w 4966685"/>
              <a:gd name="connsiteY17406" fmla="*/ 31300 h 512833"/>
              <a:gd name="connsiteX17407" fmla="*/ 3441013 w 4966685"/>
              <a:gd name="connsiteY17407" fmla="*/ 38139 h 512833"/>
              <a:gd name="connsiteX17408" fmla="*/ 3434174 w 4966685"/>
              <a:gd name="connsiteY17408" fmla="*/ 31300 h 512833"/>
              <a:gd name="connsiteX17409" fmla="*/ 3441013 w 4966685"/>
              <a:gd name="connsiteY17409" fmla="*/ 24462 h 512833"/>
              <a:gd name="connsiteX17410" fmla="*/ 3412767 w 4966685"/>
              <a:gd name="connsiteY17410" fmla="*/ 24462 h 512833"/>
              <a:gd name="connsiteX17411" fmla="*/ 3419606 w 4966685"/>
              <a:gd name="connsiteY17411" fmla="*/ 31300 h 512833"/>
              <a:gd name="connsiteX17412" fmla="*/ 3412767 w 4966685"/>
              <a:gd name="connsiteY17412" fmla="*/ 38139 h 512833"/>
              <a:gd name="connsiteX17413" fmla="*/ 3405928 w 4966685"/>
              <a:gd name="connsiteY17413" fmla="*/ 31300 h 512833"/>
              <a:gd name="connsiteX17414" fmla="*/ 3412767 w 4966685"/>
              <a:gd name="connsiteY17414" fmla="*/ 24462 h 512833"/>
              <a:gd name="connsiteX17415" fmla="*/ 3384549 w 4966685"/>
              <a:gd name="connsiteY17415" fmla="*/ 24462 h 512833"/>
              <a:gd name="connsiteX17416" fmla="*/ 3391388 w 4966685"/>
              <a:gd name="connsiteY17416" fmla="*/ 31300 h 512833"/>
              <a:gd name="connsiteX17417" fmla="*/ 3384549 w 4966685"/>
              <a:gd name="connsiteY17417" fmla="*/ 38139 h 512833"/>
              <a:gd name="connsiteX17418" fmla="*/ 3377710 w 4966685"/>
              <a:gd name="connsiteY17418" fmla="*/ 31300 h 512833"/>
              <a:gd name="connsiteX17419" fmla="*/ 3384549 w 4966685"/>
              <a:gd name="connsiteY17419" fmla="*/ 24462 h 512833"/>
              <a:gd name="connsiteX17420" fmla="*/ 3356311 w 4966685"/>
              <a:gd name="connsiteY17420" fmla="*/ 24462 h 512833"/>
              <a:gd name="connsiteX17421" fmla="*/ 3363150 w 4966685"/>
              <a:gd name="connsiteY17421" fmla="*/ 31300 h 512833"/>
              <a:gd name="connsiteX17422" fmla="*/ 3356311 w 4966685"/>
              <a:gd name="connsiteY17422" fmla="*/ 38139 h 512833"/>
              <a:gd name="connsiteX17423" fmla="*/ 3349472 w 4966685"/>
              <a:gd name="connsiteY17423" fmla="*/ 31300 h 512833"/>
              <a:gd name="connsiteX17424" fmla="*/ 3356311 w 4966685"/>
              <a:gd name="connsiteY17424" fmla="*/ 24462 h 512833"/>
              <a:gd name="connsiteX17425" fmla="*/ 3328066 w 4966685"/>
              <a:gd name="connsiteY17425" fmla="*/ 24462 h 512833"/>
              <a:gd name="connsiteX17426" fmla="*/ 3334905 w 4966685"/>
              <a:gd name="connsiteY17426" fmla="*/ 31300 h 512833"/>
              <a:gd name="connsiteX17427" fmla="*/ 3328066 w 4966685"/>
              <a:gd name="connsiteY17427" fmla="*/ 38139 h 512833"/>
              <a:gd name="connsiteX17428" fmla="*/ 3321227 w 4966685"/>
              <a:gd name="connsiteY17428" fmla="*/ 31300 h 512833"/>
              <a:gd name="connsiteX17429" fmla="*/ 3328066 w 4966685"/>
              <a:gd name="connsiteY17429" fmla="*/ 24462 h 512833"/>
              <a:gd name="connsiteX17430" fmla="*/ 3299819 w 4966685"/>
              <a:gd name="connsiteY17430" fmla="*/ 24462 h 512833"/>
              <a:gd name="connsiteX17431" fmla="*/ 3306658 w 4966685"/>
              <a:gd name="connsiteY17431" fmla="*/ 31300 h 512833"/>
              <a:gd name="connsiteX17432" fmla="*/ 3299819 w 4966685"/>
              <a:gd name="connsiteY17432" fmla="*/ 38139 h 512833"/>
              <a:gd name="connsiteX17433" fmla="*/ 3292981 w 4966685"/>
              <a:gd name="connsiteY17433" fmla="*/ 31300 h 512833"/>
              <a:gd name="connsiteX17434" fmla="*/ 3299819 w 4966685"/>
              <a:gd name="connsiteY17434" fmla="*/ 24462 h 512833"/>
              <a:gd name="connsiteX17435" fmla="*/ 3271575 w 4966685"/>
              <a:gd name="connsiteY17435" fmla="*/ 24462 h 512833"/>
              <a:gd name="connsiteX17436" fmla="*/ 3278414 w 4966685"/>
              <a:gd name="connsiteY17436" fmla="*/ 31300 h 512833"/>
              <a:gd name="connsiteX17437" fmla="*/ 3271575 w 4966685"/>
              <a:gd name="connsiteY17437" fmla="*/ 38139 h 512833"/>
              <a:gd name="connsiteX17438" fmla="*/ 3264736 w 4966685"/>
              <a:gd name="connsiteY17438" fmla="*/ 31300 h 512833"/>
              <a:gd name="connsiteX17439" fmla="*/ 3271575 w 4966685"/>
              <a:gd name="connsiteY17439" fmla="*/ 24462 h 512833"/>
              <a:gd name="connsiteX17440" fmla="*/ 3243329 w 4966685"/>
              <a:gd name="connsiteY17440" fmla="*/ 24462 h 512833"/>
              <a:gd name="connsiteX17441" fmla="*/ 3250168 w 4966685"/>
              <a:gd name="connsiteY17441" fmla="*/ 31300 h 512833"/>
              <a:gd name="connsiteX17442" fmla="*/ 3243329 w 4966685"/>
              <a:gd name="connsiteY17442" fmla="*/ 38139 h 512833"/>
              <a:gd name="connsiteX17443" fmla="*/ 3236490 w 4966685"/>
              <a:gd name="connsiteY17443" fmla="*/ 31300 h 512833"/>
              <a:gd name="connsiteX17444" fmla="*/ 3243329 w 4966685"/>
              <a:gd name="connsiteY17444" fmla="*/ 24462 h 512833"/>
              <a:gd name="connsiteX17445" fmla="*/ 3215084 w 4966685"/>
              <a:gd name="connsiteY17445" fmla="*/ 24462 h 512833"/>
              <a:gd name="connsiteX17446" fmla="*/ 3221923 w 4966685"/>
              <a:gd name="connsiteY17446" fmla="*/ 31300 h 512833"/>
              <a:gd name="connsiteX17447" fmla="*/ 3215084 w 4966685"/>
              <a:gd name="connsiteY17447" fmla="*/ 38139 h 512833"/>
              <a:gd name="connsiteX17448" fmla="*/ 3208245 w 4966685"/>
              <a:gd name="connsiteY17448" fmla="*/ 31300 h 512833"/>
              <a:gd name="connsiteX17449" fmla="*/ 3215084 w 4966685"/>
              <a:gd name="connsiteY17449" fmla="*/ 24462 h 512833"/>
              <a:gd name="connsiteX17450" fmla="*/ 3186838 w 4966685"/>
              <a:gd name="connsiteY17450" fmla="*/ 24462 h 512833"/>
              <a:gd name="connsiteX17451" fmla="*/ 3193676 w 4966685"/>
              <a:gd name="connsiteY17451" fmla="*/ 31300 h 512833"/>
              <a:gd name="connsiteX17452" fmla="*/ 3186838 w 4966685"/>
              <a:gd name="connsiteY17452" fmla="*/ 38139 h 512833"/>
              <a:gd name="connsiteX17453" fmla="*/ 3179999 w 4966685"/>
              <a:gd name="connsiteY17453" fmla="*/ 31300 h 512833"/>
              <a:gd name="connsiteX17454" fmla="*/ 3186838 w 4966685"/>
              <a:gd name="connsiteY17454" fmla="*/ 24462 h 512833"/>
              <a:gd name="connsiteX17455" fmla="*/ 3158593 w 4966685"/>
              <a:gd name="connsiteY17455" fmla="*/ 24462 h 512833"/>
              <a:gd name="connsiteX17456" fmla="*/ 3165432 w 4966685"/>
              <a:gd name="connsiteY17456" fmla="*/ 31300 h 512833"/>
              <a:gd name="connsiteX17457" fmla="*/ 3158593 w 4966685"/>
              <a:gd name="connsiteY17457" fmla="*/ 38139 h 512833"/>
              <a:gd name="connsiteX17458" fmla="*/ 3151754 w 4966685"/>
              <a:gd name="connsiteY17458" fmla="*/ 31300 h 512833"/>
              <a:gd name="connsiteX17459" fmla="*/ 3158593 w 4966685"/>
              <a:gd name="connsiteY17459" fmla="*/ 24462 h 512833"/>
              <a:gd name="connsiteX17460" fmla="*/ 3130347 w 4966685"/>
              <a:gd name="connsiteY17460" fmla="*/ 24462 h 512833"/>
              <a:gd name="connsiteX17461" fmla="*/ 3137186 w 4966685"/>
              <a:gd name="connsiteY17461" fmla="*/ 31300 h 512833"/>
              <a:gd name="connsiteX17462" fmla="*/ 3130347 w 4966685"/>
              <a:gd name="connsiteY17462" fmla="*/ 38139 h 512833"/>
              <a:gd name="connsiteX17463" fmla="*/ 3123508 w 4966685"/>
              <a:gd name="connsiteY17463" fmla="*/ 31300 h 512833"/>
              <a:gd name="connsiteX17464" fmla="*/ 3130347 w 4966685"/>
              <a:gd name="connsiteY17464" fmla="*/ 24462 h 512833"/>
              <a:gd name="connsiteX17465" fmla="*/ 3102102 w 4966685"/>
              <a:gd name="connsiteY17465" fmla="*/ 24462 h 512833"/>
              <a:gd name="connsiteX17466" fmla="*/ 3108941 w 4966685"/>
              <a:gd name="connsiteY17466" fmla="*/ 31300 h 512833"/>
              <a:gd name="connsiteX17467" fmla="*/ 3102102 w 4966685"/>
              <a:gd name="connsiteY17467" fmla="*/ 38139 h 512833"/>
              <a:gd name="connsiteX17468" fmla="*/ 3095263 w 4966685"/>
              <a:gd name="connsiteY17468" fmla="*/ 31300 h 512833"/>
              <a:gd name="connsiteX17469" fmla="*/ 3102102 w 4966685"/>
              <a:gd name="connsiteY17469" fmla="*/ 24462 h 512833"/>
              <a:gd name="connsiteX17470" fmla="*/ 3073856 w 4966685"/>
              <a:gd name="connsiteY17470" fmla="*/ 24462 h 512833"/>
              <a:gd name="connsiteX17471" fmla="*/ 3080695 w 4966685"/>
              <a:gd name="connsiteY17471" fmla="*/ 31300 h 512833"/>
              <a:gd name="connsiteX17472" fmla="*/ 3073856 w 4966685"/>
              <a:gd name="connsiteY17472" fmla="*/ 38139 h 512833"/>
              <a:gd name="connsiteX17473" fmla="*/ 3067017 w 4966685"/>
              <a:gd name="connsiteY17473" fmla="*/ 31300 h 512833"/>
              <a:gd name="connsiteX17474" fmla="*/ 3073856 w 4966685"/>
              <a:gd name="connsiteY17474" fmla="*/ 24462 h 512833"/>
              <a:gd name="connsiteX17475" fmla="*/ 3045611 w 4966685"/>
              <a:gd name="connsiteY17475" fmla="*/ 24462 h 512833"/>
              <a:gd name="connsiteX17476" fmla="*/ 3052450 w 4966685"/>
              <a:gd name="connsiteY17476" fmla="*/ 31300 h 512833"/>
              <a:gd name="connsiteX17477" fmla="*/ 3045611 w 4966685"/>
              <a:gd name="connsiteY17477" fmla="*/ 38139 h 512833"/>
              <a:gd name="connsiteX17478" fmla="*/ 3038772 w 4966685"/>
              <a:gd name="connsiteY17478" fmla="*/ 31300 h 512833"/>
              <a:gd name="connsiteX17479" fmla="*/ 3045611 w 4966685"/>
              <a:gd name="connsiteY17479" fmla="*/ 24462 h 512833"/>
              <a:gd name="connsiteX17480" fmla="*/ 3017365 w 4966685"/>
              <a:gd name="connsiteY17480" fmla="*/ 24462 h 512833"/>
              <a:gd name="connsiteX17481" fmla="*/ 3024204 w 4966685"/>
              <a:gd name="connsiteY17481" fmla="*/ 31300 h 512833"/>
              <a:gd name="connsiteX17482" fmla="*/ 3017365 w 4966685"/>
              <a:gd name="connsiteY17482" fmla="*/ 38139 h 512833"/>
              <a:gd name="connsiteX17483" fmla="*/ 3010526 w 4966685"/>
              <a:gd name="connsiteY17483" fmla="*/ 31300 h 512833"/>
              <a:gd name="connsiteX17484" fmla="*/ 3017365 w 4966685"/>
              <a:gd name="connsiteY17484" fmla="*/ 24462 h 512833"/>
              <a:gd name="connsiteX17485" fmla="*/ 2989120 w 4966685"/>
              <a:gd name="connsiteY17485" fmla="*/ 24462 h 512833"/>
              <a:gd name="connsiteX17486" fmla="*/ 2995959 w 4966685"/>
              <a:gd name="connsiteY17486" fmla="*/ 31300 h 512833"/>
              <a:gd name="connsiteX17487" fmla="*/ 2989120 w 4966685"/>
              <a:gd name="connsiteY17487" fmla="*/ 38139 h 512833"/>
              <a:gd name="connsiteX17488" fmla="*/ 2982281 w 4966685"/>
              <a:gd name="connsiteY17488" fmla="*/ 31300 h 512833"/>
              <a:gd name="connsiteX17489" fmla="*/ 2989120 w 4966685"/>
              <a:gd name="connsiteY17489" fmla="*/ 24462 h 512833"/>
              <a:gd name="connsiteX17490" fmla="*/ 2960874 w 4966685"/>
              <a:gd name="connsiteY17490" fmla="*/ 24462 h 512833"/>
              <a:gd name="connsiteX17491" fmla="*/ 2967713 w 4966685"/>
              <a:gd name="connsiteY17491" fmla="*/ 31300 h 512833"/>
              <a:gd name="connsiteX17492" fmla="*/ 2960874 w 4966685"/>
              <a:gd name="connsiteY17492" fmla="*/ 38139 h 512833"/>
              <a:gd name="connsiteX17493" fmla="*/ 2954035 w 4966685"/>
              <a:gd name="connsiteY17493" fmla="*/ 31300 h 512833"/>
              <a:gd name="connsiteX17494" fmla="*/ 2960874 w 4966685"/>
              <a:gd name="connsiteY17494" fmla="*/ 24462 h 512833"/>
              <a:gd name="connsiteX17495" fmla="*/ 2932629 w 4966685"/>
              <a:gd name="connsiteY17495" fmla="*/ 24462 h 512833"/>
              <a:gd name="connsiteX17496" fmla="*/ 2939468 w 4966685"/>
              <a:gd name="connsiteY17496" fmla="*/ 31300 h 512833"/>
              <a:gd name="connsiteX17497" fmla="*/ 2932629 w 4966685"/>
              <a:gd name="connsiteY17497" fmla="*/ 38139 h 512833"/>
              <a:gd name="connsiteX17498" fmla="*/ 2925790 w 4966685"/>
              <a:gd name="connsiteY17498" fmla="*/ 31300 h 512833"/>
              <a:gd name="connsiteX17499" fmla="*/ 2932629 w 4966685"/>
              <a:gd name="connsiteY17499" fmla="*/ 24462 h 512833"/>
              <a:gd name="connsiteX17500" fmla="*/ 2904383 w 4966685"/>
              <a:gd name="connsiteY17500" fmla="*/ 24462 h 512833"/>
              <a:gd name="connsiteX17501" fmla="*/ 2911222 w 4966685"/>
              <a:gd name="connsiteY17501" fmla="*/ 31300 h 512833"/>
              <a:gd name="connsiteX17502" fmla="*/ 2904383 w 4966685"/>
              <a:gd name="connsiteY17502" fmla="*/ 38139 h 512833"/>
              <a:gd name="connsiteX17503" fmla="*/ 2897544 w 4966685"/>
              <a:gd name="connsiteY17503" fmla="*/ 31300 h 512833"/>
              <a:gd name="connsiteX17504" fmla="*/ 2904383 w 4966685"/>
              <a:gd name="connsiteY17504" fmla="*/ 24462 h 512833"/>
              <a:gd name="connsiteX17505" fmla="*/ 2876138 w 4966685"/>
              <a:gd name="connsiteY17505" fmla="*/ 24462 h 512833"/>
              <a:gd name="connsiteX17506" fmla="*/ 2882977 w 4966685"/>
              <a:gd name="connsiteY17506" fmla="*/ 31300 h 512833"/>
              <a:gd name="connsiteX17507" fmla="*/ 2876138 w 4966685"/>
              <a:gd name="connsiteY17507" fmla="*/ 38139 h 512833"/>
              <a:gd name="connsiteX17508" fmla="*/ 2869299 w 4966685"/>
              <a:gd name="connsiteY17508" fmla="*/ 31300 h 512833"/>
              <a:gd name="connsiteX17509" fmla="*/ 2876138 w 4966685"/>
              <a:gd name="connsiteY17509" fmla="*/ 24462 h 512833"/>
              <a:gd name="connsiteX17510" fmla="*/ 2847892 w 4966685"/>
              <a:gd name="connsiteY17510" fmla="*/ 24462 h 512833"/>
              <a:gd name="connsiteX17511" fmla="*/ 2854731 w 4966685"/>
              <a:gd name="connsiteY17511" fmla="*/ 31300 h 512833"/>
              <a:gd name="connsiteX17512" fmla="*/ 2847892 w 4966685"/>
              <a:gd name="connsiteY17512" fmla="*/ 38139 h 512833"/>
              <a:gd name="connsiteX17513" fmla="*/ 2841053 w 4966685"/>
              <a:gd name="connsiteY17513" fmla="*/ 31300 h 512833"/>
              <a:gd name="connsiteX17514" fmla="*/ 2847892 w 4966685"/>
              <a:gd name="connsiteY17514" fmla="*/ 24462 h 512833"/>
              <a:gd name="connsiteX17515" fmla="*/ 2819647 w 4966685"/>
              <a:gd name="connsiteY17515" fmla="*/ 24462 h 512833"/>
              <a:gd name="connsiteX17516" fmla="*/ 2826486 w 4966685"/>
              <a:gd name="connsiteY17516" fmla="*/ 31300 h 512833"/>
              <a:gd name="connsiteX17517" fmla="*/ 2819647 w 4966685"/>
              <a:gd name="connsiteY17517" fmla="*/ 38139 h 512833"/>
              <a:gd name="connsiteX17518" fmla="*/ 2812809 w 4966685"/>
              <a:gd name="connsiteY17518" fmla="*/ 31300 h 512833"/>
              <a:gd name="connsiteX17519" fmla="*/ 2819647 w 4966685"/>
              <a:gd name="connsiteY17519" fmla="*/ 24462 h 512833"/>
              <a:gd name="connsiteX17520" fmla="*/ 2791401 w 4966685"/>
              <a:gd name="connsiteY17520" fmla="*/ 24462 h 512833"/>
              <a:gd name="connsiteX17521" fmla="*/ 2798240 w 4966685"/>
              <a:gd name="connsiteY17521" fmla="*/ 31300 h 512833"/>
              <a:gd name="connsiteX17522" fmla="*/ 2791401 w 4966685"/>
              <a:gd name="connsiteY17522" fmla="*/ 38139 h 512833"/>
              <a:gd name="connsiteX17523" fmla="*/ 2784562 w 4966685"/>
              <a:gd name="connsiteY17523" fmla="*/ 31300 h 512833"/>
              <a:gd name="connsiteX17524" fmla="*/ 2791401 w 4966685"/>
              <a:gd name="connsiteY17524" fmla="*/ 24462 h 512833"/>
              <a:gd name="connsiteX17525" fmla="*/ 2763156 w 4966685"/>
              <a:gd name="connsiteY17525" fmla="*/ 24462 h 512833"/>
              <a:gd name="connsiteX17526" fmla="*/ 2769995 w 4966685"/>
              <a:gd name="connsiteY17526" fmla="*/ 31300 h 512833"/>
              <a:gd name="connsiteX17527" fmla="*/ 2763156 w 4966685"/>
              <a:gd name="connsiteY17527" fmla="*/ 38139 h 512833"/>
              <a:gd name="connsiteX17528" fmla="*/ 2756318 w 4966685"/>
              <a:gd name="connsiteY17528" fmla="*/ 31300 h 512833"/>
              <a:gd name="connsiteX17529" fmla="*/ 2763156 w 4966685"/>
              <a:gd name="connsiteY17529" fmla="*/ 24462 h 512833"/>
              <a:gd name="connsiteX17530" fmla="*/ 2734910 w 4966685"/>
              <a:gd name="connsiteY17530" fmla="*/ 24462 h 512833"/>
              <a:gd name="connsiteX17531" fmla="*/ 2741749 w 4966685"/>
              <a:gd name="connsiteY17531" fmla="*/ 31300 h 512833"/>
              <a:gd name="connsiteX17532" fmla="*/ 2734910 w 4966685"/>
              <a:gd name="connsiteY17532" fmla="*/ 38139 h 512833"/>
              <a:gd name="connsiteX17533" fmla="*/ 2728071 w 4966685"/>
              <a:gd name="connsiteY17533" fmla="*/ 31300 h 512833"/>
              <a:gd name="connsiteX17534" fmla="*/ 2734910 w 4966685"/>
              <a:gd name="connsiteY17534" fmla="*/ 24462 h 512833"/>
              <a:gd name="connsiteX17535" fmla="*/ 2706665 w 4966685"/>
              <a:gd name="connsiteY17535" fmla="*/ 24462 h 512833"/>
              <a:gd name="connsiteX17536" fmla="*/ 2713504 w 4966685"/>
              <a:gd name="connsiteY17536" fmla="*/ 31300 h 512833"/>
              <a:gd name="connsiteX17537" fmla="*/ 2706665 w 4966685"/>
              <a:gd name="connsiteY17537" fmla="*/ 38139 h 512833"/>
              <a:gd name="connsiteX17538" fmla="*/ 2699827 w 4966685"/>
              <a:gd name="connsiteY17538" fmla="*/ 31300 h 512833"/>
              <a:gd name="connsiteX17539" fmla="*/ 2706665 w 4966685"/>
              <a:gd name="connsiteY17539" fmla="*/ 24462 h 512833"/>
              <a:gd name="connsiteX17540" fmla="*/ 2678419 w 4966685"/>
              <a:gd name="connsiteY17540" fmla="*/ 24462 h 512833"/>
              <a:gd name="connsiteX17541" fmla="*/ 2685258 w 4966685"/>
              <a:gd name="connsiteY17541" fmla="*/ 31300 h 512833"/>
              <a:gd name="connsiteX17542" fmla="*/ 2678419 w 4966685"/>
              <a:gd name="connsiteY17542" fmla="*/ 38139 h 512833"/>
              <a:gd name="connsiteX17543" fmla="*/ 2671580 w 4966685"/>
              <a:gd name="connsiteY17543" fmla="*/ 31300 h 512833"/>
              <a:gd name="connsiteX17544" fmla="*/ 2678419 w 4966685"/>
              <a:gd name="connsiteY17544" fmla="*/ 24462 h 512833"/>
              <a:gd name="connsiteX17545" fmla="*/ 2650174 w 4966685"/>
              <a:gd name="connsiteY17545" fmla="*/ 24462 h 512833"/>
              <a:gd name="connsiteX17546" fmla="*/ 2657013 w 4966685"/>
              <a:gd name="connsiteY17546" fmla="*/ 31300 h 512833"/>
              <a:gd name="connsiteX17547" fmla="*/ 2650174 w 4966685"/>
              <a:gd name="connsiteY17547" fmla="*/ 38139 h 512833"/>
              <a:gd name="connsiteX17548" fmla="*/ 2643336 w 4966685"/>
              <a:gd name="connsiteY17548" fmla="*/ 31300 h 512833"/>
              <a:gd name="connsiteX17549" fmla="*/ 2650174 w 4966685"/>
              <a:gd name="connsiteY17549" fmla="*/ 24462 h 512833"/>
              <a:gd name="connsiteX17550" fmla="*/ 2621928 w 4966685"/>
              <a:gd name="connsiteY17550" fmla="*/ 24462 h 512833"/>
              <a:gd name="connsiteX17551" fmla="*/ 2628767 w 4966685"/>
              <a:gd name="connsiteY17551" fmla="*/ 31300 h 512833"/>
              <a:gd name="connsiteX17552" fmla="*/ 2621928 w 4966685"/>
              <a:gd name="connsiteY17552" fmla="*/ 38139 h 512833"/>
              <a:gd name="connsiteX17553" fmla="*/ 2615089 w 4966685"/>
              <a:gd name="connsiteY17553" fmla="*/ 31300 h 512833"/>
              <a:gd name="connsiteX17554" fmla="*/ 2621928 w 4966685"/>
              <a:gd name="connsiteY17554" fmla="*/ 24462 h 512833"/>
              <a:gd name="connsiteX17555" fmla="*/ 2593683 w 4966685"/>
              <a:gd name="connsiteY17555" fmla="*/ 24462 h 512833"/>
              <a:gd name="connsiteX17556" fmla="*/ 2600522 w 4966685"/>
              <a:gd name="connsiteY17556" fmla="*/ 31300 h 512833"/>
              <a:gd name="connsiteX17557" fmla="*/ 2593683 w 4966685"/>
              <a:gd name="connsiteY17557" fmla="*/ 38139 h 512833"/>
              <a:gd name="connsiteX17558" fmla="*/ 2586845 w 4966685"/>
              <a:gd name="connsiteY17558" fmla="*/ 31300 h 512833"/>
              <a:gd name="connsiteX17559" fmla="*/ 2593683 w 4966685"/>
              <a:gd name="connsiteY17559" fmla="*/ 24462 h 512833"/>
              <a:gd name="connsiteX17560" fmla="*/ 2565437 w 4966685"/>
              <a:gd name="connsiteY17560" fmla="*/ 24462 h 512833"/>
              <a:gd name="connsiteX17561" fmla="*/ 2572276 w 4966685"/>
              <a:gd name="connsiteY17561" fmla="*/ 31300 h 512833"/>
              <a:gd name="connsiteX17562" fmla="*/ 2565437 w 4966685"/>
              <a:gd name="connsiteY17562" fmla="*/ 38139 h 512833"/>
              <a:gd name="connsiteX17563" fmla="*/ 2558598 w 4966685"/>
              <a:gd name="connsiteY17563" fmla="*/ 31300 h 512833"/>
              <a:gd name="connsiteX17564" fmla="*/ 2565437 w 4966685"/>
              <a:gd name="connsiteY17564" fmla="*/ 24462 h 512833"/>
              <a:gd name="connsiteX17565" fmla="*/ 2537193 w 4966685"/>
              <a:gd name="connsiteY17565" fmla="*/ 24462 h 512833"/>
              <a:gd name="connsiteX17566" fmla="*/ 2544031 w 4966685"/>
              <a:gd name="connsiteY17566" fmla="*/ 31300 h 512833"/>
              <a:gd name="connsiteX17567" fmla="*/ 2537193 w 4966685"/>
              <a:gd name="connsiteY17567" fmla="*/ 38139 h 512833"/>
              <a:gd name="connsiteX17568" fmla="*/ 2530354 w 4966685"/>
              <a:gd name="connsiteY17568" fmla="*/ 31300 h 512833"/>
              <a:gd name="connsiteX17569" fmla="*/ 2537193 w 4966685"/>
              <a:gd name="connsiteY17569" fmla="*/ 24462 h 512833"/>
              <a:gd name="connsiteX17570" fmla="*/ 2508946 w 4966685"/>
              <a:gd name="connsiteY17570" fmla="*/ 24462 h 512833"/>
              <a:gd name="connsiteX17571" fmla="*/ 2515785 w 4966685"/>
              <a:gd name="connsiteY17571" fmla="*/ 31300 h 512833"/>
              <a:gd name="connsiteX17572" fmla="*/ 2508946 w 4966685"/>
              <a:gd name="connsiteY17572" fmla="*/ 38139 h 512833"/>
              <a:gd name="connsiteX17573" fmla="*/ 2502107 w 4966685"/>
              <a:gd name="connsiteY17573" fmla="*/ 31300 h 512833"/>
              <a:gd name="connsiteX17574" fmla="*/ 2508946 w 4966685"/>
              <a:gd name="connsiteY17574" fmla="*/ 24462 h 512833"/>
              <a:gd name="connsiteX17575" fmla="*/ 2480702 w 4966685"/>
              <a:gd name="connsiteY17575" fmla="*/ 24462 h 512833"/>
              <a:gd name="connsiteX17576" fmla="*/ 2487540 w 4966685"/>
              <a:gd name="connsiteY17576" fmla="*/ 31300 h 512833"/>
              <a:gd name="connsiteX17577" fmla="*/ 2480702 w 4966685"/>
              <a:gd name="connsiteY17577" fmla="*/ 38139 h 512833"/>
              <a:gd name="connsiteX17578" fmla="*/ 2473863 w 4966685"/>
              <a:gd name="connsiteY17578" fmla="*/ 31300 h 512833"/>
              <a:gd name="connsiteX17579" fmla="*/ 2480702 w 4966685"/>
              <a:gd name="connsiteY17579" fmla="*/ 24462 h 512833"/>
              <a:gd name="connsiteX17580" fmla="*/ 2452455 w 4966685"/>
              <a:gd name="connsiteY17580" fmla="*/ 24462 h 512833"/>
              <a:gd name="connsiteX17581" fmla="*/ 2459294 w 4966685"/>
              <a:gd name="connsiteY17581" fmla="*/ 31300 h 512833"/>
              <a:gd name="connsiteX17582" fmla="*/ 2452455 w 4966685"/>
              <a:gd name="connsiteY17582" fmla="*/ 38139 h 512833"/>
              <a:gd name="connsiteX17583" fmla="*/ 2445616 w 4966685"/>
              <a:gd name="connsiteY17583" fmla="*/ 31300 h 512833"/>
              <a:gd name="connsiteX17584" fmla="*/ 2452455 w 4966685"/>
              <a:gd name="connsiteY17584" fmla="*/ 24462 h 512833"/>
              <a:gd name="connsiteX17585" fmla="*/ 2424211 w 4966685"/>
              <a:gd name="connsiteY17585" fmla="*/ 24462 h 512833"/>
              <a:gd name="connsiteX17586" fmla="*/ 2431049 w 4966685"/>
              <a:gd name="connsiteY17586" fmla="*/ 31300 h 512833"/>
              <a:gd name="connsiteX17587" fmla="*/ 2424211 w 4966685"/>
              <a:gd name="connsiteY17587" fmla="*/ 38139 h 512833"/>
              <a:gd name="connsiteX17588" fmla="*/ 2417372 w 4966685"/>
              <a:gd name="connsiteY17588" fmla="*/ 31300 h 512833"/>
              <a:gd name="connsiteX17589" fmla="*/ 2424211 w 4966685"/>
              <a:gd name="connsiteY17589" fmla="*/ 24462 h 512833"/>
              <a:gd name="connsiteX17590" fmla="*/ 2395964 w 4966685"/>
              <a:gd name="connsiteY17590" fmla="*/ 24462 h 512833"/>
              <a:gd name="connsiteX17591" fmla="*/ 2402803 w 4966685"/>
              <a:gd name="connsiteY17591" fmla="*/ 31300 h 512833"/>
              <a:gd name="connsiteX17592" fmla="*/ 2395964 w 4966685"/>
              <a:gd name="connsiteY17592" fmla="*/ 38139 h 512833"/>
              <a:gd name="connsiteX17593" fmla="*/ 2389125 w 4966685"/>
              <a:gd name="connsiteY17593" fmla="*/ 31300 h 512833"/>
              <a:gd name="connsiteX17594" fmla="*/ 2395964 w 4966685"/>
              <a:gd name="connsiteY17594" fmla="*/ 24462 h 512833"/>
              <a:gd name="connsiteX17595" fmla="*/ 2367720 w 4966685"/>
              <a:gd name="connsiteY17595" fmla="*/ 24462 h 512833"/>
              <a:gd name="connsiteX17596" fmla="*/ 2374559 w 4966685"/>
              <a:gd name="connsiteY17596" fmla="*/ 31300 h 512833"/>
              <a:gd name="connsiteX17597" fmla="*/ 2367720 w 4966685"/>
              <a:gd name="connsiteY17597" fmla="*/ 38139 h 512833"/>
              <a:gd name="connsiteX17598" fmla="*/ 2360881 w 4966685"/>
              <a:gd name="connsiteY17598" fmla="*/ 31300 h 512833"/>
              <a:gd name="connsiteX17599" fmla="*/ 2367720 w 4966685"/>
              <a:gd name="connsiteY17599" fmla="*/ 24462 h 512833"/>
              <a:gd name="connsiteX17600" fmla="*/ 2339473 w 4966685"/>
              <a:gd name="connsiteY17600" fmla="*/ 24462 h 512833"/>
              <a:gd name="connsiteX17601" fmla="*/ 2346312 w 4966685"/>
              <a:gd name="connsiteY17601" fmla="*/ 31300 h 512833"/>
              <a:gd name="connsiteX17602" fmla="*/ 2339473 w 4966685"/>
              <a:gd name="connsiteY17602" fmla="*/ 38139 h 512833"/>
              <a:gd name="connsiteX17603" fmla="*/ 2332634 w 4966685"/>
              <a:gd name="connsiteY17603" fmla="*/ 31300 h 512833"/>
              <a:gd name="connsiteX17604" fmla="*/ 2339473 w 4966685"/>
              <a:gd name="connsiteY17604" fmla="*/ 24462 h 512833"/>
              <a:gd name="connsiteX17605" fmla="*/ 2311229 w 4966685"/>
              <a:gd name="connsiteY17605" fmla="*/ 24462 h 512833"/>
              <a:gd name="connsiteX17606" fmla="*/ 2318067 w 4966685"/>
              <a:gd name="connsiteY17606" fmla="*/ 31300 h 512833"/>
              <a:gd name="connsiteX17607" fmla="*/ 2311229 w 4966685"/>
              <a:gd name="connsiteY17607" fmla="*/ 38139 h 512833"/>
              <a:gd name="connsiteX17608" fmla="*/ 2304390 w 4966685"/>
              <a:gd name="connsiteY17608" fmla="*/ 31300 h 512833"/>
              <a:gd name="connsiteX17609" fmla="*/ 2311229 w 4966685"/>
              <a:gd name="connsiteY17609" fmla="*/ 24462 h 512833"/>
              <a:gd name="connsiteX17610" fmla="*/ 2282982 w 4966685"/>
              <a:gd name="connsiteY17610" fmla="*/ 24462 h 512833"/>
              <a:gd name="connsiteX17611" fmla="*/ 2289821 w 4966685"/>
              <a:gd name="connsiteY17611" fmla="*/ 31300 h 512833"/>
              <a:gd name="connsiteX17612" fmla="*/ 2282982 w 4966685"/>
              <a:gd name="connsiteY17612" fmla="*/ 38139 h 512833"/>
              <a:gd name="connsiteX17613" fmla="*/ 2276144 w 4966685"/>
              <a:gd name="connsiteY17613" fmla="*/ 31300 h 512833"/>
              <a:gd name="connsiteX17614" fmla="*/ 2282982 w 4966685"/>
              <a:gd name="connsiteY17614" fmla="*/ 24462 h 512833"/>
              <a:gd name="connsiteX17615" fmla="*/ 2254738 w 4966685"/>
              <a:gd name="connsiteY17615" fmla="*/ 24462 h 512833"/>
              <a:gd name="connsiteX17616" fmla="*/ 2261577 w 4966685"/>
              <a:gd name="connsiteY17616" fmla="*/ 31300 h 512833"/>
              <a:gd name="connsiteX17617" fmla="*/ 2254738 w 4966685"/>
              <a:gd name="connsiteY17617" fmla="*/ 38139 h 512833"/>
              <a:gd name="connsiteX17618" fmla="*/ 2247899 w 4966685"/>
              <a:gd name="connsiteY17618" fmla="*/ 31300 h 512833"/>
              <a:gd name="connsiteX17619" fmla="*/ 2254738 w 4966685"/>
              <a:gd name="connsiteY17619" fmla="*/ 24462 h 512833"/>
              <a:gd name="connsiteX17620" fmla="*/ 2226491 w 4966685"/>
              <a:gd name="connsiteY17620" fmla="*/ 24462 h 512833"/>
              <a:gd name="connsiteX17621" fmla="*/ 2233330 w 4966685"/>
              <a:gd name="connsiteY17621" fmla="*/ 31300 h 512833"/>
              <a:gd name="connsiteX17622" fmla="*/ 2226491 w 4966685"/>
              <a:gd name="connsiteY17622" fmla="*/ 38139 h 512833"/>
              <a:gd name="connsiteX17623" fmla="*/ 2219653 w 4966685"/>
              <a:gd name="connsiteY17623" fmla="*/ 31300 h 512833"/>
              <a:gd name="connsiteX17624" fmla="*/ 2226491 w 4966685"/>
              <a:gd name="connsiteY17624" fmla="*/ 24462 h 512833"/>
              <a:gd name="connsiteX17625" fmla="*/ 2198247 w 4966685"/>
              <a:gd name="connsiteY17625" fmla="*/ 24462 h 512833"/>
              <a:gd name="connsiteX17626" fmla="*/ 2205086 w 4966685"/>
              <a:gd name="connsiteY17626" fmla="*/ 31300 h 512833"/>
              <a:gd name="connsiteX17627" fmla="*/ 2198247 w 4966685"/>
              <a:gd name="connsiteY17627" fmla="*/ 38139 h 512833"/>
              <a:gd name="connsiteX17628" fmla="*/ 2191408 w 4966685"/>
              <a:gd name="connsiteY17628" fmla="*/ 31300 h 512833"/>
              <a:gd name="connsiteX17629" fmla="*/ 2198247 w 4966685"/>
              <a:gd name="connsiteY17629" fmla="*/ 24462 h 512833"/>
              <a:gd name="connsiteX17630" fmla="*/ 2170000 w 4966685"/>
              <a:gd name="connsiteY17630" fmla="*/ 24462 h 512833"/>
              <a:gd name="connsiteX17631" fmla="*/ 2176839 w 4966685"/>
              <a:gd name="connsiteY17631" fmla="*/ 31300 h 512833"/>
              <a:gd name="connsiteX17632" fmla="*/ 2170000 w 4966685"/>
              <a:gd name="connsiteY17632" fmla="*/ 38139 h 512833"/>
              <a:gd name="connsiteX17633" fmla="*/ 2163162 w 4966685"/>
              <a:gd name="connsiteY17633" fmla="*/ 31300 h 512833"/>
              <a:gd name="connsiteX17634" fmla="*/ 2170000 w 4966685"/>
              <a:gd name="connsiteY17634" fmla="*/ 24462 h 512833"/>
              <a:gd name="connsiteX17635" fmla="*/ 2141756 w 4966685"/>
              <a:gd name="connsiteY17635" fmla="*/ 24462 h 512833"/>
              <a:gd name="connsiteX17636" fmla="*/ 2148595 w 4966685"/>
              <a:gd name="connsiteY17636" fmla="*/ 31300 h 512833"/>
              <a:gd name="connsiteX17637" fmla="*/ 2141756 w 4966685"/>
              <a:gd name="connsiteY17637" fmla="*/ 38139 h 512833"/>
              <a:gd name="connsiteX17638" fmla="*/ 2134917 w 4966685"/>
              <a:gd name="connsiteY17638" fmla="*/ 31300 h 512833"/>
              <a:gd name="connsiteX17639" fmla="*/ 2141756 w 4966685"/>
              <a:gd name="connsiteY17639" fmla="*/ 24462 h 512833"/>
              <a:gd name="connsiteX17640" fmla="*/ 2113510 w 4966685"/>
              <a:gd name="connsiteY17640" fmla="*/ 24462 h 512833"/>
              <a:gd name="connsiteX17641" fmla="*/ 2120348 w 4966685"/>
              <a:gd name="connsiteY17641" fmla="*/ 31300 h 512833"/>
              <a:gd name="connsiteX17642" fmla="*/ 2113510 w 4966685"/>
              <a:gd name="connsiteY17642" fmla="*/ 38139 h 512833"/>
              <a:gd name="connsiteX17643" fmla="*/ 2106671 w 4966685"/>
              <a:gd name="connsiteY17643" fmla="*/ 31300 h 512833"/>
              <a:gd name="connsiteX17644" fmla="*/ 2113510 w 4966685"/>
              <a:gd name="connsiteY17644" fmla="*/ 24462 h 512833"/>
              <a:gd name="connsiteX17645" fmla="*/ 2085265 w 4966685"/>
              <a:gd name="connsiteY17645" fmla="*/ 24462 h 512833"/>
              <a:gd name="connsiteX17646" fmla="*/ 2092104 w 4966685"/>
              <a:gd name="connsiteY17646" fmla="*/ 31300 h 512833"/>
              <a:gd name="connsiteX17647" fmla="*/ 2085265 w 4966685"/>
              <a:gd name="connsiteY17647" fmla="*/ 38139 h 512833"/>
              <a:gd name="connsiteX17648" fmla="*/ 2078426 w 4966685"/>
              <a:gd name="connsiteY17648" fmla="*/ 31300 h 512833"/>
              <a:gd name="connsiteX17649" fmla="*/ 2085265 w 4966685"/>
              <a:gd name="connsiteY17649" fmla="*/ 24462 h 512833"/>
              <a:gd name="connsiteX17650" fmla="*/ 2057018 w 4966685"/>
              <a:gd name="connsiteY17650" fmla="*/ 24462 h 512833"/>
              <a:gd name="connsiteX17651" fmla="*/ 2063857 w 4966685"/>
              <a:gd name="connsiteY17651" fmla="*/ 31300 h 512833"/>
              <a:gd name="connsiteX17652" fmla="*/ 2057018 w 4966685"/>
              <a:gd name="connsiteY17652" fmla="*/ 38139 h 512833"/>
              <a:gd name="connsiteX17653" fmla="*/ 2050180 w 4966685"/>
              <a:gd name="connsiteY17653" fmla="*/ 31300 h 512833"/>
              <a:gd name="connsiteX17654" fmla="*/ 2057018 w 4966685"/>
              <a:gd name="connsiteY17654" fmla="*/ 24462 h 512833"/>
              <a:gd name="connsiteX17655" fmla="*/ 2028774 w 4966685"/>
              <a:gd name="connsiteY17655" fmla="*/ 24462 h 512833"/>
              <a:gd name="connsiteX17656" fmla="*/ 2035613 w 4966685"/>
              <a:gd name="connsiteY17656" fmla="*/ 31300 h 512833"/>
              <a:gd name="connsiteX17657" fmla="*/ 2028774 w 4966685"/>
              <a:gd name="connsiteY17657" fmla="*/ 38139 h 512833"/>
              <a:gd name="connsiteX17658" fmla="*/ 2021935 w 4966685"/>
              <a:gd name="connsiteY17658" fmla="*/ 31300 h 512833"/>
              <a:gd name="connsiteX17659" fmla="*/ 2028774 w 4966685"/>
              <a:gd name="connsiteY17659" fmla="*/ 24462 h 512833"/>
              <a:gd name="connsiteX17660" fmla="*/ 2000527 w 4966685"/>
              <a:gd name="connsiteY17660" fmla="*/ 24462 h 512833"/>
              <a:gd name="connsiteX17661" fmla="*/ 2007366 w 4966685"/>
              <a:gd name="connsiteY17661" fmla="*/ 31300 h 512833"/>
              <a:gd name="connsiteX17662" fmla="*/ 2000527 w 4966685"/>
              <a:gd name="connsiteY17662" fmla="*/ 38139 h 512833"/>
              <a:gd name="connsiteX17663" fmla="*/ 1993689 w 4966685"/>
              <a:gd name="connsiteY17663" fmla="*/ 31300 h 512833"/>
              <a:gd name="connsiteX17664" fmla="*/ 2000527 w 4966685"/>
              <a:gd name="connsiteY17664" fmla="*/ 24462 h 512833"/>
              <a:gd name="connsiteX17665" fmla="*/ 1972283 w 4966685"/>
              <a:gd name="connsiteY17665" fmla="*/ 24462 h 512833"/>
              <a:gd name="connsiteX17666" fmla="*/ 1979122 w 4966685"/>
              <a:gd name="connsiteY17666" fmla="*/ 31300 h 512833"/>
              <a:gd name="connsiteX17667" fmla="*/ 1972283 w 4966685"/>
              <a:gd name="connsiteY17667" fmla="*/ 38139 h 512833"/>
              <a:gd name="connsiteX17668" fmla="*/ 1965444 w 4966685"/>
              <a:gd name="connsiteY17668" fmla="*/ 31300 h 512833"/>
              <a:gd name="connsiteX17669" fmla="*/ 1972283 w 4966685"/>
              <a:gd name="connsiteY17669" fmla="*/ 24462 h 512833"/>
              <a:gd name="connsiteX17670" fmla="*/ 1944037 w 4966685"/>
              <a:gd name="connsiteY17670" fmla="*/ 24462 h 512833"/>
              <a:gd name="connsiteX17671" fmla="*/ 1950875 w 4966685"/>
              <a:gd name="connsiteY17671" fmla="*/ 31300 h 512833"/>
              <a:gd name="connsiteX17672" fmla="*/ 1944037 w 4966685"/>
              <a:gd name="connsiteY17672" fmla="*/ 38139 h 512833"/>
              <a:gd name="connsiteX17673" fmla="*/ 1937198 w 4966685"/>
              <a:gd name="connsiteY17673" fmla="*/ 31300 h 512833"/>
              <a:gd name="connsiteX17674" fmla="*/ 1944037 w 4966685"/>
              <a:gd name="connsiteY17674" fmla="*/ 24462 h 512833"/>
              <a:gd name="connsiteX17675" fmla="*/ 1915792 w 4966685"/>
              <a:gd name="connsiteY17675" fmla="*/ 24462 h 512833"/>
              <a:gd name="connsiteX17676" fmla="*/ 1922631 w 4966685"/>
              <a:gd name="connsiteY17676" fmla="*/ 31300 h 512833"/>
              <a:gd name="connsiteX17677" fmla="*/ 1915792 w 4966685"/>
              <a:gd name="connsiteY17677" fmla="*/ 38139 h 512833"/>
              <a:gd name="connsiteX17678" fmla="*/ 1908953 w 4966685"/>
              <a:gd name="connsiteY17678" fmla="*/ 31300 h 512833"/>
              <a:gd name="connsiteX17679" fmla="*/ 1915792 w 4966685"/>
              <a:gd name="connsiteY17679" fmla="*/ 24462 h 512833"/>
              <a:gd name="connsiteX17680" fmla="*/ 1887546 w 4966685"/>
              <a:gd name="connsiteY17680" fmla="*/ 24462 h 512833"/>
              <a:gd name="connsiteX17681" fmla="*/ 1894385 w 4966685"/>
              <a:gd name="connsiteY17681" fmla="*/ 31300 h 512833"/>
              <a:gd name="connsiteX17682" fmla="*/ 1887546 w 4966685"/>
              <a:gd name="connsiteY17682" fmla="*/ 38139 h 512833"/>
              <a:gd name="connsiteX17683" fmla="*/ 1880707 w 4966685"/>
              <a:gd name="connsiteY17683" fmla="*/ 31300 h 512833"/>
              <a:gd name="connsiteX17684" fmla="*/ 1887546 w 4966685"/>
              <a:gd name="connsiteY17684" fmla="*/ 24462 h 512833"/>
              <a:gd name="connsiteX17685" fmla="*/ 1859300 w 4966685"/>
              <a:gd name="connsiteY17685" fmla="*/ 24462 h 512833"/>
              <a:gd name="connsiteX17686" fmla="*/ 1866139 w 4966685"/>
              <a:gd name="connsiteY17686" fmla="*/ 31300 h 512833"/>
              <a:gd name="connsiteX17687" fmla="*/ 1859300 w 4966685"/>
              <a:gd name="connsiteY17687" fmla="*/ 38139 h 512833"/>
              <a:gd name="connsiteX17688" fmla="*/ 1852462 w 4966685"/>
              <a:gd name="connsiteY17688" fmla="*/ 31300 h 512833"/>
              <a:gd name="connsiteX17689" fmla="*/ 1859300 w 4966685"/>
              <a:gd name="connsiteY17689" fmla="*/ 24462 h 512833"/>
              <a:gd name="connsiteX17690" fmla="*/ 1831055 w 4966685"/>
              <a:gd name="connsiteY17690" fmla="*/ 24462 h 512833"/>
              <a:gd name="connsiteX17691" fmla="*/ 1837894 w 4966685"/>
              <a:gd name="connsiteY17691" fmla="*/ 31300 h 512833"/>
              <a:gd name="connsiteX17692" fmla="*/ 1831055 w 4966685"/>
              <a:gd name="connsiteY17692" fmla="*/ 38139 h 512833"/>
              <a:gd name="connsiteX17693" fmla="*/ 1824216 w 4966685"/>
              <a:gd name="connsiteY17693" fmla="*/ 31300 h 512833"/>
              <a:gd name="connsiteX17694" fmla="*/ 1831055 w 4966685"/>
              <a:gd name="connsiteY17694" fmla="*/ 24462 h 512833"/>
              <a:gd name="connsiteX17695" fmla="*/ 1802810 w 4966685"/>
              <a:gd name="connsiteY17695" fmla="*/ 24462 h 512833"/>
              <a:gd name="connsiteX17696" fmla="*/ 1809648 w 4966685"/>
              <a:gd name="connsiteY17696" fmla="*/ 31300 h 512833"/>
              <a:gd name="connsiteX17697" fmla="*/ 1802810 w 4966685"/>
              <a:gd name="connsiteY17697" fmla="*/ 38139 h 512833"/>
              <a:gd name="connsiteX17698" fmla="*/ 1795971 w 4966685"/>
              <a:gd name="connsiteY17698" fmla="*/ 31300 h 512833"/>
              <a:gd name="connsiteX17699" fmla="*/ 1802810 w 4966685"/>
              <a:gd name="connsiteY17699" fmla="*/ 24462 h 512833"/>
              <a:gd name="connsiteX17700" fmla="*/ 1774564 w 4966685"/>
              <a:gd name="connsiteY17700" fmla="*/ 24462 h 512833"/>
              <a:gd name="connsiteX17701" fmla="*/ 1781403 w 4966685"/>
              <a:gd name="connsiteY17701" fmla="*/ 31300 h 512833"/>
              <a:gd name="connsiteX17702" fmla="*/ 1774564 w 4966685"/>
              <a:gd name="connsiteY17702" fmla="*/ 38139 h 512833"/>
              <a:gd name="connsiteX17703" fmla="*/ 1767725 w 4966685"/>
              <a:gd name="connsiteY17703" fmla="*/ 31300 h 512833"/>
              <a:gd name="connsiteX17704" fmla="*/ 1774564 w 4966685"/>
              <a:gd name="connsiteY17704" fmla="*/ 24462 h 512833"/>
              <a:gd name="connsiteX17705" fmla="*/ 1746318 w 4966685"/>
              <a:gd name="connsiteY17705" fmla="*/ 24462 h 512833"/>
              <a:gd name="connsiteX17706" fmla="*/ 1753157 w 4966685"/>
              <a:gd name="connsiteY17706" fmla="*/ 31300 h 512833"/>
              <a:gd name="connsiteX17707" fmla="*/ 1746318 w 4966685"/>
              <a:gd name="connsiteY17707" fmla="*/ 38139 h 512833"/>
              <a:gd name="connsiteX17708" fmla="*/ 1739480 w 4966685"/>
              <a:gd name="connsiteY17708" fmla="*/ 31300 h 512833"/>
              <a:gd name="connsiteX17709" fmla="*/ 1746318 w 4966685"/>
              <a:gd name="connsiteY17709" fmla="*/ 24462 h 512833"/>
              <a:gd name="connsiteX17710" fmla="*/ 1718073 w 4966685"/>
              <a:gd name="connsiteY17710" fmla="*/ 24462 h 512833"/>
              <a:gd name="connsiteX17711" fmla="*/ 1724912 w 4966685"/>
              <a:gd name="connsiteY17711" fmla="*/ 31300 h 512833"/>
              <a:gd name="connsiteX17712" fmla="*/ 1718073 w 4966685"/>
              <a:gd name="connsiteY17712" fmla="*/ 38139 h 512833"/>
              <a:gd name="connsiteX17713" fmla="*/ 1711234 w 4966685"/>
              <a:gd name="connsiteY17713" fmla="*/ 31300 h 512833"/>
              <a:gd name="connsiteX17714" fmla="*/ 1718073 w 4966685"/>
              <a:gd name="connsiteY17714" fmla="*/ 24462 h 512833"/>
              <a:gd name="connsiteX17715" fmla="*/ 1689855 w 4966685"/>
              <a:gd name="connsiteY17715" fmla="*/ 24461 h 512833"/>
              <a:gd name="connsiteX17716" fmla="*/ 1696694 w 4966685"/>
              <a:gd name="connsiteY17716" fmla="*/ 31300 h 512833"/>
              <a:gd name="connsiteX17717" fmla="*/ 1689855 w 4966685"/>
              <a:gd name="connsiteY17717" fmla="*/ 38139 h 512833"/>
              <a:gd name="connsiteX17718" fmla="*/ 1683016 w 4966685"/>
              <a:gd name="connsiteY17718" fmla="*/ 31300 h 512833"/>
              <a:gd name="connsiteX17719" fmla="*/ 1689855 w 4966685"/>
              <a:gd name="connsiteY17719" fmla="*/ 24461 h 512833"/>
              <a:gd name="connsiteX17720" fmla="*/ 1661617 w 4966685"/>
              <a:gd name="connsiteY17720" fmla="*/ 24461 h 512833"/>
              <a:gd name="connsiteX17721" fmla="*/ 1668456 w 4966685"/>
              <a:gd name="connsiteY17721" fmla="*/ 31300 h 512833"/>
              <a:gd name="connsiteX17722" fmla="*/ 1661617 w 4966685"/>
              <a:gd name="connsiteY17722" fmla="*/ 38139 h 512833"/>
              <a:gd name="connsiteX17723" fmla="*/ 1654778 w 4966685"/>
              <a:gd name="connsiteY17723" fmla="*/ 31300 h 512833"/>
              <a:gd name="connsiteX17724" fmla="*/ 1661617 w 4966685"/>
              <a:gd name="connsiteY17724" fmla="*/ 24461 h 512833"/>
              <a:gd name="connsiteX17725" fmla="*/ 1633372 w 4966685"/>
              <a:gd name="connsiteY17725" fmla="*/ 24461 h 512833"/>
              <a:gd name="connsiteX17726" fmla="*/ 1640211 w 4966685"/>
              <a:gd name="connsiteY17726" fmla="*/ 31300 h 512833"/>
              <a:gd name="connsiteX17727" fmla="*/ 1633372 w 4966685"/>
              <a:gd name="connsiteY17727" fmla="*/ 38139 h 512833"/>
              <a:gd name="connsiteX17728" fmla="*/ 1626533 w 4966685"/>
              <a:gd name="connsiteY17728" fmla="*/ 31300 h 512833"/>
              <a:gd name="connsiteX17729" fmla="*/ 1633372 w 4966685"/>
              <a:gd name="connsiteY17729" fmla="*/ 24461 h 512833"/>
              <a:gd name="connsiteX17730" fmla="*/ 1605126 w 4966685"/>
              <a:gd name="connsiteY17730" fmla="*/ 24461 h 512833"/>
              <a:gd name="connsiteX17731" fmla="*/ 1611965 w 4966685"/>
              <a:gd name="connsiteY17731" fmla="*/ 31300 h 512833"/>
              <a:gd name="connsiteX17732" fmla="*/ 1605126 w 4966685"/>
              <a:gd name="connsiteY17732" fmla="*/ 38139 h 512833"/>
              <a:gd name="connsiteX17733" fmla="*/ 1598287 w 4966685"/>
              <a:gd name="connsiteY17733" fmla="*/ 31300 h 512833"/>
              <a:gd name="connsiteX17734" fmla="*/ 1605126 w 4966685"/>
              <a:gd name="connsiteY17734" fmla="*/ 24461 h 512833"/>
              <a:gd name="connsiteX17735" fmla="*/ 1576881 w 4966685"/>
              <a:gd name="connsiteY17735" fmla="*/ 24461 h 512833"/>
              <a:gd name="connsiteX17736" fmla="*/ 1583720 w 4966685"/>
              <a:gd name="connsiteY17736" fmla="*/ 31300 h 512833"/>
              <a:gd name="connsiteX17737" fmla="*/ 1576881 w 4966685"/>
              <a:gd name="connsiteY17737" fmla="*/ 38139 h 512833"/>
              <a:gd name="connsiteX17738" fmla="*/ 1570042 w 4966685"/>
              <a:gd name="connsiteY17738" fmla="*/ 31300 h 512833"/>
              <a:gd name="connsiteX17739" fmla="*/ 1576881 w 4966685"/>
              <a:gd name="connsiteY17739" fmla="*/ 24461 h 512833"/>
              <a:gd name="connsiteX17740" fmla="*/ 1548635 w 4966685"/>
              <a:gd name="connsiteY17740" fmla="*/ 24461 h 512833"/>
              <a:gd name="connsiteX17741" fmla="*/ 1555474 w 4966685"/>
              <a:gd name="connsiteY17741" fmla="*/ 31300 h 512833"/>
              <a:gd name="connsiteX17742" fmla="*/ 1548635 w 4966685"/>
              <a:gd name="connsiteY17742" fmla="*/ 38139 h 512833"/>
              <a:gd name="connsiteX17743" fmla="*/ 1541796 w 4966685"/>
              <a:gd name="connsiteY17743" fmla="*/ 31300 h 512833"/>
              <a:gd name="connsiteX17744" fmla="*/ 1548635 w 4966685"/>
              <a:gd name="connsiteY17744" fmla="*/ 24461 h 512833"/>
              <a:gd name="connsiteX17745" fmla="*/ 1520390 w 4966685"/>
              <a:gd name="connsiteY17745" fmla="*/ 24461 h 512833"/>
              <a:gd name="connsiteX17746" fmla="*/ 1527229 w 4966685"/>
              <a:gd name="connsiteY17746" fmla="*/ 31300 h 512833"/>
              <a:gd name="connsiteX17747" fmla="*/ 1520390 w 4966685"/>
              <a:gd name="connsiteY17747" fmla="*/ 38139 h 512833"/>
              <a:gd name="connsiteX17748" fmla="*/ 1513551 w 4966685"/>
              <a:gd name="connsiteY17748" fmla="*/ 31300 h 512833"/>
              <a:gd name="connsiteX17749" fmla="*/ 1520390 w 4966685"/>
              <a:gd name="connsiteY17749" fmla="*/ 24461 h 512833"/>
              <a:gd name="connsiteX17750" fmla="*/ 1492144 w 4966685"/>
              <a:gd name="connsiteY17750" fmla="*/ 24461 h 512833"/>
              <a:gd name="connsiteX17751" fmla="*/ 1498983 w 4966685"/>
              <a:gd name="connsiteY17751" fmla="*/ 31300 h 512833"/>
              <a:gd name="connsiteX17752" fmla="*/ 1492144 w 4966685"/>
              <a:gd name="connsiteY17752" fmla="*/ 38139 h 512833"/>
              <a:gd name="connsiteX17753" fmla="*/ 1485305 w 4966685"/>
              <a:gd name="connsiteY17753" fmla="*/ 31300 h 512833"/>
              <a:gd name="connsiteX17754" fmla="*/ 1492144 w 4966685"/>
              <a:gd name="connsiteY17754" fmla="*/ 24461 h 512833"/>
              <a:gd name="connsiteX17755" fmla="*/ 1463899 w 4966685"/>
              <a:gd name="connsiteY17755" fmla="*/ 24461 h 512833"/>
              <a:gd name="connsiteX17756" fmla="*/ 1470738 w 4966685"/>
              <a:gd name="connsiteY17756" fmla="*/ 31300 h 512833"/>
              <a:gd name="connsiteX17757" fmla="*/ 1463899 w 4966685"/>
              <a:gd name="connsiteY17757" fmla="*/ 38139 h 512833"/>
              <a:gd name="connsiteX17758" fmla="*/ 1457060 w 4966685"/>
              <a:gd name="connsiteY17758" fmla="*/ 31300 h 512833"/>
              <a:gd name="connsiteX17759" fmla="*/ 1463899 w 4966685"/>
              <a:gd name="connsiteY17759" fmla="*/ 24461 h 512833"/>
              <a:gd name="connsiteX17760" fmla="*/ 1435653 w 4966685"/>
              <a:gd name="connsiteY17760" fmla="*/ 24461 h 512833"/>
              <a:gd name="connsiteX17761" fmla="*/ 1442492 w 4966685"/>
              <a:gd name="connsiteY17761" fmla="*/ 31300 h 512833"/>
              <a:gd name="connsiteX17762" fmla="*/ 1435653 w 4966685"/>
              <a:gd name="connsiteY17762" fmla="*/ 38139 h 512833"/>
              <a:gd name="connsiteX17763" fmla="*/ 1428814 w 4966685"/>
              <a:gd name="connsiteY17763" fmla="*/ 31300 h 512833"/>
              <a:gd name="connsiteX17764" fmla="*/ 1435653 w 4966685"/>
              <a:gd name="connsiteY17764" fmla="*/ 24461 h 512833"/>
              <a:gd name="connsiteX17765" fmla="*/ 1407408 w 4966685"/>
              <a:gd name="connsiteY17765" fmla="*/ 24461 h 512833"/>
              <a:gd name="connsiteX17766" fmla="*/ 1414247 w 4966685"/>
              <a:gd name="connsiteY17766" fmla="*/ 31300 h 512833"/>
              <a:gd name="connsiteX17767" fmla="*/ 1407408 w 4966685"/>
              <a:gd name="connsiteY17767" fmla="*/ 38139 h 512833"/>
              <a:gd name="connsiteX17768" fmla="*/ 1400569 w 4966685"/>
              <a:gd name="connsiteY17768" fmla="*/ 31300 h 512833"/>
              <a:gd name="connsiteX17769" fmla="*/ 1407408 w 4966685"/>
              <a:gd name="connsiteY17769" fmla="*/ 24461 h 512833"/>
              <a:gd name="connsiteX17770" fmla="*/ 1379162 w 4966685"/>
              <a:gd name="connsiteY17770" fmla="*/ 24461 h 512833"/>
              <a:gd name="connsiteX17771" fmla="*/ 1386001 w 4966685"/>
              <a:gd name="connsiteY17771" fmla="*/ 31300 h 512833"/>
              <a:gd name="connsiteX17772" fmla="*/ 1379162 w 4966685"/>
              <a:gd name="connsiteY17772" fmla="*/ 38139 h 512833"/>
              <a:gd name="connsiteX17773" fmla="*/ 1372323 w 4966685"/>
              <a:gd name="connsiteY17773" fmla="*/ 31300 h 512833"/>
              <a:gd name="connsiteX17774" fmla="*/ 1379162 w 4966685"/>
              <a:gd name="connsiteY17774" fmla="*/ 24461 h 512833"/>
              <a:gd name="connsiteX17775" fmla="*/ 1350917 w 4966685"/>
              <a:gd name="connsiteY17775" fmla="*/ 24461 h 512833"/>
              <a:gd name="connsiteX17776" fmla="*/ 1357756 w 4966685"/>
              <a:gd name="connsiteY17776" fmla="*/ 31300 h 512833"/>
              <a:gd name="connsiteX17777" fmla="*/ 1350917 w 4966685"/>
              <a:gd name="connsiteY17777" fmla="*/ 38139 h 512833"/>
              <a:gd name="connsiteX17778" fmla="*/ 1344078 w 4966685"/>
              <a:gd name="connsiteY17778" fmla="*/ 31300 h 512833"/>
              <a:gd name="connsiteX17779" fmla="*/ 1350917 w 4966685"/>
              <a:gd name="connsiteY17779" fmla="*/ 24461 h 512833"/>
              <a:gd name="connsiteX17780" fmla="*/ 1322671 w 4966685"/>
              <a:gd name="connsiteY17780" fmla="*/ 24461 h 512833"/>
              <a:gd name="connsiteX17781" fmla="*/ 1329510 w 4966685"/>
              <a:gd name="connsiteY17781" fmla="*/ 31300 h 512833"/>
              <a:gd name="connsiteX17782" fmla="*/ 1322671 w 4966685"/>
              <a:gd name="connsiteY17782" fmla="*/ 38139 h 512833"/>
              <a:gd name="connsiteX17783" fmla="*/ 1315832 w 4966685"/>
              <a:gd name="connsiteY17783" fmla="*/ 31300 h 512833"/>
              <a:gd name="connsiteX17784" fmla="*/ 1322671 w 4966685"/>
              <a:gd name="connsiteY17784" fmla="*/ 24461 h 512833"/>
              <a:gd name="connsiteX17785" fmla="*/ 1294426 w 4966685"/>
              <a:gd name="connsiteY17785" fmla="*/ 24461 h 512833"/>
              <a:gd name="connsiteX17786" fmla="*/ 1301265 w 4966685"/>
              <a:gd name="connsiteY17786" fmla="*/ 31300 h 512833"/>
              <a:gd name="connsiteX17787" fmla="*/ 1294426 w 4966685"/>
              <a:gd name="connsiteY17787" fmla="*/ 38139 h 512833"/>
              <a:gd name="connsiteX17788" fmla="*/ 1287587 w 4966685"/>
              <a:gd name="connsiteY17788" fmla="*/ 31300 h 512833"/>
              <a:gd name="connsiteX17789" fmla="*/ 1294426 w 4966685"/>
              <a:gd name="connsiteY17789" fmla="*/ 24461 h 512833"/>
              <a:gd name="connsiteX17790" fmla="*/ 1266180 w 4966685"/>
              <a:gd name="connsiteY17790" fmla="*/ 24461 h 512833"/>
              <a:gd name="connsiteX17791" fmla="*/ 1273019 w 4966685"/>
              <a:gd name="connsiteY17791" fmla="*/ 31300 h 512833"/>
              <a:gd name="connsiteX17792" fmla="*/ 1266180 w 4966685"/>
              <a:gd name="connsiteY17792" fmla="*/ 38139 h 512833"/>
              <a:gd name="connsiteX17793" fmla="*/ 1259341 w 4966685"/>
              <a:gd name="connsiteY17793" fmla="*/ 31300 h 512833"/>
              <a:gd name="connsiteX17794" fmla="*/ 1266180 w 4966685"/>
              <a:gd name="connsiteY17794" fmla="*/ 24461 h 512833"/>
              <a:gd name="connsiteX17795" fmla="*/ 1237935 w 4966685"/>
              <a:gd name="connsiteY17795" fmla="*/ 24461 h 512833"/>
              <a:gd name="connsiteX17796" fmla="*/ 1244774 w 4966685"/>
              <a:gd name="connsiteY17796" fmla="*/ 31300 h 512833"/>
              <a:gd name="connsiteX17797" fmla="*/ 1237935 w 4966685"/>
              <a:gd name="connsiteY17797" fmla="*/ 38139 h 512833"/>
              <a:gd name="connsiteX17798" fmla="*/ 1231096 w 4966685"/>
              <a:gd name="connsiteY17798" fmla="*/ 31300 h 512833"/>
              <a:gd name="connsiteX17799" fmla="*/ 1237935 w 4966685"/>
              <a:gd name="connsiteY17799" fmla="*/ 24461 h 512833"/>
              <a:gd name="connsiteX17800" fmla="*/ 1209689 w 4966685"/>
              <a:gd name="connsiteY17800" fmla="*/ 24461 h 512833"/>
              <a:gd name="connsiteX17801" fmla="*/ 1216528 w 4966685"/>
              <a:gd name="connsiteY17801" fmla="*/ 31300 h 512833"/>
              <a:gd name="connsiteX17802" fmla="*/ 1209689 w 4966685"/>
              <a:gd name="connsiteY17802" fmla="*/ 38139 h 512833"/>
              <a:gd name="connsiteX17803" fmla="*/ 1202850 w 4966685"/>
              <a:gd name="connsiteY17803" fmla="*/ 31300 h 512833"/>
              <a:gd name="connsiteX17804" fmla="*/ 1209689 w 4966685"/>
              <a:gd name="connsiteY17804" fmla="*/ 24461 h 512833"/>
              <a:gd name="connsiteX17805" fmla="*/ 1181444 w 4966685"/>
              <a:gd name="connsiteY17805" fmla="*/ 24461 h 512833"/>
              <a:gd name="connsiteX17806" fmla="*/ 1188283 w 4966685"/>
              <a:gd name="connsiteY17806" fmla="*/ 31300 h 512833"/>
              <a:gd name="connsiteX17807" fmla="*/ 1181444 w 4966685"/>
              <a:gd name="connsiteY17807" fmla="*/ 38139 h 512833"/>
              <a:gd name="connsiteX17808" fmla="*/ 1174606 w 4966685"/>
              <a:gd name="connsiteY17808" fmla="*/ 31300 h 512833"/>
              <a:gd name="connsiteX17809" fmla="*/ 1181444 w 4966685"/>
              <a:gd name="connsiteY17809" fmla="*/ 24461 h 512833"/>
              <a:gd name="connsiteX17810" fmla="*/ 1153198 w 4966685"/>
              <a:gd name="connsiteY17810" fmla="*/ 24461 h 512833"/>
              <a:gd name="connsiteX17811" fmla="*/ 1160037 w 4966685"/>
              <a:gd name="connsiteY17811" fmla="*/ 31300 h 512833"/>
              <a:gd name="connsiteX17812" fmla="*/ 1153198 w 4966685"/>
              <a:gd name="connsiteY17812" fmla="*/ 38139 h 512833"/>
              <a:gd name="connsiteX17813" fmla="*/ 1146359 w 4966685"/>
              <a:gd name="connsiteY17813" fmla="*/ 31300 h 512833"/>
              <a:gd name="connsiteX17814" fmla="*/ 1153198 w 4966685"/>
              <a:gd name="connsiteY17814" fmla="*/ 24461 h 512833"/>
              <a:gd name="connsiteX17815" fmla="*/ 1124953 w 4966685"/>
              <a:gd name="connsiteY17815" fmla="*/ 24461 h 512833"/>
              <a:gd name="connsiteX17816" fmla="*/ 1131792 w 4966685"/>
              <a:gd name="connsiteY17816" fmla="*/ 31300 h 512833"/>
              <a:gd name="connsiteX17817" fmla="*/ 1124953 w 4966685"/>
              <a:gd name="connsiteY17817" fmla="*/ 38139 h 512833"/>
              <a:gd name="connsiteX17818" fmla="*/ 1118115 w 4966685"/>
              <a:gd name="connsiteY17818" fmla="*/ 31300 h 512833"/>
              <a:gd name="connsiteX17819" fmla="*/ 1124953 w 4966685"/>
              <a:gd name="connsiteY17819" fmla="*/ 24461 h 512833"/>
              <a:gd name="connsiteX17820" fmla="*/ 1096707 w 4966685"/>
              <a:gd name="connsiteY17820" fmla="*/ 24461 h 512833"/>
              <a:gd name="connsiteX17821" fmla="*/ 1103546 w 4966685"/>
              <a:gd name="connsiteY17821" fmla="*/ 31300 h 512833"/>
              <a:gd name="connsiteX17822" fmla="*/ 1096707 w 4966685"/>
              <a:gd name="connsiteY17822" fmla="*/ 38139 h 512833"/>
              <a:gd name="connsiteX17823" fmla="*/ 1089868 w 4966685"/>
              <a:gd name="connsiteY17823" fmla="*/ 31300 h 512833"/>
              <a:gd name="connsiteX17824" fmla="*/ 1096707 w 4966685"/>
              <a:gd name="connsiteY17824" fmla="*/ 24461 h 512833"/>
              <a:gd name="connsiteX17825" fmla="*/ 1068462 w 4966685"/>
              <a:gd name="connsiteY17825" fmla="*/ 24461 h 512833"/>
              <a:gd name="connsiteX17826" fmla="*/ 1075301 w 4966685"/>
              <a:gd name="connsiteY17826" fmla="*/ 31300 h 512833"/>
              <a:gd name="connsiteX17827" fmla="*/ 1068462 w 4966685"/>
              <a:gd name="connsiteY17827" fmla="*/ 38139 h 512833"/>
              <a:gd name="connsiteX17828" fmla="*/ 1061624 w 4966685"/>
              <a:gd name="connsiteY17828" fmla="*/ 31300 h 512833"/>
              <a:gd name="connsiteX17829" fmla="*/ 1068462 w 4966685"/>
              <a:gd name="connsiteY17829" fmla="*/ 24461 h 512833"/>
              <a:gd name="connsiteX17830" fmla="*/ 1040216 w 4966685"/>
              <a:gd name="connsiteY17830" fmla="*/ 24461 h 512833"/>
              <a:gd name="connsiteX17831" fmla="*/ 1047055 w 4966685"/>
              <a:gd name="connsiteY17831" fmla="*/ 31300 h 512833"/>
              <a:gd name="connsiteX17832" fmla="*/ 1040216 w 4966685"/>
              <a:gd name="connsiteY17832" fmla="*/ 38139 h 512833"/>
              <a:gd name="connsiteX17833" fmla="*/ 1033377 w 4966685"/>
              <a:gd name="connsiteY17833" fmla="*/ 31300 h 512833"/>
              <a:gd name="connsiteX17834" fmla="*/ 1040216 w 4966685"/>
              <a:gd name="connsiteY17834" fmla="*/ 24461 h 512833"/>
              <a:gd name="connsiteX17835" fmla="*/ 1011971 w 4966685"/>
              <a:gd name="connsiteY17835" fmla="*/ 24461 h 512833"/>
              <a:gd name="connsiteX17836" fmla="*/ 1018810 w 4966685"/>
              <a:gd name="connsiteY17836" fmla="*/ 31300 h 512833"/>
              <a:gd name="connsiteX17837" fmla="*/ 1011971 w 4966685"/>
              <a:gd name="connsiteY17837" fmla="*/ 38139 h 512833"/>
              <a:gd name="connsiteX17838" fmla="*/ 1005133 w 4966685"/>
              <a:gd name="connsiteY17838" fmla="*/ 31300 h 512833"/>
              <a:gd name="connsiteX17839" fmla="*/ 1011971 w 4966685"/>
              <a:gd name="connsiteY17839" fmla="*/ 24461 h 512833"/>
              <a:gd name="connsiteX17840" fmla="*/ 983725 w 4966685"/>
              <a:gd name="connsiteY17840" fmla="*/ 24461 h 512833"/>
              <a:gd name="connsiteX17841" fmla="*/ 990564 w 4966685"/>
              <a:gd name="connsiteY17841" fmla="*/ 31300 h 512833"/>
              <a:gd name="connsiteX17842" fmla="*/ 983725 w 4966685"/>
              <a:gd name="connsiteY17842" fmla="*/ 38139 h 512833"/>
              <a:gd name="connsiteX17843" fmla="*/ 976886 w 4966685"/>
              <a:gd name="connsiteY17843" fmla="*/ 31300 h 512833"/>
              <a:gd name="connsiteX17844" fmla="*/ 983725 w 4966685"/>
              <a:gd name="connsiteY17844" fmla="*/ 24461 h 512833"/>
              <a:gd name="connsiteX17845" fmla="*/ 955480 w 4966685"/>
              <a:gd name="connsiteY17845" fmla="*/ 24461 h 512833"/>
              <a:gd name="connsiteX17846" fmla="*/ 962319 w 4966685"/>
              <a:gd name="connsiteY17846" fmla="*/ 31300 h 512833"/>
              <a:gd name="connsiteX17847" fmla="*/ 955480 w 4966685"/>
              <a:gd name="connsiteY17847" fmla="*/ 38139 h 512833"/>
              <a:gd name="connsiteX17848" fmla="*/ 948642 w 4966685"/>
              <a:gd name="connsiteY17848" fmla="*/ 31300 h 512833"/>
              <a:gd name="connsiteX17849" fmla="*/ 955480 w 4966685"/>
              <a:gd name="connsiteY17849" fmla="*/ 24461 h 512833"/>
              <a:gd name="connsiteX17850" fmla="*/ 927234 w 4966685"/>
              <a:gd name="connsiteY17850" fmla="*/ 24461 h 512833"/>
              <a:gd name="connsiteX17851" fmla="*/ 934073 w 4966685"/>
              <a:gd name="connsiteY17851" fmla="*/ 31300 h 512833"/>
              <a:gd name="connsiteX17852" fmla="*/ 927234 w 4966685"/>
              <a:gd name="connsiteY17852" fmla="*/ 38139 h 512833"/>
              <a:gd name="connsiteX17853" fmla="*/ 920395 w 4966685"/>
              <a:gd name="connsiteY17853" fmla="*/ 31300 h 512833"/>
              <a:gd name="connsiteX17854" fmla="*/ 927234 w 4966685"/>
              <a:gd name="connsiteY17854" fmla="*/ 24461 h 512833"/>
              <a:gd name="connsiteX17855" fmla="*/ 898989 w 4966685"/>
              <a:gd name="connsiteY17855" fmla="*/ 24461 h 512833"/>
              <a:gd name="connsiteX17856" fmla="*/ 905828 w 4966685"/>
              <a:gd name="connsiteY17856" fmla="*/ 31300 h 512833"/>
              <a:gd name="connsiteX17857" fmla="*/ 898989 w 4966685"/>
              <a:gd name="connsiteY17857" fmla="*/ 38139 h 512833"/>
              <a:gd name="connsiteX17858" fmla="*/ 892150 w 4966685"/>
              <a:gd name="connsiteY17858" fmla="*/ 31300 h 512833"/>
              <a:gd name="connsiteX17859" fmla="*/ 898989 w 4966685"/>
              <a:gd name="connsiteY17859" fmla="*/ 24461 h 512833"/>
              <a:gd name="connsiteX17860" fmla="*/ 870743 w 4966685"/>
              <a:gd name="connsiteY17860" fmla="*/ 24461 h 512833"/>
              <a:gd name="connsiteX17861" fmla="*/ 877582 w 4966685"/>
              <a:gd name="connsiteY17861" fmla="*/ 31300 h 512833"/>
              <a:gd name="connsiteX17862" fmla="*/ 870743 w 4966685"/>
              <a:gd name="connsiteY17862" fmla="*/ 38139 h 512833"/>
              <a:gd name="connsiteX17863" fmla="*/ 863904 w 4966685"/>
              <a:gd name="connsiteY17863" fmla="*/ 31300 h 512833"/>
              <a:gd name="connsiteX17864" fmla="*/ 870743 w 4966685"/>
              <a:gd name="connsiteY17864" fmla="*/ 24461 h 512833"/>
              <a:gd name="connsiteX17865" fmla="*/ 842499 w 4966685"/>
              <a:gd name="connsiteY17865" fmla="*/ 24461 h 512833"/>
              <a:gd name="connsiteX17866" fmla="*/ 849337 w 4966685"/>
              <a:gd name="connsiteY17866" fmla="*/ 31300 h 512833"/>
              <a:gd name="connsiteX17867" fmla="*/ 842499 w 4966685"/>
              <a:gd name="connsiteY17867" fmla="*/ 38139 h 512833"/>
              <a:gd name="connsiteX17868" fmla="*/ 835660 w 4966685"/>
              <a:gd name="connsiteY17868" fmla="*/ 31300 h 512833"/>
              <a:gd name="connsiteX17869" fmla="*/ 842499 w 4966685"/>
              <a:gd name="connsiteY17869" fmla="*/ 24461 h 512833"/>
              <a:gd name="connsiteX17870" fmla="*/ 814252 w 4966685"/>
              <a:gd name="connsiteY17870" fmla="*/ 24461 h 512833"/>
              <a:gd name="connsiteX17871" fmla="*/ 821091 w 4966685"/>
              <a:gd name="connsiteY17871" fmla="*/ 31300 h 512833"/>
              <a:gd name="connsiteX17872" fmla="*/ 814252 w 4966685"/>
              <a:gd name="connsiteY17872" fmla="*/ 38139 h 512833"/>
              <a:gd name="connsiteX17873" fmla="*/ 807413 w 4966685"/>
              <a:gd name="connsiteY17873" fmla="*/ 31300 h 512833"/>
              <a:gd name="connsiteX17874" fmla="*/ 814252 w 4966685"/>
              <a:gd name="connsiteY17874" fmla="*/ 24461 h 512833"/>
              <a:gd name="connsiteX17875" fmla="*/ 786007 w 4966685"/>
              <a:gd name="connsiteY17875" fmla="*/ 24461 h 512833"/>
              <a:gd name="connsiteX17876" fmla="*/ 792846 w 4966685"/>
              <a:gd name="connsiteY17876" fmla="*/ 31300 h 512833"/>
              <a:gd name="connsiteX17877" fmla="*/ 786007 w 4966685"/>
              <a:gd name="connsiteY17877" fmla="*/ 38139 h 512833"/>
              <a:gd name="connsiteX17878" fmla="*/ 779169 w 4966685"/>
              <a:gd name="connsiteY17878" fmla="*/ 31300 h 512833"/>
              <a:gd name="connsiteX17879" fmla="*/ 786007 w 4966685"/>
              <a:gd name="connsiteY17879" fmla="*/ 24461 h 512833"/>
              <a:gd name="connsiteX17880" fmla="*/ 757761 w 4966685"/>
              <a:gd name="connsiteY17880" fmla="*/ 24461 h 512833"/>
              <a:gd name="connsiteX17881" fmla="*/ 764600 w 4966685"/>
              <a:gd name="connsiteY17881" fmla="*/ 31300 h 512833"/>
              <a:gd name="connsiteX17882" fmla="*/ 757761 w 4966685"/>
              <a:gd name="connsiteY17882" fmla="*/ 38139 h 512833"/>
              <a:gd name="connsiteX17883" fmla="*/ 750923 w 4966685"/>
              <a:gd name="connsiteY17883" fmla="*/ 31300 h 512833"/>
              <a:gd name="connsiteX17884" fmla="*/ 757761 w 4966685"/>
              <a:gd name="connsiteY17884" fmla="*/ 24461 h 512833"/>
              <a:gd name="connsiteX17885" fmla="*/ 729517 w 4966685"/>
              <a:gd name="connsiteY17885" fmla="*/ 24461 h 512833"/>
              <a:gd name="connsiteX17886" fmla="*/ 736355 w 4966685"/>
              <a:gd name="connsiteY17886" fmla="*/ 31300 h 512833"/>
              <a:gd name="connsiteX17887" fmla="*/ 729517 w 4966685"/>
              <a:gd name="connsiteY17887" fmla="*/ 38139 h 512833"/>
              <a:gd name="connsiteX17888" fmla="*/ 722678 w 4966685"/>
              <a:gd name="connsiteY17888" fmla="*/ 31300 h 512833"/>
              <a:gd name="connsiteX17889" fmla="*/ 729517 w 4966685"/>
              <a:gd name="connsiteY17889" fmla="*/ 24461 h 512833"/>
              <a:gd name="connsiteX17890" fmla="*/ 701270 w 4966685"/>
              <a:gd name="connsiteY17890" fmla="*/ 24461 h 512833"/>
              <a:gd name="connsiteX17891" fmla="*/ 708109 w 4966685"/>
              <a:gd name="connsiteY17891" fmla="*/ 31300 h 512833"/>
              <a:gd name="connsiteX17892" fmla="*/ 701270 w 4966685"/>
              <a:gd name="connsiteY17892" fmla="*/ 38139 h 512833"/>
              <a:gd name="connsiteX17893" fmla="*/ 694431 w 4966685"/>
              <a:gd name="connsiteY17893" fmla="*/ 31300 h 512833"/>
              <a:gd name="connsiteX17894" fmla="*/ 701270 w 4966685"/>
              <a:gd name="connsiteY17894" fmla="*/ 24461 h 512833"/>
              <a:gd name="connsiteX17895" fmla="*/ 673026 w 4966685"/>
              <a:gd name="connsiteY17895" fmla="*/ 24461 h 512833"/>
              <a:gd name="connsiteX17896" fmla="*/ 679865 w 4966685"/>
              <a:gd name="connsiteY17896" fmla="*/ 31300 h 512833"/>
              <a:gd name="connsiteX17897" fmla="*/ 673026 w 4966685"/>
              <a:gd name="connsiteY17897" fmla="*/ 38139 h 512833"/>
              <a:gd name="connsiteX17898" fmla="*/ 666187 w 4966685"/>
              <a:gd name="connsiteY17898" fmla="*/ 31300 h 512833"/>
              <a:gd name="connsiteX17899" fmla="*/ 673026 w 4966685"/>
              <a:gd name="connsiteY17899" fmla="*/ 24461 h 512833"/>
              <a:gd name="connsiteX17900" fmla="*/ 644779 w 4966685"/>
              <a:gd name="connsiteY17900" fmla="*/ 24461 h 512833"/>
              <a:gd name="connsiteX17901" fmla="*/ 651618 w 4966685"/>
              <a:gd name="connsiteY17901" fmla="*/ 31300 h 512833"/>
              <a:gd name="connsiteX17902" fmla="*/ 644779 w 4966685"/>
              <a:gd name="connsiteY17902" fmla="*/ 38139 h 512833"/>
              <a:gd name="connsiteX17903" fmla="*/ 637941 w 4966685"/>
              <a:gd name="connsiteY17903" fmla="*/ 31300 h 512833"/>
              <a:gd name="connsiteX17904" fmla="*/ 644779 w 4966685"/>
              <a:gd name="connsiteY17904" fmla="*/ 24461 h 512833"/>
              <a:gd name="connsiteX17905" fmla="*/ 616534 w 4966685"/>
              <a:gd name="connsiteY17905" fmla="*/ 24461 h 512833"/>
              <a:gd name="connsiteX17906" fmla="*/ 623374 w 4966685"/>
              <a:gd name="connsiteY17906" fmla="*/ 31300 h 512833"/>
              <a:gd name="connsiteX17907" fmla="*/ 616534 w 4966685"/>
              <a:gd name="connsiteY17907" fmla="*/ 38139 h 512833"/>
              <a:gd name="connsiteX17908" fmla="*/ 609696 w 4966685"/>
              <a:gd name="connsiteY17908" fmla="*/ 31300 h 512833"/>
              <a:gd name="connsiteX17909" fmla="*/ 616534 w 4966685"/>
              <a:gd name="connsiteY17909" fmla="*/ 24461 h 512833"/>
              <a:gd name="connsiteX17910" fmla="*/ 588288 w 4966685"/>
              <a:gd name="connsiteY17910" fmla="*/ 24461 h 512833"/>
              <a:gd name="connsiteX17911" fmla="*/ 595127 w 4966685"/>
              <a:gd name="connsiteY17911" fmla="*/ 31300 h 512833"/>
              <a:gd name="connsiteX17912" fmla="*/ 588288 w 4966685"/>
              <a:gd name="connsiteY17912" fmla="*/ 38139 h 512833"/>
              <a:gd name="connsiteX17913" fmla="*/ 581449 w 4966685"/>
              <a:gd name="connsiteY17913" fmla="*/ 31300 h 512833"/>
              <a:gd name="connsiteX17914" fmla="*/ 588288 w 4966685"/>
              <a:gd name="connsiteY17914" fmla="*/ 24461 h 512833"/>
              <a:gd name="connsiteX17915" fmla="*/ 560044 w 4966685"/>
              <a:gd name="connsiteY17915" fmla="*/ 24461 h 512833"/>
              <a:gd name="connsiteX17916" fmla="*/ 566883 w 4966685"/>
              <a:gd name="connsiteY17916" fmla="*/ 31300 h 512833"/>
              <a:gd name="connsiteX17917" fmla="*/ 560044 w 4966685"/>
              <a:gd name="connsiteY17917" fmla="*/ 38139 h 512833"/>
              <a:gd name="connsiteX17918" fmla="*/ 553205 w 4966685"/>
              <a:gd name="connsiteY17918" fmla="*/ 31300 h 512833"/>
              <a:gd name="connsiteX17919" fmla="*/ 560044 w 4966685"/>
              <a:gd name="connsiteY17919" fmla="*/ 24461 h 512833"/>
              <a:gd name="connsiteX17920" fmla="*/ 531797 w 4966685"/>
              <a:gd name="connsiteY17920" fmla="*/ 24461 h 512833"/>
              <a:gd name="connsiteX17921" fmla="*/ 538636 w 4966685"/>
              <a:gd name="connsiteY17921" fmla="*/ 31300 h 512833"/>
              <a:gd name="connsiteX17922" fmla="*/ 531797 w 4966685"/>
              <a:gd name="connsiteY17922" fmla="*/ 38139 h 512833"/>
              <a:gd name="connsiteX17923" fmla="*/ 524959 w 4966685"/>
              <a:gd name="connsiteY17923" fmla="*/ 31300 h 512833"/>
              <a:gd name="connsiteX17924" fmla="*/ 531797 w 4966685"/>
              <a:gd name="connsiteY17924" fmla="*/ 24461 h 512833"/>
              <a:gd name="connsiteX17925" fmla="*/ 503553 w 4966685"/>
              <a:gd name="connsiteY17925" fmla="*/ 24461 h 512833"/>
              <a:gd name="connsiteX17926" fmla="*/ 510391 w 4966685"/>
              <a:gd name="connsiteY17926" fmla="*/ 31300 h 512833"/>
              <a:gd name="connsiteX17927" fmla="*/ 503553 w 4966685"/>
              <a:gd name="connsiteY17927" fmla="*/ 38139 h 512833"/>
              <a:gd name="connsiteX17928" fmla="*/ 496714 w 4966685"/>
              <a:gd name="connsiteY17928" fmla="*/ 31300 h 512833"/>
              <a:gd name="connsiteX17929" fmla="*/ 503553 w 4966685"/>
              <a:gd name="connsiteY17929" fmla="*/ 24461 h 512833"/>
              <a:gd name="connsiteX17930" fmla="*/ 475306 w 4966685"/>
              <a:gd name="connsiteY17930" fmla="*/ 24461 h 512833"/>
              <a:gd name="connsiteX17931" fmla="*/ 482145 w 4966685"/>
              <a:gd name="connsiteY17931" fmla="*/ 31300 h 512833"/>
              <a:gd name="connsiteX17932" fmla="*/ 475306 w 4966685"/>
              <a:gd name="connsiteY17932" fmla="*/ 38139 h 512833"/>
              <a:gd name="connsiteX17933" fmla="*/ 468468 w 4966685"/>
              <a:gd name="connsiteY17933" fmla="*/ 31300 h 512833"/>
              <a:gd name="connsiteX17934" fmla="*/ 475306 w 4966685"/>
              <a:gd name="connsiteY17934" fmla="*/ 24461 h 512833"/>
              <a:gd name="connsiteX17935" fmla="*/ 447062 w 4966685"/>
              <a:gd name="connsiteY17935" fmla="*/ 24461 h 512833"/>
              <a:gd name="connsiteX17936" fmla="*/ 453901 w 4966685"/>
              <a:gd name="connsiteY17936" fmla="*/ 31300 h 512833"/>
              <a:gd name="connsiteX17937" fmla="*/ 447062 w 4966685"/>
              <a:gd name="connsiteY17937" fmla="*/ 38139 h 512833"/>
              <a:gd name="connsiteX17938" fmla="*/ 440223 w 4966685"/>
              <a:gd name="connsiteY17938" fmla="*/ 31300 h 512833"/>
              <a:gd name="connsiteX17939" fmla="*/ 447062 w 4966685"/>
              <a:gd name="connsiteY17939" fmla="*/ 24461 h 512833"/>
              <a:gd name="connsiteX17940" fmla="*/ 418815 w 4966685"/>
              <a:gd name="connsiteY17940" fmla="*/ 24461 h 512833"/>
              <a:gd name="connsiteX17941" fmla="*/ 425654 w 4966685"/>
              <a:gd name="connsiteY17941" fmla="*/ 31300 h 512833"/>
              <a:gd name="connsiteX17942" fmla="*/ 418815 w 4966685"/>
              <a:gd name="connsiteY17942" fmla="*/ 38139 h 512833"/>
              <a:gd name="connsiteX17943" fmla="*/ 411977 w 4966685"/>
              <a:gd name="connsiteY17943" fmla="*/ 31300 h 512833"/>
              <a:gd name="connsiteX17944" fmla="*/ 418815 w 4966685"/>
              <a:gd name="connsiteY17944" fmla="*/ 24461 h 512833"/>
              <a:gd name="connsiteX17945" fmla="*/ 390571 w 4966685"/>
              <a:gd name="connsiteY17945" fmla="*/ 24461 h 512833"/>
              <a:gd name="connsiteX17946" fmla="*/ 397410 w 4966685"/>
              <a:gd name="connsiteY17946" fmla="*/ 31300 h 512833"/>
              <a:gd name="connsiteX17947" fmla="*/ 390571 w 4966685"/>
              <a:gd name="connsiteY17947" fmla="*/ 38139 h 512833"/>
              <a:gd name="connsiteX17948" fmla="*/ 383732 w 4966685"/>
              <a:gd name="connsiteY17948" fmla="*/ 31300 h 512833"/>
              <a:gd name="connsiteX17949" fmla="*/ 390571 w 4966685"/>
              <a:gd name="connsiteY17949" fmla="*/ 24461 h 512833"/>
              <a:gd name="connsiteX17950" fmla="*/ 362324 w 4966685"/>
              <a:gd name="connsiteY17950" fmla="*/ 24461 h 512833"/>
              <a:gd name="connsiteX17951" fmla="*/ 369163 w 4966685"/>
              <a:gd name="connsiteY17951" fmla="*/ 31300 h 512833"/>
              <a:gd name="connsiteX17952" fmla="*/ 362324 w 4966685"/>
              <a:gd name="connsiteY17952" fmla="*/ 38139 h 512833"/>
              <a:gd name="connsiteX17953" fmla="*/ 355486 w 4966685"/>
              <a:gd name="connsiteY17953" fmla="*/ 31300 h 512833"/>
              <a:gd name="connsiteX17954" fmla="*/ 362324 w 4966685"/>
              <a:gd name="connsiteY17954" fmla="*/ 24461 h 512833"/>
              <a:gd name="connsiteX17955" fmla="*/ 334080 w 4966685"/>
              <a:gd name="connsiteY17955" fmla="*/ 24461 h 512833"/>
              <a:gd name="connsiteX17956" fmla="*/ 340919 w 4966685"/>
              <a:gd name="connsiteY17956" fmla="*/ 31300 h 512833"/>
              <a:gd name="connsiteX17957" fmla="*/ 334080 w 4966685"/>
              <a:gd name="connsiteY17957" fmla="*/ 38139 h 512833"/>
              <a:gd name="connsiteX17958" fmla="*/ 327241 w 4966685"/>
              <a:gd name="connsiteY17958" fmla="*/ 31300 h 512833"/>
              <a:gd name="connsiteX17959" fmla="*/ 334080 w 4966685"/>
              <a:gd name="connsiteY17959" fmla="*/ 24461 h 512833"/>
              <a:gd name="connsiteX17960" fmla="*/ 305833 w 4966685"/>
              <a:gd name="connsiteY17960" fmla="*/ 24461 h 512833"/>
              <a:gd name="connsiteX17961" fmla="*/ 312672 w 4966685"/>
              <a:gd name="connsiteY17961" fmla="*/ 31300 h 512833"/>
              <a:gd name="connsiteX17962" fmla="*/ 305833 w 4966685"/>
              <a:gd name="connsiteY17962" fmla="*/ 38139 h 512833"/>
              <a:gd name="connsiteX17963" fmla="*/ 298995 w 4966685"/>
              <a:gd name="connsiteY17963" fmla="*/ 31300 h 512833"/>
              <a:gd name="connsiteX17964" fmla="*/ 305833 w 4966685"/>
              <a:gd name="connsiteY17964" fmla="*/ 24461 h 512833"/>
              <a:gd name="connsiteX17965" fmla="*/ 277589 w 4966685"/>
              <a:gd name="connsiteY17965" fmla="*/ 24461 h 512833"/>
              <a:gd name="connsiteX17966" fmla="*/ 284428 w 4966685"/>
              <a:gd name="connsiteY17966" fmla="*/ 31300 h 512833"/>
              <a:gd name="connsiteX17967" fmla="*/ 277589 w 4966685"/>
              <a:gd name="connsiteY17967" fmla="*/ 38139 h 512833"/>
              <a:gd name="connsiteX17968" fmla="*/ 270750 w 4966685"/>
              <a:gd name="connsiteY17968" fmla="*/ 31300 h 512833"/>
              <a:gd name="connsiteX17969" fmla="*/ 277589 w 4966685"/>
              <a:gd name="connsiteY17969" fmla="*/ 24461 h 512833"/>
              <a:gd name="connsiteX17970" fmla="*/ 249343 w 4966685"/>
              <a:gd name="connsiteY17970" fmla="*/ 24461 h 512833"/>
              <a:gd name="connsiteX17971" fmla="*/ 256181 w 4966685"/>
              <a:gd name="connsiteY17971" fmla="*/ 31300 h 512833"/>
              <a:gd name="connsiteX17972" fmla="*/ 249343 w 4966685"/>
              <a:gd name="connsiteY17972" fmla="*/ 38139 h 512833"/>
              <a:gd name="connsiteX17973" fmla="*/ 242504 w 4966685"/>
              <a:gd name="connsiteY17973" fmla="*/ 31300 h 512833"/>
              <a:gd name="connsiteX17974" fmla="*/ 249343 w 4966685"/>
              <a:gd name="connsiteY17974" fmla="*/ 24461 h 512833"/>
              <a:gd name="connsiteX17975" fmla="*/ 221098 w 4966685"/>
              <a:gd name="connsiteY17975" fmla="*/ 24461 h 512833"/>
              <a:gd name="connsiteX17976" fmla="*/ 227937 w 4966685"/>
              <a:gd name="connsiteY17976" fmla="*/ 31300 h 512833"/>
              <a:gd name="connsiteX17977" fmla="*/ 221098 w 4966685"/>
              <a:gd name="connsiteY17977" fmla="*/ 38139 h 512833"/>
              <a:gd name="connsiteX17978" fmla="*/ 214259 w 4966685"/>
              <a:gd name="connsiteY17978" fmla="*/ 31300 h 512833"/>
              <a:gd name="connsiteX17979" fmla="*/ 221098 w 4966685"/>
              <a:gd name="connsiteY17979" fmla="*/ 24461 h 512833"/>
              <a:gd name="connsiteX17980" fmla="*/ 192852 w 4966685"/>
              <a:gd name="connsiteY17980" fmla="*/ 24461 h 512833"/>
              <a:gd name="connsiteX17981" fmla="*/ 199691 w 4966685"/>
              <a:gd name="connsiteY17981" fmla="*/ 31300 h 512833"/>
              <a:gd name="connsiteX17982" fmla="*/ 192852 w 4966685"/>
              <a:gd name="connsiteY17982" fmla="*/ 38139 h 512833"/>
              <a:gd name="connsiteX17983" fmla="*/ 186013 w 4966685"/>
              <a:gd name="connsiteY17983" fmla="*/ 31300 h 512833"/>
              <a:gd name="connsiteX17984" fmla="*/ 192852 w 4966685"/>
              <a:gd name="connsiteY17984" fmla="*/ 24461 h 512833"/>
              <a:gd name="connsiteX17985" fmla="*/ 164606 w 4966685"/>
              <a:gd name="connsiteY17985" fmla="*/ 24461 h 512833"/>
              <a:gd name="connsiteX17986" fmla="*/ 171445 w 4966685"/>
              <a:gd name="connsiteY17986" fmla="*/ 31300 h 512833"/>
              <a:gd name="connsiteX17987" fmla="*/ 164606 w 4966685"/>
              <a:gd name="connsiteY17987" fmla="*/ 38139 h 512833"/>
              <a:gd name="connsiteX17988" fmla="*/ 157767 w 4966685"/>
              <a:gd name="connsiteY17988" fmla="*/ 31300 h 512833"/>
              <a:gd name="connsiteX17989" fmla="*/ 164606 w 4966685"/>
              <a:gd name="connsiteY17989" fmla="*/ 24461 h 512833"/>
              <a:gd name="connsiteX17990" fmla="*/ 136361 w 4966685"/>
              <a:gd name="connsiteY17990" fmla="*/ 24461 h 512833"/>
              <a:gd name="connsiteX17991" fmla="*/ 143199 w 4966685"/>
              <a:gd name="connsiteY17991" fmla="*/ 31300 h 512833"/>
              <a:gd name="connsiteX17992" fmla="*/ 136361 w 4966685"/>
              <a:gd name="connsiteY17992" fmla="*/ 38139 h 512833"/>
              <a:gd name="connsiteX17993" fmla="*/ 129522 w 4966685"/>
              <a:gd name="connsiteY17993" fmla="*/ 31300 h 512833"/>
              <a:gd name="connsiteX17994" fmla="*/ 136361 w 4966685"/>
              <a:gd name="connsiteY17994" fmla="*/ 24461 h 512833"/>
              <a:gd name="connsiteX17995" fmla="*/ 108115 w 4966685"/>
              <a:gd name="connsiteY17995" fmla="*/ 24461 h 512833"/>
              <a:gd name="connsiteX17996" fmla="*/ 114954 w 4966685"/>
              <a:gd name="connsiteY17996" fmla="*/ 31300 h 512833"/>
              <a:gd name="connsiteX17997" fmla="*/ 108115 w 4966685"/>
              <a:gd name="connsiteY17997" fmla="*/ 38139 h 512833"/>
              <a:gd name="connsiteX17998" fmla="*/ 101277 w 4966685"/>
              <a:gd name="connsiteY17998" fmla="*/ 31300 h 512833"/>
              <a:gd name="connsiteX17999" fmla="*/ 108115 w 4966685"/>
              <a:gd name="connsiteY17999" fmla="*/ 24461 h 512833"/>
              <a:gd name="connsiteX18000" fmla="*/ 79870 w 4966685"/>
              <a:gd name="connsiteY18000" fmla="*/ 24461 h 512833"/>
              <a:gd name="connsiteX18001" fmla="*/ 86709 w 4966685"/>
              <a:gd name="connsiteY18001" fmla="*/ 31300 h 512833"/>
              <a:gd name="connsiteX18002" fmla="*/ 79870 w 4966685"/>
              <a:gd name="connsiteY18002" fmla="*/ 38139 h 512833"/>
              <a:gd name="connsiteX18003" fmla="*/ 73031 w 4966685"/>
              <a:gd name="connsiteY18003" fmla="*/ 31300 h 512833"/>
              <a:gd name="connsiteX18004" fmla="*/ 79870 w 4966685"/>
              <a:gd name="connsiteY18004" fmla="*/ 24461 h 512833"/>
              <a:gd name="connsiteX18005" fmla="*/ 51624 w 4966685"/>
              <a:gd name="connsiteY18005" fmla="*/ 24461 h 512833"/>
              <a:gd name="connsiteX18006" fmla="*/ 58463 w 4966685"/>
              <a:gd name="connsiteY18006" fmla="*/ 31300 h 512833"/>
              <a:gd name="connsiteX18007" fmla="*/ 51624 w 4966685"/>
              <a:gd name="connsiteY18007" fmla="*/ 38139 h 512833"/>
              <a:gd name="connsiteX18008" fmla="*/ 44786 w 4966685"/>
              <a:gd name="connsiteY18008" fmla="*/ 31300 h 512833"/>
              <a:gd name="connsiteX18009" fmla="*/ 51624 w 4966685"/>
              <a:gd name="connsiteY18009" fmla="*/ 24461 h 512833"/>
              <a:gd name="connsiteX18010" fmla="*/ 23379 w 4966685"/>
              <a:gd name="connsiteY18010" fmla="*/ 24461 h 512833"/>
              <a:gd name="connsiteX18011" fmla="*/ 30218 w 4966685"/>
              <a:gd name="connsiteY18011" fmla="*/ 31300 h 512833"/>
              <a:gd name="connsiteX18012" fmla="*/ 23379 w 4966685"/>
              <a:gd name="connsiteY18012" fmla="*/ 38139 h 512833"/>
              <a:gd name="connsiteX18013" fmla="*/ 16540 w 4966685"/>
              <a:gd name="connsiteY18013" fmla="*/ 31300 h 512833"/>
              <a:gd name="connsiteX18014" fmla="*/ 23379 w 4966685"/>
              <a:gd name="connsiteY18014" fmla="*/ 24461 h 512833"/>
              <a:gd name="connsiteX18015" fmla="*/ 4952147 w 4966685"/>
              <a:gd name="connsiteY18015" fmla="*/ 0 h 512833"/>
              <a:gd name="connsiteX18016" fmla="*/ 4958985 w 4966685"/>
              <a:gd name="connsiteY18016" fmla="*/ 6839 h 512833"/>
              <a:gd name="connsiteX18017" fmla="*/ 4952147 w 4966685"/>
              <a:gd name="connsiteY18017" fmla="*/ 13678 h 512833"/>
              <a:gd name="connsiteX18018" fmla="*/ 4945308 w 4966685"/>
              <a:gd name="connsiteY18018" fmla="*/ 6839 h 512833"/>
              <a:gd name="connsiteX18019" fmla="*/ 4952147 w 4966685"/>
              <a:gd name="connsiteY18019" fmla="*/ 0 h 512833"/>
              <a:gd name="connsiteX18020" fmla="*/ 4923900 w 4966685"/>
              <a:gd name="connsiteY18020" fmla="*/ 0 h 512833"/>
              <a:gd name="connsiteX18021" fmla="*/ 4930739 w 4966685"/>
              <a:gd name="connsiteY18021" fmla="*/ 6839 h 512833"/>
              <a:gd name="connsiteX18022" fmla="*/ 4923900 w 4966685"/>
              <a:gd name="connsiteY18022" fmla="*/ 13678 h 512833"/>
              <a:gd name="connsiteX18023" fmla="*/ 4917062 w 4966685"/>
              <a:gd name="connsiteY18023" fmla="*/ 6839 h 512833"/>
              <a:gd name="connsiteX18024" fmla="*/ 4923900 w 4966685"/>
              <a:gd name="connsiteY18024" fmla="*/ 0 h 512833"/>
              <a:gd name="connsiteX18025" fmla="*/ 4895656 w 4966685"/>
              <a:gd name="connsiteY18025" fmla="*/ 0 h 512833"/>
              <a:gd name="connsiteX18026" fmla="*/ 4902495 w 4966685"/>
              <a:gd name="connsiteY18026" fmla="*/ 6839 h 512833"/>
              <a:gd name="connsiteX18027" fmla="*/ 4895656 w 4966685"/>
              <a:gd name="connsiteY18027" fmla="*/ 13678 h 512833"/>
              <a:gd name="connsiteX18028" fmla="*/ 4888817 w 4966685"/>
              <a:gd name="connsiteY18028" fmla="*/ 6839 h 512833"/>
              <a:gd name="connsiteX18029" fmla="*/ 4895656 w 4966685"/>
              <a:gd name="connsiteY18029" fmla="*/ 0 h 512833"/>
              <a:gd name="connsiteX18030" fmla="*/ 4867409 w 4966685"/>
              <a:gd name="connsiteY18030" fmla="*/ 0 h 512833"/>
              <a:gd name="connsiteX18031" fmla="*/ 4874248 w 4966685"/>
              <a:gd name="connsiteY18031" fmla="*/ 6839 h 512833"/>
              <a:gd name="connsiteX18032" fmla="*/ 4867409 w 4966685"/>
              <a:gd name="connsiteY18032" fmla="*/ 13678 h 512833"/>
              <a:gd name="connsiteX18033" fmla="*/ 4860571 w 4966685"/>
              <a:gd name="connsiteY18033" fmla="*/ 6839 h 512833"/>
              <a:gd name="connsiteX18034" fmla="*/ 4867409 w 4966685"/>
              <a:gd name="connsiteY18034" fmla="*/ 0 h 512833"/>
              <a:gd name="connsiteX18035" fmla="*/ 4839165 w 4966685"/>
              <a:gd name="connsiteY18035" fmla="*/ 0 h 512833"/>
              <a:gd name="connsiteX18036" fmla="*/ 4846004 w 4966685"/>
              <a:gd name="connsiteY18036" fmla="*/ 6839 h 512833"/>
              <a:gd name="connsiteX18037" fmla="*/ 4839165 w 4966685"/>
              <a:gd name="connsiteY18037" fmla="*/ 13678 h 512833"/>
              <a:gd name="connsiteX18038" fmla="*/ 4832326 w 4966685"/>
              <a:gd name="connsiteY18038" fmla="*/ 6839 h 512833"/>
              <a:gd name="connsiteX18039" fmla="*/ 4839165 w 4966685"/>
              <a:gd name="connsiteY18039" fmla="*/ 0 h 512833"/>
              <a:gd name="connsiteX18040" fmla="*/ 4810919 w 4966685"/>
              <a:gd name="connsiteY18040" fmla="*/ 0 h 512833"/>
              <a:gd name="connsiteX18041" fmla="*/ 4817757 w 4966685"/>
              <a:gd name="connsiteY18041" fmla="*/ 6839 h 512833"/>
              <a:gd name="connsiteX18042" fmla="*/ 4810919 w 4966685"/>
              <a:gd name="connsiteY18042" fmla="*/ 13678 h 512833"/>
              <a:gd name="connsiteX18043" fmla="*/ 4804080 w 4966685"/>
              <a:gd name="connsiteY18043" fmla="*/ 6839 h 512833"/>
              <a:gd name="connsiteX18044" fmla="*/ 4810919 w 4966685"/>
              <a:gd name="connsiteY18044" fmla="*/ 0 h 512833"/>
              <a:gd name="connsiteX18045" fmla="*/ 4782674 w 4966685"/>
              <a:gd name="connsiteY18045" fmla="*/ 0 h 512833"/>
              <a:gd name="connsiteX18046" fmla="*/ 4789513 w 4966685"/>
              <a:gd name="connsiteY18046" fmla="*/ 6839 h 512833"/>
              <a:gd name="connsiteX18047" fmla="*/ 4782674 w 4966685"/>
              <a:gd name="connsiteY18047" fmla="*/ 13678 h 512833"/>
              <a:gd name="connsiteX18048" fmla="*/ 4775835 w 4966685"/>
              <a:gd name="connsiteY18048" fmla="*/ 6839 h 512833"/>
              <a:gd name="connsiteX18049" fmla="*/ 4782674 w 4966685"/>
              <a:gd name="connsiteY18049" fmla="*/ 0 h 512833"/>
              <a:gd name="connsiteX18050" fmla="*/ 4754428 w 4966685"/>
              <a:gd name="connsiteY18050" fmla="*/ 0 h 512833"/>
              <a:gd name="connsiteX18051" fmla="*/ 4761266 w 4966685"/>
              <a:gd name="connsiteY18051" fmla="*/ 6839 h 512833"/>
              <a:gd name="connsiteX18052" fmla="*/ 4754428 w 4966685"/>
              <a:gd name="connsiteY18052" fmla="*/ 13678 h 512833"/>
              <a:gd name="connsiteX18053" fmla="*/ 4747589 w 4966685"/>
              <a:gd name="connsiteY18053" fmla="*/ 6839 h 512833"/>
              <a:gd name="connsiteX18054" fmla="*/ 4754428 w 4966685"/>
              <a:gd name="connsiteY18054" fmla="*/ 0 h 512833"/>
              <a:gd name="connsiteX18055" fmla="*/ 4726183 w 4966685"/>
              <a:gd name="connsiteY18055" fmla="*/ 0 h 512833"/>
              <a:gd name="connsiteX18056" fmla="*/ 4733022 w 4966685"/>
              <a:gd name="connsiteY18056" fmla="*/ 6839 h 512833"/>
              <a:gd name="connsiteX18057" fmla="*/ 4726183 w 4966685"/>
              <a:gd name="connsiteY18057" fmla="*/ 13678 h 512833"/>
              <a:gd name="connsiteX18058" fmla="*/ 4719344 w 4966685"/>
              <a:gd name="connsiteY18058" fmla="*/ 6839 h 512833"/>
              <a:gd name="connsiteX18059" fmla="*/ 4726183 w 4966685"/>
              <a:gd name="connsiteY18059" fmla="*/ 0 h 512833"/>
              <a:gd name="connsiteX18060" fmla="*/ 4697937 w 4966685"/>
              <a:gd name="connsiteY18060" fmla="*/ 0 h 512833"/>
              <a:gd name="connsiteX18061" fmla="*/ 4704776 w 4966685"/>
              <a:gd name="connsiteY18061" fmla="*/ 6839 h 512833"/>
              <a:gd name="connsiteX18062" fmla="*/ 4697937 w 4966685"/>
              <a:gd name="connsiteY18062" fmla="*/ 13678 h 512833"/>
              <a:gd name="connsiteX18063" fmla="*/ 4691098 w 4966685"/>
              <a:gd name="connsiteY18063" fmla="*/ 6839 h 512833"/>
              <a:gd name="connsiteX18064" fmla="*/ 4697937 w 4966685"/>
              <a:gd name="connsiteY18064" fmla="*/ 0 h 512833"/>
              <a:gd name="connsiteX18065" fmla="*/ 4669692 w 4966685"/>
              <a:gd name="connsiteY18065" fmla="*/ 0 h 512833"/>
              <a:gd name="connsiteX18066" fmla="*/ 4676531 w 4966685"/>
              <a:gd name="connsiteY18066" fmla="*/ 6839 h 512833"/>
              <a:gd name="connsiteX18067" fmla="*/ 4669692 w 4966685"/>
              <a:gd name="connsiteY18067" fmla="*/ 13678 h 512833"/>
              <a:gd name="connsiteX18068" fmla="*/ 4662853 w 4966685"/>
              <a:gd name="connsiteY18068" fmla="*/ 6839 h 512833"/>
              <a:gd name="connsiteX18069" fmla="*/ 4669692 w 4966685"/>
              <a:gd name="connsiteY18069" fmla="*/ 0 h 512833"/>
              <a:gd name="connsiteX18070" fmla="*/ 4641446 w 4966685"/>
              <a:gd name="connsiteY18070" fmla="*/ 0 h 512833"/>
              <a:gd name="connsiteX18071" fmla="*/ 4648285 w 4966685"/>
              <a:gd name="connsiteY18071" fmla="*/ 6839 h 512833"/>
              <a:gd name="connsiteX18072" fmla="*/ 4641446 w 4966685"/>
              <a:gd name="connsiteY18072" fmla="*/ 13678 h 512833"/>
              <a:gd name="connsiteX18073" fmla="*/ 4634607 w 4966685"/>
              <a:gd name="connsiteY18073" fmla="*/ 6839 h 512833"/>
              <a:gd name="connsiteX18074" fmla="*/ 4641446 w 4966685"/>
              <a:gd name="connsiteY18074" fmla="*/ 0 h 512833"/>
              <a:gd name="connsiteX18075" fmla="*/ 4613201 w 4966685"/>
              <a:gd name="connsiteY18075" fmla="*/ 0 h 512833"/>
              <a:gd name="connsiteX18076" fmla="*/ 4620040 w 4966685"/>
              <a:gd name="connsiteY18076" fmla="*/ 6839 h 512833"/>
              <a:gd name="connsiteX18077" fmla="*/ 4613201 w 4966685"/>
              <a:gd name="connsiteY18077" fmla="*/ 13678 h 512833"/>
              <a:gd name="connsiteX18078" fmla="*/ 4606362 w 4966685"/>
              <a:gd name="connsiteY18078" fmla="*/ 6839 h 512833"/>
              <a:gd name="connsiteX18079" fmla="*/ 4613201 w 4966685"/>
              <a:gd name="connsiteY18079" fmla="*/ 0 h 512833"/>
              <a:gd name="connsiteX18080" fmla="*/ 4584955 w 4966685"/>
              <a:gd name="connsiteY18080" fmla="*/ 0 h 512833"/>
              <a:gd name="connsiteX18081" fmla="*/ 4591794 w 4966685"/>
              <a:gd name="connsiteY18081" fmla="*/ 6839 h 512833"/>
              <a:gd name="connsiteX18082" fmla="*/ 4584955 w 4966685"/>
              <a:gd name="connsiteY18082" fmla="*/ 13678 h 512833"/>
              <a:gd name="connsiteX18083" fmla="*/ 4578116 w 4966685"/>
              <a:gd name="connsiteY18083" fmla="*/ 6839 h 512833"/>
              <a:gd name="connsiteX18084" fmla="*/ 4584955 w 4966685"/>
              <a:gd name="connsiteY18084" fmla="*/ 0 h 512833"/>
              <a:gd name="connsiteX18085" fmla="*/ 4556710 w 4966685"/>
              <a:gd name="connsiteY18085" fmla="*/ 0 h 512833"/>
              <a:gd name="connsiteX18086" fmla="*/ 4563549 w 4966685"/>
              <a:gd name="connsiteY18086" fmla="*/ 6839 h 512833"/>
              <a:gd name="connsiteX18087" fmla="*/ 4556710 w 4966685"/>
              <a:gd name="connsiteY18087" fmla="*/ 13678 h 512833"/>
              <a:gd name="connsiteX18088" fmla="*/ 4549871 w 4966685"/>
              <a:gd name="connsiteY18088" fmla="*/ 6839 h 512833"/>
              <a:gd name="connsiteX18089" fmla="*/ 4556710 w 4966685"/>
              <a:gd name="connsiteY18089" fmla="*/ 0 h 512833"/>
              <a:gd name="connsiteX18090" fmla="*/ 4528464 w 4966685"/>
              <a:gd name="connsiteY18090" fmla="*/ 0 h 512833"/>
              <a:gd name="connsiteX18091" fmla="*/ 4535303 w 4966685"/>
              <a:gd name="connsiteY18091" fmla="*/ 6839 h 512833"/>
              <a:gd name="connsiteX18092" fmla="*/ 4528464 w 4966685"/>
              <a:gd name="connsiteY18092" fmla="*/ 13678 h 512833"/>
              <a:gd name="connsiteX18093" fmla="*/ 4521625 w 4966685"/>
              <a:gd name="connsiteY18093" fmla="*/ 6839 h 512833"/>
              <a:gd name="connsiteX18094" fmla="*/ 4528464 w 4966685"/>
              <a:gd name="connsiteY18094" fmla="*/ 0 h 512833"/>
              <a:gd name="connsiteX18095" fmla="*/ 4500219 w 4966685"/>
              <a:gd name="connsiteY18095" fmla="*/ 0 h 512833"/>
              <a:gd name="connsiteX18096" fmla="*/ 4507058 w 4966685"/>
              <a:gd name="connsiteY18096" fmla="*/ 6839 h 512833"/>
              <a:gd name="connsiteX18097" fmla="*/ 4500219 w 4966685"/>
              <a:gd name="connsiteY18097" fmla="*/ 13678 h 512833"/>
              <a:gd name="connsiteX18098" fmla="*/ 4493380 w 4966685"/>
              <a:gd name="connsiteY18098" fmla="*/ 6839 h 512833"/>
              <a:gd name="connsiteX18099" fmla="*/ 4500219 w 4966685"/>
              <a:gd name="connsiteY18099" fmla="*/ 0 h 512833"/>
              <a:gd name="connsiteX18100" fmla="*/ 4471973 w 4966685"/>
              <a:gd name="connsiteY18100" fmla="*/ 0 h 512833"/>
              <a:gd name="connsiteX18101" fmla="*/ 4478812 w 4966685"/>
              <a:gd name="connsiteY18101" fmla="*/ 6839 h 512833"/>
              <a:gd name="connsiteX18102" fmla="*/ 4471973 w 4966685"/>
              <a:gd name="connsiteY18102" fmla="*/ 13678 h 512833"/>
              <a:gd name="connsiteX18103" fmla="*/ 4465134 w 4966685"/>
              <a:gd name="connsiteY18103" fmla="*/ 6839 h 512833"/>
              <a:gd name="connsiteX18104" fmla="*/ 4471973 w 4966685"/>
              <a:gd name="connsiteY18104" fmla="*/ 0 h 512833"/>
              <a:gd name="connsiteX18105" fmla="*/ 4443728 w 4966685"/>
              <a:gd name="connsiteY18105" fmla="*/ 0 h 512833"/>
              <a:gd name="connsiteX18106" fmla="*/ 4450567 w 4966685"/>
              <a:gd name="connsiteY18106" fmla="*/ 6839 h 512833"/>
              <a:gd name="connsiteX18107" fmla="*/ 4443728 w 4966685"/>
              <a:gd name="connsiteY18107" fmla="*/ 13678 h 512833"/>
              <a:gd name="connsiteX18108" fmla="*/ 4436889 w 4966685"/>
              <a:gd name="connsiteY18108" fmla="*/ 6839 h 512833"/>
              <a:gd name="connsiteX18109" fmla="*/ 4443728 w 4966685"/>
              <a:gd name="connsiteY18109" fmla="*/ 0 h 512833"/>
              <a:gd name="connsiteX18110" fmla="*/ 4415482 w 4966685"/>
              <a:gd name="connsiteY18110" fmla="*/ 0 h 512833"/>
              <a:gd name="connsiteX18111" fmla="*/ 4422321 w 4966685"/>
              <a:gd name="connsiteY18111" fmla="*/ 6839 h 512833"/>
              <a:gd name="connsiteX18112" fmla="*/ 4415482 w 4966685"/>
              <a:gd name="connsiteY18112" fmla="*/ 13678 h 512833"/>
              <a:gd name="connsiteX18113" fmla="*/ 4408643 w 4966685"/>
              <a:gd name="connsiteY18113" fmla="*/ 6839 h 512833"/>
              <a:gd name="connsiteX18114" fmla="*/ 4415482 w 4966685"/>
              <a:gd name="connsiteY18114" fmla="*/ 0 h 512833"/>
              <a:gd name="connsiteX18115" fmla="*/ 4387237 w 4966685"/>
              <a:gd name="connsiteY18115" fmla="*/ 0 h 512833"/>
              <a:gd name="connsiteX18116" fmla="*/ 4394076 w 4966685"/>
              <a:gd name="connsiteY18116" fmla="*/ 6839 h 512833"/>
              <a:gd name="connsiteX18117" fmla="*/ 4387237 w 4966685"/>
              <a:gd name="connsiteY18117" fmla="*/ 13678 h 512833"/>
              <a:gd name="connsiteX18118" fmla="*/ 4380398 w 4966685"/>
              <a:gd name="connsiteY18118" fmla="*/ 6839 h 512833"/>
              <a:gd name="connsiteX18119" fmla="*/ 4387237 w 4966685"/>
              <a:gd name="connsiteY18119" fmla="*/ 0 h 512833"/>
              <a:gd name="connsiteX18120" fmla="*/ 4358991 w 4966685"/>
              <a:gd name="connsiteY18120" fmla="*/ 0 h 512833"/>
              <a:gd name="connsiteX18121" fmla="*/ 4365830 w 4966685"/>
              <a:gd name="connsiteY18121" fmla="*/ 6839 h 512833"/>
              <a:gd name="connsiteX18122" fmla="*/ 4358991 w 4966685"/>
              <a:gd name="connsiteY18122" fmla="*/ 13678 h 512833"/>
              <a:gd name="connsiteX18123" fmla="*/ 4352152 w 4966685"/>
              <a:gd name="connsiteY18123" fmla="*/ 6839 h 512833"/>
              <a:gd name="connsiteX18124" fmla="*/ 4358991 w 4966685"/>
              <a:gd name="connsiteY18124" fmla="*/ 0 h 512833"/>
              <a:gd name="connsiteX18125" fmla="*/ 4330746 w 4966685"/>
              <a:gd name="connsiteY18125" fmla="*/ 0 h 512833"/>
              <a:gd name="connsiteX18126" fmla="*/ 4337585 w 4966685"/>
              <a:gd name="connsiteY18126" fmla="*/ 6839 h 512833"/>
              <a:gd name="connsiteX18127" fmla="*/ 4330746 w 4966685"/>
              <a:gd name="connsiteY18127" fmla="*/ 13678 h 512833"/>
              <a:gd name="connsiteX18128" fmla="*/ 4323907 w 4966685"/>
              <a:gd name="connsiteY18128" fmla="*/ 6839 h 512833"/>
              <a:gd name="connsiteX18129" fmla="*/ 4330746 w 4966685"/>
              <a:gd name="connsiteY18129" fmla="*/ 0 h 512833"/>
              <a:gd name="connsiteX18130" fmla="*/ 4302500 w 4966685"/>
              <a:gd name="connsiteY18130" fmla="*/ 0 h 512833"/>
              <a:gd name="connsiteX18131" fmla="*/ 4309339 w 4966685"/>
              <a:gd name="connsiteY18131" fmla="*/ 6839 h 512833"/>
              <a:gd name="connsiteX18132" fmla="*/ 4302500 w 4966685"/>
              <a:gd name="connsiteY18132" fmla="*/ 13678 h 512833"/>
              <a:gd name="connsiteX18133" fmla="*/ 4295661 w 4966685"/>
              <a:gd name="connsiteY18133" fmla="*/ 6839 h 512833"/>
              <a:gd name="connsiteX18134" fmla="*/ 4302500 w 4966685"/>
              <a:gd name="connsiteY18134" fmla="*/ 0 h 512833"/>
              <a:gd name="connsiteX18135" fmla="*/ 4274255 w 4966685"/>
              <a:gd name="connsiteY18135" fmla="*/ 0 h 512833"/>
              <a:gd name="connsiteX18136" fmla="*/ 4281094 w 4966685"/>
              <a:gd name="connsiteY18136" fmla="*/ 6839 h 512833"/>
              <a:gd name="connsiteX18137" fmla="*/ 4274255 w 4966685"/>
              <a:gd name="connsiteY18137" fmla="*/ 13678 h 512833"/>
              <a:gd name="connsiteX18138" fmla="*/ 4267417 w 4966685"/>
              <a:gd name="connsiteY18138" fmla="*/ 6839 h 512833"/>
              <a:gd name="connsiteX18139" fmla="*/ 4274255 w 4966685"/>
              <a:gd name="connsiteY18139" fmla="*/ 0 h 512833"/>
              <a:gd name="connsiteX18140" fmla="*/ 4246009 w 4966685"/>
              <a:gd name="connsiteY18140" fmla="*/ 0 h 512833"/>
              <a:gd name="connsiteX18141" fmla="*/ 4252848 w 4966685"/>
              <a:gd name="connsiteY18141" fmla="*/ 6839 h 512833"/>
              <a:gd name="connsiteX18142" fmla="*/ 4246009 w 4966685"/>
              <a:gd name="connsiteY18142" fmla="*/ 13678 h 512833"/>
              <a:gd name="connsiteX18143" fmla="*/ 4239170 w 4966685"/>
              <a:gd name="connsiteY18143" fmla="*/ 6839 h 512833"/>
              <a:gd name="connsiteX18144" fmla="*/ 4246009 w 4966685"/>
              <a:gd name="connsiteY18144" fmla="*/ 0 h 512833"/>
              <a:gd name="connsiteX18145" fmla="*/ 4217763 w 4966685"/>
              <a:gd name="connsiteY18145" fmla="*/ 0 h 512833"/>
              <a:gd name="connsiteX18146" fmla="*/ 4224602 w 4966685"/>
              <a:gd name="connsiteY18146" fmla="*/ 6839 h 512833"/>
              <a:gd name="connsiteX18147" fmla="*/ 4217763 w 4966685"/>
              <a:gd name="connsiteY18147" fmla="*/ 13678 h 512833"/>
              <a:gd name="connsiteX18148" fmla="*/ 4210924 w 4966685"/>
              <a:gd name="connsiteY18148" fmla="*/ 6839 h 512833"/>
              <a:gd name="connsiteX18149" fmla="*/ 4217763 w 4966685"/>
              <a:gd name="connsiteY18149" fmla="*/ 0 h 512833"/>
              <a:gd name="connsiteX18150" fmla="*/ 4189518 w 4966685"/>
              <a:gd name="connsiteY18150" fmla="*/ 0 h 512833"/>
              <a:gd name="connsiteX18151" fmla="*/ 4196357 w 4966685"/>
              <a:gd name="connsiteY18151" fmla="*/ 6839 h 512833"/>
              <a:gd name="connsiteX18152" fmla="*/ 4189518 w 4966685"/>
              <a:gd name="connsiteY18152" fmla="*/ 13678 h 512833"/>
              <a:gd name="connsiteX18153" fmla="*/ 4182679 w 4966685"/>
              <a:gd name="connsiteY18153" fmla="*/ 6839 h 512833"/>
              <a:gd name="connsiteX18154" fmla="*/ 4189518 w 4966685"/>
              <a:gd name="connsiteY18154" fmla="*/ 0 h 512833"/>
              <a:gd name="connsiteX18155" fmla="*/ 4161272 w 4966685"/>
              <a:gd name="connsiteY18155" fmla="*/ 0 h 512833"/>
              <a:gd name="connsiteX18156" fmla="*/ 4168110 w 4966685"/>
              <a:gd name="connsiteY18156" fmla="*/ 6839 h 512833"/>
              <a:gd name="connsiteX18157" fmla="*/ 4161272 w 4966685"/>
              <a:gd name="connsiteY18157" fmla="*/ 13678 h 512833"/>
              <a:gd name="connsiteX18158" fmla="*/ 4154433 w 4966685"/>
              <a:gd name="connsiteY18158" fmla="*/ 6839 h 512833"/>
              <a:gd name="connsiteX18159" fmla="*/ 4161272 w 4966685"/>
              <a:gd name="connsiteY18159" fmla="*/ 0 h 512833"/>
              <a:gd name="connsiteX18160" fmla="*/ 4133027 w 4966685"/>
              <a:gd name="connsiteY18160" fmla="*/ 0 h 512833"/>
              <a:gd name="connsiteX18161" fmla="*/ 4139866 w 4966685"/>
              <a:gd name="connsiteY18161" fmla="*/ 6839 h 512833"/>
              <a:gd name="connsiteX18162" fmla="*/ 4133027 w 4966685"/>
              <a:gd name="connsiteY18162" fmla="*/ 13678 h 512833"/>
              <a:gd name="connsiteX18163" fmla="*/ 4126188 w 4966685"/>
              <a:gd name="connsiteY18163" fmla="*/ 6839 h 512833"/>
              <a:gd name="connsiteX18164" fmla="*/ 4133027 w 4966685"/>
              <a:gd name="connsiteY18164" fmla="*/ 0 h 512833"/>
              <a:gd name="connsiteX18165" fmla="*/ 4104781 w 4966685"/>
              <a:gd name="connsiteY18165" fmla="*/ 0 h 512833"/>
              <a:gd name="connsiteX18166" fmla="*/ 4111620 w 4966685"/>
              <a:gd name="connsiteY18166" fmla="*/ 6839 h 512833"/>
              <a:gd name="connsiteX18167" fmla="*/ 4104781 w 4966685"/>
              <a:gd name="connsiteY18167" fmla="*/ 13678 h 512833"/>
              <a:gd name="connsiteX18168" fmla="*/ 4097942 w 4966685"/>
              <a:gd name="connsiteY18168" fmla="*/ 6839 h 512833"/>
              <a:gd name="connsiteX18169" fmla="*/ 4104781 w 4966685"/>
              <a:gd name="connsiteY18169" fmla="*/ 0 h 512833"/>
              <a:gd name="connsiteX18170" fmla="*/ 4076536 w 4966685"/>
              <a:gd name="connsiteY18170" fmla="*/ 0 h 512833"/>
              <a:gd name="connsiteX18171" fmla="*/ 4083375 w 4966685"/>
              <a:gd name="connsiteY18171" fmla="*/ 6839 h 512833"/>
              <a:gd name="connsiteX18172" fmla="*/ 4076536 w 4966685"/>
              <a:gd name="connsiteY18172" fmla="*/ 13678 h 512833"/>
              <a:gd name="connsiteX18173" fmla="*/ 4069697 w 4966685"/>
              <a:gd name="connsiteY18173" fmla="*/ 6839 h 512833"/>
              <a:gd name="connsiteX18174" fmla="*/ 4076536 w 4966685"/>
              <a:gd name="connsiteY18174" fmla="*/ 0 h 512833"/>
              <a:gd name="connsiteX18175" fmla="*/ 4048290 w 4966685"/>
              <a:gd name="connsiteY18175" fmla="*/ 0 h 512833"/>
              <a:gd name="connsiteX18176" fmla="*/ 4055129 w 4966685"/>
              <a:gd name="connsiteY18176" fmla="*/ 6839 h 512833"/>
              <a:gd name="connsiteX18177" fmla="*/ 4048290 w 4966685"/>
              <a:gd name="connsiteY18177" fmla="*/ 13678 h 512833"/>
              <a:gd name="connsiteX18178" fmla="*/ 4041451 w 4966685"/>
              <a:gd name="connsiteY18178" fmla="*/ 6839 h 512833"/>
              <a:gd name="connsiteX18179" fmla="*/ 4048290 w 4966685"/>
              <a:gd name="connsiteY18179" fmla="*/ 0 h 512833"/>
              <a:gd name="connsiteX18180" fmla="*/ 4020045 w 4966685"/>
              <a:gd name="connsiteY18180" fmla="*/ 0 h 512833"/>
              <a:gd name="connsiteX18181" fmla="*/ 4026884 w 4966685"/>
              <a:gd name="connsiteY18181" fmla="*/ 6839 h 512833"/>
              <a:gd name="connsiteX18182" fmla="*/ 4020045 w 4966685"/>
              <a:gd name="connsiteY18182" fmla="*/ 13678 h 512833"/>
              <a:gd name="connsiteX18183" fmla="*/ 4013206 w 4966685"/>
              <a:gd name="connsiteY18183" fmla="*/ 6839 h 512833"/>
              <a:gd name="connsiteX18184" fmla="*/ 4020045 w 4966685"/>
              <a:gd name="connsiteY18184" fmla="*/ 0 h 512833"/>
              <a:gd name="connsiteX18185" fmla="*/ 3991799 w 4966685"/>
              <a:gd name="connsiteY18185" fmla="*/ 0 h 512833"/>
              <a:gd name="connsiteX18186" fmla="*/ 3998638 w 4966685"/>
              <a:gd name="connsiteY18186" fmla="*/ 6839 h 512833"/>
              <a:gd name="connsiteX18187" fmla="*/ 3991799 w 4966685"/>
              <a:gd name="connsiteY18187" fmla="*/ 13678 h 512833"/>
              <a:gd name="connsiteX18188" fmla="*/ 3984960 w 4966685"/>
              <a:gd name="connsiteY18188" fmla="*/ 6839 h 512833"/>
              <a:gd name="connsiteX18189" fmla="*/ 3991799 w 4966685"/>
              <a:gd name="connsiteY18189" fmla="*/ 0 h 512833"/>
              <a:gd name="connsiteX18190" fmla="*/ 3963554 w 4966685"/>
              <a:gd name="connsiteY18190" fmla="*/ 0 h 512833"/>
              <a:gd name="connsiteX18191" fmla="*/ 3970393 w 4966685"/>
              <a:gd name="connsiteY18191" fmla="*/ 6839 h 512833"/>
              <a:gd name="connsiteX18192" fmla="*/ 3963554 w 4966685"/>
              <a:gd name="connsiteY18192" fmla="*/ 13678 h 512833"/>
              <a:gd name="connsiteX18193" fmla="*/ 3956715 w 4966685"/>
              <a:gd name="connsiteY18193" fmla="*/ 6839 h 512833"/>
              <a:gd name="connsiteX18194" fmla="*/ 3963554 w 4966685"/>
              <a:gd name="connsiteY18194" fmla="*/ 0 h 512833"/>
              <a:gd name="connsiteX18195" fmla="*/ 3935308 w 4966685"/>
              <a:gd name="connsiteY18195" fmla="*/ 0 h 512833"/>
              <a:gd name="connsiteX18196" fmla="*/ 3942147 w 4966685"/>
              <a:gd name="connsiteY18196" fmla="*/ 6839 h 512833"/>
              <a:gd name="connsiteX18197" fmla="*/ 3935308 w 4966685"/>
              <a:gd name="connsiteY18197" fmla="*/ 13678 h 512833"/>
              <a:gd name="connsiteX18198" fmla="*/ 3928469 w 4966685"/>
              <a:gd name="connsiteY18198" fmla="*/ 6839 h 512833"/>
              <a:gd name="connsiteX18199" fmla="*/ 3935308 w 4966685"/>
              <a:gd name="connsiteY18199" fmla="*/ 0 h 512833"/>
              <a:gd name="connsiteX18200" fmla="*/ 3907063 w 4966685"/>
              <a:gd name="connsiteY18200" fmla="*/ 0 h 512833"/>
              <a:gd name="connsiteX18201" fmla="*/ 3913902 w 4966685"/>
              <a:gd name="connsiteY18201" fmla="*/ 6839 h 512833"/>
              <a:gd name="connsiteX18202" fmla="*/ 3907063 w 4966685"/>
              <a:gd name="connsiteY18202" fmla="*/ 13678 h 512833"/>
              <a:gd name="connsiteX18203" fmla="*/ 3900224 w 4966685"/>
              <a:gd name="connsiteY18203" fmla="*/ 6839 h 512833"/>
              <a:gd name="connsiteX18204" fmla="*/ 3907063 w 4966685"/>
              <a:gd name="connsiteY18204" fmla="*/ 0 h 512833"/>
              <a:gd name="connsiteX18205" fmla="*/ 3878817 w 4966685"/>
              <a:gd name="connsiteY18205" fmla="*/ 0 h 512833"/>
              <a:gd name="connsiteX18206" fmla="*/ 3885656 w 4966685"/>
              <a:gd name="connsiteY18206" fmla="*/ 6839 h 512833"/>
              <a:gd name="connsiteX18207" fmla="*/ 3878817 w 4966685"/>
              <a:gd name="connsiteY18207" fmla="*/ 13678 h 512833"/>
              <a:gd name="connsiteX18208" fmla="*/ 3871978 w 4966685"/>
              <a:gd name="connsiteY18208" fmla="*/ 6839 h 512833"/>
              <a:gd name="connsiteX18209" fmla="*/ 3878817 w 4966685"/>
              <a:gd name="connsiteY18209" fmla="*/ 0 h 512833"/>
              <a:gd name="connsiteX18210" fmla="*/ 3850572 w 4966685"/>
              <a:gd name="connsiteY18210" fmla="*/ 0 h 512833"/>
              <a:gd name="connsiteX18211" fmla="*/ 3857411 w 4966685"/>
              <a:gd name="connsiteY18211" fmla="*/ 6839 h 512833"/>
              <a:gd name="connsiteX18212" fmla="*/ 3850572 w 4966685"/>
              <a:gd name="connsiteY18212" fmla="*/ 13678 h 512833"/>
              <a:gd name="connsiteX18213" fmla="*/ 3843733 w 4966685"/>
              <a:gd name="connsiteY18213" fmla="*/ 6839 h 512833"/>
              <a:gd name="connsiteX18214" fmla="*/ 3850572 w 4966685"/>
              <a:gd name="connsiteY18214" fmla="*/ 0 h 512833"/>
              <a:gd name="connsiteX18215" fmla="*/ 3822326 w 4966685"/>
              <a:gd name="connsiteY18215" fmla="*/ 0 h 512833"/>
              <a:gd name="connsiteX18216" fmla="*/ 3829165 w 4966685"/>
              <a:gd name="connsiteY18216" fmla="*/ 6839 h 512833"/>
              <a:gd name="connsiteX18217" fmla="*/ 3822326 w 4966685"/>
              <a:gd name="connsiteY18217" fmla="*/ 13678 h 512833"/>
              <a:gd name="connsiteX18218" fmla="*/ 3815487 w 4966685"/>
              <a:gd name="connsiteY18218" fmla="*/ 6839 h 512833"/>
              <a:gd name="connsiteX18219" fmla="*/ 3822326 w 4966685"/>
              <a:gd name="connsiteY18219" fmla="*/ 0 h 512833"/>
              <a:gd name="connsiteX18220" fmla="*/ 3794081 w 4966685"/>
              <a:gd name="connsiteY18220" fmla="*/ 0 h 512833"/>
              <a:gd name="connsiteX18221" fmla="*/ 3800920 w 4966685"/>
              <a:gd name="connsiteY18221" fmla="*/ 6839 h 512833"/>
              <a:gd name="connsiteX18222" fmla="*/ 3794081 w 4966685"/>
              <a:gd name="connsiteY18222" fmla="*/ 13678 h 512833"/>
              <a:gd name="connsiteX18223" fmla="*/ 3787243 w 4966685"/>
              <a:gd name="connsiteY18223" fmla="*/ 6839 h 512833"/>
              <a:gd name="connsiteX18224" fmla="*/ 3794081 w 4966685"/>
              <a:gd name="connsiteY18224" fmla="*/ 0 h 512833"/>
              <a:gd name="connsiteX18225" fmla="*/ 3765835 w 4966685"/>
              <a:gd name="connsiteY18225" fmla="*/ 0 h 512833"/>
              <a:gd name="connsiteX18226" fmla="*/ 3772674 w 4966685"/>
              <a:gd name="connsiteY18226" fmla="*/ 6839 h 512833"/>
              <a:gd name="connsiteX18227" fmla="*/ 3765835 w 4966685"/>
              <a:gd name="connsiteY18227" fmla="*/ 13678 h 512833"/>
              <a:gd name="connsiteX18228" fmla="*/ 3758996 w 4966685"/>
              <a:gd name="connsiteY18228" fmla="*/ 6839 h 512833"/>
              <a:gd name="connsiteX18229" fmla="*/ 3765835 w 4966685"/>
              <a:gd name="connsiteY18229" fmla="*/ 0 h 512833"/>
              <a:gd name="connsiteX18230" fmla="*/ 3737590 w 4966685"/>
              <a:gd name="connsiteY18230" fmla="*/ 0 h 512833"/>
              <a:gd name="connsiteX18231" fmla="*/ 3744429 w 4966685"/>
              <a:gd name="connsiteY18231" fmla="*/ 6839 h 512833"/>
              <a:gd name="connsiteX18232" fmla="*/ 3737590 w 4966685"/>
              <a:gd name="connsiteY18232" fmla="*/ 13678 h 512833"/>
              <a:gd name="connsiteX18233" fmla="*/ 3730751 w 4966685"/>
              <a:gd name="connsiteY18233" fmla="*/ 6839 h 512833"/>
              <a:gd name="connsiteX18234" fmla="*/ 3737590 w 4966685"/>
              <a:gd name="connsiteY18234" fmla="*/ 0 h 512833"/>
              <a:gd name="connsiteX18235" fmla="*/ 3709344 w 4966685"/>
              <a:gd name="connsiteY18235" fmla="*/ 0 h 512833"/>
              <a:gd name="connsiteX18236" fmla="*/ 3716183 w 4966685"/>
              <a:gd name="connsiteY18236" fmla="*/ 6839 h 512833"/>
              <a:gd name="connsiteX18237" fmla="*/ 3709344 w 4966685"/>
              <a:gd name="connsiteY18237" fmla="*/ 13678 h 512833"/>
              <a:gd name="connsiteX18238" fmla="*/ 3702505 w 4966685"/>
              <a:gd name="connsiteY18238" fmla="*/ 6839 h 512833"/>
              <a:gd name="connsiteX18239" fmla="*/ 3709344 w 4966685"/>
              <a:gd name="connsiteY18239" fmla="*/ 0 h 512833"/>
              <a:gd name="connsiteX18240" fmla="*/ 3681099 w 4966685"/>
              <a:gd name="connsiteY18240" fmla="*/ 0 h 512833"/>
              <a:gd name="connsiteX18241" fmla="*/ 3687938 w 4966685"/>
              <a:gd name="connsiteY18241" fmla="*/ 6839 h 512833"/>
              <a:gd name="connsiteX18242" fmla="*/ 3681099 w 4966685"/>
              <a:gd name="connsiteY18242" fmla="*/ 13678 h 512833"/>
              <a:gd name="connsiteX18243" fmla="*/ 3674261 w 4966685"/>
              <a:gd name="connsiteY18243" fmla="*/ 6839 h 512833"/>
              <a:gd name="connsiteX18244" fmla="*/ 3681099 w 4966685"/>
              <a:gd name="connsiteY18244" fmla="*/ 0 h 512833"/>
              <a:gd name="connsiteX18245" fmla="*/ 3652853 w 4966685"/>
              <a:gd name="connsiteY18245" fmla="*/ 0 h 512833"/>
              <a:gd name="connsiteX18246" fmla="*/ 3659692 w 4966685"/>
              <a:gd name="connsiteY18246" fmla="*/ 6839 h 512833"/>
              <a:gd name="connsiteX18247" fmla="*/ 3652853 w 4966685"/>
              <a:gd name="connsiteY18247" fmla="*/ 13678 h 512833"/>
              <a:gd name="connsiteX18248" fmla="*/ 3646014 w 4966685"/>
              <a:gd name="connsiteY18248" fmla="*/ 6839 h 512833"/>
              <a:gd name="connsiteX18249" fmla="*/ 3652853 w 4966685"/>
              <a:gd name="connsiteY18249" fmla="*/ 0 h 512833"/>
              <a:gd name="connsiteX18250" fmla="*/ 3624608 w 4966685"/>
              <a:gd name="connsiteY18250" fmla="*/ 0 h 512833"/>
              <a:gd name="connsiteX18251" fmla="*/ 3631447 w 4966685"/>
              <a:gd name="connsiteY18251" fmla="*/ 6839 h 512833"/>
              <a:gd name="connsiteX18252" fmla="*/ 3624608 w 4966685"/>
              <a:gd name="connsiteY18252" fmla="*/ 13678 h 512833"/>
              <a:gd name="connsiteX18253" fmla="*/ 3617770 w 4966685"/>
              <a:gd name="connsiteY18253" fmla="*/ 6839 h 512833"/>
              <a:gd name="connsiteX18254" fmla="*/ 3624608 w 4966685"/>
              <a:gd name="connsiteY18254" fmla="*/ 0 h 512833"/>
              <a:gd name="connsiteX18255" fmla="*/ 3596362 w 4966685"/>
              <a:gd name="connsiteY18255" fmla="*/ 0 h 512833"/>
              <a:gd name="connsiteX18256" fmla="*/ 3603201 w 4966685"/>
              <a:gd name="connsiteY18256" fmla="*/ 6839 h 512833"/>
              <a:gd name="connsiteX18257" fmla="*/ 3596362 w 4966685"/>
              <a:gd name="connsiteY18257" fmla="*/ 13678 h 512833"/>
              <a:gd name="connsiteX18258" fmla="*/ 3589523 w 4966685"/>
              <a:gd name="connsiteY18258" fmla="*/ 6839 h 512833"/>
              <a:gd name="connsiteX18259" fmla="*/ 3596362 w 4966685"/>
              <a:gd name="connsiteY18259" fmla="*/ 0 h 512833"/>
              <a:gd name="connsiteX18260" fmla="*/ 3568117 w 4966685"/>
              <a:gd name="connsiteY18260" fmla="*/ 0 h 512833"/>
              <a:gd name="connsiteX18261" fmla="*/ 3574956 w 4966685"/>
              <a:gd name="connsiteY18261" fmla="*/ 6839 h 512833"/>
              <a:gd name="connsiteX18262" fmla="*/ 3568117 w 4966685"/>
              <a:gd name="connsiteY18262" fmla="*/ 13678 h 512833"/>
              <a:gd name="connsiteX18263" fmla="*/ 3561278 w 4966685"/>
              <a:gd name="connsiteY18263" fmla="*/ 6839 h 512833"/>
              <a:gd name="connsiteX18264" fmla="*/ 3568117 w 4966685"/>
              <a:gd name="connsiteY18264" fmla="*/ 0 h 512833"/>
              <a:gd name="connsiteX18265" fmla="*/ 3539871 w 4966685"/>
              <a:gd name="connsiteY18265" fmla="*/ 0 h 512833"/>
              <a:gd name="connsiteX18266" fmla="*/ 3546710 w 4966685"/>
              <a:gd name="connsiteY18266" fmla="*/ 6839 h 512833"/>
              <a:gd name="connsiteX18267" fmla="*/ 3539871 w 4966685"/>
              <a:gd name="connsiteY18267" fmla="*/ 13678 h 512833"/>
              <a:gd name="connsiteX18268" fmla="*/ 3533033 w 4966685"/>
              <a:gd name="connsiteY18268" fmla="*/ 6839 h 512833"/>
              <a:gd name="connsiteX18269" fmla="*/ 3539871 w 4966685"/>
              <a:gd name="connsiteY18269" fmla="*/ 0 h 512833"/>
              <a:gd name="connsiteX18270" fmla="*/ 3511626 w 4966685"/>
              <a:gd name="connsiteY18270" fmla="*/ 0 h 512833"/>
              <a:gd name="connsiteX18271" fmla="*/ 3518465 w 4966685"/>
              <a:gd name="connsiteY18271" fmla="*/ 6839 h 512833"/>
              <a:gd name="connsiteX18272" fmla="*/ 3511626 w 4966685"/>
              <a:gd name="connsiteY18272" fmla="*/ 13678 h 512833"/>
              <a:gd name="connsiteX18273" fmla="*/ 3504787 w 4966685"/>
              <a:gd name="connsiteY18273" fmla="*/ 6839 h 512833"/>
              <a:gd name="connsiteX18274" fmla="*/ 3511626 w 4966685"/>
              <a:gd name="connsiteY18274" fmla="*/ 0 h 512833"/>
              <a:gd name="connsiteX18275" fmla="*/ 3483381 w 4966685"/>
              <a:gd name="connsiteY18275" fmla="*/ 0 h 512833"/>
              <a:gd name="connsiteX18276" fmla="*/ 3490220 w 4966685"/>
              <a:gd name="connsiteY18276" fmla="*/ 6839 h 512833"/>
              <a:gd name="connsiteX18277" fmla="*/ 3483381 w 4966685"/>
              <a:gd name="connsiteY18277" fmla="*/ 13678 h 512833"/>
              <a:gd name="connsiteX18278" fmla="*/ 3476542 w 4966685"/>
              <a:gd name="connsiteY18278" fmla="*/ 6839 h 512833"/>
              <a:gd name="connsiteX18279" fmla="*/ 3483381 w 4966685"/>
              <a:gd name="connsiteY18279" fmla="*/ 0 h 512833"/>
              <a:gd name="connsiteX18280" fmla="*/ 3455135 w 4966685"/>
              <a:gd name="connsiteY18280" fmla="*/ 0 h 512833"/>
              <a:gd name="connsiteX18281" fmla="*/ 3461974 w 4966685"/>
              <a:gd name="connsiteY18281" fmla="*/ 6839 h 512833"/>
              <a:gd name="connsiteX18282" fmla="*/ 3455135 w 4966685"/>
              <a:gd name="connsiteY18282" fmla="*/ 13678 h 512833"/>
              <a:gd name="connsiteX18283" fmla="*/ 3448297 w 4966685"/>
              <a:gd name="connsiteY18283" fmla="*/ 6839 h 512833"/>
              <a:gd name="connsiteX18284" fmla="*/ 3455135 w 4966685"/>
              <a:gd name="connsiteY18284" fmla="*/ 0 h 512833"/>
              <a:gd name="connsiteX18285" fmla="*/ 3426890 w 4966685"/>
              <a:gd name="connsiteY18285" fmla="*/ 0 h 512833"/>
              <a:gd name="connsiteX18286" fmla="*/ 3433729 w 4966685"/>
              <a:gd name="connsiteY18286" fmla="*/ 6839 h 512833"/>
              <a:gd name="connsiteX18287" fmla="*/ 3426890 w 4966685"/>
              <a:gd name="connsiteY18287" fmla="*/ 13678 h 512833"/>
              <a:gd name="connsiteX18288" fmla="*/ 3420051 w 4966685"/>
              <a:gd name="connsiteY18288" fmla="*/ 6839 h 512833"/>
              <a:gd name="connsiteX18289" fmla="*/ 3426890 w 4966685"/>
              <a:gd name="connsiteY18289" fmla="*/ 0 h 512833"/>
              <a:gd name="connsiteX18290" fmla="*/ 3398644 w 4966685"/>
              <a:gd name="connsiteY18290" fmla="*/ 0 h 512833"/>
              <a:gd name="connsiteX18291" fmla="*/ 3398666 w 4966685"/>
              <a:gd name="connsiteY18291" fmla="*/ 22 h 512833"/>
              <a:gd name="connsiteX18292" fmla="*/ 3398687 w 4966685"/>
              <a:gd name="connsiteY18292" fmla="*/ 0 h 512833"/>
              <a:gd name="connsiteX18293" fmla="*/ 3405526 w 4966685"/>
              <a:gd name="connsiteY18293" fmla="*/ 6839 h 512833"/>
              <a:gd name="connsiteX18294" fmla="*/ 3398687 w 4966685"/>
              <a:gd name="connsiteY18294" fmla="*/ 13678 h 512833"/>
              <a:gd name="connsiteX18295" fmla="*/ 3398666 w 4966685"/>
              <a:gd name="connsiteY18295" fmla="*/ 13656 h 512833"/>
              <a:gd name="connsiteX18296" fmla="*/ 3398644 w 4966685"/>
              <a:gd name="connsiteY18296" fmla="*/ 13678 h 512833"/>
              <a:gd name="connsiteX18297" fmla="*/ 3391805 w 4966685"/>
              <a:gd name="connsiteY18297" fmla="*/ 6839 h 512833"/>
              <a:gd name="connsiteX18298" fmla="*/ 3398644 w 4966685"/>
              <a:gd name="connsiteY18298" fmla="*/ 0 h 512833"/>
              <a:gd name="connsiteX18299" fmla="*/ 3370426 w 4966685"/>
              <a:gd name="connsiteY18299" fmla="*/ 0 h 512833"/>
              <a:gd name="connsiteX18300" fmla="*/ 3377265 w 4966685"/>
              <a:gd name="connsiteY18300" fmla="*/ 6839 h 512833"/>
              <a:gd name="connsiteX18301" fmla="*/ 3370426 w 4966685"/>
              <a:gd name="connsiteY18301" fmla="*/ 13678 h 512833"/>
              <a:gd name="connsiteX18302" fmla="*/ 3363588 w 4966685"/>
              <a:gd name="connsiteY18302" fmla="*/ 6839 h 512833"/>
              <a:gd name="connsiteX18303" fmla="*/ 3370426 w 4966685"/>
              <a:gd name="connsiteY18303" fmla="*/ 0 h 512833"/>
              <a:gd name="connsiteX18304" fmla="*/ 3342188 w 4966685"/>
              <a:gd name="connsiteY18304" fmla="*/ 0 h 512833"/>
              <a:gd name="connsiteX18305" fmla="*/ 3349027 w 4966685"/>
              <a:gd name="connsiteY18305" fmla="*/ 6839 h 512833"/>
              <a:gd name="connsiteX18306" fmla="*/ 3342188 w 4966685"/>
              <a:gd name="connsiteY18306" fmla="*/ 13678 h 512833"/>
              <a:gd name="connsiteX18307" fmla="*/ 3335350 w 4966685"/>
              <a:gd name="connsiteY18307" fmla="*/ 6839 h 512833"/>
              <a:gd name="connsiteX18308" fmla="*/ 3342188 w 4966685"/>
              <a:gd name="connsiteY18308" fmla="*/ 0 h 512833"/>
              <a:gd name="connsiteX18309" fmla="*/ 3313944 w 4966685"/>
              <a:gd name="connsiteY18309" fmla="*/ 0 h 512833"/>
              <a:gd name="connsiteX18310" fmla="*/ 3320782 w 4966685"/>
              <a:gd name="connsiteY18310" fmla="*/ 6839 h 512833"/>
              <a:gd name="connsiteX18311" fmla="*/ 3313944 w 4966685"/>
              <a:gd name="connsiteY18311" fmla="*/ 13678 h 512833"/>
              <a:gd name="connsiteX18312" fmla="*/ 3307105 w 4966685"/>
              <a:gd name="connsiteY18312" fmla="*/ 6839 h 512833"/>
              <a:gd name="connsiteX18313" fmla="*/ 3313944 w 4966685"/>
              <a:gd name="connsiteY18313" fmla="*/ 0 h 512833"/>
              <a:gd name="connsiteX18314" fmla="*/ 3285697 w 4966685"/>
              <a:gd name="connsiteY18314" fmla="*/ 0 h 512833"/>
              <a:gd name="connsiteX18315" fmla="*/ 3292536 w 4966685"/>
              <a:gd name="connsiteY18315" fmla="*/ 6839 h 512833"/>
              <a:gd name="connsiteX18316" fmla="*/ 3285697 w 4966685"/>
              <a:gd name="connsiteY18316" fmla="*/ 13678 h 512833"/>
              <a:gd name="connsiteX18317" fmla="*/ 3278858 w 4966685"/>
              <a:gd name="connsiteY18317" fmla="*/ 6839 h 512833"/>
              <a:gd name="connsiteX18318" fmla="*/ 3285697 w 4966685"/>
              <a:gd name="connsiteY18318" fmla="*/ 0 h 512833"/>
              <a:gd name="connsiteX18319" fmla="*/ 3257453 w 4966685"/>
              <a:gd name="connsiteY18319" fmla="*/ 0 h 512833"/>
              <a:gd name="connsiteX18320" fmla="*/ 3264291 w 4966685"/>
              <a:gd name="connsiteY18320" fmla="*/ 6839 h 512833"/>
              <a:gd name="connsiteX18321" fmla="*/ 3257453 w 4966685"/>
              <a:gd name="connsiteY18321" fmla="*/ 13678 h 512833"/>
              <a:gd name="connsiteX18322" fmla="*/ 3250614 w 4966685"/>
              <a:gd name="connsiteY18322" fmla="*/ 6839 h 512833"/>
              <a:gd name="connsiteX18323" fmla="*/ 3257453 w 4966685"/>
              <a:gd name="connsiteY18323" fmla="*/ 0 h 512833"/>
              <a:gd name="connsiteX18324" fmla="*/ 3229206 w 4966685"/>
              <a:gd name="connsiteY18324" fmla="*/ 0 h 512833"/>
              <a:gd name="connsiteX18325" fmla="*/ 3236045 w 4966685"/>
              <a:gd name="connsiteY18325" fmla="*/ 6839 h 512833"/>
              <a:gd name="connsiteX18326" fmla="*/ 3229206 w 4966685"/>
              <a:gd name="connsiteY18326" fmla="*/ 13678 h 512833"/>
              <a:gd name="connsiteX18327" fmla="*/ 3222368 w 4966685"/>
              <a:gd name="connsiteY18327" fmla="*/ 6839 h 512833"/>
              <a:gd name="connsiteX18328" fmla="*/ 3229206 w 4966685"/>
              <a:gd name="connsiteY18328" fmla="*/ 0 h 512833"/>
              <a:gd name="connsiteX18329" fmla="*/ 3200962 w 4966685"/>
              <a:gd name="connsiteY18329" fmla="*/ 0 h 512833"/>
              <a:gd name="connsiteX18330" fmla="*/ 3207801 w 4966685"/>
              <a:gd name="connsiteY18330" fmla="*/ 6839 h 512833"/>
              <a:gd name="connsiteX18331" fmla="*/ 3200962 w 4966685"/>
              <a:gd name="connsiteY18331" fmla="*/ 13678 h 512833"/>
              <a:gd name="connsiteX18332" fmla="*/ 3194123 w 4966685"/>
              <a:gd name="connsiteY18332" fmla="*/ 6839 h 512833"/>
              <a:gd name="connsiteX18333" fmla="*/ 3200962 w 4966685"/>
              <a:gd name="connsiteY18333" fmla="*/ 0 h 512833"/>
              <a:gd name="connsiteX18334" fmla="*/ 3172715 w 4966685"/>
              <a:gd name="connsiteY18334" fmla="*/ 0 h 512833"/>
              <a:gd name="connsiteX18335" fmla="*/ 3179554 w 4966685"/>
              <a:gd name="connsiteY18335" fmla="*/ 6839 h 512833"/>
              <a:gd name="connsiteX18336" fmla="*/ 3172715 w 4966685"/>
              <a:gd name="connsiteY18336" fmla="*/ 13678 h 512833"/>
              <a:gd name="connsiteX18337" fmla="*/ 3165877 w 4966685"/>
              <a:gd name="connsiteY18337" fmla="*/ 6839 h 512833"/>
              <a:gd name="connsiteX18338" fmla="*/ 3172715 w 4966685"/>
              <a:gd name="connsiteY18338" fmla="*/ 0 h 512833"/>
              <a:gd name="connsiteX18339" fmla="*/ 3144471 w 4966685"/>
              <a:gd name="connsiteY18339" fmla="*/ 0 h 512833"/>
              <a:gd name="connsiteX18340" fmla="*/ 3151310 w 4966685"/>
              <a:gd name="connsiteY18340" fmla="*/ 6839 h 512833"/>
              <a:gd name="connsiteX18341" fmla="*/ 3144471 w 4966685"/>
              <a:gd name="connsiteY18341" fmla="*/ 13678 h 512833"/>
              <a:gd name="connsiteX18342" fmla="*/ 3137632 w 4966685"/>
              <a:gd name="connsiteY18342" fmla="*/ 6839 h 512833"/>
              <a:gd name="connsiteX18343" fmla="*/ 3144471 w 4966685"/>
              <a:gd name="connsiteY18343" fmla="*/ 0 h 512833"/>
              <a:gd name="connsiteX18344" fmla="*/ 3116225 w 4966685"/>
              <a:gd name="connsiteY18344" fmla="*/ 0 h 512833"/>
              <a:gd name="connsiteX18345" fmla="*/ 3123063 w 4966685"/>
              <a:gd name="connsiteY18345" fmla="*/ 6839 h 512833"/>
              <a:gd name="connsiteX18346" fmla="*/ 3116225 w 4966685"/>
              <a:gd name="connsiteY18346" fmla="*/ 13678 h 512833"/>
              <a:gd name="connsiteX18347" fmla="*/ 3109386 w 4966685"/>
              <a:gd name="connsiteY18347" fmla="*/ 6839 h 512833"/>
              <a:gd name="connsiteX18348" fmla="*/ 3116225 w 4966685"/>
              <a:gd name="connsiteY18348" fmla="*/ 0 h 512833"/>
              <a:gd name="connsiteX18349" fmla="*/ 3087980 w 4966685"/>
              <a:gd name="connsiteY18349" fmla="*/ 0 h 512833"/>
              <a:gd name="connsiteX18350" fmla="*/ 3094819 w 4966685"/>
              <a:gd name="connsiteY18350" fmla="*/ 6839 h 512833"/>
              <a:gd name="connsiteX18351" fmla="*/ 3087980 w 4966685"/>
              <a:gd name="connsiteY18351" fmla="*/ 13678 h 512833"/>
              <a:gd name="connsiteX18352" fmla="*/ 3081141 w 4966685"/>
              <a:gd name="connsiteY18352" fmla="*/ 6839 h 512833"/>
              <a:gd name="connsiteX18353" fmla="*/ 3087980 w 4966685"/>
              <a:gd name="connsiteY18353" fmla="*/ 0 h 512833"/>
              <a:gd name="connsiteX18354" fmla="*/ 3059734 w 4966685"/>
              <a:gd name="connsiteY18354" fmla="*/ 0 h 512833"/>
              <a:gd name="connsiteX18355" fmla="*/ 3066572 w 4966685"/>
              <a:gd name="connsiteY18355" fmla="*/ 6839 h 512833"/>
              <a:gd name="connsiteX18356" fmla="*/ 3059734 w 4966685"/>
              <a:gd name="connsiteY18356" fmla="*/ 13678 h 512833"/>
              <a:gd name="connsiteX18357" fmla="*/ 3052895 w 4966685"/>
              <a:gd name="connsiteY18357" fmla="*/ 6839 h 512833"/>
              <a:gd name="connsiteX18358" fmla="*/ 3059734 w 4966685"/>
              <a:gd name="connsiteY18358" fmla="*/ 0 h 512833"/>
              <a:gd name="connsiteX18359" fmla="*/ 3031489 w 4966685"/>
              <a:gd name="connsiteY18359" fmla="*/ 0 h 512833"/>
              <a:gd name="connsiteX18360" fmla="*/ 3038328 w 4966685"/>
              <a:gd name="connsiteY18360" fmla="*/ 6839 h 512833"/>
              <a:gd name="connsiteX18361" fmla="*/ 3031489 w 4966685"/>
              <a:gd name="connsiteY18361" fmla="*/ 13678 h 512833"/>
              <a:gd name="connsiteX18362" fmla="*/ 3024650 w 4966685"/>
              <a:gd name="connsiteY18362" fmla="*/ 6839 h 512833"/>
              <a:gd name="connsiteX18363" fmla="*/ 3031489 w 4966685"/>
              <a:gd name="connsiteY18363" fmla="*/ 0 h 512833"/>
              <a:gd name="connsiteX18364" fmla="*/ 3003243 w 4966685"/>
              <a:gd name="connsiteY18364" fmla="*/ 0 h 512833"/>
              <a:gd name="connsiteX18365" fmla="*/ 3010082 w 4966685"/>
              <a:gd name="connsiteY18365" fmla="*/ 6839 h 512833"/>
              <a:gd name="connsiteX18366" fmla="*/ 3003243 w 4966685"/>
              <a:gd name="connsiteY18366" fmla="*/ 13678 h 512833"/>
              <a:gd name="connsiteX18367" fmla="*/ 2996404 w 4966685"/>
              <a:gd name="connsiteY18367" fmla="*/ 6839 h 512833"/>
              <a:gd name="connsiteX18368" fmla="*/ 3003243 w 4966685"/>
              <a:gd name="connsiteY18368" fmla="*/ 0 h 512833"/>
              <a:gd name="connsiteX18369" fmla="*/ 2974998 w 4966685"/>
              <a:gd name="connsiteY18369" fmla="*/ 0 h 512833"/>
              <a:gd name="connsiteX18370" fmla="*/ 2981837 w 4966685"/>
              <a:gd name="connsiteY18370" fmla="*/ 6839 h 512833"/>
              <a:gd name="connsiteX18371" fmla="*/ 2974998 w 4966685"/>
              <a:gd name="connsiteY18371" fmla="*/ 13678 h 512833"/>
              <a:gd name="connsiteX18372" fmla="*/ 2968159 w 4966685"/>
              <a:gd name="connsiteY18372" fmla="*/ 6839 h 512833"/>
              <a:gd name="connsiteX18373" fmla="*/ 2974998 w 4966685"/>
              <a:gd name="connsiteY18373" fmla="*/ 0 h 512833"/>
              <a:gd name="connsiteX18374" fmla="*/ 2946752 w 4966685"/>
              <a:gd name="connsiteY18374" fmla="*/ 0 h 512833"/>
              <a:gd name="connsiteX18375" fmla="*/ 2953591 w 4966685"/>
              <a:gd name="connsiteY18375" fmla="*/ 6839 h 512833"/>
              <a:gd name="connsiteX18376" fmla="*/ 2946752 w 4966685"/>
              <a:gd name="connsiteY18376" fmla="*/ 13678 h 512833"/>
              <a:gd name="connsiteX18377" fmla="*/ 2939913 w 4966685"/>
              <a:gd name="connsiteY18377" fmla="*/ 6839 h 512833"/>
              <a:gd name="connsiteX18378" fmla="*/ 2946752 w 4966685"/>
              <a:gd name="connsiteY18378" fmla="*/ 0 h 512833"/>
              <a:gd name="connsiteX18379" fmla="*/ 2918507 w 4966685"/>
              <a:gd name="connsiteY18379" fmla="*/ 0 h 512833"/>
              <a:gd name="connsiteX18380" fmla="*/ 2925346 w 4966685"/>
              <a:gd name="connsiteY18380" fmla="*/ 6839 h 512833"/>
              <a:gd name="connsiteX18381" fmla="*/ 2918507 w 4966685"/>
              <a:gd name="connsiteY18381" fmla="*/ 13678 h 512833"/>
              <a:gd name="connsiteX18382" fmla="*/ 2911668 w 4966685"/>
              <a:gd name="connsiteY18382" fmla="*/ 6839 h 512833"/>
              <a:gd name="connsiteX18383" fmla="*/ 2918507 w 4966685"/>
              <a:gd name="connsiteY18383" fmla="*/ 0 h 512833"/>
              <a:gd name="connsiteX18384" fmla="*/ 2890261 w 4966685"/>
              <a:gd name="connsiteY18384" fmla="*/ 0 h 512833"/>
              <a:gd name="connsiteX18385" fmla="*/ 2897100 w 4966685"/>
              <a:gd name="connsiteY18385" fmla="*/ 6839 h 512833"/>
              <a:gd name="connsiteX18386" fmla="*/ 2890261 w 4966685"/>
              <a:gd name="connsiteY18386" fmla="*/ 13678 h 512833"/>
              <a:gd name="connsiteX18387" fmla="*/ 2883422 w 4966685"/>
              <a:gd name="connsiteY18387" fmla="*/ 6839 h 512833"/>
              <a:gd name="connsiteX18388" fmla="*/ 2890261 w 4966685"/>
              <a:gd name="connsiteY18388" fmla="*/ 0 h 512833"/>
              <a:gd name="connsiteX18389" fmla="*/ 2862016 w 4966685"/>
              <a:gd name="connsiteY18389" fmla="*/ 0 h 512833"/>
              <a:gd name="connsiteX18390" fmla="*/ 2868855 w 4966685"/>
              <a:gd name="connsiteY18390" fmla="*/ 6839 h 512833"/>
              <a:gd name="connsiteX18391" fmla="*/ 2862016 w 4966685"/>
              <a:gd name="connsiteY18391" fmla="*/ 13678 h 512833"/>
              <a:gd name="connsiteX18392" fmla="*/ 2855177 w 4966685"/>
              <a:gd name="connsiteY18392" fmla="*/ 6839 h 512833"/>
              <a:gd name="connsiteX18393" fmla="*/ 2862016 w 4966685"/>
              <a:gd name="connsiteY18393" fmla="*/ 0 h 512833"/>
              <a:gd name="connsiteX18394" fmla="*/ 2833770 w 4966685"/>
              <a:gd name="connsiteY18394" fmla="*/ 0 h 512833"/>
              <a:gd name="connsiteX18395" fmla="*/ 2840609 w 4966685"/>
              <a:gd name="connsiteY18395" fmla="*/ 6839 h 512833"/>
              <a:gd name="connsiteX18396" fmla="*/ 2833770 w 4966685"/>
              <a:gd name="connsiteY18396" fmla="*/ 13678 h 512833"/>
              <a:gd name="connsiteX18397" fmla="*/ 2826931 w 4966685"/>
              <a:gd name="connsiteY18397" fmla="*/ 6839 h 512833"/>
              <a:gd name="connsiteX18398" fmla="*/ 2833770 w 4966685"/>
              <a:gd name="connsiteY18398" fmla="*/ 0 h 512833"/>
              <a:gd name="connsiteX18399" fmla="*/ 2805525 w 4966685"/>
              <a:gd name="connsiteY18399" fmla="*/ 0 h 512833"/>
              <a:gd name="connsiteX18400" fmla="*/ 2812364 w 4966685"/>
              <a:gd name="connsiteY18400" fmla="*/ 6839 h 512833"/>
              <a:gd name="connsiteX18401" fmla="*/ 2805525 w 4966685"/>
              <a:gd name="connsiteY18401" fmla="*/ 13678 h 512833"/>
              <a:gd name="connsiteX18402" fmla="*/ 2798686 w 4966685"/>
              <a:gd name="connsiteY18402" fmla="*/ 6839 h 512833"/>
              <a:gd name="connsiteX18403" fmla="*/ 2805525 w 4966685"/>
              <a:gd name="connsiteY18403" fmla="*/ 0 h 512833"/>
              <a:gd name="connsiteX18404" fmla="*/ 2777279 w 4966685"/>
              <a:gd name="connsiteY18404" fmla="*/ 0 h 512833"/>
              <a:gd name="connsiteX18405" fmla="*/ 2784118 w 4966685"/>
              <a:gd name="connsiteY18405" fmla="*/ 6839 h 512833"/>
              <a:gd name="connsiteX18406" fmla="*/ 2777279 w 4966685"/>
              <a:gd name="connsiteY18406" fmla="*/ 13678 h 512833"/>
              <a:gd name="connsiteX18407" fmla="*/ 2770440 w 4966685"/>
              <a:gd name="connsiteY18407" fmla="*/ 6839 h 512833"/>
              <a:gd name="connsiteX18408" fmla="*/ 2777279 w 4966685"/>
              <a:gd name="connsiteY18408" fmla="*/ 0 h 512833"/>
              <a:gd name="connsiteX18409" fmla="*/ 2749034 w 4966685"/>
              <a:gd name="connsiteY18409" fmla="*/ 0 h 512833"/>
              <a:gd name="connsiteX18410" fmla="*/ 2755873 w 4966685"/>
              <a:gd name="connsiteY18410" fmla="*/ 6839 h 512833"/>
              <a:gd name="connsiteX18411" fmla="*/ 2749034 w 4966685"/>
              <a:gd name="connsiteY18411" fmla="*/ 13678 h 512833"/>
              <a:gd name="connsiteX18412" fmla="*/ 2742195 w 4966685"/>
              <a:gd name="connsiteY18412" fmla="*/ 6839 h 512833"/>
              <a:gd name="connsiteX18413" fmla="*/ 2749034 w 4966685"/>
              <a:gd name="connsiteY18413" fmla="*/ 0 h 512833"/>
              <a:gd name="connsiteX18414" fmla="*/ 2720788 w 4966685"/>
              <a:gd name="connsiteY18414" fmla="*/ 0 h 512833"/>
              <a:gd name="connsiteX18415" fmla="*/ 2727627 w 4966685"/>
              <a:gd name="connsiteY18415" fmla="*/ 6839 h 512833"/>
              <a:gd name="connsiteX18416" fmla="*/ 2720788 w 4966685"/>
              <a:gd name="connsiteY18416" fmla="*/ 13678 h 512833"/>
              <a:gd name="connsiteX18417" fmla="*/ 2713949 w 4966685"/>
              <a:gd name="connsiteY18417" fmla="*/ 6839 h 512833"/>
              <a:gd name="connsiteX18418" fmla="*/ 2720788 w 4966685"/>
              <a:gd name="connsiteY18418" fmla="*/ 0 h 512833"/>
              <a:gd name="connsiteX18419" fmla="*/ 2692543 w 4966685"/>
              <a:gd name="connsiteY18419" fmla="*/ 0 h 512833"/>
              <a:gd name="connsiteX18420" fmla="*/ 2699382 w 4966685"/>
              <a:gd name="connsiteY18420" fmla="*/ 6839 h 512833"/>
              <a:gd name="connsiteX18421" fmla="*/ 2692543 w 4966685"/>
              <a:gd name="connsiteY18421" fmla="*/ 13678 h 512833"/>
              <a:gd name="connsiteX18422" fmla="*/ 2685704 w 4966685"/>
              <a:gd name="connsiteY18422" fmla="*/ 6839 h 512833"/>
              <a:gd name="connsiteX18423" fmla="*/ 2692543 w 4966685"/>
              <a:gd name="connsiteY18423" fmla="*/ 0 h 512833"/>
              <a:gd name="connsiteX18424" fmla="*/ 2664297 w 4966685"/>
              <a:gd name="connsiteY18424" fmla="*/ 0 h 512833"/>
              <a:gd name="connsiteX18425" fmla="*/ 2671135 w 4966685"/>
              <a:gd name="connsiteY18425" fmla="*/ 6839 h 512833"/>
              <a:gd name="connsiteX18426" fmla="*/ 2664297 w 4966685"/>
              <a:gd name="connsiteY18426" fmla="*/ 13678 h 512833"/>
              <a:gd name="connsiteX18427" fmla="*/ 2657458 w 4966685"/>
              <a:gd name="connsiteY18427" fmla="*/ 6839 h 512833"/>
              <a:gd name="connsiteX18428" fmla="*/ 2664297 w 4966685"/>
              <a:gd name="connsiteY18428" fmla="*/ 0 h 512833"/>
              <a:gd name="connsiteX18429" fmla="*/ 2636052 w 4966685"/>
              <a:gd name="connsiteY18429" fmla="*/ 0 h 512833"/>
              <a:gd name="connsiteX18430" fmla="*/ 2642891 w 4966685"/>
              <a:gd name="connsiteY18430" fmla="*/ 6839 h 512833"/>
              <a:gd name="connsiteX18431" fmla="*/ 2636052 w 4966685"/>
              <a:gd name="connsiteY18431" fmla="*/ 13678 h 512833"/>
              <a:gd name="connsiteX18432" fmla="*/ 2629213 w 4966685"/>
              <a:gd name="connsiteY18432" fmla="*/ 6839 h 512833"/>
              <a:gd name="connsiteX18433" fmla="*/ 2636052 w 4966685"/>
              <a:gd name="connsiteY18433" fmla="*/ 0 h 512833"/>
              <a:gd name="connsiteX18434" fmla="*/ 2607806 w 4966685"/>
              <a:gd name="connsiteY18434" fmla="*/ 0 h 512833"/>
              <a:gd name="connsiteX18435" fmla="*/ 2614645 w 4966685"/>
              <a:gd name="connsiteY18435" fmla="*/ 6839 h 512833"/>
              <a:gd name="connsiteX18436" fmla="*/ 2607806 w 4966685"/>
              <a:gd name="connsiteY18436" fmla="*/ 13678 h 512833"/>
              <a:gd name="connsiteX18437" fmla="*/ 2600967 w 4966685"/>
              <a:gd name="connsiteY18437" fmla="*/ 6839 h 512833"/>
              <a:gd name="connsiteX18438" fmla="*/ 2607806 w 4966685"/>
              <a:gd name="connsiteY18438" fmla="*/ 0 h 512833"/>
              <a:gd name="connsiteX18439" fmla="*/ 2579561 w 4966685"/>
              <a:gd name="connsiteY18439" fmla="*/ 0 h 512833"/>
              <a:gd name="connsiteX18440" fmla="*/ 2586400 w 4966685"/>
              <a:gd name="connsiteY18440" fmla="*/ 6839 h 512833"/>
              <a:gd name="connsiteX18441" fmla="*/ 2579561 w 4966685"/>
              <a:gd name="connsiteY18441" fmla="*/ 13678 h 512833"/>
              <a:gd name="connsiteX18442" fmla="*/ 2572722 w 4966685"/>
              <a:gd name="connsiteY18442" fmla="*/ 6839 h 512833"/>
              <a:gd name="connsiteX18443" fmla="*/ 2579561 w 4966685"/>
              <a:gd name="connsiteY18443" fmla="*/ 0 h 512833"/>
              <a:gd name="connsiteX18444" fmla="*/ 2551315 w 4966685"/>
              <a:gd name="connsiteY18444" fmla="*/ 0 h 512833"/>
              <a:gd name="connsiteX18445" fmla="*/ 2558154 w 4966685"/>
              <a:gd name="connsiteY18445" fmla="*/ 6839 h 512833"/>
              <a:gd name="connsiteX18446" fmla="*/ 2551315 w 4966685"/>
              <a:gd name="connsiteY18446" fmla="*/ 13678 h 512833"/>
              <a:gd name="connsiteX18447" fmla="*/ 2544476 w 4966685"/>
              <a:gd name="connsiteY18447" fmla="*/ 6839 h 512833"/>
              <a:gd name="connsiteX18448" fmla="*/ 2551315 w 4966685"/>
              <a:gd name="connsiteY18448" fmla="*/ 0 h 512833"/>
              <a:gd name="connsiteX18449" fmla="*/ 2523069 w 4966685"/>
              <a:gd name="connsiteY18449" fmla="*/ 0 h 512833"/>
              <a:gd name="connsiteX18450" fmla="*/ 2529908 w 4966685"/>
              <a:gd name="connsiteY18450" fmla="*/ 6839 h 512833"/>
              <a:gd name="connsiteX18451" fmla="*/ 2523069 w 4966685"/>
              <a:gd name="connsiteY18451" fmla="*/ 13678 h 512833"/>
              <a:gd name="connsiteX18452" fmla="*/ 2516230 w 4966685"/>
              <a:gd name="connsiteY18452" fmla="*/ 6839 h 512833"/>
              <a:gd name="connsiteX18453" fmla="*/ 2523069 w 4966685"/>
              <a:gd name="connsiteY18453" fmla="*/ 0 h 512833"/>
              <a:gd name="connsiteX18454" fmla="*/ 2494824 w 4966685"/>
              <a:gd name="connsiteY18454" fmla="*/ 0 h 512833"/>
              <a:gd name="connsiteX18455" fmla="*/ 2501663 w 4966685"/>
              <a:gd name="connsiteY18455" fmla="*/ 6839 h 512833"/>
              <a:gd name="connsiteX18456" fmla="*/ 2494824 w 4966685"/>
              <a:gd name="connsiteY18456" fmla="*/ 13678 h 512833"/>
              <a:gd name="connsiteX18457" fmla="*/ 2487985 w 4966685"/>
              <a:gd name="connsiteY18457" fmla="*/ 6839 h 512833"/>
              <a:gd name="connsiteX18458" fmla="*/ 2494824 w 4966685"/>
              <a:gd name="connsiteY18458" fmla="*/ 0 h 512833"/>
              <a:gd name="connsiteX18459" fmla="*/ 2466578 w 4966685"/>
              <a:gd name="connsiteY18459" fmla="*/ 0 h 512833"/>
              <a:gd name="connsiteX18460" fmla="*/ 2473416 w 4966685"/>
              <a:gd name="connsiteY18460" fmla="*/ 6839 h 512833"/>
              <a:gd name="connsiteX18461" fmla="*/ 2466578 w 4966685"/>
              <a:gd name="connsiteY18461" fmla="*/ 13678 h 512833"/>
              <a:gd name="connsiteX18462" fmla="*/ 2459739 w 4966685"/>
              <a:gd name="connsiteY18462" fmla="*/ 6839 h 512833"/>
              <a:gd name="connsiteX18463" fmla="*/ 2466578 w 4966685"/>
              <a:gd name="connsiteY18463" fmla="*/ 0 h 512833"/>
              <a:gd name="connsiteX18464" fmla="*/ 2438333 w 4966685"/>
              <a:gd name="connsiteY18464" fmla="*/ 0 h 512833"/>
              <a:gd name="connsiteX18465" fmla="*/ 2445172 w 4966685"/>
              <a:gd name="connsiteY18465" fmla="*/ 6839 h 512833"/>
              <a:gd name="connsiteX18466" fmla="*/ 2438333 w 4966685"/>
              <a:gd name="connsiteY18466" fmla="*/ 13678 h 512833"/>
              <a:gd name="connsiteX18467" fmla="*/ 2431494 w 4966685"/>
              <a:gd name="connsiteY18467" fmla="*/ 6839 h 512833"/>
              <a:gd name="connsiteX18468" fmla="*/ 2438333 w 4966685"/>
              <a:gd name="connsiteY18468" fmla="*/ 0 h 512833"/>
              <a:gd name="connsiteX18469" fmla="*/ 2410087 w 4966685"/>
              <a:gd name="connsiteY18469" fmla="*/ 0 h 512833"/>
              <a:gd name="connsiteX18470" fmla="*/ 2416926 w 4966685"/>
              <a:gd name="connsiteY18470" fmla="*/ 6839 h 512833"/>
              <a:gd name="connsiteX18471" fmla="*/ 2410087 w 4966685"/>
              <a:gd name="connsiteY18471" fmla="*/ 13678 h 512833"/>
              <a:gd name="connsiteX18472" fmla="*/ 2403248 w 4966685"/>
              <a:gd name="connsiteY18472" fmla="*/ 6839 h 512833"/>
              <a:gd name="connsiteX18473" fmla="*/ 2410087 w 4966685"/>
              <a:gd name="connsiteY18473" fmla="*/ 0 h 512833"/>
              <a:gd name="connsiteX18474" fmla="*/ 2381842 w 4966685"/>
              <a:gd name="connsiteY18474" fmla="*/ 0 h 512833"/>
              <a:gd name="connsiteX18475" fmla="*/ 2388681 w 4966685"/>
              <a:gd name="connsiteY18475" fmla="*/ 6839 h 512833"/>
              <a:gd name="connsiteX18476" fmla="*/ 2381842 w 4966685"/>
              <a:gd name="connsiteY18476" fmla="*/ 13678 h 512833"/>
              <a:gd name="connsiteX18477" fmla="*/ 2375003 w 4966685"/>
              <a:gd name="connsiteY18477" fmla="*/ 6839 h 512833"/>
              <a:gd name="connsiteX18478" fmla="*/ 2381842 w 4966685"/>
              <a:gd name="connsiteY18478" fmla="*/ 0 h 512833"/>
              <a:gd name="connsiteX18479" fmla="*/ 2353596 w 4966685"/>
              <a:gd name="connsiteY18479" fmla="*/ 0 h 512833"/>
              <a:gd name="connsiteX18480" fmla="*/ 2360435 w 4966685"/>
              <a:gd name="connsiteY18480" fmla="*/ 6839 h 512833"/>
              <a:gd name="connsiteX18481" fmla="*/ 2353596 w 4966685"/>
              <a:gd name="connsiteY18481" fmla="*/ 13678 h 512833"/>
              <a:gd name="connsiteX18482" fmla="*/ 2346757 w 4966685"/>
              <a:gd name="connsiteY18482" fmla="*/ 6839 h 512833"/>
              <a:gd name="connsiteX18483" fmla="*/ 2353596 w 4966685"/>
              <a:gd name="connsiteY18483" fmla="*/ 0 h 512833"/>
              <a:gd name="connsiteX18484" fmla="*/ 2325351 w 4966685"/>
              <a:gd name="connsiteY18484" fmla="*/ 0 h 512833"/>
              <a:gd name="connsiteX18485" fmla="*/ 2332190 w 4966685"/>
              <a:gd name="connsiteY18485" fmla="*/ 6839 h 512833"/>
              <a:gd name="connsiteX18486" fmla="*/ 2325351 w 4966685"/>
              <a:gd name="connsiteY18486" fmla="*/ 13678 h 512833"/>
              <a:gd name="connsiteX18487" fmla="*/ 2318512 w 4966685"/>
              <a:gd name="connsiteY18487" fmla="*/ 6839 h 512833"/>
              <a:gd name="connsiteX18488" fmla="*/ 2325351 w 4966685"/>
              <a:gd name="connsiteY18488" fmla="*/ 0 h 512833"/>
              <a:gd name="connsiteX18489" fmla="*/ 2297105 w 4966685"/>
              <a:gd name="connsiteY18489" fmla="*/ 0 h 512833"/>
              <a:gd name="connsiteX18490" fmla="*/ 2303944 w 4966685"/>
              <a:gd name="connsiteY18490" fmla="*/ 6839 h 512833"/>
              <a:gd name="connsiteX18491" fmla="*/ 2297105 w 4966685"/>
              <a:gd name="connsiteY18491" fmla="*/ 13678 h 512833"/>
              <a:gd name="connsiteX18492" fmla="*/ 2290266 w 4966685"/>
              <a:gd name="connsiteY18492" fmla="*/ 6839 h 512833"/>
              <a:gd name="connsiteX18493" fmla="*/ 2297105 w 4966685"/>
              <a:gd name="connsiteY18493" fmla="*/ 0 h 512833"/>
              <a:gd name="connsiteX18494" fmla="*/ 2268860 w 4966685"/>
              <a:gd name="connsiteY18494" fmla="*/ 0 h 512833"/>
              <a:gd name="connsiteX18495" fmla="*/ 2275699 w 4966685"/>
              <a:gd name="connsiteY18495" fmla="*/ 6839 h 512833"/>
              <a:gd name="connsiteX18496" fmla="*/ 2268860 w 4966685"/>
              <a:gd name="connsiteY18496" fmla="*/ 13678 h 512833"/>
              <a:gd name="connsiteX18497" fmla="*/ 2262021 w 4966685"/>
              <a:gd name="connsiteY18497" fmla="*/ 6839 h 512833"/>
              <a:gd name="connsiteX18498" fmla="*/ 2268860 w 4966685"/>
              <a:gd name="connsiteY18498" fmla="*/ 0 h 512833"/>
              <a:gd name="connsiteX18499" fmla="*/ 2240614 w 4966685"/>
              <a:gd name="connsiteY18499" fmla="*/ 0 h 512833"/>
              <a:gd name="connsiteX18500" fmla="*/ 2247453 w 4966685"/>
              <a:gd name="connsiteY18500" fmla="*/ 6839 h 512833"/>
              <a:gd name="connsiteX18501" fmla="*/ 2240614 w 4966685"/>
              <a:gd name="connsiteY18501" fmla="*/ 13678 h 512833"/>
              <a:gd name="connsiteX18502" fmla="*/ 2233775 w 4966685"/>
              <a:gd name="connsiteY18502" fmla="*/ 6839 h 512833"/>
              <a:gd name="connsiteX18503" fmla="*/ 2240614 w 4966685"/>
              <a:gd name="connsiteY18503" fmla="*/ 0 h 512833"/>
              <a:gd name="connsiteX18504" fmla="*/ 2212369 w 4966685"/>
              <a:gd name="connsiteY18504" fmla="*/ 0 h 512833"/>
              <a:gd name="connsiteX18505" fmla="*/ 2219208 w 4966685"/>
              <a:gd name="connsiteY18505" fmla="*/ 6839 h 512833"/>
              <a:gd name="connsiteX18506" fmla="*/ 2212369 w 4966685"/>
              <a:gd name="connsiteY18506" fmla="*/ 13678 h 512833"/>
              <a:gd name="connsiteX18507" fmla="*/ 2205530 w 4966685"/>
              <a:gd name="connsiteY18507" fmla="*/ 6839 h 512833"/>
              <a:gd name="connsiteX18508" fmla="*/ 2212369 w 4966685"/>
              <a:gd name="connsiteY18508" fmla="*/ 0 h 512833"/>
              <a:gd name="connsiteX18509" fmla="*/ 2184123 w 4966685"/>
              <a:gd name="connsiteY18509" fmla="*/ 0 h 512833"/>
              <a:gd name="connsiteX18510" fmla="*/ 2190962 w 4966685"/>
              <a:gd name="connsiteY18510" fmla="*/ 6839 h 512833"/>
              <a:gd name="connsiteX18511" fmla="*/ 2184123 w 4966685"/>
              <a:gd name="connsiteY18511" fmla="*/ 13678 h 512833"/>
              <a:gd name="connsiteX18512" fmla="*/ 2177284 w 4966685"/>
              <a:gd name="connsiteY18512" fmla="*/ 6839 h 512833"/>
              <a:gd name="connsiteX18513" fmla="*/ 2184123 w 4966685"/>
              <a:gd name="connsiteY18513" fmla="*/ 0 h 512833"/>
              <a:gd name="connsiteX18514" fmla="*/ 2155878 w 4966685"/>
              <a:gd name="connsiteY18514" fmla="*/ 0 h 512833"/>
              <a:gd name="connsiteX18515" fmla="*/ 2162717 w 4966685"/>
              <a:gd name="connsiteY18515" fmla="*/ 6839 h 512833"/>
              <a:gd name="connsiteX18516" fmla="*/ 2155878 w 4966685"/>
              <a:gd name="connsiteY18516" fmla="*/ 13678 h 512833"/>
              <a:gd name="connsiteX18517" fmla="*/ 2149039 w 4966685"/>
              <a:gd name="connsiteY18517" fmla="*/ 6839 h 512833"/>
              <a:gd name="connsiteX18518" fmla="*/ 2155878 w 4966685"/>
              <a:gd name="connsiteY18518" fmla="*/ 0 h 512833"/>
              <a:gd name="connsiteX18519" fmla="*/ 2127632 w 4966685"/>
              <a:gd name="connsiteY18519" fmla="*/ 0 h 512833"/>
              <a:gd name="connsiteX18520" fmla="*/ 2134471 w 4966685"/>
              <a:gd name="connsiteY18520" fmla="*/ 6839 h 512833"/>
              <a:gd name="connsiteX18521" fmla="*/ 2127632 w 4966685"/>
              <a:gd name="connsiteY18521" fmla="*/ 13678 h 512833"/>
              <a:gd name="connsiteX18522" fmla="*/ 2120793 w 4966685"/>
              <a:gd name="connsiteY18522" fmla="*/ 6839 h 512833"/>
              <a:gd name="connsiteX18523" fmla="*/ 2127632 w 4966685"/>
              <a:gd name="connsiteY18523" fmla="*/ 0 h 512833"/>
              <a:gd name="connsiteX18524" fmla="*/ 2099387 w 4966685"/>
              <a:gd name="connsiteY18524" fmla="*/ 0 h 512833"/>
              <a:gd name="connsiteX18525" fmla="*/ 2106226 w 4966685"/>
              <a:gd name="connsiteY18525" fmla="*/ 6839 h 512833"/>
              <a:gd name="connsiteX18526" fmla="*/ 2099387 w 4966685"/>
              <a:gd name="connsiteY18526" fmla="*/ 13678 h 512833"/>
              <a:gd name="connsiteX18527" fmla="*/ 2092548 w 4966685"/>
              <a:gd name="connsiteY18527" fmla="*/ 6839 h 512833"/>
              <a:gd name="connsiteX18528" fmla="*/ 2099387 w 4966685"/>
              <a:gd name="connsiteY18528" fmla="*/ 0 h 512833"/>
              <a:gd name="connsiteX18529" fmla="*/ 2071141 w 4966685"/>
              <a:gd name="connsiteY18529" fmla="*/ 0 h 512833"/>
              <a:gd name="connsiteX18530" fmla="*/ 2077980 w 4966685"/>
              <a:gd name="connsiteY18530" fmla="*/ 6839 h 512833"/>
              <a:gd name="connsiteX18531" fmla="*/ 2071141 w 4966685"/>
              <a:gd name="connsiteY18531" fmla="*/ 13678 h 512833"/>
              <a:gd name="connsiteX18532" fmla="*/ 2064302 w 4966685"/>
              <a:gd name="connsiteY18532" fmla="*/ 6839 h 512833"/>
              <a:gd name="connsiteX18533" fmla="*/ 2071141 w 4966685"/>
              <a:gd name="connsiteY18533" fmla="*/ 0 h 512833"/>
              <a:gd name="connsiteX18534" fmla="*/ 2042896 w 4966685"/>
              <a:gd name="connsiteY18534" fmla="*/ 0 h 512833"/>
              <a:gd name="connsiteX18535" fmla="*/ 2049735 w 4966685"/>
              <a:gd name="connsiteY18535" fmla="*/ 6839 h 512833"/>
              <a:gd name="connsiteX18536" fmla="*/ 2042896 w 4966685"/>
              <a:gd name="connsiteY18536" fmla="*/ 13678 h 512833"/>
              <a:gd name="connsiteX18537" fmla="*/ 2036057 w 4966685"/>
              <a:gd name="connsiteY18537" fmla="*/ 6839 h 512833"/>
              <a:gd name="connsiteX18538" fmla="*/ 2042896 w 4966685"/>
              <a:gd name="connsiteY18538" fmla="*/ 0 h 512833"/>
              <a:gd name="connsiteX18539" fmla="*/ 2014650 w 4966685"/>
              <a:gd name="connsiteY18539" fmla="*/ 0 h 512833"/>
              <a:gd name="connsiteX18540" fmla="*/ 2021489 w 4966685"/>
              <a:gd name="connsiteY18540" fmla="*/ 6839 h 512833"/>
              <a:gd name="connsiteX18541" fmla="*/ 2014650 w 4966685"/>
              <a:gd name="connsiteY18541" fmla="*/ 13678 h 512833"/>
              <a:gd name="connsiteX18542" fmla="*/ 2007811 w 4966685"/>
              <a:gd name="connsiteY18542" fmla="*/ 6839 h 512833"/>
              <a:gd name="connsiteX18543" fmla="*/ 2014650 w 4966685"/>
              <a:gd name="connsiteY18543" fmla="*/ 0 h 512833"/>
              <a:gd name="connsiteX18544" fmla="*/ 1986405 w 4966685"/>
              <a:gd name="connsiteY18544" fmla="*/ 0 h 512833"/>
              <a:gd name="connsiteX18545" fmla="*/ 1993244 w 4966685"/>
              <a:gd name="connsiteY18545" fmla="*/ 6839 h 512833"/>
              <a:gd name="connsiteX18546" fmla="*/ 1986405 w 4966685"/>
              <a:gd name="connsiteY18546" fmla="*/ 13678 h 512833"/>
              <a:gd name="connsiteX18547" fmla="*/ 1979566 w 4966685"/>
              <a:gd name="connsiteY18547" fmla="*/ 6839 h 512833"/>
              <a:gd name="connsiteX18548" fmla="*/ 1986405 w 4966685"/>
              <a:gd name="connsiteY18548" fmla="*/ 0 h 512833"/>
              <a:gd name="connsiteX18549" fmla="*/ 1958159 w 4966685"/>
              <a:gd name="connsiteY18549" fmla="*/ 0 h 512833"/>
              <a:gd name="connsiteX18550" fmla="*/ 1964998 w 4966685"/>
              <a:gd name="connsiteY18550" fmla="*/ 6839 h 512833"/>
              <a:gd name="connsiteX18551" fmla="*/ 1958159 w 4966685"/>
              <a:gd name="connsiteY18551" fmla="*/ 13678 h 512833"/>
              <a:gd name="connsiteX18552" fmla="*/ 1951320 w 4966685"/>
              <a:gd name="connsiteY18552" fmla="*/ 6839 h 512833"/>
              <a:gd name="connsiteX18553" fmla="*/ 1958159 w 4966685"/>
              <a:gd name="connsiteY18553" fmla="*/ 0 h 512833"/>
              <a:gd name="connsiteX18554" fmla="*/ 1929914 w 4966685"/>
              <a:gd name="connsiteY18554" fmla="*/ 0 h 512833"/>
              <a:gd name="connsiteX18555" fmla="*/ 1936753 w 4966685"/>
              <a:gd name="connsiteY18555" fmla="*/ 6839 h 512833"/>
              <a:gd name="connsiteX18556" fmla="*/ 1929914 w 4966685"/>
              <a:gd name="connsiteY18556" fmla="*/ 13678 h 512833"/>
              <a:gd name="connsiteX18557" fmla="*/ 1923075 w 4966685"/>
              <a:gd name="connsiteY18557" fmla="*/ 6839 h 512833"/>
              <a:gd name="connsiteX18558" fmla="*/ 1929914 w 4966685"/>
              <a:gd name="connsiteY18558" fmla="*/ 0 h 512833"/>
              <a:gd name="connsiteX18559" fmla="*/ 1901668 w 4966685"/>
              <a:gd name="connsiteY18559" fmla="*/ 0 h 512833"/>
              <a:gd name="connsiteX18560" fmla="*/ 1908507 w 4966685"/>
              <a:gd name="connsiteY18560" fmla="*/ 6839 h 512833"/>
              <a:gd name="connsiteX18561" fmla="*/ 1901668 w 4966685"/>
              <a:gd name="connsiteY18561" fmla="*/ 13678 h 512833"/>
              <a:gd name="connsiteX18562" fmla="*/ 1894829 w 4966685"/>
              <a:gd name="connsiteY18562" fmla="*/ 6839 h 512833"/>
              <a:gd name="connsiteX18563" fmla="*/ 1901668 w 4966685"/>
              <a:gd name="connsiteY18563" fmla="*/ 0 h 512833"/>
              <a:gd name="connsiteX18564" fmla="*/ 1873423 w 4966685"/>
              <a:gd name="connsiteY18564" fmla="*/ 0 h 512833"/>
              <a:gd name="connsiteX18565" fmla="*/ 1880262 w 4966685"/>
              <a:gd name="connsiteY18565" fmla="*/ 6839 h 512833"/>
              <a:gd name="connsiteX18566" fmla="*/ 1873423 w 4966685"/>
              <a:gd name="connsiteY18566" fmla="*/ 13678 h 512833"/>
              <a:gd name="connsiteX18567" fmla="*/ 1866584 w 4966685"/>
              <a:gd name="connsiteY18567" fmla="*/ 6839 h 512833"/>
              <a:gd name="connsiteX18568" fmla="*/ 1873423 w 4966685"/>
              <a:gd name="connsiteY18568" fmla="*/ 0 h 512833"/>
              <a:gd name="connsiteX18569" fmla="*/ 1845177 w 4966685"/>
              <a:gd name="connsiteY18569" fmla="*/ 0 h 512833"/>
              <a:gd name="connsiteX18570" fmla="*/ 1852016 w 4966685"/>
              <a:gd name="connsiteY18570" fmla="*/ 6839 h 512833"/>
              <a:gd name="connsiteX18571" fmla="*/ 1845177 w 4966685"/>
              <a:gd name="connsiteY18571" fmla="*/ 13678 h 512833"/>
              <a:gd name="connsiteX18572" fmla="*/ 1838339 w 4966685"/>
              <a:gd name="connsiteY18572" fmla="*/ 6839 h 512833"/>
              <a:gd name="connsiteX18573" fmla="*/ 1845177 w 4966685"/>
              <a:gd name="connsiteY18573" fmla="*/ 0 h 512833"/>
              <a:gd name="connsiteX18574" fmla="*/ 1816932 w 4966685"/>
              <a:gd name="connsiteY18574" fmla="*/ 0 h 512833"/>
              <a:gd name="connsiteX18575" fmla="*/ 1823771 w 4966685"/>
              <a:gd name="connsiteY18575" fmla="*/ 6839 h 512833"/>
              <a:gd name="connsiteX18576" fmla="*/ 1816932 w 4966685"/>
              <a:gd name="connsiteY18576" fmla="*/ 13678 h 512833"/>
              <a:gd name="connsiteX18577" fmla="*/ 1810093 w 4966685"/>
              <a:gd name="connsiteY18577" fmla="*/ 6839 h 512833"/>
              <a:gd name="connsiteX18578" fmla="*/ 1816932 w 4966685"/>
              <a:gd name="connsiteY18578" fmla="*/ 0 h 512833"/>
              <a:gd name="connsiteX18579" fmla="*/ 1788687 w 4966685"/>
              <a:gd name="connsiteY18579" fmla="*/ 0 h 512833"/>
              <a:gd name="connsiteX18580" fmla="*/ 1795526 w 4966685"/>
              <a:gd name="connsiteY18580" fmla="*/ 6839 h 512833"/>
              <a:gd name="connsiteX18581" fmla="*/ 1788687 w 4966685"/>
              <a:gd name="connsiteY18581" fmla="*/ 13678 h 512833"/>
              <a:gd name="connsiteX18582" fmla="*/ 1781848 w 4966685"/>
              <a:gd name="connsiteY18582" fmla="*/ 6839 h 512833"/>
              <a:gd name="connsiteX18583" fmla="*/ 1788687 w 4966685"/>
              <a:gd name="connsiteY18583" fmla="*/ 0 h 512833"/>
              <a:gd name="connsiteX18584" fmla="*/ 1760441 w 4966685"/>
              <a:gd name="connsiteY18584" fmla="*/ 0 h 512833"/>
              <a:gd name="connsiteX18585" fmla="*/ 1767280 w 4966685"/>
              <a:gd name="connsiteY18585" fmla="*/ 6839 h 512833"/>
              <a:gd name="connsiteX18586" fmla="*/ 1760441 w 4966685"/>
              <a:gd name="connsiteY18586" fmla="*/ 13678 h 512833"/>
              <a:gd name="connsiteX18587" fmla="*/ 1753603 w 4966685"/>
              <a:gd name="connsiteY18587" fmla="*/ 6839 h 512833"/>
              <a:gd name="connsiteX18588" fmla="*/ 1760441 w 4966685"/>
              <a:gd name="connsiteY18588" fmla="*/ 0 h 512833"/>
              <a:gd name="connsiteX18589" fmla="*/ 1732196 w 4966685"/>
              <a:gd name="connsiteY18589" fmla="*/ 0 h 512833"/>
              <a:gd name="connsiteX18590" fmla="*/ 1739035 w 4966685"/>
              <a:gd name="connsiteY18590" fmla="*/ 6839 h 512833"/>
              <a:gd name="connsiteX18591" fmla="*/ 1732196 w 4966685"/>
              <a:gd name="connsiteY18591" fmla="*/ 13678 h 512833"/>
              <a:gd name="connsiteX18592" fmla="*/ 1725357 w 4966685"/>
              <a:gd name="connsiteY18592" fmla="*/ 6839 h 512833"/>
              <a:gd name="connsiteX18593" fmla="*/ 1732196 w 4966685"/>
              <a:gd name="connsiteY18593" fmla="*/ 0 h 512833"/>
              <a:gd name="connsiteX18594" fmla="*/ 1703950 w 4966685"/>
              <a:gd name="connsiteY18594" fmla="*/ 0 h 512833"/>
              <a:gd name="connsiteX18595" fmla="*/ 1703972 w 4966685"/>
              <a:gd name="connsiteY18595" fmla="*/ 22 h 512833"/>
              <a:gd name="connsiteX18596" fmla="*/ 1703994 w 4966685"/>
              <a:gd name="connsiteY18596" fmla="*/ 0 h 512833"/>
              <a:gd name="connsiteX18597" fmla="*/ 1710832 w 4966685"/>
              <a:gd name="connsiteY18597" fmla="*/ 6839 h 512833"/>
              <a:gd name="connsiteX18598" fmla="*/ 1703994 w 4966685"/>
              <a:gd name="connsiteY18598" fmla="*/ 13678 h 512833"/>
              <a:gd name="connsiteX18599" fmla="*/ 1703972 w 4966685"/>
              <a:gd name="connsiteY18599" fmla="*/ 13656 h 512833"/>
              <a:gd name="connsiteX18600" fmla="*/ 1703950 w 4966685"/>
              <a:gd name="connsiteY18600" fmla="*/ 13678 h 512833"/>
              <a:gd name="connsiteX18601" fmla="*/ 1697111 w 4966685"/>
              <a:gd name="connsiteY18601" fmla="*/ 6839 h 512833"/>
              <a:gd name="connsiteX18602" fmla="*/ 1703950 w 4966685"/>
              <a:gd name="connsiteY18602" fmla="*/ 0 h 512833"/>
              <a:gd name="connsiteX18603" fmla="*/ 1675732 w 4966685"/>
              <a:gd name="connsiteY18603" fmla="*/ 0 h 512833"/>
              <a:gd name="connsiteX18604" fmla="*/ 1682571 w 4966685"/>
              <a:gd name="connsiteY18604" fmla="*/ 6839 h 512833"/>
              <a:gd name="connsiteX18605" fmla="*/ 1675732 w 4966685"/>
              <a:gd name="connsiteY18605" fmla="*/ 13678 h 512833"/>
              <a:gd name="connsiteX18606" fmla="*/ 1668894 w 4966685"/>
              <a:gd name="connsiteY18606" fmla="*/ 6839 h 512833"/>
              <a:gd name="connsiteX18607" fmla="*/ 1675732 w 4966685"/>
              <a:gd name="connsiteY18607" fmla="*/ 0 h 512833"/>
              <a:gd name="connsiteX18608" fmla="*/ 1647494 w 4966685"/>
              <a:gd name="connsiteY18608" fmla="*/ 0 h 512833"/>
              <a:gd name="connsiteX18609" fmla="*/ 1654333 w 4966685"/>
              <a:gd name="connsiteY18609" fmla="*/ 6839 h 512833"/>
              <a:gd name="connsiteX18610" fmla="*/ 1647494 w 4966685"/>
              <a:gd name="connsiteY18610" fmla="*/ 13678 h 512833"/>
              <a:gd name="connsiteX18611" fmla="*/ 1640656 w 4966685"/>
              <a:gd name="connsiteY18611" fmla="*/ 6839 h 512833"/>
              <a:gd name="connsiteX18612" fmla="*/ 1647494 w 4966685"/>
              <a:gd name="connsiteY18612" fmla="*/ 0 h 512833"/>
              <a:gd name="connsiteX18613" fmla="*/ 1619250 w 4966685"/>
              <a:gd name="connsiteY18613" fmla="*/ 0 h 512833"/>
              <a:gd name="connsiteX18614" fmla="*/ 1626088 w 4966685"/>
              <a:gd name="connsiteY18614" fmla="*/ 6839 h 512833"/>
              <a:gd name="connsiteX18615" fmla="*/ 1619250 w 4966685"/>
              <a:gd name="connsiteY18615" fmla="*/ 13678 h 512833"/>
              <a:gd name="connsiteX18616" fmla="*/ 1612411 w 4966685"/>
              <a:gd name="connsiteY18616" fmla="*/ 6839 h 512833"/>
              <a:gd name="connsiteX18617" fmla="*/ 1619250 w 4966685"/>
              <a:gd name="connsiteY18617" fmla="*/ 0 h 512833"/>
              <a:gd name="connsiteX18618" fmla="*/ 1591003 w 4966685"/>
              <a:gd name="connsiteY18618" fmla="*/ 0 h 512833"/>
              <a:gd name="connsiteX18619" fmla="*/ 1597842 w 4966685"/>
              <a:gd name="connsiteY18619" fmla="*/ 6839 h 512833"/>
              <a:gd name="connsiteX18620" fmla="*/ 1591003 w 4966685"/>
              <a:gd name="connsiteY18620" fmla="*/ 13678 h 512833"/>
              <a:gd name="connsiteX18621" fmla="*/ 1584164 w 4966685"/>
              <a:gd name="connsiteY18621" fmla="*/ 6839 h 512833"/>
              <a:gd name="connsiteX18622" fmla="*/ 1591003 w 4966685"/>
              <a:gd name="connsiteY18622" fmla="*/ 0 h 512833"/>
              <a:gd name="connsiteX18623" fmla="*/ 1562759 w 4966685"/>
              <a:gd name="connsiteY18623" fmla="*/ 0 h 512833"/>
              <a:gd name="connsiteX18624" fmla="*/ 1569598 w 4966685"/>
              <a:gd name="connsiteY18624" fmla="*/ 6839 h 512833"/>
              <a:gd name="connsiteX18625" fmla="*/ 1562759 w 4966685"/>
              <a:gd name="connsiteY18625" fmla="*/ 13678 h 512833"/>
              <a:gd name="connsiteX18626" fmla="*/ 1555920 w 4966685"/>
              <a:gd name="connsiteY18626" fmla="*/ 6839 h 512833"/>
              <a:gd name="connsiteX18627" fmla="*/ 1562759 w 4966685"/>
              <a:gd name="connsiteY18627" fmla="*/ 0 h 512833"/>
              <a:gd name="connsiteX18628" fmla="*/ 1534512 w 4966685"/>
              <a:gd name="connsiteY18628" fmla="*/ 0 h 512833"/>
              <a:gd name="connsiteX18629" fmla="*/ 1541351 w 4966685"/>
              <a:gd name="connsiteY18629" fmla="*/ 6839 h 512833"/>
              <a:gd name="connsiteX18630" fmla="*/ 1534512 w 4966685"/>
              <a:gd name="connsiteY18630" fmla="*/ 13678 h 512833"/>
              <a:gd name="connsiteX18631" fmla="*/ 1527673 w 4966685"/>
              <a:gd name="connsiteY18631" fmla="*/ 6839 h 512833"/>
              <a:gd name="connsiteX18632" fmla="*/ 1534512 w 4966685"/>
              <a:gd name="connsiteY18632" fmla="*/ 0 h 512833"/>
              <a:gd name="connsiteX18633" fmla="*/ 1506268 w 4966685"/>
              <a:gd name="connsiteY18633" fmla="*/ 0 h 512833"/>
              <a:gd name="connsiteX18634" fmla="*/ 1513107 w 4966685"/>
              <a:gd name="connsiteY18634" fmla="*/ 6839 h 512833"/>
              <a:gd name="connsiteX18635" fmla="*/ 1506268 w 4966685"/>
              <a:gd name="connsiteY18635" fmla="*/ 13678 h 512833"/>
              <a:gd name="connsiteX18636" fmla="*/ 1499429 w 4966685"/>
              <a:gd name="connsiteY18636" fmla="*/ 6839 h 512833"/>
              <a:gd name="connsiteX18637" fmla="*/ 1506268 w 4966685"/>
              <a:gd name="connsiteY18637" fmla="*/ 0 h 512833"/>
              <a:gd name="connsiteX18638" fmla="*/ 1478021 w 4966685"/>
              <a:gd name="connsiteY18638" fmla="*/ 0 h 512833"/>
              <a:gd name="connsiteX18639" fmla="*/ 1484860 w 4966685"/>
              <a:gd name="connsiteY18639" fmla="*/ 6839 h 512833"/>
              <a:gd name="connsiteX18640" fmla="*/ 1478021 w 4966685"/>
              <a:gd name="connsiteY18640" fmla="*/ 13678 h 512833"/>
              <a:gd name="connsiteX18641" fmla="*/ 1471183 w 4966685"/>
              <a:gd name="connsiteY18641" fmla="*/ 6839 h 512833"/>
              <a:gd name="connsiteX18642" fmla="*/ 1478021 w 4966685"/>
              <a:gd name="connsiteY18642" fmla="*/ 0 h 512833"/>
              <a:gd name="connsiteX18643" fmla="*/ 1449777 w 4966685"/>
              <a:gd name="connsiteY18643" fmla="*/ 0 h 512833"/>
              <a:gd name="connsiteX18644" fmla="*/ 1456616 w 4966685"/>
              <a:gd name="connsiteY18644" fmla="*/ 6839 h 512833"/>
              <a:gd name="connsiteX18645" fmla="*/ 1449777 w 4966685"/>
              <a:gd name="connsiteY18645" fmla="*/ 13678 h 512833"/>
              <a:gd name="connsiteX18646" fmla="*/ 1442938 w 4966685"/>
              <a:gd name="connsiteY18646" fmla="*/ 6839 h 512833"/>
              <a:gd name="connsiteX18647" fmla="*/ 1449777 w 4966685"/>
              <a:gd name="connsiteY18647" fmla="*/ 0 h 512833"/>
              <a:gd name="connsiteX18648" fmla="*/ 1421530 w 4966685"/>
              <a:gd name="connsiteY18648" fmla="*/ 0 h 512833"/>
              <a:gd name="connsiteX18649" fmla="*/ 1428369 w 4966685"/>
              <a:gd name="connsiteY18649" fmla="*/ 6839 h 512833"/>
              <a:gd name="connsiteX18650" fmla="*/ 1421530 w 4966685"/>
              <a:gd name="connsiteY18650" fmla="*/ 13678 h 512833"/>
              <a:gd name="connsiteX18651" fmla="*/ 1414692 w 4966685"/>
              <a:gd name="connsiteY18651" fmla="*/ 6839 h 512833"/>
              <a:gd name="connsiteX18652" fmla="*/ 1421530 w 4966685"/>
              <a:gd name="connsiteY18652" fmla="*/ 0 h 512833"/>
              <a:gd name="connsiteX18653" fmla="*/ 1393286 w 4966685"/>
              <a:gd name="connsiteY18653" fmla="*/ 0 h 512833"/>
              <a:gd name="connsiteX18654" fmla="*/ 1400125 w 4966685"/>
              <a:gd name="connsiteY18654" fmla="*/ 6839 h 512833"/>
              <a:gd name="connsiteX18655" fmla="*/ 1393286 w 4966685"/>
              <a:gd name="connsiteY18655" fmla="*/ 13678 h 512833"/>
              <a:gd name="connsiteX18656" fmla="*/ 1386447 w 4966685"/>
              <a:gd name="connsiteY18656" fmla="*/ 6839 h 512833"/>
              <a:gd name="connsiteX18657" fmla="*/ 1393286 w 4966685"/>
              <a:gd name="connsiteY18657" fmla="*/ 0 h 512833"/>
              <a:gd name="connsiteX18658" fmla="*/ 1365040 w 4966685"/>
              <a:gd name="connsiteY18658" fmla="*/ 0 h 512833"/>
              <a:gd name="connsiteX18659" fmla="*/ 1371878 w 4966685"/>
              <a:gd name="connsiteY18659" fmla="*/ 6839 h 512833"/>
              <a:gd name="connsiteX18660" fmla="*/ 1365040 w 4966685"/>
              <a:gd name="connsiteY18660" fmla="*/ 13678 h 512833"/>
              <a:gd name="connsiteX18661" fmla="*/ 1358201 w 4966685"/>
              <a:gd name="connsiteY18661" fmla="*/ 6839 h 512833"/>
              <a:gd name="connsiteX18662" fmla="*/ 1365040 w 4966685"/>
              <a:gd name="connsiteY18662" fmla="*/ 0 h 512833"/>
              <a:gd name="connsiteX18663" fmla="*/ 1336795 w 4966685"/>
              <a:gd name="connsiteY18663" fmla="*/ 0 h 512833"/>
              <a:gd name="connsiteX18664" fmla="*/ 1343634 w 4966685"/>
              <a:gd name="connsiteY18664" fmla="*/ 6839 h 512833"/>
              <a:gd name="connsiteX18665" fmla="*/ 1336795 w 4966685"/>
              <a:gd name="connsiteY18665" fmla="*/ 13678 h 512833"/>
              <a:gd name="connsiteX18666" fmla="*/ 1329956 w 4966685"/>
              <a:gd name="connsiteY18666" fmla="*/ 6839 h 512833"/>
              <a:gd name="connsiteX18667" fmla="*/ 1336795 w 4966685"/>
              <a:gd name="connsiteY18667" fmla="*/ 0 h 512833"/>
              <a:gd name="connsiteX18668" fmla="*/ 1308549 w 4966685"/>
              <a:gd name="connsiteY18668" fmla="*/ 0 h 512833"/>
              <a:gd name="connsiteX18669" fmla="*/ 1315387 w 4966685"/>
              <a:gd name="connsiteY18669" fmla="*/ 6839 h 512833"/>
              <a:gd name="connsiteX18670" fmla="*/ 1308549 w 4966685"/>
              <a:gd name="connsiteY18670" fmla="*/ 13678 h 512833"/>
              <a:gd name="connsiteX18671" fmla="*/ 1301710 w 4966685"/>
              <a:gd name="connsiteY18671" fmla="*/ 6839 h 512833"/>
              <a:gd name="connsiteX18672" fmla="*/ 1308549 w 4966685"/>
              <a:gd name="connsiteY18672" fmla="*/ 0 h 512833"/>
              <a:gd name="connsiteX18673" fmla="*/ 1280304 w 4966685"/>
              <a:gd name="connsiteY18673" fmla="*/ 0 h 512833"/>
              <a:gd name="connsiteX18674" fmla="*/ 1287143 w 4966685"/>
              <a:gd name="connsiteY18674" fmla="*/ 6839 h 512833"/>
              <a:gd name="connsiteX18675" fmla="*/ 1280304 w 4966685"/>
              <a:gd name="connsiteY18675" fmla="*/ 13678 h 512833"/>
              <a:gd name="connsiteX18676" fmla="*/ 1273465 w 4966685"/>
              <a:gd name="connsiteY18676" fmla="*/ 6839 h 512833"/>
              <a:gd name="connsiteX18677" fmla="*/ 1280304 w 4966685"/>
              <a:gd name="connsiteY18677" fmla="*/ 0 h 512833"/>
              <a:gd name="connsiteX18678" fmla="*/ 1252057 w 4966685"/>
              <a:gd name="connsiteY18678" fmla="*/ 0 h 512833"/>
              <a:gd name="connsiteX18679" fmla="*/ 1258896 w 4966685"/>
              <a:gd name="connsiteY18679" fmla="*/ 6839 h 512833"/>
              <a:gd name="connsiteX18680" fmla="*/ 1252057 w 4966685"/>
              <a:gd name="connsiteY18680" fmla="*/ 13678 h 512833"/>
              <a:gd name="connsiteX18681" fmla="*/ 1245219 w 4966685"/>
              <a:gd name="connsiteY18681" fmla="*/ 6839 h 512833"/>
              <a:gd name="connsiteX18682" fmla="*/ 1252057 w 4966685"/>
              <a:gd name="connsiteY18682" fmla="*/ 0 h 512833"/>
              <a:gd name="connsiteX18683" fmla="*/ 1223813 w 4966685"/>
              <a:gd name="connsiteY18683" fmla="*/ 0 h 512833"/>
              <a:gd name="connsiteX18684" fmla="*/ 1230652 w 4966685"/>
              <a:gd name="connsiteY18684" fmla="*/ 6839 h 512833"/>
              <a:gd name="connsiteX18685" fmla="*/ 1223813 w 4966685"/>
              <a:gd name="connsiteY18685" fmla="*/ 13678 h 512833"/>
              <a:gd name="connsiteX18686" fmla="*/ 1216974 w 4966685"/>
              <a:gd name="connsiteY18686" fmla="*/ 6839 h 512833"/>
              <a:gd name="connsiteX18687" fmla="*/ 1223813 w 4966685"/>
              <a:gd name="connsiteY18687" fmla="*/ 0 h 512833"/>
              <a:gd name="connsiteX18688" fmla="*/ 1195566 w 4966685"/>
              <a:gd name="connsiteY18688" fmla="*/ 0 h 512833"/>
              <a:gd name="connsiteX18689" fmla="*/ 1202405 w 4966685"/>
              <a:gd name="connsiteY18689" fmla="*/ 6839 h 512833"/>
              <a:gd name="connsiteX18690" fmla="*/ 1195566 w 4966685"/>
              <a:gd name="connsiteY18690" fmla="*/ 13678 h 512833"/>
              <a:gd name="connsiteX18691" fmla="*/ 1188728 w 4966685"/>
              <a:gd name="connsiteY18691" fmla="*/ 6839 h 512833"/>
              <a:gd name="connsiteX18692" fmla="*/ 1195566 w 4966685"/>
              <a:gd name="connsiteY18692" fmla="*/ 0 h 512833"/>
              <a:gd name="connsiteX18693" fmla="*/ 1167322 w 4966685"/>
              <a:gd name="connsiteY18693" fmla="*/ 0 h 512833"/>
              <a:gd name="connsiteX18694" fmla="*/ 1174161 w 4966685"/>
              <a:gd name="connsiteY18694" fmla="*/ 6839 h 512833"/>
              <a:gd name="connsiteX18695" fmla="*/ 1167322 w 4966685"/>
              <a:gd name="connsiteY18695" fmla="*/ 13678 h 512833"/>
              <a:gd name="connsiteX18696" fmla="*/ 1160483 w 4966685"/>
              <a:gd name="connsiteY18696" fmla="*/ 6839 h 512833"/>
              <a:gd name="connsiteX18697" fmla="*/ 1167322 w 4966685"/>
              <a:gd name="connsiteY18697" fmla="*/ 0 h 512833"/>
              <a:gd name="connsiteX18698" fmla="*/ 1139076 w 4966685"/>
              <a:gd name="connsiteY18698" fmla="*/ 0 h 512833"/>
              <a:gd name="connsiteX18699" fmla="*/ 1145915 w 4966685"/>
              <a:gd name="connsiteY18699" fmla="*/ 6839 h 512833"/>
              <a:gd name="connsiteX18700" fmla="*/ 1139076 w 4966685"/>
              <a:gd name="connsiteY18700" fmla="*/ 13678 h 512833"/>
              <a:gd name="connsiteX18701" fmla="*/ 1132237 w 4966685"/>
              <a:gd name="connsiteY18701" fmla="*/ 6839 h 512833"/>
              <a:gd name="connsiteX18702" fmla="*/ 1139076 w 4966685"/>
              <a:gd name="connsiteY18702" fmla="*/ 0 h 512833"/>
              <a:gd name="connsiteX18703" fmla="*/ 1110831 w 4966685"/>
              <a:gd name="connsiteY18703" fmla="*/ 0 h 512833"/>
              <a:gd name="connsiteX18704" fmla="*/ 1117670 w 4966685"/>
              <a:gd name="connsiteY18704" fmla="*/ 6839 h 512833"/>
              <a:gd name="connsiteX18705" fmla="*/ 1110831 w 4966685"/>
              <a:gd name="connsiteY18705" fmla="*/ 13678 h 512833"/>
              <a:gd name="connsiteX18706" fmla="*/ 1103992 w 4966685"/>
              <a:gd name="connsiteY18706" fmla="*/ 6839 h 512833"/>
              <a:gd name="connsiteX18707" fmla="*/ 1110831 w 4966685"/>
              <a:gd name="connsiteY18707" fmla="*/ 0 h 512833"/>
              <a:gd name="connsiteX18708" fmla="*/ 1082585 w 4966685"/>
              <a:gd name="connsiteY18708" fmla="*/ 0 h 512833"/>
              <a:gd name="connsiteX18709" fmla="*/ 1089424 w 4966685"/>
              <a:gd name="connsiteY18709" fmla="*/ 6839 h 512833"/>
              <a:gd name="connsiteX18710" fmla="*/ 1082585 w 4966685"/>
              <a:gd name="connsiteY18710" fmla="*/ 13678 h 512833"/>
              <a:gd name="connsiteX18711" fmla="*/ 1075746 w 4966685"/>
              <a:gd name="connsiteY18711" fmla="*/ 6839 h 512833"/>
              <a:gd name="connsiteX18712" fmla="*/ 1082585 w 4966685"/>
              <a:gd name="connsiteY18712" fmla="*/ 0 h 512833"/>
              <a:gd name="connsiteX18713" fmla="*/ 1054340 w 4966685"/>
              <a:gd name="connsiteY18713" fmla="*/ 0 h 512833"/>
              <a:gd name="connsiteX18714" fmla="*/ 1061179 w 4966685"/>
              <a:gd name="connsiteY18714" fmla="*/ 6839 h 512833"/>
              <a:gd name="connsiteX18715" fmla="*/ 1054340 w 4966685"/>
              <a:gd name="connsiteY18715" fmla="*/ 13678 h 512833"/>
              <a:gd name="connsiteX18716" fmla="*/ 1047501 w 4966685"/>
              <a:gd name="connsiteY18716" fmla="*/ 6839 h 512833"/>
              <a:gd name="connsiteX18717" fmla="*/ 1054340 w 4966685"/>
              <a:gd name="connsiteY18717" fmla="*/ 0 h 512833"/>
              <a:gd name="connsiteX18718" fmla="*/ 1026094 w 4966685"/>
              <a:gd name="connsiteY18718" fmla="*/ 0 h 512833"/>
              <a:gd name="connsiteX18719" fmla="*/ 1032933 w 4966685"/>
              <a:gd name="connsiteY18719" fmla="*/ 6839 h 512833"/>
              <a:gd name="connsiteX18720" fmla="*/ 1026094 w 4966685"/>
              <a:gd name="connsiteY18720" fmla="*/ 13678 h 512833"/>
              <a:gd name="connsiteX18721" fmla="*/ 1019255 w 4966685"/>
              <a:gd name="connsiteY18721" fmla="*/ 6839 h 512833"/>
              <a:gd name="connsiteX18722" fmla="*/ 1026094 w 4966685"/>
              <a:gd name="connsiteY18722" fmla="*/ 0 h 512833"/>
              <a:gd name="connsiteX18723" fmla="*/ 997849 w 4966685"/>
              <a:gd name="connsiteY18723" fmla="*/ 0 h 512833"/>
              <a:gd name="connsiteX18724" fmla="*/ 1004688 w 4966685"/>
              <a:gd name="connsiteY18724" fmla="*/ 6839 h 512833"/>
              <a:gd name="connsiteX18725" fmla="*/ 997849 w 4966685"/>
              <a:gd name="connsiteY18725" fmla="*/ 13678 h 512833"/>
              <a:gd name="connsiteX18726" fmla="*/ 991010 w 4966685"/>
              <a:gd name="connsiteY18726" fmla="*/ 6839 h 512833"/>
              <a:gd name="connsiteX18727" fmla="*/ 997849 w 4966685"/>
              <a:gd name="connsiteY18727" fmla="*/ 0 h 512833"/>
              <a:gd name="connsiteX18728" fmla="*/ 969603 w 4966685"/>
              <a:gd name="connsiteY18728" fmla="*/ 0 h 512833"/>
              <a:gd name="connsiteX18729" fmla="*/ 976442 w 4966685"/>
              <a:gd name="connsiteY18729" fmla="*/ 6839 h 512833"/>
              <a:gd name="connsiteX18730" fmla="*/ 969603 w 4966685"/>
              <a:gd name="connsiteY18730" fmla="*/ 13678 h 512833"/>
              <a:gd name="connsiteX18731" fmla="*/ 962764 w 4966685"/>
              <a:gd name="connsiteY18731" fmla="*/ 6839 h 512833"/>
              <a:gd name="connsiteX18732" fmla="*/ 969603 w 4966685"/>
              <a:gd name="connsiteY18732" fmla="*/ 0 h 512833"/>
              <a:gd name="connsiteX18733" fmla="*/ 941358 w 4966685"/>
              <a:gd name="connsiteY18733" fmla="*/ 0 h 512833"/>
              <a:gd name="connsiteX18734" fmla="*/ 948197 w 4966685"/>
              <a:gd name="connsiteY18734" fmla="*/ 6839 h 512833"/>
              <a:gd name="connsiteX18735" fmla="*/ 941358 w 4966685"/>
              <a:gd name="connsiteY18735" fmla="*/ 13678 h 512833"/>
              <a:gd name="connsiteX18736" fmla="*/ 934519 w 4966685"/>
              <a:gd name="connsiteY18736" fmla="*/ 6839 h 512833"/>
              <a:gd name="connsiteX18737" fmla="*/ 941358 w 4966685"/>
              <a:gd name="connsiteY18737" fmla="*/ 0 h 512833"/>
              <a:gd name="connsiteX18738" fmla="*/ 913112 w 4966685"/>
              <a:gd name="connsiteY18738" fmla="*/ 0 h 512833"/>
              <a:gd name="connsiteX18739" fmla="*/ 919951 w 4966685"/>
              <a:gd name="connsiteY18739" fmla="*/ 6839 h 512833"/>
              <a:gd name="connsiteX18740" fmla="*/ 913112 w 4966685"/>
              <a:gd name="connsiteY18740" fmla="*/ 13678 h 512833"/>
              <a:gd name="connsiteX18741" fmla="*/ 906273 w 4966685"/>
              <a:gd name="connsiteY18741" fmla="*/ 6839 h 512833"/>
              <a:gd name="connsiteX18742" fmla="*/ 913112 w 4966685"/>
              <a:gd name="connsiteY18742" fmla="*/ 0 h 512833"/>
              <a:gd name="connsiteX18743" fmla="*/ 884867 w 4966685"/>
              <a:gd name="connsiteY18743" fmla="*/ 0 h 512833"/>
              <a:gd name="connsiteX18744" fmla="*/ 891706 w 4966685"/>
              <a:gd name="connsiteY18744" fmla="*/ 6839 h 512833"/>
              <a:gd name="connsiteX18745" fmla="*/ 884867 w 4966685"/>
              <a:gd name="connsiteY18745" fmla="*/ 13678 h 512833"/>
              <a:gd name="connsiteX18746" fmla="*/ 878028 w 4966685"/>
              <a:gd name="connsiteY18746" fmla="*/ 6839 h 512833"/>
              <a:gd name="connsiteX18747" fmla="*/ 884867 w 4966685"/>
              <a:gd name="connsiteY18747" fmla="*/ 0 h 512833"/>
              <a:gd name="connsiteX18748" fmla="*/ 856621 w 4966685"/>
              <a:gd name="connsiteY18748" fmla="*/ 0 h 512833"/>
              <a:gd name="connsiteX18749" fmla="*/ 863460 w 4966685"/>
              <a:gd name="connsiteY18749" fmla="*/ 6839 h 512833"/>
              <a:gd name="connsiteX18750" fmla="*/ 856621 w 4966685"/>
              <a:gd name="connsiteY18750" fmla="*/ 13678 h 512833"/>
              <a:gd name="connsiteX18751" fmla="*/ 849782 w 4966685"/>
              <a:gd name="connsiteY18751" fmla="*/ 6839 h 512833"/>
              <a:gd name="connsiteX18752" fmla="*/ 856621 w 4966685"/>
              <a:gd name="connsiteY18752" fmla="*/ 0 h 512833"/>
              <a:gd name="connsiteX18753" fmla="*/ 828375 w 4966685"/>
              <a:gd name="connsiteY18753" fmla="*/ 0 h 512833"/>
              <a:gd name="connsiteX18754" fmla="*/ 835213 w 4966685"/>
              <a:gd name="connsiteY18754" fmla="*/ 6839 h 512833"/>
              <a:gd name="connsiteX18755" fmla="*/ 828375 w 4966685"/>
              <a:gd name="connsiteY18755" fmla="*/ 13678 h 512833"/>
              <a:gd name="connsiteX18756" fmla="*/ 821536 w 4966685"/>
              <a:gd name="connsiteY18756" fmla="*/ 6839 h 512833"/>
              <a:gd name="connsiteX18757" fmla="*/ 828375 w 4966685"/>
              <a:gd name="connsiteY18757" fmla="*/ 0 h 512833"/>
              <a:gd name="connsiteX18758" fmla="*/ 800130 w 4966685"/>
              <a:gd name="connsiteY18758" fmla="*/ 0 h 512833"/>
              <a:gd name="connsiteX18759" fmla="*/ 806969 w 4966685"/>
              <a:gd name="connsiteY18759" fmla="*/ 6839 h 512833"/>
              <a:gd name="connsiteX18760" fmla="*/ 800130 w 4966685"/>
              <a:gd name="connsiteY18760" fmla="*/ 13678 h 512833"/>
              <a:gd name="connsiteX18761" fmla="*/ 793291 w 4966685"/>
              <a:gd name="connsiteY18761" fmla="*/ 6839 h 512833"/>
              <a:gd name="connsiteX18762" fmla="*/ 800130 w 4966685"/>
              <a:gd name="connsiteY18762" fmla="*/ 0 h 512833"/>
              <a:gd name="connsiteX18763" fmla="*/ 771883 w 4966685"/>
              <a:gd name="connsiteY18763" fmla="*/ 0 h 512833"/>
              <a:gd name="connsiteX18764" fmla="*/ 778722 w 4966685"/>
              <a:gd name="connsiteY18764" fmla="*/ 6839 h 512833"/>
              <a:gd name="connsiteX18765" fmla="*/ 771883 w 4966685"/>
              <a:gd name="connsiteY18765" fmla="*/ 13678 h 512833"/>
              <a:gd name="connsiteX18766" fmla="*/ 765045 w 4966685"/>
              <a:gd name="connsiteY18766" fmla="*/ 6839 h 512833"/>
              <a:gd name="connsiteX18767" fmla="*/ 771883 w 4966685"/>
              <a:gd name="connsiteY18767" fmla="*/ 0 h 512833"/>
              <a:gd name="connsiteX18768" fmla="*/ 743639 w 4966685"/>
              <a:gd name="connsiteY18768" fmla="*/ 0 h 512833"/>
              <a:gd name="connsiteX18769" fmla="*/ 750478 w 4966685"/>
              <a:gd name="connsiteY18769" fmla="*/ 6839 h 512833"/>
              <a:gd name="connsiteX18770" fmla="*/ 743639 w 4966685"/>
              <a:gd name="connsiteY18770" fmla="*/ 13678 h 512833"/>
              <a:gd name="connsiteX18771" fmla="*/ 736800 w 4966685"/>
              <a:gd name="connsiteY18771" fmla="*/ 6839 h 512833"/>
              <a:gd name="connsiteX18772" fmla="*/ 743639 w 4966685"/>
              <a:gd name="connsiteY18772" fmla="*/ 0 h 512833"/>
              <a:gd name="connsiteX18773" fmla="*/ 715393 w 4966685"/>
              <a:gd name="connsiteY18773" fmla="*/ 0 h 512833"/>
              <a:gd name="connsiteX18774" fmla="*/ 722232 w 4966685"/>
              <a:gd name="connsiteY18774" fmla="*/ 6839 h 512833"/>
              <a:gd name="connsiteX18775" fmla="*/ 715393 w 4966685"/>
              <a:gd name="connsiteY18775" fmla="*/ 13678 h 512833"/>
              <a:gd name="connsiteX18776" fmla="*/ 708554 w 4966685"/>
              <a:gd name="connsiteY18776" fmla="*/ 6839 h 512833"/>
              <a:gd name="connsiteX18777" fmla="*/ 715393 w 4966685"/>
              <a:gd name="connsiteY18777" fmla="*/ 0 h 512833"/>
              <a:gd name="connsiteX18778" fmla="*/ 687148 w 4966685"/>
              <a:gd name="connsiteY18778" fmla="*/ 0 h 512833"/>
              <a:gd name="connsiteX18779" fmla="*/ 693987 w 4966685"/>
              <a:gd name="connsiteY18779" fmla="*/ 6839 h 512833"/>
              <a:gd name="connsiteX18780" fmla="*/ 687148 w 4966685"/>
              <a:gd name="connsiteY18780" fmla="*/ 13678 h 512833"/>
              <a:gd name="connsiteX18781" fmla="*/ 680309 w 4966685"/>
              <a:gd name="connsiteY18781" fmla="*/ 6839 h 512833"/>
              <a:gd name="connsiteX18782" fmla="*/ 687148 w 4966685"/>
              <a:gd name="connsiteY18782" fmla="*/ 0 h 512833"/>
              <a:gd name="connsiteX18783" fmla="*/ 658902 w 4966685"/>
              <a:gd name="connsiteY18783" fmla="*/ 0 h 512833"/>
              <a:gd name="connsiteX18784" fmla="*/ 665740 w 4966685"/>
              <a:gd name="connsiteY18784" fmla="*/ 6839 h 512833"/>
              <a:gd name="connsiteX18785" fmla="*/ 658902 w 4966685"/>
              <a:gd name="connsiteY18785" fmla="*/ 13678 h 512833"/>
              <a:gd name="connsiteX18786" fmla="*/ 652063 w 4966685"/>
              <a:gd name="connsiteY18786" fmla="*/ 6839 h 512833"/>
              <a:gd name="connsiteX18787" fmla="*/ 658902 w 4966685"/>
              <a:gd name="connsiteY18787" fmla="*/ 0 h 512833"/>
              <a:gd name="connsiteX18788" fmla="*/ 630657 w 4966685"/>
              <a:gd name="connsiteY18788" fmla="*/ 0 h 512833"/>
              <a:gd name="connsiteX18789" fmla="*/ 637496 w 4966685"/>
              <a:gd name="connsiteY18789" fmla="*/ 6839 h 512833"/>
              <a:gd name="connsiteX18790" fmla="*/ 630657 w 4966685"/>
              <a:gd name="connsiteY18790" fmla="*/ 13678 h 512833"/>
              <a:gd name="connsiteX18791" fmla="*/ 623818 w 4966685"/>
              <a:gd name="connsiteY18791" fmla="*/ 6839 h 512833"/>
              <a:gd name="connsiteX18792" fmla="*/ 630657 w 4966685"/>
              <a:gd name="connsiteY18792" fmla="*/ 0 h 512833"/>
              <a:gd name="connsiteX18793" fmla="*/ 602411 w 4966685"/>
              <a:gd name="connsiteY18793" fmla="*/ 0 h 512833"/>
              <a:gd name="connsiteX18794" fmla="*/ 609249 w 4966685"/>
              <a:gd name="connsiteY18794" fmla="*/ 6839 h 512833"/>
              <a:gd name="connsiteX18795" fmla="*/ 602411 w 4966685"/>
              <a:gd name="connsiteY18795" fmla="*/ 13678 h 512833"/>
              <a:gd name="connsiteX18796" fmla="*/ 595572 w 4966685"/>
              <a:gd name="connsiteY18796" fmla="*/ 6839 h 512833"/>
              <a:gd name="connsiteX18797" fmla="*/ 602411 w 4966685"/>
              <a:gd name="connsiteY18797" fmla="*/ 0 h 512833"/>
              <a:gd name="connsiteX18798" fmla="*/ 574166 w 4966685"/>
              <a:gd name="connsiteY18798" fmla="*/ 0 h 512833"/>
              <a:gd name="connsiteX18799" fmla="*/ 581005 w 4966685"/>
              <a:gd name="connsiteY18799" fmla="*/ 6839 h 512833"/>
              <a:gd name="connsiteX18800" fmla="*/ 574166 w 4966685"/>
              <a:gd name="connsiteY18800" fmla="*/ 13678 h 512833"/>
              <a:gd name="connsiteX18801" fmla="*/ 567327 w 4966685"/>
              <a:gd name="connsiteY18801" fmla="*/ 6839 h 512833"/>
              <a:gd name="connsiteX18802" fmla="*/ 574166 w 4966685"/>
              <a:gd name="connsiteY18802" fmla="*/ 0 h 512833"/>
              <a:gd name="connsiteX18803" fmla="*/ 545920 w 4966685"/>
              <a:gd name="connsiteY18803" fmla="*/ 0 h 512833"/>
              <a:gd name="connsiteX18804" fmla="*/ 552758 w 4966685"/>
              <a:gd name="connsiteY18804" fmla="*/ 6839 h 512833"/>
              <a:gd name="connsiteX18805" fmla="*/ 545920 w 4966685"/>
              <a:gd name="connsiteY18805" fmla="*/ 13678 h 512833"/>
              <a:gd name="connsiteX18806" fmla="*/ 539081 w 4966685"/>
              <a:gd name="connsiteY18806" fmla="*/ 6839 h 512833"/>
              <a:gd name="connsiteX18807" fmla="*/ 545920 w 4966685"/>
              <a:gd name="connsiteY18807" fmla="*/ 0 h 512833"/>
              <a:gd name="connsiteX18808" fmla="*/ 517675 w 4966685"/>
              <a:gd name="connsiteY18808" fmla="*/ 0 h 512833"/>
              <a:gd name="connsiteX18809" fmla="*/ 524514 w 4966685"/>
              <a:gd name="connsiteY18809" fmla="*/ 6839 h 512833"/>
              <a:gd name="connsiteX18810" fmla="*/ 517675 w 4966685"/>
              <a:gd name="connsiteY18810" fmla="*/ 13678 h 512833"/>
              <a:gd name="connsiteX18811" fmla="*/ 510836 w 4966685"/>
              <a:gd name="connsiteY18811" fmla="*/ 6839 h 512833"/>
              <a:gd name="connsiteX18812" fmla="*/ 517675 w 4966685"/>
              <a:gd name="connsiteY18812" fmla="*/ 0 h 512833"/>
              <a:gd name="connsiteX18813" fmla="*/ 489429 w 4966685"/>
              <a:gd name="connsiteY18813" fmla="*/ 0 h 512833"/>
              <a:gd name="connsiteX18814" fmla="*/ 496267 w 4966685"/>
              <a:gd name="connsiteY18814" fmla="*/ 6839 h 512833"/>
              <a:gd name="connsiteX18815" fmla="*/ 489429 w 4966685"/>
              <a:gd name="connsiteY18815" fmla="*/ 13678 h 512833"/>
              <a:gd name="connsiteX18816" fmla="*/ 482590 w 4966685"/>
              <a:gd name="connsiteY18816" fmla="*/ 6839 h 512833"/>
              <a:gd name="connsiteX18817" fmla="*/ 489429 w 4966685"/>
              <a:gd name="connsiteY18817" fmla="*/ 0 h 512833"/>
              <a:gd name="connsiteX18818" fmla="*/ 461184 w 4966685"/>
              <a:gd name="connsiteY18818" fmla="*/ 0 h 512833"/>
              <a:gd name="connsiteX18819" fmla="*/ 468023 w 4966685"/>
              <a:gd name="connsiteY18819" fmla="*/ 6839 h 512833"/>
              <a:gd name="connsiteX18820" fmla="*/ 461184 w 4966685"/>
              <a:gd name="connsiteY18820" fmla="*/ 13678 h 512833"/>
              <a:gd name="connsiteX18821" fmla="*/ 454345 w 4966685"/>
              <a:gd name="connsiteY18821" fmla="*/ 6839 h 512833"/>
              <a:gd name="connsiteX18822" fmla="*/ 461184 w 4966685"/>
              <a:gd name="connsiteY18822" fmla="*/ 0 h 512833"/>
              <a:gd name="connsiteX18823" fmla="*/ 432938 w 4966685"/>
              <a:gd name="connsiteY18823" fmla="*/ 0 h 512833"/>
              <a:gd name="connsiteX18824" fmla="*/ 439777 w 4966685"/>
              <a:gd name="connsiteY18824" fmla="*/ 6839 h 512833"/>
              <a:gd name="connsiteX18825" fmla="*/ 432938 w 4966685"/>
              <a:gd name="connsiteY18825" fmla="*/ 13678 h 512833"/>
              <a:gd name="connsiteX18826" fmla="*/ 426099 w 4966685"/>
              <a:gd name="connsiteY18826" fmla="*/ 6839 h 512833"/>
              <a:gd name="connsiteX18827" fmla="*/ 432938 w 4966685"/>
              <a:gd name="connsiteY18827" fmla="*/ 0 h 512833"/>
              <a:gd name="connsiteX18828" fmla="*/ 404693 w 4966685"/>
              <a:gd name="connsiteY18828" fmla="*/ 0 h 512833"/>
              <a:gd name="connsiteX18829" fmla="*/ 411532 w 4966685"/>
              <a:gd name="connsiteY18829" fmla="*/ 6839 h 512833"/>
              <a:gd name="connsiteX18830" fmla="*/ 404693 w 4966685"/>
              <a:gd name="connsiteY18830" fmla="*/ 13678 h 512833"/>
              <a:gd name="connsiteX18831" fmla="*/ 397854 w 4966685"/>
              <a:gd name="connsiteY18831" fmla="*/ 6839 h 512833"/>
              <a:gd name="connsiteX18832" fmla="*/ 404693 w 4966685"/>
              <a:gd name="connsiteY18832" fmla="*/ 0 h 512833"/>
              <a:gd name="connsiteX18833" fmla="*/ 376447 w 4966685"/>
              <a:gd name="connsiteY18833" fmla="*/ 0 h 512833"/>
              <a:gd name="connsiteX18834" fmla="*/ 383286 w 4966685"/>
              <a:gd name="connsiteY18834" fmla="*/ 6839 h 512833"/>
              <a:gd name="connsiteX18835" fmla="*/ 376447 w 4966685"/>
              <a:gd name="connsiteY18835" fmla="*/ 13678 h 512833"/>
              <a:gd name="connsiteX18836" fmla="*/ 369608 w 4966685"/>
              <a:gd name="connsiteY18836" fmla="*/ 6839 h 512833"/>
              <a:gd name="connsiteX18837" fmla="*/ 376447 w 4966685"/>
              <a:gd name="connsiteY18837" fmla="*/ 0 h 512833"/>
              <a:gd name="connsiteX18838" fmla="*/ 348202 w 4966685"/>
              <a:gd name="connsiteY18838" fmla="*/ 0 h 512833"/>
              <a:gd name="connsiteX18839" fmla="*/ 355041 w 4966685"/>
              <a:gd name="connsiteY18839" fmla="*/ 6839 h 512833"/>
              <a:gd name="connsiteX18840" fmla="*/ 348202 w 4966685"/>
              <a:gd name="connsiteY18840" fmla="*/ 13678 h 512833"/>
              <a:gd name="connsiteX18841" fmla="*/ 341363 w 4966685"/>
              <a:gd name="connsiteY18841" fmla="*/ 6839 h 512833"/>
              <a:gd name="connsiteX18842" fmla="*/ 348202 w 4966685"/>
              <a:gd name="connsiteY18842" fmla="*/ 0 h 512833"/>
              <a:gd name="connsiteX18843" fmla="*/ 319956 w 4966685"/>
              <a:gd name="connsiteY18843" fmla="*/ 0 h 512833"/>
              <a:gd name="connsiteX18844" fmla="*/ 326795 w 4966685"/>
              <a:gd name="connsiteY18844" fmla="*/ 6839 h 512833"/>
              <a:gd name="connsiteX18845" fmla="*/ 319956 w 4966685"/>
              <a:gd name="connsiteY18845" fmla="*/ 13678 h 512833"/>
              <a:gd name="connsiteX18846" fmla="*/ 313117 w 4966685"/>
              <a:gd name="connsiteY18846" fmla="*/ 6839 h 512833"/>
              <a:gd name="connsiteX18847" fmla="*/ 319956 w 4966685"/>
              <a:gd name="connsiteY18847" fmla="*/ 0 h 512833"/>
              <a:gd name="connsiteX18848" fmla="*/ 291711 w 4966685"/>
              <a:gd name="connsiteY18848" fmla="*/ 0 h 512833"/>
              <a:gd name="connsiteX18849" fmla="*/ 298550 w 4966685"/>
              <a:gd name="connsiteY18849" fmla="*/ 6839 h 512833"/>
              <a:gd name="connsiteX18850" fmla="*/ 291711 w 4966685"/>
              <a:gd name="connsiteY18850" fmla="*/ 13678 h 512833"/>
              <a:gd name="connsiteX18851" fmla="*/ 284872 w 4966685"/>
              <a:gd name="connsiteY18851" fmla="*/ 6839 h 512833"/>
              <a:gd name="connsiteX18852" fmla="*/ 291711 w 4966685"/>
              <a:gd name="connsiteY18852" fmla="*/ 0 h 512833"/>
              <a:gd name="connsiteX18853" fmla="*/ 263465 w 4966685"/>
              <a:gd name="connsiteY18853" fmla="*/ 0 h 512833"/>
              <a:gd name="connsiteX18854" fmla="*/ 270304 w 4966685"/>
              <a:gd name="connsiteY18854" fmla="*/ 6839 h 512833"/>
              <a:gd name="connsiteX18855" fmla="*/ 263465 w 4966685"/>
              <a:gd name="connsiteY18855" fmla="*/ 13678 h 512833"/>
              <a:gd name="connsiteX18856" fmla="*/ 256626 w 4966685"/>
              <a:gd name="connsiteY18856" fmla="*/ 6839 h 512833"/>
              <a:gd name="connsiteX18857" fmla="*/ 263465 w 4966685"/>
              <a:gd name="connsiteY18857" fmla="*/ 0 h 512833"/>
              <a:gd name="connsiteX18858" fmla="*/ 235220 w 4966685"/>
              <a:gd name="connsiteY18858" fmla="*/ 0 h 512833"/>
              <a:gd name="connsiteX18859" fmla="*/ 242059 w 4966685"/>
              <a:gd name="connsiteY18859" fmla="*/ 6839 h 512833"/>
              <a:gd name="connsiteX18860" fmla="*/ 235220 w 4966685"/>
              <a:gd name="connsiteY18860" fmla="*/ 13678 h 512833"/>
              <a:gd name="connsiteX18861" fmla="*/ 228381 w 4966685"/>
              <a:gd name="connsiteY18861" fmla="*/ 6839 h 512833"/>
              <a:gd name="connsiteX18862" fmla="*/ 235220 w 4966685"/>
              <a:gd name="connsiteY18862" fmla="*/ 0 h 512833"/>
              <a:gd name="connsiteX18863" fmla="*/ 206974 w 4966685"/>
              <a:gd name="connsiteY18863" fmla="*/ 0 h 512833"/>
              <a:gd name="connsiteX18864" fmla="*/ 213813 w 4966685"/>
              <a:gd name="connsiteY18864" fmla="*/ 6839 h 512833"/>
              <a:gd name="connsiteX18865" fmla="*/ 206974 w 4966685"/>
              <a:gd name="connsiteY18865" fmla="*/ 13678 h 512833"/>
              <a:gd name="connsiteX18866" fmla="*/ 200135 w 4966685"/>
              <a:gd name="connsiteY18866" fmla="*/ 6839 h 512833"/>
              <a:gd name="connsiteX18867" fmla="*/ 206974 w 4966685"/>
              <a:gd name="connsiteY18867" fmla="*/ 0 h 512833"/>
              <a:gd name="connsiteX18868" fmla="*/ 178729 w 4966685"/>
              <a:gd name="connsiteY18868" fmla="*/ 0 h 512833"/>
              <a:gd name="connsiteX18869" fmla="*/ 185568 w 4966685"/>
              <a:gd name="connsiteY18869" fmla="*/ 6839 h 512833"/>
              <a:gd name="connsiteX18870" fmla="*/ 178729 w 4966685"/>
              <a:gd name="connsiteY18870" fmla="*/ 13678 h 512833"/>
              <a:gd name="connsiteX18871" fmla="*/ 171890 w 4966685"/>
              <a:gd name="connsiteY18871" fmla="*/ 6839 h 512833"/>
              <a:gd name="connsiteX18872" fmla="*/ 178729 w 4966685"/>
              <a:gd name="connsiteY18872" fmla="*/ 0 h 512833"/>
              <a:gd name="connsiteX18873" fmla="*/ 150483 w 4966685"/>
              <a:gd name="connsiteY18873" fmla="*/ 0 h 512833"/>
              <a:gd name="connsiteX18874" fmla="*/ 157322 w 4966685"/>
              <a:gd name="connsiteY18874" fmla="*/ 6839 h 512833"/>
              <a:gd name="connsiteX18875" fmla="*/ 150483 w 4966685"/>
              <a:gd name="connsiteY18875" fmla="*/ 13678 h 512833"/>
              <a:gd name="connsiteX18876" fmla="*/ 143645 w 4966685"/>
              <a:gd name="connsiteY18876" fmla="*/ 6839 h 512833"/>
              <a:gd name="connsiteX18877" fmla="*/ 150483 w 4966685"/>
              <a:gd name="connsiteY18877" fmla="*/ 0 h 512833"/>
              <a:gd name="connsiteX18878" fmla="*/ 122238 w 4966685"/>
              <a:gd name="connsiteY18878" fmla="*/ 0 h 512833"/>
              <a:gd name="connsiteX18879" fmla="*/ 129077 w 4966685"/>
              <a:gd name="connsiteY18879" fmla="*/ 6839 h 512833"/>
              <a:gd name="connsiteX18880" fmla="*/ 122238 w 4966685"/>
              <a:gd name="connsiteY18880" fmla="*/ 13678 h 512833"/>
              <a:gd name="connsiteX18881" fmla="*/ 115399 w 4966685"/>
              <a:gd name="connsiteY18881" fmla="*/ 6839 h 512833"/>
              <a:gd name="connsiteX18882" fmla="*/ 122238 w 4966685"/>
              <a:gd name="connsiteY18882" fmla="*/ 0 h 512833"/>
              <a:gd name="connsiteX18883" fmla="*/ 93993 w 4966685"/>
              <a:gd name="connsiteY18883" fmla="*/ 0 h 512833"/>
              <a:gd name="connsiteX18884" fmla="*/ 100832 w 4966685"/>
              <a:gd name="connsiteY18884" fmla="*/ 6839 h 512833"/>
              <a:gd name="connsiteX18885" fmla="*/ 93993 w 4966685"/>
              <a:gd name="connsiteY18885" fmla="*/ 13678 h 512833"/>
              <a:gd name="connsiteX18886" fmla="*/ 87154 w 4966685"/>
              <a:gd name="connsiteY18886" fmla="*/ 6839 h 512833"/>
              <a:gd name="connsiteX18887" fmla="*/ 93993 w 4966685"/>
              <a:gd name="connsiteY18887" fmla="*/ 0 h 512833"/>
              <a:gd name="connsiteX18888" fmla="*/ 65747 w 4966685"/>
              <a:gd name="connsiteY18888" fmla="*/ 0 h 512833"/>
              <a:gd name="connsiteX18889" fmla="*/ 72586 w 4966685"/>
              <a:gd name="connsiteY18889" fmla="*/ 6839 h 512833"/>
              <a:gd name="connsiteX18890" fmla="*/ 65747 w 4966685"/>
              <a:gd name="connsiteY18890" fmla="*/ 13678 h 512833"/>
              <a:gd name="connsiteX18891" fmla="*/ 58909 w 4966685"/>
              <a:gd name="connsiteY18891" fmla="*/ 6839 h 512833"/>
              <a:gd name="connsiteX18892" fmla="*/ 65747 w 4966685"/>
              <a:gd name="connsiteY18892" fmla="*/ 0 h 512833"/>
              <a:gd name="connsiteX18893" fmla="*/ 37502 w 4966685"/>
              <a:gd name="connsiteY18893" fmla="*/ 0 h 512833"/>
              <a:gd name="connsiteX18894" fmla="*/ 44340 w 4966685"/>
              <a:gd name="connsiteY18894" fmla="*/ 6839 h 512833"/>
              <a:gd name="connsiteX18895" fmla="*/ 37502 w 4966685"/>
              <a:gd name="connsiteY18895" fmla="*/ 13678 h 512833"/>
              <a:gd name="connsiteX18896" fmla="*/ 30663 w 4966685"/>
              <a:gd name="connsiteY18896" fmla="*/ 6839 h 512833"/>
              <a:gd name="connsiteX18897" fmla="*/ 37502 w 4966685"/>
              <a:gd name="connsiteY18897" fmla="*/ 0 h 512833"/>
              <a:gd name="connsiteX18898" fmla="*/ 9256 w 4966685"/>
              <a:gd name="connsiteY18898" fmla="*/ 0 h 512833"/>
              <a:gd name="connsiteX18899" fmla="*/ 16095 w 4966685"/>
              <a:gd name="connsiteY18899" fmla="*/ 6839 h 512833"/>
              <a:gd name="connsiteX18900" fmla="*/ 9256 w 4966685"/>
              <a:gd name="connsiteY18900" fmla="*/ 13678 h 512833"/>
              <a:gd name="connsiteX18901" fmla="*/ 2417 w 4966685"/>
              <a:gd name="connsiteY18901" fmla="*/ 6839 h 512833"/>
              <a:gd name="connsiteX18902" fmla="*/ 9256 w 4966685"/>
              <a:gd name="connsiteY18902" fmla="*/ 0 h 512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</a:cxnLst>
            <a:rect l="l" t="t" r="r" b="b"/>
            <a:pathLst>
              <a:path w="4966685" h="512833">
                <a:moveTo>
                  <a:pt x="4768550" y="509361"/>
                </a:moveTo>
                <a:lnTo>
                  <a:pt x="4769414" y="510225"/>
                </a:lnTo>
                <a:lnTo>
                  <a:pt x="4767493" y="510418"/>
                </a:lnTo>
                <a:close/>
                <a:moveTo>
                  <a:pt x="4740305" y="509361"/>
                </a:moveTo>
                <a:lnTo>
                  <a:pt x="4743755" y="512811"/>
                </a:lnTo>
                <a:lnTo>
                  <a:pt x="4743538" y="512833"/>
                </a:lnTo>
                <a:lnTo>
                  <a:pt x="4736833" y="512833"/>
                </a:lnTo>
                <a:close/>
                <a:moveTo>
                  <a:pt x="4712059" y="509361"/>
                </a:moveTo>
                <a:lnTo>
                  <a:pt x="4715531" y="512833"/>
                </a:lnTo>
                <a:lnTo>
                  <a:pt x="4708587" y="512833"/>
                </a:lnTo>
                <a:close/>
                <a:moveTo>
                  <a:pt x="4683814" y="509361"/>
                </a:moveTo>
                <a:lnTo>
                  <a:pt x="4687286" y="512833"/>
                </a:lnTo>
                <a:lnTo>
                  <a:pt x="4680342" y="512833"/>
                </a:lnTo>
                <a:close/>
                <a:moveTo>
                  <a:pt x="4655568" y="509361"/>
                </a:moveTo>
                <a:lnTo>
                  <a:pt x="4659040" y="512833"/>
                </a:lnTo>
                <a:lnTo>
                  <a:pt x="4652096" y="512833"/>
                </a:lnTo>
                <a:close/>
                <a:moveTo>
                  <a:pt x="4627323" y="509361"/>
                </a:moveTo>
                <a:lnTo>
                  <a:pt x="4630795" y="512833"/>
                </a:lnTo>
                <a:lnTo>
                  <a:pt x="4623851" y="512833"/>
                </a:lnTo>
                <a:close/>
                <a:moveTo>
                  <a:pt x="4599077" y="509361"/>
                </a:moveTo>
                <a:lnTo>
                  <a:pt x="4602549" y="512833"/>
                </a:lnTo>
                <a:lnTo>
                  <a:pt x="4595605" y="512833"/>
                </a:lnTo>
                <a:close/>
                <a:moveTo>
                  <a:pt x="4570832" y="509361"/>
                </a:moveTo>
                <a:lnTo>
                  <a:pt x="4574304" y="512833"/>
                </a:lnTo>
                <a:lnTo>
                  <a:pt x="4567360" y="512833"/>
                </a:lnTo>
                <a:close/>
                <a:moveTo>
                  <a:pt x="4542586" y="509361"/>
                </a:moveTo>
                <a:lnTo>
                  <a:pt x="4546058" y="512833"/>
                </a:lnTo>
                <a:lnTo>
                  <a:pt x="4539114" y="512833"/>
                </a:lnTo>
                <a:close/>
                <a:moveTo>
                  <a:pt x="4514341" y="509361"/>
                </a:moveTo>
                <a:lnTo>
                  <a:pt x="4517813" y="512833"/>
                </a:lnTo>
                <a:lnTo>
                  <a:pt x="4510869" y="512833"/>
                </a:lnTo>
                <a:close/>
                <a:moveTo>
                  <a:pt x="4486095" y="509361"/>
                </a:moveTo>
                <a:lnTo>
                  <a:pt x="4489567" y="512833"/>
                </a:lnTo>
                <a:lnTo>
                  <a:pt x="4482623" y="512833"/>
                </a:lnTo>
                <a:close/>
                <a:moveTo>
                  <a:pt x="4457850" y="509361"/>
                </a:moveTo>
                <a:lnTo>
                  <a:pt x="4461322" y="512833"/>
                </a:lnTo>
                <a:lnTo>
                  <a:pt x="4454378" y="512833"/>
                </a:lnTo>
                <a:close/>
                <a:moveTo>
                  <a:pt x="4429604" y="509361"/>
                </a:moveTo>
                <a:lnTo>
                  <a:pt x="4433076" y="512833"/>
                </a:lnTo>
                <a:lnTo>
                  <a:pt x="4426132" y="512833"/>
                </a:lnTo>
                <a:close/>
                <a:moveTo>
                  <a:pt x="4401359" y="509361"/>
                </a:moveTo>
                <a:lnTo>
                  <a:pt x="4404831" y="512833"/>
                </a:lnTo>
                <a:lnTo>
                  <a:pt x="4397887" y="512833"/>
                </a:lnTo>
                <a:close/>
                <a:moveTo>
                  <a:pt x="4373113" y="509361"/>
                </a:moveTo>
                <a:lnTo>
                  <a:pt x="4376585" y="512833"/>
                </a:lnTo>
                <a:lnTo>
                  <a:pt x="4369641" y="512833"/>
                </a:lnTo>
                <a:close/>
                <a:moveTo>
                  <a:pt x="4344868" y="509361"/>
                </a:moveTo>
                <a:lnTo>
                  <a:pt x="4348340" y="512833"/>
                </a:lnTo>
                <a:lnTo>
                  <a:pt x="4341396" y="512833"/>
                </a:lnTo>
                <a:close/>
                <a:moveTo>
                  <a:pt x="4316622" y="509361"/>
                </a:moveTo>
                <a:lnTo>
                  <a:pt x="4320094" y="512833"/>
                </a:lnTo>
                <a:lnTo>
                  <a:pt x="4313150" y="512833"/>
                </a:lnTo>
                <a:close/>
                <a:moveTo>
                  <a:pt x="4288377" y="509361"/>
                </a:moveTo>
                <a:lnTo>
                  <a:pt x="4291849" y="512833"/>
                </a:lnTo>
                <a:lnTo>
                  <a:pt x="4284905" y="512833"/>
                </a:lnTo>
                <a:close/>
                <a:moveTo>
                  <a:pt x="4260131" y="509361"/>
                </a:moveTo>
                <a:lnTo>
                  <a:pt x="4263603" y="512833"/>
                </a:lnTo>
                <a:lnTo>
                  <a:pt x="4256659" y="512833"/>
                </a:lnTo>
                <a:close/>
                <a:moveTo>
                  <a:pt x="4231887" y="509361"/>
                </a:moveTo>
                <a:lnTo>
                  <a:pt x="4235359" y="512833"/>
                </a:lnTo>
                <a:lnTo>
                  <a:pt x="4228415" y="512833"/>
                </a:lnTo>
                <a:close/>
                <a:moveTo>
                  <a:pt x="4203640" y="509361"/>
                </a:moveTo>
                <a:lnTo>
                  <a:pt x="4207112" y="512833"/>
                </a:lnTo>
                <a:lnTo>
                  <a:pt x="4200168" y="512833"/>
                </a:lnTo>
                <a:close/>
                <a:moveTo>
                  <a:pt x="4175396" y="509361"/>
                </a:moveTo>
                <a:lnTo>
                  <a:pt x="4178868" y="512833"/>
                </a:lnTo>
                <a:lnTo>
                  <a:pt x="4171924" y="512833"/>
                </a:lnTo>
                <a:close/>
                <a:moveTo>
                  <a:pt x="4147149" y="509361"/>
                </a:moveTo>
                <a:lnTo>
                  <a:pt x="4150621" y="512833"/>
                </a:lnTo>
                <a:lnTo>
                  <a:pt x="4143677" y="512833"/>
                </a:lnTo>
                <a:close/>
                <a:moveTo>
                  <a:pt x="4118905" y="509361"/>
                </a:moveTo>
                <a:lnTo>
                  <a:pt x="4122377" y="512833"/>
                </a:lnTo>
                <a:lnTo>
                  <a:pt x="4115433" y="512833"/>
                </a:lnTo>
                <a:close/>
                <a:moveTo>
                  <a:pt x="4090658" y="509361"/>
                </a:moveTo>
                <a:lnTo>
                  <a:pt x="4094130" y="512833"/>
                </a:lnTo>
                <a:lnTo>
                  <a:pt x="4087186" y="512833"/>
                </a:lnTo>
                <a:close/>
                <a:moveTo>
                  <a:pt x="4062414" y="509361"/>
                </a:moveTo>
                <a:lnTo>
                  <a:pt x="4065886" y="512833"/>
                </a:lnTo>
                <a:lnTo>
                  <a:pt x="4058942" y="512833"/>
                </a:lnTo>
                <a:close/>
                <a:moveTo>
                  <a:pt x="4034167" y="509361"/>
                </a:moveTo>
                <a:lnTo>
                  <a:pt x="4037639" y="512833"/>
                </a:lnTo>
                <a:lnTo>
                  <a:pt x="4030695" y="512833"/>
                </a:lnTo>
                <a:close/>
                <a:moveTo>
                  <a:pt x="4005923" y="509361"/>
                </a:moveTo>
                <a:lnTo>
                  <a:pt x="4009395" y="512833"/>
                </a:lnTo>
                <a:lnTo>
                  <a:pt x="4002451" y="512833"/>
                </a:lnTo>
                <a:close/>
                <a:moveTo>
                  <a:pt x="3977676" y="509361"/>
                </a:moveTo>
                <a:lnTo>
                  <a:pt x="3981148" y="512833"/>
                </a:lnTo>
                <a:lnTo>
                  <a:pt x="3974204" y="512833"/>
                </a:lnTo>
                <a:close/>
                <a:moveTo>
                  <a:pt x="3949432" y="509361"/>
                </a:moveTo>
                <a:lnTo>
                  <a:pt x="3952904" y="512833"/>
                </a:lnTo>
                <a:lnTo>
                  <a:pt x="3945960" y="512833"/>
                </a:lnTo>
                <a:close/>
                <a:moveTo>
                  <a:pt x="3921185" y="509361"/>
                </a:moveTo>
                <a:lnTo>
                  <a:pt x="3924657" y="512833"/>
                </a:lnTo>
                <a:lnTo>
                  <a:pt x="3917713" y="512833"/>
                </a:lnTo>
                <a:close/>
                <a:moveTo>
                  <a:pt x="3892941" y="509361"/>
                </a:moveTo>
                <a:lnTo>
                  <a:pt x="3896413" y="512833"/>
                </a:lnTo>
                <a:lnTo>
                  <a:pt x="3889469" y="512833"/>
                </a:lnTo>
                <a:close/>
                <a:moveTo>
                  <a:pt x="3864694" y="509361"/>
                </a:moveTo>
                <a:lnTo>
                  <a:pt x="3868166" y="512833"/>
                </a:lnTo>
                <a:lnTo>
                  <a:pt x="3861222" y="512833"/>
                </a:lnTo>
                <a:close/>
                <a:moveTo>
                  <a:pt x="3836450" y="509361"/>
                </a:moveTo>
                <a:lnTo>
                  <a:pt x="3839922" y="512833"/>
                </a:lnTo>
                <a:lnTo>
                  <a:pt x="3832978" y="512833"/>
                </a:lnTo>
                <a:close/>
                <a:moveTo>
                  <a:pt x="3808204" y="509361"/>
                </a:moveTo>
                <a:lnTo>
                  <a:pt x="3811676" y="512833"/>
                </a:lnTo>
                <a:lnTo>
                  <a:pt x="3804732" y="512833"/>
                </a:lnTo>
                <a:close/>
                <a:moveTo>
                  <a:pt x="3779959" y="509361"/>
                </a:moveTo>
                <a:lnTo>
                  <a:pt x="3783431" y="512833"/>
                </a:lnTo>
                <a:lnTo>
                  <a:pt x="3776487" y="512833"/>
                </a:lnTo>
                <a:close/>
                <a:moveTo>
                  <a:pt x="3751712" y="509361"/>
                </a:moveTo>
                <a:lnTo>
                  <a:pt x="3755184" y="512833"/>
                </a:lnTo>
                <a:lnTo>
                  <a:pt x="3748240" y="512833"/>
                </a:lnTo>
                <a:close/>
                <a:moveTo>
                  <a:pt x="3723468" y="509361"/>
                </a:moveTo>
                <a:lnTo>
                  <a:pt x="3726940" y="512833"/>
                </a:lnTo>
                <a:lnTo>
                  <a:pt x="3719996" y="512833"/>
                </a:lnTo>
                <a:close/>
                <a:moveTo>
                  <a:pt x="3695222" y="509361"/>
                </a:moveTo>
                <a:lnTo>
                  <a:pt x="3698694" y="512833"/>
                </a:lnTo>
                <a:lnTo>
                  <a:pt x="3691750" y="512833"/>
                </a:lnTo>
                <a:close/>
                <a:moveTo>
                  <a:pt x="3666977" y="509361"/>
                </a:moveTo>
                <a:lnTo>
                  <a:pt x="3670449" y="512833"/>
                </a:lnTo>
                <a:lnTo>
                  <a:pt x="3663505" y="512833"/>
                </a:lnTo>
                <a:close/>
                <a:moveTo>
                  <a:pt x="3638731" y="509361"/>
                </a:moveTo>
                <a:lnTo>
                  <a:pt x="3642203" y="512833"/>
                </a:lnTo>
                <a:lnTo>
                  <a:pt x="3635259" y="512833"/>
                </a:lnTo>
                <a:close/>
                <a:moveTo>
                  <a:pt x="3610486" y="509361"/>
                </a:moveTo>
                <a:lnTo>
                  <a:pt x="3613958" y="512833"/>
                </a:lnTo>
                <a:lnTo>
                  <a:pt x="3607014" y="512833"/>
                </a:lnTo>
                <a:close/>
                <a:moveTo>
                  <a:pt x="3582240" y="509361"/>
                </a:moveTo>
                <a:lnTo>
                  <a:pt x="3585712" y="512833"/>
                </a:lnTo>
                <a:lnTo>
                  <a:pt x="3578768" y="512833"/>
                </a:lnTo>
                <a:close/>
                <a:moveTo>
                  <a:pt x="3553994" y="509361"/>
                </a:moveTo>
                <a:lnTo>
                  <a:pt x="3557466" y="512833"/>
                </a:lnTo>
                <a:lnTo>
                  <a:pt x="3550522" y="512833"/>
                </a:lnTo>
                <a:close/>
                <a:moveTo>
                  <a:pt x="3525749" y="509361"/>
                </a:moveTo>
                <a:lnTo>
                  <a:pt x="3529221" y="512833"/>
                </a:lnTo>
                <a:lnTo>
                  <a:pt x="3522277" y="512833"/>
                </a:lnTo>
                <a:close/>
                <a:moveTo>
                  <a:pt x="3497505" y="509361"/>
                </a:moveTo>
                <a:lnTo>
                  <a:pt x="3500976" y="512833"/>
                </a:lnTo>
                <a:lnTo>
                  <a:pt x="3494033" y="512833"/>
                </a:lnTo>
                <a:close/>
                <a:moveTo>
                  <a:pt x="3469259" y="509361"/>
                </a:moveTo>
                <a:lnTo>
                  <a:pt x="3472731" y="512833"/>
                </a:lnTo>
                <a:lnTo>
                  <a:pt x="3465787" y="512833"/>
                </a:lnTo>
                <a:close/>
                <a:moveTo>
                  <a:pt x="3441013" y="509361"/>
                </a:moveTo>
                <a:lnTo>
                  <a:pt x="3444485" y="512833"/>
                </a:lnTo>
                <a:lnTo>
                  <a:pt x="3437541" y="512833"/>
                </a:lnTo>
                <a:close/>
                <a:moveTo>
                  <a:pt x="3412768" y="509361"/>
                </a:moveTo>
                <a:lnTo>
                  <a:pt x="3416240" y="512833"/>
                </a:lnTo>
                <a:lnTo>
                  <a:pt x="3409296" y="512833"/>
                </a:lnTo>
                <a:close/>
                <a:moveTo>
                  <a:pt x="3384549" y="509361"/>
                </a:moveTo>
                <a:lnTo>
                  <a:pt x="3388021" y="512833"/>
                </a:lnTo>
                <a:lnTo>
                  <a:pt x="3381077" y="512833"/>
                </a:lnTo>
                <a:close/>
                <a:moveTo>
                  <a:pt x="3356311" y="509361"/>
                </a:moveTo>
                <a:lnTo>
                  <a:pt x="3359783" y="512833"/>
                </a:lnTo>
                <a:lnTo>
                  <a:pt x="3352839" y="512833"/>
                </a:lnTo>
                <a:close/>
                <a:moveTo>
                  <a:pt x="3328066" y="509361"/>
                </a:moveTo>
                <a:lnTo>
                  <a:pt x="3331538" y="512833"/>
                </a:lnTo>
                <a:lnTo>
                  <a:pt x="3324594" y="512833"/>
                </a:lnTo>
                <a:close/>
                <a:moveTo>
                  <a:pt x="3299820" y="509361"/>
                </a:moveTo>
                <a:lnTo>
                  <a:pt x="3303292" y="512833"/>
                </a:lnTo>
                <a:lnTo>
                  <a:pt x="3296348" y="512833"/>
                </a:lnTo>
                <a:close/>
                <a:moveTo>
                  <a:pt x="3271575" y="509361"/>
                </a:moveTo>
                <a:lnTo>
                  <a:pt x="3275047" y="512833"/>
                </a:lnTo>
                <a:lnTo>
                  <a:pt x="3268103" y="512833"/>
                </a:lnTo>
                <a:close/>
                <a:moveTo>
                  <a:pt x="3243329" y="509361"/>
                </a:moveTo>
                <a:lnTo>
                  <a:pt x="3246801" y="512833"/>
                </a:lnTo>
                <a:lnTo>
                  <a:pt x="3239857" y="512833"/>
                </a:lnTo>
                <a:close/>
                <a:moveTo>
                  <a:pt x="3215084" y="509361"/>
                </a:moveTo>
                <a:lnTo>
                  <a:pt x="3218556" y="512833"/>
                </a:lnTo>
                <a:lnTo>
                  <a:pt x="3211612" y="512833"/>
                </a:lnTo>
                <a:close/>
                <a:moveTo>
                  <a:pt x="3186838" y="509361"/>
                </a:moveTo>
                <a:lnTo>
                  <a:pt x="3190310" y="512833"/>
                </a:lnTo>
                <a:lnTo>
                  <a:pt x="3189413" y="512833"/>
                </a:lnTo>
                <a:lnTo>
                  <a:pt x="3183366" y="512833"/>
                </a:lnTo>
                <a:close/>
                <a:moveTo>
                  <a:pt x="3158593" y="509361"/>
                </a:moveTo>
                <a:lnTo>
                  <a:pt x="3162065" y="512833"/>
                </a:lnTo>
                <a:lnTo>
                  <a:pt x="3155121" y="512833"/>
                </a:lnTo>
                <a:close/>
                <a:moveTo>
                  <a:pt x="3130347" y="509361"/>
                </a:moveTo>
                <a:lnTo>
                  <a:pt x="3133819" y="512833"/>
                </a:lnTo>
                <a:lnTo>
                  <a:pt x="3126875" y="512833"/>
                </a:lnTo>
                <a:close/>
                <a:moveTo>
                  <a:pt x="3102102" y="509361"/>
                </a:moveTo>
                <a:lnTo>
                  <a:pt x="3105574" y="512833"/>
                </a:lnTo>
                <a:lnTo>
                  <a:pt x="3098630" y="512833"/>
                </a:lnTo>
                <a:close/>
                <a:moveTo>
                  <a:pt x="3073856" y="509361"/>
                </a:moveTo>
                <a:lnTo>
                  <a:pt x="3077328" y="512833"/>
                </a:lnTo>
                <a:lnTo>
                  <a:pt x="3070384" y="512833"/>
                </a:lnTo>
                <a:close/>
                <a:moveTo>
                  <a:pt x="3045611" y="509361"/>
                </a:moveTo>
                <a:lnTo>
                  <a:pt x="3049083" y="512833"/>
                </a:lnTo>
                <a:lnTo>
                  <a:pt x="3042139" y="512833"/>
                </a:lnTo>
                <a:close/>
                <a:moveTo>
                  <a:pt x="3017365" y="509361"/>
                </a:moveTo>
                <a:lnTo>
                  <a:pt x="3020837" y="512833"/>
                </a:lnTo>
                <a:lnTo>
                  <a:pt x="3013893" y="512833"/>
                </a:lnTo>
                <a:close/>
                <a:moveTo>
                  <a:pt x="2989120" y="509361"/>
                </a:moveTo>
                <a:lnTo>
                  <a:pt x="2992592" y="512833"/>
                </a:lnTo>
                <a:lnTo>
                  <a:pt x="2985648" y="512833"/>
                </a:lnTo>
                <a:close/>
                <a:moveTo>
                  <a:pt x="2960874" y="509361"/>
                </a:moveTo>
                <a:lnTo>
                  <a:pt x="2964346" y="512833"/>
                </a:lnTo>
                <a:lnTo>
                  <a:pt x="2957402" y="512833"/>
                </a:lnTo>
                <a:close/>
                <a:moveTo>
                  <a:pt x="2932629" y="509361"/>
                </a:moveTo>
                <a:lnTo>
                  <a:pt x="2936101" y="512833"/>
                </a:lnTo>
                <a:lnTo>
                  <a:pt x="2929157" y="512833"/>
                </a:lnTo>
                <a:close/>
                <a:moveTo>
                  <a:pt x="2904383" y="509361"/>
                </a:moveTo>
                <a:lnTo>
                  <a:pt x="2907855" y="512833"/>
                </a:lnTo>
                <a:lnTo>
                  <a:pt x="2900911" y="512833"/>
                </a:lnTo>
                <a:close/>
                <a:moveTo>
                  <a:pt x="2876138" y="509361"/>
                </a:moveTo>
                <a:lnTo>
                  <a:pt x="2879610" y="512833"/>
                </a:lnTo>
                <a:lnTo>
                  <a:pt x="2872666" y="512833"/>
                </a:lnTo>
                <a:close/>
                <a:moveTo>
                  <a:pt x="2847892" y="509361"/>
                </a:moveTo>
                <a:lnTo>
                  <a:pt x="2851364" y="512833"/>
                </a:lnTo>
                <a:lnTo>
                  <a:pt x="2844420" y="512833"/>
                </a:lnTo>
                <a:close/>
                <a:moveTo>
                  <a:pt x="2819647" y="509361"/>
                </a:moveTo>
                <a:lnTo>
                  <a:pt x="2823119" y="512833"/>
                </a:lnTo>
                <a:lnTo>
                  <a:pt x="2816175" y="512833"/>
                </a:lnTo>
                <a:close/>
                <a:moveTo>
                  <a:pt x="2791401" y="509361"/>
                </a:moveTo>
                <a:lnTo>
                  <a:pt x="2794873" y="512833"/>
                </a:lnTo>
                <a:lnTo>
                  <a:pt x="2787929" y="512833"/>
                </a:lnTo>
                <a:close/>
                <a:moveTo>
                  <a:pt x="2763156" y="509361"/>
                </a:moveTo>
                <a:lnTo>
                  <a:pt x="2766628" y="512833"/>
                </a:lnTo>
                <a:lnTo>
                  <a:pt x="2759684" y="512833"/>
                </a:lnTo>
                <a:close/>
                <a:moveTo>
                  <a:pt x="2734910" y="509361"/>
                </a:moveTo>
                <a:lnTo>
                  <a:pt x="2738382" y="512833"/>
                </a:lnTo>
                <a:lnTo>
                  <a:pt x="2731438" y="512833"/>
                </a:lnTo>
                <a:close/>
                <a:moveTo>
                  <a:pt x="2706665" y="509361"/>
                </a:moveTo>
                <a:lnTo>
                  <a:pt x="2710137" y="512833"/>
                </a:lnTo>
                <a:lnTo>
                  <a:pt x="2703193" y="512833"/>
                </a:lnTo>
                <a:close/>
                <a:moveTo>
                  <a:pt x="2678419" y="509361"/>
                </a:moveTo>
                <a:lnTo>
                  <a:pt x="2681891" y="512833"/>
                </a:lnTo>
                <a:lnTo>
                  <a:pt x="2674947" y="512833"/>
                </a:lnTo>
                <a:close/>
                <a:moveTo>
                  <a:pt x="2650174" y="509361"/>
                </a:moveTo>
                <a:lnTo>
                  <a:pt x="2653646" y="512833"/>
                </a:lnTo>
                <a:lnTo>
                  <a:pt x="2646702" y="512833"/>
                </a:lnTo>
                <a:close/>
                <a:moveTo>
                  <a:pt x="2621928" y="509361"/>
                </a:moveTo>
                <a:lnTo>
                  <a:pt x="2625400" y="512833"/>
                </a:lnTo>
                <a:lnTo>
                  <a:pt x="2618456" y="512833"/>
                </a:lnTo>
                <a:close/>
                <a:moveTo>
                  <a:pt x="2593683" y="509361"/>
                </a:moveTo>
                <a:lnTo>
                  <a:pt x="2597155" y="512833"/>
                </a:lnTo>
                <a:lnTo>
                  <a:pt x="2590211" y="512833"/>
                </a:lnTo>
                <a:close/>
                <a:moveTo>
                  <a:pt x="2565437" y="509361"/>
                </a:moveTo>
                <a:lnTo>
                  <a:pt x="2568909" y="512833"/>
                </a:lnTo>
                <a:lnTo>
                  <a:pt x="2561965" y="512833"/>
                </a:lnTo>
                <a:close/>
                <a:moveTo>
                  <a:pt x="2537193" y="509361"/>
                </a:moveTo>
                <a:lnTo>
                  <a:pt x="2540665" y="512833"/>
                </a:lnTo>
                <a:lnTo>
                  <a:pt x="2533721" y="512833"/>
                </a:lnTo>
                <a:close/>
                <a:moveTo>
                  <a:pt x="2508946" y="509361"/>
                </a:moveTo>
                <a:lnTo>
                  <a:pt x="2512418" y="512833"/>
                </a:lnTo>
                <a:lnTo>
                  <a:pt x="2505474" y="512833"/>
                </a:lnTo>
                <a:close/>
                <a:moveTo>
                  <a:pt x="2480702" y="509361"/>
                </a:moveTo>
                <a:lnTo>
                  <a:pt x="2484174" y="512833"/>
                </a:lnTo>
                <a:lnTo>
                  <a:pt x="2477230" y="512833"/>
                </a:lnTo>
                <a:close/>
                <a:moveTo>
                  <a:pt x="2452455" y="509361"/>
                </a:moveTo>
                <a:lnTo>
                  <a:pt x="2455927" y="512833"/>
                </a:lnTo>
                <a:lnTo>
                  <a:pt x="2448983" y="512833"/>
                </a:lnTo>
                <a:close/>
                <a:moveTo>
                  <a:pt x="2424211" y="509361"/>
                </a:moveTo>
                <a:lnTo>
                  <a:pt x="2427683" y="512833"/>
                </a:lnTo>
                <a:lnTo>
                  <a:pt x="2420739" y="512833"/>
                </a:lnTo>
                <a:close/>
                <a:moveTo>
                  <a:pt x="2395964" y="509361"/>
                </a:moveTo>
                <a:lnTo>
                  <a:pt x="2399436" y="512833"/>
                </a:lnTo>
                <a:lnTo>
                  <a:pt x="2392492" y="512833"/>
                </a:lnTo>
                <a:close/>
                <a:moveTo>
                  <a:pt x="2367720" y="509361"/>
                </a:moveTo>
                <a:lnTo>
                  <a:pt x="2371192" y="512833"/>
                </a:lnTo>
                <a:lnTo>
                  <a:pt x="2364248" y="512833"/>
                </a:lnTo>
                <a:close/>
                <a:moveTo>
                  <a:pt x="2339473" y="509361"/>
                </a:moveTo>
                <a:lnTo>
                  <a:pt x="2342945" y="512833"/>
                </a:lnTo>
                <a:lnTo>
                  <a:pt x="2336001" y="512833"/>
                </a:lnTo>
                <a:close/>
                <a:moveTo>
                  <a:pt x="2311229" y="509361"/>
                </a:moveTo>
                <a:lnTo>
                  <a:pt x="2314701" y="512833"/>
                </a:lnTo>
                <a:lnTo>
                  <a:pt x="2307757" y="512833"/>
                </a:lnTo>
                <a:close/>
                <a:moveTo>
                  <a:pt x="2282982" y="509361"/>
                </a:moveTo>
                <a:lnTo>
                  <a:pt x="2286454" y="512833"/>
                </a:lnTo>
                <a:lnTo>
                  <a:pt x="2279510" y="512833"/>
                </a:lnTo>
                <a:close/>
                <a:moveTo>
                  <a:pt x="2254738" y="509361"/>
                </a:moveTo>
                <a:lnTo>
                  <a:pt x="2258210" y="512833"/>
                </a:lnTo>
                <a:lnTo>
                  <a:pt x="2251266" y="512833"/>
                </a:lnTo>
                <a:close/>
                <a:moveTo>
                  <a:pt x="2226491" y="509361"/>
                </a:moveTo>
                <a:lnTo>
                  <a:pt x="2229963" y="512833"/>
                </a:lnTo>
                <a:lnTo>
                  <a:pt x="2223019" y="512833"/>
                </a:lnTo>
                <a:close/>
                <a:moveTo>
                  <a:pt x="2198247" y="509361"/>
                </a:moveTo>
                <a:lnTo>
                  <a:pt x="2201719" y="512833"/>
                </a:lnTo>
                <a:lnTo>
                  <a:pt x="2194775" y="512833"/>
                </a:lnTo>
                <a:close/>
                <a:moveTo>
                  <a:pt x="2170000" y="509361"/>
                </a:moveTo>
                <a:lnTo>
                  <a:pt x="2173472" y="512833"/>
                </a:lnTo>
                <a:lnTo>
                  <a:pt x="2166528" y="512833"/>
                </a:lnTo>
                <a:close/>
                <a:moveTo>
                  <a:pt x="2141756" y="509361"/>
                </a:moveTo>
                <a:lnTo>
                  <a:pt x="2145228" y="512833"/>
                </a:lnTo>
                <a:lnTo>
                  <a:pt x="2138284" y="512833"/>
                </a:lnTo>
                <a:close/>
                <a:moveTo>
                  <a:pt x="2113510" y="509361"/>
                </a:moveTo>
                <a:lnTo>
                  <a:pt x="2116982" y="512833"/>
                </a:lnTo>
                <a:lnTo>
                  <a:pt x="2110038" y="512833"/>
                </a:lnTo>
                <a:close/>
                <a:moveTo>
                  <a:pt x="2085265" y="509361"/>
                </a:moveTo>
                <a:lnTo>
                  <a:pt x="2088737" y="512833"/>
                </a:lnTo>
                <a:lnTo>
                  <a:pt x="2081793" y="512833"/>
                </a:lnTo>
                <a:close/>
                <a:moveTo>
                  <a:pt x="2057018" y="509361"/>
                </a:moveTo>
                <a:lnTo>
                  <a:pt x="2060490" y="512833"/>
                </a:lnTo>
                <a:lnTo>
                  <a:pt x="2053546" y="512833"/>
                </a:lnTo>
                <a:close/>
                <a:moveTo>
                  <a:pt x="2028774" y="509361"/>
                </a:moveTo>
                <a:lnTo>
                  <a:pt x="2032246" y="512833"/>
                </a:lnTo>
                <a:lnTo>
                  <a:pt x="2025302" y="512833"/>
                </a:lnTo>
                <a:close/>
                <a:moveTo>
                  <a:pt x="2000528" y="509361"/>
                </a:moveTo>
                <a:lnTo>
                  <a:pt x="2004000" y="512833"/>
                </a:lnTo>
                <a:lnTo>
                  <a:pt x="1997056" y="512833"/>
                </a:lnTo>
                <a:close/>
                <a:moveTo>
                  <a:pt x="1972283" y="509361"/>
                </a:moveTo>
                <a:lnTo>
                  <a:pt x="1975755" y="512833"/>
                </a:lnTo>
                <a:lnTo>
                  <a:pt x="1968811" y="512833"/>
                </a:lnTo>
                <a:close/>
                <a:moveTo>
                  <a:pt x="1944037" y="509361"/>
                </a:moveTo>
                <a:lnTo>
                  <a:pt x="1947509" y="512833"/>
                </a:lnTo>
                <a:lnTo>
                  <a:pt x="1940565" y="512833"/>
                </a:lnTo>
                <a:close/>
                <a:moveTo>
                  <a:pt x="1915792" y="509361"/>
                </a:moveTo>
                <a:lnTo>
                  <a:pt x="1919264" y="512833"/>
                </a:lnTo>
                <a:lnTo>
                  <a:pt x="1912320" y="512833"/>
                </a:lnTo>
                <a:close/>
                <a:moveTo>
                  <a:pt x="1887546" y="509361"/>
                </a:moveTo>
                <a:lnTo>
                  <a:pt x="1891018" y="512833"/>
                </a:lnTo>
                <a:lnTo>
                  <a:pt x="1884074" y="512833"/>
                </a:lnTo>
                <a:close/>
                <a:moveTo>
                  <a:pt x="1859300" y="509361"/>
                </a:moveTo>
                <a:lnTo>
                  <a:pt x="1862773" y="512833"/>
                </a:lnTo>
                <a:lnTo>
                  <a:pt x="1855828" y="512833"/>
                </a:lnTo>
                <a:close/>
                <a:moveTo>
                  <a:pt x="1831055" y="509361"/>
                </a:moveTo>
                <a:lnTo>
                  <a:pt x="1834527" y="512833"/>
                </a:lnTo>
                <a:lnTo>
                  <a:pt x="1827583" y="512833"/>
                </a:lnTo>
                <a:close/>
                <a:moveTo>
                  <a:pt x="1802811" y="509361"/>
                </a:moveTo>
                <a:lnTo>
                  <a:pt x="1806283" y="512833"/>
                </a:lnTo>
                <a:lnTo>
                  <a:pt x="1799339" y="512833"/>
                </a:lnTo>
                <a:close/>
                <a:moveTo>
                  <a:pt x="1774565" y="509361"/>
                </a:moveTo>
                <a:lnTo>
                  <a:pt x="1778037" y="512833"/>
                </a:lnTo>
                <a:lnTo>
                  <a:pt x="1771093" y="512833"/>
                </a:lnTo>
                <a:close/>
                <a:moveTo>
                  <a:pt x="1746319" y="509361"/>
                </a:moveTo>
                <a:lnTo>
                  <a:pt x="1749792" y="512833"/>
                </a:lnTo>
                <a:lnTo>
                  <a:pt x="1742847" y="512833"/>
                </a:lnTo>
                <a:close/>
                <a:moveTo>
                  <a:pt x="1718074" y="509361"/>
                </a:moveTo>
                <a:lnTo>
                  <a:pt x="1721546" y="512833"/>
                </a:lnTo>
                <a:lnTo>
                  <a:pt x="1714602" y="512833"/>
                </a:lnTo>
                <a:close/>
                <a:moveTo>
                  <a:pt x="1689855" y="509361"/>
                </a:moveTo>
                <a:lnTo>
                  <a:pt x="1693327" y="512833"/>
                </a:lnTo>
                <a:lnTo>
                  <a:pt x="1686383" y="512833"/>
                </a:lnTo>
                <a:close/>
                <a:moveTo>
                  <a:pt x="1661617" y="509361"/>
                </a:moveTo>
                <a:lnTo>
                  <a:pt x="1665089" y="512833"/>
                </a:lnTo>
                <a:lnTo>
                  <a:pt x="1658145" y="512833"/>
                </a:lnTo>
                <a:close/>
                <a:moveTo>
                  <a:pt x="1633372" y="509361"/>
                </a:moveTo>
                <a:lnTo>
                  <a:pt x="1636844" y="512833"/>
                </a:lnTo>
                <a:lnTo>
                  <a:pt x="1629900" y="512833"/>
                </a:lnTo>
                <a:close/>
                <a:moveTo>
                  <a:pt x="1605126" y="509361"/>
                </a:moveTo>
                <a:lnTo>
                  <a:pt x="1608598" y="512833"/>
                </a:lnTo>
                <a:lnTo>
                  <a:pt x="1601654" y="512833"/>
                </a:lnTo>
                <a:close/>
                <a:moveTo>
                  <a:pt x="1576881" y="509361"/>
                </a:moveTo>
                <a:lnTo>
                  <a:pt x="1580353" y="512833"/>
                </a:lnTo>
                <a:lnTo>
                  <a:pt x="1573409" y="512833"/>
                </a:lnTo>
                <a:close/>
                <a:moveTo>
                  <a:pt x="1548635" y="509361"/>
                </a:moveTo>
                <a:lnTo>
                  <a:pt x="1552107" y="512833"/>
                </a:lnTo>
                <a:lnTo>
                  <a:pt x="1545163" y="512833"/>
                </a:lnTo>
                <a:close/>
                <a:moveTo>
                  <a:pt x="1520390" y="509361"/>
                </a:moveTo>
                <a:lnTo>
                  <a:pt x="1523862" y="512833"/>
                </a:lnTo>
                <a:lnTo>
                  <a:pt x="1516918" y="512833"/>
                </a:lnTo>
                <a:close/>
                <a:moveTo>
                  <a:pt x="1492144" y="509361"/>
                </a:moveTo>
                <a:lnTo>
                  <a:pt x="1495616" y="512833"/>
                </a:lnTo>
                <a:lnTo>
                  <a:pt x="1488672" y="512833"/>
                </a:lnTo>
                <a:close/>
                <a:moveTo>
                  <a:pt x="1463899" y="509361"/>
                </a:moveTo>
                <a:lnTo>
                  <a:pt x="1467372" y="512833"/>
                </a:lnTo>
                <a:lnTo>
                  <a:pt x="1460427" y="512833"/>
                </a:lnTo>
                <a:close/>
                <a:moveTo>
                  <a:pt x="1435653" y="509361"/>
                </a:moveTo>
                <a:lnTo>
                  <a:pt x="1439125" y="512833"/>
                </a:lnTo>
                <a:lnTo>
                  <a:pt x="1432181" y="512833"/>
                </a:lnTo>
                <a:close/>
                <a:moveTo>
                  <a:pt x="1407408" y="509361"/>
                </a:moveTo>
                <a:lnTo>
                  <a:pt x="1410880" y="512833"/>
                </a:lnTo>
                <a:lnTo>
                  <a:pt x="1403936" y="512833"/>
                </a:lnTo>
                <a:close/>
                <a:moveTo>
                  <a:pt x="1379162" y="509361"/>
                </a:moveTo>
                <a:lnTo>
                  <a:pt x="1382634" y="512833"/>
                </a:lnTo>
                <a:lnTo>
                  <a:pt x="1375690" y="512833"/>
                </a:lnTo>
                <a:close/>
                <a:moveTo>
                  <a:pt x="1350917" y="509361"/>
                </a:moveTo>
                <a:lnTo>
                  <a:pt x="1354390" y="512833"/>
                </a:lnTo>
                <a:lnTo>
                  <a:pt x="1347445" y="512833"/>
                </a:lnTo>
                <a:close/>
                <a:moveTo>
                  <a:pt x="1322671" y="509361"/>
                </a:moveTo>
                <a:lnTo>
                  <a:pt x="1326143" y="512833"/>
                </a:lnTo>
                <a:lnTo>
                  <a:pt x="1319199" y="512833"/>
                </a:lnTo>
                <a:close/>
                <a:moveTo>
                  <a:pt x="1294426" y="509361"/>
                </a:moveTo>
                <a:lnTo>
                  <a:pt x="1297899" y="512833"/>
                </a:lnTo>
                <a:lnTo>
                  <a:pt x="1290954" y="512833"/>
                </a:lnTo>
                <a:close/>
                <a:moveTo>
                  <a:pt x="1266180" y="509361"/>
                </a:moveTo>
                <a:lnTo>
                  <a:pt x="1269652" y="512833"/>
                </a:lnTo>
                <a:lnTo>
                  <a:pt x="1262708" y="512833"/>
                </a:lnTo>
                <a:close/>
                <a:moveTo>
                  <a:pt x="1237935" y="509361"/>
                </a:moveTo>
                <a:lnTo>
                  <a:pt x="1241408" y="512833"/>
                </a:lnTo>
                <a:lnTo>
                  <a:pt x="1234463" y="512833"/>
                </a:lnTo>
                <a:close/>
                <a:moveTo>
                  <a:pt x="1209689" y="509361"/>
                </a:moveTo>
                <a:lnTo>
                  <a:pt x="1213161" y="512833"/>
                </a:lnTo>
                <a:lnTo>
                  <a:pt x="1206217" y="512833"/>
                </a:lnTo>
                <a:close/>
                <a:moveTo>
                  <a:pt x="1181444" y="509361"/>
                </a:moveTo>
                <a:lnTo>
                  <a:pt x="1184917" y="512833"/>
                </a:lnTo>
                <a:lnTo>
                  <a:pt x="1177972" y="512833"/>
                </a:lnTo>
                <a:close/>
                <a:moveTo>
                  <a:pt x="1153198" y="509361"/>
                </a:moveTo>
                <a:lnTo>
                  <a:pt x="1156670" y="512833"/>
                </a:lnTo>
                <a:lnTo>
                  <a:pt x="1149726" y="512833"/>
                </a:lnTo>
                <a:close/>
                <a:moveTo>
                  <a:pt x="1124953" y="509361"/>
                </a:moveTo>
                <a:lnTo>
                  <a:pt x="1128426" y="512833"/>
                </a:lnTo>
                <a:lnTo>
                  <a:pt x="1121481" y="512833"/>
                </a:lnTo>
                <a:close/>
                <a:moveTo>
                  <a:pt x="1096707" y="509361"/>
                </a:moveTo>
                <a:lnTo>
                  <a:pt x="1100180" y="512833"/>
                </a:lnTo>
                <a:lnTo>
                  <a:pt x="1093235" y="512833"/>
                </a:lnTo>
                <a:close/>
                <a:moveTo>
                  <a:pt x="1068462" y="509361"/>
                </a:moveTo>
                <a:lnTo>
                  <a:pt x="1071935" y="512833"/>
                </a:lnTo>
                <a:lnTo>
                  <a:pt x="1064990" y="512833"/>
                </a:lnTo>
                <a:close/>
                <a:moveTo>
                  <a:pt x="1040216" y="509361"/>
                </a:moveTo>
                <a:lnTo>
                  <a:pt x="1043688" y="512833"/>
                </a:lnTo>
                <a:lnTo>
                  <a:pt x="1036744" y="512833"/>
                </a:lnTo>
                <a:close/>
                <a:moveTo>
                  <a:pt x="1011971" y="509361"/>
                </a:moveTo>
                <a:lnTo>
                  <a:pt x="1015444" y="512833"/>
                </a:lnTo>
                <a:lnTo>
                  <a:pt x="1008499" y="512833"/>
                </a:lnTo>
                <a:close/>
                <a:moveTo>
                  <a:pt x="983725" y="509361"/>
                </a:moveTo>
                <a:lnTo>
                  <a:pt x="987197" y="512833"/>
                </a:lnTo>
                <a:lnTo>
                  <a:pt x="980253" y="512833"/>
                </a:lnTo>
                <a:close/>
                <a:moveTo>
                  <a:pt x="955480" y="509361"/>
                </a:moveTo>
                <a:lnTo>
                  <a:pt x="958953" y="512833"/>
                </a:lnTo>
                <a:lnTo>
                  <a:pt x="952008" y="512833"/>
                </a:lnTo>
                <a:close/>
                <a:moveTo>
                  <a:pt x="927234" y="509361"/>
                </a:moveTo>
                <a:lnTo>
                  <a:pt x="930706" y="512833"/>
                </a:lnTo>
                <a:lnTo>
                  <a:pt x="923762" y="512833"/>
                </a:lnTo>
                <a:close/>
                <a:moveTo>
                  <a:pt x="898989" y="509361"/>
                </a:moveTo>
                <a:lnTo>
                  <a:pt x="902462" y="512833"/>
                </a:lnTo>
                <a:lnTo>
                  <a:pt x="895517" y="512833"/>
                </a:lnTo>
                <a:close/>
                <a:moveTo>
                  <a:pt x="870743" y="509361"/>
                </a:moveTo>
                <a:lnTo>
                  <a:pt x="874216" y="512833"/>
                </a:lnTo>
                <a:lnTo>
                  <a:pt x="867271" y="512833"/>
                </a:lnTo>
                <a:close/>
                <a:moveTo>
                  <a:pt x="842499" y="509361"/>
                </a:moveTo>
                <a:lnTo>
                  <a:pt x="845971" y="512833"/>
                </a:lnTo>
                <a:lnTo>
                  <a:pt x="839027" y="512833"/>
                </a:lnTo>
                <a:close/>
                <a:moveTo>
                  <a:pt x="814252" y="509361"/>
                </a:moveTo>
                <a:lnTo>
                  <a:pt x="817724" y="512833"/>
                </a:lnTo>
                <a:lnTo>
                  <a:pt x="810780" y="512833"/>
                </a:lnTo>
                <a:close/>
                <a:moveTo>
                  <a:pt x="786007" y="509361"/>
                </a:moveTo>
                <a:lnTo>
                  <a:pt x="789480" y="512833"/>
                </a:lnTo>
                <a:lnTo>
                  <a:pt x="782535" y="512833"/>
                </a:lnTo>
                <a:close/>
                <a:moveTo>
                  <a:pt x="757761" y="509361"/>
                </a:moveTo>
                <a:lnTo>
                  <a:pt x="761234" y="512833"/>
                </a:lnTo>
                <a:lnTo>
                  <a:pt x="754289" y="512833"/>
                </a:lnTo>
                <a:close/>
                <a:moveTo>
                  <a:pt x="729517" y="509361"/>
                </a:moveTo>
                <a:lnTo>
                  <a:pt x="732989" y="512833"/>
                </a:lnTo>
                <a:lnTo>
                  <a:pt x="726045" y="512833"/>
                </a:lnTo>
                <a:close/>
                <a:moveTo>
                  <a:pt x="701270" y="509361"/>
                </a:moveTo>
                <a:lnTo>
                  <a:pt x="704743" y="512833"/>
                </a:lnTo>
                <a:lnTo>
                  <a:pt x="697798" y="512833"/>
                </a:lnTo>
                <a:close/>
                <a:moveTo>
                  <a:pt x="673026" y="509361"/>
                </a:moveTo>
                <a:lnTo>
                  <a:pt x="676498" y="512833"/>
                </a:lnTo>
                <a:lnTo>
                  <a:pt x="669554" y="512833"/>
                </a:lnTo>
                <a:close/>
                <a:moveTo>
                  <a:pt x="644779" y="509361"/>
                </a:moveTo>
                <a:lnTo>
                  <a:pt x="648252" y="512833"/>
                </a:lnTo>
                <a:lnTo>
                  <a:pt x="641307" y="512833"/>
                </a:lnTo>
                <a:close/>
                <a:moveTo>
                  <a:pt x="616535" y="509361"/>
                </a:moveTo>
                <a:lnTo>
                  <a:pt x="620007" y="512833"/>
                </a:lnTo>
                <a:lnTo>
                  <a:pt x="613063" y="512833"/>
                </a:lnTo>
                <a:close/>
                <a:moveTo>
                  <a:pt x="588288" y="509361"/>
                </a:moveTo>
                <a:lnTo>
                  <a:pt x="591761" y="512833"/>
                </a:lnTo>
                <a:lnTo>
                  <a:pt x="584816" y="512833"/>
                </a:lnTo>
                <a:close/>
                <a:moveTo>
                  <a:pt x="560044" y="509361"/>
                </a:moveTo>
                <a:lnTo>
                  <a:pt x="563516" y="512833"/>
                </a:lnTo>
                <a:lnTo>
                  <a:pt x="556572" y="512833"/>
                </a:lnTo>
                <a:close/>
                <a:moveTo>
                  <a:pt x="531797" y="509361"/>
                </a:moveTo>
                <a:lnTo>
                  <a:pt x="535270" y="512833"/>
                </a:lnTo>
                <a:lnTo>
                  <a:pt x="528325" y="512833"/>
                </a:lnTo>
                <a:close/>
                <a:moveTo>
                  <a:pt x="503553" y="509361"/>
                </a:moveTo>
                <a:lnTo>
                  <a:pt x="507025" y="512833"/>
                </a:lnTo>
                <a:lnTo>
                  <a:pt x="500081" y="512833"/>
                </a:lnTo>
                <a:close/>
                <a:moveTo>
                  <a:pt x="475306" y="509361"/>
                </a:moveTo>
                <a:lnTo>
                  <a:pt x="478779" y="512833"/>
                </a:lnTo>
                <a:lnTo>
                  <a:pt x="471834" y="512833"/>
                </a:lnTo>
                <a:close/>
                <a:moveTo>
                  <a:pt x="447062" y="509361"/>
                </a:moveTo>
                <a:lnTo>
                  <a:pt x="450534" y="512833"/>
                </a:lnTo>
                <a:lnTo>
                  <a:pt x="443590" y="512833"/>
                </a:lnTo>
                <a:close/>
                <a:moveTo>
                  <a:pt x="418815" y="509361"/>
                </a:moveTo>
                <a:lnTo>
                  <a:pt x="422288" y="512833"/>
                </a:lnTo>
                <a:lnTo>
                  <a:pt x="415343" y="512833"/>
                </a:lnTo>
                <a:close/>
                <a:moveTo>
                  <a:pt x="390571" y="509361"/>
                </a:moveTo>
                <a:lnTo>
                  <a:pt x="394043" y="512833"/>
                </a:lnTo>
                <a:lnTo>
                  <a:pt x="387099" y="512833"/>
                </a:lnTo>
                <a:close/>
                <a:moveTo>
                  <a:pt x="362324" y="509361"/>
                </a:moveTo>
                <a:lnTo>
                  <a:pt x="365797" y="512833"/>
                </a:lnTo>
                <a:lnTo>
                  <a:pt x="358852" y="512833"/>
                </a:lnTo>
                <a:close/>
                <a:moveTo>
                  <a:pt x="334080" y="509361"/>
                </a:moveTo>
                <a:lnTo>
                  <a:pt x="337552" y="512833"/>
                </a:lnTo>
                <a:lnTo>
                  <a:pt x="330608" y="512833"/>
                </a:lnTo>
                <a:close/>
                <a:moveTo>
                  <a:pt x="305833" y="509361"/>
                </a:moveTo>
                <a:lnTo>
                  <a:pt x="309306" y="512833"/>
                </a:lnTo>
                <a:lnTo>
                  <a:pt x="302361" y="512833"/>
                </a:lnTo>
                <a:close/>
                <a:moveTo>
                  <a:pt x="277589" y="509361"/>
                </a:moveTo>
                <a:lnTo>
                  <a:pt x="281061" y="512833"/>
                </a:lnTo>
                <a:lnTo>
                  <a:pt x="274117" y="512833"/>
                </a:lnTo>
                <a:close/>
                <a:moveTo>
                  <a:pt x="249343" y="509361"/>
                </a:moveTo>
                <a:lnTo>
                  <a:pt x="252815" y="512833"/>
                </a:lnTo>
                <a:lnTo>
                  <a:pt x="245871" y="512833"/>
                </a:lnTo>
                <a:close/>
                <a:moveTo>
                  <a:pt x="221098" y="509361"/>
                </a:moveTo>
                <a:lnTo>
                  <a:pt x="224570" y="512833"/>
                </a:lnTo>
                <a:lnTo>
                  <a:pt x="217626" y="512833"/>
                </a:lnTo>
                <a:close/>
                <a:moveTo>
                  <a:pt x="192852" y="509361"/>
                </a:moveTo>
                <a:lnTo>
                  <a:pt x="193952" y="510460"/>
                </a:lnTo>
                <a:lnTo>
                  <a:pt x="191954" y="510259"/>
                </a:lnTo>
                <a:close/>
                <a:moveTo>
                  <a:pt x="4839165" y="485152"/>
                </a:moveTo>
                <a:lnTo>
                  <a:pt x="4842656" y="488643"/>
                </a:lnTo>
                <a:lnTo>
                  <a:pt x="4830397" y="495297"/>
                </a:lnTo>
                <a:lnTo>
                  <a:pt x="4828400" y="495917"/>
                </a:lnTo>
                <a:close/>
                <a:moveTo>
                  <a:pt x="4810919" y="485152"/>
                </a:moveTo>
                <a:cubicBezTo>
                  <a:pt x="4816946" y="485152"/>
                  <a:pt x="4821832" y="490038"/>
                  <a:pt x="4821832" y="496066"/>
                </a:cubicBezTo>
                <a:lnTo>
                  <a:pt x="4819092" y="498806"/>
                </a:lnTo>
                <a:lnTo>
                  <a:pt x="4806618" y="502679"/>
                </a:lnTo>
                <a:lnTo>
                  <a:pt x="4800005" y="496066"/>
                </a:lnTo>
                <a:cubicBezTo>
                  <a:pt x="4800005" y="490038"/>
                  <a:pt x="4804891" y="485152"/>
                  <a:pt x="4810919" y="485152"/>
                </a:cubicBezTo>
                <a:close/>
                <a:moveTo>
                  <a:pt x="4782674" y="485152"/>
                </a:moveTo>
                <a:cubicBezTo>
                  <a:pt x="4788701" y="485152"/>
                  <a:pt x="4793587" y="490038"/>
                  <a:pt x="4793587" y="496066"/>
                </a:cubicBezTo>
                <a:cubicBezTo>
                  <a:pt x="4793587" y="502093"/>
                  <a:pt x="4788701" y="506980"/>
                  <a:pt x="4782674" y="506980"/>
                </a:cubicBezTo>
                <a:cubicBezTo>
                  <a:pt x="4776646" y="506980"/>
                  <a:pt x="4771760" y="502093"/>
                  <a:pt x="4771760" y="496066"/>
                </a:cubicBezTo>
                <a:cubicBezTo>
                  <a:pt x="4771760" y="490038"/>
                  <a:pt x="4776647" y="485152"/>
                  <a:pt x="4782674" y="485152"/>
                </a:cubicBezTo>
                <a:close/>
                <a:moveTo>
                  <a:pt x="4754428" y="485152"/>
                </a:moveTo>
                <a:cubicBezTo>
                  <a:pt x="4760455" y="485152"/>
                  <a:pt x="4765342" y="490038"/>
                  <a:pt x="4765342" y="496066"/>
                </a:cubicBezTo>
                <a:cubicBezTo>
                  <a:pt x="4765342" y="502093"/>
                  <a:pt x="4760455" y="506980"/>
                  <a:pt x="4754428" y="506980"/>
                </a:cubicBezTo>
                <a:cubicBezTo>
                  <a:pt x="4748400" y="506980"/>
                  <a:pt x="4743514" y="502093"/>
                  <a:pt x="4743514" y="496066"/>
                </a:cubicBezTo>
                <a:cubicBezTo>
                  <a:pt x="4743514" y="490038"/>
                  <a:pt x="4748400" y="485152"/>
                  <a:pt x="4754428" y="485152"/>
                </a:cubicBezTo>
                <a:close/>
                <a:moveTo>
                  <a:pt x="4726183" y="485152"/>
                </a:moveTo>
                <a:cubicBezTo>
                  <a:pt x="4732210" y="485152"/>
                  <a:pt x="4737097" y="490038"/>
                  <a:pt x="4737097" y="496066"/>
                </a:cubicBezTo>
                <a:cubicBezTo>
                  <a:pt x="4737097" y="502093"/>
                  <a:pt x="4732210" y="506980"/>
                  <a:pt x="4726183" y="506980"/>
                </a:cubicBezTo>
                <a:cubicBezTo>
                  <a:pt x="4720156" y="506980"/>
                  <a:pt x="4715269" y="502093"/>
                  <a:pt x="4715269" y="496066"/>
                </a:cubicBezTo>
                <a:cubicBezTo>
                  <a:pt x="4715269" y="490038"/>
                  <a:pt x="4720156" y="485152"/>
                  <a:pt x="4726183" y="485152"/>
                </a:cubicBezTo>
                <a:close/>
                <a:moveTo>
                  <a:pt x="4697937" y="485152"/>
                </a:moveTo>
                <a:cubicBezTo>
                  <a:pt x="4703964" y="485152"/>
                  <a:pt x="4708850" y="490038"/>
                  <a:pt x="4708850" y="496066"/>
                </a:cubicBezTo>
                <a:cubicBezTo>
                  <a:pt x="4708850" y="502093"/>
                  <a:pt x="4703964" y="506980"/>
                  <a:pt x="4697937" y="506980"/>
                </a:cubicBezTo>
                <a:cubicBezTo>
                  <a:pt x="4691909" y="506980"/>
                  <a:pt x="4687023" y="502093"/>
                  <a:pt x="4687023" y="496066"/>
                </a:cubicBezTo>
                <a:cubicBezTo>
                  <a:pt x="4687023" y="490038"/>
                  <a:pt x="4691909" y="485152"/>
                  <a:pt x="4697937" y="485152"/>
                </a:cubicBezTo>
                <a:close/>
                <a:moveTo>
                  <a:pt x="4669692" y="485152"/>
                </a:moveTo>
                <a:cubicBezTo>
                  <a:pt x="4675719" y="485152"/>
                  <a:pt x="4680606" y="490038"/>
                  <a:pt x="4680606" y="496066"/>
                </a:cubicBezTo>
                <a:cubicBezTo>
                  <a:pt x="4680606" y="502093"/>
                  <a:pt x="4675719" y="506980"/>
                  <a:pt x="4669692" y="506980"/>
                </a:cubicBezTo>
                <a:cubicBezTo>
                  <a:pt x="4663665" y="506980"/>
                  <a:pt x="4658778" y="502093"/>
                  <a:pt x="4658778" y="496066"/>
                </a:cubicBezTo>
                <a:cubicBezTo>
                  <a:pt x="4658778" y="490038"/>
                  <a:pt x="4663665" y="485152"/>
                  <a:pt x="4669692" y="485152"/>
                </a:cubicBezTo>
                <a:close/>
                <a:moveTo>
                  <a:pt x="4641446" y="485152"/>
                </a:moveTo>
                <a:cubicBezTo>
                  <a:pt x="4647473" y="485152"/>
                  <a:pt x="4652359" y="490038"/>
                  <a:pt x="4652359" y="496066"/>
                </a:cubicBezTo>
                <a:cubicBezTo>
                  <a:pt x="4652359" y="502093"/>
                  <a:pt x="4647473" y="506980"/>
                  <a:pt x="4641446" y="506980"/>
                </a:cubicBezTo>
                <a:cubicBezTo>
                  <a:pt x="4635418" y="506980"/>
                  <a:pt x="4630532" y="502093"/>
                  <a:pt x="4630532" y="496066"/>
                </a:cubicBezTo>
                <a:cubicBezTo>
                  <a:pt x="4630532" y="490038"/>
                  <a:pt x="4635418" y="485152"/>
                  <a:pt x="4641446" y="485152"/>
                </a:cubicBezTo>
                <a:close/>
                <a:moveTo>
                  <a:pt x="4613201" y="485152"/>
                </a:moveTo>
                <a:cubicBezTo>
                  <a:pt x="4619228" y="485152"/>
                  <a:pt x="4624115" y="490038"/>
                  <a:pt x="4624115" y="496066"/>
                </a:cubicBezTo>
                <a:cubicBezTo>
                  <a:pt x="4624115" y="502093"/>
                  <a:pt x="4619228" y="506980"/>
                  <a:pt x="4613201" y="506980"/>
                </a:cubicBezTo>
                <a:cubicBezTo>
                  <a:pt x="4607173" y="506980"/>
                  <a:pt x="4602287" y="502093"/>
                  <a:pt x="4602287" y="496066"/>
                </a:cubicBezTo>
                <a:cubicBezTo>
                  <a:pt x="4602287" y="490038"/>
                  <a:pt x="4607173" y="485152"/>
                  <a:pt x="4613201" y="485152"/>
                </a:cubicBezTo>
                <a:close/>
                <a:moveTo>
                  <a:pt x="4584955" y="485152"/>
                </a:moveTo>
                <a:cubicBezTo>
                  <a:pt x="4590982" y="485152"/>
                  <a:pt x="4595868" y="490038"/>
                  <a:pt x="4595868" y="496066"/>
                </a:cubicBezTo>
                <a:cubicBezTo>
                  <a:pt x="4595868" y="502093"/>
                  <a:pt x="4590982" y="506980"/>
                  <a:pt x="4584955" y="506980"/>
                </a:cubicBezTo>
                <a:cubicBezTo>
                  <a:pt x="4578927" y="506980"/>
                  <a:pt x="4574041" y="502093"/>
                  <a:pt x="4574041" y="496066"/>
                </a:cubicBezTo>
                <a:cubicBezTo>
                  <a:pt x="4574041" y="490038"/>
                  <a:pt x="4578927" y="485152"/>
                  <a:pt x="4584955" y="485152"/>
                </a:cubicBezTo>
                <a:close/>
                <a:moveTo>
                  <a:pt x="4556710" y="485152"/>
                </a:moveTo>
                <a:cubicBezTo>
                  <a:pt x="4562738" y="485152"/>
                  <a:pt x="4567624" y="490038"/>
                  <a:pt x="4567624" y="496066"/>
                </a:cubicBezTo>
                <a:cubicBezTo>
                  <a:pt x="4567624" y="502093"/>
                  <a:pt x="4562737" y="506980"/>
                  <a:pt x="4556710" y="506980"/>
                </a:cubicBezTo>
                <a:cubicBezTo>
                  <a:pt x="4550682" y="506980"/>
                  <a:pt x="4545796" y="502093"/>
                  <a:pt x="4545796" y="496066"/>
                </a:cubicBezTo>
                <a:cubicBezTo>
                  <a:pt x="4545796" y="490038"/>
                  <a:pt x="4550682" y="485152"/>
                  <a:pt x="4556710" y="485152"/>
                </a:cubicBezTo>
                <a:close/>
                <a:moveTo>
                  <a:pt x="4528464" y="485152"/>
                </a:moveTo>
                <a:cubicBezTo>
                  <a:pt x="4534491" y="485152"/>
                  <a:pt x="4539377" y="490038"/>
                  <a:pt x="4539377" y="496066"/>
                </a:cubicBezTo>
                <a:cubicBezTo>
                  <a:pt x="4539377" y="502093"/>
                  <a:pt x="4534491" y="506980"/>
                  <a:pt x="4528464" y="506980"/>
                </a:cubicBezTo>
                <a:cubicBezTo>
                  <a:pt x="4522436" y="506980"/>
                  <a:pt x="4517550" y="502093"/>
                  <a:pt x="4517550" y="496066"/>
                </a:cubicBezTo>
                <a:cubicBezTo>
                  <a:pt x="4517550" y="490038"/>
                  <a:pt x="4522436" y="485152"/>
                  <a:pt x="4528464" y="485152"/>
                </a:cubicBezTo>
                <a:close/>
                <a:moveTo>
                  <a:pt x="4500219" y="485152"/>
                </a:moveTo>
                <a:cubicBezTo>
                  <a:pt x="4506246" y="485152"/>
                  <a:pt x="4511133" y="490038"/>
                  <a:pt x="4511133" y="496066"/>
                </a:cubicBezTo>
                <a:cubicBezTo>
                  <a:pt x="4511133" y="502093"/>
                  <a:pt x="4506246" y="506980"/>
                  <a:pt x="4500219" y="506980"/>
                </a:cubicBezTo>
                <a:cubicBezTo>
                  <a:pt x="4494191" y="506980"/>
                  <a:pt x="4489305" y="502093"/>
                  <a:pt x="4489305" y="496066"/>
                </a:cubicBezTo>
                <a:cubicBezTo>
                  <a:pt x="4489305" y="490038"/>
                  <a:pt x="4494191" y="485152"/>
                  <a:pt x="4500219" y="485152"/>
                </a:cubicBezTo>
                <a:close/>
                <a:moveTo>
                  <a:pt x="4471973" y="485152"/>
                </a:moveTo>
                <a:cubicBezTo>
                  <a:pt x="4478000" y="485152"/>
                  <a:pt x="4482887" y="490038"/>
                  <a:pt x="4482887" y="496066"/>
                </a:cubicBezTo>
                <a:cubicBezTo>
                  <a:pt x="4482887" y="502093"/>
                  <a:pt x="4478000" y="506980"/>
                  <a:pt x="4471973" y="506980"/>
                </a:cubicBezTo>
                <a:cubicBezTo>
                  <a:pt x="4465945" y="506980"/>
                  <a:pt x="4461059" y="502093"/>
                  <a:pt x="4461059" y="496066"/>
                </a:cubicBezTo>
                <a:cubicBezTo>
                  <a:pt x="4461059" y="490038"/>
                  <a:pt x="4465946" y="485152"/>
                  <a:pt x="4471973" y="485152"/>
                </a:cubicBezTo>
                <a:close/>
                <a:moveTo>
                  <a:pt x="4443728" y="485152"/>
                </a:moveTo>
                <a:cubicBezTo>
                  <a:pt x="4449756" y="485152"/>
                  <a:pt x="4454642" y="490038"/>
                  <a:pt x="4454642" y="496066"/>
                </a:cubicBezTo>
                <a:cubicBezTo>
                  <a:pt x="4454642" y="502093"/>
                  <a:pt x="4449755" y="506980"/>
                  <a:pt x="4443728" y="506980"/>
                </a:cubicBezTo>
                <a:cubicBezTo>
                  <a:pt x="4437701" y="506980"/>
                  <a:pt x="4432814" y="502093"/>
                  <a:pt x="4432814" y="496066"/>
                </a:cubicBezTo>
                <a:cubicBezTo>
                  <a:pt x="4432814" y="490038"/>
                  <a:pt x="4437701" y="485152"/>
                  <a:pt x="4443728" y="485152"/>
                </a:cubicBezTo>
                <a:close/>
                <a:moveTo>
                  <a:pt x="4415482" y="485152"/>
                </a:moveTo>
                <a:cubicBezTo>
                  <a:pt x="4421509" y="485152"/>
                  <a:pt x="4426396" y="490038"/>
                  <a:pt x="4426396" y="496066"/>
                </a:cubicBezTo>
                <a:cubicBezTo>
                  <a:pt x="4426396" y="502093"/>
                  <a:pt x="4421509" y="506980"/>
                  <a:pt x="4415482" y="506980"/>
                </a:cubicBezTo>
                <a:cubicBezTo>
                  <a:pt x="4409454" y="506980"/>
                  <a:pt x="4404568" y="502093"/>
                  <a:pt x="4404568" y="496066"/>
                </a:cubicBezTo>
                <a:cubicBezTo>
                  <a:pt x="4404568" y="490038"/>
                  <a:pt x="4409454" y="485152"/>
                  <a:pt x="4415482" y="485152"/>
                </a:cubicBezTo>
                <a:close/>
                <a:moveTo>
                  <a:pt x="4387237" y="485152"/>
                </a:moveTo>
                <a:cubicBezTo>
                  <a:pt x="4393265" y="485152"/>
                  <a:pt x="4398151" y="490038"/>
                  <a:pt x="4398151" y="496066"/>
                </a:cubicBezTo>
                <a:cubicBezTo>
                  <a:pt x="4398151" y="502093"/>
                  <a:pt x="4393264" y="506980"/>
                  <a:pt x="4387237" y="506980"/>
                </a:cubicBezTo>
                <a:cubicBezTo>
                  <a:pt x="4381210" y="506980"/>
                  <a:pt x="4376323" y="502093"/>
                  <a:pt x="4376323" y="496066"/>
                </a:cubicBezTo>
                <a:cubicBezTo>
                  <a:pt x="4376323" y="490038"/>
                  <a:pt x="4381210" y="485152"/>
                  <a:pt x="4387237" y="485152"/>
                </a:cubicBezTo>
                <a:close/>
                <a:moveTo>
                  <a:pt x="4358991" y="485152"/>
                </a:moveTo>
                <a:cubicBezTo>
                  <a:pt x="4365019" y="485152"/>
                  <a:pt x="4369905" y="490038"/>
                  <a:pt x="4369905" y="496066"/>
                </a:cubicBezTo>
                <a:cubicBezTo>
                  <a:pt x="4369905" y="502093"/>
                  <a:pt x="4365019" y="506980"/>
                  <a:pt x="4358991" y="506980"/>
                </a:cubicBezTo>
                <a:cubicBezTo>
                  <a:pt x="4352963" y="506980"/>
                  <a:pt x="4348077" y="502093"/>
                  <a:pt x="4348077" y="496066"/>
                </a:cubicBezTo>
                <a:cubicBezTo>
                  <a:pt x="4348077" y="490038"/>
                  <a:pt x="4352964" y="485152"/>
                  <a:pt x="4358991" y="485152"/>
                </a:cubicBezTo>
                <a:close/>
                <a:moveTo>
                  <a:pt x="4330746" y="485152"/>
                </a:moveTo>
                <a:cubicBezTo>
                  <a:pt x="4336774" y="485152"/>
                  <a:pt x="4341660" y="490038"/>
                  <a:pt x="4341660" y="496066"/>
                </a:cubicBezTo>
                <a:cubicBezTo>
                  <a:pt x="4341660" y="502093"/>
                  <a:pt x="4336774" y="506980"/>
                  <a:pt x="4330746" y="506980"/>
                </a:cubicBezTo>
                <a:cubicBezTo>
                  <a:pt x="4324719" y="506980"/>
                  <a:pt x="4319833" y="502093"/>
                  <a:pt x="4319833" y="496066"/>
                </a:cubicBezTo>
                <a:cubicBezTo>
                  <a:pt x="4319833" y="490038"/>
                  <a:pt x="4324719" y="485152"/>
                  <a:pt x="4330746" y="485152"/>
                </a:cubicBezTo>
                <a:close/>
                <a:moveTo>
                  <a:pt x="4302500" y="485152"/>
                </a:moveTo>
                <a:cubicBezTo>
                  <a:pt x="4308527" y="485152"/>
                  <a:pt x="4313414" y="490038"/>
                  <a:pt x="4313414" y="496066"/>
                </a:cubicBezTo>
                <a:cubicBezTo>
                  <a:pt x="4313414" y="502093"/>
                  <a:pt x="4308527" y="506980"/>
                  <a:pt x="4302500" y="506980"/>
                </a:cubicBezTo>
                <a:cubicBezTo>
                  <a:pt x="4296472" y="506980"/>
                  <a:pt x="4291586" y="502093"/>
                  <a:pt x="4291586" y="496066"/>
                </a:cubicBezTo>
                <a:cubicBezTo>
                  <a:pt x="4291586" y="490038"/>
                  <a:pt x="4296472" y="485152"/>
                  <a:pt x="4302500" y="485152"/>
                </a:cubicBezTo>
                <a:close/>
                <a:moveTo>
                  <a:pt x="4274255" y="485152"/>
                </a:moveTo>
                <a:cubicBezTo>
                  <a:pt x="4280283" y="485152"/>
                  <a:pt x="4285169" y="490038"/>
                  <a:pt x="4285169" y="496066"/>
                </a:cubicBezTo>
                <a:cubicBezTo>
                  <a:pt x="4285169" y="502093"/>
                  <a:pt x="4280283" y="506980"/>
                  <a:pt x="4274255" y="506980"/>
                </a:cubicBezTo>
                <a:cubicBezTo>
                  <a:pt x="4268227" y="506980"/>
                  <a:pt x="4263341" y="502093"/>
                  <a:pt x="4263341" y="496066"/>
                </a:cubicBezTo>
                <a:cubicBezTo>
                  <a:pt x="4263341" y="490038"/>
                  <a:pt x="4268227" y="485152"/>
                  <a:pt x="4274255" y="485152"/>
                </a:cubicBezTo>
                <a:close/>
                <a:moveTo>
                  <a:pt x="4246009" y="485152"/>
                </a:moveTo>
                <a:cubicBezTo>
                  <a:pt x="4252036" y="485152"/>
                  <a:pt x="4256923" y="490038"/>
                  <a:pt x="4256923" y="496066"/>
                </a:cubicBezTo>
                <a:cubicBezTo>
                  <a:pt x="4256923" y="502093"/>
                  <a:pt x="4252037" y="506980"/>
                  <a:pt x="4246009" y="506980"/>
                </a:cubicBezTo>
                <a:cubicBezTo>
                  <a:pt x="4239982" y="506980"/>
                  <a:pt x="4235095" y="502093"/>
                  <a:pt x="4235095" y="496066"/>
                </a:cubicBezTo>
                <a:cubicBezTo>
                  <a:pt x="4235095" y="490038"/>
                  <a:pt x="4239982" y="485152"/>
                  <a:pt x="4246009" y="485152"/>
                </a:cubicBezTo>
                <a:close/>
                <a:moveTo>
                  <a:pt x="4217763" y="485152"/>
                </a:moveTo>
                <a:cubicBezTo>
                  <a:pt x="4223790" y="485152"/>
                  <a:pt x="4228676" y="490038"/>
                  <a:pt x="4228676" y="496066"/>
                </a:cubicBezTo>
                <a:cubicBezTo>
                  <a:pt x="4228676" y="502093"/>
                  <a:pt x="4223790" y="506980"/>
                  <a:pt x="4217763" y="506980"/>
                </a:cubicBezTo>
                <a:cubicBezTo>
                  <a:pt x="4211735" y="506980"/>
                  <a:pt x="4206849" y="502093"/>
                  <a:pt x="4206849" y="496066"/>
                </a:cubicBezTo>
                <a:cubicBezTo>
                  <a:pt x="4206849" y="490038"/>
                  <a:pt x="4211735" y="485152"/>
                  <a:pt x="4217763" y="485152"/>
                </a:cubicBezTo>
                <a:close/>
                <a:moveTo>
                  <a:pt x="4189518" y="485152"/>
                </a:moveTo>
                <a:cubicBezTo>
                  <a:pt x="4195545" y="485152"/>
                  <a:pt x="4200432" y="490038"/>
                  <a:pt x="4200432" y="496066"/>
                </a:cubicBezTo>
                <a:cubicBezTo>
                  <a:pt x="4200432" y="502093"/>
                  <a:pt x="4195545" y="506980"/>
                  <a:pt x="4189518" y="506980"/>
                </a:cubicBezTo>
                <a:cubicBezTo>
                  <a:pt x="4183490" y="506980"/>
                  <a:pt x="4178604" y="502093"/>
                  <a:pt x="4178604" y="496066"/>
                </a:cubicBezTo>
                <a:cubicBezTo>
                  <a:pt x="4178604" y="490038"/>
                  <a:pt x="4183490" y="485152"/>
                  <a:pt x="4189518" y="485152"/>
                </a:cubicBezTo>
                <a:close/>
                <a:moveTo>
                  <a:pt x="4161272" y="485152"/>
                </a:moveTo>
                <a:cubicBezTo>
                  <a:pt x="4167299" y="485152"/>
                  <a:pt x="4172185" y="490038"/>
                  <a:pt x="4172185" y="496066"/>
                </a:cubicBezTo>
                <a:cubicBezTo>
                  <a:pt x="4172185" y="502093"/>
                  <a:pt x="4167299" y="506980"/>
                  <a:pt x="4161272" y="506980"/>
                </a:cubicBezTo>
                <a:cubicBezTo>
                  <a:pt x="4155244" y="506980"/>
                  <a:pt x="4150358" y="502093"/>
                  <a:pt x="4150358" y="496066"/>
                </a:cubicBezTo>
                <a:cubicBezTo>
                  <a:pt x="4150358" y="490038"/>
                  <a:pt x="4155244" y="485152"/>
                  <a:pt x="4161272" y="485152"/>
                </a:cubicBezTo>
                <a:close/>
                <a:moveTo>
                  <a:pt x="4133027" y="485152"/>
                </a:moveTo>
                <a:cubicBezTo>
                  <a:pt x="4139055" y="485152"/>
                  <a:pt x="4143941" y="490038"/>
                  <a:pt x="4143941" y="496066"/>
                </a:cubicBezTo>
                <a:cubicBezTo>
                  <a:pt x="4143941" y="502093"/>
                  <a:pt x="4139055" y="506980"/>
                  <a:pt x="4133027" y="506980"/>
                </a:cubicBezTo>
                <a:cubicBezTo>
                  <a:pt x="4127000" y="506980"/>
                  <a:pt x="4122113" y="502093"/>
                  <a:pt x="4122113" y="496066"/>
                </a:cubicBezTo>
                <a:cubicBezTo>
                  <a:pt x="4122113" y="490038"/>
                  <a:pt x="4127000" y="485152"/>
                  <a:pt x="4133027" y="485152"/>
                </a:cubicBezTo>
                <a:close/>
                <a:moveTo>
                  <a:pt x="4104781" y="485152"/>
                </a:moveTo>
                <a:cubicBezTo>
                  <a:pt x="4110808" y="485152"/>
                  <a:pt x="4115694" y="490038"/>
                  <a:pt x="4115694" y="496066"/>
                </a:cubicBezTo>
                <a:cubicBezTo>
                  <a:pt x="4115694" y="502093"/>
                  <a:pt x="4110808" y="506980"/>
                  <a:pt x="4104781" y="506980"/>
                </a:cubicBezTo>
                <a:cubicBezTo>
                  <a:pt x="4098753" y="506980"/>
                  <a:pt x="4093867" y="502093"/>
                  <a:pt x="4093867" y="496066"/>
                </a:cubicBezTo>
                <a:cubicBezTo>
                  <a:pt x="4093867" y="490038"/>
                  <a:pt x="4098753" y="485152"/>
                  <a:pt x="4104781" y="485152"/>
                </a:cubicBezTo>
                <a:close/>
                <a:moveTo>
                  <a:pt x="4076536" y="485152"/>
                </a:moveTo>
                <a:cubicBezTo>
                  <a:pt x="4082563" y="485152"/>
                  <a:pt x="4087450" y="490038"/>
                  <a:pt x="4087450" y="496066"/>
                </a:cubicBezTo>
                <a:cubicBezTo>
                  <a:pt x="4087450" y="502093"/>
                  <a:pt x="4082564" y="506980"/>
                  <a:pt x="4076536" y="506980"/>
                </a:cubicBezTo>
                <a:cubicBezTo>
                  <a:pt x="4070508" y="506980"/>
                  <a:pt x="4065622" y="502093"/>
                  <a:pt x="4065622" y="496066"/>
                </a:cubicBezTo>
                <a:cubicBezTo>
                  <a:pt x="4065622" y="490038"/>
                  <a:pt x="4070508" y="485152"/>
                  <a:pt x="4076536" y="485152"/>
                </a:cubicBezTo>
                <a:close/>
                <a:moveTo>
                  <a:pt x="4048290" y="485152"/>
                </a:moveTo>
                <a:cubicBezTo>
                  <a:pt x="4054317" y="485152"/>
                  <a:pt x="4059204" y="490038"/>
                  <a:pt x="4059204" y="496066"/>
                </a:cubicBezTo>
                <a:cubicBezTo>
                  <a:pt x="4059204" y="502093"/>
                  <a:pt x="4054317" y="506980"/>
                  <a:pt x="4048290" y="506980"/>
                </a:cubicBezTo>
                <a:cubicBezTo>
                  <a:pt x="4042262" y="506980"/>
                  <a:pt x="4037376" y="502093"/>
                  <a:pt x="4037376" y="496066"/>
                </a:cubicBezTo>
                <a:cubicBezTo>
                  <a:pt x="4037376" y="490038"/>
                  <a:pt x="4042262" y="485152"/>
                  <a:pt x="4048290" y="485152"/>
                </a:cubicBezTo>
                <a:close/>
                <a:moveTo>
                  <a:pt x="4020045" y="485152"/>
                </a:moveTo>
                <a:cubicBezTo>
                  <a:pt x="4026073" y="485152"/>
                  <a:pt x="4030959" y="490038"/>
                  <a:pt x="4030959" y="496066"/>
                </a:cubicBezTo>
                <a:cubicBezTo>
                  <a:pt x="4030959" y="502093"/>
                  <a:pt x="4026073" y="506980"/>
                  <a:pt x="4020045" y="506980"/>
                </a:cubicBezTo>
                <a:cubicBezTo>
                  <a:pt x="4014018" y="506980"/>
                  <a:pt x="4009131" y="502093"/>
                  <a:pt x="4009131" y="496066"/>
                </a:cubicBezTo>
                <a:cubicBezTo>
                  <a:pt x="4009131" y="490038"/>
                  <a:pt x="4014018" y="485152"/>
                  <a:pt x="4020045" y="485152"/>
                </a:cubicBezTo>
                <a:close/>
                <a:moveTo>
                  <a:pt x="3991799" y="485152"/>
                </a:moveTo>
                <a:cubicBezTo>
                  <a:pt x="3997826" y="485152"/>
                  <a:pt x="4002712" y="490038"/>
                  <a:pt x="4002712" y="496066"/>
                </a:cubicBezTo>
                <a:cubicBezTo>
                  <a:pt x="4002712" y="502093"/>
                  <a:pt x="3997826" y="506980"/>
                  <a:pt x="3991799" y="506980"/>
                </a:cubicBezTo>
                <a:cubicBezTo>
                  <a:pt x="3985771" y="506980"/>
                  <a:pt x="3980885" y="502093"/>
                  <a:pt x="3980885" y="496066"/>
                </a:cubicBezTo>
                <a:cubicBezTo>
                  <a:pt x="3980885" y="490038"/>
                  <a:pt x="3985771" y="485152"/>
                  <a:pt x="3991799" y="485152"/>
                </a:cubicBezTo>
                <a:close/>
                <a:moveTo>
                  <a:pt x="3963554" y="485152"/>
                </a:moveTo>
                <a:cubicBezTo>
                  <a:pt x="3969582" y="485152"/>
                  <a:pt x="3974468" y="490038"/>
                  <a:pt x="3974468" y="496066"/>
                </a:cubicBezTo>
                <a:cubicBezTo>
                  <a:pt x="3974468" y="502093"/>
                  <a:pt x="3969582" y="506980"/>
                  <a:pt x="3963554" y="506980"/>
                </a:cubicBezTo>
                <a:cubicBezTo>
                  <a:pt x="3957527" y="506980"/>
                  <a:pt x="3952640" y="502093"/>
                  <a:pt x="3952640" y="496066"/>
                </a:cubicBezTo>
                <a:cubicBezTo>
                  <a:pt x="3952640" y="490038"/>
                  <a:pt x="3957527" y="485152"/>
                  <a:pt x="3963554" y="485152"/>
                </a:cubicBezTo>
                <a:close/>
                <a:moveTo>
                  <a:pt x="3935308" y="485152"/>
                </a:moveTo>
                <a:cubicBezTo>
                  <a:pt x="3941335" y="485152"/>
                  <a:pt x="3946222" y="490038"/>
                  <a:pt x="3946222" y="496066"/>
                </a:cubicBezTo>
                <a:cubicBezTo>
                  <a:pt x="3946222" y="502093"/>
                  <a:pt x="3941335" y="506980"/>
                  <a:pt x="3935308" y="506980"/>
                </a:cubicBezTo>
                <a:cubicBezTo>
                  <a:pt x="3929280" y="506980"/>
                  <a:pt x="3924394" y="502093"/>
                  <a:pt x="3924394" y="496066"/>
                </a:cubicBezTo>
                <a:cubicBezTo>
                  <a:pt x="3924394" y="490038"/>
                  <a:pt x="3929280" y="485152"/>
                  <a:pt x="3935308" y="485152"/>
                </a:cubicBezTo>
                <a:close/>
                <a:moveTo>
                  <a:pt x="3907063" y="485152"/>
                </a:moveTo>
                <a:cubicBezTo>
                  <a:pt x="3913091" y="485152"/>
                  <a:pt x="3917977" y="490038"/>
                  <a:pt x="3917977" y="496066"/>
                </a:cubicBezTo>
                <a:cubicBezTo>
                  <a:pt x="3917977" y="502093"/>
                  <a:pt x="3913091" y="506980"/>
                  <a:pt x="3907063" y="506980"/>
                </a:cubicBezTo>
                <a:cubicBezTo>
                  <a:pt x="3901036" y="506980"/>
                  <a:pt x="3896149" y="502093"/>
                  <a:pt x="3896149" y="496066"/>
                </a:cubicBezTo>
                <a:cubicBezTo>
                  <a:pt x="3896149" y="490038"/>
                  <a:pt x="3901036" y="485152"/>
                  <a:pt x="3907063" y="485152"/>
                </a:cubicBezTo>
                <a:close/>
                <a:moveTo>
                  <a:pt x="3878817" y="485152"/>
                </a:moveTo>
                <a:cubicBezTo>
                  <a:pt x="3884844" y="485152"/>
                  <a:pt x="3889731" y="490038"/>
                  <a:pt x="3889731" y="496066"/>
                </a:cubicBezTo>
                <a:cubicBezTo>
                  <a:pt x="3889731" y="502093"/>
                  <a:pt x="3884844" y="506980"/>
                  <a:pt x="3878817" y="506980"/>
                </a:cubicBezTo>
                <a:cubicBezTo>
                  <a:pt x="3872789" y="506980"/>
                  <a:pt x="3867903" y="502093"/>
                  <a:pt x="3867903" y="496066"/>
                </a:cubicBezTo>
                <a:cubicBezTo>
                  <a:pt x="3867903" y="490038"/>
                  <a:pt x="3872789" y="485152"/>
                  <a:pt x="3878817" y="485152"/>
                </a:cubicBezTo>
                <a:close/>
                <a:moveTo>
                  <a:pt x="3850572" y="485152"/>
                </a:moveTo>
                <a:cubicBezTo>
                  <a:pt x="3856600" y="485152"/>
                  <a:pt x="3861486" y="490038"/>
                  <a:pt x="3861486" y="496066"/>
                </a:cubicBezTo>
                <a:cubicBezTo>
                  <a:pt x="3861486" y="502093"/>
                  <a:pt x="3856600" y="506980"/>
                  <a:pt x="3850572" y="506980"/>
                </a:cubicBezTo>
                <a:cubicBezTo>
                  <a:pt x="3844545" y="506980"/>
                  <a:pt x="3839658" y="502093"/>
                  <a:pt x="3839658" y="496066"/>
                </a:cubicBezTo>
                <a:cubicBezTo>
                  <a:pt x="3839658" y="490038"/>
                  <a:pt x="3844545" y="485152"/>
                  <a:pt x="3850572" y="485152"/>
                </a:cubicBezTo>
                <a:close/>
                <a:moveTo>
                  <a:pt x="3822326" y="485152"/>
                </a:moveTo>
                <a:cubicBezTo>
                  <a:pt x="3828353" y="485152"/>
                  <a:pt x="3833240" y="490038"/>
                  <a:pt x="3833240" y="496066"/>
                </a:cubicBezTo>
                <a:cubicBezTo>
                  <a:pt x="3833240" y="502093"/>
                  <a:pt x="3828353" y="506980"/>
                  <a:pt x="3822326" y="506980"/>
                </a:cubicBezTo>
                <a:cubicBezTo>
                  <a:pt x="3816298" y="506980"/>
                  <a:pt x="3811412" y="502093"/>
                  <a:pt x="3811412" y="496066"/>
                </a:cubicBezTo>
                <a:cubicBezTo>
                  <a:pt x="3811412" y="490038"/>
                  <a:pt x="3816298" y="485152"/>
                  <a:pt x="3822326" y="485152"/>
                </a:cubicBezTo>
                <a:close/>
                <a:moveTo>
                  <a:pt x="3794081" y="485152"/>
                </a:moveTo>
                <a:cubicBezTo>
                  <a:pt x="3800109" y="485152"/>
                  <a:pt x="3804995" y="490038"/>
                  <a:pt x="3804995" y="496066"/>
                </a:cubicBezTo>
                <a:cubicBezTo>
                  <a:pt x="3804995" y="502093"/>
                  <a:pt x="3800109" y="506980"/>
                  <a:pt x="3794081" y="506980"/>
                </a:cubicBezTo>
                <a:cubicBezTo>
                  <a:pt x="3788054" y="506980"/>
                  <a:pt x="3783168" y="502093"/>
                  <a:pt x="3783168" y="496066"/>
                </a:cubicBezTo>
                <a:cubicBezTo>
                  <a:pt x="3783168" y="490038"/>
                  <a:pt x="3788054" y="485152"/>
                  <a:pt x="3794081" y="485152"/>
                </a:cubicBezTo>
                <a:close/>
                <a:moveTo>
                  <a:pt x="3765835" y="485152"/>
                </a:moveTo>
                <a:cubicBezTo>
                  <a:pt x="3771862" y="485152"/>
                  <a:pt x="3776749" y="490038"/>
                  <a:pt x="3776749" y="496066"/>
                </a:cubicBezTo>
                <a:cubicBezTo>
                  <a:pt x="3776749" y="502093"/>
                  <a:pt x="3771862" y="506980"/>
                  <a:pt x="3765835" y="506980"/>
                </a:cubicBezTo>
                <a:cubicBezTo>
                  <a:pt x="3759807" y="506980"/>
                  <a:pt x="3754921" y="502093"/>
                  <a:pt x="3754921" y="496066"/>
                </a:cubicBezTo>
                <a:cubicBezTo>
                  <a:pt x="3754921" y="490038"/>
                  <a:pt x="3759807" y="485152"/>
                  <a:pt x="3765835" y="485152"/>
                </a:cubicBezTo>
                <a:close/>
                <a:moveTo>
                  <a:pt x="3737590" y="485152"/>
                </a:moveTo>
                <a:cubicBezTo>
                  <a:pt x="3743618" y="485152"/>
                  <a:pt x="3748504" y="490038"/>
                  <a:pt x="3748504" y="496066"/>
                </a:cubicBezTo>
                <a:cubicBezTo>
                  <a:pt x="3748504" y="502093"/>
                  <a:pt x="3743618" y="506980"/>
                  <a:pt x="3737590" y="506980"/>
                </a:cubicBezTo>
                <a:cubicBezTo>
                  <a:pt x="3731563" y="506980"/>
                  <a:pt x="3726677" y="502093"/>
                  <a:pt x="3726677" y="496066"/>
                </a:cubicBezTo>
                <a:cubicBezTo>
                  <a:pt x="3726677" y="490038"/>
                  <a:pt x="3731563" y="485152"/>
                  <a:pt x="3737590" y="485152"/>
                </a:cubicBezTo>
                <a:close/>
                <a:moveTo>
                  <a:pt x="3709344" y="485152"/>
                </a:moveTo>
                <a:cubicBezTo>
                  <a:pt x="3715371" y="485152"/>
                  <a:pt x="3720258" y="490038"/>
                  <a:pt x="3720258" y="496066"/>
                </a:cubicBezTo>
                <a:cubicBezTo>
                  <a:pt x="3720258" y="502093"/>
                  <a:pt x="3715371" y="506980"/>
                  <a:pt x="3709344" y="506980"/>
                </a:cubicBezTo>
                <a:cubicBezTo>
                  <a:pt x="3703317" y="506980"/>
                  <a:pt x="3698430" y="502093"/>
                  <a:pt x="3698430" y="496066"/>
                </a:cubicBezTo>
                <a:cubicBezTo>
                  <a:pt x="3698430" y="490038"/>
                  <a:pt x="3703317" y="485152"/>
                  <a:pt x="3709344" y="485152"/>
                </a:cubicBezTo>
                <a:close/>
                <a:moveTo>
                  <a:pt x="3681099" y="485152"/>
                </a:moveTo>
                <a:cubicBezTo>
                  <a:pt x="3687127" y="485152"/>
                  <a:pt x="3692013" y="490038"/>
                  <a:pt x="3692013" y="496066"/>
                </a:cubicBezTo>
                <a:cubicBezTo>
                  <a:pt x="3692013" y="502093"/>
                  <a:pt x="3687127" y="506980"/>
                  <a:pt x="3681099" y="506980"/>
                </a:cubicBezTo>
                <a:cubicBezTo>
                  <a:pt x="3675072" y="506980"/>
                  <a:pt x="3670186" y="502093"/>
                  <a:pt x="3670186" y="496066"/>
                </a:cubicBezTo>
                <a:cubicBezTo>
                  <a:pt x="3670186" y="490038"/>
                  <a:pt x="3675072" y="485152"/>
                  <a:pt x="3681099" y="485152"/>
                </a:cubicBezTo>
                <a:close/>
                <a:moveTo>
                  <a:pt x="3652853" y="485152"/>
                </a:moveTo>
                <a:cubicBezTo>
                  <a:pt x="3658880" y="485152"/>
                  <a:pt x="3663767" y="490038"/>
                  <a:pt x="3663767" y="496066"/>
                </a:cubicBezTo>
                <a:cubicBezTo>
                  <a:pt x="3663767" y="502093"/>
                  <a:pt x="3658880" y="506980"/>
                  <a:pt x="3652853" y="506980"/>
                </a:cubicBezTo>
                <a:cubicBezTo>
                  <a:pt x="3646826" y="506980"/>
                  <a:pt x="3641939" y="502093"/>
                  <a:pt x="3641939" y="496066"/>
                </a:cubicBezTo>
                <a:cubicBezTo>
                  <a:pt x="3641939" y="490038"/>
                  <a:pt x="3646826" y="485152"/>
                  <a:pt x="3652853" y="485152"/>
                </a:cubicBezTo>
                <a:close/>
                <a:moveTo>
                  <a:pt x="3624608" y="485152"/>
                </a:moveTo>
                <a:cubicBezTo>
                  <a:pt x="3630636" y="485152"/>
                  <a:pt x="3635522" y="490038"/>
                  <a:pt x="3635522" y="496066"/>
                </a:cubicBezTo>
                <a:cubicBezTo>
                  <a:pt x="3635522" y="502093"/>
                  <a:pt x="3630636" y="506980"/>
                  <a:pt x="3624608" y="506980"/>
                </a:cubicBezTo>
                <a:cubicBezTo>
                  <a:pt x="3618581" y="506980"/>
                  <a:pt x="3613695" y="502093"/>
                  <a:pt x="3613695" y="496066"/>
                </a:cubicBezTo>
                <a:cubicBezTo>
                  <a:pt x="3613695" y="490038"/>
                  <a:pt x="3618581" y="485152"/>
                  <a:pt x="3624608" y="485152"/>
                </a:cubicBezTo>
                <a:close/>
                <a:moveTo>
                  <a:pt x="3596362" y="485152"/>
                </a:moveTo>
                <a:cubicBezTo>
                  <a:pt x="3602390" y="485152"/>
                  <a:pt x="3607276" y="490038"/>
                  <a:pt x="3607276" y="496066"/>
                </a:cubicBezTo>
                <a:cubicBezTo>
                  <a:pt x="3607276" y="502093"/>
                  <a:pt x="3602390" y="506980"/>
                  <a:pt x="3596362" y="506980"/>
                </a:cubicBezTo>
                <a:cubicBezTo>
                  <a:pt x="3590335" y="506980"/>
                  <a:pt x="3585448" y="502093"/>
                  <a:pt x="3585448" y="496066"/>
                </a:cubicBezTo>
                <a:cubicBezTo>
                  <a:pt x="3585448" y="490038"/>
                  <a:pt x="3590335" y="485152"/>
                  <a:pt x="3596362" y="485152"/>
                </a:cubicBezTo>
                <a:close/>
                <a:moveTo>
                  <a:pt x="3568117" y="485152"/>
                </a:moveTo>
                <a:cubicBezTo>
                  <a:pt x="3574145" y="485152"/>
                  <a:pt x="3579031" y="490038"/>
                  <a:pt x="3579031" y="496066"/>
                </a:cubicBezTo>
                <a:cubicBezTo>
                  <a:pt x="3579031" y="502093"/>
                  <a:pt x="3574145" y="506980"/>
                  <a:pt x="3568117" y="506980"/>
                </a:cubicBezTo>
                <a:cubicBezTo>
                  <a:pt x="3562090" y="506980"/>
                  <a:pt x="3557203" y="502093"/>
                  <a:pt x="3557203" y="496066"/>
                </a:cubicBezTo>
                <a:cubicBezTo>
                  <a:pt x="3557203" y="490038"/>
                  <a:pt x="3562090" y="485152"/>
                  <a:pt x="3568117" y="485152"/>
                </a:cubicBezTo>
                <a:close/>
                <a:moveTo>
                  <a:pt x="3539872" y="485152"/>
                </a:moveTo>
                <a:cubicBezTo>
                  <a:pt x="3545899" y="485152"/>
                  <a:pt x="3550785" y="490038"/>
                  <a:pt x="3550785" y="496066"/>
                </a:cubicBezTo>
                <a:cubicBezTo>
                  <a:pt x="3550785" y="502093"/>
                  <a:pt x="3545899" y="506980"/>
                  <a:pt x="3539872" y="506980"/>
                </a:cubicBezTo>
                <a:cubicBezTo>
                  <a:pt x="3533844" y="506980"/>
                  <a:pt x="3528958" y="502093"/>
                  <a:pt x="3528958" y="496066"/>
                </a:cubicBezTo>
                <a:cubicBezTo>
                  <a:pt x="3528958" y="490038"/>
                  <a:pt x="3533844" y="485152"/>
                  <a:pt x="3539872" y="485152"/>
                </a:cubicBezTo>
                <a:close/>
                <a:moveTo>
                  <a:pt x="3511626" y="485152"/>
                </a:moveTo>
                <a:cubicBezTo>
                  <a:pt x="3517654" y="485152"/>
                  <a:pt x="3522540" y="490038"/>
                  <a:pt x="3522540" y="496066"/>
                </a:cubicBezTo>
                <a:cubicBezTo>
                  <a:pt x="3522540" y="502093"/>
                  <a:pt x="3517654" y="506980"/>
                  <a:pt x="3511626" y="506980"/>
                </a:cubicBezTo>
                <a:cubicBezTo>
                  <a:pt x="3505599" y="506980"/>
                  <a:pt x="3500712" y="502093"/>
                  <a:pt x="3500712" y="496066"/>
                </a:cubicBezTo>
                <a:cubicBezTo>
                  <a:pt x="3500712" y="490038"/>
                  <a:pt x="3505599" y="485152"/>
                  <a:pt x="3511626" y="485152"/>
                </a:cubicBezTo>
                <a:close/>
                <a:moveTo>
                  <a:pt x="3483382" y="485152"/>
                </a:moveTo>
                <a:cubicBezTo>
                  <a:pt x="3489409" y="485152"/>
                  <a:pt x="3494295" y="490038"/>
                  <a:pt x="3494295" y="496066"/>
                </a:cubicBezTo>
                <a:cubicBezTo>
                  <a:pt x="3494295" y="502093"/>
                  <a:pt x="3489409" y="506980"/>
                  <a:pt x="3483382" y="506980"/>
                </a:cubicBezTo>
                <a:cubicBezTo>
                  <a:pt x="3477355" y="506980"/>
                  <a:pt x="3472468" y="502093"/>
                  <a:pt x="3472468" y="496066"/>
                </a:cubicBezTo>
                <a:cubicBezTo>
                  <a:pt x="3472468" y="490038"/>
                  <a:pt x="3477355" y="485152"/>
                  <a:pt x="3483382" y="485152"/>
                </a:cubicBezTo>
                <a:close/>
                <a:moveTo>
                  <a:pt x="3455136" y="485152"/>
                </a:moveTo>
                <a:cubicBezTo>
                  <a:pt x="3461164" y="485152"/>
                  <a:pt x="3466050" y="490038"/>
                  <a:pt x="3466050" y="496066"/>
                </a:cubicBezTo>
                <a:cubicBezTo>
                  <a:pt x="3466050" y="502093"/>
                  <a:pt x="3461164" y="506980"/>
                  <a:pt x="3455136" y="506980"/>
                </a:cubicBezTo>
                <a:cubicBezTo>
                  <a:pt x="3449109" y="506980"/>
                  <a:pt x="3444222" y="502093"/>
                  <a:pt x="3444222" y="496066"/>
                </a:cubicBezTo>
                <a:cubicBezTo>
                  <a:pt x="3444222" y="490038"/>
                  <a:pt x="3449109" y="485152"/>
                  <a:pt x="3455136" y="485152"/>
                </a:cubicBezTo>
                <a:close/>
                <a:moveTo>
                  <a:pt x="3426891" y="485152"/>
                </a:moveTo>
                <a:cubicBezTo>
                  <a:pt x="3432918" y="485152"/>
                  <a:pt x="3437804" y="490038"/>
                  <a:pt x="3437804" y="496066"/>
                </a:cubicBezTo>
                <a:cubicBezTo>
                  <a:pt x="3437804" y="502093"/>
                  <a:pt x="3432918" y="506980"/>
                  <a:pt x="3426891" y="506980"/>
                </a:cubicBezTo>
                <a:cubicBezTo>
                  <a:pt x="3420864" y="506980"/>
                  <a:pt x="3415977" y="502093"/>
                  <a:pt x="3415977" y="496066"/>
                </a:cubicBezTo>
                <a:cubicBezTo>
                  <a:pt x="3415977" y="490038"/>
                  <a:pt x="3420864" y="485152"/>
                  <a:pt x="3426891" y="485152"/>
                </a:cubicBezTo>
                <a:close/>
                <a:moveTo>
                  <a:pt x="3398687" y="485152"/>
                </a:moveTo>
                <a:cubicBezTo>
                  <a:pt x="3404715" y="485152"/>
                  <a:pt x="3409601" y="490038"/>
                  <a:pt x="3409601" y="496066"/>
                </a:cubicBezTo>
                <a:lnTo>
                  <a:pt x="3398879" y="506788"/>
                </a:lnTo>
                <a:lnTo>
                  <a:pt x="3399107" y="506788"/>
                </a:lnTo>
                <a:lnTo>
                  <a:pt x="3398717" y="506950"/>
                </a:lnTo>
                <a:lnTo>
                  <a:pt x="3398687" y="506980"/>
                </a:lnTo>
                <a:lnTo>
                  <a:pt x="3398675" y="506967"/>
                </a:lnTo>
                <a:lnTo>
                  <a:pt x="3398645" y="506980"/>
                </a:lnTo>
                <a:lnTo>
                  <a:pt x="3398183" y="506788"/>
                </a:lnTo>
                <a:lnTo>
                  <a:pt x="3398496" y="506788"/>
                </a:lnTo>
                <a:lnTo>
                  <a:pt x="3387774" y="496066"/>
                </a:lnTo>
                <a:cubicBezTo>
                  <a:pt x="3387774" y="490038"/>
                  <a:pt x="3392660" y="485152"/>
                  <a:pt x="3398687" y="485152"/>
                </a:cubicBezTo>
                <a:close/>
                <a:moveTo>
                  <a:pt x="3370426" y="485152"/>
                </a:moveTo>
                <a:cubicBezTo>
                  <a:pt x="3376454" y="485152"/>
                  <a:pt x="3381340" y="490038"/>
                  <a:pt x="3381340" y="496066"/>
                </a:cubicBezTo>
                <a:cubicBezTo>
                  <a:pt x="3381340" y="502093"/>
                  <a:pt x="3376454" y="506980"/>
                  <a:pt x="3370426" y="506980"/>
                </a:cubicBezTo>
                <a:cubicBezTo>
                  <a:pt x="3364399" y="506980"/>
                  <a:pt x="3359513" y="502093"/>
                  <a:pt x="3359513" y="496066"/>
                </a:cubicBezTo>
                <a:cubicBezTo>
                  <a:pt x="3359513" y="490038"/>
                  <a:pt x="3364399" y="485152"/>
                  <a:pt x="3370426" y="485152"/>
                </a:cubicBezTo>
                <a:close/>
                <a:moveTo>
                  <a:pt x="3342189" y="485152"/>
                </a:moveTo>
                <a:cubicBezTo>
                  <a:pt x="3348216" y="485152"/>
                  <a:pt x="3353102" y="490038"/>
                  <a:pt x="3353102" y="496066"/>
                </a:cubicBezTo>
                <a:cubicBezTo>
                  <a:pt x="3353102" y="502093"/>
                  <a:pt x="3348216" y="506980"/>
                  <a:pt x="3342189" y="506980"/>
                </a:cubicBezTo>
                <a:cubicBezTo>
                  <a:pt x="3336161" y="506980"/>
                  <a:pt x="3331275" y="502093"/>
                  <a:pt x="3331275" y="496066"/>
                </a:cubicBezTo>
                <a:cubicBezTo>
                  <a:pt x="3331275" y="490038"/>
                  <a:pt x="3336161" y="485152"/>
                  <a:pt x="3342189" y="485152"/>
                </a:cubicBezTo>
                <a:close/>
                <a:moveTo>
                  <a:pt x="3313944" y="485152"/>
                </a:moveTo>
                <a:cubicBezTo>
                  <a:pt x="3319971" y="485152"/>
                  <a:pt x="3324857" y="490038"/>
                  <a:pt x="3324857" y="496066"/>
                </a:cubicBezTo>
                <a:cubicBezTo>
                  <a:pt x="3324857" y="502093"/>
                  <a:pt x="3319971" y="506980"/>
                  <a:pt x="3313944" y="506980"/>
                </a:cubicBezTo>
                <a:cubicBezTo>
                  <a:pt x="3307916" y="506980"/>
                  <a:pt x="3303030" y="502093"/>
                  <a:pt x="3303030" y="496066"/>
                </a:cubicBezTo>
                <a:cubicBezTo>
                  <a:pt x="3303030" y="490038"/>
                  <a:pt x="3307916" y="485152"/>
                  <a:pt x="3313944" y="485152"/>
                </a:cubicBezTo>
                <a:close/>
                <a:moveTo>
                  <a:pt x="3285698" y="485152"/>
                </a:moveTo>
                <a:cubicBezTo>
                  <a:pt x="3291725" y="485152"/>
                  <a:pt x="3296611" y="490038"/>
                  <a:pt x="3296611" y="496066"/>
                </a:cubicBezTo>
                <a:cubicBezTo>
                  <a:pt x="3296611" y="502093"/>
                  <a:pt x="3291725" y="506980"/>
                  <a:pt x="3285698" y="506980"/>
                </a:cubicBezTo>
                <a:cubicBezTo>
                  <a:pt x="3279670" y="506980"/>
                  <a:pt x="3274784" y="502093"/>
                  <a:pt x="3274784" y="496066"/>
                </a:cubicBezTo>
                <a:cubicBezTo>
                  <a:pt x="3274784" y="490038"/>
                  <a:pt x="3279670" y="485152"/>
                  <a:pt x="3285698" y="485152"/>
                </a:cubicBezTo>
                <a:close/>
                <a:moveTo>
                  <a:pt x="3257453" y="485152"/>
                </a:moveTo>
                <a:cubicBezTo>
                  <a:pt x="3263481" y="485152"/>
                  <a:pt x="3268366" y="490038"/>
                  <a:pt x="3268366" y="496066"/>
                </a:cubicBezTo>
                <a:cubicBezTo>
                  <a:pt x="3268366" y="502093"/>
                  <a:pt x="3263480" y="506980"/>
                  <a:pt x="3257453" y="506980"/>
                </a:cubicBezTo>
                <a:cubicBezTo>
                  <a:pt x="3251426" y="506980"/>
                  <a:pt x="3246539" y="502093"/>
                  <a:pt x="3246539" y="496066"/>
                </a:cubicBezTo>
                <a:cubicBezTo>
                  <a:pt x="3246539" y="490038"/>
                  <a:pt x="3251426" y="485152"/>
                  <a:pt x="3257453" y="485152"/>
                </a:cubicBezTo>
                <a:close/>
                <a:moveTo>
                  <a:pt x="3229207" y="485152"/>
                </a:moveTo>
                <a:cubicBezTo>
                  <a:pt x="3235234" y="485152"/>
                  <a:pt x="3240120" y="490038"/>
                  <a:pt x="3240120" y="496066"/>
                </a:cubicBezTo>
                <a:cubicBezTo>
                  <a:pt x="3240120" y="502093"/>
                  <a:pt x="3235234" y="506980"/>
                  <a:pt x="3229207" y="506980"/>
                </a:cubicBezTo>
                <a:cubicBezTo>
                  <a:pt x="3223179" y="506980"/>
                  <a:pt x="3218293" y="502093"/>
                  <a:pt x="3218293" y="496066"/>
                </a:cubicBezTo>
                <a:cubicBezTo>
                  <a:pt x="3218293" y="490038"/>
                  <a:pt x="3223179" y="485152"/>
                  <a:pt x="3229207" y="485152"/>
                </a:cubicBezTo>
                <a:close/>
                <a:moveTo>
                  <a:pt x="3200962" y="485152"/>
                </a:moveTo>
                <a:cubicBezTo>
                  <a:pt x="3206989" y="485152"/>
                  <a:pt x="3211875" y="490038"/>
                  <a:pt x="3211875" y="496066"/>
                </a:cubicBezTo>
                <a:cubicBezTo>
                  <a:pt x="3211875" y="502093"/>
                  <a:pt x="3206989" y="506980"/>
                  <a:pt x="3200962" y="506980"/>
                </a:cubicBezTo>
                <a:cubicBezTo>
                  <a:pt x="3194934" y="506980"/>
                  <a:pt x="3190048" y="502093"/>
                  <a:pt x="3190048" y="496066"/>
                </a:cubicBezTo>
                <a:cubicBezTo>
                  <a:pt x="3190048" y="490038"/>
                  <a:pt x="3194934" y="485152"/>
                  <a:pt x="3200962" y="485152"/>
                </a:cubicBezTo>
                <a:close/>
                <a:moveTo>
                  <a:pt x="3172716" y="485152"/>
                </a:moveTo>
                <a:cubicBezTo>
                  <a:pt x="3178743" y="485152"/>
                  <a:pt x="3183629" y="490038"/>
                  <a:pt x="3183629" y="496066"/>
                </a:cubicBezTo>
                <a:cubicBezTo>
                  <a:pt x="3183629" y="502093"/>
                  <a:pt x="3178743" y="506980"/>
                  <a:pt x="3172716" y="506980"/>
                </a:cubicBezTo>
                <a:cubicBezTo>
                  <a:pt x="3166688" y="506980"/>
                  <a:pt x="3161802" y="502093"/>
                  <a:pt x="3161802" y="496066"/>
                </a:cubicBezTo>
                <a:cubicBezTo>
                  <a:pt x="3161802" y="490038"/>
                  <a:pt x="3166688" y="485152"/>
                  <a:pt x="3172716" y="485152"/>
                </a:cubicBezTo>
                <a:close/>
                <a:moveTo>
                  <a:pt x="3144471" y="485152"/>
                </a:moveTo>
                <a:cubicBezTo>
                  <a:pt x="3150498" y="485152"/>
                  <a:pt x="3155385" y="490038"/>
                  <a:pt x="3155385" y="496066"/>
                </a:cubicBezTo>
                <a:cubicBezTo>
                  <a:pt x="3155385" y="502093"/>
                  <a:pt x="3150498" y="506980"/>
                  <a:pt x="3144471" y="506980"/>
                </a:cubicBezTo>
                <a:cubicBezTo>
                  <a:pt x="3138444" y="506980"/>
                  <a:pt x="3133557" y="502093"/>
                  <a:pt x="3133557" y="496066"/>
                </a:cubicBezTo>
                <a:cubicBezTo>
                  <a:pt x="3133557" y="490038"/>
                  <a:pt x="3138444" y="485152"/>
                  <a:pt x="3144471" y="485152"/>
                </a:cubicBezTo>
                <a:close/>
                <a:moveTo>
                  <a:pt x="3116225" y="485152"/>
                </a:moveTo>
                <a:cubicBezTo>
                  <a:pt x="3122252" y="485152"/>
                  <a:pt x="3127138" y="490038"/>
                  <a:pt x="3127138" y="496066"/>
                </a:cubicBezTo>
                <a:cubicBezTo>
                  <a:pt x="3127138" y="502093"/>
                  <a:pt x="3122252" y="506980"/>
                  <a:pt x="3116225" y="506980"/>
                </a:cubicBezTo>
                <a:cubicBezTo>
                  <a:pt x="3110197" y="506980"/>
                  <a:pt x="3105311" y="502093"/>
                  <a:pt x="3105311" y="496066"/>
                </a:cubicBezTo>
                <a:cubicBezTo>
                  <a:pt x="3105311" y="490038"/>
                  <a:pt x="3110197" y="485152"/>
                  <a:pt x="3116225" y="485152"/>
                </a:cubicBezTo>
                <a:close/>
                <a:moveTo>
                  <a:pt x="3087980" y="485152"/>
                </a:moveTo>
                <a:cubicBezTo>
                  <a:pt x="3094007" y="485152"/>
                  <a:pt x="3098893" y="490038"/>
                  <a:pt x="3098893" y="496066"/>
                </a:cubicBezTo>
                <a:cubicBezTo>
                  <a:pt x="3098893" y="502093"/>
                  <a:pt x="3094007" y="506980"/>
                  <a:pt x="3087980" y="506980"/>
                </a:cubicBezTo>
                <a:cubicBezTo>
                  <a:pt x="3081952" y="506980"/>
                  <a:pt x="3077066" y="502093"/>
                  <a:pt x="3077066" y="496066"/>
                </a:cubicBezTo>
                <a:cubicBezTo>
                  <a:pt x="3077066" y="490038"/>
                  <a:pt x="3081953" y="485152"/>
                  <a:pt x="3087980" y="485152"/>
                </a:cubicBezTo>
                <a:close/>
                <a:moveTo>
                  <a:pt x="3059734" y="485152"/>
                </a:moveTo>
                <a:cubicBezTo>
                  <a:pt x="3065761" y="485152"/>
                  <a:pt x="3070648" y="490038"/>
                  <a:pt x="3070648" y="496066"/>
                </a:cubicBezTo>
                <a:cubicBezTo>
                  <a:pt x="3070648" y="502093"/>
                  <a:pt x="3065761" y="506980"/>
                  <a:pt x="3059734" y="506980"/>
                </a:cubicBezTo>
                <a:cubicBezTo>
                  <a:pt x="3053706" y="506980"/>
                  <a:pt x="3048820" y="502093"/>
                  <a:pt x="3048820" y="496066"/>
                </a:cubicBezTo>
                <a:cubicBezTo>
                  <a:pt x="3048820" y="490038"/>
                  <a:pt x="3053706" y="485152"/>
                  <a:pt x="3059734" y="485152"/>
                </a:cubicBezTo>
                <a:close/>
                <a:moveTo>
                  <a:pt x="3031489" y="485152"/>
                </a:moveTo>
                <a:cubicBezTo>
                  <a:pt x="3037516" y="485152"/>
                  <a:pt x="3042403" y="490038"/>
                  <a:pt x="3042403" y="496066"/>
                </a:cubicBezTo>
                <a:cubicBezTo>
                  <a:pt x="3042403" y="502093"/>
                  <a:pt x="3037516" y="506980"/>
                  <a:pt x="3031489" y="506980"/>
                </a:cubicBezTo>
                <a:cubicBezTo>
                  <a:pt x="3025462" y="506980"/>
                  <a:pt x="3020575" y="502093"/>
                  <a:pt x="3020575" y="496066"/>
                </a:cubicBezTo>
                <a:cubicBezTo>
                  <a:pt x="3020575" y="490038"/>
                  <a:pt x="3025462" y="485152"/>
                  <a:pt x="3031489" y="485152"/>
                </a:cubicBezTo>
                <a:close/>
                <a:moveTo>
                  <a:pt x="3003243" y="485152"/>
                </a:moveTo>
                <a:cubicBezTo>
                  <a:pt x="3009270" y="485152"/>
                  <a:pt x="3014156" y="490038"/>
                  <a:pt x="3014156" y="496066"/>
                </a:cubicBezTo>
                <a:cubicBezTo>
                  <a:pt x="3014156" y="502093"/>
                  <a:pt x="3009270" y="506980"/>
                  <a:pt x="3003243" y="506980"/>
                </a:cubicBezTo>
                <a:cubicBezTo>
                  <a:pt x="2997215" y="506980"/>
                  <a:pt x="2992329" y="502093"/>
                  <a:pt x="2992329" y="496066"/>
                </a:cubicBezTo>
                <a:cubicBezTo>
                  <a:pt x="2992329" y="490038"/>
                  <a:pt x="2997215" y="485152"/>
                  <a:pt x="3003243" y="485152"/>
                </a:cubicBezTo>
                <a:close/>
                <a:moveTo>
                  <a:pt x="2974998" y="485152"/>
                </a:moveTo>
                <a:cubicBezTo>
                  <a:pt x="2981025" y="485152"/>
                  <a:pt x="2985912" y="490038"/>
                  <a:pt x="2985912" y="496066"/>
                </a:cubicBezTo>
                <a:cubicBezTo>
                  <a:pt x="2985912" y="502093"/>
                  <a:pt x="2981025" y="506980"/>
                  <a:pt x="2974998" y="506980"/>
                </a:cubicBezTo>
                <a:cubicBezTo>
                  <a:pt x="2968971" y="506980"/>
                  <a:pt x="2964084" y="502093"/>
                  <a:pt x="2964084" y="496066"/>
                </a:cubicBezTo>
                <a:cubicBezTo>
                  <a:pt x="2964084" y="490038"/>
                  <a:pt x="2968971" y="485152"/>
                  <a:pt x="2974998" y="485152"/>
                </a:cubicBezTo>
                <a:close/>
                <a:moveTo>
                  <a:pt x="2946752" y="485152"/>
                </a:moveTo>
                <a:cubicBezTo>
                  <a:pt x="2952779" y="485152"/>
                  <a:pt x="2957665" y="490038"/>
                  <a:pt x="2957665" y="496066"/>
                </a:cubicBezTo>
                <a:cubicBezTo>
                  <a:pt x="2957665" y="502093"/>
                  <a:pt x="2952779" y="506980"/>
                  <a:pt x="2946752" y="506980"/>
                </a:cubicBezTo>
                <a:cubicBezTo>
                  <a:pt x="2940724" y="506980"/>
                  <a:pt x="2935838" y="502093"/>
                  <a:pt x="2935838" y="496066"/>
                </a:cubicBezTo>
                <a:cubicBezTo>
                  <a:pt x="2935838" y="490038"/>
                  <a:pt x="2940724" y="485152"/>
                  <a:pt x="2946752" y="485152"/>
                </a:cubicBezTo>
                <a:close/>
                <a:moveTo>
                  <a:pt x="2918507" y="485152"/>
                </a:moveTo>
                <a:cubicBezTo>
                  <a:pt x="2924534" y="485152"/>
                  <a:pt x="2929421" y="490038"/>
                  <a:pt x="2929421" y="496066"/>
                </a:cubicBezTo>
                <a:cubicBezTo>
                  <a:pt x="2929421" y="502093"/>
                  <a:pt x="2924534" y="506980"/>
                  <a:pt x="2918507" y="506980"/>
                </a:cubicBezTo>
                <a:cubicBezTo>
                  <a:pt x="2912479" y="506980"/>
                  <a:pt x="2907593" y="502093"/>
                  <a:pt x="2907593" y="496066"/>
                </a:cubicBezTo>
                <a:cubicBezTo>
                  <a:pt x="2907593" y="490038"/>
                  <a:pt x="2912479" y="485152"/>
                  <a:pt x="2918507" y="485152"/>
                </a:cubicBezTo>
                <a:close/>
                <a:moveTo>
                  <a:pt x="2890261" y="485152"/>
                </a:moveTo>
                <a:cubicBezTo>
                  <a:pt x="2896288" y="485152"/>
                  <a:pt x="2901174" y="490038"/>
                  <a:pt x="2901174" y="496066"/>
                </a:cubicBezTo>
                <a:cubicBezTo>
                  <a:pt x="2901174" y="502093"/>
                  <a:pt x="2896288" y="506980"/>
                  <a:pt x="2890261" y="506980"/>
                </a:cubicBezTo>
                <a:cubicBezTo>
                  <a:pt x="2884233" y="506980"/>
                  <a:pt x="2879347" y="502093"/>
                  <a:pt x="2879347" y="496066"/>
                </a:cubicBezTo>
                <a:cubicBezTo>
                  <a:pt x="2879347" y="490038"/>
                  <a:pt x="2884233" y="485152"/>
                  <a:pt x="2890261" y="485152"/>
                </a:cubicBezTo>
                <a:close/>
                <a:moveTo>
                  <a:pt x="2862016" y="485152"/>
                </a:moveTo>
                <a:cubicBezTo>
                  <a:pt x="2868044" y="485152"/>
                  <a:pt x="2872930" y="490038"/>
                  <a:pt x="2872930" y="496066"/>
                </a:cubicBezTo>
                <a:cubicBezTo>
                  <a:pt x="2872930" y="502093"/>
                  <a:pt x="2868043" y="506980"/>
                  <a:pt x="2862016" y="506980"/>
                </a:cubicBezTo>
                <a:cubicBezTo>
                  <a:pt x="2855988" y="506980"/>
                  <a:pt x="2851102" y="502093"/>
                  <a:pt x="2851102" y="496066"/>
                </a:cubicBezTo>
                <a:cubicBezTo>
                  <a:pt x="2851102" y="490038"/>
                  <a:pt x="2855988" y="485152"/>
                  <a:pt x="2862016" y="485152"/>
                </a:cubicBezTo>
                <a:close/>
                <a:moveTo>
                  <a:pt x="2833770" y="485152"/>
                </a:moveTo>
                <a:cubicBezTo>
                  <a:pt x="2839797" y="485152"/>
                  <a:pt x="2844683" y="490038"/>
                  <a:pt x="2844683" y="496066"/>
                </a:cubicBezTo>
                <a:cubicBezTo>
                  <a:pt x="2844683" y="502093"/>
                  <a:pt x="2839797" y="506980"/>
                  <a:pt x="2833770" y="506980"/>
                </a:cubicBezTo>
                <a:cubicBezTo>
                  <a:pt x="2827742" y="506980"/>
                  <a:pt x="2822856" y="502093"/>
                  <a:pt x="2822856" y="496066"/>
                </a:cubicBezTo>
                <a:cubicBezTo>
                  <a:pt x="2822856" y="490038"/>
                  <a:pt x="2827742" y="485152"/>
                  <a:pt x="2833770" y="485152"/>
                </a:cubicBezTo>
                <a:close/>
                <a:moveTo>
                  <a:pt x="2805525" y="485152"/>
                </a:moveTo>
                <a:cubicBezTo>
                  <a:pt x="2811552" y="485152"/>
                  <a:pt x="2816439" y="490038"/>
                  <a:pt x="2816439" y="496066"/>
                </a:cubicBezTo>
                <a:cubicBezTo>
                  <a:pt x="2816439" y="502093"/>
                  <a:pt x="2811552" y="506980"/>
                  <a:pt x="2805525" y="506980"/>
                </a:cubicBezTo>
                <a:cubicBezTo>
                  <a:pt x="2799497" y="506980"/>
                  <a:pt x="2794611" y="502093"/>
                  <a:pt x="2794611" y="496066"/>
                </a:cubicBezTo>
                <a:cubicBezTo>
                  <a:pt x="2794611" y="490038"/>
                  <a:pt x="2799497" y="485152"/>
                  <a:pt x="2805525" y="485152"/>
                </a:cubicBezTo>
                <a:close/>
                <a:moveTo>
                  <a:pt x="2777279" y="485152"/>
                </a:moveTo>
                <a:cubicBezTo>
                  <a:pt x="2783306" y="485152"/>
                  <a:pt x="2788193" y="490038"/>
                  <a:pt x="2788193" y="496066"/>
                </a:cubicBezTo>
                <a:cubicBezTo>
                  <a:pt x="2788193" y="502093"/>
                  <a:pt x="2783306" y="506980"/>
                  <a:pt x="2777279" y="506980"/>
                </a:cubicBezTo>
                <a:cubicBezTo>
                  <a:pt x="2771251" y="506980"/>
                  <a:pt x="2766365" y="502093"/>
                  <a:pt x="2766365" y="496066"/>
                </a:cubicBezTo>
                <a:cubicBezTo>
                  <a:pt x="2766365" y="490038"/>
                  <a:pt x="2771252" y="485152"/>
                  <a:pt x="2777279" y="485152"/>
                </a:cubicBezTo>
                <a:close/>
                <a:moveTo>
                  <a:pt x="2749034" y="485152"/>
                </a:moveTo>
                <a:cubicBezTo>
                  <a:pt x="2755062" y="485152"/>
                  <a:pt x="2759948" y="490038"/>
                  <a:pt x="2759948" y="496066"/>
                </a:cubicBezTo>
                <a:cubicBezTo>
                  <a:pt x="2759948" y="502093"/>
                  <a:pt x="2755061" y="506980"/>
                  <a:pt x="2749034" y="506980"/>
                </a:cubicBezTo>
                <a:cubicBezTo>
                  <a:pt x="2743007" y="506980"/>
                  <a:pt x="2738120" y="502093"/>
                  <a:pt x="2738120" y="496066"/>
                </a:cubicBezTo>
                <a:cubicBezTo>
                  <a:pt x="2738120" y="490038"/>
                  <a:pt x="2743007" y="485152"/>
                  <a:pt x="2749034" y="485152"/>
                </a:cubicBezTo>
                <a:close/>
                <a:moveTo>
                  <a:pt x="2720788" y="485152"/>
                </a:moveTo>
                <a:cubicBezTo>
                  <a:pt x="2726815" y="485152"/>
                  <a:pt x="2731701" y="490038"/>
                  <a:pt x="2731701" y="496066"/>
                </a:cubicBezTo>
                <a:cubicBezTo>
                  <a:pt x="2731701" y="502093"/>
                  <a:pt x="2726815" y="506980"/>
                  <a:pt x="2720788" y="506980"/>
                </a:cubicBezTo>
                <a:cubicBezTo>
                  <a:pt x="2714760" y="506980"/>
                  <a:pt x="2709874" y="502093"/>
                  <a:pt x="2709874" y="496066"/>
                </a:cubicBezTo>
                <a:cubicBezTo>
                  <a:pt x="2709874" y="490038"/>
                  <a:pt x="2714760" y="485152"/>
                  <a:pt x="2720788" y="485152"/>
                </a:cubicBezTo>
                <a:close/>
                <a:moveTo>
                  <a:pt x="2692543" y="485152"/>
                </a:moveTo>
                <a:cubicBezTo>
                  <a:pt x="2698571" y="485152"/>
                  <a:pt x="2703457" y="490038"/>
                  <a:pt x="2703457" y="496066"/>
                </a:cubicBezTo>
                <a:cubicBezTo>
                  <a:pt x="2703457" y="502093"/>
                  <a:pt x="2698570" y="506980"/>
                  <a:pt x="2692543" y="506980"/>
                </a:cubicBezTo>
                <a:cubicBezTo>
                  <a:pt x="2686515" y="506980"/>
                  <a:pt x="2681629" y="502093"/>
                  <a:pt x="2681629" y="496066"/>
                </a:cubicBezTo>
                <a:cubicBezTo>
                  <a:pt x="2681629" y="490038"/>
                  <a:pt x="2686516" y="485152"/>
                  <a:pt x="2692543" y="485152"/>
                </a:cubicBezTo>
                <a:close/>
                <a:moveTo>
                  <a:pt x="2664297" y="485152"/>
                </a:moveTo>
                <a:cubicBezTo>
                  <a:pt x="2670325" y="485152"/>
                  <a:pt x="2675211" y="490038"/>
                  <a:pt x="2675211" y="496066"/>
                </a:cubicBezTo>
                <a:cubicBezTo>
                  <a:pt x="2675211" y="502093"/>
                  <a:pt x="2670325" y="506980"/>
                  <a:pt x="2664297" y="506980"/>
                </a:cubicBezTo>
                <a:cubicBezTo>
                  <a:pt x="2658269" y="506980"/>
                  <a:pt x="2653383" y="502093"/>
                  <a:pt x="2653383" y="496066"/>
                </a:cubicBezTo>
                <a:cubicBezTo>
                  <a:pt x="2653383" y="490038"/>
                  <a:pt x="2658270" y="485152"/>
                  <a:pt x="2664297" y="485152"/>
                </a:cubicBezTo>
                <a:close/>
                <a:moveTo>
                  <a:pt x="2636052" y="485152"/>
                </a:moveTo>
                <a:cubicBezTo>
                  <a:pt x="2642080" y="485152"/>
                  <a:pt x="2646966" y="490038"/>
                  <a:pt x="2646966" y="496066"/>
                </a:cubicBezTo>
                <a:cubicBezTo>
                  <a:pt x="2646966" y="502093"/>
                  <a:pt x="2642080" y="506980"/>
                  <a:pt x="2636052" y="506980"/>
                </a:cubicBezTo>
                <a:cubicBezTo>
                  <a:pt x="2630025" y="506980"/>
                  <a:pt x="2625138" y="502093"/>
                  <a:pt x="2625138" y="496066"/>
                </a:cubicBezTo>
                <a:cubicBezTo>
                  <a:pt x="2625138" y="490038"/>
                  <a:pt x="2630025" y="485152"/>
                  <a:pt x="2636052" y="485152"/>
                </a:cubicBezTo>
                <a:close/>
                <a:moveTo>
                  <a:pt x="2607806" y="485152"/>
                </a:moveTo>
                <a:cubicBezTo>
                  <a:pt x="2613833" y="485152"/>
                  <a:pt x="2618719" y="490038"/>
                  <a:pt x="2618719" y="496066"/>
                </a:cubicBezTo>
                <a:cubicBezTo>
                  <a:pt x="2618719" y="502093"/>
                  <a:pt x="2613833" y="506980"/>
                  <a:pt x="2607806" y="506980"/>
                </a:cubicBezTo>
                <a:cubicBezTo>
                  <a:pt x="2601778" y="506980"/>
                  <a:pt x="2596892" y="502093"/>
                  <a:pt x="2596892" y="496066"/>
                </a:cubicBezTo>
                <a:cubicBezTo>
                  <a:pt x="2596892" y="490038"/>
                  <a:pt x="2601778" y="485152"/>
                  <a:pt x="2607806" y="485152"/>
                </a:cubicBezTo>
                <a:close/>
                <a:moveTo>
                  <a:pt x="2579561" y="485152"/>
                </a:moveTo>
                <a:cubicBezTo>
                  <a:pt x="2585589" y="485152"/>
                  <a:pt x="2590475" y="490038"/>
                  <a:pt x="2590475" y="496066"/>
                </a:cubicBezTo>
                <a:cubicBezTo>
                  <a:pt x="2590475" y="502093"/>
                  <a:pt x="2585589" y="506980"/>
                  <a:pt x="2579561" y="506980"/>
                </a:cubicBezTo>
                <a:cubicBezTo>
                  <a:pt x="2573533" y="506980"/>
                  <a:pt x="2568647" y="502093"/>
                  <a:pt x="2568647" y="496066"/>
                </a:cubicBezTo>
                <a:cubicBezTo>
                  <a:pt x="2568647" y="490038"/>
                  <a:pt x="2573533" y="485152"/>
                  <a:pt x="2579561" y="485152"/>
                </a:cubicBezTo>
                <a:close/>
                <a:moveTo>
                  <a:pt x="2551315" y="485152"/>
                </a:moveTo>
                <a:cubicBezTo>
                  <a:pt x="2557342" y="485152"/>
                  <a:pt x="2562229" y="490038"/>
                  <a:pt x="2562229" y="496066"/>
                </a:cubicBezTo>
                <a:cubicBezTo>
                  <a:pt x="2562229" y="502093"/>
                  <a:pt x="2557343" y="506980"/>
                  <a:pt x="2551315" y="506980"/>
                </a:cubicBezTo>
                <a:cubicBezTo>
                  <a:pt x="2545288" y="506980"/>
                  <a:pt x="2540401" y="502093"/>
                  <a:pt x="2540401" y="496066"/>
                </a:cubicBezTo>
                <a:cubicBezTo>
                  <a:pt x="2540401" y="490038"/>
                  <a:pt x="2545288" y="485152"/>
                  <a:pt x="2551315" y="485152"/>
                </a:cubicBezTo>
                <a:close/>
                <a:moveTo>
                  <a:pt x="2523069" y="485152"/>
                </a:moveTo>
                <a:cubicBezTo>
                  <a:pt x="2529096" y="485152"/>
                  <a:pt x="2533982" y="490038"/>
                  <a:pt x="2533982" y="496066"/>
                </a:cubicBezTo>
                <a:cubicBezTo>
                  <a:pt x="2533982" y="502093"/>
                  <a:pt x="2529096" y="506980"/>
                  <a:pt x="2523069" y="506980"/>
                </a:cubicBezTo>
                <a:cubicBezTo>
                  <a:pt x="2517041" y="506980"/>
                  <a:pt x="2512155" y="502093"/>
                  <a:pt x="2512155" y="496066"/>
                </a:cubicBezTo>
                <a:cubicBezTo>
                  <a:pt x="2512155" y="490038"/>
                  <a:pt x="2517041" y="485152"/>
                  <a:pt x="2523069" y="485152"/>
                </a:cubicBezTo>
                <a:close/>
                <a:moveTo>
                  <a:pt x="2494824" y="485152"/>
                </a:moveTo>
                <a:cubicBezTo>
                  <a:pt x="2500851" y="485152"/>
                  <a:pt x="2505737" y="490038"/>
                  <a:pt x="2505737" y="496066"/>
                </a:cubicBezTo>
                <a:cubicBezTo>
                  <a:pt x="2505737" y="502093"/>
                  <a:pt x="2500851" y="506980"/>
                  <a:pt x="2494824" y="506980"/>
                </a:cubicBezTo>
                <a:cubicBezTo>
                  <a:pt x="2488796" y="506980"/>
                  <a:pt x="2483910" y="502093"/>
                  <a:pt x="2483910" y="496066"/>
                </a:cubicBezTo>
                <a:cubicBezTo>
                  <a:pt x="2483910" y="490038"/>
                  <a:pt x="2488796" y="485152"/>
                  <a:pt x="2494824" y="485152"/>
                </a:cubicBezTo>
                <a:close/>
                <a:moveTo>
                  <a:pt x="2466578" y="485152"/>
                </a:moveTo>
                <a:cubicBezTo>
                  <a:pt x="2472605" y="485152"/>
                  <a:pt x="2477491" y="490038"/>
                  <a:pt x="2477491" y="496066"/>
                </a:cubicBezTo>
                <a:cubicBezTo>
                  <a:pt x="2477491" y="502093"/>
                  <a:pt x="2472605" y="506980"/>
                  <a:pt x="2466578" y="506980"/>
                </a:cubicBezTo>
                <a:cubicBezTo>
                  <a:pt x="2460550" y="506980"/>
                  <a:pt x="2455664" y="502093"/>
                  <a:pt x="2455664" y="496066"/>
                </a:cubicBezTo>
                <a:cubicBezTo>
                  <a:pt x="2455664" y="490038"/>
                  <a:pt x="2460550" y="485152"/>
                  <a:pt x="2466578" y="485152"/>
                </a:cubicBezTo>
                <a:close/>
                <a:moveTo>
                  <a:pt x="2438333" y="485152"/>
                </a:moveTo>
                <a:cubicBezTo>
                  <a:pt x="2444360" y="485152"/>
                  <a:pt x="2449247" y="490038"/>
                  <a:pt x="2449247" y="496066"/>
                </a:cubicBezTo>
                <a:cubicBezTo>
                  <a:pt x="2449247" y="502093"/>
                  <a:pt x="2444360" y="506980"/>
                  <a:pt x="2438333" y="506980"/>
                </a:cubicBezTo>
                <a:cubicBezTo>
                  <a:pt x="2432306" y="506980"/>
                  <a:pt x="2427419" y="502093"/>
                  <a:pt x="2427419" y="496066"/>
                </a:cubicBezTo>
                <a:cubicBezTo>
                  <a:pt x="2427419" y="490038"/>
                  <a:pt x="2432306" y="485152"/>
                  <a:pt x="2438333" y="485152"/>
                </a:cubicBezTo>
                <a:close/>
                <a:moveTo>
                  <a:pt x="2410087" y="485152"/>
                </a:moveTo>
                <a:cubicBezTo>
                  <a:pt x="2416114" y="485152"/>
                  <a:pt x="2421000" y="490038"/>
                  <a:pt x="2421000" y="496066"/>
                </a:cubicBezTo>
                <a:cubicBezTo>
                  <a:pt x="2421000" y="502093"/>
                  <a:pt x="2416114" y="506980"/>
                  <a:pt x="2410087" y="506980"/>
                </a:cubicBezTo>
                <a:cubicBezTo>
                  <a:pt x="2404059" y="506980"/>
                  <a:pt x="2399173" y="502093"/>
                  <a:pt x="2399173" y="496066"/>
                </a:cubicBezTo>
                <a:cubicBezTo>
                  <a:pt x="2399173" y="490038"/>
                  <a:pt x="2404059" y="485152"/>
                  <a:pt x="2410087" y="485152"/>
                </a:cubicBezTo>
                <a:close/>
                <a:moveTo>
                  <a:pt x="2381842" y="485152"/>
                </a:moveTo>
                <a:cubicBezTo>
                  <a:pt x="2387869" y="485152"/>
                  <a:pt x="2392755" y="490038"/>
                  <a:pt x="2392755" y="496066"/>
                </a:cubicBezTo>
                <a:cubicBezTo>
                  <a:pt x="2392755" y="502093"/>
                  <a:pt x="2387869" y="506980"/>
                  <a:pt x="2381842" y="506980"/>
                </a:cubicBezTo>
                <a:cubicBezTo>
                  <a:pt x="2375814" y="506980"/>
                  <a:pt x="2370928" y="502093"/>
                  <a:pt x="2370928" y="496066"/>
                </a:cubicBezTo>
                <a:cubicBezTo>
                  <a:pt x="2370928" y="490038"/>
                  <a:pt x="2375814" y="485152"/>
                  <a:pt x="2381842" y="485152"/>
                </a:cubicBezTo>
                <a:close/>
                <a:moveTo>
                  <a:pt x="2353596" y="485152"/>
                </a:moveTo>
                <a:cubicBezTo>
                  <a:pt x="2359623" y="485152"/>
                  <a:pt x="2364510" y="490038"/>
                  <a:pt x="2364510" y="496066"/>
                </a:cubicBezTo>
                <a:cubicBezTo>
                  <a:pt x="2364510" y="502093"/>
                  <a:pt x="2359623" y="506980"/>
                  <a:pt x="2353596" y="506980"/>
                </a:cubicBezTo>
                <a:cubicBezTo>
                  <a:pt x="2347568" y="506980"/>
                  <a:pt x="2342682" y="502093"/>
                  <a:pt x="2342682" y="496066"/>
                </a:cubicBezTo>
                <a:cubicBezTo>
                  <a:pt x="2342682" y="490038"/>
                  <a:pt x="2347568" y="485152"/>
                  <a:pt x="2353596" y="485152"/>
                </a:cubicBezTo>
                <a:close/>
                <a:moveTo>
                  <a:pt x="2325351" y="485152"/>
                </a:moveTo>
                <a:cubicBezTo>
                  <a:pt x="2331378" y="485152"/>
                  <a:pt x="2336265" y="490038"/>
                  <a:pt x="2336265" y="496066"/>
                </a:cubicBezTo>
                <a:cubicBezTo>
                  <a:pt x="2336265" y="502093"/>
                  <a:pt x="2331378" y="506980"/>
                  <a:pt x="2325351" y="506980"/>
                </a:cubicBezTo>
                <a:cubicBezTo>
                  <a:pt x="2319324" y="506980"/>
                  <a:pt x="2314437" y="502093"/>
                  <a:pt x="2314437" y="496066"/>
                </a:cubicBezTo>
                <a:cubicBezTo>
                  <a:pt x="2314437" y="490038"/>
                  <a:pt x="2319324" y="485152"/>
                  <a:pt x="2325351" y="485152"/>
                </a:cubicBezTo>
                <a:close/>
                <a:moveTo>
                  <a:pt x="2297105" y="485152"/>
                </a:moveTo>
                <a:cubicBezTo>
                  <a:pt x="2303132" y="485152"/>
                  <a:pt x="2308018" y="490038"/>
                  <a:pt x="2308018" y="496066"/>
                </a:cubicBezTo>
                <a:cubicBezTo>
                  <a:pt x="2308018" y="502093"/>
                  <a:pt x="2303132" y="506980"/>
                  <a:pt x="2297105" y="506980"/>
                </a:cubicBezTo>
                <a:cubicBezTo>
                  <a:pt x="2291077" y="506980"/>
                  <a:pt x="2286191" y="502093"/>
                  <a:pt x="2286191" y="496066"/>
                </a:cubicBezTo>
                <a:cubicBezTo>
                  <a:pt x="2286191" y="490038"/>
                  <a:pt x="2291077" y="485152"/>
                  <a:pt x="2297105" y="485152"/>
                </a:cubicBezTo>
                <a:close/>
                <a:moveTo>
                  <a:pt x="2268860" y="485152"/>
                </a:moveTo>
                <a:cubicBezTo>
                  <a:pt x="2274887" y="485152"/>
                  <a:pt x="2279774" y="490038"/>
                  <a:pt x="2279774" y="496066"/>
                </a:cubicBezTo>
                <a:cubicBezTo>
                  <a:pt x="2279774" y="502093"/>
                  <a:pt x="2274887" y="506980"/>
                  <a:pt x="2268860" y="506980"/>
                </a:cubicBezTo>
                <a:cubicBezTo>
                  <a:pt x="2262833" y="506980"/>
                  <a:pt x="2257946" y="502093"/>
                  <a:pt x="2257946" y="496066"/>
                </a:cubicBezTo>
                <a:cubicBezTo>
                  <a:pt x="2257946" y="490038"/>
                  <a:pt x="2262833" y="485152"/>
                  <a:pt x="2268860" y="485152"/>
                </a:cubicBezTo>
                <a:close/>
                <a:moveTo>
                  <a:pt x="2240614" y="485152"/>
                </a:moveTo>
                <a:cubicBezTo>
                  <a:pt x="2246641" y="485152"/>
                  <a:pt x="2251528" y="490038"/>
                  <a:pt x="2251528" y="496066"/>
                </a:cubicBezTo>
                <a:cubicBezTo>
                  <a:pt x="2251528" y="502093"/>
                  <a:pt x="2246641" y="506980"/>
                  <a:pt x="2240614" y="506980"/>
                </a:cubicBezTo>
                <a:cubicBezTo>
                  <a:pt x="2234586" y="506980"/>
                  <a:pt x="2229700" y="502093"/>
                  <a:pt x="2229700" y="496066"/>
                </a:cubicBezTo>
                <a:cubicBezTo>
                  <a:pt x="2229700" y="490038"/>
                  <a:pt x="2234586" y="485152"/>
                  <a:pt x="2240614" y="485152"/>
                </a:cubicBezTo>
                <a:close/>
                <a:moveTo>
                  <a:pt x="2212369" y="485152"/>
                </a:moveTo>
                <a:cubicBezTo>
                  <a:pt x="2218396" y="485152"/>
                  <a:pt x="2223283" y="490038"/>
                  <a:pt x="2223283" y="496066"/>
                </a:cubicBezTo>
                <a:cubicBezTo>
                  <a:pt x="2223283" y="502093"/>
                  <a:pt x="2218397" y="506980"/>
                  <a:pt x="2212369" y="506980"/>
                </a:cubicBezTo>
                <a:cubicBezTo>
                  <a:pt x="2206342" y="506980"/>
                  <a:pt x="2201455" y="502093"/>
                  <a:pt x="2201455" y="496066"/>
                </a:cubicBezTo>
                <a:cubicBezTo>
                  <a:pt x="2201455" y="490038"/>
                  <a:pt x="2206342" y="485152"/>
                  <a:pt x="2212369" y="485152"/>
                </a:cubicBezTo>
                <a:close/>
                <a:moveTo>
                  <a:pt x="2184123" y="485152"/>
                </a:moveTo>
                <a:cubicBezTo>
                  <a:pt x="2190150" y="485152"/>
                  <a:pt x="2195037" y="490038"/>
                  <a:pt x="2195037" y="496066"/>
                </a:cubicBezTo>
                <a:cubicBezTo>
                  <a:pt x="2195037" y="502093"/>
                  <a:pt x="2190150" y="506980"/>
                  <a:pt x="2184123" y="506980"/>
                </a:cubicBezTo>
                <a:cubicBezTo>
                  <a:pt x="2178095" y="506980"/>
                  <a:pt x="2173209" y="502093"/>
                  <a:pt x="2173209" y="496066"/>
                </a:cubicBezTo>
                <a:cubicBezTo>
                  <a:pt x="2173209" y="490038"/>
                  <a:pt x="2178095" y="485152"/>
                  <a:pt x="2184123" y="485152"/>
                </a:cubicBezTo>
                <a:close/>
                <a:moveTo>
                  <a:pt x="2155878" y="485152"/>
                </a:moveTo>
                <a:cubicBezTo>
                  <a:pt x="2161905" y="485152"/>
                  <a:pt x="2166792" y="490038"/>
                  <a:pt x="2166792" y="496066"/>
                </a:cubicBezTo>
                <a:cubicBezTo>
                  <a:pt x="2166792" y="502093"/>
                  <a:pt x="2161906" y="506980"/>
                  <a:pt x="2155878" y="506980"/>
                </a:cubicBezTo>
                <a:cubicBezTo>
                  <a:pt x="2149850" y="506980"/>
                  <a:pt x="2144964" y="502093"/>
                  <a:pt x="2144964" y="496066"/>
                </a:cubicBezTo>
                <a:cubicBezTo>
                  <a:pt x="2144964" y="490038"/>
                  <a:pt x="2149850" y="485152"/>
                  <a:pt x="2155878" y="485152"/>
                </a:cubicBezTo>
                <a:close/>
                <a:moveTo>
                  <a:pt x="2127632" y="485152"/>
                </a:moveTo>
                <a:cubicBezTo>
                  <a:pt x="2133659" y="485152"/>
                  <a:pt x="2138546" y="490038"/>
                  <a:pt x="2138546" y="496066"/>
                </a:cubicBezTo>
                <a:cubicBezTo>
                  <a:pt x="2138546" y="502093"/>
                  <a:pt x="2133659" y="506980"/>
                  <a:pt x="2127632" y="506980"/>
                </a:cubicBezTo>
                <a:cubicBezTo>
                  <a:pt x="2121604" y="506980"/>
                  <a:pt x="2116718" y="502093"/>
                  <a:pt x="2116718" y="496066"/>
                </a:cubicBezTo>
                <a:cubicBezTo>
                  <a:pt x="2116718" y="490038"/>
                  <a:pt x="2121604" y="485152"/>
                  <a:pt x="2127632" y="485152"/>
                </a:cubicBezTo>
                <a:close/>
                <a:moveTo>
                  <a:pt x="2099387" y="485152"/>
                </a:moveTo>
                <a:cubicBezTo>
                  <a:pt x="2105415" y="485152"/>
                  <a:pt x="2110301" y="490038"/>
                  <a:pt x="2110301" y="496066"/>
                </a:cubicBezTo>
                <a:cubicBezTo>
                  <a:pt x="2110301" y="502093"/>
                  <a:pt x="2105415" y="506980"/>
                  <a:pt x="2099387" y="506980"/>
                </a:cubicBezTo>
                <a:cubicBezTo>
                  <a:pt x="2093360" y="506980"/>
                  <a:pt x="2088474" y="502093"/>
                  <a:pt x="2088474" y="496066"/>
                </a:cubicBezTo>
                <a:cubicBezTo>
                  <a:pt x="2088474" y="490038"/>
                  <a:pt x="2093360" y="485152"/>
                  <a:pt x="2099387" y="485152"/>
                </a:cubicBezTo>
                <a:close/>
                <a:moveTo>
                  <a:pt x="2071141" y="485152"/>
                </a:moveTo>
                <a:cubicBezTo>
                  <a:pt x="2077168" y="485152"/>
                  <a:pt x="2082055" y="490038"/>
                  <a:pt x="2082055" y="496066"/>
                </a:cubicBezTo>
                <a:cubicBezTo>
                  <a:pt x="2082055" y="502093"/>
                  <a:pt x="2077168" y="506980"/>
                  <a:pt x="2071141" y="506980"/>
                </a:cubicBezTo>
                <a:cubicBezTo>
                  <a:pt x="2065113" y="506980"/>
                  <a:pt x="2060227" y="502093"/>
                  <a:pt x="2060227" y="496066"/>
                </a:cubicBezTo>
                <a:cubicBezTo>
                  <a:pt x="2060227" y="490038"/>
                  <a:pt x="2065113" y="485152"/>
                  <a:pt x="2071141" y="485152"/>
                </a:cubicBezTo>
                <a:close/>
                <a:moveTo>
                  <a:pt x="2042896" y="485152"/>
                </a:moveTo>
                <a:cubicBezTo>
                  <a:pt x="2048924" y="485152"/>
                  <a:pt x="2053810" y="490038"/>
                  <a:pt x="2053810" y="496066"/>
                </a:cubicBezTo>
                <a:cubicBezTo>
                  <a:pt x="2053810" y="502093"/>
                  <a:pt x="2048924" y="506980"/>
                  <a:pt x="2042896" y="506980"/>
                </a:cubicBezTo>
                <a:cubicBezTo>
                  <a:pt x="2036869" y="506980"/>
                  <a:pt x="2031983" y="502093"/>
                  <a:pt x="2031983" y="496066"/>
                </a:cubicBezTo>
                <a:cubicBezTo>
                  <a:pt x="2031983" y="490038"/>
                  <a:pt x="2036869" y="485152"/>
                  <a:pt x="2042896" y="485152"/>
                </a:cubicBezTo>
                <a:close/>
                <a:moveTo>
                  <a:pt x="2014650" y="485152"/>
                </a:moveTo>
                <a:cubicBezTo>
                  <a:pt x="2020677" y="485152"/>
                  <a:pt x="2025564" y="490038"/>
                  <a:pt x="2025564" y="496066"/>
                </a:cubicBezTo>
                <a:cubicBezTo>
                  <a:pt x="2025564" y="502093"/>
                  <a:pt x="2020677" y="506980"/>
                  <a:pt x="2014650" y="506980"/>
                </a:cubicBezTo>
                <a:cubicBezTo>
                  <a:pt x="2008623" y="506980"/>
                  <a:pt x="2003736" y="502093"/>
                  <a:pt x="2003736" y="496066"/>
                </a:cubicBezTo>
                <a:cubicBezTo>
                  <a:pt x="2003736" y="490038"/>
                  <a:pt x="2008623" y="485152"/>
                  <a:pt x="2014650" y="485152"/>
                </a:cubicBezTo>
                <a:close/>
                <a:moveTo>
                  <a:pt x="1986405" y="485152"/>
                </a:moveTo>
                <a:cubicBezTo>
                  <a:pt x="1992433" y="485152"/>
                  <a:pt x="1997319" y="490038"/>
                  <a:pt x="1997319" y="496066"/>
                </a:cubicBezTo>
                <a:cubicBezTo>
                  <a:pt x="1997319" y="502093"/>
                  <a:pt x="1992433" y="506980"/>
                  <a:pt x="1986405" y="506980"/>
                </a:cubicBezTo>
                <a:cubicBezTo>
                  <a:pt x="1980378" y="506980"/>
                  <a:pt x="1975492" y="502093"/>
                  <a:pt x="1975492" y="496066"/>
                </a:cubicBezTo>
                <a:cubicBezTo>
                  <a:pt x="1975492" y="490038"/>
                  <a:pt x="1980378" y="485152"/>
                  <a:pt x="1986405" y="485152"/>
                </a:cubicBezTo>
                <a:close/>
                <a:moveTo>
                  <a:pt x="1958159" y="485152"/>
                </a:moveTo>
                <a:cubicBezTo>
                  <a:pt x="1964186" y="485152"/>
                  <a:pt x="1969072" y="490038"/>
                  <a:pt x="1969072" y="496066"/>
                </a:cubicBezTo>
                <a:cubicBezTo>
                  <a:pt x="1969072" y="502093"/>
                  <a:pt x="1964186" y="506980"/>
                  <a:pt x="1958159" y="506980"/>
                </a:cubicBezTo>
                <a:cubicBezTo>
                  <a:pt x="1952132" y="506980"/>
                  <a:pt x="1947245" y="502093"/>
                  <a:pt x="1947245" y="496066"/>
                </a:cubicBezTo>
                <a:cubicBezTo>
                  <a:pt x="1947245" y="490038"/>
                  <a:pt x="1952132" y="485152"/>
                  <a:pt x="1958159" y="485152"/>
                </a:cubicBezTo>
                <a:close/>
                <a:moveTo>
                  <a:pt x="1929914" y="485152"/>
                </a:moveTo>
                <a:cubicBezTo>
                  <a:pt x="1935942" y="485152"/>
                  <a:pt x="1940828" y="490038"/>
                  <a:pt x="1940828" y="496066"/>
                </a:cubicBezTo>
                <a:cubicBezTo>
                  <a:pt x="1940828" y="502093"/>
                  <a:pt x="1935942" y="506980"/>
                  <a:pt x="1929914" y="506980"/>
                </a:cubicBezTo>
                <a:cubicBezTo>
                  <a:pt x="1923887" y="506980"/>
                  <a:pt x="1919000" y="502093"/>
                  <a:pt x="1919000" y="496066"/>
                </a:cubicBezTo>
                <a:cubicBezTo>
                  <a:pt x="1919000" y="490038"/>
                  <a:pt x="1923887" y="485152"/>
                  <a:pt x="1929914" y="485152"/>
                </a:cubicBezTo>
                <a:close/>
                <a:moveTo>
                  <a:pt x="1901668" y="485152"/>
                </a:moveTo>
                <a:cubicBezTo>
                  <a:pt x="1907696" y="485152"/>
                  <a:pt x="1912582" y="490038"/>
                  <a:pt x="1912582" y="496066"/>
                </a:cubicBezTo>
                <a:cubicBezTo>
                  <a:pt x="1912582" y="502093"/>
                  <a:pt x="1907696" y="506980"/>
                  <a:pt x="1901668" y="506980"/>
                </a:cubicBezTo>
                <a:cubicBezTo>
                  <a:pt x="1895641" y="506980"/>
                  <a:pt x="1890754" y="502093"/>
                  <a:pt x="1890754" y="496066"/>
                </a:cubicBezTo>
                <a:cubicBezTo>
                  <a:pt x="1890754" y="490038"/>
                  <a:pt x="1895641" y="485152"/>
                  <a:pt x="1901668" y="485152"/>
                </a:cubicBezTo>
                <a:close/>
                <a:moveTo>
                  <a:pt x="1873423" y="485152"/>
                </a:moveTo>
                <a:cubicBezTo>
                  <a:pt x="1879450" y="485152"/>
                  <a:pt x="1884337" y="490038"/>
                  <a:pt x="1884337" y="496066"/>
                </a:cubicBezTo>
                <a:cubicBezTo>
                  <a:pt x="1884337" y="502093"/>
                  <a:pt x="1879450" y="506980"/>
                  <a:pt x="1873423" y="506980"/>
                </a:cubicBezTo>
                <a:cubicBezTo>
                  <a:pt x="1867395" y="506980"/>
                  <a:pt x="1862509" y="502093"/>
                  <a:pt x="1862509" y="496066"/>
                </a:cubicBezTo>
                <a:cubicBezTo>
                  <a:pt x="1862509" y="490038"/>
                  <a:pt x="1867395" y="485152"/>
                  <a:pt x="1873423" y="485152"/>
                </a:cubicBezTo>
                <a:close/>
                <a:moveTo>
                  <a:pt x="1845178" y="485152"/>
                </a:moveTo>
                <a:cubicBezTo>
                  <a:pt x="1851205" y="485152"/>
                  <a:pt x="1856091" y="490038"/>
                  <a:pt x="1856091" y="496066"/>
                </a:cubicBezTo>
                <a:cubicBezTo>
                  <a:pt x="1856091" y="502093"/>
                  <a:pt x="1851205" y="506980"/>
                  <a:pt x="1845178" y="506980"/>
                </a:cubicBezTo>
                <a:cubicBezTo>
                  <a:pt x="1839150" y="506980"/>
                  <a:pt x="1834264" y="502093"/>
                  <a:pt x="1834264" y="496066"/>
                </a:cubicBezTo>
                <a:cubicBezTo>
                  <a:pt x="1834264" y="490038"/>
                  <a:pt x="1839150" y="485152"/>
                  <a:pt x="1845178" y="485152"/>
                </a:cubicBezTo>
                <a:close/>
                <a:moveTo>
                  <a:pt x="1816932" y="485152"/>
                </a:moveTo>
                <a:cubicBezTo>
                  <a:pt x="1822959" y="485152"/>
                  <a:pt x="1827846" y="490038"/>
                  <a:pt x="1827846" y="496066"/>
                </a:cubicBezTo>
                <a:cubicBezTo>
                  <a:pt x="1827846" y="502093"/>
                  <a:pt x="1822959" y="506980"/>
                  <a:pt x="1816932" y="506980"/>
                </a:cubicBezTo>
                <a:cubicBezTo>
                  <a:pt x="1810904" y="506980"/>
                  <a:pt x="1806018" y="502093"/>
                  <a:pt x="1806018" y="496066"/>
                </a:cubicBezTo>
                <a:cubicBezTo>
                  <a:pt x="1806018" y="490038"/>
                  <a:pt x="1810904" y="485152"/>
                  <a:pt x="1816932" y="485152"/>
                </a:cubicBezTo>
                <a:close/>
                <a:moveTo>
                  <a:pt x="1788688" y="485152"/>
                </a:moveTo>
                <a:cubicBezTo>
                  <a:pt x="1794715" y="485152"/>
                  <a:pt x="1799601" y="490038"/>
                  <a:pt x="1799601" y="496066"/>
                </a:cubicBezTo>
                <a:cubicBezTo>
                  <a:pt x="1799601" y="502093"/>
                  <a:pt x="1794715" y="506980"/>
                  <a:pt x="1788688" y="506980"/>
                </a:cubicBezTo>
                <a:cubicBezTo>
                  <a:pt x="1782660" y="506980"/>
                  <a:pt x="1777774" y="502093"/>
                  <a:pt x="1777774" y="496066"/>
                </a:cubicBezTo>
                <a:cubicBezTo>
                  <a:pt x="1777774" y="490038"/>
                  <a:pt x="1782660" y="485152"/>
                  <a:pt x="1788688" y="485152"/>
                </a:cubicBezTo>
                <a:close/>
                <a:moveTo>
                  <a:pt x="1760442" y="485152"/>
                </a:moveTo>
                <a:cubicBezTo>
                  <a:pt x="1766470" y="485152"/>
                  <a:pt x="1771356" y="490038"/>
                  <a:pt x="1771356" y="496066"/>
                </a:cubicBezTo>
                <a:cubicBezTo>
                  <a:pt x="1771356" y="502093"/>
                  <a:pt x="1766470" y="506980"/>
                  <a:pt x="1760442" y="506980"/>
                </a:cubicBezTo>
                <a:cubicBezTo>
                  <a:pt x="1754415" y="506980"/>
                  <a:pt x="1749528" y="502093"/>
                  <a:pt x="1749528" y="496066"/>
                </a:cubicBezTo>
                <a:cubicBezTo>
                  <a:pt x="1749528" y="490038"/>
                  <a:pt x="1754415" y="485152"/>
                  <a:pt x="1760442" y="485152"/>
                </a:cubicBezTo>
                <a:close/>
                <a:moveTo>
                  <a:pt x="1732197" y="485152"/>
                </a:moveTo>
                <a:cubicBezTo>
                  <a:pt x="1738224" y="485152"/>
                  <a:pt x="1743110" y="490038"/>
                  <a:pt x="1743110" y="496066"/>
                </a:cubicBezTo>
                <a:cubicBezTo>
                  <a:pt x="1743110" y="502093"/>
                  <a:pt x="1738224" y="506980"/>
                  <a:pt x="1732197" y="506980"/>
                </a:cubicBezTo>
                <a:cubicBezTo>
                  <a:pt x="1726169" y="506980"/>
                  <a:pt x="1721283" y="502093"/>
                  <a:pt x="1721283" y="496066"/>
                </a:cubicBezTo>
                <a:cubicBezTo>
                  <a:pt x="1721283" y="490038"/>
                  <a:pt x="1726169" y="485152"/>
                  <a:pt x="1732197" y="485152"/>
                </a:cubicBezTo>
                <a:close/>
                <a:moveTo>
                  <a:pt x="1703994" y="485152"/>
                </a:moveTo>
                <a:cubicBezTo>
                  <a:pt x="1710021" y="485152"/>
                  <a:pt x="1714907" y="490038"/>
                  <a:pt x="1714907" y="496066"/>
                </a:cubicBezTo>
                <a:lnTo>
                  <a:pt x="1704185" y="506788"/>
                </a:lnTo>
                <a:lnTo>
                  <a:pt x="1704413" y="506788"/>
                </a:lnTo>
                <a:lnTo>
                  <a:pt x="1704024" y="506949"/>
                </a:lnTo>
                <a:lnTo>
                  <a:pt x="1703994" y="506980"/>
                </a:lnTo>
                <a:lnTo>
                  <a:pt x="1703981" y="506967"/>
                </a:lnTo>
                <a:lnTo>
                  <a:pt x="1703951" y="506980"/>
                </a:lnTo>
                <a:lnTo>
                  <a:pt x="1703489" y="506788"/>
                </a:lnTo>
                <a:lnTo>
                  <a:pt x="1703802" y="506788"/>
                </a:lnTo>
                <a:lnTo>
                  <a:pt x="1693080" y="496066"/>
                </a:lnTo>
                <a:cubicBezTo>
                  <a:pt x="1693080" y="490038"/>
                  <a:pt x="1697966" y="485152"/>
                  <a:pt x="1703994" y="485152"/>
                </a:cubicBezTo>
                <a:close/>
                <a:moveTo>
                  <a:pt x="1675733" y="485152"/>
                </a:moveTo>
                <a:cubicBezTo>
                  <a:pt x="1681760" y="485152"/>
                  <a:pt x="1686646" y="490038"/>
                  <a:pt x="1686646" y="496066"/>
                </a:cubicBezTo>
                <a:cubicBezTo>
                  <a:pt x="1686646" y="502093"/>
                  <a:pt x="1681760" y="506980"/>
                  <a:pt x="1675733" y="506980"/>
                </a:cubicBezTo>
                <a:cubicBezTo>
                  <a:pt x="1669705" y="506980"/>
                  <a:pt x="1664819" y="502093"/>
                  <a:pt x="1664819" y="496066"/>
                </a:cubicBezTo>
                <a:cubicBezTo>
                  <a:pt x="1664819" y="490038"/>
                  <a:pt x="1669705" y="485152"/>
                  <a:pt x="1675733" y="485152"/>
                </a:cubicBezTo>
                <a:close/>
                <a:moveTo>
                  <a:pt x="1647494" y="485152"/>
                </a:moveTo>
                <a:cubicBezTo>
                  <a:pt x="1653522" y="485152"/>
                  <a:pt x="1658408" y="490038"/>
                  <a:pt x="1658408" y="496066"/>
                </a:cubicBezTo>
                <a:cubicBezTo>
                  <a:pt x="1658408" y="502093"/>
                  <a:pt x="1653522" y="506980"/>
                  <a:pt x="1647494" y="506980"/>
                </a:cubicBezTo>
                <a:cubicBezTo>
                  <a:pt x="1641467" y="506980"/>
                  <a:pt x="1636581" y="502093"/>
                  <a:pt x="1636581" y="496066"/>
                </a:cubicBezTo>
                <a:cubicBezTo>
                  <a:pt x="1636581" y="490038"/>
                  <a:pt x="1641467" y="485152"/>
                  <a:pt x="1647494" y="485152"/>
                </a:cubicBezTo>
                <a:close/>
                <a:moveTo>
                  <a:pt x="1619250" y="485152"/>
                </a:moveTo>
                <a:cubicBezTo>
                  <a:pt x="1625277" y="485152"/>
                  <a:pt x="1630163" y="490038"/>
                  <a:pt x="1630163" y="496066"/>
                </a:cubicBezTo>
                <a:cubicBezTo>
                  <a:pt x="1630163" y="502093"/>
                  <a:pt x="1625277" y="506980"/>
                  <a:pt x="1619250" y="506980"/>
                </a:cubicBezTo>
                <a:cubicBezTo>
                  <a:pt x="1613222" y="506980"/>
                  <a:pt x="1608336" y="502093"/>
                  <a:pt x="1608336" y="496066"/>
                </a:cubicBezTo>
                <a:cubicBezTo>
                  <a:pt x="1608336" y="490038"/>
                  <a:pt x="1613222" y="485152"/>
                  <a:pt x="1619250" y="485152"/>
                </a:cubicBezTo>
                <a:close/>
                <a:moveTo>
                  <a:pt x="1591004" y="485152"/>
                </a:moveTo>
                <a:cubicBezTo>
                  <a:pt x="1597031" y="485152"/>
                  <a:pt x="1601917" y="490038"/>
                  <a:pt x="1601917" y="496066"/>
                </a:cubicBezTo>
                <a:cubicBezTo>
                  <a:pt x="1601917" y="502093"/>
                  <a:pt x="1597031" y="506980"/>
                  <a:pt x="1591004" y="506980"/>
                </a:cubicBezTo>
                <a:cubicBezTo>
                  <a:pt x="1584976" y="506980"/>
                  <a:pt x="1580090" y="502093"/>
                  <a:pt x="1580090" y="496066"/>
                </a:cubicBezTo>
                <a:cubicBezTo>
                  <a:pt x="1580090" y="490038"/>
                  <a:pt x="1584976" y="485152"/>
                  <a:pt x="1591004" y="485152"/>
                </a:cubicBezTo>
                <a:close/>
                <a:moveTo>
                  <a:pt x="1562759" y="485152"/>
                </a:moveTo>
                <a:cubicBezTo>
                  <a:pt x="1568786" y="485152"/>
                  <a:pt x="1573673" y="490038"/>
                  <a:pt x="1573673" y="496066"/>
                </a:cubicBezTo>
                <a:cubicBezTo>
                  <a:pt x="1573673" y="502093"/>
                  <a:pt x="1568786" y="506980"/>
                  <a:pt x="1562759" y="506980"/>
                </a:cubicBezTo>
                <a:cubicBezTo>
                  <a:pt x="1556731" y="506980"/>
                  <a:pt x="1551845" y="502093"/>
                  <a:pt x="1551845" y="496066"/>
                </a:cubicBezTo>
                <a:cubicBezTo>
                  <a:pt x="1551845" y="490038"/>
                  <a:pt x="1556731" y="485152"/>
                  <a:pt x="1562759" y="485152"/>
                </a:cubicBezTo>
                <a:close/>
                <a:moveTo>
                  <a:pt x="1534512" y="485152"/>
                </a:moveTo>
                <a:cubicBezTo>
                  <a:pt x="1540540" y="485152"/>
                  <a:pt x="1545426" y="490038"/>
                  <a:pt x="1545426" y="496066"/>
                </a:cubicBezTo>
                <a:cubicBezTo>
                  <a:pt x="1545426" y="502093"/>
                  <a:pt x="1540540" y="506980"/>
                  <a:pt x="1534512" y="506980"/>
                </a:cubicBezTo>
                <a:cubicBezTo>
                  <a:pt x="1528485" y="506980"/>
                  <a:pt x="1523599" y="502093"/>
                  <a:pt x="1523599" y="496066"/>
                </a:cubicBezTo>
                <a:cubicBezTo>
                  <a:pt x="1523599" y="490038"/>
                  <a:pt x="1528485" y="485152"/>
                  <a:pt x="1534512" y="485152"/>
                </a:cubicBezTo>
                <a:close/>
                <a:moveTo>
                  <a:pt x="1506268" y="485152"/>
                </a:moveTo>
                <a:cubicBezTo>
                  <a:pt x="1512295" y="485152"/>
                  <a:pt x="1517181" y="490038"/>
                  <a:pt x="1517181" y="496066"/>
                </a:cubicBezTo>
                <a:cubicBezTo>
                  <a:pt x="1517181" y="502093"/>
                  <a:pt x="1512295" y="506980"/>
                  <a:pt x="1506268" y="506980"/>
                </a:cubicBezTo>
                <a:cubicBezTo>
                  <a:pt x="1500240" y="506980"/>
                  <a:pt x="1495354" y="502093"/>
                  <a:pt x="1495354" y="496066"/>
                </a:cubicBezTo>
                <a:cubicBezTo>
                  <a:pt x="1495354" y="490038"/>
                  <a:pt x="1500240" y="485152"/>
                  <a:pt x="1506268" y="485152"/>
                </a:cubicBezTo>
                <a:close/>
                <a:moveTo>
                  <a:pt x="1478022" y="485152"/>
                </a:moveTo>
                <a:cubicBezTo>
                  <a:pt x="1484049" y="485152"/>
                  <a:pt x="1488935" y="490038"/>
                  <a:pt x="1488935" y="496066"/>
                </a:cubicBezTo>
                <a:cubicBezTo>
                  <a:pt x="1488935" y="502093"/>
                  <a:pt x="1484049" y="506980"/>
                  <a:pt x="1478022" y="506980"/>
                </a:cubicBezTo>
                <a:cubicBezTo>
                  <a:pt x="1471994" y="506980"/>
                  <a:pt x="1467108" y="502093"/>
                  <a:pt x="1467108" y="496066"/>
                </a:cubicBezTo>
                <a:cubicBezTo>
                  <a:pt x="1467108" y="490038"/>
                  <a:pt x="1471994" y="485152"/>
                  <a:pt x="1478022" y="485152"/>
                </a:cubicBezTo>
                <a:close/>
                <a:moveTo>
                  <a:pt x="1449777" y="485152"/>
                </a:moveTo>
                <a:cubicBezTo>
                  <a:pt x="1455804" y="485152"/>
                  <a:pt x="1460691" y="490038"/>
                  <a:pt x="1460691" y="496066"/>
                </a:cubicBezTo>
                <a:cubicBezTo>
                  <a:pt x="1460691" y="502093"/>
                  <a:pt x="1455804" y="506980"/>
                  <a:pt x="1449777" y="506980"/>
                </a:cubicBezTo>
                <a:cubicBezTo>
                  <a:pt x="1443749" y="506980"/>
                  <a:pt x="1438863" y="502093"/>
                  <a:pt x="1438863" y="496066"/>
                </a:cubicBezTo>
                <a:cubicBezTo>
                  <a:pt x="1438863" y="490038"/>
                  <a:pt x="1443749" y="485152"/>
                  <a:pt x="1449777" y="485152"/>
                </a:cubicBezTo>
                <a:close/>
                <a:moveTo>
                  <a:pt x="1421531" y="485152"/>
                </a:moveTo>
                <a:cubicBezTo>
                  <a:pt x="1427558" y="485152"/>
                  <a:pt x="1432444" y="490038"/>
                  <a:pt x="1432444" y="496066"/>
                </a:cubicBezTo>
                <a:cubicBezTo>
                  <a:pt x="1432444" y="502093"/>
                  <a:pt x="1427558" y="506980"/>
                  <a:pt x="1421531" y="506980"/>
                </a:cubicBezTo>
                <a:cubicBezTo>
                  <a:pt x="1415503" y="506980"/>
                  <a:pt x="1410617" y="502093"/>
                  <a:pt x="1410617" y="496066"/>
                </a:cubicBezTo>
                <a:cubicBezTo>
                  <a:pt x="1410617" y="490038"/>
                  <a:pt x="1415503" y="485152"/>
                  <a:pt x="1421531" y="485152"/>
                </a:cubicBezTo>
                <a:close/>
                <a:moveTo>
                  <a:pt x="1393286" y="485152"/>
                </a:moveTo>
                <a:cubicBezTo>
                  <a:pt x="1399313" y="485152"/>
                  <a:pt x="1404200" y="490038"/>
                  <a:pt x="1404200" y="496066"/>
                </a:cubicBezTo>
                <a:cubicBezTo>
                  <a:pt x="1404200" y="502093"/>
                  <a:pt x="1399313" y="506980"/>
                  <a:pt x="1393286" y="506980"/>
                </a:cubicBezTo>
                <a:cubicBezTo>
                  <a:pt x="1387258" y="506980"/>
                  <a:pt x="1382372" y="502093"/>
                  <a:pt x="1382372" y="496066"/>
                </a:cubicBezTo>
                <a:cubicBezTo>
                  <a:pt x="1382372" y="490038"/>
                  <a:pt x="1387259" y="485152"/>
                  <a:pt x="1393286" y="485152"/>
                </a:cubicBezTo>
                <a:close/>
                <a:moveTo>
                  <a:pt x="1365040" y="485152"/>
                </a:moveTo>
                <a:cubicBezTo>
                  <a:pt x="1371067" y="485152"/>
                  <a:pt x="1375954" y="490038"/>
                  <a:pt x="1375954" y="496066"/>
                </a:cubicBezTo>
                <a:cubicBezTo>
                  <a:pt x="1375954" y="502093"/>
                  <a:pt x="1371067" y="506980"/>
                  <a:pt x="1365040" y="506980"/>
                </a:cubicBezTo>
                <a:cubicBezTo>
                  <a:pt x="1359012" y="506980"/>
                  <a:pt x="1354126" y="502093"/>
                  <a:pt x="1354126" y="496066"/>
                </a:cubicBezTo>
                <a:cubicBezTo>
                  <a:pt x="1354126" y="490038"/>
                  <a:pt x="1359012" y="485152"/>
                  <a:pt x="1365040" y="485152"/>
                </a:cubicBezTo>
                <a:close/>
                <a:moveTo>
                  <a:pt x="1336795" y="485152"/>
                </a:moveTo>
                <a:cubicBezTo>
                  <a:pt x="1342823" y="485152"/>
                  <a:pt x="1347709" y="490038"/>
                  <a:pt x="1347709" y="496066"/>
                </a:cubicBezTo>
                <a:cubicBezTo>
                  <a:pt x="1347709" y="502093"/>
                  <a:pt x="1342822" y="506980"/>
                  <a:pt x="1336795" y="506980"/>
                </a:cubicBezTo>
                <a:cubicBezTo>
                  <a:pt x="1330767" y="506980"/>
                  <a:pt x="1325881" y="502093"/>
                  <a:pt x="1325881" y="496066"/>
                </a:cubicBezTo>
                <a:cubicBezTo>
                  <a:pt x="1325881" y="490038"/>
                  <a:pt x="1330768" y="485152"/>
                  <a:pt x="1336795" y="485152"/>
                </a:cubicBezTo>
                <a:close/>
                <a:moveTo>
                  <a:pt x="1308549" y="485152"/>
                </a:moveTo>
                <a:cubicBezTo>
                  <a:pt x="1314576" y="485152"/>
                  <a:pt x="1319462" y="490038"/>
                  <a:pt x="1319462" y="496066"/>
                </a:cubicBezTo>
                <a:cubicBezTo>
                  <a:pt x="1319462" y="502093"/>
                  <a:pt x="1314576" y="506980"/>
                  <a:pt x="1308549" y="506980"/>
                </a:cubicBezTo>
                <a:cubicBezTo>
                  <a:pt x="1302521" y="506980"/>
                  <a:pt x="1297635" y="502093"/>
                  <a:pt x="1297635" y="496066"/>
                </a:cubicBezTo>
                <a:cubicBezTo>
                  <a:pt x="1297635" y="490038"/>
                  <a:pt x="1302521" y="485152"/>
                  <a:pt x="1308549" y="485152"/>
                </a:cubicBezTo>
                <a:close/>
                <a:moveTo>
                  <a:pt x="1280304" y="485152"/>
                </a:moveTo>
                <a:cubicBezTo>
                  <a:pt x="1286332" y="485152"/>
                  <a:pt x="1291218" y="490038"/>
                  <a:pt x="1291218" y="496066"/>
                </a:cubicBezTo>
                <a:cubicBezTo>
                  <a:pt x="1291218" y="502093"/>
                  <a:pt x="1286332" y="506980"/>
                  <a:pt x="1280304" y="506980"/>
                </a:cubicBezTo>
                <a:cubicBezTo>
                  <a:pt x="1274276" y="506980"/>
                  <a:pt x="1269390" y="502093"/>
                  <a:pt x="1269390" y="496066"/>
                </a:cubicBezTo>
                <a:cubicBezTo>
                  <a:pt x="1269390" y="490038"/>
                  <a:pt x="1274277" y="485152"/>
                  <a:pt x="1280304" y="485152"/>
                </a:cubicBezTo>
                <a:close/>
                <a:moveTo>
                  <a:pt x="1252057" y="485152"/>
                </a:moveTo>
                <a:cubicBezTo>
                  <a:pt x="1258085" y="485152"/>
                  <a:pt x="1262971" y="490038"/>
                  <a:pt x="1262971" y="496066"/>
                </a:cubicBezTo>
                <a:cubicBezTo>
                  <a:pt x="1262971" y="502093"/>
                  <a:pt x="1258085" y="506980"/>
                  <a:pt x="1252057" y="506980"/>
                </a:cubicBezTo>
                <a:cubicBezTo>
                  <a:pt x="1246030" y="506980"/>
                  <a:pt x="1241144" y="502093"/>
                  <a:pt x="1241144" y="496066"/>
                </a:cubicBezTo>
                <a:cubicBezTo>
                  <a:pt x="1241144" y="490038"/>
                  <a:pt x="1246030" y="485152"/>
                  <a:pt x="1252057" y="485152"/>
                </a:cubicBezTo>
                <a:close/>
                <a:moveTo>
                  <a:pt x="1223813" y="485152"/>
                </a:moveTo>
                <a:cubicBezTo>
                  <a:pt x="1229840" y="485152"/>
                  <a:pt x="1234727" y="490038"/>
                  <a:pt x="1234727" y="496066"/>
                </a:cubicBezTo>
                <a:cubicBezTo>
                  <a:pt x="1234727" y="502093"/>
                  <a:pt x="1229840" y="506980"/>
                  <a:pt x="1223813" y="506980"/>
                </a:cubicBezTo>
                <a:cubicBezTo>
                  <a:pt x="1217785" y="506980"/>
                  <a:pt x="1212899" y="502093"/>
                  <a:pt x="1212899" y="496066"/>
                </a:cubicBezTo>
                <a:cubicBezTo>
                  <a:pt x="1212899" y="490038"/>
                  <a:pt x="1217785" y="485152"/>
                  <a:pt x="1223813" y="485152"/>
                </a:cubicBezTo>
                <a:close/>
                <a:moveTo>
                  <a:pt x="1195567" y="485152"/>
                </a:moveTo>
                <a:cubicBezTo>
                  <a:pt x="1201594" y="485152"/>
                  <a:pt x="1206480" y="490038"/>
                  <a:pt x="1206480" y="496066"/>
                </a:cubicBezTo>
                <a:cubicBezTo>
                  <a:pt x="1206480" y="502093"/>
                  <a:pt x="1201594" y="506980"/>
                  <a:pt x="1195567" y="506980"/>
                </a:cubicBezTo>
                <a:cubicBezTo>
                  <a:pt x="1189539" y="506980"/>
                  <a:pt x="1184653" y="502093"/>
                  <a:pt x="1184653" y="496066"/>
                </a:cubicBezTo>
                <a:cubicBezTo>
                  <a:pt x="1184653" y="490038"/>
                  <a:pt x="1189539" y="485152"/>
                  <a:pt x="1195567" y="485152"/>
                </a:cubicBezTo>
                <a:close/>
                <a:moveTo>
                  <a:pt x="1167322" y="485152"/>
                </a:moveTo>
                <a:cubicBezTo>
                  <a:pt x="1173350" y="485152"/>
                  <a:pt x="1178236" y="490038"/>
                  <a:pt x="1178236" y="496066"/>
                </a:cubicBezTo>
                <a:cubicBezTo>
                  <a:pt x="1178236" y="502093"/>
                  <a:pt x="1173349" y="506980"/>
                  <a:pt x="1167322" y="506980"/>
                </a:cubicBezTo>
                <a:cubicBezTo>
                  <a:pt x="1161295" y="506980"/>
                  <a:pt x="1156408" y="502093"/>
                  <a:pt x="1156408" y="496066"/>
                </a:cubicBezTo>
                <a:cubicBezTo>
                  <a:pt x="1156408" y="490038"/>
                  <a:pt x="1161295" y="485152"/>
                  <a:pt x="1167322" y="485152"/>
                </a:cubicBezTo>
                <a:close/>
                <a:moveTo>
                  <a:pt x="1139076" y="485152"/>
                </a:moveTo>
                <a:cubicBezTo>
                  <a:pt x="1145103" y="485152"/>
                  <a:pt x="1149989" y="490038"/>
                  <a:pt x="1149989" y="496066"/>
                </a:cubicBezTo>
                <a:cubicBezTo>
                  <a:pt x="1149989" y="502093"/>
                  <a:pt x="1145103" y="506980"/>
                  <a:pt x="1139076" y="506980"/>
                </a:cubicBezTo>
                <a:cubicBezTo>
                  <a:pt x="1133048" y="506980"/>
                  <a:pt x="1128162" y="502093"/>
                  <a:pt x="1128162" y="496066"/>
                </a:cubicBezTo>
                <a:cubicBezTo>
                  <a:pt x="1128162" y="490038"/>
                  <a:pt x="1133048" y="485152"/>
                  <a:pt x="1139076" y="485152"/>
                </a:cubicBezTo>
                <a:close/>
                <a:moveTo>
                  <a:pt x="1110831" y="485152"/>
                </a:moveTo>
                <a:cubicBezTo>
                  <a:pt x="1116859" y="485152"/>
                  <a:pt x="1121745" y="490038"/>
                  <a:pt x="1121745" y="496066"/>
                </a:cubicBezTo>
                <a:cubicBezTo>
                  <a:pt x="1121745" y="502093"/>
                  <a:pt x="1116859" y="506980"/>
                  <a:pt x="1110831" y="506980"/>
                </a:cubicBezTo>
                <a:cubicBezTo>
                  <a:pt x="1104803" y="506980"/>
                  <a:pt x="1099917" y="502093"/>
                  <a:pt x="1099917" y="496066"/>
                </a:cubicBezTo>
                <a:cubicBezTo>
                  <a:pt x="1099917" y="490038"/>
                  <a:pt x="1104803" y="485152"/>
                  <a:pt x="1110831" y="485152"/>
                </a:cubicBezTo>
                <a:close/>
                <a:moveTo>
                  <a:pt x="1082585" y="485152"/>
                </a:moveTo>
                <a:cubicBezTo>
                  <a:pt x="1088612" y="485152"/>
                  <a:pt x="1093498" y="490038"/>
                  <a:pt x="1093498" y="496066"/>
                </a:cubicBezTo>
                <a:cubicBezTo>
                  <a:pt x="1093498" y="502093"/>
                  <a:pt x="1088612" y="506980"/>
                  <a:pt x="1082585" y="506980"/>
                </a:cubicBezTo>
                <a:cubicBezTo>
                  <a:pt x="1076557" y="506980"/>
                  <a:pt x="1071671" y="502093"/>
                  <a:pt x="1071671" y="496066"/>
                </a:cubicBezTo>
                <a:cubicBezTo>
                  <a:pt x="1071671" y="490038"/>
                  <a:pt x="1076557" y="485152"/>
                  <a:pt x="1082585" y="485152"/>
                </a:cubicBezTo>
                <a:close/>
                <a:moveTo>
                  <a:pt x="1054340" y="485152"/>
                </a:moveTo>
                <a:cubicBezTo>
                  <a:pt x="1060368" y="485152"/>
                  <a:pt x="1065254" y="490038"/>
                  <a:pt x="1065254" y="496066"/>
                </a:cubicBezTo>
                <a:cubicBezTo>
                  <a:pt x="1065254" y="502093"/>
                  <a:pt x="1060368" y="506980"/>
                  <a:pt x="1054340" y="506980"/>
                </a:cubicBezTo>
                <a:cubicBezTo>
                  <a:pt x="1048313" y="506980"/>
                  <a:pt x="1043426" y="502093"/>
                  <a:pt x="1043426" y="496066"/>
                </a:cubicBezTo>
                <a:cubicBezTo>
                  <a:pt x="1043426" y="490038"/>
                  <a:pt x="1048313" y="485152"/>
                  <a:pt x="1054340" y="485152"/>
                </a:cubicBezTo>
                <a:close/>
                <a:moveTo>
                  <a:pt x="1026094" y="485152"/>
                </a:moveTo>
                <a:cubicBezTo>
                  <a:pt x="1032121" y="485152"/>
                  <a:pt x="1037008" y="490038"/>
                  <a:pt x="1037008" y="496066"/>
                </a:cubicBezTo>
                <a:cubicBezTo>
                  <a:pt x="1037008" y="502093"/>
                  <a:pt x="1032121" y="506980"/>
                  <a:pt x="1026094" y="506980"/>
                </a:cubicBezTo>
                <a:cubicBezTo>
                  <a:pt x="1020066" y="506980"/>
                  <a:pt x="1015180" y="502093"/>
                  <a:pt x="1015180" y="496066"/>
                </a:cubicBezTo>
                <a:cubicBezTo>
                  <a:pt x="1015180" y="490038"/>
                  <a:pt x="1020067" y="485152"/>
                  <a:pt x="1026094" y="485152"/>
                </a:cubicBezTo>
                <a:close/>
                <a:moveTo>
                  <a:pt x="997849" y="485152"/>
                </a:moveTo>
                <a:cubicBezTo>
                  <a:pt x="1003877" y="485152"/>
                  <a:pt x="1008763" y="490038"/>
                  <a:pt x="1008763" y="496066"/>
                </a:cubicBezTo>
                <a:cubicBezTo>
                  <a:pt x="1008763" y="502093"/>
                  <a:pt x="1003876" y="506980"/>
                  <a:pt x="997849" y="506980"/>
                </a:cubicBezTo>
                <a:cubicBezTo>
                  <a:pt x="991821" y="506980"/>
                  <a:pt x="986935" y="502093"/>
                  <a:pt x="986935" y="496066"/>
                </a:cubicBezTo>
                <a:cubicBezTo>
                  <a:pt x="986935" y="490038"/>
                  <a:pt x="991822" y="485152"/>
                  <a:pt x="997849" y="485152"/>
                </a:cubicBezTo>
                <a:close/>
                <a:moveTo>
                  <a:pt x="969603" y="485152"/>
                </a:moveTo>
                <a:cubicBezTo>
                  <a:pt x="975631" y="485152"/>
                  <a:pt x="980517" y="490038"/>
                  <a:pt x="980517" y="496066"/>
                </a:cubicBezTo>
                <a:cubicBezTo>
                  <a:pt x="980517" y="502093"/>
                  <a:pt x="975631" y="506980"/>
                  <a:pt x="969603" y="506980"/>
                </a:cubicBezTo>
                <a:cubicBezTo>
                  <a:pt x="963575" y="506980"/>
                  <a:pt x="958689" y="502093"/>
                  <a:pt x="958689" y="496066"/>
                </a:cubicBezTo>
                <a:cubicBezTo>
                  <a:pt x="958689" y="490038"/>
                  <a:pt x="963576" y="485152"/>
                  <a:pt x="969603" y="485152"/>
                </a:cubicBezTo>
                <a:close/>
                <a:moveTo>
                  <a:pt x="941358" y="485152"/>
                </a:moveTo>
                <a:cubicBezTo>
                  <a:pt x="947386" y="485152"/>
                  <a:pt x="952272" y="490038"/>
                  <a:pt x="952272" y="496066"/>
                </a:cubicBezTo>
                <a:cubicBezTo>
                  <a:pt x="952272" y="502093"/>
                  <a:pt x="947386" y="506980"/>
                  <a:pt x="941358" y="506980"/>
                </a:cubicBezTo>
                <a:cubicBezTo>
                  <a:pt x="935331" y="506980"/>
                  <a:pt x="930444" y="502093"/>
                  <a:pt x="930444" y="496066"/>
                </a:cubicBezTo>
                <a:cubicBezTo>
                  <a:pt x="930444" y="490038"/>
                  <a:pt x="935331" y="485152"/>
                  <a:pt x="941358" y="485152"/>
                </a:cubicBezTo>
                <a:close/>
                <a:moveTo>
                  <a:pt x="913112" y="485152"/>
                </a:moveTo>
                <a:cubicBezTo>
                  <a:pt x="919139" y="485152"/>
                  <a:pt x="924025" y="490038"/>
                  <a:pt x="924025" y="496066"/>
                </a:cubicBezTo>
                <a:cubicBezTo>
                  <a:pt x="924025" y="502093"/>
                  <a:pt x="919139" y="506980"/>
                  <a:pt x="913112" y="506980"/>
                </a:cubicBezTo>
                <a:cubicBezTo>
                  <a:pt x="907084" y="506980"/>
                  <a:pt x="902198" y="502093"/>
                  <a:pt x="902198" y="496066"/>
                </a:cubicBezTo>
                <a:cubicBezTo>
                  <a:pt x="902198" y="490038"/>
                  <a:pt x="907084" y="485152"/>
                  <a:pt x="913112" y="485152"/>
                </a:cubicBezTo>
                <a:close/>
                <a:moveTo>
                  <a:pt x="884867" y="485152"/>
                </a:moveTo>
                <a:cubicBezTo>
                  <a:pt x="890895" y="485152"/>
                  <a:pt x="895781" y="490038"/>
                  <a:pt x="895781" y="496066"/>
                </a:cubicBezTo>
                <a:cubicBezTo>
                  <a:pt x="895781" y="502093"/>
                  <a:pt x="890895" y="506980"/>
                  <a:pt x="884867" y="506980"/>
                </a:cubicBezTo>
                <a:cubicBezTo>
                  <a:pt x="878840" y="506980"/>
                  <a:pt x="873953" y="502093"/>
                  <a:pt x="873953" y="496066"/>
                </a:cubicBezTo>
                <a:cubicBezTo>
                  <a:pt x="873953" y="490038"/>
                  <a:pt x="878840" y="485152"/>
                  <a:pt x="884867" y="485152"/>
                </a:cubicBezTo>
                <a:close/>
                <a:moveTo>
                  <a:pt x="856621" y="485152"/>
                </a:moveTo>
                <a:cubicBezTo>
                  <a:pt x="862648" y="485152"/>
                  <a:pt x="867535" y="490038"/>
                  <a:pt x="867535" y="496066"/>
                </a:cubicBezTo>
                <a:cubicBezTo>
                  <a:pt x="867535" y="502093"/>
                  <a:pt x="862648" y="506980"/>
                  <a:pt x="856621" y="506980"/>
                </a:cubicBezTo>
                <a:cubicBezTo>
                  <a:pt x="850593" y="506980"/>
                  <a:pt x="845707" y="502093"/>
                  <a:pt x="845707" y="496066"/>
                </a:cubicBezTo>
                <a:cubicBezTo>
                  <a:pt x="845707" y="490038"/>
                  <a:pt x="850593" y="485152"/>
                  <a:pt x="856621" y="485152"/>
                </a:cubicBezTo>
                <a:close/>
                <a:moveTo>
                  <a:pt x="828374" y="485152"/>
                </a:moveTo>
                <a:cubicBezTo>
                  <a:pt x="834402" y="485152"/>
                  <a:pt x="839288" y="490038"/>
                  <a:pt x="839288" y="496066"/>
                </a:cubicBezTo>
                <a:cubicBezTo>
                  <a:pt x="839288" y="502093"/>
                  <a:pt x="834402" y="506980"/>
                  <a:pt x="828374" y="506980"/>
                </a:cubicBezTo>
                <a:cubicBezTo>
                  <a:pt x="822347" y="506980"/>
                  <a:pt x="817461" y="502093"/>
                  <a:pt x="817461" y="496066"/>
                </a:cubicBezTo>
                <a:cubicBezTo>
                  <a:pt x="817461" y="490038"/>
                  <a:pt x="822347" y="485152"/>
                  <a:pt x="828374" y="485152"/>
                </a:cubicBezTo>
                <a:close/>
                <a:moveTo>
                  <a:pt x="800130" y="485152"/>
                </a:moveTo>
                <a:cubicBezTo>
                  <a:pt x="806157" y="485152"/>
                  <a:pt x="811044" y="490038"/>
                  <a:pt x="811044" y="496066"/>
                </a:cubicBezTo>
                <a:cubicBezTo>
                  <a:pt x="811044" y="502093"/>
                  <a:pt x="806157" y="506980"/>
                  <a:pt x="800130" y="506980"/>
                </a:cubicBezTo>
                <a:cubicBezTo>
                  <a:pt x="794102" y="506980"/>
                  <a:pt x="789216" y="502093"/>
                  <a:pt x="789216" y="496066"/>
                </a:cubicBezTo>
                <a:cubicBezTo>
                  <a:pt x="789216" y="490038"/>
                  <a:pt x="794102" y="485152"/>
                  <a:pt x="800130" y="485152"/>
                </a:cubicBezTo>
                <a:close/>
                <a:moveTo>
                  <a:pt x="771884" y="485152"/>
                </a:moveTo>
                <a:cubicBezTo>
                  <a:pt x="777911" y="485152"/>
                  <a:pt x="782797" y="490038"/>
                  <a:pt x="782797" y="496066"/>
                </a:cubicBezTo>
                <a:cubicBezTo>
                  <a:pt x="782797" y="502093"/>
                  <a:pt x="777911" y="506980"/>
                  <a:pt x="771884" y="506980"/>
                </a:cubicBezTo>
                <a:cubicBezTo>
                  <a:pt x="765856" y="506980"/>
                  <a:pt x="760970" y="502093"/>
                  <a:pt x="760970" y="496066"/>
                </a:cubicBezTo>
                <a:cubicBezTo>
                  <a:pt x="760970" y="490038"/>
                  <a:pt x="765856" y="485152"/>
                  <a:pt x="771884" y="485152"/>
                </a:cubicBezTo>
                <a:close/>
                <a:moveTo>
                  <a:pt x="743639" y="485152"/>
                </a:moveTo>
                <a:cubicBezTo>
                  <a:pt x="749666" y="485152"/>
                  <a:pt x="754553" y="490038"/>
                  <a:pt x="754553" y="496066"/>
                </a:cubicBezTo>
                <a:cubicBezTo>
                  <a:pt x="754553" y="502093"/>
                  <a:pt x="749667" y="506980"/>
                  <a:pt x="743639" y="506980"/>
                </a:cubicBezTo>
                <a:cubicBezTo>
                  <a:pt x="737611" y="506980"/>
                  <a:pt x="732725" y="502093"/>
                  <a:pt x="732725" y="496066"/>
                </a:cubicBezTo>
                <a:cubicBezTo>
                  <a:pt x="732725" y="490038"/>
                  <a:pt x="737611" y="485152"/>
                  <a:pt x="743639" y="485152"/>
                </a:cubicBezTo>
                <a:close/>
                <a:moveTo>
                  <a:pt x="715392" y="485152"/>
                </a:moveTo>
                <a:cubicBezTo>
                  <a:pt x="721420" y="485152"/>
                  <a:pt x="726306" y="490038"/>
                  <a:pt x="726306" y="496066"/>
                </a:cubicBezTo>
                <a:cubicBezTo>
                  <a:pt x="726306" y="502093"/>
                  <a:pt x="721420" y="506980"/>
                  <a:pt x="715392" y="506980"/>
                </a:cubicBezTo>
                <a:cubicBezTo>
                  <a:pt x="709365" y="506980"/>
                  <a:pt x="704479" y="502093"/>
                  <a:pt x="704479" y="496066"/>
                </a:cubicBezTo>
                <a:cubicBezTo>
                  <a:pt x="704479" y="490038"/>
                  <a:pt x="709365" y="485152"/>
                  <a:pt x="715392" y="485152"/>
                </a:cubicBezTo>
                <a:close/>
                <a:moveTo>
                  <a:pt x="687148" y="485152"/>
                </a:moveTo>
                <a:cubicBezTo>
                  <a:pt x="693176" y="485152"/>
                  <a:pt x="698062" y="490038"/>
                  <a:pt x="698062" y="496066"/>
                </a:cubicBezTo>
                <a:cubicBezTo>
                  <a:pt x="698062" y="502093"/>
                  <a:pt x="693176" y="506980"/>
                  <a:pt x="687148" y="506980"/>
                </a:cubicBezTo>
                <a:cubicBezTo>
                  <a:pt x="681120" y="506980"/>
                  <a:pt x="676234" y="502093"/>
                  <a:pt x="676234" y="496066"/>
                </a:cubicBezTo>
                <a:cubicBezTo>
                  <a:pt x="676234" y="490038"/>
                  <a:pt x="681120" y="485152"/>
                  <a:pt x="687148" y="485152"/>
                </a:cubicBezTo>
                <a:close/>
                <a:moveTo>
                  <a:pt x="658902" y="485152"/>
                </a:moveTo>
                <a:cubicBezTo>
                  <a:pt x="664929" y="485152"/>
                  <a:pt x="669815" y="490038"/>
                  <a:pt x="669815" y="496066"/>
                </a:cubicBezTo>
                <a:cubicBezTo>
                  <a:pt x="669815" y="502093"/>
                  <a:pt x="664929" y="506980"/>
                  <a:pt x="658902" y="506980"/>
                </a:cubicBezTo>
                <a:cubicBezTo>
                  <a:pt x="652874" y="506980"/>
                  <a:pt x="647988" y="502093"/>
                  <a:pt x="647988" y="496066"/>
                </a:cubicBezTo>
                <a:cubicBezTo>
                  <a:pt x="647988" y="490038"/>
                  <a:pt x="652874" y="485152"/>
                  <a:pt x="658902" y="485152"/>
                </a:cubicBezTo>
                <a:close/>
                <a:moveTo>
                  <a:pt x="630657" y="485152"/>
                </a:moveTo>
                <a:cubicBezTo>
                  <a:pt x="636685" y="485152"/>
                  <a:pt x="641571" y="490038"/>
                  <a:pt x="641571" y="496066"/>
                </a:cubicBezTo>
                <a:cubicBezTo>
                  <a:pt x="641571" y="502093"/>
                  <a:pt x="636685" y="506980"/>
                  <a:pt x="630657" y="506980"/>
                </a:cubicBezTo>
                <a:cubicBezTo>
                  <a:pt x="624630" y="506980"/>
                  <a:pt x="619743" y="502093"/>
                  <a:pt x="619743" y="496066"/>
                </a:cubicBezTo>
                <a:cubicBezTo>
                  <a:pt x="619743" y="490038"/>
                  <a:pt x="624630" y="485152"/>
                  <a:pt x="630657" y="485152"/>
                </a:cubicBezTo>
                <a:close/>
                <a:moveTo>
                  <a:pt x="602411" y="485152"/>
                </a:moveTo>
                <a:cubicBezTo>
                  <a:pt x="608438" y="485152"/>
                  <a:pt x="613325" y="490038"/>
                  <a:pt x="613325" y="496066"/>
                </a:cubicBezTo>
                <a:cubicBezTo>
                  <a:pt x="613325" y="502093"/>
                  <a:pt x="608438" y="506980"/>
                  <a:pt x="602411" y="506980"/>
                </a:cubicBezTo>
                <a:cubicBezTo>
                  <a:pt x="596383" y="506980"/>
                  <a:pt x="591497" y="502093"/>
                  <a:pt x="591497" y="496066"/>
                </a:cubicBezTo>
                <a:cubicBezTo>
                  <a:pt x="591497" y="490038"/>
                  <a:pt x="596383" y="485152"/>
                  <a:pt x="602411" y="485152"/>
                </a:cubicBezTo>
                <a:close/>
                <a:moveTo>
                  <a:pt x="574166" y="485152"/>
                </a:moveTo>
                <a:cubicBezTo>
                  <a:pt x="580193" y="485152"/>
                  <a:pt x="585080" y="490038"/>
                  <a:pt x="585080" y="496066"/>
                </a:cubicBezTo>
                <a:cubicBezTo>
                  <a:pt x="585080" y="502093"/>
                  <a:pt x="580194" y="506980"/>
                  <a:pt x="574166" y="506980"/>
                </a:cubicBezTo>
                <a:cubicBezTo>
                  <a:pt x="568138" y="506980"/>
                  <a:pt x="563252" y="502093"/>
                  <a:pt x="563252" y="496066"/>
                </a:cubicBezTo>
                <a:cubicBezTo>
                  <a:pt x="563252" y="490038"/>
                  <a:pt x="568138" y="485152"/>
                  <a:pt x="574166" y="485152"/>
                </a:cubicBezTo>
                <a:close/>
                <a:moveTo>
                  <a:pt x="545920" y="485152"/>
                </a:moveTo>
                <a:cubicBezTo>
                  <a:pt x="551947" y="485152"/>
                  <a:pt x="556833" y="490038"/>
                  <a:pt x="556833" y="496066"/>
                </a:cubicBezTo>
                <a:cubicBezTo>
                  <a:pt x="556833" y="502093"/>
                  <a:pt x="551948" y="506980"/>
                  <a:pt x="545920" y="506980"/>
                </a:cubicBezTo>
                <a:cubicBezTo>
                  <a:pt x="539892" y="506980"/>
                  <a:pt x="535006" y="502093"/>
                  <a:pt x="535006" y="496066"/>
                </a:cubicBezTo>
                <a:cubicBezTo>
                  <a:pt x="535006" y="490038"/>
                  <a:pt x="539892" y="485152"/>
                  <a:pt x="545920" y="485152"/>
                </a:cubicBezTo>
                <a:close/>
                <a:moveTo>
                  <a:pt x="517675" y="485152"/>
                </a:moveTo>
                <a:cubicBezTo>
                  <a:pt x="523703" y="485152"/>
                  <a:pt x="528589" y="490038"/>
                  <a:pt x="528589" y="496066"/>
                </a:cubicBezTo>
                <a:cubicBezTo>
                  <a:pt x="528589" y="502093"/>
                  <a:pt x="523703" y="506980"/>
                  <a:pt x="517675" y="506980"/>
                </a:cubicBezTo>
                <a:cubicBezTo>
                  <a:pt x="511648" y="506980"/>
                  <a:pt x="506761" y="502093"/>
                  <a:pt x="506761" y="496066"/>
                </a:cubicBezTo>
                <a:cubicBezTo>
                  <a:pt x="506761" y="490038"/>
                  <a:pt x="511648" y="485152"/>
                  <a:pt x="517675" y="485152"/>
                </a:cubicBezTo>
                <a:close/>
                <a:moveTo>
                  <a:pt x="489429" y="485152"/>
                </a:moveTo>
                <a:cubicBezTo>
                  <a:pt x="495456" y="485152"/>
                  <a:pt x="500342" y="490038"/>
                  <a:pt x="500342" y="496066"/>
                </a:cubicBezTo>
                <a:cubicBezTo>
                  <a:pt x="500342" y="502093"/>
                  <a:pt x="495456" y="506980"/>
                  <a:pt x="489429" y="506980"/>
                </a:cubicBezTo>
                <a:cubicBezTo>
                  <a:pt x="483401" y="506980"/>
                  <a:pt x="478515" y="502093"/>
                  <a:pt x="478515" y="496066"/>
                </a:cubicBezTo>
                <a:cubicBezTo>
                  <a:pt x="478515" y="490038"/>
                  <a:pt x="483401" y="485152"/>
                  <a:pt x="489429" y="485152"/>
                </a:cubicBezTo>
                <a:close/>
                <a:moveTo>
                  <a:pt x="461184" y="485152"/>
                </a:moveTo>
                <a:cubicBezTo>
                  <a:pt x="467211" y="485152"/>
                  <a:pt x="472098" y="490038"/>
                  <a:pt x="472098" y="496066"/>
                </a:cubicBezTo>
                <a:cubicBezTo>
                  <a:pt x="472098" y="502093"/>
                  <a:pt x="467212" y="506980"/>
                  <a:pt x="461184" y="506980"/>
                </a:cubicBezTo>
                <a:cubicBezTo>
                  <a:pt x="455157" y="506980"/>
                  <a:pt x="450270" y="502093"/>
                  <a:pt x="450270" y="496066"/>
                </a:cubicBezTo>
                <a:cubicBezTo>
                  <a:pt x="450270" y="490038"/>
                  <a:pt x="455157" y="485152"/>
                  <a:pt x="461184" y="485152"/>
                </a:cubicBezTo>
                <a:close/>
                <a:moveTo>
                  <a:pt x="432938" y="485152"/>
                </a:moveTo>
                <a:cubicBezTo>
                  <a:pt x="438965" y="485152"/>
                  <a:pt x="443852" y="490038"/>
                  <a:pt x="443852" y="496066"/>
                </a:cubicBezTo>
                <a:cubicBezTo>
                  <a:pt x="443852" y="502093"/>
                  <a:pt x="438965" y="506980"/>
                  <a:pt x="432938" y="506980"/>
                </a:cubicBezTo>
                <a:cubicBezTo>
                  <a:pt x="426910" y="506980"/>
                  <a:pt x="422024" y="502093"/>
                  <a:pt x="422024" y="496066"/>
                </a:cubicBezTo>
                <a:cubicBezTo>
                  <a:pt x="422024" y="490038"/>
                  <a:pt x="426910" y="485152"/>
                  <a:pt x="432938" y="485152"/>
                </a:cubicBezTo>
                <a:close/>
                <a:moveTo>
                  <a:pt x="404693" y="485152"/>
                </a:moveTo>
                <a:cubicBezTo>
                  <a:pt x="410721" y="485152"/>
                  <a:pt x="415607" y="490038"/>
                  <a:pt x="415607" y="496066"/>
                </a:cubicBezTo>
                <a:cubicBezTo>
                  <a:pt x="415607" y="502093"/>
                  <a:pt x="410721" y="506980"/>
                  <a:pt x="404693" y="506980"/>
                </a:cubicBezTo>
                <a:cubicBezTo>
                  <a:pt x="398666" y="506980"/>
                  <a:pt x="393779" y="502093"/>
                  <a:pt x="393779" y="496066"/>
                </a:cubicBezTo>
                <a:cubicBezTo>
                  <a:pt x="393779" y="490038"/>
                  <a:pt x="398666" y="485152"/>
                  <a:pt x="404693" y="485152"/>
                </a:cubicBezTo>
                <a:close/>
                <a:moveTo>
                  <a:pt x="376447" y="485152"/>
                </a:moveTo>
                <a:cubicBezTo>
                  <a:pt x="382474" y="485152"/>
                  <a:pt x="387361" y="490038"/>
                  <a:pt x="387361" y="496066"/>
                </a:cubicBezTo>
                <a:cubicBezTo>
                  <a:pt x="387361" y="502093"/>
                  <a:pt x="382474" y="506980"/>
                  <a:pt x="376447" y="506980"/>
                </a:cubicBezTo>
                <a:cubicBezTo>
                  <a:pt x="370419" y="506980"/>
                  <a:pt x="365533" y="502093"/>
                  <a:pt x="365533" y="496066"/>
                </a:cubicBezTo>
                <a:cubicBezTo>
                  <a:pt x="365533" y="490038"/>
                  <a:pt x="370419" y="485152"/>
                  <a:pt x="376447" y="485152"/>
                </a:cubicBezTo>
                <a:close/>
                <a:moveTo>
                  <a:pt x="348202" y="485152"/>
                </a:moveTo>
                <a:cubicBezTo>
                  <a:pt x="354230" y="485152"/>
                  <a:pt x="359116" y="490038"/>
                  <a:pt x="359116" y="496066"/>
                </a:cubicBezTo>
                <a:cubicBezTo>
                  <a:pt x="359116" y="502093"/>
                  <a:pt x="354230" y="506980"/>
                  <a:pt x="348202" y="506980"/>
                </a:cubicBezTo>
                <a:cubicBezTo>
                  <a:pt x="342175" y="506980"/>
                  <a:pt x="337288" y="502093"/>
                  <a:pt x="337288" y="496066"/>
                </a:cubicBezTo>
                <a:cubicBezTo>
                  <a:pt x="337288" y="490038"/>
                  <a:pt x="342175" y="485152"/>
                  <a:pt x="348202" y="485152"/>
                </a:cubicBezTo>
                <a:close/>
                <a:moveTo>
                  <a:pt x="319956" y="485152"/>
                </a:moveTo>
                <a:cubicBezTo>
                  <a:pt x="325983" y="485152"/>
                  <a:pt x="330870" y="490038"/>
                  <a:pt x="330870" y="496066"/>
                </a:cubicBezTo>
                <a:cubicBezTo>
                  <a:pt x="330870" y="502093"/>
                  <a:pt x="325983" y="506980"/>
                  <a:pt x="319956" y="506980"/>
                </a:cubicBezTo>
                <a:cubicBezTo>
                  <a:pt x="313928" y="506980"/>
                  <a:pt x="309042" y="502093"/>
                  <a:pt x="309042" y="496066"/>
                </a:cubicBezTo>
                <a:cubicBezTo>
                  <a:pt x="309042" y="490038"/>
                  <a:pt x="313928" y="485152"/>
                  <a:pt x="319956" y="485152"/>
                </a:cubicBezTo>
                <a:close/>
                <a:moveTo>
                  <a:pt x="291711" y="485152"/>
                </a:moveTo>
                <a:cubicBezTo>
                  <a:pt x="297739" y="485152"/>
                  <a:pt x="302625" y="490038"/>
                  <a:pt x="302625" y="496066"/>
                </a:cubicBezTo>
                <a:cubicBezTo>
                  <a:pt x="302625" y="502093"/>
                  <a:pt x="297739" y="506980"/>
                  <a:pt x="291711" y="506980"/>
                </a:cubicBezTo>
                <a:cubicBezTo>
                  <a:pt x="285684" y="506980"/>
                  <a:pt x="280798" y="502093"/>
                  <a:pt x="280798" y="496066"/>
                </a:cubicBezTo>
                <a:cubicBezTo>
                  <a:pt x="280798" y="490038"/>
                  <a:pt x="285684" y="485152"/>
                  <a:pt x="291711" y="485152"/>
                </a:cubicBezTo>
                <a:close/>
                <a:moveTo>
                  <a:pt x="263465" y="485152"/>
                </a:moveTo>
                <a:cubicBezTo>
                  <a:pt x="269492" y="485152"/>
                  <a:pt x="274378" y="490038"/>
                  <a:pt x="274378" y="496066"/>
                </a:cubicBezTo>
                <a:cubicBezTo>
                  <a:pt x="274378" y="502093"/>
                  <a:pt x="269492" y="506980"/>
                  <a:pt x="263465" y="506980"/>
                </a:cubicBezTo>
                <a:cubicBezTo>
                  <a:pt x="257437" y="506980"/>
                  <a:pt x="252551" y="502093"/>
                  <a:pt x="252551" y="496066"/>
                </a:cubicBezTo>
                <a:cubicBezTo>
                  <a:pt x="252551" y="490038"/>
                  <a:pt x="257437" y="485152"/>
                  <a:pt x="263465" y="485152"/>
                </a:cubicBezTo>
                <a:close/>
                <a:moveTo>
                  <a:pt x="235220" y="485152"/>
                </a:moveTo>
                <a:cubicBezTo>
                  <a:pt x="241248" y="485152"/>
                  <a:pt x="246134" y="490038"/>
                  <a:pt x="246134" y="496066"/>
                </a:cubicBezTo>
                <a:cubicBezTo>
                  <a:pt x="246134" y="502093"/>
                  <a:pt x="241248" y="506980"/>
                  <a:pt x="235220" y="506980"/>
                </a:cubicBezTo>
                <a:cubicBezTo>
                  <a:pt x="229193" y="506980"/>
                  <a:pt x="224306" y="502093"/>
                  <a:pt x="224306" y="496066"/>
                </a:cubicBezTo>
                <a:cubicBezTo>
                  <a:pt x="224306" y="490038"/>
                  <a:pt x="229193" y="485152"/>
                  <a:pt x="235220" y="485152"/>
                </a:cubicBezTo>
                <a:close/>
                <a:moveTo>
                  <a:pt x="206974" y="485152"/>
                </a:moveTo>
                <a:cubicBezTo>
                  <a:pt x="213001" y="485152"/>
                  <a:pt x="217888" y="490038"/>
                  <a:pt x="217888" y="496066"/>
                </a:cubicBezTo>
                <a:cubicBezTo>
                  <a:pt x="217888" y="502093"/>
                  <a:pt x="213001" y="506980"/>
                  <a:pt x="206974" y="506980"/>
                </a:cubicBezTo>
                <a:cubicBezTo>
                  <a:pt x="200947" y="506980"/>
                  <a:pt x="196060" y="502093"/>
                  <a:pt x="196060" y="496066"/>
                </a:cubicBezTo>
                <a:cubicBezTo>
                  <a:pt x="196060" y="490038"/>
                  <a:pt x="200947" y="485152"/>
                  <a:pt x="206974" y="485152"/>
                </a:cubicBezTo>
                <a:close/>
                <a:moveTo>
                  <a:pt x="178729" y="485152"/>
                </a:moveTo>
                <a:cubicBezTo>
                  <a:pt x="184756" y="485152"/>
                  <a:pt x="189643" y="490038"/>
                  <a:pt x="189643" y="496066"/>
                </a:cubicBezTo>
                <a:cubicBezTo>
                  <a:pt x="189643" y="502093"/>
                  <a:pt x="184756" y="506980"/>
                  <a:pt x="178729" y="506980"/>
                </a:cubicBezTo>
                <a:cubicBezTo>
                  <a:pt x="172702" y="506980"/>
                  <a:pt x="167815" y="502093"/>
                  <a:pt x="167815" y="496066"/>
                </a:cubicBezTo>
                <a:cubicBezTo>
                  <a:pt x="167815" y="490038"/>
                  <a:pt x="172702" y="485152"/>
                  <a:pt x="178729" y="485152"/>
                </a:cubicBezTo>
                <a:close/>
                <a:moveTo>
                  <a:pt x="150484" y="485152"/>
                </a:moveTo>
                <a:cubicBezTo>
                  <a:pt x="156511" y="485152"/>
                  <a:pt x="161397" y="490038"/>
                  <a:pt x="161397" y="496066"/>
                </a:cubicBezTo>
                <a:lnTo>
                  <a:pt x="154696" y="502768"/>
                </a:lnTo>
                <a:lnTo>
                  <a:pt x="142480" y="498975"/>
                </a:lnTo>
                <a:lnTo>
                  <a:pt x="139570" y="496066"/>
                </a:lnTo>
                <a:cubicBezTo>
                  <a:pt x="139570" y="490038"/>
                  <a:pt x="144456" y="485152"/>
                  <a:pt x="150484" y="485152"/>
                </a:cubicBezTo>
                <a:close/>
                <a:moveTo>
                  <a:pt x="122238" y="485152"/>
                </a:moveTo>
                <a:cubicBezTo>
                  <a:pt x="128265" y="485152"/>
                  <a:pt x="133152" y="490038"/>
                  <a:pt x="133152" y="496066"/>
                </a:cubicBezTo>
                <a:lnTo>
                  <a:pt x="133142" y="496077"/>
                </a:lnTo>
                <a:lnTo>
                  <a:pt x="130630" y="495297"/>
                </a:lnTo>
                <a:lnTo>
                  <a:pt x="118615" y="488775"/>
                </a:lnTo>
                <a:close/>
                <a:moveTo>
                  <a:pt x="4881532" y="460902"/>
                </a:moveTo>
                <a:lnTo>
                  <a:pt x="4883124" y="462494"/>
                </a:lnTo>
                <a:lnTo>
                  <a:pt x="4871395" y="472171"/>
                </a:lnTo>
                <a:lnTo>
                  <a:pt x="4870829" y="471605"/>
                </a:lnTo>
                <a:cubicBezTo>
                  <a:pt x="4870829" y="465693"/>
                  <a:pt x="4875621" y="460902"/>
                  <a:pt x="4881532" y="460902"/>
                </a:cubicBezTo>
                <a:close/>
                <a:moveTo>
                  <a:pt x="4853287" y="460902"/>
                </a:moveTo>
                <a:cubicBezTo>
                  <a:pt x="4859198" y="460902"/>
                  <a:pt x="4863990" y="465693"/>
                  <a:pt x="4863990" y="471605"/>
                </a:cubicBezTo>
                <a:cubicBezTo>
                  <a:pt x="4863990" y="477516"/>
                  <a:pt x="4859198" y="482307"/>
                  <a:pt x="4853287" y="482307"/>
                </a:cubicBezTo>
                <a:cubicBezTo>
                  <a:pt x="4847376" y="482307"/>
                  <a:pt x="4842585" y="477516"/>
                  <a:pt x="4842585" y="471605"/>
                </a:cubicBezTo>
                <a:cubicBezTo>
                  <a:pt x="4842585" y="465693"/>
                  <a:pt x="4847376" y="460902"/>
                  <a:pt x="4853287" y="460902"/>
                </a:cubicBezTo>
                <a:close/>
                <a:moveTo>
                  <a:pt x="4825041" y="460902"/>
                </a:moveTo>
                <a:cubicBezTo>
                  <a:pt x="4830952" y="460902"/>
                  <a:pt x="4835744" y="465693"/>
                  <a:pt x="4835744" y="471605"/>
                </a:cubicBezTo>
                <a:cubicBezTo>
                  <a:pt x="4835744" y="477516"/>
                  <a:pt x="4830952" y="482307"/>
                  <a:pt x="4825041" y="482307"/>
                </a:cubicBezTo>
                <a:cubicBezTo>
                  <a:pt x="4819130" y="482307"/>
                  <a:pt x="4814338" y="477516"/>
                  <a:pt x="4814338" y="471605"/>
                </a:cubicBezTo>
                <a:cubicBezTo>
                  <a:pt x="4814338" y="465693"/>
                  <a:pt x="4819130" y="460902"/>
                  <a:pt x="4825041" y="460902"/>
                </a:cubicBezTo>
                <a:close/>
                <a:moveTo>
                  <a:pt x="4796796" y="460902"/>
                </a:moveTo>
                <a:cubicBezTo>
                  <a:pt x="4802707" y="460902"/>
                  <a:pt x="4807499" y="465693"/>
                  <a:pt x="4807499" y="471605"/>
                </a:cubicBezTo>
                <a:cubicBezTo>
                  <a:pt x="4807499" y="477516"/>
                  <a:pt x="4802707" y="482307"/>
                  <a:pt x="4796796" y="482307"/>
                </a:cubicBezTo>
                <a:cubicBezTo>
                  <a:pt x="4790885" y="482307"/>
                  <a:pt x="4786093" y="477516"/>
                  <a:pt x="4786093" y="471605"/>
                </a:cubicBezTo>
                <a:cubicBezTo>
                  <a:pt x="4786093" y="465693"/>
                  <a:pt x="4790885" y="460902"/>
                  <a:pt x="4796796" y="460902"/>
                </a:cubicBezTo>
                <a:close/>
                <a:moveTo>
                  <a:pt x="4768550" y="460902"/>
                </a:moveTo>
                <a:cubicBezTo>
                  <a:pt x="4774461" y="460902"/>
                  <a:pt x="4779253" y="465693"/>
                  <a:pt x="4779253" y="471605"/>
                </a:cubicBezTo>
                <a:cubicBezTo>
                  <a:pt x="4779253" y="477516"/>
                  <a:pt x="4774461" y="482307"/>
                  <a:pt x="4768550" y="482307"/>
                </a:cubicBezTo>
                <a:cubicBezTo>
                  <a:pt x="4762639" y="482307"/>
                  <a:pt x="4757847" y="477516"/>
                  <a:pt x="4757847" y="471605"/>
                </a:cubicBezTo>
                <a:cubicBezTo>
                  <a:pt x="4757847" y="465693"/>
                  <a:pt x="4762639" y="460902"/>
                  <a:pt x="4768550" y="460902"/>
                </a:cubicBezTo>
                <a:close/>
                <a:moveTo>
                  <a:pt x="4740305" y="460902"/>
                </a:moveTo>
                <a:cubicBezTo>
                  <a:pt x="4746216" y="460902"/>
                  <a:pt x="4751008" y="465693"/>
                  <a:pt x="4751008" y="471605"/>
                </a:cubicBezTo>
                <a:cubicBezTo>
                  <a:pt x="4751008" y="477516"/>
                  <a:pt x="4746216" y="482307"/>
                  <a:pt x="4740305" y="482307"/>
                </a:cubicBezTo>
                <a:cubicBezTo>
                  <a:pt x="4734394" y="482307"/>
                  <a:pt x="4729602" y="477516"/>
                  <a:pt x="4729602" y="471605"/>
                </a:cubicBezTo>
                <a:cubicBezTo>
                  <a:pt x="4729602" y="465693"/>
                  <a:pt x="4734394" y="460902"/>
                  <a:pt x="4740305" y="460902"/>
                </a:cubicBezTo>
                <a:close/>
                <a:moveTo>
                  <a:pt x="4712059" y="460902"/>
                </a:moveTo>
                <a:cubicBezTo>
                  <a:pt x="4717970" y="460902"/>
                  <a:pt x="4722762" y="465693"/>
                  <a:pt x="4722762" y="471605"/>
                </a:cubicBezTo>
                <a:cubicBezTo>
                  <a:pt x="4722762" y="477516"/>
                  <a:pt x="4717970" y="482307"/>
                  <a:pt x="4712059" y="482307"/>
                </a:cubicBezTo>
                <a:cubicBezTo>
                  <a:pt x="4706148" y="482307"/>
                  <a:pt x="4701356" y="477516"/>
                  <a:pt x="4701356" y="471605"/>
                </a:cubicBezTo>
                <a:cubicBezTo>
                  <a:pt x="4701356" y="465693"/>
                  <a:pt x="4706148" y="460902"/>
                  <a:pt x="4712059" y="460902"/>
                </a:cubicBezTo>
                <a:close/>
                <a:moveTo>
                  <a:pt x="4683814" y="460902"/>
                </a:moveTo>
                <a:cubicBezTo>
                  <a:pt x="4689725" y="460902"/>
                  <a:pt x="4694517" y="465693"/>
                  <a:pt x="4694517" y="471605"/>
                </a:cubicBezTo>
                <a:cubicBezTo>
                  <a:pt x="4694517" y="477516"/>
                  <a:pt x="4689725" y="482307"/>
                  <a:pt x="4683814" y="482307"/>
                </a:cubicBezTo>
                <a:cubicBezTo>
                  <a:pt x="4677903" y="482307"/>
                  <a:pt x="4673111" y="477516"/>
                  <a:pt x="4673111" y="471605"/>
                </a:cubicBezTo>
                <a:cubicBezTo>
                  <a:pt x="4673111" y="465693"/>
                  <a:pt x="4677903" y="460902"/>
                  <a:pt x="4683814" y="460902"/>
                </a:cubicBezTo>
                <a:close/>
                <a:moveTo>
                  <a:pt x="4655568" y="460902"/>
                </a:moveTo>
                <a:cubicBezTo>
                  <a:pt x="4661479" y="460902"/>
                  <a:pt x="4666271" y="465693"/>
                  <a:pt x="4666271" y="471605"/>
                </a:cubicBezTo>
                <a:cubicBezTo>
                  <a:pt x="4666271" y="477516"/>
                  <a:pt x="4661479" y="482307"/>
                  <a:pt x="4655568" y="482307"/>
                </a:cubicBezTo>
                <a:cubicBezTo>
                  <a:pt x="4649657" y="482307"/>
                  <a:pt x="4644865" y="477516"/>
                  <a:pt x="4644865" y="471605"/>
                </a:cubicBezTo>
                <a:cubicBezTo>
                  <a:pt x="4644865" y="465693"/>
                  <a:pt x="4649657" y="460902"/>
                  <a:pt x="4655568" y="460902"/>
                </a:cubicBezTo>
                <a:close/>
                <a:moveTo>
                  <a:pt x="4627323" y="460902"/>
                </a:moveTo>
                <a:cubicBezTo>
                  <a:pt x="4633234" y="460902"/>
                  <a:pt x="4638026" y="465693"/>
                  <a:pt x="4638026" y="471605"/>
                </a:cubicBezTo>
                <a:cubicBezTo>
                  <a:pt x="4638026" y="477516"/>
                  <a:pt x="4633234" y="482307"/>
                  <a:pt x="4627323" y="482307"/>
                </a:cubicBezTo>
                <a:cubicBezTo>
                  <a:pt x="4621412" y="482307"/>
                  <a:pt x="4616620" y="477516"/>
                  <a:pt x="4616620" y="471605"/>
                </a:cubicBezTo>
                <a:cubicBezTo>
                  <a:pt x="4616620" y="465693"/>
                  <a:pt x="4621412" y="460902"/>
                  <a:pt x="4627323" y="460902"/>
                </a:cubicBezTo>
                <a:close/>
                <a:moveTo>
                  <a:pt x="4599077" y="460902"/>
                </a:moveTo>
                <a:cubicBezTo>
                  <a:pt x="4604988" y="460902"/>
                  <a:pt x="4609780" y="465693"/>
                  <a:pt x="4609780" y="471605"/>
                </a:cubicBezTo>
                <a:cubicBezTo>
                  <a:pt x="4609780" y="477516"/>
                  <a:pt x="4604988" y="482307"/>
                  <a:pt x="4599077" y="482307"/>
                </a:cubicBezTo>
                <a:cubicBezTo>
                  <a:pt x="4593166" y="482307"/>
                  <a:pt x="4588374" y="477516"/>
                  <a:pt x="4588374" y="471605"/>
                </a:cubicBezTo>
                <a:cubicBezTo>
                  <a:pt x="4588374" y="465693"/>
                  <a:pt x="4593166" y="460902"/>
                  <a:pt x="4599077" y="460902"/>
                </a:cubicBezTo>
                <a:close/>
                <a:moveTo>
                  <a:pt x="4570832" y="460902"/>
                </a:moveTo>
                <a:cubicBezTo>
                  <a:pt x="4576743" y="460902"/>
                  <a:pt x="4581535" y="465693"/>
                  <a:pt x="4581535" y="471605"/>
                </a:cubicBezTo>
                <a:cubicBezTo>
                  <a:pt x="4581535" y="477516"/>
                  <a:pt x="4576743" y="482307"/>
                  <a:pt x="4570832" y="482307"/>
                </a:cubicBezTo>
                <a:cubicBezTo>
                  <a:pt x="4564921" y="482307"/>
                  <a:pt x="4560130" y="477516"/>
                  <a:pt x="4560130" y="471605"/>
                </a:cubicBezTo>
                <a:cubicBezTo>
                  <a:pt x="4560130" y="465693"/>
                  <a:pt x="4564921" y="460902"/>
                  <a:pt x="4570832" y="460902"/>
                </a:cubicBezTo>
                <a:close/>
                <a:moveTo>
                  <a:pt x="4542586" y="460902"/>
                </a:moveTo>
                <a:cubicBezTo>
                  <a:pt x="4548497" y="460902"/>
                  <a:pt x="4553289" y="465693"/>
                  <a:pt x="4553289" y="471605"/>
                </a:cubicBezTo>
                <a:cubicBezTo>
                  <a:pt x="4553289" y="477516"/>
                  <a:pt x="4548497" y="482307"/>
                  <a:pt x="4542586" y="482307"/>
                </a:cubicBezTo>
                <a:cubicBezTo>
                  <a:pt x="4536675" y="482307"/>
                  <a:pt x="4531883" y="477516"/>
                  <a:pt x="4531883" y="471605"/>
                </a:cubicBezTo>
                <a:cubicBezTo>
                  <a:pt x="4531883" y="465693"/>
                  <a:pt x="4536675" y="460902"/>
                  <a:pt x="4542586" y="460902"/>
                </a:cubicBezTo>
                <a:close/>
                <a:moveTo>
                  <a:pt x="4514341" y="460902"/>
                </a:moveTo>
                <a:cubicBezTo>
                  <a:pt x="4520253" y="460902"/>
                  <a:pt x="4525044" y="465693"/>
                  <a:pt x="4525044" y="471605"/>
                </a:cubicBezTo>
                <a:cubicBezTo>
                  <a:pt x="4525044" y="477516"/>
                  <a:pt x="4520253" y="482307"/>
                  <a:pt x="4514341" y="482307"/>
                </a:cubicBezTo>
                <a:cubicBezTo>
                  <a:pt x="4508430" y="482307"/>
                  <a:pt x="4503639" y="477516"/>
                  <a:pt x="4503639" y="471605"/>
                </a:cubicBezTo>
                <a:cubicBezTo>
                  <a:pt x="4503639" y="465693"/>
                  <a:pt x="4508430" y="460902"/>
                  <a:pt x="4514341" y="460902"/>
                </a:cubicBezTo>
                <a:close/>
                <a:moveTo>
                  <a:pt x="4486095" y="460902"/>
                </a:moveTo>
                <a:cubicBezTo>
                  <a:pt x="4492006" y="460902"/>
                  <a:pt x="4496798" y="465693"/>
                  <a:pt x="4496798" y="471605"/>
                </a:cubicBezTo>
                <a:cubicBezTo>
                  <a:pt x="4496798" y="477516"/>
                  <a:pt x="4492006" y="482307"/>
                  <a:pt x="4486095" y="482307"/>
                </a:cubicBezTo>
                <a:cubicBezTo>
                  <a:pt x="4480184" y="482307"/>
                  <a:pt x="4475392" y="477516"/>
                  <a:pt x="4475392" y="471605"/>
                </a:cubicBezTo>
                <a:cubicBezTo>
                  <a:pt x="4475392" y="465693"/>
                  <a:pt x="4480184" y="460902"/>
                  <a:pt x="4486095" y="460902"/>
                </a:cubicBezTo>
                <a:close/>
                <a:moveTo>
                  <a:pt x="4457850" y="460902"/>
                </a:moveTo>
                <a:cubicBezTo>
                  <a:pt x="4463762" y="460902"/>
                  <a:pt x="4468553" y="465693"/>
                  <a:pt x="4468553" y="471605"/>
                </a:cubicBezTo>
                <a:cubicBezTo>
                  <a:pt x="4468553" y="477516"/>
                  <a:pt x="4463762" y="482307"/>
                  <a:pt x="4457850" y="482307"/>
                </a:cubicBezTo>
                <a:cubicBezTo>
                  <a:pt x="4451939" y="482307"/>
                  <a:pt x="4447148" y="477516"/>
                  <a:pt x="4447148" y="471605"/>
                </a:cubicBezTo>
                <a:cubicBezTo>
                  <a:pt x="4447148" y="465693"/>
                  <a:pt x="4451939" y="460902"/>
                  <a:pt x="4457850" y="460902"/>
                </a:cubicBezTo>
                <a:close/>
                <a:moveTo>
                  <a:pt x="4429604" y="460902"/>
                </a:moveTo>
                <a:cubicBezTo>
                  <a:pt x="4435515" y="460902"/>
                  <a:pt x="4440307" y="465693"/>
                  <a:pt x="4440307" y="471605"/>
                </a:cubicBezTo>
                <a:cubicBezTo>
                  <a:pt x="4440307" y="477516"/>
                  <a:pt x="4435515" y="482307"/>
                  <a:pt x="4429604" y="482307"/>
                </a:cubicBezTo>
                <a:cubicBezTo>
                  <a:pt x="4423693" y="482307"/>
                  <a:pt x="4418901" y="477516"/>
                  <a:pt x="4418901" y="471605"/>
                </a:cubicBezTo>
                <a:cubicBezTo>
                  <a:pt x="4418901" y="465693"/>
                  <a:pt x="4423693" y="460902"/>
                  <a:pt x="4429604" y="460902"/>
                </a:cubicBezTo>
                <a:close/>
                <a:moveTo>
                  <a:pt x="4401360" y="460902"/>
                </a:moveTo>
                <a:cubicBezTo>
                  <a:pt x="4407271" y="460902"/>
                  <a:pt x="4412062" y="465693"/>
                  <a:pt x="4412062" y="471605"/>
                </a:cubicBezTo>
                <a:cubicBezTo>
                  <a:pt x="4412062" y="477516"/>
                  <a:pt x="4407271" y="482307"/>
                  <a:pt x="4401360" y="482307"/>
                </a:cubicBezTo>
                <a:cubicBezTo>
                  <a:pt x="4395449" y="482307"/>
                  <a:pt x="4390656" y="477516"/>
                  <a:pt x="4390656" y="471605"/>
                </a:cubicBezTo>
                <a:cubicBezTo>
                  <a:pt x="4390656" y="465693"/>
                  <a:pt x="4395449" y="460902"/>
                  <a:pt x="4401360" y="460902"/>
                </a:cubicBezTo>
                <a:close/>
                <a:moveTo>
                  <a:pt x="4373113" y="460902"/>
                </a:moveTo>
                <a:cubicBezTo>
                  <a:pt x="4379024" y="460902"/>
                  <a:pt x="4383816" y="465693"/>
                  <a:pt x="4383816" y="471605"/>
                </a:cubicBezTo>
                <a:cubicBezTo>
                  <a:pt x="4383816" y="477516"/>
                  <a:pt x="4379024" y="482307"/>
                  <a:pt x="4373113" y="482307"/>
                </a:cubicBezTo>
                <a:cubicBezTo>
                  <a:pt x="4367202" y="482307"/>
                  <a:pt x="4362410" y="477516"/>
                  <a:pt x="4362410" y="471605"/>
                </a:cubicBezTo>
                <a:cubicBezTo>
                  <a:pt x="4362410" y="465693"/>
                  <a:pt x="4367202" y="460902"/>
                  <a:pt x="4373113" y="460902"/>
                </a:cubicBezTo>
                <a:close/>
                <a:moveTo>
                  <a:pt x="4344868" y="460902"/>
                </a:moveTo>
                <a:cubicBezTo>
                  <a:pt x="4350779" y="460902"/>
                  <a:pt x="4355571" y="465693"/>
                  <a:pt x="4355571" y="471605"/>
                </a:cubicBezTo>
                <a:cubicBezTo>
                  <a:pt x="4355571" y="477516"/>
                  <a:pt x="4350779" y="482307"/>
                  <a:pt x="4344868" y="482307"/>
                </a:cubicBezTo>
                <a:cubicBezTo>
                  <a:pt x="4338957" y="482307"/>
                  <a:pt x="4334166" y="477516"/>
                  <a:pt x="4334166" y="471605"/>
                </a:cubicBezTo>
                <a:cubicBezTo>
                  <a:pt x="4334166" y="465693"/>
                  <a:pt x="4338957" y="460902"/>
                  <a:pt x="4344868" y="460902"/>
                </a:cubicBezTo>
                <a:close/>
                <a:moveTo>
                  <a:pt x="4316622" y="460902"/>
                </a:moveTo>
                <a:cubicBezTo>
                  <a:pt x="4322533" y="460902"/>
                  <a:pt x="4327325" y="465693"/>
                  <a:pt x="4327325" y="471605"/>
                </a:cubicBezTo>
                <a:cubicBezTo>
                  <a:pt x="4327325" y="477516"/>
                  <a:pt x="4322533" y="482307"/>
                  <a:pt x="4316622" y="482307"/>
                </a:cubicBezTo>
                <a:cubicBezTo>
                  <a:pt x="4310711" y="482307"/>
                  <a:pt x="4305920" y="477516"/>
                  <a:pt x="4305920" y="471605"/>
                </a:cubicBezTo>
                <a:cubicBezTo>
                  <a:pt x="4305920" y="465693"/>
                  <a:pt x="4310711" y="460902"/>
                  <a:pt x="4316622" y="460902"/>
                </a:cubicBezTo>
                <a:close/>
                <a:moveTo>
                  <a:pt x="4288378" y="460902"/>
                </a:moveTo>
                <a:cubicBezTo>
                  <a:pt x="4294289" y="460902"/>
                  <a:pt x="4299081" y="465693"/>
                  <a:pt x="4299081" y="471605"/>
                </a:cubicBezTo>
                <a:cubicBezTo>
                  <a:pt x="4299081" y="477516"/>
                  <a:pt x="4294289" y="482307"/>
                  <a:pt x="4288378" y="482307"/>
                </a:cubicBezTo>
                <a:cubicBezTo>
                  <a:pt x="4282467" y="482307"/>
                  <a:pt x="4277675" y="477516"/>
                  <a:pt x="4277675" y="471605"/>
                </a:cubicBezTo>
                <a:cubicBezTo>
                  <a:pt x="4277675" y="465693"/>
                  <a:pt x="4282467" y="460902"/>
                  <a:pt x="4288378" y="460902"/>
                </a:cubicBezTo>
                <a:close/>
                <a:moveTo>
                  <a:pt x="4260131" y="460902"/>
                </a:moveTo>
                <a:cubicBezTo>
                  <a:pt x="4266042" y="460902"/>
                  <a:pt x="4270834" y="465693"/>
                  <a:pt x="4270834" y="471605"/>
                </a:cubicBezTo>
                <a:cubicBezTo>
                  <a:pt x="4270834" y="477516"/>
                  <a:pt x="4266042" y="482307"/>
                  <a:pt x="4260131" y="482307"/>
                </a:cubicBezTo>
                <a:cubicBezTo>
                  <a:pt x="4254220" y="482307"/>
                  <a:pt x="4249428" y="477516"/>
                  <a:pt x="4249428" y="471605"/>
                </a:cubicBezTo>
                <a:cubicBezTo>
                  <a:pt x="4249428" y="465693"/>
                  <a:pt x="4254220" y="460902"/>
                  <a:pt x="4260131" y="460902"/>
                </a:cubicBezTo>
                <a:close/>
                <a:moveTo>
                  <a:pt x="4231887" y="460902"/>
                </a:moveTo>
                <a:cubicBezTo>
                  <a:pt x="4237798" y="460902"/>
                  <a:pt x="4242590" y="465693"/>
                  <a:pt x="4242590" y="471605"/>
                </a:cubicBezTo>
                <a:cubicBezTo>
                  <a:pt x="4242590" y="477516"/>
                  <a:pt x="4237798" y="482307"/>
                  <a:pt x="4231887" y="482307"/>
                </a:cubicBezTo>
                <a:cubicBezTo>
                  <a:pt x="4225975" y="482307"/>
                  <a:pt x="4221184" y="477516"/>
                  <a:pt x="4221184" y="471605"/>
                </a:cubicBezTo>
                <a:cubicBezTo>
                  <a:pt x="4221184" y="465693"/>
                  <a:pt x="4225975" y="460902"/>
                  <a:pt x="4231887" y="460902"/>
                </a:cubicBezTo>
                <a:close/>
                <a:moveTo>
                  <a:pt x="4203640" y="460902"/>
                </a:moveTo>
                <a:cubicBezTo>
                  <a:pt x="4209551" y="460902"/>
                  <a:pt x="4214343" y="465693"/>
                  <a:pt x="4214343" y="471605"/>
                </a:cubicBezTo>
                <a:cubicBezTo>
                  <a:pt x="4214343" y="477516"/>
                  <a:pt x="4209551" y="482307"/>
                  <a:pt x="4203640" y="482307"/>
                </a:cubicBezTo>
                <a:cubicBezTo>
                  <a:pt x="4197730" y="482307"/>
                  <a:pt x="4192937" y="477516"/>
                  <a:pt x="4192937" y="471605"/>
                </a:cubicBezTo>
                <a:cubicBezTo>
                  <a:pt x="4192937" y="465693"/>
                  <a:pt x="4197730" y="460902"/>
                  <a:pt x="4203640" y="460902"/>
                </a:cubicBezTo>
                <a:close/>
                <a:moveTo>
                  <a:pt x="4175396" y="460902"/>
                </a:moveTo>
                <a:cubicBezTo>
                  <a:pt x="4181307" y="460902"/>
                  <a:pt x="4186099" y="465693"/>
                  <a:pt x="4186099" y="471605"/>
                </a:cubicBezTo>
                <a:cubicBezTo>
                  <a:pt x="4186099" y="477516"/>
                  <a:pt x="4181307" y="482307"/>
                  <a:pt x="4175396" y="482307"/>
                </a:cubicBezTo>
                <a:cubicBezTo>
                  <a:pt x="4169485" y="482307"/>
                  <a:pt x="4164693" y="477516"/>
                  <a:pt x="4164693" y="471605"/>
                </a:cubicBezTo>
                <a:cubicBezTo>
                  <a:pt x="4164693" y="465693"/>
                  <a:pt x="4169485" y="460902"/>
                  <a:pt x="4175396" y="460902"/>
                </a:cubicBezTo>
                <a:close/>
                <a:moveTo>
                  <a:pt x="4147149" y="460902"/>
                </a:moveTo>
                <a:cubicBezTo>
                  <a:pt x="4153060" y="460902"/>
                  <a:pt x="4157852" y="465693"/>
                  <a:pt x="4157852" y="471605"/>
                </a:cubicBezTo>
                <a:cubicBezTo>
                  <a:pt x="4157852" y="477516"/>
                  <a:pt x="4153060" y="482307"/>
                  <a:pt x="4147149" y="482307"/>
                </a:cubicBezTo>
                <a:cubicBezTo>
                  <a:pt x="4141238" y="482307"/>
                  <a:pt x="4136447" y="477516"/>
                  <a:pt x="4136447" y="471605"/>
                </a:cubicBezTo>
                <a:cubicBezTo>
                  <a:pt x="4136447" y="465693"/>
                  <a:pt x="4141238" y="460902"/>
                  <a:pt x="4147149" y="460902"/>
                </a:cubicBezTo>
                <a:close/>
                <a:moveTo>
                  <a:pt x="4118905" y="460902"/>
                </a:moveTo>
                <a:cubicBezTo>
                  <a:pt x="4124816" y="460902"/>
                  <a:pt x="4129608" y="465693"/>
                  <a:pt x="4129608" y="471605"/>
                </a:cubicBezTo>
                <a:cubicBezTo>
                  <a:pt x="4129608" y="477516"/>
                  <a:pt x="4124816" y="482307"/>
                  <a:pt x="4118905" y="482307"/>
                </a:cubicBezTo>
                <a:cubicBezTo>
                  <a:pt x="4112994" y="482307"/>
                  <a:pt x="4108202" y="477516"/>
                  <a:pt x="4108202" y="471605"/>
                </a:cubicBezTo>
                <a:cubicBezTo>
                  <a:pt x="4108202" y="465693"/>
                  <a:pt x="4112994" y="460902"/>
                  <a:pt x="4118905" y="460902"/>
                </a:cubicBezTo>
                <a:close/>
                <a:moveTo>
                  <a:pt x="4090658" y="460902"/>
                </a:moveTo>
                <a:cubicBezTo>
                  <a:pt x="4096569" y="460902"/>
                  <a:pt x="4101361" y="465693"/>
                  <a:pt x="4101361" y="471605"/>
                </a:cubicBezTo>
                <a:cubicBezTo>
                  <a:pt x="4101361" y="477516"/>
                  <a:pt x="4096569" y="482307"/>
                  <a:pt x="4090658" y="482307"/>
                </a:cubicBezTo>
                <a:cubicBezTo>
                  <a:pt x="4084747" y="482307"/>
                  <a:pt x="4079956" y="477516"/>
                  <a:pt x="4079956" y="471605"/>
                </a:cubicBezTo>
                <a:cubicBezTo>
                  <a:pt x="4079956" y="465693"/>
                  <a:pt x="4084747" y="460902"/>
                  <a:pt x="4090658" y="460902"/>
                </a:cubicBezTo>
                <a:close/>
                <a:moveTo>
                  <a:pt x="4062414" y="460902"/>
                </a:moveTo>
                <a:cubicBezTo>
                  <a:pt x="4068325" y="460902"/>
                  <a:pt x="4073117" y="465693"/>
                  <a:pt x="4073117" y="471605"/>
                </a:cubicBezTo>
                <a:cubicBezTo>
                  <a:pt x="4073117" y="477516"/>
                  <a:pt x="4068325" y="482307"/>
                  <a:pt x="4062414" y="482307"/>
                </a:cubicBezTo>
                <a:cubicBezTo>
                  <a:pt x="4056503" y="482307"/>
                  <a:pt x="4051711" y="477516"/>
                  <a:pt x="4051711" y="471605"/>
                </a:cubicBezTo>
                <a:cubicBezTo>
                  <a:pt x="4051711" y="465693"/>
                  <a:pt x="4056503" y="460902"/>
                  <a:pt x="4062414" y="460902"/>
                </a:cubicBezTo>
                <a:close/>
                <a:moveTo>
                  <a:pt x="4034167" y="460902"/>
                </a:moveTo>
                <a:cubicBezTo>
                  <a:pt x="4040078" y="460902"/>
                  <a:pt x="4044870" y="465693"/>
                  <a:pt x="4044870" y="471605"/>
                </a:cubicBezTo>
                <a:cubicBezTo>
                  <a:pt x="4044870" y="477516"/>
                  <a:pt x="4040078" y="482307"/>
                  <a:pt x="4034167" y="482307"/>
                </a:cubicBezTo>
                <a:cubicBezTo>
                  <a:pt x="4028256" y="482307"/>
                  <a:pt x="4023465" y="477516"/>
                  <a:pt x="4023465" y="471605"/>
                </a:cubicBezTo>
                <a:cubicBezTo>
                  <a:pt x="4023465" y="465693"/>
                  <a:pt x="4028256" y="460902"/>
                  <a:pt x="4034167" y="460902"/>
                </a:cubicBezTo>
                <a:close/>
                <a:moveTo>
                  <a:pt x="4005923" y="460902"/>
                </a:moveTo>
                <a:cubicBezTo>
                  <a:pt x="4011834" y="460902"/>
                  <a:pt x="4016626" y="465693"/>
                  <a:pt x="4016626" y="471605"/>
                </a:cubicBezTo>
                <a:cubicBezTo>
                  <a:pt x="4016626" y="477516"/>
                  <a:pt x="4011834" y="482307"/>
                  <a:pt x="4005923" y="482307"/>
                </a:cubicBezTo>
                <a:cubicBezTo>
                  <a:pt x="4000012" y="482307"/>
                  <a:pt x="3995220" y="477516"/>
                  <a:pt x="3995220" y="471605"/>
                </a:cubicBezTo>
                <a:cubicBezTo>
                  <a:pt x="3995220" y="465693"/>
                  <a:pt x="4000012" y="460902"/>
                  <a:pt x="4005923" y="460902"/>
                </a:cubicBezTo>
                <a:close/>
                <a:moveTo>
                  <a:pt x="3977676" y="460902"/>
                </a:moveTo>
                <a:cubicBezTo>
                  <a:pt x="3983587" y="460902"/>
                  <a:pt x="3988379" y="465693"/>
                  <a:pt x="3988379" y="471605"/>
                </a:cubicBezTo>
                <a:cubicBezTo>
                  <a:pt x="3988379" y="477516"/>
                  <a:pt x="3983587" y="482307"/>
                  <a:pt x="3977676" y="482307"/>
                </a:cubicBezTo>
                <a:cubicBezTo>
                  <a:pt x="3971765" y="482307"/>
                  <a:pt x="3966974" y="477516"/>
                  <a:pt x="3966974" y="471605"/>
                </a:cubicBezTo>
                <a:cubicBezTo>
                  <a:pt x="3966974" y="465693"/>
                  <a:pt x="3971765" y="460902"/>
                  <a:pt x="3977676" y="460902"/>
                </a:cubicBezTo>
                <a:close/>
                <a:moveTo>
                  <a:pt x="3949432" y="460902"/>
                </a:moveTo>
                <a:cubicBezTo>
                  <a:pt x="3955343" y="460902"/>
                  <a:pt x="3960135" y="465693"/>
                  <a:pt x="3960135" y="471605"/>
                </a:cubicBezTo>
                <a:cubicBezTo>
                  <a:pt x="3960135" y="477516"/>
                  <a:pt x="3955343" y="482307"/>
                  <a:pt x="3949432" y="482307"/>
                </a:cubicBezTo>
                <a:cubicBezTo>
                  <a:pt x="3943521" y="482307"/>
                  <a:pt x="3938729" y="477516"/>
                  <a:pt x="3938729" y="471605"/>
                </a:cubicBezTo>
                <a:cubicBezTo>
                  <a:pt x="3938729" y="465693"/>
                  <a:pt x="3943521" y="460902"/>
                  <a:pt x="3949432" y="460902"/>
                </a:cubicBezTo>
                <a:close/>
                <a:moveTo>
                  <a:pt x="3921185" y="460902"/>
                </a:moveTo>
                <a:cubicBezTo>
                  <a:pt x="3927096" y="460902"/>
                  <a:pt x="3931888" y="465693"/>
                  <a:pt x="3931888" y="471605"/>
                </a:cubicBezTo>
                <a:cubicBezTo>
                  <a:pt x="3931888" y="477516"/>
                  <a:pt x="3927096" y="482307"/>
                  <a:pt x="3921185" y="482307"/>
                </a:cubicBezTo>
                <a:cubicBezTo>
                  <a:pt x="3915275" y="482307"/>
                  <a:pt x="3910483" y="477516"/>
                  <a:pt x="3910483" y="471605"/>
                </a:cubicBezTo>
                <a:cubicBezTo>
                  <a:pt x="3910483" y="465693"/>
                  <a:pt x="3915275" y="460902"/>
                  <a:pt x="3921185" y="460902"/>
                </a:cubicBezTo>
                <a:close/>
                <a:moveTo>
                  <a:pt x="3892941" y="460902"/>
                </a:moveTo>
                <a:cubicBezTo>
                  <a:pt x="3898852" y="460902"/>
                  <a:pt x="3903644" y="465693"/>
                  <a:pt x="3903644" y="471605"/>
                </a:cubicBezTo>
                <a:cubicBezTo>
                  <a:pt x="3903644" y="477516"/>
                  <a:pt x="3898852" y="482307"/>
                  <a:pt x="3892941" y="482307"/>
                </a:cubicBezTo>
                <a:cubicBezTo>
                  <a:pt x="3887030" y="482307"/>
                  <a:pt x="3882238" y="477516"/>
                  <a:pt x="3882238" y="471605"/>
                </a:cubicBezTo>
                <a:cubicBezTo>
                  <a:pt x="3882238" y="465693"/>
                  <a:pt x="3887030" y="460902"/>
                  <a:pt x="3892941" y="460902"/>
                </a:cubicBezTo>
                <a:close/>
                <a:moveTo>
                  <a:pt x="3864694" y="460902"/>
                </a:moveTo>
                <a:cubicBezTo>
                  <a:pt x="3870605" y="460902"/>
                  <a:pt x="3875397" y="465693"/>
                  <a:pt x="3875397" y="471605"/>
                </a:cubicBezTo>
                <a:cubicBezTo>
                  <a:pt x="3875397" y="477516"/>
                  <a:pt x="3870605" y="482307"/>
                  <a:pt x="3864694" y="482307"/>
                </a:cubicBezTo>
                <a:cubicBezTo>
                  <a:pt x="3858783" y="482307"/>
                  <a:pt x="3853992" y="477516"/>
                  <a:pt x="3853992" y="471605"/>
                </a:cubicBezTo>
                <a:cubicBezTo>
                  <a:pt x="3853992" y="465693"/>
                  <a:pt x="3858783" y="460902"/>
                  <a:pt x="3864694" y="460902"/>
                </a:cubicBezTo>
                <a:close/>
                <a:moveTo>
                  <a:pt x="3836450" y="460902"/>
                </a:moveTo>
                <a:cubicBezTo>
                  <a:pt x="3842361" y="460902"/>
                  <a:pt x="3847153" y="465693"/>
                  <a:pt x="3847153" y="471605"/>
                </a:cubicBezTo>
                <a:cubicBezTo>
                  <a:pt x="3847153" y="477516"/>
                  <a:pt x="3842361" y="482307"/>
                  <a:pt x="3836450" y="482307"/>
                </a:cubicBezTo>
                <a:cubicBezTo>
                  <a:pt x="3830539" y="482307"/>
                  <a:pt x="3825747" y="477516"/>
                  <a:pt x="3825747" y="471605"/>
                </a:cubicBezTo>
                <a:cubicBezTo>
                  <a:pt x="3825747" y="465693"/>
                  <a:pt x="3830539" y="460902"/>
                  <a:pt x="3836450" y="460902"/>
                </a:cubicBezTo>
                <a:close/>
                <a:moveTo>
                  <a:pt x="3808204" y="460902"/>
                </a:moveTo>
                <a:cubicBezTo>
                  <a:pt x="3814115" y="460902"/>
                  <a:pt x="3818906" y="465693"/>
                  <a:pt x="3818906" y="471605"/>
                </a:cubicBezTo>
                <a:cubicBezTo>
                  <a:pt x="3818906" y="477516"/>
                  <a:pt x="3814115" y="482307"/>
                  <a:pt x="3808204" y="482307"/>
                </a:cubicBezTo>
                <a:cubicBezTo>
                  <a:pt x="3802293" y="482307"/>
                  <a:pt x="3797501" y="477516"/>
                  <a:pt x="3797501" y="471605"/>
                </a:cubicBezTo>
                <a:cubicBezTo>
                  <a:pt x="3797501" y="465693"/>
                  <a:pt x="3802293" y="460902"/>
                  <a:pt x="3808204" y="460902"/>
                </a:cubicBezTo>
                <a:close/>
                <a:moveTo>
                  <a:pt x="3779959" y="460902"/>
                </a:moveTo>
                <a:cubicBezTo>
                  <a:pt x="3785870" y="460902"/>
                  <a:pt x="3790662" y="465693"/>
                  <a:pt x="3790662" y="471605"/>
                </a:cubicBezTo>
                <a:cubicBezTo>
                  <a:pt x="3790662" y="477516"/>
                  <a:pt x="3785870" y="482307"/>
                  <a:pt x="3779959" y="482307"/>
                </a:cubicBezTo>
                <a:cubicBezTo>
                  <a:pt x="3774048" y="482307"/>
                  <a:pt x="3769256" y="477516"/>
                  <a:pt x="3769256" y="471605"/>
                </a:cubicBezTo>
                <a:cubicBezTo>
                  <a:pt x="3769256" y="465693"/>
                  <a:pt x="3774048" y="460902"/>
                  <a:pt x="3779959" y="460902"/>
                </a:cubicBezTo>
                <a:close/>
                <a:moveTo>
                  <a:pt x="3751712" y="460902"/>
                </a:moveTo>
                <a:cubicBezTo>
                  <a:pt x="3757623" y="460902"/>
                  <a:pt x="3762415" y="465693"/>
                  <a:pt x="3762415" y="471605"/>
                </a:cubicBezTo>
                <a:cubicBezTo>
                  <a:pt x="3762415" y="477516"/>
                  <a:pt x="3757623" y="482307"/>
                  <a:pt x="3751712" y="482307"/>
                </a:cubicBezTo>
                <a:cubicBezTo>
                  <a:pt x="3745802" y="482307"/>
                  <a:pt x="3741010" y="477516"/>
                  <a:pt x="3741010" y="471605"/>
                </a:cubicBezTo>
                <a:cubicBezTo>
                  <a:pt x="3741010" y="465693"/>
                  <a:pt x="3745802" y="460902"/>
                  <a:pt x="3751712" y="460902"/>
                </a:cubicBezTo>
                <a:close/>
                <a:moveTo>
                  <a:pt x="3723468" y="460902"/>
                </a:moveTo>
                <a:cubicBezTo>
                  <a:pt x="3729379" y="460902"/>
                  <a:pt x="3734171" y="465693"/>
                  <a:pt x="3734171" y="471605"/>
                </a:cubicBezTo>
                <a:cubicBezTo>
                  <a:pt x="3734171" y="477516"/>
                  <a:pt x="3729379" y="482307"/>
                  <a:pt x="3723468" y="482307"/>
                </a:cubicBezTo>
                <a:cubicBezTo>
                  <a:pt x="3717557" y="482307"/>
                  <a:pt x="3712765" y="477516"/>
                  <a:pt x="3712765" y="471605"/>
                </a:cubicBezTo>
                <a:cubicBezTo>
                  <a:pt x="3712765" y="465693"/>
                  <a:pt x="3717557" y="460902"/>
                  <a:pt x="3723468" y="460902"/>
                </a:cubicBezTo>
                <a:close/>
                <a:moveTo>
                  <a:pt x="3695222" y="460902"/>
                </a:moveTo>
                <a:cubicBezTo>
                  <a:pt x="3701133" y="460902"/>
                  <a:pt x="3705925" y="465693"/>
                  <a:pt x="3705925" y="471605"/>
                </a:cubicBezTo>
                <a:cubicBezTo>
                  <a:pt x="3705925" y="477516"/>
                  <a:pt x="3701133" y="482307"/>
                  <a:pt x="3695222" y="482307"/>
                </a:cubicBezTo>
                <a:cubicBezTo>
                  <a:pt x="3689311" y="482307"/>
                  <a:pt x="3684519" y="477516"/>
                  <a:pt x="3684519" y="471605"/>
                </a:cubicBezTo>
                <a:cubicBezTo>
                  <a:pt x="3684519" y="465693"/>
                  <a:pt x="3689311" y="460902"/>
                  <a:pt x="3695222" y="460902"/>
                </a:cubicBezTo>
                <a:close/>
                <a:moveTo>
                  <a:pt x="3666977" y="460902"/>
                </a:moveTo>
                <a:cubicBezTo>
                  <a:pt x="3672888" y="460902"/>
                  <a:pt x="3677680" y="465693"/>
                  <a:pt x="3677680" y="471605"/>
                </a:cubicBezTo>
                <a:cubicBezTo>
                  <a:pt x="3677680" y="477516"/>
                  <a:pt x="3672888" y="482307"/>
                  <a:pt x="3666977" y="482307"/>
                </a:cubicBezTo>
                <a:cubicBezTo>
                  <a:pt x="3661066" y="482307"/>
                  <a:pt x="3656274" y="477516"/>
                  <a:pt x="3656274" y="471605"/>
                </a:cubicBezTo>
                <a:cubicBezTo>
                  <a:pt x="3656274" y="465693"/>
                  <a:pt x="3661066" y="460902"/>
                  <a:pt x="3666977" y="460902"/>
                </a:cubicBezTo>
                <a:close/>
                <a:moveTo>
                  <a:pt x="3638731" y="460902"/>
                </a:moveTo>
                <a:cubicBezTo>
                  <a:pt x="3644642" y="460902"/>
                  <a:pt x="3649434" y="465693"/>
                  <a:pt x="3649434" y="471605"/>
                </a:cubicBezTo>
                <a:cubicBezTo>
                  <a:pt x="3649434" y="477516"/>
                  <a:pt x="3644642" y="482307"/>
                  <a:pt x="3638731" y="482307"/>
                </a:cubicBezTo>
                <a:cubicBezTo>
                  <a:pt x="3632820" y="482307"/>
                  <a:pt x="3628028" y="477516"/>
                  <a:pt x="3628028" y="471605"/>
                </a:cubicBezTo>
                <a:cubicBezTo>
                  <a:pt x="3628028" y="465693"/>
                  <a:pt x="3632820" y="460902"/>
                  <a:pt x="3638731" y="460902"/>
                </a:cubicBezTo>
                <a:close/>
                <a:moveTo>
                  <a:pt x="3610486" y="460902"/>
                </a:moveTo>
                <a:cubicBezTo>
                  <a:pt x="3616397" y="460902"/>
                  <a:pt x="3621189" y="465693"/>
                  <a:pt x="3621189" y="471605"/>
                </a:cubicBezTo>
                <a:cubicBezTo>
                  <a:pt x="3621189" y="477516"/>
                  <a:pt x="3616397" y="482307"/>
                  <a:pt x="3610486" y="482307"/>
                </a:cubicBezTo>
                <a:cubicBezTo>
                  <a:pt x="3604575" y="482307"/>
                  <a:pt x="3599783" y="477516"/>
                  <a:pt x="3599783" y="471605"/>
                </a:cubicBezTo>
                <a:cubicBezTo>
                  <a:pt x="3599783" y="465693"/>
                  <a:pt x="3604575" y="460902"/>
                  <a:pt x="3610486" y="460902"/>
                </a:cubicBezTo>
                <a:close/>
                <a:moveTo>
                  <a:pt x="3582240" y="460902"/>
                </a:moveTo>
                <a:cubicBezTo>
                  <a:pt x="3588151" y="460902"/>
                  <a:pt x="3592943" y="465693"/>
                  <a:pt x="3592943" y="471605"/>
                </a:cubicBezTo>
                <a:cubicBezTo>
                  <a:pt x="3592943" y="477516"/>
                  <a:pt x="3588151" y="482307"/>
                  <a:pt x="3582240" y="482307"/>
                </a:cubicBezTo>
                <a:cubicBezTo>
                  <a:pt x="3576329" y="482307"/>
                  <a:pt x="3571537" y="477516"/>
                  <a:pt x="3571537" y="471605"/>
                </a:cubicBezTo>
                <a:cubicBezTo>
                  <a:pt x="3571537" y="465693"/>
                  <a:pt x="3576329" y="460902"/>
                  <a:pt x="3582240" y="460902"/>
                </a:cubicBezTo>
                <a:close/>
                <a:moveTo>
                  <a:pt x="3553994" y="460902"/>
                </a:moveTo>
                <a:cubicBezTo>
                  <a:pt x="3559905" y="460902"/>
                  <a:pt x="3564697" y="465693"/>
                  <a:pt x="3564697" y="471605"/>
                </a:cubicBezTo>
                <a:cubicBezTo>
                  <a:pt x="3564697" y="477516"/>
                  <a:pt x="3559905" y="482307"/>
                  <a:pt x="3553994" y="482307"/>
                </a:cubicBezTo>
                <a:cubicBezTo>
                  <a:pt x="3548083" y="482307"/>
                  <a:pt x="3543291" y="477516"/>
                  <a:pt x="3543291" y="471605"/>
                </a:cubicBezTo>
                <a:cubicBezTo>
                  <a:pt x="3543291" y="465693"/>
                  <a:pt x="3548083" y="460902"/>
                  <a:pt x="3553994" y="460902"/>
                </a:cubicBezTo>
                <a:close/>
                <a:moveTo>
                  <a:pt x="3525749" y="460902"/>
                </a:moveTo>
                <a:cubicBezTo>
                  <a:pt x="3531660" y="460902"/>
                  <a:pt x="3536452" y="465693"/>
                  <a:pt x="3536452" y="471605"/>
                </a:cubicBezTo>
                <a:cubicBezTo>
                  <a:pt x="3536452" y="477516"/>
                  <a:pt x="3531660" y="482307"/>
                  <a:pt x="3525749" y="482307"/>
                </a:cubicBezTo>
                <a:cubicBezTo>
                  <a:pt x="3519838" y="482307"/>
                  <a:pt x="3515046" y="477516"/>
                  <a:pt x="3515046" y="471605"/>
                </a:cubicBezTo>
                <a:cubicBezTo>
                  <a:pt x="3515046" y="465693"/>
                  <a:pt x="3519838" y="460902"/>
                  <a:pt x="3525749" y="460902"/>
                </a:cubicBezTo>
                <a:close/>
                <a:moveTo>
                  <a:pt x="3497505" y="460902"/>
                </a:moveTo>
                <a:cubicBezTo>
                  <a:pt x="3503414" y="460902"/>
                  <a:pt x="3508206" y="465693"/>
                  <a:pt x="3508206" y="471605"/>
                </a:cubicBezTo>
                <a:cubicBezTo>
                  <a:pt x="3508206" y="477516"/>
                  <a:pt x="3503414" y="482307"/>
                  <a:pt x="3497505" y="482307"/>
                </a:cubicBezTo>
                <a:cubicBezTo>
                  <a:pt x="3491594" y="482307"/>
                  <a:pt x="3486802" y="477516"/>
                  <a:pt x="3486802" y="471605"/>
                </a:cubicBezTo>
                <a:cubicBezTo>
                  <a:pt x="3486802" y="465693"/>
                  <a:pt x="3491594" y="460902"/>
                  <a:pt x="3497505" y="460902"/>
                </a:cubicBezTo>
                <a:close/>
                <a:moveTo>
                  <a:pt x="3469259" y="460902"/>
                </a:moveTo>
                <a:cubicBezTo>
                  <a:pt x="3475170" y="460902"/>
                  <a:pt x="3479962" y="465693"/>
                  <a:pt x="3479962" y="471605"/>
                </a:cubicBezTo>
                <a:cubicBezTo>
                  <a:pt x="3479962" y="477516"/>
                  <a:pt x="3475170" y="482307"/>
                  <a:pt x="3469259" y="482307"/>
                </a:cubicBezTo>
                <a:cubicBezTo>
                  <a:pt x="3463348" y="482307"/>
                  <a:pt x="3458556" y="477516"/>
                  <a:pt x="3458556" y="471605"/>
                </a:cubicBezTo>
                <a:cubicBezTo>
                  <a:pt x="3458556" y="465693"/>
                  <a:pt x="3463348" y="460902"/>
                  <a:pt x="3469259" y="460902"/>
                </a:cubicBezTo>
                <a:close/>
                <a:moveTo>
                  <a:pt x="3441013" y="460902"/>
                </a:moveTo>
                <a:cubicBezTo>
                  <a:pt x="3446924" y="460902"/>
                  <a:pt x="3451716" y="465693"/>
                  <a:pt x="3451716" y="471605"/>
                </a:cubicBezTo>
                <a:cubicBezTo>
                  <a:pt x="3451716" y="477516"/>
                  <a:pt x="3446924" y="482307"/>
                  <a:pt x="3441013" y="482307"/>
                </a:cubicBezTo>
                <a:cubicBezTo>
                  <a:pt x="3435102" y="482307"/>
                  <a:pt x="3430310" y="477516"/>
                  <a:pt x="3430310" y="471605"/>
                </a:cubicBezTo>
                <a:cubicBezTo>
                  <a:pt x="3430310" y="465693"/>
                  <a:pt x="3435102" y="460902"/>
                  <a:pt x="3441013" y="460902"/>
                </a:cubicBezTo>
                <a:close/>
                <a:moveTo>
                  <a:pt x="3412768" y="460902"/>
                </a:moveTo>
                <a:cubicBezTo>
                  <a:pt x="3418679" y="460902"/>
                  <a:pt x="3423470" y="465693"/>
                  <a:pt x="3423470" y="471605"/>
                </a:cubicBezTo>
                <a:cubicBezTo>
                  <a:pt x="3423470" y="474560"/>
                  <a:pt x="3422273" y="477236"/>
                  <a:pt x="3420336" y="479173"/>
                </a:cubicBezTo>
                <a:lnTo>
                  <a:pt x="3413257" y="482105"/>
                </a:lnTo>
                <a:lnTo>
                  <a:pt x="3412278" y="482105"/>
                </a:lnTo>
                <a:lnTo>
                  <a:pt x="3405200" y="479173"/>
                </a:lnTo>
                <a:cubicBezTo>
                  <a:pt x="3403263" y="477236"/>
                  <a:pt x="3402065" y="474560"/>
                  <a:pt x="3402065" y="471605"/>
                </a:cubicBezTo>
                <a:cubicBezTo>
                  <a:pt x="3402065" y="465693"/>
                  <a:pt x="3406856" y="460902"/>
                  <a:pt x="3412768" y="460902"/>
                </a:cubicBezTo>
                <a:close/>
                <a:moveTo>
                  <a:pt x="3384549" y="460902"/>
                </a:moveTo>
                <a:cubicBezTo>
                  <a:pt x="3390460" y="460902"/>
                  <a:pt x="3395252" y="465693"/>
                  <a:pt x="3395252" y="471605"/>
                </a:cubicBezTo>
                <a:cubicBezTo>
                  <a:pt x="3395252" y="477516"/>
                  <a:pt x="3390460" y="482307"/>
                  <a:pt x="3384549" y="482307"/>
                </a:cubicBezTo>
                <a:cubicBezTo>
                  <a:pt x="3378638" y="482307"/>
                  <a:pt x="3373846" y="477516"/>
                  <a:pt x="3373846" y="471605"/>
                </a:cubicBezTo>
                <a:cubicBezTo>
                  <a:pt x="3373846" y="465693"/>
                  <a:pt x="3378638" y="460902"/>
                  <a:pt x="3384549" y="460902"/>
                </a:cubicBezTo>
                <a:close/>
                <a:moveTo>
                  <a:pt x="3356311" y="460902"/>
                </a:moveTo>
                <a:cubicBezTo>
                  <a:pt x="3362222" y="460902"/>
                  <a:pt x="3367013" y="465693"/>
                  <a:pt x="3367013" y="471605"/>
                </a:cubicBezTo>
                <a:cubicBezTo>
                  <a:pt x="3367013" y="477516"/>
                  <a:pt x="3362222" y="482307"/>
                  <a:pt x="3356311" y="482307"/>
                </a:cubicBezTo>
                <a:cubicBezTo>
                  <a:pt x="3350400" y="482307"/>
                  <a:pt x="3345608" y="477516"/>
                  <a:pt x="3345608" y="471605"/>
                </a:cubicBezTo>
                <a:cubicBezTo>
                  <a:pt x="3345608" y="465693"/>
                  <a:pt x="3350400" y="460902"/>
                  <a:pt x="3356311" y="460902"/>
                </a:cubicBezTo>
                <a:close/>
                <a:moveTo>
                  <a:pt x="3328066" y="460902"/>
                </a:moveTo>
                <a:cubicBezTo>
                  <a:pt x="3333977" y="460902"/>
                  <a:pt x="3338769" y="465693"/>
                  <a:pt x="3338769" y="471605"/>
                </a:cubicBezTo>
                <a:cubicBezTo>
                  <a:pt x="3338769" y="477516"/>
                  <a:pt x="3333977" y="482307"/>
                  <a:pt x="3328066" y="482307"/>
                </a:cubicBezTo>
                <a:cubicBezTo>
                  <a:pt x="3322155" y="482307"/>
                  <a:pt x="3317363" y="477516"/>
                  <a:pt x="3317363" y="471605"/>
                </a:cubicBezTo>
                <a:cubicBezTo>
                  <a:pt x="3317363" y="465693"/>
                  <a:pt x="3322155" y="460902"/>
                  <a:pt x="3328066" y="460902"/>
                </a:cubicBezTo>
                <a:close/>
                <a:moveTo>
                  <a:pt x="3299820" y="460902"/>
                </a:moveTo>
                <a:cubicBezTo>
                  <a:pt x="3305731" y="460902"/>
                  <a:pt x="3310523" y="465693"/>
                  <a:pt x="3310523" y="471605"/>
                </a:cubicBezTo>
                <a:cubicBezTo>
                  <a:pt x="3310523" y="477516"/>
                  <a:pt x="3305731" y="482307"/>
                  <a:pt x="3299820" y="482307"/>
                </a:cubicBezTo>
                <a:cubicBezTo>
                  <a:pt x="3293909" y="482307"/>
                  <a:pt x="3289117" y="477516"/>
                  <a:pt x="3289117" y="471605"/>
                </a:cubicBezTo>
                <a:cubicBezTo>
                  <a:pt x="3289117" y="465693"/>
                  <a:pt x="3293909" y="460902"/>
                  <a:pt x="3299820" y="460902"/>
                </a:cubicBezTo>
                <a:close/>
                <a:moveTo>
                  <a:pt x="3271575" y="460902"/>
                </a:moveTo>
                <a:cubicBezTo>
                  <a:pt x="3277486" y="460902"/>
                  <a:pt x="3282278" y="465693"/>
                  <a:pt x="3282278" y="471605"/>
                </a:cubicBezTo>
                <a:cubicBezTo>
                  <a:pt x="3282278" y="477516"/>
                  <a:pt x="3277486" y="482307"/>
                  <a:pt x="3271575" y="482307"/>
                </a:cubicBezTo>
                <a:cubicBezTo>
                  <a:pt x="3265664" y="482307"/>
                  <a:pt x="3260873" y="477516"/>
                  <a:pt x="3260873" y="471605"/>
                </a:cubicBezTo>
                <a:cubicBezTo>
                  <a:pt x="3260873" y="465693"/>
                  <a:pt x="3265664" y="460902"/>
                  <a:pt x="3271575" y="460902"/>
                </a:cubicBezTo>
                <a:close/>
                <a:moveTo>
                  <a:pt x="3243329" y="460902"/>
                </a:moveTo>
                <a:cubicBezTo>
                  <a:pt x="3249240" y="460902"/>
                  <a:pt x="3254032" y="465693"/>
                  <a:pt x="3254032" y="471605"/>
                </a:cubicBezTo>
                <a:cubicBezTo>
                  <a:pt x="3254032" y="477516"/>
                  <a:pt x="3249240" y="482307"/>
                  <a:pt x="3243329" y="482307"/>
                </a:cubicBezTo>
                <a:cubicBezTo>
                  <a:pt x="3237418" y="482307"/>
                  <a:pt x="3232626" y="477516"/>
                  <a:pt x="3232626" y="471605"/>
                </a:cubicBezTo>
                <a:cubicBezTo>
                  <a:pt x="3232626" y="465693"/>
                  <a:pt x="3237418" y="460902"/>
                  <a:pt x="3243329" y="460902"/>
                </a:cubicBezTo>
                <a:close/>
                <a:moveTo>
                  <a:pt x="3215084" y="460902"/>
                </a:moveTo>
                <a:cubicBezTo>
                  <a:pt x="3220995" y="460902"/>
                  <a:pt x="3225787" y="465693"/>
                  <a:pt x="3225787" y="471605"/>
                </a:cubicBezTo>
                <a:cubicBezTo>
                  <a:pt x="3225787" y="477516"/>
                  <a:pt x="3220995" y="482307"/>
                  <a:pt x="3215084" y="482307"/>
                </a:cubicBezTo>
                <a:cubicBezTo>
                  <a:pt x="3209173" y="482307"/>
                  <a:pt x="3204381" y="477516"/>
                  <a:pt x="3204381" y="471605"/>
                </a:cubicBezTo>
                <a:cubicBezTo>
                  <a:pt x="3204381" y="465693"/>
                  <a:pt x="3209173" y="460902"/>
                  <a:pt x="3215084" y="460902"/>
                </a:cubicBezTo>
                <a:close/>
                <a:moveTo>
                  <a:pt x="3186838" y="460902"/>
                </a:moveTo>
                <a:cubicBezTo>
                  <a:pt x="3192749" y="460902"/>
                  <a:pt x="3197541" y="465693"/>
                  <a:pt x="3197541" y="471605"/>
                </a:cubicBezTo>
                <a:cubicBezTo>
                  <a:pt x="3197541" y="477516"/>
                  <a:pt x="3192749" y="482307"/>
                  <a:pt x="3186838" y="482307"/>
                </a:cubicBezTo>
                <a:cubicBezTo>
                  <a:pt x="3180927" y="482307"/>
                  <a:pt x="3176135" y="477516"/>
                  <a:pt x="3176135" y="471605"/>
                </a:cubicBezTo>
                <a:cubicBezTo>
                  <a:pt x="3176135" y="465693"/>
                  <a:pt x="3180927" y="460902"/>
                  <a:pt x="3186838" y="460902"/>
                </a:cubicBezTo>
                <a:close/>
                <a:moveTo>
                  <a:pt x="3158593" y="460902"/>
                </a:moveTo>
                <a:cubicBezTo>
                  <a:pt x="3164504" y="460902"/>
                  <a:pt x="3169296" y="465693"/>
                  <a:pt x="3169296" y="471605"/>
                </a:cubicBezTo>
                <a:cubicBezTo>
                  <a:pt x="3169296" y="477516"/>
                  <a:pt x="3164504" y="482307"/>
                  <a:pt x="3158593" y="482307"/>
                </a:cubicBezTo>
                <a:cubicBezTo>
                  <a:pt x="3152682" y="482307"/>
                  <a:pt x="3147891" y="477516"/>
                  <a:pt x="3147891" y="471605"/>
                </a:cubicBezTo>
                <a:cubicBezTo>
                  <a:pt x="3147891" y="465693"/>
                  <a:pt x="3152682" y="460902"/>
                  <a:pt x="3158593" y="460902"/>
                </a:cubicBezTo>
                <a:close/>
                <a:moveTo>
                  <a:pt x="3130347" y="460902"/>
                </a:moveTo>
                <a:cubicBezTo>
                  <a:pt x="3136258" y="460902"/>
                  <a:pt x="3141050" y="465693"/>
                  <a:pt x="3141050" y="471605"/>
                </a:cubicBezTo>
                <a:cubicBezTo>
                  <a:pt x="3141050" y="477516"/>
                  <a:pt x="3136258" y="482307"/>
                  <a:pt x="3130347" y="482307"/>
                </a:cubicBezTo>
                <a:cubicBezTo>
                  <a:pt x="3124436" y="482307"/>
                  <a:pt x="3119644" y="477516"/>
                  <a:pt x="3119644" y="471605"/>
                </a:cubicBezTo>
                <a:cubicBezTo>
                  <a:pt x="3119644" y="465693"/>
                  <a:pt x="3124436" y="460902"/>
                  <a:pt x="3130347" y="460902"/>
                </a:cubicBezTo>
                <a:close/>
                <a:moveTo>
                  <a:pt x="3102102" y="460902"/>
                </a:moveTo>
                <a:cubicBezTo>
                  <a:pt x="3108013" y="460902"/>
                  <a:pt x="3112805" y="465693"/>
                  <a:pt x="3112805" y="471605"/>
                </a:cubicBezTo>
                <a:cubicBezTo>
                  <a:pt x="3112805" y="477516"/>
                  <a:pt x="3108013" y="482307"/>
                  <a:pt x="3102102" y="482307"/>
                </a:cubicBezTo>
                <a:cubicBezTo>
                  <a:pt x="3096191" y="482307"/>
                  <a:pt x="3091399" y="477516"/>
                  <a:pt x="3091399" y="471605"/>
                </a:cubicBezTo>
                <a:cubicBezTo>
                  <a:pt x="3091399" y="465693"/>
                  <a:pt x="3096191" y="460902"/>
                  <a:pt x="3102102" y="460902"/>
                </a:cubicBezTo>
                <a:close/>
                <a:moveTo>
                  <a:pt x="3073856" y="460902"/>
                </a:moveTo>
                <a:cubicBezTo>
                  <a:pt x="3079767" y="460902"/>
                  <a:pt x="3084559" y="465693"/>
                  <a:pt x="3084559" y="471605"/>
                </a:cubicBezTo>
                <a:cubicBezTo>
                  <a:pt x="3084559" y="477516"/>
                  <a:pt x="3079767" y="482307"/>
                  <a:pt x="3073856" y="482307"/>
                </a:cubicBezTo>
                <a:cubicBezTo>
                  <a:pt x="3067945" y="482307"/>
                  <a:pt x="3063153" y="477516"/>
                  <a:pt x="3063153" y="471605"/>
                </a:cubicBezTo>
                <a:cubicBezTo>
                  <a:pt x="3063153" y="465693"/>
                  <a:pt x="3067945" y="460902"/>
                  <a:pt x="3073856" y="460902"/>
                </a:cubicBezTo>
                <a:close/>
                <a:moveTo>
                  <a:pt x="3045611" y="460902"/>
                </a:moveTo>
                <a:cubicBezTo>
                  <a:pt x="3051522" y="460902"/>
                  <a:pt x="3056314" y="465693"/>
                  <a:pt x="3056314" y="471605"/>
                </a:cubicBezTo>
                <a:cubicBezTo>
                  <a:pt x="3056314" y="477516"/>
                  <a:pt x="3051522" y="482307"/>
                  <a:pt x="3045611" y="482307"/>
                </a:cubicBezTo>
                <a:cubicBezTo>
                  <a:pt x="3039700" y="482307"/>
                  <a:pt x="3034908" y="477516"/>
                  <a:pt x="3034908" y="471605"/>
                </a:cubicBezTo>
                <a:cubicBezTo>
                  <a:pt x="3034908" y="465693"/>
                  <a:pt x="3039700" y="460902"/>
                  <a:pt x="3045611" y="460902"/>
                </a:cubicBezTo>
                <a:close/>
                <a:moveTo>
                  <a:pt x="3017365" y="460902"/>
                </a:moveTo>
                <a:cubicBezTo>
                  <a:pt x="3023276" y="460902"/>
                  <a:pt x="3028068" y="465693"/>
                  <a:pt x="3028068" y="471605"/>
                </a:cubicBezTo>
                <a:cubicBezTo>
                  <a:pt x="3028068" y="477516"/>
                  <a:pt x="3023276" y="482307"/>
                  <a:pt x="3017365" y="482307"/>
                </a:cubicBezTo>
                <a:cubicBezTo>
                  <a:pt x="3011454" y="482307"/>
                  <a:pt x="3006662" y="477516"/>
                  <a:pt x="3006662" y="471605"/>
                </a:cubicBezTo>
                <a:cubicBezTo>
                  <a:pt x="3006662" y="465693"/>
                  <a:pt x="3011454" y="460902"/>
                  <a:pt x="3017365" y="460902"/>
                </a:cubicBezTo>
                <a:close/>
                <a:moveTo>
                  <a:pt x="2989120" y="460902"/>
                </a:moveTo>
                <a:cubicBezTo>
                  <a:pt x="2995031" y="460902"/>
                  <a:pt x="2999823" y="465693"/>
                  <a:pt x="2999823" y="471605"/>
                </a:cubicBezTo>
                <a:cubicBezTo>
                  <a:pt x="2999823" y="477516"/>
                  <a:pt x="2995031" y="482307"/>
                  <a:pt x="2989120" y="482307"/>
                </a:cubicBezTo>
                <a:cubicBezTo>
                  <a:pt x="2983209" y="482307"/>
                  <a:pt x="2978417" y="477516"/>
                  <a:pt x="2978417" y="471605"/>
                </a:cubicBezTo>
                <a:cubicBezTo>
                  <a:pt x="2978417" y="465693"/>
                  <a:pt x="2983209" y="460902"/>
                  <a:pt x="2989120" y="460902"/>
                </a:cubicBezTo>
                <a:close/>
                <a:moveTo>
                  <a:pt x="2960874" y="460902"/>
                </a:moveTo>
                <a:cubicBezTo>
                  <a:pt x="2966785" y="460902"/>
                  <a:pt x="2971577" y="465693"/>
                  <a:pt x="2971577" y="471605"/>
                </a:cubicBezTo>
                <a:cubicBezTo>
                  <a:pt x="2971577" y="477516"/>
                  <a:pt x="2966785" y="482307"/>
                  <a:pt x="2960874" y="482307"/>
                </a:cubicBezTo>
                <a:cubicBezTo>
                  <a:pt x="2954963" y="482307"/>
                  <a:pt x="2950171" y="477516"/>
                  <a:pt x="2950171" y="471605"/>
                </a:cubicBezTo>
                <a:cubicBezTo>
                  <a:pt x="2950171" y="465693"/>
                  <a:pt x="2954963" y="460902"/>
                  <a:pt x="2960874" y="460902"/>
                </a:cubicBezTo>
                <a:close/>
                <a:moveTo>
                  <a:pt x="2932629" y="460902"/>
                </a:moveTo>
                <a:cubicBezTo>
                  <a:pt x="2938540" y="460902"/>
                  <a:pt x="2943332" y="465693"/>
                  <a:pt x="2943332" y="471605"/>
                </a:cubicBezTo>
                <a:cubicBezTo>
                  <a:pt x="2943332" y="477516"/>
                  <a:pt x="2938540" y="482307"/>
                  <a:pt x="2932629" y="482307"/>
                </a:cubicBezTo>
                <a:cubicBezTo>
                  <a:pt x="2926718" y="482307"/>
                  <a:pt x="2921926" y="477516"/>
                  <a:pt x="2921926" y="471605"/>
                </a:cubicBezTo>
                <a:cubicBezTo>
                  <a:pt x="2921926" y="465693"/>
                  <a:pt x="2926718" y="460902"/>
                  <a:pt x="2932629" y="460902"/>
                </a:cubicBezTo>
                <a:close/>
                <a:moveTo>
                  <a:pt x="2904383" y="460902"/>
                </a:moveTo>
                <a:cubicBezTo>
                  <a:pt x="2910294" y="460902"/>
                  <a:pt x="2915086" y="465693"/>
                  <a:pt x="2915086" y="471605"/>
                </a:cubicBezTo>
                <a:cubicBezTo>
                  <a:pt x="2915086" y="477516"/>
                  <a:pt x="2910294" y="482307"/>
                  <a:pt x="2904383" y="482307"/>
                </a:cubicBezTo>
                <a:cubicBezTo>
                  <a:pt x="2898472" y="482307"/>
                  <a:pt x="2893680" y="477516"/>
                  <a:pt x="2893680" y="471605"/>
                </a:cubicBezTo>
                <a:cubicBezTo>
                  <a:pt x="2893680" y="465693"/>
                  <a:pt x="2898472" y="460902"/>
                  <a:pt x="2904383" y="460902"/>
                </a:cubicBezTo>
                <a:close/>
                <a:moveTo>
                  <a:pt x="2876138" y="460902"/>
                </a:moveTo>
                <a:cubicBezTo>
                  <a:pt x="2882049" y="460902"/>
                  <a:pt x="2886841" y="465693"/>
                  <a:pt x="2886841" y="471605"/>
                </a:cubicBezTo>
                <a:cubicBezTo>
                  <a:pt x="2886841" y="477516"/>
                  <a:pt x="2882049" y="482307"/>
                  <a:pt x="2876138" y="482307"/>
                </a:cubicBezTo>
                <a:cubicBezTo>
                  <a:pt x="2870227" y="482307"/>
                  <a:pt x="2865436" y="477516"/>
                  <a:pt x="2865436" y="471605"/>
                </a:cubicBezTo>
                <a:cubicBezTo>
                  <a:pt x="2865436" y="465693"/>
                  <a:pt x="2870227" y="460902"/>
                  <a:pt x="2876138" y="460902"/>
                </a:cubicBezTo>
                <a:close/>
                <a:moveTo>
                  <a:pt x="2847892" y="460902"/>
                </a:moveTo>
                <a:cubicBezTo>
                  <a:pt x="2853803" y="460902"/>
                  <a:pt x="2858595" y="465693"/>
                  <a:pt x="2858595" y="471605"/>
                </a:cubicBezTo>
                <a:cubicBezTo>
                  <a:pt x="2858595" y="477516"/>
                  <a:pt x="2853803" y="482307"/>
                  <a:pt x="2847892" y="482307"/>
                </a:cubicBezTo>
                <a:cubicBezTo>
                  <a:pt x="2841981" y="482307"/>
                  <a:pt x="2837189" y="477516"/>
                  <a:pt x="2837189" y="471605"/>
                </a:cubicBezTo>
                <a:cubicBezTo>
                  <a:pt x="2837189" y="465693"/>
                  <a:pt x="2841981" y="460902"/>
                  <a:pt x="2847892" y="460902"/>
                </a:cubicBezTo>
                <a:close/>
                <a:moveTo>
                  <a:pt x="2819647" y="460902"/>
                </a:moveTo>
                <a:cubicBezTo>
                  <a:pt x="2825559" y="460902"/>
                  <a:pt x="2830350" y="465693"/>
                  <a:pt x="2830350" y="471605"/>
                </a:cubicBezTo>
                <a:cubicBezTo>
                  <a:pt x="2830350" y="477516"/>
                  <a:pt x="2825559" y="482307"/>
                  <a:pt x="2819647" y="482307"/>
                </a:cubicBezTo>
                <a:cubicBezTo>
                  <a:pt x="2813736" y="482307"/>
                  <a:pt x="2808945" y="477516"/>
                  <a:pt x="2808945" y="471605"/>
                </a:cubicBezTo>
                <a:cubicBezTo>
                  <a:pt x="2808945" y="465693"/>
                  <a:pt x="2813736" y="460902"/>
                  <a:pt x="2819647" y="460902"/>
                </a:cubicBezTo>
                <a:close/>
                <a:moveTo>
                  <a:pt x="2791401" y="460902"/>
                </a:moveTo>
                <a:cubicBezTo>
                  <a:pt x="2797312" y="460902"/>
                  <a:pt x="2802104" y="465693"/>
                  <a:pt x="2802104" y="471605"/>
                </a:cubicBezTo>
                <a:cubicBezTo>
                  <a:pt x="2802104" y="477516"/>
                  <a:pt x="2797312" y="482307"/>
                  <a:pt x="2791401" y="482307"/>
                </a:cubicBezTo>
                <a:cubicBezTo>
                  <a:pt x="2785490" y="482307"/>
                  <a:pt x="2780698" y="477516"/>
                  <a:pt x="2780698" y="471605"/>
                </a:cubicBezTo>
                <a:cubicBezTo>
                  <a:pt x="2780698" y="465693"/>
                  <a:pt x="2785490" y="460902"/>
                  <a:pt x="2791401" y="460902"/>
                </a:cubicBezTo>
                <a:close/>
                <a:moveTo>
                  <a:pt x="2763156" y="460902"/>
                </a:moveTo>
                <a:cubicBezTo>
                  <a:pt x="2769068" y="460902"/>
                  <a:pt x="2773859" y="465693"/>
                  <a:pt x="2773859" y="471605"/>
                </a:cubicBezTo>
                <a:cubicBezTo>
                  <a:pt x="2773859" y="477516"/>
                  <a:pt x="2769068" y="482307"/>
                  <a:pt x="2763156" y="482307"/>
                </a:cubicBezTo>
                <a:cubicBezTo>
                  <a:pt x="2757245" y="482307"/>
                  <a:pt x="2752454" y="477516"/>
                  <a:pt x="2752454" y="471605"/>
                </a:cubicBezTo>
                <a:cubicBezTo>
                  <a:pt x="2752454" y="465693"/>
                  <a:pt x="2757245" y="460902"/>
                  <a:pt x="2763156" y="460902"/>
                </a:cubicBezTo>
                <a:close/>
                <a:moveTo>
                  <a:pt x="2734910" y="460902"/>
                </a:moveTo>
                <a:cubicBezTo>
                  <a:pt x="2740821" y="460902"/>
                  <a:pt x="2745613" y="465693"/>
                  <a:pt x="2745613" y="471605"/>
                </a:cubicBezTo>
                <a:cubicBezTo>
                  <a:pt x="2745613" y="477516"/>
                  <a:pt x="2740821" y="482307"/>
                  <a:pt x="2734910" y="482307"/>
                </a:cubicBezTo>
                <a:cubicBezTo>
                  <a:pt x="2728999" y="482307"/>
                  <a:pt x="2724207" y="477516"/>
                  <a:pt x="2724207" y="471605"/>
                </a:cubicBezTo>
                <a:cubicBezTo>
                  <a:pt x="2724207" y="465693"/>
                  <a:pt x="2728999" y="460902"/>
                  <a:pt x="2734910" y="460902"/>
                </a:cubicBezTo>
                <a:close/>
                <a:moveTo>
                  <a:pt x="2706666" y="460902"/>
                </a:moveTo>
                <a:cubicBezTo>
                  <a:pt x="2712577" y="460902"/>
                  <a:pt x="2717368" y="465693"/>
                  <a:pt x="2717368" y="471605"/>
                </a:cubicBezTo>
                <a:cubicBezTo>
                  <a:pt x="2717368" y="477516"/>
                  <a:pt x="2712577" y="482307"/>
                  <a:pt x="2706666" y="482307"/>
                </a:cubicBezTo>
                <a:cubicBezTo>
                  <a:pt x="2700755" y="482307"/>
                  <a:pt x="2695962" y="477516"/>
                  <a:pt x="2695962" y="471605"/>
                </a:cubicBezTo>
                <a:cubicBezTo>
                  <a:pt x="2695962" y="465693"/>
                  <a:pt x="2700755" y="460902"/>
                  <a:pt x="2706666" y="460902"/>
                </a:cubicBezTo>
                <a:close/>
                <a:moveTo>
                  <a:pt x="2678419" y="460902"/>
                </a:moveTo>
                <a:cubicBezTo>
                  <a:pt x="2684330" y="460902"/>
                  <a:pt x="2689122" y="465693"/>
                  <a:pt x="2689122" y="471605"/>
                </a:cubicBezTo>
                <a:cubicBezTo>
                  <a:pt x="2689122" y="477516"/>
                  <a:pt x="2684330" y="482307"/>
                  <a:pt x="2678419" y="482307"/>
                </a:cubicBezTo>
                <a:cubicBezTo>
                  <a:pt x="2672508" y="482307"/>
                  <a:pt x="2667716" y="477516"/>
                  <a:pt x="2667716" y="471605"/>
                </a:cubicBezTo>
                <a:cubicBezTo>
                  <a:pt x="2667716" y="465693"/>
                  <a:pt x="2672508" y="460902"/>
                  <a:pt x="2678419" y="460902"/>
                </a:cubicBezTo>
                <a:close/>
                <a:moveTo>
                  <a:pt x="2650174" y="460902"/>
                </a:moveTo>
                <a:cubicBezTo>
                  <a:pt x="2656085" y="460902"/>
                  <a:pt x="2660877" y="465693"/>
                  <a:pt x="2660877" y="471605"/>
                </a:cubicBezTo>
                <a:cubicBezTo>
                  <a:pt x="2660877" y="477516"/>
                  <a:pt x="2656085" y="482307"/>
                  <a:pt x="2650174" y="482307"/>
                </a:cubicBezTo>
                <a:cubicBezTo>
                  <a:pt x="2644263" y="482307"/>
                  <a:pt x="2639472" y="477516"/>
                  <a:pt x="2639472" y="471605"/>
                </a:cubicBezTo>
                <a:cubicBezTo>
                  <a:pt x="2639472" y="465693"/>
                  <a:pt x="2644263" y="460902"/>
                  <a:pt x="2650174" y="460902"/>
                </a:cubicBezTo>
                <a:close/>
                <a:moveTo>
                  <a:pt x="2621928" y="460902"/>
                </a:moveTo>
                <a:cubicBezTo>
                  <a:pt x="2627839" y="460902"/>
                  <a:pt x="2632631" y="465693"/>
                  <a:pt x="2632631" y="471605"/>
                </a:cubicBezTo>
                <a:cubicBezTo>
                  <a:pt x="2632631" y="477516"/>
                  <a:pt x="2627839" y="482307"/>
                  <a:pt x="2621928" y="482307"/>
                </a:cubicBezTo>
                <a:cubicBezTo>
                  <a:pt x="2616017" y="482307"/>
                  <a:pt x="2611226" y="477516"/>
                  <a:pt x="2611226" y="471605"/>
                </a:cubicBezTo>
                <a:cubicBezTo>
                  <a:pt x="2611226" y="465693"/>
                  <a:pt x="2616017" y="460902"/>
                  <a:pt x="2621928" y="460902"/>
                </a:cubicBezTo>
                <a:close/>
                <a:moveTo>
                  <a:pt x="2593684" y="460902"/>
                </a:moveTo>
                <a:cubicBezTo>
                  <a:pt x="2599595" y="460902"/>
                  <a:pt x="2604387" y="465693"/>
                  <a:pt x="2604387" y="471605"/>
                </a:cubicBezTo>
                <a:cubicBezTo>
                  <a:pt x="2604387" y="477516"/>
                  <a:pt x="2599595" y="482307"/>
                  <a:pt x="2593684" y="482307"/>
                </a:cubicBezTo>
                <a:cubicBezTo>
                  <a:pt x="2587773" y="482307"/>
                  <a:pt x="2582981" y="477516"/>
                  <a:pt x="2582981" y="471605"/>
                </a:cubicBezTo>
                <a:cubicBezTo>
                  <a:pt x="2582981" y="465693"/>
                  <a:pt x="2587773" y="460902"/>
                  <a:pt x="2593684" y="460902"/>
                </a:cubicBezTo>
                <a:close/>
                <a:moveTo>
                  <a:pt x="2565437" y="460902"/>
                </a:moveTo>
                <a:cubicBezTo>
                  <a:pt x="2571348" y="460902"/>
                  <a:pt x="2576140" y="465693"/>
                  <a:pt x="2576140" y="471605"/>
                </a:cubicBezTo>
                <a:cubicBezTo>
                  <a:pt x="2576140" y="477516"/>
                  <a:pt x="2571348" y="482307"/>
                  <a:pt x="2565437" y="482307"/>
                </a:cubicBezTo>
                <a:cubicBezTo>
                  <a:pt x="2559526" y="482307"/>
                  <a:pt x="2554734" y="477516"/>
                  <a:pt x="2554734" y="471605"/>
                </a:cubicBezTo>
                <a:cubicBezTo>
                  <a:pt x="2554734" y="465693"/>
                  <a:pt x="2559526" y="460902"/>
                  <a:pt x="2565437" y="460902"/>
                </a:cubicBezTo>
                <a:close/>
                <a:moveTo>
                  <a:pt x="2537193" y="460902"/>
                </a:moveTo>
                <a:cubicBezTo>
                  <a:pt x="2543104" y="460902"/>
                  <a:pt x="2547896" y="465693"/>
                  <a:pt x="2547896" y="471605"/>
                </a:cubicBezTo>
                <a:cubicBezTo>
                  <a:pt x="2547896" y="477516"/>
                  <a:pt x="2543104" y="482307"/>
                  <a:pt x="2537193" y="482307"/>
                </a:cubicBezTo>
                <a:cubicBezTo>
                  <a:pt x="2531281" y="482307"/>
                  <a:pt x="2526490" y="477516"/>
                  <a:pt x="2526490" y="471605"/>
                </a:cubicBezTo>
                <a:cubicBezTo>
                  <a:pt x="2526490" y="465693"/>
                  <a:pt x="2531281" y="460902"/>
                  <a:pt x="2537193" y="460902"/>
                </a:cubicBezTo>
                <a:close/>
                <a:moveTo>
                  <a:pt x="2508946" y="460902"/>
                </a:moveTo>
                <a:cubicBezTo>
                  <a:pt x="2514857" y="460902"/>
                  <a:pt x="2519649" y="465693"/>
                  <a:pt x="2519649" y="471605"/>
                </a:cubicBezTo>
                <a:cubicBezTo>
                  <a:pt x="2519649" y="477516"/>
                  <a:pt x="2514857" y="482307"/>
                  <a:pt x="2508946" y="482307"/>
                </a:cubicBezTo>
                <a:cubicBezTo>
                  <a:pt x="2503035" y="482307"/>
                  <a:pt x="2498243" y="477516"/>
                  <a:pt x="2498243" y="471605"/>
                </a:cubicBezTo>
                <a:cubicBezTo>
                  <a:pt x="2498243" y="465693"/>
                  <a:pt x="2503035" y="460902"/>
                  <a:pt x="2508946" y="460902"/>
                </a:cubicBezTo>
                <a:close/>
                <a:moveTo>
                  <a:pt x="2480702" y="460902"/>
                </a:moveTo>
                <a:cubicBezTo>
                  <a:pt x="2486613" y="460902"/>
                  <a:pt x="2491405" y="465693"/>
                  <a:pt x="2491405" y="471605"/>
                </a:cubicBezTo>
                <a:cubicBezTo>
                  <a:pt x="2491405" y="477516"/>
                  <a:pt x="2486613" y="482307"/>
                  <a:pt x="2480702" y="482307"/>
                </a:cubicBezTo>
                <a:cubicBezTo>
                  <a:pt x="2474791" y="482307"/>
                  <a:pt x="2469999" y="477516"/>
                  <a:pt x="2469999" y="471605"/>
                </a:cubicBezTo>
                <a:cubicBezTo>
                  <a:pt x="2469999" y="465693"/>
                  <a:pt x="2474791" y="460902"/>
                  <a:pt x="2480702" y="460902"/>
                </a:cubicBezTo>
                <a:close/>
                <a:moveTo>
                  <a:pt x="2452455" y="460902"/>
                </a:moveTo>
                <a:cubicBezTo>
                  <a:pt x="2458366" y="460902"/>
                  <a:pt x="2463158" y="465693"/>
                  <a:pt x="2463158" y="471605"/>
                </a:cubicBezTo>
                <a:cubicBezTo>
                  <a:pt x="2463158" y="477516"/>
                  <a:pt x="2458366" y="482307"/>
                  <a:pt x="2452455" y="482307"/>
                </a:cubicBezTo>
                <a:cubicBezTo>
                  <a:pt x="2446544" y="482307"/>
                  <a:pt x="2441753" y="477516"/>
                  <a:pt x="2441753" y="471605"/>
                </a:cubicBezTo>
                <a:cubicBezTo>
                  <a:pt x="2441753" y="465693"/>
                  <a:pt x="2446544" y="460902"/>
                  <a:pt x="2452455" y="460902"/>
                </a:cubicBezTo>
                <a:close/>
                <a:moveTo>
                  <a:pt x="2424211" y="460902"/>
                </a:moveTo>
                <a:cubicBezTo>
                  <a:pt x="2430122" y="460902"/>
                  <a:pt x="2434914" y="465693"/>
                  <a:pt x="2434914" y="471605"/>
                </a:cubicBezTo>
                <a:cubicBezTo>
                  <a:pt x="2434914" y="477516"/>
                  <a:pt x="2430122" y="482307"/>
                  <a:pt x="2424211" y="482307"/>
                </a:cubicBezTo>
                <a:cubicBezTo>
                  <a:pt x="2418300" y="482307"/>
                  <a:pt x="2413508" y="477516"/>
                  <a:pt x="2413508" y="471605"/>
                </a:cubicBezTo>
                <a:cubicBezTo>
                  <a:pt x="2413508" y="465693"/>
                  <a:pt x="2418300" y="460902"/>
                  <a:pt x="2424211" y="460902"/>
                </a:cubicBezTo>
                <a:close/>
                <a:moveTo>
                  <a:pt x="2395964" y="460902"/>
                </a:moveTo>
                <a:cubicBezTo>
                  <a:pt x="2401875" y="460902"/>
                  <a:pt x="2406667" y="465693"/>
                  <a:pt x="2406667" y="471605"/>
                </a:cubicBezTo>
                <a:cubicBezTo>
                  <a:pt x="2406667" y="477516"/>
                  <a:pt x="2401875" y="482307"/>
                  <a:pt x="2395964" y="482307"/>
                </a:cubicBezTo>
                <a:cubicBezTo>
                  <a:pt x="2390053" y="482307"/>
                  <a:pt x="2385261" y="477516"/>
                  <a:pt x="2385261" y="471605"/>
                </a:cubicBezTo>
                <a:cubicBezTo>
                  <a:pt x="2385261" y="465693"/>
                  <a:pt x="2390053" y="460902"/>
                  <a:pt x="2395964" y="460902"/>
                </a:cubicBezTo>
                <a:close/>
                <a:moveTo>
                  <a:pt x="2367720" y="460902"/>
                </a:moveTo>
                <a:cubicBezTo>
                  <a:pt x="2373631" y="460902"/>
                  <a:pt x="2378423" y="465693"/>
                  <a:pt x="2378423" y="471605"/>
                </a:cubicBezTo>
                <a:cubicBezTo>
                  <a:pt x="2378423" y="477516"/>
                  <a:pt x="2373631" y="482307"/>
                  <a:pt x="2367720" y="482307"/>
                </a:cubicBezTo>
                <a:cubicBezTo>
                  <a:pt x="2361809" y="482307"/>
                  <a:pt x="2357017" y="477516"/>
                  <a:pt x="2357017" y="471605"/>
                </a:cubicBezTo>
                <a:cubicBezTo>
                  <a:pt x="2357017" y="465693"/>
                  <a:pt x="2361809" y="460902"/>
                  <a:pt x="2367720" y="460902"/>
                </a:cubicBezTo>
                <a:close/>
                <a:moveTo>
                  <a:pt x="2339473" y="460902"/>
                </a:moveTo>
                <a:cubicBezTo>
                  <a:pt x="2345384" y="460902"/>
                  <a:pt x="2350176" y="465693"/>
                  <a:pt x="2350176" y="471605"/>
                </a:cubicBezTo>
                <a:cubicBezTo>
                  <a:pt x="2350176" y="477516"/>
                  <a:pt x="2345384" y="482307"/>
                  <a:pt x="2339473" y="482307"/>
                </a:cubicBezTo>
                <a:cubicBezTo>
                  <a:pt x="2333562" y="482307"/>
                  <a:pt x="2328770" y="477516"/>
                  <a:pt x="2328770" y="471605"/>
                </a:cubicBezTo>
                <a:cubicBezTo>
                  <a:pt x="2328770" y="465693"/>
                  <a:pt x="2333562" y="460902"/>
                  <a:pt x="2339473" y="460902"/>
                </a:cubicBezTo>
                <a:close/>
                <a:moveTo>
                  <a:pt x="2311229" y="460902"/>
                </a:moveTo>
                <a:cubicBezTo>
                  <a:pt x="2317140" y="460902"/>
                  <a:pt x="2321931" y="465693"/>
                  <a:pt x="2321931" y="471605"/>
                </a:cubicBezTo>
                <a:cubicBezTo>
                  <a:pt x="2321931" y="477516"/>
                  <a:pt x="2317140" y="482307"/>
                  <a:pt x="2311229" y="482307"/>
                </a:cubicBezTo>
                <a:cubicBezTo>
                  <a:pt x="2305318" y="482307"/>
                  <a:pt x="2300526" y="477516"/>
                  <a:pt x="2300526" y="471605"/>
                </a:cubicBezTo>
                <a:cubicBezTo>
                  <a:pt x="2300526" y="465693"/>
                  <a:pt x="2305318" y="460902"/>
                  <a:pt x="2311229" y="460902"/>
                </a:cubicBezTo>
                <a:close/>
                <a:moveTo>
                  <a:pt x="2282982" y="460902"/>
                </a:moveTo>
                <a:cubicBezTo>
                  <a:pt x="2288893" y="460902"/>
                  <a:pt x="2293685" y="465693"/>
                  <a:pt x="2293685" y="471605"/>
                </a:cubicBezTo>
                <a:cubicBezTo>
                  <a:pt x="2293685" y="477516"/>
                  <a:pt x="2288893" y="482307"/>
                  <a:pt x="2282982" y="482307"/>
                </a:cubicBezTo>
                <a:cubicBezTo>
                  <a:pt x="2277071" y="482307"/>
                  <a:pt x="2272279" y="477516"/>
                  <a:pt x="2272279" y="471605"/>
                </a:cubicBezTo>
                <a:cubicBezTo>
                  <a:pt x="2272279" y="465693"/>
                  <a:pt x="2277071" y="460902"/>
                  <a:pt x="2282982" y="460902"/>
                </a:cubicBezTo>
                <a:close/>
                <a:moveTo>
                  <a:pt x="2254738" y="460902"/>
                </a:moveTo>
                <a:cubicBezTo>
                  <a:pt x="2260649" y="460902"/>
                  <a:pt x="2265440" y="465693"/>
                  <a:pt x="2265440" y="471605"/>
                </a:cubicBezTo>
                <a:cubicBezTo>
                  <a:pt x="2265440" y="477516"/>
                  <a:pt x="2260649" y="482307"/>
                  <a:pt x="2254738" y="482307"/>
                </a:cubicBezTo>
                <a:cubicBezTo>
                  <a:pt x="2248827" y="482307"/>
                  <a:pt x="2244035" y="477516"/>
                  <a:pt x="2244035" y="471605"/>
                </a:cubicBezTo>
                <a:cubicBezTo>
                  <a:pt x="2244035" y="465693"/>
                  <a:pt x="2248827" y="460902"/>
                  <a:pt x="2254738" y="460902"/>
                </a:cubicBezTo>
                <a:close/>
                <a:moveTo>
                  <a:pt x="2226491" y="460902"/>
                </a:moveTo>
                <a:cubicBezTo>
                  <a:pt x="2232402" y="460902"/>
                  <a:pt x="2237194" y="465693"/>
                  <a:pt x="2237194" y="471605"/>
                </a:cubicBezTo>
                <a:cubicBezTo>
                  <a:pt x="2237194" y="477516"/>
                  <a:pt x="2232402" y="482307"/>
                  <a:pt x="2226491" y="482307"/>
                </a:cubicBezTo>
                <a:cubicBezTo>
                  <a:pt x="2220580" y="482307"/>
                  <a:pt x="2215788" y="477516"/>
                  <a:pt x="2215788" y="471605"/>
                </a:cubicBezTo>
                <a:cubicBezTo>
                  <a:pt x="2215788" y="465693"/>
                  <a:pt x="2220580" y="460902"/>
                  <a:pt x="2226491" y="460902"/>
                </a:cubicBezTo>
                <a:close/>
                <a:moveTo>
                  <a:pt x="2198247" y="460902"/>
                </a:moveTo>
                <a:cubicBezTo>
                  <a:pt x="2204158" y="460902"/>
                  <a:pt x="2208950" y="465693"/>
                  <a:pt x="2208950" y="471605"/>
                </a:cubicBezTo>
                <a:cubicBezTo>
                  <a:pt x="2208950" y="477516"/>
                  <a:pt x="2204158" y="482307"/>
                  <a:pt x="2198247" y="482307"/>
                </a:cubicBezTo>
                <a:cubicBezTo>
                  <a:pt x="2192336" y="482307"/>
                  <a:pt x="2187544" y="477516"/>
                  <a:pt x="2187544" y="471605"/>
                </a:cubicBezTo>
                <a:cubicBezTo>
                  <a:pt x="2187544" y="465693"/>
                  <a:pt x="2192336" y="460902"/>
                  <a:pt x="2198247" y="460902"/>
                </a:cubicBezTo>
                <a:close/>
                <a:moveTo>
                  <a:pt x="2170000" y="460902"/>
                </a:moveTo>
                <a:cubicBezTo>
                  <a:pt x="2175911" y="460902"/>
                  <a:pt x="2180703" y="465693"/>
                  <a:pt x="2180703" y="471605"/>
                </a:cubicBezTo>
                <a:cubicBezTo>
                  <a:pt x="2180703" y="477516"/>
                  <a:pt x="2175911" y="482307"/>
                  <a:pt x="2170000" y="482307"/>
                </a:cubicBezTo>
                <a:cubicBezTo>
                  <a:pt x="2164089" y="482307"/>
                  <a:pt x="2159297" y="477516"/>
                  <a:pt x="2159297" y="471605"/>
                </a:cubicBezTo>
                <a:cubicBezTo>
                  <a:pt x="2159297" y="465693"/>
                  <a:pt x="2164089" y="460902"/>
                  <a:pt x="2170000" y="460902"/>
                </a:cubicBezTo>
                <a:close/>
                <a:moveTo>
                  <a:pt x="2141756" y="460902"/>
                </a:moveTo>
                <a:cubicBezTo>
                  <a:pt x="2147667" y="460902"/>
                  <a:pt x="2152459" y="465693"/>
                  <a:pt x="2152459" y="471605"/>
                </a:cubicBezTo>
                <a:cubicBezTo>
                  <a:pt x="2152459" y="477516"/>
                  <a:pt x="2147667" y="482307"/>
                  <a:pt x="2141756" y="482307"/>
                </a:cubicBezTo>
                <a:cubicBezTo>
                  <a:pt x="2135845" y="482307"/>
                  <a:pt x="2131053" y="477516"/>
                  <a:pt x="2131053" y="471605"/>
                </a:cubicBezTo>
                <a:cubicBezTo>
                  <a:pt x="2131053" y="465693"/>
                  <a:pt x="2135845" y="460902"/>
                  <a:pt x="2141756" y="460902"/>
                </a:cubicBezTo>
                <a:close/>
                <a:moveTo>
                  <a:pt x="2113510" y="460902"/>
                </a:moveTo>
                <a:cubicBezTo>
                  <a:pt x="2119421" y="460902"/>
                  <a:pt x="2124212" y="465693"/>
                  <a:pt x="2124212" y="471605"/>
                </a:cubicBezTo>
                <a:cubicBezTo>
                  <a:pt x="2124212" y="477516"/>
                  <a:pt x="2119421" y="482307"/>
                  <a:pt x="2113510" y="482307"/>
                </a:cubicBezTo>
                <a:cubicBezTo>
                  <a:pt x="2107598" y="482307"/>
                  <a:pt x="2102807" y="477516"/>
                  <a:pt x="2102807" y="471605"/>
                </a:cubicBezTo>
                <a:cubicBezTo>
                  <a:pt x="2102807" y="465693"/>
                  <a:pt x="2107598" y="460902"/>
                  <a:pt x="2113510" y="460902"/>
                </a:cubicBezTo>
                <a:close/>
                <a:moveTo>
                  <a:pt x="2085265" y="460902"/>
                </a:moveTo>
                <a:cubicBezTo>
                  <a:pt x="2091176" y="460902"/>
                  <a:pt x="2095968" y="465693"/>
                  <a:pt x="2095968" y="471605"/>
                </a:cubicBezTo>
                <a:cubicBezTo>
                  <a:pt x="2095968" y="477516"/>
                  <a:pt x="2091176" y="482307"/>
                  <a:pt x="2085265" y="482307"/>
                </a:cubicBezTo>
                <a:cubicBezTo>
                  <a:pt x="2079354" y="482307"/>
                  <a:pt x="2074562" y="477516"/>
                  <a:pt x="2074562" y="471605"/>
                </a:cubicBezTo>
                <a:cubicBezTo>
                  <a:pt x="2074562" y="465693"/>
                  <a:pt x="2079354" y="460902"/>
                  <a:pt x="2085265" y="460902"/>
                </a:cubicBezTo>
                <a:close/>
                <a:moveTo>
                  <a:pt x="2057018" y="460902"/>
                </a:moveTo>
                <a:cubicBezTo>
                  <a:pt x="2062929" y="460902"/>
                  <a:pt x="2067721" y="465693"/>
                  <a:pt x="2067721" y="471605"/>
                </a:cubicBezTo>
                <a:cubicBezTo>
                  <a:pt x="2067721" y="477516"/>
                  <a:pt x="2062929" y="482307"/>
                  <a:pt x="2057018" y="482307"/>
                </a:cubicBezTo>
                <a:cubicBezTo>
                  <a:pt x="2051107" y="482307"/>
                  <a:pt x="2046315" y="477516"/>
                  <a:pt x="2046315" y="471605"/>
                </a:cubicBezTo>
                <a:cubicBezTo>
                  <a:pt x="2046315" y="465693"/>
                  <a:pt x="2051107" y="460902"/>
                  <a:pt x="2057018" y="460902"/>
                </a:cubicBezTo>
                <a:close/>
                <a:moveTo>
                  <a:pt x="2028774" y="460902"/>
                </a:moveTo>
                <a:cubicBezTo>
                  <a:pt x="2034685" y="460902"/>
                  <a:pt x="2039477" y="465693"/>
                  <a:pt x="2039477" y="471605"/>
                </a:cubicBezTo>
                <a:cubicBezTo>
                  <a:pt x="2039477" y="477516"/>
                  <a:pt x="2034685" y="482307"/>
                  <a:pt x="2028774" y="482307"/>
                </a:cubicBezTo>
                <a:cubicBezTo>
                  <a:pt x="2022863" y="482307"/>
                  <a:pt x="2018071" y="477516"/>
                  <a:pt x="2018071" y="471605"/>
                </a:cubicBezTo>
                <a:cubicBezTo>
                  <a:pt x="2018071" y="465693"/>
                  <a:pt x="2022863" y="460902"/>
                  <a:pt x="2028774" y="460902"/>
                </a:cubicBezTo>
                <a:close/>
                <a:moveTo>
                  <a:pt x="2000528" y="460902"/>
                </a:moveTo>
                <a:cubicBezTo>
                  <a:pt x="2006439" y="460902"/>
                  <a:pt x="2011231" y="465693"/>
                  <a:pt x="2011231" y="471605"/>
                </a:cubicBezTo>
                <a:cubicBezTo>
                  <a:pt x="2011231" y="477516"/>
                  <a:pt x="2006439" y="482307"/>
                  <a:pt x="2000528" y="482307"/>
                </a:cubicBezTo>
                <a:cubicBezTo>
                  <a:pt x="1994616" y="482307"/>
                  <a:pt x="1989825" y="477516"/>
                  <a:pt x="1989825" y="471605"/>
                </a:cubicBezTo>
                <a:cubicBezTo>
                  <a:pt x="1989825" y="465693"/>
                  <a:pt x="1994616" y="460902"/>
                  <a:pt x="2000528" y="460902"/>
                </a:cubicBezTo>
                <a:close/>
                <a:moveTo>
                  <a:pt x="1972283" y="460902"/>
                </a:moveTo>
                <a:cubicBezTo>
                  <a:pt x="1978194" y="460902"/>
                  <a:pt x="1982986" y="465693"/>
                  <a:pt x="1982986" y="471605"/>
                </a:cubicBezTo>
                <a:cubicBezTo>
                  <a:pt x="1982986" y="477516"/>
                  <a:pt x="1978194" y="482307"/>
                  <a:pt x="1972283" y="482307"/>
                </a:cubicBezTo>
                <a:cubicBezTo>
                  <a:pt x="1966372" y="482307"/>
                  <a:pt x="1961580" y="477516"/>
                  <a:pt x="1961580" y="471605"/>
                </a:cubicBezTo>
                <a:cubicBezTo>
                  <a:pt x="1961580" y="465693"/>
                  <a:pt x="1966372" y="460902"/>
                  <a:pt x="1972283" y="460902"/>
                </a:cubicBezTo>
                <a:close/>
                <a:moveTo>
                  <a:pt x="1944037" y="460902"/>
                </a:moveTo>
                <a:cubicBezTo>
                  <a:pt x="1949948" y="460902"/>
                  <a:pt x="1954740" y="465693"/>
                  <a:pt x="1954740" y="471605"/>
                </a:cubicBezTo>
                <a:cubicBezTo>
                  <a:pt x="1954740" y="477516"/>
                  <a:pt x="1949948" y="482307"/>
                  <a:pt x="1944037" y="482307"/>
                </a:cubicBezTo>
                <a:cubicBezTo>
                  <a:pt x="1938125" y="482307"/>
                  <a:pt x="1933334" y="477516"/>
                  <a:pt x="1933334" y="471605"/>
                </a:cubicBezTo>
                <a:cubicBezTo>
                  <a:pt x="1933334" y="465693"/>
                  <a:pt x="1938125" y="460902"/>
                  <a:pt x="1944037" y="460902"/>
                </a:cubicBezTo>
                <a:close/>
                <a:moveTo>
                  <a:pt x="1915792" y="460902"/>
                </a:moveTo>
                <a:cubicBezTo>
                  <a:pt x="1921703" y="460902"/>
                  <a:pt x="1926495" y="465693"/>
                  <a:pt x="1926495" y="471605"/>
                </a:cubicBezTo>
                <a:cubicBezTo>
                  <a:pt x="1926495" y="477516"/>
                  <a:pt x="1921703" y="482307"/>
                  <a:pt x="1915792" y="482307"/>
                </a:cubicBezTo>
                <a:cubicBezTo>
                  <a:pt x="1909881" y="482307"/>
                  <a:pt x="1905089" y="477516"/>
                  <a:pt x="1905089" y="471605"/>
                </a:cubicBezTo>
                <a:cubicBezTo>
                  <a:pt x="1905089" y="465693"/>
                  <a:pt x="1909881" y="460902"/>
                  <a:pt x="1915792" y="460902"/>
                </a:cubicBezTo>
                <a:close/>
                <a:moveTo>
                  <a:pt x="1887546" y="460902"/>
                </a:moveTo>
                <a:cubicBezTo>
                  <a:pt x="1893457" y="460902"/>
                  <a:pt x="1898249" y="465693"/>
                  <a:pt x="1898249" y="471605"/>
                </a:cubicBezTo>
                <a:cubicBezTo>
                  <a:pt x="1898249" y="477516"/>
                  <a:pt x="1893457" y="482307"/>
                  <a:pt x="1887546" y="482307"/>
                </a:cubicBezTo>
                <a:cubicBezTo>
                  <a:pt x="1881635" y="482307"/>
                  <a:pt x="1876843" y="477516"/>
                  <a:pt x="1876843" y="471605"/>
                </a:cubicBezTo>
                <a:cubicBezTo>
                  <a:pt x="1876843" y="465693"/>
                  <a:pt x="1881635" y="460902"/>
                  <a:pt x="1887546" y="460902"/>
                </a:cubicBezTo>
                <a:close/>
                <a:moveTo>
                  <a:pt x="1859300" y="460902"/>
                </a:moveTo>
                <a:cubicBezTo>
                  <a:pt x="1865211" y="460902"/>
                  <a:pt x="1870003" y="465693"/>
                  <a:pt x="1870003" y="471605"/>
                </a:cubicBezTo>
                <a:cubicBezTo>
                  <a:pt x="1870003" y="477516"/>
                  <a:pt x="1865211" y="482307"/>
                  <a:pt x="1859300" y="482307"/>
                </a:cubicBezTo>
                <a:cubicBezTo>
                  <a:pt x="1853389" y="482307"/>
                  <a:pt x="1848597" y="477516"/>
                  <a:pt x="1848597" y="471605"/>
                </a:cubicBezTo>
                <a:cubicBezTo>
                  <a:pt x="1848597" y="465693"/>
                  <a:pt x="1853389" y="460902"/>
                  <a:pt x="1859300" y="460902"/>
                </a:cubicBezTo>
                <a:close/>
                <a:moveTo>
                  <a:pt x="1831055" y="460902"/>
                </a:moveTo>
                <a:cubicBezTo>
                  <a:pt x="1836966" y="460902"/>
                  <a:pt x="1841758" y="465693"/>
                  <a:pt x="1841758" y="471605"/>
                </a:cubicBezTo>
                <a:cubicBezTo>
                  <a:pt x="1841758" y="477516"/>
                  <a:pt x="1836966" y="482307"/>
                  <a:pt x="1831055" y="482307"/>
                </a:cubicBezTo>
                <a:cubicBezTo>
                  <a:pt x="1825143" y="482307"/>
                  <a:pt x="1820352" y="477516"/>
                  <a:pt x="1820352" y="471605"/>
                </a:cubicBezTo>
                <a:cubicBezTo>
                  <a:pt x="1820352" y="465693"/>
                  <a:pt x="1825143" y="460902"/>
                  <a:pt x="1831055" y="460902"/>
                </a:cubicBezTo>
                <a:close/>
                <a:moveTo>
                  <a:pt x="1802811" y="460902"/>
                </a:moveTo>
                <a:cubicBezTo>
                  <a:pt x="1808720" y="460902"/>
                  <a:pt x="1813512" y="465693"/>
                  <a:pt x="1813512" y="471605"/>
                </a:cubicBezTo>
                <a:cubicBezTo>
                  <a:pt x="1813512" y="477516"/>
                  <a:pt x="1808720" y="482307"/>
                  <a:pt x="1802811" y="482307"/>
                </a:cubicBezTo>
                <a:cubicBezTo>
                  <a:pt x="1796900" y="482307"/>
                  <a:pt x="1792108" y="477516"/>
                  <a:pt x="1792108" y="471605"/>
                </a:cubicBezTo>
                <a:cubicBezTo>
                  <a:pt x="1792108" y="465693"/>
                  <a:pt x="1796900" y="460902"/>
                  <a:pt x="1802811" y="460902"/>
                </a:cubicBezTo>
                <a:close/>
                <a:moveTo>
                  <a:pt x="1774565" y="460902"/>
                </a:moveTo>
                <a:cubicBezTo>
                  <a:pt x="1780476" y="460902"/>
                  <a:pt x="1785268" y="465693"/>
                  <a:pt x="1785268" y="471605"/>
                </a:cubicBezTo>
                <a:cubicBezTo>
                  <a:pt x="1785268" y="477516"/>
                  <a:pt x="1780476" y="482307"/>
                  <a:pt x="1774565" y="482307"/>
                </a:cubicBezTo>
                <a:cubicBezTo>
                  <a:pt x="1768654" y="482307"/>
                  <a:pt x="1763862" y="477516"/>
                  <a:pt x="1763862" y="471605"/>
                </a:cubicBezTo>
                <a:cubicBezTo>
                  <a:pt x="1763862" y="465693"/>
                  <a:pt x="1768654" y="460902"/>
                  <a:pt x="1774565" y="460902"/>
                </a:cubicBezTo>
                <a:close/>
                <a:moveTo>
                  <a:pt x="1746319" y="460902"/>
                </a:moveTo>
                <a:cubicBezTo>
                  <a:pt x="1752230" y="460902"/>
                  <a:pt x="1757022" y="465693"/>
                  <a:pt x="1757022" y="471605"/>
                </a:cubicBezTo>
                <a:cubicBezTo>
                  <a:pt x="1757022" y="477516"/>
                  <a:pt x="1752230" y="482307"/>
                  <a:pt x="1746319" y="482307"/>
                </a:cubicBezTo>
                <a:cubicBezTo>
                  <a:pt x="1740408" y="482307"/>
                  <a:pt x="1735616" y="477516"/>
                  <a:pt x="1735616" y="471605"/>
                </a:cubicBezTo>
                <a:cubicBezTo>
                  <a:pt x="1735616" y="465693"/>
                  <a:pt x="1740408" y="460902"/>
                  <a:pt x="1746319" y="460902"/>
                </a:cubicBezTo>
                <a:close/>
                <a:moveTo>
                  <a:pt x="1718074" y="460902"/>
                </a:moveTo>
                <a:cubicBezTo>
                  <a:pt x="1723985" y="460902"/>
                  <a:pt x="1728776" y="465693"/>
                  <a:pt x="1728776" y="471605"/>
                </a:cubicBezTo>
                <a:cubicBezTo>
                  <a:pt x="1728776" y="474560"/>
                  <a:pt x="1727578" y="477236"/>
                  <a:pt x="1725642" y="479173"/>
                </a:cubicBezTo>
                <a:lnTo>
                  <a:pt x="1718563" y="482105"/>
                </a:lnTo>
                <a:lnTo>
                  <a:pt x="1717584" y="482105"/>
                </a:lnTo>
                <a:lnTo>
                  <a:pt x="1710506" y="479173"/>
                </a:lnTo>
                <a:cubicBezTo>
                  <a:pt x="1708569" y="477236"/>
                  <a:pt x="1707371" y="474560"/>
                  <a:pt x="1707371" y="471605"/>
                </a:cubicBezTo>
                <a:cubicBezTo>
                  <a:pt x="1707371" y="465693"/>
                  <a:pt x="1712162" y="460902"/>
                  <a:pt x="1718074" y="460902"/>
                </a:cubicBezTo>
                <a:close/>
                <a:moveTo>
                  <a:pt x="1689855" y="460902"/>
                </a:moveTo>
                <a:cubicBezTo>
                  <a:pt x="1695766" y="460902"/>
                  <a:pt x="1700558" y="465693"/>
                  <a:pt x="1700558" y="471604"/>
                </a:cubicBezTo>
                <a:cubicBezTo>
                  <a:pt x="1700558" y="477515"/>
                  <a:pt x="1695766" y="482307"/>
                  <a:pt x="1689855" y="482307"/>
                </a:cubicBezTo>
                <a:cubicBezTo>
                  <a:pt x="1683944" y="482307"/>
                  <a:pt x="1679152" y="477515"/>
                  <a:pt x="1679152" y="471604"/>
                </a:cubicBezTo>
                <a:cubicBezTo>
                  <a:pt x="1679152" y="465693"/>
                  <a:pt x="1683944" y="460902"/>
                  <a:pt x="1689855" y="460902"/>
                </a:cubicBezTo>
                <a:close/>
                <a:moveTo>
                  <a:pt x="1661617" y="460902"/>
                </a:moveTo>
                <a:cubicBezTo>
                  <a:pt x="1667528" y="460902"/>
                  <a:pt x="1672320" y="465693"/>
                  <a:pt x="1672320" y="471604"/>
                </a:cubicBezTo>
                <a:cubicBezTo>
                  <a:pt x="1672320" y="477515"/>
                  <a:pt x="1667528" y="482307"/>
                  <a:pt x="1661617" y="482307"/>
                </a:cubicBezTo>
                <a:cubicBezTo>
                  <a:pt x="1655706" y="482307"/>
                  <a:pt x="1650914" y="477515"/>
                  <a:pt x="1650914" y="471604"/>
                </a:cubicBezTo>
                <a:cubicBezTo>
                  <a:pt x="1650914" y="465693"/>
                  <a:pt x="1655706" y="460902"/>
                  <a:pt x="1661617" y="460902"/>
                </a:cubicBezTo>
                <a:close/>
                <a:moveTo>
                  <a:pt x="1633372" y="460902"/>
                </a:moveTo>
                <a:cubicBezTo>
                  <a:pt x="1639283" y="460902"/>
                  <a:pt x="1644075" y="465693"/>
                  <a:pt x="1644075" y="471604"/>
                </a:cubicBezTo>
                <a:cubicBezTo>
                  <a:pt x="1644075" y="477515"/>
                  <a:pt x="1639283" y="482307"/>
                  <a:pt x="1633372" y="482307"/>
                </a:cubicBezTo>
                <a:cubicBezTo>
                  <a:pt x="1627461" y="482307"/>
                  <a:pt x="1622669" y="477515"/>
                  <a:pt x="1622669" y="471604"/>
                </a:cubicBezTo>
                <a:cubicBezTo>
                  <a:pt x="1622669" y="465693"/>
                  <a:pt x="1627461" y="460902"/>
                  <a:pt x="1633372" y="460902"/>
                </a:cubicBezTo>
                <a:close/>
                <a:moveTo>
                  <a:pt x="1605126" y="460902"/>
                </a:moveTo>
                <a:cubicBezTo>
                  <a:pt x="1611037" y="460902"/>
                  <a:pt x="1615829" y="465693"/>
                  <a:pt x="1615829" y="471604"/>
                </a:cubicBezTo>
                <a:cubicBezTo>
                  <a:pt x="1615829" y="477515"/>
                  <a:pt x="1611037" y="482307"/>
                  <a:pt x="1605126" y="482307"/>
                </a:cubicBezTo>
                <a:cubicBezTo>
                  <a:pt x="1599215" y="482307"/>
                  <a:pt x="1594423" y="477515"/>
                  <a:pt x="1594423" y="471604"/>
                </a:cubicBezTo>
                <a:cubicBezTo>
                  <a:pt x="1594423" y="465693"/>
                  <a:pt x="1599215" y="460902"/>
                  <a:pt x="1605126" y="460902"/>
                </a:cubicBezTo>
                <a:close/>
                <a:moveTo>
                  <a:pt x="1576881" y="460902"/>
                </a:moveTo>
                <a:cubicBezTo>
                  <a:pt x="1582792" y="460902"/>
                  <a:pt x="1587584" y="465693"/>
                  <a:pt x="1587584" y="471604"/>
                </a:cubicBezTo>
                <a:cubicBezTo>
                  <a:pt x="1587584" y="477515"/>
                  <a:pt x="1582792" y="482307"/>
                  <a:pt x="1576881" y="482307"/>
                </a:cubicBezTo>
                <a:cubicBezTo>
                  <a:pt x="1570970" y="482307"/>
                  <a:pt x="1566178" y="477515"/>
                  <a:pt x="1566178" y="471604"/>
                </a:cubicBezTo>
                <a:cubicBezTo>
                  <a:pt x="1566178" y="465693"/>
                  <a:pt x="1570970" y="460902"/>
                  <a:pt x="1576881" y="460902"/>
                </a:cubicBezTo>
                <a:close/>
                <a:moveTo>
                  <a:pt x="1548635" y="460902"/>
                </a:moveTo>
                <a:cubicBezTo>
                  <a:pt x="1554546" y="460902"/>
                  <a:pt x="1559338" y="465693"/>
                  <a:pt x="1559338" y="471604"/>
                </a:cubicBezTo>
                <a:cubicBezTo>
                  <a:pt x="1559338" y="477515"/>
                  <a:pt x="1554546" y="482307"/>
                  <a:pt x="1548635" y="482307"/>
                </a:cubicBezTo>
                <a:cubicBezTo>
                  <a:pt x="1542724" y="482307"/>
                  <a:pt x="1537932" y="477515"/>
                  <a:pt x="1537932" y="471604"/>
                </a:cubicBezTo>
                <a:cubicBezTo>
                  <a:pt x="1537932" y="465693"/>
                  <a:pt x="1542724" y="460902"/>
                  <a:pt x="1548635" y="460902"/>
                </a:cubicBezTo>
                <a:close/>
                <a:moveTo>
                  <a:pt x="1520390" y="460902"/>
                </a:moveTo>
                <a:cubicBezTo>
                  <a:pt x="1526301" y="460902"/>
                  <a:pt x="1531093" y="465693"/>
                  <a:pt x="1531093" y="471604"/>
                </a:cubicBezTo>
                <a:cubicBezTo>
                  <a:pt x="1531093" y="477515"/>
                  <a:pt x="1526301" y="482307"/>
                  <a:pt x="1520390" y="482307"/>
                </a:cubicBezTo>
                <a:cubicBezTo>
                  <a:pt x="1514479" y="482307"/>
                  <a:pt x="1509687" y="477515"/>
                  <a:pt x="1509687" y="471604"/>
                </a:cubicBezTo>
                <a:cubicBezTo>
                  <a:pt x="1509687" y="465693"/>
                  <a:pt x="1514479" y="460902"/>
                  <a:pt x="1520390" y="460902"/>
                </a:cubicBezTo>
                <a:close/>
                <a:moveTo>
                  <a:pt x="1492144" y="460902"/>
                </a:moveTo>
                <a:cubicBezTo>
                  <a:pt x="1498055" y="460902"/>
                  <a:pt x="1502847" y="465693"/>
                  <a:pt x="1502847" y="471604"/>
                </a:cubicBezTo>
                <a:cubicBezTo>
                  <a:pt x="1502847" y="477515"/>
                  <a:pt x="1498055" y="482307"/>
                  <a:pt x="1492144" y="482307"/>
                </a:cubicBezTo>
                <a:cubicBezTo>
                  <a:pt x="1486233" y="482307"/>
                  <a:pt x="1481441" y="477515"/>
                  <a:pt x="1481441" y="471604"/>
                </a:cubicBezTo>
                <a:cubicBezTo>
                  <a:pt x="1481441" y="465693"/>
                  <a:pt x="1486233" y="460902"/>
                  <a:pt x="1492144" y="460902"/>
                </a:cubicBezTo>
                <a:close/>
                <a:moveTo>
                  <a:pt x="1463899" y="460902"/>
                </a:moveTo>
                <a:cubicBezTo>
                  <a:pt x="1469810" y="460902"/>
                  <a:pt x="1474602" y="465693"/>
                  <a:pt x="1474602" y="471604"/>
                </a:cubicBezTo>
                <a:cubicBezTo>
                  <a:pt x="1474602" y="477515"/>
                  <a:pt x="1469810" y="482307"/>
                  <a:pt x="1463899" y="482307"/>
                </a:cubicBezTo>
                <a:cubicBezTo>
                  <a:pt x="1457988" y="482307"/>
                  <a:pt x="1453196" y="477515"/>
                  <a:pt x="1453196" y="471604"/>
                </a:cubicBezTo>
                <a:cubicBezTo>
                  <a:pt x="1453196" y="465693"/>
                  <a:pt x="1457988" y="460902"/>
                  <a:pt x="1463899" y="460902"/>
                </a:cubicBezTo>
                <a:close/>
                <a:moveTo>
                  <a:pt x="1435653" y="460902"/>
                </a:moveTo>
                <a:cubicBezTo>
                  <a:pt x="1441564" y="460902"/>
                  <a:pt x="1446356" y="465693"/>
                  <a:pt x="1446356" y="471604"/>
                </a:cubicBezTo>
                <a:cubicBezTo>
                  <a:pt x="1446356" y="477515"/>
                  <a:pt x="1441564" y="482307"/>
                  <a:pt x="1435653" y="482307"/>
                </a:cubicBezTo>
                <a:cubicBezTo>
                  <a:pt x="1429742" y="482307"/>
                  <a:pt x="1424950" y="477515"/>
                  <a:pt x="1424950" y="471604"/>
                </a:cubicBezTo>
                <a:cubicBezTo>
                  <a:pt x="1424950" y="465693"/>
                  <a:pt x="1429742" y="460902"/>
                  <a:pt x="1435653" y="460902"/>
                </a:cubicBezTo>
                <a:close/>
                <a:moveTo>
                  <a:pt x="1407408" y="460902"/>
                </a:moveTo>
                <a:cubicBezTo>
                  <a:pt x="1413319" y="460902"/>
                  <a:pt x="1418111" y="465693"/>
                  <a:pt x="1418111" y="471604"/>
                </a:cubicBezTo>
                <a:cubicBezTo>
                  <a:pt x="1418111" y="477515"/>
                  <a:pt x="1413319" y="482307"/>
                  <a:pt x="1407408" y="482307"/>
                </a:cubicBezTo>
                <a:cubicBezTo>
                  <a:pt x="1401497" y="482307"/>
                  <a:pt x="1396705" y="477515"/>
                  <a:pt x="1396705" y="471604"/>
                </a:cubicBezTo>
                <a:cubicBezTo>
                  <a:pt x="1396705" y="465693"/>
                  <a:pt x="1401497" y="460902"/>
                  <a:pt x="1407408" y="460902"/>
                </a:cubicBezTo>
                <a:close/>
                <a:moveTo>
                  <a:pt x="1379162" y="460902"/>
                </a:moveTo>
                <a:cubicBezTo>
                  <a:pt x="1385073" y="460902"/>
                  <a:pt x="1389865" y="465693"/>
                  <a:pt x="1389865" y="471604"/>
                </a:cubicBezTo>
                <a:cubicBezTo>
                  <a:pt x="1389865" y="477515"/>
                  <a:pt x="1385073" y="482307"/>
                  <a:pt x="1379162" y="482307"/>
                </a:cubicBezTo>
                <a:cubicBezTo>
                  <a:pt x="1373251" y="482307"/>
                  <a:pt x="1368459" y="477515"/>
                  <a:pt x="1368459" y="471604"/>
                </a:cubicBezTo>
                <a:cubicBezTo>
                  <a:pt x="1368459" y="465693"/>
                  <a:pt x="1373251" y="460902"/>
                  <a:pt x="1379162" y="460902"/>
                </a:cubicBezTo>
                <a:close/>
                <a:moveTo>
                  <a:pt x="1350917" y="460902"/>
                </a:moveTo>
                <a:cubicBezTo>
                  <a:pt x="1356828" y="460902"/>
                  <a:pt x="1361620" y="465693"/>
                  <a:pt x="1361620" y="471604"/>
                </a:cubicBezTo>
                <a:cubicBezTo>
                  <a:pt x="1361620" y="477515"/>
                  <a:pt x="1356828" y="482307"/>
                  <a:pt x="1350917" y="482307"/>
                </a:cubicBezTo>
                <a:cubicBezTo>
                  <a:pt x="1345006" y="482307"/>
                  <a:pt x="1340214" y="477515"/>
                  <a:pt x="1340214" y="471604"/>
                </a:cubicBezTo>
                <a:cubicBezTo>
                  <a:pt x="1340214" y="465693"/>
                  <a:pt x="1345006" y="460902"/>
                  <a:pt x="1350917" y="460902"/>
                </a:cubicBezTo>
                <a:close/>
                <a:moveTo>
                  <a:pt x="1322671" y="460902"/>
                </a:moveTo>
                <a:cubicBezTo>
                  <a:pt x="1328582" y="460902"/>
                  <a:pt x="1333374" y="465693"/>
                  <a:pt x="1333374" y="471604"/>
                </a:cubicBezTo>
                <a:cubicBezTo>
                  <a:pt x="1333374" y="477515"/>
                  <a:pt x="1328582" y="482307"/>
                  <a:pt x="1322671" y="482307"/>
                </a:cubicBezTo>
                <a:cubicBezTo>
                  <a:pt x="1316760" y="482307"/>
                  <a:pt x="1311968" y="477515"/>
                  <a:pt x="1311968" y="471604"/>
                </a:cubicBezTo>
                <a:cubicBezTo>
                  <a:pt x="1311968" y="465693"/>
                  <a:pt x="1316760" y="460902"/>
                  <a:pt x="1322671" y="460902"/>
                </a:cubicBezTo>
                <a:close/>
                <a:moveTo>
                  <a:pt x="1294426" y="460902"/>
                </a:moveTo>
                <a:cubicBezTo>
                  <a:pt x="1300337" y="460902"/>
                  <a:pt x="1305129" y="465693"/>
                  <a:pt x="1305129" y="471604"/>
                </a:cubicBezTo>
                <a:cubicBezTo>
                  <a:pt x="1305129" y="477515"/>
                  <a:pt x="1300337" y="482307"/>
                  <a:pt x="1294426" y="482307"/>
                </a:cubicBezTo>
                <a:cubicBezTo>
                  <a:pt x="1288515" y="482307"/>
                  <a:pt x="1283723" y="477515"/>
                  <a:pt x="1283723" y="471604"/>
                </a:cubicBezTo>
                <a:cubicBezTo>
                  <a:pt x="1283723" y="465693"/>
                  <a:pt x="1288515" y="460902"/>
                  <a:pt x="1294426" y="460902"/>
                </a:cubicBezTo>
                <a:close/>
                <a:moveTo>
                  <a:pt x="1266180" y="460902"/>
                </a:moveTo>
                <a:cubicBezTo>
                  <a:pt x="1272091" y="460902"/>
                  <a:pt x="1276883" y="465693"/>
                  <a:pt x="1276883" y="471604"/>
                </a:cubicBezTo>
                <a:cubicBezTo>
                  <a:pt x="1276883" y="477515"/>
                  <a:pt x="1272091" y="482307"/>
                  <a:pt x="1266180" y="482307"/>
                </a:cubicBezTo>
                <a:cubicBezTo>
                  <a:pt x="1260269" y="482307"/>
                  <a:pt x="1255477" y="477515"/>
                  <a:pt x="1255477" y="471604"/>
                </a:cubicBezTo>
                <a:cubicBezTo>
                  <a:pt x="1255477" y="465693"/>
                  <a:pt x="1260269" y="460902"/>
                  <a:pt x="1266180" y="460902"/>
                </a:cubicBezTo>
                <a:close/>
                <a:moveTo>
                  <a:pt x="1237935" y="460902"/>
                </a:moveTo>
                <a:cubicBezTo>
                  <a:pt x="1243846" y="460902"/>
                  <a:pt x="1248638" y="465693"/>
                  <a:pt x="1248638" y="471604"/>
                </a:cubicBezTo>
                <a:cubicBezTo>
                  <a:pt x="1248638" y="477515"/>
                  <a:pt x="1243846" y="482307"/>
                  <a:pt x="1237935" y="482307"/>
                </a:cubicBezTo>
                <a:cubicBezTo>
                  <a:pt x="1232024" y="482307"/>
                  <a:pt x="1227233" y="477515"/>
                  <a:pt x="1227233" y="471604"/>
                </a:cubicBezTo>
                <a:cubicBezTo>
                  <a:pt x="1227233" y="465693"/>
                  <a:pt x="1232024" y="460902"/>
                  <a:pt x="1237935" y="460902"/>
                </a:cubicBezTo>
                <a:close/>
                <a:moveTo>
                  <a:pt x="1209689" y="460902"/>
                </a:moveTo>
                <a:cubicBezTo>
                  <a:pt x="1215600" y="460902"/>
                  <a:pt x="1220392" y="465693"/>
                  <a:pt x="1220392" y="471604"/>
                </a:cubicBezTo>
                <a:cubicBezTo>
                  <a:pt x="1220392" y="477515"/>
                  <a:pt x="1215600" y="482307"/>
                  <a:pt x="1209689" y="482307"/>
                </a:cubicBezTo>
                <a:cubicBezTo>
                  <a:pt x="1203778" y="482307"/>
                  <a:pt x="1198986" y="477515"/>
                  <a:pt x="1198986" y="471604"/>
                </a:cubicBezTo>
                <a:cubicBezTo>
                  <a:pt x="1198986" y="465693"/>
                  <a:pt x="1203778" y="460902"/>
                  <a:pt x="1209689" y="460902"/>
                </a:cubicBezTo>
                <a:close/>
                <a:moveTo>
                  <a:pt x="1181444" y="460902"/>
                </a:moveTo>
                <a:cubicBezTo>
                  <a:pt x="1187355" y="460902"/>
                  <a:pt x="1192147" y="465693"/>
                  <a:pt x="1192147" y="471604"/>
                </a:cubicBezTo>
                <a:cubicBezTo>
                  <a:pt x="1192147" y="477515"/>
                  <a:pt x="1187355" y="482307"/>
                  <a:pt x="1181444" y="482307"/>
                </a:cubicBezTo>
                <a:cubicBezTo>
                  <a:pt x="1175533" y="482307"/>
                  <a:pt x="1170742" y="477515"/>
                  <a:pt x="1170742" y="471604"/>
                </a:cubicBezTo>
                <a:cubicBezTo>
                  <a:pt x="1170742" y="465693"/>
                  <a:pt x="1175533" y="460902"/>
                  <a:pt x="1181444" y="460902"/>
                </a:cubicBezTo>
                <a:close/>
                <a:moveTo>
                  <a:pt x="1153198" y="460902"/>
                </a:moveTo>
                <a:cubicBezTo>
                  <a:pt x="1159109" y="460902"/>
                  <a:pt x="1163901" y="465693"/>
                  <a:pt x="1163901" y="471604"/>
                </a:cubicBezTo>
                <a:cubicBezTo>
                  <a:pt x="1163901" y="477515"/>
                  <a:pt x="1159109" y="482307"/>
                  <a:pt x="1153198" y="482307"/>
                </a:cubicBezTo>
                <a:cubicBezTo>
                  <a:pt x="1147287" y="482307"/>
                  <a:pt x="1142495" y="477515"/>
                  <a:pt x="1142495" y="471604"/>
                </a:cubicBezTo>
                <a:cubicBezTo>
                  <a:pt x="1142495" y="465693"/>
                  <a:pt x="1147287" y="460902"/>
                  <a:pt x="1153198" y="460902"/>
                </a:cubicBezTo>
                <a:close/>
                <a:moveTo>
                  <a:pt x="1124953" y="460902"/>
                </a:moveTo>
                <a:cubicBezTo>
                  <a:pt x="1130864" y="460902"/>
                  <a:pt x="1135656" y="465693"/>
                  <a:pt x="1135656" y="471604"/>
                </a:cubicBezTo>
                <a:cubicBezTo>
                  <a:pt x="1135656" y="477515"/>
                  <a:pt x="1130864" y="482307"/>
                  <a:pt x="1124953" y="482307"/>
                </a:cubicBezTo>
                <a:cubicBezTo>
                  <a:pt x="1119042" y="482307"/>
                  <a:pt x="1114251" y="477515"/>
                  <a:pt x="1114251" y="471604"/>
                </a:cubicBezTo>
                <a:cubicBezTo>
                  <a:pt x="1114251" y="465693"/>
                  <a:pt x="1119042" y="460902"/>
                  <a:pt x="1124953" y="460902"/>
                </a:cubicBezTo>
                <a:close/>
                <a:moveTo>
                  <a:pt x="1096707" y="460902"/>
                </a:moveTo>
                <a:cubicBezTo>
                  <a:pt x="1102618" y="460902"/>
                  <a:pt x="1107410" y="465693"/>
                  <a:pt x="1107410" y="471604"/>
                </a:cubicBezTo>
                <a:cubicBezTo>
                  <a:pt x="1107410" y="477515"/>
                  <a:pt x="1102618" y="482307"/>
                  <a:pt x="1096707" y="482307"/>
                </a:cubicBezTo>
                <a:cubicBezTo>
                  <a:pt x="1090796" y="482307"/>
                  <a:pt x="1086004" y="477515"/>
                  <a:pt x="1086004" y="471604"/>
                </a:cubicBezTo>
                <a:cubicBezTo>
                  <a:pt x="1086004" y="465693"/>
                  <a:pt x="1090796" y="460902"/>
                  <a:pt x="1096707" y="460902"/>
                </a:cubicBezTo>
                <a:close/>
                <a:moveTo>
                  <a:pt x="1068462" y="460902"/>
                </a:moveTo>
                <a:cubicBezTo>
                  <a:pt x="1074374" y="460902"/>
                  <a:pt x="1079165" y="465693"/>
                  <a:pt x="1079165" y="471604"/>
                </a:cubicBezTo>
                <a:cubicBezTo>
                  <a:pt x="1079165" y="477515"/>
                  <a:pt x="1074374" y="482307"/>
                  <a:pt x="1068462" y="482307"/>
                </a:cubicBezTo>
                <a:cubicBezTo>
                  <a:pt x="1062551" y="482307"/>
                  <a:pt x="1057760" y="477515"/>
                  <a:pt x="1057760" y="471604"/>
                </a:cubicBezTo>
                <a:cubicBezTo>
                  <a:pt x="1057760" y="465693"/>
                  <a:pt x="1062551" y="460902"/>
                  <a:pt x="1068462" y="460902"/>
                </a:cubicBezTo>
                <a:close/>
                <a:moveTo>
                  <a:pt x="1040216" y="460902"/>
                </a:moveTo>
                <a:cubicBezTo>
                  <a:pt x="1046127" y="460902"/>
                  <a:pt x="1050919" y="465693"/>
                  <a:pt x="1050919" y="471604"/>
                </a:cubicBezTo>
                <a:cubicBezTo>
                  <a:pt x="1050919" y="477515"/>
                  <a:pt x="1046127" y="482307"/>
                  <a:pt x="1040216" y="482307"/>
                </a:cubicBezTo>
                <a:cubicBezTo>
                  <a:pt x="1034305" y="482307"/>
                  <a:pt x="1029513" y="477515"/>
                  <a:pt x="1029513" y="471604"/>
                </a:cubicBezTo>
                <a:cubicBezTo>
                  <a:pt x="1029513" y="465693"/>
                  <a:pt x="1034305" y="460902"/>
                  <a:pt x="1040216" y="460902"/>
                </a:cubicBezTo>
                <a:close/>
                <a:moveTo>
                  <a:pt x="1011971" y="460902"/>
                </a:moveTo>
                <a:cubicBezTo>
                  <a:pt x="1017882" y="460902"/>
                  <a:pt x="1022674" y="465693"/>
                  <a:pt x="1022674" y="471604"/>
                </a:cubicBezTo>
                <a:cubicBezTo>
                  <a:pt x="1022674" y="477515"/>
                  <a:pt x="1017882" y="482307"/>
                  <a:pt x="1011971" y="482307"/>
                </a:cubicBezTo>
                <a:cubicBezTo>
                  <a:pt x="1006061" y="482307"/>
                  <a:pt x="1001269" y="477515"/>
                  <a:pt x="1001269" y="471604"/>
                </a:cubicBezTo>
                <a:cubicBezTo>
                  <a:pt x="1001269" y="465693"/>
                  <a:pt x="1006061" y="460902"/>
                  <a:pt x="1011971" y="460902"/>
                </a:cubicBezTo>
                <a:close/>
                <a:moveTo>
                  <a:pt x="983725" y="460902"/>
                </a:moveTo>
                <a:cubicBezTo>
                  <a:pt x="989636" y="460902"/>
                  <a:pt x="994428" y="465693"/>
                  <a:pt x="994428" y="471604"/>
                </a:cubicBezTo>
                <a:cubicBezTo>
                  <a:pt x="994428" y="477515"/>
                  <a:pt x="989636" y="482307"/>
                  <a:pt x="983725" y="482307"/>
                </a:cubicBezTo>
                <a:cubicBezTo>
                  <a:pt x="977814" y="482307"/>
                  <a:pt x="973022" y="477515"/>
                  <a:pt x="973022" y="471604"/>
                </a:cubicBezTo>
                <a:cubicBezTo>
                  <a:pt x="973022" y="465693"/>
                  <a:pt x="977814" y="460902"/>
                  <a:pt x="983725" y="460902"/>
                </a:cubicBezTo>
                <a:close/>
                <a:moveTo>
                  <a:pt x="955480" y="460902"/>
                </a:moveTo>
                <a:cubicBezTo>
                  <a:pt x="961391" y="460902"/>
                  <a:pt x="966183" y="465693"/>
                  <a:pt x="966183" y="471604"/>
                </a:cubicBezTo>
                <a:cubicBezTo>
                  <a:pt x="966183" y="477515"/>
                  <a:pt x="961391" y="482307"/>
                  <a:pt x="955480" y="482307"/>
                </a:cubicBezTo>
                <a:cubicBezTo>
                  <a:pt x="949569" y="482307"/>
                  <a:pt x="944778" y="477515"/>
                  <a:pt x="944778" y="471604"/>
                </a:cubicBezTo>
                <a:cubicBezTo>
                  <a:pt x="944778" y="465693"/>
                  <a:pt x="949569" y="460902"/>
                  <a:pt x="955480" y="460902"/>
                </a:cubicBezTo>
                <a:close/>
                <a:moveTo>
                  <a:pt x="927234" y="460902"/>
                </a:moveTo>
                <a:cubicBezTo>
                  <a:pt x="933145" y="460902"/>
                  <a:pt x="937937" y="465693"/>
                  <a:pt x="937937" y="471604"/>
                </a:cubicBezTo>
                <a:cubicBezTo>
                  <a:pt x="937937" y="477515"/>
                  <a:pt x="933145" y="482307"/>
                  <a:pt x="927234" y="482307"/>
                </a:cubicBezTo>
                <a:cubicBezTo>
                  <a:pt x="921323" y="482307"/>
                  <a:pt x="916532" y="477515"/>
                  <a:pt x="916532" y="471604"/>
                </a:cubicBezTo>
                <a:cubicBezTo>
                  <a:pt x="916532" y="465693"/>
                  <a:pt x="921323" y="460902"/>
                  <a:pt x="927234" y="460902"/>
                </a:cubicBezTo>
                <a:close/>
                <a:moveTo>
                  <a:pt x="898990" y="460902"/>
                </a:moveTo>
                <a:cubicBezTo>
                  <a:pt x="904901" y="460902"/>
                  <a:pt x="909692" y="465693"/>
                  <a:pt x="909692" y="471604"/>
                </a:cubicBezTo>
                <a:cubicBezTo>
                  <a:pt x="909692" y="477515"/>
                  <a:pt x="904901" y="482307"/>
                  <a:pt x="898990" y="482307"/>
                </a:cubicBezTo>
                <a:cubicBezTo>
                  <a:pt x="893079" y="482307"/>
                  <a:pt x="888287" y="477515"/>
                  <a:pt x="888287" y="471604"/>
                </a:cubicBezTo>
                <a:cubicBezTo>
                  <a:pt x="888287" y="465693"/>
                  <a:pt x="893079" y="460902"/>
                  <a:pt x="898990" y="460902"/>
                </a:cubicBezTo>
                <a:close/>
                <a:moveTo>
                  <a:pt x="870743" y="460902"/>
                </a:moveTo>
                <a:cubicBezTo>
                  <a:pt x="876654" y="460902"/>
                  <a:pt x="881446" y="465693"/>
                  <a:pt x="881446" y="471604"/>
                </a:cubicBezTo>
                <a:cubicBezTo>
                  <a:pt x="881446" y="477515"/>
                  <a:pt x="876654" y="482307"/>
                  <a:pt x="870743" y="482307"/>
                </a:cubicBezTo>
                <a:cubicBezTo>
                  <a:pt x="864832" y="482307"/>
                  <a:pt x="860040" y="477515"/>
                  <a:pt x="860040" y="471604"/>
                </a:cubicBezTo>
                <a:cubicBezTo>
                  <a:pt x="860040" y="465693"/>
                  <a:pt x="864832" y="460902"/>
                  <a:pt x="870743" y="460902"/>
                </a:cubicBezTo>
                <a:close/>
                <a:moveTo>
                  <a:pt x="842499" y="460902"/>
                </a:moveTo>
                <a:cubicBezTo>
                  <a:pt x="848409" y="460902"/>
                  <a:pt x="853201" y="465693"/>
                  <a:pt x="853201" y="471604"/>
                </a:cubicBezTo>
                <a:cubicBezTo>
                  <a:pt x="853201" y="477515"/>
                  <a:pt x="848409" y="482307"/>
                  <a:pt x="842499" y="482307"/>
                </a:cubicBezTo>
                <a:cubicBezTo>
                  <a:pt x="836588" y="482307"/>
                  <a:pt x="831796" y="477515"/>
                  <a:pt x="831796" y="471604"/>
                </a:cubicBezTo>
                <a:cubicBezTo>
                  <a:pt x="831796" y="465693"/>
                  <a:pt x="836588" y="460902"/>
                  <a:pt x="842499" y="460902"/>
                </a:cubicBezTo>
                <a:close/>
                <a:moveTo>
                  <a:pt x="814252" y="460902"/>
                </a:moveTo>
                <a:cubicBezTo>
                  <a:pt x="820164" y="460902"/>
                  <a:pt x="824955" y="465693"/>
                  <a:pt x="824955" y="471604"/>
                </a:cubicBezTo>
                <a:cubicBezTo>
                  <a:pt x="824955" y="477515"/>
                  <a:pt x="820164" y="482307"/>
                  <a:pt x="814252" y="482307"/>
                </a:cubicBezTo>
                <a:cubicBezTo>
                  <a:pt x="808341" y="482307"/>
                  <a:pt x="803549" y="477515"/>
                  <a:pt x="803549" y="471604"/>
                </a:cubicBezTo>
                <a:cubicBezTo>
                  <a:pt x="803549" y="465693"/>
                  <a:pt x="808341" y="460902"/>
                  <a:pt x="814252" y="460902"/>
                </a:cubicBezTo>
                <a:close/>
                <a:moveTo>
                  <a:pt x="786008" y="460902"/>
                </a:moveTo>
                <a:cubicBezTo>
                  <a:pt x="791919" y="460902"/>
                  <a:pt x="796710" y="465693"/>
                  <a:pt x="796710" y="471604"/>
                </a:cubicBezTo>
                <a:cubicBezTo>
                  <a:pt x="796710" y="477515"/>
                  <a:pt x="791919" y="482307"/>
                  <a:pt x="786008" y="482307"/>
                </a:cubicBezTo>
                <a:cubicBezTo>
                  <a:pt x="780097" y="482307"/>
                  <a:pt x="775305" y="477515"/>
                  <a:pt x="775305" y="471604"/>
                </a:cubicBezTo>
                <a:cubicBezTo>
                  <a:pt x="775305" y="465693"/>
                  <a:pt x="780097" y="460902"/>
                  <a:pt x="786008" y="460902"/>
                </a:cubicBezTo>
                <a:close/>
                <a:moveTo>
                  <a:pt x="757761" y="460902"/>
                </a:moveTo>
                <a:cubicBezTo>
                  <a:pt x="763672" y="460902"/>
                  <a:pt x="768464" y="465693"/>
                  <a:pt x="768464" y="471604"/>
                </a:cubicBezTo>
                <a:cubicBezTo>
                  <a:pt x="768464" y="477515"/>
                  <a:pt x="763672" y="482307"/>
                  <a:pt x="757761" y="482307"/>
                </a:cubicBezTo>
                <a:cubicBezTo>
                  <a:pt x="751850" y="482307"/>
                  <a:pt x="747058" y="477515"/>
                  <a:pt x="747058" y="471604"/>
                </a:cubicBezTo>
                <a:cubicBezTo>
                  <a:pt x="747058" y="465693"/>
                  <a:pt x="751850" y="460902"/>
                  <a:pt x="757761" y="460902"/>
                </a:cubicBezTo>
                <a:close/>
                <a:moveTo>
                  <a:pt x="729517" y="460902"/>
                </a:moveTo>
                <a:cubicBezTo>
                  <a:pt x="735428" y="460902"/>
                  <a:pt x="740219" y="465693"/>
                  <a:pt x="740219" y="471604"/>
                </a:cubicBezTo>
                <a:cubicBezTo>
                  <a:pt x="740219" y="477515"/>
                  <a:pt x="735428" y="482307"/>
                  <a:pt x="729517" y="482307"/>
                </a:cubicBezTo>
                <a:cubicBezTo>
                  <a:pt x="723606" y="482307"/>
                  <a:pt x="718814" y="477515"/>
                  <a:pt x="718814" y="471604"/>
                </a:cubicBezTo>
                <a:cubicBezTo>
                  <a:pt x="718814" y="465693"/>
                  <a:pt x="723606" y="460902"/>
                  <a:pt x="729517" y="460902"/>
                </a:cubicBezTo>
                <a:close/>
                <a:moveTo>
                  <a:pt x="701270" y="460902"/>
                </a:moveTo>
                <a:cubicBezTo>
                  <a:pt x="707181" y="460902"/>
                  <a:pt x="711973" y="465693"/>
                  <a:pt x="711973" y="471604"/>
                </a:cubicBezTo>
                <a:cubicBezTo>
                  <a:pt x="711973" y="477515"/>
                  <a:pt x="707181" y="482307"/>
                  <a:pt x="701270" y="482307"/>
                </a:cubicBezTo>
                <a:cubicBezTo>
                  <a:pt x="695359" y="482307"/>
                  <a:pt x="690567" y="477515"/>
                  <a:pt x="690567" y="471604"/>
                </a:cubicBezTo>
                <a:cubicBezTo>
                  <a:pt x="690567" y="465693"/>
                  <a:pt x="695359" y="460902"/>
                  <a:pt x="701270" y="460902"/>
                </a:cubicBezTo>
                <a:close/>
                <a:moveTo>
                  <a:pt x="673026" y="460902"/>
                </a:moveTo>
                <a:cubicBezTo>
                  <a:pt x="678937" y="460902"/>
                  <a:pt x="683729" y="465693"/>
                  <a:pt x="683729" y="471604"/>
                </a:cubicBezTo>
                <a:cubicBezTo>
                  <a:pt x="683729" y="477515"/>
                  <a:pt x="678937" y="482307"/>
                  <a:pt x="673026" y="482307"/>
                </a:cubicBezTo>
                <a:cubicBezTo>
                  <a:pt x="667115" y="482307"/>
                  <a:pt x="662323" y="477515"/>
                  <a:pt x="662323" y="471604"/>
                </a:cubicBezTo>
                <a:cubicBezTo>
                  <a:pt x="662323" y="465693"/>
                  <a:pt x="667115" y="460902"/>
                  <a:pt x="673026" y="460902"/>
                </a:cubicBezTo>
                <a:close/>
                <a:moveTo>
                  <a:pt x="644779" y="460902"/>
                </a:moveTo>
                <a:cubicBezTo>
                  <a:pt x="650690" y="460902"/>
                  <a:pt x="655482" y="465693"/>
                  <a:pt x="655482" y="471604"/>
                </a:cubicBezTo>
                <a:cubicBezTo>
                  <a:pt x="655482" y="477515"/>
                  <a:pt x="650690" y="482307"/>
                  <a:pt x="644779" y="482307"/>
                </a:cubicBezTo>
                <a:cubicBezTo>
                  <a:pt x="638868" y="482307"/>
                  <a:pt x="634076" y="477515"/>
                  <a:pt x="634076" y="471604"/>
                </a:cubicBezTo>
                <a:cubicBezTo>
                  <a:pt x="634076" y="465693"/>
                  <a:pt x="638868" y="460902"/>
                  <a:pt x="644779" y="460902"/>
                </a:cubicBezTo>
                <a:close/>
                <a:moveTo>
                  <a:pt x="616535" y="460902"/>
                </a:moveTo>
                <a:cubicBezTo>
                  <a:pt x="622446" y="460902"/>
                  <a:pt x="627238" y="465693"/>
                  <a:pt x="627238" y="471604"/>
                </a:cubicBezTo>
                <a:cubicBezTo>
                  <a:pt x="627238" y="477515"/>
                  <a:pt x="622446" y="482307"/>
                  <a:pt x="616535" y="482307"/>
                </a:cubicBezTo>
                <a:cubicBezTo>
                  <a:pt x="610624" y="482307"/>
                  <a:pt x="605832" y="477515"/>
                  <a:pt x="605832" y="471604"/>
                </a:cubicBezTo>
                <a:cubicBezTo>
                  <a:pt x="605832" y="465693"/>
                  <a:pt x="610624" y="460902"/>
                  <a:pt x="616535" y="460902"/>
                </a:cubicBezTo>
                <a:close/>
                <a:moveTo>
                  <a:pt x="588288" y="460902"/>
                </a:moveTo>
                <a:cubicBezTo>
                  <a:pt x="594199" y="460902"/>
                  <a:pt x="598991" y="465693"/>
                  <a:pt x="598991" y="471604"/>
                </a:cubicBezTo>
                <a:cubicBezTo>
                  <a:pt x="598991" y="477515"/>
                  <a:pt x="594199" y="482307"/>
                  <a:pt x="588288" y="482307"/>
                </a:cubicBezTo>
                <a:cubicBezTo>
                  <a:pt x="582377" y="482307"/>
                  <a:pt x="577585" y="477515"/>
                  <a:pt x="577585" y="471604"/>
                </a:cubicBezTo>
                <a:cubicBezTo>
                  <a:pt x="577585" y="465693"/>
                  <a:pt x="582377" y="460902"/>
                  <a:pt x="588288" y="460902"/>
                </a:cubicBezTo>
                <a:close/>
                <a:moveTo>
                  <a:pt x="560044" y="460902"/>
                </a:moveTo>
                <a:cubicBezTo>
                  <a:pt x="565955" y="460902"/>
                  <a:pt x="570746" y="465693"/>
                  <a:pt x="570746" y="471604"/>
                </a:cubicBezTo>
                <a:cubicBezTo>
                  <a:pt x="570746" y="477515"/>
                  <a:pt x="565955" y="482307"/>
                  <a:pt x="560044" y="482307"/>
                </a:cubicBezTo>
                <a:cubicBezTo>
                  <a:pt x="554132" y="482307"/>
                  <a:pt x="549341" y="477515"/>
                  <a:pt x="549341" y="471604"/>
                </a:cubicBezTo>
                <a:cubicBezTo>
                  <a:pt x="549341" y="465693"/>
                  <a:pt x="554132" y="460902"/>
                  <a:pt x="560044" y="460902"/>
                </a:cubicBezTo>
                <a:close/>
                <a:moveTo>
                  <a:pt x="531797" y="460902"/>
                </a:moveTo>
                <a:cubicBezTo>
                  <a:pt x="537708" y="460902"/>
                  <a:pt x="542500" y="465693"/>
                  <a:pt x="542500" y="471604"/>
                </a:cubicBezTo>
                <a:cubicBezTo>
                  <a:pt x="542500" y="477515"/>
                  <a:pt x="537708" y="482307"/>
                  <a:pt x="531797" y="482307"/>
                </a:cubicBezTo>
                <a:cubicBezTo>
                  <a:pt x="525886" y="482307"/>
                  <a:pt x="521094" y="477515"/>
                  <a:pt x="521094" y="471604"/>
                </a:cubicBezTo>
                <a:cubicBezTo>
                  <a:pt x="521094" y="465693"/>
                  <a:pt x="525886" y="460902"/>
                  <a:pt x="531797" y="460902"/>
                </a:cubicBezTo>
                <a:close/>
                <a:moveTo>
                  <a:pt x="503553" y="460902"/>
                </a:moveTo>
                <a:cubicBezTo>
                  <a:pt x="509464" y="460902"/>
                  <a:pt x="514256" y="465693"/>
                  <a:pt x="514256" y="471604"/>
                </a:cubicBezTo>
                <a:cubicBezTo>
                  <a:pt x="514256" y="477515"/>
                  <a:pt x="509464" y="482307"/>
                  <a:pt x="503553" y="482307"/>
                </a:cubicBezTo>
                <a:cubicBezTo>
                  <a:pt x="497642" y="482307"/>
                  <a:pt x="492850" y="477515"/>
                  <a:pt x="492850" y="471604"/>
                </a:cubicBezTo>
                <a:cubicBezTo>
                  <a:pt x="492850" y="465693"/>
                  <a:pt x="497642" y="460902"/>
                  <a:pt x="503553" y="460902"/>
                </a:cubicBezTo>
                <a:close/>
                <a:moveTo>
                  <a:pt x="475306" y="460902"/>
                </a:moveTo>
                <a:cubicBezTo>
                  <a:pt x="481217" y="460902"/>
                  <a:pt x="486009" y="465693"/>
                  <a:pt x="486009" y="471604"/>
                </a:cubicBezTo>
                <a:cubicBezTo>
                  <a:pt x="486009" y="477515"/>
                  <a:pt x="481217" y="482307"/>
                  <a:pt x="475306" y="482307"/>
                </a:cubicBezTo>
                <a:cubicBezTo>
                  <a:pt x="469395" y="482307"/>
                  <a:pt x="464604" y="477515"/>
                  <a:pt x="464604" y="471604"/>
                </a:cubicBezTo>
                <a:cubicBezTo>
                  <a:pt x="464604" y="465693"/>
                  <a:pt x="469395" y="460902"/>
                  <a:pt x="475306" y="460902"/>
                </a:cubicBezTo>
                <a:close/>
                <a:moveTo>
                  <a:pt x="447062" y="460902"/>
                </a:moveTo>
                <a:cubicBezTo>
                  <a:pt x="452973" y="460902"/>
                  <a:pt x="457765" y="465693"/>
                  <a:pt x="457765" y="471604"/>
                </a:cubicBezTo>
                <a:cubicBezTo>
                  <a:pt x="457765" y="477515"/>
                  <a:pt x="452973" y="482307"/>
                  <a:pt x="447062" y="482307"/>
                </a:cubicBezTo>
                <a:cubicBezTo>
                  <a:pt x="441150" y="482307"/>
                  <a:pt x="436359" y="477515"/>
                  <a:pt x="436359" y="471604"/>
                </a:cubicBezTo>
                <a:cubicBezTo>
                  <a:pt x="436359" y="465693"/>
                  <a:pt x="441150" y="460902"/>
                  <a:pt x="447062" y="460902"/>
                </a:cubicBezTo>
                <a:close/>
                <a:moveTo>
                  <a:pt x="418815" y="460902"/>
                </a:moveTo>
                <a:cubicBezTo>
                  <a:pt x="424726" y="460902"/>
                  <a:pt x="429519" y="465693"/>
                  <a:pt x="429519" y="471604"/>
                </a:cubicBezTo>
                <a:cubicBezTo>
                  <a:pt x="429519" y="477515"/>
                  <a:pt x="424726" y="482307"/>
                  <a:pt x="418815" y="482307"/>
                </a:cubicBezTo>
                <a:cubicBezTo>
                  <a:pt x="412905" y="482307"/>
                  <a:pt x="408113" y="477515"/>
                  <a:pt x="408113" y="471604"/>
                </a:cubicBezTo>
                <a:cubicBezTo>
                  <a:pt x="408113" y="465693"/>
                  <a:pt x="412905" y="460902"/>
                  <a:pt x="418815" y="460902"/>
                </a:cubicBezTo>
                <a:close/>
                <a:moveTo>
                  <a:pt x="390571" y="460902"/>
                </a:moveTo>
                <a:cubicBezTo>
                  <a:pt x="396482" y="460902"/>
                  <a:pt x="401274" y="465693"/>
                  <a:pt x="401274" y="471604"/>
                </a:cubicBezTo>
                <a:cubicBezTo>
                  <a:pt x="401274" y="477515"/>
                  <a:pt x="396482" y="482307"/>
                  <a:pt x="390571" y="482307"/>
                </a:cubicBezTo>
                <a:cubicBezTo>
                  <a:pt x="384660" y="482307"/>
                  <a:pt x="379868" y="477515"/>
                  <a:pt x="379868" y="471604"/>
                </a:cubicBezTo>
                <a:cubicBezTo>
                  <a:pt x="379868" y="465693"/>
                  <a:pt x="384660" y="460902"/>
                  <a:pt x="390571" y="460902"/>
                </a:cubicBezTo>
                <a:close/>
                <a:moveTo>
                  <a:pt x="362324" y="460902"/>
                </a:moveTo>
                <a:cubicBezTo>
                  <a:pt x="368235" y="460902"/>
                  <a:pt x="373027" y="465693"/>
                  <a:pt x="373027" y="471604"/>
                </a:cubicBezTo>
                <a:cubicBezTo>
                  <a:pt x="373027" y="477515"/>
                  <a:pt x="368235" y="482307"/>
                  <a:pt x="362324" y="482307"/>
                </a:cubicBezTo>
                <a:cubicBezTo>
                  <a:pt x="356413" y="482307"/>
                  <a:pt x="351622" y="477515"/>
                  <a:pt x="351622" y="471604"/>
                </a:cubicBezTo>
                <a:cubicBezTo>
                  <a:pt x="351622" y="465693"/>
                  <a:pt x="356413" y="460902"/>
                  <a:pt x="362324" y="460902"/>
                </a:cubicBezTo>
                <a:close/>
                <a:moveTo>
                  <a:pt x="334080" y="460902"/>
                </a:moveTo>
                <a:cubicBezTo>
                  <a:pt x="339991" y="460902"/>
                  <a:pt x="344783" y="465693"/>
                  <a:pt x="344783" y="471604"/>
                </a:cubicBezTo>
                <a:cubicBezTo>
                  <a:pt x="344783" y="477515"/>
                  <a:pt x="339991" y="482307"/>
                  <a:pt x="334080" y="482307"/>
                </a:cubicBezTo>
                <a:cubicBezTo>
                  <a:pt x="328169" y="482307"/>
                  <a:pt x="323377" y="477515"/>
                  <a:pt x="323377" y="471604"/>
                </a:cubicBezTo>
                <a:cubicBezTo>
                  <a:pt x="323377" y="465693"/>
                  <a:pt x="328169" y="460902"/>
                  <a:pt x="334080" y="460902"/>
                </a:cubicBezTo>
                <a:close/>
                <a:moveTo>
                  <a:pt x="305833" y="460902"/>
                </a:moveTo>
                <a:cubicBezTo>
                  <a:pt x="311745" y="460902"/>
                  <a:pt x="316536" y="465693"/>
                  <a:pt x="316536" y="471604"/>
                </a:cubicBezTo>
                <a:cubicBezTo>
                  <a:pt x="316536" y="477515"/>
                  <a:pt x="311745" y="482307"/>
                  <a:pt x="305833" y="482307"/>
                </a:cubicBezTo>
                <a:cubicBezTo>
                  <a:pt x="299922" y="482307"/>
                  <a:pt x="295131" y="477515"/>
                  <a:pt x="295131" y="471604"/>
                </a:cubicBezTo>
                <a:cubicBezTo>
                  <a:pt x="295131" y="465693"/>
                  <a:pt x="299922" y="460902"/>
                  <a:pt x="305833" y="460902"/>
                </a:cubicBezTo>
                <a:close/>
                <a:moveTo>
                  <a:pt x="277589" y="460902"/>
                </a:moveTo>
                <a:cubicBezTo>
                  <a:pt x="283500" y="460902"/>
                  <a:pt x="288292" y="465693"/>
                  <a:pt x="288292" y="471604"/>
                </a:cubicBezTo>
                <a:cubicBezTo>
                  <a:pt x="288292" y="477515"/>
                  <a:pt x="283500" y="482307"/>
                  <a:pt x="277589" y="482307"/>
                </a:cubicBezTo>
                <a:cubicBezTo>
                  <a:pt x="271678" y="482307"/>
                  <a:pt x="266886" y="477515"/>
                  <a:pt x="266886" y="471604"/>
                </a:cubicBezTo>
                <a:cubicBezTo>
                  <a:pt x="266886" y="465693"/>
                  <a:pt x="271678" y="460902"/>
                  <a:pt x="277589" y="460902"/>
                </a:cubicBezTo>
                <a:close/>
                <a:moveTo>
                  <a:pt x="249343" y="460902"/>
                </a:moveTo>
                <a:cubicBezTo>
                  <a:pt x="255253" y="460902"/>
                  <a:pt x="260045" y="465693"/>
                  <a:pt x="260045" y="471604"/>
                </a:cubicBezTo>
                <a:cubicBezTo>
                  <a:pt x="260045" y="477515"/>
                  <a:pt x="255253" y="482307"/>
                  <a:pt x="249343" y="482307"/>
                </a:cubicBezTo>
                <a:cubicBezTo>
                  <a:pt x="243431" y="482307"/>
                  <a:pt x="238640" y="477515"/>
                  <a:pt x="238640" y="471604"/>
                </a:cubicBezTo>
                <a:cubicBezTo>
                  <a:pt x="238640" y="465693"/>
                  <a:pt x="243431" y="460902"/>
                  <a:pt x="249343" y="460902"/>
                </a:cubicBezTo>
                <a:close/>
                <a:moveTo>
                  <a:pt x="221098" y="460902"/>
                </a:moveTo>
                <a:cubicBezTo>
                  <a:pt x="227009" y="460902"/>
                  <a:pt x="231801" y="465693"/>
                  <a:pt x="231801" y="471604"/>
                </a:cubicBezTo>
                <a:cubicBezTo>
                  <a:pt x="231801" y="477515"/>
                  <a:pt x="227009" y="482307"/>
                  <a:pt x="221098" y="482307"/>
                </a:cubicBezTo>
                <a:cubicBezTo>
                  <a:pt x="215187" y="482307"/>
                  <a:pt x="210395" y="477515"/>
                  <a:pt x="210395" y="471604"/>
                </a:cubicBezTo>
                <a:cubicBezTo>
                  <a:pt x="210395" y="465693"/>
                  <a:pt x="215187" y="460902"/>
                  <a:pt x="221098" y="460902"/>
                </a:cubicBezTo>
                <a:close/>
                <a:moveTo>
                  <a:pt x="192852" y="460902"/>
                </a:moveTo>
                <a:cubicBezTo>
                  <a:pt x="198763" y="460902"/>
                  <a:pt x="203555" y="465693"/>
                  <a:pt x="203555" y="471604"/>
                </a:cubicBezTo>
                <a:cubicBezTo>
                  <a:pt x="203555" y="477515"/>
                  <a:pt x="198763" y="482307"/>
                  <a:pt x="192852" y="482307"/>
                </a:cubicBezTo>
                <a:cubicBezTo>
                  <a:pt x="186941" y="482307"/>
                  <a:pt x="182149" y="477515"/>
                  <a:pt x="182149" y="471604"/>
                </a:cubicBezTo>
                <a:cubicBezTo>
                  <a:pt x="182149" y="465693"/>
                  <a:pt x="186941" y="460902"/>
                  <a:pt x="192852" y="460902"/>
                </a:cubicBezTo>
                <a:close/>
                <a:moveTo>
                  <a:pt x="164606" y="460902"/>
                </a:moveTo>
                <a:cubicBezTo>
                  <a:pt x="170517" y="460902"/>
                  <a:pt x="175309" y="465693"/>
                  <a:pt x="175309" y="471604"/>
                </a:cubicBezTo>
                <a:cubicBezTo>
                  <a:pt x="175309" y="477515"/>
                  <a:pt x="170517" y="482307"/>
                  <a:pt x="164606" y="482307"/>
                </a:cubicBezTo>
                <a:cubicBezTo>
                  <a:pt x="158695" y="482307"/>
                  <a:pt x="153903" y="477515"/>
                  <a:pt x="153903" y="471604"/>
                </a:cubicBezTo>
                <a:cubicBezTo>
                  <a:pt x="153903" y="465693"/>
                  <a:pt x="158695" y="460902"/>
                  <a:pt x="164606" y="460902"/>
                </a:cubicBezTo>
                <a:close/>
                <a:moveTo>
                  <a:pt x="136361" y="460902"/>
                </a:moveTo>
                <a:cubicBezTo>
                  <a:pt x="142272" y="460902"/>
                  <a:pt x="147063" y="465693"/>
                  <a:pt x="147063" y="471604"/>
                </a:cubicBezTo>
                <a:cubicBezTo>
                  <a:pt x="147063" y="477515"/>
                  <a:pt x="142272" y="482307"/>
                  <a:pt x="136361" y="482307"/>
                </a:cubicBezTo>
                <a:cubicBezTo>
                  <a:pt x="130449" y="482307"/>
                  <a:pt x="125658" y="477515"/>
                  <a:pt x="125658" y="471604"/>
                </a:cubicBezTo>
                <a:cubicBezTo>
                  <a:pt x="125658" y="465693"/>
                  <a:pt x="130449" y="460902"/>
                  <a:pt x="136361" y="460902"/>
                </a:cubicBezTo>
                <a:close/>
                <a:moveTo>
                  <a:pt x="108117" y="460902"/>
                </a:moveTo>
                <a:cubicBezTo>
                  <a:pt x="114026" y="460902"/>
                  <a:pt x="118818" y="465693"/>
                  <a:pt x="118818" y="471604"/>
                </a:cubicBezTo>
                <a:cubicBezTo>
                  <a:pt x="118818" y="477515"/>
                  <a:pt x="114026" y="482307"/>
                  <a:pt x="108117" y="482307"/>
                </a:cubicBezTo>
                <a:cubicBezTo>
                  <a:pt x="102205" y="482307"/>
                  <a:pt x="97414" y="477515"/>
                  <a:pt x="97414" y="471604"/>
                </a:cubicBezTo>
                <a:cubicBezTo>
                  <a:pt x="97414" y="465693"/>
                  <a:pt x="102205" y="460902"/>
                  <a:pt x="108117" y="460902"/>
                </a:cubicBezTo>
                <a:close/>
                <a:moveTo>
                  <a:pt x="79871" y="460902"/>
                </a:moveTo>
                <a:cubicBezTo>
                  <a:pt x="85782" y="460902"/>
                  <a:pt x="90574" y="465693"/>
                  <a:pt x="90574" y="471604"/>
                </a:cubicBezTo>
                <a:lnTo>
                  <a:pt x="89838" y="472341"/>
                </a:lnTo>
                <a:lnTo>
                  <a:pt x="78109" y="462664"/>
                </a:lnTo>
                <a:close/>
                <a:moveTo>
                  <a:pt x="4895656" y="436588"/>
                </a:moveTo>
                <a:lnTo>
                  <a:pt x="4903427" y="444360"/>
                </a:lnTo>
                <a:lnTo>
                  <a:pt x="4901327" y="447475"/>
                </a:lnTo>
                <a:lnTo>
                  <a:pt x="4892618" y="454660"/>
                </a:lnTo>
                <a:lnTo>
                  <a:pt x="4885101" y="447143"/>
                </a:lnTo>
                <a:cubicBezTo>
                  <a:pt x="4885101" y="441314"/>
                  <a:pt x="4889826" y="436588"/>
                  <a:pt x="4895656" y="436588"/>
                </a:cubicBezTo>
                <a:close/>
                <a:moveTo>
                  <a:pt x="4867409" y="436588"/>
                </a:moveTo>
                <a:cubicBezTo>
                  <a:pt x="4873239" y="436588"/>
                  <a:pt x="4877964" y="441314"/>
                  <a:pt x="4877964" y="447143"/>
                </a:cubicBezTo>
                <a:cubicBezTo>
                  <a:pt x="4877964" y="452972"/>
                  <a:pt x="4873239" y="457698"/>
                  <a:pt x="4867409" y="457698"/>
                </a:cubicBezTo>
                <a:cubicBezTo>
                  <a:pt x="4861580" y="457698"/>
                  <a:pt x="4856854" y="452972"/>
                  <a:pt x="4856854" y="447143"/>
                </a:cubicBezTo>
                <a:cubicBezTo>
                  <a:pt x="4856854" y="441314"/>
                  <a:pt x="4861580" y="436588"/>
                  <a:pt x="4867409" y="436588"/>
                </a:cubicBezTo>
                <a:close/>
                <a:moveTo>
                  <a:pt x="4839165" y="436588"/>
                </a:moveTo>
                <a:cubicBezTo>
                  <a:pt x="4844994" y="436588"/>
                  <a:pt x="4849720" y="441314"/>
                  <a:pt x="4849720" y="447143"/>
                </a:cubicBezTo>
                <a:cubicBezTo>
                  <a:pt x="4849720" y="452972"/>
                  <a:pt x="4844994" y="457698"/>
                  <a:pt x="4839165" y="457698"/>
                </a:cubicBezTo>
                <a:cubicBezTo>
                  <a:pt x="4833335" y="457698"/>
                  <a:pt x="4828610" y="452972"/>
                  <a:pt x="4828610" y="447143"/>
                </a:cubicBezTo>
                <a:cubicBezTo>
                  <a:pt x="4828610" y="441314"/>
                  <a:pt x="4833336" y="436588"/>
                  <a:pt x="4839165" y="436588"/>
                </a:cubicBezTo>
                <a:close/>
                <a:moveTo>
                  <a:pt x="4810919" y="436588"/>
                </a:moveTo>
                <a:cubicBezTo>
                  <a:pt x="4816748" y="436588"/>
                  <a:pt x="4821474" y="441314"/>
                  <a:pt x="4821474" y="447143"/>
                </a:cubicBezTo>
                <a:cubicBezTo>
                  <a:pt x="4821474" y="452972"/>
                  <a:pt x="4816748" y="457698"/>
                  <a:pt x="4810919" y="457698"/>
                </a:cubicBezTo>
                <a:cubicBezTo>
                  <a:pt x="4805089" y="457698"/>
                  <a:pt x="4800364" y="452972"/>
                  <a:pt x="4800364" y="447143"/>
                </a:cubicBezTo>
                <a:cubicBezTo>
                  <a:pt x="4800364" y="441314"/>
                  <a:pt x="4805089" y="436588"/>
                  <a:pt x="4810919" y="436588"/>
                </a:cubicBezTo>
                <a:close/>
                <a:moveTo>
                  <a:pt x="4782674" y="436588"/>
                </a:moveTo>
                <a:cubicBezTo>
                  <a:pt x="4788503" y="436588"/>
                  <a:pt x="4793229" y="441314"/>
                  <a:pt x="4793229" y="447143"/>
                </a:cubicBezTo>
                <a:cubicBezTo>
                  <a:pt x="4793229" y="452972"/>
                  <a:pt x="4788503" y="457698"/>
                  <a:pt x="4782674" y="457698"/>
                </a:cubicBezTo>
                <a:cubicBezTo>
                  <a:pt x="4776844" y="457698"/>
                  <a:pt x="4772119" y="452972"/>
                  <a:pt x="4772119" y="447143"/>
                </a:cubicBezTo>
                <a:cubicBezTo>
                  <a:pt x="4772119" y="441314"/>
                  <a:pt x="4776844" y="436588"/>
                  <a:pt x="4782674" y="436588"/>
                </a:cubicBezTo>
                <a:close/>
                <a:moveTo>
                  <a:pt x="4754428" y="436588"/>
                </a:moveTo>
                <a:cubicBezTo>
                  <a:pt x="4760257" y="436588"/>
                  <a:pt x="4764982" y="441314"/>
                  <a:pt x="4764982" y="447143"/>
                </a:cubicBezTo>
                <a:cubicBezTo>
                  <a:pt x="4764982" y="452972"/>
                  <a:pt x="4760257" y="457698"/>
                  <a:pt x="4754428" y="457698"/>
                </a:cubicBezTo>
                <a:cubicBezTo>
                  <a:pt x="4748598" y="457698"/>
                  <a:pt x="4743873" y="452972"/>
                  <a:pt x="4743873" y="447143"/>
                </a:cubicBezTo>
                <a:cubicBezTo>
                  <a:pt x="4743873" y="441314"/>
                  <a:pt x="4748598" y="436588"/>
                  <a:pt x="4754428" y="436588"/>
                </a:cubicBezTo>
                <a:close/>
                <a:moveTo>
                  <a:pt x="4726183" y="436588"/>
                </a:moveTo>
                <a:cubicBezTo>
                  <a:pt x="4732012" y="436588"/>
                  <a:pt x="4736738" y="441314"/>
                  <a:pt x="4736738" y="447143"/>
                </a:cubicBezTo>
                <a:cubicBezTo>
                  <a:pt x="4736738" y="452972"/>
                  <a:pt x="4732012" y="457698"/>
                  <a:pt x="4726183" y="457698"/>
                </a:cubicBezTo>
                <a:cubicBezTo>
                  <a:pt x="4720354" y="457698"/>
                  <a:pt x="4715628" y="452972"/>
                  <a:pt x="4715628" y="447143"/>
                </a:cubicBezTo>
                <a:cubicBezTo>
                  <a:pt x="4715628" y="441314"/>
                  <a:pt x="4720354" y="436588"/>
                  <a:pt x="4726183" y="436588"/>
                </a:cubicBezTo>
                <a:close/>
                <a:moveTo>
                  <a:pt x="4697937" y="436588"/>
                </a:moveTo>
                <a:cubicBezTo>
                  <a:pt x="4703766" y="436588"/>
                  <a:pt x="4708492" y="441314"/>
                  <a:pt x="4708492" y="447143"/>
                </a:cubicBezTo>
                <a:cubicBezTo>
                  <a:pt x="4708492" y="452972"/>
                  <a:pt x="4703766" y="457698"/>
                  <a:pt x="4697937" y="457698"/>
                </a:cubicBezTo>
                <a:cubicBezTo>
                  <a:pt x="4692107" y="457698"/>
                  <a:pt x="4687382" y="452972"/>
                  <a:pt x="4687382" y="447143"/>
                </a:cubicBezTo>
                <a:cubicBezTo>
                  <a:pt x="4687382" y="441314"/>
                  <a:pt x="4692107" y="436588"/>
                  <a:pt x="4697937" y="436588"/>
                </a:cubicBezTo>
                <a:close/>
                <a:moveTo>
                  <a:pt x="4669692" y="436588"/>
                </a:moveTo>
                <a:cubicBezTo>
                  <a:pt x="4675521" y="436588"/>
                  <a:pt x="4680247" y="441314"/>
                  <a:pt x="4680247" y="447143"/>
                </a:cubicBezTo>
                <a:cubicBezTo>
                  <a:pt x="4680247" y="452972"/>
                  <a:pt x="4675521" y="457698"/>
                  <a:pt x="4669692" y="457698"/>
                </a:cubicBezTo>
                <a:cubicBezTo>
                  <a:pt x="4663862" y="457698"/>
                  <a:pt x="4659137" y="452972"/>
                  <a:pt x="4659137" y="447143"/>
                </a:cubicBezTo>
                <a:cubicBezTo>
                  <a:pt x="4659137" y="441314"/>
                  <a:pt x="4663863" y="436588"/>
                  <a:pt x="4669692" y="436588"/>
                </a:cubicBezTo>
                <a:close/>
                <a:moveTo>
                  <a:pt x="4641446" y="436588"/>
                </a:moveTo>
                <a:cubicBezTo>
                  <a:pt x="4647275" y="436588"/>
                  <a:pt x="4652001" y="441314"/>
                  <a:pt x="4652001" y="447143"/>
                </a:cubicBezTo>
                <a:cubicBezTo>
                  <a:pt x="4652001" y="452972"/>
                  <a:pt x="4647275" y="457698"/>
                  <a:pt x="4641446" y="457698"/>
                </a:cubicBezTo>
                <a:cubicBezTo>
                  <a:pt x="4635616" y="457698"/>
                  <a:pt x="4630891" y="452972"/>
                  <a:pt x="4630891" y="447143"/>
                </a:cubicBezTo>
                <a:cubicBezTo>
                  <a:pt x="4630891" y="441314"/>
                  <a:pt x="4635617" y="436588"/>
                  <a:pt x="4641446" y="436588"/>
                </a:cubicBezTo>
                <a:close/>
                <a:moveTo>
                  <a:pt x="4613201" y="436588"/>
                </a:moveTo>
                <a:cubicBezTo>
                  <a:pt x="4619030" y="436588"/>
                  <a:pt x="4623756" y="441314"/>
                  <a:pt x="4623756" y="447143"/>
                </a:cubicBezTo>
                <a:cubicBezTo>
                  <a:pt x="4623756" y="452972"/>
                  <a:pt x="4619030" y="457698"/>
                  <a:pt x="4613201" y="457698"/>
                </a:cubicBezTo>
                <a:cubicBezTo>
                  <a:pt x="4607372" y="457698"/>
                  <a:pt x="4602646" y="452972"/>
                  <a:pt x="4602646" y="447143"/>
                </a:cubicBezTo>
                <a:cubicBezTo>
                  <a:pt x="4602646" y="441314"/>
                  <a:pt x="4607372" y="436588"/>
                  <a:pt x="4613201" y="436588"/>
                </a:cubicBezTo>
                <a:close/>
                <a:moveTo>
                  <a:pt x="4584955" y="436588"/>
                </a:moveTo>
                <a:cubicBezTo>
                  <a:pt x="4590784" y="436588"/>
                  <a:pt x="4595509" y="441314"/>
                  <a:pt x="4595509" y="447143"/>
                </a:cubicBezTo>
                <a:cubicBezTo>
                  <a:pt x="4595509" y="452972"/>
                  <a:pt x="4590784" y="457698"/>
                  <a:pt x="4584955" y="457698"/>
                </a:cubicBezTo>
                <a:cubicBezTo>
                  <a:pt x="4579125" y="457698"/>
                  <a:pt x="4574400" y="452972"/>
                  <a:pt x="4574400" y="447143"/>
                </a:cubicBezTo>
                <a:cubicBezTo>
                  <a:pt x="4574400" y="441314"/>
                  <a:pt x="4579125" y="436588"/>
                  <a:pt x="4584955" y="436588"/>
                </a:cubicBezTo>
                <a:close/>
                <a:moveTo>
                  <a:pt x="4556710" y="436588"/>
                </a:moveTo>
                <a:cubicBezTo>
                  <a:pt x="4562539" y="436588"/>
                  <a:pt x="4567265" y="441314"/>
                  <a:pt x="4567265" y="447143"/>
                </a:cubicBezTo>
                <a:cubicBezTo>
                  <a:pt x="4567265" y="452972"/>
                  <a:pt x="4562539" y="457698"/>
                  <a:pt x="4556710" y="457698"/>
                </a:cubicBezTo>
                <a:cubicBezTo>
                  <a:pt x="4550880" y="457698"/>
                  <a:pt x="4546155" y="452972"/>
                  <a:pt x="4546155" y="447143"/>
                </a:cubicBezTo>
                <a:cubicBezTo>
                  <a:pt x="4546155" y="441314"/>
                  <a:pt x="4550881" y="436588"/>
                  <a:pt x="4556710" y="436588"/>
                </a:cubicBezTo>
                <a:close/>
                <a:moveTo>
                  <a:pt x="4528464" y="436588"/>
                </a:moveTo>
                <a:cubicBezTo>
                  <a:pt x="4534293" y="436588"/>
                  <a:pt x="4539019" y="441314"/>
                  <a:pt x="4539019" y="447143"/>
                </a:cubicBezTo>
                <a:cubicBezTo>
                  <a:pt x="4539019" y="452972"/>
                  <a:pt x="4534293" y="457698"/>
                  <a:pt x="4528464" y="457698"/>
                </a:cubicBezTo>
                <a:cubicBezTo>
                  <a:pt x="4522634" y="457698"/>
                  <a:pt x="4517909" y="452972"/>
                  <a:pt x="4517909" y="447143"/>
                </a:cubicBezTo>
                <a:cubicBezTo>
                  <a:pt x="4517909" y="441314"/>
                  <a:pt x="4522634" y="436588"/>
                  <a:pt x="4528464" y="436588"/>
                </a:cubicBezTo>
                <a:close/>
                <a:moveTo>
                  <a:pt x="4500219" y="436588"/>
                </a:moveTo>
                <a:cubicBezTo>
                  <a:pt x="4506048" y="436588"/>
                  <a:pt x="4510774" y="441314"/>
                  <a:pt x="4510774" y="447143"/>
                </a:cubicBezTo>
                <a:cubicBezTo>
                  <a:pt x="4510774" y="452972"/>
                  <a:pt x="4506048" y="457698"/>
                  <a:pt x="4500219" y="457698"/>
                </a:cubicBezTo>
                <a:cubicBezTo>
                  <a:pt x="4494390" y="457698"/>
                  <a:pt x="4489664" y="452972"/>
                  <a:pt x="4489664" y="447143"/>
                </a:cubicBezTo>
                <a:cubicBezTo>
                  <a:pt x="4489664" y="441314"/>
                  <a:pt x="4494390" y="436588"/>
                  <a:pt x="4500219" y="436588"/>
                </a:cubicBezTo>
                <a:close/>
                <a:moveTo>
                  <a:pt x="4471973" y="436588"/>
                </a:moveTo>
                <a:cubicBezTo>
                  <a:pt x="4477802" y="436588"/>
                  <a:pt x="4482528" y="441314"/>
                  <a:pt x="4482528" y="447143"/>
                </a:cubicBezTo>
                <a:cubicBezTo>
                  <a:pt x="4482528" y="452972"/>
                  <a:pt x="4477802" y="457698"/>
                  <a:pt x="4471973" y="457698"/>
                </a:cubicBezTo>
                <a:cubicBezTo>
                  <a:pt x="4466143" y="457698"/>
                  <a:pt x="4461418" y="452972"/>
                  <a:pt x="4461418" y="447143"/>
                </a:cubicBezTo>
                <a:cubicBezTo>
                  <a:pt x="4461418" y="441314"/>
                  <a:pt x="4466143" y="436588"/>
                  <a:pt x="4471973" y="436588"/>
                </a:cubicBezTo>
                <a:close/>
                <a:moveTo>
                  <a:pt x="4443728" y="436588"/>
                </a:moveTo>
                <a:cubicBezTo>
                  <a:pt x="4449558" y="436588"/>
                  <a:pt x="4454283" y="441314"/>
                  <a:pt x="4454283" y="447143"/>
                </a:cubicBezTo>
                <a:cubicBezTo>
                  <a:pt x="4454283" y="452972"/>
                  <a:pt x="4449558" y="457698"/>
                  <a:pt x="4443728" y="457698"/>
                </a:cubicBezTo>
                <a:cubicBezTo>
                  <a:pt x="4437899" y="457698"/>
                  <a:pt x="4433173" y="452972"/>
                  <a:pt x="4433173" y="447143"/>
                </a:cubicBezTo>
                <a:cubicBezTo>
                  <a:pt x="4433173" y="441314"/>
                  <a:pt x="4437899" y="436588"/>
                  <a:pt x="4443728" y="436588"/>
                </a:cubicBezTo>
                <a:close/>
                <a:moveTo>
                  <a:pt x="4415482" y="436588"/>
                </a:moveTo>
                <a:cubicBezTo>
                  <a:pt x="4421311" y="436588"/>
                  <a:pt x="4426037" y="441314"/>
                  <a:pt x="4426037" y="447143"/>
                </a:cubicBezTo>
                <a:cubicBezTo>
                  <a:pt x="4426037" y="452972"/>
                  <a:pt x="4421311" y="457698"/>
                  <a:pt x="4415482" y="457698"/>
                </a:cubicBezTo>
                <a:cubicBezTo>
                  <a:pt x="4409653" y="457698"/>
                  <a:pt x="4404927" y="452972"/>
                  <a:pt x="4404927" y="447143"/>
                </a:cubicBezTo>
                <a:cubicBezTo>
                  <a:pt x="4404927" y="441314"/>
                  <a:pt x="4409653" y="436588"/>
                  <a:pt x="4415482" y="436588"/>
                </a:cubicBezTo>
                <a:close/>
                <a:moveTo>
                  <a:pt x="4387237" y="436588"/>
                </a:moveTo>
                <a:cubicBezTo>
                  <a:pt x="4393067" y="436588"/>
                  <a:pt x="4397792" y="441314"/>
                  <a:pt x="4397792" y="447143"/>
                </a:cubicBezTo>
                <a:cubicBezTo>
                  <a:pt x="4397792" y="452972"/>
                  <a:pt x="4393066" y="457698"/>
                  <a:pt x="4387237" y="457698"/>
                </a:cubicBezTo>
                <a:cubicBezTo>
                  <a:pt x="4381408" y="457698"/>
                  <a:pt x="4376682" y="452972"/>
                  <a:pt x="4376682" y="447143"/>
                </a:cubicBezTo>
                <a:cubicBezTo>
                  <a:pt x="4376682" y="441314"/>
                  <a:pt x="4381408" y="436588"/>
                  <a:pt x="4387237" y="436588"/>
                </a:cubicBezTo>
                <a:close/>
                <a:moveTo>
                  <a:pt x="4358991" y="436588"/>
                </a:moveTo>
                <a:cubicBezTo>
                  <a:pt x="4364820" y="436588"/>
                  <a:pt x="4369546" y="441314"/>
                  <a:pt x="4369546" y="447143"/>
                </a:cubicBezTo>
                <a:cubicBezTo>
                  <a:pt x="4369546" y="452972"/>
                  <a:pt x="4364820" y="457698"/>
                  <a:pt x="4358991" y="457698"/>
                </a:cubicBezTo>
                <a:cubicBezTo>
                  <a:pt x="4353162" y="457698"/>
                  <a:pt x="4348436" y="452972"/>
                  <a:pt x="4348436" y="447143"/>
                </a:cubicBezTo>
                <a:cubicBezTo>
                  <a:pt x="4348436" y="441314"/>
                  <a:pt x="4353162" y="436588"/>
                  <a:pt x="4358991" y="436588"/>
                </a:cubicBezTo>
                <a:close/>
                <a:moveTo>
                  <a:pt x="4330746" y="436588"/>
                </a:moveTo>
                <a:cubicBezTo>
                  <a:pt x="4336576" y="436588"/>
                  <a:pt x="4341301" y="441314"/>
                  <a:pt x="4341301" y="447143"/>
                </a:cubicBezTo>
                <a:cubicBezTo>
                  <a:pt x="4341301" y="452972"/>
                  <a:pt x="4336576" y="457698"/>
                  <a:pt x="4330746" y="457698"/>
                </a:cubicBezTo>
                <a:cubicBezTo>
                  <a:pt x="4324917" y="457698"/>
                  <a:pt x="4320191" y="452972"/>
                  <a:pt x="4320191" y="447143"/>
                </a:cubicBezTo>
                <a:cubicBezTo>
                  <a:pt x="4320191" y="441314"/>
                  <a:pt x="4324917" y="436588"/>
                  <a:pt x="4330746" y="436588"/>
                </a:cubicBezTo>
                <a:close/>
                <a:moveTo>
                  <a:pt x="4302500" y="436588"/>
                </a:moveTo>
                <a:cubicBezTo>
                  <a:pt x="4308329" y="436588"/>
                  <a:pt x="4313055" y="441314"/>
                  <a:pt x="4313055" y="447143"/>
                </a:cubicBezTo>
                <a:cubicBezTo>
                  <a:pt x="4313055" y="452972"/>
                  <a:pt x="4308329" y="457698"/>
                  <a:pt x="4302500" y="457698"/>
                </a:cubicBezTo>
                <a:cubicBezTo>
                  <a:pt x="4296671" y="457698"/>
                  <a:pt x="4291945" y="452972"/>
                  <a:pt x="4291945" y="447143"/>
                </a:cubicBezTo>
                <a:cubicBezTo>
                  <a:pt x="4291945" y="441314"/>
                  <a:pt x="4296671" y="436588"/>
                  <a:pt x="4302500" y="436588"/>
                </a:cubicBezTo>
                <a:close/>
                <a:moveTo>
                  <a:pt x="4274255" y="436588"/>
                </a:moveTo>
                <a:cubicBezTo>
                  <a:pt x="4280085" y="436588"/>
                  <a:pt x="4284810" y="441314"/>
                  <a:pt x="4284810" y="447143"/>
                </a:cubicBezTo>
                <a:cubicBezTo>
                  <a:pt x="4284810" y="452972"/>
                  <a:pt x="4280085" y="457698"/>
                  <a:pt x="4274255" y="457698"/>
                </a:cubicBezTo>
                <a:cubicBezTo>
                  <a:pt x="4268426" y="457698"/>
                  <a:pt x="4263700" y="452972"/>
                  <a:pt x="4263700" y="447143"/>
                </a:cubicBezTo>
                <a:cubicBezTo>
                  <a:pt x="4263700" y="441314"/>
                  <a:pt x="4268426" y="436588"/>
                  <a:pt x="4274255" y="436588"/>
                </a:cubicBezTo>
                <a:close/>
                <a:moveTo>
                  <a:pt x="4246009" y="436588"/>
                </a:moveTo>
                <a:cubicBezTo>
                  <a:pt x="4251838" y="436588"/>
                  <a:pt x="4256564" y="441314"/>
                  <a:pt x="4256564" y="447143"/>
                </a:cubicBezTo>
                <a:cubicBezTo>
                  <a:pt x="4256564" y="452972"/>
                  <a:pt x="4251838" y="457698"/>
                  <a:pt x="4246009" y="457698"/>
                </a:cubicBezTo>
                <a:cubicBezTo>
                  <a:pt x="4240180" y="457698"/>
                  <a:pt x="4235454" y="452972"/>
                  <a:pt x="4235454" y="447143"/>
                </a:cubicBezTo>
                <a:cubicBezTo>
                  <a:pt x="4235454" y="441314"/>
                  <a:pt x="4240180" y="436588"/>
                  <a:pt x="4246009" y="436588"/>
                </a:cubicBezTo>
                <a:close/>
                <a:moveTo>
                  <a:pt x="4217763" y="436588"/>
                </a:moveTo>
                <a:cubicBezTo>
                  <a:pt x="4223592" y="436588"/>
                  <a:pt x="4228318" y="441314"/>
                  <a:pt x="4228318" y="447143"/>
                </a:cubicBezTo>
                <a:cubicBezTo>
                  <a:pt x="4228318" y="452972"/>
                  <a:pt x="4223592" y="457698"/>
                  <a:pt x="4217763" y="457698"/>
                </a:cubicBezTo>
                <a:cubicBezTo>
                  <a:pt x="4211933" y="457698"/>
                  <a:pt x="4207208" y="452972"/>
                  <a:pt x="4207208" y="447143"/>
                </a:cubicBezTo>
                <a:cubicBezTo>
                  <a:pt x="4207208" y="441314"/>
                  <a:pt x="4211933" y="436588"/>
                  <a:pt x="4217763" y="436588"/>
                </a:cubicBezTo>
                <a:close/>
                <a:moveTo>
                  <a:pt x="4189518" y="436588"/>
                </a:moveTo>
                <a:cubicBezTo>
                  <a:pt x="4195347" y="436588"/>
                  <a:pt x="4200073" y="441314"/>
                  <a:pt x="4200073" y="447143"/>
                </a:cubicBezTo>
                <a:cubicBezTo>
                  <a:pt x="4200073" y="452972"/>
                  <a:pt x="4195347" y="457698"/>
                  <a:pt x="4189518" y="457698"/>
                </a:cubicBezTo>
                <a:cubicBezTo>
                  <a:pt x="4183688" y="457698"/>
                  <a:pt x="4178963" y="452972"/>
                  <a:pt x="4178963" y="447143"/>
                </a:cubicBezTo>
                <a:cubicBezTo>
                  <a:pt x="4178963" y="441314"/>
                  <a:pt x="4183688" y="436588"/>
                  <a:pt x="4189518" y="436588"/>
                </a:cubicBezTo>
                <a:close/>
                <a:moveTo>
                  <a:pt x="4161272" y="436588"/>
                </a:moveTo>
                <a:cubicBezTo>
                  <a:pt x="4167101" y="436588"/>
                  <a:pt x="4171827" y="441314"/>
                  <a:pt x="4171827" y="447143"/>
                </a:cubicBezTo>
                <a:cubicBezTo>
                  <a:pt x="4171827" y="452972"/>
                  <a:pt x="4167101" y="457698"/>
                  <a:pt x="4161272" y="457698"/>
                </a:cubicBezTo>
                <a:cubicBezTo>
                  <a:pt x="4155443" y="457698"/>
                  <a:pt x="4150717" y="452972"/>
                  <a:pt x="4150717" y="447143"/>
                </a:cubicBezTo>
                <a:cubicBezTo>
                  <a:pt x="4150717" y="441314"/>
                  <a:pt x="4155443" y="436588"/>
                  <a:pt x="4161272" y="436588"/>
                </a:cubicBezTo>
                <a:close/>
                <a:moveTo>
                  <a:pt x="4133027" y="436588"/>
                </a:moveTo>
                <a:cubicBezTo>
                  <a:pt x="4138856" y="436588"/>
                  <a:pt x="4143582" y="441314"/>
                  <a:pt x="4143582" y="447143"/>
                </a:cubicBezTo>
                <a:cubicBezTo>
                  <a:pt x="4143582" y="452972"/>
                  <a:pt x="4138856" y="457698"/>
                  <a:pt x="4133027" y="457698"/>
                </a:cubicBezTo>
                <a:cubicBezTo>
                  <a:pt x="4127198" y="457698"/>
                  <a:pt x="4122472" y="452972"/>
                  <a:pt x="4122472" y="447143"/>
                </a:cubicBezTo>
                <a:cubicBezTo>
                  <a:pt x="4122472" y="441314"/>
                  <a:pt x="4127198" y="436588"/>
                  <a:pt x="4133027" y="436588"/>
                </a:cubicBezTo>
                <a:close/>
                <a:moveTo>
                  <a:pt x="4104781" y="436588"/>
                </a:moveTo>
                <a:cubicBezTo>
                  <a:pt x="4110610" y="436588"/>
                  <a:pt x="4115336" y="441314"/>
                  <a:pt x="4115336" y="447143"/>
                </a:cubicBezTo>
                <a:cubicBezTo>
                  <a:pt x="4115336" y="452972"/>
                  <a:pt x="4110610" y="457698"/>
                  <a:pt x="4104781" y="457698"/>
                </a:cubicBezTo>
                <a:cubicBezTo>
                  <a:pt x="4098951" y="457698"/>
                  <a:pt x="4094226" y="452972"/>
                  <a:pt x="4094226" y="447143"/>
                </a:cubicBezTo>
                <a:cubicBezTo>
                  <a:pt x="4094226" y="441314"/>
                  <a:pt x="4098951" y="436588"/>
                  <a:pt x="4104781" y="436588"/>
                </a:cubicBezTo>
                <a:close/>
                <a:moveTo>
                  <a:pt x="4076536" y="436588"/>
                </a:moveTo>
                <a:cubicBezTo>
                  <a:pt x="4082365" y="436588"/>
                  <a:pt x="4087091" y="441314"/>
                  <a:pt x="4087091" y="447143"/>
                </a:cubicBezTo>
                <a:cubicBezTo>
                  <a:pt x="4087091" y="452972"/>
                  <a:pt x="4082365" y="457698"/>
                  <a:pt x="4076536" y="457698"/>
                </a:cubicBezTo>
                <a:cubicBezTo>
                  <a:pt x="4070707" y="457698"/>
                  <a:pt x="4065981" y="452972"/>
                  <a:pt x="4065981" y="447143"/>
                </a:cubicBezTo>
                <a:cubicBezTo>
                  <a:pt x="4065981" y="441314"/>
                  <a:pt x="4070707" y="436588"/>
                  <a:pt x="4076536" y="436588"/>
                </a:cubicBezTo>
                <a:close/>
                <a:moveTo>
                  <a:pt x="4048290" y="436588"/>
                </a:moveTo>
                <a:cubicBezTo>
                  <a:pt x="4054119" y="436588"/>
                  <a:pt x="4058845" y="441314"/>
                  <a:pt x="4058845" y="447143"/>
                </a:cubicBezTo>
                <a:cubicBezTo>
                  <a:pt x="4058845" y="452972"/>
                  <a:pt x="4054119" y="457698"/>
                  <a:pt x="4048290" y="457698"/>
                </a:cubicBezTo>
                <a:cubicBezTo>
                  <a:pt x="4042461" y="457698"/>
                  <a:pt x="4037735" y="452972"/>
                  <a:pt x="4037735" y="447143"/>
                </a:cubicBezTo>
                <a:cubicBezTo>
                  <a:pt x="4037735" y="441314"/>
                  <a:pt x="4042461" y="436588"/>
                  <a:pt x="4048290" y="436588"/>
                </a:cubicBezTo>
                <a:close/>
                <a:moveTo>
                  <a:pt x="4020045" y="436588"/>
                </a:moveTo>
                <a:cubicBezTo>
                  <a:pt x="4025874" y="436588"/>
                  <a:pt x="4030600" y="441314"/>
                  <a:pt x="4030600" y="447143"/>
                </a:cubicBezTo>
                <a:cubicBezTo>
                  <a:pt x="4030600" y="452972"/>
                  <a:pt x="4025874" y="457698"/>
                  <a:pt x="4020045" y="457698"/>
                </a:cubicBezTo>
                <a:cubicBezTo>
                  <a:pt x="4014216" y="457698"/>
                  <a:pt x="4009490" y="452972"/>
                  <a:pt x="4009490" y="447143"/>
                </a:cubicBezTo>
                <a:cubicBezTo>
                  <a:pt x="4009490" y="441314"/>
                  <a:pt x="4014216" y="436588"/>
                  <a:pt x="4020045" y="436588"/>
                </a:cubicBezTo>
                <a:close/>
                <a:moveTo>
                  <a:pt x="3991799" y="436588"/>
                </a:moveTo>
                <a:cubicBezTo>
                  <a:pt x="3997628" y="436588"/>
                  <a:pt x="4002354" y="441314"/>
                  <a:pt x="4002354" y="447143"/>
                </a:cubicBezTo>
                <a:cubicBezTo>
                  <a:pt x="4002354" y="452972"/>
                  <a:pt x="3997628" y="457698"/>
                  <a:pt x="3991799" y="457698"/>
                </a:cubicBezTo>
                <a:cubicBezTo>
                  <a:pt x="3985970" y="457698"/>
                  <a:pt x="3981244" y="452972"/>
                  <a:pt x="3981244" y="447143"/>
                </a:cubicBezTo>
                <a:cubicBezTo>
                  <a:pt x="3981244" y="441314"/>
                  <a:pt x="3985970" y="436588"/>
                  <a:pt x="3991799" y="436588"/>
                </a:cubicBezTo>
                <a:close/>
                <a:moveTo>
                  <a:pt x="3963554" y="436588"/>
                </a:moveTo>
                <a:cubicBezTo>
                  <a:pt x="3969383" y="436588"/>
                  <a:pt x="3974109" y="441314"/>
                  <a:pt x="3974109" y="447143"/>
                </a:cubicBezTo>
                <a:cubicBezTo>
                  <a:pt x="3974109" y="452972"/>
                  <a:pt x="3969383" y="457698"/>
                  <a:pt x="3963554" y="457698"/>
                </a:cubicBezTo>
                <a:cubicBezTo>
                  <a:pt x="3957725" y="457698"/>
                  <a:pt x="3952999" y="452972"/>
                  <a:pt x="3952999" y="447143"/>
                </a:cubicBezTo>
                <a:cubicBezTo>
                  <a:pt x="3952999" y="441314"/>
                  <a:pt x="3957725" y="436588"/>
                  <a:pt x="3963554" y="436588"/>
                </a:cubicBezTo>
                <a:close/>
                <a:moveTo>
                  <a:pt x="3935308" y="436588"/>
                </a:moveTo>
                <a:cubicBezTo>
                  <a:pt x="3941137" y="436588"/>
                  <a:pt x="3945863" y="441314"/>
                  <a:pt x="3945863" y="447143"/>
                </a:cubicBezTo>
                <a:cubicBezTo>
                  <a:pt x="3945863" y="452972"/>
                  <a:pt x="3941137" y="457698"/>
                  <a:pt x="3935308" y="457698"/>
                </a:cubicBezTo>
                <a:cubicBezTo>
                  <a:pt x="3929479" y="457698"/>
                  <a:pt x="3924753" y="452972"/>
                  <a:pt x="3924753" y="447143"/>
                </a:cubicBezTo>
                <a:cubicBezTo>
                  <a:pt x="3924753" y="441314"/>
                  <a:pt x="3929479" y="436588"/>
                  <a:pt x="3935308" y="436588"/>
                </a:cubicBezTo>
                <a:close/>
                <a:moveTo>
                  <a:pt x="3907063" y="436588"/>
                </a:moveTo>
                <a:cubicBezTo>
                  <a:pt x="3912893" y="436588"/>
                  <a:pt x="3917618" y="441314"/>
                  <a:pt x="3917618" y="447143"/>
                </a:cubicBezTo>
                <a:cubicBezTo>
                  <a:pt x="3917618" y="452972"/>
                  <a:pt x="3912893" y="457698"/>
                  <a:pt x="3907063" y="457698"/>
                </a:cubicBezTo>
                <a:cubicBezTo>
                  <a:pt x="3901234" y="457698"/>
                  <a:pt x="3896508" y="452972"/>
                  <a:pt x="3896508" y="447143"/>
                </a:cubicBezTo>
                <a:cubicBezTo>
                  <a:pt x="3896508" y="441314"/>
                  <a:pt x="3901234" y="436588"/>
                  <a:pt x="3907063" y="436588"/>
                </a:cubicBezTo>
                <a:close/>
                <a:moveTo>
                  <a:pt x="3878817" y="436588"/>
                </a:moveTo>
                <a:cubicBezTo>
                  <a:pt x="3884646" y="436588"/>
                  <a:pt x="3889372" y="441314"/>
                  <a:pt x="3889372" y="447143"/>
                </a:cubicBezTo>
                <a:cubicBezTo>
                  <a:pt x="3889372" y="452972"/>
                  <a:pt x="3884646" y="457698"/>
                  <a:pt x="3878817" y="457698"/>
                </a:cubicBezTo>
                <a:cubicBezTo>
                  <a:pt x="3872988" y="457698"/>
                  <a:pt x="3868262" y="452972"/>
                  <a:pt x="3868262" y="447143"/>
                </a:cubicBezTo>
                <a:cubicBezTo>
                  <a:pt x="3868262" y="441314"/>
                  <a:pt x="3872988" y="436588"/>
                  <a:pt x="3878817" y="436588"/>
                </a:cubicBezTo>
                <a:close/>
                <a:moveTo>
                  <a:pt x="3850572" y="436588"/>
                </a:moveTo>
                <a:cubicBezTo>
                  <a:pt x="3856402" y="436588"/>
                  <a:pt x="3861127" y="441314"/>
                  <a:pt x="3861127" y="447143"/>
                </a:cubicBezTo>
                <a:cubicBezTo>
                  <a:pt x="3861127" y="452972"/>
                  <a:pt x="3856402" y="457698"/>
                  <a:pt x="3850572" y="457698"/>
                </a:cubicBezTo>
                <a:cubicBezTo>
                  <a:pt x="3844743" y="457698"/>
                  <a:pt x="3840017" y="452972"/>
                  <a:pt x="3840017" y="447143"/>
                </a:cubicBezTo>
                <a:cubicBezTo>
                  <a:pt x="3840017" y="441314"/>
                  <a:pt x="3844743" y="436588"/>
                  <a:pt x="3850572" y="436588"/>
                </a:cubicBezTo>
                <a:close/>
                <a:moveTo>
                  <a:pt x="3822326" y="436588"/>
                </a:moveTo>
                <a:cubicBezTo>
                  <a:pt x="3828155" y="436588"/>
                  <a:pt x="3832881" y="441314"/>
                  <a:pt x="3832881" y="447143"/>
                </a:cubicBezTo>
                <a:cubicBezTo>
                  <a:pt x="3832881" y="452972"/>
                  <a:pt x="3828155" y="457698"/>
                  <a:pt x="3822326" y="457698"/>
                </a:cubicBezTo>
                <a:cubicBezTo>
                  <a:pt x="3816496" y="457698"/>
                  <a:pt x="3811771" y="452972"/>
                  <a:pt x="3811771" y="447143"/>
                </a:cubicBezTo>
                <a:cubicBezTo>
                  <a:pt x="3811771" y="441314"/>
                  <a:pt x="3816496" y="436588"/>
                  <a:pt x="3822326" y="436588"/>
                </a:cubicBezTo>
                <a:close/>
                <a:moveTo>
                  <a:pt x="3794081" y="436588"/>
                </a:moveTo>
                <a:cubicBezTo>
                  <a:pt x="3799910" y="436588"/>
                  <a:pt x="3804636" y="441314"/>
                  <a:pt x="3804636" y="447143"/>
                </a:cubicBezTo>
                <a:cubicBezTo>
                  <a:pt x="3804636" y="452972"/>
                  <a:pt x="3799910" y="457698"/>
                  <a:pt x="3794081" y="457698"/>
                </a:cubicBezTo>
                <a:cubicBezTo>
                  <a:pt x="3788252" y="457698"/>
                  <a:pt x="3783526" y="452972"/>
                  <a:pt x="3783526" y="447143"/>
                </a:cubicBezTo>
                <a:cubicBezTo>
                  <a:pt x="3783526" y="441314"/>
                  <a:pt x="3788252" y="436588"/>
                  <a:pt x="3794081" y="436588"/>
                </a:cubicBezTo>
                <a:close/>
                <a:moveTo>
                  <a:pt x="3765835" y="436588"/>
                </a:moveTo>
                <a:cubicBezTo>
                  <a:pt x="3771664" y="436588"/>
                  <a:pt x="3776390" y="441314"/>
                  <a:pt x="3776390" y="447143"/>
                </a:cubicBezTo>
                <a:cubicBezTo>
                  <a:pt x="3776390" y="452972"/>
                  <a:pt x="3771664" y="457698"/>
                  <a:pt x="3765835" y="457698"/>
                </a:cubicBezTo>
                <a:cubicBezTo>
                  <a:pt x="3760006" y="457698"/>
                  <a:pt x="3755280" y="452972"/>
                  <a:pt x="3755280" y="447143"/>
                </a:cubicBezTo>
                <a:cubicBezTo>
                  <a:pt x="3755280" y="441314"/>
                  <a:pt x="3760006" y="436588"/>
                  <a:pt x="3765835" y="436588"/>
                </a:cubicBezTo>
                <a:close/>
                <a:moveTo>
                  <a:pt x="3737590" y="436588"/>
                </a:moveTo>
                <a:cubicBezTo>
                  <a:pt x="3743420" y="436588"/>
                  <a:pt x="3748145" y="441314"/>
                  <a:pt x="3748145" y="447143"/>
                </a:cubicBezTo>
                <a:cubicBezTo>
                  <a:pt x="3748145" y="452972"/>
                  <a:pt x="3743420" y="457698"/>
                  <a:pt x="3737590" y="457698"/>
                </a:cubicBezTo>
                <a:cubicBezTo>
                  <a:pt x="3731761" y="457698"/>
                  <a:pt x="3727035" y="452972"/>
                  <a:pt x="3727035" y="447143"/>
                </a:cubicBezTo>
                <a:cubicBezTo>
                  <a:pt x="3727035" y="441314"/>
                  <a:pt x="3731761" y="436588"/>
                  <a:pt x="3737590" y="436588"/>
                </a:cubicBezTo>
                <a:close/>
                <a:moveTo>
                  <a:pt x="3709344" y="436588"/>
                </a:moveTo>
                <a:cubicBezTo>
                  <a:pt x="3715173" y="436588"/>
                  <a:pt x="3719899" y="441314"/>
                  <a:pt x="3719899" y="447143"/>
                </a:cubicBezTo>
                <a:cubicBezTo>
                  <a:pt x="3719899" y="452972"/>
                  <a:pt x="3715173" y="457698"/>
                  <a:pt x="3709344" y="457698"/>
                </a:cubicBezTo>
                <a:cubicBezTo>
                  <a:pt x="3703515" y="457698"/>
                  <a:pt x="3698789" y="452972"/>
                  <a:pt x="3698789" y="447143"/>
                </a:cubicBezTo>
                <a:cubicBezTo>
                  <a:pt x="3698789" y="441314"/>
                  <a:pt x="3703515" y="436588"/>
                  <a:pt x="3709344" y="436588"/>
                </a:cubicBezTo>
                <a:close/>
                <a:moveTo>
                  <a:pt x="3681099" y="436588"/>
                </a:moveTo>
                <a:cubicBezTo>
                  <a:pt x="3686929" y="436588"/>
                  <a:pt x="3691654" y="441314"/>
                  <a:pt x="3691654" y="447143"/>
                </a:cubicBezTo>
                <a:cubicBezTo>
                  <a:pt x="3691654" y="452972"/>
                  <a:pt x="3686929" y="457698"/>
                  <a:pt x="3681099" y="457698"/>
                </a:cubicBezTo>
                <a:cubicBezTo>
                  <a:pt x="3675270" y="457698"/>
                  <a:pt x="3670544" y="452972"/>
                  <a:pt x="3670544" y="447143"/>
                </a:cubicBezTo>
                <a:cubicBezTo>
                  <a:pt x="3670544" y="441314"/>
                  <a:pt x="3675270" y="436588"/>
                  <a:pt x="3681099" y="436588"/>
                </a:cubicBezTo>
                <a:close/>
                <a:moveTo>
                  <a:pt x="3652853" y="436588"/>
                </a:moveTo>
                <a:cubicBezTo>
                  <a:pt x="3658682" y="436588"/>
                  <a:pt x="3663408" y="441314"/>
                  <a:pt x="3663408" y="447143"/>
                </a:cubicBezTo>
                <a:cubicBezTo>
                  <a:pt x="3663408" y="452972"/>
                  <a:pt x="3658682" y="457698"/>
                  <a:pt x="3652853" y="457698"/>
                </a:cubicBezTo>
                <a:cubicBezTo>
                  <a:pt x="3647024" y="457698"/>
                  <a:pt x="3642298" y="452972"/>
                  <a:pt x="3642298" y="447143"/>
                </a:cubicBezTo>
                <a:cubicBezTo>
                  <a:pt x="3642298" y="441314"/>
                  <a:pt x="3647024" y="436588"/>
                  <a:pt x="3652853" y="436588"/>
                </a:cubicBezTo>
                <a:close/>
                <a:moveTo>
                  <a:pt x="3624608" y="436588"/>
                </a:moveTo>
                <a:cubicBezTo>
                  <a:pt x="3630438" y="436588"/>
                  <a:pt x="3635163" y="441314"/>
                  <a:pt x="3635163" y="447143"/>
                </a:cubicBezTo>
                <a:cubicBezTo>
                  <a:pt x="3635163" y="452972"/>
                  <a:pt x="3630438" y="457698"/>
                  <a:pt x="3624608" y="457698"/>
                </a:cubicBezTo>
                <a:cubicBezTo>
                  <a:pt x="3618779" y="457698"/>
                  <a:pt x="3614053" y="452972"/>
                  <a:pt x="3614053" y="447143"/>
                </a:cubicBezTo>
                <a:cubicBezTo>
                  <a:pt x="3614053" y="441314"/>
                  <a:pt x="3618779" y="436588"/>
                  <a:pt x="3624608" y="436588"/>
                </a:cubicBezTo>
                <a:close/>
                <a:moveTo>
                  <a:pt x="3596362" y="436588"/>
                </a:moveTo>
                <a:cubicBezTo>
                  <a:pt x="3602191" y="436588"/>
                  <a:pt x="3606917" y="441314"/>
                  <a:pt x="3606917" y="447143"/>
                </a:cubicBezTo>
                <a:cubicBezTo>
                  <a:pt x="3606917" y="452972"/>
                  <a:pt x="3602191" y="457698"/>
                  <a:pt x="3596362" y="457698"/>
                </a:cubicBezTo>
                <a:cubicBezTo>
                  <a:pt x="3590533" y="457698"/>
                  <a:pt x="3585807" y="452972"/>
                  <a:pt x="3585807" y="447143"/>
                </a:cubicBezTo>
                <a:cubicBezTo>
                  <a:pt x="3585807" y="441314"/>
                  <a:pt x="3590533" y="436588"/>
                  <a:pt x="3596362" y="436588"/>
                </a:cubicBezTo>
                <a:close/>
                <a:moveTo>
                  <a:pt x="3568117" y="436588"/>
                </a:moveTo>
                <a:cubicBezTo>
                  <a:pt x="3573946" y="436588"/>
                  <a:pt x="3578672" y="441314"/>
                  <a:pt x="3578672" y="447143"/>
                </a:cubicBezTo>
                <a:cubicBezTo>
                  <a:pt x="3578672" y="452972"/>
                  <a:pt x="3573946" y="457698"/>
                  <a:pt x="3568117" y="457698"/>
                </a:cubicBezTo>
                <a:cubicBezTo>
                  <a:pt x="3562288" y="457698"/>
                  <a:pt x="3557562" y="452972"/>
                  <a:pt x="3557562" y="447143"/>
                </a:cubicBezTo>
                <a:cubicBezTo>
                  <a:pt x="3557562" y="441314"/>
                  <a:pt x="3562288" y="436588"/>
                  <a:pt x="3568117" y="436588"/>
                </a:cubicBezTo>
                <a:close/>
                <a:moveTo>
                  <a:pt x="3539872" y="436588"/>
                </a:moveTo>
                <a:cubicBezTo>
                  <a:pt x="3545701" y="436588"/>
                  <a:pt x="3550427" y="441314"/>
                  <a:pt x="3550427" y="447143"/>
                </a:cubicBezTo>
                <a:cubicBezTo>
                  <a:pt x="3550427" y="452972"/>
                  <a:pt x="3545701" y="457698"/>
                  <a:pt x="3539872" y="457698"/>
                </a:cubicBezTo>
                <a:cubicBezTo>
                  <a:pt x="3534042" y="457698"/>
                  <a:pt x="3529317" y="452972"/>
                  <a:pt x="3529317" y="447143"/>
                </a:cubicBezTo>
                <a:cubicBezTo>
                  <a:pt x="3529317" y="441314"/>
                  <a:pt x="3534042" y="436588"/>
                  <a:pt x="3539872" y="436588"/>
                </a:cubicBezTo>
                <a:close/>
                <a:moveTo>
                  <a:pt x="3511626" y="436588"/>
                </a:moveTo>
                <a:cubicBezTo>
                  <a:pt x="3517455" y="436588"/>
                  <a:pt x="3522181" y="441314"/>
                  <a:pt x="3522181" y="447143"/>
                </a:cubicBezTo>
                <a:cubicBezTo>
                  <a:pt x="3522181" y="452972"/>
                  <a:pt x="3517455" y="457698"/>
                  <a:pt x="3511626" y="457698"/>
                </a:cubicBezTo>
                <a:cubicBezTo>
                  <a:pt x="3505797" y="457698"/>
                  <a:pt x="3501071" y="452972"/>
                  <a:pt x="3501071" y="447143"/>
                </a:cubicBezTo>
                <a:cubicBezTo>
                  <a:pt x="3501071" y="441314"/>
                  <a:pt x="3505797" y="436588"/>
                  <a:pt x="3511626" y="436588"/>
                </a:cubicBezTo>
                <a:close/>
                <a:moveTo>
                  <a:pt x="3483382" y="436588"/>
                </a:moveTo>
                <a:cubicBezTo>
                  <a:pt x="3489211" y="436588"/>
                  <a:pt x="3493937" y="441314"/>
                  <a:pt x="3493937" y="447143"/>
                </a:cubicBezTo>
                <a:cubicBezTo>
                  <a:pt x="3493937" y="452972"/>
                  <a:pt x="3489211" y="457698"/>
                  <a:pt x="3483382" y="457698"/>
                </a:cubicBezTo>
                <a:cubicBezTo>
                  <a:pt x="3477552" y="457698"/>
                  <a:pt x="3472827" y="452972"/>
                  <a:pt x="3472827" y="447143"/>
                </a:cubicBezTo>
                <a:cubicBezTo>
                  <a:pt x="3472827" y="441314"/>
                  <a:pt x="3477552" y="436588"/>
                  <a:pt x="3483382" y="436588"/>
                </a:cubicBezTo>
                <a:close/>
                <a:moveTo>
                  <a:pt x="3455136" y="436588"/>
                </a:moveTo>
                <a:cubicBezTo>
                  <a:pt x="3460966" y="436588"/>
                  <a:pt x="3465691" y="441314"/>
                  <a:pt x="3465691" y="447143"/>
                </a:cubicBezTo>
                <a:cubicBezTo>
                  <a:pt x="3465691" y="452972"/>
                  <a:pt x="3460966" y="457698"/>
                  <a:pt x="3455136" y="457698"/>
                </a:cubicBezTo>
                <a:cubicBezTo>
                  <a:pt x="3449307" y="457698"/>
                  <a:pt x="3444581" y="452972"/>
                  <a:pt x="3444581" y="447143"/>
                </a:cubicBezTo>
                <a:cubicBezTo>
                  <a:pt x="3444581" y="441314"/>
                  <a:pt x="3449307" y="436588"/>
                  <a:pt x="3455136" y="436588"/>
                </a:cubicBezTo>
                <a:close/>
                <a:moveTo>
                  <a:pt x="3426890" y="436588"/>
                </a:moveTo>
                <a:cubicBezTo>
                  <a:pt x="3432720" y="436588"/>
                  <a:pt x="3437446" y="441314"/>
                  <a:pt x="3437446" y="447143"/>
                </a:cubicBezTo>
                <a:cubicBezTo>
                  <a:pt x="3437446" y="452972"/>
                  <a:pt x="3432720" y="457698"/>
                  <a:pt x="3426890" y="457698"/>
                </a:cubicBezTo>
                <a:cubicBezTo>
                  <a:pt x="3421061" y="457698"/>
                  <a:pt x="3416335" y="452972"/>
                  <a:pt x="3416335" y="447143"/>
                </a:cubicBezTo>
                <a:cubicBezTo>
                  <a:pt x="3416335" y="441314"/>
                  <a:pt x="3421061" y="436588"/>
                  <a:pt x="3426890" y="436588"/>
                </a:cubicBezTo>
                <a:close/>
                <a:moveTo>
                  <a:pt x="3398687" y="436588"/>
                </a:moveTo>
                <a:cubicBezTo>
                  <a:pt x="3404517" y="436588"/>
                  <a:pt x="3409242" y="441314"/>
                  <a:pt x="3409242" y="447143"/>
                </a:cubicBezTo>
                <a:cubicBezTo>
                  <a:pt x="3409242" y="452972"/>
                  <a:pt x="3404517" y="457698"/>
                  <a:pt x="3398687" y="457698"/>
                </a:cubicBezTo>
                <a:cubicBezTo>
                  <a:pt x="3392858" y="457698"/>
                  <a:pt x="3388132" y="452972"/>
                  <a:pt x="3388132" y="447143"/>
                </a:cubicBezTo>
                <a:cubicBezTo>
                  <a:pt x="3388132" y="441314"/>
                  <a:pt x="3392858" y="436588"/>
                  <a:pt x="3398687" y="436588"/>
                </a:cubicBezTo>
                <a:close/>
                <a:moveTo>
                  <a:pt x="3370426" y="436588"/>
                </a:moveTo>
                <a:cubicBezTo>
                  <a:pt x="3376256" y="436588"/>
                  <a:pt x="3380981" y="441314"/>
                  <a:pt x="3380981" y="447143"/>
                </a:cubicBezTo>
                <a:cubicBezTo>
                  <a:pt x="3380981" y="452972"/>
                  <a:pt x="3376256" y="457698"/>
                  <a:pt x="3370426" y="457698"/>
                </a:cubicBezTo>
                <a:cubicBezTo>
                  <a:pt x="3364597" y="457698"/>
                  <a:pt x="3359871" y="452972"/>
                  <a:pt x="3359871" y="447143"/>
                </a:cubicBezTo>
                <a:cubicBezTo>
                  <a:pt x="3359871" y="441314"/>
                  <a:pt x="3364597" y="436588"/>
                  <a:pt x="3370426" y="436588"/>
                </a:cubicBezTo>
                <a:close/>
                <a:moveTo>
                  <a:pt x="3342189" y="436588"/>
                </a:moveTo>
                <a:cubicBezTo>
                  <a:pt x="3348018" y="436588"/>
                  <a:pt x="3352744" y="441314"/>
                  <a:pt x="3352744" y="447143"/>
                </a:cubicBezTo>
                <a:cubicBezTo>
                  <a:pt x="3352744" y="452972"/>
                  <a:pt x="3348018" y="457698"/>
                  <a:pt x="3342189" y="457698"/>
                </a:cubicBezTo>
                <a:cubicBezTo>
                  <a:pt x="3336359" y="457698"/>
                  <a:pt x="3331634" y="452972"/>
                  <a:pt x="3331634" y="447143"/>
                </a:cubicBezTo>
                <a:cubicBezTo>
                  <a:pt x="3331634" y="441314"/>
                  <a:pt x="3336359" y="436588"/>
                  <a:pt x="3342189" y="436588"/>
                </a:cubicBezTo>
                <a:close/>
                <a:moveTo>
                  <a:pt x="3313944" y="436588"/>
                </a:moveTo>
                <a:cubicBezTo>
                  <a:pt x="3319773" y="436588"/>
                  <a:pt x="3324499" y="441314"/>
                  <a:pt x="3324499" y="447143"/>
                </a:cubicBezTo>
                <a:cubicBezTo>
                  <a:pt x="3324499" y="452972"/>
                  <a:pt x="3319773" y="457698"/>
                  <a:pt x="3313944" y="457698"/>
                </a:cubicBezTo>
                <a:cubicBezTo>
                  <a:pt x="3308114" y="457698"/>
                  <a:pt x="3303389" y="452972"/>
                  <a:pt x="3303389" y="447143"/>
                </a:cubicBezTo>
                <a:cubicBezTo>
                  <a:pt x="3303389" y="441314"/>
                  <a:pt x="3308114" y="436588"/>
                  <a:pt x="3313944" y="436588"/>
                </a:cubicBezTo>
                <a:close/>
                <a:moveTo>
                  <a:pt x="3285698" y="436588"/>
                </a:moveTo>
                <a:cubicBezTo>
                  <a:pt x="3291527" y="436588"/>
                  <a:pt x="3296253" y="441314"/>
                  <a:pt x="3296253" y="447143"/>
                </a:cubicBezTo>
                <a:cubicBezTo>
                  <a:pt x="3296253" y="452972"/>
                  <a:pt x="3291527" y="457698"/>
                  <a:pt x="3285698" y="457698"/>
                </a:cubicBezTo>
                <a:cubicBezTo>
                  <a:pt x="3279868" y="457698"/>
                  <a:pt x="3275143" y="452972"/>
                  <a:pt x="3275143" y="447143"/>
                </a:cubicBezTo>
                <a:cubicBezTo>
                  <a:pt x="3275143" y="441314"/>
                  <a:pt x="3279868" y="436588"/>
                  <a:pt x="3285698" y="436588"/>
                </a:cubicBezTo>
                <a:close/>
                <a:moveTo>
                  <a:pt x="3257453" y="436588"/>
                </a:moveTo>
                <a:cubicBezTo>
                  <a:pt x="3263282" y="436588"/>
                  <a:pt x="3268008" y="441314"/>
                  <a:pt x="3268008" y="447143"/>
                </a:cubicBezTo>
                <a:cubicBezTo>
                  <a:pt x="3268008" y="452972"/>
                  <a:pt x="3263282" y="457698"/>
                  <a:pt x="3257453" y="457698"/>
                </a:cubicBezTo>
                <a:cubicBezTo>
                  <a:pt x="3251623" y="457698"/>
                  <a:pt x="3246898" y="452972"/>
                  <a:pt x="3246898" y="447143"/>
                </a:cubicBezTo>
                <a:cubicBezTo>
                  <a:pt x="3246898" y="441314"/>
                  <a:pt x="3251624" y="436588"/>
                  <a:pt x="3257453" y="436588"/>
                </a:cubicBezTo>
                <a:close/>
                <a:moveTo>
                  <a:pt x="3229207" y="436588"/>
                </a:moveTo>
                <a:cubicBezTo>
                  <a:pt x="3235036" y="436588"/>
                  <a:pt x="3239762" y="441314"/>
                  <a:pt x="3239762" y="447143"/>
                </a:cubicBezTo>
                <a:cubicBezTo>
                  <a:pt x="3239762" y="452972"/>
                  <a:pt x="3235036" y="457698"/>
                  <a:pt x="3229207" y="457698"/>
                </a:cubicBezTo>
                <a:cubicBezTo>
                  <a:pt x="3223377" y="457698"/>
                  <a:pt x="3218652" y="452972"/>
                  <a:pt x="3218652" y="447143"/>
                </a:cubicBezTo>
                <a:cubicBezTo>
                  <a:pt x="3218652" y="441314"/>
                  <a:pt x="3223377" y="436588"/>
                  <a:pt x="3229207" y="436588"/>
                </a:cubicBezTo>
                <a:close/>
                <a:moveTo>
                  <a:pt x="3200962" y="436588"/>
                </a:moveTo>
                <a:cubicBezTo>
                  <a:pt x="3206791" y="436588"/>
                  <a:pt x="3211517" y="441314"/>
                  <a:pt x="3211517" y="447143"/>
                </a:cubicBezTo>
                <a:cubicBezTo>
                  <a:pt x="3211517" y="452972"/>
                  <a:pt x="3206791" y="457698"/>
                  <a:pt x="3200962" y="457698"/>
                </a:cubicBezTo>
                <a:cubicBezTo>
                  <a:pt x="3195132" y="457698"/>
                  <a:pt x="3190407" y="452972"/>
                  <a:pt x="3190407" y="447143"/>
                </a:cubicBezTo>
                <a:cubicBezTo>
                  <a:pt x="3190407" y="441314"/>
                  <a:pt x="3195132" y="436588"/>
                  <a:pt x="3200962" y="436588"/>
                </a:cubicBezTo>
                <a:close/>
                <a:moveTo>
                  <a:pt x="3172715" y="436588"/>
                </a:moveTo>
                <a:cubicBezTo>
                  <a:pt x="3178545" y="436588"/>
                  <a:pt x="3183270" y="441314"/>
                  <a:pt x="3183270" y="447143"/>
                </a:cubicBezTo>
                <a:cubicBezTo>
                  <a:pt x="3183270" y="452972"/>
                  <a:pt x="3178545" y="457698"/>
                  <a:pt x="3172715" y="457698"/>
                </a:cubicBezTo>
                <a:cubicBezTo>
                  <a:pt x="3166886" y="457698"/>
                  <a:pt x="3162160" y="452972"/>
                  <a:pt x="3162160" y="447143"/>
                </a:cubicBezTo>
                <a:cubicBezTo>
                  <a:pt x="3162160" y="441314"/>
                  <a:pt x="3166886" y="436588"/>
                  <a:pt x="3172715" y="436588"/>
                </a:cubicBezTo>
                <a:close/>
                <a:moveTo>
                  <a:pt x="3144471" y="436588"/>
                </a:moveTo>
                <a:cubicBezTo>
                  <a:pt x="3150300" y="436588"/>
                  <a:pt x="3155026" y="441314"/>
                  <a:pt x="3155026" y="447143"/>
                </a:cubicBezTo>
                <a:cubicBezTo>
                  <a:pt x="3155026" y="452972"/>
                  <a:pt x="3150300" y="457698"/>
                  <a:pt x="3144471" y="457698"/>
                </a:cubicBezTo>
                <a:cubicBezTo>
                  <a:pt x="3138641" y="457698"/>
                  <a:pt x="3133916" y="452972"/>
                  <a:pt x="3133916" y="447143"/>
                </a:cubicBezTo>
                <a:cubicBezTo>
                  <a:pt x="3133916" y="441314"/>
                  <a:pt x="3138642" y="436588"/>
                  <a:pt x="3144471" y="436588"/>
                </a:cubicBezTo>
                <a:close/>
                <a:moveTo>
                  <a:pt x="3116225" y="436588"/>
                </a:moveTo>
                <a:cubicBezTo>
                  <a:pt x="3122054" y="436588"/>
                  <a:pt x="3126780" y="441314"/>
                  <a:pt x="3126780" y="447143"/>
                </a:cubicBezTo>
                <a:cubicBezTo>
                  <a:pt x="3126780" y="452972"/>
                  <a:pt x="3122054" y="457698"/>
                  <a:pt x="3116225" y="457698"/>
                </a:cubicBezTo>
                <a:cubicBezTo>
                  <a:pt x="3110395" y="457698"/>
                  <a:pt x="3105670" y="452972"/>
                  <a:pt x="3105670" y="447143"/>
                </a:cubicBezTo>
                <a:cubicBezTo>
                  <a:pt x="3105670" y="441314"/>
                  <a:pt x="3110395" y="436588"/>
                  <a:pt x="3116225" y="436588"/>
                </a:cubicBezTo>
                <a:close/>
                <a:moveTo>
                  <a:pt x="3087980" y="436588"/>
                </a:moveTo>
                <a:cubicBezTo>
                  <a:pt x="3093809" y="436588"/>
                  <a:pt x="3098535" y="441314"/>
                  <a:pt x="3098535" y="447143"/>
                </a:cubicBezTo>
                <a:cubicBezTo>
                  <a:pt x="3098535" y="452972"/>
                  <a:pt x="3093809" y="457698"/>
                  <a:pt x="3087980" y="457698"/>
                </a:cubicBezTo>
                <a:cubicBezTo>
                  <a:pt x="3082150" y="457698"/>
                  <a:pt x="3077425" y="452972"/>
                  <a:pt x="3077425" y="447143"/>
                </a:cubicBezTo>
                <a:cubicBezTo>
                  <a:pt x="3077425" y="441314"/>
                  <a:pt x="3082150" y="436588"/>
                  <a:pt x="3087980" y="436588"/>
                </a:cubicBezTo>
                <a:close/>
                <a:moveTo>
                  <a:pt x="3059734" y="436588"/>
                </a:moveTo>
                <a:cubicBezTo>
                  <a:pt x="3065563" y="436588"/>
                  <a:pt x="3070288" y="441314"/>
                  <a:pt x="3070288" y="447143"/>
                </a:cubicBezTo>
                <a:cubicBezTo>
                  <a:pt x="3070288" y="452972"/>
                  <a:pt x="3065563" y="457698"/>
                  <a:pt x="3059734" y="457698"/>
                </a:cubicBezTo>
                <a:cubicBezTo>
                  <a:pt x="3053904" y="457698"/>
                  <a:pt x="3049179" y="452972"/>
                  <a:pt x="3049179" y="447143"/>
                </a:cubicBezTo>
                <a:cubicBezTo>
                  <a:pt x="3049179" y="441314"/>
                  <a:pt x="3053904" y="436588"/>
                  <a:pt x="3059734" y="436588"/>
                </a:cubicBezTo>
                <a:close/>
                <a:moveTo>
                  <a:pt x="3031489" y="436588"/>
                </a:moveTo>
                <a:cubicBezTo>
                  <a:pt x="3037318" y="436588"/>
                  <a:pt x="3042044" y="441314"/>
                  <a:pt x="3042044" y="447143"/>
                </a:cubicBezTo>
                <a:cubicBezTo>
                  <a:pt x="3042044" y="452972"/>
                  <a:pt x="3037318" y="457698"/>
                  <a:pt x="3031489" y="457698"/>
                </a:cubicBezTo>
                <a:cubicBezTo>
                  <a:pt x="3025660" y="457698"/>
                  <a:pt x="3020934" y="452972"/>
                  <a:pt x="3020934" y="447143"/>
                </a:cubicBezTo>
                <a:cubicBezTo>
                  <a:pt x="3020934" y="441314"/>
                  <a:pt x="3025660" y="436588"/>
                  <a:pt x="3031489" y="436588"/>
                </a:cubicBezTo>
                <a:close/>
                <a:moveTo>
                  <a:pt x="3003243" y="436588"/>
                </a:moveTo>
                <a:cubicBezTo>
                  <a:pt x="3009072" y="436588"/>
                  <a:pt x="3013798" y="441314"/>
                  <a:pt x="3013798" y="447143"/>
                </a:cubicBezTo>
                <a:cubicBezTo>
                  <a:pt x="3013798" y="452972"/>
                  <a:pt x="3009072" y="457698"/>
                  <a:pt x="3003243" y="457698"/>
                </a:cubicBezTo>
                <a:cubicBezTo>
                  <a:pt x="2997413" y="457698"/>
                  <a:pt x="2992688" y="452972"/>
                  <a:pt x="2992688" y="447143"/>
                </a:cubicBezTo>
                <a:cubicBezTo>
                  <a:pt x="2992688" y="441314"/>
                  <a:pt x="2997413" y="436588"/>
                  <a:pt x="3003243" y="436588"/>
                </a:cubicBezTo>
                <a:close/>
                <a:moveTo>
                  <a:pt x="2974998" y="436588"/>
                </a:moveTo>
                <a:cubicBezTo>
                  <a:pt x="2980827" y="436588"/>
                  <a:pt x="2985553" y="441314"/>
                  <a:pt x="2985553" y="447143"/>
                </a:cubicBezTo>
                <a:cubicBezTo>
                  <a:pt x="2985553" y="452972"/>
                  <a:pt x="2980827" y="457698"/>
                  <a:pt x="2974998" y="457698"/>
                </a:cubicBezTo>
                <a:cubicBezTo>
                  <a:pt x="2969168" y="457698"/>
                  <a:pt x="2964443" y="452972"/>
                  <a:pt x="2964443" y="447143"/>
                </a:cubicBezTo>
                <a:cubicBezTo>
                  <a:pt x="2964443" y="441314"/>
                  <a:pt x="2969169" y="436588"/>
                  <a:pt x="2974998" y="436588"/>
                </a:cubicBezTo>
                <a:close/>
                <a:moveTo>
                  <a:pt x="2946752" y="436588"/>
                </a:moveTo>
                <a:cubicBezTo>
                  <a:pt x="2952581" y="436588"/>
                  <a:pt x="2957307" y="441314"/>
                  <a:pt x="2957307" y="447143"/>
                </a:cubicBezTo>
                <a:cubicBezTo>
                  <a:pt x="2957307" y="452972"/>
                  <a:pt x="2952581" y="457698"/>
                  <a:pt x="2946752" y="457698"/>
                </a:cubicBezTo>
                <a:cubicBezTo>
                  <a:pt x="2940922" y="457698"/>
                  <a:pt x="2936197" y="452972"/>
                  <a:pt x="2936197" y="447143"/>
                </a:cubicBezTo>
                <a:cubicBezTo>
                  <a:pt x="2936197" y="441314"/>
                  <a:pt x="2940923" y="436588"/>
                  <a:pt x="2946752" y="436588"/>
                </a:cubicBezTo>
                <a:close/>
                <a:moveTo>
                  <a:pt x="2918507" y="436588"/>
                </a:moveTo>
                <a:cubicBezTo>
                  <a:pt x="2924336" y="436588"/>
                  <a:pt x="2929062" y="441314"/>
                  <a:pt x="2929062" y="447143"/>
                </a:cubicBezTo>
                <a:cubicBezTo>
                  <a:pt x="2929062" y="452972"/>
                  <a:pt x="2924336" y="457698"/>
                  <a:pt x="2918507" y="457698"/>
                </a:cubicBezTo>
                <a:cubicBezTo>
                  <a:pt x="2912678" y="457698"/>
                  <a:pt x="2907952" y="452972"/>
                  <a:pt x="2907952" y="447143"/>
                </a:cubicBezTo>
                <a:cubicBezTo>
                  <a:pt x="2907952" y="441314"/>
                  <a:pt x="2912678" y="436588"/>
                  <a:pt x="2918507" y="436588"/>
                </a:cubicBezTo>
                <a:close/>
                <a:moveTo>
                  <a:pt x="2890261" y="436588"/>
                </a:moveTo>
                <a:cubicBezTo>
                  <a:pt x="2896090" y="436588"/>
                  <a:pt x="2900815" y="441314"/>
                  <a:pt x="2900815" y="447143"/>
                </a:cubicBezTo>
                <a:cubicBezTo>
                  <a:pt x="2900815" y="452972"/>
                  <a:pt x="2896090" y="457698"/>
                  <a:pt x="2890261" y="457698"/>
                </a:cubicBezTo>
                <a:cubicBezTo>
                  <a:pt x="2884431" y="457698"/>
                  <a:pt x="2879706" y="452972"/>
                  <a:pt x="2879706" y="447143"/>
                </a:cubicBezTo>
                <a:cubicBezTo>
                  <a:pt x="2879706" y="441314"/>
                  <a:pt x="2884431" y="436588"/>
                  <a:pt x="2890261" y="436588"/>
                </a:cubicBezTo>
                <a:close/>
                <a:moveTo>
                  <a:pt x="2862016" y="436588"/>
                </a:moveTo>
                <a:cubicBezTo>
                  <a:pt x="2867845" y="436588"/>
                  <a:pt x="2872571" y="441314"/>
                  <a:pt x="2872571" y="447143"/>
                </a:cubicBezTo>
                <a:cubicBezTo>
                  <a:pt x="2872571" y="452972"/>
                  <a:pt x="2867845" y="457698"/>
                  <a:pt x="2862016" y="457698"/>
                </a:cubicBezTo>
                <a:cubicBezTo>
                  <a:pt x="2856186" y="457698"/>
                  <a:pt x="2851461" y="452972"/>
                  <a:pt x="2851461" y="447143"/>
                </a:cubicBezTo>
                <a:cubicBezTo>
                  <a:pt x="2851461" y="441314"/>
                  <a:pt x="2856187" y="436588"/>
                  <a:pt x="2862016" y="436588"/>
                </a:cubicBezTo>
                <a:close/>
                <a:moveTo>
                  <a:pt x="2833770" y="436588"/>
                </a:moveTo>
                <a:cubicBezTo>
                  <a:pt x="2839599" y="436588"/>
                  <a:pt x="2844325" y="441314"/>
                  <a:pt x="2844325" y="447143"/>
                </a:cubicBezTo>
                <a:cubicBezTo>
                  <a:pt x="2844325" y="452972"/>
                  <a:pt x="2839599" y="457698"/>
                  <a:pt x="2833770" y="457698"/>
                </a:cubicBezTo>
                <a:cubicBezTo>
                  <a:pt x="2827940" y="457698"/>
                  <a:pt x="2823215" y="452972"/>
                  <a:pt x="2823215" y="447143"/>
                </a:cubicBezTo>
                <a:cubicBezTo>
                  <a:pt x="2823215" y="441314"/>
                  <a:pt x="2827940" y="436588"/>
                  <a:pt x="2833770" y="436588"/>
                </a:cubicBezTo>
                <a:close/>
                <a:moveTo>
                  <a:pt x="2805525" y="436588"/>
                </a:moveTo>
                <a:cubicBezTo>
                  <a:pt x="2811354" y="436588"/>
                  <a:pt x="2816080" y="441314"/>
                  <a:pt x="2816080" y="447143"/>
                </a:cubicBezTo>
                <a:cubicBezTo>
                  <a:pt x="2816080" y="452972"/>
                  <a:pt x="2811354" y="457698"/>
                  <a:pt x="2805525" y="457698"/>
                </a:cubicBezTo>
                <a:cubicBezTo>
                  <a:pt x="2799696" y="457698"/>
                  <a:pt x="2794970" y="452972"/>
                  <a:pt x="2794970" y="447143"/>
                </a:cubicBezTo>
                <a:cubicBezTo>
                  <a:pt x="2794970" y="441314"/>
                  <a:pt x="2799696" y="436588"/>
                  <a:pt x="2805525" y="436588"/>
                </a:cubicBezTo>
                <a:close/>
                <a:moveTo>
                  <a:pt x="2777279" y="436588"/>
                </a:moveTo>
                <a:cubicBezTo>
                  <a:pt x="2783108" y="436588"/>
                  <a:pt x="2787834" y="441314"/>
                  <a:pt x="2787834" y="447143"/>
                </a:cubicBezTo>
                <a:cubicBezTo>
                  <a:pt x="2787834" y="452972"/>
                  <a:pt x="2783108" y="457698"/>
                  <a:pt x="2777279" y="457698"/>
                </a:cubicBezTo>
                <a:cubicBezTo>
                  <a:pt x="2771449" y="457698"/>
                  <a:pt x="2766724" y="452972"/>
                  <a:pt x="2766724" y="447143"/>
                </a:cubicBezTo>
                <a:cubicBezTo>
                  <a:pt x="2766724" y="441314"/>
                  <a:pt x="2771449" y="436588"/>
                  <a:pt x="2777279" y="436588"/>
                </a:cubicBezTo>
                <a:close/>
                <a:moveTo>
                  <a:pt x="2749034" y="436588"/>
                </a:moveTo>
                <a:cubicBezTo>
                  <a:pt x="2754864" y="436588"/>
                  <a:pt x="2759589" y="441314"/>
                  <a:pt x="2759589" y="447143"/>
                </a:cubicBezTo>
                <a:cubicBezTo>
                  <a:pt x="2759589" y="452972"/>
                  <a:pt x="2754864" y="457698"/>
                  <a:pt x="2749034" y="457698"/>
                </a:cubicBezTo>
                <a:cubicBezTo>
                  <a:pt x="2743205" y="457698"/>
                  <a:pt x="2738479" y="452972"/>
                  <a:pt x="2738479" y="447143"/>
                </a:cubicBezTo>
                <a:cubicBezTo>
                  <a:pt x="2738479" y="441314"/>
                  <a:pt x="2743205" y="436588"/>
                  <a:pt x="2749034" y="436588"/>
                </a:cubicBezTo>
                <a:close/>
                <a:moveTo>
                  <a:pt x="2720788" y="436588"/>
                </a:moveTo>
                <a:cubicBezTo>
                  <a:pt x="2726617" y="436588"/>
                  <a:pt x="2731343" y="441314"/>
                  <a:pt x="2731343" y="447143"/>
                </a:cubicBezTo>
                <a:cubicBezTo>
                  <a:pt x="2731343" y="452972"/>
                  <a:pt x="2726617" y="457698"/>
                  <a:pt x="2720788" y="457698"/>
                </a:cubicBezTo>
                <a:cubicBezTo>
                  <a:pt x="2714958" y="457698"/>
                  <a:pt x="2710233" y="452972"/>
                  <a:pt x="2710233" y="447143"/>
                </a:cubicBezTo>
                <a:cubicBezTo>
                  <a:pt x="2710233" y="441314"/>
                  <a:pt x="2714958" y="436588"/>
                  <a:pt x="2720788" y="436588"/>
                </a:cubicBezTo>
                <a:close/>
                <a:moveTo>
                  <a:pt x="2692543" y="436588"/>
                </a:moveTo>
                <a:cubicBezTo>
                  <a:pt x="2698373" y="436588"/>
                  <a:pt x="2703098" y="441314"/>
                  <a:pt x="2703098" y="447143"/>
                </a:cubicBezTo>
                <a:cubicBezTo>
                  <a:pt x="2703098" y="452972"/>
                  <a:pt x="2698372" y="457698"/>
                  <a:pt x="2692543" y="457698"/>
                </a:cubicBezTo>
                <a:cubicBezTo>
                  <a:pt x="2686714" y="457698"/>
                  <a:pt x="2681988" y="452972"/>
                  <a:pt x="2681988" y="447143"/>
                </a:cubicBezTo>
                <a:cubicBezTo>
                  <a:pt x="2681988" y="441314"/>
                  <a:pt x="2686714" y="436588"/>
                  <a:pt x="2692543" y="436588"/>
                </a:cubicBezTo>
                <a:close/>
                <a:moveTo>
                  <a:pt x="2664297" y="436588"/>
                </a:moveTo>
                <a:cubicBezTo>
                  <a:pt x="2670126" y="436588"/>
                  <a:pt x="2674852" y="441314"/>
                  <a:pt x="2674852" y="447143"/>
                </a:cubicBezTo>
                <a:cubicBezTo>
                  <a:pt x="2674852" y="452972"/>
                  <a:pt x="2670126" y="457698"/>
                  <a:pt x="2664297" y="457698"/>
                </a:cubicBezTo>
                <a:cubicBezTo>
                  <a:pt x="2658467" y="457698"/>
                  <a:pt x="2653742" y="452972"/>
                  <a:pt x="2653742" y="447143"/>
                </a:cubicBezTo>
                <a:cubicBezTo>
                  <a:pt x="2653742" y="441314"/>
                  <a:pt x="2658468" y="436588"/>
                  <a:pt x="2664297" y="436588"/>
                </a:cubicBezTo>
                <a:close/>
                <a:moveTo>
                  <a:pt x="2636052" y="436588"/>
                </a:moveTo>
                <a:cubicBezTo>
                  <a:pt x="2641882" y="436588"/>
                  <a:pt x="2646607" y="441314"/>
                  <a:pt x="2646607" y="447143"/>
                </a:cubicBezTo>
                <a:cubicBezTo>
                  <a:pt x="2646607" y="452972"/>
                  <a:pt x="2641882" y="457698"/>
                  <a:pt x="2636052" y="457698"/>
                </a:cubicBezTo>
                <a:cubicBezTo>
                  <a:pt x="2630223" y="457698"/>
                  <a:pt x="2625497" y="452972"/>
                  <a:pt x="2625497" y="447143"/>
                </a:cubicBezTo>
                <a:cubicBezTo>
                  <a:pt x="2625497" y="441314"/>
                  <a:pt x="2630223" y="436588"/>
                  <a:pt x="2636052" y="436588"/>
                </a:cubicBezTo>
                <a:close/>
                <a:moveTo>
                  <a:pt x="2607806" y="436588"/>
                </a:moveTo>
                <a:cubicBezTo>
                  <a:pt x="2613635" y="436588"/>
                  <a:pt x="2618361" y="441314"/>
                  <a:pt x="2618361" y="447143"/>
                </a:cubicBezTo>
                <a:cubicBezTo>
                  <a:pt x="2618361" y="452972"/>
                  <a:pt x="2613635" y="457698"/>
                  <a:pt x="2607806" y="457698"/>
                </a:cubicBezTo>
                <a:cubicBezTo>
                  <a:pt x="2601976" y="457698"/>
                  <a:pt x="2597251" y="452972"/>
                  <a:pt x="2597251" y="447143"/>
                </a:cubicBezTo>
                <a:cubicBezTo>
                  <a:pt x="2597251" y="441314"/>
                  <a:pt x="2601976" y="436588"/>
                  <a:pt x="2607806" y="436588"/>
                </a:cubicBezTo>
                <a:close/>
                <a:moveTo>
                  <a:pt x="2579561" y="436588"/>
                </a:moveTo>
                <a:cubicBezTo>
                  <a:pt x="2585391" y="436588"/>
                  <a:pt x="2590116" y="441314"/>
                  <a:pt x="2590116" y="447143"/>
                </a:cubicBezTo>
                <a:cubicBezTo>
                  <a:pt x="2590116" y="452972"/>
                  <a:pt x="2585391" y="457698"/>
                  <a:pt x="2579561" y="457698"/>
                </a:cubicBezTo>
                <a:cubicBezTo>
                  <a:pt x="2573732" y="457698"/>
                  <a:pt x="2569006" y="452972"/>
                  <a:pt x="2569006" y="447143"/>
                </a:cubicBezTo>
                <a:cubicBezTo>
                  <a:pt x="2569006" y="441314"/>
                  <a:pt x="2573732" y="436588"/>
                  <a:pt x="2579561" y="436588"/>
                </a:cubicBezTo>
                <a:close/>
                <a:moveTo>
                  <a:pt x="2551315" y="436588"/>
                </a:moveTo>
                <a:cubicBezTo>
                  <a:pt x="2557144" y="436588"/>
                  <a:pt x="2561870" y="441314"/>
                  <a:pt x="2561870" y="447143"/>
                </a:cubicBezTo>
                <a:cubicBezTo>
                  <a:pt x="2561870" y="452972"/>
                  <a:pt x="2557144" y="457698"/>
                  <a:pt x="2551315" y="457698"/>
                </a:cubicBezTo>
                <a:cubicBezTo>
                  <a:pt x="2545486" y="457698"/>
                  <a:pt x="2540760" y="452972"/>
                  <a:pt x="2540760" y="447143"/>
                </a:cubicBezTo>
                <a:cubicBezTo>
                  <a:pt x="2540760" y="441314"/>
                  <a:pt x="2545486" y="436588"/>
                  <a:pt x="2551315" y="436588"/>
                </a:cubicBezTo>
                <a:close/>
                <a:moveTo>
                  <a:pt x="2523069" y="436588"/>
                </a:moveTo>
                <a:cubicBezTo>
                  <a:pt x="2528898" y="436588"/>
                  <a:pt x="2533624" y="441314"/>
                  <a:pt x="2533624" y="447143"/>
                </a:cubicBezTo>
                <a:cubicBezTo>
                  <a:pt x="2533624" y="452972"/>
                  <a:pt x="2528898" y="457698"/>
                  <a:pt x="2523069" y="457698"/>
                </a:cubicBezTo>
                <a:cubicBezTo>
                  <a:pt x="2517239" y="457698"/>
                  <a:pt x="2512514" y="452972"/>
                  <a:pt x="2512514" y="447143"/>
                </a:cubicBezTo>
                <a:cubicBezTo>
                  <a:pt x="2512514" y="441314"/>
                  <a:pt x="2517239" y="436588"/>
                  <a:pt x="2523069" y="436588"/>
                </a:cubicBezTo>
                <a:close/>
                <a:moveTo>
                  <a:pt x="2494824" y="436588"/>
                </a:moveTo>
                <a:cubicBezTo>
                  <a:pt x="2500653" y="436588"/>
                  <a:pt x="2505379" y="441314"/>
                  <a:pt x="2505379" y="447143"/>
                </a:cubicBezTo>
                <a:cubicBezTo>
                  <a:pt x="2505379" y="452972"/>
                  <a:pt x="2500653" y="457698"/>
                  <a:pt x="2494824" y="457698"/>
                </a:cubicBezTo>
                <a:cubicBezTo>
                  <a:pt x="2488994" y="457698"/>
                  <a:pt x="2484269" y="452972"/>
                  <a:pt x="2484269" y="447143"/>
                </a:cubicBezTo>
                <a:cubicBezTo>
                  <a:pt x="2484269" y="441314"/>
                  <a:pt x="2488994" y="436588"/>
                  <a:pt x="2494824" y="436588"/>
                </a:cubicBezTo>
                <a:close/>
                <a:moveTo>
                  <a:pt x="2466578" y="436588"/>
                </a:moveTo>
                <a:cubicBezTo>
                  <a:pt x="2472407" y="436588"/>
                  <a:pt x="2477133" y="441314"/>
                  <a:pt x="2477133" y="447143"/>
                </a:cubicBezTo>
                <a:cubicBezTo>
                  <a:pt x="2477133" y="452972"/>
                  <a:pt x="2472407" y="457698"/>
                  <a:pt x="2466578" y="457698"/>
                </a:cubicBezTo>
                <a:cubicBezTo>
                  <a:pt x="2460749" y="457698"/>
                  <a:pt x="2456023" y="452972"/>
                  <a:pt x="2456023" y="447143"/>
                </a:cubicBezTo>
                <a:cubicBezTo>
                  <a:pt x="2456023" y="441314"/>
                  <a:pt x="2460749" y="436588"/>
                  <a:pt x="2466578" y="436588"/>
                </a:cubicBezTo>
                <a:close/>
                <a:moveTo>
                  <a:pt x="2438333" y="436588"/>
                </a:moveTo>
                <a:cubicBezTo>
                  <a:pt x="2444162" y="436588"/>
                  <a:pt x="2448888" y="441314"/>
                  <a:pt x="2448888" y="447143"/>
                </a:cubicBezTo>
                <a:cubicBezTo>
                  <a:pt x="2448888" y="452972"/>
                  <a:pt x="2444162" y="457698"/>
                  <a:pt x="2438333" y="457698"/>
                </a:cubicBezTo>
                <a:cubicBezTo>
                  <a:pt x="2432504" y="457698"/>
                  <a:pt x="2427778" y="452972"/>
                  <a:pt x="2427778" y="447143"/>
                </a:cubicBezTo>
                <a:cubicBezTo>
                  <a:pt x="2427778" y="441314"/>
                  <a:pt x="2432504" y="436588"/>
                  <a:pt x="2438333" y="436588"/>
                </a:cubicBezTo>
                <a:close/>
                <a:moveTo>
                  <a:pt x="2410087" y="436588"/>
                </a:moveTo>
                <a:cubicBezTo>
                  <a:pt x="2415916" y="436588"/>
                  <a:pt x="2420642" y="441314"/>
                  <a:pt x="2420642" y="447143"/>
                </a:cubicBezTo>
                <a:cubicBezTo>
                  <a:pt x="2420642" y="452972"/>
                  <a:pt x="2415916" y="457698"/>
                  <a:pt x="2410087" y="457698"/>
                </a:cubicBezTo>
                <a:cubicBezTo>
                  <a:pt x="2404257" y="457698"/>
                  <a:pt x="2399532" y="452972"/>
                  <a:pt x="2399532" y="447143"/>
                </a:cubicBezTo>
                <a:cubicBezTo>
                  <a:pt x="2399532" y="441314"/>
                  <a:pt x="2404257" y="436588"/>
                  <a:pt x="2410087" y="436588"/>
                </a:cubicBezTo>
                <a:close/>
                <a:moveTo>
                  <a:pt x="2381842" y="436588"/>
                </a:moveTo>
                <a:cubicBezTo>
                  <a:pt x="2387671" y="436588"/>
                  <a:pt x="2392397" y="441314"/>
                  <a:pt x="2392397" y="447143"/>
                </a:cubicBezTo>
                <a:cubicBezTo>
                  <a:pt x="2392397" y="452972"/>
                  <a:pt x="2387671" y="457698"/>
                  <a:pt x="2381842" y="457698"/>
                </a:cubicBezTo>
                <a:cubicBezTo>
                  <a:pt x="2376013" y="457698"/>
                  <a:pt x="2371287" y="452972"/>
                  <a:pt x="2371287" y="447143"/>
                </a:cubicBezTo>
                <a:cubicBezTo>
                  <a:pt x="2371287" y="441314"/>
                  <a:pt x="2376013" y="436588"/>
                  <a:pt x="2381842" y="436588"/>
                </a:cubicBezTo>
                <a:close/>
                <a:moveTo>
                  <a:pt x="2353596" y="436588"/>
                </a:moveTo>
                <a:cubicBezTo>
                  <a:pt x="2359425" y="436588"/>
                  <a:pt x="2364151" y="441314"/>
                  <a:pt x="2364151" y="447143"/>
                </a:cubicBezTo>
                <a:cubicBezTo>
                  <a:pt x="2364151" y="452972"/>
                  <a:pt x="2359425" y="457698"/>
                  <a:pt x="2353596" y="457698"/>
                </a:cubicBezTo>
                <a:cubicBezTo>
                  <a:pt x="2347767" y="457698"/>
                  <a:pt x="2343041" y="452972"/>
                  <a:pt x="2343041" y="447143"/>
                </a:cubicBezTo>
                <a:cubicBezTo>
                  <a:pt x="2343041" y="441314"/>
                  <a:pt x="2347767" y="436588"/>
                  <a:pt x="2353596" y="436588"/>
                </a:cubicBezTo>
                <a:close/>
                <a:moveTo>
                  <a:pt x="2325351" y="436588"/>
                </a:moveTo>
                <a:cubicBezTo>
                  <a:pt x="2331180" y="436588"/>
                  <a:pt x="2335906" y="441314"/>
                  <a:pt x="2335906" y="447143"/>
                </a:cubicBezTo>
                <a:cubicBezTo>
                  <a:pt x="2335906" y="452972"/>
                  <a:pt x="2331180" y="457698"/>
                  <a:pt x="2325351" y="457698"/>
                </a:cubicBezTo>
                <a:cubicBezTo>
                  <a:pt x="2319522" y="457698"/>
                  <a:pt x="2314796" y="452972"/>
                  <a:pt x="2314796" y="447143"/>
                </a:cubicBezTo>
                <a:cubicBezTo>
                  <a:pt x="2314796" y="441314"/>
                  <a:pt x="2319522" y="436588"/>
                  <a:pt x="2325351" y="436588"/>
                </a:cubicBezTo>
                <a:close/>
                <a:moveTo>
                  <a:pt x="2297105" y="436588"/>
                </a:moveTo>
                <a:cubicBezTo>
                  <a:pt x="2302934" y="436588"/>
                  <a:pt x="2307660" y="441314"/>
                  <a:pt x="2307660" y="447143"/>
                </a:cubicBezTo>
                <a:cubicBezTo>
                  <a:pt x="2307660" y="452972"/>
                  <a:pt x="2302934" y="457698"/>
                  <a:pt x="2297105" y="457698"/>
                </a:cubicBezTo>
                <a:cubicBezTo>
                  <a:pt x="2291276" y="457698"/>
                  <a:pt x="2286550" y="452972"/>
                  <a:pt x="2286550" y="447143"/>
                </a:cubicBezTo>
                <a:cubicBezTo>
                  <a:pt x="2286550" y="441314"/>
                  <a:pt x="2291276" y="436588"/>
                  <a:pt x="2297105" y="436588"/>
                </a:cubicBezTo>
                <a:close/>
                <a:moveTo>
                  <a:pt x="2268860" y="436588"/>
                </a:moveTo>
                <a:cubicBezTo>
                  <a:pt x="2274689" y="436588"/>
                  <a:pt x="2279415" y="441314"/>
                  <a:pt x="2279415" y="447143"/>
                </a:cubicBezTo>
                <a:cubicBezTo>
                  <a:pt x="2279415" y="452972"/>
                  <a:pt x="2274689" y="457698"/>
                  <a:pt x="2268860" y="457698"/>
                </a:cubicBezTo>
                <a:cubicBezTo>
                  <a:pt x="2263031" y="457698"/>
                  <a:pt x="2258305" y="452972"/>
                  <a:pt x="2258305" y="447143"/>
                </a:cubicBezTo>
                <a:cubicBezTo>
                  <a:pt x="2258305" y="441314"/>
                  <a:pt x="2263031" y="436588"/>
                  <a:pt x="2268860" y="436588"/>
                </a:cubicBezTo>
                <a:close/>
                <a:moveTo>
                  <a:pt x="2240614" y="436588"/>
                </a:moveTo>
                <a:cubicBezTo>
                  <a:pt x="2246443" y="436588"/>
                  <a:pt x="2251169" y="441314"/>
                  <a:pt x="2251169" y="447143"/>
                </a:cubicBezTo>
                <a:cubicBezTo>
                  <a:pt x="2251169" y="452972"/>
                  <a:pt x="2246443" y="457698"/>
                  <a:pt x="2240614" y="457698"/>
                </a:cubicBezTo>
                <a:cubicBezTo>
                  <a:pt x="2234785" y="457698"/>
                  <a:pt x="2230059" y="452972"/>
                  <a:pt x="2230059" y="447143"/>
                </a:cubicBezTo>
                <a:cubicBezTo>
                  <a:pt x="2230059" y="441314"/>
                  <a:pt x="2234785" y="436588"/>
                  <a:pt x="2240614" y="436588"/>
                </a:cubicBezTo>
                <a:close/>
                <a:moveTo>
                  <a:pt x="2212369" y="436588"/>
                </a:moveTo>
                <a:cubicBezTo>
                  <a:pt x="2218199" y="436588"/>
                  <a:pt x="2222924" y="441314"/>
                  <a:pt x="2222924" y="447143"/>
                </a:cubicBezTo>
                <a:cubicBezTo>
                  <a:pt x="2222924" y="452972"/>
                  <a:pt x="2218199" y="457698"/>
                  <a:pt x="2212369" y="457698"/>
                </a:cubicBezTo>
                <a:cubicBezTo>
                  <a:pt x="2206540" y="457698"/>
                  <a:pt x="2201814" y="452972"/>
                  <a:pt x="2201814" y="447143"/>
                </a:cubicBezTo>
                <a:cubicBezTo>
                  <a:pt x="2201814" y="441314"/>
                  <a:pt x="2206540" y="436588"/>
                  <a:pt x="2212369" y="436588"/>
                </a:cubicBezTo>
                <a:close/>
                <a:moveTo>
                  <a:pt x="2184123" y="436588"/>
                </a:moveTo>
                <a:cubicBezTo>
                  <a:pt x="2189952" y="436588"/>
                  <a:pt x="2194678" y="441314"/>
                  <a:pt x="2194678" y="447143"/>
                </a:cubicBezTo>
                <a:cubicBezTo>
                  <a:pt x="2194678" y="452972"/>
                  <a:pt x="2189952" y="457698"/>
                  <a:pt x="2184123" y="457698"/>
                </a:cubicBezTo>
                <a:cubicBezTo>
                  <a:pt x="2178293" y="457698"/>
                  <a:pt x="2173568" y="452972"/>
                  <a:pt x="2173568" y="447143"/>
                </a:cubicBezTo>
                <a:cubicBezTo>
                  <a:pt x="2173568" y="441314"/>
                  <a:pt x="2178293" y="436588"/>
                  <a:pt x="2184123" y="436588"/>
                </a:cubicBezTo>
                <a:close/>
                <a:moveTo>
                  <a:pt x="2155878" y="436588"/>
                </a:moveTo>
                <a:cubicBezTo>
                  <a:pt x="2161708" y="436588"/>
                  <a:pt x="2166433" y="441314"/>
                  <a:pt x="2166433" y="447143"/>
                </a:cubicBezTo>
                <a:cubicBezTo>
                  <a:pt x="2166433" y="452972"/>
                  <a:pt x="2161708" y="457698"/>
                  <a:pt x="2155878" y="457698"/>
                </a:cubicBezTo>
                <a:cubicBezTo>
                  <a:pt x="2150049" y="457698"/>
                  <a:pt x="2145323" y="452972"/>
                  <a:pt x="2145323" y="447143"/>
                </a:cubicBezTo>
                <a:cubicBezTo>
                  <a:pt x="2145323" y="441314"/>
                  <a:pt x="2150049" y="436588"/>
                  <a:pt x="2155878" y="436588"/>
                </a:cubicBezTo>
                <a:close/>
                <a:moveTo>
                  <a:pt x="2127632" y="436588"/>
                </a:moveTo>
                <a:cubicBezTo>
                  <a:pt x="2133461" y="436588"/>
                  <a:pt x="2138187" y="441314"/>
                  <a:pt x="2138187" y="447143"/>
                </a:cubicBezTo>
                <a:cubicBezTo>
                  <a:pt x="2138187" y="452972"/>
                  <a:pt x="2133461" y="457698"/>
                  <a:pt x="2127632" y="457698"/>
                </a:cubicBezTo>
                <a:cubicBezTo>
                  <a:pt x="2121802" y="457698"/>
                  <a:pt x="2117077" y="452972"/>
                  <a:pt x="2117077" y="447143"/>
                </a:cubicBezTo>
                <a:cubicBezTo>
                  <a:pt x="2117077" y="441314"/>
                  <a:pt x="2121802" y="436588"/>
                  <a:pt x="2127632" y="436588"/>
                </a:cubicBezTo>
                <a:close/>
                <a:moveTo>
                  <a:pt x="2099387" y="436588"/>
                </a:moveTo>
                <a:cubicBezTo>
                  <a:pt x="2105216" y="436588"/>
                  <a:pt x="2109942" y="441314"/>
                  <a:pt x="2109942" y="447143"/>
                </a:cubicBezTo>
                <a:cubicBezTo>
                  <a:pt x="2109942" y="452972"/>
                  <a:pt x="2105216" y="457698"/>
                  <a:pt x="2099387" y="457698"/>
                </a:cubicBezTo>
                <a:cubicBezTo>
                  <a:pt x="2093558" y="457698"/>
                  <a:pt x="2088832" y="452972"/>
                  <a:pt x="2088832" y="447143"/>
                </a:cubicBezTo>
                <a:cubicBezTo>
                  <a:pt x="2088832" y="441314"/>
                  <a:pt x="2093558" y="436588"/>
                  <a:pt x="2099387" y="436588"/>
                </a:cubicBezTo>
                <a:close/>
                <a:moveTo>
                  <a:pt x="2071141" y="436588"/>
                </a:moveTo>
                <a:cubicBezTo>
                  <a:pt x="2076970" y="436588"/>
                  <a:pt x="2081696" y="441314"/>
                  <a:pt x="2081696" y="447143"/>
                </a:cubicBezTo>
                <a:cubicBezTo>
                  <a:pt x="2081696" y="452972"/>
                  <a:pt x="2076970" y="457698"/>
                  <a:pt x="2071141" y="457698"/>
                </a:cubicBezTo>
                <a:cubicBezTo>
                  <a:pt x="2065311" y="457698"/>
                  <a:pt x="2060586" y="452972"/>
                  <a:pt x="2060586" y="447143"/>
                </a:cubicBezTo>
                <a:cubicBezTo>
                  <a:pt x="2060586" y="441314"/>
                  <a:pt x="2065311" y="436588"/>
                  <a:pt x="2071141" y="436588"/>
                </a:cubicBezTo>
                <a:close/>
                <a:moveTo>
                  <a:pt x="2042896" y="436588"/>
                </a:moveTo>
                <a:cubicBezTo>
                  <a:pt x="2048726" y="436588"/>
                  <a:pt x="2053451" y="441314"/>
                  <a:pt x="2053451" y="447143"/>
                </a:cubicBezTo>
                <a:cubicBezTo>
                  <a:pt x="2053451" y="452972"/>
                  <a:pt x="2048726" y="457698"/>
                  <a:pt x="2042896" y="457698"/>
                </a:cubicBezTo>
                <a:cubicBezTo>
                  <a:pt x="2037067" y="457698"/>
                  <a:pt x="2032341" y="452972"/>
                  <a:pt x="2032341" y="447143"/>
                </a:cubicBezTo>
                <a:cubicBezTo>
                  <a:pt x="2032341" y="441314"/>
                  <a:pt x="2037067" y="436588"/>
                  <a:pt x="2042896" y="436588"/>
                </a:cubicBezTo>
                <a:close/>
                <a:moveTo>
                  <a:pt x="2014650" y="436588"/>
                </a:moveTo>
                <a:cubicBezTo>
                  <a:pt x="2020479" y="436588"/>
                  <a:pt x="2025205" y="441314"/>
                  <a:pt x="2025205" y="447143"/>
                </a:cubicBezTo>
                <a:cubicBezTo>
                  <a:pt x="2025205" y="452972"/>
                  <a:pt x="2020479" y="457698"/>
                  <a:pt x="2014650" y="457698"/>
                </a:cubicBezTo>
                <a:cubicBezTo>
                  <a:pt x="2008820" y="457698"/>
                  <a:pt x="2004095" y="452972"/>
                  <a:pt x="2004095" y="447143"/>
                </a:cubicBezTo>
                <a:cubicBezTo>
                  <a:pt x="2004095" y="441314"/>
                  <a:pt x="2008820" y="436588"/>
                  <a:pt x="2014650" y="436588"/>
                </a:cubicBezTo>
                <a:close/>
                <a:moveTo>
                  <a:pt x="1986405" y="436588"/>
                </a:moveTo>
                <a:cubicBezTo>
                  <a:pt x="1992235" y="436588"/>
                  <a:pt x="1996960" y="441314"/>
                  <a:pt x="1996960" y="447143"/>
                </a:cubicBezTo>
                <a:cubicBezTo>
                  <a:pt x="1996960" y="452972"/>
                  <a:pt x="1992235" y="457698"/>
                  <a:pt x="1986405" y="457698"/>
                </a:cubicBezTo>
                <a:cubicBezTo>
                  <a:pt x="1980576" y="457698"/>
                  <a:pt x="1975850" y="452972"/>
                  <a:pt x="1975850" y="447143"/>
                </a:cubicBezTo>
                <a:cubicBezTo>
                  <a:pt x="1975850" y="441314"/>
                  <a:pt x="1980576" y="436588"/>
                  <a:pt x="1986405" y="436588"/>
                </a:cubicBezTo>
                <a:close/>
                <a:moveTo>
                  <a:pt x="1958159" y="436588"/>
                </a:moveTo>
                <a:cubicBezTo>
                  <a:pt x="1963988" y="436588"/>
                  <a:pt x="1968714" y="441314"/>
                  <a:pt x="1968714" y="447143"/>
                </a:cubicBezTo>
                <a:cubicBezTo>
                  <a:pt x="1968714" y="452972"/>
                  <a:pt x="1963988" y="457698"/>
                  <a:pt x="1958159" y="457698"/>
                </a:cubicBezTo>
                <a:cubicBezTo>
                  <a:pt x="1952330" y="457698"/>
                  <a:pt x="1947604" y="452972"/>
                  <a:pt x="1947604" y="447143"/>
                </a:cubicBezTo>
                <a:cubicBezTo>
                  <a:pt x="1947604" y="441314"/>
                  <a:pt x="1952329" y="436588"/>
                  <a:pt x="1958159" y="436588"/>
                </a:cubicBezTo>
                <a:close/>
                <a:moveTo>
                  <a:pt x="1929914" y="436588"/>
                </a:moveTo>
                <a:cubicBezTo>
                  <a:pt x="1935744" y="436588"/>
                  <a:pt x="1940469" y="441314"/>
                  <a:pt x="1940469" y="447143"/>
                </a:cubicBezTo>
                <a:cubicBezTo>
                  <a:pt x="1940469" y="452972"/>
                  <a:pt x="1935744" y="457698"/>
                  <a:pt x="1929914" y="457698"/>
                </a:cubicBezTo>
                <a:cubicBezTo>
                  <a:pt x="1924085" y="457698"/>
                  <a:pt x="1919359" y="452972"/>
                  <a:pt x="1919359" y="447143"/>
                </a:cubicBezTo>
                <a:cubicBezTo>
                  <a:pt x="1919359" y="441314"/>
                  <a:pt x="1924085" y="436588"/>
                  <a:pt x="1929914" y="436588"/>
                </a:cubicBezTo>
                <a:close/>
                <a:moveTo>
                  <a:pt x="1901668" y="436588"/>
                </a:moveTo>
                <a:cubicBezTo>
                  <a:pt x="1907497" y="436588"/>
                  <a:pt x="1912223" y="441314"/>
                  <a:pt x="1912223" y="447143"/>
                </a:cubicBezTo>
                <a:cubicBezTo>
                  <a:pt x="1912223" y="452972"/>
                  <a:pt x="1907497" y="457698"/>
                  <a:pt x="1901668" y="457698"/>
                </a:cubicBezTo>
                <a:cubicBezTo>
                  <a:pt x="1895839" y="457698"/>
                  <a:pt x="1891113" y="452972"/>
                  <a:pt x="1891113" y="447143"/>
                </a:cubicBezTo>
                <a:cubicBezTo>
                  <a:pt x="1891113" y="441314"/>
                  <a:pt x="1895839" y="436588"/>
                  <a:pt x="1901668" y="436588"/>
                </a:cubicBezTo>
                <a:close/>
                <a:moveTo>
                  <a:pt x="1873423" y="436588"/>
                </a:moveTo>
                <a:cubicBezTo>
                  <a:pt x="1879252" y="436588"/>
                  <a:pt x="1883978" y="441314"/>
                  <a:pt x="1883978" y="447143"/>
                </a:cubicBezTo>
                <a:cubicBezTo>
                  <a:pt x="1883978" y="452972"/>
                  <a:pt x="1879252" y="457698"/>
                  <a:pt x="1873423" y="457698"/>
                </a:cubicBezTo>
                <a:cubicBezTo>
                  <a:pt x="1867594" y="457698"/>
                  <a:pt x="1862868" y="452972"/>
                  <a:pt x="1862868" y="447143"/>
                </a:cubicBezTo>
                <a:cubicBezTo>
                  <a:pt x="1862868" y="441314"/>
                  <a:pt x="1867594" y="436588"/>
                  <a:pt x="1873423" y="436588"/>
                </a:cubicBezTo>
                <a:close/>
                <a:moveTo>
                  <a:pt x="1845178" y="436588"/>
                </a:moveTo>
                <a:cubicBezTo>
                  <a:pt x="1851007" y="436588"/>
                  <a:pt x="1855733" y="441314"/>
                  <a:pt x="1855733" y="447143"/>
                </a:cubicBezTo>
                <a:cubicBezTo>
                  <a:pt x="1855733" y="452972"/>
                  <a:pt x="1851007" y="457698"/>
                  <a:pt x="1845178" y="457698"/>
                </a:cubicBezTo>
                <a:cubicBezTo>
                  <a:pt x="1839348" y="457698"/>
                  <a:pt x="1834623" y="452972"/>
                  <a:pt x="1834623" y="447143"/>
                </a:cubicBezTo>
                <a:cubicBezTo>
                  <a:pt x="1834623" y="441314"/>
                  <a:pt x="1839348" y="436588"/>
                  <a:pt x="1845178" y="436588"/>
                </a:cubicBezTo>
                <a:close/>
                <a:moveTo>
                  <a:pt x="1816932" y="436588"/>
                </a:moveTo>
                <a:cubicBezTo>
                  <a:pt x="1822761" y="436588"/>
                  <a:pt x="1827487" y="441314"/>
                  <a:pt x="1827487" y="447143"/>
                </a:cubicBezTo>
                <a:cubicBezTo>
                  <a:pt x="1827487" y="452972"/>
                  <a:pt x="1822761" y="457698"/>
                  <a:pt x="1816932" y="457698"/>
                </a:cubicBezTo>
                <a:cubicBezTo>
                  <a:pt x="1811103" y="457698"/>
                  <a:pt x="1806377" y="452972"/>
                  <a:pt x="1806377" y="447143"/>
                </a:cubicBezTo>
                <a:cubicBezTo>
                  <a:pt x="1806377" y="441314"/>
                  <a:pt x="1811103" y="436588"/>
                  <a:pt x="1816932" y="436588"/>
                </a:cubicBezTo>
                <a:close/>
                <a:moveTo>
                  <a:pt x="1788688" y="436588"/>
                </a:moveTo>
                <a:cubicBezTo>
                  <a:pt x="1794517" y="436588"/>
                  <a:pt x="1799243" y="441314"/>
                  <a:pt x="1799243" y="447143"/>
                </a:cubicBezTo>
                <a:cubicBezTo>
                  <a:pt x="1799243" y="452972"/>
                  <a:pt x="1794517" y="457698"/>
                  <a:pt x="1788688" y="457698"/>
                </a:cubicBezTo>
                <a:cubicBezTo>
                  <a:pt x="1782858" y="457698"/>
                  <a:pt x="1778133" y="452972"/>
                  <a:pt x="1778133" y="447143"/>
                </a:cubicBezTo>
                <a:cubicBezTo>
                  <a:pt x="1778133" y="441314"/>
                  <a:pt x="1782858" y="436588"/>
                  <a:pt x="1788688" y="436588"/>
                </a:cubicBezTo>
                <a:close/>
                <a:moveTo>
                  <a:pt x="1760442" y="436588"/>
                </a:moveTo>
                <a:cubicBezTo>
                  <a:pt x="1766272" y="436588"/>
                  <a:pt x="1770997" y="441314"/>
                  <a:pt x="1770997" y="447143"/>
                </a:cubicBezTo>
                <a:cubicBezTo>
                  <a:pt x="1770997" y="452972"/>
                  <a:pt x="1766272" y="457698"/>
                  <a:pt x="1760442" y="457698"/>
                </a:cubicBezTo>
                <a:cubicBezTo>
                  <a:pt x="1754613" y="457698"/>
                  <a:pt x="1749887" y="452972"/>
                  <a:pt x="1749887" y="447143"/>
                </a:cubicBezTo>
                <a:cubicBezTo>
                  <a:pt x="1749887" y="441314"/>
                  <a:pt x="1754613" y="436588"/>
                  <a:pt x="1760442" y="436588"/>
                </a:cubicBezTo>
                <a:close/>
                <a:moveTo>
                  <a:pt x="1732196" y="436588"/>
                </a:moveTo>
                <a:cubicBezTo>
                  <a:pt x="1738025" y="436588"/>
                  <a:pt x="1742752" y="441314"/>
                  <a:pt x="1742752" y="447143"/>
                </a:cubicBezTo>
                <a:cubicBezTo>
                  <a:pt x="1742752" y="452972"/>
                  <a:pt x="1738025" y="457698"/>
                  <a:pt x="1732196" y="457698"/>
                </a:cubicBezTo>
                <a:cubicBezTo>
                  <a:pt x="1726367" y="457698"/>
                  <a:pt x="1721641" y="452972"/>
                  <a:pt x="1721641" y="447143"/>
                </a:cubicBezTo>
                <a:cubicBezTo>
                  <a:pt x="1721641" y="441314"/>
                  <a:pt x="1726367" y="436588"/>
                  <a:pt x="1732196" y="436588"/>
                </a:cubicBezTo>
                <a:close/>
                <a:moveTo>
                  <a:pt x="1703994" y="436588"/>
                </a:moveTo>
                <a:cubicBezTo>
                  <a:pt x="1709823" y="436588"/>
                  <a:pt x="1714548" y="441314"/>
                  <a:pt x="1714548" y="447143"/>
                </a:cubicBezTo>
                <a:cubicBezTo>
                  <a:pt x="1714548" y="452972"/>
                  <a:pt x="1709823" y="457698"/>
                  <a:pt x="1703994" y="457698"/>
                </a:cubicBezTo>
                <a:cubicBezTo>
                  <a:pt x="1698164" y="457698"/>
                  <a:pt x="1693439" y="452972"/>
                  <a:pt x="1693439" y="447143"/>
                </a:cubicBezTo>
                <a:cubicBezTo>
                  <a:pt x="1693439" y="441314"/>
                  <a:pt x="1698164" y="436588"/>
                  <a:pt x="1703994" y="436588"/>
                </a:cubicBezTo>
                <a:close/>
                <a:moveTo>
                  <a:pt x="1675733" y="436588"/>
                </a:moveTo>
                <a:cubicBezTo>
                  <a:pt x="1681562" y="436588"/>
                  <a:pt x="1686287" y="441314"/>
                  <a:pt x="1686287" y="447143"/>
                </a:cubicBezTo>
                <a:cubicBezTo>
                  <a:pt x="1686287" y="452972"/>
                  <a:pt x="1681562" y="457698"/>
                  <a:pt x="1675733" y="457698"/>
                </a:cubicBezTo>
                <a:cubicBezTo>
                  <a:pt x="1669903" y="457698"/>
                  <a:pt x="1665178" y="452972"/>
                  <a:pt x="1665178" y="447143"/>
                </a:cubicBezTo>
                <a:cubicBezTo>
                  <a:pt x="1665178" y="441314"/>
                  <a:pt x="1669903" y="436588"/>
                  <a:pt x="1675733" y="436588"/>
                </a:cubicBezTo>
                <a:close/>
                <a:moveTo>
                  <a:pt x="1647494" y="436588"/>
                </a:moveTo>
                <a:cubicBezTo>
                  <a:pt x="1653324" y="436588"/>
                  <a:pt x="1658049" y="441314"/>
                  <a:pt x="1658049" y="447143"/>
                </a:cubicBezTo>
                <a:cubicBezTo>
                  <a:pt x="1658049" y="452972"/>
                  <a:pt x="1653324" y="457698"/>
                  <a:pt x="1647494" y="457698"/>
                </a:cubicBezTo>
                <a:cubicBezTo>
                  <a:pt x="1641665" y="457698"/>
                  <a:pt x="1636939" y="452972"/>
                  <a:pt x="1636939" y="447143"/>
                </a:cubicBezTo>
                <a:cubicBezTo>
                  <a:pt x="1636939" y="441314"/>
                  <a:pt x="1641665" y="436588"/>
                  <a:pt x="1647494" y="436588"/>
                </a:cubicBezTo>
                <a:close/>
                <a:moveTo>
                  <a:pt x="1619250" y="436588"/>
                </a:moveTo>
                <a:cubicBezTo>
                  <a:pt x="1625079" y="436588"/>
                  <a:pt x="1629805" y="441314"/>
                  <a:pt x="1629805" y="447143"/>
                </a:cubicBezTo>
                <a:cubicBezTo>
                  <a:pt x="1629805" y="452972"/>
                  <a:pt x="1625079" y="457698"/>
                  <a:pt x="1619250" y="457698"/>
                </a:cubicBezTo>
                <a:cubicBezTo>
                  <a:pt x="1613420" y="457698"/>
                  <a:pt x="1608695" y="452972"/>
                  <a:pt x="1608695" y="447143"/>
                </a:cubicBezTo>
                <a:cubicBezTo>
                  <a:pt x="1608695" y="441314"/>
                  <a:pt x="1613420" y="436588"/>
                  <a:pt x="1619250" y="436588"/>
                </a:cubicBezTo>
                <a:close/>
                <a:moveTo>
                  <a:pt x="1591004" y="436588"/>
                </a:moveTo>
                <a:cubicBezTo>
                  <a:pt x="1596833" y="436588"/>
                  <a:pt x="1601558" y="441314"/>
                  <a:pt x="1601558" y="447143"/>
                </a:cubicBezTo>
                <a:cubicBezTo>
                  <a:pt x="1601558" y="452972"/>
                  <a:pt x="1596833" y="457698"/>
                  <a:pt x="1591004" y="457698"/>
                </a:cubicBezTo>
                <a:cubicBezTo>
                  <a:pt x="1585174" y="457698"/>
                  <a:pt x="1580449" y="452972"/>
                  <a:pt x="1580449" y="447143"/>
                </a:cubicBezTo>
                <a:cubicBezTo>
                  <a:pt x="1580449" y="441314"/>
                  <a:pt x="1585174" y="436588"/>
                  <a:pt x="1591004" y="436588"/>
                </a:cubicBezTo>
                <a:close/>
                <a:moveTo>
                  <a:pt x="1562759" y="436588"/>
                </a:moveTo>
                <a:cubicBezTo>
                  <a:pt x="1568588" y="436588"/>
                  <a:pt x="1573314" y="441314"/>
                  <a:pt x="1573314" y="447143"/>
                </a:cubicBezTo>
                <a:cubicBezTo>
                  <a:pt x="1573314" y="452972"/>
                  <a:pt x="1568588" y="457698"/>
                  <a:pt x="1562759" y="457698"/>
                </a:cubicBezTo>
                <a:cubicBezTo>
                  <a:pt x="1556929" y="457698"/>
                  <a:pt x="1552204" y="452972"/>
                  <a:pt x="1552204" y="447143"/>
                </a:cubicBezTo>
                <a:cubicBezTo>
                  <a:pt x="1552204" y="441314"/>
                  <a:pt x="1556930" y="436588"/>
                  <a:pt x="1562759" y="436588"/>
                </a:cubicBezTo>
                <a:close/>
                <a:moveTo>
                  <a:pt x="1534512" y="436588"/>
                </a:moveTo>
                <a:cubicBezTo>
                  <a:pt x="1540342" y="436588"/>
                  <a:pt x="1545067" y="441314"/>
                  <a:pt x="1545067" y="447143"/>
                </a:cubicBezTo>
                <a:cubicBezTo>
                  <a:pt x="1545067" y="452972"/>
                  <a:pt x="1540342" y="457698"/>
                  <a:pt x="1534512" y="457698"/>
                </a:cubicBezTo>
                <a:cubicBezTo>
                  <a:pt x="1528683" y="457698"/>
                  <a:pt x="1523958" y="452972"/>
                  <a:pt x="1523958" y="447143"/>
                </a:cubicBezTo>
                <a:cubicBezTo>
                  <a:pt x="1523958" y="441314"/>
                  <a:pt x="1528683" y="436588"/>
                  <a:pt x="1534512" y="436588"/>
                </a:cubicBezTo>
                <a:close/>
                <a:moveTo>
                  <a:pt x="1506268" y="436588"/>
                </a:moveTo>
                <a:cubicBezTo>
                  <a:pt x="1512097" y="436588"/>
                  <a:pt x="1516823" y="441314"/>
                  <a:pt x="1516823" y="447143"/>
                </a:cubicBezTo>
                <a:cubicBezTo>
                  <a:pt x="1516823" y="452972"/>
                  <a:pt x="1512097" y="457698"/>
                  <a:pt x="1506268" y="457698"/>
                </a:cubicBezTo>
                <a:cubicBezTo>
                  <a:pt x="1500438" y="457698"/>
                  <a:pt x="1495713" y="452972"/>
                  <a:pt x="1495713" y="447143"/>
                </a:cubicBezTo>
                <a:cubicBezTo>
                  <a:pt x="1495713" y="441314"/>
                  <a:pt x="1500439" y="436588"/>
                  <a:pt x="1506268" y="436588"/>
                </a:cubicBezTo>
                <a:close/>
                <a:moveTo>
                  <a:pt x="1478021" y="436588"/>
                </a:moveTo>
                <a:cubicBezTo>
                  <a:pt x="1483851" y="436588"/>
                  <a:pt x="1488576" y="441314"/>
                  <a:pt x="1488576" y="447143"/>
                </a:cubicBezTo>
                <a:cubicBezTo>
                  <a:pt x="1488576" y="452972"/>
                  <a:pt x="1483851" y="457698"/>
                  <a:pt x="1478021" y="457698"/>
                </a:cubicBezTo>
                <a:cubicBezTo>
                  <a:pt x="1472192" y="457698"/>
                  <a:pt x="1467466" y="452972"/>
                  <a:pt x="1467466" y="447143"/>
                </a:cubicBezTo>
                <a:cubicBezTo>
                  <a:pt x="1467466" y="441314"/>
                  <a:pt x="1472192" y="436588"/>
                  <a:pt x="1478021" y="436588"/>
                </a:cubicBezTo>
                <a:close/>
                <a:moveTo>
                  <a:pt x="1449777" y="436588"/>
                </a:moveTo>
                <a:cubicBezTo>
                  <a:pt x="1455606" y="436588"/>
                  <a:pt x="1460332" y="441314"/>
                  <a:pt x="1460332" y="447143"/>
                </a:cubicBezTo>
                <a:cubicBezTo>
                  <a:pt x="1460332" y="452972"/>
                  <a:pt x="1455606" y="457698"/>
                  <a:pt x="1449777" y="457698"/>
                </a:cubicBezTo>
                <a:cubicBezTo>
                  <a:pt x="1443947" y="457698"/>
                  <a:pt x="1439222" y="452972"/>
                  <a:pt x="1439222" y="447143"/>
                </a:cubicBezTo>
                <a:cubicBezTo>
                  <a:pt x="1439222" y="441314"/>
                  <a:pt x="1443947" y="436588"/>
                  <a:pt x="1449777" y="436588"/>
                </a:cubicBezTo>
                <a:close/>
                <a:moveTo>
                  <a:pt x="1421531" y="436588"/>
                </a:moveTo>
                <a:cubicBezTo>
                  <a:pt x="1427360" y="436588"/>
                  <a:pt x="1432086" y="441314"/>
                  <a:pt x="1432086" y="447143"/>
                </a:cubicBezTo>
                <a:cubicBezTo>
                  <a:pt x="1432086" y="452972"/>
                  <a:pt x="1427360" y="457698"/>
                  <a:pt x="1421531" y="457698"/>
                </a:cubicBezTo>
                <a:cubicBezTo>
                  <a:pt x="1415701" y="457698"/>
                  <a:pt x="1410976" y="452972"/>
                  <a:pt x="1410976" y="447143"/>
                </a:cubicBezTo>
                <a:cubicBezTo>
                  <a:pt x="1410976" y="441314"/>
                  <a:pt x="1415701" y="436588"/>
                  <a:pt x="1421531" y="436588"/>
                </a:cubicBezTo>
                <a:close/>
                <a:moveTo>
                  <a:pt x="1393286" y="436588"/>
                </a:moveTo>
                <a:cubicBezTo>
                  <a:pt x="1399115" y="436588"/>
                  <a:pt x="1403841" y="441314"/>
                  <a:pt x="1403841" y="447143"/>
                </a:cubicBezTo>
                <a:cubicBezTo>
                  <a:pt x="1403841" y="452972"/>
                  <a:pt x="1399115" y="457698"/>
                  <a:pt x="1393286" y="457698"/>
                </a:cubicBezTo>
                <a:cubicBezTo>
                  <a:pt x="1387457" y="457698"/>
                  <a:pt x="1382731" y="452972"/>
                  <a:pt x="1382731" y="447143"/>
                </a:cubicBezTo>
                <a:cubicBezTo>
                  <a:pt x="1382731" y="441314"/>
                  <a:pt x="1387457" y="436588"/>
                  <a:pt x="1393286" y="436588"/>
                </a:cubicBezTo>
                <a:close/>
                <a:moveTo>
                  <a:pt x="1365040" y="436588"/>
                </a:moveTo>
                <a:cubicBezTo>
                  <a:pt x="1370869" y="436588"/>
                  <a:pt x="1375594" y="441314"/>
                  <a:pt x="1375594" y="447143"/>
                </a:cubicBezTo>
                <a:cubicBezTo>
                  <a:pt x="1375594" y="452972"/>
                  <a:pt x="1370869" y="457698"/>
                  <a:pt x="1365040" y="457698"/>
                </a:cubicBezTo>
                <a:cubicBezTo>
                  <a:pt x="1359210" y="457698"/>
                  <a:pt x="1354485" y="452972"/>
                  <a:pt x="1354485" y="447143"/>
                </a:cubicBezTo>
                <a:cubicBezTo>
                  <a:pt x="1354485" y="441314"/>
                  <a:pt x="1359210" y="436588"/>
                  <a:pt x="1365040" y="436588"/>
                </a:cubicBezTo>
                <a:close/>
                <a:moveTo>
                  <a:pt x="1336795" y="436588"/>
                </a:moveTo>
                <a:cubicBezTo>
                  <a:pt x="1342624" y="436588"/>
                  <a:pt x="1347350" y="441314"/>
                  <a:pt x="1347350" y="447143"/>
                </a:cubicBezTo>
                <a:cubicBezTo>
                  <a:pt x="1347350" y="452972"/>
                  <a:pt x="1342624" y="457698"/>
                  <a:pt x="1336795" y="457698"/>
                </a:cubicBezTo>
                <a:cubicBezTo>
                  <a:pt x="1330966" y="457698"/>
                  <a:pt x="1326240" y="452972"/>
                  <a:pt x="1326240" y="447143"/>
                </a:cubicBezTo>
                <a:cubicBezTo>
                  <a:pt x="1326240" y="441314"/>
                  <a:pt x="1330966" y="436588"/>
                  <a:pt x="1336795" y="436588"/>
                </a:cubicBezTo>
                <a:close/>
                <a:moveTo>
                  <a:pt x="1308549" y="436588"/>
                </a:moveTo>
                <a:cubicBezTo>
                  <a:pt x="1314378" y="436588"/>
                  <a:pt x="1319104" y="441314"/>
                  <a:pt x="1319104" y="447143"/>
                </a:cubicBezTo>
                <a:cubicBezTo>
                  <a:pt x="1319104" y="452972"/>
                  <a:pt x="1314378" y="457698"/>
                  <a:pt x="1308549" y="457698"/>
                </a:cubicBezTo>
                <a:cubicBezTo>
                  <a:pt x="1302719" y="457698"/>
                  <a:pt x="1297994" y="452972"/>
                  <a:pt x="1297994" y="447143"/>
                </a:cubicBezTo>
                <a:cubicBezTo>
                  <a:pt x="1297994" y="441314"/>
                  <a:pt x="1302719" y="436588"/>
                  <a:pt x="1308549" y="436588"/>
                </a:cubicBezTo>
                <a:close/>
                <a:moveTo>
                  <a:pt x="1280304" y="436588"/>
                </a:moveTo>
                <a:cubicBezTo>
                  <a:pt x="1286133" y="436588"/>
                  <a:pt x="1290859" y="441314"/>
                  <a:pt x="1290859" y="447143"/>
                </a:cubicBezTo>
                <a:cubicBezTo>
                  <a:pt x="1290859" y="452972"/>
                  <a:pt x="1286133" y="457698"/>
                  <a:pt x="1280304" y="457698"/>
                </a:cubicBezTo>
                <a:cubicBezTo>
                  <a:pt x="1274475" y="457698"/>
                  <a:pt x="1269749" y="452972"/>
                  <a:pt x="1269749" y="447143"/>
                </a:cubicBezTo>
                <a:cubicBezTo>
                  <a:pt x="1269749" y="441314"/>
                  <a:pt x="1274475" y="436588"/>
                  <a:pt x="1280304" y="436588"/>
                </a:cubicBezTo>
                <a:close/>
                <a:moveTo>
                  <a:pt x="1252057" y="436588"/>
                </a:moveTo>
                <a:cubicBezTo>
                  <a:pt x="1257887" y="436588"/>
                  <a:pt x="1262612" y="441314"/>
                  <a:pt x="1262612" y="447143"/>
                </a:cubicBezTo>
                <a:cubicBezTo>
                  <a:pt x="1262612" y="452972"/>
                  <a:pt x="1257887" y="457698"/>
                  <a:pt x="1252057" y="457698"/>
                </a:cubicBezTo>
                <a:cubicBezTo>
                  <a:pt x="1246228" y="457698"/>
                  <a:pt x="1241503" y="452972"/>
                  <a:pt x="1241503" y="447143"/>
                </a:cubicBezTo>
                <a:cubicBezTo>
                  <a:pt x="1241503" y="441314"/>
                  <a:pt x="1246228" y="436588"/>
                  <a:pt x="1252057" y="436588"/>
                </a:cubicBezTo>
                <a:close/>
                <a:moveTo>
                  <a:pt x="1223813" y="436588"/>
                </a:moveTo>
                <a:cubicBezTo>
                  <a:pt x="1229642" y="436588"/>
                  <a:pt x="1234368" y="441314"/>
                  <a:pt x="1234368" y="447143"/>
                </a:cubicBezTo>
                <a:cubicBezTo>
                  <a:pt x="1234368" y="452972"/>
                  <a:pt x="1229642" y="457698"/>
                  <a:pt x="1223813" y="457698"/>
                </a:cubicBezTo>
                <a:cubicBezTo>
                  <a:pt x="1217983" y="457698"/>
                  <a:pt x="1213258" y="452972"/>
                  <a:pt x="1213258" y="447143"/>
                </a:cubicBezTo>
                <a:cubicBezTo>
                  <a:pt x="1213258" y="441314"/>
                  <a:pt x="1217984" y="436588"/>
                  <a:pt x="1223813" y="436588"/>
                </a:cubicBezTo>
                <a:close/>
                <a:moveTo>
                  <a:pt x="1195567" y="436588"/>
                </a:moveTo>
                <a:cubicBezTo>
                  <a:pt x="1201396" y="436588"/>
                  <a:pt x="1206122" y="441314"/>
                  <a:pt x="1206122" y="447143"/>
                </a:cubicBezTo>
                <a:cubicBezTo>
                  <a:pt x="1206122" y="452972"/>
                  <a:pt x="1201396" y="457698"/>
                  <a:pt x="1195567" y="457698"/>
                </a:cubicBezTo>
                <a:cubicBezTo>
                  <a:pt x="1189737" y="457698"/>
                  <a:pt x="1185012" y="452972"/>
                  <a:pt x="1185012" y="447143"/>
                </a:cubicBezTo>
                <a:cubicBezTo>
                  <a:pt x="1185012" y="441314"/>
                  <a:pt x="1189737" y="436588"/>
                  <a:pt x="1195567" y="436588"/>
                </a:cubicBezTo>
                <a:close/>
                <a:moveTo>
                  <a:pt x="1167322" y="436588"/>
                </a:moveTo>
                <a:cubicBezTo>
                  <a:pt x="1173151" y="436588"/>
                  <a:pt x="1177877" y="441314"/>
                  <a:pt x="1177877" y="447143"/>
                </a:cubicBezTo>
                <a:cubicBezTo>
                  <a:pt x="1177877" y="452972"/>
                  <a:pt x="1173151" y="457698"/>
                  <a:pt x="1167322" y="457698"/>
                </a:cubicBezTo>
                <a:cubicBezTo>
                  <a:pt x="1161493" y="457698"/>
                  <a:pt x="1156767" y="452972"/>
                  <a:pt x="1156767" y="447143"/>
                </a:cubicBezTo>
                <a:cubicBezTo>
                  <a:pt x="1156767" y="441314"/>
                  <a:pt x="1161493" y="436588"/>
                  <a:pt x="1167322" y="436588"/>
                </a:cubicBezTo>
                <a:close/>
                <a:moveTo>
                  <a:pt x="1139076" y="436588"/>
                </a:moveTo>
                <a:cubicBezTo>
                  <a:pt x="1144905" y="436588"/>
                  <a:pt x="1149631" y="441314"/>
                  <a:pt x="1149631" y="447143"/>
                </a:cubicBezTo>
                <a:cubicBezTo>
                  <a:pt x="1149631" y="452972"/>
                  <a:pt x="1144905" y="457698"/>
                  <a:pt x="1139076" y="457698"/>
                </a:cubicBezTo>
                <a:cubicBezTo>
                  <a:pt x="1133246" y="457698"/>
                  <a:pt x="1128521" y="452972"/>
                  <a:pt x="1128521" y="447143"/>
                </a:cubicBezTo>
                <a:cubicBezTo>
                  <a:pt x="1128521" y="441314"/>
                  <a:pt x="1133246" y="436588"/>
                  <a:pt x="1139076" y="436588"/>
                </a:cubicBezTo>
                <a:close/>
                <a:moveTo>
                  <a:pt x="1110831" y="436588"/>
                </a:moveTo>
                <a:cubicBezTo>
                  <a:pt x="1116660" y="436588"/>
                  <a:pt x="1121386" y="441314"/>
                  <a:pt x="1121386" y="447143"/>
                </a:cubicBezTo>
                <a:cubicBezTo>
                  <a:pt x="1121386" y="452972"/>
                  <a:pt x="1116660" y="457698"/>
                  <a:pt x="1110831" y="457698"/>
                </a:cubicBezTo>
                <a:cubicBezTo>
                  <a:pt x="1105002" y="457698"/>
                  <a:pt x="1100276" y="452972"/>
                  <a:pt x="1100276" y="447143"/>
                </a:cubicBezTo>
                <a:cubicBezTo>
                  <a:pt x="1100276" y="441314"/>
                  <a:pt x="1105002" y="436588"/>
                  <a:pt x="1110831" y="436588"/>
                </a:cubicBezTo>
                <a:close/>
                <a:moveTo>
                  <a:pt x="1082585" y="436588"/>
                </a:moveTo>
                <a:cubicBezTo>
                  <a:pt x="1088414" y="436588"/>
                  <a:pt x="1093140" y="441314"/>
                  <a:pt x="1093140" y="447143"/>
                </a:cubicBezTo>
                <a:cubicBezTo>
                  <a:pt x="1093140" y="452972"/>
                  <a:pt x="1088414" y="457698"/>
                  <a:pt x="1082585" y="457698"/>
                </a:cubicBezTo>
                <a:cubicBezTo>
                  <a:pt x="1076756" y="457698"/>
                  <a:pt x="1072030" y="452972"/>
                  <a:pt x="1072030" y="447143"/>
                </a:cubicBezTo>
                <a:cubicBezTo>
                  <a:pt x="1072030" y="441314"/>
                  <a:pt x="1076756" y="436588"/>
                  <a:pt x="1082585" y="436588"/>
                </a:cubicBezTo>
                <a:close/>
                <a:moveTo>
                  <a:pt x="1054340" y="436588"/>
                </a:moveTo>
                <a:cubicBezTo>
                  <a:pt x="1060169" y="436588"/>
                  <a:pt x="1064895" y="441314"/>
                  <a:pt x="1064895" y="447143"/>
                </a:cubicBezTo>
                <a:cubicBezTo>
                  <a:pt x="1064895" y="452972"/>
                  <a:pt x="1060169" y="457698"/>
                  <a:pt x="1054340" y="457698"/>
                </a:cubicBezTo>
                <a:cubicBezTo>
                  <a:pt x="1048511" y="457698"/>
                  <a:pt x="1043785" y="452972"/>
                  <a:pt x="1043785" y="447143"/>
                </a:cubicBezTo>
                <a:cubicBezTo>
                  <a:pt x="1043785" y="441314"/>
                  <a:pt x="1048511" y="436588"/>
                  <a:pt x="1054340" y="436588"/>
                </a:cubicBezTo>
                <a:close/>
                <a:moveTo>
                  <a:pt x="1026094" y="436588"/>
                </a:moveTo>
                <a:cubicBezTo>
                  <a:pt x="1031923" y="436588"/>
                  <a:pt x="1036649" y="441314"/>
                  <a:pt x="1036649" y="447143"/>
                </a:cubicBezTo>
                <a:cubicBezTo>
                  <a:pt x="1036649" y="452972"/>
                  <a:pt x="1031923" y="457698"/>
                  <a:pt x="1026094" y="457698"/>
                </a:cubicBezTo>
                <a:cubicBezTo>
                  <a:pt x="1020264" y="457698"/>
                  <a:pt x="1015539" y="452972"/>
                  <a:pt x="1015539" y="447143"/>
                </a:cubicBezTo>
                <a:cubicBezTo>
                  <a:pt x="1015539" y="441314"/>
                  <a:pt x="1020264" y="436588"/>
                  <a:pt x="1026094" y="436588"/>
                </a:cubicBezTo>
                <a:close/>
                <a:moveTo>
                  <a:pt x="997849" y="436588"/>
                </a:moveTo>
                <a:cubicBezTo>
                  <a:pt x="1003679" y="436588"/>
                  <a:pt x="1008404" y="441314"/>
                  <a:pt x="1008404" y="447143"/>
                </a:cubicBezTo>
                <a:cubicBezTo>
                  <a:pt x="1008404" y="452972"/>
                  <a:pt x="1003678" y="457698"/>
                  <a:pt x="997849" y="457698"/>
                </a:cubicBezTo>
                <a:cubicBezTo>
                  <a:pt x="992020" y="457698"/>
                  <a:pt x="987294" y="452972"/>
                  <a:pt x="987294" y="447143"/>
                </a:cubicBezTo>
                <a:cubicBezTo>
                  <a:pt x="987294" y="441314"/>
                  <a:pt x="992020" y="436588"/>
                  <a:pt x="997849" y="436588"/>
                </a:cubicBezTo>
                <a:close/>
                <a:moveTo>
                  <a:pt x="969603" y="436588"/>
                </a:moveTo>
                <a:cubicBezTo>
                  <a:pt x="975432" y="436588"/>
                  <a:pt x="980158" y="441314"/>
                  <a:pt x="980158" y="447143"/>
                </a:cubicBezTo>
                <a:cubicBezTo>
                  <a:pt x="980158" y="452972"/>
                  <a:pt x="975432" y="457698"/>
                  <a:pt x="969603" y="457698"/>
                </a:cubicBezTo>
                <a:cubicBezTo>
                  <a:pt x="963774" y="457698"/>
                  <a:pt x="959048" y="452972"/>
                  <a:pt x="959048" y="447143"/>
                </a:cubicBezTo>
                <a:cubicBezTo>
                  <a:pt x="959048" y="441314"/>
                  <a:pt x="963774" y="436588"/>
                  <a:pt x="969603" y="436588"/>
                </a:cubicBezTo>
                <a:close/>
                <a:moveTo>
                  <a:pt x="941358" y="436588"/>
                </a:moveTo>
                <a:cubicBezTo>
                  <a:pt x="947188" y="436588"/>
                  <a:pt x="951913" y="441314"/>
                  <a:pt x="951913" y="447143"/>
                </a:cubicBezTo>
                <a:cubicBezTo>
                  <a:pt x="951913" y="452972"/>
                  <a:pt x="947187" y="457698"/>
                  <a:pt x="941358" y="457698"/>
                </a:cubicBezTo>
                <a:cubicBezTo>
                  <a:pt x="935529" y="457698"/>
                  <a:pt x="930803" y="452972"/>
                  <a:pt x="930803" y="447143"/>
                </a:cubicBezTo>
                <a:cubicBezTo>
                  <a:pt x="930803" y="441314"/>
                  <a:pt x="935529" y="436588"/>
                  <a:pt x="941358" y="436588"/>
                </a:cubicBezTo>
                <a:close/>
                <a:moveTo>
                  <a:pt x="913112" y="436588"/>
                </a:moveTo>
                <a:cubicBezTo>
                  <a:pt x="918941" y="436588"/>
                  <a:pt x="923667" y="441314"/>
                  <a:pt x="923667" y="447143"/>
                </a:cubicBezTo>
                <a:cubicBezTo>
                  <a:pt x="923667" y="452972"/>
                  <a:pt x="918941" y="457698"/>
                  <a:pt x="913112" y="457698"/>
                </a:cubicBezTo>
                <a:cubicBezTo>
                  <a:pt x="907282" y="457698"/>
                  <a:pt x="902557" y="452972"/>
                  <a:pt x="902557" y="447143"/>
                </a:cubicBezTo>
                <a:cubicBezTo>
                  <a:pt x="902557" y="441314"/>
                  <a:pt x="907282" y="436588"/>
                  <a:pt x="913112" y="436588"/>
                </a:cubicBezTo>
                <a:close/>
                <a:moveTo>
                  <a:pt x="884867" y="436588"/>
                </a:moveTo>
                <a:cubicBezTo>
                  <a:pt x="890696" y="436588"/>
                  <a:pt x="895422" y="441314"/>
                  <a:pt x="895422" y="447143"/>
                </a:cubicBezTo>
                <a:cubicBezTo>
                  <a:pt x="895422" y="452972"/>
                  <a:pt x="890696" y="457698"/>
                  <a:pt x="884867" y="457698"/>
                </a:cubicBezTo>
                <a:cubicBezTo>
                  <a:pt x="879038" y="457698"/>
                  <a:pt x="874312" y="452972"/>
                  <a:pt x="874312" y="447143"/>
                </a:cubicBezTo>
                <a:cubicBezTo>
                  <a:pt x="874312" y="441314"/>
                  <a:pt x="879038" y="436588"/>
                  <a:pt x="884867" y="436588"/>
                </a:cubicBezTo>
                <a:close/>
                <a:moveTo>
                  <a:pt x="856621" y="436588"/>
                </a:moveTo>
                <a:cubicBezTo>
                  <a:pt x="862450" y="436588"/>
                  <a:pt x="867176" y="441314"/>
                  <a:pt x="867176" y="447143"/>
                </a:cubicBezTo>
                <a:cubicBezTo>
                  <a:pt x="867176" y="452972"/>
                  <a:pt x="862450" y="457698"/>
                  <a:pt x="856621" y="457698"/>
                </a:cubicBezTo>
                <a:cubicBezTo>
                  <a:pt x="850792" y="457698"/>
                  <a:pt x="846066" y="452972"/>
                  <a:pt x="846066" y="447143"/>
                </a:cubicBezTo>
                <a:cubicBezTo>
                  <a:pt x="846066" y="441314"/>
                  <a:pt x="850792" y="436588"/>
                  <a:pt x="856621" y="436588"/>
                </a:cubicBezTo>
                <a:close/>
                <a:moveTo>
                  <a:pt x="828374" y="436588"/>
                </a:moveTo>
                <a:cubicBezTo>
                  <a:pt x="834204" y="436588"/>
                  <a:pt x="838929" y="441314"/>
                  <a:pt x="838929" y="447143"/>
                </a:cubicBezTo>
                <a:cubicBezTo>
                  <a:pt x="838929" y="452972"/>
                  <a:pt x="834204" y="457698"/>
                  <a:pt x="828374" y="457698"/>
                </a:cubicBezTo>
                <a:cubicBezTo>
                  <a:pt x="822545" y="457698"/>
                  <a:pt x="817820" y="452972"/>
                  <a:pt x="817820" y="447143"/>
                </a:cubicBezTo>
                <a:cubicBezTo>
                  <a:pt x="817820" y="441314"/>
                  <a:pt x="822545" y="436588"/>
                  <a:pt x="828374" y="436588"/>
                </a:cubicBezTo>
                <a:close/>
                <a:moveTo>
                  <a:pt x="800130" y="436588"/>
                </a:moveTo>
                <a:cubicBezTo>
                  <a:pt x="805959" y="436588"/>
                  <a:pt x="810685" y="441314"/>
                  <a:pt x="810685" y="447143"/>
                </a:cubicBezTo>
                <a:cubicBezTo>
                  <a:pt x="810685" y="452972"/>
                  <a:pt x="805959" y="457698"/>
                  <a:pt x="800130" y="457698"/>
                </a:cubicBezTo>
                <a:cubicBezTo>
                  <a:pt x="794301" y="457698"/>
                  <a:pt x="789575" y="452972"/>
                  <a:pt x="789575" y="447143"/>
                </a:cubicBezTo>
                <a:cubicBezTo>
                  <a:pt x="789575" y="441314"/>
                  <a:pt x="794301" y="436588"/>
                  <a:pt x="800130" y="436588"/>
                </a:cubicBezTo>
                <a:close/>
                <a:moveTo>
                  <a:pt x="771884" y="436588"/>
                </a:moveTo>
                <a:cubicBezTo>
                  <a:pt x="777713" y="436588"/>
                  <a:pt x="782438" y="441314"/>
                  <a:pt x="782438" y="447143"/>
                </a:cubicBezTo>
                <a:cubicBezTo>
                  <a:pt x="782438" y="452972"/>
                  <a:pt x="777713" y="457698"/>
                  <a:pt x="771884" y="457698"/>
                </a:cubicBezTo>
                <a:cubicBezTo>
                  <a:pt x="766054" y="457698"/>
                  <a:pt x="761329" y="452972"/>
                  <a:pt x="761329" y="447143"/>
                </a:cubicBezTo>
                <a:cubicBezTo>
                  <a:pt x="761329" y="441314"/>
                  <a:pt x="766054" y="436588"/>
                  <a:pt x="771884" y="436588"/>
                </a:cubicBezTo>
                <a:close/>
                <a:moveTo>
                  <a:pt x="743639" y="436588"/>
                </a:moveTo>
                <a:cubicBezTo>
                  <a:pt x="749468" y="436588"/>
                  <a:pt x="754194" y="441314"/>
                  <a:pt x="754194" y="447143"/>
                </a:cubicBezTo>
                <a:cubicBezTo>
                  <a:pt x="754194" y="452972"/>
                  <a:pt x="749468" y="457698"/>
                  <a:pt x="743639" y="457698"/>
                </a:cubicBezTo>
                <a:cubicBezTo>
                  <a:pt x="737810" y="457698"/>
                  <a:pt x="733084" y="452972"/>
                  <a:pt x="733084" y="447143"/>
                </a:cubicBezTo>
                <a:cubicBezTo>
                  <a:pt x="733084" y="441314"/>
                  <a:pt x="737810" y="436588"/>
                  <a:pt x="743639" y="436588"/>
                </a:cubicBezTo>
                <a:close/>
                <a:moveTo>
                  <a:pt x="715393" y="436588"/>
                </a:moveTo>
                <a:cubicBezTo>
                  <a:pt x="721222" y="436588"/>
                  <a:pt x="725948" y="441314"/>
                  <a:pt x="725948" y="447143"/>
                </a:cubicBezTo>
                <a:cubicBezTo>
                  <a:pt x="725948" y="452972"/>
                  <a:pt x="721222" y="457698"/>
                  <a:pt x="715393" y="457698"/>
                </a:cubicBezTo>
                <a:cubicBezTo>
                  <a:pt x="709563" y="457698"/>
                  <a:pt x="704838" y="452972"/>
                  <a:pt x="704838" y="447143"/>
                </a:cubicBezTo>
                <a:cubicBezTo>
                  <a:pt x="704838" y="441314"/>
                  <a:pt x="709563" y="436588"/>
                  <a:pt x="715393" y="436588"/>
                </a:cubicBezTo>
                <a:close/>
                <a:moveTo>
                  <a:pt x="687148" y="436588"/>
                </a:moveTo>
                <a:cubicBezTo>
                  <a:pt x="692977" y="436588"/>
                  <a:pt x="697703" y="441314"/>
                  <a:pt x="697703" y="447143"/>
                </a:cubicBezTo>
                <a:cubicBezTo>
                  <a:pt x="697703" y="452972"/>
                  <a:pt x="692977" y="457698"/>
                  <a:pt x="687148" y="457698"/>
                </a:cubicBezTo>
                <a:cubicBezTo>
                  <a:pt x="681319" y="457698"/>
                  <a:pt x="676593" y="452972"/>
                  <a:pt x="676593" y="447143"/>
                </a:cubicBezTo>
                <a:cubicBezTo>
                  <a:pt x="676593" y="441314"/>
                  <a:pt x="681319" y="436588"/>
                  <a:pt x="687148" y="436588"/>
                </a:cubicBezTo>
                <a:close/>
                <a:moveTo>
                  <a:pt x="658902" y="436588"/>
                </a:moveTo>
                <a:cubicBezTo>
                  <a:pt x="664731" y="436588"/>
                  <a:pt x="669457" y="441314"/>
                  <a:pt x="669457" y="447143"/>
                </a:cubicBezTo>
                <a:cubicBezTo>
                  <a:pt x="669457" y="452972"/>
                  <a:pt x="664731" y="457698"/>
                  <a:pt x="658902" y="457698"/>
                </a:cubicBezTo>
                <a:cubicBezTo>
                  <a:pt x="653072" y="457698"/>
                  <a:pt x="648347" y="452972"/>
                  <a:pt x="648347" y="447143"/>
                </a:cubicBezTo>
                <a:cubicBezTo>
                  <a:pt x="648347" y="441314"/>
                  <a:pt x="653072" y="436588"/>
                  <a:pt x="658902" y="436588"/>
                </a:cubicBezTo>
                <a:close/>
                <a:moveTo>
                  <a:pt x="630657" y="436588"/>
                </a:moveTo>
                <a:cubicBezTo>
                  <a:pt x="636486" y="436588"/>
                  <a:pt x="641212" y="441314"/>
                  <a:pt x="641212" y="447143"/>
                </a:cubicBezTo>
                <a:cubicBezTo>
                  <a:pt x="641212" y="452972"/>
                  <a:pt x="636486" y="457698"/>
                  <a:pt x="630657" y="457698"/>
                </a:cubicBezTo>
                <a:cubicBezTo>
                  <a:pt x="624828" y="457698"/>
                  <a:pt x="620102" y="452972"/>
                  <a:pt x="620102" y="447143"/>
                </a:cubicBezTo>
                <a:cubicBezTo>
                  <a:pt x="620102" y="441314"/>
                  <a:pt x="624828" y="436588"/>
                  <a:pt x="630657" y="436588"/>
                </a:cubicBezTo>
                <a:close/>
                <a:moveTo>
                  <a:pt x="602411" y="436588"/>
                </a:moveTo>
                <a:cubicBezTo>
                  <a:pt x="608240" y="436588"/>
                  <a:pt x="612966" y="441314"/>
                  <a:pt x="612966" y="447143"/>
                </a:cubicBezTo>
                <a:cubicBezTo>
                  <a:pt x="612966" y="452972"/>
                  <a:pt x="608240" y="457698"/>
                  <a:pt x="602411" y="457698"/>
                </a:cubicBezTo>
                <a:cubicBezTo>
                  <a:pt x="596581" y="457698"/>
                  <a:pt x="591856" y="452972"/>
                  <a:pt x="591856" y="447143"/>
                </a:cubicBezTo>
                <a:cubicBezTo>
                  <a:pt x="591856" y="441314"/>
                  <a:pt x="596581" y="436588"/>
                  <a:pt x="602411" y="436588"/>
                </a:cubicBezTo>
                <a:close/>
                <a:moveTo>
                  <a:pt x="574166" y="436588"/>
                </a:moveTo>
                <a:cubicBezTo>
                  <a:pt x="579995" y="436588"/>
                  <a:pt x="584721" y="441314"/>
                  <a:pt x="584721" y="447143"/>
                </a:cubicBezTo>
                <a:cubicBezTo>
                  <a:pt x="584721" y="452972"/>
                  <a:pt x="579995" y="457698"/>
                  <a:pt x="574166" y="457698"/>
                </a:cubicBezTo>
                <a:cubicBezTo>
                  <a:pt x="568337" y="457698"/>
                  <a:pt x="563611" y="452972"/>
                  <a:pt x="563611" y="447143"/>
                </a:cubicBezTo>
                <a:cubicBezTo>
                  <a:pt x="563611" y="441314"/>
                  <a:pt x="568337" y="436588"/>
                  <a:pt x="574166" y="436588"/>
                </a:cubicBezTo>
                <a:close/>
                <a:moveTo>
                  <a:pt x="545920" y="436588"/>
                </a:moveTo>
                <a:cubicBezTo>
                  <a:pt x="551749" y="436588"/>
                  <a:pt x="556475" y="441314"/>
                  <a:pt x="556475" y="447143"/>
                </a:cubicBezTo>
                <a:cubicBezTo>
                  <a:pt x="556475" y="452972"/>
                  <a:pt x="551749" y="457698"/>
                  <a:pt x="545920" y="457698"/>
                </a:cubicBezTo>
                <a:cubicBezTo>
                  <a:pt x="540091" y="457698"/>
                  <a:pt x="535365" y="452972"/>
                  <a:pt x="535365" y="447143"/>
                </a:cubicBezTo>
                <a:cubicBezTo>
                  <a:pt x="535365" y="441314"/>
                  <a:pt x="540091" y="436588"/>
                  <a:pt x="545920" y="436588"/>
                </a:cubicBezTo>
                <a:close/>
                <a:moveTo>
                  <a:pt x="517675" y="436588"/>
                </a:moveTo>
                <a:cubicBezTo>
                  <a:pt x="523504" y="436588"/>
                  <a:pt x="528230" y="441314"/>
                  <a:pt x="528230" y="447143"/>
                </a:cubicBezTo>
                <a:cubicBezTo>
                  <a:pt x="528230" y="452972"/>
                  <a:pt x="523504" y="457698"/>
                  <a:pt x="517675" y="457698"/>
                </a:cubicBezTo>
                <a:cubicBezTo>
                  <a:pt x="511846" y="457698"/>
                  <a:pt x="507120" y="452972"/>
                  <a:pt x="507120" y="447143"/>
                </a:cubicBezTo>
                <a:cubicBezTo>
                  <a:pt x="507120" y="441314"/>
                  <a:pt x="511846" y="436588"/>
                  <a:pt x="517675" y="436588"/>
                </a:cubicBezTo>
                <a:close/>
                <a:moveTo>
                  <a:pt x="489429" y="436588"/>
                </a:moveTo>
                <a:cubicBezTo>
                  <a:pt x="495258" y="436588"/>
                  <a:pt x="499984" y="441314"/>
                  <a:pt x="499984" y="447143"/>
                </a:cubicBezTo>
                <a:cubicBezTo>
                  <a:pt x="499984" y="452972"/>
                  <a:pt x="495258" y="457698"/>
                  <a:pt x="489429" y="457698"/>
                </a:cubicBezTo>
                <a:cubicBezTo>
                  <a:pt x="483599" y="457698"/>
                  <a:pt x="478874" y="452972"/>
                  <a:pt x="478874" y="447143"/>
                </a:cubicBezTo>
                <a:cubicBezTo>
                  <a:pt x="478874" y="441314"/>
                  <a:pt x="483599" y="436588"/>
                  <a:pt x="489429" y="436588"/>
                </a:cubicBezTo>
                <a:close/>
                <a:moveTo>
                  <a:pt x="461184" y="436588"/>
                </a:moveTo>
                <a:cubicBezTo>
                  <a:pt x="467013" y="436588"/>
                  <a:pt x="471739" y="441314"/>
                  <a:pt x="471739" y="447143"/>
                </a:cubicBezTo>
                <a:cubicBezTo>
                  <a:pt x="471739" y="452972"/>
                  <a:pt x="467013" y="457698"/>
                  <a:pt x="461184" y="457698"/>
                </a:cubicBezTo>
                <a:cubicBezTo>
                  <a:pt x="455355" y="457698"/>
                  <a:pt x="450629" y="452972"/>
                  <a:pt x="450629" y="447143"/>
                </a:cubicBezTo>
                <a:cubicBezTo>
                  <a:pt x="450629" y="441314"/>
                  <a:pt x="455355" y="436588"/>
                  <a:pt x="461184" y="436588"/>
                </a:cubicBezTo>
                <a:close/>
                <a:moveTo>
                  <a:pt x="432938" y="436588"/>
                </a:moveTo>
                <a:cubicBezTo>
                  <a:pt x="438767" y="436588"/>
                  <a:pt x="443493" y="441314"/>
                  <a:pt x="443493" y="447143"/>
                </a:cubicBezTo>
                <a:cubicBezTo>
                  <a:pt x="443493" y="452972"/>
                  <a:pt x="438767" y="457698"/>
                  <a:pt x="432938" y="457698"/>
                </a:cubicBezTo>
                <a:cubicBezTo>
                  <a:pt x="427108" y="457698"/>
                  <a:pt x="422383" y="452972"/>
                  <a:pt x="422383" y="447143"/>
                </a:cubicBezTo>
                <a:cubicBezTo>
                  <a:pt x="422383" y="441314"/>
                  <a:pt x="427108" y="436588"/>
                  <a:pt x="432938" y="436588"/>
                </a:cubicBezTo>
                <a:close/>
                <a:moveTo>
                  <a:pt x="404693" y="436588"/>
                </a:moveTo>
                <a:cubicBezTo>
                  <a:pt x="410522" y="436588"/>
                  <a:pt x="415248" y="441314"/>
                  <a:pt x="415248" y="447143"/>
                </a:cubicBezTo>
                <a:cubicBezTo>
                  <a:pt x="415248" y="452972"/>
                  <a:pt x="410522" y="457698"/>
                  <a:pt x="404693" y="457698"/>
                </a:cubicBezTo>
                <a:cubicBezTo>
                  <a:pt x="398864" y="457698"/>
                  <a:pt x="394138" y="452972"/>
                  <a:pt x="394138" y="447143"/>
                </a:cubicBezTo>
                <a:cubicBezTo>
                  <a:pt x="394138" y="441314"/>
                  <a:pt x="398864" y="436588"/>
                  <a:pt x="404693" y="436588"/>
                </a:cubicBezTo>
                <a:close/>
                <a:moveTo>
                  <a:pt x="376447" y="436588"/>
                </a:moveTo>
                <a:cubicBezTo>
                  <a:pt x="382276" y="436588"/>
                  <a:pt x="387002" y="441314"/>
                  <a:pt x="387002" y="447143"/>
                </a:cubicBezTo>
                <a:cubicBezTo>
                  <a:pt x="387002" y="452972"/>
                  <a:pt x="382276" y="457698"/>
                  <a:pt x="376447" y="457698"/>
                </a:cubicBezTo>
                <a:cubicBezTo>
                  <a:pt x="370618" y="457698"/>
                  <a:pt x="365892" y="452972"/>
                  <a:pt x="365892" y="447143"/>
                </a:cubicBezTo>
                <a:cubicBezTo>
                  <a:pt x="365892" y="441314"/>
                  <a:pt x="370617" y="436588"/>
                  <a:pt x="376447" y="436588"/>
                </a:cubicBezTo>
                <a:close/>
                <a:moveTo>
                  <a:pt x="348202" y="436588"/>
                </a:moveTo>
                <a:cubicBezTo>
                  <a:pt x="354032" y="436588"/>
                  <a:pt x="358757" y="441314"/>
                  <a:pt x="358757" y="447143"/>
                </a:cubicBezTo>
                <a:cubicBezTo>
                  <a:pt x="358757" y="452972"/>
                  <a:pt x="354032" y="457698"/>
                  <a:pt x="348202" y="457698"/>
                </a:cubicBezTo>
                <a:cubicBezTo>
                  <a:pt x="342373" y="457698"/>
                  <a:pt x="337647" y="452972"/>
                  <a:pt x="337647" y="447143"/>
                </a:cubicBezTo>
                <a:cubicBezTo>
                  <a:pt x="337647" y="441314"/>
                  <a:pt x="342373" y="436588"/>
                  <a:pt x="348202" y="436588"/>
                </a:cubicBezTo>
                <a:close/>
                <a:moveTo>
                  <a:pt x="319956" y="436588"/>
                </a:moveTo>
                <a:cubicBezTo>
                  <a:pt x="325785" y="436588"/>
                  <a:pt x="330511" y="441314"/>
                  <a:pt x="330511" y="447143"/>
                </a:cubicBezTo>
                <a:cubicBezTo>
                  <a:pt x="330511" y="452972"/>
                  <a:pt x="325785" y="457698"/>
                  <a:pt x="319956" y="457698"/>
                </a:cubicBezTo>
                <a:cubicBezTo>
                  <a:pt x="314126" y="457698"/>
                  <a:pt x="309401" y="452972"/>
                  <a:pt x="309401" y="447143"/>
                </a:cubicBezTo>
                <a:cubicBezTo>
                  <a:pt x="309401" y="441314"/>
                  <a:pt x="314126" y="436588"/>
                  <a:pt x="319956" y="436588"/>
                </a:cubicBezTo>
                <a:close/>
                <a:moveTo>
                  <a:pt x="291711" y="436588"/>
                </a:moveTo>
                <a:cubicBezTo>
                  <a:pt x="297541" y="436588"/>
                  <a:pt x="302266" y="441314"/>
                  <a:pt x="302266" y="447143"/>
                </a:cubicBezTo>
                <a:cubicBezTo>
                  <a:pt x="302266" y="452972"/>
                  <a:pt x="297541" y="457698"/>
                  <a:pt x="291711" y="457698"/>
                </a:cubicBezTo>
                <a:cubicBezTo>
                  <a:pt x="285882" y="457698"/>
                  <a:pt x="281156" y="452972"/>
                  <a:pt x="281156" y="447143"/>
                </a:cubicBezTo>
                <a:cubicBezTo>
                  <a:pt x="281156" y="441314"/>
                  <a:pt x="285882" y="436588"/>
                  <a:pt x="291711" y="436588"/>
                </a:cubicBezTo>
                <a:close/>
                <a:moveTo>
                  <a:pt x="263465" y="436588"/>
                </a:moveTo>
                <a:cubicBezTo>
                  <a:pt x="269294" y="436588"/>
                  <a:pt x="274020" y="441314"/>
                  <a:pt x="274020" y="447143"/>
                </a:cubicBezTo>
                <a:cubicBezTo>
                  <a:pt x="274020" y="452972"/>
                  <a:pt x="269294" y="457698"/>
                  <a:pt x="263465" y="457698"/>
                </a:cubicBezTo>
                <a:cubicBezTo>
                  <a:pt x="257636" y="457698"/>
                  <a:pt x="252910" y="452972"/>
                  <a:pt x="252910" y="447143"/>
                </a:cubicBezTo>
                <a:cubicBezTo>
                  <a:pt x="252910" y="441314"/>
                  <a:pt x="257635" y="436588"/>
                  <a:pt x="263465" y="436588"/>
                </a:cubicBezTo>
                <a:close/>
                <a:moveTo>
                  <a:pt x="235220" y="436588"/>
                </a:moveTo>
                <a:cubicBezTo>
                  <a:pt x="241050" y="436588"/>
                  <a:pt x="245775" y="441314"/>
                  <a:pt x="245775" y="447143"/>
                </a:cubicBezTo>
                <a:cubicBezTo>
                  <a:pt x="245775" y="452972"/>
                  <a:pt x="241050" y="457698"/>
                  <a:pt x="235220" y="457698"/>
                </a:cubicBezTo>
                <a:cubicBezTo>
                  <a:pt x="229391" y="457698"/>
                  <a:pt x="224665" y="452972"/>
                  <a:pt x="224665" y="447143"/>
                </a:cubicBezTo>
                <a:cubicBezTo>
                  <a:pt x="224665" y="441314"/>
                  <a:pt x="229391" y="436588"/>
                  <a:pt x="235220" y="436588"/>
                </a:cubicBezTo>
                <a:close/>
                <a:moveTo>
                  <a:pt x="206974" y="436588"/>
                </a:moveTo>
                <a:cubicBezTo>
                  <a:pt x="212803" y="436588"/>
                  <a:pt x="217529" y="441314"/>
                  <a:pt x="217529" y="447143"/>
                </a:cubicBezTo>
                <a:cubicBezTo>
                  <a:pt x="217529" y="452972"/>
                  <a:pt x="212803" y="457698"/>
                  <a:pt x="206974" y="457698"/>
                </a:cubicBezTo>
                <a:cubicBezTo>
                  <a:pt x="201145" y="457698"/>
                  <a:pt x="196419" y="452972"/>
                  <a:pt x="196419" y="447143"/>
                </a:cubicBezTo>
                <a:cubicBezTo>
                  <a:pt x="196419" y="441314"/>
                  <a:pt x="201145" y="436588"/>
                  <a:pt x="206974" y="436588"/>
                </a:cubicBezTo>
                <a:close/>
                <a:moveTo>
                  <a:pt x="178729" y="436588"/>
                </a:moveTo>
                <a:cubicBezTo>
                  <a:pt x="184558" y="436588"/>
                  <a:pt x="189284" y="441314"/>
                  <a:pt x="189284" y="447143"/>
                </a:cubicBezTo>
                <a:cubicBezTo>
                  <a:pt x="189284" y="452972"/>
                  <a:pt x="184558" y="457698"/>
                  <a:pt x="178729" y="457698"/>
                </a:cubicBezTo>
                <a:cubicBezTo>
                  <a:pt x="172900" y="457698"/>
                  <a:pt x="168174" y="452972"/>
                  <a:pt x="168174" y="447143"/>
                </a:cubicBezTo>
                <a:cubicBezTo>
                  <a:pt x="168174" y="441314"/>
                  <a:pt x="172900" y="436588"/>
                  <a:pt x="178729" y="436588"/>
                </a:cubicBezTo>
                <a:close/>
                <a:moveTo>
                  <a:pt x="150484" y="436588"/>
                </a:moveTo>
                <a:cubicBezTo>
                  <a:pt x="156313" y="436588"/>
                  <a:pt x="161039" y="441314"/>
                  <a:pt x="161039" y="447143"/>
                </a:cubicBezTo>
                <a:cubicBezTo>
                  <a:pt x="161039" y="452972"/>
                  <a:pt x="156313" y="457698"/>
                  <a:pt x="150484" y="457698"/>
                </a:cubicBezTo>
                <a:cubicBezTo>
                  <a:pt x="144654" y="457698"/>
                  <a:pt x="139929" y="452972"/>
                  <a:pt x="139929" y="447143"/>
                </a:cubicBezTo>
                <a:cubicBezTo>
                  <a:pt x="139929" y="441314"/>
                  <a:pt x="144654" y="436588"/>
                  <a:pt x="150484" y="436588"/>
                </a:cubicBezTo>
                <a:close/>
                <a:moveTo>
                  <a:pt x="122238" y="436588"/>
                </a:moveTo>
                <a:cubicBezTo>
                  <a:pt x="128067" y="436588"/>
                  <a:pt x="132793" y="441314"/>
                  <a:pt x="132793" y="447143"/>
                </a:cubicBezTo>
                <a:cubicBezTo>
                  <a:pt x="132793" y="452972"/>
                  <a:pt x="128067" y="457698"/>
                  <a:pt x="122238" y="457698"/>
                </a:cubicBezTo>
                <a:cubicBezTo>
                  <a:pt x="116409" y="457698"/>
                  <a:pt x="111683" y="452972"/>
                  <a:pt x="111683" y="447143"/>
                </a:cubicBezTo>
                <a:cubicBezTo>
                  <a:pt x="111683" y="441314"/>
                  <a:pt x="116409" y="436588"/>
                  <a:pt x="122238" y="436588"/>
                </a:cubicBezTo>
                <a:close/>
                <a:moveTo>
                  <a:pt x="93994" y="436588"/>
                </a:moveTo>
                <a:cubicBezTo>
                  <a:pt x="99823" y="436588"/>
                  <a:pt x="104548" y="441314"/>
                  <a:pt x="104548" y="447143"/>
                </a:cubicBezTo>
                <a:cubicBezTo>
                  <a:pt x="104548" y="452972"/>
                  <a:pt x="99823" y="457698"/>
                  <a:pt x="93994" y="457698"/>
                </a:cubicBezTo>
                <a:cubicBezTo>
                  <a:pt x="88164" y="457698"/>
                  <a:pt x="83439" y="452972"/>
                  <a:pt x="83439" y="447143"/>
                </a:cubicBezTo>
                <a:cubicBezTo>
                  <a:pt x="83439" y="441314"/>
                  <a:pt x="88164" y="436588"/>
                  <a:pt x="93994" y="436588"/>
                </a:cubicBezTo>
                <a:close/>
                <a:moveTo>
                  <a:pt x="65748" y="436588"/>
                </a:moveTo>
                <a:cubicBezTo>
                  <a:pt x="71577" y="436588"/>
                  <a:pt x="76303" y="441314"/>
                  <a:pt x="76303" y="447143"/>
                </a:cubicBezTo>
                <a:lnTo>
                  <a:pt x="68616" y="454831"/>
                </a:lnTo>
                <a:lnTo>
                  <a:pt x="59700" y="447475"/>
                </a:lnTo>
                <a:lnTo>
                  <a:pt x="57752" y="444585"/>
                </a:lnTo>
                <a:close/>
                <a:moveTo>
                  <a:pt x="4909778" y="412358"/>
                </a:moveTo>
                <a:lnTo>
                  <a:pt x="4918872" y="421452"/>
                </a:lnTo>
                <a:lnTo>
                  <a:pt x="4913782" y="429001"/>
                </a:lnTo>
                <a:lnTo>
                  <a:pt x="4909778" y="433005"/>
                </a:lnTo>
                <a:cubicBezTo>
                  <a:pt x="4904076" y="433005"/>
                  <a:pt x="4899454" y="428383"/>
                  <a:pt x="4899454" y="422682"/>
                </a:cubicBezTo>
                <a:cubicBezTo>
                  <a:pt x="4899454" y="416980"/>
                  <a:pt x="4904076" y="412358"/>
                  <a:pt x="4909778" y="412358"/>
                </a:cubicBezTo>
                <a:close/>
                <a:moveTo>
                  <a:pt x="4881532" y="412358"/>
                </a:moveTo>
                <a:cubicBezTo>
                  <a:pt x="4887233" y="412358"/>
                  <a:pt x="4891855" y="416980"/>
                  <a:pt x="4891855" y="422682"/>
                </a:cubicBezTo>
                <a:cubicBezTo>
                  <a:pt x="4891855" y="428383"/>
                  <a:pt x="4887233" y="433005"/>
                  <a:pt x="4881532" y="433005"/>
                </a:cubicBezTo>
                <a:cubicBezTo>
                  <a:pt x="4875830" y="433005"/>
                  <a:pt x="4871208" y="428383"/>
                  <a:pt x="4871208" y="422682"/>
                </a:cubicBezTo>
                <a:cubicBezTo>
                  <a:pt x="4871208" y="416980"/>
                  <a:pt x="4875830" y="412358"/>
                  <a:pt x="4881532" y="412358"/>
                </a:cubicBezTo>
                <a:close/>
                <a:moveTo>
                  <a:pt x="4853287" y="412358"/>
                </a:moveTo>
                <a:cubicBezTo>
                  <a:pt x="4858989" y="412358"/>
                  <a:pt x="4863611" y="416980"/>
                  <a:pt x="4863611" y="422682"/>
                </a:cubicBezTo>
                <a:cubicBezTo>
                  <a:pt x="4863611" y="428383"/>
                  <a:pt x="4858989" y="433005"/>
                  <a:pt x="4853287" y="433005"/>
                </a:cubicBezTo>
                <a:cubicBezTo>
                  <a:pt x="4847586" y="433005"/>
                  <a:pt x="4842964" y="428383"/>
                  <a:pt x="4842964" y="422682"/>
                </a:cubicBezTo>
                <a:cubicBezTo>
                  <a:pt x="4842964" y="416980"/>
                  <a:pt x="4847586" y="412358"/>
                  <a:pt x="4853287" y="412358"/>
                </a:cubicBezTo>
                <a:close/>
                <a:moveTo>
                  <a:pt x="4825041" y="412358"/>
                </a:moveTo>
                <a:cubicBezTo>
                  <a:pt x="4830742" y="412358"/>
                  <a:pt x="4835364" y="416980"/>
                  <a:pt x="4835364" y="422682"/>
                </a:cubicBezTo>
                <a:cubicBezTo>
                  <a:pt x="4835364" y="428383"/>
                  <a:pt x="4830742" y="433005"/>
                  <a:pt x="4825041" y="433005"/>
                </a:cubicBezTo>
                <a:cubicBezTo>
                  <a:pt x="4819339" y="433005"/>
                  <a:pt x="4814717" y="428383"/>
                  <a:pt x="4814717" y="422682"/>
                </a:cubicBezTo>
                <a:cubicBezTo>
                  <a:pt x="4814717" y="416980"/>
                  <a:pt x="4819339" y="412358"/>
                  <a:pt x="4825041" y="412358"/>
                </a:cubicBezTo>
                <a:close/>
                <a:moveTo>
                  <a:pt x="4796796" y="412358"/>
                </a:moveTo>
                <a:cubicBezTo>
                  <a:pt x="4802498" y="412358"/>
                  <a:pt x="4807120" y="416980"/>
                  <a:pt x="4807120" y="422682"/>
                </a:cubicBezTo>
                <a:cubicBezTo>
                  <a:pt x="4807120" y="428383"/>
                  <a:pt x="4802498" y="433005"/>
                  <a:pt x="4796796" y="433005"/>
                </a:cubicBezTo>
                <a:cubicBezTo>
                  <a:pt x="4791094" y="433005"/>
                  <a:pt x="4786473" y="428383"/>
                  <a:pt x="4786473" y="422682"/>
                </a:cubicBezTo>
                <a:cubicBezTo>
                  <a:pt x="4786473" y="416980"/>
                  <a:pt x="4791094" y="412358"/>
                  <a:pt x="4796796" y="412358"/>
                </a:cubicBezTo>
                <a:close/>
                <a:moveTo>
                  <a:pt x="4768550" y="412358"/>
                </a:moveTo>
                <a:cubicBezTo>
                  <a:pt x="4774251" y="412358"/>
                  <a:pt x="4778873" y="416980"/>
                  <a:pt x="4778873" y="422682"/>
                </a:cubicBezTo>
                <a:cubicBezTo>
                  <a:pt x="4778873" y="428383"/>
                  <a:pt x="4774251" y="433005"/>
                  <a:pt x="4768550" y="433005"/>
                </a:cubicBezTo>
                <a:cubicBezTo>
                  <a:pt x="4762848" y="433005"/>
                  <a:pt x="4758226" y="428383"/>
                  <a:pt x="4758226" y="422682"/>
                </a:cubicBezTo>
                <a:cubicBezTo>
                  <a:pt x="4758226" y="416980"/>
                  <a:pt x="4762848" y="412358"/>
                  <a:pt x="4768550" y="412358"/>
                </a:cubicBezTo>
                <a:close/>
                <a:moveTo>
                  <a:pt x="4740305" y="412358"/>
                </a:moveTo>
                <a:cubicBezTo>
                  <a:pt x="4746007" y="412358"/>
                  <a:pt x="4750629" y="416980"/>
                  <a:pt x="4750629" y="422682"/>
                </a:cubicBezTo>
                <a:cubicBezTo>
                  <a:pt x="4750629" y="428383"/>
                  <a:pt x="4746007" y="433005"/>
                  <a:pt x="4740305" y="433005"/>
                </a:cubicBezTo>
                <a:cubicBezTo>
                  <a:pt x="4734604" y="433005"/>
                  <a:pt x="4729981" y="428383"/>
                  <a:pt x="4729981" y="422682"/>
                </a:cubicBezTo>
                <a:cubicBezTo>
                  <a:pt x="4729981" y="416980"/>
                  <a:pt x="4734604" y="412358"/>
                  <a:pt x="4740305" y="412358"/>
                </a:cubicBezTo>
                <a:close/>
                <a:moveTo>
                  <a:pt x="4712059" y="412358"/>
                </a:moveTo>
                <a:cubicBezTo>
                  <a:pt x="4717760" y="412358"/>
                  <a:pt x="4722383" y="416980"/>
                  <a:pt x="4722383" y="422682"/>
                </a:cubicBezTo>
                <a:cubicBezTo>
                  <a:pt x="4722383" y="428383"/>
                  <a:pt x="4717760" y="433005"/>
                  <a:pt x="4712059" y="433005"/>
                </a:cubicBezTo>
                <a:cubicBezTo>
                  <a:pt x="4706357" y="433005"/>
                  <a:pt x="4701735" y="428383"/>
                  <a:pt x="4701735" y="422682"/>
                </a:cubicBezTo>
                <a:cubicBezTo>
                  <a:pt x="4701735" y="416980"/>
                  <a:pt x="4706357" y="412358"/>
                  <a:pt x="4712059" y="412358"/>
                </a:cubicBezTo>
                <a:close/>
                <a:moveTo>
                  <a:pt x="4683814" y="412358"/>
                </a:moveTo>
                <a:cubicBezTo>
                  <a:pt x="4689516" y="412358"/>
                  <a:pt x="4694138" y="416980"/>
                  <a:pt x="4694138" y="422682"/>
                </a:cubicBezTo>
                <a:cubicBezTo>
                  <a:pt x="4694138" y="428383"/>
                  <a:pt x="4689516" y="433005"/>
                  <a:pt x="4683814" y="433005"/>
                </a:cubicBezTo>
                <a:cubicBezTo>
                  <a:pt x="4678113" y="433005"/>
                  <a:pt x="4673490" y="428383"/>
                  <a:pt x="4673490" y="422682"/>
                </a:cubicBezTo>
                <a:cubicBezTo>
                  <a:pt x="4673490" y="416980"/>
                  <a:pt x="4678113" y="412358"/>
                  <a:pt x="4683814" y="412358"/>
                </a:cubicBezTo>
                <a:close/>
                <a:moveTo>
                  <a:pt x="4655568" y="412358"/>
                </a:moveTo>
                <a:cubicBezTo>
                  <a:pt x="4661269" y="412358"/>
                  <a:pt x="4665891" y="416980"/>
                  <a:pt x="4665891" y="422682"/>
                </a:cubicBezTo>
                <a:cubicBezTo>
                  <a:pt x="4665891" y="428383"/>
                  <a:pt x="4661269" y="433005"/>
                  <a:pt x="4655568" y="433005"/>
                </a:cubicBezTo>
                <a:cubicBezTo>
                  <a:pt x="4649866" y="433005"/>
                  <a:pt x="4645244" y="428383"/>
                  <a:pt x="4645244" y="422682"/>
                </a:cubicBezTo>
                <a:cubicBezTo>
                  <a:pt x="4645244" y="416980"/>
                  <a:pt x="4649866" y="412358"/>
                  <a:pt x="4655568" y="412358"/>
                </a:cubicBezTo>
                <a:close/>
                <a:moveTo>
                  <a:pt x="4627323" y="412358"/>
                </a:moveTo>
                <a:cubicBezTo>
                  <a:pt x="4633025" y="412358"/>
                  <a:pt x="4637647" y="416980"/>
                  <a:pt x="4637647" y="422682"/>
                </a:cubicBezTo>
                <a:cubicBezTo>
                  <a:pt x="4637647" y="428383"/>
                  <a:pt x="4633025" y="433005"/>
                  <a:pt x="4627323" y="433005"/>
                </a:cubicBezTo>
                <a:cubicBezTo>
                  <a:pt x="4621622" y="433005"/>
                  <a:pt x="4617000" y="428383"/>
                  <a:pt x="4617000" y="422682"/>
                </a:cubicBezTo>
                <a:cubicBezTo>
                  <a:pt x="4617000" y="416980"/>
                  <a:pt x="4621622" y="412358"/>
                  <a:pt x="4627323" y="412358"/>
                </a:cubicBezTo>
                <a:close/>
                <a:moveTo>
                  <a:pt x="4599077" y="412358"/>
                </a:moveTo>
                <a:cubicBezTo>
                  <a:pt x="4604779" y="412358"/>
                  <a:pt x="4609401" y="416980"/>
                  <a:pt x="4609401" y="422682"/>
                </a:cubicBezTo>
                <a:cubicBezTo>
                  <a:pt x="4609401" y="428383"/>
                  <a:pt x="4604779" y="433005"/>
                  <a:pt x="4599077" y="433005"/>
                </a:cubicBezTo>
                <a:cubicBezTo>
                  <a:pt x="4593375" y="433005"/>
                  <a:pt x="4588753" y="428383"/>
                  <a:pt x="4588753" y="422682"/>
                </a:cubicBezTo>
                <a:cubicBezTo>
                  <a:pt x="4588753" y="416980"/>
                  <a:pt x="4593375" y="412358"/>
                  <a:pt x="4599077" y="412358"/>
                </a:cubicBezTo>
                <a:close/>
                <a:moveTo>
                  <a:pt x="4570832" y="412358"/>
                </a:moveTo>
                <a:cubicBezTo>
                  <a:pt x="4576534" y="412358"/>
                  <a:pt x="4581156" y="416980"/>
                  <a:pt x="4581156" y="422682"/>
                </a:cubicBezTo>
                <a:cubicBezTo>
                  <a:pt x="4581156" y="428383"/>
                  <a:pt x="4576534" y="433005"/>
                  <a:pt x="4570832" y="433005"/>
                </a:cubicBezTo>
                <a:cubicBezTo>
                  <a:pt x="4565131" y="433005"/>
                  <a:pt x="4560509" y="428383"/>
                  <a:pt x="4560509" y="422682"/>
                </a:cubicBezTo>
                <a:cubicBezTo>
                  <a:pt x="4560509" y="416980"/>
                  <a:pt x="4565131" y="412358"/>
                  <a:pt x="4570832" y="412358"/>
                </a:cubicBezTo>
                <a:close/>
                <a:moveTo>
                  <a:pt x="4542586" y="412358"/>
                </a:moveTo>
                <a:cubicBezTo>
                  <a:pt x="4548287" y="412358"/>
                  <a:pt x="4552909" y="416980"/>
                  <a:pt x="4552909" y="422682"/>
                </a:cubicBezTo>
                <a:cubicBezTo>
                  <a:pt x="4552909" y="428383"/>
                  <a:pt x="4548287" y="433005"/>
                  <a:pt x="4542586" y="433005"/>
                </a:cubicBezTo>
                <a:cubicBezTo>
                  <a:pt x="4536884" y="433005"/>
                  <a:pt x="4532262" y="428383"/>
                  <a:pt x="4532262" y="422682"/>
                </a:cubicBezTo>
                <a:cubicBezTo>
                  <a:pt x="4532262" y="416980"/>
                  <a:pt x="4536884" y="412358"/>
                  <a:pt x="4542586" y="412358"/>
                </a:cubicBezTo>
                <a:close/>
                <a:moveTo>
                  <a:pt x="4514341" y="412358"/>
                </a:moveTo>
                <a:cubicBezTo>
                  <a:pt x="4520043" y="412358"/>
                  <a:pt x="4524665" y="416980"/>
                  <a:pt x="4524665" y="422682"/>
                </a:cubicBezTo>
                <a:cubicBezTo>
                  <a:pt x="4524665" y="428383"/>
                  <a:pt x="4520043" y="433005"/>
                  <a:pt x="4514341" y="433005"/>
                </a:cubicBezTo>
                <a:cubicBezTo>
                  <a:pt x="4508640" y="433005"/>
                  <a:pt x="4504018" y="428383"/>
                  <a:pt x="4504018" y="422682"/>
                </a:cubicBezTo>
                <a:cubicBezTo>
                  <a:pt x="4504018" y="416980"/>
                  <a:pt x="4508640" y="412358"/>
                  <a:pt x="4514341" y="412358"/>
                </a:cubicBezTo>
                <a:close/>
                <a:moveTo>
                  <a:pt x="4486095" y="412358"/>
                </a:moveTo>
                <a:cubicBezTo>
                  <a:pt x="4491797" y="412358"/>
                  <a:pt x="4496419" y="416980"/>
                  <a:pt x="4496419" y="422682"/>
                </a:cubicBezTo>
                <a:cubicBezTo>
                  <a:pt x="4496419" y="428383"/>
                  <a:pt x="4491797" y="433005"/>
                  <a:pt x="4486095" y="433005"/>
                </a:cubicBezTo>
                <a:cubicBezTo>
                  <a:pt x="4480393" y="433005"/>
                  <a:pt x="4475771" y="428383"/>
                  <a:pt x="4475771" y="422682"/>
                </a:cubicBezTo>
                <a:cubicBezTo>
                  <a:pt x="4475771" y="416980"/>
                  <a:pt x="4480393" y="412358"/>
                  <a:pt x="4486095" y="412358"/>
                </a:cubicBezTo>
                <a:close/>
                <a:moveTo>
                  <a:pt x="4457850" y="412358"/>
                </a:moveTo>
                <a:cubicBezTo>
                  <a:pt x="4463552" y="412358"/>
                  <a:pt x="4468174" y="416980"/>
                  <a:pt x="4468174" y="422682"/>
                </a:cubicBezTo>
                <a:cubicBezTo>
                  <a:pt x="4468174" y="428383"/>
                  <a:pt x="4463552" y="433005"/>
                  <a:pt x="4457850" y="433005"/>
                </a:cubicBezTo>
                <a:cubicBezTo>
                  <a:pt x="4452149" y="433005"/>
                  <a:pt x="4447527" y="428383"/>
                  <a:pt x="4447527" y="422682"/>
                </a:cubicBezTo>
                <a:cubicBezTo>
                  <a:pt x="4447527" y="416980"/>
                  <a:pt x="4452149" y="412358"/>
                  <a:pt x="4457850" y="412358"/>
                </a:cubicBezTo>
                <a:close/>
                <a:moveTo>
                  <a:pt x="4429604" y="412358"/>
                </a:moveTo>
                <a:cubicBezTo>
                  <a:pt x="4435305" y="412358"/>
                  <a:pt x="4439928" y="416980"/>
                  <a:pt x="4439928" y="422682"/>
                </a:cubicBezTo>
                <a:cubicBezTo>
                  <a:pt x="4439928" y="428383"/>
                  <a:pt x="4435305" y="433005"/>
                  <a:pt x="4429604" y="433005"/>
                </a:cubicBezTo>
                <a:cubicBezTo>
                  <a:pt x="4423902" y="433005"/>
                  <a:pt x="4419280" y="428383"/>
                  <a:pt x="4419280" y="422682"/>
                </a:cubicBezTo>
                <a:cubicBezTo>
                  <a:pt x="4419280" y="416980"/>
                  <a:pt x="4423902" y="412358"/>
                  <a:pt x="4429604" y="412358"/>
                </a:cubicBezTo>
                <a:close/>
                <a:moveTo>
                  <a:pt x="4401359" y="412358"/>
                </a:moveTo>
                <a:cubicBezTo>
                  <a:pt x="4407061" y="412358"/>
                  <a:pt x="4411683" y="416980"/>
                  <a:pt x="4411683" y="422682"/>
                </a:cubicBezTo>
                <a:cubicBezTo>
                  <a:pt x="4411683" y="428383"/>
                  <a:pt x="4407061" y="433005"/>
                  <a:pt x="4401359" y="433005"/>
                </a:cubicBezTo>
                <a:cubicBezTo>
                  <a:pt x="4395658" y="433005"/>
                  <a:pt x="4391036" y="428383"/>
                  <a:pt x="4391036" y="422682"/>
                </a:cubicBezTo>
                <a:cubicBezTo>
                  <a:pt x="4391036" y="416980"/>
                  <a:pt x="4395658" y="412358"/>
                  <a:pt x="4401359" y="412358"/>
                </a:cubicBezTo>
                <a:close/>
                <a:moveTo>
                  <a:pt x="4373113" y="412358"/>
                </a:moveTo>
                <a:cubicBezTo>
                  <a:pt x="4378815" y="412358"/>
                  <a:pt x="4383437" y="416980"/>
                  <a:pt x="4383437" y="422682"/>
                </a:cubicBezTo>
                <a:cubicBezTo>
                  <a:pt x="4383437" y="428383"/>
                  <a:pt x="4378815" y="433005"/>
                  <a:pt x="4373113" y="433005"/>
                </a:cubicBezTo>
                <a:cubicBezTo>
                  <a:pt x="4367412" y="433005"/>
                  <a:pt x="4362789" y="428383"/>
                  <a:pt x="4362789" y="422682"/>
                </a:cubicBezTo>
                <a:cubicBezTo>
                  <a:pt x="4362789" y="416980"/>
                  <a:pt x="4367412" y="412358"/>
                  <a:pt x="4373113" y="412358"/>
                </a:cubicBezTo>
                <a:close/>
                <a:moveTo>
                  <a:pt x="4344868" y="412358"/>
                </a:moveTo>
                <a:cubicBezTo>
                  <a:pt x="4350570" y="412358"/>
                  <a:pt x="4355192" y="416980"/>
                  <a:pt x="4355192" y="422682"/>
                </a:cubicBezTo>
                <a:cubicBezTo>
                  <a:pt x="4355192" y="428383"/>
                  <a:pt x="4350570" y="433005"/>
                  <a:pt x="4344868" y="433005"/>
                </a:cubicBezTo>
                <a:cubicBezTo>
                  <a:pt x="4339167" y="433005"/>
                  <a:pt x="4334545" y="428383"/>
                  <a:pt x="4334545" y="422682"/>
                </a:cubicBezTo>
                <a:cubicBezTo>
                  <a:pt x="4334545" y="416980"/>
                  <a:pt x="4339167" y="412358"/>
                  <a:pt x="4344868" y="412358"/>
                </a:cubicBezTo>
                <a:close/>
                <a:moveTo>
                  <a:pt x="4316622" y="412358"/>
                </a:moveTo>
                <a:cubicBezTo>
                  <a:pt x="4322324" y="412358"/>
                  <a:pt x="4326946" y="416980"/>
                  <a:pt x="4326946" y="422682"/>
                </a:cubicBezTo>
                <a:cubicBezTo>
                  <a:pt x="4326946" y="428383"/>
                  <a:pt x="4322324" y="433005"/>
                  <a:pt x="4316622" y="433005"/>
                </a:cubicBezTo>
                <a:cubicBezTo>
                  <a:pt x="4310920" y="433005"/>
                  <a:pt x="4306298" y="428383"/>
                  <a:pt x="4306298" y="422682"/>
                </a:cubicBezTo>
                <a:cubicBezTo>
                  <a:pt x="4306298" y="416980"/>
                  <a:pt x="4310920" y="412358"/>
                  <a:pt x="4316622" y="412358"/>
                </a:cubicBezTo>
                <a:close/>
                <a:moveTo>
                  <a:pt x="4288377" y="412358"/>
                </a:moveTo>
                <a:cubicBezTo>
                  <a:pt x="4294079" y="412358"/>
                  <a:pt x="4298701" y="416980"/>
                  <a:pt x="4298701" y="422682"/>
                </a:cubicBezTo>
                <a:cubicBezTo>
                  <a:pt x="4298701" y="428383"/>
                  <a:pt x="4294079" y="433005"/>
                  <a:pt x="4288377" y="433005"/>
                </a:cubicBezTo>
                <a:cubicBezTo>
                  <a:pt x="4282676" y="433005"/>
                  <a:pt x="4278054" y="428383"/>
                  <a:pt x="4278054" y="422682"/>
                </a:cubicBezTo>
                <a:cubicBezTo>
                  <a:pt x="4278054" y="416980"/>
                  <a:pt x="4282676" y="412358"/>
                  <a:pt x="4288377" y="412358"/>
                </a:cubicBezTo>
                <a:close/>
                <a:moveTo>
                  <a:pt x="4260131" y="412358"/>
                </a:moveTo>
                <a:cubicBezTo>
                  <a:pt x="4265833" y="412358"/>
                  <a:pt x="4270455" y="416980"/>
                  <a:pt x="4270455" y="422682"/>
                </a:cubicBezTo>
                <a:cubicBezTo>
                  <a:pt x="4270455" y="428383"/>
                  <a:pt x="4265833" y="433005"/>
                  <a:pt x="4260131" y="433005"/>
                </a:cubicBezTo>
                <a:cubicBezTo>
                  <a:pt x="4254430" y="433005"/>
                  <a:pt x="4249808" y="428383"/>
                  <a:pt x="4249808" y="422682"/>
                </a:cubicBezTo>
                <a:cubicBezTo>
                  <a:pt x="4249808" y="416980"/>
                  <a:pt x="4254430" y="412358"/>
                  <a:pt x="4260131" y="412358"/>
                </a:cubicBezTo>
                <a:close/>
                <a:moveTo>
                  <a:pt x="4231887" y="412358"/>
                </a:moveTo>
                <a:cubicBezTo>
                  <a:pt x="4237588" y="412358"/>
                  <a:pt x="4242210" y="416980"/>
                  <a:pt x="4242210" y="422682"/>
                </a:cubicBezTo>
                <a:cubicBezTo>
                  <a:pt x="4242210" y="428383"/>
                  <a:pt x="4237588" y="433005"/>
                  <a:pt x="4231887" y="433005"/>
                </a:cubicBezTo>
                <a:cubicBezTo>
                  <a:pt x="4226185" y="433005"/>
                  <a:pt x="4221563" y="428383"/>
                  <a:pt x="4221563" y="422682"/>
                </a:cubicBezTo>
                <a:cubicBezTo>
                  <a:pt x="4221563" y="416980"/>
                  <a:pt x="4226185" y="412358"/>
                  <a:pt x="4231887" y="412358"/>
                </a:cubicBezTo>
                <a:close/>
                <a:moveTo>
                  <a:pt x="4203640" y="412358"/>
                </a:moveTo>
                <a:cubicBezTo>
                  <a:pt x="4209342" y="412358"/>
                  <a:pt x="4213964" y="416980"/>
                  <a:pt x="4213964" y="422682"/>
                </a:cubicBezTo>
                <a:cubicBezTo>
                  <a:pt x="4213964" y="428383"/>
                  <a:pt x="4209342" y="433005"/>
                  <a:pt x="4203640" y="433005"/>
                </a:cubicBezTo>
                <a:cubicBezTo>
                  <a:pt x="4197939" y="433005"/>
                  <a:pt x="4193317" y="428383"/>
                  <a:pt x="4193317" y="422682"/>
                </a:cubicBezTo>
                <a:cubicBezTo>
                  <a:pt x="4193317" y="416980"/>
                  <a:pt x="4197939" y="412358"/>
                  <a:pt x="4203640" y="412358"/>
                </a:cubicBezTo>
                <a:close/>
                <a:moveTo>
                  <a:pt x="4175396" y="412358"/>
                </a:moveTo>
                <a:cubicBezTo>
                  <a:pt x="4181097" y="412358"/>
                  <a:pt x="4185719" y="416980"/>
                  <a:pt x="4185719" y="422682"/>
                </a:cubicBezTo>
                <a:cubicBezTo>
                  <a:pt x="4185719" y="428383"/>
                  <a:pt x="4181097" y="433005"/>
                  <a:pt x="4175396" y="433005"/>
                </a:cubicBezTo>
                <a:cubicBezTo>
                  <a:pt x="4169694" y="433005"/>
                  <a:pt x="4165072" y="428383"/>
                  <a:pt x="4165072" y="422682"/>
                </a:cubicBezTo>
                <a:cubicBezTo>
                  <a:pt x="4165072" y="416980"/>
                  <a:pt x="4169694" y="412358"/>
                  <a:pt x="4175396" y="412358"/>
                </a:cubicBezTo>
                <a:close/>
                <a:moveTo>
                  <a:pt x="4147149" y="412358"/>
                </a:moveTo>
                <a:cubicBezTo>
                  <a:pt x="4152851" y="412358"/>
                  <a:pt x="4157473" y="416980"/>
                  <a:pt x="4157473" y="422682"/>
                </a:cubicBezTo>
                <a:cubicBezTo>
                  <a:pt x="4157473" y="428383"/>
                  <a:pt x="4152851" y="433005"/>
                  <a:pt x="4147149" y="433005"/>
                </a:cubicBezTo>
                <a:cubicBezTo>
                  <a:pt x="4141448" y="433005"/>
                  <a:pt x="4136826" y="428383"/>
                  <a:pt x="4136826" y="422682"/>
                </a:cubicBezTo>
                <a:cubicBezTo>
                  <a:pt x="4136826" y="416980"/>
                  <a:pt x="4141448" y="412358"/>
                  <a:pt x="4147149" y="412358"/>
                </a:cubicBezTo>
                <a:close/>
                <a:moveTo>
                  <a:pt x="4118905" y="412358"/>
                </a:moveTo>
                <a:cubicBezTo>
                  <a:pt x="4124606" y="412358"/>
                  <a:pt x="4129228" y="416980"/>
                  <a:pt x="4129228" y="422682"/>
                </a:cubicBezTo>
                <a:cubicBezTo>
                  <a:pt x="4129228" y="428383"/>
                  <a:pt x="4124606" y="433005"/>
                  <a:pt x="4118905" y="433005"/>
                </a:cubicBezTo>
                <a:cubicBezTo>
                  <a:pt x="4113203" y="433005"/>
                  <a:pt x="4108581" y="428383"/>
                  <a:pt x="4108581" y="422682"/>
                </a:cubicBezTo>
                <a:cubicBezTo>
                  <a:pt x="4108581" y="416980"/>
                  <a:pt x="4113203" y="412358"/>
                  <a:pt x="4118905" y="412358"/>
                </a:cubicBezTo>
                <a:close/>
                <a:moveTo>
                  <a:pt x="4090658" y="412358"/>
                </a:moveTo>
                <a:cubicBezTo>
                  <a:pt x="4096360" y="412358"/>
                  <a:pt x="4100982" y="416980"/>
                  <a:pt x="4100982" y="422682"/>
                </a:cubicBezTo>
                <a:cubicBezTo>
                  <a:pt x="4100982" y="428383"/>
                  <a:pt x="4096360" y="433005"/>
                  <a:pt x="4090658" y="433005"/>
                </a:cubicBezTo>
                <a:cubicBezTo>
                  <a:pt x="4084957" y="433005"/>
                  <a:pt x="4080335" y="428383"/>
                  <a:pt x="4080335" y="422682"/>
                </a:cubicBezTo>
                <a:cubicBezTo>
                  <a:pt x="4080335" y="416980"/>
                  <a:pt x="4084957" y="412358"/>
                  <a:pt x="4090658" y="412358"/>
                </a:cubicBezTo>
                <a:close/>
                <a:moveTo>
                  <a:pt x="4062414" y="412358"/>
                </a:moveTo>
                <a:cubicBezTo>
                  <a:pt x="4068115" y="412358"/>
                  <a:pt x="4072737" y="416980"/>
                  <a:pt x="4072737" y="422682"/>
                </a:cubicBezTo>
                <a:cubicBezTo>
                  <a:pt x="4072737" y="428383"/>
                  <a:pt x="4068115" y="433005"/>
                  <a:pt x="4062414" y="433005"/>
                </a:cubicBezTo>
                <a:cubicBezTo>
                  <a:pt x="4056712" y="433005"/>
                  <a:pt x="4052090" y="428383"/>
                  <a:pt x="4052090" y="422682"/>
                </a:cubicBezTo>
                <a:cubicBezTo>
                  <a:pt x="4052090" y="416980"/>
                  <a:pt x="4056712" y="412358"/>
                  <a:pt x="4062414" y="412358"/>
                </a:cubicBezTo>
                <a:close/>
                <a:moveTo>
                  <a:pt x="4034167" y="412358"/>
                </a:moveTo>
                <a:cubicBezTo>
                  <a:pt x="4039869" y="412358"/>
                  <a:pt x="4044491" y="416980"/>
                  <a:pt x="4044491" y="422682"/>
                </a:cubicBezTo>
                <a:cubicBezTo>
                  <a:pt x="4044491" y="428383"/>
                  <a:pt x="4039869" y="433005"/>
                  <a:pt x="4034167" y="433005"/>
                </a:cubicBezTo>
                <a:cubicBezTo>
                  <a:pt x="4028466" y="433005"/>
                  <a:pt x="4023844" y="428383"/>
                  <a:pt x="4023844" y="422682"/>
                </a:cubicBezTo>
                <a:cubicBezTo>
                  <a:pt x="4023844" y="416980"/>
                  <a:pt x="4028466" y="412358"/>
                  <a:pt x="4034167" y="412358"/>
                </a:cubicBezTo>
                <a:close/>
                <a:moveTo>
                  <a:pt x="4005923" y="412358"/>
                </a:moveTo>
                <a:cubicBezTo>
                  <a:pt x="4011624" y="412358"/>
                  <a:pt x="4016246" y="416980"/>
                  <a:pt x="4016246" y="422682"/>
                </a:cubicBezTo>
                <a:cubicBezTo>
                  <a:pt x="4016246" y="428383"/>
                  <a:pt x="4011624" y="433005"/>
                  <a:pt x="4005923" y="433005"/>
                </a:cubicBezTo>
                <a:cubicBezTo>
                  <a:pt x="4000221" y="433005"/>
                  <a:pt x="3995599" y="428383"/>
                  <a:pt x="3995599" y="422682"/>
                </a:cubicBezTo>
                <a:cubicBezTo>
                  <a:pt x="3995599" y="416980"/>
                  <a:pt x="4000221" y="412358"/>
                  <a:pt x="4005923" y="412358"/>
                </a:cubicBezTo>
                <a:close/>
                <a:moveTo>
                  <a:pt x="3977676" y="412358"/>
                </a:moveTo>
                <a:cubicBezTo>
                  <a:pt x="3983378" y="412358"/>
                  <a:pt x="3988000" y="416980"/>
                  <a:pt x="3988000" y="422682"/>
                </a:cubicBezTo>
                <a:cubicBezTo>
                  <a:pt x="3988000" y="428383"/>
                  <a:pt x="3983378" y="433005"/>
                  <a:pt x="3977676" y="433005"/>
                </a:cubicBezTo>
                <a:cubicBezTo>
                  <a:pt x="3971975" y="433005"/>
                  <a:pt x="3967353" y="428383"/>
                  <a:pt x="3967353" y="422682"/>
                </a:cubicBezTo>
                <a:cubicBezTo>
                  <a:pt x="3967353" y="416980"/>
                  <a:pt x="3971975" y="412358"/>
                  <a:pt x="3977676" y="412358"/>
                </a:cubicBezTo>
                <a:close/>
                <a:moveTo>
                  <a:pt x="3949432" y="412358"/>
                </a:moveTo>
                <a:cubicBezTo>
                  <a:pt x="3955133" y="412358"/>
                  <a:pt x="3959755" y="416980"/>
                  <a:pt x="3959755" y="422682"/>
                </a:cubicBezTo>
                <a:cubicBezTo>
                  <a:pt x="3959755" y="428383"/>
                  <a:pt x="3955133" y="433005"/>
                  <a:pt x="3949432" y="433005"/>
                </a:cubicBezTo>
                <a:cubicBezTo>
                  <a:pt x="3943730" y="433005"/>
                  <a:pt x="3939108" y="428383"/>
                  <a:pt x="3939108" y="422682"/>
                </a:cubicBezTo>
                <a:cubicBezTo>
                  <a:pt x="3939108" y="416980"/>
                  <a:pt x="3943730" y="412358"/>
                  <a:pt x="3949432" y="412358"/>
                </a:cubicBezTo>
                <a:close/>
                <a:moveTo>
                  <a:pt x="3921185" y="412358"/>
                </a:moveTo>
                <a:cubicBezTo>
                  <a:pt x="3926887" y="412358"/>
                  <a:pt x="3931509" y="416980"/>
                  <a:pt x="3931509" y="422682"/>
                </a:cubicBezTo>
                <a:cubicBezTo>
                  <a:pt x="3931509" y="428383"/>
                  <a:pt x="3926887" y="433005"/>
                  <a:pt x="3921185" y="433005"/>
                </a:cubicBezTo>
                <a:cubicBezTo>
                  <a:pt x="3915484" y="433005"/>
                  <a:pt x="3910862" y="428383"/>
                  <a:pt x="3910862" y="422682"/>
                </a:cubicBezTo>
                <a:cubicBezTo>
                  <a:pt x="3910862" y="416980"/>
                  <a:pt x="3915484" y="412358"/>
                  <a:pt x="3921185" y="412358"/>
                </a:cubicBezTo>
                <a:close/>
                <a:moveTo>
                  <a:pt x="3892941" y="412358"/>
                </a:moveTo>
                <a:cubicBezTo>
                  <a:pt x="3898642" y="412358"/>
                  <a:pt x="3903264" y="416980"/>
                  <a:pt x="3903264" y="422682"/>
                </a:cubicBezTo>
                <a:cubicBezTo>
                  <a:pt x="3903264" y="428383"/>
                  <a:pt x="3898642" y="433005"/>
                  <a:pt x="3892941" y="433005"/>
                </a:cubicBezTo>
                <a:cubicBezTo>
                  <a:pt x="3887239" y="433005"/>
                  <a:pt x="3882617" y="428383"/>
                  <a:pt x="3882617" y="422682"/>
                </a:cubicBezTo>
                <a:cubicBezTo>
                  <a:pt x="3882617" y="416980"/>
                  <a:pt x="3887239" y="412358"/>
                  <a:pt x="3892941" y="412358"/>
                </a:cubicBezTo>
                <a:close/>
                <a:moveTo>
                  <a:pt x="3864694" y="412358"/>
                </a:moveTo>
                <a:cubicBezTo>
                  <a:pt x="3870396" y="412358"/>
                  <a:pt x="3875018" y="416980"/>
                  <a:pt x="3875018" y="422682"/>
                </a:cubicBezTo>
                <a:cubicBezTo>
                  <a:pt x="3875018" y="428383"/>
                  <a:pt x="3870396" y="433005"/>
                  <a:pt x="3864694" y="433005"/>
                </a:cubicBezTo>
                <a:cubicBezTo>
                  <a:pt x="3858993" y="433005"/>
                  <a:pt x="3854371" y="428383"/>
                  <a:pt x="3854371" y="422682"/>
                </a:cubicBezTo>
                <a:cubicBezTo>
                  <a:pt x="3854371" y="416980"/>
                  <a:pt x="3858993" y="412358"/>
                  <a:pt x="3864694" y="412358"/>
                </a:cubicBezTo>
                <a:close/>
                <a:moveTo>
                  <a:pt x="3836450" y="412358"/>
                </a:moveTo>
                <a:cubicBezTo>
                  <a:pt x="3842151" y="412358"/>
                  <a:pt x="3846773" y="416980"/>
                  <a:pt x="3846773" y="422682"/>
                </a:cubicBezTo>
                <a:cubicBezTo>
                  <a:pt x="3846773" y="428383"/>
                  <a:pt x="3842151" y="433005"/>
                  <a:pt x="3836450" y="433005"/>
                </a:cubicBezTo>
                <a:cubicBezTo>
                  <a:pt x="3830748" y="433005"/>
                  <a:pt x="3826126" y="428383"/>
                  <a:pt x="3826126" y="422682"/>
                </a:cubicBezTo>
                <a:cubicBezTo>
                  <a:pt x="3826126" y="416980"/>
                  <a:pt x="3830748" y="412358"/>
                  <a:pt x="3836450" y="412358"/>
                </a:cubicBezTo>
                <a:close/>
                <a:moveTo>
                  <a:pt x="3808203" y="412358"/>
                </a:moveTo>
                <a:cubicBezTo>
                  <a:pt x="3813905" y="412358"/>
                  <a:pt x="3818527" y="416980"/>
                  <a:pt x="3818527" y="422682"/>
                </a:cubicBezTo>
                <a:cubicBezTo>
                  <a:pt x="3818527" y="428383"/>
                  <a:pt x="3813905" y="433005"/>
                  <a:pt x="3808203" y="433005"/>
                </a:cubicBezTo>
                <a:cubicBezTo>
                  <a:pt x="3802502" y="433005"/>
                  <a:pt x="3797880" y="428383"/>
                  <a:pt x="3797880" y="422682"/>
                </a:cubicBezTo>
                <a:cubicBezTo>
                  <a:pt x="3797880" y="416980"/>
                  <a:pt x="3802502" y="412358"/>
                  <a:pt x="3808203" y="412358"/>
                </a:cubicBezTo>
                <a:close/>
                <a:moveTo>
                  <a:pt x="3779959" y="412358"/>
                </a:moveTo>
                <a:cubicBezTo>
                  <a:pt x="3785660" y="412358"/>
                  <a:pt x="3790282" y="416980"/>
                  <a:pt x="3790282" y="422682"/>
                </a:cubicBezTo>
                <a:cubicBezTo>
                  <a:pt x="3790282" y="428383"/>
                  <a:pt x="3785660" y="433005"/>
                  <a:pt x="3779959" y="433005"/>
                </a:cubicBezTo>
                <a:cubicBezTo>
                  <a:pt x="3774257" y="433005"/>
                  <a:pt x="3769635" y="428383"/>
                  <a:pt x="3769635" y="422682"/>
                </a:cubicBezTo>
                <a:cubicBezTo>
                  <a:pt x="3769635" y="416980"/>
                  <a:pt x="3774257" y="412358"/>
                  <a:pt x="3779959" y="412358"/>
                </a:cubicBezTo>
                <a:close/>
                <a:moveTo>
                  <a:pt x="3751712" y="412358"/>
                </a:moveTo>
                <a:cubicBezTo>
                  <a:pt x="3757414" y="412358"/>
                  <a:pt x="3762036" y="416980"/>
                  <a:pt x="3762036" y="422682"/>
                </a:cubicBezTo>
                <a:cubicBezTo>
                  <a:pt x="3762036" y="428383"/>
                  <a:pt x="3757414" y="433005"/>
                  <a:pt x="3751712" y="433005"/>
                </a:cubicBezTo>
                <a:cubicBezTo>
                  <a:pt x="3746011" y="433005"/>
                  <a:pt x="3741389" y="428383"/>
                  <a:pt x="3741389" y="422682"/>
                </a:cubicBezTo>
                <a:cubicBezTo>
                  <a:pt x="3741389" y="416980"/>
                  <a:pt x="3746011" y="412358"/>
                  <a:pt x="3751712" y="412358"/>
                </a:cubicBezTo>
                <a:close/>
                <a:moveTo>
                  <a:pt x="3723468" y="412358"/>
                </a:moveTo>
                <a:cubicBezTo>
                  <a:pt x="3729169" y="412358"/>
                  <a:pt x="3733792" y="416980"/>
                  <a:pt x="3733792" y="422682"/>
                </a:cubicBezTo>
                <a:cubicBezTo>
                  <a:pt x="3733792" y="428383"/>
                  <a:pt x="3729169" y="433005"/>
                  <a:pt x="3723468" y="433005"/>
                </a:cubicBezTo>
                <a:cubicBezTo>
                  <a:pt x="3717766" y="433005"/>
                  <a:pt x="3713144" y="428383"/>
                  <a:pt x="3713144" y="422682"/>
                </a:cubicBezTo>
                <a:cubicBezTo>
                  <a:pt x="3713144" y="416980"/>
                  <a:pt x="3717766" y="412358"/>
                  <a:pt x="3723468" y="412358"/>
                </a:cubicBezTo>
                <a:close/>
                <a:moveTo>
                  <a:pt x="3695221" y="412358"/>
                </a:moveTo>
                <a:cubicBezTo>
                  <a:pt x="3700923" y="412358"/>
                  <a:pt x="3705545" y="416980"/>
                  <a:pt x="3705545" y="422682"/>
                </a:cubicBezTo>
                <a:cubicBezTo>
                  <a:pt x="3705545" y="428383"/>
                  <a:pt x="3700923" y="433005"/>
                  <a:pt x="3695221" y="433005"/>
                </a:cubicBezTo>
                <a:cubicBezTo>
                  <a:pt x="3689520" y="433005"/>
                  <a:pt x="3684898" y="428383"/>
                  <a:pt x="3684898" y="422682"/>
                </a:cubicBezTo>
                <a:cubicBezTo>
                  <a:pt x="3684898" y="416980"/>
                  <a:pt x="3689520" y="412358"/>
                  <a:pt x="3695221" y="412358"/>
                </a:cubicBezTo>
                <a:close/>
                <a:moveTo>
                  <a:pt x="3666977" y="412358"/>
                </a:moveTo>
                <a:cubicBezTo>
                  <a:pt x="3672678" y="412358"/>
                  <a:pt x="3677300" y="416980"/>
                  <a:pt x="3677300" y="422682"/>
                </a:cubicBezTo>
                <a:cubicBezTo>
                  <a:pt x="3677300" y="428383"/>
                  <a:pt x="3672678" y="433005"/>
                  <a:pt x="3666977" y="433005"/>
                </a:cubicBezTo>
                <a:cubicBezTo>
                  <a:pt x="3661275" y="433005"/>
                  <a:pt x="3656653" y="428383"/>
                  <a:pt x="3656653" y="422682"/>
                </a:cubicBezTo>
                <a:cubicBezTo>
                  <a:pt x="3656653" y="416980"/>
                  <a:pt x="3661275" y="412358"/>
                  <a:pt x="3666977" y="412358"/>
                </a:cubicBezTo>
                <a:close/>
                <a:moveTo>
                  <a:pt x="3638731" y="412358"/>
                </a:moveTo>
                <a:cubicBezTo>
                  <a:pt x="3644432" y="412358"/>
                  <a:pt x="3649054" y="416980"/>
                  <a:pt x="3649054" y="422682"/>
                </a:cubicBezTo>
                <a:cubicBezTo>
                  <a:pt x="3649054" y="428383"/>
                  <a:pt x="3644432" y="433005"/>
                  <a:pt x="3638731" y="433005"/>
                </a:cubicBezTo>
                <a:cubicBezTo>
                  <a:pt x="3633029" y="433005"/>
                  <a:pt x="3628407" y="428383"/>
                  <a:pt x="3628407" y="422682"/>
                </a:cubicBezTo>
                <a:cubicBezTo>
                  <a:pt x="3628407" y="416980"/>
                  <a:pt x="3633029" y="412358"/>
                  <a:pt x="3638731" y="412358"/>
                </a:cubicBezTo>
                <a:close/>
                <a:moveTo>
                  <a:pt x="3610486" y="412358"/>
                </a:moveTo>
                <a:cubicBezTo>
                  <a:pt x="3616188" y="412358"/>
                  <a:pt x="3620810" y="416980"/>
                  <a:pt x="3620810" y="422682"/>
                </a:cubicBezTo>
                <a:cubicBezTo>
                  <a:pt x="3620810" y="428383"/>
                  <a:pt x="3616188" y="433005"/>
                  <a:pt x="3610486" y="433005"/>
                </a:cubicBezTo>
                <a:cubicBezTo>
                  <a:pt x="3604784" y="433005"/>
                  <a:pt x="3600162" y="428383"/>
                  <a:pt x="3600162" y="422682"/>
                </a:cubicBezTo>
                <a:cubicBezTo>
                  <a:pt x="3600162" y="416980"/>
                  <a:pt x="3604784" y="412358"/>
                  <a:pt x="3610486" y="412358"/>
                </a:cubicBezTo>
                <a:close/>
                <a:moveTo>
                  <a:pt x="3582240" y="412358"/>
                </a:moveTo>
                <a:cubicBezTo>
                  <a:pt x="3587941" y="412358"/>
                  <a:pt x="3592563" y="416980"/>
                  <a:pt x="3592563" y="422682"/>
                </a:cubicBezTo>
                <a:cubicBezTo>
                  <a:pt x="3592563" y="428383"/>
                  <a:pt x="3587941" y="433005"/>
                  <a:pt x="3582240" y="433005"/>
                </a:cubicBezTo>
                <a:cubicBezTo>
                  <a:pt x="3576538" y="433005"/>
                  <a:pt x="3571916" y="428383"/>
                  <a:pt x="3571916" y="422682"/>
                </a:cubicBezTo>
                <a:cubicBezTo>
                  <a:pt x="3571916" y="416980"/>
                  <a:pt x="3576538" y="412358"/>
                  <a:pt x="3582240" y="412358"/>
                </a:cubicBezTo>
                <a:close/>
                <a:moveTo>
                  <a:pt x="3553994" y="412358"/>
                </a:moveTo>
                <a:cubicBezTo>
                  <a:pt x="3559696" y="412358"/>
                  <a:pt x="3564318" y="416980"/>
                  <a:pt x="3564318" y="422682"/>
                </a:cubicBezTo>
                <a:cubicBezTo>
                  <a:pt x="3564318" y="428383"/>
                  <a:pt x="3559696" y="433005"/>
                  <a:pt x="3553994" y="433005"/>
                </a:cubicBezTo>
                <a:cubicBezTo>
                  <a:pt x="3548293" y="433005"/>
                  <a:pt x="3543671" y="428383"/>
                  <a:pt x="3543671" y="422682"/>
                </a:cubicBezTo>
                <a:cubicBezTo>
                  <a:pt x="3543671" y="416980"/>
                  <a:pt x="3548293" y="412358"/>
                  <a:pt x="3553994" y="412358"/>
                </a:cubicBezTo>
                <a:close/>
                <a:moveTo>
                  <a:pt x="3525749" y="412358"/>
                </a:moveTo>
                <a:cubicBezTo>
                  <a:pt x="3531450" y="412358"/>
                  <a:pt x="3536072" y="416980"/>
                  <a:pt x="3536072" y="422682"/>
                </a:cubicBezTo>
                <a:cubicBezTo>
                  <a:pt x="3536072" y="428383"/>
                  <a:pt x="3531450" y="433005"/>
                  <a:pt x="3525749" y="433005"/>
                </a:cubicBezTo>
                <a:cubicBezTo>
                  <a:pt x="3520047" y="433005"/>
                  <a:pt x="3515425" y="428383"/>
                  <a:pt x="3515425" y="422682"/>
                </a:cubicBezTo>
                <a:cubicBezTo>
                  <a:pt x="3515425" y="416980"/>
                  <a:pt x="3520047" y="412358"/>
                  <a:pt x="3525749" y="412358"/>
                </a:cubicBezTo>
                <a:close/>
                <a:moveTo>
                  <a:pt x="3497504" y="412358"/>
                </a:moveTo>
                <a:cubicBezTo>
                  <a:pt x="3503205" y="412358"/>
                  <a:pt x="3507827" y="416980"/>
                  <a:pt x="3507827" y="422682"/>
                </a:cubicBezTo>
                <a:cubicBezTo>
                  <a:pt x="3507827" y="428383"/>
                  <a:pt x="3503205" y="433005"/>
                  <a:pt x="3497504" y="433005"/>
                </a:cubicBezTo>
                <a:cubicBezTo>
                  <a:pt x="3491803" y="433005"/>
                  <a:pt x="3487181" y="428383"/>
                  <a:pt x="3487181" y="422682"/>
                </a:cubicBezTo>
                <a:cubicBezTo>
                  <a:pt x="3487181" y="416980"/>
                  <a:pt x="3491803" y="412358"/>
                  <a:pt x="3497504" y="412358"/>
                </a:cubicBezTo>
                <a:close/>
                <a:moveTo>
                  <a:pt x="3469259" y="412358"/>
                </a:moveTo>
                <a:cubicBezTo>
                  <a:pt x="3474960" y="412358"/>
                  <a:pt x="3479582" y="416980"/>
                  <a:pt x="3479582" y="422682"/>
                </a:cubicBezTo>
                <a:cubicBezTo>
                  <a:pt x="3479582" y="428383"/>
                  <a:pt x="3474960" y="433005"/>
                  <a:pt x="3469259" y="433005"/>
                </a:cubicBezTo>
                <a:cubicBezTo>
                  <a:pt x="3463557" y="433005"/>
                  <a:pt x="3458935" y="428383"/>
                  <a:pt x="3458935" y="422682"/>
                </a:cubicBezTo>
                <a:cubicBezTo>
                  <a:pt x="3458935" y="416980"/>
                  <a:pt x="3463557" y="412358"/>
                  <a:pt x="3469259" y="412358"/>
                </a:cubicBezTo>
                <a:close/>
                <a:moveTo>
                  <a:pt x="3441013" y="412358"/>
                </a:moveTo>
                <a:cubicBezTo>
                  <a:pt x="3446715" y="412358"/>
                  <a:pt x="3451337" y="416980"/>
                  <a:pt x="3451337" y="422682"/>
                </a:cubicBezTo>
                <a:cubicBezTo>
                  <a:pt x="3451337" y="428383"/>
                  <a:pt x="3446715" y="433005"/>
                  <a:pt x="3441013" y="433005"/>
                </a:cubicBezTo>
                <a:cubicBezTo>
                  <a:pt x="3435312" y="433005"/>
                  <a:pt x="3430690" y="428383"/>
                  <a:pt x="3430690" y="422682"/>
                </a:cubicBezTo>
                <a:cubicBezTo>
                  <a:pt x="3430690" y="416980"/>
                  <a:pt x="3435312" y="412358"/>
                  <a:pt x="3441013" y="412358"/>
                </a:cubicBezTo>
                <a:close/>
                <a:moveTo>
                  <a:pt x="3412768" y="412358"/>
                </a:moveTo>
                <a:cubicBezTo>
                  <a:pt x="3418469" y="412358"/>
                  <a:pt x="3423092" y="416980"/>
                  <a:pt x="3423092" y="422682"/>
                </a:cubicBezTo>
                <a:cubicBezTo>
                  <a:pt x="3423092" y="428383"/>
                  <a:pt x="3418469" y="433005"/>
                  <a:pt x="3412768" y="433005"/>
                </a:cubicBezTo>
                <a:cubicBezTo>
                  <a:pt x="3407066" y="433005"/>
                  <a:pt x="3402444" y="428383"/>
                  <a:pt x="3402444" y="422682"/>
                </a:cubicBezTo>
                <a:cubicBezTo>
                  <a:pt x="3402444" y="416980"/>
                  <a:pt x="3407066" y="412358"/>
                  <a:pt x="3412768" y="412358"/>
                </a:cubicBezTo>
                <a:close/>
                <a:moveTo>
                  <a:pt x="3384549" y="412358"/>
                </a:moveTo>
                <a:cubicBezTo>
                  <a:pt x="3390250" y="412358"/>
                  <a:pt x="3394873" y="416980"/>
                  <a:pt x="3394873" y="422682"/>
                </a:cubicBezTo>
                <a:cubicBezTo>
                  <a:pt x="3394873" y="428383"/>
                  <a:pt x="3390250" y="433005"/>
                  <a:pt x="3384549" y="433005"/>
                </a:cubicBezTo>
                <a:cubicBezTo>
                  <a:pt x="3378847" y="433005"/>
                  <a:pt x="3374225" y="428383"/>
                  <a:pt x="3374225" y="422682"/>
                </a:cubicBezTo>
                <a:cubicBezTo>
                  <a:pt x="3374225" y="416980"/>
                  <a:pt x="3378847" y="412358"/>
                  <a:pt x="3384549" y="412358"/>
                </a:cubicBezTo>
                <a:close/>
                <a:moveTo>
                  <a:pt x="3356311" y="412358"/>
                </a:moveTo>
                <a:cubicBezTo>
                  <a:pt x="3362012" y="412358"/>
                  <a:pt x="3366634" y="416980"/>
                  <a:pt x="3366634" y="422682"/>
                </a:cubicBezTo>
                <a:cubicBezTo>
                  <a:pt x="3366634" y="428383"/>
                  <a:pt x="3362012" y="433005"/>
                  <a:pt x="3356311" y="433005"/>
                </a:cubicBezTo>
                <a:cubicBezTo>
                  <a:pt x="3350609" y="433005"/>
                  <a:pt x="3345987" y="428383"/>
                  <a:pt x="3345987" y="422682"/>
                </a:cubicBezTo>
                <a:cubicBezTo>
                  <a:pt x="3345987" y="416980"/>
                  <a:pt x="3350609" y="412358"/>
                  <a:pt x="3356311" y="412358"/>
                </a:cubicBezTo>
                <a:close/>
                <a:moveTo>
                  <a:pt x="3328066" y="412358"/>
                </a:moveTo>
                <a:cubicBezTo>
                  <a:pt x="3333767" y="412358"/>
                  <a:pt x="3338390" y="416980"/>
                  <a:pt x="3338390" y="422682"/>
                </a:cubicBezTo>
                <a:cubicBezTo>
                  <a:pt x="3338390" y="428383"/>
                  <a:pt x="3333767" y="433005"/>
                  <a:pt x="3328066" y="433005"/>
                </a:cubicBezTo>
                <a:cubicBezTo>
                  <a:pt x="3322364" y="433005"/>
                  <a:pt x="3317742" y="428383"/>
                  <a:pt x="3317742" y="422682"/>
                </a:cubicBezTo>
                <a:cubicBezTo>
                  <a:pt x="3317742" y="416980"/>
                  <a:pt x="3322364" y="412358"/>
                  <a:pt x="3328066" y="412358"/>
                </a:cubicBezTo>
                <a:close/>
                <a:moveTo>
                  <a:pt x="3299819" y="412358"/>
                </a:moveTo>
                <a:cubicBezTo>
                  <a:pt x="3305521" y="412358"/>
                  <a:pt x="3310143" y="416980"/>
                  <a:pt x="3310143" y="422682"/>
                </a:cubicBezTo>
                <a:cubicBezTo>
                  <a:pt x="3310143" y="428383"/>
                  <a:pt x="3305521" y="433005"/>
                  <a:pt x="3299819" y="433005"/>
                </a:cubicBezTo>
                <a:cubicBezTo>
                  <a:pt x="3294118" y="433005"/>
                  <a:pt x="3289496" y="428383"/>
                  <a:pt x="3289496" y="422682"/>
                </a:cubicBezTo>
                <a:cubicBezTo>
                  <a:pt x="3289496" y="416980"/>
                  <a:pt x="3294118" y="412358"/>
                  <a:pt x="3299819" y="412358"/>
                </a:cubicBezTo>
                <a:close/>
                <a:moveTo>
                  <a:pt x="3271575" y="412358"/>
                </a:moveTo>
                <a:cubicBezTo>
                  <a:pt x="3277277" y="412358"/>
                  <a:pt x="3281899" y="416980"/>
                  <a:pt x="3281899" y="422682"/>
                </a:cubicBezTo>
                <a:cubicBezTo>
                  <a:pt x="3281899" y="428383"/>
                  <a:pt x="3277277" y="433005"/>
                  <a:pt x="3271575" y="433005"/>
                </a:cubicBezTo>
                <a:cubicBezTo>
                  <a:pt x="3265873" y="433005"/>
                  <a:pt x="3261251" y="428383"/>
                  <a:pt x="3261251" y="422682"/>
                </a:cubicBezTo>
                <a:cubicBezTo>
                  <a:pt x="3261251" y="416980"/>
                  <a:pt x="3265873" y="412358"/>
                  <a:pt x="3271575" y="412358"/>
                </a:cubicBezTo>
                <a:close/>
                <a:moveTo>
                  <a:pt x="3243329" y="412358"/>
                </a:moveTo>
                <a:cubicBezTo>
                  <a:pt x="3249030" y="412358"/>
                  <a:pt x="3253652" y="416980"/>
                  <a:pt x="3253652" y="422682"/>
                </a:cubicBezTo>
                <a:cubicBezTo>
                  <a:pt x="3253652" y="428383"/>
                  <a:pt x="3249030" y="433005"/>
                  <a:pt x="3243329" y="433005"/>
                </a:cubicBezTo>
                <a:cubicBezTo>
                  <a:pt x="3237627" y="433005"/>
                  <a:pt x="3233005" y="428383"/>
                  <a:pt x="3233005" y="422682"/>
                </a:cubicBezTo>
                <a:cubicBezTo>
                  <a:pt x="3233005" y="416980"/>
                  <a:pt x="3237627" y="412358"/>
                  <a:pt x="3243329" y="412358"/>
                </a:cubicBezTo>
                <a:close/>
                <a:moveTo>
                  <a:pt x="3215084" y="412358"/>
                </a:moveTo>
                <a:cubicBezTo>
                  <a:pt x="3220786" y="412358"/>
                  <a:pt x="3225408" y="416980"/>
                  <a:pt x="3225408" y="422682"/>
                </a:cubicBezTo>
                <a:cubicBezTo>
                  <a:pt x="3225408" y="428383"/>
                  <a:pt x="3220786" y="433005"/>
                  <a:pt x="3215084" y="433005"/>
                </a:cubicBezTo>
                <a:cubicBezTo>
                  <a:pt x="3209382" y="433005"/>
                  <a:pt x="3204760" y="428383"/>
                  <a:pt x="3204760" y="422682"/>
                </a:cubicBezTo>
                <a:cubicBezTo>
                  <a:pt x="3204760" y="416980"/>
                  <a:pt x="3209382" y="412358"/>
                  <a:pt x="3215084" y="412358"/>
                </a:cubicBezTo>
                <a:close/>
                <a:moveTo>
                  <a:pt x="3186838" y="412358"/>
                </a:moveTo>
                <a:cubicBezTo>
                  <a:pt x="3192539" y="412358"/>
                  <a:pt x="3197161" y="416980"/>
                  <a:pt x="3197161" y="422682"/>
                </a:cubicBezTo>
                <a:cubicBezTo>
                  <a:pt x="3197161" y="428383"/>
                  <a:pt x="3192539" y="433005"/>
                  <a:pt x="3186838" y="433005"/>
                </a:cubicBezTo>
                <a:cubicBezTo>
                  <a:pt x="3181136" y="433005"/>
                  <a:pt x="3176514" y="428383"/>
                  <a:pt x="3176514" y="422682"/>
                </a:cubicBezTo>
                <a:cubicBezTo>
                  <a:pt x="3176514" y="416980"/>
                  <a:pt x="3181136" y="412358"/>
                  <a:pt x="3186838" y="412358"/>
                </a:cubicBezTo>
                <a:close/>
                <a:moveTo>
                  <a:pt x="3158593" y="412358"/>
                </a:moveTo>
                <a:cubicBezTo>
                  <a:pt x="3164295" y="412358"/>
                  <a:pt x="3168917" y="416980"/>
                  <a:pt x="3168917" y="422682"/>
                </a:cubicBezTo>
                <a:cubicBezTo>
                  <a:pt x="3168917" y="428383"/>
                  <a:pt x="3164295" y="433005"/>
                  <a:pt x="3158593" y="433005"/>
                </a:cubicBezTo>
                <a:cubicBezTo>
                  <a:pt x="3152892" y="433005"/>
                  <a:pt x="3148270" y="428383"/>
                  <a:pt x="3148270" y="422682"/>
                </a:cubicBezTo>
                <a:cubicBezTo>
                  <a:pt x="3148270" y="416980"/>
                  <a:pt x="3152892" y="412358"/>
                  <a:pt x="3158593" y="412358"/>
                </a:cubicBezTo>
                <a:close/>
                <a:moveTo>
                  <a:pt x="3130347" y="412358"/>
                </a:moveTo>
                <a:cubicBezTo>
                  <a:pt x="3136048" y="412358"/>
                  <a:pt x="3140670" y="416980"/>
                  <a:pt x="3140670" y="422682"/>
                </a:cubicBezTo>
                <a:cubicBezTo>
                  <a:pt x="3140670" y="428383"/>
                  <a:pt x="3136048" y="433005"/>
                  <a:pt x="3130347" y="433005"/>
                </a:cubicBezTo>
                <a:cubicBezTo>
                  <a:pt x="3124645" y="433005"/>
                  <a:pt x="3120023" y="428383"/>
                  <a:pt x="3120023" y="422682"/>
                </a:cubicBezTo>
                <a:cubicBezTo>
                  <a:pt x="3120023" y="416980"/>
                  <a:pt x="3124645" y="412358"/>
                  <a:pt x="3130347" y="412358"/>
                </a:cubicBezTo>
                <a:close/>
                <a:moveTo>
                  <a:pt x="3102102" y="412358"/>
                </a:moveTo>
                <a:cubicBezTo>
                  <a:pt x="3107804" y="412358"/>
                  <a:pt x="3112426" y="416980"/>
                  <a:pt x="3112426" y="422682"/>
                </a:cubicBezTo>
                <a:cubicBezTo>
                  <a:pt x="3112426" y="428383"/>
                  <a:pt x="3107804" y="433005"/>
                  <a:pt x="3102102" y="433005"/>
                </a:cubicBezTo>
                <a:cubicBezTo>
                  <a:pt x="3096400" y="433005"/>
                  <a:pt x="3091779" y="428383"/>
                  <a:pt x="3091779" y="422682"/>
                </a:cubicBezTo>
                <a:cubicBezTo>
                  <a:pt x="3091779" y="416980"/>
                  <a:pt x="3096400" y="412358"/>
                  <a:pt x="3102102" y="412358"/>
                </a:cubicBezTo>
                <a:close/>
                <a:moveTo>
                  <a:pt x="3073856" y="412358"/>
                </a:moveTo>
                <a:cubicBezTo>
                  <a:pt x="3079557" y="412358"/>
                  <a:pt x="3084179" y="416980"/>
                  <a:pt x="3084179" y="422682"/>
                </a:cubicBezTo>
                <a:cubicBezTo>
                  <a:pt x="3084179" y="428383"/>
                  <a:pt x="3079557" y="433005"/>
                  <a:pt x="3073856" y="433005"/>
                </a:cubicBezTo>
                <a:cubicBezTo>
                  <a:pt x="3068154" y="433005"/>
                  <a:pt x="3063532" y="428383"/>
                  <a:pt x="3063532" y="422682"/>
                </a:cubicBezTo>
                <a:cubicBezTo>
                  <a:pt x="3063532" y="416980"/>
                  <a:pt x="3068154" y="412358"/>
                  <a:pt x="3073856" y="412358"/>
                </a:cubicBezTo>
                <a:close/>
                <a:moveTo>
                  <a:pt x="3045611" y="412358"/>
                </a:moveTo>
                <a:cubicBezTo>
                  <a:pt x="3051313" y="412358"/>
                  <a:pt x="3055935" y="416980"/>
                  <a:pt x="3055935" y="422682"/>
                </a:cubicBezTo>
                <a:cubicBezTo>
                  <a:pt x="3055935" y="428383"/>
                  <a:pt x="3051313" y="433005"/>
                  <a:pt x="3045611" y="433005"/>
                </a:cubicBezTo>
                <a:cubicBezTo>
                  <a:pt x="3039910" y="433005"/>
                  <a:pt x="3035287" y="428383"/>
                  <a:pt x="3035287" y="422682"/>
                </a:cubicBezTo>
                <a:cubicBezTo>
                  <a:pt x="3035287" y="416980"/>
                  <a:pt x="3039910" y="412358"/>
                  <a:pt x="3045611" y="412358"/>
                </a:cubicBezTo>
                <a:close/>
                <a:moveTo>
                  <a:pt x="3017365" y="412358"/>
                </a:moveTo>
                <a:cubicBezTo>
                  <a:pt x="3023066" y="412358"/>
                  <a:pt x="3027689" y="416980"/>
                  <a:pt x="3027689" y="422682"/>
                </a:cubicBezTo>
                <a:cubicBezTo>
                  <a:pt x="3027689" y="428383"/>
                  <a:pt x="3023066" y="433005"/>
                  <a:pt x="3017365" y="433005"/>
                </a:cubicBezTo>
                <a:cubicBezTo>
                  <a:pt x="3011663" y="433005"/>
                  <a:pt x="3007041" y="428383"/>
                  <a:pt x="3007041" y="422682"/>
                </a:cubicBezTo>
                <a:cubicBezTo>
                  <a:pt x="3007041" y="416980"/>
                  <a:pt x="3011663" y="412358"/>
                  <a:pt x="3017365" y="412358"/>
                </a:cubicBezTo>
                <a:close/>
                <a:moveTo>
                  <a:pt x="2989120" y="412358"/>
                </a:moveTo>
                <a:cubicBezTo>
                  <a:pt x="2994822" y="412358"/>
                  <a:pt x="2999444" y="416980"/>
                  <a:pt x="2999444" y="422682"/>
                </a:cubicBezTo>
                <a:cubicBezTo>
                  <a:pt x="2999444" y="428383"/>
                  <a:pt x="2994822" y="433005"/>
                  <a:pt x="2989120" y="433005"/>
                </a:cubicBezTo>
                <a:cubicBezTo>
                  <a:pt x="2983419" y="433005"/>
                  <a:pt x="2978796" y="428383"/>
                  <a:pt x="2978796" y="422682"/>
                </a:cubicBezTo>
                <a:cubicBezTo>
                  <a:pt x="2978796" y="416980"/>
                  <a:pt x="2983419" y="412358"/>
                  <a:pt x="2989120" y="412358"/>
                </a:cubicBezTo>
                <a:close/>
                <a:moveTo>
                  <a:pt x="2960874" y="412358"/>
                </a:moveTo>
                <a:cubicBezTo>
                  <a:pt x="2966575" y="412358"/>
                  <a:pt x="2971197" y="416980"/>
                  <a:pt x="2971197" y="422682"/>
                </a:cubicBezTo>
                <a:cubicBezTo>
                  <a:pt x="2971197" y="428383"/>
                  <a:pt x="2966575" y="433005"/>
                  <a:pt x="2960874" y="433005"/>
                </a:cubicBezTo>
                <a:cubicBezTo>
                  <a:pt x="2955172" y="433005"/>
                  <a:pt x="2950550" y="428383"/>
                  <a:pt x="2950550" y="422682"/>
                </a:cubicBezTo>
                <a:cubicBezTo>
                  <a:pt x="2950550" y="416980"/>
                  <a:pt x="2955172" y="412358"/>
                  <a:pt x="2960874" y="412358"/>
                </a:cubicBezTo>
                <a:close/>
                <a:moveTo>
                  <a:pt x="2932629" y="412358"/>
                </a:moveTo>
                <a:cubicBezTo>
                  <a:pt x="2938331" y="412358"/>
                  <a:pt x="2942953" y="416980"/>
                  <a:pt x="2942953" y="422682"/>
                </a:cubicBezTo>
                <a:cubicBezTo>
                  <a:pt x="2942953" y="428383"/>
                  <a:pt x="2938331" y="433005"/>
                  <a:pt x="2932629" y="433005"/>
                </a:cubicBezTo>
                <a:cubicBezTo>
                  <a:pt x="2926928" y="433005"/>
                  <a:pt x="2922306" y="428383"/>
                  <a:pt x="2922306" y="422682"/>
                </a:cubicBezTo>
                <a:cubicBezTo>
                  <a:pt x="2922306" y="416980"/>
                  <a:pt x="2926928" y="412358"/>
                  <a:pt x="2932629" y="412358"/>
                </a:cubicBezTo>
                <a:close/>
                <a:moveTo>
                  <a:pt x="2904383" y="412358"/>
                </a:moveTo>
                <a:cubicBezTo>
                  <a:pt x="2910085" y="412358"/>
                  <a:pt x="2914707" y="416980"/>
                  <a:pt x="2914707" y="422682"/>
                </a:cubicBezTo>
                <a:cubicBezTo>
                  <a:pt x="2914707" y="428383"/>
                  <a:pt x="2910085" y="433005"/>
                  <a:pt x="2904383" y="433005"/>
                </a:cubicBezTo>
                <a:cubicBezTo>
                  <a:pt x="2898681" y="433005"/>
                  <a:pt x="2894059" y="428383"/>
                  <a:pt x="2894059" y="422682"/>
                </a:cubicBezTo>
                <a:cubicBezTo>
                  <a:pt x="2894059" y="416980"/>
                  <a:pt x="2898681" y="412358"/>
                  <a:pt x="2904383" y="412358"/>
                </a:cubicBezTo>
                <a:close/>
                <a:moveTo>
                  <a:pt x="2876138" y="412358"/>
                </a:moveTo>
                <a:cubicBezTo>
                  <a:pt x="2881840" y="412358"/>
                  <a:pt x="2886462" y="416980"/>
                  <a:pt x="2886462" y="422682"/>
                </a:cubicBezTo>
                <a:cubicBezTo>
                  <a:pt x="2886462" y="428383"/>
                  <a:pt x="2881840" y="433005"/>
                  <a:pt x="2876138" y="433005"/>
                </a:cubicBezTo>
                <a:cubicBezTo>
                  <a:pt x="2870437" y="433005"/>
                  <a:pt x="2865815" y="428383"/>
                  <a:pt x="2865815" y="422682"/>
                </a:cubicBezTo>
                <a:cubicBezTo>
                  <a:pt x="2865815" y="416980"/>
                  <a:pt x="2870437" y="412358"/>
                  <a:pt x="2876138" y="412358"/>
                </a:cubicBezTo>
                <a:close/>
                <a:moveTo>
                  <a:pt x="2847892" y="412358"/>
                </a:moveTo>
                <a:cubicBezTo>
                  <a:pt x="2853593" y="412358"/>
                  <a:pt x="2858215" y="416980"/>
                  <a:pt x="2858215" y="422682"/>
                </a:cubicBezTo>
                <a:cubicBezTo>
                  <a:pt x="2858215" y="428383"/>
                  <a:pt x="2853593" y="433005"/>
                  <a:pt x="2847892" y="433005"/>
                </a:cubicBezTo>
                <a:cubicBezTo>
                  <a:pt x="2842190" y="433005"/>
                  <a:pt x="2837568" y="428383"/>
                  <a:pt x="2837568" y="422682"/>
                </a:cubicBezTo>
                <a:cubicBezTo>
                  <a:pt x="2837568" y="416980"/>
                  <a:pt x="2842190" y="412358"/>
                  <a:pt x="2847892" y="412358"/>
                </a:cubicBezTo>
                <a:close/>
                <a:moveTo>
                  <a:pt x="2819647" y="412358"/>
                </a:moveTo>
                <a:cubicBezTo>
                  <a:pt x="2825349" y="412358"/>
                  <a:pt x="2829971" y="416980"/>
                  <a:pt x="2829971" y="422682"/>
                </a:cubicBezTo>
                <a:cubicBezTo>
                  <a:pt x="2829971" y="428383"/>
                  <a:pt x="2825349" y="433005"/>
                  <a:pt x="2819647" y="433005"/>
                </a:cubicBezTo>
                <a:cubicBezTo>
                  <a:pt x="2813946" y="433005"/>
                  <a:pt x="2809324" y="428383"/>
                  <a:pt x="2809324" y="422682"/>
                </a:cubicBezTo>
                <a:cubicBezTo>
                  <a:pt x="2809324" y="416980"/>
                  <a:pt x="2813946" y="412358"/>
                  <a:pt x="2819647" y="412358"/>
                </a:cubicBezTo>
                <a:close/>
                <a:moveTo>
                  <a:pt x="2791401" y="412358"/>
                </a:moveTo>
                <a:cubicBezTo>
                  <a:pt x="2797103" y="412358"/>
                  <a:pt x="2801725" y="416980"/>
                  <a:pt x="2801725" y="422682"/>
                </a:cubicBezTo>
                <a:cubicBezTo>
                  <a:pt x="2801725" y="428383"/>
                  <a:pt x="2797103" y="433005"/>
                  <a:pt x="2791401" y="433005"/>
                </a:cubicBezTo>
                <a:cubicBezTo>
                  <a:pt x="2785699" y="433005"/>
                  <a:pt x="2781077" y="428383"/>
                  <a:pt x="2781077" y="422682"/>
                </a:cubicBezTo>
                <a:cubicBezTo>
                  <a:pt x="2781077" y="416980"/>
                  <a:pt x="2785699" y="412358"/>
                  <a:pt x="2791401" y="412358"/>
                </a:cubicBezTo>
                <a:close/>
                <a:moveTo>
                  <a:pt x="2763156" y="412358"/>
                </a:moveTo>
                <a:cubicBezTo>
                  <a:pt x="2768858" y="412358"/>
                  <a:pt x="2773480" y="416980"/>
                  <a:pt x="2773480" y="422682"/>
                </a:cubicBezTo>
                <a:cubicBezTo>
                  <a:pt x="2773480" y="428383"/>
                  <a:pt x="2768858" y="433005"/>
                  <a:pt x="2763156" y="433005"/>
                </a:cubicBezTo>
                <a:cubicBezTo>
                  <a:pt x="2757455" y="433005"/>
                  <a:pt x="2752833" y="428383"/>
                  <a:pt x="2752833" y="422682"/>
                </a:cubicBezTo>
                <a:cubicBezTo>
                  <a:pt x="2752833" y="416980"/>
                  <a:pt x="2757455" y="412358"/>
                  <a:pt x="2763156" y="412358"/>
                </a:cubicBezTo>
                <a:close/>
                <a:moveTo>
                  <a:pt x="2734910" y="412358"/>
                </a:moveTo>
                <a:cubicBezTo>
                  <a:pt x="2740611" y="412358"/>
                  <a:pt x="2745234" y="416980"/>
                  <a:pt x="2745234" y="422682"/>
                </a:cubicBezTo>
                <a:cubicBezTo>
                  <a:pt x="2745234" y="428383"/>
                  <a:pt x="2740611" y="433005"/>
                  <a:pt x="2734910" y="433005"/>
                </a:cubicBezTo>
                <a:cubicBezTo>
                  <a:pt x="2729208" y="433005"/>
                  <a:pt x="2724586" y="428383"/>
                  <a:pt x="2724586" y="422682"/>
                </a:cubicBezTo>
                <a:cubicBezTo>
                  <a:pt x="2724586" y="416980"/>
                  <a:pt x="2729208" y="412358"/>
                  <a:pt x="2734910" y="412358"/>
                </a:cubicBezTo>
                <a:close/>
                <a:moveTo>
                  <a:pt x="2706665" y="412358"/>
                </a:moveTo>
                <a:cubicBezTo>
                  <a:pt x="2712367" y="412358"/>
                  <a:pt x="2716989" y="416980"/>
                  <a:pt x="2716989" y="422682"/>
                </a:cubicBezTo>
                <a:cubicBezTo>
                  <a:pt x="2716989" y="428383"/>
                  <a:pt x="2712367" y="433005"/>
                  <a:pt x="2706665" y="433005"/>
                </a:cubicBezTo>
                <a:cubicBezTo>
                  <a:pt x="2700964" y="433005"/>
                  <a:pt x="2696342" y="428383"/>
                  <a:pt x="2696342" y="422682"/>
                </a:cubicBezTo>
                <a:cubicBezTo>
                  <a:pt x="2696342" y="416980"/>
                  <a:pt x="2700964" y="412358"/>
                  <a:pt x="2706665" y="412358"/>
                </a:cubicBezTo>
                <a:close/>
                <a:moveTo>
                  <a:pt x="2678419" y="412358"/>
                </a:moveTo>
                <a:cubicBezTo>
                  <a:pt x="2684121" y="412358"/>
                  <a:pt x="2688743" y="416980"/>
                  <a:pt x="2688743" y="422682"/>
                </a:cubicBezTo>
                <a:cubicBezTo>
                  <a:pt x="2688743" y="428383"/>
                  <a:pt x="2684121" y="433005"/>
                  <a:pt x="2678419" y="433005"/>
                </a:cubicBezTo>
                <a:cubicBezTo>
                  <a:pt x="2672718" y="433005"/>
                  <a:pt x="2668095" y="428383"/>
                  <a:pt x="2668095" y="422682"/>
                </a:cubicBezTo>
                <a:cubicBezTo>
                  <a:pt x="2668095" y="416980"/>
                  <a:pt x="2672718" y="412358"/>
                  <a:pt x="2678419" y="412358"/>
                </a:cubicBezTo>
                <a:close/>
                <a:moveTo>
                  <a:pt x="2650174" y="412358"/>
                </a:moveTo>
                <a:cubicBezTo>
                  <a:pt x="2655876" y="412358"/>
                  <a:pt x="2660498" y="416980"/>
                  <a:pt x="2660498" y="422682"/>
                </a:cubicBezTo>
                <a:cubicBezTo>
                  <a:pt x="2660498" y="428383"/>
                  <a:pt x="2655876" y="433005"/>
                  <a:pt x="2650174" y="433005"/>
                </a:cubicBezTo>
                <a:cubicBezTo>
                  <a:pt x="2644473" y="433005"/>
                  <a:pt x="2639851" y="428383"/>
                  <a:pt x="2639851" y="422682"/>
                </a:cubicBezTo>
                <a:cubicBezTo>
                  <a:pt x="2639851" y="416980"/>
                  <a:pt x="2644473" y="412358"/>
                  <a:pt x="2650174" y="412358"/>
                </a:cubicBezTo>
                <a:close/>
                <a:moveTo>
                  <a:pt x="2621928" y="412358"/>
                </a:moveTo>
                <a:cubicBezTo>
                  <a:pt x="2627630" y="412358"/>
                  <a:pt x="2632252" y="416980"/>
                  <a:pt x="2632252" y="422682"/>
                </a:cubicBezTo>
                <a:cubicBezTo>
                  <a:pt x="2632252" y="428383"/>
                  <a:pt x="2627630" y="433005"/>
                  <a:pt x="2621928" y="433005"/>
                </a:cubicBezTo>
                <a:cubicBezTo>
                  <a:pt x="2616226" y="433005"/>
                  <a:pt x="2611604" y="428383"/>
                  <a:pt x="2611604" y="422682"/>
                </a:cubicBezTo>
                <a:cubicBezTo>
                  <a:pt x="2611604" y="416980"/>
                  <a:pt x="2616226" y="412358"/>
                  <a:pt x="2621928" y="412358"/>
                </a:cubicBezTo>
                <a:close/>
                <a:moveTo>
                  <a:pt x="2593683" y="412358"/>
                </a:moveTo>
                <a:cubicBezTo>
                  <a:pt x="2599385" y="412358"/>
                  <a:pt x="2604007" y="416980"/>
                  <a:pt x="2604007" y="422682"/>
                </a:cubicBezTo>
                <a:cubicBezTo>
                  <a:pt x="2604007" y="428383"/>
                  <a:pt x="2599385" y="433005"/>
                  <a:pt x="2593683" y="433005"/>
                </a:cubicBezTo>
                <a:cubicBezTo>
                  <a:pt x="2587982" y="433005"/>
                  <a:pt x="2583360" y="428383"/>
                  <a:pt x="2583360" y="422682"/>
                </a:cubicBezTo>
                <a:cubicBezTo>
                  <a:pt x="2583360" y="416980"/>
                  <a:pt x="2587982" y="412358"/>
                  <a:pt x="2593683" y="412358"/>
                </a:cubicBezTo>
                <a:close/>
                <a:moveTo>
                  <a:pt x="2565437" y="412358"/>
                </a:moveTo>
                <a:cubicBezTo>
                  <a:pt x="2571139" y="412358"/>
                  <a:pt x="2575761" y="416980"/>
                  <a:pt x="2575761" y="422682"/>
                </a:cubicBezTo>
                <a:cubicBezTo>
                  <a:pt x="2575761" y="428383"/>
                  <a:pt x="2571139" y="433005"/>
                  <a:pt x="2565437" y="433005"/>
                </a:cubicBezTo>
                <a:cubicBezTo>
                  <a:pt x="2559736" y="433005"/>
                  <a:pt x="2555114" y="428383"/>
                  <a:pt x="2555114" y="422682"/>
                </a:cubicBezTo>
                <a:cubicBezTo>
                  <a:pt x="2555114" y="416980"/>
                  <a:pt x="2559736" y="412358"/>
                  <a:pt x="2565437" y="412358"/>
                </a:cubicBezTo>
                <a:close/>
                <a:moveTo>
                  <a:pt x="2537193" y="412358"/>
                </a:moveTo>
                <a:cubicBezTo>
                  <a:pt x="2542894" y="412358"/>
                  <a:pt x="2547516" y="416980"/>
                  <a:pt x="2547516" y="422682"/>
                </a:cubicBezTo>
                <a:cubicBezTo>
                  <a:pt x="2547516" y="428383"/>
                  <a:pt x="2542894" y="433005"/>
                  <a:pt x="2537193" y="433005"/>
                </a:cubicBezTo>
                <a:cubicBezTo>
                  <a:pt x="2531491" y="433005"/>
                  <a:pt x="2526869" y="428383"/>
                  <a:pt x="2526869" y="422682"/>
                </a:cubicBezTo>
                <a:cubicBezTo>
                  <a:pt x="2526869" y="416980"/>
                  <a:pt x="2531491" y="412358"/>
                  <a:pt x="2537193" y="412358"/>
                </a:cubicBezTo>
                <a:close/>
                <a:moveTo>
                  <a:pt x="2508946" y="412358"/>
                </a:moveTo>
                <a:cubicBezTo>
                  <a:pt x="2514648" y="412358"/>
                  <a:pt x="2519270" y="416980"/>
                  <a:pt x="2519270" y="422682"/>
                </a:cubicBezTo>
                <a:cubicBezTo>
                  <a:pt x="2519270" y="428383"/>
                  <a:pt x="2514648" y="433005"/>
                  <a:pt x="2508946" y="433005"/>
                </a:cubicBezTo>
                <a:cubicBezTo>
                  <a:pt x="2503245" y="433005"/>
                  <a:pt x="2498623" y="428383"/>
                  <a:pt x="2498623" y="422682"/>
                </a:cubicBezTo>
                <a:cubicBezTo>
                  <a:pt x="2498623" y="416980"/>
                  <a:pt x="2503245" y="412358"/>
                  <a:pt x="2508946" y="412358"/>
                </a:cubicBezTo>
                <a:close/>
                <a:moveTo>
                  <a:pt x="2480702" y="412358"/>
                </a:moveTo>
                <a:cubicBezTo>
                  <a:pt x="2486403" y="412358"/>
                  <a:pt x="2491025" y="416980"/>
                  <a:pt x="2491025" y="422682"/>
                </a:cubicBezTo>
                <a:cubicBezTo>
                  <a:pt x="2491025" y="428383"/>
                  <a:pt x="2486403" y="433005"/>
                  <a:pt x="2480702" y="433005"/>
                </a:cubicBezTo>
                <a:cubicBezTo>
                  <a:pt x="2475000" y="433005"/>
                  <a:pt x="2470378" y="428383"/>
                  <a:pt x="2470378" y="422682"/>
                </a:cubicBezTo>
                <a:cubicBezTo>
                  <a:pt x="2470378" y="416980"/>
                  <a:pt x="2475000" y="412358"/>
                  <a:pt x="2480702" y="412358"/>
                </a:cubicBezTo>
                <a:close/>
                <a:moveTo>
                  <a:pt x="2452455" y="412358"/>
                </a:moveTo>
                <a:cubicBezTo>
                  <a:pt x="2458157" y="412358"/>
                  <a:pt x="2462779" y="416980"/>
                  <a:pt x="2462779" y="422682"/>
                </a:cubicBezTo>
                <a:cubicBezTo>
                  <a:pt x="2462779" y="428383"/>
                  <a:pt x="2458157" y="433005"/>
                  <a:pt x="2452455" y="433005"/>
                </a:cubicBezTo>
                <a:cubicBezTo>
                  <a:pt x="2446754" y="433005"/>
                  <a:pt x="2442132" y="428383"/>
                  <a:pt x="2442132" y="422682"/>
                </a:cubicBezTo>
                <a:cubicBezTo>
                  <a:pt x="2442132" y="416980"/>
                  <a:pt x="2446754" y="412358"/>
                  <a:pt x="2452455" y="412358"/>
                </a:cubicBezTo>
                <a:close/>
                <a:moveTo>
                  <a:pt x="2424211" y="412358"/>
                </a:moveTo>
                <a:cubicBezTo>
                  <a:pt x="2429912" y="412358"/>
                  <a:pt x="2434534" y="416980"/>
                  <a:pt x="2434534" y="422682"/>
                </a:cubicBezTo>
                <a:cubicBezTo>
                  <a:pt x="2434534" y="428383"/>
                  <a:pt x="2429912" y="433005"/>
                  <a:pt x="2424211" y="433005"/>
                </a:cubicBezTo>
                <a:cubicBezTo>
                  <a:pt x="2418509" y="433005"/>
                  <a:pt x="2413887" y="428383"/>
                  <a:pt x="2413887" y="422682"/>
                </a:cubicBezTo>
                <a:cubicBezTo>
                  <a:pt x="2413887" y="416980"/>
                  <a:pt x="2418509" y="412358"/>
                  <a:pt x="2424211" y="412358"/>
                </a:cubicBezTo>
                <a:close/>
                <a:moveTo>
                  <a:pt x="2395964" y="412358"/>
                </a:moveTo>
                <a:cubicBezTo>
                  <a:pt x="2401666" y="412358"/>
                  <a:pt x="2406288" y="416980"/>
                  <a:pt x="2406288" y="422682"/>
                </a:cubicBezTo>
                <a:cubicBezTo>
                  <a:pt x="2406288" y="428383"/>
                  <a:pt x="2401666" y="433005"/>
                  <a:pt x="2395964" y="433005"/>
                </a:cubicBezTo>
                <a:cubicBezTo>
                  <a:pt x="2390263" y="433005"/>
                  <a:pt x="2385641" y="428383"/>
                  <a:pt x="2385641" y="422682"/>
                </a:cubicBezTo>
                <a:cubicBezTo>
                  <a:pt x="2385641" y="416980"/>
                  <a:pt x="2390263" y="412358"/>
                  <a:pt x="2395964" y="412358"/>
                </a:cubicBezTo>
                <a:close/>
                <a:moveTo>
                  <a:pt x="2367720" y="412358"/>
                </a:moveTo>
                <a:cubicBezTo>
                  <a:pt x="2373421" y="412358"/>
                  <a:pt x="2378043" y="416980"/>
                  <a:pt x="2378043" y="422682"/>
                </a:cubicBezTo>
                <a:cubicBezTo>
                  <a:pt x="2378043" y="428383"/>
                  <a:pt x="2373421" y="433005"/>
                  <a:pt x="2367720" y="433005"/>
                </a:cubicBezTo>
                <a:cubicBezTo>
                  <a:pt x="2362018" y="433005"/>
                  <a:pt x="2357396" y="428383"/>
                  <a:pt x="2357396" y="422682"/>
                </a:cubicBezTo>
                <a:cubicBezTo>
                  <a:pt x="2357396" y="416980"/>
                  <a:pt x="2362018" y="412358"/>
                  <a:pt x="2367720" y="412358"/>
                </a:cubicBezTo>
                <a:close/>
                <a:moveTo>
                  <a:pt x="2339473" y="412358"/>
                </a:moveTo>
                <a:cubicBezTo>
                  <a:pt x="2345175" y="412358"/>
                  <a:pt x="2349797" y="416980"/>
                  <a:pt x="2349797" y="422682"/>
                </a:cubicBezTo>
                <a:cubicBezTo>
                  <a:pt x="2349797" y="428383"/>
                  <a:pt x="2345175" y="433005"/>
                  <a:pt x="2339473" y="433005"/>
                </a:cubicBezTo>
                <a:cubicBezTo>
                  <a:pt x="2333772" y="433005"/>
                  <a:pt x="2329150" y="428383"/>
                  <a:pt x="2329150" y="422682"/>
                </a:cubicBezTo>
                <a:cubicBezTo>
                  <a:pt x="2329150" y="416980"/>
                  <a:pt x="2333772" y="412358"/>
                  <a:pt x="2339473" y="412358"/>
                </a:cubicBezTo>
                <a:close/>
                <a:moveTo>
                  <a:pt x="2311229" y="412358"/>
                </a:moveTo>
                <a:cubicBezTo>
                  <a:pt x="2316930" y="412358"/>
                  <a:pt x="2321552" y="416980"/>
                  <a:pt x="2321552" y="422682"/>
                </a:cubicBezTo>
                <a:cubicBezTo>
                  <a:pt x="2321552" y="428383"/>
                  <a:pt x="2316930" y="433005"/>
                  <a:pt x="2311229" y="433005"/>
                </a:cubicBezTo>
                <a:cubicBezTo>
                  <a:pt x="2305527" y="433005"/>
                  <a:pt x="2300905" y="428383"/>
                  <a:pt x="2300905" y="422682"/>
                </a:cubicBezTo>
                <a:cubicBezTo>
                  <a:pt x="2300905" y="416980"/>
                  <a:pt x="2305527" y="412358"/>
                  <a:pt x="2311229" y="412358"/>
                </a:cubicBezTo>
                <a:close/>
                <a:moveTo>
                  <a:pt x="2282982" y="412358"/>
                </a:moveTo>
                <a:cubicBezTo>
                  <a:pt x="2288684" y="412358"/>
                  <a:pt x="2293306" y="416980"/>
                  <a:pt x="2293306" y="422682"/>
                </a:cubicBezTo>
                <a:cubicBezTo>
                  <a:pt x="2293306" y="428383"/>
                  <a:pt x="2288684" y="433005"/>
                  <a:pt x="2282982" y="433005"/>
                </a:cubicBezTo>
                <a:cubicBezTo>
                  <a:pt x="2277281" y="433005"/>
                  <a:pt x="2272659" y="428383"/>
                  <a:pt x="2272659" y="422682"/>
                </a:cubicBezTo>
                <a:cubicBezTo>
                  <a:pt x="2272659" y="416980"/>
                  <a:pt x="2277281" y="412358"/>
                  <a:pt x="2282982" y="412358"/>
                </a:cubicBezTo>
                <a:close/>
                <a:moveTo>
                  <a:pt x="2254738" y="412358"/>
                </a:moveTo>
                <a:cubicBezTo>
                  <a:pt x="2260439" y="412358"/>
                  <a:pt x="2265061" y="416980"/>
                  <a:pt x="2265061" y="422682"/>
                </a:cubicBezTo>
                <a:cubicBezTo>
                  <a:pt x="2265061" y="428383"/>
                  <a:pt x="2260439" y="433005"/>
                  <a:pt x="2254738" y="433005"/>
                </a:cubicBezTo>
                <a:cubicBezTo>
                  <a:pt x="2249036" y="433005"/>
                  <a:pt x="2244414" y="428383"/>
                  <a:pt x="2244414" y="422682"/>
                </a:cubicBezTo>
                <a:cubicBezTo>
                  <a:pt x="2244414" y="416980"/>
                  <a:pt x="2249036" y="412358"/>
                  <a:pt x="2254738" y="412358"/>
                </a:cubicBezTo>
                <a:close/>
                <a:moveTo>
                  <a:pt x="2226491" y="412358"/>
                </a:moveTo>
                <a:cubicBezTo>
                  <a:pt x="2232193" y="412358"/>
                  <a:pt x="2236815" y="416980"/>
                  <a:pt x="2236815" y="422682"/>
                </a:cubicBezTo>
                <a:cubicBezTo>
                  <a:pt x="2236815" y="428383"/>
                  <a:pt x="2232193" y="433005"/>
                  <a:pt x="2226491" y="433005"/>
                </a:cubicBezTo>
                <a:cubicBezTo>
                  <a:pt x="2220790" y="433005"/>
                  <a:pt x="2216168" y="428383"/>
                  <a:pt x="2216168" y="422682"/>
                </a:cubicBezTo>
                <a:cubicBezTo>
                  <a:pt x="2216168" y="416980"/>
                  <a:pt x="2220790" y="412358"/>
                  <a:pt x="2226491" y="412358"/>
                </a:cubicBezTo>
                <a:close/>
                <a:moveTo>
                  <a:pt x="2198247" y="412358"/>
                </a:moveTo>
                <a:cubicBezTo>
                  <a:pt x="2203948" y="412358"/>
                  <a:pt x="2208570" y="416980"/>
                  <a:pt x="2208570" y="422682"/>
                </a:cubicBezTo>
                <a:cubicBezTo>
                  <a:pt x="2208570" y="428383"/>
                  <a:pt x="2203948" y="433005"/>
                  <a:pt x="2198247" y="433005"/>
                </a:cubicBezTo>
                <a:cubicBezTo>
                  <a:pt x="2192545" y="433005"/>
                  <a:pt x="2187923" y="428383"/>
                  <a:pt x="2187923" y="422682"/>
                </a:cubicBezTo>
                <a:cubicBezTo>
                  <a:pt x="2187923" y="416980"/>
                  <a:pt x="2192545" y="412358"/>
                  <a:pt x="2198247" y="412358"/>
                </a:cubicBezTo>
                <a:close/>
                <a:moveTo>
                  <a:pt x="2170000" y="412358"/>
                </a:moveTo>
                <a:cubicBezTo>
                  <a:pt x="2175702" y="412358"/>
                  <a:pt x="2180324" y="416980"/>
                  <a:pt x="2180324" y="422682"/>
                </a:cubicBezTo>
                <a:cubicBezTo>
                  <a:pt x="2180324" y="428383"/>
                  <a:pt x="2175702" y="433005"/>
                  <a:pt x="2170000" y="433005"/>
                </a:cubicBezTo>
                <a:cubicBezTo>
                  <a:pt x="2164299" y="433005"/>
                  <a:pt x="2159677" y="428383"/>
                  <a:pt x="2159677" y="422682"/>
                </a:cubicBezTo>
                <a:cubicBezTo>
                  <a:pt x="2159677" y="416980"/>
                  <a:pt x="2164299" y="412358"/>
                  <a:pt x="2170000" y="412358"/>
                </a:cubicBezTo>
                <a:close/>
                <a:moveTo>
                  <a:pt x="2141756" y="412358"/>
                </a:moveTo>
                <a:cubicBezTo>
                  <a:pt x="2147457" y="412358"/>
                  <a:pt x="2152079" y="416980"/>
                  <a:pt x="2152079" y="422682"/>
                </a:cubicBezTo>
                <a:cubicBezTo>
                  <a:pt x="2152079" y="428383"/>
                  <a:pt x="2147457" y="433005"/>
                  <a:pt x="2141756" y="433005"/>
                </a:cubicBezTo>
                <a:cubicBezTo>
                  <a:pt x="2136054" y="433005"/>
                  <a:pt x="2131432" y="428383"/>
                  <a:pt x="2131432" y="422682"/>
                </a:cubicBezTo>
                <a:cubicBezTo>
                  <a:pt x="2131432" y="416980"/>
                  <a:pt x="2136054" y="412358"/>
                  <a:pt x="2141756" y="412358"/>
                </a:cubicBezTo>
                <a:close/>
                <a:moveTo>
                  <a:pt x="2113509" y="412358"/>
                </a:moveTo>
                <a:cubicBezTo>
                  <a:pt x="2119211" y="412358"/>
                  <a:pt x="2123833" y="416980"/>
                  <a:pt x="2123833" y="422682"/>
                </a:cubicBezTo>
                <a:cubicBezTo>
                  <a:pt x="2123833" y="428383"/>
                  <a:pt x="2119211" y="433005"/>
                  <a:pt x="2113509" y="433005"/>
                </a:cubicBezTo>
                <a:cubicBezTo>
                  <a:pt x="2107808" y="433005"/>
                  <a:pt x="2103186" y="428383"/>
                  <a:pt x="2103186" y="422682"/>
                </a:cubicBezTo>
                <a:cubicBezTo>
                  <a:pt x="2103186" y="416980"/>
                  <a:pt x="2107808" y="412358"/>
                  <a:pt x="2113509" y="412358"/>
                </a:cubicBezTo>
                <a:close/>
                <a:moveTo>
                  <a:pt x="2085265" y="412358"/>
                </a:moveTo>
                <a:cubicBezTo>
                  <a:pt x="2090966" y="412358"/>
                  <a:pt x="2095588" y="416980"/>
                  <a:pt x="2095588" y="422682"/>
                </a:cubicBezTo>
                <a:cubicBezTo>
                  <a:pt x="2095588" y="428383"/>
                  <a:pt x="2090966" y="433005"/>
                  <a:pt x="2085265" y="433005"/>
                </a:cubicBezTo>
                <a:cubicBezTo>
                  <a:pt x="2079563" y="433005"/>
                  <a:pt x="2074941" y="428383"/>
                  <a:pt x="2074941" y="422682"/>
                </a:cubicBezTo>
                <a:cubicBezTo>
                  <a:pt x="2074941" y="416980"/>
                  <a:pt x="2079563" y="412358"/>
                  <a:pt x="2085265" y="412358"/>
                </a:cubicBezTo>
                <a:close/>
                <a:moveTo>
                  <a:pt x="2057018" y="412358"/>
                </a:moveTo>
                <a:cubicBezTo>
                  <a:pt x="2062720" y="412358"/>
                  <a:pt x="2067342" y="416980"/>
                  <a:pt x="2067342" y="422682"/>
                </a:cubicBezTo>
                <a:cubicBezTo>
                  <a:pt x="2067342" y="428383"/>
                  <a:pt x="2062720" y="433005"/>
                  <a:pt x="2057018" y="433005"/>
                </a:cubicBezTo>
                <a:cubicBezTo>
                  <a:pt x="2051317" y="433005"/>
                  <a:pt x="2046695" y="428383"/>
                  <a:pt x="2046695" y="422682"/>
                </a:cubicBezTo>
                <a:cubicBezTo>
                  <a:pt x="2046695" y="416980"/>
                  <a:pt x="2051317" y="412358"/>
                  <a:pt x="2057018" y="412358"/>
                </a:cubicBezTo>
                <a:close/>
                <a:moveTo>
                  <a:pt x="2028774" y="412358"/>
                </a:moveTo>
                <a:cubicBezTo>
                  <a:pt x="2034475" y="412358"/>
                  <a:pt x="2039098" y="416980"/>
                  <a:pt x="2039098" y="422682"/>
                </a:cubicBezTo>
                <a:cubicBezTo>
                  <a:pt x="2039098" y="428383"/>
                  <a:pt x="2034475" y="433005"/>
                  <a:pt x="2028774" y="433005"/>
                </a:cubicBezTo>
                <a:cubicBezTo>
                  <a:pt x="2023072" y="433005"/>
                  <a:pt x="2018450" y="428383"/>
                  <a:pt x="2018450" y="422682"/>
                </a:cubicBezTo>
                <a:cubicBezTo>
                  <a:pt x="2018450" y="416980"/>
                  <a:pt x="2023072" y="412358"/>
                  <a:pt x="2028774" y="412358"/>
                </a:cubicBezTo>
                <a:close/>
                <a:moveTo>
                  <a:pt x="2000527" y="412358"/>
                </a:moveTo>
                <a:cubicBezTo>
                  <a:pt x="2006229" y="412358"/>
                  <a:pt x="2010851" y="416980"/>
                  <a:pt x="2010851" y="422682"/>
                </a:cubicBezTo>
                <a:cubicBezTo>
                  <a:pt x="2010851" y="428383"/>
                  <a:pt x="2006229" y="433005"/>
                  <a:pt x="2000527" y="433005"/>
                </a:cubicBezTo>
                <a:cubicBezTo>
                  <a:pt x="1994826" y="433005"/>
                  <a:pt x="1990204" y="428383"/>
                  <a:pt x="1990204" y="422682"/>
                </a:cubicBezTo>
                <a:cubicBezTo>
                  <a:pt x="1990204" y="416980"/>
                  <a:pt x="1994826" y="412358"/>
                  <a:pt x="2000527" y="412358"/>
                </a:cubicBezTo>
                <a:close/>
                <a:moveTo>
                  <a:pt x="1972283" y="412358"/>
                </a:moveTo>
                <a:cubicBezTo>
                  <a:pt x="1977984" y="412358"/>
                  <a:pt x="1982606" y="416980"/>
                  <a:pt x="1982606" y="422682"/>
                </a:cubicBezTo>
                <a:cubicBezTo>
                  <a:pt x="1982606" y="428383"/>
                  <a:pt x="1977984" y="433005"/>
                  <a:pt x="1972283" y="433005"/>
                </a:cubicBezTo>
                <a:cubicBezTo>
                  <a:pt x="1966581" y="433005"/>
                  <a:pt x="1961959" y="428383"/>
                  <a:pt x="1961959" y="422682"/>
                </a:cubicBezTo>
                <a:cubicBezTo>
                  <a:pt x="1961959" y="416980"/>
                  <a:pt x="1966581" y="412358"/>
                  <a:pt x="1972283" y="412358"/>
                </a:cubicBezTo>
                <a:close/>
                <a:moveTo>
                  <a:pt x="1944037" y="412358"/>
                </a:moveTo>
                <a:cubicBezTo>
                  <a:pt x="1949738" y="412358"/>
                  <a:pt x="1954360" y="416980"/>
                  <a:pt x="1954360" y="422682"/>
                </a:cubicBezTo>
                <a:cubicBezTo>
                  <a:pt x="1954360" y="428383"/>
                  <a:pt x="1949738" y="433005"/>
                  <a:pt x="1944037" y="433005"/>
                </a:cubicBezTo>
                <a:cubicBezTo>
                  <a:pt x="1938335" y="433005"/>
                  <a:pt x="1933713" y="428383"/>
                  <a:pt x="1933713" y="422682"/>
                </a:cubicBezTo>
                <a:cubicBezTo>
                  <a:pt x="1933713" y="416980"/>
                  <a:pt x="1938335" y="412358"/>
                  <a:pt x="1944037" y="412358"/>
                </a:cubicBezTo>
                <a:close/>
                <a:moveTo>
                  <a:pt x="1915792" y="412358"/>
                </a:moveTo>
                <a:cubicBezTo>
                  <a:pt x="1921494" y="412358"/>
                  <a:pt x="1926116" y="416980"/>
                  <a:pt x="1926116" y="422682"/>
                </a:cubicBezTo>
                <a:cubicBezTo>
                  <a:pt x="1926116" y="428383"/>
                  <a:pt x="1921494" y="433005"/>
                  <a:pt x="1915792" y="433005"/>
                </a:cubicBezTo>
                <a:cubicBezTo>
                  <a:pt x="1910090" y="433005"/>
                  <a:pt x="1905468" y="428383"/>
                  <a:pt x="1905468" y="422682"/>
                </a:cubicBezTo>
                <a:cubicBezTo>
                  <a:pt x="1905468" y="416980"/>
                  <a:pt x="1910090" y="412358"/>
                  <a:pt x="1915792" y="412358"/>
                </a:cubicBezTo>
                <a:close/>
                <a:moveTo>
                  <a:pt x="1887546" y="412358"/>
                </a:moveTo>
                <a:cubicBezTo>
                  <a:pt x="1893247" y="412358"/>
                  <a:pt x="1897869" y="416980"/>
                  <a:pt x="1897869" y="422682"/>
                </a:cubicBezTo>
                <a:cubicBezTo>
                  <a:pt x="1897869" y="428383"/>
                  <a:pt x="1893247" y="433005"/>
                  <a:pt x="1887546" y="433005"/>
                </a:cubicBezTo>
                <a:cubicBezTo>
                  <a:pt x="1881844" y="433005"/>
                  <a:pt x="1877222" y="428383"/>
                  <a:pt x="1877222" y="422682"/>
                </a:cubicBezTo>
                <a:cubicBezTo>
                  <a:pt x="1877222" y="416980"/>
                  <a:pt x="1881844" y="412358"/>
                  <a:pt x="1887546" y="412358"/>
                </a:cubicBezTo>
                <a:close/>
                <a:moveTo>
                  <a:pt x="1859300" y="412358"/>
                </a:moveTo>
                <a:cubicBezTo>
                  <a:pt x="1865002" y="412358"/>
                  <a:pt x="1869624" y="416980"/>
                  <a:pt x="1869624" y="422682"/>
                </a:cubicBezTo>
                <a:cubicBezTo>
                  <a:pt x="1869624" y="428383"/>
                  <a:pt x="1865002" y="433005"/>
                  <a:pt x="1859300" y="433005"/>
                </a:cubicBezTo>
                <a:cubicBezTo>
                  <a:pt x="1853598" y="433005"/>
                  <a:pt x="1848977" y="428383"/>
                  <a:pt x="1848977" y="422682"/>
                </a:cubicBezTo>
                <a:cubicBezTo>
                  <a:pt x="1848977" y="416980"/>
                  <a:pt x="1853598" y="412358"/>
                  <a:pt x="1859300" y="412358"/>
                </a:cubicBezTo>
                <a:close/>
                <a:moveTo>
                  <a:pt x="1831055" y="412358"/>
                </a:moveTo>
                <a:cubicBezTo>
                  <a:pt x="1836756" y="412358"/>
                  <a:pt x="1841378" y="416980"/>
                  <a:pt x="1841378" y="422682"/>
                </a:cubicBezTo>
                <a:cubicBezTo>
                  <a:pt x="1841378" y="428383"/>
                  <a:pt x="1836756" y="433005"/>
                  <a:pt x="1831055" y="433005"/>
                </a:cubicBezTo>
                <a:cubicBezTo>
                  <a:pt x="1825353" y="433005"/>
                  <a:pt x="1820731" y="428383"/>
                  <a:pt x="1820731" y="422682"/>
                </a:cubicBezTo>
                <a:cubicBezTo>
                  <a:pt x="1820731" y="416980"/>
                  <a:pt x="1825353" y="412358"/>
                  <a:pt x="1831055" y="412358"/>
                </a:cubicBezTo>
                <a:close/>
                <a:moveTo>
                  <a:pt x="1802810" y="412358"/>
                </a:moveTo>
                <a:cubicBezTo>
                  <a:pt x="1808511" y="412358"/>
                  <a:pt x="1813133" y="416980"/>
                  <a:pt x="1813133" y="422682"/>
                </a:cubicBezTo>
                <a:cubicBezTo>
                  <a:pt x="1813133" y="428383"/>
                  <a:pt x="1808511" y="433005"/>
                  <a:pt x="1802810" y="433005"/>
                </a:cubicBezTo>
                <a:cubicBezTo>
                  <a:pt x="1797109" y="433005"/>
                  <a:pt x="1792487" y="428383"/>
                  <a:pt x="1792487" y="422682"/>
                </a:cubicBezTo>
                <a:cubicBezTo>
                  <a:pt x="1792487" y="416980"/>
                  <a:pt x="1797109" y="412358"/>
                  <a:pt x="1802810" y="412358"/>
                </a:cubicBezTo>
                <a:close/>
                <a:moveTo>
                  <a:pt x="1774565" y="412358"/>
                </a:moveTo>
                <a:cubicBezTo>
                  <a:pt x="1780266" y="412358"/>
                  <a:pt x="1784888" y="416980"/>
                  <a:pt x="1784888" y="422682"/>
                </a:cubicBezTo>
                <a:cubicBezTo>
                  <a:pt x="1784888" y="428383"/>
                  <a:pt x="1780266" y="433005"/>
                  <a:pt x="1774565" y="433005"/>
                </a:cubicBezTo>
                <a:cubicBezTo>
                  <a:pt x="1768863" y="433005"/>
                  <a:pt x="1764241" y="428383"/>
                  <a:pt x="1764241" y="422682"/>
                </a:cubicBezTo>
                <a:cubicBezTo>
                  <a:pt x="1764241" y="416980"/>
                  <a:pt x="1768863" y="412358"/>
                  <a:pt x="1774565" y="412358"/>
                </a:cubicBezTo>
                <a:close/>
                <a:moveTo>
                  <a:pt x="1746319" y="412358"/>
                </a:moveTo>
                <a:cubicBezTo>
                  <a:pt x="1752021" y="412358"/>
                  <a:pt x="1756643" y="416980"/>
                  <a:pt x="1756643" y="422682"/>
                </a:cubicBezTo>
                <a:cubicBezTo>
                  <a:pt x="1756643" y="428383"/>
                  <a:pt x="1752021" y="433005"/>
                  <a:pt x="1746319" y="433005"/>
                </a:cubicBezTo>
                <a:cubicBezTo>
                  <a:pt x="1740618" y="433005"/>
                  <a:pt x="1735996" y="428383"/>
                  <a:pt x="1735996" y="422682"/>
                </a:cubicBezTo>
                <a:cubicBezTo>
                  <a:pt x="1735996" y="416980"/>
                  <a:pt x="1740618" y="412358"/>
                  <a:pt x="1746319" y="412358"/>
                </a:cubicBezTo>
                <a:close/>
                <a:moveTo>
                  <a:pt x="1718074" y="412358"/>
                </a:moveTo>
                <a:cubicBezTo>
                  <a:pt x="1723775" y="412358"/>
                  <a:pt x="1728397" y="416980"/>
                  <a:pt x="1728397" y="422682"/>
                </a:cubicBezTo>
                <a:cubicBezTo>
                  <a:pt x="1728397" y="428383"/>
                  <a:pt x="1723775" y="433005"/>
                  <a:pt x="1718074" y="433005"/>
                </a:cubicBezTo>
                <a:cubicBezTo>
                  <a:pt x="1712372" y="433005"/>
                  <a:pt x="1707750" y="428383"/>
                  <a:pt x="1707750" y="422682"/>
                </a:cubicBezTo>
                <a:cubicBezTo>
                  <a:pt x="1707750" y="416980"/>
                  <a:pt x="1712372" y="412358"/>
                  <a:pt x="1718074" y="412358"/>
                </a:cubicBezTo>
                <a:close/>
                <a:moveTo>
                  <a:pt x="1689855" y="412358"/>
                </a:moveTo>
                <a:cubicBezTo>
                  <a:pt x="1695556" y="412358"/>
                  <a:pt x="1700178" y="416980"/>
                  <a:pt x="1700178" y="422682"/>
                </a:cubicBezTo>
                <a:cubicBezTo>
                  <a:pt x="1700178" y="428383"/>
                  <a:pt x="1695556" y="433005"/>
                  <a:pt x="1689855" y="433005"/>
                </a:cubicBezTo>
                <a:cubicBezTo>
                  <a:pt x="1684153" y="433005"/>
                  <a:pt x="1679531" y="428383"/>
                  <a:pt x="1679531" y="422682"/>
                </a:cubicBezTo>
                <a:cubicBezTo>
                  <a:pt x="1679531" y="416980"/>
                  <a:pt x="1684153" y="412358"/>
                  <a:pt x="1689855" y="412358"/>
                </a:cubicBezTo>
                <a:close/>
                <a:moveTo>
                  <a:pt x="1661617" y="412358"/>
                </a:moveTo>
                <a:cubicBezTo>
                  <a:pt x="1667318" y="412358"/>
                  <a:pt x="1671940" y="416980"/>
                  <a:pt x="1671940" y="422682"/>
                </a:cubicBezTo>
                <a:cubicBezTo>
                  <a:pt x="1671940" y="428383"/>
                  <a:pt x="1667318" y="433005"/>
                  <a:pt x="1661617" y="433005"/>
                </a:cubicBezTo>
                <a:cubicBezTo>
                  <a:pt x="1655915" y="433005"/>
                  <a:pt x="1651293" y="428383"/>
                  <a:pt x="1651293" y="422682"/>
                </a:cubicBezTo>
                <a:cubicBezTo>
                  <a:pt x="1651293" y="416980"/>
                  <a:pt x="1655915" y="412358"/>
                  <a:pt x="1661617" y="412358"/>
                </a:cubicBezTo>
                <a:close/>
                <a:moveTo>
                  <a:pt x="1633372" y="412358"/>
                </a:moveTo>
                <a:cubicBezTo>
                  <a:pt x="1639074" y="412358"/>
                  <a:pt x="1643696" y="416980"/>
                  <a:pt x="1643696" y="422682"/>
                </a:cubicBezTo>
                <a:cubicBezTo>
                  <a:pt x="1643696" y="428383"/>
                  <a:pt x="1639074" y="433005"/>
                  <a:pt x="1633372" y="433005"/>
                </a:cubicBezTo>
                <a:cubicBezTo>
                  <a:pt x="1627670" y="433005"/>
                  <a:pt x="1623048" y="428383"/>
                  <a:pt x="1623048" y="422682"/>
                </a:cubicBezTo>
                <a:cubicBezTo>
                  <a:pt x="1623048" y="416980"/>
                  <a:pt x="1627670" y="412358"/>
                  <a:pt x="1633372" y="412358"/>
                </a:cubicBezTo>
                <a:close/>
                <a:moveTo>
                  <a:pt x="1605126" y="412358"/>
                </a:moveTo>
                <a:cubicBezTo>
                  <a:pt x="1610827" y="412358"/>
                  <a:pt x="1615449" y="416980"/>
                  <a:pt x="1615449" y="422682"/>
                </a:cubicBezTo>
                <a:cubicBezTo>
                  <a:pt x="1615449" y="428383"/>
                  <a:pt x="1610827" y="433005"/>
                  <a:pt x="1605126" y="433005"/>
                </a:cubicBezTo>
                <a:cubicBezTo>
                  <a:pt x="1599424" y="433005"/>
                  <a:pt x="1594802" y="428383"/>
                  <a:pt x="1594802" y="422682"/>
                </a:cubicBezTo>
                <a:cubicBezTo>
                  <a:pt x="1594802" y="416980"/>
                  <a:pt x="1599424" y="412358"/>
                  <a:pt x="1605126" y="412358"/>
                </a:cubicBezTo>
                <a:close/>
                <a:moveTo>
                  <a:pt x="1576881" y="412358"/>
                </a:moveTo>
                <a:cubicBezTo>
                  <a:pt x="1582583" y="412358"/>
                  <a:pt x="1587205" y="416980"/>
                  <a:pt x="1587205" y="422682"/>
                </a:cubicBezTo>
                <a:cubicBezTo>
                  <a:pt x="1587205" y="428383"/>
                  <a:pt x="1582583" y="433005"/>
                  <a:pt x="1576881" y="433005"/>
                </a:cubicBezTo>
                <a:cubicBezTo>
                  <a:pt x="1571179" y="433005"/>
                  <a:pt x="1566557" y="428383"/>
                  <a:pt x="1566557" y="422682"/>
                </a:cubicBezTo>
                <a:cubicBezTo>
                  <a:pt x="1566557" y="416980"/>
                  <a:pt x="1571179" y="412358"/>
                  <a:pt x="1576881" y="412358"/>
                </a:cubicBezTo>
                <a:close/>
                <a:moveTo>
                  <a:pt x="1548635" y="412358"/>
                </a:moveTo>
                <a:cubicBezTo>
                  <a:pt x="1554336" y="412358"/>
                  <a:pt x="1558958" y="416980"/>
                  <a:pt x="1558958" y="422682"/>
                </a:cubicBezTo>
                <a:cubicBezTo>
                  <a:pt x="1558958" y="428383"/>
                  <a:pt x="1554336" y="433005"/>
                  <a:pt x="1548635" y="433005"/>
                </a:cubicBezTo>
                <a:cubicBezTo>
                  <a:pt x="1542933" y="433005"/>
                  <a:pt x="1538311" y="428383"/>
                  <a:pt x="1538311" y="422682"/>
                </a:cubicBezTo>
                <a:cubicBezTo>
                  <a:pt x="1538311" y="416980"/>
                  <a:pt x="1542933" y="412358"/>
                  <a:pt x="1548635" y="412358"/>
                </a:cubicBezTo>
                <a:close/>
                <a:moveTo>
                  <a:pt x="1520390" y="412358"/>
                </a:moveTo>
                <a:cubicBezTo>
                  <a:pt x="1526092" y="412358"/>
                  <a:pt x="1530714" y="416980"/>
                  <a:pt x="1530714" y="422682"/>
                </a:cubicBezTo>
                <a:cubicBezTo>
                  <a:pt x="1530714" y="428383"/>
                  <a:pt x="1526092" y="433005"/>
                  <a:pt x="1520390" y="433005"/>
                </a:cubicBezTo>
                <a:cubicBezTo>
                  <a:pt x="1514689" y="433005"/>
                  <a:pt x="1510067" y="428383"/>
                  <a:pt x="1510067" y="422682"/>
                </a:cubicBezTo>
                <a:cubicBezTo>
                  <a:pt x="1510067" y="416980"/>
                  <a:pt x="1514689" y="412358"/>
                  <a:pt x="1520390" y="412358"/>
                </a:cubicBezTo>
                <a:close/>
                <a:moveTo>
                  <a:pt x="1492144" y="412358"/>
                </a:moveTo>
                <a:cubicBezTo>
                  <a:pt x="1497845" y="412358"/>
                  <a:pt x="1502467" y="416980"/>
                  <a:pt x="1502467" y="422682"/>
                </a:cubicBezTo>
                <a:cubicBezTo>
                  <a:pt x="1502467" y="428383"/>
                  <a:pt x="1497845" y="433005"/>
                  <a:pt x="1492144" y="433005"/>
                </a:cubicBezTo>
                <a:cubicBezTo>
                  <a:pt x="1486442" y="433005"/>
                  <a:pt x="1481820" y="428383"/>
                  <a:pt x="1481820" y="422682"/>
                </a:cubicBezTo>
                <a:cubicBezTo>
                  <a:pt x="1481820" y="416980"/>
                  <a:pt x="1486442" y="412358"/>
                  <a:pt x="1492144" y="412358"/>
                </a:cubicBezTo>
                <a:close/>
                <a:moveTo>
                  <a:pt x="1463899" y="412358"/>
                </a:moveTo>
                <a:cubicBezTo>
                  <a:pt x="1469601" y="412358"/>
                  <a:pt x="1474223" y="416980"/>
                  <a:pt x="1474223" y="422682"/>
                </a:cubicBezTo>
                <a:cubicBezTo>
                  <a:pt x="1474223" y="428383"/>
                  <a:pt x="1469601" y="433005"/>
                  <a:pt x="1463899" y="433005"/>
                </a:cubicBezTo>
                <a:cubicBezTo>
                  <a:pt x="1458197" y="433005"/>
                  <a:pt x="1453576" y="428383"/>
                  <a:pt x="1453576" y="422682"/>
                </a:cubicBezTo>
                <a:cubicBezTo>
                  <a:pt x="1453576" y="416980"/>
                  <a:pt x="1458197" y="412358"/>
                  <a:pt x="1463899" y="412358"/>
                </a:cubicBezTo>
                <a:close/>
                <a:moveTo>
                  <a:pt x="1435653" y="412358"/>
                </a:moveTo>
                <a:cubicBezTo>
                  <a:pt x="1441354" y="412358"/>
                  <a:pt x="1445976" y="416980"/>
                  <a:pt x="1445976" y="422682"/>
                </a:cubicBezTo>
                <a:cubicBezTo>
                  <a:pt x="1445976" y="428383"/>
                  <a:pt x="1441354" y="433005"/>
                  <a:pt x="1435653" y="433005"/>
                </a:cubicBezTo>
                <a:cubicBezTo>
                  <a:pt x="1429951" y="433005"/>
                  <a:pt x="1425329" y="428383"/>
                  <a:pt x="1425329" y="422682"/>
                </a:cubicBezTo>
                <a:cubicBezTo>
                  <a:pt x="1425329" y="416980"/>
                  <a:pt x="1429951" y="412358"/>
                  <a:pt x="1435653" y="412358"/>
                </a:cubicBezTo>
                <a:close/>
                <a:moveTo>
                  <a:pt x="1407408" y="412358"/>
                </a:moveTo>
                <a:cubicBezTo>
                  <a:pt x="1413110" y="412358"/>
                  <a:pt x="1417732" y="416980"/>
                  <a:pt x="1417732" y="422682"/>
                </a:cubicBezTo>
                <a:cubicBezTo>
                  <a:pt x="1417732" y="428383"/>
                  <a:pt x="1413110" y="433005"/>
                  <a:pt x="1407408" y="433005"/>
                </a:cubicBezTo>
                <a:cubicBezTo>
                  <a:pt x="1401707" y="433005"/>
                  <a:pt x="1397085" y="428383"/>
                  <a:pt x="1397085" y="422682"/>
                </a:cubicBezTo>
                <a:cubicBezTo>
                  <a:pt x="1397085" y="416980"/>
                  <a:pt x="1401707" y="412358"/>
                  <a:pt x="1407408" y="412358"/>
                </a:cubicBezTo>
                <a:close/>
                <a:moveTo>
                  <a:pt x="1379162" y="412358"/>
                </a:moveTo>
                <a:cubicBezTo>
                  <a:pt x="1384863" y="412358"/>
                  <a:pt x="1389485" y="416980"/>
                  <a:pt x="1389485" y="422682"/>
                </a:cubicBezTo>
                <a:cubicBezTo>
                  <a:pt x="1389485" y="428383"/>
                  <a:pt x="1384863" y="433005"/>
                  <a:pt x="1379162" y="433005"/>
                </a:cubicBezTo>
                <a:cubicBezTo>
                  <a:pt x="1373460" y="433005"/>
                  <a:pt x="1368838" y="428383"/>
                  <a:pt x="1368838" y="422682"/>
                </a:cubicBezTo>
                <a:cubicBezTo>
                  <a:pt x="1368838" y="416980"/>
                  <a:pt x="1373460" y="412358"/>
                  <a:pt x="1379162" y="412358"/>
                </a:cubicBezTo>
                <a:close/>
                <a:moveTo>
                  <a:pt x="1350917" y="412358"/>
                </a:moveTo>
                <a:cubicBezTo>
                  <a:pt x="1356619" y="412358"/>
                  <a:pt x="1361241" y="416980"/>
                  <a:pt x="1361241" y="422682"/>
                </a:cubicBezTo>
                <a:cubicBezTo>
                  <a:pt x="1361241" y="428383"/>
                  <a:pt x="1356619" y="433005"/>
                  <a:pt x="1350917" y="433005"/>
                </a:cubicBezTo>
                <a:cubicBezTo>
                  <a:pt x="1345216" y="433005"/>
                  <a:pt x="1340593" y="428383"/>
                  <a:pt x="1340593" y="422682"/>
                </a:cubicBezTo>
                <a:cubicBezTo>
                  <a:pt x="1340593" y="416980"/>
                  <a:pt x="1345216" y="412358"/>
                  <a:pt x="1350917" y="412358"/>
                </a:cubicBezTo>
                <a:close/>
                <a:moveTo>
                  <a:pt x="1322671" y="412358"/>
                </a:moveTo>
                <a:cubicBezTo>
                  <a:pt x="1328372" y="412358"/>
                  <a:pt x="1332995" y="416980"/>
                  <a:pt x="1332995" y="422682"/>
                </a:cubicBezTo>
                <a:cubicBezTo>
                  <a:pt x="1332995" y="428383"/>
                  <a:pt x="1328372" y="433005"/>
                  <a:pt x="1322671" y="433005"/>
                </a:cubicBezTo>
                <a:cubicBezTo>
                  <a:pt x="1316969" y="433005"/>
                  <a:pt x="1312347" y="428383"/>
                  <a:pt x="1312347" y="422682"/>
                </a:cubicBezTo>
                <a:cubicBezTo>
                  <a:pt x="1312347" y="416980"/>
                  <a:pt x="1316969" y="412358"/>
                  <a:pt x="1322671" y="412358"/>
                </a:cubicBezTo>
                <a:close/>
                <a:moveTo>
                  <a:pt x="1294426" y="412358"/>
                </a:moveTo>
                <a:cubicBezTo>
                  <a:pt x="1300128" y="412358"/>
                  <a:pt x="1304750" y="416980"/>
                  <a:pt x="1304750" y="422682"/>
                </a:cubicBezTo>
                <a:cubicBezTo>
                  <a:pt x="1304750" y="428383"/>
                  <a:pt x="1300128" y="433005"/>
                  <a:pt x="1294426" y="433005"/>
                </a:cubicBezTo>
                <a:cubicBezTo>
                  <a:pt x="1288725" y="433005"/>
                  <a:pt x="1284103" y="428383"/>
                  <a:pt x="1284103" y="422682"/>
                </a:cubicBezTo>
                <a:cubicBezTo>
                  <a:pt x="1284103" y="416980"/>
                  <a:pt x="1288725" y="412358"/>
                  <a:pt x="1294426" y="412358"/>
                </a:cubicBezTo>
                <a:close/>
                <a:moveTo>
                  <a:pt x="1266180" y="412358"/>
                </a:moveTo>
                <a:cubicBezTo>
                  <a:pt x="1271881" y="412358"/>
                  <a:pt x="1276503" y="416980"/>
                  <a:pt x="1276503" y="422682"/>
                </a:cubicBezTo>
                <a:cubicBezTo>
                  <a:pt x="1276503" y="428383"/>
                  <a:pt x="1271881" y="433005"/>
                  <a:pt x="1266180" y="433005"/>
                </a:cubicBezTo>
                <a:cubicBezTo>
                  <a:pt x="1260478" y="433005"/>
                  <a:pt x="1255856" y="428383"/>
                  <a:pt x="1255856" y="422682"/>
                </a:cubicBezTo>
                <a:cubicBezTo>
                  <a:pt x="1255856" y="416980"/>
                  <a:pt x="1260478" y="412358"/>
                  <a:pt x="1266180" y="412358"/>
                </a:cubicBezTo>
                <a:close/>
                <a:moveTo>
                  <a:pt x="1237935" y="412358"/>
                </a:moveTo>
                <a:cubicBezTo>
                  <a:pt x="1243637" y="412358"/>
                  <a:pt x="1248259" y="416980"/>
                  <a:pt x="1248259" y="422682"/>
                </a:cubicBezTo>
                <a:cubicBezTo>
                  <a:pt x="1248259" y="428383"/>
                  <a:pt x="1243637" y="433005"/>
                  <a:pt x="1237935" y="433005"/>
                </a:cubicBezTo>
                <a:cubicBezTo>
                  <a:pt x="1232234" y="433005"/>
                  <a:pt x="1227612" y="428383"/>
                  <a:pt x="1227612" y="422682"/>
                </a:cubicBezTo>
                <a:cubicBezTo>
                  <a:pt x="1227612" y="416980"/>
                  <a:pt x="1232234" y="412358"/>
                  <a:pt x="1237935" y="412358"/>
                </a:cubicBezTo>
                <a:close/>
                <a:moveTo>
                  <a:pt x="1209689" y="412358"/>
                </a:moveTo>
                <a:cubicBezTo>
                  <a:pt x="1215391" y="412358"/>
                  <a:pt x="1220013" y="416980"/>
                  <a:pt x="1220013" y="422682"/>
                </a:cubicBezTo>
                <a:cubicBezTo>
                  <a:pt x="1220013" y="428383"/>
                  <a:pt x="1215391" y="433005"/>
                  <a:pt x="1209689" y="433005"/>
                </a:cubicBezTo>
                <a:cubicBezTo>
                  <a:pt x="1203987" y="433005"/>
                  <a:pt x="1199365" y="428383"/>
                  <a:pt x="1199365" y="422682"/>
                </a:cubicBezTo>
                <a:cubicBezTo>
                  <a:pt x="1199365" y="416980"/>
                  <a:pt x="1203987" y="412358"/>
                  <a:pt x="1209689" y="412358"/>
                </a:cubicBezTo>
                <a:close/>
                <a:moveTo>
                  <a:pt x="1181444" y="412358"/>
                </a:moveTo>
                <a:cubicBezTo>
                  <a:pt x="1187146" y="412358"/>
                  <a:pt x="1191768" y="416980"/>
                  <a:pt x="1191768" y="422682"/>
                </a:cubicBezTo>
                <a:cubicBezTo>
                  <a:pt x="1191768" y="428383"/>
                  <a:pt x="1187146" y="433005"/>
                  <a:pt x="1181444" y="433005"/>
                </a:cubicBezTo>
                <a:cubicBezTo>
                  <a:pt x="1175743" y="433005"/>
                  <a:pt x="1171121" y="428383"/>
                  <a:pt x="1171121" y="422682"/>
                </a:cubicBezTo>
                <a:cubicBezTo>
                  <a:pt x="1171121" y="416980"/>
                  <a:pt x="1175743" y="412358"/>
                  <a:pt x="1181444" y="412358"/>
                </a:cubicBezTo>
                <a:close/>
                <a:moveTo>
                  <a:pt x="1153198" y="412358"/>
                </a:moveTo>
                <a:cubicBezTo>
                  <a:pt x="1158899" y="412358"/>
                  <a:pt x="1163522" y="416980"/>
                  <a:pt x="1163522" y="422682"/>
                </a:cubicBezTo>
                <a:cubicBezTo>
                  <a:pt x="1163522" y="428383"/>
                  <a:pt x="1158899" y="433005"/>
                  <a:pt x="1153198" y="433005"/>
                </a:cubicBezTo>
                <a:cubicBezTo>
                  <a:pt x="1147496" y="433005"/>
                  <a:pt x="1142874" y="428383"/>
                  <a:pt x="1142874" y="422682"/>
                </a:cubicBezTo>
                <a:cubicBezTo>
                  <a:pt x="1142874" y="416980"/>
                  <a:pt x="1147496" y="412358"/>
                  <a:pt x="1153198" y="412358"/>
                </a:cubicBezTo>
                <a:close/>
                <a:moveTo>
                  <a:pt x="1124953" y="412358"/>
                </a:moveTo>
                <a:cubicBezTo>
                  <a:pt x="1130655" y="412358"/>
                  <a:pt x="1135277" y="416980"/>
                  <a:pt x="1135277" y="422682"/>
                </a:cubicBezTo>
                <a:cubicBezTo>
                  <a:pt x="1135277" y="428383"/>
                  <a:pt x="1130655" y="433005"/>
                  <a:pt x="1124953" y="433005"/>
                </a:cubicBezTo>
                <a:cubicBezTo>
                  <a:pt x="1119252" y="433005"/>
                  <a:pt x="1114630" y="428383"/>
                  <a:pt x="1114630" y="422682"/>
                </a:cubicBezTo>
                <a:cubicBezTo>
                  <a:pt x="1114630" y="416980"/>
                  <a:pt x="1119252" y="412358"/>
                  <a:pt x="1124953" y="412358"/>
                </a:cubicBezTo>
                <a:close/>
                <a:moveTo>
                  <a:pt x="1096707" y="412358"/>
                </a:moveTo>
                <a:cubicBezTo>
                  <a:pt x="1102409" y="412358"/>
                  <a:pt x="1107031" y="416980"/>
                  <a:pt x="1107031" y="422682"/>
                </a:cubicBezTo>
                <a:cubicBezTo>
                  <a:pt x="1107031" y="428383"/>
                  <a:pt x="1102409" y="433005"/>
                  <a:pt x="1096707" y="433005"/>
                </a:cubicBezTo>
                <a:cubicBezTo>
                  <a:pt x="1091006" y="433005"/>
                  <a:pt x="1086384" y="428383"/>
                  <a:pt x="1086384" y="422682"/>
                </a:cubicBezTo>
                <a:cubicBezTo>
                  <a:pt x="1086384" y="416980"/>
                  <a:pt x="1091006" y="412358"/>
                  <a:pt x="1096707" y="412358"/>
                </a:cubicBezTo>
                <a:close/>
                <a:moveTo>
                  <a:pt x="1068462" y="412358"/>
                </a:moveTo>
                <a:cubicBezTo>
                  <a:pt x="1074164" y="412358"/>
                  <a:pt x="1078786" y="416980"/>
                  <a:pt x="1078786" y="422682"/>
                </a:cubicBezTo>
                <a:cubicBezTo>
                  <a:pt x="1078786" y="428383"/>
                  <a:pt x="1074164" y="433005"/>
                  <a:pt x="1068462" y="433005"/>
                </a:cubicBezTo>
                <a:cubicBezTo>
                  <a:pt x="1062761" y="433005"/>
                  <a:pt x="1058139" y="428383"/>
                  <a:pt x="1058139" y="422682"/>
                </a:cubicBezTo>
                <a:cubicBezTo>
                  <a:pt x="1058139" y="416980"/>
                  <a:pt x="1062761" y="412358"/>
                  <a:pt x="1068462" y="412358"/>
                </a:cubicBezTo>
                <a:close/>
                <a:moveTo>
                  <a:pt x="1040216" y="412358"/>
                </a:moveTo>
                <a:cubicBezTo>
                  <a:pt x="1045917" y="412358"/>
                  <a:pt x="1050540" y="416980"/>
                  <a:pt x="1050540" y="422682"/>
                </a:cubicBezTo>
                <a:cubicBezTo>
                  <a:pt x="1050540" y="428383"/>
                  <a:pt x="1045917" y="433005"/>
                  <a:pt x="1040216" y="433005"/>
                </a:cubicBezTo>
                <a:cubicBezTo>
                  <a:pt x="1034514" y="433005"/>
                  <a:pt x="1029892" y="428383"/>
                  <a:pt x="1029892" y="422682"/>
                </a:cubicBezTo>
                <a:cubicBezTo>
                  <a:pt x="1029892" y="416980"/>
                  <a:pt x="1034514" y="412358"/>
                  <a:pt x="1040216" y="412358"/>
                </a:cubicBezTo>
                <a:close/>
                <a:moveTo>
                  <a:pt x="1011971" y="412358"/>
                </a:moveTo>
                <a:cubicBezTo>
                  <a:pt x="1017673" y="412358"/>
                  <a:pt x="1022295" y="416980"/>
                  <a:pt x="1022295" y="422682"/>
                </a:cubicBezTo>
                <a:cubicBezTo>
                  <a:pt x="1022295" y="428383"/>
                  <a:pt x="1017673" y="433005"/>
                  <a:pt x="1011971" y="433005"/>
                </a:cubicBezTo>
                <a:cubicBezTo>
                  <a:pt x="1006270" y="433005"/>
                  <a:pt x="1001648" y="428383"/>
                  <a:pt x="1001648" y="422682"/>
                </a:cubicBezTo>
                <a:cubicBezTo>
                  <a:pt x="1001648" y="416980"/>
                  <a:pt x="1006270" y="412358"/>
                  <a:pt x="1011971" y="412358"/>
                </a:cubicBezTo>
                <a:close/>
                <a:moveTo>
                  <a:pt x="983725" y="412358"/>
                </a:moveTo>
                <a:cubicBezTo>
                  <a:pt x="989427" y="412358"/>
                  <a:pt x="994049" y="416980"/>
                  <a:pt x="994049" y="422682"/>
                </a:cubicBezTo>
                <a:cubicBezTo>
                  <a:pt x="994049" y="428383"/>
                  <a:pt x="989427" y="433005"/>
                  <a:pt x="983725" y="433005"/>
                </a:cubicBezTo>
                <a:cubicBezTo>
                  <a:pt x="978024" y="433005"/>
                  <a:pt x="973401" y="428383"/>
                  <a:pt x="973401" y="422682"/>
                </a:cubicBezTo>
                <a:cubicBezTo>
                  <a:pt x="973401" y="416980"/>
                  <a:pt x="978024" y="412358"/>
                  <a:pt x="983725" y="412358"/>
                </a:cubicBezTo>
                <a:close/>
                <a:moveTo>
                  <a:pt x="955480" y="412358"/>
                </a:moveTo>
                <a:cubicBezTo>
                  <a:pt x="961182" y="412358"/>
                  <a:pt x="965804" y="416980"/>
                  <a:pt x="965804" y="422682"/>
                </a:cubicBezTo>
                <a:cubicBezTo>
                  <a:pt x="965804" y="428383"/>
                  <a:pt x="961182" y="433005"/>
                  <a:pt x="955480" y="433005"/>
                </a:cubicBezTo>
                <a:cubicBezTo>
                  <a:pt x="949779" y="433005"/>
                  <a:pt x="945157" y="428383"/>
                  <a:pt x="945157" y="422682"/>
                </a:cubicBezTo>
                <a:cubicBezTo>
                  <a:pt x="945157" y="416980"/>
                  <a:pt x="949779" y="412358"/>
                  <a:pt x="955480" y="412358"/>
                </a:cubicBezTo>
                <a:close/>
                <a:moveTo>
                  <a:pt x="927234" y="412358"/>
                </a:moveTo>
                <a:cubicBezTo>
                  <a:pt x="932936" y="412358"/>
                  <a:pt x="937558" y="416980"/>
                  <a:pt x="937558" y="422682"/>
                </a:cubicBezTo>
                <a:cubicBezTo>
                  <a:pt x="937558" y="428383"/>
                  <a:pt x="932936" y="433005"/>
                  <a:pt x="927234" y="433005"/>
                </a:cubicBezTo>
                <a:cubicBezTo>
                  <a:pt x="921532" y="433005"/>
                  <a:pt x="916910" y="428383"/>
                  <a:pt x="916910" y="422682"/>
                </a:cubicBezTo>
                <a:cubicBezTo>
                  <a:pt x="916910" y="416980"/>
                  <a:pt x="921532" y="412358"/>
                  <a:pt x="927234" y="412358"/>
                </a:cubicBezTo>
                <a:close/>
                <a:moveTo>
                  <a:pt x="898989" y="412358"/>
                </a:moveTo>
                <a:cubicBezTo>
                  <a:pt x="904691" y="412358"/>
                  <a:pt x="909313" y="416980"/>
                  <a:pt x="909313" y="422682"/>
                </a:cubicBezTo>
                <a:cubicBezTo>
                  <a:pt x="909313" y="428383"/>
                  <a:pt x="904691" y="433005"/>
                  <a:pt x="898989" y="433005"/>
                </a:cubicBezTo>
                <a:cubicBezTo>
                  <a:pt x="893288" y="433005"/>
                  <a:pt x="888666" y="428383"/>
                  <a:pt x="888666" y="422682"/>
                </a:cubicBezTo>
                <a:cubicBezTo>
                  <a:pt x="888666" y="416980"/>
                  <a:pt x="893288" y="412358"/>
                  <a:pt x="898989" y="412358"/>
                </a:cubicBezTo>
                <a:close/>
                <a:moveTo>
                  <a:pt x="870743" y="412358"/>
                </a:moveTo>
                <a:cubicBezTo>
                  <a:pt x="876445" y="412358"/>
                  <a:pt x="881067" y="416980"/>
                  <a:pt x="881067" y="422682"/>
                </a:cubicBezTo>
                <a:cubicBezTo>
                  <a:pt x="881067" y="428383"/>
                  <a:pt x="876445" y="433005"/>
                  <a:pt x="870743" y="433005"/>
                </a:cubicBezTo>
                <a:cubicBezTo>
                  <a:pt x="865042" y="433005"/>
                  <a:pt x="860420" y="428383"/>
                  <a:pt x="860420" y="422682"/>
                </a:cubicBezTo>
                <a:cubicBezTo>
                  <a:pt x="860420" y="416980"/>
                  <a:pt x="865042" y="412358"/>
                  <a:pt x="870743" y="412358"/>
                </a:cubicBezTo>
                <a:close/>
                <a:moveTo>
                  <a:pt x="842499" y="412358"/>
                </a:moveTo>
                <a:cubicBezTo>
                  <a:pt x="848200" y="412358"/>
                  <a:pt x="852822" y="416980"/>
                  <a:pt x="852822" y="422682"/>
                </a:cubicBezTo>
                <a:cubicBezTo>
                  <a:pt x="852822" y="428383"/>
                  <a:pt x="848200" y="433005"/>
                  <a:pt x="842499" y="433005"/>
                </a:cubicBezTo>
                <a:cubicBezTo>
                  <a:pt x="836797" y="433005"/>
                  <a:pt x="832175" y="428383"/>
                  <a:pt x="832175" y="422682"/>
                </a:cubicBezTo>
                <a:cubicBezTo>
                  <a:pt x="832175" y="416980"/>
                  <a:pt x="836797" y="412358"/>
                  <a:pt x="842499" y="412358"/>
                </a:cubicBezTo>
                <a:close/>
                <a:moveTo>
                  <a:pt x="814252" y="412358"/>
                </a:moveTo>
                <a:cubicBezTo>
                  <a:pt x="819954" y="412358"/>
                  <a:pt x="824576" y="416980"/>
                  <a:pt x="824576" y="422682"/>
                </a:cubicBezTo>
                <a:cubicBezTo>
                  <a:pt x="824576" y="428383"/>
                  <a:pt x="819954" y="433005"/>
                  <a:pt x="814252" y="433005"/>
                </a:cubicBezTo>
                <a:cubicBezTo>
                  <a:pt x="808551" y="433005"/>
                  <a:pt x="803929" y="428383"/>
                  <a:pt x="803929" y="422682"/>
                </a:cubicBezTo>
                <a:cubicBezTo>
                  <a:pt x="803929" y="416980"/>
                  <a:pt x="808551" y="412358"/>
                  <a:pt x="814252" y="412358"/>
                </a:cubicBezTo>
                <a:close/>
                <a:moveTo>
                  <a:pt x="786007" y="412358"/>
                </a:moveTo>
                <a:cubicBezTo>
                  <a:pt x="791709" y="412358"/>
                  <a:pt x="796331" y="416980"/>
                  <a:pt x="796331" y="422682"/>
                </a:cubicBezTo>
                <a:cubicBezTo>
                  <a:pt x="796331" y="428383"/>
                  <a:pt x="791709" y="433005"/>
                  <a:pt x="786007" y="433005"/>
                </a:cubicBezTo>
                <a:cubicBezTo>
                  <a:pt x="780306" y="433005"/>
                  <a:pt x="775684" y="428383"/>
                  <a:pt x="775684" y="422682"/>
                </a:cubicBezTo>
                <a:cubicBezTo>
                  <a:pt x="775684" y="416980"/>
                  <a:pt x="780306" y="412358"/>
                  <a:pt x="786007" y="412358"/>
                </a:cubicBezTo>
                <a:close/>
                <a:moveTo>
                  <a:pt x="757761" y="412358"/>
                </a:moveTo>
                <a:cubicBezTo>
                  <a:pt x="763463" y="412358"/>
                  <a:pt x="768085" y="416980"/>
                  <a:pt x="768085" y="422682"/>
                </a:cubicBezTo>
                <a:cubicBezTo>
                  <a:pt x="768085" y="428383"/>
                  <a:pt x="763463" y="433005"/>
                  <a:pt x="757761" y="433005"/>
                </a:cubicBezTo>
                <a:cubicBezTo>
                  <a:pt x="752060" y="433005"/>
                  <a:pt x="747438" y="428383"/>
                  <a:pt x="747438" y="422682"/>
                </a:cubicBezTo>
                <a:cubicBezTo>
                  <a:pt x="747438" y="416980"/>
                  <a:pt x="752060" y="412358"/>
                  <a:pt x="757761" y="412358"/>
                </a:cubicBezTo>
                <a:close/>
                <a:moveTo>
                  <a:pt x="729517" y="412358"/>
                </a:moveTo>
                <a:cubicBezTo>
                  <a:pt x="735218" y="412358"/>
                  <a:pt x="739840" y="416980"/>
                  <a:pt x="739840" y="422682"/>
                </a:cubicBezTo>
                <a:cubicBezTo>
                  <a:pt x="739840" y="428383"/>
                  <a:pt x="735218" y="433005"/>
                  <a:pt x="729517" y="433005"/>
                </a:cubicBezTo>
                <a:cubicBezTo>
                  <a:pt x="723815" y="433005"/>
                  <a:pt x="719193" y="428383"/>
                  <a:pt x="719193" y="422682"/>
                </a:cubicBezTo>
                <a:cubicBezTo>
                  <a:pt x="719193" y="416980"/>
                  <a:pt x="723815" y="412358"/>
                  <a:pt x="729517" y="412358"/>
                </a:cubicBezTo>
                <a:close/>
                <a:moveTo>
                  <a:pt x="701270" y="412358"/>
                </a:moveTo>
                <a:cubicBezTo>
                  <a:pt x="706972" y="412358"/>
                  <a:pt x="711594" y="416980"/>
                  <a:pt x="711594" y="422682"/>
                </a:cubicBezTo>
                <a:cubicBezTo>
                  <a:pt x="711594" y="428383"/>
                  <a:pt x="706972" y="433005"/>
                  <a:pt x="701270" y="433005"/>
                </a:cubicBezTo>
                <a:cubicBezTo>
                  <a:pt x="695569" y="433005"/>
                  <a:pt x="690947" y="428383"/>
                  <a:pt x="690947" y="422682"/>
                </a:cubicBezTo>
                <a:cubicBezTo>
                  <a:pt x="690947" y="416980"/>
                  <a:pt x="695569" y="412358"/>
                  <a:pt x="701270" y="412358"/>
                </a:cubicBezTo>
                <a:close/>
                <a:moveTo>
                  <a:pt x="673026" y="412358"/>
                </a:moveTo>
                <a:cubicBezTo>
                  <a:pt x="678727" y="412358"/>
                  <a:pt x="683349" y="416980"/>
                  <a:pt x="683349" y="422682"/>
                </a:cubicBezTo>
                <a:cubicBezTo>
                  <a:pt x="683349" y="428383"/>
                  <a:pt x="678727" y="433005"/>
                  <a:pt x="673026" y="433005"/>
                </a:cubicBezTo>
                <a:cubicBezTo>
                  <a:pt x="667324" y="433005"/>
                  <a:pt x="662702" y="428383"/>
                  <a:pt x="662702" y="422682"/>
                </a:cubicBezTo>
                <a:cubicBezTo>
                  <a:pt x="662702" y="416980"/>
                  <a:pt x="667324" y="412358"/>
                  <a:pt x="673026" y="412358"/>
                </a:cubicBezTo>
                <a:close/>
                <a:moveTo>
                  <a:pt x="644779" y="412358"/>
                </a:moveTo>
                <a:cubicBezTo>
                  <a:pt x="650481" y="412358"/>
                  <a:pt x="655103" y="416980"/>
                  <a:pt x="655103" y="422682"/>
                </a:cubicBezTo>
                <a:cubicBezTo>
                  <a:pt x="655103" y="428383"/>
                  <a:pt x="650481" y="433005"/>
                  <a:pt x="644779" y="433005"/>
                </a:cubicBezTo>
                <a:cubicBezTo>
                  <a:pt x="639078" y="433005"/>
                  <a:pt x="634456" y="428383"/>
                  <a:pt x="634456" y="422682"/>
                </a:cubicBezTo>
                <a:cubicBezTo>
                  <a:pt x="634456" y="416980"/>
                  <a:pt x="639078" y="412358"/>
                  <a:pt x="644779" y="412358"/>
                </a:cubicBezTo>
                <a:close/>
                <a:moveTo>
                  <a:pt x="616535" y="412358"/>
                </a:moveTo>
                <a:cubicBezTo>
                  <a:pt x="622236" y="412358"/>
                  <a:pt x="626859" y="416980"/>
                  <a:pt x="626859" y="422682"/>
                </a:cubicBezTo>
                <a:cubicBezTo>
                  <a:pt x="626859" y="428383"/>
                  <a:pt x="622236" y="433005"/>
                  <a:pt x="616535" y="433005"/>
                </a:cubicBezTo>
                <a:cubicBezTo>
                  <a:pt x="610833" y="433005"/>
                  <a:pt x="606211" y="428383"/>
                  <a:pt x="606211" y="422682"/>
                </a:cubicBezTo>
                <a:cubicBezTo>
                  <a:pt x="606211" y="416980"/>
                  <a:pt x="610833" y="412358"/>
                  <a:pt x="616535" y="412358"/>
                </a:cubicBezTo>
                <a:close/>
                <a:moveTo>
                  <a:pt x="588288" y="412358"/>
                </a:moveTo>
                <a:cubicBezTo>
                  <a:pt x="593990" y="412358"/>
                  <a:pt x="598612" y="416980"/>
                  <a:pt x="598612" y="422682"/>
                </a:cubicBezTo>
                <a:cubicBezTo>
                  <a:pt x="598612" y="428383"/>
                  <a:pt x="593990" y="433005"/>
                  <a:pt x="588288" y="433005"/>
                </a:cubicBezTo>
                <a:cubicBezTo>
                  <a:pt x="582587" y="433005"/>
                  <a:pt x="577965" y="428383"/>
                  <a:pt x="577965" y="422682"/>
                </a:cubicBezTo>
                <a:cubicBezTo>
                  <a:pt x="577965" y="416980"/>
                  <a:pt x="582587" y="412358"/>
                  <a:pt x="588288" y="412358"/>
                </a:cubicBezTo>
                <a:close/>
                <a:moveTo>
                  <a:pt x="560044" y="412358"/>
                </a:moveTo>
                <a:cubicBezTo>
                  <a:pt x="565745" y="412358"/>
                  <a:pt x="570367" y="416980"/>
                  <a:pt x="570367" y="422682"/>
                </a:cubicBezTo>
                <a:cubicBezTo>
                  <a:pt x="570367" y="428383"/>
                  <a:pt x="565745" y="433005"/>
                  <a:pt x="560044" y="433005"/>
                </a:cubicBezTo>
                <a:cubicBezTo>
                  <a:pt x="554342" y="433005"/>
                  <a:pt x="549720" y="428383"/>
                  <a:pt x="549720" y="422682"/>
                </a:cubicBezTo>
                <a:cubicBezTo>
                  <a:pt x="549720" y="416980"/>
                  <a:pt x="554342" y="412358"/>
                  <a:pt x="560044" y="412358"/>
                </a:cubicBezTo>
                <a:close/>
                <a:moveTo>
                  <a:pt x="531797" y="412358"/>
                </a:moveTo>
                <a:cubicBezTo>
                  <a:pt x="537499" y="412358"/>
                  <a:pt x="542121" y="416980"/>
                  <a:pt x="542121" y="422682"/>
                </a:cubicBezTo>
                <a:cubicBezTo>
                  <a:pt x="542121" y="428383"/>
                  <a:pt x="537499" y="433005"/>
                  <a:pt x="531797" y="433005"/>
                </a:cubicBezTo>
                <a:cubicBezTo>
                  <a:pt x="526096" y="433005"/>
                  <a:pt x="521474" y="428383"/>
                  <a:pt x="521474" y="422682"/>
                </a:cubicBezTo>
                <a:cubicBezTo>
                  <a:pt x="521474" y="416980"/>
                  <a:pt x="526096" y="412358"/>
                  <a:pt x="531797" y="412358"/>
                </a:cubicBezTo>
                <a:close/>
                <a:moveTo>
                  <a:pt x="503553" y="412358"/>
                </a:moveTo>
                <a:cubicBezTo>
                  <a:pt x="509254" y="412358"/>
                  <a:pt x="513876" y="416980"/>
                  <a:pt x="513876" y="422682"/>
                </a:cubicBezTo>
                <a:cubicBezTo>
                  <a:pt x="513876" y="428383"/>
                  <a:pt x="509254" y="433005"/>
                  <a:pt x="503553" y="433005"/>
                </a:cubicBezTo>
                <a:cubicBezTo>
                  <a:pt x="497851" y="433005"/>
                  <a:pt x="493229" y="428383"/>
                  <a:pt x="493229" y="422682"/>
                </a:cubicBezTo>
                <a:cubicBezTo>
                  <a:pt x="493229" y="416980"/>
                  <a:pt x="497851" y="412358"/>
                  <a:pt x="503553" y="412358"/>
                </a:cubicBezTo>
                <a:close/>
                <a:moveTo>
                  <a:pt x="475306" y="412358"/>
                </a:moveTo>
                <a:cubicBezTo>
                  <a:pt x="481008" y="412358"/>
                  <a:pt x="485630" y="416980"/>
                  <a:pt x="485630" y="422682"/>
                </a:cubicBezTo>
                <a:cubicBezTo>
                  <a:pt x="485630" y="428383"/>
                  <a:pt x="481008" y="433005"/>
                  <a:pt x="475306" y="433005"/>
                </a:cubicBezTo>
                <a:cubicBezTo>
                  <a:pt x="469605" y="433005"/>
                  <a:pt x="464983" y="428383"/>
                  <a:pt x="464983" y="422682"/>
                </a:cubicBezTo>
                <a:cubicBezTo>
                  <a:pt x="464983" y="416980"/>
                  <a:pt x="469605" y="412358"/>
                  <a:pt x="475306" y="412358"/>
                </a:cubicBezTo>
                <a:close/>
                <a:moveTo>
                  <a:pt x="447062" y="412358"/>
                </a:moveTo>
                <a:cubicBezTo>
                  <a:pt x="452763" y="412358"/>
                  <a:pt x="457385" y="416980"/>
                  <a:pt x="457385" y="422682"/>
                </a:cubicBezTo>
                <a:cubicBezTo>
                  <a:pt x="457385" y="428383"/>
                  <a:pt x="452763" y="433005"/>
                  <a:pt x="447062" y="433005"/>
                </a:cubicBezTo>
                <a:cubicBezTo>
                  <a:pt x="441360" y="433005"/>
                  <a:pt x="436738" y="428383"/>
                  <a:pt x="436738" y="422682"/>
                </a:cubicBezTo>
                <a:cubicBezTo>
                  <a:pt x="436738" y="416980"/>
                  <a:pt x="441360" y="412358"/>
                  <a:pt x="447062" y="412358"/>
                </a:cubicBezTo>
                <a:close/>
                <a:moveTo>
                  <a:pt x="418815" y="412358"/>
                </a:moveTo>
                <a:cubicBezTo>
                  <a:pt x="424517" y="412358"/>
                  <a:pt x="429139" y="416980"/>
                  <a:pt x="429139" y="422682"/>
                </a:cubicBezTo>
                <a:cubicBezTo>
                  <a:pt x="429139" y="428383"/>
                  <a:pt x="424517" y="433005"/>
                  <a:pt x="418815" y="433005"/>
                </a:cubicBezTo>
                <a:cubicBezTo>
                  <a:pt x="413114" y="433005"/>
                  <a:pt x="408492" y="428383"/>
                  <a:pt x="408492" y="422682"/>
                </a:cubicBezTo>
                <a:cubicBezTo>
                  <a:pt x="408492" y="416980"/>
                  <a:pt x="413114" y="412358"/>
                  <a:pt x="418815" y="412358"/>
                </a:cubicBezTo>
                <a:close/>
                <a:moveTo>
                  <a:pt x="390571" y="412358"/>
                </a:moveTo>
                <a:cubicBezTo>
                  <a:pt x="396272" y="412358"/>
                  <a:pt x="400894" y="416980"/>
                  <a:pt x="400894" y="422682"/>
                </a:cubicBezTo>
                <a:cubicBezTo>
                  <a:pt x="400894" y="428383"/>
                  <a:pt x="396272" y="433005"/>
                  <a:pt x="390571" y="433005"/>
                </a:cubicBezTo>
                <a:cubicBezTo>
                  <a:pt x="384869" y="433005"/>
                  <a:pt x="380247" y="428383"/>
                  <a:pt x="380247" y="422682"/>
                </a:cubicBezTo>
                <a:cubicBezTo>
                  <a:pt x="380247" y="416980"/>
                  <a:pt x="384869" y="412358"/>
                  <a:pt x="390571" y="412358"/>
                </a:cubicBezTo>
                <a:close/>
                <a:moveTo>
                  <a:pt x="362324" y="412358"/>
                </a:moveTo>
                <a:cubicBezTo>
                  <a:pt x="368026" y="412358"/>
                  <a:pt x="372648" y="416980"/>
                  <a:pt x="372648" y="422682"/>
                </a:cubicBezTo>
                <a:cubicBezTo>
                  <a:pt x="372648" y="428383"/>
                  <a:pt x="368026" y="433005"/>
                  <a:pt x="362324" y="433005"/>
                </a:cubicBezTo>
                <a:cubicBezTo>
                  <a:pt x="356623" y="433005"/>
                  <a:pt x="352001" y="428383"/>
                  <a:pt x="352001" y="422682"/>
                </a:cubicBezTo>
                <a:cubicBezTo>
                  <a:pt x="352001" y="416980"/>
                  <a:pt x="356623" y="412358"/>
                  <a:pt x="362324" y="412358"/>
                </a:cubicBezTo>
                <a:close/>
                <a:moveTo>
                  <a:pt x="334080" y="412358"/>
                </a:moveTo>
                <a:cubicBezTo>
                  <a:pt x="339781" y="412358"/>
                  <a:pt x="344403" y="416980"/>
                  <a:pt x="344403" y="422682"/>
                </a:cubicBezTo>
                <a:cubicBezTo>
                  <a:pt x="344403" y="428383"/>
                  <a:pt x="339781" y="433005"/>
                  <a:pt x="334080" y="433005"/>
                </a:cubicBezTo>
                <a:cubicBezTo>
                  <a:pt x="328378" y="433005"/>
                  <a:pt x="323756" y="428383"/>
                  <a:pt x="323756" y="422682"/>
                </a:cubicBezTo>
                <a:cubicBezTo>
                  <a:pt x="323756" y="416980"/>
                  <a:pt x="328378" y="412358"/>
                  <a:pt x="334080" y="412358"/>
                </a:cubicBezTo>
                <a:close/>
                <a:moveTo>
                  <a:pt x="305833" y="412358"/>
                </a:moveTo>
                <a:cubicBezTo>
                  <a:pt x="311535" y="412358"/>
                  <a:pt x="316157" y="416980"/>
                  <a:pt x="316157" y="422682"/>
                </a:cubicBezTo>
                <a:cubicBezTo>
                  <a:pt x="316157" y="428383"/>
                  <a:pt x="311535" y="433005"/>
                  <a:pt x="305833" y="433005"/>
                </a:cubicBezTo>
                <a:cubicBezTo>
                  <a:pt x="300132" y="433005"/>
                  <a:pt x="295510" y="428383"/>
                  <a:pt x="295510" y="422682"/>
                </a:cubicBezTo>
                <a:cubicBezTo>
                  <a:pt x="295510" y="416980"/>
                  <a:pt x="300132" y="412358"/>
                  <a:pt x="305833" y="412358"/>
                </a:cubicBezTo>
                <a:close/>
                <a:moveTo>
                  <a:pt x="277589" y="412358"/>
                </a:moveTo>
                <a:cubicBezTo>
                  <a:pt x="283290" y="412358"/>
                  <a:pt x="287913" y="416980"/>
                  <a:pt x="287913" y="422682"/>
                </a:cubicBezTo>
                <a:cubicBezTo>
                  <a:pt x="287913" y="428383"/>
                  <a:pt x="283290" y="433005"/>
                  <a:pt x="277589" y="433005"/>
                </a:cubicBezTo>
                <a:cubicBezTo>
                  <a:pt x="271887" y="433005"/>
                  <a:pt x="267265" y="428383"/>
                  <a:pt x="267265" y="422682"/>
                </a:cubicBezTo>
                <a:cubicBezTo>
                  <a:pt x="267265" y="416980"/>
                  <a:pt x="271887" y="412358"/>
                  <a:pt x="277589" y="412358"/>
                </a:cubicBezTo>
                <a:close/>
                <a:moveTo>
                  <a:pt x="249343" y="412358"/>
                </a:moveTo>
                <a:cubicBezTo>
                  <a:pt x="255044" y="412358"/>
                  <a:pt x="259666" y="416980"/>
                  <a:pt x="259666" y="422682"/>
                </a:cubicBezTo>
                <a:cubicBezTo>
                  <a:pt x="259666" y="428383"/>
                  <a:pt x="255044" y="433005"/>
                  <a:pt x="249343" y="433005"/>
                </a:cubicBezTo>
                <a:cubicBezTo>
                  <a:pt x="243641" y="433005"/>
                  <a:pt x="239019" y="428383"/>
                  <a:pt x="239019" y="422682"/>
                </a:cubicBezTo>
                <a:cubicBezTo>
                  <a:pt x="239019" y="416980"/>
                  <a:pt x="243641" y="412358"/>
                  <a:pt x="249343" y="412358"/>
                </a:cubicBezTo>
                <a:close/>
                <a:moveTo>
                  <a:pt x="221098" y="412358"/>
                </a:moveTo>
                <a:cubicBezTo>
                  <a:pt x="226799" y="412358"/>
                  <a:pt x="231422" y="416980"/>
                  <a:pt x="231422" y="422682"/>
                </a:cubicBezTo>
                <a:cubicBezTo>
                  <a:pt x="231422" y="428383"/>
                  <a:pt x="226799" y="433005"/>
                  <a:pt x="221098" y="433005"/>
                </a:cubicBezTo>
                <a:cubicBezTo>
                  <a:pt x="215396" y="433005"/>
                  <a:pt x="210774" y="428383"/>
                  <a:pt x="210774" y="422682"/>
                </a:cubicBezTo>
                <a:cubicBezTo>
                  <a:pt x="210774" y="416980"/>
                  <a:pt x="215396" y="412358"/>
                  <a:pt x="221098" y="412358"/>
                </a:cubicBezTo>
                <a:close/>
                <a:moveTo>
                  <a:pt x="192852" y="412358"/>
                </a:moveTo>
                <a:cubicBezTo>
                  <a:pt x="198553" y="412358"/>
                  <a:pt x="203175" y="416980"/>
                  <a:pt x="203175" y="422682"/>
                </a:cubicBezTo>
                <a:cubicBezTo>
                  <a:pt x="203175" y="428383"/>
                  <a:pt x="198553" y="433005"/>
                  <a:pt x="192852" y="433005"/>
                </a:cubicBezTo>
                <a:cubicBezTo>
                  <a:pt x="187150" y="433005"/>
                  <a:pt x="182528" y="428383"/>
                  <a:pt x="182528" y="422682"/>
                </a:cubicBezTo>
                <a:cubicBezTo>
                  <a:pt x="182528" y="416980"/>
                  <a:pt x="187150" y="412358"/>
                  <a:pt x="192852" y="412358"/>
                </a:cubicBezTo>
                <a:close/>
                <a:moveTo>
                  <a:pt x="164606" y="412358"/>
                </a:moveTo>
                <a:cubicBezTo>
                  <a:pt x="170308" y="412358"/>
                  <a:pt x="174930" y="416980"/>
                  <a:pt x="174930" y="422682"/>
                </a:cubicBezTo>
                <a:cubicBezTo>
                  <a:pt x="174930" y="428383"/>
                  <a:pt x="170308" y="433005"/>
                  <a:pt x="164606" y="433005"/>
                </a:cubicBezTo>
                <a:cubicBezTo>
                  <a:pt x="158905" y="433005"/>
                  <a:pt x="154283" y="428383"/>
                  <a:pt x="154283" y="422682"/>
                </a:cubicBezTo>
                <a:cubicBezTo>
                  <a:pt x="154283" y="416980"/>
                  <a:pt x="158905" y="412358"/>
                  <a:pt x="164606" y="412358"/>
                </a:cubicBezTo>
                <a:close/>
                <a:moveTo>
                  <a:pt x="136361" y="412358"/>
                </a:moveTo>
                <a:cubicBezTo>
                  <a:pt x="142062" y="412358"/>
                  <a:pt x="146684" y="416980"/>
                  <a:pt x="146684" y="422682"/>
                </a:cubicBezTo>
                <a:cubicBezTo>
                  <a:pt x="146684" y="428383"/>
                  <a:pt x="142062" y="433005"/>
                  <a:pt x="136361" y="433005"/>
                </a:cubicBezTo>
                <a:cubicBezTo>
                  <a:pt x="130659" y="433005"/>
                  <a:pt x="126037" y="428383"/>
                  <a:pt x="126037" y="422682"/>
                </a:cubicBezTo>
                <a:cubicBezTo>
                  <a:pt x="126037" y="416980"/>
                  <a:pt x="130659" y="412358"/>
                  <a:pt x="136361" y="412358"/>
                </a:cubicBezTo>
                <a:close/>
                <a:moveTo>
                  <a:pt x="108116" y="412358"/>
                </a:moveTo>
                <a:cubicBezTo>
                  <a:pt x="113817" y="412358"/>
                  <a:pt x="118439" y="416980"/>
                  <a:pt x="118439" y="422682"/>
                </a:cubicBezTo>
                <a:cubicBezTo>
                  <a:pt x="118439" y="428383"/>
                  <a:pt x="113817" y="433005"/>
                  <a:pt x="108116" y="433005"/>
                </a:cubicBezTo>
                <a:cubicBezTo>
                  <a:pt x="102415" y="433005"/>
                  <a:pt x="97793" y="428383"/>
                  <a:pt x="97793" y="422682"/>
                </a:cubicBezTo>
                <a:cubicBezTo>
                  <a:pt x="97793" y="416980"/>
                  <a:pt x="102415" y="412358"/>
                  <a:pt x="108116" y="412358"/>
                </a:cubicBezTo>
                <a:close/>
                <a:moveTo>
                  <a:pt x="79871" y="412358"/>
                </a:moveTo>
                <a:cubicBezTo>
                  <a:pt x="85572" y="412358"/>
                  <a:pt x="90194" y="416980"/>
                  <a:pt x="90194" y="422682"/>
                </a:cubicBezTo>
                <a:cubicBezTo>
                  <a:pt x="90194" y="428383"/>
                  <a:pt x="85572" y="433005"/>
                  <a:pt x="79871" y="433005"/>
                </a:cubicBezTo>
                <a:cubicBezTo>
                  <a:pt x="74169" y="433005"/>
                  <a:pt x="69547" y="428383"/>
                  <a:pt x="69547" y="422682"/>
                </a:cubicBezTo>
                <a:cubicBezTo>
                  <a:pt x="69547" y="416980"/>
                  <a:pt x="74169" y="412358"/>
                  <a:pt x="79871" y="412358"/>
                </a:cubicBezTo>
                <a:close/>
                <a:moveTo>
                  <a:pt x="51625" y="412358"/>
                </a:moveTo>
                <a:cubicBezTo>
                  <a:pt x="57327" y="412358"/>
                  <a:pt x="61949" y="416980"/>
                  <a:pt x="61949" y="422682"/>
                </a:cubicBezTo>
                <a:cubicBezTo>
                  <a:pt x="61949" y="428383"/>
                  <a:pt x="57327" y="433005"/>
                  <a:pt x="51625" y="433005"/>
                </a:cubicBezTo>
                <a:lnTo>
                  <a:pt x="46466" y="427846"/>
                </a:lnTo>
                <a:lnTo>
                  <a:pt x="42307" y="421677"/>
                </a:lnTo>
                <a:close/>
                <a:moveTo>
                  <a:pt x="4923901" y="388150"/>
                </a:moveTo>
                <a:cubicBezTo>
                  <a:pt x="4929462" y="388150"/>
                  <a:pt x="4933972" y="392659"/>
                  <a:pt x="4933972" y="398220"/>
                </a:cubicBezTo>
                <a:cubicBezTo>
                  <a:pt x="4933972" y="403783"/>
                  <a:pt x="4929462" y="408292"/>
                  <a:pt x="4923901" y="408292"/>
                </a:cubicBezTo>
                <a:cubicBezTo>
                  <a:pt x="4918338" y="408292"/>
                  <a:pt x="4913830" y="403783"/>
                  <a:pt x="4913830" y="398220"/>
                </a:cubicBezTo>
                <a:cubicBezTo>
                  <a:pt x="4913830" y="392659"/>
                  <a:pt x="4918338" y="388150"/>
                  <a:pt x="4923901" y="388150"/>
                </a:cubicBezTo>
                <a:close/>
                <a:moveTo>
                  <a:pt x="4895656" y="388150"/>
                </a:moveTo>
                <a:cubicBezTo>
                  <a:pt x="4901218" y="388150"/>
                  <a:pt x="4905727" y="392659"/>
                  <a:pt x="4905727" y="398220"/>
                </a:cubicBezTo>
                <a:cubicBezTo>
                  <a:pt x="4905727" y="403783"/>
                  <a:pt x="4901218" y="408292"/>
                  <a:pt x="4895656" y="408292"/>
                </a:cubicBezTo>
                <a:cubicBezTo>
                  <a:pt x="4890094" y="408292"/>
                  <a:pt x="4885585" y="403783"/>
                  <a:pt x="4885585" y="398220"/>
                </a:cubicBezTo>
                <a:cubicBezTo>
                  <a:pt x="4885585" y="392659"/>
                  <a:pt x="4890094" y="388150"/>
                  <a:pt x="4895656" y="388150"/>
                </a:cubicBezTo>
                <a:close/>
                <a:moveTo>
                  <a:pt x="4867409" y="388150"/>
                </a:moveTo>
                <a:cubicBezTo>
                  <a:pt x="4872971" y="388150"/>
                  <a:pt x="4877480" y="392659"/>
                  <a:pt x="4877480" y="398220"/>
                </a:cubicBezTo>
                <a:cubicBezTo>
                  <a:pt x="4877480" y="403783"/>
                  <a:pt x="4872971" y="408292"/>
                  <a:pt x="4867409" y="408292"/>
                </a:cubicBezTo>
                <a:cubicBezTo>
                  <a:pt x="4861847" y="408292"/>
                  <a:pt x="4857338" y="403783"/>
                  <a:pt x="4857338" y="398220"/>
                </a:cubicBezTo>
                <a:cubicBezTo>
                  <a:pt x="4857338" y="392659"/>
                  <a:pt x="4861847" y="388150"/>
                  <a:pt x="4867409" y="388150"/>
                </a:cubicBezTo>
                <a:close/>
                <a:moveTo>
                  <a:pt x="4839165" y="388150"/>
                </a:moveTo>
                <a:cubicBezTo>
                  <a:pt x="4844727" y="388150"/>
                  <a:pt x="4849236" y="392659"/>
                  <a:pt x="4849236" y="398220"/>
                </a:cubicBezTo>
                <a:cubicBezTo>
                  <a:pt x="4849236" y="403783"/>
                  <a:pt x="4844727" y="408292"/>
                  <a:pt x="4839165" y="408292"/>
                </a:cubicBezTo>
                <a:cubicBezTo>
                  <a:pt x="4833603" y="408292"/>
                  <a:pt x="4829094" y="403783"/>
                  <a:pt x="4829094" y="398220"/>
                </a:cubicBezTo>
                <a:cubicBezTo>
                  <a:pt x="4829094" y="392659"/>
                  <a:pt x="4833603" y="388150"/>
                  <a:pt x="4839165" y="388150"/>
                </a:cubicBezTo>
                <a:close/>
                <a:moveTo>
                  <a:pt x="4810919" y="388150"/>
                </a:moveTo>
                <a:cubicBezTo>
                  <a:pt x="4816480" y="388150"/>
                  <a:pt x="4820990" y="392659"/>
                  <a:pt x="4820990" y="398220"/>
                </a:cubicBezTo>
                <a:cubicBezTo>
                  <a:pt x="4820990" y="403783"/>
                  <a:pt x="4816480" y="408292"/>
                  <a:pt x="4810919" y="408292"/>
                </a:cubicBezTo>
                <a:cubicBezTo>
                  <a:pt x="4805357" y="408292"/>
                  <a:pt x="4800848" y="403783"/>
                  <a:pt x="4800848" y="398220"/>
                </a:cubicBezTo>
                <a:cubicBezTo>
                  <a:pt x="4800848" y="392659"/>
                  <a:pt x="4805357" y="388150"/>
                  <a:pt x="4810919" y="388150"/>
                </a:cubicBezTo>
                <a:close/>
                <a:moveTo>
                  <a:pt x="4782674" y="388150"/>
                </a:moveTo>
                <a:cubicBezTo>
                  <a:pt x="4788236" y="388150"/>
                  <a:pt x="4792745" y="392659"/>
                  <a:pt x="4792745" y="398220"/>
                </a:cubicBezTo>
                <a:cubicBezTo>
                  <a:pt x="4792745" y="403783"/>
                  <a:pt x="4788236" y="408292"/>
                  <a:pt x="4782674" y="408292"/>
                </a:cubicBezTo>
                <a:cubicBezTo>
                  <a:pt x="4777112" y="408292"/>
                  <a:pt x="4772603" y="403783"/>
                  <a:pt x="4772603" y="398220"/>
                </a:cubicBezTo>
                <a:cubicBezTo>
                  <a:pt x="4772603" y="392659"/>
                  <a:pt x="4777112" y="388150"/>
                  <a:pt x="4782674" y="388150"/>
                </a:cubicBezTo>
                <a:close/>
                <a:moveTo>
                  <a:pt x="4754428" y="388150"/>
                </a:moveTo>
                <a:cubicBezTo>
                  <a:pt x="4759990" y="388150"/>
                  <a:pt x="4764498" y="392659"/>
                  <a:pt x="4764498" y="398220"/>
                </a:cubicBezTo>
                <a:cubicBezTo>
                  <a:pt x="4764498" y="403783"/>
                  <a:pt x="4759990" y="408292"/>
                  <a:pt x="4754428" y="408292"/>
                </a:cubicBezTo>
                <a:cubicBezTo>
                  <a:pt x="4748865" y="408292"/>
                  <a:pt x="4744356" y="403783"/>
                  <a:pt x="4744356" y="398220"/>
                </a:cubicBezTo>
                <a:cubicBezTo>
                  <a:pt x="4744356" y="392659"/>
                  <a:pt x="4748865" y="388150"/>
                  <a:pt x="4754428" y="388150"/>
                </a:cubicBezTo>
                <a:close/>
                <a:moveTo>
                  <a:pt x="4726183" y="388150"/>
                </a:moveTo>
                <a:cubicBezTo>
                  <a:pt x="4731745" y="388150"/>
                  <a:pt x="4736254" y="392659"/>
                  <a:pt x="4736254" y="398220"/>
                </a:cubicBezTo>
                <a:cubicBezTo>
                  <a:pt x="4736254" y="403783"/>
                  <a:pt x="4731745" y="408292"/>
                  <a:pt x="4726183" y="408292"/>
                </a:cubicBezTo>
                <a:cubicBezTo>
                  <a:pt x="4720621" y="408292"/>
                  <a:pt x="4716112" y="403783"/>
                  <a:pt x="4716112" y="398220"/>
                </a:cubicBezTo>
                <a:cubicBezTo>
                  <a:pt x="4716112" y="392659"/>
                  <a:pt x="4720621" y="388150"/>
                  <a:pt x="4726183" y="388150"/>
                </a:cubicBezTo>
                <a:close/>
                <a:moveTo>
                  <a:pt x="4697937" y="388150"/>
                </a:moveTo>
                <a:cubicBezTo>
                  <a:pt x="4703499" y="388150"/>
                  <a:pt x="4708008" y="392659"/>
                  <a:pt x="4708008" y="398220"/>
                </a:cubicBezTo>
                <a:cubicBezTo>
                  <a:pt x="4708008" y="403783"/>
                  <a:pt x="4703499" y="408292"/>
                  <a:pt x="4697937" y="408292"/>
                </a:cubicBezTo>
                <a:cubicBezTo>
                  <a:pt x="4692375" y="408292"/>
                  <a:pt x="4687865" y="403783"/>
                  <a:pt x="4687865" y="398220"/>
                </a:cubicBezTo>
                <a:cubicBezTo>
                  <a:pt x="4687865" y="392659"/>
                  <a:pt x="4692375" y="388150"/>
                  <a:pt x="4697937" y="388150"/>
                </a:cubicBezTo>
                <a:close/>
                <a:moveTo>
                  <a:pt x="4669692" y="388150"/>
                </a:moveTo>
                <a:cubicBezTo>
                  <a:pt x="4675254" y="388150"/>
                  <a:pt x="4679763" y="392659"/>
                  <a:pt x="4679763" y="398220"/>
                </a:cubicBezTo>
                <a:cubicBezTo>
                  <a:pt x="4679763" y="403783"/>
                  <a:pt x="4675254" y="408292"/>
                  <a:pt x="4669692" y="408292"/>
                </a:cubicBezTo>
                <a:cubicBezTo>
                  <a:pt x="4664130" y="408292"/>
                  <a:pt x="4659621" y="403783"/>
                  <a:pt x="4659621" y="398220"/>
                </a:cubicBezTo>
                <a:cubicBezTo>
                  <a:pt x="4659621" y="392659"/>
                  <a:pt x="4664130" y="388150"/>
                  <a:pt x="4669692" y="388150"/>
                </a:cubicBezTo>
                <a:close/>
                <a:moveTo>
                  <a:pt x="4641446" y="388150"/>
                </a:moveTo>
                <a:cubicBezTo>
                  <a:pt x="4647008" y="388150"/>
                  <a:pt x="4651517" y="392659"/>
                  <a:pt x="4651517" y="398220"/>
                </a:cubicBezTo>
                <a:cubicBezTo>
                  <a:pt x="4651517" y="403783"/>
                  <a:pt x="4647008" y="408292"/>
                  <a:pt x="4641446" y="408292"/>
                </a:cubicBezTo>
                <a:cubicBezTo>
                  <a:pt x="4635883" y="408292"/>
                  <a:pt x="4631375" y="403783"/>
                  <a:pt x="4631375" y="398220"/>
                </a:cubicBezTo>
                <a:cubicBezTo>
                  <a:pt x="4631375" y="392659"/>
                  <a:pt x="4635883" y="388150"/>
                  <a:pt x="4641446" y="388150"/>
                </a:cubicBezTo>
                <a:close/>
                <a:moveTo>
                  <a:pt x="4613201" y="388150"/>
                </a:moveTo>
                <a:cubicBezTo>
                  <a:pt x="4618763" y="388150"/>
                  <a:pt x="4623272" y="392659"/>
                  <a:pt x="4623272" y="398220"/>
                </a:cubicBezTo>
                <a:cubicBezTo>
                  <a:pt x="4623272" y="403783"/>
                  <a:pt x="4618763" y="408292"/>
                  <a:pt x="4613201" y="408292"/>
                </a:cubicBezTo>
                <a:cubicBezTo>
                  <a:pt x="4607639" y="408292"/>
                  <a:pt x="4603130" y="403783"/>
                  <a:pt x="4603130" y="398220"/>
                </a:cubicBezTo>
                <a:cubicBezTo>
                  <a:pt x="4603130" y="392659"/>
                  <a:pt x="4607639" y="388150"/>
                  <a:pt x="4613201" y="388150"/>
                </a:cubicBezTo>
                <a:close/>
                <a:moveTo>
                  <a:pt x="4584955" y="388150"/>
                </a:moveTo>
                <a:cubicBezTo>
                  <a:pt x="4590517" y="388150"/>
                  <a:pt x="4595026" y="392659"/>
                  <a:pt x="4595026" y="398220"/>
                </a:cubicBezTo>
                <a:cubicBezTo>
                  <a:pt x="4595026" y="403783"/>
                  <a:pt x="4590517" y="408292"/>
                  <a:pt x="4584955" y="408292"/>
                </a:cubicBezTo>
                <a:cubicBezTo>
                  <a:pt x="4579393" y="408292"/>
                  <a:pt x="4574884" y="403783"/>
                  <a:pt x="4574884" y="398220"/>
                </a:cubicBezTo>
                <a:cubicBezTo>
                  <a:pt x="4574884" y="392659"/>
                  <a:pt x="4579393" y="388150"/>
                  <a:pt x="4584955" y="388150"/>
                </a:cubicBezTo>
                <a:close/>
                <a:moveTo>
                  <a:pt x="4556710" y="388150"/>
                </a:moveTo>
                <a:cubicBezTo>
                  <a:pt x="4562272" y="388150"/>
                  <a:pt x="4566781" y="392659"/>
                  <a:pt x="4566781" y="398220"/>
                </a:cubicBezTo>
                <a:cubicBezTo>
                  <a:pt x="4566781" y="403783"/>
                  <a:pt x="4562272" y="408292"/>
                  <a:pt x="4556710" y="408292"/>
                </a:cubicBezTo>
                <a:cubicBezTo>
                  <a:pt x="4551148" y="408292"/>
                  <a:pt x="4546639" y="403783"/>
                  <a:pt x="4546639" y="398220"/>
                </a:cubicBezTo>
                <a:cubicBezTo>
                  <a:pt x="4546639" y="392659"/>
                  <a:pt x="4551148" y="388150"/>
                  <a:pt x="4556710" y="388150"/>
                </a:cubicBezTo>
                <a:close/>
                <a:moveTo>
                  <a:pt x="4528464" y="388150"/>
                </a:moveTo>
                <a:cubicBezTo>
                  <a:pt x="4534026" y="388150"/>
                  <a:pt x="4538535" y="392659"/>
                  <a:pt x="4538535" y="398220"/>
                </a:cubicBezTo>
                <a:cubicBezTo>
                  <a:pt x="4538535" y="403783"/>
                  <a:pt x="4534026" y="408292"/>
                  <a:pt x="4528464" y="408292"/>
                </a:cubicBezTo>
                <a:cubicBezTo>
                  <a:pt x="4522902" y="408292"/>
                  <a:pt x="4518393" y="403783"/>
                  <a:pt x="4518393" y="398220"/>
                </a:cubicBezTo>
                <a:cubicBezTo>
                  <a:pt x="4518393" y="392659"/>
                  <a:pt x="4522902" y="388150"/>
                  <a:pt x="4528464" y="388150"/>
                </a:cubicBezTo>
                <a:close/>
                <a:moveTo>
                  <a:pt x="4500219" y="388150"/>
                </a:moveTo>
                <a:cubicBezTo>
                  <a:pt x="4505781" y="388150"/>
                  <a:pt x="4510290" y="392659"/>
                  <a:pt x="4510290" y="398220"/>
                </a:cubicBezTo>
                <a:cubicBezTo>
                  <a:pt x="4510290" y="403783"/>
                  <a:pt x="4505781" y="408292"/>
                  <a:pt x="4500219" y="408292"/>
                </a:cubicBezTo>
                <a:cubicBezTo>
                  <a:pt x="4494657" y="408292"/>
                  <a:pt x="4490148" y="403783"/>
                  <a:pt x="4490148" y="398220"/>
                </a:cubicBezTo>
                <a:cubicBezTo>
                  <a:pt x="4490148" y="392659"/>
                  <a:pt x="4494657" y="388150"/>
                  <a:pt x="4500219" y="388150"/>
                </a:cubicBezTo>
                <a:close/>
                <a:moveTo>
                  <a:pt x="4471973" y="388150"/>
                </a:moveTo>
                <a:cubicBezTo>
                  <a:pt x="4477535" y="388150"/>
                  <a:pt x="4482044" y="392659"/>
                  <a:pt x="4482044" y="398220"/>
                </a:cubicBezTo>
                <a:cubicBezTo>
                  <a:pt x="4482044" y="403783"/>
                  <a:pt x="4477535" y="408292"/>
                  <a:pt x="4471973" y="408292"/>
                </a:cubicBezTo>
                <a:cubicBezTo>
                  <a:pt x="4466411" y="408292"/>
                  <a:pt x="4461902" y="403783"/>
                  <a:pt x="4461902" y="398220"/>
                </a:cubicBezTo>
                <a:cubicBezTo>
                  <a:pt x="4461902" y="392659"/>
                  <a:pt x="4466411" y="388150"/>
                  <a:pt x="4471973" y="388150"/>
                </a:cubicBezTo>
                <a:close/>
                <a:moveTo>
                  <a:pt x="4443728" y="388150"/>
                </a:moveTo>
                <a:cubicBezTo>
                  <a:pt x="4449290" y="388150"/>
                  <a:pt x="4453799" y="392659"/>
                  <a:pt x="4453799" y="398220"/>
                </a:cubicBezTo>
                <a:cubicBezTo>
                  <a:pt x="4453799" y="403783"/>
                  <a:pt x="4449290" y="408292"/>
                  <a:pt x="4443728" y="408292"/>
                </a:cubicBezTo>
                <a:cubicBezTo>
                  <a:pt x="4438166" y="408292"/>
                  <a:pt x="4433657" y="403783"/>
                  <a:pt x="4433657" y="398220"/>
                </a:cubicBezTo>
                <a:cubicBezTo>
                  <a:pt x="4433657" y="392659"/>
                  <a:pt x="4438166" y="388150"/>
                  <a:pt x="4443728" y="388150"/>
                </a:cubicBezTo>
                <a:close/>
                <a:moveTo>
                  <a:pt x="4415482" y="388150"/>
                </a:moveTo>
                <a:cubicBezTo>
                  <a:pt x="4421044" y="388150"/>
                  <a:pt x="4425553" y="392659"/>
                  <a:pt x="4425553" y="398220"/>
                </a:cubicBezTo>
                <a:cubicBezTo>
                  <a:pt x="4425553" y="403783"/>
                  <a:pt x="4421044" y="408292"/>
                  <a:pt x="4415482" y="408292"/>
                </a:cubicBezTo>
                <a:cubicBezTo>
                  <a:pt x="4409920" y="408292"/>
                  <a:pt x="4405411" y="403783"/>
                  <a:pt x="4405411" y="398220"/>
                </a:cubicBezTo>
                <a:cubicBezTo>
                  <a:pt x="4405411" y="392659"/>
                  <a:pt x="4409920" y="388150"/>
                  <a:pt x="4415482" y="388150"/>
                </a:cubicBezTo>
                <a:close/>
                <a:moveTo>
                  <a:pt x="4387237" y="388150"/>
                </a:moveTo>
                <a:cubicBezTo>
                  <a:pt x="4392799" y="388150"/>
                  <a:pt x="4397308" y="392659"/>
                  <a:pt x="4397308" y="398220"/>
                </a:cubicBezTo>
                <a:cubicBezTo>
                  <a:pt x="4397308" y="403783"/>
                  <a:pt x="4392799" y="408292"/>
                  <a:pt x="4387237" y="408292"/>
                </a:cubicBezTo>
                <a:cubicBezTo>
                  <a:pt x="4381675" y="408292"/>
                  <a:pt x="4377166" y="403783"/>
                  <a:pt x="4377166" y="398220"/>
                </a:cubicBezTo>
                <a:cubicBezTo>
                  <a:pt x="4377166" y="392659"/>
                  <a:pt x="4381675" y="388150"/>
                  <a:pt x="4387237" y="388150"/>
                </a:cubicBezTo>
                <a:close/>
                <a:moveTo>
                  <a:pt x="4358991" y="388150"/>
                </a:moveTo>
                <a:cubicBezTo>
                  <a:pt x="4364553" y="388150"/>
                  <a:pt x="4369062" y="392659"/>
                  <a:pt x="4369062" y="398220"/>
                </a:cubicBezTo>
                <a:cubicBezTo>
                  <a:pt x="4369062" y="403783"/>
                  <a:pt x="4364553" y="408292"/>
                  <a:pt x="4358991" y="408292"/>
                </a:cubicBezTo>
                <a:cubicBezTo>
                  <a:pt x="4353429" y="408292"/>
                  <a:pt x="4348920" y="403783"/>
                  <a:pt x="4348920" y="398220"/>
                </a:cubicBezTo>
                <a:cubicBezTo>
                  <a:pt x="4348920" y="392659"/>
                  <a:pt x="4353429" y="388150"/>
                  <a:pt x="4358991" y="388150"/>
                </a:cubicBezTo>
                <a:close/>
                <a:moveTo>
                  <a:pt x="4330746" y="388150"/>
                </a:moveTo>
                <a:cubicBezTo>
                  <a:pt x="4336308" y="388150"/>
                  <a:pt x="4340817" y="392659"/>
                  <a:pt x="4340817" y="398220"/>
                </a:cubicBezTo>
                <a:cubicBezTo>
                  <a:pt x="4340817" y="403783"/>
                  <a:pt x="4336308" y="408292"/>
                  <a:pt x="4330746" y="408292"/>
                </a:cubicBezTo>
                <a:cubicBezTo>
                  <a:pt x="4325184" y="408292"/>
                  <a:pt x="4320675" y="403783"/>
                  <a:pt x="4320675" y="398220"/>
                </a:cubicBezTo>
                <a:cubicBezTo>
                  <a:pt x="4320675" y="392659"/>
                  <a:pt x="4325184" y="388150"/>
                  <a:pt x="4330746" y="388150"/>
                </a:cubicBezTo>
                <a:close/>
                <a:moveTo>
                  <a:pt x="4302500" y="388150"/>
                </a:moveTo>
                <a:cubicBezTo>
                  <a:pt x="4308062" y="388150"/>
                  <a:pt x="4312571" y="392659"/>
                  <a:pt x="4312571" y="398220"/>
                </a:cubicBezTo>
                <a:cubicBezTo>
                  <a:pt x="4312571" y="403783"/>
                  <a:pt x="4308062" y="408292"/>
                  <a:pt x="4302500" y="408292"/>
                </a:cubicBezTo>
                <a:cubicBezTo>
                  <a:pt x="4296938" y="408292"/>
                  <a:pt x="4292429" y="403783"/>
                  <a:pt x="4292429" y="398220"/>
                </a:cubicBezTo>
                <a:cubicBezTo>
                  <a:pt x="4292429" y="392659"/>
                  <a:pt x="4296938" y="388150"/>
                  <a:pt x="4302500" y="388150"/>
                </a:cubicBezTo>
                <a:close/>
                <a:moveTo>
                  <a:pt x="4274255" y="388150"/>
                </a:moveTo>
                <a:cubicBezTo>
                  <a:pt x="4279817" y="388150"/>
                  <a:pt x="4284326" y="392659"/>
                  <a:pt x="4284326" y="398220"/>
                </a:cubicBezTo>
                <a:cubicBezTo>
                  <a:pt x="4284326" y="403783"/>
                  <a:pt x="4279817" y="408292"/>
                  <a:pt x="4274255" y="408292"/>
                </a:cubicBezTo>
                <a:cubicBezTo>
                  <a:pt x="4268693" y="408292"/>
                  <a:pt x="4264184" y="403783"/>
                  <a:pt x="4264184" y="398220"/>
                </a:cubicBezTo>
                <a:cubicBezTo>
                  <a:pt x="4264184" y="392659"/>
                  <a:pt x="4268693" y="388150"/>
                  <a:pt x="4274255" y="388150"/>
                </a:cubicBezTo>
                <a:close/>
                <a:moveTo>
                  <a:pt x="4246009" y="388150"/>
                </a:moveTo>
                <a:cubicBezTo>
                  <a:pt x="4251571" y="388150"/>
                  <a:pt x="4256080" y="392659"/>
                  <a:pt x="4256080" y="398220"/>
                </a:cubicBezTo>
                <a:cubicBezTo>
                  <a:pt x="4256080" y="403783"/>
                  <a:pt x="4251571" y="408292"/>
                  <a:pt x="4246009" y="408292"/>
                </a:cubicBezTo>
                <a:cubicBezTo>
                  <a:pt x="4240447" y="408292"/>
                  <a:pt x="4235938" y="403783"/>
                  <a:pt x="4235938" y="398220"/>
                </a:cubicBezTo>
                <a:cubicBezTo>
                  <a:pt x="4235938" y="392659"/>
                  <a:pt x="4240447" y="388150"/>
                  <a:pt x="4246009" y="388150"/>
                </a:cubicBezTo>
                <a:close/>
                <a:moveTo>
                  <a:pt x="4217763" y="388150"/>
                </a:moveTo>
                <a:cubicBezTo>
                  <a:pt x="4223324" y="388150"/>
                  <a:pt x="4227834" y="392659"/>
                  <a:pt x="4227834" y="398220"/>
                </a:cubicBezTo>
                <a:cubicBezTo>
                  <a:pt x="4227834" y="403783"/>
                  <a:pt x="4223324" y="408292"/>
                  <a:pt x="4217763" y="408292"/>
                </a:cubicBezTo>
                <a:cubicBezTo>
                  <a:pt x="4212201" y="408292"/>
                  <a:pt x="4207692" y="403783"/>
                  <a:pt x="4207692" y="398220"/>
                </a:cubicBezTo>
                <a:cubicBezTo>
                  <a:pt x="4207692" y="392659"/>
                  <a:pt x="4212201" y="388150"/>
                  <a:pt x="4217763" y="388150"/>
                </a:cubicBezTo>
                <a:close/>
                <a:moveTo>
                  <a:pt x="4189518" y="388150"/>
                </a:moveTo>
                <a:cubicBezTo>
                  <a:pt x="4195080" y="388150"/>
                  <a:pt x="4199589" y="392659"/>
                  <a:pt x="4199589" y="398220"/>
                </a:cubicBezTo>
                <a:cubicBezTo>
                  <a:pt x="4199589" y="403783"/>
                  <a:pt x="4195080" y="408292"/>
                  <a:pt x="4189518" y="408292"/>
                </a:cubicBezTo>
                <a:cubicBezTo>
                  <a:pt x="4183956" y="408292"/>
                  <a:pt x="4179447" y="403783"/>
                  <a:pt x="4179447" y="398220"/>
                </a:cubicBezTo>
                <a:cubicBezTo>
                  <a:pt x="4179447" y="392659"/>
                  <a:pt x="4183956" y="388150"/>
                  <a:pt x="4189518" y="388150"/>
                </a:cubicBezTo>
                <a:close/>
                <a:moveTo>
                  <a:pt x="4161272" y="388150"/>
                </a:moveTo>
                <a:cubicBezTo>
                  <a:pt x="4166833" y="388150"/>
                  <a:pt x="4171342" y="392659"/>
                  <a:pt x="4171342" y="398220"/>
                </a:cubicBezTo>
                <a:cubicBezTo>
                  <a:pt x="4171342" y="403783"/>
                  <a:pt x="4166833" y="408292"/>
                  <a:pt x="4161272" y="408292"/>
                </a:cubicBezTo>
                <a:cubicBezTo>
                  <a:pt x="4155710" y="408292"/>
                  <a:pt x="4151201" y="403783"/>
                  <a:pt x="4151201" y="398220"/>
                </a:cubicBezTo>
                <a:cubicBezTo>
                  <a:pt x="4151201" y="392659"/>
                  <a:pt x="4155710" y="388150"/>
                  <a:pt x="4161272" y="388150"/>
                </a:cubicBezTo>
                <a:close/>
                <a:moveTo>
                  <a:pt x="4133027" y="388150"/>
                </a:moveTo>
                <a:cubicBezTo>
                  <a:pt x="4138589" y="388150"/>
                  <a:pt x="4143098" y="392659"/>
                  <a:pt x="4143098" y="398220"/>
                </a:cubicBezTo>
                <a:cubicBezTo>
                  <a:pt x="4143098" y="403783"/>
                  <a:pt x="4138589" y="408292"/>
                  <a:pt x="4133027" y="408292"/>
                </a:cubicBezTo>
                <a:cubicBezTo>
                  <a:pt x="4127465" y="408292"/>
                  <a:pt x="4122956" y="403783"/>
                  <a:pt x="4122956" y="398220"/>
                </a:cubicBezTo>
                <a:cubicBezTo>
                  <a:pt x="4122956" y="392659"/>
                  <a:pt x="4127465" y="388150"/>
                  <a:pt x="4133027" y="388150"/>
                </a:cubicBezTo>
                <a:close/>
                <a:moveTo>
                  <a:pt x="4104781" y="388150"/>
                </a:moveTo>
                <a:cubicBezTo>
                  <a:pt x="4110343" y="388150"/>
                  <a:pt x="4114852" y="392659"/>
                  <a:pt x="4114852" y="398220"/>
                </a:cubicBezTo>
                <a:cubicBezTo>
                  <a:pt x="4114852" y="403783"/>
                  <a:pt x="4110343" y="408292"/>
                  <a:pt x="4104781" y="408292"/>
                </a:cubicBezTo>
                <a:cubicBezTo>
                  <a:pt x="4099219" y="408292"/>
                  <a:pt x="4094710" y="403783"/>
                  <a:pt x="4094710" y="398220"/>
                </a:cubicBezTo>
                <a:cubicBezTo>
                  <a:pt x="4094710" y="392659"/>
                  <a:pt x="4099219" y="388150"/>
                  <a:pt x="4104781" y="388150"/>
                </a:cubicBezTo>
                <a:close/>
                <a:moveTo>
                  <a:pt x="4076536" y="388150"/>
                </a:moveTo>
                <a:cubicBezTo>
                  <a:pt x="4082098" y="388150"/>
                  <a:pt x="4086607" y="392659"/>
                  <a:pt x="4086607" y="398220"/>
                </a:cubicBezTo>
                <a:cubicBezTo>
                  <a:pt x="4086607" y="403783"/>
                  <a:pt x="4082098" y="408292"/>
                  <a:pt x="4076536" y="408292"/>
                </a:cubicBezTo>
                <a:cubicBezTo>
                  <a:pt x="4070974" y="408292"/>
                  <a:pt x="4066465" y="403783"/>
                  <a:pt x="4066465" y="398220"/>
                </a:cubicBezTo>
                <a:cubicBezTo>
                  <a:pt x="4066465" y="392659"/>
                  <a:pt x="4070974" y="388150"/>
                  <a:pt x="4076536" y="388150"/>
                </a:cubicBezTo>
                <a:close/>
                <a:moveTo>
                  <a:pt x="4048290" y="388150"/>
                </a:moveTo>
                <a:cubicBezTo>
                  <a:pt x="4053852" y="388150"/>
                  <a:pt x="4058361" y="392659"/>
                  <a:pt x="4058361" y="398220"/>
                </a:cubicBezTo>
                <a:cubicBezTo>
                  <a:pt x="4058361" y="403783"/>
                  <a:pt x="4053852" y="408292"/>
                  <a:pt x="4048290" y="408292"/>
                </a:cubicBezTo>
                <a:cubicBezTo>
                  <a:pt x="4042727" y="408292"/>
                  <a:pt x="4038219" y="403783"/>
                  <a:pt x="4038219" y="398220"/>
                </a:cubicBezTo>
                <a:cubicBezTo>
                  <a:pt x="4038219" y="392659"/>
                  <a:pt x="4042727" y="388150"/>
                  <a:pt x="4048290" y="388150"/>
                </a:cubicBezTo>
                <a:close/>
                <a:moveTo>
                  <a:pt x="4020045" y="388150"/>
                </a:moveTo>
                <a:cubicBezTo>
                  <a:pt x="4025607" y="388150"/>
                  <a:pt x="4030116" y="392659"/>
                  <a:pt x="4030116" y="398220"/>
                </a:cubicBezTo>
                <a:cubicBezTo>
                  <a:pt x="4030116" y="403783"/>
                  <a:pt x="4025607" y="408292"/>
                  <a:pt x="4020045" y="408292"/>
                </a:cubicBezTo>
                <a:cubicBezTo>
                  <a:pt x="4014483" y="408292"/>
                  <a:pt x="4009974" y="403783"/>
                  <a:pt x="4009974" y="398220"/>
                </a:cubicBezTo>
                <a:cubicBezTo>
                  <a:pt x="4009974" y="392659"/>
                  <a:pt x="4014483" y="388150"/>
                  <a:pt x="4020045" y="388150"/>
                </a:cubicBezTo>
                <a:close/>
                <a:moveTo>
                  <a:pt x="3991799" y="388150"/>
                </a:moveTo>
                <a:cubicBezTo>
                  <a:pt x="3997361" y="388150"/>
                  <a:pt x="4001870" y="392659"/>
                  <a:pt x="4001870" y="398220"/>
                </a:cubicBezTo>
                <a:cubicBezTo>
                  <a:pt x="4001870" y="403783"/>
                  <a:pt x="3997361" y="408292"/>
                  <a:pt x="3991799" y="408292"/>
                </a:cubicBezTo>
                <a:cubicBezTo>
                  <a:pt x="3986237" y="408292"/>
                  <a:pt x="3981728" y="403783"/>
                  <a:pt x="3981728" y="398220"/>
                </a:cubicBezTo>
                <a:cubicBezTo>
                  <a:pt x="3981728" y="392659"/>
                  <a:pt x="3986237" y="388150"/>
                  <a:pt x="3991799" y="388150"/>
                </a:cubicBezTo>
                <a:close/>
                <a:moveTo>
                  <a:pt x="3963554" y="388150"/>
                </a:moveTo>
                <a:cubicBezTo>
                  <a:pt x="3969116" y="388150"/>
                  <a:pt x="3973625" y="392659"/>
                  <a:pt x="3973625" y="398220"/>
                </a:cubicBezTo>
                <a:cubicBezTo>
                  <a:pt x="3973625" y="403783"/>
                  <a:pt x="3969116" y="408292"/>
                  <a:pt x="3963554" y="408292"/>
                </a:cubicBezTo>
                <a:cubicBezTo>
                  <a:pt x="3957992" y="408292"/>
                  <a:pt x="3953483" y="403783"/>
                  <a:pt x="3953483" y="398220"/>
                </a:cubicBezTo>
                <a:cubicBezTo>
                  <a:pt x="3953483" y="392659"/>
                  <a:pt x="3957992" y="388150"/>
                  <a:pt x="3963554" y="388150"/>
                </a:cubicBezTo>
                <a:close/>
                <a:moveTo>
                  <a:pt x="3935308" y="388150"/>
                </a:moveTo>
                <a:cubicBezTo>
                  <a:pt x="3940870" y="388150"/>
                  <a:pt x="3945379" y="392659"/>
                  <a:pt x="3945379" y="398220"/>
                </a:cubicBezTo>
                <a:cubicBezTo>
                  <a:pt x="3945379" y="403783"/>
                  <a:pt x="3940870" y="408292"/>
                  <a:pt x="3935308" y="408292"/>
                </a:cubicBezTo>
                <a:cubicBezTo>
                  <a:pt x="3929746" y="408292"/>
                  <a:pt x="3925237" y="403783"/>
                  <a:pt x="3925237" y="398220"/>
                </a:cubicBezTo>
                <a:cubicBezTo>
                  <a:pt x="3925237" y="392659"/>
                  <a:pt x="3929746" y="388150"/>
                  <a:pt x="3935308" y="388150"/>
                </a:cubicBezTo>
                <a:close/>
                <a:moveTo>
                  <a:pt x="3907063" y="388150"/>
                </a:moveTo>
                <a:cubicBezTo>
                  <a:pt x="3912625" y="388150"/>
                  <a:pt x="3917134" y="392659"/>
                  <a:pt x="3917134" y="398220"/>
                </a:cubicBezTo>
                <a:cubicBezTo>
                  <a:pt x="3917134" y="403783"/>
                  <a:pt x="3912625" y="408292"/>
                  <a:pt x="3907063" y="408292"/>
                </a:cubicBezTo>
                <a:cubicBezTo>
                  <a:pt x="3901501" y="408292"/>
                  <a:pt x="3896992" y="403783"/>
                  <a:pt x="3896992" y="398220"/>
                </a:cubicBezTo>
                <a:cubicBezTo>
                  <a:pt x="3896992" y="392659"/>
                  <a:pt x="3901501" y="388150"/>
                  <a:pt x="3907063" y="388150"/>
                </a:cubicBezTo>
                <a:close/>
                <a:moveTo>
                  <a:pt x="3878817" y="388150"/>
                </a:moveTo>
                <a:cubicBezTo>
                  <a:pt x="3884379" y="388150"/>
                  <a:pt x="3888888" y="392659"/>
                  <a:pt x="3888888" y="398220"/>
                </a:cubicBezTo>
                <a:cubicBezTo>
                  <a:pt x="3888888" y="403783"/>
                  <a:pt x="3884379" y="408292"/>
                  <a:pt x="3878817" y="408292"/>
                </a:cubicBezTo>
                <a:cubicBezTo>
                  <a:pt x="3873255" y="408292"/>
                  <a:pt x="3868746" y="403783"/>
                  <a:pt x="3868746" y="398220"/>
                </a:cubicBezTo>
                <a:cubicBezTo>
                  <a:pt x="3868746" y="392659"/>
                  <a:pt x="3873255" y="388150"/>
                  <a:pt x="3878817" y="388150"/>
                </a:cubicBezTo>
                <a:close/>
                <a:moveTo>
                  <a:pt x="3850572" y="388150"/>
                </a:moveTo>
                <a:cubicBezTo>
                  <a:pt x="3856134" y="388150"/>
                  <a:pt x="3860643" y="392659"/>
                  <a:pt x="3860643" y="398220"/>
                </a:cubicBezTo>
                <a:cubicBezTo>
                  <a:pt x="3860643" y="403783"/>
                  <a:pt x="3856134" y="408292"/>
                  <a:pt x="3850572" y="408292"/>
                </a:cubicBezTo>
                <a:cubicBezTo>
                  <a:pt x="3845010" y="408292"/>
                  <a:pt x="3840501" y="403783"/>
                  <a:pt x="3840501" y="398220"/>
                </a:cubicBezTo>
                <a:cubicBezTo>
                  <a:pt x="3840501" y="392659"/>
                  <a:pt x="3845010" y="388150"/>
                  <a:pt x="3850572" y="388150"/>
                </a:cubicBezTo>
                <a:close/>
                <a:moveTo>
                  <a:pt x="3822326" y="388150"/>
                </a:moveTo>
                <a:cubicBezTo>
                  <a:pt x="3827888" y="388150"/>
                  <a:pt x="3832397" y="392659"/>
                  <a:pt x="3832397" y="398220"/>
                </a:cubicBezTo>
                <a:cubicBezTo>
                  <a:pt x="3832397" y="403783"/>
                  <a:pt x="3827888" y="408292"/>
                  <a:pt x="3822326" y="408292"/>
                </a:cubicBezTo>
                <a:cubicBezTo>
                  <a:pt x="3816764" y="408292"/>
                  <a:pt x="3812255" y="403783"/>
                  <a:pt x="3812255" y="398220"/>
                </a:cubicBezTo>
                <a:cubicBezTo>
                  <a:pt x="3812255" y="392659"/>
                  <a:pt x="3816764" y="388150"/>
                  <a:pt x="3822326" y="388150"/>
                </a:cubicBezTo>
                <a:close/>
                <a:moveTo>
                  <a:pt x="3794081" y="388150"/>
                </a:moveTo>
                <a:cubicBezTo>
                  <a:pt x="3799643" y="388150"/>
                  <a:pt x="3804152" y="392659"/>
                  <a:pt x="3804152" y="398220"/>
                </a:cubicBezTo>
                <a:cubicBezTo>
                  <a:pt x="3804152" y="403783"/>
                  <a:pt x="3799643" y="408292"/>
                  <a:pt x="3794081" y="408292"/>
                </a:cubicBezTo>
                <a:cubicBezTo>
                  <a:pt x="3788519" y="408292"/>
                  <a:pt x="3784010" y="403783"/>
                  <a:pt x="3784010" y="398220"/>
                </a:cubicBezTo>
                <a:cubicBezTo>
                  <a:pt x="3784010" y="392659"/>
                  <a:pt x="3788519" y="388150"/>
                  <a:pt x="3794081" y="388150"/>
                </a:cubicBezTo>
                <a:close/>
                <a:moveTo>
                  <a:pt x="3765835" y="388150"/>
                </a:moveTo>
                <a:cubicBezTo>
                  <a:pt x="3771397" y="388150"/>
                  <a:pt x="3775906" y="392659"/>
                  <a:pt x="3775906" y="398220"/>
                </a:cubicBezTo>
                <a:cubicBezTo>
                  <a:pt x="3775906" y="403783"/>
                  <a:pt x="3771397" y="408292"/>
                  <a:pt x="3765835" y="408292"/>
                </a:cubicBezTo>
                <a:cubicBezTo>
                  <a:pt x="3760273" y="408292"/>
                  <a:pt x="3755764" y="403783"/>
                  <a:pt x="3755764" y="398220"/>
                </a:cubicBezTo>
                <a:cubicBezTo>
                  <a:pt x="3755764" y="392659"/>
                  <a:pt x="3760273" y="388150"/>
                  <a:pt x="3765835" y="388150"/>
                </a:cubicBezTo>
                <a:close/>
                <a:moveTo>
                  <a:pt x="3737590" y="388150"/>
                </a:moveTo>
                <a:cubicBezTo>
                  <a:pt x="3743152" y="388150"/>
                  <a:pt x="3747661" y="392659"/>
                  <a:pt x="3747661" y="398220"/>
                </a:cubicBezTo>
                <a:cubicBezTo>
                  <a:pt x="3747661" y="403783"/>
                  <a:pt x="3743152" y="408292"/>
                  <a:pt x="3737590" y="408292"/>
                </a:cubicBezTo>
                <a:cubicBezTo>
                  <a:pt x="3732028" y="408292"/>
                  <a:pt x="3727519" y="403783"/>
                  <a:pt x="3727519" y="398220"/>
                </a:cubicBezTo>
                <a:cubicBezTo>
                  <a:pt x="3727519" y="392659"/>
                  <a:pt x="3732028" y="388150"/>
                  <a:pt x="3737590" y="388150"/>
                </a:cubicBezTo>
                <a:close/>
                <a:moveTo>
                  <a:pt x="3709344" y="388150"/>
                </a:moveTo>
                <a:cubicBezTo>
                  <a:pt x="3714906" y="388150"/>
                  <a:pt x="3719415" y="392659"/>
                  <a:pt x="3719415" y="398220"/>
                </a:cubicBezTo>
                <a:cubicBezTo>
                  <a:pt x="3719415" y="403783"/>
                  <a:pt x="3714906" y="408292"/>
                  <a:pt x="3709344" y="408292"/>
                </a:cubicBezTo>
                <a:cubicBezTo>
                  <a:pt x="3703782" y="408292"/>
                  <a:pt x="3699273" y="403783"/>
                  <a:pt x="3699273" y="398220"/>
                </a:cubicBezTo>
                <a:cubicBezTo>
                  <a:pt x="3699273" y="392659"/>
                  <a:pt x="3703782" y="388150"/>
                  <a:pt x="3709344" y="388150"/>
                </a:cubicBezTo>
                <a:close/>
                <a:moveTo>
                  <a:pt x="3681099" y="388150"/>
                </a:moveTo>
                <a:cubicBezTo>
                  <a:pt x="3686661" y="388150"/>
                  <a:pt x="3691170" y="392659"/>
                  <a:pt x="3691170" y="398220"/>
                </a:cubicBezTo>
                <a:cubicBezTo>
                  <a:pt x="3691170" y="403783"/>
                  <a:pt x="3686661" y="408292"/>
                  <a:pt x="3681099" y="408292"/>
                </a:cubicBezTo>
                <a:cubicBezTo>
                  <a:pt x="3675537" y="408292"/>
                  <a:pt x="3671028" y="403783"/>
                  <a:pt x="3671028" y="398220"/>
                </a:cubicBezTo>
                <a:cubicBezTo>
                  <a:pt x="3671028" y="392659"/>
                  <a:pt x="3675537" y="388150"/>
                  <a:pt x="3681099" y="388150"/>
                </a:cubicBezTo>
                <a:close/>
                <a:moveTo>
                  <a:pt x="3652853" y="388150"/>
                </a:moveTo>
                <a:cubicBezTo>
                  <a:pt x="3658415" y="388150"/>
                  <a:pt x="3662924" y="392659"/>
                  <a:pt x="3662924" y="398220"/>
                </a:cubicBezTo>
                <a:cubicBezTo>
                  <a:pt x="3662924" y="403783"/>
                  <a:pt x="3658415" y="408292"/>
                  <a:pt x="3652853" y="408292"/>
                </a:cubicBezTo>
                <a:cubicBezTo>
                  <a:pt x="3647291" y="408292"/>
                  <a:pt x="3642782" y="403783"/>
                  <a:pt x="3642782" y="398220"/>
                </a:cubicBezTo>
                <a:cubicBezTo>
                  <a:pt x="3642782" y="392659"/>
                  <a:pt x="3647291" y="388150"/>
                  <a:pt x="3652853" y="388150"/>
                </a:cubicBezTo>
                <a:close/>
                <a:moveTo>
                  <a:pt x="3624608" y="388150"/>
                </a:moveTo>
                <a:cubicBezTo>
                  <a:pt x="3630170" y="388150"/>
                  <a:pt x="3634679" y="392659"/>
                  <a:pt x="3634679" y="398220"/>
                </a:cubicBezTo>
                <a:cubicBezTo>
                  <a:pt x="3634679" y="403783"/>
                  <a:pt x="3630170" y="408292"/>
                  <a:pt x="3624608" y="408292"/>
                </a:cubicBezTo>
                <a:cubicBezTo>
                  <a:pt x="3619046" y="408292"/>
                  <a:pt x="3614538" y="403783"/>
                  <a:pt x="3614538" y="398220"/>
                </a:cubicBezTo>
                <a:cubicBezTo>
                  <a:pt x="3614538" y="392659"/>
                  <a:pt x="3619046" y="388150"/>
                  <a:pt x="3624608" y="388150"/>
                </a:cubicBezTo>
                <a:close/>
                <a:moveTo>
                  <a:pt x="3596362" y="388150"/>
                </a:moveTo>
                <a:cubicBezTo>
                  <a:pt x="3601924" y="388150"/>
                  <a:pt x="3606433" y="392659"/>
                  <a:pt x="3606433" y="398220"/>
                </a:cubicBezTo>
                <a:cubicBezTo>
                  <a:pt x="3606433" y="403783"/>
                  <a:pt x="3601924" y="408292"/>
                  <a:pt x="3596362" y="408292"/>
                </a:cubicBezTo>
                <a:cubicBezTo>
                  <a:pt x="3590800" y="408292"/>
                  <a:pt x="3586291" y="403783"/>
                  <a:pt x="3586291" y="398220"/>
                </a:cubicBezTo>
                <a:cubicBezTo>
                  <a:pt x="3586291" y="392659"/>
                  <a:pt x="3590800" y="388150"/>
                  <a:pt x="3596362" y="388150"/>
                </a:cubicBezTo>
                <a:close/>
                <a:moveTo>
                  <a:pt x="3568117" y="388150"/>
                </a:moveTo>
                <a:cubicBezTo>
                  <a:pt x="3573679" y="388150"/>
                  <a:pt x="3578188" y="392659"/>
                  <a:pt x="3578188" y="398220"/>
                </a:cubicBezTo>
                <a:cubicBezTo>
                  <a:pt x="3578188" y="403783"/>
                  <a:pt x="3573679" y="408292"/>
                  <a:pt x="3568117" y="408292"/>
                </a:cubicBezTo>
                <a:cubicBezTo>
                  <a:pt x="3562555" y="408292"/>
                  <a:pt x="3558046" y="403783"/>
                  <a:pt x="3558046" y="398220"/>
                </a:cubicBezTo>
                <a:cubicBezTo>
                  <a:pt x="3558046" y="392659"/>
                  <a:pt x="3562555" y="388150"/>
                  <a:pt x="3568117" y="388150"/>
                </a:cubicBezTo>
                <a:close/>
                <a:moveTo>
                  <a:pt x="3539872" y="388150"/>
                </a:moveTo>
                <a:cubicBezTo>
                  <a:pt x="3545434" y="388150"/>
                  <a:pt x="3549943" y="392659"/>
                  <a:pt x="3549943" y="398220"/>
                </a:cubicBezTo>
                <a:cubicBezTo>
                  <a:pt x="3549943" y="403783"/>
                  <a:pt x="3545434" y="408292"/>
                  <a:pt x="3539872" y="408292"/>
                </a:cubicBezTo>
                <a:cubicBezTo>
                  <a:pt x="3534310" y="408292"/>
                  <a:pt x="3529801" y="403783"/>
                  <a:pt x="3529801" y="398220"/>
                </a:cubicBezTo>
                <a:cubicBezTo>
                  <a:pt x="3529801" y="392659"/>
                  <a:pt x="3534310" y="388150"/>
                  <a:pt x="3539872" y="388150"/>
                </a:cubicBezTo>
                <a:close/>
                <a:moveTo>
                  <a:pt x="3511626" y="388150"/>
                </a:moveTo>
                <a:cubicBezTo>
                  <a:pt x="3517188" y="388150"/>
                  <a:pt x="3521697" y="392659"/>
                  <a:pt x="3521697" y="398220"/>
                </a:cubicBezTo>
                <a:cubicBezTo>
                  <a:pt x="3521697" y="403783"/>
                  <a:pt x="3517188" y="408292"/>
                  <a:pt x="3511626" y="408292"/>
                </a:cubicBezTo>
                <a:cubicBezTo>
                  <a:pt x="3506064" y="408292"/>
                  <a:pt x="3501555" y="403783"/>
                  <a:pt x="3501555" y="398220"/>
                </a:cubicBezTo>
                <a:cubicBezTo>
                  <a:pt x="3501555" y="392659"/>
                  <a:pt x="3506064" y="388150"/>
                  <a:pt x="3511626" y="388150"/>
                </a:cubicBezTo>
                <a:close/>
                <a:moveTo>
                  <a:pt x="3483382" y="388150"/>
                </a:moveTo>
                <a:cubicBezTo>
                  <a:pt x="3488944" y="388150"/>
                  <a:pt x="3493453" y="392659"/>
                  <a:pt x="3493453" y="398220"/>
                </a:cubicBezTo>
                <a:cubicBezTo>
                  <a:pt x="3493453" y="403783"/>
                  <a:pt x="3488944" y="408292"/>
                  <a:pt x="3483382" y="408292"/>
                </a:cubicBezTo>
                <a:cubicBezTo>
                  <a:pt x="3477820" y="408292"/>
                  <a:pt x="3473310" y="403783"/>
                  <a:pt x="3473310" y="398220"/>
                </a:cubicBezTo>
                <a:cubicBezTo>
                  <a:pt x="3473310" y="392659"/>
                  <a:pt x="3477820" y="388150"/>
                  <a:pt x="3483382" y="388150"/>
                </a:cubicBezTo>
                <a:close/>
                <a:moveTo>
                  <a:pt x="3455136" y="388150"/>
                </a:moveTo>
                <a:cubicBezTo>
                  <a:pt x="3460698" y="388150"/>
                  <a:pt x="3465207" y="392659"/>
                  <a:pt x="3465207" y="398220"/>
                </a:cubicBezTo>
                <a:cubicBezTo>
                  <a:pt x="3465207" y="403783"/>
                  <a:pt x="3460698" y="408292"/>
                  <a:pt x="3455136" y="408292"/>
                </a:cubicBezTo>
                <a:cubicBezTo>
                  <a:pt x="3449574" y="408292"/>
                  <a:pt x="3445065" y="403783"/>
                  <a:pt x="3445065" y="398220"/>
                </a:cubicBezTo>
                <a:cubicBezTo>
                  <a:pt x="3445065" y="392659"/>
                  <a:pt x="3449574" y="388150"/>
                  <a:pt x="3455136" y="388150"/>
                </a:cubicBezTo>
                <a:close/>
                <a:moveTo>
                  <a:pt x="3426890" y="388150"/>
                </a:moveTo>
                <a:cubicBezTo>
                  <a:pt x="3432453" y="388150"/>
                  <a:pt x="3436961" y="392659"/>
                  <a:pt x="3436961" y="398220"/>
                </a:cubicBezTo>
                <a:cubicBezTo>
                  <a:pt x="3436961" y="403783"/>
                  <a:pt x="3432453" y="408292"/>
                  <a:pt x="3426890" y="408292"/>
                </a:cubicBezTo>
                <a:cubicBezTo>
                  <a:pt x="3421328" y="408292"/>
                  <a:pt x="3416820" y="403783"/>
                  <a:pt x="3416820" y="398220"/>
                </a:cubicBezTo>
                <a:cubicBezTo>
                  <a:pt x="3416820" y="392659"/>
                  <a:pt x="3421328" y="388150"/>
                  <a:pt x="3426890" y="388150"/>
                </a:cubicBezTo>
                <a:close/>
                <a:moveTo>
                  <a:pt x="3398687" y="388150"/>
                </a:moveTo>
                <a:lnTo>
                  <a:pt x="3408589" y="398051"/>
                </a:lnTo>
                <a:lnTo>
                  <a:pt x="3408589" y="397914"/>
                </a:lnTo>
                <a:lnTo>
                  <a:pt x="3408686" y="398148"/>
                </a:lnTo>
                <a:lnTo>
                  <a:pt x="3408758" y="398220"/>
                </a:lnTo>
                <a:lnTo>
                  <a:pt x="3408686" y="398292"/>
                </a:lnTo>
                <a:lnTo>
                  <a:pt x="3408589" y="398527"/>
                </a:lnTo>
                <a:lnTo>
                  <a:pt x="3408589" y="398390"/>
                </a:lnTo>
                <a:lnTo>
                  <a:pt x="3398687" y="408292"/>
                </a:lnTo>
                <a:cubicBezTo>
                  <a:pt x="3393126" y="408292"/>
                  <a:pt x="3388617" y="403783"/>
                  <a:pt x="3388617" y="398220"/>
                </a:cubicBezTo>
                <a:cubicBezTo>
                  <a:pt x="3388617" y="392659"/>
                  <a:pt x="3393126" y="388150"/>
                  <a:pt x="3398687" y="388150"/>
                </a:cubicBezTo>
                <a:close/>
                <a:moveTo>
                  <a:pt x="3370426" y="388150"/>
                </a:moveTo>
                <a:cubicBezTo>
                  <a:pt x="3375989" y="388150"/>
                  <a:pt x="3380497" y="392659"/>
                  <a:pt x="3380497" y="398220"/>
                </a:cubicBezTo>
                <a:cubicBezTo>
                  <a:pt x="3380497" y="403783"/>
                  <a:pt x="3375989" y="408292"/>
                  <a:pt x="3370426" y="408292"/>
                </a:cubicBezTo>
                <a:cubicBezTo>
                  <a:pt x="3364865" y="408292"/>
                  <a:pt x="3360356" y="403783"/>
                  <a:pt x="3360356" y="398220"/>
                </a:cubicBezTo>
                <a:cubicBezTo>
                  <a:pt x="3360356" y="392659"/>
                  <a:pt x="3364865" y="388150"/>
                  <a:pt x="3370426" y="388150"/>
                </a:cubicBezTo>
                <a:close/>
                <a:moveTo>
                  <a:pt x="3342189" y="388150"/>
                </a:moveTo>
                <a:cubicBezTo>
                  <a:pt x="3347750" y="388150"/>
                  <a:pt x="3352259" y="392659"/>
                  <a:pt x="3352259" y="398220"/>
                </a:cubicBezTo>
                <a:cubicBezTo>
                  <a:pt x="3352259" y="403783"/>
                  <a:pt x="3347750" y="408292"/>
                  <a:pt x="3342189" y="408292"/>
                </a:cubicBezTo>
                <a:cubicBezTo>
                  <a:pt x="3336626" y="408292"/>
                  <a:pt x="3332118" y="403783"/>
                  <a:pt x="3332118" y="398220"/>
                </a:cubicBezTo>
                <a:cubicBezTo>
                  <a:pt x="3332118" y="392659"/>
                  <a:pt x="3336626" y="388150"/>
                  <a:pt x="3342189" y="388150"/>
                </a:cubicBezTo>
                <a:close/>
                <a:moveTo>
                  <a:pt x="3313944" y="388150"/>
                </a:moveTo>
                <a:cubicBezTo>
                  <a:pt x="3319506" y="388150"/>
                  <a:pt x="3324015" y="392659"/>
                  <a:pt x="3324015" y="398220"/>
                </a:cubicBezTo>
                <a:cubicBezTo>
                  <a:pt x="3324015" y="403783"/>
                  <a:pt x="3319506" y="408292"/>
                  <a:pt x="3313944" y="408292"/>
                </a:cubicBezTo>
                <a:cubicBezTo>
                  <a:pt x="3308382" y="408292"/>
                  <a:pt x="3303873" y="403783"/>
                  <a:pt x="3303873" y="398220"/>
                </a:cubicBezTo>
                <a:cubicBezTo>
                  <a:pt x="3303873" y="392659"/>
                  <a:pt x="3308382" y="388150"/>
                  <a:pt x="3313944" y="388150"/>
                </a:cubicBezTo>
                <a:close/>
                <a:moveTo>
                  <a:pt x="3285697" y="388150"/>
                </a:moveTo>
                <a:cubicBezTo>
                  <a:pt x="3291259" y="388150"/>
                  <a:pt x="3295768" y="392659"/>
                  <a:pt x="3295768" y="398220"/>
                </a:cubicBezTo>
                <a:cubicBezTo>
                  <a:pt x="3295768" y="403783"/>
                  <a:pt x="3291259" y="408292"/>
                  <a:pt x="3285697" y="408292"/>
                </a:cubicBezTo>
                <a:cubicBezTo>
                  <a:pt x="3280135" y="408292"/>
                  <a:pt x="3275626" y="403783"/>
                  <a:pt x="3275626" y="398220"/>
                </a:cubicBezTo>
                <a:cubicBezTo>
                  <a:pt x="3275626" y="392659"/>
                  <a:pt x="3280135" y="388150"/>
                  <a:pt x="3285697" y="388150"/>
                </a:cubicBezTo>
                <a:close/>
                <a:moveTo>
                  <a:pt x="3257453" y="388150"/>
                </a:moveTo>
                <a:cubicBezTo>
                  <a:pt x="3263015" y="388150"/>
                  <a:pt x="3267524" y="392659"/>
                  <a:pt x="3267524" y="398220"/>
                </a:cubicBezTo>
                <a:cubicBezTo>
                  <a:pt x="3267524" y="403783"/>
                  <a:pt x="3263015" y="408292"/>
                  <a:pt x="3257453" y="408292"/>
                </a:cubicBezTo>
                <a:cubicBezTo>
                  <a:pt x="3251891" y="408292"/>
                  <a:pt x="3247382" y="403783"/>
                  <a:pt x="3247382" y="398220"/>
                </a:cubicBezTo>
                <a:cubicBezTo>
                  <a:pt x="3247382" y="392659"/>
                  <a:pt x="3251891" y="388150"/>
                  <a:pt x="3257453" y="388150"/>
                </a:cubicBezTo>
                <a:close/>
                <a:moveTo>
                  <a:pt x="3229207" y="388150"/>
                </a:moveTo>
                <a:cubicBezTo>
                  <a:pt x="3234768" y="388150"/>
                  <a:pt x="3239278" y="392659"/>
                  <a:pt x="3239278" y="398220"/>
                </a:cubicBezTo>
                <a:cubicBezTo>
                  <a:pt x="3239278" y="403783"/>
                  <a:pt x="3234768" y="408292"/>
                  <a:pt x="3229207" y="408292"/>
                </a:cubicBezTo>
                <a:cubicBezTo>
                  <a:pt x="3223644" y="408292"/>
                  <a:pt x="3219136" y="403783"/>
                  <a:pt x="3219136" y="398220"/>
                </a:cubicBezTo>
                <a:cubicBezTo>
                  <a:pt x="3219136" y="392659"/>
                  <a:pt x="3223644" y="388150"/>
                  <a:pt x="3229207" y="388150"/>
                </a:cubicBezTo>
                <a:close/>
                <a:moveTo>
                  <a:pt x="3200962" y="388150"/>
                </a:moveTo>
                <a:cubicBezTo>
                  <a:pt x="3206524" y="388150"/>
                  <a:pt x="3211033" y="392659"/>
                  <a:pt x="3211033" y="398220"/>
                </a:cubicBezTo>
                <a:cubicBezTo>
                  <a:pt x="3211033" y="403783"/>
                  <a:pt x="3206524" y="408292"/>
                  <a:pt x="3200962" y="408292"/>
                </a:cubicBezTo>
                <a:cubicBezTo>
                  <a:pt x="3195400" y="408292"/>
                  <a:pt x="3190891" y="403783"/>
                  <a:pt x="3190891" y="398220"/>
                </a:cubicBezTo>
                <a:cubicBezTo>
                  <a:pt x="3190891" y="392659"/>
                  <a:pt x="3195400" y="388150"/>
                  <a:pt x="3200962" y="388150"/>
                </a:cubicBezTo>
                <a:close/>
                <a:moveTo>
                  <a:pt x="3172715" y="388150"/>
                </a:moveTo>
                <a:cubicBezTo>
                  <a:pt x="3178277" y="388150"/>
                  <a:pt x="3182786" y="392659"/>
                  <a:pt x="3182786" y="398220"/>
                </a:cubicBezTo>
                <a:cubicBezTo>
                  <a:pt x="3182786" y="403783"/>
                  <a:pt x="3178277" y="408292"/>
                  <a:pt x="3172715" y="408292"/>
                </a:cubicBezTo>
                <a:cubicBezTo>
                  <a:pt x="3167153" y="408292"/>
                  <a:pt x="3162644" y="403783"/>
                  <a:pt x="3162644" y="398220"/>
                </a:cubicBezTo>
                <a:cubicBezTo>
                  <a:pt x="3162644" y="392659"/>
                  <a:pt x="3167153" y="388150"/>
                  <a:pt x="3172715" y="388150"/>
                </a:cubicBezTo>
                <a:close/>
                <a:moveTo>
                  <a:pt x="3144471" y="388150"/>
                </a:moveTo>
                <a:cubicBezTo>
                  <a:pt x="3150033" y="388150"/>
                  <a:pt x="3154542" y="392659"/>
                  <a:pt x="3154542" y="398220"/>
                </a:cubicBezTo>
                <a:cubicBezTo>
                  <a:pt x="3154542" y="403783"/>
                  <a:pt x="3150033" y="408292"/>
                  <a:pt x="3144471" y="408292"/>
                </a:cubicBezTo>
                <a:cubicBezTo>
                  <a:pt x="3138909" y="408292"/>
                  <a:pt x="3134400" y="403783"/>
                  <a:pt x="3134400" y="398220"/>
                </a:cubicBezTo>
                <a:cubicBezTo>
                  <a:pt x="3134400" y="392659"/>
                  <a:pt x="3138909" y="388150"/>
                  <a:pt x="3144471" y="388150"/>
                </a:cubicBezTo>
                <a:close/>
                <a:moveTo>
                  <a:pt x="3116225" y="388150"/>
                </a:moveTo>
                <a:cubicBezTo>
                  <a:pt x="3121786" y="388150"/>
                  <a:pt x="3126296" y="392659"/>
                  <a:pt x="3126296" y="398220"/>
                </a:cubicBezTo>
                <a:cubicBezTo>
                  <a:pt x="3126296" y="403783"/>
                  <a:pt x="3121786" y="408292"/>
                  <a:pt x="3116225" y="408292"/>
                </a:cubicBezTo>
                <a:cubicBezTo>
                  <a:pt x="3110663" y="408292"/>
                  <a:pt x="3106154" y="403783"/>
                  <a:pt x="3106154" y="398220"/>
                </a:cubicBezTo>
                <a:cubicBezTo>
                  <a:pt x="3106154" y="392659"/>
                  <a:pt x="3110663" y="388150"/>
                  <a:pt x="3116225" y="388150"/>
                </a:cubicBezTo>
                <a:close/>
                <a:moveTo>
                  <a:pt x="3087980" y="388150"/>
                </a:moveTo>
                <a:cubicBezTo>
                  <a:pt x="3093542" y="388150"/>
                  <a:pt x="3098051" y="392659"/>
                  <a:pt x="3098051" y="398220"/>
                </a:cubicBezTo>
                <a:cubicBezTo>
                  <a:pt x="3098051" y="403783"/>
                  <a:pt x="3093542" y="408292"/>
                  <a:pt x="3087980" y="408292"/>
                </a:cubicBezTo>
                <a:cubicBezTo>
                  <a:pt x="3082418" y="408292"/>
                  <a:pt x="3077909" y="403783"/>
                  <a:pt x="3077909" y="398220"/>
                </a:cubicBezTo>
                <a:cubicBezTo>
                  <a:pt x="3077909" y="392659"/>
                  <a:pt x="3082418" y="388150"/>
                  <a:pt x="3087980" y="388150"/>
                </a:cubicBezTo>
                <a:close/>
                <a:moveTo>
                  <a:pt x="3059734" y="388150"/>
                </a:moveTo>
                <a:cubicBezTo>
                  <a:pt x="3065296" y="388150"/>
                  <a:pt x="3069804" y="392659"/>
                  <a:pt x="3069804" y="398220"/>
                </a:cubicBezTo>
                <a:cubicBezTo>
                  <a:pt x="3069804" y="403783"/>
                  <a:pt x="3065296" y="408292"/>
                  <a:pt x="3059734" y="408292"/>
                </a:cubicBezTo>
                <a:cubicBezTo>
                  <a:pt x="3054171" y="408292"/>
                  <a:pt x="3049662" y="403783"/>
                  <a:pt x="3049662" y="398220"/>
                </a:cubicBezTo>
                <a:cubicBezTo>
                  <a:pt x="3049662" y="392659"/>
                  <a:pt x="3054171" y="388150"/>
                  <a:pt x="3059734" y="388150"/>
                </a:cubicBezTo>
                <a:close/>
                <a:moveTo>
                  <a:pt x="3031489" y="388150"/>
                </a:moveTo>
                <a:cubicBezTo>
                  <a:pt x="3037051" y="388150"/>
                  <a:pt x="3041560" y="392659"/>
                  <a:pt x="3041560" y="398220"/>
                </a:cubicBezTo>
                <a:cubicBezTo>
                  <a:pt x="3041560" y="403783"/>
                  <a:pt x="3037051" y="408292"/>
                  <a:pt x="3031489" y="408292"/>
                </a:cubicBezTo>
                <a:cubicBezTo>
                  <a:pt x="3025927" y="408292"/>
                  <a:pt x="3021418" y="403783"/>
                  <a:pt x="3021418" y="398220"/>
                </a:cubicBezTo>
                <a:cubicBezTo>
                  <a:pt x="3021418" y="392659"/>
                  <a:pt x="3025927" y="388150"/>
                  <a:pt x="3031489" y="388150"/>
                </a:cubicBezTo>
                <a:close/>
                <a:moveTo>
                  <a:pt x="3003243" y="388150"/>
                </a:moveTo>
                <a:cubicBezTo>
                  <a:pt x="3008805" y="388150"/>
                  <a:pt x="3013314" y="392659"/>
                  <a:pt x="3013314" y="398220"/>
                </a:cubicBezTo>
                <a:cubicBezTo>
                  <a:pt x="3013314" y="403783"/>
                  <a:pt x="3008805" y="408292"/>
                  <a:pt x="3003243" y="408292"/>
                </a:cubicBezTo>
                <a:cubicBezTo>
                  <a:pt x="2997681" y="408292"/>
                  <a:pt x="2993171" y="403783"/>
                  <a:pt x="2993171" y="398220"/>
                </a:cubicBezTo>
                <a:cubicBezTo>
                  <a:pt x="2993171" y="392659"/>
                  <a:pt x="2997681" y="388150"/>
                  <a:pt x="3003243" y="388150"/>
                </a:cubicBezTo>
                <a:close/>
                <a:moveTo>
                  <a:pt x="2974998" y="388150"/>
                </a:moveTo>
                <a:cubicBezTo>
                  <a:pt x="2980560" y="388150"/>
                  <a:pt x="2985069" y="392659"/>
                  <a:pt x="2985069" y="398220"/>
                </a:cubicBezTo>
                <a:cubicBezTo>
                  <a:pt x="2985069" y="403783"/>
                  <a:pt x="2980560" y="408292"/>
                  <a:pt x="2974998" y="408292"/>
                </a:cubicBezTo>
                <a:cubicBezTo>
                  <a:pt x="2969436" y="408292"/>
                  <a:pt x="2964927" y="403783"/>
                  <a:pt x="2964927" y="398220"/>
                </a:cubicBezTo>
                <a:cubicBezTo>
                  <a:pt x="2964927" y="392659"/>
                  <a:pt x="2969436" y="388150"/>
                  <a:pt x="2974998" y="388150"/>
                </a:cubicBezTo>
                <a:close/>
                <a:moveTo>
                  <a:pt x="2946752" y="388150"/>
                </a:moveTo>
                <a:cubicBezTo>
                  <a:pt x="2952314" y="388150"/>
                  <a:pt x="2956823" y="392659"/>
                  <a:pt x="2956823" y="398220"/>
                </a:cubicBezTo>
                <a:cubicBezTo>
                  <a:pt x="2956823" y="403783"/>
                  <a:pt x="2952314" y="408292"/>
                  <a:pt x="2946752" y="408292"/>
                </a:cubicBezTo>
                <a:cubicBezTo>
                  <a:pt x="2941189" y="408292"/>
                  <a:pt x="2936681" y="403783"/>
                  <a:pt x="2936681" y="398220"/>
                </a:cubicBezTo>
                <a:cubicBezTo>
                  <a:pt x="2936681" y="392659"/>
                  <a:pt x="2941189" y="388150"/>
                  <a:pt x="2946752" y="388150"/>
                </a:cubicBezTo>
                <a:close/>
                <a:moveTo>
                  <a:pt x="2918507" y="388150"/>
                </a:moveTo>
                <a:cubicBezTo>
                  <a:pt x="2924069" y="388150"/>
                  <a:pt x="2928578" y="392659"/>
                  <a:pt x="2928578" y="398220"/>
                </a:cubicBezTo>
                <a:cubicBezTo>
                  <a:pt x="2928578" y="403783"/>
                  <a:pt x="2924069" y="408292"/>
                  <a:pt x="2918507" y="408292"/>
                </a:cubicBezTo>
                <a:cubicBezTo>
                  <a:pt x="2912945" y="408292"/>
                  <a:pt x="2908436" y="403783"/>
                  <a:pt x="2908436" y="398220"/>
                </a:cubicBezTo>
                <a:cubicBezTo>
                  <a:pt x="2908436" y="392659"/>
                  <a:pt x="2912945" y="388150"/>
                  <a:pt x="2918507" y="388150"/>
                </a:cubicBezTo>
                <a:close/>
                <a:moveTo>
                  <a:pt x="2890261" y="388150"/>
                </a:moveTo>
                <a:cubicBezTo>
                  <a:pt x="2895823" y="388150"/>
                  <a:pt x="2900332" y="392659"/>
                  <a:pt x="2900332" y="398220"/>
                </a:cubicBezTo>
                <a:cubicBezTo>
                  <a:pt x="2900332" y="403783"/>
                  <a:pt x="2895823" y="408292"/>
                  <a:pt x="2890261" y="408292"/>
                </a:cubicBezTo>
                <a:cubicBezTo>
                  <a:pt x="2884699" y="408292"/>
                  <a:pt x="2880190" y="403783"/>
                  <a:pt x="2880190" y="398220"/>
                </a:cubicBezTo>
                <a:cubicBezTo>
                  <a:pt x="2880190" y="392659"/>
                  <a:pt x="2884699" y="388150"/>
                  <a:pt x="2890261" y="388150"/>
                </a:cubicBezTo>
                <a:close/>
                <a:moveTo>
                  <a:pt x="2862016" y="388150"/>
                </a:moveTo>
                <a:cubicBezTo>
                  <a:pt x="2867578" y="388150"/>
                  <a:pt x="2872087" y="392659"/>
                  <a:pt x="2872087" y="398220"/>
                </a:cubicBezTo>
                <a:cubicBezTo>
                  <a:pt x="2872087" y="403783"/>
                  <a:pt x="2867578" y="408292"/>
                  <a:pt x="2862016" y="408292"/>
                </a:cubicBezTo>
                <a:cubicBezTo>
                  <a:pt x="2856454" y="408292"/>
                  <a:pt x="2851945" y="403783"/>
                  <a:pt x="2851945" y="398220"/>
                </a:cubicBezTo>
                <a:cubicBezTo>
                  <a:pt x="2851945" y="392659"/>
                  <a:pt x="2856454" y="388150"/>
                  <a:pt x="2862016" y="388150"/>
                </a:cubicBezTo>
                <a:close/>
                <a:moveTo>
                  <a:pt x="2833770" y="388150"/>
                </a:moveTo>
                <a:cubicBezTo>
                  <a:pt x="2839332" y="388150"/>
                  <a:pt x="2843841" y="392659"/>
                  <a:pt x="2843841" y="398220"/>
                </a:cubicBezTo>
                <a:cubicBezTo>
                  <a:pt x="2843841" y="403783"/>
                  <a:pt x="2839332" y="408292"/>
                  <a:pt x="2833770" y="408292"/>
                </a:cubicBezTo>
                <a:cubicBezTo>
                  <a:pt x="2828208" y="408292"/>
                  <a:pt x="2823699" y="403783"/>
                  <a:pt x="2823699" y="398220"/>
                </a:cubicBezTo>
                <a:cubicBezTo>
                  <a:pt x="2823699" y="392659"/>
                  <a:pt x="2828208" y="388150"/>
                  <a:pt x="2833770" y="388150"/>
                </a:cubicBezTo>
                <a:close/>
                <a:moveTo>
                  <a:pt x="2805525" y="388150"/>
                </a:moveTo>
                <a:cubicBezTo>
                  <a:pt x="2811087" y="388150"/>
                  <a:pt x="2815596" y="392659"/>
                  <a:pt x="2815596" y="398220"/>
                </a:cubicBezTo>
                <a:cubicBezTo>
                  <a:pt x="2815596" y="403783"/>
                  <a:pt x="2811087" y="408292"/>
                  <a:pt x="2805525" y="408292"/>
                </a:cubicBezTo>
                <a:cubicBezTo>
                  <a:pt x="2799963" y="408292"/>
                  <a:pt x="2795454" y="403783"/>
                  <a:pt x="2795454" y="398220"/>
                </a:cubicBezTo>
                <a:cubicBezTo>
                  <a:pt x="2795454" y="392659"/>
                  <a:pt x="2799963" y="388150"/>
                  <a:pt x="2805525" y="388150"/>
                </a:cubicBezTo>
                <a:close/>
                <a:moveTo>
                  <a:pt x="2777279" y="388150"/>
                </a:moveTo>
                <a:cubicBezTo>
                  <a:pt x="2782841" y="388150"/>
                  <a:pt x="2787350" y="392659"/>
                  <a:pt x="2787350" y="398220"/>
                </a:cubicBezTo>
                <a:cubicBezTo>
                  <a:pt x="2787350" y="403783"/>
                  <a:pt x="2782841" y="408292"/>
                  <a:pt x="2777279" y="408292"/>
                </a:cubicBezTo>
                <a:cubicBezTo>
                  <a:pt x="2771717" y="408292"/>
                  <a:pt x="2767208" y="403783"/>
                  <a:pt x="2767208" y="398220"/>
                </a:cubicBezTo>
                <a:cubicBezTo>
                  <a:pt x="2767208" y="392659"/>
                  <a:pt x="2771717" y="388150"/>
                  <a:pt x="2777279" y="388150"/>
                </a:cubicBezTo>
                <a:close/>
                <a:moveTo>
                  <a:pt x="2749034" y="388150"/>
                </a:moveTo>
                <a:cubicBezTo>
                  <a:pt x="2754596" y="388150"/>
                  <a:pt x="2759105" y="392659"/>
                  <a:pt x="2759105" y="398220"/>
                </a:cubicBezTo>
                <a:cubicBezTo>
                  <a:pt x="2759105" y="403783"/>
                  <a:pt x="2754596" y="408292"/>
                  <a:pt x="2749034" y="408292"/>
                </a:cubicBezTo>
                <a:cubicBezTo>
                  <a:pt x="2743472" y="408292"/>
                  <a:pt x="2738963" y="403783"/>
                  <a:pt x="2738963" y="398220"/>
                </a:cubicBezTo>
                <a:cubicBezTo>
                  <a:pt x="2738963" y="392659"/>
                  <a:pt x="2743472" y="388150"/>
                  <a:pt x="2749034" y="388150"/>
                </a:cubicBezTo>
                <a:close/>
                <a:moveTo>
                  <a:pt x="2720788" y="388150"/>
                </a:moveTo>
                <a:cubicBezTo>
                  <a:pt x="2726350" y="388150"/>
                  <a:pt x="2730859" y="392659"/>
                  <a:pt x="2730859" y="398220"/>
                </a:cubicBezTo>
                <a:cubicBezTo>
                  <a:pt x="2730859" y="403783"/>
                  <a:pt x="2726350" y="408292"/>
                  <a:pt x="2720788" y="408292"/>
                </a:cubicBezTo>
                <a:cubicBezTo>
                  <a:pt x="2715226" y="408292"/>
                  <a:pt x="2710717" y="403783"/>
                  <a:pt x="2710717" y="398220"/>
                </a:cubicBezTo>
                <a:cubicBezTo>
                  <a:pt x="2710717" y="392659"/>
                  <a:pt x="2715226" y="388150"/>
                  <a:pt x="2720788" y="388150"/>
                </a:cubicBezTo>
                <a:close/>
                <a:moveTo>
                  <a:pt x="2692543" y="388150"/>
                </a:moveTo>
                <a:cubicBezTo>
                  <a:pt x="2698105" y="388150"/>
                  <a:pt x="2702614" y="392659"/>
                  <a:pt x="2702614" y="398220"/>
                </a:cubicBezTo>
                <a:cubicBezTo>
                  <a:pt x="2702614" y="403783"/>
                  <a:pt x="2698105" y="408292"/>
                  <a:pt x="2692543" y="408292"/>
                </a:cubicBezTo>
                <a:cubicBezTo>
                  <a:pt x="2686981" y="408292"/>
                  <a:pt x="2682472" y="403783"/>
                  <a:pt x="2682472" y="398220"/>
                </a:cubicBezTo>
                <a:cubicBezTo>
                  <a:pt x="2682472" y="392659"/>
                  <a:pt x="2686981" y="388150"/>
                  <a:pt x="2692543" y="388150"/>
                </a:cubicBezTo>
                <a:close/>
                <a:moveTo>
                  <a:pt x="2664297" y="388150"/>
                </a:moveTo>
                <a:cubicBezTo>
                  <a:pt x="2669859" y="388150"/>
                  <a:pt x="2674368" y="392659"/>
                  <a:pt x="2674368" y="398220"/>
                </a:cubicBezTo>
                <a:cubicBezTo>
                  <a:pt x="2674368" y="403783"/>
                  <a:pt x="2669859" y="408292"/>
                  <a:pt x="2664297" y="408292"/>
                </a:cubicBezTo>
                <a:cubicBezTo>
                  <a:pt x="2658735" y="408292"/>
                  <a:pt x="2654226" y="403783"/>
                  <a:pt x="2654226" y="398220"/>
                </a:cubicBezTo>
                <a:cubicBezTo>
                  <a:pt x="2654226" y="392659"/>
                  <a:pt x="2658735" y="388150"/>
                  <a:pt x="2664297" y="388150"/>
                </a:cubicBezTo>
                <a:close/>
                <a:moveTo>
                  <a:pt x="2636052" y="388150"/>
                </a:moveTo>
                <a:cubicBezTo>
                  <a:pt x="2641614" y="388150"/>
                  <a:pt x="2646123" y="392659"/>
                  <a:pt x="2646123" y="398220"/>
                </a:cubicBezTo>
                <a:cubicBezTo>
                  <a:pt x="2646123" y="403783"/>
                  <a:pt x="2641614" y="408292"/>
                  <a:pt x="2636052" y="408292"/>
                </a:cubicBezTo>
                <a:cubicBezTo>
                  <a:pt x="2630490" y="408292"/>
                  <a:pt x="2625981" y="403783"/>
                  <a:pt x="2625981" y="398220"/>
                </a:cubicBezTo>
                <a:cubicBezTo>
                  <a:pt x="2625981" y="392659"/>
                  <a:pt x="2630490" y="388150"/>
                  <a:pt x="2636052" y="388150"/>
                </a:cubicBezTo>
                <a:close/>
                <a:moveTo>
                  <a:pt x="2607806" y="388150"/>
                </a:moveTo>
                <a:cubicBezTo>
                  <a:pt x="2613368" y="388150"/>
                  <a:pt x="2617877" y="392659"/>
                  <a:pt x="2617877" y="398220"/>
                </a:cubicBezTo>
                <a:cubicBezTo>
                  <a:pt x="2617877" y="403783"/>
                  <a:pt x="2613368" y="408292"/>
                  <a:pt x="2607806" y="408292"/>
                </a:cubicBezTo>
                <a:cubicBezTo>
                  <a:pt x="2602244" y="408292"/>
                  <a:pt x="2597735" y="403783"/>
                  <a:pt x="2597735" y="398220"/>
                </a:cubicBezTo>
                <a:cubicBezTo>
                  <a:pt x="2597735" y="392659"/>
                  <a:pt x="2602244" y="388150"/>
                  <a:pt x="2607806" y="388150"/>
                </a:cubicBezTo>
                <a:close/>
                <a:moveTo>
                  <a:pt x="2579561" y="388150"/>
                </a:moveTo>
                <a:cubicBezTo>
                  <a:pt x="2585123" y="388150"/>
                  <a:pt x="2589632" y="392659"/>
                  <a:pt x="2589632" y="398220"/>
                </a:cubicBezTo>
                <a:cubicBezTo>
                  <a:pt x="2589632" y="403783"/>
                  <a:pt x="2585123" y="408292"/>
                  <a:pt x="2579561" y="408292"/>
                </a:cubicBezTo>
                <a:cubicBezTo>
                  <a:pt x="2573999" y="408292"/>
                  <a:pt x="2569490" y="403783"/>
                  <a:pt x="2569490" y="398220"/>
                </a:cubicBezTo>
                <a:cubicBezTo>
                  <a:pt x="2569490" y="392659"/>
                  <a:pt x="2573999" y="388150"/>
                  <a:pt x="2579561" y="388150"/>
                </a:cubicBezTo>
                <a:close/>
                <a:moveTo>
                  <a:pt x="2551315" y="388150"/>
                </a:moveTo>
                <a:cubicBezTo>
                  <a:pt x="2556877" y="388150"/>
                  <a:pt x="2561386" y="392659"/>
                  <a:pt x="2561386" y="398220"/>
                </a:cubicBezTo>
                <a:cubicBezTo>
                  <a:pt x="2561386" y="403783"/>
                  <a:pt x="2556877" y="408292"/>
                  <a:pt x="2551315" y="408292"/>
                </a:cubicBezTo>
                <a:cubicBezTo>
                  <a:pt x="2545753" y="408292"/>
                  <a:pt x="2541244" y="403783"/>
                  <a:pt x="2541244" y="398220"/>
                </a:cubicBezTo>
                <a:cubicBezTo>
                  <a:pt x="2541244" y="392659"/>
                  <a:pt x="2545753" y="388150"/>
                  <a:pt x="2551315" y="388150"/>
                </a:cubicBezTo>
                <a:close/>
                <a:moveTo>
                  <a:pt x="2523069" y="388150"/>
                </a:moveTo>
                <a:cubicBezTo>
                  <a:pt x="2528630" y="388150"/>
                  <a:pt x="2533140" y="392659"/>
                  <a:pt x="2533140" y="398220"/>
                </a:cubicBezTo>
                <a:cubicBezTo>
                  <a:pt x="2533140" y="403783"/>
                  <a:pt x="2528630" y="408292"/>
                  <a:pt x="2523069" y="408292"/>
                </a:cubicBezTo>
                <a:cubicBezTo>
                  <a:pt x="2517506" y="408292"/>
                  <a:pt x="2512998" y="403783"/>
                  <a:pt x="2512998" y="398220"/>
                </a:cubicBezTo>
                <a:cubicBezTo>
                  <a:pt x="2512998" y="392659"/>
                  <a:pt x="2517506" y="388150"/>
                  <a:pt x="2523069" y="388150"/>
                </a:cubicBezTo>
                <a:close/>
                <a:moveTo>
                  <a:pt x="2494824" y="388150"/>
                </a:moveTo>
                <a:cubicBezTo>
                  <a:pt x="2500386" y="388150"/>
                  <a:pt x="2504895" y="392659"/>
                  <a:pt x="2504895" y="398220"/>
                </a:cubicBezTo>
                <a:cubicBezTo>
                  <a:pt x="2504895" y="403783"/>
                  <a:pt x="2500386" y="408292"/>
                  <a:pt x="2494824" y="408292"/>
                </a:cubicBezTo>
                <a:cubicBezTo>
                  <a:pt x="2489262" y="408292"/>
                  <a:pt x="2484753" y="403783"/>
                  <a:pt x="2484753" y="398220"/>
                </a:cubicBezTo>
                <a:cubicBezTo>
                  <a:pt x="2484753" y="392659"/>
                  <a:pt x="2489262" y="388150"/>
                  <a:pt x="2494824" y="388150"/>
                </a:cubicBezTo>
                <a:close/>
                <a:moveTo>
                  <a:pt x="2466578" y="388150"/>
                </a:moveTo>
                <a:cubicBezTo>
                  <a:pt x="2472139" y="388150"/>
                  <a:pt x="2476648" y="392659"/>
                  <a:pt x="2476648" y="398220"/>
                </a:cubicBezTo>
                <a:cubicBezTo>
                  <a:pt x="2476648" y="403783"/>
                  <a:pt x="2472139" y="408292"/>
                  <a:pt x="2466578" y="408292"/>
                </a:cubicBezTo>
                <a:cubicBezTo>
                  <a:pt x="2461015" y="408292"/>
                  <a:pt x="2456507" y="403783"/>
                  <a:pt x="2456507" y="398220"/>
                </a:cubicBezTo>
                <a:cubicBezTo>
                  <a:pt x="2456507" y="392659"/>
                  <a:pt x="2461015" y="388150"/>
                  <a:pt x="2466578" y="388150"/>
                </a:cubicBezTo>
                <a:close/>
                <a:moveTo>
                  <a:pt x="2438333" y="388150"/>
                </a:moveTo>
                <a:cubicBezTo>
                  <a:pt x="2443895" y="388150"/>
                  <a:pt x="2448404" y="392659"/>
                  <a:pt x="2448404" y="398220"/>
                </a:cubicBezTo>
                <a:cubicBezTo>
                  <a:pt x="2448404" y="403783"/>
                  <a:pt x="2443895" y="408292"/>
                  <a:pt x="2438333" y="408292"/>
                </a:cubicBezTo>
                <a:cubicBezTo>
                  <a:pt x="2432771" y="408292"/>
                  <a:pt x="2428262" y="403783"/>
                  <a:pt x="2428262" y="398220"/>
                </a:cubicBezTo>
                <a:cubicBezTo>
                  <a:pt x="2428262" y="392659"/>
                  <a:pt x="2432771" y="388150"/>
                  <a:pt x="2438333" y="388150"/>
                </a:cubicBezTo>
                <a:close/>
                <a:moveTo>
                  <a:pt x="2410087" y="388150"/>
                </a:moveTo>
                <a:cubicBezTo>
                  <a:pt x="2415649" y="388150"/>
                  <a:pt x="2420158" y="392659"/>
                  <a:pt x="2420158" y="398220"/>
                </a:cubicBezTo>
                <a:cubicBezTo>
                  <a:pt x="2420158" y="403783"/>
                  <a:pt x="2415649" y="408292"/>
                  <a:pt x="2410087" y="408292"/>
                </a:cubicBezTo>
                <a:cubicBezTo>
                  <a:pt x="2404525" y="408292"/>
                  <a:pt x="2400016" y="403783"/>
                  <a:pt x="2400016" y="398220"/>
                </a:cubicBezTo>
                <a:cubicBezTo>
                  <a:pt x="2400016" y="392659"/>
                  <a:pt x="2404525" y="388150"/>
                  <a:pt x="2410087" y="388150"/>
                </a:cubicBezTo>
                <a:close/>
                <a:moveTo>
                  <a:pt x="2381842" y="388150"/>
                </a:moveTo>
                <a:cubicBezTo>
                  <a:pt x="2387404" y="388150"/>
                  <a:pt x="2391913" y="392659"/>
                  <a:pt x="2391913" y="398220"/>
                </a:cubicBezTo>
                <a:cubicBezTo>
                  <a:pt x="2391913" y="403783"/>
                  <a:pt x="2387404" y="408292"/>
                  <a:pt x="2381842" y="408292"/>
                </a:cubicBezTo>
                <a:cubicBezTo>
                  <a:pt x="2376280" y="408292"/>
                  <a:pt x="2371771" y="403783"/>
                  <a:pt x="2371771" y="398220"/>
                </a:cubicBezTo>
                <a:cubicBezTo>
                  <a:pt x="2371771" y="392659"/>
                  <a:pt x="2376280" y="388150"/>
                  <a:pt x="2381842" y="388150"/>
                </a:cubicBezTo>
                <a:close/>
                <a:moveTo>
                  <a:pt x="2353596" y="388150"/>
                </a:moveTo>
                <a:cubicBezTo>
                  <a:pt x="2359158" y="388150"/>
                  <a:pt x="2363667" y="392659"/>
                  <a:pt x="2363667" y="398220"/>
                </a:cubicBezTo>
                <a:cubicBezTo>
                  <a:pt x="2363667" y="403783"/>
                  <a:pt x="2359158" y="408292"/>
                  <a:pt x="2353596" y="408292"/>
                </a:cubicBezTo>
                <a:cubicBezTo>
                  <a:pt x="2348033" y="408292"/>
                  <a:pt x="2343525" y="403783"/>
                  <a:pt x="2343525" y="398220"/>
                </a:cubicBezTo>
                <a:cubicBezTo>
                  <a:pt x="2343525" y="392659"/>
                  <a:pt x="2348033" y="388150"/>
                  <a:pt x="2353596" y="388150"/>
                </a:cubicBezTo>
                <a:close/>
                <a:moveTo>
                  <a:pt x="2325351" y="388150"/>
                </a:moveTo>
                <a:cubicBezTo>
                  <a:pt x="2330913" y="388150"/>
                  <a:pt x="2335422" y="392659"/>
                  <a:pt x="2335422" y="398220"/>
                </a:cubicBezTo>
                <a:cubicBezTo>
                  <a:pt x="2335422" y="403783"/>
                  <a:pt x="2330913" y="408292"/>
                  <a:pt x="2325351" y="408292"/>
                </a:cubicBezTo>
                <a:cubicBezTo>
                  <a:pt x="2319789" y="408292"/>
                  <a:pt x="2315280" y="403783"/>
                  <a:pt x="2315280" y="398220"/>
                </a:cubicBezTo>
                <a:cubicBezTo>
                  <a:pt x="2315280" y="392659"/>
                  <a:pt x="2319789" y="388150"/>
                  <a:pt x="2325351" y="388150"/>
                </a:cubicBezTo>
                <a:close/>
                <a:moveTo>
                  <a:pt x="2297105" y="388150"/>
                </a:moveTo>
                <a:cubicBezTo>
                  <a:pt x="2302667" y="388150"/>
                  <a:pt x="2307176" y="392659"/>
                  <a:pt x="2307176" y="398220"/>
                </a:cubicBezTo>
                <a:cubicBezTo>
                  <a:pt x="2307176" y="403783"/>
                  <a:pt x="2302667" y="408292"/>
                  <a:pt x="2297105" y="408292"/>
                </a:cubicBezTo>
                <a:cubicBezTo>
                  <a:pt x="2291543" y="408292"/>
                  <a:pt x="2287034" y="403783"/>
                  <a:pt x="2287034" y="398220"/>
                </a:cubicBezTo>
                <a:cubicBezTo>
                  <a:pt x="2287034" y="392659"/>
                  <a:pt x="2291543" y="388150"/>
                  <a:pt x="2297105" y="388150"/>
                </a:cubicBezTo>
                <a:close/>
                <a:moveTo>
                  <a:pt x="2268860" y="388150"/>
                </a:moveTo>
                <a:cubicBezTo>
                  <a:pt x="2274422" y="388150"/>
                  <a:pt x="2278931" y="392659"/>
                  <a:pt x="2278931" y="398220"/>
                </a:cubicBezTo>
                <a:cubicBezTo>
                  <a:pt x="2278931" y="403783"/>
                  <a:pt x="2274422" y="408292"/>
                  <a:pt x="2268860" y="408292"/>
                </a:cubicBezTo>
                <a:cubicBezTo>
                  <a:pt x="2263298" y="408292"/>
                  <a:pt x="2258789" y="403783"/>
                  <a:pt x="2258789" y="398220"/>
                </a:cubicBezTo>
                <a:cubicBezTo>
                  <a:pt x="2258789" y="392659"/>
                  <a:pt x="2263298" y="388150"/>
                  <a:pt x="2268860" y="388150"/>
                </a:cubicBezTo>
                <a:close/>
                <a:moveTo>
                  <a:pt x="2240614" y="388150"/>
                </a:moveTo>
                <a:cubicBezTo>
                  <a:pt x="2246176" y="388150"/>
                  <a:pt x="2250685" y="392659"/>
                  <a:pt x="2250685" y="398220"/>
                </a:cubicBezTo>
                <a:cubicBezTo>
                  <a:pt x="2250685" y="403783"/>
                  <a:pt x="2246176" y="408292"/>
                  <a:pt x="2240614" y="408292"/>
                </a:cubicBezTo>
                <a:cubicBezTo>
                  <a:pt x="2235052" y="408292"/>
                  <a:pt x="2230543" y="403783"/>
                  <a:pt x="2230543" y="398220"/>
                </a:cubicBezTo>
                <a:cubicBezTo>
                  <a:pt x="2230543" y="392659"/>
                  <a:pt x="2235052" y="388150"/>
                  <a:pt x="2240614" y="388150"/>
                </a:cubicBezTo>
                <a:close/>
                <a:moveTo>
                  <a:pt x="2212369" y="388150"/>
                </a:moveTo>
                <a:cubicBezTo>
                  <a:pt x="2217931" y="388150"/>
                  <a:pt x="2222440" y="392659"/>
                  <a:pt x="2222440" y="398220"/>
                </a:cubicBezTo>
                <a:cubicBezTo>
                  <a:pt x="2222440" y="403783"/>
                  <a:pt x="2217931" y="408292"/>
                  <a:pt x="2212369" y="408292"/>
                </a:cubicBezTo>
                <a:cubicBezTo>
                  <a:pt x="2206807" y="408292"/>
                  <a:pt x="2202298" y="403783"/>
                  <a:pt x="2202298" y="398220"/>
                </a:cubicBezTo>
                <a:cubicBezTo>
                  <a:pt x="2202298" y="392659"/>
                  <a:pt x="2206807" y="388150"/>
                  <a:pt x="2212369" y="388150"/>
                </a:cubicBezTo>
                <a:close/>
                <a:moveTo>
                  <a:pt x="2184123" y="388150"/>
                </a:moveTo>
                <a:cubicBezTo>
                  <a:pt x="2189685" y="388150"/>
                  <a:pt x="2194194" y="392659"/>
                  <a:pt x="2194194" y="398220"/>
                </a:cubicBezTo>
                <a:cubicBezTo>
                  <a:pt x="2194194" y="403783"/>
                  <a:pt x="2189685" y="408292"/>
                  <a:pt x="2184123" y="408292"/>
                </a:cubicBezTo>
                <a:cubicBezTo>
                  <a:pt x="2178561" y="408292"/>
                  <a:pt x="2174052" y="403783"/>
                  <a:pt x="2174052" y="398220"/>
                </a:cubicBezTo>
                <a:cubicBezTo>
                  <a:pt x="2174052" y="392659"/>
                  <a:pt x="2178561" y="388150"/>
                  <a:pt x="2184123" y="388150"/>
                </a:cubicBezTo>
                <a:close/>
                <a:moveTo>
                  <a:pt x="2155878" y="388150"/>
                </a:moveTo>
                <a:cubicBezTo>
                  <a:pt x="2161440" y="388150"/>
                  <a:pt x="2165949" y="392659"/>
                  <a:pt x="2165949" y="398220"/>
                </a:cubicBezTo>
                <a:cubicBezTo>
                  <a:pt x="2165949" y="403783"/>
                  <a:pt x="2161440" y="408292"/>
                  <a:pt x="2155878" y="408292"/>
                </a:cubicBezTo>
                <a:cubicBezTo>
                  <a:pt x="2150316" y="408292"/>
                  <a:pt x="2145807" y="403783"/>
                  <a:pt x="2145807" y="398220"/>
                </a:cubicBezTo>
                <a:cubicBezTo>
                  <a:pt x="2145807" y="392659"/>
                  <a:pt x="2150316" y="388150"/>
                  <a:pt x="2155878" y="388150"/>
                </a:cubicBezTo>
                <a:close/>
                <a:moveTo>
                  <a:pt x="2127632" y="388150"/>
                </a:moveTo>
                <a:cubicBezTo>
                  <a:pt x="2133194" y="388150"/>
                  <a:pt x="2137703" y="392659"/>
                  <a:pt x="2137703" y="398220"/>
                </a:cubicBezTo>
                <a:cubicBezTo>
                  <a:pt x="2137703" y="403783"/>
                  <a:pt x="2133194" y="408292"/>
                  <a:pt x="2127632" y="408292"/>
                </a:cubicBezTo>
                <a:cubicBezTo>
                  <a:pt x="2122070" y="408292"/>
                  <a:pt x="2117561" y="403783"/>
                  <a:pt x="2117561" y="398220"/>
                </a:cubicBezTo>
                <a:cubicBezTo>
                  <a:pt x="2117561" y="392659"/>
                  <a:pt x="2122070" y="388150"/>
                  <a:pt x="2127632" y="388150"/>
                </a:cubicBezTo>
                <a:close/>
                <a:moveTo>
                  <a:pt x="2099387" y="388150"/>
                </a:moveTo>
                <a:cubicBezTo>
                  <a:pt x="2104949" y="388150"/>
                  <a:pt x="2109458" y="392659"/>
                  <a:pt x="2109458" y="398220"/>
                </a:cubicBezTo>
                <a:cubicBezTo>
                  <a:pt x="2109458" y="403783"/>
                  <a:pt x="2104949" y="408292"/>
                  <a:pt x="2099387" y="408292"/>
                </a:cubicBezTo>
                <a:cubicBezTo>
                  <a:pt x="2093825" y="408292"/>
                  <a:pt x="2089316" y="403783"/>
                  <a:pt x="2089316" y="398220"/>
                </a:cubicBezTo>
                <a:cubicBezTo>
                  <a:pt x="2089316" y="392659"/>
                  <a:pt x="2093825" y="388150"/>
                  <a:pt x="2099387" y="388150"/>
                </a:cubicBezTo>
                <a:close/>
                <a:moveTo>
                  <a:pt x="2071141" y="388150"/>
                </a:moveTo>
                <a:cubicBezTo>
                  <a:pt x="2076703" y="388150"/>
                  <a:pt x="2081212" y="392659"/>
                  <a:pt x="2081212" y="398220"/>
                </a:cubicBezTo>
                <a:cubicBezTo>
                  <a:pt x="2081212" y="403783"/>
                  <a:pt x="2076703" y="408292"/>
                  <a:pt x="2071141" y="408292"/>
                </a:cubicBezTo>
                <a:cubicBezTo>
                  <a:pt x="2065579" y="408292"/>
                  <a:pt x="2061070" y="403783"/>
                  <a:pt x="2061070" y="398220"/>
                </a:cubicBezTo>
                <a:cubicBezTo>
                  <a:pt x="2061070" y="392659"/>
                  <a:pt x="2065579" y="388150"/>
                  <a:pt x="2071141" y="388150"/>
                </a:cubicBezTo>
                <a:close/>
                <a:moveTo>
                  <a:pt x="2042896" y="388150"/>
                </a:moveTo>
                <a:cubicBezTo>
                  <a:pt x="2048458" y="388150"/>
                  <a:pt x="2052967" y="392659"/>
                  <a:pt x="2052967" y="398220"/>
                </a:cubicBezTo>
                <a:cubicBezTo>
                  <a:pt x="2052967" y="403783"/>
                  <a:pt x="2048458" y="408292"/>
                  <a:pt x="2042896" y="408292"/>
                </a:cubicBezTo>
                <a:cubicBezTo>
                  <a:pt x="2037334" y="408292"/>
                  <a:pt x="2032825" y="403783"/>
                  <a:pt x="2032825" y="398220"/>
                </a:cubicBezTo>
                <a:cubicBezTo>
                  <a:pt x="2032825" y="392659"/>
                  <a:pt x="2037334" y="388150"/>
                  <a:pt x="2042896" y="388150"/>
                </a:cubicBezTo>
                <a:close/>
                <a:moveTo>
                  <a:pt x="2014650" y="388150"/>
                </a:moveTo>
                <a:cubicBezTo>
                  <a:pt x="2020212" y="388150"/>
                  <a:pt x="2024721" y="392659"/>
                  <a:pt x="2024721" y="398220"/>
                </a:cubicBezTo>
                <a:cubicBezTo>
                  <a:pt x="2024721" y="403783"/>
                  <a:pt x="2020212" y="408292"/>
                  <a:pt x="2014650" y="408292"/>
                </a:cubicBezTo>
                <a:cubicBezTo>
                  <a:pt x="2009088" y="408292"/>
                  <a:pt x="2004579" y="403783"/>
                  <a:pt x="2004579" y="398220"/>
                </a:cubicBezTo>
                <a:cubicBezTo>
                  <a:pt x="2004579" y="392659"/>
                  <a:pt x="2009088" y="388150"/>
                  <a:pt x="2014650" y="388150"/>
                </a:cubicBezTo>
                <a:close/>
                <a:moveTo>
                  <a:pt x="1986405" y="388150"/>
                </a:moveTo>
                <a:cubicBezTo>
                  <a:pt x="1991967" y="388150"/>
                  <a:pt x="1996476" y="392659"/>
                  <a:pt x="1996476" y="398220"/>
                </a:cubicBezTo>
                <a:cubicBezTo>
                  <a:pt x="1996476" y="403783"/>
                  <a:pt x="1991967" y="408292"/>
                  <a:pt x="1986405" y="408292"/>
                </a:cubicBezTo>
                <a:cubicBezTo>
                  <a:pt x="1980843" y="408292"/>
                  <a:pt x="1976334" y="403783"/>
                  <a:pt x="1976334" y="398220"/>
                </a:cubicBezTo>
                <a:cubicBezTo>
                  <a:pt x="1976334" y="392659"/>
                  <a:pt x="1980843" y="388150"/>
                  <a:pt x="1986405" y="388150"/>
                </a:cubicBezTo>
                <a:close/>
                <a:moveTo>
                  <a:pt x="1958159" y="388150"/>
                </a:moveTo>
                <a:cubicBezTo>
                  <a:pt x="1963721" y="388150"/>
                  <a:pt x="1968230" y="392659"/>
                  <a:pt x="1968230" y="398220"/>
                </a:cubicBezTo>
                <a:cubicBezTo>
                  <a:pt x="1968230" y="403783"/>
                  <a:pt x="1963721" y="408292"/>
                  <a:pt x="1958159" y="408292"/>
                </a:cubicBezTo>
                <a:cubicBezTo>
                  <a:pt x="1952597" y="408292"/>
                  <a:pt x="1948088" y="403783"/>
                  <a:pt x="1948088" y="398220"/>
                </a:cubicBezTo>
                <a:cubicBezTo>
                  <a:pt x="1948088" y="392659"/>
                  <a:pt x="1952597" y="388150"/>
                  <a:pt x="1958159" y="388150"/>
                </a:cubicBezTo>
                <a:close/>
                <a:moveTo>
                  <a:pt x="1929914" y="388150"/>
                </a:moveTo>
                <a:cubicBezTo>
                  <a:pt x="1935476" y="388150"/>
                  <a:pt x="1939985" y="392659"/>
                  <a:pt x="1939985" y="398220"/>
                </a:cubicBezTo>
                <a:cubicBezTo>
                  <a:pt x="1939985" y="403783"/>
                  <a:pt x="1935476" y="408292"/>
                  <a:pt x="1929914" y="408292"/>
                </a:cubicBezTo>
                <a:cubicBezTo>
                  <a:pt x="1924352" y="408292"/>
                  <a:pt x="1919843" y="403783"/>
                  <a:pt x="1919843" y="398220"/>
                </a:cubicBezTo>
                <a:cubicBezTo>
                  <a:pt x="1919843" y="392659"/>
                  <a:pt x="1924352" y="388150"/>
                  <a:pt x="1929914" y="388150"/>
                </a:cubicBezTo>
                <a:close/>
                <a:moveTo>
                  <a:pt x="1901668" y="388150"/>
                </a:moveTo>
                <a:cubicBezTo>
                  <a:pt x="1907230" y="388150"/>
                  <a:pt x="1911739" y="392659"/>
                  <a:pt x="1911739" y="398220"/>
                </a:cubicBezTo>
                <a:cubicBezTo>
                  <a:pt x="1911739" y="403783"/>
                  <a:pt x="1907230" y="408292"/>
                  <a:pt x="1901668" y="408292"/>
                </a:cubicBezTo>
                <a:cubicBezTo>
                  <a:pt x="1896106" y="408292"/>
                  <a:pt x="1891597" y="403783"/>
                  <a:pt x="1891597" y="398220"/>
                </a:cubicBezTo>
                <a:cubicBezTo>
                  <a:pt x="1891597" y="392659"/>
                  <a:pt x="1896106" y="388150"/>
                  <a:pt x="1901668" y="388150"/>
                </a:cubicBezTo>
                <a:close/>
                <a:moveTo>
                  <a:pt x="1873423" y="388150"/>
                </a:moveTo>
                <a:cubicBezTo>
                  <a:pt x="1878985" y="388150"/>
                  <a:pt x="1883494" y="392659"/>
                  <a:pt x="1883494" y="398220"/>
                </a:cubicBezTo>
                <a:cubicBezTo>
                  <a:pt x="1883494" y="403783"/>
                  <a:pt x="1878985" y="408292"/>
                  <a:pt x="1873423" y="408292"/>
                </a:cubicBezTo>
                <a:cubicBezTo>
                  <a:pt x="1867861" y="408292"/>
                  <a:pt x="1863352" y="403783"/>
                  <a:pt x="1863352" y="398220"/>
                </a:cubicBezTo>
                <a:cubicBezTo>
                  <a:pt x="1863352" y="392659"/>
                  <a:pt x="1867861" y="388150"/>
                  <a:pt x="1873423" y="388150"/>
                </a:cubicBezTo>
                <a:close/>
                <a:moveTo>
                  <a:pt x="1845178" y="388150"/>
                </a:moveTo>
                <a:cubicBezTo>
                  <a:pt x="1850740" y="388150"/>
                  <a:pt x="1855249" y="392659"/>
                  <a:pt x="1855249" y="398220"/>
                </a:cubicBezTo>
                <a:cubicBezTo>
                  <a:pt x="1855249" y="403783"/>
                  <a:pt x="1850740" y="408292"/>
                  <a:pt x="1845178" y="408292"/>
                </a:cubicBezTo>
                <a:cubicBezTo>
                  <a:pt x="1839615" y="408292"/>
                  <a:pt x="1835107" y="403783"/>
                  <a:pt x="1835107" y="398220"/>
                </a:cubicBezTo>
                <a:cubicBezTo>
                  <a:pt x="1835107" y="392659"/>
                  <a:pt x="1839615" y="388150"/>
                  <a:pt x="1845178" y="388150"/>
                </a:cubicBezTo>
                <a:close/>
                <a:moveTo>
                  <a:pt x="1816932" y="388150"/>
                </a:moveTo>
                <a:cubicBezTo>
                  <a:pt x="1822494" y="388150"/>
                  <a:pt x="1827003" y="392659"/>
                  <a:pt x="1827003" y="398220"/>
                </a:cubicBezTo>
                <a:cubicBezTo>
                  <a:pt x="1827003" y="403783"/>
                  <a:pt x="1822494" y="408292"/>
                  <a:pt x="1816932" y="408292"/>
                </a:cubicBezTo>
                <a:cubicBezTo>
                  <a:pt x="1811370" y="408292"/>
                  <a:pt x="1806861" y="403783"/>
                  <a:pt x="1806861" y="398220"/>
                </a:cubicBezTo>
                <a:cubicBezTo>
                  <a:pt x="1806861" y="392659"/>
                  <a:pt x="1811370" y="388150"/>
                  <a:pt x="1816932" y="388150"/>
                </a:cubicBezTo>
                <a:close/>
                <a:moveTo>
                  <a:pt x="1788688" y="388150"/>
                </a:moveTo>
                <a:cubicBezTo>
                  <a:pt x="1794249" y="388150"/>
                  <a:pt x="1798758" y="392659"/>
                  <a:pt x="1798758" y="398220"/>
                </a:cubicBezTo>
                <a:cubicBezTo>
                  <a:pt x="1798758" y="403783"/>
                  <a:pt x="1794249" y="408292"/>
                  <a:pt x="1788688" y="408292"/>
                </a:cubicBezTo>
                <a:cubicBezTo>
                  <a:pt x="1783126" y="408292"/>
                  <a:pt x="1778616" y="403783"/>
                  <a:pt x="1778616" y="398220"/>
                </a:cubicBezTo>
                <a:cubicBezTo>
                  <a:pt x="1778616" y="392659"/>
                  <a:pt x="1783126" y="388150"/>
                  <a:pt x="1788688" y="388150"/>
                </a:cubicBezTo>
                <a:close/>
                <a:moveTo>
                  <a:pt x="1760442" y="388150"/>
                </a:moveTo>
                <a:cubicBezTo>
                  <a:pt x="1766004" y="388150"/>
                  <a:pt x="1770513" y="392659"/>
                  <a:pt x="1770513" y="398220"/>
                </a:cubicBezTo>
                <a:cubicBezTo>
                  <a:pt x="1770513" y="403783"/>
                  <a:pt x="1766004" y="408292"/>
                  <a:pt x="1760442" y="408292"/>
                </a:cubicBezTo>
                <a:cubicBezTo>
                  <a:pt x="1754880" y="408292"/>
                  <a:pt x="1750371" y="403783"/>
                  <a:pt x="1750371" y="398220"/>
                </a:cubicBezTo>
                <a:cubicBezTo>
                  <a:pt x="1750371" y="392659"/>
                  <a:pt x="1754880" y="388150"/>
                  <a:pt x="1760442" y="388150"/>
                </a:cubicBezTo>
                <a:close/>
                <a:moveTo>
                  <a:pt x="1732196" y="388150"/>
                </a:moveTo>
                <a:cubicBezTo>
                  <a:pt x="1737758" y="388150"/>
                  <a:pt x="1742267" y="392659"/>
                  <a:pt x="1742267" y="398220"/>
                </a:cubicBezTo>
                <a:cubicBezTo>
                  <a:pt x="1742267" y="403783"/>
                  <a:pt x="1737758" y="408292"/>
                  <a:pt x="1732196" y="408292"/>
                </a:cubicBezTo>
                <a:cubicBezTo>
                  <a:pt x="1726634" y="408292"/>
                  <a:pt x="1722126" y="403783"/>
                  <a:pt x="1722126" y="398220"/>
                </a:cubicBezTo>
                <a:cubicBezTo>
                  <a:pt x="1722126" y="392659"/>
                  <a:pt x="1726634" y="388150"/>
                  <a:pt x="1732196" y="388150"/>
                </a:cubicBezTo>
                <a:close/>
                <a:moveTo>
                  <a:pt x="1703994" y="388150"/>
                </a:moveTo>
                <a:lnTo>
                  <a:pt x="1713895" y="398051"/>
                </a:lnTo>
                <a:lnTo>
                  <a:pt x="1713895" y="397914"/>
                </a:lnTo>
                <a:lnTo>
                  <a:pt x="1713992" y="398148"/>
                </a:lnTo>
                <a:lnTo>
                  <a:pt x="1714064" y="398220"/>
                </a:lnTo>
                <a:lnTo>
                  <a:pt x="1713992" y="398292"/>
                </a:lnTo>
                <a:lnTo>
                  <a:pt x="1713895" y="398527"/>
                </a:lnTo>
                <a:lnTo>
                  <a:pt x="1713895" y="398390"/>
                </a:lnTo>
                <a:lnTo>
                  <a:pt x="1703994" y="408291"/>
                </a:lnTo>
                <a:cubicBezTo>
                  <a:pt x="1698431" y="408291"/>
                  <a:pt x="1693923" y="403783"/>
                  <a:pt x="1693923" y="398220"/>
                </a:cubicBezTo>
                <a:cubicBezTo>
                  <a:pt x="1693923" y="392658"/>
                  <a:pt x="1698431" y="388150"/>
                  <a:pt x="1703994" y="388150"/>
                </a:cubicBezTo>
                <a:close/>
                <a:moveTo>
                  <a:pt x="1675733" y="388150"/>
                </a:moveTo>
                <a:cubicBezTo>
                  <a:pt x="1681295" y="388150"/>
                  <a:pt x="1685804" y="392658"/>
                  <a:pt x="1685804" y="398220"/>
                </a:cubicBezTo>
                <a:cubicBezTo>
                  <a:pt x="1685804" y="403783"/>
                  <a:pt x="1681295" y="408291"/>
                  <a:pt x="1675733" y="408291"/>
                </a:cubicBezTo>
                <a:cubicBezTo>
                  <a:pt x="1670171" y="408291"/>
                  <a:pt x="1665662" y="403783"/>
                  <a:pt x="1665662" y="398220"/>
                </a:cubicBezTo>
                <a:cubicBezTo>
                  <a:pt x="1665662" y="392658"/>
                  <a:pt x="1670171" y="388150"/>
                  <a:pt x="1675733" y="388150"/>
                </a:cubicBezTo>
                <a:close/>
                <a:moveTo>
                  <a:pt x="1647494" y="388150"/>
                </a:moveTo>
                <a:cubicBezTo>
                  <a:pt x="1653056" y="388150"/>
                  <a:pt x="1657565" y="392658"/>
                  <a:pt x="1657565" y="398220"/>
                </a:cubicBezTo>
                <a:cubicBezTo>
                  <a:pt x="1657565" y="403783"/>
                  <a:pt x="1653056" y="408291"/>
                  <a:pt x="1647494" y="408291"/>
                </a:cubicBezTo>
                <a:cubicBezTo>
                  <a:pt x="1641932" y="408291"/>
                  <a:pt x="1637423" y="403783"/>
                  <a:pt x="1637423" y="398220"/>
                </a:cubicBezTo>
                <a:cubicBezTo>
                  <a:pt x="1637423" y="392658"/>
                  <a:pt x="1641932" y="388150"/>
                  <a:pt x="1647494" y="388150"/>
                </a:cubicBezTo>
                <a:close/>
                <a:moveTo>
                  <a:pt x="1619250" y="388150"/>
                </a:moveTo>
                <a:cubicBezTo>
                  <a:pt x="1624812" y="388150"/>
                  <a:pt x="1629321" y="392658"/>
                  <a:pt x="1629321" y="398220"/>
                </a:cubicBezTo>
                <a:cubicBezTo>
                  <a:pt x="1629321" y="403783"/>
                  <a:pt x="1624812" y="408291"/>
                  <a:pt x="1619250" y="408291"/>
                </a:cubicBezTo>
                <a:cubicBezTo>
                  <a:pt x="1613688" y="408291"/>
                  <a:pt x="1609179" y="403783"/>
                  <a:pt x="1609179" y="398220"/>
                </a:cubicBezTo>
                <a:cubicBezTo>
                  <a:pt x="1609179" y="392658"/>
                  <a:pt x="1613688" y="388150"/>
                  <a:pt x="1619250" y="388150"/>
                </a:cubicBezTo>
                <a:close/>
                <a:moveTo>
                  <a:pt x="1591003" y="388150"/>
                </a:moveTo>
                <a:cubicBezTo>
                  <a:pt x="1596565" y="388150"/>
                  <a:pt x="1601074" y="392658"/>
                  <a:pt x="1601074" y="398220"/>
                </a:cubicBezTo>
                <a:cubicBezTo>
                  <a:pt x="1601074" y="403783"/>
                  <a:pt x="1596565" y="408291"/>
                  <a:pt x="1591003" y="408291"/>
                </a:cubicBezTo>
                <a:cubicBezTo>
                  <a:pt x="1585441" y="408291"/>
                  <a:pt x="1580932" y="403783"/>
                  <a:pt x="1580932" y="398220"/>
                </a:cubicBezTo>
                <a:cubicBezTo>
                  <a:pt x="1580932" y="392658"/>
                  <a:pt x="1585441" y="388150"/>
                  <a:pt x="1591003" y="388150"/>
                </a:cubicBezTo>
                <a:close/>
                <a:moveTo>
                  <a:pt x="1562759" y="388150"/>
                </a:moveTo>
                <a:cubicBezTo>
                  <a:pt x="1568321" y="388150"/>
                  <a:pt x="1572830" y="392658"/>
                  <a:pt x="1572830" y="398220"/>
                </a:cubicBezTo>
                <a:cubicBezTo>
                  <a:pt x="1572830" y="403783"/>
                  <a:pt x="1568321" y="408291"/>
                  <a:pt x="1562759" y="408291"/>
                </a:cubicBezTo>
                <a:cubicBezTo>
                  <a:pt x="1557197" y="408291"/>
                  <a:pt x="1552688" y="403783"/>
                  <a:pt x="1552688" y="398220"/>
                </a:cubicBezTo>
                <a:cubicBezTo>
                  <a:pt x="1552688" y="392658"/>
                  <a:pt x="1557197" y="388150"/>
                  <a:pt x="1562759" y="388150"/>
                </a:cubicBezTo>
                <a:close/>
                <a:moveTo>
                  <a:pt x="1534512" y="388150"/>
                </a:moveTo>
                <a:cubicBezTo>
                  <a:pt x="1540075" y="388150"/>
                  <a:pt x="1544583" y="392658"/>
                  <a:pt x="1544583" y="398220"/>
                </a:cubicBezTo>
                <a:cubicBezTo>
                  <a:pt x="1544583" y="403783"/>
                  <a:pt x="1540075" y="408291"/>
                  <a:pt x="1534512" y="408291"/>
                </a:cubicBezTo>
                <a:cubicBezTo>
                  <a:pt x="1528950" y="408291"/>
                  <a:pt x="1524441" y="403783"/>
                  <a:pt x="1524441" y="398220"/>
                </a:cubicBezTo>
                <a:cubicBezTo>
                  <a:pt x="1524441" y="392658"/>
                  <a:pt x="1528950" y="388150"/>
                  <a:pt x="1534512" y="388150"/>
                </a:cubicBezTo>
                <a:close/>
                <a:moveTo>
                  <a:pt x="1506268" y="388150"/>
                </a:moveTo>
                <a:cubicBezTo>
                  <a:pt x="1511830" y="388150"/>
                  <a:pt x="1516339" y="392658"/>
                  <a:pt x="1516339" y="398220"/>
                </a:cubicBezTo>
                <a:cubicBezTo>
                  <a:pt x="1516339" y="403783"/>
                  <a:pt x="1511830" y="408291"/>
                  <a:pt x="1506268" y="408291"/>
                </a:cubicBezTo>
                <a:cubicBezTo>
                  <a:pt x="1500706" y="408291"/>
                  <a:pt x="1496197" y="403783"/>
                  <a:pt x="1496197" y="398220"/>
                </a:cubicBezTo>
                <a:cubicBezTo>
                  <a:pt x="1496197" y="392658"/>
                  <a:pt x="1500706" y="388150"/>
                  <a:pt x="1506268" y="388150"/>
                </a:cubicBezTo>
                <a:close/>
                <a:moveTo>
                  <a:pt x="1478021" y="388150"/>
                </a:moveTo>
                <a:cubicBezTo>
                  <a:pt x="1483583" y="388150"/>
                  <a:pt x="1488092" y="392658"/>
                  <a:pt x="1488092" y="398220"/>
                </a:cubicBezTo>
                <a:cubicBezTo>
                  <a:pt x="1488092" y="403783"/>
                  <a:pt x="1483583" y="408291"/>
                  <a:pt x="1478021" y="408291"/>
                </a:cubicBezTo>
                <a:cubicBezTo>
                  <a:pt x="1472459" y="408291"/>
                  <a:pt x="1467950" y="403783"/>
                  <a:pt x="1467950" y="398220"/>
                </a:cubicBezTo>
                <a:cubicBezTo>
                  <a:pt x="1467950" y="392658"/>
                  <a:pt x="1472459" y="388150"/>
                  <a:pt x="1478021" y="388150"/>
                </a:cubicBezTo>
                <a:close/>
                <a:moveTo>
                  <a:pt x="1449777" y="388150"/>
                </a:moveTo>
                <a:cubicBezTo>
                  <a:pt x="1455339" y="388150"/>
                  <a:pt x="1459848" y="392658"/>
                  <a:pt x="1459848" y="398220"/>
                </a:cubicBezTo>
                <a:cubicBezTo>
                  <a:pt x="1459848" y="403783"/>
                  <a:pt x="1455339" y="408291"/>
                  <a:pt x="1449777" y="408291"/>
                </a:cubicBezTo>
                <a:cubicBezTo>
                  <a:pt x="1444215" y="408291"/>
                  <a:pt x="1439706" y="403783"/>
                  <a:pt x="1439706" y="398220"/>
                </a:cubicBezTo>
                <a:cubicBezTo>
                  <a:pt x="1439706" y="392658"/>
                  <a:pt x="1444215" y="388150"/>
                  <a:pt x="1449777" y="388150"/>
                </a:cubicBezTo>
                <a:close/>
                <a:moveTo>
                  <a:pt x="1421531" y="388150"/>
                </a:moveTo>
                <a:cubicBezTo>
                  <a:pt x="1427093" y="388150"/>
                  <a:pt x="1431602" y="392658"/>
                  <a:pt x="1431602" y="398220"/>
                </a:cubicBezTo>
                <a:cubicBezTo>
                  <a:pt x="1431602" y="403783"/>
                  <a:pt x="1427093" y="408291"/>
                  <a:pt x="1421531" y="408291"/>
                </a:cubicBezTo>
                <a:cubicBezTo>
                  <a:pt x="1415969" y="408291"/>
                  <a:pt x="1411460" y="403783"/>
                  <a:pt x="1411460" y="398220"/>
                </a:cubicBezTo>
                <a:cubicBezTo>
                  <a:pt x="1411460" y="392658"/>
                  <a:pt x="1415969" y="388150"/>
                  <a:pt x="1421531" y="388150"/>
                </a:cubicBezTo>
                <a:close/>
                <a:moveTo>
                  <a:pt x="1393286" y="388150"/>
                </a:moveTo>
                <a:cubicBezTo>
                  <a:pt x="1398848" y="388150"/>
                  <a:pt x="1403357" y="392658"/>
                  <a:pt x="1403357" y="398220"/>
                </a:cubicBezTo>
                <a:cubicBezTo>
                  <a:pt x="1403357" y="403783"/>
                  <a:pt x="1398848" y="408291"/>
                  <a:pt x="1393286" y="408291"/>
                </a:cubicBezTo>
                <a:cubicBezTo>
                  <a:pt x="1387724" y="408291"/>
                  <a:pt x="1383215" y="403783"/>
                  <a:pt x="1383215" y="398220"/>
                </a:cubicBezTo>
                <a:cubicBezTo>
                  <a:pt x="1383215" y="392658"/>
                  <a:pt x="1387724" y="388150"/>
                  <a:pt x="1393286" y="388150"/>
                </a:cubicBezTo>
                <a:close/>
                <a:moveTo>
                  <a:pt x="1365040" y="388150"/>
                </a:moveTo>
                <a:cubicBezTo>
                  <a:pt x="1370602" y="388150"/>
                  <a:pt x="1375110" y="392658"/>
                  <a:pt x="1375110" y="398220"/>
                </a:cubicBezTo>
                <a:cubicBezTo>
                  <a:pt x="1375110" y="403783"/>
                  <a:pt x="1370602" y="408291"/>
                  <a:pt x="1365040" y="408291"/>
                </a:cubicBezTo>
                <a:cubicBezTo>
                  <a:pt x="1359477" y="408291"/>
                  <a:pt x="1354969" y="403783"/>
                  <a:pt x="1354969" y="398220"/>
                </a:cubicBezTo>
                <a:cubicBezTo>
                  <a:pt x="1354969" y="392658"/>
                  <a:pt x="1359477" y="388150"/>
                  <a:pt x="1365040" y="388150"/>
                </a:cubicBezTo>
                <a:close/>
                <a:moveTo>
                  <a:pt x="1336795" y="388150"/>
                </a:moveTo>
                <a:cubicBezTo>
                  <a:pt x="1342357" y="388150"/>
                  <a:pt x="1346866" y="392658"/>
                  <a:pt x="1346866" y="398220"/>
                </a:cubicBezTo>
                <a:cubicBezTo>
                  <a:pt x="1346866" y="403783"/>
                  <a:pt x="1342357" y="408291"/>
                  <a:pt x="1336795" y="408291"/>
                </a:cubicBezTo>
                <a:cubicBezTo>
                  <a:pt x="1331233" y="408291"/>
                  <a:pt x="1326724" y="403783"/>
                  <a:pt x="1326724" y="398220"/>
                </a:cubicBezTo>
                <a:cubicBezTo>
                  <a:pt x="1326724" y="392658"/>
                  <a:pt x="1331233" y="388150"/>
                  <a:pt x="1336795" y="388150"/>
                </a:cubicBezTo>
                <a:close/>
                <a:moveTo>
                  <a:pt x="1308549" y="388150"/>
                </a:moveTo>
                <a:cubicBezTo>
                  <a:pt x="1314111" y="388150"/>
                  <a:pt x="1318620" y="392658"/>
                  <a:pt x="1318620" y="398220"/>
                </a:cubicBezTo>
                <a:cubicBezTo>
                  <a:pt x="1318620" y="403783"/>
                  <a:pt x="1314111" y="408291"/>
                  <a:pt x="1308549" y="408291"/>
                </a:cubicBezTo>
                <a:cubicBezTo>
                  <a:pt x="1302987" y="408291"/>
                  <a:pt x="1298478" y="403783"/>
                  <a:pt x="1298478" y="398220"/>
                </a:cubicBezTo>
                <a:cubicBezTo>
                  <a:pt x="1298478" y="392658"/>
                  <a:pt x="1302987" y="388150"/>
                  <a:pt x="1308549" y="388150"/>
                </a:cubicBezTo>
                <a:close/>
                <a:moveTo>
                  <a:pt x="1280304" y="388150"/>
                </a:moveTo>
                <a:cubicBezTo>
                  <a:pt x="1285866" y="388150"/>
                  <a:pt x="1290375" y="392658"/>
                  <a:pt x="1290375" y="398220"/>
                </a:cubicBezTo>
                <a:cubicBezTo>
                  <a:pt x="1290375" y="403783"/>
                  <a:pt x="1285866" y="408291"/>
                  <a:pt x="1280304" y="408291"/>
                </a:cubicBezTo>
                <a:cubicBezTo>
                  <a:pt x="1274742" y="408291"/>
                  <a:pt x="1270233" y="403783"/>
                  <a:pt x="1270233" y="398220"/>
                </a:cubicBezTo>
                <a:cubicBezTo>
                  <a:pt x="1270233" y="392658"/>
                  <a:pt x="1274742" y="388150"/>
                  <a:pt x="1280304" y="388150"/>
                </a:cubicBezTo>
                <a:close/>
                <a:moveTo>
                  <a:pt x="1252057" y="388150"/>
                </a:moveTo>
                <a:cubicBezTo>
                  <a:pt x="1257620" y="388150"/>
                  <a:pt x="1262129" y="392658"/>
                  <a:pt x="1262129" y="398220"/>
                </a:cubicBezTo>
                <a:cubicBezTo>
                  <a:pt x="1262129" y="403783"/>
                  <a:pt x="1257620" y="408291"/>
                  <a:pt x="1252057" y="408291"/>
                </a:cubicBezTo>
                <a:cubicBezTo>
                  <a:pt x="1246496" y="408291"/>
                  <a:pt x="1241987" y="403783"/>
                  <a:pt x="1241987" y="398220"/>
                </a:cubicBezTo>
                <a:cubicBezTo>
                  <a:pt x="1241987" y="392658"/>
                  <a:pt x="1246496" y="388150"/>
                  <a:pt x="1252057" y="388150"/>
                </a:cubicBezTo>
                <a:close/>
                <a:moveTo>
                  <a:pt x="1223813" y="388150"/>
                </a:moveTo>
                <a:cubicBezTo>
                  <a:pt x="1229375" y="388150"/>
                  <a:pt x="1233884" y="392658"/>
                  <a:pt x="1233884" y="398220"/>
                </a:cubicBezTo>
                <a:cubicBezTo>
                  <a:pt x="1233884" y="403783"/>
                  <a:pt x="1229375" y="408291"/>
                  <a:pt x="1223813" y="408291"/>
                </a:cubicBezTo>
                <a:cubicBezTo>
                  <a:pt x="1218251" y="408291"/>
                  <a:pt x="1213742" y="403783"/>
                  <a:pt x="1213742" y="398220"/>
                </a:cubicBezTo>
                <a:cubicBezTo>
                  <a:pt x="1213742" y="392658"/>
                  <a:pt x="1218251" y="388150"/>
                  <a:pt x="1223813" y="388150"/>
                </a:cubicBezTo>
                <a:close/>
                <a:moveTo>
                  <a:pt x="1195567" y="388150"/>
                </a:moveTo>
                <a:cubicBezTo>
                  <a:pt x="1201129" y="388150"/>
                  <a:pt x="1205638" y="392658"/>
                  <a:pt x="1205638" y="398220"/>
                </a:cubicBezTo>
                <a:cubicBezTo>
                  <a:pt x="1205638" y="403783"/>
                  <a:pt x="1201129" y="408291"/>
                  <a:pt x="1195567" y="408291"/>
                </a:cubicBezTo>
                <a:cubicBezTo>
                  <a:pt x="1190005" y="408291"/>
                  <a:pt x="1185496" y="403783"/>
                  <a:pt x="1185496" y="398220"/>
                </a:cubicBezTo>
                <a:cubicBezTo>
                  <a:pt x="1185496" y="392658"/>
                  <a:pt x="1190005" y="388150"/>
                  <a:pt x="1195567" y="388150"/>
                </a:cubicBezTo>
                <a:close/>
                <a:moveTo>
                  <a:pt x="1167322" y="388150"/>
                </a:moveTo>
                <a:cubicBezTo>
                  <a:pt x="1172884" y="388150"/>
                  <a:pt x="1177393" y="392658"/>
                  <a:pt x="1177393" y="398220"/>
                </a:cubicBezTo>
                <a:cubicBezTo>
                  <a:pt x="1177393" y="403783"/>
                  <a:pt x="1172884" y="408291"/>
                  <a:pt x="1167322" y="408291"/>
                </a:cubicBezTo>
                <a:cubicBezTo>
                  <a:pt x="1161760" y="408291"/>
                  <a:pt x="1157251" y="403783"/>
                  <a:pt x="1157251" y="398220"/>
                </a:cubicBezTo>
                <a:cubicBezTo>
                  <a:pt x="1157251" y="392658"/>
                  <a:pt x="1161760" y="388150"/>
                  <a:pt x="1167322" y="388150"/>
                </a:cubicBezTo>
                <a:close/>
                <a:moveTo>
                  <a:pt x="1139076" y="388150"/>
                </a:moveTo>
                <a:cubicBezTo>
                  <a:pt x="1144638" y="388150"/>
                  <a:pt x="1149147" y="392658"/>
                  <a:pt x="1149147" y="398220"/>
                </a:cubicBezTo>
                <a:cubicBezTo>
                  <a:pt x="1149147" y="403783"/>
                  <a:pt x="1144638" y="408291"/>
                  <a:pt x="1139076" y="408291"/>
                </a:cubicBezTo>
                <a:cubicBezTo>
                  <a:pt x="1133514" y="408291"/>
                  <a:pt x="1129005" y="403783"/>
                  <a:pt x="1129005" y="398220"/>
                </a:cubicBezTo>
                <a:cubicBezTo>
                  <a:pt x="1129005" y="392658"/>
                  <a:pt x="1133514" y="388150"/>
                  <a:pt x="1139076" y="388150"/>
                </a:cubicBezTo>
                <a:close/>
                <a:moveTo>
                  <a:pt x="1110831" y="388150"/>
                </a:moveTo>
                <a:cubicBezTo>
                  <a:pt x="1116393" y="388150"/>
                  <a:pt x="1120902" y="392658"/>
                  <a:pt x="1120902" y="398220"/>
                </a:cubicBezTo>
                <a:cubicBezTo>
                  <a:pt x="1120902" y="403783"/>
                  <a:pt x="1116393" y="408291"/>
                  <a:pt x="1110831" y="408291"/>
                </a:cubicBezTo>
                <a:cubicBezTo>
                  <a:pt x="1105269" y="408291"/>
                  <a:pt x="1100760" y="403783"/>
                  <a:pt x="1100760" y="398220"/>
                </a:cubicBezTo>
                <a:cubicBezTo>
                  <a:pt x="1100760" y="392658"/>
                  <a:pt x="1105269" y="388150"/>
                  <a:pt x="1110831" y="388150"/>
                </a:cubicBezTo>
                <a:close/>
                <a:moveTo>
                  <a:pt x="1082585" y="388150"/>
                </a:moveTo>
                <a:cubicBezTo>
                  <a:pt x="1088147" y="388150"/>
                  <a:pt x="1092656" y="392658"/>
                  <a:pt x="1092656" y="398220"/>
                </a:cubicBezTo>
                <a:cubicBezTo>
                  <a:pt x="1092656" y="403783"/>
                  <a:pt x="1088147" y="408291"/>
                  <a:pt x="1082585" y="408291"/>
                </a:cubicBezTo>
                <a:cubicBezTo>
                  <a:pt x="1077023" y="408291"/>
                  <a:pt x="1072514" y="403783"/>
                  <a:pt x="1072514" y="398220"/>
                </a:cubicBezTo>
                <a:cubicBezTo>
                  <a:pt x="1072514" y="392658"/>
                  <a:pt x="1077023" y="388150"/>
                  <a:pt x="1082585" y="388150"/>
                </a:cubicBezTo>
                <a:close/>
                <a:moveTo>
                  <a:pt x="1054340" y="388150"/>
                </a:moveTo>
                <a:cubicBezTo>
                  <a:pt x="1059902" y="388150"/>
                  <a:pt x="1064411" y="392658"/>
                  <a:pt x="1064411" y="398220"/>
                </a:cubicBezTo>
                <a:cubicBezTo>
                  <a:pt x="1064411" y="403783"/>
                  <a:pt x="1059902" y="408291"/>
                  <a:pt x="1054340" y="408291"/>
                </a:cubicBezTo>
                <a:cubicBezTo>
                  <a:pt x="1048778" y="408291"/>
                  <a:pt x="1044269" y="403783"/>
                  <a:pt x="1044269" y="398220"/>
                </a:cubicBezTo>
                <a:cubicBezTo>
                  <a:pt x="1044269" y="392658"/>
                  <a:pt x="1048778" y="388150"/>
                  <a:pt x="1054340" y="388150"/>
                </a:cubicBezTo>
                <a:close/>
                <a:moveTo>
                  <a:pt x="1026094" y="388150"/>
                </a:moveTo>
                <a:cubicBezTo>
                  <a:pt x="1031656" y="388150"/>
                  <a:pt x="1036165" y="392658"/>
                  <a:pt x="1036165" y="398220"/>
                </a:cubicBezTo>
                <a:cubicBezTo>
                  <a:pt x="1036165" y="403783"/>
                  <a:pt x="1031656" y="408291"/>
                  <a:pt x="1026094" y="408291"/>
                </a:cubicBezTo>
                <a:cubicBezTo>
                  <a:pt x="1020532" y="408291"/>
                  <a:pt x="1016023" y="403783"/>
                  <a:pt x="1016023" y="398220"/>
                </a:cubicBezTo>
                <a:cubicBezTo>
                  <a:pt x="1016023" y="392658"/>
                  <a:pt x="1020532" y="388150"/>
                  <a:pt x="1026094" y="388150"/>
                </a:cubicBezTo>
                <a:close/>
                <a:moveTo>
                  <a:pt x="997849" y="388150"/>
                </a:moveTo>
                <a:cubicBezTo>
                  <a:pt x="1003411" y="388150"/>
                  <a:pt x="1007920" y="392658"/>
                  <a:pt x="1007920" y="398220"/>
                </a:cubicBezTo>
                <a:cubicBezTo>
                  <a:pt x="1007920" y="403783"/>
                  <a:pt x="1003411" y="408291"/>
                  <a:pt x="997849" y="408291"/>
                </a:cubicBezTo>
                <a:cubicBezTo>
                  <a:pt x="992287" y="408291"/>
                  <a:pt x="987778" y="403783"/>
                  <a:pt x="987778" y="398220"/>
                </a:cubicBezTo>
                <a:cubicBezTo>
                  <a:pt x="987778" y="392658"/>
                  <a:pt x="992287" y="388150"/>
                  <a:pt x="997849" y="388150"/>
                </a:cubicBezTo>
                <a:close/>
                <a:moveTo>
                  <a:pt x="969603" y="388150"/>
                </a:moveTo>
                <a:cubicBezTo>
                  <a:pt x="975165" y="388150"/>
                  <a:pt x="979674" y="392658"/>
                  <a:pt x="979674" y="398220"/>
                </a:cubicBezTo>
                <a:cubicBezTo>
                  <a:pt x="979674" y="403783"/>
                  <a:pt x="975165" y="408291"/>
                  <a:pt x="969603" y="408291"/>
                </a:cubicBezTo>
                <a:cubicBezTo>
                  <a:pt x="964041" y="408291"/>
                  <a:pt x="959532" y="403783"/>
                  <a:pt x="959532" y="398220"/>
                </a:cubicBezTo>
                <a:cubicBezTo>
                  <a:pt x="959532" y="392658"/>
                  <a:pt x="964041" y="388150"/>
                  <a:pt x="969603" y="388150"/>
                </a:cubicBezTo>
                <a:close/>
                <a:moveTo>
                  <a:pt x="941358" y="388150"/>
                </a:moveTo>
                <a:cubicBezTo>
                  <a:pt x="946920" y="388150"/>
                  <a:pt x="951429" y="392658"/>
                  <a:pt x="951429" y="398220"/>
                </a:cubicBezTo>
                <a:cubicBezTo>
                  <a:pt x="951429" y="403783"/>
                  <a:pt x="946920" y="408291"/>
                  <a:pt x="941358" y="408291"/>
                </a:cubicBezTo>
                <a:cubicBezTo>
                  <a:pt x="935796" y="408291"/>
                  <a:pt x="931287" y="403783"/>
                  <a:pt x="931287" y="398220"/>
                </a:cubicBezTo>
                <a:cubicBezTo>
                  <a:pt x="931287" y="392658"/>
                  <a:pt x="935796" y="388150"/>
                  <a:pt x="941358" y="388150"/>
                </a:cubicBezTo>
                <a:close/>
                <a:moveTo>
                  <a:pt x="913112" y="388150"/>
                </a:moveTo>
                <a:cubicBezTo>
                  <a:pt x="918674" y="388150"/>
                  <a:pt x="923183" y="392658"/>
                  <a:pt x="923183" y="398220"/>
                </a:cubicBezTo>
                <a:cubicBezTo>
                  <a:pt x="923183" y="403783"/>
                  <a:pt x="918674" y="408291"/>
                  <a:pt x="913112" y="408291"/>
                </a:cubicBezTo>
                <a:cubicBezTo>
                  <a:pt x="907550" y="408291"/>
                  <a:pt x="903041" y="403783"/>
                  <a:pt x="903041" y="398220"/>
                </a:cubicBezTo>
                <a:cubicBezTo>
                  <a:pt x="903041" y="392658"/>
                  <a:pt x="907550" y="388150"/>
                  <a:pt x="913112" y="388150"/>
                </a:cubicBezTo>
                <a:close/>
                <a:moveTo>
                  <a:pt x="884867" y="388150"/>
                </a:moveTo>
                <a:cubicBezTo>
                  <a:pt x="890429" y="388150"/>
                  <a:pt x="894938" y="392658"/>
                  <a:pt x="894938" y="398220"/>
                </a:cubicBezTo>
                <a:cubicBezTo>
                  <a:pt x="894938" y="403783"/>
                  <a:pt x="890429" y="408291"/>
                  <a:pt x="884867" y="408291"/>
                </a:cubicBezTo>
                <a:cubicBezTo>
                  <a:pt x="879305" y="408291"/>
                  <a:pt x="874796" y="403783"/>
                  <a:pt x="874796" y="398220"/>
                </a:cubicBezTo>
                <a:cubicBezTo>
                  <a:pt x="874796" y="392658"/>
                  <a:pt x="879305" y="388150"/>
                  <a:pt x="884867" y="388150"/>
                </a:cubicBezTo>
                <a:close/>
                <a:moveTo>
                  <a:pt x="856621" y="388150"/>
                </a:moveTo>
                <a:cubicBezTo>
                  <a:pt x="862183" y="388150"/>
                  <a:pt x="866692" y="392658"/>
                  <a:pt x="866692" y="398220"/>
                </a:cubicBezTo>
                <a:cubicBezTo>
                  <a:pt x="866692" y="403783"/>
                  <a:pt x="862183" y="408291"/>
                  <a:pt x="856621" y="408291"/>
                </a:cubicBezTo>
                <a:cubicBezTo>
                  <a:pt x="851059" y="408291"/>
                  <a:pt x="846550" y="403783"/>
                  <a:pt x="846550" y="398220"/>
                </a:cubicBezTo>
                <a:cubicBezTo>
                  <a:pt x="846550" y="392658"/>
                  <a:pt x="851059" y="388150"/>
                  <a:pt x="856621" y="388150"/>
                </a:cubicBezTo>
                <a:close/>
                <a:moveTo>
                  <a:pt x="828374" y="388150"/>
                </a:moveTo>
                <a:cubicBezTo>
                  <a:pt x="833937" y="388150"/>
                  <a:pt x="838445" y="392658"/>
                  <a:pt x="838445" y="398220"/>
                </a:cubicBezTo>
                <a:cubicBezTo>
                  <a:pt x="838445" y="403783"/>
                  <a:pt x="833937" y="408291"/>
                  <a:pt x="828374" y="408291"/>
                </a:cubicBezTo>
                <a:cubicBezTo>
                  <a:pt x="822813" y="408291"/>
                  <a:pt x="818304" y="403783"/>
                  <a:pt x="818304" y="398220"/>
                </a:cubicBezTo>
                <a:cubicBezTo>
                  <a:pt x="818304" y="392658"/>
                  <a:pt x="822813" y="388150"/>
                  <a:pt x="828374" y="388150"/>
                </a:cubicBezTo>
                <a:close/>
                <a:moveTo>
                  <a:pt x="800130" y="388150"/>
                </a:moveTo>
                <a:cubicBezTo>
                  <a:pt x="805692" y="388150"/>
                  <a:pt x="810201" y="392658"/>
                  <a:pt x="810201" y="398220"/>
                </a:cubicBezTo>
                <a:cubicBezTo>
                  <a:pt x="810201" y="403783"/>
                  <a:pt x="805692" y="408291"/>
                  <a:pt x="800130" y="408291"/>
                </a:cubicBezTo>
                <a:cubicBezTo>
                  <a:pt x="794568" y="408291"/>
                  <a:pt x="790059" y="403783"/>
                  <a:pt x="790059" y="398220"/>
                </a:cubicBezTo>
                <a:cubicBezTo>
                  <a:pt x="790059" y="392658"/>
                  <a:pt x="794568" y="388150"/>
                  <a:pt x="800130" y="388150"/>
                </a:cubicBezTo>
                <a:close/>
                <a:moveTo>
                  <a:pt x="771883" y="388150"/>
                </a:moveTo>
                <a:cubicBezTo>
                  <a:pt x="777446" y="388150"/>
                  <a:pt x="781954" y="392658"/>
                  <a:pt x="781954" y="398220"/>
                </a:cubicBezTo>
                <a:cubicBezTo>
                  <a:pt x="781954" y="403783"/>
                  <a:pt x="777446" y="408291"/>
                  <a:pt x="771883" y="408291"/>
                </a:cubicBezTo>
                <a:cubicBezTo>
                  <a:pt x="766322" y="408291"/>
                  <a:pt x="761813" y="403783"/>
                  <a:pt x="761813" y="398220"/>
                </a:cubicBezTo>
                <a:cubicBezTo>
                  <a:pt x="761813" y="392658"/>
                  <a:pt x="766322" y="388150"/>
                  <a:pt x="771883" y="388150"/>
                </a:cubicBezTo>
                <a:close/>
                <a:moveTo>
                  <a:pt x="743639" y="388150"/>
                </a:moveTo>
                <a:cubicBezTo>
                  <a:pt x="749201" y="388150"/>
                  <a:pt x="753710" y="392658"/>
                  <a:pt x="753710" y="398220"/>
                </a:cubicBezTo>
                <a:cubicBezTo>
                  <a:pt x="753710" y="403783"/>
                  <a:pt x="749201" y="408291"/>
                  <a:pt x="743639" y="408291"/>
                </a:cubicBezTo>
                <a:cubicBezTo>
                  <a:pt x="738077" y="408291"/>
                  <a:pt x="733568" y="403783"/>
                  <a:pt x="733568" y="398220"/>
                </a:cubicBezTo>
                <a:cubicBezTo>
                  <a:pt x="733568" y="392658"/>
                  <a:pt x="738077" y="388150"/>
                  <a:pt x="743639" y="388150"/>
                </a:cubicBezTo>
                <a:close/>
                <a:moveTo>
                  <a:pt x="715393" y="388150"/>
                </a:moveTo>
                <a:cubicBezTo>
                  <a:pt x="720955" y="388150"/>
                  <a:pt x="725464" y="392658"/>
                  <a:pt x="725464" y="398220"/>
                </a:cubicBezTo>
                <a:cubicBezTo>
                  <a:pt x="725464" y="403783"/>
                  <a:pt x="720955" y="408291"/>
                  <a:pt x="715393" y="408291"/>
                </a:cubicBezTo>
                <a:cubicBezTo>
                  <a:pt x="709831" y="408291"/>
                  <a:pt x="705322" y="403783"/>
                  <a:pt x="705322" y="398220"/>
                </a:cubicBezTo>
                <a:cubicBezTo>
                  <a:pt x="705322" y="392658"/>
                  <a:pt x="709831" y="388150"/>
                  <a:pt x="715393" y="388150"/>
                </a:cubicBezTo>
                <a:close/>
                <a:moveTo>
                  <a:pt x="687148" y="388150"/>
                </a:moveTo>
                <a:cubicBezTo>
                  <a:pt x="692710" y="388150"/>
                  <a:pt x="697219" y="392658"/>
                  <a:pt x="697219" y="398220"/>
                </a:cubicBezTo>
                <a:cubicBezTo>
                  <a:pt x="697219" y="403783"/>
                  <a:pt x="692710" y="408291"/>
                  <a:pt x="687148" y="408291"/>
                </a:cubicBezTo>
                <a:cubicBezTo>
                  <a:pt x="681586" y="408291"/>
                  <a:pt x="677077" y="403783"/>
                  <a:pt x="677077" y="398220"/>
                </a:cubicBezTo>
                <a:cubicBezTo>
                  <a:pt x="677077" y="392658"/>
                  <a:pt x="681586" y="388150"/>
                  <a:pt x="687148" y="388150"/>
                </a:cubicBezTo>
                <a:close/>
                <a:moveTo>
                  <a:pt x="658902" y="388150"/>
                </a:moveTo>
                <a:cubicBezTo>
                  <a:pt x="664464" y="388150"/>
                  <a:pt x="668972" y="392658"/>
                  <a:pt x="668972" y="398220"/>
                </a:cubicBezTo>
                <a:cubicBezTo>
                  <a:pt x="668972" y="403783"/>
                  <a:pt x="664464" y="408291"/>
                  <a:pt x="658902" y="408291"/>
                </a:cubicBezTo>
                <a:cubicBezTo>
                  <a:pt x="653339" y="408291"/>
                  <a:pt x="648831" y="403783"/>
                  <a:pt x="648831" y="398220"/>
                </a:cubicBezTo>
                <a:cubicBezTo>
                  <a:pt x="648831" y="392658"/>
                  <a:pt x="653339" y="388150"/>
                  <a:pt x="658902" y="388150"/>
                </a:cubicBezTo>
                <a:close/>
                <a:moveTo>
                  <a:pt x="630657" y="388150"/>
                </a:moveTo>
                <a:cubicBezTo>
                  <a:pt x="636219" y="388150"/>
                  <a:pt x="640728" y="392658"/>
                  <a:pt x="640728" y="398220"/>
                </a:cubicBezTo>
                <a:cubicBezTo>
                  <a:pt x="640728" y="403783"/>
                  <a:pt x="636219" y="408291"/>
                  <a:pt x="630657" y="408291"/>
                </a:cubicBezTo>
                <a:cubicBezTo>
                  <a:pt x="625095" y="408291"/>
                  <a:pt x="620586" y="403783"/>
                  <a:pt x="620586" y="398220"/>
                </a:cubicBezTo>
                <a:cubicBezTo>
                  <a:pt x="620586" y="392658"/>
                  <a:pt x="625095" y="388150"/>
                  <a:pt x="630657" y="388150"/>
                </a:cubicBezTo>
                <a:close/>
                <a:moveTo>
                  <a:pt x="602411" y="388150"/>
                </a:moveTo>
                <a:cubicBezTo>
                  <a:pt x="607973" y="388150"/>
                  <a:pt x="612482" y="392658"/>
                  <a:pt x="612482" y="398220"/>
                </a:cubicBezTo>
                <a:cubicBezTo>
                  <a:pt x="612482" y="403783"/>
                  <a:pt x="607973" y="408291"/>
                  <a:pt x="602411" y="408291"/>
                </a:cubicBezTo>
                <a:cubicBezTo>
                  <a:pt x="596849" y="408291"/>
                  <a:pt x="592340" y="403783"/>
                  <a:pt x="592340" y="398220"/>
                </a:cubicBezTo>
                <a:cubicBezTo>
                  <a:pt x="592340" y="392658"/>
                  <a:pt x="596849" y="388150"/>
                  <a:pt x="602411" y="388150"/>
                </a:cubicBezTo>
                <a:close/>
                <a:moveTo>
                  <a:pt x="574166" y="388150"/>
                </a:moveTo>
                <a:cubicBezTo>
                  <a:pt x="579728" y="388150"/>
                  <a:pt x="584237" y="392658"/>
                  <a:pt x="584237" y="398220"/>
                </a:cubicBezTo>
                <a:cubicBezTo>
                  <a:pt x="584237" y="403783"/>
                  <a:pt x="579728" y="408291"/>
                  <a:pt x="574166" y="408291"/>
                </a:cubicBezTo>
                <a:cubicBezTo>
                  <a:pt x="568604" y="408291"/>
                  <a:pt x="564095" y="403783"/>
                  <a:pt x="564095" y="398220"/>
                </a:cubicBezTo>
                <a:cubicBezTo>
                  <a:pt x="564095" y="392658"/>
                  <a:pt x="568604" y="388150"/>
                  <a:pt x="574166" y="388150"/>
                </a:cubicBezTo>
                <a:close/>
                <a:moveTo>
                  <a:pt x="545920" y="388150"/>
                </a:moveTo>
                <a:cubicBezTo>
                  <a:pt x="551482" y="388150"/>
                  <a:pt x="555991" y="392658"/>
                  <a:pt x="555991" y="398220"/>
                </a:cubicBezTo>
                <a:cubicBezTo>
                  <a:pt x="555991" y="403783"/>
                  <a:pt x="551482" y="408291"/>
                  <a:pt x="545920" y="408291"/>
                </a:cubicBezTo>
                <a:cubicBezTo>
                  <a:pt x="540358" y="408291"/>
                  <a:pt x="535849" y="403783"/>
                  <a:pt x="535849" y="398220"/>
                </a:cubicBezTo>
                <a:cubicBezTo>
                  <a:pt x="535849" y="392658"/>
                  <a:pt x="540358" y="388150"/>
                  <a:pt x="545920" y="388150"/>
                </a:cubicBezTo>
                <a:close/>
                <a:moveTo>
                  <a:pt x="517675" y="388150"/>
                </a:moveTo>
                <a:cubicBezTo>
                  <a:pt x="523237" y="388150"/>
                  <a:pt x="527746" y="392658"/>
                  <a:pt x="527746" y="398220"/>
                </a:cubicBezTo>
                <a:cubicBezTo>
                  <a:pt x="527746" y="403783"/>
                  <a:pt x="523237" y="408291"/>
                  <a:pt x="517675" y="408291"/>
                </a:cubicBezTo>
                <a:cubicBezTo>
                  <a:pt x="512113" y="408291"/>
                  <a:pt x="507604" y="403783"/>
                  <a:pt x="507604" y="398220"/>
                </a:cubicBezTo>
                <a:cubicBezTo>
                  <a:pt x="507604" y="392658"/>
                  <a:pt x="512113" y="388150"/>
                  <a:pt x="517675" y="388150"/>
                </a:cubicBezTo>
                <a:close/>
                <a:moveTo>
                  <a:pt x="489429" y="388150"/>
                </a:moveTo>
                <a:cubicBezTo>
                  <a:pt x="494991" y="388150"/>
                  <a:pt x="499500" y="392658"/>
                  <a:pt x="499500" y="398220"/>
                </a:cubicBezTo>
                <a:cubicBezTo>
                  <a:pt x="499500" y="403783"/>
                  <a:pt x="494991" y="408291"/>
                  <a:pt x="489429" y="408291"/>
                </a:cubicBezTo>
                <a:cubicBezTo>
                  <a:pt x="483867" y="408291"/>
                  <a:pt x="479358" y="403783"/>
                  <a:pt x="479358" y="398220"/>
                </a:cubicBezTo>
                <a:cubicBezTo>
                  <a:pt x="479358" y="392658"/>
                  <a:pt x="483867" y="388150"/>
                  <a:pt x="489429" y="388150"/>
                </a:cubicBezTo>
                <a:close/>
                <a:moveTo>
                  <a:pt x="461184" y="388150"/>
                </a:moveTo>
                <a:cubicBezTo>
                  <a:pt x="466746" y="388150"/>
                  <a:pt x="471255" y="392658"/>
                  <a:pt x="471255" y="398220"/>
                </a:cubicBezTo>
                <a:cubicBezTo>
                  <a:pt x="471255" y="403783"/>
                  <a:pt x="466746" y="408291"/>
                  <a:pt x="461184" y="408291"/>
                </a:cubicBezTo>
                <a:cubicBezTo>
                  <a:pt x="455622" y="408291"/>
                  <a:pt x="451113" y="403783"/>
                  <a:pt x="451113" y="398220"/>
                </a:cubicBezTo>
                <a:cubicBezTo>
                  <a:pt x="451113" y="392658"/>
                  <a:pt x="455622" y="388150"/>
                  <a:pt x="461184" y="388150"/>
                </a:cubicBezTo>
                <a:close/>
                <a:moveTo>
                  <a:pt x="432938" y="388150"/>
                </a:moveTo>
                <a:cubicBezTo>
                  <a:pt x="438500" y="388150"/>
                  <a:pt x="443009" y="392658"/>
                  <a:pt x="443009" y="398220"/>
                </a:cubicBezTo>
                <a:cubicBezTo>
                  <a:pt x="443009" y="403783"/>
                  <a:pt x="438500" y="408291"/>
                  <a:pt x="432938" y="408291"/>
                </a:cubicBezTo>
                <a:cubicBezTo>
                  <a:pt x="427376" y="408291"/>
                  <a:pt x="422867" y="403783"/>
                  <a:pt x="422867" y="398220"/>
                </a:cubicBezTo>
                <a:cubicBezTo>
                  <a:pt x="422867" y="392658"/>
                  <a:pt x="427376" y="388150"/>
                  <a:pt x="432938" y="388150"/>
                </a:cubicBezTo>
                <a:close/>
                <a:moveTo>
                  <a:pt x="404693" y="388150"/>
                </a:moveTo>
                <a:cubicBezTo>
                  <a:pt x="410255" y="388150"/>
                  <a:pt x="414764" y="392658"/>
                  <a:pt x="414764" y="398220"/>
                </a:cubicBezTo>
                <a:cubicBezTo>
                  <a:pt x="414764" y="403783"/>
                  <a:pt x="410255" y="408291"/>
                  <a:pt x="404693" y="408291"/>
                </a:cubicBezTo>
                <a:cubicBezTo>
                  <a:pt x="399131" y="408291"/>
                  <a:pt x="394622" y="403783"/>
                  <a:pt x="394622" y="398220"/>
                </a:cubicBezTo>
                <a:cubicBezTo>
                  <a:pt x="394622" y="392658"/>
                  <a:pt x="399131" y="388150"/>
                  <a:pt x="404693" y="388150"/>
                </a:cubicBezTo>
                <a:close/>
                <a:moveTo>
                  <a:pt x="376447" y="388150"/>
                </a:moveTo>
                <a:cubicBezTo>
                  <a:pt x="382009" y="388150"/>
                  <a:pt x="386518" y="392658"/>
                  <a:pt x="386518" y="398220"/>
                </a:cubicBezTo>
                <a:cubicBezTo>
                  <a:pt x="386518" y="403783"/>
                  <a:pt x="382009" y="408291"/>
                  <a:pt x="376447" y="408291"/>
                </a:cubicBezTo>
                <a:cubicBezTo>
                  <a:pt x="370885" y="408291"/>
                  <a:pt x="366376" y="403783"/>
                  <a:pt x="366376" y="398220"/>
                </a:cubicBezTo>
                <a:cubicBezTo>
                  <a:pt x="366376" y="392658"/>
                  <a:pt x="370885" y="388150"/>
                  <a:pt x="376447" y="388150"/>
                </a:cubicBezTo>
                <a:close/>
                <a:moveTo>
                  <a:pt x="348202" y="388150"/>
                </a:moveTo>
                <a:cubicBezTo>
                  <a:pt x="353764" y="388150"/>
                  <a:pt x="358273" y="392658"/>
                  <a:pt x="358273" y="398220"/>
                </a:cubicBezTo>
                <a:cubicBezTo>
                  <a:pt x="358273" y="403783"/>
                  <a:pt x="353764" y="408291"/>
                  <a:pt x="348202" y="408291"/>
                </a:cubicBezTo>
                <a:cubicBezTo>
                  <a:pt x="342640" y="408291"/>
                  <a:pt x="338131" y="403783"/>
                  <a:pt x="338131" y="398220"/>
                </a:cubicBezTo>
                <a:cubicBezTo>
                  <a:pt x="338131" y="392658"/>
                  <a:pt x="342640" y="388150"/>
                  <a:pt x="348202" y="388150"/>
                </a:cubicBezTo>
                <a:close/>
                <a:moveTo>
                  <a:pt x="319956" y="388150"/>
                </a:moveTo>
                <a:cubicBezTo>
                  <a:pt x="325518" y="388150"/>
                  <a:pt x="330027" y="392658"/>
                  <a:pt x="330027" y="398220"/>
                </a:cubicBezTo>
                <a:cubicBezTo>
                  <a:pt x="330027" y="403783"/>
                  <a:pt x="325518" y="408291"/>
                  <a:pt x="319956" y="408291"/>
                </a:cubicBezTo>
                <a:cubicBezTo>
                  <a:pt x="314394" y="408291"/>
                  <a:pt x="309885" y="403783"/>
                  <a:pt x="309885" y="398220"/>
                </a:cubicBezTo>
                <a:cubicBezTo>
                  <a:pt x="309885" y="392658"/>
                  <a:pt x="314394" y="388150"/>
                  <a:pt x="319956" y="388150"/>
                </a:cubicBezTo>
                <a:close/>
                <a:moveTo>
                  <a:pt x="291711" y="388150"/>
                </a:moveTo>
                <a:cubicBezTo>
                  <a:pt x="297273" y="388150"/>
                  <a:pt x="301782" y="392658"/>
                  <a:pt x="301782" y="398220"/>
                </a:cubicBezTo>
                <a:cubicBezTo>
                  <a:pt x="301782" y="403783"/>
                  <a:pt x="297273" y="408291"/>
                  <a:pt x="291711" y="408291"/>
                </a:cubicBezTo>
                <a:cubicBezTo>
                  <a:pt x="286149" y="408291"/>
                  <a:pt x="281640" y="403783"/>
                  <a:pt x="281640" y="398220"/>
                </a:cubicBezTo>
                <a:cubicBezTo>
                  <a:pt x="281640" y="392658"/>
                  <a:pt x="286149" y="388150"/>
                  <a:pt x="291711" y="388150"/>
                </a:cubicBezTo>
                <a:close/>
                <a:moveTo>
                  <a:pt x="263465" y="388150"/>
                </a:moveTo>
                <a:cubicBezTo>
                  <a:pt x="269027" y="388150"/>
                  <a:pt x="273536" y="392658"/>
                  <a:pt x="273536" y="398220"/>
                </a:cubicBezTo>
                <a:cubicBezTo>
                  <a:pt x="273536" y="403783"/>
                  <a:pt x="269027" y="408291"/>
                  <a:pt x="263465" y="408291"/>
                </a:cubicBezTo>
                <a:cubicBezTo>
                  <a:pt x="257903" y="408291"/>
                  <a:pt x="253394" y="403783"/>
                  <a:pt x="253394" y="398220"/>
                </a:cubicBezTo>
                <a:cubicBezTo>
                  <a:pt x="253394" y="392658"/>
                  <a:pt x="257903" y="388150"/>
                  <a:pt x="263465" y="388150"/>
                </a:cubicBezTo>
                <a:close/>
                <a:moveTo>
                  <a:pt x="235220" y="388150"/>
                </a:moveTo>
                <a:cubicBezTo>
                  <a:pt x="240782" y="388150"/>
                  <a:pt x="245291" y="392658"/>
                  <a:pt x="245291" y="398220"/>
                </a:cubicBezTo>
                <a:cubicBezTo>
                  <a:pt x="245291" y="403783"/>
                  <a:pt x="240782" y="408291"/>
                  <a:pt x="235220" y="408291"/>
                </a:cubicBezTo>
                <a:cubicBezTo>
                  <a:pt x="229658" y="408291"/>
                  <a:pt x="225149" y="403783"/>
                  <a:pt x="225149" y="398220"/>
                </a:cubicBezTo>
                <a:cubicBezTo>
                  <a:pt x="225149" y="392658"/>
                  <a:pt x="229658" y="388150"/>
                  <a:pt x="235220" y="388150"/>
                </a:cubicBezTo>
                <a:close/>
                <a:moveTo>
                  <a:pt x="206974" y="388150"/>
                </a:moveTo>
                <a:cubicBezTo>
                  <a:pt x="212536" y="388150"/>
                  <a:pt x="217045" y="392658"/>
                  <a:pt x="217045" y="398220"/>
                </a:cubicBezTo>
                <a:cubicBezTo>
                  <a:pt x="217045" y="403783"/>
                  <a:pt x="212536" y="408291"/>
                  <a:pt x="206974" y="408291"/>
                </a:cubicBezTo>
                <a:cubicBezTo>
                  <a:pt x="201412" y="408291"/>
                  <a:pt x="196903" y="403783"/>
                  <a:pt x="196903" y="398220"/>
                </a:cubicBezTo>
                <a:cubicBezTo>
                  <a:pt x="196903" y="392658"/>
                  <a:pt x="201412" y="388150"/>
                  <a:pt x="206974" y="388150"/>
                </a:cubicBezTo>
                <a:close/>
                <a:moveTo>
                  <a:pt x="178729" y="388150"/>
                </a:moveTo>
                <a:cubicBezTo>
                  <a:pt x="184291" y="388150"/>
                  <a:pt x="188800" y="392658"/>
                  <a:pt x="188800" y="398220"/>
                </a:cubicBezTo>
                <a:cubicBezTo>
                  <a:pt x="188800" y="403783"/>
                  <a:pt x="184291" y="408291"/>
                  <a:pt x="178729" y="408291"/>
                </a:cubicBezTo>
                <a:cubicBezTo>
                  <a:pt x="173167" y="408291"/>
                  <a:pt x="168658" y="403783"/>
                  <a:pt x="168658" y="398220"/>
                </a:cubicBezTo>
                <a:cubicBezTo>
                  <a:pt x="168658" y="392658"/>
                  <a:pt x="173167" y="388150"/>
                  <a:pt x="178729" y="388150"/>
                </a:cubicBezTo>
                <a:close/>
                <a:moveTo>
                  <a:pt x="150484" y="388150"/>
                </a:moveTo>
                <a:cubicBezTo>
                  <a:pt x="156045" y="388150"/>
                  <a:pt x="160554" y="392658"/>
                  <a:pt x="160554" y="398220"/>
                </a:cubicBezTo>
                <a:cubicBezTo>
                  <a:pt x="160554" y="403783"/>
                  <a:pt x="156045" y="408291"/>
                  <a:pt x="150484" y="408291"/>
                </a:cubicBezTo>
                <a:cubicBezTo>
                  <a:pt x="144921" y="408291"/>
                  <a:pt x="140413" y="403783"/>
                  <a:pt x="140413" y="398220"/>
                </a:cubicBezTo>
                <a:cubicBezTo>
                  <a:pt x="140413" y="392658"/>
                  <a:pt x="144921" y="388150"/>
                  <a:pt x="150484" y="388150"/>
                </a:cubicBezTo>
                <a:close/>
                <a:moveTo>
                  <a:pt x="122238" y="388150"/>
                </a:moveTo>
                <a:cubicBezTo>
                  <a:pt x="127800" y="388150"/>
                  <a:pt x="132309" y="392658"/>
                  <a:pt x="132309" y="398220"/>
                </a:cubicBezTo>
                <a:cubicBezTo>
                  <a:pt x="132309" y="403783"/>
                  <a:pt x="127800" y="408291"/>
                  <a:pt x="122238" y="408291"/>
                </a:cubicBezTo>
                <a:cubicBezTo>
                  <a:pt x="116676" y="408291"/>
                  <a:pt x="112167" y="403783"/>
                  <a:pt x="112167" y="398220"/>
                </a:cubicBezTo>
                <a:cubicBezTo>
                  <a:pt x="112167" y="392658"/>
                  <a:pt x="116676" y="388150"/>
                  <a:pt x="122238" y="388150"/>
                </a:cubicBezTo>
                <a:close/>
                <a:moveTo>
                  <a:pt x="93994" y="388150"/>
                </a:moveTo>
                <a:cubicBezTo>
                  <a:pt x="99556" y="388150"/>
                  <a:pt x="104065" y="392658"/>
                  <a:pt x="104065" y="398220"/>
                </a:cubicBezTo>
                <a:cubicBezTo>
                  <a:pt x="104065" y="403783"/>
                  <a:pt x="99556" y="408291"/>
                  <a:pt x="93994" y="408291"/>
                </a:cubicBezTo>
                <a:cubicBezTo>
                  <a:pt x="88432" y="408291"/>
                  <a:pt x="83922" y="403783"/>
                  <a:pt x="83922" y="398220"/>
                </a:cubicBezTo>
                <a:cubicBezTo>
                  <a:pt x="83922" y="392658"/>
                  <a:pt x="88432" y="388150"/>
                  <a:pt x="93994" y="388150"/>
                </a:cubicBezTo>
                <a:close/>
                <a:moveTo>
                  <a:pt x="65748" y="388150"/>
                </a:moveTo>
                <a:cubicBezTo>
                  <a:pt x="71310" y="388150"/>
                  <a:pt x="75819" y="392658"/>
                  <a:pt x="75819" y="398220"/>
                </a:cubicBezTo>
                <a:cubicBezTo>
                  <a:pt x="75819" y="403783"/>
                  <a:pt x="71310" y="408291"/>
                  <a:pt x="65748" y="408291"/>
                </a:cubicBezTo>
                <a:cubicBezTo>
                  <a:pt x="60186" y="408291"/>
                  <a:pt x="55677" y="403783"/>
                  <a:pt x="55677" y="398220"/>
                </a:cubicBezTo>
                <a:cubicBezTo>
                  <a:pt x="55677" y="392658"/>
                  <a:pt x="60186" y="388150"/>
                  <a:pt x="65748" y="388150"/>
                </a:cubicBezTo>
                <a:close/>
                <a:moveTo>
                  <a:pt x="37502" y="388150"/>
                </a:moveTo>
                <a:cubicBezTo>
                  <a:pt x="43064" y="388150"/>
                  <a:pt x="47573" y="392658"/>
                  <a:pt x="47573" y="398220"/>
                </a:cubicBezTo>
                <a:cubicBezTo>
                  <a:pt x="47573" y="403783"/>
                  <a:pt x="43064" y="408291"/>
                  <a:pt x="37502" y="408291"/>
                </a:cubicBezTo>
                <a:cubicBezTo>
                  <a:pt x="31940" y="408291"/>
                  <a:pt x="27432" y="403783"/>
                  <a:pt x="27432" y="398220"/>
                </a:cubicBezTo>
                <a:cubicBezTo>
                  <a:pt x="27432" y="392658"/>
                  <a:pt x="31940" y="388150"/>
                  <a:pt x="37502" y="388150"/>
                </a:cubicBezTo>
                <a:close/>
                <a:moveTo>
                  <a:pt x="4938023" y="363879"/>
                </a:moveTo>
                <a:cubicBezTo>
                  <a:pt x="4943480" y="363879"/>
                  <a:pt x="4947904" y="368302"/>
                  <a:pt x="4947904" y="373759"/>
                </a:cubicBezTo>
                <a:cubicBezTo>
                  <a:pt x="4947904" y="379216"/>
                  <a:pt x="4943480" y="383640"/>
                  <a:pt x="4938023" y="383640"/>
                </a:cubicBezTo>
                <a:cubicBezTo>
                  <a:pt x="4932566" y="383640"/>
                  <a:pt x="4928142" y="379216"/>
                  <a:pt x="4928142" y="373759"/>
                </a:cubicBezTo>
                <a:cubicBezTo>
                  <a:pt x="4928142" y="368302"/>
                  <a:pt x="4932566" y="363879"/>
                  <a:pt x="4938023" y="363879"/>
                </a:cubicBezTo>
                <a:close/>
                <a:moveTo>
                  <a:pt x="4909778" y="363879"/>
                </a:moveTo>
                <a:cubicBezTo>
                  <a:pt x="4915235" y="363879"/>
                  <a:pt x="4919659" y="368302"/>
                  <a:pt x="4919659" y="373759"/>
                </a:cubicBezTo>
                <a:cubicBezTo>
                  <a:pt x="4919659" y="379216"/>
                  <a:pt x="4915235" y="383640"/>
                  <a:pt x="4909778" y="383640"/>
                </a:cubicBezTo>
                <a:cubicBezTo>
                  <a:pt x="4904321" y="383640"/>
                  <a:pt x="4899897" y="379216"/>
                  <a:pt x="4899897" y="373759"/>
                </a:cubicBezTo>
                <a:cubicBezTo>
                  <a:pt x="4899897" y="368302"/>
                  <a:pt x="4904321" y="363879"/>
                  <a:pt x="4909778" y="363879"/>
                </a:cubicBezTo>
                <a:close/>
                <a:moveTo>
                  <a:pt x="4881532" y="363879"/>
                </a:moveTo>
                <a:cubicBezTo>
                  <a:pt x="4886989" y="363879"/>
                  <a:pt x="4891412" y="368302"/>
                  <a:pt x="4891412" y="373759"/>
                </a:cubicBezTo>
                <a:cubicBezTo>
                  <a:pt x="4891412" y="379216"/>
                  <a:pt x="4886989" y="383640"/>
                  <a:pt x="4881532" y="383640"/>
                </a:cubicBezTo>
                <a:cubicBezTo>
                  <a:pt x="4876075" y="383640"/>
                  <a:pt x="4871651" y="379216"/>
                  <a:pt x="4871651" y="373759"/>
                </a:cubicBezTo>
                <a:cubicBezTo>
                  <a:pt x="4871651" y="368302"/>
                  <a:pt x="4876075" y="363879"/>
                  <a:pt x="4881532" y="363879"/>
                </a:cubicBezTo>
                <a:close/>
                <a:moveTo>
                  <a:pt x="4853287" y="363879"/>
                </a:moveTo>
                <a:cubicBezTo>
                  <a:pt x="4858744" y="363879"/>
                  <a:pt x="4863168" y="368302"/>
                  <a:pt x="4863168" y="373759"/>
                </a:cubicBezTo>
                <a:cubicBezTo>
                  <a:pt x="4863168" y="379216"/>
                  <a:pt x="4858744" y="383640"/>
                  <a:pt x="4853287" y="383640"/>
                </a:cubicBezTo>
                <a:cubicBezTo>
                  <a:pt x="4847830" y="383640"/>
                  <a:pt x="4843407" y="379216"/>
                  <a:pt x="4843407" y="373759"/>
                </a:cubicBezTo>
                <a:cubicBezTo>
                  <a:pt x="4843407" y="368302"/>
                  <a:pt x="4847830" y="363879"/>
                  <a:pt x="4853287" y="363879"/>
                </a:cubicBezTo>
                <a:close/>
                <a:moveTo>
                  <a:pt x="4825041" y="363879"/>
                </a:moveTo>
                <a:cubicBezTo>
                  <a:pt x="4830498" y="363879"/>
                  <a:pt x="4834921" y="368302"/>
                  <a:pt x="4834921" y="373759"/>
                </a:cubicBezTo>
                <a:cubicBezTo>
                  <a:pt x="4834921" y="379216"/>
                  <a:pt x="4830498" y="383640"/>
                  <a:pt x="4825041" y="383640"/>
                </a:cubicBezTo>
                <a:cubicBezTo>
                  <a:pt x="4819584" y="383640"/>
                  <a:pt x="4815160" y="379216"/>
                  <a:pt x="4815160" y="373759"/>
                </a:cubicBezTo>
                <a:cubicBezTo>
                  <a:pt x="4815160" y="368302"/>
                  <a:pt x="4819584" y="363879"/>
                  <a:pt x="4825041" y="363879"/>
                </a:cubicBezTo>
                <a:close/>
                <a:moveTo>
                  <a:pt x="4796796" y="363879"/>
                </a:moveTo>
                <a:cubicBezTo>
                  <a:pt x="4802253" y="363879"/>
                  <a:pt x="4806677" y="368302"/>
                  <a:pt x="4806677" y="373759"/>
                </a:cubicBezTo>
                <a:cubicBezTo>
                  <a:pt x="4806677" y="379216"/>
                  <a:pt x="4802253" y="383640"/>
                  <a:pt x="4796796" y="383640"/>
                </a:cubicBezTo>
                <a:cubicBezTo>
                  <a:pt x="4791339" y="383640"/>
                  <a:pt x="4786916" y="379216"/>
                  <a:pt x="4786916" y="373759"/>
                </a:cubicBezTo>
                <a:cubicBezTo>
                  <a:pt x="4786916" y="368302"/>
                  <a:pt x="4791339" y="363879"/>
                  <a:pt x="4796796" y="363879"/>
                </a:cubicBezTo>
                <a:close/>
                <a:moveTo>
                  <a:pt x="4768550" y="363879"/>
                </a:moveTo>
                <a:cubicBezTo>
                  <a:pt x="4774007" y="363879"/>
                  <a:pt x="4778430" y="368302"/>
                  <a:pt x="4778430" y="373759"/>
                </a:cubicBezTo>
                <a:cubicBezTo>
                  <a:pt x="4778430" y="379216"/>
                  <a:pt x="4774007" y="383640"/>
                  <a:pt x="4768550" y="383640"/>
                </a:cubicBezTo>
                <a:cubicBezTo>
                  <a:pt x="4763093" y="383640"/>
                  <a:pt x="4758669" y="379216"/>
                  <a:pt x="4758669" y="373759"/>
                </a:cubicBezTo>
                <a:cubicBezTo>
                  <a:pt x="4758669" y="368302"/>
                  <a:pt x="4763093" y="363879"/>
                  <a:pt x="4768550" y="363879"/>
                </a:cubicBezTo>
                <a:close/>
                <a:moveTo>
                  <a:pt x="4740305" y="363879"/>
                </a:moveTo>
                <a:cubicBezTo>
                  <a:pt x="4745762" y="363879"/>
                  <a:pt x="4750186" y="368302"/>
                  <a:pt x="4750186" y="373759"/>
                </a:cubicBezTo>
                <a:cubicBezTo>
                  <a:pt x="4750186" y="379216"/>
                  <a:pt x="4745762" y="383640"/>
                  <a:pt x="4740305" y="383640"/>
                </a:cubicBezTo>
                <a:cubicBezTo>
                  <a:pt x="4734849" y="383640"/>
                  <a:pt x="4730424" y="379216"/>
                  <a:pt x="4730424" y="373759"/>
                </a:cubicBezTo>
                <a:cubicBezTo>
                  <a:pt x="4730424" y="368302"/>
                  <a:pt x="4734848" y="363879"/>
                  <a:pt x="4740305" y="363879"/>
                </a:cubicBezTo>
                <a:close/>
                <a:moveTo>
                  <a:pt x="4712059" y="363879"/>
                </a:moveTo>
                <a:cubicBezTo>
                  <a:pt x="4717516" y="363879"/>
                  <a:pt x="4721939" y="368302"/>
                  <a:pt x="4721939" y="373759"/>
                </a:cubicBezTo>
                <a:cubicBezTo>
                  <a:pt x="4721939" y="379216"/>
                  <a:pt x="4717516" y="383640"/>
                  <a:pt x="4712059" y="383640"/>
                </a:cubicBezTo>
                <a:cubicBezTo>
                  <a:pt x="4706602" y="383640"/>
                  <a:pt x="4702178" y="379216"/>
                  <a:pt x="4702178" y="373759"/>
                </a:cubicBezTo>
                <a:cubicBezTo>
                  <a:pt x="4702178" y="368302"/>
                  <a:pt x="4706602" y="363879"/>
                  <a:pt x="4712059" y="363879"/>
                </a:cubicBezTo>
                <a:close/>
                <a:moveTo>
                  <a:pt x="4683814" y="363879"/>
                </a:moveTo>
                <a:cubicBezTo>
                  <a:pt x="4689271" y="363879"/>
                  <a:pt x="4693695" y="368302"/>
                  <a:pt x="4693695" y="373759"/>
                </a:cubicBezTo>
                <a:cubicBezTo>
                  <a:pt x="4693695" y="379216"/>
                  <a:pt x="4689271" y="383640"/>
                  <a:pt x="4683814" y="383640"/>
                </a:cubicBezTo>
                <a:cubicBezTo>
                  <a:pt x="4678357" y="383640"/>
                  <a:pt x="4673933" y="379216"/>
                  <a:pt x="4673933" y="373759"/>
                </a:cubicBezTo>
                <a:cubicBezTo>
                  <a:pt x="4673933" y="368302"/>
                  <a:pt x="4678357" y="363879"/>
                  <a:pt x="4683814" y="363879"/>
                </a:cubicBezTo>
                <a:close/>
                <a:moveTo>
                  <a:pt x="4655568" y="363879"/>
                </a:moveTo>
                <a:cubicBezTo>
                  <a:pt x="4661025" y="363879"/>
                  <a:pt x="4665448" y="368302"/>
                  <a:pt x="4665448" y="373759"/>
                </a:cubicBezTo>
                <a:cubicBezTo>
                  <a:pt x="4665448" y="379216"/>
                  <a:pt x="4661025" y="383640"/>
                  <a:pt x="4655568" y="383640"/>
                </a:cubicBezTo>
                <a:cubicBezTo>
                  <a:pt x="4650111" y="383640"/>
                  <a:pt x="4645687" y="379216"/>
                  <a:pt x="4645687" y="373759"/>
                </a:cubicBezTo>
                <a:cubicBezTo>
                  <a:pt x="4645687" y="368302"/>
                  <a:pt x="4650111" y="363879"/>
                  <a:pt x="4655568" y="363879"/>
                </a:cubicBezTo>
                <a:close/>
                <a:moveTo>
                  <a:pt x="4627323" y="363879"/>
                </a:moveTo>
                <a:cubicBezTo>
                  <a:pt x="4632780" y="363879"/>
                  <a:pt x="4637204" y="368302"/>
                  <a:pt x="4637204" y="373759"/>
                </a:cubicBezTo>
                <a:cubicBezTo>
                  <a:pt x="4637204" y="379216"/>
                  <a:pt x="4632780" y="383640"/>
                  <a:pt x="4627323" y="383640"/>
                </a:cubicBezTo>
                <a:cubicBezTo>
                  <a:pt x="4621867" y="383640"/>
                  <a:pt x="4617443" y="379216"/>
                  <a:pt x="4617443" y="373759"/>
                </a:cubicBezTo>
                <a:cubicBezTo>
                  <a:pt x="4617443" y="368302"/>
                  <a:pt x="4621866" y="363879"/>
                  <a:pt x="4627323" y="363879"/>
                </a:cubicBezTo>
                <a:close/>
                <a:moveTo>
                  <a:pt x="4599077" y="363879"/>
                </a:moveTo>
                <a:cubicBezTo>
                  <a:pt x="4604534" y="363879"/>
                  <a:pt x="4608958" y="368302"/>
                  <a:pt x="4608958" y="373759"/>
                </a:cubicBezTo>
                <a:cubicBezTo>
                  <a:pt x="4608958" y="379216"/>
                  <a:pt x="4604534" y="383640"/>
                  <a:pt x="4599077" y="383640"/>
                </a:cubicBezTo>
                <a:cubicBezTo>
                  <a:pt x="4593620" y="383640"/>
                  <a:pt x="4589196" y="379216"/>
                  <a:pt x="4589196" y="373759"/>
                </a:cubicBezTo>
                <a:cubicBezTo>
                  <a:pt x="4589196" y="368302"/>
                  <a:pt x="4593620" y="363879"/>
                  <a:pt x="4599077" y="363879"/>
                </a:cubicBezTo>
                <a:close/>
                <a:moveTo>
                  <a:pt x="4570832" y="363879"/>
                </a:moveTo>
                <a:cubicBezTo>
                  <a:pt x="4576289" y="363879"/>
                  <a:pt x="4580713" y="368302"/>
                  <a:pt x="4580713" y="373759"/>
                </a:cubicBezTo>
                <a:cubicBezTo>
                  <a:pt x="4580713" y="379216"/>
                  <a:pt x="4576289" y="383640"/>
                  <a:pt x="4570832" y="383640"/>
                </a:cubicBezTo>
                <a:cubicBezTo>
                  <a:pt x="4565375" y="383640"/>
                  <a:pt x="4560951" y="379216"/>
                  <a:pt x="4560951" y="373759"/>
                </a:cubicBezTo>
                <a:cubicBezTo>
                  <a:pt x="4560951" y="368302"/>
                  <a:pt x="4565375" y="363879"/>
                  <a:pt x="4570832" y="363879"/>
                </a:cubicBezTo>
                <a:close/>
                <a:moveTo>
                  <a:pt x="4542586" y="363879"/>
                </a:moveTo>
                <a:cubicBezTo>
                  <a:pt x="4548043" y="363879"/>
                  <a:pt x="4552467" y="368302"/>
                  <a:pt x="4552467" y="373759"/>
                </a:cubicBezTo>
                <a:cubicBezTo>
                  <a:pt x="4552467" y="379216"/>
                  <a:pt x="4548043" y="383640"/>
                  <a:pt x="4542586" y="383640"/>
                </a:cubicBezTo>
                <a:cubicBezTo>
                  <a:pt x="4537129" y="383640"/>
                  <a:pt x="4532706" y="379216"/>
                  <a:pt x="4532706" y="373759"/>
                </a:cubicBezTo>
                <a:cubicBezTo>
                  <a:pt x="4532706" y="368302"/>
                  <a:pt x="4537129" y="363879"/>
                  <a:pt x="4542586" y="363879"/>
                </a:cubicBezTo>
                <a:close/>
                <a:moveTo>
                  <a:pt x="4514341" y="363879"/>
                </a:moveTo>
                <a:cubicBezTo>
                  <a:pt x="4519798" y="363879"/>
                  <a:pt x="4524222" y="368302"/>
                  <a:pt x="4524222" y="373759"/>
                </a:cubicBezTo>
                <a:cubicBezTo>
                  <a:pt x="4524222" y="379216"/>
                  <a:pt x="4519798" y="383640"/>
                  <a:pt x="4514341" y="383640"/>
                </a:cubicBezTo>
                <a:cubicBezTo>
                  <a:pt x="4508885" y="383640"/>
                  <a:pt x="4504461" y="379216"/>
                  <a:pt x="4504461" y="373759"/>
                </a:cubicBezTo>
                <a:cubicBezTo>
                  <a:pt x="4504461" y="368302"/>
                  <a:pt x="4508885" y="363879"/>
                  <a:pt x="4514341" y="363879"/>
                </a:cubicBezTo>
                <a:close/>
                <a:moveTo>
                  <a:pt x="4486095" y="363879"/>
                </a:moveTo>
                <a:cubicBezTo>
                  <a:pt x="4491552" y="363879"/>
                  <a:pt x="4495976" y="368302"/>
                  <a:pt x="4495976" y="373759"/>
                </a:cubicBezTo>
                <a:cubicBezTo>
                  <a:pt x="4495976" y="379216"/>
                  <a:pt x="4491552" y="383640"/>
                  <a:pt x="4486095" y="383640"/>
                </a:cubicBezTo>
                <a:cubicBezTo>
                  <a:pt x="4480638" y="383640"/>
                  <a:pt x="4476215" y="379216"/>
                  <a:pt x="4476215" y="373759"/>
                </a:cubicBezTo>
                <a:cubicBezTo>
                  <a:pt x="4476215" y="368302"/>
                  <a:pt x="4480638" y="363879"/>
                  <a:pt x="4486095" y="363879"/>
                </a:cubicBezTo>
                <a:close/>
                <a:moveTo>
                  <a:pt x="4457850" y="363879"/>
                </a:moveTo>
                <a:cubicBezTo>
                  <a:pt x="4463307" y="363879"/>
                  <a:pt x="4467731" y="368302"/>
                  <a:pt x="4467731" y="373759"/>
                </a:cubicBezTo>
                <a:cubicBezTo>
                  <a:pt x="4467731" y="379216"/>
                  <a:pt x="4463307" y="383640"/>
                  <a:pt x="4457850" y="383640"/>
                </a:cubicBezTo>
                <a:cubicBezTo>
                  <a:pt x="4452394" y="383640"/>
                  <a:pt x="4447970" y="379216"/>
                  <a:pt x="4447970" y="373759"/>
                </a:cubicBezTo>
                <a:cubicBezTo>
                  <a:pt x="4447970" y="368302"/>
                  <a:pt x="4452394" y="363879"/>
                  <a:pt x="4457850" y="363879"/>
                </a:cubicBezTo>
                <a:close/>
                <a:moveTo>
                  <a:pt x="4429604" y="363879"/>
                </a:moveTo>
                <a:cubicBezTo>
                  <a:pt x="4435061" y="363879"/>
                  <a:pt x="4439485" y="368302"/>
                  <a:pt x="4439485" y="373759"/>
                </a:cubicBezTo>
                <a:cubicBezTo>
                  <a:pt x="4439485" y="379216"/>
                  <a:pt x="4435061" y="383640"/>
                  <a:pt x="4429604" y="383640"/>
                </a:cubicBezTo>
                <a:cubicBezTo>
                  <a:pt x="4424147" y="383640"/>
                  <a:pt x="4419724" y="379216"/>
                  <a:pt x="4419724" y="373759"/>
                </a:cubicBezTo>
                <a:cubicBezTo>
                  <a:pt x="4419724" y="368302"/>
                  <a:pt x="4424147" y="363879"/>
                  <a:pt x="4429604" y="363879"/>
                </a:cubicBezTo>
                <a:close/>
                <a:moveTo>
                  <a:pt x="4401360" y="363879"/>
                </a:moveTo>
                <a:cubicBezTo>
                  <a:pt x="4406816" y="363879"/>
                  <a:pt x="4411240" y="368302"/>
                  <a:pt x="4411240" y="373759"/>
                </a:cubicBezTo>
                <a:cubicBezTo>
                  <a:pt x="4411240" y="379216"/>
                  <a:pt x="4406817" y="383640"/>
                  <a:pt x="4401360" y="383640"/>
                </a:cubicBezTo>
                <a:cubicBezTo>
                  <a:pt x="4395903" y="383640"/>
                  <a:pt x="4391479" y="379216"/>
                  <a:pt x="4391479" y="373759"/>
                </a:cubicBezTo>
                <a:cubicBezTo>
                  <a:pt x="4391479" y="368302"/>
                  <a:pt x="4395903" y="363879"/>
                  <a:pt x="4401360" y="363879"/>
                </a:cubicBezTo>
                <a:close/>
                <a:moveTo>
                  <a:pt x="4373113" y="363879"/>
                </a:moveTo>
                <a:cubicBezTo>
                  <a:pt x="4378570" y="363879"/>
                  <a:pt x="4382994" y="368302"/>
                  <a:pt x="4382994" y="373759"/>
                </a:cubicBezTo>
                <a:cubicBezTo>
                  <a:pt x="4382994" y="379216"/>
                  <a:pt x="4378570" y="383640"/>
                  <a:pt x="4373113" y="383640"/>
                </a:cubicBezTo>
                <a:cubicBezTo>
                  <a:pt x="4367656" y="383640"/>
                  <a:pt x="4363232" y="379216"/>
                  <a:pt x="4363232" y="373759"/>
                </a:cubicBezTo>
                <a:cubicBezTo>
                  <a:pt x="4363232" y="368302"/>
                  <a:pt x="4367656" y="363879"/>
                  <a:pt x="4373113" y="363879"/>
                </a:cubicBezTo>
                <a:close/>
                <a:moveTo>
                  <a:pt x="4344868" y="363879"/>
                </a:moveTo>
                <a:cubicBezTo>
                  <a:pt x="4350325" y="363879"/>
                  <a:pt x="4354749" y="368302"/>
                  <a:pt x="4354749" y="373759"/>
                </a:cubicBezTo>
                <a:cubicBezTo>
                  <a:pt x="4354749" y="379216"/>
                  <a:pt x="4350325" y="383640"/>
                  <a:pt x="4344868" y="383640"/>
                </a:cubicBezTo>
                <a:cubicBezTo>
                  <a:pt x="4339412" y="383640"/>
                  <a:pt x="4334988" y="379216"/>
                  <a:pt x="4334988" y="373759"/>
                </a:cubicBezTo>
                <a:cubicBezTo>
                  <a:pt x="4334988" y="368302"/>
                  <a:pt x="4339411" y="363879"/>
                  <a:pt x="4344868" y="363879"/>
                </a:cubicBezTo>
                <a:close/>
                <a:moveTo>
                  <a:pt x="4316622" y="363879"/>
                </a:moveTo>
                <a:cubicBezTo>
                  <a:pt x="4322079" y="363879"/>
                  <a:pt x="4326503" y="368302"/>
                  <a:pt x="4326503" y="373759"/>
                </a:cubicBezTo>
                <a:cubicBezTo>
                  <a:pt x="4326503" y="379216"/>
                  <a:pt x="4322079" y="383640"/>
                  <a:pt x="4316622" y="383640"/>
                </a:cubicBezTo>
                <a:cubicBezTo>
                  <a:pt x="4311165" y="383640"/>
                  <a:pt x="4306742" y="379216"/>
                  <a:pt x="4306742" y="373759"/>
                </a:cubicBezTo>
                <a:cubicBezTo>
                  <a:pt x="4306742" y="368302"/>
                  <a:pt x="4311165" y="363879"/>
                  <a:pt x="4316622" y="363879"/>
                </a:cubicBezTo>
                <a:close/>
                <a:moveTo>
                  <a:pt x="4288377" y="363879"/>
                </a:moveTo>
                <a:cubicBezTo>
                  <a:pt x="4293834" y="363879"/>
                  <a:pt x="4298258" y="368302"/>
                  <a:pt x="4298258" y="373759"/>
                </a:cubicBezTo>
                <a:cubicBezTo>
                  <a:pt x="4298258" y="379216"/>
                  <a:pt x="4293834" y="383640"/>
                  <a:pt x="4288377" y="383640"/>
                </a:cubicBezTo>
                <a:cubicBezTo>
                  <a:pt x="4282921" y="383640"/>
                  <a:pt x="4278497" y="379216"/>
                  <a:pt x="4278497" y="373759"/>
                </a:cubicBezTo>
                <a:cubicBezTo>
                  <a:pt x="4278497" y="368302"/>
                  <a:pt x="4282921" y="363879"/>
                  <a:pt x="4288377" y="363879"/>
                </a:cubicBezTo>
                <a:close/>
                <a:moveTo>
                  <a:pt x="4260131" y="363879"/>
                </a:moveTo>
                <a:cubicBezTo>
                  <a:pt x="4265588" y="363879"/>
                  <a:pt x="4270012" y="368302"/>
                  <a:pt x="4270012" y="373759"/>
                </a:cubicBezTo>
                <a:cubicBezTo>
                  <a:pt x="4270012" y="379216"/>
                  <a:pt x="4265588" y="383640"/>
                  <a:pt x="4260131" y="383640"/>
                </a:cubicBezTo>
                <a:cubicBezTo>
                  <a:pt x="4254674" y="383640"/>
                  <a:pt x="4250251" y="379216"/>
                  <a:pt x="4250251" y="373759"/>
                </a:cubicBezTo>
                <a:cubicBezTo>
                  <a:pt x="4250251" y="368302"/>
                  <a:pt x="4254674" y="363879"/>
                  <a:pt x="4260131" y="363879"/>
                </a:cubicBezTo>
                <a:close/>
                <a:moveTo>
                  <a:pt x="4231887" y="363879"/>
                </a:moveTo>
                <a:cubicBezTo>
                  <a:pt x="4237343" y="363879"/>
                  <a:pt x="4241767" y="368302"/>
                  <a:pt x="4241767" y="373759"/>
                </a:cubicBezTo>
                <a:cubicBezTo>
                  <a:pt x="4241767" y="379216"/>
                  <a:pt x="4237343" y="383640"/>
                  <a:pt x="4231887" y="383640"/>
                </a:cubicBezTo>
                <a:cubicBezTo>
                  <a:pt x="4226430" y="383640"/>
                  <a:pt x="4222006" y="379216"/>
                  <a:pt x="4222006" y="373759"/>
                </a:cubicBezTo>
                <a:cubicBezTo>
                  <a:pt x="4222006" y="368302"/>
                  <a:pt x="4226430" y="363879"/>
                  <a:pt x="4231887" y="363879"/>
                </a:cubicBezTo>
                <a:close/>
                <a:moveTo>
                  <a:pt x="4203640" y="363879"/>
                </a:moveTo>
                <a:cubicBezTo>
                  <a:pt x="4209097" y="363879"/>
                  <a:pt x="4213521" y="368302"/>
                  <a:pt x="4213521" y="373759"/>
                </a:cubicBezTo>
                <a:cubicBezTo>
                  <a:pt x="4213521" y="379216"/>
                  <a:pt x="4209097" y="383640"/>
                  <a:pt x="4203640" y="383640"/>
                </a:cubicBezTo>
                <a:cubicBezTo>
                  <a:pt x="4198183" y="383640"/>
                  <a:pt x="4193760" y="379216"/>
                  <a:pt x="4193760" y="373759"/>
                </a:cubicBezTo>
                <a:cubicBezTo>
                  <a:pt x="4193760" y="368302"/>
                  <a:pt x="4198183" y="363879"/>
                  <a:pt x="4203640" y="363879"/>
                </a:cubicBezTo>
                <a:close/>
                <a:moveTo>
                  <a:pt x="4175396" y="363879"/>
                </a:moveTo>
                <a:cubicBezTo>
                  <a:pt x="4180853" y="363879"/>
                  <a:pt x="4185276" y="368302"/>
                  <a:pt x="4185276" y="373759"/>
                </a:cubicBezTo>
                <a:cubicBezTo>
                  <a:pt x="4185276" y="379216"/>
                  <a:pt x="4180853" y="383640"/>
                  <a:pt x="4175396" y="383640"/>
                </a:cubicBezTo>
                <a:cubicBezTo>
                  <a:pt x="4169939" y="383640"/>
                  <a:pt x="4165515" y="379216"/>
                  <a:pt x="4165515" y="373759"/>
                </a:cubicBezTo>
                <a:cubicBezTo>
                  <a:pt x="4165515" y="368302"/>
                  <a:pt x="4169939" y="363879"/>
                  <a:pt x="4175396" y="363879"/>
                </a:cubicBezTo>
                <a:close/>
                <a:moveTo>
                  <a:pt x="4147149" y="363879"/>
                </a:moveTo>
                <a:cubicBezTo>
                  <a:pt x="4152606" y="363879"/>
                  <a:pt x="4157030" y="368302"/>
                  <a:pt x="4157030" y="373759"/>
                </a:cubicBezTo>
                <a:cubicBezTo>
                  <a:pt x="4157030" y="379216"/>
                  <a:pt x="4152606" y="383640"/>
                  <a:pt x="4147149" y="383640"/>
                </a:cubicBezTo>
                <a:cubicBezTo>
                  <a:pt x="4141692" y="383640"/>
                  <a:pt x="4137269" y="379216"/>
                  <a:pt x="4137269" y="373759"/>
                </a:cubicBezTo>
                <a:cubicBezTo>
                  <a:pt x="4137269" y="368302"/>
                  <a:pt x="4141692" y="363879"/>
                  <a:pt x="4147149" y="363879"/>
                </a:cubicBezTo>
                <a:close/>
                <a:moveTo>
                  <a:pt x="4118905" y="363879"/>
                </a:moveTo>
                <a:cubicBezTo>
                  <a:pt x="4124362" y="363879"/>
                  <a:pt x="4128785" y="368302"/>
                  <a:pt x="4128785" y="373759"/>
                </a:cubicBezTo>
                <a:cubicBezTo>
                  <a:pt x="4128785" y="379216"/>
                  <a:pt x="4124362" y="383640"/>
                  <a:pt x="4118905" y="383640"/>
                </a:cubicBezTo>
                <a:cubicBezTo>
                  <a:pt x="4113448" y="383640"/>
                  <a:pt x="4109024" y="379216"/>
                  <a:pt x="4109024" y="373759"/>
                </a:cubicBezTo>
                <a:cubicBezTo>
                  <a:pt x="4109024" y="368302"/>
                  <a:pt x="4113448" y="363879"/>
                  <a:pt x="4118905" y="363879"/>
                </a:cubicBezTo>
                <a:close/>
                <a:moveTo>
                  <a:pt x="4090658" y="363879"/>
                </a:moveTo>
                <a:cubicBezTo>
                  <a:pt x="4096115" y="363879"/>
                  <a:pt x="4100539" y="368302"/>
                  <a:pt x="4100539" y="373759"/>
                </a:cubicBezTo>
                <a:cubicBezTo>
                  <a:pt x="4100539" y="379216"/>
                  <a:pt x="4096115" y="383640"/>
                  <a:pt x="4090658" y="383640"/>
                </a:cubicBezTo>
                <a:cubicBezTo>
                  <a:pt x="4085202" y="383640"/>
                  <a:pt x="4080778" y="379216"/>
                  <a:pt x="4080778" y="373759"/>
                </a:cubicBezTo>
                <a:cubicBezTo>
                  <a:pt x="4080778" y="368302"/>
                  <a:pt x="4085202" y="363879"/>
                  <a:pt x="4090658" y="363879"/>
                </a:cubicBezTo>
                <a:close/>
                <a:moveTo>
                  <a:pt x="4062414" y="363879"/>
                </a:moveTo>
                <a:cubicBezTo>
                  <a:pt x="4067871" y="363879"/>
                  <a:pt x="4072294" y="368302"/>
                  <a:pt x="4072294" y="373759"/>
                </a:cubicBezTo>
                <a:cubicBezTo>
                  <a:pt x="4072294" y="379216"/>
                  <a:pt x="4067871" y="383640"/>
                  <a:pt x="4062414" y="383640"/>
                </a:cubicBezTo>
                <a:cubicBezTo>
                  <a:pt x="4056957" y="383640"/>
                  <a:pt x="4052533" y="379216"/>
                  <a:pt x="4052533" y="373759"/>
                </a:cubicBezTo>
                <a:cubicBezTo>
                  <a:pt x="4052533" y="368302"/>
                  <a:pt x="4056957" y="363879"/>
                  <a:pt x="4062414" y="363879"/>
                </a:cubicBezTo>
                <a:close/>
                <a:moveTo>
                  <a:pt x="4034167" y="363879"/>
                </a:moveTo>
                <a:cubicBezTo>
                  <a:pt x="4039624" y="363879"/>
                  <a:pt x="4044048" y="368302"/>
                  <a:pt x="4044048" y="373759"/>
                </a:cubicBezTo>
                <a:cubicBezTo>
                  <a:pt x="4044048" y="379216"/>
                  <a:pt x="4039624" y="383640"/>
                  <a:pt x="4034167" y="383640"/>
                </a:cubicBezTo>
                <a:cubicBezTo>
                  <a:pt x="4028711" y="383640"/>
                  <a:pt x="4024287" y="379216"/>
                  <a:pt x="4024287" y="373759"/>
                </a:cubicBezTo>
                <a:cubicBezTo>
                  <a:pt x="4024287" y="368302"/>
                  <a:pt x="4028711" y="363879"/>
                  <a:pt x="4034167" y="363879"/>
                </a:cubicBezTo>
                <a:close/>
                <a:moveTo>
                  <a:pt x="4005923" y="363879"/>
                </a:moveTo>
                <a:cubicBezTo>
                  <a:pt x="4011380" y="363879"/>
                  <a:pt x="4015803" y="368302"/>
                  <a:pt x="4015803" y="373759"/>
                </a:cubicBezTo>
                <a:cubicBezTo>
                  <a:pt x="4015803" y="379216"/>
                  <a:pt x="4011380" y="383640"/>
                  <a:pt x="4005923" y="383640"/>
                </a:cubicBezTo>
                <a:cubicBezTo>
                  <a:pt x="4000466" y="383640"/>
                  <a:pt x="3996042" y="379216"/>
                  <a:pt x="3996042" y="373759"/>
                </a:cubicBezTo>
                <a:cubicBezTo>
                  <a:pt x="3996042" y="368302"/>
                  <a:pt x="4000466" y="363879"/>
                  <a:pt x="4005923" y="363879"/>
                </a:cubicBezTo>
                <a:close/>
                <a:moveTo>
                  <a:pt x="3977676" y="363879"/>
                </a:moveTo>
                <a:cubicBezTo>
                  <a:pt x="3983133" y="363879"/>
                  <a:pt x="3987557" y="368302"/>
                  <a:pt x="3987557" y="373759"/>
                </a:cubicBezTo>
                <a:cubicBezTo>
                  <a:pt x="3987557" y="379216"/>
                  <a:pt x="3983133" y="383640"/>
                  <a:pt x="3977676" y="383640"/>
                </a:cubicBezTo>
                <a:cubicBezTo>
                  <a:pt x="3972220" y="383640"/>
                  <a:pt x="3967796" y="379216"/>
                  <a:pt x="3967796" y="373759"/>
                </a:cubicBezTo>
                <a:cubicBezTo>
                  <a:pt x="3967796" y="368302"/>
                  <a:pt x="3972220" y="363879"/>
                  <a:pt x="3977676" y="363879"/>
                </a:cubicBezTo>
                <a:close/>
                <a:moveTo>
                  <a:pt x="3949432" y="363879"/>
                </a:moveTo>
                <a:cubicBezTo>
                  <a:pt x="3954889" y="363879"/>
                  <a:pt x="3959313" y="368302"/>
                  <a:pt x="3959313" y="373759"/>
                </a:cubicBezTo>
                <a:cubicBezTo>
                  <a:pt x="3959313" y="379216"/>
                  <a:pt x="3954889" y="383640"/>
                  <a:pt x="3949432" y="383640"/>
                </a:cubicBezTo>
                <a:cubicBezTo>
                  <a:pt x="3943975" y="383640"/>
                  <a:pt x="3939551" y="379216"/>
                  <a:pt x="3939551" y="373759"/>
                </a:cubicBezTo>
                <a:cubicBezTo>
                  <a:pt x="3939551" y="368302"/>
                  <a:pt x="3943975" y="363879"/>
                  <a:pt x="3949432" y="363879"/>
                </a:cubicBezTo>
                <a:close/>
                <a:moveTo>
                  <a:pt x="3921185" y="363879"/>
                </a:moveTo>
                <a:cubicBezTo>
                  <a:pt x="3926642" y="363879"/>
                  <a:pt x="3931066" y="368302"/>
                  <a:pt x="3931066" y="373759"/>
                </a:cubicBezTo>
                <a:cubicBezTo>
                  <a:pt x="3931066" y="379216"/>
                  <a:pt x="3926642" y="383640"/>
                  <a:pt x="3921185" y="383640"/>
                </a:cubicBezTo>
                <a:cubicBezTo>
                  <a:pt x="3915729" y="383640"/>
                  <a:pt x="3911305" y="379216"/>
                  <a:pt x="3911305" y="373759"/>
                </a:cubicBezTo>
                <a:cubicBezTo>
                  <a:pt x="3911305" y="368302"/>
                  <a:pt x="3915729" y="363879"/>
                  <a:pt x="3921185" y="363879"/>
                </a:cubicBezTo>
                <a:close/>
                <a:moveTo>
                  <a:pt x="3892941" y="363879"/>
                </a:moveTo>
                <a:cubicBezTo>
                  <a:pt x="3898398" y="363879"/>
                  <a:pt x="3902821" y="368302"/>
                  <a:pt x="3902821" y="373759"/>
                </a:cubicBezTo>
                <a:cubicBezTo>
                  <a:pt x="3902821" y="379216"/>
                  <a:pt x="3898398" y="383640"/>
                  <a:pt x="3892941" y="383640"/>
                </a:cubicBezTo>
                <a:cubicBezTo>
                  <a:pt x="3887484" y="383640"/>
                  <a:pt x="3883060" y="379216"/>
                  <a:pt x="3883060" y="373759"/>
                </a:cubicBezTo>
                <a:cubicBezTo>
                  <a:pt x="3883060" y="368302"/>
                  <a:pt x="3887484" y="363879"/>
                  <a:pt x="3892941" y="363879"/>
                </a:cubicBezTo>
                <a:close/>
                <a:moveTo>
                  <a:pt x="3864695" y="363879"/>
                </a:moveTo>
                <a:cubicBezTo>
                  <a:pt x="3870152" y="363879"/>
                  <a:pt x="3874575" y="368302"/>
                  <a:pt x="3874575" y="373759"/>
                </a:cubicBezTo>
                <a:cubicBezTo>
                  <a:pt x="3874575" y="379216"/>
                  <a:pt x="3870152" y="383640"/>
                  <a:pt x="3864695" y="383640"/>
                </a:cubicBezTo>
                <a:cubicBezTo>
                  <a:pt x="3859238" y="383640"/>
                  <a:pt x="3854814" y="379216"/>
                  <a:pt x="3854814" y="373759"/>
                </a:cubicBezTo>
                <a:cubicBezTo>
                  <a:pt x="3854814" y="368302"/>
                  <a:pt x="3859238" y="363879"/>
                  <a:pt x="3864695" y="363879"/>
                </a:cubicBezTo>
                <a:close/>
                <a:moveTo>
                  <a:pt x="3836450" y="363879"/>
                </a:moveTo>
                <a:cubicBezTo>
                  <a:pt x="3841907" y="363879"/>
                  <a:pt x="3846330" y="368302"/>
                  <a:pt x="3846330" y="373759"/>
                </a:cubicBezTo>
                <a:cubicBezTo>
                  <a:pt x="3846330" y="379216"/>
                  <a:pt x="3841907" y="383640"/>
                  <a:pt x="3836450" y="383640"/>
                </a:cubicBezTo>
                <a:cubicBezTo>
                  <a:pt x="3830993" y="383640"/>
                  <a:pt x="3826570" y="379216"/>
                  <a:pt x="3826570" y="373759"/>
                </a:cubicBezTo>
                <a:cubicBezTo>
                  <a:pt x="3826570" y="368302"/>
                  <a:pt x="3830993" y="363879"/>
                  <a:pt x="3836450" y="363879"/>
                </a:cubicBezTo>
                <a:close/>
                <a:moveTo>
                  <a:pt x="3808204" y="363879"/>
                </a:moveTo>
                <a:cubicBezTo>
                  <a:pt x="3813660" y="363879"/>
                  <a:pt x="3818084" y="368302"/>
                  <a:pt x="3818084" y="373759"/>
                </a:cubicBezTo>
                <a:cubicBezTo>
                  <a:pt x="3818084" y="379216"/>
                  <a:pt x="3813660" y="383640"/>
                  <a:pt x="3808204" y="383640"/>
                </a:cubicBezTo>
                <a:cubicBezTo>
                  <a:pt x="3802747" y="383640"/>
                  <a:pt x="3798323" y="379216"/>
                  <a:pt x="3798323" y="373759"/>
                </a:cubicBezTo>
                <a:cubicBezTo>
                  <a:pt x="3798323" y="368302"/>
                  <a:pt x="3802747" y="363879"/>
                  <a:pt x="3808204" y="363879"/>
                </a:cubicBezTo>
                <a:close/>
                <a:moveTo>
                  <a:pt x="3779959" y="363879"/>
                </a:moveTo>
                <a:cubicBezTo>
                  <a:pt x="3785416" y="363879"/>
                  <a:pt x="3789840" y="368302"/>
                  <a:pt x="3789840" y="373759"/>
                </a:cubicBezTo>
                <a:cubicBezTo>
                  <a:pt x="3789840" y="379216"/>
                  <a:pt x="3785416" y="383640"/>
                  <a:pt x="3779959" y="383640"/>
                </a:cubicBezTo>
                <a:cubicBezTo>
                  <a:pt x="3774502" y="383640"/>
                  <a:pt x="3770078" y="379216"/>
                  <a:pt x="3770078" y="373759"/>
                </a:cubicBezTo>
                <a:cubicBezTo>
                  <a:pt x="3770078" y="368302"/>
                  <a:pt x="3774502" y="363879"/>
                  <a:pt x="3779959" y="363879"/>
                </a:cubicBezTo>
                <a:close/>
                <a:moveTo>
                  <a:pt x="3751713" y="363879"/>
                </a:moveTo>
                <a:cubicBezTo>
                  <a:pt x="3757170" y="363879"/>
                  <a:pt x="3761593" y="368302"/>
                  <a:pt x="3761593" y="373759"/>
                </a:cubicBezTo>
                <a:cubicBezTo>
                  <a:pt x="3761593" y="379216"/>
                  <a:pt x="3757170" y="383640"/>
                  <a:pt x="3751713" y="383640"/>
                </a:cubicBezTo>
                <a:cubicBezTo>
                  <a:pt x="3746256" y="383640"/>
                  <a:pt x="3741832" y="379216"/>
                  <a:pt x="3741832" y="373759"/>
                </a:cubicBezTo>
                <a:cubicBezTo>
                  <a:pt x="3741832" y="368302"/>
                  <a:pt x="3746256" y="363879"/>
                  <a:pt x="3751713" y="363879"/>
                </a:cubicBezTo>
                <a:close/>
                <a:moveTo>
                  <a:pt x="3723468" y="363879"/>
                </a:moveTo>
                <a:cubicBezTo>
                  <a:pt x="3728925" y="363879"/>
                  <a:pt x="3733349" y="368302"/>
                  <a:pt x="3733349" y="373759"/>
                </a:cubicBezTo>
                <a:cubicBezTo>
                  <a:pt x="3733349" y="379216"/>
                  <a:pt x="3728925" y="383640"/>
                  <a:pt x="3723468" y="383640"/>
                </a:cubicBezTo>
                <a:cubicBezTo>
                  <a:pt x="3718011" y="383640"/>
                  <a:pt x="3713588" y="379216"/>
                  <a:pt x="3713588" y="373759"/>
                </a:cubicBezTo>
                <a:cubicBezTo>
                  <a:pt x="3713588" y="368302"/>
                  <a:pt x="3718011" y="363879"/>
                  <a:pt x="3723468" y="363879"/>
                </a:cubicBezTo>
                <a:close/>
                <a:moveTo>
                  <a:pt x="3695222" y="363879"/>
                </a:moveTo>
                <a:cubicBezTo>
                  <a:pt x="3700679" y="363879"/>
                  <a:pt x="3705102" y="368302"/>
                  <a:pt x="3705102" y="373759"/>
                </a:cubicBezTo>
                <a:cubicBezTo>
                  <a:pt x="3705102" y="379216"/>
                  <a:pt x="3700679" y="383640"/>
                  <a:pt x="3695222" y="383640"/>
                </a:cubicBezTo>
                <a:cubicBezTo>
                  <a:pt x="3689765" y="383640"/>
                  <a:pt x="3685341" y="379216"/>
                  <a:pt x="3685341" y="373759"/>
                </a:cubicBezTo>
                <a:cubicBezTo>
                  <a:pt x="3685341" y="368302"/>
                  <a:pt x="3689765" y="363879"/>
                  <a:pt x="3695222" y="363879"/>
                </a:cubicBezTo>
                <a:close/>
                <a:moveTo>
                  <a:pt x="3666977" y="363879"/>
                </a:moveTo>
                <a:cubicBezTo>
                  <a:pt x="3672434" y="363879"/>
                  <a:pt x="3676858" y="368302"/>
                  <a:pt x="3676858" y="373759"/>
                </a:cubicBezTo>
                <a:cubicBezTo>
                  <a:pt x="3676858" y="379216"/>
                  <a:pt x="3672434" y="383640"/>
                  <a:pt x="3666977" y="383640"/>
                </a:cubicBezTo>
                <a:cubicBezTo>
                  <a:pt x="3661520" y="383640"/>
                  <a:pt x="3657096" y="379216"/>
                  <a:pt x="3657096" y="373759"/>
                </a:cubicBezTo>
                <a:cubicBezTo>
                  <a:pt x="3657096" y="368302"/>
                  <a:pt x="3661520" y="363879"/>
                  <a:pt x="3666977" y="363879"/>
                </a:cubicBezTo>
                <a:close/>
                <a:moveTo>
                  <a:pt x="3638731" y="363879"/>
                </a:moveTo>
                <a:cubicBezTo>
                  <a:pt x="3644188" y="363879"/>
                  <a:pt x="3648611" y="368302"/>
                  <a:pt x="3648611" y="373759"/>
                </a:cubicBezTo>
                <a:cubicBezTo>
                  <a:pt x="3648611" y="379216"/>
                  <a:pt x="3644188" y="383640"/>
                  <a:pt x="3638731" y="383640"/>
                </a:cubicBezTo>
                <a:cubicBezTo>
                  <a:pt x="3633274" y="383640"/>
                  <a:pt x="3628850" y="379216"/>
                  <a:pt x="3628850" y="373759"/>
                </a:cubicBezTo>
                <a:cubicBezTo>
                  <a:pt x="3628850" y="368302"/>
                  <a:pt x="3633274" y="363879"/>
                  <a:pt x="3638731" y="363879"/>
                </a:cubicBezTo>
                <a:close/>
                <a:moveTo>
                  <a:pt x="3610486" y="363879"/>
                </a:moveTo>
                <a:cubicBezTo>
                  <a:pt x="3615943" y="363879"/>
                  <a:pt x="3620366" y="368302"/>
                  <a:pt x="3620366" y="373759"/>
                </a:cubicBezTo>
                <a:cubicBezTo>
                  <a:pt x="3620366" y="379216"/>
                  <a:pt x="3615943" y="383640"/>
                  <a:pt x="3610486" y="383640"/>
                </a:cubicBezTo>
                <a:cubicBezTo>
                  <a:pt x="3605029" y="383640"/>
                  <a:pt x="3600605" y="379216"/>
                  <a:pt x="3600605" y="373759"/>
                </a:cubicBezTo>
                <a:cubicBezTo>
                  <a:pt x="3600605" y="368302"/>
                  <a:pt x="3605029" y="363879"/>
                  <a:pt x="3610486" y="363879"/>
                </a:cubicBezTo>
                <a:close/>
                <a:moveTo>
                  <a:pt x="3582240" y="363879"/>
                </a:moveTo>
                <a:cubicBezTo>
                  <a:pt x="3587697" y="363879"/>
                  <a:pt x="3592120" y="368302"/>
                  <a:pt x="3592120" y="373759"/>
                </a:cubicBezTo>
                <a:cubicBezTo>
                  <a:pt x="3592120" y="379216"/>
                  <a:pt x="3587697" y="383640"/>
                  <a:pt x="3582240" y="383640"/>
                </a:cubicBezTo>
                <a:cubicBezTo>
                  <a:pt x="3576783" y="383640"/>
                  <a:pt x="3572359" y="379216"/>
                  <a:pt x="3572359" y="373759"/>
                </a:cubicBezTo>
                <a:cubicBezTo>
                  <a:pt x="3572359" y="368302"/>
                  <a:pt x="3576783" y="363879"/>
                  <a:pt x="3582240" y="363879"/>
                </a:cubicBezTo>
                <a:close/>
                <a:moveTo>
                  <a:pt x="3553994" y="363879"/>
                </a:moveTo>
                <a:cubicBezTo>
                  <a:pt x="3559451" y="363879"/>
                  <a:pt x="3563875" y="368302"/>
                  <a:pt x="3563875" y="373759"/>
                </a:cubicBezTo>
                <a:cubicBezTo>
                  <a:pt x="3563875" y="379216"/>
                  <a:pt x="3559451" y="383640"/>
                  <a:pt x="3553994" y="383640"/>
                </a:cubicBezTo>
                <a:cubicBezTo>
                  <a:pt x="3548537" y="383640"/>
                  <a:pt x="3544114" y="379216"/>
                  <a:pt x="3544114" y="373759"/>
                </a:cubicBezTo>
                <a:cubicBezTo>
                  <a:pt x="3544114" y="368302"/>
                  <a:pt x="3548537" y="363879"/>
                  <a:pt x="3553994" y="363879"/>
                </a:cubicBezTo>
                <a:close/>
                <a:moveTo>
                  <a:pt x="3525749" y="363879"/>
                </a:moveTo>
                <a:cubicBezTo>
                  <a:pt x="3531206" y="363879"/>
                  <a:pt x="3535629" y="368302"/>
                  <a:pt x="3535629" y="373759"/>
                </a:cubicBezTo>
                <a:cubicBezTo>
                  <a:pt x="3535629" y="379216"/>
                  <a:pt x="3531206" y="383640"/>
                  <a:pt x="3525749" y="383640"/>
                </a:cubicBezTo>
                <a:cubicBezTo>
                  <a:pt x="3520292" y="383640"/>
                  <a:pt x="3515868" y="379216"/>
                  <a:pt x="3515868" y="373759"/>
                </a:cubicBezTo>
                <a:cubicBezTo>
                  <a:pt x="3515868" y="368302"/>
                  <a:pt x="3520292" y="363879"/>
                  <a:pt x="3525749" y="363879"/>
                </a:cubicBezTo>
                <a:close/>
                <a:moveTo>
                  <a:pt x="3497504" y="363879"/>
                </a:moveTo>
                <a:cubicBezTo>
                  <a:pt x="3502960" y="363879"/>
                  <a:pt x="3507384" y="368302"/>
                  <a:pt x="3507384" y="373759"/>
                </a:cubicBezTo>
                <a:cubicBezTo>
                  <a:pt x="3507384" y="379216"/>
                  <a:pt x="3502960" y="383640"/>
                  <a:pt x="3497504" y="383640"/>
                </a:cubicBezTo>
                <a:cubicBezTo>
                  <a:pt x="3492047" y="383640"/>
                  <a:pt x="3487624" y="379216"/>
                  <a:pt x="3487624" y="373759"/>
                </a:cubicBezTo>
                <a:cubicBezTo>
                  <a:pt x="3487624" y="368302"/>
                  <a:pt x="3492047" y="363879"/>
                  <a:pt x="3497504" y="363879"/>
                </a:cubicBezTo>
                <a:close/>
                <a:moveTo>
                  <a:pt x="3469259" y="363879"/>
                </a:moveTo>
                <a:cubicBezTo>
                  <a:pt x="3474715" y="363879"/>
                  <a:pt x="3479139" y="368302"/>
                  <a:pt x="3479139" y="373759"/>
                </a:cubicBezTo>
                <a:cubicBezTo>
                  <a:pt x="3479139" y="379216"/>
                  <a:pt x="3474715" y="383640"/>
                  <a:pt x="3469259" y="383640"/>
                </a:cubicBezTo>
                <a:cubicBezTo>
                  <a:pt x="3463802" y="383640"/>
                  <a:pt x="3459378" y="379216"/>
                  <a:pt x="3459378" y="373759"/>
                </a:cubicBezTo>
                <a:cubicBezTo>
                  <a:pt x="3459378" y="368302"/>
                  <a:pt x="3463802" y="363879"/>
                  <a:pt x="3469259" y="363879"/>
                </a:cubicBezTo>
                <a:close/>
                <a:moveTo>
                  <a:pt x="3441013" y="363879"/>
                </a:moveTo>
                <a:cubicBezTo>
                  <a:pt x="3446470" y="363879"/>
                  <a:pt x="3450894" y="368302"/>
                  <a:pt x="3450894" y="373759"/>
                </a:cubicBezTo>
                <a:cubicBezTo>
                  <a:pt x="3450894" y="379216"/>
                  <a:pt x="3446470" y="383640"/>
                  <a:pt x="3441013" y="383640"/>
                </a:cubicBezTo>
                <a:cubicBezTo>
                  <a:pt x="3435556" y="383640"/>
                  <a:pt x="3431132" y="379216"/>
                  <a:pt x="3431132" y="373759"/>
                </a:cubicBezTo>
                <a:cubicBezTo>
                  <a:pt x="3431132" y="368302"/>
                  <a:pt x="3435556" y="363879"/>
                  <a:pt x="3441013" y="363879"/>
                </a:cubicBezTo>
                <a:close/>
                <a:moveTo>
                  <a:pt x="3412768" y="363879"/>
                </a:moveTo>
                <a:cubicBezTo>
                  <a:pt x="3418224" y="363879"/>
                  <a:pt x="3422648" y="368302"/>
                  <a:pt x="3422648" y="373759"/>
                </a:cubicBezTo>
                <a:cubicBezTo>
                  <a:pt x="3422648" y="379216"/>
                  <a:pt x="3418224" y="383640"/>
                  <a:pt x="3412768" y="383640"/>
                </a:cubicBezTo>
                <a:cubicBezTo>
                  <a:pt x="3407311" y="383640"/>
                  <a:pt x="3402887" y="379216"/>
                  <a:pt x="3402887" y="373759"/>
                </a:cubicBezTo>
                <a:cubicBezTo>
                  <a:pt x="3402887" y="368302"/>
                  <a:pt x="3407311" y="363879"/>
                  <a:pt x="3412768" y="363879"/>
                </a:cubicBezTo>
                <a:close/>
                <a:moveTo>
                  <a:pt x="3384549" y="363879"/>
                </a:moveTo>
                <a:cubicBezTo>
                  <a:pt x="3390006" y="363879"/>
                  <a:pt x="3394430" y="368302"/>
                  <a:pt x="3394430" y="373759"/>
                </a:cubicBezTo>
                <a:cubicBezTo>
                  <a:pt x="3394430" y="379216"/>
                  <a:pt x="3390006" y="383640"/>
                  <a:pt x="3384549" y="383640"/>
                </a:cubicBezTo>
                <a:cubicBezTo>
                  <a:pt x="3379092" y="383640"/>
                  <a:pt x="3374668" y="379216"/>
                  <a:pt x="3374668" y="373759"/>
                </a:cubicBezTo>
                <a:cubicBezTo>
                  <a:pt x="3374668" y="368302"/>
                  <a:pt x="3379092" y="363879"/>
                  <a:pt x="3384549" y="363879"/>
                </a:cubicBezTo>
                <a:close/>
                <a:moveTo>
                  <a:pt x="3356311" y="363879"/>
                </a:moveTo>
                <a:cubicBezTo>
                  <a:pt x="3361768" y="363879"/>
                  <a:pt x="3366191" y="368302"/>
                  <a:pt x="3366191" y="373759"/>
                </a:cubicBezTo>
                <a:cubicBezTo>
                  <a:pt x="3366191" y="379216"/>
                  <a:pt x="3361768" y="383640"/>
                  <a:pt x="3356311" y="383640"/>
                </a:cubicBezTo>
                <a:cubicBezTo>
                  <a:pt x="3350854" y="383640"/>
                  <a:pt x="3346430" y="379216"/>
                  <a:pt x="3346430" y="373759"/>
                </a:cubicBezTo>
                <a:cubicBezTo>
                  <a:pt x="3346430" y="368302"/>
                  <a:pt x="3350854" y="363879"/>
                  <a:pt x="3356311" y="363879"/>
                </a:cubicBezTo>
                <a:close/>
                <a:moveTo>
                  <a:pt x="3328066" y="363879"/>
                </a:moveTo>
                <a:cubicBezTo>
                  <a:pt x="3333523" y="363879"/>
                  <a:pt x="3337947" y="368302"/>
                  <a:pt x="3337947" y="373759"/>
                </a:cubicBezTo>
                <a:cubicBezTo>
                  <a:pt x="3337947" y="379216"/>
                  <a:pt x="3333523" y="383640"/>
                  <a:pt x="3328066" y="383640"/>
                </a:cubicBezTo>
                <a:cubicBezTo>
                  <a:pt x="3322609" y="383640"/>
                  <a:pt x="3318185" y="379216"/>
                  <a:pt x="3318185" y="373759"/>
                </a:cubicBezTo>
                <a:cubicBezTo>
                  <a:pt x="3318185" y="368302"/>
                  <a:pt x="3322609" y="363879"/>
                  <a:pt x="3328066" y="363879"/>
                </a:cubicBezTo>
                <a:close/>
                <a:moveTo>
                  <a:pt x="3299820" y="363879"/>
                </a:moveTo>
                <a:cubicBezTo>
                  <a:pt x="3305277" y="363879"/>
                  <a:pt x="3309700" y="368302"/>
                  <a:pt x="3309700" y="373759"/>
                </a:cubicBezTo>
                <a:cubicBezTo>
                  <a:pt x="3309700" y="379216"/>
                  <a:pt x="3305277" y="383640"/>
                  <a:pt x="3299820" y="383640"/>
                </a:cubicBezTo>
                <a:cubicBezTo>
                  <a:pt x="3294363" y="383640"/>
                  <a:pt x="3289939" y="379216"/>
                  <a:pt x="3289939" y="373759"/>
                </a:cubicBezTo>
                <a:cubicBezTo>
                  <a:pt x="3289939" y="368302"/>
                  <a:pt x="3294363" y="363879"/>
                  <a:pt x="3299820" y="363879"/>
                </a:cubicBezTo>
                <a:close/>
                <a:moveTo>
                  <a:pt x="3271575" y="363879"/>
                </a:moveTo>
                <a:cubicBezTo>
                  <a:pt x="3277032" y="363879"/>
                  <a:pt x="3281456" y="368302"/>
                  <a:pt x="3281456" y="373759"/>
                </a:cubicBezTo>
                <a:cubicBezTo>
                  <a:pt x="3281456" y="379216"/>
                  <a:pt x="3277032" y="383640"/>
                  <a:pt x="3271575" y="383640"/>
                </a:cubicBezTo>
                <a:cubicBezTo>
                  <a:pt x="3266118" y="383640"/>
                  <a:pt x="3261694" y="379216"/>
                  <a:pt x="3261694" y="373759"/>
                </a:cubicBezTo>
                <a:cubicBezTo>
                  <a:pt x="3261694" y="368302"/>
                  <a:pt x="3266118" y="363879"/>
                  <a:pt x="3271575" y="363879"/>
                </a:cubicBezTo>
                <a:close/>
                <a:moveTo>
                  <a:pt x="3243329" y="363879"/>
                </a:moveTo>
                <a:cubicBezTo>
                  <a:pt x="3248786" y="363879"/>
                  <a:pt x="3253210" y="368302"/>
                  <a:pt x="3253210" y="373759"/>
                </a:cubicBezTo>
                <a:cubicBezTo>
                  <a:pt x="3253210" y="379216"/>
                  <a:pt x="3248786" y="383640"/>
                  <a:pt x="3243329" y="383640"/>
                </a:cubicBezTo>
                <a:cubicBezTo>
                  <a:pt x="3237872" y="383640"/>
                  <a:pt x="3233448" y="379216"/>
                  <a:pt x="3233448" y="373759"/>
                </a:cubicBezTo>
                <a:cubicBezTo>
                  <a:pt x="3233448" y="368302"/>
                  <a:pt x="3237872" y="363879"/>
                  <a:pt x="3243329" y="363879"/>
                </a:cubicBezTo>
                <a:close/>
                <a:moveTo>
                  <a:pt x="3215084" y="363879"/>
                </a:moveTo>
                <a:cubicBezTo>
                  <a:pt x="3220541" y="363879"/>
                  <a:pt x="3224965" y="368302"/>
                  <a:pt x="3224965" y="373759"/>
                </a:cubicBezTo>
                <a:cubicBezTo>
                  <a:pt x="3224965" y="379216"/>
                  <a:pt x="3220541" y="383640"/>
                  <a:pt x="3215084" y="383640"/>
                </a:cubicBezTo>
                <a:cubicBezTo>
                  <a:pt x="3209627" y="383640"/>
                  <a:pt x="3205203" y="379216"/>
                  <a:pt x="3205203" y="373759"/>
                </a:cubicBezTo>
                <a:cubicBezTo>
                  <a:pt x="3205203" y="368302"/>
                  <a:pt x="3209627" y="363879"/>
                  <a:pt x="3215084" y="363879"/>
                </a:cubicBezTo>
                <a:close/>
                <a:moveTo>
                  <a:pt x="3186838" y="363879"/>
                </a:moveTo>
                <a:cubicBezTo>
                  <a:pt x="3192295" y="363879"/>
                  <a:pt x="3196718" y="368302"/>
                  <a:pt x="3196718" y="373759"/>
                </a:cubicBezTo>
                <a:cubicBezTo>
                  <a:pt x="3196718" y="379216"/>
                  <a:pt x="3192295" y="383640"/>
                  <a:pt x="3186838" y="383640"/>
                </a:cubicBezTo>
                <a:cubicBezTo>
                  <a:pt x="3181381" y="383640"/>
                  <a:pt x="3176957" y="379216"/>
                  <a:pt x="3176957" y="373759"/>
                </a:cubicBezTo>
                <a:cubicBezTo>
                  <a:pt x="3176957" y="368302"/>
                  <a:pt x="3181381" y="363879"/>
                  <a:pt x="3186838" y="363879"/>
                </a:cubicBezTo>
                <a:close/>
                <a:moveTo>
                  <a:pt x="3158593" y="363879"/>
                </a:moveTo>
                <a:cubicBezTo>
                  <a:pt x="3164050" y="363879"/>
                  <a:pt x="3168474" y="368302"/>
                  <a:pt x="3168474" y="373759"/>
                </a:cubicBezTo>
                <a:cubicBezTo>
                  <a:pt x="3168474" y="379216"/>
                  <a:pt x="3164050" y="383640"/>
                  <a:pt x="3158593" y="383640"/>
                </a:cubicBezTo>
                <a:cubicBezTo>
                  <a:pt x="3153136" y="383640"/>
                  <a:pt x="3148713" y="379216"/>
                  <a:pt x="3148713" y="373759"/>
                </a:cubicBezTo>
                <a:cubicBezTo>
                  <a:pt x="3148713" y="368302"/>
                  <a:pt x="3153136" y="363879"/>
                  <a:pt x="3158593" y="363879"/>
                </a:cubicBezTo>
                <a:close/>
                <a:moveTo>
                  <a:pt x="3130347" y="363879"/>
                </a:moveTo>
                <a:cubicBezTo>
                  <a:pt x="3135804" y="363879"/>
                  <a:pt x="3140227" y="368302"/>
                  <a:pt x="3140227" y="373759"/>
                </a:cubicBezTo>
                <a:cubicBezTo>
                  <a:pt x="3140227" y="379216"/>
                  <a:pt x="3135804" y="383640"/>
                  <a:pt x="3130347" y="383640"/>
                </a:cubicBezTo>
                <a:cubicBezTo>
                  <a:pt x="3124890" y="383640"/>
                  <a:pt x="3120466" y="379216"/>
                  <a:pt x="3120466" y="373759"/>
                </a:cubicBezTo>
                <a:cubicBezTo>
                  <a:pt x="3120466" y="368302"/>
                  <a:pt x="3124890" y="363879"/>
                  <a:pt x="3130347" y="363879"/>
                </a:cubicBezTo>
                <a:close/>
                <a:moveTo>
                  <a:pt x="3102102" y="363879"/>
                </a:moveTo>
                <a:cubicBezTo>
                  <a:pt x="3107559" y="363879"/>
                  <a:pt x="3111983" y="368302"/>
                  <a:pt x="3111983" y="373759"/>
                </a:cubicBezTo>
                <a:cubicBezTo>
                  <a:pt x="3111983" y="379216"/>
                  <a:pt x="3107559" y="383640"/>
                  <a:pt x="3102102" y="383640"/>
                </a:cubicBezTo>
                <a:cubicBezTo>
                  <a:pt x="3096645" y="383640"/>
                  <a:pt x="3092222" y="379216"/>
                  <a:pt x="3092222" y="373759"/>
                </a:cubicBezTo>
                <a:cubicBezTo>
                  <a:pt x="3092222" y="368302"/>
                  <a:pt x="3096645" y="363879"/>
                  <a:pt x="3102102" y="363879"/>
                </a:cubicBezTo>
                <a:close/>
                <a:moveTo>
                  <a:pt x="3073856" y="363879"/>
                </a:moveTo>
                <a:cubicBezTo>
                  <a:pt x="3079313" y="363879"/>
                  <a:pt x="3083736" y="368302"/>
                  <a:pt x="3083736" y="373759"/>
                </a:cubicBezTo>
                <a:cubicBezTo>
                  <a:pt x="3083736" y="379216"/>
                  <a:pt x="3079313" y="383640"/>
                  <a:pt x="3073856" y="383640"/>
                </a:cubicBezTo>
                <a:cubicBezTo>
                  <a:pt x="3068399" y="383640"/>
                  <a:pt x="3063975" y="379216"/>
                  <a:pt x="3063975" y="373759"/>
                </a:cubicBezTo>
                <a:cubicBezTo>
                  <a:pt x="3063975" y="368302"/>
                  <a:pt x="3068399" y="363879"/>
                  <a:pt x="3073856" y="363879"/>
                </a:cubicBezTo>
                <a:close/>
                <a:moveTo>
                  <a:pt x="3045611" y="363879"/>
                </a:moveTo>
                <a:cubicBezTo>
                  <a:pt x="3051068" y="363879"/>
                  <a:pt x="3055492" y="368302"/>
                  <a:pt x="3055492" y="373759"/>
                </a:cubicBezTo>
                <a:cubicBezTo>
                  <a:pt x="3055492" y="379216"/>
                  <a:pt x="3051068" y="383640"/>
                  <a:pt x="3045611" y="383640"/>
                </a:cubicBezTo>
                <a:cubicBezTo>
                  <a:pt x="3040155" y="383640"/>
                  <a:pt x="3035730" y="379216"/>
                  <a:pt x="3035730" y="373759"/>
                </a:cubicBezTo>
                <a:cubicBezTo>
                  <a:pt x="3035730" y="368302"/>
                  <a:pt x="3040154" y="363879"/>
                  <a:pt x="3045611" y="363879"/>
                </a:cubicBezTo>
                <a:close/>
                <a:moveTo>
                  <a:pt x="3017365" y="363879"/>
                </a:moveTo>
                <a:cubicBezTo>
                  <a:pt x="3022822" y="363879"/>
                  <a:pt x="3027245" y="368302"/>
                  <a:pt x="3027245" y="373759"/>
                </a:cubicBezTo>
                <a:cubicBezTo>
                  <a:pt x="3027245" y="379216"/>
                  <a:pt x="3022822" y="383640"/>
                  <a:pt x="3017365" y="383640"/>
                </a:cubicBezTo>
                <a:cubicBezTo>
                  <a:pt x="3011908" y="383640"/>
                  <a:pt x="3007484" y="379216"/>
                  <a:pt x="3007484" y="373759"/>
                </a:cubicBezTo>
                <a:cubicBezTo>
                  <a:pt x="3007484" y="368302"/>
                  <a:pt x="3011908" y="363879"/>
                  <a:pt x="3017365" y="363879"/>
                </a:cubicBezTo>
                <a:close/>
                <a:moveTo>
                  <a:pt x="2989120" y="363879"/>
                </a:moveTo>
                <a:cubicBezTo>
                  <a:pt x="2994577" y="363879"/>
                  <a:pt x="2999001" y="368302"/>
                  <a:pt x="2999001" y="373759"/>
                </a:cubicBezTo>
                <a:cubicBezTo>
                  <a:pt x="2999001" y="379216"/>
                  <a:pt x="2994577" y="383640"/>
                  <a:pt x="2989120" y="383640"/>
                </a:cubicBezTo>
                <a:cubicBezTo>
                  <a:pt x="2983663" y="383640"/>
                  <a:pt x="2979239" y="379216"/>
                  <a:pt x="2979239" y="373759"/>
                </a:cubicBezTo>
                <a:cubicBezTo>
                  <a:pt x="2979239" y="368302"/>
                  <a:pt x="2983663" y="363879"/>
                  <a:pt x="2989120" y="363879"/>
                </a:cubicBezTo>
                <a:close/>
                <a:moveTo>
                  <a:pt x="2960874" y="363879"/>
                </a:moveTo>
                <a:cubicBezTo>
                  <a:pt x="2966331" y="363879"/>
                  <a:pt x="2970754" y="368302"/>
                  <a:pt x="2970754" y="373759"/>
                </a:cubicBezTo>
                <a:cubicBezTo>
                  <a:pt x="2970754" y="379216"/>
                  <a:pt x="2966331" y="383640"/>
                  <a:pt x="2960874" y="383640"/>
                </a:cubicBezTo>
                <a:cubicBezTo>
                  <a:pt x="2955417" y="383640"/>
                  <a:pt x="2950993" y="379216"/>
                  <a:pt x="2950993" y="373759"/>
                </a:cubicBezTo>
                <a:cubicBezTo>
                  <a:pt x="2950993" y="368302"/>
                  <a:pt x="2955417" y="363879"/>
                  <a:pt x="2960874" y="363879"/>
                </a:cubicBezTo>
                <a:close/>
                <a:moveTo>
                  <a:pt x="2932629" y="363879"/>
                </a:moveTo>
                <a:cubicBezTo>
                  <a:pt x="2938086" y="363879"/>
                  <a:pt x="2942510" y="368302"/>
                  <a:pt x="2942510" y="373759"/>
                </a:cubicBezTo>
                <a:cubicBezTo>
                  <a:pt x="2942510" y="379216"/>
                  <a:pt x="2938086" y="383640"/>
                  <a:pt x="2932629" y="383640"/>
                </a:cubicBezTo>
                <a:cubicBezTo>
                  <a:pt x="2927173" y="383640"/>
                  <a:pt x="2922749" y="379216"/>
                  <a:pt x="2922749" y="373759"/>
                </a:cubicBezTo>
                <a:cubicBezTo>
                  <a:pt x="2922749" y="368302"/>
                  <a:pt x="2927172" y="363879"/>
                  <a:pt x="2932629" y="363879"/>
                </a:cubicBezTo>
                <a:close/>
                <a:moveTo>
                  <a:pt x="2904383" y="363879"/>
                </a:moveTo>
                <a:cubicBezTo>
                  <a:pt x="2909840" y="363879"/>
                  <a:pt x="2914264" y="368302"/>
                  <a:pt x="2914264" y="373759"/>
                </a:cubicBezTo>
                <a:cubicBezTo>
                  <a:pt x="2914264" y="379216"/>
                  <a:pt x="2909840" y="383640"/>
                  <a:pt x="2904383" y="383640"/>
                </a:cubicBezTo>
                <a:cubicBezTo>
                  <a:pt x="2898926" y="383640"/>
                  <a:pt x="2894502" y="379216"/>
                  <a:pt x="2894502" y="373759"/>
                </a:cubicBezTo>
                <a:cubicBezTo>
                  <a:pt x="2894502" y="368302"/>
                  <a:pt x="2898926" y="363879"/>
                  <a:pt x="2904383" y="363879"/>
                </a:cubicBezTo>
                <a:close/>
                <a:moveTo>
                  <a:pt x="2876138" y="363879"/>
                </a:moveTo>
                <a:cubicBezTo>
                  <a:pt x="2881595" y="363879"/>
                  <a:pt x="2886019" y="368302"/>
                  <a:pt x="2886019" y="373759"/>
                </a:cubicBezTo>
                <a:cubicBezTo>
                  <a:pt x="2886019" y="379216"/>
                  <a:pt x="2881595" y="383640"/>
                  <a:pt x="2876138" y="383640"/>
                </a:cubicBezTo>
                <a:cubicBezTo>
                  <a:pt x="2870681" y="383640"/>
                  <a:pt x="2866257" y="379216"/>
                  <a:pt x="2866257" y="373759"/>
                </a:cubicBezTo>
                <a:cubicBezTo>
                  <a:pt x="2866257" y="368302"/>
                  <a:pt x="2870681" y="363879"/>
                  <a:pt x="2876138" y="363879"/>
                </a:cubicBezTo>
                <a:close/>
                <a:moveTo>
                  <a:pt x="2847892" y="363879"/>
                </a:moveTo>
                <a:cubicBezTo>
                  <a:pt x="2853349" y="363879"/>
                  <a:pt x="2857773" y="368302"/>
                  <a:pt x="2857773" y="373759"/>
                </a:cubicBezTo>
                <a:cubicBezTo>
                  <a:pt x="2857773" y="379216"/>
                  <a:pt x="2853349" y="383640"/>
                  <a:pt x="2847892" y="383640"/>
                </a:cubicBezTo>
                <a:cubicBezTo>
                  <a:pt x="2842435" y="383640"/>
                  <a:pt x="2838012" y="379216"/>
                  <a:pt x="2838012" y="373759"/>
                </a:cubicBezTo>
                <a:cubicBezTo>
                  <a:pt x="2838012" y="368302"/>
                  <a:pt x="2842435" y="363879"/>
                  <a:pt x="2847892" y="363879"/>
                </a:cubicBezTo>
                <a:close/>
                <a:moveTo>
                  <a:pt x="2819647" y="363879"/>
                </a:moveTo>
                <a:cubicBezTo>
                  <a:pt x="2825104" y="363879"/>
                  <a:pt x="2829528" y="368302"/>
                  <a:pt x="2829528" y="373759"/>
                </a:cubicBezTo>
                <a:cubicBezTo>
                  <a:pt x="2829528" y="379216"/>
                  <a:pt x="2825104" y="383640"/>
                  <a:pt x="2819647" y="383640"/>
                </a:cubicBezTo>
                <a:cubicBezTo>
                  <a:pt x="2814191" y="383640"/>
                  <a:pt x="2809767" y="379216"/>
                  <a:pt x="2809767" y="373759"/>
                </a:cubicBezTo>
                <a:cubicBezTo>
                  <a:pt x="2809767" y="368302"/>
                  <a:pt x="2814191" y="363879"/>
                  <a:pt x="2819647" y="363879"/>
                </a:cubicBezTo>
                <a:close/>
                <a:moveTo>
                  <a:pt x="2791401" y="363879"/>
                </a:moveTo>
                <a:cubicBezTo>
                  <a:pt x="2796858" y="363879"/>
                  <a:pt x="2801282" y="368302"/>
                  <a:pt x="2801282" y="373759"/>
                </a:cubicBezTo>
                <a:cubicBezTo>
                  <a:pt x="2801282" y="379216"/>
                  <a:pt x="2796858" y="383640"/>
                  <a:pt x="2791401" y="383640"/>
                </a:cubicBezTo>
                <a:cubicBezTo>
                  <a:pt x="2785944" y="383640"/>
                  <a:pt x="2781521" y="379216"/>
                  <a:pt x="2781521" y="373759"/>
                </a:cubicBezTo>
                <a:cubicBezTo>
                  <a:pt x="2781521" y="368302"/>
                  <a:pt x="2785944" y="363879"/>
                  <a:pt x="2791401" y="363879"/>
                </a:cubicBezTo>
                <a:close/>
                <a:moveTo>
                  <a:pt x="2763156" y="363879"/>
                </a:moveTo>
                <a:cubicBezTo>
                  <a:pt x="2768613" y="363879"/>
                  <a:pt x="2773037" y="368302"/>
                  <a:pt x="2773037" y="373759"/>
                </a:cubicBezTo>
                <a:cubicBezTo>
                  <a:pt x="2773037" y="379216"/>
                  <a:pt x="2768613" y="383640"/>
                  <a:pt x="2763156" y="383640"/>
                </a:cubicBezTo>
                <a:cubicBezTo>
                  <a:pt x="2757700" y="383640"/>
                  <a:pt x="2753276" y="379216"/>
                  <a:pt x="2753276" y="373759"/>
                </a:cubicBezTo>
                <a:cubicBezTo>
                  <a:pt x="2753276" y="368302"/>
                  <a:pt x="2757700" y="363879"/>
                  <a:pt x="2763156" y="363879"/>
                </a:cubicBezTo>
                <a:close/>
                <a:moveTo>
                  <a:pt x="2734910" y="363879"/>
                </a:moveTo>
                <a:cubicBezTo>
                  <a:pt x="2740367" y="363879"/>
                  <a:pt x="2744791" y="368302"/>
                  <a:pt x="2744791" y="373759"/>
                </a:cubicBezTo>
                <a:cubicBezTo>
                  <a:pt x="2744791" y="379216"/>
                  <a:pt x="2740367" y="383640"/>
                  <a:pt x="2734910" y="383640"/>
                </a:cubicBezTo>
                <a:cubicBezTo>
                  <a:pt x="2729453" y="383640"/>
                  <a:pt x="2725030" y="379216"/>
                  <a:pt x="2725030" y="373759"/>
                </a:cubicBezTo>
                <a:cubicBezTo>
                  <a:pt x="2725030" y="368302"/>
                  <a:pt x="2729453" y="363879"/>
                  <a:pt x="2734910" y="363879"/>
                </a:cubicBezTo>
                <a:close/>
                <a:moveTo>
                  <a:pt x="2706666" y="363879"/>
                </a:moveTo>
                <a:cubicBezTo>
                  <a:pt x="2712122" y="363879"/>
                  <a:pt x="2716546" y="368302"/>
                  <a:pt x="2716546" y="373759"/>
                </a:cubicBezTo>
                <a:cubicBezTo>
                  <a:pt x="2716546" y="379216"/>
                  <a:pt x="2712122" y="383640"/>
                  <a:pt x="2706666" y="383640"/>
                </a:cubicBezTo>
                <a:cubicBezTo>
                  <a:pt x="2701208" y="383640"/>
                  <a:pt x="2696785" y="379216"/>
                  <a:pt x="2696785" y="373759"/>
                </a:cubicBezTo>
                <a:cubicBezTo>
                  <a:pt x="2696785" y="368302"/>
                  <a:pt x="2701208" y="363879"/>
                  <a:pt x="2706666" y="363879"/>
                </a:cubicBezTo>
                <a:close/>
                <a:moveTo>
                  <a:pt x="2678419" y="363879"/>
                </a:moveTo>
                <a:cubicBezTo>
                  <a:pt x="2683876" y="363879"/>
                  <a:pt x="2688300" y="368302"/>
                  <a:pt x="2688300" y="373759"/>
                </a:cubicBezTo>
                <a:cubicBezTo>
                  <a:pt x="2688300" y="379216"/>
                  <a:pt x="2683876" y="383640"/>
                  <a:pt x="2678419" y="383640"/>
                </a:cubicBezTo>
                <a:cubicBezTo>
                  <a:pt x="2672962" y="383640"/>
                  <a:pt x="2668538" y="379216"/>
                  <a:pt x="2668538" y="373759"/>
                </a:cubicBezTo>
                <a:cubicBezTo>
                  <a:pt x="2668538" y="368302"/>
                  <a:pt x="2672962" y="363879"/>
                  <a:pt x="2678419" y="363879"/>
                </a:cubicBezTo>
                <a:close/>
                <a:moveTo>
                  <a:pt x="2650174" y="363879"/>
                </a:moveTo>
                <a:cubicBezTo>
                  <a:pt x="2655631" y="363879"/>
                  <a:pt x="2660055" y="368302"/>
                  <a:pt x="2660055" y="373759"/>
                </a:cubicBezTo>
                <a:cubicBezTo>
                  <a:pt x="2660055" y="379216"/>
                  <a:pt x="2655631" y="383640"/>
                  <a:pt x="2650174" y="383640"/>
                </a:cubicBezTo>
                <a:cubicBezTo>
                  <a:pt x="2644717" y="383640"/>
                  <a:pt x="2640294" y="379216"/>
                  <a:pt x="2640294" y="373759"/>
                </a:cubicBezTo>
                <a:cubicBezTo>
                  <a:pt x="2640294" y="368302"/>
                  <a:pt x="2644717" y="363879"/>
                  <a:pt x="2650174" y="363879"/>
                </a:cubicBezTo>
                <a:close/>
                <a:moveTo>
                  <a:pt x="2621928" y="363879"/>
                </a:moveTo>
                <a:cubicBezTo>
                  <a:pt x="2627385" y="363879"/>
                  <a:pt x="2631809" y="368302"/>
                  <a:pt x="2631809" y="373759"/>
                </a:cubicBezTo>
                <a:cubicBezTo>
                  <a:pt x="2631809" y="379216"/>
                  <a:pt x="2627385" y="383640"/>
                  <a:pt x="2621928" y="383640"/>
                </a:cubicBezTo>
                <a:cubicBezTo>
                  <a:pt x="2616471" y="383640"/>
                  <a:pt x="2612048" y="379216"/>
                  <a:pt x="2612048" y="373759"/>
                </a:cubicBezTo>
                <a:cubicBezTo>
                  <a:pt x="2612048" y="368302"/>
                  <a:pt x="2616471" y="363879"/>
                  <a:pt x="2621928" y="363879"/>
                </a:cubicBezTo>
                <a:close/>
                <a:moveTo>
                  <a:pt x="2593683" y="363879"/>
                </a:moveTo>
                <a:cubicBezTo>
                  <a:pt x="2599140" y="363879"/>
                  <a:pt x="2603564" y="368302"/>
                  <a:pt x="2603564" y="373759"/>
                </a:cubicBezTo>
                <a:cubicBezTo>
                  <a:pt x="2603564" y="379216"/>
                  <a:pt x="2599140" y="383640"/>
                  <a:pt x="2593683" y="383640"/>
                </a:cubicBezTo>
                <a:cubicBezTo>
                  <a:pt x="2588226" y="383640"/>
                  <a:pt x="2583803" y="379216"/>
                  <a:pt x="2583803" y="373759"/>
                </a:cubicBezTo>
                <a:cubicBezTo>
                  <a:pt x="2583803" y="368302"/>
                  <a:pt x="2588226" y="363879"/>
                  <a:pt x="2593683" y="363879"/>
                </a:cubicBezTo>
                <a:close/>
                <a:moveTo>
                  <a:pt x="2565437" y="363879"/>
                </a:moveTo>
                <a:cubicBezTo>
                  <a:pt x="2570894" y="363879"/>
                  <a:pt x="2575318" y="368302"/>
                  <a:pt x="2575318" y="373759"/>
                </a:cubicBezTo>
                <a:cubicBezTo>
                  <a:pt x="2575318" y="379216"/>
                  <a:pt x="2570894" y="383640"/>
                  <a:pt x="2565437" y="383640"/>
                </a:cubicBezTo>
                <a:cubicBezTo>
                  <a:pt x="2559980" y="383640"/>
                  <a:pt x="2555556" y="379216"/>
                  <a:pt x="2555556" y="373759"/>
                </a:cubicBezTo>
                <a:cubicBezTo>
                  <a:pt x="2555556" y="368302"/>
                  <a:pt x="2559980" y="363879"/>
                  <a:pt x="2565437" y="363879"/>
                </a:cubicBezTo>
                <a:close/>
                <a:moveTo>
                  <a:pt x="2537193" y="363879"/>
                </a:moveTo>
                <a:cubicBezTo>
                  <a:pt x="2542649" y="363879"/>
                  <a:pt x="2547073" y="368302"/>
                  <a:pt x="2547073" y="373759"/>
                </a:cubicBezTo>
                <a:cubicBezTo>
                  <a:pt x="2547073" y="379216"/>
                  <a:pt x="2542649" y="383640"/>
                  <a:pt x="2537193" y="383640"/>
                </a:cubicBezTo>
                <a:cubicBezTo>
                  <a:pt x="2531736" y="383640"/>
                  <a:pt x="2527312" y="379216"/>
                  <a:pt x="2527312" y="373759"/>
                </a:cubicBezTo>
                <a:cubicBezTo>
                  <a:pt x="2527312" y="368302"/>
                  <a:pt x="2531736" y="363879"/>
                  <a:pt x="2537193" y="363879"/>
                </a:cubicBezTo>
                <a:close/>
                <a:moveTo>
                  <a:pt x="2508946" y="363879"/>
                </a:moveTo>
                <a:cubicBezTo>
                  <a:pt x="2514403" y="363879"/>
                  <a:pt x="2518827" y="368302"/>
                  <a:pt x="2518827" y="373759"/>
                </a:cubicBezTo>
                <a:cubicBezTo>
                  <a:pt x="2518827" y="379216"/>
                  <a:pt x="2514403" y="383640"/>
                  <a:pt x="2508946" y="383640"/>
                </a:cubicBezTo>
                <a:cubicBezTo>
                  <a:pt x="2503489" y="383640"/>
                  <a:pt x="2499066" y="379216"/>
                  <a:pt x="2499066" y="373759"/>
                </a:cubicBezTo>
                <a:cubicBezTo>
                  <a:pt x="2499066" y="368302"/>
                  <a:pt x="2503489" y="363879"/>
                  <a:pt x="2508946" y="363879"/>
                </a:cubicBezTo>
                <a:close/>
                <a:moveTo>
                  <a:pt x="2480702" y="363879"/>
                </a:moveTo>
                <a:cubicBezTo>
                  <a:pt x="2486158" y="363879"/>
                  <a:pt x="2490582" y="368302"/>
                  <a:pt x="2490582" y="373759"/>
                </a:cubicBezTo>
                <a:cubicBezTo>
                  <a:pt x="2490582" y="379216"/>
                  <a:pt x="2486158" y="383640"/>
                  <a:pt x="2480702" y="383640"/>
                </a:cubicBezTo>
                <a:cubicBezTo>
                  <a:pt x="2475245" y="383640"/>
                  <a:pt x="2470821" y="379216"/>
                  <a:pt x="2470821" y="373759"/>
                </a:cubicBezTo>
                <a:cubicBezTo>
                  <a:pt x="2470821" y="368302"/>
                  <a:pt x="2475245" y="363879"/>
                  <a:pt x="2480702" y="363879"/>
                </a:cubicBezTo>
                <a:close/>
                <a:moveTo>
                  <a:pt x="2452455" y="363879"/>
                </a:moveTo>
                <a:cubicBezTo>
                  <a:pt x="2457912" y="363879"/>
                  <a:pt x="2462336" y="368302"/>
                  <a:pt x="2462336" y="373759"/>
                </a:cubicBezTo>
                <a:cubicBezTo>
                  <a:pt x="2462336" y="379216"/>
                  <a:pt x="2457912" y="383640"/>
                  <a:pt x="2452455" y="383640"/>
                </a:cubicBezTo>
                <a:cubicBezTo>
                  <a:pt x="2446998" y="383640"/>
                  <a:pt x="2442575" y="379216"/>
                  <a:pt x="2442575" y="373759"/>
                </a:cubicBezTo>
                <a:cubicBezTo>
                  <a:pt x="2442575" y="368302"/>
                  <a:pt x="2446998" y="363879"/>
                  <a:pt x="2452455" y="363879"/>
                </a:cubicBezTo>
                <a:close/>
                <a:moveTo>
                  <a:pt x="2424211" y="363879"/>
                </a:moveTo>
                <a:cubicBezTo>
                  <a:pt x="2429667" y="363879"/>
                  <a:pt x="2434091" y="368302"/>
                  <a:pt x="2434091" y="373759"/>
                </a:cubicBezTo>
                <a:cubicBezTo>
                  <a:pt x="2434091" y="379216"/>
                  <a:pt x="2429667" y="383640"/>
                  <a:pt x="2424211" y="383640"/>
                </a:cubicBezTo>
                <a:cubicBezTo>
                  <a:pt x="2418754" y="383640"/>
                  <a:pt x="2414330" y="379216"/>
                  <a:pt x="2414330" y="373759"/>
                </a:cubicBezTo>
                <a:cubicBezTo>
                  <a:pt x="2414330" y="368302"/>
                  <a:pt x="2418754" y="363879"/>
                  <a:pt x="2424211" y="363879"/>
                </a:cubicBezTo>
                <a:close/>
                <a:moveTo>
                  <a:pt x="2395964" y="363879"/>
                </a:moveTo>
                <a:cubicBezTo>
                  <a:pt x="2401421" y="363879"/>
                  <a:pt x="2405845" y="368302"/>
                  <a:pt x="2405845" y="373759"/>
                </a:cubicBezTo>
                <a:cubicBezTo>
                  <a:pt x="2405845" y="379216"/>
                  <a:pt x="2401421" y="383640"/>
                  <a:pt x="2395964" y="383640"/>
                </a:cubicBezTo>
                <a:cubicBezTo>
                  <a:pt x="2390508" y="383640"/>
                  <a:pt x="2386084" y="379216"/>
                  <a:pt x="2386084" y="373759"/>
                </a:cubicBezTo>
                <a:cubicBezTo>
                  <a:pt x="2386084" y="368302"/>
                  <a:pt x="2390508" y="363879"/>
                  <a:pt x="2395964" y="363879"/>
                </a:cubicBezTo>
                <a:close/>
                <a:moveTo>
                  <a:pt x="2367720" y="363879"/>
                </a:moveTo>
                <a:cubicBezTo>
                  <a:pt x="2373176" y="363879"/>
                  <a:pt x="2377600" y="368302"/>
                  <a:pt x="2377600" y="373759"/>
                </a:cubicBezTo>
                <a:cubicBezTo>
                  <a:pt x="2377600" y="379216"/>
                  <a:pt x="2373176" y="383640"/>
                  <a:pt x="2367720" y="383640"/>
                </a:cubicBezTo>
                <a:cubicBezTo>
                  <a:pt x="2362263" y="383640"/>
                  <a:pt x="2357839" y="379216"/>
                  <a:pt x="2357839" y="373759"/>
                </a:cubicBezTo>
                <a:cubicBezTo>
                  <a:pt x="2357839" y="368302"/>
                  <a:pt x="2362263" y="363879"/>
                  <a:pt x="2367720" y="363879"/>
                </a:cubicBezTo>
                <a:close/>
                <a:moveTo>
                  <a:pt x="2339473" y="363879"/>
                </a:moveTo>
                <a:cubicBezTo>
                  <a:pt x="2344930" y="363879"/>
                  <a:pt x="2349354" y="368302"/>
                  <a:pt x="2349354" y="373759"/>
                </a:cubicBezTo>
                <a:cubicBezTo>
                  <a:pt x="2349354" y="379216"/>
                  <a:pt x="2344930" y="383640"/>
                  <a:pt x="2339473" y="383640"/>
                </a:cubicBezTo>
                <a:cubicBezTo>
                  <a:pt x="2334017" y="383640"/>
                  <a:pt x="2329593" y="379216"/>
                  <a:pt x="2329593" y="373759"/>
                </a:cubicBezTo>
                <a:cubicBezTo>
                  <a:pt x="2329593" y="368302"/>
                  <a:pt x="2334017" y="363879"/>
                  <a:pt x="2339473" y="363879"/>
                </a:cubicBezTo>
                <a:close/>
                <a:moveTo>
                  <a:pt x="2311229" y="363879"/>
                </a:moveTo>
                <a:cubicBezTo>
                  <a:pt x="2316685" y="363879"/>
                  <a:pt x="2321109" y="368302"/>
                  <a:pt x="2321109" y="373759"/>
                </a:cubicBezTo>
                <a:cubicBezTo>
                  <a:pt x="2321109" y="379216"/>
                  <a:pt x="2316685" y="383640"/>
                  <a:pt x="2311229" y="383640"/>
                </a:cubicBezTo>
                <a:cubicBezTo>
                  <a:pt x="2305772" y="383640"/>
                  <a:pt x="2301348" y="379216"/>
                  <a:pt x="2301348" y="373759"/>
                </a:cubicBezTo>
                <a:cubicBezTo>
                  <a:pt x="2301348" y="368302"/>
                  <a:pt x="2305772" y="363879"/>
                  <a:pt x="2311229" y="363879"/>
                </a:cubicBezTo>
                <a:close/>
                <a:moveTo>
                  <a:pt x="2282982" y="363879"/>
                </a:moveTo>
                <a:cubicBezTo>
                  <a:pt x="2288439" y="363879"/>
                  <a:pt x="2292863" y="368302"/>
                  <a:pt x="2292863" y="373759"/>
                </a:cubicBezTo>
                <a:cubicBezTo>
                  <a:pt x="2292863" y="379216"/>
                  <a:pt x="2288439" y="383640"/>
                  <a:pt x="2282982" y="383640"/>
                </a:cubicBezTo>
                <a:cubicBezTo>
                  <a:pt x="2277526" y="383640"/>
                  <a:pt x="2273102" y="379216"/>
                  <a:pt x="2273102" y="373759"/>
                </a:cubicBezTo>
                <a:cubicBezTo>
                  <a:pt x="2273102" y="368302"/>
                  <a:pt x="2277526" y="363879"/>
                  <a:pt x="2282982" y="363879"/>
                </a:cubicBezTo>
                <a:close/>
                <a:moveTo>
                  <a:pt x="2254738" y="363879"/>
                </a:moveTo>
                <a:cubicBezTo>
                  <a:pt x="2260195" y="363879"/>
                  <a:pt x="2264619" y="368302"/>
                  <a:pt x="2264619" y="373759"/>
                </a:cubicBezTo>
                <a:cubicBezTo>
                  <a:pt x="2264619" y="379216"/>
                  <a:pt x="2260195" y="383640"/>
                  <a:pt x="2254738" y="383640"/>
                </a:cubicBezTo>
                <a:cubicBezTo>
                  <a:pt x="2249281" y="383640"/>
                  <a:pt x="2244857" y="379216"/>
                  <a:pt x="2244857" y="373759"/>
                </a:cubicBezTo>
                <a:cubicBezTo>
                  <a:pt x="2244857" y="368302"/>
                  <a:pt x="2249281" y="363879"/>
                  <a:pt x="2254738" y="363879"/>
                </a:cubicBezTo>
                <a:close/>
                <a:moveTo>
                  <a:pt x="2226491" y="363879"/>
                </a:moveTo>
                <a:cubicBezTo>
                  <a:pt x="2231948" y="363879"/>
                  <a:pt x="2236372" y="368302"/>
                  <a:pt x="2236372" y="373759"/>
                </a:cubicBezTo>
                <a:cubicBezTo>
                  <a:pt x="2236372" y="379216"/>
                  <a:pt x="2231948" y="383640"/>
                  <a:pt x="2226491" y="383640"/>
                </a:cubicBezTo>
                <a:cubicBezTo>
                  <a:pt x="2221035" y="383640"/>
                  <a:pt x="2216611" y="379216"/>
                  <a:pt x="2216611" y="373759"/>
                </a:cubicBezTo>
                <a:cubicBezTo>
                  <a:pt x="2216611" y="368302"/>
                  <a:pt x="2221035" y="363879"/>
                  <a:pt x="2226491" y="363879"/>
                </a:cubicBezTo>
                <a:close/>
                <a:moveTo>
                  <a:pt x="2198247" y="363879"/>
                </a:moveTo>
                <a:cubicBezTo>
                  <a:pt x="2203703" y="363879"/>
                  <a:pt x="2208127" y="368302"/>
                  <a:pt x="2208127" y="373759"/>
                </a:cubicBezTo>
                <a:cubicBezTo>
                  <a:pt x="2208127" y="379216"/>
                  <a:pt x="2203703" y="383640"/>
                  <a:pt x="2198247" y="383640"/>
                </a:cubicBezTo>
                <a:cubicBezTo>
                  <a:pt x="2192790" y="383640"/>
                  <a:pt x="2188366" y="379216"/>
                  <a:pt x="2188366" y="373759"/>
                </a:cubicBezTo>
                <a:cubicBezTo>
                  <a:pt x="2188366" y="368302"/>
                  <a:pt x="2192790" y="363879"/>
                  <a:pt x="2198247" y="363879"/>
                </a:cubicBezTo>
                <a:close/>
                <a:moveTo>
                  <a:pt x="2170001" y="363879"/>
                </a:moveTo>
                <a:cubicBezTo>
                  <a:pt x="2175458" y="363879"/>
                  <a:pt x="2179881" y="368302"/>
                  <a:pt x="2179881" y="373759"/>
                </a:cubicBezTo>
                <a:cubicBezTo>
                  <a:pt x="2179881" y="379216"/>
                  <a:pt x="2175458" y="383640"/>
                  <a:pt x="2170001" y="383640"/>
                </a:cubicBezTo>
                <a:cubicBezTo>
                  <a:pt x="2164544" y="383640"/>
                  <a:pt x="2160120" y="379216"/>
                  <a:pt x="2160120" y="373759"/>
                </a:cubicBezTo>
                <a:cubicBezTo>
                  <a:pt x="2160120" y="368302"/>
                  <a:pt x="2164544" y="363879"/>
                  <a:pt x="2170001" y="363879"/>
                </a:cubicBezTo>
                <a:close/>
                <a:moveTo>
                  <a:pt x="2141756" y="363879"/>
                </a:moveTo>
                <a:cubicBezTo>
                  <a:pt x="2147213" y="363879"/>
                  <a:pt x="2151636" y="368302"/>
                  <a:pt x="2151636" y="373759"/>
                </a:cubicBezTo>
                <a:cubicBezTo>
                  <a:pt x="2151636" y="379216"/>
                  <a:pt x="2147213" y="383640"/>
                  <a:pt x="2141756" y="383640"/>
                </a:cubicBezTo>
                <a:cubicBezTo>
                  <a:pt x="2136299" y="383640"/>
                  <a:pt x="2131875" y="379216"/>
                  <a:pt x="2131875" y="373759"/>
                </a:cubicBezTo>
                <a:cubicBezTo>
                  <a:pt x="2131875" y="368302"/>
                  <a:pt x="2136299" y="363879"/>
                  <a:pt x="2141756" y="363879"/>
                </a:cubicBezTo>
                <a:close/>
                <a:moveTo>
                  <a:pt x="2113510" y="363879"/>
                </a:moveTo>
                <a:cubicBezTo>
                  <a:pt x="2118966" y="363879"/>
                  <a:pt x="2123390" y="368302"/>
                  <a:pt x="2123390" y="373759"/>
                </a:cubicBezTo>
                <a:cubicBezTo>
                  <a:pt x="2123390" y="379216"/>
                  <a:pt x="2118966" y="383640"/>
                  <a:pt x="2113510" y="383640"/>
                </a:cubicBezTo>
                <a:cubicBezTo>
                  <a:pt x="2108053" y="383640"/>
                  <a:pt x="2103629" y="379216"/>
                  <a:pt x="2103629" y="373759"/>
                </a:cubicBezTo>
                <a:cubicBezTo>
                  <a:pt x="2103629" y="368302"/>
                  <a:pt x="2108053" y="363879"/>
                  <a:pt x="2113510" y="363879"/>
                </a:cubicBezTo>
                <a:close/>
                <a:moveTo>
                  <a:pt x="2085265" y="363879"/>
                </a:moveTo>
                <a:cubicBezTo>
                  <a:pt x="2090722" y="363879"/>
                  <a:pt x="2095145" y="368302"/>
                  <a:pt x="2095145" y="373759"/>
                </a:cubicBezTo>
                <a:cubicBezTo>
                  <a:pt x="2095145" y="379216"/>
                  <a:pt x="2090722" y="383640"/>
                  <a:pt x="2085265" y="383640"/>
                </a:cubicBezTo>
                <a:cubicBezTo>
                  <a:pt x="2079808" y="383640"/>
                  <a:pt x="2075384" y="379216"/>
                  <a:pt x="2075384" y="373759"/>
                </a:cubicBezTo>
                <a:cubicBezTo>
                  <a:pt x="2075384" y="368302"/>
                  <a:pt x="2079808" y="363879"/>
                  <a:pt x="2085265" y="363879"/>
                </a:cubicBezTo>
                <a:close/>
                <a:moveTo>
                  <a:pt x="2057019" y="363879"/>
                </a:moveTo>
                <a:cubicBezTo>
                  <a:pt x="2062475" y="363879"/>
                  <a:pt x="2066899" y="368302"/>
                  <a:pt x="2066899" y="373759"/>
                </a:cubicBezTo>
                <a:cubicBezTo>
                  <a:pt x="2066899" y="379216"/>
                  <a:pt x="2062475" y="383640"/>
                  <a:pt x="2057019" y="383640"/>
                </a:cubicBezTo>
                <a:cubicBezTo>
                  <a:pt x="2051562" y="383640"/>
                  <a:pt x="2047138" y="379216"/>
                  <a:pt x="2047138" y="373759"/>
                </a:cubicBezTo>
                <a:cubicBezTo>
                  <a:pt x="2047138" y="368302"/>
                  <a:pt x="2051562" y="363879"/>
                  <a:pt x="2057019" y="363879"/>
                </a:cubicBezTo>
                <a:close/>
                <a:moveTo>
                  <a:pt x="2028774" y="363879"/>
                </a:moveTo>
                <a:cubicBezTo>
                  <a:pt x="2034231" y="363879"/>
                  <a:pt x="2038654" y="368302"/>
                  <a:pt x="2038654" y="373759"/>
                </a:cubicBezTo>
                <a:cubicBezTo>
                  <a:pt x="2038654" y="379216"/>
                  <a:pt x="2034231" y="383640"/>
                  <a:pt x="2028774" y="383640"/>
                </a:cubicBezTo>
                <a:cubicBezTo>
                  <a:pt x="2023317" y="383640"/>
                  <a:pt x="2018893" y="379216"/>
                  <a:pt x="2018893" y="373759"/>
                </a:cubicBezTo>
                <a:cubicBezTo>
                  <a:pt x="2018893" y="368302"/>
                  <a:pt x="2023317" y="363879"/>
                  <a:pt x="2028774" y="363879"/>
                </a:cubicBezTo>
                <a:close/>
                <a:moveTo>
                  <a:pt x="2000528" y="363879"/>
                </a:moveTo>
                <a:cubicBezTo>
                  <a:pt x="2005984" y="363879"/>
                  <a:pt x="2010408" y="368302"/>
                  <a:pt x="2010408" y="373759"/>
                </a:cubicBezTo>
                <a:cubicBezTo>
                  <a:pt x="2010408" y="379216"/>
                  <a:pt x="2005984" y="383640"/>
                  <a:pt x="2000528" y="383640"/>
                </a:cubicBezTo>
                <a:cubicBezTo>
                  <a:pt x="1995071" y="383640"/>
                  <a:pt x="1990647" y="379216"/>
                  <a:pt x="1990647" y="373759"/>
                </a:cubicBezTo>
                <a:cubicBezTo>
                  <a:pt x="1990647" y="368302"/>
                  <a:pt x="1995071" y="363879"/>
                  <a:pt x="2000528" y="363879"/>
                </a:cubicBezTo>
                <a:close/>
                <a:moveTo>
                  <a:pt x="1972283" y="363879"/>
                </a:moveTo>
                <a:cubicBezTo>
                  <a:pt x="1977740" y="363879"/>
                  <a:pt x="1982163" y="368302"/>
                  <a:pt x="1982163" y="373759"/>
                </a:cubicBezTo>
                <a:cubicBezTo>
                  <a:pt x="1982163" y="379216"/>
                  <a:pt x="1977740" y="383640"/>
                  <a:pt x="1972283" y="383640"/>
                </a:cubicBezTo>
                <a:cubicBezTo>
                  <a:pt x="1966826" y="383640"/>
                  <a:pt x="1962402" y="379216"/>
                  <a:pt x="1962402" y="373759"/>
                </a:cubicBezTo>
                <a:cubicBezTo>
                  <a:pt x="1962402" y="368302"/>
                  <a:pt x="1966826" y="363879"/>
                  <a:pt x="1972283" y="363879"/>
                </a:cubicBezTo>
                <a:close/>
                <a:moveTo>
                  <a:pt x="1944037" y="363879"/>
                </a:moveTo>
                <a:cubicBezTo>
                  <a:pt x="1949493" y="363879"/>
                  <a:pt x="1953917" y="368302"/>
                  <a:pt x="1953917" y="373759"/>
                </a:cubicBezTo>
                <a:cubicBezTo>
                  <a:pt x="1953917" y="379216"/>
                  <a:pt x="1949493" y="383640"/>
                  <a:pt x="1944037" y="383640"/>
                </a:cubicBezTo>
                <a:cubicBezTo>
                  <a:pt x="1938580" y="383640"/>
                  <a:pt x="1934156" y="379216"/>
                  <a:pt x="1934156" y="373759"/>
                </a:cubicBezTo>
                <a:cubicBezTo>
                  <a:pt x="1934156" y="368302"/>
                  <a:pt x="1938580" y="363879"/>
                  <a:pt x="1944037" y="363879"/>
                </a:cubicBezTo>
                <a:close/>
                <a:moveTo>
                  <a:pt x="1915792" y="363879"/>
                </a:moveTo>
                <a:cubicBezTo>
                  <a:pt x="1921249" y="363879"/>
                  <a:pt x="1925672" y="368302"/>
                  <a:pt x="1925672" y="373759"/>
                </a:cubicBezTo>
                <a:cubicBezTo>
                  <a:pt x="1925672" y="379216"/>
                  <a:pt x="1921249" y="383640"/>
                  <a:pt x="1915792" y="383640"/>
                </a:cubicBezTo>
                <a:cubicBezTo>
                  <a:pt x="1910335" y="383640"/>
                  <a:pt x="1905911" y="379216"/>
                  <a:pt x="1905911" y="373759"/>
                </a:cubicBezTo>
                <a:cubicBezTo>
                  <a:pt x="1905911" y="368302"/>
                  <a:pt x="1910335" y="363879"/>
                  <a:pt x="1915792" y="363879"/>
                </a:cubicBezTo>
                <a:close/>
                <a:moveTo>
                  <a:pt x="1887546" y="363879"/>
                </a:moveTo>
                <a:cubicBezTo>
                  <a:pt x="1893003" y="363879"/>
                  <a:pt x="1897426" y="368302"/>
                  <a:pt x="1897426" y="373759"/>
                </a:cubicBezTo>
                <a:cubicBezTo>
                  <a:pt x="1897426" y="379216"/>
                  <a:pt x="1893003" y="383640"/>
                  <a:pt x="1887546" y="383640"/>
                </a:cubicBezTo>
                <a:cubicBezTo>
                  <a:pt x="1882089" y="383640"/>
                  <a:pt x="1877665" y="379216"/>
                  <a:pt x="1877665" y="373759"/>
                </a:cubicBezTo>
                <a:cubicBezTo>
                  <a:pt x="1877665" y="368302"/>
                  <a:pt x="1882089" y="363879"/>
                  <a:pt x="1887546" y="363879"/>
                </a:cubicBezTo>
                <a:close/>
                <a:moveTo>
                  <a:pt x="1859300" y="363879"/>
                </a:moveTo>
                <a:cubicBezTo>
                  <a:pt x="1864757" y="363879"/>
                  <a:pt x="1869181" y="368302"/>
                  <a:pt x="1869181" y="373759"/>
                </a:cubicBezTo>
                <a:cubicBezTo>
                  <a:pt x="1869181" y="379216"/>
                  <a:pt x="1864757" y="383640"/>
                  <a:pt x="1859300" y="383640"/>
                </a:cubicBezTo>
                <a:cubicBezTo>
                  <a:pt x="1853843" y="383640"/>
                  <a:pt x="1849420" y="379216"/>
                  <a:pt x="1849420" y="373759"/>
                </a:cubicBezTo>
                <a:cubicBezTo>
                  <a:pt x="1849420" y="368302"/>
                  <a:pt x="1853843" y="363879"/>
                  <a:pt x="1859300" y="363879"/>
                </a:cubicBezTo>
                <a:close/>
                <a:moveTo>
                  <a:pt x="1831055" y="363879"/>
                </a:moveTo>
                <a:cubicBezTo>
                  <a:pt x="1836511" y="363879"/>
                  <a:pt x="1840935" y="368302"/>
                  <a:pt x="1840935" y="373759"/>
                </a:cubicBezTo>
                <a:cubicBezTo>
                  <a:pt x="1840935" y="379216"/>
                  <a:pt x="1836511" y="383640"/>
                  <a:pt x="1831055" y="383640"/>
                </a:cubicBezTo>
                <a:cubicBezTo>
                  <a:pt x="1825598" y="383640"/>
                  <a:pt x="1821174" y="379216"/>
                  <a:pt x="1821174" y="373759"/>
                </a:cubicBezTo>
                <a:cubicBezTo>
                  <a:pt x="1821174" y="368302"/>
                  <a:pt x="1825598" y="363879"/>
                  <a:pt x="1831055" y="363879"/>
                </a:cubicBezTo>
                <a:close/>
                <a:moveTo>
                  <a:pt x="1802810" y="363879"/>
                </a:moveTo>
                <a:cubicBezTo>
                  <a:pt x="1808266" y="363879"/>
                  <a:pt x="1812690" y="368302"/>
                  <a:pt x="1812690" y="373759"/>
                </a:cubicBezTo>
                <a:cubicBezTo>
                  <a:pt x="1812690" y="379216"/>
                  <a:pt x="1808266" y="383640"/>
                  <a:pt x="1802810" y="383640"/>
                </a:cubicBezTo>
                <a:cubicBezTo>
                  <a:pt x="1797353" y="383640"/>
                  <a:pt x="1792930" y="379216"/>
                  <a:pt x="1792930" y="373759"/>
                </a:cubicBezTo>
                <a:cubicBezTo>
                  <a:pt x="1792930" y="368302"/>
                  <a:pt x="1797353" y="363879"/>
                  <a:pt x="1802810" y="363879"/>
                </a:cubicBezTo>
                <a:close/>
                <a:moveTo>
                  <a:pt x="1774565" y="363879"/>
                </a:moveTo>
                <a:cubicBezTo>
                  <a:pt x="1780021" y="363879"/>
                  <a:pt x="1784445" y="368302"/>
                  <a:pt x="1784445" y="373759"/>
                </a:cubicBezTo>
                <a:cubicBezTo>
                  <a:pt x="1784445" y="379216"/>
                  <a:pt x="1780021" y="383640"/>
                  <a:pt x="1774565" y="383640"/>
                </a:cubicBezTo>
                <a:cubicBezTo>
                  <a:pt x="1769108" y="383640"/>
                  <a:pt x="1764684" y="379216"/>
                  <a:pt x="1764684" y="373759"/>
                </a:cubicBezTo>
                <a:cubicBezTo>
                  <a:pt x="1764684" y="368302"/>
                  <a:pt x="1769108" y="363879"/>
                  <a:pt x="1774565" y="363879"/>
                </a:cubicBezTo>
                <a:close/>
                <a:moveTo>
                  <a:pt x="1746319" y="363879"/>
                </a:moveTo>
                <a:cubicBezTo>
                  <a:pt x="1751776" y="363879"/>
                  <a:pt x="1756199" y="368302"/>
                  <a:pt x="1756199" y="373759"/>
                </a:cubicBezTo>
                <a:cubicBezTo>
                  <a:pt x="1756199" y="379216"/>
                  <a:pt x="1751776" y="383640"/>
                  <a:pt x="1746319" y="383640"/>
                </a:cubicBezTo>
                <a:cubicBezTo>
                  <a:pt x="1740862" y="383640"/>
                  <a:pt x="1736438" y="379216"/>
                  <a:pt x="1736438" y="373759"/>
                </a:cubicBezTo>
                <a:cubicBezTo>
                  <a:pt x="1736438" y="368302"/>
                  <a:pt x="1740862" y="363879"/>
                  <a:pt x="1746319" y="363879"/>
                </a:cubicBezTo>
                <a:close/>
                <a:moveTo>
                  <a:pt x="1718074" y="363879"/>
                </a:moveTo>
                <a:cubicBezTo>
                  <a:pt x="1723530" y="363879"/>
                  <a:pt x="1727954" y="368302"/>
                  <a:pt x="1727954" y="373759"/>
                </a:cubicBezTo>
                <a:cubicBezTo>
                  <a:pt x="1727954" y="379216"/>
                  <a:pt x="1723530" y="383640"/>
                  <a:pt x="1718074" y="383640"/>
                </a:cubicBezTo>
                <a:cubicBezTo>
                  <a:pt x="1712617" y="383640"/>
                  <a:pt x="1708193" y="379216"/>
                  <a:pt x="1708193" y="373759"/>
                </a:cubicBezTo>
                <a:cubicBezTo>
                  <a:pt x="1708193" y="368302"/>
                  <a:pt x="1712617" y="363879"/>
                  <a:pt x="1718074" y="363879"/>
                </a:cubicBezTo>
                <a:close/>
                <a:moveTo>
                  <a:pt x="1689855" y="363879"/>
                </a:moveTo>
                <a:cubicBezTo>
                  <a:pt x="1695312" y="363879"/>
                  <a:pt x="1699735" y="368302"/>
                  <a:pt x="1699735" y="373759"/>
                </a:cubicBezTo>
                <a:cubicBezTo>
                  <a:pt x="1699735" y="379216"/>
                  <a:pt x="1695312" y="383640"/>
                  <a:pt x="1689855" y="383640"/>
                </a:cubicBezTo>
                <a:cubicBezTo>
                  <a:pt x="1684398" y="383640"/>
                  <a:pt x="1679974" y="379216"/>
                  <a:pt x="1679974" y="373759"/>
                </a:cubicBezTo>
                <a:cubicBezTo>
                  <a:pt x="1679974" y="368302"/>
                  <a:pt x="1684398" y="363879"/>
                  <a:pt x="1689855" y="363879"/>
                </a:cubicBezTo>
                <a:close/>
                <a:moveTo>
                  <a:pt x="1661617" y="363879"/>
                </a:moveTo>
                <a:cubicBezTo>
                  <a:pt x="1667074" y="363879"/>
                  <a:pt x="1671497" y="368302"/>
                  <a:pt x="1671497" y="373759"/>
                </a:cubicBezTo>
                <a:cubicBezTo>
                  <a:pt x="1671497" y="379216"/>
                  <a:pt x="1667074" y="383640"/>
                  <a:pt x="1661617" y="383640"/>
                </a:cubicBezTo>
                <a:cubicBezTo>
                  <a:pt x="1656160" y="383640"/>
                  <a:pt x="1651736" y="379216"/>
                  <a:pt x="1651736" y="373759"/>
                </a:cubicBezTo>
                <a:cubicBezTo>
                  <a:pt x="1651736" y="368302"/>
                  <a:pt x="1656160" y="363879"/>
                  <a:pt x="1661617" y="363879"/>
                </a:cubicBezTo>
                <a:close/>
                <a:moveTo>
                  <a:pt x="1633372" y="363879"/>
                </a:moveTo>
                <a:cubicBezTo>
                  <a:pt x="1638829" y="363879"/>
                  <a:pt x="1643253" y="368302"/>
                  <a:pt x="1643253" y="373759"/>
                </a:cubicBezTo>
                <a:cubicBezTo>
                  <a:pt x="1643253" y="379216"/>
                  <a:pt x="1638829" y="383640"/>
                  <a:pt x="1633372" y="383640"/>
                </a:cubicBezTo>
                <a:cubicBezTo>
                  <a:pt x="1627915" y="383640"/>
                  <a:pt x="1623491" y="379216"/>
                  <a:pt x="1623491" y="373759"/>
                </a:cubicBezTo>
                <a:cubicBezTo>
                  <a:pt x="1623491" y="368302"/>
                  <a:pt x="1627915" y="363879"/>
                  <a:pt x="1633372" y="363879"/>
                </a:cubicBezTo>
                <a:close/>
                <a:moveTo>
                  <a:pt x="1605126" y="363879"/>
                </a:moveTo>
                <a:cubicBezTo>
                  <a:pt x="1610583" y="363879"/>
                  <a:pt x="1615006" y="368302"/>
                  <a:pt x="1615006" y="373759"/>
                </a:cubicBezTo>
                <a:cubicBezTo>
                  <a:pt x="1615006" y="379216"/>
                  <a:pt x="1610583" y="383640"/>
                  <a:pt x="1605126" y="383640"/>
                </a:cubicBezTo>
                <a:cubicBezTo>
                  <a:pt x="1599669" y="383640"/>
                  <a:pt x="1595245" y="379216"/>
                  <a:pt x="1595245" y="373759"/>
                </a:cubicBezTo>
                <a:cubicBezTo>
                  <a:pt x="1595245" y="368302"/>
                  <a:pt x="1599669" y="363879"/>
                  <a:pt x="1605126" y="363879"/>
                </a:cubicBezTo>
                <a:close/>
                <a:moveTo>
                  <a:pt x="1576881" y="363879"/>
                </a:moveTo>
                <a:cubicBezTo>
                  <a:pt x="1582338" y="363879"/>
                  <a:pt x="1586762" y="368302"/>
                  <a:pt x="1586762" y="373759"/>
                </a:cubicBezTo>
                <a:cubicBezTo>
                  <a:pt x="1586762" y="379216"/>
                  <a:pt x="1582338" y="383640"/>
                  <a:pt x="1576881" y="383640"/>
                </a:cubicBezTo>
                <a:cubicBezTo>
                  <a:pt x="1571424" y="383640"/>
                  <a:pt x="1567000" y="379216"/>
                  <a:pt x="1567000" y="373759"/>
                </a:cubicBezTo>
                <a:cubicBezTo>
                  <a:pt x="1567000" y="368302"/>
                  <a:pt x="1571424" y="363879"/>
                  <a:pt x="1576881" y="363879"/>
                </a:cubicBezTo>
                <a:close/>
                <a:moveTo>
                  <a:pt x="1548635" y="363879"/>
                </a:moveTo>
                <a:cubicBezTo>
                  <a:pt x="1554092" y="363879"/>
                  <a:pt x="1558515" y="368302"/>
                  <a:pt x="1558515" y="373759"/>
                </a:cubicBezTo>
                <a:cubicBezTo>
                  <a:pt x="1558515" y="379216"/>
                  <a:pt x="1554092" y="383640"/>
                  <a:pt x="1548635" y="383640"/>
                </a:cubicBezTo>
                <a:cubicBezTo>
                  <a:pt x="1543178" y="383640"/>
                  <a:pt x="1538754" y="379216"/>
                  <a:pt x="1538754" y="373759"/>
                </a:cubicBezTo>
                <a:cubicBezTo>
                  <a:pt x="1538754" y="368302"/>
                  <a:pt x="1543178" y="363879"/>
                  <a:pt x="1548635" y="363879"/>
                </a:cubicBezTo>
                <a:close/>
                <a:moveTo>
                  <a:pt x="1520390" y="363879"/>
                </a:moveTo>
                <a:cubicBezTo>
                  <a:pt x="1525847" y="363879"/>
                  <a:pt x="1530271" y="368302"/>
                  <a:pt x="1530271" y="373759"/>
                </a:cubicBezTo>
                <a:cubicBezTo>
                  <a:pt x="1530271" y="379216"/>
                  <a:pt x="1525847" y="383640"/>
                  <a:pt x="1520390" y="383640"/>
                </a:cubicBezTo>
                <a:cubicBezTo>
                  <a:pt x="1514933" y="383640"/>
                  <a:pt x="1510510" y="379216"/>
                  <a:pt x="1510510" y="373759"/>
                </a:cubicBezTo>
                <a:cubicBezTo>
                  <a:pt x="1510510" y="368302"/>
                  <a:pt x="1514933" y="363879"/>
                  <a:pt x="1520390" y="363879"/>
                </a:cubicBezTo>
                <a:close/>
                <a:moveTo>
                  <a:pt x="1492144" y="363879"/>
                </a:moveTo>
                <a:cubicBezTo>
                  <a:pt x="1497601" y="363879"/>
                  <a:pt x="1502024" y="368302"/>
                  <a:pt x="1502024" y="373759"/>
                </a:cubicBezTo>
                <a:cubicBezTo>
                  <a:pt x="1502024" y="379216"/>
                  <a:pt x="1497601" y="383640"/>
                  <a:pt x="1492144" y="383640"/>
                </a:cubicBezTo>
                <a:cubicBezTo>
                  <a:pt x="1486687" y="383640"/>
                  <a:pt x="1482263" y="379216"/>
                  <a:pt x="1482263" y="373759"/>
                </a:cubicBezTo>
                <a:cubicBezTo>
                  <a:pt x="1482263" y="368302"/>
                  <a:pt x="1486687" y="363879"/>
                  <a:pt x="1492144" y="363879"/>
                </a:cubicBezTo>
                <a:close/>
                <a:moveTo>
                  <a:pt x="1463899" y="363879"/>
                </a:moveTo>
                <a:cubicBezTo>
                  <a:pt x="1469356" y="363879"/>
                  <a:pt x="1473780" y="368302"/>
                  <a:pt x="1473780" y="373759"/>
                </a:cubicBezTo>
                <a:cubicBezTo>
                  <a:pt x="1473780" y="379216"/>
                  <a:pt x="1469356" y="383640"/>
                  <a:pt x="1463899" y="383640"/>
                </a:cubicBezTo>
                <a:cubicBezTo>
                  <a:pt x="1458442" y="383640"/>
                  <a:pt x="1454019" y="379216"/>
                  <a:pt x="1454019" y="373759"/>
                </a:cubicBezTo>
                <a:cubicBezTo>
                  <a:pt x="1454019" y="368302"/>
                  <a:pt x="1458442" y="363879"/>
                  <a:pt x="1463899" y="363879"/>
                </a:cubicBezTo>
                <a:close/>
                <a:moveTo>
                  <a:pt x="1435653" y="363879"/>
                </a:moveTo>
                <a:cubicBezTo>
                  <a:pt x="1441110" y="363879"/>
                  <a:pt x="1445533" y="368302"/>
                  <a:pt x="1445533" y="373759"/>
                </a:cubicBezTo>
                <a:cubicBezTo>
                  <a:pt x="1445533" y="379216"/>
                  <a:pt x="1441110" y="383640"/>
                  <a:pt x="1435653" y="383640"/>
                </a:cubicBezTo>
                <a:cubicBezTo>
                  <a:pt x="1430196" y="383640"/>
                  <a:pt x="1425772" y="379216"/>
                  <a:pt x="1425772" y="373759"/>
                </a:cubicBezTo>
                <a:cubicBezTo>
                  <a:pt x="1425772" y="368302"/>
                  <a:pt x="1430196" y="363879"/>
                  <a:pt x="1435653" y="363879"/>
                </a:cubicBezTo>
                <a:close/>
                <a:moveTo>
                  <a:pt x="1407408" y="363879"/>
                </a:moveTo>
                <a:cubicBezTo>
                  <a:pt x="1412865" y="363879"/>
                  <a:pt x="1417289" y="368302"/>
                  <a:pt x="1417289" y="373759"/>
                </a:cubicBezTo>
                <a:cubicBezTo>
                  <a:pt x="1417289" y="379216"/>
                  <a:pt x="1412865" y="383640"/>
                  <a:pt x="1407408" y="383640"/>
                </a:cubicBezTo>
                <a:cubicBezTo>
                  <a:pt x="1401951" y="383640"/>
                  <a:pt x="1397528" y="379216"/>
                  <a:pt x="1397528" y="373759"/>
                </a:cubicBezTo>
                <a:cubicBezTo>
                  <a:pt x="1397528" y="368302"/>
                  <a:pt x="1401951" y="363879"/>
                  <a:pt x="1407408" y="363879"/>
                </a:cubicBezTo>
                <a:close/>
                <a:moveTo>
                  <a:pt x="1379162" y="363879"/>
                </a:moveTo>
                <a:cubicBezTo>
                  <a:pt x="1384619" y="363879"/>
                  <a:pt x="1389042" y="368302"/>
                  <a:pt x="1389042" y="373759"/>
                </a:cubicBezTo>
                <a:cubicBezTo>
                  <a:pt x="1389042" y="379216"/>
                  <a:pt x="1384619" y="383640"/>
                  <a:pt x="1379162" y="383640"/>
                </a:cubicBezTo>
                <a:cubicBezTo>
                  <a:pt x="1373705" y="383640"/>
                  <a:pt x="1369281" y="379216"/>
                  <a:pt x="1369281" y="373759"/>
                </a:cubicBezTo>
                <a:cubicBezTo>
                  <a:pt x="1369281" y="368302"/>
                  <a:pt x="1373705" y="363879"/>
                  <a:pt x="1379162" y="363879"/>
                </a:cubicBezTo>
                <a:close/>
                <a:moveTo>
                  <a:pt x="1350917" y="363879"/>
                </a:moveTo>
                <a:cubicBezTo>
                  <a:pt x="1356374" y="363879"/>
                  <a:pt x="1360798" y="368302"/>
                  <a:pt x="1360798" y="373759"/>
                </a:cubicBezTo>
                <a:cubicBezTo>
                  <a:pt x="1360798" y="379216"/>
                  <a:pt x="1356374" y="383640"/>
                  <a:pt x="1350917" y="383640"/>
                </a:cubicBezTo>
                <a:cubicBezTo>
                  <a:pt x="1345460" y="383640"/>
                  <a:pt x="1341037" y="379216"/>
                  <a:pt x="1341037" y="373759"/>
                </a:cubicBezTo>
                <a:cubicBezTo>
                  <a:pt x="1341037" y="368302"/>
                  <a:pt x="1345460" y="363879"/>
                  <a:pt x="1350917" y="363879"/>
                </a:cubicBezTo>
                <a:close/>
                <a:moveTo>
                  <a:pt x="1322671" y="363879"/>
                </a:moveTo>
                <a:cubicBezTo>
                  <a:pt x="1328128" y="363879"/>
                  <a:pt x="1332551" y="368302"/>
                  <a:pt x="1332551" y="373759"/>
                </a:cubicBezTo>
                <a:cubicBezTo>
                  <a:pt x="1332551" y="379216"/>
                  <a:pt x="1328128" y="383640"/>
                  <a:pt x="1322671" y="383640"/>
                </a:cubicBezTo>
                <a:cubicBezTo>
                  <a:pt x="1317214" y="383640"/>
                  <a:pt x="1312790" y="379216"/>
                  <a:pt x="1312790" y="373759"/>
                </a:cubicBezTo>
                <a:cubicBezTo>
                  <a:pt x="1312790" y="368302"/>
                  <a:pt x="1317214" y="363879"/>
                  <a:pt x="1322671" y="363879"/>
                </a:cubicBezTo>
                <a:close/>
                <a:moveTo>
                  <a:pt x="1294426" y="363879"/>
                </a:moveTo>
                <a:cubicBezTo>
                  <a:pt x="1299883" y="363879"/>
                  <a:pt x="1304307" y="368302"/>
                  <a:pt x="1304307" y="373759"/>
                </a:cubicBezTo>
                <a:cubicBezTo>
                  <a:pt x="1304307" y="379216"/>
                  <a:pt x="1299883" y="383640"/>
                  <a:pt x="1294426" y="383640"/>
                </a:cubicBezTo>
                <a:cubicBezTo>
                  <a:pt x="1288969" y="383640"/>
                  <a:pt x="1284545" y="379216"/>
                  <a:pt x="1284545" y="373759"/>
                </a:cubicBezTo>
                <a:cubicBezTo>
                  <a:pt x="1284545" y="368302"/>
                  <a:pt x="1288969" y="363879"/>
                  <a:pt x="1294426" y="363879"/>
                </a:cubicBezTo>
                <a:close/>
                <a:moveTo>
                  <a:pt x="1266180" y="363879"/>
                </a:moveTo>
                <a:cubicBezTo>
                  <a:pt x="1271637" y="363879"/>
                  <a:pt x="1276060" y="368302"/>
                  <a:pt x="1276060" y="373759"/>
                </a:cubicBezTo>
                <a:cubicBezTo>
                  <a:pt x="1276060" y="379216"/>
                  <a:pt x="1271637" y="383640"/>
                  <a:pt x="1266180" y="383640"/>
                </a:cubicBezTo>
                <a:cubicBezTo>
                  <a:pt x="1260723" y="383640"/>
                  <a:pt x="1256299" y="379216"/>
                  <a:pt x="1256299" y="373759"/>
                </a:cubicBezTo>
                <a:cubicBezTo>
                  <a:pt x="1256299" y="368302"/>
                  <a:pt x="1260723" y="363879"/>
                  <a:pt x="1266180" y="363879"/>
                </a:cubicBezTo>
                <a:close/>
                <a:moveTo>
                  <a:pt x="1237935" y="363879"/>
                </a:moveTo>
                <a:cubicBezTo>
                  <a:pt x="1243392" y="363879"/>
                  <a:pt x="1247816" y="368302"/>
                  <a:pt x="1247816" y="373759"/>
                </a:cubicBezTo>
                <a:cubicBezTo>
                  <a:pt x="1247816" y="379216"/>
                  <a:pt x="1243392" y="383640"/>
                  <a:pt x="1237935" y="383640"/>
                </a:cubicBezTo>
                <a:cubicBezTo>
                  <a:pt x="1232478" y="383640"/>
                  <a:pt x="1228054" y="379216"/>
                  <a:pt x="1228054" y="373759"/>
                </a:cubicBezTo>
                <a:cubicBezTo>
                  <a:pt x="1228054" y="368302"/>
                  <a:pt x="1232478" y="363879"/>
                  <a:pt x="1237935" y="363879"/>
                </a:cubicBezTo>
                <a:close/>
                <a:moveTo>
                  <a:pt x="1209689" y="363879"/>
                </a:moveTo>
                <a:cubicBezTo>
                  <a:pt x="1215146" y="363879"/>
                  <a:pt x="1219570" y="368302"/>
                  <a:pt x="1219570" y="373759"/>
                </a:cubicBezTo>
                <a:cubicBezTo>
                  <a:pt x="1219570" y="379216"/>
                  <a:pt x="1215146" y="383640"/>
                  <a:pt x="1209689" y="383640"/>
                </a:cubicBezTo>
                <a:cubicBezTo>
                  <a:pt x="1204232" y="383640"/>
                  <a:pt x="1199808" y="379216"/>
                  <a:pt x="1199808" y="373759"/>
                </a:cubicBezTo>
                <a:cubicBezTo>
                  <a:pt x="1199808" y="368302"/>
                  <a:pt x="1204232" y="363879"/>
                  <a:pt x="1209689" y="363879"/>
                </a:cubicBezTo>
                <a:close/>
                <a:moveTo>
                  <a:pt x="1181444" y="363879"/>
                </a:moveTo>
                <a:cubicBezTo>
                  <a:pt x="1186901" y="363879"/>
                  <a:pt x="1191325" y="368302"/>
                  <a:pt x="1191325" y="373759"/>
                </a:cubicBezTo>
                <a:cubicBezTo>
                  <a:pt x="1191325" y="379216"/>
                  <a:pt x="1186901" y="383640"/>
                  <a:pt x="1181444" y="383640"/>
                </a:cubicBezTo>
                <a:cubicBezTo>
                  <a:pt x="1175987" y="383640"/>
                  <a:pt x="1171564" y="379216"/>
                  <a:pt x="1171564" y="373759"/>
                </a:cubicBezTo>
                <a:cubicBezTo>
                  <a:pt x="1171564" y="368302"/>
                  <a:pt x="1175987" y="363879"/>
                  <a:pt x="1181444" y="363879"/>
                </a:cubicBezTo>
                <a:close/>
                <a:moveTo>
                  <a:pt x="1153198" y="363879"/>
                </a:moveTo>
                <a:cubicBezTo>
                  <a:pt x="1158655" y="363879"/>
                  <a:pt x="1163079" y="368302"/>
                  <a:pt x="1163079" y="373759"/>
                </a:cubicBezTo>
                <a:cubicBezTo>
                  <a:pt x="1163079" y="379216"/>
                  <a:pt x="1158655" y="383640"/>
                  <a:pt x="1153198" y="383640"/>
                </a:cubicBezTo>
                <a:cubicBezTo>
                  <a:pt x="1147741" y="383640"/>
                  <a:pt x="1143318" y="379216"/>
                  <a:pt x="1143318" y="373759"/>
                </a:cubicBezTo>
                <a:cubicBezTo>
                  <a:pt x="1143318" y="368302"/>
                  <a:pt x="1147741" y="363879"/>
                  <a:pt x="1153198" y="363879"/>
                </a:cubicBezTo>
                <a:close/>
                <a:moveTo>
                  <a:pt x="1124953" y="363879"/>
                </a:moveTo>
                <a:cubicBezTo>
                  <a:pt x="1130410" y="363879"/>
                  <a:pt x="1134834" y="368302"/>
                  <a:pt x="1134834" y="373759"/>
                </a:cubicBezTo>
                <a:cubicBezTo>
                  <a:pt x="1134834" y="379216"/>
                  <a:pt x="1130410" y="383640"/>
                  <a:pt x="1124953" y="383640"/>
                </a:cubicBezTo>
                <a:cubicBezTo>
                  <a:pt x="1119497" y="383640"/>
                  <a:pt x="1115073" y="379216"/>
                  <a:pt x="1115073" y="373759"/>
                </a:cubicBezTo>
                <a:cubicBezTo>
                  <a:pt x="1115073" y="368302"/>
                  <a:pt x="1119497" y="363879"/>
                  <a:pt x="1124953" y="363879"/>
                </a:cubicBezTo>
                <a:close/>
                <a:moveTo>
                  <a:pt x="1096707" y="363879"/>
                </a:moveTo>
                <a:cubicBezTo>
                  <a:pt x="1102164" y="363879"/>
                  <a:pt x="1106588" y="368302"/>
                  <a:pt x="1106588" y="373759"/>
                </a:cubicBezTo>
                <a:cubicBezTo>
                  <a:pt x="1106588" y="379216"/>
                  <a:pt x="1102164" y="383640"/>
                  <a:pt x="1096707" y="383640"/>
                </a:cubicBezTo>
                <a:cubicBezTo>
                  <a:pt x="1091250" y="383640"/>
                  <a:pt x="1086826" y="379216"/>
                  <a:pt x="1086826" y="373759"/>
                </a:cubicBezTo>
                <a:cubicBezTo>
                  <a:pt x="1086826" y="368302"/>
                  <a:pt x="1091250" y="363879"/>
                  <a:pt x="1096707" y="363879"/>
                </a:cubicBezTo>
                <a:close/>
                <a:moveTo>
                  <a:pt x="1068462" y="363879"/>
                </a:moveTo>
                <a:cubicBezTo>
                  <a:pt x="1073919" y="363879"/>
                  <a:pt x="1078343" y="368302"/>
                  <a:pt x="1078343" y="373759"/>
                </a:cubicBezTo>
                <a:cubicBezTo>
                  <a:pt x="1078343" y="379216"/>
                  <a:pt x="1073919" y="383640"/>
                  <a:pt x="1068462" y="383640"/>
                </a:cubicBezTo>
                <a:cubicBezTo>
                  <a:pt x="1063005" y="383640"/>
                  <a:pt x="1058582" y="379216"/>
                  <a:pt x="1058582" y="373759"/>
                </a:cubicBezTo>
                <a:cubicBezTo>
                  <a:pt x="1058582" y="368302"/>
                  <a:pt x="1063005" y="363879"/>
                  <a:pt x="1068462" y="363879"/>
                </a:cubicBezTo>
                <a:close/>
                <a:moveTo>
                  <a:pt x="1040216" y="363879"/>
                </a:moveTo>
                <a:cubicBezTo>
                  <a:pt x="1045673" y="363879"/>
                  <a:pt x="1050097" y="368302"/>
                  <a:pt x="1050097" y="373759"/>
                </a:cubicBezTo>
                <a:cubicBezTo>
                  <a:pt x="1050097" y="379216"/>
                  <a:pt x="1045673" y="383640"/>
                  <a:pt x="1040216" y="383640"/>
                </a:cubicBezTo>
                <a:cubicBezTo>
                  <a:pt x="1034759" y="383640"/>
                  <a:pt x="1030335" y="379216"/>
                  <a:pt x="1030335" y="373759"/>
                </a:cubicBezTo>
                <a:cubicBezTo>
                  <a:pt x="1030335" y="368302"/>
                  <a:pt x="1034759" y="363879"/>
                  <a:pt x="1040216" y="363879"/>
                </a:cubicBezTo>
                <a:close/>
                <a:moveTo>
                  <a:pt x="1011971" y="363879"/>
                </a:moveTo>
                <a:cubicBezTo>
                  <a:pt x="1017428" y="363879"/>
                  <a:pt x="1021852" y="368302"/>
                  <a:pt x="1021852" y="373759"/>
                </a:cubicBezTo>
                <a:cubicBezTo>
                  <a:pt x="1021852" y="379216"/>
                  <a:pt x="1017428" y="383640"/>
                  <a:pt x="1011971" y="383640"/>
                </a:cubicBezTo>
                <a:cubicBezTo>
                  <a:pt x="1006515" y="383640"/>
                  <a:pt x="1002091" y="379216"/>
                  <a:pt x="1002091" y="373759"/>
                </a:cubicBezTo>
                <a:cubicBezTo>
                  <a:pt x="1002091" y="368302"/>
                  <a:pt x="1006515" y="363879"/>
                  <a:pt x="1011971" y="363879"/>
                </a:cubicBezTo>
                <a:close/>
                <a:moveTo>
                  <a:pt x="983725" y="363879"/>
                </a:moveTo>
                <a:cubicBezTo>
                  <a:pt x="989182" y="363879"/>
                  <a:pt x="993606" y="368302"/>
                  <a:pt x="993606" y="373759"/>
                </a:cubicBezTo>
                <a:cubicBezTo>
                  <a:pt x="993606" y="379216"/>
                  <a:pt x="989182" y="383640"/>
                  <a:pt x="983725" y="383640"/>
                </a:cubicBezTo>
                <a:cubicBezTo>
                  <a:pt x="978268" y="383640"/>
                  <a:pt x="973844" y="379216"/>
                  <a:pt x="973844" y="373759"/>
                </a:cubicBezTo>
                <a:cubicBezTo>
                  <a:pt x="973844" y="368302"/>
                  <a:pt x="978268" y="363879"/>
                  <a:pt x="983725" y="363879"/>
                </a:cubicBezTo>
                <a:close/>
                <a:moveTo>
                  <a:pt x="955480" y="363879"/>
                </a:moveTo>
                <a:cubicBezTo>
                  <a:pt x="960937" y="363879"/>
                  <a:pt x="965361" y="368302"/>
                  <a:pt x="965361" y="373759"/>
                </a:cubicBezTo>
                <a:cubicBezTo>
                  <a:pt x="965361" y="379216"/>
                  <a:pt x="960937" y="383640"/>
                  <a:pt x="955480" y="383640"/>
                </a:cubicBezTo>
                <a:cubicBezTo>
                  <a:pt x="950024" y="383640"/>
                  <a:pt x="945600" y="379216"/>
                  <a:pt x="945600" y="373759"/>
                </a:cubicBezTo>
                <a:cubicBezTo>
                  <a:pt x="945600" y="368302"/>
                  <a:pt x="950023" y="363879"/>
                  <a:pt x="955480" y="363879"/>
                </a:cubicBezTo>
                <a:close/>
                <a:moveTo>
                  <a:pt x="927234" y="363879"/>
                </a:moveTo>
                <a:cubicBezTo>
                  <a:pt x="932691" y="363879"/>
                  <a:pt x="937115" y="368302"/>
                  <a:pt x="937115" y="373759"/>
                </a:cubicBezTo>
                <a:cubicBezTo>
                  <a:pt x="937115" y="379216"/>
                  <a:pt x="932691" y="383640"/>
                  <a:pt x="927234" y="383640"/>
                </a:cubicBezTo>
                <a:cubicBezTo>
                  <a:pt x="921777" y="383640"/>
                  <a:pt x="917353" y="379216"/>
                  <a:pt x="917353" y="373759"/>
                </a:cubicBezTo>
                <a:cubicBezTo>
                  <a:pt x="917353" y="368302"/>
                  <a:pt x="921777" y="363879"/>
                  <a:pt x="927234" y="363879"/>
                </a:cubicBezTo>
                <a:close/>
                <a:moveTo>
                  <a:pt x="898989" y="363879"/>
                </a:moveTo>
                <a:cubicBezTo>
                  <a:pt x="904446" y="363879"/>
                  <a:pt x="908870" y="368302"/>
                  <a:pt x="908870" y="373759"/>
                </a:cubicBezTo>
                <a:cubicBezTo>
                  <a:pt x="908870" y="379216"/>
                  <a:pt x="904446" y="383640"/>
                  <a:pt x="898989" y="383640"/>
                </a:cubicBezTo>
                <a:cubicBezTo>
                  <a:pt x="893533" y="383640"/>
                  <a:pt x="889109" y="379216"/>
                  <a:pt x="889109" y="373759"/>
                </a:cubicBezTo>
                <a:cubicBezTo>
                  <a:pt x="889109" y="368302"/>
                  <a:pt x="893532" y="363879"/>
                  <a:pt x="898989" y="363879"/>
                </a:cubicBezTo>
                <a:close/>
                <a:moveTo>
                  <a:pt x="870743" y="363879"/>
                </a:moveTo>
                <a:cubicBezTo>
                  <a:pt x="876200" y="363879"/>
                  <a:pt x="880624" y="368302"/>
                  <a:pt x="880624" y="373759"/>
                </a:cubicBezTo>
                <a:cubicBezTo>
                  <a:pt x="880624" y="379216"/>
                  <a:pt x="876200" y="383640"/>
                  <a:pt x="870743" y="383640"/>
                </a:cubicBezTo>
                <a:cubicBezTo>
                  <a:pt x="865286" y="383640"/>
                  <a:pt x="860863" y="379216"/>
                  <a:pt x="860863" y="373759"/>
                </a:cubicBezTo>
                <a:cubicBezTo>
                  <a:pt x="860863" y="368302"/>
                  <a:pt x="865286" y="363879"/>
                  <a:pt x="870743" y="363879"/>
                </a:cubicBezTo>
                <a:close/>
                <a:moveTo>
                  <a:pt x="842499" y="363879"/>
                </a:moveTo>
                <a:cubicBezTo>
                  <a:pt x="847955" y="363879"/>
                  <a:pt x="852379" y="368302"/>
                  <a:pt x="852379" y="373759"/>
                </a:cubicBezTo>
                <a:cubicBezTo>
                  <a:pt x="852379" y="379216"/>
                  <a:pt x="847955" y="383640"/>
                  <a:pt x="842499" y="383640"/>
                </a:cubicBezTo>
                <a:cubicBezTo>
                  <a:pt x="837042" y="383640"/>
                  <a:pt x="832618" y="379216"/>
                  <a:pt x="832618" y="373759"/>
                </a:cubicBezTo>
                <a:cubicBezTo>
                  <a:pt x="832618" y="368302"/>
                  <a:pt x="837042" y="363879"/>
                  <a:pt x="842499" y="363879"/>
                </a:cubicBezTo>
                <a:close/>
                <a:moveTo>
                  <a:pt x="814252" y="363879"/>
                </a:moveTo>
                <a:cubicBezTo>
                  <a:pt x="819709" y="363879"/>
                  <a:pt x="824133" y="368302"/>
                  <a:pt x="824133" y="373759"/>
                </a:cubicBezTo>
                <a:cubicBezTo>
                  <a:pt x="824133" y="379216"/>
                  <a:pt x="819709" y="383640"/>
                  <a:pt x="814252" y="383640"/>
                </a:cubicBezTo>
                <a:cubicBezTo>
                  <a:pt x="808795" y="383640"/>
                  <a:pt x="804372" y="379216"/>
                  <a:pt x="804372" y="373759"/>
                </a:cubicBezTo>
                <a:cubicBezTo>
                  <a:pt x="804372" y="368302"/>
                  <a:pt x="808795" y="363879"/>
                  <a:pt x="814252" y="363879"/>
                </a:cubicBezTo>
                <a:close/>
                <a:moveTo>
                  <a:pt x="786008" y="363879"/>
                </a:moveTo>
                <a:cubicBezTo>
                  <a:pt x="791465" y="363879"/>
                  <a:pt x="795888" y="368302"/>
                  <a:pt x="795888" y="373759"/>
                </a:cubicBezTo>
                <a:cubicBezTo>
                  <a:pt x="795888" y="379216"/>
                  <a:pt x="791465" y="383640"/>
                  <a:pt x="786008" y="383640"/>
                </a:cubicBezTo>
                <a:cubicBezTo>
                  <a:pt x="780551" y="383640"/>
                  <a:pt x="776127" y="379216"/>
                  <a:pt x="776127" y="373759"/>
                </a:cubicBezTo>
                <a:cubicBezTo>
                  <a:pt x="776127" y="368302"/>
                  <a:pt x="780551" y="363879"/>
                  <a:pt x="786008" y="363879"/>
                </a:cubicBezTo>
                <a:close/>
                <a:moveTo>
                  <a:pt x="757761" y="363879"/>
                </a:moveTo>
                <a:cubicBezTo>
                  <a:pt x="763218" y="363879"/>
                  <a:pt x="767642" y="368302"/>
                  <a:pt x="767642" y="373759"/>
                </a:cubicBezTo>
                <a:cubicBezTo>
                  <a:pt x="767642" y="379216"/>
                  <a:pt x="763218" y="383640"/>
                  <a:pt x="757761" y="383640"/>
                </a:cubicBezTo>
                <a:cubicBezTo>
                  <a:pt x="752304" y="383640"/>
                  <a:pt x="747881" y="379216"/>
                  <a:pt x="747881" y="373759"/>
                </a:cubicBezTo>
                <a:cubicBezTo>
                  <a:pt x="747881" y="368302"/>
                  <a:pt x="752304" y="363879"/>
                  <a:pt x="757761" y="363879"/>
                </a:cubicBezTo>
                <a:close/>
                <a:moveTo>
                  <a:pt x="729517" y="363879"/>
                </a:moveTo>
                <a:cubicBezTo>
                  <a:pt x="734974" y="363879"/>
                  <a:pt x="739397" y="368302"/>
                  <a:pt x="739397" y="373759"/>
                </a:cubicBezTo>
                <a:cubicBezTo>
                  <a:pt x="739397" y="379216"/>
                  <a:pt x="734974" y="383640"/>
                  <a:pt x="729517" y="383640"/>
                </a:cubicBezTo>
                <a:cubicBezTo>
                  <a:pt x="724060" y="383640"/>
                  <a:pt x="719636" y="379216"/>
                  <a:pt x="719636" y="373759"/>
                </a:cubicBezTo>
                <a:cubicBezTo>
                  <a:pt x="719636" y="368302"/>
                  <a:pt x="724060" y="363879"/>
                  <a:pt x="729517" y="363879"/>
                </a:cubicBezTo>
                <a:close/>
                <a:moveTo>
                  <a:pt x="701270" y="363879"/>
                </a:moveTo>
                <a:cubicBezTo>
                  <a:pt x="706727" y="363879"/>
                  <a:pt x="711151" y="368302"/>
                  <a:pt x="711151" y="373759"/>
                </a:cubicBezTo>
                <a:cubicBezTo>
                  <a:pt x="711151" y="379216"/>
                  <a:pt x="706727" y="383640"/>
                  <a:pt x="701270" y="383640"/>
                </a:cubicBezTo>
                <a:cubicBezTo>
                  <a:pt x="695813" y="383640"/>
                  <a:pt x="691390" y="379216"/>
                  <a:pt x="691390" y="373759"/>
                </a:cubicBezTo>
                <a:cubicBezTo>
                  <a:pt x="691390" y="368302"/>
                  <a:pt x="695813" y="363879"/>
                  <a:pt x="701270" y="363879"/>
                </a:cubicBezTo>
                <a:close/>
                <a:moveTo>
                  <a:pt x="673026" y="363879"/>
                </a:moveTo>
                <a:cubicBezTo>
                  <a:pt x="678482" y="363879"/>
                  <a:pt x="682906" y="368302"/>
                  <a:pt x="682906" y="373759"/>
                </a:cubicBezTo>
                <a:cubicBezTo>
                  <a:pt x="682906" y="379216"/>
                  <a:pt x="678482" y="383640"/>
                  <a:pt x="673026" y="383640"/>
                </a:cubicBezTo>
                <a:cubicBezTo>
                  <a:pt x="667569" y="383640"/>
                  <a:pt x="663145" y="379216"/>
                  <a:pt x="663145" y="373759"/>
                </a:cubicBezTo>
                <a:cubicBezTo>
                  <a:pt x="663145" y="368302"/>
                  <a:pt x="667569" y="363879"/>
                  <a:pt x="673026" y="363879"/>
                </a:cubicBezTo>
                <a:close/>
                <a:moveTo>
                  <a:pt x="644779" y="363879"/>
                </a:moveTo>
                <a:cubicBezTo>
                  <a:pt x="650236" y="363879"/>
                  <a:pt x="654660" y="368302"/>
                  <a:pt x="654660" y="373759"/>
                </a:cubicBezTo>
                <a:cubicBezTo>
                  <a:pt x="654660" y="379216"/>
                  <a:pt x="650236" y="383640"/>
                  <a:pt x="644779" y="383640"/>
                </a:cubicBezTo>
                <a:cubicBezTo>
                  <a:pt x="639322" y="383640"/>
                  <a:pt x="634899" y="379216"/>
                  <a:pt x="634899" y="373759"/>
                </a:cubicBezTo>
                <a:cubicBezTo>
                  <a:pt x="634899" y="368302"/>
                  <a:pt x="639322" y="363879"/>
                  <a:pt x="644779" y="363879"/>
                </a:cubicBezTo>
                <a:close/>
                <a:moveTo>
                  <a:pt x="616535" y="363879"/>
                </a:moveTo>
                <a:cubicBezTo>
                  <a:pt x="621991" y="363879"/>
                  <a:pt x="626415" y="368302"/>
                  <a:pt x="626415" y="373759"/>
                </a:cubicBezTo>
                <a:cubicBezTo>
                  <a:pt x="626415" y="379216"/>
                  <a:pt x="621991" y="383640"/>
                  <a:pt x="616535" y="383640"/>
                </a:cubicBezTo>
                <a:cubicBezTo>
                  <a:pt x="611078" y="383640"/>
                  <a:pt x="606654" y="379216"/>
                  <a:pt x="606654" y="373759"/>
                </a:cubicBezTo>
                <a:cubicBezTo>
                  <a:pt x="606654" y="368302"/>
                  <a:pt x="611078" y="363879"/>
                  <a:pt x="616535" y="363879"/>
                </a:cubicBezTo>
                <a:close/>
                <a:moveTo>
                  <a:pt x="588288" y="363879"/>
                </a:moveTo>
                <a:cubicBezTo>
                  <a:pt x="593745" y="363879"/>
                  <a:pt x="598169" y="368302"/>
                  <a:pt x="598169" y="373759"/>
                </a:cubicBezTo>
                <a:cubicBezTo>
                  <a:pt x="598169" y="379216"/>
                  <a:pt x="593745" y="383640"/>
                  <a:pt x="588288" y="383640"/>
                </a:cubicBezTo>
                <a:cubicBezTo>
                  <a:pt x="582832" y="383640"/>
                  <a:pt x="578408" y="379216"/>
                  <a:pt x="578408" y="373759"/>
                </a:cubicBezTo>
                <a:cubicBezTo>
                  <a:pt x="578408" y="368302"/>
                  <a:pt x="582832" y="363879"/>
                  <a:pt x="588288" y="363879"/>
                </a:cubicBezTo>
                <a:close/>
                <a:moveTo>
                  <a:pt x="560044" y="363879"/>
                </a:moveTo>
                <a:cubicBezTo>
                  <a:pt x="565501" y="363879"/>
                  <a:pt x="569924" y="368302"/>
                  <a:pt x="569924" y="373759"/>
                </a:cubicBezTo>
                <a:cubicBezTo>
                  <a:pt x="569924" y="379216"/>
                  <a:pt x="565501" y="383640"/>
                  <a:pt x="560044" y="383640"/>
                </a:cubicBezTo>
                <a:cubicBezTo>
                  <a:pt x="554587" y="383640"/>
                  <a:pt x="550163" y="379216"/>
                  <a:pt x="550163" y="373759"/>
                </a:cubicBezTo>
                <a:cubicBezTo>
                  <a:pt x="550163" y="368302"/>
                  <a:pt x="554587" y="363879"/>
                  <a:pt x="560044" y="363879"/>
                </a:cubicBezTo>
                <a:close/>
                <a:moveTo>
                  <a:pt x="531797" y="363879"/>
                </a:moveTo>
                <a:cubicBezTo>
                  <a:pt x="537254" y="363879"/>
                  <a:pt x="541678" y="368302"/>
                  <a:pt x="541678" y="373759"/>
                </a:cubicBezTo>
                <a:cubicBezTo>
                  <a:pt x="541678" y="379216"/>
                  <a:pt x="537254" y="383640"/>
                  <a:pt x="531797" y="383640"/>
                </a:cubicBezTo>
                <a:cubicBezTo>
                  <a:pt x="526341" y="383640"/>
                  <a:pt x="521917" y="379216"/>
                  <a:pt x="521917" y="373759"/>
                </a:cubicBezTo>
                <a:cubicBezTo>
                  <a:pt x="521917" y="368302"/>
                  <a:pt x="526341" y="363879"/>
                  <a:pt x="531797" y="363879"/>
                </a:cubicBezTo>
                <a:close/>
                <a:moveTo>
                  <a:pt x="503553" y="363879"/>
                </a:moveTo>
                <a:cubicBezTo>
                  <a:pt x="509009" y="363879"/>
                  <a:pt x="513433" y="368302"/>
                  <a:pt x="513433" y="373759"/>
                </a:cubicBezTo>
                <a:cubicBezTo>
                  <a:pt x="513433" y="379216"/>
                  <a:pt x="509009" y="383640"/>
                  <a:pt x="503553" y="383640"/>
                </a:cubicBezTo>
                <a:cubicBezTo>
                  <a:pt x="498096" y="383640"/>
                  <a:pt x="493672" y="379216"/>
                  <a:pt x="493672" y="373759"/>
                </a:cubicBezTo>
                <a:cubicBezTo>
                  <a:pt x="493672" y="368302"/>
                  <a:pt x="498096" y="363879"/>
                  <a:pt x="503553" y="363879"/>
                </a:cubicBezTo>
                <a:close/>
                <a:moveTo>
                  <a:pt x="475307" y="363879"/>
                </a:moveTo>
                <a:cubicBezTo>
                  <a:pt x="480763" y="363879"/>
                  <a:pt x="485187" y="368302"/>
                  <a:pt x="485187" y="373759"/>
                </a:cubicBezTo>
                <a:cubicBezTo>
                  <a:pt x="485187" y="379216"/>
                  <a:pt x="480763" y="383640"/>
                  <a:pt x="475307" y="383640"/>
                </a:cubicBezTo>
                <a:cubicBezTo>
                  <a:pt x="469850" y="383640"/>
                  <a:pt x="465426" y="379216"/>
                  <a:pt x="465426" y="373759"/>
                </a:cubicBezTo>
                <a:cubicBezTo>
                  <a:pt x="465426" y="368302"/>
                  <a:pt x="469850" y="363879"/>
                  <a:pt x="475307" y="363879"/>
                </a:cubicBezTo>
                <a:close/>
                <a:moveTo>
                  <a:pt x="447062" y="363879"/>
                </a:moveTo>
                <a:cubicBezTo>
                  <a:pt x="452519" y="363879"/>
                  <a:pt x="456942" y="368302"/>
                  <a:pt x="456942" y="373759"/>
                </a:cubicBezTo>
                <a:cubicBezTo>
                  <a:pt x="456942" y="379216"/>
                  <a:pt x="452519" y="383640"/>
                  <a:pt x="447062" y="383640"/>
                </a:cubicBezTo>
                <a:cubicBezTo>
                  <a:pt x="441605" y="383640"/>
                  <a:pt x="437181" y="379216"/>
                  <a:pt x="437181" y="373759"/>
                </a:cubicBezTo>
                <a:cubicBezTo>
                  <a:pt x="437181" y="368302"/>
                  <a:pt x="441605" y="363879"/>
                  <a:pt x="447062" y="363879"/>
                </a:cubicBezTo>
                <a:close/>
                <a:moveTo>
                  <a:pt x="418815" y="363879"/>
                </a:moveTo>
                <a:cubicBezTo>
                  <a:pt x="424272" y="363879"/>
                  <a:pt x="428696" y="368302"/>
                  <a:pt x="428696" y="373759"/>
                </a:cubicBezTo>
                <a:cubicBezTo>
                  <a:pt x="428696" y="379216"/>
                  <a:pt x="424272" y="383640"/>
                  <a:pt x="418815" y="383640"/>
                </a:cubicBezTo>
                <a:cubicBezTo>
                  <a:pt x="413359" y="383640"/>
                  <a:pt x="408935" y="379216"/>
                  <a:pt x="408935" y="373759"/>
                </a:cubicBezTo>
                <a:cubicBezTo>
                  <a:pt x="408935" y="368302"/>
                  <a:pt x="413359" y="363879"/>
                  <a:pt x="418815" y="363879"/>
                </a:cubicBezTo>
                <a:close/>
                <a:moveTo>
                  <a:pt x="390571" y="363879"/>
                </a:moveTo>
                <a:cubicBezTo>
                  <a:pt x="396028" y="363879"/>
                  <a:pt x="400451" y="368302"/>
                  <a:pt x="400451" y="373759"/>
                </a:cubicBezTo>
                <a:cubicBezTo>
                  <a:pt x="400451" y="379216"/>
                  <a:pt x="396028" y="383640"/>
                  <a:pt x="390571" y="383640"/>
                </a:cubicBezTo>
                <a:cubicBezTo>
                  <a:pt x="385114" y="383640"/>
                  <a:pt x="380690" y="379216"/>
                  <a:pt x="380690" y="373759"/>
                </a:cubicBezTo>
                <a:cubicBezTo>
                  <a:pt x="380690" y="368302"/>
                  <a:pt x="385114" y="363879"/>
                  <a:pt x="390571" y="363879"/>
                </a:cubicBezTo>
                <a:close/>
                <a:moveTo>
                  <a:pt x="362325" y="363879"/>
                </a:moveTo>
                <a:cubicBezTo>
                  <a:pt x="367782" y="363879"/>
                  <a:pt x="372205" y="368302"/>
                  <a:pt x="372205" y="373759"/>
                </a:cubicBezTo>
                <a:cubicBezTo>
                  <a:pt x="372205" y="379216"/>
                  <a:pt x="367782" y="383640"/>
                  <a:pt x="362325" y="383640"/>
                </a:cubicBezTo>
                <a:cubicBezTo>
                  <a:pt x="356868" y="383640"/>
                  <a:pt x="352444" y="379216"/>
                  <a:pt x="352444" y="373759"/>
                </a:cubicBezTo>
                <a:cubicBezTo>
                  <a:pt x="352444" y="368302"/>
                  <a:pt x="356868" y="363879"/>
                  <a:pt x="362325" y="363879"/>
                </a:cubicBezTo>
                <a:close/>
                <a:moveTo>
                  <a:pt x="334080" y="363879"/>
                </a:moveTo>
                <a:cubicBezTo>
                  <a:pt x="339537" y="363879"/>
                  <a:pt x="343960" y="368302"/>
                  <a:pt x="343960" y="373759"/>
                </a:cubicBezTo>
                <a:cubicBezTo>
                  <a:pt x="343960" y="379216"/>
                  <a:pt x="339537" y="383640"/>
                  <a:pt x="334080" y="383640"/>
                </a:cubicBezTo>
                <a:cubicBezTo>
                  <a:pt x="328623" y="383640"/>
                  <a:pt x="324199" y="379216"/>
                  <a:pt x="324199" y="373759"/>
                </a:cubicBezTo>
                <a:cubicBezTo>
                  <a:pt x="324199" y="368302"/>
                  <a:pt x="328623" y="363879"/>
                  <a:pt x="334080" y="363879"/>
                </a:cubicBezTo>
                <a:close/>
                <a:moveTo>
                  <a:pt x="305833" y="363879"/>
                </a:moveTo>
                <a:cubicBezTo>
                  <a:pt x="311291" y="363879"/>
                  <a:pt x="315714" y="368302"/>
                  <a:pt x="315714" y="373759"/>
                </a:cubicBezTo>
                <a:cubicBezTo>
                  <a:pt x="315714" y="379216"/>
                  <a:pt x="311291" y="383640"/>
                  <a:pt x="305833" y="383640"/>
                </a:cubicBezTo>
                <a:cubicBezTo>
                  <a:pt x="300377" y="383640"/>
                  <a:pt x="295953" y="379216"/>
                  <a:pt x="295953" y="373759"/>
                </a:cubicBezTo>
                <a:cubicBezTo>
                  <a:pt x="295953" y="368302"/>
                  <a:pt x="300377" y="363879"/>
                  <a:pt x="305833" y="363879"/>
                </a:cubicBezTo>
                <a:close/>
                <a:moveTo>
                  <a:pt x="277589" y="363879"/>
                </a:moveTo>
                <a:cubicBezTo>
                  <a:pt x="283046" y="363879"/>
                  <a:pt x="287469" y="368302"/>
                  <a:pt x="287469" y="373759"/>
                </a:cubicBezTo>
                <a:cubicBezTo>
                  <a:pt x="287469" y="379216"/>
                  <a:pt x="283046" y="383640"/>
                  <a:pt x="277589" y="383640"/>
                </a:cubicBezTo>
                <a:cubicBezTo>
                  <a:pt x="272132" y="383640"/>
                  <a:pt x="267708" y="379216"/>
                  <a:pt x="267708" y="373759"/>
                </a:cubicBezTo>
                <a:cubicBezTo>
                  <a:pt x="267708" y="368302"/>
                  <a:pt x="272132" y="363879"/>
                  <a:pt x="277589" y="363879"/>
                </a:cubicBezTo>
                <a:close/>
                <a:moveTo>
                  <a:pt x="249343" y="363879"/>
                </a:moveTo>
                <a:cubicBezTo>
                  <a:pt x="254799" y="363879"/>
                  <a:pt x="259223" y="368302"/>
                  <a:pt x="259223" y="373759"/>
                </a:cubicBezTo>
                <a:cubicBezTo>
                  <a:pt x="259223" y="379216"/>
                  <a:pt x="254799" y="383640"/>
                  <a:pt x="249343" y="383640"/>
                </a:cubicBezTo>
                <a:cubicBezTo>
                  <a:pt x="243886" y="383640"/>
                  <a:pt x="239462" y="379216"/>
                  <a:pt x="239462" y="373759"/>
                </a:cubicBezTo>
                <a:cubicBezTo>
                  <a:pt x="239462" y="368302"/>
                  <a:pt x="243886" y="363879"/>
                  <a:pt x="249343" y="363879"/>
                </a:cubicBezTo>
                <a:close/>
                <a:moveTo>
                  <a:pt x="221098" y="363879"/>
                </a:moveTo>
                <a:cubicBezTo>
                  <a:pt x="226555" y="363879"/>
                  <a:pt x="230978" y="368302"/>
                  <a:pt x="230978" y="373759"/>
                </a:cubicBezTo>
                <a:cubicBezTo>
                  <a:pt x="230978" y="379216"/>
                  <a:pt x="226555" y="383640"/>
                  <a:pt x="221098" y="383640"/>
                </a:cubicBezTo>
                <a:cubicBezTo>
                  <a:pt x="215641" y="383640"/>
                  <a:pt x="211217" y="379216"/>
                  <a:pt x="211217" y="373759"/>
                </a:cubicBezTo>
                <a:cubicBezTo>
                  <a:pt x="211217" y="368302"/>
                  <a:pt x="215641" y="363879"/>
                  <a:pt x="221098" y="363879"/>
                </a:cubicBezTo>
                <a:close/>
                <a:moveTo>
                  <a:pt x="192852" y="363879"/>
                </a:moveTo>
                <a:cubicBezTo>
                  <a:pt x="198309" y="363879"/>
                  <a:pt x="202732" y="368302"/>
                  <a:pt x="202732" y="373759"/>
                </a:cubicBezTo>
                <a:cubicBezTo>
                  <a:pt x="202732" y="379216"/>
                  <a:pt x="198309" y="383640"/>
                  <a:pt x="192852" y="383640"/>
                </a:cubicBezTo>
                <a:cubicBezTo>
                  <a:pt x="187395" y="383640"/>
                  <a:pt x="182971" y="379216"/>
                  <a:pt x="182971" y="373759"/>
                </a:cubicBezTo>
                <a:cubicBezTo>
                  <a:pt x="182971" y="368302"/>
                  <a:pt x="187395" y="363879"/>
                  <a:pt x="192852" y="363879"/>
                </a:cubicBezTo>
                <a:close/>
                <a:moveTo>
                  <a:pt x="164606" y="363879"/>
                </a:moveTo>
                <a:cubicBezTo>
                  <a:pt x="170063" y="363879"/>
                  <a:pt x="174487" y="368302"/>
                  <a:pt x="174487" y="373759"/>
                </a:cubicBezTo>
                <a:cubicBezTo>
                  <a:pt x="174487" y="379216"/>
                  <a:pt x="170063" y="383640"/>
                  <a:pt x="164606" y="383640"/>
                </a:cubicBezTo>
                <a:cubicBezTo>
                  <a:pt x="159149" y="383640"/>
                  <a:pt x="154726" y="379216"/>
                  <a:pt x="154726" y="373759"/>
                </a:cubicBezTo>
                <a:cubicBezTo>
                  <a:pt x="154726" y="368302"/>
                  <a:pt x="159149" y="363879"/>
                  <a:pt x="164606" y="363879"/>
                </a:cubicBezTo>
                <a:close/>
                <a:moveTo>
                  <a:pt x="136361" y="363879"/>
                </a:moveTo>
                <a:cubicBezTo>
                  <a:pt x="141817" y="363879"/>
                  <a:pt x="146241" y="368302"/>
                  <a:pt x="146241" y="373759"/>
                </a:cubicBezTo>
                <a:cubicBezTo>
                  <a:pt x="146241" y="379216"/>
                  <a:pt x="141817" y="383640"/>
                  <a:pt x="136361" y="383640"/>
                </a:cubicBezTo>
                <a:cubicBezTo>
                  <a:pt x="130904" y="383640"/>
                  <a:pt x="126480" y="379216"/>
                  <a:pt x="126480" y="373759"/>
                </a:cubicBezTo>
                <a:cubicBezTo>
                  <a:pt x="126480" y="368302"/>
                  <a:pt x="130904" y="363879"/>
                  <a:pt x="136361" y="363879"/>
                </a:cubicBezTo>
                <a:close/>
                <a:moveTo>
                  <a:pt x="108116" y="363879"/>
                </a:moveTo>
                <a:cubicBezTo>
                  <a:pt x="113572" y="363879"/>
                  <a:pt x="117996" y="368302"/>
                  <a:pt x="117996" y="373759"/>
                </a:cubicBezTo>
                <a:cubicBezTo>
                  <a:pt x="117996" y="379216"/>
                  <a:pt x="113572" y="383640"/>
                  <a:pt x="108116" y="383640"/>
                </a:cubicBezTo>
                <a:cubicBezTo>
                  <a:pt x="102659" y="383640"/>
                  <a:pt x="98236" y="379216"/>
                  <a:pt x="98236" y="373759"/>
                </a:cubicBezTo>
                <a:cubicBezTo>
                  <a:pt x="98236" y="368302"/>
                  <a:pt x="102659" y="363879"/>
                  <a:pt x="108116" y="363879"/>
                </a:cubicBezTo>
                <a:close/>
                <a:moveTo>
                  <a:pt x="79871" y="363879"/>
                </a:moveTo>
                <a:cubicBezTo>
                  <a:pt x="85327" y="363879"/>
                  <a:pt x="89751" y="368302"/>
                  <a:pt x="89751" y="373759"/>
                </a:cubicBezTo>
                <a:cubicBezTo>
                  <a:pt x="89751" y="379216"/>
                  <a:pt x="85327" y="383640"/>
                  <a:pt x="79871" y="383640"/>
                </a:cubicBezTo>
                <a:cubicBezTo>
                  <a:pt x="74414" y="383640"/>
                  <a:pt x="69990" y="379216"/>
                  <a:pt x="69990" y="373759"/>
                </a:cubicBezTo>
                <a:cubicBezTo>
                  <a:pt x="69990" y="368302"/>
                  <a:pt x="74414" y="363879"/>
                  <a:pt x="79871" y="363879"/>
                </a:cubicBezTo>
                <a:close/>
                <a:moveTo>
                  <a:pt x="51625" y="363879"/>
                </a:moveTo>
                <a:cubicBezTo>
                  <a:pt x="57082" y="363879"/>
                  <a:pt x="61505" y="368302"/>
                  <a:pt x="61505" y="373759"/>
                </a:cubicBezTo>
                <a:cubicBezTo>
                  <a:pt x="61505" y="379216"/>
                  <a:pt x="57082" y="383640"/>
                  <a:pt x="51625" y="383640"/>
                </a:cubicBezTo>
                <a:cubicBezTo>
                  <a:pt x="46168" y="383640"/>
                  <a:pt x="41744" y="379216"/>
                  <a:pt x="41744" y="373759"/>
                </a:cubicBezTo>
                <a:cubicBezTo>
                  <a:pt x="41744" y="368302"/>
                  <a:pt x="46168" y="363879"/>
                  <a:pt x="51625" y="363879"/>
                </a:cubicBezTo>
                <a:close/>
                <a:moveTo>
                  <a:pt x="23380" y="363879"/>
                </a:moveTo>
                <a:cubicBezTo>
                  <a:pt x="28836" y="363879"/>
                  <a:pt x="33260" y="368302"/>
                  <a:pt x="33260" y="373759"/>
                </a:cubicBezTo>
                <a:cubicBezTo>
                  <a:pt x="33260" y="379216"/>
                  <a:pt x="28836" y="383640"/>
                  <a:pt x="23380" y="383640"/>
                </a:cubicBezTo>
                <a:cubicBezTo>
                  <a:pt x="17922" y="383640"/>
                  <a:pt x="13499" y="379216"/>
                  <a:pt x="13499" y="373759"/>
                </a:cubicBezTo>
                <a:cubicBezTo>
                  <a:pt x="13499" y="368302"/>
                  <a:pt x="17922" y="363879"/>
                  <a:pt x="23380" y="363879"/>
                </a:cubicBezTo>
                <a:close/>
                <a:moveTo>
                  <a:pt x="4952147" y="339649"/>
                </a:moveTo>
                <a:lnTo>
                  <a:pt x="4955850" y="343352"/>
                </a:lnTo>
                <a:lnTo>
                  <a:pt x="4952842" y="358252"/>
                </a:lnTo>
                <a:lnTo>
                  <a:pt x="4952147" y="358947"/>
                </a:lnTo>
                <a:cubicBezTo>
                  <a:pt x="4946818" y="358947"/>
                  <a:pt x="4942498" y="354627"/>
                  <a:pt x="4942498" y="349298"/>
                </a:cubicBezTo>
                <a:cubicBezTo>
                  <a:pt x="4942498" y="343969"/>
                  <a:pt x="4946818" y="339649"/>
                  <a:pt x="4952147" y="339649"/>
                </a:cubicBezTo>
                <a:close/>
                <a:moveTo>
                  <a:pt x="4923900" y="339649"/>
                </a:moveTo>
                <a:cubicBezTo>
                  <a:pt x="4929229" y="339649"/>
                  <a:pt x="4933549" y="343969"/>
                  <a:pt x="4933549" y="349298"/>
                </a:cubicBezTo>
                <a:cubicBezTo>
                  <a:pt x="4933549" y="354627"/>
                  <a:pt x="4929229" y="358947"/>
                  <a:pt x="4923900" y="358947"/>
                </a:cubicBezTo>
                <a:cubicBezTo>
                  <a:pt x="4918571" y="358947"/>
                  <a:pt x="4914251" y="354627"/>
                  <a:pt x="4914251" y="349298"/>
                </a:cubicBezTo>
                <a:cubicBezTo>
                  <a:pt x="4914251" y="343969"/>
                  <a:pt x="4918571" y="339649"/>
                  <a:pt x="4923900" y="339649"/>
                </a:cubicBezTo>
                <a:close/>
                <a:moveTo>
                  <a:pt x="4895656" y="339649"/>
                </a:moveTo>
                <a:cubicBezTo>
                  <a:pt x="4900985" y="339649"/>
                  <a:pt x="4905305" y="343969"/>
                  <a:pt x="4905305" y="349298"/>
                </a:cubicBezTo>
                <a:cubicBezTo>
                  <a:pt x="4905305" y="354627"/>
                  <a:pt x="4900985" y="358947"/>
                  <a:pt x="4895656" y="358947"/>
                </a:cubicBezTo>
                <a:cubicBezTo>
                  <a:pt x="4890326" y="358947"/>
                  <a:pt x="4886007" y="354627"/>
                  <a:pt x="4886007" y="349298"/>
                </a:cubicBezTo>
                <a:cubicBezTo>
                  <a:pt x="4886007" y="343969"/>
                  <a:pt x="4890326" y="339649"/>
                  <a:pt x="4895656" y="339649"/>
                </a:cubicBezTo>
                <a:close/>
                <a:moveTo>
                  <a:pt x="4867410" y="339649"/>
                </a:moveTo>
                <a:cubicBezTo>
                  <a:pt x="4872739" y="339649"/>
                  <a:pt x="4877059" y="343969"/>
                  <a:pt x="4877059" y="349298"/>
                </a:cubicBezTo>
                <a:cubicBezTo>
                  <a:pt x="4877059" y="354627"/>
                  <a:pt x="4872739" y="358947"/>
                  <a:pt x="4867410" y="358947"/>
                </a:cubicBezTo>
                <a:cubicBezTo>
                  <a:pt x="4862081" y="358947"/>
                  <a:pt x="4857760" y="354627"/>
                  <a:pt x="4857760" y="349298"/>
                </a:cubicBezTo>
                <a:cubicBezTo>
                  <a:pt x="4857760" y="343969"/>
                  <a:pt x="4862081" y="339649"/>
                  <a:pt x="4867410" y="339649"/>
                </a:cubicBezTo>
                <a:close/>
                <a:moveTo>
                  <a:pt x="4839165" y="339649"/>
                </a:moveTo>
                <a:cubicBezTo>
                  <a:pt x="4844494" y="339649"/>
                  <a:pt x="4848814" y="343969"/>
                  <a:pt x="4848814" y="349298"/>
                </a:cubicBezTo>
                <a:cubicBezTo>
                  <a:pt x="4848814" y="354627"/>
                  <a:pt x="4844494" y="358947"/>
                  <a:pt x="4839165" y="358947"/>
                </a:cubicBezTo>
                <a:cubicBezTo>
                  <a:pt x="4833836" y="358947"/>
                  <a:pt x="4829516" y="354627"/>
                  <a:pt x="4829516" y="349298"/>
                </a:cubicBezTo>
                <a:cubicBezTo>
                  <a:pt x="4829516" y="343969"/>
                  <a:pt x="4833836" y="339649"/>
                  <a:pt x="4839165" y="339649"/>
                </a:cubicBezTo>
                <a:close/>
                <a:moveTo>
                  <a:pt x="4810919" y="339649"/>
                </a:moveTo>
                <a:cubicBezTo>
                  <a:pt x="4816248" y="339649"/>
                  <a:pt x="4820567" y="343969"/>
                  <a:pt x="4820567" y="349298"/>
                </a:cubicBezTo>
                <a:cubicBezTo>
                  <a:pt x="4820567" y="354627"/>
                  <a:pt x="4816248" y="358947"/>
                  <a:pt x="4810919" y="358947"/>
                </a:cubicBezTo>
                <a:cubicBezTo>
                  <a:pt x="4805589" y="358947"/>
                  <a:pt x="4801269" y="354627"/>
                  <a:pt x="4801269" y="349298"/>
                </a:cubicBezTo>
                <a:cubicBezTo>
                  <a:pt x="4801269" y="343969"/>
                  <a:pt x="4805589" y="339649"/>
                  <a:pt x="4810919" y="339649"/>
                </a:cubicBezTo>
                <a:close/>
                <a:moveTo>
                  <a:pt x="4782674" y="339649"/>
                </a:moveTo>
                <a:cubicBezTo>
                  <a:pt x="4788003" y="339649"/>
                  <a:pt x="4792323" y="343969"/>
                  <a:pt x="4792323" y="349298"/>
                </a:cubicBezTo>
                <a:cubicBezTo>
                  <a:pt x="4792323" y="354627"/>
                  <a:pt x="4788003" y="358947"/>
                  <a:pt x="4782674" y="358947"/>
                </a:cubicBezTo>
                <a:cubicBezTo>
                  <a:pt x="4777345" y="358947"/>
                  <a:pt x="4773025" y="354627"/>
                  <a:pt x="4773025" y="349298"/>
                </a:cubicBezTo>
                <a:cubicBezTo>
                  <a:pt x="4773025" y="343969"/>
                  <a:pt x="4777345" y="339649"/>
                  <a:pt x="4782674" y="339649"/>
                </a:cubicBezTo>
                <a:close/>
                <a:moveTo>
                  <a:pt x="4754428" y="339649"/>
                </a:moveTo>
                <a:cubicBezTo>
                  <a:pt x="4759757" y="339649"/>
                  <a:pt x="4764077" y="343969"/>
                  <a:pt x="4764077" y="349298"/>
                </a:cubicBezTo>
                <a:cubicBezTo>
                  <a:pt x="4764077" y="354627"/>
                  <a:pt x="4759757" y="358947"/>
                  <a:pt x="4754428" y="358947"/>
                </a:cubicBezTo>
                <a:cubicBezTo>
                  <a:pt x="4749099" y="358947"/>
                  <a:pt x="4744778" y="354627"/>
                  <a:pt x="4744778" y="349298"/>
                </a:cubicBezTo>
                <a:cubicBezTo>
                  <a:pt x="4744778" y="343969"/>
                  <a:pt x="4749099" y="339649"/>
                  <a:pt x="4754428" y="339649"/>
                </a:cubicBezTo>
                <a:close/>
                <a:moveTo>
                  <a:pt x="4726183" y="339649"/>
                </a:moveTo>
                <a:cubicBezTo>
                  <a:pt x="4731512" y="339649"/>
                  <a:pt x="4735832" y="343969"/>
                  <a:pt x="4735832" y="349298"/>
                </a:cubicBezTo>
                <a:cubicBezTo>
                  <a:pt x="4735832" y="354627"/>
                  <a:pt x="4731512" y="358947"/>
                  <a:pt x="4726183" y="358947"/>
                </a:cubicBezTo>
                <a:cubicBezTo>
                  <a:pt x="4720854" y="358947"/>
                  <a:pt x="4716534" y="354627"/>
                  <a:pt x="4716534" y="349298"/>
                </a:cubicBezTo>
                <a:cubicBezTo>
                  <a:pt x="4716534" y="343969"/>
                  <a:pt x="4720854" y="339649"/>
                  <a:pt x="4726183" y="339649"/>
                </a:cubicBezTo>
                <a:close/>
                <a:moveTo>
                  <a:pt x="4697937" y="339649"/>
                </a:moveTo>
                <a:cubicBezTo>
                  <a:pt x="4703266" y="339649"/>
                  <a:pt x="4707586" y="343969"/>
                  <a:pt x="4707586" y="349298"/>
                </a:cubicBezTo>
                <a:cubicBezTo>
                  <a:pt x="4707586" y="354627"/>
                  <a:pt x="4703266" y="358947"/>
                  <a:pt x="4697937" y="358947"/>
                </a:cubicBezTo>
                <a:cubicBezTo>
                  <a:pt x="4692608" y="358947"/>
                  <a:pt x="4688287" y="354627"/>
                  <a:pt x="4688287" y="349298"/>
                </a:cubicBezTo>
                <a:cubicBezTo>
                  <a:pt x="4688287" y="343969"/>
                  <a:pt x="4692608" y="339649"/>
                  <a:pt x="4697937" y="339649"/>
                </a:cubicBezTo>
                <a:close/>
                <a:moveTo>
                  <a:pt x="4669692" y="339649"/>
                </a:moveTo>
                <a:cubicBezTo>
                  <a:pt x="4675021" y="339649"/>
                  <a:pt x="4679341" y="343969"/>
                  <a:pt x="4679341" y="349298"/>
                </a:cubicBezTo>
                <a:cubicBezTo>
                  <a:pt x="4679341" y="354627"/>
                  <a:pt x="4675021" y="358947"/>
                  <a:pt x="4669692" y="358947"/>
                </a:cubicBezTo>
                <a:cubicBezTo>
                  <a:pt x="4664363" y="358947"/>
                  <a:pt x="4660043" y="354627"/>
                  <a:pt x="4660043" y="349298"/>
                </a:cubicBezTo>
                <a:cubicBezTo>
                  <a:pt x="4660043" y="343969"/>
                  <a:pt x="4664363" y="339649"/>
                  <a:pt x="4669692" y="339649"/>
                </a:cubicBezTo>
                <a:close/>
                <a:moveTo>
                  <a:pt x="4641446" y="339649"/>
                </a:moveTo>
                <a:cubicBezTo>
                  <a:pt x="4646775" y="339649"/>
                  <a:pt x="4651095" y="343969"/>
                  <a:pt x="4651095" y="349298"/>
                </a:cubicBezTo>
                <a:cubicBezTo>
                  <a:pt x="4651095" y="354627"/>
                  <a:pt x="4646775" y="358947"/>
                  <a:pt x="4641446" y="358947"/>
                </a:cubicBezTo>
                <a:cubicBezTo>
                  <a:pt x="4636117" y="358947"/>
                  <a:pt x="4631796" y="354627"/>
                  <a:pt x="4631796" y="349298"/>
                </a:cubicBezTo>
                <a:cubicBezTo>
                  <a:pt x="4631796" y="343969"/>
                  <a:pt x="4636117" y="339649"/>
                  <a:pt x="4641446" y="339649"/>
                </a:cubicBezTo>
                <a:close/>
                <a:moveTo>
                  <a:pt x="4613201" y="339649"/>
                </a:moveTo>
                <a:cubicBezTo>
                  <a:pt x="4618530" y="339649"/>
                  <a:pt x="4622850" y="343969"/>
                  <a:pt x="4622850" y="349298"/>
                </a:cubicBezTo>
                <a:cubicBezTo>
                  <a:pt x="4622850" y="354627"/>
                  <a:pt x="4618530" y="358947"/>
                  <a:pt x="4613201" y="358947"/>
                </a:cubicBezTo>
                <a:cubicBezTo>
                  <a:pt x="4607872" y="358947"/>
                  <a:pt x="4603552" y="354627"/>
                  <a:pt x="4603552" y="349298"/>
                </a:cubicBezTo>
                <a:cubicBezTo>
                  <a:pt x="4603552" y="343969"/>
                  <a:pt x="4607872" y="339649"/>
                  <a:pt x="4613201" y="339649"/>
                </a:cubicBezTo>
                <a:close/>
                <a:moveTo>
                  <a:pt x="4584955" y="339649"/>
                </a:moveTo>
                <a:cubicBezTo>
                  <a:pt x="4590284" y="339649"/>
                  <a:pt x="4594604" y="343969"/>
                  <a:pt x="4594604" y="349298"/>
                </a:cubicBezTo>
                <a:cubicBezTo>
                  <a:pt x="4594604" y="354627"/>
                  <a:pt x="4590284" y="358947"/>
                  <a:pt x="4584955" y="358947"/>
                </a:cubicBezTo>
                <a:cubicBezTo>
                  <a:pt x="4579626" y="358947"/>
                  <a:pt x="4575306" y="354627"/>
                  <a:pt x="4575306" y="349298"/>
                </a:cubicBezTo>
                <a:cubicBezTo>
                  <a:pt x="4575306" y="343969"/>
                  <a:pt x="4579626" y="339649"/>
                  <a:pt x="4584955" y="339649"/>
                </a:cubicBezTo>
                <a:close/>
                <a:moveTo>
                  <a:pt x="4556710" y="339649"/>
                </a:moveTo>
                <a:cubicBezTo>
                  <a:pt x="4562039" y="339649"/>
                  <a:pt x="4566359" y="343969"/>
                  <a:pt x="4566359" y="349298"/>
                </a:cubicBezTo>
                <a:cubicBezTo>
                  <a:pt x="4566359" y="354627"/>
                  <a:pt x="4562039" y="358947"/>
                  <a:pt x="4556710" y="358947"/>
                </a:cubicBezTo>
                <a:cubicBezTo>
                  <a:pt x="4551381" y="358947"/>
                  <a:pt x="4547061" y="354627"/>
                  <a:pt x="4547061" y="349298"/>
                </a:cubicBezTo>
                <a:cubicBezTo>
                  <a:pt x="4547061" y="343969"/>
                  <a:pt x="4551381" y="339649"/>
                  <a:pt x="4556710" y="339649"/>
                </a:cubicBezTo>
                <a:close/>
                <a:moveTo>
                  <a:pt x="4528464" y="339649"/>
                </a:moveTo>
                <a:cubicBezTo>
                  <a:pt x="4533793" y="339649"/>
                  <a:pt x="4538113" y="343969"/>
                  <a:pt x="4538113" y="349298"/>
                </a:cubicBezTo>
                <a:cubicBezTo>
                  <a:pt x="4538113" y="354627"/>
                  <a:pt x="4533793" y="358947"/>
                  <a:pt x="4528464" y="358947"/>
                </a:cubicBezTo>
                <a:cubicBezTo>
                  <a:pt x="4523135" y="358947"/>
                  <a:pt x="4518815" y="354627"/>
                  <a:pt x="4518815" y="349298"/>
                </a:cubicBezTo>
                <a:cubicBezTo>
                  <a:pt x="4518815" y="343969"/>
                  <a:pt x="4523135" y="339649"/>
                  <a:pt x="4528464" y="339649"/>
                </a:cubicBezTo>
                <a:close/>
                <a:moveTo>
                  <a:pt x="4500219" y="339649"/>
                </a:moveTo>
                <a:cubicBezTo>
                  <a:pt x="4505548" y="339649"/>
                  <a:pt x="4509868" y="343969"/>
                  <a:pt x="4509868" y="349298"/>
                </a:cubicBezTo>
                <a:cubicBezTo>
                  <a:pt x="4509868" y="354627"/>
                  <a:pt x="4505548" y="358947"/>
                  <a:pt x="4500219" y="358947"/>
                </a:cubicBezTo>
                <a:cubicBezTo>
                  <a:pt x="4494890" y="358947"/>
                  <a:pt x="4490570" y="354627"/>
                  <a:pt x="4490570" y="349298"/>
                </a:cubicBezTo>
                <a:cubicBezTo>
                  <a:pt x="4490570" y="343969"/>
                  <a:pt x="4494890" y="339649"/>
                  <a:pt x="4500219" y="339649"/>
                </a:cubicBezTo>
                <a:close/>
                <a:moveTo>
                  <a:pt x="4471973" y="339649"/>
                </a:moveTo>
                <a:cubicBezTo>
                  <a:pt x="4477302" y="339649"/>
                  <a:pt x="4481622" y="343969"/>
                  <a:pt x="4481622" y="349298"/>
                </a:cubicBezTo>
                <a:cubicBezTo>
                  <a:pt x="4481622" y="354627"/>
                  <a:pt x="4477302" y="358947"/>
                  <a:pt x="4471973" y="358947"/>
                </a:cubicBezTo>
                <a:cubicBezTo>
                  <a:pt x="4466644" y="358947"/>
                  <a:pt x="4462324" y="354627"/>
                  <a:pt x="4462324" y="349298"/>
                </a:cubicBezTo>
                <a:cubicBezTo>
                  <a:pt x="4462324" y="343969"/>
                  <a:pt x="4466644" y="339649"/>
                  <a:pt x="4471973" y="339649"/>
                </a:cubicBezTo>
                <a:close/>
                <a:moveTo>
                  <a:pt x="4443728" y="339649"/>
                </a:moveTo>
                <a:cubicBezTo>
                  <a:pt x="4449057" y="339649"/>
                  <a:pt x="4453377" y="343969"/>
                  <a:pt x="4453377" y="349298"/>
                </a:cubicBezTo>
                <a:cubicBezTo>
                  <a:pt x="4453377" y="354627"/>
                  <a:pt x="4449057" y="358947"/>
                  <a:pt x="4443728" y="358947"/>
                </a:cubicBezTo>
                <a:cubicBezTo>
                  <a:pt x="4438399" y="358947"/>
                  <a:pt x="4434079" y="354627"/>
                  <a:pt x="4434079" y="349298"/>
                </a:cubicBezTo>
                <a:cubicBezTo>
                  <a:pt x="4434079" y="343969"/>
                  <a:pt x="4438399" y="339649"/>
                  <a:pt x="4443728" y="339649"/>
                </a:cubicBezTo>
                <a:close/>
                <a:moveTo>
                  <a:pt x="4415482" y="339649"/>
                </a:moveTo>
                <a:cubicBezTo>
                  <a:pt x="4420811" y="339649"/>
                  <a:pt x="4425131" y="343969"/>
                  <a:pt x="4425131" y="349298"/>
                </a:cubicBezTo>
                <a:cubicBezTo>
                  <a:pt x="4425131" y="354627"/>
                  <a:pt x="4420811" y="358947"/>
                  <a:pt x="4415482" y="358947"/>
                </a:cubicBezTo>
                <a:cubicBezTo>
                  <a:pt x="4410153" y="358947"/>
                  <a:pt x="4405833" y="354627"/>
                  <a:pt x="4405833" y="349298"/>
                </a:cubicBezTo>
                <a:cubicBezTo>
                  <a:pt x="4405833" y="343969"/>
                  <a:pt x="4410153" y="339649"/>
                  <a:pt x="4415482" y="339649"/>
                </a:cubicBezTo>
                <a:close/>
                <a:moveTo>
                  <a:pt x="4387237" y="339649"/>
                </a:moveTo>
                <a:cubicBezTo>
                  <a:pt x="4392566" y="339649"/>
                  <a:pt x="4396886" y="343969"/>
                  <a:pt x="4396886" y="349298"/>
                </a:cubicBezTo>
                <a:cubicBezTo>
                  <a:pt x="4396886" y="354627"/>
                  <a:pt x="4392566" y="358947"/>
                  <a:pt x="4387237" y="358947"/>
                </a:cubicBezTo>
                <a:cubicBezTo>
                  <a:pt x="4381908" y="358947"/>
                  <a:pt x="4377588" y="354627"/>
                  <a:pt x="4377588" y="349298"/>
                </a:cubicBezTo>
                <a:cubicBezTo>
                  <a:pt x="4377588" y="343969"/>
                  <a:pt x="4381908" y="339649"/>
                  <a:pt x="4387237" y="339649"/>
                </a:cubicBezTo>
                <a:close/>
                <a:moveTo>
                  <a:pt x="4358991" y="339649"/>
                </a:moveTo>
                <a:cubicBezTo>
                  <a:pt x="4364320" y="339649"/>
                  <a:pt x="4368640" y="343969"/>
                  <a:pt x="4368640" y="349298"/>
                </a:cubicBezTo>
                <a:cubicBezTo>
                  <a:pt x="4368640" y="354627"/>
                  <a:pt x="4364320" y="358947"/>
                  <a:pt x="4358991" y="358947"/>
                </a:cubicBezTo>
                <a:cubicBezTo>
                  <a:pt x="4353662" y="358947"/>
                  <a:pt x="4349342" y="354627"/>
                  <a:pt x="4349342" y="349298"/>
                </a:cubicBezTo>
                <a:cubicBezTo>
                  <a:pt x="4349342" y="343969"/>
                  <a:pt x="4353662" y="339649"/>
                  <a:pt x="4358991" y="339649"/>
                </a:cubicBezTo>
                <a:close/>
                <a:moveTo>
                  <a:pt x="4330746" y="339649"/>
                </a:moveTo>
                <a:cubicBezTo>
                  <a:pt x="4336075" y="339649"/>
                  <a:pt x="4340395" y="343969"/>
                  <a:pt x="4340395" y="349298"/>
                </a:cubicBezTo>
                <a:cubicBezTo>
                  <a:pt x="4340395" y="354627"/>
                  <a:pt x="4336075" y="358947"/>
                  <a:pt x="4330746" y="358947"/>
                </a:cubicBezTo>
                <a:cubicBezTo>
                  <a:pt x="4325417" y="358947"/>
                  <a:pt x="4321097" y="354627"/>
                  <a:pt x="4321097" y="349298"/>
                </a:cubicBezTo>
                <a:cubicBezTo>
                  <a:pt x="4321097" y="343969"/>
                  <a:pt x="4325417" y="339649"/>
                  <a:pt x="4330746" y="339649"/>
                </a:cubicBezTo>
                <a:close/>
                <a:moveTo>
                  <a:pt x="4302500" y="339649"/>
                </a:moveTo>
                <a:cubicBezTo>
                  <a:pt x="4307829" y="339649"/>
                  <a:pt x="4312149" y="343969"/>
                  <a:pt x="4312149" y="349298"/>
                </a:cubicBezTo>
                <a:cubicBezTo>
                  <a:pt x="4312149" y="354627"/>
                  <a:pt x="4307829" y="358947"/>
                  <a:pt x="4302500" y="358947"/>
                </a:cubicBezTo>
                <a:cubicBezTo>
                  <a:pt x="4297171" y="358947"/>
                  <a:pt x="4292851" y="354627"/>
                  <a:pt x="4292851" y="349298"/>
                </a:cubicBezTo>
                <a:cubicBezTo>
                  <a:pt x="4292851" y="343969"/>
                  <a:pt x="4297171" y="339649"/>
                  <a:pt x="4302500" y="339649"/>
                </a:cubicBezTo>
                <a:close/>
                <a:moveTo>
                  <a:pt x="4274255" y="339649"/>
                </a:moveTo>
                <a:cubicBezTo>
                  <a:pt x="4279584" y="339649"/>
                  <a:pt x="4283904" y="343969"/>
                  <a:pt x="4283904" y="349298"/>
                </a:cubicBezTo>
                <a:cubicBezTo>
                  <a:pt x="4283904" y="354627"/>
                  <a:pt x="4279584" y="358947"/>
                  <a:pt x="4274255" y="358947"/>
                </a:cubicBezTo>
                <a:cubicBezTo>
                  <a:pt x="4268926" y="358947"/>
                  <a:pt x="4264606" y="354627"/>
                  <a:pt x="4264606" y="349298"/>
                </a:cubicBezTo>
                <a:cubicBezTo>
                  <a:pt x="4264606" y="343969"/>
                  <a:pt x="4268926" y="339649"/>
                  <a:pt x="4274255" y="339649"/>
                </a:cubicBezTo>
                <a:close/>
                <a:moveTo>
                  <a:pt x="4246009" y="339649"/>
                </a:moveTo>
                <a:cubicBezTo>
                  <a:pt x="4251338" y="339649"/>
                  <a:pt x="4255658" y="343969"/>
                  <a:pt x="4255658" y="349298"/>
                </a:cubicBezTo>
                <a:cubicBezTo>
                  <a:pt x="4255658" y="354627"/>
                  <a:pt x="4251338" y="358947"/>
                  <a:pt x="4246009" y="358947"/>
                </a:cubicBezTo>
                <a:cubicBezTo>
                  <a:pt x="4240680" y="358947"/>
                  <a:pt x="4236360" y="354627"/>
                  <a:pt x="4236360" y="349298"/>
                </a:cubicBezTo>
                <a:cubicBezTo>
                  <a:pt x="4236360" y="343969"/>
                  <a:pt x="4240680" y="339649"/>
                  <a:pt x="4246009" y="339649"/>
                </a:cubicBezTo>
                <a:close/>
                <a:moveTo>
                  <a:pt x="4217763" y="339649"/>
                </a:moveTo>
                <a:cubicBezTo>
                  <a:pt x="4223092" y="339649"/>
                  <a:pt x="4227412" y="343969"/>
                  <a:pt x="4227412" y="349298"/>
                </a:cubicBezTo>
                <a:cubicBezTo>
                  <a:pt x="4227412" y="354627"/>
                  <a:pt x="4223092" y="358947"/>
                  <a:pt x="4217763" y="358947"/>
                </a:cubicBezTo>
                <a:cubicBezTo>
                  <a:pt x="4212434" y="358947"/>
                  <a:pt x="4208113" y="354627"/>
                  <a:pt x="4208113" y="349298"/>
                </a:cubicBezTo>
                <a:cubicBezTo>
                  <a:pt x="4208113" y="343969"/>
                  <a:pt x="4212434" y="339649"/>
                  <a:pt x="4217763" y="339649"/>
                </a:cubicBezTo>
                <a:close/>
                <a:moveTo>
                  <a:pt x="4189518" y="339649"/>
                </a:moveTo>
                <a:cubicBezTo>
                  <a:pt x="4194847" y="339649"/>
                  <a:pt x="4199167" y="343969"/>
                  <a:pt x="4199167" y="349298"/>
                </a:cubicBezTo>
                <a:cubicBezTo>
                  <a:pt x="4199167" y="354627"/>
                  <a:pt x="4194847" y="358947"/>
                  <a:pt x="4189518" y="358947"/>
                </a:cubicBezTo>
                <a:cubicBezTo>
                  <a:pt x="4184189" y="358947"/>
                  <a:pt x="4179869" y="354627"/>
                  <a:pt x="4179869" y="349298"/>
                </a:cubicBezTo>
                <a:cubicBezTo>
                  <a:pt x="4179869" y="343969"/>
                  <a:pt x="4184189" y="339649"/>
                  <a:pt x="4189518" y="339649"/>
                </a:cubicBezTo>
                <a:close/>
                <a:moveTo>
                  <a:pt x="4161272" y="339649"/>
                </a:moveTo>
                <a:cubicBezTo>
                  <a:pt x="4166601" y="339649"/>
                  <a:pt x="4170921" y="343969"/>
                  <a:pt x="4170921" y="349298"/>
                </a:cubicBezTo>
                <a:cubicBezTo>
                  <a:pt x="4170921" y="354627"/>
                  <a:pt x="4166601" y="358947"/>
                  <a:pt x="4161272" y="358947"/>
                </a:cubicBezTo>
                <a:cubicBezTo>
                  <a:pt x="4155943" y="358947"/>
                  <a:pt x="4151622" y="354627"/>
                  <a:pt x="4151622" y="349298"/>
                </a:cubicBezTo>
                <a:cubicBezTo>
                  <a:pt x="4151622" y="343969"/>
                  <a:pt x="4155943" y="339649"/>
                  <a:pt x="4161272" y="339649"/>
                </a:cubicBezTo>
                <a:close/>
                <a:moveTo>
                  <a:pt x="4133027" y="339649"/>
                </a:moveTo>
                <a:cubicBezTo>
                  <a:pt x="4138356" y="339649"/>
                  <a:pt x="4142676" y="343969"/>
                  <a:pt x="4142676" y="349298"/>
                </a:cubicBezTo>
                <a:cubicBezTo>
                  <a:pt x="4142676" y="354627"/>
                  <a:pt x="4138356" y="358947"/>
                  <a:pt x="4133027" y="358947"/>
                </a:cubicBezTo>
                <a:cubicBezTo>
                  <a:pt x="4127698" y="358947"/>
                  <a:pt x="4123378" y="354627"/>
                  <a:pt x="4123378" y="349298"/>
                </a:cubicBezTo>
                <a:cubicBezTo>
                  <a:pt x="4123378" y="343969"/>
                  <a:pt x="4127698" y="339649"/>
                  <a:pt x="4133027" y="339649"/>
                </a:cubicBezTo>
                <a:close/>
                <a:moveTo>
                  <a:pt x="4104781" y="339649"/>
                </a:moveTo>
                <a:cubicBezTo>
                  <a:pt x="4110110" y="339649"/>
                  <a:pt x="4114430" y="343969"/>
                  <a:pt x="4114430" y="349298"/>
                </a:cubicBezTo>
                <a:cubicBezTo>
                  <a:pt x="4114430" y="354627"/>
                  <a:pt x="4110110" y="358947"/>
                  <a:pt x="4104781" y="358947"/>
                </a:cubicBezTo>
                <a:cubicBezTo>
                  <a:pt x="4099452" y="358947"/>
                  <a:pt x="4095132" y="354627"/>
                  <a:pt x="4095132" y="349298"/>
                </a:cubicBezTo>
                <a:cubicBezTo>
                  <a:pt x="4095132" y="343969"/>
                  <a:pt x="4099452" y="339649"/>
                  <a:pt x="4104781" y="339649"/>
                </a:cubicBezTo>
                <a:close/>
                <a:moveTo>
                  <a:pt x="4076536" y="339649"/>
                </a:moveTo>
                <a:cubicBezTo>
                  <a:pt x="4081865" y="339649"/>
                  <a:pt x="4086185" y="343969"/>
                  <a:pt x="4086185" y="349298"/>
                </a:cubicBezTo>
                <a:cubicBezTo>
                  <a:pt x="4086185" y="354627"/>
                  <a:pt x="4081865" y="358947"/>
                  <a:pt x="4076536" y="358947"/>
                </a:cubicBezTo>
                <a:cubicBezTo>
                  <a:pt x="4071207" y="358947"/>
                  <a:pt x="4066887" y="354627"/>
                  <a:pt x="4066887" y="349298"/>
                </a:cubicBezTo>
                <a:cubicBezTo>
                  <a:pt x="4066887" y="343969"/>
                  <a:pt x="4071207" y="339649"/>
                  <a:pt x="4076536" y="339649"/>
                </a:cubicBezTo>
                <a:close/>
                <a:moveTo>
                  <a:pt x="4048290" y="339649"/>
                </a:moveTo>
                <a:cubicBezTo>
                  <a:pt x="4053619" y="339649"/>
                  <a:pt x="4057939" y="343969"/>
                  <a:pt x="4057939" y="349298"/>
                </a:cubicBezTo>
                <a:cubicBezTo>
                  <a:pt x="4057939" y="354627"/>
                  <a:pt x="4053619" y="358947"/>
                  <a:pt x="4048290" y="358947"/>
                </a:cubicBezTo>
                <a:cubicBezTo>
                  <a:pt x="4042961" y="358947"/>
                  <a:pt x="4038640" y="354627"/>
                  <a:pt x="4038640" y="349298"/>
                </a:cubicBezTo>
                <a:cubicBezTo>
                  <a:pt x="4038640" y="343969"/>
                  <a:pt x="4042961" y="339649"/>
                  <a:pt x="4048290" y="339649"/>
                </a:cubicBezTo>
                <a:close/>
                <a:moveTo>
                  <a:pt x="4020045" y="339649"/>
                </a:moveTo>
                <a:cubicBezTo>
                  <a:pt x="4025374" y="339649"/>
                  <a:pt x="4029694" y="343969"/>
                  <a:pt x="4029694" y="349298"/>
                </a:cubicBezTo>
                <a:cubicBezTo>
                  <a:pt x="4029694" y="354627"/>
                  <a:pt x="4025374" y="358947"/>
                  <a:pt x="4020045" y="358947"/>
                </a:cubicBezTo>
                <a:cubicBezTo>
                  <a:pt x="4014716" y="358947"/>
                  <a:pt x="4010396" y="354627"/>
                  <a:pt x="4010396" y="349298"/>
                </a:cubicBezTo>
                <a:cubicBezTo>
                  <a:pt x="4010396" y="343969"/>
                  <a:pt x="4014716" y="339649"/>
                  <a:pt x="4020045" y="339649"/>
                </a:cubicBezTo>
                <a:close/>
                <a:moveTo>
                  <a:pt x="3991799" y="339649"/>
                </a:moveTo>
                <a:cubicBezTo>
                  <a:pt x="3997128" y="339649"/>
                  <a:pt x="4001448" y="343969"/>
                  <a:pt x="4001448" y="349298"/>
                </a:cubicBezTo>
                <a:cubicBezTo>
                  <a:pt x="4001448" y="354627"/>
                  <a:pt x="3997128" y="358947"/>
                  <a:pt x="3991799" y="358947"/>
                </a:cubicBezTo>
                <a:cubicBezTo>
                  <a:pt x="3986470" y="358947"/>
                  <a:pt x="3982150" y="354627"/>
                  <a:pt x="3982150" y="349298"/>
                </a:cubicBezTo>
                <a:cubicBezTo>
                  <a:pt x="3982150" y="343969"/>
                  <a:pt x="3986470" y="339649"/>
                  <a:pt x="3991799" y="339649"/>
                </a:cubicBezTo>
                <a:close/>
                <a:moveTo>
                  <a:pt x="3963554" y="339649"/>
                </a:moveTo>
                <a:cubicBezTo>
                  <a:pt x="3968883" y="339649"/>
                  <a:pt x="3973204" y="343969"/>
                  <a:pt x="3973204" y="349298"/>
                </a:cubicBezTo>
                <a:cubicBezTo>
                  <a:pt x="3973204" y="354627"/>
                  <a:pt x="3968883" y="358947"/>
                  <a:pt x="3963554" y="358947"/>
                </a:cubicBezTo>
                <a:cubicBezTo>
                  <a:pt x="3958225" y="358947"/>
                  <a:pt x="3953905" y="354627"/>
                  <a:pt x="3953905" y="349298"/>
                </a:cubicBezTo>
                <a:cubicBezTo>
                  <a:pt x="3953905" y="343969"/>
                  <a:pt x="3958225" y="339649"/>
                  <a:pt x="3963554" y="339649"/>
                </a:cubicBezTo>
                <a:close/>
                <a:moveTo>
                  <a:pt x="3935308" y="339649"/>
                </a:moveTo>
                <a:cubicBezTo>
                  <a:pt x="3940637" y="339649"/>
                  <a:pt x="3944957" y="343969"/>
                  <a:pt x="3944957" y="349298"/>
                </a:cubicBezTo>
                <a:cubicBezTo>
                  <a:pt x="3944957" y="354627"/>
                  <a:pt x="3940637" y="358947"/>
                  <a:pt x="3935308" y="358947"/>
                </a:cubicBezTo>
                <a:cubicBezTo>
                  <a:pt x="3929979" y="358947"/>
                  <a:pt x="3925659" y="354627"/>
                  <a:pt x="3925659" y="349298"/>
                </a:cubicBezTo>
                <a:cubicBezTo>
                  <a:pt x="3925659" y="343969"/>
                  <a:pt x="3929979" y="339649"/>
                  <a:pt x="3935308" y="339649"/>
                </a:cubicBezTo>
                <a:close/>
                <a:moveTo>
                  <a:pt x="3907063" y="339649"/>
                </a:moveTo>
                <a:cubicBezTo>
                  <a:pt x="3912392" y="339649"/>
                  <a:pt x="3916712" y="343969"/>
                  <a:pt x="3916712" y="349298"/>
                </a:cubicBezTo>
                <a:cubicBezTo>
                  <a:pt x="3916712" y="354627"/>
                  <a:pt x="3912392" y="358947"/>
                  <a:pt x="3907063" y="358947"/>
                </a:cubicBezTo>
                <a:cubicBezTo>
                  <a:pt x="3901734" y="358947"/>
                  <a:pt x="3897414" y="354627"/>
                  <a:pt x="3897414" y="349298"/>
                </a:cubicBezTo>
                <a:cubicBezTo>
                  <a:pt x="3897414" y="343969"/>
                  <a:pt x="3901734" y="339649"/>
                  <a:pt x="3907063" y="339649"/>
                </a:cubicBezTo>
                <a:close/>
                <a:moveTo>
                  <a:pt x="3878817" y="339649"/>
                </a:moveTo>
                <a:cubicBezTo>
                  <a:pt x="3884146" y="339649"/>
                  <a:pt x="3888466" y="343969"/>
                  <a:pt x="3888466" y="349298"/>
                </a:cubicBezTo>
                <a:cubicBezTo>
                  <a:pt x="3888466" y="354627"/>
                  <a:pt x="3884146" y="358947"/>
                  <a:pt x="3878817" y="358947"/>
                </a:cubicBezTo>
                <a:cubicBezTo>
                  <a:pt x="3873488" y="358947"/>
                  <a:pt x="3869168" y="354627"/>
                  <a:pt x="3869168" y="349298"/>
                </a:cubicBezTo>
                <a:cubicBezTo>
                  <a:pt x="3869168" y="343969"/>
                  <a:pt x="3873488" y="339649"/>
                  <a:pt x="3878817" y="339649"/>
                </a:cubicBezTo>
                <a:close/>
                <a:moveTo>
                  <a:pt x="3850572" y="339649"/>
                </a:moveTo>
                <a:cubicBezTo>
                  <a:pt x="3855901" y="339649"/>
                  <a:pt x="3860221" y="343969"/>
                  <a:pt x="3860221" y="349298"/>
                </a:cubicBezTo>
                <a:cubicBezTo>
                  <a:pt x="3860221" y="354627"/>
                  <a:pt x="3855901" y="358947"/>
                  <a:pt x="3850572" y="358947"/>
                </a:cubicBezTo>
                <a:cubicBezTo>
                  <a:pt x="3845243" y="358947"/>
                  <a:pt x="3840923" y="354627"/>
                  <a:pt x="3840923" y="349298"/>
                </a:cubicBezTo>
                <a:cubicBezTo>
                  <a:pt x="3840923" y="343969"/>
                  <a:pt x="3845243" y="339649"/>
                  <a:pt x="3850572" y="339649"/>
                </a:cubicBezTo>
                <a:close/>
                <a:moveTo>
                  <a:pt x="3822326" y="339649"/>
                </a:moveTo>
                <a:cubicBezTo>
                  <a:pt x="3827655" y="339649"/>
                  <a:pt x="3831975" y="343969"/>
                  <a:pt x="3831975" y="349298"/>
                </a:cubicBezTo>
                <a:cubicBezTo>
                  <a:pt x="3831975" y="354627"/>
                  <a:pt x="3827655" y="358947"/>
                  <a:pt x="3822326" y="358947"/>
                </a:cubicBezTo>
                <a:cubicBezTo>
                  <a:pt x="3816997" y="358947"/>
                  <a:pt x="3812677" y="354627"/>
                  <a:pt x="3812677" y="349298"/>
                </a:cubicBezTo>
                <a:cubicBezTo>
                  <a:pt x="3812677" y="343969"/>
                  <a:pt x="3816997" y="339649"/>
                  <a:pt x="3822326" y="339649"/>
                </a:cubicBezTo>
                <a:close/>
                <a:moveTo>
                  <a:pt x="3794081" y="339649"/>
                </a:moveTo>
                <a:cubicBezTo>
                  <a:pt x="3799410" y="339649"/>
                  <a:pt x="3803731" y="343969"/>
                  <a:pt x="3803731" y="349298"/>
                </a:cubicBezTo>
                <a:cubicBezTo>
                  <a:pt x="3803731" y="354627"/>
                  <a:pt x="3799410" y="358947"/>
                  <a:pt x="3794081" y="358947"/>
                </a:cubicBezTo>
                <a:cubicBezTo>
                  <a:pt x="3788752" y="358947"/>
                  <a:pt x="3784432" y="354627"/>
                  <a:pt x="3784432" y="349298"/>
                </a:cubicBezTo>
                <a:cubicBezTo>
                  <a:pt x="3784432" y="343969"/>
                  <a:pt x="3788752" y="339649"/>
                  <a:pt x="3794081" y="339649"/>
                </a:cubicBezTo>
                <a:close/>
                <a:moveTo>
                  <a:pt x="3765835" y="339649"/>
                </a:moveTo>
                <a:cubicBezTo>
                  <a:pt x="3771164" y="339649"/>
                  <a:pt x="3775484" y="343969"/>
                  <a:pt x="3775484" y="349298"/>
                </a:cubicBezTo>
                <a:cubicBezTo>
                  <a:pt x="3775484" y="354627"/>
                  <a:pt x="3771164" y="358947"/>
                  <a:pt x="3765835" y="358947"/>
                </a:cubicBezTo>
                <a:cubicBezTo>
                  <a:pt x="3760506" y="358947"/>
                  <a:pt x="3756186" y="354627"/>
                  <a:pt x="3756186" y="349298"/>
                </a:cubicBezTo>
                <a:cubicBezTo>
                  <a:pt x="3756186" y="343969"/>
                  <a:pt x="3760506" y="339649"/>
                  <a:pt x="3765835" y="339649"/>
                </a:cubicBezTo>
                <a:close/>
                <a:moveTo>
                  <a:pt x="3737590" y="339649"/>
                </a:moveTo>
                <a:cubicBezTo>
                  <a:pt x="3742919" y="339649"/>
                  <a:pt x="3747240" y="343969"/>
                  <a:pt x="3747240" y="349298"/>
                </a:cubicBezTo>
                <a:cubicBezTo>
                  <a:pt x="3747240" y="354627"/>
                  <a:pt x="3742919" y="358947"/>
                  <a:pt x="3737590" y="358947"/>
                </a:cubicBezTo>
                <a:cubicBezTo>
                  <a:pt x="3732261" y="358947"/>
                  <a:pt x="3727941" y="354627"/>
                  <a:pt x="3727941" y="349298"/>
                </a:cubicBezTo>
                <a:cubicBezTo>
                  <a:pt x="3727941" y="343969"/>
                  <a:pt x="3732261" y="339649"/>
                  <a:pt x="3737590" y="339649"/>
                </a:cubicBezTo>
                <a:close/>
                <a:moveTo>
                  <a:pt x="3709344" y="339649"/>
                </a:moveTo>
                <a:cubicBezTo>
                  <a:pt x="3714673" y="339649"/>
                  <a:pt x="3718993" y="343969"/>
                  <a:pt x="3718993" y="349298"/>
                </a:cubicBezTo>
                <a:cubicBezTo>
                  <a:pt x="3718993" y="354627"/>
                  <a:pt x="3714673" y="358947"/>
                  <a:pt x="3709344" y="358947"/>
                </a:cubicBezTo>
                <a:cubicBezTo>
                  <a:pt x="3704015" y="358947"/>
                  <a:pt x="3699695" y="354627"/>
                  <a:pt x="3699695" y="349298"/>
                </a:cubicBezTo>
                <a:cubicBezTo>
                  <a:pt x="3699695" y="343969"/>
                  <a:pt x="3704015" y="339649"/>
                  <a:pt x="3709344" y="339649"/>
                </a:cubicBezTo>
                <a:close/>
                <a:moveTo>
                  <a:pt x="3681099" y="339649"/>
                </a:moveTo>
                <a:cubicBezTo>
                  <a:pt x="3686428" y="339649"/>
                  <a:pt x="3690749" y="343969"/>
                  <a:pt x="3690749" y="349298"/>
                </a:cubicBezTo>
                <a:cubicBezTo>
                  <a:pt x="3690749" y="354627"/>
                  <a:pt x="3686428" y="358947"/>
                  <a:pt x="3681099" y="358947"/>
                </a:cubicBezTo>
                <a:cubicBezTo>
                  <a:pt x="3675770" y="358947"/>
                  <a:pt x="3671450" y="354627"/>
                  <a:pt x="3671450" y="349298"/>
                </a:cubicBezTo>
                <a:cubicBezTo>
                  <a:pt x="3671450" y="343969"/>
                  <a:pt x="3675770" y="339649"/>
                  <a:pt x="3681099" y="339649"/>
                </a:cubicBezTo>
                <a:close/>
                <a:moveTo>
                  <a:pt x="3652853" y="339649"/>
                </a:moveTo>
                <a:cubicBezTo>
                  <a:pt x="3658182" y="339649"/>
                  <a:pt x="3662502" y="343969"/>
                  <a:pt x="3662502" y="349298"/>
                </a:cubicBezTo>
                <a:cubicBezTo>
                  <a:pt x="3662502" y="354627"/>
                  <a:pt x="3658182" y="358947"/>
                  <a:pt x="3652853" y="358947"/>
                </a:cubicBezTo>
                <a:cubicBezTo>
                  <a:pt x="3647524" y="358947"/>
                  <a:pt x="3643204" y="354627"/>
                  <a:pt x="3643204" y="349298"/>
                </a:cubicBezTo>
                <a:cubicBezTo>
                  <a:pt x="3643204" y="343969"/>
                  <a:pt x="3647524" y="339649"/>
                  <a:pt x="3652853" y="339649"/>
                </a:cubicBezTo>
                <a:close/>
                <a:moveTo>
                  <a:pt x="3624608" y="339649"/>
                </a:moveTo>
                <a:cubicBezTo>
                  <a:pt x="3629937" y="339649"/>
                  <a:pt x="3634258" y="343969"/>
                  <a:pt x="3634258" y="349298"/>
                </a:cubicBezTo>
                <a:cubicBezTo>
                  <a:pt x="3634258" y="354627"/>
                  <a:pt x="3629937" y="358947"/>
                  <a:pt x="3624608" y="358947"/>
                </a:cubicBezTo>
                <a:cubicBezTo>
                  <a:pt x="3619279" y="358947"/>
                  <a:pt x="3614959" y="354627"/>
                  <a:pt x="3614959" y="349298"/>
                </a:cubicBezTo>
                <a:cubicBezTo>
                  <a:pt x="3614959" y="343969"/>
                  <a:pt x="3619279" y="339649"/>
                  <a:pt x="3624608" y="339649"/>
                </a:cubicBezTo>
                <a:close/>
                <a:moveTo>
                  <a:pt x="3596362" y="339649"/>
                </a:moveTo>
                <a:cubicBezTo>
                  <a:pt x="3601691" y="339649"/>
                  <a:pt x="3606011" y="343969"/>
                  <a:pt x="3606011" y="349298"/>
                </a:cubicBezTo>
                <a:cubicBezTo>
                  <a:pt x="3606011" y="354627"/>
                  <a:pt x="3601691" y="358947"/>
                  <a:pt x="3596362" y="358947"/>
                </a:cubicBezTo>
                <a:cubicBezTo>
                  <a:pt x="3591033" y="358947"/>
                  <a:pt x="3586713" y="354627"/>
                  <a:pt x="3586713" y="349298"/>
                </a:cubicBezTo>
                <a:cubicBezTo>
                  <a:pt x="3586713" y="343969"/>
                  <a:pt x="3591033" y="339649"/>
                  <a:pt x="3596362" y="339649"/>
                </a:cubicBezTo>
                <a:close/>
                <a:moveTo>
                  <a:pt x="3568117" y="339649"/>
                </a:moveTo>
                <a:cubicBezTo>
                  <a:pt x="3573446" y="339649"/>
                  <a:pt x="3577766" y="343969"/>
                  <a:pt x="3577766" y="349298"/>
                </a:cubicBezTo>
                <a:cubicBezTo>
                  <a:pt x="3577766" y="354627"/>
                  <a:pt x="3573446" y="358947"/>
                  <a:pt x="3568117" y="358947"/>
                </a:cubicBezTo>
                <a:cubicBezTo>
                  <a:pt x="3562788" y="358947"/>
                  <a:pt x="3558468" y="354627"/>
                  <a:pt x="3558468" y="349298"/>
                </a:cubicBezTo>
                <a:cubicBezTo>
                  <a:pt x="3558468" y="343969"/>
                  <a:pt x="3562788" y="339649"/>
                  <a:pt x="3568117" y="339649"/>
                </a:cubicBezTo>
                <a:close/>
                <a:moveTo>
                  <a:pt x="3539871" y="339649"/>
                </a:moveTo>
                <a:cubicBezTo>
                  <a:pt x="3545201" y="339649"/>
                  <a:pt x="3549521" y="343969"/>
                  <a:pt x="3549521" y="349298"/>
                </a:cubicBezTo>
                <a:cubicBezTo>
                  <a:pt x="3549521" y="354627"/>
                  <a:pt x="3545201" y="358947"/>
                  <a:pt x="3539871" y="358947"/>
                </a:cubicBezTo>
                <a:cubicBezTo>
                  <a:pt x="3534542" y="358947"/>
                  <a:pt x="3530222" y="354627"/>
                  <a:pt x="3530222" y="349298"/>
                </a:cubicBezTo>
                <a:cubicBezTo>
                  <a:pt x="3530222" y="343969"/>
                  <a:pt x="3534542" y="339649"/>
                  <a:pt x="3539871" y="339649"/>
                </a:cubicBezTo>
                <a:close/>
                <a:moveTo>
                  <a:pt x="3511626" y="339649"/>
                </a:moveTo>
                <a:cubicBezTo>
                  <a:pt x="3516955" y="339649"/>
                  <a:pt x="3521275" y="343969"/>
                  <a:pt x="3521275" y="349298"/>
                </a:cubicBezTo>
                <a:cubicBezTo>
                  <a:pt x="3521275" y="354627"/>
                  <a:pt x="3516955" y="358947"/>
                  <a:pt x="3511626" y="358947"/>
                </a:cubicBezTo>
                <a:cubicBezTo>
                  <a:pt x="3506297" y="358947"/>
                  <a:pt x="3501977" y="354627"/>
                  <a:pt x="3501977" y="349298"/>
                </a:cubicBezTo>
                <a:cubicBezTo>
                  <a:pt x="3501977" y="343969"/>
                  <a:pt x="3506297" y="339649"/>
                  <a:pt x="3511626" y="339649"/>
                </a:cubicBezTo>
                <a:close/>
                <a:moveTo>
                  <a:pt x="3483381" y="339649"/>
                </a:moveTo>
                <a:cubicBezTo>
                  <a:pt x="3488711" y="339649"/>
                  <a:pt x="3493031" y="343969"/>
                  <a:pt x="3493031" y="349298"/>
                </a:cubicBezTo>
                <a:cubicBezTo>
                  <a:pt x="3493031" y="354627"/>
                  <a:pt x="3488711" y="358947"/>
                  <a:pt x="3483381" y="358947"/>
                </a:cubicBezTo>
                <a:cubicBezTo>
                  <a:pt x="3478052" y="358947"/>
                  <a:pt x="3473733" y="354627"/>
                  <a:pt x="3473733" y="349298"/>
                </a:cubicBezTo>
                <a:cubicBezTo>
                  <a:pt x="3473733" y="343969"/>
                  <a:pt x="3478052" y="339649"/>
                  <a:pt x="3483381" y="339649"/>
                </a:cubicBezTo>
                <a:close/>
                <a:moveTo>
                  <a:pt x="3455136" y="339649"/>
                </a:moveTo>
                <a:cubicBezTo>
                  <a:pt x="3460465" y="339649"/>
                  <a:pt x="3464785" y="343969"/>
                  <a:pt x="3464785" y="349298"/>
                </a:cubicBezTo>
                <a:cubicBezTo>
                  <a:pt x="3464785" y="354627"/>
                  <a:pt x="3460465" y="358947"/>
                  <a:pt x="3455136" y="358947"/>
                </a:cubicBezTo>
                <a:cubicBezTo>
                  <a:pt x="3449807" y="358947"/>
                  <a:pt x="3445487" y="354627"/>
                  <a:pt x="3445487" y="349298"/>
                </a:cubicBezTo>
                <a:cubicBezTo>
                  <a:pt x="3445487" y="343969"/>
                  <a:pt x="3449807" y="339649"/>
                  <a:pt x="3455136" y="339649"/>
                </a:cubicBezTo>
                <a:close/>
                <a:moveTo>
                  <a:pt x="3426890" y="339649"/>
                </a:moveTo>
                <a:cubicBezTo>
                  <a:pt x="3432220" y="339649"/>
                  <a:pt x="3436540" y="343969"/>
                  <a:pt x="3436540" y="349298"/>
                </a:cubicBezTo>
                <a:cubicBezTo>
                  <a:pt x="3436540" y="354627"/>
                  <a:pt x="3432220" y="358947"/>
                  <a:pt x="3426890" y="358947"/>
                </a:cubicBezTo>
                <a:cubicBezTo>
                  <a:pt x="3421561" y="358947"/>
                  <a:pt x="3417241" y="354627"/>
                  <a:pt x="3417241" y="349298"/>
                </a:cubicBezTo>
                <a:cubicBezTo>
                  <a:pt x="3417241" y="343969"/>
                  <a:pt x="3421561" y="339649"/>
                  <a:pt x="3426890" y="339649"/>
                </a:cubicBezTo>
                <a:close/>
                <a:moveTo>
                  <a:pt x="3398687" y="339649"/>
                </a:moveTo>
                <a:cubicBezTo>
                  <a:pt x="3404017" y="339649"/>
                  <a:pt x="3408337" y="343969"/>
                  <a:pt x="3408337" y="349298"/>
                </a:cubicBezTo>
                <a:cubicBezTo>
                  <a:pt x="3408337" y="354627"/>
                  <a:pt x="3404017" y="358947"/>
                  <a:pt x="3398687" y="358947"/>
                </a:cubicBezTo>
                <a:cubicBezTo>
                  <a:pt x="3393359" y="358947"/>
                  <a:pt x="3389038" y="354627"/>
                  <a:pt x="3389038" y="349298"/>
                </a:cubicBezTo>
                <a:cubicBezTo>
                  <a:pt x="3389038" y="343969"/>
                  <a:pt x="3393359" y="339649"/>
                  <a:pt x="3398687" y="339649"/>
                </a:cubicBezTo>
                <a:close/>
                <a:moveTo>
                  <a:pt x="3370426" y="339649"/>
                </a:moveTo>
                <a:cubicBezTo>
                  <a:pt x="3375756" y="339649"/>
                  <a:pt x="3380075" y="343969"/>
                  <a:pt x="3380075" y="349298"/>
                </a:cubicBezTo>
                <a:cubicBezTo>
                  <a:pt x="3380075" y="354627"/>
                  <a:pt x="3375756" y="358947"/>
                  <a:pt x="3370426" y="358947"/>
                </a:cubicBezTo>
                <a:cubicBezTo>
                  <a:pt x="3365097" y="358947"/>
                  <a:pt x="3360777" y="354627"/>
                  <a:pt x="3360777" y="349298"/>
                </a:cubicBezTo>
                <a:cubicBezTo>
                  <a:pt x="3360777" y="343969"/>
                  <a:pt x="3365097" y="339649"/>
                  <a:pt x="3370426" y="339649"/>
                </a:cubicBezTo>
                <a:close/>
                <a:moveTo>
                  <a:pt x="3342189" y="339649"/>
                </a:moveTo>
                <a:cubicBezTo>
                  <a:pt x="3347518" y="339649"/>
                  <a:pt x="3351838" y="343969"/>
                  <a:pt x="3351838" y="349298"/>
                </a:cubicBezTo>
                <a:cubicBezTo>
                  <a:pt x="3351838" y="354627"/>
                  <a:pt x="3347518" y="358947"/>
                  <a:pt x="3342189" y="358947"/>
                </a:cubicBezTo>
                <a:cubicBezTo>
                  <a:pt x="3336859" y="358947"/>
                  <a:pt x="3332539" y="354627"/>
                  <a:pt x="3332539" y="349298"/>
                </a:cubicBezTo>
                <a:cubicBezTo>
                  <a:pt x="3332539" y="343969"/>
                  <a:pt x="3336859" y="339649"/>
                  <a:pt x="3342189" y="339649"/>
                </a:cubicBezTo>
                <a:close/>
                <a:moveTo>
                  <a:pt x="3313944" y="339649"/>
                </a:moveTo>
                <a:cubicBezTo>
                  <a:pt x="3319273" y="339649"/>
                  <a:pt x="3323593" y="343969"/>
                  <a:pt x="3323593" y="349298"/>
                </a:cubicBezTo>
                <a:cubicBezTo>
                  <a:pt x="3323593" y="354627"/>
                  <a:pt x="3319273" y="358947"/>
                  <a:pt x="3313944" y="358947"/>
                </a:cubicBezTo>
                <a:cubicBezTo>
                  <a:pt x="3308615" y="358947"/>
                  <a:pt x="3304295" y="354627"/>
                  <a:pt x="3304295" y="349298"/>
                </a:cubicBezTo>
                <a:cubicBezTo>
                  <a:pt x="3304295" y="343969"/>
                  <a:pt x="3308615" y="339649"/>
                  <a:pt x="3313944" y="339649"/>
                </a:cubicBezTo>
                <a:close/>
                <a:moveTo>
                  <a:pt x="3285697" y="339649"/>
                </a:moveTo>
                <a:cubicBezTo>
                  <a:pt x="3291027" y="339649"/>
                  <a:pt x="3295347" y="343969"/>
                  <a:pt x="3295347" y="349298"/>
                </a:cubicBezTo>
                <a:cubicBezTo>
                  <a:pt x="3295347" y="354627"/>
                  <a:pt x="3291027" y="358947"/>
                  <a:pt x="3285697" y="358947"/>
                </a:cubicBezTo>
                <a:cubicBezTo>
                  <a:pt x="3280369" y="358947"/>
                  <a:pt x="3276048" y="354627"/>
                  <a:pt x="3276048" y="349298"/>
                </a:cubicBezTo>
                <a:cubicBezTo>
                  <a:pt x="3276048" y="343969"/>
                  <a:pt x="3280369" y="339649"/>
                  <a:pt x="3285697" y="339649"/>
                </a:cubicBezTo>
                <a:close/>
                <a:moveTo>
                  <a:pt x="3257453" y="339649"/>
                </a:moveTo>
                <a:cubicBezTo>
                  <a:pt x="3262782" y="339649"/>
                  <a:pt x="3267102" y="343969"/>
                  <a:pt x="3267102" y="349298"/>
                </a:cubicBezTo>
                <a:cubicBezTo>
                  <a:pt x="3267102" y="354627"/>
                  <a:pt x="3262782" y="358947"/>
                  <a:pt x="3257453" y="358947"/>
                </a:cubicBezTo>
                <a:cubicBezTo>
                  <a:pt x="3252124" y="358947"/>
                  <a:pt x="3247804" y="354627"/>
                  <a:pt x="3247804" y="349298"/>
                </a:cubicBezTo>
                <a:cubicBezTo>
                  <a:pt x="3247804" y="343969"/>
                  <a:pt x="3252124" y="339649"/>
                  <a:pt x="3257453" y="339649"/>
                </a:cubicBezTo>
                <a:close/>
                <a:moveTo>
                  <a:pt x="3229206" y="339649"/>
                </a:moveTo>
                <a:cubicBezTo>
                  <a:pt x="3234535" y="339649"/>
                  <a:pt x="3238855" y="343969"/>
                  <a:pt x="3238855" y="349298"/>
                </a:cubicBezTo>
                <a:cubicBezTo>
                  <a:pt x="3238855" y="354627"/>
                  <a:pt x="3234535" y="358947"/>
                  <a:pt x="3229206" y="358947"/>
                </a:cubicBezTo>
                <a:cubicBezTo>
                  <a:pt x="3223877" y="358947"/>
                  <a:pt x="3219557" y="354627"/>
                  <a:pt x="3219557" y="349298"/>
                </a:cubicBezTo>
                <a:cubicBezTo>
                  <a:pt x="3219557" y="343969"/>
                  <a:pt x="3223877" y="339649"/>
                  <a:pt x="3229206" y="339649"/>
                </a:cubicBezTo>
                <a:close/>
                <a:moveTo>
                  <a:pt x="3200962" y="339649"/>
                </a:moveTo>
                <a:cubicBezTo>
                  <a:pt x="3206291" y="339649"/>
                  <a:pt x="3210611" y="343969"/>
                  <a:pt x="3210611" y="349298"/>
                </a:cubicBezTo>
                <a:cubicBezTo>
                  <a:pt x="3210611" y="354627"/>
                  <a:pt x="3206291" y="358947"/>
                  <a:pt x="3200962" y="358947"/>
                </a:cubicBezTo>
                <a:cubicBezTo>
                  <a:pt x="3195632" y="358947"/>
                  <a:pt x="3191313" y="354627"/>
                  <a:pt x="3191313" y="349298"/>
                </a:cubicBezTo>
                <a:cubicBezTo>
                  <a:pt x="3191313" y="343969"/>
                  <a:pt x="3195632" y="339649"/>
                  <a:pt x="3200962" y="339649"/>
                </a:cubicBezTo>
                <a:close/>
                <a:moveTo>
                  <a:pt x="3172716" y="339649"/>
                </a:moveTo>
                <a:cubicBezTo>
                  <a:pt x="3178045" y="339649"/>
                  <a:pt x="3182365" y="343969"/>
                  <a:pt x="3182365" y="349298"/>
                </a:cubicBezTo>
                <a:cubicBezTo>
                  <a:pt x="3182365" y="354627"/>
                  <a:pt x="3178045" y="358947"/>
                  <a:pt x="3172716" y="358947"/>
                </a:cubicBezTo>
                <a:cubicBezTo>
                  <a:pt x="3167387" y="358947"/>
                  <a:pt x="3163066" y="354627"/>
                  <a:pt x="3163066" y="349298"/>
                </a:cubicBezTo>
                <a:cubicBezTo>
                  <a:pt x="3163066" y="343969"/>
                  <a:pt x="3167387" y="339649"/>
                  <a:pt x="3172716" y="339649"/>
                </a:cubicBezTo>
                <a:close/>
                <a:moveTo>
                  <a:pt x="3144471" y="339649"/>
                </a:moveTo>
                <a:cubicBezTo>
                  <a:pt x="3149800" y="339649"/>
                  <a:pt x="3154120" y="343969"/>
                  <a:pt x="3154120" y="349298"/>
                </a:cubicBezTo>
                <a:cubicBezTo>
                  <a:pt x="3154120" y="354627"/>
                  <a:pt x="3149800" y="358947"/>
                  <a:pt x="3144471" y="358947"/>
                </a:cubicBezTo>
                <a:cubicBezTo>
                  <a:pt x="3139142" y="358947"/>
                  <a:pt x="3134822" y="354627"/>
                  <a:pt x="3134822" y="349298"/>
                </a:cubicBezTo>
                <a:cubicBezTo>
                  <a:pt x="3134822" y="343969"/>
                  <a:pt x="3139142" y="339649"/>
                  <a:pt x="3144471" y="339649"/>
                </a:cubicBezTo>
                <a:close/>
                <a:moveTo>
                  <a:pt x="3116225" y="339649"/>
                </a:moveTo>
                <a:cubicBezTo>
                  <a:pt x="3121554" y="339649"/>
                  <a:pt x="3125873" y="343969"/>
                  <a:pt x="3125873" y="349298"/>
                </a:cubicBezTo>
                <a:cubicBezTo>
                  <a:pt x="3125873" y="354627"/>
                  <a:pt x="3121554" y="358947"/>
                  <a:pt x="3116225" y="358947"/>
                </a:cubicBezTo>
                <a:cubicBezTo>
                  <a:pt x="3110895" y="358947"/>
                  <a:pt x="3106575" y="354627"/>
                  <a:pt x="3106575" y="349298"/>
                </a:cubicBezTo>
                <a:cubicBezTo>
                  <a:pt x="3106575" y="343969"/>
                  <a:pt x="3110895" y="339649"/>
                  <a:pt x="3116225" y="339649"/>
                </a:cubicBezTo>
                <a:close/>
                <a:moveTo>
                  <a:pt x="3087980" y="339649"/>
                </a:moveTo>
                <a:cubicBezTo>
                  <a:pt x="3093309" y="339649"/>
                  <a:pt x="3097629" y="343969"/>
                  <a:pt x="3097629" y="349298"/>
                </a:cubicBezTo>
                <a:cubicBezTo>
                  <a:pt x="3097629" y="354627"/>
                  <a:pt x="3093309" y="358947"/>
                  <a:pt x="3087980" y="358947"/>
                </a:cubicBezTo>
                <a:cubicBezTo>
                  <a:pt x="3082651" y="358947"/>
                  <a:pt x="3078331" y="354627"/>
                  <a:pt x="3078331" y="349298"/>
                </a:cubicBezTo>
                <a:cubicBezTo>
                  <a:pt x="3078331" y="343969"/>
                  <a:pt x="3082651" y="339649"/>
                  <a:pt x="3087980" y="339649"/>
                </a:cubicBezTo>
                <a:close/>
                <a:moveTo>
                  <a:pt x="3059734" y="339649"/>
                </a:moveTo>
                <a:cubicBezTo>
                  <a:pt x="3065063" y="339649"/>
                  <a:pt x="3069383" y="343969"/>
                  <a:pt x="3069383" y="349298"/>
                </a:cubicBezTo>
                <a:cubicBezTo>
                  <a:pt x="3069383" y="354627"/>
                  <a:pt x="3065063" y="358947"/>
                  <a:pt x="3059734" y="358947"/>
                </a:cubicBezTo>
                <a:cubicBezTo>
                  <a:pt x="3054405" y="358947"/>
                  <a:pt x="3050084" y="354627"/>
                  <a:pt x="3050084" y="349298"/>
                </a:cubicBezTo>
                <a:cubicBezTo>
                  <a:pt x="3050084" y="343969"/>
                  <a:pt x="3054405" y="339649"/>
                  <a:pt x="3059734" y="339649"/>
                </a:cubicBezTo>
                <a:close/>
                <a:moveTo>
                  <a:pt x="3031489" y="339649"/>
                </a:moveTo>
                <a:cubicBezTo>
                  <a:pt x="3036818" y="339649"/>
                  <a:pt x="3041138" y="343969"/>
                  <a:pt x="3041138" y="349298"/>
                </a:cubicBezTo>
                <a:cubicBezTo>
                  <a:pt x="3041138" y="354627"/>
                  <a:pt x="3036818" y="358947"/>
                  <a:pt x="3031489" y="358947"/>
                </a:cubicBezTo>
                <a:cubicBezTo>
                  <a:pt x="3026160" y="358947"/>
                  <a:pt x="3021840" y="354627"/>
                  <a:pt x="3021840" y="349298"/>
                </a:cubicBezTo>
                <a:cubicBezTo>
                  <a:pt x="3021840" y="343969"/>
                  <a:pt x="3026160" y="339649"/>
                  <a:pt x="3031489" y="339649"/>
                </a:cubicBezTo>
                <a:close/>
                <a:moveTo>
                  <a:pt x="3003243" y="339649"/>
                </a:moveTo>
                <a:cubicBezTo>
                  <a:pt x="3008572" y="339649"/>
                  <a:pt x="3012892" y="343969"/>
                  <a:pt x="3012892" y="349298"/>
                </a:cubicBezTo>
                <a:cubicBezTo>
                  <a:pt x="3012892" y="354627"/>
                  <a:pt x="3008572" y="358947"/>
                  <a:pt x="3003243" y="358947"/>
                </a:cubicBezTo>
                <a:cubicBezTo>
                  <a:pt x="2997914" y="358947"/>
                  <a:pt x="2993593" y="354627"/>
                  <a:pt x="2993593" y="349298"/>
                </a:cubicBezTo>
                <a:cubicBezTo>
                  <a:pt x="2993593" y="343969"/>
                  <a:pt x="2997914" y="339649"/>
                  <a:pt x="3003243" y="339649"/>
                </a:cubicBezTo>
                <a:close/>
                <a:moveTo>
                  <a:pt x="2974998" y="339649"/>
                </a:moveTo>
                <a:cubicBezTo>
                  <a:pt x="2980327" y="339649"/>
                  <a:pt x="2984647" y="343969"/>
                  <a:pt x="2984647" y="349298"/>
                </a:cubicBezTo>
                <a:cubicBezTo>
                  <a:pt x="2984647" y="354627"/>
                  <a:pt x="2980327" y="358947"/>
                  <a:pt x="2974998" y="358947"/>
                </a:cubicBezTo>
                <a:cubicBezTo>
                  <a:pt x="2969669" y="358947"/>
                  <a:pt x="2965349" y="354627"/>
                  <a:pt x="2965349" y="349298"/>
                </a:cubicBezTo>
                <a:cubicBezTo>
                  <a:pt x="2965349" y="343969"/>
                  <a:pt x="2969669" y="339649"/>
                  <a:pt x="2974998" y="339649"/>
                </a:cubicBezTo>
                <a:close/>
                <a:moveTo>
                  <a:pt x="2946752" y="339649"/>
                </a:moveTo>
                <a:cubicBezTo>
                  <a:pt x="2952081" y="339649"/>
                  <a:pt x="2956401" y="343969"/>
                  <a:pt x="2956401" y="349298"/>
                </a:cubicBezTo>
                <a:cubicBezTo>
                  <a:pt x="2956401" y="354627"/>
                  <a:pt x="2952081" y="358947"/>
                  <a:pt x="2946752" y="358947"/>
                </a:cubicBezTo>
                <a:cubicBezTo>
                  <a:pt x="2941423" y="358947"/>
                  <a:pt x="2937102" y="354627"/>
                  <a:pt x="2937102" y="349298"/>
                </a:cubicBezTo>
                <a:cubicBezTo>
                  <a:pt x="2937102" y="343969"/>
                  <a:pt x="2941423" y="339649"/>
                  <a:pt x="2946752" y="339649"/>
                </a:cubicBezTo>
                <a:close/>
                <a:moveTo>
                  <a:pt x="2918507" y="339649"/>
                </a:moveTo>
                <a:cubicBezTo>
                  <a:pt x="2923836" y="339649"/>
                  <a:pt x="2928156" y="343969"/>
                  <a:pt x="2928156" y="349298"/>
                </a:cubicBezTo>
                <a:cubicBezTo>
                  <a:pt x="2928156" y="354627"/>
                  <a:pt x="2923836" y="358947"/>
                  <a:pt x="2918507" y="358947"/>
                </a:cubicBezTo>
                <a:cubicBezTo>
                  <a:pt x="2913178" y="358947"/>
                  <a:pt x="2908858" y="354627"/>
                  <a:pt x="2908858" y="349298"/>
                </a:cubicBezTo>
                <a:cubicBezTo>
                  <a:pt x="2908858" y="343969"/>
                  <a:pt x="2913178" y="339649"/>
                  <a:pt x="2918507" y="339649"/>
                </a:cubicBezTo>
                <a:close/>
                <a:moveTo>
                  <a:pt x="2890261" y="339649"/>
                </a:moveTo>
                <a:cubicBezTo>
                  <a:pt x="2895590" y="339649"/>
                  <a:pt x="2899910" y="343969"/>
                  <a:pt x="2899910" y="349298"/>
                </a:cubicBezTo>
                <a:cubicBezTo>
                  <a:pt x="2899910" y="354627"/>
                  <a:pt x="2895590" y="358947"/>
                  <a:pt x="2890261" y="358947"/>
                </a:cubicBezTo>
                <a:cubicBezTo>
                  <a:pt x="2884932" y="358947"/>
                  <a:pt x="2880612" y="354627"/>
                  <a:pt x="2880612" y="349298"/>
                </a:cubicBezTo>
                <a:cubicBezTo>
                  <a:pt x="2880612" y="343969"/>
                  <a:pt x="2884932" y="339649"/>
                  <a:pt x="2890261" y="339649"/>
                </a:cubicBezTo>
                <a:close/>
                <a:moveTo>
                  <a:pt x="2862016" y="339649"/>
                </a:moveTo>
                <a:cubicBezTo>
                  <a:pt x="2867345" y="339649"/>
                  <a:pt x="2871665" y="343969"/>
                  <a:pt x="2871665" y="349298"/>
                </a:cubicBezTo>
                <a:cubicBezTo>
                  <a:pt x="2871665" y="354627"/>
                  <a:pt x="2867345" y="358947"/>
                  <a:pt x="2862016" y="358947"/>
                </a:cubicBezTo>
                <a:cubicBezTo>
                  <a:pt x="2856687" y="358947"/>
                  <a:pt x="2852367" y="354627"/>
                  <a:pt x="2852367" y="349298"/>
                </a:cubicBezTo>
                <a:cubicBezTo>
                  <a:pt x="2852367" y="343969"/>
                  <a:pt x="2856687" y="339649"/>
                  <a:pt x="2862016" y="339649"/>
                </a:cubicBezTo>
                <a:close/>
                <a:moveTo>
                  <a:pt x="2833770" y="339649"/>
                </a:moveTo>
                <a:cubicBezTo>
                  <a:pt x="2839099" y="339649"/>
                  <a:pt x="2843419" y="343969"/>
                  <a:pt x="2843419" y="349298"/>
                </a:cubicBezTo>
                <a:cubicBezTo>
                  <a:pt x="2843419" y="354627"/>
                  <a:pt x="2839099" y="358947"/>
                  <a:pt x="2833770" y="358947"/>
                </a:cubicBezTo>
                <a:cubicBezTo>
                  <a:pt x="2828441" y="358947"/>
                  <a:pt x="2824121" y="354627"/>
                  <a:pt x="2824121" y="349298"/>
                </a:cubicBezTo>
                <a:cubicBezTo>
                  <a:pt x="2824121" y="343969"/>
                  <a:pt x="2828441" y="339649"/>
                  <a:pt x="2833770" y="339649"/>
                </a:cubicBezTo>
                <a:close/>
                <a:moveTo>
                  <a:pt x="2805525" y="339649"/>
                </a:moveTo>
                <a:cubicBezTo>
                  <a:pt x="2810854" y="339649"/>
                  <a:pt x="2815174" y="343969"/>
                  <a:pt x="2815174" y="349298"/>
                </a:cubicBezTo>
                <a:cubicBezTo>
                  <a:pt x="2815174" y="354627"/>
                  <a:pt x="2810854" y="358947"/>
                  <a:pt x="2805525" y="358947"/>
                </a:cubicBezTo>
                <a:cubicBezTo>
                  <a:pt x="2800196" y="358947"/>
                  <a:pt x="2795876" y="354627"/>
                  <a:pt x="2795876" y="349298"/>
                </a:cubicBezTo>
                <a:cubicBezTo>
                  <a:pt x="2795876" y="343969"/>
                  <a:pt x="2800196" y="339649"/>
                  <a:pt x="2805525" y="339649"/>
                </a:cubicBezTo>
                <a:close/>
                <a:moveTo>
                  <a:pt x="2777279" y="339649"/>
                </a:moveTo>
                <a:cubicBezTo>
                  <a:pt x="2782608" y="339649"/>
                  <a:pt x="2786928" y="343969"/>
                  <a:pt x="2786928" y="349298"/>
                </a:cubicBezTo>
                <a:cubicBezTo>
                  <a:pt x="2786928" y="354627"/>
                  <a:pt x="2782608" y="358947"/>
                  <a:pt x="2777279" y="358947"/>
                </a:cubicBezTo>
                <a:cubicBezTo>
                  <a:pt x="2771950" y="358947"/>
                  <a:pt x="2767630" y="354627"/>
                  <a:pt x="2767630" y="349298"/>
                </a:cubicBezTo>
                <a:cubicBezTo>
                  <a:pt x="2767630" y="343969"/>
                  <a:pt x="2771950" y="339649"/>
                  <a:pt x="2777279" y="339649"/>
                </a:cubicBezTo>
                <a:close/>
                <a:moveTo>
                  <a:pt x="2749034" y="339649"/>
                </a:moveTo>
                <a:cubicBezTo>
                  <a:pt x="2754363" y="339649"/>
                  <a:pt x="2758683" y="343969"/>
                  <a:pt x="2758683" y="349298"/>
                </a:cubicBezTo>
                <a:cubicBezTo>
                  <a:pt x="2758683" y="354627"/>
                  <a:pt x="2754363" y="358947"/>
                  <a:pt x="2749034" y="358947"/>
                </a:cubicBezTo>
                <a:cubicBezTo>
                  <a:pt x="2743705" y="358947"/>
                  <a:pt x="2739385" y="354627"/>
                  <a:pt x="2739385" y="349298"/>
                </a:cubicBezTo>
                <a:cubicBezTo>
                  <a:pt x="2739385" y="343969"/>
                  <a:pt x="2743705" y="339649"/>
                  <a:pt x="2749034" y="339649"/>
                </a:cubicBezTo>
                <a:close/>
                <a:moveTo>
                  <a:pt x="2720788" y="339649"/>
                </a:moveTo>
                <a:cubicBezTo>
                  <a:pt x="2726117" y="339649"/>
                  <a:pt x="2730437" y="343969"/>
                  <a:pt x="2730437" y="349298"/>
                </a:cubicBezTo>
                <a:cubicBezTo>
                  <a:pt x="2730437" y="354627"/>
                  <a:pt x="2726117" y="358947"/>
                  <a:pt x="2720788" y="358947"/>
                </a:cubicBezTo>
                <a:cubicBezTo>
                  <a:pt x="2715458" y="358947"/>
                  <a:pt x="2711139" y="354627"/>
                  <a:pt x="2711139" y="349298"/>
                </a:cubicBezTo>
                <a:cubicBezTo>
                  <a:pt x="2711139" y="343969"/>
                  <a:pt x="2715458" y="339649"/>
                  <a:pt x="2720788" y="339649"/>
                </a:cubicBezTo>
                <a:close/>
                <a:moveTo>
                  <a:pt x="2692543" y="339649"/>
                </a:moveTo>
                <a:cubicBezTo>
                  <a:pt x="2697872" y="339649"/>
                  <a:pt x="2702192" y="343969"/>
                  <a:pt x="2702192" y="349298"/>
                </a:cubicBezTo>
                <a:cubicBezTo>
                  <a:pt x="2702192" y="354627"/>
                  <a:pt x="2697872" y="358947"/>
                  <a:pt x="2692543" y="358947"/>
                </a:cubicBezTo>
                <a:cubicBezTo>
                  <a:pt x="2687214" y="358947"/>
                  <a:pt x="2682894" y="354627"/>
                  <a:pt x="2682894" y="349298"/>
                </a:cubicBezTo>
                <a:cubicBezTo>
                  <a:pt x="2682894" y="343969"/>
                  <a:pt x="2687214" y="339649"/>
                  <a:pt x="2692543" y="339649"/>
                </a:cubicBezTo>
                <a:close/>
                <a:moveTo>
                  <a:pt x="2664297" y="339649"/>
                </a:moveTo>
                <a:cubicBezTo>
                  <a:pt x="2669626" y="339649"/>
                  <a:pt x="2673946" y="343969"/>
                  <a:pt x="2673946" y="349298"/>
                </a:cubicBezTo>
                <a:cubicBezTo>
                  <a:pt x="2673946" y="354627"/>
                  <a:pt x="2669626" y="358947"/>
                  <a:pt x="2664297" y="358947"/>
                </a:cubicBezTo>
                <a:cubicBezTo>
                  <a:pt x="2658968" y="358947"/>
                  <a:pt x="2654648" y="354627"/>
                  <a:pt x="2654648" y="349298"/>
                </a:cubicBezTo>
                <a:cubicBezTo>
                  <a:pt x="2654648" y="343969"/>
                  <a:pt x="2658968" y="339649"/>
                  <a:pt x="2664297" y="339649"/>
                </a:cubicBezTo>
                <a:close/>
                <a:moveTo>
                  <a:pt x="2636052" y="339649"/>
                </a:moveTo>
                <a:cubicBezTo>
                  <a:pt x="2641381" y="339649"/>
                  <a:pt x="2645701" y="343969"/>
                  <a:pt x="2645701" y="349298"/>
                </a:cubicBezTo>
                <a:cubicBezTo>
                  <a:pt x="2645701" y="354627"/>
                  <a:pt x="2641381" y="358947"/>
                  <a:pt x="2636052" y="358947"/>
                </a:cubicBezTo>
                <a:cubicBezTo>
                  <a:pt x="2630723" y="358947"/>
                  <a:pt x="2626403" y="354627"/>
                  <a:pt x="2626403" y="349298"/>
                </a:cubicBezTo>
                <a:cubicBezTo>
                  <a:pt x="2626403" y="343969"/>
                  <a:pt x="2630723" y="339649"/>
                  <a:pt x="2636052" y="339649"/>
                </a:cubicBezTo>
                <a:close/>
                <a:moveTo>
                  <a:pt x="2607806" y="339649"/>
                </a:moveTo>
                <a:cubicBezTo>
                  <a:pt x="2613135" y="339649"/>
                  <a:pt x="2617455" y="343969"/>
                  <a:pt x="2617455" y="349298"/>
                </a:cubicBezTo>
                <a:cubicBezTo>
                  <a:pt x="2617455" y="354627"/>
                  <a:pt x="2613135" y="358947"/>
                  <a:pt x="2607806" y="358947"/>
                </a:cubicBezTo>
                <a:cubicBezTo>
                  <a:pt x="2602477" y="358947"/>
                  <a:pt x="2598157" y="354627"/>
                  <a:pt x="2598157" y="349298"/>
                </a:cubicBezTo>
                <a:cubicBezTo>
                  <a:pt x="2598157" y="343969"/>
                  <a:pt x="2602477" y="339649"/>
                  <a:pt x="2607806" y="339649"/>
                </a:cubicBezTo>
                <a:close/>
                <a:moveTo>
                  <a:pt x="2579561" y="339649"/>
                </a:moveTo>
                <a:cubicBezTo>
                  <a:pt x="2584890" y="339649"/>
                  <a:pt x="2589210" y="343969"/>
                  <a:pt x="2589210" y="349298"/>
                </a:cubicBezTo>
                <a:cubicBezTo>
                  <a:pt x="2589210" y="354627"/>
                  <a:pt x="2584890" y="358947"/>
                  <a:pt x="2579561" y="358947"/>
                </a:cubicBezTo>
                <a:cubicBezTo>
                  <a:pt x="2574232" y="358947"/>
                  <a:pt x="2569912" y="354627"/>
                  <a:pt x="2569912" y="349298"/>
                </a:cubicBezTo>
                <a:cubicBezTo>
                  <a:pt x="2569912" y="343969"/>
                  <a:pt x="2574232" y="339649"/>
                  <a:pt x="2579561" y="339649"/>
                </a:cubicBezTo>
                <a:close/>
                <a:moveTo>
                  <a:pt x="2551315" y="339649"/>
                </a:moveTo>
                <a:cubicBezTo>
                  <a:pt x="2556644" y="339649"/>
                  <a:pt x="2560964" y="343969"/>
                  <a:pt x="2560964" y="349298"/>
                </a:cubicBezTo>
                <a:cubicBezTo>
                  <a:pt x="2560964" y="354627"/>
                  <a:pt x="2556644" y="358947"/>
                  <a:pt x="2551315" y="358947"/>
                </a:cubicBezTo>
                <a:cubicBezTo>
                  <a:pt x="2545986" y="358947"/>
                  <a:pt x="2541666" y="354627"/>
                  <a:pt x="2541666" y="349298"/>
                </a:cubicBezTo>
                <a:cubicBezTo>
                  <a:pt x="2541666" y="343969"/>
                  <a:pt x="2545986" y="339649"/>
                  <a:pt x="2551315" y="339649"/>
                </a:cubicBezTo>
                <a:close/>
                <a:moveTo>
                  <a:pt x="2523069" y="339649"/>
                </a:moveTo>
                <a:cubicBezTo>
                  <a:pt x="2528398" y="339649"/>
                  <a:pt x="2532718" y="343969"/>
                  <a:pt x="2532718" y="349298"/>
                </a:cubicBezTo>
                <a:cubicBezTo>
                  <a:pt x="2532718" y="354627"/>
                  <a:pt x="2528398" y="358947"/>
                  <a:pt x="2523069" y="358947"/>
                </a:cubicBezTo>
                <a:cubicBezTo>
                  <a:pt x="2517740" y="358947"/>
                  <a:pt x="2513419" y="354627"/>
                  <a:pt x="2513419" y="349298"/>
                </a:cubicBezTo>
                <a:cubicBezTo>
                  <a:pt x="2513419" y="343969"/>
                  <a:pt x="2517740" y="339649"/>
                  <a:pt x="2523069" y="339649"/>
                </a:cubicBezTo>
                <a:close/>
                <a:moveTo>
                  <a:pt x="2494824" y="339649"/>
                </a:moveTo>
                <a:cubicBezTo>
                  <a:pt x="2500153" y="339649"/>
                  <a:pt x="2504473" y="343969"/>
                  <a:pt x="2504473" y="349298"/>
                </a:cubicBezTo>
                <a:cubicBezTo>
                  <a:pt x="2504473" y="354627"/>
                  <a:pt x="2500153" y="358947"/>
                  <a:pt x="2494824" y="358947"/>
                </a:cubicBezTo>
                <a:cubicBezTo>
                  <a:pt x="2489495" y="358947"/>
                  <a:pt x="2485175" y="354627"/>
                  <a:pt x="2485175" y="349298"/>
                </a:cubicBezTo>
                <a:cubicBezTo>
                  <a:pt x="2485175" y="343969"/>
                  <a:pt x="2489495" y="339649"/>
                  <a:pt x="2494824" y="339649"/>
                </a:cubicBezTo>
                <a:close/>
                <a:moveTo>
                  <a:pt x="2466578" y="339649"/>
                </a:moveTo>
                <a:cubicBezTo>
                  <a:pt x="2471907" y="339649"/>
                  <a:pt x="2476227" y="343969"/>
                  <a:pt x="2476227" y="349298"/>
                </a:cubicBezTo>
                <a:cubicBezTo>
                  <a:pt x="2476227" y="354627"/>
                  <a:pt x="2471907" y="358947"/>
                  <a:pt x="2466578" y="358947"/>
                </a:cubicBezTo>
                <a:cubicBezTo>
                  <a:pt x="2461249" y="358947"/>
                  <a:pt x="2456928" y="354627"/>
                  <a:pt x="2456928" y="349298"/>
                </a:cubicBezTo>
                <a:cubicBezTo>
                  <a:pt x="2456928" y="343969"/>
                  <a:pt x="2461249" y="339649"/>
                  <a:pt x="2466578" y="339649"/>
                </a:cubicBezTo>
                <a:close/>
                <a:moveTo>
                  <a:pt x="2438333" y="339649"/>
                </a:moveTo>
                <a:cubicBezTo>
                  <a:pt x="2443662" y="339649"/>
                  <a:pt x="2447982" y="343969"/>
                  <a:pt x="2447982" y="349298"/>
                </a:cubicBezTo>
                <a:cubicBezTo>
                  <a:pt x="2447982" y="354627"/>
                  <a:pt x="2443662" y="358947"/>
                  <a:pt x="2438333" y="358947"/>
                </a:cubicBezTo>
                <a:cubicBezTo>
                  <a:pt x="2433004" y="358947"/>
                  <a:pt x="2428684" y="354627"/>
                  <a:pt x="2428684" y="349298"/>
                </a:cubicBezTo>
                <a:cubicBezTo>
                  <a:pt x="2428684" y="343969"/>
                  <a:pt x="2433004" y="339649"/>
                  <a:pt x="2438333" y="339649"/>
                </a:cubicBezTo>
                <a:close/>
                <a:moveTo>
                  <a:pt x="2410087" y="339649"/>
                </a:moveTo>
                <a:cubicBezTo>
                  <a:pt x="2415416" y="339649"/>
                  <a:pt x="2419736" y="343969"/>
                  <a:pt x="2419736" y="349298"/>
                </a:cubicBezTo>
                <a:cubicBezTo>
                  <a:pt x="2419736" y="354627"/>
                  <a:pt x="2415416" y="358947"/>
                  <a:pt x="2410087" y="358947"/>
                </a:cubicBezTo>
                <a:cubicBezTo>
                  <a:pt x="2404758" y="358947"/>
                  <a:pt x="2400438" y="354627"/>
                  <a:pt x="2400438" y="349298"/>
                </a:cubicBezTo>
                <a:cubicBezTo>
                  <a:pt x="2400438" y="343969"/>
                  <a:pt x="2404758" y="339649"/>
                  <a:pt x="2410087" y="339649"/>
                </a:cubicBezTo>
                <a:close/>
                <a:moveTo>
                  <a:pt x="2381842" y="339649"/>
                </a:moveTo>
                <a:cubicBezTo>
                  <a:pt x="2387171" y="339649"/>
                  <a:pt x="2391491" y="343969"/>
                  <a:pt x="2391491" y="349298"/>
                </a:cubicBezTo>
                <a:cubicBezTo>
                  <a:pt x="2391491" y="354627"/>
                  <a:pt x="2387171" y="358947"/>
                  <a:pt x="2381842" y="358947"/>
                </a:cubicBezTo>
                <a:cubicBezTo>
                  <a:pt x="2376513" y="358947"/>
                  <a:pt x="2372193" y="354627"/>
                  <a:pt x="2372193" y="349298"/>
                </a:cubicBezTo>
                <a:cubicBezTo>
                  <a:pt x="2372193" y="343969"/>
                  <a:pt x="2376513" y="339649"/>
                  <a:pt x="2381842" y="339649"/>
                </a:cubicBezTo>
                <a:close/>
                <a:moveTo>
                  <a:pt x="2353596" y="339649"/>
                </a:moveTo>
                <a:cubicBezTo>
                  <a:pt x="2358925" y="339649"/>
                  <a:pt x="2363245" y="343969"/>
                  <a:pt x="2363245" y="349298"/>
                </a:cubicBezTo>
                <a:cubicBezTo>
                  <a:pt x="2363245" y="354627"/>
                  <a:pt x="2358925" y="358947"/>
                  <a:pt x="2353596" y="358947"/>
                </a:cubicBezTo>
                <a:cubicBezTo>
                  <a:pt x="2348267" y="358947"/>
                  <a:pt x="2343946" y="354627"/>
                  <a:pt x="2343946" y="349298"/>
                </a:cubicBezTo>
                <a:cubicBezTo>
                  <a:pt x="2343946" y="343969"/>
                  <a:pt x="2348267" y="339649"/>
                  <a:pt x="2353596" y="339649"/>
                </a:cubicBezTo>
                <a:close/>
                <a:moveTo>
                  <a:pt x="2325351" y="339649"/>
                </a:moveTo>
                <a:cubicBezTo>
                  <a:pt x="2330680" y="339649"/>
                  <a:pt x="2335000" y="343969"/>
                  <a:pt x="2335000" y="349298"/>
                </a:cubicBezTo>
                <a:cubicBezTo>
                  <a:pt x="2335000" y="354627"/>
                  <a:pt x="2330680" y="358947"/>
                  <a:pt x="2325351" y="358947"/>
                </a:cubicBezTo>
                <a:cubicBezTo>
                  <a:pt x="2320022" y="358947"/>
                  <a:pt x="2315702" y="354627"/>
                  <a:pt x="2315702" y="349298"/>
                </a:cubicBezTo>
                <a:cubicBezTo>
                  <a:pt x="2315702" y="343969"/>
                  <a:pt x="2320022" y="339649"/>
                  <a:pt x="2325351" y="339649"/>
                </a:cubicBezTo>
                <a:close/>
                <a:moveTo>
                  <a:pt x="2297105" y="339649"/>
                </a:moveTo>
                <a:cubicBezTo>
                  <a:pt x="2302434" y="339649"/>
                  <a:pt x="2306754" y="343969"/>
                  <a:pt x="2306754" y="349298"/>
                </a:cubicBezTo>
                <a:cubicBezTo>
                  <a:pt x="2306754" y="354627"/>
                  <a:pt x="2302434" y="358947"/>
                  <a:pt x="2297105" y="358947"/>
                </a:cubicBezTo>
                <a:cubicBezTo>
                  <a:pt x="2291776" y="358947"/>
                  <a:pt x="2287456" y="354627"/>
                  <a:pt x="2287456" y="349298"/>
                </a:cubicBezTo>
                <a:cubicBezTo>
                  <a:pt x="2287456" y="343969"/>
                  <a:pt x="2291776" y="339649"/>
                  <a:pt x="2297105" y="339649"/>
                </a:cubicBezTo>
                <a:close/>
                <a:moveTo>
                  <a:pt x="2268860" y="339649"/>
                </a:moveTo>
                <a:cubicBezTo>
                  <a:pt x="2274189" y="339649"/>
                  <a:pt x="2278509" y="343969"/>
                  <a:pt x="2278509" y="349298"/>
                </a:cubicBezTo>
                <a:cubicBezTo>
                  <a:pt x="2278509" y="354627"/>
                  <a:pt x="2274189" y="358947"/>
                  <a:pt x="2268860" y="358947"/>
                </a:cubicBezTo>
                <a:cubicBezTo>
                  <a:pt x="2263531" y="358947"/>
                  <a:pt x="2259211" y="354627"/>
                  <a:pt x="2259211" y="349298"/>
                </a:cubicBezTo>
                <a:cubicBezTo>
                  <a:pt x="2259211" y="343969"/>
                  <a:pt x="2263531" y="339649"/>
                  <a:pt x="2268860" y="339649"/>
                </a:cubicBezTo>
                <a:close/>
                <a:moveTo>
                  <a:pt x="2240614" y="339649"/>
                </a:moveTo>
                <a:cubicBezTo>
                  <a:pt x="2245943" y="339649"/>
                  <a:pt x="2250263" y="343969"/>
                  <a:pt x="2250263" y="349298"/>
                </a:cubicBezTo>
                <a:cubicBezTo>
                  <a:pt x="2250263" y="354627"/>
                  <a:pt x="2245943" y="358947"/>
                  <a:pt x="2240614" y="358947"/>
                </a:cubicBezTo>
                <a:cubicBezTo>
                  <a:pt x="2235285" y="358947"/>
                  <a:pt x="2230965" y="354627"/>
                  <a:pt x="2230965" y="349298"/>
                </a:cubicBezTo>
                <a:cubicBezTo>
                  <a:pt x="2230965" y="343969"/>
                  <a:pt x="2235285" y="339649"/>
                  <a:pt x="2240614" y="339649"/>
                </a:cubicBezTo>
                <a:close/>
                <a:moveTo>
                  <a:pt x="2212369" y="339649"/>
                </a:moveTo>
                <a:cubicBezTo>
                  <a:pt x="2217698" y="339649"/>
                  <a:pt x="2222018" y="343969"/>
                  <a:pt x="2222018" y="349298"/>
                </a:cubicBezTo>
                <a:cubicBezTo>
                  <a:pt x="2222018" y="354627"/>
                  <a:pt x="2217698" y="358947"/>
                  <a:pt x="2212369" y="358947"/>
                </a:cubicBezTo>
                <a:cubicBezTo>
                  <a:pt x="2207040" y="358947"/>
                  <a:pt x="2202720" y="354627"/>
                  <a:pt x="2202720" y="349298"/>
                </a:cubicBezTo>
                <a:cubicBezTo>
                  <a:pt x="2202720" y="343969"/>
                  <a:pt x="2207040" y="339649"/>
                  <a:pt x="2212369" y="339649"/>
                </a:cubicBezTo>
                <a:close/>
                <a:moveTo>
                  <a:pt x="2184123" y="339649"/>
                </a:moveTo>
                <a:cubicBezTo>
                  <a:pt x="2189452" y="339649"/>
                  <a:pt x="2193772" y="343969"/>
                  <a:pt x="2193772" y="349298"/>
                </a:cubicBezTo>
                <a:cubicBezTo>
                  <a:pt x="2193772" y="354627"/>
                  <a:pt x="2189452" y="358947"/>
                  <a:pt x="2184123" y="358947"/>
                </a:cubicBezTo>
                <a:cubicBezTo>
                  <a:pt x="2178793" y="358947"/>
                  <a:pt x="2174474" y="354627"/>
                  <a:pt x="2174474" y="349298"/>
                </a:cubicBezTo>
                <a:cubicBezTo>
                  <a:pt x="2174474" y="343969"/>
                  <a:pt x="2178793" y="339649"/>
                  <a:pt x="2184123" y="339649"/>
                </a:cubicBezTo>
                <a:close/>
                <a:moveTo>
                  <a:pt x="2155878" y="339649"/>
                </a:moveTo>
                <a:cubicBezTo>
                  <a:pt x="2161207" y="339649"/>
                  <a:pt x="2165527" y="343969"/>
                  <a:pt x="2165527" y="349298"/>
                </a:cubicBezTo>
                <a:cubicBezTo>
                  <a:pt x="2165527" y="354627"/>
                  <a:pt x="2161207" y="358947"/>
                  <a:pt x="2155878" y="358947"/>
                </a:cubicBezTo>
                <a:cubicBezTo>
                  <a:pt x="2150549" y="358947"/>
                  <a:pt x="2146229" y="354627"/>
                  <a:pt x="2146229" y="349298"/>
                </a:cubicBezTo>
                <a:cubicBezTo>
                  <a:pt x="2146229" y="343969"/>
                  <a:pt x="2150549" y="339649"/>
                  <a:pt x="2155878" y="339649"/>
                </a:cubicBezTo>
                <a:close/>
                <a:moveTo>
                  <a:pt x="2127632" y="339649"/>
                </a:moveTo>
                <a:cubicBezTo>
                  <a:pt x="2132961" y="339649"/>
                  <a:pt x="2137281" y="343969"/>
                  <a:pt x="2137281" y="349298"/>
                </a:cubicBezTo>
                <a:cubicBezTo>
                  <a:pt x="2137281" y="354627"/>
                  <a:pt x="2132961" y="358947"/>
                  <a:pt x="2127632" y="358947"/>
                </a:cubicBezTo>
                <a:cubicBezTo>
                  <a:pt x="2122303" y="358947"/>
                  <a:pt x="2117983" y="354627"/>
                  <a:pt x="2117983" y="349298"/>
                </a:cubicBezTo>
                <a:cubicBezTo>
                  <a:pt x="2117983" y="343969"/>
                  <a:pt x="2122303" y="339649"/>
                  <a:pt x="2127632" y="339649"/>
                </a:cubicBezTo>
                <a:close/>
                <a:moveTo>
                  <a:pt x="2099387" y="339649"/>
                </a:moveTo>
                <a:cubicBezTo>
                  <a:pt x="2104716" y="339649"/>
                  <a:pt x="2109036" y="343969"/>
                  <a:pt x="2109036" y="349298"/>
                </a:cubicBezTo>
                <a:cubicBezTo>
                  <a:pt x="2109036" y="354627"/>
                  <a:pt x="2104716" y="358947"/>
                  <a:pt x="2099387" y="358947"/>
                </a:cubicBezTo>
                <a:cubicBezTo>
                  <a:pt x="2094058" y="358947"/>
                  <a:pt x="2089738" y="354627"/>
                  <a:pt x="2089738" y="349298"/>
                </a:cubicBezTo>
                <a:cubicBezTo>
                  <a:pt x="2089738" y="343969"/>
                  <a:pt x="2094058" y="339649"/>
                  <a:pt x="2099387" y="339649"/>
                </a:cubicBezTo>
                <a:close/>
                <a:moveTo>
                  <a:pt x="2071141" y="339649"/>
                </a:moveTo>
                <a:cubicBezTo>
                  <a:pt x="2076470" y="339649"/>
                  <a:pt x="2080790" y="343969"/>
                  <a:pt x="2080790" y="349298"/>
                </a:cubicBezTo>
                <a:cubicBezTo>
                  <a:pt x="2080790" y="354627"/>
                  <a:pt x="2076470" y="358947"/>
                  <a:pt x="2071141" y="358947"/>
                </a:cubicBezTo>
                <a:cubicBezTo>
                  <a:pt x="2065812" y="358947"/>
                  <a:pt x="2061492" y="354627"/>
                  <a:pt x="2061492" y="349298"/>
                </a:cubicBezTo>
                <a:cubicBezTo>
                  <a:pt x="2061492" y="343969"/>
                  <a:pt x="2065812" y="339649"/>
                  <a:pt x="2071141" y="339649"/>
                </a:cubicBezTo>
                <a:close/>
                <a:moveTo>
                  <a:pt x="2042896" y="339649"/>
                </a:moveTo>
                <a:cubicBezTo>
                  <a:pt x="2048225" y="339649"/>
                  <a:pt x="2052545" y="343969"/>
                  <a:pt x="2052545" y="349298"/>
                </a:cubicBezTo>
                <a:cubicBezTo>
                  <a:pt x="2052545" y="354627"/>
                  <a:pt x="2048225" y="358947"/>
                  <a:pt x="2042896" y="358947"/>
                </a:cubicBezTo>
                <a:cubicBezTo>
                  <a:pt x="2037567" y="358947"/>
                  <a:pt x="2033247" y="354627"/>
                  <a:pt x="2033247" y="349298"/>
                </a:cubicBezTo>
                <a:cubicBezTo>
                  <a:pt x="2033247" y="343969"/>
                  <a:pt x="2037567" y="339649"/>
                  <a:pt x="2042896" y="339649"/>
                </a:cubicBezTo>
                <a:close/>
                <a:moveTo>
                  <a:pt x="2014650" y="339649"/>
                </a:moveTo>
                <a:cubicBezTo>
                  <a:pt x="2019979" y="339649"/>
                  <a:pt x="2024299" y="343969"/>
                  <a:pt x="2024299" y="349298"/>
                </a:cubicBezTo>
                <a:cubicBezTo>
                  <a:pt x="2024299" y="354627"/>
                  <a:pt x="2019979" y="358947"/>
                  <a:pt x="2014650" y="358947"/>
                </a:cubicBezTo>
                <a:cubicBezTo>
                  <a:pt x="2009321" y="358947"/>
                  <a:pt x="2005001" y="354627"/>
                  <a:pt x="2005001" y="349298"/>
                </a:cubicBezTo>
                <a:cubicBezTo>
                  <a:pt x="2005001" y="343969"/>
                  <a:pt x="2009321" y="339649"/>
                  <a:pt x="2014650" y="339649"/>
                </a:cubicBezTo>
                <a:close/>
                <a:moveTo>
                  <a:pt x="1986405" y="339649"/>
                </a:moveTo>
                <a:cubicBezTo>
                  <a:pt x="1991734" y="339649"/>
                  <a:pt x="1996054" y="343969"/>
                  <a:pt x="1996054" y="349298"/>
                </a:cubicBezTo>
                <a:cubicBezTo>
                  <a:pt x="1996054" y="354627"/>
                  <a:pt x="1991734" y="358947"/>
                  <a:pt x="1986405" y="358947"/>
                </a:cubicBezTo>
                <a:cubicBezTo>
                  <a:pt x="1981076" y="358947"/>
                  <a:pt x="1976756" y="354627"/>
                  <a:pt x="1976756" y="349298"/>
                </a:cubicBezTo>
                <a:cubicBezTo>
                  <a:pt x="1976756" y="343969"/>
                  <a:pt x="1981076" y="339649"/>
                  <a:pt x="1986405" y="339649"/>
                </a:cubicBezTo>
                <a:close/>
                <a:moveTo>
                  <a:pt x="1958159" y="339649"/>
                </a:moveTo>
                <a:cubicBezTo>
                  <a:pt x="1963488" y="339649"/>
                  <a:pt x="1967808" y="343969"/>
                  <a:pt x="1967808" y="349298"/>
                </a:cubicBezTo>
                <a:cubicBezTo>
                  <a:pt x="1967808" y="354627"/>
                  <a:pt x="1963488" y="358947"/>
                  <a:pt x="1958159" y="358947"/>
                </a:cubicBezTo>
                <a:cubicBezTo>
                  <a:pt x="1952830" y="358947"/>
                  <a:pt x="1948510" y="354627"/>
                  <a:pt x="1948510" y="349298"/>
                </a:cubicBezTo>
                <a:cubicBezTo>
                  <a:pt x="1948510" y="343969"/>
                  <a:pt x="1952830" y="339649"/>
                  <a:pt x="1958159" y="339649"/>
                </a:cubicBezTo>
                <a:close/>
                <a:moveTo>
                  <a:pt x="1929914" y="339649"/>
                </a:moveTo>
                <a:cubicBezTo>
                  <a:pt x="1935243" y="339649"/>
                  <a:pt x="1939563" y="343969"/>
                  <a:pt x="1939563" y="349298"/>
                </a:cubicBezTo>
                <a:cubicBezTo>
                  <a:pt x="1939563" y="354627"/>
                  <a:pt x="1935243" y="358947"/>
                  <a:pt x="1929914" y="358947"/>
                </a:cubicBezTo>
                <a:cubicBezTo>
                  <a:pt x="1924585" y="358947"/>
                  <a:pt x="1920265" y="354627"/>
                  <a:pt x="1920265" y="349298"/>
                </a:cubicBezTo>
                <a:cubicBezTo>
                  <a:pt x="1920265" y="343969"/>
                  <a:pt x="1924585" y="339649"/>
                  <a:pt x="1929914" y="339649"/>
                </a:cubicBezTo>
                <a:close/>
                <a:moveTo>
                  <a:pt x="1901668" y="339649"/>
                </a:moveTo>
                <a:cubicBezTo>
                  <a:pt x="1906997" y="339649"/>
                  <a:pt x="1911317" y="343969"/>
                  <a:pt x="1911317" y="349298"/>
                </a:cubicBezTo>
                <a:cubicBezTo>
                  <a:pt x="1911317" y="354627"/>
                  <a:pt x="1906997" y="358947"/>
                  <a:pt x="1901668" y="358947"/>
                </a:cubicBezTo>
                <a:cubicBezTo>
                  <a:pt x="1896339" y="358947"/>
                  <a:pt x="1892019" y="354627"/>
                  <a:pt x="1892019" y="349298"/>
                </a:cubicBezTo>
                <a:cubicBezTo>
                  <a:pt x="1892019" y="343969"/>
                  <a:pt x="1896339" y="339649"/>
                  <a:pt x="1901668" y="339649"/>
                </a:cubicBezTo>
                <a:close/>
                <a:moveTo>
                  <a:pt x="1873423" y="339649"/>
                </a:moveTo>
                <a:cubicBezTo>
                  <a:pt x="1878752" y="339649"/>
                  <a:pt x="1883072" y="343969"/>
                  <a:pt x="1883072" y="349298"/>
                </a:cubicBezTo>
                <a:cubicBezTo>
                  <a:pt x="1883072" y="354627"/>
                  <a:pt x="1878752" y="358947"/>
                  <a:pt x="1873423" y="358947"/>
                </a:cubicBezTo>
                <a:cubicBezTo>
                  <a:pt x="1868094" y="358947"/>
                  <a:pt x="1863774" y="354627"/>
                  <a:pt x="1863774" y="349298"/>
                </a:cubicBezTo>
                <a:cubicBezTo>
                  <a:pt x="1863774" y="343969"/>
                  <a:pt x="1868094" y="339649"/>
                  <a:pt x="1873423" y="339649"/>
                </a:cubicBezTo>
                <a:close/>
                <a:moveTo>
                  <a:pt x="1845177" y="339649"/>
                </a:moveTo>
                <a:cubicBezTo>
                  <a:pt x="1850507" y="339649"/>
                  <a:pt x="1854827" y="343969"/>
                  <a:pt x="1854827" y="349298"/>
                </a:cubicBezTo>
                <a:cubicBezTo>
                  <a:pt x="1854827" y="354627"/>
                  <a:pt x="1850507" y="358947"/>
                  <a:pt x="1845177" y="358947"/>
                </a:cubicBezTo>
                <a:cubicBezTo>
                  <a:pt x="1839848" y="358947"/>
                  <a:pt x="1835528" y="354627"/>
                  <a:pt x="1835528" y="349298"/>
                </a:cubicBezTo>
                <a:cubicBezTo>
                  <a:pt x="1835528" y="343969"/>
                  <a:pt x="1839848" y="339649"/>
                  <a:pt x="1845177" y="339649"/>
                </a:cubicBezTo>
                <a:close/>
                <a:moveTo>
                  <a:pt x="1816932" y="339649"/>
                </a:moveTo>
                <a:cubicBezTo>
                  <a:pt x="1822261" y="339649"/>
                  <a:pt x="1826581" y="343969"/>
                  <a:pt x="1826581" y="349298"/>
                </a:cubicBezTo>
                <a:cubicBezTo>
                  <a:pt x="1826581" y="354627"/>
                  <a:pt x="1822261" y="358947"/>
                  <a:pt x="1816932" y="358947"/>
                </a:cubicBezTo>
                <a:cubicBezTo>
                  <a:pt x="1811603" y="358947"/>
                  <a:pt x="1807283" y="354627"/>
                  <a:pt x="1807283" y="349298"/>
                </a:cubicBezTo>
                <a:cubicBezTo>
                  <a:pt x="1807283" y="343969"/>
                  <a:pt x="1811603" y="339649"/>
                  <a:pt x="1816932" y="339649"/>
                </a:cubicBezTo>
                <a:close/>
                <a:moveTo>
                  <a:pt x="1788687" y="339649"/>
                </a:moveTo>
                <a:cubicBezTo>
                  <a:pt x="1794017" y="339649"/>
                  <a:pt x="1798337" y="343969"/>
                  <a:pt x="1798337" y="349298"/>
                </a:cubicBezTo>
                <a:cubicBezTo>
                  <a:pt x="1798337" y="354627"/>
                  <a:pt x="1794017" y="358947"/>
                  <a:pt x="1788687" y="358947"/>
                </a:cubicBezTo>
                <a:cubicBezTo>
                  <a:pt x="1783358" y="358947"/>
                  <a:pt x="1779038" y="354627"/>
                  <a:pt x="1779038" y="349298"/>
                </a:cubicBezTo>
                <a:cubicBezTo>
                  <a:pt x="1779038" y="343969"/>
                  <a:pt x="1783358" y="339649"/>
                  <a:pt x="1788687" y="339649"/>
                </a:cubicBezTo>
                <a:close/>
                <a:moveTo>
                  <a:pt x="1760442" y="339649"/>
                </a:moveTo>
                <a:cubicBezTo>
                  <a:pt x="1765771" y="339649"/>
                  <a:pt x="1770091" y="343969"/>
                  <a:pt x="1770091" y="349298"/>
                </a:cubicBezTo>
                <a:cubicBezTo>
                  <a:pt x="1770091" y="354627"/>
                  <a:pt x="1765771" y="358947"/>
                  <a:pt x="1760442" y="358947"/>
                </a:cubicBezTo>
                <a:cubicBezTo>
                  <a:pt x="1755113" y="358947"/>
                  <a:pt x="1750793" y="354627"/>
                  <a:pt x="1750793" y="349298"/>
                </a:cubicBezTo>
                <a:cubicBezTo>
                  <a:pt x="1750793" y="343969"/>
                  <a:pt x="1755113" y="339649"/>
                  <a:pt x="1760442" y="339649"/>
                </a:cubicBezTo>
                <a:close/>
                <a:moveTo>
                  <a:pt x="1732196" y="339649"/>
                </a:moveTo>
                <a:cubicBezTo>
                  <a:pt x="1737525" y="339649"/>
                  <a:pt x="1741846" y="343969"/>
                  <a:pt x="1741846" y="349298"/>
                </a:cubicBezTo>
                <a:cubicBezTo>
                  <a:pt x="1741846" y="354627"/>
                  <a:pt x="1737525" y="358947"/>
                  <a:pt x="1732196" y="358947"/>
                </a:cubicBezTo>
                <a:cubicBezTo>
                  <a:pt x="1726867" y="358947"/>
                  <a:pt x="1722547" y="354627"/>
                  <a:pt x="1722547" y="349298"/>
                </a:cubicBezTo>
                <a:cubicBezTo>
                  <a:pt x="1722547" y="343969"/>
                  <a:pt x="1726867" y="339649"/>
                  <a:pt x="1732196" y="339649"/>
                </a:cubicBezTo>
                <a:close/>
                <a:moveTo>
                  <a:pt x="1703994" y="339649"/>
                </a:moveTo>
                <a:cubicBezTo>
                  <a:pt x="1709323" y="339649"/>
                  <a:pt x="1713643" y="343969"/>
                  <a:pt x="1713643" y="349298"/>
                </a:cubicBezTo>
                <a:cubicBezTo>
                  <a:pt x="1713643" y="354627"/>
                  <a:pt x="1709323" y="358947"/>
                  <a:pt x="1703994" y="358947"/>
                </a:cubicBezTo>
                <a:cubicBezTo>
                  <a:pt x="1698664" y="358947"/>
                  <a:pt x="1694344" y="354627"/>
                  <a:pt x="1694344" y="349298"/>
                </a:cubicBezTo>
                <a:cubicBezTo>
                  <a:pt x="1694344" y="343969"/>
                  <a:pt x="1698664" y="339649"/>
                  <a:pt x="1703994" y="339649"/>
                </a:cubicBezTo>
                <a:close/>
                <a:moveTo>
                  <a:pt x="1675732" y="339649"/>
                </a:moveTo>
                <a:cubicBezTo>
                  <a:pt x="1681062" y="339649"/>
                  <a:pt x="1685382" y="343969"/>
                  <a:pt x="1685382" y="349298"/>
                </a:cubicBezTo>
                <a:cubicBezTo>
                  <a:pt x="1685382" y="354627"/>
                  <a:pt x="1681062" y="358947"/>
                  <a:pt x="1675732" y="358947"/>
                </a:cubicBezTo>
                <a:cubicBezTo>
                  <a:pt x="1670403" y="358947"/>
                  <a:pt x="1666083" y="354627"/>
                  <a:pt x="1666083" y="349298"/>
                </a:cubicBezTo>
                <a:cubicBezTo>
                  <a:pt x="1666083" y="343969"/>
                  <a:pt x="1670403" y="339649"/>
                  <a:pt x="1675732" y="339649"/>
                </a:cubicBezTo>
                <a:close/>
                <a:moveTo>
                  <a:pt x="1647494" y="339649"/>
                </a:moveTo>
                <a:cubicBezTo>
                  <a:pt x="1652824" y="339649"/>
                  <a:pt x="1657144" y="343969"/>
                  <a:pt x="1657144" y="349298"/>
                </a:cubicBezTo>
                <a:cubicBezTo>
                  <a:pt x="1657144" y="354627"/>
                  <a:pt x="1652824" y="358947"/>
                  <a:pt x="1647494" y="358947"/>
                </a:cubicBezTo>
                <a:cubicBezTo>
                  <a:pt x="1642165" y="358947"/>
                  <a:pt x="1637845" y="354627"/>
                  <a:pt x="1637845" y="349298"/>
                </a:cubicBezTo>
                <a:cubicBezTo>
                  <a:pt x="1637845" y="343969"/>
                  <a:pt x="1642165" y="339649"/>
                  <a:pt x="1647494" y="339649"/>
                </a:cubicBezTo>
                <a:close/>
                <a:moveTo>
                  <a:pt x="1619250" y="339649"/>
                </a:moveTo>
                <a:cubicBezTo>
                  <a:pt x="1624579" y="339649"/>
                  <a:pt x="1628899" y="343969"/>
                  <a:pt x="1628899" y="349298"/>
                </a:cubicBezTo>
                <a:cubicBezTo>
                  <a:pt x="1628899" y="354627"/>
                  <a:pt x="1624579" y="358947"/>
                  <a:pt x="1619250" y="358947"/>
                </a:cubicBezTo>
                <a:cubicBezTo>
                  <a:pt x="1613921" y="358947"/>
                  <a:pt x="1609601" y="354627"/>
                  <a:pt x="1609601" y="349298"/>
                </a:cubicBezTo>
                <a:cubicBezTo>
                  <a:pt x="1609601" y="343969"/>
                  <a:pt x="1613921" y="339649"/>
                  <a:pt x="1619250" y="339649"/>
                </a:cubicBezTo>
                <a:close/>
                <a:moveTo>
                  <a:pt x="1591003" y="339649"/>
                </a:moveTo>
                <a:cubicBezTo>
                  <a:pt x="1596333" y="339649"/>
                  <a:pt x="1600653" y="343969"/>
                  <a:pt x="1600653" y="349298"/>
                </a:cubicBezTo>
                <a:cubicBezTo>
                  <a:pt x="1600653" y="354627"/>
                  <a:pt x="1596333" y="358947"/>
                  <a:pt x="1591003" y="358947"/>
                </a:cubicBezTo>
                <a:cubicBezTo>
                  <a:pt x="1585674" y="358947"/>
                  <a:pt x="1581354" y="354627"/>
                  <a:pt x="1581354" y="349298"/>
                </a:cubicBezTo>
                <a:cubicBezTo>
                  <a:pt x="1581354" y="343969"/>
                  <a:pt x="1585674" y="339649"/>
                  <a:pt x="1591003" y="339649"/>
                </a:cubicBezTo>
                <a:close/>
                <a:moveTo>
                  <a:pt x="1562759" y="339649"/>
                </a:moveTo>
                <a:cubicBezTo>
                  <a:pt x="1568088" y="339649"/>
                  <a:pt x="1572408" y="343969"/>
                  <a:pt x="1572408" y="349298"/>
                </a:cubicBezTo>
                <a:cubicBezTo>
                  <a:pt x="1572408" y="354627"/>
                  <a:pt x="1568088" y="358947"/>
                  <a:pt x="1562759" y="358947"/>
                </a:cubicBezTo>
                <a:cubicBezTo>
                  <a:pt x="1557430" y="358947"/>
                  <a:pt x="1553110" y="354627"/>
                  <a:pt x="1553110" y="349298"/>
                </a:cubicBezTo>
                <a:cubicBezTo>
                  <a:pt x="1553110" y="343969"/>
                  <a:pt x="1557430" y="339649"/>
                  <a:pt x="1562759" y="339649"/>
                </a:cubicBezTo>
                <a:close/>
                <a:moveTo>
                  <a:pt x="1534512" y="339649"/>
                </a:moveTo>
                <a:cubicBezTo>
                  <a:pt x="1539842" y="339649"/>
                  <a:pt x="1544162" y="343969"/>
                  <a:pt x="1544162" y="349298"/>
                </a:cubicBezTo>
                <a:cubicBezTo>
                  <a:pt x="1544162" y="354627"/>
                  <a:pt x="1539842" y="358947"/>
                  <a:pt x="1534512" y="358947"/>
                </a:cubicBezTo>
                <a:cubicBezTo>
                  <a:pt x="1529183" y="358947"/>
                  <a:pt x="1524863" y="354627"/>
                  <a:pt x="1524863" y="349298"/>
                </a:cubicBezTo>
                <a:cubicBezTo>
                  <a:pt x="1524863" y="343969"/>
                  <a:pt x="1529183" y="339649"/>
                  <a:pt x="1534512" y="339649"/>
                </a:cubicBezTo>
                <a:close/>
                <a:moveTo>
                  <a:pt x="1506268" y="339649"/>
                </a:moveTo>
                <a:cubicBezTo>
                  <a:pt x="1511597" y="339649"/>
                  <a:pt x="1515917" y="343969"/>
                  <a:pt x="1515917" y="349298"/>
                </a:cubicBezTo>
                <a:cubicBezTo>
                  <a:pt x="1515917" y="354627"/>
                  <a:pt x="1511597" y="358947"/>
                  <a:pt x="1506268" y="358947"/>
                </a:cubicBezTo>
                <a:cubicBezTo>
                  <a:pt x="1500939" y="358947"/>
                  <a:pt x="1496619" y="354627"/>
                  <a:pt x="1496619" y="349298"/>
                </a:cubicBezTo>
                <a:cubicBezTo>
                  <a:pt x="1496619" y="343969"/>
                  <a:pt x="1500939" y="339649"/>
                  <a:pt x="1506268" y="339649"/>
                </a:cubicBezTo>
                <a:close/>
                <a:moveTo>
                  <a:pt x="1478022" y="339649"/>
                </a:moveTo>
                <a:cubicBezTo>
                  <a:pt x="1483351" y="339649"/>
                  <a:pt x="1487671" y="343969"/>
                  <a:pt x="1487671" y="349298"/>
                </a:cubicBezTo>
                <a:cubicBezTo>
                  <a:pt x="1487671" y="354627"/>
                  <a:pt x="1483351" y="358947"/>
                  <a:pt x="1478022" y="358947"/>
                </a:cubicBezTo>
                <a:cubicBezTo>
                  <a:pt x="1472692" y="358947"/>
                  <a:pt x="1468372" y="354627"/>
                  <a:pt x="1468372" y="349298"/>
                </a:cubicBezTo>
                <a:cubicBezTo>
                  <a:pt x="1468372" y="343969"/>
                  <a:pt x="1472692" y="339649"/>
                  <a:pt x="1478022" y="339649"/>
                </a:cubicBezTo>
                <a:close/>
                <a:moveTo>
                  <a:pt x="1449777" y="339649"/>
                </a:moveTo>
                <a:cubicBezTo>
                  <a:pt x="1455106" y="339649"/>
                  <a:pt x="1459426" y="343969"/>
                  <a:pt x="1459426" y="349298"/>
                </a:cubicBezTo>
                <a:cubicBezTo>
                  <a:pt x="1459426" y="354627"/>
                  <a:pt x="1455106" y="358947"/>
                  <a:pt x="1449777" y="358947"/>
                </a:cubicBezTo>
                <a:cubicBezTo>
                  <a:pt x="1444448" y="358947"/>
                  <a:pt x="1440128" y="354627"/>
                  <a:pt x="1440128" y="349298"/>
                </a:cubicBezTo>
                <a:cubicBezTo>
                  <a:pt x="1440128" y="343969"/>
                  <a:pt x="1444448" y="339649"/>
                  <a:pt x="1449777" y="339649"/>
                </a:cubicBezTo>
                <a:close/>
                <a:moveTo>
                  <a:pt x="1421530" y="339649"/>
                </a:moveTo>
                <a:cubicBezTo>
                  <a:pt x="1426860" y="339649"/>
                  <a:pt x="1431179" y="343969"/>
                  <a:pt x="1431179" y="349298"/>
                </a:cubicBezTo>
                <a:cubicBezTo>
                  <a:pt x="1431179" y="354627"/>
                  <a:pt x="1426860" y="358947"/>
                  <a:pt x="1421530" y="358947"/>
                </a:cubicBezTo>
                <a:cubicBezTo>
                  <a:pt x="1416201" y="358947"/>
                  <a:pt x="1411881" y="354627"/>
                  <a:pt x="1411881" y="349298"/>
                </a:cubicBezTo>
                <a:cubicBezTo>
                  <a:pt x="1411881" y="343969"/>
                  <a:pt x="1416201" y="339649"/>
                  <a:pt x="1421530" y="339649"/>
                </a:cubicBezTo>
                <a:close/>
                <a:moveTo>
                  <a:pt x="1393286" y="339649"/>
                </a:moveTo>
                <a:cubicBezTo>
                  <a:pt x="1398615" y="339649"/>
                  <a:pt x="1402935" y="343969"/>
                  <a:pt x="1402935" y="349298"/>
                </a:cubicBezTo>
                <a:cubicBezTo>
                  <a:pt x="1402935" y="354627"/>
                  <a:pt x="1398615" y="358947"/>
                  <a:pt x="1393286" y="358947"/>
                </a:cubicBezTo>
                <a:cubicBezTo>
                  <a:pt x="1387957" y="358947"/>
                  <a:pt x="1383637" y="354627"/>
                  <a:pt x="1383637" y="349298"/>
                </a:cubicBezTo>
                <a:cubicBezTo>
                  <a:pt x="1383637" y="343969"/>
                  <a:pt x="1387957" y="339649"/>
                  <a:pt x="1393286" y="339649"/>
                </a:cubicBezTo>
                <a:close/>
                <a:moveTo>
                  <a:pt x="1365040" y="339649"/>
                </a:moveTo>
                <a:cubicBezTo>
                  <a:pt x="1370369" y="339649"/>
                  <a:pt x="1374689" y="343969"/>
                  <a:pt x="1374689" y="349298"/>
                </a:cubicBezTo>
                <a:cubicBezTo>
                  <a:pt x="1374689" y="354627"/>
                  <a:pt x="1370369" y="358947"/>
                  <a:pt x="1365040" y="358947"/>
                </a:cubicBezTo>
                <a:cubicBezTo>
                  <a:pt x="1359711" y="358947"/>
                  <a:pt x="1355390" y="354627"/>
                  <a:pt x="1355390" y="349298"/>
                </a:cubicBezTo>
                <a:cubicBezTo>
                  <a:pt x="1355390" y="343969"/>
                  <a:pt x="1359711" y="339649"/>
                  <a:pt x="1365040" y="339649"/>
                </a:cubicBezTo>
                <a:close/>
                <a:moveTo>
                  <a:pt x="1336795" y="339649"/>
                </a:moveTo>
                <a:cubicBezTo>
                  <a:pt x="1342124" y="339649"/>
                  <a:pt x="1346444" y="343969"/>
                  <a:pt x="1346444" y="349298"/>
                </a:cubicBezTo>
                <a:cubicBezTo>
                  <a:pt x="1346444" y="354627"/>
                  <a:pt x="1342124" y="358947"/>
                  <a:pt x="1336795" y="358947"/>
                </a:cubicBezTo>
                <a:cubicBezTo>
                  <a:pt x="1331466" y="358947"/>
                  <a:pt x="1327146" y="354627"/>
                  <a:pt x="1327146" y="349298"/>
                </a:cubicBezTo>
                <a:cubicBezTo>
                  <a:pt x="1327146" y="343969"/>
                  <a:pt x="1331466" y="339649"/>
                  <a:pt x="1336795" y="339649"/>
                </a:cubicBezTo>
                <a:close/>
                <a:moveTo>
                  <a:pt x="1308549" y="339649"/>
                </a:moveTo>
                <a:cubicBezTo>
                  <a:pt x="1313878" y="339649"/>
                  <a:pt x="1318198" y="343969"/>
                  <a:pt x="1318198" y="349298"/>
                </a:cubicBezTo>
                <a:cubicBezTo>
                  <a:pt x="1318198" y="354627"/>
                  <a:pt x="1313878" y="358947"/>
                  <a:pt x="1308549" y="358947"/>
                </a:cubicBezTo>
                <a:cubicBezTo>
                  <a:pt x="1303219" y="358947"/>
                  <a:pt x="1298899" y="354627"/>
                  <a:pt x="1298899" y="349298"/>
                </a:cubicBezTo>
                <a:cubicBezTo>
                  <a:pt x="1298899" y="343969"/>
                  <a:pt x="1303219" y="339649"/>
                  <a:pt x="1308549" y="339649"/>
                </a:cubicBezTo>
                <a:close/>
                <a:moveTo>
                  <a:pt x="1280304" y="339649"/>
                </a:moveTo>
                <a:cubicBezTo>
                  <a:pt x="1285633" y="339649"/>
                  <a:pt x="1289953" y="343969"/>
                  <a:pt x="1289953" y="349298"/>
                </a:cubicBezTo>
                <a:cubicBezTo>
                  <a:pt x="1289953" y="354627"/>
                  <a:pt x="1285633" y="358947"/>
                  <a:pt x="1280304" y="358947"/>
                </a:cubicBezTo>
                <a:cubicBezTo>
                  <a:pt x="1274975" y="358947"/>
                  <a:pt x="1270655" y="354627"/>
                  <a:pt x="1270655" y="349298"/>
                </a:cubicBezTo>
                <a:cubicBezTo>
                  <a:pt x="1270655" y="343969"/>
                  <a:pt x="1274975" y="339649"/>
                  <a:pt x="1280304" y="339649"/>
                </a:cubicBezTo>
                <a:close/>
                <a:moveTo>
                  <a:pt x="1252057" y="339649"/>
                </a:moveTo>
                <a:cubicBezTo>
                  <a:pt x="1257387" y="339649"/>
                  <a:pt x="1261707" y="343969"/>
                  <a:pt x="1261707" y="349298"/>
                </a:cubicBezTo>
                <a:cubicBezTo>
                  <a:pt x="1261707" y="354627"/>
                  <a:pt x="1257387" y="358947"/>
                  <a:pt x="1252057" y="358947"/>
                </a:cubicBezTo>
                <a:cubicBezTo>
                  <a:pt x="1246728" y="358947"/>
                  <a:pt x="1242408" y="354627"/>
                  <a:pt x="1242408" y="349298"/>
                </a:cubicBezTo>
                <a:cubicBezTo>
                  <a:pt x="1242408" y="343969"/>
                  <a:pt x="1246728" y="339649"/>
                  <a:pt x="1252057" y="339649"/>
                </a:cubicBezTo>
                <a:close/>
                <a:moveTo>
                  <a:pt x="1223813" y="339649"/>
                </a:moveTo>
                <a:cubicBezTo>
                  <a:pt x="1229142" y="339649"/>
                  <a:pt x="1233462" y="343969"/>
                  <a:pt x="1233462" y="349298"/>
                </a:cubicBezTo>
                <a:cubicBezTo>
                  <a:pt x="1233462" y="354627"/>
                  <a:pt x="1229142" y="358947"/>
                  <a:pt x="1223813" y="358947"/>
                </a:cubicBezTo>
                <a:cubicBezTo>
                  <a:pt x="1218484" y="358947"/>
                  <a:pt x="1214164" y="354627"/>
                  <a:pt x="1214164" y="349298"/>
                </a:cubicBezTo>
                <a:cubicBezTo>
                  <a:pt x="1214164" y="343969"/>
                  <a:pt x="1218484" y="339649"/>
                  <a:pt x="1223813" y="339649"/>
                </a:cubicBezTo>
                <a:close/>
                <a:moveTo>
                  <a:pt x="1195566" y="339649"/>
                </a:moveTo>
                <a:cubicBezTo>
                  <a:pt x="1200896" y="339649"/>
                  <a:pt x="1205216" y="343969"/>
                  <a:pt x="1205216" y="349298"/>
                </a:cubicBezTo>
                <a:cubicBezTo>
                  <a:pt x="1205216" y="354627"/>
                  <a:pt x="1200896" y="358947"/>
                  <a:pt x="1195566" y="358947"/>
                </a:cubicBezTo>
                <a:cubicBezTo>
                  <a:pt x="1190238" y="358947"/>
                  <a:pt x="1185917" y="354627"/>
                  <a:pt x="1185917" y="349298"/>
                </a:cubicBezTo>
                <a:cubicBezTo>
                  <a:pt x="1185917" y="343969"/>
                  <a:pt x="1190238" y="339649"/>
                  <a:pt x="1195566" y="339649"/>
                </a:cubicBezTo>
                <a:close/>
                <a:moveTo>
                  <a:pt x="1167322" y="339649"/>
                </a:moveTo>
                <a:cubicBezTo>
                  <a:pt x="1172651" y="339649"/>
                  <a:pt x="1176971" y="343969"/>
                  <a:pt x="1176971" y="349298"/>
                </a:cubicBezTo>
                <a:cubicBezTo>
                  <a:pt x="1176971" y="354627"/>
                  <a:pt x="1172651" y="358947"/>
                  <a:pt x="1167322" y="358947"/>
                </a:cubicBezTo>
                <a:cubicBezTo>
                  <a:pt x="1161993" y="358947"/>
                  <a:pt x="1157673" y="354627"/>
                  <a:pt x="1157673" y="349298"/>
                </a:cubicBezTo>
                <a:cubicBezTo>
                  <a:pt x="1157673" y="343969"/>
                  <a:pt x="1161993" y="339649"/>
                  <a:pt x="1167322" y="339649"/>
                </a:cubicBezTo>
                <a:close/>
                <a:moveTo>
                  <a:pt x="1139076" y="339649"/>
                </a:moveTo>
                <a:cubicBezTo>
                  <a:pt x="1144405" y="339649"/>
                  <a:pt x="1148725" y="343969"/>
                  <a:pt x="1148725" y="349298"/>
                </a:cubicBezTo>
                <a:cubicBezTo>
                  <a:pt x="1148725" y="354627"/>
                  <a:pt x="1144405" y="358947"/>
                  <a:pt x="1139076" y="358947"/>
                </a:cubicBezTo>
                <a:cubicBezTo>
                  <a:pt x="1133747" y="358947"/>
                  <a:pt x="1129427" y="354627"/>
                  <a:pt x="1129427" y="349298"/>
                </a:cubicBezTo>
                <a:cubicBezTo>
                  <a:pt x="1129427" y="343969"/>
                  <a:pt x="1133747" y="339649"/>
                  <a:pt x="1139076" y="339649"/>
                </a:cubicBezTo>
                <a:close/>
                <a:moveTo>
                  <a:pt x="1110831" y="339649"/>
                </a:moveTo>
                <a:cubicBezTo>
                  <a:pt x="1116160" y="339649"/>
                  <a:pt x="1120480" y="343969"/>
                  <a:pt x="1120480" y="349298"/>
                </a:cubicBezTo>
                <a:cubicBezTo>
                  <a:pt x="1120480" y="354627"/>
                  <a:pt x="1116160" y="358947"/>
                  <a:pt x="1110831" y="358947"/>
                </a:cubicBezTo>
                <a:cubicBezTo>
                  <a:pt x="1105502" y="358947"/>
                  <a:pt x="1101182" y="354627"/>
                  <a:pt x="1101182" y="349298"/>
                </a:cubicBezTo>
                <a:cubicBezTo>
                  <a:pt x="1101182" y="343969"/>
                  <a:pt x="1105502" y="339649"/>
                  <a:pt x="1110831" y="339649"/>
                </a:cubicBezTo>
                <a:close/>
                <a:moveTo>
                  <a:pt x="1082585" y="339649"/>
                </a:moveTo>
                <a:cubicBezTo>
                  <a:pt x="1087914" y="339649"/>
                  <a:pt x="1092234" y="343969"/>
                  <a:pt x="1092234" y="349298"/>
                </a:cubicBezTo>
                <a:cubicBezTo>
                  <a:pt x="1092234" y="354627"/>
                  <a:pt x="1087914" y="358947"/>
                  <a:pt x="1082585" y="358947"/>
                </a:cubicBezTo>
                <a:cubicBezTo>
                  <a:pt x="1077256" y="358947"/>
                  <a:pt x="1072936" y="354627"/>
                  <a:pt x="1072936" y="349298"/>
                </a:cubicBezTo>
                <a:cubicBezTo>
                  <a:pt x="1072936" y="343969"/>
                  <a:pt x="1077256" y="339649"/>
                  <a:pt x="1082585" y="339649"/>
                </a:cubicBezTo>
                <a:close/>
                <a:moveTo>
                  <a:pt x="1054340" y="339649"/>
                </a:moveTo>
                <a:cubicBezTo>
                  <a:pt x="1059669" y="339649"/>
                  <a:pt x="1063989" y="343969"/>
                  <a:pt x="1063989" y="349298"/>
                </a:cubicBezTo>
                <a:cubicBezTo>
                  <a:pt x="1063989" y="354627"/>
                  <a:pt x="1059669" y="358947"/>
                  <a:pt x="1054340" y="358947"/>
                </a:cubicBezTo>
                <a:cubicBezTo>
                  <a:pt x="1049011" y="358947"/>
                  <a:pt x="1044691" y="354627"/>
                  <a:pt x="1044691" y="349298"/>
                </a:cubicBezTo>
                <a:cubicBezTo>
                  <a:pt x="1044691" y="343969"/>
                  <a:pt x="1049011" y="339649"/>
                  <a:pt x="1054340" y="339649"/>
                </a:cubicBezTo>
                <a:close/>
                <a:moveTo>
                  <a:pt x="1026094" y="339649"/>
                </a:moveTo>
                <a:cubicBezTo>
                  <a:pt x="1031423" y="339649"/>
                  <a:pt x="1035743" y="343969"/>
                  <a:pt x="1035743" y="349298"/>
                </a:cubicBezTo>
                <a:cubicBezTo>
                  <a:pt x="1035743" y="354627"/>
                  <a:pt x="1031423" y="358947"/>
                  <a:pt x="1026094" y="358947"/>
                </a:cubicBezTo>
                <a:cubicBezTo>
                  <a:pt x="1020765" y="358947"/>
                  <a:pt x="1016445" y="354627"/>
                  <a:pt x="1016445" y="349298"/>
                </a:cubicBezTo>
                <a:cubicBezTo>
                  <a:pt x="1016445" y="343969"/>
                  <a:pt x="1020765" y="339649"/>
                  <a:pt x="1026094" y="339649"/>
                </a:cubicBezTo>
                <a:close/>
                <a:moveTo>
                  <a:pt x="997849" y="339649"/>
                </a:moveTo>
                <a:cubicBezTo>
                  <a:pt x="1003178" y="339649"/>
                  <a:pt x="1007498" y="343969"/>
                  <a:pt x="1007498" y="349298"/>
                </a:cubicBezTo>
                <a:cubicBezTo>
                  <a:pt x="1007498" y="354627"/>
                  <a:pt x="1003178" y="358947"/>
                  <a:pt x="997849" y="358947"/>
                </a:cubicBezTo>
                <a:cubicBezTo>
                  <a:pt x="992520" y="358947"/>
                  <a:pt x="988200" y="354627"/>
                  <a:pt x="988200" y="349298"/>
                </a:cubicBezTo>
                <a:cubicBezTo>
                  <a:pt x="988200" y="343969"/>
                  <a:pt x="992520" y="339649"/>
                  <a:pt x="997849" y="339649"/>
                </a:cubicBezTo>
                <a:close/>
                <a:moveTo>
                  <a:pt x="969603" y="339649"/>
                </a:moveTo>
                <a:cubicBezTo>
                  <a:pt x="974932" y="339649"/>
                  <a:pt x="979252" y="343969"/>
                  <a:pt x="979252" y="349298"/>
                </a:cubicBezTo>
                <a:cubicBezTo>
                  <a:pt x="979252" y="354627"/>
                  <a:pt x="974932" y="358947"/>
                  <a:pt x="969603" y="358947"/>
                </a:cubicBezTo>
                <a:cubicBezTo>
                  <a:pt x="964274" y="358947"/>
                  <a:pt x="959954" y="354627"/>
                  <a:pt x="959954" y="349298"/>
                </a:cubicBezTo>
                <a:cubicBezTo>
                  <a:pt x="959954" y="343969"/>
                  <a:pt x="964274" y="339649"/>
                  <a:pt x="969603" y="339649"/>
                </a:cubicBezTo>
                <a:close/>
                <a:moveTo>
                  <a:pt x="941358" y="339649"/>
                </a:moveTo>
                <a:cubicBezTo>
                  <a:pt x="946687" y="339649"/>
                  <a:pt x="951007" y="343969"/>
                  <a:pt x="951007" y="349298"/>
                </a:cubicBezTo>
                <a:cubicBezTo>
                  <a:pt x="951007" y="354627"/>
                  <a:pt x="946687" y="358947"/>
                  <a:pt x="941358" y="358947"/>
                </a:cubicBezTo>
                <a:cubicBezTo>
                  <a:pt x="936029" y="358947"/>
                  <a:pt x="931709" y="354627"/>
                  <a:pt x="931709" y="349298"/>
                </a:cubicBezTo>
                <a:cubicBezTo>
                  <a:pt x="931709" y="343969"/>
                  <a:pt x="936029" y="339649"/>
                  <a:pt x="941358" y="339649"/>
                </a:cubicBezTo>
                <a:close/>
                <a:moveTo>
                  <a:pt x="913112" y="339649"/>
                </a:moveTo>
                <a:cubicBezTo>
                  <a:pt x="918441" y="339649"/>
                  <a:pt x="922761" y="343969"/>
                  <a:pt x="922761" y="349298"/>
                </a:cubicBezTo>
                <a:cubicBezTo>
                  <a:pt x="922761" y="354627"/>
                  <a:pt x="918441" y="358947"/>
                  <a:pt x="913112" y="358947"/>
                </a:cubicBezTo>
                <a:cubicBezTo>
                  <a:pt x="907783" y="358947"/>
                  <a:pt x="903463" y="354627"/>
                  <a:pt x="903463" y="349298"/>
                </a:cubicBezTo>
                <a:cubicBezTo>
                  <a:pt x="903463" y="343969"/>
                  <a:pt x="907783" y="339649"/>
                  <a:pt x="913112" y="339649"/>
                </a:cubicBezTo>
                <a:close/>
                <a:moveTo>
                  <a:pt x="884867" y="339649"/>
                </a:moveTo>
                <a:cubicBezTo>
                  <a:pt x="890197" y="339649"/>
                  <a:pt x="894516" y="343969"/>
                  <a:pt x="894516" y="349298"/>
                </a:cubicBezTo>
                <a:cubicBezTo>
                  <a:pt x="894516" y="354627"/>
                  <a:pt x="890197" y="358947"/>
                  <a:pt x="884867" y="358947"/>
                </a:cubicBezTo>
                <a:cubicBezTo>
                  <a:pt x="879538" y="358947"/>
                  <a:pt x="875218" y="354627"/>
                  <a:pt x="875218" y="349298"/>
                </a:cubicBezTo>
                <a:cubicBezTo>
                  <a:pt x="875218" y="343969"/>
                  <a:pt x="879538" y="339649"/>
                  <a:pt x="884867" y="339649"/>
                </a:cubicBezTo>
                <a:close/>
                <a:moveTo>
                  <a:pt x="856621" y="339649"/>
                </a:moveTo>
                <a:cubicBezTo>
                  <a:pt x="861950" y="339649"/>
                  <a:pt x="866270" y="343969"/>
                  <a:pt x="866270" y="349298"/>
                </a:cubicBezTo>
                <a:cubicBezTo>
                  <a:pt x="866270" y="354627"/>
                  <a:pt x="861950" y="358947"/>
                  <a:pt x="856621" y="358947"/>
                </a:cubicBezTo>
                <a:cubicBezTo>
                  <a:pt x="851292" y="358947"/>
                  <a:pt x="846972" y="354627"/>
                  <a:pt x="846972" y="349298"/>
                </a:cubicBezTo>
                <a:cubicBezTo>
                  <a:pt x="846972" y="343969"/>
                  <a:pt x="851292" y="339649"/>
                  <a:pt x="856621" y="339649"/>
                </a:cubicBezTo>
                <a:close/>
                <a:moveTo>
                  <a:pt x="828374" y="339649"/>
                </a:moveTo>
                <a:cubicBezTo>
                  <a:pt x="833704" y="339649"/>
                  <a:pt x="838024" y="343969"/>
                  <a:pt x="838024" y="349298"/>
                </a:cubicBezTo>
                <a:cubicBezTo>
                  <a:pt x="838024" y="354627"/>
                  <a:pt x="833704" y="358947"/>
                  <a:pt x="828374" y="358947"/>
                </a:cubicBezTo>
                <a:cubicBezTo>
                  <a:pt x="823045" y="358947"/>
                  <a:pt x="818725" y="354627"/>
                  <a:pt x="818725" y="349298"/>
                </a:cubicBezTo>
                <a:cubicBezTo>
                  <a:pt x="818725" y="343969"/>
                  <a:pt x="823045" y="339649"/>
                  <a:pt x="828374" y="339649"/>
                </a:cubicBezTo>
                <a:close/>
                <a:moveTo>
                  <a:pt x="800130" y="339649"/>
                </a:moveTo>
                <a:cubicBezTo>
                  <a:pt x="805459" y="339649"/>
                  <a:pt x="809779" y="343969"/>
                  <a:pt x="809779" y="349298"/>
                </a:cubicBezTo>
                <a:cubicBezTo>
                  <a:pt x="809779" y="354627"/>
                  <a:pt x="805459" y="358947"/>
                  <a:pt x="800130" y="358947"/>
                </a:cubicBezTo>
                <a:cubicBezTo>
                  <a:pt x="794801" y="358947"/>
                  <a:pt x="790481" y="354627"/>
                  <a:pt x="790481" y="349298"/>
                </a:cubicBezTo>
                <a:cubicBezTo>
                  <a:pt x="790481" y="343969"/>
                  <a:pt x="794801" y="339649"/>
                  <a:pt x="800130" y="339649"/>
                </a:cubicBezTo>
                <a:close/>
                <a:moveTo>
                  <a:pt x="771883" y="339649"/>
                </a:moveTo>
                <a:cubicBezTo>
                  <a:pt x="777213" y="339649"/>
                  <a:pt x="781533" y="343969"/>
                  <a:pt x="781533" y="349298"/>
                </a:cubicBezTo>
                <a:cubicBezTo>
                  <a:pt x="781533" y="354627"/>
                  <a:pt x="777213" y="358947"/>
                  <a:pt x="771883" y="358947"/>
                </a:cubicBezTo>
                <a:cubicBezTo>
                  <a:pt x="766555" y="358947"/>
                  <a:pt x="762234" y="354627"/>
                  <a:pt x="762234" y="349298"/>
                </a:cubicBezTo>
                <a:cubicBezTo>
                  <a:pt x="762234" y="343969"/>
                  <a:pt x="766555" y="339649"/>
                  <a:pt x="771883" y="339649"/>
                </a:cubicBezTo>
                <a:close/>
                <a:moveTo>
                  <a:pt x="743639" y="339649"/>
                </a:moveTo>
                <a:cubicBezTo>
                  <a:pt x="748968" y="339649"/>
                  <a:pt x="753288" y="343969"/>
                  <a:pt x="753288" y="349298"/>
                </a:cubicBezTo>
                <a:cubicBezTo>
                  <a:pt x="753288" y="354627"/>
                  <a:pt x="748968" y="358947"/>
                  <a:pt x="743639" y="358947"/>
                </a:cubicBezTo>
                <a:cubicBezTo>
                  <a:pt x="738310" y="358947"/>
                  <a:pt x="733990" y="354627"/>
                  <a:pt x="733990" y="349298"/>
                </a:cubicBezTo>
                <a:cubicBezTo>
                  <a:pt x="733990" y="343969"/>
                  <a:pt x="738310" y="339649"/>
                  <a:pt x="743639" y="339649"/>
                </a:cubicBezTo>
                <a:close/>
                <a:moveTo>
                  <a:pt x="715393" y="339649"/>
                </a:moveTo>
                <a:cubicBezTo>
                  <a:pt x="720722" y="339649"/>
                  <a:pt x="725042" y="343969"/>
                  <a:pt x="725042" y="349298"/>
                </a:cubicBezTo>
                <a:cubicBezTo>
                  <a:pt x="725042" y="354627"/>
                  <a:pt x="720722" y="358947"/>
                  <a:pt x="715393" y="358947"/>
                </a:cubicBezTo>
                <a:cubicBezTo>
                  <a:pt x="710064" y="358947"/>
                  <a:pt x="705744" y="354627"/>
                  <a:pt x="705744" y="349298"/>
                </a:cubicBezTo>
                <a:cubicBezTo>
                  <a:pt x="705744" y="343969"/>
                  <a:pt x="710064" y="339649"/>
                  <a:pt x="715393" y="339649"/>
                </a:cubicBezTo>
                <a:close/>
                <a:moveTo>
                  <a:pt x="687148" y="339649"/>
                </a:moveTo>
                <a:cubicBezTo>
                  <a:pt x="692477" y="339649"/>
                  <a:pt x="696797" y="343969"/>
                  <a:pt x="696797" y="349298"/>
                </a:cubicBezTo>
                <a:cubicBezTo>
                  <a:pt x="696797" y="354627"/>
                  <a:pt x="692477" y="358947"/>
                  <a:pt x="687148" y="358947"/>
                </a:cubicBezTo>
                <a:cubicBezTo>
                  <a:pt x="681819" y="358947"/>
                  <a:pt x="677499" y="354627"/>
                  <a:pt x="677499" y="349298"/>
                </a:cubicBezTo>
                <a:cubicBezTo>
                  <a:pt x="677499" y="343969"/>
                  <a:pt x="681819" y="339649"/>
                  <a:pt x="687148" y="339649"/>
                </a:cubicBezTo>
                <a:close/>
                <a:moveTo>
                  <a:pt x="658902" y="339649"/>
                </a:moveTo>
                <a:cubicBezTo>
                  <a:pt x="664231" y="339649"/>
                  <a:pt x="668551" y="343969"/>
                  <a:pt x="668551" y="349298"/>
                </a:cubicBezTo>
                <a:cubicBezTo>
                  <a:pt x="668551" y="354627"/>
                  <a:pt x="664231" y="358947"/>
                  <a:pt x="658902" y="358947"/>
                </a:cubicBezTo>
                <a:cubicBezTo>
                  <a:pt x="653573" y="358947"/>
                  <a:pt x="649252" y="354627"/>
                  <a:pt x="649252" y="349298"/>
                </a:cubicBezTo>
                <a:cubicBezTo>
                  <a:pt x="649252" y="343969"/>
                  <a:pt x="653573" y="339649"/>
                  <a:pt x="658902" y="339649"/>
                </a:cubicBezTo>
                <a:close/>
                <a:moveTo>
                  <a:pt x="630657" y="339649"/>
                </a:moveTo>
                <a:cubicBezTo>
                  <a:pt x="635986" y="339649"/>
                  <a:pt x="640306" y="343969"/>
                  <a:pt x="640306" y="349298"/>
                </a:cubicBezTo>
                <a:cubicBezTo>
                  <a:pt x="640306" y="354627"/>
                  <a:pt x="635986" y="358947"/>
                  <a:pt x="630657" y="358947"/>
                </a:cubicBezTo>
                <a:cubicBezTo>
                  <a:pt x="625328" y="358947"/>
                  <a:pt x="621008" y="354627"/>
                  <a:pt x="621008" y="349298"/>
                </a:cubicBezTo>
                <a:cubicBezTo>
                  <a:pt x="621008" y="343969"/>
                  <a:pt x="625328" y="339649"/>
                  <a:pt x="630657" y="339649"/>
                </a:cubicBezTo>
                <a:close/>
                <a:moveTo>
                  <a:pt x="602411" y="339649"/>
                </a:moveTo>
                <a:cubicBezTo>
                  <a:pt x="607740" y="339649"/>
                  <a:pt x="612060" y="343969"/>
                  <a:pt x="612060" y="349298"/>
                </a:cubicBezTo>
                <a:cubicBezTo>
                  <a:pt x="612060" y="354627"/>
                  <a:pt x="607740" y="358947"/>
                  <a:pt x="602411" y="358947"/>
                </a:cubicBezTo>
                <a:cubicBezTo>
                  <a:pt x="597082" y="358947"/>
                  <a:pt x="592762" y="354627"/>
                  <a:pt x="592762" y="349298"/>
                </a:cubicBezTo>
                <a:cubicBezTo>
                  <a:pt x="592762" y="343969"/>
                  <a:pt x="597082" y="339649"/>
                  <a:pt x="602411" y="339649"/>
                </a:cubicBezTo>
                <a:close/>
                <a:moveTo>
                  <a:pt x="574166" y="339649"/>
                </a:moveTo>
                <a:cubicBezTo>
                  <a:pt x="579495" y="339649"/>
                  <a:pt x="583815" y="343969"/>
                  <a:pt x="583815" y="349298"/>
                </a:cubicBezTo>
                <a:cubicBezTo>
                  <a:pt x="583815" y="354627"/>
                  <a:pt x="579495" y="358947"/>
                  <a:pt x="574166" y="358947"/>
                </a:cubicBezTo>
                <a:cubicBezTo>
                  <a:pt x="568837" y="358947"/>
                  <a:pt x="564517" y="354627"/>
                  <a:pt x="564517" y="349298"/>
                </a:cubicBezTo>
                <a:cubicBezTo>
                  <a:pt x="564517" y="343969"/>
                  <a:pt x="568837" y="339649"/>
                  <a:pt x="574166" y="339649"/>
                </a:cubicBezTo>
                <a:close/>
                <a:moveTo>
                  <a:pt x="545920" y="339649"/>
                </a:moveTo>
                <a:cubicBezTo>
                  <a:pt x="551249" y="339649"/>
                  <a:pt x="555569" y="343969"/>
                  <a:pt x="555569" y="349298"/>
                </a:cubicBezTo>
                <a:cubicBezTo>
                  <a:pt x="555569" y="354627"/>
                  <a:pt x="551249" y="358947"/>
                  <a:pt x="545920" y="358947"/>
                </a:cubicBezTo>
                <a:cubicBezTo>
                  <a:pt x="540591" y="358947"/>
                  <a:pt x="536270" y="354627"/>
                  <a:pt x="536270" y="349298"/>
                </a:cubicBezTo>
                <a:cubicBezTo>
                  <a:pt x="536270" y="343969"/>
                  <a:pt x="540591" y="339649"/>
                  <a:pt x="545920" y="339649"/>
                </a:cubicBezTo>
                <a:close/>
                <a:moveTo>
                  <a:pt x="517675" y="339649"/>
                </a:moveTo>
                <a:cubicBezTo>
                  <a:pt x="523004" y="339649"/>
                  <a:pt x="527324" y="343969"/>
                  <a:pt x="527324" y="349298"/>
                </a:cubicBezTo>
                <a:cubicBezTo>
                  <a:pt x="527324" y="354627"/>
                  <a:pt x="523004" y="358947"/>
                  <a:pt x="517675" y="358947"/>
                </a:cubicBezTo>
                <a:cubicBezTo>
                  <a:pt x="512346" y="358947"/>
                  <a:pt x="508026" y="354627"/>
                  <a:pt x="508026" y="349298"/>
                </a:cubicBezTo>
                <a:cubicBezTo>
                  <a:pt x="508026" y="343969"/>
                  <a:pt x="512346" y="339649"/>
                  <a:pt x="517675" y="339649"/>
                </a:cubicBezTo>
                <a:close/>
                <a:moveTo>
                  <a:pt x="489429" y="339649"/>
                </a:moveTo>
                <a:cubicBezTo>
                  <a:pt x="494758" y="339649"/>
                  <a:pt x="499078" y="343969"/>
                  <a:pt x="499078" y="349298"/>
                </a:cubicBezTo>
                <a:cubicBezTo>
                  <a:pt x="499078" y="354627"/>
                  <a:pt x="494758" y="358947"/>
                  <a:pt x="489429" y="358947"/>
                </a:cubicBezTo>
                <a:cubicBezTo>
                  <a:pt x="484100" y="358947"/>
                  <a:pt x="479780" y="354627"/>
                  <a:pt x="479780" y="349298"/>
                </a:cubicBezTo>
                <a:cubicBezTo>
                  <a:pt x="479780" y="343969"/>
                  <a:pt x="484100" y="339649"/>
                  <a:pt x="489429" y="339649"/>
                </a:cubicBezTo>
                <a:close/>
                <a:moveTo>
                  <a:pt x="461184" y="339649"/>
                </a:moveTo>
                <a:cubicBezTo>
                  <a:pt x="466513" y="339649"/>
                  <a:pt x="470833" y="343969"/>
                  <a:pt x="470833" y="349298"/>
                </a:cubicBezTo>
                <a:cubicBezTo>
                  <a:pt x="470833" y="354627"/>
                  <a:pt x="466513" y="358947"/>
                  <a:pt x="461184" y="358947"/>
                </a:cubicBezTo>
                <a:cubicBezTo>
                  <a:pt x="455855" y="358947"/>
                  <a:pt x="451535" y="354627"/>
                  <a:pt x="451535" y="349298"/>
                </a:cubicBezTo>
                <a:cubicBezTo>
                  <a:pt x="451535" y="343969"/>
                  <a:pt x="455855" y="339649"/>
                  <a:pt x="461184" y="339649"/>
                </a:cubicBezTo>
                <a:close/>
                <a:moveTo>
                  <a:pt x="432938" y="339649"/>
                </a:moveTo>
                <a:cubicBezTo>
                  <a:pt x="438267" y="339649"/>
                  <a:pt x="442587" y="343969"/>
                  <a:pt x="442587" y="349298"/>
                </a:cubicBezTo>
                <a:cubicBezTo>
                  <a:pt x="442587" y="354627"/>
                  <a:pt x="438267" y="358947"/>
                  <a:pt x="432938" y="358947"/>
                </a:cubicBezTo>
                <a:cubicBezTo>
                  <a:pt x="427609" y="358947"/>
                  <a:pt x="423289" y="354627"/>
                  <a:pt x="423289" y="349298"/>
                </a:cubicBezTo>
                <a:cubicBezTo>
                  <a:pt x="423289" y="343969"/>
                  <a:pt x="427609" y="339649"/>
                  <a:pt x="432938" y="339649"/>
                </a:cubicBezTo>
                <a:close/>
                <a:moveTo>
                  <a:pt x="404693" y="339649"/>
                </a:moveTo>
                <a:cubicBezTo>
                  <a:pt x="410022" y="339649"/>
                  <a:pt x="414342" y="343969"/>
                  <a:pt x="414342" y="349298"/>
                </a:cubicBezTo>
                <a:cubicBezTo>
                  <a:pt x="414342" y="354627"/>
                  <a:pt x="410022" y="358947"/>
                  <a:pt x="404693" y="358947"/>
                </a:cubicBezTo>
                <a:cubicBezTo>
                  <a:pt x="399364" y="358947"/>
                  <a:pt x="395044" y="354627"/>
                  <a:pt x="395044" y="349298"/>
                </a:cubicBezTo>
                <a:cubicBezTo>
                  <a:pt x="395044" y="343969"/>
                  <a:pt x="399364" y="339649"/>
                  <a:pt x="404693" y="339649"/>
                </a:cubicBezTo>
                <a:close/>
                <a:moveTo>
                  <a:pt x="376447" y="339649"/>
                </a:moveTo>
                <a:cubicBezTo>
                  <a:pt x="381776" y="339649"/>
                  <a:pt x="386096" y="343969"/>
                  <a:pt x="386096" y="349298"/>
                </a:cubicBezTo>
                <a:cubicBezTo>
                  <a:pt x="386096" y="354627"/>
                  <a:pt x="381776" y="358947"/>
                  <a:pt x="376447" y="358947"/>
                </a:cubicBezTo>
                <a:cubicBezTo>
                  <a:pt x="371118" y="358947"/>
                  <a:pt x="366798" y="354627"/>
                  <a:pt x="366798" y="349298"/>
                </a:cubicBezTo>
                <a:cubicBezTo>
                  <a:pt x="366798" y="343969"/>
                  <a:pt x="371118" y="339649"/>
                  <a:pt x="376447" y="339649"/>
                </a:cubicBezTo>
                <a:close/>
                <a:moveTo>
                  <a:pt x="348202" y="339649"/>
                </a:moveTo>
                <a:cubicBezTo>
                  <a:pt x="353531" y="339649"/>
                  <a:pt x="357851" y="343969"/>
                  <a:pt x="357851" y="349298"/>
                </a:cubicBezTo>
                <a:cubicBezTo>
                  <a:pt x="357851" y="354627"/>
                  <a:pt x="353531" y="358947"/>
                  <a:pt x="348202" y="358947"/>
                </a:cubicBezTo>
                <a:cubicBezTo>
                  <a:pt x="342873" y="358947"/>
                  <a:pt x="338553" y="354627"/>
                  <a:pt x="338553" y="349298"/>
                </a:cubicBezTo>
                <a:cubicBezTo>
                  <a:pt x="338553" y="343969"/>
                  <a:pt x="342873" y="339649"/>
                  <a:pt x="348202" y="339649"/>
                </a:cubicBezTo>
                <a:close/>
                <a:moveTo>
                  <a:pt x="319956" y="339649"/>
                </a:moveTo>
                <a:cubicBezTo>
                  <a:pt x="325285" y="339649"/>
                  <a:pt x="329605" y="343969"/>
                  <a:pt x="329605" y="349298"/>
                </a:cubicBezTo>
                <a:cubicBezTo>
                  <a:pt x="329605" y="354627"/>
                  <a:pt x="325285" y="358947"/>
                  <a:pt x="319956" y="358947"/>
                </a:cubicBezTo>
                <a:cubicBezTo>
                  <a:pt x="314627" y="358947"/>
                  <a:pt x="310307" y="354627"/>
                  <a:pt x="310307" y="349298"/>
                </a:cubicBezTo>
                <a:cubicBezTo>
                  <a:pt x="310307" y="343969"/>
                  <a:pt x="314627" y="339649"/>
                  <a:pt x="319956" y="339649"/>
                </a:cubicBezTo>
                <a:close/>
                <a:moveTo>
                  <a:pt x="291711" y="339649"/>
                </a:moveTo>
                <a:cubicBezTo>
                  <a:pt x="297040" y="339649"/>
                  <a:pt x="301361" y="343969"/>
                  <a:pt x="301361" y="349298"/>
                </a:cubicBezTo>
                <a:cubicBezTo>
                  <a:pt x="301361" y="354627"/>
                  <a:pt x="297040" y="358947"/>
                  <a:pt x="291711" y="358947"/>
                </a:cubicBezTo>
                <a:cubicBezTo>
                  <a:pt x="286382" y="358947"/>
                  <a:pt x="282062" y="354627"/>
                  <a:pt x="282062" y="349298"/>
                </a:cubicBezTo>
                <a:cubicBezTo>
                  <a:pt x="282062" y="343969"/>
                  <a:pt x="286382" y="339649"/>
                  <a:pt x="291711" y="339649"/>
                </a:cubicBezTo>
                <a:close/>
                <a:moveTo>
                  <a:pt x="263465" y="339649"/>
                </a:moveTo>
                <a:cubicBezTo>
                  <a:pt x="268794" y="339649"/>
                  <a:pt x="273114" y="343969"/>
                  <a:pt x="273114" y="349298"/>
                </a:cubicBezTo>
                <a:cubicBezTo>
                  <a:pt x="273114" y="354627"/>
                  <a:pt x="268794" y="358947"/>
                  <a:pt x="263465" y="358947"/>
                </a:cubicBezTo>
                <a:cubicBezTo>
                  <a:pt x="258136" y="358947"/>
                  <a:pt x="253816" y="354627"/>
                  <a:pt x="253816" y="349298"/>
                </a:cubicBezTo>
                <a:cubicBezTo>
                  <a:pt x="253816" y="343969"/>
                  <a:pt x="258136" y="339649"/>
                  <a:pt x="263465" y="339649"/>
                </a:cubicBezTo>
                <a:close/>
                <a:moveTo>
                  <a:pt x="235220" y="339649"/>
                </a:moveTo>
                <a:cubicBezTo>
                  <a:pt x="240549" y="339649"/>
                  <a:pt x="244869" y="343969"/>
                  <a:pt x="244869" y="349298"/>
                </a:cubicBezTo>
                <a:cubicBezTo>
                  <a:pt x="244869" y="354627"/>
                  <a:pt x="240549" y="358947"/>
                  <a:pt x="235220" y="358947"/>
                </a:cubicBezTo>
                <a:cubicBezTo>
                  <a:pt x="229891" y="358947"/>
                  <a:pt x="225571" y="354627"/>
                  <a:pt x="225571" y="349298"/>
                </a:cubicBezTo>
                <a:cubicBezTo>
                  <a:pt x="225571" y="343969"/>
                  <a:pt x="229891" y="339649"/>
                  <a:pt x="235220" y="339649"/>
                </a:cubicBezTo>
                <a:close/>
                <a:moveTo>
                  <a:pt x="206974" y="339649"/>
                </a:moveTo>
                <a:cubicBezTo>
                  <a:pt x="212303" y="339649"/>
                  <a:pt x="216623" y="343969"/>
                  <a:pt x="216623" y="349298"/>
                </a:cubicBezTo>
                <a:cubicBezTo>
                  <a:pt x="216623" y="354627"/>
                  <a:pt x="212303" y="358947"/>
                  <a:pt x="206974" y="358947"/>
                </a:cubicBezTo>
                <a:cubicBezTo>
                  <a:pt x="201645" y="358947"/>
                  <a:pt x="197325" y="354627"/>
                  <a:pt x="197325" y="349298"/>
                </a:cubicBezTo>
                <a:cubicBezTo>
                  <a:pt x="197325" y="343969"/>
                  <a:pt x="201645" y="339649"/>
                  <a:pt x="206974" y="339649"/>
                </a:cubicBezTo>
                <a:close/>
                <a:moveTo>
                  <a:pt x="178729" y="339649"/>
                </a:moveTo>
                <a:cubicBezTo>
                  <a:pt x="184058" y="339649"/>
                  <a:pt x="188378" y="343969"/>
                  <a:pt x="188378" y="349298"/>
                </a:cubicBezTo>
                <a:cubicBezTo>
                  <a:pt x="188378" y="354627"/>
                  <a:pt x="184058" y="358947"/>
                  <a:pt x="178729" y="358947"/>
                </a:cubicBezTo>
                <a:cubicBezTo>
                  <a:pt x="173400" y="358947"/>
                  <a:pt x="169080" y="354627"/>
                  <a:pt x="169080" y="349298"/>
                </a:cubicBezTo>
                <a:cubicBezTo>
                  <a:pt x="169080" y="343969"/>
                  <a:pt x="173400" y="339649"/>
                  <a:pt x="178729" y="339649"/>
                </a:cubicBezTo>
                <a:close/>
                <a:moveTo>
                  <a:pt x="150483" y="339649"/>
                </a:moveTo>
                <a:cubicBezTo>
                  <a:pt x="155813" y="339649"/>
                  <a:pt x="160133" y="343969"/>
                  <a:pt x="160133" y="349298"/>
                </a:cubicBezTo>
                <a:cubicBezTo>
                  <a:pt x="160133" y="354627"/>
                  <a:pt x="155813" y="358947"/>
                  <a:pt x="150483" y="358947"/>
                </a:cubicBezTo>
                <a:cubicBezTo>
                  <a:pt x="145154" y="358947"/>
                  <a:pt x="140834" y="354627"/>
                  <a:pt x="140834" y="349298"/>
                </a:cubicBezTo>
                <a:cubicBezTo>
                  <a:pt x="140834" y="343969"/>
                  <a:pt x="145154" y="339649"/>
                  <a:pt x="150483" y="339649"/>
                </a:cubicBezTo>
                <a:close/>
                <a:moveTo>
                  <a:pt x="122238" y="339649"/>
                </a:moveTo>
                <a:cubicBezTo>
                  <a:pt x="127567" y="339649"/>
                  <a:pt x="131887" y="343969"/>
                  <a:pt x="131887" y="349298"/>
                </a:cubicBezTo>
                <a:cubicBezTo>
                  <a:pt x="131887" y="354627"/>
                  <a:pt x="127567" y="358947"/>
                  <a:pt x="122238" y="358947"/>
                </a:cubicBezTo>
                <a:cubicBezTo>
                  <a:pt x="116909" y="358947"/>
                  <a:pt x="112589" y="354627"/>
                  <a:pt x="112589" y="349298"/>
                </a:cubicBezTo>
                <a:cubicBezTo>
                  <a:pt x="112589" y="343969"/>
                  <a:pt x="116909" y="339649"/>
                  <a:pt x="122238" y="339649"/>
                </a:cubicBezTo>
                <a:close/>
                <a:moveTo>
                  <a:pt x="93993" y="339649"/>
                </a:moveTo>
                <a:cubicBezTo>
                  <a:pt x="99323" y="339649"/>
                  <a:pt x="103643" y="343969"/>
                  <a:pt x="103643" y="349298"/>
                </a:cubicBezTo>
                <a:cubicBezTo>
                  <a:pt x="103643" y="354627"/>
                  <a:pt x="99323" y="358947"/>
                  <a:pt x="93993" y="358947"/>
                </a:cubicBezTo>
                <a:cubicBezTo>
                  <a:pt x="88664" y="358947"/>
                  <a:pt x="84344" y="354627"/>
                  <a:pt x="84344" y="349298"/>
                </a:cubicBezTo>
                <a:cubicBezTo>
                  <a:pt x="84344" y="343969"/>
                  <a:pt x="88664" y="339649"/>
                  <a:pt x="93993" y="339649"/>
                </a:cubicBezTo>
                <a:close/>
                <a:moveTo>
                  <a:pt x="65748" y="339649"/>
                </a:moveTo>
                <a:cubicBezTo>
                  <a:pt x="71077" y="339649"/>
                  <a:pt x="75397" y="343969"/>
                  <a:pt x="75397" y="349298"/>
                </a:cubicBezTo>
                <a:cubicBezTo>
                  <a:pt x="75397" y="354627"/>
                  <a:pt x="71077" y="358947"/>
                  <a:pt x="65748" y="358947"/>
                </a:cubicBezTo>
                <a:cubicBezTo>
                  <a:pt x="60419" y="358947"/>
                  <a:pt x="56099" y="354627"/>
                  <a:pt x="56099" y="349298"/>
                </a:cubicBezTo>
                <a:cubicBezTo>
                  <a:pt x="56099" y="343969"/>
                  <a:pt x="60419" y="339649"/>
                  <a:pt x="65748" y="339649"/>
                </a:cubicBezTo>
                <a:close/>
                <a:moveTo>
                  <a:pt x="37502" y="339649"/>
                </a:moveTo>
                <a:cubicBezTo>
                  <a:pt x="42831" y="339649"/>
                  <a:pt x="47152" y="343969"/>
                  <a:pt x="47152" y="349298"/>
                </a:cubicBezTo>
                <a:cubicBezTo>
                  <a:pt x="47152" y="354627"/>
                  <a:pt x="42831" y="358947"/>
                  <a:pt x="37502" y="358947"/>
                </a:cubicBezTo>
                <a:cubicBezTo>
                  <a:pt x="32173" y="358947"/>
                  <a:pt x="27853" y="354627"/>
                  <a:pt x="27853" y="349298"/>
                </a:cubicBezTo>
                <a:cubicBezTo>
                  <a:pt x="27853" y="343969"/>
                  <a:pt x="32173" y="339649"/>
                  <a:pt x="37502" y="339649"/>
                </a:cubicBezTo>
                <a:close/>
                <a:moveTo>
                  <a:pt x="9256" y="339649"/>
                </a:moveTo>
                <a:cubicBezTo>
                  <a:pt x="14586" y="339649"/>
                  <a:pt x="18906" y="343969"/>
                  <a:pt x="18906" y="349298"/>
                </a:cubicBezTo>
                <a:cubicBezTo>
                  <a:pt x="18906" y="354627"/>
                  <a:pt x="14586" y="358947"/>
                  <a:pt x="9256" y="358947"/>
                </a:cubicBezTo>
                <a:lnTo>
                  <a:pt x="8090" y="357781"/>
                </a:lnTo>
                <a:lnTo>
                  <a:pt x="5240" y="343665"/>
                </a:lnTo>
                <a:close/>
                <a:moveTo>
                  <a:pt x="4960288" y="321372"/>
                </a:moveTo>
                <a:lnTo>
                  <a:pt x="4959124" y="327138"/>
                </a:lnTo>
                <a:lnTo>
                  <a:pt x="4956823" y="324837"/>
                </a:lnTo>
                <a:close/>
                <a:moveTo>
                  <a:pt x="4938023" y="315390"/>
                </a:moveTo>
                <a:cubicBezTo>
                  <a:pt x="4943240" y="315390"/>
                  <a:pt x="4947469" y="319619"/>
                  <a:pt x="4947469" y="324837"/>
                </a:cubicBezTo>
                <a:cubicBezTo>
                  <a:pt x="4947469" y="330054"/>
                  <a:pt x="4943240" y="334283"/>
                  <a:pt x="4938023" y="334283"/>
                </a:cubicBezTo>
                <a:cubicBezTo>
                  <a:pt x="4932806" y="334283"/>
                  <a:pt x="4928576" y="330054"/>
                  <a:pt x="4928576" y="324837"/>
                </a:cubicBezTo>
                <a:cubicBezTo>
                  <a:pt x="4928576" y="319619"/>
                  <a:pt x="4932806" y="315390"/>
                  <a:pt x="4938023" y="315390"/>
                </a:cubicBezTo>
                <a:close/>
                <a:moveTo>
                  <a:pt x="4909778" y="315390"/>
                </a:moveTo>
                <a:cubicBezTo>
                  <a:pt x="4914995" y="315390"/>
                  <a:pt x="4919224" y="319619"/>
                  <a:pt x="4919224" y="324837"/>
                </a:cubicBezTo>
                <a:cubicBezTo>
                  <a:pt x="4919224" y="330054"/>
                  <a:pt x="4914995" y="334283"/>
                  <a:pt x="4909778" y="334283"/>
                </a:cubicBezTo>
                <a:cubicBezTo>
                  <a:pt x="4904561" y="334283"/>
                  <a:pt x="4900332" y="330054"/>
                  <a:pt x="4900332" y="324837"/>
                </a:cubicBezTo>
                <a:cubicBezTo>
                  <a:pt x="4900332" y="319619"/>
                  <a:pt x="4904561" y="315390"/>
                  <a:pt x="4909778" y="315390"/>
                </a:cubicBezTo>
                <a:close/>
                <a:moveTo>
                  <a:pt x="4881532" y="315390"/>
                </a:moveTo>
                <a:cubicBezTo>
                  <a:pt x="4886749" y="315390"/>
                  <a:pt x="4890978" y="319619"/>
                  <a:pt x="4890978" y="324837"/>
                </a:cubicBezTo>
                <a:cubicBezTo>
                  <a:pt x="4890978" y="330054"/>
                  <a:pt x="4886749" y="334283"/>
                  <a:pt x="4881532" y="334283"/>
                </a:cubicBezTo>
                <a:cubicBezTo>
                  <a:pt x="4876315" y="334283"/>
                  <a:pt x="4872086" y="330054"/>
                  <a:pt x="4872086" y="324837"/>
                </a:cubicBezTo>
                <a:cubicBezTo>
                  <a:pt x="4872086" y="319619"/>
                  <a:pt x="4876315" y="315390"/>
                  <a:pt x="4881532" y="315390"/>
                </a:cubicBezTo>
                <a:close/>
                <a:moveTo>
                  <a:pt x="4853287" y="315390"/>
                </a:moveTo>
                <a:cubicBezTo>
                  <a:pt x="4858504" y="315390"/>
                  <a:pt x="4862734" y="319619"/>
                  <a:pt x="4862734" y="324837"/>
                </a:cubicBezTo>
                <a:cubicBezTo>
                  <a:pt x="4862734" y="330054"/>
                  <a:pt x="4858504" y="334283"/>
                  <a:pt x="4853287" y="334283"/>
                </a:cubicBezTo>
                <a:cubicBezTo>
                  <a:pt x="4848070" y="334283"/>
                  <a:pt x="4843841" y="330054"/>
                  <a:pt x="4843841" y="324837"/>
                </a:cubicBezTo>
                <a:cubicBezTo>
                  <a:pt x="4843841" y="319619"/>
                  <a:pt x="4848070" y="315390"/>
                  <a:pt x="4853287" y="315390"/>
                </a:cubicBezTo>
                <a:close/>
                <a:moveTo>
                  <a:pt x="4825041" y="315390"/>
                </a:moveTo>
                <a:cubicBezTo>
                  <a:pt x="4830258" y="315390"/>
                  <a:pt x="4834487" y="319619"/>
                  <a:pt x="4834487" y="324837"/>
                </a:cubicBezTo>
                <a:cubicBezTo>
                  <a:pt x="4834487" y="330054"/>
                  <a:pt x="4830258" y="334283"/>
                  <a:pt x="4825041" y="334283"/>
                </a:cubicBezTo>
                <a:cubicBezTo>
                  <a:pt x="4819824" y="334283"/>
                  <a:pt x="4815594" y="330054"/>
                  <a:pt x="4815594" y="324837"/>
                </a:cubicBezTo>
                <a:cubicBezTo>
                  <a:pt x="4815594" y="319619"/>
                  <a:pt x="4819824" y="315390"/>
                  <a:pt x="4825041" y="315390"/>
                </a:cubicBezTo>
                <a:close/>
                <a:moveTo>
                  <a:pt x="4796796" y="315390"/>
                </a:moveTo>
                <a:cubicBezTo>
                  <a:pt x="4802013" y="315390"/>
                  <a:pt x="4806243" y="319619"/>
                  <a:pt x="4806243" y="324837"/>
                </a:cubicBezTo>
                <a:cubicBezTo>
                  <a:pt x="4806243" y="330054"/>
                  <a:pt x="4802013" y="334283"/>
                  <a:pt x="4796796" y="334283"/>
                </a:cubicBezTo>
                <a:cubicBezTo>
                  <a:pt x="4791579" y="334283"/>
                  <a:pt x="4787350" y="330054"/>
                  <a:pt x="4787350" y="324837"/>
                </a:cubicBezTo>
                <a:cubicBezTo>
                  <a:pt x="4787350" y="319619"/>
                  <a:pt x="4791579" y="315390"/>
                  <a:pt x="4796796" y="315390"/>
                </a:cubicBezTo>
                <a:close/>
                <a:moveTo>
                  <a:pt x="4768550" y="315390"/>
                </a:moveTo>
                <a:cubicBezTo>
                  <a:pt x="4773767" y="315390"/>
                  <a:pt x="4777996" y="319619"/>
                  <a:pt x="4777996" y="324837"/>
                </a:cubicBezTo>
                <a:cubicBezTo>
                  <a:pt x="4777996" y="330054"/>
                  <a:pt x="4773767" y="334283"/>
                  <a:pt x="4768550" y="334283"/>
                </a:cubicBezTo>
                <a:cubicBezTo>
                  <a:pt x="4763333" y="334283"/>
                  <a:pt x="4759104" y="330054"/>
                  <a:pt x="4759104" y="324837"/>
                </a:cubicBezTo>
                <a:cubicBezTo>
                  <a:pt x="4759104" y="319619"/>
                  <a:pt x="4763333" y="315390"/>
                  <a:pt x="4768550" y="315390"/>
                </a:cubicBezTo>
                <a:close/>
                <a:moveTo>
                  <a:pt x="4740305" y="315390"/>
                </a:moveTo>
                <a:cubicBezTo>
                  <a:pt x="4745522" y="315390"/>
                  <a:pt x="4749752" y="319619"/>
                  <a:pt x="4749752" y="324837"/>
                </a:cubicBezTo>
                <a:cubicBezTo>
                  <a:pt x="4749752" y="330054"/>
                  <a:pt x="4745522" y="334283"/>
                  <a:pt x="4740305" y="334283"/>
                </a:cubicBezTo>
                <a:cubicBezTo>
                  <a:pt x="4735088" y="334283"/>
                  <a:pt x="4730859" y="330054"/>
                  <a:pt x="4730859" y="324837"/>
                </a:cubicBezTo>
                <a:cubicBezTo>
                  <a:pt x="4730859" y="319619"/>
                  <a:pt x="4735088" y="315390"/>
                  <a:pt x="4740305" y="315390"/>
                </a:cubicBezTo>
                <a:close/>
                <a:moveTo>
                  <a:pt x="4712059" y="315390"/>
                </a:moveTo>
                <a:cubicBezTo>
                  <a:pt x="4717276" y="315390"/>
                  <a:pt x="4721505" y="319619"/>
                  <a:pt x="4721505" y="324837"/>
                </a:cubicBezTo>
                <a:cubicBezTo>
                  <a:pt x="4721505" y="330054"/>
                  <a:pt x="4717276" y="334283"/>
                  <a:pt x="4712059" y="334283"/>
                </a:cubicBezTo>
                <a:cubicBezTo>
                  <a:pt x="4706842" y="334283"/>
                  <a:pt x="4702612" y="330054"/>
                  <a:pt x="4702612" y="324837"/>
                </a:cubicBezTo>
                <a:cubicBezTo>
                  <a:pt x="4702612" y="319619"/>
                  <a:pt x="4706842" y="315390"/>
                  <a:pt x="4712059" y="315390"/>
                </a:cubicBezTo>
                <a:close/>
                <a:moveTo>
                  <a:pt x="4683814" y="315390"/>
                </a:moveTo>
                <a:cubicBezTo>
                  <a:pt x="4689031" y="315390"/>
                  <a:pt x="4693261" y="319619"/>
                  <a:pt x="4693261" y="324837"/>
                </a:cubicBezTo>
                <a:cubicBezTo>
                  <a:pt x="4693261" y="330054"/>
                  <a:pt x="4689031" y="334283"/>
                  <a:pt x="4683814" y="334283"/>
                </a:cubicBezTo>
                <a:cubicBezTo>
                  <a:pt x="4678597" y="334283"/>
                  <a:pt x="4674368" y="330054"/>
                  <a:pt x="4674368" y="324837"/>
                </a:cubicBezTo>
                <a:cubicBezTo>
                  <a:pt x="4674368" y="319619"/>
                  <a:pt x="4678597" y="315390"/>
                  <a:pt x="4683814" y="315390"/>
                </a:cubicBezTo>
                <a:close/>
                <a:moveTo>
                  <a:pt x="4655568" y="315390"/>
                </a:moveTo>
                <a:cubicBezTo>
                  <a:pt x="4660785" y="315390"/>
                  <a:pt x="4665014" y="319619"/>
                  <a:pt x="4665014" y="324837"/>
                </a:cubicBezTo>
                <a:cubicBezTo>
                  <a:pt x="4665014" y="330054"/>
                  <a:pt x="4660785" y="334283"/>
                  <a:pt x="4655568" y="334283"/>
                </a:cubicBezTo>
                <a:cubicBezTo>
                  <a:pt x="4650351" y="334283"/>
                  <a:pt x="4646122" y="330054"/>
                  <a:pt x="4646122" y="324837"/>
                </a:cubicBezTo>
                <a:cubicBezTo>
                  <a:pt x="4646122" y="319619"/>
                  <a:pt x="4650351" y="315390"/>
                  <a:pt x="4655568" y="315390"/>
                </a:cubicBezTo>
                <a:close/>
                <a:moveTo>
                  <a:pt x="4627323" y="315390"/>
                </a:moveTo>
                <a:cubicBezTo>
                  <a:pt x="4632540" y="315390"/>
                  <a:pt x="4636770" y="319619"/>
                  <a:pt x="4636770" y="324837"/>
                </a:cubicBezTo>
                <a:cubicBezTo>
                  <a:pt x="4636770" y="330054"/>
                  <a:pt x="4632540" y="334283"/>
                  <a:pt x="4627323" y="334283"/>
                </a:cubicBezTo>
                <a:cubicBezTo>
                  <a:pt x="4622106" y="334283"/>
                  <a:pt x="4617877" y="330054"/>
                  <a:pt x="4617877" y="324837"/>
                </a:cubicBezTo>
                <a:cubicBezTo>
                  <a:pt x="4617877" y="319619"/>
                  <a:pt x="4622106" y="315390"/>
                  <a:pt x="4627323" y="315390"/>
                </a:cubicBezTo>
                <a:close/>
                <a:moveTo>
                  <a:pt x="4599077" y="315390"/>
                </a:moveTo>
                <a:cubicBezTo>
                  <a:pt x="4604294" y="315390"/>
                  <a:pt x="4608523" y="319619"/>
                  <a:pt x="4608523" y="324837"/>
                </a:cubicBezTo>
                <a:cubicBezTo>
                  <a:pt x="4608523" y="330054"/>
                  <a:pt x="4604294" y="334283"/>
                  <a:pt x="4599077" y="334283"/>
                </a:cubicBezTo>
                <a:cubicBezTo>
                  <a:pt x="4593860" y="334283"/>
                  <a:pt x="4589631" y="330054"/>
                  <a:pt x="4589631" y="324837"/>
                </a:cubicBezTo>
                <a:cubicBezTo>
                  <a:pt x="4589631" y="319619"/>
                  <a:pt x="4593860" y="315390"/>
                  <a:pt x="4599077" y="315390"/>
                </a:cubicBezTo>
                <a:close/>
                <a:moveTo>
                  <a:pt x="4570832" y="315390"/>
                </a:moveTo>
                <a:cubicBezTo>
                  <a:pt x="4576049" y="315390"/>
                  <a:pt x="4580279" y="319619"/>
                  <a:pt x="4580279" y="324837"/>
                </a:cubicBezTo>
                <a:cubicBezTo>
                  <a:pt x="4580279" y="330054"/>
                  <a:pt x="4576049" y="334283"/>
                  <a:pt x="4570832" y="334283"/>
                </a:cubicBezTo>
                <a:cubicBezTo>
                  <a:pt x="4565615" y="334283"/>
                  <a:pt x="4561386" y="330054"/>
                  <a:pt x="4561386" y="324837"/>
                </a:cubicBezTo>
                <a:cubicBezTo>
                  <a:pt x="4561386" y="319619"/>
                  <a:pt x="4565615" y="315390"/>
                  <a:pt x="4570832" y="315390"/>
                </a:cubicBezTo>
                <a:close/>
                <a:moveTo>
                  <a:pt x="4542586" y="315390"/>
                </a:moveTo>
                <a:cubicBezTo>
                  <a:pt x="4547803" y="315390"/>
                  <a:pt x="4552032" y="319619"/>
                  <a:pt x="4552032" y="324837"/>
                </a:cubicBezTo>
                <a:cubicBezTo>
                  <a:pt x="4552032" y="330054"/>
                  <a:pt x="4547803" y="334283"/>
                  <a:pt x="4542586" y="334283"/>
                </a:cubicBezTo>
                <a:cubicBezTo>
                  <a:pt x="4537369" y="334283"/>
                  <a:pt x="4533140" y="330054"/>
                  <a:pt x="4533140" y="324837"/>
                </a:cubicBezTo>
                <a:cubicBezTo>
                  <a:pt x="4533140" y="319619"/>
                  <a:pt x="4537369" y="315390"/>
                  <a:pt x="4542586" y="315390"/>
                </a:cubicBezTo>
                <a:close/>
                <a:moveTo>
                  <a:pt x="4514341" y="315390"/>
                </a:moveTo>
                <a:cubicBezTo>
                  <a:pt x="4519558" y="315390"/>
                  <a:pt x="4523788" y="319619"/>
                  <a:pt x="4523788" y="324837"/>
                </a:cubicBezTo>
                <a:cubicBezTo>
                  <a:pt x="4523788" y="330054"/>
                  <a:pt x="4519558" y="334283"/>
                  <a:pt x="4514341" y="334283"/>
                </a:cubicBezTo>
                <a:cubicBezTo>
                  <a:pt x="4509124" y="334283"/>
                  <a:pt x="4504895" y="330054"/>
                  <a:pt x="4504895" y="324837"/>
                </a:cubicBezTo>
                <a:cubicBezTo>
                  <a:pt x="4504895" y="319619"/>
                  <a:pt x="4509124" y="315390"/>
                  <a:pt x="4514341" y="315390"/>
                </a:cubicBezTo>
                <a:close/>
                <a:moveTo>
                  <a:pt x="4486095" y="315390"/>
                </a:moveTo>
                <a:cubicBezTo>
                  <a:pt x="4491312" y="315390"/>
                  <a:pt x="4495541" y="319619"/>
                  <a:pt x="4495541" y="324837"/>
                </a:cubicBezTo>
                <a:cubicBezTo>
                  <a:pt x="4495541" y="330054"/>
                  <a:pt x="4491312" y="334283"/>
                  <a:pt x="4486095" y="334283"/>
                </a:cubicBezTo>
                <a:cubicBezTo>
                  <a:pt x="4480878" y="334283"/>
                  <a:pt x="4476649" y="330054"/>
                  <a:pt x="4476649" y="324837"/>
                </a:cubicBezTo>
                <a:cubicBezTo>
                  <a:pt x="4476649" y="319619"/>
                  <a:pt x="4480878" y="315390"/>
                  <a:pt x="4486095" y="315390"/>
                </a:cubicBezTo>
                <a:close/>
                <a:moveTo>
                  <a:pt x="4457850" y="315390"/>
                </a:moveTo>
                <a:cubicBezTo>
                  <a:pt x="4463067" y="315390"/>
                  <a:pt x="4467297" y="319619"/>
                  <a:pt x="4467297" y="324837"/>
                </a:cubicBezTo>
                <a:cubicBezTo>
                  <a:pt x="4467297" y="330054"/>
                  <a:pt x="4463067" y="334283"/>
                  <a:pt x="4457850" y="334283"/>
                </a:cubicBezTo>
                <a:cubicBezTo>
                  <a:pt x="4452633" y="334283"/>
                  <a:pt x="4448404" y="330054"/>
                  <a:pt x="4448404" y="324837"/>
                </a:cubicBezTo>
                <a:cubicBezTo>
                  <a:pt x="4448404" y="319619"/>
                  <a:pt x="4452633" y="315390"/>
                  <a:pt x="4457850" y="315390"/>
                </a:cubicBezTo>
                <a:close/>
                <a:moveTo>
                  <a:pt x="4429604" y="315390"/>
                </a:moveTo>
                <a:cubicBezTo>
                  <a:pt x="4434821" y="315390"/>
                  <a:pt x="4439050" y="319619"/>
                  <a:pt x="4439050" y="324837"/>
                </a:cubicBezTo>
                <a:cubicBezTo>
                  <a:pt x="4439050" y="330054"/>
                  <a:pt x="4434821" y="334283"/>
                  <a:pt x="4429604" y="334283"/>
                </a:cubicBezTo>
                <a:cubicBezTo>
                  <a:pt x="4424387" y="334283"/>
                  <a:pt x="4420158" y="330054"/>
                  <a:pt x="4420158" y="324837"/>
                </a:cubicBezTo>
                <a:cubicBezTo>
                  <a:pt x="4420158" y="319619"/>
                  <a:pt x="4424387" y="315390"/>
                  <a:pt x="4429604" y="315390"/>
                </a:cubicBezTo>
                <a:close/>
                <a:moveTo>
                  <a:pt x="4401360" y="315390"/>
                </a:moveTo>
                <a:cubicBezTo>
                  <a:pt x="4406577" y="315390"/>
                  <a:pt x="4410806" y="319619"/>
                  <a:pt x="4410806" y="324837"/>
                </a:cubicBezTo>
                <a:cubicBezTo>
                  <a:pt x="4410806" y="330054"/>
                  <a:pt x="4406577" y="334283"/>
                  <a:pt x="4401360" y="334283"/>
                </a:cubicBezTo>
                <a:cubicBezTo>
                  <a:pt x="4396143" y="334283"/>
                  <a:pt x="4391913" y="330054"/>
                  <a:pt x="4391913" y="324837"/>
                </a:cubicBezTo>
                <a:cubicBezTo>
                  <a:pt x="4391913" y="319619"/>
                  <a:pt x="4396142" y="315390"/>
                  <a:pt x="4401360" y="315390"/>
                </a:cubicBezTo>
                <a:close/>
                <a:moveTo>
                  <a:pt x="4373113" y="315390"/>
                </a:moveTo>
                <a:cubicBezTo>
                  <a:pt x="4378330" y="315390"/>
                  <a:pt x="4382560" y="319619"/>
                  <a:pt x="4382560" y="324837"/>
                </a:cubicBezTo>
                <a:cubicBezTo>
                  <a:pt x="4382560" y="330054"/>
                  <a:pt x="4378330" y="334283"/>
                  <a:pt x="4373113" y="334283"/>
                </a:cubicBezTo>
                <a:cubicBezTo>
                  <a:pt x="4367896" y="334283"/>
                  <a:pt x="4363667" y="330054"/>
                  <a:pt x="4363667" y="324837"/>
                </a:cubicBezTo>
                <a:cubicBezTo>
                  <a:pt x="4363667" y="319619"/>
                  <a:pt x="4367896" y="315390"/>
                  <a:pt x="4373113" y="315390"/>
                </a:cubicBezTo>
                <a:close/>
                <a:moveTo>
                  <a:pt x="4344868" y="315390"/>
                </a:moveTo>
                <a:cubicBezTo>
                  <a:pt x="4350085" y="315390"/>
                  <a:pt x="4354315" y="319619"/>
                  <a:pt x="4354315" y="324837"/>
                </a:cubicBezTo>
                <a:cubicBezTo>
                  <a:pt x="4354315" y="330054"/>
                  <a:pt x="4350085" y="334283"/>
                  <a:pt x="4344868" y="334283"/>
                </a:cubicBezTo>
                <a:cubicBezTo>
                  <a:pt x="4339651" y="334283"/>
                  <a:pt x="4335422" y="330054"/>
                  <a:pt x="4335422" y="324837"/>
                </a:cubicBezTo>
                <a:cubicBezTo>
                  <a:pt x="4335422" y="319619"/>
                  <a:pt x="4339651" y="315390"/>
                  <a:pt x="4344868" y="315390"/>
                </a:cubicBezTo>
                <a:close/>
                <a:moveTo>
                  <a:pt x="4316622" y="315390"/>
                </a:moveTo>
                <a:cubicBezTo>
                  <a:pt x="4321839" y="315390"/>
                  <a:pt x="4326069" y="319619"/>
                  <a:pt x="4326069" y="324837"/>
                </a:cubicBezTo>
                <a:cubicBezTo>
                  <a:pt x="4326069" y="330054"/>
                  <a:pt x="4321839" y="334283"/>
                  <a:pt x="4316622" y="334283"/>
                </a:cubicBezTo>
                <a:cubicBezTo>
                  <a:pt x="4311405" y="334283"/>
                  <a:pt x="4307176" y="330054"/>
                  <a:pt x="4307176" y="324837"/>
                </a:cubicBezTo>
                <a:cubicBezTo>
                  <a:pt x="4307176" y="319619"/>
                  <a:pt x="4311405" y="315390"/>
                  <a:pt x="4316622" y="315390"/>
                </a:cubicBezTo>
                <a:close/>
                <a:moveTo>
                  <a:pt x="4288377" y="315390"/>
                </a:moveTo>
                <a:cubicBezTo>
                  <a:pt x="4293594" y="315390"/>
                  <a:pt x="4297824" y="319619"/>
                  <a:pt x="4297824" y="324837"/>
                </a:cubicBezTo>
                <a:cubicBezTo>
                  <a:pt x="4297824" y="330054"/>
                  <a:pt x="4293595" y="334283"/>
                  <a:pt x="4288377" y="334283"/>
                </a:cubicBezTo>
                <a:cubicBezTo>
                  <a:pt x="4283161" y="334283"/>
                  <a:pt x="4278931" y="330054"/>
                  <a:pt x="4278931" y="324837"/>
                </a:cubicBezTo>
                <a:cubicBezTo>
                  <a:pt x="4278931" y="319619"/>
                  <a:pt x="4283160" y="315390"/>
                  <a:pt x="4288377" y="315390"/>
                </a:cubicBezTo>
                <a:close/>
                <a:moveTo>
                  <a:pt x="4260131" y="315390"/>
                </a:moveTo>
                <a:cubicBezTo>
                  <a:pt x="4265348" y="315390"/>
                  <a:pt x="4269578" y="319619"/>
                  <a:pt x="4269578" y="324837"/>
                </a:cubicBezTo>
                <a:cubicBezTo>
                  <a:pt x="4269578" y="330054"/>
                  <a:pt x="4265348" y="334283"/>
                  <a:pt x="4260131" y="334283"/>
                </a:cubicBezTo>
                <a:cubicBezTo>
                  <a:pt x="4254914" y="334283"/>
                  <a:pt x="4250685" y="330054"/>
                  <a:pt x="4250685" y="324837"/>
                </a:cubicBezTo>
                <a:cubicBezTo>
                  <a:pt x="4250685" y="319619"/>
                  <a:pt x="4254914" y="315390"/>
                  <a:pt x="4260131" y="315390"/>
                </a:cubicBezTo>
                <a:close/>
                <a:moveTo>
                  <a:pt x="4231887" y="315390"/>
                </a:moveTo>
                <a:cubicBezTo>
                  <a:pt x="4237103" y="315390"/>
                  <a:pt x="4241333" y="319619"/>
                  <a:pt x="4241333" y="324837"/>
                </a:cubicBezTo>
                <a:cubicBezTo>
                  <a:pt x="4241333" y="330054"/>
                  <a:pt x="4237103" y="334283"/>
                  <a:pt x="4231887" y="334283"/>
                </a:cubicBezTo>
                <a:cubicBezTo>
                  <a:pt x="4226670" y="334283"/>
                  <a:pt x="4222440" y="330054"/>
                  <a:pt x="4222440" y="324837"/>
                </a:cubicBezTo>
                <a:cubicBezTo>
                  <a:pt x="4222440" y="319619"/>
                  <a:pt x="4226670" y="315390"/>
                  <a:pt x="4231887" y="315390"/>
                </a:cubicBezTo>
                <a:close/>
                <a:moveTo>
                  <a:pt x="4203640" y="315390"/>
                </a:moveTo>
                <a:cubicBezTo>
                  <a:pt x="4208858" y="315390"/>
                  <a:pt x="4213087" y="319619"/>
                  <a:pt x="4213087" y="324837"/>
                </a:cubicBezTo>
                <a:cubicBezTo>
                  <a:pt x="4213087" y="330054"/>
                  <a:pt x="4208858" y="334283"/>
                  <a:pt x="4203640" y="334283"/>
                </a:cubicBezTo>
                <a:cubicBezTo>
                  <a:pt x="4198423" y="334283"/>
                  <a:pt x="4194194" y="330054"/>
                  <a:pt x="4194194" y="324837"/>
                </a:cubicBezTo>
                <a:cubicBezTo>
                  <a:pt x="4194194" y="319619"/>
                  <a:pt x="4198423" y="315390"/>
                  <a:pt x="4203640" y="315390"/>
                </a:cubicBezTo>
                <a:close/>
                <a:moveTo>
                  <a:pt x="4175396" y="315390"/>
                </a:moveTo>
                <a:cubicBezTo>
                  <a:pt x="4180613" y="315390"/>
                  <a:pt x="4184842" y="319619"/>
                  <a:pt x="4184842" y="324837"/>
                </a:cubicBezTo>
                <a:cubicBezTo>
                  <a:pt x="4184842" y="330054"/>
                  <a:pt x="4180613" y="334283"/>
                  <a:pt x="4175396" y="334283"/>
                </a:cubicBezTo>
                <a:cubicBezTo>
                  <a:pt x="4170179" y="334283"/>
                  <a:pt x="4165949" y="330054"/>
                  <a:pt x="4165949" y="324837"/>
                </a:cubicBezTo>
                <a:cubicBezTo>
                  <a:pt x="4165949" y="319619"/>
                  <a:pt x="4170179" y="315390"/>
                  <a:pt x="4175396" y="315390"/>
                </a:cubicBezTo>
                <a:close/>
                <a:moveTo>
                  <a:pt x="4147149" y="315390"/>
                </a:moveTo>
                <a:cubicBezTo>
                  <a:pt x="4152366" y="315390"/>
                  <a:pt x="4156596" y="319619"/>
                  <a:pt x="4156596" y="324837"/>
                </a:cubicBezTo>
                <a:cubicBezTo>
                  <a:pt x="4156596" y="330054"/>
                  <a:pt x="4152366" y="334283"/>
                  <a:pt x="4147149" y="334283"/>
                </a:cubicBezTo>
                <a:cubicBezTo>
                  <a:pt x="4141932" y="334283"/>
                  <a:pt x="4137703" y="330054"/>
                  <a:pt x="4137703" y="324837"/>
                </a:cubicBezTo>
                <a:cubicBezTo>
                  <a:pt x="4137703" y="319619"/>
                  <a:pt x="4141932" y="315390"/>
                  <a:pt x="4147149" y="315390"/>
                </a:cubicBezTo>
                <a:close/>
                <a:moveTo>
                  <a:pt x="4118905" y="315390"/>
                </a:moveTo>
                <a:cubicBezTo>
                  <a:pt x="4124122" y="315390"/>
                  <a:pt x="4128351" y="319619"/>
                  <a:pt x="4128351" y="324837"/>
                </a:cubicBezTo>
                <a:cubicBezTo>
                  <a:pt x="4128351" y="330054"/>
                  <a:pt x="4124122" y="334283"/>
                  <a:pt x="4118905" y="334283"/>
                </a:cubicBezTo>
                <a:cubicBezTo>
                  <a:pt x="4113688" y="334283"/>
                  <a:pt x="4109458" y="330054"/>
                  <a:pt x="4109458" y="324837"/>
                </a:cubicBezTo>
                <a:cubicBezTo>
                  <a:pt x="4109458" y="319619"/>
                  <a:pt x="4113688" y="315390"/>
                  <a:pt x="4118905" y="315390"/>
                </a:cubicBezTo>
                <a:close/>
                <a:moveTo>
                  <a:pt x="4090658" y="315390"/>
                </a:moveTo>
                <a:cubicBezTo>
                  <a:pt x="4095876" y="315390"/>
                  <a:pt x="4100105" y="319619"/>
                  <a:pt x="4100105" y="324837"/>
                </a:cubicBezTo>
                <a:cubicBezTo>
                  <a:pt x="4100105" y="330054"/>
                  <a:pt x="4095876" y="334283"/>
                  <a:pt x="4090658" y="334283"/>
                </a:cubicBezTo>
                <a:cubicBezTo>
                  <a:pt x="4085441" y="334283"/>
                  <a:pt x="4081212" y="330054"/>
                  <a:pt x="4081212" y="324837"/>
                </a:cubicBezTo>
                <a:cubicBezTo>
                  <a:pt x="4081212" y="319619"/>
                  <a:pt x="4085441" y="315390"/>
                  <a:pt x="4090658" y="315390"/>
                </a:cubicBezTo>
                <a:close/>
                <a:moveTo>
                  <a:pt x="4062414" y="315390"/>
                </a:moveTo>
                <a:cubicBezTo>
                  <a:pt x="4067631" y="315390"/>
                  <a:pt x="4071860" y="319619"/>
                  <a:pt x="4071860" y="324837"/>
                </a:cubicBezTo>
                <a:cubicBezTo>
                  <a:pt x="4071860" y="330054"/>
                  <a:pt x="4067631" y="334283"/>
                  <a:pt x="4062414" y="334283"/>
                </a:cubicBezTo>
                <a:cubicBezTo>
                  <a:pt x="4057197" y="334283"/>
                  <a:pt x="4052967" y="330054"/>
                  <a:pt x="4052967" y="324837"/>
                </a:cubicBezTo>
                <a:cubicBezTo>
                  <a:pt x="4052967" y="319619"/>
                  <a:pt x="4057197" y="315390"/>
                  <a:pt x="4062414" y="315390"/>
                </a:cubicBezTo>
                <a:close/>
                <a:moveTo>
                  <a:pt x="4034167" y="315390"/>
                </a:moveTo>
                <a:cubicBezTo>
                  <a:pt x="4039384" y="315390"/>
                  <a:pt x="4043614" y="319619"/>
                  <a:pt x="4043614" y="324837"/>
                </a:cubicBezTo>
                <a:cubicBezTo>
                  <a:pt x="4043614" y="330054"/>
                  <a:pt x="4039384" y="334283"/>
                  <a:pt x="4034167" y="334283"/>
                </a:cubicBezTo>
                <a:cubicBezTo>
                  <a:pt x="4028950" y="334283"/>
                  <a:pt x="4024721" y="330054"/>
                  <a:pt x="4024721" y="324837"/>
                </a:cubicBezTo>
                <a:cubicBezTo>
                  <a:pt x="4024721" y="319619"/>
                  <a:pt x="4028950" y="315390"/>
                  <a:pt x="4034167" y="315390"/>
                </a:cubicBezTo>
                <a:close/>
                <a:moveTo>
                  <a:pt x="4005923" y="315390"/>
                </a:moveTo>
                <a:cubicBezTo>
                  <a:pt x="4011140" y="315390"/>
                  <a:pt x="4015369" y="319619"/>
                  <a:pt x="4015369" y="324837"/>
                </a:cubicBezTo>
                <a:cubicBezTo>
                  <a:pt x="4015369" y="330054"/>
                  <a:pt x="4011140" y="334283"/>
                  <a:pt x="4005923" y="334283"/>
                </a:cubicBezTo>
                <a:cubicBezTo>
                  <a:pt x="4000706" y="334283"/>
                  <a:pt x="3996476" y="330054"/>
                  <a:pt x="3996476" y="324837"/>
                </a:cubicBezTo>
                <a:cubicBezTo>
                  <a:pt x="3996476" y="319619"/>
                  <a:pt x="4000706" y="315390"/>
                  <a:pt x="4005923" y="315390"/>
                </a:cubicBezTo>
                <a:close/>
                <a:moveTo>
                  <a:pt x="3977676" y="315390"/>
                </a:moveTo>
                <a:cubicBezTo>
                  <a:pt x="3982894" y="315390"/>
                  <a:pt x="3987123" y="319619"/>
                  <a:pt x="3987123" y="324837"/>
                </a:cubicBezTo>
                <a:cubicBezTo>
                  <a:pt x="3987123" y="330054"/>
                  <a:pt x="3982894" y="334283"/>
                  <a:pt x="3977676" y="334283"/>
                </a:cubicBezTo>
                <a:cubicBezTo>
                  <a:pt x="3972459" y="334283"/>
                  <a:pt x="3968230" y="330054"/>
                  <a:pt x="3968230" y="324837"/>
                </a:cubicBezTo>
                <a:cubicBezTo>
                  <a:pt x="3968230" y="319619"/>
                  <a:pt x="3972459" y="315390"/>
                  <a:pt x="3977676" y="315390"/>
                </a:cubicBezTo>
                <a:close/>
                <a:moveTo>
                  <a:pt x="3949432" y="315390"/>
                </a:moveTo>
                <a:cubicBezTo>
                  <a:pt x="3954649" y="315390"/>
                  <a:pt x="3958878" y="319619"/>
                  <a:pt x="3958878" y="324837"/>
                </a:cubicBezTo>
                <a:cubicBezTo>
                  <a:pt x="3958878" y="330054"/>
                  <a:pt x="3954649" y="334283"/>
                  <a:pt x="3949432" y="334283"/>
                </a:cubicBezTo>
                <a:cubicBezTo>
                  <a:pt x="3944215" y="334283"/>
                  <a:pt x="3939985" y="330054"/>
                  <a:pt x="3939985" y="324837"/>
                </a:cubicBezTo>
                <a:cubicBezTo>
                  <a:pt x="3939985" y="319619"/>
                  <a:pt x="3944215" y="315390"/>
                  <a:pt x="3949432" y="315390"/>
                </a:cubicBezTo>
                <a:close/>
                <a:moveTo>
                  <a:pt x="3921185" y="315390"/>
                </a:moveTo>
                <a:cubicBezTo>
                  <a:pt x="3926403" y="315390"/>
                  <a:pt x="3930632" y="319619"/>
                  <a:pt x="3930632" y="324837"/>
                </a:cubicBezTo>
                <a:cubicBezTo>
                  <a:pt x="3930632" y="330054"/>
                  <a:pt x="3926403" y="334283"/>
                  <a:pt x="3921185" y="334283"/>
                </a:cubicBezTo>
                <a:cubicBezTo>
                  <a:pt x="3915968" y="334283"/>
                  <a:pt x="3911739" y="330054"/>
                  <a:pt x="3911739" y="324837"/>
                </a:cubicBezTo>
                <a:cubicBezTo>
                  <a:pt x="3911739" y="319619"/>
                  <a:pt x="3915968" y="315390"/>
                  <a:pt x="3921185" y="315390"/>
                </a:cubicBezTo>
                <a:close/>
                <a:moveTo>
                  <a:pt x="3892941" y="315390"/>
                </a:moveTo>
                <a:cubicBezTo>
                  <a:pt x="3898158" y="315390"/>
                  <a:pt x="3902387" y="319619"/>
                  <a:pt x="3902387" y="324837"/>
                </a:cubicBezTo>
                <a:cubicBezTo>
                  <a:pt x="3902387" y="330054"/>
                  <a:pt x="3898158" y="334283"/>
                  <a:pt x="3892941" y="334283"/>
                </a:cubicBezTo>
                <a:cubicBezTo>
                  <a:pt x="3887724" y="334283"/>
                  <a:pt x="3883494" y="330054"/>
                  <a:pt x="3883494" y="324837"/>
                </a:cubicBezTo>
                <a:cubicBezTo>
                  <a:pt x="3883494" y="319619"/>
                  <a:pt x="3887724" y="315390"/>
                  <a:pt x="3892941" y="315390"/>
                </a:cubicBezTo>
                <a:close/>
                <a:moveTo>
                  <a:pt x="3864694" y="315390"/>
                </a:moveTo>
                <a:cubicBezTo>
                  <a:pt x="3869912" y="315390"/>
                  <a:pt x="3874141" y="319619"/>
                  <a:pt x="3874141" y="324837"/>
                </a:cubicBezTo>
                <a:cubicBezTo>
                  <a:pt x="3874141" y="330054"/>
                  <a:pt x="3869912" y="334283"/>
                  <a:pt x="3864694" y="334283"/>
                </a:cubicBezTo>
                <a:cubicBezTo>
                  <a:pt x="3859477" y="334283"/>
                  <a:pt x="3855248" y="330054"/>
                  <a:pt x="3855248" y="324837"/>
                </a:cubicBezTo>
                <a:cubicBezTo>
                  <a:pt x="3855248" y="319619"/>
                  <a:pt x="3859477" y="315390"/>
                  <a:pt x="3864694" y="315390"/>
                </a:cubicBezTo>
                <a:close/>
                <a:moveTo>
                  <a:pt x="3836450" y="315390"/>
                </a:moveTo>
                <a:cubicBezTo>
                  <a:pt x="3841667" y="315390"/>
                  <a:pt x="3845896" y="319619"/>
                  <a:pt x="3845896" y="324837"/>
                </a:cubicBezTo>
                <a:cubicBezTo>
                  <a:pt x="3845896" y="330054"/>
                  <a:pt x="3841667" y="334283"/>
                  <a:pt x="3836450" y="334283"/>
                </a:cubicBezTo>
                <a:cubicBezTo>
                  <a:pt x="3831233" y="334283"/>
                  <a:pt x="3827003" y="330054"/>
                  <a:pt x="3827003" y="324837"/>
                </a:cubicBezTo>
                <a:cubicBezTo>
                  <a:pt x="3827003" y="319619"/>
                  <a:pt x="3831233" y="315390"/>
                  <a:pt x="3836450" y="315390"/>
                </a:cubicBezTo>
                <a:close/>
                <a:moveTo>
                  <a:pt x="3808204" y="315390"/>
                </a:moveTo>
                <a:cubicBezTo>
                  <a:pt x="3813421" y="315390"/>
                  <a:pt x="3817650" y="319619"/>
                  <a:pt x="3817650" y="324837"/>
                </a:cubicBezTo>
                <a:cubicBezTo>
                  <a:pt x="3817650" y="330054"/>
                  <a:pt x="3813421" y="334283"/>
                  <a:pt x="3808204" y="334283"/>
                </a:cubicBezTo>
                <a:cubicBezTo>
                  <a:pt x="3802987" y="334283"/>
                  <a:pt x="3798757" y="330054"/>
                  <a:pt x="3798757" y="324837"/>
                </a:cubicBezTo>
                <a:cubicBezTo>
                  <a:pt x="3798757" y="319619"/>
                  <a:pt x="3802987" y="315390"/>
                  <a:pt x="3808204" y="315390"/>
                </a:cubicBezTo>
                <a:close/>
                <a:moveTo>
                  <a:pt x="3779959" y="315390"/>
                </a:moveTo>
                <a:cubicBezTo>
                  <a:pt x="3785176" y="315390"/>
                  <a:pt x="3789405" y="319619"/>
                  <a:pt x="3789405" y="324837"/>
                </a:cubicBezTo>
                <a:cubicBezTo>
                  <a:pt x="3789405" y="330054"/>
                  <a:pt x="3785176" y="334283"/>
                  <a:pt x="3779959" y="334283"/>
                </a:cubicBezTo>
                <a:cubicBezTo>
                  <a:pt x="3774742" y="334283"/>
                  <a:pt x="3770512" y="330054"/>
                  <a:pt x="3770512" y="324837"/>
                </a:cubicBezTo>
                <a:cubicBezTo>
                  <a:pt x="3770512" y="319619"/>
                  <a:pt x="3774742" y="315390"/>
                  <a:pt x="3779959" y="315390"/>
                </a:cubicBezTo>
                <a:close/>
                <a:moveTo>
                  <a:pt x="3751712" y="315390"/>
                </a:moveTo>
                <a:cubicBezTo>
                  <a:pt x="3756930" y="315390"/>
                  <a:pt x="3761159" y="319619"/>
                  <a:pt x="3761159" y="324837"/>
                </a:cubicBezTo>
                <a:cubicBezTo>
                  <a:pt x="3761159" y="330054"/>
                  <a:pt x="3756930" y="334283"/>
                  <a:pt x="3751712" y="334283"/>
                </a:cubicBezTo>
                <a:cubicBezTo>
                  <a:pt x="3746495" y="334283"/>
                  <a:pt x="3742266" y="330054"/>
                  <a:pt x="3742266" y="324837"/>
                </a:cubicBezTo>
                <a:cubicBezTo>
                  <a:pt x="3742266" y="319619"/>
                  <a:pt x="3746495" y="315390"/>
                  <a:pt x="3751712" y="315390"/>
                </a:cubicBezTo>
                <a:close/>
                <a:moveTo>
                  <a:pt x="3723468" y="315390"/>
                </a:moveTo>
                <a:cubicBezTo>
                  <a:pt x="3728685" y="315390"/>
                  <a:pt x="3732914" y="319619"/>
                  <a:pt x="3732914" y="324837"/>
                </a:cubicBezTo>
                <a:cubicBezTo>
                  <a:pt x="3732914" y="330054"/>
                  <a:pt x="3728685" y="334283"/>
                  <a:pt x="3723468" y="334283"/>
                </a:cubicBezTo>
                <a:cubicBezTo>
                  <a:pt x="3718251" y="334283"/>
                  <a:pt x="3714021" y="330054"/>
                  <a:pt x="3714021" y="324837"/>
                </a:cubicBezTo>
                <a:cubicBezTo>
                  <a:pt x="3714021" y="319619"/>
                  <a:pt x="3718251" y="315390"/>
                  <a:pt x="3723468" y="315390"/>
                </a:cubicBezTo>
                <a:close/>
                <a:moveTo>
                  <a:pt x="3695222" y="315390"/>
                </a:moveTo>
                <a:cubicBezTo>
                  <a:pt x="3700439" y="315390"/>
                  <a:pt x="3704668" y="319619"/>
                  <a:pt x="3704668" y="324837"/>
                </a:cubicBezTo>
                <a:cubicBezTo>
                  <a:pt x="3704668" y="330054"/>
                  <a:pt x="3700439" y="334283"/>
                  <a:pt x="3695222" y="334283"/>
                </a:cubicBezTo>
                <a:cubicBezTo>
                  <a:pt x="3690005" y="334283"/>
                  <a:pt x="3685775" y="330054"/>
                  <a:pt x="3685775" y="324837"/>
                </a:cubicBezTo>
                <a:cubicBezTo>
                  <a:pt x="3685775" y="319619"/>
                  <a:pt x="3690005" y="315390"/>
                  <a:pt x="3695222" y="315390"/>
                </a:cubicBezTo>
                <a:close/>
                <a:moveTo>
                  <a:pt x="3666977" y="315390"/>
                </a:moveTo>
                <a:cubicBezTo>
                  <a:pt x="3672194" y="315390"/>
                  <a:pt x="3676423" y="319619"/>
                  <a:pt x="3676423" y="324837"/>
                </a:cubicBezTo>
                <a:cubicBezTo>
                  <a:pt x="3676423" y="330054"/>
                  <a:pt x="3672194" y="334283"/>
                  <a:pt x="3666977" y="334283"/>
                </a:cubicBezTo>
                <a:cubicBezTo>
                  <a:pt x="3661760" y="334283"/>
                  <a:pt x="3657531" y="330054"/>
                  <a:pt x="3657531" y="324837"/>
                </a:cubicBezTo>
                <a:cubicBezTo>
                  <a:pt x="3657531" y="319619"/>
                  <a:pt x="3661760" y="315390"/>
                  <a:pt x="3666977" y="315390"/>
                </a:cubicBezTo>
                <a:close/>
                <a:moveTo>
                  <a:pt x="3638731" y="315390"/>
                </a:moveTo>
                <a:cubicBezTo>
                  <a:pt x="3643948" y="315390"/>
                  <a:pt x="3648177" y="319619"/>
                  <a:pt x="3648177" y="324837"/>
                </a:cubicBezTo>
                <a:cubicBezTo>
                  <a:pt x="3648177" y="330054"/>
                  <a:pt x="3643948" y="334283"/>
                  <a:pt x="3638731" y="334283"/>
                </a:cubicBezTo>
                <a:cubicBezTo>
                  <a:pt x="3633514" y="334283"/>
                  <a:pt x="3629284" y="330054"/>
                  <a:pt x="3629284" y="324837"/>
                </a:cubicBezTo>
                <a:cubicBezTo>
                  <a:pt x="3629284" y="319619"/>
                  <a:pt x="3633514" y="315390"/>
                  <a:pt x="3638731" y="315390"/>
                </a:cubicBezTo>
                <a:close/>
                <a:moveTo>
                  <a:pt x="3610486" y="315390"/>
                </a:moveTo>
                <a:cubicBezTo>
                  <a:pt x="3615703" y="315390"/>
                  <a:pt x="3619932" y="319619"/>
                  <a:pt x="3619932" y="324837"/>
                </a:cubicBezTo>
                <a:cubicBezTo>
                  <a:pt x="3619932" y="330054"/>
                  <a:pt x="3615703" y="334283"/>
                  <a:pt x="3610486" y="334283"/>
                </a:cubicBezTo>
                <a:cubicBezTo>
                  <a:pt x="3605269" y="334283"/>
                  <a:pt x="3601040" y="330054"/>
                  <a:pt x="3601040" y="324837"/>
                </a:cubicBezTo>
                <a:cubicBezTo>
                  <a:pt x="3601040" y="319619"/>
                  <a:pt x="3605269" y="315390"/>
                  <a:pt x="3610486" y="315390"/>
                </a:cubicBezTo>
                <a:close/>
                <a:moveTo>
                  <a:pt x="3582240" y="315390"/>
                </a:moveTo>
                <a:cubicBezTo>
                  <a:pt x="3587457" y="315390"/>
                  <a:pt x="3591686" y="319619"/>
                  <a:pt x="3591686" y="324837"/>
                </a:cubicBezTo>
                <a:cubicBezTo>
                  <a:pt x="3591686" y="330054"/>
                  <a:pt x="3587457" y="334283"/>
                  <a:pt x="3582240" y="334283"/>
                </a:cubicBezTo>
                <a:cubicBezTo>
                  <a:pt x="3577023" y="334283"/>
                  <a:pt x="3572794" y="330054"/>
                  <a:pt x="3572794" y="324837"/>
                </a:cubicBezTo>
                <a:cubicBezTo>
                  <a:pt x="3572794" y="319619"/>
                  <a:pt x="3577023" y="315390"/>
                  <a:pt x="3582240" y="315390"/>
                </a:cubicBezTo>
                <a:close/>
                <a:moveTo>
                  <a:pt x="3553994" y="315390"/>
                </a:moveTo>
                <a:cubicBezTo>
                  <a:pt x="3559211" y="315390"/>
                  <a:pt x="3563441" y="319619"/>
                  <a:pt x="3563441" y="324837"/>
                </a:cubicBezTo>
                <a:cubicBezTo>
                  <a:pt x="3563441" y="330054"/>
                  <a:pt x="3559211" y="334283"/>
                  <a:pt x="3553994" y="334283"/>
                </a:cubicBezTo>
                <a:cubicBezTo>
                  <a:pt x="3548777" y="334283"/>
                  <a:pt x="3544548" y="330054"/>
                  <a:pt x="3544548" y="324837"/>
                </a:cubicBezTo>
                <a:cubicBezTo>
                  <a:pt x="3544548" y="319619"/>
                  <a:pt x="3548777" y="315390"/>
                  <a:pt x="3553994" y="315390"/>
                </a:cubicBezTo>
                <a:close/>
                <a:moveTo>
                  <a:pt x="3525749" y="315390"/>
                </a:moveTo>
                <a:cubicBezTo>
                  <a:pt x="3530966" y="315390"/>
                  <a:pt x="3535195" y="319619"/>
                  <a:pt x="3535195" y="324837"/>
                </a:cubicBezTo>
                <a:cubicBezTo>
                  <a:pt x="3535195" y="330054"/>
                  <a:pt x="3530966" y="334283"/>
                  <a:pt x="3525749" y="334283"/>
                </a:cubicBezTo>
                <a:cubicBezTo>
                  <a:pt x="3520532" y="334283"/>
                  <a:pt x="3516302" y="330054"/>
                  <a:pt x="3516302" y="324837"/>
                </a:cubicBezTo>
                <a:cubicBezTo>
                  <a:pt x="3516302" y="319619"/>
                  <a:pt x="3520532" y="315390"/>
                  <a:pt x="3525749" y="315390"/>
                </a:cubicBezTo>
                <a:close/>
                <a:moveTo>
                  <a:pt x="3497504" y="315390"/>
                </a:moveTo>
                <a:cubicBezTo>
                  <a:pt x="3502720" y="315390"/>
                  <a:pt x="3506950" y="319619"/>
                  <a:pt x="3506950" y="324837"/>
                </a:cubicBezTo>
                <a:cubicBezTo>
                  <a:pt x="3506950" y="330054"/>
                  <a:pt x="3502720" y="334283"/>
                  <a:pt x="3497504" y="334283"/>
                </a:cubicBezTo>
                <a:cubicBezTo>
                  <a:pt x="3492287" y="334283"/>
                  <a:pt x="3488058" y="330054"/>
                  <a:pt x="3488058" y="324837"/>
                </a:cubicBezTo>
                <a:cubicBezTo>
                  <a:pt x="3488058" y="319619"/>
                  <a:pt x="3492287" y="315390"/>
                  <a:pt x="3497504" y="315390"/>
                </a:cubicBezTo>
                <a:close/>
                <a:moveTo>
                  <a:pt x="3469259" y="315390"/>
                </a:moveTo>
                <a:cubicBezTo>
                  <a:pt x="3474476" y="315390"/>
                  <a:pt x="3478705" y="319619"/>
                  <a:pt x="3478705" y="324837"/>
                </a:cubicBezTo>
                <a:cubicBezTo>
                  <a:pt x="3478705" y="330054"/>
                  <a:pt x="3474476" y="334283"/>
                  <a:pt x="3469259" y="334283"/>
                </a:cubicBezTo>
                <a:cubicBezTo>
                  <a:pt x="3464042" y="334283"/>
                  <a:pt x="3459812" y="330054"/>
                  <a:pt x="3459812" y="324837"/>
                </a:cubicBezTo>
                <a:cubicBezTo>
                  <a:pt x="3459812" y="319619"/>
                  <a:pt x="3464042" y="315390"/>
                  <a:pt x="3469259" y="315390"/>
                </a:cubicBezTo>
                <a:close/>
                <a:moveTo>
                  <a:pt x="3441013" y="315390"/>
                </a:moveTo>
                <a:cubicBezTo>
                  <a:pt x="3446230" y="315390"/>
                  <a:pt x="3450460" y="319619"/>
                  <a:pt x="3450460" y="324837"/>
                </a:cubicBezTo>
                <a:cubicBezTo>
                  <a:pt x="3450460" y="330054"/>
                  <a:pt x="3446230" y="334283"/>
                  <a:pt x="3441013" y="334283"/>
                </a:cubicBezTo>
                <a:cubicBezTo>
                  <a:pt x="3435796" y="334283"/>
                  <a:pt x="3431567" y="330054"/>
                  <a:pt x="3431567" y="324837"/>
                </a:cubicBezTo>
                <a:cubicBezTo>
                  <a:pt x="3431567" y="319619"/>
                  <a:pt x="3435796" y="315390"/>
                  <a:pt x="3441013" y="315390"/>
                </a:cubicBezTo>
                <a:close/>
                <a:moveTo>
                  <a:pt x="3412767" y="315390"/>
                </a:moveTo>
                <a:cubicBezTo>
                  <a:pt x="3417985" y="315390"/>
                  <a:pt x="3422214" y="319619"/>
                  <a:pt x="3422214" y="324837"/>
                </a:cubicBezTo>
                <a:cubicBezTo>
                  <a:pt x="3422214" y="330054"/>
                  <a:pt x="3417985" y="334283"/>
                  <a:pt x="3412767" y="334283"/>
                </a:cubicBezTo>
                <a:cubicBezTo>
                  <a:pt x="3407550" y="334283"/>
                  <a:pt x="3403321" y="330054"/>
                  <a:pt x="3403321" y="324837"/>
                </a:cubicBezTo>
                <a:cubicBezTo>
                  <a:pt x="3403321" y="319619"/>
                  <a:pt x="3407550" y="315390"/>
                  <a:pt x="3412767" y="315390"/>
                </a:cubicBezTo>
                <a:close/>
                <a:moveTo>
                  <a:pt x="3384549" y="315390"/>
                </a:moveTo>
                <a:cubicBezTo>
                  <a:pt x="3389766" y="315390"/>
                  <a:pt x="3393995" y="319619"/>
                  <a:pt x="3393995" y="324837"/>
                </a:cubicBezTo>
                <a:cubicBezTo>
                  <a:pt x="3393995" y="330054"/>
                  <a:pt x="3389766" y="334283"/>
                  <a:pt x="3384549" y="334283"/>
                </a:cubicBezTo>
                <a:cubicBezTo>
                  <a:pt x="3379332" y="334283"/>
                  <a:pt x="3375102" y="330054"/>
                  <a:pt x="3375102" y="324837"/>
                </a:cubicBezTo>
                <a:cubicBezTo>
                  <a:pt x="3375102" y="319619"/>
                  <a:pt x="3379332" y="315390"/>
                  <a:pt x="3384549" y="315390"/>
                </a:cubicBezTo>
                <a:close/>
                <a:moveTo>
                  <a:pt x="3356311" y="315390"/>
                </a:moveTo>
                <a:cubicBezTo>
                  <a:pt x="3361528" y="315390"/>
                  <a:pt x="3365757" y="319619"/>
                  <a:pt x="3365757" y="324837"/>
                </a:cubicBezTo>
                <a:cubicBezTo>
                  <a:pt x="3365757" y="330054"/>
                  <a:pt x="3361528" y="334283"/>
                  <a:pt x="3356311" y="334283"/>
                </a:cubicBezTo>
                <a:cubicBezTo>
                  <a:pt x="3351094" y="334283"/>
                  <a:pt x="3346864" y="330054"/>
                  <a:pt x="3346864" y="324837"/>
                </a:cubicBezTo>
                <a:cubicBezTo>
                  <a:pt x="3346864" y="319619"/>
                  <a:pt x="3351093" y="315390"/>
                  <a:pt x="3356311" y="315390"/>
                </a:cubicBezTo>
                <a:close/>
                <a:moveTo>
                  <a:pt x="3328066" y="315390"/>
                </a:moveTo>
                <a:cubicBezTo>
                  <a:pt x="3333283" y="315390"/>
                  <a:pt x="3337512" y="319619"/>
                  <a:pt x="3337512" y="324837"/>
                </a:cubicBezTo>
                <a:cubicBezTo>
                  <a:pt x="3337512" y="330054"/>
                  <a:pt x="3333283" y="334283"/>
                  <a:pt x="3328066" y="334283"/>
                </a:cubicBezTo>
                <a:cubicBezTo>
                  <a:pt x="3322849" y="334283"/>
                  <a:pt x="3318619" y="330054"/>
                  <a:pt x="3318619" y="324837"/>
                </a:cubicBezTo>
                <a:cubicBezTo>
                  <a:pt x="3318619" y="319619"/>
                  <a:pt x="3322849" y="315390"/>
                  <a:pt x="3328066" y="315390"/>
                </a:cubicBezTo>
                <a:close/>
                <a:moveTo>
                  <a:pt x="3299820" y="315390"/>
                </a:moveTo>
                <a:cubicBezTo>
                  <a:pt x="3305037" y="315390"/>
                  <a:pt x="3309266" y="319619"/>
                  <a:pt x="3309266" y="324837"/>
                </a:cubicBezTo>
                <a:cubicBezTo>
                  <a:pt x="3309266" y="330054"/>
                  <a:pt x="3305037" y="334283"/>
                  <a:pt x="3299820" y="334283"/>
                </a:cubicBezTo>
                <a:cubicBezTo>
                  <a:pt x="3294603" y="334283"/>
                  <a:pt x="3290374" y="330054"/>
                  <a:pt x="3290374" y="324837"/>
                </a:cubicBezTo>
                <a:cubicBezTo>
                  <a:pt x="3290374" y="319619"/>
                  <a:pt x="3294602" y="315390"/>
                  <a:pt x="3299820" y="315390"/>
                </a:cubicBezTo>
                <a:close/>
                <a:moveTo>
                  <a:pt x="3271575" y="315390"/>
                </a:moveTo>
                <a:cubicBezTo>
                  <a:pt x="3276792" y="315390"/>
                  <a:pt x="3281022" y="319619"/>
                  <a:pt x="3281022" y="324837"/>
                </a:cubicBezTo>
                <a:cubicBezTo>
                  <a:pt x="3281022" y="330054"/>
                  <a:pt x="3276792" y="334283"/>
                  <a:pt x="3271575" y="334283"/>
                </a:cubicBezTo>
                <a:cubicBezTo>
                  <a:pt x="3266358" y="334283"/>
                  <a:pt x="3262129" y="330054"/>
                  <a:pt x="3262129" y="324837"/>
                </a:cubicBezTo>
                <a:cubicBezTo>
                  <a:pt x="3262129" y="319619"/>
                  <a:pt x="3266358" y="315390"/>
                  <a:pt x="3271575" y="315390"/>
                </a:cubicBezTo>
                <a:close/>
                <a:moveTo>
                  <a:pt x="3243329" y="315390"/>
                </a:moveTo>
                <a:cubicBezTo>
                  <a:pt x="3248546" y="315390"/>
                  <a:pt x="3252775" y="319619"/>
                  <a:pt x="3252775" y="324837"/>
                </a:cubicBezTo>
                <a:cubicBezTo>
                  <a:pt x="3252775" y="330054"/>
                  <a:pt x="3248546" y="334283"/>
                  <a:pt x="3243329" y="334283"/>
                </a:cubicBezTo>
                <a:cubicBezTo>
                  <a:pt x="3238112" y="334283"/>
                  <a:pt x="3233882" y="330054"/>
                  <a:pt x="3233882" y="324837"/>
                </a:cubicBezTo>
                <a:cubicBezTo>
                  <a:pt x="3233882" y="319619"/>
                  <a:pt x="3238112" y="315390"/>
                  <a:pt x="3243329" y="315390"/>
                </a:cubicBezTo>
                <a:close/>
                <a:moveTo>
                  <a:pt x="3215084" y="315390"/>
                </a:moveTo>
                <a:cubicBezTo>
                  <a:pt x="3220301" y="315390"/>
                  <a:pt x="3224530" y="319619"/>
                  <a:pt x="3224530" y="324837"/>
                </a:cubicBezTo>
                <a:cubicBezTo>
                  <a:pt x="3224530" y="330054"/>
                  <a:pt x="3220301" y="334283"/>
                  <a:pt x="3215084" y="334283"/>
                </a:cubicBezTo>
                <a:cubicBezTo>
                  <a:pt x="3209867" y="334283"/>
                  <a:pt x="3205638" y="330054"/>
                  <a:pt x="3205638" y="324837"/>
                </a:cubicBezTo>
                <a:cubicBezTo>
                  <a:pt x="3205638" y="319619"/>
                  <a:pt x="3209867" y="315390"/>
                  <a:pt x="3215084" y="315390"/>
                </a:cubicBezTo>
                <a:close/>
                <a:moveTo>
                  <a:pt x="3186838" y="315390"/>
                </a:moveTo>
                <a:cubicBezTo>
                  <a:pt x="3192055" y="315390"/>
                  <a:pt x="3196284" y="319619"/>
                  <a:pt x="3196284" y="324837"/>
                </a:cubicBezTo>
                <a:cubicBezTo>
                  <a:pt x="3196284" y="330054"/>
                  <a:pt x="3192055" y="334283"/>
                  <a:pt x="3186838" y="334283"/>
                </a:cubicBezTo>
                <a:cubicBezTo>
                  <a:pt x="3181621" y="334283"/>
                  <a:pt x="3177392" y="330054"/>
                  <a:pt x="3177392" y="324837"/>
                </a:cubicBezTo>
                <a:cubicBezTo>
                  <a:pt x="3177392" y="319619"/>
                  <a:pt x="3181621" y="315390"/>
                  <a:pt x="3186838" y="315390"/>
                </a:cubicBezTo>
                <a:close/>
                <a:moveTo>
                  <a:pt x="3158593" y="315390"/>
                </a:moveTo>
                <a:cubicBezTo>
                  <a:pt x="3163810" y="315390"/>
                  <a:pt x="3168040" y="319619"/>
                  <a:pt x="3168040" y="324837"/>
                </a:cubicBezTo>
                <a:cubicBezTo>
                  <a:pt x="3168040" y="330054"/>
                  <a:pt x="3163810" y="334283"/>
                  <a:pt x="3158593" y="334283"/>
                </a:cubicBezTo>
                <a:cubicBezTo>
                  <a:pt x="3153376" y="334283"/>
                  <a:pt x="3149147" y="330054"/>
                  <a:pt x="3149147" y="324837"/>
                </a:cubicBezTo>
                <a:cubicBezTo>
                  <a:pt x="3149147" y="319619"/>
                  <a:pt x="3153376" y="315390"/>
                  <a:pt x="3158593" y="315390"/>
                </a:cubicBezTo>
                <a:close/>
                <a:moveTo>
                  <a:pt x="3130347" y="315390"/>
                </a:moveTo>
                <a:cubicBezTo>
                  <a:pt x="3135564" y="315390"/>
                  <a:pt x="3139793" y="319619"/>
                  <a:pt x="3139793" y="324837"/>
                </a:cubicBezTo>
                <a:cubicBezTo>
                  <a:pt x="3139793" y="330054"/>
                  <a:pt x="3135564" y="334283"/>
                  <a:pt x="3130347" y="334283"/>
                </a:cubicBezTo>
                <a:cubicBezTo>
                  <a:pt x="3125130" y="334283"/>
                  <a:pt x="3120900" y="330054"/>
                  <a:pt x="3120900" y="324837"/>
                </a:cubicBezTo>
                <a:cubicBezTo>
                  <a:pt x="3120900" y="319619"/>
                  <a:pt x="3125130" y="315390"/>
                  <a:pt x="3130347" y="315390"/>
                </a:cubicBezTo>
                <a:close/>
                <a:moveTo>
                  <a:pt x="3102102" y="315390"/>
                </a:moveTo>
                <a:cubicBezTo>
                  <a:pt x="3107319" y="315390"/>
                  <a:pt x="3111549" y="319619"/>
                  <a:pt x="3111549" y="324837"/>
                </a:cubicBezTo>
                <a:cubicBezTo>
                  <a:pt x="3111549" y="330054"/>
                  <a:pt x="3107319" y="334283"/>
                  <a:pt x="3102102" y="334283"/>
                </a:cubicBezTo>
                <a:cubicBezTo>
                  <a:pt x="3096885" y="334283"/>
                  <a:pt x="3092656" y="330054"/>
                  <a:pt x="3092656" y="324837"/>
                </a:cubicBezTo>
                <a:cubicBezTo>
                  <a:pt x="3092656" y="319619"/>
                  <a:pt x="3096885" y="315390"/>
                  <a:pt x="3102102" y="315390"/>
                </a:cubicBezTo>
                <a:close/>
                <a:moveTo>
                  <a:pt x="3073856" y="315390"/>
                </a:moveTo>
                <a:cubicBezTo>
                  <a:pt x="3079073" y="315390"/>
                  <a:pt x="3083302" y="319619"/>
                  <a:pt x="3083302" y="324837"/>
                </a:cubicBezTo>
                <a:cubicBezTo>
                  <a:pt x="3083302" y="330054"/>
                  <a:pt x="3079073" y="334283"/>
                  <a:pt x="3073856" y="334283"/>
                </a:cubicBezTo>
                <a:cubicBezTo>
                  <a:pt x="3068639" y="334283"/>
                  <a:pt x="3064410" y="330054"/>
                  <a:pt x="3064410" y="324837"/>
                </a:cubicBezTo>
                <a:cubicBezTo>
                  <a:pt x="3064410" y="319619"/>
                  <a:pt x="3068639" y="315390"/>
                  <a:pt x="3073856" y="315390"/>
                </a:cubicBezTo>
                <a:close/>
                <a:moveTo>
                  <a:pt x="3045611" y="315390"/>
                </a:moveTo>
                <a:cubicBezTo>
                  <a:pt x="3050828" y="315390"/>
                  <a:pt x="3055058" y="319619"/>
                  <a:pt x="3055058" y="324837"/>
                </a:cubicBezTo>
                <a:cubicBezTo>
                  <a:pt x="3055058" y="330054"/>
                  <a:pt x="3050828" y="334283"/>
                  <a:pt x="3045611" y="334283"/>
                </a:cubicBezTo>
                <a:cubicBezTo>
                  <a:pt x="3040394" y="334283"/>
                  <a:pt x="3036165" y="330054"/>
                  <a:pt x="3036165" y="324837"/>
                </a:cubicBezTo>
                <a:cubicBezTo>
                  <a:pt x="3036165" y="319619"/>
                  <a:pt x="3040394" y="315390"/>
                  <a:pt x="3045611" y="315390"/>
                </a:cubicBezTo>
                <a:close/>
                <a:moveTo>
                  <a:pt x="3017365" y="315390"/>
                </a:moveTo>
                <a:cubicBezTo>
                  <a:pt x="3022582" y="315390"/>
                  <a:pt x="3026811" y="319619"/>
                  <a:pt x="3026811" y="324837"/>
                </a:cubicBezTo>
                <a:cubicBezTo>
                  <a:pt x="3026811" y="330054"/>
                  <a:pt x="3022582" y="334283"/>
                  <a:pt x="3017365" y="334283"/>
                </a:cubicBezTo>
                <a:cubicBezTo>
                  <a:pt x="3012148" y="334283"/>
                  <a:pt x="3007918" y="330054"/>
                  <a:pt x="3007918" y="324837"/>
                </a:cubicBezTo>
                <a:cubicBezTo>
                  <a:pt x="3007918" y="319619"/>
                  <a:pt x="3012148" y="315390"/>
                  <a:pt x="3017365" y="315390"/>
                </a:cubicBezTo>
                <a:close/>
                <a:moveTo>
                  <a:pt x="2989120" y="315390"/>
                </a:moveTo>
                <a:cubicBezTo>
                  <a:pt x="2994337" y="315390"/>
                  <a:pt x="2998567" y="319619"/>
                  <a:pt x="2998567" y="324837"/>
                </a:cubicBezTo>
                <a:cubicBezTo>
                  <a:pt x="2998567" y="330054"/>
                  <a:pt x="2994337" y="334283"/>
                  <a:pt x="2989120" y="334283"/>
                </a:cubicBezTo>
                <a:cubicBezTo>
                  <a:pt x="2983903" y="334283"/>
                  <a:pt x="2979674" y="330054"/>
                  <a:pt x="2979674" y="324837"/>
                </a:cubicBezTo>
                <a:cubicBezTo>
                  <a:pt x="2979674" y="319619"/>
                  <a:pt x="2983903" y="315390"/>
                  <a:pt x="2989120" y="315390"/>
                </a:cubicBezTo>
                <a:close/>
                <a:moveTo>
                  <a:pt x="2960874" y="315390"/>
                </a:moveTo>
                <a:cubicBezTo>
                  <a:pt x="2966091" y="315390"/>
                  <a:pt x="2970320" y="319619"/>
                  <a:pt x="2970320" y="324837"/>
                </a:cubicBezTo>
                <a:cubicBezTo>
                  <a:pt x="2970320" y="330054"/>
                  <a:pt x="2966091" y="334283"/>
                  <a:pt x="2960874" y="334283"/>
                </a:cubicBezTo>
                <a:cubicBezTo>
                  <a:pt x="2955657" y="334283"/>
                  <a:pt x="2951428" y="330054"/>
                  <a:pt x="2951428" y="324837"/>
                </a:cubicBezTo>
                <a:cubicBezTo>
                  <a:pt x="2951428" y="319619"/>
                  <a:pt x="2955657" y="315390"/>
                  <a:pt x="2960874" y="315390"/>
                </a:cubicBezTo>
                <a:close/>
                <a:moveTo>
                  <a:pt x="2932629" y="315390"/>
                </a:moveTo>
                <a:cubicBezTo>
                  <a:pt x="2937846" y="315390"/>
                  <a:pt x="2942076" y="319619"/>
                  <a:pt x="2942076" y="324837"/>
                </a:cubicBezTo>
                <a:cubicBezTo>
                  <a:pt x="2942076" y="330054"/>
                  <a:pt x="2937846" y="334283"/>
                  <a:pt x="2932629" y="334283"/>
                </a:cubicBezTo>
                <a:cubicBezTo>
                  <a:pt x="2927412" y="334283"/>
                  <a:pt x="2923183" y="330054"/>
                  <a:pt x="2923183" y="324837"/>
                </a:cubicBezTo>
                <a:cubicBezTo>
                  <a:pt x="2923183" y="319619"/>
                  <a:pt x="2927412" y="315390"/>
                  <a:pt x="2932629" y="315390"/>
                </a:cubicBezTo>
                <a:close/>
                <a:moveTo>
                  <a:pt x="2904383" y="315390"/>
                </a:moveTo>
                <a:cubicBezTo>
                  <a:pt x="2909600" y="315390"/>
                  <a:pt x="2913829" y="319619"/>
                  <a:pt x="2913829" y="324837"/>
                </a:cubicBezTo>
                <a:cubicBezTo>
                  <a:pt x="2913829" y="330054"/>
                  <a:pt x="2909600" y="334283"/>
                  <a:pt x="2904383" y="334283"/>
                </a:cubicBezTo>
                <a:cubicBezTo>
                  <a:pt x="2899166" y="334283"/>
                  <a:pt x="2894937" y="330054"/>
                  <a:pt x="2894937" y="324837"/>
                </a:cubicBezTo>
                <a:cubicBezTo>
                  <a:pt x="2894937" y="319619"/>
                  <a:pt x="2899166" y="315390"/>
                  <a:pt x="2904383" y="315390"/>
                </a:cubicBezTo>
                <a:close/>
                <a:moveTo>
                  <a:pt x="2876138" y="315390"/>
                </a:moveTo>
                <a:cubicBezTo>
                  <a:pt x="2881355" y="315390"/>
                  <a:pt x="2885585" y="319619"/>
                  <a:pt x="2885585" y="324837"/>
                </a:cubicBezTo>
                <a:cubicBezTo>
                  <a:pt x="2885585" y="330054"/>
                  <a:pt x="2881355" y="334283"/>
                  <a:pt x="2876138" y="334283"/>
                </a:cubicBezTo>
                <a:cubicBezTo>
                  <a:pt x="2870921" y="334283"/>
                  <a:pt x="2866692" y="330054"/>
                  <a:pt x="2866692" y="324837"/>
                </a:cubicBezTo>
                <a:cubicBezTo>
                  <a:pt x="2866692" y="319619"/>
                  <a:pt x="2870921" y="315390"/>
                  <a:pt x="2876138" y="315390"/>
                </a:cubicBezTo>
                <a:close/>
                <a:moveTo>
                  <a:pt x="2847892" y="315390"/>
                </a:moveTo>
                <a:cubicBezTo>
                  <a:pt x="2853109" y="315390"/>
                  <a:pt x="2857338" y="319619"/>
                  <a:pt x="2857338" y="324837"/>
                </a:cubicBezTo>
                <a:cubicBezTo>
                  <a:pt x="2857338" y="330054"/>
                  <a:pt x="2853109" y="334283"/>
                  <a:pt x="2847892" y="334283"/>
                </a:cubicBezTo>
                <a:cubicBezTo>
                  <a:pt x="2842675" y="334283"/>
                  <a:pt x="2838446" y="330054"/>
                  <a:pt x="2838446" y="324837"/>
                </a:cubicBezTo>
                <a:cubicBezTo>
                  <a:pt x="2838446" y="319619"/>
                  <a:pt x="2842675" y="315390"/>
                  <a:pt x="2847892" y="315390"/>
                </a:cubicBezTo>
                <a:close/>
                <a:moveTo>
                  <a:pt x="2819647" y="315390"/>
                </a:moveTo>
                <a:cubicBezTo>
                  <a:pt x="2824864" y="315390"/>
                  <a:pt x="2829094" y="319619"/>
                  <a:pt x="2829094" y="324837"/>
                </a:cubicBezTo>
                <a:cubicBezTo>
                  <a:pt x="2829094" y="330054"/>
                  <a:pt x="2824864" y="334283"/>
                  <a:pt x="2819647" y="334283"/>
                </a:cubicBezTo>
                <a:cubicBezTo>
                  <a:pt x="2814430" y="334283"/>
                  <a:pt x="2810201" y="330054"/>
                  <a:pt x="2810201" y="324837"/>
                </a:cubicBezTo>
                <a:cubicBezTo>
                  <a:pt x="2810201" y="319619"/>
                  <a:pt x="2814430" y="315390"/>
                  <a:pt x="2819647" y="315390"/>
                </a:cubicBezTo>
                <a:close/>
                <a:moveTo>
                  <a:pt x="2791401" y="315390"/>
                </a:moveTo>
                <a:cubicBezTo>
                  <a:pt x="2796618" y="315390"/>
                  <a:pt x="2800847" y="319619"/>
                  <a:pt x="2800847" y="324837"/>
                </a:cubicBezTo>
                <a:cubicBezTo>
                  <a:pt x="2800847" y="330054"/>
                  <a:pt x="2796618" y="334283"/>
                  <a:pt x="2791401" y="334283"/>
                </a:cubicBezTo>
                <a:cubicBezTo>
                  <a:pt x="2786184" y="334283"/>
                  <a:pt x="2781955" y="330054"/>
                  <a:pt x="2781955" y="324837"/>
                </a:cubicBezTo>
                <a:cubicBezTo>
                  <a:pt x="2781955" y="319619"/>
                  <a:pt x="2786184" y="315390"/>
                  <a:pt x="2791401" y="315390"/>
                </a:cubicBezTo>
                <a:close/>
                <a:moveTo>
                  <a:pt x="2763156" y="315390"/>
                </a:moveTo>
                <a:cubicBezTo>
                  <a:pt x="2768373" y="315390"/>
                  <a:pt x="2772603" y="319619"/>
                  <a:pt x="2772603" y="324837"/>
                </a:cubicBezTo>
                <a:cubicBezTo>
                  <a:pt x="2772603" y="330054"/>
                  <a:pt x="2768373" y="334283"/>
                  <a:pt x="2763156" y="334283"/>
                </a:cubicBezTo>
                <a:cubicBezTo>
                  <a:pt x="2757939" y="334283"/>
                  <a:pt x="2753710" y="330054"/>
                  <a:pt x="2753710" y="324837"/>
                </a:cubicBezTo>
                <a:cubicBezTo>
                  <a:pt x="2753710" y="319619"/>
                  <a:pt x="2757939" y="315390"/>
                  <a:pt x="2763156" y="315390"/>
                </a:cubicBezTo>
                <a:close/>
                <a:moveTo>
                  <a:pt x="2734910" y="315390"/>
                </a:moveTo>
                <a:cubicBezTo>
                  <a:pt x="2740127" y="315390"/>
                  <a:pt x="2744356" y="319619"/>
                  <a:pt x="2744356" y="324837"/>
                </a:cubicBezTo>
                <a:cubicBezTo>
                  <a:pt x="2744356" y="330054"/>
                  <a:pt x="2740127" y="334283"/>
                  <a:pt x="2734910" y="334283"/>
                </a:cubicBezTo>
                <a:cubicBezTo>
                  <a:pt x="2729693" y="334283"/>
                  <a:pt x="2725463" y="330054"/>
                  <a:pt x="2725463" y="324837"/>
                </a:cubicBezTo>
                <a:cubicBezTo>
                  <a:pt x="2725463" y="319619"/>
                  <a:pt x="2729693" y="315390"/>
                  <a:pt x="2734910" y="315390"/>
                </a:cubicBezTo>
                <a:close/>
                <a:moveTo>
                  <a:pt x="2706666" y="315390"/>
                </a:moveTo>
                <a:cubicBezTo>
                  <a:pt x="2711883" y="315390"/>
                  <a:pt x="2716112" y="319619"/>
                  <a:pt x="2716112" y="324837"/>
                </a:cubicBezTo>
                <a:cubicBezTo>
                  <a:pt x="2716112" y="330054"/>
                  <a:pt x="2711883" y="334283"/>
                  <a:pt x="2706666" y="334283"/>
                </a:cubicBezTo>
                <a:cubicBezTo>
                  <a:pt x="2701449" y="334283"/>
                  <a:pt x="2697219" y="330054"/>
                  <a:pt x="2697219" y="324837"/>
                </a:cubicBezTo>
                <a:cubicBezTo>
                  <a:pt x="2697219" y="319619"/>
                  <a:pt x="2701448" y="315390"/>
                  <a:pt x="2706666" y="315390"/>
                </a:cubicBezTo>
                <a:close/>
                <a:moveTo>
                  <a:pt x="2678419" y="315390"/>
                </a:moveTo>
                <a:cubicBezTo>
                  <a:pt x="2683636" y="315390"/>
                  <a:pt x="2687866" y="319619"/>
                  <a:pt x="2687866" y="324837"/>
                </a:cubicBezTo>
                <a:cubicBezTo>
                  <a:pt x="2687866" y="330054"/>
                  <a:pt x="2683636" y="334283"/>
                  <a:pt x="2678419" y="334283"/>
                </a:cubicBezTo>
                <a:cubicBezTo>
                  <a:pt x="2673202" y="334283"/>
                  <a:pt x="2668972" y="330054"/>
                  <a:pt x="2668972" y="324837"/>
                </a:cubicBezTo>
                <a:cubicBezTo>
                  <a:pt x="2668972" y="319619"/>
                  <a:pt x="2673202" y="315390"/>
                  <a:pt x="2678419" y="315390"/>
                </a:cubicBezTo>
                <a:close/>
                <a:moveTo>
                  <a:pt x="2650174" y="315390"/>
                </a:moveTo>
                <a:cubicBezTo>
                  <a:pt x="2655391" y="315390"/>
                  <a:pt x="2659621" y="319619"/>
                  <a:pt x="2659621" y="324837"/>
                </a:cubicBezTo>
                <a:cubicBezTo>
                  <a:pt x="2659621" y="330054"/>
                  <a:pt x="2655391" y="334283"/>
                  <a:pt x="2650174" y="334283"/>
                </a:cubicBezTo>
                <a:cubicBezTo>
                  <a:pt x="2644957" y="334283"/>
                  <a:pt x="2640728" y="330054"/>
                  <a:pt x="2640728" y="324837"/>
                </a:cubicBezTo>
                <a:cubicBezTo>
                  <a:pt x="2640728" y="319619"/>
                  <a:pt x="2644957" y="315390"/>
                  <a:pt x="2650174" y="315390"/>
                </a:cubicBezTo>
                <a:close/>
                <a:moveTo>
                  <a:pt x="2621928" y="315390"/>
                </a:moveTo>
                <a:cubicBezTo>
                  <a:pt x="2627145" y="315390"/>
                  <a:pt x="2631375" y="319619"/>
                  <a:pt x="2631375" y="324837"/>
                </a:cubicBezTo>
                <a:cubicBezTo>
                  <a:pt x="2631375" y="330054"/>
                  <a:pt x="2627145" y="334283"/>
                  <a:pt x="2621928" y="334283"/>
                </a:cubicBezTo>
                <a:cubicBezTo>
                  <a:pt x="2616711" y="334283"/>
                  <a:pt x="2612482" y="330054"/>
                  <a:pt x="2612482" y="324837"/>
                </a:cubicBezTo>
                <a:cubicBezTo>
                  <a:pt x="2612482" y="319619"/>
                  <a:pt x="2616711" y="315390"/>
                  <a:pt x="2621928" y="315390"/>
                </a:cubicBezTo>
                <a:close/>
                <a:moveTo>
                  <a:pt x="2593683" y="315390"/>
                </a:moveTo>
                <a:cubicBezTo>
                  <a:pt x="2598900" y="315390"/>
                  <a:pt x="2603130" y="319619"/>
                  <a:pt x="2603130" y="324837"/>
                </a:cubicBezTo>
                <a:cubicBezTo>
                  <a:pt x="2603130" y="330054"/>
                  <a:pt x="2598901" y="334283"/>
                  <a:pt x="2593683" y="334283"/>
                </a:cubicBezTo>
                <a:cubicBezTo>
                  <a:pt x="2588467" y="334283"/>
                  <a:pt x="2584237" y="330054"/>
                  <a:pt x="2584237" y="324837"/>
                </a:cubicBezTo>
                <a:cubicBezTo>
                  <a:pt x="2584237" y="319619"/>
                  <a:pt x="2588466" y="315390"/>
                  <a:pt x="2593683" y="315390"/>
                </a:cubicBezTo>
                <a:close/>
                <a:moveTo>
                  <a:pt x="2565437" y="315390"/>
                </a:moveTo>
                <a:cubicBezTo>
                  <a:pt x="2570654" y="315390"/>
                  <a:pt x="2574884" y="319619"/>
                  <a:pt x="2574884" y="324837"/>
                </a:cubicBezTo>
                <a:cubicBezTo>
                  <a:pt x="2574884" y="330054"/>
                  <a:pt x="2570654" y="334283"/>
                  <a:pt x="2565437" y="334283"/>
                </a:cubicBezTo>
                <a:cubicBezTo>
                  <a:pt x="2560220" y="334283"/>
                  <a:pt x="2555991" y="330054"/>
                  <a:pt x="2555991" y="324837"/>
                </a:cubicBezTo>
                <a:cubicBezTo>
                  <a:pt x="2555991" y="319619"/>
                  <a:pt x="2560220" y="315390"/>
                  <a:pt x="2565437" y="315390"/>
                </a:cubicBezTo>
                <a:close/>
                <a:moveTo>
                  <a:pt x="2537193" y="315390"/>
                </a:moveTo>
                <a:cubicBezTo>
                  <a:pt x="2542409" y="315390"/>
                  <a:pt x="2546639" y="319619"/>
                  <a:pt x="2546639" y="324837"/>
                </a:cubicBezTo>
                <a:cubicBezTo>
                  <a:pt x="2546639" y="330054"/>
                  <a:pt x="2542409" y="334283"/>
                  <a:pt x="2537193" y="334283"/>
                </a:cubicBezTo>
                <a:cubicBezTo>
                  <a:pt x="2531976" y="334283"/>
                  <a:pt x="2527746" y="330054"/>
                  <a:pt x="2527746" y="324837"/>
                </a:cubicBezTo>
                <a:cubicBezTo>
                  <a:pt x="2527746" y="319619"/>
                  <a:pt x="2531976" y="315390"/>
                  <a:pt x="2537193" y="315390"/>
                </a:cubicBezTo>
                <a:close/>
                <a:moveTo>
                  <a:pt x="2508946" y="315390"/>
                </a:moveTo>
                <a:cubicBezTo>
                  <a:pt x="2514163" y="315390"/>
                  <a:pt x="2518393" y="319619"/>
                  <a:pt x="2518393" y="324837"/>
                </a:cubicBezTo>
                <a:cubicBezTo>
                  <a:pt x="2518393" y="330054"/>
                  <a:pt x="2514163" y="334283"/>
                  <a:pt x="2508946" y="334283"/>
                </a:cubicBezTo>
                <a:cubicBezTo>
                  <a:pt x="2503729" y="334283"/>
                  <a:pt x="2499500" y="330054"/>
                  <a:pt x="2499500" y="324837"/>
                </a:cubicBezTo>
                <a:cubicBezTo>
                  <a:pt x="2499500" y="319619"/>
                  <a:pt x="2503729" y="315390"/>
                  <a:pt x="2508946" y="315390"/>
                </a:cubicBezTo>
                <a:close/>
                <a:moveTo>
                  <a:pt x="2480702" y="315390"/>
                </a:moveTo>
                <a:cubicBezTo>
                  <a:pt x="2485919" y="315390"/>
                  <a:pt x="2490148" y="319619"/>
                  <a:pt x="2490148" y="324837"/>
                </a:cubicBezTo>
                <a:cubicBezTo>
                  <a:pt x="2490148" y="330054"/>
                  <a:pt x="2485919" y="334283"/>
                  <a:pt x="2480702" y="334283"/>
                </a:cubicBezTo>
                <a:cubicBezTo>
                  <a:pt x="2475485" y="334283"/>
                  <a:pt x="2471255" y="330054"/>
                  <a:pt x="2471255" y="324837"/>
                </a:cubicBezTo>
                <a:cubicBezTo>
                  <a:pt x="2471255" y="319619"/>
                  <a:pt x="2475485" y="315390"/>
                  <a:pt x="2480702" y="315390"/>
                </a:cubicBezTo>
                <a:close/>
                <a:moveTo>
                  <a:pt x="2452455" y="315390"/>
                </a:moveTo>
                <a:cubicBezTo>
                  <a:pt x="2457672" y="315390"/>
                  <a:pt x="2461902" y="319619"/>
                  <a:pt x="2461902" y="324837"/>
                </a:cubicBezTo>
                <a:cubicBezTo>
                  <a:pt x="2461902" y="330054"/>
                  <a:pt x="2457672" y="334283"/>
                  <a:pt x="2452455" y="334283"/>
                </a:cubicBezTo>
                <a:cubicBezTo>
                  <a:pt x="2447238" y="334283"/>
                  <a:pt x="2443009" y="330054"/>
                  <a:pt x="2443009" y="324837"/>
                </a:cubicBezTo>
                <a:cubicBezTo>
                  <a:pt x="2443009" y="319619"/>
                  <a:pt x="2447238" y="315390"/>
                  <a:pt x="2452455" y="315390"/>
                </a:cubicBezTo>
                <a:close/>
                <a:moveTo>
                  <a:pt x="2424211" y="315390"/>
                </a:moveTo>
                <a:cubicBezTo>
                  <a:pt x="2429428" y="315390"/>
                  <a:pt x="2433657" y="319619"/>
                  <a:pt x="2433657" y="324837"/>
                </a:cubicBezTo>
                <a:cubicBezTo>
                  <a:pt x="2433657" y="330054"/>
                  <a:pt x="2429428" y="334283"/>
                  <a:pt x="2424211" y="334283"/>
                </a:cubicBezTo>
                <a:cubicBezTo>
                  <a:pt x="2418994" y="334283"/>
                  <a:pt x="2414764" y="330054"/>
                  <a:pt x="2414764" y="324837"/>
                </a:cubicBezTo>
                <a:cubicBezTo>
                  <a:pt x="2414764" y="319619"/>
                  <a:pt x="2418994" y="315390"/>
                  <a:pt x="2424211" y="315390"/>
                </a:cubicBezTo>
                <a:close/>
                <a:moveTo>
                  <a:pt x="2395964" y="315390"/>
                </a:moveTo>
                <a:cubicBezTo>
                  <a:pt x="2401181" y="315390"/>
                  <a:pt x="2405411" y="319619"/>
                  <a:pt x="2405411" y="324837"/>
                </a:cubicBezTo>
                <a:cubicBezTo>
                  <a:pt x="2405411" y="330054"/>
                  <a:pt x="2401181" y="334283"/>
                  <a:pt x="2395964" y="334283"/>
                </a:cubicBezTo>
                <a:cubicBezTo>
                  <a:pt x="2390747" y="334283"/>
                  <a:pt x="2386518" y="330054"/>
                  <a:pt x="2386518" y="324837"/>
                </a:cubicBezTo>
                <a:cubicBezTo>
                  <a:pt x="2386518" y="319619"/>
                  <a:pt x="2390747" y="315390"/>
                  <a:pt x="2395964" y="315390"/>
                </a:cubicBezTo>
                <a:close/>
                <a:moveTo>
                  <a:pt x="2367720" y="315390"/>
                </a:moveTo>
                <a:cubicBezTo>
                  <a:pt x="2372937" y="315390"/>
                  <a:pt x="2377166" y="319619"/>
                  <a:pt x="2377166" y="324837"/>
                </a:cubicBezTo>
                <a:cubicBezTo>
                  <a:pt x="2377166" y="330054"/>
                  <a:pt x="2372937" y="334283"/>
                  <a:pt x="2367720" y="334283"/>
                </a:cubicBezTo>
                <a:cubicBezTo>
                  <a:pt x="2362503" y="334283"/>
                  <a:pt x="2358273" y="330054"/>
                  <a:pt x="2358273" y="324837"/>
                </a:cubicBezTo>
                <a:cubicBezTo>
                  <a:pt x="2358273" y="319619"/>
                  <a:pt x="2362503" y="315390"/>
                  <a:pt x="2367720" y="315390"/>
                </a:cubicBezTo>
                <a:close/>
                <a:moveTo>
                  <a:pt x="2339473" y="315390"/>
                </a:moveTo>
                <a:cubicBezTo>
                  <a:pt x="2344690" y="315390"/>
                  <a:pt x="2348920" y="319619"/>
                  <a:pt x="2348920" y="324837"/>
                </a:cubicBezTo>
                <a:cubicBezTo>
                  <a:pt x="2348920" y="330054"/>
                  <a:pt x="2344690" y="334283"/>
                  <a:pt x="2339473" y="334283"/>
                </a:cubicBezTo>
                <a:cubicBezTo>
                  <a:pt x="2334256" y="334283"/>
                  <a:pt x="2330027" y="330054"/>
                  <a:pt x="2330027" y="324837"/>
                </a:cubicBezTo>
                <a:cubicBezTo>
                  <a:pt x="2330027" y="319619"/>
                  <a:pt x="2334256" y="315390"/>
                  <a:pt x="2339473" y="315390"/>
                </a:cubicBezTo>
                <a:close/>
                <a:moveTo>
                  <a:pt x="2311229" y="315390"/>
                </a:moveTo>
                <a:cubicBezTo>
                  <a:pt x="2316446" y="315390"/>
                  <a:pt x="2320675" y="319619"/>
                  <a:pt x="2320675" y="324837"/>
                </a:cubicBezTo>
                <a:cubicBezTo>
                  <a:pt x="2320675" y="330054"/>
                  <a:pt x="2316446" y="334283"/>
                  <a:pt x="2311229" y="334283"/>
                </a:cubicBezTo>
                <a:cubicBezTo>
                  <a:pt x="2306012" y="334283"/>
                  <a:pt x="2301782" y="330054"/>
                  <a:pt x="2301782" y="324837"/>
                </a:cubicBezTo>
                <a:cubicBezTo>
                  <a:pt x="2301782" y="319619"/>
                  <a:pt x="2306012" y="315390"/>
                  <a:pt x="2311229" y="315390"/>
                </a:cubicBezTo>
                <a:close/>
                <a:moveTo>
                  <a:pt x="2282982" y="315390"/>
                </a:moveTo>
                <a:cubicBezTo>
                  <a:pt x="2288199" y="315390"/>
                  <a:pt x="2292429" y="319619"/>
                  <a:pt x="2292429" y="324837"/>
                </a:cubicBezTo>
                <a:cubicBezTo>
                  <a:pt x="2292429" y="330054"/>
                  <a:pt x="2288199" y="334283"/>
                  <a:pt x="2282982" y="334283"/>
                </a:cubicBezTo>
                <a:cubicBezTo>
                  <a:pt x="2277765" y="334283"/>
                  <a:pt x="2273536" y="330054"/>
                  <a:pt x="2273536" y="324837"/>
                </a:cubicBezTo>
                <a:cubicBezTo>
                  <a:pt x="2273536" y="319619"/>
                  <a:pt x="2277765" y="315390"/>
                  <a:pt x="2282982" y="315390"/>
                </a:cubicBezTo>
                <a:close/>
                <a:moveTo>
                  <a:pt x="2254738" y="315390"/>
                </a:moveTo>
                <a:cubicBezTo>
                  <a:pt x="2259955" y="315390"/>
                  <a:pt x="2264184" y="319619"/>
                  <a:pt x="2264184" y="324837"/>
                </a:cubicBezTo>
                <a:cubicBezTo>
                  <a:pt x="2264184" y="330054"/>
                  <a:pt x="2259955" y="334283"/>
                  <a:pt x="2254738" y="334283"/>
                </a:cubicBezTo>
                <a:cubicBezTo>
                  <a:pt x="2249521" y="334283"/>
                  <a:pt x="2245291" y="330054"/>
                  <a:pt x="2245291" y="324837"/>
                </a:cubicBezTo>
                <a:cubicBezTo>
                  <a:pt x="2245291" y="319619"/>
                  <a:pt x="2249521" y="315390"/>
                  <a:pt x="2254738" y="315390"/>
                </a:cubicBezTo>
                <a:close/>
                <a:moveTo>
                  <a:pt x="2226491" y="315390"/>
                </a:moveTo>
                <a:cubicBezTo>
                  <a:pt x="2231708" y="315390"/>
                  <a:pt x="2235938" y="319619"/>
                  <a:pt x="2235938" y="324837"/>
                </a:cubicBezTo>
                <a:cubicBezTo>
                  <a:pt x="2235938" y="330054"/>
                  <a:pt x="2231708" y="334283"/>
                  <a:pt x="2226491" y="334283"/>
                </a:cubicBezTo>
                <a:cubicBezTo>
                  <a:pt x="2221274" y="334283"/>
                  <a:pt x="2217045" y="330054"/>
                  <a:pt x="2217045" y="324837"/>
                </a:cubicBezTo>
                <a:cubicBezTo>
                  <a:pt x="2217045" y="319619"/>
                  <a:pt x="2221274" y="315390"/>
                  <a:pt x="2226491" y="315390"/>
                </a:cubicBezTo>
                <a:close/>
                <a:moveTo>
                  <a:pt x="2198247" y="315390"/>
                </a:moveTo>
                <a:cubicBezTo>
                  <a:pt x="2203464" y="315390"/>
                  <a:pt x="2207693" y="319619"/>
                  <a:pt x="2207693" y="324837"/>
                </a:cubicBezTo>
                <a:cubicBezTo>
                  <a:pt x="2207693" y="330054"/>
                  <a:pt x="2203464" y="334283"/>
                  <a:pt x="2198247" y="334283"/>
                </a:cubicBezTo>
                <a:cubicBezTo>
                  <a:pt x="2193030" y="334283"/>
                  <a:pt x="2188800" y="330054"/>
                  <a:pt x="2188800" y="324837"/>
                </a:cubicBezTo>
                <a:cubicBezTo>
                  <a:pt x="2188800" y="319619"/>
                  <a:pt x="2193030" y="315390"/>
                  <a:pt x="2198247" y="315390"/>
                </a:cubicBezTo>
                <a:close/>
                <a:moveTo>
                  <a:pt x="2170000" y="315390"/>
                </a:moveTo>
                <a:cubicBezTo>
                  <a:pt x="2175217" y="315390"/>
                  <a:pt x="2179447" y="319619"/>
                  <a:pt x="2179447" y="324837"/>
                </a:cubicBezTo>
                <a:cubicBezTo>
                  <a:pt x="2179447" y="330054"/>
                  <a:pt x="2175217" y="334283"/>
                  <a:pt x="2170000" y="334283"/>
                </a:cubicBezTo>
                <a:cubicBezTo>
                  <a:pt x="2164783" y="334283"/>
                  <a:pt x="2160554" y="330054"/>
                  <a:pt x="2160554" y="324837"/>
                </a:cubicBezTo>
                <a:cubicBezTo>
                  <a:pt x="2160554" y="319619"/>
                  <a:pt x="2164783" y="315390"/>
                  <a:pt x="2170000" y="315390"/>
                </a:cubicBezTo>
                <a:close/>
                <a:moveTo>
                  <a:pt x="2141756" y="315390"/>
                </a:moveTo>
                <a:cubicBezTo>
                  <a:pt x="2146973" y="315390"/>
                  <a:pt x="2151202" y="319619"/>
                  <a:pt x="2151202" y="324837"/>
                </a:cubicBezTo>
                <a:cubicBezTo>
                  <a:pt x="2151202" y="330054"/>
                  <a:pt x="2146973" y="334283"/>
                  <a:pt x="2141756" y="334283"/>
                </a:cubicBezTo>
                <a:cubicBezTo>
                  <a:pt x="2136539" y="334283"/>
                  <a:pt x="2132309" y="330054"/>
                  <a:pt x="2132309" y="324837"/>
                </a:cubicBezTo>
                <a:cubicBezTo>
                  <a:pt x="2132309" y="319619"/>
                  <a:pt x="2136539" y="315390"/>
                  <a:pt x="2141756" y="315390"/>
                </a:cubicBezTo>
                <a:close/>
                <a:moveTo>
                  <a:pt x="2113510" y="315390"/>
                </a:moveTo>
                <a:cubicBezTo>
                  <a:pt x="2118726" y="315390"/>
                  <a:pt x="2122956" y="319619"/>
                  <a:pt x="2122956" y="324837"/>
                </a:cubicBezTo>
                <a:cubicBezTo>
                  <a:pt x="2122956" y="330054"/>
                  <a:pt x="2118726" y="334283"/>
                  <a:pt x="2113510" y="334283"/>
                </a:cubicBezTo>
                <a:cubicBezTo>
                  <a:pt x="2108293" y="334283"/>
                  <a:pt x="2104063" y="330054"/>
                  <a:pt x="2104063" y="324837"/>
                </a:cubicBezTo>
                <a:cubicBezTo>
                  <a:pt x="2104063" y="319619"/>
                  <a:pt x="2108293" y="315390"/>
                  <a:pt x="2113510" y="315390"/>
                </a:cubicBezTo>
                <a:close/>
                <a:moveTo>
                  <a:pt x="2085265" y="315390"/>
                </a:moveTo>
                <a:cubicBezTo>
                  <a:pt x="2090482" y="315390"/>
                  <a:pt x="2094711" y="319619"/>
                  <a:pt x="2094711" y="324837"/>
                </a:cubicBezTo>
                <a:cubicBezTo>
                  <a:pt x="2094711" y="330054"/>
                  <a:pt x="2090482" y="334283"/>
                  <a:pt x="2085265" y="334283"/>
                </a:cubicBezTo>
                <a:cubicBezTo>
                  <a:pt x="2080048" y="334283"/>
                  <a:pt x="2075818" y="330054"/>
                  <a:pt x="2075818" y="324837"/>
                </a:cubicBezTo>
                <a:cubicBezTo>
                  <a:pt x="2075818" y="319619"/>
                  <a:pt x="2080048" y="315390"/>
                  <a:pt x="2085265" y="315390"/>
                </a:cubicBezTo>
                <a:close/>
                <a:moveTo>
                  <a:pt x="2057018" y="315390"/>
                </a:moveTo>
                <a:cubicBezTo>
                  <a:pt x="2062235" y="315390"/>
                  <a:pt x="2066465" y="319619"/>
                  <a:pt x="2066465" y="324837"/>
                </a:cubicBezTo>
                <a:cubicBezTo>
                  <a:pt x="2066465" y="330054"/>
                  <a:pt x="2062235" y="334283"/>
                  <a:pt x="2057018" y="334283"/>
                </a:cubicBezTo>
                <a:cubicBezTo>
                  <a:pt x="2051801" y="334283"/>
                  <a:pt x="2047572" y="330054"/>
                  <a:pt x="2047572" y="324837"/>
                </a:cubicBezTo>
                <a:cubicBezTo>
                  <a:pt x="2047572" y="319619"/>
                  <a:pt x="2051801" y="315390"/>
                  <a:pt x="2057018" y="315390"/>
                </a:cubicBezTo>
                <a:close/>
                <a:moveTo>
                  <a:pt x="2028774" y="315390"/>
                </a:moveTo>
                <a:cubicBezTo>
                  <a:pt x="2033991" y="315390"/>
                  <a:pt x="2038220" y="319619"/>
                  <a:pt x="2038220" y="324837"/>
                </a:cubicBezTo>
                <a:cubicBezTo>
                  <a:pt x="2038220" y="330054"/>
                  <a:pt x="2033991" y="334283"/>
                  <a:pt x="2028774" y="334283"/>
                </a:cubicBezTo>
                <a:cubicBezTo>
                  <a:pt x="2023557" y="334283"/>
                  <a:pt x="2019327" y="330054"/>
                  <a:pt x="2019327" y="324837"/>
                </a:cubicBezTo>
                <a:cubicBezTo>
                  <a:pt x="2019327" y="319619"/>
                  <a:pt x="2023557" y="315390"/>
                  <a:pt x="2028774" y="315390"/>
                </a:cubicBezTo>
                <a:close/>
                <a:moveTo>
                  <a:pt x="2000528" y="315390"/>
                </a:moveTo>
                <a:cubicBezTo>
                  <a:pt x="2005745" y="315390"/>
                  <a:pt x="2009974" y="319619"/>
                  <a:pt x="2009974" y="324837"/>
                </a:cubicBezTo>
                <a:cubicBezTo>
                  <a:pt x="2009974" y="330054"/>
                  <a:pt x="2005745" y="334283"/>
                  <a:pt x="2000528" y="334283"/>
                </a:cubicBezTo>
                <a:cubicBezTo>
                  <a:pt x="1995311" y="334283"/>
                  <a:pt x="1991081" y="330054"/>
                  <a:pt x="1991081" y="324837"/>
                </a:cubicBezTo>
                <a:cubicBezTo>
                  <a:pt x="1991081" y="319619"/>
                  <a:pt x="1995311" y="315390"/>
                  <a:pt x="2000528" y="315390"/>
                </a:cubicBezTo>
                <a:close/>
                <a:moveTo>
                  <a:pt x="1972283" y="315390"/>
                </a:moveTo>
                <a:cubicBezTo>
                  <a:pt x="1977500" y="315390"/>
                  <a:pt x="1981729" y="319619"/>
                  <a:pt x="1981729" y="324837"/>
                </a:cubicBezTo>
                <a:cubicBezTo>
                  <a:pt x="1981729" y="330054"/>
                  <a:pt x="1977500" y="334283"/>
                  <a:pt x="1972283" y="334283"/>
                </a:cubicBezTo>
                <a:cubicBezTo>
                  <a:pt x="1967066" y="334283"/>
                  <a:pt x="1962837" y="330054"/>
                  <a:pt x="1962837" y="324837"/>
                </a:cubicBezTo>
                <a:cubicBezTo>
                  <a:pt x="1962837" y="319619"/>
                  <a:pt x="1967066" y="315390"/>
                  <a:pt x="1972283" y="315390"/>
                </a:cubicBezTo>
                <a:close/>
                <a:moveTo>
                  <a:pt x="1944037" y="315390"/>
                </a:moveTo>
                <a:cubicBezTo>
                  <a:pt x="1949254" y="315390"/>
                  <a:pt x="1953483" y="319619"/>
                  <a:pt x="1953483" y="324837"/>
                </a:cubicBezTo>
                <a:cubicBezTo>
                  <a:pt x="1953483" y="330054"/>
                  <a:pt x="1949254" y="334283"/>
                  <a:pt x="1944037" y="334283"/>
                </a:cubicBezTo>
                <a:cubicBezTo>
                  <a:pt x="1938820" y="334283"/>
                  <a:pt x="1934590" y="330054"/>
                  <a:pt x="1934590" y="324837"/>
                </a:cubicBezTo>
                <a:cubicBezTo>
                  <a:pt x="1934590" y="319619"/>
                  <a:pt x="1938820" y="315390"/>
                  <a:pt x="1944037" y="315390"/>
                </a:cubicBezTo>
                <a:close/>
                <a:moveTo>
                  <a:pt x="1915792" y="315390"/>
                </a:moveTo>
                <a:cubicBezTo>
                  <a:pt x="1921009" y="315390"/>
                  <a:pt x="1925238" y="319619"/>
                  <a:pt x="1925238" y="324837"/>
                </a:cubicBezTo>
                <a:cubicBezTo>
                  <a:pt x="1925238" y="330054"/>
                  <a:pt x="1921009" y="334283"/>
                  <a:pt x="1915792" y="334283"/>
                </a:cubicBezTo>
                <a:cubicBezTo>
                  <a:pt x="1910575" y="334283"/>
                  <a:pt x="1906346" y="330054"/>
                  <a:pt x="1906346" y="324837"/>
                </a:cubicBezTo>
                <a:cubicBezTo>
                  <a:pt x="1906346" y="319619"/>
                  <a:pt x="1910575" y="315390"/>
                  <a:pt x="1915792" y="315390"/>
                </a:cubicBezTo>
                <a:close/>
                <a:moveTo>
                  <a:pt x="1887546" y="315390"/>
                </a:moveTo>
                <a:cubicBezTo>
                  <a:pt x="1892763" y="315390"/>
                  <a:pt x="1896992" y="319619"/>
                  <a:pt x="1896992" y="324837"/>
                </a:cubicBezTo>
                <a:cubicBezTo>
                  <a:pt x="1896992" y="330054"/>
                  <a:pt x="1892763" y="334283"/>
                  <a:pt x="1887546" y="334283"/>
                </a:cubicBezTo>
                <a:cubicBezTo>
                  <a:pt x="1882329" y="334283"/>
                  <a:pt x="1878099" y="330054"/>
                  <a:pt x="1878099" y="324837"/>
                </a:cubicBezTo>
                <a:cubicBezTo>
                  <a:pt x="1878099" y="319619"/>
                  <a:pt x="1882329" y="315390"/>
                  <a:pt x="1887546" y="315390"/>
                </a:cubicBezTo>
                <a:close/>
                <a:moveTo>
                  <a:pt x="1859300" y="315390"/>
                </a:moveTo>
                <a:cubicBezTo>
                  <a:pt x="1864517" y="315390"/>
                  <a:pt x="1868747" y="319619"/>
                  <a:pt x="1868747" y="324837"/>
                </a:cubicBezTo>
                <a:cubicBezTo>
                  <a:pt x="1868747" y="330054"/>
                  <a:pt x="1864517" y="334283"/>
                  <a:pt x="1859300" y="334283"/>
                </a:cubicBezTo>
                <a:cubicBezTo>
                  <a:pt x="1854083" y="334283"/>
                  <a:pt x="1849854" y="330054"/>
                  <a:pt x="1849854" y="324837"/>
                </a:cubicBezTo>
                <a:cubicBezTo>
                  <a:pt x="1849854" y="319619"/>
                  <a:pt x="1854083" y="315390"/>
                  <a:pt x="1859300" y="315390"/>
                </a:cubicBezTo>
                <a:close/>
                <a:moveTo>
                  <a:pt x="1831055" y="315390"/>
                </a:moveTo>
                <a:cubicBezTo>
                  <a:pt x="1836272" y="315390"/>
                  <a:pt x="1840501" y="319619"/>
                  <a:pt x="1840501" y="324837"/>
                </a:cubicBezTo>
                <a:cubicBezTo>
                  <a:pt x="1840501" y="330054"/>
                  <a:pt x="1836272" y="334283"/>
                  <a:pt x="1831055" y="334283"/>
                </a:cubicBezTo>
                <a:cubicBezTo>
                  <a:pt x="1825838" y="334283"/>
                  <a:pt x="1821608" y="330054"/>
                  <a:pt x="1821608" y="324837"/>
                </a:cubicBezTo>
                <a:cubicBezTo>
                  <a:pt x="1821608" y="319619"/>
                  <a:pt x="1825838" y="315390"/>
                  <a:pt x="1831055" y="315390"/>
                </a:cubicBezTo>
                <a:close/>
                <a:moveTo>
                  <a:pt x="1802810" y="315390"/>
                </a:moveTo>
                <a:cubicBezTo>
                  <a:pt x="1808026" y="315390"/>
                  <a:pt x="1812256" y="319619"/>
                  <a:pt x="1812256" y="324837"/>
                </a:cubicBezTo>
                <a:cubicBezTo>
                  <a:pt x="1812256" y="330054"/>
                  <a:pt x="1808026" y="334283"/>
                  <a:pt x="1802810" y="334283"/>
                </a:cubicBezTo>
                <a:cubicBezTo>
                  <a:pt x="1797593" y="334283"/>
                  <a:pt x="1793364" y="330054"/>
                  <a:pt x="1793364" y="324837"/>
                </a:cubicBezTo>
                <a:cubicBezTo>
                  <a:pt x="1793364" y="319619"/>
                  <a:pt x="1797593" y="315390"/>
                  <a:pt x="1802810" y="315390"/>
                </a:cubicBezTo>
                <a:close/>
                <a:moveTo>
                  <a:pt x="1774565" y="315390"/>
                </a:moveTo>
                <a:cubicBezTo>
                  <a:pt x="1779781" y="315390"/>
                  <a:pt x="1784011" y="319619"/>
                  <a:pt x="1784011" y="324837"/>
                </a:cubicBezTo>
                <a:cubicBezTo>
                  <a:pt x="1784011" y="330054"/>
                  <a:pt x="1779781" y="334283"/>
                  <a:pt x="1774565" y="334283"/>
                </a:cubicBezTo>
                <a:cubicBezTo>
                  <a:pt x="1769348" y="334283"/>
                  <a:pt x="1765118" y="330054"/>
                  <a:pt x="1765118" y="324837"/>
                </a:cubicBezTo>
                <a:cubicBezTo>
                  <a:pt x="1765118" y="319619"/>
                  <a:pt x="1769348" y="315390"/>
                  <a:pt x="1774565" y="315390"/>
                </a:cubicBezTo>
                <a:close/>
                <a:moveTo>
                  <a:pt x="1746319" y="315390"/>
                </a:moveTo>
                <a:cubicBezTo>
                  <a:pt x="1751536" y="315390"/>
                  <a:pt x="1755765" y="319619"/>
                  <a:pt x="1755765" y="324837"/>
                </a:cubicBezTo>
                <a:cubicBezTo>
                  <a:pt x="1755765" y="330054"/>
                  <a:pt x="1751536" y="334283"/>
                  <a:pt x="1746319" y="334283"/>
                </a:cubicBezTo>
                <a:cubicBezTo>
                  <a:pt x="1741102" y="334283"/>
                  <a:pt x="1736873" y="330054"/>
                  <a:pt x="1736873" y="324837"/>
                </a:cubicBezTo>
                <a:cubicBezTo>
                  <a:pt x="1736873" y="319619"/>
                  <a:pt x="1741102" y="315390"/>
                  <a:pt x="1746319" y="315390"/>
                </a:cubicBezTo>
                <a:close/>
                <a:moveTo>
                  <a:pt x="1718073" y="315390"/>
                </a:moveTo>
                <a:cubicBezTo>
                  <a:pt x="1723290" y="315390"/>
                  <a:pt x="1727520" y="319619"/>
                  <a:pt x="1727520" y="324837"/>
                </a:cubicBezTo>
                <a:cubicBezTo>
                  <a:pt x="1727520" y="330054"/>
                  <a:pt x="1723290" y="334283"/>
                  <a:pt x="1718073" y="334283"/>
                </a:cubicBezTo>
                <a:cubicBezTo>
                  <a:pt x="1712856" y="334283"/>
                  <a:pt x="1708627" y="330054"/>
                  <a:pt x="1708627" y="324837"/>
                </a:cubicBezTo>
                <a:cubicBezTo>
                  <a:pt x="1708627" y="319619"/>
                  <a:pt x="1712856" y="315390"/>
                  <a:pt x="1718073" y="315390"/>
                </a:cubicBezTo>
                <a:close/>
                <a:moveTo>
                  <a:pt x="1689855" y="315390"/>
                </a:moveTo>
                <a:cubicBezTo>
                  <a:pt x="1695072" y="315390"/>
                  <a:pt x="1699301" y="319619"/>
                  <a:pt x="1699301" y="324836"/>
                </a:cubicBezTo>
                <a:cubicBezTo>
                  <a:pt x="1699301" y="330054"/>
                  <a:pt x="1695072" y="334283"/>
                  <a:pt x="1689855" y="334283"/>
                </a:cubicBezTo>
                <a:cubicBezTo>
                  <a:pt x="1684638" y="334283"/>
                  <a:pt x="1680408" y="330054"/>
                  <a:pt x="1680408" y="324836"/>
                </a:cubicBezTo>
                <a:cubicBezTo>
                  <a:pt x="1680408" y="319619"/>
                  <a:pt x="1684638" y="315390"/>
                  <a:pt x="1689855" y="315390"/>
                </a:cubicBezTo>
                <a:close/>
                <a:moveTo>
                  <a:pt x="1661617" y="315390"/>
                </a:moveTo>
                <a:cubicBezTo>
                  <a:pt x="1666834" y="315390"/>
                  <a:pt x="1671063" y="319619"/>
                  <a:pt x="1671063" y="324836"/>
                </a:cubicBezTo>
                <a:cubicBezTo>
                  <a:pt x="1671063" y="330054"/>
                  <a:pt x="1666834" y="334283"/>
                  <a:pt x="1661617" y="334283"/>
                </a:cubicBezTo>
                <a:cubicBezTo>
                  <a:pt x="1656400" y="334283"/>
                  <a:pt x="1652170" y="330054"/>
                  <a:pt x="1652170" y="324836"/>
                </a:cubicBezTo>
                <a:cubicBezTo>
                  <a:pt x="1652170" y="319619"/>
                  <a:pt x="1656399" y="315390"/>
                  <a:pt x="1661617" y="315390"/>
                </a:cubicBezTo>
                <a:close/>
                <a:moveTo>
                  <a:pt x="1633372" y="315390"/>
                </a:moveTo>
                <a:cubicBezTo>
                  <a:pt x="1638589" y="315390"/>
                  <a:pt x="1642818" y="319619"/>
                  <a:pt x="1642818" y="324836"/>
                </a:cubicBezTo>
                <a:cubicBezTo>
                  <a:pt x="1642818" y="330054"/>
                  <a:pt x="1638589" y="334283"/>
                  <a:pt x="1633372" y="334283"/>
                </a:cubicBezTo>
                <a:cubicBezTo>
                  <a:pt x="1628155" y="334283"/>
                  <a:pt x="1623925" y="330054"/>
                  <a:pt x="1623925" y="324836"/>
                </a:cubicBezTo>
                <a:cubicBezTo>
                  <a:pt x="1623925" y="319619"/>
                  <a:pt x="1628155" y="315390"/>
                  <a:pt x="1633372" y="315390"/>
                </a:cubicBezTo>
                <a:close/>
                <a:moveTo>
                  <a:pt x="1605126" y="315390"/>
                </a:moveTo>
                <a:cubicBezTo>
                  <a:pt x="1610343" y="315390"/>
                  <a:pt x="1614572" y="319619"/>
                  <a:pt x="1614572" y="324836"/>
                </a:cubicBezTo>
                <a:cubicBezTo>
                  <a:pt x="1614572" y="330054"/>
                  <a:pt x="1610343" y="334283"/>
                  <a:pt x="1605126" y="334283"/>
                </a:cubicBezTo>
                <a:cubicBezTo>
                  <a:pt x="1599909" y="334283"/>
                  <a:pt x="1595679" y="330054"/>
                  <a:pt x="1595679" y="324836"/>
                </a:cubicBezTo>
                <a:cubicBezTo>
                  <a:pt x="1595679" y="319619"/>
                  <a:pt x="1599909" y="315390"/>
                  <a:pt x="1605126" y="315390"/>
                </a:cubicBezTo>
                <a:close/>
                <a:moveTo>
                  <a:pt x="1576881" y="315390"/>
                </a:moveTo>
                <a:cubicBezTo>
                  <a:pt x="1582098" y="315390"/>
                  <a:pt x="1586328" y="319619"/>
                  <a:pt x="1586328" y="324836"/>
                </a:cubicBezTo>
                <a:cubicBezTo>
                  <a:pt x="1586328" y="330054"/>
                  <a:pt x="1582098" y="334283"/>
                  <a:pt x="1576881" y="334283"/>
                </a:cubicBezTo>
                <a:cubicBezTo>
                  <a:pt x="1571664" y="334283"/>
                  <a:pt x="1567435" y="330054"/>
                  <a:pt x="1567435" y="324836"/>
                </a:cubicBezTo>
                <a:cubicBezTo>
                  <a:pt x="1567435" y="319619"/>
                  <a:pt x="1571664" y="315390"/>
                  <a:pt x="1576881" y="315390"/>
                </a:cubicBezTo>
                <a:close/>
                <a:moveTo>
                  <a:pt x="1548635" y="315390"/>
                </a:moveTo>
                <a:cubicBezTo>
                  <a:pt x="1553852" y="315390"/>
                  <a:pt x="1558081" y="319619"/>
                  <a:pt x="1558081" y="324836"/>
                </a:cubicBezTo>
                <a:cubicBezTo>
                  <a:pt x="1558081" y="330054"/>
                  <a:pt x="1553852" y="334283"/>
                  <a:pt x="1548635" y="334283"/>
                </a:cubicBezTo>
                <a:cubicBezTo>
                  <a:pt x="1543418" y="334283"/>
                  <a:pt x="1539188" y="330054"/>
                  <a:pt x="1539188" y="324836"/>
                </a:cubicBezTo>
                <a:cubicBezTo>
                  <a:pt x="1539188" y="319619"/>
                  <a:pt x="1543418" y="315390"/>
                  <a:pt x="1548635" y="315390"/>
                </a:cubicBezTo>
                <a:close/>
                <a:moveTo>
                  <a:pt x="1520390" y="315390"/>
                </a:moveTo>
                <a:cubicBezTo>
                  <a:pt x="1525607" y="315390"/>
                  <a:pt x="1529836" y="319619"/>
                  <a:pt x="1529836" y="324836"/>
                </a:cubicBezTo>
                <a:cubicBezTo>
                  <a:pt x="1529836" y="330054"/>
                  <a:pt x="1525607" y="334283"/>
                  <a:pt x="1520390" y="334283"/>
                </a:cubicBezTo>
                <a:cubicBezTo>
                  <a:pt x="1515173" y="334283"/>
                  <a:pt x="1510944" y="330054"/>
                  <a:pt x="1510944" y="324836"/>
                </a:cubicBezTo>
                <a:cubicBezTo>
                  <a:pt x="1510944" y="319619"/>
                  <a:pt x="1515173" y="315390"/>
                  <a:pt x="1520390" y="315390"/>
                </a:cubicBezTo>
                <a:close/>
                <a:moveTo>
                  <a:pt x="1492144" y="315390"/>
                </a:moveTo>
                <a:cubicBezTo>
                  <a:pt x="1497361" y="315390"/>
                  <a:pt x="1501590" y="319619"/>
                  <a:pt x="1501590" y="324836"/>
                </a:cubicBezTo>
                <a:cubicBezTo>
                  <a:pt x="1501590" y="330054"/>
                  <a:pt x="1497361" y="334283"/>
                  <a:pt x="1492144" y="334283"/>
                </a:cubicBezTo>
                <a:cubicBezTo>
                  <a:pt x="1486927" y="334283"/>
                  <a:pt x="1482697" y="330054"/>
                  <a:pt x="1482697" y="324836"/>
                </a:cubicBezTo>
                <a:cubicBezTo>
                  <a:pt x="1482697" y="319619"/>
                  <a:pt x="1486927" y="315390"/>
                  <a:pt x="1492144" y="315390"/>
                </a:cubicBezTo>
                <a:close/>
                <a:moveTo>
                  <a:pt x="1463899" y="315390"/>
                </a:moveTo>
                <a:cubicBezTo>
                  <a:pt x="1469116" y="315390"/>
                  <a:pt x="1473346" y="319619"/>
                  <a:pt x="1473346" y="324836"/>
                </a:cubicBezTo>
                <a:cubicBezTo>
                  <a:pt x="1473346" y="330054"/>
                  <a:pt x="1469116" y="334283"/>
                  <a:pt x="1463899" y="334283"/>
                </a:cubicBezTo>
                <a:cubicBezTo>
                  <a:pt x="1458682" y="334283"/>
                  <a:pt x="1454453" y="330054"/>
                  <a:pt x="1454453" y="324836"/>
                </a:cubicBezTo>
                <a:cubicBezTo>
                  <a:pt x="1454453" y="319619"/>
                  <a:pt x="1458682" y="315390"/>
                  <a:pt x="1463899" y="315390"/>
                </a:cubicBezTo>
                <a:close/>
                <a:moveTo>
                  <a:pt x="1435653" y="315390"/>
                </a:moveTo>
                <a:cubicBezTo>
                  <a:pt x="1440870" y="315390"/>
                  <a:pt x="1445099" y="319619"/>
                  <a:pt x="1445099" y="324836"/>
                </a:cubicBezTo>
                <a:cubicBezTo>
                  <a:pt x="1445099" y="330054"/>
                  <a:pt x="1440870" y="334283"/>
                  <a:pt x="1435653" y="334283"/>
                </a:cubicBezTo>
                <a:cubicBezTo>
                  <a:pt x="1430436" y="334283"/>
                  <a:pt x="1426206" y="330054"/>
                  <a:pt x="1426206" y="324836"/>
                </a:cubicBezTo>
                <a:cubicBezTo>
                  <a:pt x="1426206" y="319619"/>
                  <a:pt x="1430436" y="315390"/>
                  <a:pt x="1435653" y="315390"/>
                </a:cubicBezTo>
                <a:close/>
                <a:moveTo>
                  <a:pt x="1407408" y="315390"/>
                </a:moveTo>
                <a:cubicBezTo>
                  <a:pt x="1412625" y="315390"/>
                  <a:pt x="1416855" y="319619"/>
                  <a:pt x="1416855" y="324836"/>
                </a:cubicBezTo>
                <a:cubicBezTo>
                  <a:pt x="1416855" y="330054"/>
                  <a:pt x="1412625" y="334283"/>
                  <a:pt x="1407408" y="334283"/>
                </a:cubicBezTo>
                <a:cubicBezTo>
                  <a:pt x="1402191" y="334283"/>
                  <a:pt x="1397962" y="330054"/>
                  <a:pt x="1397962" y="324836"/>
                </a:cubicBezTo>
                <a:cubicBezTo>
                  <a:pt x="1397962" y="319619"/>
                  <a:pt x="1402191" y="315390"/>
                  <a:pt x="1407408" y="315390"/>
                </a:cubicBezTo>
                <a:close/>
                <a:moveTo>
                  <a:pt x="1379162" y="315390"/>
                </a:moveTo>
                <a:cubicBezTo>
                  <a:pt x="1384379" y="315390"/>
                  <a:pt x="1388608" y="319619"/>
                  <a:pt x="1388608" y="324836"/>
                </a:cubicBezTo>
                <a:cubicBezTo>
                  <a:pt x="1388608" y="330054"/>
                  <a:pt x="1384379" y="334283"/>
                  <a:pt x="1379162" y="334283"/>
                </a:cubicBezTo>
                <a:cubicBezTo>
                  <a:pt x="1373945" y="334283"/>
                  <a:pt x="1369715" y="330054"/>
                  <a:pt x="1369715" y="324836"/>
                </a:cubicBezTo>
                <a:cubicBezTo>
                  <a:pt x="1369715" y="319619"/>
                  <a:pt x="1373945" y="315390"/>
                  <a:pt x="1379162" y="315390"/>
                </a:cubicBezTo>
                <a:close/>
                <a:moveTo>
                  <a:pt x="1350917" y="315390"/>
                </a:moveTo>
                <a:cubicBezTo>
                  <a:pt x="1356134" y="315390"/>
                  <a:pt x="1360364" y="319619"/>
                  <a:pt x="1360364" y="324836"/>
                </a:cubicBezTo>
                <a:cubicBezTo>
                  <a:pt x="1360364" y="330054"/>
                  <a:pt x="1356134" y="334283"/>
                  <a:pt x="1350917" y="334283"/>
                </a:cubicBezTo>
                <a:cubicBezTo>
                  <a:pt x="1345700" y="334283"/>
                  <a:pt x="1341471" y="330054"/>
                  <a:pt x="1341471" y="324836"/>
                </a:cubicBezTo>
                <a:cubicBezTo>
                  <a:pt x="1341471" y="319619"/>
                  <a:pt x="1345700" y="315390"/>
                  <a:pt x="1350917" y="315390"/>
                </a:cubicBezTo>
                <a:close/>
                <a:moveTo>
                  <a:pt x="1322671" y="315390"/>
                </a:moveTo>
                <a:cubicBezTo>
                  <a:pt x="1327888" y="315390"/>
                  <a:pt x="1332117" y="319619"/>
                  <a:pt x="1332117" y="324836"/>
                </a:cubicBezTo>
                <a:cubicBezTo>
                  <a:pt x="1332117" y="330054"/>
                  <a:pt x="1327888" y="334283"/>
                  <a:pt x="1322671" y="334283"/>
                </a:cubicBezTo>
                <a:cubicBezTo>
                  <a:pt x="1317454" y="334283"/>
                  <a:pt x="1313224" y="330054"/>
                  <a:pt x="1313224" y="324836"/>
                </a:cubicBezTo>
                <a:cubicBezTo>
                  <a:pt x="1313224" y="319619"/>
                  <a:pt x="1317454" y="315390"/>
                  <a:pt x="1322671" y="315390"/>
                </a:cubicBezTo>
                <a:close/>
                <a:moveTo>
                  <a:pt x="1294426" y="315390"/>
                </a:moveTo>
                <a:cubicBezTo>
                  <a:pt x="1299643" y="315390"/>
                  <a:pt x="1303873" y="319619"/>
                  <a:pt x="1303873" y="324836"/>
                </a:cubicBezTo>
                <a:cubicBezTo>
                  <a:pt x="1303873" y="330054"/>
                  <a:pt x="1299643" y="334283"/>
                  <a:pt x="1294426" y="334283"/>
                </a:cubicBezTo>
                <a:cubicBezTo>
                  <a:pt x="1289209" y="334283"/>
                  <a:pt x="1284980" y="330054"/>
                  <a:pt x="1284980" y="324836"/>
                </a:cubicBezTo>
                <a:cubicBezTo>
                  <a:pt x="1284980" y="319619"/>
                  <a:pt x="1289209" y="315390"/>
                  <a:pt x="1294426" y="315390"/>
                </a:cubicBezTo>
                <a:close/>
                <a:moveTo>
                  <a:pt x="1266180" y="315390"/>
                </a:moveTo>
                <a:cubicBezTo>
                  <a:pt x="1271397" y="315390"/>
                  <a:pt x="1275626" y="319619"/>
                  <a:pt x="1275626" y="324836"/>
                </a:cubicBezTo>
                <a:cubicBezTo>
                  <a:pt x="1275626" y="330054"/>
                  <a:pt x="1271397" y="334283"/>
                  <a:pt x="1266180" y="334283"/>
                </a:cubicBezTo>
                <a:cubicBezTo>
                  <a:pt x="1260963" y="334283"/>
                  <a:pt x="1256734" y="330054"/>
                  <a:pt x="1256734" y="324836"/>
                </a:cubicBezTo>
                <a:cubicBezTo>
                  <a:pt x="1256734" y="319619"/>
                  <a:pt x="1260963" y="315390"/>
                  <a:pt x="1266180" y="315390"/>
                </a:cubicBezTo>
                <a:close/>
                <a:moveTo>
                  <a:pt x="1237935" y="315390"/>
                </a:moveTo>
                <a:cubicBezTo>
                  <a:pt x="1243153" y="315390"/>
                  <a:pt x="1247382" y="319619"/>
                  <a:pt x="1247382" y="324836"/>
                </a:cubicBezTo>
                <a:cubicBezTo>
                  <a:pt x="1247382" y="330054"/>
                  <a:pt x="1243153" y="334283"/>
                  <a:pt x="1237935" y="334283"/>
                </a:cubicBezTo>
                <a:cubicBezTo>
                  <a:pt x="1232718" y="334283"/>
                  <a:pt x="1228489" y="330054"/>
                  <a:pt x="1228489" y="324836"/>
                </a:cubicBezTo>
                <a:cubicBezTo>
                  <a:pt x="1228489" y="319619"/>
                  <a:pt x="1232718" y="315390"/>
                  <a:pt x="1237935" y="315390"/>
                </a:cubicBezTo>
                <a:close/>
                <a:moveTo>
                  <a:pt x="1209689" y="315390"/>
                </a:moveTo>
                <a:cubicBezTo>
                  <a:pt x="1214906" y="315390"/>
                  <a:pt x="1219135" y="319619"/>
                  <a:pt x="1219135" y="324836"/>
                </a:cubicBezTo>
                <a:cubicBezTo>
                  <a:pt x="1219135" y="330054"/>
                  <a:pt x="1214906" y="334283"/>
                  <a:pt x="1209689" y="334283"/>
                </a:cubicBezTo>
                <a:cubicBezTo>
                  <a:pt x="1204472" y="334283"/>
                  <a:pt x="1200243" y="330054"/>
                  <a:pt x="1200243" y="324836"/>
                </a:cubicBezTo>
                <a:cubicBezTo>
                  <a:pt x="1200243" y="319619"/>
                  <a:pt x="1204472" y="315390"/>
                  <a:pt x="1209689" y="315390"/>
                </a:cubicBezTo>
                <a:close/>
                <a:moveTo>
                  <a:pt x="1181444" y="315390"/>
                </a:moveTo>
                <a:cubicBezTo>
                  <a:pt x="1186661" y="315390"/>
                  <a:pt x="1190891" y="319619"/>
                  <a:pt x="1190891" y="324836"/>
                </a:cubicBezTo>
                <a:cubicBezTo>
                  <a:pt x="1190891" y="330054"/>
                  <a:pt x="1186661" y="334283"/>
                  <a:pt x="1181444" y="334283"/>
                </a:cubicBezTo>
                <a:cubicBezTo>
                  <a:pt x="1176227" y="334283"/>
                  <a:pt x="1171998" y="330054"/>
                  <a:pt x="1171998" y="324836"/>
                </a:cubicBezTo>
                <a:cubicBezTo>
                  <a:pt x="1171998" y="319619"/>
                  <a:pt x="1176227" y="315390"/>
                  <a:pt x="1181444" y="315390"/>
                </a:cubicBezTo>
                <a:close/>
                <a:moveTo>
                  <a:pt x="1153198" y="315390"/>
                </a:moveTo>
                <a:cubicBezTo>
                  <a:pt x="1158415" y="315390"/>
                  <a:pt x="1162644" y="319619"/>
                  <a:pt x="1162644" y="324836"/>
                </a:cubicBezTo>
                <a:cubicBezTo>
                  <a:pt x="1162644" y="330054"/>
                  <a:pt x="1158415" y="334283"/>
                  <a:pt x="1153198" y="334283"/>
                </a:cubicBezTo>
                <a:cubicBezTo>
                  <a:pt x="1147981" y="334283"/>
                  <a:pt x="1143752" y="330054"/>
                  <a:pt x="1143752" y="324836"/>
                </a:cubicBezTo>
                <a:cubicBezTo>
                  <a:pt x="1143752" y="319619"/>
                  <a:pt x="1147981" y="315390"/>
                  <a:pt x="1153198" y="315390"/>
                </a:cubicBezTo>
                <a:close/>
                <a:moveTo>
                  <a:pt x="1124953" y="315390"/>
                </a:moveTo>
                <a:cubicBezTo>
                  <a:pt x="1130170" y="315390"/>
                  <a:pt x="1134400" y="319619"/>
                  <a:pt x="1134400" y="324836"/>
                </a:cubicBezTo>
                <a:cubicBezTo>
                  <a:pt x="1134400" y="330054"/>
                  <a:pt x="1130170" y="334283"/>
                  <a:pt x="1124953" y="334283"/>
                </a:cubicBezTo>
                <a:cubicBezTo>
                  <a:pt x="1119736" y="334283"/>
                  <a:pt x="1115507" y="330054"/>
                  <a:pt x="1115507" y="324836"/>
                </a:cubicBezTo>
                <a:cubicBezTo>
                  <a:pt x="1115507" y="319619"/>
                  <a:pt x="1119736" y="315390"/>
                  <a:pt x="1124953" y="315390"/>
                </a:cubicBezTo>
                <a:close/>
                <a:moveTo>
                  <a:pt x="1096707" y="315390"/>
                </a:moveTo>
                <a:cubicBezTo>
                  <a:pt x="1101924" y="315390"/>
                  <a:pt x="1106153" y="319619"/>
                  <a:pt x="1106153" y="324836"/>
                </a:cubicBezTo>
                <a:cubicBezTo>
                  <a:pt x="1106153" y="330054"/>
                  <a:pt x="1101924" y="334283"/>
                  <a:pt x="1096707" y="334283"/>
                </a:cubicBezTo>
                <a:cubicBezTo>
                  <a:pt x="1091490" y="334283"/>
                  <a:pt x="1087261" y="330054"/>
                  <a:pt x="1087261" y="324836"/>
                </a:cubicBezTo>
                <a:cubicBezTo>
                  <a:pt x="1087261" y="319619"/>
                  <a:pt x="1091490" y="315390"/>
                  <a:pt x="1096707" y="315390"/>
                </a:cubicBezTo>
                <a:close/>
                <a:moveTo>
                  <a:pt x="1068462" y="315390"/>
                </a:moveTo>
                <a:cubicBezTo>
                  <a:pt x="1073679" y="315390"/>
                  <a:pt x="1077909" y="319619"/>
                  <a:pt x="1077909" y="324836"/>
                </a:cubicBezTo>
                <a:cubicBezTo>
                  <a:pt x="1077909" y="330054"/>
                  <a:pt x="1073679" y="334283"/>
                  <a:pt x="1068462" y="334283"/>
                </a:cubicBezTo>
                <a:cubicBezTo>
                  <a:pt x="1063245" y="334283"/>
                  <a:pt x="1059016" y="330054"/>
                  <a:pt x="1059016" y="324836"/>
                </a:cubicBezTo>
                <a:cubicBezTo>
                  <a:pt x="1059016" y="319619"/>
                  <a:pt x="1063245" y="315390"/>
                  <a:pt x="1068462" y="315390"/>
                </a:cubicBezTo>
                <a:close/>
                <a:moveTo>
                  <a:pt x="1040216" y="315390"/>
                </a:moveTo>
                <a:cubicBezTo>
                  <a:pt x="1045433" y="315390"/>
                  <a:pt x="1049663" y="319619"/>
                  <a:pt x="1049663" y="324836"/>
                </a:cubicBezTo>
                <a:cubicBezTo>
                  <a:pt x="1049663" y="330054"/>
                  <a:pt x="1045433" y="334283"/>
                  <a:pt x="1040216" y="334283"/>
                </a:cubicBezTo>
                <a:cubicBezTo>
                  <a:pt x="1034999" y="334283"/>
                  <a:pt x="1030770" y="330054"/>
                  <a:pt x="1030770" y="324836"/>
                </a:cubicBezTo>
                <a:cubicBezTo>
                  <a:pt x="1030770" y="319619"/>
                  <a:pt x="1034999" y="315390"/>
                  <a:pt x="1040216" y="315390"/>
                </a:cubicBezTo>
                <a:close/>
                <a:moveTo>
                  <a:pt x="1011971" y="315390"/>
                </a:moveTo>
                <a:cubicBezTo>
                  <a:pt x="1017189" y="315390"/>
                  <a:pt x="1021418" y="319619"/>
                  <a:pt x="1021418" y="324836"/>
                </a:cubicBezTo>
                <a:cubicBezTo>
                  <a:pt x="1021418" y="330054"/>
                  <a:pt x="1017189" y="334283"/>
                  <a:pt x="1011971" y="334283"/>
                </a:cubicBezTo>
                <a:cubicBezTo>
                  <a:pt x="1006754" y="334283"/>
                  <a:pt x="1002525" y="330054"/>
                  <a:pt x="1002525" y="324836"/>
                </a:cubicBezTo>
                <a:cubicBezTo>
                  <a:pt x="1002525" y="319619"/>
                  <a:pt x="1006754" y="315390"/>
                  <a:pt x="1011971" y="315390"/>
                </a:cubicBezTo>
                <a:close/>
                <a:moveTo>
                  <a:pt x="983725" y="315390"/>
                </a:moveTo>
                <a:cubicBezTo>
                  <a:pt x="988942" y="315390"/>
                  <a:pt x="993172" y="319619"/>
                  <a:pt x="993172" y="324836"/>
                </a:cubicBezTo>
                <a:cubicBezTo>
                  <a:pt x="993172" y="330054"/>
                  <a:pt x="988942" y="334283"/>
                  <a:pt x="983725" y="334283"/>
                </a:cubicBezTo>
                <a:cubicBezTo>
                  <a:pt x="978508" y="334283"/>
                  <a:pt x="974279" y="330054"/>
                  <a:pt x="974279" y="324836"/>
                </a:cubicBezTo>
                <a:cubicBezTo>
                  <a:pt x="974279" y="319619"/>
                  <a:pt x="978508" y="315390"/>
                  <a:pt x="983725" y="315390"/>
                </a:cubicBezTo>
                <a:close/>
                <a:moveTo>
                  <a:pt x="955480" y="315390"/>
                </a:moveTo>
                <a:cubicBezTo>
                  <a:pt x="960697" y="315390"/>
                  <a:pt x="964927" y="319619"/>
                  <a:pt x="964927" y="324836"/>
                </a:cubicBezTo>
                <a:cubicBezTo>
                  <a:pt x="964927" y="330054"/>
                  <a:pt x="960697" y="334283"/>
                  <a:pt x="955480" y="334283"/>
                </a:cubicBezTo>
                <a:cubicBezTo>
                  <a:pt x="950263" y="334283"/>
                  <a:pt x="946034" y="330054"/>
                  <a:pt x="946034" y="324836"/>
                </a:cubicBezTo>
                <a:cubicBezTo>
                  <a:pt x="946034" y="319619"/>
                  <a:pt x="950263" y="315390"/>
                  <a:pt x="955480" y="315390"/>
                </a:cubicBezTo>
                <a:close/>
                <a:moveTo>
                  <a:pt x="927234" y="315390"/>
                </a:moveTo>
                <a:cubicBezTo>
                  <a:pt x="932451" y="315390"/>
                  <a:pt x="936681" y="319619"/>
                  <a:pt x="936681" y="324836"/>
                </a:cubicBezTo>
                <a:cubicBezTo>
                  <a:pt x="936681" y="330054"/>
                  <a:pt x="932451" y="334283"/>
                  <a:pt x="927234" y="334283"/>
                </a:cubicBezTo>
                <a:cubicBezTo>
                  <a:pt x="922017" y="334283"/>
                  <a:pt x="917788" y="330054"/>
                  <a:pt x="917788" y="324836"/>
                </a:cubicBezTo>
                <a:cubicBezTo>
                  <a:pt x="917788" y="319619"/>
                  <a:pt x="922017" y="315390"/>
                  <a:pt x="927234" y="315390"/>
                </a:cubicBezTo>
                <a:close/>
                <a:moveTo>
                  <a:pt x="898989" y="315390"/>
                </a:moveTo>
                <a:cubicBezTo>
                  <a:pt x="904206" y="315390"/>
                  <a:pt x="908436" y="319619"/>
                  <a:pt x="908436" y="324836"/>
                </a:cubicBezTo>
                <a:cubicBezTo>
                  <a:pt x="908436" y="330054"/>
                  <a:pt x="904207" y="334283"/>
                  <a:pt x="898989" y="334283"/>
                </a:cubicBezTo>
                <a:cubicBezTo>
                  <a:pt x="893773" y="334283"/>
                  <a:pt x="889543" y="330054"/>
                  <a:pt x="889543" y="324836"/>
                </a:cubicBezTo>
                <a:cubicBezTo>
                  <a:pt x="889543" y="319619"/>
                  <a:pt x="893773" y="315390"/>
                  <a:pt x="898989" y="315390"/>
                </a:cubicBezTo>
                <a:close/>
                <a:moveTo>
                  <a:pt x="870743" y="315390"/>
                </a:moveTo>
                <a:cubicBezTo>
                  <a:pt x="875960" y="315390"/>
                  <a:pt x="880190" y="319619"/>
                  <a:pt x="880190" y="324836"/>
                </a:cubicBezTo>
                <a:cubicBezTo>
                  <a:pt x="880190" y="330054"/>
                  <a:pt x="875960" y="334283"/>
                  <a:pt x="870743" y="334283"/>
                </a:cubicBezTo>
                <a:cubicBezTo>
                  <a:pt x="865526" y="334283"/>
                  <a:pt x="861297" y="330054"/>
                  <a:pt x="861297" y="324836"/>
                </a:cubicBezTo>
                <a:cubicBezTo>
                  <a:pt x="861297" y="319619"/>
                  <a:pt x="865526" y="315390"/>
                  <a:pt x="870743" y="315390"/>
                </a:cubicBezTo>
                <a:close/>
                <a:moveTo>
                  <a:pt x="842499" y="315390"/>
                </a:moveTo>
                <a:cubicBezTo>
                  <a:pt x="847716" y="315390"/>
                  <a:pt x="851945" y="319619"/>
                  <a:pt x="851945" y="324836"/>
                </a:cubicBezTo>
                <a:cubicBezTo>
                  <a:pt x="851945" y="330054"/>
                  <a:pt x="847716" y="334283"/>
                  <a:pt x="842499" y="334283"/>
                </a:cubicBezTo>
                <a:cubicBezTo>
                  <a:pt x="837282" y="334283"/>
                  <a:pt x="833052" y="330054"/>
                  <a:pt x="833052" y="324836"/>
                </a:cubicBezTo>
                <a:cubicBezTo>
                  <a:pt x="833052" y="319619"/>
                  <a:pt x="837282" y="315390"/>
                  <a:pt x="842499" y="315390"/>
                </a:cubicBezTo>
                <a:close/>
                <a:moveTo>
                  <a:pt x="814252" y="315390"/>
                </a:moveTo>
                <a:cubicBezTo>
                  <a:pt x="819470" y="315390"/>
                  <a:pt x="823699" y="319619"/>
                  <a:pt x="823699" y="324836"/>
                </a:cubicBezTo>
                <a:cubicBezTo>
                  <a:pt x="823699" y="330054"/>
                  <a:pt x="819470" y="334283"/>
                  <a:pt x="814252" y="334283"/>
                </a:cubicBezTo>
                <a:cubicBezTo>
                  <a:pt x="809035" y="334283"/>
                  <a:pt x="804806" y="330054"/>
                  <a:pt x="804806" y="324836"/>
                </a:cubicBezTo>
                <a:cubicBezTo>
                  <a:pt x="804806" y="319619"/>
                  <a:pt x="809035" y="315390"/>
                  <a:pt x="814252" y="315390"/>
                </a:cubicBezTo>
                <a:close/>
                <a:moveTo>
                  <a:pt x="786008" y="315390"/>
                </a:moveTo>
                <a:cubicBezTo>
                  <a:pt x="791225" y="315390"/>
                  <a:pt x="795454" y="319619"/>
                  <a:pt x="795454" y="324836"/>
                </a:cubicBezTo>
                <a:cubicBezTo>
                  <a:pt x="795454" y="330054"/>
                  <a:pt x="791225" y="334283"/>
                  <a:pt x="786008" y="334283"/>
                </a:cubicBezTo>
                <a:cubicBezTo>
                  <a:pt x="780791" y="334283"/>
                  <a:pt x="776561" y="330054"/>
                  <a:pt x="776561" y="324836"/>
                </a:cubicBezTo>
                <a:cubicBezTo>
                  <a:pt x="776561" y="319619"/>
                  <a:pt x="780791" y="315390"/>
                  <a:pt x="786008" y="315390"/>
                </a:cubicBezTo>
                <a:close/>
                <a:moveTo>
                  <a:pt x="757761" y="315390"/>
                </a:moveTo>
                <a:cubicBezTo>
                  <a:pt x="762978" y="315390"/>
                  <a:pt x="767208" y="319619"/>
                  <a:pt x="767208" y="324836"/>
                </a:cubicBezTo>
                <a:cubicBezTo>
                  <a:pt x="767208" y="330054"/>
                  <a:pt x="762978" y="334283"/>
                  <a:pt x="757761" y="334283"/>
                </a:cubicBezTo>
                <a:cubicBezTo>
                  <a:pt x="752544" y="334283"/>
                  <a:pt x="748315" y="330054"/>
                  <a:pt x="748315" y="324836"/>
                </a:cubicBezTo>
                <a:cubicBezTo>
                  <a:pt x="748315" y="319619"/>
                  <a:pt x="752544" y="315390"/>
                  <a:pt x="757761" y="315390"/>
                </a:cubicBezTo>
                <a:close/>
                <a:moveTo>
                  <a:pt x="729517" y="315390"/>
                </a:moveTo>
                <a:cubicBezTo>
                  <a:pt x="734734" y="315390"/>
                  <a:pt x="738963" y="319619"/>
                  <a:pt x="738963" y="324836"/>
                </a:cubicBezTo>
                <a:cubicBezTo>
                  <a:pt x="738963" y="330054"/>
                  <a:pt x="734734" y="334283"/>
                  <a:pt x="729517" y="334283"/>
                </a:cubicBezTo>
                <a:cubicBezTo>
                  <a:pt x="724300" y="334283"/>
                  <a:pt x="720070" y="330054"/>
                  <a:pt x="720070" y="324836"/>
                </a:cubicBezTo>
                <a:cubicBezTo>
                  <a:pt x="720070" y="319619"/>
                  <a:pt x="724300" y="315390"/>
                  <a:pt x="729517" y="315390"/>
                </a:cubicBezTo>
                <a:close/>
                <a:moveTo>
                  <a:pt x="701270" y="315390"/>
                </a:moveTo>
                <a:cubicBezTo>
                  <a:pt x="706487" y="315390"/>
                  <a:pt x="710717" y="319619"/>
                  <a:pt x="710717" y="324836"/>
                </a:cubicBezTo>
                <a:cubicBezTo>
                  <a:pt x="710717" y="330054"/>
                  <a:pt x="706487" y="334283"/>
                  <a:pt x="701270" y="334283"/>
                </a:cubicBezTo>
                <a:cubicBezTo>
                  <a:pt x="696053" y="334283"/>
                  <a:pt x="691824" y="330054"/>
                  <a:pt x="691824" y="324836"/>
                </a:cubicBezTo>
                <a:cubicBezTo>
                  <a:pt x="691824" y="319619"/>
                  <a:pt x="696053" y="315390"/>
                  <a:pt x="701270" y="315390"/>
                </a:cubicBezTo>
                <a:close/>
                <a:moveTo>
                  <a:pt x="673026" y="315390"/>
                </a:moveTo>
                <a:cubicBezTo>
                  <a:pt x="678243" y="315390"/>
                  <a:pt x="682472" y="319619"/>
                  <a:pt x="682472" y="324836"/>
                </a:cubicBezTo>
                <a:cubicBezTo>
                  <a:pt x="682472" y="330054"/>
                  <a:pt x="678243" y="334283"/>
                  <a:pt x="673026" y="334283"/>
                </a:cubicBezTo>
                <a:cubicBezTo>
                  <a:pt x="667809" y="334283"/>
                  <a:pt x="663579" y="330054"/>
                  <a:pt x="663579" y="324836"/>
                </a:cubicBezTo>
                <a:cubicBezTo>
                  <a:pt x="663579" y="319619"/>
                  <a:pt x="667809" y="315390"/>
                  <a:pt x="673026" y="315390"/>
                </a:cubicBezTo>
                <a:close/>
                <a:moveTo>
                  <a:pt x="644779" y="315390"/>
                </a:moveTo>
                <a:cubicBezTo>
                  <a:pt x="649996" y="315390"/>
                  <a:pt x="654226" y="319619"/>
                  <a:pt x="654226" y="324836"/>
                </a:cubicBezTo>
                <a:cubicBezTo>
                  <a:pt x="654226" y="330054"/>
                  <a:pt x="649996" y="334283"/>
                  <a:pt x="644779" y="334283"/>
                </a:cubicBezTo>
                <a:cubicBezTo>
                  <a:pt x="639562" y="334283"/>
                  <a:pt x="635333" y="330054"/>
                  <a:pt x="635333" y="324836"/>
                </a:cubicBezTo>
                <a:cubicBezTo>
                  <a:pt x="635333" y="319619"/>
                  <a:pt x="639562" y="315390"/>
                  <a:pt x="644779" y="315390"/>
                </a:cubicBezTo>
                <a:close/>
                <a:moveTo>
                  <a:pt x="616535" y="315390"/>
                </a:moveTo>
                <a:cubicBezTo>
                  <a:pt x="621752" y="315390"/>
                  <a:pt x="625981" y="319619"/>
                  <a:pt x="625981" y="324836"/>
                </a:cubicBezTo>
                <a:cubicBezTo>
                  <a:pt x="625981" y="330054"/>
                  <a:pt x="621752" y="334283"/>
                  <a:pt x="616535" y="334283"/>
                </a:cubicBezTo>
                <a:cubicBezTo>
                  <a:pt x="611318" y="334283"/>
                  <a:pt x="607088" y="330054"/>
                  <a:pt x="607088" y="324836"/>
                </a:cubicBezTo>
                <a:cubicBezTo>
                  <a:pt x="607088" y="319619"/>
                  <a:pt x="611318" y="315390"/>
                  <a:pt x="616535" y="315390"/>
                </a:cubicBezTo>
                <a:close/>
                <a:moveTo>
                  <a:pt x="588288" y="315390"/>
                </a:moveTo>
                <a:cubicBezTo>
                  <a:pt x="593505" y="315390"/>
                  <a:pt x="597735" y="319619"/>
                  <a:pt x="597735" y="324836"/>
                </a:cubicBezTo>
                <a:cubicBezTo>
                  <a:pt x="597735" y="330054"/>
                  <a:pt x="593505" y="334283"/>
                  <a:pt x="588288" y="334283"/>
                </a:cubicBezTo>
                <a:cubicBezTo>
                  <a:pt x="583071" y="334283"/>
                  <a:pt x="578842" y="330054"/>
                  <a:pt x="578842" y="324836"/>
                </a:cubicBezTo>
                <a:cubicBezTo>
                  <a:pt x="578842" y="319619"/>
                  <a:pt x="583071" y="315390"/>
                  <a:pt x="588288" y="315390"/>
                </a:cubicBezTo>
                <a:close/>
                <a:moveTo>
                  <a:pt x="560044" y="315390"/>
                </a:moveTo>
                <a:cubicBezTo>
                  <a:pt x="565261" y="315390"/>
                  <a:pt x="569490" y="319619"/>
                  <a:pt x="569490" y="324836"/>
                </a:cubicBezTo>
                <a:cubicBezTo>
                  <a:pt x="569490" y="330054"/>
                  <a:pt x="565261" y="334283"/>
                  <a:pt x="560044" y="334283"/>
                </a:cubicBezTo>
                <a:cubicBezTo>
                  <a:pt x="554827" y="334283"/>
                  <a:pt x="550597" y="330054"/>
                  <a:pt x="550597" y="324836"/>
                </a:cubicBezTo>
                <a:cubicBezTo>
                  <a:pt x="550597" y="319619"/>
                  <a:pt x="554827" y="315390"/>
                  <a:pt x="560044" y="315390"/>
                </a:cubicBezTo>
                <a:close/>
                <a:moveTo>
                  <a:pt x="531797" y="315390"/>
                </a:moveTo>
                <a:cubicBezTo>
                  <a:pt x="537014" y="315390"/>
                  <a:pt x="541244" y="319619"/>
                  <a:pt x="541244" y="324836"/>
                </a:cubicBezTo>
                <a:cubicBezTo>
                  <a:pt x="541244" y="330054"/>
                  <a:pt x="537014" y="334283"/>
                  <a:pt x="531797" y="334283"/>
                </a:cubicBezTo>
                <a:cubicBezTo>
                  <a:pt x="526580" y="334283"/>
                  <a:pt x="522351" y="330054"/>
                  <a:pt x="522351" y="324836"/>
                </a:cubicBezTo>
                <a:cubicBezTo>
                  <a:pt x="522351" y="319619"/>
                  <a:pt x="526580" y="315390"/>
                  <a:pt x="531797" y="315390"/>
                </a:cubicBezTo>
                <a:close/>
                <a:moveTo>
                  <a:pt x="503553" y="315390"/>
                </a:moveTo>
                <a:cubicBezTo>
                  <a:pt x="508770" y="315390"/>
                  <a:pt x="512999" y="319619"/>
                  <a:pt x="512999" y="324836"/>
                </a:cubicBezTo>
                <a:cubicBezTo>
                  <a:pt x="512999" y="330054"/>
                  <a:pt x="508770" y="334283"/>
                  <a:pt x="503553" y="334283"/>
                </a:cubicBezTo>
                <a:cubicBezTo>
                  <a:pt x="498336" y="334283"/>
                  <a:pt x="494106" y="330054"/>
                  <a:pt x="494106" y="324836"/>
                </a:cubicBezTo>
                <a:cubicBezTo>
                  <a:pt x="494106" y="319619"/>
                  <a:pt x="498336" y="315390"/>
                  <a:pt x="503553" y="315390"/>
                </a:cubicBezTo>
                <a:close/>
                <a:moveTo>
                  <a:pt x="475306" y="315390"/>
                </a:moveTo>
                <a:cubicBezTo>
                  <a:pt x="480523" y="315390"/>
                  <a:pt x="484753" y="319619"/>
                  <a:pt x="484753" y="324836"/>
                </a:cubicBezTo>
                <a:cubicBezTo>
                  <a:pt x="484753" y="330054"/>
                  <a:pt x="480523" y="334283"/>
                  <a:pt x="475306" y="334283"/>
                </a:cubicBezTo>
                <a:cubicBezTo>
                  <a:pt x="470089" y="334283"/>
                  <a:pt x="465860" y="330054"/>
                  <a:pt x="465860" y="324836"/>
                </a:cubicBezTo>
                <a:cubicBezTo>
                  <a:pt x="465860" y="319619"/>
                  <a:pt x="470089" y="315390"/>
                  <a:pt x="475306" y="315390"/>
                </a:cubicBezTo>
                <a:close/>
                <a:moveTo>
                  <a:pt x="447062" y="315390"/>
                </a:moveTo>
                <a:cubicBezTo>
                  <a:pt x="452279" y="315390"/>
                  <a:pt x="456508" y="319619"/>
                  <a:pt x="456508" y="324836"/>
                </a:cubicBezTo>
                <a:cubicBezTo>
                  <a:pt x="456508" y="330054"/>
                  <a:pt x="452279" y="334283"/>
                  <a:pt x="447062" y="334283"/>
                </a:cubicBezTo>
                <a:cubicBezTo>
                  <a:pt x="441845" y="334283"/>
                  <a:pt x="437615" y="330054"/>
                  <a:pt x="437615" y="324836"/>
                </a:cubicBezTo>
                <a:cubicBezTo>
                  <a:pt x="437615" y="319619"/>
                  <a:pt x="441845" y="315390"/>
                  <a:pt x="447062" y="315390"/>
                </a:cubicBezTo>
                <a:close/>
                <a:moveTo>
                  <a:pt x="418815" y="315390"/>
                </a:moveTo>
                <a:cubicBezTo>
                  <a:pt x="424033" y="315390"/>
                  <a:pt x="428262" y="319619"/>
                  <a:pt x="428262" y="324836"/>
                </a:cubicBezTo>
                <a:cubicBezTo>
                  <a:pt x="428262" y="330054"/>
                  <a:pt x="424033" y="334283"/>
                  <a:pt x="418815" y="334283"/>
                </a:cubicBezTo>
                <a:cubicBezTo>
                  <a:pt x="413599" y="334283"/>
                  <a:pt x="409369" y="330054"/>
                  <a:pt x="409369" y="324836"/>
                </a:cubicBezTo>
                <a:cubicBezTo>
                  <a:pt x="409369" y="319619"/>
                  <a:pt x="413599" y="315390"/>
                  <a:pt x="418815" y="315390"/>
                </a:cubicBezTo>
                <a:close/>
                <a:moveTo>
                  <a:pt x="390571" y="315390"/>
                </a:moveTo>
                <a:cubicBezTo>
                  <a:pt x="395788" y="315390"/>
                  <a:pt x="400017" y="319619"/>
                  <a:pt x="400017" y="324836"/>
                </a:cubicBezTo>
                <a:cubicBezTo>
                  <a:pt x="400017" y="330054"/>
                  <a:pt x="395788" y="334283"/>
                  <a:pt x="390571" y="334283"/>
                </a:cubicBezTo>
                <a:cubicBezTo>
                  <a:pt x="385354" y="334283"/>
                  <a:pt x="381124" y="330054"/>
                  <a:pt x="381124" y="324836"/>
                </a:cubicBezTo>
                <a:cubicBezTo>
                  <a:pt x="381124" y="319619"/>
                  <a:pt x="385354" y="315390"/>
                  <a:pt x="390571" y="315390"/>
                </a:cubicBezTo>
                <a:close/>
                <a:moveTo>
                  <a:pt x="362324" y="315390"/>
                </a:moveTo>
                <a:cubicBezTo>
                  <a:pt x="367541" y="315390"/>
                  <a:pt x="371771" y="319619"/>
                  <a:pt x="371771" y="324836"/>
                </a:cubicBezTo>
                <a:cubicBezTo>
                  <a:pt x="371771" y="330054"/>
                  <a:pt x="367541" y="334283"/>
                  <a:pt x="362324" y="334283"/>
                </a:cubicBezTo>
                <a:cubicBezTo>
                  <a:pt x="357107" y="334283"/>
                  <a:pt x="352878" y="330054"/>
                  <a:pt x="352878" y="324836"/>
                </a:cubicBezTo>
                <a:cubicBezTo>
                  <a:pt x="352878" y="319619"/>
                  <a:pt x="357107" y="315390"/>
                  <a:pt x="362324" y="315390"/>
                </a:cubicBezTo>
                <a:close/>
                <a:moveTo>
                  <a:pt x="334080" y="315390"/>
                </a:moveTo>
                <a:cubicBezTo>
                  <a:pt x="339297" y="315390"/>
                  <a:pt x="343526" y="319619"/>
                  <a:pt x="343526" y="324836"/>
                </a:cubicBezTo>
                <a:cubicBezTo>
                  <a:pt x="343526" y="330054"/>
                  <a:pt x="339297" y="334283"/>
                  <a:pt x="334080" y="334283"/>
                </a:cubicBezTo>
                <a:cubicBezTo>
                  <a:pt x="328863" y="334283"/>
                  <a:pt x="324633" y="330054"/>
                  <a:pt x="324633" y="324836"/>
                </a:cubicBezTo>
                <a:cubicBezTo>
                  <a:pt x="324633" y="319619"/>
                  <a:pt x="328863" y="315390"/>
                  <a:pt x="334080" y="315390"/>
                </a:cubicBezTo>
                <a:close/>
                <a:moveTo>
                  <a:pt x="305833" y="315390"/>
                </a:moveTo>
                <a:cubicBezTo>
                  <a:pt x="311051" y="315390"/>
                  <a:pt x="315280" y="319619"/>
                  <a:pt x="315280" y="324836"/>
                </a:cubicBezTo>
                <a:cubicBezTo>
                  <a:pt x="315280" y="330054"/>
                  <a:pt x="311051" y="334283"/>
                  <a:pt x="305833" y="334283"/>
                </a:cubicBezTo>
                <a:cubicBezTo>
                  <a:pt x="300617" y="334283"/>
                  <a:pt x="296387" y="330054"/>
                  <a:pt x="296387" y="324836"/>
                </a:cubicBezTo>
                <a:cubicBezTo>
                  <a:pt x="296387" y="319619"/>
                  <a:pt x="300617" y="315390"/>
                  <a:pt x="305833" y="315390"/>
                </a:cubicBezTo>
                <a:close/>
                <a:moveTo>
                  <a:pt x="277589" y="315390"/>
                </a:moveTo>
                <a:cubicBezTo>
                  <a:pt x="282806" y="315390"/>
                  <a:pt x="287035" y="319619"/>
                  <a:pt x="287035" y="324836"/>
                </a:cubicBezTo>
                <a:cubicBezTo>
                  <a:pt x="287035" y="330054"/>
                  <a:pt x="282806" y="334283"/>
                  <a:pt x="277589" y="334283"/>
                </a:cubicBezTo>
                <a:cubicBezTo>
                  <a:pt x="272372" y="334283"/>
                  <a:pt x="268143" y="330054"/>
                  <a:pt x="268143" y="324836"/>
                </a:cubicBezTo>
                <a:cubicBezTo>
                  <a:pt x="268143" y="319619"/>
                  <a:pt x="272372" y="315390"/>
                  <a:pt x="277589" y="315390"/>
                </a:cubicBezTo>
                <a:close/>
                <a:moveTo>
                  <a:pt x="249343" y="315390"/>
                </a:moveTo>
                <a:cubicBezTo>
                  <a:pt x="254560" y="315390"/>
                  <a:pt x="258789" y="319619"/>
                  <a:pt x="258789" y="324836"/>
                </a:cubicBezTo>
                <a:cubicBezTo>
                  <a:pt x="258789" y="330054"/>
                  <a:pt x="254560" y="334283"/>
                  <a:pt x="249343" y="334283"/>
                </a:cubicBezTo>
                <a:cubicBezTo>
                  <a:pt x="244126" y="334283"/>
                  <a:pt x="239896" y="330054"/>
                  <a:pt x="239896" y="324836"/>
                </a:cubicBezTo>
                <a:cubicBezTo>
                  <a:pt x="239896" y="319619"/>
                  <a:pt x="244126" y="315390"/>
                  <a:pt x="249343" y="315390"/>
                </a:cubicBezTo>
                <a:close/>
                <a:moveTo>
                  <a:pt x="221098" y="315390"/>
                </a:moveTo>
                <a:cubicBezTo>
                  <a:pt x="226315" y="315390"/>
                  <a:pt x="230544" y="319619"/>
                  <a:pt x="230544" y="324836"/>
                </a:cubicBezTo>
                <a:cubicBezTo>
                  <a:pt x="230544" y="330054"/>
                  <a:pt x="226315" y="334283"/>
                  <a:pt x="221098" y="334283"/>
                </a:cubicBezTo>
                <a:cubicBezTo>
                  <a:pt x="215881" y="334283"/>
                  <a:pt x="211651" y="330054"/>
                  <a:pt x="211651" y="324836"/>
                </a:cubicBezTo>
                <a:cubicBezTo>
                  <a:pt x="211651" y="319619"/>
                  <a:pt x="215881" y="315390"/>
                  <a:pt x="221098" y="315390"/>
                </a:cubicBezTo>
                <a:close/>
                <a:moveTo>
                  <a:pt x="192852" y="315390"/>
                </a:moveTo>
                <a:cubicBezTo>
                  <a:pt x="198069" y="315390"/>
                  <a:pt x="202298" y="319619"/>
                  <a:pt x="202298" y="324836"/>
                </a:cubicBezTo>
                <a:cubicBezTo>
                  <a:pt x="202298" y="330054"/>
                  <a:pt x="198069" y="334283"/>
                  <a:pt x="192852" y="334283"/>
                </a:cubicBezTo>
                <a:cubicBezTo>
                  <a:pt x="187635" y="334283"/>
                  <a:pt x="183405" y="330054"/>
                  <a:pt x="183405" y="324836"/>
                </a:cubicBezTo>
                <a:cubicBezTo>
                  <a:pt x="183405" y="319619"/>
                  <a:pt x="187635" y="315390"/>
                  <a:pt x="192852" y="315390"/>
                </a:cubicBezTo>
                <a:close/>
                <a:moveTo>
                  <a:pt x="164606" y="315390"/>
                </a:moveTo>
                <a:cubicBezTo>
                  <a:pt x="169823" y="315390"/>
                  <a:pt x="174053" y="319619"/>
                  <a:pt x="174053" y="324836"/>
                </a:cubicBezTo>
                <a:cubicBezTo>
                  <a:pt x="174053" y="330054"/>
                  <a:pt x="169823" y="334283"/>
                  <a:pt x="164606" y="334283"/>
                </a:cubicBezTo>
                <a:cubicBezTo>
                  <a:pt x="159389" y="334283"/>
                  <a:pt x="155160" y="330054"/>
                  <a:pt x="155160" y="324836"/>
                </a:cubicBezTo>
                <a:cubicBezTo>
                  <a:pt x="155160" y="319619"/>
                  <a:pt x="159389" y="315390"/>
                  <a:pt x="164606" y="315390"/>
                </a:cubicBezTo>
                <a:close/>
                <a:moveTo>
                  <a:pt x="136361" y="315390"/>
                </a:moveTo>
                <a:cubicBezTo>
                  <a:pt x="141578" y="315390"/>
                  <a:pt x="145807" y="319619"/>
                  <a:pt x="145807" y="324836"/>
                </a:cubicBezTo>
                <a:cubicBezTo>
                  <a:pt x="145807" y="330054"/>
                  <a:pt x="141578" y="334283"/>
                  <a:pt x="136361" y="334283"/>
                </a:cubicBezTo>
                <a:cubicBezTo>
                  <a:pt x="131144" y="334283"/>
                  <a:pt x="126914" y="330054"/>
                  <a:pt x="126914" y="324836"/>
                </a:cubicBezTo>
                <a:cubicBezTo>
                  <a:pt x="126914" y="319619"/>
                  <a:pt x="131144" y="315390"/>
                  <a:pt x="136361" y="315390"/>
                </a:cubicBezTo>
                <a:close/>
                <a:moveTo>
                  <a:pt x="108116" y="315390"/>
                </a:moveTo>
                <a:cubicBezTo>
                  <a:pt x="113332" y="315390"/>
                  <a:pt x="117562" y="319619"/>
                  <a:pt x="117562" y="324836"/>
                </a:cubicBezTo>
                <a:cubicBezTo>
                  <a:pt x="117562" y="330054"/>
                  <a:pt x="113332" y="334283"/>
                  <a:pt x="108116" y="334283"/>
                </a:cubicBezTo>
                <a:cubicBezTo>
                  <a:pt x="102899" y="334283"/>
                  <a:pt x="98670" y="330054"/>
                  <a:pt x="98670" y="324836"/>
                </a:cubicBezTo>
                <a:cubicBezTo>
                  <a:pt x="98670" y="319619"/>
                  <a:pt x="102899" y="315390"/>
                  <a:pt x="108116" y="315390"/>
                </a:cubicBezTo>
                <a:close/>
                <a:moveTo>
                  <a:pt x="79871" y="315390"/>
                </a:moveTo>
                <a:cubicBezTo>
                  <a:pt x="85087" y="315390"/>
                  <a:pt x="89317" y="319619"/>
                  <a:pt x="89317" y="324836"/>
                </a:cubicBezTo>
                <a:cubicBezTo>
                  <a:pt x="89317" y="330054"/>
                  <a:pt x="85087" y="334283"/>
                  <a:pt x="79871" y="334283"/>
                </a:cubicBezTo>
                <a:cubicBezTo>
                  <a:pt x="74654" y="334283"/>
                  <a:pt x="70424" y="330054"/>
                  <a:pt x="70424" y="324836"/>
                </a:cubicBezTo>
                <a:cubicBezTo>
                  <a:pt x="70424" y="319619"/>
                  <a:pt x="74654" y="315390"/>
                  <a:pt x="79871" y="315390"/>
                </a:cubicBezTo>
                <a:close/>
                <a:moveTo>
                  <a:pt x="51625" y="315390"/>
                </a:moveTo>
                <a:cubicBezTo>
                  <a:pt x="56842" y="315390"/>
                  <a:pt x="61071" y="319619"/>
                  <a:pt x="61071" y="324836"/>
                </a:cubicBezTo>
                <a:cubicBezTo>
                  <a:pt x="61071" y="330054"/>
                  <a:pt x="56842" y="334283"/>
                  <a:pt x="51625" y="334283"/>
                </a:cubicBezTo>
                <a:cubicBezTo>
                  <a:pt x="46408" y="334283"/>
                  <a:pt x="42178" y="330054"/>
                  <a:pt x="42178" y="324836"/>
                </a:cubicBezTo>
                <a:cubicBezTo>
                  <a:pt x="42178" y="319619"/>
                  <a:pt x="46408" y="315390"/>
                  <a:pt x="51625" y="315390"/>
                </a:cubicBezTo>
                <a:close/>
                <a:moveTo>
                  <a:pt x="23379" y="315390"/>
                </a:moveTo>
                <a:cubicBezTo>
                  <a:pt x="28596" y="315390"/>
                  <a:pt x="32826" y="319619"/>
                  <a:pt x="32826" y="324836"/>
                </a:cubicBezTo>
                <a:cubicBezTo>
                  <a:pt x="32826" y="330054"/>
                  <a:pt x="28596" y="334283"/>
                  <a:pt x="23379" y="334283"/>
                </a:cubicBezTo>
                <a:cubicBezTo>
                  <a:pt x="18162" y="334283"/>
                  <a:pt x="13933" y="330054"/>
                  <a:pt x="13933" y="324836"/>
                </a:cubicBezTo>
                <a:cubicBezTo>
                  <a:pt x="13933" y="319619"/>
                  <a:pt x="18162" y="315390"/>
                  <a:pt x="23379" y="315390"/>
                </a:cubicBezTo>
                <a:close/>
                <a:moveTo>
                  <a:pt x="4952147" y="291118"/>
                </a:moveTo>
                <a:cubicBezTo>
                  <a:pt x="4957259" y="291118"/>
                  <a:pt x="4961403" y="295263"/>
                  <a:pt x="4961403" y="300375"/>
                </a:cubicBezTo>
                <a:cubicBezTo>
                  <a:pt x="4961403" y="305487"/>
                  <a:pt x="4957259" y="309632"/>
                  <a:pt x="4952147" y="309632"/>
                </a:cubicBezTo>
                <a:cubicBezTo>
                  <a:pt x="4947034" y="309632"/>
                  <a:pt x="4942890" y="305487"/>
                  <a:pt x="4942890" y="300375"/>
                </a:cubicBezTo>
                <a:cubicBezTo>
                  <a:pt x="4942890" y="295263"/>
                  <a:pt x="4947034" y="291118"/>
                  <a:pt x="4952147" y="291118"/>
                </a:cubicBezTo>
                <a:close/>
                <a:moveTo>
                  <a:pt x="4923901" y="291118"/>
                </a:moveTo>
                <a:cubicBezTo>
                  <a:pt x="4929013" y="291118"/>
                  <a:pt x="4933157" y="295263"/>
                  <a:pt x="4933157" y="300375"/>
                </a:cubicBezTo>
                <a:cubicBezTo>
                  <a:pt x="4933157" y="305487"/>
                  <a:pt x="4929013" y="309632"/>
                  <a:pt x="4923901" y="309632"/>
                </a:cubicBezTo>
                <a:cubicBezTo>
                  <a:pt x="4918788" y="309632"/>
                  <a:pt x="4914644" y="305487"/>
                  <a:pt x="4914644" y="300375"/>
                </a:cubicBezTo>
                <a:cubicBezTo>
                  <a:pt x="4914644" y="295263"/>
                  <a:pt x="4918788" y="291118"/>
                  <a:pt x="4923901" y="291118"/>
                </a:cubicBezTo>
                <a:close/>
                <a:moveTo>
                  <a:pt x="4895656" y="291118"/>
                </a:moveTo>
                <a:cubicBezTo>
                  <a:pt x="4900768" y="291118"/>
                  <a:pt x="4904913" y="295263"/>
                  <a:pt x="4904913" y="300375"/>
                </a:cubicBezTo>
                <a:cubicBezTo>
                  <a:pt x="4904913" y="305487"/>
                  <a:pt x="4900768" y="309632"/>
                  <a:pt x="4895656" y="309632"/>
                </a:cubicBezTo>
                <a:cubicBezTo>
                  <a:pt x="4890543" y="309632"/>
                  <a:pt x="4886399" y="305487"/>
                  <a:pt x="4886399" y="300375"/>
                </a:cubicBezTo>
                <a:cubicBezTo>
                  <a:pt x="4886399" y="295263"/>
                  <a:pt x="4890543" y="291118"/>
                  <a:pt x="4895656" y="291118"/>
                </a:cubicBezTo>
                <a:close/>
                <a:moveTo>
                  <a:pt x="4867409" y="291118"/>
                </a:moveTo>
                <a:cubicBezTo>
                  <a:pt x="4872522" y="291118"/>
                  <a:pt x="4876666" y="295263"/>
                  <a:pt x="4876666" y="300375"/>
                </a:cubicBezTo>
                <a:cubicBezTo>
                  <a:pt x="4876666" y="305487"/>
                  <a:pt x="4872522" y="309632"/>
                  <a:pt x="4867409" y="309632"/>
                </a:cubicBezTo>
                <a:cubicBezTo>
                  <a:pt x="4862297" y="309632"/>
                  <a:pt x="4858153" y="305487"/>
                  <a:pt x="4858153" y="300375"/>
                </a:cubicBezTo>
                <a:cubicBezTo>
                  <a:pt x="4858153" y="295263"/>
                  <a:pt x="4862297" y="291118"/>
                  <a:pt x="4867409" y="291118"/>
                </a:cubicBezTo>
                <a:close/>
                <a:moveTo>
                  <a:pt x="4839165" y="291118"/>
                </a:moveTo>
                <a:cubicBezTo>
                  <a:pt x="4844277" y="291118"/>
                  <a:pt x="4848421" y="295263"/>
                  <a:pt x="4848421" y="300375"/>
                </a:cubicBezTo>
                <a:cubicBezTo>
                  <a:pt x="4848421" y="305487"/>
                  <a:pt x="4844277" y="309632"/>
                  <a:pt x="4839165" y="309632"/>
                </a:cubicBezTo>
                <a:cubicBezTo>
                  <a:pt x="4834053" y="309632"/>
                  <a:pt x="4829908" y="305487"/>
                  <a:pt x="4829908" y="300375"/>
                </a:cubicBezTo>
                <a:cubicBezTo>
                  <a:pt x="4829908" y="295263"/>
                  <a:pt x="4834053" y="291118"/>
                  <a:pt x="4839165" y="291118"/>
                </a:cubicBezTo>
                <a:close/>
                <a:moveTo>
                  <a:pt x="4810919" y="291118"/>
                </a:moveTo>
                <a:cubicBezTo>
                  <a:pt x="4816031" y="291118"/>
                  <a:pt x="4820175" y="295263"/>
                  <a:pt x="4820175" y="300375"/>
                </a:cubicBezTo>
                <a:cubicBezTo>
                  <a:pt x="4820175" y="305487"/>
                  <a:pt x="4816031" y="309632"/>
                  <a:pt x="4810919" y="309632"/>
                </a:cubicBezTo>
                <a:cubicBezTo>
                  <a:pt x="4805806" y="309632"/>
                  <a:pt x="4801662" y="305487"/>
                  <a:pt x="4801662" y="300375"/>
                </a:cubicBezTo>
                <a:cubicBezTo>
                  <a:pt x="4801662" y="295263"/>
                  <a:pt x="4805806" y="291118"/>
                  <a:pt x="4810919" y="291118"/>
                </a:cubicBezTo>
                <a:close/>
                <a:moveTo>
                  <a:pt x="4782674" y="291118"/>
                </a:moveTo>
                <a:cubicBezTo>
                  <a:pt x="4787786" y="291118"/>
                  <a:pt x="4791931" y="295263"/>
                  <a:pt x="4791931" y="300375"/>
                </a:cubicBezTo>
                <a:cubicBezTo>
                  <a:pt x="4791931" y="305487"/>
                  <a:pt x="4787786" y="309632"/>
                  <a:pt x="4782674" y="309632"/>
                </a:cubicBezTo>
                <a:cubicBezTo>
                  <a:pt x="4777562" y="309632"/>
                  <a:pt x="4773417" y="305487"/>
                  <a:pt x="4773417" y="300375"/>
                </a:cubicBezTo>
                <a:cubicBezTo>
                  <a:pt x="4773417" y="295263"/>
                  <a:pt x="4777562" y="291118"/>
                  <a:pt x="4782674" y="291118"/>
                </a:cubicBezTo>
                <a:close/>
                <a:moveTo>
                  <a:pt x="4754428" y="291118"/>
                </a:moveTo>
                <a:cubicBezTo>
                  <a:pt x="4759540" y="291118"/>
                  <a:pt x="4763684" y="295263"/>
                  <a:pt x="4763684" y="300375"/>
                </a:cubicBezTo>
                <a:cubicBezTo>
                  <a:pt x="4763684" y="305487"/>
                  <a:pt x="4759540" y="309632"/>
                  <a:pt x="4754428" y="309632"/>
                </a:cubicBezTo>
                <a:cubicBezTo>
                  <a:pt x="4749315" y="309632"/>
                  <a:pt x="4745171" y="305487"/>
                  <a:pt x="4745171" y="300375"/>
                </a:cubicBezTo>
                <a:cubicBezTo>
                  <a:pt x="4745171" y="295263"/>
                  <a:pt x="4749315" y="291118"/>
                  <a:pt x="4754428" y="291118"/>
                </a:cubicBezTo>
                <a:close/>
                <a:moveTo>
                  <a:pt x="4726183" y="291118"/>
                </a:moveTo>
                <a:cubicBezTo>
                  <a:pt x="4731295" y="291118"/>
                  <a:pt x="4735440" y="295263"/>
                  <a:pt x="4735440" y="300375"/>
                </a:cubicBezTo>
                <a:cubicBezTo>
                  <a:pt x="4735440" y="305487"/>
                  <a:pt x="4731295" y="309632"/>
                  <a:pt x="4726183" y="309632"/>
                </a:cubicBezTo>
                <a:cubicBezTo>
                  <a:pt x="4721071" y="309632"/>
                  <a:pt x="4716926" y="305487"/>
                  <a:pt x="4716926" y="300375"/>
                </a:cubicBezTo>
                <a:cubicBezTo>
                  <a:pt x="4716926" y="295263"/>
                  <a:pt x="4721071" y="291118"/>
                  <a:pt x="4726183" y="291118"/>
                </a:cubicBezTo>
                <a:close/>
                <a:moveTo>
                  <a:pt x="4697937" y="291118"/>
                </a:moveTo>
                <a:cubicBezTo>
                  <a:pt x="4703049" y="291118"/>
                  <a:pt x="4707193" y="295263"/>
                  <a:pt x="4707193" y="300375"/>
                </a:cubicBezTo>
                <a:cubicBezTo>
                  <a:pt x="4707193" y="305487"/>
                  <a:pt x="4703049" y="309632"/>
                  <a:pt x="4697937" y="309632"/>
                </a:cubicBezTo>
                <a:cubicBezTo>
                  <a:pt x="4692824" y="309632"/>
                  <a:pt x="4688680" y="305487"/>
                  <a:pt x="4688680" y="300375"/>
                </a:cubicBezTo>
                <a:cubicBezTo>
                  <a:pt x="4688680" y="295263"/>
                  <a:pt x="4692824" y="291118"/>
                  <a:pt x="4697937" y="291118"/>
                </a:cubicBezTo>
                <a:close/>
                <a:moveTo>
                  <a:pt x="4669692" y="291118"/>
                </a:moveTo>
                <a:cubicBezTo>
                  <a:pt x="4674804" y="291118"/>
                  <a:pt x="4678949" y="295263"/>
                  <a:pt x="4678949" y="300375"/>
                </a:cubicBezTo>
                <a:cubicBezTo>
                  <a:pt x="4678949" y="305487"/>
                  <a:pt x="4674804" y="309632"/>
                  <a:pt x="4669692" y="309632"/>
                </a:cubicBezTo>
                <a:cubicBezTo>
                  <a:pt x="4664580" y="309632"/>
                  <a:pt x="4660435" y="305487"/>
                  <a:pt x="4660435" y="300375"/>
                </a:cubicBezTo>
                <a:cubicBezTo>
                  <a:pt x="4660435" y="295263"/>
                  <a:pt x="4664580" y="291118"/>
                  <a:pt x="4669692" y="291118"/>
                </a:cubicBezTo>
                <a:close/>
                <a:moveTo>
                  <a:pt x="4641446" y="291118"/>
                </a:moveTo>
                <a:cubicBezTo>
                  <a:pt x="4646558" y="291118"/>
                  <a:pt x="4650702" y="295263"/>
                  <a:pt x="4650702" y="300375"/>
                </a:cubicBezTo>
                <a:cubicBezTo>
                  <a:pt x="4650702" y="305487"/>
                  <a:pt x="4646558" y="309632"/>
                  <a:pt x="4641446" y="309632"/>
                </a:cubicBezTo>
                <a:cubicBezTo>
                  <a:pt x="4636333" y="309632"/>
                  <a:pt x="4632189" y="305487"/>
                  <a:pt x="4632189" y="300375"/>
                </a:cubicBezTo>
                <a:cubicBezTo>
                  <a:pt x="4632189" y="295263"/>
                  <a:pt x="4636333" y="291118"/>
                  <a:pt x="4641446" y="291118"/>
                </a:cubicBezTo>
                <a:close/>
                <a:moveTo>
                  <a:pt x="4613201" y="291118"/>
                </a:moveTo>
                <a:cubicBezTo>
                  <a:pt x="4618313" y="291118"/>
                  <a:pt x="4622458" y="295263"/>
                  <a:pt x="4622458" y="300375"/>
                </a:cubicBezTo>
                <a:cubicBezTo>
                  <a:pt x="4622458" y="305487"/>
                  <a:pt x="4618313" y="309632"/>
                  <a:pt x="4613201" y="309632"/>
                </a:cubicBezTo>
                <a:cubicBezTo>
                  <a:pt x="4608089" y="309632"/>
                  <a:pt x="4603944" y="305487"/>
                  <a:pt x="4603944" y="300375"/>
                </a:cubicBezTo>
                <a:cubicBezTo>
                  <a:pt x="4603944" y="295263"/>
                  <a:pt x="4608089" y="291118"/>
                  <a:pt x="4613201" y="291118"/>
                </a:cubicBezTo>
                <a:close/>
                <a:moveTo>
                  <a:pt x="4584955" y="291118"/>
                </a:moveTo>
                <a:cubicBezTo>
                  <a:pt x="4590067" y="291118"/>
                  <a:pt x="4594211" y="295263"/>
                  <a:pt x="4594211" y="300375"/>
                </a:cubicBezTo>
                <a:cubicBezTo>
                  <a:pt x="4594211" y="305487"/>
                  <a:pt x="4590067" y="309632"/>
                  <a:pt x="4584955" y="309632"/>
                </a:cubicBezTo>
                <a:cubicBezTo>
                  <a:pt x="4579842" y="309632"/>
                  <a:pt x="4575698" y="305487"/>
                  <a:pt x="4575698" y="300375"/>
                </a:cubicBezTo>
                <a:cubicBezTo>
                  <a:pt x="4575698" y="295263"/>
                  <a:pt x="4579842" y="291118"/>
                  <a:pt x="4584955" y="291118"/>
                </a:cubicBezTo>
                <a:close/>
                <a:moveTo>
                  <a:pt x="4556710" y="291118"/>
                </a:moveTo>
                <a:cubicBezTo>
                  <a:pt x="4561823" y="291118"/>
                  <a:pt x="4565967" y="295263"/>
                  <a:pt x="4565967" y="300375"/>
                </a:cubicBezTo>
                <a:cubicBezTo>
                  <a:pt x="4565967" y="305487"/>
                  <a:pt x="4561823" y="309632"/>
                  <a:pt x="4556710" y="309632"/>
                </a:cubicBezTo>
                <a:cubicBezTo>
                  <a:pt x="4551598" y="309632"/>
                  <a:pt x="4547453" y="305487"/>
                  <a:pt x="4547453" y="300375"/>
                </a:cubicBezTo>
                <a:cubicBezTo>
                  <a:pt x="4547453" y="295263"/>
                  <a:pt x="4551598" y="291118"/>
                  <a:pt x="4556710" y="291118"/>
                </a:cubicBezTo>
                <a:close/>
                <a:moveTo>
                  <a:pt x="4528464" y="291118"/>
                </a:moveTo>
                <a:cubicBezTo>
                  <a:pt x="4533576" y="291118"/>
                  <a:pt x="4537720" y="295263"/>
                  <a:pt x="4537720" y="300375"/>
                </a:cubicBezTo>
                <a:cubicBezTo>
                  <a:pt x="4537720" y="305487"/>
                  <a:pt x="4533576" y="309632"/>
                  <a:pt x="4528464" y="309632"/>
                </a:cubicBezTo>
                <a:cubicBezTo>
                  <a:pt x="4523351" y="309632"/>
                  <a:pt x="4519207" y="305487"/>
                  <a:pt x="4519207" y="300375"/>
                </a:cubicBezTo>
                <a:cubicBezTo>
                  <a:pt x="4519207" y="295263"/>
                  <a:pt x="4523351" y="291118"/>
                  <a:pt x="4528464" y="291118"/>
                </a:cubicBezTo>
                <a:close/>
                <a:moveTo>
                  <a:pt x="4500219" y="291118"/>
                </a:moveTo>
                <a:cubicBezTo>
                  <a:pt x="4505331" y="291118"/>
                  <a:pt x="4509476" y="295263"/>
                  <a:pt x="4509476" y="300375"/>
                </a:cubicBezTo>
                <a:cubicBezTo>
                  <a:pt x="4509476" y="305487"/>
                  <a:pt x="4505331" y="309632"/>
                  <a:pt x="4500219" y="309632"/>
                </a:cubicBezTo>
                <a:cubicBezTo>
                  <a:pt x="4495107" y="309632"/>
                  <a:pt x="4490962" y="305487"/>
                  <a:pt x="4490962" y="300375"/>
                </a:cubicBezTo>
                <a:cubicBezTo>
                  <a:pt x="4490962" y="295263"/>
                  <a:pt x="4495107" y="291118"/>
                  <a:pt x="4500219" y="291118"/>
                </a:cubicBezTo>
                <a:close/>
                <a:moveTo>
                  <a:pt x="4471973" y="291118"/>
                </a:moveTo>
                <a:cubicBezTo>
                  <a:pt x="4477085" y="291118"/>
                  <a:pt x="4481229" y="295263"/>
                  <a:pt x="4481229" y="300375"/>
                </a:cubicBezTo>
                <a:cubicBezTo>
                  <a:pt x="4481229" y="305487"/>
                  <a:pt x="4477085" y="309632"/>
                  <a:pt x="4471973" y="309632"/>
                </a:cubicBezTo>
                <a:cubicBezTo>
                  <a:pt x="4466860" y="309632"/>
                  <a:pt x="4462716" y="305487"/>
                  <a:pt x="4462716" y="300375"/>
                </a:cubicBezTo>
                <a:cubicBezTo>
                  <a:pt x="4462716" y="295263"/>
                  <a:pt x="4466860" y="291118"/>
                  <a:pt x="4471973" y="291118"/>
                </a:cubicBezTo>
                <a:close/>
                <a:moveTo>
                  <a:pt x="4443728" y="291118"/>
                </a:moveTo>
                <a:cubicBezTo>
                  <a:pt x="4448840" y="291118"/>
                  <a:pt x="4452985" y="295263"/>
                  <a:pt x="4452985" y="300375"/>
                </a:cubicBezTo>
                <a:cubicBezTo>
                  <a:pt x="4452985" y="305487"/>
                  <a:pt x="4448840" y="309632"/>
                  <a:pt x="4443728" y="309632"/>
                </a:cubicBezTo>
                <a:cubicBezTo>
                  <a:pt x="4438616" y="309632"/>
                  <a:pt x="4434471" y="305487"/>
                  <a:pt x="4434471" y="300375"/>
                </a:cubicBezTo>
                <a:cubicBezTo>
                  <a:pt x="4434471" y="295263"/>
                  <a:pt x="4438616" y="291118"/>
                  <a:pt x="4443728" y="291118"/>
                </a:cubicBezTo>
                <a:close/>
                <a:moveTo>
                  <a:pt x="4415482" y="291118"/>
                </a:moveTo>
                <a:cubicBezTo>
                  <a:pt x="4420594" y="291118"/>
                  <a:pt x="4424739" y="295263"/>
                  <a:pt x="4424739" y="300375"/>
                </a:cubicBezTo>
                <a:cubicBezTo>
                  <a:pt x="4424739" y="305487"/>
                  <a:pt x="4420594" y="309632"/>
                  <a:pt x="4415482" y="309632"/>
                </a:cubicBezTo>
                <a:cubicBezTo>
                  <a:pt x="4410369" y="309632"/>
                  <a:pt x="4406225" y="305487"/>
                  <a:pt x="4406225" y="300375"/>
                </a:cubicBezTo>
                <a:cubicBezTo>
                  <a:pt x="4406225" y="295263"/>
                  <a:pt x="4410369" y="291118"/>
                  <a:pt x="4415482" y="291118"/>
                </a:cubicBezTo>
                <a:close/>
                <a:moveTo>
                  <a:pt x="4387237" y="291118"/>
                </a:moveTo>
                <a:cubicBezTo>
                  <a:pt x="4392350" y="291118"/>
                  <a:pt x="4396494" y="295263"/>
                  <a:pt x="4396494" y="300375"/>
                </a:cubicBezTo>
                <a:cubicBezTo>
                  <a:pt x="4396494" y="305487"/>
                  <a:pt x="4392350" y="309632"/>
                  <a:pt x="4387237" y="309632"/>
                </a:cubicBezTo>
                <a:cubicBezTo>
                  <a:pt x="4382125" y="309632"/>
                  <a:pt x="4377980" y="305487"/>
                  <a:pt x="4377980" y="300375"/>
                </a:cubicBezTo>
                <a:cubicBezTo>
                  <a:pt x="4377980" y="295263"/>
                  <a:pt x="4382125" y="291118"/>
                  <a:pt x="4387237" y="291118"/>
                </a:cubicBezTo>
                <a:close/>
                <a:moveTo>
                  <a:pt x="4358991" y="291118"/>
                </a:moveTo>
                <a:cubicBezTo>
                  <a:pt x="4364103" y="291118"/>
                  <a:pt x="4368247" y="295263"/>
                  <a:pt x="4368247" y="300375"/>
                </a:cubicBezTo>
                <a:cubicBezTo>
                  <a:pt x="4368247" y="305487"/>
                  <a:pt x="4364103" y="309632"/>
                  <a:pt x="4358991" y="309632"/>
                </a:cubicBezTo>
                <a:cubicBezTo>
                  <a:pt x="4353878" y="309632"/>
                  <a:pt x="4349734" y="305487"/>
                  <a:pt x="4349734" y="300375"/>
                </a:cubicBezTo>
                <a:cubicBezTo>
                  <a:pt x="4349734" y="295263"/>
                  <a:pt x="4353878" y="291118"/>
                  <a:pt x="4358991" y="291118"/>
                </a:cubicBezTo>
                <a:close/>
                <a:moveTo>
                  <a:pt x="4330746" y="291118"/>
                </a:moveTo>
                <a:cubicBezTo>
                  <a:pt x="4335859" y="291118"/>
                  <a:pt x="4340003" y="295263"/>
                  <a:pt x="4340003" y="300375"/>
                </a:cubicBezTo>
                <a:cubicBezTo>
                  <a:pt x="4340003" y="305487"/>
                  <a:pt x="4335859" y="309632"/>
                  <a:pt x="4330746" y="309632"/>
                </a:cubicBezTo>
                <a:cubicBezTo>
                  <a:pt x="4325634" y="309632"/>
                  <a:pt x="4321489" y="305487"/>
                  <a:pt x="4321489" y="300375"/>
                </a:cubicBezTo>
                <a:cubicBezTo>
                  <a:pt x="4321489" y="295263"/>
                  <a:pt x="4325634" y="291118"/>
                  <a:pt x="4330746" y="291118"/>
                </a:cubicBezTo>
                <a:close/>
                <a:moveTo>
                  <a:pt x="4302500" y="291118"/>
                </a:moveTo>
                <a:cubicBezTo>
                  <a:pt x="4307612" y="291118"/>
                  <a:pt x="4311757" y="295263"/>
                  <a:pt x="4311757" y="300375"/>
                </a:cubicBezTo>
                <a:cubicBezTo>
                  <a:pt x="4311757" y="305487"/>
                  <a:pt x="4307612" y="309632"/>
                  <a:pt x="4302500" y="309632"/>
                </a:cubicBezTo>
                <a:cubicBezTo>
                  <a:pt x="4297387" y="309632"/>
                  <a:pt x="4293243" y="305487"/>
                  <a:pt x="4293243" y="300375"/>
                </a:cubicBezTo>
                <a:cubicBezTo>
                  <a:pt x="4293243" y="295263"/>
                  <a:pt x="4297387" y="291118"/>
                  <a:pt x="4302500" y="291118"/>
                </a:cubicBezTo>
                <a:close/>
                <a:moveTo>
                  <a:pt x="4274255" y="291118"/>
                </a:moveTo>
                <a:cubicBezTo>
                  <a:pt x="4279367" y="291118"/>
                  <a:pt x="4283512" y="295263"/>
                  <a:pt x="4283512" y="300375"/>
                </a:cubicBezTo>
                <a:cubicBezTo>
                  <a:pt x="4283512" y="305487"/>
                  <a:pt x="4279367" y="309632"/>
                  <a:pt x="4274255" y="309632"/>
                </a:cubicBezTo>
                <a:cubicBezTo>
                  <a:pt x="4269143" y="309632"/>
                  <a:pt x="4264999" y="305487"/>
                  <a:pt x="4264999" y="300375"/>
                </a:cubicBezTo>
                <a:cubicBezTo>
                  <a:pt x="4264999" y="295263"/>
                  <a:pt x="4269143" y="291118"/>
                  <a:pt x="4274255" y="291118"/>
                </a:cubicBezTo>
                <a:close/>
                <a:moveTo>
                  <a:pt x="4246009" y="291118"/>
                </a:moveTo>
                <a:cubicBezTo>
                  <a:pt x="4251121" y="291118"/>
                  <a:pt x="4255265" y="295263"/>
                  <a:pt x="4255265" y="300375"/>
                </a:cubicBezTo>
                <a:cubicBezTo>
                  <a:pt x="4255265" y="305487"/>
                  <a:pt x="4251121" y="309632"/>
                  <a:pt x="4246009" y="309632"/>
                </a:cubicBezTo>
                <a:cubicBezTo>
                  <a:pt x="4240896" y="309632"/>
                  <a:pt x="4236752" y="305487"/>
                  <a:pt x="4236752" y="300375"/>
                </a:cubicBezTo>
                <a:cubicBezTo>
                  <a:pt x="4236752" y="295263"/>
                  <a:pt x="4240896" y="291118"/>
                  <a:pt x="4246009" y="291118"/>
                </a:cubicBezTo>
                <a:close/>
                <a:moveTo>
                  <a:pt x="4217763" y="291118"/>
                </a:moveTo>
                <a:cubicBezTo>
                  <a:pt x="4222875" y="291118"/>
                  <a:pt x="4227019" y="295263"/>
                  <a:pt x="4227019" y="300375"/>
                </a:cubicBezTo>
                <a:cubicBezTo>
                  <a:pt x="4227019" y="305487"/>
                  <a:pt x="4222875" y="309632"/>
                  <a:pt x="4217763" y="309632"/>
                </a:cubicBezTo>
                <a:cubicBezTo>
                  <a:pt x="4212650" y="309632"/>
                  <a:pt x="4208506" y="305487"/>
                  <a:pt x="4208506" y="300375"/>
                </a:cubicBezTo>
                <a:cubicBezTo>
                  <a:pt x="4208506" y="295263"/>
                  <a:pt x="4212650" y="291118"/>
                  <a:pt x="4217763" y="291118"/>
                </a:cubicBezTo>
                <a:close/>
                <a:moveTo>
                  <a:pt x="4189518" y="291118"/>
                </a:moveTo>
                <a:cubicBezTo>
                  <a:pt x="4194630" y="291118"/>
                  <a:pt x="4198775" y="295263"/>
                  <a:pt x="4198775" y="300375"/>
                </a:cubicBezTo>
                <a:cubicBezTo>
                  <a:pt x="4198775" y="305487"/>
                  <a:pt x="4194630" y="309632"/>
                  <a:pt x="4189518" y="309632"/>
                </a:cubicBezTo>
                <a:cubicBezTo>
                  <a:pt x="4184406" y="309632"/>
                  <a:pt x="4180261" y="305487"/>
                  <a:pt x="4180261" y="300375"/>
                </a:cubicBezTo>
                <a:cubicBezTo>
                  <a:pt x="4180261" y="295263"/>
                  <a:pt x="4184406" y="291118"/>
                  <a:pt x="4189518" y="291118"/>
                </a:cubicBezTo>
                <a:close/>
                <a:moveTo>
                  <a:pt x="4161272" y="291118"/>
                </a:moveTo>
                <a:cubicBezTo>
                  <a:pt x="4166384" y="291118"/>
                  <a:pt x="4170528" y="295263"/>
                  <a:pt x="4170528" y="300375"/>
                </a:cubicBezTo>
                <a:cubicBezTo>
                  <a:pt x="4170528" y="305487"/>
                  <a:pt x="4166384" y="309632"/>
                  <a:pt x="4161272" y="309632"/>
                </a:cubicBezTo>
                <a:cubicBezTo>
                  <a:pt x="4156159" y="309632"/>
                  <a:pt x="4152015" y="305487"/>
                  <a:pt x="4152015" y="300375"/>
                </a:cubicBezTo>
                <a:cubicBezTo>
                  <a:pt x="4152015" y="295263"/>
                  <a:pt x="4156159" y="291118"/>
                  <a:pt x="4161272" y="291118"/>
                </a:cubicBezTo>
                <a:close/>
                <a:moveTo>
                  <a:pt x="4133027" y="291118"/>
                </a:moveTo>
                <a:cubicBezTo>
                  <a:pt x="4138139" y="291118"/>
                  <a:pt x="4142284" y="295263"/>
                  <a:pt x="4142284" y="300375"/>
                </a:cubicBezTo>
                <a:cubicBezTo>
                  <a:pt x="4142284" y="305487"/>
                  <a:pt x="4138139" y="309632"/>
                  <a:pt x="4133027" y="309632"/>
                </a:cubicBezTo>
                <a:cubicBezTo>
                  <a:pt x="4127915" y="309632"/>
                  <a:pt x="4123770" y="305487"/>
                  <a:pt x="4123770" y="300375"/>
                </a:cubicBezTo>
                <a:cubicBezTo>
                  <a:pt x="4123770" y="295263"/>
                  <a:pt x="4127915" y="291118"/>
                  <a:pt x="4133027" y="291118"/>
                </a:cubicBezTo>
                <a:close/>
                <a:moveTo>
                  <a:pt x="4104781" y="291118"/>
                </a:moveTo>
                <a:cubicBezTo>
                  <a:pt x="4109893" y="291118"/>
                  <a:pt x="4114037" y="295263"/>
                  <a:pt x="4114037" y="300375"/>
                </a:cubicBezTo>
                <a:cubicBezTo>
                  <a:pt x="4114037" y="305487"/>
                  <a:pt x="4109893" y="309632"/>
                  <a:pt x="4104781" y="309632"/>
                </a:cubicBezTo>
                <a:cubicBezTo>
                  <a:pt x="4099668" y="309632"/>
                  <a:pt x="4095524" y="305487"/>
                  <a:pt x="4095524" y="300375"/>
                </a:cubicBezTo>
                <a:cubicBezTo>
                  <a:pt x="4095524" y="295263"/>
                  <a:pt x="4099668" y="291118"/>
                  <a:pt x="4104781" y="291118"/>
                </a:cubicBezTo>
                <a:close/>
                <a:moveTo>
                  <a:pt x="4076536" y="291118"/>
                </a:moveTo>
                <a:cubicBezTo>
                  <a:pt x="4081648" y="291118"/>
                  <a:pt x="4085793" y="295263"/>
                  <a:pt x="4085793" y="300375"/>
                </a:cubicBezTo>
                <a:cubicBezTo>
                  <a:pt x="4085793" y="305487"/>
                  <a:pt x="4081648" y="309632"/>
                  <a:pt x="4076536" y="309632"/>
                </a:cubicBezTo>
                <a:cubicBezTo>
                  <a:pt x="4071424" y="309632"/>
                  <a:pt x="4067279" y="305487"/>
                  <a:pt x="4067279" y="300375"/>
                </a:cubicBezTo>
                <a:cubicBezTo>
                  <a:pt x="4067279" y="295263"/>
                  <a:pt x="4071424" y="291118"/>
                  <a:pt x="4076536" y="291118"/>
                </a:cubicBezTo>
                <a:close/>
                <a:moveTo>
                  <a:pt x="4048290" y="291118"/>
                </a:moveTo>
                <a:cubicBezTo>
                  <a:pt x="4053402" y="291118"/>
                  <a:pt x="4057546" y="295263"/>
                  <a:pt x="4057546" y="300375"/>
                </a:cubicBezTo>
                <a:cubicBezTo>
                  <a:pt x="4057546" y="305487"/>
                  <a:pt x="4053402" y="309632"/>
                  <a:pt x="4048290" y="309632"/>
                </a:cubicBezTo>
                <a:cubicBezTo>
                  <a:pt x="4043177" y="309632"/>
                  <a:pt x="4039033" y="305487"/>
                  <a:pt x="4039033" y="300375"/>
                </a:cubicBezTo>
                <a:cubicBezTo>
                  <a:pt x="4039033" y="295263"/>
                  <a:pt x="4043177" y="291118"/>
                  <a:pt x="4048290" y="291118"/>
                </a:cubicBezTo>
                <a:close/>
                <a:moveTo>
                  <a:pt x="4020045" y="291118"/>
                </a:moveTo>
                <a:cubicBezTo>
                  <a:pt x="4025157" y="291118"/>
                  <a:pt x="4029302" y="295263"/>
                  <a:pt x="4029302" y="300375"/>
                </a:cubicBezTo>
                <a:cubicBezTo>
                  <a:pt x="4029302" y="305487"/>
                  <a:pt x="4025157" y="309632"/>
                  <a:pt x="4020045" y="309632"/>
                </a:cubicBezTo>
                <a:cubicBezTo>
                  <a:pt x="4014933" y="309632"/>
                  <a:pt x="4010788" y="305487"/>
                  <a:pt x="4010788" y="300375"/>
                </a:cubicBezTo>
                <a:cubicBezTo>
                  <a:pt x="4010788" y="295263"/>
                  <a:pt x="4014933" y="291118"/>
                  <a:pt x="4020045" y="291118"/>
                </a:cubicBezTo>
                <a:close/>
                <a:moveTo>
                  <a:pt x="3991799" y="291118"/>
                </a:moveTo>
                <a:cubicBezTo>
                  <a:pt x="3996911" y="291118"/>
                  <a:pt x="4001055" y="295263"/>
                  <a:pt x="4001055" y="300375"/>
                </a:cubicBezTo>
                <a:cubicBezTo>
                  <a:pt x="4001055" y="305487"/>
                  <a:pt x="3996911" y="309632"/>
                  <a:pt x="3991799" y="309632"/>
                </a:cubicBezTo>
                <a:cubicBezTo>
                  <a:pt x="3986687" y="309632"/>
                  <a:pt x="3982542" y="305487"/>
                  <a:pt x="3982542" y="300375"/>
                </a:cubicBezTo>
                <a:cubicBezTo>
                  <a:pt x="3982542" y="295263"/>
                  <a:pt x="3986687" y="291118"/>
                  <a:pt x="3991799" y="291118"/>
                </a:cubicBezTo>
                <a:close/>
                <a:moveTo>
                  <a:pt x="3963554" y="291118"/>
                </a:moveTo>
                <a:cubicBezTo>
                  <a:pt x="3968667" y="291118"/>
                  <a:pt x="3972811" y="295263"/>
                  <a:pt x="3972811" y="300375"/>
                </a:cubicBezTo>
                <a:cubicBezTo>
                  <a:pt x="3972811" y="305487"/>
                  <a:pt x="3968667" y="309632"/>
                  <a:pt x="3963554" y="309632"/>
                </a:cubicBezTo>
                <a:cubicBezTo>
                  <a:pt x="3958442" y="309632"/>
                  <a:pt x="3954297" y="305487"/>
                  <a:pt x="3954297" y="300375"/>
                </a:cubicBezTo>
                <a:cubicBezTo>
                  <a:pt x="3954297" y="295263"/>
                  <a:pt x="3958442" y="291118"/>
                  <a:pt x="3963554" y="291118"/>
                </a:cubicBezTo>
                <a:close/>
                <a:moveTo>
                  <a:pt x="3935308" y="291118"/>
                </a:moveTo>
                <a:cubicBezTo>
                  <a:pt x="3940420" y="291118"/>
                  <a:pt x="3944564" y="295263"/>
                  <a:pt x="3944564" y="300375"/>
                </a:cubicBezTo>
                <a:cubicBezTo>
                  <a:pt x="3944564" y="305487"/>
                  <a:pt x="3940420" y="309632"/>
                  <a:pt x="3935308" y="309632"/>
                </a:cubicBezTo>
                <a:cubicBezTo>
                  <a:pt x="3930196" y="309632"/>
                  <a:pt x="3926051" y="305487"/>
                  <a:pt x="3926051" y="300375"/>
                </a:cubicBezTo>
                <a:cubicBezTo>
                  <a:pt x="3926051" y="295263"/>
                  <a:pt x="3930196" y="291118"/>
                  <a:pt x="3935308" y="291118"/>
                </a:cubicBezTo>
                <a:close/>
                <a:moveTo>
                  <a:pt x="3907063" y="291118"/>
                </a:moveTo>
                <a:cubicBezTo>
                  <a:pt x="3912176" y="291118"/>
                  <a:pt x="3916320" y="295263"/>
                  <a:pt x="3916320" y="300375"/>
                </a:cubicBezTo>
                <a:cubicBezTo>
                  <a:pt x="3916320" y="305487"/>
                  <a:pt x="3912176" y="309632"/>
                  <a:pt x="3907063" y="309632"/>
                </a:cubicBezTo>
                <a:cubicBezTo>
                  <a:pt x="3901951" y="309632"/>
                  <a:pt x="3897806" y="305487"/>
                  <a:pt x="3897806" y="300375"/>
                </a:cubicBezTo>
                <a:cubicBezTo>
                  <a:pt x="3897806" y="295263"/>
                  <a:pt x="3901951" y="291118"/>
                  <a:pt x="3907063" y="291118"/>
                </a:cubicBezTo>
                <a:close/>
                <a:moveTo>
                  <a:pt x="3878817" y="291118"/>
                </a:moveTo>
                <a:cubicBezTo>
                  <a:pt x="3883929" y="291118"/>
                  <a:pt x="3888073" y="295263"/>
                  <a:pt x="3888073" y="300375"/>
                </a:cubicBezTo>
                <a:cubicBezTo>
                  <a:pt x="3888073" y="305487"/>
                  <a:pt x="3883929" y="309632"/>
                  <a:pt x="3878817" y="309632"/>
                </a:cubicBezTo>
                <a:cubicBezTo>
                  <a:pt x="3873705" y="309632"/>
                  <a:pt x="3869560" y="305487"/>
                  <a:pt x="3869560" y="300375"/>
                </a:cubicBezTo>
                <a:cubicBezTo>
                  <a:pt x="3869560" y="295263"/>
                  <a:pt x="3873705" y="291118"/>
                  <a:pt x="3878817" y="291118"/>
                </a:cubicBezTo>
                <a:close/>
                <a:moveTo>
                  <a:pt x="3850572" y="291118"/>
                </a:moveTo>
                <a:cubicBezTo>
                  <a:pt x="3855685" y="291118"/>
                  <a:pt x="3859829" y="295263"/>
                  <a:pt x="3859829" y="300375"/>
                </a:cubicBezTo>
                <a:cubicBezTo>
                  <a:pt x="3859829" y="305487"/>
                  <a:pt x="3855685" y="309632"/>
                  <a:pt x="3850572" y="309632"/>
                </a:cubicBezTo>
                <a:cubicBezTo>
                  <a:pt x="3845460" y="309632"/>
                  <a:pt x="3841315" y="305487"/>
                  <a:pt x="3841315" y="300375"/>
                </a:cubicBezTo>
                <a:cubicBezTo>
                  <a:pt x="3841315" y="295263"/>
                  <a:pt x="3845460" y="291118"/>
                  <a:pt x="3850572" y="291118"/>
                </a:cubicBezTo>
                <a:close/>
                <a:moveTo>
                  <a:pt x="3822326" y="291118"/>
                </a:moveTo>
                <a:cubicBezTo>
                  <a:pt x="3827438" y="291118"/>
                  <a:pt x="3831582" y="295263"/>
                  <a:pt x="3831582" y="300375"/>
                </a:cubicBezTo>
                <a:cubicBezTo>
                  <a:pt x="3831582" y="305487"/>
                  <a:pt x="3827438" y="309632"/>
                  <a:pt x="3822326" y="309632"/>
                </a:cubicBezTo>
                <a:cubicBezTo>
                  <a:pt x="3817214" y="309632"/>
                  <a:pt x="3813069" y="305487"/>
                  <a:pt x="3813069" y="300375"/>
                </a:cubicBezTo>
                <a:cubicBezTo>
                  <a:pt x="3813069" y="295263"/>
                  <a:pt x="3817214" y="291118"/>
                  <a:pt x="3822326" y="291118"/>
                </a:cubicBezTo>
                <a:close/>
                <a:moveTo>
                  <a:pt x="3794081" y="291118"/>
                </a:moveTo>
                <a:cubicBezTo>
                  <a:pt x="3799193" y="291118"/>
                  <a:pt x="3803338" y="295263"/>
                  <a:pt x="3803338" y="300375"/>
                </a:cubicBezTo>
                <a:cubicBezTo>
                  <a:pt x="3803338" y="305487"/>
                  <a:pt x="3799194" y="309632"/>
                  <a:pt x="3794081" y="309632"/>
                </a:cubicBezTo>
                <a:cubicBezTo>
                  <a:pt x="3788969" y="309632"/>
                  <a:pt x="3784824" y="305487"/>
                  <a:pt x="3784824" y="300375"/>
                </a:cubicBezTo>
                <a:cubicBezTo>
                  <a:pt x="3784824" y="295263"/>
                  <a:pt x="3788969" y="291118"/>
                  <a:pt x="3794081" y="291118"/>
                </a:cubicBezTo>
                <a:close/>
                <a:moveTo>
                  <a:pt x="3765835" y="291118"/>
                </a:moveTo>
                <a:cubicBezTo>
                  <a:pt x="3770947" y="291118"/>
                  <a:pt x="3775092" y="295263"/>
                  <a:pt x="3775092" y="300375"/>
                </a:cubicBezTo>
                <a:cubicBezTo>
                  <a:pt x="3775092" y="305487"/>
                  <a:pt x="3770947" y="309632"/>
                  <a:pt x="3765835" y="309632"/>
                </a:cubicBezTo>
                <a:cubicBezTo>
                  <a:pt x="3760723" y="309632"/>
                  <a:pt x="3756578" y="305487"/>
                  <a:pt x="3756578" y="300375"/>
                </a:cubicBezTo>
                <a:cubicBezTo>
                  <a:pt x="3756578" y="295263"/>
                  <a:pt x="3760723" y="291118"/>
                  <a:pt x="3765835" y="291118"/>
                </a:cubicBezTo>
                <a:close/>
                <a:moveTo>
                  <a:pt x="3737590" y="291118"/>
                </a:moveTo>
                <a:cubicBezTo>
                  <a:pt x="3742703" y="291118"/>
                  <a:pt x="3746847" y="295263"/>
                  <a:pt x="3746847" y="300375"/>
                </a:cubicBezTo>
                <a:cubicBezTo>
                  <a:pt x="3746847" y="305487"/>
                  <a:pt x="3742703" y="309632"/>
                  <a:pt x="3737590" y="309632"/>
                </a:cubicBezTo>
                <a:cubicBezTo>
                  <a:pt x="3732478" y="309632"/>
                  <a:pt x="3728334" y="305487"/>
                  <a:pt x="3728334" y="300375"/>
                </a:cubicBezTo>
                <a:cubicBezTo>
                  <a:pt x="3728334" y="295263"/>
                  <a:pt x="3732478" y="291118"/>
                  <a:pt x="3737590" y="291118"/>
                </a:cubicBezTo>
                <a:close/>
                <a:moveTo>
                  <a:pt x="3709344" y="291118"/>
                </a:moveTo>
                <a:cubicBezTo>
                  <a:pt x="3714456" y="291118"/>
                  <a:pt x="3718601" y="295263"/>
                  <a:pt x="3718601" y="300375"/>
                </a:cubicBezTo>
                <a:cubicBezTo>
                  <a:pt x="3718601" y="305487"/>
                  <a:pt x="3714456" y="309632"/>
                  <a:pt x="3709344" y="309632"/>
                </a:cubicBezTo>
                <a:cubicBezTo>
                  <a:pt x="3704232" y="309632"/>
                  <a:pt x="3700087" y="305487"/>
                  <a:pt x="3700087" y="300375"/>
                </a:cubicBezTo>
                <a:cubicBezTo>
                  <a:pt x="3700087" y="295263"/>
                  <a:pt x="3704232" y="291118"/>
                  <a:pt x="3709344" y="291118"/>
                </a:cubicBezTo>
                <a:close/>
                <a:moveTo>
                  <a:pt x="3681099" y="291118"/>
                </a:moveTo>
                <a:cubicBezTo>
                  <a:pt x="3686212" y="291118"/>
                  <a:pt x="3690356" y="295263"/>
                  <a:pt x="3690356" y="300375"/>
                </a:cubicBezTo>
                <a:cubicBezTo>
                  <a:pt x="3690356" y="305487"/>
                  <a:pt x="3686212" y="309632"/>
                  <a:pt x="3681099" y="309632"/>
                </a:cubicBezTo>
                <a:cubicBezTo>
                  <a:pt x="3675987" y="309632"/>
                  <a:pt x="3671842" y="305487"/>
                  <a:pt x="3671842" y="300375"/>
                </a:cubicBezTo>
                <a:cubicBezTo>
                  <a:pt x="3671842" y="295263"/>
                  <a:pt x="3675987" y="291118"/>
                  <a:pt x="3681099" y="291118"/>
                </a:cubicBezTo>
                <a:close/>
                <a:moveTo>
                  <a:pt x="3652853" y="291118"/>
                </a:moveTo>
                <a:cubicBezTo>
                  <a:pt x="3657965" y="291118"/>
                  <a:pt x="3662110" y="295263"/>
                  <a:pt x="3662110" y="300375"/>
                </a:cubicBezTo>
                <a:cubicBezTo>
                  <a:pt x="3662110" y="305487"/>
                  <a:pt x="3657965" y="309632"/>
                  <a:pt x="3652853" y="309632"/>
                </a:cubicBezTo>
                <a:cubicBezTo>
                  <a:pt x="3647741" y="309632"/>
                  <a:pt x="3643596" y="305487"/>
                  <a:pt x="3643596" y="300375"/>
                </a:cubicBezTo>
                <a:cubicBezTo>
                  <a:pt x="3643596" y="295263"/>
                  <a:pt x="3647741" y="291118"/>
                  <a:pt x="3652853" y="291118"/>
                </a:cubicBezTo>
                <a:close/>
                <a:moveTo>
                  <a:pt x="3624608" y="291118"/>
                </a:moveTo>
                <a:cubicBezTo>
                  <a:pt x="3629721" y="291118"/>
                  <a:pt x="3633865" y="295263"/>
                  <a:pt x="3633865" y="300375"/>
                </a:cubicBezTo>
                <a:cubicBezTo>
                  <a:pt x="3633865" y="305487"/>
                  <a:pt x="3629721" y="309632"/>
                  <a:pt x="3624608" y="309632"/>
                </a:cubicBezTo>
                <a:cubicBezTo>
                  <a:pt x="3619496" y="309632"/>
                  <a:pt x="3615352" y="305487"/>
                  <a:pt x="3615352" y="300375"/>
                </a:cubicBezTo>
                <a:cubicBezTo>
                  <a:pt x="3615352" y="295263"/>
                  <a:pt x="3619496" y="291118"/>
                  <a:pt x="3624608" y="291118"/>
                </a:cubicBezTo>
                <a:close/>
                <a:moveTo>
                  <a:pt x="3596362" y="291118"/>
                </a:moveTo>
                <a:cubicBezTo>
                  <a:pt x="3601474" y="291118"/>
                  <a:pt x="3605619" y="295263"/>
                  <a:pt x="3605619" y="300375"/>
                </a:cubicBezTo>
                <a:cubicBezTo>
                  <a:pt x="3605619" y="305487"/>
                  <a:pt x="3601474" y="309632"/>
                  <a:pt x="3596362" y="309632"/>
                </a:cubicBezTo>
                <a:cubicBezTo>
                  <a:pt x="3591250" y="309632"/>
                  <a:pt x="3587105" y="305487"/>
                  <a:pt x="3587105" y="300375"/>
                </a:cubicBezTo>
                <a:cubicBezTo>
                  <a:pt x="3587105" y="295263"/>
                  <a:pt x="3591250" y="291118"/>
                  <a:pt x="3596362" y="291118"/>
                </a:cubicBezTo>
                <a:close/>
                <a:moveTo>
                  <a:pt x="3568117" y="291118"/>
                </a:moveTo>
                <a:cubicBezTo>
                  <a:pt x="3573229" y="291118"/>
                  <a:pt x="3577374" y="295263"/>
                  <a:pt x="3577374" y="300375"/>
                </a:cubicBezTo>
                <a:cubicBezTo>
                  <a:pt x="3577374" y="305487"/>
                  <a:pt x="3573229" y="309632"/>
                  <a:pt x="3568117" y="309632"/>
                </a:cubicBezTo>
                <a:cubicBezTo>
                  <a:pt x="3563005" y="309632"/>
                  <a:pt x="3558860" y="305487"/>
                  <a:pt x="3558860" y="300375"/>
                </a:cubicBezTo>
                <a:cubicBezTo>
                  <a:pt x="3558860" y="295263"/>
                  <a:pt x="3563005" y="291118"/>
                  <a:pt x="3568117" y="291118"/>
                </a:cubicBezTo>
                <a:close/>
                <a:moveTo>
                  <a:pt x="3539871" y="291118"/>
                </a:moveTo>
                <a:cubicBezTo>
                  <a:pt x="3544984" y="291118"/>
                  <a:pt x="3549128" y="295263"/>
                  <a:pt x="3549128" y="300375"/>
                </a:cubicBezTo>
                <a:cubicBezTo>
                  <a:pt x="3549128" y="305487"/>
                  <a:pt x="3544984" y="309632"/>
                  <a:pt x="3539871" y="309632"/>
                </a:cubicBezTo>
                <a:cubicBezTo>
                  <a:pt x="3534759" y="309632"/>
                  <a:pt x="3530615" y="305487"/>
                  <a:pt x="3530615" y="300375"/>
                </a:cubicBezTo>
                <a:cubicBezTo>
                  <a:pt x="3530615" y="295263"/>
                  <a:pt x="3534759" y="291118"/>
                  <a:pt x="3539871" y="291118"/>
                </a:cubicBezTo>
                <a:close/>
                <a:moveTo>
                  <a:pt x="3511626" y="291118"/>
                </a:moveTo>
                <a:cubicBezTo>
                  <a:pt x="3516739" y="291118"/>
                  <a:pt x="3520883" y="295263"/>
                  <a:pt x="3520883" y="300375"/>
                </a:cubicBezTo>
                <a:cubicBezTo>
                  <a:pt x="3520883" y="305487"/>
                  <a:pt x="3516739" y="309632"/>
                  <a:pt x="3511626" y="309632"/>
                </a:cubicBezTo>
                <a:cubicBezTo>
                  <a:pt x="3506514" y="309632"/>
                  <a:pt x="3502369" y="305487"/>
                  <a:pt x="3502369" y="300375"/>
                </a:cubicBezTo>
                <a:cubicBezTo>
                  <a:pt x="3502369" y="295263"/>
                  <a:pt x="3506514" y="291118"/>
                  <a:pt x="3511626" y="291118"/>
                </a:cubicBezTo>
                <a:close/>
                <a:moveTo>
                  <a:pt x="3483381" y="291118"/>
                </a:moveTo>
                <a:cubicBezTo>
                  <a:pt x="3488494" y="291118"/>
                  <a:pt x="3492638" y="295263"/>
                  <a:pt x="3492638" y="300375"/>
                </a:cubicBezTo>
                <a:cubicBezTo>
                  <a:pt x="3492638" y="305487"/>
                  <a:pt x="3488494" y="309632"/>
                  <a:pt x="3483381" y="309632"/>
                </a:cubicBezTo>
                <a:cubicBezTo>
                  <a:pt x="3478269" y="309632"/>
                  <a:pt x="3474125" y="305487"/>
                  <a:pt x="3474125" y="300375"/>
                </a:cubicBezTo>
                <a:cubicBezTo>
                  <a:pt x="3474125" y="295263"/>
                  <a:pt x="3478269" y="291118"/>
                  <a:pt x="3483381" y="291118"/>
                </a:cubicBezTo>
                <a:close/>
                <a:moveTo>
                  <a:pt x="3455136" y="291118"/>
                </a:moveTo>
                <a:cubicBezTo>
                  <a:pt x="3460248" y="291118"/>
                  <a:pt x="3464393" y="295263"/>
                  <a:pt x="3464393" y="300375"/>
                </a:cubicBezTo>
                <a:cubicBezTo>
                  <a:pt x="3464393" y="305487"/>
                  <a:pt x="3460248" y="309632"/>
                  <a:pt x="3455136" y="309632"/>
                </a:cubicBezTo>
                <a:cubicBezTo>
                  <a:pt x="3450024" y="309632"/>
                  <a:pt x="3445879" y="305487"/>
                  <a:pt x="3445879" y="300375"/>
                </a:cubicBezTo>
                <a:cubicBezTo>
                  <a:pt x="3445879" y="295263"/>
                  <a:pt x="3450024" y="291118"/>
                  <a:pt x="3455136" y="291118"/>
                </a:cubicBezTo>
                <a:close/>
                <a:moveTo>
                  <a:pt x="3426890" y="291118"/>
                </a:moveTo>
                <a:cubicBezTo>
                  <a:pt x="3432003" y="291118"/>
                  <a:pt x="3436147" y="295263"/>
                  <a:pt x="3436147" y="300375"/>
                </a:cubicBezTo>
                <a:cubicBezTo>
                  <a:pt x="3436147" y="305487"/>
                  <a:pt x="3432003" y="309632"/>
                  <a:pt x="3426890" y="309632"/>
                </a:cubicBezTo>
                <a:cubicBezTo>
                  <a:pt x="3421778" y="309632"/>
                  <a:pt x="3417634" y="305487"/>
                  <a:pt x="3417634" y="300375"/>
                </a:cubicBezTo>
                <a:cubicBezTo>
                  <a:pt x="3417634" y="295263"/>
                  <a:pt x="3421778" y="291118"/>
                  <a:pt x="3426890" y="291118"/>
                </a:cubicBezTo>
                <a:close/>
                <a:moveTo>
                  <a:pt x="3398688" y="291118"/>
                </a:moveTo>
                <a:cubicBezTo>
                  <a:pt x="3403800" y="291118"/>
                  <a:pt x="3407944" y="295263"/>
                  <a:pt x="3407944" y="300375"/>
                </a:cubicBezTo>
                <a:cubicBezTo>
                  <a:pt x="3407944" y="305487"/>
                  <a:pt x="3403800" y="309632"/>
                  <a:pt x="3398688" y="309632"/>
                </a:cubicBezTo>
                <a:cubicBezTo>
                  <a:pt x="3393575" y="309632"/>
                  <a:pt x="3389431" y="305487"/>
                  <a:pt x="3389431" y="300375"/>
                </a:cubicBezTo>
                <a:cubicBezTo>
                  <a:pt x="3389431" y="295263"/>
                  <a:pt x="3393575" y="291118"/>
                  <a:pt x="3398688" y="291118"/>
                </a:cubicBezTo>
                <a:close/>
                <a:moveTo>
                  <a:pt x="3370427" y="291118"/>
                </a:moveTo>
                <a:cubicBezTo>
                  <a:pt x="3375539" y="291118"/>
                  <a:pt x="3379683" y="295263"/>
                  <a:pt x="3379683" y="300375"/>
                </a:cubicBezTo>
                <a:cubicBezTo>
                  <a:pt x="3379683" y="305487"/>
                  <a:pt x="3375539" y="309632"/>
                  <a:pt x="3370427" y="309632"/>
                </a:cubicBezTo>
                <a:cubicBezTo>
                  <a:pt x="3365314" y="309632"/>
                  <a:pt x="3361170" y="305487"/>
                  <a:pt x="3361170" y="300375"/>
                </a:cubicBezTo>
                <a:cubicBezTo>
                  <a:pt x="3361170" y="295263"/>
                  <a:pt x="3365314" y="291118"/>
                  <a:pt x="3370427" y="291118"/>
                </a:cubicBezTo>
                <a:close/>
                <a:moveTo>
                  <a:pt x="3342189" y="291118"/>
                </a:moveTo>
                <a:cubicBezTo>
                  <a:pt x="3347301" y="291118"/>
                  <a:pt x="3351445" y="295263"/>
                  <a:pt x="3351445" y="300375"/>
                </a:cubicBezTo>
                <a:cubicBezTo>
                  <a:pt x="3351445" y="305487"/>
                  <a:pt x="3347301" y="309632"/>
                  <a:pt x="3342189" y="309632"/>
                </a:cubicBezTo>
                <a:cubicBezTo>
                  <a:pt x="3337076" y="309632"/>
                  <a:pt x="3332932" y="305487"/>
                  <a:pt x="3332932" y="300375"/>
                </a:cubicBezTo>
                <a:cubicBezTo>
                  <a:pt x="3332932" y="295263"/>
                  <a:pt x="3337076" y="291118"/>
                  <a:pt x="3342189" y="291118"/>
                </a:cubicBezTo>
                <a:close/>
                <a:moveTo>
                  <a:pt x="3313944" y="291118"/>
                </a:moveTo>
                <a:cubicBezTo>
                  <a:pt x="3319056" y="291118"/>
                  <a:pt x="3323201" y="295263"/>
                  <a:pt x="3323201" y="300375"/>
                </a:cubicBezTo>
                <a:cubicBezTo>
                  <a:pt x="3323201" y="305487"/>
                  <a:pt x="3319056" y="309632"/>
                  <a:pt x="3313944" y="309632"/>
                </a:cubicBezTo>
                <a:cubicBezTo>
                  <a:pt x="3308831" y="309632"/>
                  <a:pt x="3304687" y="305487"/>
                  <a:pt x="3304687" y="300375"/>
                </a:cubicBezTo>
                <a:cubicBezTo>
                  <a:pt x="3304687" y="295263"/>
                  <a:pt x="3308831" y="291118"/>
                  <a:pt x="3313944" y="291118"/>
                </a:cubicBezTo>
                <a:close/>
                <a:moveTo>
                  <a:pt x="3285697" y="291118"/>
                </a:moveTo>
                <a:cubicBezTo>
                  <a:pt x="3290810" y="291118"/>
                  <a:pt x="3294954" y="295263"/>
                  <a:pt x="3294954" y="300375"/>
                </a:cubicBezTo>
                <a:cubicBezTo>
                  <a:pt x="3294954" y="305487"/>
                  <a:pt x="3290810" y="309632"/>
                  <a:pt x="3285697" y="309632"/>
                </a:cubicBezTo>
                <a:cubicBezTo>
                  <a:pt x="3280585" y="309632"/>
                  <a:pt x="3276441" y="305487"/>
                  <a:pt x="3276441" y="300375"/>
                </a:cubicBezTo>
                <a:cubicBezTo>
                  <a:pt x="3276441" y="295263"/>
                  <a:pt x="3280585" y="291118"/>
                  <a:pt x="3285697" y="291118"/>
                </a:cubicBezTo>
                <a:close/>
                <a:moveTo>
                  <a:pt x="3257453" y="291118"/>
                </a:moveTo>
                <a:cubicBezTo>
                  <a:pt x="3262565" y="291118"/>
                  <a:pt x="3266709" y="295263"/>
                  <a:pt x="3266709" y="300375"/>
                </a:cubicBezTo>
                <a:cubicBezTo>
                  <a:pt x="3266709" y="305487"/>
                  <a:pt x="3262565" y="309632"/>
                  <a:pt x="3257453" y="309632"/>
                </a:cubicBezTo>
                <a:cubicBezTo>
                  <a:pt x="3252340" y="309632"/>
                  <a:pt x="3248196" y="305487"/>
                  <a:pt x="3248196" y="300375"/>
                </a:cubicBezTo>
                <a:cubicBezTo>
                  <a:pt x="3248196" y="295263"/>
                  <a:pt x="3252340" y="291118"/>
                  <a:pt x="3257453" y="291118"/>
                </a:cubicBezTo>
                <a:close/>
                <a:moveTo>
                  <a:pt x="3229207" y="291118"/>
                </a:moveTo>
                <a:cubicBezTo>
                  <a:pt x="3234319" y="291118"/>
                  <a:pt x="3238463" y="295263"/>
                  <a:pt x="3238463" y="300375"/>
                </a:cubicBezTo>
                <a:cubicBezTo>
                  <a:pt x="3238463" y="305487"/>
                  <a:pt x="3234319" y="309632"/>
                  <a:pt x="3229207" y="309632"/>
                </a:cubicBezTo>
                <a:cubicBezTo>
                  <a:pt x="3224094" y="309632"/>
                  <a:pt x="3219950" y="305487"/>
                  <a:pt x="3219950" y="300375"/>
                </a:cubicBezTo>
                <a:cubicBezTo>
                  <a:pt x="3219950" y="295263"/>
                  <a:pt x="3224094" y="291118"/>
                  <a:pt x="3229207" y="291118"/>
                </a:cubicBezTo>
                <a:close/>
                <a:moveTo>
                  <a:pt x="3200962" y="291118"/>
                </a:moveTo>
                <a:cubicBezTo>
                  <a:pt x="3206074" y="291118"/>
                  <a:pt x="3210219" y="295263"/>
                  <a:pt x="3210219" y="300375"/>
                </a:cubicBezTo>
                <a:cubicBezTo>
                  <a:pt x="3210219" y="305487"/>
                  <a:pt x="3206074" y="309632"/>
                  <a:pt x="3200962" y="309632"/>
                </a:cubicBezTo>
                <a:cubicBezTo>
                  <a:pt x="3195849" y="309632"/>
                  <a:pt x="3191705" y="305487"/>
                  <a:pt x="3191705" y="300375"/>
                </a:cubicBezTo>
                <a:cubicBezTo>
                  <a:pt x="3191705" y="295263"/>
                  <a:pt x="3195849" y="291118"/>
                  <a:pt x="3200962" y="291118"/>
                </a:cubicBezTo>
                <a:close/>
                <a:moveTo>
                  <a:pt x="3172715" y="291118"/>
                </a:moveTo>
                <a:cubicBezTo>
                  <a:pt x="3177828" y="291118"/>
                  <a:pt x="3181972" y="295263"/>
                  <a:pt x="3181972" y="300375"/>
                </a:cubicBezTo>
                <a:cubicBezTo>
                  <a:pt x="3181972" y="305487"/>
                  <a:pt x="3177828" y="309632"/>
                  <a:pt x="3172715" y="309632"/>
                </a:cubicBezTo>
                <a:cubicBezTo>
                  <a:pt x="3167603" y="309632"/>
                  <a:pt x="3163459" y="305487"/>
                  <a:pt x="3163459" y="300375"/>
                </a:cubicBezTo>
                <a:cubicBezTo>
                  <a:pt x="3163459" y="295263"/>
                  <a:pt x="3167603" y="291118"/>
                  <a:pt x="3172715" y="291118"/>
                </a:cubicBezTo>
                <a:close/>
                <a:moveTo>
                  <a:pt x="3144471" y="291118"/>
                </a:moveTo>
                <a:cubicBezTo>
                  <a:pt x="3149583" y="291118"/>
                  <a:pt x="3153727" y="295263"/>
                  <a:pt x="3153727" y="300375"/>
                </a:cubicBezTo>
                <a:cubicBezTo>
                  <a:pt x="3153727" y="305487"/>
                  <a:pt x="3149583" y="309632"/>
                  <a:pt x="3144471" y="309632"/>
                </a:cubicBezTo>
                <a:cubicBezTo>
                  <a:pt x="3139359" y="309632"/>
                  <a:pt x="3135214" y="305487"/>
                  <a:pt x="3135214" y="300375"/>
                </a:cubicBezTo>
                <a:cubicBezTo>
                  <a:pt x="3135214" y="295263"/>
                  <a:pt x="3139359" y="291118"/>
                  <a:pt x="3144471" y="291118"/>
                </a:cubicBezTo>
                <a:close/>
                <a:moveTo>
                  <a:pt x="3116225" y="291118"/>
                </a:moveTo>
                <a:cubicBezTo>
                  <a:pt x="3121337" y="291118"/>
                  <a:pt x="3125481" y="295263"/>
                  <a:pt x="3125481" y="300375"/>
                </a:cubicBezTo>
                <a:cubicBezTo>
                  <a:pt x="3125481" y="305487"/>
                  <a:pt x="3121337" y="309632"/>
                  <a:pt x="3116225" y="309632"/>
                </a:cubicBezTo>
                <a:cubicBezTo>
                  <a:pt x="3111112" y="309632"/>
                  <a:pt x="3106968" y="305487"/>
                  <a:pt x="3106968" y="300375"/>
                </a:cubicBezTo>
                <a:cubicBezTo>
                  <a:pt x="3106968" y="295263"/>
                  <a:pt x="3111112" y="291118"/>
                  <a:pt x="3116225" y="291118"/>
                </a:cubicBezTo>
                <a:close/>
                <a:moveTo>
                  <a:pt x="3087980" y="291118"/>
                </a:moveTo>
                <a:cubicBezTo>
                  <a:pt x="3093092" y="291118"/>
                  <a:pt x="3097237" y="295263"/>
                  <a:pt x="3097237" y="300375"/>
                </a:cubicBezTo>
                <a:cubicBezTo>
                  <a:pt x="3097237" y="305487"/>
                  <a:pt x="3093092" y="309632"/>
                  <a:pt x="3087980" y="309632"/>
                </a:cubicBezTo>
                <a:cubicBezTo>
                  <a:pt x="3082868" y="309632"/>
                  <a:pt x="3078723" y="305487"/>
                  <a:pt x="3078723" y="300375"/>
                </a:cubicBezTo>
                <a:cubicBezTo>
                  <a:pt x="3078723" y="295263"/>
                  <a:pt x="3082868" y="291118"/>
                  <a:pt x="3087980" y="291118"/>
                </a:cubicBezTo>
                <a:close/>
                <a:moveTo>
                  <a:pt x="3059734" y="291118"/>
                </a:moveTo>
                <a:cubicBezTo>
                  <a:pt x="3064846" y="291118"/>
                  <a:pt x="3068990" y="295263"/>
                  <a:pt x="3068990" y="300375"/>
                </a:cubicBezTo>
                <a:cubicBezTo>
                  <a:pt x="3068990" y="305487"/>
                  <a:pt x="3064846" y="309632"/>
                  <a:pt x="3059734" y="309632"/>
                </a:cubicBezTo>
                <a:cubicBezTo>
                  <a:pt x="3054621" y="309632"/>
                  <a:pt x="3050477" y="305487"/>
                  <a:pt x="3050477" y="300375"/>
                </a:cubicBezTo>
                <a:cubicBezTo>
                  <a:pt x="3050477" y="295263"/>
                  <a:pt x="3054621" y="291118"/>
                  <a:pt x="3059734" y="291118"/>
                </a:cubicBezTo>
                <a:close/>
                <a:moveTo>
                  <a:pt x="3031489" y="291118"/>
                </a:moveTo>
                <a:cubicBezTo>
                  <a:pt x="3036601" y="291118"/>
                  <a:pt x="3040746" y="295263"/>
                  <a:pt x="3040746" y="300375"/>
                </a:cubicBezTo>
                <a:cubicBezTo>
                  <a:pt x="3040746" y="305487"/>
                  <a:pt x="3036601" y="309632"/>
                  <a:pt x="3031489" y="309632"/>
                </a:cubicBezTo>
                <a:cubicBezTo>
                  <a:pt x="3026377" y="309632"/>
                  <a:pt x="3022232" y="305487"/>
                  <a:pt x="3022232" y="300375"/>
                </a:cubicBezTo>
                <a:cubicBezTo>
                  <a:pt x="3022232" y="295263"/>
                  <a:pt x="3026377" y="291118"/>
                  <a:pt x="3031489" y="291118"/>
                </a:cubicBezTo>
                <a:close/>
                <a:moveTo>
                  <a:pt x="3003243" y="291118"/>
                </a:moveTo>
                <a:cubicBezTo>
                  <a:pt x="3008355" y="291118"/>
                  <a:pt x="3012499" y="295263"/>
                  <a:pt x="3012499" y="300375"/>
                </a:cubicBezTo>
                <a:cubicBezTo>
                  <a:pt x="3012499" y="305487"/>
                  <a:pt x="3008355" y="309632"/>
                  <a:pt x="3003243" y="309632"/>
                </a:cubicBezTo>
                <a:cubicBezTo>
                  <a:pt x="2998130" y="309632"/>
                  <a:pt x="2993986" y="305487"/>
                  <a:pt x="2993986" y="300375"/>
                </a:cubicBezTo>
                <a:cubicBezTo>
                  <a:pt x="2993986" y="295263"/>
                  <a:pt x="2998130" y="291118"/>
                  <a:pt x="3003243" y="291118"/>
                </a:cubicBezTo>
                <a:close/>
                <a:moveTo>
                  <a:pt x="2974998" y="291118"/>
                </a:moveTo>
                <a:cubicBezTo>
                  <a:pt x="2980110" y="291118"/>
                  <a:pt x="2984255" y="295263"/>
                  <a:pt x="2984255" y="300375"/>
                </a:cubicBezTo>
                <a:cubicBezTo>
                  <a:pt x="2984255" y="305487"/>
                  <a:pt x="2980110" y="309632"/>
                  <a:pt x="2974998" y="309632"/>
                </a:cubicBezTo>
                <a:cubicBezTo>
                  <a:pt x="2969886" y="309632"/>
                  <a:pt x="2965741" y="305487"/>
                  <a:pt x="2965741" y="300375"/>
                </a:cubicBezTo>
                <a:cubicBezTo>
                  <a:pt x="2965741" y="295263"/>
                  <a:pt x="2969886" y="291118"/>
                  <a:pt x="2974998" y="291118"/>
                </a:cubicBezTo>
                <a:close/>
                <a:moveTo>
                  <a:pt x="2946752" y="291118"/>
                </a:moveTo>
                <a:cubicBezTo>
                  <a:pt x="2951864" y="291118"/>
                  <a:pt x="2956008" y="295263"/>
                  <a:pt x="2956008" y="300375"/>
                </a:cubicBezTo>
                <a:cubicBezTo>
                  <a:pt x="2956008" y="305487"/>
                  <a:pt x="2951864" y="309632"/>
                  <a:pt x="2946752" y="309632"/>
                </a:cubicBezTo>
                <a:cubicBezTo>
                  <a:pt x="2941639" y="309632"/>
                  <a:pt x="2937495" y="305487"/>
                  <a:pt x="2937495" y="300375"/>
                </a:cubicBezTo>
                <a:cubicBezTo>
                  <a:pt x="2937495" y="295263"/>
                  <a:pt x="2941639" y="291118"/>
                  <a:pt x="2946752" y="291118"/>
                </a:cubicBezTo>
                <a:close/>
                <a:moveTo>
                  <a:pt x="2918507" y="291118"/>
                </a:moveTo>
                <a:cubicBezTo>
                  <a:pt x="2923619" y="291118"/>
                  <a:pt x="2927764" y="295263"/>
                  <a:pt x="2927764" y="300375"/>
                </a:cubicBezTo>
                <a:cubicBezTo>
                  <a:pt x="2927764" y="305487"/>
                  <a:pt x="2923619" y="309632"/>
                  <a:pt x="2918507" y="309632"/>
                </a:cubicBezTo>
                <a:cubicBezTo>
                  <a:pt x="2913395" y="309632"/>
                  <a:pt x="2909250" y="305487"/>
                  <a:pt x="2909250" y="300375"/>
                </a:cubicBezTo>
                <a:cubicBezTo>
                  <a:pt x="2909250" y="295263"/>
                  <a:pt x="2913395" y="291118"/>
                  <a:pt x="2918507" y="291118"/>
                </a:cubicBezTo>
                <a:close/>
                <a:moveTo>
                  <a:pt x="2890261" y="291118"/>
                </a:moveTo>
                <a:cubicBezTo>
                  <a:pt x="2895373" y="291118"/>
                  <a:pt x="2899517" y="295263"/>
                  <a:pt x="2899517" y="300375"/>
                </a:cubicBezTo>
                <a:cubicBezTo>
                  <a:pt x="2899517" y="305487"/>
                  <a:pt x="2895373" y="309632"/>
                  <a:pt x="2890261" y="309632"/>
                </a:cubicBezTo>
                <a:cubicBezTo>
                  <a:pt x="2885148" y="309632"/>
                  <a:pt x="2881004" y="305487"/>
                  <a:pt x="2881004" y="300375"/>
                </a:cubicBezTo>
                <a:cubicBezTo>
                  <a:pt x="2881004" y="295263"/>
                  <a:pt x="2885148" y="291118"/>
                  <a:pt x="2890261" y="291118"/>
                </a:cubicBezTo>
                <a:close/>
                <a:moveTo>
                  <a:pt x="2862016" y="291118"/>
                </a:moveTo>
                <a:cubicBezTo>
                  <a:pt x="2867129" y="291118"/>
                  <a:pt x="2871273" y="295263"/>
                  <a:pt x="2871273" y="300375"/>
                </a:cubicBezTo>
                <a:cubicBezTo>
                  <a:pt x="2871273" y="305487"/>
                  <a:pt x="2867129" y="309632"/>
                  <a:pt x="2862016" y="309632"/>
                </a:cubicBezTo>
                <a:cubicBezTo>
                  <a:pt x="2856904" y="309632"/>
                  <a:pt x="2852759" y="305487"/>
                  <a:pt x="2852759" y="300375"/>
                </a:cubicBezTo>
                <a:cubicBezTo>
                  <a:pt x="2852759" y="295263"/>
                  <a:pt x="2856904" y="291118"/>
                  <a:pt x="2862016" y="291118"/>
                </a:cubicBezTo>
                <a:close/>
                <a:moveTo>
                  <a:pt x="2833770" y="291118"/>
                </a:moveTo>
                <a:cubicBezTo>
                  <a:pt x="2838882" y="291118"/>
                  <a:pt x="2843026" y="295263"/>
                  <a:pt x="2843026" y="300375"/>
                </a:cubicBezTo>
                <a:cubicBezTo>
                  <a:pt x="2843026" y="305487"/>
                  <a:pt x="2838882" y="309632"/>
                  <a:pt x="2833770" y="309632"/>
                </a:cubicBezTo>
                <a:cubicBezTo>
                  <a:pt x="2828657" y="309632"/>
                  <a:pt x="2824513" y="305487"/>
                  <a:pt x="2824513" y="300375"/>
                </a:cubicBezTo>
                <a:cubicBezTo>
                  <a:pt x="2824513" y="295263"/>
                  <a:pt x="2828657" y="291118"/>
                  <a:pt x="2833770" y="291118"/>
                </a:cubicBezTo>
                <a:close/>
                <a:moveTo>
                  <a:pt x="2805525" y="291118"/>
                </a:moveTo>
                <a:cubicBezTo>
                  <a:pt x="2810637" y="291118"/>
                  <a:pt x="2814782" y="295263"/>
                  <a:pt x="2814782" y="300375"/>
                </a:cubicBezTo>
                <a:cubicBezTo>
                  <a:pt x="2814782" y="305487"/>
                  <a:pt x="2810637" y="309632"/>
                  <a:pt x="2805525" y="309632"/>
                </a:cubicBezTo>
                <a:cubicBezTo>
                  <a:pt x="2800413" y="309632"/>
                  <a:pt x="2796268" y="305487"/>
                  <a:pt x="2796268" y="300375"/>
                </a:cubicBezTo>
                <a:cubicBezTo>
                  <a:pt x="2796268" y="295263"/>
                  <a:pt x="2800413" y="291118"/>
                  <a:pt x="2805525" y="291118"/>
                </a:cubicBezTo>
                <a:close/>
                <a:moveTo>
                  <a:pt x="2777279" y="291118"/>
                </a:moveTo>
                <a:cubicBezTo>
                  <a:pt x="2782391" y="291118"/>
                  <a:pt x="2786535" y="295263"/>
                  <a:pt x="2786535" y="300375"/>
                </a:cubicBezTo>
                <a:cubicBezTo>
                  <a:pt x="2786535" y="305487"/>
                  <a:pt x="2782391" y="309632"/>
                  <a:pt x="2777279" y="309632"/>
                </a:cubicBezTo>
                <a:cubicBezTo>
                  <a:pt x="2772166" y="309632"/>
                  <a:pt x="2768022" y="305487"/>
                  <a:pt x="2768022" y="300375"/>
                </a:cubicBezTo>
                <a:cubicBezTo>
                  <a:pt x="2768022" y="295263"/>
                  <a:pt x="2772166" y="291118"/>
                  <a:pt x="2777279" y="291118"/>
                </a:cubicBezTo>
                <a:close/>
                <a:moveTo>
                  <a:pt x="2749034" y="291118"/>
                </a:moveTo>
                <a:cubicBezTo>
                  <a:pt x="2754146" y="291118"/>
                  <a:pt x="2758291" y="295263"/>
                  <a:pt x="2758291" y="300375"/>
                </a:cubicBezTo>
                <a:cubicBezTo>
                  <a:pt x="2758291" y="305487"/>
                  <a:pt x="2754146" y="309632"/>
                  <a:pt x="2749034" y="309632"/>
                </a:cubicBezTo>
                <a:cubicBezTo>
                  <a:pt x="2743922" y="309632"/>
                  <a:pt x="2739777" y="305487"/>
                  <a:pt x="2739777" y="300375"/>
                </a:cubicBezTo>
                <a:cubicBezTo>
                  <a:pt x="2739777" y="295263"/>
                  <a:pt x="2743922" y="291118"/>
                  <a:pt x="2749034" y="291118"/>
                </a:cubicBezTo>
                <a:close/>
                <a:moveTo>
                  <a:pt x="2720788" y="291118"/>
                </a:moveTo>
                <a:cubicBezTo>
                  <a:pt x="2725900" y="291118"/>
                  <a:pt x="2730045" y="295263"/>
                  <a:pt x="2730045" y="300375"/>
                </a:cubicBezTo>
                <a:cubicBezTo>
                  <a:pt x="2730045" y="305487"/>
                  <a:pt x="2725900" y="309632"/>
                  <a:pt x="2720788" y="309632"/>
                </a:cubicBezTo>
                <a:cubicBezTo>
                  <a:pt x="2715675" y="309632"/>
                  <a:pt x="2711531" y="305487"/>
                  <a:pt x="2711531" y="300375"/>
                </a:cubicBezTo>
                <a:cubicBezTo>
                  <a:pt x="2711531" y="295263"/>
                  <a:pt x="2715675" y="291118"/>
                  <a:pt x="2720788" y="291118"/>
                </a:cubicBezTo>
                <a:close/>
                <a:moveTo>
                  <a:pt x="2692543" y="291118"/>
                </a:moveTo>
                <a:cubicBezTo>
                  <a:pt x="2697656" y="291118"/>
                  <a:pt x="2701800" y="295263"/>
                  <a:pt x="2701800" y="300375"/>
                </a:cubicBezTo>
                <a:cubicBezTo>
                  <a:pt x="2701800" y="305487"/>
                  <a:pt x="2697656" y="309632"/>
                  <a:pt x="2692543" y="309632"/>
                </a:cubicBezTo>
                <a:cubicBezTo>
                  <a:pt x="2687431" y="309632"/>
                  <a:pt x="2683286" y="305487"/>
                  <a:pt x="2683286" y="300375"/>
                </a:cubicBezTo>
                <a:cubicBezTo>
                  <a:pt x="2683286" y="295263"/>
                  <a:pt x="2687431" y="291118"/>
                  <a:pt x="2692543" y="291118"/>
                </a:cubicBezTo>
                <a:close/>
                <a:moveTo>
                  <a:pt x="2664297" y="291118"/>
                </a:moveTo>
                <a:cubicBezTo>
                  <a:pt x="2669409" y="291118"/>
                  <a:pt x="2673553" y="295263"/>
                  <a:pt x="2673553" y="300375"/>
                </a:cubicBezTo>
                <a:cubicBezTo>
                  <a:pt x="2673553" y="305487"/>
                  <a:pt x="2669409" y="309632"/>
                  <a:pt x="2664297" y="309632"/>
                </a:cubicBezTo>
                <a:cubicBezTo>
                  <a:pt x="2659184" y="309632"/>
                  <a:pt x="2655040" y="305487"/>
                  <a:pt x="2655040" y="300375"/>
                </a:cubicBezTo>
                <a:cubicBezTo>
                  <a:pt x="2655040" y="295263"/>
                  <a:pt x="2659184" y="291118"/>
                  <a:pt x="2664297" y="291118"/>
                </a:cubicBezTo>
                <a:close/>
                <a:moveTo>
                  <a:pt x="2636052" y="291118"/>
                </a:moveTo>
                <a:cubicBezTo>
                  <a:pt x="2641165" y="291118"/>
                  <a:pt x="2645309" y="295263"/>
                  <a:pt x="2645309" y="300375"/>
                </a:cubicBezTo>
                <a:cubicBezTo>
                  <a:pt x="2645309" y="305487"/>
                  <a:pt x="2641165" y="309632"/>
                  <a:pt x="2636052" y="309632"/>
                </a:cubicBezTo>
                <a:cubicBezTo>
                  <a:pt x="2630940" y="309632"/>
                  <a:pt x="2626795" y="305487"/>
                  <a:pt x="2626795" y="300375"/>
                </a:cubicBezTo>
                <a:cubicBezTo>
                  <a:pt x="2626795" y="295263"/>
                  <a:pt x="2630940" y="291118"/>
                  <a:pt x="2636052" y="291118"/>
                </a:cubicBezTo>
                <a:close/>
                <a:moveTo>
                  <a:pt x="2607806" y="291118"/>
                </a:moveTo>
                <a:cubicBezTo>
                  <a:pt x="2612918" y="291118"/>
                  <a:pt x="2617063" y="295263"/>
                  <a:pt x="2617063" y="300375"/>
                </a:cubicBezTo>
                <a:cubicBezTo>
                  <a:pt x="2617063" y="305487"/>
                  <a:pt x="2612918" y="309632"/>
                  <a:pt x="2607806" y="309632"/>
                </a:cubicBezTo>
                <a:cubicBezTo>
                  <a:pt x="2602693" y="309632"/>
                  <a:pt x="2598549" y="305487"/>
                  <a:pt x="2598549" y="300375"/>
                </a:cubicBezTo>
                <a:cubicBezTo>
                  <a:pt x="2598549" y="295263"/>
                  <a:pt x="2602693" y="291118"/>
                  <a:pt x="2607806" y="291118"/>
                </a:cubicBezTo>
                <a:close/>
                <a:moveTo>
                  <a:pt x="2579561" y="291118"/>
                </a:moveTo>
                <a:cubicBezTo>
                  <a:pt x="2584673" y="291118"/>
                  <a:pt x="2588818" y="295263"/>
                  <a:pt x="2588818" y="300375"/>
                </a:cubicBezTo>
                <a:cubicBezTo>
                  <a:pt x="2588818" y="305487"/>
                  <a:pt x="2584673" y="309632"/>
                  <a:pt x="2579561" y="309632"/>
                </a:cubicBezTo>
                <a:cubicBezTo>
                  <a:pt x="2574449" y="309632"/>
                  <a:pt x="2570305" y="305487"/>
                  <a:pt x="2570305" y="300375"/>
                </a:cubicBezTo>
                <a:cubicBezTo>
                  <a:pt x="2570305" y="295263"/>
                  <a:pt x="2574449" y="291118"/>
                  <a:pt x="2579561" y="291118"/>
                </a:cubicBezTo>
                <a:close/>
                <a:moveTo>
                  <a:pt x="2551315" y="291118"/>
                </a:moveTo>
                <a:cubicBezTo>
                  <a:pt x="2556427" y="291118"/>
                  <a:pt x="2560571" y="295263"/>
                  <a:pt x="2560571" y="300375"/>
                </a:cubicBezTo>
                <a:cubicBezTo>
                  <a:pt x="2560571" y="305487"/>
                  <a:pt x="2556427" y="309632"/>
                  <a:pt x="2551315" y="309632"/>
                </a:cubicBezTo>
                <a:cubicBezTo>
                  <a:pt x="2546202" y="309632"/>
                  <a:pt x="2542058" y="305487"/>
                  <a:pt x="2542058" y="300375"/>
                </a:cubicBezTo>
                <a:cubicBezTo>
                  <a:pt x="2542058" y="295263"/>
                  <a:pt x="2546202" y="291118"/>
                  <a:pt x="2551315" y="291118"/>
                </a:cubicBezTo>
                <a:close/>
                <a:moveTo>
                  <a:pt x="2523069" y="291118"/>
                </a:moveTo>
                <a:cubicBezTo>
                  <a:pt x="2528181" y="291118"/>
                  <a:pt x="2532325" y="295263"/>
                  <a:pt x="2532325" y="300375"/>
                </a:cubicBezTo>
                <a:cubicBezTo>
                  <a:pt x="2532325" y="305487"/>
                  <a:pt x="2528181" y="309632"/>
                  <a:pt x="2523069" y="309632"/>
                </a:cubicBezTo>
                <a:cubicBezTo>
                  <a:pt x="2517956" y="309632"/>
                  <a:pt x="2513812" y="305487"/>
                  <a:pt x="2513812" y="300375"/>
                </a:cubicBezTo>
                <a:cubicBezTo>
                  <a:pt x="2513812" y="295263"/>
                  <a:pt x="2517956" y="291118"/>
                  <a:pt x="2523069" y="291118"/>
                </a:cubicBezTo>
                <a:close/>
                <a:moveTo>
                  <a:pt x="2494824" y="291118"/>
                </a:moveTo>
                <a:cubicBezTo>
                  <a:pt x="2499936" y="291118"/>
                  <a:pt x="2504081" y="295263"/>
                  <a:pt x="2504081" y="300375"/>
                </a:cubicBezTo>
                <a:cubicBezTo>
                  <a:pt x="2504081" y="305487"/>
                  <a:pt x="2499936" y="309632"/>
                  <a:pt x="2494824" y="309632"/>
                </a:cubicBezTo>
                <a:cubicBezTo>
                  <a:pt x="2489712" y="309632"/>
                  <a:pt x="2485567" y="305487"/>
                  <a:pt x="2485567" y="300375"/>
                </a:cubicBezTo>
                <a:cubicBezTo>
                  <a:pt x="2485567" y="295263"/>
                  <a:pt x="2489712" y="291118"/>
                  <a:pt x="2494824" y="291118"/>
                </a:cubicBezTo>
                <a:close/>
                <a:moveTo>
                  <a:pt x="2466578" y="291118"/>
                </a:moveTo>
                <a:cubicBezTo>
                  <a:pt x="2471690" y="291118"/>
                  <a:pt x="2475834" y="295263"/>
                  <a:pt x="2475834" y="300375"/>
                </a:cubicBezTo>
                <a:cubicBezTo>
                  <a:pt x="2475834" y="305487"/>
                  <a:pt x="2471690" y="309632"/>
                  <a:pt x="2466578" y="309632"/>
                </a:cubicBezTo>
                <a:cubicBezTo>
                  <a:pt x="2461465" y="309632"/>
                  <a:pt x="2457321" y="305487"/>
                  <a:pt x="2457321" y="300375"/>
                </a:cubicBezTo>
                <a:cubicBezTo>
                  <a:pt x="2457321" y="295263"/>
                  <a:pt x="2461465" y="291118"/>
                  <a:pt x="2466578" y="291118"/>
                </a:cubicBezTo>
                <a:close/>
                <a:moveTo>
                  <a:pt x="2438333" y="291118"/>
                </a:moveTo>
                <a:cubicBezTo>
                  <a:pt x="2443445" y="291118"/>
                  <a:pt x="2447590" y="295263"/>
                  <a:pt x="2447590" y="300375"/>
                </a:cubicBezTo>
                <a:cubicBezTo>
                  <a:pt x="2447590" y="305487"/>
                  <a:pt x="2443445" y="309632"/>
                  <a:pt x="2438333" y="309632"/>
                </a:cubicBezTo>
                <a:cubicBezTo>
                  <a:pt x="2433221" y="309632"/>
                  <a:pt x="2429076" y="305487"/>
                  <a:pt x="2429076" y="300375"/>
                </a:cubicBezTo>
                <a:cubicBezTo>
                  <a:pt x="2429076" y="295263"/>
                  <a:pt x="2433221" y="291118"/>
                  <a:pt x="2438333" y="291118"/>
                </a:cubicBezTo>
                <a:close/>
                <a:moveTo>
                  <a:pt x="2410087" y="291118"/>
                </a:moveTo>
                <a:cubicBezTo>
                  <a:pt x="2415199" y="291118"/>
                  <a:pt x="2419343" y="295263"/>
                  <a:pt x="2419343" y="300375"/>
                </a:cubicBezTo>
                <a:cubicBezTo>
                  <a:pt x="2419343" y="305487"/>
                  <a:pt x="2415199" y="309632"/>
                  <a:pt x="2410087" y="309632"/>
                </a:cubicBezTo>
                <a:cubicBezTo>
                  <a:pt x="2404974" y="309632"/>
                  <a:pt x="2400830" y="305487"/>
                  <a:pt x="2400830" y="300375"/>
                </a:cubicBezTo>
                <a:cubicBezTo>
                  <a:pt x="2400830" y="295263"/>
                  <a:pt x="2404974" y="291118"/>
                  <a:pt x="2410087" y="291118"/>
                </a:cubicBezTo>
                <a:close/>
                <a:moveTo>
                  <a:pt x="2381842" y="291118"/>
                </a:moveTo>
                <a:cubicBezTo>
                  <a:pt x="2386954" y="291118"/>
                  <a:pt x="2391099" y="295263"/>
                  <a:pt x="2391099" y="300375"/>
                </a:cubicBezTo>
                <a:cubicBezTo>
                  <a:pt x="2391099" y="305487"/>
                  <a:pt x="2386954" y="309632"/>
                  <a:pt x="2381842" y="309632"/>
                </a:cubicBezTo>
                <a:cubicBezTo>
                  <a:pt x="2376730" y="309632"/>
                  <a:pt x="2372585" y="305487"/>
                  <a:pt x="2372585" y="300375"/>
                </a:cubicBezTo>
                <a:cubicBezTo>
                  <a:pt x="2372585" y="295263"/>
                  <a:pt x="2376730" y="291118"/>
                  <a:pt x="2381842" y="291118"/>
                </a:cubicBezTo>
                <a:close/>
                <a:moveTo>
                  <a:pt x="2353596" y="291118"/>
                </a:moveTo>
                <a:cubicBezTo>
                  <a:pt x="2358708" y="291118"/>
                  <a:pt x="2362852" y="295263"/>
                  <a:pt x="2362852" y="300375"/>
                </a:cubicBezTo>
                <a:cubicBezTo>
                  <a:pt x="2362852" y="305487"/>
                  <a:pt x="2358708" y="309632"/>
                  <a:pt x="2353596" y="309632"/>
                </a:cubicBezTo>
                <a:cubicBezTo>
                  <a:pt x="2348483" y="309632"/>
                  <a:pt x="2344339" y="305487"/>
                  <a:pt x="2344339" y="300375"/>
                </a:cubicBezTo>
                <a:cubicBezTo>
                  <a:pt x="2344339" y="295263"/>
                  <a:pt x="2348483" y="291118"/>
                  <a:pt x="2353596" y="291118"/>
                </a:cubicBezTo>
                <a:close/>
                <a:moveTo>
                  <a:pt x="2325351" y="291118"/>
                </a:moveTo>
                <a:cubicBezTo>
                  <a:pt x="2330463" y="291118"/>
                  <a:pt x="2334608" y="295263"/>
                  <a:pt x="2334608" y="300375"/>
                </a:cubicBezTo>
                <a:cubicBezTo>
                  <a:pt x="2334608" y="305487"/>
                  <a:pt x="2330463" y="309632"/>
                  <a:pt x="2325351" y="309632"/>
                </a:cubicBezTo>
                <a:cubicBezTo>
                  <a:pt x="2320239" y="309632"/>
                  <a:pt x="2316094" y="305487"/>
                  <a:pt x="2316094" y="300375"/>
                </a:cubicBezTo>
                <a:cubicBezTo>
                  <a:pt x="2316094" y="295263"/>
                  <a:pt x="2320239" y="291118"/>
                  <a:pt x="2325351" y="291118"/>
                </a:cubicBezTo>
                <a:close/>
                <a:moveTo>
                  <a:pt x="2297105" y="291118"/>
                </a:moveTo>
                <a:cubicBezTo>
                  <a:pt x="2302217" y="291118"/>
                  <a:pt x="2306361" y="295263"/>
                  <a:pt x="2306361" y="300375"/>
                </a:cubicBezTo>
                <a:cubicBezTo>
                  <a:pt x="2306361" y="305487"/>
                  <a:pt x="2302217" y="309632"/>
                  <a:pt x="2297105" y="309632"/>
                </a:cubicBezTo>
                <a:cubicBezTo>
                  <a:pt x="2291992" y="309632"/>
                  <a:pt x="2287848" y="305487"/>
                  <a:pt x="2287848" y="300375"/>
                </a:cubicBezTo>
                <a:cubicBezTo>
                  <a:pt x="2287848" y="295263"/>
                  <a:pt x="2291992" y="291118"/>
                  <a:pt x="2297105" y="291118"/>
                </a:cubicBezTo>
                <a:close/>
                <a:moveTo>
                  <a:pt x="2268860" y="291118"/>
                </a:moveTo>
                <a:cubicBezTo>
                  <a:pt x="2273973" y="291118"/>
                  <a:pt x="2278117" y="295263"/>
                  <a:pt x="2278117" y="300375"/>
                </a:cubicBezTo>
                <a:cubicBezTo>
                  <a:pt x="2278117" y="305487"/>
                  <a:pt x="2273973" y="309632"/>
                  <a:pt x="2268860" y="309632"/>
                </a:cubicBezTo>
                <a:cubicBezTo>
                  <a:pt x="2263748" y="309632"/>
                  <a:pt x="2259603" y="305487"/>
                  <a:pt x="2259603" y="300375"/>
                </a:cubicBezTo>
                <a:cubicBezTo>
                  <a:pt x="2259603" y="295263"/>
                  <a:pt x="2263748" y="291118"/>
                  <a:pt x="2268860" y="291118"/>
                </a:cubicBezTo>
                <a:close/>
                <a:moveTo>
                  <a:pt x="2240614" y="291118"/>
                </a:moveTo>
                <a:cubicBezTo>
                  <a:pt x="2245726" y="291118"/>
                  <a:pt x="2249870" y="295263"/>
                  <a:pt x="2249870" y="300375"/>
                </a:cubicBezTo>
                <a:cubicBezTo>
                  <a:pt x="2249870" y="305487"/>
                  <a:pt x="2245726" y="309632"/>
                  <a:pt x="2240614" y="309632"/>
                </a:cubicBezTo>
                <a:cubicBezTo>
                  <a:pt x="2235501" y="309632"/>
                  <a:pt x="2231357" y="305487"/>
                  <a:pt x="2231357" y="300375"/>
                </a:cubicBezTo>
                <a:cubicBezTo>
                  <a:pt x="2231357" y="295263"/>
                  <a:pt x="2235501" y="291118"/>
                  <a:pt x="2240614" y="291118"/>
                </a:cubicBezTo>
                <a:close/>
                <a:moveTo>
                  <a:pt x="2212369" y="291118"/>
                </a:moveTo>
                <a:cubicBezTo>
                  <a:pt x="2217482" y="291118"/>
                  <a:pt x="2221626" y="295263"/>
                  <a:pt x="2221626" y="300375"/>
                </a:cubicBezTo>
                <a:cubicBezTo>
                  <a:pt x="2221626" y="305487"/>
                  <a:pt x="2217482" y="309632"/>
                  <a:pt x="2212369" y="309632"/>
                </a:cubicBezTo>
                <a:cubicBezTo>
                  <a:pt x="2207257" y="309632"/>
                  <a:pt x="2203112" y="305487"/>
                  <a:pt x="2203112" y="300375"/>
                </a:cubicBezTo>
                <a:cubicBezTo>
                  <a:pt x="2203112" y="295263"/>
                  <a:pt x="2207257" y="291118"/>
                  <a:pt x="2212369" y="291118"/>
                </a:cubicBezTo>
                <a:close/>
                <a:moveTo>
                  <a:pt x="2184123" y="291118"/>
                </a:moveTo>
                <a:cubicBezTo>
                  <a:pt x="2189235" y="291118"/>
                  <a:pt x="2193379" y="295263"/>
                  <a:pt x="2193379" y="300375"/>
                </a:cubicBezTo>
                <a:cubicBezTo>
                  <a:pt x="2193379" y="305487"/>
                  <a:pt x="2189235" y="309632"/>
                  <a:pt x="2184123" y="309632"/>
                </a:cubicBezTo>
                <a:cubicBezTo>
                  <a:pt x="2179010" y="309632"/>
                  <a:pt x="2174866" y="305487"/>
                  <a:pt x="2174866" y="300375"/>
                </a:cubicBezTo>
                <a:cubicBezTo>
                  <a:pt x="2174866" y="295263"/>
                  <a:pt x="2179010" y="291118"/>
                  <a:pt x="2184123" y="291118"/>
                </a:cubicBezTo>
                <a:close/>
                <a:moveTo>
                  <a:pt x="2155878" y="291118"/>
                </a:moveTo>
                <a:cubicBezTo>
                  <a:pt x="2160991" y="291118"/>
                  <a:pt x="2165135" y="295263"/>
                  <a:pt x="2165135" y="300375"/>
                </a:cubicBezTo>
                <a:cubicBezTo>
                  <a:pt x="2165135" y="305487"/>
                  <a:pt x="2160991" y="309632"/>
                  <a:pt x="2155878" y="309632"/>
                </a:cubicBezTo>
                <a:cubicBezTo>
                  <a:pt x="2150766" y="309632"/>
                  <a:pt x="2146621" y="305487"/>
                  <a:pt x="2146621" y="300375"/>
                </a:cubicBezTo>
                <a:cubicBezTo>
                  <a:pt x="2146621" y="295263"/>
                  <a:pt x="2150766" y="291118"/>
                  <a:pt x="2155878" y="291118"/>
                </a:cubicBezTo>
                <a:close/>
                <a:moveTo>
                  <a:pt x="2127632" y="291118"/>
                </a:moveTo>
                <a:cubicBezTo>
                  <a:pt x="2132744" y="291118"/>
                  <a:pt x="2136888" y="295263"/>
                  <a:pt x="2136888" y="300375"/>
                </a:cubicBezTo>
                <a:cubicBezTo>
                  <a:pt x="2136888" y="305487"/>
                  <a:pt x="2132744" y="309632"/>
                  <a:pt x="2127632" y="309632"/>
                </a:cubicBezTo>
                <a:cubicBezTo>
                  <a:pt x="2122519" y="309632"/>
                  <a:pt x="2118375" y="305487"/>
                  <a:pt x="2118375" y="300375"/>
                </a:cubicBezTo>
                <a:cubicBezTo>
                  <a:pt x="2118375" y="295263"/>
                  <a:pt x="2122519" y="291118"/>
                  <a:pt x="2127632" y="291118"/>
                </a:cubicBezTo>
                <a:close/>
                <a:moveTo>
                  <a:pt x="2099387" y="291118"/>
                </a:moveTo>
                <a:cubicBezTo>
                  <a:pt x="2104499" y="291118"/>
                  <a:pt x="2108644" y="295263"/>
                  <a:pt x="2108644" y="300375"/>
                </a:cubicBezTo>
                <a:cubicBezTo>
                  <a:pt x="2108644" y="305487"/>
                  <a:pt x="2104500" y="309632"/>
                  <a:pt x="2099387" y="309632"/>
                </a:cubicBezTo>
                <a:cubicBezTo>
                  <a:pt x="2094275" y="309632"/>
                  <a:pt x="2090130" y="305487"/>
                  <a:pt x="2090130" y="300375"/>
                </a:cubicBezTo>
                <a:cubicBezTo>
                  <a:pt x="2090130" y="295263"/>
                  <a:pt x="2094275" y="291118"/>
                  <a:pt x="2099387" y="291118"/>
                </a:cubicBezTo>
                <a:close/>
                <a:moveTo>
                  <a:pt x="2071141" y="291118"/>
                </a:moveTo>
                <a:cubicBezTo>
                  <a:pt x="2076253" y="291118"/>
                  <a:pt x="2080398" y="295263"/>
                  <a:pt x="2080398" y="300375"/>
                </a:cubicBezTo>
                <a:cubicBezTo>
                  <a:pt x="2080398" y="305487"/>
                  <a:pt x="2076253" y="309632"/>
                  <a:pt x="2071141" y="309632"/>
                </a:cubicBezTo>
                <a:cubicBezTo>
                  <a:pt x="2066029" y="309632"/>
                  <a:pt x="2061884" y="305487"/>
                  <a:pt x="2061884" y="300375"/>
                </a:cubicBezTo>
                <a:cubicBezTo>
                  <a:pt x="2061884" y="295263"/>
                  <a:pt x="2066029" y="291118"/>
                  <a:pt x="2071141" y="291118"/>
                </a:cubicBezTo>
                <a:close/>
                <a:moveTo>
                  <a:pt x="2042896" y="291118"/>
                </a:moveTo>
                <a:cubicBezTo>
                  <a:pt x="2048009" y="291118"/>
                  <a:pt x="2052153" y="295263"/>
                  <a:pt x="2052153" y="300375"/>
                </a:cubicBezTo>
                <a:cubicBezTo>
                  <a:pt x="2052153" y="305487"/>
                  <a:pt x="2048009" y="309632"/>
                  <a:pt x="2042896" y="309632"/>
                </a:cubicBezTo>
                <a:cubicBezTo>
                  <a:pt x="2037784" y="309632"/>
                  <a:pt x="2033640" y="305487"/>
                  <a:pt x="2033640" y="300375"/>
                </a:cubicBezTo>
                <a:cubicBezTo>
                  <a:pt x="2033640" y="295263"/>
                  <a:pt x="2037784" y="291118"/>
                  <a:pt x="2042896" y="291118"/>
                </a:cubicBezTo>
                <a:close/>
                <a:moveTo>
                  <a:pt x="2014650" y="291118"/>
                </a:moveTo>
                <a:cubicBezTo>
                  <a:pt x="2019762" y="291118"/>
                  <a:pt x="2023907" y="295263"/>
                  <a:pt x="2023907" y="300375"/>
                </a:cubicBezTo>
                <a:cubicBezTo>
                  <a:pt x="2023907" y="305487"/>
                  <a:pt x="2019762" y="309632"/>
                  <a:pt x="2014650" y="309632"/>
                </a:cubicBezTo>
                <a:cubicBezTo>
                  <a:pt x="2009537" y="309632"/>
                  <a:pt x="2005393" y="305487"/>
                  <a:pt x="2005393" y="300375"/>
                </a:cubicBezTo>
                <a:cubicBezTo>
                  <a:pt x="2005393" y="295263"/>
                  <a:pt x="2009537" y="291118"/>
                  <a:pt x="2014650" y="291118"/>
                </a:cubicBezTo>
                <a:close/>
                <a:moveTo>
                  <a:pt x="1986405" y="291118"/>
                </a:moveTo>
                <a:cubicBezTo>
                  <a:pt x="1991518" y="291118"/>
                  <a:pt x="1995662" y="295263"/>
                  <a:pt x="1995662" y="300375"/>
                </a:cubicBezTo>
                <a:cubicBezTo>
                  <a:pt x="1995662" y="305487"/>
                  <a:pt x="1991518" y="309632"/>
                  <a:pt x="1986405" y="309632"/>
                </a:cubicBezTo>
                <a:cubicBezTo>
                  <a:pt x="1981293" y="309632"/>
                  <a:pt x="1977148" y="305487"/>
                  <a:pt x="1977148" y="300375"/>
                </a:cubicBezTo>
                <a:cubicBezTo>
                  <a:pt x="1977148" y="295263"/>
                  <a:pt x="1981293" y="291118"/>
                  <a:pt x="1986405" y="291118"/>
                </a:cubicBezTo>
                <a:close/>
                <a:moveTo>
                  <a:pt x="1958159" y="291118"/>
                </a:moveTo>
                <a:cubicBezTo>
                  <a:pt x="1963271" y="291118"/>
                  <a:pt x="1967416" y="295263"/>
                  <a:pt x="1967416" y="300375"/>
                </a:cubicBezTo>
                <a:cubicBezTo>
                  <a:pt x="1967416" y="305487"/>
                  <a:pt x="1963271" y="309632"/>
                  <a:pt x="1958159" y="309632"/>
                </a:cubicBezTo>
                <a:cubicBezTo>
                  <a:pt x="1953047" y="309632"/>
                  <a:pt x="1948902" y="305487"/>
                  <a:pt x="1948902" y="300375"/>
                </a:cubicBezTo>
                <a:cubicBezTo>
                  <a:pt x="1948902" y="295263"/>
                  <a:pt x="1953047" y="291118"/>
                  <a:pt x="1958159" y="291118"/>
                </a:cubicBezTo>
                <a:close/>
                <a:moveTo>
                  <a:pt x="1929914" y="291118"/>
                </a:moveTo>
                <a:cubicBezTo>
                  <a:pt x="1935027" y="291118"/>
                  <a:pt x="1939171" y="295263"/>
                  <a:pt x="1939171" y="300375"/>
                </a:cubicBezTo>
                <a:cubicBezTo>
                  <a:pt x="1939171" y="305487"/>
                  <a:pt x="1935027" y="309632"/>
                  <a:pt x="1929914" y="309632"/>
                </a:cubicBezTo>
                <a:cubicBezTo>
                  <a:pt x="1924802" y="309632"/>
                  <a:pt x="1920658" y="305487"/>
                  <a:pt x="1920658" y="300375"/>
                </a:cubicBezTo>
                <a:cubicBezTo>
                  <a:pt x="1920658" y="295263"/>
                  <a:pt x="1924802" y="291118"/>
                  <a:pt x="1929914" y="291118"/>
                </a:cubicBezTo>
                <a:close/>
                <a:moveTo>
                  <a:pt x="1901668" y="291118"/>
                </a:moveTo>
                <a:cubicBezTo>
                  <a:pt x="1906780" y="291118"/>
                  <a:pt x="1910925" y="295263"/>
                  <a:pt x="1910925" y="300375"/>
                </a:cubicBezTo>
                <a:cubicBezTo>
                  <a:pt x="1910925" y="305487"/>
                  <a:pt x="1906780" y="309632"/>
                  <a:pt x="1901668" y="309632"/>
                </a:cubicBezTo>
                <a:cubicBezTo>
                  <a:pt x="1896556" y="309632"/>
                  <a:pt x="1892411" y="305487"/>
                  <a:pt x="1892411" y="300375"/>
                </a:cubicBezTo>
                <a:cubicBezTo>
                  <a:pt x="1892411" y="295263"/>
                  <a:pt x="1896556" y="291118"/>
                  <a:pt x="1901668" y="291118"/>
                </a:cubicBezTo>
                <a:close/>
                <a:moveTo>
                  <a:pt x="1873423" y="291118"/>
                </a:moveTo>
                <a:cubicBezTo>
                  <a:pt x="1878535" y="291118"/>
                  <a:pt x="1882680" y="295263"/>
                  <a:pt x="1882680" y="300375"/>
                </a:cubicBezTo>
                <a:cubicBezTo>
                  <a:pt x="1882680" y="305487"/>
                  <a:pt x="1878535" y="309632"/>
                  <a:pt x="1873423" y="309632"/>
                </a:cubicBezTo>
                <a:cubicBezTo>
                  <a:pt x="1868311" y="309632"/>
                  <a:pt x="1864166" y="305487"/>
                  <a:pt x="1864166" y="300375"/>
                </a:cubicBezTo>
                <a:cubicBezTo>
                  <a:pt x="1864166" y="295263"/>
                  <a:pt x="1868311" y="291118"/>
                  <a:pt x="1873423" y="291118"/>
                </a:cubicBezTo>
                <a:close/>
                <a:moveTo>
                  <a:pt x="1845177" y="291118"/>
                </a:moveTo>
                <a:cubicBezTo>
                  <a:pt x="1850290" y="291118"/>
                  <a:pt x="1854434" y="295263"/>
                  <a:pt x="1854434" y="300375"/>
                </a:cubicBezTo>
                <a:cubicBezTo>
                  <a:pt x="1854434" y="305487"/>
                  <a:pt x="1850290" y="309632"/>
                  <a:pt x="1845177" y="309632"/>
                </a:cubicBezTo>
                <a:cubicBezTo>
                  <a:pt x="1840065" y="309632"/>
                  <a:pt x="1835921" y="305487"/>
                  <a:pt x="1835921" y="300375"/>
                </a:cubicBezTo>
                <a:cubicBezTo>
                  <a:pt x="1835921" y="295263"/>
                  <a:pt x="1840065" y="291118"/>
                  <a:pt x="1845177" y="291118"/>
                </a:cubicBezTo>
                <a:close/>
                <a:moveTo>
                  <a:pt x="1816932" y="291118"/>
                </a:moveTo>
                <a:cubicBezTo>
                  <a:pt x="1822045" y="291118"/>
                  <a:pt x="1826189" y="295263"/>
                  <a:pt x="1826189" y="300375"/>
                </a:cubicBezTo>
                <a:cubicBezTo>
                  <a:pt x="1826189" y="305487"/>
                  <a:pt x="1822045" y="309632"/>
                  <a:pt x="1816932" y="309632"/>
                </a:cubicBezTo>
                <a:cubicBezTo>
                  <a:pt x="1811820" y="309632"/>
                  <a:pt x="1807675" y="305487"/>
                  <a:pt x="1807675" y="300375"/>
                </a:cubicBezTo>
                <a:cubicBezTo>
                  <a:pt x="1807675" y="295263"/>
                  <a:pt x="1811820" y="291118"/>
                  <a:pt x="1816932" y="291118"/>
                </a:cubicBezTo>
                <a:close/>
                <a:moveTo>
                  <a:pt x="1788687" y="291118"/>
                </a:moveTo>
                <a:cubicBezTo>
                  <a:pt x="1793800" y="291118"/>
                  <a:pt x="1797944" y="295263"/>
                  <a:pt x="1797944" y="300375"/>
                </a:cubicBezTo>
                <a:cubicBezTo>
                  <a:pt x="1797944" y="305487"/>
                  <a:pt x="1793800" y="309632"/>
                  <a:pt x="1788687" y="309632"/>
                </a:cubicBezTo>
                <a:cubicBezTo>
                  <a:pt x="1783575" y="309632"/>
                  <a:pt x="1779430" y="305487"/>
                  <a:pt x="1779430" y="300375"/>
                </a:cubicBezTo>
                <a:cubicBezTo>
                  <a:pt x="1779430" y="295263"/>
                  <a:pt x="1783575" y="291118"/>
                  <a:pt x="1788687" y="291118"/>
                </a:cubicBezTo>
                <a:close/>
                <a:moveTo>
                  <a:pt x="1760442" y="291118"/>
                </a:moveTo>
                <a:cubicBezTo>
                  <a:pt x="1765554" y="291118"/>
                  <a:pt x="1769699" y="295263"/>
                  <a:pt x="1769699" y="300375"/>
                </a:cubicBezTo>
                <a:cubicBezTo>
                  <a:pt x="1769699" y="305487"/>
                  <a:pt x="1765554" y="309632"/>
                  <a:pt x="1760442" y="309632"/>
                </a:cubicBezTo>
                <a:cubicBezTo>
                  <a:pt x="1755330" y="309632"/>
                  <a:pt x="1751185" y="305487"/>
                  <a:pt x="1751185" y="300375"/>
                </a:cubicBezTo>
                <a:cubicBezTo>
                  <a:pt x="1751185" y="295263"/>
                  <a:pt x="1755330" y="291118"/>
                  <a:pt x="1760442" y="291118"/>
                </a:cubicBezTo>
                <a:close/>
                <a:moveTo>
                  <a:pt x="1732196" y="291118"/>
                </a:moveTo>
                <a:cubicBezTo>
                  <a:pt x="1737309" y="291118"/>
                  <a:pt x="1741453" y="295263"/>
                  <a:pt x="1741453" y="300375"/>
                </a:cubicBezTo>
                <a:cubicBezTo>
                  <a:pt x="1741453" y="305487"/>
                  <a:pt x="1737309" y="309632"/>
                  <a:pt x="1732196" y="309632"/>
                </a:cubicBezTo>
                <a:cubicBezTo>
                  <a:pt x="1727084" y="309632"/>
                  <a:pt x="1722939" y="305487"/>
                  <a:pt x="1722939" y="300375"/>
                </a:cubicBezTo>
                <a:cubicBezTo>
                  <a:pt x="1722939" y="295263"/>
                  <a:pt x="1727084" y="291118"/>
                  <a:pt x="1732196" y="291118"/>
                </a:cubicBezTo>
                <a:close/>
                <a:moveTo>
                  <a:pt x="1703994" y="291118"/>
                </a:moveTo>
                <a:cubicBezTo>
                  <a:pt x="1709106" y="291118"/>
                  <a:pt x="1713250" y="295263"/>
                  <a:pt x="1713250" y="300375"/>
                </a:cubicBezTo>
                <a:cubicBezTo>
                  <a:pt x="1713250" y="305487"/>
                  <a:pt x="1709106" y="309632"/>
                  <a:pt x="1703994" y="309632"/>
                </a:cubicBezTo>
                <a:cubicBezTo>
                  <a:pt x="1698881" y="309632"/>
                  <a:pt x="1694737" y="305487"/>
                  <a:pt x="1694737" y="300375"/>
                </a:cubicBezTo>
                <a:cubicBezTo>
                  <a:pt x="1694737" y="295263"/>
                  <a:pt x="1698881" y="291118"/>
                  <a:pt x="1703994" y="291118"/>
                </a:cubicBezTo>
                <a:close/>
                <a:moveTo>
                  <a:pt x="1675733" y="291118"/>
                </a:moveTo>
                <a:cubicBezTo>
                  <a:pt x="1680845" y="291118"/>
                  <a:pt x="1684989" y="295263"/>
                  <a:pt x="1684989" y="300375"/>
                </a:cubicBezTo>
                <a:cubicBezTo>
                  <a:pt x="1684989" y="305487"/>
                  <a:pt x="1680845" y="309632"/>
                  <a:pt x="1675733" y="309632"/>
                </a:cubicBezTo>
                <a:cubicBezTo>
                  <a:pt x="1670620" y="309632"/>
                  <a:pt x="1666476" y="305487"/>
                  <a:pt x="1666476" y="300375"/>
                </a:cubicBezTo>
                <a:cubicBezTo>
                  <a:pt x="1666476" y="295263"/>
                  <a:pt x="1670620" y="291118"/>
                  <a:pt x="1675733" y="291118"/>
                </a:cubicBezTo>
                <a:close/>
                <a:moveTo>
                  <a:pt x="1647494" y="291118"/>
                </a:moveTo>
                <a:cubicBezTo>
                  <a:pt x="1652607" y="291118"/>
                  <a:pt x="1656751" y="295263"/>
                  <a:pt x="1656751" y="300375"/>
                </a:cubicBezTo>
                <a:cubicBezTo>
                  <a:pt x="1656751" y="305487"/>
                  <a:pt x="1652607" y="309632"/>
                  <a:pt x="1647494" y="309632"/>
                </a:cubicBezTo>
                <a:cubicBezTo>
                  <a:pt x="1642382" y="309632"/>
                  <a:pt x="1638238" y="305487"/>
                  <a:pt x="1638238" y="300375"/>
                </a:cubicBezTo>
                <a:cubicBezTo>
                  <a:pt x="1638238" y="295263"/>
                  <a:pt x="1642382" y="291118"/>
                  <a:pt x="1647494" y="291118"/>
                </a:cubicBezTo>
                <a:close/>
                <a:moveTo>
                  <a:pt x="1619250" y="291118"/>
                </a:moveTo>
                <a:cubicBezTo>
                  <a:pt x="1624362" y="291118"/>
                  <a:pt x="1628506" y="295263"/>
                  <a:pt x="1628506" y="300375"/>
                </a:cubicBezTo>
                <a:cubicBezTo>
                  <a:pt x="1628506" y="305487"/>
                  <a:pt x="1624362" y="309632"/>
                  <a:pt x="1619250" y="309632"/>
                </a:cubicBezTo>
                <a:cubicBezTo>
                  <a:pt x="1614137" y="309632"/>
                  <a:pt x="1609993" y="305487"/>
                  <a:pt x="1609993" y="300375"/>
                </a:cubicBezTo>
                <a:cubicBezTo>
                  <a:pt x="1609993" y="295263"/>
                  <a:pt x="1614137" y="291118"/>
                  <a:pt x="1619250" y="291118"/>
                </a:cubicBezTo>
                <a:close/>
                <a:moveTo>
                  <a:pt x="1591003" y="291118"/>
                </a:moveTo>
                <a:cubicBezTo>
                  <a:pt x="1596116" y="291118"/>
                  <a:pt x="1600260" y="295263"/>
                  <a:pt x="1600260" y="300375"/>
                </a:cubicBezTo>
                <a:cubicBezTo>
                  <a:pt x="1600260" y="305487"/>
                  <a:pt x="1596116" y="309632"/>
                  <a:pt x="1591003" y="309632"/>
                </a:cubicBezTo>
                <a:cubicBezTo>
                  <a:pt x="1585891" y="309632"/>
                  <a:pt x="1581747" y="305487"/>
                  <a:pt x="1581747" y="300375"/>
                </a:cubicBezTo>
                <a:cubicBezTo>
                  <a:pt x="1581747" y="295263"/>
                  <a:pt x="1585891" y="291118"/>
                  <a:pt x="1591003" y="291118"/>
                </a:cubicBezTo>
                <a:close/>
                <a:moveTo>
                  <a:pt x="1562759" y="291118"/>
                </a:moveTo>
                <a:cubicBezTo>
                  <a:pt x="1567871" y="291118"/>
                  <a:pt x="1572015" y="295263"/>
                  <a:pt x="1572015" y="300375"/>
                </a:cubicBezTo>
                <a:cubicBezTo>
                  <a:pt x="1572015" y="305487"/>
                  <a:pt x="1567871" y="309632"/>
                  <a:pt x="1562759" y="309632"/>
                </a:cubicBezTo>
                <a:cubicBezTo>
                  <a:pt x="1557646" y="309632"/>
                  <a:pt x="1553502" y="305487"/>
                  <a:pt x="1553502" y="300375"/>
                </a:cubicBezTo>
                <a:cubicBezTo>
                  <a:pt x="1553502" y="295263"/>
                  <a:pt x="1557646" y="291118"/>
                  <a:pt x="1562759" y="291118"/>
                </a:cubicBezTo>
                <a:close/>
                <a:moveTo>
                  <a:pt x="1534512" y="291118"/>
                </a:moveTo>
                <a:cubicBezTo>
                  <a:pt x="1539625" y="291118"/>
                  <a:pt x="1543769" y="295263"/>
                  <a:pt x="1543769" y="300375"/>
                </a:cubicBezTo>
                <a:cubicBezTo>
                  <a:pt x="1543769" y="305487"/>
                  <a:pt x="1539625" y="309632"/>
                  <a:pt x="1534512" y="309632"/>
                </a:cubicBezTo>
                <a:cubicBezTo>
                  <a:pt x="1529400" y="309632"/>
                  <a:pt x="1525256" y="305487"/>
                  <a:pt x="1525256" y="300375"/>
                </a:cubicBezTo>
                <a:cubicBezTo>
                  <a:pt x="1525256" y="295263"/>
                  <a:pt x="1529400" y="291118"/>
                  <a:pt x="1534512" y="291118"/>
                </a:cubicBezTo>
                <a:close/>
                <a:moveTo>
                  <a:pt x="1506268" y="291118"/>
                </a:moveTo>
                <a:cubicBezTo>
                  <a:pt x="1511380" y="291118"/>
                  <a:pt x="1515525" y="295263"/>
                  <a:pt x="1515525" y="300375"/>
                </a:cubicBezTo>
                <a:cubicBezTo>
                  <a:pt x="1515525" y="305487"/>
                  <a:pt x="1511380" y="309632"/>
                  <a:pt x="1506268" y="309632"/>
                </a:cubicBezTo>
                <a:cubicBezTo>
                  <a:pt x="1501156" y="309632"/>
                  <a:pt x="1497011" y="305487"/>
                  <a:pt x="1497011" y="300375"/>
                </a:cubicBezTo>
                <a:cubicBezTo>
                  <a:pt x="1497011" y="295263"/>
                  <a:pt x="1501156" y="291118"/>
                  <a:pt x="1506268" y="291118"/>
                </a:cubicBezTo>
                <a:close/>
                <a:moveTo>
                  <a:pt x="1478021" y="291118"/>
                </a:moveTo>
                <a:cubicBezTo>
                  <a:pt x="1483134" y="291118"/>
                  <a:pt x="1487278" y="295263"/>
                  <a:pt x="1487278" y="300375"/>
                </a:cubicBezTo>
                <a:cubicBezTo>
                  <a:pt x="1487278" y="305487"/>
                  <a:pt x="1483134" y="309632"/>
                  <a:pt x="1478021" y="309632"/>
                </a:cubicBezTo>
                <a:cubicBezTo>
                  <a:pt x="1472909" y="309632"/>
                  <a:pt x="1468765" y="305487"/>
                  <a:pt x="1468765" y="300375"/>
                </a:cubicBezTo>
                <a:cubicBezTo>
                  <a:pt x="1468765" y="295263"/>
                  <a:pt x="1472909" y="291118"/>
                  <a:pt x="1478021" y="291118"/>
                </a:cubicBezTo>
                <a:close/>
                <a:moveTo>
                  <a:pt x="1449777" y="291118"/>
                </a:moveTo>
                <a:cubicBezTo>
                  <a:pt x="1454889" y="291118"/>
                  <a:pt x="1459033" y="295263"/>
                  <a:pt x="1459033" y="300375"/>
                </a:cubicBezTo>
                <a:cubicBezTo>
                  <a:pt x="1459033" y="305487"/>
                  <a:pt x="1454889" y="309632"/>
                  <a:pt x="1449777" y="309632"/>
                </a:cubicBezTo>
                <a:cubicBezTo>
                  <a:pt x="1444665" y="309632"/>
                  <a:pt x="1440520" y="305487"/>
                  <a:pt x="1440520" y="300375"/>
                </a:cubicBezTo>
                <a:cubicBezTo>
                  <a:pt x="1440520" y="295263"/>
                  <a:pt x="1444665" y="291118"/>
                  <a:pt x="1449777" y="291118"/>
                </a:cubicBezTo>
                <a:close/>
                <a:moveTo>
                  <a:pt x="1421531" y="291118"/>
                </a:moveTo>
                <a:cubicBezTo>
                  <a:pt x="1426643" y="291118"/>
                  <a:pt x="1430787" y="295263"/>
                  <a:pt x="1430787" y="300375"/>
                </a:cubicBezTo>
                <a:cubicBezTo>
                  <a:pt x="1430787" y="305487"/>
                  <a:pt x="1426643" y="309632"/>
                  <a:pt x="1421531" y="309632"/>
                </a:cubicBezTo>
                <a:cubicBezTo>
                  <a:pt x="1416418" y="309632"/>
                  <a:pt x="1412274" y="305487"/>
                  <a:pt x="1412274" y="300375"/>
                </a:cubicBezTo>
                <a:cubicBezTo>
                  <a:pt x="1412274" y="295263"/>
                  <a:pt x="1416418" y="291118"/>
                  <a:pt x="1421531" y="291118"/>
                </a:cubicBezTo>
                <a:close/>
                <a:moveTo>
                  <a:pt x="1393286" y="291118"/>
                </a:moveTo>
                <a:cubicBezTo>
                  <a:pt x="1398398" y="291118"/>
                  <a:pt x="1402543" y="295263"/>
                  <a:pt x="1402543" y="300375"/>
                </a:cubicBezTo>
                <a:cubicBezTo>
                  <a:pt x="1402543" y="305487"/>
                  <a:pt x="1398398" y="309632"/>
                  <a:pt x="1393286" y="309632"/>
                </a:cubicBezTo>
                <a:cubicBezTo>
                  <a:pt x="1388174" y="309632"/>
                  <a:pt x="1384029" y="305487"/>
                  <a:pt x="1384029" y="300375"/>
                </a:cubicBezTo>
                <a:cubicBezTo>
                  <a:pt x="1384029" y="295263"/>
                  <a:pt x="1388174" y="291118"/>
                  <a:pt x="1393286" y="291118"/>
                </a:cubicBezTo>
                <a:close/>
                <a:moveTo>
                  <a:pt x="1365040" y="291118"/>
                </a:moveTo>
                <a:cubicBezTo>
                  <a:pt x="1370152" y="291118"/>
                  <a:pt x="1374296" y="295263"/>
                  <a:pt x="1374296" y="300375"/>
                </a:cubicBezTo>
                <a:cubicBezTo>
                  <a:pt x="1374296" y="305487"/>
                  <a:pt x="1370152" y="309632"/>
                  <a:pt x="1365040" y="309632"/>
                </a:cubicBezTo>
                <a:cubicBezTo>
                  <a:pt x="1359927" y="309632"/>
                  <a:pt x="1355783" y="305487"/>
                  <a:pt x="1355783" y="300375"/>
                </a:cubicBezTo>
                <a:cubicBezTo>
                  <a:pt x="1355783" y="295263"/>
                  <a:pt x="1359927" y="291118"/>
                  <a:pt x="1365040" y="291118"/>
                </a:cubicBezTo>
                <a:close/>
                <a:moveTo>
                  <a:pt x="1336795" y="291118"/>
                </a:moveTo>
                <a:cubicBezTo>
                  <a:pt x="1341907" y="291118"/>
                  <a:pt x="1346052" y="295263"/>
                  <a:pt x="1346052" y="300375"/>
                </a:cubicBezTo>
                <a:cubicBezTo>
                  <a:pt x="1346052" y="305487"/>
                  <a:pt x="1341907" y="309632"/>
                  <a:pt x="1336795" y="309632"/>
                </a:cubicBezTo>
                <a:cubicBezTo>
                  <a:pt x="1331683" y="309632"/>
                  <a:pt x="1327538" y="305487"/>
                  <a:pt x="1327538" y="300375"/>
                </a:cubicBezTo>
                <a:cubicBezTo>
                  <a:pt x="1327538" y="295263"/>
                  <a:pt x="1331683" y="291118"/>
                  <a:pt x="1336795" y="291118"/>
                </a:cubicBezTo>
                <a:close/>
                <a:moveTo>
                  <a:pt x="1308549" y="291118"/>
                </a:moveTo>
                <a:cubicBezTo>
                  <a:pt x="1313661" y="291118"/>
                  <a:pt x="1317805" y="295263"/>
                  <a:pt x="1317805" y="300375"/>
                </a:cubicBezTo>
                <a:cubicBezTo>
                  <a:pt x="1317805" y="305487"/>
                  <a:pt x="1313661" y="309632"/>
                  <a:pt x="1308549" y="309632"/>
                </a:cubicBezTo>
                <a:cubicBezTo>
                  <a:pt x="1303436" y="309632"/>
                  <a:pt x="1299292" y="305487"/>
                  <a:pt x="1299292" y="300375"/>
                </a:cubicBezTo>
                <a:cubicBezTo>
                  <a:pt x="1299292" y="295263"/>
                  <a:pt x="1303436" y="291118"/>
                  <a:pt x="1308549" y="291118"/>
                </a:cubicBezTo>
                <a:close/>
                <a:moveTo>
                  <a:pt x="1280304" y="291118"/>
                </a:moveTo>
                <a:cubicBezTo>
                  <a:pt x="1285416" y="291118"/>
                  <a:pt x="1289561" y="295263"/>
                  <a:pt x="1289561" y="300375"/>
                </a:cubicBezTo>
                <a:cubicBezTo>
                  <a:pt x="1289561" y="305487"/>
                  <a:pt x="1285416" y="309632"/>
                  <a:pt x="1280304" y="309632"/>
                </a:cubicBezTo>
                <a:cubicBezTo>
                  <a:pt x="1275192" y="309632"/>
                  <a:pt x="1271047" y="305487"/>
                  <a:pt x="1271047" y="300375"/>
                </a:cubicBezTo>
                <a:cubicBezTo>
                  <a:pt x="1271047" y="295263"/>
                  <a:pt x="1275192" y="291118"/>
                  <a:pt x="1280304" y="291118"/>
                </a:cubicBezTo>
                <a:close/>
                <a:moveTo>
                  <a:pt x="1252057" y="291118"/>
                </a:moveTo>
                <a:cubicBezTo>
                  <a:pt x="1257170" y="291118"/>
                  <a:pt x="1261314" y="295263"/>
                  <a:pt x="1261314" y="300375"/>
                </a:cubicBezTo>
                <a:cubicBezTo>
                  <a:pt x="1261314" y="305487"/>
                  <a:pt x="1257170" y="309632"/>
                  <a:pt x="1252057" y="309632"/>
                </a:cubicBezTo>
                <a:cubicBezTo>
                  <a:pt x="1246945" y="309632"/>
                  <a:pt x="1242801" y="305487"/>
                  <a:pt x="1242801" y="300375"/>
                </a:cubicBezTo>
                <a:cubicBezTo>
                  <a:pt x="1242801" y="295263"/>
                  <a:pt x="1246945" y="291118"/>
                  <a:pt x="1252057" y="291118"/>
                </a:cubicBezTo>
                <a:close/>
                <a:moveTo>
                  <a:pt x="1223813" y="291118"/>
                </a:moveTo>
                <a:cubicBezTo>
                  <a:pt x="1228925" y="291118"/>
                  <a:pt x="1233070" y="295263"/>
                  <a:pt x="1233070" y="300375"/>
                </a:cubicBezTo>
                <a:cubicBezTo>
                  <a:pt x="1233070" y="305487"/>
                  <a:pt x="1228925" y="309632"/>
                  <a:pt x="1223813" y="309632"/>
                </a:cubicBezTo>
                <a:cubicBezTo>
                  <a:pt x="1218701" y="309632"/>
                  <a:pt x="1214556" y="305487"/>
                  <a:pt x="1214556" y="300375"/>
                </a:cubicBezTo>
                <a:cubicBezTo>
                  <a:pt x="1214556" y="295263"/>
                  <a:pt x="1218701" y="291118"/>
                  <a:pt x="1223813" y="291118"/>
                </a:cubicBezTo>
                <a:close/>
                <a:moveTo>
                  <a:pt x="1195567" y="291118"/>
                </a:moveTo>
                <a:cubicBezTo>
                  <a:pt x="1200679" y="291118"/>
                  <a:pt x="1204823" y="295263"/>
                  <a:pt x="1204823" y="300375"/>
                </a:cubicBezTo>
                <a:cubicBezTo>
                  <a:pt x="1204823" y="305487"/>
                  <a:pt x="1200679" y="309632"/>
                  <a:pt x="1195567" y="309632"/>
                </a:cubicBezTo>
                <a:cubicBezTo>
                  <a:pt x="1190454" y="309632"/>
                  <a:pt x="1186310" y="305487"/>
                  <a:pt x="1186310" y="300375"/>
                </a:cubicBezTo>
                <a:cubicBezTo>
                  <a:pt x="1186310" y="295263"/>
                  <a:pt x="1190454" y="291118"/>
                  <a:pt x="1195567" y="291118"/>
                </a:cubicBezTo>
                <a:close/>
                <a:moveTo>
                  <a:pt x="1167322" y="291118"/>
                </a:moveTo>
                <a:cubicBezTo>
                  <a:pt x="1172434" y="291118"/>
                  <a:pt x="1176579" y="295263"/>
                  <a:pt x="1176579" y="300375"/>
                </a:cubicBezTo>
                <a:cubicBezTo>
                  <a:pt x="1176579" y="305487"/>
                  <a:pt x="1172434" y="309632"/>
                  <a:pt x="1167322" y="309632"/>
                </a:cubicBezTo>
                <a:cubicBezTo>
                  <a:pt x="1162210" y="309632"/>
                  <a:pt x="1158065" y="305487"/>
                  <a:pt x="1158065" y="300375"/>
                </a:cubicBezTo>
                <a:cubicBezTo>
                  <a:pt x="1158065" y="295263"/>
                  <a:pt x="1162210" y="291118"/>
                  <a:pt x="1167322" y="291118"/>
                </a:cubicBezTo>
                <a:close/>
                <a:moveTo>
                  <a:pt x="1139076" y="291118"/>
                </a:moveTo>
                <a:cubicBezTo>
                  <a:pt x="1144188" y="291118"/>
                  <a:pt x="1148332" y="295263"/>
                  <a:pt x="1148332" y="300375"/>
                </a:cubicBezTo>
                <a:cubicBezTo>
                  <a:pt x="1148332" y="305487"/>
                  <a:pt x="1144188" y="309632"/>
                  <a:pt x="1139076" y="309632"/>
                </a:cubicBezTo>
                <a:cubicBezTo>
                  <a:pt x="1133963" y="309632"/>
                  <a:pt x="1129819" y="305487"/>
                  <a:pt x="1129819" y="300375"/>
                </a:cubicBezTo>
                <a:cubicBezTo>
                  <a:pt x="1129819" y="295263"/>
                  <a:pt x="1133963" y="291118"/>
                  <a:pt x="1139076" y="291118"/>
                </a:cubicBezTo>
                <a:close/>
                <a:moveTo>
                  <a:pt x="1110831" y="291118"/>
                </a:moveTo>
                <a:cubicBezTo>
                  <a:pt x="1115943" y="291118"/>
                  <a:pt x="1120088" y="295263"/>
                  <a:pt x="1120088" y="300375"/>
                </a:cubicBezTo>
                <a:cubicBezTo>
                  <a:pt x="1120088" y="305487"/>
                  <a:pt x="1115943" y="309632"/>
                  <a:pt x="1110831" y="309632"/>
                </a:cubicBezTo>
                <a:cubicBezTo>
                  <a:pt x="1105719" y="309632"/>
                  <a:pt x="1101574" y="305487"/>
                  <a:pt x="1101574" y="300375"/>
                </a:cubicBezTo>
                <a:cubicBezTo>
                  <a:pt x="1101574" y="295263"/>
                  <a:pt x="1105719" y="291118"/>
                  <a:pt x="1110831" y="291118"/>
                </a:cubicBezTo>
                <a:close/>
                <a:moveTo>
                  <a:pt x="1082585" y="291118"/>
                </a:moveTo>
                <a:cubicBezTo>
                  <a:pt x="1087697" y="291118"/>
                  <a:pt x="1091841" y="295263"/>
                  <a:pt x="1091841" y="300375"/>
                </a:cubicBezTo>
                <a:cubicBezTo>
                  <a:pt x="1091841" y="305487"/>
                  <a:pt x="1087697" y="309632"/>
                  <a:pt x="1082585" y="309632"/>
                </a:cubicBezTo>
                <a:cubicBezTo>
                  <a:pt x="1077472" y="309632"/>
                  <a:pt x="1073328" y="305487"/>
                  <a:pt x="1073328" y="300375"/>
                </a:cubicBezTo>
                <a:cubicBezTo>
                  <a:pt x="1073328" y="295263"/>
                  <a:pt x="1077472" y="291118"/>
                  <a:pt x="1082585" y="291118"/>
                </a:cubicBezTo>
                <a:close/>
                <a:moveTo>
                  <a:pt x="1054340" y="291118"/>
                </a:moveTo>
                <a:cubicBezTo>
                  <a:pt x="1059452" y="291118"/>
                  <a:pt x="1063597" y="295263"/>
                  <a:pt x="1063597" y="300375"/>
                </a:cubicBezTo>
                <a:cubicBezTo>
                  <a:pt x="1063597" y="305487"/>
                  <a:pt x="1059452" y="309632"/>
                  <a:pt x="1054340" y="309632"/>
                </a:cubicBezTo>
                <a:cubicBezTo>
                  <a:pt x="1049228" y="309632"/>
                  <a:pt x="1045083" y="305487"/>
                  <a:pt x="1045083" y="300375"/>
                </a:cubicBezTo>
                <a:cubicBezTo>
                  <a:pt x="1045083" y="295263"/>
                  <a:pt x="1049228" y="291118"/>
                  <a:pt x="1054340" y="291118"/>
                </a:cubicBezTo>
                <a:close/>
                <a:moveTo>
                  <a:pt x="1026094" y="291118"/>
                </a:moveTo>
                <a:cubicBezTo>
                  <a:pt x="1031206" y="291118"/>
                  <a:pt x="1035351" y="295263"/>
                  <a:pt x="1035351" y="300375"/>
                </a:cubicBezTo>
                <a:cubicBezTo>
                  <a:pt x="1035351" y="305487"/>
                  <a:pt x="1031206" y="309632"/>
                  <a:pt x="1026094" y="309632"/>
                </a:cubicBezTo>
                <a:cubicBezTo>
                  <a:pt x="1020981" y="309632"/>
                  <a:pt x="1016837" y="305487"/>
                  <a:pt x="1016837" y="300375"/>
                </a:cubicBezTo>
                <a:cubicBezTo>
                  <a:pt x="1016837" y="295263"/>
                  <a:pt x="1020981" y="291118"/>
                  <a:pt x="1026094" y="291118"/>
                </a:cubicBezTo>
                <a:close/>
                <a:moveTo>
                  <a:pt x="997849" y="291118"/>
                </a:moveTo>
                <a:cubicBezTo>
                  <a:pt x="1002961" y="291118"/>
                  <a:pt x="1007106" y="295263"/>
                  <a:pt x="1007106" y="300375"/>
                </a:cubicBezTo>
                <a:cubicBezTo>
                  <a:pt x="1007106" y="305487"/>
                  <a:pt x="1002961" y="309632"/>
                  <a:pt x="997849" y="309632"/>
                </a:cubicBezTo>
                <a:cubicBezTo>
                  <a:pt x="992737" y="309632"/>
                  <a:pt x="988592" y="305487"/>
                  <a:pt x="988592" y="300375"/>
                </a:cubicBezTo>
                <a:cubicBezTo>
                  <a:pt x="988592" y="295263"/>
                  <a:pt x="992737" y="291118"/>
                  <a:pt x="997849" y="291118"/>
                </a:cubicBezTo>
                <a:close/>
                <a:moveTo>
                  <a:pt x="969603" y="291118"/>
                </a:moveTo>
                <a:cubicBezTo>
                  <a:pt x="974715" y="291118"/>
                  <a:pt x="978859" y="295263"/>
                  <a:pt x="978859" y="300375"/>
                </a:cubicBezTo>
                <a:cubicBezTo>
                  <a:pt x="978859" y="305487"/>
                  <a:pt x="974715" y="309632"/>
                  <a:pt x="969603" y="309632"/>
                </a:cubicBezTo>
                <a:cubicBezTo>
                  <a:pt x="964490" y="309632"/>
                  <a:pt x="960346" y="305487"/>
                  <a:pt x="960346" y="300375"/>
                </a:cubicBezTo>
                <a:cubicBezTo>
                  <a:pt x="960346" y="295263"/>
                  <a:pt x="964490" y="291118"/>
                  <a:pt x="969603" y="291118"/>
                </a:cubicBezTo>
                <a:close/>
                <a:moveTo>
                  <a:pt x="941358" y="291118"/>
                </a:moveTo>
                <a:cubicBezTo>
                  <a:pt x="946470" y="291118"/>
                  <a:pt x="950615" y="295263"/>
                  <a:pt x="950615" y="300375"/>
                </a:cubicBezTo>
                <a:cubicBezTo>
                  <a:pt x="950615" y="305487"/>
                  <a:pt x="946470" y="309632"/>
                  <a:pt x="941358" y="309632"/>
                </a:cubicBezTo>
                <a:cubicBezTo>
                  <a:pt x="936246" y="309632"/>
                  <a:pt x="932101" y="305487"/>
                  <a:pt x="932101" y="300375"/>
                </a:cubicBezTo>
                <a:cubicBezTo>
                  <a:pt x="932101" y="295263"/>
                  <a:pt x="936246" y="291118"/>
                  <a:pt x="941358" y="291118"/>
                </a:cubicBezTo>
                <a:close/>
                <a:moveTo>
                  <a:pt x="913112" y="291118"/>
                </a:moveTo>
                <a:cubicBezTo>
                  <a:pt x="918224" y="291118"/>
                  <a:pt x="922368" y="295263"/>
                  <a:pt x="922368" y="300375"/>
                </a:cubicBezTo>
                <a:cubicBezTo>
                  <a:pt x="922368" y="305487"/>
                  <a:pt x="918224" y="309632"/>
                  <a:pt x="913112" y="309632"/>
                </a:cubicBezTo>
                <a:cubicBezTo>
                  <a:pt x="907999" y="309632"/>
                  <a:pt x="903855" y="305487"/>
                  <a:pt x="903855" y="300375"/>
                </a:cubicBezTo>
                <a:cubicBezTo>
                  <a:pt x="903855" y="295263"/>
                  <a:pt x="907999" y="291118"/>
                  <a:pt x="913112" y="291118"/>
                </a:cubicBezTo>
                <a:close/>
                <a:moveTo>
                  <a:pt x="884867" y="291118"/>
                </a:moveTo>
                <a:cubicBezTo>
                  <a:pt x="889979" y="291118"/>
                  <a:pt x="894124" y="295263"/>
                  <a:pt x="894124" y="300375"/>
                </a:cubicBezTo>
                <a:cubicBezTo>
                  <a:pt x="894124" y="305487"/>
                  <a:pt x="889979" y="309632"/>
                  <a:pt x="884867" y="309632"/>
                </a:cubicBezTo>
                <a:cubicBezTo>
                  <a:pt x="879755" y="309632"/>
                  <a:pt x="875611" y="305487"/>
                  <a:pt x="875611" y="300375"/>
                </a:cubicBezTo>
                <a:cubicBezTo>
                  <a:pt x="875611" y="295263"/>
                  <a:pt x="879755" y="291118"/>
                  <a:pt x="884867" y="291118"/>
                </a:cubicBezTo>
                <a:close/>
                <a:moveTo>
                  <a:pt x="856621" y="291118"/>
                </a:moveTo>
                <a:cubicBezTo>
                  <a:pt x="861733" y="291118"/>
                  <a:pt x="865877" y="295263"/>
                  <a:pt x="865877" y="300375"/>
                </a:cubicBezTo>
                <a:cubicBezTo>
                  <a:pt x="865877" y="305487"/>
                  <a:pt x="861733" y="309632"/>
                  <a:pt x="856621" y="309632"/>
                </a:cubicBezTo>
                <a:cubicBezTo>
                  <a:pt x="851508" y="309632"/>
                  <a:pt x="847364" y="305487"/>
                  <a:pt x="847364" y="300375"/>
                </a:cubicBezTo>
                <a:cubicBezTo>
                  <a:pt x="847364" y="295263"/>
                  <a:pt x="851508" y="291118"/>
                  <a:pt x="856621" y="291118"/>
                </a:cubicBezTo>
                <a:close/>
                <a:moveTo>
                  <a:pt x="828374" y="291118"/>
                </a:moveTo>
                <a:cubicBezTo>
                  <a:pt x="833487" y="291118"/>
                  <a:pt x="837631" y="295263"/>
                  <a:pt x="837631" y="300375"/>
                </a:cubicBezTo>
                <a:cubicBezTo>
                  <a:pt x="837631" y="305487"/>
                  <a:pt x="833487" y="309632"/>
                  <a:pt x="828374" y="309632"/>
                </a:cubicBezTo>
                <a:cubicBezTo>
                  <a:pt x="823262" y="309632"/>
                  <a:pt x="819118" y="305487"/>
                  <a:pt x="819118" y="300375"/>
                </a:cubicBezTo>
                <a:cubicBezTo>
                  <a:pt x="819118" y="295263"/>
                  <a:pt x="823262" y="291118"/>
                  <a:pt x="828374" y="291118"/>
                </a:cubicBezTo>
                <a:close/>
                <a:moveTo>
                  <a:pt x="800130" y="291118"/>
                </a:moveTo>
                <a:cubicBezTo>
                  <a:pt x="805242" y="291118"/>
                  <a:pt x="809387" y="295263"/>
                  <a:pt x="809387" y="300375"/>
                </a:cubicBezTo>
                <a:cubicBezTo>
                  <a:pt x="809387" y="305487"/>
                  <a:pt x="805242" y="309632"/>
                  <a:pt x="800130" y="309632"/>
                </a:cubicBezTo>
                <a:cubicBezTo>
                  <a:pt x="795018" y="309632"/>
                  <a:pt x="790873" y="305487"/>
                  <a:pt x="790873" y="300375"/>
                </a:cubicBezTo>
                <a:cubicBezTo>
                  <a:pt x="790873" y="295263"/>
                  <a:pt x="795018" y="291118"/>
                  <a:pt x="800130" y="291118"/>
                </a:cubicBezTo>
                <a:close/>
                <a:moveTo>
                  <a:pt x="771883" y="291118"/>
                </a:moveTo>
                <a:cubicBezTo>
                  <a:pt x="776996" y="291118"/>
                  <a:pt x="781140" y="295263"/>
                  <a:pt x="781140" y="300375"/>
                </a:cubicBezTo>
                <a:cubicBezTo>
                  <a:pt x="781140" y="305487"/>
                  <a:pt x="776996" y="309632"/>
                  <a:pt x="771883" y="309632"/>
                </a:cubicBezTo>
                <a:cubicBezTo>
                  <a:pt x="766771" y="309632"/>
                  <a:pt x="762627" y="305487"/>
                  <a:pt x="762627" y="300375"/>
                </a:cubicBezTo>
                <a:cubicBezTo>
                  <a:pt x="762627" y="295263"/>
                  <a:pt x="766771" y="291118"/>
                  <a:pt x="771883" y="291118"/>
                </a:cubicBezTo>
                <a:close/>
                <a:moveTo>
                  <a:pt x="743639" y="291118"/>
                </a:moveTo>
                <a:cubicBezTo>
                  <a:pt x="748751" y="291118"/>
                  <a:pt x="752896" y="295263"/>
                  <a:pt x="752896" y="300375"/>
                </a:cubicBezTo>
                <a:cubicBezTo>
                  <a:pt x="752896" y="305487"/>
                  <a:pt x="748751" y="309632"/>
                  <a:pt x="743639" y="309632"/>
                </a:cubicBezTo>
                <a:cubicBezTo>
                  <a:pt x="738527" y="309632"/>
                  <a:pt x="734382" y="305487"/>
                  <a:pt x="734382" y="300375"/>
                </a:cubicBezTo>
                <a:cubicBezTo>
                  <a:pt x="734382" y="295263"/>
                  <a:pt x="738527" y="291118"/>
                  <a:pt x="743639" y="291118"/>
                </a:cubicBezTo>
                <a:close/>
                <a:moveTo>
                  <a:pt x="715393" y="291118"/>
                </a:moveTo>
                <a:cubicBezTo>
                  <a:pt x="720505" y="291118"/>
                  <a:pt x="724649" y="295263"/>
                  <a:pt x="724649" y="300375"/>
                </a:cubicBezTo>
                <a:cubicBezTo>
                  <a:pt x="724649" y="305487"/>
                  <a:pt x="720505" y="309632"/>
                  <a:pt x="715393" y="309632"/>
                </a:cubicBezTo>
                <a:cubicBezTo>
                  <a:pt x="710280" y="309632"/>
                  <a:pt x="706136" y="305487"/>
                  <a:pt x="706136" y="300375"/>
                </a:cubicBezTo>
                <a:cubicBezTo>
                  <a:pt x="706136" y="295263"/>
                  <a:pt x="710280" y="291118"/>
                  <a:pt x="715393" y="291118"/>
                </a:cubicBezTo>
                <a:close/>
                <a:moveTo>
                  <a:pt x="687148" y="291118"/>
                </a:moveTo>
                <a:cubicBezTo>
                  <a:pt x="692260" y="291118"/>
                  <a:pt x="696405" y="295263"/>
                  <a:pt x="696405" y="300375"/>
                </a:cubicBezTo>
                <a:cubicBezTo>
                  <a:pt x="696405" y="305487"/>
                  <a:pt x="692260" y="309632"/>
                  <a:pt x="687148" y="309632"/>
                </a:cubicBezTo>
                <a:cubicBezTo>
                  <a:pt x="682036" y="309632"/>
                  <a:pt x="677891" y="305487"/>
                  <a:pt x="677891" y="300375"/>
                </a:cubicBezTo>
                <a:cubicBezTo>
                  <a:pt x="677891" y="295263"/>
                  <a:pt x="682036" y="291118"/>
                  <a:pt x="687148" y="291118"/>
                </a:cubicBezTo>
                <a:close/>
                <a:moveTo>
                  <a:pt x="658902" y="291118"/>
                </a:moveTo>
                <a:cubicBezTo>
                  <a:pt x="664014" y="291118"/>
                  <a:pt x="668158" y="295263"/>
                  <a:pt x="668158" y="300375"/>
                </a:cubicBezTo>
                <a:cubicBezTo>
                  <a:pt x="668158" y="305487"/>
                  <a:pt x="664014" y="309632"/>
                  <a:pt x="658902" y="309632"/>
                </a:cubicBezTo>
                <a:cubicBezTo>
                  <a:pt x="653789" y="309632"/>
                  <a:pt x="649645" y="305487"/>
                  <a:pt x="649645" y="300375"/>
                </a:cubicBezTo>
                <a:cubicBezTo>
                  <a:pt x="649645" y="295263"/>
                  <a:pt x="653789" y="291118"/>
                  <a:pt x="658902" y="291118"/>
                </a:cubicBezTo>
                <a:close/>
                <a:moveTo>
                  <a:pt x="630657" y="291118"/>
                </a:moveTo>
                <a:cubicBezTo>
                  <a:pt x="635769" y="291118"/>
                  <a:pt x="639914" y="295263"/>
                  <a:pt x="639914" y="300375"/>
                </a:cubicBezTo>
                <a:cubicBezTo>
                  <a:pt x="639914" y="305487"/>
                  <a:pt x="635769" y="309632"/>
                  <a:pt x="630657" y="309632"/>
                </a:cubicBezTo>
                <a:cubicBezTo>
                  <a:pt x="625545" y="309632"/>
                  <a:pt x="621400" y="305487"/>
                  <a:pt x="621400" y="300375"/>
                </a:cubicBezTo>
                <a:cubicBezTo>
                  <a:pt x="621400" y="295263"/>
                  <a:pt x="625545" y="291118"/>
                  <a:pt x="630657" y="291118"/>
                </a:cubicBezTo>
                <a:close/>
                <a:moveTo>
                  <a:pt x="602411" y="291118"/>
                </a:moveTo>
                <a:cubicBezTo>
                  <a:pt x="607523" y="291118"/>
                  <a:pt x="611667" y="295263"/>
                  <a:pt x="611667" y="300375"/>
                </a:cubicBezTo>
                <a:cubicBezTo>
                  <a:pt x="611667" y="305487"/>
                  <a:pt x="607523" y="309632"/>
                  <a:pt x="602411" y="309632"/>
                </a:cubicBezTo>
                <a:cubicBezTo>
                  <a:pt x="597298" y="309632"/>
                  <a:pt x="593154" y="305487"/>
                  <a:pt x="593154" y="300375"/>
                </a:cubicBezTo>
                <a:cubicBezTo>
                  <a:pt x="593154" y="295263"/>
                  <a:pt x="597298" y="291118"/>
                  <a:pt x="602411" y="291118"/>
                </a:cubicBezTo>
                <a:close/>
                <a:moveTo>
                  <a:pt x="574166" y="291118"/>
                </a:moveTo>
                <a:cubicBezTo>
                  <a:pt x="579278" y="291118"/>
                  <a:pt x="583423" y="295263"/>
                  <a:pt x="583423" y="300375"/>
                </a:cubicBezTo>
                <a:cubicBezTo>
                  <a:pt x="583423" y="305487"/>
                  <a:pt x="579278" y="309632"/>
                  <a:pt x="574166" y="309632"/>
                </a:cubicBezTo>
                <a:cubicBezTo>
                  <a:pt x="569054" y="309632"/>
                  <a:pt x="564909" y="305487"/>
                  <a:pt x="564909" y="300375"/>
                </a:cubicBezTo>
                <a:cubicBezTo>
                  <a:pt x="564909" y="295263"/>
                  <a:pt x="569054" y="291118"/>
                  <a:pt x="574166" y="291118"/>
                </a:cubicBezTo>
                <a:close/>
                <a:moveTo>
                  <a:pt x="545920" y="291118"/>
                </a:moveTo>
                <a:cubicBezTo>
                  <a:pt x="551032" y="291118"/>
                  <a:pt x="555176" y="295263"/>
                  <a:pt x="555176" y="300375"/>
                </a:cubicBezTo>
                <a:cubicBezTo>
                  <a:pt x="555176" y="305487"/>
                  <a:pt x="551032" y="309632"/>
                  <a:pt x="545920" y="309632"/>
                </a:cubicBezTo>
                <a:cubicBezTo>
                  <a:pt x="540807" y="309632"/>
                  <a:pt x="536663" y="305487"/>
                  <a:pt x="536663" y="300375"/>
                </a:cubicBezTo>
                <a:cubicBezTo>
                  <a:pt x="536663" y="295263"/>
                  <a:pt x="540807" y="291118"/>
                  <a:pt x="545920" y="291118"/>
                </a:cubicBezTo>
                <a:close/>
                <a:moveTo>
                  <a:pt x="517675" y="291118"/>
                </a:moveTo>
                <a:cubicBezTo>
                  <a:pt x="522787" y="291118"/>
                  <a:pt x="526932" y="295263"/>
                  <a:pt x="526932" y="300375"/>
                </a:cubicBezTo>
                <a:cubicBezTo>
                  <a:pt x="526932" y="305487"/>
                  <a:pt x="522787" y="309632"/>
                  <a:pt x="517675" y="309632"/>
                </a:cubicBezTo>
                <a:cubicBezTo>
                  <a:pt x="512563" y="309632"/>
                  <a:pt x="508418" y="305487"/>
                  <a:pt x="508418" y="300375"/>
                </a:cubicBezTo>
                <a:cubicBezTo>
                  <a:pt x="508418" y="295263"/>
                  <a:pt x="512563" y="291118"/>
                  <a:pt x="517675" y="291118"/>
                </a:cubicBezTo>
                <a:close/>
                <a:moveTo>
                  <a:pt x="489429" y="291118"/>
                </a:moveTo>
                <a:cubicBezTo>
                  <a:pt x="494541" y="291118"/>
                  <a:pt x="498685" y="295263"/>
                  <a:pt x="498685" y="300375"/>
                </a:cubicBezTo>
                <a:cubicBezTo>
                  <a:pt x="498685" y="305487"/>
                  <a:pt x="494541" y="309632"/>
                  <a:pt x="489429" y="309632"/>
                </a:cubicBezTo>
                <a:cubicBezTo>
                  <a:pt x="484316" y="309632"/>
                  <a:pt x="480172" y="305487"/>
                  <a:pt x="480172" y="300375"/>
                </a:cubicBezTo>
                <a:cubicBezTo>
                  <a:pt x="480172" y="295263"/>
                  <a:pt x="484316" y="291118"/>
                  <a:pt x="489429" y="291118"/>
                </a:cubicBezTo>
                <a:close/>
                <a:moveTo>
                  <a:pt x="461184" y="291118"/>
                </a:moveTo>
                <a:cubicBezTo>
                  <a:pt x="466296" y="291118"/>
                  <a:pt x="470441" y="295263"/>
                  <a:pt x="470441" y="300375"/>
                </a:cubicBezTo>
                <a:cubicBezTo>
                  <a:pt x="470441" y="305487"/>
                  <a:pt x="466296" y="309632"/>
                  <a:pt x="461184" y="309632"/>
                </a:cubicBezTo>
                <a:cubicBezTo>
                  <a:pt x="456072" y="309632"/>
                  <a:pt x="451927" y="305487"/>
                  <a:pt x="451927" y="300375"/>
                </a:cubicBezTo>
                <a:cubicBezTo>
                  <a:pt x="451927" y="295263"/>
                  <a:pt x="456072" y="291118"/>
                  <a:pt x="461184" y="291118"/>
                </a:cubicBezTo>
                <a:close/>
                <a:moveTo>
                  <a:pt x="432938" y="291118"/>
                </a:moveTo>
                <a:cubicBezTo>
                  <a:pt x="438050" y="291118"/>
                  <a:pt x="442194" y="295263"/>
                  <a:pt x="442194" y="300375"/>
                </a:cubicBezTo>
                <a:cubicBezTo>
                  <a:pt x="442194" y="305487"/>
                  <a:pt x="438050" y="309632"/>
                  <a:pt x="432938" y="309632"/>
                </a:cubicBezTo>
                <a:cubicBezTo>
                  <a:pt x="427825" y="309632"/>
                  <a:pt x="423681" y="305487"/>
                  <a:pt x="423681" y="300375"/>
                </a:cubicBezTo>
                <a:cubicBezTo>
                  <a:pt x="423681" y="295263"/>
                  <a:pt x="427825" y="291118"/>
                  <a:pt x="432938" y="291118"/>
                </a:cubicBezTo>
                <a:close/>
                <a:moveTo>
                  <a:pt x="404693" y="291118"/>
                </a:moveTo>
                <a:cubicBezTo>
                  <a:pt x="409805" y="291118"/>
                  <a:pt x="413950" y="295263"/>
                  <a:pt x="413950" y="300375"/>
                </a:cubicBezTo>
                <a:cubicBezTo>
                  <a:pt x="413950" y="305487"/>
                  <a:pt x="409806" y="309632"/>
                  <a:pt x="404693" y="309632"/>
                </a:cubicBezTo>
                <a:cubicBezTo>
                  <a:pt x="399581" y="309632"/>
                  <a:pt x="395436" y="305487"/>
                  <a:pt x="395436" y="300375"/>
                </a:cubicBezTo>
                <a:cubicBezTo>
                  <a:pt x="395436" y="295263"/>
                  <a:pt x="399581" y="291118"/>
                  <a:pt x="404693" y="291118"/>
                </a:cubicBezTo>
                <a:close/>
                <a:moveTo>
                  <a:pt x="376447" y="291118"/>
                </a:moveTo>
                <a:cubicBezTo>
                  <a:pt x="381559" y="291118"/>
                  <a:pt x="385704" y="295263"/>
                  <a:pt x="385704" y="300375"/>
                </a:cubicBezTo>
                <a:cubicBezTo>
                  <a:pt x="385704" y="305487"/>
                  <a:pt x="381559" y="309632"/>
                  <a:pt x="376447" y="309632"/>
                </a:cubicBezTo>
                <a:cubicBezTo>
                  <a:pt x="371335" y="309632"/>
                  <a:pt x="367190" y="305487"/>
                  <a:pt x="367190" y="300375"/>
                </a:cubicBezTo>
                <a:cubicBezTo>
                  <a:pt x="367190" y="295263"/>
                  <a:pt x="371335" y="291118"/>
                  <a:pt x="376447" y="291118"/>
                </a:cubicBezTo>
                <a:close/>
                <a:moveTo>
                  <a:pt x="348202" y="291118"/>
                </a:moveTo>
                <a:cubicBezTo>
                  <a:pt x="353314" y="291118"/>
                  <a:pt x="357459" y="295263"/>
                  <a:pt x="357459" y="300375"/>
                </a:cubicBezTo>
                <a:cubicBezTo>
                  <a:pt x="357459" y="305487"/>
                  <a:pt x="353315" y="309632"/>
                  <a:pt x="348202" y="309632"/>
                </a:cubicBezTo>
                <a:cubicBezTo>
                  <a:pt x="343090" y="309632"/>
                  <a:pt x="338946" y="305487"/>
                  <a:pt x="338946" y="300375"/>
                </a:cubicBezTo>
                <a:cubicBezTo>
                  <a:pt x="338946" y="295263"/>
                  <a:pt x="343090" y="291118"/>
                  <a:pt x="348202" y="291118"/>
                </a:cubicBezTo>
                <a:close/>
                <a:moveTo>
                  <a:pt x="319956" y="291118"/>
                </a:moveTo>
                <a:cubicBezTo>
                  <a:pt x="325068" y="291118"/>
                  <a:pt x="329213" y="295263"/>
                  <a:pt x="329213" y="300375"/>
                </a:cubicBezTo>
                <a:cubicBezTo>
                  <a:pt x="329213" y="305487"/>
                  <a:pt x="325068" y="309632"/>
                  <a:pt x="319956" y="309632"/>
                </a:cubicBezTo>
                <a:cubicBezTo>
                  <a:pt x="314844" y="309632"/>
                  <a:pt x="310699" y="305487"/>
                  <a:pt x="310699" y="300375"/>
                </a:cubicBezTo>
                <a:cubicBezTo>
                  <a:pt x="310699" y="295263"/>
                  <a:pt x="314843" y="291118"/>
                  <a:pt x="319956" y="291118"/>
                </a:cubicBezTo>
                <a:close/>
                <a:moveTo>
                  <a:pt x="291711" y="291118"/>
                </a:moveTo>
                <a:cubicBezTo>
                  <a:pt x="296823" y="291118"/>
                  <a:pt x="300968" y="295263"/>
                  <a:pt x="300968" y="300375"/>
                </a:cubicBezTo>
                <a:cubicBezTo>
                  <a:pt x="300968" y="305487"/>
                  <a:pt x="296824" y="309632"/>
                  <a:pt x="291711" y="309632"/>
                </a:cubicBezTo>
                <a:cubicBezTo>
                  <a:pt x="286599" y="309632"/>
                  <a:pt x="282454" y="305487"/>
                  <a:pt x="282454" y="300375"/>
                </a:cubicBezTo>
                <a:cubicBezTo>
                  <a:pt x="282454" y="295263"/>
                  <a:pt x="286599" y="291118"/>
                  <a:pt x="291711" y="291118"/>
                </a:cubicBezTo>
                <a:close/>
                <a:moveTo>
                  <a:pt x="263465" y="291118"/>
                </a:moveTo>
                <a:cubicBezTo>
                  <a:pt x="268577" y="291118"/>
                  <a:pt x="272722" y="295263"/>
                  <a:pt x="272722" y="300375"/>
                </a:cubicBezTo>
                <a:cubicBezTo>
                  <a:pt x="272722" y="305487"/>
                  <a:pt x="268577" y="309632"/>
                  <a:pt x="263465" y="309632"/>
                </a:cubicBezTo>
                <a:cubicBezTo>
                  <a:pt x="258353" y="309632"/>
                  <a:pt x="254208" y="305487"/>
                  <a:pt x="254208" y="300375"/>
                </a:cubicBezTo>
                <a:cubicBezTo>
                  <a:pt x="254208" y="295263"/>
                  <a:pt x="258353" y="291118"/>
                  <a:pt x="263465" y="291118"/>
                </a:cubicBezTo>
                <a:close/>
                <a:moveTo>
                  <a:pt x="235220" y="291118"/>
                </a:moveTo>
                <a:cubicBezTo>
                  <a:pt x="240333" y="291118"/>
                  <a:pt x="244477" y="295263"/>
                  <a:pt x="244477" y="300375"/>
                </a:cubicBezTo>
                <a:cubicBezTo>
                  <a:pt x="244477" y="305487"/>
                  <a:pt x="240333" y="309632"/>
                  <a:pt x="235220" y="309632"/>
                </a:cubicBezTo>
                <a:cubicBezTo>
                  <a:pt x="230108" y="309632"/>
                  <a:pt x="225963" y="305487"/>
                  <a:pt x="225963" y="300375"/>
                </a:cubicBezTo>
                <a:cubicBezTo>
                  <a:pt x="225963" y="295263"/>
                  <a:pt x="230108" y="291118"/>
                  <a:pt x="235220" y="291118"/>
                </a:cubicBezTo>
                <a:close/>
                <a:moveTo>
                  <a:pt x="206974" y="291118"/>
                </a:moveTo>
                <a:cubicBezTo>
                  <a:pt x="212086" y="291118"/>
                  <a:pt x="216231" y="295263"/>
                  <a:pt x="216231" y="300375"/>
                </a:cubicBezTo>
                <a:cubicBezTo>
                  <a:pt x="216231" y="305487"/>
                  <a:pt x="212086" y="309632"/>
                  <a:pt x="206974" y="309632"/>
                </a:cubicBezTo>
                <a:cubicBezTo>
                  <a:pt x="201862" y="309632"/>
                  <a:pt x="197717" y="305487"/>
                  <a:pt x="197717" y="300375"/>
                </a:cubicBezTo>
                <a:cubicBezTo>
                  <a:pt x="197717" y="295263"/>
                  <a:pt x="201862" y="291118"/>
                  <a:pt x="206974" y="291118"/>
                </a:cubicBezTo>
                <a:close/>
                <a:moveTo>
                  <a:pt x="178729" y="291118"/>
                </a:moveTo>
                <a:cubicBezTo>
                  <a:pt x="183841" y="291118"/>
                  <a:pt x="187985" y="295263"/>
                  <a:pt x="187985" y="300375"/>
                </a:cubicBezTo>
                <a:cubicBezTo>
                  <a:pt x="187985" y="305487"/>
                  <a:pt x="183841" y="309632"/>
                  <a:pt x="178729" y="309632"/>
                </a:cubicBezTo>
                <a:cubicBezTo>
                  <a:pt x="173617" y="309632"/>
                  <a:pt x="169472" y="305487"/>
                  <a:pt x="169472" y="300375"/>
                </a:cubicBezTo>
                <a:cubicBezTo>
                  <a:pt x="169472" y="295263"/>
                  <a:pt x="173617" y="291118"/>
                  <a:pt x="178729" y="291118"/>
                </a:cubicBezTo>
                <a:close/>
                <a:moveTo>
                  <a:pt x="150483" y="291118"/>
                </a:moveTo>
                <a:cubicBezTo>
                  <a:pt x="155596" y="291118"/>
                  <a:pt x="159740" y="295263"/>
                  <a:pt x="159740" y="300375"/>
                </a:cubicBezTo>
                <a:cubicBezTo>
                  <a:pt x="159740" y="305487"/>
                  <a:pt x="155596" y="309632"/>
                  <a:pt x="150483" y="309632"/>
                </a:cubicBezTo>
                <a:cubicBezTo>
                  <a:pt x="145371" y="309632"/>
                  <a:pt x="141227" y="305487"/>
                  <a:pt x="141227" y="300375"/>
                </a:cubicBezTo>
                <a:cubicBezTo>
                  <a:pt x="141227" y="295263"/>
                  <a:pt x="145371" y="291118"/>
                  <a:pt x="150483" y="291118"/>
                </a:cubicBezTo>
                <a:close/>
                <a:moveTo>
                  <a:pt x="122238" y="291118"/>
                </a:moveTo>
                <a:cubicBezTo>
                  <a:pt x="127350" y="291118"/>
                  <a:pt x="131495" y="295263"/>
                  <a:pt x="131495" y="300375"/>
                </a:cubicBezTo>
                <a:cubicBezTo>
                  <a:pt x="131495" y="305487"/>
                  <a:pt x="127350" y="309632"/>
                  <a:pt x="122238" y="309632"/>
                </a:cubicBezTo>
                <a:cubicBezTo>
                  <a:pt x="117126" y="309632"/>
                  <a:pt x="112981" y="305487"/>
                  <a:pt x="112981" y="300375"/>
                </a:cubicBezTo>
                <a:cubicBezTo>
                  <a:pt x="112981" y="295263"/>
                  <a:pt x="117126" y="291118"/>
                  <a:pt x="122238" y="291118"/>
                </a:cubicBezTo>
                <a:close/>
                <a:moveTo>
                  <a:pt x="93993" y="291118"/>
                </a:moveTo>
                <a:cubicBezTo>
                  <a:pt x="99106" y="291118"/>
                  <a:pt x="103250" y="295263"/>
                  <a:pt x="103250" y="300375"/>
                </a:cubicBezTo>
                <a:cubicBezTo>
                  <a:pt x="103250" y="305487"/>
                  <a:pt x="99106" y="309632"/>
                  <a:pt x="93993" y="309632"/>
                </a:cubicBezTo>
                <a:cubicBezTo>
                  <a:pt x="88881" y="309632"/>
                  <a:pt x="84736" y="305487"/>
                  <a:pt x="84736" y="300375"/>
                </a:cubicBezTo>
                <a:cubicBezTo>
                  <a:pt x="84736" y="295263"/>
                  <a:pt x="88881" y="291118"/>
                  <a:pt x="93993" y="291118"/>
                </a:cubicBezTo>
                <a:close/>
                <a:moveTo>
                  <a:pt x="65748" y="291118"/>
                </a:moveTo>
                <a:cubicBezTo>
                  <a:pt x="70860" y="291118"/>
                  <a:pt x="75004" y="295263"/>
                  <a:pt x="75004" y="300375"/>
                </a:cubicBezTo>
                <a:cubicBezTo>
                  <a:pt x="75004" y="305487"/>
                  <a:pt x="70860" y="309632"/>
                  <a:pt x="65748" y="309632"/>
                </a:cubicBezTo>
                <a:cubicBezTo>
                  <a:pt x="60636" y="309632"/>
                  <a:pt x="56491" y="305487"/>
                  <a:pt x="56491" y="300375"/>
                </a:cubicBezTo>
                <a:cubicBezTo>
                  <a:pt x="56491" y="295263"/>
                  <a:pt x="60636" y="291118"/>
                  <a:pt x="65748" y="291118"/>
                </a:cubicBezTo>
                <a:close/>
                <a:moveTo>
                  <a:pt x="37502" y="291118"/>
                </a:moveTo>
                <a:cubicBezTo>
                  <a:pt x="42615" y="291118"/>
                  <a:pt x="46759" y="295263"/>
                  <a:pt x="46759" y="300375"/>
                </a:cubicBezTo>
                <a:cubicBezTo>
                  <a:pt x="46759" y="305487"/>
                  <a:pt x="42615" y="309632"/>
                  <a:pt x="37502" y="309632"/>
                </a:cubicBezTo>
                <a:cubicBezTo>
                  <a:pt x="32390" y="309632"/>
                  <a:pt x="28245" y="305487"/>
                  <a:pt x="28245" y="300375"/>
                </a:cubicBezTo>
                <a:cubicBezTo>
                  <a:pt x="28245" y="295263"/>
                  <a:pt x="32390" y="291118"/>
                  <a:pt x="37502" y="291118"/>
                </a:cubicBezTo>
                <a:close/>
                <a:moveTo>
                  <a:pt x="9256" y="291118"/>
                </a:moveTo>
                <a:cubicBezTo>
                  <a:pt x="14369" y="291118"/>
                  <a:pt x="18513" y="295263"/>
                  <a:pt x="18513" y="300375"/>
                </a:cubicBezTo>
                <a:cubicBezTo>
                  <a:pt x="18513" y="305487"/>
                  <a:pt x="14369" y="309632"/>
                  <a:pt x="9256" y="309632"/>
                </a:cubicBezTo>
                <a:cubicBezTo>
                  <a:pt x="4144" y="309632"/>
                  <a:pt x="0" y="305487"/>
                  <a:pt x="0" y="300375"/>
                </a:cubicBezTo>
                <a:cubicBezTo>
                  <a:pt x="0" y="295263"/>
                  <a:pt x="4144" y="291118"/>
                  <a:pt x="9256" y="291118"/>
                </a:cubicBezTo>
                <a:close/>
                <a:moveTo>
                  <a:pt x="4966269" y="266926"/>
                </a:moveTo>
                <a:lnTo>
                  <a:pt x="4966685" y="267342"/>
                </a:lnTo>
                <a:lnTo>
                  <a:pt x="4966685" y="284486"/>
                </a:lnTo>
                <a:lnTo>
                  <a:pt x="4966269" y="284902"/>
                </a:lnTo>
                <a:cubicBezTo>
                  <a:pt x="4961305" y="284902"/>
                  <a:pt x="4957281" y="280877"/>
                  <a:pt x="4957281" y="275914"/>
                </a:cubicBezTo>
                <a:cubicBezTo>
                  <a:pt x="4957281" y="270950"/>
                  <a:pt x="4961305" y="266926"/>
                  <a:pt x="4966269" y="266926"/>
                </a:cubicBezTo>
                <a:close/>
                <a:moveTo>
                  <a:pt x="4938023" y="266926"/>
                </a:moveTo>
                <a:cubicBezTo>
                  <a:pt x="4942987" y="266926"/>
                  <a:pt x="4947011" y="270950"/>
                  <a:pt x="4947011" y="275914"/>
                </a:cubicBezTo>
                <a:cubicBezTo>
                  <a:pt x="4947011" y="280877"/>
                  <a:pt x="4942987" y="284902"/>
                  <a:pt x="4938023" y="284902"/>
                </a:cubicBezTo>
                <a:cubicBezTo>
                  <a:pt x="4933059" y="284902"/>
                  <a:pt x="4929035" y="280877"/>
                  <a:pt x="4929035" y="275914"/>
                </a:cubicBezTo>
                <a:cubicBezTo>
                  <a:pt x="4929035" y="270950"/>
                  <a:pt x="4933059" y="266926"/>
                  <a:pt x="4938023" y="266926"/>
                </a:cubicBezTo>
                <a:close/>
                <a:moveTo>
                  <a:pt x="4909778" y="266926"/>
                </a:moveTo>
                <a:cubicBezTo>
                  <a:pt x="4914742" y="266926"/>
                  <a:pt x="4918766" y="270950"/>
                  <a:pt x="4918766" y="275914"/>
                </a:cubicBezTo>
                <a:cubicBezTo>
                  <a:pt x="4918766" y="280877"/>
                  <a:pt x="4914742" y="284902"/>
                  <a:pt x="4909778" y="284902"/>
                </a:cubicBezTo>
                <a:cubicBezTo>
                  <a:pt x="4904814" y="284902"/>
                  <a:pt x="4900790" y="280877"/>
                  <a:pt x="4900790" y="275914"/>
                </a:cubicBezTo>
                <a:cubicBezTo>
                  <a:pt x="4900790" y="270950"/>
                  <a:pt x="4904814" y="266926"/>
                  <a:pt x="4909778" y="266926"/>
                </a:cubicBezTo>
                <a:close/>
                <a:moveTo>
                  <a:pt x="4881532" y="266926"/>
                </a:moveTo>
                <a:cubicBezTo>
                  <a:pt x="4886496" y="266926"/>
                  <a:pt x="4890520" y="270950"/>
                  <a:pt x="4890520" y="275914"/>
                </a:cubicBezTo>
                <a:cubicBezTo>
                  <a:pt x="4890520" y="280877"/>
                  <a:pt x="4886496" y="284902"/>
                  <a:pt x="4881532" y="284902"/>
                </a:cubicBezTo>
                <a:cubicBezTo>
                  <a:pt x="4876568" y="284902"/>
                  <a:pt x="4872544" y="280877"/>
                  <a:pt x="4872544" y="275914"/>
                </a:cubicBezTo>
                <a:cubicBezTo>
                  <a:pt x="4872544" y="270950"/>
                  <a:pt x="4876568" y="266926"/>
                  <a:pt x="4881532" y="266926"/>
                </a:cubicBezTo>
                <a:close/>
                <a:moveTo>
                  <a:pt x="4853287" y="266926"/>
                </a:moveTo>
                <a:cubicBezTo>
                  <a:pt x="4858251" y="266926"/>
                  <a:pt x="4862275" y="270950"/>
                  <a:pt x="4862275" y="275914"/>
                </a:cubicBezTo>
                <a:cubicBezTo>
                  <a:pt x="4862275" y="280877"/>
                  <a:pt x="4858251" y="284902"/>
                  <a:pt x="4853287" y="284902"/>
                </a:cubicBezTo>
                <a:cubicBezTo>
                  <a:pt x="4848323" y="284902"/>
                  <a:pt x="4844299" y="280877"/>
                  <a:pt x="4844299" y="275914"/>
                </a:cubicBezTo>
                <a:cubicBezTo>
                  <a:pt x="4844299" y="270950"/>
                  <a:pt x="4848324" y="266926"/>
                  <a:pt x="4853287" y="266926"/>
                </a:cubicBezTo>
                <a:close/>
                <a:moveTo>
                  <a:pt x="4825041" y="266926"/>
                </a:moveTo>
                <a:cubicBezTo>
                  <a:pt x="4830005" y="266926"/>
                  <a:pt x="4834029" y="270950"/>
                  <a:pt x="4834029" y="275914"/>
                </a:cubicBezTo>
                <a:cubicBezTo>
                  <a:pt x="4834029" y="280877"/>
                  <a:pt x="4830005" y="284902"/>
                  <a:pt x="4825041" y="284902"/>
                </a:cubicBezTo>
                <a:cubicBezTo>
                  <a:pt x="4820077" y="284902"/>
                  <a:pt x="4816053" y="280877"/>
                  <a:pt x="4816053" y="275914"/>
                </a:cubicBezTo>
                <a:cubicBezTo>
                  <a:pt x="4816053" y="270950"/>
                  <a:pt x="4820077" y="266926"/>
                  <a:pt x="4825041" y="266926"/>
                </a:cubicBezTo>
                <a:close/>
                <a:moveTo>
                  <a:pt x="4796796" y="266926"/>
                </a:moveTo>
                <a:cubicBezTo>
                  <a:pt x="4801760" y="266926"/>
                  <a:pt x="4805784" y="270950"/>
                  <a:pt x="4805784" y="275914"/>
                </a:cubicBezTo>
                <a:cubicBezTo>
                  <a:pt x="4805784" y="280877"/>
                  <a:pt x="4801760" y="284902"/>
                  <a:pt x="4796796" y="284902"/>
                </a:cubicBezTo>
                <a:cubicBezTo>
                  <a:pt x="4791832" y="284902"/>
                  <a:pt x="4787808" y="280877"/>
                  <a:pt x="4787808" y="275914"/>
                </a:cubicBezTo>
                <a:cubicBezTo>
                  <a:pt x="4787808" y="270950"/>
                  <a:pt x="4791832" y="266926"/>
                  <a:pt x="4796796" y="266926"/>
                </a:cubicBezTo>
                <a:close/>
                <a:moveTo>
                  <a:pt x="4768550" y="266926"/>
                </a:moveTo>
                <a:cubicBezTo>
                  <a:pt x="4773514" y="266926"/>
                  <a:pt x="4777538" y="270950"/>
                  <a:pt x="4777538" y="275914"/>
                </a:cubicBezTo>
                <a:cubicBezTo>
                  <a:pt x="4777538" y="280877"/>
                  <a:pt x="4773514" y="284902"/>
                  <a:pt x="4768550" y="284902"/>
                </a:cubicBezTo>
                <a:cubicBezTo>
                  <a:pt x="4763586" y="284902"/>
                  <a:pt x="4759562" y="280877"/>
                  <a:pt x="4759562" y="275914"/>
                </a:cubicBezTo>
                <a:cubicBezTo>
                  <a:pt x="4759562" y="270950"/>
                  <a:pt x="4763586" y="266926"/>
                  <a:pt x="4768550" y="266926"/>
                </a:cubicBezTo>
                <a:close/>
                <a:moveTo>
                  <a:pt x="4740305" y="266926"/>
                </a:moveTo>
                <a:cubicBezTo>
                  <a:pt x="4745269" y="266926"/>
                  <a:pt x="4749293" y="270950"/>
                  <a:pt x="4749293" y="275914"/>
                </a:cubicBezTo>
                <a:cubicBezTo>
                  <a:pt x="4749293" y="280877"/>
                  <a:pt x="4745269" y="284902"/>
                  <a:pt x="4740305" y="284902"/>
                </a:cubicBezTo>
                <a:cubicBezTo>
                  <a:pt x="4735342" y="284902"/>
                  <a:pt x="4731317" y="280877"/>
                  <a:pt x="4731317" y="275914"/>
                </a:cubicBezTo>
                <a:cubicBezTo>
                  <a:pt x="4731317" y="270950"/>
                  <a:pt x="4735342" y="266926"/>
                  <a:pt x="4740305" y="266926"/>
                </a:cubicBezTo>
                <a:close/>
                <a:moveTo>
                  <a:pt x="4712059" y="266926"/>
                </a:moveTo>
                <a:cubicBezTo>
                  <a:pt x="4717023" y="266926"/>
                  <a:pt x="4721047" y="270950"/>
                  <a:pt x="4721047" y="275914"/>
                </a:cubicBezTo>
                <a:cubicBezTo>
                  <a:pt x="4721047" y="280877"/>
                  <a:pt x="4717023" y="284902"/>
                  <a:pt x="4712059" y="284902"/>
                </a:cubicBezTo>
                <a:cubicBezTo>
                  <a:pt x="4707095" y="284902"/>
                  <a:pt x="4703071" y="280877"/>
                  <a:pt x="4703071" y="275914"/>
                </a:cubicBezTo>
                <a:cubicBezTo>
                  <a:pt x="4703071" y="270950"/>
                  <a:pt x="4707095" y="266926"/>
                  <a:pt x="4712059" y="266926"/>
                </a:cubicBezTo>
                <a:close/>
                <a:moveTo>
                  <a:pt x="4683814" y="266926"/>
                </a:moveTo>
                <a:cubicBezTo>
                  <a:pt x="4688778" y="266926"/>
                  <a:pt x="4692802" y="270950"/>
                  <a:pt x="4692802" y="275914"/>
                </a:cubicBezTo>
                <a:cubicBezTo>
                  <a:pt x="4692802" y="280877"/>
                  <a:pt x="4688778" y="284902"/>
                  <a:pt x="4683814" y="284902"/>
                </a:cubicBezTo>
                <a:cubicBezTo>
                  <a:pt x="4678850" y="284902"/>
                  <a:pt x="4674826" y="280877"/>
                  <a:pt x="4674826" y="275914"/>
                </a:cubicBezTo>
                <a:cubicBezTo>
                  <a:pt x="4674826" y="270950"/>
                  <a:pt x="4678850" y="266926"/>
                  <a:pt x="4683814" y="266926"/>
                </a:cubicBezTo>
                <a:close/>
                <a:moveTo>
                  <a:pt x="4655568" y="266926"/>
                </a:moveTo>
                <a:cubicBezTo>
                  <a:pt x="4660532" y="266926"/>
                  <a:pt x="4664556" y="270950"/>
                  <a:pt x="4664556" y="275914"/>
                </a:cubicBezTo>
                <a:cubicBezTo>
                  <a:pt x="4664556" y="280877"/>
                  <a:pt x="4660532" y="284902"/>
                  <a:pt x="4655568" y="284902"/>
                </a:cubicBezTo>
                <a:cubicBezTo>
                  <a:pt x="4650604" y="284902"/>
                  <a:pt x="4646580" y="280877"/>
                  <a:pt x="4646580" y="275914"/>
                </a:cubicBezTo>
                <a:cubicBezTo>
                  <a:pt x="4646580" y="270950"/>
                  <a:pt x="4650604" y="266926"/>
                  <a:pt x="4655568" y="266926"/>
                </a:cubicBezTo>
                <a:close/>
                <a:moveTo>
                  <a:pt x="4627323" y="266926"/>
                </a:moveTo>
                <a:cubicBezTo>
                  <a:pt x="4632287" y="266926"/>
                  <a:pt x="4636311" y="270950"/>
                  <a:pt x="4636311" y="275914"/>
                </a:cubicBezTo>
                <a:cubicBezTo>
                  <a:pt x="4636311" y="280877"/>
                  <a:pt x="4632287" y="284902"/>
                  <a:pt x="4627323" y="284902"/>
                </a:cubicBezTo>
                <a:cubicBezTo>
                  <a:pt x="4622360" y="284902"/>
                  <a:pt x="4618335" y="280877"/>
                  <a:pt x="4618335" y="275914"/>
                </a:cubicBezTo>
                <a:cubicBezTo>
                  <a:pt x="4618335" y="270950"/>
                  <a:pt x="4622360" y="266926"/>
                  <a:pt x="4627323" y="266926"/>
                </a:cubicBezTo>
                <a:close/>
                <a:moveTo>
                  <a:pt x="4599077" y="266926"/>
                </a:moveTo>
                <a:cubicBezTo>
                  <a:pt x="4604041" y="266926"/>
                  <a:pt x="4608065" y="270950"/>
                  <a:pt x="4608065" y="275914"/>
                </a:cubicBezTo>
                <a:cubicBezTo>
                  <a:pt x="4608065" y="280877"/>
                  <a:pt x="4604041" y="284902"/>
                  <a:pt x="4599077" y="284902"/>
                </a:cubicBezTo>
                <a:cubicBezTo>
                  <a:pt x="4594113" y="284902"/>
                  <a:pt x="4590089" y="280877"/>
                  <a:pt x="4590089" y="275914"/>
                </a:cubicBezTo>
                <a:cubicBezTo>
                  <a:pt x="4590089" y="270950"/>
                  <a:pt x="4594113" y="266926"/>
                  <a:pt x="4599077" y="266926"/>
                </a:cubicBezTo>
                <a:close/>
                <a:moveTo>
                  <a:pt x="4570832" y="266926"/>
                </a:moveTo>
                <a:cubicBezTo>
                  <a:pt x="4575796" y="266926"/>
                  <a:pt x="4579820" y="270950"/>
                  <a:pt x="4579820" y="275914"/>
                </a:cubicBezTo>
                <a:cubicBezTo>
                  <a:pt x="4579820" y="280877"/>
                  <a:pt x="4575796" y="284902"/>
                  <a:pt x="4570832" y="284902"/>
                </a:cubicBezTo>
                <a:cubicBezTo>
                  <a:pt x="4565868" y="284902"/>
                  <a:pt x="4561845" y="280877"/>
                  <a:pt x="4561845" y="275914"/>
                </a:cubicBezTo>
                <a:cubicBezTo>
                  <a:pt x="4561845" y="270950"/>
                  <a:pt x="4565868" y="266926"/>
                  <a:pt x="4570832" y="266926"/>
                </a:cubicBezTo>
                <a:close/>
                <a:moveTo>
                  <a:pt x="4542586" y="266926"/>
                </a:moveTo>
                <a:cubicBezTo>
                  <a:pt x="4547550" y="266926"/>
                  <a:pt x="4551574" y="270950"/>
                  <a:pt x="4551574" y="275914"/>
                </a:cubicBezTo>
                <a:cubicBezTo>
                  <a:pt x="4551574" y="280877"/>
                  <a:pt x="4547550" y="284902"/>
                  <a:pt x="4542586" y="284902"/>
                </a:cubicBezTo>
                <a:cubicBezTo>
                  <a:pt x="4537622" y="284902"/>
                  <a:pt x="4533598" y="280877"/>
                  <a:pt x="4533598" y="275914"/>
                </a:cubicBezTo>
                <a:cubicBezTo>
                  <a:pt x="4533598" y="270950"/>
                  <a:pt x="4537622" y="266926"/>
                  <a:pt x="4542586" y="266926"/>
                </a:cubicBezTo>
                <a:close/>
                <a:moveTo>
                  <a:pt x="4514341" y="266926"/>
                </a:moveTo>
                <a:cubicBezTo>
                  <a:pt x="4519305" y="266926"/>
                  <a:pt x="4523329" y="270950"/>
                  <a:pt x="4523329" y="275914"/>
                </a:cubicBezTo>
                <a:cubicBezTo>
                  <a:pt x="4523329" y="280877"/>
                  <a:pt x="4519305" y="284902"/>
                  <a:pt x="4514341" y="284902"/>
                </a:cubicBezTo>
                <a:cubicBezTo>
                  <a:pt x="4509378" y="284902"/>
                  <a:pt x="4505354" y="280877"/>
                  <a:pt x="4505354" y="275914"/>
                </a:cubicBezTo>
                <a:cubicBezTo>
                  <a:pt x="4505354" y="270950"/>
                  <a:pt x="4509378" y="266926"/>
                  <a:pt x="4514341" y="266926"/>
                </a:cubicBezTo>
                <a:close/>
                <a:moveTo>
                  <a:pt x="4486095" y="266926"/>
                </a:moveTo>
                <a:cubicBezTo>
                  <a:pt x="4491059" y="266926"/>
                  <a:pt x="4495083" y="270950"/>
                  <a:pt x="4495083" y="275914"/>
                </a:cubicBezTo>
                <a:cubicBezTo>
                  <a:pt x="4495083" y="280877"/>
                  <a:pt x="4491059" y="284902"/>
                  <a:pt x="4486095" y="284902"/>
                </a:cubicBezTo>
                <a:cubicBezTo>
                  <a:pt x="4481131" y="284902"/>
                  <a:pt x="4477107" y="280877"/>
                  <a:pt x="4477107" y="275914"/>
                </a:cubicBezTo>
                <a:cubicBezTo>
                  <a:pt x="4477107" y="270950"/>
                  <a:pt x="4481131" y="266926"/>
                  <a:pt x="4486095" y="266926"/>
                </a:cubicBezTo>
                <a:close/>
                <a:moveTo>
                  <a:pt x="4457850" y="266926"/>
                </a:moveTo>
                <a:cubicBezTo>
                  <a:pt x="4462814" y="266926"/>
                  <a:pt x="4466838" y="270950"/>
                  <a:pt x="4466838" y="275914"/>
                </a:cubicBezTo>
                <a:cubicBezTo>
                  <a:pt x="4466838" y="280877"/>
                  <a:pt x="4462814" y="284902"/>
                  <a:pt x="4457850" y="284902"/>
                </a:cubicBezTo>
                <a:cubicBezTo>
                  <a:pt x="4452887" y="284902"/>
                  <a:pt x="4448863" y="280877"/>
                  <a:pt x="4448863" y="275914"/>
                </a:cubicBezTo>
                <a:cubicBezTo>
                  <a:pt x="4448863" y="270950"/>
                  <a:pt x="4452887" y="266926"/>
                  <a:pt x="4457850" y="266926"/>
                </a:cubicBezTo>
                <a:close/>
                <a:moveTo>
                  <a:pt x="4429604" y="266926"/>
                </a:moveTo>
                <a:cubicBezTo>
                  <a:pt x="4434568" y="266926"/>
                  <a:pt x="4438592" y="270950"/>
                  <a:pt x="4438592" y="275914"/>
                </a:cubicBezTo>
                <a:cubicBezTo>
                  <a:pt x="4438592" y="280877"/>
                  <a:pt x="4434568" y="284902"/>
                  <a:pt x="4429604" y="284902"/>
                </a:cubicBezTo>
                <a:cubicBezTo>
                  <a:pt x="4424640" y="284902"/>
                  <a:pt x="4420616" y="280877"/>
                  <a:pt x="4420616" y="275914"/>
                </a:cubicBezTo>
                <a:cubicBezTo>
                  <a:pt x="4420616" y="270950"/>
                  <a:pt x="4424640" y="266926"/>
                  <a:pt x="4429604" y="266926"/>
                </a:cubicBezTo>
                <a:close/>
                <a:moveTo>
                  <a:pt x="4401360" y="266926"/>
                </a:moveTo>
                <a:cubicBezTo>
                  <a:pt x="4406324" y="266926"/>
                  <a:pt x="4410347" y="270950"/>
                  <a:pt x="4410347" y="275914"/>
                </a:cubicBezTo>
                <a:cubicBezTo>
                  <a:pt x="4410347" y="280877"/>
                  <a:pt x="4406323" y="284902"/>
                  <a:pt x="4401360" y="284902"/>
                </a:cubicBezTo>
                <a:cubicBezTo>
                  <a:pt x="4396396" y="284902"/>
                  <a:pt x="4392372" y="280877"/>
                  <a:pt x="4392372" y="275914"/>
                </a:cubicBezTo>
                <a:cubicBezTo>
                  <a:pt x="4392372" y="270950"/>
                  <a:pt x="4396396" y="266926"/>
                  <a:pt x="4401360" y="266926"/>
                </a:cubicBezTo>
                <a:close/>
                <a:moveTo>
                  <a:pt x="4373113" y="266926"/>
                </a:moveTo>
                <a:cubicBezTo>
                  <a:pt x="4378077" y="266926"/>
                  <a:pt x="4382101" y="270950"/>
                  <a:pt x="4382101" y="275914"/>
                </a:cubicBezTo>
                <a:cubicBezTo>
                  <a:pt x="4382101" y="280877"/>
                  <a:pt x="4378077" y="284902"/>
                  <a:pt x="4373113" y="284902"/>
                </a:cubicBezTo>
                <a:cubicBezTo>
                  <a:pt x="4368149" y="284902"/>
                  <a:pt x="4364125" y="280877"/>
                  <a:pt x="4364125" y="275914"/>
                </a:cubicBezTo>
                <a:cubicBezTo>
                  <a:pt x="4364125" y="270950"/>
                  <a:pt x="4368149" y="266926"/>
                  <a:pt x="4373113" y="266926"/>
                </a:cubicBezTo>
                <a:close/>
                <a:moveTo>
                  <a:pt x="4344868" y="266926"/>
                </a:moveTo>
                <a:cubicBezTo>
                  <a:pt x="4349833" y="266926"/>
                  <a:pt x="4353856" y="270950"/>
                  <a:pt x="4353856" y="275914"/>
                </a:cubicBezTo>
                <a:cubicBezTo>
                  <a:pt x="4353856" y="280877"/>
                  <a:pt x="4349832" y="284902"/>
                  <a:pt x="4344868" y="284902"/>
                </a:cubicBezTo>
                <a:cubicBezTo>
                  <a:pt x="4339905" y="284902"/>
                  <a:pt x="4335881" y="280877"/>
                  <a:pt x="4335881" y="275914"/>
                </a:cubicBezTo>
                <a:cubicBezTo>
                  <a:pt x="4335881" y="270950"/>
                  <a:pt x="4339905" y="266926"/>
                  <a:pt x="4344868" y="266926"/>
                </a:cubicBezTo>
                <a:close/>
                <a:moveTo>
                  <a:pt x="4316622" y="266926"/>
                </a:moveTo>
                <a:cubicBezTo>
                  <a:pt x="4321586" y="266926"/>
                  <a:pt x="4325610" y="270950"/>
                  <a:pt x="4325610" y="275914"/>
                </a:cubicBezTo>
                <a:cubicBezTo>
                  <a:pt x="4325610" y="280877"/>
                  <a:pt x="4321586" y="284902"/>
                  <a:pt x="4316622" y="284902"/>
                </a:cubicBezTo>
                <a:cubicBezTo>
                  <a:pt x="4311658" y="284902"/>
                  <a:pt x="4307634" y="280877"/>
                  <a:pt x="4307634" y="275914"/>
                </a:cubicBezTo>
                <a:cubicBezTo>
                  <a:pt x="4307634" y="270950"/>
                  <a:pt x="4311658" y="266926"/>
                  <a:pt x="4316622" y="266926"/>
                </a:cubicBezTo>
                <a:close/>
                <a:moveTo>
                  <a:pt x="4288377" y="266926"/>
                </a:moveTo>
                <a:cubicBezTo>
                  <a:pt x="4293342" y="266926"/>
                  <a:pt x="4297365" y="270950"/>
                  <a:pt x="4297365" y="275914"/>
                </a:cubicBezTo>
                <a:cubicBezTo>
                  <a:pt x="4297365" y="280877"/>
                  <a:pt x="4293341" y="284902"/>
                  <a:pt x="4288377" y="284902"/>
                </a:cubicBezTo>
                <a:cubicBezTo>
                  <a:pt x="4283414" y="284902"/>
                  <a:pt x="4279390" y="280877"/>
                  <a:pt x="4279390" y="275914"/>
                </a:cubicBezTo>
                <a:cubicBezTo>
                  <a:pt x="4279390" y="270950"/>
                  <a:pt x="4283414" y="266926"/>
                  <a:pt x="4288377" y="266926"/>
                </a:cubicBezTo>
                <a:close/>
                <a:moveTo>
                  <a:pt x="4260131" y="266926"/>
                </a:moveTo>
                <a:cubicBezTo>
                  <a:pt x="4265095" y="266926"/>
                  <a:pt x="4269119" y="270950"/>
                  <a:pt x="4269119" y="275914"/>
                </a:cubicBezTo>
                <a:cubicBezTo>
                  <a:pt x="4269119" y="280877"/>
                  <a:pt x="4265095" y="284902"/>
                  <a:pt x="4260131" y="284902"/>
                </a:cubicBezTo>
                <a:cubicBezTo>
                  <a:pt x="4255167" y="284902"/>
                  <a:pt x="4251143" y="280877"/>
                  <a:pt x="4251143" y="275914"/>
                </a:cubicBezTo>
                <a:cubicBezTo>
                  <a:pt x="4251143" y="270950"/>
                  <a:pt x="4255167" y="266926"/>
                  <a:pt x="4260131" y="266926"/>
                </a:cubicBezTo>
                <a:close/>
                <a:moveTo>
                  <a:pt x="4231887" y="266926"/>
                </a:moveTo>
                <a:cubicBezTo>
                  <a:pt x="4236850" y="266926"/>
                  <a:pt x="4240874" y="270950"/>
                  <a:pt x="4240874" y="275914"/>
                </a:cubicBezTo>
                <a:cubicBezTo>
                  <a:pt x="4240874" y="280877"/>
                  <a:pt x="4236850" y="284902"/>
                  <a:pt x="4231887" y="284902"/>
                </a:cubicBezTo>
                <a:cubicBezTo>
                  <a:pt x="4226923" y="284902"/>
                  <a:pt x="4222899" y="280877"/>
                  <a:pt x="4222899" y="275914"/>
                </a:cubicBezTo>
                <a:cubicBezTo>
                  <a:pt x="4222899" y="270950"/>
                  <a:pt x="4226923" y="266926"/>
                  <a:pt x="4231887" y="266926"/>
                </a:cubicBezTo>
                <a:close/>
                <a:moveTo>
                  <a:pt x="4203640" y="266926"/>
                </a:moveTo>
                <a:cubicBezTo>
                  <a:pt x="4208604" y="266926"/>
                  <a:pt x="4212628" y="270950"/>
                  <a:pt x="4212628" y="275914"/>
                </a:cubicBezTo>
                <a:cubicBezTo>
                  <a:pt x="4212628" y="280877"/>
                  <a:pt x="4208604" y="284902"/>
                  <a:pt x="4203640" y="284902"/>
                </a:cubicBezTo>
                <a:cubicBezTo>
                  <a:pt x="4198676" y="284902"/>
                  <a:pt x="4194652" y="280877"/>
                  <a:pt x="4194652" y="275914"/>
                </a:cubicBezTo>
                <a:cubicBezTo>
                  <a:pt x="4194652" y="270950"/>
                  <a:pt x="4198676" y="266926"/>
                  <a:pt x="4203640" y="266926"/>
                </a:cubicBezTo>
                <a:close/>
                <a:moveTo>
                  <a:pt x="4175396" y="266926"/>
                </a:moveTo>
                <a:cubicBezTo>
                  <a:pt x="4180359" y="266926"/>
                  <a:pt x="4184383" y="270950"/>
                  <a:pt x="4184383" y="275914"/>
                </a:cubicBezTo>
                <a:cubicBezTo>
                  <a:pt x="4184383" y="280877"/>
                  <a:pt x="4180359" y="284902"/>
                  <a:pt x="4175396" y="284902"/>
                </a:cubicBezTo>
                <a:cubicBezTo>
                  <a:pt x="4170432" y="284902"/>
                  <a:pt x="4166408" y="280877"/>
                  <a:pt x="4166408" y="275914"/>
                </a:cubicBezTo>
                <a:cubicBezTo>
                  <a:pt x="4166408" y="270950"/>
                  <a:pt x="4170432" y="266926"/>
                  <a:pt x="4175396" y="266926"/>
                </a:cubicBezTo>
                <a:close/>
                <a:moveTo>
                  <a:pt x="4147149" y="266926"/>
                </a:moveTo>
                <a:cubicBezTo>
                  <a:pt x="4152113" y="266926"/>
                  <a:pt x="4156137" y="270950"/>
                  <a:pt x="4156137" y="275914"/>
                </a:cubicBezTo>
                <a:cubicBezTo>
                  <a:pt x="4156137" y="280877"/>
                  <a:pt x="4152113" y="284902"/>
                  <a:pt x="4147149" y="284902"/>
                </a:cubicBezTo>
                <a:cubicBezTo>
                  <a:pt x="4142185" y="284902"/>
                  <a:pt x="4138161" y="280877"/>
                  <a:pt x="4138161" y="275914"/>
                </a:cubicBezTo>
                <a:cubicBezTo>
                  <a:pt x="4138161" y="270950"/>
                  <a:pt x="4142185" y="266926"/>
                  <a:pt x="4147149" y="266926"/>
                </a:cubicBezTo>
                <a:close/>
                <a:moveTo>
                  <a:pt x="4118905" y="266926"/>
                </a:moveTo>
                <a:cubicBezTo>
                  <a:pt x="4123868" y="266926"/>
                  <a:pt x="4127892" y="270950"/>
                  <a:pt x="4127892" y="275914"/>
                </a:cubicBezTo>
                <a:cubicBezTo>
                  <a:pt x="4127892" y="280877"/>
                  <a:pt x="4123868" y="284902"/>
                  <a:pt x="4118905" y="284902"/>
                </a:cubicBezTo>
                <a:cubicBezTo>
                  <a:pt x="4113941" y="284902"/>
                  <a:pt x="4109917" y="280877"/>
                  <a:pt x="4109917" y="275914"/>
                </a:cubicBezTo>
                <a:cubicBezTo>
                  <a:pt x="4109917" y="270950"/>
                  <a:pt x="4113941" y="266926"/>
                  <a:pt x="4118905" y="266926"/>
                </a:cubicBezTo>
                <a:close/>
                <a:moveTo>
                  <a:pt x="4090658" y="266926"/>
                </a:moveTo>
                <a:cubicBezTo>
                  <a:pt x="4095622" y="266926"/>
                  <a:pt x="4099646" y="270950"/>
                  <a:pt x="4099646" y="275914"/>
                </a:cubicBezTo>
                <a:cubicBezTo>
                  <a:pt x="4099646" y="280877"/>
                  <a:pt x="4095622" y="284902"/>
                  <a:pt x="4090658" y="284902"/>
                </a:cubicBezTo>
                <a:cubicBezTo>
                  <a:pt x="4085694" y="284902"/>
                  <a:pt x="4081670" y="280877"/>
                  <a:pt x="4081670" y="275914"/>
                </a:cubicBezTo>
                <a:cubicBezTo>
                  <a:pt x="4081670" y="270950"/>
                  <a:pt x="4085694" y="266926"/>
                  <a:pt x="4090658" y="266926"/>
                </a:cubicBezTo>
                <a:close/>
                <a:moveTo>
                  <a:pt x="4062414" y="266926"/>
                </a:moveTo>
                <a:cubicBezTo>
                  <a:pt x="4067377" y="266926"/>
                  <a:pt x="4071401" y="270950"/>
                  <a:pt x="4071401" y="275914"/>
                </a:cubicBezTo>
                <a:cubicBezTo>
                  <a:pt x="4071401" y="280877"/>
                  <a:pt x="4067377" y="284902"/>
                  <a:pt x="4062414" y="284902"/>
                </a:cubicBezTo>
                <a:cubicBezTo>
                  <a:pt x="4057450" y="284902"/>
                  <a:pt x="4053426" y="280877"/>
                  <a:pt x="4053426" y="275914"/>
                </a:cubicBezTo>
                <a:cubicBezTo>
                  <a:pt x="4053426" y="270950"/>
                  <a:pt x="4057450" y="266926"/>
                  <a:pt x="4062414" y="266926"/>
                </a:cubicBezTo>
                <a:close/>
                <a:moveTo>
                  <a:pt x="4034167" y="266926"/>
                </a:moveTo>
                <a:cubicBezTo>
                  <a:pt x="4039131" y="266926"/>
                  <a:pt x="4043155" y="270950"/>
                  <a:pt x="4043155" y="275914"/>
                </a:cubicBezTo>
                <a:cubicBezTo>
                  <a:pt x="4043155" y="280877"/>
                  <a:pt x="4039131" y="284902"/>
                  <a:pt x="4034167" y="284902"/>
                </a:cubicBezTo>
                <a:cubicBezTo>
                  <a:pt x="4029204" y="284902"/>
                  <a:pt x="4025179" y="280877"/>
                  <a:pt x="4025179" y="275914"/>
                </a:cubicBezTo>
                <a:cubicBezTo>
                  <a:pt x="4025179" y="270950"/>
                  <a:pt x="4029204" y="266926"/>
                  <a:pt x="4034167" y="266926"/>
                </a:cubicBezTo>
                <a:close/>
                <a:moveTo>
                  <a:pt x="4005923" y="266926"/>
                </a:moveTo>
                <a:cubicBezTo>
                  <a:pt x="4010886" y="266926"/>
                  <a:pt x="4014911" y="270950"/>
                  <a:pt x="4014911" y="275914"/>
                </a:cubicBezTo>
                <a:cubicBezTo>
                  <a:pt x="4014911" y="280877"/>
                  <a:pt x="4010886" y="284902"/>
                  <a:pt x="4005923" y="284902"/>
                </a:cubicBezTo>
                <a:cubicBezTo>
                  <a:pt x="4000959" y="284902"/>
                  <a:pt x="3996935" y="280877"/>
                  <a:pt x="3996935" y="275914"/>
                </a:cubicBezTo>
                <a:cubicBezTo>
                  <a:pt x="3996935" y="270950"/>
                  <a:pt x="4000959" y="266926"/>
                  <a:pt x="4005923" y="266926"/>
                </a:cubicBezTo>
                <a:close/>
                <a:moveTo>
                  <a:pt x="3977676" y="266926"/>
                </a:moveTo>
                <a:cubicBezTo>
                  <a:pt x="3982640" y="266926"/>
                  <a:pt x="3986664" y="270950"/>
                  <a:pt x="3986664" y="275914"/>
                </a:cubicBezTo>
                <a:cubicBezTo>
                  <a:pt x="3986664" y="280877"/>
                  <a:pt x="3982640" y="284902"/>
                  <a:pt x="3977676" y="284902"/>
                </a:cubicBezTo>
                <a:cubicBezTo>
                  <a:pt x="3972713" y="284902"/>
                  <a:pt x="3968688" y="280877"/>
                  <a:pt x="3968688" y="275914"/>
                </a:cubicBezTo>
                <a:cubicBezTo>
                  <a:pt x="3968688" y="270950"/>
                  <a:pt x="3972713" y="266926"/>
                  <a:pt x="3977676" y="266926"/>
                </a:cubicBezTo>
                <a:close/>
                <a:moveTo>
                  <a:pt x="3949432" y="266926"/>
                </a:moveTo>
                <a:cubicBezTo>
                  <a:pt x="3954395" y="266926"/>
                  <a:pt x="3958420" y="270950"/>
                  <a:pt x="3958420" y="275914"/>
                </a:cubicBezTo>
                <a:cubicBezTo>
                  <a:pt x="3958420" y="280877"/>
                  <a:pt x="3954395" y="284902"/>
                  <a:pt x="3949432" y="284902"/>
                </a:cubicBezTo>
                <a:cubicBezTo>
                  <a:pt x="3944468" y="284902"/>
                  <a:pt x="3940444" y="280877"/>
                  <a:pt x="3940444" y="275914"/>
                </a:cubicBezTo>
                <a:cubicBezTo>
                  <a:pt x="3940444" y="270950"/>
                  <a:pt x="3944468" y="266926"/>
                  <a:pt x="3949432" y="266926"/>
                </a:cubicBezTo>
                <a:close/>
                <a:moveTo>
                  <a:pt x="3921185" y="266926"/>
                </a:moveTo>
                <a:cubicBezTo>
                  <a:pt x="3926149" y="266926"/>
                  <a:pt x="3930174" y="270950"/>
                  <a:pt x="3930174" y="275914"/>
                </a:cubicBezTo>
                <a:cubicBezTo>
                  <a:pt x="3930174" y="280877"/>
                  <a:pt x="3926149" y="284902"/>
                  <a:pt x="3921185" y="284902"/>
                </a:cubicBezTo>
                <a:cubicBezTo>
                  <a:pt x="3916222" y="284902"/>
                  <a:pt x="3912198" y="280877"/>
                  <a:pt x="3912198" y="275914"/>
                </a:cubicBezTo>
                <a:cubicBezTo>
                  <a:pt x="3912198" y="270950"/>
                  <a:pt x="3916222" y="266926"/>
                  <a:pt x="3921185" y="266926"/>
                </a:cubicBezTo>
                <a:close/>
                <a:moveTo>
                  <a:pt x="3892941" y="266926"/>
                </a:moveTo>
                <a:cubicBezTo>
                  <a:pt x="3897905" y="266926"/>
                  <a:pt x="3901929" y="270950"/>
                  <a:pt x="3901929" y="275914"/>
                </a:cubicBezTo>
                <a:cubicBezTo>
                  <a:pt x="3901929" y="280877"/>
                  <a:pt x="3897905" y="284902"/>
                  <a:pt x="3892941" y="284902"/>
                </a:cubicBezTo>
                <a:cubicBezTo>
                  <a:pt x="3887977" y="284902"/>
                  <a:pt x="3883953" y="280877"/>
                  <a:pt x="3883953" y="275914"/>
                </a:cubicBezTo>
                <a:cubicBezTo>
                  <a:pt x="3883953" y="270950"/>
                  <a:pt x="3887977" y="266926"/>
                  <a:pt x="3892941" y="266926"/>
                </a:cubicBezTo>
                <a:close/>
                <a:moveTo>
                  <a:pt x="3864694" y="266926"/>
                </a:moveTo>
                <a:cubicBezTo>
                  <a:pt x="3869658" y="266926"/>
                  <a:pt x="3873682" y="270950"/>
                  <a:pt x="3873682" y="275914"/>
                </a:cubicBezTo>
                <a:cubicBezTo>
                  <a:pt x="3873682" y="280877"/>
                  <a:pt x="3869658" y="284902"/>
                  <a:pt x="3864694" y="284902"/>
                </a:cubicBezTo>
                <a:cubicBezTo>
                  <a:pt x="3859731" y="284902"/>
                  <a:pt x="3855707" y="280877"/>
                  <a:pt x="3855707" y="275914"/>
                </a:cubicBezTo>
                <a:cubicBezTo>
                  <a:pt x="3855707" y="270950"/>
                  <a:pt x="3859731" y="266926"/>
                  <a:pt x="3864694" y="266926"/>
                </a:cubicBezTo>
                <a:close/>
                <a:moveTo>
                  <a:pt x="3836450" y="266926"/>
                </a:moveTo>
                <a:cubicBezTo>
                  <a:pt x="3841414" y="266926"/>
                  <a:pt x="3845438" y="270950"/>
                  <a:pt x="3845438" y="275914"/>
                </a:cubicBezTo>
                <a:cubicBezTo>
                  <a:pt x="3845438" y="280877"/>
                  <a:pt x="3841414" y="284902"/>
                  <a:pt x="3836450" y="284902"/>
                </a:cubicBezTo>
                <a:cubicBezTo>
                  <a:pt x="3831486" y="284902"/>
                  <a:pt x="3827462" y="280877"/>
                  <a:pt x="3827462" y="275914"/>
                </a:cubicBezTo>
                <a:cubicBezTo>
                  <a:pt x="3827462" y="270950"/>
                  <a:pt x="3831486" y="266926"/>
                  <a:pt x="3836450" y="266926"/>
                </a:cubicBezTo>
                <a:close/>
                <a:moveTo>
                  <a:pt x="3808204" y="266926"/>
                </a:moveTo>
                <a:cubicBezTo>
                  <a:pt x="3813167" y="266926"/>
                  <a:pt x="3817192" y="270950"/>
                  <a:pt x="3817192" y="275914"/>
                </a:cubicBezTo>
                <a:cubicBezTo>
                  <a:pt x="3817192" y="280877"/>
                  <a:pt x="3813167" y="284902"/>
                  <a:pt x="3808204" y="284902"/>
                </a:cubicBezTo>
                <a:cubicBezTo>
                  <a:pt x="3803240" y="284902"/>
                  <a:pt x="3799216" y="280877"/>
                  <a:pt x="3799216" y="275914"/>
                </a:cubicBezTo>
                <a:cubicBezTo>
                  <a:pt x="3799216" y="270950"/>
                  <a:pt x="3803240" y="266926"/>
                  <a:pt x="3808204" y="266926"/>
                </a:cubicBezTo>
                <a:close/>
                <a:moveTo>
                  <a:pt x="3779959" y="266926"/>
                </a:moveTo>
                <a:cubicBezTo>
                  <a:pt x="3784923" y="266926"/>
                  <a:pt x="3788947" y="270950"/>
                  <a:pt x="3788947" y="275914"/>
                </a:cubicBezTo>
                <a:cubicBezTo>
                  <a:pt x="3788947" y="280877"/>
                  <a:pt x="3784923" y="284902"/>
                  <a:pt x="3779959" y="284902"/>
                </a:cubicBezTo>
                <a:cubicBezTo>
                  <a:pt x="3774995" y="284902"/>
                  <a:pt x="3770971" y="280877"/>
                  <a:pt x="3770971" y="275914"/>
                </a:cubicBezTo>
                <a:cubicBezTo>
                  <a:pt x="3770971" y="270950"/>
                  <a:pt x="3774995" y="266926"/>
                  <a:pt x="3779959" y="266926"/>
                </a:cubicBezTo>
                <a:close/>
                <a:moveTo>
                  <a:pt x="3751712" y="266926"/>
                </a:moveTo>
                <a:cubicBezTo>
                  <a:pt x="3756676" y="266926"/>
                  <a:pt x="3760701" y="270950"/>
                  <a:pt x="3760701" y="275914"/>
                </a:cubicBezTo>
                <a:cubicBezTo>
                  <a:pt x="3760701" y="280877"/>
                  <a:pt x="3756676" y="284902"/>
                  <a:pt x="3751712" y="284902"/>
                </a:cubicBezTo>
                <a:cubicBezTo>
                  <a:pt x="3746749" y="284902"/>
                  <a:pt x="3742725" y="280877"/>
                  <a:pt x="3742725" y="275914"/>
                </a:cubicBezTo>
                <a:cubicBezTo>
                  <a:pt x="3742725" y="270950"/>
                  <a:pt x="3746749" y="266926"/>
                  <a:pt x="3751712" y="266926"/>
                </a:cubicBezTo>
                <a:close/>
                <a:moveTo>
                  <a:pt x="3723468" y="266926"/>
                </a:moveTo>
                <a:cubicBezTo>
                  <a:pt x="3728432" y="266926"/>
                  <a:pt x="3732456" y="270950"/>
                  <a:pt x="3732456" y="275914"/>
                </a:cubicBezTo>
                <a:cubicBezTo>
                  <a:pt x="3732456" y="280877"/>
                  <a:pt x="3728432" y="284902"/>
                  <a:pt x="3723468" y="284902"/>
                </a:cubicBezTo>
                <a:cubicBezTo>
                  <a:pt x="3718504" y="284902"/>
                  <a:pt x="3714480" y="280877"/>
                  <a:pt x="3714480" y="275914"/>
                </a:cubicBezTo>
                <a:cubicBezTo>
                  <a:pt x="3714480" y="270950"/>
                  <a:pt x="3718504" y="266926"/>
                  <a:pt x="3723468" y="266926"/>
                </a:cubicBezTo>
                <a:close/>
                <a:moveTo>
                  <a:pt x="3695222" y="266926"/>
                </a:moveTo>
                <a:cubicBezTo>
                  <a:pt x="3700186" y="266926"/>
                  <a:pt x="3704210" y="270950"/>
                  <a:pt x="3704210" y="275914"/>
                </a:cubicBezTo>
                <a:cubicBezTo>
                  <a:pt x="3704210" y="280877"/>
                  <a:pt x="3700186" y="284902"/>
                  <a:pt x="3695222" y="284902"/>
                </a:cubicBezTo>
                <a:cubicBezTo>
                  <a:pt x="3690258" y="284902"/>
                  <a:pt x="3686234" y="280877"/>
                  <a:pt x="3686234" y="275914"/>
                </a:cubicBezTo>
                <a:cubicBezTo>
                  <a:pt x="3686234" y="270950"/>
                  <a:pt x="3690258" y="266926"/>
                  <a:pt x="3695222" y="266926"/>
                </a:cubicBezTo>
                <a:close/>
                <a:moveTo>
                  <a:pt x="3666977" y="266926"/>
                </a:moveTo>
                <a:cubicBezTo>
                  <a:pt x="3671941" y="266926"/>
                  <a:pt x="3675965" y="270950"/>
                  <a:pt x="3675965" y="275914"/>
                </a:cubicBezTo>
                <a:cubicBezTo>
                  <a:pt x="3675965" y="280877"/>
                  <a:pt x="3671941" y="284902"/>
                  <a:pt x="3666977" y="284902"/>
                </a:cubicBezTo>
                <a:cubicBezTo>
                  <a:pt x="3662013" y="284902"/>
                  <a:pt x="3657989" y="280877"/>
                  <a:pt x="3657989" y="275914"/>
                </a:cubicBezTo>
                <a:cubicBezTo>
                  <a:pt x="3657989" y="270950"/>
                  <a:pt x="3662013" y="266926"/>
                  <a:pt x="3666977" y="266926"/>
                </a:cubicBezTo>
                <a:close/>
                <a:moveTo>
                  <a:pt x="3638731" y="266926"/>
                </a:moveTo>
                <a:cubicBezTo>
                  <a:pt x="3643695" y="266926"/>
                  <a:pt x="3647719" y="270950"/>
                  <a:pt x="3647719" y="275914"/>
                </a:cubicBezTo>
                <a:cubicBezTo>
                  <a:pt x="3647719" y="280877"/>
                  <a:pt x="3643695" y="284902"/>
                  <a:pt x="3638731" y="284902"/>
                </a:cubicBezTo>
                <a:cubicBezTo>
                  <a:pt x="3633767" y="284902"/>
                  <a:pt x="3629743" y="280877"/>
                  <a:pt x="3629743" y="275914"/>
                </a:cubicBezTo>
                <a:cubicBezTo>
                  <a:pt x="3629743" y="270950"/>
                  <a:pt x="3633767" y="266926"/>
                  <a:pt x="3638731" y="266926"/>
                </a:cubicBezTo>
                <a:close/>
                <a:moveTo>
                  <a:pt x="3610486" y="266926"/>
                </a:moveTo>
                <a:cubicBezTo>
                  <a:pt x="3615450" y="266926"/>
                  <a:pt x="3619474" y="270950"/>
                  <a:pt x="3619474" y="275914"/>
                </a:cubicBezTo>
                <a:cubicBezTo>
                  <a:pt x="3619474" y="280877"/>
                  <a:pt x="3615450" y="284902"/>
                  <a:pt x="3610486" y="284902"/>
                </a:cubicBezTo>
                <a:cubicBezTo>
                  <a:pt x="3605522" y="284902"/>
                  <a:pt x="3601498" y="280877"/>
                  <a:pt x="3601498" y="275914"/>
                </a:cubicBezTo>
                <a:cubicBezTo>
                  <a:pt x="3601498" y="270950"/>
                  <a:pt x="3605522" y="266926"/>
                  <a:pt x="3610486" y="266926"/>
                </a:cubicBezTo>
                <a:close/>
                <a:moveTo>
                  <a:pt x="3582240" y="266926"/>
                </a:moveTo>
                <a:cubicBezTo>
                  <a:pt x="3587204" y="266926"/>
                  <a:pt x="3591228" y="270950"/>
                  <a:pt x="3591228" y="275914"/>
                </a:cubicBezTo>
                <a:cubicBezTo>
                  <a:pt x="3591228" y="280877"/>
                  <a:pt x="3587204" y="284902"/>
                  <a:pt x="3582240" y="284902"/>
                </a:cubicBezTo>
                <a:cubicBezTo>
                  <a:pt x="3577276" y="284902"/>
                  <a:pt x="3573252" y="280877"/>
                  <a:pt x="3573252" y="275914"/>
                </a:cubicBezTo>
                <a:cubicBezTo>
                  <a:pt x="3573252" y="270950"/>
                  <a:pt x="3577276" y="266926"/>
                  <a:pt x="3582240" y="266926"/>
                </a:cubicBezTo>
                <a:close/>
                <a:moveTo>
                  <a:pt x="3553994" y="266926"/>
                </a:moveTo>
                <a:cubicBezTo>
                  <a:pt x="3558958" y="266926"/>
                  <a:pt x="3562982" y="270950"/>
                  <a:pt x="3562982" y="275914"/>
                </a:cubicBezTo>
                <a:cubicBezTo>
                  <a:pt x="3562982" y="280877"/>
                  <a:pt x="3558958" y="284902"/>
                  <a:pt x="3553994" y="284902"/>
                </a:cubicBezTo>
                <a:cubicBezTo>
                  <a:pt x="3549031" y="284902"/>
                  <a:pt x="3545007" y="280877"/>
                  <a:pt x="3545007" y="275914"/>
                </a:cubicBezTo>
                <a:cubicBezTo>
                  <a:pt x="3545007" y="270950"/>
                  <a:pt x="3549031" y="266926"/>
                  <a:pt x="3553994" y="266926"/>
                </a:cubicBezTo>
                <a:close/>
                <a:moveTo>
                  <a:pt x="3525749" y="266926"/>
                </a:moveTo>
                <a:cubicBezTo>
                  <a:pt x="3530713" y="266926"/>
                  <a:pt x="3534737" y="270950"/>
                  <a:pt x="3534737" y="275914"/>
                </a:cubicBezTo>
                <a:cubicBezTo>
                  <a:pt x="3534737" y="280877"/>
                  <a:pt x="3530713" y="284902"/>
                  <a:pt x="3525749" y="284902"/>
                </a:cubicBezTo>
                <a:cubicBezTo>
                  <a:pt x="3520785" y="284902"/>
                  <a:pt x="3516761" y="280877"/>
                  <a:pt x="3516761" y="275914"/>
                </a:cubicBezTo>
                <a:cubicBezTo>
                  <a:pt x="3516761" y="270950"/>
                  <a:pt x="3520785" y="266926"/>
                  <a:pt x="3525749" y="266926"/>
                </a:cubicBezTo>
                <a:close/>
                <a:moveTo>
                  <a:pt x="3497504" y="266926"/>
                </a:moveTo>
                <a:cubicBezTo>
                  <a:pt x="3502467" y="266926"/>
                  <a:pt x="3506491" y="270950"/>
                  <a:pt x="3506491" y="275914"/>
                </a:cubicBezTo>
                <a:cubicBezTo>
                  <a:pt x="3506491" y="280877"/>
                  <a:pt x="3502467" y="284902"/>
                  <a:pt x="3497504" y="284902"/>
                </a:cubicBezTo>
                <a:cubicBezTo>
                  <a:pt x="3492540" y="284902"/>
                  <a:pt x="3488516" y="280877"/>
                  <a:pt x="3488516" y="275914"/>
                </a:cubicBezTo>
                <a:cubicBezTo>
                  <a:pt x="3488516" y="270950"/>
                  <a:pt x="3492540" y="266926"/>
                  <a:pt x="3497504" y="266926"/>
                </a:cubicBezTo>
                <a:close/>
                <a:moveTo>
                  <a:pt x="3469259" y="266926"/>
                </a:moveTo>
                <a:cubicBezTo>
                  <a:pt x="3474222" y="266926"/>
                  <a:pt x="3478246" y="270950"/>
                  <a:pt x="3478246" y="275914"/>
                </a:cubicBezTo>
                <a:cubicBezTo>
                  <a:pt x="3478246" y="280877"/>
                  <a:pt x="3474222" y="284902"/>
                  <a:pt x="3469259" y="284902"/>
                </a:cubicBezTo>
                <a:cubicBezTo>
                  <a:pt x="3464295" y="284902"/>
                  <a:pt x="3460271" y="280877"/>
                  <a:pt x="3460271" y="275914"/>
                </a:cubicBezTo>
                <a:cubicBezTo>
                  <a:pt x="3460271" y="270950"/>
                  <a:pt x="3464295" y="266926"/>
                  <a:pt x="3469259" y="266926"/>
                </a:cubicBezTo>
                <a:close/>
                <a:moveTo>
                  <a:pt x="3441013" y="266926"/>
                </a:moveTo>
                <a:cubicBezTo>
                  <a:pt x="3445977" y="266926"/>
                  <a:pt x="3450001" y="270950"/>
                  <a:pt x="3450001" y="275914"/>
                </a:cubicBezTo>
                <a:cubicBezTo>
                  <a:pt x="3450001" y="280877"/>
                  <a:pt x="3445977" y="284902"/>
                  <a:pt x="3441013" y="284902"/>
                </a:cubicBezTo>
                <a:cubicBezTo>
                  <a:pt x="3436049" y="284902"/>
                  <a:pt x="3432025" y="280877"/>
                  <a:pt x="3432025" y="275914"/>
                </a:cubicBezTo>
                <a:cubicBezTo>
                  <a:pt x="3432025" y="270950"/>
                  <a:pt x="3436049" y="266926"/>
                  <a:pt x="3441013" y="266926"/>
                </a:cubicBezTo>
                <a:close/>
                <a:moveTo>
                  <a:pt x="3412767" y="266926"/>
                </a:moveTo>
                <a:cubicBezTo>
                  <a:pt x="3417731" y="266926"/>
                  <a:pt x="3421755" y="270950"/>
                  <a:pt x="3421755" y="275914"/>
                </a:cubicBezTo>
                <a:cubicBezTo>
                  <a:pt x="3421755" y="280877"/>
                  <a:pt x="3417731" y="284902"/>
                  <a:pt x="3412767" y="284902"/>
                </a:cubicBezTo>
                <a:cubicBezTo>
                  <a:pt x="3407803" y="284902"/>
                  <a:pt x="3403779" y="280877"/>
                  <a:pt x="3403779" y="275914"/>
                </a:cubicBezTo>
                <a:cubicBezTo>
                  <a:pt x="3403779" y="270950"/>
                  <a:pt x="3407803" y="266926"/>
                  <a:pt x="3412767" y="266926"/>
                </a:cubicBezTo>
                <a:close/>
                <a:moveTo>
                  <a:pt x="3384549" y="266926"/>
                </a:moveTo>
                <a:cubicBezTo>
                  <a:pt x="3389513" y="266926"/>
                  <a:pt x="3393537" y="270950"/>
                  <a:pt x="3393537" y="275914"/>
                </a:cubicBezTo>
                <a:cubicBezTo>
                  <a:pt x="3393537" y="280877"/>
                  <a:pt x="3389513" y="284902"/>
                  <a:pt x="3384549" y="284902"/>
                </a:cubicBezTo>
                <a:cubicBezTo>
                  <a:pt x="3379585" y="284902"/>
                  <a:pt x="3375561" y="280877"/>
                  <a:pt x="3375561" y="275914"/>
                </a:cubicBezTo>
                <a:cubicBezTo>
                  <a:pt x="3375561" y="270950"/>
                  <a:pt x="3379585" y="266926"/>
                  <a:pt x="3384549" y="266926"/>
                </a:cubicBezTo>
                <a:close/>
                <a:moveTo>
                  <a:pt x="3356311" y="266926"/>
                </a:moveTo>
                <a:cubicBezTo>
                  <a:pt x="3361275" y="266926"/>
                  <a:pt x="3365299" y="270950"/>
                  <a:pt x="3365299" y="275914"/>
                </a:cubicBezTo>
                <a:cubicBezTo>
                  <a:pt x="3365299" y="280877"/>
                  <a:pt x="3361274" y="284902"/>
                  <a:pt x="3356311" y="284902"/>
                </a:cubicBezTo>
                <a:cubicBezTo>
                  <a:pt x="3351347" y="284902"/>
                  <a:pt x="3347323" y="280877"/>
                  <a:pt x="3347323" y="275914"/>
                </a:cubicBezTo>
                <a:cubicBezTo>
                  <a:pt x="3347323" y="270950"/>
                  <a:pt x="3351347" y="266926"/>
                  <a:pt x="3356311" y="266926"/>
                </a:cubicBezTo>
                <a:close/>
                <a:moveTo>
                  <a:pt x="3328066" y="266926"/>
                </a:moveTo>
                <a:cubicBezTo>
                  <a:pt x="3333030" y="266926"/>
                  <a:pt x="3337054" y="270950"/>
                  <a:pt x="3337054" y="275914"/>
                </a:cubicBezTo>
                <a:cubicBezTo>
                  <a:pt x="3337054" y="280877"/>
                  <a:pt x="3333030" y="284902"/>
                  <a:pt x="3328066" y="284902"/>
                </a:cubicBezTo>
                <a:cubicBezTo>
                  <a:pt x="3323102" y="284902"/>
                  <a:pt x="3319078" y="280877"/>
                  <a:pt x="3319078" y="275914"/>
                </a:cubicBezTo>
                <a:cubicBezTo>
                  <a:pt x="3319078" y="270950"/>
                  <a:pt x="3323102" y="266926"/>
                  <a:pt x="3328066" y="266926"/>
                </a:cubicBezTo>
                <a:close/>
                <a:moveTo>
                  <a:pt x="3299820" y="266926"/>
                </a:moveTo>
                <a:cubicBezTo>
                  <a:pt x="3304784" y="266926"/>
                  <a:pt x="3308808" y="270950"/>
                  <a:pt x="3308808" y="275914"/>
                </a:cubicBezTo>
                <a:cubicBezTo>
                  <a:pt x="3308808" y="280877"/>
                  <a:pt x="3304784" y="284902"/>
                  <a:pt x="3299820" y="284902"/>
                </a:cubicBezTo>
                <a:cubicBezTo>
                  <a:pt x="3294856" y="284902"/>
                  <a:pt x="3290832" y="280877"/>
                  <a:pt x="3290832" y="275914"/>
                </a:cubicBezTo>
                <a:cubicBezTo>
                  <a:pt x="3290832" y="270950"/>
                  <a:pt x="3294856" y="266926"/>
                  <a:pt x="3299820" y="266926"/>
                </a:cubicBezTo>
                <a:close/>
                <a:moveTo>
                  <a:pt x="3271575" y="266926"/>
                </a:moveTo>
                <a:cubicBezTo>
                  <a:pt x="3276539" y="266926"/>
                  <a:pt x="3280563" y="270950"/>
                  <a:pt x="3280563" y="275914"/>
                </a:cubicBezTo>
                <a:cubicBezTo>
                  <a:pt x="3280563" y="280877"/>
                  <a:pt x="3276539" y="284902"/>
                  <a:pt x="3271575" y="284902"/>
                </a:cubicBezTo>
                <a:cubicBezTo>
                  <a:pt x="3266611" y="284902"/>
                  <a:pt x="3262587" y="280877"/>
                  <a:pt x="3262587" y="275914"/>
                </a:cubicBezTo>
                <a:cubicBezTo>
                  <a:pt x="3262587" y="270950"/>
                  <a:pt x="3266611" y="266926"/>
                  <a:pt x="3271575" y="266926"/>
                </a:cubicBezTo>
                <a:close/>
                <a:moveTo>
                  <a:pt x="3243329" y="266926"/>
                </a:moveTo>
                <a:cubicBezTo>
                  <a:pt x="3248293" y="266926"/>
                  <a:pt x="3252317" y="270950"/>
                  <a:pt x="3252317" y="275914"/>
                </a:cubicBezTo>
                <a:cubicBezTo>
                  <a:pt x="3252317" y="280877"/>
                  <a:pt x="3248293" y="284902"/>
                  <a:pt x="3243329" y="284902"/>
                </a:cubicBezTo>
                <a:cubicBezTo>
                  <a:pt x="3238365" y="284902"/>
                  <a:pt x="3234341" y="280877"/>
                  <a:pt x="3234341" y="275914"/>
                </a:cubicBezTo>
                <a:cubicBezTo>
                  <a:pt x="3234341" y="270950"/>
                  <a:pt x="3238365" y="266926"/>
                  <a:pt x="3243329" y="266926"/>
                </a:cubicBezTo>
                <a:close/>
                <a:moveTo>
                  <a:pt x="3215084" y="266926"/>
                </a:moveTo>
                <a:cubicBezTo>
                  <a:pt x="3220048" y="266926"/>
                  <a:pt x="3224072" y="270950"/>
                  <a:pt x="3224072" y="275914"/>
                </a:cubicBezTo>
                <a:cubicBezTo>
                  <a:pt x="3224072" y="280877"/>
                  <a:pt x="3220048" y="284902"/>
                  <a:pt x="3215084" y="284902"/>
                </a:cubicBezTo>
                <a:cubicBezTo>
                  <a:pt x="3210120" y="284902"/>
                  <a:pt x="3206096" y="280877"/>
                  <a:pt x="3206096" y="275914"/>
                </a:cubicBezTo>
                <a:cubicBezTo>
                  <a:pt x="3206096" y="270950"/>
                  <a:pt x="3210120" y="266926"/>
                  <a:pt x="3215084" y="266926"/>
                </a:cubicBezTo>
                <a:close/>
                <a:moveTo>
                  <a:pt x="3186838" y="266926"/>
                </a:moveTo>
                <a:cubicBezTo>
                  <a:pt x="3191802" y="266926"/>
                  <a:pt x="3195826" y="270950"/>
                  <a:pt x="3195826" y="275914"/>
                </a:cubicBezTo>
                <a:cubicBezTo>
                  <a:pt x="3195826" y="280877"/>
                  <a:pt x="3191802" y="284902"/>
                  <a:pt x="3186838" y="284902"/>
                </a:cubicBezTo>
                <a:cubicBezTo>
                  <a:pt x="3181874" y="284902"/>
                  <a:pt x="3177850" y="280877"/>
                  <a:pt x="3177850" y="275914"/>
                </a:cubicBezTo>
                <a:cubicBezTo>
                  <a:pt x="3177850" y="270950"/>
                  <a:pt x="3181874" y="266926"/>
                  <a:pt x="3186838" y="266926"/>
                </a:cubicBezTo>
                <a:close/>
                <a:moveTo>
                  <a:pt x="3158593" y="266926"/>
                </a:moveTo>
                <a:cubicBezTo>
                  <a:pt x="3163557" y="266926"/>
                  <a:pt x="3167581" y="270950"/>
                  <a:pt x="3167581" y="275914"/>
                </a:cubicBezTo>
                <a:cubicBezTo>
                  <a:pt x="3167581" y="280877"/>
                  <a:pt x="3163557" y="284902"/>
                  <a:pt x="3158593" y="284902"/>
                </a:cubicBezTo>
                <a:cubicBezTo>
                  <a:pt x="3153629" y="284902"/>
                  <a:pt x="3149605" y="280877"/>
                  <a:pt x="3149605" y="275914"/>
                </a:cubicBezTo>
                <a:cubicBezTo>
                  <a:pt x="3149605" y="270950"/>
                  <a:pt x="3153630" y="266926"/>
                  <a:pt x="3158593" y="266926"/>
                </a:cubicBezTo>
                <a:close/>
                <a:moveTo>
                  <a:pt x="3130347" y="266926"/>
                </a:moveTo>
                <a:cubicBezTo>
                  <a:pt x="3135311" y="266926"/>
                  <a:pt x="3139335" y="270950"/>
                  <a:pt x="3139335" y="275914"/>
                </a:cubicBezTo>
                <a:cubicBezTo>
                  <a:pt x="3139335" y="280877"/>
                  <a:pt x="3135311" y="284902"/>
                  <a:pt x="3130347" y="284902"/>
                </a:cubicBezTo>
                <a:cubicBezTo>
                  <a:pt x="3125383" y="284902"/>
                  <a:pt x="3121359" y="280877"/>
                  <a:pt x="3121359" y="275914"/>
                </a:cubicBezTo>
                <a:cubicBezTo>
                  <a:pt x="3121359" y="270950"/>
                  <a:pt x="3125383" y="266926"/>
                  <a:pt x="3130347" y="266926"/>
                </a:cubicBezTo>
                <a:close/>
                <a:moveTo>
                  <a:pt x="3102102" y="266926"/>
                </a:moveTo>
                <a:cubicBezTo>
                  <a:pt x="3107066" y="266926"/>
                  <a:pt x="3111090" y="270950"/>
                  <a:pt x="3111090" y="275914"/>
                </a:cubicBezTo>
                <a:cubicBezTo>
                  <a:pt x="3111090" y="280877"/>
                  <a:pt x="3107066" y="284902"/>
                  <a:pt x="3102102" y="284902"/>
                </a:cubicBezTo>
                <a:cubicBezTo>
                  <a:pt x="3097138" y="284902"/>
                  <a:pt x="3093114" y="280877"/>
                  <a:pt x="3093114" y="275914"/>
                </a:cubicBezTo>
                <a:cubicBezTo>
                  <a:pt x="3093114" y="270950"/>
                  <a:pt x="3097138" y="266926"/>
                  <a:pt x="3102102" y="266926"/>
                </a:cubicBezTo>
                <a:close/>
                <a:moveTo>
                  <a:pt x="3073856" y="266926"/>
                </a:moveTo>
                <a:cubicBezTo>
                  <a:pt x="3078820" y="266926"/>
                  <a:pt x="3082844" y="270950"/>
                  <a:pt x="3082844" y="275914"/>
                </a:cubicBezTo>
                <a:cubicBezTo>
                  <a:pt x="3082844" y="280877"/>
                  <a:pt x="3078820" y="284902"/>
                  <a:pt x="3073856" y="284902"/>
                </a:cubicBezTo>
                <a:cubicBezTo>
                  <a:pt x="3068892" y="284902"/>
                  <a:pt x="3064868" y="280877"/>
                  <a:pt x="3064868" y="275914"/>
                </a:cubicBezTo>
                <a:cubicBezTo>
                  <a:pt x="3064868" y="270950"/>
                  <a:pt x="3068892" y="266926"/>
                  <a:pt x="3073856" y="266926"/>
                </a:cubicBezTo>
                <a:close/>
                <a:moveTo>
                  <a:pt x="3045611" y="266926"/>
                </a:moveTo>
                <a:cubicBezTo>
                  <a:pt x="3050575" y="266926"/>
                  <a:pt x="3054599" y="270950"/>
                  <a:pt x="3054599" y="275914"/>
                </a:cubicBezTo>
                <a:cubicBezTo>
                  <a:pt x="3054599" y="280877"/>
                  <a:pt x="3050575" y="284902"/>
                  <a:pt x="3045611" y="284902"/>
                </a:cubicBezTo>
                <a:cubicBezTo>
                  <a:pt x="3040648" y="284902"/>
                  <a:pt x="3036623" y="280877"/>
                  <a:pt x="3036623" y="275914"/>
                </a:cubicBezTo>
                <a:cubicBezTo>
                  <a:pt x="3036623" y="270950"/>
                  <a:pt x="3040648" y="266926"/>
                  <a:pt x="3045611" y="266926"/>
                </a:cubicBezTo>
                <a:close/>
                <a:moveTo>
                  <a:pt x="3017365" y="266926"/>
                </a:moveTo>
                <a:cubicBezTo>
                  <a:pt x="3022329" y="266926"/>
                  <a:pt x="3026353" y="270950"/>
                  <a:pt x="3026353" y="275914"/>
                </a:cubicBezTo>
                <a:cubicBezTo>
                  <a:pt x="3026353" y="280877"/>
                  <a:pt x="3022329" y="284902"/>
                  <a:pt x="3017365" y="284902"/>
                </a:cubicBezTo>
                <a:cubicBezTo>
                  <a:pt x="3012401" y="284902"/>
                  <a:pt x="3008377" y="280877"/>
                  <a:pt x="3008377" y="275914"/>
                </a:cubicBezTo>
                <a:cubicBezTo>
                  <a:pt x="3008377" y="270950"/>
                  <a:pt x="3012401" y="266926"/>
                  <a:pt x="3017365" y="266926"/>
                </a:cubicBezTo>
                <a:close/>
                <a:moveTo>
                  <a:pt x="2989120" y="266926"/>
                </a:moveTo>
                <a:cubicBezTo>
                  <a:pt x="2994084" y="266926"/>
                  <a:pt x="2998108" y="270950"/>
                  <a:pt x="2998108" y="275914"/>
                </a:cubicBezTo>
                <a:cubicBezTo>
                  <a:pt x="2998108" y="280877"/>
                  <a:pt x="2994084" y="284902"/>
                  <a:pt x="2989120" y="284902"/>
                </a:cubicBezTo>
                <a:cubicBezTo>
                  <a:pt x="2984156" y="284902"/>
                  <a:pt x="2980132" y="280877"/>
                  <a:pt x="2980132" y="275914"/>
                </a:cubicBezTo>
                <a:cubicBezTo>
                  <a:pt x="2980132" y="270950"/>
                  <a:pt x="2984156" y="266926"/>
                  <a:pt x="2989120" y="266926"/>
                </a:cubicBezTo>
                <a:close/>
                <a:moveTo>
                  <a:pt x="2960874" y="266926"/>
                </a:moveTo>
                <a:cubicBezTo>
                  <a:pt x="2965838" y="266926"/>
                  <a:pt x="2969862" y="270950"/>
                  <a:pt x="2969862" y="275914"/>
                </a:cubicBezTo>
                <a:cubicBezTo>
                  <a:pt x="2969862" y="280877"/>
                  <a:pt x="2965838" y="284902"/>
                  <a:pt x="2960874" y="284902"/>
                </a:cubicBezTo>
                <a:cubicBezTo>
                  <a:pt x="2955910" y="284902"/>
                  <a:pt x="2951886" y="280877"/>
                  <a:pt x="2951886" y="275914"/>
                </a:cubicBezTo>
                <a:cubicBezTo>
                  <a:pt x="2951886" y="270950"/>
                  <a:pt x="2955910" y="266926"/>
                  <a:pt x="2960874" y="266926"/>
                </a:cubicBezTo>
                <a:close/>
                <a:moveTo>
                  <a:pt x="2932629" y="266926"/>
                </a:moveTo>
                <a:cubicBezTo>
                  <a:pt x="2937593" y="266926"/>
                  <a:pt x="2941617" y="270950"/>
                  <a:pt x="2941617" y="275914"/>
                </a:cubicBezTo>
                <a:cubicBezTo>
                  <a:pt x="2941617" y="280877"/>
                  <a:pt x="2937593" y="284902"/>
                  <a:pt x="2932629" y="284902"/>
                </a:cubicBezTo>
                <a:cubicBezTo>
                  <a:pt x="2927666" y="284902"/>
                  <a:pt x="2923641" y="280877"/>
                  <a:pt x="2923641" y="275914"/>
                </a:cubicBezTo>
                <a:cubicBezTo>
                  <a:pt x="2923641" y="270950"/>
                  <a:pt x="2927666" y="266926"/>
                  <a:pt x="2932629" y="266926"/>
                </a:cubicBezTo>
                <a:close/>
                <a:moveTo>
                  <a:pt x="2904383" y="266926"/>
                </a:moveTo>
                <a:cubicBezTo>
                  <a:pt x="2909347" y="266926"/>
                  <a:pt x="2913371" y="270950"/>
                  <a:pt x="2913371" y="275914"/>
                </a:cubicBezTo>
                <a:cubicBezTo>
                  <a:pt x="2913371" y="280877"/>
                  <a:pt x="2909347" y="284902"/>
                  <a:pt x="2904383" y="284902"/>
                </a:cubicBezTo>
                <a:cubicBezTo>
                  <a:pt x="2899419" y="284902"/>
                  <a:pt x="2895395" y="280877"/>
                  <a:pt x="2895395" y="275914"/>
                </a:cubicBezTo>
                <a:cubicBezTo>
                  <a:pt x="2895395" y="270950"/>
                  <a:pt x="2899419" y="266926"/>
                  <a:pt x="2904383" y="266926"/>
                </a:cubicBezTo>
                <a:close/>
                <a:moveTo>
                  <a:pt x="2876138" y="266926"/>
                </a:moveTo>
                <a:cubicBezTo>
                  <a:pt x="2881102" y="266926"/>
                  <a:pt x="2885126" y="270950"/>
                  <a:pt x="2885126" y="275914"/>
                </a:cubicBezTo>
                <a:cubicBezTo>
                  <a:pt x="2885126" y="280877"/>
                  <a:pt x="2881102" y="284902"/>
                  <a:pt x="2876138" y="284902"/>
                </a:cubicBezTo>
                <a:cubicBezTo>
                  <a:pt x="2871174" y="284902"/>
                  <a:pt x="2867151" y="280877"/>
                  <a:pt x="2867151" y="275914"/>
                </a:cubicBezTo>
                <a:cubicBezTo>
                  <a:pt x="2867151" y="270950"/>
                  <a:pt x="2871174" y="266926"/>
                  <a:pt x="2876138" y="266926"/>
                </a:cubicBezTo>
                <a:close/>
                <a:moveTo>
                  <a:pt x="2847892" y="266926"/>
                </a:moveTo>
                <a:cubicBezTo>
                  <a:pt x="2852856" y="266926"/>
                  <a:pt x="2856880" y="270950"/>
                  <a:pt x="2856880" y="275914"/>
                </a:cubicBezTo>
                <a:cubicBezTo>
                  <a:pt x="2856880" y="280877"/>
                  <a:pt x="2852856" y="284902"/>
                  <a:pt x="2847892" y="284902"/>
                </a:cubicBezTo>
                <a:cubicBezTo>
                  <a:pt x="2842928" y="284902"/>
                  <a:pt x="2838904" y="280877"/>
                  <a:pt x="2838904" y="275914"/>
                </a:cubicBezTo>
                <a:cubicBezTo>
                  <a:pt x="2838904" y="270950"/>
                  <a:pt x="2842928" y="266926"/>
                  <a:pt x="2847892" y="266926"/>
                </a:cubicBezTo>
                <a:close/>
                <a:moveTo>
                  <a:pt x="2819647" y="266926"/>
                </a:moveTo>
                <a:cubicBezTo>
                  <a:pt x="2824611" y="266926"/>
                  <a:pt x="2828635" y="270950"/>
                  <a:pt x="2828635" y="275914"/>
                </a:cubicBezTo>
                <a:cubicBezTo>
                  <a:pt x="2828635" y="280877"/>
                  <a:pt x="2824611" y="284902"/>
                  <a:pt x="2819647" y="284902"/>
                </a:cubicBezTo>
                <a:cubicBezTo>
                  <a:pt x="2814684" y="284902"/>
                  <a:pt x="2810660" y="280877"/>
                  <a:pt x="2810660" y="275914"/>
                </a:cubicBezTo>
                <a:cubicBezTo>
                  <a:pt x="2810660" y="270950"/>
                  <a:pt x="2814684" y="266926"/>
                  <a:pt x="2819647" y="266926"/>
                </a:cubicBezTo>
                <a:close/>
                <a:moveTo>
                  <a:pt x="2791401" y="266926"/>
                </a:moveTo>
                <a:cubicBezTo>
                  <a:pt x="2796365" y="266926"/>
                  <a:pt x="2800389" y="270950"/>
                  <a:pt x="2800389" y="275914"/>
                </a:cubicBezTo>
                <a:cubicBezTo>
                  <a:pt x="2800389" y="280877"/>
                  <a:pt x="2796365" y="284902"/>
                  <a:pt x="2791401" y="284902"/>
                </a:cubicBezTo>
                <a:cubicBezTo>
                  <a:pt x="2786437" y="284902"/>
                  <a:pt x="2782413" y="280877"/>
                  <a:pt x="2782413" y="275914"/>
                </a:cubicBezTo>
                <a:cubicBezTo>
                  <a:pt x="2782413" y="270950"/>
                  <a:pt x="2786437" y="266926"/>
                  <a:pt x="2791401" y="266926"/>
                </a:cubicBezTo>
                <a:close/>
                <a:moveTo>
                  <a:pt x="2763156" y="266926"/>
                </a:moveTo>
                <a:cubicBezTo>
                  <a:pt x="2768120" y="266926"/>
                  <a:pt x="2772144" y="270950"/>
                  <a:pt x="2772144" y="275914"/>
                </a:cubicBezTo>
                <a:cubicBezTo>
                  <a:pt x="2772144" y="280877"/>
                  <a:pt x="2768120" y="284902"/>
                  <a:pt x="2763156" y="284902"/>
                </a:cubicBezTo>
                <a:cubicBezTo>
                  <a:pt x="2758193" y="284902"/>
                  <a:pt x="2754169" y="280877"/>
                  <a:pt x="2754169" y="275914"/>
                </a:cubicBezTo>
                <a:cubicBezTo>
                  <a:pt x="2754169" y="270950"/>
                  <a:pt x="2758193" y="266926"/>
                  <a:pt x="2763156" y="266926"/>
                </a:cubicBezTo>
                <a:close/>
                <a:moveTo>
                  <a:pt x="2734910" y="266926"/>
                </a:moveTo>
                <a:cubicBezTo>
                  <a:pt x="2739874" y="266926"/>
                  <a:pt x="2743898" y="270950"/>
                  <a:pt x="2743898" y="275914"/>
                </a:cubicBezTo>
                <a:cubicBezTo>
                  <a:pt x="2743898" y="280877"/>
                  <a:pt x="2739874" y="284902"/>
                  <a:pt x="2734910" y="284902"/>
                </a:cubicBezTo>
                <a:cubicBezTo>
                  <a:pt x="2729946" y="284902"/>
                  <a:pt x="2725922" y="280877"/>
                  <a:pt x="2725922" y="275914"/>
                </a:cubicBezTo>
                <a:cubicBezTo>
                  <a:pt x="2725922" y="270950"/>
                  <a:pt x="2729946" y="266926"/>
                  <a:pt x="2734910" y="266926"/>
                </a:cubicBezTo>
                <a:close/>
                <a:moveTo>
                  <a:pt x="2706666" y="266926"/>
                </a:moveTo>
                <a:cubicBezTo>
                  <a:pt x="2711629" y="266926"/>
                  <a:pt x="2715653" y="270950"/>
                  <a:pt x="2715653" y="275914"/>
                </a:cubicBezTo>
                <a:cubicBezTo>
                  <a:pt x="2715653" y="280877"/>
                  <a:pt x="2711629" y="284902"/>
                  <a:pt x="2706666" y="284902"/>
                </a:cubicBezTo>
                <a:cubicBezTo>
                  <a:pt x="2701702" y="284902"/>
                  <a:pt x="2697678" y="280877"/>
                  <a:pt x="2697678" y="275914"/>
                </a:cubicBezTo>
                <a:cubicBezTo>
                  <a:pt x="2697678" y="270950"/>
                  <a:pt x="2701702" y="266926"/>
                  <a:pt x="2706666" y="266926"/>
                </a:cubicBezTo>
                <a:close/>
                <a:moveTo>
                  <a:pt x="2678419" y="266926"/>
                </a:moveTo>
                <a:cubicBezTo>
                  <a:pt x="2683383" y="266926"/>
                  <a:pt x="2687407" y="270950"/>
                  <a:pt x="2687407" y="275914"/>
                </a:cubicBezTo>
                <a:cubicBezTo>
                  <a:pt x="2687407" y="280877"/>
                  <a:pt x="2683383" y="284902"/>
                  <a:pt x="2678419" y="284902"/>
                </a:cubicBezTo>
                <a:cubicBezTo>
                  <a:pt x="2673455" y="284902"/>
                  <a:pt x="2669431" y="280877"/>
                  <a:pt x="2669431" y="275914"/>
                </a:cubicBezTo>
                <a:cubicBezTo>
                  <a:pt x="2669431" y="270950"/>
                  <a:pt x="2673455" y="266926"/>
                  <a:pt x="2678419" y="266926"/>
                </a:cubicBezTo>
                <a:close/>
                <a:moveTo>
                  <a:pt x="2650174" y="266926"/>
                </a:moveTo>
                <a:cubicBezTo>
                  <a:pt x="2655138" y="266926"/>
                  <a:pt x="2659162" y="270950"/>
                  <a:pt x="2659162" y="275914"/>
                </a:cubicBezTo>
                <a:cubicBezTo>
                  <a:pt x="2659162" y="280877"/>
                  <a:pt x="2655138" y="284902"/>
                  <a:pt x="2650174" y="284902"/>
                </a:cubicBezTo>
                <a:cubicBezTo>
                  <a:pt x="2645211" y="284902"/>
                  <a:pt x="2641187" y="280877"/>
                  <a:pt x="2641187" y="275914"/>
                </a:cubicBezTo>
                <a:cubicBezTo>
                  <a:pt x="2641187" y="270950"/>
                  <a:pt x="2645211" y="266926"/>
                  <a:pt x="2650174" y="266926"/>
                </a:cubicBezTo>
                <a:close/>
                <a:moveTo>
                  <a:pt x="2621928" y="266926"/>
                </a:moveTo>
                <a:cubicBezTo>
                  <a:pt x="2626892" y="266926"/>
                  <a:pt x="2630916" y="270950"/>
                  <a:pt x="2630916" y="275914"/>
                </a:cubicBezTo>
                <a:cubicBezTo>
                  <a:pt x="2630916" y="280877"/>
                  <a:pt x="2626892" y="284902"/>
                  <a:pt x="2621928" y="284902"/>
                </a:cubicBezTo>
                <a:cubicBezTo>
                  <a:pt x="2616964" y="284902"/>
                  <a:pt x="2612940" y="280877"/>
                  <a:pt x="2612940" y="275914"/>
                </a:cubicBezTo>
                <a:cubicBezTo>
                  <a:pt x="2612940" y="270950"/>
                  <a:pt x="2616964" y="266926"/>
                  <a:pt x="2621928" y="266926"/>
                </a:cubicBezTo>
                <a:close/>
                <a:moveTo>
                  <a:pt x="2593683" y="266926"/>
                </a:moveTo>
                <a:cubicBezTo>
                  <a:pt x="2598647" y="266926"/>
                  <a:pt x="2602671" y="270950"/>
                  <a:pt x="2602671" y="275914"/>
                </a:cubicBezTo>
                <a:cubicBezTo>
                  <a:pt x="2602671" y="280877"/>
                  <a:pt x="2598647" y="284902"/>
                  <a:pt x="2593683" y="284902"/>
                </a:cubicBezTo>
                <a:cubicBezTo>
                  <a:pt x="2588720" y="284902"/>
                  <a:pt x="2584696" y="280877"/>
                  <a:pt x="2584696" y="275914"/>
                </a:cubicBezTo>
                <a:cubicBezTo>
                  <a:pt x="2584696" y="270950"/>
                  <a:pt x="2588720" y="266926"/>
                  <a:pt x="2593683" y="266926"/>
                </a:cubicBezTo>
                <a:close/>
                <a:moveTo>
                  <a:pt x="2565437" y="266926"/>
                </a:moveTo>
                <a:cubicBezTo>
                  <a:pt x="2570401" y="266926"/>
                  <a:pt x="2574425" y="270950"/>
                  <a:pt x="2574425" y="275914"/>
                </a:cubicBezTo>
                <a:cubicBezTo>
                  <a:pt x="2574425" y="280877"/>
                  <a:pt x="2570401" y="284902"/>
                  <a:pt x="2565437" y="284902"/>
                </a:cubicBezTo>
                <a:cubicBezTo>
                  <a:pt x="2560473" y="284902"/>
                  <a:pt x="2556449" y="280877"/>
                  <a:pt x="2556449" y="275914"/>
                </a:cubicBezTo>
                <a:cubicBezTo>
                  <a:pt x="2556449" y="270950"/>
                  <a:pt x="2560473" y="266926"/>
                  <a:pt x="2565437" y="266926"/>
                </a:cubicBezTo>
                <a:close/>
                <a:moveTo>
                  <a:pt x="2537193" y="266926"/>
                </a:moveTo>
                <a:cubicBezTo>
                  <a:pt x="2542156" y="266926"/>
                  <a:pt x="2546180" y="270950"/>
                  <a:pt x="2546180" y="275914"/>
                </a:cubicBezTo>
                <a:cubicBezTo>
                  <a:pt x="2546180" y="280877"/>
                  <a:pt x="2542156" y="284902"/>
                  <a:pt x="2537193" y="284902"/>
                </a:cubicBezTo>
                <a:cubicBezTo>
                  <a:pt x="2532229" y="284902"/>
                  <a:pt x="2528205" y="280877"/>
                  <a:pt x="2528205" y="275914"/>
                </a:cubicBezTo>
                <a:cubicBezTo>
                  <a:pt x="2528205" y="270950"/>
                  <a:pt x="2532229" y="266926"/>
                  <a:pt x="2537193" y="266926"/>
                </a:cubicBezTo>
                <a:close/>
                <a:moveTo>
                  <a:pt x="2508946" y="266926"/>
                </a:moveTo>
                <a:cubicBezTo>
                  <a:pt x="2513910" y="266926"/>
                  <a:pt x="2517934" y="270950"/>
                  <a:pt x="2517934" y="275914"/>
                </a:cubicBezTo>
                <a:cubicBezTo>
                  <a:pt x="2517934" y="280877"/>
                  <a:pt x="2513910" y="284902"/>
                  <a:pt x="2508946" y="284902"/>
                </a:cubicBezTo>
                <a:cubicBezTo>
                  <a:pt x="2503982" y="284902"/>
                  <a:pt x="2499958" y="280877"/>
                  <a:pt x="2499958" y="275914"/>
                </a:cubicBezTo>
                <a:cubicBezTo>
                  <a:pt x="2499958" y="270950"/>
                  <a:pt x="2503982" y="266926"/>
                  <a:pt x="2508946" y="266926"/>
                </a:cubicBezTo>
                <a:close/>
                <a:moveTo>
                  <a:pt x="2480702" y="266926"/>
                </a:moveTo>
                <a:cubicBezTo>
                  <a:pt x="2485665" y="266926"/>
                  <a:pt x="2489689" y="270950"/>
                  <a:pt x="2489689" y="275914"/>
                </a:cubicBezTo>
                <a:cubicBezTo>
                  <a:pt x="2489689" y="280877"/>
                  <a:pt x="2485665" y="284902"/>
                  <a:pt x="2480702" y="284902"/>
                </a:cubicBezTo>
                <a:cubicBezTo>
                  <a:pt x="2475737" y="284902"/>
                  <a:pt x="2471714" y="280877"/>
                  <a:pt x="2471714" y="275914"/>
                </a:cubicBezTo>
                <a:cubicBezTo>
                  <a:pt x="2471714" y="270950"/>
                  <a:pt x="2475737" y="266926"/>
                  <a:pt x="2480702" y="266926"/>
                </a:cubicBezTo>
                <a:close/>
                <a:moveTo>
                  <a:pt x="2452455" y="266926"/>
                </a:moveTo>
                <a:cubicBezTo>
                  <a:pt x="2457419" y="266926"/>
                  <a:pt x="2461443" y="270950"/>
                  <a:pt x="2461443" y="275914"/>
                </a:cubicBezTo>
                <a:cubicBezTo>
                  <a:pt x="2461443" y="280877"/>
                  <a:pt x="2457419" y="284902"/>
                  <a:pt x="2452455" y="284902"/>
                </a:cubicBezTo>
                <a:cubicBezTo>
                  <a:pt x="2447491" y="284902"/>
                  <a:pt x="2443467" y="280877"/>
                  <a:pt x="2443467" y="275914"/>
                </a:cubicBezTo>
                <a:cubicBezTo>
                  <a:pt x="2443467" y="270950"/>
                  <a:pt x="2447491" y="266926"/>
                  <a:pt x="2452455" y="266926"/>
                </a:cubicBezTo>
                <a:close/>
                <a:moveTo>
                  <a:pt x="2424211" y="266926"/>
                </a:moveTo>
                <a:cubicBezTo>
                  <a:pt x="2429174" y="266926"/>
                  <a:pt x="2433198" y="270950"/>
                  <a:pt x="2433198" y="275914"/>
                </a:cubicBezTo>
                <a:cubicBezTo>
                  <a:pt x="2433198" y="280877"/>
                  <a:pt x="2429174" y="284902"/>
                  <a:pt x="2424211" y="284902"/>
                </a:cubicBezTo>
                <a:cubicBezTo>
                  <a:pt x="2419247" y="284902"/>
                  <a:pt x="2415223" y="280877"/>
                  <a:pt x="2415223" y="275914"/>
                </a:cubicBezTo>
                <a:cubicBezTo>
                  <a:pt x="2415223" y="270950"/>
                  <a:pt x="2419247" y="266926"/>
                  <a:pt x="2424211" y="266926"/>
                </a:cubicBezTo>
                <a:close/>
                <a:moveTo>
                  <a:pt x="2395964" y="266926"/>
                </a:moveTo>
                <a:cubicBezTo>
                  <a:pt x="2400928" y="266926"/>
                  <a:pt x="2404952" y="270950"/>
                  <a:pt x="2404952" y="275914"/>
                </a:cubicBezTo>
                <a:cubicBezTo>
                  <a:pt x="2404952" y="280877"/>
                  <a:pt x="2400928" y="284902"/>
                  <a:pt x="2395964" y="284902"/>
                </a:cubicBezTo>
                <a:cubicBezTo>
                  <a:pt x="2391000" y="284902"/>
                  <a:pt x="2386976" y="280877"/>
                  <a:pt x="2386976" y="275914"/>
                </a:cubicBezTo>
                <a:cubicBezTo>
                  <a:pt x="2386976" y="270950"/>
                  <a:pt x="2391000" y="266926"/>
                  <a:pt x="2395964" y="266926"/>
                </a:cubicBezTo>
                <a:close/>
                <a:moveTo>
                  <a:pt x="2367720" y="266926"/>
                </a:moveTo>
                <a:cubicBezTo>
                  <a:pt x="2372683" y="266926"/>
                  <a:pt x="2376707" y="270950"/>
                  <a:pt x="2376707" y="275914"/>
                </a:cubicBezTo>
                <a:cubicBezTo>
                  <a:pt x="2376707" y="280877"/>
                  <a:pt x="2372683" y="284902"/>
                  <a:pt x="2367720" y="284902"/>
                </a:cubicBezTo>
                <a:cubicBezTo>
                  <a:pt x="2362756" y="284902"/>
                  <a:pt x="2358732" y="280877"/>
                  <a:pt x="2358732" y="275914"/>
                </a:cubicBezTo>
                <a:cubicBezTo>
                  <a:pt x="2358732" y="270950"/>
                  <a:pt x="2362756" y="266926"/>
                  <a:pt x="2367720" y="266926"/>
                </a:cubicBezTo>
                <a:close/>
                <a:moveTo>
                  <a:pt x="2339473" y="266926"/>
                </a:moveTo>
                <a:cubicBezTo>
                  <a:pt x="2344437" y="266926"/>
                  <a:pt x="2348461" y="270950"/>
                  <a:pt x="2348461" y="275914"/>
                </a:cubicBezTo>
                <a:cubicBezTo>
                  <a:pt x="2348461" y="280877"/>
                  <a:pt x="2344437" y="284902"/>
                  <a:pt x="2339473" y="284902"/>
                </a:cubicBezTo>
                <a:cubicBezTo>
                  <a:pt x="2334510" y="284902"/>
                  <a:pt x="2330485" y="280877"/>
                  <a:pt x="2330485" y="275914"/>
                </a:cubicBezTo>
                <a:cubicBezTo>
                  <a:pt x="2330485" y="270950"/>
                  <a:pt x="2334510" y="266926"/>
                  <a:pt x="2339473" y="266926"/>
                </a:cubicBezTo>
                <a:close/>
                <a:moveTo>
                  <a:pt x="2311229" y="266926"/>
                </a:moveTo>
                <a:cubicBezTo>
                  <a:pt x="2316192" y="266926"/>
                  <a:pt x="2320217" y="270950"/>
                  <a:pt x="2320217" y="275914"/>
                </a:cubicBezTo>
                <a:cubicBezTo>
                  <a:pt x="2320217" y="280877"/>
                  <a:pt x="2316192" y="284902"/>
                  <a:pt x="2311229" y="284902"/>
                </a:cubicBezTo>
                <a:cubicBezTo>
                  <a:pt x="2306265" y="284902"/>
                  <a:pt x="2302241" y="280877"/>
                  <a:pt x="2302241" y="275914"/>
                </a:cubicBezTo>
                <a:cubicBezTo>
                  <a:pt x="2302241" y="270950"/>
                  <a:pt x="2306265" y="266926"/>
                  <a:pt x="2311229" y="266926"/>
                </a:cubicBezTo>
                <a:close/>
                <a:moveTo>
                  <a:pt x="2282982" y="266926"/>
                </a:moveTo>
                <a:cubicBezTo>
                  <a:pt x="2287946" y="266926"/>
                  <a:pt x="2291970" y="270950"/>
                  <a:pt x="2291970" y="275914"/>
                </a:cubicBezTo>
                <a:cubicBezTo>
                  <a:pt x="2291970" y="280877"/>
                  <a:pt x="2287946" y="284902"/>
                  <a:pt x="2282982" y="284902"/>
                </a:cubicBezTo>
                <a:cubicBezTo>
                  <a:pt x="2278019" y="284902"/>
                  <a:pt x="2273994" y="280877"/>
                  <a:pt x="2273994" y="275914"/>
                </a:cubicBezTo>
                <a:cubicBezTo>
                  <a:pt x="2273994" y="270950"/>
                  <a:pt x="2278019" y="266926"/>
                  <a:pt x="2282982" y="266926"/>
                </a:cubicBezTo>
                <a:close/>
                <a:moveTo>
                  <a:pt x="2254738" y="266926"/>
                </a:moveTo>
                <a:cubicBezTo>
                  <a:pt x="2259701" y="266926"/>
                  <a:pt x="2263726" y="270950"/>
                  <a:pt x="2263726" y="275914"/>
                </a:cubicBezTo>
                <a:cubicBezTo>
                  <a:pt x="2263726" y="280877"/>
                  <a:pt x="2259701" y="284902"/>
                  <a:pt x="2254738" y="284902"/>
                </a:cubicBezTo>
                <a:cubicBezTo>
                  <a:pt x="2249774" y="284902"/>
                  <a:pt x="2245750" y="280877"/>
                  <a:pt x="2245750" y="275914"/>
                </a:cubicBezTo>
                <a:cubicBezTo>
                  <a:pt x="2245750" y="270950"/>
                  <a:pt x="2249774" y="266926"/>
                  <a:pt x="2254738" y="266926"/>
                </a:cubicBezTo>
                <a:close/>
                <a:moveTo>
                  <a:pt x="2226491" y="266926"/>
                </a:moveTo>
                <a:cubicBezTo>
                  <a:pt x="2231455" y="266926"/>
                  <a:pt x="2235479" y="270950"/>
                  <a:pt x="2235479" y="275914"/>
                </a:cubicBezTo>
                <a:cubicBezTo>
                  <a:pt x="2235479" y="280877"/>
                  <a:pt x="2231455" y="284902"/>
                  <a:pt x="2226491" y="284902"/>
                </a:cubicBezTo>
                <a:cubicBezTo>
                  <a:pt x="2221528" y="284902"/>
                  <a:pt x="2217504" y="280877"/>
                  <a:pt x="2217504" y="275914"/>
                </a:cubicBezTo>
                <a:cubicBezTo>
                  <a:pt x="2217504" y="270950"/>
                  <a:pt x="2221528" y="266926"/>
                  <a:pt x="2226491" y="266926"/>
                </a:cubicBezTo>
                <a:close/>
                <a:moveTo>
                  <a:pt x="2198247" y="266926"/>
                </a:moveTo>
                <a:cubicBezTo>
                  <a:pt x="2203211" y="266926"/>
                  <a:pt x="2207235" y="270950"/>
                  <a:pt x="2207235" y="275914"/>
                </a:cubicBezTo>
                <a:cubicBezTo>
                  <a:pt x="2207235" y="280877"/>
                  <a:pt x="2203211" y="284902"/>
                  <a:pt x="2198247" y="284902"/>
                </a:cubicBezTo>
                <a:cubicBezTo>
                  <a:pt x="2193283" y="284902"/>
                  <a:pt x="2189259" y="280877"/>
                  <a:pt x="2189259" y="275914"/>
                </a:cubicBezTo>
                <a:cubicBezTo>
                  <a:pt x="2189259" y="270950"/>
                  <a:pt x="2193283" y="266926"/>
                  <a:pt x="2198247" y="266926"/>
                </a:cubicBezTo>
                <a:close/>
                <a:moveTo>
                  <a:pt x="2170000" y="266926"/>
                </a:moveTo>
                <a:cubicBezTo>
                  <a:pt x="2174964" y="266926"/>
                  <a:pt x="2178988" y="270950"/>
                  <a:pt x="2178988" y="275914"/>
                </a:cubicBezTo>
                <a:cubicBezTo>
                  <a:pt x="2178988" y="280877"/>
                  <a:pt x="2174964" y="284902"/>
                  <a:pt x="2170000" y="284902"/>
                </a:cubicBezTo>
                <a:cubicBezTo>
                  <a:pt x="2165037" y="284902"/>
                  <a:pt x="2161013" y="280877"/>
                  <a:pt x="2161013" y="275914"/>
                </a:cubicBezTo>
                <a:cubicBezTo>
                  <a:pt x="2161013" y="270950"/>
                  <a:pt x="2165037" y="266926"/>
                  <a:pt x="2170000" y="266926"/>
                </a:cubicBezTo>
                <a:close/>
                <a:moveTo>
                  <a:pt x="2141756" y="266926"/>
                </a:moveTo>
                <a:cubicBezTo>
                  <a:pt x="2146720" y="266926"/>
                  <a:pt x="2150744" y="270950"/>
                  <a:pt x="2150744" y="275914"/>
                </a:cubicBezTo>
                <a:cubicBezTo>
                  <a:pt x="2150744" y="280877"/>
                  <a:pt x="2146720" y="284902"/>
                  <a:pt x="2141756" y="284902"/>
                </a:cubicBezTo>
                <a:cubicBezTo>
                  <a:pt x="2136792" y="284902"/>
                  <a:pt x="2132768" y="280877"/>
                  <a:pt x="2132768" y="275914"/>
                </a:cubicBezTo>
                <a:cubicBezTo>
                  <a:pt x="2132768" y="270950"/>
                  <a:pt x="2136792" y="266926"/>
                  <a:pt x="2141756" y="266926"/>
                </a:cubicBezTo>
                <a:close/>
                <a:moveTo>
                  <a:pt x="2113510" y="266926"/>
                </a:moveTo>
                <a:cubicBezTo>
                  <a:pt x="2118473" y="266926"/>
                  <a:pt x="2122497" y="270950"/>
                  <a:pt x="2122497" y="275914"/>
                </a:cubicBezTo>
                <a:cubicBezTo>
                  <a:pt x="2122497" y="280877"/>
                  <a:pt x="2118473" y="284902"/>
                  <a:pt x="2113510" y="284902"/>
                </a:cubicBezTo>
                <a:cubicBezTo>
                  <a:pt x="2108546" y="284902"/>
                  <a:pt x="2104522" y="280877"/>
                  <a:pt x="2104522" y="275914"/>
                </a:cubicBezTo>
                <a:cubicBezTo>
                  <a:pt x="2104522" y="270950"/>
                  <a:pt x="2108546" y="266926"/>
                  <a:pt x="2113510" y="266926"/>
                </a:cubicBezTo>
                <a:close/>
                <a:moveTo>
                  <a:pt x="2085265" y="266926"/>
                </a:moveTo>
                <a:cubicBezTo>
                  <a:pt x="2090229" y="266926"/>
                  <a:pt x="2094253" y="270950"/>
                  <a:pt x="2094253" y="275914"/>
                </a:cubicBezTo>
                <a:cubicBezTo>
                  <a:pt x="2094253" y="280877"/>
                  <a:pt x="2090229" y="284902"/>
                  <a:pt x="2085265" y="284902"/>
                </a:cubicBezTo>
                <a:cubicBezTo>
                  <a:pt x="2080301" y="284902"/>
                  <a:pt x="2076277" y="280877"/>
                  <a:pt x="2076277" y="275914"/>
                </a:cubicBezTo>
                <a:cubicBezTo>
                  <a:pt x="2076277" y="270950"/>
                  <a:pt x="2080301" y="266926"/>
                  <a:pt x="2085265" y="266926"/>
                </a:cubicBezTo>
                <a:close/>
                <a:moveTo>
                  <a:pt x="2057018" y="266926"/>
                </a:moveTo>
                <a:cubicBezTo>
                  <a:pt x="2061982" y="266926"/>
                  <a:pt x="2066006" y="270950"/>
                  <a:pt x="2066006" y="275914"/>
                </a:cubicBezTo>
                <a:cubicBezTo>
                  <a:pt x="2066006" y="280877"/>
                  <a:pt x="2061982" y="284902"/>
                  <a:pt x="2057018" y="284902"/>
                </a:cubicBezTo>
                <a:cubicBezTo>
                  <a:pt x="2052055" y="284902"/>
                  <a:pt x="2048031" y="280877"/>
                  <a:pt x="2048031" y="275914"/>
                </a:cubicBezTo>
                <a:cubicBezTo>
                  <a:pt x="2048031" y="270950"/>
                  <a:pt x="2052055" y="266926"/>
                  <a:pt x="2057018" y="266926"/>
                </a:cubicBezTo>
                <a:close/>
                <a:moveTo>
                  <a:pt x="2028774" y="266926"/>
                </a:moveTo>
                <a:cubicBezTo>
                  <a:pt x="2033738" y="266926"/>
                  <a:pt x="2037762" y="270950"/>
                  <a:pt x="2037762" y="275914"/>
                </a:cubicBezTo>
                <a:cubicBezTo>
                  <a:pt x="2037762" y="280877"/>
                  <a:pt x="2033738" y="284902"/>
                  <a:pt x="2028774" y="284902"/>
                </a:cubicBezTo>
                <a:cubicBezTo>
                  <a:pt x="2023810" y="284902"/>
                  <a:pt x="2019786" y="280877"/>
                  <a:pt x="2019786" y="275914"/>
                </a:cubicBezTo>
                <a:cubicBezTo>
                  <a:pt x="2019786" y="270950"/>
                  <a:pt x="2023810" y="266926"/>
                  <a:pt x="2028774" y="266926"/>
                </a:cubicBezTo>
                <a:close/>
                <a:moveTo>
                  <a:pt x="2000528" y="266926"/>
                </a:moveTo>
                <a:cubicBezTo>
                  <a:pt x="2005491" y="266926"/>
                  <a:pt x="2009515" y="270950"/>
                  <a:pt x="2009515" y="275914"/>
                </a:cubicBezTo>
                <a:cubicBezTo>
                  <a:pt x="2009515" y="280877"/>
                  <a:pt x="2005491" y="284902"/>
                  <a:pt x="2000528" y="284902"/>
                </a:cubicBezTo>
                <a:cubicBezTo>
                  <a:pt x="1995564" y="284902"/>
                  <a:pt x="1991540" y="280877"/>
                  <a:pt x="1991540" y="275914"/>
                </a:cubicBezTo>
                <a:cubicBezTo>
                  <a:pt x="1991540" y="270950"/>
                  <a:pt x="1995564" y="266926"/>
                  <a:pt x="2000528" y="266926"/>
                </a:cubicBezTo>
                <a:close/>
                <a:moveTo>
                  <a:pt x="1972283" y="266926"/>
                </a:moveTo>
                <a:cubicBezTo>
                  <a:pt x="1977247" y="266926"/>
                  <a:pt x="1981271" y="270950"/>
                  <a:pt x="1981271" y="275914"/>
                </a:cubicBezTo>
                <a:cubicBezTo>
                  <a:pt x="1981271" y="280877"/>
                  <a:pt x="1977247" y="284902"/>
                  <a:pt x="1972283" y="284902"/>
                </a:cubicBezTo>
                <a:cubicBezTo>
                  <a:pt x="1967319" y="284902"/>
                  <a:pt x="1963295" y="280877"/>
                  <a:pt x="1963295" y="275914"/>
                </a:cubicBezTo>
                <a:cubicBezTo>
                  <a:pt x="1963295" y="270950"/>
                  <a:pt x="1967319" y="266926"/>
                  <a:pt x="1972283" y="266926"/>
                </a:cubicBezTo>
                <a:close/>
                <a:moveTo>
                  <a:pt x="1944037" y="266926"/>
                </a:moveTo>
                <a:cubicBezTo>
                  <a:pt x="1949000" y="266926"/>
                  <a:pt x="1953024" y="270950"/>
                  <a:pt x="1953024" y="275914"/>
                </a:cubicBezTo>
                <a:cubicBezTo>
                  <a:pt x="1953024" y="280877"/>
                  <a:pt x="1949000" y="284902"/>
                  <a:pt x="1944037" y="284902"/>
                </a:cubicBezTo>
                <a:cubicBezTo>
                  <a:pt x="1939073" y="284902"/>
                  <a:pt x="1935049" y="280877"/>
                  <a:pt x="1935049" y="275914"/>
                </a:cubicBezTo>
                <a:cubicBezTo>
                  <a:pt x="1935049" y="270950"/>
                  <a:pt x="1939073" y="266926"/>
                  <a:pt x="1944037" y="266926"/>
                </a:cubicBezTo>
                <a:close/>
                <a:moveTo>
                  <a:pt x="1915792" y="266926"/>
                </a:moveTo>
                <a:cubicBezTo>
                  <a:pt x="1920756" y="266926"/>
                  <a:pt x="1924780" y="270950"/>
                  <a:pt x="1924780" y="275914"/>
                </a:cubicBezTo>
                <a:cubicBezTo>
                  <a:pt x="1924780" y="280877"/>
                  <a:pt x="1920756" y="284902"/>
                  <a:pt x="1915792" y="284902"/>
                </a:cubicBezTo>
                <a:cubicBezTo>
                  <a:pt x="1910828" y="284902"/>
                  <a:pt x="1906804" y="280877"/>
                  <a:pt x="1906804" y="275914"/>
                </a:cubicBezTo>
                <a:cubicBezTo>
                  <a:pt x="1906804" y="270950"/>
                  <a:pt x="1910828" y="266926"/>
                  <a:pt x="1915792" y="266926"/>
                </a:cubicBezTo>
                <a:close/>
                <a:moveTo>
                  <a:pt x="1887546" y="266926"/>
                </a:moveTo>
                <a:cubicBezTo>
                  <a:pt x="1892510" y="266926"/>
                  <a:pt x="1896534" y="270950"/>
                  <a:pt x="1896534" y="275914"/>
                </a:cubicBezTo>
                <a:cubicBezTo>
                  <a:pt x="1896534" y="280877"/>
                  <a:pt x="1892510" y="284902"/>
                  <a:pt x="1887546" y="284902"/>
                </a:cubicBezTo>
                <a:cubicBezTo>
                  <a:pt x="1882582" y="284902"/>
                  <a:pt x="1878558" y="280877"/>
                  <a:pt x="1878558" y="275914"/>
                </a:cubicBezTo>
                <a:cubicBezTo>
                  <a:pt x="1878558" y="270950"/>
                  <a:pt x="1882582" y="266926"/>
                  <a:pt x="1887546" y="266926"/>
                </a:cubicBezTo>
                <a:close/>
                <a:moveTo>
                  <a:pt x="1859300" y="266926"/>
                </a:moveTo>
                <a:cubicBezTo>
                  <a:pt x="1864264" y="266926"/>
                  <a:pt x="1868288" y="270950"/>
                  <a:pt x="1868288" y="275914"/>
                </a:cubicBezTo>
                <a:cubicBezTo>
                  <a:pt x="1868288" y="280877"/>
                  <a:pt x="1864264" y="284902"/>
                  <a:pt x="1859300" y="284902"/>
                </a:cubicBezTo>
                <a:cubicBezTo>
                  <a:pt x="1854336" y="284902"/>
                  <a:pt x="1850312" y="280877"/>
                  <a:pt x="1850312" y="275914"/>
                </a:cubicBezTo>
                <a:cubicBezTo>
                  <a:pt x="1850312" y="270950"/>
                  <a:pt x="1854336" y="266926"/>
                  <a:pt x="1859300" y="266926"/>
                </a:cubicBezTo>
                <a:close/>
                <a:moveTo>
                  <a:pt x="1831055" y="266926"/>
                </a:moveTo>
                <a:cubicBezTo>
                  <a:pt x="1836018" y="266926"/>
                  <a:pt x="1840042" y="270950"/>
                  <a:pt x="1840042" y="275914"/>
                </a:cubicBezTo>
                <a:cubicBezTo>
                  <a:pt x="1840042" y="280877"/>
                  <a:pt x="1836018" y="284902"/>
                  <a:pt x="1831055" y="284902"/>
                </a:cubicBezTo>
                <a:cubicBezTo>
                  <a:pt x="1826091" y="284902"/>
                  <a:pt x="1822067" y="280877"/>
                  <a:pt x="1822067" y="275914"/>
                </a:cubicBezTo>
                <a:cubicBezTo>
                  <a:pt x="1822067" y="270950"/>
                  <a:pt x="1826091" y="266926"/>
                  <a:pt x="1831055" y="266926"/>
                </a:cubicBezTo>
                <a:close/>
                <a:moveTo>
                  <a:pt x="1802810" y="266926"/>
                </a:moveTo>
                <a:cubicBezTo>
                  <a:pt x="1807773" y="266926"/>
                  <a:pt x="1811797" y="270950"/>
                  <a:pt x="1811797" y="275914"/>
                </a:cubicBezTo>
                <a:cubicBezTo>
                  <a:pt x="1811797" y="280877"/>
                  <a:pt x="1807773" y="284902"/>
                  <a:pt x="1802810" y="284902"/>
                </a:cubicBezTo>
                <a:cubicBezTo>
                  <a:pt x="1797846" y="284902"/>
                  <a:pt x="1793822" y="280877"/>
                  <a:pt x="1793822" y="275914"/>
                </a:cubicBezTo>
                <a:cubicBezTo>
                  <a:pt x="1793822" y="270950"/>
                  <a:pt x="1797846" y="266926"/>
                  <a:pt x="1802810" y="266926"/>
                </a:cubicBezTo>
                <a:close/>
                <a:moveTo>
                  <a:pt x="1774565" y="266926"/>
                </a:moveTo>
                <a:cubicBezTo>
                  <a:pt x="1779528" y="266926"/>
                  <a:pt x="1783552" y="270950"/>
                  <a:pt x="1783552" y="275914"/>
                </a:cubicBezTo>
                <a:cubicBezTo>
                  <a:pt x="1783552" y="280877"/>
                  <a:pt x="1779528" y="284902"/>
                  <a:pt x="1774565" y="284902"/>
                </a:cubicBezTo>
                <a:cubicBezTo>
                  <a:pt x="1769601" y="284902"/>
                  <a:pt x="1765577" y="280877"/>
                  <a:pt x="1765577" y="275914"/>
                </a:cubicBezTo>
                <a:cubicBezTo>
                  <a:pt x="1765577" y="270950"/>
                  <a:pt x="1769601" y="266926"/>
                  <a:pt x="1774565" y="266926"/>
                </a:cubicBezTo>
                <a:close/>
                <a:moveTo>
                  <a:pt x="1746319" y="266926"/>
                </a:moveTo>
                <a:cubicBezTo>
                  <a:pt x="1751283" y="266926"/>
                  <a:pt x="1755307" y="270950"/>
                  <a:pt x="1755307" y="275914"/>
                </a:cubicBezTo>
                <a:cubicBezTo>
                  <a:pt x="1755307" y="280877"/>
                  <a:pt x="1751283" y="284902"/>
                  <a:pt x="1746319" y="284902"/>
                </a:cubicBezTo>
                <a:cubicBezTo>
                  <a:pt x="1741355" y="284902"/>
                  <a:pt x="1737331" y="280877"/>
                  <a:pt x="1737331" y="275914"/>
                </a:cubicBezTo>
                <a:cubicBezTo>
                  <a:pt x="1737331" y="270950"/>
                  <a:pt x="1741355" y="266926"/>
                  <a:pt x="1746319" y="266926"/>
                </a:cubicBezTo>
                <a:close/>
                <a:moveTo>
                  <a:pt x="1718073" y="266926"/>
                </a:moveTo>
                <a:cubicBezTo>
                  <a:pt x="1723037" y="266926"/>
                  <a:pt x="1727061" y="270950"/>
                  <a:pt x="1727061" y="275914"/>
                </a:cubicBezTo>
                <a:cubicBezTo>
                  <a:pt x="1727061" y="280877"/>
                  <a:pt x="1723037" y="284902"/>
                  <a:pt x="1718073" y="284902"/>
                </a:cubicBezTo>
                <a:cubicBezTo>
                  <a:pt x="1713109" y="284902"/>
                  <a:pt x="1709085" y="280877"/>
                  <a:pt x="1709085" y="275914"/>
                </a:cubicBezTo>
                <a:cubicBezTo>
                  <a:pt x="1709085" y="270950"/>
                  <a:pt x="1713109" y="266926"/>
                  <a:pt x="1718073" y="266926"/>
                </a:cubicBezTo>
                <a:close/>
                <a:moveTo>
                  <a:pt x="1689855" y="266926"/>
                </a:moveTo>
                <a:cubicBezTo>
                  <a:pt x="1694819" y="266926"/>
                  <a:pt x="1698843" y="270950"/>
                  <a:pt x="1698843" y="275914"/>
                </a:cubicBezTo>
                <a:cubicBezTo>
                  <a:pt x="1698843" y="280877"/>
                  <a:pt x="1694819" y="284902"/>
                  <a:pt x="1689855" y="284902"/>
                </a:cubicBezTo>
                <a:cubicBezTo>
                  <a:pt x="1684891" y="284902"/>
                  <a:pt x="1680867" y="280877"/>
                  <a:pt x="1680867" y="275914"/>
                </a:cubicBezTo>
                <a:cubicBezTo>
                  <a:pt x="1680867" y="270950"/>
                  <a:pt x="1684891" y="266926"/>
                  <a:pt x="1689855" y="266926"/>
                </a:cubicBezTo>
                <a:close/>
                <a:moveTo>
                  <a:pt x="1661617" y="266926"/>
                </a:moveTo>
                <a:cubicBezTo>
                  <a:pt x="1666581" y="266926"/>
                  <a:pt x="1670605" y="270950"/>
                  <a:pt x="1670605" y="275914"/>
                </a:cubicBezTo>
                <a:cubicBezTo>
                  <a:pt x="1670605" y="280877"/>
                  <a:pt x="1666580" y="284902"/>
                  <a:pt x="1661617" y="284902"/>
                </a:cubicBezTo>
                <a:cubicBezTo>
                  <a:pt x="1656653" y="284902"/>
                  <a:pt x="1652629" y="280877"/>
                  <a:pt x="1652629" y="275914"/>
                </a:cubicBezTo>
                <a:cubicBezTo>
                  <a:pt x="1652629" y="270950"/>
                  <a:pt x="1656653" y="266926"/>
                  <a:pt x="1661617" y="266926"/>
                </a:cubicBezTo>
                <a:close/>
                <a:moveTo>
                  <a:pt x="1633372" y="266926"/>
                </a:moveTo>
                <a:cubicBezTo>
                  <a:pt x="1638336" y="266926"/>
                  <a:pt x="1642360" y="270950"/>
                  <a:pt x="1642360" y="275914"/>
                </a:cubicBezTo>
                <a:cubicBezTo>
                  <a:pt x="1642360" y="280877"/>
                  <a:pt x="1638336" y="284902"/>
                  <a:pt x="1633372" y="284902"/>
                </a:cubicBezTo>
                <a:cubicBezTo>
                  <a:pt x="1628408" y="284902"/>
                  <a:pt x="1624384" y="280877"/>
                  <a:pt x="1624384" y="275914"/>
                </a:cubicBezTo>
                <a:cubicBezTo>
                  <a:pt x="1624384" y="270950"/>
                  <a:pt x="1628408" y="266926"/>
                  <a:pt x="1633372" y="266926"/>
                </a:cubicBezTo>
                <a:close/>
                <a:moveTo>
                  <a:pt x="1605126" y="266926"/>
                </a:moveTo>
                <a:cubicBezTo>
                  <a:pt x="1610090" y="266926"/>
                  <a:pt x="1614114" y="270950"/>
                  <a:pt x="1614114" y="275914"/>
                </a:cubicBezTo>
                <a:cubicBezTo>
                  <a:pt x="1614114" y="280877"/>
                  <a:pt x="1610090" y="284902"/>
                  <a:pt x="1605126" y="284902"/>
                </a:cubicBezTo>
                <a:cubicBezTo>
                  <a:pt x="1600162" y="284902"/>
                  <a:pt x="1596138" y="280877"/>
                  <a:pt x="1596138" y="275914"/>
                </a:cubicBezTo>
                <a:cubicBezTo>
                  <a:pt x="1596138" y="270950"/>
                  <a:pt x="1600162" y="266926"/>
                  <a:pt x="1605126" y="266926"/>
                </a:cubicBezTo>
                <a:close/>
                <a:moveTo>
                  <a:pt x="1576881" y="266926"/>
                </a:moveTo>
                <a:cubicBezTo>
                  <a:pt x="1581845" y="266926"/>
                  <a:pt x="1585869" y="270950"/>
                  <a:pt x="1585869" y="275914"/>
                </a:cubicBezTo>
                <a:cubicBezTo>
                  <a:pt x="1585869" y="280877"/>
                  <a:pt x="1581845" y="284902"/>
                  <a:pt x="1576881" y="284902"/>
                </a:cubicBezTo>
                <a:cubicBezTo>
                  <a:pt x="1571917" y="284902"/>
                  <a:pt x="1567893" y="280877"/>
                  <a:pt x="1567893" y="275914"/>
                </a:cubicBezTo>
                <a:cubicBezTo>
                  <a:pt x="1567893" y="270950"/>
                  <a:pt x="1571917" y="266926"/>
                  <a:pt x="1576881" y="266926"/>
                </a:cubicBezTo>
                <a:close/>
                <a:moveTo>
                  <a:pt x="1548635" y="266926"/>
                </a:moveTo>
                <a:cubicBezTo>
                  <a:pt x="1553599" y="266926"/>
                  <a:pt x="1557623" y="270950"/>
                  <a:pt x="1557623" y="275914"/>
                </a:cubicBezTo>
                <a:cubicBezTo>
                  <a:pt x="1557623" y="280877"/>
                  <a:pt x="1553599" y="284902"/>
                  <a:pt x="1548635" y="284902"/>
                </a:cubicBezTo>
                <a:cubicBezTo>
                  <a:pt x="1543671" y="284902"/>
                  <a:pt x="1539647" y="280877"/>
                  <a:pt x="1539647" y="275914"/>
                </a:cubicBezTo>
                <a:cubicBezTo>
                  <a:pt x="1539647" y="270950"/>
                  <a:pt x="1543671" y="266926"/>
                  <a:pt x="1548635" y="266926"/>
                </a:cubicBezTo>
                <a:close/>
                <a:moveTo>
                  <a:pt x="1520390" y="266926"/>
                </a:moveTo>
                <a:cubicBezTo>
                  <a:pt x="1525354" y="266926"/>
                  <a:pt x="1529378" y="270950"/>
                  <a:pt x="1529378" y="275914"/>
                </a:cubicBezTo>
                <a:cubicBezTo>
                  <a:pt x="1529378" y="280877"/>
                  <a:pt x="1525354" y="284902"/>
                  <a:pt x="1520390" y="284902"/>
                </a:cubicBezTo>
                <a:cubicBezTo>
                  <a:pt x="1515426" y="284902"/>
                  <a:pt x="1511402" y="280877"/>
                  <a:pt x="1511402" y="275914"/>
                </a:cubicBezTo>
                <a:cubicBezTo>
                  <a:pt x="1511402" y="270950"/>
                  <a:pt x="1515426" y="266926"/>
                  <a:pt x="1520390" y="266926"/>
                </a:cubicBezTo>
                <a:close/>
                <a:moveTo>
                  <a:pt x="1492144" y="266926"/>
                </a:moveTo>
                <a:cubicBezTo>
                  <a:pt x="1497108" y="266926"/>
                  <a:pt x="1501132" y="270950"/>
                  <a:pt x="1501132" y="275914"/>
                </a:cubicBezTo>
                <a:cubicBezTo>
                  <a:pt x="1501132" y="280877"/>
                  <a:pt x="1497108" y="284902"/>
                  <a:pt x="1492144" y="284902"/>
                </a:cubicBezTo>
                <a:cubicBezTo>
                  <a:pt x="1487180" y="284902"/>
                  <a:pt x="1483156" y="280877"/>
                  <a:pt x="1483156" y="275914"/>
                </a:cubicBezTo>
                <a:cubicBezTo>
                  <a:pt x="1483156" y="270950"/>
                  <a:pt x="1487180" y="266926"/>
                  <a:pt x="1492144" y="266926"/>
                </a:cubicBezTo>
                <a:close/>
                <a:moveTo>
                  <a:pt x="1463899" y="266926"/>
                </a:moveTo>
                <a:cubicBezTo>
                  <a:pt x="1468863" y="266926"/>
                  <a:pt x="1472887" y="270950"/>
                  <a:pt x="1472887" y="275914"/>
                </a:cubicBezTo>
                <a:cubicBezTo>
                  <a:pt x="1472887" y="280877"/>
                  <a:pt x="1468863" y="284902"/>
                  <a:pt x="1463899" y="284902"/>
                </a:cubicBezTo>
                <a:cubicBezTo>
                  <a:pt x="1458935" y="284902"/>
                  <a:pt x="1454911" y="280877"/>
                  <a:pt x="1454911" y="275914"/>
                </a:cubicBezTo>
                <a:cubicBezTo>
                  <a:pt x="1454911" y="270950"/>
                  <a:pt x="1458936" y="266926"/>
                  <a:pt x="1463899" y="266926"/>
                </a:cubicBezTo>
                <a:close/>
                <a:moveTo>
                  <a:pt x="1435653" y="266926"/>
                </a:moveTo>
                <a:cubicBezTo>
                  <a:pt x="1440617" y="266926"/>
                  <a:pt x="1444641" y="270950"/>
                  <a:pt x="1444641" y="275914"/>
                </a:cubicBezTo>
                <a:cubicBezTo>
                  <a:pt x="1444641" y="280877"/>
                  <a:pt x="1440617" y="284902"/>
                  <a:pt x="1435653" y="284902"/>
                </a:cubicBezTo>
                <a:cubicBezTo>
                  <a:pt x="1430689" y="284902"/>
                  <a:pt x="1426665" y="280877"/>
                  <a:pt x="1426665" y="275914"/>
                </a:cubicBezTo>
                <a:cubicBezTo>
                  <a:pt x="1426665" y="270950"/>
                  <a:pt x="1430689" y="266926"/>
                  <a:pt x="1435653" y="266926"/>
                </a:cubicBezTo>
                <a:close/>
                <a:moveTo>
                  <a:pt x="1407408" y="266926"/>
                </a:moveTo>
                <a:cubicBezTo>
                  <a:pt x="1412372" y="266926"/>
                  <a:pt x="1416396" y="270950"/>
                  <a:pt x="1416396" y="275914"/>
                </a:cubicBezTo>
                <a:cubicBezTo>
                  <a:pt x="1416396" y="280877"/>
                  <a:pt x="1412372" y="284902"/>
                  <a:pt x="1407408" y="284902"/>
                </a:cubicBezTo>
                <a:cubicBezTo>
                  <a:pt x="1402444" y="284902"/>
                  <a:pt x="1398420" y="280877"/>
                  <a:pt x="1398420" y="275914"/>
                </a:cubicBezTo>
                <a:cubicBezTo>
                  <a:pt x="1398420" y="270950"/>
                  <a:pt x="1402444" y="266926"/>
                  <a:pt x="1407408" y="266926"/>
                </a:cubicBezTo>
                <a:close/>
                <a:moveTo>
                  <a:pt x="1379162" y="266926"/>
                </a:moveTo>
                <a:cubicBezTo>
                  <a:pt x="1384126" y="266926"/>
                  <a:pt x="1388150" y="270950"/>
                  <a:pt x="1388150" y="275914"/>
                </a:cubicBezTo>
                <a:cubicBezTo>
                  <a:pt x="1388150" y="280877"/>
                  <a:pt x="1384126" y="284902"/>
                  <a:pt x="1379162" y="284902"/>
                </a:cubicBezTo>
                <a:cubicBezTo>
                  <a:pt x="1374198" y="284902"/>
                  <a:pt x="1370174" y="280877"/>
                  <a:pt x="1370174" y="275914"/>
                </a:cubicBezTo>
                <a:cubicBezTo>
                  <a:pt x="1370174" y="270950"/>
                  <a:pt x="1374198" y="266926"/>
                  <a:pt x="1379162" y="266926"/>
                </a:cubicBezTo>
                <a:close/>
                <a:moveTo>
                  <a:pt x="1350917" y="266926"/>
                </a:moveTo>
                <a:cubicBezTo>
                  <a:pt x="1355881" y="266926"/>
                  <a:pt x="1359905" y="270950"/>
                  <a:pt x="1359905" y="275914"/>
                </a:cubicBezTo>
                <a:cubicBezTo>
                  <a:pt x="1359905" y="280877"/>
                  <a:pt x="1355881" y="284902"/>
                  <a:pt x="1350917" y="284902"/>
                </a:cubicBezTo>
                <a:cubicBezTo>
                  <a:pt x="1345953" y="284902"/>
                  <a:pt x="1341929" y="280877"/>
                  <a:pt x="1341929" y="275914"/>
                </a:cubicBezTo>
                <a:cubicBezTo>
                  <a:pt x="1341929" y="270950"/>
                  <a:pt x="1345953" y="266926"/>
                  <a:pt x="1350917" y="266926"/>
                </a:cubicBezTo>
                <a:close/>
                <a:moveTo>
                  <a:pt x="1322671" y="266926"/>
                </a:moveTo>
                <a:cubicBezTo>
                  <a:pt x="1327635" y="266926"/>
                  <a:pt x="1331659" y="270950"/>
                  <a:pt x="1331659" y="275914"/>
                </a:cubicBezTo>
                <a:cubicBezTo>
                  <a:pt x="1331659" y="280877"/>
                  <a:pt x="1327635" y="284902"/>
                  <a:pt x="1322671" y="284902"/>
                </a:cubicBezTo>
                <a:cubicBezTo>
                  <a:pt x="1317707" y="284902"/>
                  <a:pt x="1313683" y="280877"/>
                  <a:pt x="1313683" y="275914"/>
                </a:cubicBezTo>
                <a:cubicBezTo>
                  <a:pt x="1313683" y="270950"/>
                  <a:pt x="1317707" y="266926"/>
                  <a:pt x="1322671" y="266926"/>
                </a:cubicBezTo>
                <a:close/>
                <a:moveTo>
                  <a:pt x="1294426" y="266926"/>
                </a:moveTo>
                <a:cubicBezTo>
                  <a:pt x="1299390" y="266926"/>
                  <a:pt x="1303414" y="270950"/>
                  <a:pt x="1303414" y="275914"/>
                </a:cubicBezTo>
                <a:cubicBezTo>
                  <a:pt x="1303414" y="280877"/>
                  <a:pt x="1299390" y="284902"/>
                  <a:pt x="1294426" y="284902"/>
                </a:cubicBezTo>
                <a:cubicBezTo>
                  <a:pt x="1289462" y="284902"/>
                  <a:pt x="1285438" y="280877"/>
                  <a:pt x="1285438" y="275914"/>
                </a:cubicBezTo>
                <a:cubicBezTo>
                  <a:pt x="1285438" y="270950"/>
                  <a:pt x="1289462" y="266926"/>
                  <a:pt x="1294426" y="266926"/>
                </a:cubicBezTo>
                <a:close/>
                <a:moveTo>
                  <a:pt x="1266180" y="266926"/>
                </a:moveTo>
                <a:cubicBezTo>
                  <a:pt x="1271144" y="266926"/>
                  <a:pt x="1275168" y="270950"/>
                  <a:pt x="1275168" y="275914"/>
                </a:cubicBezTo>
                <a:cubicBezTo>
                  <a:pt x="1275168" y="280877"/>
                  <a:pt x="1271144" y="284902"/>
                  <a:pt x="1266180" y="284902"/>
                </a:cubicBezTo>
                <a:cubicBezTo>
                  <a:pt x="1261216" y="284902"/>
                  <a:pt x="1257192" y="280877"/>
                  <a:pt x="1257192" y="275914"/>
                </a:cubicBezTo>
                <a:cubicBezTo>
                  <a:pt x="1257192" y="270950"/>
                  <a:pt x="1261216" y="266926"/>
                  <a:pt x="1266180" y="266926"/>
                </a:cubicBezTo>
                <a:close/>
                <a:moveTo>
                  <a:pt x="1237935" y="266926"/>
                </a:moveTo>
                <a:cubicBezTo>
                  <a:pt x="1242899" y="266926"/>
                  <a:pt x="1246923" y="270950"/>
                  <a:pt x="1246923" y="275914"/>
                </a:cubicBezTo>
                <a:cubicBezTo>
                  <a:pt x="1246923" y="280877"/>
                  <a:pt x="1242899" y="284902"/>
                  <a:pt x="1237935" y="284902"/>
                </a:cubicBezTo>
                <a:cubicBezTo>
                  <a:pt x="1232972" y="284902"/>
                  <a:pt x="1228947" y="280877"/>
                  <a:pt x="1228947" y="275914"/>
                </a:cubicBezTo>
                <a:cubicBezTo>
                  <a:pt x="1228947" y="270950"/>
                  <a:pt x="1232972" y="266926"/>
                  <a:pt x="1237935" y="266926"/>
                </a:cubicBezTo>
                <a:close/>
                <a:moveTo>
                  <a:pt x="1209689" y="266926"/>
                </a:moveTo>
                <a:cubicBezTo>
                  <a:pt x="1214653" y="266926"/>
                  <a:pt x="1218677" y="270950"/>
                  <a:pt x="1218677" y="275914"/>
                </a:cubicBezTo>
                <a:cubicBezTo>
                  <a:pt x="1218677" y="280877"/>
                  <a:pt x="1214653" y="284902"/>
                  <a:pt x="1209689" y="284902"/>
                </a:cubicBezTo>
                <a:cubicBezTo>
                  <a:pt x="1204725" y="284902"/>
                  <a:pt x="1200701" y="280877"/>
                  <a:pt x="1200701" y="275914"/>
                </a:cubicBezTo>
                <a:cubicBezTo>
                  <a:pt x="1200701" y="270950"/>
                  <a:pt x="1204725" y="266926"/>
                  <a:pt x="1209689" y="266926"/>
                </a:cubicBezTo>
                <a:close/>
                <a:moveTo>
                  <a:pt x="1181444" y="266926"/>
                </a:moveTo>
                <a:cubicBezTo>
                  <a:pt x="1186408" y="266926"/>
                  <a:pt x="1190432" y="270950"/>
                  <a:pt x="1190432" y="275914"/>
                </a:cubicBezTo>
                <a:cubicBezTo>
                  <a:pt x="1190432" y="280877"/>
                  <a:pt x="1186408" y="284902"/>
                  <a:pt x="1181444" y="284902"/>
                </a:cubicBezTo>
                <a:cubicBezTo>
                  <a:pt x="1176480" y="284902"/>
                  <a:pt x="1172457" y="280877"/>
                  <a:pt x="1172457" y="275914"/>
                </a:cubicBezTo>
                <a:cubicBezTo>
                  <a:pt x="1172457" y="270950"/>
                  <a:pt x="1176480" y="266926"/>
                  <a:pt x="1181444" y="266926"/>
                </a:cubicBezTo>
                <a:close/>
                <a:moveTo>
                  <a:pt x="1153198" y="266926"/>
                </a:moveTo>
                <a:cubicBezTo>
                  <a:pt x="1158162" y="266926"/>
                  <a:pt x="1162186" y="270950"/>
                  <a:pt x="1162186" y="275914"/>
                </a:cubicBezTo>
                <a:cubicBezTo>
                  <a:pt x="1162186" y="280877"/>
                  <a:pt x="1158162" y="284902"/>
                  <a:pt x="1153198" y="284902"/>
                </a:cubicBezTo>
                <a:cubicBezTo>
                  <a:pt x="1148234" y="284902"/>
                  <a:pt x="1144210" y="280877"/>
                  <a:pt x="1144210" y="275914"/>
                </a:cubicBezTo>
                <a:cubicBezTo>
                  <a:pt x="1144210" y="270950"/>
                  <a:pt x="1148234" y="266926"/>
                  <a:pt x="1153198" y="266926"/>
                </a:cubicBezTo>
                <a:close/>
                <a:moveTo>
                  <a:pt x="1124953" y="266926"/>
                </a:moveTo>
                <a:cubicBezTo>
                  <a:pt x="1129917" y="266926"/>
                  <a:pt x="1133941" y="270950"/>
                  <a:pt x="1133941" y="275914"/>
                </a:cubicBezTo>
                <a:cubicBezTo>
                  <a:pt x="1133941" y="280877"/>
                  <a:pt x="1129917" y="284902"/>
                  <a:pt x="1124953" y="284902"/>
                </a:cubicBezTo>
                <a:cubicBezTo>
                  <a:pt x="1119990" y="284902"/>
                  <a:pt x="1115966" y="280877"/>
                  <a:pt x="1115966" y="275914"/>
                </a:cubicBezTo>
                <a:cubicBezTo>
                  <a:pt x="1115966" y="270950"/>
                  <a:pt x="1119990" y="266926"/>
                  <a:pt x="1124953" y="266926"/>
                </a:cubicBezTo>
                <a:close/>
                <a:moveTo>
                  <a:pt x="1096707" y="266926"/>
                </a:moveTo>
                <a:cubicBezTo>
                  <a:pt x="1101671" y="266926"/>
                  <a:pt x="1105695" y="270950"/>
                  <a:pt x="1105695" y="275914"/>
                </a:cubicBezTo>
                <a:cubicBezTo>
                  <a:pt x="1105695" y="280877"/>
                  <a:pt x="1101671" y="284902"/>
                  <a:pt x="1096707" y="284902"/>
                </a:cubicBezTo>
                <a:cubicBezTo>
                  <a:pt x="1091743" y="284902"/>
                  <a:pt x="1087719" y="280877"/>
                  <a:pt x="1087719" y="275914"/>
                </a:cubicBezTo>
                <a:cubicBezTo>
                  <a:pt x="1087719" y="270950"/>
                  <a:pt x="1091743" y="266926"/>
                  <a:pt x="1096707" y="266926"/>
                </a:cubicBezTo>
                <a:close/>
                <a:moveTo>
                  <a:pt x="1068462" y="266926"/>
                </a:moveTo>
                <a:cubicBezTo>
                  <a:pt x="1073426" y="266926"/>
                  <a:pt x="1077450" y="270950"/>
                  <a:pt x="1077450" y="275914"/>
                </a:cubicBezTo>
                <a:cubicBezTo>
                  <a:pt x="1077450" y="280877"/>
                  <a:pt x="1073426" y="284902"/>
                  <a:pt x="1068462" y="284902"/>
                </a:cubicBezTo>
                <a:cubicBezTo>
                  <a:pt x="1063498" y="284902"/>
                  <a:pt x="1059475" y="280877"/>
                  <a:pt x="1059475" y="275914"/>
                </a:cubicBezTo>
                <a:cubicBezTo>
                  <a:pt x="1059475" y="270950"/>
                  <a:pt x="1063499" y="266926"/>
                  <a:pt x="1068462" y="266926"/>
                </a:cubicBezTo>
                <a:close/>
                <a:moveTo>
                  <a:pt x="1040216" y="266926"/>
                </a:moveTo>
                <a:cubicBezTo>
                  <a:pt x="1045180" y="266926"/>
                  <a:pt x="1049204" y="270950"/>
                  <a:pt x="1049204" y="275914"/>
                </a:cubicBezTo>
                <a:cubicBezTo>
                  <a:pt x="1049204" y="280877"/>
                  <a:pt x="1045180" y="284902"/>
                  <a:pt x="1040216" y="284902"/>
                </a:cubicBezTo>
                <a:cubicBezTo>
                  <a:pt x="1035252" y="284902"/>
                  <a:pt x="1031228" y="280877"/>
                  <a:pt x="1031228" y="275914"/>
                </a:cubicBezTo>
                <a:cubicBezTo>
                  <a:pt x="1031228" y="270950"/>
                  <a:pt x="1035252" y="266926"/>
                  <a:pt x="1040216" y="266926"/>
                </a:cubicBezTo>
                <a:close/>
                <a:moveTo>
                  <a:pt x="1011971" y="266926"/>
                </a:moveTo>
                <a:cubicBezTo>
                  <a:pt x="1016935" y="266926"/>
                  <a:pt x="1020959" y="270950"/>
                  <a:pt x="1020959" y="275914"/>
                </a:cubicBezTo>
                <a:cubicBezTo>
                  <a:pt x="1020959" y="280877"/>
                  <a:pt x="1016935" y="284902"/>
                  <a:pt x="1011971" y="284902"/>
                </a:cubicBezTo>
                <a:cubicBezTo>
                  <a:pt x="1007007" y="284902"/>
                  <a:pt x="1002984" y="280877"/>
                  <a:pt x="1002984" y="275914"/>
                </a:cubicBezTo>
                <a:cubicBezTo>
                  <a:pt x="1002984" y="270950"/>
                  <a:pt x="1007008" y="266926"/>
                  <a:pt x="1011971" y="266926"/>
                </a:cubicBezTo>
                <a:close/>
                <a:moveTo>
                  <a:pt x="983725" y="266926"/>
                </a:moveTo>
                <a:cubicBezTo>
                  <a:pt x="988689" y="266926"/>
                  <a:pt x="992713" y="270950"/>
                  <a:pt x="992713" y="275914"/>
                </a:cubicBezTo>
                <a:cubicBezTo>
                  <a:pt x="992713" y="280877"/>
                  <a:pt x="988689" y="284902"/>
                  <a:pt x="983725" y="284902"/>
                </a:cubicBezTo>
                <a:cubicBezTo>
                  <a:pt x="978761" y="284902"/>
                  <a:pt x="974737" y="280877"/>
                  <a:pt x="974737" y="275914"/>
                </a:cubicBezTo>
                <a:cubicBezTo>
                  <a:pt x="974737" y="270950"/>
                  <a:pt x="978761" y="266926"/>
                  <a:pt x="983725" y="266926"/>
                </a:cubicBezTo>
                <a:close/>
                <a:moveTo>
                  <a:pt x="955480" y="266926"/>
                </a:moveTo>
                <a:cubicBezTo>
                  <a:pt x="960444" y="266926"/>
                  <a:pt x="964468" y="270950"/>
                  <a:pt x="964468" y="275914"/>
                </a:cubicBezTo>
                <a:cubicBezTo>
                  <a:pt x="964468" y="280877"/>
                  <a:pt x="960444" y="284902"/>
                  <a:pt x="955480" y="284902"/>
                </a:cubicBezTo>
                <a:cubicBezTo>
                  <a:pt x="950517" y="284902"/>
                  <a:pt x="946493" y="280877"/>
                  <a:pt x="946493" y="275914"/>
                </a:cubicBezTo>
                <a:cubicBezTo>
                  <a:pt x="946493" y="270950"/>
                  <a:pt x="950517" y="266926"/>
                  <a:pt x="955480" y="266926"/>
                </a:cubicBezTo>
                <a:close/>
                <a:moveTo>
                  <a:pt x="927234" y="266926"/>
                </a:moveTo>
                <a:cubicBezTo>
                  <a:pt x="932198" y="266926"/>
                  <a:pt x="936222" y="270950"/>
                  <a:pt x="936222" y="275914"/>
                </a:cubicBezTo>
                <a:cubicBezTo>
                  <a:pt x="936222" y="280877"/>
                  <a:pt x="932198" y="284902"/>
                  <a:pt x="927234" y="284902"/>
                </a:cubicBezTo>
                <a:cubicBezTo>
                  <a:pt x="922270" y="284902"/>
                  <a:pt x="918246" y="280877"/>
                  <a:pt x="918246" y="275914"/>
                </a:cubicBezTo>
                <a:cubicBezTo>
                  <a:pt x="918246" y="270950"/>
                  <a:pt x="922270" y="266926"/>
                  <a:pt x="927234" y="266926"/>
                </a:cubicBezTo>
                <a:close/>
                <a:moveTo>
                  <a:pt x="898989" y="266926"/>
                </a:moveTo>
                <a:cubicBezTo>
                  <a:pt x="903953" y="266926"/>
                  <a:pt x="907977" y="270950"/>
                  <a:pt x="907977" y="275914"/>
                </a:cubicBezTo>
                <a:cubicBezTo>
                  <a:pt x="907977" y="280877"/>
                  <a:pt x="903953" y="284902"/>
                  <a:pt x="898989" y="284902"/>
                </a:cubicBezTo>
                <a:cubicBezTo>
                  <a:pt x="894026" y="284902"/>
                  <a:pt x="890001" y="280877"/>
                  <a:pt x="890001" y="275914"/>
                </a:cubicBezTo>
                <a:cubicBezTo>
                  <a:pt x="890001" y="270950"/>
                  <a:pt x="894026" y="266926"/>
                  <a:pt x="898989" y="266926"/>
                </a:cubicBezTo>
                <a:close/>
                <a:moveTo>
                  <a:pt x="870743" y="266926"/>
                </a:moveTo>
                <a:cubicBezTo>
                  <a:pt x="875707" y="266926"/>
                  <a:pt x="879731" y="270950"/>
                  <a:pt x="879731" y="275914"/>
                </a:cubicBezTo>
                <a:cubicBezTo>
                  <a:pt x="879731" y="280877"/>
                  <a:pt x="875707" y="284902"/>
                  <a:pt x="870743" y="284902"/>
                </a:cubicBezTo>
                <a:cubicBezTo>
                  <a:pt x="865779" y="284902"/>
                  <a:pt x="861755" y="280877"/>
                  <a:pt x="861755" y="275914"/>
                </a:cubicBezTo>
                <a:cubicBezTo>
                  <a:pt x="861755" y="270950"/>
                  <a:pt x="865779" y="266926"/>
                  <a:pt x="870743" y="266926"/>
                </a:cubicBezTo>
                <a:close/>
                <a:moveTo>
                  <a:pt x="842499" y="266926"/>
                </a:moveTo>
                <a:cubicBezTo>
                  <a:pt x="847462" y="266926"/>
                  <a:pt x="851486" y="270950"/>
                  <a:pt x="851486" y="275914"/>
                </a:cubicBezTo>
                <a:cubicBezTo>
                  <a:pt x="851486" y="280877"/>
                  <a:pt x="847462" y="284902"/>
                  <a:pt x="842499" y="284902"/>
                </a:cubicBezTo>
                <a:cubicBezTo>
                  <a:pt x="837535" y="284902"/>
                  <a:pt x="833511" y="280877"/>
                  <a:pt x="833511" y="275914"/>
                </a:cubicBezTo>
                <a:cubicBezTo>
                  <a:pt x="833511" y="270950"/>
                  <a:pt x="837535" y="266926"/>
                  <a:pt x="842499" y="266926"/>
                </a:cubicBezTo>
                <a:close/>
                <a:moveTo>
                  <a:pt x="814252" y="266926"/>
                </a:moveTo>
                <a:cubicBezTo>
                  <a:pt x="819216" y="266926"/>
                  <a:pt x="823240" y="270950"/>
                  <a:pt x="823240" y="275914"/>
                </a:cubicBezTo>
                <a:cubicBezTo>
                  <a:pt x="823240" y="280877"/>
                  <a:pt x="819216" y="284902"/>
                  <a:pt x="814252" y="284902"/>
                </a:cubicBezTo>
                <a:cubicBezTo>
                  <a:pt x="809288" y="284902"/>
                  <a:pt x="805264" y="280877"/>
                  <a:pt x="805264" y="275914"/>
                </a:cubicBezTo>
                <a:cubicBezTo>
                  <a:pt x="805264" y="270950"/>
                  <a:pt x="809288" y="266926"/>
                  <a:pt x="814252" y="266926"/>
                </a:cubicBezTo>
                <a:close/>
                <a:moveTo>
                  <a:pt x="786007" y="266926"/>
                </a:moveTo>
                <a:cubicBezTo>
                  <a:pt x="790971" y="266926"/>
                  <a:pt x="794996" y="270950"/>
                  <a:pt x="794996" y="275914"/>
                </a:cubicBezTo>
                <a:cubicBezTo>
                  <a:pt x="794996" y="280877"/>
                  <a:pt x="790971" y="284902"/>
                  <a:pt x="786007" y="284902"/>
                </a:cubicBezTo>
                <a:cubicBezTo>
                  <a:pt x="781044" y="284902"/>
                  <a:pt x="777020" y="280877"/>
                  <a:pt x="777020" y="275914"/>
                </a:cubicBezTo>
                <a:cubicBezTo>
                  <a:pt x="777020" y="270950"/>
                  <a:pt x="781044" y="266926"/>
                  <a:pt x="786007" y="266926"/>
                </a:cubicBezTo>
                <a:close/>
                <a:moveTo>
                  <a:pt x="757761" y="266926"/>
                </a:moveTo>
                <a:cubicBezTo>
                  <a:pt x="762725" y="266926"/>
                  <a:pt x="766749" y="270950"/>
                  <a:pt x="766749" y="275914"/>
                </a:cubicBezTo>
                <a:cubicBezTo>
                  <a:pt x="766749" y="280877"/>
                  <a:pt x="762725" y="284902"/>
                  <a:pt x="757761" y="284902"/>
                </a:cubicBezTo>
                <a:cubicBezTo>
                  <a:pt x="752797" y="284902"/>
                  <a:pt x="748773" y="280877"/>
                  <a:pt x="748773" y="275914"/>
                </a:cubicBezTo>
                <a:cubicBezTo>
                  <a:pt x="748773" y="270950"/>
                  <a:pt x="752797" y="266926"/>
                  <a:pt x="757761" y="266926"/>
                </a:cubicBezTo>
                <a:close/>
                <a:moveTo>
                  <a:pt x="729517" y="266926"/>
                </a:moveTo>
                <a:cubicBezTo>
                  <a:pt x="734480" y="266926"/>
                  <a:pt x="738504" y="270950"/>
                  <a:pt x="738504" y="275914"/>
                </a:cubicBezTo>
                <a:cubicBezTo>
                  <a:pt x="738504" y="280877"/>
                  <a:pt x="734480" y="284902"/>
                  <a:pt x="729517" y="284902"/>
                </a:cubicBezTo>
                <a:cubicBezTo>
                  <a:pt x="724553" y="284902"/>
                  <a:pt x="720529" y="280877"/>
                  <a:pt x="720529" y="275914"/>
                </a:cubicBezTo>
                <a:cubicBezTo>
                  <a:pt x="720529" y="270950"/>
                  <a:pt x="724553" y="266926"/>
                  <a:pt x="729517" y="266926"/>
                </a:cubicBezTo>
                <a:close/>
                <a:moveTo>
                  <a:pt x="701270" y="266926"/>
                </a:moveTo>
                <a:cubicBezTo>
                  <a:pt x="706234" y="266926"/>
                  <a:pt x="710258" y="270950"/>
                  <a:pt x="710258" y="275914"/>
                </a:cubicBezTo>
                <a:cubicBezTo>
                  <a:pt x="710258" y="280877"/>
                  <a:pt x="706234" y="284902"/>
                  <a:pt x="701270" y="284902"/>
                </a:cubicBezTo>
                <a:cubicBezTo>
                  <a:pt x="696306" y="284902"/>
                  <a:pt x="692282" y="280877"/>
                  <a:pt x="692282" y="275914"/>
                </a:cubicBezTo>
                <a:cubicBezTo>
                  <a:pt x="692282" y="270950"/>
                  <a:pt x="696306" y="266926"/>
                  <a:pt x="701270" y="266926"/>
                </a:cubicBezTo>
                <a:close/>
                <a:moveTo>
                  <a:pt x="673026" y="266926"/>
                </a:moveTo>
                <a:cubicBezTo>
                  <a:pt x="677990" y="266926"/>
                  <a:pt x="682013" y="270950"/>
                  <a:pt x="682013" y="275914"/>
                </a:cubicBezTo>
                <a:cubicBezTo>
                  <a:pt x="682013" y="280877"/>
                  <a:pt x="677990" y="284902"/>
                  <a:pt x="673026" y="284902"/>
                </a:cubicBezTo>
                <a:cubicBezTo>
                  <a:pt x="668062" y="284902"/>
                  <a:pt x="664038" y="280877"/>
                  <a:pt x="664038" y="275914"/>
                </a:cubicBezTo>
                <a:cubicBezTo>
                  <a:pt x="664038" y="270950"/>
                  <a:pt x="668062" y="266926"/>
                  <a:pt x="673026" y="266926"/>
                </a:cubicBezTo>
                <a:close/>
                <a:moveTo>
                  <a:pt x="644779" y="266926"/>
                </a:moveTo>
                <a:cubicBezTo>
                  <a:pt x="649743" y="266926"/>
                  <a:pt x="653767" y="270950"/>
                  <a:pt x="653767" y="275914"/>
                </a:cubicBezTo>
                <a:cubicBezTo>
                  <a:pt x="653767" y="280877"/>
                  <a:pt x="649743" y="284902"/>
                  <a:pt x="644779" y="284902"/>
                </a:cubicBezTo>
                <a:cubicBezTo>
                  <a:pt x="639815" y="284902"/>
                  <a:pt x="635791" y="280877"/>
                  <a:pt x="635791" y="275914"/>
                </a:cubicBezTo>
                <a:cubicBezTo>
                  <a:pt x="635791" y="270950"/>
                  <a:pt x="639815" y="266926"/>
                  <a:pt x="644779" y="266926"/>
                </a:cubicBezTo>
                <a:close/>
                <a:moveTo>
                  <a:pt x="616535" y="266926"/>
                </a:moveTo>
                <a:cubicBezTo>
                  <a:pt x="621498" y="266926"/>
                  <a:pt x="625523" y="270950"/>
                  <a:pt x="625523" y="275914"/>
                </a:cubicBezTo>
                <a:cubicBezTo>
                  <a:pt x="625523" y="280877"/>
                  <a:pt x="621498" y="284902"/>
                  <a:pt x="616535" y="284902"/>
                </a:cubicBezTo>
                <a:cubicBezTo>
                  <a:pt x="611571" y="284902"/>
                  <a:pt x="607547" y="280877"/>
                  <a:pt x="607547" y="275914"/>
                </a:cubicBezTo>
                <a:cubicBezTo>
                  <a:pt x="607547" y="270950"/>
                  <a:pt x="611571" y="266926"/>
                  <a:pt x="616535" y="266926"/>
                </a:cubicBezTo>
                <a:close/>
                <a:moveTo>
                  <a:pt x="588288" y="266926"/>
                </a:moveTo>
                <a:cubicBezTo>
                  <a:pt x="593252" y="266926"/>
                  <a:pt x="597276" y="270950"/>
                  <a:pt x="597276" y="275914"/>
                </a:cubicBezTo>
                <a:cubicBezTo>
                  <a:pt x="597276" y="280877"/>
                  <a:pt x="593252" y="284902"/>
                  <a:pt x="588288" y="284902"/>
                </a:cubicBezTo>
                <a:cubicBezTo>
                  <a:pt x="583324" y="284902"/>
                  <a:pt x="579301" y="280877"/>
                  <a:pt x="579301" y="275914"/>
                </a:cubicBezTo>
                <a:cubicBezTo>
                  <a:pt x="579301" y="270950"/>
                  <a:pt x="583324" y="266926"/>
                  <a:pt x="588288" y="266926"/>
                </a:cubicBezTo>
                <a:close/>
                <a:moveTo>
                  <a:pt x="560044" y="266926"/>
                </a:moveTo>
                <a:cubicBezTo>
                  <a:pt x="565007" y="266926"/>
                  <a:pt x="569032" y="270950"/>
                  <a:pt x="569032" y="275914"/>
                </a:cubicBezTo>
                <a:cubicBezTo>
                  <a:pt x="569032" y="280877"/>
                  <a:pt x="565007" y="284902"/>
                  <a:pt x="560044" y="284902"/>
                </a:cubicBezTo>
                <a:cubicBezTo>
                  <a:pt x="555080" y="284902"/>
                  <a:pt x="551056" y="280877"/>
                  <a:pt x="551056" y="275914"/>
                </a:cubicBezTo>
                <a:cubicBezTo>
                  <a:pt x="551056" y="270950"/>
                  <a:pt x="555080" y="266926"/>
                  <a:pt x="560044" y="266926"/>
                </a:cubicBezTo>
                <a:close/>
                <a:moveTo>
                  <a:pt x="531797" y="266926"/>
                </a:moveTo>
                <a:cubicBezTo>
                  <a:pt x="536761" y="266926"/>
                  <a:pt x="540785" y="270950"/>
                  <a:pt x="540785" y="275914"/>
                </a:cubicBezTo>
                <a:cubicBezTo>
                  <a:pt x="540785" y="280877"/>
                  <a:pt x="536761" y="284902"/>
                  <a:pt x="531797" y="284902"/>
                </a:cubicBezTo>
                <a:cubicBezTo>
                  <a:pt x="526834" y="284902"/>
                  <a:pt x="522810" y="280877"/>
                  <a:pt x="522810" y="275914"/>
                </a:cubicBezTo>
                <a:cubicBezTo>
                  <a:pt x="522810" y="270950"/>
                  <a:pt x="526834" y="266926"/>
                  <a:pt x="531797" y="266926"/>
                </a:cubicBezTo>
                <a:close/>
                <a:moveTo>
                  <a:pt x="503553" y="266926"/>
                </a:moveTo>
                <a:cubicBezTo>
                  <a:pt x="508517" y="266926"/>
                  <a:pt x="512541" y="270950"/>
                  <a:pt x="512541" y="275914"/>
                </a:cubicBezTo>
                <a:cubicBezTo>
                  <a:pt x="512541" y="280877"/>
                  <a:pt x="508517" y="284902"/>
                  <a:pt x="503553" y="284902"/>
                </a:cubicBezTo>
                <a:cubicBezTo>
                  <a:pt x="498589" y="284902"/>
                  <a:pt x="494565" y="280877"/>
                  <a:pt x="494565" y="275914"/>
                </a:cubicBezTo>
                <a:cubicBezTo>
                  <a:pt x="494565" y="270950"/>
                  <a:pt x="498589" y="266926"/>
                  <a:pt x="503553" y="266926"/>
                </a:cubicBezTo>
                <a:close/>
                <a:moveTo>
                  <a:pt x="475306" y="266926"/>
                </a:moveTo>
                <a:cubicBezTo>
                  <a:pt x="480270" y="266926"/>
                  <a:pt x="484294" y="270950"/>
                  <a:pt x="484294" y="275914"/>
                </a:cubicBezTo>
                <a:cubicBezTo>
                  <a:pt x="484294" y="280877"/>
                  <a:pt x="480270" y="284902"/>
                  <a:pt x="475306" y="284902"/>
                </a:cubicBezTo>
                <a:cubicBezTo>
                  <a:pt x="470343" y="284902"/>
                  <a:pt x="466318" y="280877"/>
                  <a:pt x="466318" y="275914"/>
                </a:cubicBezTo>
                <a:cubicBezTo>
                  <a:pt x="466318" y="270950"/>
                  <a:pt x="470343" y="266926"/>
                  <a:pt x="475306" y="266926"/>
                </a:cubicBezTo>
                <a:close/>
                <a:moveTo>
                  <a:pt x="447062" y="266926"/>
                </a:moveTo>
                <a:cubicBezTo>
                  <a:pt x="452026" y="266926"/>
                  <a:pt x="456050" y="270950"/>
                  <a:pt x="456050" y="275914"/>
                </a:cubicBezTo>
                <a:cubicBezTo>
                  <a:pt x="456050" y="280877"/>
                  <a:pt x="452026" y="284902"/>
                  <a:pt x="447062" y="284902"/>
                </a:cubicBezTo>
                <a:cubicBezTo>
                  <a:pt x="442098" y="284902"/>
                  <a:pt x="438074" y="280877"/>
                  <a:pt x="438074" y="275914"/>
                </a:cubicBezTo>
                <a:cubicBezTo>
                  <a:pt x="438074" y="270950"/>
                  <a:pt x="442098" y="266926"/>
                  <a:pt x="447062" y="266926"/>
                </a:cubicBezTo>
                <a:close/>
                <a:moveTo>
                  <a:pt x="418815" y="266926"/>
                </a:moveTo>
                <a:cubicBezTo>
                  <a:pt x="423779" y="266926"/>
                  <a:pt x="427803" y="270950"/>
                  <a:pt x="427803" y="275914"/>
                </a:cubicBezTo>
                <a:cubicBezTo>
                  <a:pt x="427803" y="280877"/>
                  <a:pt x="423779" y="284902"/>
                  <a:pt x="418815" y="284902"/>
                </a:cubicBezTo>
                <a:cubicBezTo>
                  <a:pt x="413852" y="284902"/>
                  <a:pt x="409828" y="280877"/>
                  <a:pt x="409828" y="275914"/>
                </a:cubicBezTo>
                <a:cubicBezTo>
                  <a:pt x="409828" y="270950"/>
                  <a:pt x="413852" y="266926"/>
                  <a:pt x="418815" y="266926"/>
                </a:cubicBezTo>
                <a:close/>
                <a:moveTo>
                  <a:pt x="390571" y="266926"/>
                </a:moveTo>
                <a:cubicBezTo>
                  <a:pt x="395535" y="266926"/>
                  <a:pt x="399559" y="270950"/>
                  <a:pt x="399559" y="275914"/>
                </a:cubicBezTo>
                <a:cubicBezTo>
                  <a:pt x="399559" y="280877"/>
                  <a:pt x="395535" y="284902"/>
                  <a:pt x="390571" y="284902"/>
                </a:cubicBezTo>
                <a:cubicBezTo>
                  <a:pt x="385607" y="284902"/>
                  <a:pt x="381583" y="280877"/>
                  <a:pt x="381583" y="275914"/>
                </a:cubicBezTo>
                <a:cubicBezTo>
                  <a:pt x="381583" y="270950"/>
                  <a:pt x="385607" y="266926"/>
                  <a:pt x="390571" y="266926"/>
                </a:cubicBezTo>
                <a:close/>
                <a:moveTo>
                  <a:pt x="362324" y="266926"/>
                </a:moveTo>
                <a:cubicBezTo>
                  <a:pt x="367288" y="266926"/>
                  <a:pt x="371312" y="270950"/>
                  <a:pt x="371312" y="275914"/>
                </a:cubicBezTo>
                <a:cubicBezTo>
                  <a:pt x="371312" y="280877"/>
                  <a:pt x="367288" y="284902"/>
                  <a:pt x="362324" y="284902"/>
                </a:cubicBezTo>
                <a:cubicBezTo>
                  <a:pt x="357361" y="284902"/>
                  <a:pt x="353337" y="280877"/>
                  <a:pt x="353337" y="275914"/>
                </a:cubicBezTo>
                <a:cubicBezTo>
                  <a:pt x="353337" y="270950"/>
                  <a:pt x="357361" y="266926"/>
                  <a:pt x="362324" y="266926"/>
                </a:cubicBezTo>
                <a:close/>
                <a:moveTo>
                  <a:pt x="334080" y="266926"/>
                </a:moveTo>
                <a:cubicBezTo>
                  <a:pt x="339044" y="266926"/>
                  <a:pt x="343068" y="270950"/>
                  <a:pt x="343068" y="275914"/>
                </a:cubicBezTo>
                <a:cubicBezTo>
                  <a:pt x="343068" y="280877"/>
                  <a:pt x="339044" y="284902"/>
                  <a:pt x="334080" y="284902"/>
                </a:cubicBezTo>
                <a:cubicBezTo>
                  <a:pt x="329116" y="284902"/>
                  <a:pt x="325092" y="280877"/>
                  <a:pt x="325092" y="275914"/>
                </a:cubicBezTo>
                <a:cubicBezTo>
                  <a:pt x="325092" y="270950"/>
                  <a:pt x="329116" y="266926"/>
                  <a:pt x="334080" y="266926"/>
                </a:cubicBezTo>
                <a:close/>
                <a:moveTo>
                  <a:pt x="305833" y="266926"/>
                </a:moveTo>
                <a:cubicBezTo>
                  <a:pt x="310797" y="266926"/>
                  <a:pt x="314822" y="270950"/>
                  <a:pt x="314822" y="275914"/>
                </a:cubicBezTo>
                <a:cubicBezTo>
                  <a:pt x="314822" y="280877"/>
                  <a:pt x="310797" y="284902"/>
                  <a:pt x="305833" y="284902"/>
                </a:cubicBezTo>
                <a:cubicBezTo>
                  <a:pt x="300870" y="284902"/>
                  <a:pt x="296846" y="280877"/>
                  <a:pt x="296846" y="275914"/>
                </a:cubicBezTo>
                <a:cubicBezTo>
                  <a:pt x="296846" y="270950"/>
                  <a:pt x="300870" y="266926"/>
                  <a:pt x="305833" y="266926"/>
                </a:cubicBezTo>
                <a:close/>
                <a:moveTo>
                  <a:pt x="277589" y="266926"/>
                </a:moveTo>
                <a:cubicBezTo>
                  <a:pt x="282553" y="266926"/>
                  <a:pt x="286577" y="270950"/>
                  <a:pt x="286577" y="275914"/>
                </a:cubicBezTo>
                <a:cubicBezTo>
                  <a:pt x="286577" y="280877"/>
                  <a:pt x="282553" y="284902"/>
                  <a:pt x="277589" y="284902"/>
                </a:cubicBezTo>
                <a:cubicBezTo>
                  <a:pt x="272625" y="284902"/>
                  <a:pt x="268601" y="280877"/>
                  <a:pt x="268601" y="275914"/>
                </a:cubicBezTo>
                <a:cubicBezTo>
                  <a:pt x="268601" y="270950"/>
                  <a:pt x="272625" y="266926"/>
                  <a:pt x="277589" y="266926"/>
                </a:cubicBezTo>
                <a:close/>
                <a:moveTo>
                  <a:pt x="249343" y="266926"/>
                </a:moveTo>
                <a:cubicBezTo>
                  <a:pt x="254306" y="266926"/>
                  <a:pt x="258330" y="270950"/>
                  <a:pt x="258330" y="275914"/>
                </a:cubicBezTo>
                <a:cubicBezTo>
                  <a:pt x="258330" y="280877"/>
                  <a:pt x="254306" y="284902"/>
                  <a:pt x="249343" y="284902"/>
                </a:cubicBezTo>
                <a:cubicBezTo>
                  <a:pt x="244379" y="284902"/>
                  <a:pt x="240355" y="280877"/>
                  <a:pt x="240355" y="275914"/>
                </a:cubicBezTo>
                <a:cubicBezTo>
                  <a:pt x="240355" y="270950"/>
                  <a:pt x="244379" y="266926"/>
                  <a:pt x="249343" y="266926"/>
                </a:cubicBezTo>
                <a:close/>
                <a:moveTo>
                  <a:pt x="221098" y="266926"/>
                </a:moveTo>
                <a:cubicBezTo>
                  <a:pt x="226062" y="266926"/>
                  <a:pt x="230086" y="270950"/>
                  <a:pt x="230086" y="275914"/>
                </a:cubicBezTo>
                <a:cubicBezTo>
                  <a:pt x="230086" y="280877"/>
                  <a:pt x="226062" y="284902"/>
                  <a:pt x="221098" y="284902"/>
                </a:cubicBezTo>
                <a:cubicBezTo>
                  <a:pt x="216134" y="284902"/>
                  <a:pt x="212110" y="280877"/>
                  <a:pt x="212110" y="275914"/>
                </a:cubicBezTo>
                <a:cubicBezTo>
                  <a:pt x="212110" y="270950"/>
                  <a:pt x="216134" y="266926"/>
                  <a:pt x="221098" y="266926"/>
                </a:cubicBezTo>
                <a:close/>
                <a:moveTo>
                  <a:pt x="192852" y="266926"/>
                </a:moveTo>
                <a:cubicBezTo>
                  <a:pt x="197816" y="266926"/>
                  <a:pt x="201840" y="270950"/>
                  <a:pt x="201840" y="275914"/>
                </a:cubicBezTo>
                <a:cubicBezTo>
                  <a:pt x="201840" y="280877"/>
                  <a:pt x="197816" y="284902"/>
                  <a:pt x="192852" y="284902"/>
                </a:cubicBezTo>
                <a:cubicBezTo>
                  <a:pt x="187888" y="284902"/>
                  <a:pt x="183864" y="280877"/>
                  <a:pt x="183864" y="275914"/>
                </a:cubicBezTo>
                <a:cubicBezTo>
                  <a:pt x="183864" y="270950"/>
                  <a:pt x="187888" y="266926"/>
                  <a:pt x="192852" y="266926"/>
                </a:cubicBezTo>
                <a:close/>
                <a:moveTo>
                  <a:pt x="164606" y="266926"/>
                </a:moveTo>
                <a:cubicBezTo>
                  <a:pt x="169570" y="266926"/>
                  <a:pt x="173594" y="270950"/>
                  <a:pt x="173594" y="275914"/>
                </a:cubicBezTo>
                <a:cubicBezTo>
                  <a:pt x="173594" y="280877"/>
                  <a:pt x="169570" y="284902"/>
                  <a:pt x="164606" y="284902"/>
                </a:cubicBezTo>
                <a:cubicBezTo>
                  <a:pt x="159642" y="284902"/>
                  <a:pt x="155618" y="280877"/>
                  <a:pt x="155618" y="275914"/>
                </a:cubicBezTo>
                <a:cubicBezTo>
                  <a:pt x="155618" y="270950"/>
                  <a:pt x="159642" y="266926"/>
                  <a:pt x="164606" y="266926"/>
                </a:cubicBezTo>
                <a:close/>
                <a:moveTo>
                  <a:pt x="136361" y="266926"/>
                </a:moveTo>
                <a:cubicBezTo>
                  <a:pt x="141324" y="266926"/>
                  <a:pt x="145348" y="270950"/>
                  <a:pt x="145348" y="275914"/>
                </a:cubicBezTo>
                <a:cubicBezTo>
                  <a:pt x="145348" y="280877"/>
                  <a:pt x="141324" y="284902"/>
                  <a:pt x="136361" y="284902"/>
                </a:cubicBezTo>
                <a:cubicBezTo>
                  <a:pt x="131397" y="284902"/>
                  <a:pt x="127373" y="280877"/>
                  <a:pt x="127373" y="275914"/>
                </a:cubicBezTo>
                <a:cubicBezTo>
                  <a:pt x="127373" y="270950"/>
                  <a:pt x="131397" y="266926"/>
                  <a:pt x="136361" y="266926"/>
                </a:cubicBezTo>
                <a:close/>
                <a:moveTo>
                  <a:pt x="108116" y="266926"/>
                </a:moveTo>
                <a:cubicBezTo>
                  <a:pt x="113079" y="266926"/>
                  <a:pt x="117103" y="270950"/>
                  <a:pt x="117103" y="275914"/>
                </a:cubicBezTo>
                <a:cubicBezTo>
                  <a:pt x="117103" y="280877"/>
                  <a:pt x="113079" y="284902"/>
                  <a:pt x="108116" y="284902"/>
                </a:cubicBezTo>
                <a:cubicBezTo>
                  <a:pt x="103152" y="284902"/>
                  <a:pt x="99128" y="280877"/>
                  <a:pt x="99128" y="275914"/>
                </a:cubicBezTo>
                <a:cubicBezTo>
                  <a:pt x="99128" y="270950"/>
                  <a:pt x="103152" y="266926"/>
                  <a:pt x="108116" y="266926"/>
                </a:cubicBezTo>
                <a:close/>
                <a:moveTo>
                  <a:pt x="79871" y="266926"/>
                </a:moveTo>
                <a:cubicBezTo>
                  <a:pt x="84834" y="266926"/>
                  <a:pt x="88858" y="270950"/>
                  <a:pt x="88858" y="275914"/>
                </a:cubicBezTo>
                <a:cubicBezTo>
                  <a:pt x="88858" y="280877"/>
                  <a:pt x="84834" y="284902"/>
                  <a:pt x="79871" y="284902"/>
                </a:cubicBezTo>
                <a:cubicBezTo>
                  <a:pt x="74907" y="284902"/>
                  <a:pt x="70883" y="280877"/>
                  <a:pt x="70883" y="275914"/>
                </a:cubicBezTo>
                <a:cubicBezTo>
                  <a:pt x="70883" y="270950"/>
                  <a:pt x="74907" y="266926"/>
                  <a:pt x="79871" y="266926"/>
                </a:cubicBezTo>
                <a:close/>
                <a:moveTo>
                  <a:pt x="51625" y="266926"/>
                </a:moveTo>
                <a:cubicBezTo>
                  <a:pt x="56589" y="266926"/>
                  <a:pt x="60613" y="270950"/>
                  <a:pt x="60613" y="275914"/>
                </a:cubicBezTo>
                <a:cubicBezTo>
                  <a:pt x="60613" y="280877"/>
                  <a:pt x="56589" y="284902"/>
                  <a:pt x="51625" y="284902"/>
                </a:cubicBezTo>
                <a:cubicBezTo>
                  <a:pt x="46661" y="284902"/>
                  <a:pt x="42637" y="280877"/>
                  <a:pt x="42637" y="275914"/>
                </a:cubicBezTo>
                <a:cubicBezTo>
                  <a:pt x="42637" y="270950"/>
                  <a:pt x="46661" y="266926"/>
                  <a:pt x="51625" y="266926"/>
                </a:cubicBezTo>
                <a:close/>
                <a:moveTo>
                  <a:pt x="23379" y="266926"/>
                </a:moveTo>
                <a:cubicBezTo>
                  <a:pt x="28343" y="266926"/>
                  <a:pt x="32367" y="270950"/>
                  <a:pt x="32367" y="275914"/>
                </a:cubicBezTo>
                <a:cubicBezTo>
                  <a:pt x="32367" y="280877"/>
                  <a:pt x="28343" y="284902"/>
                  <a:pt x="23379" y="284902"/>
                </a:cubicBezTo>
                <a:cubicBezTo>
                  <a:pt x="18415" y="284902"/>
                  <a:pt x="14391" y="280877"/>
                  <a:pt x="14391" y="275914"/>
                </a:cubicBezTo>
                <a:cubicBezTo>
                  <a:pt x="14391" y="270950"/>
                  <a:pt x="18415" y="266926"/>
                  <a:pt x="23379" y="266926"/>
                </a:cubicBezTo>
                <a:close/>
                <a:moveTo>
                  <a:pt x="4952147" y="242667"/>
                </a:moveTo>
                <a:cubicBezTo>
                  <a:pt x="4956999" y="242667"/>
                  <a:pt x="4960932" y="246601"/>
                  <a:pt x="4960932" y="251452"/>
                </a:cubicBezTo>
                <a:cubicBezTo>
                  <a:pt x="4960932" y="256304"/>
                  <a:pt x="4956999" y="260237"/>
                  <a:pt x="4952147" y="260237"/>
                </a:cubicBezTo>
                <a:cubicBezTo>
                  <a:pt x="4947295" y="260237"/>
                  <a:pt x="4943362" y="256304"/>
                  <a:pt x="4943362" y="251452"/>
                </a:cubicBezTo>
                <a:cubicBezTo>
                  <a:pt x="4943362" y="246601"/>
                  <a:pt x="4947295" y="242667"/>
                  <a:pt x="4952147" y="242667"/>
                </a:cubicBezTo>
                <a:close/>
                <a:moveTo>
                  <a:pt x="4923901" y="242667"/>
                </a:moveTo>
                <a:cubicBezTo>
                  <a:pt x="4928752" y="242667"/>
                  <a:pt x="4932685" y="246601"/>
                  <a:pt x="4932685" y="251452"/>
                </a:cubicBezTo>
                <a:cubicBezTo>
                  <a:pt x="4932685" y="256304"/>
                  <a:pt x="4928752" y="260237"/>
                  <a:pt x="4923901" y="260237"/>
                </a:cubicBezTo>
                <a:cubicBezTo>
                  <a:pt x="4919049" y="260237"/>
                  <a:pt x="4915115" y="256304"/>
                  <a:pt x="4915115" y="251452"/>
                </a:cubicBezTo>
                <a:cubicBezTo>
                  <a:pt x="4915115" y="246601"/>
                  <a:pt x="4919049" y="242667"/>
                  <a:pt x="4923901" y="242667"/>
                </a:cubicBezTo>
                <a:close/>
                <a:moveTo>
                  <a:pt x="4895656" y="242667"/>
                </a:moveTo>
                <a:cubicBezTo>
                  <a:pt x="4900508" y="242667"/>
                  <a:pt x="4904441" y="246601"/>
                  <a:pt x="4904441" y="251452"/>
                </a:cubicBezTo>
                <a:cubicBezTo>
                  <a:pt x="4904441" y="256304"/>
                  <a:pt x="4900508" y="260237"/>
                  <a:pt x="4895656" y="260237"/>
                </a:cubicBezTo>
                <a:cubicBezTo>
                  <a:pt x="4890804" y="260237"/>
                  <a:pt x="4886871" y="256304"/>
                  <a:pt x="4886871" y="251452"/>
                </a:cubicBezTo>
                <a:cubicBezTo>
                  <a:pt x="4886871" y="246601"/>
                  <a:pt x="4890804" y="242667"/>
                  <a:pt x="4895656" y="242667"/>
                </a:cubicBezTo>
                <a:close/>
                <a:moveTo>
                  <a:pt x="4867410" y="242667"/>
                </a:moveTo>
                <a:cubicBezTo>
                  <a:pt x="4872261" y="242667"/>
                  <a:pt x="4876195" y="246601"/>
                  <a:pt x="4876195" y="251452"/>
                </a:cubicBezTo>
                <a:cubicBezTo>
                  <a:pt x="4876195" y="256304"/>
                  <a:pt x="4872261" y="260237"/>
                  <a:pt x="4867410" y="260237"/>
                </a:cubicBezTo>
                <a:cubicBezTo>
                  <a:pt x="4862558" y="260237"/>
                  <a:pt x="4858625" y="256304"/>
                  <a:pt x="4858625" y="251452"/>
                </a:cubicBezTo>
                <a:cubicBezTo>
                  <a:pt x="4858625" y="246601"/>
                  <a:pt x="4862558" y="242667"/>
                  <a:pt x="4867410" y="242667"/>
                </a:cubicBezTo>
                <a:close/>
                <a:moveTo>
                  <a:pt x="4839165" y="242667"/>
                </a:moveTo>
                <a:cubicBezTo>
                  <a:pt x="4844017" y="242667"/>
                  <a:pt x="4847950" y="246601"/>
                  <a:pt x="4847950" y="251452"/>
                </a:cubicBezTo>
                <a:cubicBezTo>
                  <a:pt x="4847950" y="256304"/>
                  <a:pt x="4844017" y="260237"/>
                  <a:pt x="4839165" y="260237"/>
                </a:cubicBezTo>
                <a:cubicBezTo>
                  <a:pt x="4834313" y="260237"/>
                  <a:pt x="4830380" y="256304"/>
                  <a:pt x="4830380" y="251452"/>
                </a:cubicBezTo>
                <a:cubicBezTo>
                  <a:pt x="4830380" y="246601"/>
                  <a:pt x="4834313" y="242667"/>
                  <a:pt x="4839165" y="242667"/>
                </a:cubicBezTo>
                <a:close/>
                <a:moveTo>
                  <a:pt x="4810919" y="242667"/>
                </a:moveTo>
                <a:cubicBezTo>
                  <a:pt x="4815770" y="242667"/>
                  <a:pt x="4819704" y="246601"/>
                  <a:pt x="4819704" y="251452"/>
                </a:cubicBezTo>
                <a:cubicBezTo>
                  <a:pt x="4819704" y="256304"/>
                  <a:pt x="4815770" y="260237"/>
                  <a:pt x="4810919" y="260237"/>
                </a:cubicBezTo>
                <a:cubicBezTo>
                  <a:pt x="4806067" y="260237"/>
                  <a:pt x="4802133" y="256304"/>
                  <a:pt x="4802133" y="251452"/>
                </a:cubicBezTo>
                <a:cubicBezTo>
                  <a:pt x="4802133" y="246601"/>
                  <a:pt x="4806067" y="242667"/>
                  <a:pt x="4810919" y="242667"/>
                </a:cubicBezTo>
                <a:close/>
                <a:moveTo>
                  <a:pt x="4782674" y="242667"/>
                </a:moveTo>
                <a:cubicBezTo>
                  <a:pt x="4787526" y="242667"/>
                  <a:pt x="4791459" y="246601"/>
                  <a:pt x="4791459" y="251452"/>
                </a:cubicBezTo>
                <a:cubicBezTo>
                  <a:pt x="4791459" y="256304"/>
                  <a:pt x="4787526" y="260237"/>
                  <a:pt x="4782674" y="260237"/>
                </a:cubicBezTo>
                <a:cubicBezTo>
                  <a:pt x="4777822" y="260237"/>
                  <a:pt x="4773889" y="256304"/>
                  <a:pt x="4773889" y="251452"/>
                </a:cubicBezTo>
                <a:cubicBezTo>
                  <a:pt x="4773889" y="246601"/>
                  <a:pt x="4777822" y="242667"/>
                  <a:pt x="4782674" y="242667"/>
                </a:cubicBezTo>
                <a:close/>
                <a:moveTo>
                  <a:pt x="4754428" y="242667"/>
                </a:moveTo>
                <a:cubicBezTo>
                  <a:pt x="4759279" y="242667"/>
                  <a:pt x="4763213" y="246601"/>
                  <a:pt x="4763213" y="251452"/>
                </a:cubicBezTo>
                <a:cubicBezTo>
                  <a:pt x="4763213" y="256304"/>
                  <a:pt x="4759279" y="260237"/>
                  <a:pt x="4754428" y="260237"/>
                </a:cubicBezTo>
                <a:cubicBezTo>
                  <a:pt x="4749576" y="260237"/>
                  <a:pt x="4745643" y="256304"/>
                  <a:pt x="4745643" y="251452"/>
                </a:cubicBezTo>
                <a:cubicBezTo>
                  <a:pt x="4745643" y="246601"/>
                  <a:pt x="4749576" y="242667"/>
                  <a:pt x="4754428" y="242667"/>
                </a:cubicBezTo>
                <a:close/>
                <a:moveTo>
                  <a:pt x="4726183" y="242667"/>
                </a:moveTo>
                <a:cubicBezTo>
                  <a:pt x="4731035" y="242667"/>
                  <a:pt x="4734968" y="246601"/>
                  <a:pt x="4734968" y="251452"/>
                </a:cubicBezTo>
                <a:cubicBezTo>
                  <a:pt x="4734968" y="256304"/>
                  <a:pt x="4731035" y="260237"/>
                  <a:pt x="4726183" y="260237"/>
                </a:cubicBezTo>
                <a:cubicBezTo>
                  <a:pt x="4721331" y="260237"/>
                  <a:pt x="4717398" y="256304"/>
                  <a:pt x="4717398" y="251452"/>
                </a:cubicBezTo>
                <a:cubicBezTo>
                  <a:pt x="4717398" y="246601"/>
                  <a:pt x="4721331" y="242667"/>
                  <a:pt x="4726183" y="242667"/>
                </a:cubicBezTo>
                <a:close/>
                <a:moveTo>
                  <a:pt x="4697937" y="242667"/>
                </a:moveTo>
                <a:cubicBezTo>
                  <a:pt x="4702788" y="242667"/>
                  <a:pt x="4706722" y="246601"/>
                  <a:pt x="4706722" y="251452"/>
                </a:cubicBezTo>
                <a:cubicBezTo>
                  <a:pt x="4706722" y="256304"/>
                  <a:pt x="4702788" y="260237"/>
                  <a:pt x="4697937" y="260237"/>
                </a:cubicBezTo>
                <a:cubicBezTo>
                  <a:pt x="4693085" y="260237"/>
                  <a:pt x="4689151" y="256304"/>
                  <a:pt x="4689151" y="251452"/>
                </a:cubicBezTo>
                <a:cubicBezTo>
                  <a:pt x="4689151" y="246601"/>
                  <a:pt x="4693085" y="242667"/>
                  <a:pt x="4697937" y="242667"/>
                </a:cubicBezTo>
                <a:close/>
                <a:moveTo>
                  <a:pt x="4669692" y="242667"/>
                </a:moveTo>
                <a:cubicBezTo>
                  <a:pt x="4674544" y="242667"/>
                  <a:pt x="4678477" y="246601"/>
                  <a:pt x="4678477" y="251452"/>
                </a:cubicBezTo>
                <a:cubicBezTo>
                  <a:pt x="4678477" y="256304"/>
                  <a:pt x="4674544" y="260237"/>
                  <a:pt x="4669692" y="260237"/>
                </a:cubicBezTo>
                <a:cubicBezTo>
                  <a:pt x="4664840" y="260237"/>
                  <a:pt x="4660907" y="256304"/>
                  <a:pt x="4660907" y="251452"/>
                </a:cubicBezTo>
                <a:cubicBezTo>
                  <a:pt x="4660907" y="246601"/>
                  <a:pt x="4664840" y="242667"/>
                  <a:pt x="4669692" y="242667"/>
                </a:cubicBezTo>
                <a:close/>
                <a:moveTo>
                  <a:pt x="4641446" y="242667"/>
                </a:moveTo>
                <a:cubicBezTo>
                  <a:pt x="4646298" y="242667"/>
                  <a:pt x="4650231" y="246601"/>
                  <a:pt x="4650231" y="251452"/>
                </a:cubicBezTo>
                <a:cubicBezTo>
                  <a:pt x="4650231" y="256304"/>
                  <a:pt x="4646298" y="260237"/>
                  <a:pt x="4641446" y="260237"/>
                </a:cubicBezTo>
                <a:cubicBezTo>
                  <a:pt x="4636594" y="260237"/>
                  <a:pt x="4632660" y="256304"/>
                  <a:pt x="4632660" y="251452"/>
                </a:cubicBezTo>
                <a:cubicBezTo>
                  <a:pt x="4632660" y="246601"/>
                  <a:pt x="4636594" y="242667"/>
                  <a:pt x="4641446" y="242667"/>
                </a:cubicBezTo>
                <a:close/>
                <a:moveTo>
                  <a:pt x="4613201" y="242667"/>
                </a:moveTo>
                <a:cubicBezTo>
                  <a:pt x="4618053" y="242667"/>
                  <a:pt x="4621986" y="246601"/>
                  <a:pt x="4621986" y="251452"/>
                </a:cubicBezTo>
                <a:cubicBezTo>
                  <a:pt x="4621986" y="256304"/>
                  <a:pt x="4618053" y="260237"/>
                  <a:pt x="4613201" y="260237"/>
                </a:cubicBezTo>
                <a:cubicBezTo>
                  <a:pt x="4608349" y="260237"/>
                  <a:pt x="4604416" y="256304"/>
                  <a:pt x="4604416" y="251452"/>
                </a:cubicBezTo>
                <a:cubicBezTo>
                  <a:pt x="4604416" y="246601"/>
                  <a:pt x="4608349" y="242667"/>
                  <a:pt x="4613201" y="242667"/>
                </a:cubicBezTo>
                <a:close/>
                <a:moveTo>
                  <a:pt x="4584955" y="242667"/>
                </a:moveTo>
                <a:cubicBezTo>
                  <a:pt x="4589806" y="242667"/>
                  <a:pt x="4593740" y="246601"/>
                  <a:pt x="4593740" y="251452"/>
                </a:cubicBezTo>
                <a:cubicBezTo>
                  <a:pt x="4593740" y="256304"/>
                  <a:pt x="4589806" y="260237"/>
                  <a:pt x="4584955" y="260237"/>
                </a:cubicBezTo>
                <a:cubicBezTo>
                  <a:pt x="4580103" y="260237"/>
                  <a:pt x="4576169" y="256304"/>
                  <a:pt x="4576169" y="251452"/>
                </a:cubicBezTo>
                <a:cubicBezTo>
                  <a:pt x="4576169" y="246601"/>
                  <a:pt x="4580103" y="242667"/>
                  <a:pt x="4584955" y="242667"/>
                </a:cubicBezTo>
                <a:close/>
                <a:moveTo>
                  <a:pt x="4556710" y="242667"/>
                </a:moveTo>
                <a:cubicBezTo>
                  <a:pt x="4561562" y="242667"/>
                  <a:pt x="4565495" y="246601"/>
                  <a:pt x="4565495" y="251452"/>
                </a:cubicBezTo>
                <a:cubicBezTo>
                  <a:pt x="4565495" y="256304"/>
                  <a:pt x="4561562" y="260237"/>
                  <a:pt x="4556710" y="260237"/>
                </a:cubicBezTo>
                <a:cubicBezTo>
                  <a:pt x="4551858" y="260237"/>
                  <a:pt x="4547925" y="256304"/>
                  <a:pt x="4547925" y="251452"/>
                </a:cubicBezTo>
                <a:cubicBezTo>
                  <a:pt x="4547925" y="246601"/>
                  <a:pt x="4551858" y="242667"/>
                  <a:pt x="4556710" y="242667"/>
                </a:cubicBezTo>
                <a:close/>
                <a:moveTo>
                  <a:pt x="4528464" y="242667"/>
                </a:moveTo>
                <a:cubicBezTo>
                  <a:pt x="4533316" y="242667"/>
                  <a:pt x="4537249" y="246601"/>
                  <a:pt x="4537249" y="251452"/>
                </a:cubicBezTo>
                <a:cubicBezTo>
                  <a:pt x="4537249" y="256304"/>
                  <a:pt x="4533316" y="260237"/>
                  <a:pt x="4528464" y="260237"/>
                </a:cubicBezTo>
                <a:cubicBezTo>
                  <a:pt x="4523612" y="260237"/>
                  <a:pt x="4519678" y="256304"/>
                  <a:pt x="4519678" y="251452"/>
                </a:cubicBezTo>
                <a:cubicBezTo>
                  <a:pt x="4519678" y="246601"/>
                  <a:pt x="4523612" y="242667"/>
                  <a:pt x="4528464" y="242667"/>
                </a:cubicBezTo>
                <a:close/>
                <a:moveTo>
                  <a:pt x="4500219" y="242667"/>
                </a:moveTo>
                <a:cubicBezTo>
                  <a:pt x="4505071" y="242667"/>
                  <a:pt x="4509004" y="246601"/>
                  <a:pt x="4509004" y="251452"/>
                </a:cubicBezTo>
                <a:cubicBezTo>
                  <a:pt x="4509004" y="256304"/>
                  <a:pt x="4505071" y="260237"/>
                  <a:pt x="4500219" y="260237"/>
                </a:cubicBezTo>
                <a:cubicBezTo>
                  <a:pt x="4495367" y="260237"/>
                  <a:pt x="4491434" y="256304"/>
                  <a:pt x="4491434" y="251452"/>
                </a:cubicBezTo>
                <a:cubicBezTo>
                  <a:pt x="4491434" y="246601"/>
                  <a:pt x="4495367" y="242667"/>
                  <a:pt x="4500219" y="242667"/>
                </a:cubicBezTo>
                <a:close/>
                <a:moveTo>
                  <a:pt x="4471973" y="242667"/>
                </a:moveTo>
                <a:cubicBezTo>
                  <a:pt x="4476825" y="242667"/>
                  <a:pt x="4480758" y="246601"/>
                  <a:pt x="4480758" y="251452"/>
                </a:cubicBezTo>
                <a:cubicBezTo>
                  <a:pt x="4480758" y="256304"/>
                  <a:pt x="4476825" y="260237"/>
                  <a:pt x="4471973" y="260237"/>
                </a:cubicBezTo>
                <a:cubicBezTo>
                  <a:pt x="4467121" y="260237"/>
                  <a:pt x="4463188" y="256304"/>
                  <a:pt x="4463188" y="251452"/>
                </a:cubicBezTo>
                <a:cubicBezTo>
                  <a:pt x="4463188" y="246601"/>
                  <a:pt x="4467121" y="242667"/>
                  <a:pt x="4471973" y="242667"/>
                </a:cubicBezTo>
                <a:close/>
                <a:moveTo>
                  <a:pt x="4443728" y="242667"/>
                </a:moveTo>
                <a:cubicBezTo>
                  <a:pt x="4448580" y="242667"/>
                  <a:pt x="4452513" y="246601"/>
                  <a:pt x="4452513" y="251452"/>
                </a:cubicBezTo>
                <a:cubicBezTo>
                  <a:pt x="4452513" y="256304"/>
                  <a:pt x="4448580" y="260237"/>
                  <a:pt x="4443728" y="260237"/>
                </a:cubicBezTo>
                <a:cubicBezTo>
                  <a:pt x="4438876" y="260237"/>
                  <a:pt x="4434943" y="256304"/>
                  <a:pt x="4434943" y="251452"/>
                </a:cubicBezTo>
                <a:cubicBezTo>
                  <a:pt x="4434943" y="246601"/>
                  <a:pt x="4438876" y="242667"/>
                  <a:pt x="4443728" y="242667"/>
                </a:cubicBezTo>
                <a:close/>
                <a:moveTo>
                  <a:pt x="4415482" y="242667"/>
                </a:moveTo>
                <a:cubicBezTo>
                  <a:pt x="4420333" y="242667"/>
                  <a:pt x="4424267" y="246601"/>
                  <a:pt x="4424267" y="251452"/>
                </a:cubicBezTo>
                <a:cubicBezTo>
                  <a:pt x="4424267" y="256304"/>
                  <a:pt x="4420333" y="260237"/>
                  <a:pt x="4415482" y="260237"/>
                </a:cubicBezTo>
                <a:cubicBezTo>
                  <a:pt x="4410630" y="260237"/>
                  <a:pt x="4406697" y="256304"/>
                  <a:pt x="4406697" y="251452"/>
                </a:cubicBezTo>
                <a:cubicBezTo>
                  <a:pt x="4406697" y="246601"/>
                  <a:pt x="4410630" y="242667"/>
                  <a:pt x="4415482" y="242667"/>
                </a:cubicBezTo>
                <a:close/>
                <a:moveTo>
                  <a:pt x="4387237" y="242667"/>
                </a:moveTo>
                <a:cubicBezTo>
                  <a:pt x="4392089" y="242667"/>
                  <a:pt x="4396022" y="246601"/>
                  <a:pt x="4396022" y="251452"/>
                </a:cubicBezTo>
                <a:cubicBezTo>
                  <a:pt x="4396022" y="256304"/>
                  <a:pt x="4392089" y="260237"/>
                  <a:pt x="4387237" y="260237"/>
                </a:cubicBezTo>
                <a:cubicBezTo>
                  <a:pt x="4382385" y="260237"/>
                  <a:pt x="4378452" y="256304"/>
                  <a:pt x="4378452" y="251452"/>
                </a:cubicBezTo>
                <a:cubicBezTo>
                  <a:pt x="4378452" y="246601"/>
                  <a:pt x="4382385" y="242667"/>
                  <a:pt x="4387237" y="242667"/>
                </a:cubicBezTo>
                <a:close/>
                <a:moveTo>
                  <a:pt x="4358991" y="242667"/>
                </a:moveTo>
                <a:cubicBezTo>
                  <a:pt x="4363843" y="242667"/>
                  <a:pt x="4367776" y="246601"/>
                  <a:pt x="4367776" y="251452"/>
                </a:cubicBezTo>
                <a:cubicBezTo>
                  <a:pt x="4367776" y="256304"/>
                  <a:pt x="4363843" y="260237"/>
                  <a:pt x="4358991" y="260237"/>
                </a:cubicBezTo>
                <a:cubicBezTo>
                  <a:pt x="4354139" y="260237"/>
                  <a:pt x="4350206" y="256304"/>
                  <a:pt x="4350206" y="251452"/>
                </a:cubicBezTo>
                <a:cubicBezTo>
                  <a:pt x="4350206" y="246601"/>
                  <a:pt x="4354139" y="242667"/>
                  <a:pt x="4358991" y="242667"/>
                </a:cubicBezTo>
                <a:close/>
                <a:moveTo>
                  <a:pt x="4330746" y="242667"/>
                </a:moveTo>
                <a:cubicBezTo>
                  <a:pt x="4335598" y="242667"/>
                  <a:pt x="4339531" y="246601"/>
                  <a:pt x="4339531" y="251452"/>
                </a:cubicBezTo>
                <a:cubicBezTo>
                  <a:pt x="4339531" y="256304"/>
                  <a:pt x="4335598" y="260237"/>
                  <a:pt x="4330746" y="260237"/>
                </a:cubicBezTo>
                <a:cubicBezTo>
                  <a:pt x="4325894" y="260237"/>
                  <a:pt x="4321961" y="256304"/>
                  <a:pt x="4321961" y="251452"/>
                </a:cubicBezTo>
                <a:cubicBezTo>
                  <a:pt x="4321961" y="246601"/>
                  <a:pt x="4325894" y="242667"/>
                  <a:pt x="4330746" y="242667"/>
                </a:cubicBezTo>
                <a:close/>
                <a:moveTo>
                  <a:pt x="4302500" y="242667"/>
                </a:moveTo>
                <a:cubicBezTo>
                  <a:pt x="4307352" y="242667"/>
                  <a:pt x="4311285" y="246601"/>
                  <a:pt x="4311285" y="251452"/>
                </a:cubicBezTo>
                <a:cubicBezTo>
                  <a:pt x="4311285" y="256304"/>
                  <a:pt x="4307352" y="260237"/>
                  <a:pt x="4302500" y="260237"/>
                </a:cubicBezTo>
                <a:cubicBezTo>
                  <a:pt x="4297648" y="260237"/>
                  <a:pt x="4293715" y="256304"/>
                  <a:pt x="4293715" y="251452"/>
                </a:cubicBezTo>
                <a:cubicBezTo>
                  <a:pt x="4293715" y="246601"/>
                  <a:pt x="4297648" y="242667"/>
                  <a:pt x="4302500" y="242667"/>
                </a:cubicBezTo>
                <a:close/>
                <a:moveTo>
                  <a:pt x="4274255" y="242667"/>
                </a:moveTo>
                <a:cubicBezTo>
                  <a:pt x="4279107" y="242667"/>
                  <a:pt x="4283040" y="246601"/>
                  <a:pt x="4283040" y="251452"/>
                </a:cubicBezTo>
                <a:cubicBezTo>
                  <a:pt x="4283040" y="256304"/>
                  <a:pt x="4279107" y="260237"/>
                  <a:pt x="4274255" y="260237"/>
                </a:cubicBezTo>
                <a:cubicBezTo>
                  <a:pt x="4269403" y="260237"/>
                  <a:pt x="4265470" y="256304"/>
                  <a:pt x="4265470" y="251452"/>
                </a:cubicBezTo>
                <a:cubicBezTo>
                  <a:pt x="4265470" y="246601"/>
                  <a:pt x="4269403" y="242667"/>
                  <a:pt x="4274255" y="242667"/>
                </a:cubicBezTo>
                <a:close/>
                <a:moveTo>
                  <a:pt x="4246009" y="242667"/>
                </a:moveTo>
                <a:cubicBezTo>
                  <a:pt x="4250861" y="242667"/>
                  <a:pt x="4254794" y="246601"/>
                  <a:pt x="4254794" y="251452"/>
                </a:cubicBezTo>
                <a:cubicBezTo>
                  <a:pt x="4254794" y="256304"/>
                  <a:pt x="4250861" y="260237"/>
                  <a:pt x="4246009" y="260237"/>
                </a:cubicBezTo>
                <a:cubicBezTo>
                  <a:pt x="4241157" y="260237"/>
                  <a:pt x="4237224" y="256304"/>
                  <a:pt x="4237224" y="251452"/>
                </a:cubicBezTo>
                <a:cubicBezTo>
                  <a:pt x="4237224" y="246601"/>
                  <a:pt x="4241157" y="242667"/>
                  <a:pt x="4246009" y="242667"/>
                </a:cubicBezTo>
                <a:close/>
                <a:moveTo>
                  <a:pt x="4217763" y="242667"/>
                </a:moveTo>
                <a:cubicBezTo>
                  <a:pt x="4222614" y="242667"/>
                  <a:pt x="4226548" y="246601"/>
                  <a:pt x="4226548" y="251452"/>
                </a:cubicBezTo>
                <a:cubicBezTo>
                  <a:pt x="4226548" y="256304"/>
                  <a:pt x="4222614" y="260237"/>
                  <a:pt x="4217763" y="260237"/>
                </a:cubicBezTo>
                <a:cubicBezTo>
                  <a:pt x="4212911" y="260237"/>
                  <a:pt x="4208977" y="256304"/>
                  <a:pt x="4208977" y="251452"/>
                </a:cubicBezTo>
                <a:cubicBezTo>
                  <a:pt x="4208977" y="246601"/>
                  <a:pt x="4212911" y="242667"/>
                  <a:pt x="4217763" y="242667"/>
                </a:cubicBezTo>
                <a:close/>
                <a:moveTo>
                  <a:pt x="4189518" y="242667"/>
                </a:moveTo>
                <a:cubicBezTo>
                  <a:pt x="4194370" y="242667"/>
                  <a:pt x="4198303" y="246601"/>
                  <a:pt x="4198303" y="251452"/>
                </a:cubicBezTo>
                <a:cubicBezTo>
                  <a:pt x="4198303" y="256304"/>
                  <a:pt x="4194370" y="260237"/>
                  <a:pt x="4189518" y="260237"/>
                </a:cubicBezTo>
                <a:cubicBezTo>
                  <a:pt x="4184666" y="260237"/>
                  <a:pt x="4180733" y="256304"/>
                  <a:pt x="4180733" y="251452"/>
                </a:cubicBezTo>
                <a:cubicBezTo>
                  <a:pt x="4180733" y="246601"/>
                  <a:pt x="4184666" y="242667"/>
                  <a:pt x="4189518" y="242667"/>
                </a:cubicBezTo>
                <a:close/>
                <a:moveTo>
                  <a:pt x="4161272" y="242667"/>
                </a:moveTo>
                <a:cubicBezTo>
                  <a:pt x="4166124" y="242667"/>
                  <a:pt x="4170057" y="246601"/>
                  <a:pt x="4170057" y="251452"/>
                </a:cubicBezTo>
                <a:cubicBezTo>
                  <a:pt x="4170057" y="256304"/>
                  <a:pt x="4166124" y="260237"/>
                  <a:pt x="4161272" y="260237"/>
                </a:cubicBezTo>
                <a:cubicBezTo>
                  <a:pt x="4156420" y="260237"/>
                  <a:pt x="4152487" y="256304"/>
                  <a:pt x="4152487" y="251452"/>
                </a:cubicBezTo>
                <a:cubicBezTo>
                  <a:pt x="4152487" y="246601"/>
                  <a:pt x="4156420" y="242667"/>
                  <a:pt x="4161272" y="242667"/>
                </a:cubicBezTo>
                <a:close/>
                <a:moveTo>
                  <a:pt x="4133027" y="242667"/>
                </a:moveTo>
                <a:cubicBezTo>
                  <a:pt x="4137879" y="242667"/>
                  <a:pt x="4141812" y="246601"/>
                  <a:pt x="4141812" y="251452"/>
                </a:cubicBezTo>
                <a:cubicBezTo>
                  <a:pt x="4141812" y="256304"/>
                  <a:pt x="4137879" y="260237"/>
                  <a:pt x="4133027" y="260237"/>
                </a:cubicBezTo>
                <a:cubicBezTo>
                  <a:pt x="4128175" y="260237"/>
                  <a:pt x="4124242" y="256304"/>
                  <a:pt x="4124242" y="251452"/>
                </a:cubicBezTo>
                <a:cubicBezTo>
                  <a:pt x="4124242" y="246601"/>
                  <a:pt x="4128175" y="242667"/>
                  <a:pt x="4133027" y="242667"/>
                </a:cubicBezTo>
                <a:close/>
                <a:moveTo>
                  <a:pt x="4104781" y="242667"/>
                </a:moveTo>
                <a:cubicBezTo>
                  <a:pt x="4109632" y="242667"/>
                  <a:pt x="4113566" y="246601"/>
                  <a:pt x="4113566" y="251452"/>
                </a:cubicBezTo>
                <a:cubicBezTo>
                  <a:pt x="4113566" y="256304"/>
                  <a:pt x="4109632" y="260237"/>
                  <a:pt x="4104781" y="260237"/>
                </a:cubicBezTo>
                <a:cubicBezTo>
                  <a:pt x="4099929" y="260237"/>
                  <a:pt x="4095996" y="256304"/>
                  <a:pt x="4095996" y="251452"/>
                </a:cubicBezTo>
                <a:cubicBezTo>
                  <a:pt x="4095996" y="246601"/>
                  <a:pt x="4099929" y="242667"/>
                  <a:pt x="4104781" y="242667"/>
                </a:cubicBezTo>
                <a:close/>
                <a:moveTo>
                  <a:pt x="4076536" y="242667"/>
                </a:moveTo>
                <a:cubicBezTo>
                  <a:pt x="4081388" y="242667"/>
                  <a:pt x="4085321" y="246601"/>
                  <a:pt x="4085321" y="251452"/>
                </a:cubicBezTo>
                <a:cubicBezTo>
                  <a:pt x="4085321" y="256304"/>
                  <a:pt x="4081388" y="260237"/>
                  <a:pt x="4076536" y="260237"/>
                </a:cubicBezTo>
                <a:cubicBezTo>
                  <a:pt x="4071684" y="260237"/>
                  <a:pt x="4067751" y="256304"/>
                  <a:pt x="4067751" y="251452"/>
                </a:cubicBezTo>
                <a:cubicBezTo>
                  <a:pt x="4067751" y="246601"/>
                  <a:pt x="4071684" y="242667"/>
                  <a:pt x="4076536" y="242667"/>
                </a:cubicBezTo>
                <a:close/>
                <a:moveTo>
                  <a:pt x="4048290" y="242667"/>
                </a:moveTo>
                <a:cubicBezTo>
                  <a:pt x="4053142" y="242667"/>
                  <a:pt x="4057075" y="246601"/>
                  <a:pt x="4057075" y="251452"/>
                </a:cubicBezTo>
                <a:cubicBezTo>
                  <a:pt x="4057075" y="256304"/>
                  <a:pt x="4053142" y="260237"/>
                  <a:pt x="4048290" y="260237"/>
                </a:cubicBezTo>
                <a:cubicBezTo>
                  <a:pt x="4043438" y="260237"/>
                  <a:pt x="4039505" y="256304"/>
                  <a:pt x="4039505" y="251452"/>
                </a:cubicBezTo>
                <a:cubicBezTo>
                  <a:pt x="4039505" y="246601"/>
                  <a:pt x="4043438" y="242667"/>
                  <a:pt x="4048290" y="242667"/>
                </a:cubicBezTo>
                <a:close/>
                <a:moveTo>
                  <a:pt x="4020045" y="242667"/>
                </a:moveTo>
                <a:cubicBezTo>
                  <a:pt x="4024897" y="242667"/>
                  <a:pt x="4028830" y="246601"/>
                  <a:pt x="4028830" y="251452"/>
                </a:cubicBezTo>
                <a:cubicBezTo>
                  <a:pt x="4028830" y="256304"/>
                  <a:pt x="4024897" y="260237"/>
                  <a:pt x="4020045" y="260237"/>
                </a:cubicBezTo>
                <a:cubicBezTo>
                  <a:pt x="4015193" y="260237"/>
                  <a:pt x="4011260" y="256304"/>
                  <a:pt x="4011260" y="251452"/>
                </a:cubicBezTo>
                <a:cubicBezTo>
                  <a:pt x="4011260" y="246601"/>
                  <a:pt x="4015193" y="242667"/>
                  <a:pt x="4020045" y="242667"/>
                </a:cubicBezTo>
                <a:close/>
                <a:moveTo>
                  <a:pt x="3991799" y="242667"/>
                </a:moveTo>
                <a:cubicBezTo>
                  <a:pt x="3996650" y="242667"/>
                  <a:pt x="4000584" y="246601"/>
                  <a:pt x="4000584" y="251452"/>
                </a:cubicBezTo>
                <a:cubicBezTo>
                  <a:pt x="4000584" y="256304"/>
                  <a:pt x="3996650" y="260237"/>
                  <a:pt x="3991799" y="260237"/>
                </a:cubicBezTo>
                <a:cubicBezTo>
                  <a:pt x="3986947" y="260237"/>
                  <a:pt x="3983014" y="256304"/>
                  <a:pt x="3983014" y="251452"/>
                </a:cubicBezTo>
                <a:cubicBezTo>
                  <a:pt x="3983014" y="246601"/>
                  <a:pt x="3986947" y="242667"/>
                  <a:pt x="3991799" y="242667"/>
                </a:cubicBezTo>
                <a:close/>
                <a:moveTo>
                  <a:pt x="3963554" y="242667"/>
                </a:moveTo>
                <a:cubicBezTo>
                  <a:pt x="3968406" y="242667"/>
                  <a:pt x="3972339" y="246601"/>
                  <a:pt x="3972339" y="251452"/>
                </a:cubicBezTo>
                <a:cubicBezTo>
                  <a:pt x="3972339" y="256304"/>
                  <a:pt x="3968406" y="260237"/>
                  <a:pt x="3963554" y="260237"/>
                </a:cubicBezTo>
                <a:cubicBezTo>
                  <a:pt x="3958702" y="260237"/>
                  <a:pt x="3954769" y="256304"/>
                  <a:pt x="3954769" y="251452"/>
                </a:cubicBezTo>
                <a:cubicBezTo>
                  <a:pt x="3954769" y="246601"/>
                  <a:pt x="3958702" y="242667"/>
                  <a:pt x="3963554" y="242667"/>
                </a:cubicBezTo>
                <a:close/>
                <a:moveTo>
                  <a:pt x="3935308" y="242667"/>
                </a:moveTo>
                <a:cubicBezTo>
                  <a:pt x="3940160" y="242667"/>
                  <a:pt x="3944093" y="246601"/>
                  <a:pt x="3944093" y="251452"/>
                </a:cubicBezTo>
                <a:cubicBezTo>
                  <a:pt x="3944093" y="256304"/>
                  <a:pt x="3940160" y="260237"/>
                  <a:pt x="3935308" y="260237"/>
                </a:cubicBezTo>
                <a:cubicBezTo>
                  <a:pt x="3930456" y="260237"/>
                  <a:pt x="3926523" y="256304"/>
                  <a:pt x="3926523" y="251452"/>
                </a:cubicBezTo>
                <a:cubicBezTo>
                  <a:pt x="3926523" y="246601"/>
                  <a:pt x="3930456" y="242667"/>
                  <a:pt x="3935308" y="242667"/>
                </a:cubicBezTo>
                <a:close/>
                <a:moveTo>
                  <a:pt x="3907063" y="242667"/>
                </a:moveTo>
                <a:cubicBezTo>
                  <a:pt x="3911915" y="242667"/>
                  <a:pt x="3915848" y="246601"/>
                  <a:pt x="3915848" y="251452"/>
                </a:cubicBezTo>
                <a:cubicBezTo>
                  <a:pt x="3915848" y="256304"/>
                  <a:pt x="3911915" y="260237"/>
                  <a:pt x="3907063" y="260237"/>
                </a:cubicBezTo>
                <a:cubicBezTo>
                  <a:pt x="3902211" y="260237"/>
                  <a:pt x="3898278" y="256304"/>
                  <a:pt x="3898278" y="251452"/>
                </a:cubicBezTo>
                <a:cubicBezTo>
                  <a:pt x="3898278" y="246601"/>
                  <a:pt x="3902211" y="242667"/>
                  <a:pt x="3907063" y="242667"/>
                </a:cubicBezTo>
                <a:close/>
                <a:moveTo>
                  <a:pt x="3878817" y="242667"/>
                </a:moveTo>
                <a:cubicBezTo>
                  <a:pt x="3883669" y="242667"/>
                  <a:pt x="3887602" y="246601"/>
                  <a:pt x="3887602" y="251452"/>
                </a:cubicBezTo>
                <a:cubicBezTo>
                  <a:pt x="3887602" y="256304"/>
                  <a:pt x="3883669" y="260237"/>
                  <a:pt x="3878817" y="260237"/>
                </a:cubicBezTo>
                <a:cubicBezTo>
                  <a:pt x="3873965" y="260237"/>
                  <a:pt x="3870032" y="256304"/>
                  <a:pt x="3870032" y="251452"/>
                </a:cubicBezTo>
                <a:cubicBezTo>
                  <a:pt x="3870032" y="246601"/>
                  <a:pt x="3873965" y="242667"/>
                  <a:pt x="3878817" y="242667"/>
                </a:cubicBezTo>
                <a:close/>
                <a:moveTo>
                  <a:pt x="3850572" y="242667"/>
                </a:moveTo>
                <a:cubicBezTo>
                  <a:pt x="3855424" y="242667"/>
                  <a:pt x="3859357" y="246601"/>
                  <a:pt x="3859357" y="251452"/>
                </a:cubicBezTo>
                <a:cubicBezTo>
                  <a:pt x="3859357" y="256304"/>
                  <a:pt x="3855424" y="260237"/>
                  <a:pt x="3850572" y="260237"/>
                </a:cubicBezTo>
                <a:cubicBezTo>
                  <a:pt x="3845720" y="260237"/>
                  <a:pt x="3841787" y="256304"/>
                  <a:pt x="3841787" y="251452"/>
                </a:cubicBezTo>
                <a:cubicBezTo>
                  <a:pt x="3841787" y="246601"/>
                  <a:pt x="3845720" y="242667"/>
                  <a:pt x="3850572" y="242667"/>
                </a:cubicBezTo>
                <a:close/>
                <a:moveTo>
                  <a:pt x="3822326" y="242667"/>
                </a:moveTo>
                <a:cubicBezTo>
                  <a:pt x="3827178" y="242667"/>
                  <a:pt x="3831111" y="246601"/>
                  <a:pt x="3831111" y="251452"/>
                </a:cubicBezTo>
                <a:cubicBezTo>
                  <a:pt x="3831111" y="256304"/>
                  <a:pt x="3827178" y="260237"/>
                  <a:pt x="3822326" y="260237"/>
                </a:cubicBezTo>
                <a:cubicBezTo>
                  <a:pt x="3817474" y="260237"/>
                  <a:pt x="3813541" y="256304"/>
                  <a:pt x="3813541" y="251452"/>
                </a:cubicBezTo>
                <a:cubicBezTo>
                  <a:pt x="3813541" y="246601"/>
                  <a:pt x="3817474" y="242667"/>
                  <a:pt x="3822326" y="242667"/>
                </a:cubicBezTo>
                <a:close/>
                <a:moveTo>
                  <a:pt x="3794081" y="242667"/>
                </a:moveTo>
                <a:cubicBezTo>
                  <a:pt x="3798933" y="242667"/>
                  <a:pt x="3802866" y="246601"/>
                  <a:pt x="3802866" y="251452"/>
                </a:cubicBezTo>
                <a:cubicBezTo>
                  <a:pt x="3802866" y="256304"/>
                  <a:pt x="3798933" y="260237"/>
                  <a:pt x="3794081" y="260237"/>
                </a:cubicBezTo>
                <a:cubicBezTo>
                  <a:pt x="3789229" y="260237"/>
                  <a:pt x="3785296" y="256304"/>
                  <a:pt x="3785296" y="251452"/>
                </a:cubicBezTo>
                <a:cubicBezTo>
                  <a:pt x="3785296" y="246601"/>
                  <a:pt x="3789229" y="242667"/>
                  <a:pt x="3794081" y="242667"/>
                </a:cubicBezTo>
                <a:close/>
                <a:moveTo>
                  <a:pt x="3765835" y="242667"/>
                </a:moveTo>
                <a:cubicBezTo>
                  <a:pt x="3770687" y="242667"/>
                  <a:pt x="3774620" y="246601"/>
                  <a:pt x="3774620" y="251452"/>
                </a:cubicBezTo>
                <a:cubicBezTo>
                  <a:pt x="3774620" y="256304"/>
                  <a:pt x="3770687" y="260237"/>
                  <a:pt x="3765835" y="260237"/>
                </a:cubicBezTo>
                <a:cubicBezTo>
                  <a:pt x="3760983" y="260237"/>
                  <a:pt x="3757050" y="256304"/>
                  <a:pt x="3757050" y="251452"/>
                </a:cubicBezTo>
                <a:cubicBezTo>
                  <a:pt x="3757050" y="246601"/>
                  <a:pt x="3760983" y="242667"/>
                  <a:pt x="3765835" y="242667"/>
                </a:cubicBezTo>
                <a:close/>
                <a:moveTo>
                  <a:pt x="3737590" y="242667"/>
                </a:moveTo>
                <a:cubicBezTo>
                  <a:pt x="3742442" y="242667"/>
                  <a:pt x="3746375" y="246601"/>
                  <a:pt x="3746375" y="251452"/>
                </a:cubicBezTo>
                <a:cubicBezTo>
                  <a:pt x="3746375" y="256304"/>
                  <a:pt x="3742442" y="260237"/>
                  <a:pt x="3737590" y="260237"/>
                </a:cubicBezTo>
                <a:cubicBezTo>
                  <a:pt x="3732738" y="260237"/>
                  <a:pt x="3728805" y="256304"/>
                  <a:pt x="3728805" y="251452"/>
                </a:cubicBezTo>
                <a:cubicBezTo>
                  <a:pt x="3728805" y="246601"/>
                  <a:pt x="3732738" y="242667"/>
                  <a:pt x="3737590" y="242667"/>
                </a:cubicBezTo>
                <a:close/>
                <a:moveTo>
                  <a:pt x="3709344" y="242667"/>
                </a:moveTo>
                <a:cubicBezTo>
                  <a:pt x="3714196" y="242667"/>
                  <a:pt x="3718129" y="246601"/>
                  <a:pt x="3718129" y="251452"/>
                </a:cubicBezTo>
                <a:cubicBezTo>
                  <a:pt x="3718129" y="256304"/>
                  <a:pt x="3714196" y="260237"/>
                  <a:pt x="3709344" y="260237"/>
                </a:cubicBezTo>
                <a:cubicBezTo>
                  <a:pt x="3704492" y="260237"/>
                  <a:pt x="3700559" y="256304"/>
                  <a:pt x="3700559" y="251452"/>
                </a:cubicBezTo>
                <a:cubicBezTo>
                  <a:pt x="3700559" y="246601"/>
                  <a:pt x="3704492" y="242667"/>
                  <a:pt x="3709344" y="242667"/>
                </a:cubicBezTo>
                <a:close/>
                <a:moveTo>
                  <a:pt x="3681099" y="242667"/>
                </a:moveTo>
                <a:cubicBezTo>
                  <a:pt x="3685951" y="242667"/>
                  <a:pt x="3689884" y="246601"/>
                  <a:pt x="3689884" y="251452"/>
                </a:cubicBezTo>
                <a:cubicBezTo>
                  <a:pt x="3689884" y="256304"/>
                  <a:pt x="3685951" y="260237"/>
                  <a:pt x="3681099" y="260237"/>
                </a:cubicBezTo>
                <a:cubicBezTo>
                  <a:pt x="3676247" y="260237"/>
                  <a:pt x="3672314" y="256304"/>
                  <a:pt x="3672314" y="251452"/>
                </a:cubicBezTo>
                <a:cubicBezTo>
                  <a:pt x="3672314" y="246601"/>
                  <a:pt x="3676247" y="242667"/>
                  <a:pt x="3681099" y="242667"/>
                </a:cubicBezTo>
                <a:close/>
                <a:moveTo>
                  <a:pt x="3652853" y="242667"/>
                </a:moveTo>
                <a:cubicBezTo>
                  <a:pt x="3657705" y="242667"/>
                  <a:pt x="3661638" y="246601"/>
                  <a:pt x="3661638" y="251452"/>
                </a:cubicBezTo>
                <a:cubicBezTo>
                  <a:pt x="3661638" y="256304"/>
                  <a:pt x="3657705" y="260237"/>
                  <a:pt x="3652853" y="260237"/>
                </a:cubicBezTo>
                <a:cubicBezTo>
                  <a:pt x="3648001" y="260237"/>
                  <a:pt x="3644068" y="256304"/>
                  <a:pt x="3644068" y="251452"/>
                </a:cubicBezTo>
                <a:cubicBezTo>
                  <a:pt x="3644068" y="246601"/>
                  <a:pt x="3648001" y="242667"/>
                  <a:pt x="3652853" y="242667"/>
                </a:cubicBezTo>
                <a:close/>
                <a:moveTo>
                  <a:pt x="3624608" y="242667"/>
                </a:moveTo>
                <a:cubicBezTo>
                  <a:pt x="3629460" y="242667"/>
                  <a:pt x="3633393" y="246601"/>
                  <a:pt x="3633393" y="251452"/>
                </a:cubicBezTo>
                <a:cubicBezTo>
                  <a:pt x="3633393" y="256304"/>
                  <a:pt x="3629460" y="260237"/>
                  <a:pt x="3624608" y="260237"/>
                </a:cubicBezTo>
                <a:cubicBezTo>
                  <a:pt x="3619756" y="260237"/>
                  <a:pt x="3615823" y="256304"/>
                  <a:pt x="3615823" y="251452"/>
                </a:cubicBezTo>
                <a:cubicBezTo>
                  <a:pt x="3615823" y="246601"/>
                  <a:pt x="3619756" y="242667"/>
                  <a:pt x="3624608" y="242667"/>
                </a:cubicBezTo>
                <a:close/>
                <a:moveTo>
                  <a:pt x="3596362" y="242667"/>
                </a:moveTo>
                <a:cubicBezTo>
                  <a:pt x="3601214" y="242667"/>
                  <a:pt x="3605147" y="246601"/>
                  <a:pt x="3605147" y="251452"/>
                </a:cubicBezTo>
                <a:cubicBezTo>
                  <a:pt x="3605147" y="256304"/>
                  <a:pt x="3601214" y="260237"/>
                  <a:pt x="3596362" y="260237"/>
                </a:cubicBezTo>
                <a:cubicBezTo>
                  <a:pt x="3591510" y="260237"/>
                  <a:pt x="3587577" y="256304"/>
                  <a:pt x="3587577" y="251452"/>
                </a:cubicBezTo>
                <a:cubicBezTo>
                  <a:pt x="3587577" y="246601"/>
                  <a:pt x="3591510" y="242667"/>
                  <a:pt x="3596362" y="242667"/>
                </a:cubicBezTo>
                <a:close/>
                <a:moveTo>
                  <a:pt x="3568117" y="242667"/>
                </a:moveTo>
                <a:cubicBezTo>
                  <a:pt x="3572969" y="242667"/>
                  <a:pt x="3576902" y="246601"/>
                  <a:pt x="3576902" y="251452"/>
                </a:cubicBezTo>
                <a:cubicBezTo>
                  <a:pt x="3576902" y="256304"/>
                  <a:pt x="3572969" y="260237"/>
                  <a:pt x="3568117" y="260237"/>
                </a:cubicBezTo>
                <a:cubicBezTo>
                  <a:pt x="3563265" y="260237"/>
                  <a:pt x="3559332" y="256304"/>
                  <a:pt x="3559332" y="251452"/>
                </a:cubicBezTo>
                <a:cubicBezTo>
                  <a:pt x="3559332" y="246601"/>
                  <a:pt x="3563265" y="242667"/>
                  <a:pt x="3568117" y="242667"/>
                </a:cubicBezTo>
                <a:close/>
                <a:moveTo>
                  <a:pt x="3539872" y="242667"/>
                </a:moveTo>
                <a:cubicBezTo>
                  <a:pt x="3544724" y="242667"/>
                  <a:pt x="3548657" y="246601"/>
                  <a:pt x="3548657" y="251452"/>
                </a:cubicBezTo>
                <a:cubicBezTo>
                  <a:pt x="3548657" y="256304"/>
                  <a:pt x="3544724" y="260237"/>
                  <a:pt x="3539872" y="260237"/>
                </a:cubicBezTo>
                <a:cubicBezTo>
                  <a:pt x="3535020" y="260237"/>
                  <a:pt x="3531086" y="256304"/>
                  <a:pt x="3531086" y="251452"/>
                </a:cubicBezTo>
                <a:cubicBezTo>
                  <a:pt x="3531086" y="246601"/>
                  <a:pt x="3535020" y="242667"/>
                  <a:pt x="3539872" y="242667"/>
                </a:cubicBezTo>
                <a:close/>
                <a:moveTo>
                  <a:pt x="3511626" y="242667"/>
                </a:moveTo>
                <a:cubicBezTo>
                  <a:pt x="3516478" y="242667"/>
                  <a:pt x="3520411" y="246601"/>
                  <a:pt x="3520411" y="251452"/>
                </a:cubicBezTo>
                <a:cubicBezTo>
                  <a:pt x="3520411" y="256304"/>
                  <a:pt x="3516478" y="260237"/>
                  <a:pt x="3511626" y="260237"/>
                </a:cubicBezTo>
                <a:cubicBezTo>
                  <a:pt x="3506774" y="260237"/>
                  <a:pt x="3502841" y="256304"/>
                  <a:pt x="3502841" y="251452"/>
                </a:cubicBezTo>
                <a:cubicBezTo>
                  <a:pt x="3502841" y="246601"/>
                  <a:pt x="3506774" y="242667"/>
                  <a:pt x="3511626" y="242667"/>
                </a:cubicBezTo>
                <a:close/>
                <a:moveTo>
                  <a:pt x="3483381" y="242667"/>
                </a:moveTo>
                <a:cubicBezTo>
                  <a:pt x="3488233" y="242667"/>
                  <a:pt x="3492166" y="246601"/>
                  <a:pt x="3492166" y="251452"/>
                </a:cubicBezTo>
                <a:cubicBezTo>
                  <a:pt x="3492166" y="256304"/>
                  <a:pt x="3488233" y="260237"/>
                  <a:pt x="3483381" y="260237"/>
                </a:cubicBezTo>
                <a:cubicBezTo>
                  <a:pt x="3478529" y="260237"/>
                  <a:pt x="3474596" y="256304"/>
                  <a:pt x="3474596" y="251452"/>
                </a:cubicBezTo>
                <a:cubicBezTo>
                  <a:pt x="3474596" y="246601"/>
                  <a:pt x="3478529" y="242667"/>
                  <a:pt x="3483381" y="242667"/>
                </a:cubicBezTo>
                <a:close/>
                <a:moveTo>
                  <a:pt x="3455136" y="242667"/>
                </a:moveTo>
                <a:cubicBezTo>
                  <a:pt x="3459988" y="242667"/>
                  <a:pt x="3463921" y="246601"/>
                  <a:pt x="3463921" y="251452"/>
                </a:cubicBezTo>
                <a:cubicBezTo>
                  <a:pt x="3463921" y="256304"/>
                  <a:pt x="3459988" y="260237"/>
                  <a:pt x="3455136" y="260237"/>
                </a:cubicBezTo>
                <a:cubicBezTo>
                  <a:pt x="3450284" y="260237"/>
                  <a:pt x="3446351" y="256304"/>
                  <a:pt x="3446351" y="251452"/>
                </a:cubicBezTo>
                <a:cubicBezTo>
                  <a:pt x="3446351" y="246601"/>
                  <a:pt x="3450284" y="242667"/>
                  <a:pt x="3455136" y="242667"/>
                </a:cubicBezTo>
                <a:close/>
                <a:moveTo>
                  <a:pt x="3426890" y="242667"/>
                </a:moveTo>
                <a:cubicBezTo>
                  <a:pt x="3431742" y="242667"/>
                  <a:pt x="3435675" y="246601"/>
                  <a:pt x="3435675" y="251452"/>
                </a:cubicBezTo>
                <a:cubicBezTo>
                  <a:pt x="3435675" y="256304"/>
                  <a:pt x="3431742" y="260237"/>
                  <a:pt x="3426890" y="260237"/>
                </a:cubicBezTo>
                <a:cubicBezTo>
                  <a:pt x="3422038" y="260237"/>
                  <a:pt x="3418105" y="256304"/>
                  <a:pt x="3418105" y="251452"/>
                </a:cubicBezTo>
                <a:cubicBezTo>
                  <a:pt x="3418105" y="246601"/>
                  <a:pt x="3422038" y="242667"/>
                  <a:pt x="3426890" y="242667"/>
                </a:cubicBezTo>
                <a:close/>
                <a:moveTo>
                  <a:pt x="3398687" y="242667"/>
                </a:moveTo>
                <a:cubicBezTo>
                  <a:pt x="3403539" y="242667"/>
                  <a:pt x="3407473" y="246601"/>
                  <a:pt x="3407473" y="251452"/>
                </a:cubicBezTo>
                <a:cubicBezTo>
                  <a:pt x="3407473" y="256304"/>
                  <a:pt x="3403539" y="260237"/>
                  <a:pt x="3398687" y="260237"/>
                </a:cubicBezTo>
                <a:cubicBezTo>
                  <a:pt x="3393836" y="260237"/>
                  <a:pt x="3389903" y="256304"/>
                  <a:pt x="3389903" y="251452"/>
                </a:cubicBezTo>
                <a:cubicBezTo>
                  <a:pt x="3389903" y="246601"/>
                  <a:pt x="3393836" y="242667"/>
                  <a:pt x="3398687" y="242667"/>
                </a:cubicBezTo>
                <a:close/>
                <a:moveTo>
                  <a:pt x="3370426" y="242667"/>
                </a:moveTo>
                <a:cubicBezTo>
                  <a:pt x="3375278" y="242667"/>
                  <a:pt x="3379212" y="246601"/>
                  <a:pt x="3379212" y="251452"/>
                </a:cubicBezTo>
                <a:cubicBezTo>
                  <a:pt x="3379212" y="256304"/>
                  <a:pt x="3375278" y="260237"/>
                  <a:pt x="3370426" y="260237"/>
                </a:cubicBezTo>
                <a:cubicBezTo>
                  <a:pt x="3365575" y="260237"/>
                  <a:pt x="3361641" y="256304"/>
                  <a:pt x="3361641" y="251452"/>
                </a:cubicBezTo>
                <a:cubicBezTo>
                  <a:pt x="3361641" y="246601"/>
                  <a:pt x="3365575" y="242667"/>
                  <a:pt x="3370426" y="242667"/>
                </a:cubicBezTo>
                <a:close/>
                <a:moveTo>
                  <a:pt x="3342189" y="242667"/>
                </a:moveTo>
                <a:cubicBezTo>
                  <a:pt x="3347040" y="242667"/>
                  <a:pt x="3350973" y="246601"/>
                  <a:pt x="3350973" y="251452"/>
                </a:cubicBezTo>
                <a:cubicBezTo>
                  <a:pt x="3350973" y="256304"/>
                  <a:pt x="3347040" y="260237"/>
                  <a:pt x="3342189" y="260237"/>
                </a:cubicBezTo>
                <a:cubicBezTo>
                  <a:pt x="3337337" y="260237"/>
                  <a:pt x="3333403" y="256304"/>
                  <a:pt x="3333403" y="251452"/>
                </a:cubicBezTo>
                <a:cubicBezTo>
                  <a:pt x="3333403" y="246601"/>
                  <a:pt x="3337337" y="242667"/>
                  <a:pt x="3342189" y="242667"/>
                </a:cubicBezTo>
                <a:close/>
                <a:moveTo>
                  <a:pt x="3313944" y="242667"/>
                </a:moveTo>
                <a:cubicBezTo>
                  <a:pt x="3318796" y="242667"/>
                  <a:pt x="3322729" y="246601"/>
                  <a:pt x="3322729" y="251452"/>
                </a:cubicBezTo>
                <a:cubicBezTo>
                  <a:pt x="3322729" y="256304"/>
                  <a:pt x="3318796" y="260237"/>
                  <a:pt x="3313944" y="260237"/>
                </a:cubicBezTo>
                <a:cubicBezTo>
                  <a:pt x="3309092" y="260237"/>
                  <a:pt x="3305158" y="256304"/>
                  <a:pt x="3305158" y="251452"/>
                </a:cubicBezTo>
                <a:cubicBezTo>
                  <a:pt x="3305158" y="246601"/>
                  <a:pt x="3309092" y="242667"/>
                  <a:pt x="3313944" y="242667"/>
                </a:cubicBezTo>
                <a:close/>
                <a:moveTo>
                  <a:pt x="3285698" y="242667"/>
                </a:moveTo>
                <a:cubicBezTo>
                  <a:pt x="3290549" y="242667"/>
                  <a:pt x="3294483" y="246601"/>
                  <a:pt x="3294483" y="251452"/>
                </a:cubicBezTo>
                <a:cubicBezTo>
                  <a:pt x="3294483" y="256304"/>
                  <a:pt x="3290549" y="260237"/>
                  <a:pt x="3285698" y="260237"/>
                </a:cubicBezTo>
                <a:cubicBezTo>
                  <a:pt x="3280846" y="260237"/>
                  <a:pt x="3276913" y="256304"/>
                  <a:pt x="3276913" y="251452"/>
                </a:cubicBezTo>
                <a:cubicBezTo>
                  <a:pt x="3276913" y="246601"/>
                  <a:pt x="3280846" y="242667"/>
                  <a:pt x="3285698" y="242667"/>
                </a:cubicBezTo>
                <a:close/>
                <a:moveTo>
                  <a:pt x="3257453" y="242667"/>
                </a:moveTo>
                <a:cubicBezTo>
                  <a:pt x="3262305" y="242667"/>
                  <a:pt x="3266238" y="246601"/>
                  <a:pt x="3266238" y="251452"/>
                </a:cubicBezTo>
                <a:cubicBezTo>
                  <a:pt x="3266238" y="256304"/>
                  <a:pt x="3262305" y="260237"/>
                  <a:pt x="3257453" y="260237"/>
                </a:cubicBezTo>
                <a:cubicBezTo>
                  <a:pt x="3252601" y="260237"/>
                  <a:pt x="3248668" y="256304"/>
                  <a:pt x="3248668" y="251452"/>
                </a:cubicBezTo>
                <a:cubicBezTo>
                  <a:pt x="3248668" y="246601"/>
                  <a:pt x="3252601" y="242667"/>
                  <a:pt x="3257453" y="242667"/>
                </a:cubicBezTo>
                <a:close/>
                <a:moveTo>
                  <a:pt x="3229207" y="242667"/>
                </a:moveTo>
                <a:cubicBezTo>
                  <a:pt x="3234058" y="242667"/>
                  <a:pt x="3237991" y="246601"/>
                  <a:pt x="3237991" y="251452"/>
                </a:cubicBezTo>
                <a:cubicBezTo>
                  <a:pt x="3237991" y="256304"/>
                  <a:pt x="3234058" y="260237"/>
                  <a:pt x="3229207" y="260237"/>
                </a:cubicBezTo>
                <a:cubicBezTo>
                  <a:pt x="3224355" y="260237"/>
                  <a:pt x="3220421" y="256304"/>
                  <a:pt x="3220421" y="251452"/>
                </a:cubicBezTo>
                <a:cubicBezTo>
                  <a:pt x="3220421" y="246601"/>
                  <a:pt x="3224355" y="242667"/>
                  <a:pt x="3229207" y="242667"/>
                </a:cubicBezTo>
                <a:close/>
                <a:moveTo>
                  <a:pt x="3200962" y="242667"/>
                </a:moveTo>
                <a:cubicBezTo>
                  <a:pt x="3205814" y="242667"/>
                  <a:pt x="3209747" y="246601"/>
                  <a:pt x="3209747" y="251452"/>
                </a:cubicBezTo>
                <a:cubicBezTo>
                  <a:pt x="3209747" y="256304"/>
                  <a:pt x="3205814" y="260237"/>
                  <a:pt x="3200962" y="260237"/>
                </a:cubicBezTo>
                <a:cubicBezTo>
                  <a:pt x="3196110" y="260237"/>
                  <a:pt x="3192177" y="256304"/>
                  <a:pt x="3192177" y="251452"/>
                </a:cubicBezTo>
                <a:cubicBezTo>
                  <a:pt x="3192177" y="246601"/>
                  <a:pt x="3196110" y="242667"/>
                  <a:pt x="3200962" y="242667"/>
                </a:cubicBezTo>
                <a:close/>
                <a:moveTo>
                  <a:pt x="3172716" y="242667"/>
                </a:moveTo>
                <a:cubicBezTo>
                  <a:pt x="3177567" y="242667"/>
                  <a:pt x="3181501" y="246601"/>
                  <a:pt x="3181501" y="251452"/>
                </a:cubicBezTo>
                <a:cubicBezTo>
                  <a:pt x="3181501" y="256304"/>
                  <a:pt x="3177567" y="260237"/>
                  <a:pt x="3172716" y="260237"/>
                </a:cubicBezTo>
                <a:cubicBezTo>
                  <a:pt x="3167864" y="260237"/>
                  <a:pt x="3163931" y="256304"/>
                  <a:pt x="3163931" y="251452"/>
                </a:cubicBezTo>
                <a:cubicBezTo>
                  <a:pt x="3163931" y="246601"/>
                  <a:pt x="3167864" y="242667"/>
                  <a:pt x="3172716" y="242667"/>
                </a:cubicBezTo>
                <a:close/>
                <a:moveTo>
                  <a:pt x="3144471" y="242667"/>
                </a:moveTo>
                <a:cubicBezTo>
                  <a:pt x="3149323" y="242667"/>
                  <a:pt x="3153256" y="246601"/>
                  <a:pt x="3153256" y="251452"/>
                </a:cubicBezTo>
                <a:cubicBezTo>
                  <a:pt x="3153256" y="256304"/>
                  <a:pt x="3149323" y="260237"/>
                  <a:pt x="3144471" y="260237"/>
                </a:cubicBezTo>
                <a:cubicBezTo>
                  <a:pt x="3139619" y="260237"/>
                  <a:pt x="3135686" y="256304"/>
                  <a:pt x="3135686" y="251452"/>
                </a:cubicBezTo>
                <a:cubicBezTo>
                  <a:pt x="3135686" y="246601"/>
                  <a:pt x="3139619" y="242667"/>
                  <a:pt x="3144471" y="242667"/>
                </a:cubicBezTo>
                <a:close/>
                <a:moveTo>
                  <a:pt x="3116225" y="242667"/>
                </a:moveTo>
                <a:cubicBezTo>
                  <a:pt x="3121076" y="242667"/>
                  <a:pt x="3125010" y="246601"/>
                  <a:pt x="3125010" y="251452"/>
                </a:cubicBezTo>
                <a:cubicBezTo>
                  <a:pt x="3125010" y="256304"/>
                  <a:pt x="3121076" y="260237"/>
                  <a:pt x="3116225" y="260237"/>
                </a:cubicBezTo>
                <a:cubicBezTo>
                  <a:pt x="3111373" y="260237"/>
                  <a:pt x="3107439" y="256304"/>
                  <a:pt x="3107439" y="251452"/>
                </a:cubicBezTo>
                <a:cubicBezTo>
                  <a:pt x="3107439" y="246601"/>
                  <a:pt x="3111373" y="242667"/>
                  <a:pt x="3116225" y="242667"/>
                </a:cubicBezTo>
                <a:close/>
                <a:moveTo>
                  <a:pt x="3087980" y="242667"/>
                </a:moveTo>
                <a:cubicBezTo>
                  <a:pt x="3092832" y="242667"/>
                  <a:pt x="3096765" y="246601"/>
                  <a:pt x="3096765" y="251452"/>
                </a:cubicBezTo>
                <a:cubicBezTo>
                  <a:pt x="3096765" y="256304"/>
                  <a:pt x="3092832" y="260237"/>
                  <a:pt x="3087980" y="260237"/>
                </a:cubicBezTo>
                <a:cubicBezTo>
                  <a:pt x="3083128" y="260237"/>
                  <a:pt x="3079195" y="256304"/>
                  <a:pt x="3079195" y="251452"/>
                </a:cubicBezTo>
                <a:cubicBezTo>
                  <a:pt x="3079195" y="246601"/>
                  <a:pt x="3083128" y="242667"/>
                  <a:pt x="3087980" y="242667"/>
                </a:cubicBezTo>
                <a:close/>
                <a:moveTo>
                  <a:pt x="3059734" y="242667"/>
                </a:moveTo>
                <a:cubicBezTo>
                  <a:pt x="3064585" y="242667"/>
                  <a:pt x="3068519" y="246601"/>
                  <a:pt x="3068519" y="251452"/>
                </a:cubicBezTo>
                <a:cubicBezTo>
                  <a:pt x="3068519" y="256304"/>
                  <a:pt x="3064585" y="260237"/>
                  <a:pt x="3059734" y="260237"/>
                </a:cubicBezTo>
                <a:cubicBezTo>
                  <a:pt x="3054882" y="260237"/>
                  <a:pt x="3050949" y="256304"/>
                  <a:pt x="3050949" y="251452"/>
                </a:cubicBezTo>
                <a:cubicBezTo>
                  <a:pt x="3050949" y="246601"/>
                  <a:pt x="3054882" y="242667"/>
                  <a:pt x="3059734" y="242667"/>
                </a:cubicBezTo>
                <a:close/>
                <a:moveTo>
                  <a:pt x="3031489" y="242667"/>
                </a:moveTo>
                <a:cubicBezTo>
                  <a:pt x="3036341" y="242667"/>
                  <a:pt x="3040274" y="246601"/>
                  <a:pt x="3040274" y="251452"/>
                </a:cubicBezTo>
                <a:cubicBezTo>
                  <a:pt x="3040274" y="256304"/>
                  <a:pt x="3036341" y="260237"/>
                  <a:pt x="3031489" y="260237"/>
                </a:cubicBezTo>
                <a:cubicBezTo>
                  <a:pt x="3026637" y="260237"/>
                  <a:pt x="3022704" y="256304"/>
                  <a:pt x="3022704" y="251452"/>
                </a:cubicBezTo>
                <a:cubicBezTo>
                  <a:pt x="3022704" y="246601"/>
                  <a:pt x="3026637" y="242667"/>
                  <a:pt x="3031489" y="242667"/>
                </a:cubicBezTo>
                <a:close/>
                <a:moveTo>
                  <a:pt x="3003243" y="242667"/>
                </a:moveTo>
                <a:cubicBezTo>
                  <a:pt x="3008094" y="242667"/>
                  <a:pt x="3012028" y="246601"/>
                  <a:pt x="3012028" y="251452"/>
                </a:cubicBezTo>
                <a:cubicBezTo>
                  <a:pt x="3012028" y="256304"/>
                  <a:pt x="3008094" y="260237"/>
                  <a:pt x="3003243" y="260237"/>
                </a:cubicBezTo>
                <a:cubicBezTo>
                  <a:pt x="2998391" y="260237"/>
                  <a:pt x="2994457" y="256304"/>
                  <a:pt x="2994457" y="251452"/>
                </a:cubicBezTo>
                <a:cubicBezTo>
                  <a:pt x="2994457" y="246601"/>
                  <a:pt x="2998391" y="242667"/>
                  <a:pt x="3003243" y="242667"/>
                </a:cubicBezTo>
                <a:close/>
                <a:moveTo>
                  <a:pt x="2974998" y="242667"/>
                </a:moveTo>
                <a:cubicBezTo>
                  <a:pt x="2979850" y="242667"/>
                  <a:pt x="2983783" y="246601"/>
                  <a:pt x="2983783" y="251452"/>
                </a:cubicBezTo>
                <a:cubicBezTo>
                  <a:pt x="2983783" y="256304"/>
                  <a:pt x="2979850" y="260237"/>
                  <a:pt x="2974998" y="260237"/>
                </a:cubicBezTo>
                <a:cubicBezTo>
                  <a:pt x="2970146" y="260237"/>
                  <a:pt x="2966213" y="256304"/>
                  <a:pt x="2966213" y="251452"/>
                </a:cubicBezTo>
                <a:cubicBezTo>
                  <a:pt x="2966213" y="246601"/>
                  <a:pt x="2970146" y="242667"/>
                  <a:pt x="2974998" y="242667"/>
                </a:cubicBezTo>
                <a:close/>
                <a:moveTo>
                  <a:pt x="2946752" y="242667"/>
                </a:moveTo>
                <a:cubicBezTo>
                  <a:pt x="2951604" y="242667"/>
                  <a:pt x="2955537" y="246601"/>
                  <a:pt x="2955537" y="251452"/>
                </a:cubicBezTo>
                <a:cubicBezTo>
                  <a:pt x="2955537" y="256304"/>
                  <a:pt x="2951604" y="260237"/>
                  <a:pt x="2946752" y="260237"/>
                </a:cubicBezTo>
                <a:cubicBezTo>
                  <a:pt x="2941900" y="260237"/>
                  <a:pt x="2937966" y="256304"/>
                  <a:pt x="2937966" y="251452"/>
                </a:cubicBezTo>
                <a:cubicBezTo>
                  <a:pt x="2937966" y="246601"/>
                  <a:pt x="2941900" y="242667"/>
                  <a:pt x="2946752" y="242667"/>
                </a:cubicBezTo>
                <a:close/>
                <a:moveTo>
                  <a:pt x="2918507" y="242667"/>
                </a:moveTo>
                <a:cubicBezTo>
                  <a:pt x="2923359" y="242667"/>
                  <a:pt x="2927292" y="246601"/>
                  <a:pt x="2927292" y="251452"/>
                </a:cubicBezTo>
                <a:cubicBezTo>
                  <a:pt x="2927292" y="256304"/>
                  <a:pt x="2923359" y="260237"/>
                  <a:pt x="2918507" y="260237"/>
                </a:cubicBezTo>
                <a:cubicBezTo>
                  <a:pt x="2913655" y="260237"/>
                  <a:pt x="2909722" y="256304"/>
                  <a:pt x="2909722" y="251452"/>
                </a:cubicBezTo>
                <a:cubicBezTo>
                  <a:pt x="2909722" y="246601"/>
                  <a:pt x="2913655" y="242667"/>
                  <a:pt x="2918507" y="242667"/>
                </a:cubicBezTo>
                <a:close/>
                <a:moveTo>
                  <a:pt x="2890261" y="242667"/>
                </a:moveTo>
                <a:cubicBezTo>
                  <a:pt x="2895112" y="242667"/>
                  <a:pt x="2899046" y="246601"/>
                  <a:pt x="2899046" y="251452"/>
                </a:cubicBezTo>
                <a:cubicBezTo>
                  <a:pt x="2899046" y="256304"/>
                  <a:pt x="2895112" y="260237"/>
                  <a:pt x="2890261" y="260237"/>
                </a:cubicBezTo>
                <a:cubicBezTo>
                  <a:pt x="2885409" y="260237"/>
                  <a:pt x="2881475" y="256304"/>
                  <a:pt x="2881475" y="251452"/>
                </a:cubicBezTo>
                <a:cubicBezTo>
                  <a:pt x="2881475" y="246601"/>
                  <a:pt x="2885409" y="242667"/>
                  <a:pt x="2890261" y="242667"/>
                </a:cubicBezTo>
                <a:close/>
                <a:moveTo>
                  <a:pt x="2862016" y="242667"/>
                </a:moveTo>
                <a:cubicBezTo>
                  <a:pt x="2866868" y="242667"/>
                  <a:pt x="2870801" y="246601"/>
                  <a:pt x="2870801" y="251452"/>
                </a:cubicBezTo>
                <a:cubicBezTo>
                  <a:pt x="2870801" y="256304"/>
                  <a:pt x="2866868" y="260237"/>
                  <a:pt x="2862016" y="260237"/>
                </a:cubicBezTo>
                <a:cubicBezTo>
                  <a:pt x="2857164" y="260237"/>
                  <a:pt x="2853231" y="256304"/>
                  <a:pt x="2853231" y="251452"/>
                </a:cubicBezTo>
                <a:cubicBezTo>
                  <a:pt x="2853231" y="246601"/>
                  <a:pt x="2857164" y="242667"/>
                  <a:pt x="2862016" y="242667"/>
                </a:cubicBezTo>
                <a:close/>
                <a:moveTo>
                  <a:pt x="2833770" y="242667"/>
                </a:moveTo>
                <a:cubicBezTo>
                  <a:pt x="2838622" y="242667"/>
                  <a:pt x="2842555" y="246601"/>
                  <a:pt x="2842555" y="251452"/>
                </a:cubicBezTo>
                <a:cubicBezTo>
                  <a:pt x="2842555" y="256304"/>
                  <a:pt x="2838622" y="260237"/>
                  <a:pt x="2833770" y="260237"/>
                </a:cubicBezTo>
                <a:cubicBezTo>
                  <a:pt x="2828918" y="260237"/>
                  <a:pt x="2824984" y="256304"/>
                  <a:pt x="2824984" y="251452"/>
                </a:cubicBezTo>
                <a:cubicBezTo>
                  <a:pt x="2824984" y="246601"/>
                  <a:pt x="2828918" y="242667"/>
                  <a:pt x="2833770" y="242667"/>
                </a:cubicBezTo>
                <a:close/>
                <a:moveTo>
                  <a:pt x="2805525" y="242667"/>
                </a:moveTo>
                <a:cubicBezTo>
                  <a:pt x="2810377" y="242667"/>
                  <a:pt x="2814310" y="246601"/>
                  <a:pt x="2814310" y="251452"/>
                </a:cubicBezTo>
                <a:cubicBezTo>
                  <a:pt x="2814310" y="256304"/>
                  <a:pt x="2810377" y="260237"/>
                  <a:pt x="2805525" y="260237"/>
                </a:cubicBezTo>
                <a:cubicBezTo>
                  <a:pt x="2800673" y="260237"/>
                  <a:pt x="2796740" y="256304"/>
                  <a:pt x="2796740" y="251452"/>
                </a:cubicBezTo>
                <a:cubicBezTo>
                  <a:pt x="2796740" y="246601"/>
                  <a:pt x="2800673" y="242667"/>
                  <a:pt x="2805525" y="242667"/>
                </a:cubicBezTo>
                <a:close/>
                <a:moveTo>
                  <a:pt x="2777279" y="242667"/>
                </a:moveTo>
                <a:cubicBezTo>
                  <a:pt x="2782131" y="242667"/>
                  <a:pt x="2786064" y="246601"/>
                  <a:pt x="2786064" y="251452"/>
                </a:cubicBezTo>
                <a:cubicBezTo>
                  <a:pt x="2786064" y="256304"/>
                  <a:pt x="2782131" y="260237"/>
                  <a:pt x="2777279" y="260237"/>
                </a:cubicBezTo>
                <a:cubicBezTo>
                  <a:pt x="2772427" y="260237"/>
                  <a:pt x="2768494" y="256304"/>
                  <a:pt x="2768494" y="251452"/>
                </a:cubicBezTo>
                <a:cubicBezTo>
                  <a:pt x="2768494" y="246601"/>
                  <a:pt x="2772427" y="242667"/>
                  <a:pt x="2777279" y="242667"/>
                </a:cubicBezTo>
                <a:close/>
                <a:moveTo>
                  <a:pt x="2749034" y="242667"/>
                </a:moveTo>
                <a:cubicBezTo>
                  <a:pt x="2753886" y="242667"/>
                  <a:pt x="2757819" y="246601"/>
                  <a:pt x="2757819" y="251452"/>
                </a:cubicBezTo>
                <a:cubicBezTo>
                  <a:pt x="2757819" y="256304"/>
                  <a:pt x="2753886" y="260237"/>
                  <a:pt x="2749034" y="260237"/>
                </a:cubicBezTo>
                <a:cubicBezTo>
                  <a:pt x="2744182" y="260237"/>
                  <a:pt x="2740249" y="256304"/>
                  <a:pt x="2740249" y="251452"/>
                </a:cubicBezTo>
                <a:cubicBezTo>
                  <a:pt x="2740249" y="246601"/>
                  <a:pt x="2744182" y="242667"/>
                  <a:pt x="2749034" y="242667"/>
                </a:cubicBezTo>
                <a:close/>
                <a:moveTo>
                  <a:pt x="2720787" y="242667"/>
                </a:moveTo>
                <a:cubicBezTo>
                  <a:pt x="2725639" y="242667"/>
                  <a:pt x="2729573" y="246601"/>
                  <a:pt x="2729573" y="251452"/>
                </a:cubicBezTo>
                <a:cubicBezTo>
                  <a:pt x="2729573" y="256304"/>
                  <a:pt x="2725639" y="260237"/>
                  <a:pt x="2720787" y="260237"/>
                </a:cubicBezTo>
                <a:cubicBezTo>
                  <a:pt x="2715936" y="260237"/>
                  <a:pt x="2712002" y="256304"/>
                  <a:pt x="2712002" y="251452"/>
                </a:cubicBezTo>
                <a:cubicBezTo>
                  <a:pt x="2712002" y="246601"/>
                  <a:pt x="2715936" y="242667"/>
                  <a:pt x="2720787" y="242667"/>
                </a:cubicBezTo>
                <a:close/>
                <a:moveTo>
                  <a:pt x="2692543" y="242667"/>
                </a:moveTo>
                <a:cubicBezTo>
                  <a:pt x="2697395" y="242667"/>
                  <a:pt x="2701328" y="246601"/>
                  <a:pt x="2701328" y="251452"/>
                </a:cubicBezTo>
                <a:cubicBezTo>
                  <a:pt x="2701328" y="256304"/>
                  <a:pt x="2697395" y="260237"/>
                  <a:pt x="2692543" y="260237"/>
                </a:cubicBezTo>
                <a:cubicBezTo>
                  <a:pt x="2687691" y="260237"/>
                  <a:pt x="2683758" y="256304"/>
                  <a:pt x="2683758" y="251452"/>
                </a:cubicBezTo>
                <a:cubicBezTo>
                  <a:pt x="2683758" y="246601"/>
                  <a:pt x="2687691" y="242667"/>
                  <a:pt x="2692543" y="242667"/>
                </a:cubicBezTo>
                <a:close/>
                <a:moveTo>
                  <a:pt x="2664297" y="242667"/>
                </a:moveTo>
                <a:cubicBezTo>
                  <a:pt x="2669149" y="242667"/>
                  <a:pt x="2673082" y="246601"/>
                  <a:pt x="2673082" y="251452"/>
                </a:cubicBezTo>
                <a:cubicBezTo>
                  <a:pt x="2673082" y="256304"/>
                  <a:pt x="2669149" y="260237"/>
                  <a:pt x="2664297" y="260237"/>
                </a:cubicBezTo>
                <a:cubicBezTo>
                  <a:pt x="2659445" y="260237"/>
                  <a:pt x="2655512" y="256304"/>
                  <a:pt x="2655512" y="251452"/>
                </a:cubicBezTo>
                <a:cubicBezTo>
                  <a:pt x="2655512" y="246601"/>
                  <a:pt x="2659445" y="242667"/>
                  <a:pt x="2664297" y="242667"/>
                </a:cubicBezTo>
                <a:close/>
                <a:moveTo>
                  <a:pt x="2636052" y="242667"/>
                </a:moveTo>
                <a:cubicBezTo>
                  <a:pt x="2640904" y="242667"/>
                  <a:pt x="2644837" y="246601"/>
                  <a:pt x="2644837" y="251452"/>
                </a:cubicBezTo>
                <a:cubicBezTo>
                  <a:pt x="2644837" y="256304"/>
                  <a:pt x="2640904" y="260237"/>
                  <a:pt x="2636052" y="260237"/>
                </a:cubicBezTo>
                <a:cubicBezTo>
                  <a:pt x="2631200" y="260237"/>
                  <a:pt x="2627267" y="256304"/>
                  <a:pt x="2627267" y="251452"/>
                </a:cubicBezTo>
                <a:cubicBezTo>
                  <a:pt x="2627267" y="246601"/>
                  <a:pt x="2631200" y="242667"/>
                  <a:pt x="2636052" y="242667"/>
                </a:cubicBezTo>
                <a:close/>
                <a:moveTo>
                  <a:pt x="2607806" y="242667"/>
                </a:moveTo>
                <a:cubicBezTo>
                  <a:pt x="2612658" y="242667"/>
                  <a:pt x="2616591" y="246601"/>
                  <a:pt x="2616591" y="251452"/>
                </a:cubicBezTo>
                <a:cubicBezTo>
                  <a:pt x="2616591" y="256304"/>
                  <a:pt x="2612658" y="260237"/>
                  <a:pt x="2607806" y="260237"/>
                </a:cubicBezTo>
                <a:cubicBezTo>
                  <a:pt x="2602954" y="260237"/>
                  <a:pt x="2599021" y="256304"/>
                  <a:pt x="2599021" y="251452"/>
                </a:cubicBezTo>
                <a:cubicBezTo>
                  <a:pt x="2599021" y="246601"/>
                  <a:pt x="2602954" y="242667"/>
                  <a:pt x="2607806" y="242667"/>
                </a:cubicBezTo>
                <a:close/>
                <a:moveTo>
                  <a:pt x="2579561" y="242667"/>
                </a:moveTo>
                <a:cubicBezTo>
                  <a:pt x="2584413" y="242667"/>
                  <a:pt x="2588346" y="246601"/>
                  <a:pt x="2588346" y="251452"/>
                </a:cubicBezTo>
                <a:cubicBezTo>
                  <a:pt x="2588346" y="256304"/>
                  <a:pt x="2584413" y="260237"/>
                  <a:pt x="2579561" y="260237"/>
                </a:cubicBezTo>
                <a:cubicBezTo>
                  <a:pt x="2574709" y="260237"/>
                  <a:pt x="2570776" y="256304"/>
                  <a:pt x="2570776" y="251452"/>
                </a:cubicBezTo>
                <a:cubicBezTo>
                  <a:pt x="2570776" y="246601"/>
                  <a:pt x="2574709" y="242667"/>
                  <a:pt x="2579561" y="242667"/>
                </a:cubicBezTo>
                <a:close/>
                <a:moveTo>
                  <a:pt x="2551315" y="242667"/>
                </a:moveTo>
                <a:cubicBezTo>
                  <a:pt x="2556167" y="242667"/>
                  <a:pt x="2560100" y="246601"/>
                  <a:pt x="2560100" y="251452"/>
                </a:cubicBezTo>
                <a:cubicBezTo>
                  <a:pt x="2560100" y="256304"/>
                  <a:pt x="2556167" y="260237"/>
                  <a:pt x="2551315" y="260237"/>
                </a:cubicBezTo>
                <a:cubicBezTo>
                  <a:pt x="2546463" y="260237"/>
                  <a:pt x="2542530" y="256304"/>
                  <a:pt x="2542530" y="251452"/>
                </a:cubicBezTo>
                <a:cubicBezTo>
                  <a:pt x="2542530" y="246601"/>
                  <a:pt x="2546463" y="242667"/>
                  <a:pt x="2551315" y="242667"/>
                </a:cubicBezTo>
                <a:close/>
                <a:moveTo>
                  <a:pt x="2523069" y="242667"/>
                </a:moveTo>
                <a:cubicBezTo>
                  <a:pt x="2527920" y="242667"/>
                  <a:pt x="2531854" y="246601"/>
                  <a:pt x="2531854" y="251452"/>
                </a:cubicBezTo>
                <a:cubicBezTo>
                  <a:pt x="2531854" y="256304"/>
                  <a:pt x="2527920" y="260237"/>
                  <a:pt x="2523069" y="260237"/>
                </a:cubicBezTo>
                <a:cubicBezTo>
                  <a:pt x="2518216" y="260237"/>
                  <a:pt x="2514283" y="256304"/>
                  <a:pt x="2514283" y="251452"/>
                </a:cubicBezTo>
                <a:cubicBezTo>
                  <a:pt x="2514283" y="246601"/>
                  <a:pt x="2518216" y="242667"/>
                  <a:pt x="2523069" y="242667"/>
                </a:cubicBezTo>
                <a:close/>
                <a:moveTo>
                  <a:pt x="2494824" y="242667"/>
                </a:moveTo>
                <a:cubicBezTo>
                  <a:pt x="2499676" y="242667"/>
                  <a:pt x="2503609" y="246601"/>
                  <a:pt x="2503609" y="251452"/>
                </a:cubicBezTo>
                <a:cubicBezTo>
                  <a:pt x="2503609" y="256304"/>
                  <a:pt x="2499676" y="260237"/>
                  <a:pt x="2494824" y="260237"/>
                </a:cubicBezTo>
                <a:cubicBezTo>
                  <a:pt x="2489972" y="260237"/>
                  <a:pt x="2486039" y="256304"/>
                  <a:pt x="2486039" y="251452"/>
                </a:cubicBezTo>
                <a:cubicBezTo>
                  <a:pt x="2486039" y="246601"/>
                  <a:pt x="2489972" y="242667"/>
                  <a:pt x="2494824" y="242667"/>
                </a:cubicBezTo>
                <a:close/>
                <a:moveTo>
                  <a:pt x="2466578" y="242667"/>
                </a:moveTo>
                <a:cubicBezTo>
                  <a:pt x="2471430" y="242667"/>
                  <a:pt x="2475363" y="246601"/>
                  <a:pt x="2475363" y="251452"/>
                </a:cubicBezTo>
                <a:cubicBezTo>
                  <a:pt x="2475363" y="256304"/>
                  <a:pt x="2471430" y="260237"/>
                  <a:pt x="2466578" y="260237"/>
                </a:cubicBezTo>
                <a:cubicBezTo>
                  <a:pt x="2461726" y="260237"/>
                  <a:pt x="2457793" y="256304"/>
                  <a:pt x="2457793" y="251452"/>
                </a:cubicBezTo>
                <a:cubicBezTo>
                  <a:pt x="2457793" y="246601"/>
                  <a:pt x="2461726" y="242667"/>
                  <a:pt x="2466578" y="242667"/>
                </a:cubicBezTo>
                <a:close/>
                <a:moveTo>
                  <a:pt x="2438333" y="242667"/>
                </a:moveTo>
                <a:cubicBezTo>
                  <a:pt x="2443185" y="242667"/>
                  <a:pt x="2447118" y="246601"/>
                  <a:pt x="2447118" y="251452"/>
                </a:cubicBezTo>
                <a:cubicBezTo>
                  <a:pt x="2447118" y="256304"/>
                  <a:pt x="2443185" y="260237"/>
                  <a:pt x="2438333" y="260237"/>
                </a:cubicBezTo>
                <a:cubicBezTo>
                  <a:pt x="2433481" y="260237"/>
                  <a:pt x="2429548" y="256304"/>
                  <a:pt x="2429548" y="251452"/>
                </a:cubicBezTo>
                <a:cubicBezTo>
                  <a:pt x="2429548" y="246601"/>
                  <a:pt x="2433481" y="242667"/>
                  <a:pt x="2438333" y="242667"/>
                </a:cubicBezTo>
                <a:close/>
                <a:moveTo>
                  <a:pt x="2410087" y="242667"/>
                </a:moveTo>
                <a:cubicBezTo>
                  <a:pt x="2414938" y="242667"/>
                  <a:pt x="2418872" y="246601"/>
                  <a:pt x="2418872" y="251452"/>
                </a:cubicBezTo>
                <a:cubicBezTo>
                  <a:pt x="2418872" y="256304"/>
                  <a:pt x="2414938" y="260237"/>
                  <a:pt x="2410087" y="260237"/>
                </a:cubicBezTo>
                <a:cubicBezTo>
                  <a:pt x="2405235" y="260237"/>
                  <a:pt x="2401302" y="256304"/>
                  <a:pt x="2401302" y="251452"/>
                </a:cubicBezTo>
                <a:cubicBezTo>
                  <a:pt x="2401302" y="246601"/>
                  <a:pt x="2405235" y="242667"/>
                  <a:pt x="2410087" y="242667"/>
                </a:cubicBezTo>
                <a:close/>
                <a:moveTo>
                  <a:pt x="2381842" y="242667"/>
                </a:moveTo>
                <a:cubicBezTo>
                  <a:pt x="2386694" y="242667"/>
                  <a:pt x="2390627" y="246601"/>
                  <a:pt x="2390627" y="251452"/>
                </a:cubicBezTo>
                <a:cubicBezTo>
                  <a:pt x="2390627" y="256304"/>
                  <a:pt x="2386694" y="260237"/>
                  <a:pt x="2381842" y="260237"/>
                </a:cubicBezTo>
                <a:cubicBezTo>
                  <a:pt x="2376990" y="260237"/>
                  <a:pt x="2373057" y="256304"/>
                  <a:pt x="2373057" y="251452"/>
                </a:cubicBezTo>
                <a:cubicBezTo>
                  <a:pt x="2373057" y="246601"/>
                  <a:pt x="2376990" y="242667"/>
                  <a:pt x="2381842" y="242667"/>
                </a:cubicBezTo>
                <a:close/>
                <a:moveTo>
                  <a:pt x="2353596" y="242667"/>
                </a:moveTo>
                <a:cubicBezTo>
                  <a:pt x="2358448" y="242667"/>
                  <a:pt x="2362381" y="246601"/>
                  <a:pt x="2362381" y="251452"/>
                </a:cubicBezTo>
                <a:cubicBezTo>
                  <a:pt x="2362381" y="256304"/>
                  <a:pt x="2358448" y="260237"/>
                  <a:pt x="2353596" y="260237"/>
                </a:cubicBezTo>
                <a:cubicBezTo>
                  <a:pt x="2348744" y="260237"/>
                  <a:pt x="2344811" y="256304"/>
                  <a:pt x="2344811" y="251452"/>
                </a:cubicBezTo>
                <a:cubicBezTo>
                  <a:pt x="2344811" y="246601"/>
                  <a:pt x="2348744" y="242667"/>
                  <a:pt x="2353596" y="242667"/>
                </a:cubicBezTo>
                <a:close/>
                <a:moveTo>
                  <a:pt x="2325351" y="242667"/>
                </a:moveTo>
                <a:cubicBezTo>
                  <a:pt x="2330203" y="242667"/>
                  <a:pt x="2334136" y="246601"/>
                  <a:pt x="2334136" y="251452"/>
                </a:cubicBezTo>
                <a:cubicBezTo>
                  <a:pt x="2334136" y="256304"/>
                  <a:pt x="2330203" y="260237"/>
                  <a:pt x="2325351" y="260237"/>
                </a:cubicBezTo>
                <a:cubicBezTo>
                  <a:pt x="2320499" y="260237"/>
                  <a:pt x="2316566" y="256304"/>
                  <a:pt x="2316566" y="251452"/>
                </a:cubicBezTo>
                <a:cubicBezTo>
                  <a:pt x="2316566" y="246601"/>
                  <a:pt x="2320499" y="242667"/>
                  <a:pt x="2325351" y="242667"/>
                </a:cubicBezTo>
                <a:close/>
                <a:moveTo>
                  <a:pt x="2297105" y="242667"/>
                </a:moveTo>
                <a:cubicBezTo>
                  <a:pt x="2301956" y="242667"/>
                  <a:pt x="2305890" y="246601"/>
                  <a:pt x="2305890" y="251452"/>
                </a:cubicBezTo>
                <a:cubicBezTo>
                  <a:pt x="2305890" y="256304"/>
                  <a:pt x="2301956" y="260237"/>
                  <a:pt x="2297105" y="260237"/>
                </a:cubicBezTo>
                <a:cubicBezTo>
                  <a:pt x="2292253" y="260237"/>
                  <a:pt x="2288319" y="256304"/>
                  <a:pt x="2288319" y="251452"/>
                </a:cubicBezTo>
                <a:cubicBezTo>
                  <a:pt x="2288319" y="246601"/>
                  <a:pt x="2292253" y="242667"/>
                  <a:pt x="2297105" y="242667"/>
                </a:cubicBezTo>
                <a:close/>
                <a:moveTo>
                  <a:pt x="2268860" y="242667"/>
                </a:moveTo>
                <a:cubicBezTo>
                  <a:pt x="2273712" y="242667"/>
                  <a:pt x="2277645" y="246601"/>
                  <a:pt x="2277645" y="251452"/>
                </a:cubicBezTo>
                <a:cubicBezTo>
                  <a:pt x="2277645" y="256304"/>
                  <a:pt x="2273712" y="260237"/>
                  <a:pt x="2268860" y="260237"/>
                </a:cubicBezTo>
                <a:cubicBezTo>
                  <a:pt x="2264008" y="260237"/>
                  <a:pt x="2260075" y="256304"/>
                  <a:pt x="2260075" y="251452"/>
                </a:cubicBezTo>
                <a:cubicBezTo>
                  <a:pt x="2260075" y="246601"/>
                  <a:pt x="2264008" y="242667"/>
                  <a:pt x="2268860" y="242667"/>
                </a:cubicBezTo>
                <a:close/>
                <a:moveTo>
                  <a:pt x="2240614" y="242667"/>
                </a:moveTo>
                <a:cubicBezTo>
                  <a:pt x="2245466" y="242667"/>
                  <a:pt x="2249399" y="246601"/>
                  <a:pt x="2249399" y="251452"/>
                </a:cubicBezTo>
                <a:cubicBezTo>
                  <a:pt x="2249399" y="256304"/>
                  <a:pt x="2245466" y="260237"/>
                  <a:pt x="2240614" y="260237"/>
                </a:cubicBezTo>
                <a:cubicBezTo>
                  <a:pt x="2235762" y="260237"/>
                  <a:pt x="2231829" y="256304"/>
                  <a:pt x="2231829" y="251452"/>
                </a:cubicBezTo>
                <a:cubicBezTo>
                  <a:pt x="2231829" y="246601"/>
                  <a:pt x="2235762" y="242667"/>
                  <a:pt x="2240614" y="242667"/>
                </a:cubicBezTo>
                <a:close/>
                <a:moveTo>
                  <a:pt x="2212369" y="242667"/>
                </a:moveTo>
                <a:cubicBezTo>
                  <a:pt x="2217221" y="242667"/>
                  <a:pt x="2221154" y="246601"/>
                  <a:pt x="2221154" y="251452"/>
                </a:cubicBezTo>
                <a:cubicBezTo>
                  <a:pt x="2221154" y="256304"/>
                  <a:pt x="2217221" y="260237"/>
                  <a:pt x="2212369" y="260237"/>
                </a:cubicBezTo>
                <a:cubicBezTo>
                  <a:pt x="2207517" y="260237"/>
                  <a:pt x="2203584" y="256304"/>
                  <a:pt x="2203584" y="251452"/>
                </a:cubicBezTo>
                <a:cubicBezTo>
                  <a:pt x="2203584" y="246601"/>
                  <a:pt x="2207517" y="242667"/>
                  <a:pt x="2212369" y="242667"/>
                </a:cubicBezTo>
                <a:close/>
                <a:moveTo>
                  <a:pt x="2184123" y="242667"/>
                </a:moveTo>
                <a:cubicBezTo>
                  <a:pt x="2188975" y="242667"/>
                  <a:pt x="2192908" y="246601"/>
                  <a:pt x="2192908" y="251452"/>
                </a:cubicBezTo>
                <a:cubicBezTo>
                  <a:pt x="2192908" y="256304"/>
                  <a:pt x="2188975" y="260237"/>
                  <a:pt x="2184123" y="260237"/>
                </a:cubicBezTo>
                <a:cubicBezTo>
                  <a:pt x="2179271" y="260237"/>
                  <a:pt x="2175338" y="256304"/>
                  <a:pt x="2175338" y="251452"/>
                </a:cubicBezTo>
                <a:cubicBezTo>
                  <a:pt x="2175338" y="246601"/>
                  <a:pt x="2179271" y="242667"/>
                  <a:pt x="2184123" y="242667"/>
                </a:cubicBezTo>
                <a:close/>
                <a:moveTo>
                  <a:pt x="2155878" y="242667"/>
                </a:moveTo>
                <a:cubicBezTo>
                  <a:pt x="2160730" y="242667"/>
                  <a:pt x="2164663" y="246601"/>
                  <a:pt x="2164663" y="251452"/>
                </a:cubicBezTo>
                <a:cubicBezTo>
                  <a:pt x="2164663" y="256304"/>
                  <a:pt x="2160730" y="260237"/>
                  <a:pt x="2155878" y="260237"/>
                </a:cubicBezTo>
                <a:cubicBezTo>
                  <a:pt x="2151026" y="260237"/>
                  <a:pt x="2147093" y="256304"/>
                  <a:pt x="2147093" y="251452"/>
                </a:cubicBezTo>
                <a:cubicBezTo>
                  <a:pt x="2147093" y="246601"/>
                  <a:pt x="2151026" y="242667"/>
                  <a:pt x="2155878" y="242667"/>
                </a:cubicBezTo>
                <a:close/>
                <a:moveTo>
                  <a:pt x="2127632" y="242667"/>
                </a:moveTo>
                <a:cubicBezTo>
                  <a:pt x="2132484" y="242667"/>
                  <a:pt x="2136417" y="246601"/>
                  <a:pt x="2136417" y="251452"/>
                </a:cubicBezTo>
                <a:cubicBezTo>
                  <a:pt x="2136417" y="256304"/>
                  <a:pt x="2132484" y="260237"/>
                  <a:pt x="2127632" y="260237"/>
                </a:cubicBezTo>
                <a:cubicBezTo>
                  <a:pt x="2122780" y="260237"/>
                  <a:pt x="2118847" y="256304"/>
                  <a:pt x="2118847" y="251452"/>
                </a:cubicBezTo>
                <a:cubicBezTo>
                  <a:pt x="2118847" y="246601"/>
                  <a:pt x="2122780" y="242667"/>
                  <a:pt x="2127632" y="242667"/>
                </a:cubicBezTo>
                <a:close/>
                <a:moveTo>
                  <a:pt x="2099387" y="242667"/>
                </a:moveTo>
                <a:cubicBezTo>
                  <a:pt x="2104239" y="242667"/>
                  <a:pt x="2108172" y="246601"/>
                  <a:pt x="2108172" y="251452"/>
                </a:cubicBezTo>
                <a:cubicBezTo>
                  <a:pt x="2108172" y="256304"/>
                  <a:pt x="2104239" y="260237"/>
                  <a:pt x="2099387" y="260237"/>
                </a:cubicBezTo>
                <a:cubicBezTo>
                  <a:pt x="2094535" y="260237"/>
                  <a:pt x="2090602" y="256304"/>
                  <a:pt x="2090602" y="251452"/>
                </a:cubicBezTo>
                <a:cubicBezTo>
                  <a:pt x="2090602" y="246601"/>
                  <a:pt x="2094535" y="242667"/>
                  <a:pt x="2099387" y="242667"/>
                </a:cubicBezTo>
                <a:close/>
                <a:moveTo>
                  <a:pt x="2071141" y="242667"/>
                </a:moveTo>
                <a:cubicBezTo>
                  <a:pt x="2075993" y="242667"/>
                  <a:pt x="2079926" y="246601"/>
                  <a:pt x="2079926" y="251452"/>
                </a:cubicBezTo>
                <a:cubicBezTo>
                  <a:pt x="2079926" y="256304"/>
                  <a:pt x="2075993" y="260237"/>
                  <a:pt x="2071141" y="260237"/>
                </a:cubicBezTo>
                <a:cubicBezTo>
                  <a:pt x="2066289" y="260237"/>
                  <a:pt x="2062356" y="256304"/>
                  <a:pt x="2062356" y="251452"/>
                </a:cubicBezTo>
                <a:cubicBezTo>
                  <a:pt x="2062356" y="246601"/>
                  <a:pt x="2066289" y="242667"/>
                  <a:pt x="2071141" y="242667"/>
                </a:cubicBezTo>
                <a:close/>
                <a:moveTo>
                  <a:pt x="2042896" y="242667"/>
                </a:moveTo>
                <a:cubicBezTo>
                  <a:pt x="2047748" y="242667"/>
                  <a:pt x="2051681" y="246601"/>
                  <a:pt x="2051681" y="251452"/>
                </a:cubicBezTo>
                <a:cubicBezTo>
                  <a:pt x="2051681" y="256304"/>
                  <a:pt x="2047748" y="260237"/>
                  <a:pt x="2042896" y="260237"/>
                </a:cubicBezTo>
                <a:cubicBezTo>
                  <a:pt x="2038044" y="260237"/>
                  <a:pt x="2034111" y="256304"/>
                  <a:pt x="2034111" y="251452"/>
                </a:cubicBezTo>
                <a:cubicBezTo>
                  <a:pt x="2034111" y="246601"/>
                  <a:pt x="2038044" y="242667"/>
                  <a:pt x="2042896" y="242667"/>
                </a:cubicBezTo>
                <a:close/>
                <a:moveTo>
                  <a:pt x="2014650" y="242667"/>
                </a:moveTo>
                <a:cubicBezTo>
                  <a:pt x="2019502" y="242667"/>
                  <a:pt x="2023435" y="246601"/>
                  <a:pt x="2023435" y="251452"/>
                </a:cubicBezTo>
                <a:cubicBezTo>
                  <a:pt x="2023435" y="256304"/>
                  <a:pt x="2019502" y="260237"/>
                  <a:pt x="2014650" y="260237"/>
                </a:cubicBezTo>
                <a:cubicBezTo>
                  <a:pt x="2009798" y="260237"/>
                  <a:pt x="2005865" y="256304"/>
                  <a:pt x="2005865" y="251452"/>
                </a:cubicBezTo>
                <a:cubicBezTo>
                  <a:pt x="2005865" y="246601"/>
                  <a:pt x="2009798" y="242667"/>
                  <a:pt x="2014650" y="242667"/>
                </a:cubicBezTo>
                <a:close/>
                <a:moveTo>
                  <a:pt x="1986405" y="242667"/>
                </a:moveTo>
                <a:cubicBezTo>
                  <a:pt x="1991257" y="242667"/>
                  <a:pt x="1995190" y="246601"/>
                  <a:pt x="1995190" y="251452"/>
                </a:cubicBezTo>
                <a:cubicBezTo>
                  <a:pt x="1995190" y="256304"/>
                  <a:pt x="1991257" y="260237"/>
                  <a:pt x="1986405" y="260237"/>
                </a:cubicBezTo>
                <a:cubicBezTo>
                  <a:pt x="1981553" y="260237"/>
                  <a:pt x="1977620" y="256304"/>
                  <a:pt x="1977620" y="251452"/>
                </a:cubicBezTo>
                <a:cubicBezTo>
                  <a:pt x="1977620" y="246601"/>
                  <a:pt x="1981553" y="242667"/>
                  <a:pt x="1986405" y="242667"/>
                </a:cubicBezTo>
                <a:close/>
                <a:moveTo>
                  <a:pt x="1958159" y="242667"/>
                </a:moveTo>
                <a:cubicBezTo>
                  <a:pt x="1963011" y="242667"/>
                  <a:pt x="1966944" y="246601"/>
                  <a:pt x="1966944" y="251452"/>
                </a:cubicBezTo>
                <a:cubicBezTo>
                  <a:pt x="1966944" y="256304"/>
                  <a:pt x="1963011" y="260237"/>
                  <a:pt x="1958159" y="260237"/>
                </a:cubicBezTo>
                <a:cubicBezTo>
                  <a:pt x="1953307" y="260237"/>
                  <a:pt x="1949374" y="256304"/>
                  <a:pt x="1949374" y="251452"/>
                </a:cubicBezTo>
                <a:cubicBezTo>
                  <a:pt x="1949374" y="246601"/>
                  <a:pt x="1953307" y="242667"/>
                  <a:pt x="1958159" y="242667"/>
                </a:cubicBezTo>
                <a:close/>
                <a:moveTo>
                  <a:pt x="1929914" y="242667"/>
                </a:moveTo>
                <a:cubicBezTo>
                  <a:pt x="1934766" y="242667"/>
                  <a:pt x="1938699" y="246601"/>
                  <a:pt x="1938699" y="251452"/>
                </a:cubicBezTo>
                <a:cubicBezTo>
                  <a:pt x="1938699" y="256304"/>
                  <a:pt x="1934766" y="260237"/>
                  <a:pt x="1929914" y="260237"/>
                </a:cubicBezTo>
                <a:cubicBezTo>
                  <a:pt x="1925062" y="260237"/>
                  <a:pt x="1921129" y="256304"/>
                  <a:pt x="1921129" y="251452"/>
                </a:cubicBezTo>
                <a:cubicBezTo>
                  <a:pt x="1921129" y="246601"/>
                  <a:pt x="1925062" y="242667"/>
                  <a:pt x="1929914" y="242667"/>
                </a:cubicBezTo>
                <a:close/>
                <a:moveTo>
                  <a:pt x="1901668" y="242667"/>
                </a:moveTo>
                <a:cubicBezTo>
                  <a:pt x="1906520" y="242667"/>
                  <a:pt x="1910453" y="246601"/>
                  <a:pt x="1910453" y="251452"/>
                </a:cubicBezTo>
                <a:cubicBezTo>
                  <a:pt x="1910453" y="256304"/>
                  <a:pt x="1906520" y="260237"/>
                  <a:pt x="1901668" y="260237"/>
                </a:cubicBezTo>
                <a:cubicBezTo>
                  <a:pt x="1896816" y="260237"/>
                  <a:pt x="1892883" y="256304"/>
                  <a:pt x="1892883" y="251452"/>
                </a:cubicBezTo>
                <a:cubicBezTo>
                  <a:pt x="1892883" y="246601"/>
                  <a:pt x="1896816" y="242667"/>
                  <a:pt x="1901668" y="242667"/>
                </a:cubicBezTo>
                <a:close/>
                <a:moveTo>
                  <a:pt x="1873423" y="242667"/>
                </a:moveTo>
                <a:cubicBezTo>
                  <a:pt x="1878275" y="242667"/>
                  <a:pt x="1882208" y="246601"/>
                  <a:pt x="1882208" y="251452"/>
                </a:cubicBezTo>
                <a:cubicBezTo>
                  <a:pt x="1882208" y="256304"/>
                  <a:pt x="1878275" y="260237"/>
                  <a:pt x="1873423" y="260237"/>
                </a:cubicBezTo>
                <a:cubicBezTo>
                  <a:pt x="1868571" y="260237"/>
                  <a:pt x="1864638" y="256304"/>
                  <a:pt x="1864638" y="251452"/>
                </a:cubicBezTo>
                <a:cubicBezTo>
                  <a:pt x="1864638" y="246601"/>
                  <a:pt x="1868571" y="242667"/>
                  <a:pt x="1873423" y="242667"/>
                </a:cubicBezTo>
                <a:close/>
                <a:moveTo>
                  <a:pt x="1845178" y="242667"/>
                </a:moveTo>
                <a:cubicBezTo>
                  <a:pt x="1850029" y="242667"/>
                  <a:pt x="1853963" y="246601"/>
                  <a:pt x="1853963" y="251452"/>
                </a:cubicBezTo>
                <a:cubicBezTo>
                  <a:pt x="1853963" y="256304"/>
                  <a:pt x="1850029" y="260237"/>
                  <a:pt x="1845178" y="260237"/>
                </a:cubicBezTo>
                <a:cubicBezTo>
                  <a:pt x="1840325" y="260237"/>
                  <a:pt x="1836392" y="256304"/>
                  <a:pt x="1836392" y="251452"/>
                </a:cubicBezTo>
                <a:cubicBezTo>
                  <a:pt x="1836392" y="246601"/>
                  <a:pt x="1840325" y="242667"/>
                  <a:pt x="1845178" y="242667"/>
                </a:cubicBezTo>
                <a:close/>
                <a:moveTo>
                  <a:pt x="1816932" y="242667"/>
                </a:moveTo>
                <a:cubicBezTo>
                  <a:pt x="1821784" y="242667"/>
                  <a:pt x="1825717" y="246601"/>
                  <a:pt x="1825717" y="251452"/>
                </a:cubicBezTo>
                <a:cubicBezTo>
                  <a:pt x="1825717" y="256304"/>
                  <a:pt x="1821784" y="260237"/>
                  <a:pt x="1816932" y="260237"/>
                </a:cubicBezTo>
                <a:cubicBezTo>
                  <a:pt x="1812080" y="260237"/>
                  <a:pt x="1808147" y="256304"/>
                  <a:pt x="1808147" y="251452"/>
                </a:cubicBezTo>
                <a:cubicBezTo>
                  <a:pt x="1808147" y="246601"/>
                  <a:pt x="1812080" y="242667"/>
                  <a:pt x="1816932" y="242667"/>
                </a:cubicBezTo>
                <a:close/>
                <a:moveTo>
                  <a:pt x="1788687" y="242667"/>
                </a:moveTo>
                <a:cubicBezTo>
                  <a:pt x="1793539" y="242667"/>
                  <a:pt x="1797472" y="246601"/>
                  <a:pt x="1797472" y="251452"/>
                </a:cubicBezTo>
                <a:cubicBezTo>
                  <a:pt x="1797472" y="256304"/>
                  <a:pt x="1793539" y="260237"/>
                  <a:pt x="1788687" y="260237"/>
                </a:cubicBezTo>
                <a:cubicBezTo>
                  <a:pt x="1783835" y="260237"/>
                  <a:pt x="1779902" y="256304"/>
                  <a:pt x="1779902" y="251452"/>
                </a:cubicBezTo>
                <a:cubicBezTo>
                  <a:pt x="1779902" y="246601"/>
                  <a:pt x="1783835" y="242667"/>
                  <a:pt x="1788687" y="242667"/>
                </a:cubicBezTo>
                <a:close/>
                <a:moveTo>
                  <a:pt x="1760442" y="242667"/>
                </a:moveTo>
                <a:cubicBezTo>
                  <a:pt x="1765294" y="242667"/>
                  <a:pt x="1769227" y="246601"/>
                  <a:pt x="1769227" y="251452"/>
                </a:cubicBezTo>
                <a:cubicBezTo>
                  <a:pt x="1769227" y="256304"/>
                  <a:pt x="1765294" y="260237"/>
                  <a:pt x="1760442" y="260237"/>
                </a:cubicBezTo>
                <a:cubicBezTo>
                  <a:pt x="1755590" y="260237"/>
                  <a:pt x="1751656" y="256304"/>
                  <a:pt x="1751656" y="251452"/>
                </a:cubicBezTo>
                <a:cubicBezTo>
                  <a:pt x="1751656" y="246601"/>
                  <a:pt x="1755590" y="242667"/>
                  <a:pt x="1760442" y="242667"/>
                </a:cubicBezTo>
                <a:close/>
                <a:moveTo>
                  <a:pt x="1732196" y="242667"/>
                </a:moveTo>
                <a:cubicBezTo>
                  <a:pt x="1737048" y="242667"/>
                  <a:pt x="1740981" y="246601"/>
                  <a:pt x="1740981" y="251452"/>
                </a:cubicBezTo>
                <a:cubicBezTo>
                  <a:pt x="1740981" y="256304"/>
                  <a:pt x="1737048" y="260237"/>
                  <a:pt x="1732196" y="260237"/>
                </a:cubicBezTo>
                <a:cubicBezTo>
                  <a:pt x="1727344" y="260237"/>
                  <a:pt x="1723411" y="256304"/>
                  <a:pt x="1723411" y="251452"/>
                </a:cubicBezTo>
                <a:cubicBezTo>
                  <a:pt x="1723411" y="246601"/>
                  <a:pt x="1727344" y="242667"/>
                  <a:pt x="1732196" y="242667"/>
                </a:cubicBezTo>
                <a:close/>
                <a:moveTo>
                  <a:pt x="1703994" y="242667"/>
                </a:moveTo>
                <a:cubicBezTo>
                  <a:pt x="1708845" y="242667"/>
                  <a:pt x="1712779" y="246600"/>
                  <a:pt x="1712779" y="251452"/>
                </a:cubicBezTo>
                <a:cubicBezTo>
                  <a:pt x="1712779" y="256304"/>
                  <a:pt x="1708845" y="260237"/>
                  <a:pt x="1703994" y="260237"/>
                </a:cubicBezTo>
                <a:cubicBezTo>
                  <a:pt x="1699142" y="260237"/>
                  <a:pt x="1695208" y="256304"/>
                  <a:pt x="1695208" y="251452"/>
                </a:cubicBezTo>
                <a:cubicBezTo>
                  <a:pt x="1695208" y="246600"/>
                  <a:pt x="1699142" y="242667"/>
                  <a:pt x="1703994" y="242667"/>
                </a:cubicBezTo>
                <a:close/>
                <a:moveTo>
                  <a:pt x="1675732" y="242667"/>
                </a:moveTo>
                <a:cubicBezTo>
                  <a:pt x="1680584" y="242667"/>
                  <a:pt x="1684518" y="246600"/>
                  <a:pt x="1684518" y="251452"/>
                </a:cubicBezTo>
                <a:cubicBezTo>
                  <a:pt x="1684518" y="256304"/>
                  <a:pt x="1680584" y="260237"/>
                  <a:pt x="1675732" y="260237"/>
                </a:cubicBezTo>
                <a:cubicBezTo>
                  <a:pt x="1670881" y="260237"/>
                  <a:pt x="1666947" y="256304"/>
                  <a:pt x="1666947" y="251452"/>
                </a:cubicBezTo>
                <a:cubicBezTo>
                  <a:pt x="1666947" y="246600"/>
                  <a:pt x="1670881" y="242667"/>
                  <a:pt x="1675732" y="242667"/>
                </a:cubicBezTo>
                <a:close/>
                <a:moveTo>
                  <a:pt x="1647494" y="242667"/>
                </a:moveTo>
                <a:cubicBezTo>
                  <a:pt x="1652346" y="242667"/>
                  <a:pt x="1656279" y="246600"/>
                  <a:pt x="1656279" y="251452"/>
                </a:cubicBezTo>
                <a:cubicBezTo>
                  <a:pt x="1656279" y="256304"/>
                  <a:pt x="1652346" y="260237"/>
                  <a:pt x="1647494" y="260237"/>
                </a:cubicBezTo>
                <a:cubicBezTo>
                  <a:pt x="1642643" y="260237"/>
                  <a:pt x="1638709" y="256304"/>
                  <a:pt x="1638709" y="251452"/>
                </a:cubicBezTo>
                <a:cubicBezTo>
                  <a:pt x="1638709" y="246600"/>
                  <a:pt x="1642643" y="242667"/>
                  <a:pt x="1647494" y="242667"/>
                </a:cubicBezTo>
                <a:close/>
                <a:moveTo>
                  <a:pt x="1619250" y="242667"/>
                </a:moveTo>
                <a:cubicBezTo>
                  <a:pt x="1624101" y="242667"/>
                  <a:pt x="1628035" y="246600"/>
                  <a:pt x="1628035" y="251452"/>
                </a:cubicBezTo>
                <a:cubicBezTo>
                  <a:pt x="1628035" y="256304"/>
                  <a:pt x="1624101" y="260237"/>
                  <a:pt x="1619250" y="260237"/>
                </a:cubicBezTo>
                <a:cubicBezTo>
                  <a:pt x="1614398" y="260237"/>
                  <a:pt x="1610465" y="256304"/>
                  <a:pt x="1610465" y="251452"/>
                </a:cubicBezTo>
                <a:cubicBezTo>
                  <a:pt x="1610465" y="246600"/>
                  <a:pt x="1614398" y="242667"/>
                  <a:pt x="1619250" y="242667"/>
                </a:cubicBezTo>
                <a:close/>
                <a:moveTo>
                  <a:pt x="1591004" y="242667"/>
                </a:moveTo>
                <a:cubicBezTo>
                  <a:pt x="1595855" y="242667"/>
                  <a:pt x="1599789" y="246600"/>
                  <a:pt x="1599789" y="251452"/>
                </a:cubicBezTo>
                <a:cubicBezTo>
                  <a:pt x="1599789" y="256304"/>
                  <a:pt x="1595855" y="260237"/>
                  <a:pt x="1591004" y="260237"/>
                </a:cubicBezTo>
                <a:cubicBezTo>
                  <a:pt x="1586152" y="260237"/>
                  <a:pt x="1582218" y="256304"/>
                  <a:pt x="1582218" y="251452"/>
                </a:cubicBezTo>
                <a:cubicBezTo>
                  <a:pt x="1582218" y="246600"/>
                  <a:pt x="1586152" y="242667"/>
                  <a:pt x="1591004" y="242667"/>
                </a:cubicBezTo>
                <a:close/>
                <a:moveTo>
                  <a:pt x="1562759" y="242667"/>
                </a:moveTo>
                <a:cubicBezTo>
                  <a:pt x="1567611" y="242667"/>
                  <a:pt x="1571544" y="246600"/>
                  <a:pt x="1571544" y="251452"/>
                </a:cubicBezTo>
                <a:cubicBezTo>
                  <a:pt x="1571544" y="256304"/>
                  <a:pt x="1567611" y="260237"/>
                  <a:pt x="1562759" y="260237"/>
                </a:cubicBezTo>
                <a:cubicBezTo>
                  <a:pt x="1557907" y="260237"/>
                  <a:pt x="1553974" y="256304"/>
                  <a:pt x="1553974" y="251452"/>
                </a:cubicBezTo>
                <a:cubicBezTo>
                  <a:pt x="1553974" y="246600"/>
                  <a:pt x="1557907" y="242667"/>
                  <a:pt x="1562759" y="242667"/>
                </a:cubicBezTo>
                <a:close/>
                <a:moveTo>
                  <a:pt x="1534512" y="242667"/>
                </a:moveTo>
                <a:cubicBezTo>
                  <a:pt x="1539364" y="242667"/>
                  <a:pt x="1543298" y="246600"/>
                  <a:pt x="1543298" y="251452"/>
                </a:cubicBezTo>
                <a:cubicBezTo>
                  <a:pt x="1543298" y="256304"/>
                  <a:pt x="1539364" y="260237"/>
                  <a:pt x="1534512" y="260237"/>
                </a:cubicBezTo>
                <a:cubicBezTo>
                  <a:pt x="1529661" y="260237"/>
                  <a:pt x="1525727" y="256304"/>
                  <a:pt x="1525727" y="251452"/>
                </a:cubicBezTo>
                <a:cubicBezTo>
                  <a:pt x="1525727" y="246600"/>
                  <a:pt x="1529661" y="242667"/>
                  <a:pt x="1534512" y="242667"/>
                </a:cubicBezTo>
                <a:close/>
                <a:moveTo>
                  <a:pt x="1506268" y="242667"/>
                </a:moveTo>
                <a:cubicBezTo>
                  <a:pt x="1511120" y="242667"/>
                  <a:pt x="1515053" y="246600"/>
                  <a:pt x="1515053" y="251452"/>
                </a:cubicBezTo>
                <a:cubicBezTo>
                  <a:pt x="1515053" y="256304"/>
                  <a:pt x="1511120" y="260237"/>
                  <a:pt x="1506268" y="260237"/>
                </a:cubicBezTo>
                <a:cubicBezTo>
                  <a:pt x="1501416" y="260237"/>
                  <a:pt x="1497483" y="256304"/>
                  <a:pt x="1497483" y="251452"/>
                </a:cubicBezTo>
                <a:cubicBezTo>
                  <a:pt x="1497483" y="246600"/>
                  <a:pt x="1501416" y="242667"/>
                  <a:pt x="1506268" y="242667"/>
                </a:cubicBezTo>
                <a:close/>
                <a:moveTo>
                  <a:pt x="1478022" y="242667"/>
                </a:moveTo>
                <a:cubicBezTo>
                  <a:pt x="1482873" y="242667"/>
                  <a:pt x="1486807" y="246600"/>
                  <a:pt x="1486807" y="251452"/>
                </a:cubicBezTo>
                <a:cubicBezTo>
                  <a:pt x="1486807" y="256304"/>
                  <a:pt x="1482873" y="260237"/>
                  <a:pt x="1478022" y="260237"/>
                </a:cubicBezTo>
                <a:cubicBezTo>
                  <a:pt x="1473170" y="260237"/>
                  <a:pt x="1469236" y="256304"/>
                  <a:pt x="1469236" y="251452"/>
                </a:cubicBezTo>
                <a:cubicBezTo>
                  <a:pt x="1469236" y="246600"/>
                  <a:pt x="1473170" y="242667"/>
                  <a:pt x="1478022" y="242667"/>
                </a:cubicBezTo>
                <a:close/>
                <a:moveTo>
                  <a:pt x="1449777" y="242667"/>
                </a:moveTo>
                <a:cubicBezTo>
                  <a:pt x="1454629" y="242667"/>
                  <a:pt x="1458562" y="246600"/>
                  <a:pt x="1458562" y="251452"/>
                </a:cubicBezTo>
                <a:cubicBezTo>
                  <a:pt x="1458562" y="256304"/>
                  <a:pt x="1454629" y="260237"/>
                  <a:pt x="1449777" y="260237"/>
                </a:cubicBezTo>
                <a:cubicBezTo>
                  <a:pt x="1444925" y="260237"/>
                  <a:pt x="1440992" y="256304"/>
                  <a:pt x="1440992" y="251452"/>
                </a:cubicBezTo>
                <a:cubicBezTo>
                  <a:pt x="1440992" y="246600"/>
                  <a:pt x="1444925" y="242667"/>
                  <a:pt x="1449777" y="242667"/>
                </a:cubicBezTo>
                <a:close/>
                <a:moveTo>
                  <a:pt x="1421531" y="242667"/>
                </a:moveTo>
                <a:cubicBezTo>
                  <a:pt x="1426382" y="242667"/>
                  <a:pt x="1430316" y="246600"/>
                  <a:pt x="1430316" y="251452"/>
                </a:cubicBezTo>
                <a:cubicBezTo>
                  <a:pt x="1430316" y="256304"/>
                  <a:pt x="1426382" y="260237"/>
                  <a:pt x="1421531" y="260237"/>
                </a:cubicBezTo>
                <a:cubicBezTo>
                  <a:pt x="1416679" y="260237"/>
                  <a:pt x="1412745" y="256304"/>
                  <a:pt x="1412745" y="251452"/>
                </a:cubicBezTo>
                <a:cubicBezTo>
                  <a:pt x="1412745" y="246600"/>
                  <a:pt x="1416679" y="242667"/>
                  <a:pt x="1421531" y="242667"/>
                </a:cubicBezTo>
                <a:close/>
                <a:moveTo>
                  <a:pt x="1393286" y="242667"/>
                </a:moveTo>
                <a:cubicBezTo>
                  <a:pt x="1398138" y="242667"/>
                  <a:pt x="1402071" y="246600"/>
                  <a:pt x="1402071" y="251452"/>
                </a:cubicBezTo>
                <a:cubicBezTo>
                  <a:pt x="1402071" y="256304"/>
                  <a:pt x="1398138" y="260237"/>
                  <a:pt x="1393286" y="260237"/>
                </a:cubicBezTo>
                <a:cubicBezTo>
                  <a:pt x="1388434" y="260237"/>
                  <a:pt x="1384501" y="256304"/>
                  <a:pt x="1384501" y="251452"/>
                </a:cubicBezTo>
                <a:cubicBezTo>
                  <a:pt x="1384501" y="246600"/>
                  <a:pt x="1388434" y="242667"/>
                  <a:pt x="1393286" y="242667"/>
                </a:cubicBezTo>
                <a:close/>
                <a:moveTo>
                  <a:pt x="1365040" y="242667"/>
                </a:moveTo>
                <a:cubicBezTo>
                  <a:pt x="1369891" y="242667"/>
                  <a:pt x="1373825" y="246600"/>
                  <a:pt x="1373825" y="251452"/>
                </a:cubicBezTo>
                <a:cubicBezTo>
                  <a:pt x="1373825" y="256304"/>
                  <a:pt x="1369891" y="260237"/>
                  <a:pt x="1365040" y="260237"/>
                </a:cubicBezTo>
                <a:cubicBezTo>
                  <a:pt x="1360188" y="260237"/>
                  <a:pt x="1356255" y="256304"/>
                  <a:pt x="1356255" y="251452"/>
                </a:cubicBezTo>
                <a:cubicBezTo>
                  <a:pt x="1356255" y="246600"/>
                  <a:pt x="1360188" y="242667"/>
                  <a:pt x="1365040" y="242667"/>
                </a:cubicBezTo>
                <a:close/>
                <a:moveTo>
                  <a:pt x="1336795" y="242667"/>
                </a:moveTo>
                <a:cubicBezTo>
                  <a:pt x="1341647" y="242667"/>
                  <a:pt x="1345580" y="246600"/>
                  <a:pt x="1345580" y="251452"/>
                </a:cubicBezTo>
                <a:cubicBezTo>
                  <a:pt x="1345580" y="256304"/>
                  <a:pt x="1341647" y="260237"/>
                  <a:pt x="1336795" y="260237"/>
                </a:cubicBezTo>
                <a:cubicBezTo>
                  <a:pt x="1331943" y="260237"/>
                  <a:pt x="1328010" y="256304"/>
                  <a:pt x="1328010" y="251452"/>
                </a:cubicBezTo>
                <a:cubicBezTo>
                  <a:pt x="1328010" y="246600"/>
                  <a:pt x="1331943" y="242667"/>
                  <a:pt x="1336795" y="242667"/>
                </a:cubicBezTo>
                <a:close/>
                <a:moveTo>
                  <a:pt x="1308549" y="242667"/>
                </a:moveTo>
                <a:cubicBezTo>
                  <a:pt x="1313400" y="242667"/>
                  <a:pt x="1317334" y="246600"/>
                  <a:pt x="1317334" y="251452"/>
                </a:cubicBezTo>
                <a:cubicBezTo>
                  <a:pt x="1317334" y="256304"/>
                  <a:pt x="1313400" y="260237"/>
                  <a:pt x="1308549" y="260237"/>
                </a:cubicBezTo>
                <a:cubicBezTo>
                  <a:pt x="1303697" y="260237"/>
                  <a:pt x="1299763" y="256304"/>
                  <a:pt x="1299763" y="251452"/>
                </a:cubicBezTo>
                <a:cubicBezTo>
                  <a:pt x="1299763" y="246600"/>
                  <a:pt x="1303697" y="242667"/>
                  <a:pt x="1308549" y="242667"/>
                </a:cubicBezTo>
                <a:close/>
                <a:moveTo>
                  <a:pt x="1280304" y="242667"/>
                </a:moveTo>
                <a:cubicBezTo>
                  <a:pt x="1285156" y="242667"/>
                  <a:pt x="1289089" y="246600"/>
                  <a:pt x="1289089" y="251452"/>
                </a:cubicBezTo>
                <a:cubicBezTo>
                  <a:pt x="1289089" y="256304"/>
                  <a:pt x="1285156" y="260237"/>
                  <a:pt x="1280304" y="260237"/>
                </a:cubicBezTo>
                <a:cubicBezTo>
                  <a:pt x="1275452" y="260237"/>
                  <a:pt x="1271519" y="256304"/>
                  <a:pt x="1271519" y="251452"/>
                </a:cubicBezTo>
                <a:cubicBezTo>
                  <a:pt x="1271519" y="246600"/>
                  <a:pt x="1275452" y="242667"/>
                  <a:pt x="1280304" y="242667"/>
                </a:cubicBezTo>
                <a:close/>
                <a:moveTo>
                  <a:pt x="1252058" y="242667"/>
                </a:moveTo>
                <a:cubicBezTo>
                  <a:pt x="1256910" y="242667"/>
                  <a:pt x="1260843" y="246600"/>
                  <a:pt x="1260843" y="251452"/>
                </a:cubicBezTo>
                <a:cubicBezTo>
                  <a:pt x="1260843" y="256304"/>
                  <a:pt x="1256910" y="260237"/>
                  <a:pt x="1252058" y="260237"/>
                </a:cubicBezTo>
                <a:cubicBezTo>
                  <a:pt x="1247206" y="260237"/>
                  <a:pt x="1243272" y="256304"/>
                  <a:pt x="1243272" y="251452"/>
                </a:cubicBezTo>
                <a:cubicBezTo>
                  <a:pt x="1243272" y="246600"/>
                  <a:pt x="1247206" y="242667"/>
                  <a:pt x="1252058" y="242667"/>
                </a:cubicBezTo>
                <a:close/>
                <a:moveTo>
                  <a:pt x="1223813" y="242667"/>
                </a:moveTo>
                <a:cubicBezTo>
                  <a:pt x="1228665" y="242667"/>
                  <a:pt x="1232598" y="246600"/>
                  <a:pt x="1232598" y="251452"/>
                </a:cubicBezTo>
                <a:cubicBezTo>
                  <a:pt x="1232598" y="256304"/>
                  <a:pt x="1228665" y="260237"/>
                  <a:pt x="1223813" y="260237"/>
                </a:cubicBezTo>
                <a:cubicBezTo>
                  <a:pt x="1218961" y="260237"/>
                  <a:pt x="1215028" y="256304"/>
                  <a:pt x="1215028" y="251452"/>
                </a:cubicBezTo>
                <a:cubicBezTo>
                  <a:pt x="1215028" y="246600"/>
                  <a:pt x="1218961" y="242667"/>
                  <a:pt x="1223813" y="242667"/>
                </a:cubicBezTo>
                <a:close/>
                <a:moveTo>
                  <a:pt x="1195567" y="242667"/>
                </a:moveTo>
                <a:cubicBezTo>
                  <a:pt x="1200419" y="242667"/>
                  <a:pt x="1204352" y="246600"/>
                  <a:pt x="1204352" y="251452"/>
                </a:cubicBezTo>
                <a:cubicBezTo>
                  <a:pt x="1204352" y="256304"/>
                  <a:pt x="1200419" y="260237"/>
                  <a:pt x="1195567" y="260237"/>
                </a:cubicBezTo>
                <a:cubicBezTo>
                  <a:pt x="1190715" y="260237"/>
                  <a:pt x="1186782" y="256304"/>
                  <a:pt x="1186782" y="251452"/>
                </a:cubicBezTo>
                <a:cubicBezTo>
                  <a:pt x="1186782" y="246600"/>
                  <a:pt x="1190715" y="242667"/>
                  <a:pt x="1195567" y="242667"/>
                </a:cubicBezTo>
                <a:close/>
                <a:moveTo>
                  <a:pt x="1167322" y="242667"/>
                </a:moveTo>
                <a:cubicBezTo>
                  <a:pt x="1172174" y="242667"/>
                  <a:pt x="1176107" y="246600"/>
                  <a:pt x="1176107" y="251452"/>
                </a:cubicBezTo>
                <a:cubicBezTo>
                  <a:pt x="1176107" y="256304"/>
                  <a:pt x="1172174" y="260237"/>
                  <a:pt x="1167322" y="260237"/>
                </a:cubicBezTo>
                <a:cubicBezTo>
                  <a:pt x="1162470" y="260237"/>
                  <a:pt x="1158537" y="256304"/>
                  <a:pt x="1158537" y="251452"/>
                </a:cubicBezTo>
                <a:cubicBezTo>
                  <a:pt x="1158537" y="246600"/>
                  <a:pt x="1162470" y="242667"/>
                  <a:pt x="1167322" y="242667"/>
                </a:cubicBezTo>
                <a:close/>
                <a:moveTo>
                  <a:pt x="1139076" y="242667"/>
                </a:moveTo>
                <a:cubicBezTo>
                  <a:pt x="1143928" y="242667"/>
                  <a:pt x="1147861" y="246600"/>
                  <a:pt x="1147861" y="251452"/>
                </a:cubicBezTo>
                <a:cubicBezTo>
                  <a:pt x="1147861" y="256304"/>
                  <a:pt x="1143928" y="260237"/>
                  <a:pt x="1139076" y="260237"/>
                </a:cubicBezTo>
                <a:cubicBezTo>
                  <a:pt x="1134224" y="260237"/>
                  <a:pt x="1130291" y="256304"/>
                  <a:pt x="1130291" y="251452"/>
                </a:cubicBezTo>
                <a:cubicBezTo>
                  <a:pt x="1130291" y="246600"/>
                  <a:pt x="1134224" y="242667"/>
                  <a:pt x="1139076" y="242667"/>
                </a:cubicBezTo>
                <a:close/>
                <a:moveTo>
                  <a:pt x="1110831" y="242667"/>
                </a:moveTo>
                <a:cubicBezTo>
                  <a:pt x="1115683" y="242667"/>
                  <a:pt x="1119616" y="246600"/>
                  <a:pt x="1119616" y="251452"/>
                </a:cubicBezTo>
                <a:cubicBezTo>
                  <a:pt x="1119616" y="256304"/>
                  <a:pt x="1115683" y="260237"/>
                  <a:pt x="1110831" y="260237"/>
                </a:cubicBezTo>
                <a:cubicBezTo>
                  <a:pt x="1105979" y="260237"/>
                  <a:pt x="1102046" y="256304"/>
                  <a:pt x="1102046" y="251452"/>
                </a:cubicBezTo>
                <a:cubicBezTo>
                  <a:pt x="1102046" y="246600"/>
                  <a:pt x="1105979" y="242667"/>
                  <a:pt x="1110831" y="242667"/>
                </a:cubicBezTo>
                <a:close/>
                <a:moveTo>
                  <a:pt x="1082585" y="242667"/>
                </a:moveTo>
                <a:cubicBezTo>
                  <a:pt x="1087437" y="242667"/>
                  <a:pt x="1091370" y="246600"/>
                  <a:pt x="1091370" y="251452"/>
                </a:cubicBezTo>
                <a:cubicBezTo>
                  <a:pt x="1091370" y="256304"/>
                  <a:pt x="1087437" y="260237"/>
                  <a:pt x="1082585" y="260237"/>
                </a:cubicBezTo>
                <a:cubicBezTo>
                  <a:pt x="1077733" y="260237"/>
                  <a:pt x="1073800" y="256304"/>
                  <a:pt x="1073800" y="251452"/>
                </a:cubicBezTo>
                <a:cubicBezTo>
                  <a:pt x="1073800" y="246600"/>
                  <a:pt x="1077733" y="242667"/>
                  <a:pt x="1082585" y="242667"/>
                </a:cubicBezTo>
                <a:close/>
                <a:moveTo>
                  <a:pt x="1054340" y="242667"/>
                </a:moveTo>
                <a:cubicBezTo>
                  <a:pt x="1059192" y="242667"/>
                  <a:pt x="1063125" y="246600"/>
                  <a:pt x="1063125" y="251452"/>
                </a:cubicBezTo>
                <a:cubicBezTo>
                  <a:pt x="1063125" y="256304"/>
                  <a:pt x="1059192" y="260237"/>
                  <a:pt x="1054340" y="260237"/>
                </a:cubicBezTo>
                <a:cubicBezTo>
                  <a:pt x="1049488" y="260237"/>
                  <a:pt x="1045555" y="256304"/>
                  <a:pt x="1045555" y="251452"/>
                </a:cubicBezTo>
                <a:cubicBezTo>
                  <a:pt x="1045555" y="246600"/>
                  <a:pt x="1049488" y="242667"/>
                  <a:pt x="1054340" y="242667"/>
                </a:cubicBezTo>
                <a:close/>
                <a:moveTo>
                  <a:pt x="1026094" y="242667"/>
                </a:moveTo>
                <a:cubicBezTo>
                  <a:pt x="1030945" y="242667"/>
                  <a:pt x="1034879" y="246600"/>
                  <a:pt x="1034879" y="251452"/>
                </a:cubicBezTo>
                <a:cubicBezTo>
                  <a:pt x="1034879" y="256304"/>
                  <a:pt x="1030945" y="260237"/>
                  <a:pt x="1026094" y="260237"/>
                </a:cubicBezTo>
                <a:cubicBezTo>
                  <a:pt x="1021242" y="260237"/>
                  <a:pt x="1017309" y="256304"/>
                  <a:pt x="1017309" y="251452"/>
                </a:cubicBezTo>
                <a:cubicBezTo>
                  <a:pt x="1017309" y="246600"/>
                  <a:pt x="1021242" y="242667"/>
                  <a:pt x="1026094" y="242667"/>
                </a:cubicBezTo>
                <a:close/>
                <a:moveTo>
                  <a:pt x="997849" y="242667"/>
                </a:moveTo>
                <a:cubicBezTo>
                  <a:pt x="1002701" y="242667"/>
                  <a:pt x="1006634" y="246600"/>
                  <a:pt x="1006634" y="251452"/>
                </a:cubicBezTo>
                <a:cubicBezTo>
                  <a:pt x="1006634" y="256304"/>
                  <a:pt x="1002701" y="260237"/>
                  <a:pt x="997849" y="260237"/>
                </a:cubicBezTo>
                <a:cubicBezTo>
                  <a:pt x="992997" y="260237"/>
                  <a:pt x="989064" y="256304"/>
                  <a:pt x="989064" y="251452"/>
                </a:cubicBezTo>
                <a:cubicBezTo>
                  <a:pt x="989064" y="246600"/>
                  <a:pt x="992997" y="242667"/>
                  <a:pt x="997849" y="242667"/>
                </a:cubicBezTo>
                <a:close/>
                <a:moveTo>
                  <a:pt x="969603" y="242667"/>
                </a:moveTo>
                <a:cubicBezTo>
                  <a:pt x="974455" y="242667"/>
                  <a:pt x="978388" y="246600"/>
                  <a:pt x="978388" y="251452"/>
                </a:cubicBezTo>
                <a:cubicBezTo>
                  <a:pt x="978388" y="256304"/>
                  <a:pt x="974455" y="260237"/>
                  <a:pt x="969603" y="260237"/>
                </a:cubicBezTo>
                <a:cubicBezTo>
                  <a:pt x="964751" y="260237"/>
                  <a:pt x="960818" y="256304"/>
                  <a:pt x="960818" y="251452"/>
                </a:cubicBezTo>
                <a:cubicBezTo>
                  <a:pt x="960818" y="246600"/>
                  <a:pt x="964751" y="242667"/>
                  <a:pt x="969603" y="242667"/>
                </a:cubicBezTo>
                <a:close/>
                <a:moveTo>
                  <a:pt x="941358" y="242667"/>
                </a:moveTo>
                <a:cubicBezTo>
                  <a:pt x="946210" y="242667"/>
                  <a:pt x="950143" y="246600"/>
                  <a:pt x="950143" y="251452"/>
                </a:cubicBezTo>
                <a:cubicBezTo>
                  <a:pt x="950143" y="256304"/>
                  <a:pt x="946210" y="260237"/>
                  <a:pt x="941358" y="260237"/>
                </a:cubicBezTo>
                <a:cubicBezTo>
                  <a:pt x="936506" y="260237"/>
                  <a:pt x="932573" y="256304"/>
                  <a:pt x="932573" y="251452"/>
                </a:cubicBezTo>
                <a:cubicBezTo>
                  <a:pt x="932573" y="246600"/>
                  <a:pt x="936506" y="242667"/>
                  <a:pt x="941358" y="242667"/>
                </a:cubicBezTo>
                <a:close/>
                <a:moveTo>
                  <a:pt x="913112" y="242667"/>
                </a:moveTo>
                <a:cubicBezTo>
                  <a:pt x="917963" y="242667"/>
                  <a:pt x="921897" y="246600"/>
                  <a:pt x="921897" y="251452"/>
                </a:cubicBezTo>
                <a:cubicBezTo>
                  <a:pt x="921897" y="256304"/>
                  <a:pt x="917963" y="260237"/>
                  <a:pt x="913112" y="260237"/>
                </a:cubicBezTo>
                <a:cubicBezTo>
                  <a:pt x="908260" y="260237"/>
                  <a:pt x="904327" y="256304"/>
                  <a:pt x="904327" y="251452"/>
                </a:cubicBezTo>
                <a:cubicBezTo>
                  <a:pt x="904327" y="246600"/>
                  <a:pt x="908260" y="242667"/>
                  <a:pt x="913112" y="242667"/>
                </a:cubicBezTo>
                <a:close/>
                <a:moveTo>
                  <a:pt x="884867" y="242667"/>
                </a:moveTo>
                <a:cubicBezTo>
                  <a:pt x="889719" y="242667"/>
                  <a:pt x="893652" y="246600"/>
                  <a:pt x="893652" y="251452"/>
                </a:cubicBezTo>
                <a:cubicBezTo>
                  <a:pt x="893652" y="256304"/>
                  <a:pt x="889719" y="260237"/>
                  <a:pt x="884867" y="260237"/>
                </a:cubicBezTo>
                <a:cubicBezTo>
                  <a:pt x="880015" y="260237"/>
                  <a:pt x="876082" y="256304"/>
                  <a:pt x="876082" y="251452"/>
                </a:cubicBezTo>
                <a:cubicBezTo>
                  <a:pt x="876082" y="246600"/>
                  <a:pt x="880015" y="242667"/>
                  <a:pt x="884867" y="242667"/>
                </a:cubicBezTo>
                <a:close/>
                <a:moveTo>
                  <a:pt x="856621" y="242667"/>
                </a:moveTo>
                <a:cubicBezTo>
                  <a:pt x="861473" y="242667"/>
                  <a:pt x="865406" y="246600"/>
                  <a:pt x="865406" y="251452"/>
                </a:cubicBezTo>
                <a:cubicBezTo>
                  <a:pt x="865406" y="256304"/>
                  <a:pt x="861473" y="260237"/>
                  <a:pt x="856621" y="260237"/>
                </a:cubicBezTo>
                <a:cubicBezTo>
                  <a:pt x="851769" y="260237"/>
                  <a:pt x="847836" y="256304"/>
                  <a:pt x="847836" y="251452"/>
                </a:cubicBezTo>
                <a:cubicBezTo>
                  <a:pt x="847836" y="246600"/>
                  <a:pt x="851769" y="242667"/>
                  <a:pt x="856621" y="242667"/>
                </a:cubicBezTo>
                <a:close/>
                <a:moveTo>
                  <a:pt x="828374" y="242667"/>
                </a:moveTo>
                <a:cubicBezTo>
                  <a:pt x="833226" y="242667"/>
                  <a:pt x="837160" y="246600"/>
                  <a:pt x="837160" y="251452"/>
                </a:cubicBezTo>
                <a:cubicBezTo>
                  <a:pt x="837160" y="256304"/>
                  <a:pt x="833226" y="260237"/>
                  <a:pt x="828374" y="260237"/>
                </a:cubicBezTo>
                <a:cubicBezTo>
                  <a:pt x="823523" y="260237"/>
                  <a:pt x="819589" y="256304"/>
                  <a:pt x="819589" y="251452"/>
                </a:cubicBezTo>
                <a:cubicBezTo>
                  <a:pt x="819589" y="246600"/>
                  <a:pt x="823523" y="242667"/>
                  <a:pt x="828374" y="242667"/>
                </a:cubicBezTo>
                <a:close/>
                <a:moveTo>
                  <a:pt x="800130" y="242667"/>
                </a:moveTo>
                <a:cubicBezTo>
                  <a:pt x="804982" y="242667"/>
                  <a:pt x="808915" y="246600"/>
                  <a:pt x="808915" y="251452"/>
                </a:cubicBezTo>
                <a:cubicBezTo>
                  <a:pt x="808915" y="256304"/>
                  <a:pt x="804982" y="260237"/>
                  <a:pt x="800130" y="260237"/>
                </a:cubicBezTo>
                <a:cubicBezTo>
                  <a:pt x="795278" y="260237"/>
                  <a:pt x="791345" y="256304"/>
                  <a:pt x="791345" y="251452"/>
                </a:cubicBezTo>
                <a:cubicBezTo>
                  <a:pt x="791345" y="246600"/>
                  <a:pt x="795278" y="242667"/>
                  <a:pt x="800130" y="242667"/>
                </a:cubicBezTo>
                <a:close/>
                <a:moveTo>
                  <a:pt x="771884" y="242667"/>
                </a:moveTo>
                <a:cubicBezTo>
                  <a:pt x="776736" y="242667"/>
                  <a:pt x="780669" y="246600"/>
                  <a:pt x="780669" y="251452"/>
                </a:cubicBezTo>
                <a:cubicBezTo>
                  <a:pt x="780669" y="256304"/>
                  <a:pt x="776736" y="260237"/>
                  <a:pt x="771884" y="260237"/>
                </a:cubicBezTo>
                <a:cubicBezTo>
                  <a:pt x="767032" y="260237"/>
                  <a:pt x="763098" y="256304"/>
                  <a:pt x="763098" y="251452"/>
                </a:cubicBezTo>
                <a:cubicBezTo>
                  <a:pt x="763098" y="246600"/>
                  <a:pt x="767032" y="242667"/>
                  <a:pt x="771884" y="242667"/>
                </a:cubicBezTo>
                <a:close/>
                <a:moveTo>
                  <a:pt x="743639" y="242667"/>
                </a:moveTo>
                <a:cubicBezTo>
                  <a:pt x="748491" y="242667"/>
                  <a:pt x="752424" y="246600"/>
                  <a:pt x="752424" y="251452"/>
                </a:cubicBezTo>
                <a:cubicBezTo>
                  <a:pt x="752424" y="256304"/>
                  <a:pt x="748491" y="260237"/>
                  <a:pt x="743639" y="260237"/>
                </a:cubicBezTo>
                <a:cubicBezTo>
                  <a:pt x="738787" y="260237"/>
                  <a:pt x="734854" y="256304"/>
                  <a:pt x="734854" y="251452"/>
                </a:cubicBezTo>
                <a:cubicBezTo>
                  <a:pt x="734854" y="246600"/>
                  <a:pt x="738787" y="242667"/>
                  <a:pt x="743639" y="242667"/>
                </a:cubicBezTo>
                <a:close/>
                <a:moveTo>
                  <a:pt x="715393" y="242667"/>
                </a:moveTo>
                <a:cubicBezTo>
                  <a:pt x="720244" y="242667"/>
                  <a:pt x="724178" y="246600"/>
                  <a:pt x="724178" y="251452"/>
                </a:cubicBezTo>
                <a:cubicBezTo>
                  <a:pt x="724178" y="256304"/>
                  <a:pt x="720244" y="260237"/>
                  <a:pt x="715393" y="260237"/>
                </a:cubicBezTo>
                <a:cubicBezTo>
                  <a:pt x="710541" y="260237"/>
                  <a:pt x="706608" y="256304"/>
                  <a:pt x="706608" y="251452"/>
                </a:cubicBezTo>
                <a:cubicBezTo>
                  <a:pt x="706608" y="246600"/>
                  <a:pt x="710541" y="242667"/>
                  <a:pt x="715393" y="242667"/>
                </a:cubicBezTo>
                <a:close/>
                <a:moveTo>
                  <a:pt x="687148" y="242667"/>
                </a:moveTo>
                <a:cubicBezTo>
                  <a:pt x="692000" y="242667"/>
                  <a:pt x="695933" y="246600"/>
                  <a:pt x="695933" y="251452"/>
                </a:cubicBezTo>
                <a:cubicBezTo>
                  <a:pt x="695933" y="256304"/>
                  <a:pt x="692000" y="260237"/>
                  <a:pt x="687148" y="260237"/>
                </a:cubicBezTo>
                <a:cubicBezTo>
                  <a:pt x="682296" y="260237"/>
                  <a:pt x="678363" y="256304"/>
                  <a:pt x="678363" y="251452"/>
                </a:cubicBezTo>
                <a:cubicBezTo>
                  <a:pt x="678363" y="246600"/>
                  <a:pt x="682296" y="242667"/>
                  <a:pt x="687148" y="242667"/>
                </a:cubicBezTo>
                <a:close/>
                <a:moveTo>
                  <a:pt x="658902" y="242667"/>
                </a:moveTo>
                <a:cubicBezTo>
                  <a:pt x="663754" y="242667"/>
                  <a:pt x="667687" y="246600"/>
                  <a:pt x="667687" y="251452"/>
                </a:cubicBezTo>
                <a:cubicBezTo>
                  <a:pt x="667687" y="256304"/>
                  <a:pt x="663754" y="260237"/>
                  <a:pt x="658902" y="260237"/>
                </a:cubicBezTo>
                <a:cubicBezTo>
                  <a:pt x="654050" y="260237"/>
                  <a:pt x="650117" y="256304"/>
                  <a:pt x="650117" y="251452"/>
                </a:cubicBezTo>
                <a:cubicBezTo>
                  <a:pt x="650117" y="246600"/>
                  <a:pt x="654050" y="242667"/>
                  <a:pt x="658902" y="242667"/>
                </a:cubicBezTo>
                <a:close/>
                <a:moveTo>
                  <a:pt x="630657" y="242667"/>
                </a:moveTo>
                <a:cubicBezTo>
                  <a:pt x="635509" y="242667"/>
                  <a:pt x="639442" y="246600"/>
                  <a:pt x="639442" y="251452"/>
                </a:cubicBezTo>
                <a:cubicBezTo>
                  <a:pt x="639442" y="256304"/>
                  <a:pt x="635509" y="260237"/>
                  <a:pt x="630657" y="260237"/>
                </a:cubicBezTo>
                <a:cubicBezTo>
                  <a:pt x="625805" y="260237"/>
                  <a:pt x="621872" y="256304"/>
                  <a:pt x="621872" y="251452"/>
                </a:cubicBezTo>
                <a:cubicBezTo>
                  <a:pt x="621872" y="246600"/>
                  <a:pt x="625805" y="242667"/>
                  <a:pt x="630657" y="242667"/>
                </a:cubicBezTo>
                <a:close/>
                <a:moveTo>
                  <a:pt x="602411" y="242667"/>
                </a:moveTo>
                <a:cubicBezTo>
                  <a:pt x="607262" y="242667"/>
                  <a:pt x="611196" y="246600"/>
                  <a:pt x="611196" y="251452"/>
                </a:cubicBezTo>
                <a:cubicBezTo>
                  <a:pt x="611196" y="256304"/>
                  <a:pt x="607262" y="260237"/>
                  <a:pt x="602411" y="260237"/>
                </a:cubicBezTo>
                <a:cubicBezTo>
                  <a:pt x="597559" y="260237"/>
                  <a:pt x="593626" y="256304"/>
                  <a:pt x="593626" y="251452"/>
                </a:cubicBezTo>
                <a:cubicBezTo>
                  <a:pt x="593626" y="246600"/>
                  <a:pt x="597559" y="242667"/>
                  <a:pt x="602411" y="242667"/>
                </a:cubicBezTo>
                <a:close/>
                <a:moveTo>
                  <a:pt x="574166" y="242667"/>
                </a:moveTo>
                <a:cubicBezTo>
                  <a:pt x="579018" y="242667"/>
                  <a:pt x="582951" y="246600"/>
                  <a:pt x="582951" y="251452"/>
                </a:cubicBezTo>
                <a:cubicBezTo>
                  <a:pt x="582951" y="256304"/>
                  <a:pt x="579018" y="260237"/>
                  <a:pt x="574166" y="260237"/>
                </a:cubicBezTo>
                <a:cubicBezTo>
                  <a:pt x="569314" y="260237"/>
                  <a:pt x="565381" y="256304"/>
                  <a:pt x="565381" y="251452"/>
                </a:cubicBezTo>
                <a:cubicBezTo>
                  <a:pt x="565381" y="246600"/>
                  <a:pt x="569314" y="242667"/>
                  <a:pt x="574166" y="242667"/>
                </a:cubicBezTo>
                <a:close/>
                <a:moveTo>
                  <a:pt x="545920" y="242667"/>
                </a:moveTo>
                <a:cubicBezTo>
                  <a:pt x="550772" y="242667"/>
                  <a:pt x="554705" y="246600"/>
                  <a:pt x="554705" y="251452"/>
                </a:cubicBezTo>
                <a:cubicBezTo>
                  <a:pt x="554705" y="256304"/>
                  <a:pt x="550772" y="260237"/>
                  <a:pt x="545920" y="260237"/>
                </a:cubicBezTo>
                <a:cubicBezTo>
                  <a:pt x="541068" y="260237"/>
                  <a:pt x="537135" y="256304"/>
                  <a:pt x="537135" y="251452"/>
                </a:cubicBezTo>
                <a:cubicBezTo>
                  <a:pt x="537135" y="246600"/>
                  <a:pt x="541068" y="242667"/>
                  <a:pt x="545920" y="242667"/>
                </a:cubicBezTo>
                <a:close/>
                <a:moveTo>
                  <a:pt x="517675" y="242667"/>
                </a:moveTo>
                <a:cubicBezTo>
                  <a:pt x="522527" y="242667"/>
                  <a:pt x="526460" y="246600"/>
                  <a:pt x="526460" y="251452"/>
                </a:cubicBezTo>
                <a:cubicBezTo>
                  <a:pt x="526460" y="256304"/>
                  <a:pt x="522527" y="260237"/>
                  <a:pt x="517675" y="260237"/>
                </a:cubicBezTo>
                <a:cubicBezTo>
                  <a:pt x="512823" y="260237"/>
                  <a:pt x="508890" y="256304"/>
                  <a:pt x="508890" y="251452"/>
                </a:cubicBezTo>
                <a:cubicBezTo>
                  <a:pt x="508890" y="246600"/>
                  <a:pt x="512823" y="242667"/>
                  <a:pt x="517675" y="242667"/>
                </a:cubicBezTo>
                <a:close/>
                <a:moveTo>
                  <a:pt x="489429" y="242667"/>
                </a:moveTo>
                <a:cubicBezTo>
                  <a:pt x="494281" y="242667"/>
                  <a:pt x="498214" y="246600"/>
                  <a:pt x="498214" y="251452"/>
                </a:cubicBezTo>
                <a:cubicBezTo>
                  <a:pt x="498214" y="256304"/>
                  <a:pt x="494281" y="260237"/>
                  <a:pt x="489429" y="260237"/>
                </a:cubicBezTo>
                <a:cubicBezTo>
                  <a:pt x="484577" y="260237"/>
                  <a:pt x="480644" y="256304"/>
                  <a:pt x="480644" y="251452"/>
                </a:cubicBezTo>
                <a:cubicBezTo>
                  <a:pt x="480644" y="246600"/>
                  <a:pt x="484577" y="242667"/>
                  <a:pt x="489429" y="242667"/>
                </a:cubicBezTo>
                <a:close/>
                <a:moveTo>
                  <a:pt x="461184" y="242667"/>
                </a:moveTo>
                <a:cubicBezTo>
                  <a:pt x="466036" y="242667"/>
                  <a:pt x="469969" y="246600"/>
                  <a:pt x="469969" y="251452"/>
                </a:cubicBezTo>
                <a:cubicBezTo>
                  <a:pt x="469969" y="256304"/>
                  <a:pt x="466036" y="260237"/>
                  <a:pt x="461184" y="260237"/>
                </a:cubicBezTo>
                <a:cubicBezTo>
                  <a:pt x="456332" y="260237"/>
                  <a:pt x="452399" y="256304"/>
                  <a:pt x="452399" y="251452"/>
                </a:cubicBezTo>
                <a:cubicBezTo>
                  <a:pt x="452399" y="246600"/>
                  <a:pt x="456332" y="242667"/>
                  <a:pt x="461184" y="242667"/>
                </a:cubicBezTo>
                <a:close/>
                <a:moveTo>
                  <a:pt x="432938" y="242667"/>
                </a:moveTo>
                <a:cubicBezTo>
                  <a:pt x="437790" y="242667"/>
                  <a:pt x="441723" y="246600"/>
                  <a:pt x="441723" y="251452"/>
                </a:cubicBezTo>
                <a:cubicBezTo>
                  <a:pt x="441723" y="256304"/>
                  <a:pt x="437790" y="260237"/>
                  <a:pt x="432938" y="260237"/>
                </a:cubicBezTo>
                <a:cubicBezTo>
                  <a:pt x="428086" y="260237"/>
                  <a:pt x="424153" y="256304"/>
                  <a:pt x="424153" y="251452"/>
                </a:cubicBezTo>
                <a:cubicBezTo>
                  <a:pt x="424153" y="246600"/>
                  <a:pt x="428086" y="242667"/>
                  <a:pt x="432938" y="242667"/>
                </a:cubicBezTo>
                <a:close/>
                <a:moveTo>
                  <a:pt x="404693" y="242667"/>
                </a:moveTo>
                <a:cubicBezTo>
                  <a:pt x="409545" y="242667"/>
                  <a:pt x="413478" y="246600"/>
                  <a:pt x="413478" y="251452"/>
                </a:cubicBezTo>
                <a:cubicBezTo>
                  <a:pt x="413478" y="256304"/>
                  <a:pt x="409545" y="260237"/>
                  <a:pt x="404693" y="260237"/>
                </a:cubicBezTo>
                <a:cubicBezTo>
                  <a:pt x="399841" y="260237"/>
                  <a:pt x="395908" y="256304"/>
                  <a:pt x="395908" y="251452"/>
                </a:cubicBezTo>
                <a:cubicBezTo>
                  <a:pt x="395908" y="246600"/>
                  <a:pt x="399841" y="242667"/>
                  <a:pt x="404693" y="242667"/>
                </a:cubicBezTo>
                <a:close/>
                <a:moveTo>
                  <a:pt x="376447" y="242667"/>
                </a:moveTo>
                <a:cubicBezTo>
                  <a:pt x="381299" y="242667"/>
                  <a:pt x="385232" y="246600"/>
                  <a:pt x="385232" y="251452"/>
                </a:cubicBezTo>
                <a:cubicBezTo>
                  <a:pt x="385232" y="256304"/>
                  <a:pt x="381299" y="260237"/>
                  <a:pt x="376447" y="260237"/>
                </a:cubicBezTo>
                <a:cubicBezTo>
                  <a:pt x="371595" y="260237"/>
                  <a:pt x="367662" y="256304"/>
                  <a:pt x="367662" y="251452"/>
                </a:cubicBezTo>
                <a:cubicBezTo>
                  <a:pt x="367662" y="246600"/>
                  <a:pt x="371595" y="242667"/>
                  <a:pt x="376447" y="242667"/>
                </a:cubicBezTo>
                <a:close/>
                <a:moveTo>
                  <a:pt x="348202" y="242667"/>
                </a:moveTo>
                <a:cubicBezTo>
                  <a:pt x="353054" y="242667"/>
                  <a:pt x="356987" y="246600"/>
                  <a:pt x="356987" y="251452"/>
                </a:cubicBezTo>
                <a:cubicBezTo>
                  <a:pt x="356987" y="256304"/>
                  <a:pt x="353054" y="260237"/>
                  <a:pt x="348202" y="260237"/>
                </a:cubicBezTo>
                <a:cubicBezTo>
                  <a:pt x="343350" y="260237"/>
                  <a:pt x="339417" y="256304"/>
                  <a:pt x="339417" y="251452"/>
                </a:cubicBezTo>
                <a:cubicBezTo>
                  <a:pt x="339417" y="246600"/>
                  <a:pt x="343350" y="242667"/>
                  <a:pt x="348202" y="242667"/>
                </a:cubicBezTo>
                <a:close/>
                <a:moveTo>
                  <a:pt x="319956" y="242667"/>
                </a:moveTo>
                <a:cubicBezTo>
                  <a:pt x="324808" y="242667"/>
                  <a:pt x="328741" y="246600"/>
                  <a:pt x="328741" y="251452"/>
                </a:cubicBezTo>
                <a:cubicBezTo>
                  <a:pt x="328741" y="256304"/>
                  <a:pt x="324808" y="260237"/>
                  <a:pt x="319956" y="260237"/>
                </a:cubicBezTo>
                <a:cubicBezTo>
                  <a:pt x="315104" y="260237"/>
                  <a:pt x="311171" y="256304"/>
                  <a:pt x="311171" y="251452"/>
                </a:cubicBezTo>
                <a:cubicBezTo>
                  <a:pt x="311171" y="246600"/>
                  <a:pt x="315104" y="242667"/>
                  <a:pt x="319956" y="242667"/>
                </a:cubicBezTo>
                <a:close/>
                <a:moveTo>
                  <a:pt x="291711" y="242667"/>
                </a:moveTo>
                <a:cubicBezTo>
                  <a:pt x="296563" y="242667"/>
                  <a:pt x="300496" y="246600"/>
                  <a:pt x="300496" y="251452"/>
                </a:cubicBezTo>
                <a:cubicBezTo>
                  <a:pt x="300496" y="256304"/>
                  <a:pt x="296563" y="260237"/>
                  <a:pt x="291711" y="260237"/>
                </a:cubicBezTo>
                <a:cubicBezTo>
                  <a:pt x="286860" y="260237"/>
                  <a:pt x="282926" y="256304"/>
                  <a:pt x="282926" y="251452"/>
                </a:cubicBezTo>
                <a:cubicBezTo>
                  <a:pt x="282926" y="246600"/>
                  <a:pt x="286860" y="242667"/>
                  <a:pt x="291711" y="242667"/>
                </a:cubicBezTo>
                <a:close/>
                <a:moveTo>
                  <a:pt x="263465" y="242667"/>
                </a:moveTo>
                <a:cubicBezTo>
                  <a:pt x="268317" y="242667"/>
                  <a:pt x="272250" y="246600"/>
                  <a:pt x="272250" y="251452"/>
                </a:cubicBezTo>
                <a:cubicBezTo>
                  <a:pt x="272250" y="256304"/>
                  <a:pt x="268317" y="260237"/>
                  <a:pt x="263465" y="260237"/>
                </a:cubicBezTo>
                <a:cubicBezTo>
                  <a:pt x="258613" y="260237"/>
                  <a:pt x="254680" y="256304"/>
                  <a:pt x="254680" y="251452"/>
                </a:cubicBezTo>
                <a:cubicBezTo>
                  <a:pt x="254680" y="246600"/>
                  <a:pt x="258613" y="242667"/>
                  <a:pt x="263465" y="242667"/>
                </a:cubicBezTo>
                <a:close/>
                <a:moveTo>
                  <a:pt x="235220" y="242667"/>
                </a:moveTo>
                <a:cubicBezTo>
                  <a:pt x="240072" y="242667"/>
                  <a:pt x="244005" y="246600"/>
                  <a:pt x="244005" y="251452"/>
                </a:cubicBezTo>
                <a:cubicBezTo>
                  <a:pt x="244005" y="256304"/>
                  <a:pt x="240072" y="260237"/>
                  <a:pt x="235220" y="260237"/>
                </a:cubicBezTo>
                <a:cubicBezTo>
                  <a:pt x="230368" y="260237"/>
                  <a:pt x="226435" y="256304"/>
                  <a:pt x="226435" y="251452"/>
                </a:cubicBezTo>
                <a:cubicBezTo>
                  <a:pt x="226435" y="246600"/>
                  <a:pt x="230368" y="242667"/>
                  <a:pt x="235220" y="242667"/>
                </a:cubicBezTo>
                <a:close/>
                <a:moveTo>
                  <a:pt x="206974" y="242667"/>
                </a:moveTo>
                <a:cubicBezTo>
                  <a:pt x="211826" y="242667"/>
                  <a:pt x="215759" y="246600"/>
                  <a:pt x="215759" y="251452"/>
                </a:cubicBezTo>
                <a:cubicBezTo>
                  <a:pt x="215759" y="256304"/>
                  <a:pt x="211826" y="260237"/>
                  <a:pt x="206974" y="260237"/>
                </a:cubicBezTo>
                <a:cubicBezTo>
                  <a:pt x="202122" y="260237"/>
                  <a:pt x="198189" y="256304"/>
                  <a:pt x="198189" y="251452"/>
                </a:cubicBezTo>
                <a:cubicBezTo>
                  <a:pt x="198189" y="246600"/>
                  <a:pt x="202122" y="242667"/>
                  <a:pt x="206974" y="242667"/>
                </a:cubicBezTo>
                <a:close/>
                <a:moveTo>
                  <a:pt x="178729" y="242667"/>
                </a:moveTo>
                <a:cubicBezTo>
                  <a:pt x="183581" y="242667"/>
                  <a:pt x="187514" y="246600"/>
                  <a:pt x="187514" y="251452"/>
                </a:cubicBezTo>
                <a:cubicBezTo>
                  <a:pt x="187514" y="256304"/>
                  <a:pt x="183581" y="260237"/>
                  <a:pt x="178729" y="260237"/>
                </a:cubicBezTo>
                <a:cubicBezTo>
                  <a:pt x="173877" y="260237"/>
                  <a:pt x="169944" y="256304"/>
                  <a:pt x="169944" y="251452"/>
                </a:cubicBezTo>
                <a:cubicBezTo>
                  <a:pt x="169944" y="246600"/>
                  <a:pt x="173877" y="242667"/>
                  <a:pt x="178729" y="242667"/>
                </a:cubicBezTo>
                <a:close/>
                <a:moveTo>
                  <a:pt x="150484" y="242667"/>
                </a:moveTo>
                <a:cubicBezTo>
                  <a:pt x="155335" y="242667"/>
                  <a:pt x="159269" y="246600"/>
                  <a:pt x="159269" y="251452"/>
                </a:cubicBezTo>
                <a:cubicBezTo>
                  <a:pt x="159269" y="256304"/>
                  <a:pt x="155335" y="260237"/>
                  <a:pt x="150484" y="260237"/>
                </a:cubicBezTo>
                <a:cubicBezTo>
                  <a:pt x="145631" y="260237"/>
                  <a:pt x="141698" y="256304"/>
                  <a:pt x="141698" y="251452"/>
                </a:cubicBezTo>
                <a:cubicBezTo>
                  <a:pt x="141698" y="246600"/>
                  <a:pt x="145631" y="242667"/>
                  <a:pt x="150484" y="242667"/>
                </a:cubicBezTo>
                <a:close/>
                <a:moveTo>
                  <a:pt x="122238" y="242667"/>
                </a:moveTo>
                <a:cubicBezTo>
                  <a:pt x="127090" y="242667"/>
                  <a:pt x="131023" y="246600"/>
                  <a:pt x="131023" y="251452"/>
                </a:cubicBezTo>
                <a:cubicBezTo>
                  <a:pt x="131023" y="256304"/>
                  <a:pt x="127090" y="260237"/>
                  <a:pt x="122238" y="260237"/>
                </a:cubicBezTo>
                <a:cubicBezTo>
                  <a:pt x="117386" y="260237"/>
                  <a:pt x="113453" y="256304"/>
                  <a:pt x="113453" y="251452"/>
                </a:cubicBezTo>
                <a:cubicBezTo>
                  <a:pt x="113453" y="246600"/>
                  <a:pt x="117386" y="242667"/>
                  <a:pt x="122238" y="242667"/>
                </a:cubicBezTo>
                <a:close/>
                <a:moveTo>
                  <a:pt x="93993" y="242667"/>
                </a:moveTo>
                <a:cubicBezTo>
                  <a:pt x="98845" y="242667"/>
                  <a:pt x="102778" y="246600"/>
                  <a:pt x="102778" y="251452"/>
                </a:cubicBezTo>
                <a:cubicBezTo>
                  <a:pt x="102778" y="256304"/>
                  <a:pt x="98845" y="260237"/>
                  <a:pt x="93993" y="260237"/>
                </a:cubicBezTo>
                <a:cubicBezTo>
                  <a:pt x="89141" y="260237"/>
                  <a:pt x="85208" y="256304"/>
                  <a:pt x="85208" y="251452"/>
                </a:cubicBezTo>
                <a:cubicBezTo>
                  <a:pt x="85208" y="246600"/>
                  <a:pt x="89141" y="242667"/>
                  <a:pt x="93993" y="242667"/>
                </a:cubicBezTo>
                <a:close/>
                <a:moveTo>
                  <a:pt x="65748" y="242667"/>
                </a:moveTo>
                <a:cubicBezTo>
                  <a:pt x="70600" y="242667"/>
                  <a:pt x="74533" y="246600"/>
                  <a:pt x="74533" y="251452"/>
                </a:cubicBezTo>
                <a:cubicBezTo>
                  <a:pt x="74533" y="256304"/>
                  <a:pt x="70600" y="260237"/>
                  <a:pt x="65748" y="260237"/>
                </a:cubicBezTo>
                <a:cubicBezTo>
                  <a:pt x="60896" y="260237"/>
                  <a:pt x="56962" y="256304"/>
                  <a:pt x="56962" y="251452"/>
                </a:cubicBezTo>
                <a:cubicBezTo>
                  <a:pt x="56962" y="246600"/>
                  <a:pt x="60896" y="242667"/>
                  <a:pt x="65748" y="242667"/>
                </a:cubicBezTo>
                <a:close/>
                <a:moveTo>
                  <a:pt x="37502" y="242667"/>
                </a:moveTo>
                <a:cubicBezTo>
                  <a:pt x="42354" y="242667"/>
                  <a:pt x="46287" y="246600"/>
                  <a:pt x="46287" y="251452"/>
                </a:cubicBezTo>
                <a:cubicBezTo>
                  <a:pt x="46287" y="256304"/>
                  <a:pt x="42354" y="260237"/>
                  <a:pt x="37502" y="260237"/>
                </a:cubicBezTo>
                <a:cubicBezTo>
                  <a:pt x="32650" y="260237"/>
                  <a:pt x="28717" y="256304"/>
                  <a:pt x="28717" y="251452"/>
                </a:cubicBezTo>
                <a:cubicBezTo>
                  <a:pt x="28717" y="246600"/>
                  <a:pt x="32650" y="242667"/>
                  <a:pt x="37502" y="242667"/>
                </a:cubicBezTo>
                <a:close/>
                <a:moveTo>
                  <a:pt x="9256" y="242667"/>
                </a:moveTo>
                <a:cubicBezTo>
                  <a:pt x="14108" y="242667"/>
                  <a:pt x="18042" y="246600"/>
                  <a:pt x="18042" y="251452"/>
                </a:cubicBezTo>
                <a:cubicBezTo>
                  <a:pt x="18042" y="256304"/>
                  <a:pt x="14108" y="260237"/>
                  <a:pt x="9256" y="260237"/>
                </a:cubicBezTo>
                <a:cubicBezTo>
                  <a:pt x="4404" y="260237"/>
                  <a:pt x="471" y="256304"/>
                  <a:pt x="471" y="251452"/>
                </a:cubicBezTo>
                <a:cubicBezTo>
                  <a:pt x="471" y="246600"/>
                  <a:pt x="4404" y="242667"/>
                  <a:pt x="9256" y="242667"/>
                </a:cubicBezTo>
                <a:close/>
                <a:moveTo>
                  <a:pt x="4966269" y="218438"/>
                </a:moveTo>
                <a:lnTo>
                  <a:pt x="4966685" y="218854"/>
                </a:lnTo>
                <a:lnTo>
                  <a:pt x="4966685" y="235128"/>
                </a:lnTo>
                <a:lnTo>
                  <a:pt x="4966269" y="235544"/>
                </a:lnTo>
                <a:cubicBezTo>
                  <a:pt x="4961545" y="235544"/>
                  <a:pt x="4957716" y="231715"/>
                  <a:pt x="4957716" y="226991"/>
                </a:cubicBezTo>
                <a:cubicBezTo>
                  <a:pt x="4957716" y="222267"/>
                  <a:pt x="4961545" y="218438"/>
                  <a:pt x="4966269" y="218438"/>
                </a:cubicBezTo>
                <a:close/>
                <a:moveTo>
                  <a:pt x="4938023" y="218438"/>
                </a:moveTo>
                <a:cubicBezTo>
                  <a:pt x="4942746" y="218438"/>
                  <a:pt x="4946576" y="222267"/>
                  <a:pt x="4946576" y="226991"/>
                </a:cubicBezTo>
                <a:cubicBezTo>
                  <a:pt x="4946576" y="231715"/>
                  <a:pt x="4942746" y="235544"/>
                  <a:pt x="4938023" y="235544"/>
                </a:cubicBezTo>
                <a:cubicBezTo>
                  <a:pt x="4933299" y="235544"/>
                  <a:pt x="4929470" y="231715"/>
                  <a:pt x="4929470" y="226991"/>
                </a:cubicBezTo>
                <a:cubicBezTo>
                  <a:pt x="4929470" y="222267"/>
                  <a:pt x="4933299" y="218438"/>
                  <a:pt x="4938023" y="218438"/>
                </a:cubicBezTo>
                <a:close/>
                <a:moveTo>
                  <a:pt x="4909778" y="218438"/>
                </a:moveTo>
                <a:cubicBezTo>
                  <a:pt x="4914502" y="218438"/>
                  <a:pt x="4918331" y="222267"/>
                  <a:pt x="4918331" y="226991"/>
                </a:cubicBezTo>
                <a:cubicBezTo>
                  <a:pt x="4918331" y="231715"/>
                  <a:pt x="4914502" y="235544"/>
                  <a:pt x="4909778" y="235544"/>
                </a:cubicBezTo>
                <a:cubicBezTo>
                  <a:pt x="4905054" y="235544"/>
                  <a:pt x="4901225" y="231715"/>
                  <a:pt x="4901225" y="226991"/>
                </a:cubicBezTo>
                <a:cubicBezTo>
                  <a:pt x="4901225" y="222267"/>
                  <a:pt x="4905054" y="218438"/>
                  <a:pt x="4909778" y="218438"/>
                </a:cubicBezTo>
                <a:close/>
                <a:moveTo>
                  <a:pt x="4881532" y="218438"/>
                </a:moveTo>
                <a:cubicBezTo>
                  <a:pt x="4886255" y="218438"/>
                  <a:pt x="4890085" y="222267"/>
                  <a:pt x="4890085" y="226991"/>
                </a:cubicBezTo>
                <a:cubicBezTo>
                  <a:pt x="4890085" y="231715"/>
                  <a:pt x="4886255" y="235544"/>
                  <a:pt x="4881532" y="235544"/>
                </a:cubicBezTo>
                <a:cubicBezTo>
                  <a:pt x="4876808" y="235544"/>
                  <a:pt x="4872979" y="231715"/>
                  <a:pt x="4872979" y="226991"/>
                </a:cubicBezTo>
                <a:cubicBezTo>
                  <a:pt x="4872979" y="222267"/>
                  <a:pt x="4876808" y="218438"/>
                  <a:pt x="4881532" y="218438"/>
                </a:cubicBezTo>
                <a:close/>
                <a:moveTo>
                  <a:pt x="4853287" y="218438"/>
                </a:moveTo>
                <a:cubicBezTo>
                  <a:pt x="4858011" y="218438"/>
                  <a:pt x="4861840" y="222267"/>
                  <a:pt x="4861840" y="226991"/>
                </a:cubicBezTo>
                <a:cubicBezTo>
                  <a:pt x="4861840" y="231715"/>
                  <a:pt x="4858011" y="235544"/>
                  <a:pt x="4853287" y="235544"/>
                </a:cubicBezTo>
                <a:cubicBezTo>
                  <a:pt x="4848563" y="235544"/>
                  <a:pt x="4844734" y="231715"/>
                  <a:pt x="4844734" y="226991"/>
                </a:cubicBezTo>
                <a:cubicBezTo>
                  <a:pt x="4844734" y="222267"/>
                  <a:pt x="4848563" y="218438"/>
                  <a:pt x="4853287" y="218438"/>
                </a:cubicBezTo>
                <a:close/>
                <a:moveTo>
                  <a:pt x="4825041" y="218438"/>
                </a:moveTo>
                <a:cubicBezTo>
                  <a:pt x="4829765" y="218438"/>
                  <a:pt x="4833594" y="222267"/>
                  <a:pt x="4833594" y="226991"/>
                </a:cubicBezTo>
                <a:cubicBezTo>
                  <a:pt x="4833594" y="231715"/>
                  <a:pt x="4829765" y="235544"/>
                  <a:pt x="4825041" y="235544"/>
                </a:cubicBezTo>
                <a:cubicBezTo>
                  <a:pt x="4820317" y="235544"/>
                  <a:pt x="4816488" y="231715"/>
                  <a:pt x="4816488" y="226991"/>
                </a:cubicBezTo>
                <a:cubicBezTo>
                  <a:pt x="4816488" y="222267"/>
                  <a:pt x="4820317" y="218438"/>
                  <a:pt x="4825041" y="218438"/>
                </a:cubicBezTo>
                <a:close/>
                <a:moveTo>
                  <a:pt x="4796796" y="218438"/>
                </a:moveTo>
                <a:cubicBezTo>
                  <a:pt x="4801520" y="218438"/>
                  <a:pt x="4805349" y="222267"/>
                  <a:pt x="4805349" y="226991"/>
                </a:cubicBezTo>
                <a:cubicBezTo>
                  <a:pt x="4805349" y="231715"/>
                  <a:pt x="4801520" y="235544"/>
                  <a:pt x="4796796" y="235544"/>
                </a:cubicBezTo>
                <a:cubicBezTo>
                  <a:pt x="4792072" y="235544"/>
                  <a:pt x="4788243" y="231715"/>
                  <a:pt x="4788243" y="226991"/>
                </a:cubicBezTo>
                <a:cubicBezTo>
                  <a:pt x="4788243" y="222267"/>
                  <a:pt x="4792072" y="218438"/>
                  <a:pt x="4796796" y="218438"/>
                </a:cubicBezTo>
                <a:close/>
                <a:moveTo>
                  <a:pt x="4768550" y="218438"/>
                </a:moveTo>
                <a:cubicBezTo>
                  <a:pt x="4773273" y="218438"/>
                  <a:pt x="4777103" y="222267"/>
                  <a:pt x="4777103" y="226991"/>
                </a:cubicBezTo>
                <a:cubicBezTo>
                  <a:pt x="4777103" y="231715"/>
                  <a:pt x="4773273" y="235544"/>
                  <a:pt x="4768550" y="235544"/>
                </a:cubicBezTo>
                <a:cubicBezTo>
                  <a:pt x="4763826" y="235544"/>
                  <a:pt x="4759997" y="231715"/>
                  <a:pt x="4759997" y="226991"/>
                </a:cubicBezTo>
                <a:cubicBezTo>
                  <a:pt x="4759997" y="222267"/>
                  <a:pt x="4763826" y="218438"/>
                  <a:pt x="4768550" y="218438"/>
                </a:cubicBezTo>
                <a:close/>
                <a:moveTo>
                  <a:pt x="4740305" y="218438"/>
                </a:moveTo>
                <a:cubicBezTo>
                  <a:pt x="4745029" y="218438"/>
                  <a:pt x="4748858" y="222267"/>
                  <a:pt x="4748858" y="226991"/>
                </a:cubicBezTo>
                <a:cubicBezTo>
                  <a:pt x="4748858" y="231715"/>
                  <a:pt x="4745029" y="235544"/>
                  <a:pt x="4740305" y="235544"/>
                </a:cubicBezTo>
                <a:cubicBezTo>
                  <a:pt x="4735582" y="235544"/>
                  <a:pt x="4731752" y="231715"/>
                  <a:pt x="4731752" y="226991"/>
                </a:cubicBezTo>
                <a:cubicBezTo>
                  <a:pt x="4731752" y="222267"/>
                  <a:pt x="4735581" y="218438"/>
                  <a:pt x="4740305" y="218438"/>
                </a:cubicBezTo>
                <a:close/>
                <a:moveTo>
                  <a:pt x="4712059" y="218438"/>
                </a:moveTo>
                <a:cubicBezTo>
                  <a:pt x="4716782" y="218438"/>
                  <a:pt x="4720612" y="222267"/>
                  <a:pt x="4720612" y="226991"/>
                </a:cubicBezTo>
                <a:cubicBezTo>
                  <a:pt x="4720612" y="231715"/>
                  <a:pt x="4716783" y="235544"/>
                  <a:pt x="4712059" y="235544"/>
                </a:cubicBezTo>
                <a:cubicBezTo>
                  <a:pt x="4707335" y="235544"/>
                  <a:pt x="4703506" y="231715"/>
                  <a:pt x="4703506" y="226991"/>
                </a:cubicBezTo>
                <a:cubicBezTo>
                  <a:pt x="4703506" y="222267"/>
                  <a:pt x="4707335" y="218438"/>
                  <a:pt x="4712059" y="218438"/>
                </a:cubicBezTo>
                <a:close/>
                <a:moveTo>
                  <a:pt x="4683814" y="218438"/>
                </a:moveTo>
                <a:cubicBezTo>
                  <a:pt x="4688538" y="218438"/>
                  <a:pt x="4692367" y="222267"/>
                  <a:pt x="4692367" y="226991"/>
                </a:cubicBezTo>
                <a:cubicBezTo>
                  <a:pt x="4692367" y="231715"/>
                  <a:pt x="4688538" y="235544"/>
                  <a:pt x="4683814" y="235544"/>
                </a:cubicBezTo>
                <a:cubicBezTo>
                  <a:pt x="4679091" y="235544"/>
                  <a:pt x="4675261" y="231715"/>
                  <a:pt x="4675261" y="226991"/>
                </a:cubicBezTo>
                <a:cubicBezTo>
                  <a:pt x="4675261" y="222267"/>
                  <a:pt x="4679090" y="218438"/>
                  <a:pt x="4683814" y="218438"/>
                </a:cubicBezTo>
                <a:close/>
                <a:moveTo>
                  <a:pt x="4655568" y="218438"/>
                </a:moveTo>
                <a:cubicBezTo>
                  <a:pt x="4660291" y="218438"/>
                  <a:pt x="4664121" y="222267"/>
                  <a:pt x="4664121" y="226991"/>
                </a:cubicBezTo>
                <a:cubicBezTo>
                  <a:pt x="4664121" y="231715"/>
                  <a:pt x="4660291" y="235544"/>
                  <a:pt x="4655568" y="235544"/>
                </a:cubicBezTo>
                <a:cubicBezTo>
                  <a:pt x="4650844" y="235544"/>
                  <a:pt x="4647015" y="231715"/>
                  <a:pt x="4647015" y="226991"/>
                </a:cubicBezTo>
                <a:cubicBezTo>
                  <a:pt x="4647015" y="222267"/>
                  <a:pt x="4650844" y="218438"/>
                  <a:pt x="4655568" y="218438"/>
                </a:cubicBezTo>
                <a:close/>
                <a:moveTo>
                  <a:pt x="4627323" y="218438"/>
                </a:moveTo>
                <a:cubicBezTo>
                  <a:pt x="4632047" y="218438"/>
                  <a:pt x="4635876" y="222267"/>
                  <a:pt x="4635876" y="226991"/>
                </a:cubicBezTo>
                <a:cubicBezTo>
                  <a:pt x="4635876" y="231715"/>
                  <a:pt x="4632047" y="235544"/>
                  <a:pt x="4627323" y="235544"/>
                </a:cubicBezTo>
                <a:cubicBezTo>
                  <a:pt x="4622600" y="235544"/>
                  <a:pt x="4618770" y="231715"/>
                  <a:pt x="4618770" y="226991"/>
                </a:cubicBezTo>
                <a:cubicBezTo>
                  <a:pt x="4618770" y="222267"/>
                  <a:pt x="4622600" y="218438"/>
                  <a:pt x="4627323" y="218438"/>
                </a:cubicBezTo>
                <a:close/>
                <a:moveTo>
                  <a:pt x="4599077" y="218438"/>
                </a:moveTo>
                <a:cubicBezTo>
                  <a:pt x="4603801" y="218438"/>
                  <a:pt x="4607630" y="222267"/>
                  <a:pt x="4607630" y="226991"/>
                </a:cubicBezTo>
                <a:cubicBezTo>
                  <a:pt x="4607630" y="231715"/>
                  <a:pt x="4603801" y="235544"/>
                  <a:pt x="4599077" y="235544"/>
                </a:cubicBezTo>
                <a:cubicBezTo>
                  <a:pt x="4594353" y="235544"/>
                  <a:pt x="4590524" y="231715"/>
                  <a:pt x="4590524" y="226991"/>
                </a:cubicBezTo>
                <a:cubicBezTo>
                  <a:pt x="4590524" y="222267"/>
                  <a:pt x="4594353" y="218438"/>
                  <a:pt x="4599077" y="218438"/>
                </a:cubicBezTo>
                <a:close/>
                <a:moveTo>
                  <a:pt x="4570832" y="218438"/>
                </a:moveTo>
                <a:cubicBezTo>
                  <a:pt x="4575556" y="218438"/>
                  <a:pt x="4579385" y="222267"/>
                  <a:pt x="4579385" y="226991"/>
                </a:cubicBezTo>
                <a:cubicBezTo>
                  <a:pt x="4579385" y="231715"/>
                  <a:pt x="4575556" y="235544"/>
                  <a:pt x="4570832" y="235544"/>
                </a:cubicBezTo>
                <a:cubicBezTo>
                  <a:pt x="4566109" y="235544"/>
                  <a:pt x="4562280" y="231715"/>
                  <a:pt x="4562280" y="226991"/>
                </a:cubicBezTo>
                <a:cubicBezTo>
                  <a:pt x="4562280" y="222267"/>
                  <a:pt x="4566109" y="218438"/>
                  <a:pt x="4570832" y="218438"/>
                </a:cubicBezTo>
                <a:close/>
                <a:moveTo>
                  <a:pt x="4542586" y="218438"/>
                </a:moveTo>
                <a:cubicBezTo>
                  <a:pt x="4547310" y="218438"/>
                  <a:pt x="4551139" y="222267"/>
                  <a:pt x="4551139" y="226991"/>
                </a:cubicBezTo>
                <a:cubicBezTo>
                  <a:pt x="4551139" y="231715"/>
                  <a:pt x="4547310" y="235544"/>
                  <a:pt x="4542586" y="235544"/>
                </a:cubicBezTo>
                <a:cubicBezTo>
                  <a:pt x="4537862" y="235544"/>
                  <a:pt x="4534033" y="231715"/>
                  <a:pt x="4534033" y="226991"/>
                </a:cubicBezTo>
                <a:cubicBezTo>
                  <a:pt x="4534033" y="222267"/>
                  <a:pt x="4537862" y="218438"/>
                  <a:pt x="4542586" y="218438"/>
                </a:cubicBezTo>
                <a:close/>
                <a:moveTo>
                  <a:pt x="4514341" y="218438"/>
                </a:moveTo>
                <a:cubicBezTo>
                  <a:pt x="4519065" y="218438"/>
                  <a:pt x="4522894" y="222267"/>
                  <a:pt x="4522894" y="226991"/>
                </a:cubicBezTo>
                <a:cubicBezTo>
                  <a:pt x="4522894" y="231715"/>
                  <a:pt x="4519065" y="235544"/>
                  <a:pt x="4514341" y="235544"/>
                </a:cubicBezTo>
                <a:cubicBezTo>
                  <a:pt x="4509618" y="235544"/>
                  <a:pt x="4505788" y="231715"/>
                  <a:pt x="4505788" y="226991"/>
                </a:cubicBezTo>
                <a:cubicBezTo>
                  <a:pt x="4505788" y="222267"/>
                  <a:pt x="4509618" y="218438"/>
                  <a:pt x="4514341" y="218438"/>
                </a:cubicBezTo>
                <a:close/>
                <a:moveTo>
                  <a:pt x="4486095" y="218438"/>
                </a:moveTo>
                <a:cubicBezTo>
                  <a:pt x="4490819" y="218438"/>
                  <a:pt x="4494648" y="222267"/>
                  <a:pt x="4494648" y="226991"/>
                </a:cubicBezTo>
                <a:cubicBezTo>
                  <a:pt x="4494648" y="231715"/>
                  <a:pt x="4490819" y="235544"/>
                  <a:pt x="4486095" y="235544"/>
                </a:cubicBezTo>
                <a:cubicBezTo>
                  <a:pt x="4481371" y="235544"/>
                  <a:pt x="4477542" y="231715"/>
                  <a:pt x="4477542" y="226991"/>
                </a:cubicBezTo>
                <a:cubicBezTo>
                  <a:pt x="4477542" y="222267"/>
                  <a:pt x="4481371" y="218438"/>
                  <a:pt x="4486095" y="218438"/>
                </a:cubicBezTo>
                <a:close/>
                <a:moveTo>
                  <a:pt x="4457850" y="218438"/>
                </a:moveTo>
                <a:cubicBezTo>
                  <a:pt x="4462574" y="218438"/>
                  <a:pt x="4466403" y="222267"/>
                  <a:pt x="4466403" y="226991"/>
                </a:cubicBezTo>
                <a:cubicBezTo>
                  <a:pt x="4466403" y="231715"/>
                  <a:pt x="4462574" y="235544"/>
                  <a:pt x="4457850" y="235544"/>
                </a:cubicBezTo>
                <a:cubicBezTo>
                  <a:pt x="4453127" y="235544"/>
                  <a:pt x="4449297" y="231715"/>
                  <a:pt x="4449297" y="226991"/>
                </a:cubicBezTo>
                <a:cubicBezTo>
                  <a:pt x="4449297" y="222267"/>
                  <a:pt x="4453127" y="218438"/>
                  <a:pt x="4457850" y="218438"/>
                </a:cubicBezTo>
                <a:close/>
                <a:moveTo>
                  <a:pt x="4429604" y="218438"/>
                </a:moveTo>
                <a:cubicBezTo>
                  <a:pt x="4434328" y="218438"/>
                  <a:pt x="4438157" y="222267"/>
                  <a:pt x="4438157" y="226991"/>
                </a:cubicBezTo>
                <a:cubicBezTo>
                  <a:pt x="4438157" y="231715"/>
                  <a:pt x="4434328" y="235544"/>
                  <a:pt x="4429604" y="235544"/>
                </a:cubicBezTo>
                <a:cubicBezTo>
                  <a:pt x="4424880" y="235544"/>
                  <a:pt x="4421051" y="231715"/>
                  <a:pt x="4421051" y="226991"/>
                </a:cubicBezTo>
                <a:cubicBezTo>
                  <a:pt x="4421051" y="222267"/>
                  <a:pt x="4424880" y="218438"/>
                  <a:pt x="4429604" y="218438"/>
                </a:cubicBezTo>
                <a:close/>
                <a:moveTo>
                  <a:pt x="4401360" y="218438"/>
                </a:moveTo>
                <a:cubicBezTo>
                  <a:pt x="4406083" y="218438"/>
                  <a:pt x="4409912" y="222267"/>
                  <a:pt x="4409912" y="226991"/>
                </a:cubicBezTo>
                <a:cubicBezTo>
                  <a:pt x="4409912" y="231715"/>
                  <a:pt x="4406083" y="235544"/>
                  <a:pt x="4401360" y="235544"/>
                </a:cubicBezTo>
                <a:cubicBezTo>
                  <a:pt x="4396636" y="235544"/>
                  <a:pt x="4392806" y="231715"/>
                  <a:pt x="4392806" y="226991"/>
                </a:cubicBezTo>
                <a:cubicBezTo>
                  <a:pt x="4392806" y="222267"/>
                  <a:pt x="4396636" y="218438"/>
                  <a:pt x="4401360" y="218438"/>
                </a:cubicBezTo>
                <a:close/>
                <a:moveTo>
                  <a:pt x="4373113" y="218438"/>
                </a:moveTo>
                <a:cubicBezTo>
                  <a:pt x="4377837" y="218438"/>
                  <a:pt x="4381666" y="222267"/>
                  <a:pt x="4381666" y="226991"/>
                </a:cubicBezTo>
                <a:cubicBezTo>
                  <a:pt x="4381666" y="231715"/>
                  <a:pt x="4377837" y="235544"/>
                  <a:pt x="4373113" y="235544"/>
                </a:cubicBezTo>
                <a:cubicBezTo>
                  <a:pt x="4368389" y="235544"/>
                  <a:pt x="4364560" y="231715"/>
                  <a:pt x="4364560" y="226991"/>
                </a:cubicBezTo>
                <a:cubicBezTo>
                  <a:pt x="4364560" y="222267"/>
                  <a:pt x="4368389" y="218438"/>
                  <a:pt x="4373113" y="218438"/>
                </a:cubicBezTo>
                <a:close/>
                <a:moveTo>
                  <a:pt x="4344868" y="218438"/>
                </a:moveTo>
                <a:cubicBezTo>
                  <a:pt x="4349592" y="218438"/>
                  <a:pt x="4353421" y="222267"/>
                  <a:pt x="4353421" y="226991"/>
                </a:cubicBezTo>
                <a:cubicBezTo>
                  <a:pt x="4353421" y="231715"/>
                  <a:pt x="4349592" y="235544"/>
                  <a:pt x="4344868" y="235544"/>
                </a:cubicBezTo>
                <a:cubicBezTo>
                  <a:pt x="4340145" y="235544"/>
                  <a:pt x="4336315" y="231715"/>
                  <a:pt x="4336315" y="226991"/>
                </a:cubicBezTo>
                <a:cubicBezTo>
                  <a:pt x="4336315" y="222267"/>
                  <a:pt x="4340144" y="218438"/>
                  <a:pt x="4344868" y="218438"/>
                </a:cubicBezTo>
                <a:close/>
                <a:moveTo>
                  <a:pt x="4316622" y="218438"/>
                </a:moveTo>
                <a:cubicBezTo>
                  <a:pt x="4321346" y="218438"/>
                  <a:pt x="4325175" y="222267"/>
                  <a:pt x="4325175" y="226991"/>
                </a:cubicBezTo>
                <a:cubicBezTo>
                  <a:pt x="4325175" y="231715"/>
                  <a:pt x="4321346" y="235544"/>
                  <a:pt x="4316622" y="235544"/>
                </a:cubicBezTo>
                <a:cubicBezTo>
                  <a:pt x="4311898" y="235544"/>
                  <a:pt x="4308069" y="231715"/>
                  <a:pt x="4308069" y="226991"/>
                </a:cubicBezTo>
                <a:cubicBezTo>
                  <a:pt x="4308069" y="222267"/>
                  <a:pt x="4311898" y="218438"/>
                  <a:pt x="4316622" y="218438"/>
                </a:cubicBezTo>
                <a:close/>
                <a:moveTo>
                  <a:pt x="4288377" y="218438"/>
                </a:moveTo>
                <a:cubicBezTo>
                  <a:pt x="4293101" y="218438"/>
                  <a:pt x="4296930" y="222267"/>
                  <a:pt x="4296930" y="226991"/>
                </a:cubicBezTo>
                <a:cubicBezTo>
                  <a:pt x="4296930" y="231715"/>
                  <a:pt x="4293101" y="235544"/>
                  <a:pt x="4288377" y="235544"/>
                </a:cubicBezTo>
                <a:cubicBezTo>
                  <a:pt x="4283654" y="235544"/>
                  <a:pt x="4279824" y="231715"/>
                  <a:pt x="4279824" y="226991"/>
                </a:cubicBezTo>
                <a:cubicBezTo>
                  <a:pt x="4279824" y="222267"/>
                  <a:pt x="4283654" y="218438"/>
                  <a:pt x="4288377" y="218438"/>
                </a:cubicBezTo>
                <a:close/>
                <a:moveTo>
                  <a:pt x="4260131" y="218438"/>
                </a:moveTo>
                <a:cubicBezTo>
                  <a:pt x="4264855" y="218438"/>
                  <a:pt x="4268684" y="222267"/>
                  <a:pt x="4268684" y="226991"/>
                </a:cubicBezTo>
                <a:cubicBezTo>
                  <a:pt x="4268684" y="231715"/>
                  <a:pt x="4264855" y="235544"/>
                  <a:pt x="4260131" y="235544"/>
                </a:cubicBezTo>
                <a:cubicBezTo>
                  <a:pt x="4255407" y="235544"/>
                  <a:pt x="4251578" y="231715"/>
                  <a:pt x="4251578" y="226991"/>
                </a:cubicBezTo>
                <a:cubicBezTo>
                  <a:pt x="4251578" y="222267"/>
                  <a:pt x="4255407" y="218438"/>
                  <a:pt x="4260131" y="218438"/>
                </a:cubicBezTo>
                <a:close/>
                <a:moveTo>
                  <a:pt x="4231887" y="218438"/>
                </a:moveTo>
                <a:cubicBezTo>
                  <a:pt x="4236610" y="218438"/>
                  <a:pt x="4240439" y="222267"/>
                  <a:pt x="4240439" y="226991"/>
                </a:cubicBezTo>
                <a:cubicBezTo>
                  <a:pt x="4240439" y="231715"/>
                  <a:pt x="4236610" y="235544"/>
                  <a:pt x="4231887" y="235544"/>
                </a:cubicBezTo>
                <a:cubicBezTo>
                  <a:pt x="4227163" y="235544"/>
                  <a:pt x="4223334" y="231715"/>
                  <a:pt x="4223334" y="226991"/>
                </a:cubicBezTo>
                <a:cubicBezTo>
                  <a:pt x="4223334" y="222267"/>
                  <a:pt x="4227163" y="218438"/>
                  <a:pt x="4231887" y="218438"/>
                </a:cubicBezTo>
                <a:close/>
                <a:moveTo>
                  <a:pt x="4203640" y="218438"/>
                </a:moveTo>
                <a:cubicBezTo>
                  <a:pt x="4208364" y="218438"/>
                  <a:pt x="4212193" y="222267"/>
                  <a:pt x="4212193" y="226991"/>
                </a:cubicBezTo>
                <a:cubicBezTo>
                  <a:pt x="4212193" y="231715"/>
                  <a:pt x="4208364" y="235544"/>
                  <a:pt x="4203640" y="235544"/>
                </a:cubicBezTo>
                <a:cubicBezTo>
                  <a:pt x="4198917" y="235544"/>
                  <a:pt x="4195087" y="231715"/>
                  <a:pt x="4195087" y="226991"/>
                </a:cubicBezTo>
                <a:cubicBezTo>
                  <a:pt x="4195087" y="222267"/>
                  <a:pt x="4198917" y="218438"/>
                  <a:pt x="4203640" y="218438"/>
                </a:cubicBezTo>
                <a:close/>
                <a:moveTo>
                  <a:pt x="4175396" y="218438"/>
                </a:moveTo>
                <a:cubicBezTo>
                  <a:pt x="4180119" y="218438"/>
                  <a:pt x="4183948" y="222267"/>
                  <a:pt x="4183948" y="226991"/>
                </a:cubicBezTo>
                <a:cubicBezTo>
                  <a:pt x="4183948" y="231715"/>
                  <a:pt x="4180119" y="235544"/>
                  <a:pt x="4175396" y="235544"/>
                </a:cubicBezTo>
                <a:cubicBezTo>
                  <a:pt x="4170672" y="235544"/>
                  <a:pt x="4166843" y="231715"/>
                  <a:pt x="4166843" y="226991"/>
                </a:cubicBezTo>
                <a:cubicBezTo>
                  <a:pt x="4166843" y="222267"/>
                  <a:pt x="4170672" y="218438"/>
                  <a:pt x="4175396" y="218438"/>
                </a:cubicBezTo>
                <a:close/>
                <a:moveTo>
                  <a:pt x="4147149" y="218438"/>
                </a:moveTo>
                <a:cubicBezTo>
                  <a:pt x="4151873" y="218438"/>
                  <a:pt x="4155702" y="222267"/>
                  <a:pt x="4155702" y="226991"/>
                </a:cubicBezTo>
                <a:cubicBezTo>
                  <a:pt x="4155702" y="231715"/>
                  <a:pt x="4151873" y="235544"/>
                  <a:pt x="4147149" y="235544"/>
                </a:cubicBezTo>
                <a:cubicBezTo>
                  <a:pt x="4142426" y="235544"/>
                  <a:pt x="4138596" y="231715"/>
                  <a:pt x="4138596" y="226991"/>
                </a:cubicBezTo>
                <a:cubicBezTo>
                  <a:pt x="4138596" y="222267"/>
                  <a:pt x="4142426" y="218438"/>
                  <a:pt x="4147149" y="218438"/>
                </a:cubicBezTo>
                <a:close/>
                <a:moveTo>
                  <a:pt x="4118905" y="218438"/>
                </a:moveTo>
                <a:cubicBezTo>
                  <a:pt x="4123628" y="218438"/>
                  <a:pt x="4127457" y="222267"/>
                  <a:pt x="4127457" y="226991"/>
                </a:cubicBezTo>
                <a:cubicBezTo>
                  <a:pt x="4127457" y="231715"/>
                  <a:pt x="4123628" y="235544"/>
                  <a:pt x="4118905" y="235544"/>
                </a:cubicBezTo>
                <a:cubicBezTo>
                  <a:pt x="4114181" y="235544"/>
                  <a:pt x="4110352" y="231715"/>
                  <a:pt x="4110352" y="226991"/>
                </a:cubicBezTo>
                <a:cubicBezTo>
                  <a:pt x="4110352" y="222267"/>
                  <a:pt x="4114181" y="218438"/>
                  <a:pt x="4118905" y="218438"/>
                </a:cubicBezTo>
                <a:close/>
                <a:moveTo>
                  <a:pt x="4090658" y="218438"/>
                </a:moveTo>
                <a:cubicBezTo>
                  <a:pt x="4095382" y="218438"/>
                  <a:pt x="4099211" y="222267"/>
                  <a:pt x="4099211" y="226991"/>
                </a:cubicBezTo>
                <a:cubicBezTo>
                  <a:pt x="4099211" y="231715"/>
                  <a:pt x="4095382" y="235544"/>
                  <a:pt x="4090658" y="235544"/>
                </a:cubicBezTo>
                <a:cubicBezTo>
                  <a:pt x="4085935" y="235544"/>
                  <a:pt x="4082105" y="231715"/>
                  <a:pt x="4082105" y="226991"/>
                </a:cubicBezTo>
                <a:cubicBezTo>
                  <a:pt x="4082105" y="222267"/>
                  <a:pt x="4085935" y="218438"/>
                  <a:pt x="4090658" y="218438"/>
                </a:cubicBezTo>
                <a:close/>
                <a:moveTo>
                  <a:pt x="4062414" y="218438"/>
                </a:moveTo>
                <a:cubicBezTo>
                  <a:pt x="4067137" y="218438"/>
                  <a:pt x="4070967" y="222267"/>
                  <a:pt x="4070967" y="226991"/>
                </a:cubicBezTo>
                <a:cubicBezTo>
                  <a:pt x="4070967" y="231715"/>
                  <a:pt x="4067137" y="235544"/>
                  <a:pt x="4062414" y="235544"/>
                </a:cubicBezTo>
                <a:cubicBezTo>
                  <a:pt x="4057690" y="235544"/>
                  <a:pt x="4053861" y="231715"/>
                  <a:pt x="4053861" y="226991"/>
                </a:cubicBezTo>
                <a:cubicBezTo>
                  <a:pt x="4053861" y="222267"/>
                  <a:pt x="4057690" y="218438"/>
                  <a:pt x="4062414" y="218438"/>
                </a:cubicBezTo>
                <a:close/>
                <a:moveTo>
                  <a:pt x="4034167" y="218438"/>
                </a:moveTo>
                <a:cubicBezTo>
                  <a:pt x="4038891" y="218438"/>
                  <a:pt x="4042720" y="222267"/>
                  <a:pt x="4042720" y="226991"/>
                </a:cubicBezTo>
                <a:cubicBezTo>
                  <a:pt x="4042720" y="231715"/>
                  <a:pt x="4038891" y="235544"/>
                  <a:pt x="4034167" y="235544"/>
                </a:cubicBezTo>
                <a:cubicBezTo>
                  <a:pt x="4029444" y="235544"/>
                  <a:pt x="4025614" y="231715"/>
                  <a:pt x="4025614" y="226991"/>
                </a:cubicBezTo>
                <a:cubicBezTo>
                  <a:pt x="4025614" y="222267"/>
                  <a:pt x="4029444" y="218438"/>
                  <a:pt x="4034167" y="218438"/>
                </a:cubicBezTo>
                <a:close/>
                <a:moveTo>
                  <a:pt x="4005923" y="218438"/>
                </a:moveTo>
                <a:cubicBezTo>
                  <a:pt x="4010646" y="218438"/>
                  <a:pt x="4014476" y="222267"/>
                  <a:pt x="4014476" y="226991"/>
                </a:cubicBezTo>
                <a:cubicBezTo>
                  <a:pt x="4014476" y="231715"/>
                  <a:pt x="4010646" y="235544"/>
                  <a:pt x="4005923" y="235544"/>
                </a:cubicBezTo>
                <a:cubicBezTo>
                  <a:pt x="4001199" y="235544"/>
                  <a:pt x="3997370" y="231715"/>
                  <a:pt x="3997370" y="226991"/>
                </a:cubicBezTo>
                <a:cubicBezTo>
                  <a:pt x="3997370" y="222267"/>
                  <a:pt x="4001199" y="218438"/>
                  <a:pt x="4005923" y="218438"/>
                </a:cubicBezTo>
                <a:close/>
                <a:moveTo>
                  <a:pt x="3977676" y="218438"/>
                </a:moveTo>
                <a:cubicBezTo>
                  <a:pt x="3982400" y="218438"/>
                  <a:pt x="3986229" y="222267"/>
                  <a:pt x="3986229" y="226991"/>
                </a:cubicBezTo>
                <a:cubicBezTo>
                  <a:pt x="3986229" y="231715"/>
                  <a:pt x="3982400" y="235544"/>
                  <a:pt x="3977676" y="235544"/>
                </a:cubicBezTo>
                <a:cubicBezTo>
                  <a:pt x="3972953" y="235544"/>
                  <a:pt x="3969123" y="231715"/>
                  <a:pt x="3969123" y="226991"/>
                </a:cubicBezTo>
                <a:cubicBezTo>
                  <a:pt x="3969123" y="222267"/>
                  <a:pt x="3972953" y="218438"/>
                  <a:pt x="3977676" y="218438"/>
                </a:cubicBezTo>
                <a:close/>
                <a:moveTo>
                  <a:pt x="3949432" y="218438"/>
                </a:moveTo>
                <a:cubicBezTo>
                  <a:pt x="3954155" y="218438"/>
                  <a:pt x="3957985" y="222267"/>
                  <a:pt x="3957985" y="226991"/>
                </a:cubicBezTo>
                <a:cubicBezTo>
                  <a:pt x="3957985" y="231715"/>
                  <a:pt x="3954155" y="235544"/>
                  <a:pt x="3949432" y="235544"/>
                </a:cubicBezTo>
                <a:cubicBezTo>
                  <a:pt x="3944708" y="235544"/>
                  <a:pt x="3940879" y="231715"/>
                  <a:pt x="3940879" y="226991"/>
                </a:cubicBezTo>
                <a:cubicBezTo>
                  <a:pt x="3940879" y="222267"/>
                  <a:pt x="3944708" y="218438"/>
                  <a:pt x="3949432" y="218438"/>
                </a:cubicBezTo>
                <a:close/>
                <a:moveTo>
                  <a:pt x="3921185" y="218438"/>
                </a:moveTo>
                <a:cubicBezTo>
                  <a:pt x="3925909" y="218438"/>
                  <a:pt x="3929738" y="222267"/>
                  <a:pt x="3929738" y="226991"/>
                </a:cubicBezTo>
                <a:cubicBezTo>
                  <a:pt x="3929738" y="231715"/>
                  <a:pt x="3925909" y="235544"/>
                  <a:pt x="3921185" y="235544"/>
                </a:cubicBezTo>
                <a:cubicBezTo>
                  <a:pt x="3916462" y="235544"/>
                  <a:pt x="3912632" y="231715"/>
                  <a:pt x="3912632" y="226991"/>
                </a:cubicBezTo>
                <a:cubicBezTo>
                  <a:pt x="3912632" y="222267"/>
                  <a:pt x="3916462" y="218438"/>
                  <a:pt x="3921185" y="218438"/>
                </a:cubicBezTo>
                <a:close/>
                <a:moveTo>
                  <a:pt x="3892941" y="218438"/>
                </a:moveTo>
                <a:cubicBezTo>
                  <a:pt x="3897664" y="218438"/>
                  <a:pt x="3901494" y="222267"/>
                  <a:pt x="3901494" y="226991"/>
                </a:cubicBezTo>
                <a:cubicBezTo>
                  <a:pt x="3901494" y="231715"/>
                  <a:pt x="3897664" y="235544"/>
                  <a:pt x="3892941" y="235544"/>
                </a:cubicBezTo>
                <a:cubicBezTo>
                  <a:pt x="3888217" y="235544"/>
                  <a:pt x="3884388" y="231715"/>
                  <a:pt x="3884388" y="226991"/>
                </a:cubicBezTo>
                <a:cubicBezTo>
                  <a:pt x="3884388" y="222267"/>
                  <a:pt x="3888217" y="218438"/>
                  <a:pt x="3892941" y="218438"/>
                </a:cubicBezTo>
                <a:close/>
                <a:moveTo>
                  <a:pt x="3864695" y="218438"/>
                </a:moveTo>
                <a:cubicBezTo>
                  <a:pt x="3869418" y="218438"/>
                  <a:pt x="3873248" y="222267"/>
                  <a:pt x="3873248" y="226991"/>
                </a:cubicBezTo>
                <a:cubicBezTo>
                  <a:pt x="3873248" y="231715"/>
                  <a:pt x="3869418" y="235544"/>
                  <a:pt x="3864695" y="235544"/>
                </a:cubicBezTo>
                <a:cubicBezTo>
                  <a:pt x="3859971" y="235544"/>
                  <a:pt x="3856142" y="231715"/>
                  <a:pt x="3856142" y="226991"/>
                </a:cubicBezTo>
                <a:cubicBezTo>
                  <a:pt x="3856142" y="222267"/>
                  <a:pt x="3859971" y="218438"/>
                  <a:pt x="3864695" y="218438"/>
                </a:cubicBezTo>
                <a:close/>
                <a:moveTo>
                  <a:pt x="3836450" y="218438"/>
                </a:moveTo>
                <a:cubicBezTo>
                  <a:pt x="3841174" y="218438"/>
                  <a:pt x="3845003" y="222267"/>
                  <a:pt x="3845003" y="226991"/>
                </a:cubicBezTo>
                <a:cubicBezTo>
                  <a:pt x="3845003" y="231715"/>
                  <a:pt x="3841174" y="235544"/>
                  <a:pt x="3836450" y="235544"/>
                </a:cubicBezTo>
                <a:cubicBezTo>
                  <a:pt x="3831726" y="235544"/>
                  <a:pt x="3827897" y="231715"/>
                  <a:pt x="3827897" y="226991"/>
                </a:cubicBezTo>
                <a:cubicBezTo>
                  <a:pt x="3827897" y="222267"/>
                  <a:pt x="3831726" y="218438"/>
                  <a:pt x="3836450" y="218438"/>
                </a:cubicBezTo>
                <a:close/>
                <a:moveTo>
                  <a:pt x="3808204" y="218438"/>
                </a:moveTo>
                <a:cubicBezTo>
                  <a:pt x="3812927" y="218438"/>
                  <a:pt x="3816757" y="222267"/>
                  <a:pt x="3816757" y="226991"/>
                </a:cubicBezTo>
                <a:cubicBezTo>
                  <a:pt x="3816757" y="231715"/>
                  <a:pt x="3812927" y="235544"/>
                  <a:pt x="3808204" y="235544"/>
                </a:cubicBezTo>
                <a:cubicBezTo>
                  <a:pt x="3803480" y="235544"/>
                  <a:pt x="3799651" y="231715"/>
                  <a:pt x="3799651" y="226991"/>
                </a:cubicBezTo>
                <a:cubicBezTo>
                  <a:pt x="3799651" y="222267"/>
                  <a:pt x="3803480" y="218438"/>
                  <a:pt x="3808204" y="218438"/>
                </a:cubicBezTo>
                <a:close/>
                <a:moveTo>
                  <a:pt x="3779959" y="218438"/>
                </a:moveTo>
                <a:cubicBezTo>
                  <a:pt x="3784683" y="218438"/>
                  <a:pt x="3788512" y="222267"/>
                  <a:pt x="3788512" y="226991"/>
                </a:cubicBezTo>
                <a:cubicBezTo>
                  <a:pt x="3788512" y="231715"/>
                  <a:pt x="3784683" y="235544"/>
                  <a:pt x="3779959" y="235544"/>
                </a:cubicBezTo>
                <a:cubicBezTo>
                  <a:pt x="3775235" y="235544"/>
                  <a:pt x="3771406" y="231715"/>
                  <a:pt x="3771406" y="226991"/>
                </a:cubicBezTo>
                <a:cubicBezTo>
                  <a:pt x="3771406" y="222267"/>
                  <a:pt x="3775235" y="218438"/>
                  <a:pt x="3779959" y="218438"/>
                </a:cubicBezTo>
                <a:close/>
                <a:moveTo>
                  <a:pt x="3751713" y="218438"/>
                </a:moveTo>
                <a:cubicBezTo>
                  <a:pt x="3756436" y="218438"/>
                  <a:pt x="3760266" y="222267"/>
                  <a:pt x="3760266" y="226991"/>
                </a:cubicBezTo>
                <a:cubicBezTo>
                  <a:pt x="3760266" y="231715"/>
                  <a:pt x="3756436" y="235544"/>
                  <a:pt x="3751713" y="235544"/>
                </a:cubicBezTo>
                <a:cubicBezTo>
                  <a:pt x="3746989" y="235544"/>
                  <a:pt x="3743160" y="231715"/>
                  <a:pt x="3743160" y="226991"/>
                </a:cubicBezTo>
                <a:cubicBezTo>
                  <a:pt x="3743160" y="222267"/>
                  <a:pt x="3746989" y="218438"/>
                  <a:pt x="3751713" y="218438"/>
                </a:cubicBezTo>
                <a:close/>
                <a:moveTo>
                  <a:pt x="3723468" y="218438"/>
                </a:moveTo>
                <a:cubicBezTo>
                  <a:pt x="3728192" y="218438"/>
                  <a:pt x="3732021" y="222267"/>
                  <a:pt x="3732021" y="226991"/>
                </a:cubicBezTo>
                <a:cubicBezTo>
                  <a:pt x="3732021" y="231715"/>
                  <a:pt x="3728192" y="235544"/>
                  <a:pt x="3723468" y="235544"/>
                </a:cubicBezTo>
                <a:cubicBezTo>
                  <a:pt x="3718744" y="235544"/>
                  <a:pt x="3714915" y="231715"/>
                  <a:pt x="3714915" y="226991"/>
                </a:cubicBezTo>
                <a:cubicBezTo>
                  <a:pt x="3714915" y="222267"/>
                  <a:pt x="3718744" y="218438"/>
                  <a:pt x="3723468" y="218438"/>
                </a:cubicBezTo>
                <a:close/>
                <a:moveTo>
                  <a:pt x="3695222" y="218438"/>
                </a:moveTo>
                <a:cubicBezTo>
                  <a:pt x="3699945" y="218438"/>
                  <a:pt x="3703775" y="222267"/>
                  <a:pt x="3703775" y="226991"/>
                </a:cubicBezTo>
                <a:cubicBezTo>
                  <a:pt x="3703775" y="231715"/>
                  <a:pt x="3699945" y="235544"/>
                  <a:pt x="3695222" y="235544"/>
                </a:cubicBezTo>
                <a:cubicBezTo>
                  <a:pt x="3690498" y="235544"/>
                  <a:pt x="3686669" y="231715"/>
                  <a:pt x="3686669" y="226991"/>
                </a:cubicBezTo>
                <a:cubicBezTo>
                  <a:pt x="3686669" y="222267"/>
                  <a:pt x="3690498" y="218438"/>
                  <a:pt x="3695222" y="218438"/>
                </a:cubicBezTo>
                <a:close/>
                <a:moveTo>
                  <a:pt x="3666977" y="218438"/>
                </a:moveTo>
                <a:cubicBezTo>
                  <a:pt x="3671701" y="218438"/>
                  <a:pt x="3675530" y="222267"/>
                  <a:pt x="3675530" y="226991"/>
                </a:cubicBezTo>
                <a:cubicBezTo>
                  <a:pt x="3675530" y="231715"/>
                  <a:pt x="3671701" y="235544"/>
                  <a:pt x="3666977" y="235544"/>
                </a:cubicBezTo>
                <a:cubicBezTo>
                  <a:pt x="3662253" y="235544"/>
                  <a:pt x="3658424" y="231715"/>
                  <a:pt x="3658424" y="226991"/>
                </a:cubicBezTo>
                <a:cubicBezTo>
                  <a:pt x="3658424" y="222267"/>
                  <a:pt x="3662253" y="218438"/>
                  <a:pt x="3666977" y="218438"/>
                </a:cubicBezTo>
                <a:close/>
                <a:moveTo>
                  <a:pt x="3638731" y="218438"/>
                </a:moveTo>
                <a:cubicBezTo>
                  <a:pt x="3643454" y="218438"/>
                  <a:pt x="3647284" y="222267"/>
                  <a:pt x="3647284" y="226991"/>
                </a:cubicBezTo>
                <a:cubicBezTo>
                  <a:pt x="3647284" y="231715"/>
                  <a:pt x="3643454" y="235544"/>
                  <a:pt x="3638731" y="235544"/>
                </a:cubicBezTo>
                <a:cubicBezTo>
                  <a:pt x="3634007" y="235544"/>
                  <a:pt x="3630178" y="231715"/>
                  <a:pt x="3630178" y="226991"/>
                </a:cubicBezTo>
                <a:cubicBezTo>
                  <a:pt x="3630178" y="222267"/>
                  <a:pt x="3634007" y="218438"/>
                  <a:pt x="3638731" y="218438"/>
                </a:cubicBezTo>
                <a:close/>
                <a:moveTo>
                  <a:pt x="3610486" y="218438"/>
                </a:moveTo>
                <a:cubicBezTo>
                  <a:pt x="3615210" y="218438"/>
                  <a:pt x="3619039" y="222267"/>
                  <a:pt x="3619039" y="226991"/>
                </a:cubicBezTo>
                <a:cubicBezTo>
                  <a:pt x="3619039" y="231715"/>
                  <a:pt x="3615210" y="235544"/>
                  <a:pt x="3610486" y="235544"/>
                </a:cubicBezTo>
                <a:cubicBezTo>
                  <a:pt x="3605762" y="235544"/>
                  <a:pt x="3601933" y="231715"/>
                  <a:pt x="3601933" y="226991"/>
                </a:cubicBezTo>
                <a:cubicBezTo>
                  <a:pt x="3601933" y="222267"/>
                  <a:pt x="3605762" y="218438"/>
                  <a:pt x="3610486" y="218438"/>
                </a:cubicBezTo>
                <a:close/>
                <a:moveTo>
                  <a:pt x="3582240" y="218438"/>
                </a:moveTo>
                <a:cubicBezTo>
                  <a:pt x="3586963" y="218438"/>
                  <a:pt x="3590793" y="222267"/>
                  <a:pt x="3590793" y="226991"/>
                </a:cubicBezTo>
                <a:cubicBezTo>
                  <a:pt x="3590793" y="231715"/>
                  <a:pt x="3586963" y="235544"/>
                  <a:pt x="3582240" y="235544"/>
                </a:cubicBezTo>
                <a:cubicBezTo>
                  <a:pt x="3577516" y="235544"/>
                  <a:pt x="3573687" y="231715"/>
                  <a:pt x="3573687" y="226991"/>
                </a:cubicBezTo>
                <a:cubicBezTo>
                  <a:pt x="3573687" y="222267"/>
                  <a:pt x="3577516" y="218438"/>
                  <a:pt x="3582240" y="218438"/>
                </a:cubicBezTo>
                <a:close/>
                <a:moveTo>
                  <a:pt x="3553994" y="218438"/>
                </a:moveTo>
                <a:cubicBezTo>
                  <a:pt x="3558718" y="218438"/>
                  <a:pt x="3562547" y="222267"/>
                  <a:pt x="3562547" y="226991"/>
                </a:cubicBezTo>
                <a:cubicBezTo>
                  <a:pt x="3562547" y="231715"/>
                  <a:pt x="3558718" y="235544"/>
                  <a:pt x="3553994" y="235544"/>
                </a:cubicBezTo>
                <a:cubicBezTo>
                  <a:pt x="3549271" y="235544"/>
                  <a:pt x="3545441" y="231715"/>
                  <a:pt x="3545441" y="226991"/>
                </a:cubicBezTo>
                <a:cubicBezTo>
                  <a:pt x="3545441" y="222267"/>
                  <a:pt x="3549271" y="218438"/>
                  <a:pt x="3553994" y="218438"/>
                </a:cubicBezTo>
                <a:close/>
                <a:moveTo>
                  <a:pt x="3525749" y="218438"/>
                </a:moveTo>
                <a:cubicBezTo>
                  <a:pt x="3530472" y="218438"/>
                  <a:pt x="3534302" y="222267"/>
                  <a:pt x="3534302" y="226991"/>
                </a:cubicBezTo>
                <a:cubicBezTo>
                  <a:pt x="3534302" y="231715"/>
                  <a:pt x="3530472" y="235544"/>
                  <a:pt x="3525749" y="235544"/>
                </a:cubicBezTo>
                <a:cubicBezTo>
                  <a:pt x="3521025" y="235544"/>
                  <a:pt x="3517196" y="231715"/>
                  <a:pt x="3517196" y="226991"/>
                </a:cubicBezTo>
                <a:cubicBezTo>
                  <a:pt x="3517196" y="222267"/>
                  <a:pt x="3521025" y="218438"/>
                  <a:pt x="3525749" y="218438"/>
                </a:cubicBezTo>
                <a:close/>
                <a:moveTo>
                  <a:pt x="3497504" y="218438"/>
                </a:moveTo>
                <a:cubicBezTo>
                  <a:pt x="3502227" y="218438"/>
                  <a:pt x="3506056" y="222267"/>
                  <a:pt x="3506056" y="226991"/>
                </a:cubicBezTo>
                <a:cubicBezTo>
                  <a:pt x="3506056" y="231715"/>
                  <a:pt x="3502227" y="235544"/>
                  <a:pt x="3497504" y="235544"/>
                </a:cubicBezTo>
                <a:cubicBezTo>
                  <a:pt x="3492780" y="235544"/>
                  <a:pt x="3488951" y="231715"/>
                  <a:pt x="3488951" y="226991"/>
                </a:cubicBezTo>
                <a:cubicBezTo>
                  <a:pt x="3488951" y="222267"/>
                  <a:pt x="3492780" y="218438"/>
                  <a:pt x="3497504" y="218438"/>
                </a:cubicBezTo>
                <a:close/>
                <a:moveTo>
                  <a:pt x="3469259" y="218438"/>
                </a:moveTo>
                <a:cubicBezTo>
                  <a:pt x="3473982" y="218438"/>
                  <a:pt x="3477811" y="222267"/>
                  <a:pt x="3477811" y="226991"/>
                </a:cubicBezTo>
                <a:cubicBezTo>
                  <a:pt x="3477811" y="231715"/>
                  <a:pt x="3473982" y="235544"/>
                  <a:pt x="3469259" y="235544"/>
                </a:cubicBezTo>
                <a:cubicBezTo>
                  <a:pt x="3464534" y="235544"/>
                  <a:pt x="3460705" y="231715"/>
                  <a:pt x="3460705" y="226991"/>
                </a:cubicBezTo>
                <a:cubicBezTo>
                  <a:pt x="3460705" y="222267"/>
                  <a:pt x="3464534" y="218438"/>
                  <a:pt x="3469259" y="218438"/>
                </a:cubicBezTo>
                <a:close/>
                <a:moveTo>
                  <a:pt x="3441013" y="218438"/>
                </a:moveTo>
                <a:cubicBezTo>
                  <a:pt x="3445736" y="218438"/>
                  <a:pt x="3449566" y="222267"/>
                  <a:pt x="3449566" y="226991"/>
                </a:cubicBezTo>
                <a:cubicBezTo>
                  <a:pt x="3449566" y="231715"/>
                  <a:pt x="3445736" y="235544"/>
                  <a:pt x="3441013" y="235544"/>
                </a:cubicBezTo>
                <a:cubicBezTo>
                  <a:pt x="3436289" y="235544"/>
                  <a:pt x="3432460" y="231715"/>
                  <a:pt x="3432460" y="226991"/>
                </a:cubicBezTo>
                <a:cubicBezTo>
                  <a:pt x="3432460" y="222267"/>
                  <a:pt x="3436289" y="218438"/>
                  <a:pt x="3441013" y="218438"/>
                </a:cubicBezTo>
                <a:close/>
                <a:moveTo>
                  <a:pt x="3412767" y="218438"/>
                </a:moveTo>
                <a:cubicBezTo>
                  <a:pt x="3417491" y="218438"/>
                  <a:pt x="3421320" y="222267"/>
                  <a:pt x="3421320" y="226991"/>
                </a:cubicBezTo>
                <a:cubicBezTo>
                  <a:pt x="3421320" y="231715"/>
                  <a:pt x="3417491" y="235544"/>
                  <a:pt x="3412767" y="235544"/>
                </a:cubicBezTo>
                <a:cubicBezTo>
                  <a:pt x="3408044" y="235544"/>
                  <a:pt x="3404214" y="231715"/>
                  <a:pt x="3404214" y="226991"/>
                </a:cubicBezTo>
                <a:cubicBezTo>
                  <a:pt x="3404214" y="222267"/>
                  <a:pt x="3408044" y="218438"/>
                  <a:pt x="3412767" y="218438"/>
                </a:cubicBezTo>
                <a:close/>
                <a:moveTo>
                  <a:pt x="3384549" y="218438"/>
                </a:moveTo>
                <a:cubicBezTo>
                  <a:pt x="3389273" y="218438"/>
                  <a:pt x="3393102" y="222267"/>
                  <a:pt x="3393102" y="226991"/>
                </a:cubicBezTo>
                <a:cubicBezTo>
                  <a:pt x="3393102" y="231715"/>
                  <a:pt x="3389273" y="235544"/>
                  <a:pt x="3384549" y="235544"/>
                </a:cubicBezTo>
                <a:cubicBezTo>
                  <a:pt x="3379825" y="235544"/>
                  <a:pt x="3375996" y="231715"/>
                  <a:pt x="3375996" y="226991"/>
                </a:cubicBezTo>
                <a:cubicBezTo>
                  <a:pt x="3375996" y="222267"/>
                  <a:pt x="3379825" y="218438"/>
                  <a:pt x="3384549" y="218438"/>
                </a:cubicBezTo>
                <a:close/>
                <a:moveTo>
                  <a:pt x="3356311" y="218438"/>
                </a:moveTo>
                <a:cubicBezTo>
                  <a:pt x="3361034" y="218438"/>
                  <a:pt x="3364864" y="222267"/>
                  <a:pt x="3364864" y="226991"/>
                </a:cubicBezTo>
                <a:cubicBezTo>
                  <a:pt x="3364864" y="231715"/>
                  <a:pt x="3361034" y="235544"/>
                  <a:pt x="3356311" y="235544"/>
                </a:cubicBezTo>
                <a:cubicBezTo>
                  <a:pt x="3351587" y="235544"/>
                  <a:pt x="3347758" y="231715"/>
                  <a:pt x="3347758" y="226991"/>
                </a:cubicBezTo>
                <a:cubicBezTo>
                  <a:pt x="3347758" y="222267"/>
                  <a:pt x="3351587" y="218438"/>
                  <a:pt x="3356311" y="218438"/>
                </a:cubicBezTo>
                <a:close/>
                <a:moveTo>
                  <a:pt x="3328066" y="218438"/>
                </a:moveTo>
                <a:cubicBezTo>
                  <a:pt x="3332790" y="218438"/>
                  <a:pt x="3336619" y="222267"/>
                  <a:pt x="3336619" y="226991"/>
                </a:cubicBezTo>
                <a:cubicBezTo>
                  <a:pt x="3336619" y="231715"/>
                  <a:pt x="3332790" y="235544"/>
                  <a:pt x="3328066" y="235544"/>
                </a:cubicBezTo>
                <a:cubicBezTo>
                  <a:pt x="3323342" y="235544"/>
                  <a:pt x="3319513" y="231715"/>
                  <a:pt x="3319513" y="226991"/>
                </a:cubicBezTo>
                <a:cubicBezTo>
                  <a:pt x="3319513" y="222267"/>
                  <a:pt x="3323342" y="218438"/>
                  <a:pt x="3328066" y="218438"/>
                </a:cubicBezTo>
                <a:close/>
                <a:moveTo>
                  <a:pt x="3299819" y="218438"/>
                </a:moveTo>
                <a:cubicBezTo>
                  <a:pt x="3304543" y="218438"/>
                  <a:pt x="3308373" y="222267"/>
                  <a:pt x="3308373" y="226991"/>
                </a:cubicBezTo>
                <a:cubicBezTo>
                  <a:pt x="3308373" y="231715"/>
                  <a:pt x="3304543" y="235544"/>
                  <a:pt x="3299819" y="235544"/>
                </a:cubicBezTo>
                <a:cubicBezTo>
                  <a:pt x="3295096" y="235544"/>
                  <a:pt x="3291267" y="231715"/>
                  <a:pt x="3291267" y="226991"/>
                </a:cubicBezTo>
                <a:cubicBezTo>
                  <a:pt x="3291267" y="222267"/>
                  <a:pt x="3295096" y="218438"/>
                  <a:pt x="3299819" y="218438"/>
                </a:cubicBezTo>
                <a:close/>
                <a:moveTo>
                  <a:pt x="3271575" y="218438"/>
                </a:moveTo>
                <a:cubicBezTo>
                  <a:pt x="3276299" y="218438"/>
                  <a:pt x="3280128" y="222267"/>
                  <a:pt x="3280128" y="226991"/>
                </a:cubicBezTo>
                <a:cubicBezTo>
                  <a:pt x="3280128" y="231715"/>
                  <a:pt x="3276299" y="235544"/>
                  <a:pt x="3271575" y="235544"/>
                </a:cubicBezTo>
                <a:cubicBezTo>
                  <a:pt x="3266851" y="235544"/>
                  <a:pt x="3263022" y="231715"/>
                  <a:pt x="3263022" y="226991"/>
                </a:cubicBezTo>
                <a:cubicBezTo>
                  <a:pt x="3263022" y="222267"/>
                  <a:pt x="3266851" y="218438"/>
                  <a:pt x="3271575" y="218438"/>
                </a:cubicBezTo>
                <a:close/>
                <a:moveTo>
                  <a:pt x="3243329" y="218438"/>
                </a:moveTo>
                <a:cubicBezTo>
                  <a:pt x="3248052" y="218438"/>
                  <a:pt x="3251882" y="222267"/>
                  <a:pt x="3251882" y="226991"/>
                </a:cubicBezTo>
                <a:cubicBezTo>
                  <a:pt x="3251882" y="231715"/>
                  <a:pt x="3248052" y="235544"/>
                  <a:pt x="3243329" y="235544"/>
                </a:cubicBezTo>
                <a:cubicBezTo>
                  <a:pt x="3238605" y="235544"/>
                  <a:pt x="3234776" y="231715"/>
                  <a:pt x="3234776" y="226991"/>
                </a:cubicBezTo>
                <a:cubicBezTo>
                  <a:pt x="3234776" y="222267"/>
                  <a:pt x="3238605" y="218438"/>
                  <a:pt x="3243329" y="218438"/>
                </a:cubicBezTo>
                <a:close/>
                <a:moveTo>
                  <a:pt x="3215084" y="218438"/>
                </a:moveTo>
                <a:cubicBezTo>
                  <a:pt x="3219808" y="218438"/>
                  <a:pt x="3223637" y="222267"/>
                  <a:pt x="3223637" y="226991"/>
                </a:cubicBezTo>
                <a:cubicBezTo>
                  <a:pt x="3223637" y="231715"/>
                  <a:pt x="3219808" y="235544"/>
                  <a:pt x="3215084" y="235544"/>
                </a:cubicBezTo>
                <a:cubicBezTo>
                  <a:pt x="3210360" y="235544"/>
                  <a:pt x="3206531" y="231715"/>
                  <a:pt x="3206531" y="226991"/>
                </a:cubicBezTo>
                <a:cubicBezTo>
                  <a:pt x="3206531" y="222267"/>
                  <a:pt x="3210360" y="218438"/>
                  <a:pt x="3215084" y="218438"/>
                </a:cubicBezTo>
                <a:close/>
                <a:moveTo>
                  <a:pt x="3186838" y="218438"/>
                </a:moveTo>
                <a:cubicBezTo>
                  <a:pt x="3191561" y="218438"/>
                  <a:pt x="3195391" y="222267"/>
                  <a:pt x="3195391" y="226991"/>
                </a:cubicBezTo>
                <a:cubicBezTo>
                  <a:pt x="3195391" y="231715"/>
                  <a:pt x="3191561" y="235544"/>
                  <a:pt x="3186838" y="235544"/>
                </a:cubicBezTo>
                <a:cubicBezTo>
                  <a:pt x="3182114" y="235544"/>
                  <a:pt x="3178285" y="231715"/>
                  <a:pt x="3178285" y="226991"/>
                </a:cubicBezTo>
                <a:cubicBezTo>
                  <a:pt x="3178285" y="222267"/>
                  <a:pt x="3182114" y="218438"/>
                  <a:pt x="3186838" y="218438"/>
                </a:cubicBezTo>
                <a:close/>
                <a:moveTo>
                  <a:pt x="3158593" y="218438"/>
                </a:moveTo>
                <a:cubicBezTo>
                  <a:pt x="3163317" y="218438"/>
                  <a:pt x="3167146" y="222267"/>
                  <a:pt x="3167146" y="226991"/>
                </a:cubicBezTo>
                <a:cubicBezTo>
                  <a:pt x="3167146" y="231715"/>
                  <a:pt x="3163317" y="235544"/>
                  <a:pt x="3158593" y="235544"/>
                </a:cubicBezTo>
                <a:cubicBezTo>
                  <a:pt x="3153869" y="235544"/>
                  <a:pt x="3150040" y="231715"/>
                  <a:pt x="3150040" y="226991"/>
                </a:cubicBezTo>
                <a:cubicBezTo>
                  <a:pt x="3150040" y="222267"/>
                  <a:pt x="3153869" y="218438"/>
                  <a:pt x="3158593" y="218438"/>
                </a:cubicBezTo>
                <a:close/>
                <a:moveTo>
                  <a:pt x="3130347" y="218438"/>
                </a:moveTo>
                <a:cubicBezTo>
                  <a:pt x="3135071" y="218438"/>
                  <a:pt x="3138900" y="222267"/>
                  <a:pt x="3138900" y="226991"/>
                </a:cubicBezTo>
                <a:cubicBezTo>
                  <a:pt x="3138900" y="231715"/>
                  <a:pt x="3135071" y="235544"/>
                  <a:pt x="3130347" y="235544"/>
                </a:cubicBezTo>
                <a:cubicBezTo>
                  <a:pt x="3125623" y="235544"/>
                  <a:pt x="3121794" y="231715"/>
                  <a:pt x="3121794" y="226991"/>
                </a:cubicBezTo>
                <a:cubicBezTo>
                  <a:pt x="3121794" y="222267"/>
                  <a:pt x="3125623" y="218438"/>
                  <a:pt x="3130347" y="218438"/>
                </a:cubicBezTo>
                <a:close/>
                <a:moveTo>
                  <a:pt x="3102102" y="218438"/>
                </a:moveTo>
                <a:cubicBezTo>
                  <a:pt x="3106826" y="218438"/>
                  <a:pt x="3110655" y="222267"/>
                  <a:pt x="3110655" y="226991"/>
                </a:cubicBezTo>
                <a:cubicBezTo>
                  <a:pt x="3110655" y="231715"/>
                  <a:pt x="3106826" y="235544"/>
                  <a:pt x="3102102" y="235544"/>
                </a:cubicBezTo>
                <a:cubicBezTo>
                  <a:pt x="3097378" y="235544"/>
                  <a:pt x="3093549" y="231715"/>
                  <a:pt x="3093549" y="226991"/>
                </a:cubicBezTo>
                <a:cubicBezTo>
                  <a:pt x="3093549" y="222267"/>
                  <a:pt x="3097378" y="218438"/>
                  <a:pt x="3102102" y="218438"/>
                </a:cubicBezTo>
                <a:close/>
                <a:moveTo>
                  <a:pt x="3073856" y="218438"/>
                </a:moveTo>
                <a:cubicBezTo>
                  <a:pt x="3078579" y="218438"/>
                  <a:pt x="3082409" y="222267"/>
                  <a:pt x="3082409" y="226991"/>
                </a:cubicBezTo>
                <a:cubicBezTo>
                  <a:pt x="3082409" y="231715"/>
                  <a:pt x="3078579" y="235544"/>
                  <a:pt x="3073856" y="235544"/>
                </a:cubicBezTo>
                <a:cubicBezTo>
                  <a:pt x="3069132" y="235544"/>
                  <a:pt x="3065303" y="231715"/>
                  <a:pt x="3065303" y="226991"/>
                </a:cubicBezTo>
                <a:cubicBezTo>
                  <a:pt x="3065303" y="222267"/>
                  <a:pt x="3069132" y="218438"/>
                  <a:pt x="3073856" y="218438"/>
                </a:cubicBezTo>
                <a:close/>
                <a:moveTo>
                  <a:pt x="3045611" y="218438"/>
                </a:moveTo>
                <a:cubicBezTo>
                  <a:pt x="3050335" y="218438"/>
                  <a:pt x="3054164" y="222267"/>
                  <a:pt x="3054164" y="226991"/>
                </a:cubicBezTo>
                <a:cubicBezTo>
                  <a:pt x="3054164" y="231715"/>
                  <a:pt x="3050335" y="235544"/>
                  <a:pt x="3045611" y="235544"/>
                </a:cubicBezTo>
                <a:cubicBezTo>
                  <a:pt x="3040888" y="235544"/>
                  <a:pt x="3037058" y="231715"/>
                  <a:pt x="3037058" y="226991"/>
                </a:cubicBezTo>
                <a:cubicBezTo>
                  <a:pt x="3037058" y="222267"/>
                  <a:pt x="3040887" y="218438"/>
                  <a:pt x="3045611" y="218438"/>
                </a:cubicBezTo>
                <a:close/>
                <a:moveTo>
                  <a:pt x="3017365" y="218438"/>
                </a:moveTo>
                <a:cubicBezTo>
                  <a:pt x="3022088" y="218438"/>
                  <a:pt x="3025918" y="222267"/>
                  <a:pt x="3025918" y="226991"/>
                </a:cubicBezTo>
                <a:cubicBezTo>
                  <a:pt x="3025918" y="231715"/>
                  <a:pt x="3022089" y="235544"/>
                  <a:pt x="3017365" y="235544"/>
                </a:cubicBezTo>
                <a:cubicBezTo>
                  <a:pt x="3012641" y="235544"/>
                  <a:pt x="3008812" y="231715"/>
                  <a:pt x="3008812" y="226991"/>
                </a:cubicBezTo>
                <a:cubicBezTo>
                  <a:pt x="3008812" y="222267"/>
                  <a:pt x="3012641" y="218438"/>
                  <a:pt x="3017365" y="218438"/>
                </a:cubicBezTo>
                <a:close/>
                <a:moveTo>
                  <a:pt x="2989120" y="218438"/>
                </a:moveTo>
                <a:cubicBezTo>
                  <a:pt x="2993844" y="218438"/>
                  <a:pt x="2997673" y="222267"/>
                  <a:pt x="2997673" y="226991"/>
                </a:cubicBezTo>
                <a:cubicBezTo>
                  <a:pt x="2997673" y="231715"/>
                  <a:pt x="2993844" y="235544"/>
                  <a:pt x="2989120" y="235544"/>
                </a:cubicBezTo>
                <a:cubicBezTo>
                  <a:pt x="2984397" y="235544"/>
                  <a:pt x="2980567" y="231715"/>
                  <a:pt x="2980567" y="226991"/>
                </a:cubicBezTo>
                <a:cubicBezTo>
                  <a:pt x="2980567" y="222267"/>
                  <a:pt x="2984396" y="218438"/>
                  <a:pt x="2989120" y="218438"/>
                </a:cubicBezTo>
                <a:close/>
                <a:moveTo>
                  <a:pt x="2960874" y="218438"/>
                </a:moveTo>
                <a:cubicBezTo>
                  <a:pt x="2965597" y="218438"/>
                  <a:pt x="2969427" y="222267"/>
                  <a:pt x="2969427" y="226991"/>
                </a:cubicBezTo>
                <a:cubicBezTo>
                  <a:pt x="2969427" y="231715"/>
                  <a:pt x="2965597" y="235544"/>
                  <a:pt x="2960874" y="235544"/>
                </a:cubicBezTo>
                <a:cubicBezTo>
                  <a:pt x="2956150" y="235544"/>
                  <a:pt x="2952321" y="231715"/>
                  <a:pt x="2952321" y="226991"/>
                </a:cubicBezTo>
                <a:cubicBezTo>
                  <a:pt x="2952321" y="222267"/>
                  <a:pt x="2956150" y="218438"/>
                  <a:pt x="2960874" y="218438"/>
                </a:cubicBezTo>
                <a:close/>
                <a:moveTo>
                  <a:pt x="2932629" y="218438"/>
                </a:moveTo>
                <a:cubicBezTo>
                  <a:pt x="2937353" y="218438"/>
                  <a:pt x="2941182" y="222267"/>
                  <a:pt x="2941182" y="226991"/>
                </a:cubicBezTo>
                <a:cubicBezTo>
                  <a:pt x="2941182" y="231715"/>
                  <a:pt x="2937353" y="235544"/>
                  <a:pt x="2932629" y="235544"/>
                </a:cubicBezTo>
                <a:cubicBezTo>
                  <a:pt x="2927906" y="235544"/>
                  <a:pt x="2924076" y="231715"/>
                  <a:pt x="2924076" y="226991"/>
                </a:cubicBezTo>
                <a:cubicBezTo>
                  <a:pt x="2924076" y="222267"/>
                  <a:pt x="2927906" y="218438"/>
                  <a:pt x="2932629" y="218438"/>
                </a:cubicBezTo>
                <a:close/>
                <a:moveTo>
                  <a:pt x="2904383" y="218438"/>
                </a:moveTo>
                <a:cubicBezTo>
                  <a:pt x="2909107" y="218438"/>
                  <a:pt x="2912936" y="222267"/>
                  <a:pt x="2912936" y="226991"/>
                </a:cubicBezTo>
                <a:cubicBezTo>
                  <a:pt x="2912936" y="231715"/>
                  <a:pt x="2909107" y="235544"/>
                  <a:pt x="2904383" y="235544"/>
                </a:cubicBezTo>
                <a:cubicBezTo>
                  <a:pt x="2899659" y="235544"/>
                  <a:pt x="2895830" y="231715"/>
                  <a:pt x="2895830" y="226991"/>
                </a:cubicBezTo>
                <a:cubicBezTo>
                  <a:pt x="2895830" y="222267"/>
                  <a:pt x="2899659" y="218438"/>
                  <a:pt x="2904383" y="218438"/>
                </a:cubicBezTo>
                <a:close/>
                <a:moveTo>
                  <a:pt x="2876138" y="218438"/>
                </a:moveTo>
                <a:cubicBezTo>
                  <a:pt x="2880862" y="218438"/>
                  <a:pt x="2884691" y="222267"/>
                  <a:pt x="2884691" y="226991"/>
                </a:cubicBezTo>
                <a:cubicBezTo>
                  <a:pt x="2884691" y="231715"/>
                  <a:pt x="2880862" y="235544"/>
                  <a:pt x="2876138" y="235544"/>
                </a:cubicBezTo>
                <a:cubicBezTo>
                  <a:pt x="2871415" y="235544"/>
                  <a:pt x="2867586" y="231715"/>
                  <a:pt x="2867586" y="226991"/>
                </a:cubicBezTo>
                <a:cubicBezTo>
                  <a:pt x="2867586" y="222267"/>
                  <a:pt x="2871415" y="218438"/>
                  <a:pt x="2876138" y="218438"/>
                </a:cubicBezTo>
                <a:close/>
                <a:moveTo>
                  <a:pt x="2847892" y="218438"/>
                </a:moveTo>
                <a:cubicBezTo>
                  <a:pt x="2852616" y="218438"/>
                  <a:pt x="2856445" y="222267"/>
                  <a:pt x="2856445" y="226991"/>
                </a:cubicBezTo>
                <a:cubicBezTo>
                  <a:pt x="2856445" y="231715"/>
                  <a:pt x="2852616" y="235544"/>
                  <a:pt x="2847892" y="235544"/>
                </a:cubicBezTo>
                <a:cubicBezTo>
                  <a:pt x="2843168" y="235544"/>
                  <a:pt x="2839339" y="231715"/>
                  <a:pt x="2839339" y="226991"/>
                </a:cubicBezTo>
                <a:cubicBezTo>
                  <a:pt x="2839339" y="222267"/>
                  <a:pt x="2843168" y="218438"/>
                  <a:pt x="2847892" y="218438"/>
                </a:cubicBezTo>
                <a:close/>
                <a:moveTo>
                  <a:pt x="2819647" y="218438"/>
                </a:moveTo>
                <a:cubicBezTo>
                  <a:pt x="2824371" y="218438"/>
                  <a:pt x="2828200" y="222267"/>
                  <a:pt x="2828200" y="226991"/>
                </a:cubicBezTo>
                <a:cubicBezTo>
                  <a:pt x="2828200" y="231715"/>
                  <a:pt x="2824371" y="235544"/>
                  <a:pt x="2819647" y="235544"/>
                </a:cubicBezTo>
                <a:cubicBezTo>
                  <a:pt x="2814924" y="235544"/>
                  <a:pt x="2811094" y="231715"/>
                  <a:pt x="2811094" y="226991"/>
                </a:cubicBezTo>
                <a:cubicBezTo>
                  <a:pt x="2811094" y="222267"/>
                  <a:pt x="2814924" y="218438"/>
                  <a:pt x="2819647" y="218438"/>
                </a:cubicBezTo>
                <a:close/>
                <a:moveTo>
                  <a:pt x="2791401" y="218438"/>
                </a:moveTo>
                <a:cubicBezTo>
                  <a:pt x="2796125" y="218438"/>
                  <a:pt x="2799954" y="222267"/>
                  <a:pt x="2799954" y="226991"/>
                </a:cubicBezTo>
                <a:cubicBezTo>
                  <a:pt x="2799954" y="231715"/>
                  <a:pt x="2796125" y="235544"/>
                  <a:pt x="2791401" y="235544"/>
                </a:cubicBezTo>
                <a:cubicBezTo>
                  <a:pt x="2786677" y="235544"/>
                  <a:pt x="2782848" y="231715"/>
                  <a:pt x="2782848" y="226991"/>
                </a:cubicBezTo>
                <a:cubicBezTo>
                  <a:pt x="2782848" y="222267"/>
                  <a:pt x="2786677" y="218438"/>
                  <a:pt x="2791401" y="218438"/>
                </a:cubicBezTo>
                <a:close/>
                <a:moveTo>
                  <a:pt x="2763156" y="218438"/>
                </a:moveTo>
                <a:cubicBezTo>
                  <a:pt x="2767880" y="218438"/>
                  <a:pt x="2771709" y="222267"/>
                  <a:pt x="2771709" y="226991"/>
                </a:cubicBezTo>
                <a:cubicBezTo>
                  <a:pt x="2771709" y="231715"/>
                  <a:pt x="2767880" y="235544"/>
                  <a:pt x="2763156" y="235544"/>
                </a:cubicBezTo>
                <a:cubicBezTo>
                  <a:pt x="2758433" y="235544"/>
                  <a:pt x="2754603" y="231715"/>
                  <a:pt x="2754603" y="226991"/>
                </a:cubicBezTo>
                <a:cubicBezTo>
                  <a:pt x="2754603" y="222267"/>
                  <a:pt x="2758433" y="218438"/>
                  <a:pt x="2763156" y="218438"/>
                </a:cubicBezTo>
                <a:close/>
                <a:moveTo>
                  <a:pt x="2734910" y="218438"/>
                </a:moveTo>
                <a:cubicBezTo>
                  <a:pt x="2739634" y="218438"/>
                  <a:pt x="2743463" y="222267"/>
                  <a:pt x="2743463" y="226991"/>
                </a:cubicBezTo>
                <a:cubicBezTo>
                  <a:pt x="2743463" y="231715"/>
                  <a:pt x="2739634" y="235544"/>
                  <a:pt x="2734910" y="235544"/>
                </a:cubicBezTo>
                <a:cubicBezTo>
                  <a:pt x="2730186" y="235544"/>
                  <a:pt x="2726357" y="231715"/>
                  <a:pt x="2726357" y="226991"/>
                </a:cubicBezTo>
                <a:cubicBezTo>
                  <a:pt x="2726357" y="222267"/>
                  <a:pt x="2730186" y="218438"/>
                  <a:pt x="2734910" y="218438"/>
                </a:cubicBezTo>
                <a:close/>
                <a:moveTo>
                  <a:pt x="2706666" y="218438"/>
                </a:moveTo>
                <a:cubicBezTo>
                  <a:pt x="2711389" y="218438"/>
                  <a:pt x="2715218" y="222267"/>
                  <a:pt x="2715218" y="226991"/>
                </a:cubicBezTo>
                <a:cubicBezTo>
                  <a:pt x="2715218" y="231715"/>
                  <a:pt x="2711389" y="235544"/>
                  <a:pt x="2706666" y="235544"/>
                </a:cubicBezTo>
                <a:cubicBezTo>
                  <a:pt x="2701942" y="235544"/>
                  <a:pt x="2698112" y="231715"/>
                  <a:pt x="2698112" y="226991"/>
                </a:cubicBezTo>
                <a:cubicBezTo>
                  <a:pt x="2698112" y="222267"/>
                  <a:pt x="2701942" y="218438"/>
                  <a:pt x="2706666" y="218438"/>
                </a:cubicBezTo>
                <a:close/>
                <a:moveTo>
                  <a:pt x="2678419" y="218438"/>
                </a:moveTo>
                <a:cubicBezTo>
                  <a:pt x="2683143" y="218438"/>
                  <a:pt x="2686972" y="222267"/>
                  <a:pt x="2686972" y="226991"/>
                </a:cubicBezTo>
                <a:cubicBezTo>
                  <a:pt x="2686972" y="231715"/>
                  <a:pt x="2683143" y="235544"/>
                  <a:pt x="2678419" y="235544"/>
                </a:cubicBezTo>
                <a:cubicBezTo>
                  <a:pt x="2673695" y="235544"/>
                  <a:pt x="2669866" y="231715"/>
                  <a:pt x="2669866" y="226991"/>
                </a:cubicBezTo>
                <a:cubicBezTo>
                  <a:pt x="2669866" y="222267"/>
                  <a:pt x="2673695" y="218438"/>
                  <a:pt x="2678419" y="218438"/>
                </a:cubicBezTo>
                <a:close/>
                <a:moveTo>
                  <a:pt x="2650174" y="218438"/>
                </a:moveTo>
                <a:cubicBezTo>
                  <a:pt x="2654898" y="218438"/>
                  <a:pt x="2658727" y="222267"/>
                  <a:pt x="2658727" y="226991"/>
                </a:cubicBezTo>
                <a:cubicBezTo>
                  <a:pt x="2658727" y="231715"/>
                  <a:pt x="2654898" y="235544"/>
                  <a:pt x="2650174" y="235544"/>
                </a:cubicBezTo>
                <a:cubicBezTo>
                  <a:pt x="2645451" y="235544"/>
                  <a:pt x="2641621" y="231715"/>
                  <a:pt x="2641621" y="226991"/>
                </a:cubicBezTo>
                <a:cubicBezTo>
                  <a:pt x="2641621" y="222267"/>
                  <a:pt x="2645450" y="218438"/>
                  <a:pt x="2650174" y="218438"/>
                </a:cubicBezTo>
                <a:close/>
                <a:moveTo>
                  <a:pt x="2621928" y="218438"/>
                </a:moveTo>
                <a:cubicBezTo>
                  <a:pt x="2626652" y="218438"/>
                  <a:pt x="2630481" y="222267"/>
                  <a:pt x="2630481" y="226991"/>
                </a:cubicBezTo>
                <a:cubicBezTo>
                  <a:pt x="2630481" y="231715"/>
                  <a:pt x="2626652" y="235544"/>
                  <a:pt x="2621928" y="235544"/>
                </a:cubicBezTo>
                <a:cubicBezTo>
                  <a:pt x="2617204" y="235544"/>
                  <a:pt x="2613375" y="231715"/>
                  <a:pt x="2613375" y="226991"/>
                </a:cubicBezTo>
                <a:cubicBezTo>
                  <a:pt x="2613375" y="222267"/>
                  <a:pt x="2617204" y="218438"/>
                  <a:pt x="2621928" y="218438"/>
                </a:cubicBezTo>
                <a:close/>
                <a:moveTo>
                  <a:pt x="2593683" y="218438"/>
                </a:moveTo>
                <a:cubicBezTo>
                  <a:pt x="2598407" y="218438"/>
                  <a:pt x="2602236" y="222267"/>
                  <a:pt x="2602236" y="226991"/>
                </a:cubicBezTo>
                <a:cubicBezTo>
                  <a:pt x="2602236" y="231715"/>
                  <a:pt x="2598407" y="235544"/>
                  <a:pt x="2593683" y="235544"/>
                </a:cubicBezTo>
                <a:cubicBezTo>
                  <a:pt x="2588960" y="235544"/>
                  <a:pt x="2585130" y="231715"/>
                  <a:pt x="2585130" y="226991"/>
                </a:cubicBezTo>
                <a:cubicBezTo>
                  <a:pt x="2585130" y="222267"/>
                  <a:pt x="2588960" y="218438"/>
                  <a:pt x="2593683" y="218438"/>
                </a:cubicBezTo>
                <a:close/>
                <a:moveTo>
                  <a:pt x="2565437" y="218438"/>
                </a:moveTo>
                <a:cubicBezTo>
                  <a:pt x="2570161" y="218438"/>
                  <a:pt x="2573990" y="222267"/>
                  <a:pt x="2573990" y="226991"/>
                </a:cubicBezTo>
                <a:cubicBezTo>
                  <a:pt x="2573990" y="231715"/>
                  <a:pt x="2570161" y="235544"/>
                  <a:pt x="2565437" y="235544"/>
                </a:cubicBezTo>
                <a:cubicBezTo>
                  <a:pt x="2560713" y="235544"/>
                  <a:pt x="2556884" y="231715"/>
                  <a:pt x="2556884" y="226991"/>
                </a:cubicBezTo>
                <a:cubicBezTo>
                  <a:pt x="2556884" y="222267"/>
                  <a:pt x="2560713" y="218438"/>
                  <a:pt x="2565437" y="218438"/>
                </a:cubicBezTo>
                <a:close/>
                <a:moveTo>
                  <a:pt x="2537193" y="218438"/>
                </a:moveTo>
                <a:cubicBezTo>
                  <a:pt x="2541916" y="218438"/>
                  <a:pt x="2545745" y="222267"/>
                  <a:pt x="2545745" y="226991"/>
                </a:cubicBezTo>
                <a:cubicBezTo>
                  <a:pt x="2545745" y="231715"/>
                  <a:pt x="2541916" y="235544"/>
                  <a:pt x="2537193" y="235544"/>
                </a:cubicBezTo>
                <a:cubicBezTo>
                  <a:pt x="2532469" y="235544"/>
                  <a:pt x="2528640" y="231715"/>
                  <a:pt x="2528640" y="226991"/>
                </a:cubicBezTo>
                <a:cubicBezTo>
                  <a:pt x="2528640" y="222267"/>
                  <a:pt x="2532469" y="218438"/>
                  <a:pt x="2537193" y="218438"/>
                </a:cubicBezTo>
                <a:close/>
                <a:moveTo>
                  <a:pt x="2508946" y="218438"/>
                </a:moveTo>
                <a:cubicBezTo>
                  <a:pt x="2513670" y="218438"/>
                  <a:pt x="2517499" y="222267"/>
                  <a:pt x="2517499" y="226991"/>
                </a:cubicBezTo>
                <a:cubicBezTo>
                  <a:pt x="2517499" y="231715"/>
                  <a:pt x="2513670" y="235544"/>
                  <a:pt x="2508946" y="235544"/>
                </a:cubicBezTo>
                <a:cubicBezTo>
                  <a:pt x="2504223" y="235544"/>
                  <a:pt x="2500393" y="231715"/>
                  <a:pt x="2500393" y="226991"/>
                </a:cubicBezTo>
                <a:cubicBezTo>
                  <a:pt x="2500393" y="222267"/>
                  <a:pt x="2504223" y="218438"/>
                  <a:pt x="2508946" y="218438"/>
                </a:cubicBezTo>
                <a:close/>
                <a:moveTo>
                  <a:pt x="2480702" y="218438"/>
                </a:moveTo>
                <a:cubicBezTo>
                  <a:pt x="2485425" y="218438"/>
                  <a:pt x="2489254" y="222267"/>
                  <a:pt x="2489254" y="226991"/>
                </a:cubicBezTo>
                <a:cubicBezTo>
                  <a:pt x="2489254" y="231715"/>
                  <a:pt x="2485425" y="235544"/>
                  <a:pt x="2480702" y="235544"/>
                </a:cubicBezTo>
                <a:cubicBezTo>
                  <a:pt x="2475978" y="235544"/>
                  <a:pt x="2472149" y="231715"/>
                  <a:pt x="2472149" y="226991"/>
                </a:cubicBezTo>
                <a:cubicBezTo>
                  <a:pt x="2472149" y="222267"/>
                  <a:pt x="2475978" y="218438"/>
                  <a:pt x="2480702" y="218438"/>
                </a:cubicBezTo>
                <a:close/>
                <a:moveTo>
                  <a:pt x="2452455" y="218438"/>
                </a:moveTo>
                <a:cubicBezTo>
                  <a:pt x="2457179" y="218438"/>
                  <a:pt x="2461008" y="222267"/>
                  <a:pt x="2461008" y="226991"/>
                </a:cubicBezTo>
                <a:cubicBezTo>
                  <a:pt x="2461008" y="231715"/>
                  <a:pt x="2457179" y="235544"/>
                  <a:pt x="2452455" y="235544"/>
                </a:cubicBezTo>
                <a:cubicBezTo>
                  <a:pt x="2447732" y="235544"/>
                  <a:pt x="2443902" y="231715"/>
                  <a:pt x="2443902" y="226991"/>
                </a:cubicBezTo>
                <a:cubicBezTo>
                  <a:pt x="2443902" y="222267"/>
                  <a:pt x="2447732" y="218438"/>
                  <a:pt x="2452455" y="218438"/>
                </a:cubicBezTo>
                <a:close/>
                <a:moveTo>
                  <a:pt x="2424211" y="218438"/>
                </a:moveTo>
                <a:cubicBezTo>
                  <a:pt x="2428934" y="218438"/>
                  <a:pt x="2432763" y="222267"/>
                  <a:pt x="2432763" y="226991"/>
                </a:cubicBezTo>
                <a:cubicBezTo>
                  <a:pt x="2432763" y="231715"/>
                  <a:pt x="2428934" y="235544"/>
                  <a:pt x="2424211" y="235544"/>
                </a:cubicBezTo>
                <a:cubicBezTo>
                  <a:pt x="2419487" y="235544"/>
                  <a:pt x="2415658" y="231715"/>
                  <a:pt x="2415658" y="226991"/>
                </a:cubicBezTo>
                <a:cubicBezTo>
                  <a:pt x="2415658" y="222267"/>
                  <a:pt x="2419487" y="218438"/>
                  <a:pt x="2424211" y="218438"/>
                </a:cubicBezTo>
                <a:close/>
                <a:moveTo>
                  <a:pt x="2395964" y="218438"/>
                </a:moveTo>
                <a:cubicBezTo>
                  <a:pt x="2400688" y="218438"/>
                  <a:pt x="2404517" y="222267"/>
                  <a:pt x="2404517" y="226991"/>
                </a:cubicBezTo>
                <a:cubicBezTo>
                  <a:pt x="2404517" y="231715"/>
                  <a:pt x="2400688" y="235544"/>
                  <a:pt x="2395964" y="235544"/>
                </a:cubicBezTo>
                <a:cubicBezTo>
                  <a:pt x="2391241" y="235544"/>
                  <a:pt x="2387411" y="231715"/>
                  <a:pt x="2387411" y="226991"/>
                </a:cubicBezTo>
                <a:cubicBezTo>
                  <a:pt x="2387411" y="222267"/>
                  <a:pt x="2391241" y="218438"/>
                  <a:pt x="2395964" y="218438"/>
                </a:cubicBezTo>
                <a:close/>
                <a:moveTo>
                  <a:pt x="2367720" y="218438"/>
                </a:moveTo>
                <a:cubicBezTo>
                  <a:pt x="2372443" y="218438"/>
                  <a:pt x="2376273" y="222267"/>
                  <a:pt x="2376273" y="226991"/>
                </a:cubicBezTo>
                <a:cubicBezTo>
                  <a:pt x="2376273" y="231715"/>
                  <a:pt x="2372443" y="235544"/>
                  <a:pt x="2367720" y="235544"/>
                </a:cubicBezTo>
                <a:cubicBezTo>
                  <a:pt x="2362996" y="235544"/>
                  <a:pt x="2359167" y="231715"/>
                  <a:pt x="2359167" y="226991"/>
                </a:cubicBezTo>
                <a:cubicBezTo>
                  <a:pt x="2359167" y="222267"/>
                  <a:pt x="2362996" y="218438"/>
                  <a:pt x="2367720" y="218438"/>
                </a:cubicBezTo>
                <a:close/>
                <a:moveTo>
                  <a:pt x="2339473" y="218438"/>
                </a:moveTo>
                <a:cubicBezTo>
                  <a:pt x="2344197" y="218438"/>
                  <a:pt x="2348026" y="222267"/>
                  <a:pt x="2348026" y="226991"/>
                </a:cubicBezTo>
                <a:cubicBezTo>
                  <a:pt x="2348026" y="231715"/>
                  <a:pt x="2344197" y="235544"/>
                  <a:pt x="2339473" y="235544"/>
                </a:cubicBezTo>
                <a:cubicBezTo>
                  <a:pt x="2334750" y="235544"/>
                  <a:pt x="2330920" y="231715"/>
                  <a:pt x="2330920" y="226991"/>
                </a:cubicBezTo>
                <a:cubicBezTo>
                  <a:pt x="2330920" y="222267"/>
                  <a:pt x="2334750" y="218438"/>
                  <a:pt x="2339473" y="218438"/>
                </a:cubicBezTo>
                <a:close/>
                <a:moveTo>
                  <a:pt x="2311229" y="218438"/>
                </a:moveTo>
                <a:cubicBezTo>
                  <a:pt x="2315952" y="218438"/>
                  <a:pt x="2319782" y="222267"/>
                  <a:pt x="2319782" y="226991"/>
                </a:cubicBezTo>
                <a:cubicBezTo>
                  <a:pt x="2319782" y="231715"/>
                  <a:pt x="2315952" y="235544"/>
                  <a:pt x="2311229" y="235544"/>
                </a:cubicBezTo>
                <a:cubicBezTo>
                  <a:pt x="2306505" y="235544"/>
                  <a:pt x="2302676" y="231715"/>
                  <a:pt x="2302676" y="226991"/>
                </a:cubicBezTo>
                <a:cubicBezTo>
                  <a:pt x="2302676" y="222267"/>
                  <a:pt x="2306505" y="218438"/>
                  <a:pt x="2311229" y="218438"/>
                </a:cubicBezTo>
                <a:close/>
                <a:moveTo>
                  <a:pt x="2282982" y="218438"/>
                </a:moveTo>
                <a:cubicBezTo>
                  <a:pt x="2287706" y="218438"/>
                  <a:pt x="2291535" y="222267"/>
                  <a:pt x="2291535" y="226991"/>
                </a:cubicBezTo>
                <a:cubicBezTo>
                  <a:pt x="2291535" y="231715"/>
                  <a:pt x="2287706" y="235544"/>
                  <a:pt x="2282982" y="235544"/>
                </a:cubicBezTo>
                <a:cubicBezTo>
                  <a:pt x="2278259" y="235544"/>
                  <a:pt x="2274429" y="231715"/>
                  <a:pt x="2274429" y="226991"/>
                </a:cubicBezTo>
                <a:cubicBezTo>
                  <a:pt x="2274429" y="222267"/>
                  <a:pt x="2278259" y="218438"/>
                  <a:pt x="2282982" y="218438"/>
                </a:cubicBezTo>
                <a:close/>
                <a:moveTo>
                  <a:pt x="2254738" y="218438"/>
                </a:moveTo>
                <a:cubicBezTo>
                  <a:pt x="2259461" y="218438"/>
                  <a:pt x="2263291" y="222267"/>
                  <a:pt x="2263291" y="226991"/>
                </a:cubicBezTo>
                <a:cubicBezTo>
                  <a:pt x="2263291" y="231715"/>
                  <a:pt x="2259461" y="235544"/>
                  <a:pt x="2254738" y="235544"/>
                </a:cubicBezTo>
                <a:cubicBezTo>
                  <a:pt x="2250014" y="235544"/>
                  <a:pt x="2246185" y="231715"/>
                  <a:pt x="2246185" y="226991"/>
                </a:cubicBezTo>
                <a:cubicBezTo>
                  <a:pt x="2246185" y="222267"/>
                  <a:pt x="2250014" y="218438"/>
                  <a:pt x="2254738" y="218438"/>
                </a:cubicBezTo>
                <a:close/>
                <a:moveTo>
                  <a:pt x="2226491" y="218438"/>
                </a:moveTo>
                <a:cubicBezTo>
                  <a:pt x="2231215" y="218438"/>
                  <a:pt x="2235044" y="222267"/>
                  <a:pt x="2235044" y="226991"/>
                </a:cubicBezTo>
                <a:cubicBezTo>
                  <a:pt x="2235044" y="231715"/>
                  <a:pt x="2231215" y="235544"/>
                  <a:pt x="2226491" y="235544"/>
                </a:cubicBezTo>
                <a:cubicBezTo>
                  <a:pt x="2221768" y="235544"/>
                  <a:pt x="2217938" y="231715"/>
                  <a:pt x="2217938" y="226991"/>
                </a:cubicBezTo>
                <a:cubicBezTo>
                  <a:pt x="2217938" y="222267"/>
                  <a:pt x="2221768" y="218438"/>
                  <a:pt x="2226491" y="218438"/>
                </a:cubicBezTo>
                <a:close/>
                <a:moveTo>
                  <a:pt x="2198247" y="218438"/>
                </a:moveTo>
                <a:cubicBezTo>
                  <a:pt x="2202970" y="218438"/>
                  <a:pt x="2206800" y="222267"/>
                  <a:pt x="2206800" y="226991"/>
                </a:cubicBezTo>
                <a:cubicBezTo>
                  <a:pt x="2206800" y="231715"/>
                  <a:pt x="2202970" y="235544"/>
                  <a:pt x="2198247" y="235544"/>
                </a:cubicBezTo>
                <a:cubicBezTo>
                  <a:pt x="2193523" y="235544"/>
                  <a:pt x="2189694" y="231715"/>
                  <a:pt x="2189694" y="226991"/>
                </a:cubicBezTo>
                <a:cubicBezTo>
                  <a:pt x="2189694" y="222267"/>
                  <a:pt x="2193523" y="218438"/>
                  <a:pt x="2198247" y="218438"/>
                </a:cubicBezTo>
                <a:close/>
                <a:moveTo>
                  <a:pt x="2170001" y="218438"/>
                </a:moveTo>
                <a:cubicBezTo>
                  <a:pt x="2174724" y="218438"/>
                  <a:pt x="2178553" y="222267"/>
                  <a:pt x="2178553" y="226991"/>
                </a:cubicBezTo>
                <a:cubicBezTo>
                  <a:pt x="2178553" y="231715"/>
                  <a:pt x="2174724" y="235544"/>
                  <a:pt x="2170001" y="235544"/>
                </a:cubicBezTo>
                <a:cubicBezTo>
                  <a:pt x="2165277" y="235544"/>
                  <a:pt x="2161448" y="231715"/>
                  <a:pt x="2161448" y="226991"/>
                </a:cubicBezTo>
                <a:cubicBezTo>
                  <a:pt x="2161448" y="222267"/>
                  <a:pt x="2165277" y="218438"/>
                  <a:pt x="2170001" y="218438"/>
                </a:cubicBezTo>
                <a:close/>
                <a:moveTo>
                  <a:pt x="2141756" y="218438"/>
                </a:moveTo>
                <a:cubicBezTo>
                  <a:pt x="2146480" y="218438"/>
                  <a:pt x="2150309" y="222267"/>
                  <a:pt x="2150309" y="226991"/>
                </a:cubicBezTo>
                <a:cubicBezTo>
                  <a:pt x="2150309" y="231715"/>
                  <a:pt x="2146480" y="235544"/>
                  <a:pt x="2141756" y="235544"/>
                </a:cubicBezTo>
                <a:cubicBezTo>
                  <a:pt x="2137032" y="235544"/>
                  <a:pt x="2133203" y="231715"/>
                  <a:pt x="2133203" y="226991"/>
                </a:cubicBezTo>
                <a:cubicBezTo>
                  <a:pt x="2133203" y="222267"/>
                  <a:pt x="2137032" y="218438"/>
                  <a:pt x="2141756" y="218438"/>
                </a:cubicBezTo>
                <a:close/>
                <a:moveTo>
                  <a:pt x="2113510" y="218438"/>
                </a:moveTo>
                <a:cubicBezTo>
                  <a:pt x="2118233" y="218438"/>
                  <a:pt x="2122062" y="222267"/>
                  <a:pt x="2122062" y="226991"/>
                </a:cubicBezTo>
                <a:cubicBezTo>
                  <a:pt x="2122062" y="231715"/>
                  <a:pt x="2118233" y="235544"/>
                  <a:pt x="2113510" y="235544"/>
                </a:cubicBezTo>
                <a:cubicBezTo>
                  <a:pt x="2108786" y="235544"/>
                  <a:pt x="2104957" y="231715"/>
                  <a:pt x="2104957" y="226991"/>
                </a:cubicBezTo>
                <a:cubicBezTo>
                  <a:pt x="2104957" y="222267"/>
                  <a:pt x="2108786" y="218438"/>
                  <a:pt x="2113510" y="218438"/>
                </a:cubicBezTo>
                <a:close/>
                <a:moveTo>
                  <a:pt x="2085265" y="218438"/>
                </a:moveTo>
                <a:cubicBezTo>
                  <a:pt x="2089989" y="218438"/>
                  <a:pt x="2093818" y="222267"/>
                  <a:pt x="2093818" y="226991"/>
                </a:cubicBezTo>
                <a:cubicBezTo>
                  <a:pt x="2093818" y="231715"/>
                  <a:pt x="2089989" y="235544"/>
                  <a:pt x="2085265" y="235544"/>
                </a:cubicBezTo>
                <a:cubicBezTo>
                  <a:pt x="2080541" y="235544"/>
                  <a:pt x="2076712" y="231715"/>
                  <a:pt x="2076712" y="226991"/>
                </a:cubicBezTo>
                <a:cubicBezTo>
                  <a:pt x="2076712" y="222267"/>
                  <a:pt x="2080541" y="218438"/>
                  <a:pt x="2085265" y="218438"/>
                </a:cubicBezTo>
                <a:close/>
                <a:moveTo>
                  <a:pt x="2057019" y="218438"/>
                </a:moveTo>
                <a:cubicBezTo>
                  <a:pt x="2061742" y="218438"/>
                  <a:pt x="2065571" y="222267"/>
                  <a:pt x="2065571" y="226991"/>
                </a:cubicBezTo>
                <a:cubicBezTo>
                  <a:pt x="2065571" y="231715"/>
                  <a:pt x="2061742" y="235544"/>
                  <a:pt x="2057019" y="235544"/>
                </a:cubicBezTo>
                <a:cubicBezTo>
                  <a:pt x="2052295" y="235544"/>
                  <a:pt x="2048466" y="231715"/>
                  <a:pt x="2048466" y="226991"/>
                </a:cubicBezTo>
                <a:cubicBezTo>
                  <a:pt x="2048466" y="222267"/>
                  <a:pt x="2052295" y="218438"/>
                  <a:pt x="2057019" y="218438"/>
                </a:cubicBezTo>
                <a:close/>
                <a:moveTo>
                  <a:pt x="2028774" y="218438"/>
                </a:moveTo>
                <a:cubicBezTo>
                  <a:pt x="2033498" y="218438"/>
                  <a:pt x="2037327" y="222267"/>
                  <a:pt x="2037327" y="226991"/>
                </a:cubicBezTo>
                <a:cubicBezTo>
                  <a:pt x="2037327" y="231715"/>
                  <a:pt x="2033498" y="235544"/>
                  <a:pt x="2028774" y="235544"/>
                </a:cubicBezTo>
                <a:cubicBezTo>
                  <a:pt x="2024050" y="235544"/>
                  <a:pt x="2020221" y="231715"/>
                  <a:pt x="2020221" y="226991"/>
                </a:cubicBezTo>
                <a:cubicBezTo>
                  <a:pt x="2020221" y="222267"/>
                  <a:pt x="2024050" y="218438"/>
                  <a:pt x="2028774" y="218438"/>
                </a:cubicBezTo>
                <a:close/>
                <a:moveTo>
                  <a:pt x="2000528" y="218438"/>
                </a:moveTo>
                <a:cubicBezTo>
                  <a:pt x="2005251" y="218438"/>
                  <a:pt x="2009080" y="222267"/>
                  <a:pt x="2009080" y="226991"/>
                </a:cubicBezTo>
                <a:cubicBezTo>
                  <a:pt x="2009080" y="231715"/>
                  <a:pt x="2005251" y="235544"/>
                  <a:pt x="2000528" y="235544"/>
                </a:cubicBezTo>
                <a:cubicBezTo>
                  <a:pt x="1995804" y="235544"/>
                  <a:pt x="1991975" y="231715"/>
                  <a:pt x="1991975" y="226991"/>
                </a:cubicBezTo>
                <a:cubicBezTo>
                  <a:pt x="1991975" y="222267"/>
                  <a:pt x="1995804" y="218438"/>
                  <a:pt x="2000528" y="218438"/>
                </a:cubicBezTo>
                <a:close/>
                <a:moveTo>
                  <a:pt x="1972283" y="218438"/>
                </a:moveTo>
                <a:cubicBezTo>
                  <a:pt x="1977007" y="218438"/>
                  <a:pt x="1980836" y="222267"/>
                  <a:pt x="1980836" y="226991"/>
                </a:cubicBezTo>
                <a:cubicBezTo>
                  <a:pt x="1980836" y="231715"/>
                  <a:pt x="1977007" y="235544"/>
                  <a:pt x="1972283" y="235544"/>
                </a:cubicBezTo>
                <a:cubicBezTo>
                  <a:pt x="1967559" y="235544"/>
                  <a:pt x="1963730" y="231715"/>
                  <a:pt x="1963730" y="226991"/>
                </a:cubicBezTo>
                <a:cubicBezTo>
                  <a:pt x="1963730" y="222267"/>
                  <a:pt x="1967559" y="218438"/>
                  <a:pt x="1972283" y="218438"/>
                </a:cubicBezTo>
                <a:close/>
                <a:moveTo>
                  <a:pt x="1944037" y="218438"/>
                </a:moveTo>
                <a:cubicBezTo>
                  <a:pt x="1948760" y="218438"/>
                  <a:pt x="1952590" y="222267"/>
                  <a:pt x="1952590" y="226991"/>
                </a:cubicBezTo>
                <a:cubicBezTo>
                  <a:pt x="1952590" y="231715"/>
                  <a:pt x="1948760" y="235544"/>
                  <a:pt x="1944037" y="235544"/>
                </a:cubicBezTo>
                <a:cubicBezTo>
                  <a:pt x="1939313" y="235544"/>
                  <a:pt x="1935484" y="231715"/>
                  <a:pt x="1935484" y="226991"/>
                </a:cubicBezTo>
                <a:cubicBezTo>
                  <a:pt x="1935484" y="222267"/>
                  <a:pt x="1939313" y="218438"/>
                  <a:pt x="1944037" y="218438"/>
                </a:cubicBezTo>
                <a:close/>
                <a:moveTo>
                  <a:pt x="1915792" y="218438"/>
                </a:moveTo>
                <a:cubicBezTo>
                  <a:pt x="1920516" y="218438"/>
                  <a:pt x="1924345" y="222267"/>
                  <a:pt x="1924345" y="226991"/>
                </a:cubicBezTo>
                <a:cubicBezTo>
                  <a:pt x="1924345" y="231715"/>
                  <a:pt x="1920516" y="235544"/>
                  <a:pt x="1915792" y="235544"/>
                </a:cubicBezTo>
                <a:cubicBezTo>
                  <a:pt x="1911068" y="235544"/>
                  <a:pt x="1907239" y="231715"/>
                  <a:pt x="1907239" y="226991"/>
                </a:cubicBezTo>
                <a:cubicBezTo>
                  <a:pt x="1907239" y="222267"/>
                  <a:pt x="1911068" y="218438"/>
                  <a:pt x="1915792" y="218438"/>
                </a:cubicBezTo>
                <a:close/>
                <a:moveTo>
                  <a:pt x="1887546" y="218438"/>
                </a:moveTo>
                <a:cubicBezTo>
                  <a:pt x="1892269" y="218438"/>
                  <a:pt x="1896099" y="222267"/>
                  <a:pt x="1896099" y="226991"/>
                </a:cubicBezTo>
                <a:cubicBezTo>
                  <a:pt x="1896099" y="231715"/>
                  <a:pt x="1892269" y="235544"/>
                  <a:pt x="1887546" y="235544"/>
                </a:cubicBezTo>
                <a:cubicBezTo>
                  <a:pt x="1882822" y="235544"/>
                  <a:pt x="1878993" y="231715"/>
                  <a:pt x="1878993" y="226991"/>
                </a:cubicBezTo>
                <a:cubicBezTo>
                  <a:pt x="1878993" y="222267"/>
                  <a:pt x="1882822" y="218438"/>
                  <a:pt x="1887546" y="218438"/>
                </a:cubicBezTo>
                <a:close/>
                <a:moveTo>
                  <a:pt x="1859300" y="218438"/>
                </a:moveTo>
                <a:cubicBezTo>
                  <a:pt x="1864024" y="218438"/>
                  <a:pt x="1867853" y="222267"/>
                  <a:pt x="1867853" y="226991"/>
                </a:cubicBezTo>
                <a:cubicBezTo>
                  <a:pt x="1867853" y="231715"/>
                  <a:pt x="1864024" y="235544"/>
                  <a:pt x="1859300" y="235544"/>
                </a:cubicBezTo>
                <a:cubicBezTo>
                  <a:pt x="1854576" y="235544"/>
                  <a:pt x="1850747" y="231715"/>
                  <a:pt x="1850747" y="226991"/>
                </a:cubicBezTo>
                <a:cubicBezTo>
                  <a:pt x="1850747" y="222267"/>
                  <a:pt x="1854576" y="218438"/>
                  <a:pt x="1859300" y="218438"/>
                </a:cubicBezTo>
                <a:close/>
                <a:moveTo>
                  <a:pt x="1831055" y="218438"/>
                </a:moveTo>
                <a:cubicBezTo>
                  <a:pt x="1835778" y="218438"/>
                  <a:pt x="1839608" y="222267"/>
                  <a:pt x="1839608" y="226991"/>
                </a:cubicBezTo>
                <a:cubicBezTo>
                  <a:pt x="1839608" y="231715"/>
                  <a:pt x="1835778" y="235544"/>
                  <a:pt x="1831055" y="235544"/>
                </a:cubicBezTo>
                <a:cubicBezTo>
                  <a:pt x="1826331" y="235544"/>
                  <a:pt x="1822502" y="231715"/>
                  <a:pt x="1822502" y="226991"/>
                </a:cubicBezTo>
                <a:cubicBezTo>
                  <a:pt x="1822502" y="222267"/>
                  <a:pt x="1826331" y="218438"/>
                  <a:pt x="1831055" y="218438"/>
                </a:cubicBezTo>
                <a:close/>
                <a:moveTo>
                  <a:pt x="1802810" y="218438"/>
                </a:moveTo>
                <a:cubicBezTo>
                  <a:pt x="1807533" y="218438"/>
                  <a:pt x="1811362" y="222267"/>
                  <a:pt x="1811362" y="226991"/>
                </a:cubicBezTo>
                <a:cubicBezTo>
                  <a:pt x="1811362" y="231715"/>
                  <a:pt x="1807533" y="235544"/>
                  <a:pt x="1802810" y="235544"/>
                </a:cubicBezTo>
                <a:cubicBezTo>
                  <a:pt x="1798086" y="235544"/>
                  <a:pt x="1794257" y="231715"/>
                  <a:pt x="1794257" y="226991"/>
                </a:cubicBezTo>
                <a:cubicBezTo>
                  <a:pt x="1794257" y="222267"/>
                  <a:pt x="1798086" y="218438"/>
                  <a:pt x="1802810" y="218438"/>
                </a:cubicBezTo>
                <a:close/>
                <a:moveTo>
                  <a:pt x="1774564" y="218438"/>
                </a:moveTo>
                <a:cubicBezTo>
                  <a:pt x="1779288" y="218438"/>
                  <a:pt x="1783117" y="222267"/>
                  <a:pt x="1783117" y="226991"/>
                </a:cubicBezTo>
                <a:cubicBezTo>
                  <a:pt x="1783117" y="231715"/>
                  <a:pt x="1779288" y="235544"/>
                  <a:pt x="1774564" y="235544"/>
                </a:cubicBezTo>
                <a:cubicBezTo>
                  <a:pt x="1769840" y="235544"/>
                  <a:pt x="1766011" y="231715"/>
                  <a:pt x="1766011" y="226991"/>
                </a:cubicBezTo>
                <a:cubicBezTo>
                  <a:pt x="1766011" y="222267"/>
                  <a:pt x="1769840" y="218438"/>
                  <a:pt x="1774564" y="218438"/>
                </a:cubicBezTo>
                <a:close/>
                <a:moveTo>
                  <a:pt x="1746319" y="218438"/>
                </a:moveTo>
                <a:cubicBezTo>
                  <a:pt x="1751042" y="218438"/>
                  <a:pt x="1754872" y="222267"/>
                  <a:pt x="1754872" y="226991"/>
                </a:cubicBezTo>
                <a:cubicBezTo>
                  <a:pt x="1754872" y="231715"/>
                  <a:pt x="1751042" y="235544"/>
                  <a:pt x="1746319" y="235544"/>
                </a:cubicBezTo>
                <a:cubicBezTo>
                  <a:pt x="1741595" y="235544"/>
                  <a:pt x="1737766" y="231715"/>
                  <a:pt x="1737766" y="226991"/>
                </a:cubicBezTo>
                <a:cubicBezTo>
                  <a:pt x="1737766" y="222267"/>
                  <a:pt x="1741595" y="218438"/>
                  <a:pt x="1746319" y="218438"/>
                </a:cubicBezTo>
                <a:close/>
                <a:moveTo>
                  <a:pt x="1718073" y="218438"/>
                </a:moveTo>
                <a:cubicBezTo>
                  <a:pt x="1722797" y="218438"/>
                  <a:pt x="1726626" y="222267"/>
                  <a:pt x="1726626" y="226991"/>
                </a:cubicBezTo>
                <a:cubicBezTo>
                  <a:pt x="1726626" y="231715"/>
                  <a:pt x="1722797" y="235544"/>
                  <a:pt x="1718073" y="235544"/>
                </a:cubicBezTo>
                <a:cubicBezTo>
                  <a:pt x="1713350" y="235544"/>
                  <a:pt x="1709520" y="231715"/>
                  <a:pt x="1709520" y="226991"/>
                </a:cubicBezTo>
                <a:cubicBezTo>
                  <a:pt x="1709520" y="222267"/>
                  <a:pt x="1713350" y="218438"/>
                  <a:pt x="1718073" y="218438"/>
                </a:cubicBezTo>
                <a:close/>
                <a:moveTo>
                  <a:pt x="1689855" y="218438"/>
                </a:moveTo>
                <a:cubicBezTo>
                  <a:pt x="1694578" y="218438"/>
                  <a:pt x="1698408" y="222267"/>
                  <a:pt x="1698408" y="226991"/>
                </a:cubicBezTo>
                <a:cubicBezTo>
                  <a:pt x="1698408" y="231715"/>
                  <a:pt x="1694579" y="235544"/>
                  <a:pt x="1689855" y="235544"/>
                </a:cubicBezTo>
                <a:cubicBezTo>
                  <a:pt x="1685131" y="235544"/>
                  <a:pt x="1681302" y="231715"/>
                  <a:pt x="1681302" y="226991"/>
                </a:cubicBezTo>
                <a:cubicBezTo>
                  <a:pt x="1681302" y="222267"/>
                  <a:pt x="1685131" y="218438"/>
                  <a:pt x="1689855" y="218438"/>
                </a:cubicBezTo>
                <a:close/>
                <a:moveTo>
                  <a:pt x="1661617" y="218438"/>
                </a:moveTo>
                <a:cubicBezTo>
                  <a:pt x="1666340" y="218438"/>
                  <a:pt x="1670170" y="222267"/>
                  <a:pt x="1670170" y="226991"/>
                </a:cubicBezTo>
                <a:cubicBezTo>
                  <a:pt x="1670170" y="231715"/>
                  <a:pt x="1666340" y="235544"/>
                  <a:pt x="1661617" y="235544"/>
                </a:cubicBezTo>
                <a:cubicBezTo>
                  <a:pt x="1656893" y="235544"/>
                  <a:pt x="1653064" y="231715"/>
                  <a:pt x="1653064" y="226991"/>
                </a:cubicBezTo>
                <a:cubicBezTo>
                  <a:pt x="1653064" y="222267"/>
                  <a:pt x="1656893" y="218438"/>
                  <a:pt x="1661617" y="218438"/>
                </a:cubicBezTo>
                <a:close/>
                <a:moveTo>
                  <a:pt x="1633372" y="218438"/>
                </a:moveTo>
                <a:cubicBezTo>
                  <a:pt x="1638096" y="218438"/>
                  <a:pt x="1641925" y="222267"/>
                  <a:pt x="1641925" y="226991"/>
                </a:cubicBezTo>
                <a:cubicBezTo>
                  <a:pt x="1641925" y="231715"/>
                  <a:pt x="1638096" y="235544"/>
                  <a:pt x="1633372" y="235544"/>
                </a:cubicBezTo>
                <a:cubicBezTo>
                  <a:pt x="1628648" y="235544"/>
                  <a:pt x="1624819" y="231715"/>
                  <a:pt x="1624819" y="226991"/>
                </a:cubicBezTo>
                <a:cubicBezTo>
                  <a:pt x="1624819" y="222267"/>
                  <a:pt x="1628648" y="218438"/>
                  <a:pt x="1633372" y="218438"/>
                </a:cubicBezTo>
                <a:close/>
                <a:moveTo>
                  <a:pt x="1605126" y="218438"/>
                </a:moveTo>
                <a:cubicBezTo>
                  <a:pt x="1609849" y="218438"/>
                  <a:pt x="1613679" y="222267"/>
                  <a:pt x="1613679" y="226991"/>
                </a:cubicBezTo>
                <a:cubicBezTo>
                  <a:pt x="1613679" y="231715"/>
                  <a:pt x="1609849" y="235544"/>
                  <a:pt x="1605126" y="235544"/>
                </a:cubicBezTo>
                <a:cubicBezTo>
                  <a:pt x="1600402" y="235544"/>
                  <a:pt x="1596573" y="231715"/>
                  <a:pt x="1596573" y="226991"/>
                </a:cubicBezTo>
                <a:cubicBezTo>
                  <a:pt x="1596573" y="222267"/>
                  <a:pt x="1600402" y="218438"/>
                  <a:pt x="1605126" y="218438"/>
                </a:cubicBezTo>
                <a:close/>
                <a:moveTo>
                  <a:pt x="1576881" y="218438"/>
                </a:moveTo>
                <a:cubicBezTo>
                  <a:pt x="1581605" y="218438"/>
                  <a:pt x="1585434" y="222267"/>
                  <a:pt x="1585434" y="226991"/>
                </a:cubicBezTo>
                <a:cubicBezTo>
                  <a:pt x="1585434" y="231715"/>
                  <a:pt x="1581605" y="235544"/>
                  <a:pt x="1576881" y="235544"/>
                </a:cubicBezTo>
                <a:cubicBezTo>
                  <a:pt x="1572157" y="235544"/>
                  <a:pt x="1568328" y="231715"/>
                  <a:pt x="1568328" y="226991"/>
                </a:cubicBezTo>
                <a:cubicBezTo>
                  <a:pt x="1568328" y="222267"/>
                  <a:pt x="1572157" y="218438"/>
                  <a:pt x="1576881" y="218438"/>
                </a:cubicBezTo>
                <a:close/>
                <a:moveTo>
                  <a:pt x="1548635" y="218438"/>
                </a:moveTo>
                <a:cubicBezTo>
                  <a:pt x="1553359" y="218438"/>
                  <a:pt x="1557188" y="222267"/>
                  <a:pt x="1557188" y="226991"/>
                </a:cubicBezTo>
                <a:cubicBezTo>
                  <a:pt x="1557188" y="231715"/>
                  <a:pt x="1553359" y="235544"/>
                  <a:pt x="1548635" y="235544"/>
                </a:cubicBezTo>
                <a:cubicBezTo>
                  <a:pt x="1543911" y="235544"/>
                  <a:pt x="1540082" y="231715"/>
                  <a:pt x="1540082" y="226991"/>
                </a:cubicBezTo>
                <a:cubicBezTo>
                  <a:pt x="1540082" y="222267"/>
                  <a:pt x="1543911" y="218438"/>
                  <a:pt x="1548635" y="218438"/>
                </a:cubicBezTo>
                <a:close/>
                <a:moveTo>
                  <a:pt x="1520390" y="218438"/>
                </a:moveTo>
                <a:cubicBezTo>
                  <a:pt x="1525114" y="218438"/>
                  <a:pt x="1528943" y="222267"/>
                  <a:pt x="1528943" y="226991"/>
                </a:cubicBezTo>
                <a:cubicBezTo>
                  <a:pt x="1528943" y="231715"/>
                  <a:pt x="1525114" y="235544"/>
                  <a:pt x="1520390" y="235544"/>
                </a:cubicBezTo>
                <a:cubicBezTo>
                  <a:pt x="1515666" y="235544"/>
                  <a:pt x="1511837" y="231715"/>
                  <a:pt x="1511837" y="226991"/>
                </a:cubicBezTo>
                <a:cubicBezTo>
                  <a:pt x="1511837" y="222267"/>
                  <a:pt x="1515666" y="218438"/>
                  <a:pt x="1520390" y="218438"/>
                </a:cubicBezTo>
                <a:close/>
                <a:moveTo>
                  <a:pt x="1492144" y="218438"/>
                </a:moveTo>
                <a:cubicBezTo>
                  <a:pt x="1496867" y="218438"/>
                  <a:pt x="1500697" y="222267"/>
                  <a:pt x="1500697" y="226991"/>
                </a:cubicBezTo>
                <a:cubicBezTo>
                  <a:pt x="1500697" y="231715"/>
                  <a:pt x="1496867" y="235544"/>
                  <a:pt x="1492144" y="235544"/>
                </a:cubicBezTo>
                <a:cubicBezTo>
                  <a:pt x="1487420" y="235544"/>
                  <a:pt x="1483591" y="231715"/>
                  <a:pt x="1483591" y="226991"/>
                </a:cubicBezTo>
                <a:cubicBezTo>
                  <a:pt x="1483591" y="222267"/>
                  <a:pt x="1487420" y="218438"/>
                  <a:pt x="1492144" y="218438"/>
                </a:cubicBezTo>
                <a:close/>
                <a:moveTo>
                  <a:pt x="1463899" y="218438"/>
                </a:moveTo>
                <a:cubicBezTo>
                  <a:pt x="1468623" y="218438"/>
                  <a:pt x="1472452" y="222267"/>
                  <a:pt x="1472452" y="226991"/>
                </a:cubicBezTo>
                <a:cubicBezTo>
                  <a:pt x="1472452" y="231715"/>
                  <a:pt x="1468623" y="235544"/>
                  <a:pt x="1463899" y="235544"/>
                </a:cubicBezTo>
                <a:cubicBezTo>
                  <a:pt x="1459175" y="235544"/>
                  <a:pt x="1455346" y="231715"/>
                  <a:pt x="1455346" y="226991"/>
                </a:cubicBezTo>
                <a:cubicBezTo>
                  <a:pt x="1455346" y="222267"/>
                  <a:pt x="1459175" y="218438"/>
                  <a:pt x="1463899" y="218438"/>
                </a:cubicBezTo>
                <a:close/>
                <a:moveTo>
                  <a:pt x="1435653" y="218438"/>
                </a:moveTo>
                <a:cubicBezTo>
                  <a:pt x="1440377" y="218438"/>
                  <a:pt x="1444206" y="222267"/>
                  <a:pt x="1444206" y="226991"/>
                </a:cubicBezTo>
                <a:cubicBezTo>
                  <a:pt x="1444206" y="231715"/>
                  <a:pt x="1440377" y="235544"/>
                  <a:pt x="1435653" y="235544"/>
                </a:cubicBezTo>
                <a:cubicBezTo>
                  <a:pt x="1430929" y="235544"/>
                  <a:pt x="1427100" y="231715"/>
                  <a:pt x="1427100" y="226991"/>
                </a:cubicBezTo>
                <a:cubicBezTo>
                  <a:pt x="1427100" y="222267"/>
                  <a:pt x="1430929" y="218438"/>
                  <a:pt x="1435653" y="218438"/>
                </a:cubicBezTo>
                <a:close/>
                <a:moveTo>
                  <a:pt x="1407408" y="218438"/>
                </a:moveTo>
                <a:cubicBezTo>
                  <a:pt x="1412132" y="218438"/>
                  <a:pt x="1415961" y="222267"/>
                  <a:pt x="1415961" y="226991"/>
                </a:cubicBezTo>
                <a:cubicBezTo>
                  <a:pt x="1415961" y="231715"/>
                  <a:pt x="1412132" y="235544"/>
                  <a:pt x="1407408" y="235544"/>
                </a:cubicBezTo>
                <a:cubicBezTo>
                  <a:pt x="1402685" y="235544"/>
                  <a:pt x="1398855" y="231715"/>
                  <a:pt x="1398855" y="226991"/>
                </a:cubicBezTo>
                <a:cubicBezTo>
                  <a:pt x="1398855" y="222267"/>
                  <a:pt x="1402685" y="218438"/>
                  <a:pt x="1407408" y="218438"/>
                </a:cubicBezTo>
                <a:close/>
                <a:moveTo>
                  <a:pt x="1379162" y="218438"/>
                </a:moveTo>
                <a:cubicBezTo>
                  <a:pt x="1383885" y="218438"/>
                  <a:pt x="1387715" y="222267"/>
                  <a:pt x="1387715" y="226991"/>
                </a:cubicBezTo>
                <a:cubicBezTo>
                  <a:pt x="1387715" y="231715"/>
                  <a:pt x="1383886" y="235544"/>
                  <a:pt x="1379162" y="235544"/>
                </a:cubicBezTo>
                <a:cubicBezTo>
                  <a:pt x="1374438" y="235544"/>
                  <a:pt x="1370609" y="231715"/>
                  <a:pt x="1370609" y="226991"/>
                </a:cubicBezTo>
                <a:cubicBezTo>
                  <a:pt x="1370609" y="222267"/>
                  <a:pt x="1374438" y="218438"/>
                  <a:pt x="1379162" y="218438"/>
                </a:cubicBezTo>
                <a:close/>
                <a:moveTo>
                  <a:pt x="1350917" y="218438"/>
                </a:moveTo>
                <a:cubicBezTo>
                  <a:pt x="1355641" y="218438"/>
                  <a:pt x="1359470" y="222267"/>
                  <a:pt x="1359470" y="226991"/>
                </a:cubicBezTo>
                <a:cubicBezTo>
                  <a:pt x="1359470" y="231715"/>
                  <a:pt x="1355641" y="235544"/>
                  <a:pt x="1350917" y="235544"/>
                </a:cubicBezTo>
                <a:cubicBezTo>
                  <a:pt x="1346193" y="235544"/>
                  <a:pt x="1342364" y="231715"/>
                  <a:pt x="1342364" y="226991"/>
                </a:cubicBezTo>
                <a:cubicBezTo>
                  <a:pt x="1342364" y="222267"/>
                  <a:pt x="1346193" y="218438"/>
                  <a:pt x="1350917" y="218438"/>
                </a:cubicBezTo>
                <a:close/>
                <a:moveTo>
                  <a:pt x="1322671" y="218438"/>
                </a:moveTo>
                <a:cubicBezTo>
                  <a:pt x="1327395" y="218438"/>
                  <a:pt x="1331224" y="222267"/>
                  <a:pt x="1331224" y="226991"/>
                </a:cubicBezTo>
                <a:cubicBezTo>
                  <a:pt x="1331224" y="231715"/>
                  <a:pt x="1327395" y="235544"/>
                  <a:pt x="1322671" y="235544"/>
                </a:cubicBezTo>
                <a:cubicBezTo>
                  <a:pt x="1317947" y="235544"/>
                  <a:pt x="1314118" y="231715"/>
                  <a:pt x="1314118" y="226991"/>
                </a:cubicBezTo>
                <a:cubicBezTo>
                  <a:pt x="1314118" y="222267"/>
                  <a:pt x="1317947" y="218438"/>
                  <a:pt x="1322671" y="218438"/>
                </a:cubicBezTo>
                <a:close/>
                <a:moveTo>
                  <a:pt x="1294426" y="218438"/>
                </a:moveTo>
                <a:cubicBezTo>
                  <a:pt x="1299150" y="218438"/>
                  <a:pt x="1302979" y="222267"/>
                  <a:pt x="1302979" y="226991"/>
                </a:cubicBezTo>
                <a:cubicBezTo>
                  <a:pt x="1302979" y="231715"/>
                  <a:pt x="1299150" y="235544"/>
                  <a:pt x="1294426" y="235544"/>
                </a:cubicBezTo>
                <a:cubicBezTo>
                  <a:pt x="1289703" y="235544"/>
                  <a:pt x="1285873" y="231715"/>
                  <a:pt x="1285873" y="226991"/>
                </a:cubicBezTo>
                <a:cubicBezTo>
                  <a:pt x="1285873" y="222267"/>
                  <a:pt x="1289702" y="218438"/>
                  <a:pt x="1294426" y="218438"/>
                </a:cubicBezTo>
                <a:close/>
                <a:moveTo>
                  <a:pt x="1266180" y="218438"/>
                </a:moveTo>
                <a:cubicBezTo>
                  <a:pt x="1270904" y="218438"/>
                  <a:pt x="1274733" y="222267"/>
                  <a:pt x="1274733" y="226991"/>
                </a:cubicBezTo>
                <a:cubicBezTo>
                  <a:pt x="1274733" y="231715"/>
                  <a:pt x="1270904" y="235544"/>
                  <a:pt x="1266180" y="235544"/>
                </a:cubicBezTo>
                <a:cubicBezTo>
                  <a:pt x="1261456" y="235544"/>
                  <a:pt x="1257627" y="231715"/>
                  <a:pt x="1257627" y="226991"/>
                </a:cubicBezTo>
                <a:cubicBezTo>
                  <a:pt x="1257627" y="222267"/>
                  <a:pt x="1261456" y="218438"/>
                  <a:pt x="1266180" y="218438"/>
                </a:cubicBezTo>
                <a:close/>
                <a:moveTo>
                  <a:pt x="1237935" y="218438"/>
                </a:moveTo>
                <a:cubicBezTo>
                  <a:pt x="1242659" y="218438"/>
                  <a:pt x="1246488" y="222267"/>
                  <a:pt x="1246488" y="226991"/>
                </a:cubicBezTo>
                <a:cubicBezTo>
                  <a:pt x="1246488" y="231715"/>
                  <a:pt x="1242659" y="235544"/>
                  <a:pt x="1237935" y="235544"/>
                </a:cubicBezTo>
                <a:cubicBezTo>
                  <a:pt x="1233212" y="235544"/>
                  <a:pt x="1229382" y="231715"/>
                  <a:pt x="1229382" y="226991"/>
                </a:cubicBezTo>
                <a:cubicBezTo>
                  <a:pt x="1229382" y="222267"/>
                  <a:pt x="1233212" y="218438"/>
                  <a:pt x="1237935" y="218438"/>
                </a:cubicBezTo>
                <a:close/>
                <a:moveTo>
                  <a:pt x="1209689" y="218438"/>
                </a:moveTo>
                <a:cubicBezTo>
                  <a:pt x="1214413" y="218438"/>
                  <a:pt x="1218242" y="222267"/>
                  <a:pt x="1218242" y="226991"/>
                </a:cubicBezTo>
                <a:cubicBezTo>
                  <a:pt x="1218242" y="231715"/>
                  <a:pt x="1214413" y="235544"/>
                  <a:pt x="1209689" y="235544"/>
                </a:cubicBezTo>
                <a:cubicBezTo>
                  <a:pt x="1204965" y="235544"/>
                  <a:pt x="1201136" y="231715"/>
                  <a:pt x="1201136" y="226991"/>
                </a:cubicBezTo>
                <a:cubicBezTo>
                  <a:pt x="1201136" y="222267"/>
                  <a:pt x="1204965" y="218438"/>
                  <a:pt x="1209689" y="218438"/>
                </a:cubicBezTo>
                <a:close/>
                <a:moveTo>
                  <a:pt x="1181444" y="218438"/>
                </a:moveTo>
                <a:cubicBezTo>
                  <a:pt x="1186168" y="218438"/>
                  <a:pt x="1189997" y="222267"/>
                  <a:pt x="1189997" y="226991"/>
                </a:cubicBezTo>
                <a:cubicBezTo>
                  <a:pt x="1189997" y="231715"/>
                  <a:pt x="1186168" y="235544"/>
                  <a:pt x="1181444" y="235544"/>
                </a:cubicBezTo>
                <a:cubicBezTo>
                  <a:pt x="1176721" y="235544"/>
                  <a:pt x="1172891" y="231715"/>
                  <a:pt x="1172891" y="226991"/>
                </a:cubicBezTo>
                <a:cubicBezTo>
                  <a:pt x="1172891" y="222267"/>
                  <a:pt x="1176721" y="218438"/>
                  <a:pt x="1181444" y="218438"/>
                </a:cubicBezTo>
                <a:close/>
                <a:moveTo>
                  <a:pt x="1153198" y="218438"/>
                </a:moveTo>
                <a:cubicBezTo>
                  <a:pt x="1157922" y="218438"/>
                  <a:pt x="1161751" y="222267"/>
                  <a:pt x="1161751" y="226991"/>
                </a:cubicBezTo>
                <a:cubicBezTo>
                  <a:pt x="1161751" y="231715"/>
                  <a:pt x="1157922" y="235544"/>
                  <a:pt x="1153198" y="235544"/>
                </a:cubicBezTo>
                <a:cubicBezTo>
                  <a:pt x="1148474" y="235544"/>
                  <a:pt x="1144645" y="231715"/>
                  <a:pt x="1144645" y="226991"/>
                </a:cubicBezTo>
                <a:cubicBezTo>
                  <a:pt x="1144645" y="222267"/>
                  <a:pt x="1148474" y="218438"/>
                  <a:pt x="1153198" y="218438"/>
                </a:cubicBezTo>
                <a:close/>
                <a:moveTo>
                  <a:pt x="1124953" y="218438"/>
                </a:moveTo>
                <a:cubicBezTo>
                  <a:pt x="1129677" y="218438"/>
                  <a:pt x="1133506" y="222267"/>
                  <a:pt x="1133506" y="226991"/>
                </a:cubicBezTo>
                <a:cubicBezTo>
                  <a:pt x="1133506" y="231715"/>
                  <a:pt x="1129677" y="235544"/>
                  <a:pt x="1124953" y="235544"/>
                </a:cubicBezTo>
                <a:cubicBezTo>
                  <a:pt x="1120230" y="235544"/>
                  <a:pt x="1116401" y="231715"/>
                  <a:pt x="1116401" y="226991"/>
                </a:cubicBezTo>
                <a:cubicBezTo>
                  <a:pt x="1116401" y="222267"/>
                  <a:pt x="1120230" y="218438"/>
                  <a:pt x="1124953" y="218438"/>
                </a:cubicBezTo>
                <a:close/>
                <a:moveTo>
                  <a:pt x="1096707" y="218438"/>
                </a:moveTo>
                <a:cubicBezTo>
                  <a:pt x="1101431" y="218438"/>
                  <a:pt x="1105260" y="222267"/>
                  <a:pt x="1105260" y="226991"/>
                </a:cubicBezTo>
                <a:cubicBezTo>
                  <a:pt x="1105260" y="231715"/>
                  <a:pt x="1101431" y="235544"/>
                  <a:pt x="1096707" y="235544"/>
                </a:cubicBezTo>
                <a:cubicBezTo>
                  <a:pt x="1091983" y="235544"/>
                  <a:pt x="1088154" y="231715"/>
                  <a:pt x="1088154" y="226991"/>
                </a:cubicBezTo>
                <a:cubicBezTo>
                  <a:pt x="1088154" y="222267"/>
                  <a:pt x="1091983" y="218438"/>
                  <a:pt x="1096707" y="218438"/>
                </a:cubicBezTo>
                <a:close/>
                <a:moveTo>
                  <a:pt x="1068462" y="218438"/>
                </a:moveTo>
                <a:cubicBezTo>
                  <a:pt x="1073186" y="218438"/>
                  <a:pt x="1077015" y="222267"/>
                  <a:pt x="1077015" y="226991"/>
                </a:cubicBezTo>
                <a:cubicBezTo>
                  <a:pt x="1077015" y="231715"/>
                  <a:pt x="1073186" y="235544"/>
                  <a:pt x="1068462" y="235544"/>
                </a:cubicBezTo>
                <a:cubicBezTo>
                  <a:pt x="1063739" y="235544"/>
                  <a:pt x="1059909" y="231715"/>
                  <a:pt x="1059909" y="226991"/>
                </a:cubicBezTo>
                <a:cubicBezTo>
                  <a:pt x="1059909" y="222267"/>
                  <a:pt x="1063739" y="218438"/>
                  <a:pt x="1068462" y="218438"/>
                </a:cubicBezTo>
                <a:close/>
                <a:moveTo>
                  <a:pt x="1040216" y="218438"/>
                </a:moveTo>
                <a:cubicBezTo>
                  <a:pt x="1044940" y="218438"/>
                  <a:pt x="1048769" y="222267"/>
                  <a:pt x="1048769" y="226991"/>
                </a:cubicBezTo>
                <a:cubicBezTo>
                  <a:pt x="1048769" y="231715"/>
                  <a:pt x="1044940" y="235544"/>
                  <a:pt x="1040216" y="235544"/>
                </a:cubicBezTo>
                <a:cubicBezTo>
                  <a:pt x="1035493" y="235544"/>
                  <a:pt x="1031663" y="231715"/>
                  <a:pt x="1031663" y="226991"/>
                </a:cubicBezTo>
                <a:cubicBezTo>
                  <a:pt x="1031663" y="222267"/>
                  <a:pt x="1035492" y="218438"/>
                  <a:pt x="1040216" y="218438"/>
                </a:cubicBezTo>
                <a:close/>
                <a:moveTo>
                  <a:pt x="1011971" y="218438"/>
                </a:moveTo>
                <a:cubicBezTo>
                  <a:pt x="1016695" y="218438"/>
                  <a:pt x="1020524" y="222267"/>
                  <a:pt x="1020524" y="226991"/>
                </a:cubicBezTo>
                <a:cubicBezTo>
                  <a:pt x="1020524" y="231715"/>
                  <a:pt x="1016695" y="235544"/>
                  <a:pt x="1011971" y="235544"/>
                </a:cubicBezTo>
                <a:cubicBezTo>
                  <a:pt x="1007248" y="235544"/>
                  <a:pt x="1003418" y="231715"/>
                  <a:pt x="1003418" y="226991"/>
                </a:cubicBezTo>
                <a:cubicBezTo>
                  <a:pt x="1003418" y="222267"/>
                  <a:pt x="1007248" y="218438"/>
                  <a:pt x="1011971" y="218438"/>
                </a:cubicBezTo>
                <a:close/>
                <a:moveTo>
                  <a:pt x="983725" y="218438"/>
                </a:moveTo>
                <a:cubicBezTo>
                  <a:pt x="988448" y="218438"/>
                  <a:pt x="992278" y="222267"/>
                  <a:pt x="992278" y="226991"/>
                </a:cubicBezTo>
                <a:cubicBezTo>
                  <a:pt x="992278" y="231715"/>
                  <a:pt x="988449" y="235544"/>
                  <a:pt x="983725" y="235544"/>
                </a:cubicBezTo>
                <a:cubicBezTo>
                  <a:pt x="979001" y="235544"/>
                  <a:pt x="975172" y="231715"/>
                  <a:pt x="975172" y="226991"/>
                </a:cubicBezTo>
                <a:cubicBezTo>
                  <a:pt x="975172" y="222267"/>
                  <a:pt x="979001" y="218438"/>
                  <a:pt x="983725" y="218438"/>
                </a:cubicBezTo>
                <a:close/>
                <a:moveTo>
                  <a:pt x="955480" y="218438"/>
                </a:moveTo>
                <a:cubicBezTo>
                  <a:pt x="960204" y="218438"/>
                  <a:pt x="964033" y="222267"/>
                  <a:pt x="964033" y="226991"/>
                </a:cubicBezTo>
                <a:cubicBezTo>
                  <a:pt x="964033" y="231715"/>
                  <a:pt x="960204" y="235544"/>
                  <a:pt x="955480" y="235544"/>
                </a:cubicBezTo>
                <a:cubicBezTo>
                  <a:pt x="950757" y="235544"/>
                  <a:pt x="946927" y="231715"/>
                  <a:pt x="946927" y="226991"/>
                </a:cubicBezTo>
                <a:cubicBezTo>
                  <a:pt x="946927" y="222267"/>
                  <a:pt x="950756" y="218438"/>
                  <a:pt x="955480" y="218438"/>
                </a:cubicBezTo>
                <a:close/>
                <a:moveTo>
                  <a:pt x="927234" y="218438"/>
                </a:moveTo>
                <a:cubicBezTo>
                  <a:pt x="931958" y="218438"/>
                  <a:pt x="935787" y="222267"/>
                  <a:pt x="935787" y="226991"/>
                </a:cubicBezTo>
                <a:cubicBezTo>
                  <a:pt x="935787" y="231715"/>
                  <a:pt x="931958" y="235544"/>
                  <a:pt x="927234" y="235544"/>
                </a:cubicBezTo>
                <a:cubicBezTo>
                  <a:pt x="922510" y="235544"/>
                  <a:pt x="918681" y="231715"/>
                  <a:pt x="918681" y="226991"/>
                </a:cubicBezTo>
                <a:cubicBezTo>
                  <a:pt x="918681" y="222267"/>
                  <a:pt x="922510" y="218438"/>
                  <a:pt x="927234" y="218438"/>
                </a:cubicBezTo>
                <a:close/>
                <a:moveTo>
                  <a:pt x="898989" y="218438"/>
                </a:moveTo>
                <a:cubicBezTo>
                  <a:pt x="903713" y="218438"/>
                  <a:pt x="907542" y="222267"/>
                  <a:pt x="907542" y="226991"/>
                </a:cubicBezTo>
                <a:cubicBezTo>
                  <a:pt x="907542" y="231715"/>
                  <a:pt x="903713" y="235544"/>
                  <a:pt x="898989" y="235544"/>
                </a:cubicBezTo>
                <a:cubicBezTo>
                  <a:pt x="894266" y="235544"/>
                  <a:pt x="890436" y="231715"/>
                  <a:pt x="890436" y="226991"/>
                </a:cubicBezTo>
                <a:cubicBezTo>
                  <a:pt x="890436" y="222267"/>
                  <a:pt x="894266" y="218438"/>
                  <a:pt x="898989" y="218438"/>
                </a:cubicBezTo>
                <a:close/>
                <a:moveTo>
                  <a:pt x="870743" y="218438"/>
                </a:moveTo>
                <a:cubicBezTo>
                  <a:pt x="875467" y="218438"/>
                  <a:pt x="879296" y="222267"/>
                  <a:pt x="879296" y="226991"/>
                </a:cubicBezTo>
                <a:cubicBezTo>
                  <a:pt x="879296" y="231715"/>
                  <a:pt x="875467" y="235544"/>
                  <a:pt x="870743" y="235544"/>
                </a:cubicBezTo>
                <a:cubicBezTo>
                  <a:pt x="866019" y="235544"/>
                  <a:pt x="862190" y="231715"/>
                  <a:pt x="862190" y="226991"/>
                </a:cubicBezTo>
                <a:cubicBezTo>
                  <a:pt x="862190" y="222267"/>
                  <a:pt x="866019" y="218438"/>
                  <a:pt x="870743" y="218438"/>
                </a:cubicBezTo>
                <a:close/>
                <a:moveTo>
                  <a:pt x="842499" y="218438"/>
                </a:moveTo>
                <a:cubicBezTo>
                  <a:pt x="847222" y="218438"/>
                  <a:pt x="851051" y="222267"/>
                  <a:pt x="851051" y="226991"/>
                </a:cubicBezTo>
                <a:cubicBezTo>
                  <a:pt x="851051" y="231715"/>
                  <a:pt x="847222" y="235544"/>
                  <a:pt x="842499" y="235544"/>
                </a:cubicBezTo>
                <a:cubicBezTo>
                  <a:pt x="837775" y="235544"/>
                  <a:pt x="833945" y="231715"/>
                  <a:pt x="833945" y="226991"/>
                </a:cubicBezTo>
                <a:cubicBezTo>
                  <a:pt x="833945" y="222267"/>
                  <a:pt x="837775" y="218438"/>
                  <a:pt x="842499" y="218438"/>
                </a:cubicBezTo>
                <a:close/>
                <a:moveTo>
                  <a:pt x="814252" y="218438"/>
                </a:moveTo>
                <a:cubicBezTo>
                  <a:pt x="818976" y="218438"/>
                  <a:pt x="822805" y="222267"/>
                  <a:pt x="822805" y="226991"/>
                </a:cubicBezTo>
                <a:cubicBezTo>
                  <a:pt x="822805" y="231715"/>
                  <a:pt x="818976" y="235544"/>
                  <a:pt x="814252" y="235544"/>
                </a:cubicBezTo>
                <a:cubicBezTo>
                  <a:pt x="809529" y="235544"/>
                  <a:pt x="805699" y="231715"/>
                  <a:pt x="805699" y="226991"/>
                </a:cubicBezTo>
                <a:cubicBezTo>
                  <a:pt x="805699" y="222267"/>
                  <a:pt x="809529" y="218438"/>
                  <a:pt x="814252" y="218438"/>
                </a:cubicBezTo>
                <a:close/>
                <a:moveTo>
                  <a:pt x="786008" y="218438"/>
                </a:moveTo>
                <a:cubicBezTo>
                  <a:pt x="790731" y="218438"/>
                  <a:pt x="794560" y="222267"/>
                  <a:pt x="794560" y="226991"/>
                </a:cubicBezTo>
                <a:cubicBezTo>
                  <a:pt x="794560" y="231715"/>
                  <a:pt x="790731" y="235544"/>
                  <a:pt x="786008" y="235544"/>
                </a:cubicBezTo>
                <a:cubicBezTo>
                  <a:pt x="781284" y="235544"/>
                  <a:pt x="777455" y="231715"/>
                  <a:pt x="777455" y="226991"/>
                </a:cubicBezTo>
                <a:cubicBezTo>
                  <a:pt x="777455" y="222267"/>
                  <a:pt x="781284" y="218438"/>
                  <a:pt x="786008" y="218438"/>
                </a:cubicBezTo>
                <a:close/>
                <a:moveTo>
                  <a:pt x="757761" y="218438"/>
                </a:moveTo>
                <a:cubicBezTo>
                  <a:pt x="762485" y="218438"/>
                  <a:pt x="766314" y="222267"/>
                  <a:pt x="766314" y="226991"/>
                </a:cubicBezTo>
                <a:cubicBezTo>
                  <a:pt x="766314" y="231715"/>
                  <a:pt x="762485" y="235544"/>
                  <a:pt x="757761" y="235544"/>
                </a:cubicBezTo>
                <a:cubicBezTo>
                  <a:pt x="753038" y="235544"/>
                  <a:pt x="749208" y="231715"/>
                  <a:pt x="749208" y="226991"/>
                </a:cubicBezTo>
                <a:cubicBezTo>
                  <a:pt x="749208" y="222267"/>
                  <a:pt x="753038" y="218438"/>
                  <a:pt x="757761" y="218438"/>
                </a:cubicBezTo>
                <a:close/>
                <a:moveTo>
                  <a:pt x="729517" y="218438"/>
                </a:moveTo>
                <a:cubicBezTo>
                  <a:pt x="734240" y="218438"/>
                  <a:pt x="738069" y="222267"/>
                  <a:pt x="738069" y="226991"/>
                </a:cubicBezTo>
                <a:cubicBezTo>
                  <a:pt x="738069" y="231715"/>
                  <a:pt x="734240" y="235544"/>
                  <a:pt x="729517" y="235544"/>
                </a:cubicBezTo>
                <a:cubicBezTo>
                  <a:pt x="724793" y="235544"/>
                  <a:pt x="720964" y="231715"/>
                  <a:pt x="720964" y="226991"/>
                </a:cubicBezTo>
                <a:cubicBezTo>
                  <a:pt x="720964" y="222267"/>
                  <a:pt x="724793" y="218438"/>
                  <a:pt x="729517" y="218438"/>
                </a:cubicBezTo>
                <a:close/>
                <a:moveTo>
                  <a:pt x="701270" y="218438"/>
                </a:moveTo>
                <a:cubicBezTo>
                  <a:pt x="705994" y="218438"/>
                  <a:pt x="709823" y="222267"/>
                  <a:pt x="709823" y="226991"/>
                </a:cubicBezTo>
                <a:cubicBezTo>
                  <a:pt x="709823" y="231715"/>
                  <a:pt x="705994" y="235544"/>
                  <a:pt x="701270" y="235544"/>
                </a:cubicBezTo>
                <a:cubicBezTo>
                  <a:pt x="696547" y="235544"/>
                  <a:pt x="692718" y="231715"/>
                  <a:pt x="692718" y="226991"/>
                </a:cubicBezTo>
                <a:cubicBezTo>
                  <a:pt x="692718" y="222267"/>
                  <a:pt x="696547" y="218438"/>
                  <a:pt x="701270" y="218438"/>
                </a:cubicBezTo>
                <a:close/>
                <a:moveTo>
                  <a:pt x="673026" y="218438"/>
                </a:moveTo>
                <a:cubicBezTo>
                  <a:pt x="677749" y="218438"/>
                  <a:pt x="681579" y="222267"/>
                  <a:pt x="681579" y="226991"/>
                </a:cubicBezTo>
                <a:cubicBezTo>
                  <a:pt x="681579" y="231715"/>
                  <a:pt x="677749" y="235544"/>
                  <a:pt x="673026" y="235544"/>
                </a:cubicBezTo>
                <a:cubicBezTo>
                  <a:pt x="668302" y="235544"/>
                  <a:pt x="664473" y="231715"/>
                  <a:pt x="664473" y="226991"/>
                </a:cubicBezTo>
                <a:cubicBezTo>
                  <a:pt x="664473" y="222267"/>
                  <a:pt x="668302" y="218438"/>
                  <a:pt x="673026" y="218438"/>
                </a:cubicBezTo>
                <a:close/>
                <a:moveTo>
                  <a:pt x="644779" y="218438"/>
                </a:moveTo>
                <a:cubicBezTo>
                  <a:pt x="649503" y="218438"/>
                  <a:pt x="653332" y="222267"/>
                  <a:pt x="653332" y="226991"/>
                </a:cubicBezTo>
                <a:cubicBezTo>
                  <a:pt x="653332" y="231715"/>
                  <a:pt x="649503" y="235544"/>
                  <a:pt x="644779" y="235544"/>
                </a:cubicBezTo>
                <a:cubicBezTo>
                  <a:pt x="640056" y="235544"/>
                  <a:pt x="636226" y="231715"/>
                  <a:pt x="636226" y="226991"/>
                </a:cubicBezTo>
                <a:cubicBezTo>
                  <a:pt x="636226" y="222267"/>
                  <a:pt x="640056" y="218438"/>
                  <a:pt x="644779" y="218438"/>
                </a:cubicBezTo>
                <a:close/>
                <a:moveTo>
                  <a:pt x="616535" y="218438"/>
                </a:moveTo>
                <a:cubicBezTo>
                  <a:pt x="621258" y="218438"/>
                  <a:pt x="625087" y="222267"/>
                  <a:pt x="625087" y="226991"/>
                </a:cubicBezTo>
                <a:cubicBezTo>
                  <a:pt x="625087" y="231715"/>
                  <a:pt x="621258" y="235544"/>
                  <a:pt x="616535" y="235544"/>
                </a:cubicBezTo>
                <a:cubicBezTo>
                  <a:pt x="611811" y="235544"/>
                  <a:pt x="607982" y="231715"/>
                  <a:pt x="607982" y="226991"/>
                </a:cubicBezTo>
                <a:cubicBezTo>
                  <a:pt x="607982" y="222267"/>
                  <a:pt x="611811" y="218438"/>
                  <a:pt x="616535" y="218438"/>
                </a:cubicBezTo>
                <a:close/>
                <a:moveTo>
                  <a:pt x="588288" y="218438"/>
                </a:moveTo>
                <a:cubicBezTo>
                  <a:pt x="593012" y="218438"/>
                  <a:pt x="596841" y="222267"/>
                  <a:pt x="596841" y="226991"/>
                </a:cubicBezTo>
                <a:cubicBezTo>
                  <a:pt x="596841" y="231715"/>
                  <a:pt x="593012" y="235544"/>
                  <a:pt x="588288" y="235544"/>
                </a:cubicBezTo>
                <a:cubicBezTo>
                  <a:pt x="583565" y="235544"/>
                  <a:pt x="579735" y="231715"/>
                  <a:pt x="579735" y="226991"/>
                </a:cubicBezTo>
                <a:cubicBezTo>
                  <a:pt x="579735" y="222267"/>
                  <a:pt x="583565" y="218438"/>
                  <a:pt x="588288" y="218438"/>
                </a:cubicBezTo>
                <a:close/>
                <a:moveTo>
                  <a:pt x="560044" y="218438"/>
                </a:moveTo>
                <a:cubicBezTo>
                  <a:pt x="564767" y="218438"/>
                  <a:pt x="568597" y="222267"/>
                  <a:pt x="568597" y="226991"/>
                </a:cubicBezTo>
                <a:cubicBezTo>
                  <a:pt x="568597" y="231715"/>
                  <a:pt x="564767" y="235544"/>
                  <a:pt x="560044" y="235544"/>
                </a:cubicBezTo>
                <a:cubicBezTo>
                  <a:pt x="555320" y="235544"/>
                  <a:pt x="551491" y="231715"/>
                  <a:pt x="551491" y="226991"/>
                </a:cubicBezTo>
                <a:cubicBezTo>
                  <a:pt x="551491" y="222267"/>
                  <a:pt x="555320" y="218438"/>
                  <a:pt x="560044" y="218438"/>
                </a:cubicBezTo>
                <a:close/>
                <a:moveTo>
                  <a:pt x="531797" y="218438"/>
                </a:moveTo>
                <a:cubicBezTo>
                  <a:pt x="536521" y="218438"/>
                  <a:pt x="540350" y="222267"/>
                  <a:pt x="540350" y="226991"/>
                </a:cubicBezTo>
                <a:cubicBezTo>
                  <a:pt x="540350" y="231715"/>
                  <a:pt x="536521" y="235544"/>
                  <a:pt x="531797" y="235544"/>
                </a:cubicBezTo>
                <a:cubicBezTo>
                  <a:pt x="527074" y="235544"/>
                  <a:pt x="523244" y="231715"/>
                  <a:pt x="523244" y="226991"/>
                </a:cubicBezTo>
                <a:cubicBezTo>
                  <a:pt x="523244" y="222267"/>
                  <a:pt x="527074" y="218438"/>
                  <a:pt x="531797" y="218438"/>
                </a:cubicBezTo>
                <a:close/>
                <a:moveTo>
                  <a:pt x="503553" y="218438"/>
                </a:moveTo>
                <a:cubicBezTo>
                  <a:pt x="508277" y="218438"/>
                  <a:pt x="512106" y="222267"/>
                  <a:pt x="512106" y="226991"/>
                </a:cubicBezTo>
                <a:cubicBezTo>
                  <a:pt x="512106" y="231715"/>
                  <a:pt x="508277" y="235544"/>
                  <a:pt x="503553" y="235544"/>
                </a:cubicBezTo>
                <a:cubicBezTo>
                  <a:pt x="498829" y="235544"/>
                  <a:pt x="495000" y="231715"/>
                  <a:pt x="495000" y="226991"/>
                </a:cubicBezTo>
                <a:cubicBezTo>
                  <a:pt x="495000" y="222267"/>
                  <a:pt x="498829" y="218438"/>
                  <a:pt x="503553" y="218438"/>
                </a:cubicBezTo>
                <a:close/>
                <a:moveTo>
                  <a:pt x="475307" y="218438"/>
                </a:moveTo>
                <a:cubicBezTo>
                  <a:pt x="480030" y="218438"/>
                  <a:pt x="483859" y="222267"/>
                  <a:pt x="483859" y="226991"/>
                </a:cubicBezTo>
                <a:cubicBezTo>
                  <a:pt x="483859" y="231715"/>
                  <a:pt x="480030" y="235544"/>
                  <a:pt x="475307" y="235544"/>
                </a:cubicBezTo>
                <a:cubicBezTo>
                  <a:pt x="470583" y="235544"/>
                  <a:pt x="466754" y="231715"/>
                  <a:pt x="466754" y="226991"/>
                </a:cubicBezTo>
                <a:cubicBezTo>
                  <a:pt x="466754" y="222267"/>
                  <a:pt x="470583" y="218438"/>
                  <a:pt x="475307" y="218438"/>
                </a:cubicBezTo>
                <a:close/>
                <a:moveTo>
                  <a:pt x="447062" y="218438"/>
                </a:moveTo>
                <a:cubicBezTo>
                  <a:pt x="451786" y="218438"/>
                  <a:pt x="455615" y="222267"/>
                  <a:pt x="455615" y="226991"/>
                </a:cubicBezTo>
                <a:cubicBezTo>
                  <a:pt x="455615" y="231715"/>
                  <a:pt x="451786" y="235544"/>
                  <a:pt x="447062" y="235544"/>
                </a:cubicBezTo>
                <a:cubicBezTo>
                  <a:pt x="442338" y="235544"/>
                  <a:pt x="438509" y="231715"/>
                  <a:pt x="438509" y="226991"/>
                </a:cubicBezTo>
                <a:cubicBezTo>
                  <a:pt x="438509" y="222267"/>
                  <a:pt x="442338" y="218438"/>
                  <a:pt x="447062" y="218438"/>
                </a:cubicBezTo>
                <a:close/>
                <a:moveTo>
                  <a:pt x="418815" y="218438"/>
                </a:moveTo>
                <a:cubicBezTo>
                  <a:pt x="423539" y="218438"/>
                  <a:pt x="427368" y="222267"/>
                  <a:pt x="427368" y="226991"/>
                </a:cubicBezTo>
                <a:cubicBezTo>
                  <a:pt x="427368" y="231715"/>
                  <a:pt x="423539" y="235544"/>
                  <a:pt x="418815" y="235544"/>
                </a:cubicBezTo>
                <a:cubicBezTo>
                  <a:pt x="414092" y="235544"/>
                  <a:pt x="410262" y="231715"/>
                  <a:pt x="410262" y="226991"/>
                </a:cubicBezTo>
                <a:cubicBezTo>
                  <a:pt x="410262" y="222267"/>
                  <a:pt x="414092" y="218438"/>
                  <a:pt x="418815" y="218438"/>
                </a:cubicBezTo>
                <a:close/>
                <a:moveTo>
                  <a:pt x="390571" y="218438"/>
                </a:moveTo>
                <a:cubicBezTo>
                  <a:pt x="395294" y="218438"/>
                  <a:pt x="399124" y="222267"/>
                  <a:pt x="399124" y="226991"/>
                </a:cubicBezTo>
                <a:cubicBezTo>
                  <a:pt x="399124" y="231715"/>
                  <a:pt x="395294" y="235544"/>
                  <a:pt x="390571" y="235544"/>
                </a:cubicBezTo>
                <a:cubicBezTo>
                  <a:pt x="385847" y="235544"/>
                  <a:pt x="382018" y="231715"/>
                  <a:pt x="382018" y="226991"/>
                </a:cubicBezTo>
                <a:cubicBezTo>
                  <a:pt x="382018" y="222267"/>
                  <a:pt x="385847" y="218438"/>
                  <a:pt x="390571" y="218438"/>
                </a:cubicBezTo>
                <a:close/>
                <a:moveTo>
                  <a:pt x="362325" y="218438"/>
                </a:moveTo>
                <a:cubicBezTo>
                  <a:pt x="367048" y="218438"/>
                  <a:pt x="370877" y="222267"/>
                  <a:pt x="370877" y="226991"/>
                </a:cubicBezTo>
                <a:cubicBezTo>
                  <a:pt x="370877" y="231715"/>
                  <a:pt x="367048" y="235544"/>
                  <a:pt x="362325" y="235544"/>
                </a:cubicBezTo>
                <a:cubicBezTo>
                  <a:pt x="357601" y="235544"/>
                  <a:pt x="353772" y="231715"/>
                  <a:pt x="353772" y="226991"/>
                </a:cubicBezTo>
                <a:cubicBezTo>
                  <a:pt x="353772" y="222267"/>
                  <a:pt x="357601" y="218438"/>
                  <a:pt x="362325" y="218438"/>
                </a:cubicBezTo>
                <a:close/>
                <a:moveTo>
                  <a:pt x="334080" y="218438"/>
                </a:moveTo>
                <a:cubicBezTo>
                  <a:pt x="338804" y="218438"/>
                  <a:pt x="342633" y="222267"/>
                  <a:pt x="342633" y="226991"/>
                </a:cubicBezTo>
                <a:cubicBezTo>
                  <a:pt x="342633" y="231715"/>
                  <a:pt x="338804" y="235544"/>
                  <a:pt x="334080" y="235544"/>
                </a:cubicBezTo>
                <a:cubicBezTo>
                  <a:pt x="329356" y="235544"/>
                  <a:pt x="325527" y="231715"/>
                  <a:pt x="325527" y="226991"/>
                </a:cubicBezTo>
                <a:cubicBezTo>
                  <a:pt x="325527" y="222267"/>
                  <a:pt x="329356" y="218438"/>
                  <a:pt x="334080" y="218438"/>
                </a:cubicBezTo>
                <a:close/>
                <a:moveTo>
                  <a:pt x="305833" y="218438"/>
                </a:moveTo>
                <a:cubicBezTo>
                  <a:pt x="310557" y="218438"/>
                  <a:pt x="314386" y="222267"/>
                  <a:pt x="314386" y="226991"/>
                </a:cubicBezTo>
                <a:cubicBezTo>
                  <a:pt x="314386" y="231715"/>
                  <a:pt x="310557" y="235544"/>
                  <a:pt x="305833" y="235544"/>
                </a:cubicBezTo>
                <a:cubicBezTo>
                  <a:pt x="301110" y="235544"/>
                  <a:pt x="297281" y="231715"/>
                  <a:pt x="297281" y="226991"/>
                </a:cubicBezTo>
                <a:cubicBezTo>
                  <a:pt x="297281" y="222267"/>
                  <a:pt x="301110" y="218438"/>
                  <a:pt x="305833" y="218438"/>
                </a:cubicBezTo>
                <a:close/>
                <a:moveTo>
                  <a:pt x="277589" y="218438"/>
                </a:moveTo>
                <a:cubicBezTo>
                  <a:pt x="282313" y="218438"/>
                  <a:pt x="286142" y="222267"/>
                  <a:pt x="286142" y="226991"/>
                </a:cubicBezTo>
                <a:cubicBezTo>
                  <a:pt x="286142" y="231715"/>
                  <a:pt x="282313" y="235544"/>
                  <a:pt x="277589" y="235544"/>
                </a:cubicBezTo>
                <a:cubicBezTo>
                  <a:pt x="272865" y="235544"/>
                  <a:pt x="269036" y="231715"/>
                  <a:pt x="269036" y="226991"/>
                </a:cubicBezTo>
                <a:cubicBezTo>
                  <a:pt x="269036" y="222267"/>
                  <a:pt x="272865" y="218438"/>
                  <a:pt x="277589" y="218438"/>
                </a:cubicBezTo>
                <a:close/>
                <a:moveTo>
                  <a:pt x="249343" y="218438"/>
                </a:moveTo>
                <a:cubicBezTo>
                  <a:pt x="254066" y="218438"/>
                  <a:pt x="257896" y="222267"/>
                  <a:pt x="257896" y="226991"/>
                </a:cubicBezTo>
                <a:cubicBezTo>
                  <a:pt x="257896" y="231715"/>
                  <a:pt x="254066" y="235544"/>
                  <a:pt x="249343" y="235544"/>
                </a:cubicBezTo>
                <a:cubicBezTo>
                  <a:pt x="244619" y="235544"/>
                  <a:pt x="240790" y="231715"/>
                  <a:pt x="240790" y="226991"/>
                </a:cubicBezTo>
                <a:cubicBezTo>
                  <a:pt x="240790" y="222267"/>
                  <a:pt x="244619" y="218438"/>
                  <a:pt x="249343" y="218438"/>
                </a:cubicBezTo>
                <a:close/>
                <a:moveTo>
                  <a:pt x="221098" y="218438"/>
                </a:moveTo>
                <a:cubicBezTo>
                  <a:pt x="225822" y="218438"/>
                  <a:pt x="229651" y="222267"/>
                  <a:pt x="229651" y="226991"/>
                </a:cubicBezTo>
                <a:cubicBezTo>
                  <a:pt x="229651" y="231715"/>
                  <a:pt x="225822" y="235544"/>
                  <a:pt x="221098" y="235544"/>
                </a:cubicBezTo>
                <a:cubicBezTo>
                  <a:pt x="216374" y="235544"/>
                  <a:pt x="212545" y="231715"/>
                  <a:pt x="212545" y="226991"/>
                </a:cubicBezTo>
                <a:cubicBezTo>
                  <a:pt x="212545" y="222267"/>
                  <a:pt x="216374" y="218438"/>
                  <a:pt x="221098" y="218438"/>
                </a:cubicBezTo>
                <a:close/>
                <a:moveTo>
                  <a:pt x="192852" y="218438"/>
                </a:moveTo>
                <a:cubicBezTo>
                  <a:pt x="197575" y="218438"/>
                  <a:pt x="201405" y="222267"/>
                  <a:pt x="201405" y="226991"/>
                </a:cubicBezTo>
                <a:cubicBezTo>
                  <a:pt x="201405" y="231715"/>
                  <a:pt x="197575" y="235544"/>
                  <a:pt x="192852" y="235544"/>
                </a:cubicBezTo>
                <a:cubicBezTo>
                  <a:pt x="188128" y="235544"/>
                  <a:pt x="184299" y="231715"/>
                  <a:pt x="184299" y="226991"/>
                </a:cubicBezTo>
                <a:cubicBezTo>
                  <a:pt x="184299" y="222267"/>
                  <a:pt x="188128" y="218438"/>
                  <a:pt x="192852" y="218438"/>
                </a:cubicBezTo>
                <a:close/>
                <a:moveTo>
                  <a:pt x="164606" y="218438"/>
                </a:moveTo>
                <a:cubicBezTo>
                  <a:pt x="169330" y="218438"/>
                  <a:pt x="173159" y="222267"/>
                  <a:pt x="173159" y="226991"/>
                </a:cubicBezTo>
                <a:cubicBezTo>
                  <a:pt x="173159" y="231715"/>
                  <a:pt x="169330" y="235544"/>
                  <a:pt x="164606" y="235544"/>
                </a:cubicBezTo>
                <a:cubicBezTo>
                  <a:pt x="159882" y="235544"/>
                  <a:pt x="156053" y="231715"/>
                  <a:pt x="156053" y="226991"/>
                </a:cubicBezTo>
                <a:cubicBezTo>
                  <a:pt x="156053" y="222267"/>
                  <a:pt x="159882" y="218438"/>
                  <a:pt x="164606" y="218438"/>
                </a:cubicBezTo>
                <a:close/>
                <a:moveTo>
                  <a:pt x="136361" y="218438"/>
                </a:moveTo>
                <a:cubicBezTo>
                  <a:pt x="141084" y="218438"/>
                  <a:pt x="144914" y="222267"/>
                  <a:pt x="144914" y="226991"/>
                </a:cubicBezTo>
                <a:cubicBezTo>
                  <a:pt x="144914" y="231715"/>
                  <a:pt x="141084" y="235544"/>
                  <a:pt x="136361" y="235544"/>
                </a:cubicBezTo>
                <a:cubicBezTo>
                  <a:pt x="131637" y="235544"/>
                  <a:pt x="127808" y="231715"/>
                  <a:pt x="127808" y="226991"/>
                </a:cubicBezTo>
                <a:cubicBezTo>
                  <a:pt x="127808" y="222267"/>
                  <a:pt x="131637" y="218438"/>
                  <a:pt x="136361" y="218438"/>
                </a:cubicBezTo>
                <a:close/>
                <a:moveTo>
                  <a:pt x="108116" y="218438"/>
                </a:moveTo>
                <a:cubicBezTo>
                  <a:pt x="112839" y="218438"/>
                  <a:pt x="116668" y="222267"/>
                  <a:pt x="116668" y="226991"/>
                </a:cubicBezTo>
                <a:cubicBezTo>
                  <a:pt x="116668" y="231715"/>
                  <a:pt x="112839" y="235544"/>
                  <a:pt x="108116" y="235544"/>
                </a:cubicBezTo>
                <a:cubicBezTo>
                  <a:pt x="103392" y="235544"/>
                  <a:pt x="99563" y="231715"/>
                  <a:pt x="99563" y="226991"/>
                </a:cubicBezTo>
                <a:cubicBezTo>
                  <a:pt x="99563" y="222267"/>
                  <a:pt x="103392" y="218438"/>
                  <a:pt x="108116" y="218438"/>
                </a:cubicBezTo>
                <a:close/>
                <a:moveTo>
                  <a:pt x="79870" y="218438"/>
                </a:moveTo>
                <a:cubicBezTo>
                  <a:pt x="84594" y="218438"/>
                  <a:pt x="88423" y="222267"/>
                  <a:pt x="88423" y="226991"/>
                </a:cubicBezTo>
                <a:cubicBezTo>
                  <a:pt x="88423" y="231715"/>
                  <a:pt x="84594" y="235544"/>
                  <a:pt x="79870" y="235544"/>
                </a:cubicBezTo>
                <a:cubicBezTo>
                  <a:pt x="75146" y="235544"/>
                  <a:pt x="71317" y="231715"/>
                  <a:pt x="71317" y="226991"/>
                </a:cubicBezTo>
                <a:cubicBezTo>
                  <a:pt x="71317" y="222267"/>
                  <a:pt x="75146" y="218438"/>
                  <a:pt x="79870" y="218438"/>
                </a:cubicBezTo>
                <a:close/>
                <a:moveTo>
                  <a:pt x="51625" y="218438"/>
                </a:moveTo>
                <a:cubicBezTo>
                  <a:pt x="56348" y="218438"/>
                  <a:pt x="60178" y="222267"/>
                  <a:pt x="60178" y="226991"/>
                </a:cubicBezTo>
                <a:cubicBezTo>
                  <a:pt x="60178" y="231715"/>
                  <a:pt x="56348" y="235544"/>
                  <a:pt x="51625" y="235544"/>
                </a:cubicBezTo>
                <a:cubicBezTo>
                  <a:pt x="46901" y="235544"/>
                  <a:pt x="43072" y="231715"/>
                  <a:pt x="43072" y="226991"/>
                </a:cubicBezTo>
                <a:cubicBezTo>
                  <a:pt x="43072" y="222267"/>
                  <a:pt x="46901" y="218438"/>
                  <a:pt x="51625" y="218438"/>
                </a:cubicBezTo>
                <a:close/>
                <a:moveTo>
                  <a:pt x="23379" y="218438"/>
                </a:moveTo>
                <a:cubicBezTo>
                  <a:pt x="28103" y="218438"/>
                  <a:pt x="31932" y="222267"/>
                  <a:pt x="31932" y="226991"/>
                </a:cubicBezTo>
                <a:cubicBezTo>
                  <a:pt x="31932" y="231715"/>
                  <a:pt x="28103" y="235544"/>
                  <a:pt x="23379" y="235544"/>
                </a:cubicBezTo>
                <a:cubicBezTo>
                  <a:pt x="18656" y="235544"/>
                  <a:pt x="14826" y="231715"/>
                  <a:pt x="14826" y="226991"/>
                </a:cubicBezTo>
                <a:cubicBezTo>
                  <a:pt x="14826" y="222267"/>
                  <a:pt x="18656" y="218438"/>
                  <a:pt x="23379" y="218438"/>
                </a:cubicBezTo>
                <a:close/>
                <a:moveTo>
                  <a:pt x="4952147" y="194216"/>
                </a:moveTo>
                <a:cubicBezTo>
                  <a:pt x="4956738" y="194216"/>
                  <a:pt x="4960460" y="197938"/>
                  <a:pt x="4960460" y="202530"/>
                </a:cubicBezTo>
                <a:cubicBezTo>
                  <a:pt x="4960460" y="207121"/>
                  <a:pt x="4956738" y="210843"/>
                  <a:pt x="4952147" y="210843"/>
                </a:cubicBezTo>
                <a:cubicBezTo>
                  <a:pt x="4947555" y="210843"/>
                  <a:pt x="4943833" y="207121"/>
                  <a:pt x="4943833" y="202530"/>
                </a:cubicBezTo>
                <a:cubicBezTo>
                  <a:pt x="4943833" y="197938"/>
                  <a:pt x="4947555" y="194216"/>
                  <a:pt x="4952147" y="194216"/>
                </a:cubicBezTo>
                <a:close/>
                <a:moveTo>
                  <a:pt x="4923901" y="194216"/>
                </a:moveTo>
                <a:cubicBezTo>
                  <a:pt x="4928492" y="194216"/>
                  <a:pt x="4932214" y="197938"/>
                  <a:pt x="4932214" y="202530"/>
                </a:cubicBezTo>
                <a:cubicBezTo>
                  <a:pt x="4932214" y="207121"/>
                  <a:pt x="4928492" y="210843"/>
                  <a:pt x="4923901" y="210843"/>
                </a:cubicBezTo>
                <a:cubicBezTo>
                  <a:pt x="4919309" y="210843"/>
                  <a:pt x="4915587" y="207121"/>
                  <a:pt x="4915587" y="202530"/>
                </a:cubicBezTo>
                <a:cubicBezTo>
                  <a:pt x="4915587" y="197938"/>
                  <a:pt x="4919309" y="194216"/>
                  <a:pt x="4923901" y="194216"/>
                </a:cubicBezTo>
                <a:close/>
                <a:moveTo>
                  <a:pt x="4895656" y="194216"/>
                </a:moveTo>
                <a:cubicBezTo>
                  <a:pt x="4900247" y="194216"/>
                  <a:pt x="4903970" y="197938"/>
                  <a:pt x="4903970" y="202530"/>
                </a:cubicBezTo>
                <a:cubicBezTo>
                  <a:pt x="4903970" y="207121"/>
                  <a:pt x="4900247" y="210843"/>
                  <a:pt x="4895656" y="210843"/>
                </a:cubicBezTo>
                <a:cubicBezTo>
                  <a:pt x="4891064" y="210843"/>
                  <a:pt x="4887343" y="207121"/>
                  <a:pt x="4887343" y="202530"/>
                </a:cubicBezTo>
                <a:cubicBezTo>
                  <a:pt x="4887343" y="197938"/>
                  <a:pt x="4891064" y="194216"/>
                  <a:pt x="4895656" y="194216"/>
                </a:cubicBezTo>
                <a:close/>
                <a:moveTo>
                  <a:pt x="4867409" y="194216"/>
                </a:moveTo>
                <a:cubicBezTo>
                  <a:pt x="4872001" y="194216"/>
                  <a:pt x="4875723" y="197938"/>
                  <a:pt x="4875723" y="202530"/>
                </a:cubicBezTo>
                <a:cubicBezTo>
                  <a:pt x="4875723" y="207121"/>
                  <a:pt x="4872001" y="210843"/>
                  <a:pt x="4867409" y="210843"/>
                </a:cubicBezTo>
                <a:cubicBezTo>
                  <a:pt x="4862818" y="210843"/>
                  <a:pt x="4859096" y="207121"/>
                  <a:pt x="4859096" y="202530"/>
                </a:cubicBezTo>
                <a:cubicBezTo>
                  <a:pt x="4859096" y="197938"/>
                  <a:pt x="4862818" y="194216"/>
                  <a:pt x="4867409" y="194216"/>
                </a:cubicBezTo>
                <a:close/>
                <a:moveTo>
                  <a:pt x="4839165" y="194216"/>
                </a:moveTo>
                <a:cubicBezTo>
                  <a:pt x="4843756" y="194216"/>
                  <a:pt x="4847478" y="197938"/>
                  <a:pt x="4847478" y="202530"/>
                </a:cubicBezTo>
                <a:cubicBezTo>
                  <a:pt x="4847478" y="207121"/>
                  <a:pt x="4843756" y="210843"/>
                  <a:pt x="4839165" y="210843"/>
                </a:cubicBezTo>
                <a:cubicBezTo>
                  <a:pt x="4834574" y="210843"/>
                  <a:pt x="4830851" y="207121"/>
                  <a:pt x="4830851" y="202530"/>
                </a:cubicBezTo>
                <a:cubicBezTo>
                  <a:pt x="4830851" y="197938"/>
                  <a:pt x="4834573" y="194216"/>
                  <a:pt x="4839165" y="194216"/>
                </a:cubicBezTo>
                <a:close/>
                <a:moveTo>
                  <a:pt x="4810919" y="194216"/>
                </a:moveTo>
                <a:cubicBezTo>
                  <a:pt x="4815510" y="194216"/>
                  <a:pt x="4819232" y="197938"/>
                  <a:pt x="4819232" y="202530"/>
                </a:cubicBezTo>
                <a:cubicBezTo>
                  <a:pt x="4819232" y="207121"/>
                  <a:pt x="4815510" y="210843"/>
                  <a:pt x="4810919" y="210843"/>
                </a:cubicBezTo>
                <a:cubicBezTo>
                  <a:pt x="4806327" y="210843"/>
                  <a:pt x="4802605" y="207121"/>
                  <a:pt x="4802605" y="202530"/>
                </a:cubicBezTo>
                <a:cubicBezTo>
                  <a:pt x="4802605" y="197938"/>
                  <a:pt x="4806327" y="194216"/>
                  <a:pt x="4810919" y="194216"/>
                </a:cubicBezTo>
                <a:close/>
                <a:moveTo>
                  <a:pt x="4782674" y="194216"/>
                </a:moveTo>
                <a:cubicBezTo>
                  <a:pt x="4787265" y="194216"/>
                  <a:pt x="4790988" y="197938"/>
                  <a:pt x="4790988" y="202530"/>
                </a:cubicBezTo>
                <a:cubicBezTo>
                  <a:pt x="4790988" y="207121"/>
                  <a:pt x="4787265" y="210843"/>
                  <a:pt x="4782674" y="210843"/>
                </a:cubicBezTo>
                <a:cubicBezTo>
                  <a:pt x="4778082" y="210843"/>
                  <a:pt x="4774360" y="207121"/>
                  <a:pt x="4774360" y="202530"/>
                </a:cubicBezTo>
                <a:cubicBezTo>
                  <a:pt x="4774360" y="197938"/>
                  <a:pt x="4778082" y="194216"/>
                  <a:pt x="4782674" y="194216"/>
                </a:cubicBezTo>
                <a:close/>
                <a:moveTo>
                  <a:pt x="4754428" y="194216"/>
                </a:moveTo>
                <a:cubicBezTo>
                  <a:pt x="4759019" y="194216"/>
                  <a:pt x="4762741" y="197938"/>
                  <a:pt x="4762741" y="202530"/>
                </a:cubicBezTo>
                <a:cubicBezTo>
                  <a:pt x="4762741" y="207121"/>
                  <a:pt x="4759019" y="210843"/>
                  <a:pt x="4754428" y="210843"/>
                </a:cubicBezTo>
                <a:cubicBezTo>
                  <a:pt x="4749836" y="210843"/>
                  <a:pt x="4746114" y="207121"/>
                  <a:pt x="4746114" y="202530"/>
                </a:cubicBezTo>
                <a:cubicBezTo>
                  <a:pt x="4746114" y="197938"/>
                  <a:pt x="4749836" y="194216"/>
                  <a:pt x="4754428" y="194216"/>
                </a:cubicBezTo>
                <a:close/>
                <a:moveTo>
                  <a:pt x="4726183" y="194216"/>
                </a:moveTo>
                <a:cubicBezTo>
                  <a:pt x="4730774" y="194216"/>
                  <a:pt x="4734496" y="197938"/>
                  <a:pt x="4734496" y="202530"/>
                </a:cubicBezTo>
                <a:cubicBezTo>
                  <a:pt x="4734496" y="207121"/>
                  <a:pt x="4730774" y="210843"/>
                  <a:pt x="4726183" y="210843"/>
                </a:cubicBezTo>
                <a:cubicBezTo>
                  <a:pt x="4721591" y="210843"/>
                  <a:pt x="4717869" y="207121"/>
                  <a:pt x="4717869" y="202530"/>
                </a:cubicBezTo>
                <a:cubicBezTo>
                  <a:pt x="4717869" y="197938"/>
                  <a:pt x="4721591" y="194216"/>
                  <a:pt x="4726183" y="194216"/>
                </a:cubicBezTo>
                <a:close/>
                <a:moveTo>
                  <a:pt x="4697937" y="194216"/>
                </a:moveTo>
                <a:cubicBezTo>
                  <a:pt x="4702528" y="194216"/>
                  <a:pt x="4706250" y="197938"/>
                  <a:pt x="4706250" y="202530"/>
                </a:cubicBezTo>
                <a:cubicBezTo>
                  <a:pt x="4706250" y="207121"/>
                  <a:pt x="4702528" y="210843"/>
                  <a:pt x="4697937" y="210843"/>
                </a:cubicBezTo>
                <a:cubicBezTo>
                  <a:pt x="4693345" y="210843"/>
                  <a:pt x="4689623" y="207121"/>
                  <a:pt x="4689623" y="202530"/>
                </a:cubicBezTo>
                <a:cubicBezTo>
                  <a:pt x="4689623" y="197938"/>
                  <a:pt x="4693345" y="194216"/>
                  <a:pt x="4697937" y="194216"/>
                </a:cubicBezTo>
                <a:close/>
                <a:moveTo>
                  <a:pt x="4669692" y="194216"/>
                </a:moveTo>
                <a:cubicBezTo>
                  <a:pt x="4674283" y="194216"/>
                  <a:pt x="4678006" y="197938"/>
                  <a:pt x="4678006" y="202530"/>
                </a:cubicBezTo>
                <a:cubicBezTo>
                  <a:pt x="4678006" y="207121"/>
                  <a:pt x="4674283" y="210843"/>
                  <a:pt x="4669692" y="210843"/>
                </a:cubicBezTo>
                <a:cubicBezTo>
                  <a:pt x="4665100" y="210843"/>
                  <a:pt x="4661378" y="207121"/>
                  <a:pt x="4661378" y="202530"/>
                </a:cubicBezTo>
                <a:cubicBezTo>
                  <a:pt x="4661378" y="197938"/>
                  <a:pt x="4665100" y="194216"/>
                  <a:pt x="4669692" y="194216"/>
                </a:cubicBezTo>
                <a:close/>
                <a:moveTo>
                  <a:pt x="4641446" y="194216"/>
                </a:moveTo>
                <a:cubicBezTo>
                  <a:pt x="4646037" y="194216"/>
                  <a:pt x="4649759" y="197938"/>
                  <a:pt x="4649759" y="202530"/>
                </a:cubicBezTo>
                <a:cubicBezTo>
                  <a:pt x="4649759" y="207121"/>
                  <a:pt x="4646037" y="210843"/>
                  <a:pt x="4641446" y="210843"/>
                </a:cubicBezTo>
                <a:cubicBezTo>
                  <a:pt x="4636854" y="210843"/>
                  <a:pt x="4633132" y="207121"/>
                  <a:pt x="4633132" y="202530"/>
                </a:cubicBezTo>
                <a:cubicBezTo>
                  <a:pt x="4633132" y="197938"/>
                  <a:pt x="4636854" y="194216"/>
                  <a:pt x="4641446" y="194216"/>
                </a:cubicBezTo>
                <a:close/>
                <a:moveTo>
                  <a:pt x="4613201" y="194216"/>
                </a:moveTo>
                <a:cubicBezTo>
                  <a:pt x="4617792" y="194216"/>
                  <a:pt x="4621514" y="197938"/>
                  <a:pt x="4621514" y="202530"/>
                </a:cubicBezTo>
                <a:cubicBezTo>
                  <a:pt x="4621514" y="207121"/>
                  <a:pt x="4617792" y="210843"/>
                  <a:pt x="4613201" y="210843"/>
                </a:cubicBezTo>
                <a:cubicBezTo>
                  <a:pt x="4608610" y="210843"/>
                  <a:pt x="4604887" y="207121"/>
                  <a:pt x="4604887" y="202530"/>
                </a:cubicBezTo>
                <a:cubicBezTo>
                  <a:pt x="4604887" y="197938"/>
                  <a:pt x="4608610" y="194216"/>
                  <a:pt x="4613201" y="194216"/>
                </a:cubicBezTo>
                <a:close/>
                <a:moveTo>
                  <a:pt x="4584955" y="194216"/>
                </a:moveTo>
                <a:cubicBezTo>
                  <a:pt x="4589546" y="194216"/>
                  <a:pt x="4593268" y="197938"/>
                  <a:pt x="4593268" y="202530"/>
                </a:cubicBezTo>
                <a:cubicBezTo>
                  <a:pt x="4593268" y="207121"/>
                  <a:pt x="4589546" y="210843"/>
                  <a:pt x="4584955" y="210843"/>
                </a:cubicBezTo>
                <a:cubicBezTo>
                  <a:pt x="4580363" y="210843"/>
                  <a:pt x="4576641" y="207121"/>
                  <a:pt x="4576641" y="202530"/>
                </a:cubicBezTo>
                <a:cubicBezTo>
                  <a:pt x="4576641" y="197938"/>
                  <a:pt x="4580363" y="194216"/>
                  <a:pt x="4584955" y="194216"/>
                </a:cubicBezTo>
                <a:close/>
                <a:moveTo>
                  <a:pt x="4556710" y="194216"/>
                </a:moveTo>
                <a:cubicBezTo>
                  <a:pt x="4561302" y="194216"/>
                  <a:pt x="4565023" y="197938"/>
                  <a:pt x="4565023" y="202530"/>
                </a:cubicBezTo>
                <a:cubicBezTo>
                  <a:pt x="4565023" y="207121"/>
                  <a:pt x="4561302" y="210843"/>
                  <a:pt x="4556710" y="210843"/>
                </a:cubicBezTo>
                <a:cubicBezTo>
                  <a:pt x="4552119" y="210843"/>
                  <a:pt x="4548396" y="207121"/>
                  <a:pt x="4548396" y="202530"/>
                </a:cubicBezTo>
                <a:cubicBezTo>
                  <a:pt x="4548396" y="197938"/>
                  <a:pt x="4552119" y="194216"/>
                  <a:pt x="4556710" y="194216"/>
                </a:cubicBezTo>
                <a:close/>
                <a:moveTo>
                  <a:pt x="4528464" y="194216"/>
                </a:moveTo>
                <a:cubicBezTo>
                  <a:pt x="4533055" y="194216"/>
                  <a:pt x="4536777" y="197938"/>
                  <a:pt x="4536777" y="202530"/>
                </a:cubicBezTo>
                <a:cubicBezTo>
                  <a:pt x="4536777" y="207121"/>
                  <a:pt x="4533055" y="210843"/>
                  <a:pt x="4528464" y="210843"/>
                </a:cubicBezTo>
                <a:cubicBezTo>
                  <a:pt x="4523872" y="210843"/>
                  <a:pt x="4520150" y="207121"/>
                  <a:pt x="4520150" y="202530"/>
                </a:cubicBezTo>
                <a:cubicBezTo>
                  <a:pt x="4520150" y="197938"/>
                  <a:pt x="4523872" y="194216"/>
                  <a:pt x="4528464" y="194216"/>
                </a:cubicBezTo>
                <a:close/>
                <a:moveTo>
                  <a:pt x="4500219" y="194216"/>
                </a:moveTo>
                <a:cubicBezTo>
                  <a:pt x="4504810" y="194216"/>
                  <a:pt x="4508532" y="197938"/>
                  <a:pt x="4508532" y="202530"/>
                </a:cubicBezTo>
                <a:cubicBezTo>
                  <a:pt x="4508532" y="207121"/>
                  <a:pt x="4504810" y="210843"/>
                  <a:pt x="4500219" y="210843"/>
                </a:cubicBezTo>
                <a:cubicBezTo>
                  <a:pt x="4495628" y="210843"/>
                  <a:pt x="4491905" y="207121"/>
                  <a:pt x="4491905" y="202530"/>
                </a:cubicBezTo>
                <a:cubicBezTo>
                  <a:pt x="4491905" y="197938"/>
                  <a:pt x="4495628" y="194216"/>
                  <a:pt x="4500219" y="194216"/>
                </a:cubicBezTo>
                <a:close/>
                <a:moveTo>
                  <a:pt x="4471973" y="194216"/>
                </a:moveTo>
                <a:cubicBezTo>
                  <a:pt x="4476564" y="194216"/>
                  <a:pt x="4480286" y="197938"/>
                  <a:pt x="4480286" y="202530"/>
                </a:cubicBezTo>
                <a:cubicBezTo>
                  <a:pt x="4480286" y="207121"/>
                  <a:pt x="4476564" y="210843"/>
                  <a:pt x="4471973" y="210843"/>
                </a:cubicBezTo>
                <a:cubicBezTo>
                  <a:pt x="4467381" y="210843"/>
                  <a:pt x="4463659" y="207121"/>
                  <a:pt x="4463659" y="202530"/>
                </a:cubicBezTo>
                <a:cubicBezTo>
                  <a:pt x="4463659" y="197938"/>
                  <a:pt x="4467381" y="194216"/>
                  <a:pt x="4471973" y="194216"/>
                </a:cubicBezTo>
                <a:close/>
                <a:moveTo>
                  <a:pt x="4443728" y="194216"/>
                </a:moveTo>
                <a:cubicBezTo>
                  <a:pt x="4448320" y="194216"/>
                  <a:pt x="4452041" y="197938"/>
                  <a:pt x="4452041" y="202530"/>
                </a:cubicBezTo>
                <a:cubicBezTo>
                  <a:pt x="4452041" y="207121"/>
                  <a:pt x="4448320" y="210843"/>
                  <a:pt x="4443728" y="210843"/>
                </a:cubicBezTo>
                <a:cubicBezTo>
                  <a:pt x="4439137" y="210843"/>
                  <a:pt x="4435414" y="207121"/>
                  <a:pt x="4435414" y="202530"/>
                </a:cubicBezTo>
                <a:cubicBezTo>
                  <a:pt x="4435414" y="197938"/>
                  <a:pt x="4439137" y="194216"/>
                  <a:pt x="4443728" y="194216"/>
                </a:cubicBezTo>
                <a:close/>
                <a:moveTo>
                  <a:pt x="4415482" y="194216"/>
                </a:moveTo>
                <a:cubicBezTo>
                  <a:pt x="4420073" y="194216"/>
                  <a:pt x="4423795" y="197938"/>
                  <a:pt x="4423795" y="202530"/>
                </a:cubicBezTo>
                <a:cubicBezTo>
                  <a:pt x="4423795" y="207121"/>
                  <a:pt x="4420073" y="210843"/>
                  <a:pt x="4415482" y="210843"/>
                </a:cubicBezTo>
                <a:cubicBezTo>
                  <a:pt x="4410890" y="210843"/>
                  <a:pt x="4407168" y="207121"/>
                  <a:pt x="4407168" y="202530"/>
                </a:cubicBezTo>
                <a:cubicBezTo>
                  <a:pt x="4407168" y="197938"/>
                  <a:pt x="4410890" y="194216"/>
                  <a:pt x="4415482" y="194216"/>
                </a:cubicBezTo>
                <a:close/>
                <a:moveTo>
                  <a:pt x="4387237" y="194216"/>
                </a:moveTo>
                <a:cubicBezTo>
                  <a:pt x="4391828" y="194216"/>
                  <a:pt x="4395551" y="197938"/>
                  <a:pt x="4395551" y="202530"/>
                </a:cubicBezTo>
                <a:cubicBezTo>
                  <a:pt x="4395551" y="207121"/>
                  <a:pt x="4391829" y="210843"/>
                  <a:pt x="4387237" y="210843"/>
                </a:cubicBezTo>
                <a:cubicBezTo>
                  <a:pt x="4382646" y="210843"/>
                  <a:pt x="4378924" y="207121"/>
                  <a:pt x="4378924" y="202530"/>
                </a:cubicBezTo>
                <a:cubicBezTo>
                  <a:pt x="4378924" y="197938"/>
                  <a:pt x="4382646" y="194216"/>
                  <a:pt x="4387237" y="194216"/>
                </a:cubicBezTo>
                <a:close/>
                <a:moveTo>
                  <a:pt x="4358991" y="194216"/>
                </a:moveTo>
                <a:cubicBezTo>
                  <a:pt x="4363582" y="194216"/>
                  <a:pt x="4367304" y="197938"/>
                  <a:pt x="4367304" y="202530"/>
                </a:cubicBezTo>
                <a:cubicBezTo>
                  <a:pt x="4367304" y="207121"/>
                  <a:pt x="4363582" y="210843"/>
                  <a:pt x="4358991" y="210843"/>
                </a:cubicBezTo>
                <a:cubicBezTo>
                  <a:pt x="4354399" y="210843"/>
                  <a:pt x="4350677" y="207121"/>
                  <a:pt x="4350677" y="202530"/>
                </a:cubicBezTo>
                <a:cubicBezTo>
                  <a:pt x="4350677" y="197938"/>
                  <a:pt x="4354399" y="194216"/>
                  <a:pt x="4358991" y="194216"/>
                </a:cubicBezTo>
                <a:close/>
                <a:moveTo>
                  <a:pt x="4330746" y="194216"/>
                </a:moveTo>
                <a:cubicBezTo>
                  <a:pt x="4335338" y="194216"/>
                  <a:pt x="4339060" y="197938"/>
                  <a:pt x="4339060" y="202530"/>
                </a:cubicBezTo>
                <a:cubicBezTo>
                  <a:pt x="4339060" y="207121"/>
                  <a:pt x="4335338" y="210843"/>
                  <a:pt x="4330746" y="210843"/>
                </a:cubicBezTo>
                <a:cubicBezTo>
                  <a:pt x="4326155" y="210843"/>
                  <a:pt x="4322433" y="207121"/>
                  <a:pt x="4322433" y="202530"/>
                </a:cubicBezTo>
                <a:cubicBezTo>
                  <a:pt x="4322433" y="197938"/>
                  <a:pt x="4326155" y="194216"/>
                  <a:pt x="4330746" y="194216"/>
                </a:cubicBezTo>
                <a:close/>
                <a:moveTo>
                  <a:pt x="4302500" y="194216"/>
                </a:moveTo>
                <a:cubicBezTo>
                  <a:pt x="4307091" y="194216"/>
                  <a:pt x="4310813" y="197938"/>
                  <a:pt x="4310813" y="202530"/>
                </a:cubicBezTo>
                <a:cubicBezTo>
                  <a:pt x="4310813" y="207121"/>
                  <a:pt x="4307091" y="210843"/>
                  <a:pt x="4302500" y="210843"/>
                </a:cubicBezTo>
                <a:cubicBezTo>
                  <a:pt x="4297908" y="210843"/>
                  <a:pt x="4294186" y="207121"/>
                  <a:pt x="4294186" y="202530"/>
                </a:cubicBezTo>
                <a:cubicBezTo>
                  <a:pt x="4294186" y="197938"/>
                  <a:pt x="4297908" y="194216"/>
                  <a:pt x="4302500" y="194216"/>
                </a:cubicBezTo>
                <a:close/>
                <a:moveTo>
                  <a:pt x="4274255" y="194216"/>
                </a:moveTo>
                <a:cubicBezTo>
                  <a:pt x="4278846" y="194216"/>
                  <a:pt x="4282569" y="197938"/>
                  <a:pt x="4282569" y="202530"/>
                </a:cubicBezTo>
                <a:cubicBezTo>
                  <a:pt x="4282569" y="207121"/>
                  <a:pt x="4278847" y="210843"/>
                  <a:pt x="4274255" y="210843"/>
                </a:cubicBezTo>
                <a:cubicBezTo>
                  <a:pt x="4269664" y="210843"/>
                  <a:pt x="4265942" y="207121"/>
                  <a:pt x="4265942" y="202530"/>
                </a:cubicBezTo>
                <a:cubicBezTo>
                  <a:pt x="4265942" y="197938"/>
                  <a:pt x="4269664" y="194216"/>
                  <a:pt x="4274255" y="194216"/>
                </a:cubicBezTo>
                <a:close/>
                <a:moveTo>
                  <a:pt x="4246009" y="194216"/>
                </a:moveTo>
                <a:cubicBezTo>
                  <a:pt x="4250600" y="194216"/>
                  <a:pt x="4254323" y="197938"/>
                  <a:pt x="4254323" y="202530"/>
                </a:cubicBezTo>
                <a:cubicBezTo>
                  <a:pt x="4254323" y="207121"/>
                  <a:pt x="4250600" y="210843"/>
                  <a:pt x="4246009" y="210843"/>
                </a:cubicBezTo>
                <a:cubicBezTo>
                  <a:pt x="4241417" y="210843"/>
                  <a:pt x="4237696" y="207121"/>
                  <a:pt x="4237696" y="202530"/>
                </a:cubicBezTo>
                <a:cubicBezTo>
                  <a:pt x="4237696" y="197938"/>
                  <a:pt x="4241417" y="194216"/>
                  <a:pt x="4246009" y="194216"/>
                </a:cubicBezTo>
                <a:close/>
                <a:moveTo>
                  <a:pt x="4217763" y="194216"/>
                </a:moveTo>
                <a:cubicBezTo>
                  <a:pt x="4222354" y="194216"/>
                  <a:pt x="4226076" y="197938"/>
                  <a:pt x="4226076" y="202530"/>
                </a:cubicBezTo>
                <a:cubicBezTo>
                  <a:pt x="4226076" y="207121"/>
                  <a:pt x="4222354" y="210843"/>
                  <a:pt x="4217763" y="210843"/>
                </a:cubicBezTo>
                <a:cubicBezTo>
                  <a:pt x="4213171" y="210843"/>
                  <a:pt x="4209449" y="207121"/>
                  <a:pt x="4209449" y="202530"/>
                </a:cubicBezTo>
                <a:cubicBezTo>
                  <a:pt x="4209449" y="197938"/>
                  <a:pt x="4213171" y="194216"/>
                  <a:pt x="4217763" y="194216"/>
                </a:cubicBezTo>
                <a:close/>
                <a:moveTo>
                  <a:pt x="4189518" y="194216"/>
                </a:moveTo>
                <a:cubicBezTo>
                  <a:pt x="4194109" y="194216"/>
                  <a:pt x="4197832" y="197938"/>
                  <a:pt x="4197832" y="202530"/>
                </a:cubicBezTo>
                <a:cubicBezTo>
                  <a:pt x="4197832" y="207121"/>
                  <a:pt x="4194109" y="210843"/>
                  <a:pt x="4189518" y="210843"/>
                </a:cubicBezTo>
                <a:cubicBezTo>
                  <a:pt x="4184926" y="210843"/>
                  <a:pt x="4181205" y="207121"/>
                  <a:pt x="4181205" y="202530"/>
                </a:cubicBezTo>
                <a:cubicBezTo>
                  <a:pt x="4181205" y="197938"/>
                  <a:pt x="4184926" y="194216"/>
                  <a:pt x="4189518" y="194216"/>
                </a:cubicBezTo>
                <a:close/>
                <a:moveTo>
                  <a:pt x="4161272" y="194216"/>
                </a:moveTo>
                <a:cubicBezTo>
                  <a:pt x="4165863" y="194216"/>
                  <a:pt x="4169585" y="197938"/>
                  <a:pt x="4169585" y="202530"/>
                </a:cubicBezTo>
                <a:cubicBezTo>
                  <a:pt x="4169585" y="207121"/>
                  <a:pt x="4165863" y="210843"/>
                  <a:pt x="4161272" y="210843"/>
                </a:cubicBezTo>
                <a:cubicBezTo>
                  <a:pt x="4156680" y="210843"/>
                  <a:pt x="4152958" y="207121"/>
                  <a:pt x="4152958" y="202530"/>
                </a:cubicBezTo>
                <a:cubicBezTo>
                  <a:pt x="4152958" y="197938"/>
                  <a:pt x="4156680" y="194216"/>
                  <a:pt x="4161272" y="194216"/>
                </a:cubicBezTo>
                <a:close/>
                <a:moveTo>
                  <a:pt x="4133027" y="194216"/>
                </a:moveTo>
                <a:cubicBezTo>
                  <a:pt x="4137618" y="194216"/>
                  <a:pt x="4141340" y="197938"/>
                  <a:pt x="4141340" y="202530"/>
                </a:cubicBezTo>
                <a:cubicBezTo>
                  <a:pt x="4141340" y="207121"/>
                  <a:pt x="4137618" y="210843"/>
                  <a:pt x="4133027" y="210843"/>
                </a:cubicBezTo>
                <a:cubicBezTo>
                  <a:pt x="4128435" y="210843"/>
                  <a:pt x="4124713" y="207121"/>
                  <a:pt x="4124713" y="202530"/>
                </a:cubicBezTo>
                <a:cubicBezTo>
                  <a:pt x="4124713" y="197938"/>
                  <a:pt x="4128435" y="194216"/>
                  <a:pt x="4133027" y="194216"/>
                </a:cubicBezTo>
                <a:close/>
                <a:moveTo>
                  <a:pt x="4104781" y="194216"/>
                </a:moveTo>
                <a:cubicBezTo>
                  <a:pt x="4109372" y="194216"/>
                  <a:pt x="4113094" y="197938"/>
                  <a:pt x="4113094" y="202530"/>
                </a:cubicBezTo>
                <a:cubicBezTo>
                  <a:pt x="4113094" y="207121"/>
                  <a:pt x="4109372" y="210843"/>
                  <a:pt x="4104781" y="210843"/>
                </a:cubicBezTo>
                <a:cubicBezTo>
                  <a:pt x="4100189" y="210843"/>
                  <a:pt x="4096467" y="207121"/>
                  <a:pt x="4096467" y="202530"/>
                </a:cubicBezTo>
                <a:cubicBezTo>
                  <a:pt x="4096467" y="197938"/>
                  <a:pt x="4100189" y="194216"/>
                  <a:pt x="4104781" y="194216"/>
                </a:cubicBezTo>
                <a:close/>
                <a:moveTo>
                  <a:pt x="4076536" y="194216"/>
                </a:moveTo>
                <a:cubicBezTo>
                  <a:pt x="4081127" y="194216"/>
                  <a:pt x="4084850" y="197938"/>
                  <a:pt x="4084850" y="202530"/>
                </a:cubicBezTo>
                <a:cubicBezTo>
                  <a:pt x="4084850" y="207121"/>
                  <a:pt x="4081127" y="210843"/>
                  <a:pt x="4076536" y="210843"/>
                </a:cubicBezTo>
                <a:cubicBezTo>
                  <a:pt x="4071944" y="210843"/>
                  <a:pt x="4068223" y="207121"/>
                  <a:pt x="4068223" y="202530"/>
                </a:cubicBezTo>
                <a:cubicBezTo>
                  <a:pt x="4068223" y="197938"/>
                  <a:pt x="4071944" y="194216"/>
                  <a:pt x="4076536" y="194216"/>
                </a:cubicBezTo>
                <a:close/>
                <a:moveTo>
                  <a:pt x="4048290" y="194216"/>
                </a:moveTo>
                <a:cubicBezTo>
                  <a:pt x="4052881" y="194216"/>
                  <a:pt x="4056603" y="197938"/>
                  <a:pt x="4056603" y="202530"/>
                </a:cubicBezTo>
                <a:cubicBezTo>
                  <a:pt x="4056603" y="207121"/>
                  <a:pt x="4052881" y="210843"/>
                  <a:pt x="4048290" y="210843"/>
                </a:cubicBezTo>
                <a:cubicBezTo>
                  <a:pt x="4043698" y="210843"/>
                  <a:pt x="4039976" y="207121"/>
                  <a:pt x="4039976" y="202530"/>
                </a:cubicBezTo>
                <a:cubicBezTo>
                  <a:pt x="4039976" y="197938"/>
                  <a:pt x="4043698" y="194216"/>
                  <a:pt x="4048290" y="194216"/>
                </a:cubicBezTo>
                <a:close/>
                <a:moveTo>
                  <a:pt x="4020045" y="194216"/>
                </a:moveTo>
                <a:cubicBezTo>
                  <a:pt x="4024636" y="194216"/>
                  <a:pt x="4028359" y="197938"/>
                  <a:pt x="4028359" y="202530"/>
                </a:cubicBezTo>
                <a:cubicBezTo>
                  <a:pt x="4028359" y="207121"/>
                  <a:pt x="4024636" y="210843"/>
                  <a:pt x="4020045" y="210843"/>
                </a:cubicBezTo>
                <a:cubicBezTo>
                  <a:pt x="4015453" y="210843"/>
                  <a:pt x="4011732" y="207121"/>
                  <a:pt x="4011732" y="202530"/>
                </a:cubicBezTo>
                <a:cubicBezTo>
                  <a:pt x="4011732" y="197938"/>
                  <a:pt x="4015453" y="194216"/>
                  <a:pt x="4020045" y="194216"/>
                </a:cubicBezTo>
                <a:close/>
                <a:moveTo>
                  <a:pt x="3991799" y="194216"/>
                </a:moveTo>
                <a:cubicBezTo>
                  <a:pt x="3996390" y="194216"/>
                  <a:pt x="4000112" y="197938"/>
                  <a:pt x="4000112" y="202530"/>
                </a:cubicBezTo>
                <a:cubicBezTo>
                  <a:pt x="4000112" y="207121"/>
                  <a:pt x="3996390" y="210843"/>
                  <a:pt x="3991799" y="210843"/>
                </a:cubicBezTo>
                <a:cubicBezTo>
                  <a:pt x="3987207" y="210843"/>
                  <a:pt x="3983485" y="207121"/>
                  <a:pt x="3983485" y="202530"/>
                </a:cubicBezTo>
                <a:cubicBezTo>
                  <a:pt x="3983485" y="197938"/>
                  <a:pt x="3987207" y="194216"/>
                  <a:pt x="3991799" y="194216"/>
                </a:cubicBezTo>
                <a:close/>
                <a:moveTo>
                  <a:pt x="3963554" y="194216"/>
                </a:moveTo>
                <a:cubicBezTo>
                  <a:pt x="3968146" y="194216"/>
                  <a:pt x="3971868" y="197938"/>
                  <a:pt x="3971868" y="202530"/>
                </a:cubicBezTo>
                <a:cubicBezTo>
                  <a:pt x="3971868" y="207121"/>
                  <a:pt x="3968146" y="210843"/>
                  <a:pt x="3963554" y="210843"/>
                </a:cubicBezTo>
                <a:cubicBezTo>
                  <a:pt x="3958963" y="210843"/>
                  <a:pt x="3955241" y="207121"/>
                  <a:pt x="3955241" y="202530"/>
                </a:cubicBezTo>
                <a:cubicBezTo>
                  <a:pt x="3955241" y="197938"/>
                  <a:pt x="3958963" y="194216"/>
                  <a:pt x="3963554" y="194216"/>
                </a:cubicBezTo>
                <a:close/>
                <a:moveTo>
                  <a:pt x="3935308" y="194216"/>
                </a:moveTo>
                <a:cubicBezTo>
                  <a:pt x="3939899" y="194216"/>
                  <a:pt x="3943621" y="197938"/>
                  <a:pt x="3943621" y="202530"/>
                </a:cubicBezTo>
                <a:cubicBezTo>
                  <a:pt x="3943621" y="207121"/>
                  <a:pt x="3939899" y="210843"/>
                  <a:pt x="3935308" y="210843"/>
                </a:cubicBezTo>
                <a:cubicBezTo>
                  <a:pt x="3930716" y="210843"/>
                  <a:pt x="3926994" y="207121"/>
                  <a:pt x="3926994" y="202530"/>
                </a:cubicBezTo>
                <a:cubicBezTo>
                  <a:pt x="3926994" y="197938"/>
                  <a:pt x="3930716" y="194216"/>
                  <a:pt x="3935308" y="194216"/>
                </a:cubicBezTo>
                <a:close/>
                <a:moveTo>
                  <a:pt x="3907063" y="194216"/>
                </a:moveTo>
                <a:cubicBezTo>
                  <a:pt x="3911654" y="194216"/>
                  <a:pt x="3915377" y="197938"/>
                  <a:pt x="3915377" y="202530"/>
                </a:cubicBezTo>
                <a:cubicBezTo>
                  <a:pt x="3915377" y="207121"/>
                  <a:pt x="3911654" y="210843"/>
                  <a:pt x="3907063" y="210843"/>
                </a:cubicBezTo>
                <a:cubicBezTo>
                  <a:pt x="3902472" y="210843"/>
                  <a:pt x="3898750" y="207121"/>
                  <a:pt x="3898750" y="202530"/>
                </a:cubicBezTo>
                <a:cubicBezTo>
                  <a:pt x="3898750" y="197938"/>
                  <a:pt x="3902472" y="194216"/>
                  <a:pt x="3907063" y="194216"/>
                </a:cubicBezTo>
                <a:close/>
                <a:moveTo>
                  <a:pt x="3878817" y="194216"/>
                </a:moveTo>
                <a:cubicBezTo>
                  <a:pt x="3883408" y="194216"/>
                  <a:pt x="3887130" y="197938"/>
                  <a:pt x="3887130" y="202530"/>
                </a:cubicBezTo>
                <a:cubicBezTo>
                  <a:pt x="3887130" y="207121"/>
                  <a:pt x="3883408" y="210843"/>
                  <a:pt x="3878817" y="210843"/>
                </a:cubicBezTo>
                <a:cubicBezTo>
                  <a:pt x="3874226" y="210843"/>
                  <a:pt x="3870503" y="207121"/>
                  <a:pt x="3870503" y="202530"/>
                </a:cubicBezTo>
                <a:cubicBezTo>
                  <a:pt x="3870503" y="197938"/>
                  <a:pt x="3874226" y="194216"/>
                  <a:pt x="3878817" y="194216"/>
                </a:cubicBezTo>
                <a:close/>
                <a:moveTo>
                  <a:pt x="3850572" y="194216"/>
                </a:moveTo>
                <a:cubicBezTo>
                  <a:pt x="3855164" y="194216"/>
                  <a:pt x="3858886" y="197938"/>
                  <a:pt x="3858886" y="202530"/>
                </a:cubicBezTo>
                <a:cubicBezTo>
                  <a:pt x="3858886" y="207121"/>
                  <a:pt x="3855164" y="210843"/>
                  <a:pt x="3850572" y="210843"/>
                </a:cubicBezTo>
                <a:cubicBezTo>
                  <a:pt x="3845981" y="210843"/>
                  <a:pt x="3842259" y="207121"/>
                  <a:pt x="3842259" y="202530"/>
                </a:cubicBezTo>
                <a:cubicBezTo>
                  <a:pt x="3842259" y="197938"/>
                  <a:pt x="3845981" y="194216"/>
                  <a:pt x="3850572" y="194216"/>
                </a:cubicBezTo>
                <a:close/>
                <a:moveTo>
                  <a:pt x="3822326" y="194216"/>
                </a:moveTo>
                <a:cubicBezTo>
                  <a:pt x="3826917" y="194216"/>
                  <a:pt x="3830639" y="197938"/>
                  <a:pt x="3830639" y="202530"/>
                </a:cubicBezTo>
                <a:cubicBezTo>
                  <a:pt x="3830639" y="207121"/>
                  <a:pt x="3826917" y="210843"/>
                  <a:pt x="3822326" y="210843"/>
                </a:cubicBezTo>
                <a:cubicBezTo>
                  <a:pt x="3817735" y="210843"/>
                  <a:pt x="3814012" y="207121"/>
                  <a:pt x="3814012" y="202530"/>
                </a:cubicBezTo>
                <a:cubicBezTo>
                  <a:pt x="3814012" y="197938"/>
                  <a:pt x="3817735" y="194216"/>
                  <a:pt x="3822326" y="194216"/>
                </a:cubicBezTo>
                <a:close/>
                <a:moveTo>
                  <a:pt x="3794081" y="194216"/>
                </a:moveTo>
                <a:cubicBezTo>
                  <a:pt x="3798673" y="194216"/>
                  <a:pt x="3802395" y="197938"/>
                  <a:pt x="3802395" y="202530"/>
                </a:cubicBezTo>
                <a:cubicBezTo>
                  <a:pt x="3802395" y="207121"/>
                  <a:pt x="3798673" y="210843"/>
                  <a:pt x="3794081" y="210843"/>
                </a:cubicBezTo>
                <a:cubicBezTo>
                  <a:pt x="3789490" y="210843"/>
                  <a:pt x="3785768" y="207121"/>
                  <a:pt x="3785768" y="202530"/>
                </a:cubicBezTo>
                <a:cubicBezTo>
                  <a:pt x="3785768" y="197938"/>
                  <a:pt x="3789490" y="194216"/>
                  <a:pt x="3794081" y="194216"/>
                </a:cubicBezTo>
                <a:close/>
                <a:moveTo>
                  <a:pt x="3765835" y="194216"/>
                </a:moveTo>
                <a:cubicBezTo>
                  <a:pt x="3770427" y="194216"/>
                  <a:pt x="3774148" y="197938"/>
                  <a:pt x="3774148" y="202530"/>
                </a:cubicBezTo>
                <a:cubicBezTo>
                  <a:pt x="3774148" y="207121"/>
                  <a:pt x="3770427" y="210843"/>
                  <a:pt x="3765835" y="210843"/>
                </a:cubicBezTo>
                <a:cubicBezTo>
                  <a:pt x="3761244" y="210843"/>
                  <a:pt x="3757521" y="207121"/>
                  <a:pt x="3757521" y="202530"/>
                </a:cubicBezTo>
                <a:cubicBezTo>
                  <a:pt x="3757521" y="197938"/>
                  <a:pt x="3761244" y="194216"/>
                  <a:pt x="3765835" y="194216"/>
                </a:cubicBezTo>
                <a:close/>
                <a:moveTo>
                  <a:pt x="3737590" y="194216"/>
                </a:moveTo>
                <a:cubicBezTo>
                  <a:pt x="3742182" y="194216"/>
                  <a:pt x="3745904" y="197938"/>
                  <a:pt x="3745904" y="202530"/>
                </a:cubicBezTo>
                <a:cubicBezTo>
                  <a:pt x="3745904" y="207121"/>
                  <a:pt x="3742182" y="210843"/>
                  <a:pt x="3737590" y="210843"/>
                </a:cubicBezTo>
                <a:cubicBezTo>
                  <a:pt x="3732999" y="210843"/>
                  <a:pt x="3729277" y="207121"/>
                  <a:pt x="3729277" y="202530"/>
                </a:cubicBezTo>
                <a:cubicBezTo>
                  <a:pt x="3729277" y="197938"/>
                  <a:pt x="3732999" y="194216"/>
                  <a:pt x="3737590" y="194216"/>
                </a:cubicBezTo>
                <a:close/>
                <a:moveTo>
                  <a:pt x="3709344" y="194216"/>
                </a:moveTo>
                <a:cubicBezTo>
                  <a:pt x="3713935" y="194216"/>
                  <a:pt x="3717657" y="197938"/>
                  <a:pt x="3717657" y="202530"/>
                </a:cubicBezTo>
                <a:cubicBezTo>
                  <a:pt x="3717657" y="207121"/>
                  <a:pt x="3713935" y="210843"/>
                  <a:pt x="3709344" y="210843"/>
                </a:cubicBezTo>
                <a:cubicBezTo>
                  <a:pt x="3704752" y="210843"/>
                  <a:pt x="3701030" y="207121"/>
                  <a:pt x="3701030" y="202530"/>
                </a:cubicBezTo>
                <a:cubicBezTo>
                  <a:pt x="3701030" y="197938"/>
                  <a:pt x="3704752" y="194216"/>
                  <a:pt x="3709344" y="194216"/>
                </a:cubicBezTo>
                <a:close/>
                <a:moveTo>
                  <a:pt x="3681099" y="194216"/>
                </a:moveTo>
                <a:cubicBezTo>
                  <a:pt x="3685691" y="194216"/>
                  <a:pt x="3689413" y="197938"/>
                  <a:pt x="3689413" y="202530"/>
                </a:cubicBezTo>
                <a:cubicBezTo>
                  <a:pt x="3689413" y="207121"/>
                  <a:pt x="3685691" y="210843"/>
                  <a:pt x="3681099" y="210843"/>
                </a:cubicBezTo>
                <a:cubicBezTo>
                  <a:pt x="3676508" y="210843"/>
                  <a:pt x="3672786" y="207121"/>
                  <a:pt x="3672786" y="202530"/>
                </a:cubicBezTo>
                <a:cubicBezTo>
                  <a:pt x="3672786" y="197938"/>
                  <a:pt x="3676508" y="194216"/>
                  <a:pt x="3681099" y="194216"/>
                </a:cubicBezTo>
                <a:close/>
                <a:moveTo>
                  <a:pt x="3652853" y="194216"/>
                </a:moveTo>
                <a:cubicBezTo>
                  <a:pt x="3657445" y="194216"/>
                  <a:pt x="3661167" y="197938"/>
                  <a:pt x="3661167" y="202530"/>
                </a:cubicBezTo>
                <a:cubicBezTo>
                  <a:pt x="3661167" y="207121"/>
                  <a:pt x="3657445" y="210843"/>
                  <a:pt x="3652853" y="210843"/>
                </a:cubicBezTo>
                <a:cubicBezTo>
                  <a:pt x="3648261" y="210843"/>
                  <a:pt x="3644540" y="207121"/>
                  <a:pt x="3644540" y="202530"/>
                </a:cubicBezTo>
                <a:cubicBezTo>
                  <a:pt x="3644540" y="197938"/>
                  <a:pt x="3648261" y="194216"/>
                  <a:pt x="3652853" y="194216"/>
                </a:cubicBezTo>
                <a:close/>
                <a:moveTo>
                  <a:pt x="3624608" y="194216"/>
                </a:moveTo>
                <a:cubicBezTo>
                  <a:pt x="3629200" y="194216"/>
                  <a:pt x="3632922" y="197938"/>
                  <a:pt x="3632922" y="202530"/>
                </a:cubicBezTo>
                <a:cubicBezTo>
                  <a:pt x="3632922" y="207121"/>
                  <a:pt x="3629200" y="210843"/>
                  <a:pt x="3624608" y="210843"/>
                </a:cubicBezTo>
                <a:cubicBezTo>
                  <a:pt x="3620017" y="210843"/>
                  <a:pt x="3616295" y="207121"/>
                  <a:pt x="3616295" y="202530"/>
                </a:cubicBezTo>
                <a:cubicBezTo>
                  <a:pt x="3616295" y="197938"/>
                  <a:pt x="3620017" y="194216"/>
                  <a:pt x="3624608" y="194216"/>
                </a:cubicBezTo>
                <a:close/>
                <a:moveTo>
                  <a:pt x="3596362" y="194216"/>
                </a:moveTo>
                <a:cubicBezTo>
                  <a:pt x="3600954" y="194216"/>
                  <a:pt x="3604676" y="197938"/>
                  <a:pt x="3604676" y="202530"/>
                </a:cubicBezTo>
                <a:cubicBezTo>
                  <a:pt x="3604676" y="207121"/>
                  <a:pt x="3600954" y="210843"/>
                  <a:pt x="3596362" y="210843"/>
                </a:cubicBezTo>
                <a:cubicBezTo>
                  <a:pt x="3591770" y="210843"/>
                  <a:pt x="3588049" y="207121"/>
                  <a:pt x="3588049" y="202530"/>
                </a:cubicBezTo>
                <a:cubicBezTo>
                  <a:pt x="3588049" y="197938"/>
                  <a:pt x="3591770" y="194216"/>
                  <a:pt x="3596362" y="194216"/>
                </a:cubicBezTo>
                <a:close/>
                <a:moveTo>
                  <a:pt x="3568117" y="194216"/>
                </a:moveTo>
                <a:cubicBezTo>
                  <a:pt x="3572708" y="194216"/>
                  <a:pt x="3576431" y="197938"/>
                  <a:pt x="3576431" y="202530"/>
                </a:cubicBezTo>
                <a:cubicBezTo>
                  <a:pt x="3576431" y="207121"/>
                  <a:pt x="3572708" y="210843"/>
                  <a:pt x="3568117" y="210843"/>
                </a:cubicBezTo>
                <a:cubicBezTo>
                  <a:pt x="3563526" y="210843"/>
                  <a:pt x="3559804" y="207121"/>
                  <a:pt x="3559804" y="202530"/>
                </a:cubicBezTo>
                <a:cubicBezTo>
                  <a:pt x="3559804" y="197938"/>
                  <a:pt x="3563526" y="194216"/>
                  <a:pt x="3568117" y="194216"/>
                </a:cubicBezTo>
                <a:close/>
                <a:moveTo>
                  <a:pt x="3539872" y="194216"/>
                </a:moveTo>
                <a:cubicBezTo>
                  <a:pt x="3544463" y="194216"/>
                  <a:pt x="3548185" y="197938"/>
                  <a:pt x="3548185" y="202530"/>
                </a:cubicBezTo>
                <a:cubicBezTo>
                  <a:pt x="3548185" y="207121"/>
                  <a:pt x="3544463" y="210843"/>
                  <a:pt x="3539872" y="210843"/>
                </a:cubicBezTo>
                <a:cubicBezTo>
                  <a:pt x="3535280" y="210843"/>
                  <a:pt x="3531558" y="207121"/>
                  <a:pt x="3531558" y="202530"/>
                </a:cubicBezTo>
                <a:cubicBezTo>
                  <a:pt x="3531558" y="197938"/>
                  <a:pt x="3535280" y="194216"/>
                  <a:pt x="3539872" y="194216"/>
                </a:cubicBezTo>
                <a:close/>
                <a:moveTo>
                  <a:pt x="3511626" y="194216"/>
                </a:moveTo>
                <a:cubicBezTo>
                  <a:pt x="3516218" y="194216"/>
                  <a:pt x="3519940" y="197938"/>
                  <a:pt x="3519940" y="202530"/>
                </a:cubicBezTo>
                <a:cubicBezTo>
                  <a:pt x="3519940" y="207121"/>
                  <a:pt x="3516218" y="210843"/>
                  <a:pt x="3511626" y="210843"/>
                </a:cubicBezTo>
                <a:cubicBezTo>
                  <a:pt x="3507035" y="210843"/>
                  <a:pt x="3503313" y="207121"/>
                  <a:pt x="3503313" y="202530"/>
                </a:cubicBezTo>
                <a:cubicBezTo>
                  <a:pt x="3503313" y="197938"/>
                  <a:pt x="3507035" y="194216"/>
                  <a:pt x="3511626" y="194216"/>
                </a:cubicBezTo>
                <a:close/>
                <a:moveTo>
                  <a:pt x="3483381" y="194216"/>
                </a:moveTo>
                <a:cubicBezTo>
                  <a:pt x="3487973" y="194216"/>
                  <a:pt x="3491695" y="197938"/>
                  <a:pt x="3491695" y="202530"/>
                </a:cubicBezTo>
                <a:cubicBezTo>
                  <a:pt x="3491695" y="207121"/>
                  <a:pt x="3487973" y="210843"/>
                  <a:pt x="3483381" y="210843"/>
                </a:cubicBezTo>
                <a:cubicBezTo>
                  <a:pt x="3478790" y="210843"/>
                  <a:pt x="3475068" y="207121"/>
                  <a:pt x="3475068" y="202530"/>
                </a:cubicBezTo>
                <a:cubicBezTo>
                  <a:pt x="3475068" y="197938"/>
                  <a:pt x="3478790" y="194216"/>
                  <a:pt x="3483381" y="194216"/>
                </a:cubicBezTo>
                <a:close/>
                <a:moveTo>
                  <a:pt x="3455136" y="194216"/>
                </a:moveTo>
                <a:cubicBezTo>
                  <a:pt x="3459727" y="194216"/>
                  <a:pt x="3463449" y="197938"/>
                  <a:pt x="3463449" y="202530"/>
                </a:cubicBezTo>
                <a:cubicBezTo>
                  <a:pt x="3463449" y="207121"/>
                  <a:pt x="3459727" y="210843"/>
                  <a:pt x="3455136" y="210843"/>
                </a:cubicBezTo>
                <a:cubicBezTo>
                  <a:pt x="3450544" y="210843"/>
                  <a:pt x="3446822" y="207121"/>
                  <a:pt x="3446822" y="202530"/>
                </a:cubicBezTo>
                <a:cubicBezTo>
                  <a:pt x="3446822" y="197938"/>
                  <a:pt x="3450544" y="194216"/>
                  <a:pt x="3455136" y="194216"/>
                </a:cubicBezTo>
                <a:close/>
                <a:moveTo>
                  <a:pt x="3426890" y="194216"/>
                </a:moveTo>
                <a:cubicBezTo>
                  <a:pt x="3431482" y="194216"/>
                  <a:pt x="3435204" y="197938"/>
                  <a:pt x="3435204" y="202530"/>
                </a:cubicBezTo>
                <a:cubicBezTo>
                  <a:pt x="3435204" y="207121"/>
                  <a:pt x="3431482" y="210843"/>
                  <a:pt x="3426890" y="210843"/>
                </a:cubicBezTo>
                <a:cubicBezTo>
                  <a:pt x="3422299" y="210843"/>
                  <a:pt x="3418577" y="207121"/>
                  <a:pt x="3418577" y="202530"/>
                </a:cubicBezTo>
                <a:cubicBezTo>
                  <a:pt x="3418577" y="197938"/>
                  <a:pt x="3422299" y="194216"/>
                  <a:pt x="3426890" y="194216"/>
                </a:cubicBezTo>
                <a:close/>
                <a:moveTo>
                  <a:pt x="3398687" y="194216"/>
                </a:moveTo>
                <a:cubicBezTo>
                  <a:pt x="3403279" y="194216"/>
                  <a:pt x="3407001" y="197938"/>
                  <a:pt x="3407001" y="202530"/>
                </a:cubicBezTo>
                <a:cubicBezTo>
                  <a:pt x="3407001" y="207121"/>
                  <a:pt x="3403279" y="210843"/>
                  <a:pt x="3398687" y="210843"/>
                </a:cubicBezTo>
                <a:cubicBezTo>
                  <a:pt x="3394096" y="210843"/>
                  <a:pt x="3390374" y="207121"/>
                  <a:pt x="3390374" y="202530"/>
                </a:cubicBezTo>
                <a:cubicBezTo>
                  <a:pt x="3390374" y="197938"/>
                  <a:pt x="3394096" y="194216"/>
                  <a:pt x="3398687" y="194216"/>
                </a:cubicBezTo>
                <a:close/>
                <a:moveTo>
                  <a:pt x="3370426" y="194216"/>
                </a:moveTo>
                <a:cubicBezTo>
                  <a:pt x="3375018" y="194216"/>
                  <a:pt x="3378740" y="197938"/>
                  <a:pt x="3378740" y="202530"/>
                </a:cubicBezTo>
                <a:cubicBezTo>
                  <a:pt x="3378740" y="207121"/>
                  <a:pt x="3375018" y="210843"/>
                  <a:pt x="3370426" y="210843"/>
                </a:cubicBezTo>
                <a:cubicBezTo>
                  <a:pt x="3365835" y="210843"/>
                  <a:pt x="3362113" y="207121"/>
                  <a:pt x="3362113" y="202530"/>
                </a:cubicBezTo>
                <a:cubicBezTo>
                  <a:pt x="3362113" y="197938"/>
                  <a:pt x="3365835" y="194216"/>
                  <a:pt x="3370426" y="194216"/>
                </a:cubicBezTo>
                <a:close/>
                <a:moveTo>
                  <a:pt x="3342189" y="194216"/>
                </a:moveTo>
                <a:cubicBezTo>
                  <a:pt x="3346780" y="194216"/>
                  <a:pt x="3350502" y="197938"/>
                  <a:pt x="3350502" y="202530"/>
                </a:cubicBezTo>
                <a:cubicBezTo>
                  <a:pt x="3350502" y="207121"/>
                  <a:pt x="3346780" y="210843"/>
                  <a:pt x="3342189" y="210843"/>
                </a:cubicBezTo>
                <a:cubicBezTo>
                  <a:pt x="3337597" y="210843"/>
                  <a:pt x="3333875" y="207121"/>
                  <a:pt x="3333875" y="202530"/>
                </a:cubicBezTo>
                <a:cubicBezTo>
                  <a:pt x="3333875" y="197938"/>
                  <a:pt x="3337597" y="194216"/>
                  <a:pt x="3342189" y="194216"/>
                </a:cubicBezTo>
                <a:close/>
                <a:moveTo>
                  <a:pt x="3313944" y="194216"/>
                </a:moveTo>
                <a:cubicBezTo>
                  <a:pt x="3318535" y="194216"/>
                  <a:pt x="3322257" y="197938"/>
                  <a:pt x="3322257" y="202530"/>
                </a:cubicBezTo>
                <a:cubicBezTo>
                  <a:pt x="3322257" y="207121"/>
                  <a:pt x="3318535" y="210843"/>
                  <a:pt x="3313944" y="210843"/>
                </a:cubicBezTo>
                <a:cubicBezTo>
                  <a:pt x="3309352" y="210843"/>
                  <a:pt x="3305630" y="207121"/>
                  <a:pt x="3305630" y="202530"/>
                </a:cubicBezTo>
                <a:cubicBezTo>
                  <a:pt x="3305630" y="197938"/>
                  <a:pt x="3309352" y="194216"/>
                  <a:pt x="3313944" y="194216"/>
                </a:cubicBezTo>
                <a:close/>
                <a:moveTo>
                  <a:pt x="3285697" y="194216"/>
                </a:moveTo>
                <a:cubicBezTo>
                  <a:pt x="3290289" y="194216"/>
                  <a:pt x="3294011" y="197938"/>
                  <a:pt x="3294011" y="202530"/>
                </a:cubicBezTo>
                <a:cubicBezTo>
                  <a:pt x="3294011" y="207121"/>
                  <a:pt x="3290289" y="210843"/>
                  <a:pt x="3285697" y="210843"/>
                </a:cubicBezTo>
                <a:cubicBezTo>
                  <a:pt x="3281106" y="210843"/>
                  <a:pt x="3277384" y="207121"/>
                  <a:pt x="3277384" y="202530"/>
                </a:cubicBezTo>
                <a:cubicBezTo>
                  <a:pt x="3277384" y="197938"/>
                  <a:pt x="3281106" y="194216"/>
                  <a:pt x="3285697" y="194216"/>
                </a:cubicBezTo>
                <a:close/>
                <a:moveTo>
                  <a:pt x="3257453" y="194216"/>
                </a:moveTo>
                <a:cubicBezTo>
                  <a:pt x="3262044" y="194216"/>
                  <a:pt x="3265766" y="197938"/>
                  <a:pt x="3265766" y="202530"/>
                </a:cubicBezTo>
                <a:cubicBezTo>
                  <a:pt x="3265766" y="207121"/>
                  <a:pt x="3262044" y="210843"/>
                  <a:pt x="3257453" y="210843"/>
                </a:cubicBezTo>
                <a:cubicBezTo>
                  <a:pt x="3252861" y="210843"/>
                  <a:pt x="3249139" y="207121"/>
                  <a:pt x="3249139" y="202530"/>
                </a:cubicBezTo>
                <a:cubicBezTo>
                  <a:pt x="3249139" y="197938"/>
                  <a:pt x="3252861" y="194216"/>
                  <a:pt x="3257453" y="194216"/>
                </a:cubicBezTo>
                <a:close/>
                <a:moveTo>
                  <a:pt x="3229207" y="194216"/>
                </a:moveTo>
                <a:cubicBezTo>
                  <a:pt x="3233798" y="194216"/>
                  <a:pt x="3237520" y="197938"/>
                  <a:pt x="3237520" y="202530"/>
                </a:cubicBezTo>
                <a:cubicBezTo>
                  <a:pt x="3237520" y="207121"/>
                  <a:pt x="3233798" y="210843"/>
                  <a:pt x="3229207" y="210843"/>
                </a:cubicBezTo>
                <a:cubicBezTo>
                  <a:pt x="3224615" y="210843"/>
                  <a:pt x="3220893" y="207121"/>
                  <a:pt x="3220893" y="202530"/>
                </a:cubicBezTo>
                <a:cubicBezTo>
                  <a:pt x="3220893" y="197938"/>
                  <a:pt x="3224615" y="194216"/>
                  <a:pt x="3229207" y="194216"/>
                </a:cubicBezTo>
                <a:close/>
                <a:moveTo>
                  <a:pt x="3200962" y="194216"/>
                </a:moveTo>
                <a:cubicBezTo>
                  <a:pt x="3205553" y="194216"/>
                  <a:pt x="3209276" y="197938"/>
                  <a:pt x="3209276" y="202530"/>
                </a:cubicBezTo>
                <a:cubicBezTo>
                  <a:pt x="3209276" y="207121"/>
                  <a:pt x="3205553" y="210843"/>
                  <a:pt x="3200962" y="210843"/>
                </a:cubicBezTo>
                <a:cubicBezTo>
                  <a:pt x="3196370" y="210843"/>
                  <a:pt x="3192649" y="207121"/>
                  <a:pt x="3192649" y="202530"/>
                </a:cubicBezTo>
                <a:cubicBezTo>
                  <a:pt x="3192649" y="197938"/>
                  <a:pt x="3196370" y="194216"/>
                  <a:pt x="3200962" y="194216"/>
                </a:cubicBezTo>
                <a:close/>
                <a:moveTo>
                  <a:pt x="3172715" y="194216"/>
                </a:moveTo>
                <a:cubicBezTo>
                  <a:pt x="3177307" y="194216"/>
                  <a:pt x="3181029" y="197938"/>
                  <a:pt x="3181029" y="202530"/>
                </a:cubicBezTo>
                <a:cubicBezTo>
                  <a:pt x="3181029" y="207121"/>
                  <a:pt x="3177307" y="210843"/>
                  <a:pt x="3172715" y="210843"/>
                </a:cubicBezTo>
                <a:cubicBezTo>
                  <a:pt x="3168124" y="210843"/>
                  <a:pt x="3164402" y="207121"/>
                  <a:pt x="3164402" y="202530"/>
                </a:cubicBezTo>
                <a:cubicBezTo>
                  <a:pt x="3164402" y="197938"/>
                  <a:pt x="3168124" y="194216"/>
                  <a:pt x="3172715" y="194216"/>
                </a:cubicBezTo>
                <a:close/>
                <a:moveTo>
                  <a:pt x="3144471" y="194216"/>
                </a:moveTo>
                <a:cubicBezTo>
                  <a:pt x="3149062" y="194216"/>
                  <a:pt x="3152784" y="197938"/>
                  <a:pt x="3152784" y="202530"/>
                </a:cubicBezTo>
                <a:cubicBezTo>
                  <a:pt x="3152784" y="207121"/>
                  <a:pt x="3149062" y="210843"/>
                  <a:pt x="3144471" y="210843"/>
                </a:cubicBezTo>
                <a:cubicBezTo>
                  <a:pt x="3139880" y="210843"/>
                  <a:pt x="3136157" y="207121"/>
                  <a:pt x="3136157" y="202530"/>
                </a:cubicBezTo>
                <a:cubicBezTo>
                  <a:pt x="3136157" y="197938"/>
                  <a:pt x="3139879" y="194216"/>
                  <a:pt x="3144471" y="194216"/>
                </a:cubicBezTo>
                <a:close/>
                <a:moveTo>
                  <a:pt x="3116225" y="194216"/>
                </a:moveTo>
                <a:cubicBezTo>
                  <a:pt x="3120816" y="194216"/>
                  <a:pt x="3124538" y="197938"/>
                  <a:pt x="3124538" y="202530"/>
                </a:cubicBezTo>
                <a:cubicBezTo>
                  <a:pt x="3124538" y="207121"/>
                  <a:pt x="3120816" y="210843"/>
                  <a:pt x="3116225" y="210843"/>
                </a:cubicBezTo>
                <a:cubicBezTo>
                  <a:pt x="3111633" y="210843"/>
                  <a:pt x="3107911" y="207121"/>
                  <a:pt x="3107911" y="202530"/>
                </a:cubicBezTo>
                <a:cubicBezTo>
                  <a:pt x="3107911" y="197938"/>
                  <a:pt x="3111633" y="194216"/>
                  <a:pt x="3116225" y="194216"/>
                </a:cubicBezTo>
                <a:close/>
                <a:moveTo>
                  <a:pt x="3087980" y="194216"/>
                </a:moveTo>
                <a:cubicBezTo>
                  <a:pt x="3092571" y="194216"/>
                  <a:pt x="3096294" y="197938"/>
                  <a:pt x="3096294" y="202530"/>
                </a:cubicBezTo>
                <a:cubicBezTo>
                  <a:pt x="3096294" y="207121"/>
                  <a:pt x="3092571" y="210843"/>
                  <a:pt x="3087980" y="210843"/>
                </a:cubicBezTo>
                <a:cubicBezTo>
                  <a:pt x="3083388" y="210843"/>
                  <a:pt x="3079666" y="207121"/>
                  <a:pt x="3079666" y="202530"/>
                </a:cubicBezTo>
                <a:cubicBezTo>
                  <a:pt x="3079666" y="197938"/>
                  <a:pt x="3083388" y="194216"/>
                  <a:pt x="3087980" y="194216"/>
                </a:cubicBezTo>
                <a:close/>
                <a:moveTo>
                  <a:pt x="3059734" y="194216"/>
                </a:moveTo>
                <a:cubicBezTo>
                  <a:pt x="3064325" y="194216"/>
                  <a:pt x="3068047" y="197938"/>
                  <a:pt x="3068047" y="202530"/>
                </a:cubicBezTo>
                <a:cubicBezTo>
                  <a:pt x="3068047" y="207121"/>
                  <a:pt x="3064325" y="210843"/>
                  <a:pt x="3059734" y="210843"/>
                </a:cubicBezTo>
                <a:cubicBezTo>
                  <a:pt x="3055142" y="210843"/>
                  <a:pt x="3051420" y="207121"/>
                  <a:pt x="3051420" y="202530"/>
                </a:cubicBezTo>
                <a:cubicBezTo>
                  <a:pt x="3051420" y="197938"/>
                  <a:pt x="3055142" y="194216"/>
                  <a:pt x="3059734" y="194216"/>
                </a:cubicBezTo>
                <a:close/>
                <a:moveTo>
                  <a:pt x="3031489" y="194216"/>
                </a:moveTo>
                <a:cubicBezTo>
                  <a:pt x="3036080" y="194216"/>
                  <a:pt x="3039802" y="197938"/>
                  <a:pt x="3039802" y="202530"/>
                </a:cubicBezTo>
                <a:cubicBezTo>
                  <a:pt x="3039802" y="207121"/>
                  <a:pt x="3036080" y="210843"/>
                  <a:pt x="3031489" y="210843"/>
                </a:cubicBezTo>
                <a:cubicBezTo>
                  <a:pt x="3026897" y="210843"/>
                  <a:pt x="3023175" y="207121"/>
                  <a:pt x="3023175" y="202530"/>
                </a:cubicBezTo>
                <a:cubicBezTo>
                  <a:pt x="3023175" y="197938"/>
                  <a:pt x="3026897" y="194216"/>
                  <a:pt x="3031489" y="194216"/>
                </a:cubicBezTo>
                <a:close/>
                <a:moveTo>
                  <a:pt x="3003243" y="194216"/>
                </a:moveTo>
                <a:cubicBezTo>
                  <a:pt x="3007834" y="194216"/>
                  <a:pt x="3011556" y="197938"/>
                  <a:pt x="3011556" y="202530"/>
                </a:cubicBezTo>
                <a:cubicBezTo>
                  <a:pt x="3011556" y="207121"/>
                  <a:pt x="3007834" y="210843"/>
                  <a:pt x="3003243" y="210843"/>
                </a:cubicBezTo>
                <a:cubicBezTo>
                  <a:pt x="2998651" y="210843"/>
                  <a:pt x="2994929" y="207121"/>
                  <a:pt x="2994929" y="202530"/>
                </a:cubicBezTo>
                <a:cubicBezTo>
                  <a:pt x="2994929" y="197938"/>
                  <a:pt x="2998651" y="194216"/>
                  <a:pt x="3003243" y="194216"/>
                </a:cubicBezTo>
                <a:close/>
                <a:moveTo>
                  <a:pt x="2974998" y="194216"/>
                </a:moveTo>
                <a:cubicBezTo>
                  <a:pt x="2979589" y="194216"/>
                  <a:pt x="2983312" y="197938"/>
                  <a:pt x="2983312" y="202530"/>
                </a:cubicBezTo>
                <a:cubicBezTo>
                  <a:pt x="2983312" y="207121"/>
                  <a:pt x="2979589" y="210843"/>
                  <a:pt x="2974998" y="210843"/>
                </a:cubicBezTo>
                <a:cubicBezTo>
                  <a:pt x="2970406" y="210843"/>
                  <a:pt x="2966684" y="207121"/>
                  <a:pt x="2966684" y="202530"/>
                </a:cubicBezTo>
                <a:cubicBezTo>
                  <a:pt x="2966684" y="197938"/>
                  <a:pt x="2970406" y="194216"/>
                  <a:pt x="2974998" y="194216"/>
                </a:cubicBezTo>
                <a:close/>
                <a:moveTo>
                  <a:pt x="2946752" y="194216"/>
                </a:moveTo>
                <a:cubicBezTo>
                  <a:pt x="2951343" y="194216"/>
                  <a:pt x="2955065" y="197938"/>
                  <a:pt x="2955065" y="202530"/>
                </a:cubicBezTo>
                <a:cubicBezTo>
                  <a:pt x="2955065" y="207121"/>
                  <a:pt x="2951343" y="210843"/>
                  <a:pt x="2946752" y="210843"/>
                </a:cubicBezTo>
                <a:cubicBezTo>
                  <a:pt x="2942160" y="210843"/>
                  <a:pt x="2938438" y="207121"/>
                  <a:pt x="2938438" y="202530"/>
                </a:cubicBezTo>
                <a:cubicBezTo>
                  <a:pt x="2938438" y="197938"/>
                  <a:pt x="2942160" y="194216"/>
                  <a:pt x="2946752" y="194216"/>
                </a:cubicBezTo>
                <a:close/>
                <a:moveTo>
                  <a:pt x="2918507" y="194216"/>
                </a:moveTo>
                <a:cubicBezTo>
                  <a:pt x="2923098" y="194216"/>
                  <a:pt x="2926820" y="197938"/>
                  <a:pt x="2926820" y="202530"/>
                </a:cubicBezTo>
                <a:cubicBezTo>
                  <a:pt x="2926820" y="207121"/>
                  <a:pt x="2923098" y="210843"/>
                  <a:pt x="2918507" y="210843"/>
                </a:cubicBezTo>
                <a:cubicBezTo>
                  <a:pt x="2913916" y="210843"/>
                  <a:pt x="2910193" y="207121"/>
                  <a:pt x="2910193" y="202530"/>
                </a:cubicBezTo>
                <a:cubicBezTo>
                  <a:pt x="2910193" y="197938"/>
                  <a:pt x="2913916" y="194216"/>
                  <a:pt x="2918507" y="194216"/>
                </a:cubicBezTo>
                <a:close/>
                <a:moveTo>
                  <a:pt x="2890261" y="194216"/>
                </a:moveTo>
                <a:cubicBezTo>
                  <a:pt x="2894852" y="194216"/>
                  <a:pt x="2898574" y="197938"/>
                  <a:pt x="2898574" y="202530"/>
                </a:cubicBezTo>
                <a:cubicBezTo>
                  <a:pt x="2898574" y="207121"/>
                  <a:pt x="2894852" y="210843"/>
                  <a:pt x="2890261" y="210843"/>
                </a:cubicBezTo>
                <a:cubicBezTo>
                  <a:pt x="2885669" y="210843"/>
                  <a:pt x="2881947" y="207121"/>
                  <a:pt x="2881947" y="202530"/>
                </a:cubicBezTo>
                <a:cubicBezTo>
                  <a:pt x="2881947" y="197938"/>
                  <a:pt x="2885669" y="194216"/>
                  <a:pt x="2890261" y="194216"/>
                </a:cubicBezTo>
                <a:close/>
                <a:moveTo>
                  <a:pt x="2862016" y="194216"/>
                </a:moveTo>
                <a:cubicBezTo>
                  <a:pt x="2866608" y="194216"/>
                  <a:pt x="2870329" y="197938"/>
                  <a:pt x="2870329" y="202530"/>
                </a:cubicBezTo>
                <a:cubicBezTo>
                  <a:pt x="2870329" y="207121"/>
                  <a:pt x="2866608" y="210843"/>
                  <a:pt x="2862016" y="210843"/>
                </a:cubicBezTo>
                <a:cubicBezTo>
                  <a:pt x="2857425" y="210843"/>
                  <a:pt x="2853702" y="207121"/>
                  <a:pt x="2853702" y="202530"/>
                </a:cubicBezTo>
                <a:cubicBezTo>
                  <a:pt x="2853702" y="197938"/>
                  <a:pt x="2857425" y="194216"/>
                  <a:pt x="2862016" y="194216"/>
                </a:cubicBezTo>
                <a:close/>
                <a:moveTo>
                  <a:pt x="2833770" y="194216"/>
                </a:moveTo>
                <a:cubicBezTo>
                  <a:pt x="2838361" y="194216"/>
                  <a:pt x="2842083" y="197938"/>
                  <a:pt x="2842083" y="202530"/>
                </a:cubicBezTo>
                <a:cubicBezTo>
                  <a:pt x="2842083" y="207121"/>
                  <a:pt x="2838361" y="210843"/>
                  <a:pt x="2833770" y="210843"/>
                </a:cubicBezTo>
                <a:cubicBezTo>
                  <a:pt x="2829178" y="210843"/>
                  <a:pt x="2825456" y="207121"/>
                  <a:pt x="2825456" y="202530"/>
                </a:cubicBezTo>
                <a:cubicBezTo>
                  <a:pt x="2825456" y="197938"/>
                  <a:pt x="2829178" y="194216"/>
                  <a:pt x="2833770" y="194216"/>
                </a:cubicBezTo>
                <a:close/>
                <a:moveTo>
                  <a:pt x="2805525" y="194216"/>
                </a:moveTo>
                <a:cubicBezTo>
                  <a:pt x="2810116" y="194216"/>
                  <a:pt x="2813838" y="197938"/>
                  <a:pt x="2813838" y="202530"/>
                </a:cubicBezTo>
                <a:cubicBezTo>
                  <a:pt x="2813838" y="207121"/>
                  <a:pt x="2810116" y="210843"/>
                  <a:pt x="2805525" y="210843"/>
                </a:cubicBezTo>
                <a:cubicBezTo>
                  <a:pt x="2800934" y="210843"/>
                  <a:pt x="2797211" y="207121"/>
                  <a:pt x="2797211" y="202530"/>
                </a:cubicBezTo>
                <a:cubicBezTo>
                  <a:pt x="2797211" y="197938"/>
                  <a:pt x="2800934" y="194216"/>
                  <a:pt x="2805525" y="194216"/>
                </a:cubicBezTo>
                <a:close/>
                <a:moveTo>
                  <a:pt x="2777279" y="194216"/>
                </a:moveTo>
                <a:cubicBezTo>
                  <a:pt x="2781870" y="194216"/>
                  <a:pt x="2785592" y="197938"/>
                  <a:pt x="2785592" y="202530"/>
                </a:cubicBezTo>
                <a:cubicBezTo>
                  <a:pt x="2785592" y="207121"/>
                  <a:pt x="2781870" y="210843"/>
                  <a:pt x="2777279" y="210843"/>
                </a:cubicBezTo>
                <a:cubicBezTo>
                  <a:pt x="2772687" y="210843"/>
                  <a:pt x="2768965" y="207121"/>
                  <a:pt x="2768965" y="202530"/>
                </a:cubicBezTo>
                <a:cubicBezTo>
                  <a:pt x="2768965" y="197938"/>
                  <a:pt x="2772687" y="194216"/>
                  <a:pt x="2777279" y="194216"/>
                </a:cubicBezTo>
                <a:close/>
                <a:moveTo>
                  <a:pt x="2749034" y="194216"/>
                </a:moveTo>
                <a:cubicBezTo>
                  <a:pt x="2753626" y="194216"/>
                  <a:pt x="2757347" y="197938"/>
                  <a:pt x="2757347" y="202530"/>
                </a:cubicBezTo>
                <a:cubicBezTo>
                  <a:pt x="2757347" y="207121"/>
                  <a:pt x="2753626" y="210843"/>
                  <a:pt x="2749034" y="210843"/>
                </a:cubicBezTo>
                <a:cubicBezTo>
                  <a:pt x="2744443" y="210843"/>
                  <a:pt x="2740720" y="207121"/>
                  <a:pt x="2740720" y="202530"/>
                </a:cubicBezTo>
                <a:cubicBezTo>
                  <a:pt x="2740720" y="197938"/>
                  <a:pt x="2744443" y="194216"/>
                  <a:pt x="2749034" y="194216"/>
                </a:cubicBezTo>
                <a:close/>
                <a:moveTo>
                  <a:pt x="2720788" y="194216"/>
                </a:moveTo>
                <a:cubicBezTo>
                  <a:pt x="2725379" y="194216"/>
                  <a:pt x="2729101" y="197938"/>
                  <a:pt x="2729101" y="202530"/>
                </a:cubicBezTo>
                <a:cubicBezTo>
                  <a:pt x="2729101" y="207121"/>
                  <a:pt x="2725379" y="210843"/>
                  <a:pt x="2720788" y="210843"/>
                </a:cubicBezTo>
                <a:cubicBezTo>
                  <a:pt x="2716196" y="210843"/>
                  <a:pt x="2712474" y="207121"/>
                  <a:pt x="2712474" y="202530"/>
                </a:cubicBezTo>
                <a:cubicBezTo>
                  <a:pt x="2712474" y="197938"/>
                  <a:pt x="2716196" y="194216"/>
                  <a:pt x="2720788" y="194216"/>
                </a:cubicBezTo>
                <a:close/>
                <a:moveTo>
                  <a:pt x="2692543" y="194216"/>
                </a:moveTo>
                <a:cubicBezTo>
                  <a:pt x="2697134" y="194216"/>
                  <a:pt x="2700857" y="197938"/>
                  <a:pt x="2700857" y="202530"/>
                </a:cubicBezTo>
                <a:cubicBezTo>
                  <a:pt x="2700857" y="207121"/>
                  <a:pt x="2697135" y="210843"/>
                  <a:pt x="2692543" y="210843"/>
                </a:cubicBezTo>
                <a:cubicBezTo>
                  <a:pt x="2687952" y="210843"/>
                  <a:pt x="2684230" y="207121"/>
                  <a:pt x="2684230" y="202530"/>
                </a:cubicBezTo>
                <a:cubicBezTo>
                  <a:pt x="2684230" y="197938"/>
                  <a:pt x="2687952" y="194216"/>
                  <a:pt x="2692543" y="194216"/>
                </a:cubicBezTo>
                <a:close/>
                <a:moveTo>
                  <a:pt x="2664297" y="194216"/>
                </a:moveTo>
                <a:cubicBezTo>
                  <a:pt x="2668888" y="194216"/>
                  <a:pt x="2672610" y="197938"/>
                  <a:pt x="2672610" y="202530"/>
                </a:cubicBezTo>
                <a:cubicBezTo>
                  <a:pt x="2672610" y="207121"/>
                  <a:pt x="2668888" y="210843"/>
                  <a:pt x="2664297" y="210843"/>
                </a:cubicBezTo>
                <a:cubicBezTo>
                  <a:pt x="2659705" y="210843"/>
                  <a:pt x="2655983" y="207121"/>
                  <a:pt x="2655983" y="202530"/>
                </a:cubicBezTo>
                <a:cubicBezTo>
                  <a:pt x="2655983" y="197938"/>
                  <a:pt x="2659705" y="194216"/>
                  <a:pt x="2664297" y="194216"/>
                </a:cubicBezTo>
                <a:close/>
                <a:moveTo>
                  <a:pt x="2636052" y="194216"/>
                </a:moveTo>
                <a:cubicBezTo>
                  <a:pt x="2640644" y="194216"/>
                  <a:pt x="2644366" y="197938"/>
                  <a:pt x="2644366" y="202530"/>
                </a:cubicBezTo>
                <a:cubicBezTo>
                  <a:pt x="2644366" y="207121"/>
                  <a:pt x="2640644" y="210843"/>
                  <a:pt x="2636052" y="210843"/>
                </a:cubicBezTo>
                <a:cubicBezTo>
                  <a:pt x="2631461" y="210843"/>
                  <a:pt x="2627739" y="207121"/>
                  <a:pt x="2627739" y="202530"/>
                </a:cubicBezTo>
                <a:cubicBezTo>
                  <a:pt x="2627739" y="197938"/>
                  <a:pt x="2631461" y="194216"/>
                  <a:pt x="2636052" y="194216"/>
                </a:cubicBezTo>
                <a:close/>
                <a:moveTo>
                  <a:pt x="2607806" y="194216"/>
                </a:moveTo>
                <a:cubicBezTo>
                  <a:pt x="2612397" y="194216"/>
                  <a:pt x="2616119" y="197938"/>
                  <a:pt x="2616119" y="202530"/>
                </a:cubicBezTo>
                <a:cubicBezTo>
                  <a:pt x="2616119" y="207121"/>
                  <a:pt x="2612397" y="210843"/>
                  <a:pt x="2607806" y="210843"/>
                </a:cubicBezTo>
                <a:cubicBezTo>
                  <a:pt x="2603214" y="210843"/>
                  <a:pt x="2599492" y="207121"/>
                  <a:pt x="2599492" y="202530"/>
                </a:cubicBezTo>
                <a:cubicBezTo>
                  <a:pt x="2599492" y="197938"/>
                  <a:pt x="2603214" y="194216"/>
                  <a:pt x="2607806" y="194216"/>
                </a:cubicBezTo>
                <a:close/>
                <a:moveTo>
                  <a:pt x="2579561" y="194216"/>
                </a:moveTo>
                <a:cubicBezTo>
                  <a:pt x="2584152" y="194216"/>
                  <a:pt x="2587875" y="197938"/>
                  <a:pt x="2587875" y="202530"/>
                </a:cubicBezTo>
                <a:cubicBezTo>
                  <a:pt x="2587875" y="207121"/>
                  <a:pt x="2584153" y="210843"/>
                  <a:pt x="2579561" y="210843"/>
                </a:cubicBezTo>
                <a:cubicBezTo>
                  <a:pt x="2574970" y="210843"/>
                  <a:pt x="2571248" y="207121"/>
                  <a:pt x="2571248" y="202530"/>
                </a:cubicBezTo>
                <a:cubicBezTo>
                  <a:pt x="2571248" y="197938"/>
                  <a:pt x="2574970" y="194216"/>
                  <a:pt x="2579561" y="194216"/>
                </a:cubicBezTo>
                <a:close/>
                <a:moveTo>
                  <a:pt x="2551315" y="194216"/>
                </a:moveTo>
                <a:cubicBezTo>
                  <a:pt x="2555906" y="194216"/>
                  <a:pt x="2559629" y="197938"/>
                  <a:pt x="2559629" y="202530"/>
                </a:cubicBezTo>
                <a:cubicBezTo>
                  <a:pt x="2559629" y="207121"/>
                  <a:pt x="2555906" y="210843"/>
                  <a:pt x="2551315" y="210843"/>
                </a:cubicBezTo>
                <a:cubicBezTo>
                  <a:pt x="2546723" y="210843"/>
                  <a:pt x="2543002" y="207121"/>
                  <a:pt x="2543002" y="202530"/>
                </a:cubicBezTo>
                <a:cubicBezTo>
                  <a:pt x="2543002" y="197938"/>
                  <a:pt x="2546723" y="194216"/>
                  <a:pt x="2551315" y="194216"/>
                </a:cubicBezTo>
                <a:close/>
                <a:moveTo>
                  <a:pt x="2523069" y="194216"/>
                </a:moveTo>
                <a:cubicBezTo>
                  <a:pt x="2527660" y="194216"/>
                  <a:pt x="2531382" y="197938"/>
                  <a:pt x="2531382" y="202530"/>
                </a:cubicBezTo>
                <a:cubicBezTo>
                  <a:pt x="2531382" y="207121"/>
                  <a:pt x="2527660" y="210843"/>
                  <a:pt x="2523069" y="210843"/>
                </a:cubicBezTo>
                <a:cubicBezTo>
                  <a:pt x="2518477" y="210843"/>
                  <a:pt x="2514755" y="207121"/>
                  <a:pt x="2514755" y="202530"/>
                </a:cubicBezTo>
                <a:cubicBezTo>
                  <a:pt x="2514755" y="197938"/>
                  <a:pt x="2518477" y="194216"/>
                  <a:pt x="2523069" y="194216"/>
                </a:cubicBezTo>
                <a:close/>
                <a:moveTo>
                  <a:pt x="2494824" y="194216"/>
                </a:moveTo>
                <a:cubicBezTo>
                  <a:pt x="2499415" y="194216"/>
                  <a:pt x="2503138" y="197938"/>
                  <a:pt x="2503138" y="202530"/>
                </a:cubicBezTo>
                <a:cubicBezTo>
                  <a:pt x="2503138" y="207121"/>
                  <a:pt x="2499415" y="210843"/>
                  <a:pt x="2494824" y="210843"/>
                </a:cubicBezTo>
                <a:cubicBezTo>
                  <a:pt x="2490232" y="210843"/>
                  <a:pt x="2486511" y="207121"/>
                  <a:pt x="2486511" y="202530"/>
                </a:cubicBezTo>
                <a:cubicBezTo>
                  <a:pt x="2486511" y="197938"/>
                  <a:pt x="2490232" y="194216"/>
                  <a:pt x="2494824" y="194216"/>
                </a:cubicBezTo>
                <a:close/>
                <a:moveTo>
                  <a:pt x="2466578" y="194216"/>
                </a:moveTo>
                <a:cubicBezTo>
                  <a:pt x="2471169" y="194216"/>
                  <a:pt x="2474891" y="197938"/>
                  <a:pt x="2474891" y="202530"/>
                </a:cubicBezTo>
                <a:cubicBezTo>
                  <a:pt x="2474891" y="207121"/>
                  <a:pt x="2471169" y="210843"/>
                  <a:pt x="2466578" y="210843"/>
                </a:cubicBezTo>
                <a:cubicBezTo>
                  <a:pt x="2461986" y="210843"/>
                  <a:pt x="2458264" y="207121"/>
                  <a:pt x="2458264" y="202530"/>
                </a:cubicBezTo>
                <a:cubicBezTo>
                  <a:pt x="2458264" y="197938"/>
                  <a:pt x="2461986" y="194216"/>
                  <a:pt x="2466578" y="194216"/>
                </a:cubicBezTo>
                <a:close/>
                <a:moveTo>
                  <a:pt x="2438333" y="194216"/>
                </a:moveTo>
                <a:cubicBezTo>
                  <a:pt x="2442924" y="194216"/>
                  <a:pt x="2446646" y="197938"/>
                  <a:pt x="2446646" y="202530"/>
                </a:cubicBezTo>
                <a:cubicBezTo>
                  <a:pt x="2446646" y="207121"/>
                  <a:pt x="2442924" y="210843"/>
                  <a:pt x="2438333" y="210843"/>
                </a:cubicBezTo>
                <a:cubicBezTo>
                  <a:pt x="2433741" y="210843"/>
                  <a:pt x="2430019" y="207121"/>
                  <a:pt x="2430019" y="202530"/>
                </a:cubicBezTo>
                <a:cubicBezTo>
                  <a:pt x="2430019" y="197938"/>
                  <a:pt x="2433741" y="194216"/>
                  <a:pt x="2438333" y="194216"/>
                </a:cubicBezTo>
                <a:close/>
                <a:moveTo>
                  <a:pt x="2410087" y="194216"/>
                </a:moveTo>
                <a:cubicBezTo>
                  <a:pt x="2414678" y="194216"/>
                  <a:pt x="2418400" y="197938"/>
                  <a:pt x="2418400" y="202530"/>
                </a:cubicBezTo>
                <a:cubicBezTo>
                  <a:pt x="2418400" y="207121"/>
                  <a:pt x="2414678" y="210843"/>
                  <a:pt x="2410087" y="210843"/>
                </a:cubicBezTo>
                <a:cubicBezTo>
                  <a:pt x="2405495" y="210843"/>
                  <a:pt x="2401773" y="207121"/>
                  <a:pt x="2401773" y="202530"/>
                </a:cubicBezTo>
                <a:cubicBezTo>
                  <a:pt x="2401773" y="197938"/>
                  <a:pt x="2405495" y="194216"/>
                  <a:pt x="2410087" y="194216"/>
                </a:cubicBezTo>
                <a:close/>
                <a:moveTo>
                  <a:pt x="2381842" y="194216"/>
                </a:moveTo>
                <a:cubicBezTo>
                  <a:pt x="2386433" y="194216"/>
                  <a:pt x="2390156" y="197938"/>
                  <a:pt x="2390156" y="202530"/>
                </a:cubicBezTo>
                <a:cubicBezTo>
                  <a:pt x="2390156" y="207121"/>
                  <a:pt x="2386433" y="210843"/>
                  <a:pt x="2381842" y="210843"/>
                </a:cubicBezTo>
                <a:cubicBezTo>
                  <a:pt x="2377250" y="210843"/>
                  <a:pt x="2373528" y="207121"/>
                  <a:pt x="2373528" y="202530"/>
                </a:cubicBezTo>
                <a:cubicBezTo>
                  <a:pt x="2373528" y="197938"/>
                  <a:pt x="2377250" y="194216"/>
                  <a:pt x="2381842" y="194216"/>
                </a:cubicBezTo>
                <a:close/>
                <a:moveTo>
                  <a:pt x="2353596" y="194216"/>
                </a:moveTo>
                <a:cubicBezTo>
                  <a:pt x="2358187" y="194216"/>
                  <a:pt x="2361909" y="197938"/>
                  <a:pt x="2361909" y="202530"/>
                </a:cubicBezTo>
                <a:cubicBezTo>
                  <a:pt x="2361909" y="207121"/>
                  <a:pt x="2358187" y="210843"/>
                  <a:pt x="2353596" y="210843"/>
                </a:cubicBezTo>
                <a:cubicBezTo>
                  <a:pt x="2349004" y="210843"/>
                  <a:pt x="2345282" y="207121"/>
                  <a:pt x="2345282" y="202530"/>
                </a:cubicBezTo>
                <a:cubicBezTo>
                  <a:pt x="2345282" y="197938"/>
                  <a:pt x="2349004" y="194216"/>
                  <a:pt x="2353596" y="194216"/>
                </a:cubicBezTo>
                <a:close/>
                <a:moveTo>
                  <a:pt x="2325351" y="194216"/>
                </a:moveTo>
                <a:cubicBezTo>
                  <a:pt x="2329942" y="194216"/>
                  <a:pt x="2333665" y="197938"/>
                  <a:pt x="2333665" y="202530"/>
                </a:cubicBezTo>
                <a:cubicBezTo>
                  <a:pt x="2333665" y="207121"/>
                  <a:pt x="2329942" y="210843"/>
                  <a:pt x="2325351" y="210843"/>
                </a:cubicBezTo>
                <a:cubicBezTo>
                  <a:pt x="2320759" y="210843"/>
                  <a:pt x="2317037" y="207121"/>
                  <a:pt x="2317037" y="202530"/>
                </a:cubicBezTo>
                <a:cubicBezTo>
                  <a:pt x="2317037" y="197938"/>
                  <a:pt x="2320759" y="194216"/>
                  <a:pt x="2325351" y="194216"/>
                </a:cubicBezTo>
                <a:close/>
                <a:moveTo>
                  <a:pt x="2297105" y="194216"/>
                </a:moveTo>
                <a:cubicBezTo>
                  <a:pt x="2301696" y="194216"/>
                  <a:pt x="2305418" y="197938"/>
                  <a:pt x="2305418" y="202530"/>
                </a:cubicBezTo>
                <a:cubicBezTo>
                  <a:pt x="2305418" y="207121"/>
                  <a:pt x="2301696" y="210843"/>
                  <a:pt x="2297105" y="210843"/>
                </a:cubicBezTo>
                <a:cubicBezTo>
                  <a:pt x="2292513" y="210843"/>
                  <a:pt x="2288791" y="207121"/>
                  <a:pt x="2288791" y="202530"/>
                </a:cubicBezTo>
                <a:cubicBezTo>
                  <a:pt x="2288791" y="197938"/>
                  <a:pt x="2292513" y="194216"/>
                  <a:pt x="2297105" y="194216"/>
                </a:cubicBezTo>
                <a:close/>
                <a:moveTo>
                  <a:pt x="2268860" y="194216"/>
                </a:moveTo>
                <a:cubicBezTo>
                  <a:pt x="2273452" y="194216"/>
                  <a:pt x="2277174" y="197938"/>
                  <a:pt x="2277174" y="202530"/>
                </a:cubicBezTo>
                <a:cubicBezTo>
                  <a:pt x="2277174" y="207121"/>
                  <a:pt x="2273452" y="210843"/>
                  <a:pt x="2268860" y="210843"/>
                </a:cubicBezTo>
                <a:cubicBezTo>
                  <a:pt x="2264269" y="210843"/>
                  <a:pt x="2260546" y="207121"/>
                  <a:pt x="2260546" y="202530"/>
                </a:cubicBezTo>
                <a:cubicBezTo>
                  <a:pt x="2260546" y="197938"/>
                  <a:pt x="2264269" y="194216"/>
                  <a:pt x="2268860" y="194216"/>
                </a:cubicBezTo>
                <a:close/>
                <a:moveTo>
                  <a:pt x="2240614" y="194216"/>
                </a:moveTo>
                <a:cubicBezTo>
                  <a:pt x="2245205" y="194216"/>
                  <a:pt x="2248927" y="197938"/>
                  <a:pt x="2248927" y="202530"/>
                </a:cubicBezTo>
                <a:cubicBezTo>
                  <a:pt x="2248927" y="207121"/>
                  <a:pt x="2245205" y="210843"/>
                  <a:pt x="2240614" y="210843"/>
                </a:cubicBezTo>
                <a:cubicBezTo>
                  <a:pt x="2236022" y="210843"/>
                  <a:pt x="2232300" y="207121"/>
                  <a:pt x="2232300" y="202530"/>
                </a:cubicBezTo>
                <a:cubicBezTo>
                  <a:pt x="2232300" y="197938"/>
                  <a:pt x="2236022" y="194216"/>
                  <a:pt x="2240614" y="194216"/>
                </a:cubicBezTo>
                <a:close/>
                <a:moveTo>
                  <a:pt x="2212369" y="194216"/>
                </a:moveTo>
                <a:cubicBezTo>
                  <a:pt x="2216960" y="194216"/>
                  <a:pt x="2220682" y="197938"/>
                  <a:pt x="2220682" y="202530"/>
                </a:cubicBezTo>
                <a:cubicBezTo>
                  <a:pt x="2220682" y="207121"/>
                  <a:pt x="2216960" y="210843"/>
                  <a:pt x="2212369" y="210843"/>
                </a:cubicBezTo>
                <a:cubicBezTo>
                  <a:pt x="2207778" y="210843"/>
                  <a:pt x="2204055" y="207121"/>
                  <a:pt x="2204055" y="202530"/>
                </a:cubicBezTo>
                <a:cubicBezTo>
                  <a:pt x="2204055" y="197938"/>
                  <a:pt x="2207778" y="194216"/>
                  <a:pt x="2212369" y="194216"/>
                </a:cubicBezTo>
                <a:close/>
                <a:moveTo>
                  <a:pt x="2184123" y="194216"/>
                </a:moveTo>
                <a:cubicBezTo>
                  <a:pt x="2188714" y="194216"/>
                  <a:pt x="2192436" y="197938"/>
                  <a:pt x="2192436" y="202530"/>
                </a:cubicBezTo>
                <a:cubicBezTo>
                  <a:pt x="2192436" y="207121"/>
                  <a:pt x="2188714" y="210843"/>
                  <a:pt x="2184123" y="210843"/>
                </a:cubicBezTo>
                <a:cubicBezTo>
                  <a:pt x="2179531" y="210843"/>
                  <a:pt x="2175809" y="207121"/>
                  <a:pt x="2175809" y="202530"/>
                </a:cubicBezTo>
                <a:cubicBezTo>
                  <a:pt x="2175809" y="197938"/>
                  <a:pt x="2179531" y="194216"/>
                  <a:pt x="2184123" y="194216"/>
                </a:cubicBezTo>
                <a:close/>
                <a:moveTo>
                  <a:pt x="2155878" y="194216"/>
                </a:moveTo>
                <a:cubicBezTo>
                  <a:pt x="2160470" y="194216"/>
                  <a:pt x="2164192" y="197938"/>
                  <a:pt x="2164192" y="202530"/>
                </a:cubicBezTo>
                <a:cubicBezTo>
                  <a:pt x="2164192" y="207121"/>
                  <a:pt x="2160470" y="210843"/>
                  <a:pt x="2155878" y="210843"/>
                </a:cubicBezTo>
                <a:cubicBezTo>
                  <a:pt x="2151287" y="210843"/>
                  <a:pt x="2147565" y="207121"/>
                  <a:pt x="2147565" y="202530"/>
                </a:cubicBezTo>
                <a:cubicBezTo>
                  <a:pt x="2147565" y="197938"/>
                  <a:pt x="2151287" y="194216"/>
                  <a:pt x="2155878" y="194216"/>
                </a:cubicBezTo>
                <a:close/>
                <a:moveTo>
                  <a:pt x="2127632" y="194216"/>
                </a:moveTo>
                <a:cubicBezTo>
                  <a:pt x="2132223" y="194216"/>
                  <a:pt x="2135945" y="197938"/>
                  <a:pt x="2135945" y="202530"/>
                </a:cubicBezTo>
                <a:cubicBezTo>
                  <a:pt x="2135945" y="207121"/>
                  <a:pt x="2132223" y="210843"/>
                  <a:pt x="2127632" y="210843"/>
                </a:cubicBezTo>
                <a:cubicBezTo>
                  <a:pt x="2123040" y="210843"/>
                  <a:pt x="2119318" y="207121"/>
                  <a:pt x="2119318" y="202530"/>
                </a:cubicBezTo>
                <a:cubicBezTo>
                  <a:pt x="2119318" y="197938"/>
                  <a:pt x="2123040" y="194216"/>
                  <a:pt x="2127632" y="194216"/>
                </a:cubicBezTo>
                <a:close/>
                <a:moveTo>
                  <a:pt x="2099387" y="194216"/>
                </a:moveTo>
                <a:cubicBezTo>
                  <a:pt x="2103979" y="194216"/>
                  <a:pt x="2107700" y="197938"/>
                  <a:pt x="2107700" y="202530"/>
                </a:cubicBezTo>
                <a:cubicBezTo>
                  <a:pt x="2107700" y="207121"/>
                  <a:pt x="2103979" y="210843"/>
                  <a:pt x="2099387" y="210843"/>
                </a:cubicBezTo>
                <a:cubicBezTo>
                  <a:pt x="2094796" y="210843"/>
                  <a:pt x="2091073" y="207121"/>
                  <a:pt x="2091073" y="202530"/>
                </a:cubicBezTo>
                <a:cubicBezTo>
                  <a:pt x="2091073" y="197938"/>
                  <a:pt x="2094796" y="194216"/>
                  <a:pt x="2099387" y="194216"/>
                </a:cubicBezTo>
                <a:close/>
                <a:moveTo>
                  <a:pt x="2071141" y="194216"/>
                </a:moveTo>
                <a:cubicBezTo>
                  <a:pt x="2075732" y="194216"/>
                  <a:pt x="2079454" y="197938"/>
                  <a:pt x="2079454" y="202530"/>
                </a:cubicBezTo>
                <a:cubicBezTo>
                  <a:pt x="2079454" y="207121"/>
                  <a:pt x="2075732" y="210843"/>
                  <a:pt x="2071141" y="210843"/>
                </a:cubicBezTo>
                <a:cubicBezTo>
                  <a:pt x="2066549" y="210843"/>
                  <a:pt x="2062827" y="207121"/>
                  <a:pt x="2062827" y="202530"/>
                </a:cubicBezTo>
                <a:cubicBezTo>
                  <a:pt x="2062827" y="197938"/>
                  <a:pt x="2066549" y="194216"/>
                  <a:pt x="2071141" y="194216"/>
                </a:cubicBezTo>
                <a:close/>
                <a:moveTo>
                  <a:pt x="2042896" y="194216"/>
                </a:moveTo>
                <a:cubicBezTo>
                  <a:pt x="2047488" y="194216"/>
                  <a:pt x="2051210" y="197938"/>
                  <a:pt x="2051210" y="202530"/>
                </a:cubicBezTo>
                <a:cubicBezTo>
                  <a:pt x="2051210" y="207121"/>
                  <a:pt x="2047488" y="210843"/>
                  <a:pt x="2042896" y="210843"/>
                </a:cubicBezTo>
                <a:cubicBezTo>
                  <a:pt x="2038305" y="210843"/>
                  <a:pt x="2034583" y="207121"/>
                  <a:pt x="2034583" y="202530"/>
                </a:cubicBezTo>
                <a:cubicBezTo>
                  <a:pt x="2034583" y="197938"/>
                  <a:pt x="2038305" y="194216"/>
                  <a:pt x="2042896" y="194216"/>
                </a:cubicBezTo>
                <a:close/>
                <a:moveTo>
                  <a:pt x="2014650" y="194216"/>
                </a:moveTo>
                <a:cubicBezTo>
                  <a:pt x="2019241" y="194216"/>
                  <a:pt x="2022963" y="197938"/>
                  <a:pt x="2022963" y="202530"/>
                </a:cubicBezTo>
                <a:cubicBezTo>
                  <a:pt x="2022963" y="207121"/>
                  <a:pt x="2019241" y="210843"/>
                  <a:pt x="2014650" y="210843"/>
                </a:cubicBezTo>
                <a:cubicBezTo>
                  <a:pt x="2010058" y="210843"/>
                  <a:pt x="2006336" y="207121"/>
                  <a:pt x="2006336" y="202530"/>
                </a:cubicBezTo>
                <a:cubicBezTo>
                  <a:pt x="2006336" y="197938"/>
                  <a:pt x="2010058" y="194216"/>
                  <a:pt x="2014650" y="194216"/>
                </a:cubicBezTo>
                <a:close/>
                <a:moveTo>
                  <a:pt x="1986405" y="194216"/>
                </a:moveTo>
                <a:cubicBezTo>
                  <a:pt x="1990997" y="194216"/>
                  <a:pt x="1994719" y="197938"/>
                  <a:pt x="1994719" y="202530"/>
                </a:cubicBezTo>
                <a:cubicBezTo>
                  <a:pt x="1994719" y="207121"/>
                  <a:pt x="1990997" y="210843"/>
                  <a:pt x="1986405" y="210843"/>
                </a:cubicBezTo>
                <a:cubicBezTo>
                  <a:pt x="1981814" y="210843"/>
                  <a:pt x="1978092" y="207121"/>
                  <a:pt x="1978092" y="202530"/>
                </a:cubicBezTo>
                <a:cubicBezTo>
                  <a:pt x="1978092" y="197938"/>
                  <a:pt x="1981814" y="194216"/>
                  <a:pt x="1986405" y="194216"/>
                </a:cubicBezTo>
                <a:close/>
                <a:moveTo>
                  <a:pt x="1958159" y="194216"/>
                </a:moveTo>
                <a:cubicBezTo>
                  <a:pt x="1962750" y="194216"/>
                  <a:pt x="1966473" y="197938"/>
                  <a:pt x="1966473" y="202530"/>
                </a:cubicBezTo>
                <a:cubicBezTo>
                  <a:pt x="1966473" y="207121"/>
                  <a:pt x="1962750" y="210843"/>
                  <a:pt x="1958159" y="210843"/>
                </a:cubicBezTo>
                <a:cubicBezTo>
                  <a:pt x="1953567" y="210843"/>
                  <a:pt x="1949846" y="207121"/>
                  <a:pt x="1949846" y="202530"/>
                </a:cubicBezTo>
                <a:cubicBezTo>
                  <a:pt x="1949846" y="197938"/>
                  <a:pt x="1953567" y="194216"/>
                  <a:pt x="1958159" y="194216"/>
                </a:cubicBezTo>
                <a:close/>
                <a:moveTo>
                  <a:pt x="1929914" y="194216"/>
                </a:moveTo>
                <a:cubicBezTo>
                  <a:pt x="1934506" y="194216"/>
                  <a:pt x="1938228" y="197938"/>
                  <a:pt x="1938228" y="202530"/>
                </a:cubicBezTo>
                <a:cubicBezTo>
                  <a:pt x="1938228" y="207121"/>
                  <a:pt x="1934506" y="210843"/>
                  <a:pt x="1929914" y="210843"/>
                </a:cubicBezTo>
                <a:cubicBezTo>
                  <a:pt x="1925323" y="210843"/>
                  <a:pt x="1921601" y="207121"/>
                  <a:pt x="1921601" y="202530"/>
                </a:cubicBezTo>
                <a:cubicBezTo>
                  <a:pt x="1921601" y="197938"/>
                  <a:pt x="1925323" y="194216"/>
                  <a:pt x="1929914" y="194216"/>
                </a:cubicBezTo>
                <a:close/>
                <a:moveTo>
                  <a:pt x="1901668" y="194216"/>
                </a:moveTo>
                <a:cubicBezTo>
                  <a:pt x="1906259" y="194216"/>
                  <a:pt x="1909982" y="197938"/>
                  <a:pt x="1909982" y="202530"/>
                </a:cubicBezTo>
                <a:cubicBezTo>
                  <a:pt x="1909982" y="207121"/>
                  <a:pt x="1906259" y="210843"/>
                  <a:pt x="1901668" y="210843"/>
                </a:cubicBezTo>
                <a:cubicBezTo>
                  <a:pt x="1897076" y="210843"/>
                  <a:pt x="1893355" y="207121"/>
                  <a:pt x="1893355" y="202530"/>
                </a:cubicBezTo>
                <a:cubicBezTo>
                  <a:pt x="1893355" y="197938"/>
                  <a:pt x="1897076" y="194216"/>
                  <a:pt x="1901668" y="194216"/>
                </a:cubicBezTo>
                <a:close/>
                <a:moveTo>
                  <a:pt x="1873423" y="194216"/>
                </a:moveTo>
                <a:cubicBezTo>
                  <a:pt x="1878014" y="194216"/>
                  <a:pt x="1881736" y="197938"/>
                  <a:pt x="1881736" y="202530"/>
                </a:cubicBezTo>
                <a:cubicBezTo>
                  <a:pt x="1881736" y="207121"/>
                  <a:pt x="1878014" y="210843"/>
                  <a:pt x="1873423" y="210843"/>
                </a:cubicBezTo>
                <a:cubicBezTo>
                  <a:pt x="1868832" y="210843"/>
                  <a:pt x="1865109" y="207121"/>
                  <a:pt x="1865109" y="202530"/>
                </a:cubicBezTo>
                <a:cubicBezTo>
                  <a:pt x="1865109" y="197938"/>
                  <a:pt x="1868832" y="194216"/>
                  <a:pt x="1873423" y="194216"/>
                </a:cubicBezTo>
                <a:close/>
                <a:moveTo>
                  <a:pt x="1845178" y="194216"/>
                </a:moveTo>
                <a:cubicBezTo>
                  <a:pt x="1849769" y="194216"/>
                  <a:pt x="1853491" y="197938"/>
                  <a:pt x="1853491" y="202530"/>
                </a:cubicBezTo>
                <a:cubicBezTo>
                  <a:pt x="1853491" y="207121"/>
                  <a:pt x="1849769" y="210843"/>
                  <a:pt x="1845178" y="210843"/>
                </a:cubicBezTo>
                <a:cubicBezTo>
                  <a:pt x="1840586" y="210843"/>
                  <a:pt x="1836864" y="207121"/>
                  <a:pt x="1836864" y="202530"/>
                </a:cubicBezTo>
                <a:cubicBezTo>
                  <a:pt x="1836864" y="197938"/>
                  <a:pt x="1840586" y="194216"/>
                  <a:pt x="1845178" y="194216"/>
                </a:cubicBezTo>
                <a:close/>
                <a:moveTo>
                  <a:pt x="1816932" y="194216"/>
                </a:moveTo>
                <a:cubicBezTo>
                  <a:pt x="1821524" y="194216"/>
                  <a:pt x="1825245" y="197938"/>
                  <a:pt x="1825245" y="202530"/>
                </a:cubicBezTo>
                <a:cubicBezTo>
                  <a:pt x="1825245" y="207121"/>
                  <a:pt x="1821524" y="210843"/>
                  <a:pt x="1816932" y="210843"/>
                </a:cubicBezTo>
                <a:cubicBezTo>
                  <a:pt x="1812341" y="210843"/>
                  <a:pt x="1808618" y="207121"/>
                  <a:pt x="1808618" y="202530"/>
                </a:cubicBezTo>
                <a:cubicBezTo>
                  <a:pt x="1808618" y="197938"/>
                  <a:pt x="1812341" y="194216"/>
                  <a:pt x="1816932" y="194216"/>
                </a:cubicBezTo>
                <a:close/>
                <a:moveTo>
                  <a:pt x="1788687" y="194216"/>
                </a:moveTo>
                <a:cubicBezTo>
                  <a:pt x="1793279" y="194216"/>
                  <a:pt x="1797001" y="197938"/>
                  <a:pt x="1797001" y="202530"/>
                </a:cubicBezTo>
                <a:cubicBezTo>
                  <a:pt x="1797001" y="207121"/>
                  <a:pt x="1793279" y="210843"/>
                  <a:pt x="1788687" y="210843"/>
                </a:cubicBezTo>
                <a:cubicBezTo>
                  <a:pt x="1784096" y="210843"/>
                  <a:pt x="1780374" y="207121"/>
                  <a:pt x="1780374" y="202530"/>
                </a:cubicBezTo>
                <a:cubicBezTo>
                  <a:pt x="1780374" y="197938"/>
                  <a:pt x="1784096" y="194216"/>
                  <a:pt x="1788687" y="194216"/>
                </a:cubicBezTo>
                <a:close/>
                <a:moveTo>
                  <a:pt x="1760441" y="194216"/>
                </a:moveTo>
                <a:cubicBezTo>
                  <a:pt x="1765033" y="194216"/>
                  <a:pt x="1768755" y="197938"/>
                  <a:pt x="1768755" y="202530"/>
                </a:cubicBezTo>
                <a:cubicBezTo>
                  <a:pt x="1768755" y="207121"/>
                  <a:pt x="1765033" y="210843"/>
                  <a:pt x="1760441" y="210843"/>
                </a:cubicBezTo>
                <a:cubicBezTo>
                  <a:pt x="1755850" y="210843"/>
                  <a:pt x="1752128" y="207121"/>
                  <a:pt x="1752128" y="202530"/>
                </a:cubicBezTo>
                <a:cubicBezTo>
                  <a:pt x="1752128" y="197938"/>
                  <a:pt x="1755850" y="194216"/>
                  <a:pt x="1760441" y="194216"/>
                </a:cubicBezTo>
                <a:close/>
                <a:moveTo>
                  <a:pt x="1732196" y="194216"/>
                </a:moveTo>
                <a:cubicBezTo>
                  <a:pt x="1736787" y="194216"/>
                  <a:pt x="1740510" y="197938"/>
                  <a:pt x="1740510" y="202530"/>
                </a:cubicBezTo>
                <a:cubicBezTo>
                  <a:pt x="1740510" y="207121"/>
                  <a:pt x="1736787" y="210843"/>
                  <a:pt x="1732196" y="210843"/>
                </a:cubicBezTo>
                <a:cubicBezTo>
                  <a:pt x="1727604" y="210843"/>
                  <a:pt x="1723883" y="207121"/>
                  <a:pt x="1723883" y="202530"/>
                </a:cubicBezTo>
                <a:cubicBezTo>
                  <a:pt x="1723883" y="197938"/>
                  <a:pt x="1727604" y="194216"/>
                  <a:pt x="1732196" y="194216"/>
                </a:cubicBezTo>
                <a:close/>
                <a:moveTo>
                  <a:pt x="1703993" y="194216"/>
                </a:moveTo>
                <a:cubicBezTo>
                  <a:pt x="1708585" y="194216"/>
                  <a:pt x="1712307" y="197938"/>
                  <a:pt x="1712307" y="202530"/>
                </a:cubicBezTo>
                <a:cubicBezTo>
                  <a:pt x="1712307" y="207121"/>
                  <a:pt x="1708585" y="210843"/>
                  <a:pt x="1703993" y="210843"/>
                </a:cubicBezTo>
                <a:cubicBezTo>
                  <a:pt x="1699402" y="210843"/>
                  <a:pt x="1695680" y="207121"/>
                  <a:pt x="1695680" y="202530"/>
                </a:cubicBezTo>
                <a:cubicBezTo>
                  <a:pt x="1695680" y="197938"/>
                  <a:pt x="1699402" y="194216"/>
                  <a:pt x="1703993" y="194216"/>
                </a:cubicBezTo>
                <a:close/>
                <a:moveTo>
                  <a:pt x="1675733" y="194216"/>
                </a:moveTo>
                <a:cubicBezTo>
                  <a:pt x="1680324" y="194216"/>
                  <a:pt x="1684046" y="197938"/>
                  <a:pt x="1684046" y="202530"/>
                </a:cubicBezTo>
                <a:cubicBezTo>
                  <a:pt x="1684046" y="207121"/>
                  <a:pt x="1680324" y="210843"/>
                  <a:pt x="1675733" y="210843"/>
                </a:cubicBezTo>
                <a:cubicBezTo>
                  <a:pt x="1671141" y="210843"/>
                  <a:pt x="1667419" y="207121"/>
                  <a:pt x="1667419" y="202530"/>
                </a:cubicBezTo>
                <a:cubicBezTo>
                  <a:pt x="1667419" y="197938"/>
                  <a:pt x="1671141" y="194216"/>
                  <a:pt x="1675733" y="194216"/>
                </a:cubicBezTo>
                <a:close/>
                <a:moveTo>
                  <a:pt x="1647494" y="194216"/>
                </a:moveTo>
                <a:cubicBezTo>
                  <a:pt x="1652086" y="194216"/>
                  <a:pt x="1655808" y="197938"/>
                  <a:pt x="1655808" y="202530"/>
                </a:cubicBezTo>
                <a:cubicBezTo>
                  <a:pt x="1655808" y="207121"/>
                  <a:pt x="1652086" y="210843"/>
                  <a:pt x="1647494" y="210843"/>
                </a:cubicBezTo>
                <a:cubicBezTo>
                  <a:pt x="1642903" y="210843"/>
                  <a:pt x="1639181" y="207121"/>
                  <a:pt x="1639181" y="202530"/>
                </a:cubicBezTo>
                <a:cubicBezTo>
                  <a:pt x="1639181" y="197938"/>
                  <a:pt x="1642903" y="194216"/>
                  <a:pt x="1647494" y="194216"/>
                </a:cubicBezTo>
                <a:close/>
                <a:moveTo>
                  <a:pt x="1619250" y="194216"/>
                </a:moveTo>
                <a:cubicBezTo>
                  <a:pt x="1623841" y="194216"/>
                  <a:pt x="1627563" y="197938"/>
                  <a:pt x="1627563" y="202530"/>
                </a:cubicBezTo>
                <a:cubicBezTo>
                  <a:pt x="1627563" y="207121"/>
                  <a:pt x="1623841" y="210843"/>
                  <a:pt x="1619250" y="210843"/>
                </a:cubicBezTo>
                <a:cubicBezTo>
                  <a:pt x="1614658" y="210843"/>
                  <a:pt x="1610936" y="207121"/>
                  <a:pt x="1610936" y="202530"/>
                </a:cubicBezTo>
                <a:cubicBezTo>
                  <a:pt x="1610936" y="197938"/>
                  <a:pt x="1614658" y="194216"/>
                  <a:pt x="1619250" y="194216"/>
                </a:cubicBezTo>
                <a:close/>
                <a:moveTo>
                  <a:pt x="1591003" y="194216"/>
                </a:moveTo>
                <a:cubicBezTo>
                  <a:pt x="1595595" y="194216"/>
                  <a:pt x="1599317" y="197938"/>
                  <a:pt x="1599317" y="202530"/>
                </a:cubicBezTo>
                <a:cubicBezTo>
                  <a:pt x="1599317" y="207121"/>
                  <a:pt x="1595595" y="210843"/>
                  <a:pt x="1591003" y="210843"/>
                </a:cubicBezTo>
                <a:cubicBezTo>
                  <a:pt x="1586412" y="210843"/>
                  <a:pt x="1582690" y="207121"/>
                  <a:pt x="1582690" y="202530"/>
                </a:cubicBezTo>
                <a:cubicBezTo>
                  <a:pt x="1582690" y="197938"/>
                  <a:pt x="1586412" y="194216"/>
                  <a:pt x="1591003" y="194216"/>
                </a:cubicBezTo>
                <a:close/>
                <a:moveTo>
                  <a:pt x="1562759" y="194216"/>
                </a:moveTo>
                <a:cubicBezTo>
                  <a:pt x="1567350" y="194216"/>
                  <a:pt x="1571072" y="197938"/>
                  <a:pt x="1571072" y="202530"/>
                </a:cubicBezTo>
                <a:cubicBezTo>
                  <a:pt x="1571072" y="207121"/>
                  <a:pt x="1567350" y="210843"/>
                  <a:pt x="1562759" y="210843"/>
                </a:cubicBezTo>
                <a:cubicBezTo>
                  <a:pt x="1558167" y="210843"/>
                  <a:pt x="1554445" y="207121"/>
                  <a:pt x="1554445" y="202530"/>
                </a:cubicBezTo>
                <a:cubicBezTo>
                  <a:pt x="1554445" y="197938"/>
                  <a:pt x="1558167" y="194216"/>
                  <a:pt x="1562759" y="194216"/>
                </a:cubicBezTo>
                <a:close/>
                <a:moveTo>
                  <a:pt x="1534512" y="194216"/>
                </a:moveTo>
                <a:cubicBezTo>
                  <a:pt x="1539104" y="194216"/>
                  <a:pt x="1542826" y="197938"/>
                  <a:pt x="1542826" y="202530"/>
                </a:cubicBezTo>
                <a:cubicBezTo>
                  <a:pt x="1542826" y="207121"/>
                  <a:pt x="1539104" y="210843"/>
                  <a:pt x="1534512" y="210843"/>
                </a:cubicBezTo>
                <a:cubicBezTo>
                  <a:pt x="1529921" y="210843"/>
                  <a:pt x="1526199" y="207121"/>
                  <a:pt x="1526199" y="202530"/>
                </a:cubicBezTo>
                <a:cubicBezTo>
                  <a:pt x="1526199" y="197938"/>
                  <a:pt x="1529921" y="194216"/>
                  <a:pt x="1534512" y="194216"/>
                </a:cubicBezTo>
                <a:close/>
                <a:moveTo>
                  <a:pt x="1506268" y="194216"/>
                </a:moveTo>
                <a:cubicBezTo>
                  <a:pt x="1510859" y="194216"/>
                  <a:pt x="1514581" y="197938"/>
                  <a:pt x="1514581" y="202530"/>
                </a:cubicBezTo>
                <a:cubicBezTo>
                  <a:pt x="1514581" y="207121"/>
                  <a:pt x="1510859" y="210843"/>
                  <a:pt x="1506268" y="210843"/>
                </a:cubicBezTo>
                <a:cubicBezTo>
                  <a:pt x="1501677" y="210843"/>
                  <a:pt x="1497954" y="207121"/>
                  <a:pt x="1497954" y="202530"/>
                </a:cubicBezTo>
                <a:cubicBezTo>
                  <a:pt x="1497954" y="197938"/>
                  <a:pt x="1501676" y="194216"/>
                  <a:pt x="1506268" y="194216"/>
                </a:cubicBezTo>
                <a:close/>
                <a:moveTo>
                  <a:pt x="1478021" y="194216"/>
                </a:moveTo>
                <a:cubicBezTo>
                  <a:pt x="1482613" y="194216"/>
                  <a:pt x="1486335" y="197938"/>
                  <a:pt x="1486335" y="202530"/>
                </a:cubicBezTo>
                <a:cubicBezTo>
                  <a:pt x="1486335" y="207121"/>
                  <a:pt x="1482613" y="210843"/>
                  <a:pt x="1478021" y="210843"/>
                </a:cubicBezTo>
                <a:cubicBezTo>
                  <a:pt x="1473430" y="210843"/>
                  <a:pt x="1469708" y="207121"/>
                  <a:pt x="1469708" y="202530"/>
                </a:cubicBezTo>
                <a:cubicBezTo>
                  <a:pt x="1469708" y="197938"/>
                  <a:pt x="1473430" y="194216"/>
                  <a:pt x="1478021" y="194216"/>
                </a:cubicBezTo>
                <a:close/>
                <a:moveTo>
                  <a:pt x="1449777" y="194216"/>
                </a:moveTo>
                <a:cubicBezTo>
                  <a:pt x="1454368" y="194216"/>
                  <a:pt x="1458090" y="197938"/>
                  <a:pt x="1458090" y="202530"/>
                </a:cubicBezTo>
                <a:cubicBezTo>
                  <a:pt x="1458090" y="207121"/>
                  <a:pt x="1454368" y="210843"/>
                  <a:pt x="1449777" y="210843"/>
                </a:cubicBezTo>
                <a:cubicBezTo>
                  <a:pt x="1445185" y="210843"/>
                  <a:pt x="1441463" y="207121"/>
                  <a:pt x="1441463" y="202530"/>
                </a:cubicBezTo>
                <a:cubicBezTo>
                  <a:pt x="1441463" y="197938"/>
                  <a:pt x="1445185" y="194216"/>
                  <a:pt x="1449777" y="194216"/>
                </a:cubicBezTo>
                <a:close/>
                <a:moveTo>
                  <a:pt x="1421531" y="194216"/>
                </a:moveTo>
                <a:cubicBezTo>
                  <a:pt x="1426122" y="194216"/>
                  <a:pt x="1429844" y="197938"/>
                  <a:pt x="1429844" y="202530"/>
                </a:cubicBezTo>
                <a:cubicBezTo>
                  <a:pt x="1429844" y="207121"/>
                  <a:pt x="1426122" y="210843"/>
                  <a:pt x="1421531" y="210843"/>
                </a:cubicBezTo>
                <a:cubicBezTo>
                  <a:pt x="1416939" y="210843"/>
                  <a:pt x="1413217" y="207121"/>
                  <a:pt x="1413217" y="202530"/>
                </a:cubicBezTo>
                <a:cubicBezTo>
                  <a:pt x="1413217" y="197938"/>
                  <a:pt x="1416939" y="194216"/>
                  <a:pt x="1421531" y="194216"/>
                </a:cubicBezTo>
                <a:close/>
                <a:moveTo>
                  <a:pt x="1393286" y="194216"/>
                </a:moveTo>
                <a:cubicBezTo>
                  <a:pt x="1397877" y="194216"/>
                  <a:pt x="1401599" y="197938"/>
                  <a:pt x="1401599" y="202530"/>
                </a:cubicBezTo>
                <a:cubicBezTo>
                  <a:pt x="1401599" y="207121"/>
                  <a:pt x="1397877" y="210843"/>
                  <a:pt x="1393286" y="210843"/>
                </a:cubicBezTo>
                <a:cubicBezTo>
                  <a:pt x="1388694" y="210843"/>
                  <a:pt x="1384972" y="207121"/>
                  <a:pt x="1384972" y="202530"/>
                </a:cubicBezTo>
                <a:cubicBezTo>
                  <a:pt x="1384972" y="197938"/>
                  <a:pt x="1388694" y="194216"/>
                  <a:pt x="1393286" y="194216"/>
                </a:cubicBezTo>
                <a:close/>
                <a:moveTo>
                  <a:pt x="1365040" y="194216"/>
                </a:moveTo>
                <a:cubicBezTo>
                  <a:pt x="1369631" y="194216"/>
                  <a:pt x="1373353" y="197938"/>
                  <a:pt x="1373353" y="202530"/>
                </a:cubicBezTo>
                <a:cubicBezTo>
                  <a:pt x="1373353" y="207121"/>
                  <a:pt x="1369631" y="210843"/>
                  <a:pt x="1365040" y="210843"/>
                </a:cubicBezTo>
                <a:cubicBezTo>
                  <a:pt x="1360448" y="210843"/>
                  <a:pt x="1356726" y="207121"/>
                  <a:pt x="1356726" y="202530"/>
                </a:cubicBezTo>
                <a:cubicBezTo>
                  <a:pt x="1356726" y="197938"/>
                  <a:pt x="1360448" y="194216"/>
                  <a:pt x="1365040" y="194216"/>
                </a:cubicBezTo>
                <a:close/>
                <a:moveTo>
                  <a:pt x="1336795" y="194216"/>
                </a:moveTo>
                <a:cubicBezTo>
                  <a:pt x="1341386" y="194216"/>
                  <a:pt x="1345108" y="197938"/>
                  <a:pt x="1345108" y="202530"/>
                </a:cubicBezTo>
                <a:cubicBezTo>
                  <a:pt x="1345108" y="207121"/>
                  <a:pt x="1341386" y="210843"/>
                  <a:pt x="1336795" y="210843"/>
                </a:cubicBezTo>
                <a:cubicBezTo>
                  <a:pt x="1332203" y="210843"/>
                  <a:pt x="1328481" y="207121"/>
                  <a:pt x="1328481" y="202530"/>
                </a:cubicBezTo>
                <a:cubicBezTo>
                  <a:pt x="1328481" y="197938"/>
                  <a:pt x="1332203" y="194216"/>
                  <a:pt x="1336795" y="194216"/>
                </a:cubicBezTo>
                <a:close/>
                <a:moveTo>
                  <a:pt x="1308549" y="194216"/>
                </a:moveTo>
                <a:cubicBezTo>
                  <a:pt x="1313140" y="194216"/>
                  <a:pt x="1316862" y="197938"/>
                  <a:pt x="1316862" y="202530"/>
                </a:cubicBezTo>
                <a:cubicBezTo>
                  <a:pt x="1316862" y="207121"/>
                  <a:pt x="1313140" y="210843"/>
                  <a:pt x="1308549" y="210843"/>
                </a:cubicBezTo>
                <a:cubicBezTo>
                  <a:pt x="1303957" y="210843"/>
                  <a:pt x="1300235" y="207121"/>
                  <a:pt x="1300235" y="202530"/>
                </a:cubicBezTo>
                <a:cubicBezTo>
                  <a:pt x="1300235" y="197938"/>
                  <a:pt x="1303957" y="194216"/>
                  <a:pt x="1308549" y="194216"/>
                </a:cubicBezTo>
                <a:close/>
                <a:moveTo>
                  <a:pt x="1280304" y="194216"/>
                </a:moveTo>
                <a:cubicBezTo>
                  <a:pt x="1284895" y="194216"/>
                  <a:pt x="1288617" y="197938"/>
                  <a:pt x="1288617" y="202530"/>
                </a:cubicBezTo>
                <a:cubicBezTo>
                  <a:pt x="1288617" y="207121"/>
                  <a:pt x="1284895" y="210843"/>
                  <a:pt x="1280304" y="210843"/>
                </a:cubicBezTo>
                <a:cubicBezTo>
                  <a:pt x="1275713" y="210843"/>
                  <a:pt x="1271991" y="207121"/>
                  <a:pt x="1271991" y="202530"/>
                </a:cubicBezTo>
                <a:cubicBezTo>
                  <a:pt x="1271991" y="197938"/>
                  <a:pt x="1275713" y="194216"/>
                  <a:pt x="1280304" y="194216"/>
                </a:cubicBezTo>
                <a:close/>
                <a:moveTo>
                  <a:pt x="1252057" y="194216"/>
                </a:moveTo>
                <a:cubicBezTo>
                  <a:pt x="1256649" y="194216"/>
                  <a:pt x="1260371" y="197938"/>
                  <a:pt x="1260371" y="202530"/>
                </a:cubicBezTo>
                <a:cubicBezTo>
                  <a:pt x="1260371" y="207121"/>
                  <a:pt x="1256649" y="210843"/>
                  <a:pt x="1252057" y="210843"/>
                </a:cubicBezTo>
                <a:cubicBezTo>
                  <a:pt x="1247466" y="210843"/>
                  <a:pt x="1243744" y="207121"/>
                  <a:pt x="1243744" y="202530"/>
                </a:cubicBezTo>
                <a:cubicBezTo>
                  <a:pt x="1243744" y="197938"/>
                  <a:pt x="1247466" y="194216"/>
                  <a:pt x="1252057" y="194216"/>
                </a:cubicBezTo>
                <a:close/>
                <a:moveTo>
                  <a:pt x="1223813" y="194216"/>
                </a:moveTo>
                <a:cubicBezTo>
                  <a:pt x="1228404" y="194216"/>
                  <a:pt x="1232127" y="197938"/>
                  <a:pt x="1232127" y="202530"/>
                </a:cubicBezTo>
                <a:cubicBezTo>
                  <a:pt x="1232127" y="207121"/>
                  <a:pt x="1228404" y="210843"/>
                  <a:pt x="1223813" y="210843"/>
                </a:cubicBezTo>
                <a:cubicBezTo>
                  <a:pt x="1219221" y="210843"/>
                  <a:pt x="1215499" y="207121"/>
                  <a:pt x="1215499" y="202530"/>
                </a:cubicBezTo>
                <a:cubicBezTo>
                  <a:pt x="1215499" y="197938"/>
                  <a:pt x="1219221" y="194216"/>
                  <a:pt x="1223813" y="194216"/>
                </a:cubicBezTo>
                <a:close/>
                <a:moveTo>
                  <a:pt x="1195567" y="194216"/>
                </a:moveTo>
                <a:cubicBezTo>
                  <a:pt x="1200158" y="194216"/>
                  <a:pt x="1203880" y="197938"/>
                  <a:pt x="1203880" y="202530"/>
                </a:cubicBezTo>
                <a:cubicBezTo>
                  <a:pt x="1203880" y="207121"/>
                  <a:pt x="1200158" y="210843"/>
                  <a:pt x="1195567" y="210843"/>
                </a:cubicBezTo>
                <a:cubicBezTo>
                  <a:pt x="1190975" y="210843"/>
                  <a:pt x="1187253" y="207121"/>
                  <a:pt x="1187253" y="202530"/>
                </a:cubicBezTo>
                <a:cubicBezTo>
                  <a:pt x="1187253" y="197938"/>
                  <a:pt x="1190975" y="194216"/>
                  <a:pt x="1195567" y="194216"/>
                </a:cubicBezTo>
                <a:close/>
                <a:moveTo>
                  <a:pt x="1167322" y="194216"/>
                </a:moveTo>
                <a:cubicBezTo>
                  <a:pt x="1171914" y="194216"/>
                  <a:pt x="1175636" y="197938"/>
                  <a:pt x="1175636" y="202530"/>
                </a:cubicBezTo>
                <a:cubicBezTo>
                  <a:pt x="1175636" y="207121"/>
                  <a:pt x="1171914" y="210843"/>
                  <a:pt x="1167322" y="210843"/>
                </a:cubicBezTo>
                <a:cubicBezTo>
                  <a:pt x="1162731" y="210843"/>
                  <a:pt x="1159009" y="207121"/>
                  <a:pt x="1159009" y="202530"/>
                </a:cubicBezTo>
                <a:cubicBezTo>
                  <a:pt x="1159009" y="197938"/>
                  <a:pt x="1162731" y="194216"/>
                  <a:pt x="1167322" y="194216"/>
                </a:cubicBezTo>
                <a:close/>
                <a:moveTo>
                  <a:pt x="1139076" y="194216"/>
                </a:moveTo>
                <a:cubicBezTo>
                  <a:pt x="1143667" y="194216"/>
                  <a:pt x="1147389" y="197938"/>
                  <a:pt x="1147389" y="202530"/>
                </a:cubicBezTo>
                <a:cubicBezTo>
                  <a:pt x="1147389" y="207121"/>
                  <a:pt x="1143667" y="210843"/>
                  <a:pt x="1139076" y="210843"/>
                </a:cubicBezTo>
                <a:cubicBezTo>
                  <a:pt x="1134484" y="210843"/>
                  <a:pt x="1130762" y="207121"/>
                  <a:pt x="1130762" y="202530"/>
                </a:cubicBezTo>
                <a:cubicBezTo>
                  <a:pt x="1130762" y="197938"/>
                  <a:pt x="1134484" y="194216"/>
                  <a:pt x="1139076" y="194216"/>
                </a:cubicBezTo>
                <a:close/>
                <a:moveTo>
                  <a:pt x="1110831" y="194216"/>
                </a:moveTo>
                <a:cubicBezTo>
                  <a:pt x="1115423" y="194216"/>
                  <a:pt x="1119144" y="197938"/>
                  <a:pt x="1119144" y="202530"/>
                </a:cubicBezTo>
                <a:cubicBezTo>
                  <a:pt x="1119144" y="207121"/>
                  <a:pt x="1115423" y="210843"/>
                  <a:pt x="1110831" y="210843"/>
                </a:cubicBezTo>
                <a:cubicBezTo>
                  <a:pt x="1106240" y="210843"/>
                  <a:pt x="1102517" y="207121"/>
                  <a:pt x="1102517" y="202530"/>
                </a:cubicBezTo>
                <a:cubicBezTo>
                  <a:pt x="1102517" y="197938"/>
                  <a:pt x="1106240" y="194216"/>
                  <a:pt x="1110831" y="194216"/>
                </a:cubicBezTo>
                <a:close/>
                <a:moveTo>
                  <a:pt x="1082585" y="194216"/>
                </a:moveTo>
                <a:cubicBezTo>
                  <a:pt x="1087176" y="194216"/>
                  <a:pt x="1090898" y="197938"/>
                  <a:pt x="1090898" y="202530"/>
                </a:cubicBezTo>
                <a:cubicBezTo>
                  <a:pt x="1090898" y="207121"/>
                  <a:pt x="1087176" y="210843"/>
                  <a:pt x="1082585" y="210843"/>
                </a:cubicBezTo>
                <a:cubicBezTo>
                  <a:pt x="1077993" y="210843"/>
                  <a:pt x="1074271" y="207121"/>
                  <a:pt x="1074271" y="202530"/>
                </a:cubicBezTo>
                <a:cubicBezTo>
                  <a:pt x="1074271" y="197938"/>
                  <a:pt x="1077993" y="194216"/>
                  <a:pt x="1082585" y="194216"/>
                </a:cubicBezTo>
                <a:close/>
                <a:moveTo>
                  <a:pt x="1054340" y="194216"/>
                </a:moveTo>
                <a:cubicBezTo>
                  <a:pt x="1058932" y="194216"/>
                  <a:pt x="1062654" y="197938"/>
                  <a:pt x="1062654" y="202530"/>
                </a:cubicBezTo>
                <a:cubicBezTo>
                  <a:pt x="1062654" y="207121"/>
                  <a:pt x="1058932" y="210843"/>
                  <a:pt x="1054340" y="210843"/>
                </a:cubicBezTo>
                <a:cubicBezTo>
                  <a:pt x="1049749" y="210843"/>
                  <a:pt x="1046027" y="207121"/>
                  <a:pt x="1046027" y="202530"/>
                </a:cubicBezTo>
                <a:cubicBezTo>
                  <a:pt x="1046027" y="197938"/>
                  <a:pt x="1049749" y="194216"/>
                  <a:pt x="1054340" y="194216"/>
                </a:cubicBezTo>
                <a:close/>
                <a:moveTo>
                  <a:pt x="1026094" y="194216"/>
                </a:moveTo>
                <a:cubicBezTo>
                  <a:pt x="1030685" y="194216"/>
                  <a:pt x="1034407" y="197938"/>
                  <a:pt x="1034407" y="202530"/>
                </a:cubicBezTo>
                <a:cubicBezTo>
                  <a:pt x="1034407" y="207121"/>
                  <a:pt x="1030685" y="210843"/>
                  <a:pt x="1026094" y="210843"/>
                </a:cubicBezTo>
                <a:cubicBezTo>
                  <a:pt x="1021502" y="210843"/>
                  <a:pt x="1017780" y="207121"/>
                  <a:pt x="1017780" y="202530"/>
                </a:cubicBezTo>
                <a:cubicBezTo>
                  <a:pt x="1017780" y="197938"/>
                  <a:pt x="1021502" y="194216"/>
                  <a:pt x="1026094" y="194216"/>
                </a:cubicBezTo>
                <a:close/>
                <a:moveTo>
                  <a:pt x="997849" y="194216"/>
                </a:moveTo>
                <a:cubicBezTo>
                  <a:pt x="1002440" y="194216"/>
                  <a:pt x="1006163" y="197938"/>
                  <a:pt x="1006163" y="202530"/>
                </a:cubicBezTo>
                <a:cubicBezTo>
                  <a:pt x="1006163" y="207121"/>
                  <a:pt x="1002441" y="210843"/>
                  <a:pt x="997849" y="210843"/>
                </a:cubicBezTo>
                <a:cubicBezTo>
                  <a:pt x="993258" y="210843"/>
                  <a:pt x="989536" y="207121"/>
                  <a:pt x="989536" y="202530"/>
                </a:cubicBezTo>
                <a:cubicBezTo>
                  <a:pt x="989536" y="197938"/>
                  <a:pt x="993258" y="194216"/>
                  <a:pt x="997849" y="194216"/>
                </a:cubicBezTo>
                <a:close/>
                <a:moveTo>
                  <a:pt x="969603" y="194216"/>
                </a:moveTo>
                <a:cubicBezTo>
                  <a:pt x="974194" y="194216"/>
                  <a:pt x="977916" y="197938"/>
                  <a:pt x="977916" y="202530"/>
                </a:cubicBezTo>
                <a:cubicBezTo>
                  <a:pt x="977916" y="207121"/>
                  <a:pt x="974194" y="210843"/>
                  <a:pt x="969603" y="210843"/>
                </a:cubicBezTo>
                <a:cubicBezTo>
                  <a:pt x="965012" y="210843"/>
                  <a:pt x="961289" y="207121"/>
                  <a:pt x="961289" y="202530"/>
                </a:cubicBezTo>
                <a:cubicBezTo>
                  <a:pt x="961289" y="197938"/>
                  <a:pt x="965012" y="194216"/>
                  <a:pt x="969603" y="194216"/>
                </a:cubicBezTo>
                <a:close/>
                <a:moveTo>
                  <a:pt x="941358" y="194216"/>
                </a:moveTo>
                <a:cubicBezTo>
                  <a:pt x="945949" y="194216"/>
                  <a:pt x="949672" y="197938"/>
                  <a:pt x="949672" y="202530"/>
                </a:cubicBezTo>
                <a:cubicBezTo>
                  <a:pt x="949672" y="207121"/>
                  <a:pt x="945950" y="210843"/>
                  <a:pt x="941358" y="210843"/>
                </a:cubicBezTo>
                <a:cubicBezTo>
                  <a:pt x="936767" y="210843"/>
                  <a:pt x="933045" y="207121"/>
                  <a:pt x="933045" y="202530"/>
                </a:cubicBezTo>
                <a:cubicBezTo>
                  <a:pt x="933045" y="197938"/>
                  <a:pt x="936767" y="194216"/>
                  <a:pt x="941358" y="194216"/>
                </a:cubicBezTo>
                <a:close/>
                <a:moveTo>
                  <a:pt x="913112" y="194216"/>
                </a:moveTo>
                <a:cubicBezTo>
                  <a:pt x="917703" y="194216"/>
                  <a:pt x="921425" y="197938"/>
                  <a:pt x="921425" y="202530"/>
                </a:cubicBezTo>
                <a:cubicBezTo>
                  <a:pt x="921425" y="207121"/>
                  <a:pt x="917703" y="210843"/>
                  <a:pt x="913112" y="210843"/>
                </a:cubicBezTo>
                <a:cubicBezTo>
                  <a:pt x="908520" y="210843"/>
                  <a:pt x="904798" y="207121"/>
                  <a:pt x="904798" y="202530"/>
                </a:cubicBezTo>
                <a:cubicBezTo>
                  <a:pt x="904798" y="197938"/>
                  <a:pt x="908520" y="194216"/>
                  <a:pt x="913112" y="194216"/>
                </a:cubicBezTo>
                <a:close/>
                <a:moveTo>
                  <a:pt x="884867" y="194216"/>
                </a:moveTo>
                <a:cubicBezTo>
                  <a:pt x="889458" y="194216"/>
                  <a:pt x="893181" y="197938"/>
                  <a:pt x="893181" y="202530"/>
                </a:cubicBezTo>
                <a:cubicBezTo>
                  <a:pt x="893181" y="207121"/>
                  <a:pt x="889459" y="210843"/>
                  <a:pt x="884867" y="210843"/>
                </a:cubicBezTo>
                <a:cubicBezTo>
                  <a:pt x="880276" y="210843"/>
                  <a:pt x="876554" y="207121"/>
                  <a:pt x="876554" y="202530"/>
                </a:cubicBezTo>
                <a:cubicBezTo>
                  <a:pt x="876554" y="197938"/>
                  <a:pt x="880276" y="194216"/>
                  <a:pt x="884867" y="194216"/>
                </a:cubicBezTo>
                <a:close/>
                <a:moveTo>
                  <a:pt x="856621" y="194216"/>
                </a:moveTo>
                <a:cubicBezTo>
                  <a:pt x="861212" y="194216"/>
                  <a:pt x="864934" y="197938"/>
                  <a:pt x="864934" y="202530"/>
                </a:cubicBezTo>
                <a:cubicBezTo>
                  <a:pt x="864934" y="207121"/>
                  <a:pt x="861212" y="210843"/>
                  <a:pt x="856621" y="210843"/>
                </a:cubicBezTo>
                <a:cubicBezTo>
                  <a:pt x="852029" y="210843"/>
                  <a:pt x="848308" y="207121"/>
                  <a:pt x="848308" y="202530"/>
                </a:cubicBezTo>
                <a:cubicBezTo>
                  <a:pt x="848308" y="197938"/>
                  <a:pt x="852029" y="194216"/>
                  <a:pt x="856621" y="194216"/>
                </a:cubicBezTo>
                <a:close/>
                <a:moveTo>
                  <a:pt x="828374" y="194216"/>
                </a:moveTo>
                <a:cubicBezTo>
                  <a:pt x="832966" y="194216"/>
                  <a:pt x="836688" y="197938"/>
                  <a:pt x="836688" y="202530"/>
                </a:cubicBezTo>
                <a:cubicBezTo>
                  <a:pt x="836688" y="207121"/>
                  <a:pt x="832966" y="210843"/>
                  <a:pt x="828374" y="210843"/>
                </a:cubicBezTo>
                <a:cubicBezTo>
                  <a:pt x="823783" y="210843"/>
                  <a:pt x="820061" y="207121"/>
                  <a:pt x="820061" y="202530"/>
                </a:cubicBezTo>
                <a:cubicBezTo>
                  <a:pt x="820061" y="197938"/>
                  <a:pt x="823783" y="194216"/>
                  <a:pt x="828374" y="194216"/>
                </a:cubicBezTo>
                <a:close/>
                <a:moveTo>
                  <a:pt x="800130" y="194216"/>
                </a:moveTo>
                <a:cubicBezTo>
                  <a:pt x="804721" y="194216"/>
                  <a:pt x="808444" y="197938"/>
                  <a:pt x="808444" y="202530"/>
                </a:cubicBezTo>
                <a:cubicBezTo>
                  <a:pt x="808444" y="207121"/>
                  <a:pt x="804721" y="210843"/>
                  <a:pt x="800130" y="210843"/>
                </a:cubicBezTo>
                <a:cubicBezTo>
                  <a:pt x="795538" y="210843"/>
                  <a:pt x="791816" y="207121"/>
                  <a:pt x="791816" y="202530"/>
                </a:cubicBezTo>
                <a:cubicBezTo>
                  <a:pt x="791816" y="197938"/>
                  <a:pt x="795538" y="194216"/>
                  <a:pt x="800130" y="194216"/>
                </a:cubicBezTo>
                <a:close/>
                <a:moveTo>
                  <a:pt x="771883" y="194216"/>
                </a:moveTo>
                <a:cubicBezTo>
                  <a:pt x="776475" y="194216"/>
                  <a:pt x="780197" y="197938"/>
                  <a:pt x="780197" y="202530"/>
                </a:cubicBezTo>
                <a:cubicBezTo>
                  <a:pt x="780197" y="207121"/>
                  <a:pt x="776475" y="210843"/>
                  <a:pt x="771883" y="210843"/>
                </a:cubicBezTo>
                <a:cubicBezTo>
                  <a:pt x="767292" y="210843"/>
                  <a:pt x="763570" y="207121"/>
                  <a:pt x="763570" y="202530"/>
                </a:cubicBezTo>
                <a:cubicBezTo>
                  <a:pt x="763570" y="197938"/>
                  <a:pt x="767292" y="194216"/>
                  <a:pt x="771883" y="194216"/>
                </a:cubicBezTo>
                <a:close/>
                <a:moveTo>
                  <a:pt x="743639" y="194216"/>
                </a:moveTo>
                <a:cubicBezTo>
                  <a:pt x="748230" y="194216"/>
                  <a:pt x="751953" y="197938"/>
                  <a:pt x="751953" y="202530"/>
                </a:cubicBezTo>
                <a:cubicBezTo>
                  <a:pt x="751953" y="207121"/>
                  <a:pt x="748230" y="210843"/>
                  <a:pt x="743639" y="210843"/>
                </a:cubicBezTo>
                <a:cubicBezTo>
                  <a:pt x="739047" y="210843"/>
                  <a:pt x="735325" y="207121"/>
                  <a:pt x="735325" y="202530"/>
                </a:cubicBezTo>
                <a:cubicBezTo>
                  <a:pt x="735325" y="197938"/>
                  <a:pt x="739047" y="194216"/>
                  <a:pt x="743639" y="194216"/>
                </a:cubicBezTo>
                <a:close/>
                <a:moveTo>
                  <a:pt x="715393" y="194216"/>
                </a:moveTo>
                <a:cubicBezTo>
                  <a:pt x="719984" y="194216"/>
                  <a:pt x="723706" y="197938"/>
                  <a:pt x="723706" y="202530"/>
                </a:cubicBezTo>
                <a:cubicBezTo>
                  <a:pt x="723706" y="207121"/>
                  <a:pt x="719984" y="210843"/>
                  <a:pt x="715393" y="210843"/>
                </a:cubicBezTo>
                <a:cubicBezTo>
                  <a:pt x="710801" y="210843"/>
                  <a:pt x="707079" y="207121"/>
                  <a:pt x="707079" y="202530"/>
                </a:cubicBezTo>
                <a:cubicBezTo>
                  <a:pt x="707079" y="197938"/>
                  <a:pt x="710801" y="194216"/>
                  <a:pt x="715393" y="194216"/>
                </a:cubicBezTo>
                <a:close/>
                <a:moveTo>
                  <a:pt x="687148" y="194216"/>
                </a:moveTo>
                <a:cubicBezTo>
                  <a:pt x="691739" y="194216"/>
                  <a:pt x="695461" y="197938"/>
                  <a:pt x="695461" y="202530"/>
                </a:cubicBezTo>
                <a:cubicBezTo>
                  <a:pt x="695461" y="207121"/>
                  <a:pt x="691739" y="210843"/>
                  <a:pt x="687148" y="210843"/>
                </a:cubicBezTo>
                <a:cubicBezTo>
                  <a:pt x="682557" y="210843"/>
                  <a:pt x="678834" y="207121"/>
                  <a:pt x="678834" y="202530"/>
                </a:cubicBezTo>
                <a:cubicBezTo>
                  <a:pt x="678834" y="197938"/>
                  <a:pt x="682557" y="194216"/>
                  <a:pt x="687148" y="194216"/>
                </a:cubicBezTo>
                <a:close/>
                <a:moveTo>
                  <a:pt x="658902" y="194216"/>
                </a:moveTo>
                <a:cubicBezTo>
                  <a:pt x="663493" y="194216"/>
                  <a:pt x="667215" y="197938"/>
                  <a:pt x="667215" y="202530"/>
                </a:cubicBezTo>
                <a:cubicBezTo>
                  <a:pt x="667215" y="207121"/>
                  <a:pt x="663493" y="210843"/>
                  <a:pt x="658902" y="210843"/>
                </a:cubicBezTo>
                <a:cubicBezTo>
                  <a:pt x="654310" y="210843"/>
                  <a:pt x="650588" y="207121"/>
                  <a:pt x="650588" y="202530"/>
                </a:cubicBezTo>
                <a:cubicBezTo>
                  <a:pt x="650588" y="197938"/>
                  <a:pt x="654310" y="194216"/>
                  <a:pt x="658902" y="194216"/>
                </a:cubicBezTo>
                <a:close/>
                <a:moveTo>
                  <a:pt x="630657" y="194216"/>
                </a:moveTo>
                <a:cubicBezTo>
                  <a:pt x="635249" y="194216"/>
                  <a:pt x="638970" y="197938"/>
                  <a:pt x="638970" y="202530"/>
                </a:cubicBezTo>
                <a:cubicBezTo>
                  <a:pt x="638970" y="207121"/>
                  <a:pt x="635249" y="210843"/>
                  <a:pt x="630657" y="210843"/>
                </a:cubicBezTo>
                <a:cubicBezTo>
                  <a:pt x="626065" y="210843"/>
                  <a:pt x="622343" y="207121"/>
                  <a:pt x="622343" y="202530"/>
                </a:cubicBezTo>
                <a:cubicBezTo>
                  <a:pt x="622343" y="197938"/>
                  <a:pt x="626065" y="194216"/>
                  <a:pt x="630657" y="194216"/>
                </a:cubicBezTo>
                <a:close/>
                <a:moveTo>
                  <a:pt x="602411" y="194216"/>
                </a:moveTo>
                <a:cubicBezTo>
                  <a:pt x="607002" y="194216"/>
                  <a:pt x="610724" y="197938"/>
                  <a:pt x="610724" y="202530"/>
                </a:cubicBezTo>
                <a:cubicBezTo>
                  <a:pt x="610724" y="207121"/>
                  <a:pt x="607002" y="210843"/>
                  <a:pt x="602411" y="210843"/>
                </a:cubicBezTo>
                <a:cubicBezTo>
                  <a:pt x="597819" y="210843"/>
                  <a:pt x="594097" y="207121"/>
                  <a:pt x="594097" y="202530"/>
                </a:cubicBezTo>
                <a:cubicBezTo>
                  <a:pt x="594097" y="197938"/>
                  <a:pt x="597819" y="194216"/>
                  <a:pt x="602411" y="194216"/>
                </a:cubicBezTo>
                <a:close/>
                <a:moveTo>
                  <a:pt x="574166" y="194216"/>
                </a:moveTo>
                <a:cubicBezTo>
                  <a:pt x="578757" y="194216"/>
                  <a:pt x="582480" y="197938"/>
                  <a:pt x="582480" y="202530"/>
                </a:cubicBezTo>
                <a:cubicBezTo>
                  <a:pt x="582480" y="207121"/>
                  <a:pt x="578757" y="210843"/>
                  <a:pt x="574166" y="210843"/>
                </a:cubicBezTo>
                <a:cubicBezTo>
                  <a:pt x="569575" y="210843"/>
                  <a:pt x="565853" y="207121"/>
                  <a:pt x="565853" y="202530"/>
                </a:cubicBezTo>
                <a:cubicBezTo>
                  <a:pt x="565853" y="197938"/>
                  <a:pt x="569575" y="194216"/>
                  <a:pt x="574166" y="194216"/>
                </a:cubicBezTo>
                <a:close/>
                <a:moveTo>
                  <a:pt x="545920" y="194216"/>
                </a:moveTo>
                <a:cubicBezTo>
                  <a:pt x="550511" y="194216"/>
                  <a:pt x="554233" y="197938"/>
                  <a:pt x="554233" y="202530"/>
                </a:cubicBezTo>
                <a:cubicBezTo>
                  <a:pt x="554233" y="207121"/>
                  <a:pt x="550511" y="210843"/>
                  <a:pt x="545920" y="210843"/>
                </a:cubicBezTo>
                <a:cubicBezTo>
                  <a:pt x="541328" y="210843"/>
                  <a:pt x="537606" y="207121"/>
                  <a:pt x="537606" y="202530"/>
                </a:cubicBezTo>
                <a:cubicBezTo>
                  <a:pt x="537606" y="197938"/>
                  <a:pt x="541328" y="194216"/>
                  <a:pt x="545920" y="194216"/>
                </a:cubicBezTo>
                <a:close/>
                <a:moveTo>
                  <a:pt x="517675" y="194216"/>
                </a:moveTo>
                <a:cubicBezTo>
                  <a:pt x="522266" y="194216"/>
                  <a:pt x="525988" y="197938"/>
                  <a:pt x="525988" y="202530"/>
                </a:cubicBezTo>
                <a:cubicBezTo>
                  <a:pt x="525988" y="207121"/>
                  <a:pt x="522266" y="210843"/>
                  <a:pt x="517675" y="210843"/>
                </a:cubicBezTo>
                <a:cubicBezTo>
                  <a:pt x="513084" y="210843"/>
                  <a:pt x="509362" y="207121"/>
                  <a:pt x="509362" y="202530"/>
                </a:cubicBezTo>
                <a:cubicBezTo>
                  <a:pt x="509362" y="197938"/>
                  <a:pt x="513084" y="194216"/>
                  <a:pt x="517675" y="194216"/>
                </a:cubicBezTo>
                <a:close/>
                <a:moveTo>
                  <a:pt x="489429" y="194216"/>
                </a:moveTo>
                <a:cubicBezTo>
                  <a:pt x="494020" y="194216"/>
                  <a:pt x="497742" y="197938"/>
                  <a:pt x="497742" y="202530"/>
                </a:cubicBezTo>
                <a:cubicBezTo>
                  <a:pt x="497742" y="207121"/>
                  <a:pt x="494020" y="210843"/>
                  <a:pt x="489429" y="210843"/>
                </a:cubicBezTo>
                <a:cubicBezTo>
                  <a:pt x="484837" y="210843"/>
                  <a:pt x="481115" y="207121"/>
                  <a:pt x="481115" y="202530"/>
                </a:cubicBezTo>
                <a:cubicBezTo>
                  <a:pt x="481115" y="197938"/>
                  <a:pt x="484837" y="194216"/>
                  <a:pt x="489429" y="194216"/>
                </a:cubicBezTo>
                <a:close/>
                <a:moveTo>
                  <a:pt x="461184" y="194216"/>
                </a:moveTo>
                <a:cubicBezTo>
                  <a:pt x="465776" y="194216"/>
                  <a:pt x="469498" y="197938"/>
                  <a:pt x="469498" y="202530"/>
                </a:cubicBezTo>
                <a:cubicBezTo>
                  <a:pt x="469498" y="207121"/>
                  <a:pt x="465776" y="210843"/>
                  <a:pt x="461184" y="210843"/>
                </a:cubicBezTo>
                <a:cubicBezTo>
                  <a:pt x="456593" y="210843"/>
                  <a:pt x="452871" y="207121"/>
                  <a:pt x="452871" y="202530"/>
                </a:cubicBezTo>
                <a:cubicBezTo>
                  <a:pt x="452871" y="197938"/>
                  <a:pt x="456593" y="194216"/>
                  <a:pt x="461184" y="194216"/>
                </a:cubicBezTo>
                <a:close/>
                <a:moveTo>
                  <a:pt x="432938" y="194216"/>
                </a:moveTo>
                <a:cubicBezTo>
                  <a:pt x="437529" y="194216"/>
                  <a:pt x="441251" y="197938"/>
                  <a:pt x="441251" y="202530"/>
                </a:cubicBezTo>
                <a:cubicBezTo>
                  <a:pt x="441251" y="207121"/>
                  <a:pt x="437529" y="210843"/>
                  <a:pt x="432938" y="210843"/>
                </a:cubicBezTo>
                <a:cubicBezTo>
                  <a:pt x="428346" y="210843"/>
                  <a:pt x="424624" y="207121"/>
                  <a:pt x="424624" y="202530"/>
                </a:cubicBezTo>
                <a:cubicBezTo>
                  <a:pt x="424624" y="197938"/>
                  <a:pt x="428346" y="194216"/>
                  <a:pt x="432938" y="194216"/>
                </a:cubicBezTo>
                <a:close/>
                <a:moveTo>
                  <a:pt x="404693" y="194216"/>
                </a:moveTo>
                <a:cubicBezTo>
                  <a:pt x="409285" y="194216"/>
                  <a:pt x="413006" y="197938"/>
                  <a:pt x="413006" y="202530"/>
                </a:cubicBezTo>
                <a:cubicBezTo>
                  <a:pt x="413006" y="207121"/>
                  <a:pt x="409285" y="210843"/>
                  <a:pt x="404693" y="210843"/>
                </a:cubicBezTo>
                <a:cubicBezTo>
                  <a:pt x="400102" y="210843"/>
                  <a:pt x="396379" y="207121"/>
                  <a:pt x="396379" y="202530"/>
                </a:cubicBezTo>
                <a:cubicBezTo>
                  <a:pt x="396379" y="197938"/>
                  <a:pt x="400102" y="194216"/>
                  <a:pt x="404693" y="194216"/>
                </a:cubicBezTo>
                <a:close/>
                <a:moveTo>
                  <a:pt x="376447" y="194216"/>
                </a:moveTo>
                <a:cubicBezTo>
                  <a:pt x="381038" y="194216"/>
                  <a:pt x="384761" y="197938"/>
                  <a:pt x="384761" y="202530"/>
                </a:cubicBezTo>
                <a:cubicBezTo>
                  <a:pt x="384761" y="207121"/>
                  <a:pt x="381038" y="210843"/>
                  <a:pt x="376447" y="210843"/>
                </a:cubicBezTo>
                <a:cubicBezTo>
                  <a:pt x="371855" y="210843"/>
                  <a:pt x="368133" y="207121"/>
                  <a:pt x="368133" y="202530"/>
                </a:cubicBezTo>
                <a:cubicBezTo>
                  <a:pt x="368133" y="197938"/>
                  <a:pt x="371855" y="194216"/>
                  <a:pt x="376447" y="194216"/>
                </a:cubicBezTo>
                <a:close/>
                <a:moveTo>
                  <a:pt x="348202" y="194216"/>
                </a:moveTo>
                <a:cubicBezTo>
                  <a:pt x="352794" y="194216"/>
                  <a:pt x="356516" y="197938"/>
                  <a:pt x="356516" y="202530"/>
                </a:cubicBezTo>
                <a:cubicBezTo>
                  <a:pt x="356516" y="207121"/>
                  <a:pt x="352794" y="210843"/>
                  <a:pt x="348202" y="210843"/>
                </a:cubicBezTo>
                <a:cubicBezTo>
                  <a:pt x="343611" y="210843"/>
                  <a:pt x="339889" y="207121"/>
                  <a:pt x="339889" y="202530"/>
                </a:cubicBezTo>
                <a:cubicBezTo>
                  <a:pt x="339889" y="197938"/>
                  <a:pt x="343611" y="194216"/>
                  <a:pt x="348202" y="194216"/>
                </a:cubicBezTo>
                <a:close/>
                <a:moveTo>
                  <a:pt x="319956" y="194216"/>
                </a:moveTo>
                <a:cubicBezTo>
                  <a:pt x="324547" y="194216"/>
                  <a:pt x="328269" y="197938"/>
                  <a:pt x="328269" y="202530"/>
                </a:cubicBezTo>
                <a:cubicBezTo>
                  <a:pt x="328269" y="207121"/>
                  <a:pt x="324547" y="210843"/>
                  <a:pt x="319956" y="210843"/>
                </a:cubicBezTo>
                <a:cubicBezTo>
                  <a:pt x="315364" y="210843"/>
                  <a:pt x="311642" y="207121"/>
                  <a:pt x="311642" y="202530"/>
                </a:cubicBezTo>
                <a:cubicBezTo>
                  <a:pt x="311642" y="197938"/>
                  <a:pt x="315364" y="194216"/>
                  <a:pt x="319956" y="194216"/>
                </a:cubicBezTo>
                <a:close/>
                <a:moveTo>
                  <a:pt x="291711" y="194216"/>
                </a:moveTo>
                <a:cubicBezTo>
                  <a:pt x="296303" y="194216"/>
                  <a:pt x="300025" y="197938"/>
                  <a:pt x="300025" y="202530"/>
                </a:cubicBezTo>
                <a:cubicBezTo>
                  <a:pt x="300025" y="207121"/>
                  <a:pt x="296303" y="210843"/>
                  <a:pt x="291711" y="210843"/>
                </a:cubicBezTo>
                <a:cubicBezTo>
                  <a:pt x="287120" y="210843"/>
                  <a:pt x="283398" y="207121"/>
                  <a:pt x="283398" y="202530"/>
                </a:cubicBezTo>
                <a:cubicBezTo>
                  <a:pt x="283398" y="197938"/>
                  <a:pt x="287120" y="194216"/>
                  <a:pt x="291711" y="194216"/>
                </a:cubicBezTo>
                <a:close/>
                <a:moveTo>
                  <a:pt x="263465" y="194216"/>
                </a:moveTo>
                <a:cubicBezTo>
                  <a:pt x="268056" y="194216"/>
                  <a:pt x="271778" y="197938"/>
                  <a:pt x="271778" y="202530"/>
                </a:cubicBezTo>
                <a:cubicBezTo>
                  <a:pt x="271778" y="207121"/>
                  <a:pt x="268056" y="210843"/>
                  <a:pt x="263465" y="210843"/>
                </a:cubicBezTo>
                <a:cubicBezTo>
                  <a:pt x="258873" y="210843"/>
                  <a:pt x="255151" y="207121"/>
                  <a:pt x="255151" y="202530"/>
                </a:cubicBezTo>
                <a:cubicBezTo>
                  <a:pt x="255151" y="197938"/>
                  <a:pt x="258873" y="194216"/>
                  <a:pt x="263465" y="194216"/>
                </a:cubicBezTo>
                <a:close/>
                <a:moveTo>
                  <a:pt x="235220" y="194216"/>
                </a:moveTo>
                <a:cubicBezTo>
                  <a:pt x="239812" y="194216"/>
                  <a:pt x="243534" y="197938"/>
                  <a:pt x="243534" y="202530"/>
                </a:cubicBezTo>
                <a:cubicBezTo>
                  <a:pt x="243534" y="207121"/>
                  <a:pt x="239812" y="210843"/>
                  <a:pt x="235220" y="210843"/>
                </a:cubicBezTo>
                <a:cubicBezTo>
                  <a:pt x="230629" y="210843"/>
                  <a:pt x="226907" y="207121"/>
                  <a:pt x="226907" y="202530"/>
                </a:cubicBezTo>
                <a:cubicBezTo>
                  <a:pt x="226907" y="197938"/>
                  <a:pt x="230629" y="194216"/>
                  <a:pt x="235220" y="194216"/>
                </a:cubicBezTo>
                <a:close/>
                <a:moveTo>
                  <a:pt x="206974" y="194216"/>
                </a:moveTo>
                <a:cubicBezTo>
                  <a:pt x="211565" y="194216"/>
                  <a:pt x="215287" y="197938"/>
                  <a:pt x="215287" y="202530"/>
                </a:cubicBezTo>
                <a:cubicBezTo>
                  <a:pt x="215287" y="207121"/>
                  <a:pt x="211565" y="210843"/>
                  <a:pt x="206974" y="210843"/>
                </a:cubicBezTo>
                <a:cubicBezTo>
                  <a:pt x="202382" y="210843"/>
                  <a:pt x="198660" y="207121"/>
                  <a:pt x="198660" y="202530"/>
                </a:cubicBezTo>
                <a:cubicBezTo>
                  <a:pt x="198660" y="197938"/>
                  <a:pt x="202382" y="194216"/>
                  <a:pt x="206974" y="194216"/>
                </a:cubicBezTo>
                <a:close/>
                <a:moveTo>
                  <a:pt x="178729" y="194216"/>
                </a:moveTo>
                <a:cubicBezTo>
                  <a:pt x="183320" y="194216"/>
                  <a:pt x="187042" y="197938"/>
                  <a:pt x="187042" y="202530"/>
                </a:cubicBezTo>
                <a:cubicBezTo>
                  <a:pt x="187042" y="207121"/>
                  <a:pt x="183320" y="210843"/>
                  <a:pt x="178729" y="210843"/>
                </a:cubicBezTo>
                <a:cubicBezTo>
                  <a:pt x="174137" y="210843"/>
                  <a:pt x="170415" y="207121"/>
                  <a:pt x="170415" y="202530"/>
                </a:cubicBezTo>
                <a:cubicBezTo>
                  <a:pt x="170415" y="197938"/>
                  <a:pt x="174137" y="194216"/>
                  <a:pt x="178729" y="194216"/>
                </a:cubicBezTo>
                <a:close/>
                <a:moveTo>
                  <a:pt x="150484" y="194216"/>
                </a:moveTo>
                <a:cubicBezTo>
                  <a:pt x="155075" y="194216"/>
                  <a:pt x="158797" y="197938"/>
                  <a:pt x="158797" y="202530"/>
                </a:cubicBezTo>
                <a:cubicBezTo>
                  <a:pt x="158797" y="207121"/>
                  <a:pt x="155075" y="210843"/>
                  <a:pt x="150484" y="210843"/>
                </a:cubicBezTo>
                <a:cubicBezTo>
                  <a:pt x="145892" y="210843"/>
                  <a:pt x="142170" y="207121"/>
                  <a:pt x="142170" y="202530"/>
                </a:cubicBezTo>
                <a:cubicBezTo>
                  <a:pt x="142170" y="197938"/>
                  <a:pt x="145892" y="194216"/>
                  <a:pt x="150484" y="194216"/>
                </a:cubicBezTo>
                <a:close/>
                <a:moveTo>
                  <a:pt x="122238" y="194216"/>
                </a:moveTo>
                <a:cubicBezTo>
                  <a:pt x="126829" y="194216"/>
                  <a:pt x="130552" y="197938"/>
                  <a:pt x="130552" y="202530"/>
                </a:cubicBezTo>
                <a:cubicBezTo>
                  <a:pt x="130552" y="207121"/>
                  <a:pt x="126829" y="210843"/>
                  <a:pt x="122238" y="210843"/>
                </a:cubicBezTo>
                <a:cubicBezTo>
                  <a:pt x="117647" y="210843"/>
                  <a:pt x="113924" y="207121"/>
                  <a:pt x="113924" y="202530"/>
                </a:cubicBezTo>
                <a:cubicBezTo>
                  <a:pt x="113924" y="197938"/>
                  <a:pt x="117647" y="194216"/>
                  <a:pt x="122238" y="194216"/>
                </a:cubicBezTo>
                <a:close/>
                <a:moveTo>
                  <a:pt x="93993" y="194216"/>
                </a:moveTo>
                <a:cubicBezTo>
                  <a:pt x="98585" y="194216"/>
                  <a:pt x="102307" y="197938"/>
                  <a:pt x="102307" y="202530"/>
                </a:cubicBezTo>
                <a:cubicBezTo>
                  <a:pt x="102307" y="207121"/>
                  <a:pt x="98585" y="210843"/>
                  <a:pt x="93993" y="210843"/>
                </a:cubicBezTo>
                <a:cubicBezTo>
                  <a:pt x="89402" y="210843"/>
                  <a:pt x="85680" y="207121"/>
                  <a:pt x="85680" y="202530"/>
                </a:cubicBezTo>
                <a:cubicBezTo>
                  <a:pt x="85680" y="197938"/>
                  <a:pt x="89402" y="194216"/>
                  <a:pt x="93993" y="194216"/>
                </a:cubicBezTo>
                <a:close/>
                <a:moveTo>
                  <a:pt x="65747" y="194216"/>
                </a:moveTo>
                <a:cubicBezTo>
                  <a:pt x="70339" y="194216"/>
                  <a:pt x="74061" y="197938"/>
                  <a:pt x="74061" y="202530"/>
                </a:cubicBezTo>
                <a:cubicBezTo>
                  <a:pt x="74061" y="207121"/>
                  <a:pt x="70339" y="210843"/>
                  <a:pt x="65747" y="210843"/>
                </a:cubicBezTo>
                <a:cubicBezTo>
                  <a:pt x="61156" y="210843"/>
                  <a:pt x="57434" y="207121"/>
                  <a:pt x="57434" y="202530"/>
                </a:cubicBezTo>
                <a:cubicBezTo>
                  <a:pt x="57434" y="197938"/>
                  <a:pt x="61156" y="194216"/>
                  <a:pt x="65747" y="194216"/>
                </a:cubicBezTo>
                <a:close/>
                <a:moveTo>
                  <a:pt x="37502" y="194216"/>
                </a:moveTo>
                <a:cubicBezTo>
                  <a:pt x="42093" y="194216"/>
                  <a:pt x="45815" y="197938"/>
                  <a:pt x="45815" y="202530"/>
                </a:cubicBezTo>
                <a:cubicBezTo>
                  <a:pt x="45815" y="207121"/>
                  <a:pt x="42093" y="210843"/>
                  <a:pt x="37502" y="210843"/>
                </a:cubicBezTo>
                <a:cubicBezTo>
                  <a:pt x="32910" y="210843"/>
                  <a:pt x="29188" y="207121"/>
                  <a:pt x="29188" y="202530"/>
                </a:cubicBezTo>
                <a:cubicBezTo>
                  <a:pt x="29188" y="197938"/>
                  <a:pt x="32910" y="194216"/>
                  <a:pt x="37502" y="194216"/>
                </a:cubicBezTo>
                <a:close/>
                <a:moveTo>
                  <a:pt x="9256" y="194216"/>
                </a:moveTo>
                <a:cubicBezTo>
                  <a:pt x="13848" y="194216"/>
                  <a:pt x="17570" y="197938"/>
                  <a:pt x="17570" y="202530"/>
                </a:cubicBezTo>
                <a:cubicBezTo>
                  <a:pt x="17570" y="207121"/>
                  <a:pt x="13848" y="210843"/>
                  <a:pt x="9256" y="210843"/>
                </a:cubicBezTo>
                <a:cubicBezTo>
                  <a:pt x="4665" y="210843"/>
                  <a:pt x="943" y="207121"/>
                  <a:pt x="943" y="202530"/>
                </a:cubicBezTo>
                <a:cubicBezTo>
                  <a:pt x="943" y="197938"/>
                  <a:pt x="4665" y="194216"/>
                  <a:pt x="9256" y="194216"/>
                </a:cubicBezTo>
                <a:close/>
                <a:moveTo>
                  <a:pt x="4966269" y="169958"/>
                </a:moveTo>
                <a:lnTo>
                  <a:pt x="4966685" y="170374"/>
                </a:lnTo>
                <a:lnTo>
                  <a:pt x="4966685" y="185763"/>
                </a:lnTo>
                <a:lnTo>
                  <a:pt x="4966269" y="186179"/>
                </a:lnTo>
                <a:cubicBezTo>
                  <a:pt x="4961789" y="186179"/>
                  <a:pt x="4958158" y="182548"/>
                  <a:pt x="4958158" y="178068"/>
                </a:cubicBezTo>
                <a:cubicBezTo>
                  <a:pt x="4958158" y="173589"/>
                  <a:pt x="4961789" y="169958"/>
                  <a:pt x="4966269" y="169958"/>
                </a:cubicBezTo>
                <a:close/>
                <a:moveTo>
                  <a:pt x="4938023" y="169958"/>
                </a:moveTo>
                <a:cubicBezTo>
                  <a:pt x="4942502" y="169958"/>
                  <a:pt x="4946133" y="173589"/>
                  <a:pt x="4946133" y="178068"/>
                </a:cubicBezTo>
                <a:cubicBezTo>
                  <a:pt x="4946133" y="182548"/>
                  <a:pt x="4942502" y="186179"/>
                  <a:pt x="4938023" y="186179"/>
                </a:cubicBezTo>
                <a:cubicBezTo>
                  <a:pt x="4933544" y="186179"/>
                  <a:pt x="4929912" y="182548"/>
                  <a:pt x="4929912" y="178068"/>
                </a:cubicBezTo>
                <a:cubicBezTo>
                  <a:pt x="4929912" y="173589"/>
                  <a:pt x="4933544" y="169958"/>
                  <a:pt x="4938023" y="169958"/>
                </a:cubicBezTo>
                <a:close/>
                <a:moveTo>
                  <a:pt x="4909778" y="169958"/>
                </a:moveTo>
                <a:cubicBezTo>
                  <a:pt x="4914258" y="169958"/>
                  <a:pt x="4917889" y="173589"/>
                  <a:pt x="4917889" y="178068"/>
                </a:cubicBezTo>
                <a:cubicBezTo>
                  <a:pt x="4917889" y="182548"/>
                  <a:pt x="4914258" y="186179"/>
                  <a:pt x="4909778" y="186179"/>
                </a:cubicBezTo>
                <a:cubicBezTo>
                  <a:pt x="4905299" y="186179"/>
                  <a:pt x="4901668" y="182548"/>
                  <a:pt x="4901668" y="178068"/>
                </a:cubicBezTo>
                <a:cubicBezTo>
                  <a:pt x="4901668" y="173589"/>
                  <a:pt x="4905299" y="169958"/>
                  <a:pt x="4909778" y="169958"/>
                </a:cubicBezTo>
                <a:close/>
                <a:moveTo>
                  <a:pt x="4881532" y="169958"/>
                </a:moveTo>
                <a:cubicBezTo>
                  <a:pt x="4886011" y="169958"/>
                  <a:pt x="4889642" y="173589"/>
                  <a:pt x="4889642" y="178068"/>
                </a:cubicBezTo>
                <a:cubicBezTo>
                  <a:pt x="4889642" y="182548"/>
                  <a:pt x="4886011" y="186179"/>
                  <a:pt x="4881532" y="186179"/>
                </a:cubicBezTo>
                <a:cubicBezTo>
                  <a:pt x="4877052" y="186179"/>
                  <a:pt x="4873421" y="182548"/>
                  <a:pt x="4873421" y="178068"/>
                </a:cubicBezTo>
                <a:cubicBezTo>
                  <a:pt x="4873421" y="173589"/>
                  <a:pt x="4877052" y="169958"/>
                  <a:pt x="4881532" y="169958"/>
                </a:cubicBezTo>
                <a:close/>
                <a:moveTo>
                  <a:pt x="4853287" y="169958"/>
                </a:moveTo>
                <a:cubicBezTo>
                  <a:pt x="4857767" y="169958"/>
                  <a:pt x="4861398" y="173589"/>
                  <a:pt x="4861398" y="178068"/>
                </a:cubicBezTo>
                <a:cubicBezTo>
                  <a:pt x="4861398" y="182548"/>
                  <a:pt x="4857767" y="186179"/>
                  <a:pt x="4853287" y="186179"/>
                </a:cubicBezTo>
                <a:cubicBezTo>
                  <a:pt x="4848808" y="186179"/>
                  <a:pt x="4845176" y="182548"/>
                  <a:pt x="4845176" y="178068"/>
                </a:cubicBezTo>
                <a:cubicBezTo>
                  <a:pt x="4845176" y="173589"/>
                  <a:pt x="4848808" y="169958"/>
                  <a:pt x="4853287" y="169958"/>
                </a:cubicBezTo>
                <a:close/>
                <a:moveTo>
                  <a:pt x="4825041" y="169958"/>
                </a:moveTo>
                <a:cubicBezTo>
                  <a:pt x="4829520" y="169958"/>
                  <a:pt x="4833151" y="173589"/>
                  <a:pt x="4833151" y="178068"/>
                </a:cubicBezTo>
                <a:cubicBezTo>
                  <a:pt x="4833151" y="182548"/>
                  <a:pt x="4829520" y="186179"/>
                  <a:pt x="4825041" y="186179"/>
                </a:cubicBezTo>
                <a:cubicBezTo>
                  <a:pt x="4820562" y="186179"/>
                  <a:pt x="4816930" y="182548"/>
                  <a:pt x="4816930" y="178068"/>
                </a:cubicBezTo>
                <a:cubicBezTo>
                  <a:pt x="4816930" y="173589"/>
                  <a:pt x="4820562" y="169958"/>
                  <a:pt x="4825041" y="169958"/>
                </a:cubicBezTo>
                <a:close/>
                <a:moveTo>
                  <a:pt x="4796796" y="169958"/>
                </a:moveTo>
                <a:cubicBezTo>
                  <a:pt x="4801276" y="169958"/>
                  <a:pt x="4804907" y="173589"/>
                  <a:pt x="4804907" y="178068"/>
                </a:cubicBezTo>
                <a:cubicBezTo>
                  <a:pt x="4804907" y="182548"/>
                  <a:pt x="4801276" y="186179"/>
                  <a:pt x="4796796" y="186179"/>
                </a:cubicBezTo>
                <a:cubicBezTo>
                  <a:pt x="4792317" y="186179"/>
                  <a:pt x="4788686" y="182548"/>
                  <a:pt x="4788686" y="178068"/>
                </a:cubicBezTo>
                <a:cubicBezTo>
                  <a:pt x="4788686" y="173589"/>
                  <a:pt x="4792317" y="169958"/>
                  <a:pt x="4796796" y="169958"/>
                </a:cubicBezTo>
                <a:close/>
                <a:moveTo>
                  <a:pt x="4768550" y="169958"/>
                </a:moveTo>
                <a:cubicBezTo>
                  <a:pt x="4773029" y="169958"/>
                  <a:pt x="4776661" y="173589"/>
                  <a:pt x="4776661" y="178068"/>
                </a:cubicBezTo>
                <a:cubicBezTo>
                  <a:pt x="4776661" y="182548"/>
                  <a:pt x="4773029" y="186179"/>
                  <a:pt x="4768550" y="186179"/>
                </a:cubicBezTo>
                <a:cubicBezTo>
                  <a:pt x="4764070" y="186179"/>
                  <a:pt x="4760439" y="182548"/>
                  <a:pt x="4760439" y="178068"/>
                </a:cubicBezTo>
                <a:cubicBezTo>
                  <a:pt x="4760439" y="173589"/>
                  <a:pt x="4764070" y="169958"/>
                  <a:pt x="4768550" y="169958"/>
                </a:cubicBezTo>
                <a:close/>
                <a:moveTo>
                  <a:pt x="4740305" y="169958"/>
                </a:moveTo>
                <a:cubicBezTo>
                  <a:pt x="4744785" y="169958"/>
                  <a:pt x="4748416" y="173589"/>
                  <a:pt x="4748416" y="178068"/>
                </a:cubicBezTo>
                <a:cubicBezTo>
                  <a:pt x="4748416" y="182548"/>
                  <a:pt x="4744785" y="186179"/>
                  <a:pt x="4740305" y="186179"/>
                </a:cubicBezTo>
                <a:cubicBezTo>
                  <a:pt x="4735826" y="186179"/>
                  <a:pt x="4732194" y="182548"/>
                  <a:pt x="4732194" y="178068"/>
                </a:cubicBezTo>
                <a:cubicBezTo>
                  <a:pt x="4732194" y="173589"/>
                  <a:pt x="4735826" y="169958"/>
                  <a:pt x="4740305" y="169958"/>
                </a:cubicBezTo>
                <a:close/>
                <a:moveTo>
                  <a:pt x="4712059" y="169958"/>
                </a:moveTo>
                <a:cubicBezTo>
                  <a:pt x="4716538" y="169958"/>
                  <a:pt x="4720170" y="173589"/>
                  <a:pt x="4720170" y="178068"/>
                </a:cubicBezTo>
                <a:cubicBezTo>
                  <a:pt x="4720170" y="182548"/>
                  <a:pt x="4716538" y="186179"/>
                  <a:pt x="4712059" y="186179"/>
                </a:cubicBezTo>
                <a:cubicBezTo>
                  <a:pt x="4707580" y="186179"/>
                  <a:pt x="4703948" y="182548"/>
                  <a:pt x="4703948" y="178068"/>
                </a:cubicBezTo>
                <a:cubicBezTo>
                  <a:pt x="4703948" y="173589"/>
                  <a:pt x="4707580" y="169958"/>
                  <a:pt x="4712059" y="169958"/>
                </a:cubicBezTo>
                <a:close/>
                <a:moveTo>
                  <a:pt x="4683814" y="169958"/>
                </a:moveTo>
                <a:cubicBezTo>
                  <a:pt x="4688294" y="169958"/>
                  <a:pt x="4691925" y="173589"/>
                  <a:pt x="4691925" y="178068"/>
                </a:cubicBezTo>
                <a:cubicBezTo>
                  <a:pt x="4691925" y="182548"/>
                  <a:pt x="4688294" y="186179"/>
                  <a:pt x="4683814" y="186179"/>
                </a:cubicBezTo>
                <a:cubicBezTo>
                  <a:pt x="4679335" y="186179"/>
                  <a:pt x="4675704" y="182548"/>
                  <a:pt x="4675704" y="178068"/>
                </a:cubicBezTo>
                <a:cubicBezTo>
                  <a:pt x="4675704" y="173589"/>
                  <a:pt x="4679335" y="169958"/>
                  <a:pt x="4683814" y="169958"/>
                </a:cubicBezTo>
                <a:close/>
                <a:moveTo>
                  <a:pt x="4655568" y="169958"/>
                </a:moveTo>
                <a:cubicBezTo>
                  <a:pt x="4660047" y="169958"/>
                  <a:pt x="4663679" y="173589"/>
                  <a:pt x="4663679" y="178068"/>
                </a:cubicBezTo>
                <a:cubicBezTo>
                  <a:pt x="4663679" y="182548"/>
                  <a:pt x="4660047" y="186179"/>
                  <a:pt x="4655568" y="186179"/>
                </a:cubicBezTo>
                <a:cubicBezTo>
                  <a:pt x="4651089" y="186179"/>
                  <a:pt x="4647457" y="182548"/>
                  <a:pt x="4647457" y="178068"/>
                </a:cubicBezTo>
                <a:cubicBezTo>
                  <a:pt x="4647457" y="173589"/>
                  <a:pt x="4651089" y="169958"/>
                  <a:pt x="4655568" y="169958"/>
                </a:cubicBezTo>
                <a:close/>
                <a:moveTo>
                  <a:pt x="4627323" y="169958"/>
                </a:moveTo>
                <a:cubicBezTo>
                  <a:pt x="4631803" y="169958"/>
                  <a:pt x="4635434" y="173589"/>
                  <a:pt x="4635434" y="178068"/>
                </a:cubicBezTo>
                <a:cubicBezTo>
                  <a:pt x="4635434" y="182548"/>
                  <a:pt x="4631803" y="186179"/>
                  <a:pt x="4627323" y="186179"/>
                </a:cubicBezTo>
                <a:cubicBezTo>
                  <a:pt x="4622844" y="186179"/>
                  <a:pt x="4619212" y="182548"/>
                  <a:pt x="4619212" y="178068"/>
                </a:cubicBezTo>
                <a:cubicBezTo>
                  <a:pt x="4619212" y="173589"/>
                  <a:pt x="4622844" y="169958"/>
                  <a:pt x="4627323" y="169958"/>
                </a:cubicBezTo>
                <a:close/>
                <a:moveTo>
                  <a:pt x="4599077" y="169958"/>
                </a:moveTo>
                <a:cubicBezTo>
                  <a:pt x="4603556" y="169958"/>
                  <a:pt x="4607188" y="173589"/>
                  <a:pt x="4607188" y="178068"/>
                </a:cubicBezTo>
                <a:cubicBezTo>
                  <a:pt x="4607188" y="182548"/>
                  <a:pt x="4603556" y="186179"/>
                  <a:pt x="4599077" y="186179"/>
                </a:cubicBezTo>
                <a:cubicBezTo>
                  <a:pt x="4594598" y="186179"/>
                  <a:pt x="4590966" y="182548"/>
                  <a:pt x="4590966" y="178068"/>
                </a:cubicBezTo>
                <a:cubicBezTo>
                  <a:pt x="4590966" y="173589"/>
                  <a:pt x="4594598" y="169958"/>
                  <a:pt x="4599077" y="169958"/>
                </a:cubicBezTo>
                <a:close/>
                <a:moveTo>
                  <a:pt x="4570832" y="169958"/>
                </a:moveTo>
                <a:cubicBezTo>
                  <a:pt x="4575312" y="169958"/>
                  <a:pt x="4578943" y="173589"/>
                  <a:pt x="4578943" y="178068"/>
                </a:cubicBezTo>
                <a:cubicBezTo>
                  <a:pt x="4578943" y="182548"/>
                  <a:pt x="4575312" y="186179"/>
                  <a:pt x="4570832" y="186179"/>
                </a:cubicBezTo>
                <a:cubicBezTo>
                  <a:pt x="4566353" y="186179"/>
                  <a:pt x="4562722" y="182548"/>
                  <a:pt x="4562722" y="178068"/>
                </a:cubicBezTo>
                <a:cubicBezTo>
                  <a:pt x="4562722" y="173589"/>
                  <a:pt x="4566353" y="169958"/>
                  <a:pt x="4570832" y="169958"/>
                </a:cubicBezTo>
                <a:close/>
                <a:moveTo>
                  <a:pt x="4542586" y="169958"/>
                </a:moveTo>
                <a:cubicBezTo>
                  <a:pt x="4547065" y="169958"/>
                  <a:pt x="4550697" y="173589"/>
                  <a:pt x="4550697" y="178068"/>
                </a:cubicBezTo>
                <a:cubicBezTo>
                  <a:pt x="4550697" y="182548"/>
                  <a:pt x="4547065" y="186179"/>
                  <a:pt x="4542586" y="186179"/>
                </a:cubicBezTo>
                <a:cubicBezTo>
                  <a:pt x="4538107" y="186179"/>
                  <a:pt x="4534475" y="182548"/>
                  <a:pt x="4534475" y="178068"/>
                </a:cubicBezTo>
                <a:cubicBezTo>
                  <a:pt x="4534475" y="173589"/>
                  <a:pt x="4538107" y="169958"/>
                  <a:pt x="4542586" y="169958"/>
                </a:cubicBezTo>
                <a:close/>
                <a:moveTo>
                  <a:pt x="4514341" y="169958"/>
                </a:moveTo>
                <a:cubicBezTo>
                  <a:pt x="4518821" y="169958"/>
                  <a:pt x="4522452" y="173589"/>
                  <a:pt x="4522452" y="178068"/>
                </a:cubicBezTo>
                <a:cubicBezTo>
                  <a:pt x="4522452" y="182548"/>
                  <a:pt x="4518821" y="186179"/>
                  <a:pt x="4514341" y="186179"/>
                </a:cubicBezTo>
                <a:cubicBezTo>
                  <a:pt x="4509862" y="186179"/>
                  <a:pt x="4506231" y="182548"/>
                  <a:pt x="4506231" y="178068"/>
                </a:cubicBezTo>
                <a:cubicBezTo>
                  <a:pt x="4506231" y="173589"/>
                  <a:pt x="4509862" y="169958"/>
                  <a:pt x="4514341" y="169958"/>
                </a:cubicBezTo>
                <a:close/>
                <a:moveTo>
                  <a:pt x="4486095" y="169958"/>
                </a:moveTo>
                <a:cubicBezTo>
                  <a:pt x="4490575" y="169958"/>
                  <a:pt x="4494206" y="173589"/>
                  <a:pt x="4494206" y="178068"/>
                </a:cubicBezTo>
                <a:cubicBezTo>
                  <a:pt x="4494206" y="182548"/>
                  <a:pt x="4490575" y="186179"/>
                  <a:pt x="4486095" y="186179"/>
                </a:cubicBezTo>
                <a:cubicBezTo>
                  <a:pt x="4481616" y="186179"/>
                  <a:pt x="4477984" y="182548"/>
                  <a:pt x="4477984" y="178068"/>
                </a:cubicBezTo>
                <a:cubicBezTo>
                  <a:pt x="4477984" y="173589"/>
                  <a:pt x="4481616" y="169958"/>
                  <a:pt x="4486095" y="169958"/>
                </a:cubicBezTo>
                <a:close/>
                <a:moveTo>
                  <a:pt x="4457850" y="169958"/>
                </a:moveTo>
                <a:cubicBezTo>
                  <a:pt x="4462330" y="169958"/>
                  <a:pt x="4465961" y="173589"/>
                  <a:pt x="4465961" y="178068"/>
                </a:cubicBezTo>
                <a:cubicBezTo>
                  <a:pt x="4465961" y="182548"/>
                  <a:pt x="4462330" y="186179"/>
                  <a:pt x="4457850" y="186179"/>
                </a:cubicBezTo>
                <a:cubicBezTo>
                  <a:pt x="4453371" y="186179"/>
                  <a:pt x="4449740" y="182548"/>
                  <a:pt x="4449740" y="178068"/>
                </a:cubicBezTo>
                <a:cubicBezTo>
                  <a:pt x="4449740" y="173589"/>
                  <a:pt x="4453371" y="169958"/>
                  <a:pt x="4457850" y="169958"/>
                </a:cubicBezTo>
                <a:close/>
                <a:moveTo>
                  <a:pt x="4429604" y="169958"/>
                </a:moveTo>
                <a:cubicBezTo>
                  <a:pt x="4434084" y="169958"/>
                  <a:pt x="4437715" y="173589"/>
                  <a:pt x="4437715" y="178068"/>
                </a:cubicBezTo>
                <a:cubicBezTo>
                  <a:pt x="4437715" y="182548"/>
                  <a:pt x="4434084" y="186179"/>
                  <a:pt x="4429604" y="186179"/>
                </a:cubicBezTo>
                <a:cubicBezTo>
                  <a:pt x="4425125" y="186179"/>
                  <a:pt x="4421493" y="182548"/>
                  <a:pt x="4421493" y="178068"/>
                </a:cubicBezTo>
                <a:cubicBezTo>
                  <a:pt x="4421493" y="173589"/>
                  <a:pt x="4425125" y="169958"/>
                  <a:pt x="4429604" y="169958"/>
                </a:cubicBezTo>
                <a:close/>
                <a:moveTo>
                  <a:pt x="4401359" y="169958"/>
                </a:moveTo>
                <a:cubicBezTo>
                  <a:pt x="4405839" y="169958"/>
                  <a:pt x="4409470" y="173589"/>
                  <a:pt x="4409470" y="178068"/>
                </a:cubicBezTo>
                <a:cubicBezTo>
                  <a:pt x="4409470" y="182548"/>
                  <a:pt x="4405839" y="186179"/>
                  <a:pt x="4401359" y="186179"/>
                </a:cubicBezTo>
                <a:cubicBezTo>
                  <a:pt x="4396880" y="186179"/>
                  <a:pt x="4393249" y="182548"/>
                  <a:pt x="4393249" y="178068"/>
                </a:cubicBezTo>
                <a:cubicBezTo>
                  <a:pt x="4393249" y="173589"/>
                  <a:pt x="4396880" y="169958"/>
                  <a:pt x="4401359" y="169958"/>
                </a:cubicBezTo>
                <a:close/>
                <a:moveTo>
                  <a:pt x="4373113" y="169958"/>
                </a:moveTo>
                <a:cubicBezTo>
                  <a:pt x="4377593" y="169958"/>
                  <a:pt x="4381224" y="173589"/>
                  <a:pt x="4381224" y="178068"/>
                </a:cubicBezTo>
                <a:cubicBezTo>
                  <a:pt x="4381224" y="182548"/>
                  <a:pt x="4377593" y="186179"/>
                  <a:pt x="4373113" y="186179"/>
                </a:cubicBezTo>
                <a:cubicBezTo>
                  <a:pt x="4368634" y="186179"/>
                  <a:pt x="4365002" y="182548"/>
                  <a:pt x="4365002" y="178068"/>
                </a:cubicBezTo>
                <a:cubicBezTo>
                  <a:pt x="4365002" y="173589"/>
                  <a:pt x="4368634" y="169958"/>
                  <a:pt x="4373113" y="169958"/>
                </a:cubicBezTo>
                <a:close/>
                <a:moveTo>
                  <a:pt x="4344869" y="169958"/>
                </a:moveTo>
                <a:cubicBezTo>
                  <a:pt x="4349348" y="169958"/>
                  <a:pt x="4352979" y="173589"/>
                  <a:pt x="4352979" y="178068"/>
                </a:cubicBezTo>
                <a:cubicBezTo>
                  <a:pt x="4352979" y="182548"/>
                  <a:pt x="4349348" y="186179"/>
                  <a:pt x="4344869" y="186179"/>
                </a:cubicBezTo>
                <a:cubicBezTo>
                  <a:pt x="4340389" y="186179"/>
                  <a:pt x="4336758" y="182548"/>
                  <a:pt x="4336758" y="178068"/>
                </a:cubicBezTo>
                <a:cubicBezTo>
                  <a:pt x="4336758" y="173589"/>
                  <a:pt x="4340389" y="169958"/>
                  <a:pt x="4344869" y="169958"/>
                </a:cubicBezTo>
                <a:close/>
                <a:moveTo>
                  <a:pt x="4316622" y="169958"/>
                </a:moveTo>
                <a:cubicBezTo>
                  <a:pt x="4321102" y="169958"/>
                  <a:pt x="4324733" y="173589"/>
                  <a:pt x="4324733" y="178068"/>
                </a:cubicBezTo>
                <a:cubicBezTo>
                  <a:pt x="4324733" y="182548"/>
                  <a:pt x="4321102" y="186179"/>
                  <a:pt x="4316622" y="186179"/>
                </a:cubicBezTo>
                <a:cubicBezTo>
                  <a:pt x="4312143" y="186179"/>
                  <a:pt x="4308511" y="182548"/>
                  <a:pt x="4308511" y="178068"/>
                </a:cubicBezTo>
                <a:cubicBezTo>
                  <a:pt x="4308511" y="173589"/>
                  <a:pt x="4312143" y="169958"/>
                  <a:pt x="4316622" y="169958"/>
                </a:cubicBezTo>
                <a:close/>
                <a:moveTo>
                  <a:pt x="4288378" y="169958"/>
                </a:moveTo>
                <a:cubicBezTo>
                  <a:pt x="4292857" y="169958"/>
                  <a:pt x="4296488" y="173589"/>
                  <a:pt x="4296488" y="178068"/>
                </a:cubicBezTo>
                <a:cubicBezTo>
                  <a:pt x="4296488" y="182548"/>
                  <a:pt x="4292857" y="186179"/>
                  <a:pt x="4288378" y="186179"/>
                </a:cubicBezTo>
                <a:cubicBezTo>
                  <a:pt x="4283898" y="186179"/>
                  <a:pt x="4280267" y="182548"/>
                  <a:pt x="4280267" y="178068"/>
                </a:cubicBezTo>
                <a:cubicBezTo>
                  <a:pt x="4280267" y="173589"/>
                  <a:pt x="4283898" y="169958"/>
                  <a:pt x="4288378" y="169958"/>
                </a:cubicBezTo>
                <a:close/>
                <a:moveTo>
                  <a:pt x="4260131" y="169958"/>
                </a:moveTo>
                <a:cubicBezTo>
                  <a:pt x="4264611" y="169958"/>
                  <a:pt x="4268242" y="173589"/>
                  <a:pt x="4268242" y="178068"/>
                </a:cubicBezTo>
                <a:cubicBezTo>
                  <a:pt x="4268242" y="182548"/>
                  <a:pt x="4264611" y="186179"/>
                  <a:pt x="4260131" y="186179"/>
                </a:cubicBezTo>
                <a:cubicBezTo>
                  <a:pt x="4255652" y="186179"/>
                  <a:pt x="4252020" y="182548"/>
                  <a:pt x="4252020" y="178068"/>
                </a:cubicBezTo>
                <a:cubicBezTo>
                  <a:pt x="4252020" y="173589"/>
                  <a:pt x="4255652" y="169958"/>
                  <a:pt x="4260131" y="169958"/>
                </a:cubicBezTo>
                <a:close/>
                <a:moveTo>
                  <a:pt x="4231887" y="169958"/>
                </a:moveTo>
                <a:cubicBezTo>
                  <a:pt x="4236366" y="169958"/>
                  <a:pt x="4239997" y="173589"/>
                  <a:pt x="4239997" y="178068"/>
                </a:cubicBezTo>
                <a:cubicBezTo>
                  <a:pt x="4239997" y="182548"/>
                  <a:pt x="4236366" y="186179"/>
                  <a:pt x="4231887" y="186179"/>
                </a:cubicBezTo>
                <a:cubicBezTo>
                  <a:pt x="4227407" y="186179"/>
                  <a:pt x="4223776" y="182548"/>
                  <a:pt x="4223776" y="178068"/>
                </a:cubicBezTo>
                <a:cubicBezTo>
                  <a:pt x="4223776" y="173589"/>
                  <a:pt x="4227407" y="169958"/>
                  <a:pt x="4231887" y="169958"/>
                </a:cubicBezTo>
                <a:close/>
                <a:moveTo>
                  <a:pt x="4203640" y="169958"/>
                </a:moveTo>
                <a:cubicBezTo>
                  <a:pt x="4208120" y="169958"/>
                  <a:pt x="4211751" y="173589"/>
                  <a:pt x="4211751" y="178068"/>
                </a:cubicBezTo>
                <a:cubicBezTo>
                  <a:pt x="4211751" y="182548"/>
                  <a:pt x="4208120" y="186179"/>
                  <a:pt x="4203640" y="186179"/>
                </a:cubicBezTo>
                <a:cubicBezTo>
                  <a:pt x="4199161" y="186179"/>
                  <a:pt x="4195530" y="182548"/>
                  <a:pt x="4195530" y="178068"/>
                </a:cubicBezTo>
                <a:cubicBezTo>
                  <a:pt x="4195530" y="173589"/>
                  <a:pt x="4199161" y="169958"/>
                  <a:pt x="4203640" y="169958"/>
                </a:cubicBezTo>
                <a:close/>
                <a:moveTo>
                  <a:pt x="4175396" y="169958"/>
                </a:moveTo>
                <a:cubicBezTo>
                  <a:pt x="4179875" y="169958"/>
                  <a:pt x="4183506" y="173589"/>
                  <a:pt x="4183506" y="178068"/>
                </a:cubicBezTo>
                <a:cubicBezTo>
                  <a:pt x="4183506" y="182548"/>
                  <a:pt x="4179875" y="186179"/>
                  <a:pt x="4175396" y="186179"/>
                </a:cubicBezTo>
                <a:cubicBezTo>
                  <a:pt x="4170916" y="186179"/>
                  <a:pt x="4167285" y="182548"/>
                  <a:pt x="4167285" y="178068"/>
                </a:cubicBezTo>
                <a:cubicBezTo>
                  <a:pt x="4167285" y="173589"/>
                  <a:pt x="4170916" y="169958"/>
                  <a:pt x="4175396" y="169958"/>
                </a:cubicBezTo>
                <a:close/>
                <a:moveTo>
                  <a:pt x="4147149" y="169958"/>
                </a:moveTo>
                <a:cubicBezTo>
                  <a:pt x="4151629" y="169958"/>
                  <a:pt x="4155260" y="173589"/>
                  <a:pt x="4155260" y="178068"/>
                </a:cubicBezTo>
                <a:cubicBezTo>
                  <a:pt x="4155260" y="182548"/>
                  <a:pt x="4151629" y="186179"/>
                  <a:pt x="4147149" y="186179"/>
                </a:cubicBezTo>
                <a:cubicBezTo>
                  <a:pt x="4142670" y="186179"/>
                  <a:pt x="4139039" y="182548"/>
                  <a:pt x="4139039" y="178068"/>
                </a:cubicBezTo>
                <a:cubicBezTo>
                  <a:pt x="4139039" y="173589"/>
                  <a:pt x="4142670" y="169958"/>
                  <a:pt x="4147149" y="169958"/>
                </a:cubicBezTo>
                <a:close/>
                <a:moveTo>
                  <a:pt x="4118905" y="169958"/>
                </a:moveTo>
                <a:cubicBezTo>
                  <a:pt x="4123384" y="169958"/>
                  <a:pt x="4127015" y="173589"/>
                  <a:pt x="4127015" y="178068"/>
                </a:cubicBezTo>
                <a:cubicBezTo>
                  <a:pt x="4127015" y="182548"/>
                  <a:pt x="4123384" y="186179"/>
                  <a:pt x="4118905" y="186179"/>
                </a:cubicBezTo>
                <a:cubicBezTo>
                  <a:pt x="4114425" y="186179"/>
                  <a:pt x="4110794" y="182548"/>
                  <a:pt x="4110794" y="178068"/>
                </a:cubicBezTo>
                <a:cubicBezTo>
                  <a:pt x="4110794" y="173589"/>
                  <a:pt x="4114425" y="169958"/>
                  <a:pt x="4118905" y="169958"/>
                </a:cubicBezTo>
                <a:close/>
                <a:moveTo>
                  <a:pt x="4090658" y="169958"/>
                </a:moveTo>
                <a:cubicBezTo>
                  <a:pt x="4095138" y="169958"/>
                  <a:pt x="4098769" y="173589"/>
                  <a:pt x="4098769" y="178068"/>
                </a:cubicBezTo>
                <a:cubicBezTo>
                  <a:pt x="4098769" y="182548"/>
                  <a:pt x="4095138" y="186179"/>
                  <a:pt x="4090658" y="186179"/>
                </a:cubicBezTo>
                <a:cubicBezTo>
                  <a:pt x="4086179" y="186179"/>
                  <a:pt x="4082548" y="182548"/>
                  <a:pt x="4082548" y="178068"/>
                </a:cubicBezTo>
                <a:cubicBezTo>
                  <a:pt x="4082548" y="173589"/>
                  <a:pt x="4086179" y="169958"/>
                  <a:pt x="4090658" y="169958"/>
                </a:cubicBezTo>
                <a:close/>
                <a:moveTo>
                  <a:pt x="4062414" y="169958"/>
                </a:moveTo>
                <a:cubicBezTo>
                  <a:pt x="4066893" y="169958"/>
                  <a:pt x="4070524" y="173589"/>
                  <a:pt x="4070524" y="178068"/>
                </a:cubicBezTo>
                <a:cubicBezTo>
                  <a:pt x="4070524" y="182548"/>
                  <a:pt x="4066893" y="186179"/>
                  <a:pt x="4062414" y="186179"/>
                </a:cubicBezTo>
                <a:cubicBezTo>
                  <a:pt x="4057934" y="186179"/>
                  <a:pt x="4054303" y="182548"/>
                  <a:pt x="4054303" y="178068"/>
                </a:cubicBezTo>
                <a:cubicBezTo>
                  <a:pt x="4054303" y="173589"/>
                  <a:pt x="4057934" y="169958"/>
                  <a:pt x="4062414" y="169958"/>
                </a:cubicBezTo>
                <a:close/>
                <a:moveTo>
                  <a:pt x="4034167" y="169958"/>
                </a:moveTo>
                <a:cubicBezTo>
                  <a:pt x="4038647" y="169958"/>
                  <a:pt x="4042278" y="173589"/>
                  <a:pt x="4042278" y="178068"/>
                </a:cubicBezTo>
                <a:cubicBezTo>
                  <a:pt x="4042278" y="182548"/>
                  <a:pt x="4038647" y="186179"/>
                  <a:pt x="4034167" y="186179"/>
                </a:cubicBezTo>
                <a:cubicBezTo>
                  <a:pt x="4029688" y="186179"/>
                  <a:pt x="4026056" y="182548"/>
                  <a:pt x="4026056" y="178068"/>
                </a:cubicBezTo>
                <a:cubicBezTo>
                  <a:pt x="4026056" y="173589"/>
                  <a:pt x="4029688" y="169958"/>
                  <a:pt x="4034167" y="169958"/>
                </a:cubicBezTo>
                <a:close/>
                <a:moveTo>
                  <a:pt x="4005923" y="169958"/>
                </a:moveTo>
                <a:cubicBezTo>
                  <a:pt x="4010402" y="169958"/>
                  <a:pt x="4014033" y="173589"/>
                  <a:pt x="4014033" y="178068"/>
                </a:cubicBezTo>
                <a:cubicBezTo>
                  <a:pt x="4014033" y="182548"/>
                  <a:pt x="4010402" y="186179"/>
                  <a:pt x="4005923" y="186179"/>
                </a:cubicBezTo>
                <a:cubicBezTo>
                  <a:pt x="4001443" y="186179"/>
                  <a:pt x="3997812" y="182548"/>
                  <a:pt x="3997812" y="178068"/>
                </a:cubicBezTo>
                <a:cubicBezTo>
                  <a:pt x="3997812" y="173589"/>
                  <a:pt x="4001443" y="169958"/>
                  <a:pt x="4005923" y="169958"/>
                </a:cubicBezTo>
                <a:close/>
                <a:moveTo>
                  <a:pt x="3977676" y="169958"/>
                </a:moveTo>
                <a:cubicBezTo>
                  <a:pt x="3982156" y="169958"/>
                  <a:pt x="3985787" y="173589"/>
                  <a:pt x="3985787" y="178068"/>
                </a:cubicBezTo>
                <a:cubicBezTo>
                  <a:pt x="3985787" y="182548"/>
                  <a:pt x="3982156" y="186179"/>
                  <a:pt x="3977676" y="186179"/>
                </a:cubicBezTo>
                <a:cubicBezTo>
                  <a:pt x="3973197" y="186179"/>
                  <a:pt x="3969566" y="182548"/>
                  <a:pt x="3969566" y="178068"/>
                </a:cubicBezTo>
                <a:cubicBezTo>
                  <a:pt x="3969566" y="173589"/>
                  <a:pt x="3973197" y="169958"/>
                  <a:pt x="3977676" y="169958"/>
                </a:cubicBezTo>
                <a:close/>
                <a:moveTo>
                  <a:pt x="3949432" y="169958"/>
                </a:moveTo>
                <a:cubicBezTo>
                  <a:pt x="3953911" y="169958"/>
                  <a:pt x="3957542" y="173589"/>
                  <a:pt x="3957542" y="178068"/>
                </a:cubicBezTo>
                <a:cubicBezTo>
                  <a:pt x="3957542" y="182548"/>
                  <a:pt x="3953911" y="186179"/>
                  <a:pt x="3949432" y="186179"/>
                </a:cubicBezTo>
                <a:cubicBezTo>
                  <a:pt x="3944953" y="186179"/>
                  <a:pt x="3941321" y="182548"/>
                  <a:pt x="3941321" y="178068"/>
                </a:cubicBezTo>
                <a:cubicBezTo>
                  <a:pt x="3941321" y="173589"/>
                  <a:pt x="3944952" y="169958"/>
                  <a:pt x="3949432" y="169958"/>
                </a:cubicBezTo>
                <a:close/>
                <a:moveTo>
                  <a:pt x="3921185" y="169958"/>
                </a:moveTo>
                <a:cubicBezTo>
                  <a:pt x="3925665" y="169958"/>
                  <a:pt x="3929296" y="173589"/>
                  <a:pt x="3929296" y="178068"/>
                </a:cubicBezTo>
                <a:cubicBezTo>
                  <a:pt x="3929296" y="182548"/>
                  <a:pt x="3925665" y="186179"/>
                  <a:pt x="3921185" y="186179"/>
                </a:cubicBezTo>
                <a:cubicBezTo>
                  <a:pt x="3916706" y="186179"/>
                  <a:pt x="3913075" y="182548"/>
                  <a:pt x="3913075" y="178068"/>
                </a:cubicBezTo>
                <a:cubicBezTo>
                  <a:pt x="3913075" y="173589"/>
                  <a:pt x="3916706" y="169958"/>
                  <a:pt x="3921185" y="169958"/>
                </a:cubicBezTo>
                <a:close/>
                <a:moveTo>
                  <a:pt x="3892941" y="169958"/>
                </a:moveTo>
                <a:cubicBezTo>
                  <a:pt x="3897420" y="169958"/>
                  <a:pt x="3901051" y="173589"/>
                  <a:pt x="3901051" y="178068"/>
                </a:cubicBezTo>
                <a:cubicBezTo>
                  <a:pt x="3901051" y="182548"/>
                  <a:pt x="3897420" y="186179"/>
                  <a:pt x="3892941" y="186179"/>
                </a:cubicBezTo>
                <a:cubicBezTo>
                  <a:pt x="3888461" y="186179"/>
                  <a:pt x="3884830" y="182548"/>
                  <a:pt x="3884830" y="178068"/>
                </a:cubicBezTo>
                <a:cubicBezTo>
                  <a:pt x="3884830" y="173589"/>
                  <a:pt x="3888461" y="169958"/>
                  <a:pt x="3892941" y="169958"/>
                </a:cubicBezTo>
                <a:close/>
                <a:moveTo>
                  <a:pt x="3864694" y="169958"/>
                </a:moveTo>
                <a:cubicBezTo>
                  <a:pt x="3869174" y="169958"/>
                  <a:pt x="3872805" y="173589"/>
                  <a:pt x="3872805" y="178068"/>
                </a:cubicBezTo>
                <a:cubicBezTo>
                  <a:pt x="3872805" y="182548"/>
                  <a:pt x="3869174" y="186179"/>
                  <a:pt x="3864694" y="186179"/>
                </a:cubicBezTo>
                <a:cubicBezTo>
                  <a:pt x="3860215" y="186179"/>
                  <a:pt x="3856584" y="182548"/>
                  <a:pt x="3856584" y="178068"/>
                </a:cubicBezTo>
                <a:cubicBezTo>
                  <a:pt x="3856584" y="173589"/>
                  <a:pt x="3860215" y="169958"/>
                  <a:pt x="3864694" y="169958"/>
                </a:cubicBezTo>
                <a:close/>
                <a:moveTo>
                  <a:pt x="3836450" y="169958"/>
                </a:moveTo>
                <a:cubicBezTo>
                  <a:pt x="3840929" y="169958"/>
                  <a:pt x="3844561" y="173589"/>
                  <a:pt x="3844561" y="178068"/>
                </a:cubicBezTo>
                <a:cubicBezTo>
                  <a:pt x="3844561" y="182548"/>
                  <a:pt x="3840929" y="186179"/>
                  <a:pt x="3836450" y="186179"/>
                </a:cubicBezTo>
                <a:cubicBezTo>
                  <a:pt x="3831971" y="186179"/>
                  <a:pt x="3828339" y="182548"/>
                  <a:pt x="3828339" y="178068"/>
                </a:cubicBezTo>
                <a:cubicBezTo>
                  <a:pt x="3828339" y="173589"/>
                  <a:pt x="3831971" y="169958"/>
                  <a:pt x="3836450" y="169958"/>
                </a:cubicBezTo>
                <a:close/>
                <a:moveTo>
                  <a:pt x="3808203" y="169958"/>
                </a:moveTo>
                <a:cubicBezTo>
                  <a:pt x="3812683" y="169958"/>
                  <a:pt x="3816314" y="173589"/>
                  <a:pt x="3816314" y="178068"/>
                </a:cubicBezTo>
                <a:cubicBezTo>
                  <a:pt x="3816314" y="182548"/>
                  <a:pt x="3812683" y="186179"/>
                  <a:pt x="3808203" y="186179"/>
                </a:cubicBezTo>
                <a:cubicBezTo>
                  <a:pt x="3803724" y="186179"/>
                  <a:pt x="3800093" y="182548"/>
                  <a:pt x="3800093" y="178068"/>
                </a:cubicBezTo>
                <a:cubicBezTo>
                  <a:pt x="3800093" y="173589"/>
                  <a:pt x="3803724" y="169958"/>
                  <a:pt x="3808203" y="169958"/>
                </a:cubicBezTo>
                <a:close/>
                <a:moveTo>
                  <a:pt x="3779959" y="169958"/>
                </a:moveTo>
                <a:cubicBezTo>
                  <a:pt x="3784438" y="169958"/>
                  <a:pt x="3788070" y="173589"/>
                  <a:pt x="3788070" y="178068"/>
                </a:cubicBezTo>
                <a:cubicBezTo>
                  <a:pt x="3788070" y="182548"/>
                  <a:pt x="3784438" y="186179"/>
                  <a:pt x="3779959" y="186179"/>
                </a:cubicBezTo>
                <a:cubicBezTo>
                  <a:pt x="3775480" y="186179"/>
                  <a:pt x="3771848" y="182548"/>
                  <a:pt x="3771848" y="178068"/>
                </a:cubicBezTo>
                <a:cubicBezTo>
                  <a:pt x="3771848" y="173589"/>
                  <a:pt x="3775480" y="169958"/>
                  <a:pt x="3779959" y="169958"/>
                </a:cubicBezTo>
                <a:close/>
                <a:moveTo>
                  <a:pt x="3751713" y="169958"/>
                </a:moveTo>
                <a:cubicBezTo>
                  <a:pt x="3756192" y="169958"/>
                  <a:pt x="3759823" y="173589"/>
                  <a:pt x="3759823" y="178068"/>
                </a:cubicBezTo>
                <a:cubicBezTo>
                  <a:pt x="3759823" y="182548"/>
                  <a:pt x="3756192" y="186179"/>
                  <a:pt x="3751713" y="186179"/>
                </a:cubicBezTo>
                <a:cubicBezTo>
                  <a:pt x="3747233" y="186179"/>
                  <a:pt x="3743602" y="182548"/>
                  <a:pt x="3743602" y="178068"/>
                </a:cubicBezTo>
                <a:cubicBezTo>
                  <a:pt x="3743602" y="173589"/>
                  <a:pt x="3747233" y="169958"/>
                  <a:pt x="3751713" y="169958"/>
                </a:cubicBezTo>
                <a:close/>
                <a:moveTo>
                  <a:pt x="3723468" y="169958"/>
                </a:moveTo>
                <a:cubicBezTo>
                  <a:pt x="3727947" y="169958"/>
                  <a:pt x="3731579" y="173589"/>
                  <a:pt x="3731579" y="178068"/>
                </a:cubicBezTo>
                <a:cubicBezTo>
                  <a:pt x="3731579" y="182548"/>
                  <a:pt x="3727947" y="186179"/>
                  <a:pt x="3723468" y="186179"/>
                </a:cubicBezTo>
                <a:cubicBezTo>
                  <a:pt x="3718989" y="186179"/>
                  <a:pt x="3715357" y="182548"/>
                  <a:pt x="3715357" y="178068"/>
                </a:cubicBezTo>
                <a:cubicBezTo>
                  <a:pt x="3715357" y="173589"/>
                  <a:pt x="3718989" y="169958"/>
                  <a:pt x="3723468" y="169958"/>
                </a:cubicBezTo>
                <a:close/>
                <a:moveTo>
                  <a:pt x="3695221" y="169958"/>
                </a:moveTo>
                <a:cubicBezTo>
                  <a:pt x="3699701" y="169958"/>
                  <a:pt x="3703332" y="173589"/>
                  <a:pt x="3703332" y="178068"/>
                </a:cubicBezTo>
                <a:cubicBezTo>
                  <a:pt x="3703332" y="182548"/>
                  <a:pt x="3699701" y="186179"/>
                  <a:pt x="3695221" y="186179"/>
                </a:cubicBezTo>
                <a:cubicBezTo>
                  <a:pt x="3690742" y="186179"/>
                  <a:pt x="3687111" y="182548"/>
                  <a:pt x="3687111" y="178068"/>
                </a:cubicBezTo>
                <a:cubicBezTo>
                  <a:pt x="3687111" y="173589"/>
                  <a:pt x="3690742" y="169958"/>
                  <a:pt x="3695221" y="169958"/>
                </a:cubicBezTo>
                <a:close/>
                <a:moveTo>
                  <a:pt x="3666977" y="169958"/>
                </a:moveTo>
                <a:cubicBezTo>
                  <a:pt x="3671456" y="169958"/>
                  <a:pt x="3675088" y="173589"/>
                  <a:pt x="3675088" y="178068"/>
                </a:cubicBezTo>
                <a:cubicBezTo>
                  <a:pt x="3675088" y="182548"/>
                  <a:pt x="3671456" y="186179"/>
                  <a:pt x="3666977" y="186179"/>
                </a:cubicBezTo>
                <a:cubicBezTo>
                  <a:pt x="3662497" y="186179"/>
                  <a:pt x="3658866" y="182548"/>
                  <a:pt x="3658866" y="178068"/>
                </a:cubicBezTo>
                <a:cubicBezTo>
                  <a:pt x="3658866" y="173589"/>
                  <a:pt x="3662497" y="169958"/>
                  <a:pt x="3666977" y="169958"/>
                </a:cubicBezTo>
                <a:close/>
                <a:moveTo>
                  <a:pt x="3638731" y="169958"/>
                </a:moveTo>
                <a:cubicBezTo>
                  <a:pt x="3643210" y="169958"/>
                  <a:pt x="3646841" y="173589"/>
                  <a:pt x="3646841" y="178068"/>
                </a:cubicBezTo>
                <a:cubicBezTo>
                  <a:pt x="3646841" y="182548"/>
                  <a:pt x="3643210" y="186179"/>
                  <a:pt x="3638731" y="186179"/>
                </a:cubicBezTo>
                <a:cubicBezTo>
                  <a:pt x="3634251" y="186179"/>
                  <a:pt x="3630620" y="182548"/>
                  <a:pt x="3630620" y="178068"/>
                </a:cubicBezTo>
                <a:cubicBezTo>
                  <a:pt x="3630620" y="173589"/>
                  <a:pt x="3634251" y="169958"/>
                  <a:pt x="3638731" y="169958"/>
                </a:cubicBezTo>
                <a:close/>
                <a:moveTo>
                  <a:pt x="3610486" y="169958"/>
                </a:moveTo>
                <a:cubicBezTo>
                  <a:pt x="3614966" y="169958"/>
                  <a:pt x="3618597" y="173589"/>
                  <a:pt x="3618597" y="178068"/>
                </a:cubicBezTo>
                <a:cubicBezTo>
                  <a:pt x="3618597" y="182548"/>
                  <a:pt x="3614966" y="186179"/>
                  <a:pt x="3610486" y="186179"/>
                </a:cubicBezTo>
                <a:cubicBezTo>
                  <a:pt x="3606007" y="186179"/>
                  <a:pt x="3602375" y="182548"/>
                  <a:pt x="3602375" y="178068"/>
                </a:cubicBezTo>
                <a:cubicBezTo>
                  <a:pt x="3602375" y="173589"/>
                  <a:pt x="3606007" y="169958"/>
                  <a:pt x="3610486" y="169958"/>
                </a:cubicBezTo>
                <a:close/>
                <a:moveTo>
                  <a:pt x="3582240" y="169958"/>
                </a:moveTo>
                <a:cubicBezTo>
                  <a:pt x="3586719" y="169958"/>
                  <a:pt x="3590350" y="173589"/>
                  <a:pt x="3590350" y="178068"/>
                </a:cubicBezTo>
                <a:cubicBezTo>
                  <a:pt x="3590350" y="182548"/>
                  <a:pt x="3586719" y="186179"/>
                  <a:pt x="3582240" y="186179"/>
                </a:cubicBezTo>
                <a:cubicBezTo>
                  <a:pt x="3577761" y="186179"/>
                  <a:pt x="3574129" y="182548"/>
                  <a:pt x="3574129" y="178068"/>
                </a:cubicBezTo>
                <a:cubicBezTo>
                  <a:pt x="3574129" y="173589"/>
                  <a:pt x="3577761" y="169958"/>
                  <a:pt x="3582240" y="169958"/>
                </a:cubicBezTo>
                <a:close/>
                <a:moveTo>
                  <a:pt x="3553994" y="169958"/>
                </a:moveTo>
                <a:cubicBezTo>
                  <a:pt x="3558474" y="169958"/>
                  <a:pt x="3562105" y="173589"/>
                  <a:pt x="3562105" y="178068"/>
                </a:cubicBezTo>
                <a:cubicBezTo>
                  <a:pt x="3562105" y="182548"/>
                  <a:pt x="3558474" y="186179"/>
                  <a:pt x="3553994" y="186179"/>
                </a:cubicBezTo>
                <a:cubicBezTo>
                  <a:pt x="3549515" y="186179"/>
                  <a:pt x="3545884" y="182548"/>
                  <a:pt x="3545884" y="178068"/>
                </a:cubicBezTo>
                <a:cubicBezTo>
                  <a:pt x="3545884" y="173589"/>
                  <a:pt x="3549515" y="169958"/>
                  <a:pt x="3553994" y="169958"/>
                </a:cubicBezTo>
                <a:close/>
                <a:moveTo>
                  <a:pt x="3525749" y="169958"/>
                </a:moveTo>
                <a:cubicBezTo>
                  <a:pt x="3530228" y="169958"/>
                  <a:pt x="3533859" y="173589"/>
                  <a:pt x="3533859" y="178068"/>
                </a:cubicBezTo>
                <a:cubicBezTo>
                  <a:pt x="3533859" y="182548"/>
                  <a:pt x="3530228" y="186179"/>
                  <a:pt x="3525749" y="186179"/>
                </a:cubicBezTo>
                <a:cubicBezTo>
                  <a:pt x="3521269" y="186179"/>
                  <a:pt x="3517638" y="182548"/>
                  <a:pt x="3517638" y="178068"/>
                </a:cubicBezTo>
                <a:cubicBezTo>
                  <a:pt x="3517638" y="173589"/>
                  <a:pt x="3521269" y="169958"/>
                  <a:pt x="3525749" y="169958"/>
                </a:cubicBezTo>
                <a:close/>
                <a:moveTo>
                  <a:pt x="3497504" y="169958"/>
                </a:moveTo>
                <a:cubicBezTo>
                  <a:pt x="3501983" y="169958"/>
                  <a:pt x="3505614" y="173589"/>
                  <a:pt x="3505614" y="178068"/>
                </a:cubicBezTo>
                <a:cubicBezTo>
                  <a:pt x="3505614" y="182548"/>
                  <a:pt x="3501983" y="186179"/>
                  <a:pt x="3497504" y="186179"/>
                </a:cubicBezTo>
                <a:cubicBezTo>
                  <a:pt x="3493024" y="186179"/>
                  <a:pt x="3489393" y="182548"/>
                  <a:pt x="3489393" y="178068"/>
                </a:cubicBezTo>
                <a:cubicBezTo>
                  <a:pt x="3489393" y="173589"/>
                  <a:pt x="3493024" y="169958"/>
                  <a:pt x="3497504" y="169958"/>
                </a:cubicBezTo>
                <a:close/>
                <a:moveTo>
                  <a:pt x="3469258" y="169958"/>
                </a:moveTo>
                <a:cubicBezTo>
                  <a:pt x="3473738" y="169958"/>
                  <a:pt x="3477369" y="173589"/>
                  <a:pt x="3477369" y="178068"/>
                </a:cubicBezTo>
                <a:cubicBezTo>
                  <a:pt x="3477369" y="182548"/>
                  <a:pt x="3473738" y="186179"/>
                  <a:pt x="3469258" y="186179"/>
                </a:cubicBezTo>
                <a:cubicBezTo>
                  <a:pt x="3464779" y="186179"/>
                  <a:pt x="3461147" y="182548"/>
                  <a:pt x="3461147" y="178068"/>
                </a:cubicBezTo>
                <a:cubicBezTo>
                  <a:pt x="3461147" y="173589"/>
                  <a:pt x="3464779" y="169958"/>
                  <a:pt x="3469258" y="169958"/>
                </a:cubicBezTo>
                <a:close/>
                <a:moveTo>
                  <a:pt x="3441013" y="169958"/>
                </a:moveTo>
                <a:cubicBezTo>
                  <a:pt x="3445492" y="169958"/>
                  <a:pt x="3449124" y="173589"/>
                  <a:pt x="3449124" y="178068"/>
                </a:cubicBezTo>
                <a:cubicBezTo>
                  <a:pt x="3449124" y="182548"/>
                  <a:pt x="3445492" y="186179"/>
                  <a:pt x="3441013" y="186179"/>
                </a:cubicBezTo>
                <a:cubicBezTo>
                  <a:pt x="3436533" y="186179"/>
                  <a:pt x="3432902" y="182548"/>
                  <a:pt x="3432902" y="178068"/>
                </a:cubicBezTo>
                <a:cubicBezTo>
                  <a:pt x="3432902" y="173589"/>
                  <a:pt x="3436533" y="169958"/>
                  <a:pt x="3441013" y="169958"/>
                </a:cubicBezTo>
                <a:close/>
                <a:moveTo>
                  <a:pt x="3412767" y="169958"/>
                </a:moveTo>
                <a:cubicBezTo>
                  <a:pt x="3417247" y="169958"/>
                  <a:pt x="3420878" y="173589"/>
                  <a:pt x="3420878" y="178068"/>
                </a:cubicBezTo>
                <a:cubicBezTo>
                  <a:pt x="3420878" y="182548"/>
                  <a:pt x="3417247" y="186179"/>
                  <a:pt x="3412767" y="186179"/>
                </a:cubicBezTo>
                <a:cubicBezTo>
                  <a:pt x="3408288" y="186179"/>
                  <a:pt x="3404656" y="182548"/>
                  <a:pt x="3404656" y="178068"/>
                </a:cubicBezTo>
                <a:cubicBezTo>
                  <a:pt x="3404656" y="173589"/>
                  <a:pt x="3408288" y="169958"/>
                  <a:pt x="3412767" y="169958"/>
                </a:cubicBezTo>
                <a:close/>
                <a:moveTo>
                  <a:pt x="3384549" y="169958"/>
                </a:moveTo>
                <a:cubicBezTo>
                  <a:pt x="3389028" y="169958"/>
                  <a:pt x="3392660" y="173589"/>
                  <a:pt x="3392660" y="178068"/>
                </a:cubicBezTo>
                <a:cubicBezTo>
                  <a:pt x="3392660" y="182548"/>
                  <a:pt x="3389028" y="186179"/>
                  <a:pt x="3384549" y="186179"/>
                </a:cubicBezTo>
                <a:cubicBezTo>
                  <a:pt x="3380069" y="186179"/>
                  <a:pt x="3376438" y="182548"/>
                  <a:pt x="3376438" y="178068"/>
                </a:cubicBezTo>
                <a:cubicBezTo>
                  <a:pt x="3376438" y="173589"/>
                  <a:pt x="3380069" y="169958"/>
                  <a:pt x="3384549" y="169958"/>
                </a:cubicBezTo>
                <a:close/>
                <a:moveTo>
                  <a:pt x="3356311" y="169958"/>
                </a:moveTo>
                <a:cubicBezTo>
                  <a:pt x="3360790" y="169958"/>
                  <a:pt x="3364422" y="173589"/>
                  <a:pt x="3364422" y="178068"/>
                </a:cubicBezTo>
                <a:cubicBezTo>
                  <a:pt x="3364422" y="182548"/>
                  <a:pt x="3360790" y="186179"/>
                  <a:pt x="3356311" y="186179"/>
                </a:cubicBezTo>
                <a:cubicBezTo>
                  <a:pt x="3351831" y="186179"/>
                  <a:pt x="3348200" y="182548"/>
                  <a:pt x="3348200" y="178068"/>
                </a:cubicBezTo>
                <a:cubicBezTo>
                  <a:pt x="3348200" y="173589"/>
                  <a:pt x="3351831" y="169958"/>
                  <a:pt x="3356311" y="169958"/>
                </a:cubicBezTo>
                <a:close/>
                <a:moveTo>
                  <a:pt x="3328066" y="169958"/>
                </a:moveTo>
                <a:cubicBezTo>
                  <a:pt x="3332546" y="169958"/>
                  <a:pt x="3336177" y="173589"/>
                  <a:pt x="3336177" y="178068"/>
                </a:cubicBezTo>
                <a:cubicBezTo>
                  <a:pt x="3336177" y="182548"/>
                  <a:pt x="3332546" y="186179"/>
                  <a:pt x="3328066" y="186179"/>
                </a:cubicBezTo>
                <a:cubicBezTo>
                  <a:pt x="3323587" y="186179"/>
                  <a:pt x="3319955" y="182548"/>
                  <a:pt x="3319955" y="178068"/>
                </a:cubicBezTo>
                <a:cubicBezTo>
                  <a:pt x="3319955" y="173589"/>
                  <a:pt x="3323587" y="169958"/>
                  <a:pt x="3328066" y="169958"/>
                </a:cubicBezTo>
                <a:close/>
                <a:moveTo>
                  <a:pt x="3299820" y="169958"/>
                </a:moveTo>
                <a:cubicBezTo>
                  <a:pt x="3304299" y="169958"/>
                  <a:pt x="3307930" y="173589"/>
                  <a:pt x="3307930" y="178068"/>
                </a:cubicBezTo>
                <a:cubicBezTo>
                  <a:pt x="3307930" y="182548"/>
                  <a:pt x="3304299" y="186179"/>
                  <a:pt x="3299820" y="186179"/>
                </a:cubicBezTo>
                <a:cubicBezTo>
                  <a:pt x="3295340" y="186179"/>
                  <a:pt x="3291709" y="182548"/>
                  <a:pt x="3291709" y="178068"/>
                </a:cubicBezTo>
                <a:cubicBezTo>
                  <a:pt x="3291709" y="173589"/>
                  <a:pt x="3295340" y="169958"/>
                  <a:pt x="3299820" y="169958"/>
                </a:cubicBezTo>
                <a:close/>
                <a:moveTo>
                  <a:pt x="3271575" y="169958"/>
                </a:moveTo>
                <a:cubicBezTo>
                  <a:pt x="3276054" y="169958"/>
                  <a:pt x="3279686" y="173589"/>
                  <a:pt x="3279686" y="178068"/>
                </a:cubicBezTo>
                <a:cubicBezTo>
                  <a:pt x="3279686" y="182548"/>
                  <a:pt x="3276054" y="186179"/>
                  <a:pt x="3271575" y="186179"/>
                </a:cubicBezTo>
                <a:cubicBezTo>
                  <a:pt x="3267095" y="186179"/>
                  <a:pt x="3263464" y="182548"/>
                  <a:pt x="3263464" y="178068"/>
                </a:cubicBezTo>
                <a:cubicBezTo>
                  <a:pt x="3263464" y="173589"/>
                  <a:pt x="3267095" y="169958"/>
                  <a:pt x="3271575" y="169958"/>
                </a:cubicBezTo>
                <a:close/>
                <a:moveTo>
                  <a:pt x="3243329" y="169958"/>
                </a:moveTo>
                <a:cubicBezTo>
                  <a:pt x="3247808" y="169958"/>
                  <a:pt x="3251439" y="173589"/>
                  <a:pt x="3251439" y="178068"/>
                </a:cubicBezTo>
                <a:cubicBezTo>
                  <a:pt x="3251439" y="182548"/>
                  <a:pt x="3247808" y="186179"/>
                  <a:pt x="3243329" y="186179"/>
                </a:cubicBezTo>
                <a:cubicBezTo>
                  <a:pt x="3238850" y="186179"/>
                  <a:pt x="3235218" y="182548"/>
                  <a:pt x="3235218" y="178068"/>
                </a:cubicBezTo>
                <a:cubicBezTo>
                  <a:pt x="3235218" y="173589"/>
                  <a:pt x="3238850" y="169958"/>
                  <a:pt x="3243329" y="169958"/>
                </a:cubicBezTo>
                <a:close/>
                <a:moveTo>
                  <a:pt x="3215084" y="169958"/>
                </a:moveTo>
                <a:cubicBezTo>
                  <a:pt x="3219564" y="169958"/>
                  <a:pt x="3223195" y="173589"/>
                  <a:pt x="3223195" y="178068"/>
                </a:cubicBezTo>
                <a:cubicBezTo>
                  <a:pt x="3223195" y="182548"/>
                  <a:pt x="3219564" y="186179"/>
                  <a:pt x="3215084" y="186179"/>
                </a:cubicBezTo>
                <a:cubicBezTo>
                  <a:pt x="3210605" y="186179"/>
                  <a:pt x="3206974" y="182548"/>
                  <a:pt x="3206974" y="178068"/>
                </a:cubicBezTo>
                <a:cubicBezTo>
                  <a:pt x="3206974" y="173589"/>
                  <a:pt x="3210605" y="169958"/>
                  <a:pt x="3215084" y="169958"/>
                </a:cubicBezTo>
                <a:close/>
                <a:moveTo>
                  <a:pt x="3186838" y="169958"/>
                </a:moveTo>
                <a:cubicBezTo>
                  <a:pt x="3191317" y="169958"/>
                  <a:pt x="3194948" y="173589"/>
                  <a:pt x="3194948" y="178068"/>
                </a:cubicBezTo>
                <a:cubicBezTo>
                  <a:pt x="3194948" y="182548"/>
                  <a:pt x="3191317" y="186179"/>
                  <a:pt x="3186838" y="186179"/>
                </a:cubicBezTo>
                <a:cubicBezTo>
                  <a:pt x="3182358" y="186179"/>
                  <a:pt x="3178727" y="182548"/>
                  <a:pt x="3178727" y="178068"/>
                </a:cubicBezTo>
                <a:cubicBezTo>
                  <a:pt x="3178727" y="173589"/>
                  <a:pt x="3182358" y="169958"/>
                  <a:pt x="3186838" y="169958"/>
                </a:cubicBezTo>
                <a:close/>
                <a:moveTo>
                  <a:pt x="3158593" y="169958"/>
                </a:moveTo>
                <a:cubicBezTo>
                  <a:pt x="3163073" y="169958"/>
                  <a:pt x="3166704" y="173589"/>
                  <a:pt x="3166704" y="178068"/>
                </a:cubicBezTo>
                <a:cubicBezTo>
                  <a:pt x="3166704" y="182548"/>
                  <a:pt x="3163073" y="186179"/>
                  <a:pt x="3158593" y="186179"/>
                </a:cubicBezTo>
                <a:cubicBezTo>
                  <a:pt x="3154114" y="186179"/>
                  <a:pt x="3150482" y="182548"/>
                  <a:pt x="3150482" y="178068"/>
                </a:cubicBezTo>
                <a:cubicBezTo>
                  <a:pt x="3150482" y="173589"/>
                  <a:pt x="3154114" y="169958"/>
                  <a:pt x="3158593" y="169958"/>
                </a:cubicBezTo>
                <a:close/>
                <a:moveTo>
                  <a:pt x="3130347" y="169958"/>
                </a:moveTo>
                <a:cubicBezTo>
                  <a:pt x="3134826" y="169958"/>
                  <a:pt x="3138457" y="173589"/>
                  <a:pt x="3138457" y="178068"/>
                </a:cubicBezTo>
                <a:cubicBezTo>
                  <a:pt x="3138457" y="182548"/>
                  <a:pt x="3134826" y="186179"/>
                  <a:pt x="3130347" y="186179"/>
                </a:cubicBezTo>
                <a:cubicBezTo>
                  <a:pt x="3125868" y="186179"/>
                  <a:pt x="3122236" y="182548"/>
                  <a:pt x="3122236" y="178068"/>
                </a:cubicBezTo>
                <a:cubicBezTo>
                  <a:pt x="3122236" y="173589"/>
                  <a:pt x="3125868" y="169958"/>
                  <a:pt x="3130347" y="169958"/>
                </a:cubicBezTo>
                <a:close/>
                <a:moveTo>
                  <a:pt x="3102102" y="169958"/>
                </a:moveTo>
                <a:cubicBezTo>
                  <a:pt x="3106582" y="169958"/>
                  <a:pt x="3110213" y="173589"/>
                  <a:pt x="3110213" y="178068"/>
                </a:cubicBezTo>
                <a:cubicBezTo>
                  <a:pt x="3110213" y="182548"/>
                  <a:pt x="3106582" y="186179"/>
                  <a:pt x="3102102" y="186179"/>
                </a:cubicBezTo>
                <a:cubicBezTo>
                  <a:pt x="3097623" y="186179"/>
                  <a:pt x="3093992" y="182548"/>
                  <a:pt x="3093992" y="178068"/>
                </a:cubicBezTo>
                <a:cubicBezTo>
                  <a:pt x="3093992" y="173589"/>
                  <a:pt x="3097623" y="169958"/>
                  <a:pt x="3102102" y="169958"/>
                </a:cubicBezTo>
                <a:close/>
                <a:moveTo>
                  <a:pt x="3073856" y="169958"/>
                </a:moveTo>
                <a:cubicBezTo>
                  <a:pt x="3078335" y="169958"/>
                  <a:pt x="3081967" y="173589"/>
                  <a:pt x="3081967" y="178068"/>
                </a:cubicBezTo>
                <a:cubicBezTo>
                  <a:pt x="3081967" y="182548"/>
                  <a:pt x="3078335" y="186179"/>
                  <a:pt x="3073856" y="186179"/>
                </a:cubicBezTo>
                <a:cubicBezTo>
                  <a:pt x="3069376" y="186179"/>
                  <a:pt x="3065745" y="182548"/>
                  <a:pt x="3065745" y="178068"/>
                </a:cubicBezTo>
                <a:cubicBezTo>
                  <a:pt x="3065745" y="173589"/>
                  <a:pt x="3069376" y="169958"/>
                  <a:pt x="3073856" y="169958"/>
                </a:cubicBezTo>
                <a:close/>
                <a:moveTo>
                  <a:pt x="3045611" y="169958"/>
                </a:moveTo>
                <a:cubicBezTo>
                  <a:pt x="3050091" y="169958"/>
                  <a:pt x="3053722" y="173589"/>
                  <a:pt x="3053722" y="178068"/>
                </a:cubicBezTo>
                <a:cubicBezTo>
                  <a:pt x="3053722" y="182548"/>
                  <a:pt x="3050091" y="186179"/>
                  <a:pt x="3045611" y="186179"/>
                </a:cubicBezTo>
                <a:cubicBezTo>
                  <a:pt x="3041132" y="186179"/>
                  <a:pt x="3037500" y="182548"/>
                  <a:pt x="3037500" y="178068"/>
                </a:cubicBezTo>
                <a:cubicBezTo>
                  <a:pt x="3037500" y="173589"/>
                  <a:pt x="3041132" y="169958"/>
                  <a:pt x="3045611" y="169958"/>
                </a:cubicBezTo>
                <a:close/>
                <a:moveTo>
                  <a:pt x="3017365" y="169958"/>
                </a:moveTo>
                <a:cubicBezTo>
                  <a:pt x="3021844" y="169958"/>
                  <a:pt x="3025476" y="173589"/>
                  <a:pt x="3025476" y="178068"/>
                </a:cubicBezTo>
                <a:cubicBezTo>
                  <a:pt x="3025476" y="182548"/>
                  <a:pt x="3021844" y="186179"/>
                  <a:pt x="3017365" y="186179"/>
                </a:cubicBezTo>
                <a:cubicBezTo>
                  <a:pt x="3012886" y="186179"/>
                  <a:pt x="3009254" y="182548"/>
                  <a:pt x="3009254" y="178068"/>
                </a:cubicBezTo>
                <a:cubicBezTo>
                  <a:pt x="3009254" y="173589"/>
                  <a:pt x="3012886" y="169958"/>
                  <a:pt x="3017365" y="169958"/>
                </a:cubicBezTo>
                <a:close/>
                <a:moveTo>
                  <a:pt x="2989120" y="169958"/>
                </a:moveTo>
                <a:cubicBezTo>
                  <a:pt x="2993600" y="169958"/>
                  <a:pt x="2997231" y="173589"/>
                  <a:pt x="2997231" y="178068"/>
                </a:cubicBezTo>
                <a:cubicBezTo>
                  <a:pt x="2997231" y="182548"/>
                  <a:pt x="2993600" y="186179"/>
                  <a:pt x="2989120" y="186179"/>
                </a:cubicBezTo>
                <a:cubicBezTo>
                  <a:pt x="2984641" y="186179"/>
                  <a:pt x="2981010" y="182548"/>
                  <a:pt x="2981010" y="178068"/>
                </a:cubicBezTo>
                <a:cubicBezTo>
                  <a:pt x="2981010" y="173589"/>
                  <a:pt x="2984641" y="169958"/>
                  <a:pt x="2989120" y="169958"/>
                </a:cubicBezTo>
                <a:close/>
                <a:moveTo>
                  <a:pt x="2960874" y="169958"/>
                </a:moveTo>
                <a:cubicBezTo>
                  <a:pt x="2965353" y="169958"/>
                  <a:pt x="2968985" y="173589"/>
                  <a:pt x="2968985" y="178068"/>
                </a:cubicBezTo>
                <a:cubicBezTo>
                  <a:pt x="2968985" y="182548"/>
                  <a:pt x="2965353" y="186179"/>
                  <a:pt x="2960874" y="186179"/>
                </a:cubicBezTo>
                <a:cubicBezTo>
                  <a:pt x="2956395" y="186179"/>
                  <a:pt x="2952763" y="182548"/>
                  <a:pt x="2952763" y="178068"/>
                </a:cubicBezTo>
                <a:cubicBezTo>
                  <a:pt x="2952763" y="173589"/>
                  <a:pt x="2956395" y="169958"/>
                  <a:pt x="2960874" y="169958"/>
                </a:cubicBezTo>
                <a:close/>
                <a:moveTo>
                  <a:pt x="2932629" y="169958"/>
                </a:moveTo>
                <a:cubicBezTo>
                  <a:pt x="2937109" y="169958"/>
                  <a:pt x="2940740" y="173589"/>
                  <a:pt x="2940740" y="178068"/>
                </a:cubicBezTo>
                <a:cubicBezTo>
                  <a:pt x="2940740" y="182548"/>
                  <a:pt x="2937109" y="186179"/>
                  <a:pt x="2932629" y="186179"/>
                </a:cubicBezTo>
                <a:cubicBezTo>
                  <a:pt x="2928150" y="186179"/>
                  <a:pt x="2924518" y="182548"/>
                  <a:pt x="2924518" y="178068"/>
                </a:cubicBezTo>
                <a:cubicBezTo>
                  <a:pt x="2924518" y="173589"/>
                  <a:pt x="2928150" y="169958"/>
                  <a:pt x="2932629" y="169958"/>
                </a:cubicBezTo>
                <a:close/>
                <a:moveTo>
                  <a:pt x="2904383" y="169958"/>
                </a:moveTo>
                <a:cubicBezTo>
                  <a:pt x="2908862" y="169958"/>
                  <a:pt x="2912494" y="173589"/>
                  <a:pt x="2912494" y="178068"/>
                </a:cubicBezTo>
                <a:cubicBezTo>
                  <a:pt x="2912494" y="182548"/>
                  <a:pt x="2908862" y="186179"/>
                  <a:pt x="2904383" y="186179"/>
                </a:cubicBezTo>
                <a:cubicBezTo>
                  <a:pt x="2899904" y="186179"/>
                  <a:pt x="2896272" y="182548"/>
                  <a:pt x="2896272" y="178068"/>
                </a:cubicBezTo>
                <a:cubicBezTo>
                  <a:pt x="2896272" y="173589"/>
                  <a:pt x="2899904" y="169958"/>
                  <a:pt x="2904383" y="169958"/>
                </a:cubicBezTo>
                <a:close/>
                <a:moveTo>
                  <a:pt x="2876138" y="169958"/>
                </a:moveTo>
                <a:cubicBezTo>
                  <a:pt x="2880618" y="169958"/>
                  <a:pt x="2884249" y="173589"/>
                  <a:pt x="2884249" y="178068"/>
                </a:cubicBezTo>
                <a:cubicBezTo>
                  <a:pt x="2884249" y="182548"/>
                  <a:pt x="2880618" y="186179"/>
                  <a:pt x="2876138" y="186179"/>
                </a:cubicBezTo>
                <a:cubicBezTo>
                  <a:pt x="2871659" y="186179"/>
                  <a:pt x="2868028" y="182548"/>
                  <a:pt x="2868028" y="178068"/>
                </a:cubicBezTo>
                <a:cubicBezTo>
                  <a:pt x="2868028" y="173589"/>
                  <a:pt x="2871659" y="169958"/>
                  <a:pt x="2876138" y="169958"/>
                </a:cubicBezTo>
                <a:close/>
                <a:moveTo>
                  <a:pt x="2847892" y="169958"/>
                </a:moveTo>
                <a:cubicBezTo>
                  <a:pt x="2852371" y="169958"/>
                  <a:pt x="2856003" y="173589"/>
                  <a:pt x="2856003" y="178068"/>
                </a:cubicBezTo>
                <a:cubicBezTo>
                  <a:pt x="2856003" y="182548"/>
                  <a:pt x="2852371" y="186179"/>
                  <a:pt x="2847892" y="186179"/>
                </a:cubicBezTo>
                <a:cubicBezTo>
                  <a:pt x="2843413" y="186179"/>
                  <a:pt x="2839781" y="182548"/>
                  <a:pt x="2839781" y="178068"/>
                </a:cubicBezTo>
                <a:cubicBezTo>
                  <a:pt x="2839781" y="173589"/>
                  <a:pt x="2843413" y="169958"/>
                  <a:pt x="2847892" y="169958"/>
                </a:cubicBezTo>
                <a:close/>
                <a:moveTo>
                  <a:pt x="2819647" y="169958"/>
                </a:moveTo>
                <a:cubicBezTo>
                  <a:pt x="2824127" y="169958"/>
                  <a:pt x="2827758" y="173589"/>
                  <a:pt x="2827758" y="178068"/>
                </a:cubicBezTo>
                <a:cubicBezTo>
                  <a:pt x="2827758" y="182548"/>
                  <a:pt x="2824127" y="186179"/>
                  <a:pt x="2819647" y="186179"/>
                </a:cubicBezTo>
                <a:cubicBezTo>
                  <a:pt x="2815168" y="186179"/>
                  <a:pt x="2811537" y="182548"/>
                  <a:pt x="2811537" y="178068"/>
                </a:cubicBezTo>
                <a:cubicBezTo>
                  <a:pt x="2811537" y="173589"/>
                  <a:pt x="2815168" y="169958"/>
                  <a:pt x="2819647" y="169958"/>
                </a:cubicBezTo>
                <a:close/>
                <a:moveTo>
                  <a:pt x="2791401" y="169958"/>
                </a:moveTo>
                <a:cubicBezTo>
                  <a:pt x="2795881" y="169958"/>
                  <a:pt x="2799512" y="173589"/>
                  <a:pt x="2799512" y="178068"/>
                </a:cubicBezTo>
                <a:cubicBezTo>
                  <a:pt x="2799512" y="182548"/>
                  <a:pt x="2795881" y="186179"/>
                  <a:pt x="2791401" y="186179"/>
                </a:cubicBezTo>
                <a:cubicBezTo>
                  <a:pt x="2786922" y="186179"/>
                  <a:pt x="2783290" y="182548"/>
                  <a:pt x="2783290" y="178068"/>
                </a:cubicBezTo>
                <a:cubicBezTo>
                  <a:pt x="2783290" y="173589"/>
                  <a:pt x="2786922" y="169958"/>
                  <a:pt x="2791401" y="169958"/>
                </a:cubicBezTo>
                <a:close/>
                <a:moveTo>
                  <a:pt x="2763156" y="169958"/>
                </a:moveTo>
                <a:cubicBezTo>
                  <a:pt x="2767636" y="169958"/>
                  <a:pt x="2771267" y="173589"/>
                  <a:pt x="2771267" y="178068"/>
                </a:cubicBezTo>
                <a:cubicBezTo>
                  <a:pt x="2771267" y="182548"/>
                  <a:pt x="2767636" y="186179"/>
                  <a:pt x="2763156" y="186179"/>
                </a:cubicBezTo>
                <a:cubicBezTo>
                  <a:pt x="2758677" y="186179"/>
                  <a:pt x="2755046" y="182548"/>
                  <a:pt x="2755046" y="178068"/>
                </a:cubicBezTo>
                <a:cubicBezTo>
                  <a:pt x="2755046" y="173589"/>
                  <a:pt x="2758677" y="169958"/>
                  <a:pt x="2763156" y="169958"/>
                </a:cubicBezTo>
                <a:close/>
                <a:moveTo>
                  <a:pt x="2734910" y="169958"/>
                </a:moveTo>
                <a:cubicBezTo>
                  <a:pt x="2739390" y="169958"/>
                  <a:pt x="2743021" y="173589"/>
                  <a:pt x="2743021" y="178068"/>
                </a:cubicBezTo>
                <a:cubicBezTo>
                  <a:pt x="2743021" y="182548"/>
                  <a:pt x="2739390" y="186179"/>
                  <a:pt x="2734910" y="186179"/>
                </a:cubicBezTo>
                <a:cubicBezTo>
                  <a:pt x="2730431" y="186179"/>
                  <a:pt x="2726799" y="182548"/>
                  <a:pt x="2726799" y="178068"/>
                </a:cubicBezTo>
                <a:cubicBezTo>
                  <a:pt x="2726799" y="173589"/>
                  <a:pt x="2730431" y="169958"/>
                  <a:pt x="2734910" y="169958"/>
                </a:cubicBezTo>
                <a:close/>
                <a:moveTo>
                  <a:pt x="2706665" y="169958"/>
                </a:moveTo>
                <a:cubicBezTo>
                  <a:pt x="2711145" y="169958"/>
                  <a:pt x="2714776" y="173589"/>
                  <a:pt x="2714776" y="178068"/>
                </a:cubicBezTo>
                <a:cubicBezTo>
                  <a:pt x="2714776" y="182548"/>
                  <a:pt x="2711145" y="186179"/>
                  <a:pt x="2706665" y="186179"/>
                </a:cubicBezTo>
                <a:cubicBezTo>
                  <a:pt x="2702186" y="186179"/>
                  <a:pt x="2698555" y="182548"/>
                  <a:pt x="2698555" y="178068"/>
                </a:cubicBezTo>
                <a:cubicBezTo>
                  <a:pt x="2698555" y="173589"/>
                  <a:pt x="2702186" y="169958"/>
                  <a:pt x="2706665" y="169958"/>
                </a:cubicBezTo>
                <a:close/>
                <a:moveTo>
                  <a:pt x="2678419" y="169958"/>
                </a:moveTo>
                <a:cubicBezTo>
                  <a:pt x="2682899" y="169958"/>
                  <a:pt x="2686530" y="173589"/>
                  <a:pt x="2686530" y="178068"/>
                </a:cubicBezTo>
                <a:cubicBezTo>
                  <a:pt x="2686530" y="182548"/>
                  <a:pt x="2682899" y="186179"/>
                  <a:pt x="2678419" y="186179"/>
                </a:cubicBezTo>
                <a:cubicBezTo>
                  <a:pt x="2673940" y="186179"/>
                  <a:pt x="2670308" y="182548"/>
                  <a:pt x="2670308" y="178068"/>
                </a:cubicBezTo>
                <a:cubicBezTo>
                  <a:pt x="2670308" y="173589"/>
                  <a:pt x="2673940" y="169958"/>
                  <a:pt x="2678419" y="169958"/>
                </a:cubicBezTo>
                <a:close/>
                <a:moveTo>
                  <a:pt x="2650175" y="169958"/>
                </a:moveTo>
                <a:cubicBezTo>
                  <a:pt x="2654654" y="169958"/>
                  <a:pt x="2658285" y="173589"/>
                  <a:pt x="2658285" y="178068"/>
                </a:cubicBezTo>
                <a:cubicBezTo>
                  <a:pt x="2658285" y="182548"/>
                  <a:pt x="2654654" y="186179"/>
                  <a:pt x="2650175" y="186179"/>
                </a:cubicBezTo>
                <a:cubicBezTo>
                  <a:pt x="2645695" y="186179"/>
                  <a:pt x="2642064" y="182548"/>
                  <a:pt x="2642064" y="178068"/>
                </a:cubicBezTo>
                <a:cubicBezTo>
                  <a:pt x="2642064" y="173589"/>
                  <a:pt x="2645695" y="169958"/>
                  <a:pt x="2650175" y="169958"/>
                </a:cubicBezTo>
                <a:close/>
                <a:moveTo>
                  <a:pt x="2621928" y="169958"/>
                </a:moveTo>
                <a:cubicBezTo>
                  <a:pt x="2626408" y="169958"/>
                  <a:pt x="2630039" y="173589"/>
                  <a:pt x="2630039" y="178068"/>
                </a:cubicBezTo>
                <a:cubicBezTo>
                  <a:pt x="2630039" y="182548"/>
                  <a:pt x="2626408" y="186179"/>
                  <a:pt x="2621928" y="186179"/>
                </a:cubicBezTo>
                <a:cubicBezTo>
                  <a:pt x="2617449" y="186179"/>
                  <a:pt x="2613817" y="182548"/>
                  <a:pt x="2613817" y="178068"/>
                </a:cubicBezTo>
                <a:cubicBezTo>
                  <a:pt x="2613817" y="173589"/>
                  <a:pt x="2617449" y="169958"/>
                  <a:pt x="2621928" y="169958"/>
                </a:cubicBezTo>
                <a:close/>
                <a:moveTo>
                  <a:pt x="2593684" y="169958"/>
                </a:moveTo>
                <a:cubicBezTo>
                  <a:pt x="2598163" y="169958"/>
                  <a:pt x="2601794" y="173589"/>
                  <a:pt x="2601794" y="178068"/>
                </a:cubicBezTo>
                <a:cubicBezTo>
                  <a:pt x="2601794" y="182548"/>
                  <a:pt x="2598163" y="186179"/>
                  <a:pt x="2593684" y="186179"/>
                </a:cubicBezTo>
                <a:cubicBezTo>
                  <a:pt x="2589204" y="186179"/>
                  <a:pt x="2585573" y="182548"/>
                  <a:pt x="2585573" y="178068"/>
                </a:cubicBezTo>
                <a:cubicBezTo>
                  <a:pt x="2585573" y="173589"/>
                  <a:pt x="2589204" y="169958"/>
                  <a:pt x="2593684" y="169958"/>
                </a:cubicBezTo>
                <a:close/>
                <a:moveTo>
                  <a:pt x="2565437" y="169958"/>
                </a:moveTo>
                <a:cubicBezTo>
                  <a:pt x="2569917" y="169958"/>
                  <a:pt x="2573548" y="173589"/>
                  <a:pt x="2573548" y="178068"/>
                </a:cubicBezTo>
                <a:cubicBezTo>
                  <a:pt x="2573548" y="182548"/>
                  <a:pt x="2569917" y="186179"/>
                  <a:pt x="2565437" y="186179"/>
                </a:cubicBezTo>
                <a:cubicBezTo>
                  <a:pt x="2560958" y="186179"/>
                  <a:pt x="2557326" y="182548"/>
                  <a:pt x="2557326" y="178068"/>
                </a:cubicBezTo>
                <a:cubicBezTo>
                  <a:pt x="2557326" y="173589"/>
                  <a:pt x="2560958" y="169958"/>
                  <a:pt x="2565437" y="169958"/>
                </a:cubicBezTo>
                <a:close/>
                <a:moveTo>
                  <a:pt x="2537193" y="169958"/>
                </a:moveTo>
                <a:cubicBezTo>
                  <a:pt x="2541672" y="169958"/>
                  <a:pt x="2545303" y="173589"/>
                  <a:pt x="2545303" y="178068"/>
                </a:cubicBezTo>
                <a:cubicBezTo>
                  <a:pt x="2545303" y="182548"/>
                  <a:pt x="2541672" y="186179"/>
                  <a:pt x="2537193" y="186179"/>
                </a:cubicBezTo>
                <a:cubicBezTo>
                  <a:pt x="2532713" y="186179"/>
                  <a:pt x="2529082" y="182548"/>
                  <a:pt x="2529082" y="178068"/>
                </a:cubicBezTo>
                <a:cubicBezTo>
                  <a:pt x="2529082" y="173589"/>
                  <a:pt x="2532713" y="169958"/>
                  <a:pt x="2537193" y="169958"/>
                </a:cubicBezTo>
                <a:close/>
                <a:moveTo>
                  <a:pt x="2508946" y="169958"/>
                </a:moveTo>
                <a:cubicBezTo>
                  <a:pt x="2513426" y="169958"/>
                  <a:pt x="2517057" y="173589"/>
                  <a:pt x="2517057" y="178068"/>
                </a:cubicBezTo>
                <a:cubicBezTo>
                  <a:pt x="2517057" y="182548"/>
                  <a:pt x="2513426" y="186179"/>
                  <a:pt x="2508946" y="186179"/>
                </a:cubicBezTo>
                <a:cubicBezTo>
                  <a:pt x="2504467" y="186179"/>
                  <a:pt x="2500836" y="182548"/>
                  <a:pt x="2500836" y="178068"/>
                </a:cubicBezTo>
                <a:cubicBezTo>
                  <a:pt x="2500836" y="173589"/>
                  <a:pt x="2504467" y="169958"/>
                  <a:pt x="2508946" y="169958"/>
                </a:cubicBezTo>
                <a:close/>
                <a:moveTo>
                  <a:pt x="2480702" y="169958"/>
                </a:moveTo>
                <a:cubicBezTo>
                  <a:pt x="2485181" y="169958"/>
                  <a:pt x="2488812" y="173589"/>
                  <a:pt x="2488812" y="178068"/>
                </a:cubicBezTo>
                <a:cubicBezTo>
                  <a:pt x="2488812" y="182548"/>
                  <a:pt x="2485181" y="186179"/>
                  <a:pt x="2480702" y="186179"/>
                </a:cubicBezTo>
                <a:cubicBezTo>
                  <a:pt x="2476222" y="186179"/>
                  <a:pt x="2472591" y="182548"/>
                  <a:pt x="2472591" y="178068"/>
                </a:cubicBezTo>
                <a:cubicBezTo>
                  <a:pt x="2472591" y="173589"/>
                  <a:pt x="2476222" y="169958"/>
                  <a:pt x="2480702" y="169958"/>
                </a:cubicBezTo>
                <a:close/>
                <a:moveTo>
                  <a:pt x="2452455" y="169958"/>
                </a:moveTo>
                <a:cubicBezTo>
                  <a:pt x="2456935" y="169958"/>
                  <a:pt x="2460566" y="173589"/>
                  <a:pt x="2460566" y="178068"/>
                </a:cubicBezTo>
                <a:cubicBezTo>
                  <a:pt x="2460566" y="182548"/>
                  <a:pt x="2456935" y="186179"/>
                  <a:pt x="2452455" y="186179"/>
                </a:cubicBezTo>
                <a:cubicBezTo>
                  <a:pt x="2447976" y="186179"/>
                  <a:pt x="2444345" y="182548"/>
                  <a:pt x="2444345" y="178068"/>
                </a:cubicBezTo>
                <a:cubicBezTo>
                  <a:pt x="2444345" y="173589"/>
                  <a:pt x="2447976" y="169958"/>
                  <a:pt x="2452455" y="169958"/>
                </a:cubicBezTo>
                <a:close/>
                <a:moveTo>
                  <a:pt x="2424211" y="169958"/>
                </a:moveTo>
                <a:cubicBezTo>
                  <a:pt x="2428690" y="169958"/>
                  <a:pt x="2432321" y="173589"/>
                  <a:pt x="2432321" y="178068"/>
                </a:cubicBezTo>
                <a:cubicBezTo>
                  <a:pt x="2432321" y="182548"/>
                  <a:pt x="2428690" y="186179"/>
                  <a:pt x="2424211" y="186179"/>
                </a:cubicBezTo>
                <a:cubicBezTo>
                  <a:pt x="2419731" y="186179"/>
                  <a:pt x="2416100" y="182548"/>
                  <a:pt x="2416100" y="178068"/>
                </a:cubicBezTo>
                <a:cubicBezTo>
                  <a:pt x="2416100" y="173589"/>
                  <a:pt x="2419731" y="169958"/>
                  <a:pt x="2424211" y="169958"/>
                </a:cubicBezTo>
                <a:close/>
                <a:moveTo>
                  <a:pt x="2395964" y="169958"/>
                </a:moveTo>
                <a:cubicBezTo>
                  <a:pt x="2400444" y="169958"/>
                  <a:pt x="2404075" y="173589"/>
                  <a:pt x="2404075" y="178068"/>
                </a:cubicBezTo>
                <a:cubicBezTo>
                  <a:pt x="2404075" y="182548"/>
                  <a:pt x="2400444" y="186179"/>
                  <a:pt x="2395964" y="186179"/>
                </a:cubicBezTo>
                <a:cubicBezTo>
                  <a:pt x="2391485" y="186179"/>
                  <a:pt x="2387854" y="182548"/>
                  <a:pt x="2387854" y="178068"/>
                </a:cubicBezTo>
                <a:cubicBezTo>
                  <a:pt x="2387854" y="173589"/>
                  <a:pt x="2391485" y="169958"/>
                  <a:pt x="2395964" y="169958"/>
                </a:cubicBezTo>
                <a:close/>
                <a:moveTo>
                  <a:pt x="2367720" y="169958"/>
                </a:moveTo>
                <a:cubicBezTo>
                  <a:pt x="2372199" y="169958"/>
                  <a:pt x="2375830" y="173589"/>
                  <a:pt x="2375830" y="178068"/>
                </a:cubicBezTo>
                <a:cubicBezTo>
                  <a:pt x="2375830" y="182548"/>
                  <a:pt x="2372199" y="186179"/>
                  <a:pt x="2367720" y="186179"/>
                </a:cubicBezTo>
                <a:cubicBezTo>
                  <a:pt x="2363240" y="186179"/>
                  <a:pt x="2359609" y="182548"/>
                  <a:pt x="2359609" y="178068"/>
                </a:cubicBezTo>
                <a:cubicBezTo>
                  <a:pt x="2359609" y="173589"/>
                  <a:pt x="2363240" y="169958"/>
                  <a:pt x="2367720" y="169958"/>
                </a:cubicBezTo>
                <a:close/>
                <a:moveTo>
                  <a:pt x="2339473" y="169958"/>
                </a:moveTo>
                <a:cubicBezTo>
                  <a:pt x="2343953" y="169958"/>
                  <a:pt x="2347584" y="173589"/>
                  <a:pt x="2347584" y="178068"/>
                </a:cubicBezTo>
                <a:cubicBezTo>
                  <a:pt x="2347584" y="182548"/>
                  <a:pt x="2343953" y="186179"/>
                  <a:pt x="2339473" y="186179"/>
                </a:cubicBezTo>
                <a:cubicBezTo>
                  <a:pt x="2334994" y="186179"/>
                  <a:pt x="2331362" y="182548"/>
                  <a:pt x="2331362" y="178068"/>
                </a:cubicBezTo>
                <a:cubicBezTo>
                  <a:pt x="2331362" y="173589"/>
                  <a:pt x="2334994" y="169958"/>
                  <a:pt x="2339473" y="169958"/>
                </a:cubicBezTo>
                <a:close/>
                <a:moveTo>
                  <a:pt x="2311229" y="169958"/>
                </a:moveTo>
                <a:cubicBezTo>
                  <a:pt x="2315708" y="169958"/>
                  <a:pt x="2319339" y="173589"/>
                  <a:pt x="2319339" y="178068"/>
                </a:cubicBezTo>
                <a:cubicBezTo>
                  <a:pt x="2319339" y="182548"/>
                  <a:pt x="2315708" y="186179"/>
                  <a:pt x="2311229" y="186179"/>
                </a:cubicBezTo>
                <a:cubicBezTo>
                  <a:pt x="2306749" y="186179"/>
                  <a:pt x="2303118" y="182548"/>
                  <a:pt x="2303118" y="178068"/>
                </a:cubicBezTo>
                <a:cubicBezTo>
                  <a:pt x="2303118" y="173589"/>
                  <a:pt x="2306749" y="169958"/>
                  <a:pt x="2311229" y="169958"/>
                </a:cubicBezTo>
                <a:close/>
                <a:moveTo>
                  <a:pt x="2282982" y="169958"/>
                </a:moveTo>
                <a:cubicBezTo>
                  <a:pt x="2287462" y="169958"/>
                  <a:pt x="2291093" y="173589"/>
                  <a:pt x="2291093" y="178068"/>
                </a:cubicBezTo>
                <a:cubicBezTo>
                  <a:pt x="2291093" y="182548"/>
                  <a:pt x="2287462" y="186179"/>
                  <a:pt x="2282982" y="186179"/>
                </a:cubicBezTo>
                <a:cubicBezTo>
                  <a:pt x="2278503" y="186179"/>
                  <a:pt x="2274872" y="182548"/>
                  <a:pt x="2274872" y="178068"/>
                </a:cubicBezTo>
                <a:cubicBezTo>
                  <a:pt x="2274872" y="173589"/>
                  <a:pt x="2278503" y="169958"/>
                  <a:pt x="2282982" y="169958"/>
                </a:cubicBezTo>
                <a:close/>
                <a:moveTo>
                  <a:pt x="2254738" y="169958"/>
                </a:moveTo>
                <a:cubicBezTo>
                  <a:pt x="2259217" y="169958"/>
                  <a:pt x="2262848" y="173589"/>
                  <a:pt x="2262848" y="178068"/>
                </a:cubicBezTo>
                <a:cubicBezTo>
                  <a:pt x="2262848" y="182548"/>
                  <a:pt x="2259217" y="186179"/>
                  <a:pt x="2254738" y="186179"/>
                </a:cubicBezTo>
                <a:cubicBezTo>
                  <a:pt x="2250258" y="186179"/>
                  <a:pt x="2246627" y="182548"/>
                  <a:pt x="2246627" y="178068"/>
                </a:cubicBezTo>
                <a:cubicBezTo>
                  <a:pt x="2246627" y="173589"/>
                  <a:pt x="2250258" y="169958"/>
                  <a:pt x="2254738" y="169958"/>
                </a:cubicBezTo>
                <a:close/>
                <a:moveTo>
                  <a:pt x="2226491" y="169958"/>
                </a:moveTo>
                <a:cubicBezTo>
                  <a:pt x="2230971" y="169958"/>
                  <a:pt x="2234602" y="173589"/>
                  <a:pt x="2234602" y="178068"/>
                </a:cubicBezTo>
                <a:cubicBezTo>
                  <a:pt x="2234602" y="182548"/>
                  <a:pt x="2230971" y="186179"/>
                  <a:pt x="2226491" y="186179"/>
                </a:cubicBezTo>
                <a:cubicBezTo>
                  <a:pt x="2222012" y="186179"/>
                  <a:pt x="2218381" y="182548"/>
                  <a:pt x="2218381" y="178068"/>
                </a:cubicBezTo>
                <a:cubicBezTo>
                  <a:pt x="2218381" y="173589"/>
                  <a:pt x="2222012" y="169958"/>
                  <a:pt x="2226491" y="169958"/>
                </a:cubicBezTo>
                <a:close/>
                <a:moveTo>
                  <a:pt x="2198247" y="169958"/>
                </a:moveTo>
                <a:cubicBezTo>
                  <a:pt x="2202726" y="169958"/>
                  <a:pt x="2206357" y="173589"/>
                  <a:pt x="2206357" y="178068"/>
                </a:cubicBezTo>
                <a:cubicBezTo>
                  <a:pt x="2206357" y="182548"/>
                  <a:pt x="2202726" y="186179"/>
                  <a:pt x="2198247" y="186179"/>
                </a:cubicBezTo>
                <a:cubicBezTo>
                  <a:pt x="2193767" y="186179"/>
                  <a:pt x="2190136" y="182548"/>
                  <a:pt x="2190136" y="178068"/>
                </a:cubicBezTo>
                <a:cubicBezTo>
                  <a:pt x="2190136" y="173589"/>
                  <a:pt x="2193767" y="169958"/>
                  <a:pt x="2198247" y="169958"/>
                </a:cubicBezTo>
                <a:close/>
                <a:moveTo>
                  <a:pt x="2170000" y="169958"/>
                </a:moveTo>
                <a:cubicBezTo>
                  <a:pt x="2174480" y="169958"/>
                  <a:pt x="2178111" y="173589"/>
                  <a:pt x="2178111" y="178068"/>
                </a:cubicBezTo>
                <a:cubicBezTo>
                  <a:pt x="2178111" y="182548"/>
                  <a:pt x="2174480" y="186179"/>
                  <a:pt x="2170000" y="186179"/>
                </a:cubicBezTo>
                <a:cubicBezTo>
                  <a:pt x="2165521" y="186179"/>
                  <a:pt x="2161890" y="182548"/>
                  <a:pt x="2161890" y="178068"/>
                </a:cubicBezTo>
                <a:cubicBezTo>
                  <a:pt x="2161890" y="173589"/>
                  <a:pt x="2165521" y="169958"/>
                  <a:pt x="2170000" y="169958"/>
                </a:cubicBezTo>
                <a:close/>
                <a:moveTo>
                  <a:pt x="2141756" y="169958"/>
                </a:moveTo>
                <a:cubicBezTo>
                  <a:pt x="2146235" y="169958"/>
                  <a:pt x="2149867" y="173589"/>
                  <a:pt x="2149867" y="178068"/>
                </a:cubicBezTo>
                <a:cubicBezTo>
                  <a:pt x="2149867" y="182548"/>
                  <a:pt x="2146235" y="186179"/>
                  <a:pt x="2141756" y="186179"/>
                </a:cubicBezTo>
                <a:cubicBezTo>
                  <a:pt x="2137276" y="186179"/>
                  <a:pt x="2133645" y="182548"/>
                  <a:pt x="2133645" y="178068"/>
                </a:cubicBezTo>
                <a:cubicBezTo>
                  <a:pt x="2133645" y="173589"/>
                  <a:pt x="2137276" y="169958"/>
                  <a:pt x="2141756" y="169958"/>
                </a:cubicBezTo>
                <a:close/>
                <a:moveTo>
                  <a:pt x="2113509" y="169958"/>
                </a:moveTo>
                <a:cubicBezTo>
                  <a:pt x="2117989" y="169958"/>
                  <a:pt x="2121620" y="173589"/>
                  <a:pt x="2121620" y="178068"/>
                </a:cubicBezTo>
                <a:cubicBezTo>
                  <a:pt x="2121620" y="182548"/>
                  <a:pt x="2117989" y="186179"/>
                  <a:pt x="2113509" y="186179"/>
                </a:cubicBezTo>
                <a:cubicBezTo>
                  <a:pt x="2109030" y="186179"/>
                  <a:pt x="2105399" y="182548"/>
                  <a:pt x="2105399" y="178068"/>
                </a:cubicBezTo>
                <a:cubicBezTo>
                  <a:pt x="2105399" y="173589"/>
                  <a:pt x="2109030" y="169958"/>
                  <a:pt x="2113509" y="169958"/>
                </a:cubicBezTo>
                <a:close/>
                <a:moveTo>
                  <a:pt x="2085265" y="169958"/>
                </a:moveTo>
                <a:cubicBezTo>
                  <a:pt x="2089744" y="169958"/>
                  <a:pt x="2093376" y="173589"/>
                  <a:pt x="2093376" y="178068"/>
                </a:cubicBezTo>
                <a:cubicBezTo>
                  <a:pt x="2093376" y="182548"/>
                  <a:pt x="2089744" y="186179"/>
                  <a:pt x="2085265" y="186179"/>
                </a:cubicBezTo>
                <a:cubicBezTo>
                  <a:pt x="2080785" y="186179"/>
                  <a:pt x="2077154" y="182548"/>
                  <a:pt x="2077154" y="178068"/>
                </a:cubicBezTo>
                <a:cubicBezTo>
                  <a:pt x="2077154" y="173589"/>
                  <a:pt x="2080785" y="169958"/>
                  <a:pt x="2085265" y="169958"/>
                </a:cubicBezTo>
                <a:close/>
                <a:moveTo>
                  <a:pt x="2057019" y="169958"/>
                </a:moveTo>
                <a:cubicBezTo>
                  <a:pt x="2061498" y="169958"/>
                  <a:pt x="2065129" y="173589"/>
                  <a:pt x="2065129" y="178068"/>
                </a:cubicBezTo>
                <a:cubicBezTo>
                  <a:pt x="2065129" y="182548"/>
                  <a:pt x="2061498" y="186179"/>
                  <a:pt x="2057019" y="186179"/>
                </a:cubicBezTo>
                <a:cubicBezTo>
                  <a:pt x="2052539" y="186179"/>
                  <a:pt x="2048908" y="182548"/>
                  <a:pt x="2048908" y="178068"/>
                </a:cubicBezTo>
                <a:cubicBezTo>
                  <a:pt x="2048908" y="173589"/>
                  <a:pt x="2052539" y="169958"/>
                  <a:pt x="2057019" y="169958"/>
                </a:cubicBezTo>
                <a:close/>
                <a:moveTo>
                  <a:pt x="2028774" y="169958"/>
                </a:moveTo>
                <a:cubicBezTo>
                  <a:pt x="2033253" y="169958"/>
                  <a:pt x="2036885" y="173589"/>
                  <a:pt x="2036885" y="178068"/>
                </a:cubicBezTo>
                <a:cubicBezTo>
                  <a:pt x="2036885" y="182548"/>
                  <a:pt x="2033253" y="186179"/>
                  <a:pt x="2028774" y="186179"/>
                </a:cubicBezTo>
                <a:cubicBezTo>
                  <a:pt x="2024294" y="186179"/>
                  <a:pt x="2020663" y="182548"/>
                  <a:pt x="2020663" y="178068"/>
                </a:cubicBezTo>
                <a:cubicBezTo>
                  <a:pt x="2020663" y="173589"/>
                  <a:pt x="2024294" y="169958"/>
                  <a:pt x="2028774" y="169958"/>
                </a:cubicBezTo>
                <a:close/>
                <a:moveTo>
                  <a:pt x="2000527" y="169958"/>
                </a:moveTo>
                <a:cubicBezTo>
                  <a:pt x="2005007" y="169958"/>
                  <a:pt x="2008638" y="173589"/>
                  <a:pt x="2008638" y="178068"/>
                </a:cubicBezTo>
                <a:cubicBezTo>
                  <a:pt x="2008638" y="182548"/>
                  <a:pt x="2005007" y="186179"/>
                  <a:pt x="2000527" y="186179"/>
                </a:cubicBezTo>
                <a:cubicBezTo>
                  <a:pt x="1996048" y="186179"/>
                  <a:pt x="1992417" y="182548"/>
                  <a:pt x="1992417" y="178068"/>
                </a:cubicBezTo>
                <a:cubicBezTo>
                  <a:pt x="1992417" y="173589"/>
                  <a:pt x="1996048" y="169958"/>
                  <a:pt x="2000527" y="169958"/>
                </a:cubicBezTo>
                <a:close/>
                <a:moveTo>
                  <a:pt x="1972283" y="169958"/>
                </a:moveTo>
                <a:cubicBezTo>
                  <a:pt x="1976762" y="169958"/>
                  <a:pt x="1980394" y="173589"/>
                  <a:pt x="1980394" y="178068"/>
                </a:cubicBezTo>
                <a:cubicBezTo>
                  <a:pt x="1980394" y="182548"/>
                  <a:pt x="1976762" y="186179"/>
                  <a:pt x="1972283" y="186179"/>
                </a:cubicBezTo>
                <a:cubicBezTo>
                  <a:pt x="1967803" y="186179"/>
                  <a:pt x="1964172" y="182548"/>
                  <a:pt x="1964172" y="178068"/>
                </a:cubicBezTo>
                <a:cubicBezTo>
                  <a:pt x="1964172" y="173589"/>
                  <a:pt x="1967803" y="169958"/>
                  <a:pt x="1972283" y="169958"/>
                </a:cubicBezTo>
                <a:close/>
                <a:moveTo>
                  <a:pt x="1944037" y="169958"/>
                </a:moveTo>
                <a:cubicBezTo>
                  <a:pt x="1948516" y="169958"/>
                  <a:pt x="1952147" y="173589"/>
                  <a:pt x="1952147" y="178068"/>
                </a:cubicBezTo>
                <a:cubicBezTo>
                  <a:pt x="1952147" y="182548"/>
                  <a:pt x="1948516" y="186179"/>
                  <a:pt x="1944037" y="186179"/>
                </a:cubicBezTo>
                <a:cubicBezTo>
                  <a:pt x="1939557" y="186179"/>
                  <a:pt x="1935926" y="182548"/>
                  <a:pt x="1935926" y="178068"/>
                </a:cubicBezTo>
                <a:cubicBezTo>
                  <a:pt x="1935926" y="173589"/>
                  <a:pt x="1939557" y="169958"/>
                  <a:pt x="1944037" y="169958"/>
                </a:cubicBezTo>
                <a:close/>
                <a:moveTo>
                  <a:pt x="1915792" y="169958"/>
                </a:moveTo>
                <a:cubicBezTo>
                  <a:pt x="1920271" y="169958"/>
                  <a:pt x="1923903" y="173589"/>
                  <a:pt x="1923903" y="178068"/>
                </a:cubicBezTo>
                <a:cubicBezTo>
                  <a:pt x="1923903" y="182548"/>
                  <a:pt x="1920271" y="186179"/>
                  <a:pt x="1915792" y="186179"/>
                </a:cubicBezTo>
                <a:cubicBezTo>
                  <a:pt x="1911313" y="186179"/>
                  <a:pt x="1907681" y="182548"/>
                  <a:pt x="1907681" y="178068"/>
                </a:cubicBezTo>
                <a:cubicBezTo>
                  <a:pt x="1907681" y="173589"/>
                  <a:pt x="1911313" y="169958"/>
                  <a:pt x="1915792" y="169958"/>
                </a:cubicBezTo>
                <a:close/>
                <a:moveTo>
                  <a:pt x="1887546" y="169958"/>
                </a:moveTo>
                <a:cubicBezTo>
                  <a:pt x="1892025" y="169958"/>
                  <a:pt x="1895656" y="173589"/>
                  <a:pt x="1895656" y="178068"/>
                </a:cubicBezTo>
                <a:cubicBezTo>
                  <a:pt x="1895656" y="182548"/>
                  <a:pt x="1892025" y="186179"/>
                  <a:pt x="1887546" y="186179"/>
                </a:cubicBezTo>
                <a:cubicBezTo>
                  <a:pt x="1883066" y="186179"/>
                  <a:pt x="1879435" y="182548"/>
                  <a:pt x="1879435" y="178068"/>
                </a:cubicBezTo>
                <a:cubicBezTo>
                  <a:pt x="1879435" y="173589"/>
                  <a:pt x="1883066" y="169958"/>
                  <a:pt x="1887546" y="169958"/>
                </a:cubicBezTo>
                <a:close/>
                <a:moveTo>
                  <a:pt x="1859300" y="169958"/>
                </a:moveTo>
                <a:cubicBezTo>
                  <a:pt x="1863780" y="169958"/>
                  <a:pt x="1867411" y="173589"/>
                  <a:pt x="1867411" y="178068"/>
                </a:cubicBezTo>
                <a:cubicBezTo>
                  <a:pt x="1867411" y="182548"/>
                  <a:pt x="1863780" y="186179"/>
                  <a:pt x="1859300" y="186179"/>
                </a:cubicBezTo>
                <a:cubicBezTo>
                  <a:pt x="1854821" y="186179"/>
                  <a:pt x="1851189" y="182548"/>
                  <a:pt x="1851189" y="178068"/>
                </a:cubicBezTo>
                <a:cubicBezTo>
                  <a:pt x="1851189" y="173589"/>
                  <a:pt x="1854821" y="169958"/>
                  <a:pt x="1859300" y="169958"/>
                </a:cubicBezTo>
                <a:close/>
                <a:moveTo>
                  <a:pt x="1831055" y="169958"/>
                </a:moveTo>
                <a:cubicBezTo>
                  <a:pt x="1835534" y="169958"/>
                  <a:pt x="1839165" y="173589"/>
                  <a:pt x="1839165" y="178068"/>
                </a:cubicBezTo>
                <a:cubicBezTo>
                  <a:pt x="1839165" y="182548"/>
                  <a:pt x="1835534" y="186179"/>
                  <a:pt x="1831055" y="186179"/>
                </a:cubicBezTo>
                <a:cubicBezTo>
                  <a:pt x="1826575" y="186179"/>
                  <a:pt x="1822944" y="182548"/>
                  <a:pt x="1822944" y="178068"/>
                </a:cubicBezTo>
                <a:cubicBezTo>
                  <a:pt x="1822944" y="173589"/>
                  <a:pt x="1826575" y="169958"/>
                  <a:pt x="1831055" y="169958"/>
                </a:cubicBezTo>
                <a:close/>
                <a:moveTo>
                  <a:pt x="1802810" y="169958"/>
                </a:moveTo>
                <a:cubicBezTo>
                  <a:pt x="1807289" y="169958"/>
                  <a:pt x="1810920" y="173589"/>
                  <a:pt x="1810920" y="178068"/>
                </a:cubicBezTo>
                <a:cubicBezTo>
                  <a:pt x="1810920" y="182548"/>
                  <a:pt x="1807289" y="186179"/>
                  <a:pt x="1802810" y="186179"/>
                </a:cubicBezTo>
                <a:cubicBezTo>
                  <a:pt x="1798330" y="186179"/>
                  <a:pt x="1794699" y="182548"/>
                  <a:pt x="1794699" y="178068"/>
                </a:cubicBezTo>
                <a:cubicBezTo>
                  <a:pt x="1794699" y="173589"/>
                  <a:pt x="1798330" y="169958"/>
                  <a:pt x="1802810" y="169958"/>
                </a:cubicBezTo>
                <a:close/>
                <a:moveTo>
                  <a:pt x="1774564" y="169958"/>
                </a:moveTo>
                <a:cubicBezTo>
                  <a:pt x="1779044" y="169958"/>
                  <a:pt x="1782675" y="173589"/>
                  <a:pt x="1782675" y="178068"/>
                </a:cubicBezTo>
                <a:cubicBezTo>
                  <a:pt x="1782675" y="182548"/>
                  <a:pt x="1779044" y="186179"/>
                  <a:pt x="1774564" y="186179"/>
                </a:cubicBezTo>
                <a:cubicBezTo>
                  <a:pt x="1770085" y="186179"/>
                  <a:pt x="1766453" y="182548"/>
                  <a:pt x="1766453" y="178068"/>
                </a:cubicBezTo>
                <a:cubicBezTo>
                  <a:pt x="1766453" y="173589"/>
                  <a:pt x="1770085" y="169958"/>
                  <a:pt x="1774564" y="169958"/>
                </a:cubicBezTo>
                <a:close/>
                <a:moveTo>
                  <a:pt x="1746319" y="169958"/>
                </a:moveTo>
                <a:cubicBezTo>
                  <a:pt x="1750798" y="169958"/>
                  <a:pt x="1754430" y="173589"/>
                  <a:pt x="1754430" y="178068"/>
                </a:cubicBezTo>
                <a:cubicBezTo>
                  <a:pt x="1754430" y="182548"/>
                  <a:pt x="1750798" y="186179"/>
                  <a:pt x="1746319" y="186179"/>
                </a:cubicBezTo>
                <a:cubicBezTo>
                  <a:pt x="1741839" y="186179"/>
                  <a:pt x="1738208" y="182548"/>
                  <a:pt x="1738208" y="178068"/>
                </a:cubicBezTo>
                <a:cubicBezTo>
                  <a:pt x="1738208" y="173589"/>
                  <a:pt x="1741839" y="169958"/>
                  <a:pt x="1746319" y="169958"/>
                </a:cubicBezTo>
                <a:close/>
                <a:moveTo>
                  <a:pt x="1718073" y="169958"/>
                </a:moveTo>
                <a:cubicBezTo>
                  <a:pt x="1722553" y="169958"/>
                  <a:pt x="1726184" y="173589"/>
                  <a:pt x="1726184" y="178068"/>
                </a:cubicBezTo>
                <a:cubicBezTo>
                  <a:pt x="1726184" y="182548"/>
                  <a:pt x="1722553" y="186179"/>
                  <a:pt x="1718073" y="186179"/>
                </a:cubicBezTo>
                <a:cubicBezTo>
                  <a:pt x="1713594" y="186179"/>
                  <a:pt x="1709962" y="182548"/>
                  <a:pt x="1709962" y="178068"/>
                </a:cubicBezTo>
                <a:cubicBezTo>
                  <a:pt x="1709962" y="173589"/>
                  <a:pt x="1713594" y="169958"/>
                  <a:pt x="1718073" y="169958"/>
                </a:cubicBezTo>
                <a:close/>
                <a:moveTo>
                  <a:pt x="1689855" y="169958"/>
                </a:moveTo>
                <a:cubicBezTo>
                  <a:pt x="1694334" y="169958"/>
                  <a:pt x="1697966" y="173589"/>
                  <a:pt x="1697966" y="178068"/>
                </a:cubicBezTo>
                <a:cubicBezTo>
                  <a:pt x="1697966" y="182548"/>
                  <a:pt x="1694334" y="186179"/>
                  <a:pt x="1689855" y="186179"/>
                </a:cubicBezTo>
                <a:cubicBezTo>
                  <a:pt x="1685376" y="186179"/>
                  <a:pt x="1681744" y="182548"/>
                  <a:pt x="1681744" y="178068"/>
                </a:cubicBezTo>
                <a:cubicBezTo>
                  <a:pt x="1681744" y="173589"/>
                  <a:pt x="1685376" y="169958"/>
                  <a:pt x="1689855" y="169958"/>
                </a:cubicBezTo>
                <a:close/>
                <a:moveTo>
                  <a:pt x="1661617" y="169958"/>
                </a:moveTo>
                <a:cubicBezTo>
                  <a:pt x="1666096" y="169958"/>
                  <a:pt x="1669727" y="173589"/>
                  <a:pt x="1669727" y="178068"/>
                </a:cubicBezTo>
                <a:cubicBezTo>
                  <a:pt x="1669727" y="182548"/>
                  <a:pt x="1666096" y="186179"/>
                  <a:pt x="1661617" y="186179"/>
                </a:cubicBezTo>
                <a:cubicBezTo>
                  <a:pt x="1657137" y="186179"/>
                  <a:pt x="1653506" y="182548"/>
                  <a:pt x="1653506" y="178068"/>
                </a:cubicBezTo>
                <a:cubicBezTo>
                  <a:pt x="1653506" y="173589"/>
                  <a:pt x="1657137" y="169958"/>
                  <a:pt x="1661617" y="169958"/>
                </a:cubicBezTo>
                <a:close/>
                <a:moveTo>
                  <a:pt x="1633372" y="169958"/>
                </a:moveTo>
                <a:cubicBezTo>
                  <a:pt x="1637851" y="169958"/>
                  <a:pt x="1641483" y="173589"/>
                  <a:pt x="1641483" y="178068"/>
                </a:cubicBezTo>
                <a:cubicBezTo>
                  <a:pt x="1641483" y="182548"/>
                  <a:pt x="1637851" y="186179"/>
                  <a:pt x="1633372" y="186179"/>
                </a:cubicBezTo>
                <a:cubicBezTo>
                  <a:pt x="1628893" y="186179"/>
                  <a:pt x="1625261" y="182548"/>
                  <a:pt x="1625261" y="178068"/>
                </a:cubicBezTo>
                <a:cubicBezTo>
                  <a:pt x="1625261" y="173589"/>
                  <a:pt x="1628893" y="169958"/>
                  <a:pt x="1633372" y="169958"/>
                </a:cubicBezTo>
                <a:close/>
                <a:moveTo>
                  <a:pt x="1605126" y="169958"/>
                </a:moveTo>
                <a:cubicBezTo>
                  <a:pt x="1609605" y="169958"/>
                  <a:pt x="1613236" y="173589"/>
                  <a:pt x="1613236" y="178068"/>
                </a:cubicBezTo>
                <a:cubicBezTo>
                  <a:pt x="1613236" y="182548"/>
                  <a:pt x="1609605" y="186179"/>
                  <a:pt x="1605126" y="186179"/>
                </a:cubicBezTo>
                <a:cubicBezTo>
                  <a:pt x="1600646" y="186179"/>
                  <a:pt x="1597015" y="182548"/>
                  <a:pt x="1597015" y="178068"/>
                </a:cubicBezTo>
                <a:cubicBezTo>
                  <a:pt x="1597015" y="173589"/>
                  <a:pt x="1600646" y="169958"/>
                  <a:pt x="1605126" y="169958"/>
                </a:cubicBezTo>
                <a:close/>
                <a:moveTo>
                  <a:pt x="1576881" y="169958"/>
                </a:moveTo>
                <a:cubicBezTo>
                  <a:pt x="1581360" y="169958"/>
                  <a:pt x="1584992" y="173589"/>
                  <a:pt x="1584992" y="178068"/>
                </a:cubicBezTo>
                <a:cubicBezTo>
                  <a:pt x="1584992" y="182548"/>
                  <a:pt x="1581360" y="186179"/>
                  <a:pt x="1576881" y="186179"/>
                </a:cubicBezTo>
                <a:cubicBezTo>
                  <a:pt x="1572402" y="186179"/>
                  <a:pt x="1568770" y="182548"/>
                  <a:pt x="1568770" y="178068"/>
                </a:cubicBezTo>
                <a:cubicBezTo>
                  <a:pt x="1568770" y="173589"/>
                  <a:pt x="1572402" y="169958"/>
                  <a:pt x="1576881" y="169958"/>
                </a:cubicBezTo>
                <a:close/>
                <a:moveTo>
                  <a:pt x="1548635" y="169958"/>
                </a:moveTo>
                <a:cubicBezTo>
                  <a:pt x="1553114" y="169958"/>
                  <a:pt x="1556746" y="173589"/>
                  <a:pt x="1556746" y="178068"/>
                </a:cubicBezTo>
                <a:cubicBezTo>
                  <a:pt x="1556746" y="182548"/>
                  <a:pt x="1553114" y="186179"/>
                  <a:pt x="1548635" y="186179"/>
                </a:cubicBezTo>
                <a:cubicBezTo>
                  <a:pt x="1544155" y="186179"/>
                  <a:pt x="1540524" y="182548"/>
                  <a:pt x="1540524" y="178068"/>
                </a:cubicBezTo>
                <a:cubicBezTo>
                  <a:pt x="1540524" y="173589"/>
                  <a:pt x="1544155" y="169958"/>
                  <a:pt x="1548635" y="169958"/>
                </a:cubicBezTo>
                <a:close/>
                <a:moveTo>
                  <a:pt x="1520390" y="169958"/>
                </a:moveTo>
                <a:cubicBezTo>
                  <a:pt x="1524870" y="169958"/>
                  <a:pt x="1528501" y="173589"/>
                  <a:pt x="1528501" y="178068"/>
                </a:cubicBezTo>
                <a:cubicBezTo>
                  <a:pt x="1528501" y="182548"/>
                  <a:pt x="1524870" y="186179"/>
                  <a:pt x="1520390" y="186179"/>
                </a:cubicBezTo>
                <a:cubicBezTo>
                  <a:pt x="1515911" y="186179"/>
                  <a:pt x="1512280" y="182548"/>
                  <a:pt x="1512280" y="178068"/>
                </a:cubicBezTo>
                <a:cubicBezTo>
                  <a:pt x="1512280" y="173589"/>
                  <a:pt x="1515911" y="169958"/>
                  <a:pt x="1520390" y="169958"/>
                </a:cubicBezTo>
                <a:close/>
                <a:moveTo>
                  <a:pt x="1492144" y="169958"/>
                </a:moveTo>
                <a:cubicBezTo>
                  <a:pt x="1496623" y="169958"/>
                  <a:pt x="1500254" y="173589"/>
                  <a:pt x="1500254" y="178068"/>
                </a:cubicBezTo>
                <a:cubicBezTo>
                  <a:pt x="1500254" y="182548"/>
                  <a:pt x="1496623" y="186179"/>
                  <a:pt x="1492144" y="186179"/>
                </a:cubicBezTo>
                <a:cubicBezTo>
                  <a:pt x="1487664" y="186179"/>
                  <a:pt x="1484033" y="182548"/>
                  <a:pt x="1484033" y="178068"/>
                </a:cubicBezTo>
                <a:cubicBezTo>
                  <a:pt x="1484033" y="173589"/>
                  <a:pt x="1487664" y="169958"/>
                  <a:pt x="1492144" y="169958"/>
                </a:cubicBezTo>
                <a:close/>
                <a:moveTo>
                  <a:pt x="1463899" y="169958"/>
                </a:moveTo>
                <a:cubicBezTo>
                  <a:pt x="1468379" y="169958"/>
                  <a:pt x="1472010" y="173589"/>
                  <a:pt x="1472010" y="178068"/>
                </a:cubicBezTo>
                <a:cubicBezTo>
                  <a:pt x="1472010" y="182548"/>
                  <a:pt x="1468379" y="186179"/>
                  <a:pt x="1463899" y="186179"/>
                </a:cubicBezTo>
                <a:cubicBezTo>
                  <a:pt x="1459420" y="186179"/>
                  <a:pt x="1455788" y="182548"/>
                  <a:pt x="1455788" y="178068"/>
                </a:cubicBezTo>
                <a:cubicBezTo>
                  <a:pt x="1455788" y="173589"/>
                  <a:pt x="1459420" y="169958"/>
                  <a:pt x="1463899" y="169958"/>
                </a:cubicBezTo>
                <a:close/>
                <a:moveTo>
                  <a:pt x="1435653" y="169958"/>
                </a:moveTo>
                <a:cubicBezTo>
                  <a:pt x="1440132" y="169958"/>
                  <a:pt x="1443764" y="173589"/>
                  <a:pt x="1443764" y="178068"/>
                </a:cubicBezTo>
                <a:cubicBezTo>
                  <a:pt x="1443764" y="182548"/>
                  <a:pt x="1440132" y="186179"/>
                  <a:pt x="1435653" y="186179"/>
                </a:cubicBezTo>
                <a:cubicBezTo>
                  <a:pt x="1431174" y="186179"/>
                  <a:pt x="1427542" y="182548"/>
                  <a:pt x="1427542" y="178068"/>
                </a:cubicBezTo>
                <a:cubicBezTo>
                  <a:pt x="1427542" y="173589"/>
                  <a:pt x="1431174" y="169958"/>
                  <a:pt x="1435653" y="169958"/>
                </a:cubicBezTo>
                <a:close/>
                <a:moveTo>
                  <a:pt x="1407408" y="169958"/>
                </a:moveTo>
                <a:cubicBezTo>
                  <a:pt x="1411888" y="169958"/>
                  <a:pt x="1415519" y="173589"/>
                  <a:pt x="1415519" y="178068"/>
                </a:cubicBezTo>
                <a:cubicBezTo>
                  <a:pt x="1415519" y="182548"/>
                  <a:pt x="1411888" y="186179"/>
                  <a:pt x="1407408" y="186179"/>
                </a:cubicBezTo>
                <a:cubicBezTo>
                  <a:pt x="1402929" y="186179"/>
                  <a:pt x="1399298" y="182548"/>
                  <a:pt x="1399298" y="178068"/>
                </a:cubicBezTo>
                <a:cubicBezTo>
                  <a:pt x="1399298" y="173589"/>
                  <a:pt x="1402929" y="169958"/>
                  <a:pt x="1407408" y="169958"/>
                </a:cubicBezTo>
                <a:close/>
                <a:moveTo>
                  <a:pt x="1379162" y="169958"/>
                </a:moveTo>
                <a:cubicBezTo>
                  <a:pt x="1383641" y="169958"/>
                  <a:pt x="1387273" y="173589"/>
                  <a:pt x="1387273" y="178068"/>
                </a:cubicBezTo>
                <a:cubicBezTo>
                  <a:pt x="1387273" y="182548"/>
                  <a:pt x="1383641" y="186179"/>
                  <a:pt x="1379162" y="186179"/>
                </a:cubicBezTo>
                <a:cubicBezTo>
                  <a:pt x="1374682" y="186179"/>
                  <a:pt x="1371051" y="182548"/>
                  <a:pt x="1371051" y="178068"/>
                </a:cubicBezTo>
                <a:cubicBezTo>
                  <a:pt x="1371051" y="173589"/>
                  <a:pt x="1374682" y="169958"/>
                  <a:pt x="1379162" y="169958"/>
                </a:cubicBezTo>
                <a:close/>
                <a:moveTo>
                  <a:pt x="1350917" y="169958"/>
                </a:moveTo>
                <a:cubicBezTo>
                  <a:pt x="1355397" y="169958"/>
                  <a:pt x="1359028" y="173589"/>
                  <a:pt x="1359028" y="178068"/>
                </a:cubicBezTo>
                <a:cubicBezTo>
                  <a:pt x="1359028" y="182548"/>
                  <a:pt x="1355397" y="186179"/>
                  <a:pt x="1350917" y="186179"/>
                </a:cubicBezTo>
                <a:cubicBezTo>
                  <a:pt x="1346438" y="186179"/>
                  <a:pt x="1342806" y="182548"/>
                  <a:pt x="1342806" y="178068"/>
                </a:cubicBezTo>
                <a:cubicBezTo>
                  <a:pt x="1342806" y="173589"/>
                  <a:pt x="1346438" y="169958"/>
                  <a:pt x="1350917" y="169958"/>
                </a:cubicBezTo>
                <a:close/>
                <a:moveTo>
                  <a:pt x="1322671" y="169958"/>
                </a:moveTo>
                <a:cubicBezTo>
                  <a:pt x="1327150" y="169958"/>
                  <a:pt x="1330782" y="173589"/>
                  <a:pt x="1330782" y="178068"/>
                </a:cubicBezTo>
                <a:cubicBezTo>
                  <a:pt x="1330782" y="182548"/>
                  <a:pt x="1327150" y="186179"/>
                  <a:pt x="1322671" y="186179"/>
                </a:cubicBezTo>
                <a:cubicBezTo>
                  <a:pt x="1318192" y="186179"/>
                  <a:pt x="1314560" y="182548"/>
                  <a:pt x="1314560" y="178068"/>
                </a:cubicBezTo>
                <a:cubicBezTo>
                  <a:pt x="1314560" y="173589"/>
                  <a:pt x="1318192" y="169958"/>
                  <a:pt x="1322671" y="169958"/>
                </a:cubicBezTo>
                <a:close/>
                <a:moveTo>
                  <a:pt x="1294426" y="169958"/>
                </a:moveTo>
                <a:cubicBezTo>
                  <a:pt x="1298906" y="169958"/>
                  <a:pt x="1302537" y="173589"/>
                  <a:pt x="1302537" y="178068"/>
                </a:cubicBezTo>
                <a:cubicBezTo>
                  <a:pt x="1302537" y="182548"/>
                  <a:pt x="1298906" y="186179"/>
                  <a:pt x="1294426" y="186179"/>
                </a:cubicBezTo>
                <a:cubicBezTo>
                  <a:pt x="1289947" y="186179"/>
                  <a:pt x="1286316" y="182548"/>
                  <a:pt x="1286316" y="178068"/>
                </a:cubicBezTo>
                <a:cubicBezTo>
                  <a:pt x="1286316" y="173589"/>
                  <a:pt x="1289947" y="169958"/>
                  <a:pt x="1294426" y="169958"/>
                </a:cubicBezTo>
                <a:close/>
                <a:moveTo>
                  <a:pt x="1266180" y="169958"/>
                </a:moveTo>
                <a:cubicBezTo>
                  <a:pt x="1270659" y="169958"/>
                  <a:pt x="1274291" y="173589"/>
                  <a:pt x="1274291" y="178068"/>
                </a:cubicBezTo>
                <a:cubicBezTo>
                  <a:pt x="1274291" y="182548"/>
                  <a:pt x="1270659" y="186179"/>
                  <a:pt x="1266180" y="186179"/>
                </a:cubicBezTo>
                <a:cubicBezTo>
                  <a:pt x="1261700" y="186179"/>
                  <a:pt x="1258069" y="182548"/>
                  <a:pt x="1258069" y="178068"/>
                </a:cubicBezTo>
                <a:cubicBezTo>
                  <a:pt x="1258069" y="173589"/>
                  <a:pt x="1261700" y="169958"/>
                  <a:pt x="1266180" y="169958"/>
                </a:cubicBezTo>
                <a:close/>
                <a:moveTo>
                  <a:pt x="1237935" y="169958"/>
                </a:moveTo>
                <a:cubicBezTo>
                  <a:pt x="1242415" y="169958"/>
                  <a:pt x="1246046" y="173589"/>
                  <a:pt x="1246046" y="178068"/>
                </a:cubicBezTo>
                <a:cubicBezTo>
                  <a:pt x="1246046" y="182548"/>
                  <a:pt x="1242415" y="186179"/>
                  <a:pt x="1237935" y="186179"/>
                </a:cubicBezTo>
                <a:cubicBezTo>
                  <a:pt x="1233456" y="186179"/>
                  <a:pt x="1229825" y="182548"/>
                  <a:pt x="1229825" y="178068"/>
                </a:cubicBezTo>
                <a:cubicBezTo>
                  <a:pt x="1229825" y="173589"/>
                  <a:pt x="1233456" y="169958"/>
                  <a:pt x="1237935" y="169958"/>
                </a:cubicBezTo>
                <a:close/>
                <a:moveTo>
                  <a:pt x="1209689" y="169958"/>
                </a:moveTo>
                <a:cubicBezTo>
                  <a:pt x="1214168" y="169958"/>
                  <a:pt x="1217800" y="173589"/>
                  <a:pt x="1217800" y="178068"/>
                </a:cubicBezTo>
                <a:cubicBezTo>
                  <a:pt x="1217800" y="182548"/>
                  <a:pt x="1214168" y="186179"/>
                  <a:pt x="1209689" y="186179"/>
                </a:cubicBezTo>
                <a:cubicBezTo>
                  <a:pt x="1205210" y="186179"/>
                  <a:pt x="1201579" y="182548"/>
                  <a:pt x="1201579" y="178068"/>
                </a:cubicBezTo>
                <a:cubicBezTo>
                  <a:pt x="1201579" y="173589"/>
                  <a:pt x="1205210" y="169958"/>
                  <a:pt x="1209689" y="169958"/>
                </a:cubicBezTo>
                <a:close/>
                <a:moveTo>
                  <a:pt x="1181444" y="169958"/>
                </a:moveTo>
                <a:cubicBezTo>
                  <a:pt x="1185924" y="169958"/>
                  <a:pt x="1189555" y="173589"/>
                  <a:pt x="1189555" y="178068"/>
                </a:cubicBezTo>
                <a:cubicBezTo>
                  <a:pt x="1189555" y="182548"/>
                  <a:pt x="1185924" y="186179"/>
                  <a:pt x="1181444" y="186179"/>
                </a:cubicBezTo>
                <a:cubicBezTo>
                  <a:pt x="1176965" y="186179"/>
                  <a:pt x="1173334" y="182548"/>
                  <a:pt x="1173334" y="178068"/>
                </a:cubicBezTo>
                <a:cubicBezTo>
                  <a:pt x="1173334" y="173589"/>
                  <a:pt x="1176965" y="169958"/>
                  <a:pt x="1181444" y="169958"/>
                </a:cubicBezTo>
                <a:close/>
                <a:moveTo>
                  <a:pt x="1153198" y="169958"/>
                </a:moveTo>
                <a:cubicBezTo>
                  <a:pt x="1157677" y="169958"/>
                  <a:pt x="1161309" y="173589"/>
                  <a:pt x="1161309" y="178068"/>
                </a:cubicBezTo>
                <a:cubicBezTo>
                  <a:pt x="1161309" y="182548"/>
                  <a:pt x="1157677" y="186179"/>
                  <a:pt x="1153198" y="186179"/>
                </a:cubicBezTo>
                <a:cubicBezTo>
                  <a:pt x="1148719" y="186179"/>
                  <a:pt x="1145087" y="182548"/>
                  <a:pt x="1145087" y="178068"/>
                </a:cubicBezTo>
                <a:cubicBezTo>
                  <a:pt x="1145087" y="173589"/>
                  <a:pt x="1148719" y="169958"/>
                  <a:pt x="1153198" y="169958"/>
                </a:cubicBezTo>
                <a:close/>
                <a:moveTo>
                  <a:pt x="1124953" y="169958"/>
                </a:moveTo>
                <a:cubicBezTo>
                  <a:pt x="1129433" y="169958"/>
                  <a:pt x="1133064" y="173589"/>
                  <a:pt x="1133064" y="178068"/>
                </a:cubicBezTo>
                <a:cubicBezTo>
                  <a:pt x="1133064" y="182548"/>
                  <a:pt x="1129433" y="186179"/>
                  <a:pt x="1124953" y="186179"/>
                </a:cubicBezTo>
                <a:cubicBezTo>
                  <a:pt x="1120474" y="186179"/>
                  <a:pt x="1116843" y="182548"/>
                  <a:pt x="1116843" y="178068"/>
                </a:cubicBezTo>
                <a:cubicBezTo>
                  <a:pt x="1116843" y="173589"/>
                  <a:pt x="1120474" y="169958"/>
                  <a:pt x="1124953" y="169958"/>
                </a:cubicBezTo>
                <a:close/>
                <a:moveTo>
                  <a:pt x="1096707" y="169958"/>
                </a:moveTo>
                <a:cubicBezTo>
                  <a:pt x="1101187" y="169958"/>
                  <a:pt x="1104818" y="173589"/>
                  <a:pt x="1104818" y="178068"/>
                </a:cubicBezTo>
                <a:cubicBezTo>
                  <a:pt x="1104818" y="182548"/>
                  <a:pt x="1101187" y="186179"/>
                  <a:pt x="1096707" y="186179"/>
                </a:cubicBezTo>
                <a:cubicBezTo>
                  <a:pt x="1092228" y="186179"/>
                  <a:pt x="1088596" y="182548"/>
                  <a:pt x="1088596" y="178068"/>
                </a:cubicBezTo>
                <a:cubicBezTo>
                  <a:pt x="1088596" y="173589"/>
                  <a:pt x="1092228" y="169958"/>
                  <a:pt x="1096707" y="169958"/>
                </a:cubicBezTo>
                <a:close/>
                <a:moveTo>
                  <a:pt x="1068462" y="169958"/>
                </a:moveTo>
                <a:cubicBezTo>
                  <a:pt x="1072942" y="169958"/>
                  <a:pt x="1076573" y="173589"/>
                  <a:pt x="1076573" y="178068"/>
                </a:cubicBezTo>
                <a:cubicBezTo>
                  <a:pt x="1076573" y="182548"/>
                  <a:pt x="1072942" y="186179"/>
                  <a:pt x="1068462" y="186179"/>
                </a:cubicBezTo>
                <a:cubicBezTo>
                  <a:pt x="1063983" y="186179"/>
                  <a:pt x="1060352" y="182548"/>
                  <a:pt x="1060352" y="178068"/>
                </a:cubicBezTo>
                <a:cubicBezTo>
                  <a:pt x="1060352" y="173589"/>
                  <a:pt x="1063983" y="169958"/>
                  <a:pt x="1068462" y="169958"/>
                </a:cubicBezTo>
                <a:close/>
                <a:moveTo>
                  <a:pt x="1040216" y="169958"/>
                </a:moveTo>
                <a:cubicBezTo>
                  <a:pt x="1044695" y="169958"/>
                  <a:pt x="1048327" y="173589"/>
                  <a:pt x="1048327" y="178068"/>
                </a:cubicBezTo>
                <a:cubicBezTo>
                  <a:pt x="1048327" y="182548"/>
                  <a:pt x="1044695" y="186179"/>
                  <a:pt x="1040216" y="186179"/>
                </a:cubicBezTo>
                <a:cubicBezTo>
                  <a:pt x="1035737" y="186179"/>
                  <a:pt x="1032106" y="182548"/>
                  <a:pt x="1032106" y="178068"/>
                </a:cubicBezTo>
                <a:cubicBezTo>
                  <a:pt x="1032106" y="173589"/>
                  <a:pt x="1035737" y="169958"/>
                  <a:pt x="1040216" y="169958"/>
                </a:cubicBezTo>
                <a:close/>
                <a:moveTo>
                  <a:pt x="1011971" y="169958"/>
                </a:moveTo>
                <a:cubicBezTo>
                  <a:pt x="1016451" y="169958"/>
                  <a:pt x="1020082" y="173589"/>
                  <a:pt x="1020082" y="178068"/>
                </a:cubicBezTo>
                <a:cubicBezTo>
                  <a:pt x="1020082" y="182548"/>
                  <a:pt x="1016451" y="186179"/>
                  <a:pt x="1011971" y="186179"/>
                </a:cubicBezTo>
                <a:cubicBezTo>
                  <a:pt x="1007492" y="186179"/>
                  <a:pt x="1003861" y="182548"/>
                  <a:pt x="1003861" y="178068"/>
                </a:cubicBezTo>
                <a:cubicBezTo>
                  <a:pt x="1003861" y="173589"/>
                  <a:pt x="1007492" y="169958"/>
                  <a:pt x="1011971" y="169958"/>
                </a:cubicBezTo>
                <a:close/>
                <a:moveTo>
                  <a:pt x="983725" y="169958"/>
                </a:moveTo>
                <a:cubicBezTo>
                  <a:pt x="988205" y="169958"/>
                  <a:pt x="991836" y="173589"/>
                  <a:pt x="991836" y="178068"/>
                </a:cubicBezTo>
                <a:cubicBezTo>
                  <a:pt x="991836" y="182548"/>
                  <a:pt x="988205" y="186179"/>
                  <a:pt x="983725" y="186179"/>
                </a:cubicBezTo>
                <a:cubicBezTo>
                  <a:pt x="979246" y="186179"/>
                  <a:pt x="975614" y="182548"/>
                  <a:pt x="975614" y="178068"/>
                </a:cubicBezTo>
                <a:cubicBezTo>
                  <a:pt x="975614" y="173589"/>
                  <a:pt x="979246" y="169958"/>
                  <a:pt x="983725" y="169958"/>
                </a:cubicBezTo>
                <a:close/>
                <a:moveTo>
                  <a:pt x="955481" y="169958"/>
                </a:moveTo>
                <a:cubicBezTo>
                  <a:pt x="959960" y="169958"/>
                  <a:pt x="963591" y="173589"/>
                  <a:pt x="963591" y="178068"/>
                </a:cubicBezTo>
                <a:cubicBezTo>
                  <a:pt x="963591" y="182548"/>
                  <a:pt x="959960" y="186179"/>
                  <a:pt x="955481" y="186179"/>
                </a:cubicBezTo>
                <a:cubicBezTo>
                  <a:pt x="951001" y="186179"/>
                  <a:pt x="947370" y="182548"/>
                  <a:pt x="947370" y="178068"/>
                </a:cubicBezTo>
                <a:cubicBezTo>
                  <a:pt x="947370" y="173589"/>
                  <a:pt x="951001" y="169958"/>
                  <a:pt x="955481" y="169958"/>
                </a:cubicBezTo>
                <a:close/>
                <a:moveTo>
                  <a:pt x="927234" y="169958"/>
                </a:moveTo>
                <a:cubicBezTo>
                  <a:pt x="931714" y="169958"/>
                  <a:pt x="935345" y="173589"/>
                  <a:pt x="935345" y="178068"/>
                </a:cubicBezTo>
                <a:cubicBezTo>
                  <a:pt x="935345" y="182548"/>
                  <a:pt x="931714" y="186179"/>
                  <a:pt x="927234" y="186179"/>
                </a:cubicBezTo>
                <a:cubicBezTo>
                  <a:pt x="922755" y="186179"/>
                  <a:pt x="919123" y="182548"/>
                  <a:pt x="919123" y="178068"/>
                </a:cubicBezTo>
                <a:cubicBezTo>
                  <a:pt x="919123" y="173589"/>
                  <a:pt x="922755" y="169958"/>
                  <a:pt x="927234" y="169958"/>
                </a:cubicBezTo>
                <a:close/>
                <a:moveTo>
                  <a:pt x="898990" y="169958"/>
                </a:moveTo>
                <a:cubicBezTo>
                  <a:pt x="903469" y="169958"/>
                  <a:pt x="907100" y="173589"/>
                  <a:pt x="907100" y="178068"/>
                </a:cubicBezTo>
                <a:cubicBezTo>
                  <a:pt x="907100" y="182548"/>
                  <a:pt x="903469" y="186179"/>
                  <a:pt x="898990" y="186179"/>
                </a:cubicBezTo>
                <a:cubicBezTo>
                  <a:pt x="894510" y="186179"/>
                  <a:pt x="890879" y="182548"/>
                  <a:pt x="890879" y="178068"/>
                </a:cubicBezTo>
                <a:cubicBezTo>
                  <a:pt x="890879" y="173589"/>
                  <a:pt x="894510" y="169958"/>
                  <a:pt x="898990" y="169958"/>
                </a:cubicBezTo>
                <a:close/>
                <a:moveTo>
                  <a:pt x="870743" y="169958"/>
                </a:moveTo>
                <a:cubicBezTo>
                  <a:pt x="875223" y="169958"/>
                  <a:pt x="878854" y="173589"/>
                  <a:pt x="878854" y="178068"/>
                </a:cubicBezTo>
                <a:cubicBezTo>
                  <a:pt x="878854" y="182548"/>
                  <a:pt x="875223" y="186179"/>
                  <a:pt x="870743" y="186179"/>
                </a:cubicBezTo>
                <a:cubicBezTo>
                  <a:pt x="866264" y="186179"/>
                  <a:pt x="862633" y="182548"/>
                  <a:pt x="862633" y="178068"/>
                </a:cubicBezTo>
                <a:cubicBezTo>
                  <a:pt x="862633" y="173589"/>
                  <a:pt x="866264" y="169958"/>
                  <a:pt x="870743" y="169958"/>
                </a:cubicBezTo>
                <a:close/>
                <a:moveTo>
                  <a:pt x="842499" y="169958"/>
                </a:moveTo>
                <a:cubicBezTo>
                  <a:pt x="846978" y="169958"/>
                  <a:pt x="850609" y="173589"/>
                  <a:pt x="850609" y="178068"/>
                </a:cubicBezTo>
                <a:cubicBezTo>
                  <a:pt x="850609" y="182548"/>
                  <a:pt x="846978" y="186179"/>
                  <a:pt x="842499" y="186179"/>
                </a:cubicBezTo>
                <a:cubicBezTo>
                  <a:pt x="838019" y="186179"/>
                  <a:pt x="834388" y="182548"/>
                  <a:pt x="834388" y="178068"/>
                </a:cubicBezTo>
                <a:cubicBezTo>
                  <a:pt x="834388" y="173589"/>
                  <a:pt x="838019" y="169958"/>
                  <a:pt x="842499" y="169958"/>
                </a:cubicBezTo>
                <a:close/>
                <a:moveTo>
                  <a:pt x="814252" y="169958"/>
                </a:moveTo>
                <a:cubicBezTo>
                  <a:pt x="818732" y="169958"/>
                  <a:pt x="822363" y="173589"/>
                  <a:pt x="822363" y="178068"/>
                </a:cubicBezTo>
                <a:cubicBezTo>
                  <a:pt x="822363" y="182548"/>
                  <a:pt x="818732" y="186179"/>
                  <a:pt x="814252" y="186179"/>
                </a:cubicBezTo>
                <a:cubicBezTo>
                  <a:pt x="809773" y="186179"/>
                  <a:pt x="806141" y="182548"/>
                  <a:pt x="806141" y="178068"/>
                </a:cubicBezTo>
                <a:cubicBezTo>
                  <a:pt x="806141" y="173589"/>
                  <a:pt x="809773" y="169958"/>
                  <a:pt x="814252" y="169958"/>
                </a:cubicBezTo>
                <a:close/>
                <a:moveTo>
                  <a:pt x="786007" y="169958"/>
                </a:moveTo>
                <a:cubicBezTo>
                  <a:pt x="790487" y="169958"/>
                  <a:pt x="794118" y="173589"/>
                  <a:pt x="794118" y="178068"/>
                </a:cubicBezTo>
                <a:cubicBezTo>
                  <a:pt x="794118" y="182548"/>
                  <a:pt x="790487" y="186179"/>
                  <a:pt x="786007" y="186179"/>
                </a:cubicBezTo>
                <a:cubicBezTo>
                  <a:pt x="781528" y="186179"/>
                  <a:pt x="777897" y="182548"/>
                  <a:pt x="777897" y="178068"/>
                </a:cubicBezTo>
                <a:cubicBezTo>
                  <a:pt x="777897" y="173589"/>
                  <a:pt x="781528" y="169958"/>
                  <a:pt x="786007" y="169958"/>
                </a:cubicBezTo>
                <a:close/>
                <a:moveTo>
                  <a:pt x="757761" y="169958"/>
                </a:moveTo>
                <a:cubicBezTo>
                  <a:pt x="762241" y="169958"/>
                  <a:pt x="765872" y="173589"/>
                  <a:pt x="765872" y="178068"/>
                </a:cubicBezTo>
                <a:cubicBezTo>
                  <a:pt x="765872" y="182548"/>
                  <a:pt x="762241" y="186179"/>
                  <a:pt x="757761" y="186179"/>
                </a:cubicBezTo>
                <a:cubicBezTo>
                  <a:pt x="753282" y="186179"/>
                  <a:pt x="749651" y="182548"/>
                  <a:pt x="749651" y="178068"/>
                </a:cubicBezTo>
                <a:cubicBezTo>
                  <a:pt x="749651" y="173589"/>
                  <a:pt x="753282" y="169958"/>
                  <a:pt x="757761" y="169958"/>
                </a:cubicBezTo>
                <a:close/>
                <a:moveTo>
                  <a:pt x="729517" y="169958"/>
                </a:moveTo>
                <a:cubicBezTo>
                  <a:pt x="733996" y="169958"/>
                  <a:pt x="737627" y="173589"/>
                  <a:pt x="737627" y="178068"/>
                </a:cubicBezTo>
                <a:cubicBezTo>
                  <a:pt x="737627" y="182548"/>
                  <a:pt x="733996" y="186179"/>
                  <a:pt x="729517" y="186179"/>
                </a:cubicBezTo>
                <a:cubicBezTo>
                  <a:pt x="725037" y="186179"/>
                  <a:pt x="721406" y="182548"/>
                  <a:pt x="721406" y="178068"/>
                </a:cubicBezTo>
                <a:cubicBezTo>
                  <a:pt x="721406" y="173589"/>
                  <a:pt x="725037" y="169958"/>
                  <a:pt x="729517" y="169958"/>
                </a:cubicBezTo>
                <a:close/>
                <a:moveTo>
                  <a:pt x="701270" y="169958"/>
                </a:moveTo>
                <a:cubicBezTo>
                  <a:pt x="705750" y="169958"/>
                  <a:pt x="709381" y="173589"/>
                  <a:pt x="709381" y="178068"/>
                </a:cubicBezTo>
                <a:cubicBezTo>
                  <a:pt x="709381" y="182548"/>
                  <a:pt x="705750" y="186179"/>
                  <a:pt x="701270" y="186179"/>
                </a:cubicBezTo>
                <a:cubicBezTo>
                  <a:pt x="696791" y="186179"/>
                  <a:pt x="693160" y="182548"/>
                  <a:pt x="693160" y="178068"/>
                </a:cubicBezTo>
                <a:cubicBezTo>
                  <a:pt x="693160" y="173589"/>
                  <a:pt x="696791" y="169958"/>
                  <a:pt x="701270" y="169958"/>
                </a:cubicBezTo>
                <a:close/>
                <a:moveTo>
                  <a:pt x="673026" y="169958"/>
                </a:moveTo>
                <a:cubicBezTo>
                  <a:pt x="677505" y="169958"/>
                  <a:pt x="681136" y="173589"/>
                  <a:pt x="681136" y="178068"/>
                </a:cubicBezTo>
                <a:cubicBezTo>
                  <a:pt x="681136" y="182548"/>
                  <a:pt x="677505" y="186179"/>
                  <a:pt x="673026" y="186179"/>
                </a:cubicBezTo>
                <a:cubicBezTo>
                  <a:pt x="668546" y="186179"/>
                  <a:pt x="664915" y="182548"/>
                  <a:pt x="664915" y="178068"/>
                </a:cubicBezTo>
                <a:cubicBezTo>
                  <a:pt x="664915" y="173589"/>
                  <a:pt x="668546" y="169958"/>
                  <a:pt x="673026" y="169958"/>
                </a:cubicBezTo>
                <a:close/>
                <a:moveTo>
                  <a:pt x="644779" y="169958"/>
                </a:moveTo>
                <a:cubicBezTo>
                  <a:pt x="649259" y="169958"/>
                  <a:pt x="652890" y="173589"/>
                  <a:pt x="652890" y="178068"/>
                </a:cubicBezTo>
                <a:cubicBezTo>
                  <a:pt x="652890" y="182548"/>
                  <a:pt x="649259" y="186179"/>
                  <a:pt x="644779" y="186179"/>
                </a:cubicBezTo>
                <a:cubicBezTo>
                  <a:pt x="640300" y="186179"/>
                  <a:pt x="636669" y="182548"/>
                  <a:pt x="636669" y="178068"/>
                </a:cubicBezTo>
                <a:cubicBezTo>
                  <a:pt x="636669" y="173589"/>
                  <a:pt x="640300" y="169958"/>
                  <a:pt x="644779" y="169958"/>
                </a:cubicBezTo>
                <a:close/>
                <a:moveTo>
                  <a:pt x="616534" y="169958"/>
                </a:moveTo>
                <a:cubicBezTo>
                  <a:pt x="621014" y="169958"/>
                  <a:pt x="624645" y="173589"/>
                  <a:pt x="624645" y="178068"/>
                </a:cubicBezTo>
                <a:cubicBezTo>
                  <a:pt x="624645" y="182548"/>
                  <a:pt x="621014" y="186179"/>
                  <a:pt x="616534" y="186179"/>
                </a:cubicBezTo>
                <a:cubicBezTo>
                  <a:pt x="612055" y="186179"/>
                  <a:pt x="608424" y="182548"/>
                  <a:pt x="608424" y="178068"/>
                </a:cubicBezTo>
                <a:cubicBezTo>
                  <a:pt x="608424" y="173589"/>
                  <a:pt x="612055" y="169958"/>
                  <a:pt x="616534" y="169958"/>
                </a:cubicBezTo>
                <a:close/>
                <a:moveTo>
                  <a:pt x="588288" y="169958"/>
                </a:moveTo>
                <a:cubicBezTo>
                  <a:pt x="592768" y="169958"/>
                  <a:pt x="596399" y="173589"/>
                  <a:pt x="596399" y="178068"/>
                </a:cubicBezTo>
                <a:cubicBezTo>
                  <a:pt x="596399" y="182548"/>
                  <a:pt x="592768" y="186179"/>
                  <a:pt x="588288" y="186179"/>
                </a:cubicBezTo>
                <a:cubicBezTo>
                  <a:pt x="583809" y="186179"/>
                  <a:pt x="580178" y="182548"/>
                  <a:pt x="580178" y="178068"/>
                </a:cubicBezTo>
                <a:cubicBezTo>
                  <a:pt x="580178" y="173589"/>
                  <a:pt x="583809" y="169958"/>
                  <a:pt x="588288" y="169958"/>
                </a:cubicBezTo>
                <a:close/>
                <a:moveTo>
                  <a:pt x="560044" y="169958"/>
                </a:moveTo>
                <a:cubicBezTo>
                  <a:pt x="564523" y="169958"/>
                  <a:pt x="568154" y="173589"/>
                  <a:pt x="568154" y="178068"/>
                </a:cubicBezTo>
                <a:cubicBezTo>
                  <a:pt x="568154" y="182548"/>
                  <a:pt x="564523" y="186179"/>
                  <a:pt x="560044" y="186179"/>
                </a:cubicBezTo>
                <a:cubicBezTo>
                  <a:pt x="555564" y="186179"/>
                  <a:pt x="551933" y="182548"/>
                  <a:pt x="551933" y="178068"/>
                </a:cubicBezTo>
                <a:cubicBezTo>
                  <a:pt x="551933" y="173589"/>
                  <a:pt x="555564" y="169958"/>
                  <a:pt x="560044" y="169958"/>
                </a:cubicBezTo>
                <a:close/>
                <a:moveTo>
                  <a:pt x="531797" y="169958"/>
                </a:moveTo>
                <a:cubicBezTo>
                  <a:pt x="536277" y="169958"/>
                  <a:pt x="539908" y="173589"/>
                  <a:pt x="539908" y="178068"/>
                </a:cubicBezTo>
                <a:cubicBezTo>
                  <a:pt x="539908" y="182548"/>
                  <a:pt x="536277" y="186179"/>
                  <a:pt x="531797" y="186179"/>
                </a:cubicBezTo>
                <a:cubicBezTo>
                  <a:pt x="527318" y="186179"/>
                  <a:pt x="523687" y="182548"/>
                  <a:pt x="523687" y="178068"/>
                </a:cubicBezTo>
                <a:cubicBezTo>
                  <a:pt x="523687" y="173589"/>
                  <a:pt x="527318" y="169958"/>
                  <a:pt x="531797" y="169958"/>
                </a:cubicBezTo>
                <a:close/>
                <a:moveTo>
                  <a:pt x="503553" y="169958"/>
                </a:moveTo>
                <a:cubicBezTo>
                  <a:pt x="508032" y="169958"/>
                  <a:pt x="511663" y="173589"/>
                  <a:pt x="511663" y="178068"/>
                </a:cubicBezTo>
                <a:cubicBezTo>
                  <a:pt x="511663" y="182548"/>
                  <a:pt x="508032" y="186179"/>
                  <a:pt x="503553" y="186179"/>
                </a:cubicBezTo>
                <a:cubicBezTo>
                  <a:pt x="499073" y="186179"/>
                  <a:pt x="495442" y="182548"/>
                  <a:pt x="495442" y="178068"/>
                </a:cubicBezTo>
                <a:cubicBezTo>
                  <a:pt x="495442" y="173589"/>
                  <a:pt x="499073" y="169958"/>
                  <a:pt x="503553" y="169958"/>
                </a:cubicBezTo>
                <a:close/>
                <a:moveTo>
                  <a:pt x="475306" y="169958"/>
                </a:moveTo>
                <a:cubicBezTo>
                  <a:pt x="479786" y="169958"/>
                  <a:pt x="483417" y="173589"/>
                  <a:pt x="483417" y="178068"/>
                </a:cubicBezTo>
                <a:cubicBezTo>
                  <a:pt x="483417" y="182548"/>
                  <a:pt x="479786" y="186179"/>
                  <a:pt x="475306" y="186179"/>
                </a:cubicBezTo>
                <a:cubicBezTo>
                  <a:pt x="470827" y="186179"/>
                  <a:pt x="467196" y="182548"/>
                  <a:pt x="467196" y="178068"/>
                </a:cubicBezTo>
                <a:cubicBezTo>
                  <a:pt x="467196" y="173589"/>
                  <a:pt x="470827" y="169958"/>
                  <a:pt x="475306" y="169958"/>
                </a:cubicBezTo>
                <a:close/>
                <a:moveTo>
                  <a:pt x="447062" y="169958"/>
                </a:moveTo>
                <a:cubicBezTo>
                  <a:pt x="451541" y="169958"/>
                  <a:pt x="455172" y="173589"/>
                  <a:pt x="455172" y="178068"/>
                </a:cubicBezTo>
                <a:cubicBezTo>
                  <a:pt x="455172" y="182548"/>
                  <a:pt x="451541" y="186179"/>
                  <a:pt x="447062" y="186179"/>
                </a:cubicBezTo>
                <a:cubicBezTo>
                  <a:pt x="442582" y="186179"/>
                  <a:pt x="438951" y="182548"/>
                  <a:pt x="438951" y="178068"/>
                </a:cubicBezTo>
                <a:cubicBezTo>
                  <a:pt x="438951" y="173589"/>
                  <a:pt x="442582" y="169958"/>
                  <a:pt x="447062" y="169958"/>
                </a:cubicBezTo>
                <a:close/>
                <a:moveTo>
                  <a:pt x="418815" y="169958"/>
                </a:moveTo>
                <a:cubicBezTo>
                  <a:pt x="423295" y="169958"/>
                  <a:pt x="426926" y="173589"/>
                  <a:pt x="426926" y="178068"/>
                </a:cubicBezTo>
                <a:cubicBezTo>
                  <a:pt x="426926" y="182548"/>
                  <a:pt x="423295" y="186179"/>
                  <a:pt x="418815" y="186179"/>
                </a:cubicBezTo>
                <a:cubicBezTo>
                  <a:pt x="414336" y="186179"/>
                  <a:pt x="410705" y="182548"/>
                  <a:pt x="410705" y="178068"/>
                </a:cubicBezTo>
                <a:cubicBezTo>
                  <a:pt x="410705" y="173589"/>
                  <a:pt x="414336" y="169958"/>
                  <a:pt x="418815" y="169958"/>
                </a:cubicBezTo>
                <a:close/>
                <a:moveTo>
                  <a:pt x="390571" y="169958"/>
                </a:moveTo>
                <a:cubicBezTo>
                  <a:pt x="395050" y="169958"/>
                  <a:pt x="398681" y="173589"/>
                  <a:pt x="398681" y="178068"/>
                </a:cubicBezTo>
                <a:cubicBezTo>
                  <a:pt x="398681" y="182548"/>
                  <a:pt x="395050" y="186179"/>
                  <a:pt x="390571" y="186179"/>
                </a:cubicBezTo>
                <a:cubicBezTo>
                  <a:pt x="386091" y="186179"/>
                  <a:pt x="382460" y="182548"/>
                  <a:pt x="382460" y="178068"/>
                </a:cubicBezTo>
                <a:cubicBezTo>
                  <a:pt x="382460" y="173589"/>
                  <a:pt x="386091" y="169958"/>
                  <a:pt x="390571" y="169958"/>
                </a:cubicBezTo>
                <a:close/>
                <a:moveTo>
                  <a:pt x="362325" y="169958"/>
                </a:moveTo>
                <a:cubicBezTo>
                  <a:pt x="366804" y="169958"/>
                  <a:pt x="370435" y="173589"/>
                  <a:pt x="370435" y="178068"/>
                </a:cubicBezTo>
                <a:cubicBezTo>
                  <a:pt x="370435" y="182548"/>
                  <a:pt x="366804" y="186179"/>
                  <a:pt x="362325" y="186179"/>
                </a:cubicBezTo>
                <a:cubicBezTo>
                  <a:pt x="357845" y="186179"/>
                  <a:pt x="354214" y="182548"/>
                  <a:pt x="354214" y="178068"/>
                </a:cubicBezTo>
                <a:cubicBezTo>
                  <a:pt x="354214" y="173589"/>
                  <a:pt x="357845" y="169958"/>
                  <a:pt x="362325" y="169958"/>
                </a:cubicBezTo>
                <a:close/>
                <a:moveTo>
                  <a:pt x="334080" y="169958"/>
                </a:moveTo>
                <a:cubicBezTo>
                  <a:pt x="338559" y="169958"/>
                  <a:pt x="342191" y="173589"/>
                  <a:pt x="342191" y="178068"/>
                </a:cubicBezTo>
                <a:cubicBezTo>
                  <a:pt x="342191" y="182548"/>
                  <a:pt x="338559" y="186179"/>
                  <a:pt x="334080" y="186179"/>
                </a:cubicBezTo>
                <a:cubicBezTo>
                  <a:pt x="329600" y="186179"/>
                  <a:pt x="325969" y="182548"/>
                  <a:pt x="325969" y="178068"/>
                </a:cubicBezTo>
                <a:cubicBezTo>
                  <a:pt x="325969" y="173589"/>
                  <a:pt x="329600" y="169958"/>
                  <a:pt x="334080" y="169958"/>
                </a:cubicBezTo>
                <a:close/>
                <a:moveTo>
                  <a:pt x="305833" y="169958"/>
                </a:moveTo>
                <a:cubicBezTo>
                  <a:pt x="310313" y="169958"/>
                  <a:pt x="313944" y="173589"/>
                  <a:pt x="313944" y="178068"/>
                </a:cubicBezTo>
                <a:cubicBezTo>
                  <a:pt x="313944" y="182548"/>
                  <a:pt x="310313" y="186179"/>
                  <a:pt x="305833" y="186179"/>
                </a:cubicBezTo>
                <a:cubicBezTo>
                  <a:pt x="301354" y="186179"/>
                  <a:pt x="297723" y="182548"/>
                  <a:pt x="297723" y="178068"/>
                </a:cubicBezTo>
                <a:cubicBezTo>
                  <a:pt x="297723" y="173589"/>
                  <a:pt x="301354" y="169958"/>
                  <a:pt x="305833" y="169958"/>
                </a:cubicBezTo>
                <a:close/>
                <a:moveTo>
                  <a:pt x="277589" y="169958"/>
                </a:moveTo>
                <a:cubicBezTo>
                  <a:pt x="282068" y="169958"/>
                  <a:pt x="285699" y="173589"/>
                  <a:pt x="285699" y="178068"/>
                </a:cubicBezTo>
                <a:cubicBezTo>
                  <a:pt x="285699" y="182548"/>
                  <a:pt x="282068" y="186179"/>
                  <a:pt x="277589" y="186179"/>
                </a:cubicBezTo>
                <a:cubicBezTo>
                  <a:pt x="273110" y="186179"/>
                  <a:pt x="269478" y="182548"/>
                  <a:pt x="269478" y="178068"/>
                </a:cubicBezTo>
                <a:cubicBezTo>
                  <a:pt x="269478" y="173589"/>
                  <a:pt x="273110" y="169958"/>
                  <a:pt x="277589" y="169958"/>
                </a:cubicBezTo>
                <a:close/>
                <a:moveTo>
                  <a:pt x="249343" y="169958"/>
                </a:moveTo>
                <a:cubicBezTo>
                  <a:pt x="253822" y="169958"/>
                  <a:pt x="257453" y="173589"/>
                  <a:pt x="257453" y="178068"/>
                </a:cubicBezTo>
                <a:cubicBezTo>
                  <a:pt x="257453" y="182548"/>
                  <a:pt x="253822" y="186179"/>
                  <a:pt x="249343" y="186179"/>
                </a:cubicBezTo>
                <a:cubicBezTo>
                  <a:pt x="244863" y="186179"/>
                  <a:pt x="241232" y="182548"/>
                  <a:pt x="241232" y="178068"/>
                </a:cubicBezTo>
                <a:cubicBezTo>
                  <a:pt x="241232" y="173589"/>
                  <a:pt x="244863" y="169958"/>
                  <a:pt x="249343" y="169958"/>
                </a:cubicBezTo>
                <a:close/>
                <a:moveTo>
                  <a:pt x="221098" y="169958"/>
                </a:moveTo>
                <a:cubicBezTo>
                  <a:pt x="225577" y="169958"/>
                  <a:pt x="229209" y="173589"/>
                  <a:pt x="229209" y="178068"/>
                </a:cubicBezTo>
                <a:cubicBezTo>
                  <a:pt x="229209" y="182548"/>
                  <a:pt x="225577" y="186179"/>
                  <a:pt x="221098" y="186179"/>
                </a:cubicBezTo>
                <a:cubicBezTo>
                  <a:pt x="216619" y="186179"/>
                  <a:pt x="212987" y="182548"/>
                  <a:pt x="212987" y="178068"/>
                </a:cubicBezTo>
                <a:cubicBezTo>
                  <a:pt x="212987" y="173589"/>
                  <a:pt x="216619" y="169958"/>
                  <a:pt x="221098" y="169958"/>
                </a:cubicBezTo>
                <a:close/>
                <a:moveTo>
                  <a:pt x="192852" y="169958"/>
                </a:moveTo>
                <a:cubicBezTo>
                  <a:pt x="197331" y="169958"/>
                  <a:pt x="200962" y="173589"/>
                  <a:pt x="200962" y="178068"/>
                </a:cubicBezTo>
                <a:cubicBezTo>
                  <a:pt x="200962" y="182548"/>
                  <a:pt x="197331" y="186179"/>
                  <a:pt x="192852" y="186179"/>
                </a:cubicBezTo>
                <a:cubicBezTo>
                  <a:pt x="188372" y="186179"/>
                  <a:pt x="184741" y="182548"/>
                  <a:pt x="184741" y="178068"/>
                </a:cubicBezTo>
                <a:cubicBezTo>
                  <a:pt x="184741" y="173589"/>
                  <a:pt x="188372" y="169958"/>
                  <a:pt x="192852" y="169958"/>
                </a:cubicBezTo>
                <a:close/>
                <a:moveTo>
                  <a:pt x="164606" y="169958"/>
                </a:moveTo>
                <a:cubicBezTo>
                  <a:pt x="169086" y="169958"/>
                  <a:pt x="172717" y="173589"/>
                  <a:pt x="172717" y="178068"/>
                </a:cubicBezTo>
                <a:cubicBezTo>
                  <a:pt x="172717" y="182548"/>
                  <a:pt x="169086" y="186179"/>
                  <a:pt x="164606" y="186179"/>
                </a:cubicBezTo>
                <a:cubicBezTo>
                  <a:pt x="160127" y="186179"/>
                  <a:pt x="156495" y="182548"/>
                  <a:pt x="156495" y="178068"/>
                </a:cubicBezTo>
                <a:cubicBezTo>
                  <a:pt x="156495" y="173589"/>
                  <a:pt x="160127" y="169958"/>
                  <a:pt x="164606" y="169958"/>
                </a:cubicBezTo>
                <a:close/>
                <a:moveTo>
                  <a:pt x="136361" y="169958"/>
                </a:moveTo>
                <a:cubicBezTo>
                  <a:pt x="140840" y="169958"/>
                  <a:pt x="144471" y="173589"/>
                  <a:pt x="144471" y="178068"/>
                </a:cubicBezTo>
                <a:cubicBezTo>
                  <a:pt x="144471" y="182548"/>
                  <a:pt x="140840" y="186179"/>
                  <a:pt x="136361" y="186179"/>
                </a:cubicBezTo>
                <a:cubicBezTo>
                  <a:pt x="131881" y="186179"/>
                  <a:pt x="128250" y="182548"/>
                  <a:pt x="128250" y="178068"/>
                </a:cubicBezTo>
                <a:cubicBezTo>
                  <a:pt x="128250" y="173589"/>
                  <a:pt x="131881" y="169958"/>
                  <a:pt x="136361" y="169958"/>
                </a:cubicBezTo>
                <a:close/>
                <a:moveTo>
                  <a:pt x="108116" y="169958"/>
                </a:moveTo>
                <a:cubicBezTo>
                  <a:pt x="112595" y="169958"/>
                  <a:pt x="116226" y="173589"/>
                  <a:pt x="116226" y="178068"/>
                </a:cubicBezTo>
                <a:cubicBezTo>
                  <a:pt x="116226" y="182548"/>
                  <a:pt x="112595" y="186179"/>
                  <a:pt x="108116" y="186179"/>
                </a:cubicBezTo>
                <a:cubicBezTo>
                  <a:pt x="103636" y="186179"/>
                  <a:pt x="100005" y="182548"/>
                  <a:pt x="100005" y="178068"/>
                </a:cubicBezTo>
                <a:cubicBezTo>
                  <a:pt x="100005" y="173589"/>
                  <a:pt x="103636" y="169958"/>
                  <a:pt x="108116" y="169958"/>
                </a:cubicBezTo>
                <a:close/>
                <a:moveTo>
                  <a:pt x="79870" y="169958"/>
                </a:moveTo>
                <a:cubicBezTo>
                  <a:pt x="84350" y="169958"/>
                  <a:pt x="87981" y="173589"/>
                  <a:pt x="87981" y="178068"/>
                </a:cubicBezTo>
                <a:cubicBezTo>
                  <a:pt x="87981" y="182548"/>
                  <a:pt x="84350" y="186179"/>
                  <a:pt x="79870" y="186179"/>
                </a:cubicBezTo>
                <a:cubicBezTo>
                  <a:pt x="75391" y="186179"/>
                  <a:pt x="71759" y="182548"/>
                  <a:pt x="71759" y="178068"/>
                </a:cubicBezTo>
                <a:cubicBezTo>
                  <a:pt x="71759" y="173589"/>
                  <a:pt x="75391" y="169958"/>
                  <a:pt x="79870" y="169958"/>
                </a:cubicBezTo>
                <a:close/>
                <a:moveTo>
                  <a:pt x="51625" y="169958"/>
                </a:moveTo>
                <a:cubicBezTo>
                  <a:pt x="56104" y="169958"/>
                  <a:pt x="59736" y="173589"/>
                  <a:pt x="59736" y="178068"/>
                </a:cubicBezTo>
                <a:cubicBezTo>
                  <a:pt x="59736" y="182548"/>
                  <a:pt x="56104" y="186179"/>
                  <a:pt x="51625" y="186179"/>
                </a:cubicBezTo>
                <a:cubicBezTo>
                  <a:pt x="47145" y="186179"/>
                  <a:pt x="43514" y="182548"/>
                  <a:pt x="43514" y="178068"/>
                </a:cubicBezTo>
                <a:cubicBezTo>
                  <a:pt x="43514" y="173589"/>
                  <a:pt x="47145" y="169958"/>
                  <a:pt x="51625" y="169958"/>
                </a:cubicBezTo>
                <a:close/>
                <a:moveTo>
                  <a:pt x="23379" y="169958"/>
                </a:moveTo>
                <a:cubicBezTo>
                  <a:pt x="27858" y="169958"/>
                  <a:pt x="31490" y="173589"/>
                  <a:pt x="31490" y="178068"/>
                </a:cubicBezTo>
                <a:cubicBezTo>
                  <a:pt x="31490" y="182548"/>
                  <a:pt x="27858" y="186179"/>
                  <a:pt x="23379" y="186179"/>
                </a:cubicBezTo>
                <a:cubicBezTo>
                  <a:pt x="18900" y="186179"/>
                  <a:pt x="15268" y="182548"/>
                  <a:pt x="15268" y="178068"/>
                </a:cubicBezTo>
                <a:cubicBezTo>
                  <a:pt x="15268" y="173589"/>
                  <a:pt x="18900" y="169958"/>
                  <a:pt x="23379" y="169958"/>
                </a:cubicBezTo>
                <a:close/>
                <a:moveTo>
                  <a:pt x="4952147" y="145757"/>
                </a:moveTo>
                <a:cubicBezTo>
                  <a:pt x="4956482" y="145757"/>
                  <a:pt x="4959997" y="149271"/>
                  <a:pt x="4959997" y="153607"/>
                </a:cubicBezTo>
                <a:cubicBezTo>
                  <a:pt x="4959997" y="157942"/>
                  <a:pt x="4956482" y="161457"/>
                  <a:pt x="4952147" y="161457"/>
                </a:cubicBezTo>
                <a:cubicBezTo>
                  <a:pt x="4947811" y="161457"/>
                  <a:pt x="4944297" y="157942"/>
                  <a:pt x="4944297" y="153607"/>
                </a:cubicBezTo>
                <a:cubicBezTo>
                  <a:pt x="4944297" y="149271"/>
                  <a:pt x="4947811" y="145757"/>
                  <a:pt x="4952147" y="145757"/>
                </a:cubicBezTo>
                <a:close/>
                <a:moveTo>
                  <a:pt x="4923901" y="145757"/>
                </a:moveTo>
                <a:cubicBezTo>
                  <a:pt x="4928236" y="145757"/>
                  <a:pt x="4931751" y="149271"/>
                  <a:pt x="4931751" y="153607"/>
                </a:cubicBezTo>
                <a:cubicBezTo>
                  <a:pt x="4931751" y="157942"/>
                  <a:pt x="4928236" y="161457"/>
                  <a:pt x="4923901" y="161457"/>
                </a:cubicBezTo>
                <a:cubicBezTo>
                  <a:pt x="4919565" y="161457"/>
                  <a:pt x="4916050" y="157942"/>
                  <a:pt x="4916050" y="153607"/>
                </a:cubicBezTo>
                <a:cubicBezTo>
                  <a:pt x="4916050" y="149271"/>
                  <a:pt x="4919565" y="145757"/>
                  <a:pt x="4923901" y="145757"/>
                </a:cubicBezTo>
                <a:close/>
                <a:moveTo>
                  <a:pt x="4895656" y="145757"/>
                </a:moveTo>
                <a:cubicBezTo>
                  <a:pt x="4899991" y="145757"/>
                  <a:pt x="4903506" y="149271"/>
                  <a:pt x="4903506" y="153607"/>
                </a:cubicBezTo>
                <a:cubicBezTo>
                  <a:pt x="4903506" y="157942"/>
                  <a:pt x="4899991" y="161457"/>
                  <a:pt x="4895656" y="161457"/>
                </a:cubicBezTo>
                <a:cubicBezTo>
                  <a:pt x="4891320" y="161457"/>
                  <a:pt x="4887806" y="157942"/>
                  <a:pt x="4887806" y="153607"/>
                </a:cubicBezTo>
                <a:cubicBezTo>
                  <a:pt x="4887806" y="149271"/>
                  <a:pt x="4891320" y="145757"/>
                  <a:pt x="4895656" y="145757"/>
                </a:cubicBezTo>
                <a:close/>
                <a:moveTo>
                  <a:pt x="4867409" y="145757"/>
                </a:moveTo>
                <a:cubicBezTo>
                  <a:pt x="4871745" y="145757"/>
                  <a:pt x="4875260" y="149271"/>
                  <a:pt x="4875260" y="153607"/>
                </a:cubicBezTo>
                <a:cubicBezTo>
                  <a:pt x="4875260" y="157942"/>
                  <a:pt x="4871745" y="161457"/>
                  <a:pt x="4867409" y="161457"/>
                </a:cubicBezTo>
                <a:cubicBezTo>
                  <a:pt x="4863074" y="161457"/>
                  <a:pt x="4859560" y="157942"/>
                  <a:pt x="4859560" y="153607"/>
                </a:cubicBezTo>
                <a:cubicBezTo>
                  <a:pt x="4859560" y="149271"/>
                  <a:pt x="4863074" y="145757"/>
                  <a:pt x="4867409" y="145757"/>
                </a:cubicBezTo>
                <a:close/>
                <a:moveTo>
                  <a:pt x="4839165" y="145757"/>
                </a:moveTo>
                <a:cubicBezTo>
                  <a:pt x="4843500" y="145757"/>
                  <a:pt x="4847015" y="149271"/>
                  <a:pt x="4847015" y="153607"/>
                </a:cubicBezTo>
                <a:cubicBezTo>
                  <a:pt x="4847015" y="157942"/>
                  <a:pt x="4843500" y="161457"/>
                  <a:pt x="4839165" y="161457"/>
                </a:cubicBezTo>
                <a:cubicBezTo>
                  <a:pt x="4834829" y="161457"/>
                  <a:pt x="4831315" y="157942"/>
                  <a:pt x="4831315" y="153607"/>
                </a:cubicBezTo>
                <a:cubicBezTo>
                  <a:pt x="4831315" y="149271"/>
                  <a:pt x="4834829" y="145757"/>
                  <a:pt x="4839165" y="145757"/>
                </a:cubicBezTo>
                <a:close/>
                <a:moveTo>
                  <a:pt x="4810919" y="145757"/>
                </a:moveTo>
                <a:cubicBezTo>
                  <a:pt x="4815254" y="145757"/>
                  <a:pt x="4818769" y="149271"/>
                  <a:pt x="4818769" y="153607"/>
                </a:cubicBezTo>
                <a:cubicBezTo>
                  <a:pt x="4818769" y="157942"/>
                  <a:pt x="4815254" y="161457"/>
                  <a:pt x="4810919" y="161457"/>
                </a:cubicBezTo>
                <a:cubicBezTo>
                  <a:pt x="4806583" y="161457"/>
                  <a:pt x="4803069" y="157942"/>
                  <a:pt x="4803069" y="153607"/>
                </a:cubicBezTo>
                <a:cubicBezTo>
                  <a:pt x="4803069" y="149271"/>
                  <a:pt x="4806583" y="145757"/>
                  <a:pt x="4810919" y="145757"/>
                </a:cubicBezTo>
                <a:close/>
                <a:moveTo>
                  <a:pt x="4782674" y="145757"/>
                </a:moveTo>
                <a:cubicBezTo>
                  <a:pt x="4787009" y="145757"/>
                  <a:pt x="4790524" y="149271"/>
                  <a:pt x="4790524" y="153607"/>
                </a:cubicBezTo>
                <a:cubicBezTo>
                  <a:pt x="4790524" y="157942"/>
                  <a:pt x="4787009" y="161457"/>
                  <a:pt x="4782674" y="161457"/>
                </a:cubicBezTo>
                <a:cubicBezTo>
                  <a:pt x="4778339" y="161457"/>
                  <a:pt x="4774824" y="157942"/>
                  <a:pt x="4774824" y="153607"/>
                </a:cubicBezTo>
                <a:cubicBezTo>
                  <a:pt x="4774824" y="149271"/>
                  <a:pt x="4778339" y="145757"/>
                  <a:pt x="4782674" y="145757"/>
                </a:cubicBezTo>
                <a:close/>
                <a:moveTo>
                  <a:pt x="4754428" y="145757"/>
                </a:moveTo>
                <a:cubicBezTo>
                  <a:pt x="4758763" y="145757"/>
                  <a:pt x="4762278" y="149271"/>
                  <a:pt x="4762278" y="153607"/>
                </a:cubicBezTo>
                <a:cubicBezTo>
                  <a:pt x="4762278" y="157942"/>
                  <a:pt x="4758763" y="161457"/>
                  <a:pt x="4754428" y="161457"/>
                </a:cubicBezTo>
                <a:cubicBezTo>
                  <a:pt x="4750092" y="161457"/>
                  <a:pt x="4746578" y="157942"/>
                  <a:pt x="4746578" y="153607"/>
                </a:cubicBezTo>
                <a:cubicBezTo>
                  <a:pt x="4746578" y="149271"/>
                  <a:pt x="4750092" y="145757"/>
                  <a:pt x="4754428" y="145757"/>
                </a:cubicBezTo>
                <a:close/>
                <a:moveTo>
                  <a:pt x="4726183" y="145757"/>
                </a:moveTo>
                <a:cubicBezTo>
                  <a:pt x="4730518" y="145757"/>
                  <a:pt x="4734033" y="149271"/>
                  <a:pt x="4734033" y="153607"/>
                </a:cubicBezTo>
                <a:cubicBezTo>
                  <a:pt x="4734033" y="157942"/>
                  <a:pt x="4730518" y="161457"/>
                  <a:pt x="4726183" y="161457"/>
                </a:cubicBezTo>
                <a:cubicBezTo>
                  <a:pt x="4721847" y="161457"/>
                  <a:pt x="4718333" y="157942"/>
                  <a:pt x="4718333" y="153607"/>
                </a:cubicBezTo>
                <a:cubicBezTo>
                  <a:pt x="4718333" y="149271"/>
                  <a:pt x="4721847" y="145757"/>
                  <a:pt x="4726183" y="145757"/>
                </a:cubicBezTo>
                <a:close/>
                <a:moveTo>
                  <a:pt x="4697937" y="145757"/>
                </a:moveTo>
                <a:cubicBezTo>
                  <a:pt x="4702272" y="145757"/>
                  <a:pt x="4705787" y="149271"/>
                  <a:pt x="4705787" y="153607"/>
                </a:cubicBezTo>
                <a:cubicBezTo>
                  <a:pt x="4705787" y="157942"/>
                  <a:pt x="4702272" y="161457"/>
                  <a:pt x="4697937" y="161457"/>
                </a:cubicBezTo>
                <a:cubicBezTo>
                  <a:pt x="4693601" y="161457"/>
                  <a:pt x="4690087" y="157942"/>
                  <a:pt x="4690087" y="153607"/>
                </a:cubicBezTo>
                <a:cubicBezTo>
                  <a:pt x="4690087" y="149271"/>
                  <a:pt x="4693601" y="145757"/>
                  <a:pt x="4697937" y="145757"/>
                </a:cubicBezTo>
                <a:close/>
                <a:moveTo>
                  <a:pt x="4669692" y="145757"/>
                </a:moveTo>
                <a:cubicBezTo>
                  <a:pt x="4674027" y="145757"/>
                  <a:pt x="4677542" y="149271"/>
                  <a:pt x="4677542" y="153607"/>
                </a:cubicBezTo>
                <a:cubicBezTo>
                  <a:pt x="4677542" y="157942"/>
                  <a:pt x="4674027" y="161457"/>
                  <a:pt x="4669692" y="161457"/>
                </a:cubicBezTo>
                <a:cubicBezTo>
                  <a:pt x="4665357" y="161457"/>
                  <a:pt x="4661842" y="157942"/>
                  <a:pt x="4661842" y="153607"/>
                </a:cubicBezTo>
                <a:cubicBezTo>
                  <a:pt x="4661842" y="149271"/>
                  <a:pt x="4665357" y="145757"/>
                  <a:pt x="4669692" y="145757"/>
                </a:cubicBezTo>
                <a:close/>
                <a:moveTo>
                  <a:pt x="4641446" y="145757"/>
                </a:moveTo>
                <a:cubicBezTo>
                  <a:pt x="4645781" y="145757"/>
                  <a:pt x="4649296" y="149271"/>
                  <a:pt x="4649296" y="153607"/>
                </a:cubicBezTo>
                <a:cubicBezTo>
                  <a:pt x="4649296" y="157942"/>
                  <a:pt x="4645781" y="161457"/>
                  <a:pt x="4641446" y="161457"/>
                </a:cubicBezTo>
                <a:cubicBezTo>
                  <a:pt x="4637110" y="161457"/>
                  <a:pt x="4633596" y="157942"/>
                  <a:pt x="4633596" y="153607"/>
                </a:cubicBezTo>
                <a:cubicBezTo>
                  <a:pt x="4633596" y="149271"/>
                  <a:pt x="4637110" y="145757"/>
                  <a:pt x="4641446" y="145757"/>
                </a:cubicBezTo>
                <a:close/>
                <a:moveTo>
                  <a:pt x="4613201" y="145757"/>
                </a:moveTo>
                <a:cubicBezTo>
                  <a:pt x="4617536" y="145757"/>
                  <a:pt x="4621051" y="149271"/>
                  <a:pt x="4621051" y="153607"/>
                </a:cubicBezTo>
                <a:cubicBezTo>
                  <a:pt x="4621051" y="157942"/>
                  <a:pt x="4617536" y="161457"/>
                  <a:pt x="4613201" y="161457"/>
                </a:cubicBezTo>
                <a:cubicBezTo>
                  <a:pt x="4608865" y="161457"/>
                  <a:pt x="4605351" y="157942"/>
                  <a:pt x="4605351" y="153607"/>
                </a:cubicBezTo>
                <a:cubicBezTo>
                  <a:pt x="4605351" y="149271"/>
                  <a:pt x="4608865" y="145757"/>
                  <a:pt x="4613201" y="145757"/>
                </a:cubicBezTo>
                <a:close/>
                <a:moveTo>
                  <a:pt x="4584955" y="145757"/>
                </a:moveTo>
                <a:cubicBezTo>
                  <a:pt x="4589290" y="145757"/>
                  <a:pt x="4592805" y="149271"/>
                  <a:pt x="4592805" y="153607"/>
                </a:cubicBezTo>
                <a:cubicBezTo>
                  <a:pt x="4592805" y="157942"/>
                  <a:pt x="4589290" y="161457"/>
                  <a:pt x="4584955" y="161457"/>
                </a:cubicBezTo>
                <a:cubicBezTo>
                  <a:pt x="4580619" y="161457"/>
                  <a:pt x="4577105" y="157942"/>
                  <a:pt x="4577105" y="153607"/>
                </a:cubicBezTo>
                <a:cubicBezTo>
                  <a:pt x="4577105" y="149271"/>
                  <a:pt x="4580619" y="145757"/>
                  <a:pt x="4584955" y="145757"/>
                </a:cubicBezTo>
                <a:close/>
                <a:moveTo>
                  <a:pt x="4556710" y="145757"/>
                </a:moveTo>
                <a:cubicBezTo>
                  <a:pt x="4561045" y="145757"/>
                  <a:pt x="4564560" y="149271"/>
                  <a:pt x="4564560" y="153607"/>
                </a:cubicBezTo>
                <a:cubicBezTo>
                  <a:pt x="4564560" y="157942"/>
                  <a:pt x="4561045" y="161457"/>
                  <a:pt x="4556710" y="161457"/>
                </a:cubicBezTo>
                <a:cubicBezTo>
                  <a:pt x="4552375" y="161457"/>
                  <a:pt x="4548860" y="157942"/>
                  <a:pt x="4548860" y="153607"/>
                </a:cubicBezTo>
                <a:cubicBezTo>
                  <a:pt x="4548860" y="149271"/>
                  <a:pt x="4552375" y="145757"/>
                  <a:pt x="4556710" y="145757"/>
                </a:cubicBezTo>
                <a:close/>
                <a:moveTo>
                  <a:pt x="4528464" y="145757"/>
                </a:moveTo>
                <a:cubicBezTo>
                  <a:pt x="4532799" y="145757"/>
                  <a:pt x="4536314" y="149271"/>
                  <a:pt x="4536314" y="153607"/>
                </a:cubicBezTo>
                <a:cubicBezTo>
                  <a:pt x="4536314" y="157942"/>
                  <a:pt x="4532799" y="161457"/>
                  <a:pt x="4528464" y="161457"/>
                </a:cubicBezTo>
                <a:cubicBezTo>
                  <a:pt x="4524128" y="161457"/>
                  <a:pt x="4520614" y="157942"/>
                  <a:pt x="4520614" y="153607"/>
                </a:cubicBezTo>
                <a:cubicBezTo>
                  <a:pt x="4520614" y="149271"/>
                  <a:pt x="4524128" y="145757"/>
                  <a:pt x="4528464" y="145757"/>
                </a:cubicBezTo>
                <a:close/>
                <a:moveTo>
                  <a:pt x="4500219" y="145757"/>
                </a:moveTo>
                <a:cubicBezTo>
                  <a:pt x="4504554" y="145757"/>
                  <a:pt x="4508069" y="149271"/>
                  <a:pt x="4508069" y="153607"/>
                </a:cubicBezTo>
                <a:cubicBezTo>
                  <a:pt x="4508069" y="157942"/>
                  <a:pt x="4504554" y="161457"/>
                  <a:pt x="4500219" y="161457"/>
                </a:cubicBezTo>
                <a:cubicBezTo>
                  <a:pt x="4495884" y="161457"/>
                  <a:pt x="4492369" y="157942"/>
                  <a:pt x="4492369" y="153607"/>
                </a:cubicBezTo>
                <a:cubicBezTo>
                  <a:pt x="4492369" y="149271"/>
                  <a:pt x="4495884" y="145757"/>
                  <a:pt x="4500219" y="145757"/>
                </a:cubicBezTo>
                <a:close/>
                <a:moveTo>
                  <a:pt x="4471973" y="145757"/>
                </a:moveTo>
                <a:cubicBezTo>
                  <a:pt x="4476308" y="145757"/>
                  <a:pt x="4479823" y="149271"/>
                  <a:pt x="4479823" y="153607"/>
                </a:cubicBezTo>
                <a:cubicBezTo>
                  <a:pt x="4479823" y="157942"/>
                  <a:pt x="4476308" y="161457"/>
                  <a:pt x="4471973" y="161457"/>
                </a:cubicBezTo>
                <a:cubicBezTo>
                  <a:pt x="4467637" y="161457"/>
                  <a:pt x="4464123" y="157942"/>
                  <a:pt x="4464123" y="153607"/>
                </a:cubicBezTo>
                <a:cubicBezTo>
                  <a:pt x="4464123" y="149271"/>
                  <a:pt x="4467637" y="145757"/>
                  <a:pt x="4471973" y="145757"/>
                </a:cubicBezTo>
                <a:close/>
                <a:moveTo>
                  <a:pt x="4443728" y="145757"/>
                </a:moveTo>
                <a:cubicBezTo>
                  <a:pt x="4448064" y="145757"/>
                  <a:pt x="4451578" y="149271"/>
                  <a:pt x="4451578" y="153607"/>
                </a:cubicBezTo>
                <a:cubicBezTo>
                  <a:pt x="4451578" y="157942"/>
                  <a:pt x="4448064" y="161457"/>
                  <a:pt x="4443728" y="161457"/>
                </a:cubicBezTo>
                <a:cubicBezTo>
                  <a:pt x="4439393" y="161457"/>
                  <a:pt x="4435878" y="157942"/>
                  <a:pt x="4435878" y="153607"/>
                </a:cubicBezTo>
                <a:cubicBezTo>
                  <a:pt x="4435878" y="149271"/>
                  <a:pt x="4439393" y="145757"/>
                  <a:pt x="4443728" y="145757"/>
                </a:cubicBezTo>
                <a:close/>
                <a:moveTo>
                  <a:pt x="4415482" y="145757"/>
                </a:moveTo>
                <a:cubicBezTo>
                  <a:pt x="4419817" y="145757"/>
                  <a:pt x="4423332" y="149271"/>
                  <a:pt x="4423332" y="153607"/>
                </a:cubicBezTo>
                <a:cubicBezTo>
                  <a:pt x="4423332" y="157942"/>
                  <a:pt x="4419817" y="161457"/>
                  <a:pt x="4415482" y="161457"/>
                </a:cubicBezTo>
                <a:cubicBezTo>
                  <a:pt x="4411146" y="161457"/>
                  <a:pt x="4407632" y="157942"/>
                  <a:pt x="4407632" y="153607"/>
                </a:cubicBezTo>
                <a:cubicBezTo>
                  <a:pt x="4407632" y="149271"/>
                  <a:pt x="4411146" y="145757"/>
                  <a:pt x="4415482" y="145757"/>
                </a:cubicBezTo>
                <a:close/>
                <a:moveTo>
                  <a:pt x="4387237" y="145757"/>
                </a:moveTo>
                <a:cubicBezTo>
                  <a:pt x="4391573" y="145757"/>
                  <a:pt x="4395087" y="149271"/>
                  <a:pt x="4395087" y="153607"/>
                </a:cubicBezTo>
                <a:cubicBezTo>
                  <a:pt x="4395087" y="157942"/>
                  <a:pt x="4391573" y="161457"/>
                  <a:pt x="4387237" y="161457"/>
                </a:cubicBezTo>
                <a:cubicBezTo>
                  <a:pt x="4382902" y="161457"/>
                  <a:pt x="4379387" y="157942"/>
                  <a:pt x="4379387" y="153607"/>
                </a:cubicBezTo>
                <a:cubicBezTo>
                  <a:pt x="4379387" y="149271"/>
                  <a:pt x="4382902" y="145757"/>
                  <a:pt x="4387237" y="145757"/>
                </a:cubicBezTo>
                <a:close/>
                <a:moveTo>
                  <a:pt x="4358991" y="145757"/>
                </a:moveTo>
                <a:cubicBezTo>
                  <a:pt x="4363326" y="145757"/>
                  <a:pt x="4366841" y="149271"/>
                  <a:pt x="4366841" y="153607"/>
                </a:cubicBezTo>
                <a:cubicBezTo>
                  <a:pt x="4366841" y="157942"/>
                  <a:pt x="4363326" y="161457"/>
                  <a:pt x="4358991" y="161457"/>
                </a:cubicBezTo>
                <a:cubicBezTo>
                  <a:pt x="4354655" y="161457"/>
                  <a:pt x="4351141" y="157942"/>
                  <a:pt x="4351141" y="153607"/>
                </a:cubicBezTo>
                <a:cubicBezTo>
                  <a:pt x="4351141" y="149271"/>
                  <a:pt x="4354655" y="145757"/>
                  <a:pt x="4358991" y="145757"/>
                </a:cubicBezTo>
                <a:close/>
                <a:moveTo>
                  <a:pt x="4330746" y="145757"/>
                </a:moveTo>
                <a:cubicBezTo>
                  <a:pt x="4335082" y="145757"/>
                  <a:pt x="4338596" y="149271"/>
                  <a:pt x="4338596" y="153607"/>
                </a:cubicBezTo>
                <a:cubicBezTo>
                  <a:pt x="4338596" y="157942"/>
                  <a:pt x="4335082" y="161457"/>
                  <a:pt x="4330746" y="161457"/>
                </a:cubicBezTo>
                <a:cubicBezTo>
                  <a:pt x="4326411" y="161457"/>
                  <a:pt x="4322896" y="157942"/>
                  <a:pt x="4322896" y="153607"/>
                </a:cubicBezTo>
                <a:cubicBezTo>
                  <a:pt x="4322896" y="149271"/>
                  <a:pt x="4326411" y="145757"/>
                  <a:pt x="4330746" y="145757"/>
                </a:cubicBezTo>
                <a:close/>
                <a:moveTo>
                  <a:pt x="4302500" y="145757"/>
                </a:moveTo>
                <a:cubicBezTo>
                  <a:pt x="4306835" y="145757"/>
                  <a:pt x="4310350" y="149271"/>
                  <a:pt x="4310350" y="153607"/>
                </a:cubicBezTo>
                <a:cubicBezTo>
                  <a:pt x="4310350" y="157942"/>
                  <a:pt x="4306835" y="161457"/>
                  <a:pt x="4302500" y="161457"/>
                </a:cubicBezTo>
                <a:cubicBezTo>
                  <a:pt x="4298164" y="161457"/>
                  <a:pt x="4294650" y="157942"/>
                  <a:pt x="4294650" y="153607"/>
                </a:cubicBezTo>
                <a:cubicBezTo>
                  <a:pt x="4294650" y="149271"/>
                  <a:pt x="4298164" y="145757"/>
                  <a:pt x="4302500" y="145757"/>
                </a:cubicBezTo>
                <a:close/>
                <a:moveTo>
                  <a:pt x="4274255" y="145757"/>
                </a:moveTo>
                <a:cubicBezTo>
                  <a:pt x="4278591" y="145757"/>
                  <a:pt x="4282105" y="149271"/>
                  <a:pt x="4282105" y="153607"/>
                </a:cubicBezTo>
                <a:cubicBezTo>
                  <a:pt x="4282105" y="157942"/>
                  <a:pt x="4278591" y="161457"/>
                  <a:pt x="4274255" y="161457"/>
                </a:cubicBezTo>
                <a:cubicBezTo>
                  <a:pt x="4269920" y="161457"/>
                  <a:pt x="4266405" y="157942"/>
                  <a:pt x="4266405" y="153607"/>
                </a:cubicBezTo>
                <a:cubicBezTo>
                  <a:pt x="4266405" y="149271"/>
                  <a:pt x="4269920" y="145757"/>
                  <a:pt x="4274255" y="145757"/>
                </a:cubicBezTo>
                <a:close/>
                <a:moveTo>
                  <a:pt x="4246009" y="145757"/>
                </a:moveTo>
                <a:cubicBezTo>
                  <a:pt x="4250344" y="145757"/>
                  <a:pt x="4253859" y="149271"/>
                  <a:pt x="4253859" y="153607"/>
                </a:cubicBezTo>
                <a:cubicBezTo>
                  <a:pt x="4253859" y="157942"/>
                  <a:pt x="4250344" y="161457"/>
                  <a:pt x="4246009" y="161457"/>
                </a:cubicBezTo>
                <a:cubicBezTo>
                  <a:pt x="4241673" y="161457"/>
                  <a:pt x="4238159" y="157942"/>
                  <a:pt x="4238159" y="153607"/>
                </a:cubicBezTo>
                <a:cubicBezTo>
                  <a:pt x="4238159" y="149271"/>
                  <a:pt x="4241673" y="145757"/>
                  <a:pt x="4246009" y="145757"/>
                </a:cubicBezTo>
                <a:close/>
                <a:moveTo>
                  <a:pt x="4217763" y="145757"/>
                </a:moveTo>
                <a:cubicBezTo>
                  <a:pt x="4222098" y="145757"/>
                  <a:pt x="4225613" y="149271"/>
                  <a:pt x="4225613" y="153607"/>
                </a:cubicBezTo>
                <a:cubicBezTo>
                  <a:pt x="4225613" y="157942"/>
                  <a:pt x="4222098" y="161457"/>
                  <a:pt x="4217763" y="161457"/>
                </a:cubicBezTo>
                <a:cubicBezTo>
                  <a:pt x="4213427" y="161457"/>
                  <a:pt x="4209913" y="157942"/>
                  <a:pt x="4209913" y="153607"/>
                </a:cubicBezTo>
                <a:cubicBezTo>
                  <a:pt x="4209913" y="149271"/>
                  <a:pt x="4213427" y="145757"/>
                  <a:pt x="4217763" y="145757"/>
                </a:cubicBezTo>
                <a:close/>
                <a:moveTo>
                  <a:pt x="4189518" y="145757"/>
                </a:moveTo>
                <a:cubicBezTo>
                  <a:pt x="4193853" y="145757"/>
                  <a:pt x="4197368" y="149271"/>
                  <a:pt x="4197368" y="153607"/>
                </a:cubicBezTo>
                <a:cubicBezTo>
                  <a:pt x="4197368" y="157942"/>
                  <a:pt x="4193853" y="161457"/>
                  <a:pt x="4189518" y="161457"/>
                </a:cubicBezTo>
                <a:cubicBezTo>
                  <a:pt x="4185182" y="161457"/>
                  <a:pt x="4181668" y="157942"/>
                  <a:pt x="4181668" y="153607"/>
                </a:cubicBezTo>
                <a:cubicBezTo>
                  <a:pt x="4181668" y="149271"/>
                  <a:pt x="4185182" y="145757"/>
                  <a:pt x="4189518" y="145757"/>
                </a:cubicBezTo>
                <a:close/>
                <a:moveTo>
                  <a:pt x="4161272" y="145757"/>
                </a:moveTo>
                <a:cubicBezTo>
                  <a:pt x="4165607" y="145757"/>
                  <a:pt x="4169122" y="149271"/>
                  <a:pt x="4169122" y="153607"/>
                </a:cubicBezTo>
                <a:cubicBezTo>
                  <a:pt x="4169122" y="157942"/>
                  <a:pt x="4165607" y="161457"/>
                  <a:pt x="4161272" y="161457"/>
                </a:cubicBezTo>
                <a:cubicBezTo>
                  <a:pt x="4156936" y="161457"/>
                  <a:pt x="4153422" y="157942"/>
                  <a:pt x="4153422" y="153607"/>
                </a:cubicBezTo>
                <a:cubicBezTo>
                  <a:pt x="4153422" y="149271"/>
                  <a:pt x="4156936" y="145757"/>
                  <a:pt x="4161272" y="145757"/>
                </a:cubicBezTo>
                <a:close/>
                <a:moveTo>
                  <a:pt x="4133027" y="145757"/>
                </a:moveTo>
                <a:cubicBezTo>
                  <a:pt x="4137363" y="145757"/>
                  <a:pt x="4140877" y="149271"/>
                  <a:pt x="4140877" y="153607"/>
                </a:cubicBezTo>
                <a:cubicBezTo>
                  <a:pt x="4140877" y="157942"/>
                  <a:pt x="4137363" y="161457"/>
                  <a:pt x="4133027" y="161457"/>
                </a:cubicBezTo>
                <a:cubicBezTo>
                  <a:pt x="4128692" y="161457"/>
                  <a:pt x="4125177" y="157942"/>
                  <a:pt x="4125177" y="153607"/>
                </a:cubicBezTo>
                <a:cubicBezTo>
                  <a:pt x="4125177" y="149271"/>
                  <a:pt x="4128692" y="145757"/>
                  <a:pt x="4133027" y="145757"/>
                </a:cubicBezTo>
                <a:close/>
                <a:moveTo>
                  <a:pt x="4104781" y="145757"/>
                </a:moveTo>
                <a:cubicBezTo>
                  <a:pt x="4109116" y="145757"/>
                  <a:pt x="4112631" y="149271"/>
                  <a:pt x="4112631" y="153607"/>
                </a:cubicBezTo>
                <a:cubicBezTo>
                  <a:pt x="4112631" y="157942"/>
                  <a:pt x="4109116" y="161457"/>
                  <a:pt x="4104781" y="161457"/>
                </a:cubicBezTo>
                <a:cubicBezTo>
                  <a:pt x="4100445" y="161457"/>
                  <a:pt x="4096931" y="157942"/>
                  <a:pt x="4096931" y="153607"/>
                </a:cubicBezTo>
                <a:cubicBezTo>
                  <a:pt x="4096931" y="149271"/>
                  <a:pt x="4100445" y="145757"/>
                  <a:pt x="4104781" y="145757"/>
                </a:cubicBezTo>
                <a:close/>
                <a:moveTo>
                  <a:pt x="4076536" y="145757"/>
                </a:moveTo>
                <a:cubicBezTo>
                  <a:pt x="4080871" y="145757"/>
                  <a:pt x="4084386" y="149271"/>
                  <a:pt x="4084386" y="153607"/>
                </a:cubicBezTo>
                <a:cubicBezTo>
                  <a:pt x="4084386" y="157942"/>
                  <a:pt x="4080871" y="161457"/>
                  <a:pt x="4076536" y="161457"/>
                </a:cubicBezTo>
                <a:cubicBezTo>
                  <a:pt x="4072201" y="161457"/>
                  <a:pt x="4068686" y="157942"/>
                  <a:pt x="4068686" y="153607"/>
                </a:cubicBezTo>
                <a:cubicBezTo>
                  <a:pt x="4068686" y="149271"/>
                  <a:pt x="4072201" y="145757"/>
                  <a:pt x="4076536" y="145757"/>
                </a:cubicBezTo>
                <a:close/>
                <a:moveTo>
                  <a:pt x="4048290" y="145757"/>
                </a:moveTo>
                <a:cubicBezTo>
                  <a:pt x="4052625" y="145757"/>
                  <a:pt x="4056140" y="149271"/>
                  <a:pt x="4056140" y="153607"/>
                </a:cubicBezTo>
                <a:cubicBezTo>
                  <a:pt x="4056140" y="157942"/>
                  <a:pt x="4052625" y="161457"/>
                  <a:pt x="4048290" y="161457"/>
                </a:cubicBezTo>
                <a:cubicBezTo>
                  <a:pt x="4043954" y="161457"/>
                  <a:pt x="4040440" y="157942"/>
                  <a:pt x="4040440" y="153607"/>
                </a:cubicBezTo>
                <a:cubicBezTo>
                  <a:pt x="4040440" y="149271"/>
                  <a:pt x="4043954" y="145757"/>
                  <a:pt x="4048290" y="145757"/>
                </a:cubicBezTo>
                <a:close/>
                <a:moveTo>
                  <a:pt x="4020045" y="145757"/>
                </a:moveTo>
                <a:cubicBezTo>
                  <a:pt x="4024381" y="145757"/>
                  <a:pt x="4027895" y="149271"/>
                  <a:pt x="4027895" y="153607"/>
                </a:cubicBezTo>
                <a:cubicBezTo>
                  <a:pt x="4027895" y="157942"/>
                  <a:pt x="4024381" y="161457"/>
                  <a:pt x="4020045" y="161457"/>
                </a:cubicBezTo>
                <a:cubicBezTo>
                  <a:pt x="4015710" y="161457"/>
                  <a:pt x="4012195" y="157942"/>
                  <a:pt x="4012195" y="153607"/>
                </a:cubicBezTo>
                <a:cubicBezTo>
                  <a:pt x="4012195" y="149271"/>
                  <a:pt x="4015710" y="145757"/>
                  <a:pt x="4020045" y="145757"/>
                </a:cubicBezTo>
                <a:close/>
                <a:moveTo>
                  <a:pt x="3991799" y="145757"/>
                </a:moveTo>
                <a:cubicBezTo>
                  <a:pt x="3996134" y="145757"/>
                  <a:pt x="3999649" y="149271"/>
                  <a:pt x="3999649" y="153607"/>
                </a:cubicBezTo>
                <a:cubicBezTo>
                  <a:pt x="3999649" y="157942"/>
                  <a:pt x="3996134" y="161457"/>
                  <a:pt x="3991799" y="161457"/>
                </a:cubicBezTo>
                <a:cubicBezTo>
                  <a:pt x="3987463" y="161457"/>
                  <a:pt x="3983949" y="157942"/>
                  <a:pt x="3983949" y="153607"/>
                </a:cubicBezTo>
                <a:cubicBezTo>
                  <a:pt x="3983949" y="149271"/>
                  <a:pt x="3987463" y="145757"/>
                  <a:pt x="3991799" y="145757"/>
                </a:cubicBezTo>
                <a:close/>
                <a:moveTo>
                  <a:pt x="3963554" y="145757"/>
                </a:moveTo>
                <a:cubicBezTo>
                  <a:pt x="3967890" y="145757"/>
                  <a:pt x="3971404" y="149271"/>
                  <a:pt x="3971404" y="153607"/>
                </a:cubicBezTo>
                <a:cubicBezTo>
                  <a:pt x="3971404" y="157942"/>
                  <a:pt x="3967890" y="161457"/>
                  <a:pt x="3963554" y="161457"/>
                </a:cubicBezTo>
                <a:cubicBezTo>
                  <a:pt x="3959219" y="161457"/>
                  <a:pt x="3955704" y="157942"/>
                  <a:pt x="3955704" y="153607"/>
                </a:cubicBezTo>
                <a:cubicBezTo>
                  <a:pt x="3955704" y="149271"/>
                  <a:pt x="3959219" y="145757"/>
                  <a:pt x="3963554" y="145757"/>
                </a:cubicBezTo>
                <a:close/>
                <a:moveTo>
                  <a:pt x="3935308" y="145757"/>
                </a:moveTo>
                <a:cubicBezTo>
                  <a:pt x="3939643" y="145757"/>
                  <a:pt x="3943158" y="149271"/>
                  <a:pt x="3943158" y="153607"/>
                </a:cubicBezTo>
                <a:cubicBezTo>
                  <a:pt x="3943158" y="157942"/>
                  <a:pt x="3939643" y="161457"/>
                  <a:pt x="3935308" y="161457"/>
                </a:cubicBezTo>
                <a:cubicBezTo>
                  <a:pt x="3930972" y="161457"/>
                  <a:pt x="3927458" y="157942"/>
                  <a:pt x="3927458" y="153607"/>
                </a:cubicBezTo>
                <a:cubicBezTo>
                  <a:pt x="3927458" y="149271"/>
                  <a:pt x="3930972" y="145757"/>
                  <a:pt x="3935308" y="145757"/>
                </a:cubicBezTo>
                <a:close/>
                <a:moveTo>
                  <a:pt x="3907063" y="145757"/>
                </a:moveTo>
                <a:cubicBezTo>
                  <a:pt x="3911399" y="145757"/>
                  <a:pt x="3914913" y="149271"/>
                  <a:pt x="3914913" y="153607"/>
                </a:cubicBezTo>
                <a:cubicBezTo>
                  <a:pt x="3914913" y="157942"/>
                  <a:pt x="3911399" y="161457"/>
                  <a:pt x="3907063" y="161457"/>
                </a:cubicBezTo>
                <a:cubicBezTo>
                  <a:pt x="3902728" y="161457"/>
                  <a:pt x="3899213" y="157942"/>
                  <a:pt x="3899213" y="153607"/>
                </a:cubicBezTo>
                <a:cubicBezTo>
                  <a:pt x="3899213" y="149271"/>
                  <a:pt x="3902728" y="145757"/>
                  <a:pt x="3907063" y="145757"/>
                </a:cubicBezTo>
                <a:close/>
                <a:moveTo>
                  <a:pt x="3878817" y="145757"/>
                </a:moveTo>
                <a:cubicBezTo>
                  <a:pt x="3883152" y="145757"/>
                  <a:pt x="3886667" y="149271"/>
                  <a:pt x="3886667" y="153607"/>
                </a:cubicBezTo>
                <a:cubicBezTo>
                  <a:pt x="3886667" y="157942"/>
                  <a:pt x="3883152" y="161457"/>
                  <a:pt x="3878817" y="161457"/>
                </a:cubicBezTo>
                <a:cubicBezTo>
                  <a:pt x="3874481" y="161457"/>
                  <a:pt x="3870967" y="157942"/>
                  <a:pt x="3870967" y="153607"/>
                </a:cubicBezTo>
                <a:cubicBezTo>
                  <a:pt x="3870967" y="149271"/>
                  <a:pt x="3874481" y="145757"/>
                  <a:pt x="3878817" y="145757"/>
                </a:cubicBezTo>
                <a:close/>
                <a:moveTo>
                  <a:pt x="3850572" y="145757"/>
                </a:moveTo>
                <a:cubicBezTo>
                  <a:pt x="3854908" y="145757"/>
                  <a:pt x="3858422" y="149271"/>
                  <a:pt x="3858422" y="153607"/>
                </a:cubicBezTo>
                <a:cubicBezTo>
                  <a:pt x="3858422" y="157942"/>
                  <a:pt x="3854908" y="161457"/>
                  <a:pt x="3850572" y="161457"/>
                </a:cubicBezTo>
                <a:cubicBezTo>
                  <a:pt x="3846237" y="161457"/>
                  <a:pt x="3842722" y="157942"/>
                  <a:pt x="3842722" y="153607"/>
                </a:cubicBezTo>
                <a:cubicBezTo>
                  <a:pt x="3842722" y="149271"/>
                  <a:pt x="3846237" y="145757"/>
                  <a:pt x="3850572" y="145757"/>
                </a:cubicBezTo>
                <a:close/>
                <a:moveTo>
                  <a:pt x="3822326" y="145757"/>
                </a:moveTo>
                <a:cubicBezTo>
                  <a:pt x="3826662" y="145757"/>
                  <a:pt x="3830176" y="149271"/>
                  <a:pt x="3830176" y="153607"/>
                </a:cubicBezTo>
                <a:cubicBezTo>
                  <a:pt x="3830176" y="157942"/>
                  <a:pt x="3826662" y="161457"/>
                  <a:pt x="3822326" y="161457"/>
                </a:cubicBezTo>
                <a:cubicBezTo>
                  <a:pt x="3817990" y="161457"/>
                  <a:pt x="3814476" y="157942"/>
                  <a:pt x="3814476" y="153607"/>
                </a:cubicBezTo>
                <a:cubicBezTo>
                  <a:pt x="3814476" y="149271"/>
                  <a:pt x="3817990" y="145757"/>
                  <a:pt x="3822326" y="145757"/>
                </a:cubicBezTo>
                <a:close/>
                <a:moveTo>
                  <a:pt x="3794081" y="145757"/>
                </a:moveTo>
                <a:cubicBezTo>
                  <a:pt x="3798417" y="145757"/>
                  <a:pt x="3801931" y="149271"/>
                  <a:pt x="3801931" y="153607"/>
                </a:cubicBezTo>
                <a:cubicBezTo>
                  <a:pt x="3801931" y="157942"/>
                  <a:pt x="3798417" y="161457"/>
                  <a:pt x="3794081" y="161457"/>
                </a:cubicBezTo>
                <a:cubicBezTo>
                  <a:pt x="3789746" y="161457"/>
                  <a:pt x="3786231" y="157942"/>
                  <a:pt x="3786231" y="153607"/>
                </a:cubicBezTo>
                <a:cubicBezTo>
                  <a:pt x="3786231" y="149271"/>
                  <a:pt x="3789746" y="145757"/>
                  <a:pt x="3794081" y="145757"/>
                </a:cubicBezTo>
                <a:close/>
                <a:moveTo>
                  <a:pt x="3765835" y="145757"/>
                </a:moveTo>
                <a:cubicBezTo>
                  <a:pt x="3770170" y="145757"/>
                  <a:pt x="3773685" y="149271"/>
                  <a:pt x="3773685" y="153607"/>
                </a:cubicBezTo>
                <a:cubicBezTo>
                  <a:pt x="3773685" y="157942"/>
                  <a:pt x="3770170" y="161457"/>
                  <a:pt x="3765835" y="161457"/>
                </a:cubicBezTo>
                <a:cubicBezTo>
                  <a:pt x="3761499" y="161457"/>
                  <a:pt x="3757985" y="157942"/>
                  <a:pt x="3757985" y="153607"/>
                </a:cubicBezTo>
                <a:cubicBezTo>
                  <a:pt x="3757985" y="149271"/>
                  <a:pt x="3761499" y="145757"/>
                  <a:pt x="3765835" y="145757"/>
                </a:cubicBezTo>
                <a:close/>
                <a:moveTo>
                  <a:pt x="3737590" y="145757"/>
                </a:moveTo>
                <a:cubicBezTo>
                  <a:pt x="3741926" y="145757"/>
                  <a:pt x="3745440" y="149271"/>
                  <a:pt x="3745440" y="153607"/>
                </a:cubicBezTo>
                <a:cubicBezTo>
                  <a:pt x="3745440" y="157942"/>
                  <a:pt x="3741926" y="161457"/>
                  <a:pt x="3737590" y="161457"/>
                </a:cubicBezTo>
                <a:cubicBezTo>
                  <a:pt x="3733255" y="161457"/>
                  <a:pt x="3729740" y="157942"/>
                  <a:pt x="3729740" y="153607"/>
                </a:cubicBezTo>
                <a:cubicBezTo>
                  <a:pt x="3729740" y="149271"/>
                  <a:pt x="3733255" y="145757"/>
                  <a:pt x="3737590" y="145757"/>
                </a:cubicBezTo>
                <a:close/>
                <a:moveTo>
                  <a:pt x="3709344" y="145757"/>
                </a:moveTo>
                <a:cubicBezTo>
                  <a:pt x="3713679" y="145757"/>
                  <a:pt x="3717194" y="149271"/>
                  <a:pt x="3717194" y="153607"/>
                </a:cubicBezTo>
                <a:cubicBezTo>
                  <a:pt x="3717194" y="157942"/>
                  <a:pt x="3713679" y="161457"/>
                  <a:pt x="3709344" y="161457"/>
                </a:cubicBezTo>
                <a:cubicBezTo>
                  <a:pt x="3705008" y="161457"/>
                  <a:pt x="3701494" y="157942"/>
                  <a:pt x="3701494" y="153607"/>
                </a:cubicBezTo>
                <a:cubicBezTo>
                  <a:pt x="3701494" y="149271"/>
                  <a:pt x="3705008" y="145757"/>
                  <a:pt x="3709344" y="145757"/>
                </a:cubicBezTo>
                <a:close/>
                <a:moveTo>
                  <a:pt x="3681099" y="145757"/>
                </a:moveTo>
                <a:cubicBezTo>
                  <a:pt x="3685435" y="145757"/>
                  <a:pt x="3688949" y="149271"/>
                  <a:pt x="3688949" y="153607"/>
                </a:cubicBezTo>
                <a:cubicBezTo>
                  <a:pt x="3688949" y="157942"/>
                  <a:pt x="3685435" y="161457"/>
                  <a:pt x="3681099" y="161457"/>
                </a:cubicBezTo>
                <a:cubicBezTo>
                  <a:pt x="3676764" y="161457"/>
                  <a:pt x="3673249" y="157942"/>
                  <a:pt x="3673249" y="153607"/>
                </a:cubicBezTo>
                <a:cubicBezTo>
                  <a:pt x="3673249" y="149271"/>
                  <a:pt x="3676764" y="145757"/>
                  <a:pt x="3681099" y="145757"/>
                </a:cubicBezTo>
                <a:close/>
                <a:moveTo>
                  <a:pt x="3652853" y="145757"/>
                </a:moveTo>
                <a:cubicBezTo>
                  <a:pt x="3657188" y="145757"/>
                  <a:pt x="3660703" y="149271"/>
                  <a:pt x="3660703" y="153607"/>
                </a:cubicBezTo>
                <a:cubicBezTo>
                  <a:pt x="3660703" y="157942"/>
                  <a:pt x="3657188" y="161457"/>
                  <a:pt x="3652853" y="161457"/>
                </a:cubicBezTo>
                <a:cubicBezTo>
                  <a:pt x="3648518" y="161457"/>
                  <a:pt x="3645003" y="157942"/>
                  <a:pt x="3645003" y="153607"/>
                </a:cubicBezTo>
                <a:cubicBezTo>
                  <a:pt x="3645003" y="149271"/>
                  <a:pt x="3648518" y="145757"/>
                  <a:pt x="3652853" y="145757"/>
                </a:cubicBezTo>
                <a:close/>
                <a:moveTo>
                  <a:pt x="3624608" y="145757"/>
                </a:moveTo>
                <a:cubicBezTo>
                  <a:pt x="3628944" y="145757"/>
                  <a:pt x="3632458" y="149271"/>
                  <a:pt x="3632458" y="153607"/>
                </a:cubicBezTo>
                <a:cubicBezTo>
                  <a:pt x="3632458" y="157942"/>
                  <a:pt x="3628944" y="161457"/>
                  <a:pt x="3624608" y="161457"/>
                </a:cubicBezTo>
                <a:cubicBezTo>
                  <a:pt x="3620273" y="161457"/>
                  <a:pt x="3616758" y="157942"/>
                  <a:pt x="3616758" y="153607"/>
                </a:cubicBezTo>
                <a:cubicBezTo>
                  <a:pt x="3616758" y="149271"/>
                  <a:pt x="3620273" y="145757"/>
                  <a:pt x="3624608" y="145757"/>
                </a:cubicBezTo>
                <a:close/>
                <a:moveTo>
                  <a:pt x="3596362" y="145757"/>
                </a:moveTo>
                <a:cubicBezTo>
                  <a:pt x="3600697" y="145757"/>
                  <a:pt x="3604212" y="149271"/>
                  <a:pt x="3604212" y="153607"/>
                </a:cubicBezTo>
                <a:cubicBezTo>
                  <a:pt x="3604212" y="157942"/>
                  <a:pt x="3600697" y="161457"/>
                  <a:pt x="3596362" y="161457"/>
                </a:cubicBezTo>
                <a:cubicBezTo>
                  <a:pt x="3592026" y="161457"/>
                  <a:pt x="3588512" y="157942"/>
                  <a:pt x="3588512" y="153607"/>
                </a:cubicBezTo>
                <a:cubicBezTo>
                  <a:pt x="3588512" y="149271"/>
                  <a:pt x="3592026" y="145757"/>
                  <a:pt x="3596362" y="145757"/>
                </a:cubicBezTo>
                <a:close/>
                <a:moveTo>
                  <a:pt x="3568117" y="145757"/>
                </a:moveTo>
                <a:cubicBezTo>
                  <a:pt x="3572453" y="145757"/>
                  <a:pt x="3575967" y="149271"/>
                  <a:pt x="3575967" y="153607"/>
                </a:cubicBezTo>
                <a:cubicBezTo>
                  <a:pt x="3575967" y="157942"/>
                  <a:pt x="3572453" y="161457"/>
                  <a:pt x="3568117" y="161457"/>
                </a:cubicBezTo>
                <a:cubicBezTo>
                  <a:pt x="3563782" y="161457"/>
                  <a:pt x="3560267" y="157942"/>
                  <a:pt x="3560267" y="153607"/>
                </a:cubicBezTo>
                <a:cubicBezTo>
                  <a:pt x="3560267" y="149271"/>
                  <a:pt x="3563782" y="145757"/>
                  <a:pt x="3568117" y="145757"/>
                </a:cubicBezTo>
                <a:close/>
                <a:moveTo>
                  <a:pt x="3539872" y="145757"/>
                </a:moveTo>
                <a:cubicBezTo>
                  <a:pt x="3544207" y="145757"/>
                  <a:pt x="3547722" y="149271"/>
                  <a:pt x="3547722" y="153607"/>
                </a:cubicBezTo>
                <a:cubicBezTo>
                  <a:pt x="3547722" y="157942"/>
                  <a:pt x="3544207" y="161457"/>
                  <a:pt x="3539872" y="161457"/>
                </a:cubicBezTo>
                <a:cubicBezTo>
                  <a:pt x="3535536" y="161457"/>
                  <a:pt x="3532022" y="157942"/>
                  <a:pt x="3532022" y="153607"/>
                </a:cubicBezTo>
                <a:cubicBezTo>
                  <a:pt x="3532022" y="149271"/>
                  <a:pt x="3535536" y="145757"/>
                  <a:pt x="3539872" y="145757"/>
                </a:cubicBezTo>
                <a:close/>
                <a:moveTo>
                  <a:pt x="3511626" y="145757"/>
                </a:moveTo>
                <a:cubicBezTo>
                  <a:pt x="3515961" y="145757"/>
                  <a:pt x="3519476" y="149271"/>
                  <a:pt x="3519476" y="153607"/>
                </a:cubicBezTo>
                <a:cubicBezTo>
                  <a:pt x="3519476" y="157942"/>
                  <a:pt x="3515961" y="161457"/>
                  <a:pt x="3511626" y="161457"/>
                </a:cubicBezTo>
                <a:cubicBezTo>
                  <a:pt x="3507291" y="161457"/>
                  <a:pt x="3503776" y="157942"/>
                  <a:pt x="3503776" y="153607"/>
                </a:cubicBezTo>
                <a:cubicBezTo>
                  <a:pt x="3503776" y="149271"/>
                  <a:pt x="3507291" y="145757"/>
                  <a:pt x="3511626" y="145757"/>
                </a:cubicBezTo>
                <a:close/>
                <a:moveTo>
                  <a:pt x="3483381" y="145757"/>
                </a:moveTo>
                <a:cubicBezTo>
                  <a:pt x="3487716" y="145757"/>
                  <a:pt x="3491231" y="149271"/>
                  <a:pt x="3491231" y="153607"/>
                </a:cubicBezTo>
                <a:cubicBezTo>
                  <a:pt x="3491231" y="157942"/>
                  <a:pt x="3487716" y="161457"/>
                  <a:pt x="3483381" y="161457"/>
                </a:cubicBezTo>
                <a:cubicBezTo>
                  <a:pt x="3479046" y="161457"/>
                  <a:pt x="3475531" y="157942"/>
                  <a:pt x="3475531" y="153607"/>
                </a:cubicBezTo>
                <a:cubicBezTo>
                  <a:pt x="3475531" y="149271"/>
                  <a:pt x="3479046" y="145757"/>
                  <a:pt x="3483381" y="145757"/>
                </a:cubicBezTo>
                <a:close/>
                <a:moveTo>
                  <a:pt x="3455136" y="145757"/>
                </a:moveTo>
                <a:cubicBezTo>
                  <a:pt x="3459471" y="145757"/>
                  <a:pt x="3462986" y="149271"/>
                  <a:pt x="3462986" y="153607"/>
                </a:cubicBezTo>
                <a:cubicBezTo>
                  <a:pt x="3462986" y="157942"/>
                  <a:pt x="3459471" y="161457"/>
                  <a:pt x="3455136" y="161457"/>
                </a:cubicBezTo>
                <a:cubicBezTo>
                  <a:pt x="3450800" y="161457"/>
                  <a:pt x="3447285" y="157942"/>
                  <a:pt x="3447285" y="153607"/>
                </a:cubicBezTo>
                <a:cubicBezTo>
                  <a:pt x="3447285" y="149271"/>
                  <a:pt x="3450800" y="145757"/>
                  <a:pt x="3455136" y="145757"/>
                </a:cubicBezTo>
                <a:close/>
                <a:moveTo>
                  <a:pt x="3426890" y="145757"/>
                </a:moveTo>
                <a:cubicBezTo>
                  <a:pt x="3431225" y="145757"/>
                  <a:pt x="3434740" y="149271"/>
                  <a:pt x="3434740" y="153607"/>
                </a:cubicBezTo>
                <a:cubicBezTo>
                  <a:pt x="3434740" y="157942"/>
                  <a:pt x="3431225" y="161457"/>
                  <a:pt x="3426890" y="161457"/>
                </a:cubicBezTo>
                <a:cubicBezTo>
                  <a:pt x="3422554" y="161457"/>
                  <a:pt x="3419040" y="157942"/>
                  <a:pt x="3419040" y="153607"/>
                </a:cubicBezTo>
                <a:cubicBezTo>
                  <a:pt x="3419040" y="149271"/>
                  <a:pt x="3422554" y="145757"/>
                  <a:pt x="3426890" y="145757"/>
                </a:cubicBezTo>
                <a:close/>
                <a:moveTo>
                  <a:pt x="3398687" y="145757"/>
                </a:moveTo>
                <a:cubicBezTo>
                  <a:pt x="3403023" y="145757"/>
                  <a:pt x="3406537" y="149271"/>
                  <a:pt x="3406537" y="153607"/>
                </a:cubicBezTo>
                <a:cubicBezTo>
                  <a:pt x="3406537" y="157942"/>
                  <a:pt x="3403023" y="161457"/>
                  <a:pt x="3398687" y="161457"/>
                </a:cubicBezTo>
                <a:cubicBezTo>
                  <a:pt x="3394352" y="161457"/>
                  <a:pt x="3390838" y="157942"/>
                  <a:pt x="3390838" y="153607"/>
                </a:cubicBezTo>
                <a:cubicBezTo>
                  <a:pt x="3390838" y="149271"/>
                  <a:pt x="3394352" y="145757"/>
                  <a:pt x="3398687" y="145757"/>
                </a:cubicBezTo>
                <a:close/>
                <a:moveTo>
                  <a:pt x="3370426" y="145757"/>
                </a:moveTo>
                <a:cubicBezTo>
                  <a:pt x="3374762" y="145757"/>
                  <a:pt x="3378277" y="149271"/>
                  <a:pt x="3378277" y="153607"/>
                </a:cubicBezTo>
                <a:cubicBezTo>
                  <a:pt x="3378277" y="157942"/>
                  <a:pt x="3374762" y="161457"/>
                  <a:pt x="3370426" y="161457"/>
                </a:cubicBezTo>
                <a:cubicBezTo>
                  <a:pt x="3366091" y="161457"/>
                  <a:pt x="3362577" y="157942"/>
                  <a:pt x="3362577" y="153607"/>
                </a:cubicBezTo>
                <a:cubicBezTo>
                  <a:pt x="3362577" y="149271"/>
                  <a:pt x="3366091" y="145757"/>
                  <a:pt x="3370426" y="145757"/>
                </a:cubicBezTo>
                <a:close/>
                <a:moveTo>
                  <a:pt x="3342189" y="145757"/>
                </a:moveTo>
                <a:cubicBezTo>
                  <a:pt x="3346524" y="145757"/>
                  <a:pt x="3350038" y="149271"/>
                  <a:pt x="3350038" y="153607"/>
                </a:cubicBezTo>
                <a:cubicBezTo>
                  <a:pt x="3350038" y="157942"/>
                  <a:pt x="3346524" y="161457"/>
                  <a:pt x="3342189" y="161457"/>
                </a:cubicBezTo>
                <a:cubicBezTo>
                  <a:pt x="3337853" y="161457"/>
                  <a:pt x="3334338" y="157942"/>
                  <a:pt x="3334338" y="153607"/>
                </a:cubicBezTo>
                <a:cubicBezTo>
                  <a:pt x="3334338" y="149271"/>
                  <a:pt x="3337853" y="145757"/>
                  <a:pt x="3342189" y="145757"/>
                </a:cubicBezTo>
                <a:close/>
                <a:moveTo>
                  <a:pt x="3313944" y="145757"/>
                </a:moveTo>
                <a:cubicBezTo>
                  <a:pt x="3318279" y="145757"/>
                  <a:pt x="3321794" y="149271"/>
                  <a:pt x="3321794" y="153607"/>
                </a:cubicBezTo>
                <a:cubicBezTo>
                  <a:pt x="3321794" y="157942"/>
                  <a:pt x="3318279" y="161457"/>
                  <a:pt x="3313944" y="161457"/>
                </a:cubicBezTo>
                <a:cubicBezTo>
                  <a:pt x="3309608" y="161457"/>
                  <a:pt x="3306094" y="157942"/>
                  <a:pt x="3306094" y="153607"/>
                </a:cubicBezTo>
                <a:cubicBezTo>
                  <a:pt x="3306094" y="149271"/>
                  <a:pt x="3309608" y="145757"/>
                  <a:pt x="3313944" y="145757"/>
                </a:cubicBezTo>
                <a:close/>
                <a:moveTo>
                  <a:pt x="3285698" y="145757"/>
                </a:moveTo>
                <a:cubicBezTo>
                  <a:pt x="3290033" y="145757"/>
                  <a:pt x="3293548" y="149271"/>
                  <a:pt x="3293548" y="153607"/>
                </a:cubicBezTo>
                <a:cubicBezTo>
                  <a:pt x="3293548" y="157942"/>
                  <a:pt x="3290033" y="161457"/>
                  <a:pt x="3285698" y="161457"/>
                </a:cubicBezTo>
                <a:cubicBezTo>
                  <a:pt x="3281362" y="161457"/>
                  <a:pt x="3277848" y="157942"/>
                  <a:pt x="3277848" y="153607"/>
                </a:cubicBezTo>
                <a:cubicBezTo>
                  <a:pt x="3277848" y="149271"/>
                  <a:pt x="3281362" y="145757"/>
                  <a:pt x="3285698" y="145757"/>
                </a:cubicBezTo>
                <a:close/>
                <a:moveTo>
                  <a:pt x="3257453" y="145757"/>
                </a:moveTo>
                <a:cubicBezTo>
                  <a:pt x="3261788" y="145757"/>
                  <a:pt x="3265303" y="149271"/>
                  <a:pt x="3265303" y="153607"/>
                </a:cubicBezTo>
                <a:cubicBezTo>
                  <a:pt x="3265303" y="157942"/>
                  <a:pt x="3261788" y="161457"/>
                  <a:pt x="3257453" y="161457"/>
                </a:cubicBezTo>
                <a:cubicBezTo>
                  <a:pt x="3253117" y="161457"/>
                  <a:pt x="3249603" y="157942"/>
                  <a:pt x="3249603" y="153607"/>
                </a:cubicBezTo>
                <a:cubicBezTo>
                  <a:pt x="3249603" y="149271"/>
                  <a:pt x="3253117" y="145757"/>
                  <a:pt x="3257453" y="145757"/>
                </a:cubicBezTo>
                <a:close/>
                <a:moveTo>
                  <a:pt x="3229207" y="145757"/>
                </a:moveTo>
                <a:cubicBezTo>
                  <a:pt x="3233542" y="145757"/>
                  <a:pt x="3237057" y="149271"/>
                  <a:pt x="3237057" y="153607"/>
                </a:cubicBezTo>
                <a:cubicBezTo>
                  <a:pt x="3237057" y="157942"/>
                  <a:pt x="3233542" y="161457"/>
                  <a:pt x="3229207" y="161457"/>
                </a:cubicBezTo>
                <a:cubicBezTo>
                  <a:pt x="3224871" y="161457"/>
                  <a:pt x="3221356" y="157942"/>
                  <a:pt x="3221356" y="153607"/>
                </a:cubicBezTo>
                <a:cubicBezTo>
                  <a:pt x="3221356" y="149271"/>
                  <a:pt x="3224871" y="145757"/>
                  <a:pt x="3229207" y="145757"/>
                </a:cubicBezTo>
                <a:close/>
                <a:moveTo>
                  <a:pt x="3200962" y="145757"/>
                </a:moveTo>
                <a:cubicBezTo>
                  <a:pt x="3205297" y="145757"/>
                  <a:pt x="3208812" y="149271"/>
                  <a:pt x="3208812" y="153607"/>
                </a:cubicBezTo>
                <a:cubicBezTo>
                  <a:pt x="3208812" y="157942"/>
                  <a:pt x="3205297" y="161457"/>
                  <a:pt x="3200962" y="161457"/>
                </a:cubicBezTo>
                <a:cubicBezTo>
                  <a:pt x="3196626" y="161457"/>
                  <a:pt x="3193112" y="157942"/>
                  <a:pt x="3193112" y="153607"/>
                </a:cubicBezTo>
                <a:cubicBezTo>
                  <a:pt x="3193112" y="149271"/>
                  <a:pt x="3196626" y="145757"/>
                  <a:pt x="3200962" y="145757"/>
                </a:cubicBezTo>
                <a:close/>
                <a:moveTo>
                  <a:pt x="3172715" y="145757"/>
                </a:moveTo>
                <a:cubicBezTo>
                  <a:pt x="3177051" y="145757"/>
                  <a:pt x="3180566" y="149271"/>
                  <a:pt x="3180566" y="153607"/>
                </a:cubicBezTo>
                <a:cubicBezTo>
                  <a:pt x="3180566" y="157942"/>
                  <a:pt x="3177051" y="161457"/>
                  <a:pt x="3172715" y="161457"/>
                </a:cubicBezTo>
                <a:cubicBezTo>
                  <a:pt x="3168380" y="161457"/>
                  <a:pt x="3164866" y="157942"/>
                  <a:pt x="3164866" y="153607"/>
                </a:cubicBezTo>
                <a:cubicBezTo>
                  <a:pt x="3164866" y="149271"/>
                  <a:pt x="3168380" y="145757"/>
                  <a:pt x="3172715" y="145757"/>
                </a:cubicBezTo>
                <a:close/>
                <a:moveTo>
                  <a:pt x="3144471" y="145757"/>
                </a:moveTo>
                <a:cubicBezTo>
                  <a:pt x="3148806" y="145757"/>
                  <a:pt x="3152321" y="149271"/>
                  <a:pt x="3152321" y="153607"/>
                </a:cubicBezTo>
                <a:cubicBezTo>
                  <a:pt x="3152321" y="157942"/>
                  <a:pt x="3148806" y="161457"/>
                  <a:pt x="3144471" y="161457"/>
                </a:cubicBezTo>
                <a:cubicBezTo>
                  <a:pt x="3140135" y="161457"/>
                  <a:pt x="3136621" y="157942"/>
                  <a:pt x="3136621" y="153607"/>
                </a:cubicBezTo>
                <a:cubicBezTo>
                  <a:pt x="3136621" y="149271"/>
                  <a:pt x="3140135" y="145757"/>
                  <a:pt x="3144471" y="145757"/>
                </a:cubicBezTo>
                <a:close/>
                <a:moveTo>
                  <a:pt x="3116225" y="145757"/>
                </a:moveTo>
                <a:cubicBezTo>
                  <a:pt x="3120560" y="145757"/>
                  <a:pt x="3124075" y="149271"/>
                  <a:pt x="3124075" y="153607"/>
                </a:cubicBezTo>
                <a:cubicBezTo>
                  <a:pt x="3124075" y="157942"/>
                  <a:pt x="3120560" y="161457"/>
                  <a:pt x="3116225" y="161457"/>
                </a:cubicBezTo>
                <a:cubicBezTo>
                  <a:pt x="3111889" y="161457"/>
                  <a:pt x="3108375" y="157942"/>
                  <a:pt x="3108375" y="153607"/>
                </a:cubicBezTo>
                <a:cubicBezTo>
                  <a:pt x="3108375" y="149271"/>
                  <a:pt x="3111889" y="145757"/>
                  <a:pt x="3116225" y="145757"/>
                </a:cubicBezTo>
                <a:close/>
                <a:moveTo>
                  <a:pt x="3087980" y="145757"/>
                </a:moveTo>
                <a:cubicBezTo>
                  <a:pt x="3092315" y="145757"/>
                  <a:pt x="3095830" y="149271"/>
                  <a:pt x="3095830" y="153607"/>
                </a:cubicBezTo>
                <a:cubicBezTo>
                  <a:pt x="3095830" y="157942"/>
                  <a:pt x="3092315" y="161457"/>
                  <a:pt x="3087980" y="161457"/>
                </a:cubicBezTo>
                <a:cubicBezTo>
                  <a:pt x="3083645" y="161457"/>
                  <a:pt x="3080130" y="157942"/>
                  <a:pt x="3080130" y="153607"/>
                </a:cubicBezTo>
                <a:cubicBezTo>
                  <a:pt x="3080130" y="149271"/>
                  <a:pt x="3083645" y="145757"/>
                  <a:pt x="3087980" y="145757"/>
                </a:cubicBezTo>
                <a:close/>
                <a:moveTo>
                  <a:pt x="3059734" y="145757"/>
                </a:moveTo>
                <a:cubicBezTo>
                  <a:pt x="3064069" y="145757"/>
                  <a:pt x="3067584" y="149271"/>
                  <a:pt x="3067584" y="153607"/>
                </a:cubicBezTo>
                <a:cubicBezTo>
                  <a:pt x="3067584" y="157942"/>
                  <a:pt x="3064069" y="161457"/>
                  <a:pt x="3059734" y="161457"/>
                </a:cubicBezTo>
                <a:cubicBezTo>
                  <a:pt x="3055398" y="161457"/>
                  <a:pt x="3051884" y="157942"/>
                  <a:pt x="3051884" y="153607"/>
                </a:cubicBezTo>
                <a:cubicBezTo>
                  <a:pt x="3051884" y="149271"/>
                  <a:pt x="3055398" y="145757"/>
                  <a:pt x="3059734" y="145757"/>
                </a:cubicBezTo>
                <a:close/>
                <a:moveTo>
                  <a:pt x="3031489" y="145757"/>
                </a:moveTo>
                <a:cubicBezTo>
                  <a:pt x="3035824" y="145757"/>
                  <a:pt x="3039339" y="149271"/>
                  <a:pt x="3039339" y="153607"/>
                </a:cubicBezTo>
                <a:cubicBezTo>
                  <a:pt x="3039339" y="157942"/>
                  <a:pt x="3035824" y="161457"/>
                  <a:pt x="3031489" y="161457"/>
                </a:cubicBezTo>
                <a:cubicBezTo>
                  <a:pt x="3027153" y="161457"/>
                  <a:pt x="3023639" y="157942"/>
                  <a:pt x="3023639" y="153607"/>
                </a:cubicBezTo>
                <a:cubicBezTo>
                  <a:pt x="3023639" y="149271"/>
                  <a:pt x="3027153" y="145757"/>
                  <a:pt x="3031489" y="145757"/>
                </a:cubicBezTo>
                <a:close/>
                <a:moveTo>
                  <a:pt x="3003243" y="145757"/>
                </a:moveTo>
                <a:cubicBezTo>
                  <a:pt x="3007578" y="145757"/>
                  <a:pt x="3011093" y="149271"/>
                  <a:pt x="3011093" y="153607"/>
                </a:cubicBezTo>
                <a:cubicBezTo>
                  <a:pt x="3011093" y="157942"/>
                  <a:pt x="3007578" y="161457"/>
                  <a:pt x="3003243" y="161457"/>
                </a:cubicBezTo>
                <a:cubicBezTo>
                  <a:pt x="2998907" y="161457"/>
                  <a:pt x="2995393" y="157942"/>
                  <a:pt x="2995393" y="153607"/>
                </a:cubicBezTo>
                <a:cubicBezTo>
                  <a:pt x="2995393" y="149271"/>
                  <a:pt x="2998907" y="145757"/>
                  <a:pt x="3003243" y="145757"/>
                </a:cubicBezTo>
                <a:close/>
                <a:moveTo>
                  <a:pt x="2974998" y="145757"/>
                </a:moveTo>
                <a:cubicBezTo>
                  <a:pt x="2979333" y="145757"/>
                  <a:pt x="2982848" y="149271"/>
                  <a:pt x="2982848" y="153607"/>
                </a:cubicBezTo>
                <a:cubicBezTo>
                  <a:pt x="2982848" y="157942"/>
                  <a:pt x="2979333" y="161457"/>
                  <a:pt x="2974998" y="161457"/>
                </a:cubicBezTo>
                <a:cubicBezTo>
                  <a:pt x="2970663" y="161457"/>
                  <a:pt x="2967148" y="157942"/>
                  <a:pt x="2967148" y="153607"/>
                </a:cubicBezTo>
                <a:cubicBezTo>
                  <a:pt x="2967148" y="149271"/>
                  <a:pt x="2970663" y="145757"/>
                  <a:pt x="2974998" y="145757"/>
                </a:cubicBezTo>
                <a:close/>
                <a:moveTo>
                  <a:pt x="2946752" y="145757"/>
                </a:moveTo>
                <a:cubicBezTo>
                  <a:pt x="2951087" y="145757"/>
                  <a:pt x="2954602" y="149271"/>
                  <a:pt x="2954602" y="153607"/>
                </a:cubicBezTo>
                <a:cubicBezTo>
                  <a:pt x="2954602" y="157942"/>
                  <a:pt x="2951087" y="161457"/>
                  <a:pt x="2946752" y="161457"/>
                </a:cubicBezTo>
                <a:cubicBezTo>
                  <a:pt x="2942416" y="161457"/>
                  <a:pt x="2938902" y="157942"/>
                  <a:pt x="2938902" y="153607"/>
                </a:cubicBezTo>
                <a:cubicBezTo>
                  <a:pt x="2938902" y="149271"/>
                  <a:pt x="2942416" y="145757"/>
                  <a:pt x="2946752" y="145757"/>
                </a:cubicBezTo>
                <a:close/>
                <a:moveTo>
                  <a:pt x="2918507" y="145757"/>
                </a:moveTo>
                <a:cubicBezTo>
                  <a:pt x="2922842" y="145757"/>
                  <a:pt x="2926357" y="149271"/>
                  <a:pt x="2926357" y="153607"/>
                </a:cubicBezTo>
                <a:cubicBezTo>
                  <a:pt x="2926357" y="157942"/>
                  <a:pt x="2922842" y="161457"/>
                  <a:pt x="2918507" y="161457"/>
                </a:cubicBezTo>
                <a:cubicBezTo>
                  <a:pt x="2914171" y="161457"/>
                  <a:pt x="2910657" y="157942"/>
                  <a:pt x="2910657" y="153607"/>
                </a:cubicBezTo>
                <a:cubicBezTo>
                  <a:pt x="2910657" y="149271"/>
                  <a:pt x="2914171" y="145757"/>
                  <a:pt x="2918507" y="145757"/>
                </a:cubicBezTo>
                <a:close/>
                <a:moveTo>
                  <a:pt x="2890261" y="145757"/>
                </a:moveTo>
                <a:cubicBezTo>
                  <a:pt x="2894596" y="145757"/>
                  <a:pt x="2898111" y="149271"/>
                  <a:pt x="2898111" y="153607"/>
                </a:cubicBezTo>
                <a:cubicBezTo>
                  <a:pt x="2898111" y="157942"/>
                  <a:pt x="2894596" y="161457"/>
                  <a:pt x="2890261" y="161457"/>
                </a:cubicBezTo>
                <a:cubicBezTo>
                  <a:pt x="2885925" y="161457"/>
                  <a:pt x="2882411" y="157942"/>
                  <a:pt x="2882411" y="153607"/>
                </a:cubicBezTo>
                <a:cubicBezTo>
                  <a:pt x="2882411" y="149271"/>
                  <a:pt x="2885925" y="145757"/>
                  <a:pt x="2890261" y="145757"/>
                </a:cubicBezTo>
                <a:close/>
                <a:moveTo>
                  <a:pt x="2862016" y="145757"/>
                </a:moveTo>
                <a:cubicBezTo>
                  <a:pt x="2866351" y="145757"/>
                  <a:pt x="2869866" y="149271"/>
                  <a:pt x="2869866" y="153607"/>
                </a:cubicBezTo>
                <a:cubicBezTo>
                  <a:pt x="2869866" y="157942"/>
                  <a:pt x="2866351" y="161457"/>
                  <a:pt x="2862016" y="161457"/>
                </a:cubicBezTo>
                <a:cubicBezTo>
                  <a:pt x="2857681" y="161457"/>
                  <a:pt x="2854166" y="157942"/>
                  <a:pt x="2854166" y="153607"/>
                </a:cubicBezTo>
                <a:cubicBezTo>
                  <a:pt x="2854166" y="149271"/>
                  <a:pt x="2857681" y="145757"/>
                  <a:pt x="2862016" y="145757"/>
                </a:cubicBezTo>
                <a:close/>
                <a:moveTo>
                  <a:pt x="2833770" y="145757"/>
                </a:moveTo>
                <a:cubicBezTo>
                  <a:pt x="2838105" y="145757"/>
                  <a:pt x="2841620" y="149271"/>
                  <a:pt x="2841620" y="153607"/>
                </a:cubicBezTo>
                <a:cubicBezTo>
                  <a:pt x="2841620" y="157942"/>
                  <a:pt x="2838105" y="161457"/>
                  <a:pt x="2833770" y="161457"/>
                </a:cubicBezTo>
                <a:cubicBezTo>
                  <a:pt x="2829434" y="161457"/>
                  <a:pt x="2825920" y="157942"/>
                  <a:pt x="2825920" y="153607"/>
                </a:cubicBezTo>
                <a:cubicBezTo>
                  <a:pt x="2825920" y="149271"/>
                  <a:pt x="2829434" y="145757"/>
                  <a:pt x="2833770" y="145757"/>
                </a:cubicBezTo>
                <a:close/>
                <a:moveTo>
                  <a:pt x="2805525" y="145757"/>
                </a:moveTo>
                <a:cubicBezTo>
                  <a:pt x="2809860" y="145757"/>
                  <a:pt x="2813375" y="149271"/>
                  <a:pt x="2813375" y="153607"/>
                </a:cubicBezTo>
                <a:cubicBezTo>
                  <a:pt x="2813375" y="157942"/>
                  <a:pt x="2809860" y="161457"/>
                  <a:pt x="2805525" y="161457"/>
                </a:cubicBezTo>
                <a:cubicBezTo>
                  <a:pt x="2801190" y="161457"/>
                  <a:pt x="2797675" y="157942"/>
                  <a:pt x="2797675" y="153607"/>
                </a:cubicBezTo>
                <a:cubicBezTo>
                  <a:pt x="2797675" y="149271"/>
                  <a:pt x="2801190" y="145757"/>
                  <a:pt x="2805525" y="145757"/>
                </a:cubicBezTo>
                <a:close/>
                <a:moveTo>
                  <a:pt x="2777279" y="145757"/>
                </a:moveTo>
                <a:cubicBezTo>
                  <a:pt x="2781614" y="145757"/>
                  <a:pt x="2785129" y="149271"/>
                  <a:pt x="2785129" y="153607"/>
                </a:cubicBezTo>
                <a:cubicBezTo>
                  <a:pt x="2785129" y="157942"/>
                  <a:pt x="2781614" y="161457"/>
                  <a:pt x="2777279" y="161457"/>
                </a:cubicBezTo>
                <a:cubicBezTo>
                  <a:pt x="2772943" y="161457"/>
                  <a:pt x="2769429" y="157942"/>
                  <a:pt x="2769429" y="153607"/>
                </a:cubicBezTo>
                <a:cubicBezTo>
                  <a:pt x="2769429" y="149271"/>
                  <a:pt x="2772943" y="145757"/>
                  <a:pt x="2777279" y="145757"/>
                </a:cubicBezTo>
                <a:close/>
                <a:moveTo>
                  <a:pt x="2749034" y="145757"/>
                </a:moveTo>
                <a:cubicBezTo>
                  <a:pt x="2753370" y="145757"/>
                  <a:pt x="2756884" y="149271"/>
                  <a:pt x="2756884" y="153607"/>
                </a:cubicBezTo>
                <a:cubicBezTo>
                  <a:pt x="2756884" y="157942"/>
                  <a:pt x="2753370" y="161457"/>
                  <a:pt x="2749034" y="161457"/>
                </a:cubicBezTo>
                <a:cubicBezTo>
                  <a:pt x="2744699" y="161457"/>
                  <a:pt x="2741184" y="157942"/>
                  <a:pt x="2741184" y="153607"/>
                </a:cubicBezTo>
                <a:cubicBezTo>
                  <a:pt x="2741184" y="149271"/>
                  <a:pt x="2744699" y="145757"/>
                  <a:pt x="2749034" y="145757"/>
                </a:cubicBezTo>
                <a:close/>
                <a:moveTo>
                  <a:pt x="2720788" y="145757"/>
                </a:moveTo>
                <a:cubicBezTo>
                  <a:pt x="2725123" y="145757"/>
                  <a:pt x="2728638" y="149271"/>
                  <a:pt x="2728638" y="153607"/>
                </a:cubicBezTo>
                <a:cubicBezTo>
                  <a:pt x="2728638" y="157942"/>
                  <a:pt x="2725123" y="161457"/>
                  <a:pt x="2720788" y="161457"/>
                </a:cubicBezTo>
                <a:cubicBezTo>
                  <a:pt x="2716452" y="161457"/>
                  <a:pt x="2712938" y="157942"/>
                  <a:pt x="2712938" y="153607"/>
                </a:cubicBezTo>
                <a:cubicBezTo>
                  <a:pt x="2712938" y="149271"/>
                  <a:pt x="2716452" y="145757"/>
                  <a:pt x="2720788" y="145757"/>
                </a:cubicBezTo>
                <a:close/>
                <a:moveTo>
                  <a:pt x="2692543" y="145757"/>
                </a:moveTo>
                <a:cubicBezTo>
                  <a:pt x="2696879" y="145757"/>
                  <a:pt x="2700393" y="149271"/>
                  <a:pt x="2700393" y="153607"/>
                </a:cubicBezTo>
                <a:cubicBezTo>
                  <a:pt x="2700393" y="157942"/>
                  <a:pt x="2696879" y="161457"/>
                  <a:pt x="2692543" y="161457"/>
                </a:cubicBezTo>
                <a:cubicBezTo>
                  <a:pt x="2688207" y="161457"/>
                  <a:pt x="2684693" y="157942"/>
                  <a:pt x="2684693" y="153607"/>
                </a:cubicBezTo>
                <a:cubicBezTo>
                  <a:pt x="2684693" y="149271"/>
                  <a:pt x="2688207" y="145757"/>
                  <a:pt x="2692543" y="145757"/>
                </a:cubicBezTo>
                <a:close/>
                <a:moveTo>
                  <a:pt x="2664297" y="145757"/>
                </a:moveTo>
                <a:cubicBezTo>
                  <a:pt x="2668632" y="145757"/>
                  <a:pt x="2672147" y="149271"/>
                  <a:pt x="2672147" y="153607"/>
                </a:cubicBezTo>
                <a:cubicBezTo>
                  <a:pt x="2672147" y="157942"/>
                  <a:pt x="2668632" y="161457"/>
                  <a:pt x="2664297" y="161457"/>
                </a:cubicBezTo>
                <a:cubicBezTo>
                  <a:pt x="2659961" y="161457"/>
                  <a:pt x="2656447" y="157942"/>
                  <a:pt x="2656447" y="153607"/>
                </a:cubicBezTo>
                <a:cubicBezTo>
                  <a:pt x="2656447" y="149271"/>
                  <a:pt x="2659961" y="145757"/>
                  <a:pt x="2664297" y="145757"/>
                </a:cubicBezTo>
                <a:close/>
                <a:moveTo>
                  <a:pt x="2636052" y="145757"/>
                </a:moveTo>
                <a:cubicBezTo>
                  <a:pt x="2640388" y="145757"/>
                  <a:pt x="2643902" y="149271"/>
                  <a:pt x="2643902" y="153607"/>
                </a:cubicBezTo>
                <a:cubicBezTo>
                  <a:pt x="2643902" y="157942"/>
                  <a:pt x="2640388" y="161457"/>
                  <a:pt x="2636052" y="161457"/>
                </a:cubicBezTo>
                <a:cubicBezTo>
                  <a:pt x="2631717" y="161457"/>
                  <a:pt x="2628202" y="157942"/>
                  <a:pt x="2628202" y="153607"/>
                </a:cubicBezTo>
                <a:cubicBezTo>
                  <a:pt x="2628202" y="149271"/>
                  <a:pt x="2631717" y="145757"/>
                  <a:pt x="2636052" y="145757"/>
                </a:cubicBezTo>
                <a:close/>
                <a:moveTo>
                  <a:pt x="2607806" y="145757"/>
                </a:moveTo>
                <a:cubicBezTo>
                  <a:pt x="2612141" y="145757"/>
                  <a:pt x="2615656" y="149271"/>
                  <a:pt x="2615656" y="153607"/>
                </a:cubicBezTo>
                <a:cubicBezTo>
                  <a:pt x="2615656" y="157942"/>
                  <a:pt x="2612141" y="161457"/>
                  <a:pt x="2607806" y="161457"/>
                </a:cubicBezTo>
                <a:cubicBezTo>
                  <a:pt x="2603470" y="161457"/>
                  <a:pt x="2599956" y="157942"/>
                  <a:pt x="2599956" y="153607"/>
                </a:cubicBezTo>
                <a:cubicBezTo>
                  <a:pt x="2599956" y="149271"/>
                  <a:pt x="2603470" y="145757"/>
                  <a:pt x="2607806" y="145757"/>
                </a:cubicBezTo>
                <a:close/>
                <a:moveTo>
                  <a:pt x="2579561" y="145757"/>
                </a:moveTo>
                <a:cubicBezTo>
                  <a:pt x="2583897" y="145757"/>
                  <a:pt x="2587411" y="149271"/>
                  <a:pt x="2587411" y="153607"/>
                </a:cubicBezTo>
                <a:cubicBezTo>
                  <a:pt x="2587411" y="157942"/>
                  <a:pt x="2583897" y="161457"/>
                  <a:pt x="2579561" y="161457"/>
                </a:cubicBezTo>
                <a:cubicBezTo>
                  <a:pt x="2575226" y="161457"/>
                  <a:pt x="2571711" y="157942"/>
                  <a:pt x="2571711" y="153607"/>
                </a:cubicBezTo>
                <a:cubicBezTo>
                  <a:pt x="2571711" y="149271"/>
                  <a:pt x="2575226" y="145757"/>
                  <a:pt x="2579561" y="145757"/>
                </a:cubicBezTo>
                <a:close/>
                <a:moveTo>
                  <a:pt x="2551315" y="145757"/>
                </a:moveTo>
                <a:cubicBezTo>
                  <a:pt x="2555650" y="145757"/>
                  <a:pt x="2559165" y="149271"/>
                  <a:pt x="2559165" y="153607"/>
                </a:cubicBezTo>
                <a:cubicBezTo>
                  <a:pt x="2559165" y="157942"/>
                  <a:pt x="2555650" y="161457"/>
                  <a:pt x="2551315" y="161457"/>
                </a:cubicBezTo>
                <a:cubicBezTo>
                  <a:pt x="2546979" y="161457"/>
                  <a:pt x="2543465" y="157942"/>
                  <a:pt x="2543465" y="153607"/>
                </a:cubicBezTo>
                <a:cubicBezTo>
                  <a:pt x="2543465" y="149271"/>
                  <a:pt x="2546979" y="145757"/>
                  <a:pt x="2551315" y="145757"/>
                </a:cubicBezTo>
                <a:close/>
                <a:moveTo>
                  <a:pt x="2523069" y="145757"/>
                </a:moveTo>
                <a:cubicBezTo>
                  <a:pt x="2527404" y="145757"/>
                  <a:pt x="2530919" y="149271"/>
                  <a:pt x="2530919" y="153607"/>
                </a:cubicBezTo>
                <a:cubicBezTo>
                  <a:pt x="2530919" y="157942"/>
                  <a:pt x="2527404" y="161457"/>
                  <a:pt x="2523069" y="161457"/>
                </a:cubicBezTo>
                <a:cubicBezTo>
                  <a:pt x="2518733" y="161457"/>
                  <a:pt x="2515219" y="157942"/>
                  <a:pt x="2515219" y="153607"/>
                </a:cubicBezTo>
                <a:cubicBezTo>
                  <a:pt x="2515219" y="149271"/>
                  <a:pt x="2518733" y="145757"/>
                  <a:pt x="2523069" y="145757"/>
                </a:cubicBezTo>
                <a:close/>
                <a:moveTo>
                  <a:pt x="2494824" y="145757"/>
                </a:moveTo>
                <a:cubicBezTo>
                  <a:pt x="2499159" y="145757"/>
                  <a:pt x="2502674" y="149271"/>
                  <a:pt x="2502674" y="153607"/>
                </a:cubicBezTo>
                <a:cubicBezTo>
                  <a:pt x="2502674" y="157942"/>
                  <a:pt x="2499159" y="161457"/>
                  <a:pt x="2494824" y="161457"/>
                </a:cubicBezTo>
                <a:cubicBezTo>
                  <a:pt x="2490488" y="161457"/>
                  <a:pt x="2486974" y="157942"/>
                  <a:pt x="2486974" y="153607"/>
                </a:cubicBezTo>
                <a:cubicBezTo>
                  <a:pt x="2486974" y="149271"/>
                  <a:pt x="2490488" y="145757"/>
                  <a:pt x="2494824" y="145757"/>
                </a:cubicBezTo>
                <a:close/>
                <a:moveTo>
                  <a:pt x="2466578" y="145757"/>
                </a:moveTo>
                <a:cubicBezTo>
                  <a:pt x="2470913" y="145757"/>
                  <a:pt x="2474428" y="149271"/>
                  <a:pt x="2474428" y="153607"/>
                </a:cubicBezTo>
                <a:cubicBezTo>
                  <a:pt x="2474428" y="157942"/>
                  <a:pt x="2470913" y="161457"/>
                  <a:pt x="2466578" y="161457"/>
                </a:cubicBezTo>
                <a:cubicBezTo>
                  <a:pt x="2462242" y="161457"/>
                  <a:pt x="2458728" y="157942"/>
                  <a:pt x="2458728" y="153607"/>
                </a:cubicBezTo>
                <a:cubicBezTo>
                  <a:pt x="2458728" y="149271"/>
                  <a:pt x="2462242" y="145757"/>
                  <a:pt x="2466578" y="145757"/>
                </a:cubicBezTo>
                <a:close/>
                <a:moveTo>
                  <a:pt x="2438333" y="145757"/>
                </a:moveTo>
                <a:cubicBezTo>
                  <a:pt x="2442668" y="145757"/>
                  <a:pt x="2446183" y="149271"/>
                  <a:pt x="2446183" y="153607"/>
                </a:cubicBezTo>
                <a:cubicBezTo>
                  <a:pt x="2446183" y="157942"/>
                  <a:pt x="2442668" y="161457"/>
                  <a:pt x="2438333" y="161457"/>
                </a:cubicBezTo>
                <a:cubicBezTo>
                  <a:pt x="2433998" y="161457"/>
                  <a:pt x="2430483" y="157942"/>
                  <a:pt x="2430483" y="153607"/>
                </a:cubicBezTo>
                <a:cubicBezTo>
                  <a:pt x="2430483" y="149271"/>
                  <a:pt x="2433998" y="145757"/>
                  <a:pt x="2438333" y="145757"/>
                </a:cubicBezTo>
                <a:close/>
                <a:moveTo>
                  <a:pt x="2410087" y="145757"/>
                </a:moveTo>
                <a:cubicBezTo>
                  <a:pt x="2414422" y="145757"/>
                  <a:pt x="2417937" y="149271"/>
                  <a:pt x="2417937" y="153607"/>
                </a:cubicBezTo>
                <a:cubicBezTo>
                  <a:pt x="2417937" y="157942"/>
                  <a:pt x="2414422" y="161457"/>
                  <a:pt x="2410087" y="161457"/>
                </a:cubicBezTo>
                <a:cubicBezTo>
                  <a:pt x="2405751" y="161457"/>
                  <a:pt x="2402237" y="157942"/>
                  <a:pt x="2402237" y="153607"/>
                </a:cubicBezTo>
                <a:cubicBezTo>
                  <a:pt x="2402237" y="149271"/>
                  <a:pt x="2405751" y="145757"/>
                  <a:pt x="2410087" y="145757"/>
                </a:cubicBezTo>
                <a:close/>
                <a:moveTo>
                  <a:pt x="2381842" y="145757"/>
                </a:moveTo>
                <a:cubicBezTo>
                  <a:pt x="2386177" y="145757"/>
                  <a:pt x="2389692" y="149271"/>
                  <a:pt x="2389692" y="153607"/>
                </a:cubicBezTo>
                <a:cubicBezTo>
                  <a:pt x="2389692" y="157942"/>
                  <a:pt x="2386177" y="161457"/>
                  <a:pt x="2381842" y="161457"/>
                </a:cubicBezTo>
                <a:cubicBezTo>
                  <a:pt x="2377507" y="161457"/>
                  <a:pt x="2373992" y="157942"/>
                  <a:pt x="2373992" y="153607"/>
                </a:cubicBezTo>
                <a:cubicBezTo>
                  <a:pt x="2373992" y="149271"/>
                  <a:pt x="2377507" y="145757"/>
                  <a:pt x="2381842" y="145757"/>
                </a:cubicBezTo>
                <a:close/>
                <a:moveTo>
                  <a:pt x="2353596" y="145757"/>
                </a:moveTo>
                <a:cubicBezTo>
                  <a:pt x="2357931" y="145757"/>
                  <a:pt x="2361446" y="149271"/>
                  <a:pt x="2361446" y="153607"/>
                </a:cubicBezTo>
                <a:cubicBezTo>
                  <a:pt x="2361446" y="157942"/>
                  <a:pt x="2357931" y="161457"/>
                  <a:pt x="2353596" y="161457"/>
                </a:cubicBezTo>
                <a:cubicBezTo>
                  <a:pt x="2349260" y="161457"/>
                  <a:pt x="2345746" y="157942"/>
                  <a:pt x="2345746" y="153607"/>
                </a:cubicBezTo>
                <a:cubicBezTo>
                  <a:pt x="2345746" y="149271"/>
                  <a:pt x="2349260" y="145757"/>
                  <a:pt x="2353596" y="145757"/>
                </a:cubicBezTo>
                <a:close/>
                <a:moveTo>
                  <a:pt x="2325351" y="145757"/>
                </a:moveTo>
                <a:cubicBezTo>
                  <a:pt x="2329686" y="145757"/>
                  <a:pt x="2333201" y="149271"/>
                  <a:pt x="2333201" y="153607"/>
                </a:cubicBezTo>
                <a:cubicBezTo>
                  <a:pt x="2333201" y="157942"/>
                  <a:pt x="2329686" y="161457"/>
                  <a:pt x="2325351" y="161457"/>
                </a:cubicBezTo>
                <a:cubicBezTo>
                  <a:pt x="2321016" y="161457"/>
                  <a:pt x="2317501" y="157942"/>
                  <a:pt x="2317501" y="153607"/>
                </a:cubicBezTo>
                <a:cubicBezTo>
                  <a:pt x="2317501" y="149271"/>
                  <a:pt x="2321016" y="145757"/>
                  <a:pt x="2325351" y="145757"/>
                </a:cubicBezTo>
                <a:close/>
                <a:moveTo>
                  <a:pt x="2297105" y="145757"/>
                </a:moveTo>
                <a:cubicBezTo>
                  <a:pt x="2301440" y="145757"/>
                  <a:pt x="2304955" y="149271"/>
                  <a:pt x="2304955" y="153607"/>
                </a:cubicBezTo>
                <a:cubicBezTo>
                  <a:pt x="2304955" y="157942"/>
                  <a:pt x="2301440" y="161457"/>
                  <a:pt x="2297105" y="161457"/>
                </a:cubicBezTo>
                <a:cubicBezTo>
                  <a:pt x="2292769" y="161457"/>
                  <a:pt x="2289255" y="157942"/>
                  <a:pt x="2289255" y="153607"/>
                </a:cubicBezTo>
                <a:cubicBezTo>
                  <a:pt x="2289255" y="149271"/>
                  <a:pt x="2292769" y="145757"/>
                  <a:pt x="2297105" y="145757"/>
                </a:cubicBezTo>
                <a:close/>
                <a:moveTo>
                  <a:pt x="2268860" y="145757"/>
                </a:moveTo>
                <a:cubicBezTo>
                  <a:pt x="2273195" y="145757"/>
                  <a:pt x="2276710" y="149271"/>
                  <a:pt x="2276710" y="153607"/>
                </a:cubicBezTo>
                <a:cubicBezTo>
                  <a:pt x="2276710" y="157942"/>
                  <a:pt x="2273195" y="161457"/>
                  <a:pt x="2268860" y="161457"/>
                </a:cubicBezTo>
                <a:cubicBezTo>
                  <a:pt x="2264525" y="161457"/>
                  <a:pt x="2261010" y="157942"/>
                  <a:pt x="2261010" y="153607"/>
                </a:cubicBezTo>
                <a:cubicBezTo>
                  <a:pt x="2261010" y="149271"/>
                  <a:pt x="2264525" y="145757"/>
                  <a:pt x="2268860" y="145757"/>
                </a:cubicBezTo>
                <a:close/>
                <a:moveTo>
                  <a:pt x="2240614" y="145757"/>
                </a:moveTo>
                <a:cubicBezTo>
                  <a:pt x="2244949" y="145757"/>
                  <a:pt x="2248464" y="149271"/>
                  <a:pt x="2248464" y="153607"/>
                </a:cubicBezTo>
                <a:cubicBezTo>
                  <a:pt x="2248464" y="157942"/>
                  <a:pt x="2244949" y="161457"/>
                  <a:pt x="2240614" y="161457"/>
                </a:cubicBezTo>
                <a:cubicBezTo>
                  <a:pt x="2236278" y="161457"/>
                  <a:pt x="2232764" y="157942"/>
                  <a:pt x="2232764" y="153607"/>
                </a:cubicBezTo>
                <a:cubicBezTo>
                  <a:pt x="2232764" y="149271"/>
                  <a:pt x="2236278" y="145757"/>
                  <a:pt x="2240614" y="145757"/>
                </a:cubicBezTo>
                <a:close/>
                <a:moveTo>
                  <a:pt x="2212369" y="145757"/>
                </a:moveTo>
                <a:cubicBezTo>
                  <a:pt x="2216705" y="145757"/>
                  <a:pt x="2220219" y="149271"/>
                  <a:pt x="2220219" y="153607"/>
                </a:cubicBezTo>
                <a:cubicBezTo>
                  <a:pt x="2220219" y="157942"/>
                  <a:pt x="2216705" y="161457"/>
                  <a:pt x="2212369" y="161457"/>
                </a:cubicBezTo>
                <a:cubicBezTo>
                  <a:pt x="2208034" y="161457"/>
                  <a:pt x="2204519" y="157942"/>
                  <a:pt x="2204519" y="153607"/>
                </a:cubicBezTo>
                <a:cubicBezTo>
                  <a:pt x="2204519" y="149271"/>
                  <a:pt x="2208034" y="145757"/>
                  <a:pt x="2212369" y="145757"/>
                </a:cubicBezTo>
                <a:close/>
                <a:moveTo>
                  <a:pt x="2184123" y="145757"/>
                </a:moveTo>
                <a:cubicBezTo>
                  <a:pt x="2188458" y="145757"/>
                  <a:pt x="2191973" y="149271"/>
                  <a:pt x="2191973" y="153607"/>
                </a:cubicBezTo>
                <a:cubicBezTo>
                  <a:pt x="2191973" y="157942"/>
                  <a:pt x="2188458" y="161457"/>
                  <a:pt x="2184123" y="161457"/>
                </a:cubicBezTo>
                <a:cubicBezTo>
                  <a:pt x="2179787" y="161457"/>
                  <a:pt x="2176273" y="157942"/>
                  <a:pt x="2176273" y="153607"/>
                </a:cubicBezTo>
                <a:cubicBezTo>
                  <a:pt x="2176273" y="149271"/>
                  <a:pt x="2179787" y="145757"/>
                  <a:pt x="2184123" y="145757"/>
                </a:cubicBezTo>
                <a:close/>
                <a:moveTo>
                  <a:pt x="2155878" y="145757"/>
                </a:moveTo>
                <a:cubicBezTo>
                  <a:pt x="2160213" y="145757"/>
                  <a:pt x="2163728" y="149271"/>
                  <a:pt x="2163728" y="153607"/>
                </a:cubicBezTo>
                <a:cubicBezTo>
                  <a:pt x="2163728" y="157942"/>
                  <a:pt x="2160213" y="161457"/>
                  <a:pt x="2155878" y="161457"/>
                </a:cubicBezTo>
                <a:cubicBezTo>
                  <a:pt x="2151543" y="161457"/>
                  <a:pt x="2148028" y="157942"/>
                  <a:pt x="2148028" y="153607"/>
                </a:cubicBezTo>
                <a:cubicBezTo>
                  <a:pt x="2148028" y="149271"/>
                  <a:pt x="2151543" y="145757"/>
                  <a:pt x="2155878" y="145757"/>
                </a:cubicBezTo>
                <a:close/>
                <a:moveTo>
                  <a:pt x="2127632" y="145757"/>
                </a:moveTo>
                <a:cubicBezTo>
                  <a:pt x="2131968" y="145757"/>
                  <a:pt x="2135482" y="149271"/>
                  <a:pt x="2135482" y="153607"/>
                </a:cubicBezTo>
                <a:cubicBezTo>
                  <a:pt x="2135482" y="157942"/>
                  <a:pt x="2131968" y="161457"/>
                  <a:pt x="2127632" y="161457"/>
                </a:cubicBezTo>
                <a:cubicBezTo>
                  <a:pt x="2123296" y="161457"/>
                  <a:pt x="2119782" y="157942"/>
                  <a:pt x="2119782" y="153607"/>
                </a:cubicBezTo>
                <a:cubicBezTo>
                  <a:pt x="2119782" y="149271"/>
                  <a:pt x="2123296" y="145757"/>
                  <a:pt x="2127632" y="145757"/>
                </a:cubicBezTo>
                <a:close/>
                <a:moveTo>
                  <a:pt x="2099387" y="145757"/>
                </a:moveTo>
                <a:cubicBezTo>
                  <a:pt x="2103723" y="145757"/>
                  <a:pt x="2107237" y="149271"/>
                  <a:pt x="2107237" y="153607"/>
                </a:cubicBezTo>
                <a:cubicBezTo>
                  <a:pt x="2107237" y="157942"/>
                  <a:pt x="2103723" y="161457"/>
                  <a:pt x="2099387" y="161457"/>
                </a:cubicBezTo>
                <a:cubicBezTo>
                  <a:pt x="2095052" y="161457"/>
                  <a:pt x="2091537" y="157942"/>
                  <a:pt x="2091537" y="153607"/>
                </a:cubicBezTo>
                <a:cubicBezTo>
                  <a:pt x="2091537" y="149271"/>
                  <a:pt x="2095052" y="145757"/>
                  <a:pt x="2099387" y="145757"/>
                </a:cubicBezTo>
                <a:close/>
                <a:moveTo>
                  <a:pt x="2071141" y="145757"/>
                </a:moveTo>
                <a:cubicBezTo>
                  <a:pt x="2075476" y="145757"/>
                  <a:pt x="2078991" y="149271"/>
                  <a:pt x="2078991" y="153607"/>
                </a:cubicBezTo>
                <a:cubicBezTo>
                  <a:pt x="2078991" y="157942"/>
                  <a:pt x="2075476" y="161457"/>
                  <a:pt x="2071141" y="161457"/>
                </a:cubicBezTo>
                <a:cubicBezTo>
                  <a:pt x="2066805" y="161457"/>
                  <a:pt x="2063291" y="157942"/>
                  <a:pt x="2063291" y="153607"/>
                </a:cubicBezTo>
                <a:cubicBezTo>
                  <a:pt x="2063291" y="149271"/>
                  <a:pt x="2066805" y="145757"/>
                  <a:pt x="2071141" y="145757"/>
                </a:cubicBezTo>
                <a:close/>
                <a:moveTo>
                  <a:pt x="2042896" y="145757"/>
                </a:moveTo>
                <a:cubicBezTo>
                  <a:pt x="2047231" y="145757"/>
                  <a:pt x="2050746" y="149271"/>
                  <a:pt x="2050746" y="153607"/>
                </a:cubicBezTo>
                <a:cubicBezTo>
                  <a:pt x="2050746" y="157942"/>
                  <a:pt x="2047231" y="161457"/>
                  <a:pt x="2042896" y="161457"/>
                </a:cubicBezTo>
                <a:cubicBezTo>
                  <a:pt x="2038561" y="161457"/>
                  <a:pt x="2035046" y="157942"/>
                  <a:pt x="2035046" y="153607"/>
                </a:cubicBezTo>
                <a:cubicBezTo>
                  <a:pt x="2035046" y="149271"/>
                  <a:pt x="2038561" y="145757"/>
                  <a:pt x="2042896" y="145757"/>
                </a:cubicBezTo>
                <a:close/>
                <a:moveTo>
                  <a:pt x="2014650" y="145757"/>
                </a:moveTo>
                <a:cubicBezTo>
                  <a:pt x="2018985" y="145757"/>
                  <a:pt x="2022500" y="149271"/>
                  <a:pt x="2022500" y="153607"/>
                </a:cubicBezTo>
                <a:cubicBezTo>
                  <a:pt x="2022500" y="157942"/>
                  <a:pt x="2018985" y="161457"/>
                  <a:pt x="2014650" y="161457"/>
                </a:cubicBezTo>
                <a:cubicBezTo>
                  <a:pt x="2010314" y="161457"/>
                  <a:pt x="2006800" y="157942"/>
                  <a:pt x="2006800" y="153607"/>
                </a:cubicBezTo>
                <a:cubicBezTo>
                  <a:pt x="2006800" y="149271"/>
                  <a:pt x="2010314" y="145757"/>
                  <a:pt x="2014650" y="145757"/>
                </a:cubicBezTo>
                <a:close/>
                <a:moveTo>
                  <a:pt x="1986405" y="145757"/>
                </a:moveTo>
                <a:cubicBezTo>
                  <a:pt x="1990740" y="145757"/>
                  <a:pt x="1994255" y="149271"/>
                  <a:pt x="1994255" y="153607"/>
                </a:cubicBezTo>
                <a:cubicBezTo>
                  <a:pt x="1994255" y="157942"/>
                  <a:pt x="1990740" y="161457"/>
                  <a:pt x="1986405" y="161457"/>
                </a:cubicBezTo>
                <a:cubicBezTo>
                  <a:pt x="1982070" y="161457"/>
                  <a:pt x="1978555" y="157942"/>
                  <a:pt x="1978555" y="153607"/>
                </a:cubicBezTo>
                <a:cubicBezTo>
                  <a:pt x="1978555" y="149271"/>
                  <a:pt x="1982070" y="145757"/>
                  <a:pt x="1986405" y="145757"/>
                </a:cubicBezTo>
                <a:close/>
                <a:moveTo>
                  <a:pt x="1958159" y="145757"/>
                </a:moveTo>
                <a:cubicBezTo>
                  <a:pt x="1962494" y="145757"/>
                  <a:pt x="1966009" y="149271"/>
                  <a:pt x="1966009" y="153607"/>
                </a:cubicBezTo>
                <a:cubicBezTo>
                  <a:pt x="1966009" y="157942"/>
                  <a:pt x="1962494" y="161457"/>
                  <a:pt x="1958159" y="161457"/>
                </a:cubicBezTo>
                <a:cubicBezTo>
                  <a:pt x="1953824" y="161457"/>
                  <a:pt x="1950309" y="157942"/>
                  <a:pt x="1950309" y="153607"/>
                </a:cubicBezTo>
                <a:cubicBezTo>
                  <a:pt x="1950309" y="149271"/>
                  <a:pt x="1953824" y="145757"/>
                  <a:pt x="1958159" y="145757"/>
                </a:cubicBezTo>
                <a:close/>
                <a:moveTo>
                  <a:pt x="1929914" y="145757"/>
                </a:moveTo>
                <a:cubicBezTo>
                  <a:pt x="1934250" y="145757"/>
                  <a:pt x="1937764" y="149271"/>
                  <a:pt x="1937764" y="153607"/>
                </a:cubicBezTo>
                <a:cubicBezTo>
                  <a:pt x="1937764" y="157942"/>
                  <a:pt x="1934250" y="161457"/>
                  <a:pt x="1929914" y="161457"/>
                </a:cubicBezTo>
                <a:cubicBezTo>
                  <a:pt x="1925579" y="161457"/>
                  <a:pt x="1922064" y="157942"/>
                  <a:pt x="1922064" y="153607"/>
                </a:cubicBezTo>
                <a:cubicBezTo>
                  <a:pt x="1922064" y="149271"/>
                  <a:pt x="1925579" y="145757"/>
                  <a:pt x="1929914" y="145757"/>
                </a:cubicBezTo>
                <a:close/>
                <a:moveTo>
                  <a:pt x="1901668" y="145757"/>
                </a:moveTo>
                <a:cubicBezTo>
                  <a:pt x="1906003" y="145757"/>
                  <a:pt x="1909518" y="149271"/>
                  <a:pt x="1909518" y="153607"/>
                </a:cubicBezTo>
                <a:cubicBezTo>
                  <a:pt x="1909518" y="157942"/>
                  <a:pt x="1906003" y="161457"/>
                  <a:pt x="1901668" y="161457"/>
                </a:cubicBezTo>
                <a:cubicBezTo>
                  <a:pt x="1897332" y="161457"/>
                  <a:pt x="1893818" y="157942"/>
                  <a:pt x="1893818" y="153607"/>
                </a:cubicBezTo>
                <a:cubicBezTo>
                  <a:pt x="1893818" y="149271"/>
                  <a:pt x="1897332" y="145757"/>
                  <a:pt x="1901668" y="145757"/>
                </a:cubicBezTo>
                <a:close/>
                <a:moveTo>
                  <a:pt x="1873423" y="145757"/>
                </a:moveTo>
                <a:cubicBezTo>
                  <a:pt x="1877758" y="145757"/>
                  <a:pt x="1881273" y="149271"/>
                  <a:pt x="1881273" y="153607"/>
                </a:cubicBezTo>
                <a:cubicBezTo>
                  <a:pt x="1881273" y="157942"/>
                  <a:pt x="1877758" y="161457"/>
                  <a:pt x="1873423" y="161457"/>
                </a:cubicBezTo>
                <a:cubicBezTo>
                  <a:pt x="1869087" y="161457"/>
                  <a:pt x="1865573" y="157942"/>
                  <a:pt x="1865573" y="153607"/>
                </a:cubicBezTo>
                <a:cubicBezTo>
                  <a:pt x="1865573" y="149271"/>
                  <a:pt x="1869087" y="145757"/>
                  <a:pt x="1873423" y="145757"/>
                </a:cubicBezTo>
                <a:close/>
                <a:moveTo>
                  <a:pt x="1845178" y="145757"/>
                </a:moveTo>
                <a:cubicBezTo>
                  <a:pt x="1849513" y="145757"/>
                  <a:pt x="1853028" y="149271"/>
                  <a:pt x="1853028" y="153607"/>
                </a:cubicBezTo>
                <a:cubicBezTo>
                  <a:pt x="1853028" y="157942"/>
                  <a:pt x="1849513" y="161457"/>
                  <a:pt x="1845178" y="161457"/>
                </a:cubicBezTo>
                <a:cubicBezTo>
                  <a:pt x="1840842" y="161457"/>
                  <a:pt x="1837328" y="157942"/>
                  <a:pt x="1837328" y="153607"/>
                </a:cubicBezTo>
                <a:cubicBezTo>
                  <a:pt x="1837328" y="149271"/>
                  <a:pt x="1840842" y="145757"/>
                  <a:pt x="1845178" y="145757"/>
                </a:cubicBezTo>
                <a:close/>
                <a:moveTo>
                  <a:pt x="1816932" y="145757"/>
                </a:moveTo>
                <a:cubicBezTo>
                  <a:pt x="1821267" y="145757"/>
                  <a:pt x="1824782" y="149271"/>
                  <a:pt x="1824782" y="153607"/>
                </a:cubicBezTo>
                <a:cubicBezTo>
                  <a:pt x="1824782" y="157942"/>
                  <a:pt x="1821267" y="161457"/>
                  <a:pt x="1816932" y="161457"/>
                </a:cubicBezTo>
                <a:cubicBezTo>
                  <a:pt x="1812596" y="161457"/>
                  <a:pt x="1809082" y="157942"/>
                  <a:pt x="1809082" y="153607"/>
                </a:cubicBezTo>
                <a:cubicBezTo>
                  <a:pt x="1809082" y="149271"/>
                  <a:pt x="1812596" y="145757"/>
                  <a:pt x="1816932" y="145757"/>
                </a:cubicBezTo>
                <a:close/>
                <a:moveTo>
                  <a:pt x="1788687" y="145757"/>
                </a:moveTo>
                <a:cubicBezTo>
                  <a:pt x="1793022" y="145757"/>
                  <a:pt x="1796537" y="149271"/>
                  <a:pt x="1796537" y="153607"/>
                </a:cubicBezTo>
                <a:cubicBezTo>
                  <a:pt x="1796537" y="157942"/>
                  <a:pt x="1793022" y="161457"/>
                  <a:pt x="1788687" y="161457"/>
                </a:cubicBezTo>
                <a:cubicBezTo>
                  <a:pt x="1784352" y="161457"/>
                  <a:pt x="1780837" y="157942"/>
                  <a:pt x="1780837" y="153607"/>
                </a:cubicBezTo>
                <a:cubicBezTo>
                  <a:pt x="1780837" y="149271"/>
                  <a:pt x="1784352" y="145757"/>
                  <a:pt x="1788687" y="145757"/>
                </a:cubicBezTo>
                <a:close/>
                <a:moveTo>
                  <a:pt x="1760441" y="145757"/>
                </a:moveTo>
                <a:cubicBezTo>
                  <a:pt x="1764777" y="145757"/>
                  <a:pt x="1768291" y="149271"/>
                  <a:pt x="1768291" y="153607"/>
                </a:cubicBezTo>
                <a:cubicBezTo>
                  <a:pt x="1768291" y="157942"/>
                  <a:pt x="1764777" y="161457"/>
                  <a:pt x="1760441" y="161457"/>
                </a:cubicBezTo>
                <a:cubicBezTo>
                  <a:pt x="1756106" y="161457"/>
                  <a:pt x="1752591" y="157942"/>
                  <a:pt x="1752591" y="153607"/>
                </a:cubicBezTo>
                <a:cubicBezTo>
                  <a:pt x="1752591" y="149271"/>
                  <a:pt x="1756106" y="145757"/>
                  <a:pt x="1760441" y="145757"/>
                </a:cubicBezTo>
                <a:close/>
                <a:moveTo>
                  <a:pt x="1732196" y="145757"/>
                </a:moveTo>
                <a:cubicBezTo>
                  <a:pt x="1736531" y="145757"/>
                  <a:pt x="1740046" y="149271"/>
                  <a:pt x="1740046" y="153607"/>
                </a:cubicBezTo>
                <a:cubicBezTo>
                  <a:pt x="1740046" y="157942"/>
                  <a:pt x="1736531" y="161457"/>
                  <a:pt x="1732196" y="161457"/>
                </a:cubicBezTo>
                <a:cubicBezTo>
                  <a:pt x="1727860" y="161457"/>
                  <a:pt x="1724346" y="157942"/>
                  <a:pt x="1724346" y="153607"/>
                </a:cubicBezTo>
                <a:cubicBezTo>
                  <a:pt x="1724346" y="149271"/>
                  <a:pt x="1727860" y="145757"/>
                  <a:pt x="1732196" y="145757"/>
                </a:cubicBezTo>
                <a:close/>
                <a:moveTo>
                  <a:pt x="1703994" y="145757"/>
                </a:moveTo>
                <a:cubicBezTo>
                  <a:pt x="1708329" y="145757"/>
                  <a:pt x="1711843" y="149272"/>
                  <a:pt x="1711843" y="153607"/>
                </a:cubicBezTo>
                <a:cubicBezTo>
                  <a:pt x="1711843" y="157942"/>
                  <a:pt x="1708329" y="161457"/>
                  <a:pt x="1703994" y="161457"/>
                </a:cubicBezTo>
                <a:cubicBezTo>
                  <a:pt x="1699658" y="161457"/>
                  <a:pt x="1696143" y="157942"/>
                  <a:pt x="1696143" y="153607"/>
                </a:cubicBezTo>
                <a:cubicBezTo>
                  <a:pt x="1696143" y="149272"/>
                  <a:pt x="1699658" y="145757"/>
                  <a:pt x="1703994" y="145757"/>
                </a:cubicBezTo>
                <a:close/>
                <a:moveTo>
                  <a:pt x="1675733" y="145757"/>
                </a:moveTo>
                <a:cubicBezTo>
                  <a:pt x="1680068" y="145757"/>
                  <a:pt x="1683583" y="149272"/>
                  <a:pt x="1683583" y="153607"/>
                </a:cubicBezTo>
                <a:cubicBezTo>
                  <a:pt x="1683583" y="157942"/>
                  <a:pt x="1680068" y="161457"/>
                  <a:pt x="1675733" y="161457"/>
                </a:cubicBezTo>
                <a:cubicBezTo>
                  <a:pt x="1671397" y="161457"/>
                  <a:pt x="1667883" y="157942"/>
                  <a:pt x="1667883" y="153607"/>
                </a:cubicBezTo>
                <a:cubicBezTo>
                  <a:pt x="1667883" y="149272"/>
                  <a:pt x="1671397" y="145757"/>
                  <a:pt x="1675733" y="145757"/>
                </a:cubicBezTo>
                <a:close/>
                <a:moveTo>
                  <a:pt x="1647494" y="145757"/>
                </a:moveTo>
                <a:cubicBezTo>
                  <a:pt x="1651830" y="145757"/>
                  <a:pt x="1655344" y="149272"/>
                  <a:pt x="1655344" y="153607"/>
                </a:cubicBezTo>
                <a:cubicBezTo>
                  <a:pt x="1655344" y="157942"/>
                  <a:pt x="1651830" y="161457"/>
                  <a:pt x="1647494" y="161457"/>
                </a:cubicBezTo>
                <a:cubicBezTo>
                  <a:pt x="1643159" y="161457"/>
                  <a:pt x="1639644" y="157942"/>
                  <a:pt x="1639644" y="153607"/>
                </a:cubicBezTo>
                <a:cubicBezTo>
                  <a:pt x="1639644" y="149272"/>
                  <a:pt x="1643159" y="145757"/>
                  <a:pt x="1647494" y="145757"/>
                </a:cubicBezTo>
                <a:close/>
                <a:moveTo>
                  <a:pt x="1619250" y="145757"/>
                </a:moveTo>
                <a:cubicBezTo>
                  <a:pt x="1623585" y="145757"/>
                  <a:pt x="1627100" y="149272"/>
                  <a:pt x="1627100" y="153607"/>
                </a:cubicBezTo>
                <a:cubicBezTo>
                  <a:pt x="1627100" y="157942"/>
                  <a:pt x="1623585" y="161457"/>
                  <a:pt x="1619250" y="161457"/>
                </a:cubicBezTo>
                <a:cubicBezTo>
                  <a:pt x="1614914" y="161457"/>
                  <a:pt x="1611400" y="157942"/>
                  <a:pt x="1611400" y="153607"/>
                </a:cubicBezTo>
                <a:cubicBezTo>
                  <a:pt x="1611400" y="149272"/>
                  <a:pt x="1614914" y="145757"/>
                  <a:pt x="1619250" y="145757"/>
                </a:cubicBezTo>
                <a:close/>
                <a:moveTo>
                  <a:pt x="1591004" y="145757"/>
                </a:moveTo>
                <a:cubicBezTo>
                  <a:pt x="1595339" y="145757"/>
                  <a:pt x="1598854" y="149272"/>
                  <a:pt x="1598854" y="153607"/>
                </a:cubicBezTo>
                <a:cubicBezTo>
                  <a:pt x="1598854" y="157942"/>
                  <a:pt x="1595339" y="161457"/>
                  <a:pt x="1591004" y="161457"/>
                </a:cubicBezTo>
                <a:cubicBezTo>
                  <a:pt x="1586668" y="161457"/>
                  <a:pt x="1583153" y="157942"/>
                  <a:pt x="1583153" y="153607"/>
                </a:cubicBezTo>
                <a:cubicBezTo>
                  <a:pt x="1583153" y="149272"/>
                  <a:pt x="1586668" y="145757"/>
                  <a:pt x="1591004" y="145757"/>
                </a:cubicBezTo>
                <a:close/>
                <a:moveTo>
                  <a:pt x="1562759" y="145757"/>
                </a:moveTo>
                <a:cubicBezTo>
                  <a:pt x="1567094" y="145757"/>
                  <a:pt x="1570609" y="149272"/>
                  <a:pt x="1570609" y="153607"/>
                </a:cubicBezTo>
                <a:cubicBezTo>
                  <a:pt x="1570609" y="157942"/>
                  <a:pt x="1567094" y="161457"/>
                  <a:pt x="1562759" y="161457"/>
                </a:cubicBezTo>
                <a:cubicBezTo>
                  <a:pt x="1558423" y="161457"/>
                  <a:pt x="1554909" y="157942"/>
                  <a:pt x="1554909" y="153607"/>
                </a:cubicBezTo>
                <a:cubicBezTo>
                  <a:pt x="1554909" y="149272"/>
                  <a:pt x="1558423" y="145757"/>
                  <a:pt x="1562759" y="145757"/>
                </a:cubicBezTo>
                <a:close/>
                <a:moveTo>
                  <a:pt x="1534512" y="145757"/>
                </a:moveTo>
                <a:cubicBezTo>
                  <a:pt x="1538848" y="145757"/>
                  <a:pt x="1542363" y="149272"/>
                  <a:pt x="1542363" y="153607"/>
                </a:cubicBezTo>
                <a:cubicBezTo>
                  <a:pt x="1542363" y="157942"/>
                  <a:pt x="1538848" y="161457"/>
                  <a:pt x="1534512" y="161457"/>
                </a:cubicBezTo>
                <a:cubicBezTo>
                  <a:pt x="1530177" y="161457"/>
                  <a:pt x="1526662" y="157942"/>
                  <a:pt x="1526662" y="153607"/>
                </a:cubicBezTo>
                <a:cubicBezTo>
                  <a:pt x="1526662" y="149272"/>
                  <a:pt x="1530177" y="145757"/>
                  <a:pt x="1534512" y="145757"/>
                </a:cubicBezTo>
                <a:close/>
                <a:moveTo>
                  <a:pt x="1506268" y="145757"/>
                </a:moveTo>
                <a:cubicBezTo>
                  <a:pt x="1510603" y="145757"/>
                  <a:pt x="1514118" y="149272"/>
                  <a:pt x="1514118" y="153607"/>
                </a:cubicBezTo>
                <a:cubicBezTo>
                  <a:pt x="1514118" y="157942"/>
                  <a:pt x="1510603" y="161457"/>
                  <a:pt x="1506268" y="161457"/>
                </a:cubicBezTo>
                <a:cubicBezTo>
                  <a:pt x="1501932" y="161457"/>
                  <a:pt x="1498418" y="157942"/>
                  <a:pt x="1498418" y="153607"/>
                </a:cubicBezTo>
                <a:cubicBezTo>
                  <a:pt x="1498418" y="149272"/>
                  <a:pt x="1501932" y="145757"/>
                  <a:pt x="1506268" y="145757"/>
                </a:cubicBezTo>
                <a:close/>
                <a:moveTo>
                  <a:pt x="1478021" y="145757"/>
                </a:moveTo>
                <a:cubicBezTo>
                  <a:pt x="1482357" y="145757"/>
                  <a:pt x="1485871" y="149272"/>
                  <a:pt x="1485871" y="153607"/>
                </a:cubicBezTo>
                <a:cubicBezTo>
                  <a:pt x="1485871" y="157942"/>
                  <a:pt x="1482357" y="161457"/>
                  <a:pt x="1478021" y="161457"/>
                </a:cubicBezTo>
                <a:cubicBezTo>
                  <a:pt x="1473686" y="161457"/>
                  <a:pt x="1470171" y="157942"/>
                  <a:pt x="1470171" y="153607"/>
                </a:cubicBezTo>
                <a:cubicBezTo>
                  <a:pt x="1470171" y="149272"/>
                  <a:pt x="1473686" y="145757"/>
                  <a:pt x="1478021" y="145757"/>
                </a:cubicBezTo>
                <a:close/>
                <a:moveTo>
                  <a:pt x="1449777" y="145757"/>
                </a:moveTo>
                <a:cubicBezTo>
                  <a:pt x="1454112" y="145757"/>
                  <a:pt x="1457627" y="149272"/>
                  <a:pt x="1457627" y="153607"/>
                </a:cubicBezTo>
                <a:cubicBezTo>
                  <a:pt x="1457627" y="157942"/>
                  <a:pt x="1454112" y="161457"/>
                  <a:pt x="1449777" y="161457"/>
                </a:cubicBezTo>
                <a:cubicBezTo>
                  <a:pt x="1445441" y="161457"/>
                  <a:pt x="1441927" y="157942"/>
                  <a:pt x="1441927" y="153607"/>
                </a:cubicBezTo>
                <a:cubicBezTo>
                  <a:pt x="1441927" y="149272"/>
                  <a:pt x="1445441" y="145757"/>
                  <a:pt x="1449777" y="145757"/>
                </a:cubicBezTo>
                <a:close/>
                <a:moveTo>
                  <a:pt x="1421531" y="145757"/>
                </a:moveTo>
                <a:cubicBezTo>
                  <a:pt x="1425866" y="145757"/>
                  <a:pt x="1429381" y="149272"/>
                  <a:pt x="1429381" y="153607"/>
                </a:cubicBezTo>
                <a:cubicBezTo>
                  <a:pt x="1429381" y="157942"/>
                  <a:pt x="1425866" y="161457"/>
                  <a:pt x="1421531" y="161457"/>
                </a:cubicBezTo>
                <a:cubicBezTo>
                  <a:pt x="1417195" y="161457"/>
                  <a:pt x="1413681" y="157942"/>
                  <a:pt x="1413681" y="153607"/>
                </a:cubicBezTo>
                <a:cubicBezTo>
                  <a:pt x="1413681" y="149272"/>
                  <a:pt x="1417195" y="145757"/>
                  <a:pt x="1421531" y="145757"/>
                </a:cubicBezTo>
                <a:close/>
                <a:moveTo>
                  <a:pt x="1393286" y="145757"/>
                </a:moveTo>
                <a:cubicBezTo>
                  <a:pt x="1397621" y="145757"/>
                  <a:pt x="1401136" y="149272"/>
                  <a:pt x="1401136" y="153607"/>
                </a:cubicBezTo>
                <a:cubicBezTo>
                  <a:pt x="1401136" y="157942"/>
                  <a:pt x="1397621" y="161457"/>
                  <a:pt x="1393286" y="161457"/>
                </a:cubicBezTo>
                <a:cubicBezTo>
                  <a:pt x="1388950" y="161457"/>
                  <a:pt x="1385436" y="157942"/>
                  <a:pt x="1385436" y="153607"/>
                </a:cubicBezTo>
                <a:cubicBezTo>
                  <a:pt x="1385436" y="149272"/>
                  <a:pt x="1388950" y="145757"/>
                  <a:pt x="1393286" y="145757"/>
                </a:cubicBezTo>
                <a:close/>
                <a:moveTo>
                  <a:pt x="1365040" y="145757"/>
                </a:moveTo>
                <a:cubicBezTo>
                  <a:pt x="1369375" y="145757"/>
                  <a:pt x="1372889" y="149272"/>
                  <a:pt x="1372889" y="153607"/>
                </a:cubicBezTo>
                <a:cubicBezTo>
                  <a:pt x="1372889" y="157942"/>
                  <a:pt x="1369375" y="161457"/>
                  <a:pt x="1365040" y="161457"/>
                </a:cubicBezTo>
                <a:cubicBezTo>
                  <a:pt x="1360704" y="161457"/>
                  <a:pt x="1357189" y="157942"/>
                  <a:pt x="1357189" y="153607"/>
                </a:cubicBezTo>
                <a:cubicBezTo>
                  <a:pt x="1357189" y="149272"/>
                  <a:pt x="1360704" y="145757"/>
                  <a:pt x="1365040" y="145757"/>
                </a:cubicBezTo>
                <a:close/>
                <a:moveTo>
                  <a:pt x="1336795" y="145757"/>
                </a:moveTo>
                <a:cubicBezTo>
                  <a:pt x="1341130" y="145757"/>
                  <a:pt x="1344645" y="149272"/>
                  <a:pt x="1344645" y="153607"/>
                </a:cubicBezTo>
                <a:cubicBezTo>
                  <a:pt x="1344645" y="157942"/>
                  <a:pt x="1341130" y="161457"/>
                  <a:pt x="1336795" y="161457"/>
                </a:cubicBezTo>
                <a:cubicBezTo>
                  <a:pt x="1332459" y="161457"/>
                  <a:pt x="1328945" y="157942"/>
                  <a:pt x="1328945" y="153607"/>
                </a:cubicBezTo>
                <a:cubicBezTo>
                  <a:pt x="1328945" y="149272"/>
                  <a:pt x="1332459" y="145757"/>
                  <a:pt x="1336795" y="145757"/>
                </a:cubicBezTo>
                <a:close/>
                <a:moveTo>
                  <a:pt x="1308549" y="145757"/>
                </a:moveTo>
                <a:cubicBezTo>
                  <a:pt x="1312884" y="145757"/>
                  <a:pt x="1316399" y="149272"/>
                  <a:pt x="1316399" y="153607"/>
                </a:cubicBezTo>
                <a:cubicBezTo>
                  <a:pt x="1316399" y="157942"/>
                  <a:pt x="1312884" y="161457"/>
                  <a:pt x="1308549" y="161457"/>
                </a:cubicBezTo>
                <a:cubicBezTo>
                  <a:pt x="1304213" y="161457"/>
                  <a:pt x="1300699" y="157942"/>
                  <a:pt x="1300699" y="153607"/>
                </a:cubicBezTo>
                <a:cubicBezTo>
                  <a:pt x="1300699" y="149272"/>
                  <a:pt x="1304213" y="145757"/>
                  <a:pt x="1308549" y="145757"/>
                </a:cubicBezTo>
                <a:close/>
                <a:moveTo>
                  <a:pt x="1280304" y="145757"/>
                </a:moveTo>
                <a:cubicBezTo>
                  <a:pt x="1284639" y="145757"/>
                  <a:pt x="1288154" y="149272"/>
                  <a:pt x="1288154" y="153607"/>
                </a:cubicBezTo>
                <a:cubicBezTo>
                  <a:pt x="1288154" y="157942"/>
                  <a:pt x="1284639" y="161457"/>
                  <a:pt x="1280304" y="161457"/>
                </a:cubicBezTo>
                <a:cubicBezTo>
                  <a:pt x="1275969" y="161457"/>
                  <a:pt x="1272454" y="157942"/>
                  <a:pt x="1272454" y="153607"/>
                </a:cubicBezTo>
                <a:cubicBezTo>
                  <a:pt x="1272454" y="149272"/>
                  <a:pt x="1275969" y="145757"/>
                  <a:pt x="1280304" y="145757"/>
                </a:cubicBezTo>
                <a:close/>
                <a:moveTo>
                  <a:pt x="1252057" y="145757"/>
                </a:moveTo>
                <a:cubicBezTo>
                  <a:pt x="1256393" y="145757"/>
                  <a:pt x="1259907" y="149272"/>
                  <a:pt x="1259907" y="153607"/>
                </a:cubicBezTo>
                <a:cubicBezTo>
                  <a:pt x="1259907" y="157942"/>
                  <a:pt x="1256393" y="161457"/>
                  <a:pt x="1252057" y="161457"/>
                </a:cubicBezTo>
                <a:cubicBezTo>
                  <a:pt x="1247722" y="161457"/>
                  <a:pt x="1244208" y="157942"/>
                  <a:pt x="1244208" y="153607"/>
                </a:cubicBezTo>
                <a:cubicBezTo>
                  <a:pt x="1244208" y="149272"/>
                  <a:pt x="1247722" y="145757"/>
                  <a:pt x="1252057" y="145757"/>
                </a:cubicBezTo>
                <a:close/>
                <a:moveTo>
                  <a:pt x="1223813" y="145757"/>
                </a:moveTo>
                <a:cubicBezTo>
                  <a:pt x="1228149" y="145757"/>
                  <a:pt x="1231663" y="149272"/>
                  <a:pt x="1231663" y="153607"/>
                </a:cubicBezTo>
                <a:cubicBezTo>
                  <a:pt x="1231663" y="157942"/>
                  <a:pt x="1228149" y="161457"/>
                  <a:pt x="1223813" y="161457"/>
                </a:cubicBezTo>
                <a:cubicBezTo>
                  <a:pt x="1219477" y="161457"/>
                  <a:pt x="1215963" y="157942"/>
                  <a:pt x="1215963" y="153607"/>
                </a:cubicBezTo>
                <a:cubicBezTo>
                  <a:pt x="1215963" y="149272"/>
                  <a:pt x="1219477" y="145757"/>
                  <a:pt x="1223813" y="145757"/>
                </a:cubicBezTo>
                <a:close/>
                <a:moveTo>
                  <a:pt x="1195567" y="145757"/>
                </a:moveTo>
                <a:cubicBezTo>
                  <a:pt x="1199902" y="145757"/>
                  <a:pt x="1203417" y="149272"/>
                  <a:pt x="1203417" y="153607"/>
                </a:cubicBezTo>
                <a:cubicBezTo>
                  <a:pt x="1203417" y="157942"/>
                  <a:pt x="1199902" y="161457"/>
                  <a:pt x="1195567" y="161457"/>
                </a:cubicBezTo>
                <a:cubicBezTo>
                  <a:pt x="1191231" y="161457"/>
                  <a:pt x="1187717" y="157942"/>
                  <a:pt x="1187717" y="153607"/>
                </a:cubicBezTo>
                <a:cubicBezTo>
                  <a:pt x="1187717" y="149272"/>
                  <a:pt x="1191231" y="145757"/>
                  <a:pt x="1195567" y="145757"/>
                </a:cubicBezTo>
                <a:close/>
                <a:moveTo>
                  <a:pt x="1167322" y="145757"/>
                </a:moveTo>
                <a:cubicBezTo>
                  <a:pt x="1171658" y="145757"/>
                  <a:pt x="1175172" y="149272"/>
                  <a:pt x="1175172" y="153607"/>
                </a:cubicBezTo>
                <a:cubicBezTo>
                  <a:pt x="1175172" y="157942"/>
                  <a:pt x="1171658" y="161457"/>
                  <a:pt x="1167322" y="161457"/>
                </a:cubicBezTo>
                <a:cubicBezTo>
                  <a:pt x="1162986" y="161457"/>
                  <a:pt x="1159472" y="157942"/>
                  <a:pt x="1159472" y="153607"/>
                </a:cubicBezTo>
                <a:cubicBezTo>
                  <a:pt x="1159472" y="149272"/>
                  <a:pt x="1162986" y="145757"/>
                  <a:pt x="1167322" y="145757"/>
                </a:cubicBezTo>
                <a:close/>
                <a:moveTo>
                  <a:pt x="1139076" y="145757"/>
                </a:moveTo>
                <a:cubicBezTo>
                  <a:pt x="1143411" y="145757"/>
                  <a:pt x="1146926" y="149272"/>
                  <a:pt x="1146926" y="153607"/>
                </a:cubicBezTo>
                <a:cubicBezTo>
                  <a:pt x="1146926" y="157942"/>
                  <a:pt x="1143411" y="161457"/>
                  <a:pt x="1139076" y="161457"/>
                </a:cubicBezTo>
                <a:cubicBezTo>
                  <a:pt x="1134740" y="161457"/>
                  <a:pt x="1131226" y="157942"/>
                  <a:pt x="1131226" y="153607"/>
                </a:cubicBezTo>
                <a:cubicBezTo>
                  <a:pt x="1131226" y="149272"/>
                  <a:pt x="1134740" y="145757"/>
                  <a:pt x="1139076" y="145757"/>
                </a:cubicBezTo>
                <a:close/>
                <a:moveTo>
                  <a:pt x="1110831" y="145757"/>
                </a:moveTo>
                <a:cubicBezTo>
                  <a:pt x="1115166" y="145757"/>
                  <a:pt x="1118681" y="149272"/>
                  <a:pt x="1118681" y="153607"/>
                </a:cubicBezTo>
                <a:cubicBezTo>
                  <a:pt x="1118681" y="157942"/>
                  <a:pt x="1115166" y="161457"/>
                  <a:pt x="1110831" y="161457"/>
                </a:cubicBezTo>
                <a:cubicBezTo>
                  <a:pt x="1106496" y="161457"/>
                  <a:pt x="1102981" y="157942"/>
                  <a:pt x="1102981" y="153607"/>
                </a:cubicBezTo>
                <a:cubicBezTo>
                  <a:pt x="1102981" y="149272"/>
                  <a:pt x="1106496" y="145757"/>
                  <a:pt x="1110831" y="145757"/>
                </a:cubicBezTo>
                <a:close/>
                <a:moveTo>
                  <a:pt x="1082585" y="145757"/>
                </a:moveTo>
                <a:cubicBezTo>
                  <a:pt x="1086920" y="145757"/>
                  <a:pt x="1090435" y="149272"/>
                  <a:pt x="1090435" y="153607"/>
                </a:cubicBezTo>
                <a:cubicBezTo>
                  <a:pt x="1090435" y="157942"/>
                  <a:pt x="1086920" y="161457"/>
                  <a:pt x="1082585" y="161457"/>
                </a:cubicBezTo>
                <a:cubicBezTo>
                  <a:pt x="1078249" y="161457"/>
                  <a:pt x="1074735" y="157942"/>
                  <a:pt x="1074735" y="153607"/>
                </a:cubicBezTo>
                <a:cubicBezTo>
                  <a:pt x="1074735" y="149272"/>
                  <a:pt x="1078249" y="145757"/>
                  <a:pt x="1082585" y="145757"/>
                </a:cubicBezTo>
                <a:close/>
                <a:moveTo>
                  <a:pt x="1054340" y="145757"/>
                </a:moveTo>
                <a:cubicBezTo>
                  <a:pt x="1058676" y="145757"/>
                  <a:pt x="1062190" y="149272"/>
                  <a:pt x="1062190" y="153607"/>
                </a:cubicBezTo>
                <a:cubicBezTo>
                  <a:pt x="1062190" y="157942"/>
                  <a:pt x="1058676" y="161457"/>
                  <a:pt x="1054340" y="161457"/>
                </a:cubicBezTo>
                <a:cubicBezTo>
                  <a:pt x="1050005" y="161457"/>
                  <a:pt x="1046490" y="157942"/>
                  <a:pt x="1046490" y="153607"/>
                </a:cubicBezTo>
                <a:cubicBezTo>
                  <a:pt x="1046490" y="149272"/>
                  <a:pt x="1050005" y="145757"/>
                  <a:pt x="1054340" y="145757"/>
                </a:cubicBezTo>
                <a:close/>
                <a:moveTo>
                  <a:pt x="1026094" y="145757"/>
                </a:moveTo>
                <a:cubicBezTo>
                  <a:pt x="1030429" y="145757"/>
                  <a:pt x="1033944" y="149272"/>
                  <a:pt x="1033944" y="153607"/>
                </a:cubicBezTo>
                <a:cubicBezTo>
                  <a:pt x="1033944" y="157942"/>
                  <a:pt x="1030429" y="161457"/>
                  <a:pt x="1026094" y="161457"/>
                </a:cubicBezTo>
                <a:cubicBezTo>
                  <a:pt x="1021758" y="161457"/>
                  <a:pt x="1018244" y="157942"/>
                  <a:pt x="1018244" y="153607"/>
                </a:cubicBezTo>
                <a:cubicBezTo>
                  <a:pt x="1018244" y="149272"/>
                  <a:pt x="1021758" y="145757"/>
                  <a:pt x="1026094" y="145757"/>
                </a:cubicBezTo>
                <a:close/>
                <a:moveTo>
                  <a:pt x="997849" y="145757"/>
                </a:moveTo>
                <a:cubicBezTo>
                  <a:pt x="1002185" y="145757"/>
                  <a:pt x="1005699" y="149272"/>
                  <a:pt x="1005699" y="153607"/>
                </a:cubicBezTo>
                <a:cubicBezTo>
                  <a:pt x="1005699" y="157942"/>
                  <a:pt x="1002185" y="161457"/>
                  <a:pt x="997849" y="161457"/>
                </a:cubicBezTo>
                <a:cubicBezTo>
                  <a:pt x="993514" y="161457"/>
                  <a:pt x="989999" y="157942"/>
                  <a:pt x="989999" y="153607"/>
                </a:cubicBezTo>
                <a:cubicBezTo>
                  <a:pt x="989999" y="149272"/>
                  <a:pt x="993514" y="145757"/>
                  <a:pt x="997849" y="145757"/>
                </a:cubicBezTo>
                <a:close/>
                <a:moveTo>
                  <a:pt x="969603" y="145757"/>
                </a:moveTo>
                <a:cubicBezTo>
                  <a:pt x="973938" y="145757"/>
                  <a:pt x="977453" y="149272"/>
                  <a:pt x="977453" y="153607"/>
                </a:cubicBezTo>
                <a:cubicBezTo>
                  <a:pt x="977453" y="157942"/>
                  <a:pt x="973938" y="161457"/>
                  <a:pt x="969603" y="161457"/>
                </a:cubicBezTo>
                <a:cubicBezTo>
                  <a:pt x="965267" y="161457"/>
                  <a:pt x="961753" y="157942"/>
                  <a:pt x="961753" y="153607"/>
                </a:cubicBezTo>
                <a:cubicBezTo>
                  <a:pt x="961753" y="149272"/>
                  <a:pt x="965267" y="145757"/>
                  <a:pt x="969603" y="145757"/>
                </a:cubicBezTo>
                <a:close/>
                <a:moveTo>
                  <a:pt x="941358" y="145757"/>
                </a:moveTo>
                <a:cubicBezTo>
                  <a:pt x="945694" y="145757"/>
                  <a:pt x="949208" y="149272"/>
                  <a:pt x="949208" y="153607"/>
                </a:cubicBezTo>
                <a:cubicBezTo>
                  <a:pt x="949208" y="157942"/>
                  <a:pt x="945694" y="161457"/>
                  <a:pt x="941358" y="161457"/>
                </a:cubicBezTo>
                <a:cubicBezTo>
                  <a:pt x="937023" y="161457"/>
                  <a:pt x="933508" y="157942"/>
                  <a:pt x="933508" y="153607"/>
                </a:cubicBezTo>
                <a:cubicBezTo>
                  <a:pt x="933508" y="149272"/>
                  <a:pt x="937023" y="145757"/>
                  <a:pt x="941358" y="145757"/>
                </a:cubicBezTo>
                <a:close/>
                <a:moveTo>
                  <a:pt x="913112" y="145757"/>
                </a:moveTo>
                <a:cubicBezTo>
                  <a:pt x="917447" y="145757"/>
                  <a:pt x="920962" y="149272"/>
                  <a:pt x="920962" y="153607"/>
                </a:cubicBezTo>
                <a:cubicBezTo>
                  <a:pt x="920962" y="157942"/>
                  <a:pt x="917447" y="161457"/>
                  <a:pt x="913112" y="161457"/>
                </a:cubicBezTo>
                <a:cubicBezTo>
                  <a:pt x="908776" y="161457"/>
                  <a:pt x="905262" y="157942"/>
                  <a:pt x="905262" y="153607"/>
                </a:cubicBezTo>
                <a:cubicBezTo>
                  <a:pt x="905262" y="149272"/>
                  <a:pt x="908776" y="145757"/>
                  <a:pt x="913112" y="145757"/>
                </a:cubicBezTo>
                <a:close/>
                <a:moveTo>
                  <a:pt x="884867" y="145757"/>
                </a:moveTo>
                <a:cubicBezTo>
                  <a:pt x="889203" y="145757"/>
                  <a:pt x="892717" y="149272"/>
                  <a:pt x="892717" y="153607"/>
                </a:cubicBezTo>
                <a:cubicBezTo>
                  <a:pt x="892717" y="157942"/>
                  <a:pt x="889203" y="161457"/>
                  <a:pt x="884867" y="161457"/>
                </a:cubicBezTo>
                <a:cubicBezTo>
                  <a:pt x="880532" y="161457"/>
                  <a:pt x="877017" y="157942"/>
                  <a:pt x="877017" y="153607"/>
                </a:cubicBezTo>
                <a:cubicBezTo>
                  <a:pt x="877017" y="149272"/>
                  <a:pt x="880532" y="145757"/>
                  <a:pt x="884867" y="145757"/>
                </a:cubicBezTo>
                <a:close/>
                <a:moveTo>
                  <a:pt x="856621" y="145757"/>
                </a:moveTo>
                <a:cubicBezTo>
                  <a:pt x="860956" y="145757"/>
                  <a:pt x="864471" y="149272"/>
                  <a:pt x="864471" y="153607"/>
                </a:cubicBezTo>
                <a:cubicBezTo>
                  <a:pt x="864471" y="157942"/>
                  <a:pt x="860956" y="161457"/>
                  <a:pt x="856621" y="161457"/>
                </a:cubicBezTo>
                <a:cubicBezTo>
                  <a:pt x="852286" y="161457"/>
                  <a:pt x="848771" y="157942"/>
                  <a:pt x="848771" y="153607"/>
                </a:cubicBezTo>
                <a:cubicBezTo>
                  <a:pt x="848771" y="149272"/>
                  <a:pt x="852286" y="145757"/>
                  <a:pt x="856621" y="145757"/>
                </a:cubicBezTo>
                <a:close/>
                <a:moveTo>
                  <a:pt x="828374" y="145757"/>
                </a:moveTo>
                <a:cubicBezTo>
                  <a:pt x="832710" y="145757"/>
                  <a:pt x="836225" y="149272"/>
                  <a:pt x="836225" y="153607"/>
                </a:cubicBezTo>
                <a:cubicBezTo>
                  <a:pt x="836225" y="157942"/>
                  <a:pt x="832710" y="161457"/>
                  <a:pt x="828374" y="161457"/>
                </a:cubicBezTo>
                <a:cubicBezTo>
                  <a:pt x="824039" y="161457"/>
                  <a:pt x="820524" y="157942"/>
                  <a:pt x="820524" y="153607"/>
                </a:cubicBezTo>
                <a:cubicBezTo>
                  <a:pt x="820524" y="149272"/>
                  <a:pt x="824039" y="145757"/>
                  <a:pt x="828374" y="145757"/>
                </a:cubicBezTo>
                <a:close/>
                <a:moveTo>
                  <a:pt x="800130" y="145757"/>
                </a:moveTo>
                <a:cubicBezTo>
                  <a:pt x="804465" y="145757"/>
                  <a:pt x="807980" y="149272"/>
                  <a:pt x="807980" y="153607"/>
                </a:cubicBezTo>
                <a:cubicBezTo>
                  <a:pt x="807980" y="157942"/>
                  <a:pt x="804465" y="161457"/>
                  <a:pt x="800130" y="161457"/>
                </a:cubicBezTo>
                <a:cubicBezTo>
                  <a:pt x="795795" y="161457"/>
                  <a:pt x="792280" y="157942"/>
                  <a:pt x="792280" y="153607"/>
                </a:cubicBezTo>
                <a:cubicBezTo>
                  <a:pt x="792280" y="149272"/>
                  <a:pt x="795795" y="145757"/>
                  <a:pt x="800130" y="145757"/>
                </a:cubicBezTo>
                <a:close/>
                <a:moveTo>
                  <a:pt x="771884" y="145757"/>
                </a:moveTo>
                <a:cubicBezTo>
                  <a:pt x="776219" y="145757"/>
                  <a:pt x="779734" y="149272"/>
                  <a:pt x="779734" y="153607"/>
                </a:cubicBezTo>
                <a:cubicBezTo>
                  <a:pt x="779734" y="157942"/>
                  <a:pt x="776219" y="161457"/>
                  <a:pt x="771884" y="161457"/>
                </a:cubicBezTo>
                <a:cubicBezTo>
                  <a:pt x="767548" y="161457"/>
                  <a:pt x="764034" y="157942"/>
                  <a:pt x="764034" y="153607"/>
                </a:cubicBezTo>
                <a:cubicBezTo>
                  <a:pt x="764034" y="149272"/>
                  <a:pt x="767548" y="145757"/>
                  <a:pt x="771884" y="145757"/>
                </a:cubicBezTo>
                <a:close/>
                <a:moveTo>
                  <a:pt x="743639" y="145757"/>
                </a:moveTo>
                <a:cubicBezTo>
                  <a:pt x="747975" y="145757"/>
                  <a:pt x="751489" y="149272"/>
                  <a:pt x="751489" y="153607"/>
                </a:cubicBezTo>
                <a:cubicBezTo>
                  <a:pt x="751489" y="157942"/>
                  <a:pt x="747975" y="161457"/>
                  <a:pt x="743639" y="161457"/>
                </a:cubicBezTo>
                <a:cubicBezTo>
                  <a:pt x="739303" y="161457"/>
                  <a:pt x="735789" y="157942"/>
                  <a:pt x="735789" y="153607"/>
                </a:cubicBezTo>
                <a:cubicBezTo>
                  <a:pt x="735789" y="149272"/>
                  <a:pt x="739303" y="145757"/>
                  <a:pt x="743639" y="145757"/>
                </a:cubicBezTo>
                <a:close/>
                <a:moveTo>
                  <a:pt x="715393" y="145757"/>
                </a:moveTo>
                <a:cubicBezTo>
                  <a:pt x="719728" y="145757"/>
                  <a:pt x="723243" y="149272"/>
                  <a:pt x="723243" y="153607"/>
                </a:cubicBezTo>
                <a:cubicBezTo>
                  <a:pt x="723243" y="157942"/>
                  <a:pt x="719728" y="161457"/>
                  <a:pt x="715393" y="161457"/>
                </a:cubicBezTo>
                <a:cubicBezTo>
                  <a:pt x="711057" y="161457"/>
                  <a:pt x="707543" y="157942"/>
                  <a:pt x="707543" y="153607"/>
                </a:cubicBezTo>
                <a:cubicBezTo>
                  <a:pt x="707543" y="149272"/>
                  <a:pt x="711057" y="145757"/>
                  <a:pt x="715393" y="145757"/>
                </a:cubicBezTo>
                <a:close/>
                <a:moveTo>
                  <a:pt x="687148" y="145757"/>
                </a:moveTo>
                <a:cubicBezTo>
                  <a:pt x="691483" y="145757"/>
                  <a:pt x="694998" y="149272"/>
                  <a:pt x="694998" y="153607"/>
                </a:cubicBezTo>
                <a:cubicBezTo>
                  <a:pt x="694998" y="157942"/>
                  <a:pt x="691483" y="161457"/>
                  <a:pt x="687148" y="161457"/>
                </a:cubicBezTo>
                <a:cubicBezTo>
                  <a:pt x="682812" y="161457"/>
                  <a:pt x="679298" y="157942"/>
                  <a:pt x="679298" y="153607"/>
                </a:cubicBezTo>
                <a:cubicBezTo>
                  <a:pt x="679298" y="149272"/>
                  <a:pt x="682812" y="145757"/>
                  <a:pt x="687148" y="145757"/>
                </a:cubicBezTo>
                <a:close/>
                <a:moveTo>
                  <a:pt x="658902" y="145757"/>
                </a:moveTo>
                <a:cubicBezTo>
                  <a:pt x="663237" y="145757"/>
                  <a:pt x="666752" y="149272"/>
                  <a:pt x="666752" y="153607"/>
                </a:cubicBezTo>
                <a:cubicBezTo>
                  <a:pt x="666752" y="157942"/>
                  <a:pt x="663237" y="161457"/>
                  <a:pt x="658902" y="161457"/>
                </a:cubicBezTo>
                <a:cubicBezTo>
                  <a:pt x="654566" y="161457"/>
                  <a:pt x="651052" y="157942"/>
                  <a:pt x="651052" y="153607"/>
                </a:cubicBezTo>
                <a:cubicBezTo>
                  <a:pt x="651052" y="149272"/>
                  <a:pt x="654566" y="145757"/>
                  <a:pt x="658902" y="145757"/>
                </a:cubicBezTo>
                <a:close/>
                <a:moveTo>
                  <a:pt x="630657" y="145757"/>
                </a:moveTo>
                <a:cubicBezTo>
                  <a:pt x="634992" y="145757"/>
                  <a:pt x="638507" y="149272"/>
                  <a:pt x="638507" y="153607"/>
                </a:cubicBezTo>
                <a:cubicBezTo>
                  <a:pt x="638507" y="157942"/>
                  <a:pt x="634992" y="161457"/>
                  <a:pt x="630657" y="161457"/>
                </a:cubicBezTo>
                <a:cubicBezTo>
                  <a:pt x="626322" y="161457"/>
                  <a:pt x="622807" y="157942"/>
                  <a:pt x="622807" y="153607"/>
                </a:cubicBezTo>
                <a:cubicBezTo>
                  <a:pt x="622807" y="149272"/>
                  <a:pt x="626322" y="145757"/>
                  <a:pt x="630657" y="145757"/>
                </a:cubicBezTo>
                <a:close/>
                <a:moveTo>
                  <a:pt x="602411" y="145757"/>
                </a:moveTo>
                <a:cubicBezTo>
                  <a:pt x="606746" y="145757"/>
                  <a:pt x="610261" y="149272"/>
                  <a:pt x="610261" y="153607"/>
                </a:cubicBezTo>
                <a:cubicBezTo>
                  <a:pt x="610261" y="157942"/>
                  <a:pt x="606746" y="161457"/>
                  <a:pt x="602411" y="161457"/>
                </a:cubicBezTo>
                <a:cubicBezTo>
                  <a:pt x="598075" y="161457"/>
                  <a:pt x="594561" y="157942"/>
                  <a:pt x="594561" y="153607"/>
                </a:cubicBezTo>
                <a:cubicBezTo>
                  <a:pt x="594561" y="149272"/>
                  <a:pt x="598075" y="145757"/>
                  <a:pt x="602411" y="145757"/>
                </a:cubicBezTo>
                <a:close/>
                <a:moveTo>
                  <a:pt x="574166" y="145757"/>
                </a:moveTo>
                <a:cubicBezTo>
                  <a:pt x="578501" y="145757"/>
                  <a:pt x="582016" y="149272"/>
                  <a:pt x="582016" y="153607"/>
                </a:cubicBezTo>
                <a:cubicBezTo>
                  <a:pt x="582016" y="157942"/>
                  <a:pt x="578501" y="161457"/>
                  <a:pt x="574166" y="161457"/>
                </a:cubicBezTo>
                <a:cubicBezTo>
                  <a:pt x="569831" y="161457"/>
                  <a:pt x="566316" y="157942"/>
                  <a:pt x="566316" y="153607"/>
                </a:cubicBezTo>
                <a:cubicBezTo>
                  <a:pt x="566316" y="149272"/>
                  <a:pt x="569831" y="145757"/>
                  <a:pt x="574166" y="145757"/>
                </a:cubicBezTo>
                <a:close/>
                <a:moveTo>
                  <a:pt x="545920" y="145757"/>
                </a:moveTo>
                <a:cubicBezTo>
                  <a:pt x="550255" y="145757"/>
                  <a:pt x="553770" y="149272"/>
                  <a:pt x="553770" y="153607"/>
                </a:cubicBezTo>
                <a:cubicBezTo>
                  <a:pt x="553770" y="157942"/>
                  <a:pt x="550255" y="161457"/>
                  <a:pt x="545920" y="161457"/>
                </a:cubicBezTo>
                <a:cubicBezTo>
                  <a:pt x="541584" y="161457"/>
                  <a:pt x="538070" y="157942"/>
                  <a:pt x="538070" y="153607"/>
                </a:cubicBezTo>
                <a:cubicBezTo>
                  <a:pt x="538070" y="149272"/>
                  <a:pt x="541584" y="145757"/>
                  <a:pt x="545920" y="145757"/>
                </a:cubicBezTo>
                <a:close/>
                <a:moveTo>
                  <a:pt x="517675" y="145757"/>
                </a:moveTo>
                <a:cubicBezTo>
                  <a:pt x="522011" y="145757"/>
                  <a:pt x="525525" y="149272"/>
                  <a:pt x="525525" y="153607"/>
                </a:cubicBezTo>
                <a:cubicBezTo>
                  <a:pt x="525525" y="157942"/>
                  <a:pt x="522011" y="161457"/>
                  <a:pt x="517675" y="161457"/>
                </a:cubicBezTo>
                <a:cubicBezTo>
                  <a:pt x="513340" y="161457"/>
                  <a:pt x="509825" y="157942"/>
                  <a:pt x="509825" y="153607"/>
                </a:cubicBezTo>
                <a:cubicBezTo>
                  <a:pt x="509825" y="149272"/>
                  <a:pt x="513340" y="145757"/>
                  <a:pt x="517675" y="145757"/>
                </a:cubicBezTo>
                <a:close/>
                <a:moveTo>
                  <a:pt x="489429" y="145757"/>
                </a:moveTo>
                <a:cubicBezTo>
                  <a:pt x="493764" y="145757"/>
                  <a:pt x="497279" y="149272"/>
                  <a:pt x="497279" y="153607"/>
                </a:cubicBezTo>
                <a:cubicBezTo>
                  <a:pt x="497279" y="157942"/>
                  <a:pt x="493764" y="161457"/>
                  <a:pt x="489429" y="161457"/>
                </a:cubicBezTo>
                <a:cubicBezTo>
                  <a:pt x="485093" y="161457"/>
                  <a:pt x="481579" y="157942"/>
                  <a:pt x="481579" y="153607"/>
                </a:cubicBezTo>
                <a:cubicBezTo>
                  <a:pt x="481579" y="149272"/>
                  <a:pt x="485093" y="145757"/>
                  <a:pt x="489429" y="145757"/>
                </a:cubicBezTo>
                <a:close/>
                <a:moveTo>
                  <a:pt x="461184" y="145757"/>
                </a:moveTo>
                <a:cubicBezTo>
                  <a:pt x="465520" y="145757"/>
                  <a:pt x="469034" y="149272"/>
                  <a:pt x="469034" y="153607"/>
                </a:cubicBezTo>
                <a:cubicBezTo>
                  <a:pt x="469034" y="157942"/>
                  <a:pt x="465520" y="161457"/>
                  <a:pt x="461184" y="161457"/>
                </a:cubicBezTo>
                <a:cubicBezTo>
                  <a:pt x="456849" y="161457"/>
                  <a:pt x="453334" y="157942"/>
                  <a:pt x="453334" y="153607"/>
                </a:cubicBezTo>
                <a:cubicBezTo>
                  <a:pt x="453334" y="149272"/>
                  <a:pt x="456849" y="145757"/>
                  <a:pt x="461184" y="145757"/>
                </a:cubicBezTo>
                <a:close/>
                <a:moveTo>
                  <a:pt x="432938" y="145757"/>
                </a:moveTo>
                <a:cubicBezTo>
                  <a:pt x="437273" y="145757"/>
                  <a:pt x="440788" y="149272"/>
                  <a:pt x="440788" y="153607"/>
                </a:cubicBezTo>
                <a:cubicBezTo>
                  <a:pt x="440788" y="157942"/>
                  <a:pt x="437273" y="161457"/>
                  <a:pt x="432938" y="161457"/>
                </a:cubicBezTo>
                <a:cubicBezTo>
                  <a:pt x="428603" y="161457"/>
                  <a:pt x="425088" y="157942"/>
                  <a:pt x="425088" y="153607"/>
                </a:cubicBezTo>
                <a:cubicBezTo>
                  <a:pt x="425088" y="149272"/>
                  <a:pt x="428603" y="145757"/>
                  <a:pt x="432938" y="145757"/>
                </a:cubicBezTo>
                <a:close/>
                <a:moveTo>
                  <a:pt x="404693" y="145757"/>
                </a:moveTo>
                <a:cubicBezTo>
                  <a:pt x="409028" y="145757"/>
                  <a:pt x="412543" y="149272"/>
                  <a:pt x="412543" y="153607"/>
                </a:cubicBezTo>
                <a:cubicBezTo>
                  <a:pt x="412543" y="157942"/>
                  <a:pt x="409028" y="161457"/>
                  <a:pt x="404693" y="161457"/>
                </a:cubicBezTo>
                <a:cubicBezTo>
                  <a:pt x="400358" y="161457"/>
                  <a:pt x="396843" y="157942"/>
                  <a:pt x="396843" y="153607"/>
                </a:cubicBezTo>
                <a:cubicBezTo>
                  <a:pt x="396843" y="149272"/>
                  <a:pt x="400358" y="145757"/>
                  <a:pt x="404693" y="145757"/>
                </a:cubicBezTo>
                <a:close/>
                <a:moveTo>
                  <a:pt x="376447" y="145757"/>
                </a:moveTo>
                <a:cubicBezTo>
                  <a:pt x="380782" y="145757"/>
                  <a:pt x="384297" y="149272"/>
                  <a:pt x="384297" y="153607"/>
                </a:cubicBezTo>
                <a:cubicBezTo>
                  <a:pt x="384297" y="157942"/>
                  <a:pt x="380782" y="161457"/>
                  <a:pt x="376447" y="161457"/>
                </a:cubicBezTo>
                <a:cubicBezTo>
                  <a:pt x="372112" y="161457"/>
                  <a:pt x="368597" y="157942"/>
                  <a:pt x="368597" y="153607"/>
                </a:cubicBezTo>
                <a:cubicBezTo>
                  <a:pt x="368597" y="149272"/>
                  <a:pt x="372112" y="145757"/>
                  <a:pt x="376447" y="145757"/>
                </a:cubicBezTo>
                <a:close/>
                <a:moveTo>
                  <a:pt x="348202" y="145757"/>
                </a:moveTo>
                <a:cubicBezTo>
                  <a:pt x="352537" y="145757"/>
                  <a:pt x="356052" y="149272"/>
                  <a:pt x="356052" y="153607"/>
                </a:cubicBezTo>
                <a:cubicBezTo>
                  <a:pt x="356052" y="157942"/>
                  <a:pt x="352537" y="161457"/>
                  <a:pt x="348202" y="161457"/>
                </a:cubicBezTo>
                <a:cubicBezTo>
                  <a:pt x="343867" y="161457"/>
                  <a:pt x="340352" y="157942"/>
                  <a:pt x="340352" y="153607"/>
                </a:cubicBezTo>
                <a:cubicBezTo>
                  <a:pt x="340352" y="149272"/>
                  <a:pt x="343867" y="145757"/>
                  <a:pt x="348202" y="145757"/>
                </a:cubicBezTo>
                <a:close/>
                <a:moveTo>
                  <a:pt x="319956" y="145757"/>
                </a:moveTo>
                <a:cubicBezTo>
                  <a:pt x="324291" y="145757"/>
                  <a:pt x="327806" y="149272"/>
                  <a:pt x="327806" y="153607"/>
                </a:cubicBezTo>
                <a:cubicBezTo>
                  <a:pt x="327806" y="157942"/>
                  <a:pt x="324291" y="161457"/>
                  <a:pt x="319956" y="161457"/>
                </a:cubicBezTo>
                <a:cubicBezTo>
                  <a:pt x="315620" y="161457"/>
                  <a:pt x="312106" y="157942"/>
                  <a:pt x="312106" y="153607"/>
                </a:cubicBezTo>
                <a:cubicBezTo>
                  <a:pt x="312106" y="149272"/>
                  <a:pt x="315620" y="145757"/>
                  <a:pt x="319956" y="145757"/>
                </a:cubicBezTo>
                <a:close/>
                <a:moveTo>
                  <a:pt x="291711" y="145757"/>
                </a:moveTo>
                <a:cubicBezTo>
                  <a:pt x="296046" y="145757"/>
                  <a:pt x="299561" y="149272"/>
                  <a:pt x="299561" y="153607"/>
                </a:cubicBezTo>
                <a:cubicBezTo>
                  <a:pt x="299561" y="157942"/>
                  <a:pt x="296046" y="161457"/>
                  <a:pt x="291711" y="161457"/>
                </a:cubicBezTo>
                <a:cubicBezTo>
                  <a:pt x="287376" y="161457"/>
                  <a:pt x="283861" y="157942"/>
                  <a:pt x="283861" y="153607"/>
                </a:cubicBezTo>
                <a:cubicBezTo>
                  <a:pt x="283861" y="149272"/>
                  <a:pt x="287376" y="145757"/>
                  <a:pt x="291711" y="145757"/>
                </a:cubicBezTo>
                <a:close/>
                <a:moveTo>
                  <a:pt x="263465" y="145757"/>
                </a:moveTo>
                <a:cubicBezTo>
                  <a:pt x="267800" y="145757"/>
                  <a:pt x="271315" y="149272"/>
                  <a:pt x="271315" y="153607"/>
                </a:cubicBezTo>
                <a:cubicBezTo>
                  <a:pt x="271315" y="157942"/>
                  <a:pt x="267800" y="161457"/>
                  <a:pt x="263465" y="161457"/>
                </a:cubicBezTo>
                <a:cubicBezTo>
                  <a:pt x="259129" y="161457"/>
                  <a:pt x="255615" y="157942"/>
                  <a:pt x="255615" y="153607"/>
                </a:cubicBezTo>
                <a:cubicBezTo>
                  <a:pt x="255615" y="149272"/>
                  <a:pt x="259129" y="145757"/>
                  <a:pt x="263465" y="145757"/>
                </a:cubicBezTo>
                <a:close/>
                <a:moveTo>
                  <a:pt x="235220" y="145757"/>
                </a:moveTo>
                <a:cubicBezTo>
                  <a:pt x="239556" y="145757"/>
                  <a:pt x="243070" y="149272"/>
                  <a:pt x="243070" y="153607"/>
                </a:cubicBezTo>
                <a:cubicBezTo>
                  <a:pt x="243070" y="157942"/>
                  <a:pt x="239556" y="161457"/>
                  <a:pt x="235220" y="161457"/>
                </a:cubicBezTo>
                <a:cubicBezTo>
                  <a:pt x="230885" y="161457"/>
                  <a:pt x="227370" y="157942"/>
                  <a:pt x="227370" y="153607"/>
                </a:cubicBezTo>
                <a:cubicBezTo>
                  <a:pt x="227370" y="149272"/>
                  <a:pt x="230885" y="145757"/>
                  <a:pt x="235220" y="145757"/>
                </a:cubicBezTo>
                <a:close/>
                <a:moveTo>
                  <a:pt x="206974" y="145757"/>
                </a:moveTo>
                <a:cubicBezTo>
                  <a:pt x="211309" y="145757"/>
                  <a:pt x="214824" y="149272"/>
                  <a:pt x="214824" y="153607"/>
                </a:cubicBezTo>
                <a:cubicBezTo>
                  <a:pt x="214824" y="157942"/>
                  <a:pt x="211309" y="161457"/>
                  <a:pt x="206974" y="161457"/>
                </a:cubicBezTo>
                <a:cubicBezTo>
                  <a:pt x="202638" y="161457"/>
                  <a:pt x="199124" y="157942"/>
                  <a:pt x="199124" y="153607"/>
                </a:cubicBezTo>
                <a:cubicBezTo>
                  <a:pt x="199124" y="149272"/>
                  <a:pt x="202638" y="145757"/>
                  <a:pt x="206974" y="145757"/>
                </a:cubicBezTo>
                <a:close/>
                <a:moveTo>
                  <a:pt x="178729" y="145757"/>
                </a:moveTo>
                <a:cubicBezTo>
                  <a:pt x="183064" y="145757"/>
                  <a:pt x="186579" y="149272"/>
                  <a:pt x="186579" y="153607"/>
                </a:cubicBezTo>
                <a:cubicBezTo>
                  <a:pt x="186579" y="157942"/>
                  <a:pt x="183064" y="161457"/>
                  <a:pt x="178729" y="161457"/>
                </a:cubicBezTo>
                <a:cubicBezTo>
                  <a:pt x="174394" y="161457"/>
                  <a:pt x="170879" y="157942"/>
                  <a:pt x="170879" y="153607"/>
                </a:cubicBezTo>
                <a:cubicBezTo>
                  <a:pt x="170879" y="149272"/>
                  <a:pt x="174394" y="145757"/>
                  <a:pt x="178729" y="145757"/>
                </a:cubicBezTo>
                <a:close/>
                <a:moveTo>
                  <a:pt x="150484" y="145757"/>
                </a:moveTo>
                <a:cubicBezTo>
                  <a:pt x="154819" y="145757"/>
                  <a:pt x="158334" y="149272"/>
                  <a:pt x="158334" y="153607"/>
                </a:cubicBezTo>
                <a:cubicBezTo>
                  <a:pt x="158334" y="157942"/>
                  <a:pt x="154819" y="161457"/>
                  <a:pt x="150484" y="161457"/>
                </a:cubicBezTo>
                <a:cubicBezTo>
                  <a:pt x="146148" y="161457"/>
                  <a:pt x="142634" y="157942"/>
                  <a:pt x="142634" y="153607"/>
                </a:cubicBezTo>
                <a:cubicBezTo>
                  <a:pt x="142634" y="149272"/>
                  <a:pt x="146148" y="145757"/>
                  <a:pt x="150484" y="145757"/>
                </a:cubicBezTo>
                <a:close/>
                <a:moveTo>
                  <a:pt x="122238" y="145757"/>
                </a:moveTo>
                <a:cubicBezTo>
                  <a:pt x="126573" y="145757"/>
                  <a:pt x="130088" y="149272"/>
                  <a:pt x="130088" y="153607"/>
                </a:cubicBezTo>
                <a:cubicBezTo>
                  <a:pt x="130088" y="157942"/>
                  <a:pt x="126573" y="161457"/>
                  <a:pt x="122238" y="161457"/>
                </a:cubicBezTo>
                <a:cubicBezTo>
                  <a:pt x="117903" y="161457"/>
                  <a:pt x="114388" y="157942"/>
                  <a:pt x="114388" y="153607"/>
                </a:cubicBezTo>
                <a:cubicBezTo>
                  <a:pt x="114388" y="149272"/>
                  <a:pt x="117903" y="145757"/>
                  <a:pt x="122238" y="145757"/>
                </a:cubicBezTo>
                <a:close/>
                <a:moveTo>
                  <a:pt x="93993" y="145757"/>
                </a:moveTo>
                <a:cubicBezTo>
                  <a:pt x="98328" y="145757"/>
                  <a:pt x="101843" y="149272"/>
                  <a:pt x="101843" y="153607"/>
                </a:cubicBezTo>
                <a:cubicBezTo>
                  <a:pt x="101843" y="157942"/>
                  <a:pt x="98328" y="161457"/>
                  <a:pt x="93993" y="161457"/>
                </a:cubicBezTo>
                <a:cubicBezTo>
                  <a:pt x="89657" y="161457"/>
                  <a:pt x="86143" y="157942"/>
                  <a:pt x="86143" y="153607"/>
                </a:cubicBezTo>
                <a:cubicBezTo>
                  <a:pt x="86143" y="149272"/>
                  <a:pt x="89657" y="145757"/>
                  <a:pt x="93993" y="145757"/>
                </a:cubicBezTo>
                <a:close/>
                <a:moveTo>
                  <a:pt x="65747" y="145757"/>
                </a:moveTo>
                <a:cubicBezTo>
                  <a:pt x="70083" y="145757"/>
                  <a:pt x="73598" y="149272"/>
                  <a:pt x="73598" y="153607"/>
                </a:cubicBezTo>
                <a:cubicBezTo>
                  <a:pt x="73598" y="157942"/>
                  <a:pt x="70083" y="161457"/>
                  <a:pt x="65747" y="161457"/>
                </a:cubicBezTo>
                <a:cubicBezTo>
                  <a:pt x="61412" y="161457"/>
                  <a:pt x="57897" y="157942"/>
                  <a:pt x="57897" y="153607"/>
                </a:cubicBezTo>
                <a:cubicBezTo>
                  <a:pt x="57897" y="149272"/>
                  <a:pt x="61412" y="145757"/>
                  <a:pt x="65747" y="145757"/>
                </a:cubicBezTo>
                <a:close/>
                <a:moveTo>
                  <a:pt x="37502" y="145757"/>
                </a:moveTo>
                <a:cubicBezTo>
                  <a:pt x="41837" y="145757"/>
                  <a:pt x="45352" y="149272"/>
                  <a:pt x="45352" y="153607"/>
                </a:cubicBezTo>
                <a:cubicBezTo>
                  <a:pt x="45352" y="157942"/>
                  <a:pt x="41837" y="161457"/>
                  <a:pt x="37502" y="161457"/>
                </a:cubicBezTo>
                <a:cubicBezTo>
                  <a:pt x="33166" y="161457"/>
                  <a:pt x="29652" y="157942"/>
                  <a:pt x="29652" y="153607"/>
                </a:cubicBezTo>
                <a:cubicBezTo>
                  <a:pt x="29652" y="149272"/>
                  <a:pt x="33166" y="145757"/>
                  <a:pt x="37502" y="145757"/>
                </a:cubicBezTo>
                <a:close/>
                <a:moveTo>
                  <a:pt x="9256" y="145757"/>
                </a:moveTo>
                <a:cubicBezTo>
                  <a:pt x="13592" y="145757"/>
                  <a:pt x="17106" y="149272"/>
                  <a:pt x="17106" y="153607"/>
                </a:cubicBezTo>
                <a:cubicBezTo>
                  <a:pt x="17106" y="157942"/>
                  <a:pt x="13592" y="161457"/>
                  <a:pt x="9256" y="161457"/>
                </a:cubicBezTo>
                <a:cubicBezTo>
                  <a:pt x="4921" y="161457"/>
                  <a:pt x="1406" y="157942"/>
                  <a:pt x="1406" y="153607"/>
                </a:cubicBezTo>
                <a:cubicBezTo>
                  <a:pt x="1406" y="149272"/>
                  <a:pt x="4921" y="145757"/>
                  <a:pt x="9256" y="145757"/>
                </a:cubicBezTo>
                <a:close/>
                <a:moveTo>
                  <a:pt x="4966269" y="121436"/>
                </a:moveTo>
                <a:lnTo>
                  <a:pt x="4966685" y="121852"/>
                </a:lnTo>
                <a:lnTo>
                  <a:pt x="4966685" y="136440"/>
                </a:lnTo>
                <a:lnTo>
                  <a:pt x="4966269" y="136856"/>
                </a:lnTo>
                <a:cubicBezTo>
                  <a:pt x="4962011" y="136856"/>
                  <a:pt x="4958559" y="133404"/>
                  <a:pt x="4958559" y="129146"/>
                </a:cubicBezTo>
                <a:cubicBezTo>
                  <a:pt x="4958559" y="124888"/>
                  <a:pt x="4962011" y="121436"/>
                  <a:pt x="4966269" y="121436"/>
                </a:cubicBezTo>
                <a:close/>
                <a:moveTo>
                  <a:pt x="4938023" y="121436"/>
                </a:moveTo>
                <a:cubicBezTo>
                  <a:pt x="4942281" y="121436"/>
                  <a:pt x="4945733" y="124888"/>
                  <a:pt x="4945733" y="129146"/>
                </a:cubicBezTo>
                <a:cubicBezTo>
                  <a:pt x="4945733" y="133404"/>
                  <a:pt x="4942281" y="136856"/>
                  <a:pt x="4938023" y="136856"/>
                </a:cubicBezTo>
                <a:cubicBezTo>
                  <a:pt x="4933764" y="136856"/>
                  <a:pt x="4930313" y="133404"/>
                  <a:pt x="4930313" y="129146"/>
                </a:cubicBezTo>
                <a:cubicBezTo>
                  <a:pt x="4930313" y="124888"/>
                  <a:pt x="4933764" y="121436"/>
                  <a:pt x="4938023" y="121436"/>
                </a:cubicBezTo>
                <a:close/>
                <a:moveTo>
                  <a:pt x="4909778" y="121436"/>
                </a:moveTo>
                <a:cubicBezTo>
                  <a:pt x="4914036" y="121436"/>
                  <a:pt x="4917488" y="124888"/>
                  <a:pt x="4917488" y="129146"/>
                </a:cubicBezTo>
                <a:cubicBezTo>
                  <a:pt x="4917488" y="133404"/>
                  <a:pt x="4914036" y="136856"/>
                  <a:pt x="4909778" y="136856"/>
                </a:cubicBezTo>
                <a:cubicBezTo>
                  <a:pt x="4905520" y="136856"/>
                  <a:pt x="4902068" y="133404"/>
                  <a:pt x="4902068" y="129146"/>
                </a:cubicBezTo>
                <a:cubicBezTo>
                  <a:pt x="4902068" y="124888"/>
                  <a:pt x="4905520" y="121436"/>
                  <a:pt x="4909778" y="121436"/>
                </a:cubicBezTo>
                <a:close/>
                <a:moveTo>
                  <a:pt x="4881532" y="121436"/>
                </a:moveTo>
                <a:cubicBezTo>
                  <a:pt x="4885790" y="121436"/>
                  <a:pt x="4889242" y="124888"/>
                  <a:pt x="4889242" y="129146"/>
                </a:cubicBezTo>
                <a:cubicBezTo>
                  <a:pt x="4889242" y="133404"/>
                  <a:pt x="4885790" y="136856"/>
                  <a:pt x="4881532" y="136856"/>
                </a:cubicBezTo>
                <a:cubicBezTo>
                  <a:pt x="4877274" y="136856"/>
                  <a:pt x="4873822" y="133404"/>
                  <a:pt x="4873822" y="129146"/>
                </a:cubicBezTo>
                <a:cubicBezTo>
                  <a:pt x="4873822" y="124888"/>
                  <a:pt x="4877274" y="121436"/>
                  <a:pt x="4881532" y="121436"/>
                </a:cubicBezTo>
                <a:close/>
                <a:moveTo>
                  <a:pt x="4853287" y="121436"/>
                </a:moveTo>
                <a:cubicBezTo>
                  <a:pt x="4857546" y="121436"/>
                  <a:pt x="4860997" y="124888"/>
                  <a:pt x="4860997" y="129146"/>
                </a:cubicBezTo>
                <a:cubicBezTo>
                  <a:pt x="4860997" y="133404"/>
                  <a:pt x="4857546" y="136856"/>
                  <a:pt x="4853287" y="136856"/>
                </a:cubicBezTo>
                <a:cubicBezTo>
                  <a:pt x="4849029" y="136856"/>
                  <a:pt x="4845577" y="133404"/>
                  <a:pt x="4845577" y="129146"/>
                </a:cubicBezTo>
                <a:cubicBezTo>
                  <a:pt x="4845577" y="124888"/>
                  <a:pt x="4849029" y="121436"/>
                  <a:pt x="4853287" y="121436"/>
                </a:cubicBezTo>
                <a:close/>
                <a:moveTo>
                  <a:pt x="4825041" y="121436"/>
                </a:moveTo>
                <a:cubicBezTo>
                  <a:pt x="4829299" y="121436"/>
                  <a:pt x="4832751" y="124888"/>
                  <a:pt x="4832751" y="129146"/>
                </a:cubicBezTo>
                <a:cubicBezTo>
                  <a:pt x="4832751" y="133404"/>
                  <a:pt x="4829299" y="136856"/>
                  <a:pt x="4825041" y="136856"/>
                </a:cubicBezTo>
                <a:cubicBezTo>
                  <a:pt x="4820783" y="136856"/>
                  <a:pt x="4817331" y="133404"/>
                  <a:pt x="4817331" y="129146"/>
                </a:cubicBezTo>
                <a:cubicBezTo>
                  <a:pt x="4817331" y="124888"/>
                  <a:pt x="4820783" y="121436"/>
                  <a:pt x="4825041" y="121436"/>
                </a:cubicBezTo>
                <a:close/>
                <a:moveTo>
                  <a:pt x="4796796" y="121436"/>
                </a:moveTo>
                <a:cubicBezTo>
                  <a:pt x="4801054" y="121436"/>
                  <a:pt x="4804506" y="124888"/>
                  <a:pt x="4804506" y="129146"/>
                </a:cubicBezTo>
                <a:cubicBezTo>
                  <a:pt x="4804506" y="133404"/>
                  <a:pt x="4801054" y="136856"/>
                  <a:pt x="4796796" y="136856"/>
                </a:cubicBezTo>
                <a:cubicBezTo>
                  <a:pt x="4792538" y="136856"/>
                  <a:pt x="4789086" y="133404"/>
                  <a:pt x="4789086" y="129146"/>
                </a:cubicBezTo>
                <a:cubicBezTo>
                  <a:pt x="4789086" y="124888"/>
                  <a:pt x="4792538" y="121436"/>
                  <a:pt x="4796796" y="121436"/>
                </a:cubicBezTo>
                <a:close/>
                <a:moveTo>
                  <a:pt x="4768550" y="121436"/>
                </a:moveTo>
                <a:cubicBezTo>
                  <a:pt x="4772808" y="121436"/>
                  <a:pt x="4776260" y="124888"/>
                  <a:pt x="4776260" y="129146"/>
                </a:cubicBezTo>
                <a:cubicBezTo>
                  <a:pt x="4776260" y="133404"/>
                  <a:pt x="4772808" y="136856"/>
                  <a:pt x="4768550" y="136856"/>
                </a:cubicBezTo>
                <a:cubicBezTo>
                  <a:pt x="4764292" y="136856"/>
                  <a:pt x="4760840" y="133404"/>
                  <a:pt x="4760840" y="129146"/>
                </a:cubicBezTo>
                <a:cubicBezTo>
                  <a:pt x="4760840" y="124888"/>
                  <a:pt x="4764292" y="121436"/>
                  <a:pt x="4768550" y="121436"/>
                </a:cubicBezTo>
                <a:close/>
                <a:moveTo>
                  <a:pt x="4740305" y="121436"/>
                </a:moveTo>
                <a:cubicBezTo>
                  <a:pt x="4744564" y="121436"/>
                  <a:pt x="4748015" y="124888"/>
                  <a:pt x="4748015" y="129146"/>
                </a:cubicBezTo>
                <a:cubicBezTo>
                  <a:pt x="4748015" y="133404"/>
                  <a:pt x="4744564" y="136856"/>
                  <a:pt x="4740305" y="136856"/>
                </a:cubicBezTo>
                <a:cubicBezTo>
                  <a:pt x="4736047" y="136856"/>
                  <a:pt x="4732595" y="133404"/>
                  <a:pt x="4732595" y="129146"/>
                </a:cubicBezTo>
                <a:cubicBezTo>
                  <a:pt x="4732595" y="124888"/>
                  <a:pt x="4736047" y="121436"/>
                  <a:pt x="4740305" y="121436"/>
                </a:cubicBezTo>
                <a:close/>
                <a:moveTo>
                  <a:pt x="4712059" y="121436"/>
                </a:moveTo>
                <a:cubicBezTo>
                  <a:pt x="4716317" y="121436"/>
                  <a:pt x="4719769" y="124888"/>
                  <a:pt x="4719769" y="129146"/>
                </a:cubicBezTo>
                <a:cubicBezTo>
                  <a:pt x="4719769" y="133404"/>
                  <a:pt x="4716317" y="136856"/>
                  <a:pt x="4712059" y="136856"/>
                </a:cubicBezTo>
                <a:cubicBezTo>
                  <a:pt x="4707801" y="136856"/>
                  <a:pt x="4704349" y="133404"/>
                  <a:pt x="4704349" y="129146"/>
                </a:cubicBezTo>
                <a:cubicBezTo>
                  <a:pt x="4704349" y="124888"/>
                  <a:pt x="4707801" y="121436"/>
                  <a:pt x="4712059" y="121436"/>
                </a:cubicBezTo>
                <a:close/>
                <a:moveTo>
                  <a:pt x="4683814" y="121436"/>
                </a:moveTo>
                <a:cubicBezTo>
                  <a:pt x="4688073" y="121436"/>
                  <a:pt x="4691525" y="124888"/>
                  <a:pt x="4691525" y="129146"/>
                </a:cubicBezTo>
                <a:cubicBezTo>
                  <a:pt x="4691525" y="133404"/>
                  <a:pt x="4688073" y="136856"/>
                  <a:pt x="4683814" y="136856"/>
                </a:cubicBezTo>
                <a:cubicBezTo>
                  <a:pt x="4679556" y="136856"/>
                  <a:pt x="4676104" y="133404"/>
                  <a:pt x="4676104" y="129146"/>
                </a:cubicBezTo>
                <a:cubicBezTo>
                  <a:pt x="4676104" y="124888"/>
                  <a:pt x="4679556" y="121436"/>
                  <a:pt x="4683814" y="121436"/>
                </a:cubicBezTo>
                <a:close/>
                <a:moveTo>
                  <a:pt x="4655568" y="121436"/>
                </a:moveTo>
                <a:cubicBezTo>
                  <a:pt x="4659826" y="121436"/>
                  <a:pt x="4663278" y="124888"/>
                  <a:pt x="4663278" y="129146"/>
                </a:cubicBezTo>
                <a:cubicBezTo>
                  <a:pt x="4663278" y="133404"/>
                  <a:pt x="4659826" y="136856"/>
                  <a:pt x="4655568" y="136856"/>
                </a:cubicBezTo>
                <a:cubicBezTo>
                  <a:pt x="4651310" y="136856"/>
                  <a:pt x="4647858" y="133404"/>
                  <a:pt x="4647858" y="129146"/>
                </a:cubicBezTo>
                <a:cubicBezTo>
                  <a:pt x="4647858" y="124888"/>
                  <a:pt x="4651310" y="121436"/>
                  <a:pt x="4655568" y="121436"/>
                </a:cubicBezTo>
                <a:close/>
                <a:moveTo>
                  <a:pt x="4627323" y="121436"/>
                </a:moveTo>
                <a:cubicBezTo>
                  <a:pt x="4631582" y="121436"/>
                  <a:pt x="4635034" y="124888"/>
                  <a:pt x="4635034" y="129146"/>
                </a:cubicBezTo>
                <a:cubicBezTo>
                  <a:pt x="4635034" y="133404"/>
                  <a:pt x="4631582" y="136856"/>
                  <a:pt x="4627323" y="136856"/>
                </a:cubicBezTo>
                <a:cubicBezTo>
                  <a:pt x="4623065" y="136856"/>
                  <a:pt x="4619613" y="133404"/>
                  <a:pt x="4619613" y="129146"/>
                </a:cubicBezTo>
                <a:cubicBezTo>
                  <a:pt x="4619613" y="124888"/>
                  <a:pt x="4623065" y="121436"/>
                  <a:pt x="4627323" y="121436"/>
                </a:cubicBezTo>
                <a:close/>
                <a:moveTo>
                  <a:pt x="4599077" y="121436"/>
                </a:moveTo>
                <a:cubicBezTo>
                  <a:pt x="4603335" y="121436"/>
                  <a:pt x="4606787" y="124888"/>
                  <a:pt x="4606787" y="129146"/>
                </a:cubicBezTo>
                <a:cubicBezTo>
                  <a:pt x="4606787" y="133404"/>
                  <a:pt x="4603335" y="136856"/>
                  <a:pt x="4599077" y="136856"/>
                </a:cubicBezTo>
                <a:cubicBezTo>
                  <a:pt x="4594819" y="136856"/>
                  <a:pt x="4591367" y="133404"/>
                  <a:pt x="4591367" y="129146"/>
                </a:cubicBezTo>
                <a:cubicBezTo>
                  <a:pt x="4591367" y="124888"/>
                  <a:pt x="4594819" y="121436"/>
                  <a:pt x="4599077" y="121436"/>
                </a:cubicBezTo>
                <a:close/>
                <a:moveTo>
                  <a:pt x="4570832" y="121436"/>
                </a:moveTo>
                <a:cubicBezTo>
                  <a:pt x="4575090" y="121436"/>
                  <a:pt x="4578543" y="124888"/>
                  <a:pt x="4578543" y="129146"/>
                </a:cubicBezTo>
                <a:cubicBezTo>
                  <a:pt x="4578543" y="133404"/>
                  <a:pt x="4575090" y="136856"/>
                  <a:pt x="4570832" y="136856"/>
                </a:cubicBezTo>
                <a:cubicBezTo>
                  <a:pt x="4566574" y="136856"/>
                  <a:pt x="4563122" y="133404"/>
                  <a:pt x="4563122" y="129146"/>
                </a:cubicBezTo>
                <a:cubicBezTo>
                  <a:pt x="4563122" y="124888"/>
                  <a:pt x="4566574" y="121436"/>
                  <a:pt x="4570832" y="121436"/>
                </a:cubicBezTo>
                <a:close/>
                <a:moveTo>
                  <a:pt x="4542586" y="121436"/>
                </a:moveTo>
                <a:cubicBezTo>
                  <a:pt x="4546844" y="121436"/>
                  <a:pt x="4550296" y="124888"/>
                  <a:pt x="4550296" y="129146"/>
                </a:cubicBezTo>
                <a:cubicBezTo>
                  <a:pt x="4550296" y="133404"/>
                  <a:pt x="4546844" y="136856"/>
                  <a:pt x="4542586" y="136856"/>
                </a:cubicBezTo>
                <a:cubicBezTo>
                  <a:pt x="4538328" y="136856"/>
                  <a:pt x="4534876" y="133404"/>
                  <a:pt x="4534876" y="129146"/>
                </a:cubicBezTo>
                <a:cubicBezTo>
                  <a:pt x="4534876" y="124888"/>
                  <a:pt x="4538328" y="121436"/>
                  <a:pt x="4542586" y="121436"/>
                </a:cubicBezTo>
                <a:close/>
                <a:moveTo>
                  <a:pt x="4514341" y="121436"/>
                </a:moveTo>
                <a:cubicBezTo>
                  <a:pt x="4518600" y="121436"/>
                  <a:pt x="4522052" y="124888"/>
                  <a:pt x="4522052" y="129146"/>
                </a:cubicBezTo>
                <a:cubicBezTo>
                  <a:pt x="4522052" y="133404"/>
                  <a:pt x="4518600" y="136856"/>
                  <a:pt x="4514341" y="136856"/>
                </a:cubicBezTo>
                <a:cubicBezTo>
                  <a:pt x="4510083" y="136856"/>
                  <a:pt x="4506631" y="133404"/>
                  <a:pt x="4506631" y="129146"/>
                </a:cubicBezTo>
                <a:cubicBezTo>
                  <a:pt x="4506631" y="124888"/>
                  <a:pt x="4510083" y="121436"/>
                  <a:pt x="4514341" y="121436"/>
                </a:cubicBezTo>
                <a:close/>
                <a:moveTo>
                  <a:pt x="4486095" y="121436"/>
                </a:moveTo>
                <a:cubicBezTo>
                  <a:pt x="4490353" y="121436"/>
                  <a:pt x="4493805" y="124888"/>
                  <a:pt x="4493805" y="129146"/>
                </a:cubicBezTo>
                <a:cubicBezTo>
                  <a:pt x="4493805" y="133404"/>
                  <a:pt x="4490353" y="136856"/>
                  <a:pt x="4486095" y="136856"/>
                </a:cubicBezTo>
                <a:cubicBezTo>
                  <a:pt x="4481837" y="136856"/>
                  <a:pt x="4478385" y="133404"/>
                  <a:pt x="4478385" y="129146"/>
                </a:cubicBezTo>
                <a:cubicBezTo>
                  <a:pt x="4478385" y="124888"/>
                  <a:pt x="4481837" y="121436"/>
                  <a:pt x="4486095" y="121436"/>
                </a:cubicBezTo>
                <a:close/>
                <a:moveTo>
                  <a:pt x="4457850" y="121436"/>
                </a:moveTo>
                <a:cubicBezTo>
                  <a:pt x="4462109" y="121436"/>
                  <a:pt x="4465561" y="124888"/>
                  <a:pt x="4465561" y="129146"/>
                </a:cubicBezTo>
                <a:cubicBezTo>
                  <a:pt x="4465561" y="133404"/>
                  <a:pt x="4462109" y="136856"/>
                  <a:pt x="4457850" y="136856"/>
                </a:cubicBezTo>
                <a:cubicBezTo>
                  <a:pt x="4453592" y="136856"/>
                  <a:pt x="4450140" y="133404"/>
                  <a:pt x="4450140" y="129146"/>
                </a:cubicBezTo>
                <a:cubicBezTo>
                  <a:pt x="4450140" y="124888"/>
                  <a:pt x="4453592" y="121436"/>
                  <a:pt x="4457850" y="121436"/>
                </a:cubicBezTo>
                <a:close/>
                <a:moveTo>
                  <a:pt x="4429604" y="121436"/>
                </a:moveTo>
                <a:cubicBezTo>
                  <a:pt x="4433862" y="121436"/>
                  <a:pt x="4437314" y="124888"/>
                  <a:pt x="4437314" y="129146"/>
                </a:cubicBezTo>
                <a:cubicBezTo>
                  <a:pt x="4437314" y="133404"/>
                  <a:pt x="4433862" y="136856"/>
                  <a:pt x="4429604" y="136856"/>
                </a:cubicBezTo>
                <a:cubicBezTo>
                  <a:pt x="4425346" y="136856"/>
                  <a:pt x="4421894" y="133404"/>
                  <a:pt x="4421894" y="129146"/>
                </a:cubicBezTo>
                <a:cubicBezTo>
                  <a:pt x="4421894" y="124888"/>
                  <a:pt x="4425346" y="121436"/>
                  <a:pt x="4429604" y="121436"/>
                </a:cubicBezTo>
                <a:close/>
                <a:moveTo>
                  <a:pt x="4401360" y="121436"/>
                </a:moveTo>
                <a:cubicBezTo>
                  <a:pt x="4405618" y="121436"/>
                  <a:pt x="4409070" y="124888"/>
                  <a:pt x="4409070" y="129146"/>
                </a:cubicBezTo>
                <a:cubicBezTo>
                  <a:pt x="4409070" y="133404"/>
                  <a:pt x="4405618" y="136856"/>
                  <a:pt x="4401360" y="136856"/>
                </a:cubicBezTo>
                <a:cubicBezTo>
                  <a:pt x="4397101" y="136856"/>
                  <a:pt x="4393649" y="133404"/>
                  <a:pt x="4393649" y="129146"/>
                </a:cubicBezTo>
                <a:cubicBezTo>
                  <a:pt x="4393649" y="124888"/>
                  <a:pt x="4397101" y="121436"/>
                  <a:pt x="4401360" y="121436"/>
                </a:cubicBezTo>
                <a:close/>
                <a:moveTo>
                  <a:pt x="4373113" y="121436"/>
                </a:moveTo>
                <a:cubicBezTo>
                  <a:pt x="4377371" y="121436"/>
                  <a:pt x="4380823" y="124888"/>
                  <a:pt x="4380823" y="129146"/>
                </a:cubicBezTo>
                <a:cubicBezTo>
                  <a:pt x="4380823" y="133404"/>
                  <a:pt x="4377371" y="136856"/>
                  <a:pt x="4373113" y="136856"/>
                </a:cubicBezTo>
                <a:cubicBezTo>
                  <a:pt x="4368855" y="136856"/>
                  <a:pt x="4365403" y="133404"/>
                  <a:pt x="4365403" y="129146"/>
                </a:cubicBezTo>
                <a:cubicBezTo>
                  <a:pt x="4365403" y="124888"/>
                  <a:pt x="4368855" y="121436"/>
                  <a:pt x="4373113" y="121436"/>
                </a:cubicBezTo>
                <a:close/>
                <a:moveTo>
                  <a:pt x="4344868" y="121436"/>
                </a:moveTo>
                <a:cubicBezTo>
                  <a:pt x="4349127" y="121436"/>
                  <a:pt x="4352579" y="124888"/>
                  <a:pt x="4352579" y="129146"/>
                </a:cubicBezTo>
                <a:cubicBezTo>
                  <a:pt x="4352579" y="133404"/>
                  <a:pt x="4349127" y="136856"/>
                  <a:pt x="4344868" y="136856"/>
                </a:cubicBezTo>
                <a:cubicBezTo>
                  <a:pt x="4340610" y="136856"/>
                  <a:pt x="4337158" y="133404"/>
                  <a:pt x="4337158" y="129146"/>
                </a:cubicBezTo>
                <a:cubicBezTo>
                  <a:pt x="4337158" y="124888"/>
                  <a:pt x="4340610" y="121436"/>
                  <a:pt x="4344868" y="121436"/>
                </a:cubicBezTo>
                <a:close/>
                <a:moveTo>
                  <a:pt x="4316622" y="121436"/>
                </a:moveTo>
                <a:cubicBezTo>
                  <a:pt x="4320881" y="121436"/>
                  <a:pt x="4324333" y="124888"/>
                  <a:pt x="4324333" y="129146"/>
                </a:cubicBezTo>
                <a:cubicBezTo>
                  <a:pt x="4324333" y="133404"/>
                  <a:pt x="4320881" y="136856"/>
                  <a:pt x="4316622" y="136856"/>
                </a:cubicBezTo>
                <a:cubicBezTo>
                  <a:pt x="4312364" y="136856"/>
                  <a:pt x="4308912" y="133404"/>
                  <a:pt x="4308912" y="129146"/>
                </a:cubicBezTo>
                <a:cubicBezTo>
                  <a:pt x="4308912" y="124888"/>
                  <a:pt x="4312364" y="121436"/>
                  <a:pt x="4316622" y="121436"/>
                </a:cubicBezTo>
                <a:close/>
                <a:moveTo>
                  <a:pt x="4288378" y="121436"/>
                </a:moveTo>
                <a:cubicBezTo>
                  <a:pt x="4292636" y="121436"/>
                  <a:pt x="4296088" y="124888"/>
                  <a:pt x="4296088" y="129146"/>
                </a:cubicBezTo>
                <a:cubicBezTo>
                  <a:pt x="4296088" y="133404"/>
                  <a:pt x="4292636" y="136856"/>
                  <a:pt x="4288378" y="136856"/>
                </a:cubicBezTo>
                <a:cubicBezTo>
                  <a:pt x="4284119" y="136856"/>
                  <a:pt x="4280668" y="133404"/>
                  <a:pt x="4280668" y="129146"/>
                </a:cubicBezTo>
                <a:cubicBezTo>
                  <a:pt x="4280668" y="124888"/>
                  <a:pt x="4284119" y="121436"/>
                  <a:pt x="4288378" y="121436"/>
                </a:cubicBezTo>
                <a:close/>
                <a:moveTo>
                  <a:pt x="4260131" y="121436"/>
                </a:moveTo>
                <a:cubicBezTo>
                  <a:pt x="4264390" y="121436"/>
                  <a:pt x="4267841" y="124888"/>
                  <a:pt x="4267841" y="129146"/>
                </a:cubicBezTo>
                <a:cubicBezTo>
                  <a:pt x="4267841" y="133404"/>
                  <a:pt x="4264390" y="136856"/>
                  <a:pt x="4260131" y="136856"/>
                </a:cubicBezTo>
                <a:cubicBezTo>
                  <a:pt x="4255873" y="136856"/>
                  <a:pt x="4252421" y="133404"/>
                  <a:pt x="4252421" y="129146"/>
                </a:cubicBezTo>
                <a:cubicBezTo>
                  <a:pt x="4252421" y="124888"/>
                  <a:pt x="4255873" y="121436"/>
                  <a:pt x="4260131" y="121436"/>
                </a:cubicBezTo>
                <a:close/>
                <a:moveTo>
                  <a:pt x="4231887" y="121436"/>
                </a:moveTo>
                <a:cubicBezTo>
                  <a:pt x="4236145" y="121436"/>
                  <a:pt x="4239597" y="124888"/>
                  <a:pt x="4239597" y="129146"/>
                </a:cubicBezTo>
                <a:cubicBezTo>
                  <a:pt x="4239597" y="133404"/>
                  <a:pt x="4236145" y="136856"/>
                  <a:pt x="4231887" y="136856"/>
                </a:cubicBezTo>
                <a:cubicBezTo>
                  <a:pt x="4227628" y="136856"/>
                  <a:pt x="4224176" y="133404"/>
                  <a:pt x="4224176" y="129146"/>
                </a:cubicBezTo>
                <a:cubicBezTo>
                  <a:pt x="4224176" y="124888"/>
                  <a:pt x="4227628" y="121436"/>
                  <a:pt x="4231887" y="121436"/>
                </a:cubicBezTo>
                <a:close/>
                <a:moveTo>
                  <a:pt x="4203640" y="121436"/>
                </a:moveTo>
                <a:cubicBezTo>
                  <a:pt x="4207898" y="121436"/>
                  <a:pt x="4211351" y="124888"/>
                  <a:pt x="4211351" y="129146"/>
                </a:cubicBezTo>
                <a:cubicBezTo>
                  <a:pt x="4211351" y="133404"/>
                  <a:pt x="4207898" y="136856"/>
                  <a:pt x="4203640" y="136856"/>
                </a:cubicBezTo>
                <a:cubicBezTo>
                  <a:pt x="4199382" y="136856"/>
                  <a:pt x="4195930" y="133404"/>
                  <a:pt x="4195930" y="129146"/>
                </a:cubicBezTo>
                <a:cubicBezTo>
                  <a:pt x="4195930" y="124888"/>
                  <a:pt x="4199382" y="121436"/>
                  <a:pt x="4203640" y="121436"/>
                </a:cubicBezTo>
                <a:close/>
                <a:moveTo>
                  <a:pt x="4175396" y="121436"/>
                </a:moveTo>
                <a:cubicBezTo>
                  <a:pt x="4179654" y="121436"/>
                  <a:pt x="4183106" y="124888"/>
                  <a:pt x="4183106" y="129146"/>
                </a:cubicBezTo>
                <a:cubicBezTo>
                  <a:pt x="4183106" y="133404"/>
                  <a:pt x="4179654" y="136856"/>
                  <a:pt x="4175396" y="136856"/>
                </a:cubicBezTo>
                <a:cubicBezTo>
                  <a:pt x="4171138" y="136856"/>
                  <a:pt x="4167686" y="133404"/>
                  <a:pt x="4167686" y="129146"/>
                </a:cubicBezTo>
                <a:cubicBezTo>
                  <a:pt x="4167686" y="124888"/>
                  <a:pt x="4171138" y="121436"/>
                  <a:pt x="4175396" y="121436"/>
                </a:cubicBezTo>
                <a:close/>
                <a:moveTo>
                  <a:pt x="4147149" y="121436"/>
                </a:moveTo>
                <a:cubicBezTo>
                  <a:pt x="4151407" y="121436"/>
                  <a:pt x="4154859" y="124888"/>
                  <a:pt x="4154859" y="129146"/>
                </a:cubicBezTo>
                <a:cubicBezTo>
                  <a:pt x="4154859" y="133404"/>
                  <a:pt x="4151407" y="136856"/>
                  <a:pt x="4147149" y="136856"/>
                </a:cubicBezTo>
                <a:cubicBezTo>
                  <a:pt x="4142891" y="136856"/>
                  <a:pt x="4139439" y="133404"/>
                  <a:pt x="4139439" y="129146"/>
                </a:cubicBezTo>
                <a:cubicBezTo>
                  <a:pt x="4139439" y="124888"/>
                  <a:pt x="4142891" y="121436"/>
                  <a:pt x="4147149" y="121436"/>
                </a:cubicBezTo>
                <a:close/>
                <a:moveTo>
                  <a:pt x="4118905" y="121436"/>
                </a:moveTo>
                <a:cubicBezTo>
                  <a:pt x="4123163" y="121436"/>
                  <a:pt x="4126615" y="124888"/>
                  <a:pt x="4126615" y="129146"/>
                </a:cubicBezTo>
                <a:cubicBezTo>
                  <a:pt x="4126615" y="133404"/>
                  <a:pt x="4123163" y="136856"/>
                  <a:pt x="4118905" y="136856"/>
                </a:cubicBezTo>
                <a:cubicBezTo>
                  <a:pt x="4114647" y="136856"/>
                  <a:pt x="4111195" y="133404"/>
                  <a:pt x="4111195" y="129146"/>
                </a:cubicBezTo>
                <a:cubicBezTo>
                  <a:pt x="4111195" y="124888"/>
                  <a:pt x="4114647" y="121436"/>
                  <a:pt x="4118905" y="121436"/>
                </a:cubicBezTo>
                <a:close/>
                <a:moveTo>
                  <a:pt x="4090658" y="121436"/>
                </a:moveTo>
                <a:cubicBezTo>
                  <a:pt x="4094917" y="121436"/>
                  <a:pt x="4098369" y="124888"/>
                  <a:pt x="4098369" y="129146"/>
                </a:cubicBezTo>
                <a:cubicBezTo>
                  <a:pt x="4098369" y="133404"/>
                  <a:pt x="4094917" y="136856"/>
                  <a:pt x="4090658" y="136856"/>
                </a:cubicBezTo>
                <a:cubicBezTo>
                  <a:pt x="4086400" y="136856"/>
                  <a:pt x="4082948" y="133404"/>
                  <a:pt x="4082948" y="129146"/>
                </a:cubicBezTo>
                <a:cubicBezTo>
                  <a:pt x="4082948" y="124888"/>
                  <a:pt x="4086400" y="121436"/>
                  <a:pt x="4090658" y="121436"/>
                </a:cubicBezTo>
                <a:close/>
                <a:moveTo>
                  <a:pt x="4062414" y="121436"/>
                </a:moveTo>
                <a:cubicBezTo>
                  <a:pt x="4066672" y="121436"/>
                  <a:pt x="4070124" y="124888"/>
                  <a:pt x="4070124" y="129146"/>
                </a:cubicBezTo>
                <a:cubicBezTo>
                  <a:pt x="4070124" y="133404"/>
                  <a:pt x="4066672" y="136856"/>
                  <a:pt x="4062414" y="136856"/>
                </a:cubicBezTo>
                <a:cubicBezTo>
                  <a:pt x="4058156" y="136856"/>
                  <a:pt x="4054704" y="133404"/>
                  <a:pt x="4054704" y="129146"/>
                </a:cubicBezTo>
                <a:cubicBezTo>
                  <a:pt x="4054704" y="124888"/>
                  <a:pt x="4058156" y="121436"/>
                  <a:pt x="4062414" y="121436"/>
                </a:cubicBezTo>
                <a:close/>
                <a:moveTo>
                  <a:pt x="4034167" y="121436"/>
                </a:moveTo>
                <a:cubicBezTo>
                  <a:pt x="4038426" y="121436"/>
                  <a:pt x="4041878" y="124888"/>
                  <a:pt x="4041878" y="129146"/>
                </a:cubicBezTo>
                <a:cubicBezTo>
                  <a:pt x="4041878" y="133404"/>
                  <a:pt x="4038426" y="136856"/>
                  <a:pt x="4034167" y="136856"/>
                </a:cubicBezTo>
                <a:cubicBezTo>
                  <a:pt x="4029909" y="136856"/>
                  <a:pt x="4026457" y="133404"/>
                  <a:pt x="4026457" y="129146"/>
                </a:cubicBezTo>
                <a:cubicBezTo>
                  <a:pt x="4026457" y="124888"/>
                  <a:pt x="4029909" y="121436"/>
                  <a:pt x="4034167" y="121436"/>
                </a:cubicBezTo>
                <a:close/>
                <a:moveTo>
                  <a:pt x="4005923" y="121436"/>
                </a:moveTo>
                <a:cubicBezTo>
                  <a:pt x="4010181" y="121436"/>
                  <a:pt x="4013633" y="124888"/>
                  <a:pt x="4013633" y="129146"/>
                </a:cubicBezTo>
                <a:cubicBezTo>
                  <a:pt x="4013633" y="133404"/>
                  <a:pt x="4010181" y="136856"/>
                  <a:pt x="4005923" y="136856"/>
                </a:cubicBezTo>
                <a:cubicBezTo>
                  <a:pt x="4001665" y="136856"/>
                  <a:pt x="3998213" y="133404"/>
                  <a:pt x="3998213" y="129146"/>
                </a:cubicBezTo>
                <a:cubicBezTo>
                  <a:pt x="3998213" y="124888"/>
                  <a:pt x="4001665" y="121436"/>
                  <a:pt x="4005923" y="121436"/>
                </a:cubicBezTo>
                <a:close/>
                <a:moveTo>
                  <a:pt x="3977676" y="121436"/>
                </a:moveTo>
                <a:cubicBezTo>
                  <a:pt x="3981935" y="121436"/>
                  <a:pt x="3985387" y="124888"/>
                  <a:pt x="3985387" y="129146"/>
                </a:cubicBezTo>
                <a:cubicBezTo>
                  <a:pt x="3985387" y="133404"/>
                  <a:pt x="3981935" y="136856"/>
                  <a:pt x="3977676" y="136856"/>
                </a:cubicBezTo>
                <a:cubicBezTo>
                  <a:pt x="3973418" y="136856"/>
                  <a:pt x="3969966" y="133404"/>
                  <a:pt x="3969966" y="129146"/>
                </a:cubicBezTo>
                <a:cubicBezTo>
                  <a:pt x="3969966" y="124888"/>
                  <a:pt x="3973418" y="121436"/>
                  <a:pt x="3977676" y="121436"/>
                </a:cubicBezTo>
                <a:close/>
                <a:moveTo>
                  <a:pt x="3949432" y="121436"/>
                </a:moveTo>
                <a:cubicBezTo>
                  <a:pt x="3953690" y="121436"/>
                  <a:pt x="3957142" y="124888"/>
                  <a:pt x="3957142" y="129146"/>
                </a:cubicBezTo>
                <a:cubicBezTo>
                  <a:pt x="3957142" y="133404"/>
                  <a:pt x="3953690" y="136856"/>
                  <a:pt x="3949432" y="136856"/>
                </a:cubicBezTo>
                <a:cubicBezTo>
                  <a:pt x="3945174" y="136856"/>
                  <a:pt x="3941722" y="133404"/>
                  <a:pt x="3941722" y="129146"/>
                </a:cubicBezTo>
                <a:cubicBezTo>
                  <a:pt x="3941722" y="124888"/>
                  <a:pt x="3945174" y="121436"/>
                  <a:pt x="3949432" y="121436"/>
                </a:cubicBezTo>
                <a:close/>
                <a:moveTo>
                  <a:pt x="3921185" y="121436"/>
                </a:moveTo>
                <a:cubicBezTo>
                  <a:pt x="3925444" y="121436"/>
                  <a:pt x="3928896" y="124888"/>
                  <a:pt x="3928896" y="129146"/>
                </a:cubicBezTo>
                <a:cubicBezTo>
                  <a:pt x="3928896" y="133404"/>
                  <a:pt x="3925444" y="136856"/>
                  <a:pt x="3921185" y="136856"/>
                </a:cubicBezTo>
                <a:cubicBezTo>
                  <a:pt x="3916927" y="136856"/>
                  <a:pt x="3913475" y="133404"/>
                  <a:pt x="3913475" y="129146"/>
                </a:cubicBezTo>
                <a:cubicBezTo>
                  <a:pt x="3913475" y="124888"/>
                  <a:pt x="3916927" y="121436"/>
                  <a:pt x="3921185" y="121436"/>
                </a:cubicBezTo>
                <a:close/>
                <a:moveTo>
                  <a:pt x="3892941" y="121436"/>
                </a:moveTo>
                <a:cubicBezTo>
                  <a:pt x="3897199" y="121436"/>
                  <a:pt x="3900651" y="124888"/>
                  <a:pt x="3900651" y="129146"/>
                </a:cubicBezTo>
                <a:cubicBezTo>
                  <a:pt x="3900651" y="133404"/>
                  <a:pt x="3897199" y="136856"/>
                  <a:pt x="3892941" y="136856"/>
                </a:cubicBezTo>
                <a:cubicBezTo>
                  <a:pt x="3888683" y="136856"/>
                  <a:pt x="3885231" y="133404"/>
                  <a:pt x="3885231" y="129146"/>
                </a:cubicBezTo>
                <a:cubicBezTo>
                  <a:pt x="3885231" y="124888"/>
                  <a:pt x="3888683" y="121436"/>
                  <a:pt x="3892941" y="121436"/>
                </a:cubicBezTo>
                <a:close/>
                <a:moveTo>
                  <a:pt x="3864694" y="121436"/>
                </a:moveTo>
                <a:cubicBezTo>
                  <a:pt x="3868953" y="121436"/>
                  <a:pt x="3872405" y="124888"/>
                  <a:pt x="3872405" y="129146"/>
                </a:cubicBezTo>
                <a:cubicBezTo>
                  <a:pt x="3872405" y="133404"/>
                  <a:pt x="3868953" y="136856"/>
                  <a:pt x="3864694" y="136856"/>
                </a:cubicBezTo>
                <a:cubicBezTo>
                  <a:pt x="3860436" y="136856"/>
                  <a:pt x="3856984" y="133404"/>
                  <a:pt x="3856984" y="129146"/>
                </a:cubicBezTo>
                <a:cubicBezTo>
                  <a:pt x="3856984" y="124888"/>
                  <a:pt x="3860436" y="121436"/>
                  <a:pt x="3864694" y="121436"/>
                </a:cubicBezTo>
                <a:close/>
                <a:moveTo>
                  <a:pt x="3836450" y="121436"/>
                </a:moveTo>
                <a:cubicBezTo>
                  <a:pt x="3840708" y="121436"/>
                  <a:pt x="3844160" y="124888"/>
                  <a:pt x="3844160" y="129146"/>
                </a:cubicBezTo>
                <a:cubicBezTo>
                  <a:pt x="3844160" y="133404"/>
                  <a:pt x="3840708" y="136856"/>
                  <a:pt x="3836450" y="136856"/>
                </a:cubicBezTo>
                <a:cubicBezTo>
                  <a:pt x="3832192" y="136856"/>
                  <a:pt x="3828740" y="133404"/>
                  <a:pt x="3828740" y="129146"/>
                </a:cubicBezTo>
                <a:cubicBezTo>
                  <a:pt x="3828740" y="124888"/>
                  <a:pt x="3832192" y="121436"/>
                  <a:pt x="3836450" y="121436"/>
                </a:cubicBezTo>
                <a:close/>
                <a:moveTo>
                  <a:pt x="3808204" y="121436"/>
                </a:moveTo>
                <a:cubicBezTo>
                  <a:pt x="3812462" y="121436"/>
                  <a:pt x="3815914" y="124888"/>
                  <a:pt x="3815914" y="129146"/>
                </a:cubicBezTo>
                <a:cubicBezTo>
                  <a:pt x="3815914" y="133404"/>
                  <a:pt x="3812462" y="136856"/>
                  <a:pt x="3808204" y="136856"/>
                </a:cubicBezTo>
                <a:cubicBezTo>
                  <a:pt x="3803945" y="136856"/>
                  <a:pt x="3800493" y="133404"/>
                  <a:pt x="3800493" y="129146"/>
                </a:cubicBezTo>
                <a:cubicBezTo>
                  <a:pt x="3800493" y="124888"/>
                  <a:pt x="3803945" y="121436"/>
                  <a:pt x="3808204" y="121436"/>
                </a:cubicBezTo>
                <a:close/>
                <a:moveTo>
                  <a:pt x="3779959" y="121436"/>
                </a:moveTo>
                <a:cubicBezTo>
                  <a:pt x="3784217" y="121436"/>
                  <a:pt x="3787669" y="124888"/>
                  <a:pt x="3787669" y="129146"/>
                </a:cubicBezTo>
                <a:cubicBezTo>
                  <a:pt x="3787669" y="133404"/>
                  <a:pt x="3784217" y="136856"/>
                  <a:pt x="3779959" y="136856"/>
                </a:cubicBezTo>
                <a:cubicBezTo>
                  <a:pt x="3775701" y="136856"/>
                  <a:pt x="3772249" y="133404"/>
                  <a:pt x="3772249" y="129146"/>
                </a:cubicBezTo>
                <a:cubicBezTo>
                  <a:pt x="3772249" y="124888"/>
                  <a:pt x="3775701" y="121436"/>
                  <a:pt x="3779959" y="121436"/>
                </a:cubicBezTo>
                <a:close/>
                <a:moveTo>
                  <a:pt x="3751712" y="121436"/>
                </a:moveTo>
                <a:cubicBezTo>
                  <a:pt x="3755971" y="121436"/>
                  <a:pt x="3759423" y="124888"/>
                  <a:pt x="3759423" y="129146"/>
                </a:cubicBezTo>
                <a:cubicBezTo>
                  <a:pt x="3759423" y="133404"/>
                  <a:pt x="3755971" y="136856"/>
                  <a:pt x="3751712" y="136856"/>
                </a:cubicBezTo>
                <a:cubicBezTo>
                  <a:pt x="3747454" y="136856"/>
                  <a:pt x="3744002" y="133404"/>
                  <a:pt x="3744002" y="129146"/>
                </a:cubicBezTo>
                <a:cubicBezTo>
                  <a:pt x="3744002" y="124888"/>
                  <a:pt x="3747454" y="121436"/>
                  <a:pt x="3751712" y="121436"/>
                </a:cubicBezTo>
                <a:close/>
                <a:moveTo>
                  <a:pt x="3723468" y="121436"/>
                </a:moveTo>
                <a:cubicBezTo>
                  <a:pt x="3727726" y="121436"/>
                  <a:pt x="3731178" y="124888"/>
                  <a:pt x="3731178" y="129146"/>
                </a:cubicBezTo>
                <a:cubicBezTo>
                  <a:pt x="3731178" y="133404"/>
                  <a:pt x="3727726" y="136856"/>
                  <a:pt x="3723468" y="136856"/>
                </a:cubicBezTo>
                <a:cubicBezTo>
                  <a:pt x="3719210" y="136856"/>
                  <a:pt x="3715758" y="133404"/>
                  <a:pt x="3715758" y="129146"/>
                </a:cubicBezTo>
                <a:cubicBezTo>
                  <a:pt x="3715758" y="124888"/>
                  <a:pt x="3719210" y="121436"/>
                  <a:pt x="3723468" y="121436"/>
                </a:cubicBezTo>
                <a:close/>
                <a:moveTo>
                  <a:pt x="3695222" y="121436"/>
                </a:moveTo>
                <a:cubicBezTo>
                  <a:pt x="3699480" y="121436"/>
                  <a:pt x="3702932" y="124888"/>
                  <a:pt x="3702932" y="129146"/>
                </a:cubicBezTo>
                <a:cubicBezTo>
                  <a:pt x="3702932" y="133404"/>
                  <a:pt x="3699480" y="136856"/>
                  <a:pt x="3695222" y="136856"/>
                </a:cubicBezTo>
                <a:cubicBezTo>
                  <a:pt x="3690963" y="136856"/>
                  <a:pt x="3687512" y="133404"/>
                  <a:pt x="3687512" y="129146"/>
                </a:cubicBezTo>
                <a:cubicBezTo>
                  <a:pt x="3687512" y="124888"/>
                  <a:pt x="3690963" y="121436"/>
                  <a:pt x="3695222" y="121436"/>
                </a:cubicBezTo>
                <a:close/>
                <a:moveTo>
                  <a:pt x="3666977" y="121436"/>
                </a:moveTo>
                <a:cubicBezTo>
                  <a:pt x="3671235" y="121436"/>
                  <a:pt x="3674687" y="124888"/>
                  <a:pt x="3674687" y="129146"/>
                </a:cubicBezTo>
                <a:cubicBezTo>
                  <a:pt x="3674687" y="133404"/>
                  <a:pt x="3671235" y="136856"/>
                  <a:pt x="3666977" y="136856"/>
                </a:cubicBezTo>
                <a:cubicBezTo>
                  <a:pt x="3662719" y="136856"/>
                  <a:pt x="3659267" y="133404"/>
                  <a:pt x="3659267" y="129146"/>
                </a:cubicBezTo>
                <a:cubicBezTo>
                  <a:pt x="3659267" y="124888"/>
                  <a:pt x="3662719" y="121436"/>
                  <a:pt x="3666977" y="121436"/>
                </a:cubicBezTo>
                <a:close/>
                <a:moveTo>
                  <a:pt x="3638731" y="121436"/>
                </a:moveTo>
                <a:cubicBezTo>
                  <a:pt x="3642989" y="121436"/>
                  <a:pt x="3646441" y="124888"/>
                  <a:pt x="3646441" y="129146"/>
                </a:cubicBezTo>
                <a:cubicBezTo>
                  <a:pt x="3646441" y="133404"/>
                  <a:pt x="3642989" y="136856"/>
                  <a:pt x="3638731" y="136856"/>
                </a:cubicBezTo>
                <a:cubicBezTo>
                  <a:pt x="3634472" y="136856"/>
                  <a:pt x="3631021" y="133404"/>
                  <a:pt x="3631021" y="129146"/>
                </a:cubicBezTo>
                <a:cubicBezTo>
                  <a:pt x="3631021" y="124888"/>
                  <a:pt x="3634472" y="121436"/>
                  <a:pt x="3638731" y="121436"/>
                </a:cubicBezTo>
                <a:close/>
                <a:moveTo>
                  <a:pt x="3610486" y="121436"/>
                </a:moveTo>
                <a:cubicBezTo>
                  <a:pt x="3614744" y="121436"/>
                  <a:pt x="3618196" y="124888"/>
                  <a:pt x="3618196" y="129146"/>
                </a:cubicBezTo>
                <a:cubicBezTo>
                  <a:pt x="3618196" y="133404"/>
                  <a:pt x="3614744" y="136856"/>
                  <a:pt x="3610486" y="136856"/>
                </a:cubicBezTo>
                <a:cubicBezTo>
                  <a:pt x="3606228" y="136856"/>
                  <a:pt x="3602776" y="133404"/>
                  <a:pt x="3602776" y="129146"/>
                </a:cubicBezTo>
                <a:cubicBezTo>
                  <a:pt x="3602776" y="124888"/>
                  <a:pt x="3606228" y="121436"/>
                  <a:pt x="3610486" y="121436"/>
                </a:cubicBezTo>
                <a:close/>
                <a:moveTo>
                  <a:pt x="3582240" y="121436"/>
                </a:moveTo>
                <a:cubicBezTo>
                  <a:pt x="3586498" y="121436"/>
                  <a:pt x="3589950" y="124888"/>
                  <a:pt x="3589950" y="129146"/>
                </a:cubicBezTo>
                <a:cubicBezTo>
                  <a:pt x="3589950" y="133404"/>
                  <a:pt x="3586498" y="136856"/>
                  <a:pt x="3582240" y="136856"/>
                </a:cubicBezTo>
                <a:cubicBezTo>
                  <a:pt x="3577982" y="136856"/>
                  <a:pt x="3574530" y="133404"/>
                  <a:pt x="3574530" y="129146"/>
                </a:cubicBezTo>
                <a:cubicBezTo>
                  <a:pt x="3574530" y="124888"/>
                  <a:pt x="3577982" y="121436"/>
                  <a:pt x="3582240" y="121436"/>
                </a:cubicBezTo>
                <a:close/>
                <a:moveTo>
                  <a:pt x="3553994" y="121436"/>
                </a:moveTo>
                <a:cubicBezTo>
                  <a:pt x="3558252" y="121436"/>
                  <a:pt x="3561704" y="124888"/>
                  <a:pt x="3561704" y="129146"/>
                </a:cubicBezTo>
                <a:cubicBezTo>
                  <a:pt x="3561704" y="133404"/>
                  <a:pt x="3558252" y="136856"/>
                  <a:pt x="3553994" y="136856"/>
                </a:cubicBezTo>
                <a:cubicBezTo>
                  <a:pt x="3549736" y="136856"/>
                  <a:pt x="3546284" y="133404"/>
                  <a:pt x="3546284" y="129146"/>
                </a:cubicBezTo>
                <a:cubicBezTo>
                  <a:pt x="3546284" y="124888"/>
                  <a:pt x="3549736" y="121436"/>
                  <a:pt x="3553994" y="121436"/>
                </a:cubicBezTo>
                <a:close/>
                <a:moveTo>
                  <a:pt x="3525749" y="121436"/>
                </a:moveTo>
                <a:cubicBezTo>
                  <a:pt x="3530007" y="121436"/>
                  <a:pt x="3533459" y="124888"/>
                  <a:pt x="3533459" y="129146"/>
                </a:cubicBezTo>
                <a:cubicBezTo>
                  <a:pt x="3533459" y="133404"/>
                  <a:pt x="3530007" y="136856"/>
                  <a:pt x="3525749" y="136856"/>
                </a:cubicBezTo>
                <a:cubicBezTo>
                  <a:pt x="3521490" y="136856"/>
                  <a:pt x="3518039" y="133404"/>
                  <a:pt x="3518039" y="129146"/>
                </a:cubicBezTo>
                <a:cubicBezTo>
                  <a:pt x="3518039" y="124888"/>
                  <a:pt x="3521490" y="121436"/>
                  <a:pt x="3525749" y="121436"/>
                </a:cubicBezTo>
                <a:close/>
                <a:moveTo>
                  <a:pt x="3497504" y="121436"/>
                </a:moveTo>
                <a:cubicBezTo>
                  <a:pt x="3501761" y="121436"/>
                  <a:pt x="3505213" y="124888"/>
                  <a:pt x="3505213" y="129146"/>
                </a:cubicBezTo>
                <a:cubicBezTo>
                  <a:pt x="3505213" y="133404"/>
                  <a:pt x="3501761" y="136856"/>
                  <a:pt x="3497504" y="136856"/>
                </a:cubicBezTo>
                <a:cubicBezTo>
                  <a:pt x="3493245" y="136856"/>
                  <a:pt x="3489794" y="133404"/>
                  <a:pt x="3489794" y="129146"/>
                </a:cubicBezTo>
                <a:cubicBezTo>
                  <a:pt x="3489794" y="124888"/>
                  <a:pt x="3493245" y="121436"/>
                  <a:pt x="3497504" y="121436"/>
                </a:cubicBezTo>
                <a:close/>
                <a:moveTo>
                  <a:pt x="3469258" y="121436"/>
                </a:moveTo>
                <a:cubicBezTo>
                  <a:pt x="3473516" y="121436"/>
                  <a:pt x="3476969" y="124888"/>
                  <a:pt x="3476969" y="129146"/>
                </a:cubicBezTo>
                <a:cubicBezTo>
                  <a:pt x="3476969" y="133404"/>
                  <a:pt x="3473516" y="136856"/>
                  <a:pt x="3469258" y="136856"/>
                </a:cubicBezTo>
                <a:cubicBezTo>
                  <a:pt x="3465000" y="136856"/>
                  <a:pt x="3461548" y="133404"/>
                  <a:pt x="3461548" y="129146"/>
                </a:cubicBezTo>
                <a:cubicBezTo>
                  <a:pt x="3461548" y="124888"/>
                  <a:pt x="3465000" y="121436"/>
                  <a:pt x="3469258" y="121436"/>
                </a:cubicBezTo>
                <a:close/>
                <a:moveTo>
                  <a:pt x="3441013" y="121436"/>
                </a:moveTo>
                <a:cubicBezTo>
                  <a:pt x="3445271" y="121436"/>
                  <a:pt x="3448723" y="124888"/>
                  <a:pt x="3448723" y="129146"/>
                </a:cubicBezTo>
                <a:cubicBezTo>
                  <a:pt x="3448723" y="133404"/>
                  <a:pt x="3445271" y="136856"/>
                  <a:pt x="3441013" y="136856"/>
                </a:cubicBezTo>
                <a:cubicBezTo>
                  <a:pt x="3436754" y="136856"/>
                  <a:pt x="3433303" y="133404"/>
                  <a:pt x="3433303" y="129146"/>
                </a:cubicBezTo>
                <a:cubicBezTo>
                  <a:pt x="3433303" y="124888"/>
                  <a:pt x="3436754" y="121436"/>
                  <a:pt x="3441013" y="121436"/>
                </a:cubicBezTo>
                <a:close/>
                <a:moveTo>
                  <a:pt x="3412767" y="121436"/>
                </a:moveTo>
                <a:cubicBezTo>
                  <a:pt x="3417025" y="121436"/>
                  <a:pt x="3420477" y="124888"/>
                  <a:pt x="3420477" y="129146"/>
                </a:cubicBezTo>
                <a:cubicBezTo>
                  <a:pt x="3420477" y="133404"/>
                  <a:pt x="3417025" y="136856"/>
                  <a:pt x="3412767" y="136856"/>
                </a:cubicBezTo>
                <a:cubicBezTo>
                  <a:pt x="3408509" y="136856"/>
                  <a:pt x="3405057" y="133404"/>
                  <a:pt x="3405057" y="129146"/>
                </a:cubicBezTo>
                <a:cubicBezTo>
                  <a:pt x="3405057" y="124888"/>
                  <a:pt x="3408509" y="121436"/>
                  <a:pt x="3412767" y="121436"/>
                </a:cubicBezTo>
                <a:close/>
                <a:moveTo>
                  <a:pt x="3384549" y="121436"/>
                </a:moveTo>
                <a:cubicBezTo>
                  <a:pt x="3388807" y="121436"/>
                  <a:pt x="3392259" y="124888"/>
                  <a:pt x="3392259" y="129146"/>
                </a:cubicBezTo>
                <a:cubicBezTo>
                  <a:pt x="3392259" y="133404"/>
                  <a:pt x="3388807" y="136856"/>
                  <a:pt x="3384549" y="136856"/>
                </a:cubicBezTo>
                <a:cubicBezTo>
                  <a:pt x="3380291" y="136856"/>
                  <a:pt x="3376838" y="133404"/>
                  <a:pt x="3376838" y="129146"/>
                </a:cubicBezTo>
                <a:cubicBezTo>
                  <a:pt x="3376838" y="124888"/>
                  <a:pt x="3380291" y="121436"/>
                  <a:pt x="3384549" y="121436"/>
                </a:cubicBezTo>
                <a:close/>
                <a:moveTo>
                  <a:pt x="3356311" y="121436"/>
                </a:moveTo>
                <a:cubicBezTo>
                  <a:pt x="3360569" y="121436"/>
                  <a:pt x="3364021" y="124888"/>
                  <a:pt x="3364021" y="129146"/>
                </a:cubicBezTo>
                <a:cubicBezTo>
                  <a:pt x="3364021" y="133404"/>
                  <a:pt x="3360569" y="136856"/>
                  <a:pt x="3356311" y="136856"/>
                </a:cubicBezTo>
                <a:cubicBezTo>
                  <a:pt x="3352052" y="136856"/>
                  <a:pt x="3348601" y="133404"/>
                  <a:pt x="3348601" y="129146"/>
                </a:cubicBezTo>
                <a:cubicBezTo>
                  <a:pt x="3348601" y="124888"/>
                  <a:pt x="3352052" y="121436"/>
                  <a:pt x="3356311" y="121436"/>
                </a:cubicBezTo>
                <a:close/>
                <a:moveTo>
                  <a:pt x="3328066" y="121436"/>
                </a:moveTo>
                <a:cubicBezTo>
                  <a:pt x="3332324" y="121436"/>
                  <a:pt x="3335776" y="124888"/>
                  <a:pt x="3335776" y="129146"/>
                </a:cubicBezTo>
                <a:cubicBezTo>
                  <a:pt x="3335776" y="133404"/>
                  <a:pt x="3332324" y="136856"/>
                  <a:pt x="3328066" y="136856"/>
                </a:cubicBezTo>
                <a:cubicBezTo>
                  <a:pt x="3323808" y="136856"/>
                  <a:pt x="3320356" y="133404"/>
                  <a:pt x="3320356" y="129146"/>
                </a:cubicBezTo>
                <a:cubicBezTo>
                  <a:pt x="3320356" y="124888"/>
                  <a:pt x="3323808" y="121436"/>
                  <a:pt x="3328066" y="121436"/>
                </a:cubicBezTo>
                <a:close/>
                <a:moveTo>
                  <a:pt x="3299820" y="121436"/>
                </a:moveTo>
                <a:cubicBezTo>
                  <a:pt x="3304078" y="121436"/>
                  <a:pt x="3307530" y="124888"/>
                  <a:pt x="3307530" y="129146"/>
                </a:cubicBezTo>
                <a:cubicBezTo>
                  <a:pt x="3307530" y="133404"/>
                  <a:pt x="3304078" y="136856"/>
                  <a:pt x="3299820" y="136856"/>
                </a:cubicBezTo>
                <a:cubicBezTo>
                  <a:pt x="3295562" y="136856"/>
                  <a:pt x="3292110" y="133404"/>
                  <a:pt x="3292110" y="129146"/>
                </a:cubicBezTo>
                <a:cubicBezTo>
                  <a:pt x="3292110" y="124888"/>
                  <a:pt x="3295562" y="121436"/>
                  <a:pt x="3299820" y="121436"/>
                </a:cubicBezTo>
                <a:close/>
                <a:moveTo>
                  <a:pt x="3271575" y="121436"/>
                </a:moveTo>
                <a:cubicBezTo>
                  <a:pt x="3275833" y="121436"/>
                  <a:pt x="3279285" y="124888"/>
                  <a:pt x="3279285" y="129146"/>
                </a:cubicBezTo>
                <a:cubicBezTo>
                  <a:pt x="3279285" y="133404"/>
                  <a:pt x="3275833" y="136856"/>
                  <a:pt x="3271575" y="136856"/>
                </a:cubicBezTo>
                <a:cubicBezTo>
                  <a:pt x="3267317" y="136856"/>
                  <a:pt x="3263865" y="133404"/>
                  <a:pt x="3263865" y="129146"/>
                </a:cubicBezTo>
                <a:cubicBezTo>
                  <a:pt x="3263865" y="124888"/>
                  <a:pt x="3267317" y="121436"/>
                  <a:pt x="3271575" y="121436"/>
                </a:cubicBezTo>
                <a:close/>
                <a:moveTo>
                  <a:pt x="3243329" y="121436"/>
                </a:moveTo>
                <a:cubicBezTo>
                  <a:pt x="3247587" y="121436"/>
                  <a:pt x="3251039" y="124888"/>
                  <a:pt x="3251039" y="129146"/>
                </a:cubicBezTo>
                <a:cubicBezTo>
                  <a:pt x="3251039" y="133404"/>
                  <a:pt x="3247587" y="136856"/>
                  <a:pt x="3243329" y="136856"/>
                </a:cubicBezTo>
                <a:cubicBezTo>
                  <a:pt x="3239070" y="136856"/>
                  <a:pt x="3235619" y="133404"/>
                  <a:pt x="3235619" y="129146"/>
                </a:cubicBezTo>
                <a:cubicBezTo>
                  <a:pt x="3235619" y="124888"/>
                  <a:pt x="3239070" y="121436"/>
                  <a:pt x="3243329" y="121436"/>
                </a:cubicBezTo>
                <a:close/>
                <a:moveTo>
                  <a:pt x="3215084" y="121436"/>
                </a:moveTo>
                <a:cubicBezTo>
                  <a:pt x="3219342" y="121436"/>
                  <a:pt x="3222794" y="124888"/>
                  <a:pt x="3222794" y="129146"/>
                </a:cubicBezTo>
                <a:cubicBezTo>
                  <a:pt x="3222794" y="133404"/>
                  <a:pt x="3219342" y="136856"/>
                  <a:pt x="3215084" y="136856"/>
                </a:cubicBezTo>
                <a:cubicBezTo>
                  <a:pt x="3210826" y="136856"/>
                  <a:pt x="3207374" y="133404"/>
                  <a:pt x="3207374" y="129146"/>
                </a:cubicBezTo>
                <a:cubicBezTo>
                  <a:pt x="3207374" y="124888"/>
                  <a:pt x="3210826" y="121436"/>
                  <a:pt x="3215084" y="121436"/>
                </a:cubicBezTo>
                <a:close/>
                <a:moveTo>
                  <a:pt x="3186838" y="121436"/>
                </a:moveTo>
                <a:cubicBezTo>
                  <a:pt x="3191096" y="121436"/>
                  <a:pt x="3194548" y="124888"/>
                  <a:pt x="3194548" y="129146"/>
                </a:cubicBezTo>
                <a:cubicBezTo>
                  <a:pt x="3194548" y="133404"/>
                  <a:pt x="3191096" y="136856"/>
                  <a:pt x="3186838" y="136856"/>
                </a:cubicBezTo>
                <a:cubicBezTo>
                  <a:pt x="3182580" y="136856"/>
                  <a:pt x="3179128" y="133404"/>
                  <a:pt x="3179128" y="129146"/>
                </a:cubicBezTo>
                <a:cubicBezTo>
                  <a:pt x="3179128" y="124888"/>
                  <a:pt x="3182580" y="121436"/>
                  <a:pt x="3186838" y="121436"/>
                </a:cubicBezTo>
                <a:close/>
                <a:moveTo>
                  <a:pt x="3158593" y="121436"/>
                </a:moveTo>
                <a:cubicBezTo>
                  <a:pt x="3162852" y="121436"/>
                  <a:pt x="3166303" y="124888"/>
                  <a:pt x="3166303" y="129146"/>
                </a:cubicBezTo>
                <a:cubicBezTo>
                  <a:pt x="3166303" y="133404"/>
                  <a:pt x="3162852" y="136856"/>
                  <a:pt x="3158593" y="136856"/>
                </a:cubicBezTo>
                <a:cubicBezTo>
                  <a:pt x="3154335" y="136856"/>
                  <a:pt x="3150883" y="133404"/>
                  <a:pt x="3150883" y="129146"/>
                </a:cubicBezTo>
                <a:cubicBezTo>
                  <a:pt x="3150883" y="124888"/>
                  <a:pt x="3154335" y="121436"/>
                  <a:pt x="3158593" y="121436"/>
                </a:cubicBezTo>
                <a:close/>
                <a:moveTo>
                  <a:pt x="3130347" y="121436"/>
                </a:moveTo>
                <a:cubicBezTo>
                  <a:pt x="3134605" y="121436"/>
                  <a:pt x="3138057" y="124888"/>
                  <a:pt x="3138057" y="129146"/>
                </a:cubicBezTo>
                <a:cubicBezTo>
                  <a:pt x="3138057" y="133404"/>
                  <a:pt x="3134605" y="136856"/>
                  <a:pt x="3130347" y="136856"/>
                </a:cubicBezTo>
                <a:cubicBezTo>
                  <a:pt x="3126089" y="136856"/>
                  <a:pt x="3122637" y="133404"/>
                  <a:pt x="3122637" y="129146"/>
                </a:cubicBezTo>
                <a:cubicBezTo>
                  <a:pt x="3122637" y="124888"/>
                  <a:pt x="3126089" y="121436"/>
                  <a:pt x="3130347" y="121436"/>
                </a:cubicBezTo>
                <a:close/>
                <a:moveTo>
                  <a:pt x="3102102" y="121436"/>
                </a:moveTo>
                <a:cubicBezTo>
                  <a:pt x="3106360" y="121436"/>
                  <a:pt x="3109812" y="124888"/>
                  <a:pt x="3109812" y="129146"/>
                </a:cubicBezTo>
                <a:cubicBezTo>
                  <a:pt x="3109812" y="133404"/>
                  <a:pt x="3106360" y="136856"/>
                  <a:pt x="3102102" y="136856"/>
                </a:cubicBezTo>
                <a:cubicBezTo>
                  <a:pt x="3097844" y="136856"/>
                  <a:pt x="3094392" y="133404"/>
                  <a:pt x="3094392" y="129146"/>
                </a:cubicBezTo>
                <a:cubicBezTo>
                  <a:pt x="3094392" y="124888"/>
                  <a:pt x="3097844" y="121436"/>
                  <a:pt x="3102102" y="121436"/>
                </a:cubicBezTo>
                <a:close/>
                <a:moveTo>
                  <a:pt x="3073856" y="121436"/>
                </a:moveTo>
                <a:cubicBezTo>
                  <a:pt x="3078114" y="121436"/>
                  <a:pt x="3081566" y="124888"/>
                  <a:pt x="3081566" y="129146"/>
                </a:cubicBezTo>
                <a:cubicBezTo>
                  <a:pt x="3081566" y="133404"/>
                  <a:pt x="3078114" y="136856"/>
                  <a:pt x="3073856" y="136856"/>
                </a:cubicBezTo>
                <a:cubicBezTo>
                  <a:pt x="3069598" y="136856"/>
                  <a:pt x="3066146" y="133404"/>
                  <a:pt x="3066146" y="129146"/>
                </a:cubicBezTo>
                <a:cubicBezTo>
                  <a:pt x="3066146" y="124888"/>
                  <a:pt x="3069598" y="121436"/>
                  <a:pt x="3073856" y="121436"/>
                </a:cubicBezTo>
                <a:close/>
                <a:moveTo>
                  <a:pt x="3045611" y="121436"/>
                </a:moveTo>
                <a:cubicBezTo>
                  <a:pt x="3049870" y="121436"/>
                  <a:pt x="3053321" y="124888"/>
                  <a:pt x="3053321" y="129146"/>
                </a:cubicBezTo>
                <a:cubicBezTo>
                  <a:pt x="3053321" y="133404"/>
                  <a:pt x="3049870" y="136856"/>
                  <a:pt x="3045611" y="136856"/>
                </a:cubicBezTo>
                <a:cubicBezTo>
                  <a:pt x="3041353" y="136856"/>
                  <a:pt x="3037901" y="133404"/>
                  <a:pt x="3037901" y="129146"/>
                </a:cubicBezTo>
                <a:cubicBezTo>
                  <a:pt x="3037901" y="124888"/>
                  <a:pt x="3041353" y="121436"/>
                  <a:pt x="3045611" y="121436"/>
                </a:cubicBezTo>
                <a:close/>
                <a:moveTo>
                  <a:pt x="3017365" y="121436"/>
                </a:moveTo>
                <a:cubicBezTo>
                  <a:pt x="3021623" y="121436"/>
                  <a:pt x="3025075" y="124888"/>
                  <a:pt x="3025075" y="129146"/>
                </a:cubicBezTo>
                <a:cubicBezTo>
                  <a:pt x="3025075" y="133404"/>
                  <a:pt x="3021623" y="136856"/>
                  <a:pt x="3017365" y="136856"/>
                </a:cubicBezTo>
                <a:cubicBezTo>
                  <a:pt x="3013107" y="136856"/>
                  <a:pt x="3009655" y="133404"/>
                  <a:pt x="3009655" y="129146"/>
                </a:cubicBezTo>
                <a:cubicBezTo>
                  <a:pt x="3009655" y="124888"/>
                  <a:pt x="3013107" y="121436"/>
                  <a:pt x="3017365" y="121436"/>
                </a:cubicBezTo>
                <a:close/>
                <a:moveTo>
                  <a:pt x="2989120" y="121436"/>
                </a:moveTo>
                <a:cubicBezTo>
                  <a:pt x="2993379" y="121436"/>
                  <a:pt x="2996831" y="124888"/>
                  <a:pt x="2996831" y="129146"/>
                </a:cubicBezTo>
                <a:cubicBezTo>
                  <a:pt x="2996831" y="133404"/>
                  <a:pt x="2993379" y="136856"/>
                  <a:pt x="2989120" y="136856"/>
                </a:cubicBezTo>
                <a:cubicBezTo>
                  <a:pt x="2984862" y="136856"/>
                  <a:pt x="2981410" y="133404"/>
                  <a:pt x="2981410" y="129146"/>
                </a:cubicBezTo>
                <a:cubicBezTo>
                  <a:pt x="2981410" y="124888"/>
                  <a:pt x="2984862" y="121436"/>
                  <a:pt x="2989120" y="121436"/>
                </a:cubicBezTo>
                <a:close/>
                <a:moveTo>
                  <a:pt x="2960874" y="121436"/>
                </a:moveTo>
                <a:cubicBezTo>
                  <a:pt x="2965132" y="121436"/>
                  <a:pt x="2968584" y="124888"/>
                  <a:pt x="2968584" y="129146"/>
                </a:cubicBezTo>
                <a:cubicBezTo>
                  <a:pt x="2968584" y="133404"/>
                  <a:pt x="2965132" y="136856"/>
                  <a:pt x="2960874" y="136856"/>
                </a:cubicBezTo>
                <a:cubicBezTo>
                  <a:pt x="2956616" y="136856"/>
                  <a:pt x="2953164" y="133404"/>
                  <a:pt x="2953164" y="129146"/>
                </a:cubicBezTo>
                <a:cubicBezTo>
                  <a:pt x="2953164" y="124888"/>
                  <a:pt x="2956616" y="121436"/>
                  <a:pt x="2960874" y="121436"/>
                </a:cubicBezTo>
                <a:close/>
                <a:moveTo>
                  <a:pt x="2932629" y="121436"/>
                </a:moveTo>
                <a:cubicBezTo>
                  <a:pt x="2936888" y="121436"/>
                  <a:pt x="2940340" y="124888"/>
                  <a:pt x="2940340" y="129146"/>
                </a:cubicBezTo>
                <a:cubicBezTo>
                  <a:pt x="2940340" y="133404"/>
                  <a:pt x="2936888" y="136856"/>
                  <a:pt x="2932629" y="136856"/>
                </a:cubicBezTo>
                <a:cubicBezTo>
                  <a:pt x="2928371" y="136856"/>
                  <a:pt x="2924919" y="133404"/>
                  <a:pt x="2924919" y="129146"/>
                </a:cubicBezTo>
                <a:cubicBezTo>
                  <a:pt x="2924919" y="124888"/>
                  <a:pt x="2928371" y="121436"/>
                  <a:pt x="2932629" y="121436"/>
                </a:cubicBezTo>
                <a:close/>
                <a:moveTo>
                  <a:pt x="2904383" y="121436"/>
                </a:moveTo>
                <a:cubicBezTo>
                  <a:pt x="2908641" y="121436"/>
                  <a:pt x="2912093" y="124888"/>
                  <a:pt x="2912093" y="129146"/>
                </a:cubicBezTo>
                <a:cubicBezTo>
                  <a:pt x="2912093" y="133404"/>
                  <a:pt x="2908641" y="136856"/>
                  <a:pt x="2904383" y="136856"/>
                </a:cubicBezTo>
                <a:cubicBezTo>
                  <a:pt x="2900125" y="136856"/>
                  <a:pt x="2896673" y="133404"/>
                  <a:pt x="2896673" y="129146"/>
                </a:cubicBezTo>
                <a:cubicBezTo>
                  <a:pt x="2896673" y="124888"/>
                  <a:pt x="2900125" y="121436"/>
                  <a:pt x="2904383" y="121436"/>
                </a:cubicBezTo>
                <a:close/>
                <a:moveTo>
                  <a:pt x="2876138" y="121436"/>
                </a:moveTo>
                <a:cubicBezTo>
                  <a:pt x="2880396" y="121436"/>
                  <a:pt x="2883849" y="124888"/>
                  <a:pt x="2883849" y="129146"/>
                </a:cubicBezTo>
                <a:cubicBezTo>
                  <a:pt x="2883849" y="133404"/>
                  <a:pt x="2880396" y="136856"/>
                  <a:pt x="2876138" y="136856"/>
                </a:cubicBezTo>
                <a:cubicBezTo>
                  <a:pt x="2871880" y="136856"/>
                  <a:pt x="2868428" y="133404"/>
                  <a:pt x="2868428" y="129146"/>
                </a:cubicBezTo>
                <a:cubicBezTo>
                  <a:pt x="2868428" y="124888"/>
                  <a:pt x="2871880" y="121436"/>
                  <a:pt x="2876138" y="121436"/>
                </a:cubicBezTo>
                <a:close/>
                <a:moveTo>
                  <a:pt x="2847892" y="121436"/>
                </a:moveTo>
                <a:cubicBezTo>
                  <a:pt x="2852150" y="121436"/>
                  <a:pt x="2855602" y="124888"/>
                  <a:pt x="2855602" y="129146"/>
                </a:cubicBezTo>
                <a:cubicBezTo>
                  <a:pt x="2855602" y="133404"/>
                  <a:pt x="2852150" y="136856"/>
                  <a:pt x="2847892" y="136856"/>
                </a:cubicBezTo>
                <a:cubicBezTo>
                  <a:pt x="2843634" y="136856"/>
                  <a:pt x="2840182" y="133404"/>
                  <a:pt x="2840182" y="129146"/>
                </a:cubicBezTo>
                <a:cubicBezTo>
                  <a:pt x="2840182" y="124888"/>
                  <a:pt x="2843634" y="121436"/>
                  <a:pt x="2847892" y="121436"/>
                </a:cubicBezTo>
                <a:close/>
                <a:moveTo>
                  <a:pt x="2819647" y="121436"/>
                </a:moveTo>
                <a:cubicBezTo>
                  <a:pt x="2823906" y="121436"/>
                  <a:pt x="2827358" y="124888"/>
                  <a:pt x="2827358" y="129146"/>
                </a:cubicBezTo>
                <a:cubicBezTo>
                  <a:pt x="2827358" y="133404"/>
                  <a:pt x="2823906" y="136856"/>
                  <a:pt x="2819647" y="136856"/>
                </a:cubicBezTo>
                <a:cubicBezTo>
                  <a:pt x="2815389" y="136856"/>
                  <a:pt x="2811937" y="133404"/>
                  <a:pt x="2811937" y="129146"/>
                </a:cubicBezTo>
                <a:cubicBezTo>
                  <a:pt x="2811937" y="124888"/>
                  <a:pt x="2815389" y="121436"/>
                  <a:pt x="2819647" y="121436"/>
                </a:cubicBezTo>
                <a:close/>
                <a:moveTo>
                  <a:pt x="2791401" y="121436"/>
                </a:moveTo>
                <a:cubicBezTo>
                  <a:pt x="2795659" y="121436"/>
                  <a:pt x="2799111" y="124888"/>
                  <a:pt x="2799111" y="129146"/>
                </a:cubicBezTo>
                <a:cubicBezTo>
                  <a:pt x="2799111" y="133404"/>
                  <a:pt x="2795659" y="136856"/>
                  <a:pt x="2791401" y="136856"/>
                </a:cubicBezTo>
                <a:cubicBezTo>
                  <a:pt x="2787143" y="136856"/>
                  <a:pt x="2783691" y="133404"/>
                  <a:pt x="2783691" y="129146"/>
                </a:cubicBezTo>
                <a:cubicBezTo>
                  <a:pt x="2783691" y="124888"/>
                  <a:pt x="2787143" y="121436"/>
                  <a:pt x="2791401" y="121436"/>
                </a:cubicBezTo>
                <a:close/>
                <a:moveTo>
                  <a:pt x="2763156" y="121436"/>
                </a:moveTo>
                <a:cubicBezTo>
                  <a:pt x="2767415" y="121436"/>
                  <a:pt x="2770867" y="124888"/>
                  <a:pt x="2770867" y="129146"/>
                </a:cubicBezTo>
                <a:cubicBezTo>
                  <a:pt x="2770867" y="133404"/>
                  <a:pt x="2767415" y="136856"/>
                  <a:pt x="2763156" y="136856"/>
                </a:cubicBezTo>
                <a:cubicBezTo>
                  <a:pt x="2758898" y="136856"/>
                  <a:pt x="2755446" y="133404"/>
                  <a:pt x="2755446" y="129146"/>
                </a:cubicBezTo>
                <a:cubicBezTo>
                  <a:pt x="2755446" y="124888"/>
                  <a:pt x="2758898" y="121436"/>
                  <a:pt x="2763156" y="121436"/>
                </a:cubicBezTo>
                <a:close/>
                <a:moveTo>
                  <a:pt x="2734910" y="121436"/>
                </a:moveTo>
                <a:cubicBezTo>
                  <a:pt x="2739168" y="121436"/>
                  <a:pt x="2742620" y="124888"/>
                  <a:pt x="2742620" y="129146"/>
                </a:cubicBezTo>
                <a:cubicBezTo>
                  <a:pt x="2742620" y="133404"/>
                  <a:pt x="2739168" y="136856"/>
                  <a:pt x="2734910" y="136856"/>
                </a:cubicBezTo>
                <a:cubicBezTo>
                  <a:pt x="2730652" y="136856"/>
                  <a:pt x="2727200" y="133404"/>
                  <a:pt x="2727200" y="129146"/>
                </a:cubicBezTo>
                <a:cubicBezTo>
                  <a:pt x="2727200" y="124888"/>
                  <a:pt x="2730652" y="121436"/>
                  <a:pt x="2734910" y="121436"/>
                </a:cubicBezTo>
                <a:close/>
                <a:moveTo>
                  <a:pt x="2706666" y="121436"/>
                </a:moveTo>
                <a:cubicBezTo>
                  <a:pt x="2710924" y="121436"/>
                  <a:pt x="2714376" y="124888"/>
                  <a:pt x="2714376" y="129146"/>
                </a:cubicBezTo>
                <a:cubicBezTo>
                  <a:pt x="2714376" y="133404"/>
                  <a:pt x="2710924" y="136856"/>
                  <a:pt x="2706666" y="136856"/>
                </a:cubicBezTo>
                <a:cubicBezTo>
                  <a:pt x="2702407" y="136856"/>
                  <a:pt x="2698955" y="133404"/>
                  <a:pt x="2698955" y="129146"/>
                </a:cubicBezTo>
                <a:cubicBezTo>
                  <a:pt x="2698955" y="124888"/>
                  <a:pt x="2702407" y="121436"/>
                  <a:pt x="2706666" y="121436"/>
                </a:cubicBezTo>
                <a:close/>
                <a:moveTo>
                  <a:pt x="2678419" y="121436"/>
                </a:moveTo>
                <a:cubicBezTo>
                  <a:pt x="2682677" y="121436"/>
                  <a:pt x="2686129" y="124888"/>
                  <a:pt x="2686129" y="129146"/>
                </a:cubicBezTo>
                <a:cubicBezTo>
                  <a:pt x="2686129" y="133404"/>
                  <a:pt x="2682677" y="136856"/>
                  <a:pt x="2678419" y="136856"/>
                </a:cubicBezTo>
                <a:cubicBezTo>
                  <a:pt x="2674161" y="136856"/>
                  <a:pt x="2670709" y="133404"/>
                  <a:pt x="2670709" y="129146"/>
                </a:cubicBezTo>
                <a:cubicBezTo>
                  <a:pt x="2670709" y="124888"/>
                  <a:pt x="2674161" y="121436"/>
                  <a:pt x="2678419" y="121436"/>
                </a:cubicBezTo>
                <a:close/>
                <a:moveTo>
                  <a:pt x="2650174" y="121436"/>
                </a:moveTo>
                <a:cubicBezTo>
                  <a:pt x="2654433" y="121436"/>
                  <a:pt x="2657884" y="124888"/>
                  <a:pt x="2657884" y="129146"/>
                </a:cubicBezTo>
                <a:cubicBezTo>
                  <a:pt x="2657884" y="133404"/>
                  <a:pt x="2654433" y="136856"/>
                  <a:pt x="2650174" y="136856"/>
                </a:cubicBezTo>
                <a:cubicBezTo>
                  <a:pt x="2645916" y="136856"/>
                  <a:pt x="2642464" y="133404"/>
                  <a:pt x="2642464" y="129146"/>
                </a:cubicBezTo>
                <a:cubicBezTo>
                  <a:pt x="2642464" y="124888"/>
                  <a:pt x="2645916" y="121436"/>
                  <a:pt x="2650174" y="121436"/>
                </a:cubicBezTo>
                <a:close/>
                <a:moveTo>
                  <a:pt x="2621928" y="121436"/>
                </a:moveTo>
                <a:cubicBezTo>
                  <a:pt x="2626187" y="121436"/>
                  <a:pt x="2629639" y="124888"/>
                  <a:pt x="2629639" y="129146"/>
                </a:cubicBezTo>
                <a:cubicBezTo>
                  <a:pt x="2629639" y="133404"/>
                  <a:pt x="2626187" y="136856"/>
                  <a:pt x="2621928" y="136856"/>
                </a:cubicBezTo>
                <a:cubicBezTo>
                  <a:pt x="2617670" y="136856"/>
                  <a:pt x="2614218" y="133404"/>
                  <a:pt x="2614218" y="129146"/>
                </a:cubicBezTo>
                <a:cubicBezTo>
                  <a:pt x="2614218" y="124888"/>
                  <a:pt x="2617670" y="121436"/>
                  <a:pt x="2621928" y="121436"/>
                </a:cubicBezTo>
                <a:close/>
                <a:moveTo>
                  <a:pt x="2593684" y="121436"/>
                </a:moveTo>
                <a:cubicBezTo>
                  <a:pt x="2597942" y="121436"/>
                  <a:pt x="2601394" y="124888"/>
                  <a:pt x="2601394" y="129146"/>
                </a:cubicBezTo>
                <a:cubicBezTo>
                  <a:pt x="2601394" y="133404"/>
                  <a:pt x="2597942" y="136856"/>
                  <a:pt x="2593684" y="136856"/>
                </a:cubicBezTo>
                <a:cubicBezTo>
                  <a:pt x="2589425" y="136856"/>
                  <a:pt x="2585973" y="133404"/>
                  <a:pt x="2585973" y="129146"/>
                </a:cubicBezTo>
                <a:cubicBezTo>
                  <a:pt x="2585973" y="124888"/>
                  <a:pt x="2589425" y="121436"/>
                  <a:pt x="2593684" y="121436"/>
                </a:cubicBezTo>
                <a:close/>
                <a:moveTo>
                  <a:pt x="2565437" y="121436"/>
                </a:moveTo>
                <a:cubicBezTo>
                  <a:pt x="2569696" y="121436"/>
                  <a:pt x="2573147" y="124888"/>
                  <a:pt x="2573147" y="129146"/>
                </a:cubicBezTo>
                <a:cubicBezTo>
                  <a:pt x="2573147" y="133404"/>
                  <a:pt x="2569696" y="136856"/>
                  <a:pt x="2565437" y="136856"/>
                </a:cubicBezTo>
                <a:cubicBezTo>
                  <a:pt x="2561179" y="136856"/>
                  <a:pt x="2557727" y="133404"/>
                  <a:pt x="2557727" y="129146"/>
                </a:cubicBezTo>
                <a:cubicBezTo>
                  <a:pt x="2557727" y="124888"/>
                  <a:pt x="2561179" y="121436"/>
                  <a:pt x="2565437" y="121436"/>
                </a:cubicBezTo>
                <a:close/>
                <a:moveTo>
                  <a:pt x="2537193" y="121436"/>
                </a:moveTo>
                <a:cubicBezTo>
                  <a:pt x="2541451" y="121436"/>
                  <a:pt x="2544903" y="124888"/>
                  <a:pt x="2544903" y="129146"/>
                </a:cubicBezTo>
                <a:cubicBezTo>
                  <a:pt x="2544903" y="133404"/>
                  <a:pt x="2541451" y="136856"/>
                  <a:pt x="2537193" y="136856"/>
                </a:cubicBezTo>
                <a:cubicBezTo>
                  <a:pt x="2532934" y="136856"/>
                  <a:pt x="2529482" y="133404"/>
                  <a:pt x="2529482" y="129146"/>
                </a:cubicBezTo>
                <a:cubicBezTo>
                  <a:pt x="2529482" y="124888"/>
                  <a:pt x="2532934" y="121436"/>
                  <a:pt x="2537193" y="121436"/>
                </a:cubicBezTo>
                <a:close/>
                <a:moveTo>
                  <a:pt x="2508946" y="121436"/>
                </a:moveTo>
                <a:cubicBezTo>
                  <a:pt x="2513204" y="121436"/>
                  <a:pt x="2516657" y="124888"/>
                  <a:pt x="2516657" y="129146"/>
                </a:cubicBezTo>
                <a:cubicBezTo>
                  <a:pt x="2516657" y="133404"/>
                  <a:pt x="2513204" y="136856"/>
                  <a:pt x="2508946" y="136856"/>
                </a:cubicBezTo>
                <a:cubicBezTo>
                  <a:pt x="2504688" y="136856"/>
                  <a:pt x="2501236" y="133404"/>
                  <a:pt x="2501236" y="129146"/>
                </a:cubicBezTo>
                <a:cubicBezTo>
                  <a:pt x="2501236" y="124888"/>
                  <a:pt x="2504688" y="121436"/>
                  <a:pt x="2508946" y="121436"/>
                </a:cubicBezTo>
                <a:close/>
                <a:moveTo>
                  <a:pt x="2480702" y="121436"/>
                </a:moveTo>
                <a:cubicBezTo>
                  <a:pt x="2484960" y="121436"/>
                  <a:pt x="2488412" y="124888"/>
                  <a:pt x="2488412" y="129146"/>
                </a:cubicBezTo>
                <a:cubicBezTo>
                  <a:pt x="2488412" y="133404"/>
                  <a:pt x="2484960" y="136856"/>
                  <a:pt x="2480702" y="136856"/>
                </a:cubicBezTo>
                <a:cubicBezTo>
                  <a:pt x="2476443" y="136856"/>
                  <a:pt x="2472991" y="133404"/>
                  <a:pt x="2472991" y="129146"/>
                </a:cubicBezTo>
                <a:cubicBezTo>
                  <a:pt x="2472991" y="124888"/>
                  <a:pt x="2476443" y="121436"/>
                  <a:pt x="2480702" y="121436"/>
                </a:cubicBezTo>
                <a:close/>
                <a:moveTo>
                  <a:pt x="2452455" y="121436"/>
                </a:moveTo>
                <a:cubicBezTo>
                  <a:pt x="2456713" y="121436"/>
                  <a:pt x="2460165" y="124888"/>
                  <a:pt x="2460165" y="129146"/>
                </a:cubicBezTo>
                <a:cubicBezTo>
                  <a:pt x="2460165" y="133404"/>
                  <a:pt x="2456713" y="136856"/>
                  <a:pt x="2452455" y="136856"/>
                </a:cubicBezTo>
                <a:cubicBezTo>
                  <a:pt x="2448197" y="136856"/>
                  <a:pt x="2444745" y="133404"/>
                  <a:pt x="2444745" y="129146"/>
                </a:cubicBezTo>
                <a:cubicBezTo>
                  <a:pt x="2444745" y="124888"/>
                  <a:pt x="2448197" y="121436"/>
                  <a:pt x="2452455" y="121436"/>
                </a:cubicBezTo>
                <a:close/>
                <a:moveTo>
                  <a:pt x="2424211" y="121436"/>
                </a:moveTo>
                <a:cubicBezTo>
                  <a:pt x="2428469" y="121436"/>
                  <a:pt x="2431921" y="124888"/>
                  <a:pt x="2431921" y="129146"/>
                </a:cubicBezTo>
                <a:cubicBezTo>
                  <a:pt x="2431921" y="133404"/>
                  <a:pt x="2428469" y="136856"/>
                  <a:pt x="2424211" y="136856"/>
                </a:cubicBezTo>
                <a:cubicBezTo>
                  <a:pt x="2419952" y="136856"/>
                  <a:pt x="2416500" y="133404"/>
                  <a:pt x="2416500" y="129146"/>
                </a:cubicBezTo>
                <a:cubicBezTo>
                  <a:pt x="2416500" y="124888"/>
                  <a:pt x="2419952" y="121436"/>
                  <a:pt x="2424211" y="121436"/>
                </a:cubicBezTo>
                <a:close/>
                <a:moveTo>
                  <a:pt x="2395964" y="121436"/>
                </a:moveTo>
                <a:cubicBezTo>
                  <a:pt x="2400223" y="121436"/>
                  <a:pt x="2403675" y="124888"/>
                  <a:pt x="2403675" y="129146"/>
                </a:cubicBezTo>
                <a:cubicBezTo>
                  <a:pt x="2403675" y="133404"/>
                  <a:pt x="2400223" y="136856"/>
                  <a:pt x="2395964" y="136856"/>
                </a:cubicBezTo>
                <a:cubicBezTo>
                  <a:pt x="2391706" y="136856"/>
                  <a:pt x="2388254" y="133404"/>
                  <a:pt x="2388254" y="129146"/>
                </a:cubicBezTo>
                <a:cubicBezTo>
                  <a:pt x="2388254" y="124888"/>
                  <a:pt x="2391706" y="121436"/>
                  <a:pt x="2395964" y="121436"/>
                </a:cubicBezTo>
                <a:close/>
                <a:moveTo>
                  <a:pt x="2367720" y="121436"/>
                </a:moveTo>
                <a:cubicBezTo>
                  <a:pt x="2371978" y="121436"/>
                  <a:pt x="2375430" y="124888"/>
                  <a:pt x="2375430" y="129146"/>
                </a:cubicBezTo>
                <a:cubicBezTo>
                  <a:pt x="2375430" y="133404"/>
                  <a:pt x="2371978" y="136856"/>
                  <a:pt x="2367720" y="136856"/>
                </a:cubicBezTo>
                <a:cubicBezTo>
                  <a:pt x="2363461" y="136856"/>
                  <a:pt x="2360009" y="133404"/>
                  <a:pt x="2360009" y="129146"/>
                </a:cubicBezTo>
                <a:cubicBezTo>
                  <a:pt x="2360009" y="124888"/>
                  <a:pt x="2363461" y="121436"/>
                  <a:pt x="2367720" y="121436"/>
                </a:cubicBezTo>
                <a:close/>
                <a:moveTo>
                  <a:pt x="2339473" y="121436"/>
                </a:moveTo>
                <a:cubicBezTo>
                  <a:pt x="2343732" y="121436"/>
                  <a:pt x="2347184" y="124888"/>
                  <a:pt x="2347184" y="129146"/>
                </a:cubicBezTo>
                <a:cubicBezTo>
                  <a:pt x="2347184" y="133404"/>
                  <a:pt x="2343732" y="136856"/>
                  <a:pt x="2339473" y="136856"/>
                </a:cubicBezTo>
                <a:cubicBezTo>
                  <a:pt x="2335215" y="136856"/>
                  <a:pt x="2331763" y="133404"/>
                  <a:pt x="2331763" y="129146"/>
                </a:cubicBezTo>
                <a:cubicBezTo>
                  <a:pt x="2331763" y="124888"/>
                  <a:pt x="2335215" y="121436"/>
                  <a:pt x="2339473" y="121436"/>
                </a:cubicBezTo>
                <a:close/>
                <a:moveTo>
                  <a:pt x="2311229" y="121436"/>
                </a:moveTo>
                <a:cubicBezTo>
                  <a:pt x="2315487" y="121436"/>
                  <a:pt x="2318939" y="124888"/>
                  <a:pt x="2318939" y="129146"/>
                </a:cubicBezTo>
                <a:cubicBezTo>
                  <a:pt x="2318939" y="133404"/>
                  <a:pt x="2315487" y="136856"/>
                  <a:pt x="2311229" y="136856"/>
                </a:cubicBezTo>
                <a:cubicBezTo>
                  <a:pt x="2306970" y="136856"/>
                  <a:pt x="2303518" y="133404"/>
                  <a:pt x="2303518" y="129146"/>
                </a:cubicBezTo>
                <a:cubicBezTo>
                  <a:pt x="2303518" y="124888"/>
                  <a:pt x="2306970" y="121436"/>
                  <a:pt x="2311229" y="121436"/>
                </a:cubicBezTo>
                <a:close/>
                <a:moveTo>
                  <a:pt x="2282982" y="121436"/>
                </a:moveTo>
                <a:cubicBezTo>
                  <a:pt x="2287241" y="121436"/>
                  <a:pt x="2290693" y="124888"/>
                  <a:pt x="2290693" y="129146"/>
                </a:cubicBezTo>
                <a:cubicBezTo>
                  <a:pt x="2290693" y="133404"/>
                  <a:pt x="2287241" y="136856"/>
                  <a:pt x="2282982" y="136856"/>
                </a:cubicBezTo>
                <a:cubicBezTo>
                  <a:pt x="2278724" y="136856"/>
                  <a:pt x="2275272" y="133404"/>
                  <a:pt x="2275272" y="129146"/>
                </a:cubicBezTo>
                <a:cubicBezTo>
                  <a:pt x="2275272" y="124888"/>
                  <a:pt x="2278724" y="121436"/>
                  <a:pt x="2282982" y="121436"/>
                </a:cubicBezTo>
                <a:close/>
                <a:moveTo>
                  <a:pt x="2254738" y="121436"/>
                </a:moveTo>
                <a:cubicBezTo>
                  <a:pt x="2258996" y="121436"/>
                  <a:pt x="2262448" y="124888"/>
                  <a:pt x="2262448" y="129146"/>
                </a:cubicBezTo>
                <a:cubicBezTo>
                  <a:pt x="2262448" y="133404"/>
                  <a:pt x="2258996" y="136856"/>
                  <a:pt x="2254738" y="136856"/>
                </a:cubicBezTo>
                <a:cubicBezTo>
                  <a:pt x="2250479" y="136856"/>
                  <a:pt x="2247027" y="133404"/>
                  <a:pt x="2247027" y="129146"/>
                </a:cubicBezTo>
                <a:cubicBezTo>
                  <a:pt x="2247027" y="124888"/>
                  <a:pt x="2250479" y="121436"/>
                  <a:pt x="2254738" y="121436"/>
                </a:cubicBezTo>
                <a:close/>
                <a:moveTo>
                  <a:pt x="2226491" y="121436"/>
                </a:moveTo>
                <a:cubicBezTo>
                  <a:pt x="2230750" y="121436"/>
                  <a:pt x="2234202" y="124888"/>
                  <a:pt x="2234202" y="129146"/>
                </a:cubicBezTo>
                <a:cubicBezTo>
                  <a:pt x="2234202" y="133404"/>
                  <a:pt x="2230750" y="136856"/>
                  <a:pt x="2226491" y="136856"/>
                </a:cubicBezTo>
                <a:cubicBezTo>
                  <a:pt x="2222233" y="136856"/>
                  <a:pt x="2218781" y="133404"/>
                  <a:pt x="2218781" y="129146"/>
                </a:cubicBezTo>
                <a:cubicBezTo>
                  <a:pt x="2218781" y="124888"/>
                  <a:pt x="2222233" y="121436"/>
                  <a:pt x="2226491" y="121436"/>
                </a:cubicBezTo>
                <a:close/>
                <a:moveTo>
                  <a:pt x="2198247" y="121436"/>
                </a:moveTo>
                <a:cubicBezTo>
                  <a:pt x="2202505" y="121436"/>
                  <a:pt x="2205957" y="124888"/>
                  <a:pt x="2205957" y="129146"/>
                </a:cubicBezTo>
                <a:cubicBezTo>
                  <a:pt x="2205957" y="133404"/>
                  <a:pt x="2202505" y="136856"/>
                  <a:pt x="2198247" y="136856"/>
                </a:cubicBezTo>
                <a:cubicBezTo>
                  <a:pt x="2193989" y="136856"/>
                  <a:pt x="2190537" y="133404"/>
                  <a:pt x="2190537" y="129146"/>
                </a:cubicBezTo>
                <a:cubicBezTo>
                  <a:pt x="2190537" y="124888"/>
                  <a:pt x="2193989" y="121436"/>
                  <a:pt x="2198247" y="121436"/>
                </a:cubicBezTo>
                <a:close/>
                <a:moveTo>
                  <a:pt x="2170000" y="121436"/>
                </a:moveTo>
                <a:cubicBezTo>
                  <a:pt x="2174259" y="121436"/>
                  <a:pt x="2177710" y="124888"/>
                  <a:pt x="2177710" y="129146"/>
                </a:cubicBezTo>
                <a:cubicBezTo>
                  <a:pt x="2177710" y="133404"/>
                  <a:pt x="2174259" y="136856"/>
                  <a:pt x="2170000" y="136856"/>
                </a:cubicBezTo>
                <a:cubicBezTo>
                  <a:pt x="2165742" y="136856"/>
                  <a:pt x="2162290" y="133404"/>
                  <a:pt x="2162290" y="129146"/>
                </a:cubicBezTo>
                <a:cubicBezTo>
                  <a:pt x="2162290" y="124888"/>
                  <a:pt x="2165742" y="121436"/>
                  <a:pt x="2170000" y="121436"/>
                </a:cubicBezTo>
                <a:close/>
                <a:moveTo>
                  <a:pt x="2141756" y="121436"/>
                </a:moveTo>
                <a:cubicBezTo>
                  <a:pt x="2146014" y="121436"/>
                  <a:pt x="2149466" y="124888"/>
                  <a:pt x="2149466" y="129146"/>
                </a:cubicBezTo>
                <a:cubicBezTo>
                  <a:pt x="2149466" y="133404"/>
                  <a:pt x="2146014" y="136856"/>
                  <a:pt x="2141756" y="136856"/>
                </a:cubicBezTo>
                <a:cubicBezTo>
                  <a:pt x="2137497" y="136856"/>
                  <a:pt x="2134045" y="133404"/>
                  <a:pt x="2134045" y="129146"/>
                </a:cubicBezTo>
                <a:cubicBezTo>
                  <a:pt x="2134045" y="124888"/>
                  <a:pt x="2137497" y="121436"/>
                  <a:pt x="2141756" y="121436"/>
                </a:cubicBezTo>
                <a:close/>
                <a:moveTo>
                  <a:pt x="2113510" y="121436"/>
                </a:moveTo>
                <a:cubicBezTo>
                  <a:pt x="2117768" y="121436"/>
                  <a:pt x="2121220" y="124888"/>
                  <a:pt x="2121220" y="129146"/>
                </a:cubicBezTo>
                <a:cubicBezTo>
                  <a:pt x="2121220" y="133404"/>
                  <a:pt x="2117768" y="136856"/>
                  <a:pt x="2113510" y="136856"/>
                </a:cubicBezTo>
                <a:cubicBezTo>
                  <a:pt x="2109251" y="136856"/>
                  <a:pt x="2105799" y="133404"/>
                  <a:pt x="2105799" y="129146"/>
                </a:cubicBezTo>
                <a:cubicBezTo>
                  <a:pt x="2105799" y="124888"/>
                  <a:pt x="2109251" y="121436"/>
                  <a:pt x="2113510" y="121436"/>
                </a:cubicBezTo>
                <a:close/>
                <a:moveTo>
                  <a:pt x="2085265" y="121436"/>
                </a:moveTo>
                <a:cubicBezTo>
                  <a:pt x="2089523" y="121436"/>
                  <a:pt x="2092975" y="124888"/>
                  <a:pt x="2092975" y="129146"/>
                </a:cubicBezTo>
                <a:cubicBezTo>
                  <a:pt x="2092975" y="133404"/>
                  <a:pt x="2089523" y="136856"/>
                  <a:pt x="2085265" y="136856"/>
                </a:cubicBezTo>
                <a:cubicBezTo>
                  <a:pt x="2081007" y="136856"/>
                  <a:pt x="2077555" y="133404"/>
                  <a:pt x="2077555" y="129146"/>
                </a:cubicBezTo>
                <a:cubicBezTo>
                  <a:pt x="2077555" y="124888"/>
                  <a:pt x="2081007" y="121436"/>
                  <a:pt x="2085265" y="121436"/>
                </a:cubicBezTo>
                <a:close/>
                <a:moveTo>
                  <a:pt x="2057018" y="121436"/>
                </a:moveTo>
                <a:cubicBezTo>
                  <a:pt x="2061277" y="121436"/>
                  <a:pt x="2064729" y="124888"/>
                  <a:pt x="2064729" y="129146"/>
                </a:cubicBezTo>
                <a:cubicBezTo>
                  <a:pt x="2064729" y="133404"/>
                  <a:pt x="2061276" y="136856"/>
                  <a:pt x="2057018" y="136856"/>
                </a:cubicBezTo>
                <a:cubicBezTo>
                  <a:pt x="2052760" y="136856"/>
                  <a:pt x="2049308" y="133404"/>
                  <a:pt x="2049308" y="129146"/>
                </a:cubicBezTo>
                <a:cubicBezTo>
                  <a:pt x="2049308" y="124888"/>
                  <a:pt x="2052760" y="121436"/>
                  <a:pt x="2057018" y="121436"/>
                </a:cubicBezTo>
                <a:close/>
                <a:moveTo>
                  <a:pt x="2028774" y="121436"/>
                </a:moveTo>
                <a:cubicBezTo>
                  <a:pt x="2033032" y="121436"/>
                  <a:pt x="2036484" y="124888"/>
                  <a:pt x="2036484" y="129146"/>
                </a:cubicBezTo>
                <a:cubicBezTo>
                  <a:pt x="2036484" y="133404"/>
                  <a:pt x="2033032" y="136856"/>
                  <a:pt x="2028774" y="136856"/>
                </a:cubicBezTo>
                <a:cubicBezTo>
                  <a:pt x="2024515" y="136856"/>
                  <a:pt x="2021064" y="133404"/>
                  <a:pt x="2021064" y="129146"/>
                </a:cubicBezTo>
                <a:cubicBezTo>
                  <a:pt x="2021064" y="124888"/>
                  <a:pt x="2024515" y="121436"/>
                  <a:pt x="2028774" y="121436"/>
                </a:cubicBezTo>
                <a:close/>
                <a:moveTo>
                  <a:pt x="2000528" y="121436"/>
                </a:moveTo>
                <a:cubicBezTo>
                  <a:pt x="2004786" y="121436"/>
                  <a:pt x="2008238" y="124888"/>
                  <a:pt x="2008238" y="129146"/>
                </a:cubicBezTo>
                <a:cubicBezTo>
                  <a:pt x="2008238" y="133404"/>
                  <a:pt x="2004786" y="136856"/>
                  <a:pt x="2000528" y="136856"/>
                </a:cubicBezTo>
                <a:cubicBezTo>
                  <a:pt x="1996269" y="136856"/>
                  <a:pt x="1992818" y="133404"/>
                  <a:pt x="1992818" y="129146"/>
                </a:cubicBezTo>
                <a:cubicBezTo>
                  <a:pt x="1992818" y="124888"/>
                  <a:pt x="1996269" y="121436"/>
                  <a:pt x="2000528" y="121436"/>
                </a:cubicBezTo>
                <a:close/>
                <a:moveTo>
                  <a:pt x="1972283" y="121436"/>
                </a:moveTo>
                <a:cubicBezTo>
                  <a:pt x="1976541" y="121436"/>
                  <a:pt x="1979993" y="124888"/>
                  <a:pt x="1979993" y="129146"/>
                </a:cubicBezTo>
                <a:cubicBezTo>
                  <a:pt x="1979993" y="133404"/>
                  <a:pt x="1976541" y="136856"/>
                  <a:pt x="1972283" y="136856"/>
                </a:cubicBezTo>
                <a:cubicBezTo>
                  <a:pt x="1968025" y="136856"/>
                  <a:pt x="1964573" y="133404"/>
                  <a:pt x="1964573" y="129146"/>
                </a:cubicBezTo>
                <a:cubicBezTo>
                  <a:pt x="1964573" y="124888"/>
                  <a:pt x="1968025" y="121436"/>
                  <a:pt x="1972283" y="121436"/>
                </a:cubicBezTo>
                <a:close/>
                <a:moveTo>
                  <a:pt x="1944037" y="121436"/>
                </a:moveTo>
                <a:cubicBezTo>
                  <a:pt x="1948295" y="121436"/>
                  <a:pt x="1951747" y="124888"/>
                  <a:pt x="1951747" y="129146"/>
                </a:cubicBezTo>
                <a:cubicBezTo>
                  <a:pt x="1951747" y="133404"/>
                  <a:pt x="1948295" y="136856"/>
                  <a:pt x="1944037" y="136856"/>
                </a:cubicBezTo>
                <a:cubicBezTo>
                  <a:pt x="1939778" y="136856"/>
                  <a:pt x="1936327" y="133404"/>
                  <a:pt x="1936327" y="129146"/>
                </a:cubicBezTo>
                <a:cubicBezTo>
                  <a:pt x="1936327" y="124888"/>
                  <a:pt x="1939778" y="121436"/>
                  <a:pt x="1944037" y="121436"/>
                </a:cubicBezTo>
                <a:close/>
                <a:moveTo>
                  <a:pt x="1915792" y="121436"/>
                </a:moveTo>
                <a:cubicBezTo>
                  <a:pt x="1920050" y="121436"/>
                  <a:pt x="1923502" y="124888"/>
                  <a:pt x="1923502" y="129146"/>
                </a:cubicBezTo>
                <a:cubicBezTo>
                  <a:pt x="1923502" y="133404"/>
                  <a:pt x="1920050" y="136856"/>
                  <a:pt x="1915792" y="136856"/>
                </a:cubicBezTo>
                <a:cubicBezTo>
                  <a:pt x="1911534" y="136856"/>
                  <a:pt x="1908082" y="133404"/>
                  <a:pt x="1908082" y="129146"/>
                </a:cubicBezTo>
                <a:cubicBezTo>
                  <a:pt x="1908082" y="124888"/>
                  <a:pt x="1911534" y="121436"/>
                  <a:pt x="1915792" y="121436"/>
                </a:cubicBezTo>
                <a:close/>
                <a:moveTo>
                  <a:pt x="1887546" y="121436"/>
                </a:moveTo>
                <a:cubicBezTo>
                  <a:pt x="1891804" y="121436"/>
                  <a:pt x="1895256" y="124888"/>
                  <a:pt x="1895256" y="129146"/>
                </a:cubicBezTo>
                <a:cubicBezTo>
                  <a:pt x="1895256" y="133404"/>
                  <a:pt x="1891804" y="136856"/>
                  <a:pt x="1887546" y="136856"/>
                </a:cubicBezTo>
                <a:cubicBezTo>
                  <a:pt x="1883287" y="136856"/>
                  <a:pt x="1879836" y="133404"/>
                  <a:pt x="1879836" y="129146"/>
                </a:cubicBezTo>
                <a:cubicBezTo>
                  <a:pt x="1879836" y="124888"/>
                  <a:pt x="1883287" y="121436"/>
                  <a:pt x="1887546" y="121436"/>
                </a:cubicBezTo>
                <a:close/>
                <a:moveTo>
                  <a:pt x="1859300" y="121436"/>
                </a:moveTo>
                <a:cubicBezTo>
                  <a:pt x="1863558" y="121436"/>
                  <a:pt x="1867010" y="124888"/>
                  <a:pt x="1867010" y="129146"/>
                </a:cubicBezTo>
                <a:cubicBezTo>
                  <a:pt x="1867010" y="133404"/>
                  <a:pt x="1863558" y="136856"/>
                  <a:pt x="1859300" y="136856"/>
                </a:cubicBezTo>
                <a:cubicBezTo>
                  <a:pt x="1855042" y="136856"/>
                  <a:pt x="1851590" y="133404"/>
                  <a:pt x="1851590" y="129146"/>
                </a:cubicBezTo>
                <a:cubicBezTo>
                  <a:pt x="1851590" y="124888"/>
                  <a:pt x="1855042" y="121436"/>
                  <a:pt x="1859300" y="121436"/>
                </a:cubicBezTo>
                <a:close/>
                <a:moveTo>
                  <a:pt x="1831055" y="121436"/>
                </a:moveTo>
                <a:cubicBezTo>
                  <a:pt x="1835313" y="121436"/>
                  <a:pt x="1838765" y="124888"/>
                  <a:pt x="1838765" y="129146"/>
                </a:cubicBezTo>
                <a:cubicBezTo>
                  <a:pt x="1838765" y="133404"/>
                  <a:pt x="1835313" y="136856"/>
                  <a:pt x="1831055" y="136856"/>
                </a:cubicBezTo>
                <a:cubicBezTo>
                  <a:pt x="1826796" y="136856"/>
                  <a:pt x="1823344" y="133404"/>
                  <a:pt x="1823344" y="129146"/>
                </a:cubicBezTo>
                <a:cubicBezTo>
                  <a:pt x="1823344" y="124888"/>
                  <a:pt x="1826796" y="121436"/>
                  <a:pt x="1831055" y="121436"/>
                </a:cubicBezTo>
                <a:close/>
                <a:moveTo>
                  <a:pt x="1802810" y="121436"/>
                </a:moveTo>
                <a:cubicBezTo>
                  <a:pt x="1807067" y="121436"/>
                  <a:pt x="1810519" y="124888"/>
                  <a:pt x="1810519" y="129146"/>
                </a:cubicBezTo>
                <a:cubicBezTo>
                  <a:pt x="1810519" y="133404"/>
                  <a:pt x="1807067" y="136856"/>
                  <a:pt x="1802810" y="136856"/>
                </a:cubicBezTo>
                <a:cubicBezTo>
                  <a:pt x="1798551" y="136856"/>
                  <a:pt x="1795099" y="133404"/>
                  <a:pt x="1795099" y="129146"/>
                </a:cubicBezTo>
                <a:cubicBezTo>
                  <a:pt x="1795099" y="124888"/>
                  <a:pt x="1798551" y="121436"/>
                  <a:pt x="1802810" y="121436"/>
                </a:cubicBezTo>
                <a:close/>
                <a:moveTo>
                  <a:pt x="1774564" y="121436"/>
                </a:moveTo>
                <a:cubicBezTo>
                  <a:pt x="1778822" y="121436"/>
                  <a:pt x="1782275" y="124888"/>
                  <a:pt x="1782275" y="129146"/>
                </a:cubicBezTo>
                <a:cubicBezTo>
                  <a:pt x="1782275" y="133404"/>
                  <a:pt x="1778822" y="136856"/>
                  <a:pt x="1774564" y="136856"/>
                </a:cubicBezTo>
                <a:cubicBezTo>
                  <a:pt x="1770306" y="136856"/>
                  <a:pt x="1766854" y="133404"/>
                  <a:pt x="1766854" y="129146"/>
                </a:cubicBezTo>
                <a:cubicBezTo>
                  <a:pt x="1766854" y="124888"/>
                  <a:pt x="1770306" y="121436"/>
                  <a:pt x="1774564" y="121436"/>
                </a:cubicBezTo>
                <a:close/>
                <a:moveTo>
                  <a:pt x="1746319" y="121436"/>
                </a:moveTo>
                <a:cubicBezTo>
                  <a:pt x="1750577" y="121436"/>
                  <a:pt x="1754029" y="124888"/>
                  <a:pt x="1754029" y="129146"/>
                </a:cubicBezTo>
                <a:cubicBezTo>
                  <a:pt x="1754029" y="133404"/>
                  <a:pt x="1750577" y="136856"/>
                  <a:pt x="1746319" y="136856"/>
                </a:cubicBezTo>
                <a:cubicBezTo>
                  <a:pt x="1742060" y="136856"/>
                  <a:pt x="1738609" y="133404"/>
                  <a:pt x="1738609" y="129146"/>
                </a:cubicBezTo>
                <a:cubicBezTo>
                  <a:pt x="1738609" y="124888"/>
                  <a:pt x="1742060" y="121436"/>
                  <a:pt x="1746319" y="121436"/>
                </a:cubicBezTo>
                <a:close/>
                <a:moveTo>
                  <a:pt x="1718073" y="121436"/>
                </a:moveTo>
                <a:cubicBezTo>
                  <a:pt x="1722331" y="121436"/>
                  <a:pt x="1725783" y="124888"/>
                  <a:pt x="1725783" y="129146"/>
                </a:cubicBezTo>
                <a:cubicBezTo>
                  <a:pt x="1725783" y="133404"/>
                  <a:pt x="1722331" y="136856"/>
                  <a:pt x="1718073" y="136856"/>
                </a:cubicBezTo>
                <a:cubicBezTo>
                  <a:pt x="1713815" y="136856"/>
                  <a:pt x="1710363" y="133404"/>
                  <a:pt x="1710363" y="129146"/>
                </a:cubicBezTo>
                <a:cubicBezTo>
                  <a:pt x="1710363" y="124888"/>
                  <a:pt x="1713815" y="121436"/>
                  <a:pt x="1718073" y="121436"/>
                </a:cubicBezTo>
                <a:close/>
                <a:moveTo>
                  <a:pt x="1689855" y="121436"/>
                </a:moveTo>
                <a:cubicBezTo>
                  <a:pt x="1694113" y="121436"/>
                  <a:pt x="1697565" y="124887"/>
                  <a:pt x="1697565" y="129146"/>
                </a:cubicBezTo>
                <a:cubicBezTo>
                  <a:pt x="1697565" y="133404"/>
                  <a:pt x="1694113" y="136856"/>
                  <a:pt x="1689855" y="136856"/>
                </a:cubicBezTo>
                <a:cubicBezTo>
                  <a:pt x="1685597" y="136856"/>
                  <a:pt x="1682145" y="133404"/>
                  <a:pt x="1682145" y="129146"/>
                </a:cubicBezTo>
                <a:cubicBezTo>
                  <a:pt x="1682145" y="124887"/>
                  <a:pt x="1685597" y="121436"/>
                  <a:pt x="1689855" y="121436"/>
                </a:cubicBezTo>
                <a:close/>
                <a:moveTo>
                  <a:pt x="1661617" y="121436"/>
                </a:moveTo>
                <a:cubicBezTo>
                  <a:pt x="1665875" y="121436"/>
                  <a:pt x="1669327" y="124887"/>
                  <a:pt x="1669327" y="129146"/>
                </a:cubicBezTo>
                <a:cubicBezTo>
                  <a:pt x="1669327" y="133404"/>
                  <a:pt x="1665875" y="136856"/>
                  <a:pt x="1661617" y="136856"/>
                </a:cubicBezTo>
                <a:cubicBezTo>
                  <a:pt x="1657358" y="136856"/>
                  <a:pt x="1653906" y="133404"/>
                  <a:pt x="1653906" y="129146"/>
                </a:cubicBezTo>
                <a:cubicBezTo>
                  <a:pt x="1653906" y="124887"/>
                  <a:pt x="1657358" y="121436"/>
                  <a:pt x="1661617" y="121436"/>
                </a:cubicBezTo>
                <a:close/>
                <a:moveTo>
                  <a:pt x="1633372" y="121436"/>
                </a:moveTo>
                <a:cubicBezTo>
                  <a:pt x="1637630" y="121436"/>
                  <a:pt x="1641082" y="124887"/>
                  <a:pt x="1641082" y="129146"/>
                </a:cubicBezTo>
                <a:cubicBezTo>
                  <a:pt x="1641082" y="133404"/>
                  <a:pt x="1637630" y="136856"/>
                  <a:pt x="1633372" y="136856"/>
                </a:cubicBezTo>
                <a:cubicBezTo>
                  <a:pt x="1629114" y="136856"/>
                  <a:pt x="1625662" y="133404"/>
                  <a:pt x="1625662" y="129146"/>
                </a:cubicBezTo>
                <a:cubicBezTo>
                  <a:pt x="1625662" y="124887"/>
                  <a:pt x="1629114" y="121436"/>
                  <a:pt x="1633372" y="121436"/>
                </a:cubicBezTo>
                <a:close/>
                <a:moveTo>
                  <a:pt x="1605126" y="121436"/>
                </a:moveTo>
                <a:cubicBezTo>
                  <a:pt x="1609384" y="121436"/>
                  <a:pt x="1612836" y="124887"/>
                  <a:pt x="1612836" y="129146"/>
                </a:cubicBezTo>
                <a:cubicBezTo>
                  <a:pt x="1612836" y="133404"/>
                  <a:pt x="1609384" y="136856"/>
                  <a:pt x="1605126" y="136856"/>
                </a:cubicBezTo>
                <a:cubicBezTo>
                  <a:pt x="1600868" y="136856"/>
                  <a:pt x="1597416" y="133404"/>
                  <a:pt x="1597416" y="129146"/>
                </a:cubicBezTo>
                <a:cubicBezTo>
                  <a:pt x="1597416" y="124887"/>
                  <a:pt x="1600868" y="121436"/>
                  <a:pt x="1605126" y="121436"/>
                </a:cubicBezTo>
                <a:close/>
                <a:moveTo>
                  <a:pt x="1576881" y="121436"/>
                </a:moveTo>
                <a:cubicBezTo>
                  <a:pt x="1581139" y="121436"/>
                  <a:pt x="1584591" y="124887"/>
                  <a:pt x="1584591" y="129146"/>
                </a:cubicBezTo>
                <a:cubicBezTo>
                  <a:pt x="1584591" y="133404"/>
                  <a:pt x="1581139" y="136856"/>
                  <a:pt x="1576881" y="136856"/>
                </a:cubicBezTo>
                <a:cubicBezTo>
                  <a:pt x="1572623" y="136856"/>
                  <a:pt x="1569171" y="133404"/>
                  <a:pt x="1569171" y="129146"/>
                </a:cubicBezTo>
                <a:cubicBezTo>
                  <a:pt x="1569171" y="124887"/>
                  <a:pt x="1572623" y="121436"/>
                  <a:pt x="1576881" y="121436"/>
                </a:cubicBezTo>
                <a:close/>
                <a:moveTo>
                  <a:pt x="1548635" y="121436"/>
                </a:moveTo>
                <a:cubicBezTo>
                  <a:pt x="1552893" y="121436"/>
                  <a:pt x="1556345" y="124887"/>
                  <a:pt x="1556345" y="129146"/>
                </a:cubicBezTo>
                <a:cubicBezTo>
                  <a:pt x="1556345" y="133404"/>
                  <a:pt x="1552893" y="136856"/>
                  <a:pt x="1548635" y="136856"/>
                </a:cubicBezTo>
                <a:cubicBezTo>
                  <a:pt x="1544376" y="136856"/>
                  <a:pt x="1540925" y="133404"/>
                  <a:pt x="1540925" y="129146"/>
                </a:cubicBezTo>
                <a:cubicBezTo>
                  <a:pt x="1540925" y="124887"/>
                  <a:pt x="1544376" y="121436"/>
                  <a:pt x="1548635" y="121436"/>
                </a:cubicBezTo>
                <a:close/>
                <a:moveTo>
                  <a:pt x="1520390" y="121436"/>
                </a:moveTo>
                <a:cubicBezTo>
                  <a:pt x="1524648" y="121436"/>
                  <a:pt x="1528100" y="124887"/>
                  <a:pt x="1528100" y="129146"/>
                </a:cubicBezTo>
                <a:cubicBezTo>
                  <a:pt x="1528100" y="133404"/>
                  <a:pt x="1524648" y="136856"/>
                  <a:pt x="1520390" y="136856"/>
                </a:cubicBezTo>
                <a:cubicBezTo>
                  <a:pt x="1516132" y="136856"/>
                  <a:pt x="1512680" y="133404"/>
                  <a:pt x="1512680" y="129146"/>
                </a:cubicBezTo>
                <a:cubicBezTo>
                  <a:pt x="1512680" y="124887"/>
                  <a:pt x="1516132" y="121436"/>
                  <a:pt x="1520390" y="121436"/>
                </a:cubicBezTo>
                <a:close/>
                <a:moveTo>
                  <a:pt x="1492144" y="121436"/>
                </a:moveTo>
                <a:cubicBezTo>
                  <a:pt x="1496402" y="121436"/>
                  <a:pt x="1499854" y="124887"/>
                  <a:pt x="1499854" y="129146"/>
                </a:cubicBezTo>
                <a:cubicBezTo>
                  <a:pt x="1499854" y="133404"/>
                  <a:pt x="1496402" y="136856"/>
                  <a:pt x="1492144" y="136856"/>
                </a:cubicBezTo>
                <a:cubicBezTo>
                  <a:pt x="1487886" y="136856"/>
                  <a:pt x="1484434" y="133404"/>
                  <a:pt x="1484434" y="129146"/>
                </a:cubicBezTo>
                <a:cubicBezTo>
                  <a:pt x="1484434" y="124887"/>
                  <a:pt x="1487886" y="121436"/>
                  <a:pt x="1492144" y="121436"/>
                </a:cubicBezTo>
                <a:close/>
                <a:moveTo>
                  <a:pt x="1463899" y="121436"/>
                </a:moveTo>
                <a:cubicBezTo>
                  <a:pt x="1468157" y="121436"/>
                  <a:pt x="1471609" y="124887"/>
                  <a:pt x="1471609" y="129146"/>
                </a:cubicBezTo>
                <a:cubicBezTo>
                  <a:pt x="1471609" y="133404"/>
                  <a:pt x="1468157" y="136856"/>
                  <a:pt x="1463899" y="136856"/>
                </a:cubicBezTo>
                <a:cubicBezTo>
                  <a:pt x="1459641" y="136856"/>
                  <a:pt x="1456189" y="133404"/>
                  <a:pt x="1456189" y="129146"/>
                </a:cubicBezTo>
                <a:cubicBezTo>
                  <a:pt x="1456189" y="124887"/>
                  <a:pt x="1459641" y="121436"/>
                  <a:pt x="1463899" y="121436"/>
                </a:cubicBezTo>
                <a:close/>
                <a:moveTo>
                  <a:pt x="1435653" y="121436"/>
                </a:moveTo>
                <a:cubicBezTo>
                  <a:pt x="1439911" y="121436"/>
                  <a:pt x="1443363" y="124887"/>
                  <a:pt x="1443363" y="129146"/>
                </a:cubicBezTo>
                <a:cubicBezTo>
                  <a:pt x="1443363" y="133404"/>
                  <a:pt x="1439911" y="136856"/>
                  <a:pt x="1435653" y="136856"/>
                </a:cubicBezTo>
                <a:cubicBezTo>
                  <a:pt x="1431395" y="136856"/>
                  <a:pt x="1427943" y="133404"/>
                  <a:pt x="1427943" y="129146"/>
                </a:cubicBezTo>
                <a:cubicBezTo>
                  <a:pt x="1427943" y="124887"/>
                  <a:pt x="1431395" y="121436"/>
                  <a:pt x="1435653" y="121436"/>
                </a:cubicBezTo>
                <a:close/>
                <a:moveTo>
                  <a:pt x="1407408" y="121436"/>
                </a:moveTo>
                <a:cubicBezTo>
                  <a:pt x="1411666" y="121436"/>
                  <a:pt x="1415118" y="124887"/>
                  <a:pt x="1415118" y="129146"/>
                </a:cubicBezTo>
                <a:cubicBezTo>
                  <a:pt x="1415118" y="133404"/>
                  <a:pt x="1411666" y="136856"/>
                  <a:pt x="1407408" y="136856"/>
                </a:cubicBezTo>
                <a:cubicBezTo>
                  <a:pt x="1403150" y="136856"/>
                  <a:pt x="1399698" y="133404"/>
                  <a:pt x="1399698" y="129146"/>
                </a:cubicBezTo>
                <a:cubicBezTo>
                  <a:pt x="1399698" y="124887"/>
                  <a:pt x="1403150" y="121436"/>
                  <a:pt x="1407408" y="121436"/>
                </a:cubicBezTo>
                <a:close/>
                <a:moveTo>
                  <a:pt x="1379162" y="121436"/>
                </a:moveTo>
                <a:cubicBezTo>
                  <a:pt x="1383420" y="121436"/>
                  <a:pt x="1386872" y="124887"/>
                  <a:pt x="1386872" y="129146"/>
                </a:cubicBezTo>
                <a:cubicBezTo>
                  <a:pt x="1386872" y="133404"/>
                  <a:pt x="1383420" y="136856"/>
                  <a:pt x="1379162" y="136856"/>
                </a:cubicBezTo>
                <a:cubicBezTo>
                  <a:pt x="1374904" y="136856"/>
                  <a:pt x="1371452" y="133404"/>
                  <a:pt x="1371452" y="129146"/>
                </a:cubicBezTo>
                <a:cubicBezTo>
                  <a:pt x="1371452" y="124887"/>
                  <a:pt x="1374904" y="121436"/>
                  <a:pt x="1379162" y="121436"/>
                </a:cubicBezTo>
                <a:close/>
                <a:moveTo>
                  <a:pt x="1350917" y="121436"/>
                </a:moveTo>
                <a:cubicBezTo>
                  <a:pt x="1355176" y="121436"/>
                  <a:pt x="1358627" y="124887"/>
                  <a:pt x="1358627" y="129146"/>
                </a:cubicBezTo>
                <a:cubicBezTo>
                  <a:pt x="1358627" y="133404"/>
                  <a:pt x="1355176" y="136856"/>
                  <a:pt x="1350917" y="136856"/>
                </a:cubicBezTo>
                <a:cubicBezTo>
                  <a:pt x="1346659" y="136856"/>
                  <a:pt x="1343207" y="133404"/>
                  <a:pt x="1343207" y="129146"/>
                </a:cubicBezTo>
                <a:cubicBezTo>
                  <a:pt x="1343207" y="124887"/>
                  <a:pt x="1346659" y="121436"/>
                  <a:pt x="1350917" y="121436"/>
                </a:cubicBezTo>
                <a:close/>
                <a:moveTo>
                  <a:pt x="1322671" y="121436"/>
                </a:moveTo>
                <a:cubicBezTo>
                  <a:pt x="1326929" y="121436"/>
                  <a:pt x="1330381" y="124887"/>
                  <a:pt x="1330381" y="129146"/>
                </a:cubicBezTo>
                <a:cubicBezTo>
                  <a:pt x="1330381" y="133404"/>
                  <a:pt x="1326929" y="136856"/>
                  <a:pt x="1322671" y="136856"/>
                </a:cubicBezTo>
                <a:cubicBezTo>
                  <a:pt x="1318412" y="136856"/>
                  <a:pt x="1314961" y="133404"/>
                  <a:pt x="1314961" y="129146"/>
                </a:cubicBezTo>
                <a:cubicBezTo>
                  <a:pt x="1314961" y="124887"/>
                  <a:pt x="1318412" y="121436"/>
                  <a:pt x="1322671" y="121436"/>
                </a:cubicBezTo>
                <a:close/>
                <a:moveTo>
                  <a:pt x="1294426" y="121436"/>
                </a:moveTo>
                <a:cubicBezTo>
                  <a:pt x="1298685" y="121436"/>
                  <a:pt x="1302136" y="124887"/>
                  <a:pt x="1302136" y="129146"/>
                </a:cubicBezTo>
                <a:cubicBezTo>
                  <a:pt x="1302136" y="133404"/>
                  <a:pt x="1298685" y="136856"/>
                  <a:pt x="1294426" y="136856"/>
                </a:cubicBezTo>
                <a:cubicBezTo>
                  <a:pt x="1290168" y="136856"/>
                  <a:pt x="1286716" y="133404"/>
                  <a:pt x="1286716" y="129146"/>
                </a:cubicBezTo>
                <a:cubicBezTo>
                  <a:pt x="1286716" y="124887"/>
                  <a:pt x="1290168" y="121436"/>
                  <a:pt x="1294426" y="121436"/>
                </a:cubicBezTo>
                <a:close/>
                <a:moveTo>
                  <a:pt x="1266180" y="121436"/>
                </a:moveTo>
                <a:cubicBezTo>
                  <a:pt x="1270438" y="121436"/>
                  <a:pt x="1273890" y="124887"/>
                  <a:pt x="1273890" y="129146"/>
                </a:cubicBezTo>
                <a:cubicBezTo>
                  <a:pt x="1273890" y="133404"/>
                  <a:pt x="1270438" y="136856"/>
                  <a:pt x="1266180" y="136856"/>
                </a:cubicBezTo>
                <a:cubicBezTo>
                  <a:pt x="1261922" y="136856"/>
                  <a:pt x="1258470" y="133404"/>
                  <a:pt x="1258470" y="129146"/>
                </a:cubicBezTo>
                <a:cubicBezTo>
                  <a:pt x="1258470" y="124887"/>
                  <a:pt x="1261922" y="121436"/>
                  <a:pt x="1266180" y="121436"/>
                </a:cubicBezTo>
                <a:close/>
                <a:moveTo>
                  <a:pt x="1237935" y="121436"/>
                </a:moveTo>
                <a:cubicBezTo>
                  <a:pt x="1242194" y="121436"/>
                  <a:pt x="1245646" y="124887"/>
                  <a:pt x="1245646" y="129146"/>
                </a:cubicBezTo>
                <a:cubicBezTo>
                  <a:pt x="1245646" y="133404"/>
                  <a:pt x="1242194" y="136856"/>
                  <a:pt x="1237935" y="136856"/>
                </a:cubicBezTo>
                <a:cubicBezTo>
                  <a:pt x="1233677" y="136856"/>
                  <a:pt x="1230225" y="133404"/>
                  <a:pt x="1230225" y="129146"/>
                </a:cubicBezTo>
                <a:cubicBezTo>
                  <a:pt x="1230225" y="124887"/>
                  <a:pt x="1233677" y="121436"/>
                  <a:pt x="1237935" y="121436"/>
                </a:cubicBezTo>
                <a:close/>
                <a:moveTo>
                  <a:pt x="1209689" y="121436"/>
                </a:moveTo>
                <a:cubicBezTo>
                  <a:pt x="1213947" y="121436"/>
                  <a:pt x="1217399" y="124887"/>
                  <a:pt x="1217399" y="129146"/>
                </a:cubicBezTo>
                <a:cubicBezTo>
                  <a:pt x="1217399" y="133404"/>
                  <a:pt x="1213947" y="136856"/>
                  <a:pt x="1209689" y="136856"/>
                </a:cubicBezTo>
                <a:cubicBezTo>
                  <a:pt x="1205431" y="136856"/>
                  <a:pt x="1201979" y="133404"/>
                  <a:pt x="1201979" y="129146"/>
                </a:cubicBezTo>
                <a:cubicBezTo>
                  <a:pt x="1201979" y="124887"/>
                  <a:pt x="1205431" y="121436"/>
                  <a:pt x="1209689" y="121436"/>
                </a:cubicBezTo>
                <a:close/>
                <a:moveTo>
                  <a:pt x="1181444" y="121436"/>
                </a:moveTo>
                <a:cubicBezTo>
                  <a:pt x="1185702" y="121436"/>
                  <a:pt x="1189154" y="124887"/>
                  <a:pt x="1189154" y="129146"/>
                </a:cubicBezTo>
                <a:cubicBezTo>
                  <a:pt x="1189154" y="133404"/>
                  <a:pt x="1185702" y="136856"/>
                  <a:pt x="1181444" y="136856"/>
                </a:cubicBezTo>
                <a:cubicBezTo>
                  <a:pt x="1177186" y="136856"/>
                  <a:pt x="1173734" y="133404"/>
                  <a:pt x="1173734" y="129146"/>
                </a:cubicBezTo>
                <a:cubicBezTo>
                  <a:pt x="1173734" y="124887"/>
                  <a:pt x="1177186" y="121436"/>
                  <a:pt x="1181444" y="121436"/>
                </a:cubicBezTo>
                <a:close/>
                <a:moveTo>
                  <a:pt x="1153198" y="121436"/>
                </a:moveTo>
                <a:cubicBezTo>
                  <a:pt x="1157456" y="121436"/>
                  <a:pt x="1160908" y="124887"/>
                  <a:pt x="1160908" y="129146"/>
                </a:cubicBezTo>
                <a:cubicBezTo>
                  <a:pt x="1160908" y="133404"/>
                  <a:pt x="1157456" y="136856"/>
                  <a:pt x="1153198" y="136856"/>
                </a:cubicBezTo>
                <a:cubicBezTo>
                  <a:pt x="1148940" y="136856"/>
                  <a:pt x="1145488" y="133404"/>
                  <a:pt x="1145488" y="129146"/>
                </a:cubicBezTo>
                <a:cubicBezTo>
                  <a:pt x="1145488" y="124887"/>
                  <a:pt x="1148940" y="121436"/>
                  <a:pt x="1153198" y="121436"/>
                </a:cubicBezTo>
                <a:close/>
                <a:moveTo>
                  <a:pt x="1124953" y="121436"/>
                </a:moveTo>
                <a:cubicBezTo>
                  <a:pt x="1129211" y="121436"/>
                  <a:pt x="1132664" y="124887"/>
                  <a:pt x="1132664" y="129146"/>
                </a:cubicBezTo>
                <a:cubicBezTo>
                  <a:pt x="1132664" y="133404"/>
                  <a:pt x="1129211" y="136856"/>
                  <a:pt x="1124953" y="136856"/>
                </a:cubicBezTo>
                <a:cubicBezTo>
                  <a:pt x="1120695" y="136856"/>
                  <a:pt x="1117243" y="133404"/>
                  <a:pt x="1117243" y="129146"/>
                </a:cubicBezTo>
                <a:cubicBezTo>
                  <a:pt x="1117243" y="124887"/>
                  <a:pt x="1120695" y="121436"/>
                  <a:pt x="1124953" y="121436"/>
                </a:cubicBezTo>
                <a:close/>
                <a:moveTo>
                  <a:pt x="1096707" y="121436"/>
                </a:moveTo>
                <a:cubicBezTo>
                  <a:pt x="1100965" y="121436"/>
                  <a:pt x="1104417" y="124887"/>
                  <a:pt x="1104417" y="129146"/>
                </a:cubicBezTo>
                <a:cubicBezTo>
                  <a:pt x="1104417" y="133404"/>
                  <a:pt x="1100965" y="136856"/>
                  <a:pt x="1096707" y="136856"/>
                </a:cubicBezTo>
                <a:cubicBezTo>
                  <a:pt x="1092449" y="136856"/>
                  <a:pt x="1088997" y="133404"/>
                  <a:pt x="1088997" y="129146"/>
                </a:cubicBezTo>
                <a:cubicBezTo>
                  <a:pt x="1088997" y="124887"/>
                  <a:pt x="1092449" y="121436"/>
                  <a:pt x="1096707" y="121436"/>
                </a:cubicBezTo>
                <a:close/>
                <a:moveTo>
                  <a:pt x="1068462" y="121436"/>
                </a:moveTo>
                <a:cubicBezTo>
                  <a:pt x="1072721" y="121436"/>
                  <a:pt x="1076172" y="124887"/>
                  <a:pt x="1076172" y="129146"/>
                </a:cubicBezTo>
                <a:cubicBezTo>
                  <a:pt x="1076172" y="133404"/>
                  <a:pt x="1072721" y="136856"/>
                  <a:pt x="1068462" y="136856"/>
                </a:cubicBezTo>
                <a:cubicBezTo>
                  <a:pt x="1064204" y="136856"/>
                  <a:pt x="1060752" y="133404"/>
                  <a:pt x="1060752" y="129146"/>
                </a:cubicBezTo>
                <a:cubicBezTo>
                  <a:pt x="1060752" y="124887"/>
                  <a:pt x="1064204" y="121436"/>
                  <a:pt x="1068462" y="121436"/>
                </a:cubicBezTo>
                <a:close/>
                <a:moveTo>
                  <a:pt x="1040216" y="121436"/>
                </a:moveTo>
                <a:cubicBezTo>
                  <a:pt x="1044474" y="121436"/>
                  <a:pt x="1047926" y="124887"/>
                  <a:pt x="1047926" y="129146"/>
                </a:cubicBezTo>
                <a:cubicBezTo>
                  <a:pt x="1047926" y="133404"/>
                  <a:pt x="1044474" y="136856"/>
                  <a:pt x="1040216" y="136856"/>
                </a:cubicBezTo>
                <a:cubicBezTo>
                  <a:pt x="1035958" y="136856"/>
                  <a:pt x="1032506" y="133404"/>
                  <a:pt x="1032506" y="129146"/>
                </a:cubicBezTo>
                <a:cubicBezTo>
                  <a:pt x="1032506" y="124887"/>
                  <a:pt x="1035958" y="121436"/>
                  <a:pt x="1040216" y="121436"/>
                </a:cubicBezTo>
                <a:close/>
                <a:moveTo>
                  <a:pt x="1011971" y="121436"/>
                </a:moveTo>
                <a:cubicBezTo>
                  <a:pt x="1016230" y="121436"/>
                  <a:pt x="1019682" y="124887"/>
                  <a:pt x="1019682" y="129146"/>
                </a:cubicBezTo>
                <a:cubicBezTo>
                  <a:pt x="1019682" y="133404"/>
                  <a:pt x="1016230" y="136856"/>
                  <a:pt x="1011971" y="136856"/>
                </a:cubicBezTo>
                <a:cubicBezTo>
                  <a:pt x="1007713" y="136856"/>
                  <a:pt x="1004261" y="133404"/>
                  <a:pt x="1004261" y="129146"/>
                </a:cubicBezTo>
                <a:cubicBezTo>
                  <a:pt x="1004261" y="124887"/>
                  <a:pt x="1007713" y="121436"/>
                  <a:pt x="1011971" y="121436"/>
                </a:cubicBezTo>
                <a:close/>
                <a:moveTo>
                  <a:pt x="983725" y="121436"/>
                </a:moveTo>
                <a:cubicBezTo>
                  <a:pt x="987983" y="121436"/>
                  <a:pt x="991435" y="124887"/>
                  <a:pt x="991435" y="129146"/>
                </a:cubicBezTo>
                <a:cubicBezTo>
                  <a:pt x="991435" y="133404"/>
                  <a:pt x="987983" y="136856"/>
                  <a:pt x="983725" y="136856"/>
                </a:cubicBezTo>
                <a:cubicBezTo>
                  <a:pt x="979467" y="136856"/>
                  <a:pt x="976015" y="133404"/>
                  <a:pt x="976015" y="129146"/>
                </a:cubicBezTo>
                <a:cubicBezTo>
                  <a:pt x="976015" y="124887"/>
                  <a:pt x="979467" y="121436"/>
                  <a:pt x="983725" y="121436"/>
                </a:cubicBezTo>
                <a:close/>
                <a:moveTo>
                  <a:pt x="955480" y="121436"/>
                </a:moveTo>
                <a:cubicBezTo>
                  <a:pt x="959739" y="121436"/>
                  <a:pt x="963191" y="124887"/>
                  <a:pt x="963191" y="129146"/>
                </a:cubicBezTo>
                <a:cubicBezTo>
                  <a:pt x="963191" y="133404"/>
                  <a:pt x="959739" y="136856"/>
                  <a:pt x="955480" y="136856"/>
                </a:cubicBezTo>
                <a:cubicBezTo>
                  <a:pt x="951222" y="136856"/>
                  <a:pt x="947770" y="133404"/>
                  <a:pt x="947770" y="129146"/>
                </a:cubicBezTo>
                <a:cubicBezTo>
                  <a:pt x="947770" y="124887"/>
                  <a:pt x="951222" y="121436"/>
                  <a:pt x="955480" y="121436"/>
                </a:cubicBezTo>
                <a:close/>
                <a:moveTo>
                  <a:pt x="927234" y="121436"/>
                </a:moveTo>
                <a:cubicBezTo>
                  <a:pt x="931492" y="121436"/>
                  <a:pt x="934944" y="124887"/>
                  <a:pt x="934944" y="129146"/>
                </a:cubicBezTo>
                <a:cubicBezTo>
                  <a:pt x="934944" y="133404"/>
                  <a:pt x="931492" y="136856"/>
                  <a:pt x="927234" y="136856"/>
                </a:cubicBezTo>
                <a:cubicBezTo>
                  <a:pt x="922976" y="136856"/>
                  <a:pt x="919524" y="133404"/>
                  <a:pt x="919524" y="129146"/>
                </a:cubicBezTo>
                <a:cubicBezTo>
                  <a:pt x="919524" y="124887"/>
                  <a:pt x="922976" y="121436"/>
                  <a:pt x="927234" y="121436"/>
                </a:cubicBezTo>
                <a:close/>
                <a:moveTo>
                  <a:pt x="898990" y="121436"/>
                </a:moveTo>
                <a:cubicBezTo>
                  <a:pt x="903248" y="121436"/>
                  <a:pt x="906700" y="124887"/>
                  <a:pt x="906700" y="129146"/>
                </a:cubicBezTo>
                <a:cubicBezTo>
                  <a:pt x="906700" y="133404"/>
                  <a:pt x="903248" y="136856"/>
                  <a:pt x="898990" y="136856"/>
                </a:cubicBezTo>
                <a:cubicBezTo>
                  <a:pt x="894731" y="136856"/>
                  <a:pt x="891279" y="133404"/>
                  <a:pt x="891279" y="129146"/>
                </a:cubicBezTo>
                <a:cubicBezTo>
                  <a:pt x="891279" y="124887"/>
                  <a:pt x="894731" y="121436"/>
                  <a:pt x="898990" y="121436"/>
                </a:cubicBezTo>
                <a:close/>
                <a:moveTo>
                  <a:pt x="870743" y="121436"/>
                </a:moveTo>
                <a:cubicBezTo>
                  <a:pt x="875001" y="121436"/>
                  <a:pt x="878453" y="124887"/>
                  <a:pt x="878453" y="129146"/>
                </a:cubicBezTo>
                <a:cubicBezTo>
                  <a:pt x="878453" y="133404"/>
                  <a:pt x="875001" y="136856"/>
                  <a:pt x="870743" y="136856"/>
                </a:cubicBezTo>
                <a:cubicBezTo>
                  <a:pt x="866485" y="136856"/>
                  <a:pt x="863033" y="133404"/>
                  <a:pt x="863033" y="129146"/>
                </a:cubicBezTo>
                <a:cubicBezTo>
                  <a:pt x="863033" y="124887"/>
                  <a:pt x="866485" y="121436"/>
                  <a:pt x="870743" y="121436"/>
                </a:cubicBezTo>
                <a:close/>
                <a:moveTo>
                  <a:pt x="842499" y="121436"/>
                </a:moveTo>
                <a:cubicBezTo>
                  <a:pt x="846757" y="121436"/>
                  <a:pt x="850209" y="124887"/>
                  <a:pt x="850209" y="129146"/>
                </a:cubicBezTo>
                <a:cubicBezTo>
                  <a:pt x="850209" y="133404"/>
                  <a:pt x="846757" y="136856"/>
                  <a:pt x="842499" y="136856"/>
                </a:cubicBezTo>
                <a:cubicBezTo>
                  <a:pt x="838240" y="136856"/>
                  <a:pt x="834788" y="133404"/>
                  <a:pt x="834788" y="129146"/>
                </a:cubicBezTo>
                <a:cubicBezTo>
                  <a:pt x="834788" y="124887"/>
                  <a:pt x="838240" y="121436"/>
                  <a:pt x="842499" y="121436"/>
                </a:cubicBezTo>
                <a:close/>
                <a:moveTo>
                  <a:pt x="814252" y="121436"/>
                </a:moveTo>
                <a:cubicBezTo>
                  <a:pt x="818511" y="121436"/>
                  <a:pt x="821962" y="124887"/>
                  <a:pt x="821962" y="129146"/>
                </a:cubicBezTo>
                <a:cubicBezTo>
                  <a:pt x="821962" y="133404"/>
                  <a:pt x="818511" y="136856"/>
                  <a:pt x="814252" y="136856"/>
                </a:cubicBezTo>
                <a:cubicBezTo>
                  <a:pt x="809994" y="136856"/>
                  <a:pt x="806542" y="133404"/>
                  <a:pt x="806542" y="129146"/>
                </a:cubicBezTo>
                <a:cubicBezTo>
                  <a:pt x="806542" y="124887"/>
                  <a:pt x="809994" y="121436"/>
                  <a:pt x="814252" y="121436"/>
                </a:cubicBezTo>
                <a:close/>
                <a:moveTo>
                  <a:pt x="786008" y="121436"/>
                </a:moveTo>
                <a:cubicBezTo>
                  <a:pt x="790266" y="121436"/>
                  <a:pt x="793718" y="124887"/>
                  <a:pt x="793718" y="129146"/>
                </a:cubicBezTo>
                <a:cubicBezTo>
                  <a:pt x="793718" y="133404"/>
                  <a:pt x="790266" y="136856"/>
                  <a:pt x="786008" y="136856"/>
                </a:cubicBezTo>
                <a:cubicBezTo>
                  <a:pt x="781750" y="136856"/>
                  <a:pt x="778297" y="133404"/>
                  <a:pt x="778297" y="129146"/>
                </a:cubicBezTo>
                <a:cubicBezTo>
                  <a:pt x="778297" y="124887"/>
                  <a:pt x="781750" y="121436"/>
                  <a:pt x="786008" y="121436"/>
                </a:cubicBezTo>
                <a:close/>
                <a:moveTo>
                  <a:pt x="757761" y="121436"/>
                </a:moveTo>
                <a:cubicBezTo>
                  <a:pt x="762019" y="121436"/>
                  <a:pt x="765471" y="124887"/>
                  <a:pt x="765471" y="129146"/>
                </a:cubicBezTo>
                <a:cubicBezTo>
                  <a:pt x="765471" y="133404"/>
                  <a:pt x="762019" y="136856"/>
                  <a:pt x="757761" y="136856"/>
                </a:cubicBezTo>
                <a:cubicBezTo>
                  <a:pt x="753503" y="136856"/>
                  <a:pt x="750051" y="133404"/>
                  <a:pt x="750051" y="129146"/>
                </a:cubicBezTo>
                <a:cubicBezTo>
                  <a:pt x="750051" y="124887"/>
                  <a:pt x="753503" y="121436"/>
                  <a:pt x="757761" y="121436"/>
                </a:cubicBezTo>
                <a:close/>
                <a:moveTo>
                  <a:pt x="729517" y="121436"/>
                </a:moveTo>
                <a:cubicBezTo>
                  <a:pt x="733775" y="121436"/>
                  <a:pt x="737227" y="124887"/>
                  <a:pt x="737227" y="129146"/>
                </a:cubicBezTo>
                <a:cubicBezTo>
                  <a:pt x="737227" y="133404"/>
                  <a:pt x="733775" y="136856"/>
                  <a:pt x="729517" y="136856"/>
                </a:cubicBezTo>
                <a:cubicBezTo>
                  <a:pt x="725258" y="136856"/>
                  <a:pt x="721806" y="133404"/>
                  <a:pt x="721806" y="129146"/>
                </a:cubicBezTo>
                <a:cubicBezTo>
                  <a:pt x="721806" y="124887"/>
                  <a:pt x="725258" y="121436"/>
                  <a:pt x="729517" y="121436"/>
                </a:cubicBezTo>
                <a:close/>
                <a:moveTo>
                  <a:pt x="701270" y="121436"/>
                </a:moveTo>
                <a:cubicBezTo>
                  <a:pt x="705528" y="121436"/>
                  <a:pt x="708981" y="124887"/>
                  <a:pt x="708981" y="129146"/>
                </a:cubicBezTo>
                <a:cubicBezTo>
                  <a:pt x="708981" y="133404"/>
                  <a:pt x="705528" y="136856"/>
                  <a:pt x="701270" y="136856"/>
                </a:cubicBezTo>
                <a:cubicBezTo>
                  <a:pt x="697012" y="136856"/>
                  <a:pt x="693560" y="133404"/>
                  <a:pt x="693560" y="129146"/>
                </a:cubicBezTo>
                <a:cubicBezTo>
                  <a:pt x="693560" y="124887"/>
                  <a:pt x="697012" y="121436"/>
                  <a:pt x="701270" y="121436"/>
                </a:cubicBezTo>
                <a:close/>
                <a:moveTo>
                  <a:pt x="673026" y="121436"/>
                </a:moveTo>
                <a:cubicBezTo>
                  <a:pt x="677284" y="121436"/>
                  <a:pt x="680736" y="124887"/>
                  <a:pt x="680736" y="129146"/>
                </a:cubicBezTo>
                <a:cubicBezTo>
                  <a:pt x="680736" y="133404"/>
                  <a:pt x="677284" y="136856"/>
                  <a:pt x="673026" y="136856"/>
                </a:cubicBezTo>
                <a:cubicBezTo>
                  <a:pt x="668767" y="136856"/>
                  <a:pt x="665316" y="133404"/>
                  <a:pt x="665316" y="129146"/>
                </a:cubicBezTo>
                <a:cubicBezTo>
                  <a:pt x="665316" y="124887"/>
                  <a:pt x="668767" y="121436"/>
                  <a:pt x="673026" y="121436"/>
                </a:cubicBezTo>
                <a:close/>
                <a:moveTo>
                  <a:pt x="644779" y="121436"/>
                </a:moveTo>
                <a:cubicBezTo>
                  <a:pt x="649037" y="121436"/>
                  <a:pt x="652490" y="124887"/>
                  <a:pt x="652490" y="129146"/>
                </a:cubicBezTo>
                <a:cubicBezTo>
                  <a:pt x="652490" y="133404"/>
                  <a:pt x="649037" y="136856"/>
                  <a:pt x="644779" y="136856"/>
                </a:cubicBezTo>
                <a:cubicBezTo>
                  <a:pt x="640521" y="136856"/>
                  <a:pt x="637069" y="133404"/>
                  <a:pt x="637069" y="129146"/>
                </a:cubicBezTo>
                <a:cubicBezTo>
                  <a:pt x="637069" y="124887"/>
                  <a:pt x="640521" y="121436"/>
                  <a:pt x="644779" y="121436"/>
                </a:cubicBezTo>
                <a:close/>
                <a:moveTo>
                  <a:pt x="616535" y="121436"/>
                </a:moveTo>
                <a:cubicBezTo>
                  <a:pt x="620793" y="121436"/>
                  <a:pt x="624245" y="124887"/>
                  <a:pt x="624245" y="129146"/>
                </a:cubicBezTo>
                <a:cubicBezTo>
                  <a:pt x="624245" y="133404"/>
                  <a:pt x="620793" y="136856"/>
                  <a:pt x="616535" y="136856"/>
                </a:cubicBezTo>
                <a:cubicBezTo>
                  <a:pt x="612276" y="136856"/>
                  <a:pt x="608825" y="133404"/>
                  <a:pt x="608825" y="129146"/>
                </a:cubicBezTo>
                <a:cubicBezTo>
                  <a:pt x="608825" y="124887"/>
                  <a:pt x="612276" y="121436"/>
                  <a:pt x="616535" y="121436"/>
                </a:cubicBezTo>
                <a:close/>
                <a:moveTo>
                  <a:pt x="588288" y="121436"/>
                </a:moveTo>
                <a:cubicBezTo>
                  <a:pt x="592547" y="121436"/>
                  <a:pt x="595998" y="124887"/>
                  <a:pt x="595998" y="129146"/>
                </a:cubicBezTo>
                <a:cubicBezTo>
                  <a:pt x="595998" y="133404"/>
                  <a:pt x="592547" y="136856"/>
                  <a:pt x="588288" y="136856"/>
                </a:cubicBezTo>
                <a:cubicBezTo>
                  <a:pt x="584030" y="136856"/>
                  <a:pt x="580578" y="133404"/>
                  <a:pt x="580578" y="129146"/>
                </a:cubicBezTo>
                <a:cubicBezTo>
                  <a:pt x="580578" y="124887"/>
                  <a:pt x="584030" y="121436"/>
                  <a:pt x="588288" y="121436"/>
                </a:cubicBezTo>
                <a:close/>
                <a:moveTo>
                  <a:pt x="560044" y="121436"/>
                </a:moveTo>
                <a:cubicBezTo>
                  <a:pt x="564302" y="121436"/>
                  <a:pt x="567754" y="124887"/>
                  <a:pt x="567754" y="129146"/>
                </a:cubicBezTo>
                <a:cubicBezTo>
                  <a:pt x="567754" y="133404"/>
                  <a:pt x="564302" y="136856"/>
                  <a:pt x="560044" y="136856"/>
                </a:cubicBezTo>
                <a:cubicBezTo>
                  <a:pt x="555785" y="136856"/>
                  <a:pt x="552333" y="133404"/>
                  <a:pt x="552333" y="129146"/>
                </a:cubicBezTo>
                <a:cubicBezTo>
                  <a:pt x="552333" y="124887"/>
                  <a:pt x="555785" y="121436"/>
                  <a:pt x="560044" y="121436"/>
                </a:cubicBezTo>
                <a:close/>
                <a:moveTo>
                  <a:pt x="531797" y="121436"/>
                </a:moveTo>
                <a:cubicBezTo>
                  <a:pt x="536056" y="121436"/>
                  <a:pt x="539508" y="124887"/>
                  <a:pt x="539508" y="129146"/>
                </a:cubicBezTo>
                <a:cubicBezTo>
                  <a:pt x="539508" y="133404"/>
                  <a:pt x="536056" y="136856"/>
                  <a:pt x="531797" y="136856"/>
                </a:cubicBezTo>
                <a:cubicBezTo>
                  <a:pt x="527539" y="136856"/>
                  <a:pt x="524087" y="133404"/>
                  <a:pt x="524087" y="129146"/>
                </a:cubicBezTo>
                <a:cubicBezTo>
                  <a:pt x="524087" y="124887"/>
                  <a:pt x="527539" y="121436"/>
                  <a:pt x="531797" y="121436"/>
                </a:cubicBezTo>
                <a:close/>
                <a:moveTo>
                  <a:pt x="503553" y="121436"/>
                </a:moveTo>
                <a:cubicBezTo>
                  <a:pt x="507811" y="121436"/>
                  <a:pt x="511263" y="124887"/>
                  <a:pt x="511263" y="129146"/>
                </a:cubicBezTo>
                <a:cubicBezTo>
                  <a:pt x="511263" y="133404"/>
                  <a:pt x="507811" y="136856"/>
                  <a:pt x="503553" y="136856"/>
                </a:cubicBezTo>
                <a:cubicBezTo>
                  <a:pt x="499295" y="136856"/>
                  <a:pt x="495843" y="133404"/>
                  <a:pt x="495843" y="129146"/>
                </a:cubicBezTo>
                <a:cubicBezTo>
                  <a:pt x="495843" y="124887"/>
                  <a:pt x="499295" y="121436"/>
                  <a:pt x="503553" y="121436"/>
                </a:cubicBezTo>
                <a:close/>
                <a:moveTo>
                  <a:pt x="475306" y="121436"/>
                </a:moveTo>
                <a:cubicBezTo>
                  <a:pt x="479564" y="121436"/>
                  <a:pt x="483017" y="124887"/>
                  <a:pt x="483017" y="129146"/>
                </a:cubicBezTo>
                <a:cubicBezTo>
                  <a:pt x="483017" y="133404"/>
                  <a:pt x="479564" y="136856"/>
                  <a:pt x="475306" y="136856"/>
                </a:cubicBezTo>
                <a:cubicBezTo>
                  <a:pt x="471048" y="136856"/>
                  <a:pt x="467596" y="133404"/>
                  <a:pt x="467596" y="129146"/>
                </a:cubicBezTo>
                <a:cubicBezTo>
                  <a:pt x="467596" y="124887"/>
                  <a:pt x="471048" y="121436"/>
                  <a:pt x="475306" y="121436"/>
                </a:cubicBezTo>
                <a:close/>
                <a:moveTo>
                  <a:pt x="447062" y="121436"/>
                </a:moveTo>
                <a:cubicBezTo>
                  <a:pt x="451320" y="121436"/>
                  <a:pt x="454772" y="124887"/>
                  <a:pt x="454772" y="129146"/>
                </a:cubicBezTo>
                <a:cubicBezTo>
                  <a:pt x="454772" y="133404"/>
                  <a:pt x="451320" y="136856"/>
                  <a:pt x="447062" y="136856"/>
                </a:cubicBezTo>
                <a:cubicBezTo>
                  <a:pt x="442804" y="136856"/>
                  <a:pt x="439352" y="133404"/>
                  <a:pt x="439352" y="129146"/>
                </a:cubicBezTo>
                <a:cubicBezTo>
                  <a:pt x="439352" y="124887"/>
                  <a:pt x="442804" y="121436"/>
                  <a:pt x="447062" y="121436"/>
                </a:cubicBezTo>
                <a:close/>
                <a:moveTo>
                  <a:pt x="418815" y="121436"/>
                </a:moveTo>
                <a:cubicBezTo>
                  <a:pt x="423074" y="121436"/>
                  <a:pt x="426526" y="124887"/>
                  <a:pt x="426526" y="129146"/>
                </a:cubicBezTo>
                <a:cubicBezTo>
                  <a:pt x="426526" y="133404"/>
                  <a:pt x="423074" y="136856"/>
                  <a:pt x="418815" y="136856"/>
                </a:cubicBezTo>
                <a:cubicBezTo>
                  <a:pt x="414557" y="136856"/>
                  <a:pt x="411105" y="133404"/>
                  <a:pt x="411105" y="129146"/>
                </a:cubicBezTo>
                <a:cubicBezTo>
                  <a:pt x="411105" y="124887"/>
                  <a:pt x="414557" y="121436"/>
                  <a:pt x="418815" y="121436"/>
                </a:cubicBezTo>
                <a:close/>
                <a:moveTo>
                  <a:pt x="390571" y="121436"/>
                </a:moveTo>
                <a:cubicBezTo>
                  <a:pt x="394829" y="121436"/>
                  <a:pt x="398281" y="124887"/>
                  <a:pt x="398281" y="129146"/>
                </a:cubicBezTo>
                <a:cubicBezTo>
                  <a:pt x="398281" y="133404"/>
                  <a:pt x="394829" y="136856"/>
                  <a:pt x="390571" y="136856"/>
                </a:cubicBezTo>
                <a:cubicBezTo>
                  <a:pt x="386312" y="136856"/>
                  <a:pt x="382861" y="133404"/>
                  <a:pt x="382861" y="129146"/>
                </a:cubicBezTo>
                <a:cubicBezTo>
                  <a:pt x="382861" y="124887"/>
                  <a:pt x="386313" y="121436"/>
                  <a:pt x="390571" y="121436"/>
                </a:cubicBezTo>
                <a:close/>
                <a:moveTo>
                  <a:pt x="362324" y="121436"/>
                </a:moveTo>
                <a:cubicBezTo>
                  <a:pt x="366583" y="121436"/>
                  <a:pt x="370035" y="124887"/>
                  <a:pt x="370035" y="129146"/>
                </a:cubicBezTo>
                <a:cubicBezTo>
                  <a:pt x="370035" y="133404"/>
                  <a:pt x="366583" y="136856"/>
                  <a:pt x="362324" y="136856"/>
                </a:cubicBezTo>
                <a:cubicBezTo>
                  <a:pt x="358066" y="136856"/>
                  <a:pt x="354614" y="133404"/>
                  <a:pt x="354614" y="129146"/>
                </a:cubicBezTo>
                <a:cubicBezTo>
                  <a:pt x="354614" y="124887"/>
                  <a:pt x="358066" y="121436"/>
                  <a:pt x="362324" y="121436"/>
                </a:cubicBezTo>
                <a:close/>
                <a:moveTo>
                  <a:pt x="334080" y="121436"/>
                </a:moveTo>
                <a:cubicBezTo>
                  <a:pt x="338338" y="121436"/>
                  <a:pt x="341790" y="124887"/>
                  <a:pt x="341790" y="129146"/>
                </a:cubicBezTo>
                <a:cubicBezTo>
                  <a:pt x="341790" y="133404"/>
                  <a:pt x="338338" y="136856"/>
                  <a:pt x="334080" y="136856"/>
                </a:cubicBezTo>
                <a:cubicBezTo>
                  <a:pt x="329821" y="136856"/>
                  <a:pt x="326370" y="133404"/>
                  <a:pt x="326370" y="129146"/>
                </a:cubicBezTo>
                <a:cubicBezTo>
                  <a:pt x="326370" y="124887"/>
                  <a:pt x="329821" y="121436"/>
                  <a:pt x="334080" y="121436"/>
                </a:cubicBezTo>
                <a:close/>
                <a:moveTo>
                  <a:pt x="305833" y="121436"/>
                </a:moveTo>
                <a:cubicBezTo>
                  <a:pt x="310092" y="121436"/>
                  <a:pt x="313544" y="124887"/>
                  <a:pt x="313544" y="129146"/>
                </a:cubicBezTo>
                <a:cubicBezTo>
                  <a:pt x="313544" y="133404"/>
                  <a:pt x="310092" y="136856"/>
                  <a:pt x="305833" y="136856"/>
                </a:cubicBezTo>
                <a:cubicBezTo>
                  <a:pt x="301575" y="136856"/>
                  <a:pt x="298123" y="133404"/>
                  <a:pt x="298123" y="129146"/>
                </a:cubicBezTo>
                <a:cubicBezTo>
                  <a:pt x="298123" y="124887"/>
                  <a:pt x="301575" y="121436"/>
                  <a:pt x="305833" y="121436"/>
                </a:cubicBezTo>
                <a:close/>
                <a:moveTo>
                  <a:pt x="277589" y="121436"/>
                </a:moveTo>
                <a:cubicBezTo>
                  <a:pt x="281847" y="121436"/>
                  <a:pt x="285299" y="124887"/>
                  <a:pt x="285299" y="129146"/>
                </a:cubicBezTo>
                <a:cubicBezTo>
                  <a:pt x="285299" y="133404"/>
                  <a:pt x="281847" y="136856"/>
                  <a:pt x="277589" y="136856"/>
                </a:cubicBezTo>
                <a:cubicBezTo>
                  <a:pt x="273331" y="136856"/>
                  <a:pt x="269879" y="133404"/>
                  <a:pt x="269879" y="129146"/>
                </a:cubicBezTo>
                <a:cubicBezTo>
                  <a:pt x="269879" y="124887"/>
                  <a:pt x="273331" y="121436"/>
                  <a:pt x="277589" y="121436"/>
                </a:cubicBezTo>
                <a:close/>
                <a:moveTo>
                  <a:pt x="249343" y="121436"/>
                </a:moveTo>
                <a:cubicBezTo>
                  <a:pt x="253601" y="121436"/>
                  <a:pt x="257053" y="124887"/>
                  <a:pt x="257053" y="129146"/>
                </a:cubicBezTo>
                <a:cubicBezTo>
                  <a:pt x="257053" y="133404"/>
                  <a:pt x="253601" y="136856"/>
                  <a:pt x="249343" y="136856"/>
                </a:cubicBezTo>
                <a:cubicBezTo>
                  <a:pt x="245084" y="136856"/>
                  <a:pt x="241632" y="133404"/>
                  <a:pt x="241632" y="129146"/>
                </a:cubicBezTo>
                <a:cubicBezTo>
                  <a:pt x="241632" y="124887"/>
                  <a:pt x="245084" y="121436"/>
                  <a:pt x="249343" y="121436"/>
                </a:cubicBezTo>
                <a:close/>
                <a:moveTo>
                  <a:pt x="221098" y="121436"/>
                </a:moveTo>
                <a:cubicBezTo>
                  <a:pt x="225356" y="121436"/>
                  <a:pt x="228808" y="124887"/>
                  <a:pt x="228808" y="129146"/>
                </a:cubicBezTo>
                <a:cubicBezTo>
                  <a:pt x="228808" y="133404"/>
                  <a:pt x="225356" y="136856"/>
                  <a:pt x="221098" y="136856"/>
                </a:cubicBezTo>
                <a:cubicBezTo>
                  <a:pt x="216840" y="136856"/>
                  <a:pt x="213388" y="133404"/>
                  <a:pt x="213388" y="129146"/>
                </a:cubicBezTo>
                <a:cubicBezTo>
                  <a:pt x="213388" y="124887"/>
                  <a:pt x="216840" y="121436"/>
                  <a:pt x="221098" y="121436"/>
                </a:cubicBezTo>
                <a:close/>
                <a:moveTo>
                  <a:pt x="192852" y="121436"/>
                </a:moveTo>
                <a:cubicBezTo>
                  <a:pt x="197110" y="121436"/>
                  <a:pt x="200562" y="124887"/>
                  <a:pt x="200562" y="129146"/>
                </a:cubicBezTo>
                <a:cubicBezTo>
                  <a:pt x="200562" y="133404"/>
                  <a:pt x="197110" y="136856"/>
                  <a:pt x="192852" y="136856"/>
                </a:cubicBezTo>
                <a:cubicBezTo>
                  <a:pt x="188593" y="136856"/>
                  <a:pt x="185142" y="133404"/>
                  <a:pt x="185142" y="129146"/>
                </a:cubicBezTo>
                <a:cubicBezTo>
                  <a:pt x="185142" y="124887"/>
                  <a:pt x="188593" y="121436"/>
                  <a:pt x="192852" y="121436"/>
                </a:cubicBezTo>
                <a:close/>
                <a:moveTo>
                  <a:pt x="164606" y="121436"/>
                </a:moveTo>
                <a:cubicBezTo>
                  <a:pt x="168864" y="121436"/>
                  <a:pt x="172316" y="124887"/>
                  <a:pt x="172316" y="129146"/>
                </a:cubicBezTo>
                <a:cubicBezTo>
                  <a:pt x="172316" y="133404"/>
                  <a:pt x="168864" y="136856"/>
                  <a:pt x="164606" y="136856"/>
                </a:cubicBezTo>
                <a:cubicBezTo>
                  <a:pt x="160348" y="136856"/>
                  <a:pt x="156896" y="133404"/>
                  <a:pt x="156896" y="129146"/>
                </a:cubicBezTo>
                <a:cubicBezTo>
                  <a:pt x="156896" y="124887"/>
                  <a:pt x="160348" y="121436"/>
                  <a:pt x="164606" y="121436"/>
                </a:cubicBezTo>
                <a:close/>
                <a:moveTo>
                  <a:pt x="136361" y="121436"/>
                </a:moveTo>
                <a:cubicBezTo>
                  <a:pt x="140619" y="121436"/>
                  <a:pt x="144071" y="124887"/>
                  <a:pt x="144071" y="129146"/>
                </a:cubicBezTo>
                <a:cubicBezTo>
                  <a:pt x="144071" y="133404"/>
                  <a:pt x="140619" y="136856"/>
                  <a:pt x="136361" y="136856"/>
                </a:cubicBezTo>
                <a:cubicBezTo>
                  <a:pt x="132102" y="136856"/>
                  <a:pt x="128650" y="133404"/>
                  <a:pt x="128650" y="129146"/>
                </a:cubicBezTo>
                <a:cubicBezTo>
                  <a:pt x="128650" y="124887"/>
                  <a:pt x="132102" y="121436"/>
                  <a:pt x="136361" y="121436"/>
                </a:cubicBezTo>
                <a:close/>
                <a:moveTo>
                  <a:pt x="108116" y="121436"/>
                </a:moveTo>
                <a:cubicBezTo>
                  <a:pt x="112373" y="121436"/>
                  <a:pt x="115825" y="124887"/>
                  <a:pt x="115825" y="129146"/>
                </a:cubicBezTo>
                <a:cubicBezTo>
                  <a:pt x="115825" y="133404"/>
                  <a:pt x="112373" y="136856"/>
                  <a:pt x="108116" y="136856"/>
                </a:cubicBezTo>
                <a:cubicBezTo>
                  <a:pt x="103857" y="136856"/>
                  <a:pt x="100405" y="133404"/>
                  <a:pt x="100405" y="129146"/>
                </a:cubicBezTo>
                <a:cubicBezTo>
                  <a:pt x="100405" y="124887"/>
                  <a:pt x="103857" y="121436"/>
                  <a:pt x="108116" y="121436"/>
                </a:cubicBezTo>
                <a:close/>
                <a:moveTo>
                  <a:pt x="79870" y="121436"/>
                </a:moveTo>
                <a:cubicBezTo>
                  <a:pt x="84128" y="121436"/>
                  <a:pt x="87580" y="124887"/>
                  <a:pt x="87580" y="129146"/>
                </a:cubicBezTo>
                <a:cubicBezTo>
                  <a:pt x="87580" y="133404"/>
                  <a:pt x="84128" y="136856"/>
                  <a:pt x="79870" y="136856"/>
                </a:cubicBezTo>
                <a:cubicBezTo>
                  <a:pt x="75612" y="136856"/>
                  <a:pt x="72160" y="133404"/>
                  <a:pt x="72160" y="129146"/>
                </a:cubicBezTo>
                <a:cubicBezTo>
                  <a:pt x="72160" y="124887"/>
                  <a:pt x="75612" y="121436"/>
                  <a:pt x="79870" y="121436"/>
                </a:cubicBezTo>
                <a:close/>
                <a:moveTo>
                  <a:pt x="51625" y="121436"/>
                </a:moveTo>
                <a:cubicBezTo>
                  <a:pt x="55883" y="121436"/>
                  <a:pt x="59335" y="124887"/>
                  <a:pt x="59335" y="129146"/>
                </a:cubicBezTo>
                <a:cubicBezTo>
                  <a:pt x="59335" y="133404"/>
                  <a:pt x="55883" y="136856"/>
                  <a:pt x="51625" y="136856"/>
                </a:cubicBezTo>
                <a:cubicBezTo>
                  <a:pt x="47366" y="136856"/>
                  <a:pt x="43914" y="133404"/>
                  <a:pt x="43914" y="129146"/>
                </a:cubicBezTo>
                <a:cubicBezTo>
                  <a:pt x="43914" y="124887"/>
                  <a:pt x="47366" y="121436"/>
                  <a:pt x="51625" y="121436"/>
                </a:cubicBezTo>
                <a:close/>
                <a:moveTo>
                  <a:pt x="23379" y="121436"/>
                </a:moveTo>
                <a:cubicBezTo>
                  <a:pt x="27637" y="121436"/>
                  <a:pt x="31089" y="124887"/>
                  <a:pt x="31089" y="129146"/>
                </a:cubicBezTo>
                <a:cubicBezTo>
                  <a:pt x="31089" y="133404"/>
                  <a:pt x="27637" y="136856"/>
                  <a:pt x="23379" y="136856"/>
                </a:cubicBezTo>
                <a:cubicBezTo>
                  <a:pt x="19121" y="136856"/>
                  <a:pt x="15669" y="133404"/>
                  <a:pt x="15669" y="129146"/>
                </a:cubicBezTo>
                <a:cubicBezTo>
                  <a:pt x="15669" y="124887"/>
                  <a:pt x="19121" y="121436"/>
                  <a:pt x="23379" y="121436"/>
                </a:cubicBezTo>
                <a:close/>
                <a:moveTo>
                  <a:pt x="4952147" y="97206"/>
                </a:moveTo>
                <a:cubicBezTo>
                  <a:pt x="4956277" y="97206"/>
                  <a:pt x="4959626" y="100554"/>
                  <a:pt x="4959626" y="104685"/>
                </a:cubicBezTo>
                <a:cubicBezTo>
                  <a:pt x="4959626" y="108815"/>
                  <a:pt x="4956277" y="112163"/>
                  <a:pt x="4952147" y="112163"/>
                </a:cubicBezTo>
                <a:cubicBezTo>
                  <a:pt x="4948016" y="112163"/>
                  <a:pt x="4944668" y="108815"/>
                  <a:pt x="4944668" y="104685"/>
                </a:cubicBezTo>
                <a:cubicBezTo>
                  <a:pt x="4944668" y="100554"/>
                  <a:pt x="4948016" y="97206"/>
                  <a:pt x="4952147" y="97206"/>
                </a:cubicBezTo>
                <a:close/>
                <a:moveTo>
                  <a:pt x="4923900" y="97206"/>
                </a:moveTo>
                <a:cubicBezTo>
                  <a:pt x="4928031" y="97206"/>
                  <a:pt x="4931379" y="100554"/>
                  <a:pt x="4931379" y="104685"/>
                </a:cubicBezTo>
                <a:cubicBezTo>
                  <a:pt x="4931379" y="108815"/>
                  <a:pt x="4928031" y="112163"/>
                  <a:pt x="4923900" y="112163"/>
                </a:cubicBezTo>
                <a:cubicBezTo>
                  <a:pt x="4919770" y="112163"/>
                  <a:pt x="4916421" y="108815"/>
                  <a:pt x="4916421" y="104685"/>
                </a:cubicBezTo>
                <a:cubicBezTo>
                  <a:pt x="4916421" y="100554"/>
                  <a:pt x="4919770" y="97206"/>
                  <a:pt x="4923900" y="97206"/>
                </a:cubicBezTo>
                <a:close/>
                <a:moveTo>
                  <a:pt x="4895656" y="97206"/>
                </a:moveTo>
                <a:cubicBezTo>
                  <a:pt x="4899786" y="97206"/>
                  <a:pt x="4903134" y="100554"/>
                  <a:pt x="4903134" y="104685"/>
                </a:cubicBezTo>
                <a:cubicBezTo>
                  <a:pt x="4903134" y="108815"/>
                  <a:pt x="4899786" y="112163"/>
                  <a:pt x="4895656" y="112163"/>
                </a:cubicBezTo>
                <a:cubicBezTo>
                  <a:pt x="4891525" y="112163"/>
                  <a:pt x="4888177" y="108815"/>
                  <a:pt x="4888177" y="104685"/>
                </a:cubicBezTo>
                <a:cubicBezTo>
                  <a:pt x="4888177" y="100554"/>
                  <a:pt x="4891525" y="97206"/>
                  <a:pt x="4895656" y="97206"/>
                </a:cubicBezTo>
                <a:close/>
                <a:moveTo>
                  <a:pt x="4867409" y="97206"/>
                </a:moveTo>
                <a:cubicBezTo>
                  <a:pt x="4871540" y="97206"/>
                  <a:pt x="4874888" y="100554"/>
                  <a:pt x="4874888" y="104685"/>
                </a:cubicBezTo>
                <a:cubicBezTo>
                  <a:pt x="4874888" y="108815"/>
                  <a:pt x="4871540" y="112163"/>
                  <a:pt x="4867409" y="112163"/>
                </a:cubicBezTo>
                <a:cubicBezTo>
                  <a:pt x="4863279" y="112163"/>
                  <a:pt x="4859931" y="108815"/>
                  <a:pt x="4859931" y="104685"/>
                </a:cubicBezTo>
                <a:cubicBezTo>
                  <a:pt x="4859931" y="100554"/>
                  <a:pt x="4863279" y="97206"/>
                  <a:pt x="4867409" y="97206"/>
                </a:cubicBezTo>
                <a:close/>
                <a:moveTo>
                  <a:pt x="4839165" y="97206"/>
                </a:moveTo>
                <a:cubicBezTo>
                  <a:pt x="4843295" y="97206"/>
                  <a:pt x="4846644" y="100554"/>
                  <a:pt x="4846644" y="104685"/>
                </a:cubicBezTo>
                <a:cubicBezTo>
                  <a:pt x="4846644" y="108815"/>
                  <a:pt x="4843295" y="112163"/>
                  <a:pt x="4839165" y="112163"/>
                </a:cubicBezTo>
                <a:cubicBezTo>
                  <a:pt x="4835034" y="112163"/>
                  <a:pt x="4831686" y="108815"/>
                  <a:pt x="4831686" y="104685"/>
                </a:cubicBezTo>
                <a:cubicBezTo>
                  <a:pt x="4831686" y="100554"/>
                  <a:pt x="4835034" y="97206"/>
                  <a:pt x="4839165" y="97206"/>
                </a:cubicBezTo>
                <a:close/>
                <a:moveTo>
                  <a:pt x="4810919" y="97206"/>
                </a:moveTo>
                <a:cubicBezTo>
                  <a:pt x="4815049" y="97206"/>
                  <a:pt x="4818397" y="100554"/>
                  <a:pt x="4818397" y="104685"/>
                </a:cubicBezTo>
                <a:cubicBezTo>
                  <a:pt x="4818397" y="108815"/>
                  <a:pt x="4815049" y="112163"/>
                  <a:pt x="4810919" y="112163"/>
                </a:cubicBezTo>
                <a:cubicBezTo>
                  <a:pt x="4806788" y="112163"/>
                  <a:pt x="4803440" y="108815"/>
                  <a:pt x="4803440" y="104685"/>
                </a:cubicBezTo>
                <a:cubicBezTo>
                  <a:pt x="4803440" y="100554"/>
                  <a:pt x="4806788" y="97206"/>
                  <a:pt x="4810919" y="97206"/>
                </a:cubicBezTo>
                <a:close/>
                <a:moveTo>
                  <a:pt x="4782674" y="97206"/>
                </a:moveTo>
                <a:cubicBezTo>
                  <a:pt x="4786804" y="97206"/>
                  <a:pt x="4790153" y="100554"/>
                  <a:pt x="4790153" y="104685"/>
                </a:cubicBezTo>
                <a:cubicBezTo>
                  <a:pt x="4790153" y="108815"/>
                  <a:pt x="4786804" y="112163"/>
                  <a:pt x="4782674" y="112163"/>
                </a:cubicBezTo>
                <a:cubicBezTo>
                  <a:pt x="4778543" y="112163"/>
                  <a:pt x="4775195" y="108815"/>
                  <a:pt x="4775195" y="104685"/>
                </a:cubicBezTo>
                <a:cubicBezTo>
                  <a:pt x="4775195" y="100554"/>
                  <a:pt x="4778543" y="97206"/>
                  <a:pt x="4782674" y="97206"/>
                </a:cubicBezTo>
                <a:close/>
                <a:moveTo>
                  <a:pt x="4754428" y="97206"/>
                </a:moveTo>
                <a:cubicBezTo>
                  <a:pt x="4758558" y="97206"/>
                  <a:pt x="4761906" y="100554"/>
                  <a:pt x="4761906" y="104685"/>
                </a:cubicBezTo>
                <a:cubicBezTo>
                  <a:pt x="4761906" y="108815"/>
                  <a:pt x="4758558" y="112163"/>
                  <a:pt x="4754428" y="112163"/>
                </a:cubicBezTo>
                <a:cubicBezTo>
                  <a:pt x="4750297" y="112163"/>
                  <a:pt x="4746949" y="108815"/>
                  <a:pt x="4746949" y="104685"/>
                </a:cubicBezTo>
                <a:cubicBezTo>
                  <a:pt x="4746949" y="100554"/>
                  <a:pt x="4750297" y="97206"/>
                  <a:pt x="4754428" y="97206"/>
                </a:cubicBezTo>
                <a:close/>
                <a:moveTo>
                  <a:pt x="4726183" y="97206"/>
                </a:moveTo>
                <a:cubicBezTo>
                  <a:pt x="4730314" y="97206"/>
                  <a:pt x="4733662" y="100554"/>
                  <a:pt x="4733662" y="104685"/>
                </a:cubicBezTo>
                <a:cubicBezTo>
                  <a:pt x="4733662" y="108815"/>
                  <a:pt x="4730314" y="112163"/>
                  <a:pt x="4726183" y="112163"/>
                </a:cubicBezTo>
                <a:cubicBezTo>
                  <a:pt x="4722052" y="112163"/>
                  <a:pt x="4718704" y="108815"/>
                  <a:pt x="4718704" y="104685"/>
                </a:cubicBezTo>
                <a:cubicBezTo>
                  <a:pt x="4718704" y="100554"/>
                  <a:pt x="4722052" y="97206"/>
                  <a:pt x="4726183" y="97206"/>
                </a:cubicBezTo>
                <a:close/>
                <a:moveTo>
                  <a:pt x="4697937" y="97206"/>
                </a:moveTo>
                <a:cubicBezTo>
                  <a:pt x="4702067" y="97206"/>
                  <a:pt x="4705415" y="100554"/>
                  <a:pt x="4705415" y="104685"/>
                </a:cubicBezTo>
                <a:cubicBezTo>
                  <a:pt x="4705415" y="108815"/>
                  <a:pt x="4702067" y="112163"/>
                  <a:pt x="4697937" y="112163"/>
                </a:cubicBezTo>
                <a:cubicBezTo>
                  <a:pt x="4693806" y="112163"/>
                  <a:pt x="4690458" y="108815"/>
                  <a:pt x="4690458" y="104685"/>
                </a:cubicBezTo>
                <a:cubicBezTo>
                  <a:pt x="4690458" y="100554"/>
                  <a:pt x="4693806" y="97206"/>
                  <a:pt x="4697937" y="97206"/>
                </a:cubicBezTo>
                <a:close/>
                <a:moveTo>
                  <a:pt x="4669692" y="97206"/>
                </a:moveTo>
                <a:cubicBezTo>
                  <a:pt x="4673822" y="97206"/>
                  <a:pt x="4677171" y="100554"/>
                  <a:pt x="4677171" y="104685"/>
                </a:cubicBezTo>
                <a:cubicBezTo>
                  <a:pt x="4677171" y="108815"/>
                  <a:pt x="4673822" y="112163"/>
                  <a:pt x="4669692" y="112163"/>
                </a:cubicBezTo>
                <a:cubicBezTo>
                  <a:pt x="4665561" y="112163"/>
                  <a:pt x="4662213" y="108815"/>
                  <a:pt x="4662213" y="104685"/>
                </a:cubicBezTo>
                <a:cubicBezTo>
                  <a:pt x="4662213" y="100554"/>
                  <a:pt x="4665561" y="97206"/>
                  <a:pt x="4669692" y="97206"/>
                </a:cubicBezTo>
                <a:close/>
                <a:moveTo>
                  <a:pt x="4641446" y="97206"/>
                </a:moveTo>
                <a:cubicBezTo>
                  <a:pt x="4645576" y="97206"/>
                  <a:pt x="4648924" y="100554"/>
                  <a:pt x="4648924" y="104685"/>
                </a:cubicBezTo>
                <a:cubicBezTo>
                  <a:pt x="4648924" y="108815"/>
                  <a:pt x="4645576" y="112163"/>
                  <a:pt x="4641446" y="112163"/>
                </a:cubicBezTo>
                <a:cubicBezTo>
                  <a:pt x="4637315" y="112163"/>
                  <a:pt x="4633967" y="108815"/>
                  <a:pt x="4633967" y="104685"/>
                </a:cubicBezTo>
                <a:cubicBezTo>
                  <a:pt x="4633967" y="100554"/>
                  <a:pt x="4637315" y="97206"/>
                  <a:pt x="4641446" y="97206"/>
                </a:cubicBezTo>
                <a:close/>
                <a:moveTo>
                  <a:pt x="4613201" y="97206"/>
                </a:moveTo>
                <a:cubicBezTo>
                  <a:pt x="4617332" y="97206"/>
                  <a:pt x="4620680" y="100554"/>
                  <a:pt x="4620680" y="104685"/>
                </a:cubicBezTo>
                <a:cubicBezTo>
                  <a:pt x="4620680" y="108815"/>
                  <a:pt x="4617332" y="112163"/>
                  <a:pt x="4613201" y="112163"/>
                </a:cubicBezTo>
                <a:cubicBezTo>
                  <a:pt x="4609070" y="112163"/>
                  <a:pt x="4605722" y="108815"/>
                  <a:pt x="4605722" y="104685"/>
                </a:cubicBezTo>
                <a:cubicBezTo>
                  <a:pt x="4605722" y="100554"/>
                  <a:pt x="4609070" y="97206"/>
                  <a:pt x="4613201" y="97206"/>
                </a:cubicBezTo>
                <a:close/>
                <a:moveTo>
                  <a:pt x="4584955" y="97206"/>
                </a:moveTo>
                <a:cubicBezTo>
                  <a:pt x="4589085" y="97206"/>
                  <a:pt x="4592433" y="100554"/>
                  <a:pt x="4592433" y="104685"/>
                </a:cubicBezTo>
                <a:cubicBezTo>
                  <a:pt x="4592433" y="108815"/>
                  <a:pt x="4589085" y="112163"/>
                  <a:pt x="4584955" y="112163"/>
                </a:cubicBezTo>
                <a:cubicBezTo>
                  <a:pt x="4580824" y="112163"/>
                  <a:pt x="4577476" y="108815"/>
                  <a:pt x="4577476" y="104685"/>
                </a:cubicBezTo>
                <a:cubicBezTo>
                  <a:pt x="4577476" y="100554"/>
                  <a:pt x="4580824" y="97206"/>
                  <a:pt x="4584955" y="97206"/>
                </a:cubicBezTo>
                <a:close/>
                <a:moveTo>
                  <a:pt x="4556710" y="97206"/>
                </a:moveTo>
                <a:cubicBezTo>
                  <a:pt x="4560840" y="97206"/>
                  <a:pt x="4564189" y="100554"/>
                  <a:pt x="4564189" y="104685"/>
                </a:cubicBezTo>
                <a:cubicBezTo>
                  <a:pt x="4564189" y="108815"/>
                  <a:pt x="4560840" y="112163"/>
                  <a:pt x="4556710" y="112163"/>
                </a:cubicBezTo>
                <a:cubicBezTo>
                  <a:pt x="4552580" y="112163"/>
                  <a:pt x="4549231" y="108815"/>
                  <a:pt x="4549231" y="104685"/>
                </a:cubicBezTo>
                <a:cubicBezTo>
                  <a:pt x="4549231" y="100554"/>
                  <a:pt x="4552580" y="97206"/>
                  <a:pt x="4556710" y="97206"/>
                </a:cubicBezTo>
                <a:close/>
                <a:moveTo>
                  <a:pt x="4528464" y="97206"/>
                </a:moveTo>
                <a:cubicBezTo>
                  <a:pt x="4532594" y="97206"/>
                  <a:pt x="4535942" y="100554"/>
                  <a:pt x="4535942" y="104685"/>
                </a:cubicBezTo>
                <a:cubicBezTo>
                  <a:pt x="4535942" y="108815"/>
                  <a:pt x="4532594" y="112163"/>
                  <a:pt x="4528464" y="112163"/>
                </a:cubicBezTo>
                <a:cubicBezTo>
                  <a:pt x="4524333" y="112163"/>
                  <a:pt x="4520985" y="108815"/>
                  <a:pt x="4520985" y="104685"/>
                </a:cubicBezTo>
                <a:cubicBezTo>
                  <a:pt x="4520985" y="100554"/>
                  <a:pt x="4524333" y="97206"/>
                  <a:pt x="4528464" y="97206"/>
                </a:cubicBezTo>
                <a:close/>
                <a:moveTo>
                  <a:pt x="4500219" y="97206"/>
                </a:moveTo>
                <a:cubicBezTo>
                  <a:pt x="4504350" y="97206"/>
                  <a:pt x="4507698" y="100554"/>
                  <a:pt x="4507698" y="104685"/>
                </a:cubicBezTo>
                <a:cubicBezTo>
                  <a:pt x="4507698" y="108815"/>
                  <a:pt x="4504350" y="112163"/>
                  <a:pt x="4500219" y="112163"/>
                </a:cubicBezTo>
                <a:cubicBezTo>
                  <a:pt x="4496089" y="112163"/>
                  <a:pt x="4492740" y="108815"/>
                  <a:pt x="4492740" y="104685"/>
                </a:cubicBezTo>
                <a:cubicBezTo>
                  <a:pt x="4492740" y="100554"/>
                  <a:pt x="4496089" y="97206"/>
                  <a:pt x="4500219" y="97206"/>
                </a:cubicBezTo>
                <a:close/>
                <a:moveTo>
                  <a:pt x="4471973" y="97206"/>
                </a:moveTo>
                <a:cubicBezTo>
                  <a:pt x="4476103" y="97206"/>
                  <a:pt x="4479451" y="100554"/>
                  <a:pt x="4479451" y="104685"/>
                </a:cubicBezTo>
                <a:cubicBezTo>
                  <a:pt x="4479451" y="108815"/>
                  <a:pt x="4476103" y="112163"/>
                  <a:pt x="4471973" y="112163"/>
                </a:cubicBezTo>
                <a:cubicBezTo>
                  <a:pt x="4467842" y="112163"/>
                  <a:pt x="4464494" y="108815"/>
                  <a:pt x="4464494" y="104685"/>
                </a:cubicBezTo>
                <a:cubicBezTo>
                  <a:pt x="4464494" y="100554"/>
                  <a:pt x="4467842" y="97206"/>
                  <a:pt x="4471973" y="97206"/>
                </a:cubicBezTo>
                <a:close/>
                <a:moveTo>
                  <a:pt x="4443728" y="97206"/>
                </a:moveTo>
                <a:cubicBezTo>
                  <a:pt x="4447858" y="97206"/>
                  <a:pt x="4451207" y="100554"/>
                  <a:pt x="4451207" y="104685"/>
                </a:cubicBezTo>
                <a:cubicBezTo>
                  <a:pt x="4451207" y="108815"/>
                  <a:pt x="4447858" y="112163"/>
                  <a:pt x="4443728" y="112163"/>
                </a:cubicBezTo>
                <a:cubicBezTo>
                  <a:pt x="4439598" y="112163"/>
                  <a:pt x="4436249" y="108815"/>
                  <a:pt x="4436249" y="104685"/>
                </a:cubicBezTo>
                <a:cubicBezTo>
                  <a:pt x="4436249" y="100554"/>
                  <a:pt x="4439598" y="97206"/>
                  <a:pt x="4443728" y="97206"/>
                </a:cubicBezTo>
                <a:close/>
                <a:moveTo>
                  <a:pt x="4415482" y="97206"/>
                </a:moveTo>
                <a:cubicBezTo>
                  <a:pt x="4419612" y="97206"/>
                  <a:pt x="4422960" y="100554"/>
                  <a:pt x="4422960" y="104685"/>
                </a:cubicBezTo>
                <a:cubicBezTo>
                  <a:pt x="4422960" y="108815"/>
                  <a:pt x="4419612" y="112163"/>
                  <a:pt x="4415482" y="112163"/>
                </a:cubicBezTo>
                <a:cubicBezTo>
                  <a:pt x="4411351" y="112163"/>
                  <a:pt x="4408003" y="108815"/>
                  <a:pt x="4408003" y="104685"/>
                </a:cubicBezTo>
                <a:cubicBezTo>
                  <a:pt x="4408003" y="100554"/>
                  <a:pt x="4411351" y="97206"/>
                  <a:pt x="4415482" y="97206"/>
                </a:cubicBezTo>
                <a:close/>
                <a:moveTo>
                  <a:pt x="4387237" y="97206"/>
                </a:moveTo>
                <a:cubicBezTo>
                  <a:pt x="4391368" y="97206"/>
                  <a:pt x="4394716" y="100554"/>
                  <a:pt x="4394716" y="104685"/>
                </a:cubicBezTo>
                <a:cubicBezTo>
                  <a:pt x="4394716" y="108815"/>
                  <a:pt x="4391368" y="112163"/>
                  <a:pt x="4387237" y="112163"/>
                </a:cubicBezTo>
                <a:cubicBezTo>
                  <a:pt x="4383106" y="112163"/>
                  <a:pt x="4379758" y="108815"/>
                  <a:pt x="4379758" y="104685"/>
                </a:cubicBezTo>
                <a:cubicBezTo>
                  <a:pt x="4379758" y="100554"/>
                  <a:pt x="4383106" y="97206"/>
                  <a:pt x="4387237" y="97206"/>
                </a:cubicBezTo>
                <a:close/>
                <a:moveTo>
                  <a:pt x="4358991" y="97206"/>
                </a:moveTo>
                <a:cubicBezTo>
                  <a:pt x="4363121" y="97206"/>
                  <a:pt x="4366470" y="100554"/>
                  <a:pt x="4366470" y="104685"/>
                </a:cubicBezTo>
                <a:cubicBezTo>
                  <a:pt x="4366470" y="108815"/>
                  <a:pt x="4363121" y="112163"/>
                  <a:pt x="4358991" y="112163"/>
                </a:cubicBezTo>
                <a:cubicBezTo>
                  <a:pt x="4354860" y="112163"/>
                  <a:pt x="4351512" y="108815"/>
                  <a:pt x="4351512" y="104685"/>
                </a:cubicBezTo>
                <a:cubicBezTo>
                  <a:pt x="4351512" y="100554"/>
                  <a:pt x="4354860" y="97206"/>
                  <a:pt x="4358991" y="97206"/>
                </a:cubicBezTo>
                <a:close/>
                <a:moveTo>
                  <a:pt x="4330746" y="97206"/>
                </a:moveTo>
                <a:cubicBezTo>
                  <a:pt x="4334877" y="97206"/>
                  <a:pt x="4338225" y="100554"/>
                  <a:pt x="4338225" y="104685"/>
                </a:cubicBezTo>
                <a:cubicBezTo>
                  <a:pt x="4338225" y="108815"/>
                  <a:pt x="4334877" y="112163"/>
                  <a:pt x="4330746" y="112163"/>
                </a:cubicBezTo>
                <a:cubicBezTo>
                  <a:pt x="4326616" y="112163"/>
                  <a:pt x="4323267" y="108815"/>
                  <a:pt x="4323267" y="104685"/>
                </a:cubicBezTo>
                <a:cubicBezTo>
                  <a:pt x="4323267" y="100554"/>
                  <a:pt x="4326616" y="97206"/>
                  <a:pt x="4330746" y="97206"/>
                </a:cubicBezTo>
                <a:close/>
                <a:moveTo>
                  <a:pt x="4302500" y="97206"/>
                </a:moveTo>
                <a:cubicBezTo>
                  <a:pt x="4306630" y="97206"/>
                  <a:pt x="4309978" y="100554"/>
                  <a:pt x="4309978" y="104685"/>
                </a:cubicBezTo>
                <a:cubicBezTo>
                  <a:pt x="4309978" y="108815"/>
                  <a:pt x="4306630" y="112163"/>
                  <a:pt x="4302500" y="112163"/>
                </a:cubicBezTo>
                <a:cubicBezTo>
                  <a:pt x="4298369" y="112163"/>
                  <a:pt x="4295021" y="108815"/>
                  <a:pt x="4295021" y="104685"/>
                </a:cubicBezTo>
                <a:cubicBezTo>
                  <a:pt x="4295021" y="100554"/>
                  <a:pt x="4298369" y="97206"/>
                  <a:pt x="4302500" y="97206"/>
                </a:cubicBezTo>
                <a:close/>
                <a:moveTo>
                  <a:pt x="4274255" y="97206"/>
                </a:moveTo>
                <a:cubicBezTo>
                  <a:pt x="4278386" y="97206"/>
                  <a:pt x="4281734" y="100554"/>
                  <a:pt x="4281734" y="104685"/>
                </a:cubicBezTo>
                <a:cubicBezTo>
                  <a:pt x="4281734" y="108815"/>
                  <a:pt x="4278386" y="112163"/>
                  <a:pt x="4274255" y="112163"/>
                </a:cubicBezTo>
                <a:cubicBezTo>
                  <a:pt x="4270125" y="112163"/>
                  <a:pt x="4266776" y="108815"/>
                  <a:pt x="4266776" y="104685"/>
                </a:cubicBezTo>
                <a:cubicBezTo>
                  <a:pt x="4266776" y="100554"/>
                  <a:pt x="4270125" y="97206"/>
                  <a:pt x="4274255" y="97206"/>
                </a:cubicBezTo>
                <a:close/>
                <a:moveTo>
                  <a:pt x="4246009" y="97206"/>
                </a:moveTo>
                <a:cubicBezTo>
                  <a:pt x="4250139" y="97206"/>
                  <a:pt x="4253488" y="100554"/>
                  <a:pt x="4253488" y="104685"/>
                </a:cubicBezTo>
                <a:cubicBezTo>
                  <a:pt x="4253488" y="108815"/>
                  <a:pt x="4250139" y="112163"/>
                  <a:pt x="4246009" y="112163"/>
                </a:cubicBezTo>
                <a:cubicBezTo>
                  <a:pt x="4241879" y="112163"/>
                  <a:pt x="4238530" y="108815"/>
                  <a:pt x="4238530" y="104685"/>
                </a:cubicBezTo>
                <a:cubicBezTo>
                  <a:pt x="4238530" y="100554"/>
                  <a:pt x="4241879" y="97206"/>
                  <a:pt x="4246009" y="97206"/>
                </a:cubicBezTo>
                <a:close/>
                <a:moveTo>
                  <a:pt x="4217763" y="97206"/>
                </a:moveTo>
                <a:cubicBezTo>
                  <a:pt x="4221893" y="97206"/>
                  <a:pt x="4225241" y="100554"/>
                  <a:pt x="4225241" y="104685"/>
                </a:cubicBezTo>
                <a:cubicBezTo>
                  <a:pt x="4225241" y="108815"/>
                  <a:pt x="4221893" y="112163"/>
                  <a:pt x="4217763" y="112163"/>
                </a:cubicBezTo>
                <a:cubicBezTo>
                  <a:pt x="4213632" y="112163"/>
                  <a:pt x="4210284" y="108815"/>
                  <a:pt x="4210284" y="104685"/>
                </a:cubicBezTo>
                <a:cubicBezTo>
                  <a:pt x="4210284" y="100554"/>
                  <a:pt x="4213632" y="97206"/>
                  <a:pt x="4217763" y="97206"/>
                </a:cubicBezTo>
                <a:close/>
                <a:moveTo>
                  <a:pt x="4189518" y="97206"/>
                </a:moveTo>
                <a:cubicBezTo>
                  <a:pt x="4193648" y="97206"/>
                  <a:pt x="4196997" y="100554"/>
                  <a:pt x="4196997" y="104685"/>
                </a:cubicBezTo>
                <a:cubicBezTo>
                  <a:pt x="4196997" y="108815"/>
                  <a:pt x="4193648" y="112163"/>
                  <a:pt x="4189518" y="112163"/>
                </a:cubicBezTo>
                <a:cubicBezTo>
                  <a:pt x="4185387" y="112163"/>
                  <a:pt x="4182039" y="108815"/>
                  <a:pt x="4182039" y="104685"/>
                </a:cubicBezTo>
                <a:cubicBezTo>
                  <a:pt x="4182039" y="100554"/>
                  <a:pt x="4185387" y="97206"/>
                  <a:pt x="4189518" y="97206"/>
                </a:cubicBezTo>
                <a:close/>
                <a:moveTo>
                  <a:pt x="4161272" y="97206"/>
                </a:moveTo>
                <a:cubicBezTo>
                  <a:pt x="4165402" y="97206"/>
                  <a:pt x="4168751" y="100554"/>
                  <a:pt x="4168751" y="104685"/>
                </a:cubicBezTo>
                <a:cubicBezTo>
                  <a:pt x="4168751" y="108815"/>
                  <a:pt x="4165402" y="112163"/>
                  <a:pt x="4161272" y="112163"/>
                </a:cubicBezTo>
                <a:cubicBezTo>
                  <a:pt x="4157141" y="112163"/>
                  <a:pt x="4153793" y="108815"/>
                  <a:pt x="4153793" y="104685"/>
                </a:cubicBezTo>
                <a:cubicBezTo>
                  <a:pt x="4153793" y="100554"/>
                  <a:pt x="4157141" y="97206"/>
                  <a:pt x="4161272" y="97206"/>
                </a:cubicBezTo>
                <a:close/>
                <a:moveTo>
                  <a:pt x="4133027" y="97206"/>
                </a:moveTo>
                <a:cubicBezTo>
                  <a:pt x="4137157" y="97206"/>
                  <a:pt x="4140506" y="100554"/>
                  <a:pt x="4140506" y="104685"/>
                </a:cubicBezTo>
                <a:cubicBezTo>
                  <a:pt x="4140506" y="108815"/>
                  <a:pt x="4137157" y="112163"/>
                  <a:pt x="4133027" y="112163"/>
                </a:cubicBezTo>
                <a:cubicBezTo>
                  <a:pt x="4128896" y="112163"/>
                  <a:pt x="4125548" y="108815"/>
                  <a:pt x="4125548" y="104685"/>
                </a:cubicBezTo>
                <a:cubicBezTo>
                  <a:pt x="4125548" y="100554"/>
                  <a:pt x="4128896" y="97206"/>
                  <a:pt x="4133027" y="97206"/>
                </a:cubicBezTo>
                <a:close/>
                <a:moveTo>
                  <a:pt x="4104781" y="97206"/>
                </a:moveTo>
                <a:cubicBezTo>
                  <a:pt x="4108911" y="97206"/>
                  <a:pt x="4112259" y="100554"/>
                  <a:pt x="4112259" y="104685"/>
                </a:cubicBezTo>
                <a:cubicBezTo>
                  <a:pt x="4112259" y="108815"/>
                  <a:pt x="4108911" y="112163"/>
                  <a:pt x="4104781" y="112163"/>
                </a:cubicBezTo>
                <a:cubicBezTo>
                  <a:pt x="4100650" y="112163"/>
                  <a:pt x="4097302" y="108815"/>
                  <a:pt x="4097302" y="104685"/>
                </a:cubicBezTo>
                <a:cubicBezTo>
                  <a:pt x="4097302" y="100554"/>
                  <a:pt x="4100650" y="97206"/>
                  <a:pt x="4104781" y="97206"/>
                </a:cubicBezTo>
                <a:close/>
                <a:moveTo>
                  <a:pt x="4076536" y="97206"/>
                </a:moveTo>
                <a:cubicBezTo>
                  <a:pt x="4080666" y="97206"/>
                  <a:pt x="4084015" y="100554"/>
                  <a:pt x="4084015" y="104685"/>
                </a:cubicBezTo>
                <a:cubicBezTo>
                  <a:pt x="4084015" y="108815"/>
                  <a:pt x="4080666" y="112163"/>
                  <a:pt x="4076536" y="112163"/>
                </a:cubicBezTo>
                <a:cubicBezTo>
                  <a:pt x="4072405" y="112163"/>
                  <a:pt x="4069057" y="108815"/>
                  <a:pt x="4069057" y="104685"/>
                </a:cubicBezTo>
                <a:cubicBezTo>
                  <a:pt x="4069057" y="100554"/>
                  <a:pt x="4072405" y="97206"/>
                  <a:pt x="4076536" y="97206"/>
                </a:cubicBezTo>
                <a:close/>
                <a:moveTo>
                  <a:pt x="4048290" y="97206"/>
                </a:moveTo>
                <a:cubicBezTo>
                  <a:pt x="4052420" y="97206"/>
                  <a:pt x="4055769" y="100554"/>
                  <a:pt x="4055769" y="104685"/>
                </a:cubicBezTo>
                <a:cubicBezTo>
                  <a:pt x="4055769" y="108815"/>
                  <a:pt x="4052420" y="112163"/>
                  <a:pt x="4048290" y="112163"/>
                </a:cubicBezTo>
                <a:cubicBezTo>
                  <a:pt x="4044159" y="112163"/>
                  <a:pt x="4040811" y="108815"/>
                  <a:pt x="4040811" y="104685"/>
                </a:cubicBezTo>
                <a:cubicBezTo>
                  <a:pt x="4040811" y="100554"/>
                  <a:pt x="4044159" y="97206"/>
                  <a:pt x="4048290" y="97206"/>
                </a:cubicBezTo>
                <a:close/>
                <a:moveTo>
                  <a:pt x="4020045" y="97206"/>
                </a:moveTo>
                <a:cubicBezTo>
                  <a:pt x="4024176" y="97206"/>
                  <a:pt x="4027524" y="100554"/>
                  <a:pt x="4027524" y="104685"/>
                </a:cubicBezTo>
                <a:cubicBezTo>
                  <a:pt x="4027524" y="108815"/>
                  <a:pt x="4024176" y="112163"/>
                  <a:pt x="4020045" y="112163"/>
                </a:cubicBezTo>
                <a:cubicBezTo>
                  <a:pt x="4015914" y="112163"/>
                  <a:pt x="4012566" y="108815"/>
                  <a:pt x="4012566" y="104685"/>
                </a:cubicBezTo>
                <a:cubicBezTo>
                  <a:pt x="4012566" y="100554"/>
                  <a:pt x="4015914" y="97206"/>
                  <a:pt x="4020045" y="97206"/>
                </a:cubicBezTo>
                <a:close/>
                <a:moveTo>
                  <a:pt x="3991799" y="97206"/>
                </a:moveTo>
                <a:cubicBezTo>
                  <a:pt x="3995929" y="97206"/>
                  <a:pt x="3999278" y="100554"/>
                  <a:pt x="3999278" y="104685"/>
                </a:cubicBezTo>
                <a:cubicBezTo>
                  <a:pt x="3999278" y="108815"/>
                  <a:pt x="3995929" y="112163"/>
                  <a:pt x="3991799" y="112163"/>
                </a:cubicBezTo>
                <a:cubicBezTo>
                  <a:pt x="3987668" y="112163"/>
                  <a:pt x="3984320" y="108815"/>
                  <a:pt x="3984320" y="104685"/>
                </a:cubicBezTo>
                <a:cubicBezTo>
                  <a:pt x="3984320" y="100554"/>
                  <a:pt x="3987668" y="97206"/>
                  <a:pt x="3991799" y="97206"/>
                </a:cubicBezTo>
                <a:close/>
                <a:moveTo>
                  <a:pt x="3963554" y="97206"/>
                </a:moveTo>
                <a:cubicBezTo>
                  <a:pt x="3967685" y="97206"/>
                  <a:pt x="3971033" y="100554"/>
                  <a:pt x="3971033" y="104685"/>
                </a:cubicBezTo>
                <a:cubicBezTo>
                  <a:pt x="3971033" y="108815"/>
                  <a:pt x="3967685" y="112163"/>
                  <a:pt x="3963554" y="112163"/>
                </a:cubicBezTo>
                <a:cubicBezTo>
                  <a:pt x="3959423" y="112163"/>
                  <a:pt x="3956075" y="108815"/>
                  <a:pt x="3956075" y="104685"/>
                </a:cubicBezTo>
                <a:cubicBezTo>
                  <a:pt x="3956075" y="100554"/>
                  <a:pt x="3959423" y="97206"/>
                  <a:pt x="3963554" y="97206"/>
                </a:cubicBezTo>
                <a:close/>
                <a:moveTo>
                  <a:pt x="3935308" y="97206"/>
                </a:moveTo>
                <a:cubicBezTo>
                  <a:pt x="3939438" y="97206"/>
                  <a:pt x="3942787" y="100554"/>
                  <a:pt x="3942787" y="104685"/>
                </a:cubicBezTo>
                <a:cubicBezTo>
                  <a:pt x="3942787" y="108815"/>
                  <a:pt x="3939438" y="112163"/>
                  <a:pt x="3935308" y="112163"/>
                </a:cubicBezTo>
                <a:cubicBezTo>
                  <a:pt x="3931177" y="112163"/>
                  <a:pt x="3927829" y="108815"/>
                  <a:pt x="3927829" y="104685"/>
                </a:cubicBezTo>
                <a:cubicBezTo>
                  <a:pt x="3927829" y="100554"/>
                  <a:pt x="3931177" y="97206"/>
                  <a:pt x="3935308" y="97206"/>
                </a:cubicBezTo>
                <a:close/>
                <a:moveTo>
                  <a:pt x="3907063" y="97206"/>
                </a:moveTo>
                <a:cubicBezTo>
                  <a:pt x="3911194" y="97206"/>
                  <a:pt x="3914542" y="100554"/>
                  <a:pt x="3914542" y="104685"/>
                </a:cubicBezTo>
                <a:cubicBezTo>
                  <a:pt x="3914542" y="108815"/>
                  <a:pt x="3911194" y="112163"/>
                  <a:pt x="3907063" y="112163"/>
                </a:cubicBezTo>
                <a:cubicBezTo>
                  <a:pt x="3902933" y="112163"/>
                  <a:pt x="3899584" y="108815"/>
                  <a:pt x="3899584" y="104685"/>
                </a:cubicBezTo>
                <a:cubicBezTo>
                  <a:pt x="3899584" y="100554"/>
                  <a:pt x="3902933" y="97206"/>
                  <a:pt x="3907063" y="97206"/>
                </a:cubicBezTo>
                <a:close/>
                <a:moveTo>
                  <a:pt x="3878817" y="97206"/>
                </a:moveTo>
                <a:cubicBezTo>
                  <a:pt x="3882947" y="97206"/>
                  <a:pt x="3886296" y="100554"/>
                  <a:pt x="3886296" y="104685"/>
                </a:cubicBezTo>
                <a:cubicBezTo>
                  <a:pt x="3886296" y="108815"/>
                  <a:pt x="3882947" y="112163"/>
                  <a:pt x="3878817" y="112163"/>
                </a:cubicBezTo>
                <a:cubicBezTo>
                  <a:pt x="3874686" y="112163"/>
                  <a:pt x="3871338" y="108815"/>
                  <a:pt x="3871338" y="104685"/>
                </a:cubicBezTo>
                <a:cubicBezTo>
                  <a:pt x="3871338" y="100554"/>
                  <a:pt x="3874686" y="97206"/>
                  <a:pt x="3878817" y="97206"/>
                </a:cubicBezTo>
                <a:close/>
                <a:moveTo>
                  <a:pt x="3850572" y="97206"/>
                </a:moveTo>
                <a:cubicBezTo>
                  <a:pt x="3854703" y="97206"/>
                  <a:pt x="3858051" y="100554"/>
                  <a:pt x="3858051" y="104685"/>
                </a:cubicBezTo>
                <a:cubicBezTo>
                  <a:pt x="3858051" y="108815"/>
                  <a:pt x="3854703" y="112163"/>
                  <a:pt x="3850572" y="112163"/>
                </a:cubicBezTo>
                <a:cubicBezTo>
                  <a:pt x="3846442" y="112163"/>
                  <a:pt x="3843093" y="108815"/>
                  <a:pt x="3843093" y="104685"/>
                </a:cubicBezTo>
                <a:cubicBezTo>
                  <a:pt x="3843093" y="100554"/>
                  <a:pt x="3846442" y="97206"/>
                  <a:pt x="3850572" y="97206"/>
                </a:cubicBezTo>
                <a:close/>
                <a:moveTo>
                  <a:pt x="3822326" y="97206"/>
                </a:moveTo>
                <a:cubicBezTo>
                  <a:pt x="3826456" y="97206"/>
                  <a:pt x="3829805" y="100554"/>
                  <a:pt x="3829805" y="104685"/>
                </a:cubicBezTo>
                <a:cubicBezTo>
                  <a:pt x="3829805" y="108815"/>
                  <a:pt x="3826456" y="112163"/>
                  <a:pt x="3822326" y="112163"/>
                </a:cubicBezTo>
                <a:cubicBezTo>
                  <a:pt x="3818196" y="112163"/>
                  <a:pt x="3814847" y="108815"/>
                  <a:pt x="3814847" y="104685"/>
                </a:cubicBezTo>
                <a:cubicBezTo>
                  <a:pt x="3814847" y="100554"/>
                  <a:pt x="3818196" y="97206"/>
                  <a:pt x="3822326" y="97206"/>
                </a:cubicBezTo>
                <a:close/>
                <a:moveTo>
                  <a:pt x="3794081" y="97206"/>
                </a:moveTo>
                <a:cubicBezTo>
                  <a:pt x="3798212" y="97206"/>
                  <a:pt x="3801560" y="100554"/>
                  <a:pt x="3801560" y="104685"/>
                </a:cubicBezTo>
                <a:cubicBezTo>
                  <a:pt x="3801560" y="108815"/>
                  <a:pt x="3798212" y="112163"/>
                  <a:pt x="3794081" y="112163"/>
                </a:cubicBezTo>
                <a:cubicBezTo>
                  <a:pt x="3789951" y="112163"/>
                  <a:pt x="3786602" y="108815"/>
                  <a:pt x="3786602" y="104685"/>
                </a:cubicBezTo>
                <a:cubicBezTo>
                  <a:pt x="3786602" y="100554"/>
                  <a:pt x="3789951" y="97206"/>
                  <a:pt x="3794081" y="97206"/>
                </a:cubicBezTo>
                <a:close/>
                <a:moveTo>
                  <a:pt x="3765835" y="97206"/>
                </a:moveTo>
                <a:cubicBezTo>
                  <a:pt x="3769965" y="97206"/>
                  <a:pt x="3773314" y="100554"/>
                  <a:pt x="3773314" y="104685"/>
                </a:cubicBezTo>
                <a:cubicBezTo>
                  <a:pt x="3773314" y="108815"/>
                  <a:pt x="3769965" y="112163"/>
                  <a:pt x="3765835" y="112163"/>
                </a:cubicBezTo>
                <a:cubicBezTo>
                  <a:pt x="3761704" y="112163"/>
                  <a:pt x="3758356" y="108815"/>
                  <a:pt x="3758356" y="104685"/>
                </a:cubicBezTo>
                <a:cubicBezTo>
                  <a:pt x="3758356" y="100554"/>
                  <a:pt x="3761704" y="97206"/>
                  <a:pt x="3765835" y="97206"/>
                </a:cubicBezTo>
                <a:close/>
                <a:moveTo>
                  <a:pt x="3737590" y="97206"/>
                </a:moveTo>
                <a:cubicBezTo>
                  <a:pt x="3741721" y="97206"/>
                  <a:pt x="3745069" y="100554"/>
                  <a:pt x="3745069" y="104685"/>
                </a:cubicBezTo>
                <a:cubicBezTo>
                  <a:pt x="3745069" y="108815"/>
                  <a:pt x="3741721" y="112163"/>
                  <a:pt x="3737590" y="112163"/>
                </a:cubicBezTo>
                <a:cubicBezTo>
                  <a:pt x="3733460" y="112163"/>
                  <a:pt x="3730111" y="108815"/>
                  <a:pt x="3730111" y="104685"/>
                </a:cubicBezTo>
                <a:cubicBezTo>
                  <a:pt x="3730111" y="100554"/>
                  <a:pt x="3733460" y="97206"/>
                  <a:pt x="3737590" y="97206"/>
                </a:cubicBezTo>
                <a:close/>
                <a:moveTo>
                  <a:pt x="3709344" y="97206"/>
                </a:moveTo>
                <a:cubicBezTo>
                  <a:pt x="3713474" y="97206"/>
                  <a:pt x="3716823" y="100554"/>
                  <a:pt x="3716823" y="104685"/>
                </a:cubicBezTo>
                <a:cubicBezTo>
                  <a:pt x="3716823" y="108815"/>
                  <a:pt x="3713474" y="112163"/>
                  <a:pt x="3709344" y="112163"/>
                </a:cubicBezTo>
                <a:cubicBezTo>
                  <a:pt x="3705214" y="112163"/>
                  <a:pt x="3701865" y="108815"/>
                  <a:pt x="3701865" y="104685"/>
                </a:cubicBezTo>
                <a:cubicBezTo>
                  <a:pt x="3701865" y="100554"/>
                  <a:pt x="3705214" y="97206"/>
                  <a:pt x="3709344" y="97206"/>
                </a:cubicBezTo>
                <a:close/>
                <a:moveTo>
                  <a:pt x="3681099" y="97206"/>
                </a:moveTo>
                <a:cubicBezTo>
                  <a:pt x="3685230" y="97206"/>
                  <a:pt x="3688578" y="100554"/>
                  <a:pt x="3688578" y="104685"/>
                </a:cubicBezTo>
                <a:cubicBezTo>
                  <a:pt x="3688578" y="108815"/>
                  <a:pt x="3685230" y="112163"/>
                  <a:pt x="3681099" y="112163"/>
                </a:cubicBezTo>
                <a:cubicBezTo>
                  <a:pt x="3676969" y="112163"/>
                  <a:pt x="3673621" y="108815"/>
                  <a:pt x="3673621" y="104685"/>
                </a:cubicBezTo>
                <a:cubicBezTo>
                  <a:pt x="3673621" y="100554"/>
                  <a:pt x="3676969" y="97206"/>
                  <a:pt x="3681099" y="97206"/>
                </a:cubicBezTo>
                <a:close/>
                <a:moveTo>
                  <a:pt x="3652853" y="97206"/>
                </a:moveTo>
                <a:cubicBezTo>
                  <a:pt x="3656983" y="97206"/>
                  <a:pt x="3660332" y="100554"/>
                  <a:pt x="3660332" y="104685"/>
                </a:cubicBezTo>
                <a:cubicBezTo>
                  <a:pt x="3660332" y="108815"/>
                  <a:pt x="3656983" y="112163"/>
                  <a:pt x="3652853" y="112163"/>
                </a:cubicBezTo>
                <a:cubicBezTo>
                  <a:pt x="3648723" y="112163"/>
                  <a:pt x="3645374" y="108815"/>
                  <a:pt x="3645374" y="104685"/>
                </a:cubicBezTo>
                <a:cubicBezTo>
                  <a:pt x="3645374" y="100554"/>
                  <a:pt x="3648723" y="97206"/>
                  <a:pt x="3652853" y="97206"/>
                </a:cubicBezTo>
                <a:close/>
                <a:moveTo>
                  <a:pt x="3624608" y="97206"/>
                </a:moveTo>
                <a:cubicBezTo>
                  <a:pt x="3628739" y="97206"/>
                  <a:pt x="3632087" y="100554"/>
                  <a:pt x="3632087" y="104685"/>
                </a:cubicBezTo>
                <a:cubicBezTo>
                  <a:pt x="3632087" y="108815"/>
                  <a:pt x="3628739" y="112163"/>
                  <a:pt x="3624608" y="112163"/>
                </a:cubicBezTo>
                <a:cubicBezTo>
                  <a:pt x="3620478" y="112163"/>
                  <a:pt x="3617129" y="108815"/>
                  <a:pt x="3617129" y="104685"/>
                </a:cubicBezTo>
                <a:cubicBezTo>
                  <a:pt x="3617129" y="100554"/>
                  <a:pt x="3620478" y="97206"/>
                  <a:pt x="3624608" y="97206"/>
                </a:cubicBezTo>
                <a:close/>
                <a:moveTo>
                  <a:pt x="3596362" y="97206"/>
                </a:moveTo>
                <a:cubicBezTo>
                  <a:pt x="3600493" y="97206"/>
                  <a:pt x="3603841" y="100554"/>
                  <a:pt x="3603841" y="104685"/>
                </a:cubicBezTo>
                <a:cubicBezTo>
                  <a:pt x="3603841" y="108815"/>
                  <a:pt x="3600493" y="112163"/>
                  <a:pt x="3596362" y="112163"/>
                </a:cubicBezTo>
                <a:cubicBezTo>
                  <a:pt x="3592232" y="112163"/>
                  <a:pt x="3588883" y="108815"/>
                  <a:pt x="3588883" y="104685"/>
                </a:cubicBezTo>
                <a:cubicBezTo>
                  <a:pt x="3588883" y="100554"/>
                  <a:pt x="3592232" y="97206"/>
                  <a:pt x="3596362" y="97206"/>
                </a:cubicBezTo>
                <a:close/>
                <a:moveTo>
                  <a:pt x="3568117" y="97206"/>
                </a:moveTo>
                <a:cubicBezTo>
                  <a:pt x="3572248" y="97206"/>
                  <a:pt x="3575596" y="100554"/>
                  <a:pt x="3575596" y="104685"/>
                </a:cubicBezTo>
                <a:cubicBezTo>
                  <a:pt x="3575596" y="108815"/>
                  <a:pt x="3572248" y="112163"/>
                  <a:pt x="3568117" y="112163"/>
                </a:cubicBezTo>
                <a:cubicBezTo>
                  <a:pt x="3563987" y="112163"/>
                  <a:pt x="3560638" y="108815"/>
                  <a:pt x="3560638" y="104685"/>
                </a:cubicBezTo>
                <a:cubicBezTo>
                  <a:pt x="3560638" y="100554"/>
                  <a:pt x="3563987" y="97206"/>
                  <a:pt x="3568117" y="97206"/>
                </a:cubicBezTo>
                <a:close/>
                <a:moveTo>
                  <a:pt x="3539872" y="97206"/>
                </a:moveTo>
                <a:cubicBezTo>
                  <a:pt x="3544002" y="97206"/>
                  <a:pt x="3547350" y="100554"/>
                  <a:pt x="3547350" y="104685"/>
                </a:cubicBezTo>
                <a:cubicBezTo>
                  <a:pt x="3547350" y="108815"/>
                  <a:pt x="3544002" y="112163"/>
                  <a:pt x="3539872" y="112163"/>
                </a:cubicBezTo>
                <a:cubicBezTo>
                  <a:pt x="3535741" y="112163"/>
                  <a:pt x="3532393" y="108815"/>
                  <a:pt x="3532393" y="104685"/>
                </a:cubicBezTo>
                <a:cubicBezTo>
                  <a:pt x="3532393" y="100554"/>
                  <a:pt x="3535741" y="97206"/>
                  <a:pt x="3539872" y="97206"/>
                </a:cubicBezTo>
                <a:close/>
                <a:moveTo>
                  <a:pt x="3511626" y="97206"/>
                </a:moveTo>
                <a:cubicBezTo>
                  <a:pt x="3515757" y="97206"/>
                  <a:pt x="3519105" y="100554"/>
                  <a:pt x="3519105" y="104685"/>
                </a:cubicBezTo>
                <a:cubicBezTo>
                  <a:pt x="3519105" y="108815"/>
                  <a:pt x="3515757" y="112163"/>
                  <a:pt x="3511626" y="112163"/>
                </a:cubicBezTo>
                <a:cubicBezTo>
                  <a:pt x="3507495" y="112163"/>
                  <a:pt x="3504147" y="108815"/>
                  <a:pt x="3504147" y="104685"/>
                </a:cubicBezTo>
                <a:cubicBezTo>
                  <a:pt x="3504147" y="100554"/>
                  <a:pt x="3507495" y="97206"/>
                  <a:pt x="3511626" y="97206"/>
                </a:cubicBezTo>
                <a:close/>
                <a:moveTo>
                  <a:pt x="3483381" y="97206"/>
                </a:moveTo>
                <a:cubicBezTo>
                  <a:pt x="3487511" y="97206"/>
                  <a:pt x="3490860" y="100554"/>
                  <a:pt x="3490860" y="104685"/>
                </a:cubicBezTo>
                <a:cubicBezTo>
                  <a:pt x="3490860" y="108815"/>
                  <a:pt x="3487511" y="112163"/>
                  <a:pt x="3483381" y="112163"/>
                </a:cubicBezTo>
                <a:cubicBezTo>
                  <a:pt x="3479250" y="112163"/>
                  <a:pt x="3475902" y="108815"/>
                  <a:pt x="3475902" y="104685"/>
                </a:cubicBezTo>
                <a:cubicBezTo>
                  <a:pt x="3475902" y="100554"/>
                  <a:pt x="3479250" y="97206"/>
                  <a:pt x="3483381" y="97206"/>
                </a:cubicBezTo>
                <a:close/>
                <a:moveTo>
                  <a:pt x="3455136" y="97206"/>
                </a:moveTo>
                <a:cubicBezTo>
                  <a:pt x="3459266" y="97206"/>
                  <a:pt x="3462614" y="100554"/>
                  <a:pt x="3462614" y="104685"/>
                </a:cubicBezTo>
                <a:cubicBezTo>
                  <a:pt x="3462614" y="108815"/>
                  <a:pt x="3459266" y="112163"/>
                  <a:pt x="3455136" y="112163"/>
                </a:cubicBezTo>
                <a:cubicBezTo>
                  <a:pt x="3451005" y="112163"/>
                  <a:pt x="3447657" y="108815"/>
                  <a:pt x="3447657" y="104685"/>
                </a:cubicBezTo>
                <a:cubicBezTo>
                  <a:pt x="3447657" y="100554"/>
                  <a:pt x="3451005" y="97206"/>
                  <a:pt x="3455136" y="97206"/>
                </a:cubicBezTo>
                <a:close/>
                <a:moveTo>
                  <a:pt x="3426890" y="97206"/>
                </a:moveTo>
                <a:cubicBezTo>
                  <a:pt x="3431021" y="97206"/>
                  <a:pt x="3434369" y="100554"/>
                  <a:pt x="3434369" y="104685"/>
                </a:cubicBezTo>
                <a:cubicBezTo>
                  <a:pt x="3434369" y="108815"/>
                  <a:pt x="3431021" y="112163"/>
                  <a:pt x="3426890" y="112163"/>
                </a:cubicBezTo>
                <a:cubicBezTo>
                  <a:pt x="3422760" y="112163"/>
                  <a:pt x="3419411" y="108815"/>
                  <a:pt x="3419411" y="104685"/>
                </a:cubicBezTo>
                <a:cubicBezTo>
                  <a:pt x="3419411" y="100554"/>
                  <a:pt x="3422760" y="97206"/>
                  <a:pt x="3426890" y="97206"/>
                </a:cubicBezTo>
                <a:close/>
                <a:moveTo>
                  <a:pt x="3398687" y="97206"/>
                </a:moveTo>
                <a:cubicBezTo>
                  <a:pt x="3402818" y="97206"/>
                  <a:pt x="3406166" y="100554"/>
                  <a:pt x="3406166" y="104685"/>
                </a:cubicBezTo>
                <a:cubicBezTo>
                  <a:pt x="3406166" y="108815"/>
                  <a:pt x="3402818" y="112163"/>
                  <a:pt x="3398687" y="112163"/>
                </a:cubicBezTo>
                <a:cubicBezTo>
                  <a:pt x="3394557" y="112163"/>
                  <a:pt x="3391208" y="108815"/>
                  <a:pt x="3391208" y="104685"/>
                </a:cubicBezTo>
                <a:cubicBezTo>
                  <a:pt x="3391208" y="100554"/>
                  <a:pt x="3394557" y="97206"/>
                  <a:pt x="3398687" y="97206"/>
                </a:cubicBezTo>
                <a:close/>
                <a:moveTo>
                  <a:pt x="3370426" y="97206"/>
                </a:moveTo>
                <a:cubicBezTo>
                  <a:pt x="3374557" y="97206"/>
                  <a:pt x="3377905" y="100554"/>
                  <a:pt x="3377905" y="104685"/>
                </a:cubicBezTo>
                <a:cubicBezTo>
                  <a:pt x="3377905" y="108815"/>
                  <a:pt x="3374557" y="112163"/>
                  <a:pt x="3370426" y="112163"/>
                </a:cubicBezTo>
                <a:cubicBezTo>
                  <a:pt x="3366296" y="112163"/>
                  <a:pt x="3362948" y="108815"/>
                  <a:pt x="3362948" y="104685"/>
                </a:cubicBezTo>
                <a:cubicBezTo>
                  <a:pt x="3362948" y="100554"/>
                  <a:pt x="3366296" y="97206"/>
                  <a:pt x="3370426" y="97206"/>
                </a:cubicBezTo>
                <a:close/>
                <a:moveTo>
                  <a:pt x="3342189" y="97206"/>
                </a:moveTo>
                <a:cubicBezTo>
                  <a:pt x="3346319" y="97206"/>
                  <a:pt x="3349667" y="100554"/>
                  <a:pt x="3349667" y="104685"/>
                </a:cubicBezTo>
                <a:cubicBezTo>
                  <a:pt x="3349667" y="108815"/>
                  <a:pt x="3346319" y="112163"/>
                  <a:pt x="3342189" y="112163"/>
                </a:cubicBezTo>
                <a:cubicBezTo>
                  <a:pt x="3338058" y="112163"/>
                  <a:pt x="3334709" y="108815"/>
                  <a:pt x="3334709" y="104685"/>
                </a:cubicBezTo>
                <a:cubicBezTo>
                  <a:pt x="3334709" y="100554"/>
                  <a:pt x="3338058" y="97206"/>
                  <a:pt x="3342189" y="97206"/>
                </a:cubicBezTo>
                <a:close/>
                <a:moveTo>
                  <a:pt x="3313944" y="97206"/>
                </a:moveTo>
                <a:cubicBezTo>
                  <a:pt x="3318074" y="97206"/>
                  <a:pt x="3321422" y="100554"/>
                  <a:pt x="3321422" y="104685"/>
                </a:cubicBezTo>
                <a:cubicBezTo>
                  <a:pt x="3321422" y="108815"/>
                  <a:pt x="3318074" y="112163"/>
                  <a:pt x="3313944" y="112163"/>
                </a:cubicBezTo>
                <a:cubicBezTo>
                  <a:pt x="3309813" y="112163"/>
                  <a:pt x="3306465" y="108815"/>
                  <a:pt x="3306465" y="104685"/>
                </a:cubicBezTo>
                <a:cubicBezTo>
                  <a:pt x="3306465" y="100554"/>
                  <a:pt x="3309813" y="97206"/>
                  <a:pt x="3313944" y="97206"/>
                </a:cubicBezTo>
                <a:close/>
                <a:moveTo>
                  <a:pt x="3285698" y="97206"/>
                </a:moveTo>
                <a:cubicBezTo>
                  <a:pt x="3289828" y="97206"/>
                  <a:pt x="3293176" y="100554"/>
                  <a:pt x="3293176" y="104685"/>
                </a:cubicBezTo>
                <a:cubicBezTo>
                  <a:pt x="3293176" y="108815"/>
                  <a:pt x="3289828" y="112163"/>
                  <a:pt x="3285698" y="112163"/>
                </a:cubicBezTo>
                <a:cubicBezTo>
                  <a:pt x="3281567" y="112163"/>
                  <a:pt x="3278219" y="108815"/>
                  <a:pt x="3278219" y="104685"/>
                </a:cubicBezTo>
                <a:cubicBezTo>
                  <a:pt x="3278219" y="100554"/>
                  <a:pt x="3281567" y="97206"/>
                  <a:pt x="3285698" y="97206"/>
                </a:cubicBezTo>
                <a:close/>
                <a:moveTo>
                  <a:pt x="3257453" y="97206"/>
                </a:moveTo>
                <a:cubicBezTo>
                  <a:pt x="3261583" y="97206"/>
                  <a:pt x="3264932" y="100554"/>
                  <a:pt x="3264932" y="104685"/>
                </a:cubicBezTo>
                <a:cubicBezTo>
                  <a:pt x="3264932" y="108815"/>
                  <a:pt x="3261583" y="112163"/>
                  <a:pt x="3257453" y="112163"/>
                </a:cubicBezTo>
                <a:cubicBezTo>
                  <a:pt x="3253322" y="112163"/>
                  <a:pt x="3249974" y="108815"/>
                  <a:pt x="3249974" y="104685"/>
                </a:cubicBezTo>
                <a:cubicBezTo>
                  <a:pt x="3249974" y="100554"/>
                  <a:pt x="3253322" y="97206"/>
                  <a:pt x="3257453" y="97206"/>
                </a:cubicBezTo>
                <a:close/>
                <a:moveTo>
                  <a:pt x="3229206" y="97206"/>
                </a:moveTo>
                <a:cubicBezTo>
                  <a:pt x="3233337" y="97206"/>
                  <a:pt x="3236685" y="100554"/>
                  <a:pt x="3236685" y="104685"/>
                </a:cubicBezTo>
                <a:cubicBezTo>
                  <a:pt x="3236685" y="108815"/>
                  <a:pt x="3233337" y="112163"/>
                  <a:pt x="3229206" y="112163"/>
                </a:cubicBezTo>
                <a:cubicBezTo>
                  <a:pt x="3225076" y="112163"/>
                  <a:pt x="3221727" y="108815"/>
                  <a:pt x="3221727" y="104685"/>
                </a:cubicBezTo>
                <a:cubicBezTo>
                  <a:pt x="3221727" y="100554"/>
                  <a:pt x="3225076" y="97206"/>
                  <a:pt x="3229206" y="97206"/>
                </a:cubicBezTo>
                <a:close/>
                <a:moveTo>
                  <a:pt x="3200962" y="97206"/>
                </a:moveTo>
                <a:cubicBezTo>
                  <a:pt x="3205092" y="97206"/>
                  <a:pt x="3208440" y="100554"/>
                  <a:pt x="3208440" y="104685"/>
                </a:cubicBezTo>
                <a:cubicBezTo>
                  <a:pt x="3208440" y="108815"/>
                  <a:pt x="3205092" y="112163"/>
                  <a:pt x="3200962" y="112163"/>
                </a:cubicBezTo>
                <a:cubicBezTo>
                  <a:pt x="3196831" y="112163"/>
                  <a:pt x="3193483" y="108815"/>
                  <a:pt x="3193483" y="104685"/>
                </a:cubicBezTo>
                <a:cubicBezTo>
                  <a:pt x="3193483" y="100554"/>
                  <a:pt x="3196831" y="97206"/>
                  <a:pt x="3200962" y="97206"/>
                </a:cubicBezTo>
                <a:close/>
                <a:moveTo>
                  <a:pt x="3172715" y="97206"/>
                </a:moveTo>
                <a:cubicBezTo>
                  <a:pt x="3176846" y="97206"/>
                  <a:pt x="3180194" y="100554"/>
                  <a:pt x="3180194" y="104685"/>
                </a:cubicBezTo>
                <a:cubicBezTo>
                  <a:pt x="3180194" y="108815"/>
                  <a:pt x="3176846" y="112163"/>
                  <a:pt x="3172715" y="112163"/>
                </a:cubicBezTo>
                <a:cubicBezTo>
                  <a:pt x="3168585" y="112163"/>
                  <a:pt x="3165237" y="108815"/>
                  <a:pt x="3165237" y="104685"/>
                </a:cubicBezTo>
                <a:cubicBezTo>
                  <a:pt x="3165237" y="100554"/>
                  <a:pt x="3168585" y="97206"/>
                  <a:pt x="3172715" y="97206"/>
                </a:cubicBezTo>
                <a:close/>
                <a:moveTo>
                  <a:pt x="3144471" y="97206"/>
                </a:moveTo>
                <a:cubicBezTo>
                  <a:pt x="3148601" y="97206"/>
                  <a:pt x="3151950" y="100554"/>
                  <a:pt x="3151950" y="104685"/>
                </a:cubicBezTo>
                <a:cubicBezTo>
                  <a:pt x="3151950" y="108815"/>
                  <a:pt x="3148601" y="112163"/>
                  <a:pt x="3144471" y="112163"/>
                </a:cubicBezTo>
                <a:cubicBezTo>
                  <a:pt x="3140340" y="112163"/>
                  <a:pt x="3136992" y="108815"/>
                  <a:pt x="3136992" y="104685"/>
                </a:cubicBezTo>
                <a:cubicBezTo>
                  <a:pt x="3136992" y="100554"/>
                  <a:pt x="3140340" y="97206"/>
                  <a:pt x="3144471" y="97206"/>
                </a:cubicBezTo>
                <a:close/>
                <a:moveTo>
                  <a:pt x="3116225" y="97206"/>
                </a:moveTo>
                <a:cubicBezTo>
                  <a:pt x="3120355" y="97206"/>
                  <a:pt x="3123703" y="100554"/>
                  <a:pt x="3123703" y="104685"/>
                </a:cubicBezTo>
                <a:cubicBezTo>
                  <a:pt x="3123703" y="108815"/>
                  <a:pt x="3120355" y="112163"/>
                  <a:pt x="3116225" y="112163"/>
                </a:cubicBezTo>
                <a:cubicBezTo>
                  <a:pt x="3112094" y="112163"/>
                  <a:pt x="3108746" y="108815"/>
                  <a:pt x="3108746" y="104685"/>
                </a:cubicBezTo>
                <a:cubicBezTo>
                  <a:pt x="3108746" y="100554"/>
                  <a:pt x="3112094" y="97206"/>
                  <a:pt x="3116225" y="97206"/>
                </a:cubicBezTo>
                <a:close/>
                <a:moveTo>
                  <a:pt x="3087980" y="97206"/>
                </a:moveTo>
                <a:cubicBezTo>
                  <a:pt x="3092110" y="97206"/>
                  <a:pt x="3095459" y="100554"/>
                  <a:pt x="3095459" y="104685"/>
                </a:cubicBezTo>
                <a:cubicBezTo>
                  <a:pt x="3095459" y="108815"/>
                  <a:pt x="3092110" y="112163"/>
                  <a:pt x="3087980" y="112163"/>
                </a:cubicBezTo>
                <a:cubicBezTo>
                  <a:pt x="3083849" y="112163"/>
                  <a:pt x="3080501" y="108815"/>
                  <a:pt x="3080501" y="104685"/>
                </a:cubicBezTo>
                <a:cubicBezTo>
                  <a:pt x="3080501" y="100554"/>
                  <a:pt x="3083849" y="97206"/>
                  <a:pt x="3087980" y="97206"/>
                </a:cubicBezTo>
                <a:close/>
                <a:moveTo>
                  <a:pt x="3059734" y="97206"/>
                </a:moveTo>
                <a:cubicBezTo>
                  <a:pt x="3063864" y="97206"/>
                  <a:pt x="3067212" y="100554"/>
                  <a:pt x="3067212" y="104685"/>
                </a:cubicBezTo>
                <a:cubicBezTo>
                  <a:pt x="3067212" y="108815"/>
                  <a:pt x="3063864" y="112163"/>
                  <a:pt x="3059734" y="112163"/>
                </a:cubicBezTo>
                <a:cubicBezTo>
                  <a:pt x="3055603" y="112163"/>
                  <a:pt x="3052255" y="108815"/>
                  <a:pt x="3052255" y="104685"/>
                </a:cubicBezTo>
                <a:cubicBezTo>
                  <a:pt x="3052255" y="100554"/>
                  <a:pt x="3055603" y="97206"/>
                  <a:pt x="3059734" y="97206"/>
                </a:cubicBezTo>
                <a:close/>
                <a:moveTo>
                  <a:pt x="3031489" y="97206"/>
                </a:moveTo>
                <a:cubicBezTo>
                  <a:pt x="3035620" y="97206"/>
                  <a:pt x="3038968" y="100554"/>
                  <a:pt x="3038968" y="104685"/>
                </a:cubicBezTo>
                <a:cubicBezTo>
                  <a:pt x="3038968" y="108815"/>
                  <a:pt x="3035620" y="112163"/>
                  <a:pt x="3031489" y="112163"/>
                </a:cubicBezTo>
                <a:cubicBezTo>
                  <a:pt x="3027358" y="112163"/>
                  <a:pt x="3024010" y="108815"/>
                  <a:pt x="3024010" y="104685"/>
                </a:cubicBezTo>
                <a:cubicBezTo>
                  <a:pt x="3024010" y="100554"/>
                  <a:pt x="3027358" y="97206"/>
                  <a:pt x="3031489" y="97206"/>
                </a:cubicBezTo>
                <a:close/>
                <a:moveTo>
                  <a:pt x="3003243" y="97206"/>
                </a:moveTo>
                <a:cubicBezTo>
                  <a:pt x="3007373" y="97206"/>
                  <a:pt x="3010721" y="100554"/>
                  <a:pt x="3010721" y="104685"/>
                </a:cubicBezTo>
                <a:cubicBezTo>
                  <a:pt x="3010721" y="108815"/>
                  <a:pt x="3007373" y="112163"/>
                  <a:pt x="3003243" y="112163"/>
                </a:cubicBezTo>
                <a:cubicBezTo>
                  <a:pt x="2999112" y="112163"/>
                  <a:pt x="2995764" y="108815"/>
                  <a:pt x="2995764" y="104685"/>
                </a:cubicBezTo>
                <a:cubicBezTo>
                  <a:pt x="2995764" y="100554"/>
                  <a:pt x="2999112" y="97206"/>
                  <a:pt x="3003243" y="97206"/>
                </a:cubicBezTo>
                <a:close/>
                <a:moveTo>
                  <a:pt x="2974998" y="97206"/>
                </a:moveTo>
                <a:cubicBezTo>
                  <a:pt x="2979128" y="97206"/>
                  <a:pt x="2982477" y="100554"/>
                  <a:pt x="2982477" y="104685"/>
                </a:cubicBezTo>
                <a:cubicBezTo>
                  <a:pt x="2982477" y="108815"/>
                  <a:pt x="2979128" y="112163"/>
                  <a:pt x="2974998" y="112163"/>
                </a:cubicBezTo>
                <a:cubicBezTo>
                  <a:pt x="2970867" y="112163"/>
                  <a:pt x="2967519" y="108815"/>
                  <a:pt x="2967519" y="104685"/>
                </a:cubicBezTo>
                <a:cubicBezTo>
                  <a:pt x="2967519" y="100554"/>
                  <a:pt x="2970867" y="97206"/>
                  <a:pt x="2974998" y="97206"/>
                </a:cubicBezTo>
                <a:close/>
                <a:moveTo>
                  <a:pt x="2946752" y="97206"/>
                </a:moveTo>
                <a:cubicBezTo>
                  <a:pt x="2950882" y="97206"/>
                  <a:pt x="2954230" y="100554"/>
                  <a:pt x="2954230" y="104685"/>
                </a:cubicBezTo>
                <a:cubicBezTo>
                  <a:pt x="2954230" y="108815"/>
                  <a:pt x="2950882" y="112163"/>
                  <a:pt x="2946752" y="112163"/>
                </a:cubicBezTo>
                <a:cubicBezTo>
                  <a:pt x="2942621" y="112163"/>
                  <a:pt x="2939273" y="108815"/>
                  <a:pt x="2939273" y="104685"/>
                </a:cubicBezTo>
                <a:cubicBezTo>
                  <a:pt x="2939273" y="100554"/>
                  <a:pt x="2942621" y="97206"/>
                  <a:pt x="2946752" y="97206"/>
                </a:cubicBezTo>
                <a:close/>
                <a:moveTo>
                  <a:pt x="2918507" y="97206"/>
                </a:moveTo>
                <a:cubicBezTo>
                  <a:pt x="2922638" y="97206"/>
                  <a:pt x="2925986" y="100554"/>
                  <a:pt x="2925986" y="104685"/>
                </a:cubicBezTo>
                <a:cubicBezTo>
                  <a:pt x="2925986" y="108815"/>
                  <a:pt x="2922638" y="112163"/>
                  <a:pt x="2918507" y="112163"/>
                </a:cubicBezTo>
                <a:cubicBezTo>
                  <a:pt x="2914376" y="112163"/>
                  <a:pt x="2911028" y="108815"/>
                  <a:pt x="2911028" y="104685"/>
                </a:cubicBezTo>
                <a:cubicBezTo>
                  <a:pt x="2911028" y="100554"/>
                  <a:pt x="2914376" y="97206"/>
                  <a:pt x="2918507" y="97206"/>
                </a:cubicBezTo>
                <a:close/>
                <a:moveTo>
                  <a:pt x="2890261" y="97206"/>
                </a:moveTo>
                <a:cubicBezTo>
                  <a:pt x="2894391" y="97206"/>
                  <a:pt x="2897739" y="100554"/>
                  <a:pt x="2897739" y="104685"/>
                </a:cubicBezTo>
                <a:cubicBezTo>
                  <a:pt x="2897739" y="108815"/>
                  <a:pt x="2894391" y="112163"/>
                  <a:pt x="2890261" y="112163"/>
                </a:cubicBezTo>
                <a:cubicBezTo>
                  <a:pt x="2886130" y="112163"/>
                  <a:pt x="2882782" y="108815"/>
                  <a:pt x="2882782" y="104685"/>
                </a:cubicBezTo>
                <a:cubicBezTo>
                  <a:pt x="2882782" y="100554"/>
                  <a:pt x="2886130" y="97206"/>
                  <a:pt x="2890261" y="97206"/>
                </a:cubicBezTo>
                <a:close/>
                <a:moveTo>
                  <a:pt x="2862016" y="97206"/>
                </a:moveTo>
                <a:cubicBezTo>
                  <a:pt x="2866146" y="97206"/>
                  <a:pt x="2869495" y="100554"/>
                  <a:pt x="2869495" y="104685"/>
                </a:cubicBezTo>
                <a:cubicBezTo>
                  <a:pt x="2869495" y="108815"/>
                  <a:pt x="2866146" y="112163"/>
                  <a:pt x="2862016" y="112163"/>
                </a:cubicBezTo>
                <a:cubicBezTo>
                  <a:pt x="2857886" y="112163"/>
                  <a:pt x="2854537" y="108815"/>
                  <a:pt x="2854537" y="104685"/>
                </a:cubicBezTo>
                <a:cubicBezTo>
                  <a:pt x="2854537" y="100554"/>
                  <a:pt x="2857886" y="97206"/>
                  <a:pt x="2862016" y="97206"/>
                </a:cubicBezTo>
                <a:close/>
                <a:moveTo>
                  <a:pt x="2833770" y="97206"/>
                </a:moveTo>
                <a:cubicBezTo>
                  <a:pt x="2837900" y="97206"/>
                  <a:pt x="2841248" y="100554"/>
                  <a:pt x="2841248" y="104685"/>
                </a:cubicBezTo>
                <a:cubicBezTo>
                  <a:pt x="2841248" y="108815"/>
                  <a:pt x="2837900" y="112163"/>
                  <a:pt x="2833770" y="112163"/>
                </a:cubicBezTo>
                <a:cubicBezTo>
                  <a:pt x="2829639" y="112163"/>
                  <a:pt x="2826291" y="108815"/>
                  <a:pt x="2826291" y="104685"/>
                </a:cubicBezTo>
                <a:cubicBezTo>
                  <a:pt x="2826291" y="100554"/>
                  <a:pt x="2829639" y="97206"/>
                  <a:pt x="2833770" y="97206"/>
                </a:cubicBezTo>
                <a:close/>
                <a:moveTo>
                  <a:pt x="2805525" y="97206"/>
                </a:moveTo>
                <a:cubicBezTo>
                  <a:pt x="2809656" y="97206"/>
                  <a:pt x="2813004" y="100554"/>
                  <a:pt x="2813004" y="104685"/>
                </a:cubicBezTo>
                <a:cubicBezTo>
                  <a:pt x="2813004" y="108815"/>
                  <a:pt x="2809656" y="112163"/>
                  <a:pt x="2805525" y="112163"/>
                </a:cubicBezTo>
                <a:cubicBezTo>
                  <a:pt x="2801395" y="112163"/>
                  <a:pt x="2798046" y="108815"/>
                  <a:pt x="2798046" y="104685"/>
                </a:cubicBezTo>
                <a:cubicBezTo>
                  <a:pt x="2798046" y="100554"/>
                  <a:pt x="2801395" y="97206"/>
                  <a:pt x="2805525" y="97206"/>
                </a:cubicBezTo>
                <a:close/>
                <a:moveTo>
                  <a:pt x="2777279" y="97206"/>
                </a:moveTo>
                <a:cubicBezTo>
                  <a:pt x="2781409" y="97206"/>
                  <a:pt x="2784757" y="100554"/>
                  <a:pt x="2784757" y="104685"/>
                </a:cubicBezTo>
                <a:cubicBezTo>
                  <a:pt x="2784757" y="108815"/>
                  <a:pt x="2781409" y="112163"/>
                  <a:pt x="2777279" y="112163"/>
                </a:cubicBezTo>
                <a:cubicBezTo>
                  <a:pt x="2773148" y="112163"/>
                  <a:pt x="2769800" y="108815"/>
                  <a:pt x="2769800" y="104685"/>
                </a:cubicBezTo>
                <a:cubicBezTo>
                  <a:pt x="2769800" y="100554"/>
                  <a:pt x="2773148" y="97206"/>
                  <a:pt x="2777279" y="97206"/>
                </a:cubicBezTo>
                <a:close/>
                <a:moveTo>
                  <a:pt x="2749034" y="97206"/>
                </a:moveTo>
                <a:cubicBezTo>
                  <a:pt x="2753164" y="97206"/>
                  <a:pt x="2756513" y="100554"/>
                  <a:pt x="2756513" y="104685"/>
                </a:cubicBezTo>
                <a:cubicBezTo>
                  <a:pt x="2756513" y="108815"/>
                  <a:pt x="2753164" y="112163"/>
                  <a:pt x="2749034" y="112163"/>
                </a:cubicBezTo>
                <a:cubicBezTo>
                  <a:pt x="2744904" y="112163"/>
                  <a:pt x="2741555" y="108815"/>
                  <a:pt x="2741555" y="104685"/>
                </a:cubicBezTo>
                <a:cubicBezTo>
                  <a:pt x="2741555" y="100554"/>
                  <a:pt x="2744904" y="97206"/>
                  <a:pt x="2749034" y="97206"/>
                </a:cubicBezTo>
                <a:close/>
                <a:moveTo>
                  <a:pt x="2720787" y="97206"/>
                </a:moveTo>
                <a:cubicBezTo>
                  <a:pt x="2724918" y="97206"/>
                  <a:pt x="2728266" y="100554"/>
                  <a:pt x="2728266" y="104685"/>
                </a:cubicBezTo>
                <a:cubicBezTo>
                  <a:pt x="2728266" y="108815"/>
                  <a:pt x="2724918" y="112163"/>
                  <a:pt x="2720787" y="112163"/>
                </a:cubicBezTo>
                <a:cubicBezTo>
                  <a:pt x="2716657" y="112163"/>
                  <a:pt x="2713309" y="108815"/>
                  <a:pt x="2713309" y="104685"/>
                </a:cubicBezTo>
                <a:cubicBezTo>
                  <a:pt x="2713309" y="100554"/>
                  <a:pt x="2716657" y="97206"/>
                  <a:pt x="2720787" y="97206"/>
                </a:cubicBezTo>
                <a:close/>
                <a:moveTo>
                  <a:pt x="2692543" y="97206"/>
                </a:moveTo>
                <a:cubicBezTo>
                  <a:pt x="2696674" y="97206"/>
                  <a:pt x="2700022" y="100554"/>
                  <a:pt x="2700022" y="104685"/>
                </a:cubicBezTo>
                <a:cubicBezTo>
                  <a:pt x="2700022" y="108815"/>
                  <a:pt x="2696674" y="112163"/>
                  <a:pt x="2692543" y="112163"/>
                </a:cubicBezTo>
                <a:cubicBezTo>
                  <a:pt x="2688412" y="112163"/>
                  <a:pt x="2685064" y="108815"/>
                  <a:pt x="2685064" y="104685"/>
                </a:cubicBezTo>
                <a:cubicBezTo>
                  <a:pt x="2685064" y="100554"/>
                  <a:pt x="2688412" y="97206"/>
                  <a:pt x="2692543" y="97206"/>
                </a:cubicBezTo>
                <a:close/>
                <a:moveTo>
                  <a:pt x="2664297" y="97206"/>
                </a:moveTo>
                <a:cubicBezTo>
                  <a:pt x="2668427" y="97206"/>
                  <a:pt x="2671776" y="100554"/>
                  <a:pt x="2671776" y="104685"/>
                </a:cubicBezTo>
                <a:cubicBezTo>
                  <a:pt x="2671776" y="108815"/>
                  <a:pt x="2668427" y="112163"/>
                  <a:pt x="2664297" y="112163"/>
                </a:cubicBezTo>
                <a:cubicBezTo>
                  <a:pt x="2660166" y="112163"/>
                  <a:pt x="2656818" y="108815"/>
                  <a:pt x="2656818" y="104685"/>
                </a:cubicBezTo>
                <a:cubicBezTo>
                  <a:pt x="2656818" y="100554"/>
                  <a:pt x="2660166" y="97206"/>
                  <a:pt x="2664297" y="97206"/>
                </a:cubicBezTo>
                <a:close/>
                <a:moveTo>
                  <a:pt x="2636052" y="97206"/>
                </a:moveTo>
                <a:cubicBezTo>
                  <a:pt x="2640183" y="97206"/>
                  <a:pt x="2643531" y="100554"/>
                  <a:pt x="2643531" y="104685"/>
                </a:cubicBezTo>
                <a:cubicBezTo>
                  <a:pt x="2643531" y="108815"/>
                  <a:pt x="2640183" y="112163"/>
                  <a:pt x="2636052" y="112163"/>
                </a:cubicBezTo>
                <a:cubicBezTo>
                  <a:pt x="2631922" y="112163"/>
                  <a:pt x="2628573" y="108815"/>
                  <a:pt x="2628573" y="104685"/>
                </a:cubicBezTo>
                <a:cubicBezTo>
                  <a:pt x="2628573" y="100554"/>
                  <a:pt x="2631922" y="97206"/>
                  <a:pt x="2636052" y="97206"/>
                </a:cubicBezTo>
                <a:close/>
                <a:moveTo>
                  <a:pt x="2607806" y="97206"/>
                </a:moveTo>
                <a:cubicBezTo>
                  <a:pt x="2611936" y="97206"/>
                  <a:pt x="2615284" y="100554"/>
                  <a:pt x="2615284" y="104685"/>
                </a:cubicBezTo>
                <a:cubicBezTo>
                  <a:pt x="2615284" y="108815"/>
                  <a:pt x="2611936" y="112163"/>
                  <a:pt x="2607806" y="112163"/>
                </a:cubicBezTo>
                <a:cubicBezTo>
                  <a:pt x="2603675" y="112163"/>
                  <a:pt x="2600327" y="108815"/>
                  <a:pt x="2600327" y="104685"/>
                </a:cubicBezTo>
                <a:cubicBezTo>
                  <a:pt x="2600327" y="100554"/>
                  <a:pt x="2603675" y="97206"/>
                  <a:pt x="2607806" y="97206"/>
                </a:cubicBezTo>
                <a:close/>
                <a:moveTo>
                  <a:pt x="2579561" y="97206"/>
                </a:moveTo>
                <a:cubicBezTo>
                  <a:pt x="2583691" y="97206"/>
                  <a:pt x="2587040" y="100554"/>
                  <a:pt x="2587040" y="104685"/>
                </a:cubicBezTo>
                <a:cubicBezTo>
                  <a:pt x="2587040" y="108815"/>
                  <a:pt x="2583691" y="112163"/>
                  <a:pt x="2579561" y="112163"/>
                </a:cubicBezTo>
                <a:cubicBezTo>
                  <a:pt x="2575431" y="112163"/>
                  <a:pt x="2572082" y="108815"/>
                  <a:pt x="2572082" y="104685"/>
                </a:cubicBezTo>
                <a:cubicBezTo>
                  <a:pt x="2572082" y="100554"/>
                  <a:pt x="2575431" y="97206"/>
                  <a:pt x="2579561" y="97206"/>
                </a:cubicBezTo>
                <a:close/>
                <a:moveTo>
                  <a:pt x="2551315" y="97206"/>
                </a:moveTo>
                <a:cubicBezTo>
                  <a:pt x="2555445" y="97206"/>
                  <a:pt x="2558794" y="100554"/>
                  <a:pt x="2558794" y="104685"/>
                </a:cubicBezTo>
                <a:cubicBezTo>
                  <a:pt x="2558794" y="108815"/>
                  <a:pt x="2555445" y="112163"/>
                  <a:pt x="2551315" y="112163"/>
                </a:cubicBezTo>
                <a:cubicBezTo>
                  <a:pt x="2547184" y="112163"/>
                  <a:pt x="2543836" y="108815"/>
                  <a:pt x="2543836" y="104685"/>
                </a:cubicBezTo>
                <a:cubicBezTo>
                  <a:pt x="2543836" y="100554"/>
                  <a:pt x="2547184" y="97206"/>
                  <a:pt x="2551315" y="97206"/>
                </a:cubicBezTo>
                <a:close/>
                <a:moveTo>
                  <a:pt x="2523069" y="97206"/>
                </a:moveTo>
                <a:cubicBezTo>
                  <a:pt x="2527199" y="97206"/>
                  <a:pt x="2530547" y="100554"/>
                  <a:pt x="2530547" y="104685"/>
                </a:cubicBezTo>
                <a:cubicBezTo>
                  <a:pt x="2530547" y="108815"/>
                  <a:pt x="2527199" y="112163"/>
                  <a:pt x="2523069" y="112163"/>
                </a:cubicBezTo>
                <a:cubicBezTo>
                  <a:pt x="2518938" y="112163"/>
                  <a:pt x="2515590" y="108815"/>
                  <a:pt x="2515590" y="104685"/>
                </a:cubicBezTo>
                <a:cubicBezTo>
                  <a:pt x="2515590" y="100554"/>
                  <a:pt x="2518938" y="97206"/>
                  <a:pt x="2523069" y="97206"/>
                </a:cubicBezTo>
                <a:close/>
                <a:moveTo>
                  <a:pt x="2494824" y="97206"/>
                </a:moveTo>
                <a:cubicBezTo>
                  <a:pt x="2498954" y="97206"/>
                  <a:pt x="2502303" y="100554"/>
                  <a:pt x="2502303" y="104685"/>
                </a:cubicBezTo>
                <a:cubicBezTo>
                  <a:pt x="2502303" y="108815"/>
                  <a:pt x="2498954" y="112163"/>
                  <a:pt x="2494824" y="112163"/>
                </a:cubicBezTo>
                <a:cubicBezTo>
                  <a:pt x="2490693" y="112163"/>
                  <a:pt x="2487345" y="108815"/>
                  <a:pt x="2487345" y="104685"/>
                </a:cubicBezTo>
                <a:cubicBezTo>
                  <a:pt x="2487345" y="100554"/>
                  <a:pt x="2490693" y="97206"/>
                  <a:pt x="2494824" y="97206"/>
                </a:cubicBezTo>
                <a:close/>
                <a:moveTo>
                  <a:pt x="2466578" y="97206"/>
                </a:moveTo>
                <a:cubicBezTo>
                  <a:pt x="2470708" y="97206"/>
                  <a:pt x="2474056" y="100554"/>
                  <a:pt x="2474056" y="104685"/>
                </a:cubicBezTo>
                <a:cubicBezTo>
                  <a:pt x="2474056" y="108815"/>
                  <a:pt x="2470708" y="112163"/>
                  <a:pt x="2466578" y="112163"/>
                </a:cubicBezTo>
                <a:cubicBezTo>
                  <a:pt x="2462447" y="112163"/>
                  <a:pt x="2459099" y="108815"/>
                  <a:pt x="2459099" y="104685"/>
                </a:cubicBezTo>
                <a:cubicBezTo>
                  <a:pt x="2459099" y="100554"/>
                  <a:pt x="2462447" y="97206"/>
                  <a:pt x="2466578" y="97206"/>
                </a:cubicBezTo>
                <a:close/>
                <a:moveTo>
                  <a:pt x="2438333" y="97206"/>
                </a:moveTo>
                <a:cubicBezTo>
                  <a:pt x="2442463" y="97206"/>
                  <a:pt x="2445812" y="100554"/>
                  <a:pt x="2445812" y="104685"/>
                </a:cubicBezTo>
                <a:cubicBezTo>
                  <a:pt x="2445812" y="108815"/>
                  <a:pt x="2442463" y="112163"/>
                  <a:pt x="2438333" y="112163"/>
                </a:cubicBezTo>
                <a:cubicBezTo>
                  <a:pt x="2434202" y="112163"/>
                  <a:pt x="2430854" y="108815"/>
                  <a:pt x="2430854" y="104685"/>
                </a:cubicBezTo>
                <a:cubicBezTo>
                  <a:pt x="2430854" y="100554"/>
                  <a:pt x="2434202" y="97206"/>
                  <a:pt x="2438333" y="97206"/>
                </a:cubicBezTo>
                <a:close/>
                <a:moveTo>
                  <a:pt x="2410087" y="97206"/>
                </a:moveTo>
                <a:cubicBezTo>
                  <a:pt x="2414217" y="97206"/>
                  <a:pt x="2417565" y="100554"/>
                  <a:pt x="2417565" y="104685"/>
                </a:cubicBezTo>
                <a:cubicBezTo>
                  <a:pt x="2417565" y="108815"/>
                  <a:pt x="2414217" y="112163"/>
                  <a:pt x="2410087" y="112163"/>
                </a:cubicBezTo>
                <a:cubicBezTo>
                  <a:pt x="2405956" y="112163"/>
                  <a:pt x="2402608" y="108815"/>
                  <a:pt x="2402608" y="104685"/>
                </a:cubicBezTo>
                <a:cubicBezTo>
                  <a:pt x="2402608" y="100554"/>
                  <a:pt x="2405956" y="97206"/>
                  <a:pt x="2410087" y="97206"/>
                </a:cubicBezTo>
                <a:close/>
                <a:moveTo>
                  <a:pt x="2381842" y="97206"/>
                </a:moveTo>
                <a:cubicBezTo>
                  <a:pt x="2385972" y="97206"/>
                  <a:pt x="2389321" y="100554"/>
                  <a:pt x="2389321" y="104685"/>
                </a:cubicBezTo>
                <a:cubicBezTo>
                  <a:pt x="2389321" y="108815"/>
                  <a:pt x="2385972" y="112163"/>
                  <a:pt x="2381842" y="112163"/>
                </a:cubicBezTo>
                <a:cubicBezTo>
                  <a:pt x="2377711" y="112163"/>
                  <a:pt x="2374363" y="108815"/>
                  <a:pt x="2374363" y="104685"/>
                </a:cubicBezTo>
                <a:cubicBezTo>
                  <a:pt x="2374363" y="100554"/>
                  <a:pt x="2377711" y="97206"/>
                  <a:pt x="2381842" y="97206"/>
                </a:cubicBezTo>
                <a:close/>
                <a:moveTo>
                  <a:pt x="2353596" y="97206"/>
                </a:moveTo>
                <a:cubicBezTo>
                  <a:pt x="2357726" y="97206"/>
                  <a:pt x="2361074" y="100554"/>
                  <a:pt x="2361074" y="104685"/>
                </a:cubicBezTo>
                <a:cubicBezTo>
                  <a:pt x="2361074" y="108815"/>
                  <a:pt x="2357726" y="112163"/>
                  <a:pt x="2353596" y="112163"/>
                </a:cubicBezTo>
                <a:cubicBezTo>
                  <a:pt x="2349465" y="112163"/>
                  <a:pt x="2346117" y="108815"/>
                  <a:pt x="2346117" y="104685"/>
                </a:cubicBezTo>
                <a:cubicBezTo>
                  <a:pt x="2346117" y="100554"/>
                  <a:pt x="2349465" y="97206"/>
                  <a:pt x="2353596" y="97206"/>
                </a:cubicBezTo>
                <a:close/>
                <a:moveTo>
                  <a:pt x="2325351" y="97206"/>
                </a:moveTo>
                <a:cubicBezTo>
                  <a:pt x="2329482" y="97206"/>
                  <a:pt x="2332830" y="100554"/>
                  <a:pt x="2332830" y="104685"/>
                </a:cubicBezTo>
                <a:cubicBezTo>
                  <a:pt x="2332830" y="108815"/>
                  <a:pt x="2329482" y="112163"/>
                  <a:pt x="2325351" y="112163"/>
                </a:cubicBezTo>
                <a:cubicBezTo>
                  <a:pt x="2321220" y="112163"/>
                  <a:pt x="2317872" y="108815"/>
                  <a:pt x="2317872" y="104685"/>
                </a:cubicBezTo>
                <a:cubicBezTo>
                  <a:pt x="2317872" y="100554"/>
                  <a:pt x="2321220" y="97206"/>
                  <a:pt x="2325351" y="97206"/>
                </a:cubicBezTo>
                <a:close/>
                <a:moveTo>
                  <a:pt x="2297105" y="97206"/>
                </a:moveTo>
                <a:cubicBezTo>
                  <a:pt x="2301235" y="97206"/>
                  <a:pt x="2304583" y="100554"/>
                  <a:pt x="2304583" y="104685"/>
                </a:cubicBezTo>
                <a:cubicBezTo>
                  <a:pt x="2304583" y="108815"/>
                  <a:pt x="2301235" y="112163"/>
                  <a:pt x="2297105" y="112163"/>
                </a:cubicBezTo>
                <a:cubicBezTo>
                  <a:pt x="2292974" y="112163"/>
                  <a:pt x="2289626" y="108815"/>
                  <a:pt x="2289626" y="104685"/>
                </a:cubicBezTo>
                <a:cubicBezTo>
                  <a:pt x="2289626" y="100554"/>
                  <a:pt x="2292974" y="97206"/>
                  <a:pt x="2297105" y="97206"/>
                </a:cubicBezTo>
                <a:close/>
                <a:moveTo>
                  <a:pt x="2268860" y="97206"/>
                </a:moveTo>
                <a:cubicBezTo>
                  <a:pt x="2272991" y="97206"/>
                  <a:pt x="2276339" y="100554"/>
                  <a:pt x="2276339" y="104685"/>
                </a:cubicBezTo>
                <a:cubicBezTo>
                  <a:pt x="2276339" y="108815"/>
                  <a:pt x="2272991" y="112163"/>
                  <a:pt x="2268860" y="112163"/>
                </a:cubicBezTo>
                <a:cubicBezTo>
                  <a:pt x="2264729" y="112163"/>
                  <a:pt x="2261381" y="108815"/>
                  <a:pt x="2261381" y="104685"/>
                </a:cubicBezTo>
                <a:cubicBezTo>
                  <a:pt x="2261381" y="100554"/>
                  <a:pt x="2264729" y="97206"/>
                  <a:pt x="2268860" y="97206"/>
                </a:cubicBezTo>
                <a:close/>
                <a:moveTo>
                  <a:pt x="2240614" y="97206"/>
                </a:moveTo>
                <a:cubicBezTo>
                  <a:pt x="2244744" y="97206"/>
                  <a:pt x="2248092" y="100554"/>
                  <a:pt x="2248092" y="104685"/>
                </a:cubicBezTo>
                <a:cubicBezTo>
                  <a:pt x="2248092" y="108815"/>
                  <a:pt x="2244744" y="112163"/>
                  <a:pt x="2240614" y="112163"/>
                </a:cubicBezTo>
                <a:cubicBezTo>
                  <a:pt x="2236483" y="112163"/>
                  <a:pt x="2233135" y="108815"/>
                  <a:pt x="2233135" y="104685"/>
                </a:cubicBezTo>
                <a:cubicBezTo>
                  <a:pt x="2233135" y="100554"/>
                  <a:pt x="2236483" y="97206"/>
                  <a:pt x="2240614" y="97206"/>
                </a:cubicBezTo>
                <a:close/>
                <a:moveTo>
                  <a:pt x="2212369" y="97206"/>
                </a:moveTo>
                <a:cubicBezTo>
                  <a:pt x="2216500" y="97206"/>
                  <a:pt x="2219848" y="100554"/>
                  <a:pt x="2219848" y="104685"/>
                </a:cubicBezTo>
                <a:cubicBezTo>
                  <a:pt x="2219848" y="108815"/>
                  <a:pt x="2216500" y="112163"/>
                  <a:pt x="2212369" y="112163"/>
                </a:cubicBezTo>
                <a:cubicBezTo>
                  <a:pt x="2208239" y="112163"/>
                  <a:pt x="2204890" y="108815"/>
                  <a:pt x="2204890" y="104685"/>
                </a:cubicBezTo>
                <a:cubicBezTo>
                  <a:pt x="2204890" y="100554"/>
                  <a:pt x="2208239" y="97206"/>
                  <a:pt x="2212369" y="97206"/>
                </a:cubicBezTo>
                <a:close/>
                <a:moveTo>
                  <a:pt x="2184123" y="97206"/>
                </a:moveTo>
                <a:cubicBezTo>
                  <a:pt x="2188253" y="97206"/>
                  <a:pt x="2191601" y="100554"/>
                  <a:pt x="2191601" y="104685"/>
                </a:cubicBezTo>
                <a:cubicBezTo>
                  <a:pt x="2191601" y="108815"/>
                  <a:pt x="2188253" y="112163"/>
                  <a:pt x="2184123" y="112163"/>
                </a:cubicBezTo>
                <a:cubicBezTo>
                  <a:pt x="2179992" y="112163"/>
                  <a:pt x="2176644" y="108815"/>
                  <a:pt x="2176644" y="104685"/>
                </a:cubicBezTo>
                <a:cubicBezTo>
                  <a:pt x="2176644" y="100554"/>
                  <a:pt x="2179992" y="97206"/>
                  <a:pt x="2184123" y="97206"/>
                </a:cubicBezTo>
                <a:close/>
                <a:moveTo>
                  <a:pt x="2155878" y="97206"/>
                </a:moveTo>
                <a:cubicBezTo>
                  <a:pt x="2160009" y="97206"/>
                  <a:pt x="2163357" y="100554"/>
                  <a:pt x="2163357" y="104685"/>
                </a:cubicBezTo>
                <a:cubicBezTo>
                  <a:pt x="2163357" y="108815"/>
                  <a:pt x="2160009" y="112163"/>
                  <a:pt x="2155878" y="112163"/>
                </a:cubicBezTo>
                <a:cubicBezTo>
                  <a:pt x="2151748" y="112163"/>
                  <a:pt x="2148399" y="108815"/>
                  <a:pt x="2148399" y="104685"/>
                </a:cubicBezTo>
                <a:cubicBezTo>
                  <a:pt x="2148399" y="100554"/>
                  <a:pt x="2151748" y="97206"/>
                  <a:pt x="2155878" y="97206"/>
                </a:cubicBezTo>
                <a:close/>
                <a:moveTo>
                  <a:pt x="2127632" y="97206"/>
                </a:moveTo>
                <a:cubicBezTo>
                  <a:pt x="2131762" y="97206"/>
                  <a:pt x="2135111" y="100554"/>
                  <a:pt x="2135111" y="104685"/>
                </a:cubicBezTo>
                <a:cubicBezTo>
                  <a:pt x="2135111" y="108815"/>
                  <a:pt x="2131762" y="112163"/>
                  <a:pt x="2127632" y="112163"/>
                </a:cubicBezTo>
                <a:cubicBezTo>
                  <a:pt x="2123501" y="112163"/>
                  <a:pt x="2120153" y="108815"/>
                  <a:pt x="2120153" y="104685"/>
                </a:cubicBezTo>
                <a:cubicBezTo>
                  <a:pt x="2120153" y="100554"/>
                  <a:pt x="2123501" y="97206"/>
                  <a:pt x="2127632" y="97206"/>
                </a:cubicBezTo>
                <a:close/>
                <a:moveTo>
                  <a:pt x="2099387" y="97206"/>
                </a:moveTo>
                <a:cubicBezTo>
                  <a:pt x="2103518" y="97206"/>
                  <a:pt x="2106866" y="100554"/>
                  <a:pt x="2106866" y="104685"/>
                </a:cubicBezTo>
                <a:cubicBezTo>
                  <a:pt x="2106866" y="108815"/>
                  <a:pt x="2103518" y="112163"/>
                  <a:pt x="2099387" y="112163"/>
                </a:cubicBezTo>
                <a:cubicBezTo>
                  <a:pt x="2095257" y="112163"/>
                  <a:pt x="2091908" y="108815"/>
                  <a:pt x="2091908" y="104685"/>
                </a:cubicBezTo>
                <a:cubicBezTo>
                  <a:pt x="2091908" y="100554"/>
                  <a:pt x="2095257" y="97206"/>
                  <a:pt x="2099387" y="97206"/>
                </a:cubicBezTo>
                <a:close/>
                <a:moveTo>
                  <a:pt x="2071141" y="97206"/>
                </a:moveTo>
                <a:cubicBezTo>
                  <a:pt x="2075271" y="97206"/>
                  <a:pt x="2078620" y="100554"/>
                  <a:pt x="2078620" y="104685"/>
                </a:cubicBezTo>
                <a:cubicBezTo>
                  <a:pt x="2078620" y="108815"/>
                  <a:pt x="2075271" y="112163"/>
                  <a:pt x="2071141" y="112163"/>
                </a:cubicBezTo>
                <a:cubicBezTo>
                  <a:pt x="2067010" y="112163"/>
                  <a:pt x="2063662" y="108815"/>
                  <a:pt x="2063662" y="104685"/>
                </a:cubicBezTo>
                <a:cubicBezTo>
                  <a:pt x="2063662" y="100554"/>
                  <a:pt x="2067010" y="97206"/>
                  <a:pt x="2071141" y="97206"/>
                </a:cubicBezTo>
                <a:close/>
                <a:moveTo>
                  <a:pt x="2042896" y="97206"/>
                </a:moveTo>
                <a:cubicBezTo>
                  <a:pt x="2047027" y="97206"/>
                  <a:pt x="2050375" y="100554"/>
                  <a:pt x="2050375" y="104685"/>
                </a:cubicBezTo>
                <a:cubicBezTo>
                  <a:pt x="2050375" y="108815"/>
                  <a:pt x="2047027" y="112163"/>
                  <a:pt x="2042896" y="112163"/>
                </a:cubicBezTo>
                <a:cubicBezTo>
                  <a:pt x="2038766" y="112163"/>
                  <a:pt x="2035417" y="108815"/>
                  <a:pt x="2035417" y="104685"/>
                </a:cubicBezTo>
                <a:cubicBezTo>
                  <a:pt x="2035417" y="100554"/>
                  <a:pt x="2038766" y="97206"/>
                  <a:pt x="2042896" y="97206"/>
                </a:cubicBezTo>
                <a:close/>
                <a:moveTo>
                  <a:pt x="2014650" y="97206"/>
                </a:moveTo>
                <a:cubicBezTo>
                  <a:pt x="2018780" y="97206"/>
                  <a:pt x="2022129" y="100554"/>
                  <a:pt x="2022129" y="104685"/>
                </a:cubicBezTo>
                <a:cubicBezTo>
                  <a:pt x="2022129" y="108815"/>
                  <a:pt x="2018780" y="112163"/>
                  <a:pt x="2014650" y="112163"/>
                </a:cubicBezTo>
                <a:cubicBezTo>
                  <a:pt x="2010519" y="112163"/>
                  <a:pt x="2007171" y="108815"/>
                  <a:pt x="2007171" y="104685"/>
                </a:cubicBezTo>
                <a:cubicBezTo>
                  <a:pt x="2007171" y="100554"/>
                  <a:pt x="2010519" y="97206"/>
                  <a:pt x="2014650" y="97206"/>
                </a:cubicBezTo>
                <a:close/>
                <a:moveTo>
                  <a:pt x="1986405" y="97206"/>
                </a:moveTo>
                <a:cubicBezTo>
                  <a:pt x="1990536" y="97206"/>
                  <a:pt x="1993884" y="100554"/>
                  <a:pt x="1993884" y="104685"/>
                </a:cubicBezTo>
                <a:cubicBezTo>
                  <a:pt x="1993884" y="108815"/>
                  <a:pt x="1990536" y="112163"/>
                  <a:pt x="1986405" y="112163"/>
                </a:cubicBezTo>
                <a:cubicBezTo>
                  <a:pt x="1982275" y="112163"/>
                  <a:pt x="1978927" y="108815"/>
                  <a:pt x="1978927" y="104685"/>
                </a:cubicBezTo>
                <a:cubicBezTo>
                  <a:pt x="1978927" y="100554"/>
                  <a:pt x="1982275" y="97206"/>
                  <a:pt x="1986405" y="97206"/>
                </a:cubicBezTo>
                <a:close/>
                <a:moveTo>
                  <a:pt x="1958159" y="97206"/>
                </a:moveTo>
                <a:cubicBezTo>
                  <a:pt x="1962289" y="97206"/>
                  <a:pt x="1965638" y="100554"/>
                  <a:pt x="1965638" y="104685"/>
                </a:cubicBezTo>
                <a:cubicBezTo>
                  <a:pt x="1965638" y="108815"/>
                  <a:pt x="1962289" y="112163"/>
                  <a:pt x="1958159" y="112163"/>
                </a:cubicBezTo>
                <a:cubicBezTo>
                  <a:pt x="1954028" y="112163"/>
                  <a:pt x="1950680" y="108815"/>
                  <a:pt x="1950680" y="104685"/>
                </a:cubicBezTo>
                <a:cubicBezTo>
                  <a:pt x="1950680" y="100554"/>
                  <a:pt x="1954028" y="97206"/>
                  <a:pt x="1958159" y="97206"/>
                </a:cubicBezTo>
                <a:close/>
                <a:moveTo>
                  <a:pt x="1929914" y="97206"/>
                </a:moveTo>
                <a:cubicBezTo>
                  <a:pt x="1934045" y="97206"/>
                  <a:pt x="1937393" y="100554"/>
                  <a:pt x="1937393" y="104685"/>
                </a:cubicBezTo>
                <a:cubicBezTo>
                  <a:pt x="1937393" y="108815"/>
                  <a:pt x="1934045" y="112163"/>
                  <a:pt x="1929914" y="112163"/>
                </a:cubicBezTo>
                <a:cubicBezTo>
                  <a:pt x="1925784" y="112163"/>
                  <a:pt x="1922435" y="108815"/>
                  <a:pt x="1922435" y="104685"/>
                </a:cubicBezTo>
                <a:cubicBezTo>
                  <a:pt x="1922435" y="100554"/>
                  <a:pt x="1925784" y="97206"/>
                  <a:pt x="1929914" y="97206"/>
                </a:cubicBezTo>
                <a:close/>
                <a:moveTo>
                  <a:pt x="1901668" y="97206"/>
                </a:moveTo>
                <a:cubicBezTo>
                  <a:pt x="1905799" y="97206"/>
                  <a:pt x="1909147" y="100554"/>
                  <a:pt x="1909147" y="104685"/>
                </a:cubicBezTo>
                <a:cubicBezTo>
                  <a:pt x="1909147" y="108815"/>
                  <a:pt x="1905799" y="112163"/>
                  <a:pt x="1901668" y="112163"/>
                </a:cubicBezTo>
                <a:cubicBezTo>
                  <a:pt x="1897537" y="112163"/>
                  <a:pt x="1894189" y="108815"/>
                  <a:pt x="1894189" y="104685"/>
                </a:cubicBezTo>
                <a:cubicBezTo>
                  <a:pt x="1894189" y="100554"/>
                  <a:pt x="1897537" y="97206"/>
                  <a:pt x="1901668" y="97206"/>
                </a:cubicBezTo>
                <a:close/>
                <a:moveTo>
                  <a:pt x="1873423" y="97206"/>
                </a:moveTo>
                <a:cubicBezTo>
                  <a:pt x="1877554" y="97206"/>
                  <a:pt x="1880902" y="100554"/>
                  <a:pt x="1880902" y="104685"/>
                </a:cubicBezTo>
                <a:cubicBezTo>
                  <a:pt x="1880902" y="108815"/>
                  <a:pt x="1877554" y="112163"/>
                  <a:pt x="1873423" y="112163"/>
                </a:cubicBezTo>
                <a:cubicBezTo>
                  <a:pt x="1869293" y="112163"/>
                  <a:pt x="1865944" y="108815"/>
                  <a:pt x="1865944" y="104685"/>
                </a:cubicBezTo>
                <a:cubicBezTo>
                  <a:pt x="1865944" y="100554"/>
                  <a:pt x="1869293" y="97206"/>
                  <a:pt x="1873423" y="97206"/>
                </a:cubicBezTo>
                <a:close/>
                <a:moveTo>
                  <a:pt x="1845178" y="97206"/>
                </a:moveTo>
                <a:cubicBezTo>
                  <a:pt x="1849308" y="97206"/>
                  <a:pt x="1852656" y="100554"/>
                  <a:pt x="1852656" y="104685"/>
                </a:cubicBezTo>
                <a:cubicBezTo>
                  <a:pt x="1852656" y="108815"/>
                  <a:pt x="1849308" y="112163"/>
                  <a:pt x="1845178" y="112163"/>
                </a:cubicBezTo>
                <a:cubicBezTo>
                  <a:pt x="1841047" y="112163"/>
                  <a:pt x="1837699" y="108815"/>
                  <a:pt x="1837699" y="104685"/>
                </a:cubicBezTo>
                <a:cubicBezTo>
                  <a:pt x="1837699" y="100554"/>
                  <a:pt x="1841047" y="97206"/>
                  <a:pt x="1845178" y="97206"/>
                </a:cubicBezTo>
                <a:close/>
                <a:moveTo>
                  <a:pt x="1816932" y="97206"/>
                </a:moveTo>
                <a:cubicBezTo>
                  <a:pt x="1821062" y="97206"/>
                  <a:pt x="1824411" y="100554"/>
                  <a:pt x="1824411" y="104685"/>
                </a:cubicBezTo>
                <a:cubicBezTo>
                  <a:pt x="1824411" y="108815"/>
                  <a:pt x="1821062" y="112163"/>
                  <a:pt x="1816932" y="112163"/>
                </a:cubicBezTo>
                <a:cubicBezTo>
                  <a:pt x="1812801" y="112163"/>
                  <a:pt x="1809453" y="108815"/>
                  <a:pt x="1809453" y="104685"/>
                </a:cubicBezTo>
                <a:cubicBezTo>
                  <a:pt x="1809453" y="100554"/>
                  <a:pt x="1812801" y="97206"/>
                  <a:pt x="1816932" y="97206"/>
                </a:cubicBezTo>
                <a:close/>
                <a:moveTo>
                  <a:pt x="1788687" y="97206"/>
                </a:moveTo>
                <a:cubicBezTo>
                  <a:pt x="1792817" y="97206"/>
                  <a:pt x="1796166" y="100554"/>
                  <a:pt x="1796166" y="104685"/>
                </a:cubicBezTo>
                <a:cubicBezTo>
                  <a:pt x="1796166" y="108815"/>
                  <a:pt x="1792817" y="112163"/>
                  <a:pt x="1788687" y="112163"/>
                </a:cubicBezTo>
                <a:cubicBezTo>
                  <a:pt x="1784556" y="112163"/>
                  <a:pt x="1781208" y="108815"/>
                  <a:pt x="1781208" y="104685"/>
                </a:cubicBezTo>
                <a:cubicBezTo>
                  <a:pt x="1781208" y="100554"/>
                  <a:pt x="1784556" y="97206"/>
                  <a:pt x="1788687" y="97206"/>
                </a:cubicBezTo>
                <a:close/>
                <a:moveTo>
                  <a:pt x="1760441" y="97206"/>
                </a:moveTo>
                <a:cubicBezTo>
                  <a:pt x="1764572" y="97206"/>
                  <a:pt x="1767920" y="100554"/>
                  <a:pt x="1767920" y="104685"/>
                </a:cubicBezTo>
                <a:cubicBezTo>
                  <a:pt x="1767920" y="108815"/>
                  <a:pt x="1764572" y="112163"/>
                  <a:pt x="1760441" y="112163"/>
                </a:cubicBezTo>
                <a:cubicBezTo>
                  <a:pt x="1756311" y="112163"/>
                  <a:pt x="1752963" y="108815"/>
                  <a:pt x="1752963" y="104685"/>
                </a:cubicBezTo>
                <a:cubicBezTo>
                  <a:pt x="1752963" y="100554"/>
                  <a:pt x="1756311" y="97206"/>
                  <a:pt x="1760441" y="97206"/>
                </a:cubicBezTo>
                <a:close/>
                <a:moveTo>
                  <a:pt x="1732196" y="97206"/>
                </a:moveTo>
                <a:cubicBezTo>
                  <a:pt x="1736326" y="97206"/>
                  <a:pt x="1739675" y="100554"/>
                  <a:pt x="1739675" y="104685"/>
                </a:cubicBezTo>
                <a:cubicBezTo>
                  <a:pt x="1739675" y="108815"/>
                  <a:pt x="1736326" y="112163"/>
                  <a:pt x="1732196" y="112163"/>
                </a:cubicBezTo>
                <a:cubicBezTo>
                  <a:pt x="1728066" y="112163"/>
                  <a:pt x="1724717" y="108815"/>
                  <a:pt x="1724717" y="104685"/>
                </a:cubicBezTo>
                <a:cubicBezTo>
                  <a:pt x="1724717" y="100554"/>
                  <a:pt x="1728066" y="97206"/>
                  <a:pt x="1732196" y="97206"/>
                </a:cubicBezTo>
                <a:close/>
                <a:moveTo>
                  <a:pt x="1703993" y="97206"/>
                </a:moveTo>
                <a:cubicBezTo>
                  <a:pt x="1708124" y="97206"/>
                  <a:pt x="1711472" y="100554"/>
                  <a:pt x="1711472" y="104684"/>
                </a:cubicBezTo>
                <a:cubicBezTo>
                  <a:pt x="1711472" y="108815"/>
                  <a:pt x="1708124" y="112163"/>
                  <a:pt x="1703993" y="112163"/>
                </a:cubicBezTo>
                <a:cubicBezTo>
                  <a:pt x="1699863" y="112163"/>
                  <a:pt x="1696514" y="108815"/>
                  <a:pt x="1696514" y="104684"/>
                </a:cubicBezTo>
                <a:cubicBezTo>
                  <a:pt x="1696514" y="100554"/>
                  <a:pt x="1699863" y="97206"/>
                  <a:pt x="1703993" y="97206"/>
                </a:cubicBezTo>
                <a:close/>
                <a:moveTo>
                  <a:pt x="1675732" y="97206"/>
                </a:moveTo>
                <a:cubicBezTo>
                  <a:pt x="1679863" y="97206"/>
                  <a:pt x="1683211" y="100554"/>
                  <a:pt x="1683211" y="104684"/>
                </a:cubicBezTo>
                <a:cubicBezTo>
                  <a:pt x="1683211" y="108815"/>
                  <a:pt x="1679863" y="112163"/>
                  <a:pt x="1675732" y="112163"/>
                </a:cubicBezTo>
                <a:cubicBezTo>
                  <a:pt x="1671602" y="112163"/>
                  <a:pt x="1668254" y="108815"/>
                  <a:pt x="1668254" y="104684"/>
                </a:cubicBezTo>
                <a:cubicBezTo>
                  <a:pt x="1668254" y="100554"/>
                  <a:pt x="1671602" y="97206"/>
                  <a:pt x="1675732" y="97206"/>
                </a:cubicBezTo>
                <a:close/>
                <a:moveTo>
                  <a:pt x="1647494" y="97206"/>
                </a:moveTo>
                <a:cubicBezTo>
                  <a:pt x="1651625" y="97206"/>
                  <a:pt x="1654973" y="100554"/>
                  <a:pt x="1654973" y="104684"/>
                </a:cubicBezTo>
                <a:cubicBezTo>
                  <a:pt x="1654973" y="108815"/>
                  <a:pt x="1651625" y="112163"/>
                  <a:pt x="1647494" y="112163"/>
                </a:cubicBezTo>
                <a:cubicBezTo>
                  <a:pt x="1643364" y="112163"/>
                  <a:pt x="1640016" y="108815"/>
                  <a:pt x="1640016" y="104684"/>
                </a:cubicBezTo>
                <a:cubicBezTo>
                  <a:pt x="1640016" y="100554"/>
                  <a:pt x="1643364" y="97206"/>
                  <a:pt x="1647494" y="97206"/>
                </a:cubicBezTo>
                <a:close/>
                <a:moveTo>
                  <a:pt x="1619250" y="97206"/>
                </a:moveTo>
                <a:cubicBezTo>
                  <a:pt x="1623380" y="97206"/>
                  <a:pt x="1626728" y="100554"/>
                  <a:pt x="1626728" y="104684"/>
                </a:cubicBezTo>
                <a:cubicBezTo>
                  <a:pt x="1626728" y="108815"/>
                  <a:pt x="1623380" y="112163"/>
                  <a:pt x="1619250" y="112163"/>
                </a:cubicBezTo>
                <a:cubicBezTo>
                  <a:pt x="1615119" y="112163"/>
                  <a:pt x="1611771" y="108815"/>
                  <a:pt x="1611771" y="104684"/>
                </a:cubicBezTo>
                <a:cubicBezTo>
                  <a:pt x="1611771" y="100554"/>
                  <a:pt x="1615119" y="97206"/>
                  <a:pt x="1619250" y="97206"/>
                </a:cubicBezTo>
                <a:close/>
                <a:moveTo>
                  <a:pt x="1591004" y="97206"/>
                </a:moveTo>
                <a:cubicBezTo>
                  <a:pt x="1595134" y="97206"/>
                  <a:pt x="1598482" y="100554"/>
                  <a:pt x="1598482" y="104684"/>
                </a:cubicBezTo>
                <a:cubicBezTo>
                  <a:pt x="1598482" y="108815"/>
                  <a:pt x="1595134" y="112163"/>
                  <a:pt x="1591004" y="112163"/>
                </a:cubicBezTo>
                <a:cubicBezTo>
                  <a:pt x="1586873" y="112163"/>
                  <a:pt x="1583525" y="108815"/>
                  <a:pt x="1583525" y="104684"/>
                </a:cubicBezTo>
                <a:cubicBezTo>
                  <a:pt x="1583525" y="100554"/>
                  <a:pt x="1586873" y="97206"/>
                  <a:pt x="1591004" y="97206"/>
                </a:cubicBezTo>
                <a:close/>
                <a:moveTo>
                  <a:pt x="1562759" y="97206"/>
                </a:moveTo>
                <a:cubicBezTo>
                  <a:pt x="1566889" y="97206"/>
                  <a:pt x="1570238" y="100554"/>
                  <a:pt x="1570238" y="104684"/>
                </a:cubicBezTo>
                <a:cubicBezTo>
                  <a:pt x="1570238" y="108815"/>
                  <a:pt x="1566889" y="112163"/>
                  <a:pt x="1562759" y="112163"/>
                </a:cubicBezTo>
                <a:cubicBezTo>
                  <a:pt x="1558628" y="112163"/>
                  <a:pt x="1555280" y="108815"/>
                  <a:pt x="1555280" y="104684"/>
                </a:cubicBezTo>
                <a:cubicBezTo>
                  <a:pt x="1555280" y="100554"/>
                  <a:pt x="1558628" y="97206"/>
                  <a:pt x="1562759" y="97206"/>
                </a:cubicBezTo>
                <a:close/>
                <a:moveTo>
                  <a:pt x="1534512" y="97206"/>
                </a:moveTo>
                <a:cubicBezTo>
                  <a:pt x="1538643" y="97206"/>
                  <a:pt x="1541991" y="100554"/>
                  <a:pt x="1541991" y="104684"/>
                </a:cubicBezTo>
                <a:cubicBezTo>
                  <a:pt x="1541991" y="108815"/>
                  <a:pt x="1538643" y="112163"/>
                  <a:pt x="1534512" y="112163"/>
                </a:cubicBezTo>
                <a:cubicBezTo>
                  <a:pt x="1530382" y="112163"/>
                  <a:pt x="1527033" y="108815"/>
                  <a:pt x="1527033" y="104684"/>
                </a:cubicBezTo>
                <a:cubicBezTo>
                  <a:pt x="1527033" y="100554"/>
                  <a:pt x="1530382" y="97206"/>
                  <a:pt x="1534512" y="97206"/>
                </a:cubicBezTo>
                <a:close/>
                <a:moveTo>
                  <a:pt x="1506268" y="97206"/>
                </a:moveTo>
                <a:cubicBezTo>
                  <a:pt x="1510398" y="97206"/>
                  <a:pt x="1513747" y="100554"/>
                  <a:pt x="1513747" y="104684"/>
                </a:cubicBezTo>
                <a:cubicBezTo>
                  <a:pt x="1513747" y="108815"/>
                  <a:pt x="1510398" y="112163"/>
                  <a:pt x="1506268" y="112163"/>
                </a:cubicBezTo>
                <a:cubicBezTo>
                  <a:pt x="1502137" y="112163"/>
                  <a:pt x="1498789" y="108815"/>
                  <a:pt x="1498789" y="104684"/>
                </a:cubicBezTo>
                <a:cubicBezTo>
                  <a:pt x="1498789" y="100554"/>
                  <a:pt x="1502137" y="97206"/>
                  <a:pt x="1506268" y="97206"/>
                </a:cubicBezTo>
                <a:close/>
                <a:moveTo>
                  <a:pt x="1478021" y="97206"/>
                </a:moveTo>
                <a:cubicBezTo>
                  <a:pt x="1482152" y="97206"/>
                  <a:pt x="1485500" y="100554"/>
                  <a:pt x="1485500" y="104684"/>
                </a:cubicBezTo>
                <a:cubicBezTo>
                  <a:pt x="1485500" y="108815"/>
                  <a:pt x="1482152" y="112163"/>
                  <a:pt x="1478021" y="112163"/>
                </a:cubicBezTo>
                <a:cubicBezTo>
                  <a:pt x="1473891" y="112163"/>
                  <a:pt x="1470543" y="108815"/>
                  <a:pt x="1470543" y="104684"/>
                </a:cubicBezTo>
                <a:cubicBezTo>
                  <a:pt x="1470543" y="100554"/>
                  <a:pt x="1473891" y="97206"/>
                  <a:pt x="1478021" y="97206"/>
                </a:cubicBezTo>
                <a:close/>
                <a:moveTo>
                  <a:pt x="1449777" y="97206"/>
                </a:moveTo>
                <a:cubicBezTo>
                  <a:pt x="1453907" y="97206"/>
                  <a:pt x="1457256" y="100554"/>
                  <a:pt x="1457256" y="104684"/>
                </a:cubicBezTo>
                <a:cubicBezTo>
                  <a:pt x="1457256" y="108815"/>
                  <a:pt x="1453907" y="112163"/>
                  <a:pt x="1449777" y="112163"/>
                </a:cubicBezTo>
                <a:cubicBezTo>
                  <a:pt x="1445646" y="112163"/>
                  <a:pt x="1442298" y="108815"/>
                  <a:pt x="1442298" y="104684"/>
                </a:cubicBezTo>
                <a:cubicBezTo>
                  <a:pt x="1442298" y="100554"/>
                  <a:pt x="1445646" y="97206"/>
                  <a:pt x="1449777" y="97206"/>
                </a:cubicBezTo>
                <a:close/>
                <a:moveTo>
                  <a:pt x="1421530" y="97206"/>
                </a:moveTo>
                <a:cubicBezTo>
                  <a:pt x="1425661" y="97206"/>
                  <a:pt x="1429009" y="100554"/>
                  <a:pt x="1429009" y="104684"/>
                </a:cubicBezTo>
                <a:cubicBezTo>
                  <a:pt x="1429009" y="108815"/>
                  <a:pt x="1425661" y="112163"/>
                  <a:pt x="1421530" y="112163"/>
                </a:cubicBezTo>
                <a:cubicBezTo>
                  <a:pt x="1417400" y="112163"/>
                  <a:pt x="1414052" y="108815"/>
                  <a:pt x="1414052" y="104684"/>
                </a:cubicBezTo>
                <a:cubicBezTo>
                  <a:pt x="1414052" y="100554"/>
                  <a:pt x="1417400" y="97206"/>
                  <a:pt x="1421530" y="97206"/>
                </a:cubicBezTo>
                <a:close/>
                <a:moveTo>
                  <a:pt x="1393286" y="97206"/>
                </a:moveTo>
                <a:cubicBezTo>
                  <a:pt x="1397416" y="97206"/>
                  <a:pt x="1400765" y="100554"/>
                  <a:pt x="1400765" y="104684"/>
                </a:cubicBezTo>
                <a:cubicBezTo>
                  <a:pt x="1400765" y="108815"/>
                  <a:pt x="1397416" y="112163"/>
                  <a:pt x="1393286" y="112163"/>
                </a:cubicBezTo>
                <a:cubicBezTo>
                  <a:pt x="1389155" y="112163"/>
                  <a:pt x="1385807" y="108815"/>
                  <a:pt x="1385807" y="104684"/>
                </a:cubicBezTo>
                <a:cubicBezTo>
                  <a:pt x="1385807" y="100554"/>
                  <a:pt x="1389155" y="97206"/>
                  <a:pt x="1393286" y="97206"/>
                </a:cubicBezTo>
                <a:close/>
                <a:moveTo>
                  <a:pt x="1365040" y="97206"/>
                </a:moveTo>
                <a:cubicBezTo>
                  <a:pt x="1369170" y="97206"/>
                  <a:pt x="1372518" y="100554"/>
                  <a:pt x="1372518" y="104684"/>
                </a:cubicBezTo>
                <a:cubicBezTo>
                  <a:pt x="1372518" y="108815"/>
                  <a:pt x="1369170" y="112163"/>
                  <a:pt x="1365040" y="112163"/>
                </a:cubicBezTo>
                <a:cubicBezTo>
                  <a:pt x="1360909" y="112163"/>
                  <a:pt x="1357561" y="108815"/>
                  <a:pt x="1357561" y="104684"/>
                </a:cubicBezTo>
                <a:cubicBezTo>
                  <a:pt x="1357561" y="100554"/>
                  <a:pt x="1360909" y="97206"/>
                  <a:pt x="1365040" y="97206"/>
                </a:cubicBezTo>
                <a:close/>
                <a:moveTo>
                  <a:pt x="1336795" y="97206"/>
                </a:moveTo>
                <a:cubicBezTo>
                  <a:pt x="1340925" y="97206"/>
                  <a:pt x="1344274" y="100554"/>
                  <a:pt x="1344274" y="104684"/>
                </a:cubicBezTo>
                <a:cubicBezTo>
                  <a:pt x="1344274" y="108815"/>
                  <a:pt x="1340925" y="112163"/>
                  <a:pt x="1336795" y="112163"/>
                </a:cubicBezTo>
                <a:cubicBezTo>
                  <a:pt x="1332664" y="112163"/>
                  <a:pt x="1329316" y="108815"/>
                  <a:pt x="1329316" y="104684"/>
                </a:cubicBezTo>
                <a:cubicBezTo>
                  <a:pt x="1329316" y="100554"/>
                  <a:pt x="1332664" y="97206"/>
                  <a:pt x="1336795" y="97206"/>
                </a:cubicBezTo>
                <a:close/>
                <a:moveTo>
                  <a:pt x="1308549" y="97206"/>
                </a:moveTo>
                <a:cubicBezTo>
                  <a:pt x="1312679" y="97206"/>
                  <a:pt x="1316027" y="100554"/>
                  <a:pt x="1316027" y="104684"/>
                </a:cubicBezTo>
                <a:cubicBezTo>
                  <a:pt x="1316027" y="108815"/>
                  <a:pt x="1312679" y="112163"/>
                  <a:pt x="1308549" y="112163"/>
                </a:cubicBezTo>
                <a:cubicBezTo>
                  <a:pt x="1304418" y="112163"/>
                  <a:pt x="1301070" y="108815"/>
                  <a:pt x="1301070" y="104684"/>
                </a:cubicBezTo>
                <a:cubicBezTo>
                  <a:pt x="1301070" y="100554"/>
                  <a:pt x="1304418" y="97206"/>
                  <a:pt x="1308549" y="97206"/>
                </a:cubicBezTo>
                <a:close/>
                <a:moveTo>
                  <a:pt x="1280304" y="97206"/>
                </a:moveTo>
                <a:cubicBezTo>
                  <a:pt x="1284434" y="97206"/>
                  <a:pt x="1287783" y="100554"/>
                  <a:pt x="1287783" y="104684"/>
                </a:cubicBezTo>
                <a:cubicBezTo>
                  <a:pt x="1287783" y="108815"/>
                  <a:pt x="1284434" y="112163"/>
                  <a:pt x="1280304" y="112163"/>
                </a:cubicBezTo>
                <a:cubicBezTo>
                  <a:pt x="1276173" y="112163"/>
                  <a:pt x="1272825" y="108815"/>
                  <a:pt x="1272825" y="104684"/>
                </a:cubicBezTo>
                <a:cubicBezTo>
                  <a:pt x="1272825" y="100554"/>
                  <a:pt x="1276173" y="97206"/>
                  <a:pt x="1280304" y="97206"/>
                </a:cubicBezTo>
                <a:close/>
                <a:moveTo>
                  <a:pt x="1252058" y="97206"/>
                </a:moveTo>
                <a:cubicBezTo>
                  <a:pt x="1256188" y="97206"/>
                  <a:pt x="1259537" y="100554"/>
                  <a:pt x="1259537" y="104684"/>
                </a:cubicBezTo>
                <a:cubicBezTo>
                  <a:pt x="1259537" y="108815"/>
                  <a:pt x="1256188" y="112163"/>
                  <a:pt x="1252058" y="112163"/>
                </a:cubicBezTo>
                <a:cubicBezTo>
                  <a:pt x="1247927" y="112163"/>
                  <a:pt x="1244579" y="108815"/>
                  <a:pt x="1244579" y="104684"/>
                </a:cubicBezTo>
                <a:cubicBezTo>
                  <a:pt x="1244579" y="100554"/>
                  <a:pt x="1247927" y="97206"/>
                  <a:pt x="1252058" y="97206"/>
                </a:cubicBezTo>
                <a:close/>
                <a:moveTo>
                  <a:pt x="1223813" y="97206"/>
                </a:moveTo>
                <a:cubicBezTo>
                  <a:pt x="1227943" y="97206"/>
                  <a:pt x="1231292" y="100554"/>
                  <a:pt x="1231292" y="104684"/>
                </a:cubicBezTo>
                <a:cubicBezTo>
                  <a:pt x="1231292" y="108815"/>
                  <a:pt x="1227943" y="112163"/>
                  <a:pt x="1223813" y="112163"/>
                </a:cubicBezTo>
                <a:cubicBezTo>
                  <a:pt x="1219682" y="112163"/>
                  <a:pt x="1216334" y="108815"/>
                  <a:pt x="1216334" y="104684"/>
                </a:cubicBezTo>
                <a:cubicBezTo>
                  <a:pt x="1216334" y="100554"/>
                  <a:pt x="1219682" y="97206"/>
                  <a:pt x="1223813" y="97206"/>
                </a:cubicBezTo>
                <a:close/>
                <a:moveTo>
                  <a:pt x="1195567" y="97206"/>
                </a:moveTo>
                <a:cubicBezTo>
                  <a:pt x="1199697" y="97206"/>
                  <a:pt x="1203045" y="100554"/>
                  <a:pt x="1203045" y="104684"/>
                </a:cubicBezTo>
                <a:cubicBezTo>
                  <a:pt x="1203045" y="108815"/>
                  <a:pt x="1199697" y="112163"/>
                  <a:pt x="1195567" y="112163"/>
                </a:cubicBezTo>
                <a:cubicBezTo>
                  <a:pt x="1191436" y="112163"/>
                  <a:pt x="1188088" y="108815"/>
                  <a:pt x="1188088" y="104684"/>
                </a:cubicBezTo>
                <a:cubicBezTo>
                  <a:pt x="1188088" y="100554"/>
                  <a:pt x="1191436" y="97206"/>
                  <a:pt x="1195567" y="97206"/>
                </a:cubicBezTo>
                <a:close/>
                <a:moveTo>
                  <a:pt x="1167322" y="97206"/>
                </a:moveTo>
                <a:cubicBezTo>
                  <a:pt x="1171452" y="97206"/>
                  <a:pt x="1174801" y="100554"/>
                  <a:pt x="1174801" y="104684"/>
                </a:cubicBezTo>
                <a:cubicBezTo>
                  <a:pt x="1174801" y="108815"/>
                  <a:pt x="1171452" y="112163"/>
                  <a:pt x="1167322" y="112163"/>
                </a:cubicBezTo>
                <a:cubicBezTo>
                  <a:pt x="1163191" y="112163"/>
                  <a:pt x="1159843" y="108815"/>
                  <a:pt x="1159843" y="104684"/>
                </a:cubicBezTo>
                <a:cubicBezTo>
                  <a:pt x="1159843" y="100554"/>
                  <a:pt x="1163191" y="97206"/>
                  <a:pt x="1167322" y="97206"/>
                </a:cubicBezTo>
                <a:close/>
                <a:moveTo>
                  <a:pt x="1139076" y="97206"/>
                </a:moveTo>
                <a:cubicBezTo>
                  <a:pt x="1143206" y="97206"/>
                  <a:pt x="1146554" y="100554"/>
                  <a:pt x="1146554" y="104684"/>
                </a:cubicBezTo>
                <a:cubicBezTo>
                  <a:pt x="1146554" y="108815"/>
                  <a:pt x="1143206" y="112163"/>
                  <a:pt x="1139076" y="112163"/>
                </a:cubicBezTo>
                <a:cubicBezTo>
                  <a:pt x="1134945" y="112163"/>
                  <a:pt x="1131597" y="108815"/>
                  <a:pt x="1131597" y="104684"/>
                </a:cubicBezTo>
                <a:cubicBezTo>
                  <a:pt x="1131597" y="100554"/>
                  <a:pt x="1134945" y="97206"/>
                  <a:pt x="1139076" y="97206"/>
                </a:cubicBezTo>
                <a:close/>
                <a:moveTo>
                  <a:pt x="1110831" y="97206"/>
                </a:moveTo>
                <a:cubicBezTo>
                  <a:pt x="1114962" y="97206"/>
                  <a:pt x="1118310" y="100554"/>
                  <a:pt x="1118310" y="104684"/>
                </a:cubicBezTo>
                <a:cubicBezTo>
                  <a:pt x="1118310" y="108815"/>
                  <a:pt x="1114962" y="112163"/>
                  <a:pt x="1110831" y="112163"/>
                </a:cubicBezTo>
                <a:cubicBezTo>
                  <a:pt x="1106701" y="112163"/>
                  <a:pt x="1103352" y="108815"/>
                  <a:pt x="1103352" y="104684"/>
                </a:cubicBezTo>
                <a:cubicBezTo>
                  <a:pt x="1103352" y="100554"/>
                  <a:pt x="1106701" y="97206"/>
                  <a:pt x="1110831" y="97206"/>
                </a:cubicBezTo>
                <a:close/>
                <a:moveTo>
                  <a:pt x="1082585" y="97206"/>
                </a:moveTo>
                <a:cubicBezTo>
                  <a:pt x="1086715" y="97206"/>
                  <a:pt x="1090063" y="100554"/>
                  <a:pt x="1090063" y="104684"/>
                </a:cubicBezTo>
                <a:cubicBezTo>
                  <a:pt x="1090063" y="108815"/>
                  <a:pt x="1086715" y="112163"/>
                  <a:pt x="1082585" y="112163"/>
                </a:cubicBezTo>
                <a:cubicBezTo>
                  <a:pt x="1078454" y="112163"/>
                  <a:pt x="1075106" y="108815"/>
                  <a:pt x="1075106" y="104684"/>
                </a:cubicBezTo>
                <a:cubicBezTo>
                  <a:pt x="1075106" y="100554"/>
                  <a:pt x="1078454" y="97206"/>
                  <a:pt x="1082585" y="97206"/>
                </a:cubicBezTo>
                <a:close/>
                <a:moveTo>
                  <a:pt x="1054340" y="97206"/>
                </a:moveTo>
                <a:cubicBezTo>
                  <a:pt x="1058470" y="97206"/>
                  <a:pt x="1061819" y="100554"/>
                  <a:pt x="1061819" y="104684"/>
                </a:cubicBezTo>
                <a:cubicBezTo>
                  <a:pt x="1061819" y="108815"/>
                  <a:pt x="1058470" y="112163"/>
                  <a:pt x="1054340" y="112163"/>
                </a:cubicBezTo>
                <a:cubicBezTo>
                  <a:pt x="1050210" y="112163"/>
                  <a:pt x="1046861" y="108815"/>
                  <a:pt x="1046861" y="104684"/>
                </a:cubicBezTo>
                <a:cubicBezTo>
                  <a:pt x="1046861" y="100554"/>
                  <a:pt x="1050210" y="97206"/>
                  <a:pt x="1054340" y="97206"/>
                </a:cubicBezTo>
                <a:close/>
                <a:moveTo>
                  <a:pt x="1026094" y="97206"/>
                </a:moveTo>
                <a:cubicBezTo>
                  <a:pt x="1030224" y="97206"/>
                  <a:pt x="1033572" y="100554"/>
                  <a:pt x="1033572" y="104684"/>
                </a:cubicBezTo>
                <a:cubicBezTo>
                  <a:pt x="1033572" y="108815"/>
                  <a:pt x="1030224" y="112163"/>
                  <a:pt x="1026094" y="112163"/>
                </a:cubicBezTo>
                <a:cubicBezTo>
                  <a:pt x="1021963" y="112163"/>
                  <a:pt x="1018615" y="108815"/>
                  <a:pt x="1018615" y="104684"/>
                </a:cubicBezTo>
                <a:cubicBezTo>
                  <a:pt x="1018615" y="100554"/>
                  <a:pt x="1021963" y="97206"/>
                  <a:pt x="1026094" y="97206"/>
                </a:cubicBezTo>
                <a:close/>
                <a:moveTo>
                  <a:pt x="997849" y="97206"/>
                </a:moveTo>
                <a:cubicBezTo>
                  <a:pt x="1001980" y="97206"/>
                  <a:pt x="1005328" y="100554"/>
                  <a:pt x="1005328" y="104684"/>
                </a:cubicBezTo>
                <a:cubicBezTo>
                  <a:pt x="1005328" y="108815"/>
                  <a:pt x="1001980" y="112163"/>
                  <a:pt x="997849" y="112163"/>
                </a:cubicBezTo>
                <a:cubicBezTo>
                  <a:pt x="993718" y="112163"/>
                  <a:pt x="990370" y="108815"/>
                  <a:pt x="990370" y="104684"/>
                </a:cubicBezTo>
                <a:cubicBezTo>
                  <a:pt x="990370" y="100554"/>
                  <a:pt x="993718" y="97206"/>
                  <a:pt x="997849" y="97206"/>
                </a:cubicBezTo>
                <a:close/>
                <a:moveTo>
                  <a:pt x="969603" y="97206"/>
                </a:moveTo>
                <a:cubicBezTo>
                  <a:pt x="973733" y="97206"/>
                  <a:pt x="977082" y="100554"/>
                  <a:pt x="977082" y="104684"/>
                </a:cubicBezTo>
                <a:cubicBezTo>
                  <a:pt x="977082" y="108815"/>
                  <a:pt x="973733" y="112163"/>
                  <a:pt x="969603" y="112163"/>
                </a:cubicBezTo>
                <a:cubicBezTo>
                  <a:pt x="965472" y="112163"/>
                  <a:pt x="962124" y="108815"/>
                  <a:pt x="962124" y="104684"/>
                </a:cubicBezTo>
                <a:cubicBezTo>
                  <a:pt x="962124" y="100554"/>
                  <a:pt x="965472" y="97206"/>
                  <a:pt x="969603" y="97206"/>
                </a:cubicBezTo>
                <a:close/>
                <a:moveTo>
                  <a:pt x="941358" y="97206"/>
                </a:moveTo>
                <a:cubicBezTo>
                  <a:pt x="945489" y="97206"/>
                  <a:pt x="948837" y="100554"/>
                  <a:pt x="948837" y="104684"/>
                </a:cubicBezTo>
                <a:cubicBezTo>
                  <a:pt x="948837" y="108815"/>
                  <a:pt x="945489" y="112163"/>
                  <a:pt x="941358" y="112163"/>
                </a:cubicBezTo>
                <a:cubicBezTo>
                  <a:pt x="937228" y="112163"/>
                  <a:pt x="933879" y="108815"/>
                  <a:pt x="933879" y="104684"/>
                </a:cubicBezTo>
                <a:cubicBezTo>
                  <a:pt x="933879" y="100554"/>
                  <a:pt x="937228" y="97206"/>
                  <a:pt x="941358" y="97206"/>
                </a:cubicBezTo>
                <a:close/>
                <a:moveTo>
                  <a:pt x="913112" y="97206"/>
                </a:moveTo>
                <a:cubicBezTo>
                  <a:pt x="917242" y="97206"/>
                  <a:pt x="920591" y="100554"/>
                  <a:pt x="920591" y="104684"/>
                </a:cubicBezTo>
                <a:cubicBezTo>
                  <a:pt x="920591" y="108815"/>
                  <a:pt x="917242" y="112163"/>
                  <a:pt x="913112" y="112163"/>
                </a:cubicBezTo>
                <a:cubicBezTo>
                  <a:pt x="908981" y="112163"/>
                  <a:pt x="905633" y="108815"/>
                  <a:pt x="905633" y="104684"/>
                </a:cubicBezTo>
                <a:cubicBezTo>
                  <a:pt x="905633" y="100554"/>
                  <a:pt x="908981" y="97206"/>
                  <a:pt x="913112" y="97206"/>
                </a:cubicBezTo>
                <a:close/>
                <a:moveTo>
                  <a:pt x="884867" y="97206"/>
                </a:moveTo>
                <a:cubicBezTo>
                  <a:pt x="888998" y="97206"/>
                  <a:pt x="892346" y="100554"/>
                  <a:pt x="892346" y="104684"/>
                </a:cubicBezTo>
                <a:cubicBezTo>
                  <a:pt x="892346" y="108815"/>
                  <a:pt x="888998" y="112163"/>
                  <a:pt x="884867" y="112163"/>
                </a:cubicBezTo>
                <a:cubicBezTo>
                  <a:pt x="880737" y="112163"/>
                  <a:pt x="877388" y="108815"/>
                  <a:pt x="877388" y="104684"/>
                </a:cubicBezTo>
                <a:cubicBezTo>
                  <a:pt x="877388" y="100554"/>
                  <a:pt x="880737" y="97206"/>
                  <a:pt x="884867" y="97206"/>
                </a:cubicBezTo>
                <a:close/>
                <a:moveTo>
                  <a:pt x="856621" y="97206"/>
                </a:moveTo>
                <a:cubicBezTo>
                  <a:pt x="860751" y="97206"/>
                  <a:pt x="864100" y="100554"/>
                  <a:pt x="864100" y="104684"/>
                </a:cubicBezTo>
                <a:cubicBezTo>
                  <a:pt x="864100" y="108815"/>
                  <a:pt x="860751" y="112163"/>
                  <a:pt x="856621" y="112163"/>
                </a:cubicBezTo>
                <a:cubicBezTo>
                  <a:pt x="852490" y="112163"/>
                  <a:pt x="849142" y="108815"/>
                  <a:pt x="849142" y="104684"/>
                </a:cubicBezTo>
                <a:cubicBezTo>
                  <a:pt x="849142" y="100554"/>
                  <a:pt x="852490" y="97206"/>
                  <a:pt x="856621" y="97206"/>
                </a:cubicBezTo>
                <a:close/>
                <a:moveTo>
                  <a:pt x="828374" y="97206"/>
                </a:moveTo>
                <a:cubicBezTo>
                  <a:pt x="832505" y="97206"/>
                  <a:pt x="835853" y="100554"/>
                  <a:pt x="835853" y="104684"/>
                </a:cubicBezTo>
                <a:cubicBezTo>
                  <a:pt x="835853" y="108815"/>
                  <a:pt x="832505" y="112163"/>
                  <a:pt x="828374" y="112163"/>
                </a:cubicBezTo>
                <a:cubicBezTo>
                  <a:pt x="824244" y="112163"/>
                  <a:pt x="820896" y="108815"/>
                  <a:pt x="820896" y="104684"/>
                </a:cubicBezTo>
                <a:cubicBezTo>
                  <a:pt x="820896" y="100554"/>
                  <a:pt x="824244" y="97206"/>
                  <a:pt x="828374" y="97206"/>
                </a:cubicBezTo>
                <a:close/>
                <a:moveTo>
                  <a:pt x="800130" y="97206"/>
                </a:moveTo>
                <a:cubicBezTo>
                  <a:pt x="804260" y="97206"/>
                  <a:pt x="807609" y="100554"/>
                  <a:pt x="807609" y="104684"/>
                </a:cubicBezTo>
                <a:cubicBezTo>
                  <a:pt x="807609" y="108815"/>
                  <a:pt x="804260" y="112163"/>
                  <a:pt x="800130" y="112163"/>
                </a:cubicBezTo>
                <a:cubicBezTo>
                  <a:pt x="795999" y="112163"/>
                  <a:pt x="792651" y="108815"/>
                  <a:pt x="792651" y="104684"/>
                </a:cubicBezTo>
                <a:cubicBezTo>
                  <a:pt x="792651" y="100554"/>
                  <a:pt x="795999" y="97206"/>
                  <a:pt x="800130" y="97206"/>
                </a:cubicBezTo>
                <a:close/>
                <a:moveTo>
                  <a:pt x="771884" y="97206"/>
                </a:moveTo>
                <a:cubicBezTo>
                  <a:pt x="776014" y="97206"/>
                  <a:pt x="779362" y="100554"/>
                  <a:pt x="779362" y="104684"/>
                </a:cubicBezTo>
                <a:cubicBezTo>
                  <a:pt x="779362" y="108815"/>
                  <a:pt x="776014" y="112163"/>
                  <a:pt x="771884" y="112163"/>
                </a:cubicBezTo>
                <a:cubicBezTo>
                  <a:pt x="767753" y="112163"/>
                  <a:pt x="764405" y="108815"/>
                  <a:pt x="764405" y="104684"/>
                </a:cubicBezTo>
                <a:cubicBezTo>
                  <a:pt x="764405" y="100554"/>
                  <a:pt x="767753" y="97206"/>
                  <a:pt x="771884" y="97206"/>
                </a:cubicBezTo>
                <a:close/>
                <a:moveTo>
                  <a:pt x="743639" y="97206"/>
                </a:moveTo>
                <a:cubicBezTo>
                  <a:pt x="747769" y="97206"/>
                  <a:pt x="751118" y="100554"/>
                  <a:pt x="751118" y="104684"/>
                </a:cubicBezTo>
                <a:cubicBezTo>
                  <a:pt x="751118" y="108815"/>
                  <a:pt x="747769" y="112163"/>
                  <a:pt x="743639" y="112163"/>
                </a:cubicBezTo>
                <a:cubicBezTo>
                  <a:pt x="739508" y="112163"/>
                  <a:pt x="736160" y="108815"/>
                  <a:pt x="736160" y="104684"/>
                </a:cubicBezTo>
                <a:cubicBezTo>
                  <a:pt x="736160" y="100554"/>
                  <a:pt x="739508" y="97206"/>
                  <a:pt x="743639" y="97206"/>
                </a:cubicBezTo>
                <a:close/>
                <a:moveTo>
                  <a:pt x="715393" y="97206"/>
                </a:moveTo>
                <a:cubicBezTo>
                  <a:pt x="719523" y="97206"/>
                  <a:pt x="722871" y="100554"/>
                  <a:pt x="722871" y="104684"/>
                </a:cubicBezTo>
                <a:cubicBezTo>
                  <a:pt x="722871" y="108815"/>
                  <a:pt x="719523" y="112163"/>
                  <a:pt x="715393" y="112163"/>
                </a:cubicBezTo>
                <a:cubicBezTo>
                  <a:pt x="711262" y="112163"/>
                  <a:pt x="707914" y="108815"/>
                  <a:pt x="707914" y="104684"/>
                </a:cubicBezTo>
                <a:cubicBezTo>
                  <a:pt x="707914" y="100554"/>
                  <a:pt x="711262" y="97206"/>
                  <a:pt x="715393" y="97206"/>
                </a:cubicBezTo>
                <a:close/>
                <a:moveTo>
                  <a:pt x="687148" y="97206"/>
                </a:moveTo>
                <a:cubicBezTo>
                  <a:pt x="691278" y="97206"/>
                  <a:pt x="694627" y="100554"/>
                  <a:pt x="694627" y="104684"/>
                </a:cubicBezTo>
                <a:cubicBezTo>
                  <a:pt x="694627" y="108815"/>
                  <a:pt x="691278" y="112163"/>
                  <a:pt x="687148" y="112163"/>
                </a:cubicBezTo>
                <a:cubicBezTo>
                  <a:pt x="683018" y="112163"/>
                  <a:pt x="679669" y="108815"/>
                  <a:pt x="679669" y="104684"/>
                </a:cubicBezTo>
                <a:cubicBezTo>
                  <a:pt x="679669" y="100554"/>
                  <a:pt x="683018" y="97206"/>
                  <a:pt x="687148" y="97206"/>
                </a:cubicBezTo>
                <a:close/>
                <a:moveTo>
                  <a:pt x="658902" y="97206"/>
                </a:moveTo>
                <a:cubicBezTo>
                  <a:pt x="663032" y="97206"/>
                  <a:pt x="666380" y="100554"/>
                  <a:pt x="666380" y="104684"/>
                </a:cubicBezTo>
                <a:cubicBezTo>
                  <a:pt x="666380" y="108815"/>
                  <a:pt x="663032" y="112163"/>
                  <a:pt x="658902" y="112163"/>
                </a:cubicBezTo>
                <a:cubicBezTo>
                  <a:pt x="654771" y="112163"/>
                  <a:pt x="651423" y="108815"/>
                  <a:pt x="651423" y="104684"/>
                </a:cubicBezTo>
                <a:cubicBezTo>
                  <a:pt x="651423" y="100554"/>
                  <a:pt x="654771" y="97206"/>
                  <a:pt x="658902" y="97206"/>
                </a:cubicBezTo>
                <a:close/>
                <a:moveTo>
                  <a:pt x="630657" y="97206"/>
                </a:moveTo>
                <a:cubicBezTo>
                  <a:pt x="634787" y="97206"/>
                  <a:pt x="638136" y="100554"/>
                  <a:pt x="638136" y="104684"/>
                </a:cubicBezTo>
                <a:cubicBezTo>
                  <a:pt x="638136" y="108815"/>
                  <a:pt x="634787" y="112163"/>
                  <a:pt x="630657" y="112163"/>
                </a:cubicBezTo>
                <a:cubicBezTo>
                  <a:pt x="626527" y="112163"/>
                  <a:pt x="623178" y="108815"/>
                  <a:pt x="623178" y="104684"/>
                </a:cubicBezTo>
                <a:cubicBezTo>
                  <a:pt x="623178" y="100554"/>
                  <a:pt x="626527" y="97206"/>
                  <a:pt x="630657" y="97206"/>
                </a:cubicBezTo>
                <a:close/>
                <a:moveTo>
                  <a:pt x="602411" y="97206"/>
                </a:moveTo>
                <a:cubicBezTo>
                  <a:pt x="606541" y="97206"/>
                  <a:pt x="609889" y="100554"/>
                  <a:pt x="609889" y="104684"/>
                </a:cubicBezTo>
                <a:cubicBezTo>
                  <a:pt x="609889" y="108815"/>
                  <a:pt x="606541" y="112163"/>
                  <a:pt x="602411" y="112163"/>
                </a:cubicBezTo>
                <a:cubicBezTo>
                  <a:pt x="598280" y="112163"/>
                  <a:pt x="594932" y="108815"/>
                  <a:pt x="594932" y="104684"/>
                </a:cubicBezTo>
                <a:cubicBezTo>
                  <a:pt x="594932" y="100554"/>
                  <a:pt x="598280" y="97206"/>
                  <a:pt x="602411" y="97206"/>
                </a:cubicBezTo>
                <a:close/>
                <a:moveTo>
                  <a:pt x="574166" y="97206"/>
                </a:moveTo>
                <a:cubicBezTo>
                  <a:pt x="578297" y="97206"/>
                  <a:pt x="581645" y="100554"/>
                  <a:pt x="581645" y="104684"/>
                </a:cubicBezTo>
                <a:cubicBezTo>
                  <a:pt x="581645" y="108815"/>
                  <a:pt x="578297" y="112163"/>
                  <a:pt x="574166" y="112163"/>
                </a:cubicBezTo>
                <a:cubicBezTo>
                  <a:pt x="570035" y="112163"/>
                  <a:pt x="566687" y="108815"/>
                  <a:pt x="566687" y="104684"/>
                </a:cubicBezTo>
                <a:cubicBezTo>
                  <a:pt x="566687" y="100554"/>
                  <a:pt x="570035" y="97206"/>
                  <a:pt x="574166" y="97206"/>
                </a:cubicBezTo>
                <a:close/>
                <a:moveTo>
                  <a:pt x="545920" y="97206"/>
                </a:moveTo>
                <a:cubicBezTo>
                  <a:pt x="550050" y="97206"/>
                  <a:pt x="553399" y="100554"/>
                  <a:pt x="553399" y="104684"/>
                </a:cubicBezTo>
                <a:cubicBezTo>
                  <a:pt x="553399" y="108815"/>
                  <a:pt x="550050" y="112163"/>
                  <a:pt x="545920" y="112163"/>
                </a:cubicBezTo>
                <a:cubicBezTo>
                  <a:pt x="541789" y="112163"/>
                  <a:pt x="538441" y="108815"/>
                  <a:pt x="538441" y="104684"/>
                </a:cubicBezTo>
                <a:cubicBezTo>
                  <a:pt x="538441" y="100554"/>
                  <a:pt x="541789" y="97206"/>
                  <a:pt x="545920" y="97206"/>
                </a:cubicBezTo>
                <a:close/>
                <a:moveTo>
                  <a:pt x="517675" y="97206"/>
                </a:moveTo>
                <a:cubicBezTo>
                  <a:pt x="521806" y="97206"/>
                  <a:pt x="525154" y="100554"/>
                  <a:pt x="525154" y="104684"/>
                </a:cubicBezTo>
                <a:cubicBezTo>
                  <a:pt x="525154" y="108815"/>
                  <a:pt x="521806" y="112163"/>
                  <a:pt x="517675" y="112163"/>
                </a:cubicBezTo>
                <a:cubicBezTo>
                  <a:pt x="513545" y="112163"/>
                  <a:pt x="510196" y="108815"/>
                  <a:pt x="510196" y="104684"/>
                </a:cubicBezTo>
                <a:cubicBezTo>
                  <a:pt x="510196" y="100554"/>
                  <a:pt x="513545" y="97206"/>
                  <a:pt x="517675" y="97206"/>
                </a:cubicBezTo>
                <a:close/>
                <a:moveTo>
                  <a:pt x="489429" y="97206"/>
                </a:moveTo>
                <a:cubicBezTo>
                  <a:pt x="493559" y="97206"/>
                  <a:pt x="496908" y="100554"/>
                  <a:pt x="496908" y="104684"/>
                </a:cubicBezTo>
                <a:cubicBezTo>
                  <a:pt x="496908" y="108815"/>
                  <a:pt x="493559" y="112163"/>
                  <a:pt x="489429" y="112163"/>
                </a:cubicBezTo>
                <a:cubicBezTo>
                  <a:pt x="485298" y="112163"/>
                  <a:pt x="481950" y="108815"/>
                  <a:pt x="481950" y="104684"/>
                </a:cubicBezTo>
                <a:cubicBezTo>
                  <a:pt x="481950" y="100554"/>
                  <a:pt x="485298" y="97206"/>
                  <a:pt x="489429" y="97206"/>
                </a:cubicBezTo>
                <a:close/>
                <a:moveTo>
                  <a:pt x="461184" y="97206"/>
                </a:moveTo>
                <a:cubicBezTo>
                  <a:pt x="465315" y="97206"/>
                  <a:pt x="468663" y="100554"/>
                  <a:pt x="468663" y="104684"/>
                </a:cubicBezTo>
                <a:cubicBezTo>
                  <a:pt x="468663" y="108815"/>
                  <a:pt x="465315" y="112163"/>
                  <a:pt x="461184" y="112163"/>
                </a:cubicBezTo>
                <a:cubicBezTo>
                  <a:pt x="457053" y="112163"/>
                  <a:pt x="453705" y="108815"/>
                  <a:pt x="453705" y="104684"/>
                </a:cubicBezTo>
                <a:cubicBezTo>
                  <a:pt x="453705" y="100554"/>
                  <a:pt x="457053" y="97206"/>
                  <a:pt x="461184" y="97206"/>
                </a:cubicBezTo>
                <a:close/>
                <a:moveTo>
                  <a:pt x="432938" y="97206"/>
                </a:moveTo>
                <a:cubicBezTo>
                  <a:pt x="437068" y="97206"/>
                  <a:pt x="440417" y="100554"/>
                  <a:pt x="440417" y="104684"/>
                </a:cubicBezTo>
                <a:cubicBezTo>
                  <a:pt x="440417" y="108815"/>
                  <a:pt x="437068" y="112163"/>
                  <a:pt x="432938" y="112163"/>
                </a:cubicBezTo>
                <a:cubicBezTo>
                  <a:pt x="428807" y="112163"/>
                  <a:pt x="425459" y="108815"/>
                  <a:pt x="425459" y="104684"/>
                </a:cubicBezTo>
                <a:cubicBezTo>
                  <a:pt x="425459" y="100554"/>
                  <a:pt x="428807" y="97206"/>
                  <a:pt x="432938" y="97206"/>
                </a:cubicBezTo>
                <a:close/>
                <a:moveTo>
                  <a:pt x="404693" y="97206"/>
                </a:moveTo>
                <a:cubicBezTo>
                  <a:pt x="408824" y="97206"/>
                  <a:pt x="412172" y="100554"/>
                  <a:pt x="412172" y="104684"/>
                </a:cubicBezTo>
                <a:cubicBezTo>
                  <a:pt x="412172" y="108815"/>
                  <a:pt x="408824" y="112163"/>
                  <a:pt x="404693" y="112163"/>
                </a:cubicBezTo>
                <a:cubicBezTo>
                  <a:pt x="400563" y="112163"/>
                  <a:pt x="397215" y="108815"/>
                  <a:pt x="397215" y="104684"/>
                </a:cubicBezTo>
                <a:cubicBezTo>
                  <a:pt x="397215" y="100554"/>
                  <a:pt x="400563" y="97206"/>
                  <a:pt x="404693" y="97206"/>
                </a:cubicBezTo>
                <a:close/>
                <a:moveTo>
                  <a:pt x="376447" y="97206"/>
                </a:moveTo>
                <a:cubicBezTo>
                  <a:pt x="380577" y="97206"/>
                  <a:pt x="383925" y="100554"/>
                  <a:pt x="383925" y="104684"/>
                </a:cubicBezTo>
                <a:cubicBezTo>
                  <a:pt x="383925" y="108815"/>
                  <a:pt x="380577" y="112163"/>
                  <a:pt x="376447" y="112163"/>
                </a:cubicBezTo>
                <a:cubicBezTo>
                  <a:pt x="372316" y="112163"/>
                  <a:pt x="368968" y="108815"/>
                  <a:pt x="368968" y="104684"/>
                </a:cubicBezTo>
                <a:cubicBezTo>
                  <a:pt x="368968" y="100554"/>
                  <a:pt x="372316" y="97206"/>
                  <a:pt x="376447" y="97206"/>
                </a:cubicBezTo>
                <a:close/>
                <a:moveTo>
                  <a:pt x="348202" y="97206"/>
                </a:moveTo>
                <a:cubicBezTo>
                  <a:pt x="352332" y="97206"/>
                  <a:pt x="355681" y="100554"/>
                  <a:pt x="355681" y="104684"/>
                </a:cubicBezTo>
                <a:cubicBezTo>
                  <a:pt x="355681" y="108815"/>
                  <a:pt x="352332" y="112163"/>
                  <a:pt x="348202" y="112163"/>
                </a:cubicBezTo>
                <a:cubicBezTo>
                  <a:pt x="344072" y="112163"/>
                  <a:pt x="340723" y="108815"/>
                  <a:pt x="340723" y="104684"/>
                </a:cubicBezTo>
                <a:cubicBezTo>
                  <a:pt x="340723" y="100554"/>
                  <a:pt x="344072" y="97206"/>
                  <a:pt x="348202" y="97206"/>
                </a:cubicBezTo>
                <a:close/>
                <a:moveTo>
                  <a:pt x="319956" y="97206"/>
                </a:moveTo>
                <a:cubicBezTo>
                  <a:pt x="324086" y="97206"/>
                  <a:pt x="327435" y="100554"/>
                  <a:pt x="327435" y="104684"/>
                </a:cubicBezTo>
                <a:cubicBezTo>
                  <a:pt x="327435" y="108815"/>
                  <a:pt x="324086" y="112163"/>
                  <a:pt x="319956" y="112163"/>
                </a:cubicBezTo>
                <a:cubicBezTo>
                  <a:pt x="315825" y="112163"/>
                  <a:pt x="312477" y="108815"/>
                  <a:pt x="312477" y="104684"/>
                </a:cubicBezTo>
                <a:cubicBezTo>
                  <a:pt x="312477" y="100554"/>
                  <a:pt x="315825" y="97206"/>
                  <a:pt x="319956" y="97206"/>
                </a:cubicBezTo>
                <a:close/>
                <a:moveTo>
                  <a:pt x="291711" y="97206"/>
                </a:moveTo>
                <a:cubicBezTo>
                  <a:pt x="295842" y="97206"/>
                  <a:pt x="299190" y="100554"/>
                  <a:pt x="299190" y="104684"/>
                </a:cubicBezTo>
                <a:cubicBezTo>
                  <a:pt x="299190" y="108815"/>
                  <a:pt x="295842" y="112163"/>
                  <a:pt x="291711" y="112163"/>
                </a:cubicBezTo>
                <a:cubicBezTo>
                  <a:pt x="287581" y="112163"/>
                  <a:pt x="284232" y="108815"/>
                  <a:pt x="284232" y="104684"/>
                </a:cubicBezTo>
                <a:cubicBezTo>
                  <a:pt x="284232" y="100554"/>
                  <a:pt x="287581" y="97206"/>
                  <a:pt x="291711" y="97206"/>
                </a:cubicBezTo>
                <a:close/>
                <a:moveTo>
                  <a:pt x="263465" y="97206"/>
                </a:moveTo>
                <a:cubicBezTo>
                  <a:pt x="267595" y="97206"/>
                  <a:pt x="270944" y="100554"/>
                  <a:pt x="270944" y="104684"/>
                </a:cubicBezTo>
                <a:cubicBezTo>
                  <a:pt x="270944" y="108815"/>
                  <a:pt x="267595" y="112163"/>
                  <a:pt x="263465" y="112163"/>
                </a:cubicBezTo>
                <a:cubicBezTo>
                  <a:pt x="259334" y="112163"/>
                  <a:pt x="255986" y="108815"/>
                  <a:pt x="255986" y="104684"/>
                </a:cubicBezTo>
                <a:cubicBezTo>
                  <a:pt x="255986" y="100554"/>
                  <a:pt x="259334" y="97206"/>
                  <a:pt x="263465" y="97206"/>
                </a:cubicBezTo>
                <a:close/>
                <a:moveTo>
                  <a:pt x="235220" y="97206"/>
                </a:moveTo>
                <a:cubicBezTo>
                  <a:pt x="239351" y="97206"/>
                  <a:pt x="242699" y="100554"/>
                  <a:pt x="242699" y="104684"/>
                </a:cubicBezTo>
                <a:cubicBezTo>
                  <a:pt x="242699" y="108815"/>
                  <a:pt x="239351" y="112163"/>
                  <a:pt x="235220" y="112163"/>
                </a:cubicBezTo>
                <a:cubicBezTo>
                  <a:pt x="231090" y="112163"/>
                  <a:pt x="227741" y="108815"/>
                  <a:pt x="227741" y="104684"/>
                </a:cubicBezTo>
                <a:cubicBezTo>
                  <a:pt x="227741" y="100554"/>
                  <a:pt x="231090" y="97206"/>
                  <a:pt x="235220" y="97206"/>
                </a:cubicBezTo>
                <a:close/>
                <a:moveTo>
                  <a:pt x="206974" y="97206"/>
                </a:moveTo>
                <a:cubicBezTo>
                  <a:pt x="211104" y="97206"/>
                  <a:pt x="214453" y="100554"/>
                  <a:pt x="214453" y="104684"/>
                </a:cubicBezTo>
                <a:cubicBezTo>
                  <a:pt x="214453" y="108815"/>
                  <a:pt x="211104" y="112163"/>
                  <a:pt x="206974" y="112163"/>
                </a:cubicBezTo>
                <a:cubicBezTo>
                  <a:pt x="202844" y="112163"/>
                  <a:pt x="199495" y="108815"/>
                  <a:pt x="199495" y="104684"/>
                </a:cubicBezTo>
                <a:cubicBezTo>
                  <a:pt x="199495" y="100554"/>
                  <a:pt x="202844" y="97206"/>
                  <a:pt x="206974" y="97206"/>
                </a:cubicBezTo>
                <a:close/>
                <a:moveTo>
                  <a:pt x="178729" y="97206"/>
                </a:moveTo>
                <a:cubicBezTo>
                  <a:pt x="182859" y="97206"/>
                  <a:pt x="186208" y="100554"/>
                  <a:pt x="186208" y="104684"/>
                </a:cubicBezTo>
                <a:cubicBezTo>
                  <a:pt x="186208" y="108815"/>
                  <a:pt x="182859" y="112163"/>
                  <a:pt x="178729" y="112163"/>
                </a:cubicBezTo>
                <a:cubicBezTo>
                  <a:pt x="174598" y="112163"/>
                  <a:pt x="171250" y="108815"/>
                  <a:pt x="171250" y="104684"/>
                </a:cubicBezTo>
                <a:cubicBezTo>
                  <a:pt x="171250" y="100554"/>
                  <a:pt x="174598" y="97206"/>
                  <a:pt x="178729" y="97206"/>
                </a:cubicBezTo>
                <a:close/>
                <a:moveTo>
                  <a:pt x="150484" y="97206"/>
                </a:moveTo>
                <a:cubicBezTo>
                  <a:pt x="154614" y="97206"/>
                  <a:pt x="157962" y="100554"/>
                  <a:pt x="157962" y="104684"/>
                </a:cubicBezTo>
                <a:cubicBezTo>
                  <a:pt x="157962" y="108815"/>
                  <a:pt x="154614" y="112163"/>
                  <a:pt x="150484" y="112163"/>
                </a:cubicBezTo>
                <a:cubicBezTo>
                  <a:pt x="146353" y="112163"/>
                  <a:pt x="143005" y="108815"/>
                  <a:pt x="143005" y="104684"/>
                </a:cubicBezTo>
                <a:cubicBezTo>
                  <a:pt x="143005" y="100554"/>
                  <a:pt x="146353" y="97206"/>
                  <a:pt x="150484" y="97206"/>
                </a:cubicBezTo>
                <a:close/>
                <a:moveTo>
                  <a:pt x="122238" y="97206"/>
                </a:moveTo>
                <a:cubicBezTo>
                  <a:pt x="126368" y="97206"/>
                  <a:pt x="129717" y="100554"/>
                  <a:pt x="129717" y="104684"/>
                </a:cubicBezTo>
                <a:cubicBezTo>
                  <a:pt x="129717" y="108815"/>
                  <a:pt x="126368" y="112163"/>
                  <a:pt x="122238" y="112163"/>
                </a:cubicBezTo>
                <a:cubicBezTo>
                  <a:pt x="118107" y="112163"/>
                  <a:pt x="114759" y="108815"/>
                  <a:pt x="114759" y="104684"/>
                </a:cubicBezTo>
                <a:cubicBezTo>
                  <a:pt x="114759" y="100554"/>
                  <a:pt x="118107" y="97206"/>
                  <a:pt x="122238" y="97206"/>
                </a:cubicBezTo>
                <a:close/>
                <a:moveTo>
                  <a:pt x="93993" y="97206"/>
                </a:moveTo>
                <a:cubicBezTo>
                  <a:pt x="98123" y="97206"/>
                  <a:pt x="101472" y="100554"/>
                  <a:pt x="101472" y="104684"/>
                </a:cubicBezTo>
                <a:cubicBezTo>
                  <a:pt x="101472" y="108815"/>
                  <a:pt x="98123" y="112163"/>
                  <a:pt x="93993" y="112163"/>
                </a:cubicBezTo>
                <a:cubicBezTo>
                  <a:pt x="89862" y="112163"/>
                  <a:pt x="86514" y="108815"/>
                  <a:pt x="86514" y="104684"/>
                </a:cubicBezTo>
                <a:cubicBezTo>
                  <a:pt x="86514" y="100554"/>
                  <a:pt x="89862" y="97206"/>
                  <a:pt x="93993" y="97206"/>
                </a:cubicBezTo>
                <a:close/>
                <a:moveTo>
                  <a:pt x="65748" y="97206"/>
                </a:moveTo>
                <a:cubicBezTo>
                  <a:pt x="69878" y="97206"/>
                  <a:pt x="73226" y="100554"/>
                  <a:pt x="73226" y="104684"/>
                </a:cubicBezTo>
                <a:cubicBezTo>
                  <a:pt x="73226" y="108815"/>
                  <a:pt x="69878" y="112163"/>
                  <a:pt x="65748" y="112163"/>
                </a:cubicBezTo>
                <a:cubicBezTo>
                  <a:pt x="61617" y="112163"/>
                  <a:pt x="58269" y="108815"/>
                  <a:pt x="58269" y="104684"/>
                </a:cubicBezTo>
                <a:cubicBezTo>
                  <a:pt x="58269" y="100554"/>
                  <a:pt x="61617" y="97206"/>
                  <a:pt x="65748" y="97206"/>
                </a:cubicBezTo>
                <a:close/>
                <a:moveTo>
                  <a:pt x="37502" y="97206"/>
                </a:moveTo>
                <a:cubicBezTo>
                  <a:pt x="41632" y="97206"/>
                  <a:pt x="44981" y="100554"/>
                  <a:pt x="44981" y="104684"/>
                </a:cubicBezTo>
                <a:cubicBezTo>
                  <a:pt x="44981" y="108815"/>
                  <a:pt x="41632" y="112163"/>
                  <a:pt x="37502" y="112163"/>
                </a:cubicBezTo>
                <a:cubicBezTo>
                  <a:pt x="33371" y="112163"/>
                  <a:pt x="30023" y="108815"/>
                  <a:pt x="30023" y="104684"/>
                </a:cubicBezTo>
                <a:cubicBezTo>
                  <a:pt x="30023" y="100554"/>
                  <a:pt x="33371" y="97206"/>
                  <a:pt x="37502" y="97206"/>
                </a:cubicBezTo>
                <a:close/>
                <a:moveTo>
                  <a:pt x="9256" y="97206"/>
                </a:moveTo>
                <a:cubicBezTo>
                  <a:pt x="13387" y="97206"/>
                  <a:pt x="16735" y="100554"/>
                  <a:pt x="16735" y="104684"/>
                </a:cubicBezTo>
                <a:cubicBezTo>
                  <a:pt x="16735" y="108815"/>
                  <a:pt x="13387" y="112163"/>
                  <a:pt x="9256" y="112163"/>
                </a:cubicBezTo>
                <a:cubicBezTo>
                  <a:pt x="5126" y="112163"/>
                  <a:pt x="1777" y="108815"/>
                  <a:pt x="1777" y="104684"/>
                </a:cubicBezTo>
                <a:cubicBezTo>
                  <a:pt x="1777" y="100554"/>
                  <a:pt x="5126" y="97206"/>
                  <a:pt x="9256" y="97206"/>
                </a:cubicBezTo>
                <a:close/>
                <a:moveTo>
                  <a:pt x="4966269" y="72955"/>
                </a:moveTo>
                <a:lnTo>
                  <a:pt x="4966685" y="73371"/>
                </a:lnTo>
                <a:lnTo>
                  <a:pt x="4966685" y="87075"/>
                </a:lnTo>
                <a:lnTo>
                  <a:pt x="4966269" y="87491"/>
                </a:lnTo>
                <a:cubicBezTo>
                  <a:pt x="4962255" y="87491"/>
                  <a:pt x="4959001" y="84237"/>
                  <a:pt x="4959001" y="80223"/>
                </a:cubicBezTo>
                <a:cubicBezTo>
                  <a:pt x="4959001" y="76209"/>
                  <a:pt x="4962255" y="72955"/>
                  <a:pt x="4966269" y="72955"/>
                </a:cubicBezTo>
                <a:close/>
                <a:moveTo>
                  <a:pt x="4938023" y="72955"/>
                </a:moveTo>
                <a:cubicBezTo>
                  <a:pt x="4942037" y="72955"/>
                  <a:pt x="4945291" y="76209"/>
                  <a:pt x="4945291" y="80223"/>
                </a:cubicBezTo>
                <a:cubicBezTo>
                  <a:pt x="4945291" y="84237"/>
                  <a:pt x="4942037" y="87491"/>
                  <a:pt x="4938023" y="87491"/>
                </a:cubicBezTo>
                <a:cubicBezTo>
                  <a:pt x="4934009" y="87491"/>
                  <a:pt x="4930755" y="84237"/>
                  <a:pt x="4930755" y="80223"/>
                </a:cubicBezTo>
                <a:cubicBezTo>
                  <a:pt x="4930755" y="76209"/>
                  <a:pt x="4934009" y="72955"/>
                  <a:pt x="4938023" y="72955"/>
                </a:cubicBezTo>
                <a:close/>
                <a:moveTo>
                  <a:pt x="4909778" y="72955"/>
                </a:moveTo>
                <a:cubicBezTo>
                  <a:pt x="4913792" y="72955"/>
                  <a:pt x="4917046" y="76209"/>
                  <a:pt x="4917046" y="80223"/>
                </a:cubicBezTo>
                <a:cubicBezTo>
                  <a:pt x="4917046" y="84237"/>
                  <a:pt x="4913792" y="87491"/>
                  <a:pt x="4909778" y="87491"/>
                </a:cubicBezTo>
                <a:cubicBezTo>
                  <a:pt x="4905764" y="87491"/>
                  <a:pt x="4902510" y="84237"/>
                  <a:pt x="4902510" y="80223"/>
                </a:cubicBezTo>
                <a:cubicBezTo>
                  <a:pt x="4902510" y="76209"/>
                  <a:pt x="4905764" y="72955"/>
                  <a:pt x="4909778" y="72955"/>
                </a:cubicBezTo>
                <a:close/>
                <a:moveTo>
                  <a:pt x="4881532" y="72955"/>
                </a:moveTo>
                <a:cubicBezTo>
                  <a:pt x="4885546" y="72955"/>
                  <a:pt x="4888800" y="76209"/>
                  <a:pt x="4888800" y="80223"/>
                </a:cubicBezTo>
                <a:cubicBezTo>
                  <a:pt x="4888800" y="84237"/>
                  <a:pt x="4885546" y="87491"/>
                  <a:pt x="4881532" y="87491"/>
                </a:cubicBezTo>
                <a:cubicBezTo>
                  <a:pt x="4877518" y="87491"/>
                  <a:pt x="4874264" y="84237"/>
                  <a:pt x="4874264" y="80223"/>
                </a:cubicBezTo>
                <a:cubicBezTo>
                  <a:pt x="4874264" y="76209"/>
                  <a:pt x="4877518" y="72955"/>
                  <a:pt x="4881532" y="72955"/>
                </a:cubicBezTo>
                <a:close/>
                <a:moveTo>
                  <a:pt x="4853287" y="72955"/>
                </a:moveTo>
                <a:cubicBezTo>
                  <a:pt x="4857301" y="72955"/>
                  <a:pt x="4860555" y="76209"/>
                  <a:pt x="4860555" y="80223"/>
                </a:cubicBezTo>
                <a:cubicBezTo>
                  <a:pt x="4860555" y="84237"/>
                  <a:pt x="4857301" y="87491"/>
                  <a:pt x="4853287" y="87491"/>
                </a:cubicBezTo>
                <a:cubicBezTo>
                  <a:pt x="4849273" y="87491"/>
                  <a:pt x="4846019" y="84237"/>
                  <a:pt x="4846019" y="80223"/>
                </a:cubicBezTo>
                <a:cubicBezTo>
                  <a:pt x="4846019" y="76209"/>
                  <a:pt x="4849273" y="72955"/>
                  <a:pt x="4853287" y="72955"/>
                </a:cubicBezTo>
                <a:close/>
                <a:moveTo>
                  <a:pt x="4825041" y="72955"/>
                </a:moveTo>
                <a:cubicBezTo>
                  <a:pt x="4829055" y="72955"/>
                  <a:pt x="4832309" y="76209"/>
                  <a:pt x="4832309" y="80223"/>
                </a:cubicBezTo>
                <a:cubicBezTo>
                  <a:pt x="4832309" y="84237"/>
                  <a:pt x="4829055" y="87491"/>
                  <a:pt x="4825041" y="87491"/>
                </a:cubicBezTo>
                <a:cubicBezTo>
                  <a:pt x="4821027" y="87491"/>
                  <a:pt x="4817773" y="84237"/>
                  <a:pt x="4817773" y="80223"/>
                </a:cubicBezTo>
                <a:cubicBezTo>
                  <a:pt x="4817773" y="76209"/>
                  <a:pt x="4821027" y="72955"/>
                  <a:pt x="4825041" y="72955"/>
                </a:cubicBezTo>
                <a:close/>
                <a:moveTo>
                  <a:pt x="4796796" y="72955"/>
                </a:moveTo>
                <a:cubicBezTo>
                  <a:pt x="4800810" y="72955"/>
                  <a:pt x="4804064" y="76209"/>
                  <a:pt x="4804064" y="80223"/>
                </a:cubicBezTo>
                <a:cubicBezTo>
                  <a:pt x="4804064" y="84237"/>
                  <a:pt x="4800810" y="87491"/>
                  <a:pt x="4796796" y="87491"/>
                </a:cubicBezTo>
                <a:cubicBezTo>
                  <a:pt x="4792782" y="87491"/>
                  <a:pt x="4789528" y="84237"/>
                  <a:pt x="4789528" y="80223"/>
                </a:cubicBezTo>
                <a:cubicBezTo>
                  <a:pt x="4789528" y="76209"/>
                  <a:pt x="4792782" y="72955"/>
                  <a:pt x="4796796" y="72955"/>
                </a:cubicBezTo>
                <a:close/>
                <a:moveTo>
                  <a:pt x="4768550" y="72955"/>
                </a:moveTo>
                <a:cubicBezTo>
                  <a:pt x="4772564" y="72955"/>
                  <a:pt x="4775818" y="76209"/>
                  <a:pt x="4775818" y="80223"/>
                </a:cubicBezTo>
                <a:cubicBezTo>
                  <a:pt x="4775818" y="84237"/>
                  <a:pt x="4772564" y="87491"/>
                  <a:pt x="4768550" y="87491"/>
                </a:cubicBezTo>
                <a:cubicBezTo>
                  <a:pt x="4764536" y="87491"/>
                  <a:pt x="4761282" y="84237"/>
                  <a:pt x="4761282" y="80223"/>
                </a:cubicBezTo>
                <a:cubicBezTo>
                  <a:pt x="4761282" y="76209"/>
                  <a:pt x="4764536" y="72955"/>
                  <a:pt x="4768550" y="72955"/>
                </a:cubicBezTo>
                <a:close/>
                <a:moveTo>
                  <a:pt x="4740305" y="72955"/>
                </a:moveTo>
                <a:cubicBezTo>
                  <a:pt x="4744319" y="72955"/>
                  <a:pt x="4747573" y="76209"/>
                  <a:pt x="4747573" y="80223"/>
                </a:cubicBezTo>
                <a:cubicBezTo>
                  <a:pt x="4747573" y="84237"/>
                  <a:pt x="4744319" y="87491"/>
                  <a:pt x="4740305" y="87491"/>
                </a:cubicBezTo>
                <a:cubicBezTo>
                  <a:pt x="4736291" y="87491"/>
                  <a:pt x="4733037" y="84237"/>
                  <a:pt x="4733037" y="80223"/>
                </a:cubicBezTo>
                <a:cubicBezTo>
                  <a:pt x="4733037" y="76209"/>
                  <a:pt x="4736291" y="72955"/>
                  <a:pt x="4740305" y="72955"/>
                </a:cubicBezTo>
                <a:close/>
                <a:moveTo>
                  <a:pt x="4712059" y="72955"/>
                </a:moveTo>
                <a:cubicBezTo>
                  <a:pt x="4716073" y="72955"/>
                  <a:pt x="4719327" y="76209"/>
                  <a:pt x="4719327" y="80223"/>
                </a:cubicBezTo>
                <a:cubicBezTo>
                  <a:pt x="4719327" y="84237"/>
                  <a:pt x="4716073" y="87491"/>
                  <a:pt x="4712059" y="87491"/>
                </a:cubicBezTo>
                <a:cubicBezTo>
                  <a:pt x="4708045" y="87491"/>
                  <a:pt x="4704791" y="84237"/>
                  <a:pt x="4704791" y="80223"/>
                </a:cubicBezTo>
                <a:cubicBezTo>
                  <a:pt x="4704791" y="76209"/>
                  <a:pt x="4708045" y="72955"/>
                  <a:pt x="4712059" y="72955"/>
                </a:cubicBezTo>
                <a:close/>
                <a:moveTo>
                  <a:pt x="4683814" y="72955"/>
                </a:moveTo>
                <a:cubicBezTo>
                  <a:pt x="4687828" y="72955"/>
                  <a:pt x="4691082" y="76209"/>
                  <a:pt x="4691082" y="80223"/>
                </a:cubicBezTo>
                <a:cubicBezTo>
                  <a:pt x="4691082" y="84237"/>
                  <a:pt x="4687828" y="87491"/>
                  <a:pt x="4683814" y="87491"/>
                </a:cubicBezTo>
                <a:cubicBezTo>
                  <a:pt x="4679800" y="87491"/>
                  <a:pt x="4676546" y="84237"/>
                  <a:pt x="4676546" y="80223"/>
                </a:cubicBezTo>
                <a:cubicBezTo>
                  <a:pt x="4676546" y="76209"/>
                  <a:pt x="4679800" y="72955"/>
                  <a:pt x="4683814" y="72955"/>
                </a:cubicBezTo>
                <a:close/>
                <a:moveTo>
                  <a:pt x="4655568" y="72955"/>
                </a:moveTo>
                <a:cubicBezTo>
                  <a:pt x="4659582" y="72955"/>
                  <a:pt x="4662836" y="76209"/>
                  <a:pt x="4662836" y="80223"/>
                </a:cubicBezTo>
                <a:cubicBezTo>
                  <a:pt x="4662836" y="84237"/>
                  <a:pt x="4659582" y="87491"/>
                  <a:pt x="4655568" y="87491"/>
                </a:cubicBezTo>
                <a:cubicBezTo>
                  <a:pt x="4651554" y="87491"/>
                  <a:pt x="4648300" y="84237"/>
                  <a:pt x="4648300" y="80223"/>
                </a:cubicBezTo>
                <a:cubicBezTo>
                  <a:pt x="4648300" y="76209"/>
                  <a:pt x="4651554" y="72955"/>
                  <a:pt x="4655568" y="72955"/>
                </a:cubicBezTo>
                <a:close/>
                <a:moveTo>
                  <a:pt x="4627323" y="72955"/>
                </a:moveTo>
                <a:cubicBezTo>
                  <a:pt x="4631337" y="72955"/>
                  <a:pt x="4634591" y="76209"/>
                  <a:pt x="4634591" y="80223"/>
                </a:cubicBezTo>
                <a:cubicBezTo>
                  <a:pt x="4634591" y="84237"/>
                  <a:pt x="4631337" y="87491"/>
                  <a:pt x="4627323" y="87491"/>
                </a:cubicBezTo>
                <a:cubicBezTo>
                  <a:pt x="4623309" y="87491"/>
                  <a:pt x="4620056" y="84237"/>
                  <a:pt x="4620056" y="80223"/>
                </a:cubicBezTo>
                <a:cubicBezTo>
                  <a:pt x="4620056" y="76209"/>
                  <a:pt x="4623309" y="72955"/>
                  <a:pt x="4627323" y="72955"/>
                </a:cubicBezTo>
                <a:close/>
                <a:moveTo>
                  <a:pt x="4599077" y="72955"/>
                </a:moveTo>
                <a:cubicBezTo>
                  <a:pt x="4603091" y="72955"/>
                  <a:pt x="4606345" y="76209"/>
                  <a:pt x="4606345" y="80223"/>
                </a:cubicBezTo>
                <a:cubicBezTo>
                  <a:pt x="4606345" y="84237"/>
                  <a:pt x="4603091" y="87491"/>
                  <a:pt x="4599077" y="87491"/>
                </a:cubicBezTo>
                <a:cubicBezTo>
                  <a:pt x="4595063" y="87491"/>
                  <a:pt x="4591809" y="84237"/>
                  <a:pt x="4591809" y="80223"/>
                </a:cubicBezTo>
                <a:cubicBezTo>
                  <a:pt x="4591809" y="76209"/>
                  <a:pt x="4595063" y="72955"/>
                  <a:pt x="4599077" y="72955"/>
                </a:cubicBezTo>
                <a:close/>
                <a:moveTo>
                  <a:pt x="4570832" y="72955"/>
                </a:moveTo>
                <a:cubicBezTo>
                  <a:pt x="4574846" y="72955"/>
                  <a:pt x="4578100" y="76209"/>
                  <a:pt x="4578100" y="80223"/>
                </a:cubicBezTo>
                <a:cubicBezTo>
                  <a:pt x="4578100" y="84237"/>
                  <a:pt x="4574846" y="87491"/>
                  <a:pt x="4570832" y="87491"/>
                </a:cubicBezTo>
                <a:cubicBezTo>
                  <a:pt x="4566818" y="87491"/>
                  <a:pt x="4563564" y="84237"/>
                  <a:pt x="4563564" y="80223"/>
                </a:cubicBezTo>
                <a:cubicBezTo>
                  <a:pt x="4563564" y="76209"/>
                  <a:pt x="4566818" y="72955"/>
                  <a:pt x="4570832" y="72955"/>
                </a:cubicBezTo>
                <a:close/>
                <a:moveTo>
                  <a:pt x="4542586" y="72955"/>
                </a:moveTo>
                <a:cubicBezTo>
                  <a:pt x="4546600" y="72955"/>
                  <a:pt x="4549854" y="76209"/>
                  <a:pt x="4549854" y="80223"/>
                </a:cubicBezTo>
                <a:cubicBezTo>
                  <a:pt x="4549854" y="84237"/>
                  <a:pt x="4546600" y="87491"/>
                  <a:pt x="4542586" y="87491"/>
                </a:cubicBezTo>
                <a:cubicBezTo>
                  <a:pt x="4538572" y="87491"/>
                  <a:pt x="4535318" y="84237"/>
                  <a:pt x="4535318" y="80223"/>
                </a:cubicBezTo>
                <a:cubicBezTo>
                  <a:pt x="4535318" y="76209"/>
                  <a:pt x="4538572" y="72955"/>
                  <a:pt x="4542586" y="72955"/>
                </a:cubicBezTo>
                <a:close/>
                <a:moveTo>
                  <a:pt x="4514341" y="72955"/>
                </a:moveTo>
                <a:cubicBezTo>
                  <a:pt x="4518355" y="72955"/>
                  <a:pt x="4521609" y="76209"/>
                  <a:pt x="4521609" y="80223"/>
                </a:cubicBezTo>
                <a:cubicBezTo>
                  <a:pt x="4521609" y="84237"/>
                  <a:pt x="4518355" y="87491"/>
                  <a:pt x="4514341" y="87491"/>
                </a:cubicBezTo>
                <a:cubicBezTo>
                  <a:pt x="4510328" y="87491"/>
                  <a:pt x="4507074" y="84237"/>
                  <a:pt x="4507074" y="80223"/>
                </a:cubicBezTo>
                <a:cubicBezTo>
                  <a:pt x="4507074" y="76209"/>
                  <a:pt x="4510328" y="72955"/>
                  <a:pt x="4514341" y="72955"/>
                </a:cubicBezTo>
                <a:close/>
                <a:moveTo>
                  <a:pt x="4486095" y="72955"/>
                </a:moveTo>
                <a:cubicBezTo>
                  <a:pt x="4490109" y="72955"/>
                  <a:pt x="4493363" y="76209"/>
                  <a:pt x="4493363" y="80223"/>
                </a:cubicBezTo>
                <a:cubicBezTo>
                  <a:pt x="4493363" y="84237"/>
                  <a:pt x="4490109" y="87491"/>
                  <a:pt x="4486095" y="87491"/>
                </a:cubicBezTo>
                <a:cubicBezTo>
                  <a:pt x="4482081" y="87491"/>
                  <a:pt x="4478827" y="84237"/>
                  <a:pt x="4478827" y="80223"/>
                </a:cubicBezTo>
                <a:cubicBezTo>
                  <a:pt x="4478827" y="76209"/>
                  <a:pt x="4482081" y="72955"/>
                  <a:pt x="4486095" y="72955"/>
                </a:cubicBezTo>
                <a:close/>
                <a:moveTo>
                  <a:pt x="4457850" y="72955"/>
                </a:moveTo>
                <a:cubicBezTo>
                  <a:pt x="4461864" y="72955"/>
                  <a:pt x="4465118" y="76209"/>
                  <a:pt x="4465118" y="80223"/>
                </a:cubicBezTo>
                <a:cubicBezTo>
                  <a:pt x="4465118" y="84237"/>
                  <a:pt x="4461864" y="87491"/>
                  <a:pt x="4457850" y="87491"/>
                </a:cubicBezTo>
                <a:cubicBezTo>
                  <a:pt x="4453836" y="87491"/>
                  <a:pt x="4450582" y="84237"/>
                  <a:pt x="4450582" y="80223"/>
                </a:cubicBezTo>
                <a:cubicBezTo>
                  <a:pt x="4450582" y="76209"/>
                  <a:pt x="4453836" y="72955"/>
                  <a:pt x="4457850" y="72955"/>
                </a:cubicBezTo>
                <a:close/>
                <a:moveTo>
                  <a:pt x="4429604" y="72955"/>
                </a:moveTo>
                <a:cubicBezTo>
                  <a:pt x="4433618" y="72955"/>
                  <a:pt x="4436872" y="76209"/>
                  <a:pt x="4436872" y="80223"/>
                </a:cubicBezTo>
                <a:cubicBezTo>
                  <a:pt x="4436872" y="84237"/>
                  <a:pt x="4433618" y="87491"/>
                  <a:pt x="4429604" y="87491"/>
                </a:cubicBezTo>
                <a:cubicBezTo>
                  <a:pt x="4425590" y="87491"/>
                  <a:pt x="4422336" y="84237"/>
                  <a:pt x="4422336" y="80223"/>
                </a:cubicBezTo>
                <a:cubicBezTo>
                  <a:pt x="4422336" y="76209"/>
                  <a:pt x="4425590" y="72955"/>
                  <a:pt x="4429604" y="72955"/>
                </a:cubicBezTo>
                <a:close/>
                <a:moveTo>
                  <a:pt x="4401360" y="72955"/>
                </a:moveTo>
                <a:cubicBezTo>
                  <a:pt x="4405373" y="72955"/>
                  <a:pt x="4408628" y="76209"/>
                  <a:pt x="4408628" y="80223"/>
                </a:cubicBezTo>
                <a:cubicBezTo>
                  <a:pt x="4408628" y="84237"/>
                  <a:pt x="4405373" y="87491"/>
                  <a:pt x="4401360" y="87491"/>
                </a:cubicBezTo>
                <a:cubicBezTo>
                  <a:pt x="4397346" y="87491"/>
                  <a:pt x="4394092" y="84237"/>
                  <a:pt x="4394092" y="80223"/>
                </a:cubicBezTo>
                <a:cubicBezTo>
                  <a:pt x="4394092" y="76209"/>
                  <a:pt x="4397346" y="72955"/>
                  <a:pt x="4401360" y="72955"/>
                </a:cubicBezTo>
                <a:close/>
                <a:moveTo>
                  <a:pt x="4373113" y="72955"/>
                </a:moveTo>
                <a:cubicBezTo>
                  <a:pt x="4377127" y="72955"/>
                  <a:pt x="4380381" y="76209"/>
                  <a:pt x="4380381" y="80223"/>
                </a:cubicBezTo>
                <a:cubicBezTo>
                  <a:pt x="4380381" y="84237"/>
                  <a:pt x="4377127" y="87491"/>
                  <a:pt x="4373113" y="87491"/>
                </a:cubicBezTo>
                <a:cubicBezTo>
                  <a:pt x="4369099" y="87491"/>
                  <a:pt x="4365845" y="84237"/>
                  <a:pt x="4365845" y="80223"/>
                </a:cubicBezTo>
                <a:cubicBezTo>
                  <a:pt x="4365845" y="76209"/>
                  <a:pt x="4369099" y="72955"/>
                  <a:pt x="4373113" y="72955"/>
                </a:cubicBezTo>
                <a:close/>
                <a:moveTo>
                  <a:pt x="4344868" y="72955"/>
                </a:moveTo>
                <a:cubicBezTo>
                  <a:pt x="4348882" y="72955"/>
                  <a:pt x="4352137" y="76209"/>
                  <a:pt x="4352137" y="80223"/>
                </a:cubicBezTo>
                <a:cubicBezTo>
                  <a:pt x="4352137" y="84237"/>
                  <a:pt x="4348882" y="87491"/>
                  <a:pt x="4344868" y="87491"/>
                </a:cubicBezTo>
                <a:cubicBezTo>
                  <a:pt x="4340854" y="87491"/>
                  <a:pt x="4337601" y="84237"/>
                  <a:pt x="4337601" y="80223"/>
                </a:cubicBezTo>
                <a:cubicBezTo>
                  <a:pt x="4337601" y="76209"/>
                  <a:pt x="4340854" y="72955"/>
                  <a:pt x="4344868" y="72955"/>
                </a:cubicBezTo>
                <a:close/>
                <a:moveTo>
                  <a:pt x="4316622" y="72955"/>
                </a:moveTo>
                <a:cubicBezTo>
                  <a:pt x="4320636" y="72955"/>
                  <a:pt x="4323890" y="76209"/>
                  <a:pt x="4323890" y="80223"/>
                </a:cubicBezTo>
                <a:cubicBezTo>
                  <a:pt x="4323890" y="84237"/>
                  <a:pt x="4320636" y="87491"/>
                  <a:pt x="4316622" y="87491"/>
                </a:cubicBezTo>
                <a:cubicBezTo>
                  <a:pt x="4312608" y="87491"/>
                  <a:pt x="4309354" y="84237"/>
                  <a:pt x="4309354" y="80223"/>
                </a:cubicBezTo>
                <a:cubicBezTo>
                  <a:pt x="4309354" y="76209"/>
                  <a:pt x="4312608" y="72955"/>
                  <a:pt x="4316622" y="72955"/>
                </a:cubicBezTo>
                <a:close/>
                <a:moveTo>
                  <a:pt x="4288378" y="72955"/>
                </a:moveTo>
                <a:cubicBezTo>
                  <a:pt x="4292392" y="72955"/>
                  <a:pt x="4295646" y="76209"/>
                  <a:pt x="4295646" y="80223"/>
                </a:cubicBezTo>
                <a:cubicBezTo>
                  <a:pt x="4295646" y="84237"/>
                  <a:pt x="4292392" y="87491"/>
                  <a:pt x="4288378" y="87491"/>
                </a:cubicBezTo>
                <a:cubicBezTo>
                  <a:pt x="4284364" y="87491"/>
                  <a:pt x="4281110" y="84237"/>
                  <a:pt x="4281110" y="80223"/>
                </a:cubicBezTo>
                <a:cubicBezTo>
                  <a:pt x="4281110" y="76209"/>
                  <a:pt x="4284364" y="72955"/>
                  <a:pt x="4288378" y="72955"/>
                </a:cubicBezTo>
                <a:close/>
                <a:moveTo>
                  <a:pt x="4260131" y="72955"/>
                </a:moveTo>
                <a:cubicBezTo>
                  <a:pt x="4264145" y="72955"/>
                  <a:pt x="4267399" y="76209"/>
                  <a:pt x="4267399" y="80223"/>
                </a:cubicBezTo>
                <a:cubicBezTo>
                  <a:pt x="4267399" y="84237"/>
                  <a:pt x="4264145" y="87491"/>
                  <a:pt x="4260131" y="87491"/>
                </a:cubicBezTo>
                <a:cubicBezTo>
                  <a:pt x="4256117" y="87491"/>
                  <a:pt x="4252863" y="84237"/>
                  <a:pt x="4252863" y="80223"/>
                </a:cubicBezTo>
                <a:cubicBezTo>
                  <a:pt x="4252863" y="76209"/>
                  <a:pt x="4256117" y="72955"/>
                  <a:pt x="4260131" y="72955"/>
                </a:cubicBezTo>
                <a:close/>
                <a:moveTo>
                  <a:pt x="4231887" y="72955"/>
                </a:moveTo>
                <a:cubicBezTo>
                  <a:pt x="4235900" y="72955"/>
                  <a:pt x="4239155" y="76209"/>
                  <a:pt x="4239155" y="80223"/>
                </a:cubicBezTo>
                <a:cubicBezTo>
                  <a:pt x="4239155" y="84237"/>
                  <a:pt x="4235900" y="87491"/>
                  <a:pt x="4231887" y="87491"/>
                </a:cubicBezTo>
                <a:cubicBezTo>
                  <a:pt x="4227873" y="87491"/>
                  <a:pt x="4224619" y="84237"/>
                  <a:pt x="4224619" y="80223"/>
                </a:cubicBezTo>
                <a:cubicBezTo>
                  <a:pt x="4224619" y="76209"/>
                  <a:pt x="4227873" y="72955"/>
                  <a:pt x="4231887" y="72955"/>
                </a:cubicBezTo>
                <a:close/>
                <a:moveTo>
                  <a:pt x="4203640" y="72955"/>
                </a:moveTo>
                <a:cubicBezTo>
                  <a:pt x="4207654" y="72955"/>
                  <a:pt x="4210908" y="76209"/>
                  <a:pt x="4210908" y="80223"/>
                </a:cubicBezTo>
                <a:cubicBezTo>
                  <a:pt x="4210908" y="84237"/>
                  <a:pt x="4207654" y="87491"/>
                  <a:pt x="4203640" y="87491"/>
                </a:cubicBezTo>
                <a:cubicBezTo>
                  <a:pt x="4199626" y="87491"/>
                  <a:pt x="4196372" y="84237"/>
                  <a:pt x="4196372" y="80223"/>
                </a:cubicBezTo>
                <a:cubicBezTo>
                  <a:pt x="4196372" y="76209"/>
                  <a:pt x="4199626" y="72955"/>
                  <a:pt x="4203640" y="72955"/>
                </a:cubicBezTo>
                <a:close/>
                <a:moveTo>
                  <a:pt x="4175396" y="72955"/>
                </a:moveTo>
                <a:cubicBezTo>
                  <a:pt x="4179410" y="72955"/>
                  <a:pt x="4182664" y="76209"/>
                  <a:pt x="4182664" y="80223"/>
                </a:cubicBezTo>
                <a:cubicBezTo>
                  <a:pt x="4182664" y="84237"/>
                  <a:pt x="4179410" y="87491"/>
                  <a:pt x="4175396" y="87491"/>
                </a:cubicBezTo>
                <a:cubicBezTo>
                  <a:pt x="4171382" y="87491"/>
                  <a:pt x="4168128" y="84237"/>
                  <a:pt x="4168128" y="80223"/>
                </a:cubicBezTo>
                <a:cubicBezTo>
                  <a:pt x="4168128" y="76209"/>
                  <a:pt x="4171382" y="72955"/>
                  <a:pt x="4175396" y="72955"/>
                </a:cubicBezTo>
                <a:close/>
                <a:moveTo>
                  <a:pt x="4147149" y="72955"/>
                </a:moveTo>
                <a:cubicBezTo>
                  <a:pt x="4151163" y="72955"/>
                  <a:pt x="4154417" y="76209"/>
                  <a:pt x="4154417" y="80223"/>
                </a:cubicBezTo>
                <a:cubicBezTo>
                  <a:pt x="4154417" y="84237"/>
                  <a:pt x="4151163" y="87491"/>
                  <a:pt x="4147149" y="87491"/>
                </a:cubicBezTo>
                <a:cubicBezTo>
                  <a:pt x="4143135" y="87491"/>
                  <a:pt x="4139881" y="84237"/>
                  <a:pt x="4139881" y="80223"/>
                </a:cubicBezTo>
                <a:cubicBezTo>
                  <a:pt x="4139881" y="76209"/>
                  <a:pt x="4143135" y="72955"/>
                  <a:pt x="4147149" y="72955"/>
                </a:cubicBezTo>
                <a:close/>
                <a:moveTo>
                  <a:pt x="4118905" y="72955"/>
                </a:moveTo>
                <a:cubicBezTo>
                  <a:pt x="4122919" y="72955"/>
                  <a:pt x="4126172" y="76209"/>
                  <a:pt x="4126172" y="80223"/>
                </a:cubicBezTo>
                <a:cubicBezTo>
                  <a:pt x="4126172" y="84237"/>
                  <a:pt x="4122919" y="87491"/>
                  <a:pt x="4118905" y="87491"/>
                </a:cubicBezTo>
                <a:cubicBezTo>
                  <a:pt x="4114891" y="87491"/>
                  <a:pt x="4111637" y="84237"/>
                  <a:pt x="4111637" y="80223"/>
                </a:cubicBezTo>
                <a:cubicBezTo>
                  <a:pt x="4111637" y="76209"/>
                  <a:pt x="4114891" y="72955"/>
                  <a:pt x="4118905" y="72955"/>
                </a:cubicBezTo>
                <a:close/>
                <a:moveTo>
                  <a:pt x="4090658" y="72955"/>
                </a:moveTo>
                <a:cubicBezTo>
                  <a:pt x="4094673" y="72955"/>
                  <a:pt x="4097926" y="76209"/>
                  <a:pt x="4097926" y="80223"/>
                </a:cubicBezTo>
                <a:cubicBezTo>
                  <a:pt x="4097926" y="84237"/>
                  <a:pt x="4094673" y="87491"/>
                  <a:pt x="4090658" y="87491"/>
                </a:cubicBezTo>
                <a:cubicBezTo>
                  <a:pt x="4086644" y="87491"/>
                  <a:pt x="4083390" y="84237"/>
                  <a:pt x="4083390" y="80223"/>
                </a:cubicBezTo>
                <a:cubicBezTo>
                  <a:pt x="4083390" y="76209"/>
                  <a:pt x="4086644" y="72955"/>
                  <a:pt x="4090658" y="72955"/>
                </a:cubicBezTo>
                <a:close/>
                <a:moveTo>
                  <a:pt x="4062414" y="72955"/>
                </a:moveTo>
                <a:cubicBezTo>
                  <a:pt x="4066428" y="72955"/>
                  <a:pt x="4069682" y="76209"/>
                  <a:pt x="4069682" y="80223"/>
                </a:cubicBezTo>
                <a:cubicBezTo>
                  <a:pt x="4069682" y="84237"/>
                  <a:pt x="4066428" y="87491"/>
                  <a:pt x="4062414" y="87491"/>
                </a:cubicBezTo>
                <a:cubicBezTo>
                  <a:pt x="4058400" y="87491"/>
                  <a:pt x="4055146" y="84237"/>
                  <a:pt x="4055146" y="80223"/>
                </a:cubicBezTo>
                <a:cubicBezTo>
                  <a:pt x="4055146" y="76209"/>
                  <a:pt x="4058400" y="72955"/>
                  <a:pt x="4062414" y="72955"/>
                </a:cubicBezTo>
                <a:close/>
                <a:moveTo>
                  <a:pt x="4034167" y="72955"/>
                </a:moveTo>
                <a:cubicBezTo>
                  <a:pt x="4038181" y="72955"/>
                  <a:pt x="4041435" y="76209"/>
                  <a:pt x="4041435" y="80223"/>
                </a:cubicBezTo>
                <a:cubicBezTo>
                  <a:pt x="4041435" y="84237"/>
                  <a:pt x="4038181" y="87491"/>
                  <a:pt x="4034167" y="87491"/>
                </a:cubicBezTo>
                <a:cubicBezTo>
                  <a:pt x="4030153" y="87491"/>
                  <a:pt x="4026899" y="84237"/>
                  <a:pt x="4026899" y="80223"/>
                </a:cubicBezTo>
                <a:cubicBezTo>
                  <a:pt x="4026899" y="76209"/>
                  <a:pt x="4030153" y="72955"/>
                  <a:pt x="4034167" y="72955"/>
                </a:cubicBezTo>
                <a:close/>
                <a:moveTo>
                  <a:pt x="4005923" y="72955"/>
                </a:moveTo>
                <a:cubicBezTo>
                  <a:pt x="4009937" y="72955"/>
                  <a:pt x="4013191" y="76209"/>
                  <a:pt x="4013191" y="80223"/>
                </a:cubicBezTo>
                <a:cubicBezTo>
                  <a:pt x="4013191" y="84237"/>
                  <a:pt x="4009937" y="87491"/>
                  <a:pt x="4005923" y="87491"/>
                </a:cubicBezTo>
                <a:cubicBezTo>
                  <a:pt x="4001909" y="87491"/>
                  <a:pt x="3998655" y="84237"/>
                  <a:pt x="3998655" y="80223"/>
                </a:cubicBezTo>
                <a:cubicBezTo>
                  <a:pt x="3998655" y="76209"/>
                  <a:pt x="4001909" y="72955"/>
                  <a:pt x="4005923" y="72955"/>
                </a:cubicBezTo>
                <a:close/>
                <a:moveTo>
                  <a:pt x="3977676" y="72955"/>
                </a:moveTo>
                <a:cubicBezTo>
                  <a:pt x="3981690" y="72955"/>
                  <a:pt x="3984945" y="76209"/>
                  <a:pt x="3984945" y="80223"/>
                </a:cubicBezTo>
                <a:cubicBezTo>
                  <a:pt x="3984945" y="84237"/>
                  <a:pt x="3981690" y="87491"/>
                  <a:pt x="3977676" y="87491"/>
                </a:cubicBezTo>
                <a:cubicBezTo>
                  <a:pt x="3973663" y="87491"/>
                  <a:pt x="3970409" y="84237"/>
                  <a:pt x="3970409" y="80223"/>
                </a:cubicBezTo>
                <a:cubicBezTo>
                  <a:pt x="3970409" y="76209"/>
                  <a:pt x="3973663" y="72955"/>
                  <a:pt x="3977676" y="72955"/>
                </a:cubicBezTo>
                <a:close/>
                <a:moveTo>
                  <a:pt x="3949432" y="72955"/>
                </a:moveTo>
                <a:cubicBezTo>
                  <a:pt x="3953446" y="72955"/>
                  <a:pt x="3956700" y="76209"/>
                  <a:pt x="3956700" y="80223"/>
                </a:cubicBezTo>
                <a:cubicBezTo>
                  <a:pt x="3956700" y="84237"/>
                  <a:pt x="3953446" y="87491"/>
                  <a:pt x="3949432" y="87491"/>
                </a:cubicBezTo>
                <a:cubicBezTo>
                  <a:pt x="3945418" y="87491"/>
                  <a:pt x="3942164" y="84237"/>
                  <a:pt x="3942164" y="80223"/>
                </a:cubicBezTo>
                <a:cubicBezTo>
                  <a:pt x="3942164" y="76209"/>
                  <a:pt x="3945418" y="72955"/>
                  <a:pt x="3949432" y="72955"/>
                </a:cubicBezTo>
                <a:close/>
                <a:moveTo>
                  <a:pt x="3921185" y="72955"/>
                </a:moveTo>
                <a:cubicBezTo>
                  <a:pt x="3925199" y="72955"/>
                  <a:pt x="3928454" y="76209"/>
                  <a:pt x="3928454" y="80223"/>
                </a:cubicBezTo>
                <a:cubicBezTo>
                  <a:pt x="3928454" y="84237"/>
                  <a:pt x="3925199" y="87491"/>
                  <a:pt x="3921185" y="87491"/>
                </a:cubicBezTo>
                <a:cubicBezTo>
                  <a:pt x="3917171" y="87491"/>
                  <a:pt x="3913918" y="84237"/>
                  <a:pt x="3913918" y="80223"/>
                </a:cubicBezTo>
                <a:cubicBezTo>
                  <a:pt x="3913918" y="76209"/>
                  <a:pt x="3917171" y="72955"/>
                  <a:pt x="3921185" y="72955"/>
                </a:cubicBezTo>
                <a:close/>
                <a:moveTo>
                  <a:pt x="3892941" y="72955"/>
                </a:moveTo>
                <a:cubicBezTo>
                  <a:pt x="3896955" y="72955"/>
                  <a:pt x="3900209" y="76209"/>
                  <a:pt x="3900209" y="80223"/>
                </a:cubicBezTo>
                <a:cubicBezTo>
                  <a:pt x="3900209" y="84237"/>
                  <a:pt x="3896955" y="87491"/>
                  <a:pt x="3892941" y="87491"/>
                </a:cubicBezTo>
                <a:cubicBezTo>
                  <a:pt x="3888927" y="87491"/>
                  <a:pt x="3885673" y="84237"/>
                  <a:pt x="3885673" y="80223"/>
                </a:cubicBezTo>
                <a:cubicBezTo>
                  <a:pt x="3885673" y="76209"/>
                  <a:pt x="3888927" y="72955"/>
                  <a:pt x="3892941" y="72955"/>
                </a:cubicBezTo>
                <a:close/>
                <a:moveTo>
                  <a:pt x="3864694" y="72955"/>
                </a:moveTo>
                <a:cubicBezTo>
                  <a:pt x="3868709" y="72955"/>
                  <a:pt x="3871962" y="76209"/>
                  <a:pt x="3871962" y="80223"/>
                </a:cubicBezTo>
                <a:cubicBezTo>
                  <a:pt x="3871962" y="84237"/>
                  <a:pt x="3868709" y="87491"/>
                  <a:pt x="3864694" y="87491"/>
                </a:cubicBezTo>
                <a:cubicBezTo>
                  <a:pt x="3860680" y="87491"/>
                  <a:pt x="3857427" y="84237"/>
                  <a:pt x="3857427" y="80223"/>
                </a:cubicBezTo>
                <a:cubicBezTo>
                  <a:pt x="3857427" y="76209"/>
                  <a:pt x="3860680" y="72955"/>
                  <a:pt x="3864694" y="72955"/>
                </a:cubicBezTo>
                <a:close/>
                <a:moveTo>
                  <a:pt x="3836450" y="72955"/>
                </a:moveTo>
                <a:cubicBezTo>
                  <a:pt x="3840464" y="72955"/>
                  <a:pt x="3843718" y="76209"/>
                  <a:pt x="3843718" y="80223"/>
                </a:cubicBezTo>
                <a:cubicBezTo>
                  <a:pt x="3843718" y="84237"/>
                  <a:pt x="3840464" y="87491"/>
                  <a:pt x="3836450" y="87491"/>
                </a:cubicBezTo>
                <a:cubicBezTo>
                  <a:pt x="3832436" y="87491"/>
                  <a:pt x="3829182" y="84237"/>
                  <a:pt x="3829182" y="80223"/>
                </a:cubicBezTo>
                <a:cubicBezTo>
                  <a:pt x="3829182" y="76209"/>
                  <a:pt x="3832436" y="72955"/>
                  <a:pt x="3836450" y="72955"/>
                </a:cubicBezTo>
                <a:close/>
                <a:moveTo>
                  <a:pt x="3808204" y="72955"/>
                </a:moveTo>
                <a:cubicBezTo>
                  <a:pt x="3812217" y="72955"/>
                  <a:pt x="3815472" y="76209"/>
                  <a:pt x="3815472" y="80223"/>
                </a:cubicBezTo>
                <a:cubicBezTo>
                  <a:pt x="3815472" y="84237"/>
                  <a:pt x="3812217" y="87491"/>
                  <a:pt x="3808204" y="87491"/>
                </a:cubicBezTo>
                <a:cubicBezTo>
                  <a:pt x="3804190" y="87491"/>
                  <a:pt x="3800936" y="84237"/>
                  <a:pt x="3800936" y="80223"/>
                </a:cubicBezTo>
                <a:cubicBezTo>
                  <a:pt x="3800936" y="76209"/>
                  <a:pt x="3804190" y="72955"/>
                  <a:pt x="3808204" y="72955"/>
                </a:cubicBezTo>
                <a:close/>
                <a:moveTo>
                  <a:pt x="3779959" y="72955"/>
                </a:moveTo>
                <a:cubicBezTo>
                  <a:pt x="3783973" y="72955"/>
                  <a:pt x="3787227" y="76209"/>
                  <a:pt x="3787227" y="80223"/>
                </a:cubicBezTo>
                <a:cubicBezTo>
                  <a:pt x="3787227" y="84237"/>
                  <a:pt x="3783973" y="87491"/>
                  <a:pt x="3779959" y="87491"/>
                </a:cubicBezTo>
                <a:cubicBezTo>
                  <a:pt x="3775945" y="87491"/>
                  <a:pt x="3772691" y="84237"/>
                  <a:pt x="3772691" y="80223"/>
                </a:cubicBezTo>
                <a:cubicBezTo>
                  <a:pt x="3772691" y="76209"/>
                  <a:pt x="3775945" y="72955"/>
                  <a:pt x="3779959" y="72955"/>
                </a:cubicBezTo>
                <a:close/>
                <a:moveTo>
                  <a:pt x="3751712" y="72955"/>
                </a:moveTo>
                <a:cubicBezTo>
                  <a:pt x="3755726" y="72955"/>
                  <a:pt x="3758981" y="76209"/>
                  <a:pt x="3758981" y="80223"/>
                </a:cubicBezTo>
                <a:cubicBezTo>
                  <a:pt x="3758981" y="84237"/>
                  <a:pt x="3755726" y="87491"/>
                  <a:pt x="3751712" y="87491"/>
                </a:cubicBezTo>
                <a:cubicBezTo>
                  <a:pt x="3747699" y="87491"/>
                  <a:pt x="3744445" y="84237"/>
                  <a:pt x="3744445" y="80223"/>
                </a:cubicBezTo>
                <a:cubicBezTo>
                  <a:pt x="3744445" y="76209"/>
                  <a:pt x="3747699" y="72955"/>
                  <a:pt x="3751712" y="72955"/>
                </a:cubicBezTo>
                <a:close/>
                <a:moveTo>
                  <a:pt x="3723468" y="72955"/>
                </a:moveTo>
                <a:cubicBezTo>
                  <a:pt x="3727482" y="72955"/>
                  <a:pt x="3730736" y="76209"/>
                  <a:pt x="3730736" y="80223"/>
                </a:cubicBezTo>
                <a:cubicBezTo>
                  <a:pt x="3730736" y="84237"/>
                  <a:pt x="3727482" y="87491"/>
                  <a:pt x="3723468" y="87491"/>
                </a:cubicBezTo>
                <a:cubicBezTo>
                  <a:pt x="3719454" y="87491"/>
                  <a:pt x="3716200" y="84237"/>
                  <a:pt x="3716200" y="80223"/>
                </a:cubicBezTo>
                <a:cubicBezTo>
                  <a:pt x="3716200" y="76209"/>
                  <a:pt x="3719454" y="72955"/>
                  <a:pt x="3723468" y="72955"/>
                </a:cubicBezTo>
                <a:close/>
                <a:moveTo>
                  <a:pt x="3695222" y="72955"/>
                </a:moveTo>
                <a:cubicBezTo>
                  <a:pt x="3699236" y="72955"/>
                  <a:pt x="3702490" y="76209"/>
                  <a:pt x="3702490" y="80223"/>
                </a:cubicBezTo>
                <a:cubicBezTo>
                  <a:pt x="3702490" y="84237"/>
                  <a:pt x="3699236" y="87491"/>
                  <a:pt x="3695222" y="87491"/>
                </a:cubicBezTo>
                <a:cubicBezTo>
                  <a:pt x="3691208" y="87491"/>
                  <a:pt x="3687954" y="84237"/>
                  <a:pt x="3687954" y="80223"/>
                </a:cubicBezTo>
                <a:cubicBezTo>
                  <a:pt x="3687954" y="76209"/>
                  <a:pt x="3691208" y="72955"/>
                  <a:pt x="3695222" y="72955"/>
                </a:cubicBezTo>
                <a:close/>
                <a:moveTo>
                  <a:pt x="3666977" y="72955"/>
                </a:moveTo>
                <a:cubicBezTo>
                  <a:pt x="3670991" y="72955"/>
                  <a:pt x="3674245" y="76209"/>
                  <a:pt x="3674245" y="80223"/>
                </a:cubicBezTo>
                <a:cubicBezTo>
                  <a:pt x="3674245" y="84237"/>
                  <a:pt x="3670991" y="87491"/>
                  <a:pt x="3666977" y="87491"/>
                </a:cubicBezTo>
                <a:cubicBezTo>
                  <a:pt x="3662963" y="87491"/>
                  <a:pt x="3659709" y="84237"/>
                  <a:pt x="3659709" y="80223"/>
                </a:cubicBezTo>
                <a:cubicBezTo>
                  <a:pt x="3659709" y="76209"/>
                  <a:pt x="3662963" y="72955"/>
                  <a:pt x="3666977" y="72955"/>
                </a:cubicBezTo>
                <a:close/>
                <a:moveTo>
                  <a:pt x="3638731" y="72955"/>
                </a:moveTo>
                <a:cubicBezTo>
                  <a:pt x="3642744" y="72955"/>
                  <a:pt x="3645999" y="76209"/>
                  <a:pt x="3645999" y="80223"/>
                </a:cubicBezTo>
                <a:cubicBezTo>
                  <a:pt x="3645999" y="84237"/>
                  <a:pt x="3642744" y="87491"/>
                  <a:pt x="3638731" y="87491"/>
                </a:cubicBezTo>
                <a:cubicBezTo>
                  <a:pt x="3634717" y="87491"/>
                  <a:pt x="3631463" y="84237"/>
                  <a:pt x="3631463" y="80223"/>
                </a:cubicBezTo>
                <a:cubicBezTo>
                  <a:pt x="3631463" y="76209"/>
                  <a:pt x="3634717" y="72955"/>
                  <a:pt x="3638731" y="72955"/>
                </a:cubicBezTo>
                <a:close/>
                <a:moveTo>
                  <a:pt x="3610486" y="72955"/>
                </a:moveTo>
                <a:cubicBezTo>
                  <a:pt x="3614500" y="72955"/>
                  <a:pt x="3617754" y="76209"/>
                  <a:pt x="3617754" y="80223"/>
                </a:cubicBezTo>
                <a:cubicBezTo>
                  <a:pt x="3617754" y="84237"/>
                  <a:pt x="3614500" y="87491"/>
                  <a:pt x="3610486" y="87491"/>
                </a:cubicBezTo>
                <a:cubicBezTo>
                  <a:pt x="3606472" y="87491"/>
                  <a:pt x="3603218" y="84237"/>
                  <a:pt x="3603218" y="80223"/>
                </a:cubicBezTo>
                <a:cubicBezTo>
                  <a:pt x="3603218" y="76209"/>
                  <a:pt x="3606472" y="72955"/>
                  <a:pt x="3610486" y="72955"/>
                </a:cubicBezTo>
                <a:close/>
                <a:moveTo>
                  <a:pt x="3582240" y="72955"/>
                </a:moveTo>
                <a:cubicBezTo>
                  <a:pt x="3586254" y="72955"/>
                  <a:pt x="3589508" y="76209"/>
                  <a:pt x="3589508" y="80223"/>
                </a:cubicBezTo>
                <a:cubicBezTo>
                  <a:pt x="3589508" y="84237"/>
                  <a:pt x="3586254" y="87491"/>
                  <a:pt x="3582240" y="87491"/>
                </a:cubicBezTo>
                <a:cubicBezTo>
                  <a:pt x="3578226" y="87491"/>
                  <a:pt x="3574972" y="84237"/>
                  <a:pt x="3574972" y="80223"/>
                </a:cubicBezTo>
                <a:cubicBezTo>
                  <a:pt x="3574972" y="76209"/>
                  <a:pt x="3578226" y="72955"/>
                  <a:pt x="3582240" y="72955"/>
                </a:cubicBezTo>
                <a:close/>
                <a:moveTo>
                  <a:pt x="3553994" y="72955"/>
                </a:moveTo>
                <a:cubicBezTo>
                  <a:pt x="3558008" y="72955"/>
                  <a:pt x="3561262" y="76209"/>
                  <a:pt x="3561262" y="80223"/>
                </a:cubicBezTo>
                <a:cubicBezTo>
                  <a:pt x="3561262" y="84237"/>
                  <a:pt x="3558008" y="87491"/>
                  <a:pt x="3553994" y="87491"/>
                </a:cubicBezTo>
                <a:cubicBezTo>
                  <a:pt x="3549980" y="87491"/>
                  <a:pt x="3546727" y="84237"/>
                  <a:pt x="3546727" y="80223"/>
                </a:cubicBezTo>
                <a:cubicBezTo>
                  <a:pt x="3546727" y="76209"/>
                  <a:pt x="3549980" y="72955"/>
                  <a:pt x="3553994" y="72955"/>
                </a:cubicBezTo>
                <a:close/>
                <a:moveTo>
                  <a:pt x="3525749" y="72955"/>
                </a:moveTo>
                <a:cubicBezTo>
                  <a:pt x="3529763" y="72955"/>
                  <a:pt x="3533017" y="76209"/>
                  <a:pt x="3533017" y="80223"/>
                </a:cubicBezTo>
                <a:cubicBezTo>
                  <a:pt x="3533017" y="84237"/>
                  <a:pt x="3529763" y="87491"/>
                  <a:pt x="3525749" y="87491"/>
                </a:cubicBezTo>
                <a:cubicBezTo>
                  <a:pt x="3521735" y="87491"/>
                  <a:pt x="3518481" y="84237"/>
                  <a:pt x="3518481" y="80223"/>
                </a:cubicBezTo>
                <a:cubicBezTo>
                  <a:pt x="3518481" y="76209"/>
                  <a:pt x="3521735" y="72955"/>
                  <a:pt x="3525749" y="72955"/>
                </a:cubicBezTo>
                <a:close/>
                <a:moveTo>
                  <a:pt x="3497504" y="72955"/>
                </a:moveTo>
                <a:cubicBezTo>
                  <a:pt x="3501517" y="72955"/>
                  <a:pt x="3504771" y="76209"/>
                  <a:pt x="3504771" y="80223"/>
                </a:cubicBezTo>
                <a:cubicBezTo>
                  <a:pt x="3504771" y="84237"/>
                  <a:pt x="3501517" y="87491"/>
                  <a:pt x="3497504" y="87491"/>
                </a:cubicBezTo>
                <a:cubicBezTo>
                  <a:pt x="3493490" y="87491"/>
                  <a:pt x="3490236" y="84237"/>
                  <a:pt x="3490236" y="80223"/>
                </a:cubicBezTo>
                <a:cubicBezTo>
                  <a:pt x="3490236" y="76209"/>
                  <a:pt x="3493490" y="72955"/>
                  <a:pt x="3497504" y="72955"/>
                </a:cubicBezTo>
                <a:close/>
                <a:moveTo>
                  <a:pt x="3469258" y="72955"/>
                </a:moveTo>
                <a:cubicBezTo>
                  <a:pt x="3473272" y="72955"/>
                  <a:pt x="3476526" y="76209"/>
                  <a:pt x="3476526" y="80223"/>
                </a:cubicBezTo>
                <a:cubicBezTo>
                  <a:pt x="3476526" y="84237"/>
                  <a:pt x="3473272" y="87491"/>
                  <a:pt x="3469258" y="87491"/>
                </a:cubicBezTo>
                <a:cubicBezTo>
                  <a:pt x="3465244" y="87491"/>
                  <a:pt x="3461990" y="84237"/>
                  <a:pt x="3461990" y="80223"/>
                </a:cubicBezTo>
                <a:cubicBezTo>
                  <a:pt x="3461990" y="76209"/>
                  <a:pt x="3465244" y="72955"/>
                  <a:pt x="3469258" y="72955"/>
                </a:cubicBezTo>
                <a:close/>
                <a:moveTo>
                  <a:pt x="3441013" y="72955"/>
                </a:moveTo>
                <a:cubicBezTo>
                  <a:pt x="3445027" y="72955"/>
                  <a:pt x="3448281" y="76209"/>
                  <a:pt x="3448281" y="80223"/>
                </a:cubicBezTo>
                <a:cubicBezTo>
                  <a:pt x="3448281" y="84237"/>
                  <a:pt x="3445027" y="87491"/>
                  <a:pt x="3441013" y="87491"/>
                </a:cubicBezTo>
                <a:cubicBezTo>
                  <a:pt x="3436999" y="87491"/>
                  <a:pt x="3433745" y="84237"/>
                  <a:pt x="3433745" y="80223"/>
                </a:cubicBezTo>
                <a:cubicBezTo>
                  <a:pt x="3433745" y="76209"/>
                  <a:pt x="3436999" y="72955"/>
                  <a:pt x="3441013" y="72955"/>
                </a:cubicBezTo>
                <a:close/>
                <a:moveTo>
                  <a:pt x="3412767" y="72955"/>
                </a:moveTo>
                <a:cubicBezTo>
                  <a:pt x="3416781" y="72955"/>
                  <a:pt x="3420035" y="76209"/>
                  <a:pt x="3420035" y="80223"/>
                </a:cubicBezTo>
                <a:cubicBezTo>
                  <a:pt x="3420035" y="84237"/>
                  <a:pt x="3416781" y="87491"/>
                  <a:pt x="3412767" y="87491"/>
                </a:cubicBezTo>
                <a:cubicBezTo>
                  <a:pt x="3408753" y="87491"/>
                  <a:pt x="3405499" y="84237"/>
                  <a:pt x="3405499" y="80223"/>
                </a:cubicBezTo>
                <a:cubicBezTo>
                  <a:pt x="3405499" y="76209"/>
                  <a:pt x="3408753" y="72955"/>
                  <a:pt x="3412767" y="72955"/>
                </a:cubicBezTo>
                <a:close/>
                <a:moveTo>
                  <a:pt x="3384549" y="72955"/>
                </a:moveTo>
                <a:cubicBezTo>
                  <a:pt x="3388563" y="72955"/>
                  <a:pt x="3391817" y="76209"/>
                  <a:pt x="3391817" y="80223"/>
                </a:cubicBezTo>
                <a:cubicBezTo>
                  <a:pt x="3391817" y="84237"/>
                  <a:pt x="3388563" y="87491"/>
                  <a:pt x="3384549" y="87491"/>
                </a:cubicBezTo>
                <a:cubicBezTo>
                  <a:pt x="3380535" y="87491"/>
                  <a:pt x="3377281" y="84237"/>
                  <a:pt x="3377281" y="80223"/>
                </a:cubicBezTo>
                <a:cubicBezTo>
                  <a:pt x="3377281" y="76209"/>
                  <a:pt x="3380535" y="72955"/>
                  <a:pt x="3384549" y="72955"/>
                </a:cubicBezTo>
                <a:close/>
                <a:moveTo>
                  <a:pt x="3356311" y="72955"/>
                </a:moveTo>
                <a:cubicBezTo>
                  <a:pt x="3360325" y="72955"/>
                  <a:pt x="3363579" y="76209"/>
                  <a:pt x="3363579" y="80223"/>
                </a:cubicBezTo>
                <a:cubicBezTo>
                  <a:pt x="3363579" y="84237"/>
                  <a:pt x="3360325" y="87491"/>
                  <a:pt x="3356311" y="87491"/>
                </a:cubicBezTo>
                <a:cubicBezTo>
                  <a:pt x="3352297" y="87491"/>
                  <a:pt x="3349043" y="84237"/>
                  <a:pt x="3349043" y="80223"/>
                </a:cubicBezTo>
                <a:cubicBezTo>
                  <a:pt x="3349043" y="76209"/>
                  <a:pt x="3352297" y="72955"/>
                  <a:pt x="3356311" y="72955"/>
                </a:cubicBezTo>
                <a:close/>
                <a:moveTo>
                  <a:pt x="3328066" y="72955"/>
                </a:moveTo>
                <a:cubicBezTo>
                  <a:pt x="3332080" y="72955"/>
                  <a:pt x="3335334" y="76209"/>
                  <a:pt x="3335334" y="80223"/>
                </a:cubicBezTo>
                <a:cubicBezTo>
                  <a:pt x="3335334" y="84237"/>
                  <a:pt x="3332080" y="87491"/>
                  <a:pt x="3328066" y="87491"/>
                </a:cubicBezTo>
                <a:cubicBezTo>
                  <a:pt x="3324052" y="87491"/>
                  <a:pt x="3320798" y="84237"/>
                  <a:pt x="3320798" y="80223"/>
                </a:cubicBezTo>
                <a:cubicBezTo>
                  <a:pt x="3320798" y="76209"/>
                  <a:pt x="3324052" y="72955"/>
                  <a:pt x="3328066" y="72955"/>
                </a:cubicBezTo>
                <a:close/>
                <a:moveTo>
                  <a:pt x="3299820" y="72955"/>
                </a:moveTo>
                <a:cubicBezTo>
                  <a:pt x="3303834" y="72955"/>
                  <a:pt x="3307088" y="76209"/>
                  <a:pt x="3307088" y="80223"/>
                </a:cubicBezTo>
                <a:cubicBezTo>
                  <a:pt x="3307088" y="84237"/>
                  <a:pt x="3303834" y="87491"/>
                  <a:pt x="3299820" y="87491"/>
                </a:cubicBezTo>
                <a:cubicBezTo>
                  <a:pt x="3295806" y="87491"/>
                  <a:pt x="3292552" y="84237"/>
                  <a:pt x="3292552" y="80223"/>
                </a:cubicBezTo>
                <a:cubicBezTo>
                  <a:pt x="3292552" y="76209"/>
                  <a:pt x="3295806" y="72955"/>
                  <a:pt x="3299820" y="72955"/>
                </a:cubicBezTo>
                <a:close/>
                <a:moveTo>
                  <a:pt x="3271575" y="72955"/>
                </a:moveTo>
                <a:cubicBezTo>
                  <a:pt x="3275589" y="72955"/>
                  <a:pt x="3278843" y="76209"/>
                  <a:pt x="3278843" y="80223"/>
                </a:cubicBezTo>
                <a:cubicBezTo>
                  <a:pt x="3278843" y="84237"/>
                  <a:pt x="3275589" y="87491"/>
                  <a:pt x="3271575" y="87491"/>
                </a:cubicBezTo>
                <a:cubicBezTo>
                  <a:pt x="3267561" y="87491"/>
                  <a:pt x="3264307" y="84237"/>
                  <a:pt x="3264307" y="80223"/>
                </a:cubicBezTo>
                <a:cubicBezTo>
                  <a:pt x="3264307" y="76209"/>
                  <a:pt x="3267561" y="72955"/>
                  <a:pt x="3271575" y="72955"/>
                </a:cubicBezTo>
                <a:close/>
                <a:moveTo>
                  <a:pt x="3243329" y="72955"/>
                </a:moveTo>
                <a:cubicBezTo>
                  <a:pt x="3247343" y="72955"/>
                  <a:pt x="3250597" y="76209"/>
                  <a:pt x="3250597" y="80223"/>
                </a:cubicBezTo>
                <a:cubicBezTo>
                  <a:pt x="3250597" y="84237"/>
                  <a:pt x="3247343" y="87491"/>
                  <a:pt x="3243329" y="87491"/>
                </a:cubicBezTo>
                <a:cubicBezTo>
                  <a:pt x="3239315" y="87491"/>
                  <a:pt x="3236061" y="84237"/>
                  <a:pt x="3236061" y="80223"/>
                </a:cubicBezTo>
                <a:cubicBezTo>
                  <a:pt x="3236061" y="76209"/>
                  <a:pt x="3239315" y="72955"/>
                  <a:pt x="3243329" y="72955"/>
                </a:cubicBezTo>
                <a:close/>
                <a:moveTo>
                  <a:pt x="3215084" y="72955"/>
                </a:moveTo>
                <a:cubicBezTo>
                  <a:pt x="3219098" y="72955"/>
                  <a:pt x="3222352" y="76209"/>
                  <a:pt x="3222352" y="80223"/>
                </a:cubicBezTo>
                <a:cubicBezTo>
                  <a:pt x="3222352" y="84237"/>
                  <a:pt x="3219098" y="87491"/>
                  <a:pt x="3215084" y="87491"/>
                </a:cubicBezTo>
                <a:cubicBezTo>
                  <a:pt x="3211070" y="87491"/>
                  <a:pt x="3207816" y="84237"/>
                  <a:pt x="3207816" y="80223"/>
                </a:cubicBezTo>
                <a:cubicBezTo>
                  <a:pt x="3207816" y="76209"/>
                  <a:pt x="3211070" y="72955"/>
                  <a:pt x="3215084" y="72955"/>
                </a:cubicBezTo>
                <a:close/>
                <a:moveTo>
                  <a:pt x="3186838" y="72955"/>
                </a:moveTo>
                <a:cubicBezTo>
                  <a:pt x="3190852" y="72955"/>
                  <a:pt x="3194106" y="76209"/>
                  <a:pt x="3194106" y="80223"/>
                </a:cubicBezTo>
                <a:cubicBezTo>
                  <a:pt x="3194106" y="84237"/>
                  <a:pt x="3190852" y="87491"/>
                  <a:pt x="3186838" y="87491"/>
                </a:cubicBezTo>
                <a:cubicBezTo>
                  <a:pt x="3182824" y="87491"/>
                  <a:pt x="3179570" y="84237"/>
                  <a:pt x="3179570" y="80223"/>
                </a:cubicBezTo>
                <a:cubicBezTo>
                  <a:pt x="3179570" y="76209"/>
                  <a:pt x="3182824" y="72955"/>
                  <a:pt x="3186838" y="72955"/>
                </a:cubicBezTo>
                <a:close/>
                <a:moveTo>
                  <a:pt x="3158593" y="72955"/>
                </a:moveTo>
                <a:cubicBezTo>
                  <a:pt x="3162607" y="72955"/>
                  <a:pt x="3165861" y="76209"/>
                  <a:pt x="3165861" y="80223"/>
                </a:cubicBezTo>
                <a:cubicBezTo>
                  <a:pt x="3165861" y="84237"/>
                  <a:pt x="3162607" y="87491"/>
                  <a:pt x="3158593" y="87491"/>
                </a:cubicBezTo>
                <a:cubicBezTo>
                  <a:pt x="3154579" y="87491"/>
                  <a:pt x="3151325" y="84237"/>
                  <a:pt x="3151325" y="80223"/>
                </a:cubicBezTo>
                <a:cubicBezTo>
                  <a:pt x="3151325" y="76209"/>
                  <a:pt x="3154579" y="72955"/>
                  <a:pt x="3158593" y="72955"/>
                </a:cubicBezTo>
                <a:close/>
                <a:moveTo>
                  <a:pt x="3130347" y="72955"/>
                </a:moveTo>
                <a:cubicBezTo>
                  <a:pt x="3134361" y="72955"/>
                  <a:pt x="3137615" y="76209"/>
                  <a:pt x="3137615" y="80223"/>
                </a:cubicBezTo>
                <a:cubicBezTo>
                  <a:pt x="3137615" y="84237"/>
                  <a:pt x="3134361" y="87491"/>
                  <a:pt x="3130347" y="87491"/>
                </a:cubicBezTo>
                <a:cubicBezTo>
                  <a:pt x="3126333" y="87491"/>
                  <a:pt x="3123079" y="84237"/>
                  <a:pt x="3123079" y="80223"/>
                </a:cubicBezTo>
                <a:cubicBezTo>
                  <a:pt x="3123079" y="76209"/>
                  <a:pt x="3126333" y="72955"/>
                  <a:pt x="3130347" y="72955"/>
                </a:cubicBezTo>
                <a:close/>
                <a:moveTo>
                  <a:pt x="3102102" y="72955"/>
                </a:moveTo>
                <a:cubicBezTo>
                  <a:pt x="3106116" y="72955"/>
                  <a:pt x="3109370" y="76209"/>
                  <a:pt x="3109370" y="80223"/>
                </a:cubicBezTo>
                <a:cubicBezTo>
                  <a:pt x="3109370" y="84237"/>
                  <a:pt x="3106116" y="87491"/>
                  <a:pt x="3102102" y="87491"/>
                </a:cubicBezTo>
                <a:cubicBezTo>
                  <a:pt x="3098088" y="87491"/>
                  <a:pt x="3094834" y="84237"/>
                  <a:pt x="3094834" y="80223"/>
                </a:cubicBezTo>
                <a:cubicBezTo>
                  <a:pt x="3094834" y="76209"/>
                  <a:pt x="3098088" y="72955"/>
                  <a:pt x="3102102" y="72955"/>
                </a:cubicBezTo>
                <a:close/>
                <a:moveTo>
                  <a:pt x="3073856" y="72955"/>
                </a:moveTo>
                <a:cubicBezTo>
                  <a:pt x="3077870" y="72955"/>
                  <a:pt x="3081124" y="76209"/>
                  <a:pt x="3081124" y="80223"/>
                </a:cubicBezTo>
                <a:cubicBezTo>
                  <a:pt x="3081124" y="84237"/>
                  <a:pt x="3077870" y="87491"/>
                  <a:pt x="3073856" y="87491"/>
                </a:cubicBezTo>
                <a:cubicBezTo>
                  <a:pt x="3069842" y="87491"/>
                  <a:pt x="3066588" y="84237"/>
                  <a:pt x="3066588" y="80223"/>
                </a:cubicBezTo>
                <a:cubicBezTo>
                  <a:pt x="3066588" y="76209"/>
                  <a:pt x="3069842" y="72955"/>
                  <a:pt x="3073856" y="72955"/>
                </a:cubicBezTo>
                <a:close/>
                <a:moveTo>
                  <a:pt x="3045611" y="72955"/>
                </a:moveTo>
                <a:cubicBezTo>
                  <a:pt x="3049625" y="72955"/>
                  <a:pt x="3052879" y="76209"/>
                  <a:pt x="3052879" y="80223"/>
                </a:cubicBezTo>
                <a:cubicBezTo>
                  <a:pt x="3052879" y="84237"/>
                  <a:pt x="3049625" y="87491"/>
                  <a:pt x="3045611" y="87491"/>
                </a:cubicBezTo>
                <a:cubicBezTo>
                  <a:pt x="3041597" y="87491"/>
                  <a:pt x="3038343" y="84237"/>
                  <a:pt x="3038343" y="80223"/>
                </a:cubicBezTo>
                <a:cubicBezTo>
                  <a:pt x="3038343" y="76209"/>
                  <a:pt x="3041597" y="72955"/>
                  <a:pt x="3045611" y="72955"/>
                </a:cubicBezTo>
                <a:close/>
                <a:moveTo>
                  <a:pt x="3017365" y="72955"/>
                </a:moveTo>
                <a:cubicBezTo>
                  <a:pt x="3021379" y="72955"/>
                  <a:pt x="3024633" y="76209"/>
                  <a:pt x="3024633" y="80223"/>
                </a:cubicBezTo>
                <a:cubicBezTo>
                  <a:pt x="3024633" y="84237"/>
                  <a:pt x="3021379" y="87491"/>
                  <a:pt x="3017365" y="87491"/>
                </a:cubicBezTo>
                <a:cubicBezTo>
                  <a:pt x="3013351" y="87491"/>
                  <a:pt x="3010097" y="84237"/>
                  <a:pt x="3010097" y="80223"/>
                </a:cubicBezTo>
                <a:cubicBezTo>
                  <a:pt x="3010097" y="76209"/>
                  <a:pt x="3013351" y="72955"/>
                  <a:pt x="3017365" y="72955"/>
                </a:cubicBezTo>
                <a:close/>
                <a:moveTo>
                  <a:pt x="2989120" y="72955"/>
                </a:moveTo>
                <a:cubicBezTo>
                  <a:pt x="2993134" y="72955"/>
                  <a:pt x="2996388" y="76209"/>
                  <a:pt x="2996388" y="80223"/>
                </a:cubicBezTo>
                <a:cubicBezTo>
                  <a:pt x="2996388" y="84237"/>
                  <a:pt x="2993134" y="87491"/>
                  <a:pt x="2989120" y="87491"/>
                </a:cubicBezTo>
                <a:cubicBezTo>
                  <a:pt x="2985106" y="87491"/>
                  <a:pt x="2981852" y="84237"/>
                  <a:pt x="2981852" y="80223"/>
                </a:cubicBezTo>
                <a:cubicBezTo>
                  <a:pt x="2981852" y="76209"/>
                  <a:pt x="2985106" y="72955"/>
                  <a:pt x="2989120" y="72955"/>
                </a:cubicBezTo>
                <a:close/>
                <a:moveTo>
                  <a:pt x="2960874" y="72955"/>
                </a:moveTo>
                <a:cubicBezTo>
                  <a:pt x="2964888" y="72955"/>
                  <a:pt x="2968142" y="76209"/>
                  <a:pt x="2968142" y="80223"/>
                </a:cubicBezTo>
                <a:cubicBezTo>
                  <a:pt x="2968142" y="84237"/>
                  <a:pt x="2964888" y="87491"/>
                  <a:pt x="2960874" y="87491"/>
                </a:cubicBezTo>
                <a:cubicBezTo>
                  <a:pt x="2956860" y="87491"/>
                  <a:pt x="2953606" y="84237"/>
                  <a:pt x="2953606" y="80223"/>
                </a:cubicBezTo>
                <a:cubicBezTo>
                  <a:pt x="2953606" y="76209"/>
                  <a:pt x="2956860" y="72955"/>
                  <a:pt x="2960874" y="72955"/>
                </a:cubicBezTo>
                <a:close/>
                <a:moveTo>
                  <a:pt x="2932629" y="72955"/>
                </a:moveTo>
                <a:cubicBezTo>
                  <a:pt x="2936643" y="72955"/>
                  <a:pt x="2939897" y="76209"/>
                  <a:pt x="2939897" y="80223"/>
                </a:cubicBezTo>
                <a:cubicBezTo>
                  <a:pt x="2939897" y="84237"/>
                  <a:pt x="2936643" y="87491"/>
                  <a:pt x="2932629" y="87491"/>
                </a:cubicBezTo>
                <a:cubicBezTo>
                  <a:pt x="2928615" y="87491"/>
                  <a:pt x="2925362" y="84237"/>
                  <a:pt x="2925362" y="80223"/>
                </a:cubicBezTo>
                <a:cubicBezTo>
                  <a:pt x="2925362" y="76209"/>
                  <a:pt x="2928615" y="72955"/>
                  <a:pt x="2932629" y="72955"/>
                </a:cubicBezTo>
                <a:close/>
                <a:moveTo>
                  <a:pt x="2904383" y="72955"/>
                </a:moveTo>
                <a:cubicBezTo>
                  <a:pt x="2908397" y="72955"/>
                  <a:pt x="2911651" y="76209"/>
                  <a:pt x="2911651" y="80223"/>
                </a:cubicBezTo>
                <a:cubicBezTo>
                  <a:pt x="2911651" y="84237"/>
                  <a:pt x="2908397" y="87491"/>
                  <a:pt x="2904383" y="87491"/>
                </a:cubicBezTo>
                <a:cubicBezTo>
                  <a:pt x="2900369" y="87491"/>
                  <a:pt x="2897115" y="84237"/>
                  <a:pt x="2897115" y="80223"/>
                </a:cubicBezTo>
                <a:cubicBezTo>
                  <a:pt x="2897115" y="76209"/>
                  <a:pt x="2900369" y="72955"/>
                  <a:pt x="2904383" y="72955"/>
                </a:cubicBezTo>
                <a:close/>
                <a:moveTo>
                  <a:pt x="2876138" y="72955"/>
                </a:moveTo>
                <a:cubicBezTo>
                  <a:pt x="2880152" y="72955"/>
                  <a:pt x="2883406" y="76209"/>
                  <a:pt x="2883406" y="80223"/>
                </a:cubicBezTo>
                <a:cubicBezTo>
                  <a:pt x="2883406" y="84237"/>
                  <a:pt x="2880152" y="87491"/>
                  <a:pt x="2876138" y="87491"/>
                </a:cubicBezTo>
                <a:cubicBezTo>
                  <a:pt x="2872124" y="87491"/>
                  <a:pt x="2868870" y="84237"/>
                  <a:pt x="2868870" y="80223"/>
                </a:cubicBezTo>
                <a:cubicBezTo>
                  <a:pt x="2868870" y="76209"/>
                  <a:pt x="2872124" y="72955"/>
                  <a:pt x="2876138" y="72955"/>
                </a:cubicBezTo>
                <a:close/>
                <a:moveTo>
                  <a:pt x="2847892" y="72955"/>
                </a:moveTo>
                <a:cubicBezTo>
                  <a:pt x="2851906" y="72955"/>
                  <a:pt x="2855160" y="76209"/>
                  <a:pt x="2855160" y="80223"/>
                </a:cubicBezTo>
                <a:cubicBezTo>
                  <a:pt x="2855160" y="84237"/>
                  <a:pt x="2851906" y="87491"/>
                  <a:pt x="2847892" y="87491"/>
                </a:cubicBezTo>
                <a:cubicBezTo>
                  <a:pt x="2843878" y="87491"/>
                  <a:pt x="2840624" y="84237"/>
                  <a:pt x="2840624" y="80223"/>
                </a:cubicBezTo>
                <a:cubicBezTo>
                  <a:pt x="2840624" y="76209"/>
                  <a:pt x="2843878" y="72955"/>
                  <a:pt x="2847892" y="72955"/>
                </a:cubicBezTo>
                <a:close/>
                <a:moveTo>
                  <a:pt x="2819647" y="72955"/>
                </a:moveTo>
                <a:cubicBezTo>
                  <a:pt x="2823661" y="72955"/>
                  <a:pt x="2826915" y="76209"/>
                  <a:pt x="2826915" y="80223"/>
                </a:cubicBezTo>
                <a:cubicBezTo>
                  <a:pt x="2826915" y="84237"/>
                  <a:pt x="2823661" y="87491"/>
                  <a:pt x="2819647" y="87491"/>
                </a:cubicBezTo>
                <a:cubicBezTo>
                  <a:pt x="2815634" y="87491"/>
                  <a:pt x="2812380" y="84237"/>
                  <a:pt x="2812380" y="80223"/>
                </a:cubicBezTo>
                <a:cubicBezTo>
                  <a:pt x="2812380" y="76209"/>
                  <a:pt x="2815634" y="72955"/>
                  <a:pt x="2819647" y="72955"/>
                </a:cubicBezTo>
                <a:close/>
                <a:moveTo>
                  <a:pt x="2791401" y="72955"/>
                </a:moveTo>
                <a:cubicBezTo>
                  <a:pt x="2795415" y="72955"/>
                  <a:pt x="2798669" y="76209"/>
                  <a:pt x="2798669" y="80223"/>
                </a:cubicBezTo>
                <a:cubicBezTo>
                  <a:pt x="2798669" y="84237"/>
                  <a:pt x="2795415" y="87491"/>
                  <a:pt x="2791401" y="87491"/>
                </a:cubicBezTo>
                <a:cubicBezTo>
                  <a:pt x="2787387" y="87491"/>
                  <a:pt x="2784133" y="84237"/>
                  <a:pt x="2784133" y="80223"/>
                </a:cubicBezTo>
                <a:cubicBezTo>
                  <a:pt x="2784133" y="76209"/>
                  <a:pt x="2787387" y="72955"/>
                  <a:pt x="2791401" y="72955"/>
                </a:cubicBezTo>
                <a:close/>
                <a:moveTo>
                  <a:pt x="2763156" y="72955"/>
                </a:moveTo>
                <a:cubicBezTo>
                  <a:pt x="2767170" y="72955"/>
                  <a:pt x="2770424" y="76209"/>
                  <a:pt x="2770424" y="80223"/>
                </a:cubicBezTo>
                <a:cubicBezTo>
                  <a:pt x="2770424" y="84237"/>
                  <a:pt x="2767170" y="87491"/>
                  <a:pt x="2763156" y="87491"/>
                </a:cubicBezTo>
                <a:cubicBezTo>
                  <a:pt x="2759142" y="87491"/>
                  <a:pt x="2755888" y="84237"/>
                  <a:pt x="2755888" y="80223"/>
                </a:cubicBezTo>
                <a:cubicBezTo>
                  <a:pt x="2755888" y="76209"/>
                  <a:pt x="2759142" y="72955"/>
                  <a:pt x="2763156" y="72955"/>
                </a:cubicBezTo>
                <a:close/>
                <a:moveTo>
                  <a:pt x="2734910" y="72955"/>
                </a:moveTo>
                <a:cubicBezTo>
                  <a:pt x="2738924" y="72955"/>
                  <a:pt x="2742178" y="76209"/>
                  <a:pt x="2742178" y="80223"/>
                </a:cubicBezTo>
                <a:cubicBezTo>
                  <a:pt x="2742178" y="84237"/>
                  <a:pt x="2738924" y="87491"/>
                  <a:pt x="2734910" y="87491"/>
                </a:cubicBezTo>
                <a:cubicBezTo>
                  <a:pt x="2730896" y="87491"/>
                  <a:pt x="2727642" y="84237"/>
                  <a:pt x="2727642" y="80223"/>
                </a:cubicBezTo>
                <a:cubicBezTo>
                  <a:pt x="2727642" y="76209"/>
                  <a:pt x="2730896" y="72955"/>
                  <a:pt x="2734910" y="72955"/>
                </a:cubicBezTo>
                <a:close/>
                <a:moveTo>
                  <a:pt x="2706666" y="72955"/>
                </a:moveTo>
                <a:cubicBezTo>
                  <a:pt x="2710679" y="72955"/>
                  <a:pt x="2713933" y="76209"/>
                  <a:pt x="2713933" y="80223"/>
                </a:cubicBezTo>
                <a:cubicBezTo>
                  <a:pt x="2713933" y="84237"/>
                  <a:pt x="2710679" y="87491"/>
                  <a:pt x="2706666" y="87491"/>
                </a:cubicBezTo>
                <a:cubicBezTo>
                  <a:pt x="2702652" y="87491"/>
                  <a:pt x="2699398" y="84237"/>
                  <a:pt x="2699398" y="80223"/>
                </a:cubicBezTo>
                <a:cubicBezTo>
                  <a:pt x="2699398" y="76209"/>
                  <a:pt x="2702652" y="72955"/>
                  <a:pt x="2706666" y="72955"/>
                </a:cubicBezTo>
                <a:close/>
                <a:moveTo>
                  <a:pt x="2678419" y="72955"/>
                </a:moveTo>
                <a:cubicBezTo>
                  <a:pt x="2682433" y="72955"/>
                  <a:pt x="2685687" y="76209"/>
                  <a:pt x="2685687" y="80223"/>
                </a:cubicBezTo>
                <a:cubicBezTo>
                  <a:pt x="2685687" y="84237"/>
                  <a:pt x="2682433" y="87491"/>
                  <a:pt x="2678419" y="87491"/>
                </a:cubicBezTo>
                <a:cubicBezTo>
                  <a:pt x="2674405" y="87491"/>
                  <a:pt x="2671151" y="84237"/>
                  <a:pt x="2671151" y="80223"/>
                </a:cubicBezTo>
                <a:cubicBezTo>
                  <a:pt x="2671151" y="76209"/>
                  <a:pt x="2674405" y="72955"/>
                  <a:pt x="2678419" y="72955"/>
                </a:cubicBezTo>
                <a:close/>
                <a:moveTo>
                  <a:pt x="2650174" y="72955"/>
                </a:moveTo>
                <a:cubicBezTo>
                  <a:pt x="2654188" y="72955"/>
                  <a:pt x="2657442" y="76209"/>
                  <a:pt x="2657442" y="80223"/>
                </a:cubicBezTo>
                <a:cubicBezTo>
                  <a:pt x="2657442" y="84237"/>
                  <a:pt x="2654188" y="87491"/>
                  <a:pt x="2650174" y="87491"/>
                </a:cubicBezTo>
                <a:cubicBezTo>
                  <a:pt x="2646160" y="87491"/>
                  <a:pt x="2642906" y="84237"/>
                  <a:pt x="2642906" y="80223"/>
                </a:cubicBezTo>
                <a:cubicBezTo>
                  <a:pt x="2642906" y="76209"/>
                  <a:pt x="2646160" y="72955"/>
                  <a:pt x="2650174" y="72955"/>
                </a:cubicBezTo>
                <a:close/>
                <a:moveTo>
                  <a:pt x="2621928" y="72955"/>
                </a:moveTo>
                <a:cubicBezTo>
                  <a:pt x="2625942" y="72955"/>
                  <a:pt x="2629196" y="76209"/>
                  <a:pt x="2629196" y="80223"/>
                </a:cubicBezTo>
                <a:cubicBezTo>
                  <a:pt x="2629196" y="84237"/>
                  <a:pt x="2625942" y="87491"/>
                  <a:pt x="2621928" y="87491"/>
                </a:cubicBezTo>
                <a:cubicBezTo>
                  <a:pt x="2617914" y="87491"/>
                  <a:pt x="2614660" y="84237"/>
                  <a:pt x="2614660" y="80223"/>
                </a:cubicBezTo>
                <a:cubicBezTo>
                  <a:pt x="2614660" y="76209"/>
                  <a:pt x="2617914" y="72955"/>
                  <a:pt x="2621928" y="72955"/>
                </a:cubicBezTo>
                <a:close/>
                <a:moveTo>
                  <a:pt x="2593684" y="72955"/>
                </a:moveTo>
                <a:cubicBezTo>
                  <a:pt x="2597698" y="72955"/>
                  <a:pt x="2600951" y="76209"/>
                  <a:pt x="2600951" y="80223"/>
                </a:cubicBezTo>
                <a:cubicBezTo>
                  <a:pt x="2600951" y="84237"/>
                  <a:pt x="2597698" y="87491"/>
                  <a:pt x="2593684" y="87491"/>
                </a:cubicBezTo>
                <a:cubicBezTo>
                  <a:pt x="2589670" y="87491"/>
                  <a:pt x="2586415" y="84237"/>
                  <a:pt x="2586415" y="80223"/>
                </a:cubicBezTo>
                <a:cubicBezTo>
                  <a:pt x="2586415" y="76209"/>
                  <a:pt x="2589670" y="72955"/>
                  <a:pt x="2593684" y="72955"/>
                </a:cubicBezTo>
                <a:close/>
                <a:moveTo>
                  <a:pt x="2565437" y="72955"/>
                </a:moveTo>
                <a:cubicBezTo>
                  <a:pt x="2569451" y="72955"/>
                  <a:pt x="2572705" y="76209"/>
                  <a:pt x="2572705" y="80223"/>
                </a:cubicBezTo>
                <a:cubicBezTo>
                  <a:pt x="2572705" y="84237"/>
                  <a:pt x="2569451" y="87491"/>
                  <a:pt x="2565437" y="87491"/>
                </a:cubicBezTo>
                <a:cubicBezTo>
                  <a:pt x="2561423" y="87491"/>
                  <a:pt x="2558169" y="84237"/>
                  <a:pt x="2558169" y="80223"/>
                </a:cubicBezTo>
                <a:cubicBezTo>
                  <a:pt x="2558169" y="76209"/>
                  <a:pt x="2561423" y="72955"/>
                  <a:pt x="2565437" y="72955"/>
                </a:cubicBezTo>
                <a:close/>
                <a:moveTo>
                  <a:pt x="2537193" y="72955"/>
                </a:moveTo>
                <a:cubicBezTo>
                  <a:pt x="2541206" y="72955"/>
                  <a:pt x="2544460" y="76209"/>
                  <a:pt x="2544460" y="80223"/>
                </a:cubicBezTo>
                <a:cubicBezTo>
                  <a:pt x="2544460" y="84237"/>
                  <a:pt x="2541206" y="87491"/>
                  <a:pt x="2537193" y="87491"/>
                </a:cubicBezTo>
                <a:cubicBezTo>
                  <a:pt x="2533179" y="87491"/>
                  <a:pt x="2529924" y="84237"/>
                  <a:pt x="2529924" y="80223"/>
                </a:cubicBezTo>
                <a:cubicBezTo>
                  <a:pt x="2529924" y="76209"/>
                  <a:pt x="2533179" y="72955"/>
                  <a:pt x="2537193" y="72955"/>
                </a:cubicBezTo>
                <a:close/>
                <a:moveTo>
                  <a:pt x="2508946" y="72955"/>
                </a:moveTo>
                <a:cubicBezTo>
                  <a:pt x="2512960" y="72955"/>
                  <a:pt x="2516214" y="76209"/>
                  <a:pt x="2516214" y="80223"/>
                </a:cubicBezTo>
                <a:cubicBezTo>
                  <a:pt x="2516214" y="84237"/>
                  <a:pt x="2512960" y="87491"/>
                  <a:pt x="2508946" y="87491"/>
                </a:cubicBezTo>
                <a:cubicBezTo>
                  <a:pt x="2504932" y="87491"/>
                  <a:pt x="2501678" y="84237"/>
                  <a:pt x="2501678" y="80223"/>
                </a:cubicBezTo>
                <a:cubicBezTo>
                  <a:pt x="2501678" y="76209"/>
                  <a:pt x="2504932" y="72955"/>
                  <a:pt x="2508946" y="72955"/>
                </a:cubicBezTo>
                <a:close/>
                <a:moveTo>
                  <a:pt x="2480702" y="72955"/>
                </a:moveTo>
                <a:cubicBezTo>
                  <a:pt x="2484716" y="72955"/>
                  <a:pt x="2487970" y="76209"/>
                  <a:pt x="2487970" y="80223"/>
                </a:cubicBezTo>
                <a:cubicBezTo>
                  <a:pt x="2487970" y="84237"/>
                  <a:pt x="2484716" y="87491"/>
                  <a:pt x="2480702" y="87491"/>
                </a:cubicBezTo>
                <a:cubicBezTo>
                  <a:pt x="2476688" y="87491"/>
                  <a:pt x="2473434" y="84237"/>
                  <a:pt x="2473434" y="80223"/>
                </a:cubicBezTo>
                <a:cubicBezTo>
                  <a:pt x="2473434" y="76209"/>
                  <a:pt x="2476688" y="72955"/>
                  <a:pt x="2480702" y="72955"/>
                </a:cubicBezTo>
                <a:close/>
                <a:moveTo>
                  <a:pt x="2452455" y="72955"/>
                </a:moveTo>
                <a:cubicBezTo>
                  <a:pt x="2456469" y="72955"/>
                  <a:pt x="2459723" y="76209"/>
                  <a:pt x="2459723" y="80223"/>
                </a:cubicBezTo>
                <a:cubicBezTo>
                  <a:pt x="2459723" y="84237"/>
                  <a:pt x="2456469" y="87491"/>
                  <a:pt x="2452455" y="87491"/>
                </a:cubicBezTo>
                <a:cubicBezTo>
                  <a:pt x="2448441" y="87491"/>
                  <a:pt x="2445187" y="84237"/>
                  <a:pt x="2445187" y="80223"/>
                </a:cubicBezTo>
                <a:cubicBezTo>
                  <a:pt x="2445187" y="76209"/>
                  <a:pt x="2448441" y="72955"/>
                  <a:pt x="2452455" y="72955"/>
                </a:cubicBezTo>
                <a:close/>
                <a:moveTo>
                  <a:pt x="2424211" y="72955"/>
                </a:moveTo>
                <a:cubicBezTo>
                  <a:pt x="2428225" y="72955"/>
                  <a:pt x="2431478" y="76209"/>
                  <a:pt x="2431478" y="80223"/>
                </a:cubicBezTo>
                <a:cubicBezTo>
                  <a:pt x="2431478" y="84237"/>
                  <a:pt x="2428225" y="87491"/>
                  <a:pt x="2424211" y="87491"/>
                </a:cubicBezTo>
                <a:cubicBezTo>
                  <a:pt x="2420197" y="87491"/>
                  <a:pt x="2416943" y="84237"/>
                  <a:pt x="2416943" y="80223"/>
                </a:cubicBezTo>
                <a:cubicBezTo>
                  <a:pt x="2416943" y="76209"/>
                  <a:pt x="2420197" y="72955"/>
                  <a:pt x="2424211" y="72955"/>
                </a:cubicBezTo>
                <a:close/>
                <a:moveTo>
                  <a:pt x="2395964" y="72955"/>
                </a:moveTo>
                <a:cubicBezTo>
                  <a:pt x="2399978" y="72955"/>
                  <a:pt x="2403232" y="76209"/>
                  <a:pt x="2403232" y="80223"/>
                </a:cubicBezTo>
                <a:cubicBezTo>
                  <a:pt x="2403232" y="84237"/>
                  <a:pt x="2399978" y="87491"/>
                  <a:pt x="2395964" y="87491"/>
                </a:cubicBezTo>
                <a:cubicBezTo>
                  <a:pt x="2391950" y="87491"/>
                  <a:pt x="2388696" y="84237"/>
                  <a:pt x="2388696" y="80223"/>
                </a:cubicBezTo>
                <a:cubicBezTo>
                  <a:pt x="2388696" y="76209"/>
                  <a:pt x="2391950" y="72955"/>
                  <a:pt x="2395964" y="72955"/>
                </a:cubicBezTo>
                <a:close/>
                <a:moveTo>
                  <a:pt x="2367720" y="72955"/>
                </a:moveTo>
                <a:cubicBezTo>
                  <a:pt x="2371734" y="72955"/>
                  <a:pt x="2374988" y="76209"/>
                  <a:pt x="2374988" y="80223"/>
                </a:cubicBezTo>
                <a:cubicBezTo>
                  <a:pt x="2374988" y="84237"/>
                  <a:pt x="2371734" y="87491"/>
                  <a:pt x="2367720" y="87491"/>
                </a:cubicBezTo>
                <a:cubicBezTo>
                  <a:pt x="2363706" y="87491"/>
                  <a:pt x="2360452" y="84237"/>
                  <a:pt x="2360452" y="80223"/>
                </a:cubicBezTo>
                <a:cubicBezTo>
                  <a:pt x="2360452" y="76209"/>
                  <a:pt x="2363706" y="72955"/>
                  <a:pt x="2367720" y="72955"/>
                </a:cubicBezTo>
                <a:close/>
                <a:moveTo>
                  <a:pt x="2339473" y="72955"/>
                </a:moveTo>
                <a:cubicBezTo>
                  <a:pt x="2343487" y="72955"/>
                  <a:pt x="2346741" y="76209"/>
                  <a:pt x="2346741" y="80223"/>
                </a:cubicBezTo>
                <a:cubicBezTo>
                  <a:pt x="2346741" y="84237"/>
                  <a:pt x="2343487" y="87491"/>
                  <a:pt x="2339473" y="87491"/>
                </a:cubicBezTo>
                <a:cubicBezTo>
                  <a:pt x="2335459" y="87491"/>
                  <a:pt x="2332205" y="84237"/>
                  <a:pt x="2332205" y="80223"/>
                </a:cubicBezTo>
                <a:cubicBezTo>
                  <a:pt x="2332205" y="76209"/>
                  <a:pt x="2335459" y="72955"/>
                  <a:pt x="2339473" y="72955"/>
                </a:cubicBezTo>
                <a:close/>
                <a:moveTo>
                  <a:pt x="2311229" y="72955"/>
                </a:moveTo>
                <a:cubicBezTo>
                  <a:pt x="2315243" y="72955"/>
                  <a:pt x="2318497" y="76209"/>
                  <a:pt x="2318497" y="80223"/>
                </a:cubicBezTo>
                <a:cubicBezTo>
                  <a:pt x="2318497" y="84237"/>
                  <a:pt x="2315243" y="87491"/>
                  <a:pt x="2311229" y="87491"/>
                </a:cubicBezTo>
                <a:cubicBezTo>
                  <a:pt x="2307215" y="87491"/>
                  <a:pt x="2303961" y="84237"/>
                  <a:pt x="2303961" y="80223"/>
                </a:cubicBezTo>
                <a:cubicBezTo>
                  <a:pt x="2303961" y="76209"/>
                  <a:pt x="2307215" y="72955"/>
                  <a:pt x="2311229" y="72955"/>
                </a:cubicBezTo>
                <a:close/>
                <a:moveTo>
                  <a:pt x="2282982" y="72955"/>
                </a:moveTo>
                <a:cubicBezTo>
                  <a:pt x="2286996" y="72955"/>
                  <a:pt x="2290251" y="76209"/>
                  <a:pt x="2290251" y="80223"/>
                </a:cubicBezTo>
                <a:cubicBezTo>
                  <a:pt x="2290251" y="84237"/>
                  <a:pt x="2286996" y="87491"/>
                  <a:pt x="2282982" y="87491"/>
                </a:cubicBezTo>
                <a:cubicBezTo>
                  <a:pt x="2278969" y="87491"/>
                  <a:pt x="2275715" y="84237"/>
                  <a:pt x="2275715" y="80223"/>
                </a:cubicBezTo>
                <a:cubicBezTo>
                  <a:pt x="2275715" y="76209"/>
                  <a:pt x="2278969" y="72955"/>
                  <a:pt x="2282982" y="72955"/>
                </a:cubicBezTo>
                <a:close/>
                <a:moveTo>
                  <a:pt x="2254738" y="72955"/>
                </a:moveTo>
                <a:cubicBezTo>
                  <a:pt x="2258752" y="72955"/>
                  <a:pt x="2262006" y="76209"/>
                  <a:pt x="2262006" y="80223"/>
                </a:cubicBezTo>
                <a:cubicBezTo>
                  <a:pt x="2262006" y="84237"/>
                  <a:pt x="2258752" y="87491"/>
                  <a:pt x="2254738" y="87491"/>
                </a:cubicBezTo>
                <a:cubicBezTo>
                  <a:pt x="2250724" y="87491"/>
                  <a:pt x="2247470" y="84237"/>
                  <a:pt x="2247470" y="80223"/>
                </a:cubicBezTo>
                <a:cubicBezTo>
                  <a:pt x="2247470" y="76209"/>
                  <a:pt x="2250724" y="72955"/>
                  <a:pt x="2254738" y="72955"/>
                </a:cubicBezTo>
                <a:close/>
                <a:moveTo>
                  <a:pt x="2226491" y="72955"/>
                </a:moveTo>
                <a:cubicBezTo>
                  <a:pt x="2230505" y="72955"/>
                  <a:pt x="2233760" y="76209"/>
                  <a:pt x="2233760" y="80223"/>
                </a:cubicBezTo>
                <a:cubicBezTo>
                  <a:pt x="2233760" y="84237"/>
                  <a:pt x="2230505" y="87491"/>
                  <a:pt x="2226491" y="87491"/>
                </a:cubicBezTo>
                <a:cubicBezTo>
                  <a:pt x="2222477" y="87491"/>
                  <a:pt x="2219224" y="84237"/>
                  <a:pt x="2219224" y="80223"/>
                </a:cubicBezTo>
                <a:cubicBezTo>
                  <a:pt x="2219224" y="76209"/>
                  <a:pt x="2222477" y="72955"/>
                  <a:pt x="2226491" y="72955"/>
                </a:cubicBezTo>
                <a:close/>
                <a:moveTo>
                  <a:pt x="2198247" y="72955"/>
                </a:moveTo>
                <a:cubicBezTo>
                  <a:pt x="2202261" y="72955"/>
                  <a:pt x="2205515" y="76209"/>
                  <a:pt x="2205515" y="80223"/>
                </a:cubicBezTo>
                <a:cubicBezTo>
                  <a:pt x="2205515" y="84237"/>
                  <a:pt x="2202261" y="87491"/>
                  <a:pt x="2198247" y="87491"/>
                </a:cubicBezTo>
                <a:cubicBezTo>
                  <a:pt x="2194233" y="87491"/>
                  <a:pt x="2190979" y="84237"/>
                  <a:pt x="2190979" y="80223"/>
                </a:cubicBezTo>
                <a:cubicBezTo>
                  <a:pt x="2190979" y="76209"/>
                  <a:pt x="2194233" y="72955"/>
                  <a:pt x="2198247" y="72955"/>
                </a:cubicBezTo>
                <a:close/>
                <a:moveTo>
                  <a:pt x="2170000" y="72955"/>
                </a:moveTo>
                <a:cubicBezTo>
                  <a:pt x="2174014" y="72955"/>
                  <a:pt x="2177268" y="76209"/>
                  <a:pt x="2177268" y="80223"/>
                </a:cubicBezTo>
                <a:cubicBezTo>
                  <a:pt x="2177268" y="84237"/>
                  <a:pt x="2174014" y="87491"/>
                  <a:pt x="2170000" y="87491"/>
                </a:cubicBezTo>
                <a:cubicBezTo>
                  <a:pt x="2165986" y="87491"/>
                  <a:pt x="2162733" y="84237"/>
                  <a:pt x="2162733" y="80223"/>
                </a:cubicBezTo>
                <a:cubicBezTo>
                  <a:pt x="2162733" y="76209"/>
                  <a:pt x="2165986" y="72955"/>
                  <a:pt x="2170000" y="72955"/>
                </a:cubicBezTo>
                <a:close/>
                <a:moveTo>
                  <a:pt x="2141756" y="72955"/>
                </a:moveTo>
                <a:cubicBezTo>
                  <a:pt x="2145770" y="72955"/>
                  <a:pt x="2149024" y="76209"/>
                  <a:pt x="2149024" y="80223"/>
                </a:cubicBezTo>
                <a:cubicBezTo>
                  <a:pt x="2149024" y="84237"/>
                  <a:pt x="2145770" y="87491"/>
                  <a:pt x="2141756" y="87491"/>
                </a:cubicBezTo>
                <a:cubicBezTo>
                  <a:pt x="2137742" y="87491"/>
                  <a:pt x="2134488" y="84237"/>
                  <a:pt x="2134488" y="80223"/>
                </a:cubicBezTo>
                <a:cubicBezTo>
                  <a:pt x="2134488" y="76209"/>
                  <a:pt x="2137742" y="72955"/>
                  <a:pt x="2141756" y="72955"/>
                </a:cubicBezTo>
                <a:close/>
                <a:moveTo>
                  <a:pt x="2113510" y="72955"/>
                </a:moveTo>
                <a:cubicBezTo>
                  <a:pt x="2117523" y="72955"/>
                  <a:pt x="2120777" y="76209"/>
                  <a:pt x="2120777" y="80223"/>
                </a:cubicBezTo>
                <a:cubicBezTo>
                  <a:pt x="2120777" y="84237"/>
                  <a:pt x="2117523" y="87491"/>
                  <a:pt x="2113510" y="87491"/>
                </a:cubicBezTo>
                <a:cubicBezTo>
                  <a:pt x="2109496" y="87491"/>
                  <a:pt x="2106242" y="84237"/>
                  <a:pt x="2106242" y="80223"/>
                </a:cubicBezTo>
                <a:cubicBezTo>
                  <a:pt x="2106242" y="76209"/>
                  <a:pt x="2109496" y="72955"/>
                  <a:pt x="2113510" y="72955"/>
                </a:cubicBezTo>
                <a:close/>
                <a:moveTo>
                  <a:pt x="2085265" y="72955"/>
                </a:moveTo>
                <a:cubicBezTo>
                  <a:pt x="2089279" y="72955"/>
                  <a:pt x="2092533" y="76209"/>
                  <a:pt x="2092533" y="80223"/>
                </a:cubicBezTo>
                <a:cubicBezTo>
                  <a:pt x="2092533" y="84237"/>
                  <a:pt x="2089279" y="87491"/>
                  <a:pt x="2085265" y="87491"/>
                </a:cubicBezTo>
                <a:cubicBezTo>
                  <a:pt x="2081251" y="87491"/>
                  <a:pt x="2077997" y="84237"/>
                  <a:pt x="2077997" y="80223"/>
                </a:cubicBezTo>
                <a:cubicBezTo>
                  <a:pt x="2077997" y="76209"/>
                  <a:pt x="2081251" y="72955"/>
                  <a:pt x="2085265" y="72955"/>
                </a:cubicBezTo>
                <a:close/>
                <a:moveTo>
                  <a:pt x="2057018" y="72955"/>
                </a:moveTo>
                <a:cubicBezTo>
                  <a:pt x="2061032" y="72955"/>
                  <a:pt x="2064286" y="76209"/>
                  <a:pt x="2064286" y="80223"/>
                </a:cubicBezTo>
                <a:cubicBezTo>
                  <a:pt x="2064286" y="84237"/>
                  <a:pt x="2061032" y="87491"/>
                  <a:pt x="2057018" y="87491"/>
                </a:cubicBezTo>
                <a:cubicBezTo>
                  <a:pt x="2053005" y="87491"/>
                  <a:pt x="2049751" y="84237"/>
                  <a:pt x="2049751" y="80223"/>
                </a:cubicBezTo>
                <a:cubicBezTo>
                  <a:pt x="2049751" y="76209"/>
                  <a:pt x="2053005" y="72955"/>
                  <a:pt x="2057018" y="72955"/>
                </a:cubicBezTo>
                <a:close/>
                <a:moveTo>
                  <a:pt x="2028774" y="72955"/>
                </a:moveTo>
                <a:cubicBezTo>
                  <a:pt x="2032788" y="72955"/>
                  <a:pt x="2036042" y="76209"/>
                  <a:pt x="2036042" y="80223"/>
                </a:cubicBezTo>
                <a:cubicBezTo>
                  <a:pt x="2036042" y="84237"/>
                  <a:pt x="2032788" y="87491"/>
                  <a:pt x="2028774" y="87491"/>
                </a:cubicBezTo>
                <a:cubicBezTo>
                  <a:pt x="2024760" y="87491"/>
                  <a:pt x="2021506" y="84237"/>
                  <a:pt x="2021506" y="80223"/>
                </a:cubicBezTo>
                <a:cubicBezTo>
                  <a:pt x="2021506" y="76209"/>
                  <a:pt x="2024760" y="72955"/>
                  <a:pt x="2028774" y="72955"/>
                </a:cubicBezTo>
                <a:close/>
                <a:moveTo>
                  <a:pt x="2000528" y="72955"/>
                </a:moveTo>
                <a:cubicBezTo>
                  <a:pt x="2004542" y="72955"/>
                  <a:pt x="2007795" y="76209"/>
                  <a:pt x="2007795" y="80223"/>
                </a:cubicBezTo>
                <a:cubicBezTo>
                  <a:pt x="2007795" y="84237"/>
                  <a:pt x="2004542" y="87491"/>
                  <a:pt x="2000528" y="87491"/>
                </a:cubicBezTo>
                <a:cubicBezTo>
                  <a:pt x="1996514" y="87491"/>
                  <a:pt x="1993260" y="84237"/>
                  <a:pt x="1993260" y="80223"/>
                </a:cubicBezTo>
                <a:cubicBezTo>
                  <a:pt x="1993260" y="76209"/>
                  <a:pt x="1996514" y="72955"/>
                  <a:pt x="2000528" y="72955"/>
                </a:cubicBezTo>
                <a:close/>
                <a:moveTo>
                  <a:pt x="1972283" y="72955"/>
                </a:moveTo>
                <a:cubicBezTo>
                  <a:pt x="1976297" y="72955"/>
                  <a:pt x="1979551" y="76209"/>
                  <a:pt x="1979551" y="80223"/>
                </a:cubicBezTo>
                <a:cubicBezTo>
                  <a:pt x="1979551" y="84237"/>
                  <a:pt x="1976297" y="87491"/>
                  <a:pt x="1972283" y="87491"/>
                </a:cubicBezTo>
                <a:cubicBezTo>
                  <a:pt x="1968269" y="87491"/>
                  <a:pt x="1965015" y="84237"/>
                  <a:pt x="1965015" y="80223"/>
                </a:cubicBezTo>
                <a:cubicBezTo>
                  <a:pt x="1965015" y="76209"/>
                  <a:pt x="1968269" y="72955"/>
                  <a:pt x="1972283" y="72955"/>
                </a:cubicBezTo>
                <a:close/>
                <a:moveTo>
                  <a:pt x="1944037" y="72955"/>
                </a:moveTo>
                <a:cubicBezTo>
                  <a:pt x="1948050" y="72955"/>
                  <a:pt x="1951304" y="76209"/>
                  <a:pt x="1951304" y="80223"/>
                </a:cubicBezTo>
                <a:cubicBezTo>
                  <a:pt x="1951304" y="84237"/>
                  <a:pt x="1948050" y="87491"/>
                  <a:pt x="1944037" y="87491"/>
                </a:cubicBezTo>
                <a:cubicBezTo>
                  <a:pt x="1940023" y="87491"/>
                  <a:pt x="1936769" y="84237"/>
                  <a:pt x="1936769" y="80223"/>
                </a:cubicBezTo>
                <a:cubicBezTo>
                  <a:pt x="1936769" y="76209"/>
                  <a:pt x="1940023" y="72955"/>
                  <a:pt x="1944037" y="72955"/>
                </a:cubicBezTo>
                <a:close/>
                <a:moveTo>
                  <a:pt x="1915792" y="72955"/>
                </a:moveTo>
                <a:cubicBezTo>
                  <a:pt x="1919806" y="72955"/>
                  <a:pt x="1923060" y="76209"/>
                  <a:pt x="1923060" y="80223"/>
                </a:cubicBezTo>
                <a:cubicBezTo>
                  <a:pt x="1923060" y="84237"/>
                  <a:pt x="1919806" y="87491"/>
                  <a:pt x="1915792" y="87491"/>
                </a:cubicBezTo>
                <a:cubicBezTo>
                  <a:pt x="1911778" y="87491"/>
                  <a:pt x="1908524" y="84237"/>
                  <a:pt x="1908524" y="80223"/>
                </a:cubicBezTo>
                <a:cubicBezTo>
                  <a:pt x="1908524" y="76209"/>
                  <a:pt x="1911778" y="72955"/>
                  <a:pt x="1915792" y="72955"/>
                </a:cubicBezTo>
                <a:close/>
                <a:moveTo>
                  <a:pt x="1887546" y="72955"/>
                </a:moveTo>
                <a:cubicBezTo>
                  <a:pt x="1891560" y="72955"/>
                  <a:pt x="1894814" y="76209"/>
                  <a:pt x="1894814" y="80223"/>
                </a:cubicBezTo>
                <a:cubicBezTo>
                  <a:pt x="1894814" y="84237"/>
                  <a:pt x="1891560" y="87491"/>
                  <a:pt x="1887546" y="87491"/>
                </a:cubicBezTo>
                <a:cubicBezTo>
                  <a:pt x="1883532" y="87491"/>
                  <a:pt x="1880278" y="84237"/>
                  <a:pt x="1880278" y="80223"/>
                </a:cubicBezTo>
                <a:cubicBezTo>
                  <a:pt x="1880278" y="76209"/>
                  <a:pt x="1883532" y="72955"/>
                  <a:pt x="1887546" y="72955"/>
                </a:cubicBezTo>
                <a:close/>
                <a:moveTo>
                  <a:pt x="1859300" y="72955"/>
                </a:moveTo>
                <a:cubicBezTo>
                  <a:pt x="1863314" y="72955"/>
                  <a:pt x="1866568" y="76209"/>
                  <a:pt x="1866568" y="80223"/>
                </a:cubicBezTo>
                <a:cubicBezTo>
                  <a:pt x="1866568" y="84237"/>
                  <a:pt x="1863314" y="87491"/>
                  <a:pt x="1859300" y="87491"/>
                </a:cubicBezTo>
                <a:cubicBezTo>
                  <a:pt x="1855286" y="87491"/>
                  <a:pt x="1852032" y="84237"/>
                  <a:pt x="1852032" y="80223"/>
                </a:cubicBezTo>
                <a:cubicBezTo>
                  <a:pt x="1852032" y="76209"/>
                  <a:pt x="1855286" y="72955"/>
                  <a:pt x="1859300" y="72955"/>
                </a:cubicBezTo>
                <a:close/>
                <a:moveTo>
                  <a:pt x="1831055" y="72955"/>
                </a:moveTo>
                <a:cubicBezTo>
                  <a:pt x="1835069" y="72955"/>
                  <a:pt x="1838322" y="76209"/>
                  <a:pt x="1838322" y="80223"/>
                </a:cubicBezTo>
                <a:cubicBezTo>
                  <a:pt x="1838322" y="84237"/>
                  <a:pt x="1835069" y="87491"/>
                  <a:pt x="1831055" y="87491"/>
                </a:cubicBezTo>
                <a:cubicBezTo>
                  <a:pt x="1827041" y="87491"/>
                  <a:pt x="1823787" y="84237"/>
                  <a:pt x="1823787" y="80223"/>
                </a:cubicBezTo>
                <a:cubicBezTo>
                  <a:pt x="1823787" y="76209"/>
                  <a:pt x="1827041" y="72955"/>
                  <a:pt x="1831055" y="72955"/>
                </a:cubicBezTo>
                <a:close/>
                <a:moveTo>
                  <a:pt x="1802810" y="72955"/>
                </a:moveTo>
                <a:cubicBezTo>
                  <a:pt x="1806823" y="72955"/>
                  <a:pt x="1810077" y="76209"/>
                  <a:pt x="1810077" y="80223"/>
                </a:cubicBezTo>
                <a:cubicBezTo>
                  <a:pt x="1810077" y="84237"/>
                  <a:pt x="1806823" y="87491"/>
                  <a:pt x="1802810" y="87491"/>
                </a:cubicBezTo>
                <a:cubicBezTo>
                  <a:pt x="1798796" y="87491"/>
                  <a:pt x="1795542" y="84237"/>
                  <a:pt x="1795542" y="80223"/>
                </a:cubicBezTo>
                <a:cubicBezTo>
                  <a:pt x="1795542" y="76209"/>
                  <a:pt x="1798796" y="72955"/>
                  <a:pt x="1802810" y="72955"/>
                </a:cubicBezTo>
                <a:close/>
                <a:moveTo>
                  <a:pt x="1774564" y="72955"/>
                </a:moveTo>
                <a:cubicBezTo>
                  <a:pt x="1778578" y="72955"/>
                  <a:pt x="1781832" y="76209"/>
                  <a:pt x="1781832" y="80223"/>
                </a:cubicBezTo>
                <a:cubicBezTo>
                  <a:pt x="1781832" y="84237"/>
                  <a:pt x="1778578" y="87491"/>
                  <a:pt x="1774564" y="87491"/>
                </a:cubicBezTo>
                <a:cubicBezTo>
                  <a:pt x="1770550" y="87491"/>
                  <a:pt x="1767296" y="84237"/>
                  <a:pt x="1767296" y="80223"/>
                </a:cubicBezTo>
                <a:cubicBezTo>
                  <a:pt x="1767296" y="76209"/>
                  <a:pt x="1770550" y="72955"/>
                  <a:pt x="1774564" y="72955"/>
                </a:cubicBezTo>
                <a:close/>
                <a:moveTo>
                  <a:pt x="1746318" y="72955"/>
                </a:moveTo>
                <a:cubicBezTo>
                  <a:pt x="1750333" y="72955"/>
                  <a:pt x="1753587" y="76209"/>
                  <a:pt x="1753587" y="80223"/>
                </a:cubicBezTo>
                <a:cubicBezTo>
                  <a:pt x="1753587" y="84237"/>
                  <a:pt x="1750333" y="87491"/>
                  <a:pt x="1746318" y="87491"/>
                </a:cubicBezTo>
                <a:cubicBezTo>
                  <a:pt x="1742304" y="87491"/>
                  <a:pt x="1739051" y="84237"/>
                  <a:pt x="1739051" y="80223"/>
                </a:cubicBezTo>
                <a:cubicBezTo>
                  <a:pt x="1739051" y="76209"/>
                  <a:pt x="1742304" y="72955"/>
                  <a:pt x="1746318" y="72955"/>
                </a:cubicBezTo>
                <a:close/>
                <a:moveTo>
                  <a:pt x="1718073" y="72955"/>
                </a:moveTo>
                <a:cubicBezTo>
                  <a:pt x="1722087" y="72955"/>
                  <a:pt x="1725341" y="76209"/>
                  <a:pt x="1725341" y="80223"/>
                </a:cubicBezTo>
                <a:cubicBezTo>
                  <a:pt x="1725341" y="84237"/>
                  <a:pt x="1722087" y="87491"/>
                  <a:pt x="1718073" y="87491"/>
                </a:cubicBezTo>
                <a:cubicBezTo>
                  <a:pt x="1714059" y="87491"/>
                  <a:pt x="1710805" y="84237"/>
                  <a:pt x="1710805" y="80223"/>
                </a:cubicBezTo>
                <a:cubicBezTo>
                  <a:pt x="1710805" y="76209"/>
                  <a:pt x="1714059" y="72955"/>
                  <a:pt x="1718073" y="72955"/>
                </a:cubicBezTo>
                <a:close/>
                <a:moveTo>
                  <a:pt x="1689855" y="72955"/>
                </a:moveTo>
                <a:cubicBezTo>
                  <a:pt x="1693869" y="72955"/>
                  <a:pt x="1697123" y="76209"/>
                  <a:pt x="1697123" y="80223"/>
                </a:cubicBezTo>
                <a:cubicBezTo>
                  <a:pt x="1697123" y="84237"/>
                  <a:pt x="1693869" y="87491"/>
                  <a:pt x="1689855" y="87491"/>
                </a:cubicBezTo>
                <a:cubicBezTo>
                  <a:pt x="1685841" y="87491"/>
                  <a:pt x="1682587" y="84237"/>
                  <a:pt x="1682587" y="80223"/>
                </a:cubicBezTo>
                <a:cubicBezTo>
                  <a:pt x="1682587" y="76209"/>
                  <a:pt x="1685841" y="72955"/>
                  <a:pt x="1689855" y="72955"/>
                </a:cubicBezTo>
                <a:close/>
                <a:moveTo>
                  <a:pt x="1661617" y="72955"/>
                </a:moveTo>
                <a:cubicBezTo>
                  <a:pt x="1665631" y="72955"/>
                  <a:pt x="1668885" y="76209"/>
                  <a:pt x="1668885" y="80223"/>
                </a:cubicBezTo>
                <a:cubicBezTo>
                  <a:pt x="1668885" y="84237"/>
                  <a:pt x="1665631" y="87491"/>
                  <a:pt x="1661617" y="87491"/>
                </a:cubicBezTo>
                <a:cubicBezTo>
                  <a:pt x="1657603" y="87491"/>
                  <a:pt x="1654349" y="84237"/>
                  <a:pt x="1654349" y="80223"/>
                </a:cubicBezTo>
                <a:cubicBezTo>
                  <a:pt x="1654349" y="76209"/>
                  <a:pt x="1657603" y="72955"/>
                  <a:pt x="1661617" y="72955"/>
                </a:cubicBezTo>
                <a:close/>
                <a:moveTo>
                  <a:pt x="1633372" y="72955"/>
                </a:moveTo>
                <a:cubicBezTo>
                  <a:pt x="1637386" y="72955"/>
                  <a:pt x="1640640" y="76209"/>
                  <a:pt x="1640640" y="80223"/>
                </a:cubicBezTo>
                <a:cubicBezTo>
                  <a:pt x="1640640" y="84237"/>
                  <a:pt x="1637386" y="87491"/>
                  <a:pt x="1633372" y="87491"/>
                </a:cubicBezTo>
                <a:cubicBezTo>
                  <a:pt x="1629358" y="87491"/>
                  <a:pt x="1626104" y="84237"/>
                  <a:pt x="1626104" y="80223"/>
                </a:cubicBezTo>
                <a:cubicBezTo>
                  <a:pt x="1626104" y="76209"/>
                  <a:pt x="1629358" y="72955"/>
                  <a:pt x="1633372" y="72955"/>
                </a:cubicBezTo>
                <a:close/>
                <a:moveTo>
                  <a:pt x="1605126" y="72955"/>
                </a:moveTo>
                <a:cubicBezTo>
                  <a:pt x="1609140" y="72955"/>
                  <a:pt x="1612394" y="76209"/>
                  <a:pt x="1612394" y="80223"/>
                </a:cubicBezTo>
                <a:cubicBezTo>
                  <a:pt x="1612394" y="84237"/>
                  <a:pt x="1609140" y="87491"/>
                  <a:pt x="1605126" y="87491"/>
                </a:cubicBezTo>
                <a:cubicBezTo>
                  <a:pt x="1601112" y="87491"/>
                  <a:pt x="1597858" y="84237"/>
                  <a:pt x="1597858" y="80223"/>
                </a:cubicBezTo>
                <a:cubicBezTo>
                  <a:pt x="1597858" y="76209"/>
                  <a:pt x="1601112" y="72955"/>
                  <a:pt x="1605126" y="72955"/>
                </a:cubicBezTo>
                <a:close/>
                <a:moveTo>
                  <a:pt x="1576881" y="72955"/>
                </a:moveTo>
                <a:cubicBezTo>
                  <a:pt x="1580895" y="72955"/>
                  <a:pt x="1584149" y="76209"/>
                  <a:pt x="1584149" y="80223"/>
                </a:cubicBezTo>
                <a:cubicBezTo>
                  <a:pt x="1584149" y="84237"/>
                  <a:pt x="1580895" y="87491"/>
                  <a:pt x="1576881" y="87491"/>
                </a:cubicBezTo>
                <a:cubicBezTo>
                  <a:pt x="1572867" y="87491"/>
                  <a:pt x="1569613" y="84237"/>
                  <a:pt x="1569613" y="80223"/>
                </a:cubicBezTo>
                <a:cubicBezTo>
                  <a:pt x="1569613" y="76209"/>
                  <a:pt x="1572867" y="72955"/>
                  <a:pt x="1576881" y="72955"/>
                </a:cubicBezTo>
                <a:close/>
                <a:moveTo>
                  <a:pt x="1548635" y="72955"/>
                </a:moveTo>
                <a:cubicBezTo>
                  <a:pt x="1552649" y="72955"/>
                  <a:pt x="1555903" y="76209"/>
                  <a:pt x="1555903" y="80223"/>
                </a:cubicBezTo>
                <a:cubicBezTo>
                  <a:pt x="1555903" y="84237"/>
                  <a:pt x="1552649" y="87491"/>
                  <a:pt x="1548635" y="87491"/>
                </a:cubicBezTo>
                <a:cubicBezTo>
                  <a:pt x="1544621" y="87491"/>
                  <a:pt x="1541367" y="84237"/>
                  <a:pt x="1541367" y="80223"/>
                </a:cubicBezTo>
                <a:cubicBezTo>
                  <a:pt x="1541367" y="76209"/>
                  <a:pt x="1544621" y="72955"/>
                  <a:pt x="1548635" y="72955"/>
                </a:cubicBezTo>
                <a:close/>
                <a:moveTo>
                  <a:pt x="1520390" y="72955"/>
                </a:moveTo>
                <a:cubicBezTo>
                  <a:pt x="1524404" y="72955"/>
                  <a:pt x="1527658" y="76209"/>
                  <a:pt x="1527658" y="80223"/>
                </a:cubicBezTo>
                <a:cubicBezTo>
                  <a:pt x="1527658" y="84237"/>
                  <a:pt x="1524404" y="87491"/>
                  <a:pt x="1520390" y="87491"/>
                </a:cubicBezTo>
                <a:cubicBezTo>
                  <a:pt x="1516376" y="87491"/>
                  <a:pt x="1513122" y="84237"/>
                  <a:pt x="1513122" y="80223"/>
                </a:cubicBezTo>
                <a:cubicBezTo>
                  <a:pt x="1513122" y="76209"/>
                  <a:pt x="1516376" y="72955"/>
                  <a:pt x="1520390" y="72955"/>
                </a:cubicBezTo>
                <a:close/>
                <a:moveTo>
                  <a:pt x="1492144" y="72955"/>
                </a:moveTo>
                <a:cubicBezTo>
                  <a:pt x="1496158" y="72955"/>
                  <a:pt x="1499412" y="76209"/>
                  <a:pt x="1499412" y="80223"/>
                </a:cubicBezTo>
                <a:cubicBezTo>
                  <a:pt x="1499412" y="84237"/>
                  <a:pt x="1496158" y="87491"/>
                  <a:pt x="1492144" y="87491"/>
                </a:cubicBezTo>
                <a:cubicBezTo>
                  <a:pt x="1488130" y="87491"/>
                  <a:pt x="1484876" y="84237"/>
                  <a:pt x="1484876" y="80223"/>
                </a:cubicBezTo>
                <a:cubicBezTo>
                  <a:pt x="1484876" y="76209"/>
                  <a:pt x="1488130" y="72955"/>
                  <a:pt x="1492144" y="72955"/>
                </a:cubicBezTo>
                <a:close/>
                <a:moveTo>
                  <a:pt x="1463899" y="72955"/>
                </a:moveTo>
                <a:cubicBezTo>
                  <a:pt x="1467913" y="72955"/>
                  <a:pt x="1471167" y="76209"/>
                  <a:pt x="1471167" y="80223"/>
                </a:cubicBezTo>
                <a:cubicBezTo>
                  <a:pt x="1471167" y="84237"/>
                  <a:pt x="1467913" y="87491"/>
                  <a:pt x="1463899" y="87491"/>
                </a:cubicBezTo>
                <a:cubicBezTo>
                  <a:pt x="1459885" y="87491"/>
                  <a:pt x="1456631" y="84237"/>
                  <a:pt x="1456631" y="80223"/>
                </a:cubicBezTo>
                <a:cubicBezTo>
                  <a:pt x="1456631" y="76209"/>
                  <a:pt x="1459885" y="72955"/>
                  <a:pt x="1463899" y="72955"/>
                </a:cubicBezTo>
                <a:close/>
                <a:moveTo>
                  <a:pt x="1435653" y="72955"/>
                </a:moveTo>
                <a:cubicBezTo>
                  <a:pt x="1439667" y="72955"/>
                  <a:pt x="1442921" y="76209"/>
                  <a:pt x="1442921" y="80223"/>
                </a:cubicBezTo>
                <a:cubicBezTo>
                  <a:pt x="1442921" y="84237"/>
                  <a:pt x="1439667" y="87491"/>
                  <a:pt x="1435653" y="87491"/>
                </a:cubicBezTo>
                <a:cubicBezTo>
                  <a:pt x="1431639" y="87491"/>
                  <a:pt x="1428385" y="84237"/>
                  <a:pt x="1428385" y="80223"/>
                </a:cubicBezTo>
                <a:cubicBezTo>
                  <a:pt x="1428385" y="76209"/>
                  <a:pt x="1431639" y="72955"/>
                  <a:pt x="1435653" y="72955"/>
                </a:cubicBezTo>
                <a:close/>
                <a:moveTo>
                  <a:pt x="1407408" y="72955"/>
                </a:moveTo>
                <a:cubicBezTo>
                  <a:pt x="1411422" y="72955"/>
                  <a:pt x="1414676" y="76209"/>
                  <a:pt x="1414676" y="80223"/>
                </a:cubicBezTo>
                <a:cubicBezTo>
                  <a:pt x="1414676" y="84237"/>
                  <a:pt x="1411422" y="87491"/>
                  <a:pt x="1407408" y="87491"/>
                </a:cubicBezTo>
                <a:cubicBezTo>
                  <a:pt x="1403394" y="87491"/>
                  <a:pt x="1400140" y="84237"/>
                  <a:pt x="1400140" y="80223"/>
                </a:cubicBezTo>
                <a:cubicBezTo>
                  <a:pt x="1400140" y="76209"/>
                  <a:pt x="1403394" y="72955"/>
                  <a:pt x="1407408" y="72955"/>
                </a:cubicBezTo>
                <a:close/>
                <a:moveTo>
                  <a:pt x="1379162" y="72955"/>
                </a:moveTo>
                <a:cubicBezTo>
                  <a:pt x="1383176" y="72955"/>
                  <a:pt x="1386430" y="76209"/>
                  <a:pt x="1386430" y="80223"/>
                </a:cubicBezTo>
                <a:cubicBezTo>
                  <a:pt x="1386430" y="84237"/>
                  <a:pt x="1383176" y="87491"/>
                  <a:pt x="1379162" y="87491"/>
                </a:cubicBezTo>
                <a:cubicBezTo>
                  <a:pt x="1375148" y="87491"/>
                  <a:pt x="1371894" y="84237"/>
                  <a:pt x="1371894" y="80223"/>
                </a:cubicBezTo>
                <a:cubicBezTo>
                  <a:pt x="1371894" y="76209"/>
                  <a:pt x="1375148" y="72955"/>
                  <a:pt x="1379162" y="72955"/>
                </a:cubicBezTo>
                <a:close/>
                <a:moveTo>
                  <a:pt x="1350917" y="72955"/>
                </a:moveTo>
                <a:cubicBezTo>
                  <a:pt x="1354931" y="72955"/>
                  <a:pt x="1358185" y="76209"/>
                  <a:pt x="1358185" y="80223"/>
                </a:cubicBezTo>
                <a:cubicBezTo>
                  <a:pt x="1358185" y="84237"/>
                  <a:pt x="1354931" y="87491"/>
                  <a:pt x="1350917" y="87491"/>
                </a:cubicBezTo>
                <a:cubicBezTo>
                  <a:pt x="1346903" y="87491"/>
                  <a:pt x="1343649" y="84237"/>
                  <a:pt x="1343649" y="80223"/>
                </a:cubicBezTo>
                <a:cubicBezTo>
                  <a:pt x="1343649" y="76209"/>
                  <a:pt x="1346903" y="72955"/>
                  <a:pt x="1350917" y="72955"/>
                </a:cubicBezTo>
                <a:close/>
                <a:moveTo>
                  <a:pt x="1322671" y="72955"/>
                </a:moveTo>
                <a:cubicBezTo>
                  <a:pt x="1326685" y="72955"/>
                  <a:pt x="1329939" y="76209"/>
                  <a:pt x="1329939" y="80223"/>
                </a:cubicBezTo>
                <a:cubicBezTo>
                  <a:pt x="1329939" y="84237"/>
                  <a:pt x="1326685" y="87491"/>
                  <a:pt x="1322671" y="87491"/>
                </a:cubicBezTo>
                <a:cubicBezTo>
                  <a:pt x="1318657" y="87491"/>
                  <a:pt x="1315403" y="84237"/>
                  <a:pt x="1315403" y="80223"/>
                </a:cubicBezTo>
                <a:cubicBezTo>
                  <a:pt x="1315403" y="76209"/>
                  <a:pt x="1318657" y="72955"/>
                  <a:pt x="1322671" y="72955"/>
                </a:cubicBezTo>
                <a:close/>
                <a:moveTo>
                  <a:pt x="1294426" y="72955"/>
                </a:moveTo>
                <a:cubicBezTo>
                  <a:pt x="1298440" y="72955"/>
                  <a:pt x="1301694" y="76209"/>
                  <a:pt x="1301694" y="80223"/>
                </a:cubicBezTo>
                <a:cubicBezTo>
                  <a:pt x="1301694" y="84237"/>
                  <a:pt x="1298440" y="87491"/>
                  <a:pt x="1294426" y="87491"/>
                </a:cubicBezTo>
                <a:cubicBezTo>
                  <a:pt x="1290412" y="87491"/>
                  <a:pt x="1287158" y="84237"/>
                  <a:pt x="1287158" y="80223"/>
                </a:cubicBezTo>
                <a:cubicBezTo>
                  <a:pt x="1287158" y="76209"/>
                  <a:pt x="1290412" y="72955"/>
                  <a:pt x="1294426" y="72955"/>
                </a:cubicBezTo>
                <a:close/>
                <a:moveTo>
                  <a:pt x="1266180" y="72955"/>
                </a:moveTo>
                <a:cubicBezTo>
                  <a:pt x="1270194" y="72955"/>
                  <a:pt x="1273448" y="76209"/>
                  <a:pt x="1273448" y="80223"/>
                </a:cubicBezTo>
                <a:cubicBezTo>
                  <a:pt x="1273448" y="84237"/>
                  <a:pt x="1270194" y="87491"/>
                  <a:pt x="1266180" y="87491"/>
                </a:cubicBezTo>
                <a:cubicBezTo>
                  <a:pt x="1262166" y="87491"/>
                  <a:pt x="1258912" y="84237"/>
                  <a:pt x="1258912" y="80223"/>
                </a:cubicBezTo>
                <a:cubicBezTo>
                  <a:pt x="1258912" y="76209"/>
                  <a:pt x="1262166" y="72955"/>
                  <a:pt x="1266180" y="72955"/>
                </a:cubicBezTo>
                <a:close/>
                <a:moveTo>
                  <a:pt x="1237935" y="72955"/>
                </a:moveTo>
                <a:cubicBezTo>
                  <a:pt x="1241949" y="72955"/>
                  <a:pt x="1245203" y="76209"/>
                  <a:pt x="1245203" y="80223"/>
                </a:cubicBezTo>
                <a:cubicBezTo>
                  <a:pt x="1245203" y="84237"/>
                  <a:pt x="1241949" y="87491"/>
                  <a:pt x="1237935" y="87491"/>
                </a:cubicBezTo>
                <a:cubicBezTo>
                  <a:pt x="1233921" y="87491"/>
                  <a:pt x="1230667" y="84237"/>
                  <a:pt x="1230667" y="80223"/>
                </a:cubicBezTo>
                <a:cubicBezTo>
                  <a:pt x="1230667" y="76209"/>
                  <a:pt x="1233921" y="72955"/>
                  <a:pt x="1237935" y="72955"/>
                </a:cubicBezTo>
                <a:close/>
                <a:moveTo>
                  <a:pt x="1209689" y="72955"/>
                </a:moveTo>
                <a:cubicBezTo>
                  <a:pt x="1213703" y="72955"/>
                  <a:pt x="1216957" y="76209"/>
                  <a:pt x="1216957" y="80223"/>
                </a:cubicBezTo>
                <a:cubicBezTo>
                  <a:pt x="1216957" y="84237"/>
                  <a:pt x="1213703" y="87491"/>
                  <a:pt x="1209689" y="87491"/>
                </a:cubicBezTo>
                <a:cubicBezTo>
                  <a:pt x="1205675" y="87491"/>
                  <a:pt x="1202421" y="84237"/>
                  <a:pt x="1202421" y="80223"/>
                </a:cubicBezTo>
                <a:cubicBezTo>
                  <a:pt x="1202421" y="76209"/>
                  <a:pt x="1205675" y="72955"/>
                  <a:pt x="1209689" y="72955"/>
                </a:cubicBezTo>
                <a:close/>
                <a:moveTo>
                  <a:pt x="1181444" y="72955"/>
                </a:moveTo>
                <a:cubicBezTo>
                  <a:pt x="1185458" y="72955"/>
                  <a:pt x="1188712" y="76209"/>
                  <a:pt x="1188712" y="80223"/>
                </a:cubicBezTo>
                <a:cubicBezTo>
                  <a:pt x="1188712" y="84237"/>
                  <a:pt x="1185458" y="87491"/>
                  <a:pt x="1181444" y="87491"/>
                </a:cubicBezTo>
                <a:cubicBezTo>
                  <a:pt x="1177430" y="87491"/>
                  <a:pt x="1174176" y="84237"/>
                  <a:pt x="1174176" y="80223"/>
                </a:cubicBezTo>
                <a:cubicBezTo>
                  <a:pt x="1174176" y="76209"/>
                  <a:pt x="1177430" y="72955"/>
                  <a:pt x="1181444" y="72955"/>
                </a:cubicBezTo>
                <a:close/>
                <a:moveTo>
                  <a:pt x="1153198" y="72955"/>
                </a:moveTo>
                <a:cubicBezTo>
                  <a:pt x="1157212" y="72955"/>
                  <a:pt x="1160466" y="76209"/>
                  <a:pt x="1160466" y="80223"/>
                </a:cubicBezTo>
                <a:cubicBezTo>
                  <a:pt x="1160466" y="84237"/>
                  <a:pt x="1157212" y="87491"/>
                  <a:pt x="1153198" y="87491"/>
                </a:cubicBezTo>
                <a:cubicBezTo>
                  <a:pt x="1149184" y="87491"/>
                  <a:pt x="1145930" y="84237"/>
                  <a:pt x="1145930" y="80223"/>
                </a:cubicBezTo>
                <a:cubicBezTo>
                  <a:pt x="1145930" y="76209"/>
                  <a:pt x="1149184" y="72955"/>
                  <a:pt x="1153198" y="72955"/>
                </a:cubicBezTo>
                <a:close/>
                <a:moveTo>
                  <a:pt x="1124953" y="72955"/>
                </a:moveTo>
                <a:cubicBezTo>
                  <a:pt x="1128967" y="72955"/>
                  <a:pt x="1132221" y="76209"/>
                  <a:pt x="1132221" y="80223"/>
                </a:cubicBezTo>
                <a:cubicBezTo>
                  <a:pt x="1132221" y="84237"/>
                  <a:pt x="1128967" y="87491"/>
                  <a:pt x="1124953" y="87491"/>
                </a:cubicBezTo>
                <a:cubicBezTo>
                  <a:pt x="1120939" y="87491"/>
                  <a:pt x="1117685" y="84237"/>
                  <a:pt x="1117685" y="80223"/>
                </a:cubicBezTo>
                <a:cubicBezTo>
                  <a:pt x="1117685" y="76209"/>
                  <a:pt x="1120939" y="72955"/>
                  <a:pt x="1124953" y="72955"/>
                </a:cubicBezTo>
                <a:close/>
                <a:moveTo>
                  <a:pt x="1096707" y="72955"/>
                </a:moveTo>
                <a:cubicBezTo>
                  <a:pt x="1100721" y="72955"/>
                  <a:pt x="1103975" y="76209"/>
                  <a:pt x="1103975" y="80223"/>
                </a:cubicBezTo>
                <a:cubicBezTo>
                  <a:pt x="1103975" y="84237"/>
                  <a:pt x="1100721" y="87491"/>
                  <a:pt x="1096707" y="87491"/>
                </a:cubicBezTo>
                <a:cubicBezTo>
                  <a:pt x="1092693" y="87491"/>
                  <a:pt x="1089439" y="84237"/>
                  <a:pt x="1089439" y="80223"/>
                </a:cubicBezTo>
                <a:cubicBezTo>
                  <a:pt x="1089439" y="76209"/>
                  <a:pt x="1092693" y="72955"/>
                  <a:pt x="1096707" y="72955"/>
                </a:cubicBezTo>
                <a:close/>
                <a:moveTo>
                  <a:pt x="1068462" y="72955"/>
                </a:moveTo>
                <a:cubicBezTo>
                  <a:pt x="1072476" y="72955"/>
                  <a:pt x="1075730" y="76209"/>
                  <a:pt x="1075730" y="80223"/>
                </a:cubicBezTo>
                <a:cubicBezTo>
                  <a:pt x="1075730" y="84237"/>
                  <a:pt x="1072476" y="87491"/>
                  <a:pt x="1068462" y="87491"/>
                </a:cubicBezTo>
                <a:cubicBezTo>
                  <a:pt x="1064448" y="87491"/>
                  <a:pt x="1061194" y="84237"/>
                  <a:pt x="1061194" y="80223"/>
                </a:cubicBezTo>
                <a:cubicBezTo>
                  <a:pt x="1061194" y="76209"/>
                  <a:pt x="1064448" y="72955"/>
                  <a:pt x="1068462" y="72955"/>
                </a:cubicBezTo>
                <a:close/>
                <a:moveTo>
                  <a:pt x="1040216" y="72955"/>
                </a:moveTo>
                <a:cubicBezTo>
                  <a:pt x="1044230" y="72955"/>
                  <a:pt x="1047484" y="76209"/>
                  <a:pt x="1047484" y="80223"/>
                </a:cubicBezTo>
                <a:cubicBezTo>
                  <a:pt x="1047484" y="84237"/>
                  <a:pt x="1044230" y="87491"/>
                  <a:pt x="1040216" y="87491"/>
                </a:cubicBezTo>
                <a:cubicBezTo>
                  <a:pt x="1036202" y="87491"/>
                  <a:pt x="1032948" y="84237"/>
                  <a:pt x="1032948" y="80223"/>
                </a:cubicBezTo>
                <a:cubicBezTo>
                  <a:pt x="1032948" y="76209"/>
                  <a:pt x="1036202" y="72955"/>
                  <a:pt x="1040216" y="72955"/>
                </a:cubicBezTo>
                <a:close/>
                <a:moveTo>
                  <a:pt x="1011971" y="72955"/>
                </a:moveTo>
                <a:cubicBezTo>
                  <a:pt x="1015985" y="72955"/>
                  <a:pt x="1019239" y="76209"/>
                  <a:pt x="1019239" y="80223"/>
                </a:cubicBezTo>
                <a:cubicBezTo>
                  <a:pt x="1019239" y="84237"/>
                  <a:pt x="1015985" y="87491"/>
                  <a:pt x="1011971" y="87491"/>
                </a:cubicBezTo>
                <a:cubicBezTo>
                  <a:pt x="1007958" y="87491"/>
                  <a:pt x="1004704" y="84237"/>
                  <a:pt x="1004704" y="80223"/>
                </a:cubicBezTo>
                <a:cubicBezTo>
                  <a:pt x="1004704" y="76209"/>
                  <a:pt x="1007958" y="72955"/>
                  <a:pt x="1011971" y="72955"/>
                </a:cubicBezTo>
                <a:close/>
                <a:moveTo>
                  <a:pt x="983725" y="72955"/>
                </a:moveTo>
                <a:cubicBezTo>
                  <a:pt x="987739" y="72955"/>
                  <a:pt x="990993" y="76209"/>
                  <a:pt x="990993" y="80223"/>
                </a:cubicBezTo>
                <a:cubicBezTo>
                  <a:pt x="990993" y="84237"/>
                  <a:pt x="987739" y="87491"/>
                  <a:pt x="983725" y="87491"/>
                </a:cubicBezTo>
                <a:cubicBezTo>
                  <a:pt x="979711" y="87491"/>
                  <a:pt x="976457" y="84237"/>
                  <a:pt x="976457" y="80223"/>
                </a:cubicBezTo>
                <a:cubicBezTo>
                  <a:pt x="976457" y="76209"/>
                  <a:pt x="979711" y="72955"/>
                  <a:pt x="983725" y="72955"/>
                </a:cubicBezTo>
                <a:close/>
                <a:moveTo>
                  <a:pt x="955480" y="72955"/>
                </a:moveTo>
                <a:cubicBezTo>
                  <a:pt x="959494" y="72955"/>
                  <a:pt x="962748" y="76209"/>
                  <a:pt x="962748" y="80223"/>
                </a:cubicBezTo>
                <a:cubicBezTo>
                  <a:pt x="962748" y="84237"/>
                  <a:pt x="959494" y="87491"/>
                  <a:pt x="955480" y="87491"/>
                </a:cubicBezTo>
                <a:cubicBezTo>
                  <a:pt x="951466" y="87491"/>
                  <a:pt x="948213" y="84237"/>
                  <a:pt x="948213" y="80223"/>
                </a:cubicBezTo>
                <a:cubicBezTo>
                  <a:pt x="948213" y="76209"/>
                  <a:pt x="951466" y="72955"/>
                  <a:pt x="955480" y="72955"/>
                </a:cubicBezTo>
                <a:close/>
                <a:moveTo>
                  <a:pt x="927234" y="72955"/>
                </a:moveTo>
                <a:cubicBezTo>
                  <a:pt x="931248" y="72955"/>
                  <a:pt x="934502" y="76209"/>
                  <a:pt x="934502" y="80223"/>
                </a:cubicBezTo>
                <a:cubicBezTo>
                  <a:pt x="934502" y="84237"/>
                  <a:pt x="931248" y="87491"/>
                  <a:pt x="927234" y="87491"/>
                </a:cubicBezTo>
                <a:cubicBezTo>
                  <a:pt x="923220" y="87491"/>
                  <a:pt x="919966" y="84237"/>
                  <a:pt x="919966" y="80223"/>
                </a:cubicBezTo>
                <a:cubicBezTo>
                  <a:pt x="919966" y="76209"/>
                  <a:pt x="923220" y="72955"/>
                  <a:pt x="927234" y="72955"/>
                </a:cubicBezTo>
                <a:close/>
                <a:moveTo>
                  <a:pt x="898990" y="72955"/>
                </a:moveTo>
                <a:cubicBezTo>
                  <a:pt x="903003" y="72955"/>
                  <a:pt x="906257" y="76209"/>
                  <a:pt x="906257" y="80223"/>
                </a:cubicBezTo>
                <a:cubicBezTo>
                  <a:pt x="906257" y="84237"/>
                  <a:pt x="903003" y="87491"/>
                  <a:pt x="898990" y="87491"/>
                </a:cubicBezTo>
                <a:cubicBezTo>
                  <a:pt x="894976" y="87491"/>
                  <a:pt x="891722" y="84237"/>
                  <a:pt x="891722" y="80223"/>
                </a:cubicBezTo>
                <a:cubicBezTo>
                  <a:pt x="891722" y="76209"/>
                  <a:pt x="894976" y="72955"/>
                  <a:pt x="898990" y="72955"/>
                </a:cubicBezTo>
                <a:close/>
                <a:moveTo>
                  <a:pt x="870743" y="72955"/>
                </a:moveTo>
                <a:cubicBezTo>
                  <a:pt x="874757" y="72955"/>
                  <a:pt x="878011" y="76209"/>
                  <a:pt x="878011" y="80223"/>
                </a:cubicBezTo>
                <a:cubicBezTo>
                  <a:pt x="878011" y="84237"/>
                  <a:pt x="874757" y="87491"/>
                  <a:pt x="870743" y="87491"/>
                </a:cubicBezTo>
                <a:cubicBezTo>
                  <a:pt x="866729" y="87491"/>
                  <a:pt x="863475" y="84237"/>
                  <a:pt x="863475" y="80223"/>
                </a:cubicBezTo>
                <a:cubicBezTo>
                  <a:pt x="863475" y="76209"/>
                  <a:pt x="866729" y="72955"/>
                  <a:pt x="870743" y="72955"/>
                </a:cubicBezTo>
                <a:close/>
                <a:moveTo>
                  <a:pt x="842499" y="72955"/>
                </a:moveTo>
                <a:cubicBezTo>
                  <a:pt x="846513" y="72955"/>
                  <a:pt x="849766" y="76209"/>
                  <a:pt x="849766" y="80223"/>
                </a:cubicBezTo>
                <a:cubicBezTo>
                  <a:pt x="849766" y="84237"/>
                  <a:pt x="846513" y="87491"/>
                  <a:pt x="842499" y="87491"/>
                </a:cubicBezTo>
                <a:cubicBezTo>
                  <a:pt x="838485" y="87491"/>
                  <a:pt x="835231" y="84237"/>
                  <a:pt x="835231" y="80223"/>
                </a:cubicBezTo>
                <a:cubicBezTo>
                  <a:pt x="835231" y="76209"/>
                  <a:pt x="838485" y="72955"/>
                  <a:pt x="842499" y="72955"/>
                </a:cubicBezTo>
                <a:close/>
                <a:moveTo>
                  <a:pt x="814252" y="72955"/>
                </a:moveTo>
                <a:cubicBezTo>
                  <a:pt x="818266" y="72955"/>
                  <a:pt x="821520" y="76209"/>
                  <a:pt x="821520" y="80223"/>
                </a:cubicBezTo>
                <a:cubicBezTo>
                  <a:pt x="821520" y="84237"/>
                  <a:pt x="818266" y="87491"/>
                  <a:pt x="814252" y="87491"/>
                </a:cubicBezTo>
                <a:cubicBezTo>
                  <a:pt x="810239" y="87491"/>
                  <a:pt x="806984" y="84237"/>
                  <a:pt x="806984" y="80223"/>
                </a:cubicBezTo>
                <a:cubicBezTo>
                  <a:pt x="806984" y="76209"/>
                  <a:pt x="810239" y="72955"/>
                  <a:pt x="814252" y="72955"/>
                </a:cubicBezTo>
                <a:close/>
                <a:moveTo>
                  <a:pt x="786008" y="72955"/>
                </a:moveTo>
                <a:cubicBezTo>
                  <a:pt x="790022" y="72955"/>
                  <a:pt x="793276" y="76209"/>
                  <a:pt x="793276" y="80223"/>
                </a:cubicBezTo>
                <a:cubicBezTo>
                  <a:pt x="793276" y="84237"/>
                  <a:pt x="790022" y="87491"/>
                  <a:pt x="786008" y="87491"/>
                </a:cubicBezTo>
                <a:cubicBezTo>
                  <a:pt x="781994" y="87491"/>
                  <a:pt x="778740" y="84237"/>
                  <a:pt x="778740" y="80223"/>
                </a:cubicBezTo>
                <a:cubicBezTo>
                  <a:pt x="778740" y="76209"/>
                  <a:pt x="781994" y="72955"/>
                  <a:pt x="786008" y="72955"/>
                </a:cubicBezTo>
                <a:close/>
                <a:moveTo>
                  <a:pt x="757761" y="72955"/>
                </a:moveTo>
                <a:cubicBezTo>
                  <a:pt x="761775" y="72955"/>
                  <a:pt x="765029" y="76209"/>
                  <a:pt x="765029" y="80223"/>
                </a:cubicBezTo>
                <a:cubicBezTo>
                  <a:pt x="765029" y="84237"/>
                  <a:pt x="761775" y="87491"/>
                  <a:pt x="757761" y="87491"/>
                </a:cubicBezTo>
                <a:cubicBezTo>
                  <a:pt x="753747" y="87491"/>
                  <a:pt x="750493" y="84237"/>
                  <a:pt x="750493" y="80223"/>
                </a:cubicBezTo>
                <a:cubicBezTo>
                  <a:pt x="750493" y="76209"/>
                  <a:pt x="753747" y="72955"/>
                  <a:pt x="757761" y="72955"/>
                </a:cubicBezTo>
                <a:close/>
                <a:moveTo>
                  <a:pt x="729517" y="72955"/>
                </a:moveTo>
                <a:cubicBezTo>
                  <a:pt x="733531" y="72955"/>
                  <a:pt x="736785" y="76209"/>
                  <a:pt x="736785" y="80223"/>
                </a:cubicBezTo>
                <a:cubicBezTo>
                  <a:pt x="736785" y="84237"/>
                  <a:pt x="733531" y="87491"/>
                  <a:pt x="729517" y="87491"/>
                </a:cubicBezTo>
                <a:cubicBezTo>
                  <a:pt x="725503" y="87491"/>
                  <a:pt x="722249" y="84237"/>
                  <a:pt x="722249" y="80223"/>
                </a:cubicBezTo>
                <a:cubicBezTo>
                  <a:pt x="722249" y="76209"/>
                  <a:pt x="725503" y="72955"/>
                  <a:pt x="729517" y="72955"/>
                </a:cubicBezTo>
                <a:close/>
                <a:moveTo>
                  <a:pt x="701270" y="72955"/>
                </a:moveTo>
                <a:cubicBezTo>
                  <a:pt x="705284" y="72955"/>
                  <a:pt x="708538" y="76209"/>
                  <a:pt x="708538" y="80223"/>
                </a:cubicBezTo>
                <a:cubicBezTo>
                  <a:pt x="708538" y="84237"/>
                  <a:pt x="705284" y="87491"/>
                  <a:pt x="701270" y="87491"/>
                </a:cubicBezTo>
                <a:cubicBezTo>
                  <a:pt x="697256" y="87491"/>
                  <a:pt x="694002" y="84237"/>
                  <a:pt x="694002" y="80223"/>
                </a:cubicBezTo>
                <a:cubicBezTo>
                  <a:pt x="694002" y="76209"/>
                  <a:pt x="697256" y="72955"/>
                  <a:pt x="701270" y="72955"/>
                </a:cubicBezTo>
                <a:close/>
                <a:moveTo>
                  <a:pt x="673026" y="72955"/>
                </a:moveTo>
                <a:cubicBezTo>
                  <a:pt x="677040" y="72955"/>
                  <a:pt x="680294" y="76209"/>
                  <a:pt x="680294" y="80223"/>
                </a:cubicBezTo>
                <a:cubicBezTo>
                  <a:pt x="680294" y="84237"/>
                  <a:pt x="677040" y="87491"/>
                  <a:pt x="673026" y="87491"/>
                </a:cubicBezTo>
                <a:cubicBezTo>
                  <a:pt x="669012" y="87491"/>
                  <a:pt x="665758" y="84237"/>
                  <a:pt x="665758" y="80223"/>
                </a:cubicBezTo>
                <a:cubicBezTo>
                  <a:pt x="665758" y="76209"/>
                  <a:pt x="669012" y="72955"/>
                  <a:pt x="673026" y="72955"/>
                </a:cubicBezTo>
                <a:close/>
                <a:moveTo>
                  <a:pt x="644779" y="72955"/>
                </a:moveTo>
                <a:cubicBezTo>
                  <a:pt x="648793" y="72955"/>
                  <a:pt x="652047" y="76209"/>
                  <a:pt x="652047" y="80223"/>
                </a:cubicBezTo>
                <a:cubicBezTo>
                  <a:pt x="652047" y="84237"/>
                  <a:pt x="648793" y="87491"/>
                  <a:pt x="644779" y="87491"/>
                </a:cubicBezTo>
                <a:cubicBezTo>
                  <a:pt x="640765" y="87491"/>
                  <a:pt x="637511" y="84237"/>
                  <a:pt x="637511" y="80223"/>
                </a:cubicBezTo>
                <a:cubicBezTo>
                  <a:pt x="637511" y="76209"/>
                  <a:pt x="640765" y="72955"/>
                  <a:pt x="644779" y="72955"/>
                </a:cubicBezTo>
                <a:close/>
                <a:moveTo>
                  <a:pt x="616535" y="72955"/>
                </a:moveTo>
                <a:cubicBezTo>
                  <a:pt x="620549" y="72955"/>
                  <a:pt x="623803" y="76209"/>
                  <a:pt x="623803" y="80223"/>
                </a:cubicBezTo>
                <a:cubicBezTo>
                  <a:pt x="623803" y="84237"/>
                  <a:pt x="620549" y="87491"/>
                  <a:pt x="616535" y="87491"/>
                </a:cubicBezTo>
                <a:cubicBezTo>
                  <a:pt x="612521" y="87491"/>
                  <a:pt x="609267" y="84237"/>
                  <a:pt x="609267" y="80223"/>
                </a:cubicBezTo>
                <a:cubicBezTo>
                  <a:pt x="609267" y="76209"/>
                  <a:pt x="612521" y="72955"/>
                  <a:pt x="616535" y="72955"/>
                </a:cubicBezTo>
                <a:close/>
                <a:moveTo>
                  <a:pt x="588288" y="72955"/>
                </a:moveTo>
                <a:cubicBezTo>
                  <a:pt x="592302" y="72955"/>
                  <a:pt x="595556" y="76209"/>
                  <a:pt x="595556" y="80223"/>
                </a:cubicBezTo>
                <a:cubicBezTo>
                  <a:pt x="595556" y="84237"/>
                  <a:pt x="592302" y="87491"/>
                  <a:pt x="588288" y="87491"/>
                </a:cubicBezTo>
                <a:cubicBezTo>
                  <a:pt x="584274" y="87491"/>
                  <a:pt x="581021" y="84237"/>
                  <a:pt x="581021" y="80223"/>
                </a:cubicBezTo>
                <a:cubicBezTo>
                  <a:pt x="581021" y="76209"/>
                  <a:pt x="584274" y="72955"/>
                  <a:pt x="588288" y="72955"/>
                </a:cubicBezTo>
                <a:close/>
                <a:moveTo>
                  <a:pt x="560044" y="72955"/>
                </a:moveTo>
                <a:cubicBezTo>
                  <a:pt x="564058" y="72955"/>
                  <a:pt x="567312" y="76209"/>
                  <a:pt x="567312" y="80223"/>
                </a:cubicBezTo>
                <a:cubicBezTo>
                  <a:pt x="567312" y="84237"/>
                  <a:pt x="564058" y="87491"/>
                  <a:pt x="560044" y="87491"/>
                </a:cubicBezTo>
                <a:cubicBezTo>
                  <a:pt x="556030" y="87491"/>
                  <a:pt x="552776" y="84237"/>
                  <a:pt x="552776" y="80223"/>
                </a:cubicBezTo>
                <a:cubicBezTo>
                  <a:pt x="552776" y="76209"/>
                  <a:pt x="556030" y="72955"/>
                  <a:pt x="560044" y="72955"/>
                </a:cubicBezTo>
                <a:close/>
                <a:moveTo>
                  <a:pt x="531797" y="72955"/>
                </a:moveTo>
                <a:cubicBezTo>
                  <a:pt x="535811" y="72955"/>
                  <a:pt x="539065" y="76209"/>
                  <a:pt x="539065" y="80223"/>
                </a:cubicBezTo>
                <a:cubicBezTo>
                  <a:pt x="539065" y="84237"/>
                  <a:pt x="535811" y="87491"/>
                  <a:pt x="531797" y="87491"/>
                </a:cubicBezTo>
                <a:cubicBezTo>
                  <a:pt x="527783" y="87491"/>
                  <a:pt x="524530" y="84237"/>
                  <a:pt x="524530" y="80223"/>
                </a:cubicBezTo>
                <a:cubicBezTo>
                  <a:pt x="524530" y="76209"/>
                  <a:pt x="527783" y="72955"/>
                  <a:pt x="531797" y="72955"/>
                </a:cubicBezTo>
                <a:close/>
                <a:moveTo>
                  <a:pt x="503553" y="72955"/>
                </a:moveTo>
                <a:cubicBezTo>
                  <a:pt x="507567" y="72955"/>
                  <a:pt x="510821" y="76209"/>
                  <a:pt x="510821" y="80223"/>
                </a:cubicBezTo>
                <a:cubicBezTo>
                  <a:pt x="510821" y="84237"/>
                  <a:pt x="507567" y="87491"/>
                  <a:pt x="503553" y="87491"/>
                </a:cubicBezTo>
                <a:cubicBezTo>
                  <a:pt x="499539" y="87491"/>
                  <a:pt x="496285" y="84237"/>
                  <a:pt x="496285" y="80223"/>
                </a:cubicBezTo>
                <a:cubicBezTo>
                  <a:pt x="496285" y="76209"/>
                  <a:pt x="499539" y="72955"/>
                  <a:pt x="503553" y="72955"/>
                </a:cubicBezTo>
                <a:close/>
                <a:moveTo>
                  <a:pt x="475306" y="72955"/>
                </a:moveTo>
                <a:cubicBezTo>
                  <a:pt x="479320" y="72955"/>
                  <a:pt x="482574" y="76209"/>
                  <a:pt x="482574" y="80223"/>
                </a:cubicBezTo>
                <a:cubicBezTo>
                  <a:pt x="482574" y="84237"/>
                  <a:pt x="479320" y="87491"/>
                  <a:pt x="475306" y="87491"/>
                </a:cubicBezTo>
                <a:cubicBezTo>
                  <a:pt x="471292" y="87491"/>
                  <a:pt x="468038" y="84237"/>
                  <a:pt x="468038" y="80223"/>
                </a:cubicBezTo>
                <a:cubicBezTo>
                  <a:pt x="468038" y="76209"/>
                  <a:pt x="471292" y="72955"/>
                  <a:pt x="475306" y="72955"/>
                </a:cubicBezTo>
                <a:close/>
                <a:moveTo>
                  <a:pt x="447062" y="72955"/>
                </a:moveTo>
                <a:cubicBezTo>
                  <a:pt x="451076" y="72955"/>
                  <a:pt x="454330" y="76209"/>
                  <a:pt x="454330" y="80223"/>
                </a:cubicBezTo>
                <a:cubicBezTo>
                  <a:pt x="454330" y="84237"/>
                  <a:pt x="451076" y="87491"/>
                  <a:pt x="447062" y="87491"/>
                </a:cubicBezTo>
                <a:cubicBezTo>
                  <a:pt x="443048" y="87491"/>
                  <a:pt x="439794" y="84237"/>
                  <a:pt x="439794" y="80223"/>
                </a:cubicBezTo>
                <a:cubicBezTo>
                  <a:pt x="439794" y="76209"/>
                  <a:pt x="443048" y="72955"/>
                  <a:pt x="447062" y="72955"/>
                </a:cubicBezTo>
                <a:close/>
                <a:moveTo>
                  <a:pt x="418815" y="72955"/>
                </a:moveTo>
                <a:cubicBezTo>
                  <a:pt x="422829" y="72955"/>
                  <a:pt x="426083" y="76209"/>
                  <a:pt x="426083" y="80223"/>
                </a:cubicBezTo>
                <a:cubicBezTo>
                  <a:pt x="426083" y="84237"/>
                  <a:pt x="422829" y="87491"/>
                  <a:pt x="418815" y="87491"/>
                </a:cubicBezTo>
                <a:cubicBezTo>
                  <a:pt x="414802" y="87491"/>
                  <a:pt x="411548" y="84237"/>
                  <a:pt x="411548" y="80223"/>
                </a:cubicBezTo>
                <a:cubicBezTo>
                  <a:pt x="411548" y="76209"/>
                  <a:pt x="414802" y="72955"/>
                  <a:pt x="418815" y="72955"/>
                </a:cubicBezTo>
                <a:close/>
                <a:moveTo>
                  <a:pt x="390571" y="72955"/>
                </a:moveTo>
                <a:cubicBezTo>
                  <a:pt x="394585" y="72955"/>
                  <a:pt x="397839" y="76209"/>
                  <a:pt x="397839" y="80223"/>
                </a:cubicBezTo>
                <a:cubicBezTo>
                  <a:pt x="397839" y="84237"/>
                  <a:pt x="394585" y="87491"/>
                  <a:pt x="390571" y="87491"/>
                </a:cubicBezTo>
                <a:cubicBezTo>
                  <a:pt x="386557" y="87491"/>
                  <a:pt x="383303" y="84237"/>
                  <a:pt x="383303" y="80223"/>
                </a:cubicBezTo>
                <a:cubicBezTo>
                  <a:pt x="383303" y="76209"/>
                  <a:pt x="386557" y="72955"/>
                  <a:pt x="390571" y="72955"/>
                </a:cubicBezTo>
                <a:close/>
                <a:moveTo>
                  <a:pt x="362324" y="72955"/>
                </a:moveTo>
                <a:cubicBezTo>
                  <a:pt x="366339" y="72955"/>
                  <a:pt x="369592" y="76209"/>
                  <a:pt x="369592" y="80223"/>
                </a:cubicBezTo>
                <a:cubicBezTo>
                  <a:pt x="369592" y="84237"/>
                  <a:pt x="366339" y="87491"/>
                  <a:pt x="362324" y="87491"/>
                </a:cubicBezTo>
                <a:cubicBezTo>
                  <a:pt x="358310" y="87491"/>
                  <a:pt x="355057" y="84237"/>
                  <a:pt x="355057" y="80223"/>
                </a:cubicBezTo>
                <a:cubicBezTo>
                  <a:pt x="355057" y="76209"/>
                  <a:pt x="358310" y="72955"/>
                  <a:pt x="362324" y="72955"/>
                </a:cubicBezTo>
                <a:close/>
                <a:moveTo>
                  <a:pt x="334080" y="72955"/>
                </a:moveTo>
                <a:cubicBezTo>
                  <a:pt x="338094" y="72955"/>
                  <a:pt x="341348" y="76209"/>
                  <a:pt x="341348" y="80223"/>
                </a:cubicBezTo>
                <a:cubicBezTo>
                  <a:pt x="341348" y="84237"/>
                  <a:pt x="338094" y="87491"/>
                  <a:pt x="334080" y="87491"/>
                </a:cubicBezTo>
                <a:cubicBezTo>
                  <a:pt x="330066" y="87491"/>
                  <a:pt x="326812" y="84237"/>
                  <a:pt x="326812" y="80223"/>
                </a:cubicBezTo>
                <a:cubicBezTo>
                  <a:pt x="326812" y="76209"/>
                  <a:pt x="330066" y="72955"/>
                  <a:pt x="334080" y="72955"/>
                </a:cubicBezTo>
                <a:close/>
                <a:moveTo>
                  <a:pt x="305833" y="72955"/>
                </a:moveTo>
                <a:cubicBezTo>
                  <a:pt x="309848" y="72955"/>
                  <a:pt x="313102" y="76209"/>
                  <a:pt x="313102" y="80223"/>
                </a:cubicBezTo>
                <a:cubicBezTo>
                  <a:pt x="313102" y="84237"/>
                  <a:pt x="309848" y="87491"/>
                  <a:pt x="305833" y="87491"/>
                </a:cubicBezTo>
                <a:cubicBezTo>
                  <a:pt x="301820" y="87491"/>
                  <a:pt x="298566" y="84237"/>
                  <a:pt x="298566" y="80223"/>
                </a:cubicBezTo>
                <a:cubicBezTo>
                  <a:pt x="298566" y="76209"/>
                  <a:pt x="301820" y="72955"/>
                  <a:pt x="305833" y="72955"/>
                </a:cubicBezTo>
                <a:close/>
                <a:moveTo>
                  <a:pt x="277589" y="72955"/>
                </a:moveTo>
                <a:cubicBezTo>
                  <a:pt x="281603" y="72955"/>
                  <a:pt x="284857" y="76209"/>
                  <a:pt x="284857" y="80223"/>
                </a:cubicBezTo>
                <a:cubicBezTo>
                  <a:pt x="284857" y="84237"/>
                  <a:pt x="281603" y="87491"/>
                  <a:pt x="277589" y="87491"/>
                </a:cubicBezTo>
                <a:cubicBezTo>
                  <a:pt x="273575" y="87491"/>
                  <a:pt x="270321" y="84237"/>
                  <a:pt x="270321" y="80223"/>
                </a:cubicBezTo>
                <a:cubicBezTo>
                  <a:pt x="270321" y="76209"/>
                  <a:pt x="273575" y="72955"/>
                  <a:pt x="277589" y="72955"/>
                </a:cubicBezTo>
                <a:close/>
                <a:moveTo>
                  <a:pt x="249343" y="72955"/>
                </a:moveTo>
                <a:cubicBezTo>
                  <a:pt x="253356" y="72955"/>
                  <a:pt x="256610" y="76209"/>
                  <a:pt x="256610" y="80223"/>
                </a:cubicBezTo>
                <a:cubicBezTo>
                  <a:pt x="256610" y="84237"/>
                  <a:pt x="253356" y="87491"/>
                  <a:pt x="249343" y="87491"/>
                </a:cubicBezTo>
                <a:cubicBezTo>
                  <a:pt x="245329" y="87491"/>
                  <a:pt x="242075" y="84237"/>
                  <a:pt x="242075" y="80223"/>
                </a:cubicBezTo>
                <a:cubicBezTo>
                  <a:pt x="242075" y="76209"/>
                  <a:pt x="245329" y="72955"/>
                  <a:pt x="249343" y="72955"/>
                </a:cubicBezTo>
                <a:close/>
                <a:moveTo>
                  <a:pt x="221098" y="72955"/>
                </a:moveTo>
                <a:cubicBezTo>
                  <a:pt x="225112" y="72955"/>
                  <a:pt x="228366" y="76209"/>
                  <a:pt x="228366" y="80223"/>
                </a:cubicBezTo>
                <a:cubicBezTo>
                  <a:pt x="228366" y="84237"/>
                  <a:pt x="225112" y="87491"/>
                  <a:pt x="221098" y="87491"/>
                </a:cubicBezTo>
                <a:cubicBezTo>
                  <a:pt x="217084" y="87491"/>
                  <a:pt x="213830" y="84237"/>
                  <a:pt x="213830" y="80223"/>
                </a:cubicBezTo>
                <a:cubicBezTo>
                  <a:pt x="213830" y="76209"/>
                  <a:pt x="217084" y="72955"/>
                  <a:pt x="221098" y="72955"/>
                </a:cubicBezTo>
                <a:close/>
                <a:moveTo>
                  <a:pt x="192852" y="72955"/>
                </a:moveTo>
                <a:cubicBezTo>
                  <a:pt x="196866" y="72955"/>
                  <a:pt x="200120" y="76209"/>
                  <a:pt x="200120" y="80223"/>
                </a:cubicBezTo>
                <a:cubicBezTo>
                  <a:pt x="200120" y="84237"/>
                  <a:pt x="196866" y="87491"/>
                  <a:pt x="192852" y="87491"/>
                </a:cubicBezTo>
                <a:cubicBezTo>
                  <a:pt x="188838" y="87491"/>
                  <a:pt x="185584" y="84237"/>
                  <a:pt x="185584" y="80223"/>
                </a:cubicBezTo>
                <a:cubicBezTo>
                  <a:pt x="185584" y="76209"/>
                  <a:pt x="188838" y="72955"/>
                  <a:pt x="192852" y="72955"/>
                </a:cubicBezTo>
                <a:close/>
                <a:moveTo>
                  <a:pt x="164606" y="72955"/>
                </a:moveTo>
                <a:cubicBezTo>
                  <a:pt x="168620" y="72955"/>
                  <a:pt x="171874" y="76209"/>
                  <a:pt x="171874" y="80223"/>
                </a:cubicBezTo>
                <a:cubicBezTo>
                  <a:pt x="171874" y="84237"/>
                  <a:pt x="168620" y="87491"/>
                  <a:pt x="164606" y="87491"/>
                </a:cubicBezTo>
                <a:cubicBezTo>
                  <a:pt x="160592" y="87491"/>
                  <a:pt x="157338" y="84237"/>
                  <a:pt x="157338" y="80223"/>
                </a:cubicBezTo>
                <a:cubicBezTo>
                  <a:pt x="157338" y="76209"/>
                  <a:pt x="160592" y="72955"/>
                  <a:pt x="164606" y="72955"/>
                </a:cubicBezTo>
                <a:close/>
                <a:moveTo>
                  <a:pt x="136361" y="72955"/>
                </a:moveTo>
                <a:cubicBezTo>
                  <a:pt x="140375" y="72955"/>
                  <a:pt x="143629" y="76209"/>
                  <a:pt x="143629" y="80223"/>
                </a:cubicBezTo>
                <a:cubicBezTo>
                  <a:pt x="143629" y="84237"/>
                  <a:pt x="140375" y="87491"/>
                  <a:pt x="136361" y="87491"/>
                </a:cubicBezTo>
                <a:cubicBezTo>
                  <a:pt x="132347" y="87491"/>
                  <a:pt x="129093" y="84237"/>
                  <a:pt x="129093" y="80223"/>
                </a:cubicBezTo>
                <a:cubicBezTo>
                  <a:pt x="129093" y="76209"/>
                  <a:pt x="132347" y="72955"/>
                  <a:pt x="136361" y="72955"/>
                </a:cubicBezTo>
                <a:close/>
                <a:moveTo>
                  <a:pt x="108116" y="72955"/>
                </a:moveTo>
                <a:cubicBezTo>
                  <a:pt x="112129" y="72955"/>
                  <a:pt x="115383" y="76209"/>
                  <a:pt x="115383" y="80223"/>
                </a:cubicBezTo>
                <a:cubicBezTo>
                  <a:pt x="115383" y="84237"/>
                  <a:pt x="112129" y="87491"/>
                  <a:pt x="108116" y="87491"/>
                </a:cubicBezTo>
                <a:cubicBezTo>
                  <a:pt x="104102" y="87491"/>
                  <a:pt x="100848" y="84237"/>
                  <a:pt x="100848" y="80223"/>
                </a:cubicBezTo>
                <a:cubicBezTo>
                  <a:pt x="100848" y="76209"/>
                  <a:pt x="104102" y="72955"/>
                  <a:pt x="108116" y="72955"/>
                </a:cubicBezTo>
                <a:close/>
                <a:moveTo>
                  <a:pt x="79870" y="72955"/>
                </a:moveTo>
                <a:cubicBezTo>
                  <a:pt x="83884" y="72955"/>
                  <a:pt x="87138" y="76209"/>
                  <a:pt x="87138" y="80223"/>
                </a:cubicBezTo>
                <a:cubicBezTo>
                  <a:pt x="87138" y="84237"/>
                  <a:pt x="83884" y="87491"/>
                  <a:pt x="79870" y="87491"/>
                </a:cubicBezTo>
                <a:cubicBezTo>
                  <a:pt x="75856" y="87491"/>
                  <a:pt x="72602" y="84237"/>
                  <a:pt x="72602" y="80223"/>
                </a:cubicBezTo>
                <a:cubicBezTo>
                  <a:pt x="72602" y="76209"/>
                  <a:pt x="75856" y="72955"/>
                  <a:pt x="79870" y="72955"/>
                </a:cubicBezTo>
                <a:close/>
                <a:moveTo>
                  <a:pt x="51625" y="72955"/>
                </a:moveTo>
                <a:cubicBezTo>
                  <a:pt x="55638" y="72955"/>
                  <a:pt x="58893" y="76209"/>
                  <a:pt x="58893" y="80223"/>
                </a:cubicBezTo>
                <a:cubicBezTo>
                  <a:pt x="58893" y="84237"/>
                  <a:pt x="55638" y="87491"/>
                  <a:pt x="51625" y="87491"/>
                </a:cubicBezTo>
                <a:cubicBezTo>
                  <a:pt x="47611" y="87491"/>
                  <a:pt x="44357" y="84237"/>
                  <a:pt x="44357" y="80223"/>
                </a:cubicBezTo>
                <a:cubicBezTo>
                  <a:pt x="44357" y="76209"/>
                  <a:pt x="47611" y="72955"/>
                  <a:pt x="51625" y="72955"/>
                </a:cubicBezTo>
                <a:close/>
                <a:moveTo>
                  <a:pt x="23379" y="72955"/>
                </a:moveTo>
                <a:cubicBezTo>
                  <a:pt x="27393" y="72955"/>
                  <a:pt x="30647" y="76209"/>
                  <a:pt x="30647" y="80223"/>
                </a:cubicBezTo>
                <a:cubicBezTo>
                  <a:pt x="30647" y="84237"/>
                  <a:pt x="27393" y="87491"/>
                  <a:pt x="23379" y="87491"/>
                </a:cubicBezTo>
                <a:cubicBezTo>
                  <a:pt x="19365" y="87491"/>
                  <a:pt x="16111" y="84237"/>
                  <a:pt x="16111" y="80223"/>
                </a:cubicBezTo>
                <a:cubicBezTo>
                  <a:pt x="16111" y="76209"/>
                  <a:pt x="19365" y="72955"/>
                  <a:pt x="23379" y="72955"/>
                </a:cubicBezTo>
                <a:close/>
                <a:moveTo>
                  <a:pt x="4952147" y="48776"/>
                </a:moveTo>
                <a:cubicBezTo>
                  <a:pt x="4956005" y="48776"/>
                  <a:pt x="4959133" y="51904"/>
                  <a:pt x="4959133" y="55762"/>
                </a:cubicBezTo>
                <a:cubicBezTo>
                  <a:pt x="4959133" y="59620"/>
                  <a:pt x="4956005" y="62748"/>
                  <a:pt x="4952147" y="62748"/>
                </a:cubicBezTo>
                <a:cubicBezTo>
                  <a:pt x="4948288" y="62748"/>
                  <a:pt x="4945161" y="59620"/>
                  <a:pt x="4945161" y="55762"/>
                </a:cubicBezTo>
                <a:cubicBezTo>
                  <a:pt x="4945161" y="51904"/>
                  <a:pt x="4948288" y="48776"/>
                  <a:pt x="4952147" y="48776"/>
                </a:cubicBezTo>
                <a:close/>
                <a:moveTo>
                  <a:pt x="4923901" y="48776"/>
                </a:moveTo>
                <a:cubicBezTo>
                  <a:pt x="4927759" y="48776"/>
                  <a:pt x="4930886" y="51904"/>
                  <a:pt x="4930886" y="55762"/>
                </a:cubicBezTo>
                <a:cubicBezTo>
                  <a:pt x="4930886" y="59620"/>
                  <a:pt x="4927759" y="62748"/>
                  <a:pt x="4923901" y="62748"/>
                </a:cubicBezTo>
                <a:cubicBezTo>
                  <a:pt x="4920042" y="62748"/>
                  <a:pt x="4916914" y="59620"/>
                  <a:pt x="4916914" y="55762"/>
                </a:cubicBezTo>
                <a:cubicBezTo>
                  <a:pt x="4916914" y="51904"/>
                  <a:pt x="4920042" y="48776"/>
                  <a:pt x="4923901" y="48776"/>
                </a:cubicBezTo>
                <a:close/>
                <a:moveTo>
                  <a:pt x="4895656" y="48776"/>
                </a:moveTo>
                <a:cubicBezTo>
                  <a:pt x="4899514" y="48776"/>
                  <a:pt x="4902642" y="51904"/>
                  <a:pt x="4902642" y="55762"/>
                </a:cubicBezTo>
                <a:cubicBezTo>
                  <a:pt x="4902642" y="59620"/>
                  <a:pt x="4899514" y="62748"/>
                  <a:pt x="4895656" y="62748"/>
                </a:cubicBezTo>
                <a:cubicBezTo>
                  <a:pt x="4891797" y="62748"/>
                  <a:pt x="4888670" y="59620"/>
                  <a:pt x="4888670" y="55762"/>
                </a:cubicBezTo>
                <a:cubicBezTo>
                  <a:pt x="4888670" y="51904"/>
                  <a:pt x="4891797" y="48776"/>
                  <a:pt x="4895656" y="48776"/>
                </a:cubicBezTo>
                <a:close/>
                <a:moveTo>
                  <a:pt x="4867409" y="48776"/>
                </a:moveTo>
                <a:cubicBezTo>
                  <a:pt x="4871268" y="48776"/>
                  <a:pt x="4874395" y="51904"/>
                  <a:pt x="4874395" y="55762"/>
                </a:cubicBezTo>
                <a:cubicBezTo>
                  <a:pt x="4874395" y="59620"/>
                  <a:pt x="4871268" y="62748"/>
                  <a:pt x="4867409" y="62748"/>
                </a:cubicBezTo>
                <a:cubicBezTo>
                  <a:pt x="4863551" y="62748"/>
                  <a:pt x="4860423" y="59620"/>
                  <a:pt x="4860423" y="55762"/>
                </a:cubicBezTo>
                <a:cubicBezTo>
                  <a:pt x="4860423" y="51904"/>
                  <a:pt x="4863551" y="48776"/>
                  <a:pt x="4867409" y="48776"/>
                </a:cubicBezTo>
                <a:close/>
                <a:moveTo>
                  <a:pt x="4839165" y="48776"/>
                </a:moveTo>
                <a:cubicBezTo>
                  <a:pt x="4843023" y="48776"/>
                  <a:pt x="4846151" y="51904"/>
                  <a:pt x="4846151" y="55762"/>
                </a:cubicBezTo>
                <a:cubicBezTo>
                  <a:pt x="4846151" y="59620"/>
                  <a:pt x="4843023" y="62748"/>
                  <a:pt x="4839165" y="62748"/>
                </a:cubicBezTo>
                <a:cubicBezTo>
                  <a:pt x="4835307" y="62748"/>
                  <a:pt x="4832179" y="59620"/>
                  <a:pt x="4832179" y="55762"/>
                </a:cubicBezTo>
                <a:cubicBezTo>
                  <a:pt x="4832179" y="51904"/>
                  <a:pt x="4835307" y="48776"/>
                  <a:pt x="4839165" y="48776"/>
                </a:cubicBezTo>
                <a:close/>
                <a:moveTo>
                  <a:pt x="4810919" y="48776"/>
                </a:moveTo>
                <a:cubicBezTo>
                  <a:pt x="4814777" y="48776"/>
                  <a:pt x="4817905" y="51904"/>
                  <a:pt x="4817905" y="55762"/>
                </a:cubicBezTo>
                <a:cubicBezTo>
                  <a:pt x="4817905" y="59620"/>
                  <a:pt x="4814777" y="62748"/>
                  <a:pt x="4810919" y="62748"/>
                </a:cubicBezTo>
                <a:cubicBezTo>
                  <a:pt x="4807060" y="62748"/>
                  <a:pt x="4803932" y="59620"/>
                  <a:pt x="4803932" y="55762"/>
                </a:cubicBezTo>
                <a:cubicBezTo>
                  <a:pt x="4803932" y="51904"/>
                  <a:pt x="4807060" y="48776"/>
                  <a:pt x="4810919" y="48776"/>
                </a:cubicBezTo>
                <a:close/>
                <a:moveTo>
                  <a:pt x="4782674" y="48776"/>
                </a:moveTo>
                <a:cubicBezTo>
                  <a:pt x="4786532" y="48776"/>
                  <a:pt x="4789660" y="51904"/>
                  <a:pt x="4789660" y="55762"/>
                </a:cubicBezTo>
                <a:cubicBezTo>
                  <a:pt x="4789660" y="59620"/>
                  <a:pt x="4786532" y="62748"/>
                  <a:pt x="4782674" y="62748"/>
                </a:cubicBezTo>
                <a:cubicBezTo>
                  <a:pt x="4778816" y="62748"/>
                  <a:pt x="4775688" y="59620"/>
                  <a:pt x="4775688" y="55762"/>
                </a:cubicBezTo>
                <a:cubicBezTo>
                  <a:pt x="4775688" y="51904"/>
                  <a:pt x="4778816" y="48776"/>
                  <a:pt x="4782674" y="48776"/>
                </a:cubicBezTo>
                <a:close/>
                <a:moveTo>
                  <a:pt x="4754428" y="48776"/>
                </a:moveTo>
                <a:cubicBezTo>
                  <a:pt x="4758286" y="48776"/>
                  <a:pt x="4761413" y="51904"/>
                  <a:pt x="4761413" y="55762"/>
                </a:cubicBezTo>
                <a:cubicBezTo>
                  <a:pt x="4761413" y="59620"/>
                  <a:pt x="4758286" y="62748"/>
                  <a:pt x="4754428" y="62748"/>
                </a:cubicBezTo>
                <a:cubicBezTo>
                  <a:pt x="4750570" y="62748"/>
                  <a:pt x="4747442" y="59620"/>
                  <a:pt x="4747442" y="55762"/>
                </a:cubicBezTo>
                <a:cubicBezTo>
                  <a:pt x="4747442" y="51904"/>
                  <a:pt x="4750570" y="48776"/>
                  <a:pt x="4754428" y="48776"/>
                </a:cubicBezTo>
                <a:close/>
                <a:moveTo>
                  <a:pt x="4726183" y="48776"/>
                </a:moveTo>
                <a:cubicBezTo>
                  <a:pt x="4730041" y="48776"/>
                  <a:pt x="4733169" y="51904"/>
                  <a:pt x="4733169" y="55762"/>
                </a:cubicBezTo>
                <a:cubicBezTo>
                  <a:pt x="4733169" y="59620"/>
                  <a:pt x="4730041" y="62748"/>
                  <a:pt x="4726183" y="62748"/>
                </a:cubicBezTo>
                <a:cubicBezTo>
                  <a:pt x="4722325" y="62748"/>
                  <a:pt x="4719197" y="59620"/>
                  <a:pt x="4719197" y="55762"/>
                </a:cubicBezTo>
                <a:cubicBezTo>
                  <a:pt x="4719197" y="51904"/>
                  <a:pt x="4722325" y="48776"/>
                  <a:pt x="4726183" y="48776"/>
                </a:cubicBezTo>
                <a:close/>
                <a:moveTo>
                  <a:pt x="4697937" y="48776"/>
                </a:moveTo>
                <a:cubicBezTo>
                  <a:pt x="4701795" y="48776"/>
                  <a:pt x="4704923" y="51904"/>
                  <a:pt x="4704923" y="55762"/>
                </a:cubicBezTo>
                <a:cubicBezTo>
                  <a:pt x="4704923" y="59620"/>
                  <a:pt x="4701795" y="62748"/>
                  <a:pt x="4697937" y="62748"/>
                </a:cubicBezTo>
                <a:cubicBezTo>
                  <a:pt x="4694079" y="62748"/>
                  <a:pt x="4690951" y="59620"/>
                  <a:pt x="4690951" y="55762"/>
                </a:cubicBezTo>
                <a:cubicBezTo>
                  <a:pt x="4690951" y="51904"/>
                  <a:pt x="4694079" y="48776"/>
                  <a:pt x="4697937" y="48776"/>
                </a:cubicBezTo>
                <a:close/>
                <a:moveTo>
                  <a:pt x="4669692" y="48776"/>
                </a:moveTo>
                <a:cubicBezTo>
                  <a:pt x="4673550" y="48776"/>
                  <a:pt x="4676678" y="51904"/>
                  <a:pt x="4676678" y="55762"/>
                </a:cubicBezTo>
                <a:cubicBezTo>
                  <a:pt x="4676678" y="59620"/>
                  <a:pt x="4673550" y="62748"/>
                  <a:pt x="4669692" y="62748"/>
                </a:cubicBezTo>
                <a:cubicBezTo>
                  <a:pt x="4665834" y="62748"/>
                  <a:pt x="4662706" y="59620"/>
                  <a:pt x="4662706" y="55762"/>
                </a:cubicBezTo>
                <a:cubicBezTo>
                  <a:pt x="4662706" y="51904"/>
                  <a:pt x="4665834" y="48776"/>
                  <a:pt x="4669692" y="48776"/>
                </a:cubicBezTo>
                <a:close/>
                <a:moveTo>
                  <a:pt x="4641446" y="48776"/>
                </a:moveTo>
                <a:cubicBezTo>
                  <a:pt x="4645304" y="48776"/>
                  <a:pt x="4648431" y="51904"/>
                  <a:pt x="4648431" y="55762"/>
                </a:cubicBezTo>
                <a:cubicBezTo>
                  <a:pt x="4648431" y="59620"/>
                  <a:pt x="4645304" y="62748"/>
                  <a:pt x="4641446" y="62748"/>
                </a:cubicBezTo>
                <a:cubicBezTo>
                  <a:pt x="4637588" y="62748"/>
                  <a:pt x="4634460" y="59620"/>
                  <a:pt x="4634460" y="55762"/>
                </a:cubicBezTo>
                <a:cubicBezTo>
                  <a:pt x="4634460" y="51904"/>
                  <a:pt x="4637588" y="48776"/>
                  <a:pt x="4641446" y="48776"/>
                </a:cubicBezTo>
                <a:close/>
                <a:moveTo>
                  <a:pt x="4613201" y="48776"/>
                </a:moveTo>
                <a:cubicBezTo>
                  <a:pt x="4617059" y="48776"/>
                  <a:pt x="4620187" y="51904"/>
                  <a:pt x="4620187" y="55762"/>
                </a:cubicBezTo>
                <a:cubicBezTo>
                  <a:pt x="4620187" y="59620"/>
                  <a:pt x="4617059" y="62748"/>
                  <a:pt x="4613201" y="62748"/>
                </a:cubicBezTo>
                <a:cubicBezTo>
                  <a:pt x="4609343" y="62748"/>
                  <a:pt x="4606215" y="59620"/>
                  <a:pt x="4606215" y="55762"/>
                </a:cubicBezTo>
                <a:cubicBezTo>
                  <a:pt x="4606215" y="51904"/>
                  <a:pt x="4609343" y="48776"/>
                  <a:pt x="4613201" y="48776"/>
                </a:cubicBezTo>
                <a:close/>
                <a:moveTo>
                  <a:pt x="4584955" y="48776"/>
                </a:moveTo>
                <a:cubicBezTo>
                  <a:pt x="4588813" y="48776"/>
                  <a:pt x="4591941" y="51904"/>
                  <a:pt x="4591941" y="55762"/>
                </a:cubicBezTo>
                <a:cubicBezTo>
                  <a:pt x="4591941" y="59620"/>
                  <a:pt x="4588813" y="62748"/>
                  <a:pt x="4584955" y="62748"/>
                </a:cubicBezTo>
                <a:cubicBezTo>
                  <a:pt x="4581097" y="62748"/>
                  <a:pt x="4577969" y="59620"/>
                  <a:pt x="4577969" y="55762"/>
                </a:cubicBezTo>
                <a:cubicBezTo>
                  <a:pt x="4577969" y="51904"/>
                  <a:pt x="4581097" y="48776"/>
                  <a:pt x="4584955" y="48776"/>
                </a:cubicBezTo>
                <a:close/>
                <a:moveTo>
                  <a:pt x="4556710" y="48776"/>
                </a:moveTo>
                <a:cubicBezTo>
                  <a:pt x="4560568" y="48776"/>
                  <a:pt x="4563696" y="51904"/>
                  <a:pt x="4563696" y="55762"/>
                </a:cubicBezTo>
                <a:cubicBezTo>
                  <a:pt x="4563696" y="59620"/>
                  <a:pt x="4560568" y="62748"/>
                  <a:pt x="4556710" y="62748"/>
                </a:cubicBezTo>
                <a:cubicBezTo>
                  <a:pt x="4552852" y="62748"/>
                  <a:pt x="4549724" y="59620"/>
                  <a:pt x="4549724" y="55762"/>
                </a:cubicBezTo>
                <a:cubicBezTo>
                  <a:pt x="4549724" y="51904"/>
                  <a:pt x="4552852" y="48776"/>
                  <a:pt x="4556710" y="48776"/>
                </a:cubicBezTo>
                <a:close/>
                <a:moveTo>
                  <a:pt x="4528464" y="48776"/>
                </a:moveTo>
                <a:cubicBezTo>
                  <a:pt x="4532322" y="48776"/>
                  <a:pt x="4535450" y="51904"/>
                  <a:pt x="4535450" y="55762"/>
                </a:cubicBezTo>
                <a:cubicBezTo>
                  <a:pt x="4535450" y="59620"/>
                  <a:pt x="4532322" y="62748"/>
                  <a:pt x="4528464" y="62748"/>
                </a:cubicBezTo>
                <a:cubicBezTo>
                  <a:pt x="4524606" y="62748"/>
                  <a:pt x="4521478" y="59620"/>
                  <a:pt x="4521478" y="55762"/>
                </a:cubicBezTo>
                <a:cubicBezTo>
                  <a:pt x="4521478" y="51904"/>
                  <a:pt x="4524606" y="48776"/>
                  <a:pt x="4528464" y="48776"/>
                </a:cubicBezTo>
                <a:close/>
                <a:moveTo>
                  <a:pt x="4500219" y="48776"/>
                </a:moveTo>
                <a:cubicBezTo>
                  <a:pt x="4504077" y="48776"/>
                  <a:pt x="4507205" y="51904"/>
                  <a:pt x="4507205" y="55762"/>
                </a:cubicBezTo>
                <a:cubicBezTo>
                  <a:pt x="4507205" y="59620"/>
                  <a:pt x="4504077" y="62748"/>
                  <a:pt x="4500219" y="62748"/>
                </a:cubicBezTo>
                <a:cubicBezTo>
                  <a:pt x="4496361" y="62748"/>
                  <a:pt x="4493233" y="59620"/>
                  <a:pt x="4493233" y="55762"/>
                </a:cubicBezTo>
                <a:cubicBezTo>
                  <a:pt x="4493233" y="51904"/>
                  <a:pt x="4496361" y="48776"/>
                  <a:pt x="4500219" y="48776"/>
                </a:cubicBezTo>
                <a:close/>
                <a:moveTo>
                  <a:pt x="4471973" y="48776"/>
                </a:moveTo>
                <a:cubicBezTo>
                  <a:pt x="4475831" y="48776"/>
                  <a:pt x="4478959" y="51904"/>
                  <a:pt x="4478959" y="55762"/>
                </a:cubicBezTo>
                <a:cubicBezTo>
                  <a:pt x="4478959" y="59620"/>
                  <a:pt x="4475831" y="62748"/>
                  <a:pt x="4471973" y="62748"/>
                </a:cubicBezTo>
                <a:cubicBezTo>
                  <a:pt x="4468115" y="62748"/>
                  <a:pt x="4464987" y="59620"/>
                  <a:pt x="4464987" y="55762"/>
                </a:cubicBezTo>
                <a:cubicBezTo>
                  <a:pt x="4464987" y="51904"/>
                  <a:pt x="4468115" y="48776"/>
                  <a:pt x="4471973" y="48776"/>
                </a:cubicBezTo>
                <a:close/>
                <a:moveTo>
                  <a:pt x="4443728" y="48776"/>
                </a:moveTo>
                <a:cubicBezTo>
                  <a:pt x="4447586" y="48776"/>
                  <a:pt x="4450714" y="51904"/>
                  <a:pt x="4450714" y="55762"/>
                </a:cubicBezTo>
                <a:cubicBezTo>
                  <a:pt x="4450714" y="59620"/>
                  <a:pt x="4447586" y="62748"/>
                  <a:pt x="4443728" y="62748"/>
                </a:cubicBezTo>
                <a:cubicBezTo>
                  <a:pt x="4439870" y="62748"/>
                  <a:pt x="4436742" y="59620"/>
                  <a:pt x="4436742" y="55762"/>
                </a:cubicBezTo>
                <a:cubicBezTo>
                  <a:pt x="4436742" y="51904"/>
                  <a:pt x="4439870" y="48776"/>
                  <a:pt x="4443728" y="48776"/>
                </a:cubicBezTo>
                <a:close/>
                <a:moveTo>
                  <a:pt x="4415482" y="48776"/>
                </a:moveTo>
                <a:cubicBezTo>
                  <a:pt x="4419340" y="48776"/>
                  <a:pt x="4422468" y="51904"/>
                  <a:pt x="4422468" y="55762"/>
                </a:cubicBezTo>
                <a:cubicBezTo>
                  <a:pt x="4422468" y="59620"/>
                  <a:pt x="4419340" y="62748"/>
                  <a:pt x="4415482" y="62748"/>
                </a:cubicBezTo>
                <a:cubicBezTo>
                  <a:pt x="4411624" y="62748"/>
                  <a:pt x="4408496" y="59620"/>
                  <a:pt x="4408496" y="55762"/>
                </a:cubicBezTo>
                <a:cubicBezTo>
                  <a:pt x="4408496" y="51904"/>
                  <a:pt x="4411624" y="48776"/>
                  <a:pt x="4415482" y="48776"/>
                </a:cubicBezTo>
                <a:close/>
                <a:moveTo>
                  <a:pt x="4387237" y="48776"/>
                </a:moveTo>
                <a:cubicBezTo>
                  <a:pt x="4391095" y="48776"/>
                  <a:pt x="4394223" y="51904"/>
                  <a:pt x="4394223" y="55762"/>
                </a:cubicBezTo>
                <a:cubicBezTo>
                  <a:pt x="4394223" y="59620"/>
                  <a:pt x="4391095" y="62748"/>
                  <a:pt x="4387237" y="62748"/>
                </a:cubicBezTo>
                <a:cubicBezTo>
                  <a:pt x="4383379" y="62748"/>
                  <a:pt x="4380251" y="59620"/>
                  <a:pt x="4380251" y="55762"/>
                </a:cubicBezTo>
                <a:cubicBezTo>
                  <a:pt x="4380251" y="51904"/>
                  <a:pt x="4383379" y="48776"/>
                  <a:pt x="4387237" y="48776"/>
                </a:cubicBezTo>
                <a:close/>
                <a:moveTo>
                  <a:pt x="4358991" y="48776"/>
                </a:moveTo>
                <a:cubicBezTo>
                  <a:pt x="4362849" y="48776"/>
                  <a:pt x="4365977" y="51904"/>
                  <a:pt x="4365977" y="55762"/>
                </a:cubicBezTo>
                <a:cubicBezTo>
                  <a:pt x="4365977" y="59620"/>
                  <a:pt x="4362849" y="62748"/>
                  <a:pt x="4358991" y="62748"/>
                </a:cubicBezTo>
                <a:cubicBezTo>
                  <a:pt x="4355133" y="62748"/>
                  <a:pt x="4352005" y="59620"/>
                  <a:pt x="4352005" y="55762"/>
                </a:cubicBezTo>
                <a:cubicBezTo>
                  <a:pt x="4352005" y="51904"/>
                  <a:pt x="4355133" y="48776"/>
                  <a:pt x="4358991" y="48776"/>
                </a:cubicBezTo>
                <a:close/>
                <a:moveTo>
                  <a:pt x="4330746" y="48776"/>
                </a:moveTo>
                <a:cubicBezTo>
                  <a:pt x="4334605" y="48776"/>
                  <a:pt x="4337732" y="51904"/>
                  <a:pt x="4337732" y="55762"/>
                </a:cubicBezTo>
                <a:cubicBezTo>
                  <a:pt x="4337732" y="59620"/>
                  <a:pt x="4334605" y="62748"/>
                  <a:pt x="4330746" y="62748"/>
                </a:cubicBezTo>
                <a:cubicBezTo>
                  <a:pt x="4326888" y="62748"/>
                  <a:pt x="4323760" y="59620"/>
                  <a:pt x="4323760" y="55762"/>
                </a:cubicBezTo>
                <a:cubicBezTo>
                  <a:pt x="4323760" y="51904"/>
                  <a:pt x="4326888" y="48776"/>
                  <a:pt x="4330746" y="48776"/>
                </a:cubicBezTo>
                <a:close/>
                <a:moveTo>
                  <a:pt x="4302500" y="48776"/>
                </a:moveTo>
                <a:cubicBezTo>
                  <a:pt x="4306358" y="48776"/>
                  <a:pt x="4309486" y="51904"/>
                  <a:pt x="4309486" y="55762"/>
                </a:cubicBezTo>
                <a:cubicBezTo>
                  <a:pt x="4309486" y="59620"/>
                  <a:pt x="4306358" y="62748"/>
                  <a:pt x="4302500" y="62748"/>
                </a:cubicBezTo>
                <a:cubicBezTo>
                  <a:pt x="4298642" y="62748"/>
                  <a:pt x="4295514" y="59620"/>
                  <a:pt x="4295514" y="55762"/>
                </a:cubicBezTo>
                <a:cubicBezTo>
                  <a:pt x="4295514" y="51904"/>
                  <a:pt x="4298642" y="48776"/>
                  <a:pt x="4302500" y="48776"/>
                </a:cubicBezTo>
                <a:close/>
                <a:moveTo>
                  <a:pt x="4274255" y="48776"/>
                </a:moveTo>
                <a:cubicBezTo>
                  <a:pt x="4278113" y="48776"/>
                  <a:pt x="4281241" y="51904"/>
                  <a:pt x="4281241" y="55762"/>
                </a:cubicBezTo>
                <a:cubicBezTo>
                  <a:pt x="4281241" y="59620"/>
                  <a:pt x="4278113" y="62748"/>
                  <a:pt x="4274255" y="62748"/>
                </a:cubicBezTo>
                <a:cubicBezTo>
                  <a:pt x="4270397" y="62748"/>
                  <a:pt x="4267269" y="59620"/>
                  <a:pt x="4267269" y="55762"/>
                </a:cubicBezTo>
                <a:cubicBezTo>
                  <a:pt x="4267269" y="51904"/>
                  <a:pt x="4270397" y="48776"/>
                  <a:pt x="4274255" y="48776"/>
                </a:cubicBezTo>
                <a:close/>
                <a:moveTo>
                  <a:pt x="4246009" y="48776"/>
                </a:moveTo>
                <a:cubicBezTo>
                  <a:pt x="4249867" y="48776"/>
                  <a:pt x="4252995" y="51904"/>
                  <a:pt x="4252995" y="55762"/>
                </a:cubicBezTo>
                <a:cubicBezTo>
                  <a:pt x="4252995" y="59620"/>
                  <a:pt x="4249867" y="62748"/>
                  <a:pt x="4246009" y="62748"/>
                </a:cubicBezTo>
                <a:cubicBezTo>
                  <a:pt x="4242151" y="62748"/>
                  <a:pt x="4239023" y="59620"/>
                  <a:pt x="4239023" y="55762"/>
                </a:cubicBezTo>
                <a:cubicBezTo>
                  <a:pt x="4239023" y="51904"/>
                  <a:pt x="4242151" y="48776"/>
                  <a:pt x="4246009" y="48776"/>
                </a:cubicBezTo>
                <a:close/>
                <a:moveTo>
                  <a:pt x="4217763" y="48776"/>
                </a:moveTo>
                <a:cubicBezTo>
                  <a:pt x="4221621" y="48776"/>
                  <a:pt x="4224749" y="51904"/>
                  <a:pt x="4224749" y="55762"/>
                </a:cubicBezTo>
                <a:cubicBezTo>
                  <a:pt x="4224749" y="59620"/>
                  <a:pt x="4221621" y="62748"/>
                  <a:pt x="4217763" y="62748"/>
                </a:cubicBezTo>
                <a:cubicBezTo>
                  <a:pt x="4213904" y="62748"/>
                  <a:pt x="4210776" y="59620"/>
                  <a:pt x="4210776" y="55762"/>
                </a:cubicBezTo>
                <a:cubicBezTo>
                  <a:pt x="4210776" y="51904"/>
                  <a:pt x="4213904" y="48776"/>
                  <a:pt x="4217763" y="48776"/>
                </a:cubicBezTo>
                <a:close/>
                <a:moveTo>
                  <a:pt x="4189518" y="48776"/>
                </a:moveTo>
                <a:cubicBezTo>
                  <a:pt x="4193376" y="48776"/>
                  <a:pt x="4196504" y="51904"/>
                  <a:pt x="4196504" y="55762"/>
                </a:cubicBezTo>
                <a:cubicBezTo>
                  <a:pt x="4196504" y="59620"/>
                  <a:pt x="4193376" y="62748"/>
                  <a:pt x="4189518" y="62748"/>
                </a:cubicBezTo>
                <a:cubicBezTo>
                  <a:pt x="4185660" y="62748"/>
                  <a:pt x="4182532" y="59620"/>
                  <a:pt x="4182532" y="55762"/>
                </a:cubicBezTo>
                <a:cubicBezTo>
                  <a:pt x="4182532" y="51904"/>
                  <a:pt x="4185660" y="48776"/>
                  <a:pt x="4189518" y="48776"/>
                </a:cubicBezTo>
                <a:close/>
                <a:moveTo>
                  <a:pt x="4161272" y="48776"/>
                </a:moveTo>
                <a:cubicBezTo>
                  <a:pt x="4165130" y="48776"/>
                  <a:pt x="4168258" y="51904"/>
                  <a:pt x="4168258" y="55762"/>
                </a:cubicBezTo>
                <a:cubicBezTo>
                  <a:pt x="4168258" y="59620"/>
                  <a:pt x="4165130" y="62748"/>
                  <a:pt x="4161272" y="62748"/>
                </a:cubicBezTo>
                <a:cubicBezTo>
                  <a:pt x="4157413" y="62748"/>
                  <a:pt x="4154286" y="59620"/>
                  <a:pt x="4154286" y="55762"/>
                </a:cubicBezTo>
                <a:cubicBezTo>
                  <a:pt x="4154286" y="51904"/>
                  <a:pt x="4157413" y="48776"/>
                  <a:pt x="4161272" y="48776"/>
                </a:cubicBezTo>
                <a:close/>
                <a:moveTo>
                  <a:pt x="4133027" y="48776"/>
                </a:moveTo>
                <a:cubicBezTo>
                  <a:pt x="4136885" y="48776"/>
                  <a:pt x="4140013" y="51904"/>
                  <a:pt x="4140013" y="55762"/>
                </a:cubicBezTo>
                <a:cubicBezTo>
                  <a:pt x="4140013" y="59620"/>
                  <a:pt x="4136885" y="62748"/>
                  <a:pt x="4133027" y="62748"/>
                </a:cubicBezTo>
                <a:cubicBezTo>
                  <a:pt x="4129169" y="62748"/>
                  <a:pt x="4126041" y="59620"/>
                  <a:pt x="4126041" y="55762"/>
                </a:cubicBezTo>
                <a:cubicBezTo>
                  <a:pt x="4126041" y="51904"/>
                  <a:pt x="4129169" y="48776"/>
                  <a:pt x="4133027" y="48776"/>
                </a:cubicBezTo>
                <a:close/>
                <a:moveTo>
                  <a:pt x="4104781" y="48776"/>
                </a:moveTo>
                <a:cubicBezTo>
                  <a:pt x="4108639" y="48776"/>
                  <a:pt x="4111767" y="51904"/>
                  <a:pt x="4111767" y="55762"/>
                </a:cubicBezTo>
                <a:cubicBezTo>
                  <a:pt x="4111767" y="59620"/>
                  <a:pt x="4108639" y="62748"/>
                  <a:pt x="4104781" y="62748"/>
                </a:cubicBezTo>
                <a:cubicBezTo>
                  <a:pt x="4100922" y="62748"/>
                  <a:pt x="4097795" y="59620"/>
                  <a:pt x="4097795" y="55762"/>
                </a:cubicBezTo>
                <a:cubicBezTo>
                  <a:pt x="4097795" y="51904"/>
                  <a:pt x="4100922" y="48776"/>
                  <a:pt x="4104781" y="48776"/>
                </a:cubicBezTo>
                <a:close/>
                <a:moveTo>
                  <a:pt x="4076536" y="48776"/>
                </a:moveTo>
                <a:cubicBezTo>
                  <a:pt x="4080394" y="48776"/>
                  <a:pt x="4083522" y="51904"/>
                  <a:pt x="4083522" y="55762"/>
                </a:cubicBezTo>
                <a:cubicBezTo>
                  <a:pt x="4083522" y="59620"/>
                  <a:pt x="4080394" y="62748"/>
                  <a:pt x="4076536" y="62748"/>
                </a:cubicBezTo>
                <a:cubicBezTo>
                  <a:pt x="4072678" y="62748"/>
                  <a:pt x="4069550" y="59620"/>
                  <a:pt x="4069550" y="55762"/>
                </a:cubicBezTo>
                <a:cubicBezTo>
                  <a:pt x="4069550" y="51904"/>
                  <a:pt x="4072678" y="48776"/>
                  <a:pt x="4076536" y="48776"/>
                </a:cubicBezTo>
                <a:close/>
                <a:moveTo>
                  <a:pt x="4048290" y="48776"/>
                </a:moveTo>
                <a:cubicBezTo>
                  <a:pt x="4052148" y="48776"/>
                  <a:pt x="4055276" y="51904"/>
                  <a:pt x="4055276" y="55762"/>
                </a:cubicBezTo>
                <a:cubicBezTo>
                  <a:pt x="4055276" y="59620"/>
                  <a:pt x="4052148" y="62748"/>
                  <a:pt x="4048290" y="62748"/>
                </a:cubicBezTo>
                <a:cubicBezTo>
                  <a:pt x="4044432" y="62748"/>
                  <a:pt x="4041304" y="59620"/>
                  <a:pt x="4041304" y="55762"/>
                </a:cubicBezTo>
                <a:cubicBezTo>
                  <a:pt x="4041304" y="51904"/>
                  <a:pt x="4044432" y="48776"/>
                  <a:pt x="4048290" y="48776"/>
                </a:cubicBezTo>
                <a:close/>
                <a:moveTo>
                  <a:pt x="4020045" y="48776"/>
                </a:moveTo>
                <a:cubicBezTo>
                  <a:pt x="4023903" y="48776"/>
                  <a:pt x="4027031" y="51904"/>
                  <a:pt x="4027031" y="55762"/>
                </a:cubicBezTo>
                <a:cubicBezTo>
                  <a:pt x="4027031" y="59620"/>
                  <a:pt x="4023903" y="62748"/>
                  <a:pt x="4020045" y="62748"/>
                </a:cubicBezTo>
                <a:cubicBezTo>
                  <a:pt x="4016187" y="62748"/>
                  <a:pt x="4013059" y="59620"/>
                  <a:pt x="4013059" y="55762"/>
                </a:cubicBezTo>
                <a:cubicBezTo>
                  <a:pt x="4013059" y="51904"/>
                  <a:pt x="4016187" y="48776"/>
                  <a:pt x="4020045" y="48776"/>
                </a:cubicBezTo>
                <a:close/>
                <a:moveTo>
                  <a:pt x="3991799" y="48776"/>
                </a:moveTo>
                <a:cubicBezTo>
                  <a:pt x="3995657" y="48776"/>
                  <a:pt x="3998785" y="51904"/>
                  <a:pt x="3998785" y="55762"/>
                </a:cubicBezTo>
                <a:cubicBezTo>
                  <a:pt x="3998785" y="59620"/>
                  <a:pt x="3995657" y="62748"/>
                  <a:pt x="3991799" y="62748"/>
                </a:cubicBezTo>
                <a:cubicBezTo>
                  <a:pt x="3987940" y="62748"/>
                  <a:pt x="3984813" y="59620"/>
                  <a:pt x="3984813" y="55762"/>
                </a:cubicBezTo>
                <a:cubicBezTo>
                  <a:pt x="3984813" y="51904"/>
                  <a:pt x="3987941" y="48776"/>
                  <a:pt x="3991799" y="48776"/>
                </a:cubicBezTo>
                <a:close/>
                <a:moveTo>
                  <a:pt x="3963554" y="48776"/>
                </a:moveTo>
                <a:cubicBezTo>
                  <a:pt x="3967412" y="48776"/>
                  <a:pt x="3970540" y="51904"/>
                  <a:pt x="3970540" y="55762"/>
                </a:cubicBezTo>
                <a:cubicBezTo>
                  <a:pt x="3970540" y="59620"/>
                  <a:pt x="3967412" y="62748"/>
                  <a:pt x="3963554" y="62748"/>
                </a:cubicBezTo>
                <a:cubicBezTo>
                  <a:pt x="3959696" y="62748"/>
                  <a:pt x="3956568" y="59620"/>
                  <a:pt x="3956568" y="55762"/>
                </a:cubicBezTo>
                <a:cubicBezTo>
                  <a:pt x="3956568" y="51904"/>
                  <a:pt x="3959696" y="48776"/>
                  <a:pt x="3963554" y="48776"/>
                </a:cubicBezTo>
                <a:close/>
                <a:moveTo>
                  <a:pt x="3935308" y="48776"/>
                </a:moveTo>
                <a:cubicBezTo>
                  <a:pt x="3939166" y="48776"/>
                  <a:pt x="3942294" y="51904"/>
                  <a:pt x="3942294" y="55762"/>
                </a:cubicBezTo>
                <a:cubicBezTo>
                  <a:pt x="3942294" y="59620"/>
                  <a:pt x="3939166" y="62748"/>
                  <a:pt x="3935308" y="62748"/>
                </a:cubicBezTo>
                <a:cubicBezTo>
                  <a:pt x="3931449" y="62748"/>
                  <a:pt x="3928322" y="59620"/>
                  <a:pt x="3928322" y="55762"/>
                </a:cubicBezTo>
                <a:cubicBezTo>
                  <a:pt x="3928322" y="51904"/>
                  <a:pt x="3931450" y="48776"/>
                  <a:pt x="3935308" y="48776"/>
                </a:cubicBezTo>
                <a:close/>
                <a:moveTo>
                  <a:pt x="3907063" y="48776"/>
                </a:moveTo>
                <a:cubicBezTo>
                  <a:pt x="3910921" y="48776"/>
                  <a:pt x="3914049" y="51904"/>
                  <a:pt x="3914049" y="55762"/>
                </a:cubicBezTo>
                <a:cubicBezTo>
                  <a:pt x="3914049" y="59620"/>
                  <a:pt x="3910921" y="62748"/>
                  <a:pt x="3907063" y="62748"/>
                </a:cubicBezTo>
                <a:cubicBezTo>
                  <a:pt x="3903205" y="62748"/>
                  <a:pt x="3900077" y="59620"/>
                  <a:pt x="3900077" y="55762"/>
                </a:cubicBezTo>
                <a:cubicBezTo>
                  <a:pt x="3900077" y="51904"/>
                  <a:pt x="3903205" y="48776"/>
                  <a:pt x="3907063" y="48776"/>
                </a:cubicBezTo>
                <a:close/>
                <a:moveTo>
                  <a:pt x="3878817" y="48776"/>
                </a:moveTo>
                <a:cubicBezTo>
                  <a:pt x="3882675" y="48776"/>
                  <a:pt x="3885803" y="51904"/>
                  <a:pt x="3885803" y="55762"/>
                </a:cubicBezTo>
                <a:cubicBezTo>
                  <a:pt x="3885803" y="59620"/>
                  <a:pt x="3882675" y="62748"/>
                  <a:pt x="3878817" y="62748"/>
                </a:cubicBezTo>
                <a:cubicBezTo>
                  <a:pt x="3874959" y="62748"/>
                  <a:pt x="3871831" y="59620"/>
                  <a:pt x="3871831" y="55762"/>
                </a:cubicBezTo>
                <a:cubicBezTo>
                  <a:pt x="3871831" y="51904"/>
                  <a:pt x="3874959" y="48776"/>
                  <a:pt x="3878817" y="48776"/>
                </a:cubicBezTo>
                <a:close/>
                <a:moveTo>
                  <a:pt x="3850572" y="48776"/>
                </a:moveTo>
                <a:cubicBezTo>
                  <a:pt x="3854431" y="48776"/>
                  <a:pt x="3857558" y="51904"/>
                  <a:pt x="3857558" y="55762"/>
                </a:cubicBezTo>
                <a:cubicBezTo>
                  <a:pt x="3857558" y="59620"/>
                  <a:pt x="3854430" y="62748"/>
                  <a:pt x="3850572" y="62748"/>
                </a:cubicBezTo>
                <a:cubicBezTo>
                  <a:pt x="3846714" y="62748"/>
                  <a:pt x="3843586" y="59620"/>
                  <a:pt x="3843586" y="55762"/>
                </a:cubicBezTo>
                <a:cubicBezTo>
                  <a:pt x="3843586" y="51904"/>
                  <a:pt x="3846714" y="48776"/>
                  <a:pt x="3850572" y="48776"/>
                </a:cubicBezTo>
                <a:close/>
                <a:moveTo>
                  <a:pt x="3822326" y="48776"/>
                </a:moveTo>
                <a:cubicBezTo>
                  <a:pt x="3826184" y="48776"/>
                  <a:pt x="3829312" y="51904"/>
                  <a:pt x="3829312" y="55762"/>
                </a:cubicBezTo>
                <a:cubicBezTo>
                  <a:pt x="3829312" y="59620"/>
                  <a:pt x="3826184" y="62748"/>
                  <a:pt x="3822326" y="62748"/>
                </a:cubicBezTo>
                <a:cubicBezTo>
                  <a:pt x="3818468" y="62748"/>
                  <a:pt x="3815340" y="59620"/>
                  <a:pt x="3815340" y="55762"/>
                </a:cubicBezTo>
                <a:cubicBezTo>
                  <a:pt x="3815340" y="51904"/>
                  <a:pt x="3818468" y="48776"/>
                  <a:pt x="3822326" y="48776"/>
                </a:cubicBezTo>
                <a:close/>
                <a:moveTo>
                  <a:pt x="3794081" y="48776"/>
                </a:moveTo>
                <a:cubicBezTo>
                  <a:pt x="3797939" y="48776"/>
                  <a:pt x="3801067" y="51904"/>
                  <a:pt x="3801067" y="55762"/>
                </a:cubicBezTo>
                <a:cubicBezTo>
                  <a:pt x="3801067" y="59620"/>
                  <a:pt x="3797939" y="62748"/>
                  <a:pt x="3794081" y="62748"/>
                </a:cubicBezTo>
                <a:cubicBezTo>
                  <a:pt x="3790223" y="62748"/>
                  <a:pt x="3787095" y="59620"/>
                  <a:pt x="3787095" y="55762"/>
                </a:cubicBezTo>
                <a:cubicBezTo>
                  <a:pt x="3787095" y="51904"/>
                  <a:pt x="3790223" y="48776"/>
                  <a:pt x="3794081" y="48776"/>
                </a:cubicBezTo>
                <a:close/>
                <a:moveTo>
                  <a:pt x="3765835" y="48776"/>
                </a:moveTo>
                <a:cubicBezTo>
                  <a:pt x="3769693" y="48776"/>
                  <a:pt x="3772821" y="51904"/>
                  <a:pt x="3772821" y="55762"/>
                </a:cubicBezTo>
                <a:cubicBezTo>
                  <a:pt x="3772821" y="59620"/>
                  <a:pt x="3769693" y="62748"/>
                  <a:pt x="3765835" y="62748"/>
                </a:cubicBezTo>
                <a:cubicBezTo>
                  <a:pt x="3761977" y="62748"/>
                  <a:pt x="3758849" y="59620"/>
                  <a:pt x="3758849" y="55762"/>
                </a:cubicBezTo>
                <a:cubicBezTo>
                  <a:pt x="3758849" y="51904"/>
                  <a:pt x="3761977" y="48776"/>
                  <a:pt x="3765835" y="48776"/>
                </a:cubicBezTo>
                <a:close/>
                <a:moveTo>
                  <a:pt x="3737590" y="48776"/>
                </a:moveTo>
                <a:cubicBezTo>
                  <a:pt x="3741449" y="48776"/>
                  <a:pt x="3744576" y="51904"/>
                  <a:pt x="3744576" y="55762"/>
                </a:cubicBezTo>
                <a:cubicBezTo>
                  <a:pt x="3744576" y="59620"/>
                  <a:pt x="3741449" y="62748"/>
                  <a:pt x="3737590" y="62748"/>
                </a:cubicBezTo>
                <a:cubicBezTo>
                  <a:pt x="3733732" y="62748"/>
                  <a:pt x="3730604" y="59620"/>
                  <a:pt x="3730604" y="55762"/>
                </a:cubicBezTo>
                <a:cubicBezTo>
                  <a:pt x="3730604" y="51904"/>
                  <a:pt x="3733732" y="48776"/>
                  <a:pt x="3737590" y="48776"/>
                </a:cubicBezTo>
                <a:close/>
                <a:moveTo>
                  <a:pt x="3709344" y="48776"/>
                </a:moveTo>
                <a:cubicBezTo>
                  <a:pt x="3713202" y="48776"/>
                  <a:pt x="3716330" y="51904"/>
                  <a:pt x="3716330" y="55762"/>
                </a:cubicBezTo>
                <a:cubicBezTo>
                  <a:pt x="3716330" y="59620"/>
                  <a:pt x="3713202" y="62748"/>
                  <a:pt x="3709344" y="62748"/>
                </a:cubicBezTo>
                <a:cubicBezTo>
                  <a:pt x="3705486" y="62748"/>
                  <a:pt x="3702358" y="59620"/>
                  <a:pt x="3702358" y="55762"/>
                </a:cubicBezTo>
                <a:cubicBezTo>
                  <a:pt x="3702358" y="51904"/>
                  <a:pt x="3705486" y="48776"/>
                  <a:pt x="3709344" y="48776"/>
                </a:cubicBezTo>
                <a:close/>
                <a:moveTo>
                  <a:pt x="3681099" y="48776"/>
                </a:moveTo>
                <a:cubicBezTo>
                  <a:pt x="3684957" y="48776"/>
                  <a:pt x="3688085" y="51904"/>
                  <a:pt x="3688085" y="55762"/>
                </a:cubicBezTo>
                <a:cubicBezTo>
                  <a:pt x="3688085" y="59620"/>
                  <a:pt x="3684957" y="62748"/>
                  <a:pt x="3681099" y="62748"/>
                </a:cubicBezTo>
                <a:cubicBezTo>
                  <a:pt x="3677241" y="62748"/>
                  <a:pt x="3674113" y="59620"/>
                  <a:pt x="3674113" y="55762"/>
                </a:cubicBezTo>
                <a:cubicBezTo>
                  <a:pt x="3674113" y="51904"/>
                  <a:pt x="3677241" y="48776"/>
                  <a:pt x="3681099" y="48776"/>
                </a:cubicBezTo>
                <a:close/>
                <a:moveTo>
                  <a:pt x="3652853" y="48776"/>
                </a:moveTo>
                <a:cubicBezTo>
                  <a:pt x="3656711" y="48776"/>
                  <a:pt x="3659839" y="51904"/>
                  <a:pt x="3659839" y="55762"/>
                </a:cubicBezTo>
                <a:cubicBezTo>
                  <a:pt x="3659839" y="59620"/>
                  <a:pt x="3656711" y="62748"/>
                  <a:pt x="3652853" y="62748"/>
                </a:cubicBezTo>
                <a:cubicBezTo>
                  <a:pt x="3648995" y="62748"/>
                  <a:pt x="3645867" y="59620"/>
                  <a:pt x="3645867" y="55762"/>
                </a:cubicBezTo>
                <a:cubicBezTo>
                  <a:pt x="3645867" y="51904"/>
                  <a:pt x="3648995" y="48776"/>
                  <a:pt x="3652853" y="48776"/>
                </a:cubicBezTo>
                <a:close/>
                <a:moveTo>
                  <a:pt x="3624608" y="48776"/>
                </a:moveTo>
                <a:cubicBezTo>
                  <a:pt x="3628467" y="48776"/>
                  <a:pt x="3631594" y="51904"/>
                  <a:pt x="3631594" y="55762"/>
                </a:cubicBezTo>
                <a:cubicBezTo>
                  <a:pt x="3631594" y="59620"/>
                  <a:pt x="3628467" y="62748"/>
                  <a:pt x="3624608" y="62748"/>
                </a:cubicBezTo>
                <a:cubicBezTo>
                  <a:pt x="3620750" y="62748"/>
                  <a:pt x="3617622" y="59620"/>
                  <a:pt x="3617622" y="55762"/>
                </a:cubicBezTo>
                <a:cubicBezTo>
                  <a:pt x="3617622" y="51904"/>
                  <a:pt x="3620750" y="48776"/>
                  <a:pt x="3624608" y="48776"/>
                </a:cubicBezTo>
                <a:close/>
                <a:moveTo>
                  <a:pt x="3596362" y="48776"/>
                </a:moveTo>
                <a:cubicBezTo>
                  <a:pt x="3600220" y="48776"/>
                  <a:pt x="3603348" y="51904"/>
                  <a:pt x="3603348" y="55762"/>
                </a:cubicBezTo>
                <a:cubicBezTo>
                  <a:pt x="3603348" y="59620"/>
                  <a:pt x="3600220" y="62748"/>
                  <a:pt x="3596362" y="62748"/>
                </a:cubicBezTo>
                <a:cubicBezTo>
                  <a:pt x="3592504" y="62748"/>
                  <a:pt x="3589376" y="59620"/>
                  <a:pt x="3589376" y="55762"/>
                </a:cubicBezTo>
                <a:cubicBezTo>
                  <a:pt x="3589376" y="51904"/>
                  <a:pt x="3592504" y="48776"/>
                  <a:pt x="3596362" y="48776"/>
                </a:cubicBezTo>
                <a:close/>
                <a:moveTo>
                  <a:pt x="3568117" y="48776"/>
                </a:moveTo>
                <a:cubicBezTo>
                  <a:pt x="3571975" y="48776"/>
                  <a:pt x="3575103" y="51904"/>
                  <a:pt x="3575103" y="55762"/>
                </a:cubicBezTo>
                <a:cubicBezTo>
                  <a:pt x="3575103" y="59620"/>
                  <a:pt x="3571975" y="62748"/>
                  <a:pt x="3568117" y="62748"/>
                </a:cubicBezTo>
                <a:cubicBezTo>
                  <a:pt x="3564259" y="62748"/>
                  <a:pt x="3561131" y="59620"/>
                  <a:pt x="3561131" y="55762"/>
                </a:cubicBezTo>
                <a:cubicBezTo>
                  <a:pt x="3561131" y="51904"/>
                  <a:pt x="3564259" y="48776"/>
                  <a:pt x="3568117" y="48776"/>
                </a:cubicBezTo>
                <a:close/>
                <a:moveTo>
                  <a:pt x="3539872" y="48776"/>
                </a:moveTo>
                <a:cubicBezTo>
                  <a:pt x="3543730" y="48776"/>
                  <a:pt x="3546858" y="51904"/>
                  <a:pt x="3546858" y="55762"/>
                </a:cubicBezTo>
                <a:cubicBezTo>
                  <a:pt x="3546858" y="59620"/>
                  <a:pt x="3543730" y="62748"/>
                  <a:pt x="3539872" y="62748"/>
                </a:cubicBezTo>
                <a:cubicBezTo>
                  <a:pt x="3536013" y="62748"/>
                  <a:pt x="3532886" y="59620"/>
                  <a:pt x="3532886" y="55762"/>
                </a:cubicBezTo>
                <a:cubicBezTo>
                  <a:pt x="3532886" y="51904"/>
                  <a:pt x="3536013" y="48776"/>
                  <a:pt x="3539872" y="48776"/>
                </a:cubicBezTo>
                <a:close/>
                <a:moveTo>
                  <a:pt x="3511626" y="48776"/>
                </a:moveTo>
                <a:cubicBezTo>
                  <a:pt x="3515484" y="48776"/>
                  <a:pt x="3518612" y="51904"/>
                  <a:pt x="3518612" y="55762"/>
                </a:cubicBezTo>
                <a:cubicBezTo>
                  <a:pt x="3518612" y="59620"/>
                  <a:pt x="3515484" y="62748"/>
                  <a:pt x="3511626" y="62748"/>
                </a:cubicBezTo>
                <a:cubicBezTo>
                  <a:pt x="3507768" y="62748"/>
                  <a:pt x="3504640" y="59620"/>
                  <a:pt x="3504640" y="55762"/>
                </a:cubicBezTo>
                <a:cubicBezTo>
                  <a:pt x="3504640" y="51904"/>
                  <a:pt x="3507768" y="48776"/>
                  <a:pt x="3511626" y="48776"/>
                </a:cubicBezTo>
                <a:close/>
                <a:moveTo>
                  <a:pt x="3483381" y="48776"/>
                </a:moveTo>
                <a:cubicBezTo>
                  <a:pt x="3487239" y="48776"/>
                  <a:pt x="3490367" y="51904"/>
                  <a:pt x="3490367" y="55762"/>
                </a:cubicBezTo>
                <a:cubicBezTo>
                  <a:pt x="3490367" y="59620"/>
                  <a:pt x="3487239" y="62748"/>
                  <a:pt x="3483381" y="62748"/>
                </a:cubicBezTo>
                <a:cubicBezTo>
                  <a:pt x="3479523" y="62748"/>
                  <a:pt x="3476395" y="59620"/>
                  <a:pt x="3476395" y="55762"/>
                </a:cubicBezTo>
                <a:cubicBezTo>
                  <a:pt x="3476395" y="51904"/>
                  <a:pt x="3479523" y="48776"/>
                  <a:pt x="3483381" y="48776"/>
                </a:cubicBezTo>
                <a:close/>
                <a:moveTo>
                  <a:pt x="3455136" y="48776"/>
                </a:moveTo>
                <a:cubicBezTo>
                  <a:pt x="3458994" y="48776"/>
                  <a:pt x="3462121" y="51904"/>
                  <a:pt x="3462121" y="55762"/>
                </a:cubicBezTo>
                <a:cubicBezTo>
                  <a:pt x="3462121" y="59620"/>
                  <a:pt x="3458994" y="62748"/>
                  <a:pt x="3455136" y="62748"/>
                </a:cubicBezTo>
                <a:cubicBezTo>
                  <a:pt x="3451277" y="62748"/>
                  <a:pt x="3448149" y="59620"/>
                  <a:pt x="3448149" y="55762"/>
                </a:cubicBezTo>
                <a:cubicBezTo>
                  <a:pt x="3448149" y="51904"/>
                  <a:pt x="3451277" y="48776"/>
                  <a:pt x="3455136" y="48776"/>
                </a:cubicBezTo>
                <a:close/>
                <a:moveTo>
                  <a:pt x="3426890" y="48776"/>
                </a:moveTo>
                <a:cubicBezTo>
                  <a:pt x="3430748" y="48776"/>
                  <a:pt x="3433876" y="51904"/>
                  <a:pt x="3433876" y="55762"/>
                </a:cubicBezTo>
                <a:cubicBezTo>
                  <a:pt x="3433876" y="59620"/>
                  <a:pt x="3430748" y="62748"/>
                  <a:pt x="3426890" y="62748"/>
                </a:cubicBezTo>
                <a:cubicBezTo>
                  <a:pt x="3423032" y="62748"/>
                  <a:pt x="3419904" y="59620"/>
                  <a:pt x="3419904" y="55762"/>
                </a:cubicBezTo>
                <a:cubicBezTo>
                  <a:pt x="3419904" y="51904"/>
                  <a:pt x="3423032" y="48776"/>
                  <a:pt x="3426890" y="48776"/>
                </a:cubicBezTo>
                <a:close/>
                <a:moveTo>
                  <a:pt x="3398687" y="48776"/>
                </a:moveTo>
                <a:cubicBezTo>
                  <a:pt x="3402546" y="48776"/>
                  <a:pt x="3405674" y="51904"/>
                  <a:pt x="3405674" y="55762"/>
                </a:cubicBezTo>
                <a:cubicBezTo>
                  <a:pt x="3405674" y="59620"/>
                  <a:pt x="3402546" y="62748"/>
                  <a:pt x="3398687" y="62748"/>
                </a:cubicBezTo>
                <a:cubicBezTo>
                  <a:pt x="3394829" y="62748"/>
                  <a:pt x="3391701" y="59620"/>
                  <a:pt x="3391701" y="55762"/>
                </a:cubicBezTo>
                <a:cubicBezTo>
                  <a:pt x="3391701" y="51904"/>
                  <a:pt x="3394829" y="48776"/>
                  <a:pt x="3398687" y="48776"/>
                </a:cubicBezTo>
                <a:close/>
                <a:moveTo>
                  <a:pt x="3370426" y="48776"/>
                </a:moveTo>
                <a:cubicBezTo>
                  <a:pt x="3374285" y="48776"/>
                  <a:pt x="3377413" y="51904"/>
                  <a:pt x="3377413" y="55762"/>
                </a:cubicBezTo>
                <a:cubicBezTo>
                  <a:pt x="3377413" y="59620"/>
                  <a:pt x="3374285" y="62748"/>
                  <a:pt x="3370426" y="62748"/>
                </a:cubicBezTo>
                <a:cubicBezTo>
                  <a:pt x="3366568" y="62748"/>
                  <a:pt x="3363441" y="59620"/>
                  <a:pt x="3363441" y="55762"/>
                </a:cubicBezTo>
                <a:cubicBezTo>
                  <a:pt x="3363441" y="51904"/>
                  <a:pt x="3366568" y="48776"/>
                  <a:pt x="3370426" y="48776"/>
                </a:cubicBezTo>
                <a:close/>
                <a:moveTo>
                  <a:pt x="3342189" y="48776"/>
                </a:moveTo>
                <a:cubicBezTo>
                  <a:pt x="3346047" y="48776"/>
                  <a:pt x="3349174" y="51904"/>
                  <a:pt x="3349174" y="55762"/>
                </a:cubicBezTo>
                <a:cubicBezTo>
                  <a:pt x="3349174" y="59620"/>
                  <a:pt x="3346047" y="62748"/>
                  <a:pt x="3342189" y="62748"/>
                </a:cubicBezTo>
                <a:cubicBezTo>
                  <a:pt x="3338330" y="62748"/>
                  <a:pt x="3335202" y="59620"/>
                  <a:pt x="3335202" y="55762"/>
                </a:cubicBezTo>
                <a:cubicBezTo>
                  <a:pt x="3335202" y="51904"/>
                  <a:pt x="3338330" y="48776"/>
                  <a:pt x="3342189" y="48776"/>
                </a:cubicBezTo>
                <a:close/>
                <a:moveTo>
                  <a:pt x="3313944" y="48776"/>
                </a:moveTo>
                <a:cubicBezTo>
                  <a:pt x="3317802" y="48776"/>
                  <a:pt x="3320930" y="51904"/>
                  <a:pt x="3320930" y="55762"/>
                </a:cubicBezTo>
                <a:cubicBezTo>
                  <a:pt x="3320930" y="59620"/>
                  <a:pt x="3317802" y="62748"/>
                  <a:pt x="3313944" y="62748"/>
                </a:cubicBezTo>
                <a:cubicBezTo>
                  <a:pt x="3310085" y="62748"/>
                  <a:pt x="3306958" y="59620"/>
                  <a:pt x="3306958" y="55762"/>
                </a:cubicBezTo>
                <a:cubicBezTo>
                  <a:pt x="3306958" y="51904"/>
                  <a:pt x="3310085" y="48776"/>
                  <a:pt x="3313944" y="48776"/>
                </a:cubicBezTo>
                <a:close/>
                <a:moveTo>
                  <a:pt x="3285697" y="48776"/>
                </a:moveTo>
                <a:cubicBezTo>
                  <a:pt x="3289556" y="48776"/>
                  <a:pt x="3292683" y="51904"/>
                  <a:pt x="3292683" y="55762"/>
                </a:cubicBezTo>
                <a:cubicBezTo>
                  <a:pt x="3292683" y="59620"/>
                  <a:pt x="3289556" y="62748"/>
                  <a:pt x="3285697" y="62748"/>
                </a:cubicBezTo>
                <a:cubicBezTo>
                  <a:pt x="3281839" y="62748"/>
                  <a:pt x="3278711" y="59620"/>
                  <a:pt x="3278711" y="55762"/>
                </a:cubicBezTo>
                <a:cubicBezTo>
                  <a:pt x="3278711" y="51904"/>
                  <a:pt x="3281839" y="48776"/>
                  <a:pt x="3285697" y="48776"/>
                </a:cubicBezTo>
                <a:close/>
                <a:moveTo>
                  <a:pt x="3257453" y="48776"/>
                </a:moveTo>
                <a:cubicBezTo>
                  <a:pt x="3261311" y="48776"/>
                  <a:pt x="3264439" y="51904"/>
                  <a:pt x="3264439" y="55762"/>
                </a:cubicBezTo>
                <a:cubicBezTo>
                  <a:pt x="3264439" y="59620"/>
                  <a:pt x="3261311" y="62748"/>
                  <a:pt x="3257453" y="62748"/>
                </a:cubicBezTo>
                <a:cubicBezTo>
                  <a:pt x="3253594" y="62748"/>
                  <a:pt x="3250467" y="59620"/>
                  <a:pt x="3250467" y="55762"/>
                </a:cubicBezTo>
                <a:cubicBezTo>
                  <a:pt x="3250467" y="51904"/>
                  <a:pt x="3253594" y="48776"/>
                  <a:pt x="3257453" y="48776"/>
                </a:cubicBezTo>
                <a:close/>
                <a:moveTo>
                  <a:pt x="3229207" y="48776"/>
                </a:moveTo>
                <a:cubicBezTo>
                  <a:pt x="3233065" y="48776"/>
                  <a:pt x="3236192" y="51904"/>
                  <a:pt x="3236192" y="55762"/>
                </a:cubicBezTo>
                <a:cubicBezTo>
                  <a:pt x="3236192" y="59620"/>
                  <a:pt x="3233065" y="62748"/>
                  <a:pt x="3229207" y="62748"/>
                </a:cubicBezTo>
                <a:cubicBezTo>
                  <a:pt x="3225348" y="62748"/>
                  <a:pt x="3222220" y="59620"/>
                  <a:pt x="3222220" y="55762"/>
                </a:cubicBezTo>
                <a:cubicBezTo>
                  <a:pt x="3222220" y="51904"/>
                  <a:pt x="3225348" y="48776"/>
                  <a:pt x="3229207" y="48776"/>
                </a:cubicBezTo>
                <a:close/>
                <a:moveTo>
                  <a:pt x="3200962" y="48776"/>
                </a:moveTo>
                <a:cubicBezTo>
                  <a:pt x="3204820" y="48776"/>
                  <a:pt x="3207948" y="51904"/>
                  <a:pt x="3207948" y="55762"/>
                </a:cubicBezTo>
                <a:cubicBezTo>
                  <a:pt x="3207948" y="59620"/>
                  <a:pt x="3204820" y="62748"/>
                  <a:pt x="3200962" y="62748"/>
                </a:cubicBezTo>
                <a:cubicBezTo>
                  <a:pt x="3197103" y="62748"/>
                  <a:pt x="3193976" y="59620"/>
                  <a:pt x="3193976" y="55762"/>
                </a:cubicBezTo>
                <a:cubicBezTo>
                  <a:pt x="3193976" y="51904"/>
                  <a:pt x="3197103" y="48776"/>
                  <a:pt x="3200962" y="48776"/>
                </a:cubicBezTo>
                <a:close/>
                <a:moveTo>
                  <a:pt x="3172715" y="48776"/>
                </a:moveTo>
                <a:cubicBezTo>
                  <a:pt x="3176574" y="48776"/>
                  <a:pt x="3179701" y="51904"/>
                  <a:pt x="3179701" y="55762"/>
                </a:cubicBezTo>
                <a:cubicBezTo>
                  <a:pt x="3179701" y="59620"/>
                  <a:pt x="3176574" y="62748"/>
                  <a:pt x="3172715" y="62748"/>
                </a:cubicBezTo>
                <a:cubicBezTo>
                  <a:pt x="3168857" y="62748"/>
                  <a:pt x="3165729" y="59620"/>
                  <a:pt x="3165729" y="55762"/>
                </a:cubicBezTo>
                <a:cubicBezTo>
                  <a:pt x="3165729" y="51904"/>
                  <a:pt x="3168857" y="48776"/>
                  <a:pt x="3172715" y="48776"/>
                </a:cubicBezTo>
                <a:close/>
                <a:moveTo>
                  <a:pt x="3144471" y="48776"/>
                </a:moveTo>
                <a:cubicBezTo>
                  <a:pt x="3148329" y="48776"/>
                  <a:pt x="3151457" y="51904"/>
                  <a:pt x="3151457" y="55762"/>
                </a:cubicBezTo>
                <a:cubicBezTo>
                  <a:pt x="3151457" y="59620"/>
                  <a:pt x="3148329" y="62748"/>
                  <a:pt x="3144471" y="62748"/>
                </a:cubicBezTo>
                <a:cubicBezTo>
                  <a:pt x="3140613" y="62748"/>
                  <a:pt x="3137485" y="59620"/>
                  <a:pt x="3137485" y="55762"/>
                </a:cubicBezTo>
                <a:cubicBezTo>
                  <a:pt x="3137485" y="51904"/>
                  <a:pt x="3140613" y="48776"/>
                  <a:pt x="3144471" y="48776"/>
                </a:cubicBezTo>
                <a:close/>
                <a:moveTo>
                  <a:pt x="3116225" y="48776"/>
                </a:moveTo>
                <a:cubicBezTo>
                  <a:pt x="3120083" y="48776"/>
                  <a:pt x="3123211" y="51904"/>
                  <a:pt x="3123211" y="55762"/>
                </a:cubicBezTo>
                <a:cubicBezTo>
                  <a:pt x="3123211" y="59620"/>
                  <a:pt x="3120083" y="62748"/>
                  <a:pt x="3116225" y="62748"/>
                </a:cubicBezTo>
                <a:cubicBezTo>
                  <a:pt x="3112366" y="62748"/>
                  <a:pt x="3109238" y="59620"/>
                  <a:pt x="3109238" y="55762"/>
                </a:cubicBezTo>
                <a:cubicBezTo>
                  <a:pt x="3109238" y="51904"/>
                  <a:pt x="3112366" y="48776"/>
                  <a:pt x="3116225" y="48776"/>
                </a:cubicBezTo>
                <a:close/>
                <a:moveTo>
                  <a:pt x="3087980" y="48776"/>
                </a:moveTo>
                <a:cubicBezTo>
                  <a:pt x="3091838" y="48776"/>
                  <a:pt x="3094966" y="51904"/>
                  <a:pt x="3094966" y="55762"/>
                </a:cubicBezTo>
                <a:cubicBezTo>
                  <a:pt x="3094966" y="59620"/>
                  <a:pt x="3091838" y="62748"/>
                  <a:pt x="3087980" y="62748"/>
                </a:cubicBezTo>
                <a:cubicBezTo>
                  <a:pt x="3084122" y="62748"/>
                  <a:pt x="3080994" y="59620"/>
                  <a:pt x="3080994" y="55762"/>
                </a:cubicBezTo>
                <a:cubicBezTo>
                  <a:pt x="3080994" y="51904"/>
                  <a:pt x="3084122" y="48776"/>
                  <a:pt x="3087980" y="48776"/>
                </a:cubicBezTo>
                <a:close/>
                <a:moveTo>
                  <a:pt x="3059734" y="48776"/>
                </a:moveTo>
                <a:cubicBezTo>
                  <a:pt x="3063592" y="48776"/>
                  <a:pt x="3066719" y="51904"/>
                  <a:pt x="3066719" y="55762"/>
                </a:cubicBezTo>
                <a:cubicBezTo>
                  <a:pt x="3066719" y="59620"/>
                  <a:pt x="3063592" y="62748"/>
                  <a:pt x="3059734" y="62748"/>
                </a:cubicBezTo>
                <a:cubicBezTo>
                  <a:pt x="3055876" y="62748"/>
                  <a:pt x="3052748" y="59620"/>
                  <a:pt x="3052748" y="55762"/>
                </a:cubicBezTo>
                <a:cubicBezTo>
                  <a:pt x="3052748" y="51904"/>
                  <a:pt x="3055876" y="48776"/>
                  <a:pt x="3059734" y="48776"/>
                </a:cubicBezTo>
                <a:close/>
                <a:moveTo>
                  <a:pt x="3031489" y="48776"/>
                </a:moveTo>
                <a:cubicBezTo>
                  <a:pt x="3035347" y="48776"/>
                  <a:pt x="3038475" y="51904"/>
                  <a:pt x="3038475" y="55762"/>
                </a:cubicBezTo>
                <a:cubicBezTo>
                  <a:pt x="3038475" y="59620"/>
                  <a:pt x="3035347" y="62748"/>
                  <a:pt x="3031489" y="62748"/>
                </a:cubicBezTo>
                <a:cubicBezTo>
                  <a:pt x="3027631" y="62748"/>
                  <a:pt x="3024503" y="59620"/>
                  <a:pt x="3024503" y="55762"/>
                </a:cubicBezTo>
                <a:cubicBezTo>
                  <a:pt x="3024503" y="51904"/>
                  <a:pt x="3027631" y="48776"/>
                  <a:pt x="3031489" y="48776"/>
                </a:cubicBezTo>
                <a:close/>
                <a:moveTo>
                  <a:pt x="3003243" y="48776"/>
                </a:moveTo>
                <a:cubicBezTo>
                  <a:pt x="3007101" y="48776"/>
                  <a:pt x="3010229" y="51904"/>
                  <a:pt x="3010229" y="55762"/>
                </a:cubicBezTo>
                <a:cubicBezTo>
                  <a:pt x="3010229" y="59620"/>
                  <a:pt x="3007101" y="62748"/>
                  <a:pt x="3003243" y="62748"/>
                </a:cubicBezTo>
                <a:cubicBezTo>
                  <a:pt x="2999385" y="62748"/>
                  <a:pt x="2996257" y="59620"/>
                  <a:pt x="2996257" y="55762"/>
                </a:cubicBezTo>
                <a:cubicBezTo>
                  <a:pt x="2996257" y="51904"/>
                  <a:pt x="2999385" y="48776"/>
                  <a:pt x="3003243" y="48776"/>
                </a:cubicBezTo>
                <a:close/>
                <a:moveTo>
                  <a:pt x="2974998" y="48776"/>
                </a:moveTo>
                <a:cubicBezTo>
                  <a:pt x="2978856" y="48776"/>
                  <a:pt x="2981984" y="51904"/>
                  <a:pt x="2981984" y="55762"/>
                </a:cubicBezTo>
                <a:cubicBezTo>
                  <a:pt x="2981984" y="59620"/>
                  <a:pt x="2978856" y="62748"/>
                  <a:pt x="2974998" y="62748"/>
                </a:cubicBezTo>
                <a:cubicBezTo>
                  <a:pt x="2971140" y="62748"/>
                  <a:pt x="2968012" y="59620"/>
                  <a:pt x="2968012" y="55762"/>
                </a:cubicBezTo>
                <a:cubicBezTo>
                  <a:pt x="2968012" y="51904"/>
                  <a:pt x="2971140" y="48776"/>
                  <a:pt x="2974998" y="48776"/>
                </a:cubicBezTo>
                <a:close/>
                <a:moveTo>
                  <a:pt x="2946752" y="48776"/>
                </a:moveTo>
                <a:cubicBezTo>
                  <a:pt x="2950610" y="48776"/>
                  <a:pt x="2953737" y="51904"/>
                  <a:pt x="2953737" y="55762"/>
                </a:cubicBezTo>
                <a:cubicBezTo>
                  <a:pt x="2953737" y="59620"/>
                  <a:pt x="2950610" y="62748"/>
                  <a:pt x="2946752" y="62748"/>
                </a:cubicBezTo>
                <a:cubicBezTo>
                  <a:pt x="2942894" y="62748"/>
                  <a:pt x="2939766" y="59620"/>
                  <a:pt x="2939766" y="55762"/>
                </a:cubicBezTo>
                <a:cubicBezTo>
                  <a:pt x="2939766" y="51904"/>
                  <a:pt x="2942894" y="48776"/>
                  <a:pt x="2946752" y="48776"/>
                </a:cubicBezTo>
                <a:close/>
                <a:moveTo>
                  <a:pt x="2918507" y="48776"/>
                </a:moveTo>
                <a:cubicBezTo>
                  <a:pt x="2922365" y="48776"/>
                  <a:pt x="2925493" y="51904"/>
                  <a:pt x="2925493" y="55762"/>
                </a:cubicBezTo>
                <a:cubicBezTo>
                  <a:pt x="2925493" y="59620"/>
                  <a:pt x="2922365" y="62748"/>
                  <a:pt x="2918507" y="62748"/>
                </a:cubicBezTo>
                <a:cubicBezTo>
                  <a:pt x="2914649" y="62748"/>
                  <a:pt x="2911521" y="59620"/>
                  <a:pt x="2911521" y="55762"/>
                </a:cubicBezTo>
                <a:cubicBezTo>
                  <a:pt x="2911521" y="51904"/>
                  <a:pt x="2914649" y="48776"/>
                  <a:pt x="2918507" y="48776"/>
                </a:cubicBezTo>
                <a:close/>
                <a:moveTo>
                  <a:pt x="2890261" y="48776"/>
                </a:moveTo>
                <a:cubicBezTo>
                  <a:pt x="2894119" y="48776"/>
                  <a:pt x="2897247" y="51904"/>
                  <a:pt x="2897247" y="55762"/>
                </a:cubicBezTo>
                <a:cubicBezTo>
                  <a:pt x="2897247" y="59620"/>
                  <a:pt x="2894119" y="62748"/>
                  <a:pt x="2890261" y="62748"/>
                </a:cubicBezTo>
                <a:cubicBezTo>
                  <a:pt x="2886403" y="62748"/>
                  <a:pt x="2883275" y="59620"/>
                  <a:pt x="2883275" y="55762"/>
                </a:cubicBezTo>
                <a:cubicBezTo>
                  <a:pt x="2883275" y="51904"/>
                  <a:pt x="2886403" y="48776"/>
                  <a:pt x="2890261" y="48776"/>
                </a:cubicBezTo>
                <a:close/>
                <a:moveTo>
                  <a:pt x="2862016" y="48776"/>
                </a:moveTo>
                <a:cubicBezTo>
                  <a:pt x="2865874" y="48776"/>
                  <a:pt x="2869002" y="51904"/>
                  <a:pt x="2869002" y="55762"/>
                </a:cubicBezTo>
                <a:cubicBezTo>
                  <a:pt x="2869002" y="59620"/>
                  <a:pt x="2865874" y="62748"/>
                  <a:pt x="2862016" y="62748"/>
                </a:cubicBezTo>
                <a:cubicBezTo>
                  <a:pt x="2858158" y="62748"/>
                  <a:pt x="2855030" y="59620"/>
                  <a:pt x="2855030" y="55762"/>
                </a:cubicBezTo>
                <a:cubicBezTo>
                  <a:pt x="2855030" y="51904"/>
                  <a:pt x="2858158" y="48776"/>
                  <a:pt x="2862016" y="48776"/>
                </a:cubicBezTo>
                <a:close/>
                <a:moveTo>
                  <a:pt x="2833770" y="48776"/>
                </a:moveTo>
                <a:cubicBezTo>
                  <a:pt x="2837628" y="48776"/>
                  <a:pt x="2840756" y="51904"/>
                  <a:pt x="2840756" y="55762"/>
                </a:cubicBezTo>
                <a:cubicBezTo>
                  <a:pt x="2840756" y="59620"/>
                  <a:pt x="2837628" y="62748"/>
                  <a:pt x="2833770" y="62748"/>
                </a:cubicBezTo>
                <a:cubicBezTo>
                  <a:pt x="2829912" y="62748"/>
                  <a:pt x="2826784" y="59620"/>
                  <a:pt x="2826784" y="55762"/>
                </a:cubicBezTo>
                <a:cubicBezTo>
                  <a:pt x="2826784" y="51904"/>
                  <a:pt x="2829912" y="48776"/>
                  <a:pt x="2833770" y="48776"/>
                </a:cubicBezTo>
                <a:close/>
                <a:moveTo>
                  <a:pt x="2805525" y="48776"/>
                </a:moveTo>
                <a:cubicBezTo>
                  <a:pt x="2809383" y="48776"/>
                  <a:pt x="2812511" y="51904"/>
                  <a:pt x="2812511" y="55762"/>
                </a:cubicBezTo>
                <a:cubicBezTo>
                  <a:pt x="2812511" y="59620"/>
                  <a:pt x="2809383" y="62748"/>
                  <a:pt x="2805525" y="62748"/>
                </a:cubicBezTo>
                <a:cubicBezTo>
                  <a:pt x="2801667" y="62748"/>
                  <a:pt x="2798539" y="59620"/>
                  <a:pt x="2798539" y="55762"/>
                </a:cubicBezTo>
                <a:cubicBezTo>
                  <a:pt x="2798539" y="51904"/>
                  <a:pt x="2801667" y="48776"/>
                  <a:pt x="2805525" y="48776"/>
                </a:cubicBezTo>
                <a:close/>
                <a:moveTo>
                  <a:pt x="2777279" y="48776"/>
                </a:moveTo>
                <a:cubicBezTo>
                  <a:pt x="2781137" y="48776"/>
                  <a:pt x="2784265" y="51904"/>
                  <a:pt x="2784265" y="55762"/>
                </a:cubicBezTo>
                <a:cubicBezTo>
                  <a:pt x="2784265" y="59620"/>
                  <a:pt x="2781137" y="62748"/>
                  <a:pt x="2777279" y="62748"/>
                </a:cubicBezTo>
                <a:cubicBezTo>
                  <a:pt x="2773421" y="62748"/>
                  <a:pt x="2770293" y="59620"/>
                  <a:pt x="2770293" y="55762"/>
                </a:cubicBezTo>
                <a:cubicBezTo>
                  <a:pt x="2770293" y="51904"/>
                  <a:pt x="2773421" y="48776"/>
                  <a:pt x="2777279" y="48776"/>
                </a:cubicBezTo>
                <a:close/>
                <a:moveTo>
                  <a:pt x="2749034" y="48776"/>
                </a:moveTo>
                <a:cubicBezTo>
                  <a:pt x="2752892" y="48776"/>
                  <a:pt x="2756020" y="51904"/>
                  <a:pt x="2756020" y="55762"/>
                </a:cubicBezTo>
                <a:cubicBezTo>
                  <a:pt x="2756020" y="59620"/>
                  <a:pt x="2752892" y="62748"/>
                  <a:pt x="2749034" y="62748"/>
                </a:cubicBezTo>
                <a:cubicBezTo>
                  <a:pt x="2745176" y="62748"/>
                  <a:pt x="2742048" y="59620"/>
                  <a:pt x="2742048" y="55762"/>
                </a:cubicBezTo>
                <a:cubicBezTo>
                  <a:pt x="2742048" y="51904"/>
                  <a:pt x="2745176" y="48776"/>
                  <a:pt x="2749034" y="48776"/>
                </a:cubicBezTo>
                <a:close/>
                <a:moveTo>
                  <a:pt x="2720788" y="48776"/>
                </a:moveTo>
                <a:cubicBezTo>
                  <a:pt x="2724646" y="48776"/>
                  <a:pt x="2727774" y="51904"/>
                  <a:pt x="2727774" y="55762"/>
                </a:cubicBezTo>
                <a:cubicBezTo>
                  <a:pt x="2727774" y="59620"/>
                  <a:pt x="2724646" y="62748"/>
                  <a:pt x="2720788" y="62748"/>
                </a:cubicBezTo>
                <a:cubicBezTo>
                  <a:pt x="2716929" y="62748"/>
                  <a:pt x="2713802" y="59620"/>
                  <a:pt x="2713802" y="55762"/>
                </a:cubicBezTo>
                <a:cubicBezTo>
                  <a:pt x="2713802" y="51904"/>
                  <a:pt x="2716929" y="48776"/>
                  <a:pt x="2720788" y="48776"/>
                </a:cubicBezTo>
                <a:close/>
                <a:moveTo>
                  <a:pt x="2692543" y="48776"/>
                </a:moveTo>
                <a:cubicBezTo>
                  <a:pt x="2696401" y="48776"/>
                  <a:pt x="2699529" y="51904"/>
                  <a:pt x="2699529" y="55762"/>
                </a:cubicBezTo>
                <a:cubicBezTo>
                  <a:pt x="2699529" y="59620"/>
                  <a:pt x="2696401" y="62748"/>
                  <a:pt x="2692543" y="62748"/>
                </a:cubicBezTo>
                <a:cubicBezTo>
                  <a:pt x="2688685" y="62748"/>
                  <a:pt x="2685557" y="59620"/>
                  <a:pt x="2685557" y="55762"/>
                </a:cubicBezTo>
                <a:cubicBezTo>
                  <a:pt x="2685557" y="51904"/>
                  <a:pt x="2688685" y="48776"/>
                  <a:pt x="2692543" y="48776"/>
                </a:cubicBezTo>
                <a:close/>
                <a:moveTo>
                  <a:pt x="2664297" y="48776"/>
                </a:moveTo>
                <a:cubicBezTo>
                  <a:pt x="2668155" y="48776"/>
                  <a:pt x="2671283" y="51904"/>
                  <a:pt x="2671283" y="55762"/>
                </a:cubicBezTo>
                <a:cubicBezTo>
                  <a:pt x="2671283" y="59620"/>
                  <a:pt x="2668155" y="62748"/>
                  <a:pt x="2664297" y="62748"/>
                </a:cubicBezTo>
                <a:cubicBezTo>
                  <a:pt x="2660439" y="62748"/>
                  <a:pt x="2657311" y="59620"/>
                  <a:pt x="2657311" y="55762"/>
                </a:cubicBezTo>
                <a:cubicBezTo>
                  <a:pt x="2657311" y="51904"/>
                  <a:pt x="2660439" y="48776"/>
                  <a:pt x="2664297" y="48776"/>
                </a:cubicBezTo>
                <a:close/>
                <a:moveTo>
                  <a:pt x="2636052" y="48776"/>
                </a:moveTo>
                <a:cubicBezTo>
                  <a:pt x="2639910" y="48776"/>
                  <a:pt x="2643038" y="51904"/>
                  <a:pt x="2643038" y="55762"/>
                </a:cubicBezTo>
                <a:cubicBezTo>
                  <a:pt x="2643038" y="59620"/>
                  <a:pt x="2639910" y="62748"/>
                  <a:pt x="2636052" y="62748"/>
                </a:cubicBezTo>
                <a:cubicBezTo>
                  <a:pt x="2632194" y="62748"/>
                  <a:pt x="2629066" y="59620"/>
                  <a:pt x="2629066" y="55762"/>
                </a:cubicBezTo>
                <a:cubicBezTo>
                  <a:pt x="2629066" y="51904"/>
                  <a:pt x="2632194" y="48776"/>
                  <a:pt x="2636052" y="48776"/>
                </a:cubicBezTo>
                <a:close/>
                <a:moveTo>
                  <a:pt x="2607806" y="48776"/>
                </a:moveTo>
                <a:cubicBezTo>
                  <a:pt x="2611664" y="48776"/>
                  <a:pt x="2614792" y="51904"/>
                  <a:pt x="2614792" y="55762"/>
                </a:cubicBezTo>
                <a:cubicBezTo>
                  <a:pt x="2614792" y="59620"/>
                  <a:pt x="2611664" y="62748"/>
                  <a:pt x="2607806" y="62748"/>
                </a:cubicBezTo>
                <a:cubicBezTo>
                  <a:pt x="2603947" y="62748"/>
                  <a:pt x="2600820" y="59620"/>
                  <a:pt x="2600820" y="55762"/>
                </a:cubicBezTo>
                <a:cubicBezTo>
                  <a:pt x="2600820" y="51904"/>
                  <a:pt x="2603947" y="48776"/>
                  <a:pt x="2607806" y="48776"/>
                </a:cubicBezTo>
                <a:close/>
                <a:moveTo>
                  <a:pt x="2579561" y="48776"/>
                </a:moveTo>
                <a:cubicBezTo>
                  <a:pt x="2583419" y="48776"/>
                  <a:pt x="2586547" y="51904"/>
                  <a:pt x="2586547" y="55762"/>
                </a:cubicBezTo>
                <a:cubicBezTo>
                  <a:pt x="2586547" y="59620"/>
                  <a:pt x="2583419" y="62748"/>
                  <a:pt x="2579561" y="62748"/>
                </a:cubicBezTo>
                <a:cubicBezTo>
                  <a:pt x="2575703" y="62748"/>
                  <a:pt x="2572575" y="59620"/>
                  <a:pt x="2572575" y="55762"/>
                </a:cubicBezTo>
                <a:cubicBezTo>
                  <a:pt x="2572575" y="51904"/>
                  <a:pt x="2575703" y="48776"/>
                  <a:pt x="2579561" y="48776"/>
                </a:cubicBezTo>
                <a:close/>
                <a:moveTo>
                  <a:pt x="2551315" y="48776"/>
                </a:moveTo>
                <a:cubicBezTo>
                  <a:pt x="2555173" y="48776"/>
                  <a:pt x="2558301" y="51904"/>
                  <a:pt x="2558301" y="55762"/>
                </a:cubicBezTo>
                <a:cubicBezTo>
                  <a:pt x="2558301" y="59620"/>
                  <a:pt x="2555173" y="62748"/>
                  <a:pt x="2551315" y="62748"/>
                </a:cubicBezTo>
                <a:cubicBezTo>
                  <a:pt x="2547457" y="62748"/>
                  <a:pt x="2544329" y="59620"/>
                  <a:pt x="2544329" y="55762"/>
                </a:cubicBezTo>
                <a:cubicBezTo>
                  <a:pt x="2544329" y="51904"/>
                  <a:pt x="2547457" y="48776"/>
                  <a:pt x="2551315" y="48776"/>
                </a:cubicBezTo>
                <a:close/>
                <a:moveTo>
                  <a:pt x="2523069" y="48776"/>
                </a:moveTo>
                <a:cubicBezTo>
                  <a:pt x="2526927" y="48776"/>
                  <a:pt x="2530054" y="51904"/>
                  <a:pt x="2530054" y="55762"/>
                </a:cubicBezTo>
                <a:cubicBezTo>
                  <a:pt x="2530054" y="59620"/>
                  <a:pt x="2526927" y="62748"/>
                  <a:pt x="2523069" y="62748"/>
                </a:cubicBezTo>
                <a:cubicBezTo>
                  <a:pt x="2519210" y="62748"/>
                  <a:pt x="2516082" y="59620"/>
                  <a:pt x="2516082" y="55762"/>
                </a:cubicBezTo>
                <a:cubicBezTo>
                  <a:pt x="2516082" y="51904"/>
                  <a:pt x="2519210" y="48776"/>
                  <a:pt x="2523069" y="48776"/>
                </a:cubicBezTo>
                <a:close/>
                <a:moveTo>
                  <a:pt x="2494824" y="48776"/>
                </a:moveTo>
                <a:cubicBezTo>
                  <a:pt x="2498682" y="48776"/>
                  <a:pt x="2501810" y="51904"/>
                  <a:pt x="2501810" y="55762"/>
                </a:cubicBezTo>
                <a:cubicBezTo>
                  <a:pt x="2501810" y="59620"/>
                  <a:pt x="2498682" y="62748"/>
                  <a:pt x="2494824" y="62748"/>
                </a:cubicBezTo>
                <a:cubicBezTo>
                  <a:pt x="2490965" y="62748"/>
                  <a:pt x="2487838" y="59620"/>
                  <a:pt x="2487838" y="55762"/>
                </a:cubicBezTo>
                <a:cubicBezTo>
                  <a:pt x="2487838" y="51904"/>
                  <a:pt x="2490966" y="48776"/>
                  <a:pt x="2494824" y="48776"/>
                </a:cubicBezTo>
                <a:close/>
                <a:moveTo>
                  <a:pt x="2466578" y="48776"/>
                </a:moveTo>
                <a:cubicBezTo>
                  <a:pt x="2470436" y="48776"/>
                  <a:pt x="2473563" y="51904"/>
                  <a:pt x="2473563" y="55762"/>
                </a:cubicBezTo>
                <a:cubicBezTo>
                  <a:pt x="2473563" y="59620"/>
                  <a:pt x="2470436" y="62748"/>
                  <a:pt x="2466578" y="62748"/>
                </a:cubicBezTo>
                <a:cubicBezTo>
                  <a:pt x="2462719" y="62748"/>
                  <a:pt x="2459592" y="59620"/>
                  <a:pt x="2459592" y="55762"/>
                </a:cubicBezTo>
                <a:cubicBezTo>
                  <a:pt x="2459592" y="51904"/>
                  <a:pt x="2462719" y="48776"/>
                  <a:pt x="2466578" y="48776"/>
                </a:cubicBezTo>
                <a:close/>
                <a:moveTo>
                  <a:pt x="2438333" y="48776"/>
                </a:moveTo>
                <a:cubicBezTo>
                  <a:pt x="2442191" y="48776"/>
                  <a:pt x="2445319" y="51904"/>
                  <a:pt x="2445319" y="55762"/>
                </a:cubicBezTo>
                <a:cubicBezTo>
                  <a:pt x="2445319" y="59620"/>
                  <a:pt x="2442191" y="62748"/>
                  <a:pt x="2438333" y="62748"/>
                </a:cubicBezTo>
                <a:cubicBezTo>
                  <a:pt x="2434475" y="62748"/>
                  <a:pt x="2431347" y="59620"/>
                  <a:pt x="2431347" y="55762"/>
                </a:cubicBezTo>
                <a:cubicBezTo>
                  <a:pt x="2431347" y="51904"/>
                  <a:pt x="2434475" y="48776"/>
                  <a:pt x="2438333" y="48776"/>
                </a:cubicBezTo>
                <a:close/>
                <a:moveTo>
                  <a:pt x="2410087" y="48776"/>
                </a:moveTo>
                <a:cubicBezTo>
                  <a:pt x="2413945" y="48776"/>
                  <a:pt x="2417073" y="51904"/>
                  <a:pt x="2417073" y="55762"/>
                </a:cubicBezTo>
                <a:cubicBezTo>
                  <a:pt x="2417073" y="59620"/>
                  <a:pt x="2413945" y="62748"/>
                  <a:pt x="2410087" y="62748"/>
                </a:cubicBezTo>
                <a:cubicBezTo>
                  <a:pt x="2406228" y="62748"/>
                  <a:pt x="2403101" y="59620"/>
                  <a:pt x="2403101" y="55762"/>
                </a:cubicBezTo>
                <a:cubicBezTo>
                  <a:pt x="2403101" y="51904"/>
                  <a:pt x="2406228" y="48776"/>
                  <a:pt x="2410087" y="48776"/>
                </a:cubicBezTo>
                <a:close/>
                <a:moveTo>
                  <a:pt x="2381842" y="48776"/>
                </a:moveTo>
                <a:cubicBezTo>
                  <a:pt x="2385700" y="48776"/>
                  <a:pt x="2388828" y="51904"/>
                  <a:pt x="2388828" y="55762"/>
                </a:cubicBezTo>
                <a:cubicBezTo>
                  <a:pt x="2388828" y="59620"/>
                  <a:pt x="2385700" y="62748"/>
                  <a:pt x="2381842" y="62748"/>
                </a:cubicBezTo>
                <a:cubicBezTo>
                  <a:pt x="2377983" y="62748"/>
                  <a:pt x="2374856" y="59620"/>
                  <a:pt x="2374856" y="55762"/>
                </a:cubicBezTo>
                <a:cubicBezTo>
                  <a:pt x="2374856" y="51904"/>
                  <a:pt x="2377984" y="48776"/>
                  <a:pt x="2381842" y="48776"/>
                </a:cubicBezTo>
                <a:close/>
                <a:moveTo>
                  <a:pt x="2353596" y="48776"/>
                </a:moveTo>
                <a:cubicBezTo>
                  <a:pt x="2357454" y="48776"/>
                  <a:pt x="2360581" y="51904"/>
                  <a:pt x="2360581" y="55762"/>
                </a:cubicBezTo>
                <a:cubicBezTo>
                  <a:pt x="2360581" y="59620"/>
                  <a:pt x="2357454" y="62748"/>
                  <a:pt x="2353596" y="62748"/>
                </a:cubicBezTo>
                <a:cubicBezTo>
                  <a:pt x="2349738" y="62748"/>
                  <a:pt x="2346610" y="59620"/>
                  <a:pt x="2346610" y="55762"/>
                </a:cubicBezTo>
                <a:cubicBezTo>
                  <a:pt x="2346610" y="51904"/>
                  <a:pt x="2349738" y="48776"/>
                  <a:pt x="2353596" y="48776"/>
                </a:cubicBezTo>
                <a:close/>
                <a:moveTo>
                  <a:pt x="2325351" y="48776"/>
                </a:moveTo>
                <a:cubicBezTo>
                  <a:pt x="2329209" y="48776"/>
                  <a:pt x="2332337" y="51904"/>
                  <a:pt x="2332337" y="55762"/>
                </a:cubicBezTo>
                <a:cubicBezTo>
                  <a:pt x="2332337" y="59620"/>
                  <a:pt x="2329209" y="62748"/>
                  <a:pt x="2325351" y="62748"/>
                </a:cubicBezTo>
                <a:cubicBezTo>
                  <a:pt x="2321493" y="62748"/>
                  <a:pt x="2318365" y="59620"/>
                  <a:pt x="2318365" y="55762"/>
                </a:cubicBezTo>
                <a:cubicBezTo>
                  <a:pt x="2318365" y="51904"/>
                  <a:pt x="2321493" y="48776"/>
                  <a:pt x="2325351" y="48776"/>
                </a:cubicBezTo>
                <a:close/>
                <a:moveTo>
                  <a:pt x="2297105" y="48776"/>
                </a:moveTo>
                <a:cubicBezTo>
                  <a:pt x="2300963" y="48776"/>
                  <a:pt x="2304091" y="51904"/>
                  <a:pt x="2304091" y="55762"/>
                </a:cubicBezTo>
                <a:cubicBezTo>
                  <a:pt x="2304091" y="59620"/>
                  <a:pt x="2300963" y="62748"/>
                  <a:pt x="2297105" y="62748"/>
                </a:cubicBezTo>
                <a:cubicBezTo>
                  <a:pt x="2293246" y="62748"/>
                  <a:pt x="2290119" y="59620"/>
                  <a:pt x="2290119" y="55762"/>
                </a:cubicBezTo>
                <a:cubicBezTo>
                  <a:pt x="2290119" y="51904"/>
                  <a:pt x="2293247" y="48776"/>
                  <a:pt x="2297105" y="48776"/>
                </a:cubicBezTo>
                <a:close/>
                <a:moveTo>
                  <a:pt x="2268860" y="48776"/>
                </a:moveTo>
                <a:cubicBezTo>
                  <a:pt x="2272718" y="48776"/>
                  <a:pt x="2275846" y="51904"/>
                  <a:pt x="2275846" y="55762"/>
                </a:cubicBezTo>
                <a:cubicBezTo>
                  <a:pt x="2275846" y="59620"/>
                  <a:pt x="2272718" y="62748"/>
                  <a:pt x="2268860" y="62748"/>
                </a:cubicBezTo>
                <a:cubicBezTo>
                  <a:pt x="2265002" y="62748"/>
                  <a:pt x="2261874" y="59620"/>
                  <a:pt x="2261874" y="55762"/>
                </a:cubicBezTo>
                <a:cubicBezTo>
                  <a:pt x="2261874" y="51904"/>
                  <a:pt x="2265002" y="48776"/>
                  <a:pt x="2268860" y="48776"/>
                </a:cubicBezTo>
                <a:close/>
                <a:moveTo>
                  <a:pt x="2240614" y="48776"/>
                </a:moveTo>
                <a:cubicBezTo>
                  <a:pt x="2244472" y="48776"/>
                  <a:pt x="2247600" y="51904"/>
                  <a:pt x="2247600" y="55762"/>
                </a:cubicBezTo>
                <a:cubicBezTo>
                  <a:pt x="2247600" y="59620"/>
                  <a:pt x="2244472" y="62748"/>
                  <a:pt x="2240614" y="62748"/>
                </a:cubicBezTo>
                <a:cubicBezTo>
                  <a:pt x="2236755" y="62748"/>
                  <a:pt x="2233628" y="59620"/>
                  <a:pt x="2233628" y="55762"/>
                </a:cubicBezTo>
                <a:cubicBezTo>
                  <a:pt x="2233628" y="51904"/>
                  <a:pt x="2236756" y="48776"/>
                  <a:pt x="2240614" y="48776"/>
                </a:cubicBezTo>
                <a:close/>
                <a:moveTo>
                  <a:pt x="2212369" y="48776"/>
                </a:moveTo>
                <a:cubicBezTo>
                  <a:pt x="2216227" y="48776"/>
                  <a:pt x="2219355" y="51904"/>
                  <a:pt x="2219355" y="55762"/>
                </a:cubicBezTo>
                <a:cubicBezTo>
                  <a:pt x="2219355" y="59620"/>
                  <a:pt x="2216227" y="62748"/>
                  <a:pt x="2212369" y="62748"/>
                </a:cubicBezTo>
                <a:cubicBezTo>
                  <a:pt x="2208511" y="62748"/>
                  <a:pt x="2205383" y="59620"/>
                  <a:pt x="2205383" y="55762"/>
                </a:cubicBezTo>
                <a:cubicBezTo>
                  <a:pt x="2205383" y="51904"/>
                  <a:pt x="2208511" y="48776"/>
                  <a:pt x="2212369" y="48776"/>
                </a:cubicBezTo>
                <a:close/>
                <a:moveTo>
                  <a:pt x="2184123" y="48776"/>
                </a:moveTo>
                <a:cubicBezTo>
                  <a:pt x="2187981" y="48776"/>
                  <a:pt x="2191109" y="51904"/>
                  <a:pt x="2191109" y="55762"/>
                </a:cubicBezTo>
                <a:cubicBezTo>
                  <a:pt x="2191109" y="59620"/>
                  <a:pt x="2187981" y="62748"/>
                  <a:pt x="2184123" y="62748"/>
                </a:cubicBezTo>
                <a:cubicBezTo>
                  <a:pt x="2180265" y="62748"/>
                  <a:pt x="2177137" y="59620"/>
                  <a:pt x="2177137" y="55762"/>
                </a:cubicBezTo>
                <a:cubicBezTo>
                  <a:pt x="2177137" y="51904"/>
                  <a:pt x="2180265" y="48776"/>
                  <a:pt x="2184123" y="48776"/>
                </a:cubicBezTo>
                <a:close/>
                <a:moveTo>
                  <a:pt x="2155878" y="48776"/>
                </a:moveTo>
                <a:cubicBezTo>
                  <a:pt x="2159737" y="48776"/>
                  <a:pt x="2162864" y="51904"/>
                  <a:pt x="2162864" y="55762"/>
                </a:cubicBezTo>
                <a:cubicBezTo>
                  <a:pt x="2162864" y="59620"/>
                  <a:pt x="2159736" y="62748"/>
                  <a:pt x="2155878" y="62748"/>
                </a:cubicBezTo>
                <a:cubicBezTo>
                  <a:pt x="2152020" y="62748"/>
                  <a:pt x="2148892" y="59620"/>
                  <a:pt x="2148892" y="55762"/>
                </a:cubicBezTo>
                <a:cubicBezTo>
                  <a:pt x="2148892" y="51904"/>
                  <a:pt x="2152020" y="48776"/>
                  <a:pt x="2155878" y="48776"/>
                </a:cubicBezTo>
                <a:close/>
                <a:moveTo>
                  <a:pt x="2127632" y="48776"/>
                </a:moveTo>
                <a:cubicBezTo>
                  <a:pt x="2131490" y="48776"/>
                  <a:pt x="2134618" y="51904"/>
                  <a:pt x="2134618" y="55762"/>
                </a:cubicBezTo>
                <a:cubicBezTo>
                  <a:pt x="2134618" y="59620"/>
                  <a:pt x="2131490" y="62748"/>
                  <a:pt x="2127632" y="62748"/>
                </a:cubicBezTo>
                <a:cubicBezTo>
                  <a:pt x="2123774" y="62748"/>
                  <a:pt x="2120646" y="59620"/>
                  <a:pt x="2120646" y="55762"/>
                </a:cubicBezTo>
                <a:cubicBezTo>
                  <a:pt x="2120646" y="51904"/>
                  <a:pt x="2123774" y="48776"/>
                  <a:pt x="2127632" y="48776"/>
                </a:cubicBezTo>
                <a:close/>
                <a:moveTo>
                  <a:pt x="2099387" y="48776"/>
                </a:moveTo>
                <a:cubicBezTo>
                  <a:pt x="2103245" y="48776"/>
                  <a:pt x="2106373" y="51904"/>
                  <a:pt x="2106373" y="55762"/>
                </a:cubicBezTo>
                <a:cubicBezTo>
                  <a:pt x="2106373" y="59620"/>
                  <a:pt x="2103245" y="62748"/>
                  <a:pt x="2099387" y="62748"/>
                </a:cubicBezTo>
                <a:cubicBezTo>
                  <a:pt x="2095529" y="62748"/>
                  <a:pt x="2092401" y="59620"/>
                  <a:pt x="2092401" y="55762"/>
                </a:cubicBezTo>
                <a:cubicBezTo>
                  <a:pt x="2092401" y="51904"/>
                  <a:pt x="2095529" y="48776"/>
                  <a:pt x="2099387" y="48776"/>
                </a:cubicBezTo>
                <a:close/>
                <a:moveTo>
                  <a:pt x="2071141" y="48776"/>
                </a:moveTo>
                <a:cubicBezTo>
                  <a:pt x="2074999" y="48776"/>
                  <a:pt x="2078127" y="51904"/>
                  <a:pt x="2078127" y="55762"/>
                </a:cubicBezTo>
                <a:cubicBezTo>
                  <a:pt x="2078127" y="59620"/>
                  <a:pt x="2074999" y="62748"/>
                  <a:pt x="2071141" y="62748"/>
                </a:cubicBezTo>
                <a:cubicBezTo>
                  <a:pt x="2067283" y="62748"/>
                  <a:pt x="2064155" y="59620"/>
                  <a:pt x="2064155" y="55762"/>
                </a:cubicBezTo>
                <a:cubicBezTo>
                  <a:pt x="2064155" y="51904"/>
                  <a:pt x="2067283" y="48776"/>
                  <a:pt x="2071141" y="48776"/>
                </a:cubicBezTo>
                <a:close/>
                <a:moveTo>
                  <a:pt x="2042896" y="48776"/>
                </a:moveTo>
                <a:cubicBezTo>
                  <a:pt x="2046755" y="48776"/>
                  <a:pt x="2049882" y="51904"/>
                  <a:pt x="2049882" y="55762"/>
                </a:cubicBezTo>
                <a:cubicBezTo>
                  <a:pt x="2049882" y="59620"/>
                  <a:pt x="2046755" y="62748"/>
                  <a:pt x="2042896" y="62748"/>
                </a:cubicBezTo>
                <a:cubicBezTo>
                  <a:pt x="2039038" y="62748"/>
                  <a:pt x="2035910" y="59620"/>
                  <a:pt x="2035910" y="55762"/>
                </a:cubicBezTo>
                <a:cubicBezTo>
                  <a:pt x="2035910" y="51904"/>
                  <a:pt x="2039038" y="48776"/>
                  <a:pt x="2042896" y="48776"/>
                </a:cubicBezTo>
                <a:close/>
                <a:moveTo>
                  <a:pt x="2014650" y="48776"/>
                </a:moveTo>
                <a:cubicBezTo>
                  <a:pt x="2018508" y="48776"/>
                  <a:pt x="2021636" y="51904"/>
                  <a:pt x="2021636" y="55762"/>
                </a:cubicBezTo>
                <a:cubicBezTo>
                  <a:pt x="2021636" y="59620"/>
                  <a:pt x="2018508" y="62748"/>
                  <a:pt x="2014650" y="62748"/>
                </a:cubicBezTo>
                <a:cubicBezTo>
                  <a:pt x="2010792" y="62748"/>
                  <a:pt x="2007664" y="59620"/>
                  <a:pt x="2007664" y="55762"/>
                </a:cubicBezTo>
                <a:cubicBezTo>
                  <a:pt x="2007664" y="51904"/>
                  <a:pt x="2010792" y="48776"/>
                  <a:pt x="2014650" y="48776"/>
                </a:cubicBezTo>
                <a:close/>
                <a:moveTo>
                  <a:pt x="1986405" y="48776"/>
                </a:moveTo>
                <a:cubicBezTo>
                  <a:pt x="1990263" y="48776"/>
                  <a:pt x="1993391" y="51904"/>
                  <a:pt x="1993391" y="55762"/>
                </a:cubicBezTo>
                <a:cubicBezTo>
                  <a:pt x="1993391" y="59620"/>
                  <a:pt x="1990263" y="62748"/>
                  <a:pt x="1986405" y="62748"/>
                </a:cubicBezTo>
                <a:cubicBezTo>
                  <a:pt x="1982547" y="62748"/>
                  <a:pt x="1979419" y="59620"/>
                  <a:pt x="1979419" y="55762"/>
                </a:cubicBezTo>
                <a:cubicBezTo>
                  <a:pt x="1979419" y="51904"/>
                  <a:pt x="1982547" y="48776"/>
                  <a:pt x="1986405" y="48776"/>
                </a:cubicBezTo>
                <a:close/>
                <a:moveTo>
                  <a:pt x="1958159" y="48776"/>
                </a:moveTo>
                <a:cubicBezTo>
                  <a:pt x="1962017" y="48776"/>
                  <a:pt x="1965145" y="51904"/>
                  <a:pt x="1965145" y="55762"/>
                </a:cubicBezTo>
                <a:cubicBezTo>
                  <a:pt x="1965145" y="59620"/>
                  <a:pt x="1962017" y="62748"/>
                  <a:pt x="1958159" y="62748"/>
                </a:cubicBezTo>
                <a:cubicBezTo>
                  <a:pt x="1954301" y="62748"/>
                  <a:pt x="1951173" y="59620"/>
                  <a:pt x="1951173" y="55762"/>
                </a:cubicBezTo>
                <a:cubicBezTo>
                  <a:pt x="1951173" y="51904"/>
                  <a:pt x="1954301" y="48776"/>
                  <a:pt x="1958159" y="48776"/>
                </a:cubicBezTo>
                <a:close/>
                <a:moveTo>
                  <a:pt x="1929914" y="48776"/>
                </a:moveTo>
                <a:cubicBezTo>
                  <a:pt x="1933772" y="48776"/>
                  <a:pt x="1936900" y="51904"/>
                  <a:pt x="1936900" y="55762"/>
                </a:cubicBezTo>
                <a:cubicBezTo>
                  <a:pt x="1936900" y="59620"/>
                  <a:pt x="1933772" y="62748"/>
                  <a:pt x="1929914" y="62748"/>
                </a:cubicBezTo>
                <a:cubicBezTo>
                  <a:pt x="1926056" y="62748"/>
                  <a:pt x="1922928" y="59620"/>
                  <a:pt x="1922928" y="55762"/>
                </a:cubicBezTo>
                <a:cubicBezTo>
                  <a:pt x="1922928" y="51904"/>
                  <a:pt x="1926056" y="48776"/>
                  <a:pt x="1929914" y="48776"/>
                </a:cubicBezTo>
                <a:close/>
                <a:moveTo>
                  <a:pt x="1901668" y="48776"/>
                </a:moveTo>
                <a:cubicBezTo>
                  <a:pt x="1905526" y="48776"/>
                  <a:pt x="1908654" y="51904"/>
                  <a:pt x="1908654" y="55762"/>
                </a:cubicBezTo>
                <a:cubicBezTo>
                  <a:pt x="1908654" y="59620"/>
                  <a:pt x="1905526" y="62748"/>
                  <a:pt x="1901668" y="62748"/>
                </a:cubicBezTo>
                <a:cubicBezTo>
                  <a:pt x="1897810" y="62748"/>
                  <a:pt x="1894682" y="59620"/>
                  <a:pt x="1894682" y="55762"/>
                </a:cubicBezTo>
                <a:cubicBezTo>
                  <a:pt x="1894682" y="51904"/>
                  <a:pt x="1897810" y="48776"/>
                  <a:pt x="1901668" y="48776"/>
                </a:cubicBezTo>
                <a:close/>
                <a:moveTo>
                  <a:pt x="1873423" y="48776"/>
                </a:moveTo>
                <a:cubicBezTo>
                  <a:pt x="1877281" y="48776"/>
                  <a:pt x="1880409" y="51904"/>
                  <a:pt x="1880409" y="55762"/>
                </a:cubicBezTo>
                <a:cubicBezTo>
                  <a:pt x="1880409" y="59620"/>
                  <a:pt x="1877281" y="62748"/>
                  <a:pt x="1873423" y="62748"/>
                </a:cubicBezTo>
                <a:cubicBezTo>
                  <a:pt x="1869565" y="62748"/>
                  <a:pt x="1866437" y="59620"/>
                  <a:pt x="1866437" y="55762"/>
                </a:cubicBezTo>
                <a:cubicBezTo>
                  <a:pt x="1866437" y="51904"/>
                  <a:pt x="1869565" y="48776"/>
                  <a:pt x="1873423" y="48776"/>
                </a:cubicBezTo>
                <a:close/>
                <a:moveTo>
                  <a:pt x="1845178" y="48776"/>
                </a:moveTo>
                <a:cubicBezTo>
                  <a:pt x="1849036" y="48776"/>
                  <a:pt x="1852163" y="51904"/>
                  <a:pt x="1852163" y="55762"/>
                </a:cubicBezTo>
                <a:cubicBezTo>
                  <a:pt x="1852163" y="59620"/>
                  <a:pt x="1849036" y="62748"/>
                  <a:pt x="1845178" y="62748"/>
                </a:cubicBezTo>
                <a:cubicBezTo>
                  <a:pt x="1841319" y="62748"/>
                  <a:pt x="1838192" y="59620"/>
                  <a:pt x="1838192" y="55762"/>
                </a:cubicBezTo>
                <a:cubicBezTo>
                  <a:pt x="1838192" y="51904"/>
                  <a:pt x="1841319" y="48776"/>
                  <a:pt x="1845178" y="48776"/>
                </a:cubicBezTo>
                <a:close/>
                <a:moveTo>
                  <a:pt x="1816932" y="48776"/>
                </a:moveTo>
                <a:cubicBezTo>
                  <a:pt x="1820790" y="48776"/>
                  <a:pt x="1823918" y="51904"/>
                  <a:pt x="1823918" y="55762"/>
                </a:cubicBezTo>
                <a:cubicBezTo>
                  <a:pt x="1823918" y="59620"/>
                  <a:pt x="1820790" y="62748"/>
                  <a:pt x="1816932" y="62748"/>
                </a:cubicBezTo>
                <a:cubicBezTo>
                  <a:pt x="1813074" y="62748"/>
                  <a:pt x="1809946" y="59620"/>
                  <a:pt x="1809946" y="55762"/>
                </a:cubicBezTo>
                <a:cubicBezTo>
                  <a:pt x="1809946" y="51904"/>
                  <a:pt x="1813074" y="48776"/>
                  <a:pt x="1816932" y="48776"/>
                </a:cubicBezTo>
                <a:close/>
                <a:moveTo>
                  <a:pt x="1788687" y="48776"/>
                </a:moveTo>
                <a:cubicBezTo>
                  <a:pt x="1792545" y="48776"/>
                  <a:pt x="1795673" y="51904"/>
                  <a:pt x="1795673" y="55762"/>
                </a:cubicBezTo>
                <a:cubicBezTo>
                  <a:pt x="1795673" y="59620"/>
                  <a:pt x="1792545" y="62748"/>
                  <a:pt x="1788687" y="62748"/>
                </a:cubicBezTo>
                <a:cubicBezTo>
                  <a:pt x="1784829" y="62748"/>
                  <a:pt x="1781701" y="59620"/>
                  <a:pt x="1781701" y="55762"/>
                </a:cubicBezTo>
                <a:cubicBezTo>
                  <a:pt x="1781701" y="51904"/>
                  <a:pt x="1784829" y="48776"/>
                  <a:pt x="1788687" y="48776"/>
                </a:cubicBezTo>
                <a:close/>
                <a:moveTo>
                  <a:pt x="1760441" y="48776"/>
                </a:moveTo>
                <a:cubicBezTo>
                  <a:pt x="1764299" y="48776"/>
                  <a:pt x="1767427" y="51904"/>
                  <a:pt x="1767427" y="55762"/>
                </a:cubicBezTo>
                <a:cubicBezTo>
                  <a:pt x="1767427" y="59620"/>
                  <a:pt x="1764299" y="62748"/>
                  <a:pt x="1760441" y="62748"/>
                </a:cubicBezTo>
                <a:cubicBezTo>
                  <a:pt x="1756583" y="62748"/>
                  <a:pt x="1753455" y="59620"/>
                  <a:pt x="1753455" y="55762"/>
                </a:cubicBezTo>
                <a:cubicBezTo>
                  <a:pt x="1753455" y="51904"/>
                  <a:pt x="1756583" y="48776"/>
                  <a:pt x="1760441" y="48776"/>
                </a:cubicBezTo>
                <a:close/>
                <a:moveTo>
                  <a:pt x="1732196" y="48776"/>
                </a:moveTo>
                <a:cubicBezTo>
                  <a:pt x="1736054" y="48776"/>
                  <a:pt x="1739182" y="51904"/>
                  <a:pt x="1739182" y="55762"/>
                </a:cubicBezTo>
                <a:cubicBezTo>
                  <a:pt x="1739182" y="59620"/>
                  <a:pt x="1736054" y="62748"/>
                  <a:pt x="1732196" y="62748"/>
                </a:cubicBezTo>
                <a:cubicBezTo>
                  <a:pt x="1728338" y="62748"/>
                  <a:pt x="1725210" y="59620"/>
                  <a:pt x="1725210" y="55762"/>
                </a:cubicBezTo>
                <a:cubicBezTo>
                  <a:pt x="1725210" y="51904"/>
                  <a:pt x="1728338" y="48776"/>
                  <a:pt x="1732196" y="48776"/>
                </a:cubicBezTo>
                <a:close/>
                <a:moveTo>
                  <a:pt x="1703994" y="48776"/>
                </a:moveTo>
                <a:cubicBezTo>
                  <a:pt x="1707852" y="48776"/>
                  <a:pt x="1710979" y="51904"/>
                  <a:pt x="1710979" y="55762"/>
                </a:cubicBezTo>
                <a:cubicBezTo>
                  <a:pt x="1710979" y="59620"/>
                  <a:pt x="1707852" y="62748"/>
                  <a:pt x="1703994" y="62748"/>
                </a:cubicBezTo>
                <a:cubicBezTo>
                  <a:pt x="1700135" y="62748"/>
                  <a:pt x="1697008" y="59620"/>
                  <a:pt x="1697008" y="55762"/>
                </a:cubicBezTo>
                <a:cubicBezTo>
                  <a:pt x="1697008" y="51904"/>
                  <a:pt x="1700135" y="48776"/>
                  <a:pt x="1703994" y="48776"/>
                </a:cubicBezTo>
                <a:close/>
                <a:moveTo>
                  <a:pt x="1675733" y="48776"/>
                </a:moveTo>
                <a:cubicBezTo>
                  <a:pt x="1679591" y="48776"/>
                  <a:pt x="1682719" y="51904"/>
                  <a:pt x="1682719" y="55762"/>
                </a:cubicBezTo>
                <a:cubicBezTo>
                  <a:pt x="1682719" y="59620"/>
                  <a:pt x="1679591" y="62748"/>
                  <a:pt x="1675733" y="62748"/>
                </a:cubicBezTo>
                <a:cubicBezTo>
                  <a:pt x="1671874" y="62748"/>
                  <a:pt x="1668747" y="59620"/>
                  <a:pt x="1668747" y="55762"/>
                </a:cubicBezTo>
                <a:cubicBezTo>
                  <a:pt x="1668747" y="51904"/>
                  <a:pt x="1671874" y="48776"/>
                  <a:pt x="1675733" y="48776"/>
                </a:cubicBezTo>
                <a:close/>
                <a:moveTo>
                  <a:pt x="1647494" y="48776"/>
                </a:moveTo>
                <a:cubicBezTo>
                  <a:pt x="1651353" y="48776"/>
                  <a:pt x="1654480" y="51904"/>
                  <a:pt x="1654480" y="55762"/>
                </a:cubicBezTo>
                <a:cubicBezTo>
                  <a:pt x="1654480" y="59620"/>
                  <a:pt x="1651353" y="62748"/>
                  <a:pt x="1647494" y="62748"/>
                </a:cubicBezTo>
                <a:cubicBezTo>
                  <a:pt x="1643636" y="62748"/>
                  <a:pt x="1640508" y="59620"/>
                  <a:pt x="1640508" y="55762"/>
                </a:cubicBezTo>
                <a:cubicBezTo>
                  <a:pt x="1640508" y="51904"/>
                  <a:pt x="1643636" y="48776"/>
                  <a:pt x="1647494" y="48776"/>
                </a:cubicBezTo>
                <a:close/>
                <a:moveTo>
                  <a:pt x="1619250" y="48776"/>
                </a:moveTo>
                <a:cubicBezTo>
                  <a:pt x="1623108" y="48776"/>
                  <a:pt x="1626236" y="51904"/>
                  <a:pt x="1626236" y="55762"/>
                </a:cubicBezTo>
                <a:cubicBezTo>
                  <a:pt x="1626236" y="59620"/>
                  <a:pt x="1623108" y="62748"/>
                  <a:pt x="1619250" y="62748"/>
                </a:cubicBezTo>
                <a:cubicBezTo>
                  <a:pt x="1615392" y="62748"/>
                  <a:pt x="1612264" y="59620"/>
                  <a:pt x="1612264" y="55762"/>
                </a:cubicBezTo>
                <a:cubicBezTo>
                  <a:pt x="1612264" y="51904"/>
                  <a:pt x="1615392" y="48776"/>
                  <a:pt x="1619250" y="48776"/>
                </a:cubicBezTo>
                <a:close/>
                <a:moveTo>
                  <a:pt x="1591003" y="48776"/>
                </a:moveTo>
                <a:cubicBezTo>
                  <a:pt x="1594862" y="48776"/>
                  <a:pt x="1597989" y="51904"/>
                  <a:pt x="1597989" y="55762"/>
                </a:cubicBezTo>
                <a:cubicBezTo>
                  <a:pt x="1597989" y="59620"/>
                  <a:pt x="1594862" y="62748"/>
                  <a:pt x="1591003" y="62748"/>
                </a:cubicBezTo>
                <a:cubicBezTo>
                  <a:pt x="1587145" y="62748"/>
                  <a:pt x="1584017" y="59620"/>
                  <a:pt x="1584017" y="55762"/>
                </a:cubicBezTo>
                <a:cubicBezTo>
                  <a:pt x="1584017" y="51904"/>
                  <a:pt x="1587145" y="48776"/>
                  <a:pt x="1591003" y="48776"/>
                </a:cubicBezTo>
                <a:close/>
                <a:moveTo>
                  <a:pt x="1562759" y="48776"/>
                </a:moveTo>
                <a:cubicBezTo>
                  <a:pt x="1566617" y="48776"/>
                  <a:pt x="1569745" y="51904"/>
                  <a:pt x="1569745" y="55762"/>
                </a:cubicBezTo>
                <a:cubicBezTo>
                  <a:pt x="1569745" y="59620"/>
                  <a:pt x="1566617" y="62748"/>
                  <a:pt x="1562759" y="62748"/>
                </a:cubicBezTo>
                <a:cubicBezTo>
                  <a:pt x="1558901" y="62748"/>
                  <a:pt x="1555773" y="59620"/>
                  <a:pt x="1555773" y="55762"/>
                </a:cubicBezTo>
                <a:cubicBezTo>
                  <a:pt x="1555773" y="51904"/>
                  <a:pt x="1558901" y="48776"/>
                  <a:pt x="1562759" y="48776"/>
                </a:cubicBezTo>
                <a:close/>
                <a:moveTo>
                  <a:pt x="1534512" y="48776"/>
                </a:moveTo>
                <a:cubicBezTo>
                  <a:pt x="1538371" y="48776"/>
                  <a:pt x="1541498" y="51904"/>
                  <a:pt x="1541498" y="55762"/>
                </a:cubicBezTo>
                <a:cubicBezTo>
                  <a:pt x="1541498" y="59620"/>
                  <a:pt x="1538371" y="62748"/>
                  <a:pt x="1534512" y="62748"/>
                </a:cubicBezTo>
                <a:cubicBezTo>
                  <a:pt x="1530654" y="62748"/>
                  <a:pt x="1527527" y="59620"/>
                  <a:pt x="1527527" y="55762"/>
                </a:cubicBezTo>
                <a:cubicBezTo>
                  <a:pt x="1527527" y="51904"/>
                  <a:pt x="1530654" y="48776"/>
                  <a:pt x="1534512" y="48776"/>
                </a:cubicBezTo>
                <a:close/>
                <a:moveTo>
                  <a:pt x="1506268" y="48776"/>
                </a:moveTo>
                <a:cubicBezTo>
                  <a:pt x="1510126" y="48776"/>
                  <a:pt x="1513254" y="51904"/>
                  <a:pt x="1513254" y="55762"/>
                </a:cubicBezTo>
                <a:cubicBezTo>
                  <a:pt x="1513254" y="59620"/>
                  <a:pt x="1510126" y="62748"/>
                  <a:pt x="1506268" y="62748"/>
                </a:cubicBezTo>
                <a:cubicBezTo>
                  <a:pt x="1502410" y="62748"/>
                  <a:pt x="1499282" y="59620"/>
                  <a:pt x="1499282" y="55762"/>
                </a:cubicBezTo>
                <a:cubicBezTo>
                  <a:pt x="1499282" y="51904"/>
                  <a:pt x="1502410" y="48776"/>
                  <a:pt x="1506268" y="48776"/>
                </a:cubicBezTo>
                <a:close/>
                <a:moveTo>
                  <a:pt x="1478021" y="48776"/>
                </a:moveTo>
                <a:cubicBezTo>
                  <a:pt x="1481880" y="48776"/>
                  <a:pt x="1485007" y="51904"/>
                  <a:pt x="1485007" y="55762"/>
                </a:cubicBezTo>
                <a:cubicBezTo>
                  <a:pt x="1485007" y="59620"/>
                  <a:pt x="1481880" y="62748"/>
                  <a:pt x="1478021" y="62748"/>
                </a:cubicBezTo>
                <a:cubicBezTo>
                  <a:pt x="1474163" y="62748"/>
                  <a:pt x="1471035" y="59620"/>
                  <a:pt x="1471035" y="55762"/>
                </a:cubicBezTo>
                <a:cubicBezTo>
                  <a:pt x="1471035" y="51904"/>
                  <a:pt x="1474163" y="48776"/>
                  <a:pt x="1478021" y="48776"/>
                </a:cubicBezTo>
                <a:close/>
                <a:moveTo>
                  <a:pt x="1449777" y="48776"/>
                </a:moveTo>
                <a:cubicBezTo>
                  <a:pt x="1453635" y="48776"/>
                  <a:pt x="1456763" y="51904"/>
                  <a:pt x="1456763" y="55762"/>
                </a:cubicBezTo>
                <a:cubicBezTo>
                  <a:pt x="1456763" y="59620"/>
                  <a:pt x="1453635" y="62748"/>
                  <a:pt x="1449777" y="62748"/>
                </a:cubicBezTo>
                <a:cubicBezTo>
                  <a:pt x="1445919" y="62748"/>
                  <a:pt x="1442791" y="59620"/>
                  <a:pt x="1442791" y="55762"/>
                </a:cubicBezTo>
                <a:cubicBezTo>
                  <a:pt x="1442791" y="51904"/>
                  <a:pt x="1445919" y="48776"/>
                  <a:pt x="1449777" y="48776"/>
                </a:cubicBezTo>
                <a:close/>
                <a:moveTo>
                  <a:pt x="1421531" y="48776"/>
                </a:moveTo>
                <a:cubicBezTo>
                  <a:pt x="1425389" y="48776"/>
                  <a:pt x="1428517" y="51904"/>
                  <a:pt x="1428517" y="55762"/>
                </a:cubicBezTo>
                <a:cubicBezTo>
                  <a:pt x="1428517" y="59620"/>
                  <a:pt x="1425389" y="62748"/>
                  <a:pt x="1421531" y="62748"/>
                </a:cubicBezTo>
                <a:cubicBezTo>
                  <a:pt x="1417672" y="62748"/>
                  <a:pt x="1414545" y="59620"/>
                  <a:pt x="1414545" y="55762"/>
                </a:cubicBezTo>
                <a:cubicBezTo>
                  <a:pt x="1414545" y="51904"/>
                  <a:pt x="1417672" y="48776"/>
                  <a:pt x="1421531" y="48776"/>
                </a:cubicBezTo>
                <a:close/>
                <a:moveTo>
                  <a:pt x="1393286" y="48776"/>
                </a:moveTo>
                <a:cubicBezTo>
                  <a:pt x="1397144" y="48776"/>
                  <a:pt x="1400272" y="51904"/>
                  <a:pt x="1400272" y="55762"/>
                </a:cubicBezTo>
                <a:cubicBezTo>
                  <a:pt x="1400272" y="59620"/>
                  <a:pt x="1397144" y="62748"/>
                  <a:pt x="1393286" y="62748"/>
                </a:cubicBezTo>
                <a:cubicBezTo>
                  <a:pt x="1389428" y="62748"/>
                  <a:pt x="1386300" y="59620"/>
                  <a:pt x="1386300" y="55762"/>
                </a:cubicBezTo>
                <a:cubicBezTo>
                  <a:pt x="1386300" y="51904"/>
                  <a:pt x="1389428" y="48776"/>
                  <a:pt x="1393286" y="48776"/>
                </a:cubicBezTo>
                <a:close/>
                <a:moveTo>
                  <a:pt x="1365040" y="48776"/>
                </a:moveTo>
                <a:cubicBezTo>
                  <a:pt x="1368898" y="48776"/>
                  <a:pt x="1372025" y="51904"/>
                  <a:pt x="1372025" y="55762"/>
                </a:cubicBezTo>
                <a:cubicBezTo>
                  <a:pt x="1372025" y="59620"/>
                  <a:pt x="1368898" y="62748"/>
                  <a:pt x="1365040" y="62748"/>
                </a:cubicBezTo>
                <a:cubicBezTo>
                  <a:pt x="1361181" y="62748"/>
                  <a:pt x="1358054" y="59620"/>
                  <a:pt x="1358054" y="55762"/>
                </a:cubicBezTo>
                <a:cubicBezTo>
                  <a:pt x="1358054" y="51904"/>
                  <a:pt x="1361181" y="48776"/>
                  <a:pt x="1365040" y="48776"/>
                </a:cubicBezTo>
                <a:close/>
                <a:moveTo>
                  <a:pt x="1336795" y="48776"/>
                </a:moveTo>
                <a:cubicBezTo>
                  <a:pt x="1340653" y="48776"/>
                  <a:pt x="1343781" y="51904"/>
                  <a:pt x="1343781" y="55762"/>
                </a:cubicBezTo>
                <a:cubicBezTo>
                  <a:pt x="1343781" y="59620"/>
                  <a:pt x="1340653" y="62748"/>
                  <a:pt x="1336795" y="62748"/>
                </a:cubicBezTo>
                <a:cubicBezTo>
                  <a:pt x="1332937" y="62748"/>
                  <a:pt x="1329809" y="59620"/>
                  <a:pt x="1329809" y="55762"/>
                </a:cubicBezTo>
                <a:cubicBezTo>
                  <a:pt x="1329809" y="51904"/>
                  <a:pt x="1332937" y="48776"/>
                  <a:pt x="1336795" y="48776"/>
                </a:cubicBezTo>
                <a:close/>
                <a:moveTo>
                  <a:pt x="1308549" y="48776"/>
                </a:moveTo>
                <a:cubicBezTo>
                  <a:pt x="1312407" y="48776"/>
                  <a:pt x="1315535" y="51904"/>
                  <a:pt x="1315535" y="55762"/>
                </a:cubicBezTo>
                <a:cubicBezTo>
                  <a:pt x="1315535" y="59620"/>
                  <a:pt x="1312407" y="62748"/>
                  <a:pt x="1308549" y="62748"/>
                </a:cubicBezTo>
                <a:cubicBezTo>
                  <a:pt x="1304690" y="62748"/>
                  <a:pt x="1301563" y="59620"/>
                  <a:pt x="1301563" y="55762"/>
                </a:cubicBezTo>
                <a:cubicBezTo>
                  <a:pt x="1301563" y="51904"/>
                  <a:pt x="1304690" y="48776"/>
                  <a:pt x="1308549" y="48776"/>
                </a:cubicBezTo>
                <a:close/>
                <a:moveTo>
                  <a:pt x="1280304" y="48776"/>
                </a:moveTo>
                <a:cubicBezTo>
                  <a:pt x="1284162" y="48776"/>
                  <a:pt x="1287290" y="51904"/>
                  <a:pt x="1287290" y="55762"/>
                </a:cubicBezTo>
                <a:cubicBezTo>
                  <a:pt x="1287290" y="59620"/>
                  <a:pt x="1284162" y="62748"/>
                  <a:pt x="1280304" y="62748"/>
                </a:cubicBezTo>
                <a:cubicBezTo>
                  <a:pt x="1276446" y="62748"/>
                  <a:pt x="1273318" y="59620"/>
                  <a:pt x="1273318" y="55762"/>
                </a:cubicBezTo>
                <a:cubicBezTo>
                  <a:pt x="1273318" y="51904"/>
                  <a:pt x="1276446" y="48776"/>
                  <a:pt x="1280304" y="48776"/>
                </a:cubicBezTo>
                <a:close/>
                <a:moveTo>
                  <a:pt x="1252057" y="48776"/>
                </a:moveTo>
                <a:cubicBezTo>
                  <a:pt x="1255916" y="48776"/>
                  <a:pt x="1259043" y="51904"/>
                  <a:pt x="1259043" y="55762"/>
                </a:cubicBezTo>
                <a:cubicBezTo>
                  <a:pt x="1259043" y="59620"/>
                  <a:pt x="1255916" y="62748"/>
                  <a:pt x="1252057" y="62748"/>
                </a:cubicBezTo>
                <a:cubicBezTo>
                  <a:pt x="1248200" y="62748"/>
                  <a:pt x="1245072" y="59620"/>
                  <a:pt x="1245072" y="55762"/>
                </a:cubicBezTo>
                <a:cubicBezTo>
                  <a:pt x="1245072" y="51904"/>
                  <a:pt x="1248200" y="48776"/>
                  <a:pt x="1252057" y="48776"/>
                </a:cubicBezTo>
                <a:close/>
                <a:moveTo>
                  <a:pt x="1223813" y="48776"/>
                </a:moveTo>
                <a:cubicBezTo>
                  <a:pt x="1227671" y="48776"/>
                  <a:pt x="1230799" y="51904"/>
                  <a:pt x="1230799" y="55762"/>
                </a:cubicBezTo>
                <a:cubicBezTo>
                  <a:pt x="1230799" y="59620"/>
                  <a:pt x="1227671" y="62748"/>
                  <a:pt x="1223813" y="62748"/>
                </a:cubicBezTo>
                <a:cubicBezTo>
                  <a:pt x="1219955" y="62748"/>
                  <a:pt x="1216827" y="59620"/>
                  <a:pt x="1216827" y="55762"/>
                </a:cubicBezTo>
                <a:cubicBezTo>
                  <a:pt x="1216827" y="51904"/>
                  <a:pt x="1219955" y="48776"/>
                  <a:pt x="1223813" y="48776"/>
                </a:cubicBezTo>
                <a:close/>
                <a:moveTo>
                  <a:pt x="1195567" y="48776"/>
                </a:moveTo>
                <a:cubicBezTo>
                  <a:pt x="1199425" y="48776"/>
                  <a:pt x="1202553" y="51904"/>
                  <a:pt x="1202553" y="55762"/>
                </a:cubicBezTo>
                <a:cubicBezTo>
                  <a:pt x="1202553" y="59620"/>
                  <a:pt x="1199425" y="62748"/>
                  <a:pt x="1195567" y="62748"/>
                </a:cubicBezTo>
                <a:cubicBezTo>
                  <a:pt x="1191709" y="62748"/>
                  <a:pt x="1188581" y="59620"/>
                  <a:pt x="1188581" y="55762"/>
                </a:cubicBezTo>
                <a:cubicBezTo>
                  <a:pt x="1188581" y="51904"/>
                  <a:pt x="1191709" y="48776"/>
                  <a:pt x="1195567" y="48776"/>
                </a:cubicBezTo>
                <a:close/>
                <a:moveTo>
                  <a:pt x="1167322" y="48776"/>
                </a:moveTo>
                <a:cubicBezTo>
                  <a:pt x="1171180" y="48776"/>
                  <a:pt x="1174308" y="51904"/>
                  <a:pt x="1174308" y="55762"/>
                </a:cubicBezTo>
                <a:cubicBezTo>
                  <a:pt x="1174308" y="59620"/>
                  <a:pt x="1171180" y="62748"/>
                  <a:pt x="1167322" y="62748"/>
                </a:cubicBezTo>
                <a:cubicBezTo>
                  <a:pt x="1163464" y="62748"/>
                  <a:pt x="1160336" y="59620"/>
                  <a:pt x="1160336" y="55762"/>
                </a:cubicBezTo>
                <a:cubicBezTo>
                  <a:pt x="1160336" y="51904"/>
                  <a:pt x="1163464" y="48776"/>
                  <a:pt x="1167322" y="48776"/>
                </a:cubicBezTo>
                <a:close/>
                <a:moveTo>
                  <a:pt x="1139076" y="48776"/>
                </a:moveTo>
                <a:cubicBezTo>
                  <a:pt x="1142934" y="48776"/>
                  <a:pt x="1146062" y="51904"/>
                  <a:pt x="1146062" y="55762"/>
                </a:cubicBezTo>
                <a:cubicBezTo>
                  <a:pt x="1146062" y="59620"/>
                  <a:pt x="1142934" y="62748"/>
                  <a:pt x="1139076" y="62748"/>
                </a:cubicBezTo>
                <a:cubicBezTo>
                  <a:pt x="1135217" y="62748"/>
                  <a:pt x="1132090" y="59620"/>
                  <a:pt x="1132090" y="55762"/>
                </a:cubicBezTo>
                <a:cubicBezTo>
                  <a:pt x="1132090" y="51904"/>
                  <a:pt x="1135217" y="48776"/>
                  <a:pt x="1139076" y="48776"/>
                </a:cubicBezTo>
                <a:close/>
                <a:moveTo>
                  <a:pt x="1110831" y="48776"/>
                </a:moveTo>
                <a:cubicBezTo>
                  <a:pt x="1114689" y="48776"/>
                  <a:pt x="1117817" y="51904"/>
                  <a:pt x="1117817" y="55762"/>
                </a:cubicBezTo>
                <a:cubicBezTo>
                  <a:pt x="1117817" y="59620"/>
                  <a:pt x="1114689" y="62748"/>
                  <a:pt x="1110831" y="62748"/>
                </a:cubicBezTo>
                <a:cubicBezTo>
                  <a:pt x="1106973" y="62748"/>
                  <a:pt x="1103845" y="59620"/>
                  <a:pt x="1103845" y="55762"/>
                </a:cubicBezTo>
                <a:cubicBezTo>
                  <a:pt x="1103845" y="51904"/>
                  <a:pt x="1106973" y="48776"/>
                  <a:pt x="1110831" y="48776"/>
                </a:cubicBezTo>
                <a:close/>
                <a:moveTo>
                  <a:pt x="1082585" y="48776"/>
                </a:moveTo>
                <a:cubicBezTo>
                  <a:pt x="1086443" y="48776"/>
                  <a:pt x="1089571" y="51904"/>
                  <a:pt x="1089571" y="55762"/>
                </a:cubicBezTo>
                <a:cubicBezTo>
                  <a:pt x="1089571" y="59620"/>
                  <a:pt x="1086443" y="62748"/>
                  <a:pt x="1082585" y="62748"/>
                </a:cubicBezTo>
                <a:cubicBezTo>
                  <a:pt x="1078727" y="62748"/>
                  <a:pt x="1075599" y="59620"/>
                  <a:pt x="1075599" y="55762"/>
                </a:cubicBezTo>
                <a:cubicBezTo>
                  <a:pt x="1075599" y="51904"/>
                  <a:pt x="1078727" y="48776"/>
                  <a:pt x="1082585" y="48776"/>
                </a:cubicBezTo>
                <a:close/>
                <a:moveTo>
                  <a:pt x="1054340" y="48776"/>
                </a:moveTo>
                <a:cubicBezTo>
                  <a:pt x="1058198" y="48776"/>
                  <a:pt x="1061326" y="51904"/>
                  <a:pt x="1061326" y="55762"/>
                </a:cubicBezTo>
                <a:cubicBezTo>
                  <a:pt x="1061326" y="59620"/>
                  <a:pt x="1058198" y="62748"/>
                  <a:pt x="1054340" y="62748"/>
                </a:cubicBezTo>
                <a:cubicBezTo>
                  <a:pt x="1050482" y="62748"/>
                  <a:pt x="1047354" y="59620"/>
                  <a:pt x="1047354" y="55762"/>
                </a:cubicBezTo>
                <a:cubicBezTo>
                  <a:pt x="1047354" y="51904"/>
                  <a:pt x="1050482" y="48776"/>
                  <a:pt x="1054340" y="48776"/>
                </a:cubicBezTo>
                <a:close/>
                <a:moveTo>
                  <a:pt x="1026094" y="48776"/>
                </a:moveTo>
                <a:cubicBezTo>
                  <a:pt x="1029952" y="48776"/>
                  <a:pt x="1033080" y="51904"/>
                  <a:pt x="1033080" y="55762"/>
                </a:cubicBezTo>
                <a:cubicBezTo>
                  <a:pt x="1033080" y="59620"/>
                  <a:pt x="1029952" y="62748"/>
                  <a:pt x="1026094" y="62748"/>
                </a:cubicBezTo>
                <a:cubicBezTo>
                  <a:pt x="1022236" y="62748"/>
                  <a:pt x="1019108" y="59620"/>
                  <a:pt x="1019108" y="55762"/>
                </a:cubicBezTo>
                <a:cubicBezTo>
                  <a:pt x="1019108" y="51904"/>
                  <a:pt x="1022236" y="48776"/>
                  <a:pt x="1026094" y="48776"/>
                </a:cubicBezTo>
                <a:close/>
                <a:moveTo>
                  <a:pt x="997849" y="48776"/>
                </a:moveTo>
                <a:cubicBezTo>
                  <a:pt x="1001707" y="48776"/>
                  <a:pt x="1004835" y="51904"/>
                  <a:pt x="1004835" y="55762"/>
                </a:cubicBezTo>
                <a:cubicBezTo>
                  <a:pt x="1004835" y="59620"/>
                  <a:pt x="1001707" y="62748"/>
                  <a:pt x="997849" y="62748"/>
                </a:cubicBezTo>
                <a:cubicBezTo>
                  <a:pt x="993991" y="62748"/>
                  <a:pt x="990863" y="59620"/>
                  <a:pt x="990863" y="55762"/>
                </a:cubicBezTo>
                <a:cubicBezTo>
                  <a:pt x="990863" y="51904"/>
                  <a:pt x="993991" y="48776"/>
                  <a:pt x="997849" y="48776"/>
                </a:cubicBezTo>
                <a:close/>
                <a:moveTo>
                  <a:pt x="969603" y="48776"/>
                </a:moveTo>
                <a:cubicBezTo>
                  <a:pt x="973461" y="48776"/>
                  <a:pt x="976589" y="51904"/>
                  <a:pt x="976589" y="55762"/>
                </a:cubicBezTo>
                <a:cubicBezTo>
                  <a:pt x="976589" y="59620"/>
                  <a:pt x="973461" y="62748"/>
                  <a:pt x="969603" y="62748"/>
                </a:cubicBezTo>
                <a:cubicBezTo>
                  <a:pt x="965745" y="62748"/>
                  <a:pt x="962617" y="59620"/>
                  <a:pt x="962617" y="55762"/>
                </a:cubicBezTo>
                <a:cubicBezTo>
                  <a:pt x="962617" y="51904"/>
                  <a:pt x="965745" y="48776"/>
                  <a:pt x="969603" y="48776"/>
                </a:cubicBezTo>
                <a:close/>
                <a:moveTo>
                  <a:pt x="941358" y="48776"/>
                </a:moveTo>
                <a:cubicBezTo>
                  <a:pt x="945216" y="48776"/>
                  <a:pt x="948344" y="51904"/>
                  <a:pt x="948344" y="55762"/>
                </a:cubicBezTo>
                <a:cubicBezTo>
                  <a:pt x="948344" y="59620"/>
                  <a:pt x="945216" y="62748"/>
                  <a:pt x="941358" y="62748"/>
                </a:cubicBezTo>
                <a:cubicBezTo>
                  <a:pt x="937500" y="62748"/>
                  <a:pt x="934372" y="59620"/>
                  <a:pt x="934372" y="55762"/>
                </a:cubicBezTo>
                <a:cubicBezTo>
                  <a:pt x="934372" y="51904"/>
                  <a:pt x="937500" y="48776"/>
                  <a:pt x="941358" y="48776"/>
                </a:cubicBezTo>
                <a:close/>
                <a:moveTo>
                  <a:pt x="913112" y="48776"/>
                </a:moveTo>
                <a:cubicBezTo>
                  <a:pt x="916970" y="48776"/>
                  <a:pt x="920098" y="51904"/>
                  <a:pt x="920098" y="55762"/>
                </a:cubicBezTo>
                <a:cubicBezTo>
                  <a:pt x="920098" y="59620"/>
                  <a:pt x="916970" y="62748"/>
                  <a:pt x="913112" y="62748"/>
                </a:cubicBezTo>
                <a:cubicBezTo>
                  <a:pt x="909254" y="62748"/>
                  <a:pt x="906126" y="59620"/>
                  <a:pt x="906126" y="55762"/>
                </a:cubicBezTo>
                <a:cubicBezTo>
                  <a:pt x="906126" y="51904"/>
                  <a:pt x="909254" y="48776"/>
                  <a:pt x="913112" y="48776"/>
                </a:cubicBezTo>
                <a:close/>
                <a:moveTo>
                  <a:pt x="884867" y="48776"/>
                </a:moveTo>
                <a:cubicBezTo>
                  <a:pt x="888725" y="48776"/>
                  <a:pt x="891853" y="51904"/>
                  <a:pt x="891853" y="55762"/>
                </a:cubicBezTo>
                <a:cubicBezTo>
                  <a:pt x="891853" y="59620"/>
                  <a:pt x="888725" y="62748"/>
                  <a:pt x="884867" y="62748"/>
                </a:cubicBezTo>
                <a:cubicBezTo>
                  <a:pt x="881009" y="62748"/>
                  <a:pt x="877881" y="59620"/>
                  <a:pt x="877881" y="55762"/>
                </a:cubicBezTo>
                <a:cubicBezTo>
                  <a:pt x="877881" y="51904"/>
                  <a:pt x="881009" y="48776"/>
                  <a:pt x="884867" y="48776"/>
                </a:cubicBezTo>
                <a:close/>
                <a:moveTo>
                  <a:pt x="856621" y="48776"/>
                </a:moveTo>
                <a:cubicBezTo>
                  <a:pt x="860479" y="48776"/>
                  <a:pt x="863607" y="51904"/>
                  <a:pt x="863607" y="55762"/>
                </a:cubicBezTo>
                <a:cubicBezTo>
                  <a:pt x="863607" y="59620"/>
                  <a:pt x="860479" y="62748"/>
                  <a:pt x="856621" y="62748"/>
                </a:cubicBezTo>
                <a:cubicBezTo>
                  <a:pt x="852763" y="62748"/>
                  <a:pt x="849635" y="59620"/>
                  <a:pt x="849635" y="55762"/>
                </a:cubicBezTo>
                <a:cubicBezTo>
                  <a:pt x="849635" y="51904"/>
                  <a:pt x="852763" y="48776"/>
                  <a:pt x="856621" y="48776"/>
                </a:cubicBezTo>
                <a:close/>
                <a:moveTo>
                  <a:pt x="828374" y="48776"/>
                </a:moveTo>
                <a:cubicBezTo>
                  <a:pt x="832233" y="48776"/>
                  <a:pt x="835360" y="51904"/>
                  <a:pt x="835360" y="55762"/>
                </a:cubicBezTo>
                <a:cubicBezTo>
                  <a:pt x="835360" y="59620"/>
                  <a:pt x="832233" y="62748"/>
                  <a:pt x="828374" y="62748"/>
                </a:cubicBezTo>
                <a:cubicBezTo>
                  <a:pt x="824517" y="62748"/>
                  <a:pt x="821389" y="59620"/>
                  <a:pt x="821389" y="55762"/>
                </a:cubicBezTo>
                <a:cubicBezTo>
                  <a:pt x="821389" y="51904"/>
                  <a:pt x="824517" y="48776"/>
                  <a:pt x="828374" y="48776"/>
                </a:cubicBezTo>
                <a:close/>
                <a:moveTo>
                  <a:pt x="800130" y="48776"/>
                </a:moveTo>
                <a:cubicBezTo>
                  <a:pt x="803988" y="48776"/>
                  <a:pt x="807116" y="51904"/>
                  <a:pt x="807116" y="55762"/>
                </a:cubicBezTo>
                <a:cubicBezTo>
                  <a:pt x="807116" y="59620"/>
                  <a:pt x="803988" y="62748"/>
                  <a:pt x="800130" y="62748"/>
                </a:cubicBezTo>
                <a:cubicBezTo>
                  <a:pt x="796272" y="62748"/>
                  <a:pt x="793144" y="59620"/>
                  <a:pt x="793144" y="55762"/>
                </a:cubicBezTo>
                <a:cubicBezTo>
                  <a:pt x="793144" y="51904"/>
                  <a:pt x="796272" y="48776"/>
                  <a:pt x="800130" y="48776"/>
                </a:cubicBezTo>
                <a:close/>
                <a:moveTo>
                  <a:pt x="771883" y="48776"/>
                </a:moveTo>
                <a:cubicBezTo>
                  <a:pt x="775742" y="48776"/>
                  <a:pt x="778870" y="51904"/>
                  <a:pt x="778870" y="55762"/>
                </a:cubicBezTo>
                <a:cubicBezTo>
                  <a:pt x="778870" y="59620"/>
                  <a:pt x="775742" y="62748"/>
                  <a:pt x="771883" y="62748"/>
                </a:cubicBezTo>
                <a:cubicBezTo>
                  <a:pt x="768025" y="62748"/>
                  <a:pt x="764898" y="59620"/>
                  <a:pt x="764898" y="55762"/>
                </a:cubicBezTo>
                <a:cubicBezTo>
                  <a:pt x="764898" y="51904"/>
                  <a:pt x="768026" y="48776"/>
                  <a:pt x="771883" y="48776"/>
                </a:cubicBezTo>
                <a:close/>
                <a:moveTo>
                  <a:pt x="743639" y="48776"/>
                </a:moveTo>
                <a:cubicBezTo>
                  <a:pt x="747497" y="48776"/>
                  <a:pt x="750625" y="51904"/>
                  <a:pt x="750625" y="55762"/>
                </a:cubicBezTo>
                <a:cubicBezTo>
                  <a:pt x="750625" y="59620"/>
                  <a:pt x="747497" y="62748"/>
                  <a:pt x="743639" y="62748"/>
                </a:cubicBezTo>
                <a:cubicBezTo>
                  <a:pt x="739781" y="62748"/>
                  <a:pt x="736653" y="59620"/>
                  <a:pt x="736653" y="55762"/>
                </a:cubicBezTo>
                <a:cubicBezTo>
                  <a:pt x="736653" y="51904"/>
                  <a:pt x="739781" y="48776"/>
                  <a:pt x="743639" y="48776"/>
                </a:cubicBezTo>
                <a:close/>
                <a:moveTo>
                  <a:pt x="715393" y="48776"/>
                </a:moveTo>
                <a:cubicBezTo>
                  <a:pt x="719251" y="48776"/>
                  <a:pt x="722379" y="51904"/>
                  <a:pt x="722379" y="55762"/>
                </a:cubicBezTo>
                <a:cubicBezTo>
                  <a:pt x="722379" y="59620"/>
                  <a:pt x="719251" y="62748"/>
                  <a:pt x="715393" y="62748"/>
                </a:cubicBezTo>
                <a:cubicBezTo>
                  <a:pt x="711534" y="62748"/>
                  <a:pt x="708407" y="59620"/>
                  <a:pt x="708407" y="55762"/>
                </a:cubicBezTo>
                <a:cubicBezTo>
                  <a:pt x="708407" y="51904"/>
                  <a:pt x="711534" y="48776"/>
                  <a:pt x="715393" y="48776"/>
                </a:cubicBezTo>
                <a:close/>
                <a:moveTo>
                  <a:pt x="687148" y="48776"/>
                </a:moveTo>
                <a:cubicBezTo>
                  <a:pt x="691006" y="48776"/>
                  <a:pt x="694134" y="51904"/>
                  <a:pt x="694134" y="55762"/>
                </a:cubicBezTo>
                <a:cubicBezTo>
                  <a:pt x="694134" y="59620"/>
                  <a:pt x="691006" y="62748"/>
                  <a:pt x="687148" y="62748"/>
                </a:cubicBezTo>
                <a:cubicBezTo>
                  <a:pt x="683290" y="62748"/>
                  <a:pt x="680162" y="59620"/>
                  <a:pt x="680162" y="55762"/>
                </a:cubicBezTo>
                <a:cubicBezTo>
                  <a:pt x="680162" y="51904"/>
                  <a:pt x="683290" y="48776"/>
                  <a:pt x="687148" y="48776"/>
                </a:cubicBezTo>
                <a:close/>
                <a:moveTo>
                  <a:pt x="658902" y="48776"/>
                </a:moveTo>
                <a:cubicBezTo>
                  <a:pt x="662760" y="48776"/>
                  <a:pt x="665888" y="51904"/>
                  <a:pt x="665888" y="55762"/>
                </a:cubicBezTo>
                <a:cubicBezTo>
                  <a:pt x="665888" y="59620"/>
                  <a:pt x="662760" y="62748"/>
                  <a:pt x="658902" y="62748"/>
                </a:cubicBezTo>
                <a:cubicBezTo>
                  <a:pt x="655043" y="62748"/>
                  <a:pt x="651916" y="59620"/>
                  <a:pt x="651916" y="55762"/>
                </a:cubicBezTo>
                <a:cubicBezTo>
                  <a:pt x="651916" y="51904"/>
                  <a:pt x="655043" y="48776"/>
                  <a:pt x="658902" y="48776"/>
                </a:cubicBezTo>
                <a:close/>
                <a:moveTo>
                  <a:pt x="630657" y="48776"/>
                </a:moveTo>
                <a:cubicBezTo>
                  <a:pt x="634515" y="48776"/>
                  <a:pt x="637643" y="51904"/>
                  <a:pt x="637643" y="55762"/>
                </a:cubicBezTo>
                <a:cubicBezTo>
                  <a:pt x="637643" y="59620"/>
                  <a:pt x="634515" y="62748"/>
                  <a:pt x="630657" y="62748"/>
                </a:cubicBezTo>
                <a:cubicBezTo>
                  <a:pt x="626799" y="62748"/>
                  <a:pt x="623671" y="59620"/>
                  <a:pt x="623671" y="55762"/>
                </a:cubicBezTo>
                <a:cubicBezTo>
                  <a:pt x="623671" y="51904"/>
                  <a:pt x="626799" y="48776"/>
                  <a:pt x="630657" y="48776"/>
                </a:cubicBezTo>
                <a:close/>
                <a:moveTo>
                  <a:pt x="602411" y="48776"/>
                </a:moveTo>
                <a:cubicBezTo>
                  <a:pt x="606269" y="48776"/>
                  <a:pt x="609397" y="51904"/>
                  <a:pt x="609397" y="55762"/>
                </a:cubicBezTo>
                <a:cubicBezTo>
                  <a:pt x="609397" y="59620"/>
                  <a:pt x="606269" y="62748"/>
                  <a:pt x="602411" y="62748"/>
                </a:cubicBezTo>
                <a:cubicBezTo>
                  <a:pt x="598552" y="62748"/>
                  <a:pt x="595425" y="59620"/>
                  <a:pt x="595425" y="55762"/>
                </a:cubicBezTo>
                <a:cubicBezTo>
                  <a:pt x="595425" y="51904"/>
                  <a:pt x="598553" y="48776"/>
                  <a:pt x="602411" y="48776"/>
                </a:cubicBezTo>
                <a:close/>
                <a:moveTo>
                  <a:pt x="574166" y="48776"/>
                </a:moveTo>
                <a:cubicBezTo>
                  <a:pt x="578024" y="48776"/>
                  <a:pt x="581152" y="51904"/>
                  <a:pt x="581152" y="55762"/>
                </a:cubicBezTo>
                <a:cubicBezTo>
                  <a:pt x="581152" y="59620"/>
                  <a:pt x="578024" y="62748"/>
                  <a:pt x="574166" y="62748"/>
                </a:cubicBezTo>
                <a:cubicBezTo>
                  <a:pt x="570308" y="62748"/>
                  <a:pt x="567180" y="59620"/>
                  <a:pt x="567180" y="55762"/>
                </a:cubicBezTo>
                <a:cubicBezTo>
                  <a:pt x="567180" y="51904"/>
                  <a:pt x="570308" y="48776"/>
                  <a:pt x="574166" y="48776"/>
                </a:cubicBezTo>
                <a:close/>
                <a:moveTo>
                  <a:pt x="545920" y="48776"/>
                </a:moveTo>
                <a:cubicBezTo>
                  <a:pt x="549778" y="48776"/>
                  <a:pt x="552906" y="51904"/>
                  <a:pt x="552906" y="55762"/>
                </a:cubicBezTo>
                <a:cubicBezTo>
                  <a:pt x="552906" y="59620"/>
                  <a:pt x="549778" y="62748"/>
                  <a:pt x="545920" y="62748"/>
                </a:cubicBezTo>
                <a:cubicBezTo>
                  <a:pt x="542061" y="62748"/>
                  <a:pt x="538934" y="59620"/>
                  <a:pt x="538934" y="55762"/>
                </a:cubicBezTo>
                <a:cubicBezTo>
                  <a:pt x="538934" y="51904"/>
                  <a:pt x="542061" y="48776"/>
                  <a:pt x="545920" y="48776"/>
                </a:cubicBezTo>
                <a:close/>
                <a:moveTo>
                  <a:pt x="517675" y="48776"/>
                </a:moveTo>
                <a:cubicBezTo>
                  <a:pt x="521533" y="48776"/>
                  <a:pt x="524661" y="51904"/>
                  <a:pt x="524661" y="55762"/>
                </a:cubicBezTo>
                <a:cubicBezTo>
                  <a:pt x="524661" y="59620"/>
                  <a:pt x="521533" y="62748"/>
                  <a:pt x="517675" y="62748"/>
                </a:cubicBezTo>
                <a:cubicBezTo>
                  <a:pt x="513817" y="62748"/>
                  <a:pt x="510689" y="59620"/>
                  <a:pt x="510689" y="55762"/>
                </a:cubicBezTo>
                <a:cubicBezTo>
                  <a:pt x="510689" y="51904"/>
                  <a:pt x="513817" y="48776"/>
                  <a:pt x="517675" y="48776"/>
                </a:cubicBezTo>
                <a:close/>
                <a:moveTo>
                  <a:pt x="489429" y="48776"/>
                </a:moveTo>
                <a:cubicBezTo>
                  <a:pt x="493287" y="48776"/>
                  <a:pt x="496415" y="51904"/>
                  <a:pt x="496415" y="55762"/>
                </a:cubicBezTo>
                <a:cubicBezTo>
                  <a:pt x="496415" y="59620"/>
                  <a:pt x="493287" y="62748"/>
                  <a:pt x="489429" y="62748"/>
                </a:cubicBezTo>
                <a:cubicBezTo>
                  <a:pt x="485570" y="62748"/>
                  <a:pt x="482443" y="59620"/>
                  <a:pt x="482443" y="55762"/>
                </a:cubicBezTo>
                <a:cubicBezTo>
                  <a:pt x="482443" y="51904"/>
                  <a:pt x="485571" y="48776"/>
                  <a:pt x="489429" y="48776"/>
                </a:cubicBezTo>
                <a:close/>
                <a:moveTo>
                  <a:pt x="461184" y="48776"/>
                </a:moveTo>
                <a:cubicBezTo>
                  <a:pt x="465042" y="48776"/>
                  <a:pt x="468170" y="51904"/>
                  <a:pt x="468170" y="55762"/>
                </a:cubicBezTo>
                <a:cubicBezTo>
                  <a:pt x="468170" y="59620"/>
                  <a:pt x="465042" y="62748"/>
                  <a:pt x="461184" y="62748"/>
                </a:cubicBezTo>
                <a:cubicBezTo>
                  <a:pt x="457326" y="62748"/>
                  <a:pt x="454198" y="59620"/>
                  <a:pt x="454198" y="55762"/>
                </a:cubicBezTo>
                <a:cubicBezTo>
                  <a:pt x="454198" y="51904"/>
                  <a:pt x="457326" y="48776"/>
                  <a:pt x="461184" y="48776"/>
                </a:cubicBezTo>
                <a:close/>
                <a:moveTo>
                  <a:pt x="432938" y="48776"/>
                </a:moveTo>
                <a:cubicBezTo>
                  <a:pt x="436796" y="48776"/>
                  <a:pt x="439924" y="51904"/>
                  <a:pt x="439924" y="55762"/>
                </a:cubicBezTo>
                <a:cubicBezTo>
                  <a:pt x="439924" y="59620"/>
                  <a:pt x="436796" y="62748"/>
                  <a:pt x="432938" y="62748"/>
                </a:cubicBezTo>
                <a:cubicBezTo>
                  <a:pt x="429079" y="62748"/>
                  <a:pt x="425952" y="59620"/>
                  <a:pt x="425952" y="55762"/>
                </a:cubicBezTo>
                <a:cubicBezTo>
                  <a:pt x="425952" y="51904"/>
                  <a:pt x="429079" y="48776"/>
                  <a:pt x="432938" y="48776"/>
                </a:cubicBezTo>
                <a:close/>
                <a:moveTo>
                  <a:pt x="404693" y="48776"/>
                </a:moveTo>
                <a:cubicBezTo>
                  <a:pt x="408551" y="48776"/>
                  <a:pt x="411679" y="51904"/>
                  <a:pt x="411679" y="55762"/>
                </a:cubicBezTo>
                <a:cubicBezTo>
                  <a:pt x="411679" y="59620"/>
                  <a:pt x="408551" y="62748"/>
                  <a:pt x="404693" y="62748"/>
                </a:cubicBezTo>
                <a:cubicBezTo>
                  <a:pt x="400835" y="62748"/>
                  <a:pt x="397707" y="59620"/>
                  <a:pt x="397707" y="55762"/>
                </a:cubicBezTo>
                <a:cubicBezTo>
                  <a:pt x="397707" y="51904"/>
                  <a:pt x="400835" y="48776"/>
                  <a:pt x="404693" y="48776"/>
                </a:cubicBezTo>
                <a:close/>
                <a:moveTo>
                  <a:pt x="376447" y="48776"/>
                </a:moveTo>
                <a:cubicBezTo>
                  <a:pt x="380305" y="48776"/>
                  <a:pt x="383433" y="51904"/>
                  <a:pt x="383433" y="55762"/>
                </a:cubicBezTo>
                <a:cubicBezTo>
                  <a:pt x="383433" y="59620"/>
                  <a:pt x="380305" y="62748"/>
                  <a:pt x="376447" y="62748"/>
                </a:cubicBezTo>
                <a:cubicBezTo>
                  <a:pt x="372589" y="62748"/>
                  <a:pt x="369461" y="59620"/>
                  <a:pt x="369461" y="55762"/>
                </a:cubicBezTo>
                <a:cubicBezTo>
                  <a:pt x="369461" y="51904"/>
                  <a:pt x="372589" y="48776"/>
                  <a:pt x="376447" y="48776"/>
                </a:cubicBezTo>
                <a:close/>
                <a:moveTo>
                  <a:pt x="348202" y="48776"/>
                </a:moveTo>
                <a:cubicBezTo>
                  <a:pt x="352060" y="48776"/>
                  <a:pt x="355188" y="51904"/>
                  <a:pt x="355188" y="55762"/>
                </a:cubicBezTo>
                <a:cubicBezTo>
                  <a:pt x="355188" y="59620"/>
                  <a:pt x="352060" y="62748"/>
                  <a:pt x="348202" y="62748"/>
                </a:cubicBezTo>
                <a:cubicBezTo>
                  <a:pt x="344344" y="62748"/>
                  <a:pt x="341216" y="59620"/>
                  <a:pt x="341216" y="55762"/>
                </a:cubicBezTo>
                <a:cubicBezTo>
                  <a:pt x="341216" y="51904"/>
                  <a:pt x="344344" y="48776"/>
                  <a:pt x="348202" y="48776"/>
                </a:cubicBezTo>
                <a:close/>
                <a:moveTo>
                  <a:pt x="319956" y="48776"/>
                </a:moveTo>
                <a:cubicBezTo>
                  <a:pt x="323814" y="48776"/>
                  <a:pt x="326942" y="51904"/>
                  <a:pt x="326942" y="55762"/>
                </a:cubicBezTo>
                <a:cubicBezTo>
                  <a:pt x="326942" y="59620"/>
                  <a:pt x="323814" y="62748"/>
                  <a:pt x="319956" y="62748"/>
                </a:cubicBezTo>
                <a:cubicBezTo>
                  <a:pt x="316098" y="62748"/>
                  <a:pt x="312970" y="59620"/>
                  <a:pt x="312970" y="55762"/>
                </a:cubicBezTo>
                <a:cubicBezTo>
                  <a:pt x="312970" y="51904"/>
                  <a:pt x="316098" y="48776"/>
                  <a:pt x="319956" y="48776"/>
                </a:cubicBezTo>
                <a:close/>
                <a:moveTo>
                  <a:pt x="291711" y="48776"/>
                </a:moveTo>
                <a:cubicBezTo>
                  <a:pt x="295569" y="48776"/>
                  <a:pt x="298697" y="51904"/>
                  <a:pt x="298697" y="55762"/>
                </a:cubicBezTo>
                <a:cubicBezTo>
                  <a:pt x="298697" y="59620"/>
                  <a:pt x="295569" y="62748"/>
                  <a:pt x="291711" y="62748"/>
                </a:cubicBezTo>
                <a:cubicBezTo>
                  <a:pt x="287853" y="62748"/>
                  <a:pt x="284725" y="59620"/>
                  <a:pt x="284725" y="55762"/>
                </a:cubicBezTo>
                <a:cubicBezTo>
                  <a:pt x="284725" y="51904"/>
                  <a:pt x="287853" y="48776"/>
                  <a:pt x="291711" y="48776"/>
                </a:cubicBezTo>
                <a:close/>
                <a:moveTo>
                  <a:pt x="263465" y="48776"/>
                </a:moveTo>
                <a:cubicBezTo>
                  <a:pt x="267323" y="48776"/>
                  <a:pt x="270451" y="51904"/>
                  <a:pt x="270451" y="55762"/>
                </a:cubicBezTo>
                <a:cubicBezTo>
                  <a:pt x="270451" y="59620"/>
                  <a:pt x="267323" y="62748"/>
                  <a:pt x="263465" y="62748"/>
                </a:cubicBezTo>
                <a:cubicBezTo>
                  <a:pt x="259607" y="62748"/>
                  <a:pt x="256479" y="59620"/>
                  <a:pt x="256479" y="55762"/>
                </a:cubicBezTo>
                <a:cubicBezTo>
                  <a:pt x="256479" y="51904"/>
                  <a:pt x="259607" y="48776"/>
                  <a:pt x="263465" y="48776"/>
                </a:cubicBezTo>
                <a:close/>
                <a:moveTo>
                  <a:pt x="235220" y="48776"/>
                </a:moveTo>
                <a:cubicBezTo>
                  <a:pt x="239078" y="48776"/>
                  <a:pt x="242206" y="51904"/>
                  <a:pt x="242206" y="55762"/>
                </a:cubicBezTo>
                <a:cubicBezTo>
                  <a:pt x="242206" y="59620"/>
                  <a:pt x="239078" y="62748"/>
                  <a:pt x="235220" y="62748"/>
                </a:cubicBezTo>
                <a:cubicBezTo>
                  <a:pt x="231362" y="62748"/>
                  <a:pt x="228234" y="59620"/>
                  <a:pt x="228234" y="55762"/>
                </a:cubicBezTo>
                <a:cubicBezTo>
                  <a:pt x="228234" y="51904"/>
                  <a:pt x="231362" y="48776"/>
                  <a:pt x="235220" y="48776"/>
                </a:cubicBezTo>
                <a:close/>
                <a:moveTo>
                  <a:pt x="206974" y="48776"/>
                </a:moveTo>
                <a:cubicBezTo>
                  <a:pt x="210832" y="48776"/>
                  <a:pt x="213960" y="51904"/>
                  <a:pt x="213960" y="55762"/>
                </a:cubicBezTo>
                <a:cubicBezTo>
                  <a:pt x="213960" y="59620"/>
                  <a:pt x="210832" y="62748"/>
                  <a:pt x="206974" y="62748"/>
                </a:cubicBezTo>
                <a:cubicBezTo>
                  <a:pt x="203116" y="62748"/>
                  <a:pt x="199988" y="59620"/>
                  <a:pt x="199988" y="55762"/>
                </a:cubicBezTo>
                <a:cubicBezTo>
                  <a:pt x="199988" y="51904"/>
                  <a:pt x="203116" y="48776"/>
                  <a:pt x="206974" y="48776"/>
                </a:cubicBezTo>
                <a:close/>
                <a:moveTo>
                  <a:pt x="178729" y="48776"/>
                </a:moveTo>
                <a:cubicBezTo>
                  <a:pt x="182587" y="48776"/>
                  <a:pt x="185715" y="51904"/>
                  <a:pt x="185715" y="55762"/>
                </a:cubicBezTo>
                <a:cubicBezTo>
                  <a:pt x="185715" y="59620"/>
                  <a:pt x="182587" y="62748"/>
                  <a:pt x="178729" y="62748"/>
                </a:cubicBezTo>
                <a:cubicBezTo>
                  <a:pt x="174871" y="62748"/>
                  <a:pt x="171743" y="59620"/>
                  <a:pt x="171743" y="55762"/>
                </a:cubicBezTo>
                <a:cubicBezTo>
                  <a:pt x="171743" y="51904"/>
                  <a:pt x="174871" y="48776"/>
                  <a:pt x="178729" y="48776"/>
                </a:cubicBezTo>
                <a:close/>
                <a:moveTo>
                  <a:pt x="150484" y="48776"/>
                </a:moveTo>
                <a:cubicBezTo>
                  <a:pt x="154342" y="48776"/>
                  <a:pt x="157469" y="51904"/>
                  <a:pt x="157469" y="55762"/>
                </a:cubicBezTo>
                <a:cubicBezTo>
                  <a:pt x="157469" y="59620"/>
                  <a:pt x="154342" y="62748"/>
                  <a:pt x="150484" y="62748"/>
                </a:cubicBezTo>
                <a:cubicBezTo>
                  <a:pt x="146625" y="62748"/>
                  <a:pt x="143498" y="59620"/>
                  <a:pt x="143498" y="55762"/>
                </a:cubicBezTo>
                <a:cubicBezTo>
                  <a:pt x="143498" y="51904"/>
                  <a:pt x="146625" y="48776"/>
                  <a:pt x="150484" y="48776"/>
                </a:cubicBezTo>
                <a:close/>
                <a:moveTo>
                  <a:pt x="122238" y="48776"/>
                </a:moveTo>
                <a:cubicBezTo>
                  <a:pt x="126096" y="48776"/>
                  <a:pt x="129224" y="51904"/>
                  <a:pt x="129224" y="55762"/>
                </a:cubicBezTo>
                <a:cubicBezTo>
                  <a:pt x="129224" y="59620"/>
                  <a:pt x="126096" y="62748"/>
                  <a:pt x="122238" y="62748"/>
                </a:cubicBezTo>
                <a:cubicBezTo>
                  <a:pt x="118380" y="62748"/>
                  <a:pt x="115252" y="59620"/>
                  <a:pt x="115252" y="55762"/>
                </a:cubicBezTo>
                <a:cubicBezTo>
                  <a:pt x="115252" y="51904"/>
                  <a:pt x="118380" y="48776"/>
                  <a:pt x="122238" y="48776"/>
                </a:cubicBezTo>
                <a:close/>
                <a:moveTo>
                  <a:pt x="93993" y="48776"/>
                </a:moveTo>
                <a:cubicBezTo>
                  <a:pt x="97851" y="48776"/>
                  <a:pt x="100979" y="51904"/>
                  <a:pt x="100979" y="55762"/>
                </a:cubicBezTo>
                <a:cubicBezTo>
                  <a:pt x="100979" y="59620"/>
                  <a:pt x="97851" y="62748"/>
                  <a:pt x="93993" y="62748"/>
                </a:cubicBezTo>
                <a:cubicBezTo>
                  <a:pt x="90135" y="62748"/>
                  <a:pt x="87007" y="59620"/>
                  <a:pt x="87007" y="55762"/>
                </a:cubicBezTo>
                <a:cubicBezTo>
                  <a:pt x="87007" y="51904"/>
                  <a:pt x="90135" y="48776"/>
                  <a:pt x="93993" y="48776"/>
                </a:cubicBezTo>
                <a:close/>
                <a:moveTo>
                  <a:pt x="65747" y="48776"/>
                </a:moveTo>
                <a:cubicBezTo>
                  <a:pt x="69605" y="48776"/>
                  <a:pt x="72733" y="51904"/>
                  <a:pt x="72733" y="55762"/>
                </a:cubicBezTo>
                <a:cubicBezTo>
                  <a:pt x="72733" y="59620"/>
                  <a:pt x="69605" y="62748"/>
                  <a:pt x="65747" y="62748"/>
                </a:cubicBezTo>
                <a:cubicBezTo>
                  <a:pt x="61889" y="62748"/>
                  <a:pt x="58761" y="59620"/>
                  <a:pt x="58761" y="55762"/>
                </a:cubicBezTo>
                <a:cubicBezTo>
                  <a:pt x="58761" y="51904"/>
                  <a:pt x="61889" y="48776"/>
                  <a:pt x="65747" y="48776"/>
                </a:cubicBezTo>
                <a:close/>
                <a:moveTo>
                  <a:pt x="37502" y="48776"/>
                </a:moveTo>
                <a:cubicBezTo>
                  <a:pt x="41360" y="48776"/>
                  <a:pt x="44488" y="51904"/>
                  <a:pt x="44488" y="55762"/>
                </a:cubicBezTo>
                <a:cubicBezTo>
                  <a:pt x="44488" y="59620"/>
                  <a:pt x="41360" y="62748"/>
                  <a:pt x="37502" y="62748"/>
                </a:cubicBezTo>
                <a:cubicBezTo>
                  <a:pt x="33643" y="62748"/>
                  <a:pt x="30516" y="59620"/>
                  <a:pt x="30516" y="55762"/>
                </a:cubicBezTo>
                <a:cubicBezTo>
                  <a:pt x="30516" y="51904"/>
                  <a:pt x="33643" y="48776"/>
                  <a:pt x="37502" y="48776"/>
                </a:cubicBezTo>
                <a:close/>
                <a:moveTo>
                  <a:pt x="9256" y="48776"/>
                </a:moveTo>
                <a:cubicBezTo>
                  <a:pt x="13114" y="48776"/>
                  <a:pt x="16242" y="51904"/>
                  <a:pt x="16242" y="55762"/>
                </a:cubicBezTo>
                <a:cubicBezTo>
                  <a:pt x="16242" y="59620"/>
                  <a:pt x="13114" y="62748"/>
                  <a:pt x="9256" y="62748"/>
                </a:cubicBezTo>
                <a:cubicBezTo>
                  <a:pt x="5398" y="62748"/>
                  <a:pt x="2270" y="59620"/>
                  <a:pt x="2270" y="55762"/>
                </a:cubicBezTo>
                <a:cubicBezTo>
                  <a:pt x="2270" y="51904"/>
                  <a:pt x="5398" y="48776"/>
                  <a:pt x="9256" y="48776"/>
                </a:cubicBezTo>
                <a:close/>
                <a:moveTo>
                  <a:pt x="4966269" y="24462"/>
                </a:moveTo>
                <a:lnTo>
                  <a:pt x="4966685" y="24878"/>
                </a:lnTo>
                <a:lnTo>
                  <a:pt x="4966685" y="37723"/>
                </a:lnTo>
                <a:lnTo>
                  <a:pt x="4966269" y="38139"/>
                </a:lnTo>
                <a:cubicBezTo>
                  <a:pt x="4962492" y="38139"/>
                  <a:pt x="4959430" y="35077"/>
                  <a:pt x="4959430" y="31300"/>
                </a:cubicBezTo>
                <a:cubicBezTo>
                  <a:pt x="4959430" y="27523"/>
                  <a:pt x="4962492" y="24462"/>
                  <a:pt x="4966269" y="24462"/>
                </a:cubicBezTo>
                <a:close/>
                <a:moveTo>
                  <a:pt x="4938023" y="24462"/>
                </a:moveTo>
                <a:cubicBezTo>
                  <a:pt x="4941800" y="24462"/>
                  <a:pt x="4944862" y="27523"/>
                  <a:pt x="4944862" y="31300"/>
                </a:cubicBezTo>
                <a:cubicBezTo>
                  <a:pt x="4944862" y="35077"/>
                  <a:pt x="4941800" y="38139"/>
                  <a:pt x="4938023" y="38139"/>
                </a:cubicBezTo>
                <a:cubicBezTo>
                  <a:pt x="4934246" y="38139"/>
                  <a:pt x="4931184" y="35077"/>
                  <a:pt x="4931184" y="31300"/>
                </a:cubicBezTo>
                <a:cubicBezTo>
                  <a:pt x="4931184" y="27523"/>
                  <a:pt x="4934246" y="24462"/>
                  <a:pt x="4938023" y="24462"/>
                </a:cubicBezTo>
                <a:close/>
                <a:moveTo>
                  <a:pt x="4909778" y="24462"/>
                </a:moveTo>
                <a:cubicBezTo>
                  <a:pt x="4913555" y="24462"/>
                  <a:pt x="4916617" y="27523"/>
                  <a:pt x="4916617" y="31300"/>
                </a:cubicBezTo>
                <a:cubicBezTo>
                  <a:pt x="4916617" y="35077"/>
                  <a:pt x="4913555" y="38139"/>
                  <a:pt x="4909778" y="38139"/>
                </a:cubicBezTo>
                <a:cubicBezTo>
                  <a:pt x="4906001" y="38139"/>
                  <a:pt x="4902939" y="35077"/>
                  <a:pt x="4902939" y="31300"/>
                </a:cubicBezTo>
                <a:cubicBezTo>
                  <a:pt x="4902939" y="27523"/>
                  <a:pt x="4906001" y="24462"/>
                  <a:pt x="4909778" y="24462"/>
                </a:cubicBezTo>
                <a:close/>
                <a:moveTo>
                  <a:pt x="4881532" y="24462"/>
                </a:moveTo>
                <a:cubicBezTo>
                  <a:pt x="4885309" y="24462"/>
                  <a:pt x="4888370" y="27523"/>
                  <a:pt x="4888370" y="31300"/>
                </a:cubicBezTo>
                <a:cubicBezTo>
                  <a:pt x="4888370" y="35077"/>
                  <a:pt x="4885309" y="38139"/>
                  <a:pt x="4881532" y="38139"/>
                </a:cubicBezTo>
                <a:cubicBezTo>
                  <a:pt x="4877755" y="38139"/>
                  <a:pt x="4874693" y="35077"/>
                  <a:pt x="4874693" y="31300"/>
                </a:cubicBezTo>
                <a:cubicBezTo>
                  <a:pt x="4874693" y="27523"/>
                  <a:pt x="4877755" y="24462"/>
                  <a:pt x="4881532" y="24462"/>
                </a:cubicBezTo>
                <a:close/>
                <a:moveTo>
                  <a:pt x="4853287" y="24462"/>
                </a:moveTo>
                <a:cubicBezTo>
                  <a:pt x="4857064" y="24462"/>
                  <a:pt x="4860126" y="27523"/>
                  <a:pt x="4860126" y="31300"/>
                </a:cubicBezTo>
                <a:cubicBezTo>
                  <a:pt x="4860126" y="35077"/>
                  <a:pt x="4857064" y="38139"/>
                  <a:pt x="4853287" y="38139"/>
                </a:cubicBezTo>
                <a:cubicBezTo>
                  <a:pt x="4849510" y="38139"/>
                  <a:pt x="4846448" y="35077"/>
                  <a:pt x="4846448" y="31300"/>
                </a:cubicBezTo>
                <a:cubicBezTo>
                  <a:pt x="4846448" y="27523"/>
                  <a:pt x="4849510" y="24462"/>
                  <a:pt x="4853287" y="24462"/>
                </a:cubicBezTo>
                <a:close/>
                <a:moveTo>
                  <a:pt x="4825041" y="24462"/>
                </a:moveTo>
                <a:cubicBezTo>
                  <a:pt x="4828818" y="24462"/>
                  <a:pt x="4831880" y="27523"/>
                  <a:pt x="4831880" y="31300"/>
                </a:cubicBezTo>
                <a:cubicBezTo>
                  <a:pt x="4831880" y="35077"/>
                  <a:pt x="4828818" y="38139"/>
                  <a:pt x="4825041" y="38139"/>
                </a:cubicBezTo>
                <a:cubicBezTo>
                  <a:pt x="4821264" y="38139"/>
                  <a:pt x="4818202" y="35077"/>
                  <a:pt x="4818202" y="31300"/>
                </a:cubicBezTo>
                <a:cubicBezTo>
                  <a:pt x="4818202" y="27523"/>
                  <a:pt x="4821264" y="24462"/>
                  <a:pt x="4825041" y="24462"/>
                </a:cubicBezTo>
                <a:close/>
                <a:moveTo>
                  <a:pt x="4796796" y="24462"/>
                </a:moveTo>
                <a:cubicBezTo>
                  <a:pt x="4800573" y="24462"/>
                  <a:pt x="4803635" y="27523"/>
                  <a:pt x="4803635" y="31300"/>
                </a:cubicBezTo>
                <a:cubicBezTo>
                  <a:pt x="4803635" y="35077"/>
                  <a:pt x="4800573" y="38139"/>
                  <a:pt x="4796796" y="38139"/>
                </a:cubicBezTo>
                <a:cubicBezTo>
                  <a:pt x="4793019" y="38139"/>
                  <a:pt x="4789957" y="35077"/>
                  <a:pt x="4789957" y="31300"/>
                </a:cubicBezTo>
                <a:cubicBezTo>
                  <a:pt x="4789957" y="27523"/>
                  <a:pt x="4793019" y="24462"/>
                  <a:pt x="4796796" y="24462"/>
                </a:cubicBezTo>
                <a:close/>
                <a:moveTo>
                  <a:pt x="4768550" y="24462"/>
                </a:moveTo>
                <a:cubicBezTo>
                  <a:pt x="4772327" y="24462"/>
                  <a:pt x="4775389" y="27523"/>
                  <a:pt x="4775389" y="31300"/>
                </a:cubicBezTo>
                <a:cubicBezTo>
                  <a:pt x="4775389" y="35077"/>
                  <a:pt x="4772327" y="38139"/>
                  <a:pt x="4768550" y="38139"/>
                </a:cubicBezTo>
                <a:cubicBezTo>
                  <a:pt x="4764773" y="38139"/>
                  <a:pt x="4761711" y="35077"/>
                  <a:pt x="4761711" y="31300"/>
                </a:cubicBezTo>
                <a:cubicBezTo>
                  <a:pt x="4761711" y="27523"/>
                  <a:pt x="4764773" y="24462"/>
                  <a:pt x="4768550" y="24462"/>
                </a:cubicBezTo>
                <a:close/>
                <a:moveTo>
                  <a:pt x="4740305" y="24462"/>
                </a:moveTo>
                <a:cubicBezTo>
                  <a:pt x="4744082" y="24462"/>
                  <a:pt x="4747144" y="27523"/>
                  <a:pt x="4747144" y="31300"/>
                </a:cubicBezTo>
                <a:cubicBezTo>
                  <a:pt x="4747144" y="35077"/>
                  <a:pt x="4744082" y="38139"/>
                  <a:pt x="4740305" y="38139"/>
                </a:cubicBezTo>
                <a:cubicBezTo>
                  <a:pt x="4736528" y="38139"/>
                  <a:pt x="4733466" y="35077"/>
                  <a:pt x="4733466" y="31300"/>
                </a:cubicBezTo>
                <a:cubicBezTo>
                  <a:pt x="4733466" y="27523"/>
                  <a:pt x="4736528" y="24462"/>
                  <a:pt x="4740305" y="24462"/>
                </a:cubicBezTo>
                <a:close/>
                <a:moveTo>
                  <a:pt x="4712059" y="24462"/>
                </a:moveTo>
                <a:cubicBezTo>
                  <a:pt x="4715836" y="24462"/>
                  <a:pt x="4718898" y="27523"/>
                  <a:pt x="4718898" y="31300"/>
                </a:cubicBezTo>
                <a:cubicBezTo>
                  <a:pt x="4718898" y="35077"/>
                  <a:pt x="4715836" y="38139"/>
                  <a:pt x="4712059" y="38139"/>
                </a:cubicBezTo>
                <a:cubicBezTo>
                  <a:pt x="4708282" y="38139"/>
                  <a:pt x="4705220" y="35077"/>
                  <a:pt x="4705220" y="31300"/>
                </a:cubicBezTo>
                <a:cubicBezTo>
                  <a:pt x="4705220" y="27523"/>
                  <a:pt x="4708282" y="24462"/>
                  <a:pt x="4712059" y="24462"/>
                </a:cubicBezTo>
                <a:close/>
                <a:moveTo>
                  <a:pt x="4683814" y="24462"/>
                </a:moveTo>
                <a:cubicBezTo>
                  <a:pt x="4687591" y="24462"/>
                  <a:pt x="4690653" y="27523"/>
                  <a:pt x="4690653" y="31300"/>
                </a:cubicBezTo>
                <a:cubicBezTo>
                  <a:pt x="4690653" y="35077"/>
                  <a:pt x="4687591" y="38139"/>
                  <a:pt x="4683814" y="38139"/>
                </a:cubicBezTo>
                <a:cubicBezTo>
                  <a:pt x="4680037" y="38139"/>
                  <a:pt x="4676975" y="35077"/>
                  <a:pt x="4676975" y="31300"/>
                </a:cubicBezTo>
                <a:cubicBezTo>
                  <a:pt x="4676975" y="27523"/>
                  <a:pt x="4680037" y="24462"/>
                  <a:pt x="4683814" y="24462"/>
                </a:cubicBezTo>
                <a:close/>
                <a:moveTo>
                  <a:pt x="4655568" y="24462"/>
                </a:moveTo>
                <a:cubicBezTo>
                  <a:pt x="4659345" y="24462"/>
                  <a:pt x="4662407" y="27523"/>
                  <a:pt x="4662407" y="31300"/>
                </a:cubicBezTo>
                <a:cubicBezTo>
                  <a:pt x="4662407" y="35077"/>
                  <a:pt x="4659345" y="38139"/>
                  <a:pt x="4655568" y="38139"/>
                </a:cubicBezTo>
                <a:cubicBezTo>
                  <a:pt x="4651791" y="38139"/>
                  <a:pt x="4648729" y="35077"/>
                  <a:pt x="4648729" y="31300"/>
                </a:cubicBezTo>
                <a:cubicBezTo>
                  <a:pt x="4648729" y="27523"/>
                  <a:pt x="4651791" y="24462"/>
                  <a:pt x="4655568" y="24462"/>
                </a:cubicBezTo>
                <a:close/>
                <a:moveTo>
                  <a:pt x="4627323" y="24462"/>
                </a:moveTo>
                <a:cubicBezTo>
                  <a:pt x="4631100" y="24462"/>
                  <a:pt x="4634162" y="27523"/>
                  <a:pt x="4634162" y="31300"/>
                </a:cubicBezTo>
                <a:cubicBezTo>
                  <a:pt x="4634162" y="35077"/>
                  <a:pt x="4631100" y="38139"/>
                  <a:pt x="4627323" y="38139"/>
                </a:cubicBezTo>
                <a:cubicBezTo>
                  <a:pt x="4623546" y="38139"/>
                  <a:pt x="4620484" y="35077"/>
                  <a:pt x="4620484" y="31300"/>
                </a:cubicBezTo>
                <a:cubicBezTo>
                  <a:pt x="4620484" y="27523"/>
                  <a:pt x="4623546" y="24462"/>
                  <a:pt x="4627323" y="24462"/>
                </a:cubicBezTo>
                <a:close/>
                <a:moveTo>
                  <a:pt x="4599077" y="24462"/>
                </a:moveTo>
                <a:cubicBezTo>
                  <a:pt x="4602854" y="24462"/>
                  <a:pt x="4605916" y="27523"/>
                  <a:pt x="4605916" y="31300"/>
                </a:cubicBezTo>
                <a:cubicBezTo>
                  <a:pt x="4605916" y="35077"/>
                  <a:pt x="4602854" y="38139"/>
                  <a:pt x="4599077" y="38139"/>
                </a:cubicBezTo>
                <a:cubicBezTo>
                  <a:pt x="4595300" y="38139"/>
                  <a:pt x="4592238" y="35077"/>
                  <a:pt x="4592238" y="31300"/>
                </a:cubicBezTo>
                <a:cubicBezTo>
                  <a:pt x="4592238" y="27523"/>
                  <a:pt x="4595300" y="24462"/>
                  <a:pt x="4599077" y="24462"/>
                </a:cubicBezTo>
                <a:close/>
                <a:moveTo>
                  <a:pt x="4570832" y="24462"/>
                </a:moveTo>
                <a:cubicBezTo>
                  <a:pt x="4574609" y="24462"/>
                  <a:pt x="4577671" y="27523"/>
                  <a:pt x="4577671" y="31300"/>
                </a:cubicBezTo>
                <a:cubicBezTo>
                  <a:pt x="4577671" y="35077"/>
                  <a:pt x="4574609" y="38139"/>
                  <a:pt x="4570832" y="38139"/>
                </a:cubicBezTo>
                <a:cubicBezTo>
                  <a:pt x="4567055" y="38139"/>
                  <a:pt x="4563993" y="35077"/>
                  <a:pt x="4563993" y="31300"/>
                </a:cubicBezTo>
                <a:cubicBezTo>
                  <a:pt x="4563993" y="27523"/>
                  <a:pt x="4567055" y="24462"/>
                  <a:pt x="4570832" y="24462"/>
                </a:cubicBezTo>
                <a:close/>
                <a:moveTo>
                  <a:pt x="4542586" y="24462"/>
                </a:moveTo>
                <a:cubicBezTo>
                  <a:pt x="4546363" y="24462"/>
                  <a:pt x="4549425" y="27523"/>
                  <a:pt x="4549425" y="31300"/>
                </a:cubicBezTo>
                <a:cubicBezTo>
                  <a:pt x="4549425" y="35077"/>
                  <a:pt x="4546363" y="38139"/>
                  <a:pt x="4542586" y="38139"/>
                </a:cubicBezTo>
                <a:cubicBezTo>
                  <a:pt x="4538809" y="38139"/>
                  <a:pt x="4535747" y="35077"/>
                  <a:pt x="4535747" y="31300"/>
                </a:cubicBezTo>
                <a:cubicBezTo>
                  <a:pt x="4535747" y="27523"/>
                  <a:pt x="4538809" y="24462"/>
                  <a:pt x="4542586" y="24462"/>
                </a:cubicBezTo>
                <a:close/>
                <a:moveTo>
                  <a:pt x="4514341" y="24462"/>
                </a:moveTo>
                <a:cubicBezTo>
                  <a:pt x="4518118" y="24462"/>
                  <a:pt x="4521180" y="27523"/>
                  <a:pt x="4521180" y="31300"/>
                </a:cubicBezTo>
                <a:cubicBezTo>
                  <a:pt x="4521180" y="35077"/>
                  <a:pt x="4518118" y="38139"/>
                  <a:pt x="4514341" y="38139"/>
                </a:cubicBezTo>
                <a:cubicBezTo>
                  <a:pt x="4510564" y="38139"/>
                  <a:pt x="4507503" y="35077"/>
                  <a:pt x="4507503" y="31300"/>
                </a:cubicBezTo>
                <a:cubicBezTo>
                  <a:pt x="4507503" y="27523"/>
                  <a:pt x="4510564" y="24462"/>
                  <a:pt x="4514341" y="24462"/>
                </a:cubicBezTo>
                <a:close/>
                <a:moveTo>
                  <a:pt x="4486095" y="24462"/>
                </a:moveTo>
                <a:cubicBezTo>
                  <a:pt x="4489872" y="24462"/>
                  <a:pt x="4492934" y="27523"/>
                  <a:pt x="4492934" y="31300"/>
                </a:cubicBezTo>
                <a:cubicBezTo>
                  <a:pt x="4492934" y="35077"/>
                  <a:pt x="4489872" y="38139"/>
                  <a:pt x="4486095" y="38139"/>
                </a:cubicBezTo>
                <a:cubicBezTo>
                  <a:pt x="4482318" y="38139"/>
                  <a:pt x="4479256" y="35077"/>
                  <a:pt x="4479256" y="31300"/>
                </a:cubicBezTo>
                <a:cubicBezTo>
                  <a:pt x="4479256" y="27523"/>
                  <a:pt x="4482318" y="24462"/>
                  <a:pt x="4486095" y="24462"/>
                </a:cubicBezTo>
                <a:close/>
                <a:moveTo>
                  <a:pt x="4457850" y="24462"/>
                </a:moveTo>
                <a:cubicBezTo>
                  <a:pt x="4461627" y="24462"/>
                  <a:pt x="4464689" y="27523"/>
                  <a:pt x="4464689" y="31300"/>
                </a:cubicBezTo>
                <a:cubicBezTo>
                  <a:pt x="4464689" y="35077"/>
                  <a:pt x="4461627" y="38139"/>
                  <a:pt x="4457850" y="38139"/>
                </a:cubicBezTo>
                <a:cubicBezTo>
                  <a:pt x="4454073" y="38139"/>
                  <a:pt x="4451012" y="35077"/>
                  <a:pt x="4451012" y="31300"/>
                </a:cubicBezTo>
                <a:cubicBezTo>
                  <a:pt x="4451012" y="27523"/>
                  <a:pt x="4454073" y="24462"/>
                  <a:pt x="4457850" y="24462"/>
                </a:cubicBezTo>
                <a:close/>
                <a:moveTo>
                  <a:pt x="4429604" y="24462"/>
                </a:moveTo>
                <a:cubicBezTo>
                  <a:pt x="4433381" y="24462"/>
                  <a:pt x="4436443" y="27523"/>
                  <a:pt x="4436443" y="31300"/>
                </a:cubicBezTo>
                <a:cubicBezTo>
                  <a:pt x="4436443" y="35077"/>
                  <a:pt x="4433381" y="38139"/>
                  <a:pt x="4429604" y="38139"/>
                </a:cubicBezTo>
                <a:cubicBezTo>
                  <a:pt x="4425827" y="38139"/>
                  <a:pt x="4422765" y="35077"/>
                  <a:pt x="4422765" y="31300"/>
                </a:cubicBezTo>
                <a:cubicBezTo>
                  <a:pt x="4422765" y="27523"/>
                  <a:pt x="4425827" y="24462"/>
                  <a:pt x="4429604" y="24462"/>
                </a:cubicBezTo>
                <a:close/>
                <a:moveTo>
                  <a:pt x="4401359" y="24462"/>
                </a:moveTo>
                <a:cubicBezTo>
                  <a:pt x="4405136" y="24462"/>
                  <a:pt x="4408198" y="27523"/>
                  <a:pt x="4408198" y="31300"/>
                </a:cubicBezTo>
                <a:cubicBezTo>
                  <a:pt x="4408198" y="35077"/>
                  <a:pt x="4405136" y="38139"/>
                  <a:pt x="4401359" y="38139"/>
                </a:cubicBezTo>
                <a:cubicBezTo>
                  <a:pt x="4397582" y="38139"/>
                  <a:pt x="4394521" y="35077"/>
                  <a:pt x="4394521" y="31300"/>
                </a:cubicBezTo>
                <a:cubicBezTo>
                  <a:pt x="4394521" y="27523"/>
                  <a:pt x="4397582" y="24462"/>
                  <a:pt x="4401359" y="24462"/>
                </a:cubicBezTo>
                <a:close/>
                <a:moveTo>
                  <a:pt x="4373113" y="24462"/>
                </a:moveTo>
                <a:cubicBezTo>
                  <a:pt x="4376890" y="24462"/>
                  <a:pt x="4379952" y="27523"/>
                  <a:pt x="4379952" y="31300"/>
                </a:cubicBezTo>
                <a:cubicBezTo>
                  <a:pt x="4379952" y="35077"/>
                  <a:pt x="4376890" y="38139"/>
                  <a:pt x="4373113" y="38139"/>
                </a:cubicBezTo>
                <a:cubicBezTo>
                  <a:pt x="4369336" y="38139"/>
                  <a:pt x="4366274" y="35077"/>
                  <a:pt x="4366274" y="31300"/>
                </a:cubicBezTo>
                <a:cubicBezTo>
                  <a:pt x="4366274" y="27523"/>
                  <a:pt x="4369336" y="24462"/>
                  <a:pt x="4373113" y="24462"/>
                </a:cubicBezTo>
                <a:close/>
                <a:moveTo>
                  <a:pt x="4344868" y="24462"/>
                </a:moveTo>
                <a:cubicBezTo>
                  <a:pt x="4348646" y="24462"/>
                  <a:pt x="4351707" y="27523"/>
                  <a:pt x="4351707" y="31300"/>
                </a:cubicBezTo>
                <a:cubicBezTo>
                  <a:pt x="4351707" y="35077"/>
                  <a:pt x="4348646" y="38139"/>
                  <a:pt x="4344868" y="38139"/>
                </a:cubicBezTo>
                <a:cubicBezTo>
                  <a:pt x="4341091" y="38139"/>
                  <a:pt x="4338030" y="35077"/>
                  <a:pt x="4338030" y="31300"/>
                </a:cubicBezTo>
                <a:cubicBezTo>
                  <a:pt x="4338030" y="27523"/>
                  <a:pt x="4341091" y="24462"/>
                  <a:pt x="4344868" y="24462"/>
                </a:cubicBezTo>
                <a:close/>
                <a:moveTo>
                  <a:pt x="4316622" y="24462"/>
                </a:moveTo>
                <a:cubicBezTo>
                  <a:pt x="4320399" y="24462"/>
                  <a:pt x="4323461" y="27523"/>
                  <a:pt x="4323461" y="31300"/>
                </a:cubicBezTo>
                <a:cubicBezTo>
                  <a:pt x="4323461" y="35077"/>
                  <a:pt x="4320399" y="38139"/>
                  <a:pt x="4316622" y="38139"/>
                </a:cubicBezTo>
                <a:cubicBezTo>
                  <a:pt x="4312845" y="38139"/>
                  <a:pt x="4309783" y="35077"/>
                  <a:pt x="4309783" y="31300"/>
                </a:cubicBezTo>
                <a:cubicBezTo>
                  <a:pt x="4309783" y="27523"/>
                  <a:pt x="4312845" y="24462"/>
                  <a:pt x="4316622" y="24462"/>
                </a:cubicBezTo>
                <a:close/>
                <a:moveTo>
                  <a:pt x="4288377" y="24462"/>
                </a:moveTo>
                <a:cubicBezTo>
                  <a:pt x="4292154" y="24462"/>
                  <a:pt x="4295216" y="27523"/>
                  <a:pt x="4295216" y="31300"/>
                </a:cubicBezTo>
                <a:cubicBezTo>
                  <a:pt x="4295216" y="35077"/>
                  <a:pt x="4292154" y="38139"/>
                  <a:pt x="4288377" y="38139"/>
                </a:cubicBezTo>
                <a:cubicBezTo>
                  <a:pt x="4284600" y="38139"/>
                  <a:pt x="4281539" y="35077"/>
                  <a:pt x="4281539" y="31300"/>
                </a:cubicBezTo>
                <a:cubicBezTo>
                  <a:pt x="4281539" y="27523"/>
                  <a:pt x="4284600" y="24462"/>
                  <a:pt x="4288377" y="24462"/>
                </a:cubicBezTo>
                <a:close/>
                <a:moveTo>
                  <a:pt x="4260131" y="24462"/>
                </a:moveTo>
                <a:cubicBezTo>
                  <a:pt x="4263908" y="24462"/>
                  <a:pt x="4266970" y="27523"/>
                  <a:pt x="4266970" y="31300"/>
                </a:cubicBezTo>
                <a:cubicBezTo>
                  <a:pt x="4266970" y="35077"/>
                  <a:pt x="4263908" y="38139"/>
                  <a:pt x="4260131" y="38139"/>
                </a:cubicBezTo>
                <a:cubicBezTo>
                  <a:pt x="4256354" y="38139"/>
                  <a:pt x="4253292" y="35077"/>
                  <a:pt x="4253292" y="31300"/>
                </a:cubicBezTo>
                <a:cubicBezTo>
                  <a:pt x="4253292" y="27523"/>
                  <a:pt x="4256354" y="24462"/>
                  <a:pt x="4260131" y="24462"/>
                </a:cubicBezTo>
                <a:close/>
                <a:moveTo>
                  <a:pt x="4231887" y="24462"/>
                </a:moveTo>
                <a:cubicBezTo>
                  <a:pt x="4235664" y="24462"/>
                  <a:pt x="4238725" y="27523"/>
                  <a:pt x="4238725" y="31300"/>
                </a:cubicBezTo>
                <a:cubicBezTo>
                  <a:pt x="4238725" y="35077"/>
                  <a:pt x="4235664" y="38139"/>
                  <a:pt x="4231887" y="38139"/>
                </a:cubicBezTo>
                <a:cubicBezTo>
                  <a:pt x="4228110" y="38139"/>
                  <a:pt x="4225048" y="35077"/>
                  <a:pt x="4225048" y="31300"/>
                </a:cubicBezTo>
                <a:cubicBezTo>
                  <a:pt x="4225048" y="27523"/>
                  <a:pt x="4228110" y="24462"/>
                  <a:pt x="4231887" y="24462"/>
                </a:cubicBezTo>
                <a:close/>
                <a:moveTo>
                  <a:pt x="4203640" y="24462"/>
                </a:moveTo>
                <a:cubicBezTo>
                  <a:pt x="4207417" y="24462"/>
                  <a:pt x="4210479" y="27523"/>
                  <a:pt x="4210479" y="31300"/>
                </a:cubicBezTo>
                <a:cubicBezTo>
                  <a:pt x="4210479" y="35077"/>
                  <a:pt x="4207417" y="38139"/>
                  <a:pt x="4203640" y="38139"/>
                </a:cubicBezTo>
                <a:cubicBezTo>
                  <a:pt x="4199863" y="38139"/>
                  <a:pt x="4196801" y="35077"/>
                  <a:pt x="4196801" y="31300"/>
                </a:cubicBezTo>
                <a:cubicBezTo>
                  <a:pt x="4196801" y="27523"/>
                  <a:pt x="4199863" y="24462"/>
                  <a:pt x="4203640" y="24462"/>
                </a:cubicBezTo>
                <a:close/>
                <a:moveTo>
                  <a:pt x="4175396" y="24462"/>
                </a:moveTo>
                <a:cubicBezTo>
                  <a:pt x="4179173" y="24462"/>
                  <a:pt x="4182234" y="27523"/>
                  <a:pt x="4182234" y="31300"/>
                </a:cubicBezTo>
                <a:cubicBezTo>
                  <a:pt x="4182234" y="35077"/>
                  <a:pt x="4179173" y="38139"/>
                  <a:pt x="4175396" y="38139"/>
                </a:cubicBezTo>
                <a:cubicBezTo>
                  <a:pt x="4171619" y="38139"/>
                  <a:pt x="4168557" y="35077"/>
                  <a:pt x="4168557" y="31300"/>
                </a:cubicBezTo>
                <a:cubicBezTo>
                  <a:pt x="4168557" y="27523"/>
                  <a:pt x="4171619" y="24462"/>
                  <a:pt x="4175396" y="24462"/>
                </a:cubicBezTo>
                <a:close/>
                <a:moveTo>
                  <a:pt x="4147149" y="24462"/>
                </a:moveTo>
                <a:cubicBezTo>
                  <a:pt x="4150926" y="24462"/>
                  <a:pt x="4153988" y="27523"/>
                  <a:pt x="4153988" y="31300"/>
                </a:cubicBezTo>
                <a:cubicBezTo>
                  <a:pt x="4153988" y="35077"/>
                  <a:pt x="4150926" y="38139"/>
                  <a:pt x="4147149" y="38139"/>
                </a:cubicBezTo>
                <a:cubicBezTo>
                  <a:pt x="4143373" y="38139"/>
                  <a:pt x="4140310" y="35077"/>
                  <a:pt x="4140310" y="31300"/>
                </a:cubicBezTo>
                <a:cubicBezTo>
                  <a:pt x="4140310" y="27523"/>
                  <a:pt x="4143373" y="24462"/>
                  <a:pt x="4147149" y="24462"/>
                </a:cubicBezTo>
                <a:close/>
                <a:moveTo>
                  <a:pt x="4118905" y="24462"/>
                </a:moveTo>
                <a:cubicBezTo>
                  <a:pt x="4122682" y="24462"/>
                  <a:pt x="4125743" y="27523"/>
                  <a:pt x="4125743" y="31300"/>
                </a:cubicBezTo>
                <a:cubicBezTo>
                  <a:pt x="4125743" y="35077"/>
                  <a:pt x="4122682" y="38139"/>
                  <a:pt x="4118905" y="38139"/>
                </a:cubicBezTo>
                <a:cubicBezTo>
                  <a:pt x="4115128" y="38139"/>
                  <a:pt x="4112066" y="35077"/>
                  <a:pt x="4112066" y="31300"/>
                </a:cubicBezTo>
                <a:cubicBezTo>
                  <a:pt x="4112066" y="27523"/>
                  <a:pt x="4115128" y="24462"/>
                  <a:pt x="4118905" y="24462"/>
                </a:cubicBezTo>
                <a:close/>
                <a:moveTo>
                  <a:pt x="4090658" y="24462"/>
                </a:moveTo>
                <a:cubicBezTo>
                  <a:pt x="4094435" y="24462"/>
                  <a:pt x="4097497" y="27523"/>
                  <a:pt x="4097497" y="31300"/>
                </a:cubicBezTo>
                <a:cubicBezTo>
                  <a:pt x="4097497" y="35077"/>
                  <a:pt x="4094435" y="38139"/>
                  <a:pt x="4090658" y="38139"/>
                </a:cubicBezTo>
                <a:cubicBezTo>
                  <a:pt x="4086881" y="38139"/>
                  <a:pt x="4083819" y="35077"/>
                  <a:pt x="4083819" y="31300"/>
                </a:cubicBezTo>
                <a:cubicBezTo>
                  <a:pt x="4083819" y="27523"/>
                  <a:pt x="4086881" y="24462"/>
                  <a:pt x="4090658" y="24462"/>
                </a:cubicBezTo>
                <a:close/>
                <a:moveTo>
                  <a:pt x="4062414" y="24462"/>
                </a:moveTo>
                <a:cubicBezTo>
                  <a:pt x="4066191" y="24462"/>
                  <a:pt x="4069253" y="27523"/>
                  <a:pt x="4069253" y="31300"/>
                </a:cubicBezTo>
                <a:cubicBezTo>
                  <a:pt x="4069253" y="35077"/>
                  <a:pt x="4066191" y="38139"/>
                  <a:pt x="4062414" y="38139"/>
                </a:cubicBezTo>
                <a:cubicBezTo>
                  <a:pt x="4058637" y="38139"/>
                  <a:pt x="4055575" y="35077"/>
                  <a:pt x="4055575" y="31300"/>
                </a:cubicBezTo>
                <a:cubicBezTo>
                  <a:pt x="4055575" y="27523"/>
                  <a:pt x="4058637" y="24462"/>
                  <a:pt x="4062414" y="24462"/>
                </a:cubicBezTo>
                <a:close/>
                <a:moveTo>
                  <a:pt x="4034167" y="24462"/>
                </a:moveTo>
                <a:cubicBezTo>
                  <a:pt x="4037944" y="24462"/>
                  <a:pt x="4041006" y="27523"/>
                  <a:pt x="4041006" y="31300"/>
                </a:cubicBezTo>
                <a:cubicBezTo>
                  <a:pt x="4041006" y="35077"/>
                  <a:pt x="4037944" y="38139"/>
                  <a:pt x="4034167" y="38139"/>
                </a:cubicBezTo>
                <a:cubicBezTo>
                  <a:pt x="4030390" y="38139"/>
                  <a:pt x="4027328" y="35077"/>
                  <a:pt x="4027328" y="31300"/>
                </a:cubicBezTo>
                <a:cubicBezTo>
                  <a:pt x="4027328" y="27523"/>
                  <a:pt x="4030390" y="24462"/>
                  <a:pt x="4034167" y="24462"/>
                </a:cubicBezTo>
                <a:close/>
                <a:moveTo>
                  <a:pt x="4005923" y="24462"/>
                </a:moveTo>
                <a:cubicBezTo>
                  <a:pt x="4009700" y="24462"/>
                  <a:pt x="4012761" y="27523"/>
                  <a:pt x="4012761" y="31300"/>
                </a:cubicBezTo>
                <a:cubicBezTo>
                  <a:pt x="4012761" y="35077"/>
                  <a:pt x="4009700" y="38139"/>
                  <a:pt x="4005923" y="38139"/>
                </a:cubicBezTo>
                <a:cubicBezTo>
                  <a:pt x="4002146" y="38139"/>
                  <a:pt x="3999084" y="35077"/>
                  <a:pt x="3999084" y="31300"/>
                </a:cubicBezTo>
                <a:cubicBezTo>
                  <a:pt x="3999084" y="27523"/>
                  <a:pt x="4002146" y="24462"/>
                  <a:pt x="4005923" y="24462"/>
                </a:cubicBezTo>
                <a:close/>
                <a:moveTo>
                  <a:pt x="3977676" y="24462"/>
                </a:moveTo>
                <a:cubicBezTo>
                  <a:pt x="3981453" y="24462"/>
                  <a:pt x="3984515" y="27523"/>
                  <a:pt x="3984515" y="31300"/>
                </a:cubicBezTo>
                <a:cubicBezTo>
                  <a:pt x="3984515" y="35077"/>
                  <a:pt x="3981453" y="38139"/>
                  <a:pt x="3977676" y="38139"/>
                </a:cubicBezTo>
                <a:cubicBezTo>
                  <a:pt x="3973900" y="38139"/>
                  <a:pt x="3970838" y="35077"/>
                  <a:pt x="3970838" y="31300"/>
                </a:cubicBezTo>
                <a:cubicBezTo>
                  <a:pt x="3970838" y="27523"/>
                  <a:pt x="3973900" y="24462"/>
                  <a:pt x="3977676" y="24462"/>
                </a:cubicBezTo>
                <a:close/>
                <a:moveTo>
                  <a:pt x="3949432" y="24462"/>
                </a:moveTo>
                <a:cubicBezTo>
                  <a:pt x="3953209" y="24462"/>
                  <a:pt x="3956271" y="27523"/>
                  <a:pt x="3956271" y="31300"/>
                </a:cubicBezTo>
                <a:cubicBezTo>
                  <a:pt x="3956271" y="35077"/>
                  <a:pt x="3953209" y="38139"/>
                  <a:pt x="3949432" y="38139"/>
                </a:cubicBezTo>
                <a:cubicBezTo>
                  <a:pt x="3945655" y="38139"/>
                  <a:pt x="3942593" y="35077"/>
                  <a:pt x="3942593" y="31300"/>
                </a:cubicBezTo>
                <a:cubicBezTo>
                  <a:pt x="3942593" y="27523"/>
                  <a:pt x="3945655" y="24462"/>
                  <a:pt x="3949432" y="24462"/>
                </a:cubicBezTo>
                <a:close/>
                <a:moveTo>
                  <a:pt x="3921185" y="24462"/>
                </a:moveTo>
                <a:cubicBezTo>
                  <a:pt x="3924962" y="24462"/>
                  <a:pt x="3928024" y="27523"/>
                  <a:pt x="3928024" y="31300"/>
                </a:cubicBezTo>
                <a:cubicBezTo>
                  <a:pt x="3928024" y="35077"/>
                  <a:pt x="3924962" y="38139"/>
                  <a:pt x="3921185" y="38139"/>
                </a:cubicBezTo>
                <a:cubicBezTo>
                  <a:pt x="3917409" y="38139"/>
                  <a:pt x="3914347" y="35077"/>
                  <a:pt x="3914347" y="31300"/>
                </a:cubicBezTo>
                <a:cubicBezTo>
                  <a:pt x="3914347" y="27523"/>
                  <a:pt x="3917409" y="24462"/>
                  <a:pt x="3921185" y="24462"/>
                </a:cubicBezTo>
                <a:close/>
                <a:moveTo>
                  <a:pt x="3892941" y="24462"/>
                </a:moveTo>
                <a:cubicBezTo>
                  <a:pt x="3896718" y="24462"/>
                  <a:pt x="3899780" y="27523"/>
                  <a:pt x="3899780" y="31300"/>
                </a:cubicBezTo>
                <a:cubicBezTo>
                  <a:pt x="3899780" y="35077"/>
                  <a:pt x="3896718" y="38139"/>
                  <a:pt x="3892941" y="38139"/>
                </a:cubicBezTo>
                <a:cubicBezTo>
                  <a:pt x="3889164" y="38139"/>
                  <a:pt x="3886102" y="35077"/>
                  <a:pt x="3886102" y="31300"/>
                </a:cubicBezTo>
                <a:cubicBezTo>
                  <a:pt x="3886102" y="27523"/>
                  <a:pt x="3889164" y="24462"/>
                  <a:pt x="3892941" y="24462"/>
                </a:cubicBezTo>
                <a:close/>
                <a:moveTo>
                  <a:pt x="3864694" y="24462"/>
                </a:moveTo>
                <a:cubicBezTo>
                  <a:pt x="3868471" y="24462"/>
                  <a:pt x="3871533" y="27523"/>
                  <a:pt x="3871533" y="31300"/>
                </a:cubicBezTo>
                <a:cubicBezTo>
                  <a:pt x="3871533" y="35077"/>
                  <a:pt x="3868471" y="38139"/>
                  <a:pt x="3864694" y="38139"/>
                </a:cubicBezTo>
                <a:cubicBezTo>
                  <a:pt x="3860918" y="38139"/>
                  <a:pt x="3857856" y="35077"/>
                  <a:pt x="3857856" y="31300"/>
                </a:cubicBezTo>
                <a:cubicBezTo>
                  <a:pt x="3857856" y="27523"/>
                  <a:pt x="3860918" y="24462"/>
                  <a:pt x="3864694" y="24462"/>
                </a:cubicBezTo>
                <a:close/>
                <a:moveTo>
                  <a:pt x="3836450" y="24462"/>
                </a:moveTo>
                <a:cubicBezTo>
                  <a:pt x="3840227" y="24462"/>
                  <a:pt x="3843289" y="27523"/>
                  <a:pt x="3843289" y="31300"/>
                </a:cubicBezTo>
                <a:cubicBezTo>
                  <a:pt x="3843289" y="35077"/>
                  <a:pt x="3840227" y="38139"/>
                  <a:pt x="3836450" y="38139"/>
                </a:cubicBezTo>
                <a:cubicBezTo>
                  <a:pt x="3832673" y="38139"/>
                  <a:pt x="3829611" y="35077"/>
                  <a:pt x="3829611" y="31300"/>
                </a:cubicBezTo>
                <a:cubicBezTo>
                  <a:pt x="3829611" y="27523"/>
                  <a:pt x="3832673" y="24462"/>
                  <a:pt x="3836450" y="24462"/>
                </a:cubicBezTo>
                <a:close/>
                <a:moveTo>
                  <a:pt x="3808204" y="24462"/>
                </a:moveTo>
                <a:cubicBezTo>
                  <a:pt x="3811980" y="24462"/>
                  <a:pt x="3815042" y="27523"/>
                  <a:pt x="3815042" y="31300"/>
                </a:cubicBezTo>
                <a:cubicBezTo>
                  <a:pt x="3815042" y="35077"/>
                  <a:pt x="3811980" y="38139"/>
                  <a:pt x="3808204" y="38139"/>
                </a:cubicBezTo>
                <a:cubicBezTo>
                  <a:pt x="3804427" y="38139"/>
                  <a:pt x="3801365" y="35077"/>
                  <a:pt x="3801365" y="31300"/>
                </a:cubicBezTo>
                <a:cubicBezTo>
                  <a:pt x="3801365" y="27523"/>
                  <a:pt x="3804427" y="24462"/>
                  <a:pt x="3808204" y="24462"/>
                </a:cubicBezTo>
                <a:close/>
                <a:moveTo>
                  <a:pt x="3779959" y="24462"/>
                </a:moveTo>
                <a:cubicBezTo>
                  <a:pt x="3783736" y="24462"/>
                  <a:pt x="3786798" y="27523"/>
                  <a:pt x="3786798" y="31300"/>
                </a:cubicBezTo>
                <a:cubicBezTo>
                  <a:pt x="3786798" y="35077"/>
                  <a:pt x="3783736" y="38139"/>
                  <a:pt x="3779959" y="38139"/>
                </a:cubicBezTo>
                <a:cubicBezTo>
                  <a:pt x="3776182" y="38139"/>
                  <a:pt x="3773120" y="35077"/>
                  <a:pt x="3773120" y="31300"/>
                </a:cubicBezTo>
                <a:cubicBezTo>
                  <a:pt x="3773120" y="27523"/>
                  <a:pt x="3776182" y="24462"/>
                  <a:pt x="3779959" y="24462"/>
                </a:cubicBezTo>
                <a:close/>
                <a:moveTo>
                  <a:pt x="3751712" y="24462"/>
                </a:moveTo>
                <a:cubicBezTo>
                  <a:pt x="3755490" y="24462"/>
                  <a:pt x="3758551" y="27523"/>
                  <a:pt x="3758551" y="31300"/>
                </a:cubicBezTo>
                <a:cubicBezTo>
                  <a:pt x="3758551" y="35077"/>
                  <a:pt x="3755490" y="38139"/>
                  <a:pt x="3751712" y="38139"/>
                </a:cubicBezTo>
                <a:cubicBezTo>
                  <a:pt x="3747936" y="38139"/>
                  <a:pt x="3744874" y="35077"/>
                  <a:pt x="3744874" y="31300"/>
                </a:cubicBezTo>
                <a:cubicBezTo>
                  <a:pt x="3744874" y="27523"/>
                  <a:pt x="3747936" y="24462"/>
                  <a:pt x="3751712" y="24462"/>
                </a:cubicBezTo>
                <a:close/>
                <a:moveTo>
                  <a:pt x="3723468" y="24462"/>
                </a:moveTo>
                <a:cubicBezTo>
                  <a:pt x="3727245" y="24462"/>
                  <a:pt x="3730307" y="27523"/>
                  <a:pt x="3730307" y="31300"/>
                </a:cubicBezTo>
                <a:cubicBezTo>
                  <a:pt x="3730307" y="35077"/>
                  <a:pt x="3727245" y="38139"/>
                  <a:pt x="3723468" y="38139"/>
                </a:cubicBezTo>
                <a:cubicBezTo>
                  <a:pt x="3719691" y="38139"/>
                  <a:pt x="3716629" y="35077"/>
                  <a:pt x="3716629" y="31300"/>
                </a:cubicBezTo>
                <a:cubicBezTo>
                  <a:pt x="3716629" y="27523"/>
                  <a:pt x="3719691" y="24462"/>
                  <a:pt x="3723468" y="24462"/>
                </a:cubicBezTo>
                <a:close/>
                <a:moveTo>
                  <a:pt x="3695221" y="24462"/>
                </a:moveTo>
                <a:cubicBezTo>
                  <a:pt x="3698999" y="24462"/>
                  <a:pt x="3702060" y="27523"/>
                  <a:pt x="3702060" y="31300"/>
                </a:cubicBezTo>
                <a:cubicBezTo>
                  <a:pt x="3702060" y="35077"/>
                  <a:pt x="3698999" y="38139"/>
                  <a:pt x="3695221" y="38139"/>
                </a:cubicBezTo>
                <a:cubicBezTo>
                  <a:pt x="3691445" y="38139"/>
                  <a:pt x="3688383" y="35077"/>
                  <a:pt x="3688383" y="31300"/>
                </a:cubicBezTo>
                <a:cubicBezTo>
                  <a:pt x="3688383" y="27523"/>
                  <a:pt x="3691445" y="24462"/>
                  <a:pt x="3695221" y="24462"/>
                </a:cubicBezTo>
                <a:close/>
                <a:moveTo>
                  <a:pt x="3666977" y="24462"/>
                </a:moveTo>
                <a:cubicBezTo>
                  <a:pt x="3670754" y="24462"/>
                  <a:pt x="3673816" y="27523"/>
                  <a:pt x="3673816" y="31300"/>
                </a:cubicBezTo>
                <a:cubicBezTo>
                  <a:pt x="3673816" y="35077"/>
                  <a:pt x="3670754" y="38139"/>
                  <a:pt x="3666977" y="38139"/>
                </a:cubicBezTo>
                <a:cubicBezTo>
                  <a:pt x="3663200" y="38139"/>
                  <a:pt x="3660138" y="35077"/>
                  <a:pt x="3660138" y="31300"/>
                </a:cubicBezTo>
                <a:cubicBezTo>
                  <a:pt x="3660138" y="27523"/>
                  <a:pt x="3663200" y="24462"/>
                  <a:pt x="3666977" y="24462"/>
                </a:cubicBezTo>
                <a:close/>
                <a:moveTo>
                  <a:pt x="3638731" y="24462"/>
                </a:moveTo>
                <a:cubicBezTo>
                  <a:pt x="3642508" y="24462"/>
                  <a:pt x="3645569" y="27523"/>
                  <a:pt x="3645569" y="31300"/>
                </a:cubicBezTo>
                <a:cubicBezTo>
                  <a:pt x="3645569" y="35077"/>
                  <a:pt x="3642508" y="38139"/>
                  <a:pt x="3638731" y="38139"/>
                </a:cubicBezTo>
                <a:cubicBezTo>
                  <a:pt x="3634954" y="38139"/>
                  <a:pt x="3631892" y="35077"/>
                  <a:pt x="3631892" y="31300"/>
                </a:cubicBezTo>
                <a:cubicBezTo>
                  <a:pt x="3631892" y="27523"/>
                  <a:pt x="3634954" y="24462"/>
                  <a:pt x="3638731" y="24462"/>
                </a:cubicBezTo>
                <a:close/>
                <a:moveTo>
                  <a:pt x="3610486" y="24462"/>
                </a:moveTo>
                <a:cubicBezTo>
                  <a:pt x="3614263" y="24462"/>
                  <a:pt x="3617325" y="27523"/>
                  <a:pt x="3617325" y="31300"/>
                </a:cubicBezTo>
                <a:cubicBezTo>
                  <a:pt x="3617325" y="35077"/>
                  <a:pt x="3614263" y="38139"/>
                  <a:pt x="3610486" y="38139"/>
                </a:cubicBezTo>
                <a:cubicBezTo>
                  <a:pt x="3606709" y="38139"/>
                  <a:pt x="3603647" y="35077"/>
                  <a:pt x="3603647" y="31300"/>
                </a:cubicBezTo>
                <a:cubicBezTo>
                  <a:pt x="3603647" y="27523"/>
                  <a:pt x="3606709" y="24462"/>
                  <a:pt x="3610486" y="24462"/>
                </a:cubicBezTo>
                <a:close/>
                <a:moveTo>
                  <a:pt x="3582240" y="24462"/>
                </a:moveTo>
                <a:cubicBezTo>
                  <a:pt x="3586017" y="24462"/>
                  <a:pt x="3589079" y="27523"/>
                  <a:pt x="3589079" y="31300"/>
                </a:cubicBezTo>
                <a:cubicBezTo>
                  <a:pt x="3589079" y="35077"/>
                  <a:pt x="3586017" y="38139"/>
                  <a:pt x="3582240" y="38139"/>
                </a:cubicBezTo>
                <a:cubicBezTo>
                  <a:pt x="3578463" y="38139"/>
                  <a:pt x="3575401" y="35077"/>
                  <a:pt x="3575401" y="31300"/>
                </a:cubicBezTo>
                <a:cubicBezTo>
                  <a:pt x="3575401" y="27523"/>
                  <a:pt x="3578463" y="24462"/>
                  <a:pt x="3582240" y="24462"/>
                </a:cubicBezTo>
                <a:close/>
                <a:moveTo>
                  <a:pt x="3553994" y="24462"/>
                </a:moveTo>
                <a:cubicBezTo>
                  <a:pt x="3557771" y="24462"/>
                  <a:pt x="3560833" y="27523"/>
                  <a:pt x="3560833" y="31300"/>
                </a:cubicBezTo>
                <a:cubicBezTo>
                  <a:pt x="3560833" y="35077"/>
                  <a:pt x="3557771" y="38139"/>
                  <a:pt x="3553994" y="38139"/>
                </a:cubicBezTo>
                <a:cubicBezTo>
                  <a:pt x="3550217" y="38139"/>
                  <a:pt x="3547156" y="35077"/>
                  <a:pt x="3547156" y="31300"/>
                </a:cubicBezTo>
                <a:cubicBezTo>
                  <a:pt x="3547156" y="27523"/>
                  <a:pt x="3550217" y="24462"/>
                  <a:pt x="3553994" y="24462"/>
                </a:cubicBezTo>
                <a:close/>
                <a:moveTo>
                  <a:pt x="3525749" y="24462"/>
                </a:moveTo>
                <a:cubicBezTo>
                  <a:pt x="3529526" y="24462"/>
                  <a:pt x="3532588" y="27523"/>
                  <a:pt x="3532588" y="31300"/>
                </a:cubicBezTo>
                <a:cubicBezTo>
                  <a:pt x="3532588" y="35077"/>
                  <a:pt x="3529526" y="38139"/>
                  <a:pt x="3525749" y="38139"/>
                </a:cubicBezTo>
                <a:cubicBezTo>
                  <a:pt x="3521972" y="38139"/>
                  <a:pt x="3518910" y="35077"/>
                  <a:pt x="3518910" y="31300"/>
                </a:cubicBezTo>
                <a:cubicBezTo>
                  <a:pt x="3518910" y="27523"/>
                  <a:pt x="3521972" y="24462"/>
                  <a:pt x="3525749" y="24462"/>
                </a:cubicBezTo>
                <a:close/>
                <a:moveTo>
                  <a:pt x="3497504" y="24462"/>
                </a:moveTo>
                <a:cubicBezTo>
                  <a:pt x="3501280" y="24462"/>
                  <a:pt x="3504342" y="27523"/>
                  <a:pt x="3504342" y="31300"/>
                </a:cubicBezTo>
                <a:cubicBezTo>
                  <a:pt x="3504342" y="35077"/>
                  <a:pt x="3501280" y="38139"/>
                  <a:pt x="3497504" y="38139"/>
                </a:cubicBezTo>
                <a:cubicBezTo>
                  <a:pt x="3493727" y="38139"/>
                  <a:pt x="3490665" y="35077"/>
                  <a:pt x="3490665" y="31300"/>
                </a:cubicBezTo>
                <a:cubicBezTo>
                  <a:pt x="3490665" y="27523"/>
                  <a:pt x="3493727" y="24462"/>
                  <a:pt x="3497504" y="24462"/>
                </a:cubicBezTo>
                <a:close/>
                <a:moveTo>
                  <a:pt x="3469258" y="24462"/>
                </a:moveTo>
                <a:cubicBezTo>
                  <a:pt x="3473035" y="24462"/>
                  <a:pt x="3476097" y="27523"/>
                  <a:pt x="3476097" y="31300"/>
                </a:cubicBezTo>
                <a:cubicBezTo>
                  <a:pt x="3476097" y="35077"/>
                  <a:pt x="3473035" y="38139"/>
                  <a:pt x="3469258" y="38139"/>
                </a:cubicBezTo>
                <a:cubicBezTo>
                  <a:pt x="3465481" y="38139"/>
                  <a:pt x="3462419" y="35077"/>
                  <a:pt x="3462419" y="31300"/>
                </a:cubicBezTo>
                <a:cubicBezTo>
                  <a:pt x="3462419" y="27523"/>
                  <a:pt x="3465481" y="24462"/>
                  <a:pt x="3469258" y="24462"/>
                </a:cubicBezTo>
                <a:close/>
                <a:moveTo>
                  <a:pt x="3441013" y="24462"/>
                </a:moveTo>
                <a:cubicBezTo>
                  <a:pt x="3444790" y="24462"/>
                  <a:pt x="3447851" y="27523"/>
                  <a:pt x="3447851" y="31300"/>
                </a:cubicBezTo>
                <a:cubicBezTo>
                  <a:pt x="3447851" y="35077"/>
                  <a:pt x="3444790" y="38139"/>
                  <a:pt x="3441013" y="38139"/>
                </a:cubicBezTo>
                <a:cubicBezTo>
                  <a:pt x="3437236" y="38139"/>
                  <a:pt x="3434174" y="35077"/>
                  <a:pt x="3434174" y="31300"/>
                </a:cubicBezTo>
                <a:cubicBezTo>
                  <a:pt x="3434174" y="27523"/>
                  <a:pt x="3437236" y="24462"/>
                  <a:pt x="3441013" y="24462"/>
                </a:cubicBezTo>
                <a:close/>
                <a:moveTo>
                  <a:pt x="3412767" y="24462"/>
                </a:moveTo>
                <a:cubicBezTo>
                  <a:pt x="3416544" y="24462"/>
                  <a:pt x="3419606" y="27523"/>
                  <a:pt x="3419606" y="31300"/>
                </a:cubicBezTo>
                <a:cubicBezTo>
                  <a:pt x="3419606" y="35077"/>
                  <a:pt x="3416544" y="38139"/>
                  <a:pt x="3412767" y="38139"/>
                </a:cubicBezTo>
                <a:cubicBezTo>
                  <a:pt x="3408990" y="38139"/>
                  <a:pt x="3405928" y="35077"/>
                  <a:pt x="3405928" y="31300"/>
                </a:cubicBezTo>
                <a:cubicBezTo>
                  <a:pt x="3405928" y="27523"/>
                  <a:pt x="3408990" y="24462"/>
                  <a:pt x="3412767" y="24462"/>
                </a:cubicBezTo>
                <a:close/>
                <a:moveTo>
                  <a:pt x="3384549" y="24462"/>
                </a:moveTo>
                <a:cubicBezTo>
                  <a:pt x="3388326" y="24462"/>
                  <a:pt x="3391388" y="27523"/>
                  <a:pt x="3391388" y="31300"/>
                </a:cubicBezTo>
                <a:cubicBezTo>
                  <a:pt x="3391388" y="35077"/>
                  <a:pt x="3388326" y="38139"/>
                  <a:pt x="3384549" y="38139"/>
                </a:cubicBezTo>
                <a:cubicBezTo>
                  <a:pt x="3380772" y="38139"/>
                  <a:pt x="3377710" y="35077"/>
                  <a:pt x="3377710" y="31300"/>
                </a:cubicBezTo>
                <a:cubicBezTo>
                  <a:pt x="3377710" y="27523"/>
                  <a:pt x="3380772" y="24462"/>
                  <a:pt x="3384549" y="24462"/>
                </a:cubicBezTo>
                <a:close/>
                <a:moveTo>
                  <a:pt x="3356311" y="24462"/>
                </a:moveTo>
                <a:cubicBezTo>
                  <a:pt x="3360088" y="24462"/>
                  <a:pt x="3363150" y="27523"/>
                  <a:pt x="3363150" y="31300"/>
                </a:cubicBezTo>
                <a:cubicBezTo>
                  <a:pt x="3363150" y="35077"/>
                  <a:pt x="3360088" y="38139"/>
                  <a:pt x="3356311" y="38139"/>
                </a:cubicBezTo>
                <a:cubicBezTo>
                  <a:pt x="3352534" y="38139"/>
                  <a:pt x="3349472" y="35077"/>
                  <a:pt x="3349472" y="31300"/>
                </a:cubicBezTo>
                <a:cubicBezTo>
                  <a:pt x="3349472" y="27523"/>
                  <a:pt x="3352534" y="24462"/>
                  <a:pt x="3356311" y="24462"/>
                </a:cubicBezTo>
                <a:close/>
                <a:moveTo>
                  <a:pt x="3328066" y="24462"/>
                </a:moveTo>
                <a:cubicBezTo>
                  <a:pt x="3331843" y="24462"/>
                  <a:pt x="3334905" y="27523"/>
                  <a:pt x="3334905" y="31300"/>
                </a:cubicBezTo>
                <a:cubicBezTo>
                  <a:pt x="3334905" y="35077"/>
                  <a:pt x="3331843" y="38139"/>
                  <a:pt x="3328066" y="38139"/>
                </a:cubicBezTo>
                <a:cubicBezTo>
                  <a:pt x="3324289" y="38139"/>
                  <a:pt x="3321227" y="35077"/>
                  <a:pt x="3321227" y="31300"/>
                </a:cubicBezTo>
                <a:cubicBezTo>
                  <a:pt x="3321227" y="27523"/>
                  <a:pt x="3324289" y="24462"/>
                  <a:pt x="3328066" y="24462"/>
                </a:cubicBezTo>
                <a:close/>
                <a:moveTo>
                  <a:pt x="3299819" y="24462"/>
                </a:moveTo>
                <a:cubicBezTo>
                  <a:pt x="3303597" y="24462"/>
                  <a:pt x="3306658" y="27523"/>
                  <a:pt x="3306658" y="31300"/>
                </a:cubicBezTo>
                <a:cubicBezTo>
                  <a:pt x="3306658" y="35077"/>
                  <a:pt x="3303597" y="38139"/>
                  <a:pt x="3299819" y="38139"/>
                </a:cubicBezTo>
                <a:cubicBezTo>
                  <a:pt x="3296043" y="38139"/>
                  <a:pt x="3292981" y="35077"/>
                  <a:pt x="3292981" y="31300"/>
                </a:cubicBezTo>
                <a:cubicBezTo>
                  <a:pt x="3292981" y="27523"/>
                  <a:pt x="3296043" y="24462"/>
                  <a:pt x="3299819" y="24462"/>
                </a:cubicBezTo>
                <a:close/>
                <a:moveTo>
                  <a:pt x="3271575" y="24462"/>
                </a:moveTo>
                <a:cubicBezTo>
                  <a:pt x="3275352" y="24462"/>
                  <a:pt x="3278414" y="27523"/>
                  <a:pt x="3278414" y="31300"/>
                </a:cubicBezTo>
                <a:cubicBezTo>
                  <a:pt x="3278414" y="35077"/>
                  <a:pt x="3275352" y="38139"/>
                  <a:pt x="3271575" y="38139"/>
                </a:cubicBezTo>
                <a:cubicBezTo>
                  <a:pt x="3267798" y="38139"/>
                  <a:pt x="3264736" y="35077"/>
                  <a:pt x="3264736" y="31300"/>
                </a:cubicBezTo>
                <a:cubicBezTo>
                  <a:pt x="3264736" y="27523"/>
                  <a:pt x="3267798" y="24462"/>
                  <a:pt x="3271575" y="24462"/>
                </a:cubicBezTo>
                <a:close/>
                <a:moveTo>
                  <a:pt x="3243329" y="24462"/>
                </a:moveTo>
                <a:cubicBezTo>
                  <a:pt x="3247106" y="24462"/>
                  <a:pt x="3250168" y="27523"/>
                  <a:pt x="3250168" y="31300"/>
                </a:cubicBezTo>
                <a:cubicBezTo>
                  <a:pt x="3250168" y="35077"/>
                  <a:pt x="3247106" y="38139"/>
                  <a:pt x="3243329" y="38139"/>
                </a:cubicBezTo>
                <a:cubicBezTo>
                  <a:pt x="3239552" y="38139"/>
                  <a:pt x="3236490" y="35077"/>
                  <a:pt x="3236490" y="31300"/>
                </a:cubicBezTo>
                <a:cubicBezTo>
                  <a:pt x="3236490" y="27523"/>
                  <a:pt x="3239552" y="24462"/>
                  <a:pt x="3243329" y="24462"/>
                </a:cubicBezTo>
                <a:close/>
                <a:moveTo>
                  <a:pt x="3215084" y="24462"/>
                </a:moveTo>
                <a:cubicBezTo>
                  <a:pt x="3218861" y="24462"/>
                  <a:pt x="3221923" y="27523"/>
                  <a:pt x="3221923" y="31300"/>
                </a:cubicBezTo>
                <a:cubicBezTo>
                  <a:pt x="3221923" y="35077"/>
                  <a:pt x="3218861" y="38139"/>
                  <a:pt x="3215084" y="38139"/>
                </a:cubicBezTo>
                <a:cubicBezTo>
                  <a:pt x="3211307" y="38139"/>
                  <a:pt x="3208245" y="35077"/>
                  <a:pt x="3208245" y="31300"/>
                </a:cubicBezTo>
                <a:cubicBezTo>
                  <a:pt x="3208245" y="27523"/>
                  <a:pt x="3211307" y="24462"/>
                  <a:pt x="3215084" y="24462"/>
                </a:cubicBezTo>
                <a:close/>
                <a:moveTo>
                  <a:pt x="3186838" y="24462"/>
                </a:moveTo>
                <a:cubicBezTo>
                  <a:pt x="3190615" y="24462"/>
                  <a:pt x="3193676" y="27523"/>
                  <a:pt x="3193676" y="31300"/>
                </a:cubicBezTo>
                <a:cubicBezTo>
                  <a:pt x="3193676" y="35077"/>
                  <a:pt x="3190615" y="38139"/>
                  <a:pt x="3186838" y="38139"/>
                </a:cubicBezTo>
                <a:cubicBezTo>
                  <a:pt x="3183061" y="38139"/>
                  <a:pt x="3179999" y="35077"/>
                  <a:pt x="3179999" y="31300"/>
                </a:cubicBezTo>
                <a:cubicBezTo>
                  <a:pt x="3179999" y="27523"/>
                  <a:pt x="3183061" y="24462"/>
                  <a:pt x="3186838" y="24462"/>
                </a:cubicBezTo>
                <a:close/>
                <a:moveTo>
                  <a:pt x="3158593" y="24462"/>
                </a:moveTo>
                <a:cubicBezTo>
                  <a:pt x="3162370" y="24462"/>
                  <a:pt x="3165432" y="27523"/>
                  <a:pt x="3165432" y="31300"/>
                </a:cubicBezTo>
                <a:cubicBezTo>
                  <a:pt x="3165432" y="35077"/>
                  <a:pt x="3162370" y="38139"/>
                  <a:pt x="3158593" y="38139"/>
                </a:cubicBezTo>
                <a:cubicBezTo>
                  <a:pt x="3154816" y="38139"/>
                  <a:pt x="3151754" y="35077"/>
                  <a:pt x="3151754" y="31300"/>
                </a:cubicBezTo>
                <a:cubicBezTo>
                  <a:pt x="3151754" y="27523"/>
                  <a:pt x="3154816" y="24462"/>
                  <a:pt x="3158593" y="24462"/>
                </a:cubicBezTo>
                <a:close/>
                <a:moveTo>
                  <a:pt x="3130347" y="24462"/>
                </a:moveTo>
                <a:cubicBezTo>
                  <a:pt x="3134124" y="24462"/>
                  <a:pt x="3137186" y="27523"/>
                  <a:pt x="3137186" y="31300"/>
                </a:cubicBezTo>
                <a:cubicBezTo>
                  <a:pt x="3137186" y="35077"/>
                  <a:pt x="3134124" y="38139"/>
                  <a:pt x="3130347" y="38139"/>
                </a:cubicBezTo>
                <a:cubicBezTo>
                  <a:pt x="3126570" y="38139"/>
                  <a:pt x="3123508" y="35077"/>
                  <a:pt x="3123508" y="31300"/>
                </a:cubicBezTo>
                <a:cubicBezTo>
                  <a:pt x="3123508" y="27523"/>
                  <a:pt x="3126570" y="24462"/>
                  <a:pt x="3130347" y="24462"/>
                </a:cubicBezTo>
                <a:close/>
                <a:moveTo>
                  <a:pt x="3102102" y="24462"/>
                </a:moveTo>
                <a:cubicBezTo>
                  <a:pt x="3105879" y="24462"/>
                  <a:pt x="3108941" y="27523"/>
                  <a:pt x="3108941" y="31300"/>
                </a:cubicBezTo>
                <a:cubicBezTo>
                  <a:pt x="3108941" y="35077"/>
                  <a:pt x="3105879" y="38139"/>
                  <a:pt x="3102102" y="38139"/>
                </a:cubicBezTo>
                <a:cubicBezTo>
                  <a:pt x="3098325" y="38139"/>
                  <a:pt x="3095263" y="35077"/>
                  <a:pt x="3095263" y="31300"/>
                </a:cubicBezTo>
                <a:cubicBezTo>
                  <a:pt x="3095263" y="27523"/>
                  <a:pt x="3098325" y="24462"/>
                  <a:pt x="3102102" y="24462"/>
                </a:cubicBezTo>
                <a:close/>
                <a:moveTo>
                  <a:pt x="3073856" y="24462"/>
                </a:moveTo>
                <a:cubicBezTo>
                  <a:pt x="3077633" y="24462"/>
                  <a:pt x="3080695" y="27523"/>
                  <a:pt x="3080695" y="31300"/>
                </a:cubicBezTo>
                <a:cubicBezTo>
                  <a:pt x="3080695" y="35077"/>
                  <a:pt x="3077633" y="38139"/>
                  <a:pt x="3073856" y="38139"/>
                </a:cubicBezTo>
                <a:cubicBezTo>
                  <a:pt x="3070079" y="38139"/>
                  <a:pt x="3067017" y="35077"/>
                  <a:pt x="3067017" y="31300"/>
                </a:cubicBezTo>
                <a:cubicBezTo>
                  <a:pt x="3067017" y="27523"/>
                  <a:pt x="3070079" y="24462"/>
                  <a:pt x="3073856" y="24462"/>
                </a:cubicBezTo>
                <a:close/>
                <a:moveTo>
                  <a:pt x="3045611" y="24462"/>
                </a:moveTo>
                <a:cubicBezTo>
                  <a:pt x="3049388" y="24462"/>
                  <a:pt x="3052450" y="27523"/>
                  <a:pt x="3052450" y="31300"/>
                </a:cubicBezTo>
                <a:cubicBezTo>
                  <a:pt x="3052450" y="35077"/>
                  <a:pt x="3049388" y="38139"/>
                  <a:pt x="3045611" y="38139"/>
                </a:cubicBezTo>
                <a:cubicBezTo>
                  <a:pt x="3041834" y="38139"/>
                  <a:pt x="3038772" y="35077"/>
                  <a:pt x="3038772" y="31300"/>
                </a:cubicBezTo>
                <a:cubicBezTo>
                  <a:pt x="3038772" y="27523"/>
                  <a:pt x="3041834" y="24462"/>
                  <a:pt x="3045611" y="24462"/>
                </a:cubicBezTo>
                <a:close/>
                <a:moveTo>
                  <a:pt x="3017365" y="24462"/>
                </a:moveTo>
                <a:cubicBezTo>
                  <a:pt x="3021142" y="24462"/>
                  <a:pt x="3024204" y="27523"/>
                  <a:pt x="3024204" y="31300"/>
                </a:cubicBezTo>
                <a:cubicBezTo>
                  <a:pt x="3024204" y="35077"/>
                  <a:pt x="3021142" y="38139"/>
                  <a:pt x="3017365" y="38139"/>
                </a:cubicBezTo>
                <a:cubicBezTo>
                  <a:pt x="3013588" y="38139"/>
                  <a:pt x="3010526" y="35077"/>
                  <a:pt x="3010526" y="31300"/>
                </a:cubicBezTo>
                <a:cubicBezTo>
                  <a:pt x="3010526" y="27523"/>
                  <a:pt x="3013588" y="24462"/>
                  <a:pt x="3017365" y="24462"/>
                </a:cubicBezTo>
                <a:close/>
                <a:moveTo>
                  <a:pt x="2989120" y="24462"/>
                </a:moveTo>
                <a:cubicBezTo>
                  <a:pt x="2992897" y="24462"/>
                  <a:pt x="2995959" y="27523"/>
                  <a:pt x="2995959" y="31300"/>
                </a:cubicBezTo>
                <a:cubicBezTo>
                  <a:pt x="2995959" y="35077"/>
                  <a:pt x="2992897" y="38139"/>
                  <a:pt x="2989120" y="38139"/>
                </a:cubicBezTo>
                <a:cubicBezTo>
                  <a:pt x="2985343" y="38139"/>
                  <a:pt x="2982281" y="35077"/>
                  <a:pt x="2982281" y="31300"/>
                </a:cubicBezTo>
                <a:cubicBezTo>
                  <a:pt x="2982281" y="27523"/>
                  <a:pt x="2985343" y="24462"/>
                  <a:pt x="2989120" y="24462"/>
                </a:cubicBezTo>
                <a:close/>
                <a:moveTo>
                  <a:pt x="2960874" y="24462"/>
                </a:moveTo>
                <a:cubicBezTo>
                  <a:pt x="2964651" y="24462"/>
                  <a:pt x="2967713" y="27523"/>
                  <a:pt x="2967713" y="31300"/>
                </a:cubicBezTo>
                <a:cubicBezTo>
                  <a:pt x="2967713" y="35077"/>
                  <a:pt x="2964651" y="38139"/>
                  <a:pt x="2960874" y="38139"/>
                </a:cubicBezTo>
                <a:cubicBezTo>
                  <a:pt x="2957097" y="38139"/>
                  <a:pt x="2954035" y="35077"/>
                  <a:pt x="2954035" y="31300"/>
                </a:cubicBezTo>
                <a:cubicBezTo>
                  <a:pt x="2954035" y="27523"/>
                  <a:pt x="2957097" y="24462"/>
                  <a:pt x="2960874" y="24462"/>
                </a:cubicBezTo>
                <a:close/>
                <a:moveTo>
                  <a:pt x="2932629" y="24462"/>
                </a:moveTo>
                <a:cubicBezTo>
                  <a:pt x="2936406" y="24462"/>
                  <a:pt x="2939468" y="27523"/>
                  <a:pt x="2939468" y="31300"/>
                </a:cubicBezTo>
                <a:cubicBezTo>
                  <a:pt x="2939468" y="35077"/>
                  <a:pt x="2936406" y="38139"/>
                  <a:pt x="2932629" y="38139"/>
                </a:cubicBezTo>
                <a:cubicBezTo>
                  <a:pt x="2928852" y="38139"/>
                  <a:pt x="2925790" y="35077"/>
                  <a:pt x="2925790" y="31300"/>
                </a:cubicBezTo>
                <a:cubicBezTo>
                  <a:pt x="2925790" y="27523"/>
                  <a:pt x="2928852" y="24462"/>
                  <a:pt x="2932629" y="24462"/>
                </a:cubicBezTo>
                <a:close/>
                <a:moveTo>
                  <a:pt x="2904383" y="24462"/>
                </a:moveTo>
                <a:cubicBezTo>
                  <a:pt x="2908160" y="24462"/>
                  <a:pt x="2911222" y="27523"/>
                  <a:pt x="2911222" y="31300"/>
                </a:cubicBezTo>
                <a:cubicBezTo>
                  <a:pt x="2911222" y="35077"/>
                  <a:pt x="2908160" y="38139"/>
                  <a:pt x="2904383" y="38139"/>
                </a:cubicBezTo>
                <a:cubicBezTo>
                  <a:pt x="2900606" y="38139"/>
                  <a:pt x="2897544" y="35077"/>
                  <a:pt x="2897544" y="31300"/>
                </a:cubicBezTo>
                <a:cubicBezTo>
                  <a:pt x="2897544" y="27523"/>
                  <a:pt x="2900606" y="24462"/>
                  <a:pt x="2904383" y="24462"/>
                </a:cubicBezTo>
                <a:close/>
                <a:moveTo>
                  <a:pt x="2876138" y="24462"/>
                </a:moveTo>
                <a:cubicBezTo>
                  <a:pt x="2879915" y="24462"/>
                  <a:pt x="2882977" y="27523"/>
                  <a:pt x="2882977" y="31300"/>
                </a:cubicBezTo>
                <a:cubicBezTo>
                  <a:pt x="2882977" y="35077"/>
                  <a:pt x="2879915" y="38139"/>
                  <a:pt x="2876138" y="38139"/>
                </a:cubicBezTo>
                <a:cubicBezTo>
                  <a:pt x="2872361" y="38139"/>
                  <a:pt x="2869299" y="35077"/>
                  <a:pt x="2869299" y="31300"/>
                </a:cubicBezTo>
                <a:cubicBezTo>
                  <a:pt x="2869299" y="27523"/>
                  <a:pt x="2872361" y="24462"/>
                  <a:pt x="2876138" y="24462"/>
                </a:cubicBezTo>
                <a:close/>
                <a:moveTo>
                  <a:pt x="2847892" y="24462"/>
                </a:moveTo>
                <a:cubicBezTo>
                  <a:pt x="2851669" y="24462"/>
                  <a:pt x="2854731" y="27523"/>
                  <a:pt x="2854731" y="31300"/>
                </a:cubicBezTo>
                <a:cubicBezTo>
                  <a:pt x="2854731" y="35077"/>
                  <a:pt x="2851669" y="38139"/>
                  <a:pt x="2847892" y="38139"/>
                </a:cubicBezTo>
                <a:cubicBezTo>
                  <a:pt x="2844115" y="38139"/>
                  <a:pt x="2841053" y="35077"/>
                  <a:pt x="2841053" y="31300"/>
                </a:cubicBezTo>
                <a:cubicBezTo>
                  <a:pt x="2841053" y="27523"/>
                  <a:pt x="2844115" y="24462"/>
                  <a:pt x="2847892" y="24462"/>
                </a:cubicBezTo>
                <a:close/>
                <a:moveTo>
                  <a:pt x="2819647" y="24462"/>
                </a:moveTo>
                <a:cubicBezTo>
                  <a:pt x="2823424" y="24462"/>
                  <a:pt x="2826486" y="27523"/>
                  <a:pt x="2826486" y="31300"/>
                </a:cubicBezTo>
                <a:cubicBezTo>
                  <a:pt x="2826486" y="35077"/>
                  <a:pt x="2823424" y="38139"/>
                  <a:pt x="2819647" y="38139"/>
                </a:cubicBezTo>
                <a:cubicBezTo>
                  <a:pt x="2815870" y="38139"/>
                  <a:pt x="2812809" y="35077"/>
                  <a:pt x="2812809" y="31300"/>
                </a:cubicBezTo>
                <a:cubicBezTo>
                  <a:pt x="2812809" y="27523"/>
                  <a:pt x="2815870" y="24462"/>
                  <a:pt x="2819647" y="24462"/>
                </a:cubicBezTo>
                <a:close/>
                <a:moveTo>
                  <a:pt x="2791401" y="24462"/>
                </a:moveTo>
                <a:cubicBezTo>
                  <a:pt x="2795178" y="24462"/>
                  <a:pt x="2798240" y="27523"/>
                  <a:pt x="2798240" y="31300"/>
                </a:cubicBezTo>
                <a:cubicBezTo>
                  <a:pt x="2798240" y="35077"/>
                  <a:pt x="2795178" y="38139"/>
                  <a:pt x="2791401" y="38139"/>
                </a:cubicBezTo>
                <a:cubicBezTo>
                  <a:pt x="2787624" y="38139"/>
                  <a:pt x="2784562" y="35077"/>
                  <a:pt x="2784562" y="31300"/>
                </a:cubicBezTo>
                <a:cubicBezTo>
                  <a:pt x="2784562" y="27523"/>
                  <a:pt x="2787624" y="24462"/>
                  <a:pt x="2791401" y="24462"/>
                </a:cubicBezTo>
                <a:close/>
                <a:moveTo>
                  <a:pt x="2763156" y="24462"/>
                </a:moveTo>
                <a:cubicBezTo>
                  <a:pt x="2766933" y="24462"/>
                  <a:pt x="2769995" y="27523"/>
                  <a:pt x="2769995" y="31300"/>
                </a:cubicBezTo>
                <a:cubicBezTo>
                  <a:pt x="2769995" y="35077"/>
                  <a:pt x="2766933" y="38139"/>
                  <a:pt x="2763156" y="38139"/>
                </a:cubicBezTo>
                <a:cubicBezTo>
                  <a:pt x="2759379" y="38139"/>
                  <a:pt x="2756318" y="35077"/>
                  <a:pt x="2756318" y="31300"/>
                </a:cubicBezTo>
                <a:cubicBezTo>
                  <a:pt x="2756318" y="27523"/>
                  <a:pt x="2759379" y="24462"/>
                  <a:pt x="2763156" y="24462"/>
                </a:cubicBezTo>
                <a:close/>
                <a:moveTo>
                  <a:pt x="2734910" y="24462"/>
                </a:moveTo>
                <a:cubicBezTo>
                  <a:pt x="2738687" y="24462"/>
                  <a:pt x="2741749" y="27523"/>
                  <a:pt x="2741749" y="31300"/>
                </a:cubicBezTo>
                <a:cubicBezTo>
                  <a:pt x="2741749" y="35077"/>
                  <a:pt x="2738687" y="38139"/>
                  <a:pt x="2734910" y="38139"/>
                </a:cubicBezTo>
                <a:cubicBezTo>
                  <a:pt x="2731133" y="38139"/>
                  <a:pt x="2728071" y="35077"/>
                  <a:pt x="2728071" y="31300"/>
                </a:cubicBezTo>
                <a:cubicBezTo>
                  <a:pt x="2728071" y="27523"/>
                  <a:pt x="2731133" y="24462"/>
                  <a:pt x="2734910" y="24462"/>
                </a:cubicBezTo>
                <a:close/>
                <a:moveTo>
                  <a:pt x="2706665" y="24462"/>
                </a:moveTo>
                <a:cubicBezTo>
                  <a:pt x="2710442" y="24462"/>
                  <a:pt x="2713504" y="27523"/>
                  <a:pt x="2713504" y="31300"/>
                </a:cubicBezTo>
                <a:cubicBezTo>
                  <a:pt x="2713504" y="35077"/>
                  <a:pt x="2710442" y="38139"/>
                  <a:pt x="2706665" y="38139"/>
                </a:cubicBezTo>
                <a:cubicBezTo>
                  <a:pt x="2702888" y="38139"/>
                  <a:pt x="2699827" y="35077"/>
                  <a:pt x="2699827" y="31300"/>
                </a:cubicBezTo>
                <a:cubicBezTo>
                  <a:pt x="2699827" y="27523"/>
                  <a:pt x="2702888" y="24462"/>
                  <a:pt x="2706665" y="24462"/>
                </a:cubicBezTo>
                <a:close/>
                <a:moveTo>
                  <a:pt x="2678419" y="24462"/>
                </a:moveTo>
                <a:cubicBezTo>
                  <a:pt x="2682196" y="24462"/>
                  <a:pt x="2685258" y="27523"/>
                  <a:pt x="2685258" y="31300"/>
                </a:cubicBezTo>
                <a:cubicBezTo>
                  <a:pt x="2685258" y="35077"/>
                  <a:pt x="2682196" y="38139"/>
                  <a:pt x="2678419" y="38139"/>
                </a:cubicBezTo>
                <a:cubicBezTo>
                  <a:pt x="2674642" y="38139"/>
                  <a:pt x="2671580" y="35077"/>
                  <a:pt x="2671580" y="31300"/>
                </a:cubicBezTo>
                <a:cubicBezTo>
                  <a:pt x="2671580" y="27523"/>
                  <a:pt x="2674642" y="24462"/>
                  <a:pt x="2678419" y="24462"/>
                </a:cubicBezTo>
                <a:close/>
                <a:moveTo>
                  <a:pt x="2650174" y="24462"/>
                </a:moveTo>
                <a:cubicBezTo>
                  <a:pt x="2653952" y="24462"/>
                  <a:pt x="2657013" y="27523"/>
                  <a:pt x="2657013" y="31300"/>
                </a:cubicBezTo>
                <a:cubicBezTo>
                  <a:pt x="2657013" y="35077"/>
                  <a:pt x="2653952" y="38139"/>
                  <a:pt x="2650174" y="38139"/>
                </a:cubicBezTo>
                <a:cubicBezTo>
                  <a:pt x="2646397" y="38139"/>
                  <a:pt x="2643336" y="35077"/>
                  <a:pt x="2643336" y="31300"/>
                </a:cubicBezTo>
                <a:cubicBezTo>
                  <a:pt x="2643336" y="27523"/>
                  <a:pt x="2646397" y="24462"/>
                  <a:pt x="2650174" y="24462"/>
                </a:cubicBezTo>
                <a:close/>
                <a:moveTo>
                  <a:pt x="2621928" y="24462"/>
                </a:moveTo>
                <a:cubicBezTo>
                  <a:pt x="2625705" y="24462"/>
                  <a:pt x="2628767" y="27523"/>
                  <a:pt x="2628767" y="31300"/>
                </a:cubicBezTo>
                <a:cubicBezTo>
                  <a:pt x="2628767" y="35077"/>
                  <a:pt x="2625705" y="38139"/>
                  <a:pt x="2621928" y="38139"/>
                </a:cubicBezTo>
                <a:cubicBezTo>
                  <a:pt x="2618151" y="38139"/>
                  <a:pt x="2615089" y="35077"/>
                  <a:pt x="2615089" y="31300"/>
                </a:cubicBezTo>
                <a:cubicBezTo>
                  <a:pt x="2615089" y="27523"/>
                  <a:pt x="2618151" y="24462"/>
                  <a:pt x="2621928" y="24462"/>
                </a:cubicBezTo>
                <a:close/>
                <a:moveTo>
                  <a:pt x="2593683" y="24462"/>
                </a:moveTo>
                <a:cubicBezTo>
                  <a:pt x="2597460" y="24462"/>
                  <a:pt x="2600522" y="27523"/>
                  <a:pt x="2600522" y="31300"/>
                </a:cubicBezTo>
                <a:cubicBezTo>
                  <a:pt x="2600522" y="35077"/>
                  <a:pt x="2597460" y="38139"/>
                  <a:pt x="2593683" y="38139"/>
                </a:cubicBezTo>
                <a:cubicBezTo>
                  <a:pt x="2589906" y="38139"/>
                  <a:pt x="2586845" y="35077"/>
                  <a:pt x="2586845" y="31300"/>
                </a:cubicBezTo>
                <a:cubicBezTo>
                  <a:pt x="2586845" y="27523"/>
                  <a:pt x="2589906" y="24462"/>
                  <a:pt x="2593683" y="24462"/>
                </a:cubicBezTo>
                <a:close/>
                <a:moveTo>
                  <a:pt x="2565437" y="24462"/>
                </a:moveTo>
                <a:cubicBezTo>
                  <a:pt x="2569214" y="24462"/>
                  <a:pt x="2572276" y="27523"/>
                  <a:pt x="2572276" y="31300"/>
                </a:cubicBezTo>
                <a:cubicBezTo>
                  <a:pt x="2572276" y="35077"/>
                  <a:pt x="2569214" y="38139"/>
                  <a:pt x="2565437" y="38139"/>
                </a:cubicBezTo>
                <a:cubicBezTo>
                  <a:pt x="2561660" y="38139"/>
                  <a:pt x="2558598" y="35077"/>
                  <a:pt x="2558598" y="31300"/>
                </a:cubicBezTo>
                <a:cubicBezTo>
                  <a:pt x="2558598" y="27523"/>
                  <a:pt x="2561660" y="24462"/>
                  <a:pt x="2565437" y="24462"/>
                </a:cubicBezTo>
                <a:close/>
                <a:moveTo>
                  <a:pt x="2537193" y="24462"/>
                </a:moveTo>
                <a:cubicBezTo>
                  <a:pt x="2540970" y="24462"/>
                  <a:pt x="2544031" y="27523"/>
                  <a:pt x="2544031" y="31300"/>
                </a:cubicBezTo>
                <a:cubicBezTo>
                  <a:pt x="2544031" y="35077"/>
                  <a:pt x="2540970" y="38139"/>
                  <a:pt x="2537193" y="38139"/>
                </a:cubicBezTo>
                <a:cubicBezTo>
                  <a:pt x="2533416" y="38139"/>
                  <a:pt x="2530354" y="35077"/>
                  <a:pt x="2530354" y="31300"/>
                </a:cubicBezTo>
                <a:cubicBezTo>
                  <a:pt x="2530354" y="27523"/>
                  <a:pt x="2533416" y="24462"/>
                  <a:pt x="2537193" y="24462"/>
                </a:cubicBezTo>
                <a:close/>
                <a:moveTo>
                  <a:pt x="2508946" y="24462"/>
                </a:moveTo>
                <a:cubicBezTo>
                  <a:pt x="2512723" y="24462"/>
                  <a:pt x="2515785" y="27523"/>
                  <a:pt x="2515785" y="31300"/>
                </a:cubicBezTo>
                <a:cubicBezTo>
                  <a:pt x="2515785" y="35077"/>
                  <a:pt x="2512723" y="38139"/>
                  <a:pt x="2508946" y="38139"/>
                </a:cubicBezTo>
                <a:cubicBezTo>
                  <a:pt x="2505169" y="38139"/>
                  <a:pt x="2502107" y="35077"/>
                  <a:pt x="2502107" y="31300"/>
                </a:cubicBezTo>
                <a:cubicBezTo>
                  <a:pt x="2502107" y="27523"/>
                  <a:pt x="2505169" y="24462"/>
                  <a:pt x="2508946" y="24462"/>
                </a:cubicBezTo>
                <a:close/>
                <a:moveTo>
                  <a:pt x="2480702" y="24462"/>
                </a:moveTo>
                <a:cubicBezTo>
                  <a:pt x="2484479" y="24462"/>
                  <a:pt x="2487540" y="27523"/>
                  <a:pt x="2487540" y="31300"/>
                </a:cubicBezTo>
                <a:cubicBezTo>
                  <a:pt x="2487540" y="35077"/>
                  <a:pt x="2484479" y="38139"/>
                  <a:pt x="2480702" y="38139"/>
                </a:cubicBezTo>
                <a:cubicBezTo>
                  <a:pt x="2476925" y="38139"/>
                  <a:pt x="2473863" y="35077"/>
                  <a:pt x="2473863" y="31300"/>
                </a:cubicBezTo>
                <a:cubicBezTo>
                  <a:pt x="2473863" y="27523"/>
                  <a:pt x="2476925" y="24462"/>
                  <a:pt x="2480702" y="24462"/>
                </a:cubicBezTo>
                <a:close/>
                <a:moveTo>
                  <a:pt x="2452455" y="24462"/>
                </a:moveTo>
                <a:cubicBezTo>
                  <a:pt x="2456232" y="24462"/>
                  <a:pt x="2459294" y="27523"/>
                  <a:pt x="2459294" y="31300"/>
                </a:cubicBezTo>
                <a:cubicBezTo>
                  <a:pt x="2459294" y="35077"/>
                  <a:pt x="2456232" y="38139"/>
                  <a:pt x="2452455" y="38139"/>
                </a:cubicBezTo>
                <a:cubicBezTo>
                  <a:pt x="2448679" y="38139"/>
                  <a:pt x="2445616" y="35077"/>
                  <a:pt x="2445616" y="31300"/>
                </a:cubicBezTo>
                <a:cubicBezTo>
                  <a:pt x="2445616" y="27523"/>
                  <a:pt x="2448679" y="24462"/>
                  <a:pt x="2452455" y="24462"/>
                </a:cubicBezTo>
                <a:close/>
                <a:moveTo>
                  <a:pt x="2424211" y="24462"/>
                </a:moveTo>
                <a:cubicBezTo>
                  <a:pt x="2427988" y="24462"/>
                  <a:pt x="2431049" y="27523"/>
                  <a:pt x="2431049" y="31300"/>
                </a:cubicBezTo>
                <a:cubicBezTo>
                  <a:pt x="2431049" y="35077"/>
                  <a:pt x="2427988" y="38139"/>
                  <a:pt x="2424211" y="38139"/>
                </a:cubicBezTo>
                <a:cubicBezTo>
                  <a:pt x="2420434" y="38139"/>
                  <a:pt x="2417372" y="35077"/>
                  <a:pt x="2417372" y="31300"/>
                </a:cubicBezTo>
                <a:cubicBezTo>
                  <a:pt x="2417372" y="27523"/>
                  <a:pt x="2420434" y="24462"/>
                  <a:pt x="2424211" y="24462"/>
                </a:cubicBezTo>
                <a:close/>
                <a:moveTo>
                  <a:pt x="2395964" y="24462"/>
                </a:moveTo>
                <a:cubicBezTo>
                  <a:pt x="2399741" y="24462"/>
                  <a:pt x="2402803" y="27523"/>
                  <a:pt x="2402803" y="31300"/>
                </a:cubicBezTo>
                <a:cubicBezTo>
                  <a:pt x="2402803" y="35077"/>
                  <a:pt x="2399741" y="38139"/>
                  <a:pt x="2395964" y="38139"/>
                </a:cubicBezTo>
                <a:cubicBezTo>
                  <a:pt x="2392187" y="38139"/>
                  <a:pt x="2389125" y="35077"/>
                  <a:pt x="2389125" y="31300"/>
                </a:cubicBezTo>
                <a:cubicBezTo>
                  <a:pt x="2389125" y="27523"/>
                  <a:pt x="2392187" y="24462"/>
                  <a:pt x="2395964" y="24462"/>
                </a:cubicBezTo>
                <a:close/>
                <a:moveTo>
                  <a:pt x="2367720" y="24462"/>
                </a:moveTo>
                <a:cubicBezTo>
                  <a:pt x="2371497" y="24462"/>
                  <a:pt x="2374559" y="27523"/>
                  <a:pt x="2374559" y="31300"/>
                </a:cubicBezTo>
                <a:cubicBezTo>
                  <a:pt x="2374559" y="35077"/>
                  <a:pt x="2371497" y="38139"/>
                  <a:pt x="2367720" y="38139"/>
                </a:cubicBezTo>
                <a:cubicBezTo>
                  <a:pt x="2363943" y="38139"/>
                  <a:pt x="2360881" y="35077"/>
                  <a:pt x="2360881" y="31300"/>
                </a:cubicBezTo>
                <a:cubicBezTo>
                  <a:pt x="2360881" y="27523"/>
                  <a:pt x="2363943" y="24462"/>
                  <a:pt x="2367720" y="24462"/>
                </a:cubicBezTo>
                <a:close/>
                <a:moveTo>
                  <a:pt x="2339473" y="24462"/>
                </a:moveTo>
                <a:cubicBezTo>
                  <a:pt x="2343250" y="24462"/>
                  <a:pt x="2346312" y="27523"/>
                  <a:pt x="2346312" y="31300"/>
                </a:cubicBezTo>
                <a:cubicBezTo>
                  <a:pt x="2346312" y="35077"/>
                  <a:pt x="2343250" y="38139"/>
                  <a:pt x="2339473" y="38139"/>
                </a:cubicBezTo>
                <a:cubicBezTo>
                  <a:pt x="2335696" y="38139"/>
                  <a:pt x="2332634" y="35077"/>
                  <a:pt x="2332634" y="31300"/>
                </a:cubicBezTo>
                <a:cubicBezTo>
                  <a:pt x="2332634" y="27523"/>
                  <a:pt x="2335696" y="24462"/>
                  <a:pt x="2339473" y="24462"/>
                </a:cubicBezTo>
                <a:close/>
                <a:moveTo>
                  <a:pt x="2311229" y="24462"/>
                </a:moveTo>
                <a:cubicBezTo>
                  <a:pt x="2315005" y="24462"/>
                  <a:pt x="2318067" y="27523"/>
                  <a:pt x="2318067" y="31300"/>
                </a:cubicBezTo>
                <a:cubicBezTo>
                  <a:pt x="2318067" y="35077"/>
                  <a:pt x="2315005" y="38139"/>
                  <a:pt x="2311229" y="38139"/>
                </a:cubicBezTo>
                <a:cubicBezTo>
                  <a:pt x="2307452" y="38139"/>
                  <a:pt x="2304390" y="35077"/>
                  <a:pt x="2304390" y="31300"/>
                </a:cubicBezTo>
                <a:cubicBezTo>
                  <a:pt x="2304390" y="27523"/>
                  <a:pt x="2307452" y="24462"/>
                  <a:pt x="2311229" y="24462"/>
                </a:cubicBezTo>
                <a:close/>
                <a:moveTo>
                  <a:pt x="2282982" y="24462"/>
                </a:moveTo>
                <a:cubicBezTo>
                  <a:pt x="2286759" y="24462"/>
                  <a:pt x="2289821" y="27523"/>
                  <a:pt x="2289821" y="31300"/>
                </a:cubicBezTo>
                <a:cubicBezTo>
                  <a:pt x="2289821" y="35077"/>
                  <a:pt x="2286759" y="38139"/>
                  <a:pt x="2282982" y="38139"/>
                </a:cubicBezTo>
                <a:cubicBezTo>
                  <a:pt x="2279205" y="38139"/>
                  <a:pt x="2276144" y="35077"/>
                  <a:pt x="2276144" y="31300"/>
                </a:cubicBezTo>
                <a:cubicBezTo>
                  <a:pt x="2276144" y="27523"/>
                  <a:pt x="2279205" y="24462"/>
                  <a:pt x="2282982" y="24462"/>
                </a:cubicBezTo>
                <a:close/>
                <a:moveTo>
                  <a:pt x="2254738" y="24462"/>
                </a:moveTo>
                <a:cubicBezTo>
                  <a:pt x="2258515" y="24462"/>
                  <a:pt x="2261577" y="27523"/>
                  <a:pt x="2261577" y="31300"/>
                </a:cubicBezTo>
                <a:cubicBezTo>
                  <a:pt x="2261577" y="35077"/>
                  <a:pt x="2258515" y="38139"/>
                  <a:pt x="2254738" y="38139"/>
                </a:cubicBezTo>
                <a:cubicBezTo>
                  <a:pt x="2250961" y="38139"/>
                  <a:pt x="2247899" y="35077"/>
                  <a:pt x="2247899" y="31300"/>
                </a:cubicBezTo>
                <a:cubicBezTo>
                  <a:pt x="2247899" y="27523"/>
                  <a:pt x="2250961" y="24462"/>
                  <a:pt x="2254738" y="24462"/>
                </a:cubicBezTo>
                <a:close/>
                <a:moveTo>
                  <a:pt x="2226491" y="24462"/>
                </a:moveTo>
                <a:cubicBezTo>
                  <a:pt x="2230268" y="24462"/>
                  <a:pt x="2233330" y="27523"/>
                  <a:pt x="2233330" y="31300"/>
                </a:cubicBezTo>
                <a:cubicBezTo>
                  <a:pt x="2233330" y="35077"/>
                  <a:pt x="2230268" y="38139"/>
                  <a:pt x="2226491" y="38139"/>
                </a:cubicBezTo>
                <a:cubicBezTo>
                  <a:pt x="2222714" y="38139"/>
                  <a:pt x="2219653" y="35077"/>
                  <a:pt x="2219653" y="31300"/>
                </a:cubicBezTo>
                <a:cubicBezTo>
                  <a:pt x="2219653" y="27523"/>
                  <a:pt x="2222714" y="24462"/>
                  <a:pt x="2226491" y="24462"/>
                </a:cubicBezTo>
                <a:close/>
                <a:moveTo>
                  <a:pt x="2198247" y="24462"/>
                </a:moveTo>
                <a:cubicBezTo>
                  <a:pt x="2202024" y="24462"/>
                  <a:pt x="2205086" y="27523"/>
                  <a:pt x="2205086" y="31300"/>
                </a:cubicBezTo>
                <a:cubicBezTo>
                  <a:pt x="2205086" y="35077"/>
                  <a:pt x="2202024" y="38139"/>
                  <a:pt x="2198247" y="38139"/>
                </a:cubicBezTo>
                <a:cubicBezTo>
                  <a:pt x="2194470" y="38139"/>
                  <a:pt x="2191408" y="35077"/>
                  <a:pt x="2191408" y="31300"/>
                </a:cubicBezTo>
                <a:cubicBezTo>
                  <a:pt x="2191408" y="27523"/>
                  <a:pt x="2194470" y="24462"/>
                  <a:pt x="2198247" y="24462"/>
                </a:cubicBezTo>
                <a:close/>
                <a:moveTo>
                  <a:pt x="2170000" y="24462"/>
                </a:moveTo>
                <a:cubicBezTo>
                  <a:pt x="2173777" y="24462"/>
                  <a:pt x="2176839" y="27523"/>
                  <a:pt x="2176839" y="31300"/>
                </a:cubicBezTo>
                <a:cubicBezTo>
                  <a:pt x="2176839" y="35077"/>
                  <a:pt x="2173777" y="38139"/>
                  <a:pt x="2170000" y="38139"/>
                </a:cubicBezTo>
                <a:cubicBezTo>
                  <a:pt x="2166223" y="38139"/>
                  <a:pt x="2163162" y="35077"/>
                  <a:pt x="2163162" y="31300"/>
                </a:cubicBezTo>
                <a:cubicBezTo>
                  <a:pt x="2163162" y="27523"/>
                  <a:pt x="2166223" y="24462"/>
                  <a:pt x="2170000" y="24462"/>
                </a:cubicBezTo>
                <a:close/>
                <a:moveTo>
                  <a:pt x="2141756" y="24462"/>
                </a:moveTo>
                <a:cubicBezTo>
                  <a:pt x="2145533" y="24462"/>
                  <a:pt x="2148595" y="27523"/>
                  <a:pt x="2148595" y="31300"/>
                </a:cubicBezTo>
                <a:cubicBezTo>
                  <a:pt x="2148595" y="35077"/>
                  <a:pt x="2145533" y="38139"/>
                  <a:pt x="2141756" y="38139"/>
                </a:cubicBezTo>
                <a:cubicBezTo>
                  <a:pt x="2137979" y="38139"/>
                  <a:pt x="2134917" y="35077"/>
                  <a:pt x="2134917" y="31300"/>
                </a:cubicBezTo>
                <a:cubicBezTo>
                  <a:pt x="2134917" y="27523"/>
                  <a:pt x="2137979" y="24462"/>
                  <a:pt x="2141756" y="24462"/>
                </a:cubicBezTo>
                <a:close/>
                <a:moveTo>
                  <a:pt x="2113510" y="24462"/>
                </a:moveTo>
                <a:cubicBezTo>
                  <a:pt x="2117286" y="24462"/>
                  <a:pt x="2120348" y="27523"/>
                  <a:pt x="2120348" y="31300"/>
                </a:cubicBezTo>
                <a:cubicBezTo>
                  <a:pt x="2120348" y="35077"/>
                  <a:pt x="2117286" y="38139"/>
                  <a:pt x="2113510" y="38139"/>
                </a:cubicBezTo>
                <a:cubicBezTo>
                  <a:pt x="2109732" y="38139"/>
                  <a:pt x="2106671" y="35077"/>
                  <a:pt x="2106671" y="31300"/>
                </a:cubicBezTo>
                <a:cubicBezTo>
                  <a:pt x="2106671" y="27523"/>
                  <a:pt x="2109732" y="24462"/>
                  <a:pt x="2113510" y="24462"/>
                </a:cubicBezTo>
                <a:close/>
                <a:moveTo>
                  <a:pt x="2085265" y="24462"/>
                </a:moveTo>
                <a:cubicBezTo>
                  <a:pt x="2089042" y="24462"/>
                  <a:pt x="2092104" y="27523"/>
                  <a:pt x="2092104" y="31300"/>
                </a:cubicBezTo>
                <a:cubicBezTo>
                  <a:pt x="2092104" y="35077"/>
                  <a:pt x="2089042" y="38139"/>
                  <a:pt x="2085265" y="38139"/>
                </a:cubicBezTo>
                <a:cubicBezTo>
                  <a:pt x="2081488" y="38139"/>
                  <a:pt x="2078426" y="35077"/>
                  <a:pt x="2078426" y="31300"/>
                </a:cubicBezTo>
                <a:cubicBezTo>
                  <a:pt x="2078426" y="27523"/>
                  <a:pt x="2081488" y="24462"/>
                  <a:pt x="2085265" y="24462"/>
                </a:cubicBezTo>
                <a:close/>
                <a:moveTo>
                  <a:pt x="2057018" y="24462"/>
                </a:moveTo>
                <a:cubicBezTo>
                  <a:pt x="2060796" y="24462"/>
                  <a:pt x="2063857" y="27523"/>
                  <a:pt x="2063857" y="31300"/>
                </a:cubicBezTo>
                <a:cubicBezTo>
                  <a:pt x="2063857" y="35077"/>
                  <a:pt x="2060796" y="38139"/>
                  <a:pt x="2057018" y="38139"/>
                </a:cubicBezTo>
                <a:cubicBezTo>
                  <a:pt x="2053242" y="38139"/>
                  <a:pt x="2050180" y="35077"/>
                  <a:pt x="2050180" y="31300"/>
                </a:cubicBezTo>
                <a:cubicBezTo>
                  <a:pt x="2050180" y="27523"/>
                  <a:pt x="2053242" y="24462"/>
                  <a:pt x="2057018" y="24462"/>
                </a:cubicBezTo>
                <a:close/>
                <a:moveTo>
                  <a:pt x="2028774" y="24462"/>
                </a:moveTo>
                <a:cubicBezTo>
                  <a:pt x="2032551" y="24462"/>
                  <a:pt x="2035613" y="27523"/>
                  <a:pt x="2035613" y="31300"/>
                </a:cubicBezTo>
                <a:cubicBezTo>
                  <a:pt x="2035613" y="35077"/>
                  <a:pt x="2032551" y="38139"/>
                  <a:pt x="2028774" y="38139"/>
                </a:cubicBezTo>
                <a:cubicBezTo>
                  <a:pt x="2024997" y="38139"/>
                  <a:pt x="2021935" y="35077"/>
                  <a:pt x="2021935" y="31300"/>
                </a:cubicBezTo>
                <a:cubicBezTo>
                  <a:pt x="2021935" y="27523"/>
                  <a:pt x="2024997" y="24462"/>
                  <a:pt x="2028774" y="24462"/>
                </a:cubicBezTo>
                <a:close/>
                <a:moveTo>
                  <a:pt x="2000527" y="24462"/>
                </a:moveTo>
                <a:cubicBezTo>
                  <a:pt x="2004305" y="24462"/>
                  <a:pt x="2007366" y="27523"/>
                  <a:pt x="2007366" y="31300"/>
                </a:cubicBezTo>
                <a:cubicBezTo>
                  <a:pt x="2007366" y="35077"/>
                  <a:pt x="2004305" y="38139"/>
                  <a:pt x="2000527" y="38139"/>
                </a:cubicBezTo>
                <a:cubicBezTo>
                  <a:pt x="1996750" y="38139"/>
                  <a:pt x="1993689" y="35077"/>
                  <a:pt x="1993689" y="31300"/>
                </a:cubicBezTo>
                <a:cubicBezTo>
                  <a:pt x="1993689" y="27523"/>
                  <a:pt x="1996750" y="24462"/>
                  <a:pt x="2000527" y="24462"/>
                </a:cubicBezTo>
                <a:close/>
                <a:moveTo>
                  <a:pt x="1972283" y="24462"/>
                </a:moveTo>
                <a:cubicBezTo>
                  <a:pt x="1976060" y="24462"/>
                  <a:pt x="1979122" y="27523"/>
                  <a:pt x="1979122" y="31300"/>
                </a:cubicBezTo>
                <a:cubicBezTo>
                  <a:pt x="1979122" y="35077"/>
                  <a:pt x="1976060" y="38139"/>
                  <a:pt x="1972283" y="38139"/>
                </a:cubicBezTo>
                <a:cubicBezTo>
                  <a:pt x="1968506" y="38139"/>
                  <a:pt x="1965444" y="35077"/>
                  <a:pt x="1965444" y="31300"/>
                </a:cubicBezTo>
                <a:cubicBezTo>
                  <a:pt x="1965444" y="27523"/>
                  <a:pt x="1968506" y="24462"/>
                  <a:pt x="1972283" y="24462"/>
                </a:cubicBezTo>
                <a:close/>
                <a:moveTo>
                  <a:pt x="1944037" y="24462"/>
                </a:moveTo>
                <a:cubicBezTo>
                  <a:pt x="1947814" y="24462"/>
                  <a:pt x="1950875" y="27523"/>
                  <a:pt x="1950875" y="31300"/>
                </a:cubicBezTo>
                <a:cubicBezTo>
                  <a:pt x="1950875" y="35077"/>
                  <a:pt x="1947814" y="38139"/>
                  <a:pt x="1944037" y="38139"/>
                </a:cubicBezTo>
                <a:cubicBezTo>
                  <a:pt x="1940260" y="38139"/>
                  <a:pt x="1937198" y="35077"/>
                  <a:pt x="1937198" y="31300"/>
                </a:cubicBezTo>
                <a:cubicBezTo>
                  <a:pt x="1937198" y="27523"/>
                  <a:pt x="1940260" y="24462"/>
                  <a:pt x="1944037" y="24462"/>
                </a:cubicBezTo>
                <a:close/>
                <a:moveTo>
                  <a:pt x="1915792" y="24462"/>
                </a:moveTo>
                <a:cubicBezTo>
                  <a:pt x="1919569" y="24462"/>
                  <a:pt x="1922631" y="27523"/>
                  <a:pt x="1922631" y="31300"/>
                </a:cubicBezTo>
                <a:cubicBezTo>
                  <a:pt x="1922631" y="35077"/>
                  <a:pt x="1919569" y="38139"/>
                  <a:pt x="1915792" y="38139"/>
                </a:cubicBezTo>
                <a:cubicBezTo>
                  <a:pt x="1912015" y="38139"/>
                  <a:pt x="1908953" y="35077"/>
                  <a:pt x="1908953" y="31300"/>
                </a:cubicBezTo>
                <a:cubicBezTo>
                  <a:pt x="1908953" y="27523"/>
                  <a:pt x="1912015" y="24462"/>
                  <a:pt x="1915792" y="24462"/>
                </a:cubicBezTo>
                <a:close/>
                <a:moveTo>
                  <a:pt x="1887546" y="24462"/>
                </a:moveTo>
                <a:cubicBezTo>
                  <a:pt x="1891323" y="24462"/>
                  <a:pt x="1894385" y="27523"/>
                  <a:pt x="1894385" y="31300"/>
                </a:cubicBezTo>
                <a:cubicBezTo>
                  <a:pt x="1894385" y="35077"/>
                  <a:pt x="1891323" y="38139"/>
                  <a:pt x="1887546" y="38139"/>
                </a:cubicBezTo>
                <a:cubicBezTo>
                  <a:pt x="1883769" y="38139"/>
                  <a:pt x="1880707" y="35077"/>
                  <a:pt x="1880707" y="31300"/>
                </a:cubicBezTo>
                <a:cubicBezTo>
                  <a:pt x="1880707" y="27523"/>
                  <a:pt x="1883769" y="24462"/>
                  <a:pt x="1887546" y="24462"/>
                </a:cubicBezTo>
                <a:close/>
                <a:moveTo>
                  <a:pt x="1859300" y="24462"/>
                </a:moveTo>
                <a:cubicBezTo>
                  <a:pt x="1863077" y="24462"/>
                  <a:pt x="1866139" y="27523"/>
                  <a:pt x="1866139" y="31300"/>
                </a:cubicBezTo>
                <a:cubicBezTo>
                  <a:pt x="1866139" y="35077"/>
                  <a:pt x="1863077" y="38139"/>
                  <a:pt x="1859300" y="38139"/>
                </a:cubicBezTo>
                <a:cubicBezTo>
                  <a:pt x="1855523" y="38139"/>
                  <a:pt x="1852462" y="35077"/>
                  <a:pt x="1852462" y="31300"/>
                </a:cubicBezTo>
                <a:cubicBezTo>
                  <a:pt x="1852462" y="27523"/>
                  <a:pt x="1855523" y="24462"/>
                  <a:pt x="1859300" y="24462"/>
                </a:cubicBezTo>
                <a:close/>
                <a:moveTo>
                  <a:pt x="1831055" y="24462"/>
                </a:moveTo>
                <a:cubicBezTo>
                  <a:pt x="1834832" y="24462"/>
                  <a:pt x="1837894" y="27523"/>
                  <a:pt x="1837894" y="31300"/>
                </a:cubicBezTo>
                <a:cubicBezTo>
                  <a:pt x="1837894" y="35077"/>
                  <a:pt x="1834832" y="38139"/>
                  <a:pt x="1831055" y="38139"/>
                </a:cubicBezTo>
                <a:cubicBezTo>
                  <a:pt x="1827278" y="38139"/>
                  <a:pt x="1824216" y="35077"/>
                  <a:pt x="1824216" y="31300"/>
                </a:cubicBezTo>
                <a:cubicBezTo>
                  <a:pt x="1824216" y="27523"/>
                  <a:pt x="1827278" y="24462"/>
                  <a:pt x="1831055" y="24462"/>
                </a:cubicBezTo>
                <a:close/>
                <a:moveTo>
                  <a:pt x="1802810" y="24462"/>
                </a:moveTo>
                <a:cubicBezTo>
                  <a:pt x="1806586" y="24462"/>
                  <a:pt x="1809648" y="27523"/>
                  <a:pt x="1809648" y="31300"/>
                </a:cubicBezTo>
                <a:cubicBezTo>
                  <a:pt x="1809648" y="35077"/>
                  <a:pt x="1806586" y="38139"/>
                  <a:pt x="1802810" y="38139"/>
                </a:cubicBezTo>
                <a:cubicBezTo>
                  <a:pt x="1799033" y="38139"/>
                  <a:pt x="1795971" y="35077"/>
                  <a:pt x="1795971" y="31300"/>
                </a:cubicBezTo>
                <a:cubicBezTo>
                  <a:pt x="1795971" y="27523"/>
                  <a:pt x="1799033" y="24462"/>
                  <a:pt x="1802810" y="24462"/>
                </a:cubicBezTo>
                <a:close/>
                <a:moveTo>
                  <a:pt x="1774564" y="24462"/>
                </a:moveTo>
                <a:cubicBezTo>
                  <a:pt x="1778341" y="24462"/>
                  <a:pt x="1781403" y="27523"/>
                  <a:pt x="1781403" y="31300"/>
                </a:cubicBezTo>
                <a:cubicBezTo>
                  <a:pt x="1781403" y="35077"/>
                  <a:pt x="1778341" y="38139"/>
                  <a:pt x="1774564" y="38139"/>
                </a:cubicBezTo>
                <a:cubicBezTo>
                  <a:pt x="1770787" y="38139"/>
                  <a:pt x="1767725" y="35077"/>
                  <a:pt x="1767725" y="31300"/>
                </a:cubicBezTo>
                <a:cubicBezTo>
                  <a:pt x="1767725" y="27523"/>
                  <a:pt x="1770787" y="24462"/>
                  <a:pt x="1774564" y="24462"/>
                </a:cubicBezTo>
                <a:close/>
                <a:moveTo>
                  <a:pt x="1746318" y="24462"/>
                </a:moveTo>
                <a:cubicBezTo>
                  <a:pt x="1750096" y="24462"/>
                  <a:pt x="1753157" y="27523"/>
                  <a:pt x="1753157" y="31300"/>
                </a:cubicBezTo>
                <a:cubicBezTo>
                  <a:pt x="1753157" y="35077"/>
                  <a:pt x="1750096" y="38139"/>
                  <a:pt x="1746318" y="38139"/>
                </a:cubicBezTo>
                <a:cubicBezTo>
                  <a:pt x="1742542" y="38139"/>
                  <a:pt x="1739480" y="35077"/>
                  <a:pt x="1739480" y="31300"/>
                </a:cubicBezTo>
                <a:cubicBezTo>
                  <a:pt x="1739480" y="27523"/>
                  <a:pt x="1742542" y="24462"/>
                  <a:pt x="1746318" y="24462"/>
                </a:cubicBezTo>
                <a:close/>
                <a:moveTo>
                  <a:pt x="1718073" y="24462"/>
                </a:moveTo>
                <a:cubicBezTo>
                  <a:pt x="1721850" y="24462"/>
                  <a:pt x="1724912" y="27523"/>
                  <a:pt x="1724912" y="31300"/>
                </a:cubicBezTo>
                <a:cubicBezTo>
                  <a:pt x="1724912" y="35077"/>
                  <a:pt x="1721850" y="38139"/>
                  <a:pt x="1718073" y="38139"/>
                </a:cubicBezTo>
                <a:cubicBezTo>
                  <a:pt x="1714296" y="38139"/>
                  <a:pt x="1711234" y="35077"/>
                  <a:pt x="1711234" y="31300"/>
                </a:cubicBezTo>
                <a:cubicBezTo>
                  <a:pt x="1711234" y="27523"/>
                  <a:pt x="1714296" y="24462"/>
                  <a:pt x="1718073" y="24462"/>
                </a:cubicBezTo>
                <a:close/>
                <a:moveTo>
                  <a:pt x="1689855" y="24461"/>
                </a:moveTo>
                <a:cubicBezTo>
                  <a:pt x="1693632" y="24461"/>
                  <a:pt x="1696694" y="27523"/>
                  <a:pt x="1696694" y="31300"/>
                </a:cubicBezTo>
                <a:cubicBezTo>
                  <a:pt x="1696694" y="35077"/>
                  <a:pt x="1693632" y="38139"/>
                  <a:pt x="1689855" y="38139"/>
                </a:cubicBezTo>
                <a:cubicBezTo>
                  <a:pt x="1686078" y="38139"/>
                  <a:pt x="1683016" y="35077"/>
                  <a:pt x="1683016" y="31300"/>
                </a:cubicBezTo>
                <a:cubicBezTo>
                  <a:pt x="1683016" y="27523"/>
                  <a:pt x="1686078" y="24461"/>
                  <a:pt x="1689855" y="24461"/>
                </a:cubicBezTo>
                <a:close/>
                <a:moveTo>
                  <a:pt x="1661617" y="24461"/>
                </a:moveTo>
                <a:cubicBezTo>
                  <a:pt x="1665394" y="24461"/>
                  <a:pt x="1668456" y="27523"/>
                  <a:pt x="1668456" y="31300"/>
                </a:cubicBezTo>
                <a:cubicBezTo>
                  <a:pt x="1668456" y="35077"/>
                  <a:pt x="1665394" y="38139"/>
                  <a:pt x="1661617" y="38139"/>
                </a:cubicBezTo>
                <a:cubicBezTo>
                  <a:pt x="1657840" y="38139"/>
                  <a:pt x="1654778" y="35077"/>
                  <a:pt x="1654778" y="31300"/>
                </a:cubicBezTo>
                <a:cubicBezTo>
                  <a:pt x="1654778" y="27523"/>
                  <a:pt x="1657840" y="24461"/>
                  <a:pt x="1661617" y="24461"/>
                </a:cubicBezTo>
                <a:close/>
                <a:moveTo>
                  <a:pt x="1633372" y="24461"/>
                </a:moveTo>
                <a:cubicBezTo>
                  <a:pt x="1637149" y="24461"/>
                  <a:pt x="1640211" y="27523"/>
                  <a:pt x="1640211" y="31300"/>
                </a:cubicBezTo>
                <a:cubicBezTo>
                  <a:pt x="1640211" y="35077"/>
                  <a:pt x="1637149" y="38139"/>
                  <a:pt x="1633372" y="38139"/>
                </a:cubicBezTo>
                <a:cubicBezTo>
                  <a:pt x="1629595" y="38139"/>
                  <a:pt x="1626533" y="35077"/>
                  <a:pt x="1626533" y="31300"/>
                </a:cubicBezTo>
                <a:cubicBezTo>
                  <a:pt x="1626533" y="27523"/>
                  <a:pt x="1629595" y="24461"/>
                  <a:pt x="1633372" y="24461"/>
                </a:cubicBezTo>
                <a:close/>
                <a:moveTo>
                  <a:pt x="1605126" y="24461"/>
                </a:moveTo>
                <a:cubicBezTo>
                  <a:pt x="1608903" y="24461"/>
                  <a:pt x="1611965" y="27523"/>
                  <a:pt x="1611965" y="31300"/>
                </a:cubicBezTo>
                <a:cubicBezTo>
                  <a:pt x="1611965" y="35077"/>
                  <a:pt x="1608903" y="38139"/>
                  <a:pt x="1605126" y="38139"/>
                </a:cubicBezTo>
                <a:cubicBezTo>
                  <a:pt x="1601349" y="38139"/>
                  <a:pt x="1598287" y="35077"/>
                  <a:pt x="1598287" y="31300"/>
                </a:cubicBezTo>
                <a:cubicBezTo>
                  <a:pt x="1598287" y="27523"/>
                  <a:pt x="1601349" y="24461"/>
                  <a:pt x="1605126" y="24461"/>
                </a:cubicBezTo>
                <a:close/>
                <a:moveTo>
                  <a:pt x="1576881" y="24461"/>
                </a:moveTo>
                <a:cubicBezTo>
                  <a:pt x="1580658" y="24461"/>
                  <a:pt x="1583720" y="27523"/>
                  <a:pt x="1583720" y="31300"/>
                </a:cubicBezTo>
                <a:cubicBezTo>
                  <a:pt x="1583720" y="35077"/>
                  <a:pt x="1580658" y="38139"/>
                  <a:pt x="1576881" y="38139"/>
                </a:cubicBezTo>
                <a:cubicBezTo>
                  <a:pt x="1573104" y="38139"/>
                  <a:pt x="1570042" y="35077"/>
                  <a:pt x="1570042" y="31300"/>
                </a:cubicBezTo>
                <a:cubicBezTo>
                  <a:pt x="1570042" y="27523"/>
                  <a:pt x="1573104" y="24461"/>
                  <a:pt x="1576881" y="24461"/>
                </a:cubicBezTo>
                <a:close/>
                <a:moveTo>
                  <a:pt x="1548635" y="24461"/>
                </a:moveTo>
                <a:cubicBezTo>
                  <a:pt x="1552412" y="24461"/>
                  <a:pt x="1555474" y="27523"/>
                  <a:pt x="1555474" y="31300"/>
                </a:cubicBezTo>
                <a:cubicBezTo>
                  <a:pt x="1555474" y="35077"/>
                  <a:pt x="1552412" y="38139"/>
                  <a:pt x="1548635" y="38139"/>
                </a:cubicBezTo>
                <a:cubicBezTo>
                  <a:pt x="1544858" y="38139"/>
                  <a:pt x="1541796" y="35077"/>
                  <a:pt x="1541796" y="31300"/>
                </a:cubicBezTo>
                <a:cubicBezTo>
                  <a:pt x="1541796" y="27523"/>
                  <a:pt x="1544858" y="24461"/>
                  <a:pt x="1548635" y="24461"/>
                </a:cubicBezTo>
                <a:close/>
                <a:moveTo>
                  <a:pt x="1520390" y="24461"/>
                </a:moveTo>
                <a:cubicBezTo>
                  <a:pt x="1524167" y="24461"/>
                  <a:pt x="1527229" y="27523"/>
                  <a:pt x="1527229" y="31300"/>
                </a:cubicBezTo>
                <a:cubicBezTo>
                  <a:pt x="1527229" y="35077"/>
                  <a:pt x="1524167" y="38139"/>
                  <a:pt x="1520390" y="38139"/>
                </a:cubicBezTo>
                <a:cubicBezTo>
                  <a:pt x="1516613" y="38139"/>
                  <a:pt x="1513551" y="35077"/>
                  <a:pt x="1513551" y="31300"/>
                </a:cubicBezTo>
                <a:cubicBezTo>
                  <a:pt x="1513551" y="27523"/>
                  <a:pt x="1516613" y="24461"/>
                  <a:pt x="1520390" y="24461"/>
                </a:cubicBezTo>
                <a:close/>
                <a:moveTo>
                  <a:pt x="1492144" y="24461"/>
                </a:moveTo>
                <a:cubicBezTo>
                  <a:pt x="1495921" y="24461"/>
                  <a:pt x="1498983" y="27523"/>
                  <a:pt x="1498983" y="31300"/>
                </a:cubicBezTo>
                <a:cubicBezTo>
                  <a:pt x="1498983" y="35077"/>
                  <a:pt x="1495921" y="38139"/>
                  <a:pt x="1492144" y="38139"/>
                </a:cubicBezTo>
                <a:cubicBezTo>
                  <a:pt x="1488367" y="38139"/>
                  <a:pt x="1485305" y="35077"/>
                  <a:pt x="1485305" y="31300"/>
                </a:cubicBezTo>
                <a:cubicBezTo>
                  <a:pt x="1485305" y="27523"/>
                  <a:pt x="1488367" y="24461"/>
                  <a:pt x="1492144" y="24461"/>
                </a:cubicBezTo>
                <a:close/>
                <a:moveTo>
                  <a:pt x="1463899" y="24461"/>
                </a:moveTo>
                <a:cubicBezTo>
                  <a:pt x="1467676" y="24461"/>
                  <a:pt x="1470738" y="27523"/>
                  <a:pt x="1470738" y="31300"/>
                </a:cubicBezTo>
                <a:cubicBezTo>
                  <a:pt x="1470738" y="35077"/>
                  <a:pt x="1467676" y="38139"/>
                  <a:pt x="1463899" y="38139"/>
                </a:cubicBezTo>
                <a:cubicBezTo>
                  <a:pt x="1460122" y="38139"/>
                  <a:pt x="1457060" y="35077"/>
                  <a:pt x="1457060" y="31300"/>
                </a:cubicBezTo>
                <a:cubicBezTo>
                  <a:pt x="1457060" y="27523"/>
                  <a:pt x="1460122" y="24461"/>
                  <a:pt x="1463899" y="24461"/>
                </a:cubicBezTo>
                <a:close/>
                <a:moveTo>
                  <a:pt x="1435653" y="24461"/>
                </a:moveTo>
                <a:cubicBezTo>
                  <a:pt x="1439430" y="24461"/>
                  <a:pt x="1442492" y="27523"/>
                  <a:pt x="1442492" y="31300"/>
                </a:cubicBezTo>
                <a:cubicBezTo>
                  <a:pt x="1442492" y="35077"/>
                  <a:pt x="1439430" y="38139"/>
                  <a:pt x="1435653" y="38139"/>
                </a:cubicBezTo>
                <a:cubicBezTo>
                  <a:pt x="1431876" y="38139"/>
                  <a:pt x="1428814" y="35077"/>
                  <a:pt x="1428814" y="31300"/>
                </a:cubicBezTo>
                <a:cubicBezTo>
                  <a:pt x="1428814" y="27523"/>
                  <a:pt x="1431876" y="24461"/>
                  <a:pt x="1435653" y="24461"/>
                </a:cubicBezTo>
                <a:close/>
                <a:moveTo>
                  <a:pt x="1407408" y="24461"/>
                </a:moveTo>
                <a:cubicBezTo>
                  <a:pt x="1411185" y="24461"/>
                  <a:pt x="1414247" y="27523"/>
                  <a:pt x="1414247" y="31300"/>
                </a:cubicBezTo>
                <a:cubicBezTo>
                  <a:pt x="1414247" y="35077"/>
                  <a:pt x="1411185" y="38139"/>
                  <a:pt x="1407408" y="38139"/>
                </a:cubicBezTo>
                <a:cubicBezTo>
                  <a:pt x="1403631" y="38139"/>
                  <a:pt x="1400569" y="35077"/>
                  <a:pt x="1400569" y="31300"/>
                </a:cubicBezTo>
                <a:cubicBezTo>
                  <a:pt x="1400569" y="27523"/>
                  <a:pt x="1403631" y="24461"/>
                  <a:pt x="1407408" y="24461"/>
                </a:cubicBezTo>
                <a:close/>
                <a:moveTo>
                  <a:pt x="1379162" y="24461"/>
                </a:moveTo>
                <a:cubicBezTo>
                  <a:pt x="1382939" y="24461"/>
                  <a:pt x="1386001" y="27523"/>
                  <a:pt x="1386001" y="31300"/>
                </a:cubicBezTo>
                <a:cubicBezTo>
                  <a:pt x="1386001" y="35077"/>
                  <a:pt x="1382939" y="38139"/>
                  <a:pt x="1379162" y="38139"/>
                </a:cubicBezTo>
                <a:cubicBezTo>
                  <a:pt x="1375385" y="38139"/>
                  <a:pt x="1372323" y="35077"/>
                  <a:pt x="1372323" y="31300"/>
                </a:cubicBezTo>
                <a:cubicBezTo>
                  <a:pt x="1372323" y="27523"/>
                  <a:pt x="1375385" y="24461"/>
                  <a:pt x="1379162" y="24461"/>
                </a:cubicBezTo>
                <a:close/>
                <a:moveTo>
                  <a:pt x="1350917" y="24461"/>
                </a:moveTo>
                <a:cubicBezTo>
                  <a:pt x="1354694" y="24461"/>
                  <a:pt x="1357756" y="27523"/>
                  <a:pt x="1357756" y="31300"/>
                </a:cubicBezTo>
                <a:cubicBezTo>
                  <a:pt x="1357756" y="35077"/>
                  <a:pt x="1354694" y="38139"/>
                  <a:pt x="1350917" y="38139"/>
                </a:cubicBezTo>
                <a:cubicBezTo>
                  <a:pt x="1347140" y="38139"/>
                  <a:pt x="1344078" y="35077"/>
                  <a:pt x="1344078" y="31300"/>
                </a:cubicBezTo>
                <a:cubicBezTo>
                  <a:pt x="1344078" y="27523"/>
                  <a:pt x="1347140" y="24461"/>
                  <a:pt x="1350917" y="24461"/>
                </a:cubicBezTo>
                <a:close/>
                <a:moveTo>
                  <a:pt x="1322671" y="24461"/>
                </a:moveTo>
                <a:cubicBezTo>
                  <a:pt x="1326448" y="24461"/>
                  <a:pt x="1329510" y="27523"/>
                  <a:pt x="1329510" y="31300"/>
                </a:cubicBezTo>
                <a:cubicBezTo>
                  <a:pt x="1329510" y="35077"/>
                  <a:pt x="1326448" y="38139"/>
                  <a:pt x="1322671" y="38139"/>
                </a:cubicBezTo>
                <a:cubicBezTo>
                  <a:pt x="1318894" y="38139"/>
                  <a:pt x="1315832" y="35077"/>
                  <a:pt x="1315832" y="31300"/>
                </a:cubicBezTo>
                <a:cubicBezTo>
                  <a:pt x="1315832" y="27523"/>
                  <a:pt x="1318894" y="24461"/>
                  <a:pt x="1322671" y="24461"/>
                </a:cubicBezTo>
                <a:close/>
                <a:moveTo>
                  <a:pt x="1294426" y="24461"/>
                </a:moveTo>
                <a:cubicBezTo>
                  <a:pt x="1298203" y="24461"/>
                  <a:pt x="1301265" y="27523"/>
                  <a:pt x="1301265" y="31300"/>
                </a:cubicBezTo>
                <a:cubicBezTo>
                  <a:pt x="1301265" y="35077"/>
                  <a:pt x="1298203" y="38139"/>
                  <a:pt x="1294426" y="38139"/>
                </a:cubicBezTo>
                <a:cubicBezTo>
                  <a:pt x="1290649" y="38139"/>
                  <a:pt x="1287587" y="35077"/>
                  <a:pt x="1287587" y="31300"/>
                </a:cubicBezTo>
                <a:cubicBezTo>
                  <a:pt x="1287587" y="27523"/>
                  <a:pt x="1290649" y="24461"/>
                  <a:pt x="1294426" y="24461"/>
                </a:cubicBezTo>
                <a:close/>
                <a:moveTo>
                  <a:pt x="1266180" y="24461"/>
                </a:moveTo>
                <a:cubicBezTo>
                  <a:pt x="1269957" y="24461"/>
                  <a:pt x="1273019" y="27523"/>
                  <a:pt x="1273019" y="31300"/>
                </a:cubicBezTo>
                <a:cubicBezTo>
                  <a:pt x="1273019" y="35077"/>
                  <a:pt x="1269957" y="38139"/>
                  <a:pt x="1266180" y="38139"/>
                </a:cubicBezTo>
                <a:cubicBezTo>
                  <a:pt x="1262403" y="38139"/>
                  <a:pt x="1259341" y="35077"/>
                  <a:pt x="1259341" y="31300"/>
                </a:cubicBezTo>
                <a:cubicBezTo>
                  <a:pt x="1259341" y="27523"/>
                  <a:pt x="1262403" y="24461"/>
                  <a:pt x="1266180" y="24461"/>
                </a:cubicBezTo>
                <a:close/>
                <a:moveTo>
                  <a:pt x="1237935" y="24461"/>
                </a:moveTo>
                <a:cubicBezTo>
                  <a:pt x="1241712" y="24461"/>
                  <a:pt x="1244774" y="27523"/>
                  <a:pt x="1244774" y="31300"/>
                </a:cubicBezTo>
                <a:cubicBezTo>
                  <a:pt x="1244774" y="35077"/>
                  <a:pt x="1241712" y="38139"/>
                  <a:pt x="1237935" y="38139"/>
                </a:cubicBezTo>
                <a:cubicBezTo>
                  <a:pt x="1234158" y="38139"/>
                  <a:pt x="1231096" y="35077"/>
                  <a:pt x="1231096" y="31300"/>
                </a:cubicBezTo>
                <a:cubicBezTo>
                  <a:pt x="1231096" y="27523"/>
                  <a:pt x="1234158" y="24461"/>
                  <a:pt x="1237935" y="24461"/>
                </a:cubicBezTo>
                <a:close/>
                <a:moveTo>
                  <a:pt x="1209689" y="24461"/>
                </a:moveTo>
                <a:cubicBezTo>
                  <a:pt x="1213466" y="24461"/>
                  <a:pt x="1216528" y="27523"/>
                  <a:pt x="1216528" y="31300"/>
                </a:cubicBezTo>
                <a:cubicBezTo>
                  <a:pt x="1216528" y="35077"/>
                  <a:pt x="1213466" y="38139"/>
                  <a:pt x="1209689" y="38139"/>
                </a:cubicBezTo>
                <a:cubicBezTo>
                  <a:pt x="1205912" y="38139"/>
                  <a:pt x="1202850" y="35077"/>
                  <a:pt x="1202850" y="31300"/>
                </a:cubicBezTo>
                <a:cubicBezTo>
                  <a:pt x="1202850" y="27523"/>
                  <a:pt x="1205912" y="24461"/>
                  <a:pt x="1209689" y="24461"/>
                </a:cubicBezTo>
                <a:close/>
                <a:moveTo>
                  <a:pt x="1181444" y="24461"/>
                </a:moveTo>
                <a:cubicBezTo>
                  <a:pt x="1185221" y="24461"/>
                  <a:pt x="1188283" y="27523"/>
                  <a:pt x="1188283" y="31300"/>
                </a:cubicBezTo>
                <a:cubicBezTo>
                  <a:pt x="1188283" y="35077"/>
                  <a:pt x="1185221" y="38139"/>
                  <a:pt x="1181444" y="38139"/>
                </a:cubicBezTo>
                <a:cubicBezTo>
                  <a:pt x="1177667" y="38139"/>
                  <a:pt x="1174606" y="35077"/>
                  <a:pt x="1174606" y="31300"/>
                </a:cubicBezTo>
                <a:cubicBezTo>
                  <a:pt x="1174606" y="27523"/>
                  <a:pt x="1177667" y="24461"/>
                  <a:pt x="1181444" y="24461"/>
                </a:cubicBezTo>
                <a:close/>
                <a:moveTo>
                  <a:pt x="1153198" y="24461"/>
                </a:moveTo>
                <a:cubicBezTo>
                  <a:pt x="1156975" y="24461"/>
                  <a:pt x="1160037" y="27523"/>
                  <a:pt x="1160037" y="31300"/>
                </a:cubicBezTo>
                <a:cubicBezTo>
                  <a:pt x="1160037" y="35077"/>
                  <a:pt x="1156975" y="38139"/>
                  <a:pt x="1153198" y="38139"/>
                </a:cubicBezTo>
                <a:cubicBezTo>
                  <a:pt x="1149421" y="38139"/>
                  <a:pt x="1146359" y="35077"/>
                  <a:pt x="1146359" y="31300"/>
                </a:cubicBezTo>
                <a:cubicBezTo>
                  <a:pt x="1146359" y="27523"/>
                  <a:pt x="1149421" y="24461"/>
                  <a:pt x="1153198" y="24461"/>
                </a:cubicBezTo>
                <a:close/>
                <a:moveTo>
                  <a:pt x="1124953" y="24461"/>
                </a:moveTo>
                <a:cubicBezTo>
                  <a:pt x="1128730" y="24461"/>
                  <a:pt x="1131792" y="27523"/>
                  <a:pt x="1131792" y="31300"/>
                </a:cubicBezTo>
                <a:cubicBezTo>
                  <a:pt x="1131792" y="35077"/>
                  <a:pt x="1128730" y="38139"/>
                  <a:pt x="1124953" y="38139"/>
                </a:cubicBezTo>
                <a:cubicBezTo>
                  <a:pt x="1121176" y="38139"/>
                  <a:pt x="1118115" y="35077"/>
                  <a:pt x="1118115" y="31300"/>
                </a:cubicBezTo>
                <a:cubicBezTo>
                  <a:pt x="1118115" y="27523"/>
                  <a:pt x="1121176" y="24461"/>
                  <a:pt x="1124953" y="24461"/>
                </a:cubicBezTo>
                <a:close/>
                <a:moveTo>
                  <a:pt x="1096707" y="24461"/>
                </a:moveTo>
                <a:cubicBezTo>
                  <a:pt x="1100484" y="24461"/>
                  <a:pt x="1103546" y="27523"/>
                  <a:pt x="1103546" y="31300"/>
                </a:cubicBezTo>
                <a:cubicBezTo>
                  <a:pt x="1103546" y="35077"/>
                  <a:pt x="1100484" y="38139"/>
                  <a:pt x="1096707" y="38139"/>
                </a:cubicBezTo>
                <a:cubicBezTo>
                  <a:pt x="1092930" y="38139"/>
                  <a:pt x="1089868" y="35077"/>
                  <a:pt x="1089868" y="31300"/>
                </a:cubicBezTo>
                <a:cubicBezTo>
                  <a:pt x="1089868" y="27523"/>
                  <a:pt x="1092930" y="24461"/>
                  <a:pt x="1096707" y="24461"/>
                </a:cubicBezTo>
                <a:close/>
                <a:moveTo>
                  <a:pt x="1068462" y="24461"/>
                </a:moveTo>
                <a:cubicBezTo>
                  <a:pt x="1072239" y="24461"/>
                  <a:pt x="1075301" y="27523"/>
                  <a:pt x="1075301" y="31300"/>
                </a:cubicBezTo>
                <a:cubicBezTo>
                  <a:pt x="1075301" y="35077"/>
                  <a:pt x="1072239" y="38139"/>
                  <a:pt x="1068462" y="38139"/>
                </a:cubicBezTo>
                <a:cubicBezTo>
                  <a:pt x="1064685" y="38139"/>
                  <a:pt x="1061624" y="35077"/>
                  <a:pt x="1061624" y="31300"/>
                </a:cubicBezTo>
                <a:cubicBezTo>
                  <a:pt x="1061624" y="27523"/>
                  <a:pt x="1064685" y="24461"/>
                  <a:pt x="1068462" y="24461"/>
                </a:cubicBezTo>
                <a:close/>
                <a:moveTo>
                  <a:pt x="1040216" y="24461"/>
                </a:moveTo>
                <a:cubicBezTo>
                  <a:pt x="1043993" y="24461"/>
                  <a:pt x="1047055" y="27523"/>
                  <a:pt x="1047055" y="31300"/>
                </a:cubicBezTo>
                <a:cubicBezTo>
                  <a:pt x="1047055" y="35077"/>
                  <a:pt x="1043993" y="38139"/>
                  <a:pt x="1040216" y="38139"/>
                </a:cubicBezTo>
                <a:cubicBezTo>
                  <a:pt x="1036439" y="38139"/>
                  <a:pt x="1033377" y="35077"/>
                  <a:pt x="1033377" y="31300"/>
                </a:cubicBezTo>
                <a:cubicBezTo>
                  <a:pt x="1033377" y="27523"/>
                  <a:pt x="1036439" y="24461"/>
                  <a:pt x="1040216" y="24461"/>
                </a:cubicBezTo>
                <a:close/>
                <a:moveTo>
                  <a:pt x="1011971" y="24461"/>
                </a:moveTo>
                <a:cubicBezTo>
                  <a:pt x="1015749" y="24461"/>
                  <a:pt x="1018810" y="27523"/>
                  <a:pt x="1018810" y="31300"/>
                </a:cubicBezTo>
                <a:cubicBezTo>
                  <a:pt x="1018810" y="35077"/>
                  <a:pt x="1015749" y="38139"/>
                  <a:pt x="1011971" y="38139"/>
                </a:cubicBezTo>
                <a:cubicBezTo>
                  <a:pt x="1008195" y="38139"/>
                  <a:pt x="1005133" y="35077"/>
                  <a:pt x="1005133" y="31300"/>
                </a:cubicBezTo>
                <a:cubicBezTo>
                  <a:pt x="1005133" y="27523"/>
                  <a:pt x="1008195" y="24461"/>
                  <a:pt x="1011971" y="24461"/>
                </a:cubicBezTo>
                <a:close/>
                <a:moveTo>
                  <a:pt x="983725" y="24461"/>
                </a:moveTo>
                <a:cubicBezTo>
                  <a:pt x="987502" y="24461"/>
                  <a:pt x="990564" y="27523"/>
                  <a:pt x="990564" y="31300"/>
                </a:cubicBezTo>
                <a:cubicBezTo>
                  <a:pt x="990564" y="35077"/>
                  <a:pt x="987502" y="38139"/>
                  <a:pt x="983725" y="38139"/>
                </a:cubicBezTo>
                <a:cubicBezTo>
                  <a:pt x="979948" y="38139"/>
                  <a:pt x="976886" y="35077"/>
                  <a:pt x="976886" y="31300"/>
                </a:cubicBezTo>
                <a:cubicBezTo>
                  <a:pt x="976886" y="27523"/>
                  <a:pt x="979948" y="24461"/>
                  <a:pt x="983725" y="24461"/>
                </a:cubicBezTo>
                <a:close/>
                <a:moveTo>
                  <a:pt x="955480" y="24461"/>
                </a:moveTo>
                <a:cubicBezTo>
                  <a:pt x="959257" y="24461"/>
                  <a:pt x="962319" y="27523"/>
                  <a:pt x="962319" y="31300"/>
                </a:cubicBezTo>
                <a:cubicBezTo>
                  <a:pt x="962319" y="35077"/>
                  <a:pt x="959257" y="38139"/>
                  <a:pt x="955480" y="38139"/>
                </a:cubicBezTo>
                <a:cubicBezTo>
                  <a:pt x="951703" y="38139"/>
                  <a:pt x="948642" y="35077"/>
                  <a:pt x="948642" y="31300"/>
                </a:cubicBezTo>
                <a:cubicBezTo>
                  <a:pt x="948642" y="27523"/>
                  <a:pt x="951703" y="24461"/>
                  <a:pt x="955480" y="24461"/>
                </a:cubicBezTo>
                <a:close/>
                <a:moveTo>
                  <a:pt x="927234" y="24461"/>
                </a:moveTo>
                <a:cubicBezTo>
                  <a:pt x="931011" y="24461"/>
                  <a:pt x="934073" y="27523"/>
                  <a:pt x="934073" y="31300"/>
                </a:cubicBezTo>
                <a:cubicBezTo>
                  <a:pt x="934073" y="35077"/>
                  <a:pt x="931011" y="38139"/>
                  <a:pt x="927234" y="38139"/>
                </a:cubicBezTo>
                <a:cubicBezTo>
                  <a:pt x="923457" y="38139"/>
                  <a:pt x="920395" y="35077"/>
                  <a:pt x="920395" y="31300"/>
                </a:cubicBezTo>
                <a:cubicBezTo>
                  <a:pt x="920395" y="27523"/>
                  <a:pt x="923457" y="24461"/>
                  <a:pt x="927234" y="24461"/>
                </a:cubicBezTo>
                <a:close/>
                <a:moveTo>
                  <a:pt x="898989" y="24461"/>
                </a:moveTo>
                <a:cubicBezTo>
                  <a:pt x="902766" y="24461"/>
                  <a:pt x="905828" y="27523"/>
                  <a:pt x="905828" y="31300"/>
                </a:cubicBezTo>
                <a:cubicBezTo>
                  <a:pt x="905828" y="35077"/>
                  <a:pt x="902766" y="38139"/>
                  <a:pt x="898989" y="38139"/>
                </a:cubicBezTo>
                <a:cubicBezTo>
                  <a:pt x="895212" y="38139"/>
                  <a:pt x="892150" y="35077"/>
                  <a:pt x="892150" y="31300"/>
                </a:cubicBezTo>
                <a:cubicBezTo>
                  <a:pt x="892150" y="27523"/>
                  <a:pt x="895212" y="24461"/>
                  <a:pt x="898989" y="24461"/>
                </a:cubicBezTo>
                <a:close/>
                <a:moveTo>
                  <a:pt x="870743" y="24461"/>
                </a:moveTo>
                <a:cubicBezTo>
                  <a:pt x="874520" y="24461"/>
                  <a:pt x="877582" y="27523"/>
                  <a:pt x="877582" y="31300"/>
                </a:cubicBezTo>
                <a:cubicBezTo>
                  <a:pt x="877582" y="35077"/>
                  <a:pt x="874520" y="38139"/>
                  <a:pt x="870743" y="38139"/>
                </a:cubicBezTo>
                <a:cubicBezTo>
                  <a:pt x="866966" y="38139"/>
                  <a:pt x="863904" y="35077"/>
                  <a:pt x="863904" y="31300"/>
                </a:cubicBezTo>
                <a:cubicBezTo>
                  <a:pt x="863904" y="27523"/>
                  <a:pt x="866966" y="24461"/>
                  <a:pt x="870743" y="24461"/>
                </a:cubicBezTo>
                <a:close/>
                <a:moveTo>
                  <a:pt x="842499" y="24461"/>
                </a:moveTo>
                <a:cubicBezTo>
                  <a:pt x="846276" y="24461"/>
                  <a:pt x="849337" y="27523"/>
                  <a:pt x="849337" y="31300"/>
                </a:cubicBezTo>
                <a:cubicBezTo>
                  <a:pt x="849337" y="35077"/>
                  <a:pt x="846276" y="38139"/>
                  <a:pt x="842499" y="38139"/>
                </a:cubicBezTo>
                <a:cubicBezTo>
                  <a:pt x="838722" y="38139"/>
                  <a:pt x="835660" y="35077"/>
                  <a:pt x="835660" y="31300"/>
                </a:cubicBezTo>
                <a:cubicBezTo>
                  <a:pt x="835660" y="27523"/>
                  <a:pt x="838722" y="24461"/>
                  <a:pt x="842499" y="24461"/>
                </a:cubicBezTo>
                <a:close/>
                <a:moveTo>
                  <a:pt x="814252" y="24461"/>
                </a:moveTo>
                <a:cubicBezTo>
                  <a:pt x="818029" y="24461"/>
                  <a:pt x="821091" y="27523"/>
                  <a:pt x="821091" y="31300"/>
                </a:cubicBezTo>
                <a:cubicBezTo>
                  <a:pt x="821091" y="35077"/>
                  <a:pt x="818029" y="38139"/>
                  <a:pt x="814252" y="38139"/>
                </a:cubicBezTo>
                <a:cubicBezTo>
                  <a:pt x="810475" y="38139"/>
                  <a:pt x="807413" y="35077"/>
                  <a:pt x="807413" y="31300"/>
                </a:cubicBezTo>
                <a:cubicBezTo>
                  <a:pt x="807413" y="27523"/>
                  <a:pt x="810475" y="24461"/>
                  <a:pt x="814252" y="24461"/>
                </a:cubicBezTo>
                <a:close/>
                <a:moveTo>
                  <a:pt x="786007" y="24461"/>
                </a:moveTo>
                <a:cubicBezTo>
                  <a:pt x="789784" y="24461"/>
                  <a:pt x="792846" y="27523"/>
                  <a:pt x="792846" y="31300"/>
                </a:cubicBezTo>
                <a:cubicBezTo>
                  <a:pt x="792846" y="35077"/>
                  <a:pt x="789784" y="38139"/>
                  <a:pt x="786007" y="38139"/>
                </a:cubicBezTo>
                <a:cubicBezTo>
                  <a:pt x="782231" y="38139"/>
                  <a:pt x="779169" y="35077"/>
                  <a:pt x="779169" y="31300"/>
                </a:cubicBezTo>
                <a:cubicBezTo>
                  <a:pt x="779169" y="27523"/>
                  <a:pt x="782231" y="24461"/>
                  <a:pt x="786007" y="24461"/>
                </a:cubicBezTo>
                <a:close/>
                <a:moveTo>
                  <a:pt x="757761" y="24461"/>
                </a:moveTo>
                <a:cubicBezTo>
                  <a:pt x="761538" y="24461"/>
                  <a:pt x="764600" y="27523"/>
                  <a:pt x="764600" y="31300"/>
                </a:cubicBezTo>
                <a:cubicBezTo>
                  <a:pt x="764600" y="35077"/>
                  <a:pt x="761538" y="38139"/>
                  <a:pt x="757761" y="38139"/>
                </a:cubicBezTo>
                <a:cubicBezTo>
                  <a:pt x="753984" y="38139"/>
                  <a:pt x="750923" y="35077"/>
                  <a:pt x="750923" y="31300"/>
                </a:cubicBezTo>
                <a:cubicBezTo>
                  <a:pt x="750923" y="27523"/>
                  <a:pt x="753984" y="24461"/>
                  <a:pt x="757761" y="24461"/>
                </a:cubicBezTo>
                <a:close/>
                <a:moveTo>
                  <a:pt x="729517" y="24461"/>
                </a:moveTo>
                <a:cubicBezTo>
                  <a:pt x="733294" y="24461"/>
                  <a:pt x="736355" y="27523"/>
                  <a:pt x="736355" y="31300"/>
                </a:cubicBezTo>
                <a:cubicBezTo>
                  <a:pt x="736355" y="35077"/>
                  <a:pt x="733294" y="38139"/>
                  <a:pt x="729517" y="38139"/>
                </a:cubicBezTo>
                <a:cubicBezTo>
                  <a:pt x="725740" y="38139"/>
                  <a:pt x="722678" y="35077"/>
                  <a:pt x="722678" y="31300"/>
                </a:cubicBezTo>
                <a:cubicBezTo>
                  <a:pt x="722678" y="27523"/>
                  <a:pt x="725740" y="24461"/>
                  <a:pt x="729517" y="24461"/>
                </a:cubicBezTo>
                <a:close/>
                <a:moveTo>
                  <a:pt x="701270" y="24461"/>
                </a:moveTo>
                <a:cubicBezTo>
                  <a:pt x="705047" y="24461"/>
                  <a:pt x="708109" y="27523"/>
                  <a:pt x="708109" y="31300"/>
                </a:cubicBezTo>
                <a:cubicBezTo>
                  <a:pt x="708109" y="35077"/>
                  <a:pt x="705047" y="38139"/>
                  <a:pt x="701270" y="38139"/>
                </a:cubicBezTo>
                <a:cubicBezTo>
                  <a:pt x="697493" y="38139"/>
                  <a:pt x="694431" y="35077"/>
                  <a:pt x="694431" y="31300"/>
                </a:cubicBezTo>
                <a:cubicBezTo>
                  <a:pt x="694431" y="27523"/>
                  <a:pt x="697493" y="24461"/>
                  <a:pt x="701270" y="24461"/>
                </a:cubicBezTo>
                <a:close/>
                <a:moveTo>
                  <a:pt x="673026" y="24461"/>
                </a:moveTo>
                <a:cubicBezTo>
                  <a:pt x="676803" y="24461"/>
                  <a:pt x="679865" y="27523"/>
                  <a:pt x="679865" y="31300"/>
                </a:cubicBezTo>
                <a:cubicBezTo>
                  <a:pt x="679865" y="35077"/>
                  <a:pt x="676803" y="38139"/>
                  <a:pt x="673026" y="38139"/>
                </a:cubicBezTo>
                <a:cubicBezTo>
                  <a:pt x="669249" y="38139"/>
                  <a:pt x="666187" y="35077"/>
                  <a:pt x="666187" y="31300"/>
                </a:cubicBezTo>
                <a:cubicBezTo>
                  <a:pt x="666187" y="27523"/>
                  <a:pt x="669249" y="24461"/>
                  <a:pt x="673026" y="24461"/>
                </a:cubicBezTo>
                <a:close/>
                <a:moveTo>
                  <a:pt x="644779" y="24461"/>
                </a:moveTo>
                <a:cubicBezTo>
                  <a:pt x="648556" y="24461"/>
                  <a:pt x="651618" y="27523"/>
                  <a:pt x="651618" y="31300"/>
                </a:cubicBezTo>
                <a:cubicBezTo>
                  <a:pt x="651618" y="35077"/>
                  <a:pt x="648556" y="38139"/>
                  <a:pt x="644779" y="38139"/>
                </a:cubicBezTo>
                <a:cubicBezTo>
                  <a:pt x="641002" y="38139"/>
                  <a:pt x="637941" y="35077"/>
                  <a:pt x="637941" y="31300"/>
                </a:cubicBezTo>
                <a:cubicBezTo>
                  <a:pt x="637941" y="27523"/>
                  <a:pt x="641002" y="24461"/>
                  <a:pt x="644779" y="24461"/>
                </a:cubicBezTo>
                <a:close/>
                <a:moveTo>
                  <a:pt x="616534" y="24461"/>
                </a:moveTo>
                <a:cubicBezTo>
                  <a:pt x="620311" y="24461"/>
                  <a:pt x="623374" y="27523"/>
                  <a:pt x="623374" y="31300"/>
                </a:cubicBezTo>
                <a:cubicBezTo>
                  <a:pt x="623374" y="35077"/>
                  <a:pt x="620311" y="38139"/>
                  <a:pt x="616534" y="38139"/>
                </a:cubicBezTo>
                <a:cubicBezTo>
                  <a:pt x="612758" y="38139"/>
                  <a:pt x="609696" y="35077"/>
                  <a:pt x="609696" y="31300"/>
                </a:cubicBezTo>
                <a:cubicBezTo>
                  <a:pt x="609696" y="27523"/>
                  <a:pt x="612758" y="24461"/>
                  <a:pt x="616534" y="24461"/>
                </a:cubicBezTo>
                <a:close/>
                <a:moveTo>
                  <a:pt x="588288" y="24461"/>
                </a:moveTo>
                <a:cubicBezTo>
                  <a:pt x="592065" y="24461"/>
                  <a:pt x="595127" y="27523"/>
                  <a:pt x="595127" y="31300"/>
                </a:cubicBezTo>
                <a:cubicBezTo>
                  <a:pt x="595127" y="35077"/>
                  <a:pt x="592065" y="38139"/>
                  <a:pt x="588288" y="38139"/>
                </a:cubicBezTo>
                <a:cubicBezTo>
                  <a:pt x="584512" y="38139"/>
                  <a:pt x="581449" y="35077"/>
                  <a:pt x="581449" y="31300"/>
                </a:cubicBezTo>
                <a:cubicBezTo>
                  <a:pt x="581449" y="27523"/>
                  <a:pt x="584512" y="24461"/>
                  <a:pt x="588288" y="24461"/>
                </a:cubicBezTo>
                <a:close/>
                <a:moveTo>
                  <a:pt x="560044" y="24461"/>
                </a:moveTo>
                <a:cubicBezTo>
                  <a:pt x="563821" y="24461"/>
                  <a:pt x="566883" y="27523"/>
                  <a:pt x="566883" y="31300"/>
                </a:cubicBezTo>
                <a:cubicBezTo>
                  <a:pt x="566883" y="35077"/>
                  <a:pt x="563821" y="38139"/>
                  <a:pt x="560044" y="38139"/>
                </a:cubicBezTo>
                <a:cubicBezTo>
                  <a:pt x="556267" y="38139"/>
                  <a:pt x="553205" y="35077"/>
                  <a:pt x="553205" y="31300"/>
                </a:cubicBezTo>
                <a:cubicBezTo>
                  <a:pt x="553205" y="27523"/>
                  <a:pt x="556267" y="24461"/>
                  <a:pt x="560044" y="24461"/>
                </a:cubicBezTo>
                <a:close/>
                <a:moveTo>
                  <a:pt x="531797" y="24461"/>
                </a:moveTo>
                <a:cubicBezTo>
                  <a:pt x="535574" y="24461"/>
                  <a:pt x="538636" y="27523"/>
                  <a:pt x="538636" y="31300"/>
                </a:cubicBezTo>
                <a:cubicBezTo>
                  <a:pt x="538636" y="35077"/>
                  <a:pt x="535574" y="38139"/>
                  <a:pt x="531797" y="38139"/>
                </a:cubicBezTo>
                <a:cubicBezTo>
                  <a:pt x="528020" y="38139"/>
                  <a:pt x="524959" y="35077"/>
                  <a:pt x="524959" y="31300"/>
                </a:cubicBezTo>
                <a:cubicBezTo>
                  <a:pt x="524959" y="27523"/>
                  <a:pt x="528020" y="24461"/>
                  <a:pt x="531797" y="24461"/>
                </a:cubicBezTo>
                <a:close/>
                <a:moveTo>
                  <a:pt x="503553" y="24461"/>
                </a:moveTo>
                <a:cubicBezTo>
                  <a:pt x="507330" y="24461"/>
                  <a:pt x="510391" y="27523"/>
                  <a:pt x="510391" y="31300"/>
                </a:cubicBezTo>
                <a:cubicBezTo>
                  <a:pt x="510391" y="35077"/>
                  <a:pt x="507330" y="38139"/>
                  <a:pt x="503553" y="38139"/>
                </a:cubicBezTo>
                <a:cubicBezTo>
                  <a:pt x="499776" y="38139"/>
                  <a:pt x="496714" y="35077"/>
                  <a:pt x="496714" y="31300"/>
                </a:cubicBezTo>
                <a:cubicBezTo>
                  <a:pt x="496714" y="27523"/>
                  <a:pt x="499776" y="24461"/>
                  <a:pt x="503553" y="24461"/>
                </a:cubicBezTo>
                <a:close/>
                <a:moveTo>
                  <a:pt x="475306" y="24461"/>
                </a:moveTo>
                <a:cubicBezTo>
                  <a:pt x="479083" y="24461"/>
                  <a:pt x="482145" y="27523"/>
                  <a:pt x="482145" y="31300"/>
                </a:cubicBezTo>
                <a:cubicBezTo>
                  <a:pt x="482145" y="35077"/>
                  <a:pt x="479083" y="38139"/>
                  <a:pt x="475306" y="38139"/>
                </a:cubicBezTo>
                <a:cubicBezTo>
                  <a:pt x="471530" y="38139"/>
                  <a:pt x="468468" y="35077"/>
                  <a:pt x="468468" y="31300"/>
                </a:cubicBezTo>
                <a:cubicBezTo>
                  <a:pt x="468468" y="27523"/>
                  <a:pt x="471530" y="24461"/>
                  <a:pt x="475306" y="24461"/>
                </a:cubicBezTo>
                <a:close/>
                <a:moveTo>
                  <a:pt x="447062" y="24461"/>
                </a:moveTo>
                <a:cubicBezTo>
                  <a:pt x="450839" y="24461"/>
                  <a:pt x="453901" y="27523"/>
                  <a:pt x="453901" y="31300"/>
                </a:cubicBezTo>
                <a:cubicBezTo>
                  <a:pt x="453901" y="35077"/>
                  <a:pt x="450839" y="38139"/>
                  <a:pt x="447062" y="38139"/>
                </a:cubicBezTo>
                <a:cubicBezTo>
                  <a:pt x="443285" y="38139"/>
                  <a:pt x="440223" y="35077"/>
                  <a:pt x="440223" y="31300"/>
                </a:cubicBezTo>
                <a:cubicBezTo>
                  <a:pt x="440223" y="27523"/>
                  <a:pt x="443285" y="24461"/>
                  <a:pt x="447062" y="24461"/>
                </a:cubicBezTo>
                <a:close/>
                <a:moveTo>
                  <a:pt x="418815" y="24461"/>
                </a:moveTo>
                <a:cubicBezTo>
                  <a:pt x="422592" y="24461"/>
                  <a:pt x="425654" y="27523"/>
                  <a:pt x="425654" y="31300"/>
                </a:cubicBezTo>
                <a:cubicBezTo>
                  <a:pt x="425654" y="35077"/>
                  <a:pt x="422592" y="38139"/>
                  <a:pt x="418815" y="38139"/>
                </a:cubicBezTo>
                <a:cubicBezTo>
                  <a:pt x="415038" y="38139"/>
                  <a:pt x="411977" y="35077"/>
                  <a:pt x="411977" y="31300"/>
                </a:cubicBezTo>
                <a:cubicBezTo>
                  <a:pt x="411977" y="27523"/>
                  <a:pt x="415038" y="24461"/>
                  <a:pt x="418815" y="24461"/>
                </a:cubicBezTo>
                <a:close/>
                <a:moveTo>
                  <a:pt x="390571" y="24461"/>
                </a:moveTo>
                <a:cubicBezTo>
                  <a:pt x="394348" y="24461"/>
                  <a:pt x="397410" y="27523"/>
                  <a:pt x="397410" y="31300"/>
                </a:cubicBezTo>
                <a:cubicBezTo>
                  <a:pt x="397410" y="35077"/>
                  <a:pt x="394348" y="38139"/>
                  <a:pt x="390571" y="38139"/>
                </a:cubicBezTo>
                <a:cubicBezTo>
                  <a:pt x="386794" y="38139"/>
                  <a:pt x="383732" y="35077"/>
                  <a:pt x="383732" y="31300"/>
                </a:cubicBezTo>
                <a:cubicBezTo>
                  <a:pt x="383732" y="27523"/>
                  <a:pt x="386794" y="24461"/>
                  <a:pt x="390571" y="24461"/>
                </a:cubicBezTo>
                <a:close/>
                <a:moveTo>
                  <a:pt x="362324" y="24461"/>
                </a:moveTo>
                <a:cubicBezTo>
                  <a:pt x="366101" y="24461"/>
                  <a:pt x="369163" y="27523"/>
                  <a:pt x="369163" y="31300"/>
                </a:cubicBezTo>
                <a:cubicBezTo>
                  <a:pt x="369163" y="35077"/>
                  <a:pt x="366101" y="38139"/>
                  <a:pt x="362324" y="38139"/>
                </a:cubicBezTo>
                <a:cubicBezTo>
                  <a:pt x="358548" y="38139"/>
                  <a:pt x="355486" y="35077"/>
                  <a:pt x="355486" y="31300"/>
                </a:cubicBezTo>
                <a:cubicBezTo>
                  <a:pt x="355486" y="27523"/>
                  <a:pt x="358548" y="24461"/>
                  <a:pt x="362324" y="24461"/>
                </a:cubicBezTo>
                <a:close/>
                <a:moveTo>
                  <a:pt x="334080" y="24461"/>
                </a:moveTo>
                <a:cubicBezTo>
                  <a:pt x="337857" y="24461"/>
                  <a:pt x="340919" y="27523"/>
                  <a:pt x="340919" y="31300"/>
                </a:cubicBezTo>
                <a:cubicBezTo>
                  <a:pt x="340919" y="35077"/>
                  <a:pt x="337857" y="38139"/>
                  <a:pt x="334080" y="38139"/>
                </a:cubicBezTo>
                <a:cubicBezTo>
                  <a:pt x="330303" y="38139"/>
                  <a:pt x="327241" y="35077"/>
                  <a:pt x="327241" y="31300"/>
                </a:cubicBezTo>
                <a:cubicBezTo>
                  <a:pt x="327241" y="27523"/>
                  <a:pt x="330303" y="24461"/>
                  <a:pt x="334080" y="24461"/>
                </a:cubicBezTo>
                <a:close/>
                <a:moveTo>
                  <a:pt x="305833" y="24461"/>
                </a:moveTo>
                <a:cubicBezTo>
                  <a:pt x="309610" y="24461"/>
                  <a:pt x="312672" y="27523"/>
                  <a:pt x="312672" y="31300"/>
                </a:cubicBezTo>
                <a:cubicBezTo>
                  <a:pt x="312672" y="35077"/>
                  <a:pt x="309610" y="38139"/>
                  <a:pt x="305833" y="38139"/>
                </a:cubicBezTo>
                <a:cubicBezTo>
                  <a:pt x="302057" y="38139"/>
                  <a:pt x="298995" y="35077"/>
                  <a:pt x="298995" y="31300"/>
                </a:cubicBezTo>
                <a:cubicBezTo>
                  <a:pt x="298995" y="27523"/>
                  <a:pt x="302057" y="24461"/>
                  <a:pt x="305833" y="24461"/>
                </a:cubicBezTo>
                <a:close/>
                <a:moveTo>
                  <a:pt x="277589" y="24461"/>
                </a:moveTo>
                <a:cubicBezTo>
                  <a:pt x="281366" y="24461"/>
                  <a:pt x="284428" y="27523"/>
                  <a:pt x="284428" y="31300"/>
                </a:cubicBezTo>
                <a:cubicBezTo>
                  <a:pt x="284428" y="35077"/>
                  <a:pt x="281366" y="38139"/>
                  <a:pt x="277589" y="38139"/>
                </a:cubicBezTo>
                <a:cubicBezTo>
                  <a:pt x="273812" y="38139"/>
                  <a:pt x="270750" y="35077"/>
                  <a:pt x="270750" y="31300"/>
                </a:cubicBezTo>
                <a:cubicBezTo>
                  <a:pt x="270750" y="27523"/>
                  <a:pt x="273812" y="24461"/>
                  <a:pt x="277589" y="24461"/>
                </a:cubicBezTo>
                <a:close/>
                <a:moveTo>
                  <a:pt x="249343" y="24461"/>
                </a:moveTo>
                <a:cubicBezTo>
                  <a:pt x="253120" y="24461"/>
                  <a:pt x="256181" y="27523"/>
                  <a:pt x="256181" y="31300"/>
                </a:cubicBezTo>
                <a:cubicBezTo>
                  <a:pt x="256181" y="35077"/>
                  <a:pt x="253120" y="38139"/>
                  <a:pt x="249343" y="38139"/>
                </a:cubicBezTo>
                <a:cubicBezTo>
                  <a:pt x="245566" y="38139"/>
                  <a:pt x="242504" y="35077"/>
                  <a:pt x="242504" y="31300"/>
                </a:cubicBezTo>
                <a:cubicBezTo>
                  <a:pt x="242504" y="27523"/>
                  <a:pt x="245566" y="24461"/>
                  <a:pt x="249343" y="24461"/>
                </a:cubicBezTo>
                <a:close/>
                <a:moveTo>
                  <a:pt x="221098" y="24461"/>
                </a:moveTo>
                <a:cubicBezTo>
                  <a:pt x="224875" y="24461"/>
                  <a:pt x="227937" y="27523"/>
                  <a:pt x="227937" y="31300"/>
                </a:cubicBezTo>
                <a:cubicBezTo>
                  <a:pt x="227937" y="35077"/>
                  <a:pt x="224875" y="38139"/>
                  <a:pt x="221098" y="38139"/>
                </a:cubicBezTo>
                <a:cubicBezTo>
                  <a:pt x="217321" y="38139"/>
                  <a:pt x="214259" y="35077"/>
                  <a:pt x="214259" y="31300"/>
                </a:cubicBezTo>
                <a:cubicBezTo>
                  <a:pt x="214259" y="27523"/>
                  <a:pt x="217321" y="24461"/>
                  <a:pt x="221098" y="24461"/>
                </a:cubicBezTo>
                <a:close/>
                <a:moveTo>
                  <a:pt x="192852" y="24461"/>
                </a:moveTo>
                <a:cubicBezTo>
                  <a:pt x="196629" y="24461"/>
                  <a:pt x="199691" y="27523"/>
                  <a:pt x="199691" y="31300"/>
                </a:cubicBezTo>
                <a:cubicBezTo>
                  <a:pt x="199691" y="35077"/>
                  <a:pt x="196629" y="38139"/>
                  <a:pt x="192852" y="38139"/>
                </a:cubicBezTo>
                <a:cubicBezTo>
                  <a:pt x="189075" y="38139"/>
                  <a:pt x="186013" y="35077"/>
                  <a:pt x="186013" y="31300"/>
                </a:cubicBezTo>
                <a:cubicBezTo>
                  <a:pt x="186013" y="27523"/>
                  <a:pt x="189075" y="24461"/>
                  <a:pt x="192852" y="24461"/>
                </a:cubicBezTo>
                <a:close/>
                <a:moveTo>
                  <a:pt x="164606" y="24461"/>
                </a:moveTo>
                <a:cubicBezTo>
                  <a:pt x="168383" y="24461"/>
                  <a:pt x="171445" y="27523"/>
                  <a:pt x="171445" y="31300"/>
                </a:cubicBezTo>
                <a:cubicBezTo>
                  <a:pt x="171445" y="35077"/>
                  <a:pt x="168383" y="38139"/>
                  <a:pt x="164606" y="38139"/>
                </a:cubicBezTo>
                <a:cubicBezTo>
                  <a:pt x="160829" y="38139"/>
                  <a:pt x="157767" y="35077"/>
                  <a:pt x="157767" y="31300"/>
                </a:cubicBezTo>
                <a:cubicBezTo>
                  <a:pt x="157767" y="27523"/>
                  <a:pt x="160829" y="24461"/>
                  <a:pt x="164606" y="24461"/>
                </a:cubicBezTo>
                <a:close/>
                <a:moveTo>
                  <a:pt x="136361" y="24461"/>
                </a:moveTo>
                <a:cubicBezTo>
                  <a:pt x="140138" y="24461"/>
                  <a:pt x="143199" y="27523"/>
                  <a:pt x="143199" y="31300"/>
                </a:cubicBezTo>
                <a:cubicBezTo>
                  <a:pt x="143199" y="35077"/>
                  <a:pt x="140138" y="38139"/>
                  <a:pt x="136361" y="38139"/>
                </a:cubicBezTo>
                <a:cubicBezTo>
                  <a:pt x="132584" y="38139"/>
                  <a:pt x="129522" y="35077"/>
                  <a:pt x="129522" y="31300"/>
                </a:cubicBezTo>
                <a:cubicBezTo>
                  <a:pt x="129522" y="27523"/>
                  <a:pt x="132584" y="24461"/>
                  <a:pt x="136361" y="24461"/>
                </a:cubicBezTo>
                <a:close/>
                <a:moveTo>
                  <a:pt x="108115" y="24461"/>
                </a:moveTo>
                <a:cubicBezTo>
                  <a:pt x="111892" y="24461"/>
                  <a:pt x="114954" y="27523"/>
                  <a:pt x="114954" y="31300"/>
                </a:cubicBezTo>
                <a:cubicBezTo>
                  <a:pt x="114954" y="35077"/>
                  <a:pt x="111892" y="38139"/>
                  <a:pt x="108115" y="38139"/>
                </a:cubicBezTo>
                <a:cubicBezTo>
                  <a:pt x="104338" y="38139"/>
                  <a:pt x="101277" y="35077"/>
                  <a:pt x="101277" y="31300"/>
                </a:cubicBezTo>
                <a:cubicBezTo>
                  <a:pt x="101277" y="27523"/>
                  <a:pt x="104338" y="24461"/>
                  <a:pt x="108115" y="24461"/>
                </a:cubicBezTo>
                <a:close/>
                <a:moveTo>
                  <a:pt x="79870" y="24461"/>
                </a:moveTo>
                <a:cubicBezTo>
                  <a:pt x="83647" y="24461"/>
                  <a:pt x="86709" y="27523"/>
                  <a:pt x="86709" y="31300"/>
                </a:cubicBezTo>
                <a:cubicBezTo>
                  <a:pt x="86709" y="35077"/>
                  <a:pt x="83647" y="38139"/>
                  <a:pt x="79870" y="38139"/>
                </a:cubicBezTo>
                <a:cubicBezTo>
                  <a:pt x="76093" y="38139"/>
                  <a:pt x="73031" y="35077"/>
                  <a:pt x="73031" y="31300"/>
                </a:cubicBezTo>
                <a:cubicBezTo>
                  <a:pt x="73031" y="27523"/>
                  <a:pt x="76093" y="24461"/>
                  <a:pt x="79870" y="24461"/>
                </a:cubicBezTo>
                <a:close/>
                <a:moveTo>
                  <a:pt x="51624" y="24461"/>
                </a:moveTo>
                <a:cubicBezTo>
                  <a:pt x="55401" y="24461"/>
                  <a:pt x="58463" y="27523"/>
                  <a:pt x="58463" y="31300"/>
                </a:cubicBezTo>
                <a:cubicBezTo>
                  <a:pt x="58463" y="35077"/>
                  <a:pt x="55401" y="38139"/>
                  <a:pt x="51624" y="38139"/>
                </a:cubicBezTo>
                <a:cubicBezTo>
                  <a:pt x="47848" y="38139"/>
                  <a:pt x="44786" y="35077"/>
                  <a:pt x="44786" y="31300"/>
                </a:cubicBezTo>
                <a:cubicBezTo>
                  <a:pt x="44786" y="27523"/>
                  <a:pt x="47848" y="24461"/>
                  <a:pt x="51624" y="24461"/>
                </a:cubicBezTo>
                <a:close/>
                <a:moveTo>
                  <a:pt x="23379" y="24461"/>
                </a:moveTo>
                <a:cubicBezTo>
                  <a:pt x="27156" y="24461"/>
                  <a:pt x="30218" y="27523"/>
                  <a:pt x="30218" y="31300"/>
                </a:cubicBezTo>
                <a:cubicBezTo>
                  <a:pt x="30218" y="35077"/>
                  <a:pt x="27156" y="38139"/>
                  <a:pt x="23379" y="38139"/>
                </a:cubicBezTo>
                <a:cubicBezTo>
                  <a:pt x="19602" y="38139"/>
                  <a:pt x="16540" y="35077"/>
                  <a:pt x="16540" y="31300"/>
                </a:cubicBezTo>
                <a:cubicBezTo>
                  <a:pt x="16540" y="27523"/>
                  <a:pt x="19602" y="24461"/>
                  <a:pt x="23379" y="24461"/>
                </a:cubicBezTo>
                <a:close/>
                <a:moveTo>
                  <a:pt x="4952147" y="0"/>
                </a:moveTo>
                <a:cubicBezTo>
                  <a:pt x="4955924" y="0"/>
                  <a:pt x="4958985" y="3062"/>
                  <a:pt x="4958985" y="6839"/>
                </a:cubicBezTo>
                <a:cubicBezTo>
                  <a:pt x="4958985" y="10616"/>
                  <a:pt x="4955924" y="13678"/>
                  <a:pt x="4952147" y="13678"/>
                </a:cubicBezTo>
                <a:cubicBezTo>
                  <a:pt x="4948370" y="13678"/>
                  <a:pt x="4945308" y="10616"/>
                  <a:pt x="4945308" y="6839"/>
                </a:cubicBezTo>
                <a:cubicBezTo>
                  <a:pt x="4945308" y="3062"/>
                  <a:pt x="4948370" y="0"/>
                  <a:pt x="4952147" y="0"/>
                </a:cubicBezTo>
                <a:close/>
                <a:moveTo>
                  <a:pt x="4923900" y="0"/>
                </a:moveTo>
                <a:cubicBezTo>
                  <a:pt x="4927677" y="0"/>
                  <a:pt x="4930739" y="3062"/>
                  <a:pt x="4930739" y="6839"/>
                </a:cubicBezTo>
                <a:cubicBezTo>
                  <a:pt x="4930739" y="10616"/>
                  <a:pt x="4927677" y="13678"/>
                  <a:pt x="4923900" y="13678"/>
                </a:cubicBezTo>
                <a:cubicBezTo>
                  <a:pt x="4920123" y="13678"/>
                  <a:pt x="4917062" y="10616"/>
                  <a:pt x="4917062" y="6839"/>
                </a:cubicBezTo>
                <a:cubicBezTo>
                  <a:pt x="4917062" y="3062"/>
                  <a:pt x="4920123" y="0"/>
                  <a:pt x="4923900" y="0"/>
                </a:cubicBezTo>
                <a:close/>
                <a:moveTo>
                  <a:pt x="4895656" y="0"/>
                </a:moveTo>
                <a:cubicBezTo>
                  <a:pt x="4899433" y="0"/>
                  <a:pt x="4902495" y="3062"/>
                  <a:pt x="4902495" y="6839"/>
                </a:cubicBezTo>
                <a:cubicBezTo>
                  <a:pt x="4902495" y="10616"/>
                  <a:pt x="4899433" y="13678"/>
                  <a:pt x="4895656" y="13678"/>
                </a:cubicBezTo>
                <a:cubicBezTo>
                  <a:pt x="4891879" y="13678"/>
                  <a:pt x="4888817" y="10616"/>
                  <a:pt x="4888817" y="6839"/>
                </a:cubicBezTo>
                <a:cubicBezTo>
                  <a:pt x="4888817" y="3062"/>
                  <a:pt x="4891879" y="0"/>
                  <a:pt x="4895656" y="0"/>
                </a:cubicBezTo>
                <a:close/>
                <a:moveTo>
                  <a:pt x="4867409" y="0"/>
                </a:moveTo>
                <a:cubicBezTo>
                  <a:pt x="4871186" y="0"/>
                  <a:pt x="4874248" y="3062"/>
                  <a:pt x="4874248" y="6839"/>
                </a:cubicBezTo>
                <a:cubicBezTo>
                  <a:pt x="4874248" y="10616"/>
                  <a:pt x="4871186" y="13678"/>
                  <a:pt x="4867409" y="13678"/>
                </a:cubicBezTo>
                <a:cubicBezTo>
                  <a:pt x="4863632" y="13678"/>
                  <a:pt x="4860571" y="10616"/>
                  <a:pt x="4860571" y="6839"/>
                </a:cubicBezTo>
                <a:cubicBezTo>
                  <a:pt x="4860571" y="3062"/>
                  <a:pt x="4863632" y="0"/>
                  <a:pt x="4867409" y="0"/>
                </a:cubicBezTo>
                <a:close/>
                <a:moveTo>
                  <a:pt x="4839165" y="0"/>
                </a:moveTo>
                <a:cubicBezTo>
                  <a:pt x="4842942" y="0"/>
                  <a:pt x="4846004" y="3062"/>
                  <a:pt x="4846004" y="6839"/>
                </a:cubicBezTo>
                <a:cubicBezTo>
                  <a:pt x="4846004" y="10616"/>
                  <a:pt x="4842942" y="13678"/>
                  <a:pt x="4839165" y="13678"/>
                </a:cubicBezTo>
                <a:cubicBezTo>
                  <a:pt x="4835388" y="13678"/>
                  <a:pt x="4832326" y="10616"/>
                  <a:pt x="4832326" y="6839"/>
                </a:cubicBezTo>
                <a:cubicBezTo>
                  <a:pt x="4832326" y="3062"/>
                  <a:pt x="4835388" y="0"/>
                  <a:pt x="4839165" y="0"/>
                </a:cubicBezTo>
                <a:close/>
                <a:moveTo>
                  <a:pt x="4810919" y="0"/>
                </a:moveTo>
                <a:cubicBezTo>
                  <a:pt x="4814695" y="0"/>
                  <a:pt x="4817757" y="3062"/>
                  <a:pt x="4817757" y="6839"/>
                </a:cubicBezTo>
                <a:cubicBezTo>
                  <a:pt x="4817757" y="10616"/>
                  <a:pt x="4814695" y="13678"/>
                  <a:pt x="4810919" y="13678"/>
                </a:cubicBezTo>
                <a:cubicBezTo>
                  <a:pt x="4807141" y="13678"/>
                  <a:pt x="4804080" y="10616"/>
                  <a:pt x="4804080" y="6839"/>
                </a:cubicBezTo>
                <a:cubicBezTo>
                  <a:pt x="4804080" y="3062"/>
                  <a:pt x="4807141" y="0"/>
                  <a:pt x="4810919" y="0"/>
                </a:cubicBezTo>
                <a:close/>
                <a:moveTo>
                  <a:pt x="4782674" y="0"/>
                </a:moveTo>
                <a:cubicBezTo>
                  <a:pt x="4786451" y="0"/>
                  <a:pt x="4789513" y="3062"/>
                  <a:pt x="4789513" y="6839"/>
                </a:cubicBezTo>
                <a:cubicBezTo>
                  <a:pt x="4789513" y="10616"/>
                  <a:pt x="4786451" y="13678"/>
                  <a:pt x="4782674" y="13678"/>
                </a:cubicBezTo>
                <a:cubicBezTo>
                  <a:pt x="4778897" y="13678"/>
                  <a:pt x="4775835" y="10616"/>
                  <a:pt x="4775835" y="6839"/>
                </a:cubicBezTo>
                <a:cubicBezTo>
                  <a:pt x="4775835" y="3062"/>
                  <a:pt x="4778897" y="0"/>
                  <a:pt x="4782674" y="0"/>
                </a:cubicBezTo>
                <a:close/>
                <a:moveTo>
                  <a:pt x="4754428" y="0"/>
                </a:moveTo>
                <a:cubicBezTo>
                  <a:pt x="4758204" y="0"/>
                  <a:pt x="4761266" y="3062"/>
                  <a:pt x="4761266" y="6839"/>
                </a:cubicBezTo>
                <a:cubicBezTo>
                  <a:pt x="4761266" y="10616"/>
                  <a:pt x="4758204" y="13678"/>
                  <a:pt x="4754428" y="13678"/>
                </a:cubicBezTo>
                <a:cubicBezTo>
                  <a:pt x="4750651" y="13678"/>
                  <a:pt x="4747589" y="10616"/>
                  <a:pt x="4747589" y="6839"/>
                </a:cubicBezTo>
                <a:cubicBezTo>
                  <a:pt x="4747589" y="3062"/>
                  <a:pt x="4750651" y="0"/>
                  <a:pt x="4754428" y="0"/>
                </a:cubicBezTo>
                <a:close/>
                <a:moveTo>
                  <a:pt x="4726183" y="0"/>
                </a:moveTo>
                <a:cubicBezTo>
                  <a:pt x="4729960" y="0"/>
                  <a:pt x="4733022" y="3062"/>
                  <a:pt x="4733022" y="6839"/>
                </a:cubicBezTo>
                <a:cubicBezTo>
                  <a:pt x="4733022" y="10616"/>
                  <a:pt x="4729960" y="13678"/>
                  <a:pt x="4726183" y="13678"/>
                </a:cubicBezTo>
                <a:cubicBezTo>
                  <a:pt x="4722406" y="13678"/>
                  <a:pt x="4719344" y="10616"/>
                  <a:pt x="4719344" y="6839"/>
                </a:cubicBezTo>
                <a:cubicBezTo>
                  <a:pt x="4719344" y="3062"/>
                  <a:pt x="4722406" y="0"/>
                  <a:pt x="4726183" y="0"/>
                </a:cubicBezTo>
                <a:close/>
                <a:moveTo>
                  <a:pt x="4697937" y="0"/>
                </a:moveTo>
                <a:cubicBezTo>
                  <a:pt x="4701713" y="0"/>
                  <a:pt x="4704776" y="3062"/>
                  <a:pt x="4704776" y="6839"/>
                </a:cubicBezTo>
                <a:cubicBezTo>
                  <a:pt x="4704776" y="10616"/>
                  <a:pt x="4701713" y="13678"/>
                  <a:pt x="4697937" y="13678"/>
                </a:cubicBezTo>
                <a:cubicBezTo>
                  <a:pt x="4694159" y="13678"/>
                  <a:pt x="4691098" y="10616"/>
                  <a:pt x="4691098" y="6839"/>
                </a:cubicBezTo>
                <a:cubicBezTo>
                  <a:pt x="4691098" y="3062"/>
                  <a:pt x="4694159" y="0"/>
                  <a:pt x="4697937" y="0"/>
                </a:cubicBezTo>
                <a:close/>
                <a:moveTo>
                  <a:pt x="4669692" y="0"/>
                </a:moveTo>
                <a:cubicBezTo>
                  <a:pt x="4673469" y="0"/>
                  <a:pt x="4676531" y="3062"/>
                  <a:pt x="4676531" y="6839"/>
                </a:cubicBezTo>
                <a:cubicBezTo>
                  <a:pt x="4676531" y="10616"/>
                  <a:pt x="4673469" y="13678"/>
                  <a:pt x="4669692" y="13678"/>
                </a:cubicBezTo>
                <a:cubicBezTo>
                  <a:pt x="4665915" y="13678"/>
                  <a:pt x="4662853" y="10616"/>
                  <a:pt x="4662853" y="6839"/>
                </a:cubicBezTo>
                <a:cubicBezTo>
                  <a:pt x="4662853" y="3062"/>
                  <a:pt x="4665915" y="0"/>
                  <a:pt x="4669692" y="0"/>
                </a:cubicBezTo>
                <a:close/>
                <a:moveTo>
                  <a:pt x="4641446" y="0"/>
                </a:moveTo>
                <a:cubicBezTo>
                  <a:pt x="4645222" y="0"/>
                  <a:pt x="4648285" y="3062"/>
                  <a:pt x="4648285" y="6839"/>
                </a:cubicBezTo>
                <a:cubicBezTo>
                  <a:pt x="4648285" y="10616"/>
                  <a:pt x="4645222" y="13678"/>
                  <a:pt x="4641446" y="13678"/>
                </a:cubicBezTo>
                <a:cubicBezTo>
                  <a:pt x="4637669" y="13678"/>
                  <a:pt x="4634607" y="10616"/>
                  <a:pt x="4634607" y="6839"/>
                </a:cubicBezTo>
                <a:cubicBezTo>
                  <a:pt x="4634607" y="3062"/>
                  <a:pt x="4637669" y="0"/>
                  <a:pt x="4641446" y="0"/>
                </a:cubicBezTo>
                <a:close/>
                <a:moveTo>
                  <a:pt x="4613201" y="0"/>
                </a:moveTo>
                <a:cubicBezTo>
                  <a:pt x="4616978" y="0"/>
                  <a:pt x="4620040" y="3062"/>
                  <a:pt x="4620040" y="6839"/>
                </a:cubicBezTo>
                <a:cubicBezTo>
                  <a:pt x="4620040" y="10616"/>
                  <a:pt x="4616978" y="13678"/>
                  <a:pt x="4613201" y="13678"/>
                </a:cubicBezTo>
                <a:cubicBezTo>
                  <a:pt x="4609424" y="13678"/>
                  <a:pt x="4606362" y="10616"/>
                  <a:pt x="4606362" y="6839"/>
                </a:cubicBezTo>
                <a:cubicBezTo>
                  <a:pt x="4606362" y="3062"/>
                  <a:pt x="4609424" y="0"/>
                  <a:pt x="4613201" y="0"/>
                </a:cubicBezTo>
                <a:close/>
                <a:moveTo>
                  <a:pt x="4584955" y="0"/>
                </a:moveTo>
                <a:cubicBezTo>
                  <a:pt x="4588732" y="0"/>
                  <a:pt x="4591794" y="3062"/>
                  <a:pt x="4591794" y="6839"/>
                </a:cubicBezTo>
                <a:cubicBezTo>
                  <a:pt x="4591794" y="10616"/>
                  <a:pt x="4588732" y="13678"/>
                  <a:pt x="4584955" y="13678"/>
                </a:cubicBezTo>
                <a:cubicBezTo>
                  <a:pt x="4581177" y="13678"/>
                  <a:pt x="4578116" y="10616"/>
                  <a:pt x="4578116" y="6839"/>
                </a:cubicBezTo>
                <a:cubicBezTo>
                  <a:pt x="4578116" y="3062"/>
                  <a:pt x="4581177" y="0"/>
                  <a:pt x="4584955" y="0"/>
                </a:cubicBezTo>
                <a:close/>
                <a:moveTo>
                  <a:pt x="4556710" y="0"/>
                </a:moveTo>
                <a:cubicBezTo>
                  <a:pt x="4560487" y="0"/>
                  <a:pt x="4563549" y="3062"/>
                  <a:pt x="4563549" y="6839"/>
                </a:cubicBezTo>
                <a:cubicBezTo>
                  <a:pt x="4563549" y="10616"/>
                  <a:pt x="4560487" y="13678"/>
                  <a:pt x="4556710" y="13678"/>
                </a:cubicBezTo>
                <a:cubicBezTo>
                  <a:pt x="4552933" y="13678"/>
                  <a:pt x="4549871" y="10616"/>
                  <a:pt x="4549871" y="6839"/>
                </a:cubicBezTo>
                <a:cubicBezTo>
                  <a:pt x="4549871" y="3062"/>
                  <a:pt x="4552933" y="0"/>
                  <a:pt x="4556710" y="0"/>
                </a:cubicBezTo>
                <a:close/>
                <a:moveTo>
                  <a:pt x="4528464" y="0"/>
                </a:moveTo>
                <a:cubicBezTo>
                  <a:pt x="4532241" y="0"/>
                  <a:pt x="4535303" y="3062"/>
                  <a:pt x="4535303" y="6839"/>
                </a:cubicBezTo>
                <a:cubicBezTo>
                  <a:pt x="4535303" y="10616"/>
                  <a:pt x="4532241" y="13678"/>
                  <a:pt x="4528464" y="13678"/>
                </a:cubicBezTo>
                <a:cubicBezTo>
                  <a:pt x="4524687" y="13678"/>
                  <a:pt x="4521625" y="10616"/>
                  <a:pt x="4521625" y="6839"/>
                </a:cubicBezTo>
                <a:cubicBezTo>
                  <a:pt x="4521625" y="3062"/>
                  <a:pt x="4524687" y="0"/>
                  <a:pt x="4528464" y="0"/>
                </a:cubicBezTo>
                <a:close/>
                <a:moveTo>
                  <a:pt x="4500219" y="0"/>
                </a:moveTo>
                <a:cubicBezTo>
                  <a:pt x="4503996" y="0"/>
                  <a:pt x="4507058" y="3062"/>
                  <a:pt x="4507058" y="6839"/>
                </a:cubicBezTo>
                <a:cubicBezTo>
                  <a:pt x="4507058" y="10616"/>
                  <a:pt x="4503996" y="13678"/>
                  <a:pt x="4500219" y="13678"/>
                </a:cubicBezTo>
                <a:cubicBezTo>
                  <a:pt x="4496442" y="13678"/>
                  <a:pt x="4493380" y="10616"/>
                  <a:pt x="4493380" y="6839"/>
                </a:cubicBezTo>
                <a:cubicBezTo>
                  <a:pt x="4493380" y="3062"/>
                  <a:pt x="4496442" y="0"/>
                  <a:pt x="4500219" y="0"/>
                </a:cubicBezTo>
                <a:close/>
                <a:moveTo>
                  <a:pt x="4471973" y="0"/>
                </a:moveTo>
                <a:cubicBezTo>
                  <a:pt x="4475750" y="0"/>
                  <a:pt x="4478812" y="3062"/>
                  <a:pt x="4478812" y="6839"/>
                </a:cubicBezTo>
                <a:cubicBezTo>
                  <a:pt x="4478812" y="10616"/>
                  <a:pt x="4475750" y="13678"/>
                  <a:pt x="4471973" y="13678"/>
                </a:cubicBezTo>
                <a:cubicBezTo>
                  <a:pt x="4468196" y="13678"/>
                  <a:pt x="4465134" y="10616"/>
                  <a:pt x="4465134" y="6839"/>
                </a:cubicBezTo>
                <a:cubicBezTo>
                  <a:pt x="4465134" y="3062"/>
                  <a:pt x="4468196" y="0"/>
                  <a:pt x="4471973" y="0"/>
                </a:cubicBezTo>
                <a:close/>
                <a:moveTo>
                  <a:pt x="4443728" y="0"/>
                </a:moveTo>
                <a:cubicBezTo>
                  <a:pt x="4447505" y="0"/>
                  <a:pt x="4450567" y="3062"/>
                  <a:pt x="4450567" y="6839"/>
                </a:cubicBezTo>
                <a:cubicBezTo>
                  <a:pt x="4450567" y="10616"/>
                  <a:pt x="4447505" y="13678"/>
                  <a:pt x="4443728" y="13678"/>
                </a:cubicBezTo>
                <a:cubicBezTo>
                  <a:pt x="4439951" y="13678"/>
                  <a:pt x="4436889" y="10616"/>
                  <a:pt x="4436889" y="6839"/>
                </a:cubicBezTo>
                <a:cubicBezTo>
                  <a:pt x="4436889" y="3062"/>
                  <a:pt x="4439951" y="0"/>
                  <a:pt x="4443728" y="0"/>
                </a:cubicBezTo>
                <a:close/>
                <a:moveTo>
                  <a:pt x="4415482" y="0"/>
                </a:moveTo>
                <a:cubicBezTo>
                  <a:pt x="4419259" y="0"/>
                  <a:pt x="4422321" y="3062"/>
                  <a:pt x="4422321" y="6839"/>
                </a:cubicBezTo>
                <a:cubicBezTo>
                  <a:pt x="4422321" y="10616"/>
                  <a:pt x="4419259" y="13678"/>
                  <a:pt x="4415482" y="13678"/>
                </a:cubicBezTo>
                <a:cubicBezTo>
                  <a:pt x="4411705" y="13678"/>
                  <a:pt x="4408643" y="10616"/>
                  <a:pt x="4408643" y="6839"/>
                </a:cubicBezTo>
                <a:cubicBezTo>
                  <a:pt x="4408643" y="3062"/>
                  <a:pt x="4411705" y="0"/>
                  <a:pt x="4415482" y="0"/>
                </a:cubicBezTo>
                <a:close/>
                <a:moveTo>
                  <a:pt x="4387237" y="0"/>
                </a:moveTo>
                <a:cubicBezTo>
                  <a:pt x="4391014" y="0"/>
                  <a:pt x="4394076" y="3062"/>
                  <a:pt x="4394076" y="6839"/>
                </a:cubicBezTo>
                <a:cubicBezTo>
                  <a:pt x="4394076" y="10616"/>
                  <a:pt x="4391014" y="13678"/>
                  <a:pt x="4387237" y="13678"/>
                </a:cubicBezTo>
                <a:cubicBezTo>
                  <a:pt x="4383460" y="13678"/>
                  <a:pt x="4380398" y="10616"/>
                  <a:pt x="4380398" y="6839"/>
                </a:cubicBezTo>
                <a:cubicBezTo>
                  <a:pt x="4380398" y="3062"/>
                  <a:pt x="4383460" y="0"/>
                  <a:pt x="4387237" y="0"/>
                </a:cubicBezTo>
                <a:close/>
                <a:moveTo>
                  <a:pt x="4358991" y="0"/>
                </a:moveTo>
                <a:cubicBezTo>
                  <a:pt x="4362768" y="0"/>
                  <a:pt x="4365830" y="3062"/>
                  <a:pt x="4365830" y="6839"/>
                </a:cubicBezTo>
                <a:cubicBezTo>
                  <a:pt x="4365830" y="10616"/>
                  <a:pt x="4362768" y="13678"/>
                  <a:pt x="4358991" y="13678"/>
                </a:cubicBezTo>
                <a:cubicBezTo>
                  <a:pt x="4355214" y="13678"/>
                  <a:pt x="4352152" y="10616"/>
                  <a:pt x="4352152" y="6839"/>
                </a:cubicBezTo>
                <a:cubicBezTo>
                  <a:pt x="4352152" y="3062"/>
                  <a:pt x="4355214" y="0"/>
                  <a:pt x="4358991" y="0"/>
                </a:cubicBezTo>
                <a:close/>
                <a:moveTo>
                  <a:pt x="4330746" y="0"/>
                </a:moveTo>
                <a:cubicBezTo>
                  <a:pt x="4334523" y="0"/>
                  <a:pt x="4337585" y="3062"/>
                  <a:pt x="4337585" y="6839"/>
                </a:cubicBezTo>
                <a:cubicBezTo>
                  <a:pt x="4337585" y="10616"/>
                  <a:pt x="4334523" y="13678"/>
                  <a:pt x="4330746" y="13678"/>
                </a:cubicBezTo>
                <a:cubicBezTo>
                  <a:pt x="4326969" y="13678"/>
                  <a:pt x="4323907" y="10616"/>
                  <a:pt x="4323907" y="6839"/>
                </a:cubicBezTo>
                <a:cubicBezTo>
                  <a:pt x="4323907" y="3062"/>
                  <a:pt x="4326969" y="0"/>
                  <a:pt x="4330746" y="0"/>
                </a:cubicBezTo>
                <a:close/>
                <a:moveTo>
                  <a:pt x="4302500" y="0"/>
                </a:moveTo>
                <a:cubicBezTo>
                  <a:pt x="4306277" y="0"/>
                  <a:pt x="4309339" y="3062"/>
                  <a:pt x="4309339" y="6839"/>
                </a:cubicBezTo>
                <a:cubicBezTo>
                  <a:pt x="4309339" y="10616"/>
                  <a:pt x="4306277" y="13678"/>
                  <a:pt x="4302500" y="13678"/>
                </a:cubicBezTo>
                <a:cubicBezTo>
                  <a:pt x="4298723" y="13678"/>
                  <a:pt x="4295661" y="10616"/>
                  <a:pt x="4295661" y="6839"/>
                </a:cubicBezTo>
                <a:cubicBezTo>
                  <a:pt x="4295661" y="3062"/>
                  <a:pt x="4298723" y="0"/>
                  <a:pt x="4302500" y="0"/>
                </a:cubicBezTo>
                <a:close/>
                <a:moveTo>
                  <a:pt x="4274255" y="0"/>
                </a:moveTo>
                <a:cubicBezTo>
                  <a:pt x="4278032" y="0"/>
                  <a:pt x="4281094" y="3062"/>
                  <a:pt x="4281094" y="6839"/>
                </a:cubicBezTo>
                <a:cubicBezTo>
                  <a:pt x="4281094" y="10616"/>
                  <a:pt x="4278032" y="13678"/>
                  <a:pt x="4274255" y="13678"/>
                </a:cubicBezTo>
                <a:cubicBezTo>
                  <a:pt x="4270478" y="13678"/>
                  <a:pt x="4267417" y="10616"/>
                  <a:pt x="4267417" y="6839"/>
                </a:cubicBezTo>
                <a:cubicBezTo>
                  <a:pt x="4267417" y="3062"/>
                  <a:pt x="4270478" y="0"/>
                  <a:pt x="4274255" y="0"/>
                </a:cubicBezTo>
                <a:close/>
                <a:moveTo>
                  <a:pt x="4246009" y="0"/>
                </a:moveTo>
                <a:cubicBezTo>
                  <a:pt x="4249786" y="0"/>
                  <a:pt x="4252848" y="3062"/>
                  <a:pt x="4252848" y="6839"/>
                </a:cubicBezTo>
                <a:cubicBezTo>
                  <a:pt x="4252848" y="10616"/>
                  <a:pt x="4249786" y="13678"/>
                  <a:pt x="4246009" y="13678"/>
                </a:cubicBezTo>
                <a:cubicBezTo>
                  <a:pt x="4242232" y="13678"/>
                  <a:pt x="4239170" y="10616"/>
                  <a:pt x="4239170" y="6839"/>
                </a:cubicBezTo>
                <a:cubicBezTo>
                  <a:pt x="4239170" y="3062"/>
                  <a:pt x="4242232" y="0"/>
                  <a:pt x="4246009" y="0"/>
                </a:cubicBezTo>
                <a:close/>
                <a:moveTo>
                  <a:pt x="4217763" y="0"/>
                </a:moveTo>
                <a:cubicBezTo>
                  <a:pt x="4221540" y="0"/>
                  <a:pt x="4224602" y="3062"/>
                  <a:pt x="4224602" y="6839"/>
                </a:cubicBezTo>
                <a:cubicBezTo>
                  <a:pt x="4224602" y="10616"/>
                  <a:pt x="4221540" y="13678"/>
                  <a:pt x="4217763" y="13678"/>
                </a:cubicBezTo>
                <a:cubicBezTo>
                  <a:pt x="4213986" y="13678"/>
                  <a:pt x="4210924" y="10616"/>
                  <a:pt x="4210924" y="6839"/>
                </a:cubicBezTo>
                <a:cubicBezTo>
                  <a:pt x="4210924" y="3062"/>
                  <a:pt x="4213986" y="0"/>
                  <a:pt x="4217763" y="0"/>
                </a:cubicBezTo>
                <a:close/>
                <a:moveTo>
                  <a:pt x="4189518" y="0"/>
                </a:moveTo>
                <a:cubicBezTo>
                  <a:pt x="4193295" y="0"/>
                  <a:pt x="4196357" y="3062"/>
                  <a:pt x="4196357" y="6839"/>
                </a:cubicBezTo>
                <a:cubicBezTo>
                  <a:pt x="4196357" y="10616"/>
                  <a:pt x="4193295" y="13678"/>
                  <a:pt x="4189518" y="13678"/>
                </a:cubicBezTo>
                <a:cubicBezTo>
                  <a:pt x="4185741" y="13678"/>
                  <a:pt x="4182679" y="10616"/>
                  <a:pt x="4182679" y="6839"/>
                </a:cubicBezTo>
                <a:cubicBezTo>
                  <a:pt x="4182679" y="3062"/>
                  <a:pt x="4185741" y="0"/>
                  <a:pt x="4189518" y="0"/>
                </a:cubicBezTo>
                <a:close/>
                <a:moveTo>
                  <a:pt x="4161272" y="0"/>
                </a:moveTo>
                <a:cubicBezTo>
                  <a:pt x="4165049" y="0"/>
                  <a:pt x="4168110" y="3062"/>
                  <a:pt x="4168110" y="6839"/>
                </a:cubicBezTo>
                <a:cubicBezTo>
                  <a:pt x="4168110" y="10616"/>
                  <a:pt x="4165049" y="13678"/>
                  <a:pt x="4161272" y="13678"/>
                </a:cubicBezTo>
                <a:cubicBezTo>
                  <a:pt x="4157495" y="13678"/>
                  <a:pt x="4154433" y="10616"/>
                  <a:pt x="4154433" y="6839"/>
                </a:cubicBezTo>
                <a:cubicBezTo>
                  <a:pt x="4154433" y="3062"/>
                  <a:pt x="4157495" y="0"/>
                  <a:pt x="4161272" y="0"/>
                </a:cubicBezTo>
                <a:close/>
                <a:moveTo>
                  <a:pt x="4133027" y="0"/>
                </a:moveTo>
                <a:cubicBezTo>
                  <a:pt x="4136804" y="0"/>
                  <a:pt x="4139866" y="3062"/>
                  <a:pt x="4139866" y="6839"/>
                </a:cubicBezTo>
                <a:cubicBezTo>
                  <a:pt x="4139866" y="10616"/>
                  <a:pt x="4136804" y="13678"/>
                  <a:pt x="4133027" y="13678"/>
                </a:cubicBezTo>
                <a:cubicBezTo>
                  <a:pt x="4129250" y="13678"/>
                  <a:pt x="4126188" y="10616"/>
                  <a:pt x="4126188" y="6839"/>
                </a:cubicBezTo>
                <a:cubicBezTo>
                  <a:pt x="4126188" y="3062"/>
                  <a:pt x="4129250" y="0"/>
                  <a:pt x="4133027" y="0"/>
                </a:cubicBezTo>
                <a:close/>
                <a:moveTo>
                  <a:pt x="4104781" y="0"/>
                </a:moveTo>
                <a:cubicBezTo>
                  <a:pt x="4108558" y="0"/>
                  <a:pt x="4111620" y="3062"/>
                  <a:pt x="4111620" y="6839"/>
                </a:cubicBezTo>
                <a:cubicBezTo>
                  <a:pt x="4111620" y="10616"/>
                  <a:pt x="4108558" y="13678"/>
                  <a:pt x="4104781" y="13678"/>
                </a:cubicBezTo>
                <a:cubicBezTo>
                  <a:pt x="4101004" y="13678"/>
                  <a:pt x="4097942" y="10616"/>
                  <a:pt x="4097942" y="6839"/>
                </a:cubicBezTo>
                <a:cubicBezTo>
                  <a:pt x="4097942" y="3062"/>
                  <a:pt x="4101004" y="0"/>
                  <a:pt x="4104781" y="0"/>
                </a:cubicBezTo>
                <a:close/>
                <a:moveTo>
                  <a:pt x="4076536" y="0"/>
                </a:moveTo>
                <a:cubicBezTo>
                  <a:pt x="4080313" y="0"/>
                  <a:pt x="4083375" y="3062"/>
                  <a:pt x="4083375" y="6839"/>
                </a:cubicBezTo>
                <a:cubicBezTo>
                  <a:pt x="4083375" y="10616"/>
                  <a:pt x="4080313" y="13678"/>
                  <a:pt x="4076536" y="13678"/>
                </a:cubicBezTo>
                <a:cubicBezTo>
                  <a:pt x="4072759" y="13678"/>
                  <a:pt x="4069697" y="10616"/>
                  <a:pt x="4069697" y="6839"/>
                </a:cubicBezTo>
                <a:cubicBezTo>
                  <a:pt x="4069697" y="3062"/>
                  <a:pt x="4072759" y="0"/>
                  <a:pt x="4076536" y="0"/>
                </a:cubicBezTo>
                <a:close/>
                <a:moveTo>
                  <a:pt x="4048290" y="0"/>
                </a:moveTo>
                <a:cubicBezTo>
                  <a:pt x="4052067" y="0"/>
                  <a:pt x="4055129" y="3062"/>
                  <a:pt x="4055129" y="6839"/>
                </a:cubicBezTo>
                <a:cubicBezTo>
                  <a:pt x="4055129" y="10616"/>
                  <a:pt x="4052067" y="13678"/>
                  <a:pt x="4048290" y="13678"/>
                </a:cubicBezTo>
                <a:cubicBezTo>
                  <a:pt x="4044513" y="13678"/>
                  <a:pt x="4041451" y="10616"/>
                  <a:pt x="4041451" y="6839"/>
                </a:cubicBezTo>
                <a:cubicBezTo>
                  <a:pt x="4041451" y="3062"/>
                  <a:pt x="4044513" y="0"/>
                  <a:pt x="4048290" y="0"/>
                </a:cubicBezTo>
                <a:close/>
                <a:moveTo>
                  <a:pt x="4020045" y="0"/>
                </a:moveTo>
                <a:cubicBezTo>
                  <a:pt x="4023822" y="0"/>
                  <a:pt x="4026884" y="3062"/>
                  <a:pt x="4026884" y="6839"/>
                </a:cubicBezTo>
                <a:cubicBezTo>
                  <a:pt x="4026884" y="10616"/>
                  <a:pt x="4023822" y="13678"/>
                  <a:pt x="4020045" y="13678"/>
                </a:cubicBezTo>
                <a:cubicBezTo>
                  <a:pt x="4016268" y="13678"/>
                  <a:pt x="4013206" y="10616"/>
                  <a:pt x="4013206" y="6839"/>
                </a:cubicBezTo>
                <a:cubicBezTo>
                  <a:pt x="4013206" y="3062"/>
                  <a:pt x="4016268" y="0"/>
                  <a:pt x="4020045" y="0"/>
                </a:cubicBezTo>
                <a:close/>
                <a:moveTo>
                  <a:pt x="3991799" y="0"/>
                </a:moveTo>
                <a:cubicBezTo>
                  <a:pt x="3995576" y="0"/>
                  <a:pt x="3998638" y="3062"/>
                  <a:pt x="3998638" y="6839"/>
                </a:cubicBezTo>
                <a:cubicBezTo>
                  <a:pt x="3998638" y="10616"/>
                  <a:pt x="3995576" y="13678"/>
                  <a:pt x="3991799" y="13678"/>
                </a:cubicBezTo>
                <a:cubicBezTo>
                  <a:pt x="3988022" y="13678"/>
                  <a:pt x="3984960" y="10616"/>
                  <a:pt x="3984960" y="6839"/>
                </a:cubicBezTo>
                <a:cubicBezTo>
                  <a:pt x="3984960" y="3062"/>
                  <a:pt x="3988022" y="0"/>
                  <a:pt x="3991799" y="0"/>
                </a:cubicBezTo>
                <a:close/>
                <a:moveTo>
                  <a:pt x="3963554" y="0"/>
                </a:moveTo>
                <a:cubicBezTo>
                  <a:pt x="3967331" y="0"/>
                  <a:pt x="3970393" y="3062"/>
                  <a:pt x="3970393" y="6839"/>
                </a:cubicBezTo>
                <a:cubicBezTo>
                  <a:pt x="3970393" y="10616"/>
                  <a:pt x="3967331" y="13678"/>
                  <a:pt x="3963554" y="13678"/>
                </a:cubicBezTo>
                <a:cubicBezTo>
                  <a:pt x="3959777" y="13678"/>
                  <a:pt x="3956715" y="10616"/>
                  <a:pt x="3956715" y="6839"/>
                </a:cubicBezTo>
                <a:cubicBezTo>
                  <a:pt x="3956715" y="3062"/>
                  <a:pt x="3959777" y="0"/>
                  <a:pt x="3963554" y="0"/>
                </a:cubicBezTo>
                <a:close/>
                <a:moveTo>
                  <a:pt x="3935308" y="0"/>
                </a:moveTo>
                <a:cubicBezTo>
                  <a:pt x="3939085" y="0"/>
                  <a:pt x="3942147" y="3062"/>
                  <a:pt x="3942147" y="6839"/>
                </a:cubicBezTo>
                <a:cubicBezTo>
                  <a:pt x="3942147" y="10616"/>
                  <a:pt x="3939085" y="13678"/>
                  <a:pt x="3935308" y="13678"/>
                </a:cubicBezTo>
                <a:cubicBezTo>
                  <a:pt x="3931531" y="13678"/>
                  <a:pt x="3928469" y="10616"/>
                  <a:pt x="3928469" y="6839"/>
                </a:cubicBezTo>
                <a:cubicBezTo>
                  <a:pt x="3928469" y="3062"/>
                  <a:pt x="3931531" y="0"/>
                  <a:pt x="3935308" y="0"/>
                </a:cubicBezTo>
                <a:close/>
                <a:moveTo>
                  <a:pt x="3907063" y="0"/>
                </a:moveTo>
                <a:cubicBezTo>
                  <a:pt x="3910840" y="0"/>
                  <a:pt x="3913902" y="3062"/>
                  <a:pt x="3913902" y="6839"/>
                </a:cubicBezTo>
                <a:cubicBezTo>
                  <a:pt x="3913902" y="10616"/>
                  <a:pt x="3910840" y="13678"/>
                  <a:pt x="3907063" y="13678"/>
                </a:cubicBezTo>
                <a:cubicBezTo>
                  <a:pt x="3903286" y="13678"/>
                  <a:pt x="3900224" y="10616"/>
                  <a:pt x="3900224" y="6839"/>
                </a:cubicBezTo>
                <a:cubicBezTo>
                  <a:pt x="3900224" y="3062"/>
                  <a:pt x="3903286" y="0"/>
                  <a:pt x="3907063" y="0"/>
                </a:cubicBezTo>
                <a:close/>
                <a:moveTo>
                  <a:pt x="3878817" y="0"/>
                </a:moveTo>
                <a:cubicBezTo>
                  <a:pt x="3882594" y="0"/>
                  <a:pt x="3885656" y="3062"/>
                  <a:pt x="3885656" y="6839"/>
                </a:cubicBezTo>
                <a:cubicBezTo>
                  <a:pt x="3885656" y="10616"/>
                  <a:pt x="3882594" y="13678"/>
                  <a:pt x="3878817" y="13678"/>
                </a:cubicBezTo>
                <a:cubicBezTo>
                  <a:pt x="3875040" y="13678"/>
                  <a:pt x="3871978" y="10616"/>
                  <a:pt x="3871978" y="6839"/>
                </a:cubicBezTo>
                <a:cubicBezTo>
                  <a:pt x="3871978" y="3062"/>
                  <a:pt x="3875040" y="0"/>
                  <a:pt x="3878817" y="0"/>
                </a:cubicBezTo>
                <a:close/>
                <a:moveTo>
                  <a:pt x="3850572" y="0"/>
                </a:moveTo>
                <a:cubicBezTo>
                  <a:pt x="3854349" y="0"/>
                  <a:pt x="3857411" y="3062"/>
                  <a:pt x="3857411" y="6839"/>
                </a:cubicBezTo>
                <a:cubicBezTo>
                  <a:pt x="3857411" y="10616"/>
                  <a:pt x="3854349" y="13678"/>
                  <a:pt x="3850572" y="13678"/>
                </a:cubicBezTo>
                <a:cubicBezTo>
                  <a:pt x="3846795" y="13678"/>
                  <a:pt x="3843733" y="10616"/>
                  <a:pt x="3843733" y="6839"/>
                </a:cubicBezTo>
                <a:cubicBezTo>
                  <a:pt x="3843733" y="3062"/>
                  <a:pt x="3846795" y="0"/>
                  <a:pt x="3850572" y="0"/>
                </a:cubicBezTo>
                <a:close/>
                <a:moveTo>
                  <a:pt x="3822326" y="0"/>
                </a:moveTo>
                <a:cubicBezTo>
                  <a:pt x="3826103" y="0"/>
                  <a:pt x="3829165" y="3062"/>
                  <a:pt x="3829165" y="6839"/>
                </a:cubicBezTo>
                <a:cubicBezTo>
                  <a:pt x="3829165" y="10616"/>
                  <a:pt x="3826103" y="13678"/>
                  <a:pt x="3822326" y="13678"/>
                </a:cubicBezTo>
                <a:cubicBezTo>
                  <a:pt x="3818549" y="13678"/>
                  <a:pt x="3815487" y="10616"/>
                  <a:pt x="3815487" y="6839"/>
                </a:cubicBezTo>
                <a:cubicBezTo>
                  <a:pt x="3815487" y="3062"/>
                  <a:pt x="3818549" y="0"/>
                  <a:pt x="3822326" y="0"/>
                </a:cubicBezTo>
                <a:close/>
                <a:moveTo>
                  <a:pt x="3794081" y="0"/>
                </a:moveTo>
                <a:cubicBezTo>
                  <a:pt x="3797858" y="0"/>
                  <a:pt x="3800920" y="3062"/>
                  <a:pt x="3800920" y="6839"/>
                </a:cubicBezTo>
                <a:cubicBezTo>
                  <a:pt x="3800920" y="10616"/>
                  <a:pt x="3797858" y="13678"/>
                  <a:pt x="3794081" y="13678"/>
                </a:cubicBezTo>
                <a:cubicBezTo>
                  <a:pt x="3790304" y="13678"/>
                  <a:pt x="3787243" y="10616"/>
                  <a:pt x="3787243" y="6839"/>
                </a:cubicBezTo>
                <a:cubicBezTo>
                  <a:pt x="3787243" y="3062"/>
                  <a:pt x="3790304" y="0"/>
                  <a:pt x="3794081" y="0"/>
                </a:cubicBezTo>
                <a:close/>
                <a:moveTo>
                  <a:pt x="3765835" y="0"/>
                </a:moveTo>
                <a:cubicBezTo>
                  <a:pt x="3769612" y="0"/>
                  <a:pt x="3772674" y="3062"/>
                  <a:pt x="3772674" y="6839"/>
                </a:cubicBezTo>
                <a:cubicBezTo>
                  <a:pt x="3772674" y="10616"/>
                  <a:pt x="3769612" y="13678"/>
                  <a:pt x="3765835" y="13678"/>
                </a:cubicBezTo>
                <a:cubicBezTo>
                  <a:pt x="3762058" y="13678"/>
                  <a:pt x="3758996" y="10616"/>
                  <a:pt x="3758996" y="6839"/>
                </a:cubicBezTo>
                <a:cubicBezTo>
                  <a:pt x="3758996" y="3062"/>
                  <a:pt x="3762058" y="0"/>
                  <a:pt x="3765835" y="0"/>
                </a:cubicBezTo>
                <a:close/>
                <a:moveTo>
                  <a:pt x="3737590" y="0"/>
                </a:moveTo>
                <a:cubicBezTo>
                  <a:pt x="3741367" y="0"/>
                  <a:pt x="3744429" y="3062"/>
                  <a:pt x="3744429" y="6839"/>
                </a:cubicBezTo>
                <a:cubicBezTo>
                  <a:pt x="3744429" y="10616"/>
                  <a:pt x="3741367" y="13678"/>
                  <a:pt x="3737590" y="13678"/>
                </a:cubicBezTo>
                <a:cubicBezTo>
                  <a:pt x="3733813" y="13678"/>
                  <a:pt x="3730751" y="10616"/>
                  <a:pt x="3730751" y="6839"/>
                </a:cubicBezTo>
                <a:cubicBezTo>
                  <a:pt x="3730751" y="3062"/>
                  <a:pt x="3733813" y="0"/>
                  <a:pt x="3737590" y="0"/>
                </a:cubicBezTo>
                <a:close/>
                <a:moveTo>
                  <a:pt x="3709344" y="0"/>
                </a:moveTo>
                <a:cubicBezTo>
                  <a:pt x="3713121" y="0"/>
                  <a:pt x="3716183" y="3062"/>
                  <a:pt x="3716183" y="6839"/>
                </a:cubicBezTo>
                <a:cubicBezTo>
                  <a:pt x="3716183" y="10616"/>
                  <a:pt x="3713121" y="13678"/>
                  <a:pt x="3709344" y="13678"/>
                </a:cubicBezTo>
                <a:cubicBezTo>
                  <a:pt x="3705567" y="13678"/>
                  <a:pt x="3702505" y="10616"/>
                  <a:pt x="3702505" y="6839"/>
                </a:cubicBezTo>
                <a:cubicBezTo>
                  <a:pt x="3702505" y="3062"/>
                  <a:pt x="3705567" y="0"/>
                  <a:pt x="3709344" y="0"/>
                </a:cubicBezTo>
                <a:close/>
                <a:moveTo>
                  <a:pt x="3681099" y="0"/>
                </a:moveTo>
                <a:cubicBezTo>
                  <a:pt x="3684876" y="0"/>
                  <a:pt x="3687938" y="3062"/>
                  <a:pt x="3687938" y="6839"/>
                </a:cubicBezTo>
                <a:cubicBezTo>
                  <a:pt x="3687938" y="10616"/>
                  <a:pt x="3684876" y="13678"/>
                  <a:pt x="3681099" y="13678"/>
                </a:cubicBezTo>
                <a:cubicBezTo>
                  <a:pt x="3677322" y="13678"/>
                  <a:pt x="3674261" y="10616"/>
                  <a:pt x="3674261" y="6839"/>
                </a:cubicBezTo>
                <a:cubicBezTo>
                  <a:pt x="3674261" y="3062"/>
                  <a:pt x="3677322" y="0"/>
                  <a:pt x="3681099" y="0"/>
                </a:cubicBezTo>
                <a:close/>
                <a:moveTo>
                  <a:pt x="3652853" y="0"/>
                </a:moveTo>
                <a:cubicBezTo>
                  <a:pt x="3656630" y="0"/>
                  <a:pt x="3659692" y="3062"/>
                  <a:pt x="3659692" y="6839"/>
                </a:cubicBezTo>
                <a:cubicBezTo>
                  <a:pt x="3659692" y="10616"/>
                  <a:pt x="3656630" y="13678"/>
                  <a:pt x="3652853" y="13678"/>
                </a:cubicBezTo>
                <a:cubicBezTo>
                  <a:pt x="3649076" y="13678"/>
                  <a:pt x="3646014" y="10616"/>
                  <a:pt x="3646014" y="6839"/>
                </a:cubicBezTo>
                <a:cubicBezTo>
                  <a:pt x="3646014" y="3062"/>
                  <a:pt x="3649076" y="0"/>
                  <a:pt x="3652853" y="0"/>
                </a:cubicBezTo>
                <a:close/>
                <a:moveTo>
                  <a:pt x="3624608" y="0"/>
                </a:moveTo>
                <a:cubicBezTo>
                  <a:pt x="3628385" y="0"/>
                  <a:pt x="3631447" y="3062"/>
                  <a:pt x="3631447" y="6839"/>
                </a:cubicBezTo>
                <a:cubicBezTo>
                  <a:pt x="3631447" y="10616"/>
                  <a:pt x="3628385" y="13678"/>
                  <a:pt x="3624608" y="13678"/>
                </a:cubicBezTo>
                <a:cubicBezTo>
                  <a:pt x="3620831" y="13678"/>
                  <a:pt x="3617770" y="10616"/>
                  <a:pt x="3617770" y="6839"/>
                </a:cubicBezTo>
                <a:cubicBezTo>
                  <a:pt x="3617770" y="3062"/>
                  <a:pt x="3620831" y="0"/>
                  <a:pt x="3624608" y="0"/>
                </a:cubicBezTo>
                <a:close/>
                <a:moveTo>
                  <a:pt x="3596362" y="0"/>
                </a:moveTo>
                <a:cubicBezTo>
                  <a:pt x="3600139" y="0"/>
                  <a:pt x="3603201" y="3062"/>
                  <a:pt x="3603201" y="6839"/>
                </a:cubicBezTo>
                <a:cubicBezTo>
                  <a:pt x="3603201" y="10616"/>
                  <a:pt x="3600139" y="13678"/>
                  <a:pt x="3596362" y="13678"/>
                </a:cubicBezTo>
                <a:cubicBezTo>
                  <a:pt x="3592585" y="13678"/>
                  <a:pt x="3589523" y="10616"/>
                  <a:pt x="3589523" y="6839"/>
                </a:cubicBezTo>
                <a:cubicBezTo>
                  <a:pt x="3589523" y="3062"/>
                  <a:pt x="3592585" y="0"/>
                  <a:pt x="3596362" y="0"/>
                </a:cubicBezTo>
                <a:close/>
                <a:moveTo>
                  <a:pt x="3568117" y="0"/>
                </a:moveTo>
                <a:cubicBezTo>
                  <a:pt x="3571894" y="0"/>
                  <a:pt x="3574956" y="3062"/>
                  <a:pt x="3574956" y="6839"/>
                </a:cubicBezTo>
                <a:cubicBezTo>
                  <a:pt x="3574956" y="10616"/>
                  <a:pt x="3571894" y="13678"/>
                  <a:pt x="3568117" y="13678"/>
                </a:cubicBezTo>
                <a:cubicBezTo>
                  <a:pt x="3564340" y="13678"/>
                  <a:pt x="3561278" y="10616"/>
                  <a:pt x="3561278" y="6839"/>
                </a:cubicBezTo>
                <a:cubicBezTo>
                  <a:pt x="3561278" y="3062"/>
                  <a:pt x="3564340" y="0"/>
                  <a:pt x="3568117" y="0"/>
                </a:cubicBezTo>
                <a:close/>
                <a:moveTo>
                  <a:pt x="3539871" y="0"/>
                </a:moveTo>
                <a:cubicBezTo>
                  <a:pt x="3543649" y="0"/>
                  <a:pt x="3546710" y="3062"/>
                  <a:pt x="3546710" y="6839"/>
                </a:cubicBezTo>
                <a:cubicBezTo>
                  <a:pt x="3546710" y="10616"/>
                  <a:pt x="3543649" y="13678"/>
                  <a:pt x="3539871" y="13678"/>
                </a:cubicBezTo>
                <a:cubicBezTo>
                  <a:pt x="3536095" y="13678"/>
                  <a:pt x="3533033" y="10616"/>
                  <a:pt x="3533033" y="6839"/>
                </a:cubicBezTo>
                <a:cubicBezTo>
                  <a:pt x="3533033" y="3062"/>
                  <a:pt x="3536095" y="0"/>
                  <a:pt x="3539871" y="0"/>
                </a:cubicBezTo>
                <a:close/>
                <a:moveTo>
                  <a:pt x="3511626" y="0"/>
                </a:moveTo>
                <a:cubicBezTo>
                  <a:pt x="3515403" y="0"/>
                  <a:pt x="3518465" y="3062"/>
                  <a:pt x="3518465" y="6839"/>
                </a:cubicBezTo>
                <a:cubicBezTo>
                  <a:pt x="3518465" y="10616"/>
                  <a:pt x="3515403" y="13678"/>
                  <a:pt x="3511626" y="13678"/>
                </a:cubicBezTo>
                <a:cubicBezTo>
                  <a:pt x="3507849" y="13678"/>
                  <a:pt x="3504787" y="10616"/>
                  <a:pt x="3504787" y="6839"/>
                </a:cubicBezTo>
                <a:cubicBezTo>
                  <a:pt x="3504787" y="3062"/>
                  <a:pt x="3507849" y="0"/>
                  <a:pt x="3511626" y="0"/>
                </a:cubicBezTo>
                <a:close/>
                <a:moveTo>
                  <a:pt x="3483381" y="0"/>
                </a:moveTo>
                <a:cubicBezTo>
                  <a:pt x="3487158" y="0"/>
                  <a:pt x="3490220" y="3062"/>
                  <a:pt x="3490220" y="6839"/>
                </a:cubicBezTo>
                <a:cubicBezTo>
                  <a:pt x="3490220" y="10616"/>
                  <a:pt x="3487158" y="13678"/>
                  <a:pt x="3483381" y="13678"/>
                </a:cubicBezTo>
                <a:cubicBezTo>
                  <a:pt x="3479604" y="13678"/>
                  <a:pt x="3476542" y="10616"/>
                  <a:pt x="3476542" y="6839"/>
                </a:cubicBezTo>
                <a:cubicBezTo>
                  <a:pt x="3476542" y="3062"/>
                  <a:pt x="3479604" y="0"/>
                  <a:pt x="3483381" y="0"/>
                </a:cubicBezTo>
                <a:close/>
                <a:moveTo>
                  <a:pt x="3455135" y="0"/>
                </a:moveTo>
                <a:cubicBezTo>
                  <a:pt x="3458912" y="0"/>
                  <a:pt x="3461974" y="3062"/>
                  <a:pt x="3461974" y="6839"/>
                </a:cubicBezTo>
                <a:cubicBezTo>
                  <a:pt x="3461974" y="10616"/>
                  <a:pt x="3458912" y="13678"/>
                  <a:pt x="3455135" y="13678"/>
                </a:cubicBezTo>
                <a:cubicBezTo>
                  <a:pt x="3451358" y="13678"/>
                  <a:pt x="3448297" y="10616"/>
                  <a:pt x="3448297" y="6839"/>
                </a:cubicBezTo>
                <a:cubicBezTo>
                  <a:pt x="3448297" y="3062"/>
                  <a:pt x="3451358" y="0"/>
                  <a:pt x="3455135" y="0"/>
                </a:cubicBezTo>
                <a:close/>
                <a:moveTo>
                  <a:pt x="3426890" y="0"/>
                </a:moveTo>
                <a:cubicBezTo>
                  <a:pt x="3430667" y="0"/>
                  <a:pt x="3433729" y="3062"/>
                  <a:pt x="3433729" y="6839"/>
                </a:cubicBezTo>
                <a:cubicBezTo>
                  <a:pt x="3433729" y="10616"/>
                  <a:pt x="3430667" y="13678"/>
                  <a:pt x="3426890" y="13678"/>
                </a:cubicBezTo>
                <a:cubicBezTo>
                  <a:pt x="3423113" y="13678"/>
                  <a:pt x="3420051" y="10616"/>
                  <a:pt x="3420051" y="6839"/>
                </a:cubicBezTo>
                <a:cubicBezTo>
                  <a:pt x="3420051" y="3062"/>
                  <a:pt x="3423113" y="0"/>
                  <a:pt x="3426890" y="0"/>
                </a:cubicBezTo>
                <a:close/>
                <a:moveTo>
                  <a:pt x="3398644" y="0"/>
                </a:moveTo>
                <a:lnTo>
                  <a:pt x="3398666" y="22"/>
                </a:lnTo>
                <a:lnTo>
                  <a:pt x="3398687" y="0"/>
                </a:lnTo>
                <a:cubicBezTo>
                  <a:pt x="3402465" y="0"/>
                  <a:pt x="3405526" y="3062"/>
                  <a:pt x="3405526" y="6839"/>
                </a:cubicBezTo>
                <a:cubicBezTo>
                  <a:pt x="3405526" y="10616"/>
                  <a:pt x="3402465" y="13678"/>
                  <a:pt x="3398687" y="13678"/>
                </a:cubicBezTo>
                <a:lnTo>
                  <a:pt x="3398666" y="13656"/>
                </a:lnTo>
                <a:lnTo>
                  <a:pt x="3398644" y="13678"/>
                </a:lnTo>
                <a:cubicBezTo>
                  <a:pt x="3394867" y="13678"/>
                  <a:pt x="3391805" y="10616"/>
                  <a:pt x="3391805" y="6839"/>
                </a:cubicBezTo>
                <a:cubicBezTo>
                  <a:pt x="3391805" y="3062"/>
                  <a:pt x="3394867" y="0"/>
                  <a:pt x="3398644" y="0"/>
                </a:cubicBezTo>
                <a:close/>
                <a:moveTo>
                  <a:pt x="3370426" y="0"/>
                </a:moveTo>
                <a:cubicBezTo>
                  <a:pt x="3374204" y="0"/>
                  <a:pt x="3377265" y="3062"/>
                  <a:pt x="3377265" y="6839"/>
                </a:cubicBezTo>
                <a:cubicBezTo>
                  <a:pt x="3377265" y="10616"/>
                  <a:pt x="3374204" y="13678"/>
                  <a:pt x="3370426" y="13678"/>
                </a:cubicBezTo>
                <a:cubicBezTo>
                  <a:pt x="3366649" y="13678"/>
                  <a:pt x="3363588" y="10616"/>
                  <a:pt x="3363588" y="6839"/>
                </a:cubicBezTo>
                <a:cubicBezTo>
                  <a:pt x="3363588" y="3062"/>
                  <a:pt x="3366649" y="0"/>
                  <a:pt x="3370426" y="0"/>
                </a:cubicBezTo>
                <a:close/>
                <a:moveTo>
                  <a:pt x="3342188" y="0"/>
                </a:moveTo>
                <a:cubicBezTo>
                  <a:pt x="3345965" y="0"/>
                  <a:pt x="3349027" y="3062"/>
                  <a:pt x="3349027" y="6839"/>
                </a:cubicBezTo>
                <a:cubicBezTo>
                  <a:pt x="3349027" y="10616"/>
                  <a:pt x="3345965" y="13678"/>
                  <a:pt x="3342188" y="13678"/>
                </a:cubicBezTo>
                <a:cubicBezTo>
                  <a:pt x="3338411" y="13678"/>
                  <a:pt x="3335350" y="10616"/>
                  <a:pt x="3335350" y="6839"/>
                </a:cubicBezTo>
                <a:cubicBezTo>
                  <a:pt x="3335350" y="3062"/>
                  <a:pt x="3338411" y="0"/>
                  <a:pt x="3342188" y="0"/>
                </a:cubicBezTo>
                <a:close/>
                <a:moveTo>
                  <a:pt x="3313944" y="0"/>
                </a:moveTo>
                <a:cubicBezTo>
                  <a:pt x="3317720" y="0"/>
                  <a:pt x="3320782" y="3062"/>
                  <a:pt x="3320782" y="6839"/>
                </a:cubicBezTo>
                <a:cubicBezTo>
                  <a:pt x="3320782" y="10616"/>
                  <a:pt x="3317720" y="13678"/>
                  <a:pt x="3313944" y="13678"/>
                </a:cubicBezTo>
                <a:cubicBezTo>
                  <a:pt x="3310167" y="13678"/>
                  <a:pt x="3307105" y="10616"/>
                  <a:pt x="3307105" y="6839"/>
                </a:cubicBezTo>
                <a:cubicBezTo>
                  <a:pt x="3307105" y="3062"/>
                  <a:pt x="3310167" y="0"/>
                  <a:pt x="3313944" y="0"/>
                </a:cubicBezTo>
                <a:close/>
                <a:moveTo>
                  <a:pt x="3285697" y="0"/>
                </a:moveTo>
                <a:cubicBezTo>
                  <a:pt x="3289474" y="0"/>
                  <a:pt x="3292536" y="3062"/>
                  <a:pt x="3292536" y="6839"/>
                </a:cubicBezTo>
                <a:cubicBezTo>
                  <a:pt x="3292536" y="10616"/>
                  <a:pt x="3289474" y="13678"/>
                  <a:pt x="3285697" y="13678"/>
                </a:cubicBezTo>
                <a:cubicBezTo>
                  <a:pt x="3281920" y="13678"/>
                  <a:pt x="3278858" y="10616"/>
                  <a:pt x="3278858" y="6839"/>
                </a:cubicBezTo>
                <a:cubicBezTo>
                  <a:pt x="3278858" y="3062"/>
                  <a:pt x="3281920" y="0"/>
                  <a:pt x="3285697" y="0"/>
                </a:cubicBezTo>
                <a:close/>
                <a:moveTo>
                  <a:pt x="3257453" y="0"/>
                </a:moveTo>
                <a:cubicBezTo>
                  <a:pt x="3261230" y="0"/>
                  <a:pt x="3264291" y="3062"/>
                  <a:pt x="3264291" y="6839"/>
                </a:cubicBezTo>
                <a:cubicBezTo>
                  <a:pt x="3264291" y="10616"/>
                  <a:pt x="3261230" y="13678"/>
                  <a:pt x="3257453" y="13678"/>
                </a:cubicBezTo>
                <a:cubicBezTo>
                  <a:pt x="3253676" y="13678"/>
                  <a:pt x="3250614" y="10616"/>
                  <a:pt x="3250614" y="6839"/>
                </a:cubicBezTo>
                <a:cubicBezTo>
                  <a:pt x="3250614" y="3062"/>
                  <a:pt x="3253676" y="0"/>
                  <a:pt x="3257453" y="0"/>
                </a:cubicBezTo>
                <a:close/>
                <a:moveTo>
                  <a:pt x="3229206" y="0"/>
                </a:moveTo>
                <a:cubicBezTo>
                  <a:pt x="3232983" y="0"/>
                  <a:pt x="3236045" y="3062"/>
                  <a:pt x="3236045" y="6839"/>
                </a:cubicBezTo>
                <a:cubicBezTo>
                  <a:pt x="3236045" y="10616"/>
                  <a:pt x="3232983" y="13678"/>
                  <a:pt x="3229206" y="13678"/>
                </a:cubicBezTo>
                <a:cubicBezTo>
                  <a:pt x="3225429" y="13678"/>
                  <a:pt x="3222368" y="10616"/>
                  <a:pt x="3222368" y="6839"/>
                </a:cubicBezTo>
                <a:cubicBezTo>
                  <a:pt x="3222368" y="3062"/>
                  <a:pt x="3225429" y="0"/>
                  <a:pt x="3229206" y="0"/>
                </a:cubicBezTo>
                <a:close/>
                <a:moveTo>
                  <a:pt x="3200962" y="0"/>
                </a:moveTo>
                <a:cubicBezTo>
                  <a:pt x="3204739" y="0"/>
                  <a:pt x="3207801" y="3062"/>
                  <a:pt x="3207801" y="6839"/>
                </a:cubicBezTo>
                <a:cubicBezTo>
                  <a:pt x="3207801" y="10616"/>
                  <a:pt x="3204739" y="13678"/>
                  <a:pt x="3200962" y="13678"/>
                </a:cubicBezTo>
                <a:cubicBezTo>
                  <a:pt x="3197185" y="13678"/>
                  <a:pt x="3194123" y="10616"/>
                  <a:pt x="3194123" y="6839"/>
                </a:cubicBezTo>
                <a:cubicBezTo>
                  <a:pt x="3194123" y="3062"/>
                  <a:pt x="3197185" y="0"/>
                  <a:pt x="3200962" y="0"/>
                </a:cubicBezTo>
                <a:close/>
                <a:moveTo>
                  <a:pt x="3172715" y="0"/>
                </a:moveTo>
                <a:cubicBezTo>
                  <a:pt x="3176492" y="0"/>
                  <a:pt x="3179554" y="3062"/>
                  <a:pt x="3179554" y="6839"/>
                </a:cubicBezTo>
                <a:cubicBezTo>
                  <a:pt x="3179554" y="10616"/>
                  <a:pt x="3176492" y="13678"/>
                  <a:pt x="3172715" y="13678"/>
                </a:cubicBezTo>
                <a:cubicBezTo>
                  <a:pt x="3168938" y="13678"/>
                  <a:pt x="3165877" y="10616"/>
                  <a:pt x="3165877" y="6839"/>
                </a:cubicBezTo>
                <a:cubicBezTo>
                  <a:pt x="3165877" y="3062"/>
                  <a:pt x="3168938" y="0"/>
                  <a:pt x="3172715" y="0"/>
                </a:cubicBezTo>
                <a:close/>
                <a:moveTo>
                  <a:pt x="3144471" y="0"/>
                </a:moveTo>
                <a:cubicBezTo>
                  <a:pt x="3148248" y="0"/>
                  <a:pt x="3151310" y="3062"/>
                  <a:pt x="3151310" y="6839"/>
                </a:cubicBezTo>
                <a:cubicBezTo>
                  <a:pt x="3151310" y="10616"/>
                  <a:pt x="3148248" y="13678"/>
                  <a:pt x="3144471" y="13678"/>
                </a:cubicBezTo>
                <a:cubicBezTo>
                  <a:pt x="3140694" y="13678"/>
                  <a:pt x="3137632" y="10616"/>
                  <a:pt x="3137632" y="6839"/>
                </a:cubicBezTo>
                <a:cubicBezTo>
                  <a:pt x="3137632" y="3062"/>
                  <a:pt x="3140694" y="0"/>
                  <a:pt x="3144471" y="0"/>
                </a:cubicBezTo>
                <a:close/>
                <a:moveTo>
                  <a:pt x="3116225" y="0"/>
                </a:moveTo>
                <a:cubicBezTo>
                  <a:pt x="3120001" y="0"/>
                  <a:pt x="3123063" y="3062"/>
                  <a:pt x="3123063" y="6839"/>
                </a:cubicBezTo>
                <a:cubicBezTo>
                  <a:pt x="3123063" y="10616"/>
                  <a:pt x="3120001" y="13678"/>
                  <a:pt x="3116225" y="13678"/>
                </a:cubicBezTo>
                <a:cubicBezTo>
                  <a:pt x="3112447" y="13678"/>
                  <a:pt x="3109386" y="10616"/>
                  <a:pt x="3109386" y="6839"/>
                </a:cubicBezTo>
                <a:cubicBezTo>
                  <a:pt x="3109386" y="3062"/>
                  <a:pt x="3112447" y="0"/>
                  <a:pt x="3116225" y="0"/>
                </a:cubicBezTo>
                <a:close/>
                <a:moveTo>
                  <a:pt x="3087980" y="0"/>
                </a:moveTo>
                <a:cubicBezTo>
                  <a:pt x="3091757" y="0"/>
                  <a:pt x="3094819" y="3062"/>
                  <a:pt x="3094819" y="6839"/>
                </a:cubicBezTo>
                <a:cubicBezTo>
                  <a:pt x="3094819" y="10616"/>
                  <a:pt x="3091757" y="13678"/>
                  <a:pt x="3087980" y="13678"/>
                </a:cubicBezTo>
                <a:cubicBezTo>
                  <a:pt x="3084203" y="13678"/>
                  <a:pt x="3081141" y="10616"/>
                  <a:pt x="3081141" y="6839"/>
                </a:cubicBezTo>
                <a:cubicBezTo>
                  <a:pt x="3081141" y="3062"/>
                  <a:pt x="3084203" y="0"/>
                  <a:pt x="3087980" y="0"/>
                </a:cubicBezTo>
                <a:close/>
                <a:moveTo>
                  <a:pt x="3059734" y="0"/>
                </a:moveTo>
                <a:cubicBezTo>
                  <a:pt x="3063510" y="0"/>
                  <a:pt x="3066572" y="3062"/>
                  <a:pt x="3066572" y="6839"/>
                </a:cubicBezTo>
                <a:cubicBezTo>
                  <a:pt x="3066572" y="10616"/>
                  <a:pt x="3063510" y="13678"/>
                  <a:pt x="3059734" y="13678"/>
                </a:cubicBezTo>
                <a:cubicBezTo>
                  <a:pt x="3055957" y="13678"/>
                  <a:pt x="3052895" y="10616"/>
                  <a:pt x="3052895" y="6839"/>
                </a:cubicBezTo>
                <a:cubicBezTo>
                  <a:pt x="3052895" y="3062"/>
                  <a:pt x="3055957" y="0"/>
                  <a:pt x="3059734" y="0"/>
                </a:cubicBezTo>
                <a:close/>
                <a:moveTo>
                  <a:pt x="3031489" y="0"/>
                </a:moveTo>
                <a:cubicBezTo>
                  <a:pt x="3035266" y="0"/>
                  <a:pt x="3038328" y="3062"/>
                  <a:pt x="3038328" y="6839"/>
                </a:cubicBezTo>
                <a:cubicBezTo>
                  <a:pt x="3038328" y="10616"/>
                  <a:pt x="3035266" y="13678"/>
                  <a:pt x="3031489" y="13678"/>
                </a:cubicBezTo>
                <a:cubicBezTo>
                  <a:pt x="3027712" y="13678"/>
                  <a:pt x="3024650" y="10616"/>
                  <a:pt x="3024650" y="6839"/>
                </a:cubicBezTo>
                <a:cubicBezTo>
                  <a:pt x="3024650" y="3062"/>
                  <a:pt x="3027712" y="0"/>
                  <a:pt x="3031489" y="0"/>
                </a:cubicBezTo>
                <a:close/>
                <a:moveTo>
                  <a:pt x="3003243" y="0"/>
                </a:moveTo>
                <a:cubicBezTo>
                  <a:pt x="3007019" y="0"/>
                  <a:pt x="3010082" y="3062"/>
                  <a:pt x="3010082" y="6839"/>
                </a:cubicBezTo>
                <a:cubicBezTo>
                  <a:pt x="3010082" y="10616"/>
                  <a:pt x="3007019" y="13678"/>
                  <a:pt x="3003243" y="13678"/>
                </a:cubicBezTo>
                <a:cubicBezTo>
                  <a:pt x="2999465" y="13678"/>
                  <a:pt x="2996404" y="10616"/>
                  <a:pt x="2996404" y="6839"/>
                </a:cubicBezTo>
                <a:cubicBezTo>
                  <a:pt x="2996404" y="3062"/>
                  <a:pt x="2999465" y="0"/>
                  <a:pt x="3003243" y="0"/>
                </a:cubicBezTo>
                <a:close/>
                <a:moveTo>
                  <a:pt x="2974998" y="0"/>
                </a:moveTo>
                <a:cubicBezTo>
                  <a:pt x="2978775" y="0"/>
                  <a:pt x="2981837" y="3062"/>
                  <a:pt x="2981837" y="6839"/>
                </a:cubicBezTo>
                <a:cubicBezTo>
                  <a:pt x="2981837" y="10616"/>
                  <a:pt x="2978775" y="13678"/>
                  <a:pt x="2974998" y="13678"/>
                </a:cubicBezTo>
                <a:cubicBezTo>
                  <a:pt x="2971221" y="13678"/>
                  <a:pt x="2968159" y="10616"/>
                  <a:pt x="2968159" y="6839"/>
                </a:cubicBezTo>
                <a:cubicBezTo>
                  <a:pt x="2968159" y="3062"/>
                  <a:pt x="2971221" y="0"/>
                  <a:pt x="2974998" y="0"/>
                </a:cubicBezTo>
                <a:close/>
                <a:moveTo>
                  <a:pt x="2946752" y="0"/>
                </a:moveTo>
                <a:cubicBezTo>
                  <a:pt x="2950528" y="0"/>
                  <a:pt x="2953591" y="3062"/>
                  <a:pt x="2953591" y="6839"/>
                </a:cubicBezTo>
                <a:cubicBezTo>
                  <a:pt x="2953591" y="10616"/>
                  <a:pt x="2950528" y="13678"/>
                  <a:pt x="2946752" y="13678"/>
                </a:cubicBezTo>
                <a:cubicBezTo>
                  <a:pt x="2942975" y="13678"/>
                  <a:pt x="2939913" y="10616"/>
                  <a:pt x="2939913" y="6839"/>
                </a:cubicBezTo>
                <a:cubicBezTo>
                  <a:pt x="2939913" y="3062"/>
                  <a:pt x="2942975" y="0"/>
                  <a:pt x="2946752" y="0"/>
                </a:cubicBezTo>
                <a:close/>
                <a:moveTo>
                  <a:pt x="2918507" y="0"/>
                </a:moveTo>
                <a:cubicBezTo>
                  <a:pt x="2922284" y="0"/>
                  <a:pt x="2925346" y="3062"/>
                  <a:pt x="2925346" y="6839"/>
                </a:cubicBezTo>
                <a:cubicBezTo>
                  <a:pt x="2925346" y="10616"/>
                  <a:pt x="2922284" y="13678"/>
                  <a:pt x="2918507" y="13678"/>
                </a:cubicBezTo>
                <a:cubicBezTo>
                  <a:pt x="2914730" y="13678"/>
                  <a:pt x="2911668" y="10616"/>
                  <a:pt x="2911668" y="6839"/>
                </a:cubicBezTo>
                <a:cubicBezTo>
                  <a:pt x="2911668" y="3062"/>
                  <a:pt x="2914730" y="0"/>
                  <a:pt x="2918507" y="0"/>
                </a:cubicBezTo>
                <a:close/>
                <a:moveTo>
                  <a:pt x="2890261" y="0"/>
                </a:moveTo>
                <a:cubicBezTo>
                  <a:pt x="2894038" y="0"/>
                  <a:pt x="2897100" y="3062"/>
                  <a:pt x="2897100" y="6839"/>
                </a:cubicBezTo>
                <a:cubicBezTo>
                  <a:pt x="2897100" y="10616"/>
                  <a:pt x="2894038" y="13678"/>
                  <a:pt x="2890261" y="13678"/>
                </a:cubicBezTo>
                <a:cubicBezTo>
                  <a:pt x="2886483" y="13678"/>
                  <a:pt x="2883422" y="10616"/>
                  <a:pt x="2883422" y="6839"/>
                </a:cubicBezTo>
                <a:cubicBezTo>
                  <a:pt x="2883422" y="3062"/>
                  <a:pt x="2886483" y="0"/>
                  <a:pt x="2890261" y="0"/>
                </a:cubicBezTo>
                <a:close/>
                <a:moveTo>
                  <a:pt x="2862016" y="0"/>
                </a:moveTo>
                <a:cubicBezTo>
                  <a:pt x="2865793" y="0"/>
                  <a:pt x="2868855" y="3062"/>
                  <a:pt x="2868855" y="6839"/>
                </a:cubicBezTo>
                <a:cubicBezTo>
                  <a:pt x="2868855" y="10616"/>
                  <a:pt x="2865793" y="13678"/>
                  <a:pt x="2862016" y="13678"/>
                </a:cubicBezTo>
                <a:cubicBezTo>
                  <a:pt x="2858239" y="13678"/>
                  <a:pt x="2855177" y="10616"/>
                  <a:pt x="2855177" y="6839"/>
                </a:cubicBezTo>
                <a:cubicBezTo>
                  <a:pt x="2855177" y="3062"/>
                  <a:pt x="2858239" y="0"/>
                  <a:pt x="2862016" y="0"/>
                </a:cubicBezTo>
                <a:close/>
                <a:moveTo>
                  <a:pt x="2833770" y="0"/>
                </a:moveTo>
                <a:cubicBezTo>
                  <a:pt x="2837547" y="0"/>
                  <a:pt x="2840609" y="3062"/>
                  <a:pt x="2840609" y="6839"/>
                </a:cubicBezTo>
                <a:cubicBezTo>
                  <a:pt x="2840609" y="10616"/>
                  <a:pt x="2837547" y="13678"/>
                  <a:pt x="2833770" y="13678"/>
                </a:cubicBezTo>
                <a:cubicBezTo>
                  <a:pt x="2829993" y="13678"/>
                  <a:pt x="2826931" y="10616"/>
                  <a:pt x="2826931" y="6839"/>
                </a:cubicBezTo>
                <a:cubicBezTo>
                  <a:pt x="2826931" y="3062"/>
                  <a:pt x="2829993" y="0"/>
                  <a:pt x="2833770" y="0"/>
                </a:cubicBezTo>
                <a:close/>
                <a:moveTo>
                  <a:pt x="2805525" y="0"/>
                </a:moveTo>
                <a:cubicBezTo>
                  <a:pt x="2809302" y="0"/>
                  <a:pt x="2812364" y="3062"/>
                  <a:pt x="2812364" y="6839"/>
                </a:cubicBezTo>
                <a:cubicBezTo>
                  <a:pt x="2812364" y="10616"/>
                  <a:pt x="2809302" y="13678"/>
                  <a:pt x="2805525" y="13678"/>
                </a:cubicBezTo>
                <a:cubicBezTo>
                  <a:pt x="2801748" y="13678"/>
                  <a:pt x="2798686" y="10616"/>
                  <a:pt x="2798686" y="6839"/>
                </a:cubicBezTo>
                <a:cubicBezTo>
                  <a:pt x="2798686" y="3062"/>
                  <a:pt x="2801748" y="0"/>
                  <a:pt x="2805525" y="0"/>
                </a:cubicBezTo>
                <a:close/>
                <a:moveTo>
                  <a:pt x="2777279" y="0"/>
                </a:moveTo>
                <a:cubicBezTo>
                  <a:pt x="2781056" y="0"/>
                  <a:pt x="2784118" y="3062"/>
                  <a:pt x="2784118" y="6839"/>
                </a:cubicBezTo>
                <a:cubicBezTo>
                  <a:pt x="2784118" y="10616"/>
                  <a:pt x="2781056" y="13678"/>
                  <a:pt x="2777279" y="13678"/>
                </a:cubicBezTo>
                <a:cubicBezTo>
                  <a:pt x="2773502" y="13678"/>
                  <a:pt x="2770440" y="10616"/>
                  <a:pt x="2770440" y="6839"/>
                </a:cubicBezTo>
                <a:cubicBezTo>
                  <a:pt x="2770440" y="3062"/>
                  <a:pt x="2773502" y="0"/>
                  <a:pt x="2777279" y="0"/>
                </a:cubicBezTo>
                <a:close/>
                <a:moveTo>
                  <a:pt x="2749034" y="0"/>
                </a:moveTo>
                <a:cubicBezTo>
                  <a:pt x="2752811" y="0"/>
                  <a:pt x="2755873" y="3062"/>
                  <a:pt x="2755873" y="6839"/>
                </a:cubicBezTo>
                <a:cubicBezTo>
                  <a:pt x="2755873" y="10616"/>
                  <a:pt x="2752811" y="13678"/>
                  <a:pt x="2749034" y="13678"/>
                </a:cubicBezTo>
                <a:cubicBezTo>
                  <a:pt x="2745257" y="13678"/>
                  <a:pt x="2742195" y="10616"/>
                  <a:pt x="2742195" y="6839"/>
                </a:cubicBezTo>
                <a:cubicBezTo>
                  <a:pt x="2742195" y="3062"/>
                  <a:pt x="2745257" y="0"/>
                  <a:pt x="2749034" y="0"/>
                </a:cubicBezTo>
                <a:close/>
                <a:moveTo>
                  <a:pt x="2720788" y="0"/>
                </a:moveTo>
                <a:cubicBezTo>
                  <a:pt x="2724565" y="0"/>
                  <a:pt x="2727627" y="3062"/>
                  <a:pt x="2727627" y="6839"/>
                </a:cubicBezTo>
                <a:cubicBezTo>
                  <a:pt x="2727627" y="10616"/>
                  <a:pt x="2724565" y="13678"/>
                  <a:pt x="2720788" y="13678"/>
                </a:cubicBezTo>
                <a:cubicBezTo>
                  <a:pt x="2717011" y="13678"/>
                  <a:pt x="2713949" y="10616"/>
                  <a:pt x="2713949" y="6839"/>
                </a:cubicBezTo>
                <a:cubicBezTo>
                  <a:pt x="2713949" y="3062"/>
                  <a:pt x="2717011" y="0"/>
                  <a:pt x="2720788" y="0"/>
                </a:cubicBezTo>
                <a:close/>
                <a:moveTo>
                  <a:pt x="2692543" y="0"/>
                </a:moveTo>
                <a:cubicBezTo>
                  <a:pt x="2696320" y="0"/>
                  <a:pt x="2699382" y="3062"/>
                  <a:pt x="2699382" y="6839"/>
                </a:cubicBezTo>
                <a:cubicBezTo>
                  <a:pt x="2699382" y="10616"/>
                  <a:pt x="2696320" y="13678"/>
                  <a:pt x="2692543" y="13678"/>
                </a:cubicBezTo>
                <a:cubicBezTo>
                  <a:pt x="2688766" y="13678"/>
                  <a:pt x="2685704" y="10616"/>
                  <a:pt x="2685704" y="6839"/>
                </a:cubicBezTo>
                <a:cubicBezTo>
                  <a:pt x="2685704" y="3062"/>
                  <a:pt x="2688766" y="0"/>
                  <a:pt x="2692543" y="0"/>
                </a:cubicBezTo>
                <a:close/>
                <a:moveTo>
                  <a:pt x="2664297" y="0"/>
                </a:moveTo>
                <a:cubicBezTo>
                  <a:pt x="2668074" y="0"/>
                  <a:pt x="2671135" y="3062"/>
                  <a:pt x="2671135" y="6839"/>
                </a:cubicBezTo>
                <a:cubicBezTo>
                  <a:pt x="2671135" y="10616"/>
                  <a:pt x="2668074" y="13678"/>
                  <a:pt x="2664297" y="13678"/>
                </a:cubicBezTo>
                <a:cubicBezTo>
                  <a:pt x="2660520" y="13678"/>
                  <a:pt x="2657458" y="10616"/>
                  <a:pt x="2657458" y="6839"/>
                </a:cubicBezTo>
                <a:cubicBezTo>
                  <a:pt x="2657458" y="3062"/>
                  <a:pt x="2660520" y="0"/>
                  <a:pt x="2664297" y="0"/>
                </a:cubicBezTo>
                <a:close/>
                <a:moveTo>
                  <a:pt x="2636052" y="0"/>
                </a:moveTo>
                <a:cubicBezTo>
                  <a:pt x="2639829" y="0"/>
                  <a:pt x="2642891" y="3062"/>
                  <a:pt x="2642891" y="6839"/>
                </a:cubicBezTo>
                <a:cubicBezTo>
                  <a:pt x="2642891" y="10616"/>
                  <a:pt x="2639829" y="13678"/>
                  <a:pt x="2636052" y="13678"/>
                </a:cubicBezTo>
                <a:cubicBezTo>
                  <a:pt x="2632275" y="13678"/>
                  <a:pt x="2629213" y="10616"/>
                  <a:pt x="2629213" y="6839"/>
                </a:cubicBezTo>
                <a:cubicBezTo>
                  <a:pt x="2629213" y="3062"/>
                  <a:pt x="2632275" y="0"/>
                  <a:pt x="2636052" y="0"/>
                </a:cubicBezTo>
                <a:close/>
                <a:moveTo>
                  <a:pt x="2607806" y="0"/>
                </a:moveTo>
                <a:cubicBezTo>
                  <a:pt x="2611583" y="0"/>
                  <a:pt x="2614645" y="3062"/>
                  <a:pt x="2614645" y="6839"/>
                </a:cubicBezTo>
                <a:cubicBezTo>
                  <a:pt x="2614645" y="10616"/>
                  <a:pt x="2611583" y="13678"/>
                  <a:pt x="2607806" y="13678"/>
                </a:cubicBezTo>
                <a:cubicBezTo>
                  <a:pt x="2604029" y="13678"/>
                  <a:pt x="2600967" y="10616"/>
                  <a:pt x="2600967" y="6839"/>
                </a:cubicBezTo>
                <a:cubicBezTo>
                  <a:pt x="2600967" y="3062"/>
                  <a:pt x="2604029" y="0"/>
                  <a:pt x="2607806" y="0"/>
                </a:cubicBezTo>
                <a:close/>
                <a:moveTo>
                  <a:pt x="2579561" y="0"/>
                </a:moveTo>
                <a:cubicBezTo>
                  <a:pt x="2583338" y="0"/>
                  <a:pt x="2586400" y="3062"/>
                  <a:pt x="2586400" y="6839"/>
                </a:cubicBezTo>
                <a:cubicBezTo>
                  <a:pt x="2586400" y="10616"/>
                  <a:pt x="2583338" y="13678"/>
                  <a:pt x="2579561" y="13678"/>
                </a:cubicBezTo>
                <a:cubicBezTo>
                  <a:pt x="2575784" y="13678"/>
                  <a:pt x="2572722" y="10616"/>
                  <a:pt x="2572722" y="6839"/>
                </a:cubicBezTo>
                <a:cubicBezTo>
                  <a:pt x="2572722" y="3062"/>
                  <a:pt x="2575784" y="0"/>
                  <a:pt x="2579561" y="0"/>
                </a:cubicBezTo>
                <a:close/>
                <a:moveTo>
                  <a:pt x="2551315" y="0"/>
                </a:moveTo>
                <a:cubicBezTo>
                  <a:pt x="2555092" y="0"/>
                  <a:pt x="2558154" y="3062"/>
                  <a:pt x="2558154" y="6839"/>
                </a:cubicBezTo>
                <a:cubicBezTo>
                  <a:pt x="2558154" y="10616"/>
                  <a:pt x="2555092" y="13678"/>
                  <a:pt x="2551315" y="13678"/>
                </a:cubicBezTo>
                <a:cubicBezTo>
                  <a:pt x="2547538" y="13678"/>
                  <a:pt x="2544476" y="10616"/>
                  <a:pt x="2544476" y="6839"/>
                </a:cubicBezTo>
                <a:cubicBezTo>
                  <a:pt x="2544476" y="3062"/>
                  <a:pt x="2547538" y="0"/>
                  <a:pt x="2551315" y="0"/>
                </a:cubicBezTo>
                <a:close/>
                <a:moveTo>
                  <a:pt x="2523069" y="0"/>
                </a:moveTo>
                <a:cubicBezTo>
                  <a:pt x="2526845" y="0"/>
                  <a:pt x="2529908" y="3062"/>
                  <a:pt x="2529908" y="6839"/>
                </a:cubicBezTo>
                <a:cubicBezTo>
                  <a:pt x="2529908" y="10616"/>
                  <a:pt x="2526845" y="13678"/>
                  <a:pt x="2523069" y="13678"/>
                </a:cubicBezTo>
                <a:cubicBezTo>
                  <a:pt x="2519292" y="13678"/>
                  <a:pt x="2516230" y="10616"/>
                  <a:pt x="2516230" y="6839"/>
                </a:cubicBezTo>
                <a:cubicBezTo>
                  <a:pt x="2516230" y="3062"/>
                  <a:pt x="2519292" y="0"/>
                  <a:pt x="2523069" y="0"/>
                </a:cubicBezTo>
                <a:close/>
                <a:moveTo>
                  <a:pt x="2494824" y="0"/>
                </a:moveTo>
                <a:cubicBezTo>
                  <a:pt x="2498601" y="0"/>
                  <a:pt x="2501663" y="3062"/>
                  <a:pt x="2501663" y="6839"/>
                </a:cubicBezTo>
                <a:cubicBezTo>
                  <a:pt x="2501663" y="10616"/>
                  <a:pt x="2498601" y="13678"/>
                  <a:pt x="2494824" y="13678"/>
                </a:cubicBezTo>
                <a:cubicBezTo>
                  <a:pt x="2491047" y="13678"/>
                  <a:pt x="2487985" y="10616"/>
                  <a:pt x="2487985" y="6839"/>
                </a:cubicBezTo>
                <a:cubicBezTo>
                  <a:pt x="2487985" y="3062"/>
                  <a:pt x="2491047" y="0"/>
                  <a:pt x="2494824" y="0"/>
                </a:cubicBezTo>
                <a:close/>
                <a:moveTo>
                  <a:pt x="2466578" y="0"/>
                </a:moveTo>
                <a:cubicBezTo>
                  <a:pt x="2470354" y="0"/>
                  <a:pt x="2473416" y="3062"/>
                  <a:pt x="2473416" y="6839"/>
                </a:cubicBezTo>
                <a:cubicBezTo>
                  <a:pt x="2473416" y="10616"/>
                  <a:pt x="2470354" y="13678"/>
                  <a:pt x="2466578" y="13678"/>
                </a:cubicBezTo>
                <a:cubicBezTo>
                  <a:pt x="2462801" y="13678"/>
                  <a:pt x="2459739" y="10616"/>
                  <a:pt x="2459739" y="6839"/>
                </a:cubicBezTo>
                <a:cubicBezTo>
                  <a:pt x="2459739" y="3062"/>
                  <a:pt x="2462801" y="0"/>
                  <a:pt x="2466578" y="0"/>
                </a:cubicBezTo>
                <a:close/>
                <a:moveTo>
                  <a:pt x="2438333" y="0"/>
                </a:moveTo>
                <a:cubicBezTo>
                  <a:pt x="2442110" y="0"/>
                  <a:pt x="2445172" y="3062"/>
                  <a:pt x="2445172" y="6839"/>
                </a:cubicBezTo>
                <a:cubicBezTo>
                  <a:pt x="2445172" y="10616"/>
                  <a:pt x="2442110" y="13678"/>
                  <a:pt x="2438333" y="13678"/>
                </a:cubicBezTo>
                <a:cubicBezTo>
                  <a:pt x="2434556" y="13678"/>
                  <a:pt x="2431494" y="10616"/>
                  <a:pt x="2431494" y="6839"/>
                </a:cubicBezTo>
                <a:cubicBezTo>
                  <a:pt x="2431494" y="3062"/>
                  <a:pt x="2434556" y="0"/>
                  <a:pt x="2438333" y="0"/>
                </a:cubicBezTo>
                <a:close/>
                <a:moveTo>
                  <a:pt x="2410087" y="0"/>
                </a:moveTo>
                <a:cubicBezTo>
                  <a:pt x="2413864" y="0"/>
                  <a:pt x="2416926" y="3062"/>
                  <a:pt x="2416926" y="6839"/>
                </a:cubicBezTo>
                <a:cubicBezTo>
                  <a:pt x="2416926" y="10616"/>
                  <a:pt x="2413864" y="13678"/>
                  <a:pt x="2410087" y="13678"/>
                </a:cubicBezTo>
                <a:cubicBezTo>
                  <a:pt x="2406310" y="13678"/>
                  <a:pt x="2403248" y="10616"/>
                  <a:pt x="2403248" y="6839"/>
                </a:cubicBezTo>
                <a:cubicBezTo>
                  <a:pt x="2403248" y="3062"/>
                  <a:pt x="2406310" y="0"/>
                  <a:pt x="2410087" y="0"/>
                </a:cubicBezTo>
                <a:close/>
                <a:moveTo>
                  <a:pt x="2381842" y="0"/>
                </a:moveTo>
                <a:cubicBezTo>
                  <a:pt x="2385619" y="0"/>
                  <a:pt x="2388681" y="3062"/>
                  <a:pt x="2388681" y="6839"/>
                </a:cubicBezTo>
                <a:cubicBezTo>
                  <a:pt x="2388681" y="10616"/>
                  <a:pt x="2385619" y="13678"/>
                  <a:pt x="2381842" y="13678"/>
                </a:cubicBezTo>
                <a:cubicBezTo>
                  <a:pt x="2378065" y="13678"/>
                  <a:pt x="2375003" y="10616"/>
                  <a:pt x="2375003" y="6839"/>
                </a:cubicBezTo>
                <a:cubicBezTo>
                  <a:pt x="2375003" y="3062"/>
                  <a:pt x="2378065" y="0"/>
                  <a:pt x="2381842" y="0"/>
                </a:cubicBezTo>
                <a:close/>
                <a:moveTo>
                  <a:pt x="2353596" y="0"/>
                </a:moveTo>
                <a:cubicBezTo>
                  <a:pt x="2357372" y="0"/>
                  <a:pt x="2360435" y="3062"/>
                  <a:pt x="2360435" y="6839"/>
                </a:cubicBezTo>
                <a:cubicBezTo>
                  <a:pt x="2360435" y="10616"/>
                  <a:pt x="2357372" y="13678"/>
                  <a:pt x="2353596" y="13678"/>
                </a:cubicBezTo>
                <a:cubicBezTo>
                  <a:pt x="2349819" y="13678"/>
                  <a:pt x="2346757" y="10616"/>
                  <a:pt x="2346757" y="6839"/>
                </a:cubicBezTo>
                <a:cubicBezTo>
                  <a:pt x="2346757" y="3062"/>
                  <a:pt x="2349819" y="0"/>
                  <a:pt x="2353596" y="0"/>
                </a:cubicBezTo>
                <a:close/>
                <a:moveTo>
                  <a:pt x="2325351" y="0"/>
                </a:moveTo>
                <a:cubicBezTo>
                  <a:pt x="2329128" y="0"/>
                  <a:pt x="2332190" y="3062"/>
                  <a:pt x="2332190" y="6839"/>
                </a:cubicBezTo>
                <a:cubicBezTo>
                  <a:pt x="2332190" y="10616"/>
                  <a:pt x="2329128" y="13678"/>
                  <a:pt x="2325351" y="13678"/>
                </a:cubicBezTo>
                <a:cubicBezTo>
                  <a:pt x="2321574" y="13678"/>
                  <a:pt x="2318512" y="10616"/>
                  <a:pt x="2318512" y="6839"/>
                </a:cubicBezTo>
                <a:cubicBezTo>
                  <a:pt x="2318512" y="3062"/>
                  <a:pt x="2321574" y="0"/>
                  <a:pt x="2325351" y="0"/>
                </a:cubicBezTo>
                <a:close/>
                <a:moveTo>
                  <a:pt x="2297105" y="0"/>
                </a:moveTo>
                <a:cubicBezTo>
                  <a:pt x="2300881" y="0"/>
                  <a:pt x="2303944" y="3062"/>
                  <a:pt x="2303944" y="6839"/>
                </a:cubicBezTo>
                <a:cubicBezTo>
                  <a:pt x="2303944" y="10616"/>
                  <a:pt x="2300881" y="13678"/>
                  <a:pt x="2297105" y="13678"/>
                </a:cubicBezTo>
                <a:cubicBezTo>
                  <a:pt x="2293328" y="13678"/>
                  <a:pt x="2290266" y="10616"/>
                  <a:pt x="2290266" y="6839"/>
                </a:cubicBezTo>
                <a:cubicBezTo>
                  <a:pt x="2290266" y="3062"/>
                  <a:pt x="2293328" y="0"/>
                  <a:pt x="2297105" y="0"/>
                </a:cubicBezTo>
                <a:close/>
                <a:moveTo>
                  <a:pt x="2268860" y="0"/>
                </a:moveTo>
                <a:cubicBezTo>
                  <a:pt x="2272637" y="0"/>
                  <a:pt x="2275699" y="3062"/>
                  <a:pt x="2275699" y="6839"/>
                </a:cubicBezTo>
                <a:cubicBezTo>
                  <a:pt x="2275699" y="10616"/>
                  <a:pt x="2272637" y="13678"/>
                  <a:pt x="2268860" y="13678"/>
                </a:cubicBezTo>
                <a:cubicBezTo>
                  <a:pt x="2265083" y="13678"/>
                  <a:pt x="2262021" y="10616"/>
                  <a:pt x="2262021" y="6839"/>
                </a:cubicBezTo>
                <a:cubicBezTo>
                  <a:pt x="2262021" y="3062"/>
                  <a:pt x="2265083" y="0"/>
                  <a:pt x="2268860" y="0"/>
                </a:cubicBezTo>
                <a:close/>
                <a:moveTo>
                  <a:pt x="2240614" y="0"/>
                </a:moveTo>
                <a:cubicBezTo>
                  <a:pt x="2244391" y="0"/>
                  <a:pt x="2247453" y="3062"/>
                  <a:pt x="2247453" y="6839"/>
                </a:cubicBezTo>
                <a:cubicBezTo>
                  <a:pt x="2247453" y="10616"/>
                  <a:pt x="2244391" y="13678"/>
                  <a:pt x="2240614" y="13678"/>
                </a:cubicBezTo>
                <a:cubicBezTo>
                  <a:pt x="2236837" y="13678"/>
                  <a:pt x="2233775" y="10616"/>
                  <a:pt x="2233775" y="6839"/>
                </a:cubicBezTo>
                <a:cubicBezTo>
                  <a:pt x="2233775" y="3062"/>
                  <a:pt x="2236837" y="0"/>
                  <a:pt x="2240614" y="0"/>
                </a:cubicBezTo>
                <a:close/>
                <a:moveTo>
                  <a:pt x="2212369" y="0"/>
                </a:moveTo>
                <a:cubicBezTo>
                  <a:pt x="2216146" y="0"/>
                  <a:pt x="2219208" y="3062"/>
                  <a:pt x="2219208" y="6839"/>
                </a:cubicBezTo>
                <a:cubicBezTo>
                  <a:pt x="2219208" y="10616"/>
                  <a:pt x="2216146" y="13678"/>
                  <a:pt x="2212369" y="13678"/>
                </a:cubicBezTo>
                <a:cubicBezTo>
                  <a:pt x="2208592" y="13678"/>
                  <a:pt x="2205530" y="10616"/>
                  <a:pt x="2205530" y="6839"/>
                </a:cubicBezTo>
                <a:cubicBezTo>
                  <a:pt x="2205530" y="3062"/>
                  <a:pt x="2208592" y="0"/>
                  <a:pt x="2212369" y="0"/>
                </a:cubicBezTo>
                <a:close/>
                <a:moveTo>
                  <a:pt x="2184123" y="0"/>
                </a:moveTo>
                <a:cubicBezTo>
                  <a:pt x="2187900" y="0"/>
                  <a:pt x="2190962" y="3062"/>
                  <a:pt x="2190962" y="6839"/>
                </a:cubicBezTo>
                <a:cubicBezTo>
                  <a:pt x="2190962" y="10616"/>
                  <a:pt x="2187900" y="13678"/>
                  <a:pt x="2184123" y="13678"/>
                </a:cubicBezTo>
                <a:cubicBezTo>
                  <a:pt x="2180346" y="13678"/>
                  <a:pt x="2177284" y="10616"/>
                  <a:pt x="2177284" y="6839"/>
                </a:cubicBezTo>
                <a:cubicBezTo>
                  <a:pt x="2177284" y="3062"/>
                  <a:pt x="2180346" y="0"/>
                  <a:pt x="2184123" y="0"/>
                </a:cubicBezTo>
                <a:close/>
                <a:moveTo>
                  <a:pt x="2155878" y="0"/>
                </a:moveTo>
                <a:cubicBezTo>
                  <a:pt x="2159655" y="0"/>
                  <a:pt x="2162717" y="3062"/>
                  <a:pt x="2162717" y="6839"/>
                </a:cubicBezTo>
                <a:cubicBezTo>
                  <a:pt x="2162717" y="10616"/>
                  <a:pt x="2159655" y="13678"/>
                  <a:pt x="2155878" y="13678"/>
                </a:cubicBezTo>
                <a:cubicBezTo>
                  <a:pt x="2152101" y="13678"/>
                  <a:pt x="2149039" y="10616"/>
                  <a:pt x="2149039" y="6839"/>
                </a:cubicBezTo>
                <a:cubicBezTo>
                  <a:pt x="2149039" y="3062"/>
                  <a:pt x="2152101" y="0"/>
                  <a:pt x="2155878" y="0"/>
                </a:cubicBezTo>
                <a:close/>
                <a:moveTo>
                  <a:pt x="2127632" y="0"/>
                </a:moveTo>
                <a:cubicBezTo>
                  <a:pt x="2131409" y="0"/>
                  <a:pt x="2134471" y="3062"/>
                  <a:pt x="2134471" y="6839"/>
                </a:cubicBezTo>
                <a:cubicBezTo>
                  <a:pt x="2134471" y="10616"/>
                  <a:pt x="2131409" y="13678"/>
                  <a:pt x="2127632" y="13678"/>
                </a:cubicBezTo>
                <a:cubicBezTo>
                  <a:pt x="2123855" y="13678"/>
                  <a:pt x="2120793" y="10616"/>
                  <a:pt x="2120793" y="6839"/>
                </a:cubicBezTo>
                <a:cubicBezTo>
                  <a:pt x="2120793" y="3062"/>
                  <a:pt x="2123855" y="0"/>
                  <a:pt x="2127632" y="0"/>
                </a:cubicBezTo>
                <a:close/>
                <a:moveTo>
                  <a:pt x="2099387" y="0"/>
                </a:moveTo>
                <a:cubicBezTo>
                  <a:pt x="2103164" y="0"/>
                  <a:pt x="2106226" y="3062"/>
                  <a:pt x="2106226" y="6839"/>
                </a:cubicBezTo>
                <a:cubicBezTo>
                  <a:pt x="2106226" y="10616"/>
                  <a:pt x="2103164" y="13678"/>
                  <a:pt x="2099387" y="13678"/>
                </a:cubicBezTo>
                <a:cubicBezTo>
                  <a:pt x="2095610" y="13678"/>
                  <a:pt x="2092548" y="10616"/>
                  <a:pt x="2092548" y="6839"/>
                </a:cubicBezTo>
                <a:cubicBezTo>
                  <a:pt x="2092548" y="3062"/>
                  <a:pt x="2095610" y="0"/>
                  <a:pt x="2099387" y="0"/>
                </a:cubicBezTo>
                <a:close/>
                <a:moveTo>
                  <a:pt x="2071141" y="0"/>
                </a:moveTo>
                <a:cubicBezTo>
                  <a:pt x="2074918" y="0"/>
                  <a:pt x="2077980" y="3062"/>
                  <a:pt x="2077980" y="6839"/>
                </a:cubicBezTo>
                <a:cubicBezTo>
                  <a:pt x="2077980" y="10616"/>
                  <a:pt x="2074918" y="13678"/>
                  <a:pt x="2071141" y="13678"/>
                </a:cubicBezTo>
                <a:cubicBezTo>
                  <a:pt x="2067364" y="13678"/>
                  <a:pt x="2064302" y="10616"/>
                  <a:pt x="2064302" y="6839"/>
                </a:cubicBezTo>
                <a:cubicBezTo>
                  <a:pt x="2064302" y="3062"/>
                  <a:pt x="2067364" y="0"/>
                  <a:pt x="2071141" y="0"/>
                </a:cubicBezTo>
                <a:close/>
                <a:moveTo>
                  <a:pt x="2042896" y="0"/>
                </a:moveTo>
                <a:cubicBezTo>
                  <a:pt x="2046673" y="0"/>
                  <a:pt x="2049735" y="3062"/>
                  <a:pt x="2049735" y="6839"/>
                </a:cubicBezTo>
                <a:cubicBezTo>
                  <a:pt x="2049735" y="10616"/>
                  <a:pt x="2046673" y="13678"/>
                  <a:pt x="2042896" y="13678"/>
                </a:cubicBezTo>
                <a:cubicBezTo>
                  <a:pt x="2039119" y="13678"/>
                  <a:pt x="2036057" y="10616"/>
                  <a:pt x="2036057" y="6839"/>
                </a:cubicBezTo>
                <a:cubicBezTo>
                  <a:pt x="2036057" y="3062"/>
                  <a:pt x="2039119" y="0"/>
                  <a:pt x="2042896" y="0"/>
                </a:cubicBezTo>
                <a:close/>
                <a:moveTo>
                  <a:pt x="2014650" y="0"/>
                </a:moveTo>
                <a:cubicBezTo>
                  <a:pt x="2018427" y="0"/>
                  <a:pt x="2021489" y="3062"/>
                  <a:pt x="2021489" y="6839"/>
                </a:cubicBezTo>
                <a:cubicBezTo>
                  <a:pt x="2021489" y="10616"/>
                  <a:pt x="2018427" y="13678"/>
                  <a:pt x="2014650" y="13678"/>
                </a:cubicBezTo>
                <a:cubicBezTo>
                  <a:pt x="2010873" y="13678"/>
                  <a:pt x="2007811" y="10616"/>
                  <a:pt x="2007811" y="6839"/>
                </a:cubicBezTo>
                <a:cubicBezTo>
                  <a:pt x="2007811" y="3062"/>
                  <a:pt x="2010873" y="0"/>
                  <a:pt x="2014650" y="0"/>
                </a:cubicBezTo>
                <a:close/>
                <a:moveTo>
                  <a:pt x="1986405" y="0"/>
                </a:moveTo>
                <a:cubicBezTo>
                  <a:pt x="1990182" y="0"/>
                  <a:pt x="1993244" y="3062"/>
                  <a:pt x="1993244" y="6839"/>
                </a:cubicBezTo>
                <a:cubicBezTo>
                  <a:pt x="1993244" y="10616"/>
                  <a:pt x="1990182" y="13678"/>
                  <a:pt x="1986405" y="13678"/>
                </a:cubicBezTo>
                <a:cubicBezTo>
                  <a:pt x="1982628" y="13678"/>
                  <a:pt x="1979566" y="10616"/>
                  <a:pt x="1979566" y="6839"/>
                </a:cubicBezTo>
                <a:cubicBezTo>
                  <a:pt x="1979566" y="3062"/>
                  <a:pt x="1982628" y="0"/>
                  <a:pt x="1986405" y="0"/>
                </a:cubicBezTo>
                <a:close/>
                <a:moveTo>
                  <a:pt x="1958159" y="0"/>
                </a:moveTo>
                <a:cubicBezTo>
                  <a:pt x="1961936" y="0"/>
                  <a:pt x="1964998" y="3062"/>
                  <a:pt x="1964998" y="6839"/>
                </a:cubicBezTo>
                <a:cubicBezTo>
                  <a:pt x="1964998" y="10616"/>
                  <a:pt x="1961936" y="13678"/>
                  <a:pt x="1958159" y="13678"/>
                </a:cubicBezTo>
                <a:cubicBezTo>
                  <a:pt x="1954382" y="13678"/>
                  <a:pt x="1951320" y="10616"/>
                  <a:pt x="1951320" y="6839"/>
                </a:cubicBezTo>
                <a:cubicBezTo>
                  <a:pt x="1951320" y="3062"/>
                  <a:pt x="1954382" y="0"/>
                  <a:pt x="1958159" y="0"/>
                </a:cubicBezTo>
                <a:close/>
                <a:moveTo>
                  <a:pt x="1929914" y="0"/>
                </a:moveTo>
                <a:cubicBezTo>
                  <a:pt x="1933691" y="0"/>
                  <a:pt x="1936753" y="3062"/>
                  <a:pt x="1936753" y="6839"/>
                </a:cubicBezTo>
                <a:cubicBezTo>
                  <a:pt x="1936753" y="10616"/>
                  <a:pt x="1933691" y="13678"/>
                  <a:pt x="1929914" y="13678"/>
                </a:cubicBezTo>
                <a:cubicBezTo>
                  <a:pt x="1926137" y="13678"/>
                  <a:pt x="1923075" y="10616"/>
                  <a:pt x="1923075" y="6839"/>
                </a:cubicBezTo>
                <a:cubicBezTo>
                  <a:pt x="1923075" y="3062"/>
                  <a:pt x="1926137" y="0"/>
                  <a:pt x="1929914" y="0"/>
                </a:cubicBezTo>
                <a:close/>
                <a:moveTo>
                  <a:pt x="1901668" y="0"/>
                </a:moveTo>
                <a:cubicBezTo>
                  <a:pt x="1905445" y="0"/>
                  <a:pt x="1908507" y="3062"/>
                  <a:pt x="1908507" y="6839"/>
                </a:cubicBezTo>
                <a:cubicBezTo>
                  <a:pt x="1908507" y="10616"/>
                  <a:pt x="1905445" y="13678"/>
                  <a:pt x="1901668" y="13678"/>
                </a:cubicBezTo>
                <a:cubicBezTo>
                  <a:pt x="1897891" y="13678"/>
                  <a:pt x="1894829" y="10616"/>
                  <a:pt x="1894829" y="6839"/>
                </a:cubicBezTo>
                <a:cubicBezTo>
                  <a:pt x="1894829" y="3062"/>
                  <a:pt x="1897891" y="0"/>
                  <a:pt x="1901668" y="0"/>
                </a:cubicBezTo>
                <a:close/>
                <a:moveTo>
                  <a:pt x="1873423" y="0"/>
                </a:moveTo>
                <a:cubicBezTo>
                  <a:pt x="1877200" y="0"/>
                  <a:pt x="1880262" y="3062"/>
                  <a:pt x="1880262" y="6839"/>
                </a:cubicBezTo>
                <a:cubicBezTo>
                  <a:pt x="1880262" y="10616"/>
                  <a:pt x="1877200" y="13678"/>
                  <a:pt x="1873423" y="13678"/>
                </a:cubicBezTo>
                <a:cubicBezTo>
                  <a:pt x="1869646" y="13678"/>
                  <a:pt x="1866584" y="10616"/>
                  <a:pt x="1866584" y="6839"/>
                </a:cubicBezTo>
                <a:cubicBezTo>
                  <a:pt x="1866584" y="3062"/>
                  <a:pt x="1869646" y="0"/>
                  <a:pt x="1873423" y="0"/>
                </a:cubicBezTo>
                <a:close/>
                <a:moveTo>
                  <a:pt x="1845177" y="0"/>
                </a:moveTo>
                <a:cubicBezTo>
                  <a:pt x="1848954" y="0"/>
                  <a:pt x="1852016" y="3062"/>
                  <a:pt x="1852016" y="6839"/>
                </a:cubicBezTo>
                <a:cubicBezTo>
                  <a:pt x="1852016" y="10616"/>
                  <a:pt x="1848954" y="13678"/>
                  <a:pt x="1845177" y="13678"/>
                </a:cubicBezTo>
                <a:cubicBezTo>
                  <a:pt x="1841401" y="13678"/>
                  <a:pt x="1838339" y="10616"/>
                  <a:pt x="1838339" y="6839"/>
                </a:cubicBezTo>
                <a:cubicBezTo>
                  <a:pt x="1838339" y="3062"/>
                  <a:pt x="1841401" y="0"/>
                  <a:pt x="1845177" y="0"/>
                </a:cubicBezTo>
                <a:close/>
                <a:moveTo>
                  <a:pt x="1816932" y="0"/>
                </a:moveTo>
                <a:cubicBezTo>
                  <a:pt x="1820709" y="0"/>
                  <a:pt x="1823771" y="3062"/>
                  <a:pt x="1823771" y="6839"/>
                </a:cubicBezTo>
                <a:cubicBezTo>
                  <a:pt x="1823771" y="10616"/>
                  <a:pt x="1820709" y="13678"/>
                  <a:pt x="1816932" y="13678"/>
                </a:cubicBezTo>
                <a:cubicBezTo>
                  <a:pt x="1813155" y="13678"/>
                  <a:pt x="1810093" y="10616"/>
                  <a:pt x="1810093" y="6839"/>
                </a:cubicBezTo>
                <a:cubicBezTo>
                  <a:pt x="1810093" y="3062"/>
                  <a:pt x="1813155" y="0"/>
                  <a:pt x="1816932" y="0"/>
                </a:cubicBezTo>
                <a:close/>
                <a:moveTo>
                  <a:pt x="1788687" y="0"/>
                </a:moveTo>
                <a:cubicBezTo>
                  <a:pt x="1792464" y="0"/>
                  <a:pt x="1795526" y="3062"/>
                  <a:pt x="1795526" y="6839"/>
                </a:cubicBezTo>
                <a:cubicBezTo>
                  <a:pt x="1795526" y="10616"/>
                  <a:pt x="1792464" y="13678"/>
                  <a:pt x="1788687" y="13678"/>
                </a:cubicBezTo>
                <a:cubicBezTo>
                  <a:pt x="1784910" y="13678"/>
                  <a:pt x="1781848" y="10616"/>
                  <a:pt x="1781848" y="6839"/>
                </a:cubicBezTo>
                <a:cubicBezTo>
                  <a:pt x="1781848" y="3062"/>
                  <a:pt x="1784910" y="0"/>
                  <a:pt x="1788687" y="0"/>
                </a:cubicBezTo>
                <a:close/>
                <a:moveTo>
                  <a:pt x="1760441" y="0"/>
                </a:moveTo>
                <a:cubicBezTo>
                  <a:pt x="1764218" y="0"/>
                  <a:pt x="1767280" y="3062"/>
                  <a:pt x="1767280" y="6839"/>
                </a:cubicBezTo>
                <a:cubicBezTo>
                  <a:pt x="1767280" y="10616"/>
                  <a:pt x="1764218" y="13678"/>
                  <a:pt x="1760441" y="13678"/>
                </a:cubicBezTo>
                <a:cubicBezTo>
                  <a:pt x="1756664" y="13678"/>
                  <a:pt x="1753603" y="10616"/>
                  <a:pt x="1753603" y="6839"/>
                </a:cubicBezTo>
                <a:cubicBezTo>
                  <a:pt x="1753603" y="3062"/>
                  <a:pt x="1756664" y="0"/>
                  <a:pt x="1760441" y="0"/>
                </a:cubicBezTo>
                <a:close/>
                <a:moveTo>
                  <a:pt x="1732196" y="0"/>
                </a:moveTo>
                <a:cubicBezTo>
                  <a:pt x="1735973" y="0"/>
                  <a:pt x="1739035" y="3062"/>
                  <a:pt x="1739035" y="6839"/>
                </a:cubicBezTo>
                <a:cubicBezTo>
                  <a:pt x="1739035" y="10616"/>
                  <a:pt x="1735973" y="13678"/>
                  <a:pt x="1732196" y="13678"/>
                </a:cubicBezTo>
                <a:cubicBezTo>
                  <a:pt x="1728419" y="13678"/>
                  <a:pt x="1725357" y="10616"/>
                  <a:pt x="1725357" y="6839"/>
                </a:cubicBezTo>
                <a:cubicBezTo>
                  <a:pt x="1725357" y="3062"/>
                  <a:pt x="1728419" y="0"/>
                  <a:pt x="1732196" y="0"/>
                </a:cubicBezTo>
                <a:close/>
                <a:moveTo>
                  <a:pt x="1703950" y="0"/>
                </a:moveTo>
                <a:lnTo>
                  <a:pt x="1703972" y="22"/>
                </a:lnTo>
                <a:lnTo>
                  <a:pt x="1703994" y="0"/>
                </a:lnTo>
                <a:cubicBezTo>
                  <a:pt x="1707771" y="0"/>
                  <a:pt x="1710832" y="3062"/>
                  <a:pt x="1710832" y="6839"/>
                </a:cubicBezTo>
                <a:cubicBezTo>
                  <a:pt x="1710832" y="10616"/>
                  <a:pt x="1707771" y="13678"/>
                  <a:pt x="1703994" y="13678"/>
                </a:cubicBezTo>
                <a:lnTo>
                  <a:pt x="1703972" y="13656"/>
                </a:lnTo>
                <a:lnTo>
                  <a:pt x="1703950" y="13678"/>
                </a:lnTo>
                <a:cubicBezTo>
                  <a:pt x="1700173" y="13678"/>
                  <a:pt x="1697111" y="10616"/>
                  <a:pt x="1697111" y="6839"/>
                </a:cubicBezTo>
                <a:cubicBezTo>
                  <a:pt x="1697111" y="3062"/>
                  <a:pt x="1700173" y="0"/>
                  <a:pt x="1703950" y="0"/>
                </a:cubicBezTo>
                <a:close/>
                <a:moveTo>
                  <a:pt x="1675732" y="0"/>
                </a:moveTo>
                <a:cubicBezTo>
                  <a:pt x="1679509" y="0"/>
                  <a:pt x="1682571" y="3062"/>
                  <a:pt x="1682571" y="6839"/>
                </a:cubicBezTo>
                <a:cubicBezTo>
                  <a:pt x="1682571" y="10616"/>
                  <a:pt x="1679509" y="13678"/>
                  <a:pt x="1675732" y="13678"/>
                </a:cubicBezTo>
                <a:cubicBezTo>
                  <a:pt x="1671955" y="13678"/>
                  <a:pt x="1668894" y="10616"/>
                  <a:pt x="1668894" y="6839"/>
                </a:cubicBezTo>
                <a:cubicBezTo>
                  <a:pt x="1668894" y="3062"/>
                  <a:pt x="1671955" y="0"/>
                  <a:pt x="1675732" y="0"/>
                </a:cubicBezTo>
                <a:close/>
                <a:moveTo>
                  <a:pt x="1647494" y="0"/>
                </a:moveTo>
                <a:cubicBezTo>
                  <a:pt x="1651271" y="0"/>
                  <a:pt x="1654333" y="3062"/>
                  <a:pt x="1654333" y="6839"/>
                </a:cubicBezTo>
                <a:cubicBezTo>
                  <a:pt x="1654333" y="10616"/>
                  <a:pt x="1651271" y="13678"/>
                  <a:pt x="1647494" y="13678"/>
                </a:cubicBezTo>
                <a:cubicBezTo>
                  <a:pt x="1643717" y="13678"/>
                  <a:pt x="1640656" y="10616"/>
                  <a:pt x="1640656" y="6839"/>
                </a:cubicBezTo>
                <a:cubicBezTo>
                  <a:pt x="1640656" y="3062"/>
                  <a:pt x="1643717" y="0"/>
                  <a:pt x="1647494" y="0"/>
                </a:cubicBezTo>
                <a:close/>
                <a:moveTo>
                  <a:pt x="1619250" y="0"/>
                </a:moveTo>
                <a:cubicBezTo>
                  <a:pt x="1623027" y="0"/>
                  <a:pt x="1626088" y="3062"/>
                  <a:pt x="1626088" y="6839"/>
                </a:cubicBezTo>
                <a:cubicBezTo>
                  <a:pt x="1626088" y="10616"/>
                  <a:pt x="1623027" y="13678"/>
                  <a:pt x="1619250" y="13678"/>
                </a:cubicBezTo>
                <a:cubicBezTo>
                  <a:pt x="1615473" y="13678"/>
                  <a:pt x="1612411" y="10616"/>
                  <a:pt x="1612411" y="6839"/>
                </a:cubicBezTo>
                <a:cubicBezTo>
                  <a:pt x="1612411" y="3062"/>
                  <a:pt x="1615473" y="0"/>
                  <a:pt x="1619250" y="0"/>
                </a:cubicBezTo>
                <a:close/>
                <a:moveTo>
                  <a:pt x="1591003" y="0"/>
                </a:moveTo>
                <a:cubicBezTo>
                  <a:pt x="1594780" y="0"/>
                  <a:pt x="1597842" y="3062"/>
                  <a:pt x="1597842" y="6839"/>
                </a:cubicBezTo>
                <a:cubicBezTo>
                  <a:pt x="1597842" y="10616"/>
                  <a:pt x="1594780" y="13678"/>
                  <a:pt x="1591003" y="13678"/>
                </a:cubicBezTo>
                <a:cubicBezTo>
                  <a:pt x="1587226" y="13678"/>
                  <a:pt x="1584164" y="10616"/>
                  <a:pt x="1584164" y="6839"/>
                </a:cubicBezTo>
                <a:cubicBezTo>
                  <a:pt x="1584164" y="3062"/>
                  <a:pt x="1587226" y="0"/>
                  <a:pt x="1591003" y="0"/>
                </a:cubicBezTo>
                <a:close/>
                <a:moveTo>
                  <a:pt x="1562759" y="0"/>
                </a:moveTo>
                <a:cubicBezTo>
                  <a:pt x="1566536" y="0"/>
                  <a:pt x="1569598" y="3062"/>
                  <a:pt x="1569598" y="6839"/>
                </a:cubicBezTo>
                <a:cubicBezTo>
                  <a:pt x="1569598" y="10616"/>
                  <a:pt x="1566536" y="13678"/>
                  <a:pt x="1562759" y="13678"/>
                </a:cubicBezTo>
                <a:cubicBezTo>
                  <a:pt x="1558982" y="13678"/>
                  <a:pt x="1555920" y="10616"/>
                  <a:pt x="1555920" y="6839"/>
                </a:cubicBezTo>
                <a:cubicBezTo>
                  <a:pt x="1555920" y="3062"/>
                  <a:pt x="1558982" y="0"/>
                  <a:pt x="1562759" y="0"/>
                </a:cubicBezTo>
                <a:close/>
                <a:moveTo>
                  <a:pt x="1534512" y="0"/>
                </a:moveTo>
                <a:cubicBezTo>
                  <a:pt x="1538289" y="0"/>
                  <a:pt x="1541351" y="3062"/>
                  <a:pt x="1541351" y="6839"/>
                </a:cubicBezTo>
                <a:cubicBezTo>
                  <a:pt x="1541351" y="10616"/>
                  <a:pt x="1538289" y="13678"/>
                  <a:pt x="1534512" y="13678"/>
                </a:cubicBezTo>
                <a:cubicBezTo>
                  <a:pt x="1530735" y="13678"/>
                  <a:pt x="1527673" y="10616"/>
                  <a:pt x="1527673" y="6839"/>
                </a:cubicBezTo>
                <a:cubicBezTo>
                  <a:pt x="1527673" y="3062"/>
                  <a:pt x="1530735" y="0"/>
                  <a:pt x="1534512" y="0"/>
                </a:cubicBezTo>
                <a:close/>
                <a:moveTo>
                  <a:pt x="1506268" y="0"/>
                </a:moveTo>
                <a:cubicBezTo>
                  <a:pt x="1510045" y="0"/>
                  <a:pt x="1513107" y="3062"/>
                  <a:pt x="1513107" y="6839"/>
                </a:cubicBezTo>
                <a:cubicBezTo>
                  <a:pt x="1513107" y="10616"/>
                  <a:pt x="1510045" y="13678"/>
                  <a:pt x="1506268" y="13678"/>
                </a:cubicBezTo>
                <a:cubicBezTo>
                  <a:pt x="1502491" y="13678"/>
                  <a:pt x="1499429" y="10616"/>
                  <a:pt x="1499429" y="6839"/>
                </a:cubicBezTo>
                <a:cubicBezTo>
                  <a:pt x="1499429" y="3062"/>
                  <a:pt x="1502491" y="0"/>
                  <a:pt x="1506268" y="0"/>
                </a:cubicBezTo>
                <a:close/>
                <a:moveTo>
                  <a:pt x="1478021" y="0"/>
                </a:moveTo>
                <a:cubicBezTo>
                  <a:pt x="1481798" y="0"/>
                  <a:pt x="1484860" y="3062"/>
                  <a:pt x="1484860" y="6839"/>
                </a:cubicBezTo>
                <a:cubicBezTo>
                  <a:pt x="1484860" y="10616"/>
                  <a:pt x="1481798" y="13678"/>
                  <a:pt x="1478021" y="13678"/>
                </a:cubicBezTo>
                <a:cubicBezTo>
                  <a:pt x="1474244" y="13678"/>
                  <a:pt x="1471183" y="10616"/>
                  <a:pt x="1471183" y="6839"/>
                </a:cubicBezTo>
                <a:cubicBezTo>
                  <a:pt x="1471183" y="3062"/>
                  <a:pt x="1474244" y="0"/>
                  <a:pt x="1478021" y="0"/>
                </a:cubicBezTo>
                <a:close/>
                <a:moveTo>
                  <a:pt x="1449777" y="0"/>
                </a:moveTo>
                <a:cubicBezTo>
                  <a:pt x="1453554" y="0"/>
                  <a:pt x="1456616" y="3062"/>
                  <a:pt x="1456616" y="6839"/>
                </a:cubicBezTo>
                <a:cubicBezTo>
                  <a:pt x="1456616" y="10616"/>
                  <a:pt x="1453554" y="13678"/>
                  <a:pt x="1449777" y="13678"/>
                </a:cubicBezTo>
                <a:cubicBezTo>
                  <a:pt x="1446000" y="13678"/>
                  <a:pt x="1442938" y="10616"/>
                  <a:pt x="1442938" y="6839"/>
                </a:cubicBezTo>
                <a:cubicBezTo>
                  <a:pt x="1442938" y="3062"/>
                  <a:pt x="1446000" y="0"/>
                  <a:pt x="1449777" y="0"/>
                </a:cubicBezTo>
                <a:close/>
                <a:moveTo>
                  <a:pt x="1421530" y="0"/>
                </a:moveTo>
                <a:cubicBezTo>
                  <a:pt x="1425307" y="0"/>
                  <a:pt x="1428369" y="3062"/>
                  <a:pt x="1428369" y="6839"/>
                </a:cubicBezTo>
                <a:cubicBezTo>
                  <a:pt x="1428369" y="10616"/>
                  <a:pt x="1425307" y="13678"/>
                  <a:pt x="1421530" y="13678"/>
                </a:cubicBezTo>
                <a:cubicBezTo>
                  <a:pt x="1417753" y="13678"/>
                  <a:pt x="1414692" y="10616"/>
                  <a:pt x="1414692" y="6839"/>
                </a:cubicBezTo>
                <a:cubicBezTo>
                  <a:pt x="1414692" y="3062"/>
                  <a:pt x="1417753" y="0"/>
                  <a:pt x="1421530" y="0"/>
                </a:cubicBezTo>
                <a:close/>
                <a:moveTo>
                  <a:pt x="1393286" y="0"/>
                </a:moveTo>
                <a:cubicBezTo>
                  <a:pt x="1397063" y="0"/>
                  <a:pt x="1400125" y="3062"/>
                  <a:pt x="1400125" y="6839"/>
                </a:cubicBezTo>
                <a:cubicBezTo>
                  <a:pt x="1400125" y="10616"/>
                  <a:pt x="1397063" y="13678"/>
                  <a:pt x="1393286" y="13678"/>
                </a:cubicBezTo>
                <a:cubicBezTo>
                  <a:pt x="1389509" y="13678"/>
                  <a:pt x="1386447" y="10616"/>
                  <a:pt x="1386447" y="6839"/>
                </a:cubicBezTo>
                <a:cubicBezTo>
                  <a:pt x="1386447" y="3062"/>
                  <a:pt x="1389509" y="0"/>
                  <a:pt x="1393286" y="0"/>
                </a:cubicBezTo>
                <a:close/>
                <a:moveTo>
                  <a:pt x="1365040" y="0"/>
                </a:moveTo>
                <a:cubicBezTo>
                  <a:pt x="1368817" y="0"/>
                  <a:pt x="1371878" y="3062"/>
                  <a:pt x="1371878" y="6839"/>
                </a:cubicBezTo>
                <a:cubicBezTo>
                  <a:pt x="1371878" y="10616"/>
                  <a:pt x="1368817" y="13678"/>
                  <a:pt x="1365040" y="13678"/>
                </a:cubicBezTo>
                <a:cubicBezTo>
                  <a:pt x="1361263" y="13678"/>
                  <a:pt x="1358201" y="10616"/>
                  <a:pt x="1358201" y="6839"/>
                </a:cubicBezTo>
                <a:cubicBezTo>
                  <a:pt x="1358201" y="3062"/>
                  <a:pt x="1361263" y="0"/>
                  <a:pt x="1365040" y="0"/>
                </a:cubicBezTo>
                <a:close/>
                <a:moveTo>
                  <a:pt x="1336795" y="0"/>
                </a:moveTo>
                <a:cubicBezTo>
                  <a:pt x="1340572" y="0"/>
                  <a:pt x="1343634" y="3062"/>
                  <a:pt x="1343634" y="6839"/>
                </a:cubicBezTo>
                <a:cubicBezTo>
                  <a:pt x="1343634" y="10616"/>
                  <a:pt x="1340572" y="13678"/>
                  <a:pt x="1336795" y="13678"/>
                </a:cubicBezTo>
                <a:cubicBezTo>
                  <a:pt x="1333018" y="13678"/>
                  <a:pt x="1329956" y="10616"/>
                  <a:pt x="1329956" y="6839"/>
                </a:cubicBezTo>
                <a:cubicBezTo>
                  <a:pt x="1329956" y="3062"/>
                  <a:pt x="1333018" y="0"/>
                  <a:pt x="1336795" y="0"/>
                </a:cubicBezTo>
                <a:close/>
                <a:moveTo>
                  <a:pt x="1308549" y="0"/>
                </a:moveTo>
                <a:cubicBezTo>
                  <a:pt x="1312325" y="0"/>
                  <a:pt x="1315387" y="3062"/>
                  <a:pt x="1315387" y="6839"/>
                </a:cubicBezTo>
                <a:cubicBezTo>
                  <a:pt x="1315387" y="10616"/>
                  <a:pt x="1312325" y="13678"/>
                  <a:pt x="1308549" y="13678"/>
                </a:cubicBezTo>
                <a:cubicBezTo>
                  <a:pt x="1304772" y="13678"/>
                  <a:pt x="1301710" y="10616"/>
                  <a:pt x="1301710" y="6839"/>
                </a:cubicBezTo>
                <a:cubicBezTo>
                  <a:pt x="1301710" y="3062"/>
                  <a:pt x="1304772" y="0"/>
                  <a:pt x="1308549" y="0"/>
                </a:cubicBezTo>
                <a:close/>
                <a:moveTo>
                  <a:pt x="1280304" y="0"/>
                </a:moveTo>
                <a:cubicBezTo>
                  <a:pt x="1284081" y="0"/>
                  <a:pt x="1287143" y="3062"/>
                  <a:pt x="1287143" y="6839"/>
                </a:cubicBezTo>
                <a:cubicBezTo>
                  <a:pt x="1287143" y="10616"/>
                  <a:pt x="1284081" y="13678"/>
                  <a:pt x="1280304" y="13678"/>
                </a:cubicBezTo>
                <a:cubicBezTo>
                  <a:pt x="1276527" y="13678"/>
                  <a:pt x="1273465" y="10616"/>
                  <a:pt x="1273465" y="6839"/>
                </a:cubicBezTo>
                <a:cubicBezTo>
                  <a:pt x="1273465" y="3062"/>
                  <a:pt x="1276527" y="0"/>
                  <a:pt x="1280304" y="0"/>
                </a:cubicBezTo>
                <a:close/>
                <a:moveTo>
                  <a:pt x="1252057" y="0"/>
                </a:moveTo>
                <a:cubicBezTo>
                  <a:pt x="1255835" y="0"/>
                  <a:pt x="1258896" y="3062"/>
                  <a:pt x="1258896" y="6839"/>
                </a:cubicBezTo>
                <a:cubicBezTo>
                  <a:pt x="1258896" y="10616"/>
                  <a:pt x="1255835" y="13678"/>
                  <a:pt x="1252057" y="13678"/>
                </a:cubicBezTo>
                <a:cubicBezTo>
                  <a:pt x="1248281" y="13678"/>
                  <a:pt x="1245219" y="10616"/>
                  <a:pt x="1245219" y="6839"/>
                </a:cubicBezTo>
                <a:cubicBezTo>
                  <a:pt x="1245219" y="3062"/>
                  <a:pt x="1248281" y="0"/>
                  <a:pt x="1252057" y="0"/>
                </a:cubicBezTo>
                <a:close/>
                <a:moveTo>
                  <a:pt x="1223813" y="0"/>
                </a:moveTo>
                <a:cubicBezTo>
                  <a:pt x="1227590" y="0"/>
                  <a:pt x="1230652" y="3062"/>
                  <a:pt x="1230652" y="6839"/>
                </a:cubicBezTo>
                <a:cubicBezTo>
                  <a:pt x="1230652" y="10616"/>
                  <a:pt x="1227590" y="13678"/>
                  <a:pt x="1223813" y="13678"/>
                </a:cubicBezTo>
                <a:cubicBezTo>
                  <a:pt x="1220036" y="13678"/>
                  <a:pt x="1216974" y="10616"/>
                  <a:pt x="1216974" y="6839"/>
                </a:cubicBezTo>
                <a:cubicBezTo>
                  <a:pt x="1216974" y="3062"/>
                  <a:pt x="1220036" y="0"/>
                  <a:pt x="1223813" y="0"/>
                </a:cubicBezTo>
                <a:close/>
                <a:moveTo>
                  <a:pt x="1195566" y="0"/>
                </a:moveTo>
                <a:cubicBezTo>
                  <a:pt x="1199344" y="0"/>
                  <a:pt x="1202405" y="3062"/>
                  <a:pt x="1202405" y="6839"/>
                </a:cubicBezTo>
                <a:cubicBezTo>
                  <a:pt x="1202405" y="10616"/>
                  <a:pt x="1199344" y="13678"/>
                  <a:pt x="1195566" y="13678"/>
                </a:cubicBezTo>
                <a:cubicBezTo>
                  <a:pt x="1191790" y="13678"/>
                  <a:pt x="1188728" y="10616"/>
                  <a:pt x="1188728" y="6839"/>
                </a:cubicBezTo>
                <a:cubicBezTo>
                  <a:pt x="1188728" y="3062"/>
                  <a:pt x="1191790" y="0"/>
                  <a:pt x="1195566" y="0"/>
                </a:cubicBezTo>
                <a:close/>
                <a:moveTo>
                  <a:pt x="1167322" y="0"/>
                </a:moveTo>
                <a:cubicBezTo>
                  <a:pt x="1171099" y="0"/>
                  <a:pt x="1174161" y="3062"/>
                  <a:pt x="1174161" y="6839"/>
                </a:cubicBezTo>
                <a:cubicBezTo>
                  <a:pt x="1174161" y="10616"/>
                  <a:pt x="1171099" y="13678"/>
                  <a:pt x="1167322" y="13678"/>
                </a:cubicBezTo>
                <a:cubicBezTo>
                  <a:pt x="1163545" y="13678"/>
                  <a:pt x="1160483" y="10616"/>
                  <a:pt x="1160483" y="6839"/>
                </a:cubicBezTo>
                <a:cubicBezTo>
                  <a:pt x="1160483" y="3062"/>
                  <a:pt x="1163545" y="0"/>
                  <a:pt x="1167322" y="0"/>
                </a:cubicBezTo>
                <a:close/>
                <a:moveTo>
                  <a:pt x="1139076" y="0"/>
                </a:moveTo>
                <a:cubicBezTo>
                  <a:pt x="1142853" y="0"/>
                  <a:pt x="1145915" y="3062"/>
                  <a:pt x="1145915" y="6839"/>
                </a:cubicBezTo>
                <a:cubicBezTo>
                  <a:pt x="1145915" y="10616"/>
                  <a:pt x="1142853" y="13678"/>
                  <a:pt x="1139076" y="13678"/>
                </a:cubicBezTo>
                <a:cubicBezTo>
                  <a:pt x="1135299" y="13678"/>
                  <a:pt x="1132237" y="10616"/>
                  <a:pt x="1132237" y="6839"/>
                </a:cubicBezTo>
                <a:cubicBezTo>
                  <a:pt x="1132237" y="3062"/>
                  <a:pt x="1135299" y="0"/>
                  <a:pt x="1139076" y="0"/>
                </a:cubicBezTo>
                <a:close/>
                <a:moveTo>
                  <a:pt x="1110831" y="0"/>
                </a:moveTo>
                <a:cubicBezTo>
                  <a:pt x="1114608" y="0"/>
                  <a:pt x="1117670" y="3062"/>
                  <a:pt x="1117670" y="6839"/>
                </a:cubicBezTo>
                <a:cubicBezTo>
                  <a:pt x="1117670" y="10616"/>
                  <a:pt x="1114608" y="13678"/>
                  <a:pt x="1110831" y="13678"/>
                </a:cubicBezTo>
                <a:cubicBezTo>
                  <a:pt x="1107054" y="13678"/>
                  <a:pt x="1103992" y="10616"/>
                  <a:pt x="1103992" y="6839"/>
                </a:cubicBezTo>
                <a:cubicBezTo>
                  <a:pt x="1103992" y="3062"/>
                  <a:pt x="1107054" y="0"/>
                  <a:pt x="1110831" y="0"/>
                </a:cubicBezTo>
                <a:close/>
                <a:moveTo>
                  <a:pt x="1082585" y="0"/>
                </a:moveTo>
                <a:cubicBezTo>
                  <a:pt x="1086362" y="0"/>
                  <a:pt x="1089424" y="3062"/>
                  <a:pt x="1089424" y="6839"/>
                </a:cubicBezTo>
                <a:cubicBezTo>
                  <a:pt x="1089424" y="10616"/>
                  <a:pt x="1086362" y="13678"/>
                  <a:pt x="1082585" y="13678"/>
                </a:cubicBezTo>
                <a:cubicBezTo>
                  <a:pt x="1078807" y="13678"/>
                  <a:pt x="1075746" y="10616"/>
                  <a:pt x="1075746" y="6839"/>
                </a:cubicBezTo>
                <a:cubicBezTo>
                  <a:pt x="1075746" y="3062"/>
                  <a:pt x="1078807" y="0"/>
                  <a:pt x="1082585" y="0"/>
                </a:cubicBezTo>
                <a:close/>
                <a:moveTo>
                  <a:pt x="1054340" y="0"/>
                </a:moveTo>
                <a:cubicBezTo>
                  <a:pt x="1058117" y="0"/>
                  <a:pt x="1061179" y="3062"/>
                  <a:pt x="1061179" y="6839"/>
                </a:cubicBezTo>
                <a:cubicBezTo>
                  <a:pt x="1061179" y="10616"/>
                  <a:pt x="1058117" y="13678"/>
                  <a:pt x="1054340" y="13678"/>
                </a:cubicBezTo>
                <a:cubicBezTo>
                  <a:pt x="1050563" y="13678"/>
                  <a:pt x="1047501" y="10616"/>
                  <a:pt x="1047501" y="6839"/>
                </a:cubicBezTo>
                <a:cubicBezTo>
                  <a:pt x="1047501" y="3062"/>
                  <a:pt x="1050563" y="0"/>
                  <a:pt x="1054340" y="0"/>
                </a:cubicBezTo>
                <a:close/>
                <a:moveTo>
                  <a:pt x="1026094" y="0"/>
                </a:moveTo>
                <a:cubicBezTo>
                  <a:pt x="1029871" y="0"/>
                  <a:pt x="1032933" y="3062"/>
                  <a:pt x="1032933" y="6839"/>
                </a:cubicBezTo>
                <a:cubicBezTo>
                  <a:pt x="1032933" y="10616"/>
                  <a:pt x="1029871" y="13678"/>
                  <a:pt x="1026094" y="13678"/>
                </a:cubicBezTo>
                <a:cubicBezTo>
                  <a:pt x="1022317" y="13678"/>
                  <a:pt x="1019255" y="10616"/>
                  <a:pt x="1019255" y="6839"/>
                </a:cubicBezTo>
                <a:cubicBezTo>
                  <a:pt x="1019255" y="3062"/>
                  <a:pt x="1022317" y="0"/>
                  <a:pt x="1026094" y="0"/>
                </a:cubicBezTo>
                <a:close/>
                <a:moveTo>
                  <a:pt x="997849" y="0"/>
                </a:moveTo>
                <a:cubicBezTo>
                  <a:pt x="1001626" y="0"/>
                  <a:pt x="1004688" y="3062"/>
                  <a:pt x="1004688" y="6839"/>
                </a:cubicBezTo>
                <a:cubicBezTo>
                  <a:pt x="1004688" y="10616"/>
                  <a:pt x="1001626" y="13678"/>
                  <a:pt x="997849" y="13678"/>
                </a:cubicBezTo>
                <a:cubicBezTo>
                  <a:pt x="994072" y="13678"/>
                  <a:pt x="991010" y="10616"/>
                  <a:pt x="991010" y="6839"/>
                </a:cubicBezTo>
                <a:cubicBezTo>
                  <a:pt x="991010" y="3062"/>
                  <a:pt x="994072" y="0"/>
                  <a:pt x="997849" y="0"/>
                </a:cubicBezTo>
                <a:close/>
                <a:moveTo>
                  <a:pt x="969603" y="0"/>
                </a:moveTo>
                <a:cubicBezTo>
                  <a:pt x="973380" y="0"/>
                  <a:pt x="976442" y="3062"/>
                  <a:pt x="976442" y="6839"/>
                </a:cubicBezTo>
                <a:cubicBezTo>
                  <a:pt x="976442" y="10616"/>
                  <a:pt x="973380" y="13678"/>
                  <a:pt x="969603" y="13678"/>
                </a:cubicBezTo>
                <a:cubicBezTo>
                  <a:pt x="965826" y="13678"/>
                  <a:pt x="962764" y="10616"/>
                  <a:pt x="962764" y="6839"/>
                </a:cubicBezTo>
                <a:cubicBezTo>
                  <a:pt x="962764" y="3062"/>
                  <a:pt x="965826" y="0"/>
                  <a:pt x="969603" y="0"/>
                </a:cubicBezTo>
                <a:close/>
                <a:moveTo>
                  <a:pt x="941358" y="0"/>
                </a:moveTo>
                <a:cubicBezTo>
                  <a:pt x="945135" y="0"/>
                  <a:pt x="948197" y="3062"/>
                  <a:pt x="948197" y="6839"/>
                </a:cubicBezTo>
                <a:cubicBezTo>
                  <a:pt x="948197" y="10616"/>
                  <a:pt x="945135" y="13678"/>
                  <a:pt x="941358" y="13678"/>
                </a:cubicBezTo>
                <a:cubicBezTo>
                  <a:pt x="937581" y="13678"/>
                  <a:pt x="934519" y="10616"/>
                  <a:pt x="934519" y="6839"/>
                </a:cubicBezTo>
                <a:cubicBezTo>
                  <a:pt x="934519" y="3062"/>
                  <a:pt x="937581" y="0"/>
                  <a:pt x="941358" y="0"/>
                </a:cubicBezTo>
                <a:close/>
                <a:moveTo>
                  <a:pt x="913112" y="0"/>
                </a:moveTo>
                <a:cubicBezTo>
                  <a:pt x="916889" y="0"/>
                  <a:pt x="919951" y="3062"/>
                  <a:pt x="919951" y="6839"/>
                </a:cubicBezTo>
                <a:cubicBezTo>
                  <a:pt x="919951" y="10616"/>
                  <a:pt x="916889" y="13678"/>
                  <a:pt x="913112" y="13678"/>
                </a:cubicBezTo>
                <a:cubicBezTo>
                  <a:pt x="909335" y="13678"/>
                  <a:pt x="906273" y="10616"/>
                  <a:pt x="906273" y="6839"/>
                </a:cubicBezTo>
                <a:cubicBezTo>
                  <a:pt x="906273" y="3062"/>
                  <a:pt x="909335" y="0"/>
                  <a:pt x="913112" y="0"/>
                </a:cubicBezTo>
                <a:close/>
                <a:moveTo>
                  <a:pt x="884867" y="0"/>
                </a:moveTo>
                <a:cubicBezTo>
                  <a:pt x="888644" y="0"/>
                  <a:pt x="891706" y="3062"/>
                  <a:pt x="891706" y="6839"/>
                </a:cubicBezTo>
                <a:cubicBezTo>
                  <a:pt x="891706" y="10616"/>
                  <a:pt x="888644" y="13678"/>
                  <a:pt x="884867" y="13678"/>
                </a:cubicBezTo>
                <a:cubicBezTo>
                  <a:pt x="881090" y="13678"/>
                  <a:pt x="878028" y="10616"/>
                  <a:pt x="878028" y="6839"/>
                </a:cubicBezTo>
                <a:cubicBezTo>
                  <a:pt x="878028" y="3062"/>
                  <a:pt x="881090" y="0"/>
                  <a:pt x="884867" y="0"/>
                </a:cubicBezTo>
                <a:close/>
                <a:moveTo>
                  <a:pt x="856621" y="0"/>
                </a:moveTo>
                <a:cubicBezTo>
                  <a:pt x="860398" y="0"/>
                  <a:pt x="863460" y="3062"/>
                  <a:pt x="863460" y="6839"/>
                </a:cubicBezTo>
                <a:cubicBezTo>
                  <a:pt x="863460" y="10616"/>
                  <a:pt x="860398" y="13678"/>
                  <a:pt x="856621" y="13678"/>
                </a:cubicBezTo>
                <a:cubicBezTo>
                  <a:pt x="852844" y="13678"/>
                  <a:pt x="849782" y="10616"/>
                  <a:pt x="849782" y="6839"/>
                </a:cubicBezTo>
                <a:cubicBezTo>
                  <a:pt x="849782" y="3062"/>
                  <a:pt x="852844" y="0"/>
                  <a:pt x="856621" y="0"/>
                </a:cubicBezTo>
                <a:close/>
                <a:moveTo>
                  <a:pt x="828375" y="0"/>
                </a:moveTo>
                <a:cubicBezTo>
                  <a:pt x="832152" y="0"/>
                  <a:pt x="835213" y="3062"/>
                  <a:pt x="835213" y="6839"/>
                </a:cubicBezTo>
                <a:cubicBezTo>
                  <a:pt x="835213" y="10616"/>
                  <a:pt x="832152" y="13678"/>
                  <a:pt x="828375" y="13678"/>
                </a:cubicBezTo>
                <a:cubicBezTo>
                  <a:pt x="824598" y="13678"/>
                  <a:pt x="821536" y="10616"/>
                  <a:pt x="821536" y="6839"/>
                </a:cubicBezTo>
                <a:cubicBezTo>
                  <a:pt x="821536" y="3062"/>
                  <a:pt x="824598" y="0"/>
                  <a:pt x="828375" y="0"/>
                </a:cubicBezTo>
                <a:close/>
                <a:moveTo>
                  <a:pt x="800130" y="0"/>
                </a:moveTo>
                <a:cubicBezTo>
                  <a:pt x="803907" y="0"/>
                  <a:pt x="806969" y="3062"/>
                  <a:pt x="806969" y="6839"/>
                </a:cubicBezTo>
                <a:cubicBezTo>
                  <a:pt x="806969" y="10616"/>
                  <a:pt x="803907" y="13678"/>
                  <a:pt x="800130" y="13678"/>
                </a:cubicBezTo>
                <a:cubicBezTo>
                  <a:pt x="796353" y="13678"/>
                  <a:pt x="793291" y="10616"/>
                  <a:pt x="793291" y="6839"/>
                </a:cubicBezTo>
                <a:cubicBezTo>
                  <a:pt x="793291" y="3062"/>
                  <a:pt x="796353" y="0"/>
                  <a:pt x="800130" y="0"/>
                </a:cubicBezTo>
                <a:close/>
                <a:moveTo>
                  <a:pt x="771883" y="0"/>
                </a:moveTo>
                <a:cubicBezTo>
                  <a:pt x="775661" y="0"/>
                  <a:pt x="778722" y="3062"/>
                  <a:pt x="778722" y="6839"/>
                </a:cubicBezTo>
                <a:cubicBezTo>
                  <a:pt x="778722" y="10616"/>
                  <a:pt x="775661" y="13678"/>
                  <a:pt x="771883" y="13678"/>
                </a:cubicBezTo>
                <a:cubicBezTo>
                  <a:pt x="768107" y="13678"/>
                  <a:pt x="765045" y="10616"/>
                  <a:pt x="765045" y="6839"/>
                </a:cubicBezTo>
                <a:cubicBezTo>
                  <a:pt x="765045" y="3062"/>
                  <a:pt x="768107" y="0"/>
                  <a:pt x="771883" y="0"/>
                </a:cubicBezTo>
                <a:close/>
                <a:moveTo>
                  <a:pt x="743639" y="0"/>
                </a:moveTo>
                <a:cubicBezTo>
                  <a:pt x="747416" y="0"/>
                  <a:pt x="750478" y="3062"/>
                  <a:pt x="750478" y="6839"/>
                </a:cubicBezTo>
                <a:cubicBezTo>
                  <a:pt x="750478" y="10616"/>
                  <a:pt x="747416" y="13678"/>
                  <a:pt x="743639" y="13678"/>
                </a:cubicBezTo>
                <a:cubicBezTo>
                  <a:pt x="739862" y="13678"/>
                  <a:pt x="736800" y="10616"/>
                  <a:pt x="736800" y="6839"/>
                </a:cubicBezTo>
                <a:cubicBezTo>
                  <a:pt x="736800" y="3062"/>
                  <a:pt x="739862" y="0"/>
                  <a:pt x="743639" y="0"/>
                </a:cubicBezTo>
                <a:close/>
                <a:moveTo>
                  <a:pt x="715393" y="0"/>
                </a:moveTo>
                <a:cubicBezTo>
                  <a:pt x="719170" y="0"/>
                  <a:pt x="722232" y="3062"/>
                  <a:pt x="722232" y="6839"/>
                </a:cubicBezTo>
                <a:cubicBezTo>
                  <a:pt x="722232" y="10616"/>
                  <a:pt x="719170" y="13678"/>
                  <a:pt x="715393" y="13678"/>
                </a:cubicBezTo>
                <a:cubicBezTo>
                  <a:pt x="711616" y="13678"/>
                  <a:pt x="708554" y="10616"/>
                  <a:pt x="708554" y="6839"/>
                </a:cubicBezTo>
                <a:cubicBezTo>
                  <a:pt x="708554" y="3062"/>
                  <a:pt x="711616" y="0"/>
                  <a:pt x="715393" y="0"/>
                </a:cubicBezTo>
                <a:close/>
                <a:moveTo>
                  <a:pt x="687148" y="0"/>
                </a:moveTo>
                <a:cubicBezTo>
                  <a:pt x="690925" y="0"/>
                  <a:pt x="693987" y="3062"/>
                  <a:pt x="693987" y="6839"/>
                </a:cubicBezTo>
                <a:cubicBezTo>
                  <a:pt x="693987" y="10616"/>
                  <a:pt x="690925" y="13678"/>
                  <a:pt x="687148" y="13678"/>
                </a:cubicBezTo>
                <a:cubicBezTo>
                  <a:pt x="683371" y="13678"/>
                  <a:pt x="680309" y="10616"/>
                  <a:pt x="680309" y="6839"/>
                </a:cubicBezTo>
                <a:cubicBezTo>
                  <a:pt x="680309" y="3062"/>
                  <a:pt x="683371" y="0"/>
                  <a:pt x="687148" y="0"/>
                </a:cubicBezTo>
                <a:close/>
                <a:moveTo>
                  <a:pt x="658902" y="0"/>
                </a:moveTo>
                <a:cubicBezTo>
                  <a:pt x="662679" y="0"/>
                  <a:pt x="665740" y="3062"/>
                  <a:pt x="665740" y="6839"/>
                </a:cubicBezTo>
                <a:cubicBezTo>
                  <a:pt x="665740" y="10616"/>
                  <a:pt x="662679" y="13678"/>
                  <a:pt x="658902" y="13678"/>
                </a:cubicBezTo>
                <a:cubicBezTo>
                  <a:pt x="655125" y="13678"/>
                  <a:pt x="652063" y="10616"/>
                  <a:pt x="652063" y="6839"/>
                </a:cubicBezTo>
                <a:cubicBezTo>
                  <a:pt x="652063" y="3062"/>
                  <a:pt x="655125" y="0"/>
                  <a:pt x="658902" y="0"/>
                </a:cubicBezTo>
                <a:close/>
                <a:moveTo>
                  <a:pt x="630657" y="0"/>
                </a:moveTo>
                <a:cubicBezTo>
                  <a:pt x="634434" y="0"/>
                  <a:pt x="637496" y="3062"/>
                  <a:pt x="637496" y="6839"/>
                </a:cubicBezTo>
                <a:cubicBezTo>
                  <a:pt x="637496" y="10616"/>
                  <a:pt x="634434" y="13678"/>
                  <a:pt x="630657" y="13678"/>
                </a:cubicBezTo>
                <a:cubicBezTo>
                  <a:pt x="626880" y="13678"/>
                  <a:pt x="623818" y="10616"/>
                  <a:pt x="623818" y="6839"/>
                </a:cubicBezTo>
                <a:cubicBezTo>
                  <a:pt x="623818" y="3062"/>
                  <a:pt x="626880" y="0"/>
                  <a:pt x="630657" y="0"/>
                </a:cubicBezTo>
                <a:close/>
                <a:moveTo>
                  <a:pt x="602411" y="0"/>
                </a:moveTo>
                <a:cubicBezTo>
                  <a:pt x="606187" y="0"/>
                  <a:pt x="609249" y="3062"/>
                  <a:pt x="609249" y="6839"/>
                </a:cubicBezTo>
                <a:cubicBezTo>
                  <a:pt x="609249" y="10616"/>
                  <a:pt x="606187" y="13678"/>
                  <a:pt x="602411" y="13678"/>
                </a:cubicBezTo>
                <a:cubicBezTo>
                  <a:pt x="598634" y="13678"/>
                  <a:pt x="595572" y="10616"/>
                  <a:pt x="595572" y="6839"/>
                </a:cubicBezTo>
                <a:cubicBezTo>
                  <a:pt x="595572" y="3062"/>
                  <a:pt x="598634" y="0"/>
                  <a:pt x="602411" y="0"/>
                </a:cubicBezTo>
                <a:close/>
                <a:moveTo>
                  <a:pt x="574166" y="0"/>
                </a:moveTo>
                <a:cubicBezTo>
                  <a:pt x="577943" y="0"/>
                  <a:pt x="581005" y="3062"/>
                  <a:pt x="581005" y="6839"/>
                </a:cubicBezTo>
                <a:cubicBezTo>
                  <a:pt x="581005" y="10616"/>
                  <a:pt x="577943" y="13678"/>
                  <a:pt x="574166" y="13678"/>
                </a:cubicBezTo>
                <a:cubicBezTo>
                  <a:pt x="570389" y="13678"/>
                  <a:pt x="567327" y="10616"/>
                  <a:pt x="567327" y="6839"/>
                </a:cubicBezTo>
                <a:cubicBezTo>
                  <a:pt x="567327" y="3062"/>
                  <a:pt x="570389" y="0"/>
                  <a:pt x="574166" y="0"/>
                </a:cubicBezTo>
                <a:close/>
                <a:moveTo>
                  <a:pt x="545920" y="0"/>
                </a:moveTo>
                <a:cubicBezTo>
                  <a:pt x="549697" y="0"/>
                  <a:pt x="552758" y="3062"/>
                  <a:pt x="552758" y="6839"/>
                </a:cubicBezTo>
                <a:cubicBezTo>
                  <a:pt x="552758" y="10616"/>
                  <a:pt x="549697" y="13678"/>
                  <a:pt x="545920" y="13678"/>
                </a:cubicBezTo>
                <a:cubicBezTo>
                  <a:pt x="542143" y="13678"/>
                  <a:pt x="539081" y="10616"/>
                  <a:pt x="539081" y="6839"/>
                </a:cubicBezTo>
                <a:cubicBezTo>
                  <a:pt x="539081" y="3062"/>
                  <a:pt x="542143" y="0"/>
                  <a:pt x="545920" y="0"/>
                </a:cubicBezTo>
                <a:close/>
                <a:moveTo>
                  <a:pt x="517675" y="0"/>
                </a:moveTo>
                <a:cubicBezTo>
                  <a:pt x="521452" y="0"/>
                  <a:pt x="524514" y="3062"/>
                  <a:pt x="524514" y="6839"/>
                </a:cubicBezTo>
                <a:cubicBezTo>
                  <a:pt x="524514" y="10616"/>
                  <a:pt x="521452" y="13678"/>
                  <a:pt x="517675" y="13678"/>
                </a:cubicBezTo>
                <a:cubicBezTo>
                  <a:pt x="513898" y="13678"/>
                  <a:pt x="510836" y="10616"/>
                  <a:pt x="510836" y="6839"/>
                </a:cubicBezTo>
                <a:cubicBezTo>
                  <a:pt x="510836" y="3062"/>
                  <a:pt x="513898" y="0"/>
                  <a:pt x="517675" y="0"/>
                </a:cubicBezTo>
                <a:close/>
                <a:moveTo>
                  <a:pt x="489429" y="0"/>
                </a:moveTo>
                <a:cubicBezTo>
                  <a:pt x="493206" y="0"/>
                  <a:pt x="496267" y="3062"/>
                  <a:pt x="496267" y="6839"/>
                </a:cubicBezTo>
                <a:cubicBezTo>
                  <a:pt x="496267" y="10616"/>
                  <a:pt x="493206" y="13678"/>
                  <a:pt x="489429" y="13678"/>
                </a:cubicBezTo>
                <a:cubicBezTo>
                  <a:pt x="485652" y="13678"/>
                  <a:pt x="482590" y="10616"/>
                  <a:pt x="482590" y="6839"/>
                </a:cubicBezTo>
                <a:cubicBezTo>
                  <a:pt x="482590" y="3062"/>
                  <a:pt x="485652" y="0"/>
                  <a:pt x="489429" y="0"/>
                </a:cubicBezTo>
                <a:close/>
                <a:moveTo>
                  <a:pt x="461184" y="0"/>
                </a:moveTo>
                <a:cubicBezTo>
                  <a:pt x="464961" y="0"/>
                  <a:pt x="468023" y="3062"/>
                  <a:pt x="468023" y="6839"/>
                </a:cubicBezTo>
                <a:cubicBezTo>
                  <a:pt x="468023" y="10616"/>
                  <a:pt x="464961" y="13678"/>
                  <a:pt x="461184" y="13678"/>
                </a:cubicBezTo>
                <a:cubicBezTo>
                  <a:pt x="457407" y="13678"/>
                  <a:pt x="454345" y="10616"/>
                  <a:pt x="454345" y="6839"/>
                </a:cubicBezTo>
                <a:cubicBezTo>
                  <a:pt x="454345" y="3062"/>
                  <a:pt x="457407" y="0"/>
                  <a:pt x="461184" y="0"/>
                </a:cubicBezTo>
                <a:close/>
                <a:moveTo>
                  <a:pt x="432938" y="0"/>
                </a:moveTo>
                <a:cubicBezTo>
                  <a:pt x="436715" y="0"/>
                  <a:pt x="439777" y="3062"/>
                  <a:pt x="439777" y="6839"/>
                </a:cubicBezTo>
                <a:cubicBezTo>
                  <a:pt x="439777" y="10616"/>
                  <a:pt x="436715" y="13678"/>
                  <a:pt x="432938" y="13678"/>
                </a:cubicBezTo>
                <a:cubicBezTo>
                  <a:pt x="429161" y="13678"/>
                  <a:pt x="426099" y="10616"/>
                  <a:pt x="426099" y="6839"/>
                </a:cubicBezTo>
                <a:cubicBezTo>
                  <a:pt x="426099" y="3062"/>
                  <a:pt x="429161" y="0"/>
                  <a:pt x="432938" y="0"/>
                </a:cubicBezTo>
                <a:close/>
                <a:moveTo>
                  <a:pt x="404693" y="0"/>
                </a:moveTo>
                <a:cubicBezTo>
                  <a:pt x="408470" y="0"/>
                  <a:pt x="411532" y="3062"/>
                  <a:pt x="411532" y="6839"/>
                </a:cubicBezTo>
                <a:cubicBezTo>
                  <a:pt x="411532" y="10616"/>
                  <a:pt x="408470" y="13678"/>
                  <a:pt x="404693" y="13678"/>
                </a:cubicBezTo>
                <a:cubicBezTo>
                  <a:pt x="400916" y="13678"/>
                  <a:pt x="397854" y="10616"/>
                  <a:pt x="397854" y="6839"/>
                </a:cubicBezTo>
                <a:cubicBezTo>
                  <a:pt x="397854" y="3062"/>
                  <a:pt x="400916" y="0"/>
                  <a:pt x="404693" y="0"/>
                </a:cubicBezTo>
                <a:close/>
                <a:moveTo>
                  <a:pt x="376447" y="0"/>
                </a:moveTo>
                <a:cubicBezTo>
                  <a:pt x="380224" y="0"/>
                  <a:pt x="383286" y="3062"/>
                  <a:pt x="383286" y="6839"/>
                </a:cubicBezTo>
                <a:cubicBezTo>
                  <a:pt x="383286" y="10616"/>
                  <a:pt x="380224" y="13678"/>
                  <a:pt x="376447" y="13678"/>
                </a:cubicBezTo>
                <a:cubicBezTo>
                  <a:pt x="372670" y="13678"/>
                  <a:pt x="369608" y="10616"/>
                  <a:pt x="369608" y="6839"/>
                </a:cubicBezTo>
                <a:cubicBezTo>
                  <a:pt x="369608" y="3062"/>
                  <a:pt x="372670" y="0"/>
                  <a:pt x="376447" y="0"/>
                </a:cubicBezTo>
                <a:close/>
                <a:moveTo>
                  <a:pt x="348202" y="0"/>
                </a:moveTo>
                <a:cubicBezTo>
                  <a:pt x="351979" y="0"/>
                  <a:pt x="355041" y="3062"/>
                  <a:pt x="355041" y="6839"/>
                </a:cubicBezTo>
                <a:cubicBezTo>
                  <a:pt x="355041" y="10616"/>
                  <a:pt x="351979" y="13678"/>
                  <a:pt x="348202" y="13678"/>
                </a:cubicBezTo>
                <a:cubicBezTo>
                  <a:pt x="344425" y="13678"/>
                  <a:pt x="341363" y="10616"/>
                  <a:pt x="341363" y="6839"/>
                </a:cubicBezTo>
                <a:cubicBezTo>
                  <a:pt x="341363" y="3062"/>
                  <a:pt x="344425" y="0"/>
                  <a:pt x="348202" y="0"/>
                </a:cubicBezTo>
                <a:close/>
                <a:moveTo>
                  <a:pt x="319956" y="0"/>
                </a:moveTo>
                <a:cubicBezTo>
                  <a:pt x="323733" y="0"/>
                  <a:pt x="326795" y="3062"/>
                  <a:pt x="326795" y="6839"/>
                </a:cubicBezTo>
                <a:cubicBezTo>
                  <a:pt x="326795" y="10616"/>
                  <a:pt x="323733" y="13678"/>
                  <a:pt x="319956" y="13678"/>
                </a:cubicBezTo>
                <a:cubicBezTo>
                  <a:pt x="316179" y="13678"/>
                  <a:pt x="313117" y="10616"/>
                  <a:pt x="313117" y="6839"/>
                </a:cubicBezTo>
                <a:cubicBezTo>
                  <a:pt x="313117" y="3062"/>
                  <a:pt x="316179" y="0"/>
                  <a:pt x="319956" y="0"/>
                </a:cubicBezTo>
                <a:close/>
                <a:moveTo>
                  <a:pt x="291711" y="0"/>
                </a:moveTo>
                <a:cubicBezTo>
                  <a:pt x="295488" y="0"/>
                  <a:pt x="298550" y="3062"/>
                  <a:pt x="298550" y="6839"/>
                </a:cubicBezTo>
                <a:cubicBezTo>
                  <a:pt x="298550" y="10616"/>
                  <a:pt x="295488" y="13678"/>
                  <a:pt x="291711" y="13678"/>
                </a:cubicBezTo>
                <a:cubicBezTo>
                  <a:pt x="287934" y="13678"/>
                  <a:pt x="284872" y="10616"/>
                  <a:pt x="284872" y="6839"/>
                </a:cubicBezTo>
                <a:cubicBezTo>
                  <a:pt x="284872" y="3062"/>
                  <a:pt x="287934" y="0"/>
                  <a:pt x="291711" y="0"/>
                </a:cubicBezTo>
                <a:close/>
                <a:moveTo>
                  <a:pt x="263465" y="0"/>
                </a:moveTo>
                <a:cubicBezTo>
                  <a:pt x="267242" y="0"/>
                  <a:pt x="270304" y="3062"/>
                  <a:pt x="270304" y="6839"/>
                </a:cubicBezTo>
                <a:cubicBezTo>
                  <a:pt x="270304" y="10616"/>
                  <a:pt x="267242" y="13678"/>
                  <a:pt x="263465" y="13678"/>
                </a:cubicBezTo>
                <a:cubicBezTo>
                  <a:pt x="259688" y="13678"/>
                  <a:pt x="256626" y="10616"/>
                  <a:pt x="256626" y="6839"/>
                </a:cubicBezTo>
                <a:cubicBezTo>
                  <a:pt x="256626" y="3062"/>
                  <a:pt x="259688" y="0"/>
                  <a:pt x="263465" y="0"/>
                </a:cubicBezTo>
                <a:close/>
                <a:moveTo>
                  <a:pt x="235220" y="0"/>
                </a:moveTo>
                <a:cubicBezTo>
                  <a:pt x="238997" y="0"/>
                  <a:pt x="242059" y="3062"/>
                  <a:pt x="242059" y="6839"/>
                </a:cubicBezTo>
                <a:cubicBezTo>
                  <a:pt x="242059" y="10616"/>
                  <a:pt x="238997" y="13678"/>
                  <a:pt x="235220" y="13678"/>
                </a:cubicBezTo>
                <a:cubicBezTo>
                  <a:pt x="231443" y="13678"/>
                  <a:pt x="228381" y="10616"/>
                  <a:pt x="228381" y="6839"/>
                </a:cubicBezTo>
                <a:cubicBezTo>
                  <a:pt x="228381" y="3062"/>
                  <a:pt x="231443" y="0"/>
                  <a:pt x="235220" y="0"/>
                </a:cubicBezTo>
                <a:close/>
                <a:moveTo>
                  <a:pt x="206974" y="0"/>
                </a:moveTo>
                <a:cubicBezTo>
                  <a:pt x="210751" y="0"/>
                  <a:pt x="213813" y="3062"/>
                  <a:pt x="213813" y="6839"/>
                </a:cubicBezTo>
                <a:cubicBezTo>
                  <a:pt x="213813" y="10616"/>
                  <a:pt x="210751" y="13678"/>
                  <a:pt x="206974" y="13678"/>
                </a:cubicBezTo>
                <a:cubicBezTo>
                  <a:pt x="203197" y="13678"/>
                  <a:pt x="200135" y="10616"/>
                  <a:pt x="200135" y="6839"/>
                </a:cubicBezTo>
                <a:cubicBezTo>
                  <a:pt x="200135" y="3062"/>
                  <a:pt x="203197" y="0"/>
                  <a:pt x="206974" y="0"/>
                </a:cubicBezTo>
                <a:close/>
                <a:moveTo>
                  <a:pt x="178729" y="0"/>
                </a:moveTo>
                <a:cubicBezTo>
                  <a:pt x="182506" y="0"/>
                  <a:pt x="185568" y="3062"/>
                  <a:pt x="185568" y="6839"/>
                </a:cubicBezTo>
                <a:cubicBezTo>
                  <a:pt x="185568" y="10616"/>
                  <a:pt x="182506" y="13678"/>
                  <a:pt x="178729" y="13678"/>
                </a:cubicBezTo>
                <a:cubicBezTo>
                  <a:pt x="174952" y="13678"/>
                  <a:pt x="171890" y="10616"/>
                  <a:pt x="171890" y="6839"/>
                </a:cubicBezTo>
                <a:cubicBezTo>
                  <a:pt x="171890" y="3062"/>
                  <a:pt x="174952" y="0"/>
                  <a:pt x="178729" y="0"/>
                </a:cubicBezTo>
                <a:close/>
                <a:moveTo>
                  <a:pt x="150483" y="0"/>
                </a:moveTo>
                <a:cubicBezTo>
                  <a:pt x="154260" y="0"/>
                  <a:pt x="157322" y="3062"/>
                  <a:pt x="157322" y="6839"/>
                </a:cubicBezTo>
                <a:cubicBezTo>
                  <a:pt x="157322" y="10616"/>
                  <a:pt x="154260" y="13678"/>
                  <a:pt x="150483" y="13678"/>
                </a:cubicBezTo>
                <a:cubicBezTo>
                  <a:pt x="146707" y="13678"/>
                  <a:pt x="143645" y="10616"/>
                  <a:pt x="143645" y="6839"/>
                </a:cubicBezTo>
                <a:cubicBezTo>
                  <a:pt x="143645" y="3062"/>
                  <a:pt x="146707" y="0"/>
                  <a:pt x="150483" y="0"/>
                </a:cubicBezTo>
                <a:close/>
                <a:moveTo>
                  <a:pt x="122238" y="0"/>
                </a:moveTo>
                <a:cubicBezTo>
                  <a:pt x="126015" y="0"/>
                  <a:pt x="129077" y="3062"/>
                  <a:pt x="129077" y="6839"/>
                </a:cubicBezTo>
                <a:cubicBezTo>
                  <a:pt x="129077" y="10616"/>
                  <a:pt x="126015" y="13678"/>
                  <a:pt x="122238" y="13678"/>
                </a:cubicBezTo>
                <a:cubicBezTo>
                  <a:pt x="118461" y="13678"/>
                  <a:pt x="115399" y="10616"/>
                  <a:pt x="115399" y="6839"/>
                </a:cubicBezTo>
                <a:cubicBezTo>
                  <a:pt x="115399" y="3062"/>
                  <a:pt x="118461" y="0"/>
                  <a:pt x="122238" y="0"/>
                </a:cubicBezTo>
                <a:close/>
                <a:moveTo>
                  <a:pt x="93993" y="0"/>
                </a:moveTo>
                <a:cubicBezTo>
                  <a:pt x="97770" y="0"/>
                  <a:pt x="100832" y="3062"/>
                  <a:pt x="100832" y="6839"/>
                </a:cubicBezTo>
                <a:cubicBezTo>
                  <a:pt x="100832" y="10616"/>
                  <a:pt x="97770" y="13678"/>
                  <a:pt x="93993" y="13678"/>
                </a:cubicBezTo>
                <a:cubicBezTo>
                  <a:pt x="90216" y="13678"/>
                  <a:pt x="87154" y="10616"/>
                  <a:pt x="87154" y="6839"/>
                </a:cubicBezTo>
                <a:cubicBezTo>
                  <a:pt x="87154" y="3062"/>
                  <a:pt x="90216" y="0"/>
                  <a:pt x="93993" y="0"/>
                </a:cubicBezTo>
                <a:close/>
                <a:moveTo>
                  <a:pt x="65747" y="0"/>
                </a:moveTo>
                <a:cubicBezTo>
                  <a:pt x="69524" y="0"/>
                  <a:pt x="72586" y="3062"/>
                  <a:pt x="72586" y="6839"/>
                </a:cubicBezTo>
                <a:cubicBezTo>
                  <a:pt x="72586" y="10616"/>
                  <a:pt x="69524" y="13678"/>
                  <a:pt x="65747" y="13678"/>
                </a:cubicBezTo>
                <a:cubicBezTo>
                  <a:pt x="61970" y="13678"/>
                  <a:pt x="58909" y="10616"/>
                  <a:pt x="58909" y="6839"/>
                </a:cubicBezTo>
                <a:cubicBezTo>
                  <a:pt x="58909" y="3062"/>
                  <a:pt x="61970" y="0"/>
                  <a:pt x="65747" y="0"/>
                </a:cubicBezTo>
                <a:close/>
                <a:moveTo>
                  <a:pt x="37502" y="0"/>
                </a:moveTo>
                <a:cubicBezTo>
                  <a:pt x="41279" y="0"/>
                  <a:pt x="44340" y="3062"/>
                  <a:pt x="44340" y="6839"/>
                </a:cubicBezTo>
                <a:cubicBezTo>
                  <a:pt x="44340" y="10616"/>
                  <a:pt x="41279" y="13678"/>
                  <a:pt x="37502" y="13678"/>
                </a:cubicBezTo>
                <a:cubicBezTo>
                  <a:pt x="33725" y="13678"/>
                  <a:pt x="30663" y="10616"/>
                  <a:pt x="30663" y="6839"/>
                </a:cubicBezTo>
                <a:cubicBezTo>
                  <a:pt x="30663" y="3062"/>
                  <a:pt x="33725" y="0"/>
                  <a:pt x="37502" y="0"/>
                </a:cubicBezTo>
                <a:close/>
                <a:moveTo>
                  <a:pt x="9256" y="0"/>
                </a:moveTo>
                <a:cubicBezTo>
                  <a:pt x="13033" y="0"/>
                  <a:pt x="16095" y="3062"/>
                  <a:pt x="16095" y="6839"/>
                </a:cubicBezTo>
                <a:cubicBezTo>
                  <a:pt x="16095" y="10616"/>
                  <a:pt x="13033" y="13678"/>
                  <a:pt x="9256" y="13678"/>
                </a:cubicBezTo>
                <a:cubicBezTo>
                  <a:pt x="5479" y="13678"/>
                  <a:pt x="2417" y="10616"/>
                  <a:pt x="2417" y="6839"/>
                </a:cubicBezTo>
                <a:cubicBezTo>
                  <a:pt x="2417" y="3062"/>
                  <a:pt x="5479" y="0"/>
                  <a:pt x="9256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85000">
                <a:schemeClr val="accent2">
                  <a:lumMod val="60000"/>
                  <a:lumOff val="4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66DFA7B8-9A04-462E-9B93-9094D0A3EFBC}"/>
              </a:ext>
            </a:extLst>
          </p:cNvPr>
          <p:cNvSpPr txBox="1"/>
          <p:nvPr/>
        </p:nvSpPr>
        <p:spPr>
          <a:xfrm>
            <a:off x="6553555" y="2294317"/>
            <a:ext cx="4588585" cy="3395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613A0F"/>
                </a:solidFill>
              </a:rPr>
              <a:t>组成慰问组，到我市驻军处走访慰问，与部队领导开展座谈活动</a:t>
            </a: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85B53014-F78D-4733-A80C-F61232D786CD}"/>
              </a:ext>
            </a:extLst>
          </p:cNvPr>
          <p:cNvSpPr txBox="1"/>
          <p:nvPr/>
        </p:nvSpPr>
        <p:spPr>
          <a:xfrm>
            <a:off x="6553555" y="2731657"/>
            <a:ext cx="4588585" cy="616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613A0F"/>
                </a:solidFill>
              </a:rPr>
              <a:t>各社区和辖区各单位都要积极行动起来，广泛开展形式多样</a:t>
            </a: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613A0F"/>
                </a:solidFill>
              </a:rPr>
              <a:t>的走访慰问活动。</a:t>
            </a:r>
          </a:p>
        </p:txBody>
      </p:sp>
      <p:cxnSp>
        <p:nvCxnSpPr>
          <p:cNvPr id="82" name="直接连接符 81">
            <a:extLst>
              <a:ext uri="{FF2B5EF4-FFF2-40B4-BE49-F238E27FC236}">
                <a16:creationId xmlns:a16="http://schemas.microsoft.com/office/drawing/2014/main" id="{0EBEA99F-C7AC-4854-A729-04B4830413DA}"/>
              </a:ext>
            </a:extLst>
          </p:cNvPr>
          <p:cNvCxnSpPr>
            <a:cxnSpLocks/>
          </p:cNvCxnSpPr>
          <p:nvPr/>
        </p:nvCxnSpPr>
        <p:spPr>
          <a:xfrm>
            <a:off x="6661276" y="2722487"/>
            <a:ext cx="420992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>
            <a:extLst>
              <a:ext uri="{FF2B5EF4-FFF2-40B4-BE49-F238E27FC236}">
                <a16:creationId xmlns:a16="http://schemas.microsoft.com/office/drawing/2014/main" id="{B890752A-82EB-4482-85D2-7A928FBF69AB}"/>
              </a:ext>
            </a:extLst>
          </p:cNvPr>
          <p:cNvGrpSpPr/>
          <p:nvPr/>
        </p:nvGrpSpPr>
        <p:grpSpPr>
          <a:xfrm>
            <a:off x="874712" y="3974233"/>
            <a:ext cx="10442576" cy="2280677"/>
            <a:chOff x="874712" y="3974233"/>
            <a:chExt cx="10442576" cy="2280677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13F10D2-6E50-4AC5-B418-F4DFD61B7D17}"/>
                </a:ext>
              </a:extLst>
            </p:cNvPr>
            <p:cNvSpPr/>
            <p:nvPr/>
          </p:nvSpPr>
          <p:spPr>
            <a:xfrm>
              <a:off x="874712" y="4146254"/>
              <a:ext cx="4972343" cy="2101793"/>
            </a:xfrm>
            <a:custGeom>
              <a:avLst/>
              <a:gdLst>
                <a:gd name="connsiteX0" fmla="*/ 223147 w 4972343"/>
                <a:gd name="connsiteY0" fmla="*/ 0 h 2101793"/>
                <a:gd name="connsiteX1" fmla="*/ 1351944 w 4972343"/>
                <a:gd name="connsiteY1" fmla="*/ 0 h 2101793"/>
                <a:gd name="connsiteX2" fmla="*/ 1648362 w 4972343"/>
                <a:gd name="connsiteY2" fmla="*/ 160996 h 2101793"/>
                <a:gd name="connsiteX3" fmla="*/ 1702178 w 4972343"/>
                <a:gd name="connsiteY3" fmla="*/ 243919 h 2101793"/>
                <a:gd name="connsiteX4" fmla="*/ 1998596 w 4972343"/>
                <a:gd name="connsiteY4" fmla="*/ 404915 h 2101793"/>
                <a:gd name="connsiteX5" fmla="*/ 2946452 w 4972343"/>
                <a:gd name="connsiteY5" fmla="*/ 404915 h 2101793"/>
                <a:gd name="connsiteX6" fmla="*/ 2946452 w 4972343"/>
                <a:gd name="connsiteY6" fmla="*/ 404915 h 2101793"/>
                <a:gd name="connsiteX7" fmla="*/ 3486007 w 4972343"/>
                <a:gd name="connsiteY7" fmla="*/ 404915 h 2101793"/>
                <a:gd name="connsiteX8" fmla="*/ 3666941 w 4972343"/>
                <a:gd name="connsiteY8" fmla="*/ 404915 h 2101793"/>
                <a:gd name="connsiteX9" fmla="*/ 3898483 w 4972343"/>
                <a:gd name="connsiteY9" fmla="*/ 404915 h 2101793"/>
                <a:gd name="connsiteX10" fmla="*/ 4438038 w 4972343"/>
                <a:gd name="connsiteY10" fmla="*/ 404915 h 2101793"/>
                <a:gd name="connsiteX11" fmla="*/ 4618972 w 4972343"/>
                <a:gd name="connsiteY11" fmla="*/ 404915 h 2101793"/>
                <a:gd name="connsiteX12" fmla="*/ 4972343 w 4972343"/>
                <a:gd name="connsiteY12" fmla="*/ 758287 h 2101793"/>
                <a:gd name="connsiteX13" fmla="*/ 4972343 w 4972343"/>
                <a:gd name="connsiteY13" fmla="*/ 1878646 h 2101793"/>
                <a:gd name="connsiteX14" fmla="*/ 4749196 w 4972343"/>
                <a:gd name="connsiteY14" fmla="*/ 2101793 h 2101793"/>
                <a:gd name="connsiteX15" fmla="*/ 4568262 w 4972343"/>
                <a:gd name="connsiteY15" fmla="*/ 2101793 h 2101793"/>
                <a:gd name="connsiteX16" fmla="*/ 4028707 w 4972343"/>
                <a:gd name="connsiteY16" fmla="*/ 2101793 h 2101793"/>
                <a:gd name="connsiteX17" fmla="*/ 3666941 w 4972343"/>
                <a:gd name="connsiteY17" fmla="*/ 2101793 h 2101793"/>
                <a:gd name="connsiteX18" fmla="*/ 3486007 w 4972343"/>
                <a:gd name="connsiteY18" fmla="*/ 2101793 h 2101793"/>
                <a:gd name="connsiteX19" fmla="*/ 3195071 w 4972343"/>
                <a:gd name="connsiteY19" fmla="*/ 2101793 h 2101793"/>
                <a:gd name="connsiteX20" fmla="*/ 2946452 w 4972343"/>
                <a:gd name="connsiteY20" fmla="*/ 2101793 h 2101793"/>
                <a:gd name="connsiteX21" fmla="*/ 223147 w 4972343"/>
                <a:gd name="connsiteY21" fmla="*/ 2101793 h 2101793"/>
                <a:gd name="connsiteX22" fmla="*/ 0 w 4972343"/>
                <a:gd name="connsiteY22" fmla="*/ 1878646 h 2101793"/>
                <a:gd name="connsiteX23" fmla="*/ 0 w 4972343"/>
                <a:gd name="connsiteY23" fmla="*/ 223147 h 2101793"/>
                <a:gd name="connsiteX24" fmla="*/ 223147 w 4972343"/>
                <a:gd name="connsiteY24" fmla="*/ 0 h 210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72343" h="2101793">
                  <a:moveTo>
                    <a:pt x="223147" y="0"/>
                  </a:moveTo>
                  <a:lnTo>
                    <a:pt x="1351944" y="0"/>
                  </a:lnTo>
                  <a:cubicBezTo>
                    <a:pt x="1471709" y="0"/>
                    <a:pt x="1583162" y="60535"/>
                    <a:pt x="1648362" y="160996"/>
                  </a:cubicBezTo>
                  <a:lnTo>
                    <a:pt x="1702178" y="243919"/>
                  </a:lnTo>
                  <a:cubicBezTo>
                    <a:pt x="1767378" y="344381"/>
                    <a:pt x="1878830" y="404915"/>
                    <a:pt x="1998596" y="404915"/>
                  </a:cubicBezTo>
                  <a:lnTo>
                    <a:pt x="2946452" y="404915"/>
                  </a:lnTo>
                  <a:lnTo>
                    <a:pt x="2946452" y="404915"/>
                  </a:lnTo>
                  <a:lnTo>
                    <a:pt x="3486007" y="404915"/>
                  </a:lnTo>
                  <a:lnTo>
                    <a:pt x="3666941" y="404915"/>
                  </a:lnTo>
                  <a:lnTo>
                    <a:pt x="3898483" y="404915"/>
                  </a:lnTo>
                  <a:lnTo>
                    <a:pt x="4438038" y="404915"/>
                  </a:lnTo>
                  <a:lnTo>
                    <a:pt x="4618972" y="404915"/>
                  </a:lnTo>
                  <a:cubicBezTo>
                    <a:pt x="4814033" y="404915"/>
                    <a:pt x="4972343" y="563226"/>
                    <a:pt x="4972343" y="758287"/>
                  </a:cubicBezTo>
                  <a:lnTo>
                    <a:pt x="4972343" y="1878646"/>
                  </a:lnTo>
                  <a:cubicBezTo>
                    <a:pt x="4972343" y="2001887"/>
                    <a:pt x="4872437" y="2101793"/>
                    <a:pt x="4749196" y="2101793"/>
                  </a:cubicBezTo>
                  <a:lnTo>
                    <a:pt x="4568262" y="2101793"/>
                  </a:lnTo>
                  <a:lnTo>
                    <a:pt x="4028707" y="2101793"/>
                  </a:lnTo>
                  <a:lnTo>
                    <a:pt x="3666941" y="2101793"/>
                  </a:lnTo>
                  <a:lnTo>
                    <a:pt x="3486007" y="2101793"/>
                  </a:lnTo>
                  <a:lnTo>
                    <a:pt x="3195071" y="2101793"/>
                  </a:lnTo>
                  <a:lnTo>
                    <a:pt x="2946452" y="2101793"/>
                  </a:lnTo>
                  <a:lnTo>
                    <a:pt x="223147" y="2101793"/>
                  </a:lnTo>
                  <a:cubicBezTo>
                    <a:pt x="99906" y="2101793"/>
                    <a:pt x="0" y="2001887"/>
                    <a:pt x="0" y="1878646"/>
                  </a:cubicBezTo>
                  <a:lnTo>
                    <a:pt x="0" y="223147"/>
                  </a:lnTo>
                  <a:cubicBezTo>
                    <a:pt x="0" y="99906"/>
                    <a:pt x="99906" y="0"/>
                    <a:pt x="223147" y="0"/>
                  </a:cubicBezTo>
                  <a:close/>
                </a:path>
              </a:pathLst>
            </a:custGeom>
            <a:gradFill>
              <a:gsLst>
                <a:gs pos="45000">
                  <a:srgbClr val="1A3BA6">
                    <a:lumMod val="0"/>
                    <a:lumOff val="100000"/>
                  </a:srgb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393700" algn="ctr" rotWithShape="0">
                <a:schemeClr val="accent3">
                  <a:alpha val="1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6EB82F1A-4BF1-4CE2-B27B-B48302F7231A}"/>
                </a:ext>
              </a:extLst>
            </p:cNvPr>
            <p:cNvSpPr/>
            <p:nvPr/>
          </p:nvSpPr>
          <p:spPr>
            <a:xfrm>
              <a:off x="6344945" y="4146254"/>
              <a:ext cx="4972343" cy="2101793"/>
            </a:xfrm>
            <a:custGeom>
              <a:avLst/>
              <a:gdLst>
                <a:gd name="connsiteX0" fmla="*/ 223147 w 4972343"/>
                <a:gd name="connsiteY0" fmla="*/ 0 h 2101793"/>
                <a:gd name="connsiteX1" fmla="*/ 1351944 w 4972343"/>
                <a:gd name="connsiteY1" fmla="*/ 0 h 2101793"/>
                <a:gd name="connsiteX2" fmla="*/ 1648362 w 4972343"/>
                <a:gd name="connsiteY2" fmla="*/ 160996 h 2101793"/>
                <a:gd name="connsiteX3" fmla="*/ 1702178 w 4972343"/>
                <a:gd name="connsiteY3" fmla="*/ 243919 h 2101793"/>
                <a:gd name="connsiteX4" fmla="*/ 1998596 w 4972343"/>
                <a:gd name="connsiteY4" fmla="*/ 404915 h 2101793"/>
                <a:gd name="connsiteX5" fmla="*/ 2946452 w 4972343"/>
                <a:gd name="connsiteY5" fmla="*/ 404915 h 2101793"/>
                <a:gd name="connsiteX6" fmla="*/ 2946452 w 4972343"/>
                <a:gd name="connsiteY6" fmla="*/ 404915 h 2101793"/>
                <a:gd name="connsiteX7" fmla="*/ 3486007 w 4972343"/>
                <a:gd name="connsiteY7" fmla="*/ 404915 h 2101793"/>
                <a:gd name="connsiteX8" fmla="*/ 3666941 w 4972343"/>
                <a:gd name="connsiteY8" fmla="*/ 404915 h 2101793"/>
                <a:gd name="connsiteX9" fmla="*/ 3898483 w 4972343"/>
                <a:gd name="connsiteY9" fmla="*/ 404915 h 2101793"/>
                <a:gd name="connsiteX10" fmla="*/ 4438038 w 4972343"/>
                <a:gd name="connsiteY10" fmla="*/ 404915 h 2101793"/>
                <a:gd name="connsiteX11" fmla="*/ 4618972 w 4972343"/>
                <a:gd name="connsiteY11" fmla="*/ 404915 h 2101793"/>
                <a:gd name="connsiteX12" fmla="*/ 4972343 w 4972343"/>
                <a:gd name="connsiteY12" fmla="*/ 758287 h 2101793"/>
                <a:gd name="connsiteX13" fmla="*/ 4972343 w 4972343"/>
                <a:gd name="connsiteY13" fmla="*/ 1878646 h 2101793"/>
                <a:gd name="connsiteX14" fmla="*/ 4749196 w 4972343"/>
                <a:gd name="connsiteY14" fmla="*/ 2101793 h 2101793"/>
                <a:gd name="connsiteX15" fmla="*/ 4568262 w 4972343"/>
                <a:gd name="connsiteY15" fmla="*/ 2101793 h 2101793"/>
                <a:gd name="connsiteX16" fmla="*/ 4028707 w 4972343"/>
                <a:gd name="connsiteY16" fmla="*/ 2101793 h 2101793"/>
                <a:gd name="connsiteX17" fmla="*/ 3666941 w 4972343"/>
                <a:gd name="connsiteY17" fmla="*/ 2101793 h 2101793"/>
                <a:gd name="connsiteX18" fmla="*/ 3486007 w 4972343"/>
                <a:gd name="connsiteY18" fmla="*/ 2101793 h 2101793"/>
                <a:gd name="connsiteX19" fmla="*/ 3195071 w 4972343"/>
                <a:gd name="connsiteY19" fmla="*/ 2101793 h 2101793"/>
                <a:gd name="connsiteX20" fmla="*/ 2946452 w 4972343"/>
                <a:gd name="connsiteY20" fmla="*/ 2101793 h 2101793"/>
                <a:gd name="connsiteX21" fmla="*/ 223147 w 4972343"/>
                <a:gd name="connsiteY21" fmla="*/ 2101793 h 2101793"/>
                <a:gd name="connsiteX22" fmla="*/ 0 w 4972343"/>
                <a:gd name="connsiteY22" fmla="*/ 1878646 h 2101793"/>
                <a:gd name="connsiteX23" fmla="*/ 0 w 4972343"/>
                <a:gd name="connsiteY23" fmla="*/ 223147 h 2101793"/>
                <a:gd name="connsiteX24" fmla="*/ 223147 w 4972343"/>
                <a:gd name="connsiteY24" fmla="*/ 0 h 210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72343" h="2101793">
                  <a:moveTo>
                    <a:pt x="223147" y="0"/>
                  </a:moveTo>
                  <a:lnTo>
                    <a:pt x="1351944" y="0"/>
                  </a:lnTo>
                  <a:cubicBezTo>
                    <a:pt x="1471709" y="0"/>
                    <a:pt x="1583162" y="60535"/>
                    <a:pt x="1648362" y="160996"/>
                  </a:cubicBezTo>
                  <a:lnTo>
                    <a:pt x="1702178" y="243919"/>
                  </a:lnTo>
                  <a:cubicBezTo>
                    <a:pt x="1767378" y="344381"/>
                    <a:pt x="1878830" y="404915"/>
                    <a:pt x="1998596" y="404915"/>
                  </a:cubicBezTo>
                  <a:lnTo>
                    <a:pt x="2946452" y="404915"/>
                  </a:lnTo>
                  <a:lnTo>
                    <a:pt x="2946452" y="404915"/>
                  </a:lnTo>
                  <a:lnTo>
                    <a:pt x="3486007" y="404915"/>
                  </a:lnTo>
                  <a:lnTo>
                    <a:pt x="3666941" y="404915"/>
                  </a:lnTo>
                  <a:lnTo>
                    <a:pt x="3898483" y="404915"/>
                  </a:lnTo>
                  <a:lnTo>
                    <a:pt x="4438038" y="404915"/>
                  </a:lnTo>
                  <a:lnTo>
                    <a:pt x="4618972" y="404915"/>
                  </a:lnTo>
                  <a:cubicBezTo>
                    <a:pt x="4814033" y="404915"/>
                    <a:pt x="4972343" y="563226"/>
                    <a:pt x="4972343" y="758287"/>
                  </a:cubicBezTo>
                  <a:lnTo>
                    <a:pt x="4972343" y="1878646"/>
                  </a:lnTo>
                  <a:cubicBezTo>
                    <a:pt x="4972343" y="2001887"/>
                    <a:pt x="4872437" y="2101793"/>
                    <a:pt x="4749196" y="2101793"/>
                  </a:cubicBezTo>
                  <a:lnTo>
                    <a:pt x="4568262" y="2101793"/>
                  </a:lnTo>
                  <a:lnTo>
                    <a:pt x="4028707" y="2101793"/>
                  </a:lnTo>
                  <a:lnTo>
                    <a:pt x="3666941" y="2101793"/>
                  </a:lnTo>
                  <a:lnTo>
                    <a:pt x="3486007" y="2101793"/>
                  </a:lnTo>
                  <a:lnTo>
                    <a:pt x="3195071" y="2101793"/>
                  </a:lnTo>
                  <a:lnTo>
                    <a:pt x="2946452" y="2101793"/>
                  </a:lnTo>
                  <a:lnTo>
                    <a:pt x="223147" y="2101793"/>
                  </a:lnTo>
                  <a:cubicBezTo>
                    <a:pt x="99906" y="2101793"/>
                    <a:pt x="0" y="2001887"/>
                    <a:pt x="0" y="1878646"/>
                  </a:cubicBezTo>
                  <a:lnTo>
                    <a:pt x="0" y="223147"/>
                  </a:lnTo>
                  <a:cubicBezTo>
                    <a:pt x="0" y="99906"/>
                    <a:pt x="99906" y="0"/>
                    <a:pt x="223147" y="0"/>
                  </a:cubicBezTo>
                  <a:close/>
                </a:path>
              </a:pathLst>
            </a:custGeom>
            <a:gradFill>
              <a:gsLst>
                <a:gs pos="48000">
                  <a:srgbClr val="1A3BA6">
                    <a:lumMod val="0"/>
                    <a:lumOff val="100000"/>
                  </a:srgbClr>
                </a:gs>
                <a:gs pos="100000">
                  <a:schemeClr val="accent3">
                    <a:lumMod val="10000"/>
                    <a:lumOff val="90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393700" algn="ctr" rotWithShape="0">
                <a:schemeClr val="accent3">
                  <a:alpha val="1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CD357A0E-3208-46FB-910B-D2B2D2372020}"/>
                </a:ext>
              </a:extLst>
            </p:cNvPr>
            <p:cNvSpPr/>
            <p:nvPr/>
          </p:nvSpPr>
          <p:spPr>
            <a:xfrm>
              <a:off x="874712" y="4146254"/>
              <a:ext cx="4972343" cy="2101793"/>
            </a:xfrm>
            <a:custGeom>
              <a:avLst/>
              <a:gdLst>
                <a:gd name="connsiteX0" fmla="*/ 223147 w 4972343"/>
                <a:gd name="connsiteY0" fmla="*/ 0 h 2101793"/>
                <a:gd name="connsiteX1" fmla="*/ 1351944 w 4972343"/>
                <a:gd name="connsiteY1" fmla="*/ 0 h 2101793"/>
                <a:gd name="connsiteX2" fmla="*/ 1648362 w 4972343"/>
                <a:gd name="connsiteY2" fmla="*/ 160996 h 2101793"/>
                <a:gd name="connsiteX3" fmla="*/ 1702178 w 4972343"/>
                <a:gd name="connsiteY3" fmla="*/ 243919 h 2101793"/>
                <a:gd name="connsiteX4" fmla="*/ 1998596 w 4972343"/>
                <a:gd name="connsiteY4" fmla="*/ 404915 h 2101793"/>
                <a:gd name="connsiteX5" fmla="*/ 2946452 w 4972343"/>
                <a:gd name="connsiteY5" fmla="*/ 404915 h 2101793"/>
                <a:gd name="connsiteX6" fmla="*/ 2946452 w 4972343"/>
                <a:gd name="connsiteY6" fmla="*/ 404915 h 2101793"/>
                <a:gd name="connsiteX7" fmla="*/ 3486007 w 4972343"/>
                <a:gd name="connsiteY7" fmla="*/ 404915 h 2101793"/>
                <a:gd name="connsiteX8" fmla="*/ 3666941 w 4972343"/>
                <a:gd name="connsiteY8" fmla="*/ 404915 h 2101793"/>
                <a:gd name="connsiteX9" fmla="*/ 3898483 w 4972343"/>
                <a:gd name="connsiteY9" fmla="*/ 404915 h 2101793"/>
                <a:gd name="connsiteX10" fmla="*/ 4438038 w 4972343"/>
                <a:gd name="connsiteY10" fmla="*/ 404915 h 2101793"/>
                <a:gd name="connsiteX11" fmla="*/ 4618972 w 4972343"/>
                <a:gd name="connsiteY11" fmla="*/ 404915 h 2101793"/>
                <a:gd name="connsiteX12" fmla="*/ 4972343 w 4972343"/>
                <a:gd name="connsiteY12" fmla="*/ 758287 h 2101793"/>
                <a:gd name="connsiteX13" fmla="*/ 4972343 w 4972343"/>
                <a:gd name="connsiteY13" fmla="*/ 1878646 h 2101793"/>
                <a:gd name="connsiteX14" fmla="*/ 4749196 w 4972343"/>
                <a:gd name="connsiteY14" fmla="*/ 2101793 h 2101793"/>
                <a:gd name="connsiteX15" fmla="*/ 4568262 w 4972343"/>
                <a:gd name="connsiteY15" fmla="*/ 2101793 h 2101793"/>
                <a:gd name="connsiteX16" fmla="*/ 4028707 w 4972343"/>
                <a:gd name="connsiteY16" fmla="*/ 2101793 h 2101793"/>
                <a:gd name="connsiteX17" fmla="*/ 3666941 w 4972343"/>
                <a:gd name="connsiteY17" fmla="*/ 2101793 h 2101793"/>
                <a:gd name="connsiteX18" fmla="*/ 3486007 w 4972343"/>
                <a:gd name="connsiteY18" fmla="*/ 2101793 h 2101793"/>
                <a:gd name="connsiteX19" fmla="*/ 3195071 w 4972343"/>
                <a:gd name="connsiteY19" fmla="*/ 2101793 h 2101793"/>
                <a:gd name="connsiteX20" fmla="*/ 2946452 w 4972343"/>
                <a:gd name="connsiteY20" fmla="*/ 2101793 h 2101793"/>
                <a:gd name="connsiteX21" fmla="*/ 223147 w 4972343"/>
                <a:gd name="connsiteY21" fmla="*/ 2101793 h 2101793"/>
                <a:gd name="connsiteX22" fmla="*/ 0 w 4972343"/>
                <a:gd name="connsiteY22" fmla="*/ 1878646 h 2101793"/>
                <a:gd name="connsiteX23" fmla="*/ 0 w 4972343"/>
                <a:gd name="connsiteY23" fmla="*/ 223147 h 2101793"/>
                <a:gd name="connsiteX24" fmla="*/ 223147 w 4972343"/>
                <a:gd name="connsiteY24" fmla="*/ 0 h 210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72343" h="2101793">
                  <a:moveTo>
                    <a:pt x="223147" y="0"/>
                  </a:moveTo>
                  <a:lnTo>
                    <a:pt x="1351944" y="0"/>
                  </a:lnTo>
                  <a:cubicBezTo>
                    <a:pt x="1471709" y="0"/>
                    <a:pt x="1583162" y="60535"/>
                    <a:pt x="1648362" y="160996"/>
                  </a:cubicBezTo>
                  <a:lnTo>
                    <a:pt x="1702178" y="243919"/>
                  </a:lnTo>
                  <a:cubicBezTo>
                    <a:pt x="1767378" y="344381"/>
                    <a:pt x="1878830" y="404915"/>
                    <a:pt x="1998596" y="404915"/>
                  </a:cubicBezTo>
                  <a:lnTo>
                    <a:pt x="2946452" y="404915"/>
                  </a:lnTo>
                  <a:lnTo>
                    <a:pt x="2946452" y="404915"/>
                  </a:lnTo>
                  <a:lnTo>
                    <a:pt x="3486007" y="404915"/>
                  </a:lnTo>
                  <a:lnTo>
                    <a:pt x="3666941" y="404915"/>
                  </a:lnTo>
                  <a:lnTo>
                    <a:pt x="3898483" y="404915"/>
                  </a:lnTo>
                  <a:lnTo>
                    <a:pt x="4438038" y="404915"/>
                  </a:lnTo>
                  <a:lnTo>
                    <a:pt x="4618972" y="404915"/>
                  </a:lnTo>
                  <a:cubicBezTo>
                    <a:pt x="4814033" y="404915"/>
                    <a:pt x="4972343" y="563226"/>
                    <a:pt x="4972343" y="758287"/>
                  </a:cubicBezTo>
                  <a:lnTo>
                    <a:pt x="4972343" y="1878646"/>
                  </a:lnTo>
                  <a:cubicBezTo>
                    <a:pt x="4972343" y="2001887"/>
                    <a:pt x="4872437" y="2101793"/>
                    <a:pt x="4749196" y="2101793"/>
                  </a:cubicBezTo>
                  <a:lnTo>
                    <a:pt x="4568262" y="2101793"/>
                  </a:lnTo>
                  <a:lnTo>
                    <a:pt x="4028707" y="2101793"/>
                  </a:lnTo>
                  <a:lnTo>
                    <a:pt x="3666941" y="2101793"/>
                  </a:lnTo>
                  <a:lnTo>
                    <a:pt x="3486007" y="2101793"/>
                  </a:lnTo>
                  <a:lnTo>
                    <a:pt x="3195071" y="2101793"/>
                  </a:lnTo>
                  <a:lnTo>
                    <a:pt x="2946452" y="2101793"/>
                  </a:lnTo>
                  <a:lnTo>
                    <a:pt x="223147" y="2101793"/>
                  </a:lnTo>
                  <a:cubicBezTo>
                    <a:pt x="99906" y="2101793"/>
                    <a:pt x="0" y="2001887"/>
                    <a:pt x="0" y="1878646"/>
                  </a:cubicBezTo>
                  <a:lnTo>
                    <a:pt x="0" y="223147"/>
                  </a:lnTo>
                  <a:cubicBezTo>
                    <a:pt x="0" y="99906"/>
                    <a:pt x="99906" y="0"/>
                    <a:pt x="223147" y="0"/>
                  </a:cubicBezTo>
                  <a:close/>
                </a:path>
              </a:pathLst>
            </a:custGeom>
            <a:gradFill>
              <a:gsLst>
                <a:gs pos="48000">
                  <a:srgbClr val="1A3BA6">
                    <a:lumMod val="0"/>
                    <a:lumOff val="100000"/>
                  </a:srgbClr>
                </a:gs>
                <a:gs pos="100000">
                  <a:schemeClr val="accent3">
                    <a:lumMod val="10000"/>
                    <a:lumOff val="90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838200" dist="444500" dir="5400000" sx="85000" sy="85000" algn="t" rotWithShape="0">
                <a:srgbClr val="613A0F">
                  <a:alpha val="3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A5E4CE2E-B5E3-414E-8111-477C880A522D}"/>
                </a:ext>
              </a:extLst>
            </p:cNvPr>
            <p:cNvSpPr/>
            <p:nvPr/>
          </p:nvSpPr>
          <p:spPr>
            <a:xfrm>
              <a:off x="6344945" y="4146254"/>
              <a:ext cx="4972343" cy="2101793"/>
            </a:xfrm>
            <a:custGeom>
              <a:avLst/>
              <a:gdLst>
                <a:gd name="connsiteX0" fmla="*/ 223147 w 4972343"/>
                <a:gd name="connsiteY0" fmla="*/ 0 h 2101793"/>
                <a:gd name="connsiteX1" fmla="*/ 1351944 w 4972343"/>
                <a:gd name="connsiteY1" fmla="*/ 0 h 2101793"/>
                <a:gd name="connsiteX2" fmla="*/ 1648362 w 4972343"/>
                <a:gd name="connsiteY2" fmla="*/ 160996 h 2101793"/>
                <a:gd name="connsiteX3" fmla="*/ 1702178 w 4972343"/>
                <a:gd name="connsiteY3" fmla="*/ 243919 h 2101793"/>
                <a:gd name="connsiteX4" fmla="*/ 1998596 w 4972343"/>
                <a:gd name="connsiteY4" fmla="*/ 404915 h 2101793"/>
                <a:gd name="connsiteX5" fmla="*/ 2946452 w 4972343"/>
                <a:gd name="connsiteY5" fmla="*/ 404915 h 2101793"/>
                <a:gd name="connsiteX6" fmla="*/ 2946452 w 4972343"/>
                <a:gd name="connsiteY6" fmla="*/ 404915 h 2101793"/>
                <a:gd name="connsiteX7" fmla="*/ 3486007 w 4972343"/>
                <a:gd name="connsiteY7" fmla="*/ 404915 h 2101793"/>
                <a:gd name="connsiteX8" fmla="*/ 3666941 w 4972343"/>
                <a:gd name="connsiteY8" fmla="*/ 404915 h 2101793"/>
                <a:gd name="connsiteX9" fmla="*/ 3898483 w 4972343"/>
                <a:gd name="connsiteY9" fmla="*/ 404915 h 2101793"/>
                <a:gd name="connsiteX10" fmla="*/ 4438038 w 4972343"/>
                <a:gd name="connsiteY10" fmla="*/ 404915 h 2101793"/>
                <a:gd name="connsiteX11" fmla="*/ 4618972 w 4972343"/>
                <a:gd name="connsiteY11" fmla="*/ 404915 h 2101793"/>
                <a:gd name="connsiteX12" fmla="*/ 4972343 w 4972343"/>
                <a:gd name="connsiteY12" fmla="*/ 758287 h 2101793"/>
                <a:gd name="connsiteX13" fmla="*/ 4972343 w 4972343"/>
                <a:gd name="connsiteY13" fmla="*/ 1878646 h 2101793"/>
                <a:gd name="connsiteX14" fmla="*/ 4749196 w 4972343"/>
                <a:gd name="connsiteY14" fmla="*/ 2101793 h 2101793"/>
                <a:gd name="connsiteX15" fmla="*/ 4568262 w 4972343"/>
                <a:gd name="connsiteY15" fmla="*/ 2101793 h 2101793"/>
                <a:gd name="connsiteX16" fmla="*/ 4028707 w 4972343"/>
                <a:gd name="connsiteY16" fmla="*/ 2101793 h 2101793"/>
                <a:gd name="connsiteX17" fmla="*/ 3666941 w 4972343"/>
                <a:gd name="connsiteY17" fmla="*/ 2101793 h 2101793"/>
                <a:gd name="connsiteX18" fmla="*/ 3486007 w 4972343"/>
                <a:gd name="connsiteY18" fmla="*/ 2101793 h 2101793"/>
                <a:gd name="connsiteX19" fmla="*/ 3195071 w 4972343"/>
                <a:gd name="connsiteY19" fmla="*/ 2101793 h 2101793"/>
                <a:gd name="connsiteX20" fmla="*/ 2946452 w 4972343"/>
                <a:gd name="connsiteY20" fmla="*/ 2101793 h 2101793"/>
                <a:gd name="connsiteX21" fmla="*/ 223147 w 4972343"/>
                <a:gd name="connsiteY21" fmla="*/ 2101793 h 2101793"/>
                <a:gd name="connsiteX22" fmla="*/ 0 w 4972343"/>
                <a:gd name="connsiteY22" fmla="*/ 1878646 h 2101793"/>
                <a:gd name="connsiteX23" fmla="*/ 0 w 4972343"/>
                <a:gd name="connsiteY23" fmla="*/ 223147 h 2101793"/>
                <a:gd name="connsiteX24" fmla="*/ 223147 w 4972343"/>
                <a:gd name="connsiteY24" fmla="*/ 0 h 210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72343" h="2101793">
                  <a:moveTo>
                    <a:pt x="223147" y="0"/>
                  </a:moveTo>
                  <a:lnTo>
                    <a:pt x="1351944" y="0"/>
                  </a:lnTo>
                  <a:cubicBezTo>
                    <a:pt x="1471709" y="0"/>
                    <a:pt x="1583162" y="60535"/>
                    <a:pt x="1648362" y="160996"/>
                  </a:cubicBezTo>
                  <a:lnTo>
                    <a:pt x="1702178" y="243919"/>
                  </a:lnTo>
                  <a:cubicBezTo>
                    <a:pt x="1767378" y="344381"/>
                    <a:pt x="1878830" y="404915"/>
                    <a:pt x="1998596" y="404915"/>
                  </a:cubicBezTo>
                  <a:lnTo>
                    <a:pt x="2946452" y="404915"/>
                  </a:lnTo>
                  <a:lnTo>
                    <a:pt x="2946452" y="404915"/>
                  </a:lnTo>
                  <a:lnTo>
                    <a:pt x="3486007" y="404915"/>
                  </a:lnTo>
                  <a:lnTo>
                    <a:pt x="3666941" y="404915"/>
                  </a:lnTo>
                  <a:lnTo>
                    <a:pt x="3898483" y="404915"/>
                  </a:lnTo>
                  <a:lnTo>
                    <a:pt x="4438038" y="404915"/>
                  </a:lnTo>
                  <a:lnTo>
                    <a:pt x="4618972" y="404915"/>
                  </a:lnTo>
                  <a:cubicBezTo>
                    <a:pt x="4814033" y="404915"/>
                    <a:pt x="4972343" y="563226"/>
                    <a:pt x="4972343" y="758287"/>
                  </a:cubicBezTo>
                  <a:lnTo>
                    <a:pt x="4972343" y="1878646"/>
                  </a:lnTo>
                  <a:cubicBezTo>
                    <a:pt x="4972343" y="2001887"/>
                    <a:pt x="4872437" y="2101793"/>
                    <a:pt x="4749196" y="2101793"/>
                  </a:cubicBezTo>
                  <a:lnTo>
                    <a:pt x="4568262" y="2101793"/>
                  </a:lnTo>
                  <a:lnTo>
                    <a:pt x="4028707" y="2101793"/>
                  </a:lnTo>
                  <a:lnTo>
                    <a:pt x="3666941" y="2101793"/>
                  </a:lnTo>
                  <a:lnTo>
                    <a:pt x="3486007" y="2101793"/>
                  </a:lnTo>
                  <a:lnTo>
                    <a:pt x="3195071" y="2101793"/>
                  </a:lnTo>
                  <a:lnTo>
                    <a:pt x="2946452" y="2101793"/>
                  </a:lnTo>
                  <a:lnTo>
                    <a:pt x="223147" y="2101793"/>
                  </a:lnTo>
                  <a:cubicBezTo>
                    <a:pt x="99906" y="2101793"/>
                    <a:pt x="0" y="2001887"/>
                    <a:pt x="0" y="1878646"/>
                  </a:cubicBezTo>
                  <a:lnTo>
                    <a:pt x="0" y="223147"/>
                  </a:lnTo>
                  <a:cubicBezTo>
                    <a:pt x="0" y="99906"/>
                    <a:pt x="99906" y="0"/>
                    <a:pt x="223147" y="0"/>
                  </a:cubicBezTo>
                  <a:close/>
                </a:path>
              </a:pathLst>
            </a:custGeom>
            <a:gradFill>
              <a:gsLst>
                <a:gs pos="48000">
                  <a:srgbClr val="1A3BA6">
                    <a:lumMod val="0"/>
                    <a:lumOff val="100000"/>
                  </a:srgbClr>
                </a:gs>
                <a:gs pos="100000">
                  <a:schemeClr val="accent3">
                    <a:lumMod val="10000"/>
                    <a:lumOff val="90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838200" dist="444500" dir="5400000" sx="85000" sy="85000" algn="t" rotWithShape="0">
                <a:srgbClr val="613A0F">
                  <a:alpha val="3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8955A595-BD2C-4163-AEA7-83CD78059466}"/>
                </a:ext>
              </a:extLst>
            </p:cNvPr>
            <p:cNvSpPr txBox="1"/>
            <p:nvPr/>
          </p:nvSpPr>
          <p:spPr>
            <a:xfrm>
              <a:off x="2898494" y="4113662"/>
              <a:ext cx="1813560" cy="299707"/>
            </a:xfrm>
            <a:custGeom>
              <a:avLst/>
              <a:gdLst/>
              <a:ahLst/>
              <a:cxnLst/>
              <a:rect l="l" t="t" r="r" b="b"/>
              <a:pathLst>
                <a:path w="1813560" h="299707">
                  <a:moveTo>
                    <a:pt x="1013460" y="189280"/>
                  </a:moveTo>
                  <a:lnTo>
                    <a:pt x="1013460" y="220980"/>
                  </a:lnTo>
                  <a:lnTo>
                    <a:pt x="1099719" y="220980"/>
                  </a:lnTo>
                  <a:lnTo>
                    <a:pt x="1099719" y="189280"/>
                  </a:lnTo>
                  <a:close/>
                  <a:moveTo>
                    <a:pt x="1361847" y="185318"/>
                  </a:moveTo>
                  <a:lnTo>
                    <a:pt x="1361847" y="258775"/>
                  </a:lnTo>
                  <a:lnTo>
                    <a:pt x="1443228" y="258775"/>
                  </a:lnTo>
                  <a:lnTo>
                    <a:pt x="1443228" y="185318"/>
                  </a:lnTo>
                  <a:close/>
                  <a:moveTo>
                    <a:pt x="361493" y="179527"/>
                  </a:moveTo>
                  <a:cubicBezTo>
                    <a:pt x="360477" y="180340"/>
                    <a:pt x="359359" y="180949"/>
                    <a:pt x="358140" y="181356"/>
                  </a:cubicBezTo>
                  <a:cubicBezTo>
                    <a:pt x="356718" y="181965"/>
                    <a:pt x="355194" y="182372"/>
                    <a:pt x="353568" y="182575"/>
                  </a:cubicBezTo>
                  <a:cubicBezTo>
                    <a:pt x="352552" y="196189"/>
                    <a:pt x="350622" y="208991"/>
                    <a:pt x="347777" y="220980"/>
                  </a:cubicBezTo>
                  <a:cubicBezTo>
                    <a:pt x="352247" y="226060"/>
                    <a:pt x="356819" y="230225"/>
                    <a:pt x="361493" y="233476"/>
                  </a:cubicBezTo>
                  <a:close/>
                  <a:moveTo>
                    <a:pt x="401117" y="155448"/>
                  </a:moveTo>
                  <a:lnTo>
                    <a:pt x="401117" y="198120"/>
                  </a:lnTo>
                  <a:lnTo>
                    <a:pt x="404165" y="198120"/>
                  </a:lnTo>
                  <a:lnTo>
                    <a:pt x="423977" y="169773"/>
                  </a:lnTo>
                  <a:lnTo>
                    <a:pt x="431902" y="176784"/>
                  </a:lnTo>
                  <a:cubicBezTo>
                    <a:pt x="438404" y="182473"/>
                    <a:pt x="444094" y="187655"/>
                    <a:pt x="448971" y="192328"/>
                  </a:cubicBezTo>
                  <a:lnTo>
                    <a:pt x="448971" y="155448"/>
                  </a:lnTo>
                  <a:close/>
                  <a:moveTo>
                    <a:pt x="1013460" y="150571"/>
                  </a:moveTo>
                  <a:lnTo>
                    <a:pt x="1013460" y="180746"/>
                  </a:lnTo>
                  <a:lnTo>
                    <a:pt x="1099719" y="180746"/>
                  </a:lnTo>
                  <a:lnTo>
                    <a:pt x="1099719" y="150571"/>
                  </a:lnTo>
                  <a:close/>
                  <a:moveTo>
                    <a:pt x="717804" y="106375"/>
                  </a:moveTo>
                  <a:cubicBezTo>
                    <a:pt x="708254" y="117144"/>
                    <a:pt x="697789" y="127609"/>
                    <a:pt x="686410" y="137769"/>
                  </a:cubicBezTo>
                  <a:lnTo>
                    <a:pt x="703783" y="137769"/>
                  </a:lnTo>
                  <a:lnTo>
                    <a:pt x="722986" y="118262"/>
                  </a:lnTo>
                  <a:lnTo>
                    <a:pt x="755295" y="145999"/>
                  </a:lnTo>
                  <a:cubicBezTo>
                    <a:pt x="759968" y="133400"/>
                    <a:pt x="764134" y="120192"/>
                    <a:pt x="767791" y="106375"/>
                  </a:cubicBezTo>
                  <a:close/>
                  <a:moveTo>
                    <a:pt x="537363" y="100888"/>
                  </a:moveTo>
                  <a:cubicBezTo>
                    <a:pt x="535331" y="103733"/>
                    <a:pt x="531978" y="105156"/>
                    <a:pt x="527304" y="105156"/>
                  </a:cubicBezTo>
                  <a:lnTo>
                    <a:pt x="526390" y="128930"/>
                  </a:lnTo>
                  <a:cubicBezTo>
                    <a:pt x="525983" y="137464"/>
                    <a:pt x="525475" y="144678"/>
                    <a:pt x="524866" y="150571"/>
                  </a:cubicBezTo>
                  <a:cubicBezTo>
                    <a:pt x="523443" y="165608"/>
                    <a:pt x="521005" y="178003"/>
                    <a:pt x="517551" y="187756"/>
                  </a:cubicBezTo>
                  <a:cubicBezTo>
                    <a:pt x="525679" y="188163"/>
                    <a:pt x="532283" y="188874"/>
                    <a:pt x="537363" y="189890"/>
                  </a:cubicBezTo>
                  <a:close/>
                  <a:moveTo>
                    <a:pt x="811683" y="85039"/>
                  </a:moveTo>
                  <a:cubicBezTo>
                    <a:pt x="805993" y="98247"/>
                    <a:pt x="799795" y="110134"/>
                    <a:pt x="793090" y="120700"/>
                  </a:cubicBezTo>
                  <a:cubicBezTo>
                    <a:pt x="798373" y="140817"/>
                    <a:pt x="805282" y="158496"/>
                    <a:pt x="813816" y="173736"/>
                  </a:cubicBezTo>
                  <a:cubicBezTo>
                    <a:pt x="823163" y="147929"/>
                    <a:pt x="828853" y="118364"/>
                    <a:pt x="830885" y="85039"/>
                  </a:cubicBezTo>
                  <a:close/>
                  <a:moveTo>
                    <a:pt x="1639519" y="83820"/>
                  </a:moveTo>
                  <a:lnTo>
                    <a:pt x="1652931" y="94792"/>
                  </a:lnTo>
                  <a:cubicBezTo>
                    <a:pt x="1657198" y="98247"/>
                    <a:pt x="1661160" y="101600"/>
                    <a:pt x="1664818" y="104851"/>
                  </a:cubicBezTo>
                  <a:cubicBezTo>
                    <a:pt x="1669491" y="108712"/>
                    <a:pt x="1673352" y="112064"/>
                    <a:pt x="1676400" y="114909"/>
                  </a:cubicBezTo>
                  <a:cubicBezTo>
                    <a:pt x="1675587" y="118160"/>
                    <a:pt x="1672743" y="119786"/>
                    <a:pt x="1667866" y="119786"/>
                  </a:cubicBezTo>
                  <a:lnTo>
                    <a:pt x="1576121" y="119786"/>
                  </a:lnTo>
                  <a:lnTo>
                    <a:pt x="1623975" y="134416"/>
                  </a:lnTo>
                  <a:cubicBezTo>
                    <a:pt x="1622552" y="138277"/>
                    <a:pt x="1619301" y="140309"/>
                    <a:pt x="1614221" y="140512"/>
                  </a:cubicBezTo>
                  <a:cubicBezTo>
                    <a:pt x="1595527" y="169164"/>
                    <a:pt x="1572971" y="193751"/>
                    <a:pt x="1546556" y="214274"/>
                  </a:cubicBezTo>
                  <a:lnTo>
                    <a:pt x="1618183" y="207568"/>
                  </a:lnTo>
                  <a:cubicBezTo>
                    <a:pt x="1617574" y="199644"/>
                    <a:pt x="1616355" y="191211"/>
                    <a:pt x="1614526" y="182270"/>
                  </a:cubicBezTo>
                  <a:cubicBezTo>
                    <a:pt x="1613103" y="174955"/>
                    <a:pt x="1611275" y="167233"/>
                    <a:pt x="1609039" y="159105"/>
                  </a:cubicBezTo>
                  <a:lnTo>
                    <a:pt x="1612392" y="157886"/>
                  </a:lnTo>
                  <a:cubicBezTo>
                    <a:pt x="1630883" y="168452"/>
                    <a:pt x="1644091" y="180746"/>
                    <a:pt x="1652016" y="194767"/>
                  </a:cubicBezTo>
                  <a:cubicBezTo>
                    <a:pt x="1658519" y="206552"/>
                    <a:pt x="1660551" y="217728"/>
                    <a:pt x="1658112" y="228295"/>
                  </a:cubicBezTo>
                  <a:cubicBezTo>
                    <a:pt x="1655674" y="238252"/>
                    <a:pt x="1650594" y="244348"/>
                    <a:pt x="1642872" y="246583"/>
                  </a:cubicBezTo>
                  <a:cubicBezTo>
                    <a:pt x="1634541" y="249021"/>
                    <a:pt x="1626413" y="245973"/>
                    <a:pt x="1618488" y="237439"/>
                  </a:cubicBezTo>
                  <a:lnTo>
                    <a:pt x="1619098" y="224637"/>
                  </a:lnTo>
                  <a:cubicBezTo>
                    <a:pt x="1609141" y="230124"/>
                    <a:pt x="1598778" y="235508"/>
                    <a:pt x="1588008" y="240792"/>
                  </a:cubicBezTo>
                  <a:cubicBezTo>
                    <a:pt x="1575613" y="246888"/>
                    <a:pt x="1563116" y="252780"/>
                    <a:pt x="1550518" y="258470"/>
                  </a:cubicBezTo>
                  <a:cubicBezTo>
                    <a:pt x="1548079" y="262128"/>
                    <a:pt x="1545235" y="264668"/>
                    <a:pt x="1541983" y="266090"/>
                  </a:cubicBezTo>
                  <a:lnTo>
                    <a:pt x="1519123" y="212140"/>
                  </a:lnTo>
                  <a:cubicBezTo>
                    <a:pt x="1519123" y="212344"/>
                    <a:pt x="1520851" y="211937"/>
                    <a:pt x="1524305" y="210921"/>
                  </a:cubicBezTo>
                  <a:cubicBezTo>
                    <a:pt x="1525931" y="210515"/>
                    <a:pt x="1527353" y="210007"/>
                    <a:pt x="1528572" y="209397"/>
                  </a:cubicBezTo>
                  <a:cubicBezTo>
                    <a:pt x="1530198" y="208788"/>
                    <a:pt x="1531315" y="208178"/>
                    <a:pt x="1531925" y="207568"/>
                  </a:cubicBezTo>
                  <a:cubicBezTo>
                    <a:pt x="1538021" y="201066"/>
                    <a:pt x="1544828" y="188264"/>
                    <a:pt x="1552347" y="169164"/>
                  </a:cubicBezTo>
                  <a:cubicBezTo>
                    <a:pt x="1559459" y="150672"/>
                    <a:pt x="1564336" y="134213"/>
                    <a:pt x="1566977" y="119786"/>
                  </a:cubicBezTo>
                  <a:lnTo>
                    <a:pt x="1522476" y="119786"/>
                  </a:lnTo>
                  <a:lnTo>
                    <a:pt x="1520038" y="111252"/>
                  </a:lnTo>
                  <a:lnTo>
                    <a:pt x="1619098" y="111252"/>
                  </a:lnTo>
                  <a:close/>
                  <a:moveTo>
                    <a:pt x="1216762" y="79552"/>
                  </a:moveTo>
                  <a:cubicBezTo>
                    <a:pt x="1237895" y="79959"/>
                    <a:pt x="1253846" y="83820"/>
                    <a:pt x="1264615" y="91135"/>
                  </a:cubicBezTo>
                  <a:cubicBezTo>
                    <a:pt x="1273556" y="97434"/>
                    <a:pt x="1277824" y="104952"/>
                    <a:pt x="1277417" y="113690"/>
                  </a:cubicBezTo>
                  <a:cubicBezTo>
                    <a:pt x="1277011" y="121818"/>
                    <a:pt x="1273252" y="127711"/>
                    <a:pt x="1266139" y="131368"/>
                  </a:cubicBezTo>
                  <a:cubicBezTo>
                    <a:pt x="1258418" y="135229"/>
                    <a:pt x="1250087" y="134416"/>
                    <a:pt x="1241146" y="128930"/>
                  </a:cubicBezTo>
                  <a:cubicBezTo>
                    <a:pt x="1239520" y="120802"/>
                    <a:pt x="1236066" y="112166"/>
                    <a:pt x="1230783" y="103022"/>
                  </a:cubicBezTo>
                  <a:cubicBezTo>
                    <a:pt x="1225906" y="94894"/>
                    <a:pt x="1220521" y="87680"/>
                    <a:pt x="1214628" y="81381"/>
                  </a:cubicBezTo>
                  <a:close/>
                  <a:moveTo>
                    <a:pt x="355702" y="79248"/>
                  </a:moveTo>
                  <a:lnTo>
                    <a:pt x="355702" y="111861"/>
                  </a:lnTo>
                  <a:lnTo>
                    <a:pt x="391668" y="111861"/>
                  </a:lnTo>
                  <a:lnTo>
                    <a:pt x="391668" y="79248"/>
                  </a:lnTo>
                  <a:close/>
                  <a:moveTo>
                    <a:pt x="691896" y="57912"/>
                  </a:moveTo>
                  <a:lnTo>
                    <a:pt x="691896" y="91440"/>
                  </a:lnTo>
                  <a:cubicBezTo>
                    <a:pt x="699008" y="80873"/>
                    <a:pt x="705714" y="69697"/>
                    <a:pt x="712013" y="57912"/>
                  </a:cubicBezTo>
                  <a:close/>
                  <a:moveTo>
                    <a:pt x="355702" y="36271"/>
                  </a:moveTo>
                  <a:lnTo>
                    <a:pt x="355702" y="70713"/>
                  </a:lnTo>
                  <a:lnTo>
                    <a:pt x="391668" y="70713"/>
                  </a:lnTo>
                  <a:lnTo>
                    <a:pt x="391668" y="36271"/>
                  </a:lnTo>
                  <a:close/>
                  <a:moveTo>
                    <a:pt x="1622756" y="17373"/>
                  </a:moveTo>
                  <a:lnTo>
                    <a:pt x="1636167" y="28346"/>
                  </a:lnTo>
                  <a:cubicBezTo>
                    <a:pt x="1640434" y="31800"/>
                    <a:pt x="1644396" y="35153"/>
                    <a:pt x="1648054" y="38404"/>
                  </a:cubicBezTo>
                  <a:cubicBezTo>
                    <a:pt x="1652728" y="42265"/>
                    <a:pt x="1656588" y="45618"/>
                    <a:pt x="1659636" y="48463"/>
                  </a:cubicBezTo>
                  <a:cubicBezTo>
                    <a:pt x="1658824" y="51714"/>
                    <a:pt x="1655979" y="53340"/>
                    <a:pt x="1651102" y="53340"/>
                  </a:cubicBezTo>
                  <a:lnTo>
                    <a:pt x="1534363" y="53340"/>
                  </a:lnTo>
                  <a:lnTo>
                    <a:pt x="1531925" y="44805"/>
                  </a:lnTo>
                  <a:lnTo>
                    <a:pt x="1602334" y="44805"/>
                  </a:lnTo>
                  <a:close/>
                  <a:moveTo>
                    <a:pt x="1239622" y="12801"/>
                  </a:moveTo>
                  <a:cubicBezTo>
                    <a:pt x="1261364" y="12801"/>
                    <a:pt x="1278027" y="16560"/>
                    <a:pt x="1289609" y="24079"/>
                  </a:cubicBezTo>
                  <a:cubicBezTo>
                    <a:pt x="1299363" y="30175"/>
                    <a:pt x="1304239" y="37693"/>
                    <a:pt x="1304239" y="46634"/>
                  </a:cubicBezTo>
                  <a:cubicBezTo>
                    <a:pt x="1304443" y="54965"/>
                    <a:pt x="1300988" y="61163"/>
                    <a:pt x="1293876" y="65227"/>
                  </a:cubicBezTo>
                  <a:cubicBezTo>
                    <a:pt x="1286155" y="69697"/>
                    <a:pt x="1277620" y="69291"/>
                    <a:pt x="1268273" y="64008"/>
                  </a:cubicBezTo>
                  <a:cubicBezTo>
                    <a:pt x="1265632" y="55676"/>
                    <a:pt x="1261263" y="46736"/>
                    <a:pt x="1255167" y="37185"/>
                  </a:cubicBezTo>
                  <a:cubicBezTo>
                    <a:pt x="1249680" y="28854"/>
                    <a:pt x="1243787" y="21336"/>
                    <a:pt x="1237488" y="14630"/>
                  </a:cubicBezTo>
                  <a:close/>
                  <a:moveTo>
                    <a:pt x="1454811" y="9144"/>
                  </a:moveTo>
                  <a:lnTo>
                    <a:pt x="1496568" y="49377"/>
                  </a:lnTo>
                  <a:cubicBezTo>
                    <a:pt x="1492098" y="52832"/>
                    <a:pt x="1484681" y="52628"/>
                    <a:pt x="1474318" y="48768"/>
                  </a:cubicBezTo>
                  <a:cubicBezTo>
                    <a:pt x="1461516" y="51003"/>
                    <a:pt x="1444651" y="53441"/>
                    <a:pt x="1423721" y="56083"/>
                  </a:cubicBezTo>
                  <a:lnTo>
                    <a:pt x="1423721" y="110337"/>
                  </a:lnTo>
                  <a:lnTo>
                    <a:pt x="1448715" y="110337"/>
                  </a:lnTo>
                  <a:lnTo>
                    <a:pt x="1470356" y="80467"/>
                  </a:lnTo>
                  <a:lnTo>
                    <a:pt x="1474318" y="83820"/>
                  </a:lnTo>
                  <a:lnTo>
                    <a:pt x="1484376" y="92049"/>
                  </a:lnTo>
                  <a:lnTo>
                    <a:pt x="1508760" y="113995"/>
                  </a:lnTo>
                  <a:cubicBezTo>
                    <a:pt x="1508151" y="117246"/>
                    <a:pt x="1505306" y="118872"/>
                    <a:pt x="1500226" y="118872"/>
                  </a:cubicBezTo>
                  <a:lnTo>
                    <a:pt x="1423721" y="118872"/>
                  </a:lnTo>
                  <a:lnTo>
                    <a:pt x="1423721" y="176784"/>
                  </a:lnTo>
                  <a:lnTo>
                    <a:pt x="1439875" y="176784"/>
                  </a:lnTo>
                  <a:lnTo>
                    <a:pt x="1459687" y="155448"/>
                  </a:lnTo>
                  <a:lnTo>
                    <a:pt x="1499311" y="185623"/>
                  </a:lnTo>
                  <a:cubicBezTo>
                    <a:pt x="1498092" y="187045"/>
                    <a:pt x="1496568" y="188264"/>
                    <a:pt x="1494739" y="189280"/>
                  </a:cubicBezTo>
                  <a:cubicBezTo>
                    <a:pt x="1492504" y="190703"/>
                    <a:pt x="1489964" y="191719"/>
                    <a:pt x="1487119" y="192328"/>
                  </a:cubicBezTo>
                  <a:lnTo>
                    <a:pt x="1487119" y="281940"/>
                  </a:lnTo>
                  <a:cubicBezTo>
                    <a:pt x="1487119" y="282549"/>
                    <a:pt x="1485900" y="283565"/>
                    <a:pt x="1483462" y="284988"/>
                  </a:cubicBezTo>
                  <a:cubicBezTo>
                    <a:pt x="1481023" y="286207"/>
                    <a:pt x="1478077" y="287426"/>
                    <a:pt x="1474623" y="288645"/>
                  </a:cubicBezTo>
                  <a:cubicBezTo>
                    <a:pt x="1465682" y="291896"/>
                    <a:pt x="1457757" y="293522"/>
                    <a:pt x="1450848" y="293522"/>
                  </a:cubicBezTo>
                  <a:lnTo>
                    <a:pt x="1443228" y="293522"/>
                  </a:lnTo>
                  <a:lnTo>
                    <a:pt x="1443228" y="267309"/>
                  </a:lnTo>
                  <a:lnTo>
                    <a:pt x="1361847" y="267309"/>
                  </a:lnTo>
                  <a:lnTo>
                    <a:pt x="1361847" y="281940"/>
                  </a:lnTo>
                  <a:cubicBezTo>
                    <a:pt x="1361847" y="282956"/>
                    <a:pt x="1360729" y="284175"/>
                    <a:pt x="1358494" y="285597"/>
                  </a:cubicBezTo>
                  <a:cubicBezTo>
                    <a:pt x="1356462" y="287223"/>
                    <a:pt x="1353719" y="288747"/>
                    <a:pt x="1350264" y="290169"/>
                  </a:cubicBezTo>
                  <a:cubicBezTo>
                    <a:pt x="1341527" y="293624"/>
                    <a:pt x="1332992" y="295351"/>
                    <a:pt x="1324661" y="295351"/>
                  </a:cubicBezTo>
                  <a:lnTo>
                    <a:pt x="1318565" y="295351"/>
                  </a:lnTo>
                  <a:lnTo>
                    <a:pt x="1318565" y="159410"/>
                  </a:lnTo>
                  <a:lnTo>
                    <a:pt x="1363675" y="176784"/>
                  </a:lnTo>
                  <a:lnTo>
                    <a:pt x="1378611" y="176784"/>
                  </a:lnTo>
                  <a:lnTo>
                    <a:pt x="1378611" y="118872"/>
                  </a:lnTo>
                  <a:lnTo>
                    <a:pt x="1305154" y="118872"/>
                  </a:lnTo>
                  <a:lnTo>
                    <a:pt x="1303020" y="111252"/>
                  </a:lnTo>
                  <a:cubicBezTo>
                    <a:pt x="1291844" y="144576"/>
                    <a:pt x="1283920" y="169570"/>
                    <a:pt x="1279246" y="186232"/>
                  </a:cubicBezTo>
                  <a:cubicBezTo>
                    <a:pt x="1277620" y="192328"/>
                    <a:pt x="1276401" y="197510"/>
                    <a:pt x="1275588" y="201777"/>
                  </a:cubicBezTo>
                  <a:cubicBezTo>
                    <a:pt x="1274369" y="207467"/>
                    <a:pt x="1273861" y="212140"/>
                    <a:pt x="1274064" y="215798"/>
                  </a:cubicBezTo>
                  <a:cubicBezTo>
                    <a:pt x="1274267" y="219456"/>
                    <a:pt x="1275182" y="223418"/>
                    <a:pt x="1276807" y="227685"/>
                  </a:cubicBezTo>
                  <a:lnTo>
                    <a:pt x="1279246" y="233172"/>
                  </a:lnTo>
                  <a:cubicBezTo>
                    <a:pt x="1279246" y="233578"/>
                    <a:pt x="1279449" y="233984"/>
                    <a:pt x="1279856" y="234391"/>
                  </a:cubicBezTo>
                  <a:lnTo>
                    <a:pt x="1281684" y="238658"/>
                  </a:lnTo>
                  <a:cubicBezTo>
                    <a:pt x="1283920" y="243535"/>
                    <a:pt x="1285545" y="247904"/>
                    <a:pt x="1286561" y="251764"/>
                  </a:cubicBezTo>
                  <a:cubicBezTo>
                    <a:pt x="1287983" y="257251"/>
                    <a:pt x="1288593" y="263042"/>
                    <a:pt x="1288390" y="269138"/>
                  </a:cubicBezTo>
                  <a:cubicBezTo>
                    <a:pt x="1287780" y="287426"/>
                    <a:pt x="1277417" y="296570"/>
                    <a:pt x="1257300" y="296570"/>
                  </a:cubicBezTo>
                  <a:cubicBezTo>
                    <a:pt x="1246734" y="296570"/>
                    <a:pt x="1239927" y="291287"/>
                    <a:pt x="1236879" y="280720"/>
                  </a:cubicBezTo>
                  <a:cubicBezTo>
                    <a:pt x="1240130" y="264871"/>
                    <a:pt x="1241451" y="250444"/>
                    <a:pt x="1240841" y="237439"/>
                  </a:cubicBezTo>
                  <a:cubicBezTo>
                    <a:pt x="1240435" y="224434"/>
                    <a:pt x="1238403" y="216712"/>
                    <a:pt x="1234745" y="214274"/>
                  </a:cubicBezTo>
                  <a:cubicBezTo>
                    <a:pt x="1230275" y="211226"/>
                    <a:pt x="1224788" y="209397"/>
                    <a:pt x="1218286" y="208788"/>
                  </a:cubicBezTo>
                  <a:lnTo>
                    <a:pt x="1218286" y="203606"/>
                  </a:lnTo>
                  <a:lnTo>
                    <a:pt x="1232611" y="203606"/>
                  </a:lnTo>
                  <a:cubicBezTo>
                    <a:pt x="1237082" y="203606"/>
                    <a:pt x="1240638" y="201574"/>
                    <a:pt x="1243279" y="197510"/>
                  </a:cubicBezTo>
                  <a:lnTo>
                    <a:pt x="1249071" y="188976"/>
                  </a:lnTo>
                  <a:cubicBezTo>
                    <a:pt x="1251103" y="185724"/>
                    <a:pt x="1254049" y="180441"/>
                    <a:pt x="1257910" y="173126"/>
                  </a:cubicBezTo>
                  <a:cubicBezTo>
                    <a:pt x="1261974" y="166014"/>
                    <a:pt x="1268273" y="154432"/>
                    <a:pt x="1276807" y="138379"/>
                  </a:cubicBezTo>
                  <a:lnTo>
                    <a:pt x="1311555" y="72847"/>
                  </a:lnTo>
                  <a:lnTo>
                    <a:pt x="1315822" y="74066"/>
                  </a:lnTo>
                  <a:cubicBezTo>
                    <a:pt x="1314196" y="78333"/>
                    <a:pt x="1312266" y="83921"/>
                    <a:pt x="1310031" y="90830"/>
                  </a:cubicBezTo>
                  <a:lnTo>
                    <a:pt x="1303325" y="110337"/>
                  </a:lnTo>
                  <a:lnTo>
                    <a:pt x="1378611" y="110337"/>
                  </a:lnTo>
                  <a:lnTo>
                    <a:pt x="1378611" y="60350"/>
                  </a:lnTo>
                  <a:cubicBezTo>
                    <a:pt x="1353211" y="62382"/>
                    <a:pt x="1329233" y="63500"/>
                    <a:pt x="1306678" y="63703"/>
                  </a:cubicBezTo>
                  <a:lnTo>
                    <a:pt x="1306068" y="59740"/>
                  </a:lnTo>
                  <a:cubicBezTo>
                    <a:pt x="1365809" y="45720"/>
                    <a:pt x="1415390" y="28854"/>
                    <a:pt x="1454811" y="9144"/>
                  </a:cubicBezTo>
                  <a:close/>
                  <a:moveTo>
                    <a:pt x="650748" y="7315"/>
                  </a:moveTo>
                  <a:lnTo>
                    <a:pt x="703174" y="11277"/>
                  </a:lnTo>
                  <a:cubicBezTo>
                    <a:pt x="702564" y="15951"/>
                    <a:pt x="698805" y="18897"/>
                    <a:pt x="691896" y="20116"/>
                  </a:cubicBezTo>
                  <a:lnTo>
                    <a:pt x="691896" y="46939"/>
                  </a:lnTo>
                  <a:lnTo>
                    <a:pt x="705612" y="28041"/>
                  </a:lnTo>
                  <a:lnTo>
                    <a:pt x="720547" y="40843"/>
                  </a:lnTo>
                  <a:cubicBezTo>
                    <a:pt x="725018" y="31496"/>
                    <a:pt x="729387" y="21234"/>
                    <a:pt x="733654" y="10058"/>
                  </a:cubicBezTo>
                  <a:lnTo>
                    <a:pt x="779679" y="32613"/>
                  </a:lnTo>
                  <a:cubicBezTo>
                    <a:pt x="777647" y="36271"/>
                    <a:pt x="773481" y="37592"/>
                    <a:pt x="767182" y="36576"/>
                  </a:cubicBezTo>
                  <a:cubicBezTo>
                    <a:pt x="755193" y="58115"/>
                    <a:pt x="741172" y="78536"/>
                    <a:pt x="725119" y="97840"/>
                  </a:cubicBezTo>
                  <a:lnTo>
                    <a:pt x="734263" y="97840"/>
                  </a:lnTo>
                  <a:lnTo>
                    <a:pt x="749503" y="77114"/>
                  </a:lnTo>
                  <a:lnTo>
                    <a:pt x="756514" y="82905"/>
                  </a:lnTo>
                  <a:cubicBezTo>
                    <a:pt x="762000" y="87579"/>
                    <a:pt x="766775" y="91846"/>
                    <a:pt x="770839" y="95707"/>
                  </a:cubicBezTo>
                  <a:cubicBezTo>
                    <a:pt x="774294" y="81076"/>
                    <a:pt x="777240" y="66649"/>
                    <a:pt x="779679" y="52425"/>
                  </a:cubicBezTo>
                  <a:cubicBezTo>
                    <a:pt x="782117" y="36982"/>
                    <a:pt x="783844" y="22148"/>
                    <a:pt x="784860" y="7924"/>
                  </a:cubicBezTo>
                  <a:lnTo>
                    <a:pt x="842467" y="21945"/>
                  </a:lnTo>
                  <a:cubicBezTo>
                    <a:pt x="841451" y="26416"/>
                    <a:pt x="837489" y="28752"/>
                    <a:pt x="830580" y="28956"/>
                  </a:cubicBezTo>
                  <a:cubicBezTo>
                    <a:pt x="825500" y="47650"/>
                    <a:pt x="820420" y="63500"/>
                    <a:pt x="815340" y="76504"/>
                  </a:cubicBezTo>
                  <a:lnTo>
                    <a:pt x="840639" y="76504"/>
                  </a:lnTo>
                  <a:lnTo>
                    <a:pt x="861975" y="48158"/>
                  </a:lnTo>
                  <a:lnTo>
                    <a:pt x="875691" y="59436"/>
                  </a:lnTo>
                  <a:cubicBezTo>
                    <a:pt x="880364" y="63093"/>
                    <a:pt x="884530" y="66548"/>
                    <a:pt x="888187" y="69799"/>
                  </a:cubicBezTo>
                  <a:lnTo>
                    <a:pt x="900075" y="80162"/>
                  </a:lnTo>
                  <a:cubicBezTo>
                    <a:pt x="899262" y="83413"/>
                    <a:pt x="896417" y="85039"/>
                    <a:pt x="891540" y="85039"/>
                  </a:cubicBezTo>
                  <a:lnTo>
                    <a:pt x="878434" y="85039"/>
                  </a:lnTo>
                  <a:cubicBezTo>
                    <a:pt x="875589" y="109626"/>
                    <a:pt x="871220" y="131572"/>
                    <a:pt x="865327" y="150876"/>
                  </a:cubicBezTo>
                  <a:cubicBezTo>
                    <a:pt x="858622" y="172618"/>
                    <a:pt x="849579" y="191922"/>
                    <a:pt x="838200" y="208788"/>
                  </a:cubicBezTo>
                  <a:cubicBezTo>
                    <a:pt x="855269" y="227685"/>
                    <a:pt x="876402" y="242925"/>
                    <a:pt x="901599" y="254508"/>
                  </a:cubicBezTo>
                  <a:lnTo>
                    <a:pt x="900684" y="257556"/>
                  </a:lnTo>
                  <a:cubicBezTo>
                    <a:pt x="880771" y="262026"/>
                    <a:pt x="868274" y="274116"/>
                    <a:pt x="863194" y="293827"/>
                  </a:cubicBezTo>
                  <a:cubicBezTo>
                    <a:pt x="843890" y="279603"/>
                    <a:pt x="828142" y="260400"/>
                    <a:pt x="815950" y="236220"/>
                  </a:cubicBezTo>
                  <a:cubicBezTo>
                    <a:pt x="802742" y="249224"/>
                    <a:pt x="787502" y="260604"/>
                    <a:pt x="770230" y="270357"/>
                  </a:cubicBezTo>
                  <a:cubicBezTo>
                    <a:pt x="751942" y="280517"/>
                    <a:pt x="731215" y="288848"/>
                    <a:pt x="708051" y="295351"/>
                  </a:cubicBezTo>
                  <a:lnTo>
                    <a:pt x="706222" y="292608"/>
                  </a:lnTo>
                  <a:cubicBezTo>
                    <a:pt x="728574" y="280822"/>
                    <a:pt x="747878" y="267004"/>
                    <a:pt x="764134" y="251155"/>
                  </a:cubicBezTo>
                  <a:cubicBezTo>
                    <a:pt x="779170" y="236321"/>
                    <a:pt x="791667" y="219557"/>
                    <a:pt x="801624" y="200863"/>
                  </a:cubicBezTo>
                  <a:cubicBezTo>
                    <a:pt x="795122" y="180136"/>
                    <a:pt x="790143" y="156667"/>
                    <a:pt x="786689" y="130454"/>
                  </a:cubicBezTo>
                  <a:cubicBezTo>
                    <a:pt x="776123" y="145694"/>
                    <a:pt x="763727" y="159410"/>
                    <a:pt x="749503" y="171602"/>
                  </a:cubicBezTo>
                  <a:lnTo>
                    <a:pt x="745846" y="169468"/>
                  </a:lnTo>
                  <a:cubicBezTo>
                    <a:pt x="748284" y="163982"/>
                    <a:pt x="751027" y="157378"/>
                    <a:pt x="754075" y="149656"/>
                  </a:cubicBezTo>
                  <a:cubicBezTo>
                    <a:pt x="751840" y="150672"/>
                    <a:pt x="748894" y="151282"/>
                    <a:pt x="745236" y="151485"/>
                  </a:cubicBezTo>
                  <a:cubicBezTo>
                    <a:pt x="734670" y="157581"/>
                    <a:pt x="723291" y="163372"/>
                    <a:pt x="711099" y="168859"/>
                  </a:cubicBezTo>
                  <a:lnTo>
                    <a:pt x="722376" y="169773"/>
                  </a:lnTo>
                  <a:cubicBezTo>
                    <a:pt x="721767" y="174040"/>
                    <a:pt x="718414" y="176580"/>
                    <a:pt x="712318" y="177393"/>
                  </a:cubicBezTo>
                  <a:lnTo>
                    <a:pt x="712318" y="187452"/>
                  </a:lnTo>
                  <a:cubicBezTo>
                    <a:pt x="731215" y="185216"/>
                    <a:pt x="750011" y="182778"/>
                    <a:pt x="768706" y="180136"/>
                  </a:cubicBezTo>
                  <a:lnTo>
                    <a:pt x="769315" y="184099"/>
                  </a:lnTo>
                  <a:cubicBezTo>
                    <a:pt x="753669" y="191211"/>
                    <a:pt x="734670" y="198932"/>
                    <a:pt x="712318" y="207264"/>
                  </a:cubicBezTo>
                  <a:lnTo>
                    <a:pt x="712318" y="249936"/>
                  </a:lnTo>
                  <a:cubicBezTo>
                    <a:pt x="712318" y="265176"/>
                    <a:pt x="709473" y="275844"/>
                    <a:pt x="703783" y="281940"/>
                  </a:cubicBezTo>
                  <a:cubicBezTo>
                    <a:pt x="696468" y="289661"/>
                    <a:pt x="682346" y="294436"/>
                    <a:pt x="661416" y="296265"/>
                  </a:cubicBezTo>
                  <a:cubicBezTo>
                    <a:pt x="660400" y="282244"/>
                    <a:pt x="657962" y="272796"/>
                    <a:pt x="654101" y="267919"/>
                  </a:cubicBezTo>
                  <a:cubicBezTo>
                    <a:pt x="648818" y="261416"/>
                    <a:pt x="640080" y="257048"/>
                    <a:pt x="627888" y="254812"/>
                  </a:cubicBezTo>
                  <a:lnTo>
                    <a:pt x="627888" y="250850"/>
                  </a:lnTo>
                  <a:lnTo>
                    <a:pt x="665683" y="252679"/>
                  </a:lnTo>
                  <a:cubicBezTo>
                    <a:pt x="669341" y="252679"/>
                    <a:pt x="671170" y="251155"/>
                    <a:pt x="671170" y="248107"/>
                  </a:cubicBezTo>
                  <a:lnTo>
                    <a:pt x="671170" y="222504"/>
                  </a:lnTo>
                  <a:cubicBezTo>
                    <a:pt x="666090" y="224129"/>
                    <a:pt x="660095" y="226161"/>
                    <a:pt x="653187" y="228600"/>
                  </a:cubicBezTo>
                  <a:cubicBezTo>
                    <a:pt x="650748" y="229616"/>
                    <a:pt x="647700" y="230733"/>
                    <a:pt x="644043" y="231952"/>
                  </a:cubicBezTo>
                  <a:lnTo>
                    <a:pt x="634289" y="235305"/>
                  </a:lnTo>
                  <a:cubicBezTo>
                    <a:pt x="632460" y="239369"/>
                    <a:pt x="629514" y="241909"/>
                    <a:pt x="625450" y="242925"/>
                  </a:cubicBezTo>
                  <a:lnTo>
                    <a:pt x="608381" y="199339"/>
                  </a:lnTo>
                  <a:cubicBezTo>
                    <a:pt x="621386" y="198526"/>
                    <a:pt x="642315" y="196291"/>
                    <a:pt x="671170" y="192633"/>
                  </a:cubicBezTo>
                  <a:lnTo>
                    <a:pt x="671170" y="165506"/>
                  </a:lnTo>
                  <a:lnTo>
                    <a:pt x="690982" y="167030"/>
                  </a:lnTo>
                  <a:cubicBezTo>
                    <a:pt x="694843" y="160934"/>
                    <a:pt x="698805" y="154025"/>
                    <a:pt x="702869" y="146304"/>
                  </a:cubicBezTo>
                  <a:lnTo>
                    <a:pt x="676351" y="146304"/>
                  </a:lnTo>
                  <a:cubicBezTo>
                    <a:pt x="653999" y="164592"/>
                    <a:pt x="630327" y="179527"/>
                    <a:pt x="605333" y="191109"/>
                  </a:cubicBezTo>
                  <a:lnTo>
                    <a:pt x="602590" y="188061"/>
                  </a:lnTo>
                  <a:cubicBezTo>
                    <a:pt x="618236" y="176682"/>
                    <a:pt x="633781" y="162763"/>
                    <a:pt x="649224" y="146304"/>
                  </a:cubicBezTo>
                  <a:lnTo>
                    <a:pt x="622402" y="146304"/>
                  </a:lnTo>
                  <a:lnTo>
                    <a:pt x="619659" y="137769"/>
                  </a:lnTo>
                  <a:lnTo>
                    <a:pt x="656844" y="137769"/>
                  </a:lnTo>
                  <a:cubicBezTo>
                    <a:pt x="660908" y="133096"/>
                    <a:pt x="665175" y="127914"/>
                    <a:pt x="669646" y="122224"/>
                  </a:cubicBezTo>
                  <a:cubicBezTo>
                    <a:pt x="673303" y="117754"/>
                    <a:pt x="677367" y="112471"/>
                    <a:pt x="681838" y="106375"/>
                  </a:cubicBezTo>
                  <a:lnTo>
                    <a:pt x="607771" y="106375"/>
                  </a:lnTo>
                  <a:lnTo>
                    <a:pt x="605333" y="97840"/>
                  </a:lnTo>
                  <a:lnTo>
                    <a:pt x="650748" y="97840"/>
                  </a:lnTo>
                  <a:lnTo>
                    <a:pt x="650748" y="57912"/>
                  </a:lnTo>
                  <a:lnTo>
                    <a:pt x="619049" y="57912"/>
                  </a:lnTo>
                  <a:lnTo>
                    <a:pt x="616611" y="49377"/>
                  </a:lnTo>
                  <a:lnTo>
                    <a:pt x="650748" y="49377"/>
                  </a:lnTo>
                  <a:close/>
                  <a:moveTo>
                    <a:pt x="1685544" y="6400"/>
                  </a:moveTo>
                  <a:lnTo>
                    <a:pt x="1741018" y="11277"/>
                  </a:lnTo>
                  <a:cubicBezTo>
                    <a:pt x="1740205" y="15951"/>
                    <a:pt x="1736344" y="18897"/>
                    <a:pt x="1729435" y="20116"/>
                  </a:cubicBezTo>
                  <a:lnTo>
                    <a:pt x="1728826" y="83820"/>
                  </a:lnTo>
                  <a:lnTo>
                    <a:pt x="1755953" y="83820"/>
                  </a:lnTo>
                  <a:lnTo>
                    <a:pt x="1777899" y="61874"/>
                  </a:lnTo>
                  <a:lnTo>
                    <a:pt x="1813560" y="93573"/>
                  </a:lnTo>
                  <a:cubicBezTo>
                    <a:pt x="1810919" y="96621"/>
                    <a:pt x="1806448" y="98653"/>
                    <a:pt x="1800149" y="99669"/>
                  </a:cubicBezTo>
                  <a:cubicBezTo>
                    <a:pt x="1799336" y="132181"/>
                    <a:pt x="1798523" y="158191"/>
                    <a:pt x="1797711" y="177698"/>
                  </a:cubicBezTo>
                  <a:cubicBezTo>
                    <a:pt x="1796491" y="199034"/>
                    <a:pt x="1794967" y="216204"/>
                    <a:pt x="1793139" y="229209"/>
                  </a:cubicBezTo>
                  <a:cubicBezTo>
                    <a:pt x="1789887" y="253796"/>
                    <a:pt x="1783791" y="270256"/>
                    <a:pt x="1774851" y="278587"/>
                  </a:cubicBezTo>
                  <a:cubicBezTo>
                    <a:pt x="1764081" y="288747"/>
                    <a:pt x="1749654" y="293827"/>
                    <a:pt x="1731569" y="293827"/>
                  </a:cubicBezTo>
                  <a:cubicBezTo>
                    <a:pt x="1731569" y="279196"/>
                    <a:pt x="1730045" y="269646"/>
                    <a:pt x="1726997" y="265176"/>
                  </a:cubicBezTo>
                  <a:cubicBezTo>
                    <a:pt x="1722323" y="258673"/>
                    <a:pt x="1714500" y="254000"/>
                    <a:pt x="1703527" y="251155"/>
                  </a:cubicBezTo>
                  <a:lnTo>
                    <a:pt x="1703832" y="247497"/>
                  </a:lnTo>
                  <a:cubicBezTo>
                    <a:pt x="1713992" y="248513"/>
                    <a:pt x="1723746" y="249021"/>
                    <a:pt x="1733093" y="249021"/>
                  </a:cubicBezTo>
                  <a:cubicBezTo>
                    <a:pt x="1737157" y="249021"/>
                    <a:pt x="1740510" y="247802"/>
                    <a:pt x="1743152" y="245364"/>
                  </a:cubicBezTo>
                  <a:cubicBezTo>
                    <a:pt x="1751686" y="237845"/>
                    <a:pt x="1757071" y="186842"/>
                    <a:pt x="1759306" y="92354"/>
                  </a:cubicBezTo>
                  <a:lnTo>
                    <a:pt x="1728521" y="92354"/>
                  </a:lnTo>
                  <a:cubicBezTo>
                    <a:pt x="1728115" y="104952"/>
                    <a:pt x="1727607" y="116230"/>
                    <a:pt x="1726997" y="126187"/>
                  </a:cubicBezTo>
                  <a:cubicBezTo>
                    <a:pt x="1726184" y="137566"/>
                    <a:pt x="1725067" y="148031"/>
                    <a:pt x="1723644" y="157581"/>
                  </a:cubicBezTo>
                  <a:cubicBezTo>
                    <a:pt x="1720393" y="178714"/>
                    <a:pt x="1715110" y="197205"/>
                    <a:pt x="1707795" y="213055"/>
                  </a:cubicBezTo>
                  <a:cubicBezTo>
                    <a:pt x="1699870" y="230530"/>
                    <a:pt x="1688897" y="245872"/>
                    <a:pt x="1674876" y="259080"/>
                  </a:cubicBezTo>
                  <a:cubicBezTo>
                    <a:pt x="1659839" y="273304"/>
                    <a:pt x="1640840" y="285699"/>
                    <a:pt x="1617879" y="296265"/>
                  </a:cubicBezTo>
                  <a:lnTo>
                    <a:pt x="1615135" y="292303"/>
                  </a:lnTo>
                  <a:cubicBezTo>
                    <a:pt x="1629969" y="279704"/>
                    <a:pt x="1642161" y="266090"/>
                    <a:pt x="1651711" y="251460"/>
                  </a:cubicBezTo>
                  <a:cubicBezTo>
                    <a:pt x="1660652" y="237439"/>
                    <a:pt x="1667764" y="221996"/>
                    <a:pt x="1673047" y="205130"/>
                  </a:cubicBezTo>
                  <a:cubicBezTo>
                    <a:pt x="1677518" y="189687"/>
                    <a:pt x="1680769" y="172110"/>
                    <a:pt x="1682801" y="152400"/>
                  </a:cubicBezTo>
                  <a:cubicBezTo>
                    <a:pt x="1683817" y="143459"/>
                    <a:pt x="1684528" y="133807"/>
                    <a:pt x="1684935" y="123444"/>
                  </a:cubicBezTo>
                  <a:cubicBezTo>
                    <a:pt x="1685341" y="114096"/>
                    <a:pt x="1685646" y="103733"/>
                    <a:pt x="1685849" y="92354"/>
                  </a:cubicBezTo>
                  <a:lnTo>
                    <a:pt x="1654455" y="92354"/>
                  </a:lnTo>
                  <a:lnTo>
                    <a:pt x="1651711" y="83820"/>
                  </a:lnTo>
                  <a:lnTo>
                    <a:pt x="1685849" y="83820"/>
                  </a:lnTo>
                  <a:close/>
                  <a:moveTo>
                    <a:pt x="1024433" y="5181"/>
                  </a:moveTo>
                  <a:cubicBezTo>
                    <a:pt x="1039267" y="4572"/>
                    <a:pt x="1051459" y="5892"/>
                    <a:pt x="1061009" y="9144"/>
                  </a:cubicBezTo>
                  <a:cubicBezTo>
                    <a:pt x="1069137" y="11988"/>
                    <a:pt x="1074827" y="16052"/>
                    <a:pt x="1078078" y="21336"/>
                  </a:cubicBezTo>
                  <a:cubicBezTo>
                    <a:pt x="1084377" y="31902"/>
                    <a:pt x="1081837" y="40843"/>
                    <a:pt x="1070458" y="48158"/>
                  </a:cubicBezTo>
                  <a:lnTo>
                    <a:pt x="1137819" y="48158"/>
                  </a:lnTo>
                  <a:lnTo>
                    <a:pt x="1158850" y="21336"/>
                  </a:lnTo>
                  <a:lnTo>
                    <a:pt x="1162812" y="24384"/>
                  </a:lnTo>
                  <a:lnTo>
                    <a:pt x="1172566" y="32004"/>
                  </a:lnTo>
                  <a:cubicBezTo>
                    <a:pt x="1177239" y="35458"/>
                    <a:pt x="1181405" y="38709"/>
                    <a:pt x="1185063" y="41757"/>
                  </a:cubicBezTo>
                  <a:cubicBezTo>
                    <a:pt x="1189939" y="45618"/>
                    <a:pt x="1194003" y="48971"/>
                    <a:pt x="1197255" y="51816"/>
                  </a:cubicBezTo>
                  <a:cubicBezTo>
                    <a:pt x="1196442" y="55067"/>
                    <a:pt x="1193597" y="56692"/>
                    <a:pt x="1188720" y="56692"/>
                  </a:cubicBezTo>
                  <a:lnTo>
                    <a:pt x="1035101" y="56692"/>
                  </a:lnTo>
                  <a:lnTo>
                    <a:pt x="1075944" y="69189"/>
                  </a:lnTo>
                  <a:cubicBezTo>
                    <a:pt x="1074319" y="73456"/>
                    <a:pt x="1070153" y="75285"/>
                    <a:pt x="1063447" y="74676"/>
                  </a:cubicBezTo>
                  <a:cubicBezTo>
                    <a:pt x="1055116" y="78536"/>
                    <a:pt x="1044550" y="82499"/>
                    <a:pt x="1031748" y="86563"/>
                  </a:cubicBezTo>
                  <a:cubicBezTo>
                    <a:pt x="1020166" y="90220"/>
                    <a:pt x="1007771" y="93573"/>
                    <a:pt x="994563" y="96621"/>
                  </a:cubicBezTo>
                  <a:cubicBezTo>
                    <a:pt x="1008583" y="96824"/>
                    <a:pt x="1026871" y="96824"/>
                    <a:pt x="1049427" y="96621"/>
                  </a:cubicBezTo>
                  <a:lnTo>
                    <a:pt x="1114959" y="96316"/>
                  </a:lnTo>
                  <a:cubicBezTo>
                    <a:pt x="1105408" y="84531"/>
                    <a:pt x="1096366" y="74777"/>
                    <a:pt x="1087831" y="67056"/>
                  </a:cubicBezTo>
                  <a:lnTo>
                    <a:pt x="1089965" y="65227"/>
                  </a:lnTo>
                  <a:cubicBezTo>
                    <a:pt x="1103173" y="66040"/>
                    <a:pt x="1115060" y="67868"/>
                    <a:pt x="1125627" y="70713"/>
                  </a:cubicBezTo>
                  <a:cubicBezTo>
                    <a:pt x="1135177" y="73355"/>
                    <a:pt x="1143407" y="76911"/>
                    <a:pt x="1150315" y="81381"/>
                  </a:cubicBezTo>
                  <a:cubicBezTo>
                    <a:pt x="1162507" y="88900"/>
                    <a:pt x="1169518" y="97942"/>
                    <a:pt x="1171347" y="108508"/>
                  </a:cubicBezTo>
                  <a:cubicBezTo>
                    <a:pt x="1172972" y="118059"/>
                    <a:pt x="1170432" y="125374"/>
                    <a:pt x="1163727" y="130454"/>
                  </a:cubicBezTo>
                  <a:cubicBezTo>
                    <a:pt x="1156411" y="135940"/>
                    <a:pt x="1147674" y="136245"/>
                    <a:pt x="1137514" y="131368"/>
                  </a:cubicBezTo>
                  <a:cubicBezTo>
                    <a:pt x="1133653" y="122834"/>
                    <a:pt x="1128167" y="113690"/>
                    <a:pt x="1121055" y="103936"/>
                  </a:cubicBezTo>
                  <a:cubicBezTo>
                    <a:pt x="1111911" y="105968"/>
                    <a:pt x="1102767" y="107899"/>
                    <a:pt x="1093623" y="109728"/>
                  </a:cubicBezTo>
                  <a:lnTo>
                    <a:pt x="1061009" y="115824"/>
                  </a:lnTo>
                  <a:cubicBezTo>
                    <a:pt x="1048817" y="118262"/>
                    <a:pt x="1036523" y="120497"/>
                    <a:pt x="1024128" y="122529"/>
                  </a:cubicBezTo>
                  <a:cubicBezTo>
                    <a:pt x="1010514" y="124968"/>
                    <a:pt x="996899" y="127304"/>
                    <a:pt x="983285" y="129540"/>
                  </a:cubicBezTo>
                  <a:lnTo>
                    <a:pt x="1015899" y="142036"/>
                  </a:lnTo>
                  <a:lnTo>
                    <a:pt x="1096671" y="142036"/>
                  </a:lnTo>
                  <a:lnTo>
                    <a:pt x="1115873" y="120396"/>
                  </a:lnTo>
                  <a:lnTo>
                    <a:pt x="1155802" y="151180"/>
                  </a:lnTo>
                  <a:cubicBezTo>
                    <a:pt x="1153363" y="154432"/>
                    <a:pt x="1149401" y="156565"/>
                    <a:pt x="1143915" y="157581"/>
                  </a:cubicBezTo>
                  <a:lnTo>
                    <a:pt x="1143915" y="252984"/>
                  </a:lnTo>
                  <a:cubicBezTo>
                    <a:pt x="1143915" y="267004"/>
                    <a:pt x="1140867" y="276961"/>
                    <a:pt x="1134771" y="282854"/>
                  </a:cubicBezTo>
                  <a:cubicBezTo>
                    <a:pt x="1127049" y="290169"/>
                    <a:pt x="1112215" y="294640"/>
                    <a:pt x="1090270" y="296265"/>
                  </a:cubicBezTo>
                  <a:cubicBezTo>
                    <a:pt x="1089254" y="283057"/>
                    <a:pt x="1086815" y="274116"/>
                    <a:pt x="1082955" y="269443"/>
                  </a:cubicBezTo>
                  <a:cubicBezTo>
                    <a:pt x="1080110" y="266192"/>
                    <a:pt x="1077062" y="263753"/>
                    <a:pt x="1073811" y="262128"/>
                  </a:cubicBezTo>
                  <a:cubicBezTo>
                    <a:pt x="1069747" y="259892"/>
                    <a:pt x="1063955" y="258165"/>
                    <a:pt x="1056437" y="256946"/>
                  </a:cubicBezTo>
                  <a:lnTo>
                    <a:pt x="1056437" y="252984"/>
                  </a:lnTo>
                  <a:lnTo>
                    <a:pt x="1093927" y="255117"/>
                  </a:lnTo>
                  <a:cubicBezTo>
                    <a:pt x="1097788" y="255117"/>
                    <a:pt x="1099719" y="253187"/>
                    <a:pt x="1099719" y="249326"/>
                  </a:cubicBezTo>
                  <a:lnTo>
                    <a:pt x="1099719" y="229514"/>
                  </a:lnTo>
                  <a:lnTo>
                    <a:pt x="1013460" y="229514"/>
                  </a:lnTo>
                  <a:lnTo>
                    <a:pt x="1013460" y="282244"/>
                  </a:lnTo>
                  <a:cubicBezTo>
                    <a:pt x="1013460" y="284683"/>
                    <a:pt x="1009599" y="287629"/>
                    <a:pt x="1001878" y="291084"/>
                  </a:cubicBezTo>
                  <a:cubicBezTo>
                    <a:pt x="993343" y="294741"/>
                    <a:pt x="984911" y="296570"/>
                    <a:pt x="976579" y="296570"/>
                  </a:cubicBezTo>
                  <a:lnTo>
                    <a:pt x="970179" y="296570"/>
                  </a:lnTo>
                  <a:lnTo>
                    <a:pt x="970179" y="134112"/>
                  </a:lnTo>
                  <a:cubicBezTo>
                    <a:pt x="967740" y="136956"/>
                    <a:pt x="965302" y="138785"/>
                    <a:pt x="962863" y="139598"/>
                  </a:cubicBezTo>
                  <a:lnTo>
                    <a:pt x="945185" y="94792"/>
                  </a:lnTo>
                  <a:lnTo>
                    <a:pt x="953415" y="93573"/>
                  </a:lnTo>
                  <a:lnTo>
                    <a:pt x="956767" y="92659"/>
                  </a:lnTo>
                  <a:cubicBezTo>
                    <a:pt x="966318" y="90627"/>
                    <a:pt x="977595" y="85648"/>
                    <a:pt x="990600" y="77724"/>
                  </a:cubicBezTo>
                  <a:cubicBezTo>
                    <a:pt x="1001573" y="70815"/>
                    <a:pt x="1010819" y="63804"/>
                    <a:pt x="1018337" y="56692"/>
                  </a:cubicBezTo>
                  <a:lnTo>
                    <a:pt x="920191" y="56692"/>
                  </a:lnTo>
                  <a:lnTo>
                    <a:pt x="917753" y="48158"/>
                  </a:lnTo>
                  <a:lnTo>
                    <a:pt x="1042416" y="48158"/>
                  </a:lnTo>
                  <a:lnTo>
                    <a:pt x="1039063" y="46024"/>
                  </a:lnTo>
                  <a:cubicBezTo>
                    <a:pt x="1038454" y="31394"/>
                    <a:pt x="1032967" y="18288"/>
                    <a:pt x="1022604" y="6705"/>
                  </a:cubicBezTo>
                  <a:close/>
                  <a:moveTo>
                    <a:pt x="115519" y="3048"/>
                  </a:moveTo>
                  <a:lnTo>
                    <a:pt x="172822" y="19507"/>
                  </a:lnTo>
                  <a:cubicBezTo>
                    <a:pt x="170790" y="24587"/>
                    <a:pt x="166319" y="26720"/>
                    <a:pt x="159411" y="25908"/>
                  </a:cubicBezTo>
                  <a:lnTo>
                    <a:pt x="149962" y="59740"/>
                  </a:lnTo>
                  <a:lnTo>
                    <a:pt x="193548" y="59740"/>
                  </a:lnTo>
                  <a:lnTo>
                    <a:pt x="215799" y="30175"/>
                  </a:lnTo>
                  <a:lnTo>
                    <a:pt x="242926" y="52425"/>
                  </a:lnTo>
                  <a:cubicBezTo>
                    <a:pt x="248006" y="56692"/>
                    <a:pt x="252171" y="60350"/>
                    <a:pt x="255423" y="63398"/>
                  </a:cubicBezTo>
                  <a:cubicBezTo>
                    <a:pt x="254610" y="66649"/>
                    <a:pt x="251765" y="68275"/>
                    <a:pt x="246888" y="68275"/>
                  </a:cubicBezTo>
                  <a:lnTo>
                    <a:pt x="147523" y="68275"/>
                  </a:lnTo>
                  <a:cubicBezTo>
                    <a:pt x="143256" y="84124"/>
                    <a:pt x="138583" y="100482"/>
                    <a:pt x="133503" y="117348"/>
                  </a:cubicBezTo>
                  <a:lnTo>
                    <a:pt x="217323" y="117348"/>
                  </a:lnTo>
                  <a:lnTo>
                    <a:pt x="240487" y="85648"/>
                  </a:lnTo>
                  <a:lnTo>
                    <a:pt x="244755" y="89306"/>
                  </a:lnTo>
                  <a:lnTo>
                    <a:pt x="269443" y="109423"/>
                  </a:lnTo>
                  <a:cubicBezTo>
                    <a:pt x="274523" y="113893"/>
                    <a:pt x="278791" y="117754"/>
                    <a:pt x="282245" y="121005"/>
                  </a:cubicBezTo>
                  <a:cubicBezTo>
                    <a:pt x="281432" y="124256"/>
                    <a:pt x="278486" y="125882"/>
                    <a:pt x="273406" y="125882"/>
                  </a:cubicBezTo>
                  <a:lnTo>
                    <a:pt x="131064" y="125882"/>
                  </a:lnTo>
                  <a:lnTo>
                    <a:pt x="118263" y="168554"/>
                  </a:lnTo>
                  <a:lnTo>
                    <a:pt x="184099" y="168554"/>
                  </a:lnTo>
                  <a:lnTo>
                    <a:pt x="208788" y="145084"/>
                  </a:lnTo>
                  <a:lnTo>
                    <a:pt x="248717" y="183489"/>
                  </a:lnTo>
                  <a:cubicBezTo>
                    <a:pt x="246685" y="185928"/>
                    <a:pt x="242519" y="187452"/>
                    <a:pt x="236220" y="188061"/>
                  </a:cubicBezTo>
                  <a:cubicBezTo>
                    <a:pt x="217729" y="204317"/>
                    <a:pt x="195479" y="220065"/>
                    <a:pt x="169469" y="235305"/>
                  </a:cubicBezTo>
                  <a:cubicBezTo>
                    <a:pt x="181864" y="240995"/>
                    <a:pt x="191415" y="248005"/>
                    <a:pt x="198120" y="256336"/>
                  </a:cubicBezTo>
                  <a:cubicBezTo>
                    <a:pt x="203810" y="263652"/>
                    <a:pt x="206655" y="270967"/>
                    <a:pt x="206655" y="278282"/>
                  </a:cubicBezTo>
                  <a:cubicBezTo>
                    <a:pt x="206451" y="295148"/>
                    <a:pt x="196698" y="302056"/>
                    <a:pt x="177394" y="299008"/>
                  </a:cubicBezTo>
                  <a:cubicBezTo>
                    <a:pt x="146711" y="265887"/>
                    <a:pt x="107290" y="241604"/>
                    <a:pt x="59131" y="226161"/>
                  </a:cubicBezTo>
                  <a:lnTo>
                    <a:pt x="60655" y="222808"/>
                  </a:lnTo>
                  <a:cubicBezTo>
                    <a:pt x="80975" y="221183"/>
                    <a:pt x="99467" y="221081"/>
                    <a:pt x="116129" y="222504"/>
                  </a:cubicBezTo>
                  <a:cubicBezTo>
                    <a:pt x="131369" y="223926"/>
                    <a:pt x="144983" y="226669"/>
                    <a:pt x="156972" y="230733"/>
                  </a:cubicBezTo>
                  <a:cubicBezTo>
                    <a:pt x="167539" y="212852"/>
                    <a:pt x="176683" y="194970"/>
                    <a:pt x="184404" y="177088"/>
                  </a:cubicBezTo>
                  <a:lnTo>
                    <a:pt x="117348" y="177088"/>
                  </a:lnTo>
                  <a:lnTo>
                    <a:pt x="101194" y="196596"/>
                  </a:lnTo>
                  <a:lnTo>
                    <a:pt x="59131" y="171907"/>
                  </a:lnTo>
                  <a:cubicBezTo>
                    <a:pt x="61773" y="169672"/>
                    <a:pt x="65329" y="167132"/>
                    <a:pt x="69799" y="164287"/>
                  </a:cubicBezTo>
                  <a:cubicBezTo>
                    <a:pt x="73660" y="154736"/>
                    <a:pt x="78131" y="141935"/>
                    <a:pt x="83211" y="125882"/>
                  </a:cubicBezTo>
                  <a:lnTo>
                    <a:pt x="2439" y="125882"/>
                  </a:lnTo>
                  <a:lnTo>
                    <a:pt x="0" y="117348"/>
                  </a:lnTo>
                  <a:lnTo>
                    <a:pt x="85649" y="117348"/>
                  </a:lnTo>
                  <a:cubicBezTo>
                    <a:pt x="90323" y="102920"/>
                    <a:pt x="95098" y="86563"/>
                    <a:pt x="99975" y="68275"/>
                  </a:cubicBezTo>
                  <a:lnTo>
                    <a:pt x="20117" y="68275"/>
                  </a:lnTo>
                  <a:lnTo>
                    <a:pt x="17679" y="59740"/>
                  </a:lnTo>
                  <a:lnTo>
                    <a:pt x="102413" y="59740"/>
                  </a:lnTo>
                  <a:cubicBezTo>
                    <a:pt x="108915" y="34950"/>
                    <a:pt x="113284" y="16052"/>
                    <a:pt x="115519" y="3048"/>
                  </a:cubicBezTo>
                  <a:close/>
                  <a:moveTo>
                    <a:pt x="555346" y="0"/>
                  </a:moveTo>
                  <a:lnTo>
                    <a:pt x="568757" y="10972"/>
                  </a:lnTo>
                  <a:cubicBezTo>
                    <a:pt x="573227" y="14427"/>
                    <a:pt x="577291" y="17780"/>
                    <a:pt x="580949" y="21031"/>
                  </a:cubicBezTo>
                  <a:lnTo>
                    <a:pt x="592836" y="31089"/>
                  </a:lnTo>
                  <a:cubicBezTo>
                    <a:pt x="592023" y="34340"/>
                    <a:pt x="589179" y="35966"/>
                    <a:pt x="584302" y="35966"/>
                  </a:cubicBezTo>
                  <a:lnTo>
                    <a:pt x="536753" y="35966"/>
                  </a:lnTo>
                  <a:cubicBezTo>
                    <a:pt x="526187" y="49580"/>
                    <a:pt x="514503" y="62179"/>
                    <a:pt x="501701" y="73761"/>
                  </a:cubicBezTo>
                  <a:lnTo>
                    <a:pt x="534619" y="73761"/>
                  </a:lnTo>
                  <a:lnTo>
                    <a:pt x="550164" y="57302"/>
                  </a:lnTo>
                  <a:lnTo>
                    <a:pt x="582168" y="81381"/>
                  </a:lnTo>
                  <a:cubicBezTo>
                    <a:pt x="579933" y="84023"/>
                    <a:pt x="576580" y="85750"/>
                    <a:pt x="572110" y="86563"/>
                  </a:cubicBezTo>
                  <a:lnTo>
                    <a:pt x="572110" y="187756"/>
                  </a:lnTo>
                  <a:cubicBezTo>
                    <a:pt x="571907" y="188569"/>
                    <a:pt x="570281" y="189687"/>
                    <a:pt x="567233" y="191109"/>
                  </a:cubicBezTo>
                  <a:cubicBezTo>
                    <a:pt x="563779" y="192735"/>
                    <a:pt x="560019" y="194056"/>
                    <a:pt x="555955" y="195072"/>
                  </a:cubicBezTo>
                  <a:cubicBezTo>
                    <a:pt x="566115" y="199339"/>
                    <a:pt x="573329" y="205028"/>
                    <a:pt x="577596" y="212140"/>
                  </a:cubicBezTo>
                  <a:cubicBezTo>
                    <a:pt x="581254" y="218236"/>
                    <a:pt x="582270" y="224434"/>
                    <a:pt x="580644" y="230733"/>
                  </a:cubicBezTo>
                  <a:cubicBezTo>
                    <a:pt x="578815" y="236829"/>
                    <a:pt x="575158" y="241096"/>
                    <a:pt x="569671" y="243535"/>
                  </a:cubicBezTo>
                  <a:cubicBezTo>
                    <a:pt x="563575" y="246176"/>
                    <a:pt x="556768" y="245770"/>
                    <a:pt x="549250" y="242316"/>
                  </a:cubicBezTo>
                  <a:cubicBezTo>
                    <a:pt x="545795" y="234797"/>
                    <a:pt x="540715" y="226669"/>
                    <a:pt x="534010" y="217932"/>
                  </a:cubicBezTo>
                  <a:cubicBezTo>
                    <a:pt x="527914" y="210210"/>
                    <a:pt x="521310" y="202895"/>
                    <a:pt x="514198" y="195986"/>
                  </a:cubicBezTo>
                  <a:cubicBezTo>
                    <a:pt x="508508" y="208381"/>
                    <a:pt x="499771" y="218643"/>
                    <a:pt x="487985" y="226771"/>
                  </a:cubicBezTo>
                  <a:cubicBezTo>
                    <a:pt x="475387" y="235508"/>
                    <a:pt x="458318" y="242519"/>
                    <a:pt x="436779" y="247802"/>
                  </a:cubicBezTo>
                  <a:lnTo>
                    <a:pt x="434035" y="242925"/>
                  </a:lnTo>
                  <a:cubicBezTo>
                    <a:pt x="461264" y="230124"/>
                    <a:pt x="478536" y="211226"/>
                    <a:pt x="485851" y="186232"/>
                  </a:cubicBezTo>
                  <a:cubicBezTo>
                    <a:pt x="488899" y="175463"/>
                    <a:pt x="490830" y="161442"/>
                    <a:pt x="491643" y="144170"/>
                  </a:cubicBezTo>
                  <a:cubicBezTo>
                    <a:pt x="492049" y="137058"/>
                    <a:pt x="492354" y="128422"/>
                    <a:pt x="492557" y="118262"/>
                  </a:cubicBezTo>
                  <a:lnTo>
                    <a:pt x="492557" y="89306"/>
                  </a:lnTo>
                  <a:lnTo>
                    <a:pt x="537363" y="98145"/>
                  </a:lnTo>
                  <a:lnTo>
                    <a:pt x="537363" y="82296"/>
                  </a:lnTo>
                  <a:lnTo>
                    <a:pt x="481889" y="82296"/>
                  </a:lnTo>
                  <a:lnTo>
                    <a:pt x="481889" y="190500"/>
                  </a:lnTo>
                  <a:cubicBezTo>
                    <a:pt x="481889" y="192125"/>
                    <a:pt x="479451" y="194056"/>
                    <a:pt x="474574" y="196291"/>
                  </a:cubicBezTo>
                  <a:cubicBezTo>
                    <a:pt x="469291" y="198729"/>
                    <a:pt x="463703" y="200253"/>
                    <a:pt x="457810" y="200863"/>
                  </a:cubicBezTo>
                  <a:lnTo>
                    <a:pt x="458724" y="201777"/>
                  </a:lnTo>
                  <a:cubicBezTo>
                    <a:pt x="457911" y="205028"/>
                    <a:pt x="455067" y="206654"/>
                    <a:pt x="450190" y="206654"/>
                  </a:cubicBezTo>
                  <a:lnTo>
                    <a:pt x="401117" y="206654"/>
                  </a:lnTo>
                  <a:lnTo>
                    <a:pt x="401117" y="248107"/>
                  </a:lnTo>
                  <a:cubicBezTo>
                    <a:pt x="409042" y="249326"/>
                    <a:pt x="418287" y="250240"/>
                    <a:pt x="428854" y="250850"/>
                  </a:cubicBezTo>
                  <a:cubicBezTo>
                    <a:pt x="437591" y="251256"/>
                    <a:pt x="448666" y="251460"/>
                    <a:pt x="462077" y="251460"/>
                  </a:cubicBezTo>
                  <a:lnTo>
                    <a:pt x="563575" y="251155"/>
                  </a:lnTo>
                  <a:lnTo>
                    <a:pt x="592836" y="250545"/>
                  </a:lnTo>
                  <a:lnTo>
                    <a:pt x="592836" y="254203"/>
                  </a:lnTo>
                  <a:cubicBezTo>
                    <a:pt x="577393" y="258064"/>
                    <a:pt x="569468" y="270154"/>
                    <a:pt x="569062" y="290474"/>
                  </a:cubicBezTo>
                  <a:lnTo>
                    <a:pt x="461163" y="290474"/>
                  </a:lnTo>
                  <a:cubicBezTo>
                    <a:pt x="428651" y="290474"/>
                    <a:pt x="403860" y="286715"/>
                    <a:pt x="386791" y="279196"/>
                  </a:cubicBezTo>
                  <a:cubicBezTo>
                    <a:pt x="367894" y="270865"/>
                    <a:pt x="353568" y="256235"/>
                    <a:pt x="343815" y="235305"/>
                  </a:cubicBezTo>
                  <a:cubicBezTo>
                    <a:pt x="339751" y="247700"/>
                    <a:pt x="334569" y="258673"/>
                    <a:pt x="328270" y="268224"/>
                  </a:cubicBezTo>
                  <a:cubicBezTo>
                    <a:pt x="321158" y="279196"/>
                    <a:pt x="312623" y="288340"/>
                    <a:pt x="302667" y="295656"/>
                  </a:cubicBezTo>
                  <a:lnTo>
                    <a:pt x="300228" y="292608"/>
                  </a:lnTo>
                  <a:cubicBezTo>
                    <a:pt x="307747" y="277164"/>
                    <a:pt x="312725" y="257454"/>
                    <a:pt x="315163" y="233476"/>
                  </a:cubicBezTo>
                  <a:cubicBezTo>
                    <a:pt x="317195" y="213156"/>
                    <a:pt x="317297" y="192328"/>
                    <a:pt x="315468" y="170992"/>
                  </a:cubicBezTo>
                  <a:lnTo>
                    <a:pt x="361493" y="173431"/>
                  </a:lnTo>
                  <a:lnTo>
                    <a:pt x="361493" y="155448"/>
                  </a:lnTo>
                  <a:lnTo>
                    <a:pt x="302971" y="155448"/>
                  </a:lnTo>
                  <a:lnTo>
                    <a:pt x="300533" y="146913"/>
                  </a:lnTo>
                  <a:lnTo>
                    <a:pt x="401117" y="146913"/>
                  </a:lnTo>
                  <a:lnTo>
                    <a:pt x="415138" y="128016"/>
                  </a:lnTo>
                  <a:cubicBezTo>
                    <a:pt x="409245" y="129641"/>
                    <a:pt x="403759" y="130454"/>
                    <a:pt x="398679" y="130454"/>
                  </a:cubicBezTo>
                  <a:lnTo>
                    <a:pt x="391668" y="130454"/>
                  </a:lnTo>
                  <a:lnTo>
                    <a:pt x="391668" y="120396"/>
                  </a:lnTo>
                  <a:lnTo>
                    <a:pt x="355702" y="120396"/>
                  </a:lnTo>
                  <a:lnTo>
                    <a:pt x="355702" y="127711"/>
                  </a:lnTo>
                  <a:cubicBezTo>
                    <a:pt x="355702" y="129743"/>
                    <a:pt x="352146" y="132283"/>
                    <a:pt x="345034" y="135331"/>
                  </a:cubicBezTo>
                  <a:cubicBezTo>
                    <a:pt x="337109" y="138582"/>
                    <a:pt x="329387" y="140208"/>
                    <a:pt x="321869" y="140208"/>
                  </a:cubicBezTo>
                  <a:lnTo>
                    <a:pt x="316078" y="140208"/>
                  </a:lnTo>
                  <a:lnTo>
                    <a:pt x="316078" y="11887"/>
                  </a:lnTo>
                  <a:lnTo>
                    <a:pt x="357226" y="27736"/>
                  </a:lnTo>
                  <a:lnTo>
                    <a:pt x="388315" y="27736"/>
                  </a:lnTo>
                  <a:lnTo>
                    <a:pt x="406603" y="7315"/>
                  </a:lnTo>
                  <a:lnTo>
                    <a:pt x="445313" y="36576"/>
                  </a:lnTo>
                  <a:cubicBezTo>
                    <a:pt x="442875" y="39827"/>
                    <a:pt x="438506" y="42164"/>
                    <a:pt x="432207" y="43586"/>
                  </a:cubicBezTo>
                  <a:lnTo>
                    <a:pt x="432207" y="121310"/>
                  </a:lnTo>
                  <a:cubicBezTo>
                    <a:pt x="432207" y="121920"/>
                    <a:pt x="430073" y="123139"/>
                    <a:pt x="425806" y="124968"/>
                  </a:cubicBezTo>
                  <a:lnTo>
                    <a:pt x="448971" y="144475"/>
                  </a:lnTo>
                  <a:lnTo>
                    <a:pt x="448971" y="59740"/>
                  </a:lnTo>
                  <a:lnTo>
                    <a:pt x="483108" y="73761"/>
                  </a:lnTo>
                  <a:lnTo>
                    <a:pt x="490423" y="73761"/>
                  </a:lnTo>
                  <a:cubicBezTo>
                    <a:pt x="490627" y="69088"/>
                    <a:pt x="490728" y="62890"/>
                    <a:pt x="490728" y="55168"/>
                  </a:cubicBezTo>
                  <a:lnTo>
                    <a:pt x="490728" y="35966"/>
                  </a:lnTo>
                  <a:lnTo>
                    <a:pt x="445008" y="35966"/>
                  </a:lnTo>
                  <a:lnTo>
                    <a:pt x="442570" y="27432"/>
                  </a:lnTo>
                  <a:lnTo>
                    <a:pt x="534619" y="27432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DF9037"/>
                </a:gs>
                <a:gs pos="100000">
                  <a:srgbClr val="B96B26"/>
                </a:gs>
              </a:gsLst>
              <a:lin ang="5400000" scaled="0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 dirty="0">
                <a:gradFill flip="none" rotWithShape="1">
                  <a:gsLst>
                    <a:gs pos="0">
                      <a:srgbClr val="DF9037"/>
                    </a:gs>
                    <a:gs pos="100000">
                      <a:srgbClr val="B96B26"/>
                    </a:gs>
                  </a:gsLst>
                  <a:lin ang="5400000" scaled="0"/>
                  <a:tileRect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endParaRPr>
            </a:p>
          </p:txBody>
        </p:sp>
        <p:sp>
          <p:nvSpPr>
            <p:cNvPr id="70" name="矩形: 圆角 69">
              <a:extLst>
                <a:ext uri="{FF2B5EF4-FFF2-40B4-BE49-F238E27FC236}">
                  <a16:creationId xmlns:a16="http://schemas.microsoft.com/office/drawing/2014/main" id="{34932090-D85E-41B3-B7F6-54E13257930F}"/>
                </a:ext>
              </a:extLst>
            </p:cNvPr>
            <p:cNvSpPr/>
            <p:nvPr/>
          </p:nvSpPr>
          <p:spPr>
            <a:xfrm>
              <a:off x="1116964" y="3974233"/>
              <a:ext cx="1151890" cy="881573"/>
            </a:xfrm>
            <a:prstGeom prst="roundRect">
              <a:avLst/>
            </a:prstGeom>
            <a:blipFill>
              <a:blip r:embed="rId12" cstate="email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rightnessContrast brigh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9525">
              <a:gradFill>
                <a:gsLst>
                  <a:gs pos="0">
                    <a:srgbClr val="DF9037"/>
                  </a:gs>
                  <a:gs pos="100000">
                    <a:srgbClr val="B96B26"/>
                  </a:gs>
                </a:gsLst>
                <a:lin ang="5400000" scaled="1"/>
              </a:gradFill>
            </a:ln>
            <a:effectLst>
              <a:outerShdw blurRad="355600" dist="228600" dir="5400000" sx="85000" sy="85000" algn="t" rotWithShape="0">
                <a:srgbClr val="B96B26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FFCF40B4-0FDA-4FB9-8376-E47B2E419F25}"/>
                </a:ext>
              </a:extLst>
            </p:cNvPr>
            <p:cNvSpPr/>
            <p:nvPr/>
          </p:nvSpPr>
          <p:spPr>
            <a:xfrm>
              <a:off x="874712" y="5742077"/>
              <a:ext cx="4972343" cy="512833"/>
            </a:xfrm>
            <a:custGeom>
              <a:avLst/>
              <a:gdLst>
                <a:gd name="connsiteX0" fmla="*/ 4755430 w 4972343"/>
                <a:gd name="connsiteY0" fmla="*/ 509361 h 512833"/>
                <a:gd name="connsiteX1" fmla="*/ 4758014 w 4972343"/>
                <a:gd name="connsiteY1" fmla="*/ 511944 h 512833"/>
                <a:gd name="connsiteX2" fmla="*/ 4752268 w 4972343"/>
                <a:gd name="connsiteY2" fmla="*/ 512523 h 512833"/>
                <a:gd name="connsiteX3" fmla="*/ 4727184 w 4972343"/>
                <a:gd name="connsiteY3" fmla="*/ 509361 h 512833"/>
                <a:gd name="connsiteX4" fmla="*/ 4730656 w 4972343"/>
                <a:gd name="connsiteY4" fmla="*/ 512833 h 512833"/>
                <a:gd name="connsiteX5" fmla="*/ 4723712 w 4972343"/>
                <a:gd name="connsiteY5" fmla="*/ 512833 h 512833"/>
                <a:gd name="connsiteX6" fmla="*/ 4698939 w 4972343"/>
                <a:gd name="connsiteY6" fmla="*/ 509361 h 512833"/>
                <a:gd name="connsiteX7" fmla="*/ 4702412 w 4972343"/>
                <a:gd name="connsiteY7" fmla="*/ 512833 h 512833"/>
                <a:gd name="connsiteX8" fmla="*/ 4695467 w 4972343"/>
                <a:gd name="connsiteY8" fmla="*/ 512833 h 512833"/>
                <a:gd name="connsiteX9" fmla="*/ 4670693 w 4972343"/>
                <a:gd name="connsiteY9" fmla="*/ 509361 h 512833"/>
                <a:gd name="connsiteX10" fmla="*/ 4674165 w 4972343"/>
                <a:gd name="connsiteY10" fmla="*/ 512833 h 512833"/>
                <a:gd name="connsiteX11" fmla="*/ 4667221 w 4972343"/>
                <a:gd name="connsiteY11" fmla="*/ 512833 h 512833"/>
                <a:gd name="connsiteX12" fmla="*/ 4642448 w 4972343"/>
                <a:gd name="connsiteY12" fmla="*/ 509361 h 512833"/>
                <a:gd name="connsiteX13" fmla="*/ 4645921 w 4972343"/>
                <a:gd name="connsiteY13" fmla="*/ 512833 h 512833"/>
                <a:gd name="connsiteX14" fmla="*/ 4638976 w 4972343"/>
                <a:gd name="connsiteY14" fmla="*/ 512833 h 512833"/>
                <a:gd name="connsiteX15" fmla="*/ 4614202 w 4972343"/>
                <a:gd name="connsiteY15" fmla="*/ 509361 h 512833"/>
                <a:gd name="connsiteX16" fmla="*/ 4617674 w 4972343"/>
                <a:gd name="connsiteY16" fmla="*/ 512833 h 512833"/>
                <a:gd name="connsiteX17" fmla="*/ 4610730 w 4972343"/>
                <a:gd name="connsiteY17" fmla="*/ 512833 h 512833"/>
                <a:gd name="connsiteX18" fmla="*/ 4585957 w 4972343"/>
                <a:gd name="connsiteY18" fmla="*/ 509361 h 512833"/>
                <a:gd name="connsiteX19" fmla="*/ 4589430 w 4972343"/>
                <a:gd name="connsiteY19" fmla="*/ 512833 h 512833"/>
                <a:gd name="connsiteX20" fmla="*/ 4582485 w 4972343"/>
                <a:gd name="connsiteY20" fmla="*/ 512833 h 512833"/>
                <a:gd name="connsiteX21" fmla="*/ 4557711 w 4972343"/>
                <a:gd name="connsiteY21" fmla="*/ 509361 h 512833"/>
                <a:gd name="connsiteX22" fmla="*/ 4561183 w 4972343"/>
                <a:gd name="connsiteY22" fmla="*/ 512833 h 512833"/>
                <a:gd name="connsiteX23" fmla="*/ 4554239 w 4972343"/>
                <a:gd name="connsiteY23" fmla="*/ 512833 h 512833"/>
                <a:gd name="connsiteX24" fmla="*/ 4529466 w 4972343"/>
                <a:gd name="connsiteY24" fmla="*/ 509361 h 512833"/>
                <a:gd name="connsiteX25" fmla="*/ 4532939 w 4972343"/>
                <a:gd name="connsiteY25" fmla="*/ 512833 h 512833"/>
                <a:gd name="connsiteX26" fmla="*/ 4525994 w 4972343"/>
                <a:gd name="connsiteY26" fmla="*/ 512833 h 512833"/>
                <a:gd name="connsiteX27" fmla="*/ 4501220 w 4972343"/>
                <a:gd name="connsiteY27" fmla="*/ 509361 h 512833"/>
                <a:gd name="connsiteX28" fmla="*/ 4504692 w 4972343"/>
                <a:gd name="connsiteY28" fmla="*/ 512833 h 512833"/>
                <a:gd name="connsiteX29" fmla="*/ 4497748 w 4972343"/>
                <a:gd name="connsiteY29" fmla="*/ 512833 h 512833"/>
                <a:gd name="connsiteX30" fmla="*/ 4472975 w 4972343"/>
                <a:gd name="connsiteY30" fmla="*/ 509361 h 512833"/>
                <a:gd name="connsiteX31" fmla="*/ 4476448 w 4972343"/>
                <a:gd name="connsiteY31" fmla="*/ 512833 h 512833"/>
                <a:gd name="connsiteX32" fmla="*/ 4469503 w 4972343"/>
                <a:gd name="connsiteY32" fmla="*/ 512833 h 512833"/>
                <a:gd name="connsiteX33" fmla="*/ 4444729 w 4972343"/>
                <a:gd name="connsiteY33" fmla="*/ 509361 h 512833"/>
                <a:gd name="connsiteX34" fmla="*/ 4448202 w 4972343"/>
                <a:gd name="connsiteY34" fmla="*/ 512833 h 512833"/>
                <a:gd name="connsiteX35" fmla="*/ 4441257 w 4972343"/>
                <a:gd name="connsiteY35" fmla="*/ 512833 h 512833"/>
                <a:gd name="connsiteX36" fmla="*/ 4416484 w 4972343"/>
                <a:gd name="connsiteY36" fmla="*/ 509361 h 512833"/>
                <a:gd name="connsiteX37" fmla="*/ 4419957 w 4972343"/>
                <a:gd name="connsiteY37" fmla="*/ 512833 h 512833"/>
                <a:gd name="connsiteX38" fmla="*/ 4413012 w 4972343"/>
                <a:gd name="connsiteY38" fmla="*/ 512833 h 512833"/>
                <a:gd name="connsiteX39" fmla="*/ 4388238 w 4972343"/>
                <a:gd name="connsiteY39" fmla="*/ 509361 h 512833"/>
                <a:gd name="connsiteX40" fmla="*/ 4391710 w 4972343"/>
                <a:gd name="connsiteY40" fmla="*/ 512833 h 512833"/>
                <a:gd name="connsiteX41" fmla="*/ 4384766 w 4972343"/>
                <a:gd name="connsiteY41" fmla="*/ 512833 h 512833"/>
                <a:gd name="connsiteX42" fmla="*/ 4359993 w 4972343"/>
                <a:gd name="connsiteY42" fmla="*/ 509361 h 512833"/>
                <a:gd name="connsiteX43" fmla="*/ 4363466 w 4972343"/>
                <a:gd name="connsiteY43" fmla="*/ 512833 h 512833"/>
                <a:gd name="connsiteX44" fmla="*/ 4356521 w 4972343"/>
                <a:gd name="connsiteY44" fmla="*/ 512833 h 512833"/>
                <a:gd name="connsiteX45" fmla="*/ 4331747 w 4972343"/>
                <a:gd name="connsiteY45" fmla="*/ 509361 h 512833"/>
                <a:gd name="connsiteX46" fmla="*/ 4335219 w 4972343"/>
                <a:gd name="connsiteY46" fmla="*/ 512833 h 512833"/>
                <a:gd name="connsiteX47" fmla="*/ 4328275 w 4972343"/>
                <a:gd name="connsiteY47" fmla="*/ 512833 h 512833"/>
                <a:gd name="connsiteX48" fmla="*/ 4303502 w 4972343"/>
                <a:gd name="connsiteY48" fmla="*/ 509361 h 512833"/>
                <a:gd name="connsiteX49" fmla="*/ 4306975 w 4972343"/>
                <a:gd name="connsiteY49" fmla="*/ 512833 h 512833"/>
                <a:gd name="connsiteX50" fmla="*/ 4300030 w 4972343"/>
                <a:gd name="connsiteY50" fmla="*/ 512833 h 512833"/>
                <a:gd name="connsiteX51" fmla="*/ 4275256 w 4972343"/>
                <a:gd name="connsiteY51" fmla="*/ 509361 h 512833"/>
                <a:gd name="connsiteX52" fmla="*/ 4278728 w 4972343"/>
                <a:gd name="connsiteY52" fmla="*/ 512833 h 512833"/>
                <a:gd name="connsiteX53" fmla="*/ 4271784 w 4972343"/>
                <a:gd name="connsiteY53" fmla="*/ 512833 h 512833"/>
                <a:gd name="connsiteX54" fmla="*/ 4247011 w 4972343"/>
                <a:gd name="connsiteY54" fmla="*/ 509361 h 512833"/>
                <a:gd name="connsiteX55" fmla="*/ 4250484 w 4972343"/>
                <a:gd name="connsiteY55" fmla="*/ 512833 h 512833"/>
                <a:gd name="connsiteX56" fmla="*/ 4243539 w 4972343"/>
                <a:gd name="connsiteY56" fmla="*/ 512833 h 512833"/>
                <a:gd name="connsiteX57" fmla="*/ 4218765 w 4972343"/>
                <a:gd name="connsiteY57" fmla="*/ 509361 h 512833"/>
                <a:gd name="connsiteX58" fmla="*/ 4222237 w 4972343"/>
                <a:gd name="connsiteY58" fmla="*/ 512833 h 512833"/>
                <a:gd name="connsiteX59" fmla="*/ 4215293 w 4972343"/>
                <a:gd name="connsiteY59" fmla="*/ 512833 h 512833"/>
                <a:gd name="connsiteX60" fmla="*/ 4190520 w 4972343"/>
                <a:gd name="connsiteY60" fmla="*/ 509361 h 512833"/>
                <a:gd name="connsiteX61" fmla="*/ 4193993 w 4972343"/>
                <a:gd name="connsiteY61" fmla="*/ 512833 h 512833"/>
                <a:gd name="connsiteX62" fmla="*/ 4187048 w 4972343"/>
                <a:gd name="connsiteY62" fmla="*/ 512833 h 512833"/>
                <a:gd name="connsiteX63" fmla="*/ 4162274 w 4972343"/>
                <a:gd name="connsiteY63" fmla="*/ 509361 h 512833"/>
                <a:gd name="connsiteX64" fmla="*/ 4165747 w 4972343"/>
                <a:gd name="connsiteY64" fmla="*/ 512833 h 512833"/>
                <a:gd name="connsiteX65" fmla="*/ 4158802 w 4972343"/>
                <a:gd name="connsiteY65" fmla="*/ 512833 h 512833"/>
                <a:gd name="connsiteX66" fmla="*/ 4134030 w 4972343"/>
                <a:gd name="connsiteY66" fmla="*/ 509361 h 512833"/>
                <a:gd name="connsiteX67" fmla="*/ 4137502 w 4972343"/>
                <a:gd name="connsiteY67" fmla="*/ 512833 h 512833"/>
                <a:gd name="connsiteX68" fmla="*/ 4130558 w 4972343"/>
                <a:gd name="connsiteY68" fmla="*/ 512833 h 512833"/>
                <a:gd name="connsiteX69" fmla="*/ 4105783 w 4972343"/>
                <a:gd name="connsiteY69" fmla="*/ 509361 h 512833"/>
                <a:gd name="connsiteX70" fmla="*/ 4109256 w 4972343"/>
                <a:gd name="connsiteY70" fmla="*/ 512833 h 512833"/>
                <a:gd name="connsiteX71" fmla="*/ 4102311 w 4972343"/>
                <a:gd name="connsiteY71" fmla="*/ 512833 h 512833"/>
                <a:gd name="connsiteX72" fmla="*/ 4077539 w 4972343"/>
                <a:gd name="connsiteY72" fmla="*/ 509361 h 512833"/>
                <a:gd name="connsiteX73" fmla="*/ 4081011 w 4972343"/>
                <a:gd name="connsiteY73" fmla="*/ 512833 h 512833"/>
                <a:gd name="connsiteX74" fmla="*/ 4074067 w 4972343"/>
                <a:gd name="connsiteY74" fmla="*/ 512833 h 512833"/>
                <a:gd name="connsiteX75" fmla="*/ 4049292 w 4972343"/>
                <a:gd name="connsiteY75" fmla="*/ 509361 h 512833"/>
                <a:gd name="connsiteX76" fmla="*/ 4052765 w 4972343"/>
                <a:gd name="connsiteY76" fmla="*/ 512833 h 512833"/>
                <a:gd name="connsiteX77" fmla="*/ 4045820 w 4972343"/>
                <a:gd name="connsiteY77" fmla="*/ 512833 h 512833"/>
                <a:gd name="connsiteX78" fmla="*/ 4021048 w 4972343"/>
                <a:gd name="connsiteY78" fmla="*/ 509361 h 512833"/>
                <a:gd name="connsiteX79" fmla="*/ 4024520 w 4972343"/>
                <a:gd name="connsiteY79" fmla="*/ 512833 h 512833"/>
                <a:gd name="connsiteX80" fmla="*/ 4017576 w 4972343"/>
                <a:gd name="connsiteY80" fmla="*/ 512833 h 512833"/>
                <a:gd name="connsiteX81" fmla="*/ 3992801 w 4972343"/>
                <a:gd name="connsiteY81" fmla="*/ 509361 h 512833"/>
                <a:gd name="connsiteX82" fmla="*/ 3996274 w 4972343"/>
                <a:gd name="connsiteY82" fmla="*/ 512833 h 512833"/>
                <a:gd name="connsiteX83" fmla="*/ 3989329 w 4972343"/>
                <a:gd name="connsiteY83" fmla="*/ 512833 h 512833"/>
                <a:gd name="connsiteX84" fmla="*/ 3964557 w 4972343"/>
                <a:gd name="connsiteY84" fmla="*/ 509361 h 512833"/>
                <a:gd name="connsiteX85" fmla="*/ 3968029 w 4972343"/>
                <a:gd name="connsiteY85" fmla="*/ 512833 h 512833"/>
                <a:gd name="connsiteX86" fmla="*/ 3961085 w 4972343"/>
                <a:gd name="connsiteY86" fmla="*/ 512833 h 512833"/>
                <a:gd name="connsiteX87" fmla="*/ 3936310 w 4972343"/>
                <a:gd name="connsiteY87" fmla="*/ 509361 h 512833"/>
                <a:gd name="connsiteX88" fmla="*/ 3939783 w 4972343"/>
                <a:gd name="connsiteY88" fmla="*/ 512833 h 512833"/>
                <a:gd name="connsiteX89" fmla="*/ 3932838 w 4972343"/>
                <a:gd name="connsiteY89" fmla="*/ 512833 h 512833"/>
                <a:gd name="connsiteX90" fmla="*/ 3908066 w 4972343"/>
                <a:gd name="connsiteY90" fmla="*/ 509361 h 512833"/>
                <a:gd name="connsiteX91" fmla="*/ 3911538 w 4972343"/>
                <a:gd name="connsiteY91" fmla="*/ 512833 h 512833"/>
                <a:gd name="connsiteX92" fmla="*/ 3904594 w 4972343"/>
                <a:gd name="connsiteY92" fmla="*/ 512833 h 512833"/>
                <a:gd name="connsiteX93" fmla="*/ 3879819 w 4972343"/>
                <a:gd name="connsiteY93" fmla="*/ 509361 h 512833"/>
                <a:gd name="connsiteX94" fmla="*/ 3883292 w 4972343"/>
                <a:gd name="connsiteY94" fmla="*/ 512833 h 512833"/>
                <a:gd name="connsiteX95" fmla="*/ 3876347 w 4972343"/>
                <a:gd name="connsiteY95" fmla="*/ 512833 h 512833"/>
                <a:gd name="connsiteX96" fmla="*/ 3851575 w 4972343"/>
                <a:gd name="connsiteY96" fmla="*/ 509361 h 512833"/>
                <a:gd name="connsiteX97" fmla="*/ 3855047 w 4972343"/>
                <a:gd name="connsiteY97" fmla="*/ 512833 h 512833"/>
                <a:gd name="connsiteX98" fmla="*/ 3848103 w 4972343"/>
                <a:gd name="connsiteY98" fmla="*/ 512833 h 512833"/>
                <a:gd name="connsiteX99" fmla="*/ 3823328 w 4972343"/>
                <a:gd name="connsiteY99" fmla="*/ 509361 h 512833"/>
                <a:gd name="connsiteX100" fmla="*/ 3826801 w 4972343"/>
                <a:gd name="connsiteY100" fmla="*/ 512833 h 512833"/>
                <a:gd name="connsiteX101" fmla="*/ 3819856 w 4972343"/>
                <a:gd name="connsiteY101" fmla="*/ 512833 h 512833"/>
                <a:gd name="connsiteX102" fmla="*/ 3795084 w 4972343"/>
                <a:gd name="connsiteY102" fmla="*/ 509361 h 512833"/>
                <a:gd name="connsiteX103" fmla="*/ 3798556 w 4972343"/>
                <a:gd name="connsiteY103" fmla="*/ 512833 h 512833"/>
                <a:gd name="connsiteX104" fmla="*/ 3791612 w 4972343"/>
                <a:gd name="connsiteY104" fmla="*/ 512833 h 512833"/>
                <a:gd name="connsiteX105" fmla="*/ 3766837 w 4972343"/>
                <a:gd name="connsiteY105" fmla="*/ 509361 h 512833"/>
                <a:gd name="connsiteX106" fmla="*/ 3770310 w 4972343"/>
                <a:gd name="connsiteY106" fmla="*/ 512833 h 512833"/>
                <a:gd name="connsiteX107" fmla="*/ 3763365 w 4972343"/>
                <a:gd name="connsiteY107" fmla="*/ 512833 h 512833"/>
                <a:gd name="connsiteX108" fmla="*/ 3738593 w 4972343"/>
                <a:gd name="connsiteY108" fmla="*/ 509361 h 512833"/>
                <a:gd name="connsiteX109" fmla="*/ 3742065 w 4972343"/>
                <a:gd name="connsiteY109" fmla="*/ 512833 h 512833"/>
                <a:gd name="connsiteX110" fmla="*/ 3735121 w 4972343"/>
                <a:gd name="connsiteY110" fmla="*/ 512833 h 512833"/>
                <a:gd name="connsiteX111" fmla="*/ 3710347 w 4972343"/>
                <a:gd name="connsiteY111" fmla="*/ 509361 h 512833"/>
                <a:gd name="connsiteX112" fmla="*/ 3713819 w 4972343"/>
                <a:gd name="connsiteY112" fmla="*/ 512833 h 512833"/>
                <a:gd name="connsiteX113" fmla="*/ 3706875 w 4972343"/>
                <a:gd name="connsiteY113" fmla="*/ 512833 h 512833"/>
                <a:gd name="connsiteX114" fmla="*/ 3682102 w 4972343"/>
                <a:gd name="connsiteY114" fmla="*/ 509361 h 512833"/>
                <a:gd name="connsiteX115" fmla="*/ 3685574 w 4972343"/>
                <a:gd name="connsiteY115" fmla="*/ 512833 h 512833"/>
                <a:gd name="connsiteX116" fmla="*/ 3678630 w 4972343"/>
                <a:gd name="connsiteY116" fmla="*/ 512833 h 512833"/>
                <a:gd name="connsiteX117" fmla="*/ 3653855 w 4972343"/>
                <a:gd name="connsiteY117" fmla="*/ 509361 h 512833"/>
                <a:gd name="connsiteX118" fmla="*/ 3657328 w 4972343"/>
                <a:gd name="connsiteY118" fmla="*/ 512833 h 512833"/>
                <a:gd name="connsiteX119" fmla="*/ 3650383 w 4972343"/>
                <a:gd name="connsiteY119" fmla="*/ 512833 h 512833"/>
                <a:gd name="connsiteX120" fmla="*/ 3625611 w 4972343"/>
                <a:gd name="connsiteY120" fmla="*/ 509361 h 512833"/>
                <a:gd name="connsiteX121" fmla="*/ 3629083 w 4972343"/>
                <a:gd name="connsiteY121" fmla="*/ 512833 h 512833"/>
                <a:gd name="connsiteX122" fmla="*/ 3622139 w 4972343"/>
                <a:gd name="connsiteY122" fmla="*/ 512833 h 512833"/>
                <a:gd name="connsiteX123" fmla="*/ 3597365 w 4972343"/>
                <a:gd name="connsiteY123" fmla="*/ 509361 h 512833"/>
                <a:gd name="connsiteX124" fmla="*/ 3600837 w 4972343"/>
                <a:gd name="connsiteY124" fmla="*/ 512833 h 512833"/>
                <a:gd name="connsiteX125" fmla="*/ 3593893 w 4972343"/>
                <a:gd name="connsiteY125" fmla="*/ 512833 h 512833"/>
                <a:gd name="connsiteX126" fmla="*/ 3569120 w 4972343"/>
                <a:gd name="connsiteY126" fmla="*/ 509361 h 512833"/>
                <a:gd name="connsiteX127" fmla="*/ 3572592 w 4972343"/>
                <a:gd name="connsiteY127" fmla="*/ 512833 h 512833"/>
                <a:gd name="connsiteX128" fmla="*/ 3565648 w 4972343"/>
                <a:gd name="connsiteY128" fmla="*/ 512833 h 512833"/>
                <a:gd name="connsiteX129" fmla="*/ 3540874 w 4972343"/>
                <a:gd name="connsiteY129" fmla="*/ 509361 h 512833"/>
                <a:gd name="connsiteX130" fmla="*/ 3544346 w 4972343"/>
                <a:gd name="connsiteY130" fmla="*/ 512833 h 512833"/>
                <a:gd name="connsiteX131" fmla="*/ 3537402 w 4972343"/>
                <a:gd name="connsiteY131" fmla="*/ 512833 h 512833"/>
                <a:gd name="connsiteX132" fmla="*/ 3512629 w 4972343"/>
                <a:gd name="connsiteY132" fmla="*/ 509361 h 512833"/>
                <a:gd name="connsiteX133" fmla="*/ 3516101 w 4972343"/>
                <a:gd name="connsiteY133" fmla="*/ 512833 h 512833"/>
                <a:gd name="connsiteX134" fmla="*/ 3509157 w 4972343"/>
                <a:gd name="connsiteY134" fmla="*/ 512833 h 512833"/>
                <a:gd name="connsiteX135" fmla="*/ 3484383 w 4972343"/>
                <a:gd name="connsiteY135" fmla="*/ 509361 h 512833"/>
                <a:gd name="connsiteX136" fmla="*/ 3487855 w 4972343"/>
                <a:gd name="connsiteY136" fmla="*/ 512833 h 512833"/>
                <a:gd name="connsiteX137" fmla="*/ 3486007 w 4972343"/>
                <a:gd name="connsiteY137" fmla="*/ 512833 h 512833"/>
                <a:gd name="connsiteX138" fmla="*/ 3480911 w 4972343"/>
                <a:gd name="connsiteY138" fmla="*/ 512833 h 512833"/>
                <a:gd name="connsiteX139" fmla="*/ 3456137 w 4972343"/>
                <a:gd name="connsiteY139" fmla="*/ 509361 h 512833"/>
                <a:gd name="connsiteX140" fmla="*/ 3459610 w 4972343"/>
                <a:gd name="connsiteY140" fmla="*/ 512833 h 512833"/>
                <a:gd name="connsiteX141" fmla="*/ 3452665 w 4972343"/>
                <a:gd name="connsiteY141" fmla="*/ 512833 h 512833"/>
                <a:gd name="connsiteX142" fmla="*/ 3427892 w 4972343"/>
                <a:gd name="connsiteY142" fmla="*/ 509361 h 512833"/>
                <a:gd name="connsiteX143" fmla="*/ 3431364 w 4972343"/>
                <a:gd name="connsiteY143" fmla="*/ 512833 h 512833"/>
                <a:gd name="connsiteX144" fmla="*/ 3424420 w 4972343"/>
                <a:gd name="connsiteY144" fmla="*/ 512833 h 512833"/>
                <a:gd name="connsiteX145" fmla="*/ 3399648 w 4972343"/>
                <a:gd name="connsiteY145" fmla="*/ 509361 h 512833"/>
                <a:gd name="connsiteX146" fmla="*/ 3403120 w 4972343"/>
                <a:gd name="connsiteY146" fmla="*/ 512833 h 512833"/>
                <a:gd name="connsiteX147" fmla="*/ 3396176 w 4972343"/>
                <a:gd name="connsiteY147" fmla="*/ 512833 h 512833"/>
                <a:gd name="connsiteX148" fmla="*/ 3371402 w 4972343"/>
                <a:gd name="connsiteY148" fmla="*/ 509361 h 512833"/>
                <a:gd name="connsiteX149" fmla="*/ 3374874 w 4972343"/>
                <a:gd name="connsiteY149" fmla="*/ 512833 h 512833"/>
                <a:gd name="connsiteX150" fmla="*/ 3367930 w 4972343"/>
                <a:gd name="connsiteY150" fmla="*/ 512833 h 512833"/>
                <a:gd name="connsiteX151" fmla="*/ 3343156 w 4972343"/>
                <a:gd name="connsiteY151" fmla="*/ 509361 h 512833"/>
                <a:gd name="connsiteX152" fmla="*/ 3346629 w 4972343"/>
                <a:gd name="connsiteY152" fmla="*/ 512833 h 512833"/>
                <a:gd name="connsiteX153" fmla="*/ 3339684 w 4972343"/>
                <a:gd name="connsiteY153" fmla="*/ 512833 h 512833"/>
                <a:gd name="connsiteX154" fmla="*/ 3314911 w 4972343"/>
                <a:gd name="connsiteY154" fmla="*/ 509361 h 512833"/>
                <a:gd name="connsiteX155" fmla="*/ 3318383 w 4972343"/>
                <a:gd name="connsiteY155" fmla="*/ 512833 h 512833"/>
                <a:gd name="connsiteX156" fmla="*/ 3311439 w 4972343"/>
                <a:gd name="connsiteY156" fmla="*/ 512833 h 512833"/>
                <a:gd name="connsiteX157" fmla="*/ 3286692 w 4972343"/>
                <a:gd name="connsiteY157" fmla="*/ 509361 h 512833"/>
                <a:gd name="connsiteX158" fmla="*/ 3290164 w 4972343"/>
                <a:gd name="connsiteY158" fmla="*/ 512833 h 512833"/>
                <a:gd name="connsiteX159" fmla="*/ 3283220 w 4972343"/>
                <a:gd name="connsiteY159" fmla="*/ 512833 h 512833"/>
                <a:gd name="connsiteX160" fmla="*/ 3258454 w 4972343"/>
                <a:gd name="connsiteY160" fmla="*/ 509361 h 512833"/>
                <a:gd name="connsiteX161" fmla="*/ 3261926 w 4972343"/>
                <a:gd name="connsiteY161" fmla="*/ 512833 h 512833"/>
                <a:gd name="connsiteX162" fmla="*/ 3254982 w 4972343"/>
                <a:gd name="connsiteY162" fmla="*/ 512833 h 512833"/>
                <a:gd name="connsiteX163" fmla="*/ 3230209 w 4972343"/>
                <a:gd name="connsiteY163" fmla="*/ 509361 h 512833"/>
                <a:gd name="connsiteX164" fmla="*/ 3233681 w 4972343"/>
                <a:gd name="connsiteY164" fmla="*/ 512833 h 512833"/>
                <a:gd name="connsiteX165" fmla="*/ 3226737 w 4972343"/>
                <a:gd name="connsiteY165" fmla="*/ 512833 h 512833"/>
                <a:gd name="connsiteX166" fmla="*/ 3201963 w 4972343"/>
                <a:gd name="connsiteY166" fmla="*/ 509361 h 512833"/>
                <a:gd name="connsiteX167" fmla="*/ 3205435 w 4972343"/>
                <a:gd name="connsiteY167" fmla="*/ 512833 h 512833"/>
                <a:gd name="connsiteX168" fmla="*/ 3198491 w 4972343"/>
                <a:gd name="connsiteY168" fmla="*/ 512833 h 512833"/>
                <a:gd name="connsiteX169" fmla="*/ 3173718 w 4972343"/>
                <a:gd name="connsiteY169" fmla="*/ 509361 h 512833"/>
                <a:gd name="connsiteX170" fmla="*/ 3177190 w 4972343"/>
                <a:gd name="connsiteY170" fmla="*/ 512833 h 512833"/>
                <a:gd name="connsiteX171" fmla="*/ 3170246 w 4972343"/>
                <a:gd name="connsiteY171" fmla="*/ 512833 h 512833"/>
                <a:gd name="connsiteX172" fmla="*/ 3145472 w 4972343"/>
                <a:gd name="connsiteY172" fmla="*/ 509361 h 512833"/>
                <a:gd name="connsiteX173" fmla="*/ 3148944 w 4972343"/>
                <a:gd name="connsiteY173" fmla="*/ 512833 h 512833"/>
                <a:gd name="connsiteX174" fmla="*/ 3142000 w 4972343"/>
                <a:gd name="connsiteY174" fmla="*/ 512833 h 512833"/>
                <a:gd name="connsiteX175" fmla="*/ 3117227 w 4972343"/>
                <a:gd name="connsiteY175" fmla="*/ 509361 h 512833"/>
                <a:gd name="connsiteX176" fmla="*/ 3120699 w 4972343"/>
                <a:gd name="connsiteY176" fmla="*/ 512833 h 512833"/>
                <a:gd name="connsiteX177" fmla="*/ 3113755 w 4972343"/>
                <a:gd name="connsiteY177" fmla="*/ 512833 h 512833"/>
                <a:gd name="connsiteX178" fmla="*/ 3088981 w 4972343"/>
                <a:gd name="connsiteY178" fmla="*/ 509361 h 512833"/>
                <a:gd name="connsiteX179" fmla="*/ 3092453 w 4972343"/>
                <a:gd name="connsiteY179" fmla="*/ 512833 h 512833"/>
                <a:gd name="connsiteX180" fmla="*/ 3085509 w 4972343"/>
                <a:gd name="connsiteY180" fmla="*/ 512833 h 512833"/>
                <a:gd name="connsiteX181" fmla="*/ 3060736 w 4972343"/>
                <a:gd name="connsiteY181" fmla="*/ 509361 h 512833"/>
                <a:gd name="connsiteX182" fmla="*/ 3064208 w 4972343"/>
                <a:gd name="connsiteY182" fmla="*/ 512833 h 512833"/>
                <a:gd name="connsiteX183" fmla="*/ 3057264 w 4972343"/>
                <a:gd name="connsiteY183" fmla="*/ 512833 h 512833"/>
                <a:gd name="connsiteX184" fmla="*/ 3032490 w 4972343"/>
                <a:gd name="connsiteY184" fmla="*/ 509361 h 512833"/>
                <a:gd name="connsiteX185" fmla="*/ 3035962 w 4972343"/>
                <a:gd name="connsiteY185" fmla="*/ 512833 h 512833"/>
                <a:gd name="connsiteX186" fmla="*/ 3029018 w 4972343"/>
                <a:gd name="connsiteY186" fmla="*/ 512833 h 512833"/>
                <a:gd name="connsiteX187" fmla="*/ 3004245 w 4972343"/>
                <a:gd name="connsiteY187" fmla="*/ 509361 h 512833"/>
                <a:gd name="connsiteX188" fmla="*/ 3007717 w 4972343"/>
                <a:gd name="connsiteY188" fmla="*/ 512833 h 512833"/>
                <a:gd name="connsiteX189" fmla="*/ 3000773 w 4972343"/>
                <a:gd name="connsiteY189" fmla="*/ 512833 h 512833"/>
                <a:gd name="connsiteX190" fmla="*/ 2975999 w 4972343"/>
                <a:gd name="connsiteY190" fmla="*/ 509361 h 512833"/>
                <a:gd name="connsiteX191" fmla="*/ 2979471 w 4972343"/>
                <a:gd name="connsiteY191" fmla="*/ 512833 h 512833"/>
                <a:gd name="connsiteX192" fmla="*/ 2972527 w 4972343"/>
                <a:gd name="connsiteY192" fmla="*/ 512833 h 512833"/>
                <a:gd name="connsiteX193" fmla="*/ 2947754 w 4972343"/>
                <a:gd name="connsiteY193" fmla="*/ 509361 h 512833"/>
                <a:gd name="connsiteX194" fmla="*/ 2951226 w 4972343"/>
                <a:gd name="connsiteY194" fmla="*/ 512833 h 512833"/>
                <a:gd name="connsiteX195" fmla="*/ 2946452 w 4972343"/>
                <a:gd name="connsiteY195" fmla="*/ 512833 h 512833"/>
                <a:gd name="connsiteX196" fmla="*/ 2944282 w 4972343"/>
                <a:gd name="connsiteY196" fmla="*/ 512833 h 512833"/>
                <a:gd name="connsiteX197" fmla="*/ 2919508 w 4972343"/>
                <a:gd name="connsiteY197" fmla="*/ 509361 h 512833"/>
                <a:gd name="connsiteX198" fmla="*/ 2922980 w 4972343"/>
                <a:gd name="connsiteY198" fmla="*/ 512833 h 512833"/>
                <a:gd name="connsiteX199" fmla="*/ 2916036 w 4972343"/>
                <a:gd name="connsiteY199" fmla="*/ 512833 h 512833"/>
                <a:gd name="connsiteX200" fmla="*/ 2891263 w 4972343"/>
                <a:gd name="connsiteY200" fmla="*/ 509361 h 512833"/>
                <a:gd name="connsiteX201" fmla="*/ 2894735 w 4972343"/>
                <a:gd name="connsiteY201" fmla="*/ 512833 h 512833"/>
                <a:gd name="connsiteX202" fmla="*/ 2887791 w 4972343"/>
                <a:gd name="connsiteY202" fmla="*/ 512833 h 512833"/>
                <a:gd name="connsiteX203" fmla="*/ 2863017 w 4972343"/>
                <a:gd name="connsiteY203" fmla="*/ 509361 h 512833"/>
                <a:gd name="connsiteX204" fmla="*/ 2866489 w 4972343"/>
                <a:gd name="connsiteY204" fmla="*/ 512833 h 512833"/>
                <a:gd name="connsiteX205" fmla="*/ 2859545 w 4972343"/>
                <a:gd name="connsiteY205" fmla="*/ 512833 h 512833"/>
                <a:gd name="connsiteX206" fmla="*/ 2834772 w 4972343"/>
                <a:gd name="connsiteY206" fmla="*/ 509361 h 512833"/>
                <a:gd name="connsiteX207" fmla="*/ 2838244 w 4972343"/>
                <a:gd name="connsiteY207" fmla="*/ 512833 h 512833"/>
                <a:gd name="connsiteX208" fmla="*/ 2831300 w 4972343"/>
                <a:gd name="connsiteY208" fmla="*/ 512833 h 512833"/>
                <a:gd name="connsiteX209" fmla="*/ 2806526 w 4972343"/>
                <a:gd name="connsiteY209" fmla="*/ 509361 h 512833"/>
                <a:gd name="connsiteX210" fmla="*/ 2809998 w 4972343"/>
                <a:gd name="connsiteY210" fmla="*/ 512833 h 512833"/>
                <a:gd name="connsiteX211" fmla="*/ 2803054 w 4972343"/>
                <a:gd name="connsiteY211" fmla="*/ 512833 h 512833"/>
                <a:gd name="connsiteX212" fmla="*/ 2778281 w 4972343"/>
                <a:gd name="connsiteY212" fmla="*/ 509361 h 512833"/>
                <a:gd name="connsiteX213" fmla="*/ 2781753 w 4972343"/>
                <a:gd name="connsiteY213" fmla="*/ 512833 h 512833"/>
                <a:gd name="connsiteX214" fmla="*/ 2774809 w 4972343"/>
                <a:gd name="connsiteY214" fmla="*/ 512833 h 512833"/>
                <a:gd name="connsiteX215" fmla="*/ 2750035 w 4972343"/>
                <a:gd name="connsiteY215" fmla="*/ 509361 h 512833"/>
                <a:gd name="connsiteX216" fmla="*/ 2753507 w 4972343"/>
                <a:gd name="connsiteY216" fmla="*/ 512833 h 512833"/>
                <a:gd name="connsiteX217" fmla="*/ 2746563 w 4972343"/>
                <a:gd name="connsiteY217" fmla="*/ 512833 h 512833"/>
                <a:gd name="connsiteX218" fmla="*/ 2721790 w 4972343"/>
                <a:gd name="connsiteY218" fmla="*/ 509361 h 512833"/>
                <a:gd name="connsiteX219" fmla="*/ 2725262 w 4972343"/>
                <a:gd name="connsiteY219" fmla="*/ 512833 h 512833"/>
                <a:gd name="connsiteX220" fmla="*/ 2718318 w 4972343"/>
                <a:gd name="connsiteY220" fmla="*/ 512833 h 512833"/>
                <a:gd name="connsiteX221" fmla="*/ 2693544 w 4972343"/>
                <a:gd name="connsiteY221" fmla="*/ 509361 h 512833"/>
                <a:gd name="connsiteX222" fmla="*/ 2697016 w 4972343"/>
                <a:gd name="connsiteY222" fmla="*/ 512833 h 512833"/>
                <a:gd name="connsiteX223" fmla="*/ 2690072 w 4972343"/>
                <a:gd name="connsiteY223" fmla="*/ 512833 h 512833"/>
                <a:gd name="connsiteX224" fmla="*/ 2665299 w 4972343"/>
                <a:gd name="connsiteY224" fmla="*/ 509361 h 512833"/>
                <a:gd name="connsiteX225" fmla="*/ 2668771 w 4972343"/>
                <a:gd name="connsiteY225" fmla="*/ 512833 h 512833"/>
                <a:gd name="connsiteX226" fmla="*/ 2661827 w 4972343"/>
                <a:gd name="connsiteY226" fmla="*/ 512833 h 512833"/>
                <a:gd name="connsiteX227" fmla="*/ 2637053 w 4972343"/>
                <a:gd name="connsiteY227" fmla="*/ 509361 h 512833"/>
                <a:gd name="connsiteX228" fmla="*/ 2640525 w 4972343"/>
                <a:gd name="connsiteY228" fmla="*/ 512833 h 512833"/>
                <a:gd name="connsiteX229" fmla="*/ 2633581 w 4972343"/>
                <a:gd name="connsiteY229" fmla="*/ 512833 h 512833"/>
                <a:gd name="connsiteX230" fmla="*/ 2608808 w 4972343"/>
                <a:gd name="connsiteY230" fmla="*/ 509361 h 512833"/>
                <a:gd name="connsiteX231" fmla="*/ 2612280 w 4972343"/>
                <a:gd name="connsiteY231" fmla="*/ 512833 h 512833"/>
                <a:gd name="connsiteX232" fmla="*/ 2605336 w 4972343"/>
                <a:gd name="connsiteY232" fmla="*/ 512833 h 512833"/>
                <a:gd name="connsiteX233" fmla="*/ 2580562 w 4972343"/>
                <a:gd name="connsiteY233" fmla="*/ 509361 h 512833"/>
                <a:gd name="connsiteX234" fmla="*/ 2584034 w 4972343"/>
                <a:gd name="connsiteY234" fmla="*/ 512833 h 512833"/>
                <a:gd name="connsiteX235" fmla="*/ 2577090 w 4972343"/>
                <a:gd name="connsiteY235" fmla="*/ 512833 h 512833"/>
                <a:gd name="connsiteX236" fmla="*/ 2552317 w 4972343"/>
                <a:gd name="connsiteY236" fmla="*/ 509361 h 512833"/>
                <a:gd name="connsiteX237" fmla="*/ 2555789 w 4972343"/>
                <a:gd name="connsiteY237" fmla="*/ 512833 h 512833"/>
                <a:gd name="connsiteX238" fmla="*/ 2548845 w 4972343"/>
                <a:gd name="connsiteY238" fmla="*/ 512833 h 512833"/>
                <a:gd name="connsiteX239" fmla="*/ 2524071 w 4972343"/>
                <a:gd name="connsiteY239" fmla="*/ 509361 h 512833"/>
                <a:gd name="connsiteX240" fmla="*/ 2527543 w 4972343"/>
                <a:gd name="connsiteY240" fmla="*/ 512833 h 512833"/>
                <a:gd name="connsiteX241" fmla="*/ 2520599 w 4972343"/>
                <a:gd name="connsiteY241" fmla="*/ 512833 h 512833"/>
                <a:gd name="connsiteX242" fmla="*/ 2495826 w 4972343"/>
                <a:gd name="connsiteY242" fmla="*/ 509361 h 512833"/>
                <a:gd name="connsiteX243" fmla="*/ 2499298 w 4972343"/>
                <a:gd name="connsiteY243" fmla="*/ 512833 h 512833"/>
                <a:gd name="connsiteX244" fmla="*/ 2492354 w 4972343"/>
                <a:gd name="connsiteY244" fmla="*/ 512833 h 512833"/>
                <a:gd name="connsiteX245" fmla="*/ 2467580 w 4972343"/>
                <a:gd name="connsiteY245" fmla="*/ 509361 h 512833"/>
                <a:gd name="connsiteX246" fmla="*/ 2471052 w 4972343"/>
                <a:gd name="connsiteY246" fmla="*/ 512833 h 512833"/>
                <a:gd name="connsiteX247" fmla="*/ 2464108 w 4972343"/>
                <a:gd name="connsiteY247" fmla="*/ 512833 h 512833"/>
                <a:gd name="connsiteX248" fmla="*/ 2439336 w 4972343"/>
                <a:gd name="connsiteY248" fmla="*/ 509361 h 512833"/>
                <a:gd name="connsiteX249" fmla="*/ 2442808 w 4972343"/>
                <a:gd name="connsiteY249" fmla="*/ 512833 h 512833"/>
                <a:gd name="connsiteX250" fmla="*/ 2435864 w 4972343"/>
                <a:gd name="connsiteY250" fmla="*/ 512833 h 512833"/>
                <a:gd name="connsiteX251" fmla="*/ 2411089 w 4972343"/>
                <a:gd name="connsiteY251" fmla="*/ 509361 h 512833"/>
                <a:gd name="connsiteX252" fmla="*/ 2414562 w 4972343"/>
                <a:gd name="connsiteY252" fmla="*/ 512833 h 512833"/>
                <a:gd name="connsiteX253" fmla="*/ 2407617 w 4972343"/>
                <a:gd name="connsiteY253" fmla="*/ 512833 h 512833"/>
                <a:gd name="connsiteX254" fmla="*/ 2382845 w 4972343"/>
                <a:gd name="connsiteY254" fmla="*/ 509361 h 512833"/>
                <a:gd name="connsiteX255" fmla="*/ 2386317 w 4972343"/>
                <a:gd name="connsiteY255" fmla="*/ 512833 h 512833"/>
                <a:gd name="connsiteX256" fmla="*/ 2379373 w 4972343"/>
                <a:gd name="connsiteY256" fmla="*/ 512833 h 512833"/>
                <a:gd name="connsiteX257" fmla="*/ 2354598 w 4972343"/>
                <a:gd name="connsiteY257" fmla="*/ 509361 h 512833"/>
                <a:gd name="connsiteX258" fmla="*/ 2358071 w 4972343"/>
                <a:gd name="connsiteY258" fmla="*/ 512833 h 512833"/>
                <a:gd name="connsiteX259" fmla="*/ 2351126 w 4972343"/>
                <a:gd name="connsiteY259" fmla="*/ 512833 h 512833"/>
                <a:gd name="connsiteX260" fmla="*/ 2326354 w 4972343"/>
                <a:gd name="connsiteY260" fmla="*/ 509361 h 512833"/>
                <a:gd name="connsiteX261" fmla="*/ 2329826 w 4972343"/>
                <a:gd name="connsiteY261" fmla="*/ 512833 h 512833"/>
                <a:gd name="connsiteX262" fmla="*/ 2322882 w 4972343"/>
                <a:gd name="connsiteY262" fmla="*/ 512833 h 512833"/>
                <a:gd name="connsiteX263" fmla="*/ 2298107 w 4972343"/>
                <a:gd name="connsiteY263" fmla="*/ 509361 h 512833"/>
                <a:gd name="connsiteX264" fmla="*/ 2301579 w 4972343"/>
                <a:gd name="connsiteY264" fmla="*/ 512833 h 512833"/>
                <a:gd name="connsiteX265" fmla="*/ 2294635 w 4972343"/>
                <a:gd name="connsiteY265" fmla="*/ 512833 h 512833"/>
                <a:gd name="connsiteX266" fmla="*/ 2269863 w 4972343"/>
                <a:gd name="connsiteY266" fmla="*/ 509361 h 512833"/>
                <a:gd name="connsiteX267" fmla="*/ 2273335 w 4972343"/>
                <a:gd name="connsiteY267" fmla="*/ 512833 h 512833"/>
                <a:gd name="connsiteX268" fmla="*/ 2266391 w 4972343"/>
                <a:gd name="connsiteY268" fmla="*/ 512833 h 512833"/>
                <a:gd name="connsiteX269" fmla="*/ 2241616 w 4972343"/>
                <a:gd name="connsiteY269" fmla="*/ 509361 h 512833"/>
                <a:gd name="connsiteX270" fmla="*/ 2245088 w 4972343"/>
                <a:gd name="connsiteY270" fmla="*/ 512833 h 512833"/>
                <a:gd name="connsiteX271" fmla="*/ 2238144 w 4972343"/>
                <a:gd name="connsiteY271" fmla="*/ 512833 h 512833"/>
                <a:gd name="connsiteX272" fmla="*/ 2213372 w 4972343"/>
                <a:gd name="connsiteY272" fmla="*/ 509361 h 512833"/>
                <a:gd name="connsiteX273" fmla="*/ 2216844 w 4972343"/>
                <a:gd name="connsiteY273" fmla="*/ 512833 h 512833"/>
                <a:gd name="connsiteX274" fmla="*/ 2209900 w 4972343"/>
                <a:gd name="connsiteY274" fmla="*/ 512833 h 512833"/>
                <a:gd name="connsiteX275" fmla="*/ 2185125 w 4972343"/>
                <a:gd name="connsiteY275" fmla="*/ 509361 h 512833"/>
                <a:gd name="connsiteX276" fmla="*/ 2188598 w 4972343"/>
                <a:gd name="connsiteY276" fmla="*/ 512833 h 512833"/>
                <a:gd name="connsiteX277" fmla="*/ 2181653 w 4972343"/>
                <a:gd name="connsiteY277" fmla="*/ 512833 h 512833"/>
                <a:gd name="connsiteX278" fmla="*/ 2156881 w 4972343"/>
                <a:gd name="connsiteY278" fmla="*/ 509361 h 512833"/>
                <a:gd name="connsiteX279" fmla="*/ 2160353 w 4972343"/>
                <a:gd name="connsiteY279" fmla="*/ 512833 h 512833"/>
                <a:gd name="connsiteX280" fmla="*/ 2153409 w 4972343"/>
                <a:gd name="connsiteY280" fmla="*/ 512833 h 512833"/>
                <a:gd name="connsiteX281" fmla="*/ 2128634 w 4972343"/>
                <a:gd name="connsiteY281" fmla="*/ 509361 h 512833"/>
                <a:gd name="connsiteX282" fmla="*/ 2132107 w 4972343"/>
                <a:gd name="connsiteY282" fmla="*/ 512833 h 512833"/>
                <a:gd name="connsiteX283" fmla="*/ 2125162 w 4972343"/>
                <a:gd name="connsiteY283" fmla="*/ 512833 h 512833"/>
                <a:gd name="connsiteX284" fmla="*/ 2100390 w 4972343"/>
                <a:gd name="connsiteY284" fmla="*/ 509361 h 512833"/>
                <a:gd name="connsiteX285" fmla="*/ 2103862 w 4972343"/>
                <a:gd name="connsiteY285" fmla="*/ 512833 h 512833"/>
                <a:gd name="connsiteX286" fmla="*/ 2096918 w 4972343"/>
                <a:gd name="connsiteY286" fmla="*/ 512833 h 512833"/>
                <a:gd name="connsiteX287" fmla="*/ 2072143 w 4972343"/>
                <a:gd name="connsiteY287" fmla="*/ 509361 h 512833"/>
                <a:gd name="connsiteX288" fmla="*/ 2075616 w 4972343"/>
                <a:gd name="connsiteY288" fmla="*/ 512833 h 512833"/>
                <a:gd name="connsiteX289" fmla="*/ 2068671 w 4972343"/>
                <a:gd name="connsiteY289" fmla="*/ 512833 h 512833"/>
                <a:gd name="connsiteX290" fmla="*/ 2043899 w 4972343"/>
                <a:gd name="connsiteY290" fmla="*/ 509361 h 512833"/>
                <a:gd name="connsiteX291" fmla="*/ 2047371 w 4972343"/>
                <a:gd name="connsiteY291" fmla="*/ 512833 h 512833"/>
                <a:gd name="connsiteX292" fmla="*/ 2040427 w 4972343"/>
                <a:gd name="connsiteY292" fmla="*/ 512833 h 512833"/>
                <a:gd name="connsiteX293" fmla="*/ 2015653 w 4972343"/>
                <a:gd name="connsiteY293" fmla="*/ 509361 h 512833"/>
                <a:gd name="connsiteX294" fmla="*/ 2019125 w 4972343"/>
                <a:gd name="connsiteY294" fmla="*/ 512833 h 512833"/>
                <a:gd name="connsiteX295" fmla="*/ 2012181 w 4972343"/>
                <a:gd name="connsiteY295" fmla="*/ 512833 h 512833"/>
                <a:gd name="connsiteX296" fmla="*/ 1987408 w 4972343"/>
                <a:gd name="connsiteY296" fmla="*/ 509361 h 512833"/>
                <a:gd name="connsiteX297" fmla="*/ 1990880 w 4972343"/>
                <a:gd name="connsiteY297" fmla="*/ 512833 h 512833"/>
                <a:gd name="connsiteX298" fmla="*/ 1983936 w 4972343"/>
                <a:gd name="connsiteY298" fmla="*/ 512833 h 512833"/>
                <a:gd name="connsiteX299" fmla="*/ 1959161 w 4972343"/>
                <a:gd name="connsiteY299" fmla="*/ 509361 h 512833"/>
                <a:gd name="connsiteX300" fmla="*/ 1962633 w 4972343"/>
                <a:gd name="connsiteY300" fmla="*/ 512833 h 512833"/>
                <a:gd name="connsiteX301" fmla="*/ 1955689 w 4972343"/>
                <a:gd name="connsiteY301" fmla="*/ 512833 h 512833"/>
                <a:gd name="connsiteX302" fmla="*/ 1930917 w 4972343"/>
                <a:gd name="connsiteY302" fmla="*/ 509361 h 512833"/>
                <a:gd name="connsiteX303" fmla="*/ 1934389 w 4972343"/>
                <a:gd name="connsiteY303" fmla="*/ 512833 h 512833"/>
                <a:gd name="connsiteX304" fmla="*/ 1927445 w 4972343"/>
                <a:gd name="connsiteY304" fmla="*/ 512833 h 512833"/>
                <a:gd name="connsiteX305" fmla="*/ 1902671 w 4972343"/>
                <a:gd name="connsiteY305" fmla="*/ 509361 h 512833"/>
                <a:gd name="connsiteX306" fmla="*/ 1906143 w 4972343"/>
                <a:gd name="connsiteY306" fmla="*/ 512833 h 512833"/>
                <a:gd name="connsiteX307" fmla="*/ 1899199 w 4972343"/>
                <a:gd name="connsiteY307" fmla="*/ 512833 h 512833"/>
                <a:gd name="connsiteX308" fmla="*/ 1874426 w 4972343"/>
                <a:gd name="connsiteY308" fmla="*/ 509361 h 512833"/>
                <a:gd name="connsiteX309" fmla="*/ 1877898 w 4972343"/>
                <a:gd name="connsiteY309" fmla="*/ 512833 h 512833"/>
                <a:gd name="connsiteX310" fmla="*/ 1870954 w 4972343"/>
                <a:gd name="connsiteY310" fmla="*/ 512833 h 512833"/>
                <a:gd name="connsiteX311" fmla="*/ 1846180 w 4972343"/>
                <a:gd name="connsiteY311" fmla="*/ 509361 h 512833"/>
                <a:gd name="connsiteX312" fmla="*/ 1849652 w 4972343"/>
                <a:gd name="connsiteY312" fmla="*/ 512833 h 512833"/>
                <a:gd name="connsiteX313" fmla="*/ 1842708 w 4972343"/>
                <a:gd name="connsiteY313" fmla="*/ 512833 h 512833"/>
                <a:gd name="connsiteX314" fmla="*/ 1817935 w 4972343"/>
                <a:gd name="connsiteY314" fmla="*/ 509361 h 512833"/>
                <a:gd name="connsiteX315" fmla="*/ 1821407 w 4972343"/>
                <a:gd name="connsiteY315" fmla="*/ 512833 h 512833"/>
                <a:gd name="connsiteX316" fmla="*/ 1814463 w 4972343"/>
                <a:gd name="connsiteY316" fmla="*/ 512833 h 512833"/>
                <a:gd name="connsiteX317" fmla="*/ 1789689 w 4972343"/>
                <a:gd name="connsiteY317" fmla="*/ 509361 h 512833"/>
                <a:gd name="connsiteX318" fmla="*/ 1793161 w 4972343"/>
                <a:gd name="connsiteY318" fmla="*/ 512833 h 512833"/>
                <a:gd name="connsiteX319" fmla="*/ 1786217 w 4972343"/>
                <a:gd name="connsiteY319" fmla="*/ 512833 h 512833"/>
                <a:gd name="connsiteX320" fmla="*/ 1761443 w 4972343"/>
                <a:gd name="connsiteY320" fmla="*/ 509361 h 512833"/>
                <a:gd name="connsiteX321" fmla="*/ 1764916 w 4972343"/>
                <a:gd name="connsiteY321" fmla="*/ 512833 h 512833"/>
                <a:gd name="connsiteX322" fmla="*/ 1757971 w 4972343"/>
                <a:gd name="connsiteY322" fmla="*/ 512833 h 512833"/>
                <a:gd name="connsiteX323" fmla="*/ 1733198 w 4972343"/>
                <a:gd name="connsiteY323" fmla="*/ 509361 h 512833"/>
                <a:gd name="connsiteX324" fmla="*/ 1736670 w 4972343"/>
                <a:gd name="connsiteY324" fmla="*/ 512833 h 512833"/>
                <a:gd name="connsiteX325" fmla="*/ 1729726 w 4972343"/>
                <a:gd name="connsiteY325" fmla="*/ 512833 h 512833"/>
                <a:gd name="connsiteX326" fmla="*/ 1704954 w 4972343"/>
                <a:gd name="connsiteY326" fmla="*/ 509361 h 512833"/>
                <a:gd name="connsiteX327" fmla="*/ 1708426 w 4972343"/>
                <a:gd name="connsiteY327" fmla="*/ 512833 h 512833"/>
                <a:gd name="connsiteX328" fmla="*/ 1701482 w 4972343"/>
                <a:gd name="connsiteY328" fmla="*/ 512833 h 512833"/>
                <a:gd name="connsiteX329" fmla="*/ 1676708 w 4972343"/>
                <a:gd name="connsiteY329" fmla="*/ 509361 h 512833"/>
                <a:gd name="connsiteX330" fmla="*/ 1680180 w 4972343"/>
                <a:gd name="connsiteY330" fmla="*/ 512833 h 512833"/>
                <a:gd name="connsiteX331" fmla="*/ 1673236 w 4972343"/>
                <a:gd name="connsiteY331" fmla="*/ 512833 h 512833"/>
                <a:gd name="connsiteX332" fmla="*/ 1648462 w 4972343"/>
                <a:gd name="connsiteY332" fmla="*/ 509361 h 512833"/>
                <a:gd name="connsiteX333" fmla="*/ 1651934 w 4972343"/>
                <a:gd name="connsiteY333" fmla="*/ 512833 h 512833"/>
                <a:gd name="connsiteX334" fmla="*/ 1644990 w 4972343"/>
                <a:gd name="connsiteY334" fmla="*/ 512833 h 512833"/>
                <a:gd name="connsiteX335" fmla="*/ 1620217 w 4972343"/>
                <a:gd name="connsiteY335" fmla="*/ 509361 h 512833"/>
                <a:gd name="connsiteX336" fmla="*/ 1623689 w 4972343"/>
                <a:gd name="connsiteY336" fmla="*/ 512833 h 512833"/>
                <a:gd name="connsiteX337" fmla="*/ 1616745 w 4972343"/>
                <a:gd name="connsiteY337" fmla="*/ 512833 h 512833"/>
                <a:gd name="connsiteX338" fmla="*/ 1591998 w 4972343"/>
                <a:gd name="connsiteY338" fmla="*/ 509361 h 512833"/>
                <a:gd name="connsiteX339" fmla="*/ 1595470 w 4972343"/>
                <a:gd name="connsiteY339" fmla="*/ 512833 h 512833"/>
                <a:gd name="connsiteX340" fmla="*/ 1588526 w 4972343"/>
                <a:gd name="connsiteY340" fmla="*/ 512833 h 512833"/>
                <a:gd name="connsiteX341" fmla="*/ 1563760 w 4972343"/>
                <a:gd name="connsiteY341" fmla="*/ 509361 h 512833"/>
                <a:gd name="connsiteX342" fmla="*/ 1567232 w 4972343"/>
                <a:gd name="connsiteY342" fmla="*/ 512833 h 512833"/>
                <a:gd name="connsiteX343" fmla="*/ 1560288 w 4972343"/>
                <a:gd name="connsiteY343" fmla="*/ 512833 h 512833"/>
                <a:gd name="connsiteX344" fmla="*/ 1535515 w 4972343"/>
                <a:gd name="connsiteY344" fmla="*/ 509361 h 512833"/>
                <a:gd name="connsiteX345" fmla="*/ 1538987 w 4972343"/>
                <a:gd name="connsiteY345" fmla="*/ 512833 h 512833"/>
                <a:gd name="connsiteX346" fmla="*/ 1532043 w 4972343"/>
                <a:gd name="connsiteY346" fmla="*/ 512833 h 512833"/>
                <a:gd name="connsiteX347" fmla="*/ 1507269 w 4972343"/>
                <a:gd name="connsiteY347" fmla="*/ 509361 h 512833"/>
                <a:gd name="connsiteX348" fmla="*/ 1510741 w 4972343"/>
                <a:gd name="connsiteY348" fmla="*/ 512833 h 512833"/>
                <a:gd name="connsiteX349" fmla="*/ 1503797 w 4972343"/>
                <a:gd name="connsiteY349" fmla="*/ 512833 h 512833"/>
                <a:gd name="connsiteX350" fmla="*/ 1479024 w 4972343"/>
                <a:gd name="connsiteY350" fmla="*/ 509361 h 512833"/>
                <a:gd name="connsiteX351" fmla="*/ 1482496 w 4972343"/>
                <a:gd name="connsiteY351" fmla="*/ 512833 h 512833"/>
                <a:gd name="connsiteX352" fmla="*/ 1475552 w 4972343"/>
                <a:gd name="connsiteY352" fmla="*/ 512833 h 512833"/>
                <a:gd name="connsiteX353" fmla="*/ 1450778 w 4972343"/>
                <a:gd name="connsiteY353" fmla="*/ 509361 h 512833"/>
                <a:gd name="connsiteX354" fmla="*/ 1454250 w 4972343"/>
                <a:gd name="connsiteY354" fmla="*/ 512833 h 512833"/>
                <a:gd name="connsiteX355" fmla="*/ 1447306 w 4972343"/>
                <a:gd name="connsiteY355" fmla="*/ 512833 h 512833"/>
                <a:gd name="connsiteX356" fmla="*/ 1422533 w 4972343"/>
                <a:gd name="connsiteY356" fmla="*/ 509361 h 512833"/>
                <a:gd name="connsiteX357" fmla="*/ 1426005 w 4972343"/>
                <a:gd name="connsiteY357" fmla="*/ 512833 h 512833"/>
                <a:gd name="connsiteX358" fmla="*/ 1419061 w 4972343"/>
                <a:gd name="connsiteY358" fmla="*/ 512833 h 512833"/>
                <a:gd name="connsiteX359" fmla="*/ 1394287 w 4972343"/>
                <a:gd name="connsiteY359" fmla="*/ 509361 h 512833"/>
                <a:gd name="connsiteX360" fmla="*/ 1397759 w 4972343"/>
                <a:gd name="connsiteY360" fmla="*/ 512833 h 512833"/>
                <a:gd name="connsiteX361" fmla="*/ 1390815 w 4972343"/>
                <a:gd name="connsiteY361" fmla="*/ 512833 h 512833"/>
                <a:gd name="connsiteX362" fmla="*/ 1366042 w 4972343"/>
                <a:gd name="connsiteY362" fmla="*/ 509361 h 512833"/>
                <a:gd name="connsiteX363" fmla="*/ 1369515 w 4972343"/>
                <a:gd name="connsiteY363" fmla="*/ 512833 h 512833"/>
                <a:gd name="connsiteX364" fmla="*/ 1362570 w 4972343"/>
                <a:gd name="connsiteY364" fmla="*/ 512833 h 512833"/>
                <a:gd name="connsiteX365" fmla="*/ 1337796 w 4972343"/>
                <a:gd name="connsiteY365" fmla="*/ 509361 h 512833"/>
                <a:gd name="connsiteX366" fmla="*/ 1341268 w 4972343"/>
                <a:gd name="connsiteY366" fmla="*/ 512833 h 512833"/>
                <a:gd name="connsiteX367" fmla="*/ 1334324 w 4972343"/>
                <a:gd name="connsiteY367" fmla="*/ 512833 h 512833"/>
                <a:gd name="connsiteX368" fmla="*/ 1309551 w 4972343"/>
                <a:gd name="connsiteY368" fmla="*/ 509361 h 512833"/>
                <a:gd name="connsiteX369" fmla="*/ 1313023 w 4972343"/>
                <a:gd name="connsiteY369" fmla="*/ 512833 h 512833"/>
                <a:gd name="connsiteX370" fmla="*/ 1306079 w 4972343"/>
                <a:gd name="connsiteY370" fmla="*/ 512833 h 512833"/>
                <a:gd name="connsiteX371" fmla="*/ 1281305 w 4972343"/>
                <a:gd name="connsiteY371" fmla="*/ 509361 h 512833"/>
                <a:gd name="connsiteX372" fmla="*/ 1284777 w 4972343"/>
                <a:gd name="connsiteY372" fmla="*/ 512833 h 512833"/>
                <a:gd name="connsiteX373" fmla="*/ 1277833 w 4972343"/>
                <a:gd name="connsiteY373" fmla="*/ 512833 h 512833"/>
                <a:gd name="connsiteX374" fmla="*/ 1253060 w 4972343"/>
                <a:gd name="connsiteY374" fmla="*/ 509361 h 512833"/>
                <a:gd name="connsiteX375" fmla="*/ 1256533 w 4972343"/>
                <a:gd name="connsiteY375" fmla="*/ 512833 h 512833"/>
                <a:gd name="connsiteX376" fmla="*/ 1249588 w 4972343"/>
                <a:gd name="connsiteY376" fmla="*/ 512833 h 512833"/>
                <a:gd name="connsiteX377" fmla="*/ 1224814 w 4972343"/>
                <a:gd name="connsiteY377" fmla="*/ 509361 h 512833"/>
                <a:gd name="connsiteX378" fmla="*/ 1228286 w 4972343"/>
                <a:gd name="connsiteY378" fmla="*/ 512833 h 512833"/>
                <a:gd name="connsiteX379" fmla="*/ 1221342 w 4972343"/>
                <a:gd name="connsiteY379" fmla="*/ 512833 h 512833"/>
                <a:gd name="connsiteX380" fmla="*/ 1196569 w 4972343"/>
                <a:gd name="connsiteY380" fmla="*/ 509361 h 512833"/>
                <a:gd name="connsiteX381" fmla="*/ 1200041 w 4972343"/>
                <a:gd name="connsiteY381" fmla="*/ 512833 h 512833"/>
                <a:gd name="connsiteX382" fmla="*/ 1193097 w 4972343"/>
                <a:gd name="connsiteY382" fmla="*/ 512833 h 512833"/>
                <a:gd name="connsiteX383" fmla="*/ 1168323 w 4972343"/>
                <a:gd name="connsiteY383" fmla="*/ 509361 h 512833"/>
                <a:gd name="connsiteX384" fmla="*/ 1171795 w 4972343"/>
                <a:gd name="connsiteY384" fmla="*/ 512833 h 512833"/>
                <a:gd name="connsiteX385" fmla="*/ 1164851 w 4972343"/>
                <a:gd name="connsiteY385" fmla="*/ 512833 h 512833"/>
                <a:gd name="connsiteX386" fmla="*/ 1140078 w 4972343"/>
                <a:gd name="connsiteY386" fmla="*/ 509361 h 512833"/>
                <a:gd name="connsiteX387" fmla="*/ 1143550 w 4972343"/>
                <a:gd name="connsiteY387" fmla="*/ 512833 h 512833"/>
                <a:gd name="connsiteX388" fmla="*/ 1136606 w 4972343"/>
                <a:gd name="connsiteY388" fmla="*/ 512833 h 512833"/>
                <a:gd name="connsiteX389" fmla="*/ 1111832 w 4972343"/>
                <a:gd name="connsiteY389" fmla="*/ 509361 h 512833"/>
                <a:gd name="connsiteX390" fmla="*/ 1115304 w 4972343"/>
                <a:gd name="connsiteY390" fmla="*/ 512833 h 512833"/>
                <a:gd name="connsiteX391" fmla="*/ 1108360 w 4972343"/>
                <a:gd name="connsiteY391" fmla="*/ 512833 h 512833"/>
                <a:gd name="connsiteX392" fmla="*/ 1083587 w 4972343"/>
                <a:gd name="connsiteY392" fmla="*/ 509361 h 512833"/>
                <a:gd name="connsiteX393" fmla="*/ 1087059 w 4972343"/>
                <a:gd name="connsiteY393" fmla="*/ 512833 h 512833"/>
                <a:gd name="connsiteX394" fmla="*/ 1080115 w 4972343"/>
                <a:gd name="connsiteY394" fmla="*/ 512833 h 512833"/>
                <a:gd name="connsiteX395" fmla="*/ 1055341 w 4972343"/>
                <a:gd name="connsiteY395" fmla="*/ 509361 h 512833"/>
                <a:gd name="connsiteX396" fmla="*/ 1058813 w 4972343"/>
                <a:gd name="connsiteY396" fmla="*/ 512833 h 512833"/>
                <a:gd name="connsiteX397" fmla="*/ 1051869 w 4972343"/>
                <a:gd name="connsiteY397" fmla="*/ 512833 h 512833"/>
                <a:gd name="connsiteX398" fmla="*/ 1027096 w 4972343"/>
                <a:gd name="connsiteY398" fmla="*/ 509361 h 512833"/>
                <a:gd name="connsiteX399" fmla="*/ 1030568 w 4972343"/>
                <a:gd name="connsiteY399" fmla="*/ 512833 h 512833"/>
                <a:gd name="connsiteX400" fmla="*/ 1023624 w 4972343"/>
                <a:gd name="connsiteY400" fmla="*/ 512833 h 512833"/>
                <a:gd name="connsiteX401" fmla="*/ 998850 w 4972343"/>
                <a:gd name="connsiteY401" fmla="*/ 509361 h 512833"/>
                <a:gd name="connsiteX402" fmla="*/ 1002322 w 4972343"/>
                <a:gd name="connsiteY402" fmla="*/ 512833 h 512833"/>
                <a:gd name="connsiteX403" fmla="*/ 995378 w 4972343"/>
                <a:gd name="connsiteY403" fmla="*/ 512833 h 512833"/>
                <a:gd name="connsiteX404" fmla="*/ 970605 w 4972343"/>
                <a:gd name="connsiteY404" fmla="*/ 509361 h 512833"/>
                <a:gd name="connsiteX405" fmla="*/ 974077 w 4972343"/>
                <a:gd name="connsiteY405" fmla="*/ 512833 h 512833"/>
                <a:gd name="connsiteX406" fmla="*/ 967133 w 4972343"/>
                <a:gd name="connsiteY406" fmla="*/ 512833 h 512833"/>
                <a:gd name="connsiteX407" fmla="*/ 942359 w 4972343"/>
                <a:gd name="connsiteY407" fmla="*/ 509361 h 512833"/>
                <a:gd name="connsiteX408" fmla="*/ 945831 w 4972343"/>
                <a:gd name="connsiteY408" fmla="*/ 512833 h 512833"/>
                <a:gd name="connsiteX409" fmla="*/ 938887 w 4972343"/>
                <a:gd name="connsiteY409" fmla="*/ 512833 h 512833"/>
                <a:gd name="connsiteX410" fmla="*/ 914114 w 4972343"/>
                <a:gd name="connsiteY410" fmla="*/ 509361 h 512833"/>
                <a:gd name="connsiteX411" fmla="*/ 917586 w 4972343"/>
                <a:gd name="connsiteY411" fmla="*/ 512833 h 512833"/>
                <a:gd name="connsiteX412" fmla="*/ 910642 w 4972343"/>
                <a:gd name="connsiteY412" fmla="*/ 512833 h 512833"/>
                <a:gd name="connsiteX413" fmla="*/ 885868 w 4972343"/>
                <a:gd name="connsiteY413" fmla="*/ 509361 h 512833"/>
                <a:gd name="connsiteX414" fmla="*/ 889340 w 4972343"/>
                <a:gd name="connsiteY414" fmla="*/ 512833 h 512833"/>
                <a:gd name="connsiteX415" fmla="*/ 882396 w 4972343"/>
                <a:gd name="connsiteY415" fmla="*/ 512833 h 512833"/>
                <a:gd name="connsiteX416" fmla="*/ 857623 w 4972343"/>
                <a:gd name="connsiteY416" fmla="*/ 509361 h 512833"/>
                <a:gd name="connsiteX417" fmla="*/ 861095 w 4972343"/>
                <a:gd name="connsiteY417" fmla="*/ 512833 h 512833"/>
                <a:gd name="connsiteX418" fmla="*/ 854151 w 4972343"/>
                <a:gd name="connsiteY418" fmla="*/ 512833 h 512833"/>
                <a:gd name="connsiteX419" fmla="*/ 829377 w 4972343"/>
                <a:gd name="connsiteY419" fmla="*/ 509361 h 512833"/>
                <a:gd name="connsiteX420" fmla="*/ 832849 w 4972343"/>
                <a:gd name="connsiteY420" fmla="*/ 512833 h 512833"/>
                <a:gd name="connsiteX421" fmla="*/ 825905 w 4972343"/>
                <a:gd name="connsiteY421" fmla="*/ 512833 h 512833"/>
                <a:gd name="connsiteX422" fmla="*/ 801132 w 4972343"/>
                <a:gd name="connsiteY422" fmla="*/ 509361 h 512833"/>
                <a:gd name="connsiteX423" fmla="*/ 804604 w 4972343"/>
                <a:gd name="connsiteY423" fmla="*/ 512833 h 512833"/>
                <a:gd name="connsiteX424" fmla="*/ 797660 w 4972343"/>
                <a:gd name="connsiteY424" fmla="*/ 512833 h 512833"/>
                <a:gd name="connsiteX425" fmla="*/ 772886 w 4972343"/>
                <a:gd name="connsiteY425" fmla="*/ 509361 h 512833"/>
                <a:gd name="connsiteX426" fmla="*/ 776358 w 4972343"/>
                <a:gd name="connsiteY426" fmla="*/ 512833 h 512833"/>
                <a:gd name="connsiteX427" fmla="*/ 769414 w 4972343"/>
                <a:gd name="connsiteY427" fmla="*/ 512833 h 512833"/>
                <a:gd name="connsiteX428" fmla="*/ 744642 w 4972343"/>
                <a:gd name="connsiteY428" fmla="*/ 509361 h 512833"/>
                <a:gd name="connsiteX429" fmla="*/ 748114 w 4972343"/>
                <a:gd name="connsiteY429" fmla="*/ 512833 h 512833"/>
                <a:gd name="connsiteX430" fmla="*/ 741170 w 4972343"/>
                <a:gd name="connsiteY430" fmla="*/ 512833 h 512833"/>
                <a:gd name="connsiteX431" fmla="*/ 716395 w 4972343"/>
                <a:gd name="connsiteY431" fmla="*/ 509361 h 512833"/>
                <a:gd name="connsiteX432" fmla="*/ 719867 w 4972343"/>
                <a:gd name="connsiteY432" fmla="*/ 512833 h 512833"/>
                <a:gd name="connsiteX433" fmla="*/ 712923 w 4972343"/>
                <a:gd name="connsiteY433" fmla="*/ 512833 h 512833"/>
                <a:gd name="connsiteX434" fmla="*/ 688150 w 4972343"/>
                <a:gd name="connsiteY434" fmla="*/ 509361 h 512833"/>
                <a:gd name="connsiteX435" fmla="*/ 691622 w 4972343"/>
                <a:gd name="connsiteY435" fmla="*/ 512833 h 512833"/>
                <a:gd name="connsiteX436" fmla="*/ 684678 w 4972343"/>
                <a:gd name="connsiteY436" fmla="*/ 512833 h 512833"/>
                <a:gd name="connsiteX437" fmla="*/ 659904 w 4972343"/>
                <a:gd name="connsiteY437" fmla="*/ 509361 h 512833"/>
                <a:gd name="connsiteX438" fmla="*/ 663376 w 4972343"/>
                <a:gd name="connsiteY438" fmla="*/ 512833 h 512833"/>
                <a:gd name="connsiteX439" fmla="*/ 656432 w 4972343"/>
                <a:gd name="connsiteY439" fmla="*/ 512833 h 512833"/>
                <a:gd name="connsiteX440" fmla="*/ 631660 w 4972343"/>
                <a:gd name="connsiteY440" fmla="*/ 509361 h 512833"/>
                <a:gd name="connsiteX441" fmla="*/ 635132 w 4972343"/>
                <a:gd name="connsiteY441" fmla="*/ 512833 h 512833"/>
                <a:gd name="connsiteX442" fmla="*/ 628188 w 4972343"/>
                <a:gd name="connsiteY442" fmla="*/ 512833 h 512833"/>
                <a:gd name="connsiteX443" fmla="*/ 603413 w 4972343"/>
                <a:gd name="connsiteY443" fmla="*/ 509361 h 512833"/>
                <a:gd name="connsiteX444" fmla="*/ 606885 w 4972343"/>
                <a:gd name="connsiteY444" fmla="*/ 512833 h 512833"/>
                <a:gd name="connsiteX445" fmla="*/ 599941 w 4972343"/>
                <a:gd name="connsiteY445" fmla="*/ 512833 h 512833"/>
                <a:gd name="connsiteX446" fmla="*/ 575169 w 4972343"/>
                <a:gd name="connsiteY446" fmla="*/ 509361 h 512833"/>
                <a:gd name="connsiteX447" fmla="*/ 578641 w 4972343"/>
                <a:gd name="connsiteY447" fmla="*/ 512833 h 512833"/>
                <a:gd name="connsiteX448" fmla="*/ 571697 w 4972343"/>
                <a:gd name="connsiteY448" fmla="*/ 512833 h 512833"/>
                <a:gd name="connsiteX449" fmla="*/ 546922 w 4972343"/>
                <a:gd name="connsiteY449" fmla="*/ 509361 h 512833"/>
                <a:gd name="connsiteX450" fmla="*/ 550394 w 4972343"/>
                <a:gd name="connsiteY450" fmla="*/ 512833 h 512833"/>
                <a:gd name="connsiteX451" fmla="*/ 543450 w 4972343"/>
                <a:gd name="connsiteY451" fmla="*/ 512833 h 512833"/>
                <a:gd name="connsiteX452" fmla="*/ 518678 w 4972343"/>
                <a:gd name="connsiteY452" fmla="*/ 509361 h 512833"/>
                <a:gd name="connsiteX453" fmla="*/ 522150 w 4972343"/>
                <a:gd name="connsiteY453" fmla="*/ 512833 h 512833"/>
                <a:gd name="connsiteX454" fmla="*/ 515206 w 4972343"/>
                <a:gd name="connsiteY454" fmla="*/ 512833 h 512833"/>
                <a:gd name="connsiteX455" fmla="*/ 490431 w 4972343"/>
                <a:gd name="connsiteY455" fmla="*/ 509361 h 512833"/>
                <a:gd name="connsiteX456" fmla="*/ 493903 w 4972343"/>
                <a:gd name="connsiteY456" fmla="*/ 512833 h 512833"/>
                <a:gd name="connsiteX457" fmla="*/ 486959 w 4972343"/>
                <a:gd name="connsiteY457" fmla="*/ 512833 h 512833"/>
                <a:gd name="connsiteX458" fmla="*/ 462187 w 4972343"/>
                <a:gd name="connsiteY458" fmla="*/ 509361 h 512833"/>
                <a:gd name="connsiteX459" fmla="*/ 465659 w 4972343"/>
                <a:gd name="connsiteY459" fmla="*/ 512833 h 512833"/>
                <a:gd name="connsiteX460" fmla="*/ 458715 w 4972343"/>
                <a:gd name="connsiteY460" fmla="*/ 512833 h 512833"/>
                <a:gd name="connsiteX461" fmla="*/ 433940 w 4972343"/>
                <a:gd name="connsiteY461" fmla="*/ 509361 h 512833"/>
                <a:gd name="connsiteX462" fmla="*/ 437412 w 4972343"/>
                <a:gd name="connsiteY462" fmla="*/ 512833 h 512833"/>
                <a:gd name="connsiteX463" fmla="*/ 430468 w 4972343"/>
                <a:gd name="connsiteY463" fmla="*/ 512833 h 512833"/>
                <a:gd name="connsiteX464" fmla="*/ 405696 w 4972343"/>
                <a:gd name="connsiteY464" fmla="*/ 509361 h 512833"/>
                <a:gd name="connsiteX465" fmla="*/ 409168 w 4972343"/>
                <a:gd name="connsiteY465" fmla="*/ 512833 h 512833"/>
                <a:gd name="connsiteX466" fmla="*/ 402224 w 4972343"/>
                <a:gd name="connsiteY466" fmla="*/ 512833 h 512833"/>
                <a:gd name="connsiteX467" fmla="*/ 377449 w 4972343"/>
                <a:gd name="connsiteY467" fmla="*/ 509361 h 512833"/>
                <a:gd name="connsiteX468" fmla="*/ 380921 w 4972343"/>
                <a:gd name="connsiteY468" fmla="*/ 512833 h 512833"/>
                <a:gd name="connsiteX469" fmla="*/ 373977 w 4972343"/>
                <a:gd name="connsiteY469" fmla="*/ 512833 h 512833"/>
                <a:gd name="connsiteX470" fmla="*/ 349205 w 4972343"/>
                <a:gd name="connsiteY470" fmla="*/ 509361 h 512833"/>
                <a:gd name="connsiteX471" fmla="*/ 352677 w 4972343"/>
                <a:gd name="connsiteY471" fmla="*/ 512833 h 512833"/>
                <a:gd name="connsiteX472" fmla="*/ 345733 w 4972343"/>
                <a:gd name="connsiteY472" fmla="*/ 512833 h 512833"/>
                <a:gd name="connsiteX473" fmla="*/ 320958 w 4972343"/>
                <a:gd name="connsiteY473" fmla="*/ 509361 h 512833"/>
                <a:gd name="connsiteX474" fmla="*/ 324430 w 4972343"/>
                <a:gd name="connsiteY474" fmla="*/ 512833 h 512833"/>
                <a:gd name="connsiteX475" fmla="*/ 317486 w 4972343"/>
                <a:gd name="connsiteY475" fmla="*/ 512833 h 512833"/>
                <a:gd name="connsiteX476" fmla="*/ 292714 w 4972343"/>
                <a:gd name="connsiteY476" fmla="*/ 509361 h 512833"/>
                <a:gd name="connsiteX477" fmla="*/ 296186 w 4972343"/>
                <a:gd name="connsiteY477" fmla="*/ 512833 h 512833"/>
                <a:gd name="connsiteX478" fmla="*/ 289242 w 4972343"/>
                <a:gd name="connsiteY478" fmla="*/ 512833 h 512833"/>
                <a:gd name="connsiteX479" fmla="*/ 264467 w 4972343"/>
                <a:gd name="connsiteY479" fmla="*/ 509361 h 512833"/>
                <a:gd name="connsiteX480" fmla="*/ 267939 w 4972343"/>
                <a:gd name="connsiteY480" fmla="*/ 512833 h 512833"/>
                <a:gd name="connsiteX481" fmla="*/ 260995 w 4972343"/>
                <a:gd name="connsiteY481" fmla="*/ 512833 h 512833"/>
                <a:gd name="connsiteX482" fmla="*/ 236223 w 4972343"/>
                <a:gd name="connsiteY482" fmla="*/ 509361 h 512833"/>
                <a:gd name="connsiteX483" fmla="*/ 239695 w 4972343"/>
                <a:gd name="connsiteY483" fmla="*/ 512833 h 512833"/>
                <a:gd name="connsiteX484" fmla="*/ 232751 w 4972343"/>
                <a:gd name="connsiteY484" fmla="*/ 512833 h 512833"/>
                <a:gd name="connsiteX485" fmla="*/ 207976 w 4972343"/>
                <a:gd name="connsiteY485" fmla="*/ 509361 h 512833"/>
                <a:gd name="connsiteX486" fmla="*/ 210137 w 4972343"/>
                <a:gd name="connsiteY486" fmla="*/ 511522 h 512833"/>
                <a:gd name="connsiteX487" fmla="*/ 206211 w 4972343"/>
                <a:gd name="connsiteY487" fmla="*/ 511126 h 512833"/>
                <a:gd name="connsiteX488" fmla="*/ 4854290 w 4972343"/>
                <a:gd name="connsiteY488" fmla="*/ 485152 h 512833"/>
                <a:gd name="connsiteX489" fmla="*/ 4854451 w 4972343"/>
                <a:gd name="connsiteY489" fmla="*/ 485313 h 512833"/>
                <a:gd name="connsiteX490" fmla="*/ 4853749 w 4972343"/>
                <a:gd name="connsiteY490" fmla="*/ 485693 h 512833"/>
                <a:gd name="connsiteX491" fmla="*/ 4826044 w 4972343"/>
                <a:gd name="connsiteY491" fmla="*/ 485152 h 512833"/>
                <a:gd name="connsiteX492" fmla="*/ 4836142 w 4972343"/>
                <a:gd name="connsiteY492" fmla="*/ 495250 h 512833"/>
                <a:gd name="connsiteX493" fmla="*/ 4836055 w 4972343"/>
                <a:gd name="connsiteY493" fmla="*/ 495297 h 512833"/>
                <a:gd name="connsiteX494" fmla="*/ 4819500 w 4972343"/>
                <a:gd name="connsiteY494" fmla="*/ 500436 h 512833"/>
                <a:gd name="connsiteX495" fmla="*/ 4815130 w 4972343"/>
                <a:gd name="connsiteY495" fmla="*/ 496066 h 512833"/>
                <a:gd name="connsiteX496" fmla="*/ 4826044 w 4972343"/>
                <a:gd name="connsiteY496" fmla="*/ 485152 h 512833"/>
                <a:gd name="connsiteX497" fmla="*/ 4797799 w 4972343"/>
                <a:gd name="connsiteY497" fmla="*/ 485152 h 512833"/>
                <a:gd name="connsiteX498" fmla="*/ 4808712 w 4972343"/>
                <a:gd name="connsiteY498" fmla="*/ 496066 h 512833"/>
                <a:gd name="connsiteX499" fmla="*/ 4797799 w 4972343"/>
                <a:gd name="connsiteY499" fmla="*/ 506980 h 512833"/>
                <a:gd name="connsiteX500" fmla="*/ 4786885 w 4972343"/>
                <a:gd name="connsiteY500" fmla="*/ 496066 h 512833"/>
                <a:gd name="connsiteX501" fmla="*/ 4797799 w 4972343"/>
                <a:gd name="connsiteY501" fmla="*/ 485152 h 512833"/>
                <a:gd name="connsiteX502" fmla="*/ 4769553 w 4972343"/>
                <a:gd name="connsiteY502" fmla="*/ 485152 h 512833"/>
                <a:gd name="connsiteX503" fmla="*/ 4780466 w 4972343"/>
                <a:gd name="connsiteY503" fmla="*/ 496066 h 512833"/>
                <a:gd name="connsiteX504" fmla="*/ 4769553 w 4972343"/>
                <a:gd name="connsiteY504" fmla="*/ 506980 h 512833"/>
                <a:gd name="connsiteX505" fmla="*/ 4758639 w 4972343"/>
                <a:gd name="connsiteY505" fmla="*/ 496066 h 512833"/>
                <a:gd name="connsiteX506" fmla="*/ 4769553 w 4972343"/>
                <a:gd name="connsiteY506" fmla="*/ 485152 h 512833"/>
                <a:gd name="connsiteX507" fmla="*/ 4741308 w 4972343"/>
                <a:gd name="connsiteY507" fmla="*/ 485152 h 512833"/>
                <a:gd name="connsiteX508" fmla="*/ 4752222 w 4972343"/>
                <a:gd name="connsiteY508" fmla="*/ 496066 h 512833"/>
                <a:gd name="connsiteX509" fmla="*/ 4741308 w 4972343"/>
                <a:gd name="connsiteY509" fmla="*/ 506980 h 512833"/>
                <a:gd name="connsiteX510" fmla="*/ 4730394 w 4972343"/>
                <a:gd name="connsiteY510" fmla="*/ 496066 h 512833"/>
                <a:gd name="connsiteX511" fmla="*/ 4741308 w 4972343"/>
                <a:gd name="connsiteY511" fmla="*/ 485152 h 512833"/>
                <a:gd name="connsiteX512" fmla="*/ 4713062 w 4972343"/>
                <a:gd name="connsiteY512" fmla="*/ 485152 h 512833"/>
                <a:gd name="connsiteX513" fmla="*/ 4723975 w 4972343"/>
                <a:gd name="connsiteY513" fmla="*/ 496066 h 512833"/>
                <a:gd name="connsiteX514" fmla="*/ 4713062 w 4972343"/>
                <a:gd name="connsiteY514" fmla="*/ 506980 h 512833"/>
                <a:gd name="connsiteX515" fmla="*/ 4702148 w 4972343"/>
                <a:gd name="connsiteY515" fmla="*/ 496066 h 512833"/>
                <a:gd name="connsiteX516" fmla="*/ 4713062 w 4972343"/>
                <a:gd name="connsiteY516" fmla="*/ 485152 h 512833"/>
                <a:gd name="connsiteX517" fmla="*/ 4684817 w 4972343"/>
                <a:gd name="connsiteY517" fmla="*/ 485152 h 512833"/>
                <a:gd name="connsiteX518" fmla="*/ 4695730 w 4972343"/>
                <a:gd name="connsiteY518" fmla="*/ 496066 h 512833"/>
                <a:gd name="connsiteX519" fmla="*/ 4684817 w 4972343"/>
                <a:gd name="connsiteY519" fmla="*/ 506980 h 512833"/>
                <a:gd name="connsiteX520" fmla="*/ 4673903 w 4972343"/>
                <a:gd name="connsiteY520" fmla="*/ 496066 h 512833"/>
                <a:gd name="connsiteX521" fmla="*/ 4684817 w 4972343"/>
                <a:gd name="connsiteY521" fmla="*/ 485152 h 512833"/>
                <a:gd name="connsiteX522" fmla="*/ 4656571 w 4972343"/>
                <a:gd name="connsiteY522" fmla="*/ 485152 h 512833"/>
                <a:gd name="connsiteX523" fmla="*/ 4667485 w 4972343"/>
                <a:gd name="connsiteY523" fmla="*/ 496066 h 512833"/>
                <a:gd name="connsiteX524" fmla="*/ 4656571 w 4972343"/>
                <a:gd name="connsiteY524" fmla="*/ 506980 h 512833"/>
                <a:gd name="connsiteX525" fmla="*/ 4645657 w 4972343"/>
                <a:gd name="connsiteY525" fmla="*/ 496066 h 512833"/>
                <a:gd name="connsiteX526" fmla="*/ 4656571 w 4972343"/>
                <a:gd name="connsiteY526" fmla="*/ 485152 h 512833"/>
                <a:gd name="connsiteX527" fmla="*/ 4628326 w 4972343"/>
                <a:gd name="connsiteY527" fmla="*/ 485152 h 512833"/>
                <a:gd name="connsiteX528" fmla="*/ 4639240 w 4972343"/>
                <a:gd name="connsiteY528" fmla="*/ 496066 h 512833"/>
                <a:gd name="connsiteX529" fmla="*/ 4628326 w 4972343"/>
                <a:gd name="connsiteY529" fmla="*/ 506980 h 512833"/>
                <a:gd name="connsiteX530" fmla="*/ 4617412 w 4972343"/>
                <a:gd name="connsiteY530" fmla="*/ 496066 h 512833"/>
                <a:gd name="connsiteX531" fmla="*/ 4628326 w 4972343"/>
                <a:gd name="connsiteY531" fmla="*/ 485152 h 512833"/>
                <a:gd name="connsiteX532" fmla="*/ 4600080 w 4972343"/>
                <a:gd name="connsiteY532" fmla="*/ 485152 h 512833"/>
                <a:gd name="connsiteX533" fmla="*/ 4610993 w 4972343"/>
                <a:gd name="connsiteY533" fmla="*/ 496066 h 512833"/>
                <a:gd name="connsiteX534" fmla="*/ 4600080 w 4972343"/>
                <a:gd name="connsiteY534" fmla="*/ 506980 h 512833"/>
                <a:gd name="connsiteX535" fmla="*/ 4589166 w 4972343"/>
                <a:gd name="connsiteY535" fmla="*/ 496066 h 512833"/>
                <a:gd name="connsiteX536" fmla="*/ 4600080 w 4972343"/>
                <a:gd name="connsiteY536" fmla="*/ 485152 h 512833"/>
                <a:gd name="connsiteX537" fmla="*/ 4571835 w 4972343"/>
                <a:gd name="connsiteY537" fmla="*/ 485152 h 512833"/>
                <a:gd name="connsiteX538" fmla="*/ 4582749 w 4972343"/>
                <a:gd name="connsiteY538" fmla="*/ 496066 h 512833"/>
                <a:gd name="connsiteX539" fmla="*/ 4571835 w 4972343"/>
                <a:gd name="connsiteY539" fmla="*/ 506980 h 512833"/>
                <a:gd name="connsiteX540" fmla="*/ 4560921 w 4972343"/>
                <a:gd name="connsiteY540" fmla="*/ 496066 h 512833"/>
                <a:gd name="connsiteX541" fmla="*/ 4571835 w 4972343"/>
                <a:gd name="connsiteY541" fmla="*/ 485152 h 512833"/>
                <a:gd name="connsiteX542" fmla="*/ 4543589 w 4972343"/>
                <a:gd name="connsiteY542" fmla="*/ 485152 h 512833"/>
                <a:gd name="connsiteX543" fmla="*/ 4554502 w 4972343"/>
                <a:gd name="connsiteY543" fmla="*/ 496066 h 512833"/>
                <a:gd name="connsiteX544" fmla="*/ 4543589 w 4972343"/>
                <a:gd name="connsiteY544" fmla="*/ 506980 h 512833"/>
                <a:gd name="connsiteX545" fmla="*/ 4532675 w 4972343"/>
                <a:gd name="connsiteY545" fmla="*/ 496066 h 512833"/>
                <a:gd name="connsiteX546" fmla="*/ 4543589 w 4972343"/>
                <a:gd name="connsiteY546" fmla="*/ 485152 h 512833"/>
                <a:gd name="connsiteX547" fmla="*/ 4515344 w 4972343"/>
                <a:gd name="connsiteY547" fmla="*/ 485152 h 512833"/>
                <a:gd name="connsiteX548" fmla="*/ 4526258 w 4972343"/>
                <a:gd name="connsiteY548" fmla="*/ 496066 h 512833"/>
                <a:gd name="connsiteX549" fmla="*/ 4515344 w 4972343"/>
                <a:gd name="connsiteY549" fmla="*/ 506980 h 512833"/>
                <a:gd name="connsiteX550" fmla="*/ 4504430 w 4972343"/>
                <a:gd name="connsiteY550" fmla="*/ 496066 h 512833"/>
                <a:gd name="connsiteX551" fmla="*/ 4515344 w 4972343"/>
                <a:gd name="connsiteY551" fmla="*/ 485152 h 512833"/>
                <a:gd name="connsiteX552" fmla="*/ 4487098 w 4972343"/>
                <a:gd name="connsiteY552" fmla="*/ 485152 h 512833"/>
                <a:gd name="connsiteX553" fmla="*/ 4498011 w 4972343"/>
                <a:gd name="connsiteY553" fmla="*/ 496066 h 512833"/>
                <a:gd name="connsiteX554" fmla="*/ 4487098 w 4972343"/>
                <a:gd name="connsiteY554" fmla="*/ 506980 h 512833"/>
                <a:gd name="connsiteX555" fmla="*/ 4476184 w 4972343"/>
                <a:gd name="connsiteY555" fmla="*/ 496066 h 512833"/>
                <a:gd name="connsiteX556" fmla="*/ 4487098 w 4972343"/>
                <a:gd name="connsiteY556" fmla="*/ 485152 h 512833"/>
                <a:gd name="connsiteX557" fmla="*/ 4458853 w 4972343"/>
                <a:gd name="connsiteY557" fmla="*/ 485152 h 512833"/>
                <a:gd name="connsiteX558" fmla="*/ 4469767 w 4972343"/>
                <a:gd name="connsiteY558" fmla="*/ 496066 h 512833"/>
                <a:gd name="connsiteX559" fmla="*/ 4458853 w 4972343"/>
                <a:gd name="connsiteY559" fmla="*/ 506980 h 512833"/>
                <a:gd name="connsiteX560" fmla="*/ 4447939 w 4972343"/>
                <a:gd name="connsiteY560" fmla="*/ 496066 h 512833"/>
                <a:gd name="connsiteX561" fmla="*/ 4458853 w 4972343"/>
                <a:gd name="connsiteY561" fmla="*/ 485152 h 512833"/>
                <a:gd name="connsiteX562" fmla="*/ 4430607 w 4972343"/>
                <a:gd name="connsiteY562" fmla="*/ 485152 h 512833"/>
                <a:gd name="connsiteX563" fmla="*/ 4441520 w 4972343"/>
                <a:gd name="connsiteY563" fmla="*/ 496066 h 512833"/>
                <a:gd name="connsiteX564" fmla="*/ 4430607 w 4972343"/>
                <a:gd name="connsiteY564" fmla="*/ 506980 h 512833"/>
                <a:gd name="connsiteX565" fmla="*/ 4419693 w 4972343"/>
                <a:gd name="connsiteY565" fmla="*/ 496066 h 512833"/>
                <a:gd name="connsiteX566" fmla="*/ 4430607 w 4972343"/>
                <a:gd name="connsiteY566" fmla="*/ 485152 h 512833"/>
                <a:gd name="connsiteX567" fmla="*/ 4402362 w 4972343"/>
                <a:gd name="connsiteY567" fmla="*/ 485152 h 512833"/>
                <a:gd name="connsiteX568" fmla="*/ 4413276 w 4972343"/>
                <a:gd name="connsiteY568" fmla="*/ 496066 h 512833"/>
                <a:gd name="connsiteX569" fmla="*/ 4402362 w 4972343"/>
                <a:gd name="connsiteY569" fmla="*/ 506980 h 512833"/>
                <a:gd name="connsiteX570" fmla="*/ 4391448 w 4972343"/>
                <a:gd name="connsiteY570" fmla="*/ 496066 h 512833"/>
                <a:gd name="connsiteX571" fmla="*/ 4402362 w 4972343"/>
                <a:gd name="connsiteY571" fmla="*/ 485152 h 512833"/>
                <a:gd name="connsiteX572" fmla="*/ 4374116 w 4972343"/>
                <a:gd name="connsiteY572" fmla="*/ 485152 h 512833"/>
                <a:gd name="connsiteX573" fmla="*/ 4385030 w 4972343"/>
                <a:gd name="connsiteY573" fmla="*/ 496066 h 512833"/>
                <a:gd name="connsiteX574" fmla="*/ 4374116 w 4972343"/>
                <a:gd name="connsiteY574" fmla="*/ 506980 h 512833"/>
                <a:gd name="connsiteX575" fmla="*/ 4363202 w 4972343"/>
                <a:gd name="connsiteY575" fmla="*/ 496066 h 512833"/>
                <a:gd name="connsiteX576" fmla="*/ 4374116 w 4972343"/>
                <a:gd name="connsiteY576" fmla="*/ 485152 h 512833"/>
                <a:gd name="connsiteX577" fmla="*/ 4345871 w 4972343"/>
                <a:gd name="connsiteY577" fmla="*/ 485152 h 512833"/>
                <a:gd name="connsiteX578" fmla="*/ 4356785 w 4972343"/>
                <a:gd name="connsiteY578" fmla="*/ 496066 h 512833"/>
                <a:gd name="connsiteX579" fmla="*/ 4345871 w 4972343"/>
                <a:gd name="connsiteY579" fmla="*/ 506980 h 512833"/>
                <a:gd name="connsiteX580" fmla="*/ 4334957 w 4972343"/>
                <a:gd name="connsiteY580" fmla="*/ 496066 h 512833"/>
                <a:gd name="connsiteX581" fmla="*/ 4345871 w 4972343"/>
                <a:gd name="connsiteY581" fmla="*/ 485152 h 512833"/>
                <a:gd name="connsiteX582" fmla="*/ 4317625 w 4972343"/>
                <a:gd name="connsiteY582" fmla="*/ 485152 h 512833"/>
                <a:gd name="connsiteX583" fmla="*/ 4328539 w 4972343"/>
                <a:gd name="connsiteY583" fmla="*/ 496066 h 512833"/>
                <a:gd name="connsiteX584" fmla="*/ 4317625 w 4972343"/>
                <a:gd name="connsiteY584" fmla="*/ 506980 h 512833"/>
                <a:gd name="connsiteX585" fmla="*/ 4306711 w 4972343"/>
                <a:gd name="connsiteY585" fmla="*/ 496066 h 512833"/>
                <a:gd name="connsiteX586" fmla="*/ 4317625 w 4972343"/>
                <a:gd name="connsiteY586" fmla="*/ 485152 h 512833"/>
                <a:gd name="connsiteX587" fmla="*/ 4289380 w 4972343"/>
                <a:gd name="connsiteY587" fmla="*/ 485152 h 512833"/>
                <a:gd name="connsiteX588" fmla="*/ 4300294 w 4972343"/>
                <a:gd name="connsiteY588" fmla="*/ 496066 h 512833"/>
                <a:gd name="connsiteX589" fmla="*/ 4289380 w 4972343"/>
                <a:gd name="connsiteY589" fmla="*/ 506980 h 512833"/>
                <a:gd name="connsiteX590" fmla="*/ 4278466 w 4972343"/>
                <a:gd name="connsiteY590" fmla="*/ 496066 h 512833"/>
                <a:gd name="connsiteX591" fmla="*/ 4289380 w 4972343"/>
                <a:gd name="connsiteY591" fmla="*/ 485152 h 512833"/>
                <a:gd name="connsiteX592" fmla="*/ 4261134 w 4972343"/>
                <a:gd name="connsiteY592" fmla="*/ 485152 h 512833"/>
                <a:gd name="connsiteX593" fmla="*/ 4272048 w 4972343"/>
                <a:gd name="connsiteY593" fmla="*/ 496066 h 512833"/>
                <a:gd name="connsiteX594" fmla="*/ 4261134 w 4972343"/>
                <a:gd name="connsiteY594" fmla="*/ 506980 h 512833"/>
                <a:gd name="connsiteX595" fmla="*/ 4250220 w 4972343"/>
                <a:gd name="connsiteY595" fmla="*/ 496066 h 512833"/>
                <a:gd name="connsiteX596" fmla="*/ 4261134 w 4972343"/>
                <a:gd name="connsiteY596" fmla="*/ 485152 h 512833"/>
                <a:gd name="connsiteX597" fmla="*/ 4232889 w 4972343"/>
                <a:gd name="connsiteY597" fmla="*/ 485152 h 512833"/>
                <a:gd name="connsiteX598" fmla="*/ 4243803 w 4972343"/>
                <a:gd name="connsiteY598" fmla="*/ 496066 h 512833"/>
                <a:gd name="connsiteX599" fmla="*/ 4232889 w 4972343"/>
                <a:gd name="connsiteY599" fmla="*/ 506980 h 512833"/>
                <a:gd name="connsiteX600" fmla="*/ 4221976 w 4972343"/>
                <a:gd name="connsiteY600" fmla="*/ 496066 h 512833"/>
                <a:gd name="connsiteX601" fmla="*/ 4232889 w 4972343"/>
                <a:gd name="connsiteY601" fmla="*/ 485152 h 512833"/>
                <a:gd name="connsiteX602" fmla="*/ 4204643 w 4972343"/>
                <a:gd name="connsiteY602" fmla="*/ 485152 h 512833"/>
                <a:gd name="connsiteX603" fmla="*/ 4215557 w 4972343"/>
                <a:gd name="connsiteY603" fmla="*/ 496066 h 512833"/>
                <a:gd name="connsiteX604" fmla="*/ 4204643 w 4972343"/>
                <a:gd name="connsiteY604" fmla="*/ 506980 h 512833"/>
                <a:gd name="connsiteX605" fmla="*/ 4193729 w 4972343"/>
                <a:gd name="connsiteY605" fmla="*/ 496066 h 512833"/>
                <a:gd name="connsiteX606" fmla="*/ 4204643 w 4972343"/>
                <a:gd name="connsiteY606" fmla="*/ 485152 h 512833"/>
                <a:gd name="connsiteX607" fmla="*/ 4176398 w 4972343"/>
                <a:gd name="connsiteY607" fmla="*/ 485152 h 512833"/>
                <a:gd name="connsiteX608" fmla="*/ 4187312 w 4972343"/>
                <a:gd name="connsiteY608" fmla="*/ 496066 h 512833"/>
                <a:gd name="connsiteX609" fmla="*/ 4176398 w 4972343"/>
                <a:gd name="connsiteY609" fmla="*/ 506980 h 512833"/>
                <a:gd name="connsiteX610" fmla="*/ 4165484 w 4972343"/>
                <a:gd name="connsiteY610" fmla="*/ 496066 h 512833"/>
                <a:gd name="connsiteX611" fmla="*/ 4176398 w 4972343"/>
                <a:gd name="connsiteY611" fmla="*/ 485152 h 512833"/>
                <a:gd name="connsiteX612" fmla="*/ 4148152 w 4972343"/>
                <a:gd name="connsiteY612" fmla="*/ 485152 h 512833"/>
                <a:gd name="connsiteX613" fmla="*/ 4159066 w 4972343"/>
                <a:gd name="connsiteY613" fmla="*/ 496066 h 512833"/>
                <a:gd name="connsiteX614" fmla="*/ 4148152 w 4972343"/>
                <a:gd name="connsiteY614" fmla="*/ 506980 h 512833"/>
                <a:gd name="connsiteX615" fmla="*/ 4137238 w 4972343"/>
                <a:gd name="connsiteY615" fmla="*/ 496066 h 512833"/>
                <a:gd name="connsiteX616" fmla="*/ 4148152 w 4972343"/>
                <a:gd name="connsiteY616" fmla="*/ 485152 h 512833"/>
                <a:gd name="connsiteX617" fmla="*/ 4119906 w 4972343"/>
                <a:gd name="connsiteY617" fmla="*/ 485152 h 512833"/>
                <a:gd name="connsiteX618" fmla="*/ 4130819 w 4972343"/>
                <a:gd name="connsiteY618" fmla="*/ 496066 h 512833"/>
                <a:gd name="connsiteX619" fmla="*/ 4119906 w 4972343"/>
                <a:gd name="connsiteY619" fmla="*/ 506980 h 512833"/>
                <a:gd name="connsiteX620" fmla="*/ 4108992 w 4972343"/>
                <a:gd name="connsiteY620" fmla="*/ 496066 h 512833"/>
                <a:gd name="connsiteX621" fmla="*/ 4119906 w 4972343"/>
                <a:gd name="connsiteY621" fmla="*/ 485152 h 512833"/>
                <a:gd name="connsiteX622" fmla="*/ 4091661 w 4972343"/>
                <a:gd name="connsiteY622" fmla="*/ 485152 h 512833"/>
                <a:gd name="connsiteX623" fmla="*/ 4102575 w 4972343"/>
                <a:gd name="connsiteY623" fmla="*/ 496066 h 512833"/>
                <a:gd name="connsiteX624" fmla="*/ 4091661 w 4972343"/>
                <a:gd name="connsiteY624" fmla="*/ 506980 h 512833"/>
                <a:gd name="connsiteX625" fmla="*/ 4080747 w 4972343"/>
                <a:gd name="connsiteY625" fmla="*/ 496066 h 512833"/>
                <a:gd name="connsiteX626" fmla="*/ 4091661 w 4972343"/>
                <a:gd name="connsiteY626" fmla="*/ 485152 h 512833"/>
                <a:gd name="connsiteX627" fmla="*/ 4063415 w 4972343"/>
                <a:gd name="connsiteY627" fmla="*/ 485152 h 512833"/>
                <a:gd name="connsiteX628" fmla="*/ 4074328 w 4972343"/>
                <a:gd name="connsiteY628" fmla="*/ 496066 h 512833"/>
                <a:gd name="connsiteX629" fmla="*/ 4063415 w 4972343"/>
                <a:gd name="connsiteY629" fmla="*/ 506980 h 512833"/>
                <a:gd name="connsiteX630" fmla="*/ 4052501 w 4972343"/>
                <a:gd name="connsiteY630" fmla="*/ 496066 h 512833"/>
                <a:gd name="connsiteX631" fmla="*/ 4063415 w 4972343"/>
                <a:gd name="connsiteY631" fmla="*/ 485152 h 512833"/>
                <a:gd name="connsiteX632" fmla="*/ 4035170 w 4972343"/>
                <a:gd name="connsiteY632" fmla="*/ 485152 h 512833"/>
                <a:gd name="connsiteX633" fmla="*/ 4046084 w 4972343"/>
                <a:gd name="connsiteY633" fmla="*/ 496066 h 512833"/>
                <a:gd name="connsiteX634" fmla="*/ 4035170 w 4972343"/>
                <a:gd name="connsiteY634" fmla="*/ 506980 h 512833"/>
                <a:gd name="connsiteX635" fmla="*/ 4024256 w 4972343"/>
                <a:gd name="connsiteY635" fmla="*/ 496066 h 512833"/>
                <a:gd name="connsiteX636" fmla="*/ 4035170 w 4972343"/>
                <a:gd name="connsiteY636" fmla="*/ 485152 h 512833"/>
                <a:gd name="connsiteX637" fmla="*/ 4006924 w 4972343"/>
                <a:gd name="connsiteY637" fmla="*/ 485152 h 512833"/>
                <a:gd name="connsiteX638" fmla="*/ 4017837 w 4972343"/>
                <a:gd name="connsiteY638" fmla="*/ 496066 h 512833"/>
                <a:gd name="connsiteX639" fmla="*/ 4006924 w 4972343"/>
                <a:gd name="connsiteY639" fmla="*/ 506980 h 512833"/>
                <a:gd name="connsiteX640" fmla="*/ 3996010 w 4972343"/>
                <a:gd name="connsiteY640" fmla="*/ 496066 h 512833"/>
                <a:gd name="connsiteX641" fmla="*/ 4006924 w 4972343"/>
                <a:gd name="connsiteY641" fmla="*/ 485152 h 512833"/>
                <a:gd name="connsiteX642" fmla="*/ 3978679 w 4972343"/>
                <a:gd name="connsiteY642" fmla="*/ 485152 h 512833"/>
                <a:gd name="connsiteX643" fmla="*/ 3989593 w 4972343"/>
                <a:gd name="connsiteY643" fmla="*/ 496066 h 512833"/>
                <a:gd name="connsiteX644" fmla="*/ 3978679 w 4972343"/>
                <a:gd name="connsiteY644" fmla="*/ 506980 h 512833"/>
                <a:gd name="connsiteX645" fmla="*/ 3967765 w 4972343"/>
                <a:gd name="connsiteY645" fmla="*/ 496066 h 512833"/>
                <a:gd name="connsiteX646" fmla="*/ 3978679 w 4972343"/>
                <a:gd name="connsiteY646" fmla="*/ 485152 h 512833"/>
                <a:gd name="connsiteX647" fmla="*/ 3950433 w 4972343"/>
                <a:gd name="connsiteY647" fmla="*/ 485152 h 512833"/>
                <a:gd name="connsiteX648" fmla="*/ 3961347 w 4972343"/>
                <a:gd name="connsiteY648" fmla="*/ 496066 h 512833"/>
                <a:gd name="connsiteX649" fmla="*/ 3950433 w 4972343"/>
                <a:gd name="connsiteY649" fmla="*/ 506980 h 512833"/>
                <a:gd name="connsiteX650" fmla="*/ 3939519 w 4972343"/>
                <a:gd name="connsiteY650" fmla="*/ 496066 h 512833"/>
                <a:gd name="connsiteX651" fmla="*/ 3950433 w 4972343"/>
                <a:gd name="connsiteY651" fmla="*/ 485152 h 512833"/>
                <a:gd name="connsiteX652" fmla="*/ 3922188 w 4972343"/>
                <a:gd name="connsiteY652" fmla="*/ 485152 h 512833"/>
                <a:gd name="connsiteX653" fmla="*/ 3933102 w 4972343"/>
                <a:gd name="connsiteY653" fmla="*/ 496066 h 512833"/>
                <a:gd name="connsiteX654" fmla="*/ 3922188 w 4972343"/>
                <a:gd name="connsiteY654" fmla="*/ 506980 h 512833"/>
                <a:gd name="connsiteX655" fmla="*/ 3911274 w 4972343"/>
                <a:gd name="connsiteY655" fmla="*/ 496066 h 512833"/>
                <a:gd name="connsiteX656" fmla="*/ 3922188 w 4972343"/>
                <a:gd name="connsiteY656" fmla="*/ 485152 h 512833"/>
                <a:gd name="connsiteX657" fmla="*/ 3893942 w 4972343"/>
                <a:gd name="connsiteY657" fmla="*/ 485152 h 512833"/>
                <a:gd name="connsiteX658" fmla="*/ 3904855 w 4972343"/>
                <a:gd name="connsiteY658" fmla="*/ 496066 h 512833"/>
                <a:gd name="connsiteX659" fmla="*/ 3893942 w 4972343"/>
                <a:gd name="connsiteY659" fmla="*/ 506980 h 512833"/>
                <a:gd name="connsiteX660" fmla="*/ 3883028 w 4972343"/>
                <a:gd name="connsiteY660" fmla="*/ 496066 h 512833"/>
                <a:gd name="connsiteX661" fmla="*/ 3893942 w 4972343"/>
                <a:gd name="connsiteY661" fmla="*/ 485152 h 512833"/>
                <a:gd name="connsiteX662" fmla="*/ 3865697 w 4972343"/>
                <a:gd name="connsiteY662" fmla="*/ 485152 h 512833"/>
                <a:gd name="connsiteX663" fmla="*/ 3876611 w 4972343"/>
                <a:gd name="connsiteY663" fmla="*/ 496066 h 512833"/>
                <a:gd name="connsiteX664" fmla="*/ 3865697 w 4972343"/>
                <a:gd name="connsiteY664" fmla="*/ 506980 h 512833"/>
                <a:gd name="connsiteX665" fmla="*/ 3854783 w 4972343"/>
                <a:gd name="connsiteY665" fmla="*/ 496066 h 512833"/>
                <a:gd name="connsiteX666" fmla="*/ 3865697 w 4972343"/>
                <a:gd name="connsiteY666" fmla="*/ 485152 h 512833"/>
                <a:gd name="connsiteX667" fmla="*/ 3837451 w 4972343"/>
                <a:gd name="connsiteY667" fmla="*/ 485152 h 512833"/>
                <a:gd name="connsiteX668" fmla="*/ 3848365 w 4972343"/>
                <a:gd name="connsiteY668" fmla="*/ 496066 h 512833"/>
                <a:gd name="connsiteX669" fmla="*/ 3837451 w 4972343"/>
                <a:gd name="connsiteY669" fmla="*/ 506980 h 512833"/>
                <a:gd name="connsiteX670" fmla="*/ 3826537 w 4972343"/>
                <a:gd name="connsiteY670" fmla="*/ 496066 h 512833"/>
                <a:gd name="connsiteX671" fmla="*/ 3837451 w 4972343"/>
                <a:gd name="connsiteY671" fmla="*/ 485152 h 512833"/>
                <a:gd name="connsiteX672" fmla="*/ 3809206 w 4972343"/>
                <a:gd name="connsiteY672" fmla="*/ 485152 h 512833"/>
                <a:gd name="connsiteX673" fmla="*/ 3820120 w 4972343"/>
                <a:gd name="connsiteY673" fmla="*/ 496066 h 512833"/>
                <a:gd name="connsiteX674" fmla="*/ 3809206 w 4972343"/>
                <a:gd name="connsiteY674" fmla="*/ 506980 h 512833"/>
                <a:gd name="connsiteX675" fmla="*/ 3798292 w 4972343"/>
                <a:gd name="connsiteY675" fmla="*/ 496066 h 512833"/>
                <a:gd name="connsiteX676" fmla="*/ 3809206 w 4972343"/>
                <a:gd name="connsiteY676" fmla="*/ 485152 h 512833"/>
                <a:gd name="connsiteX677" fmla="*/ 3780960 w 4972343"/>
                <a:gd name="connsiteY677" fmla="*/ 485152 h 512833"/>
                <a:gd name="connsiteX678" fmla="*/ 3791874 w 4972343"/>
                <a:gd name="connsiteY678" fmla="*/ 496066 h 512833"/>
                <a:gd name="connsiteX679" fmla="*/ 3780960 w 4972343"/>
                <a:gd name="connsiteY679" fmla="*/ 506980 h 512833"/>
                <a:gd name="connsiteX680" fmla="*/ 3770046 w 4972343"/>
                <a:gd name="connsiteY680" fmla="*/ 496066 h 512833"/>
                <a:gd name="connsiteX681" fmla="*/ 3780960 w 4972343"/>
                <a:gd name="connsiteY681" fmla="*/ 485152 h 512833"/>
                <a:gd name="connsiteX682" fmla="*/ 3752715 w 4972343"/>
                <a:gd name="connsiteY682" fmla="*/ 485152 h 512833"/>
                <a:gd name="connsiteX683" fmla="*/ 3763629 w 4972343"/>
                <a:gd name="connsiteY683" fmla="*/ 496066 h 512833"/>
                <a:gd name="connsiteX684" fmla="*/ 3752715 w 4972343"/>
                <a:gd name="connsiteY684" fmla="*/ 506980 h 512833"/>
                <a:gd name="connsiteX685" fmla="*/ 3741801 w 4972343"/>
                <a:gd name="connsiteY685" fmla="*/ 496066 h 512833"/>
                <a:gd name="connsiteX686" fmla="*/ 3752715 w 4972343"/>
                <a:gd name="connsiteY686" fmla="*/ 485152 h 512833"/>
                <a:gd name="connsiteX687" fmla="*/ 3724469 w 4972343"/>
                <a:gd name="connsiteY687" fmla="*/ 485152 h 512833"/>
                <a:gd name="connsiteX688" fmla="*/ 3735383 w 4972343"/>
                <a:gd name="connsiteY688" fmla="*/ 496066 h 512833"/>
                <a:gd name="connsiteX689" fmla="*/ 3724469 w 4972343"/>
                <a:gd name="connsiteY689" fmla="*/ 506980 h 512833"/>
                <a:gd name="connsiteX690" fmla="*/ 3713555 w 4972343"/>
                <a:gd name="connsiteY690" fmla="*/ 496066 h 512833"/>
                <a:gd name="connsiteX691" fmla="*/ 3724469 w 4972343"/>
                <a:gd name="connsiteY691" fmla="*/ 485152 h 512833"/>
                <a:gd name="connsiteX692" fmla="*/ 3696224 w 4972343"/>
                <a:gd name="connsiteY692" fmla="*/ 485152 h 512833"/>
                <a:gd name="connsiteX693" fmla="*/ 3707138 w 4972343"/>
                <a:gd name="connsiteY693" fmla="*/ 496066 h 512833"/>
                <a:gd name="connsiteX694" fmla="*/ 3696224 w 4972343"/>
                <a:gd name="connsiteY694" fmla="*/ 506980 h 512833"/>
                <a:gd name="connsiteX695" fmla="*/ 3685311 w 4972343"/>
                <a:gd name="connsiteY695" fmla="*/ 496066 h 512833"/>
                <a:gd name="connsiteX696" fmla="*/ 3696224 w 4972343"/>
                <a:gd name="connsiteY696" fmla="*/ 485152 h 512833"/>
                <a:gd name="connsiteX697" fmla="*/ 3667978 w 4972343"/>
                <a:gd name="connsiteY697" fmla="*/ 485152 h 512833"/>
                <a:gd name="connsiteX698" fmla="*/ 3678892 w 4972343"/>
                <a:gd name="connsiteY698" fmla="*/ 496066 h 512833"/>
                <a:gd name="connsiteX699" fmla="*/ 3667978 w 4972343"/>
                <a:gd name="connsiteY699" fmla="*/ 506980 h 512833"/>
                <a:gd name="connsiteX700" fmla="*/ 3657064 w 4972343"/>
                <a:gd name="connsiteY700" fmla="*/ 496066 h 512833"/>
                <a:gd name="connsiteX701" fmla="*/ 3667978 w 4972343"/>
                <a:gd name="connsiteY701" fmla="*/ 485152 h 512833"/>
                <a:gd name="connsiteX702" fmla="*/ 3639733 w 4972343"/>
                <a:gd name="connsiteY702" fmla="*/ 485152 h 512833"/>
                <a:gd name="connsiteX703" fmla="*/ 3650647 w 4972343"/>
                <a:gd name="connsiteY703" fmla="*/ 496066 h 512833"/>
                <a:gd name="connsiteX704" fmla="*/ 3639733 w 4972343"/>
                <a:gd name="connsiteY704" fmla="*/ 506980 h 512833"/>
                <a:gd name="connsiteX705" fmla="*/ 3628820 w 4972343"/>
                <a:gd name="connsiteY705" fmla="*/ 496066 h 512833"/>
                <a:gd name="connsiteX706" fmla="*/ 3639733 w 4972343"/>
                <a:gd name="connsiteY706" fmla="*/ 485152 h 512833"/>
                <a:gd name="connsiteX707" fmla="*/ 3611487 w 4972343"/>
                <a:gd name="connsiteY707" fmla="*/ 485152 h 512833"/>
                <a:gd name="connsiteX708" fmla="*/ 3622401 w 4972343"/>
                <a:gd name="connsiteY708" fmla="*/ 496066 h 512833"/>
                <a:gd name="connsiteX709" fmla="*/ 3611487 w 4972343"/>
                <a:gd name="connsiteY709" fmla="*/ 506980 h 512833"/>
                <a:gd name="connsiteX710" fmla="*/ 3600573 w 4972343"/>
                <a:gd name="connsiteY710" fmla="*/ 496066 h 512833"/>
                <a:gd name="connsiteX711" fmla="*/ 3611487 w 4972343"/>
                <a:gd name="connsiteY711" fmla="*/ 485152 h 512833"/>
                <a:gd name="connsiteX712" fmla="*/ 3583242 w 4972343"/>
                <a:gd name="connsiteY712" fmla="*/ 485152 h 512833"/>
                <a:gd name="connsiteX713" fmla="*/ 3594156 w 4972343"/>
                <a:gd name="connsiteY713" fmla="*/ 496066 h 512833"/>
                <a:gd name="connsiteX714" fmla="*/ 3583242 w 4972343"/>
                <a:gd name="connsiteY714" fmla="*/ 506980 h 512833"/>
                <a:gd name="connsiteX715" fmla="*/ 3572329 w 4972343"/>
                <a:gd name="connsiteY715" fmla="*/ 496066 h 512833"/>
                <a:gd name="connsiteX716" fmla="*/ 3583242 w 4972343"/>
                <a:gd name="connsiteY716" fmla="*/ 485152 h 512833"/>
                <a:gd name="connsiteX717" fmla="*/ 3554996 w 4972343"/>
                <a:gd name="connsiteY717" fmla="*/ 485152 h 512833"/>
                <a:gd name="connsiteX718" fmla="*/ 3565910 w 4972343"/>
                <a:gd name="connsiteY718" fmla="*/ 496066 h 512833"/>
                <a:gd name="connsiteX719" fmla="*/ 3554996 w 4972343"/>
                <a:gd name="connsiteY719" fmla="*/ 506980 h 512833"/>
                <a:gd name="connsiteX720" fmla="*/ 3544082 w 4972343"/>
                <a:gd name="connsiteY720" fmla="*/ 496066 h 512833"/>
                <a:gd name="connsiteX721" fmla="*/ 3554996 w 4972343"/>
                <a:gd name="connsiteY721" fmla="*/ 485152 h 512833"/>
                <a:gd name="connsiteX722" fmla="*/ 3526751 w 4972343"/>
                <a:gd name="connsiteY722" fmla="*/ 485152 h 512833"/>
                <a:gd name="connsiteX723" fmla="*/ 3537665 w 4972343"/>
                <a:gd name="connsiteY723" fmla="*/ 496066 h 512833"/>
                <a:gd name="connsiteX724" fmla="*/ 3526751 w 4972343"/>
                <a:gd name="connsiteY724" fmla="*/ 506980 h 512833"/>
                <a:gd name="connsiteX725" fmla="*/ 3515838 w 4972343"/>
                <a:gd name="connsiteY725" fmla="*/ 496066 h 512833"/>
                <a:gd name="connsiteX726" fmla="*/ 3526751 w 4972343"/>
                <a:gd name="connsiteY726" fmla="*/ 485152 h 512833"/>
                <a:gd name="connsiteX727" fmla="*/ 3498505 w 4972343"/>
                <a:gd name="connsiteY727" fmla="*/ 485152 h 512833"/>
                <a:gd name="connsiteX728" fmla="*/ 3509419 w 4972343"/>
                <a:gd name="connsiteY728" fmla="*/ 496066 h 512833"/>
                <a:gd name="connsiteX729" fmla="*/ 3498505 w 4972343"/>
                <a:gd name="connsiteY729" fmla="*/ 506980 h 512833"/>
                <a:gd name="connsiteX730" fmla="*/ 3487591 w 4972343"/>
                <a:gd name="connsiteY730" fmla="*/ 496066 h 512833"/>
                <a:gd name="connsiteX731" fmla="*/ 3498505 w 4972343"/>
                <a:gd name="connsiteY731" fmla="*/ 485152 h 512833"/>
                <a:gd name="connsiteX732" fmla="*/ 3470260 w 4972343"/>
                <a:gd name="connsiteY732" fmla="*/ 485152 h 512833"/>
                <a:gd name="connsiteX733" fmla="*/ 3481174 w 4972343"/>
                <a:gd name="connsiteY733" fmla="*/ 496066 h 512833"/>
                <a:gd name="connsiteX734" fmla="*/ 3470260 w 4972343"/>
                <a:gd name="connsiteY734" fmla="*/ 506980 h 512833"/>
                <a:gd name="connsiteX735" fmla="*/ 3459346 w 4972343"/>
                <a:gd name="connsiteY735" fmla="*/ 496066 h 512833"/>
                <a:gd name="connsiteX736" fmla="*/ 3470260 w 4972343"/>
                <a:gd name="connsiteY736" fmla="*/ 485152 h 512833"/>
                <a:gd name="connsiteX737" fmla="*/ 3442015 w 4972343"/>
                <a:gd name="connsiteY737" fmla="*/ 485152 h 512833"/>
                <a:gd name="connsiteX738" fmla="*/ 3452928 w 4972343"/>
                <a:gd name="connsiteY738" fmla="*/ 496066 h 512833"/>
                <a:gd name="connsiteX739" fmla="*/ 3442015 w 4972343"/>
                <a:gd name="connsiteY739" fmla="*/ 506980 h 512833"/>
                <a:gd name="connsiteX740" fmla="*/ 3431101 w 4972343"/>
                <a:gd name="connsiteY740" fmla="*/ 496066 h 512833"/>
                <a:gd name="connsiteX741" fmla="*/ 3442015 w 4972343"/>
                <a:gd name="connsiteY741" fmla="*/ 485152 h 512833"/>
                <a:gd name="connsiteX742" fmla="*/ 3413769 w 4972343"/>
                <a:gd name="connsiteY742" fmla="*/ 485152 h 512833"/>
                <a:gd name="connsiteX743" fmla="*/ 3424683 w 4972343"/>
                <a:gd name="connsiteY743" fmla="*/ 496066 h 512833"/>
                <a:gd name="connsiteX744" fmla="*/ 3413769 w 4972343"/>
                <a:gd name="connsiteY744" fmla="*/ 506980 h 512833"/>
                <a:gd name="connsiteX745" fmla="*/ 3402855 w 4972343"/>
                <a:gd name="connsiteY745" fmla="*/ 496066 h 512833"/>
                <a:gd name="connsiteX746" fmla="*/ 3413769 w 4972343"/>
                <a:gd name="connsiteY746" fmla="*/ 485152 h 512833"/>
                <a:gd name="connsiteX747" fmla="*/ 3385525 w 4972343"/>
                <a:gd name="connsiteY747" fmla="*/ 485152 h 512833"/>
                <a:gd name="connsiteX748" fmla="*/ 3396438 w 4972343"/>
                <a:gd name="connsiteY748" fmla="*/ 496066 h 512833"/>
                <a:gd name="connsiteX749" fmla="*/ 3385525 w 4972343"/>
                <a:gd name="connsiteY749" fmla="*/ 506980 h 512833"/>
                <a:gd name="connsiteX750" fmla="*/ 3374611 w 4972343"/>
                <a:gd name="connsiteY750" fmla="*/ 496066 h 512833"/>
                <a:gd name="connsiteX751" fmla="*/ 3385525 w 4972343"/>
                <a:gd name="connsiteY751" fmla="*/ 485152 h 512833"/>
                <a:gd name="connsiteX752" fmla="*/ 3357279 w 4972343"/>
                <a:gd name="connsiteY752" fmla="*/ 485152 h 512833"/>
                <a:gd name="connsiteX753" fmla="*/ 3368193 w 4972343"/>
                <a:gd name="connsiteY753" fmla="*/ 496066 h 512833"/>
                <a:gd name="connsiteX754" fmla="*/ 3357279 w 4972343"/>
                <a:gd name="connsiteY754" fmla="*/ 506980 h 512833"/>
                <a:gd name="connsiteX755" fmla="*/ 3346365 w 4972343"/>
                <a:gd name="connsiteY755" fmla="*/ 496066 h 512833"/>
                <a:gd name="connsiteX756" fmla="*/ 3357279 w 4972343"/>
                <a:gd name="connsiteY756" fmla="*/ 485152 h 512833"/>
                <a:gd name="connsiteX757" fmla="*/ 3329034 w 4972343"/>
                <a:gd name="connsiteY757" fmla="*/ 485152 h 512833"/>
                <a:gd name="connsiteX758" fmla="*/ 3339947 w 4972343"/>
                <a:gd name="connsiteY758" fmla="*/ 496066 h 512833"/>
                <a:gd name="connsiteX759" fmla="*/ 3329034 w 4972343"/>
                <a:gd name="connsiteY759" fmla="*/ 506980 h 512833"/>
                <a:gd name="connsiteX760" fmla="*/ 3318120 w 4972343"/>
                <a:gd name="connsiteY760" fmla="*/ 496066 h 512833"/>
                <a:gd name="connsiteX761" fmla="*/ 3329034 w 4972343"/>
                <a:gd name="connsiteY761" fmla="*/ 485152 h 512833"/>
                <a:gd name="connsiteX762" fmla="*/ 3300830 w 4972343"/>
                <a:gd name="connsiteY762" fmla="*/ 485152 h 512833"/>
                <a:gd name="connsiteX763" fmla="*/ 3311744 w 4972343"/>
                <a:gd name="connsiteY763" fmla="*/ 496066 h 512833"/>
                <a:gd name="connsiteX764" fmla="*/ 3301022 w 4972343"/>
                <a:gd name="connsiteY764" fmla="*/ 506788 h 512833"/>
                <a:gd name="connsiteX765" fmla="*/ 3301250 w 4972343"/>
                <a:gd name="connsiteY765" fmla="*/ 506788 h 512833"/>
                <a:gd name="connsiteX766" fmla="*/ 3300860 w 4972343"/>
                <a:gd name="connsiteY766" fmla="*/ 506950 h 512833"/>
                <a:gd name="connsiteX767" fmla="*/ 3300830 w 4972343"/>
                <a:gd name="connsiteY767" fmla="*/ 506980 h 512833"/>
                <a:gd name="connsiteX768" fmla="*/ 3300818 w 4972343"/>
                <a:gd name="connsiteY768" fmla="*/ 506967 h 512833"/>
                <a:gd name="connsiteX769" fmla="*/ 3300788 w 4972343"/>
                <a:gd name="connsiteY769" fmla="*/ 506980 h 512833"/>
                <a:gd name="connsiteX770" fmla="*/ 3300326 w 4972343"/>
                <a:gd name="connsiteY770" fmla="*/ 506788 h 512833"/>
                <a:gd name="connsiteX771" fmla="*/ 3300639 w 4972343"/>
                <a:gd name="connsiteY771" fmla="*/ 506788 h 512833"/>
                <a:gd name="connsiteX772" fmla="*/ 3289917 w 4972343"/>
                <a:gd name="connsiteY772" fmla="*/ 496066 h 512833"/>
                <a:gd name="connsiteX773" fmla="*/ 3300830 w 4972343"/>
                <a:gd name="connsiteY773" fmla="*/ 485152 h 512833"/>
                <a:gd name="connsiteX774" fmla="*/ 3272569 w 4972343"/>
                <a:gd name="connsiteY774" fmla="*/ 485152 h 512833"/>
                <a:gd name="connsiteX775" fmla="*/ 3283483 w 4972343"/>
                <a:gd name="connsiteY775" fmla="*/ 496066 h 512833"/>
                <a:gd name="connsiteX776" fmla="*/ 3272569 w 4972343"/>
                <a:gd name="connsiteY776" fmla="*/ 506980 h 512833"/>
                <a:gd name="connsiteX777" fmla="*/ 3261656 w 4972343"/>
                <a:gd name="connsiteY777" fmla="*/ 496066 h 512833"/>
                <a:gd name="connsiteX778" fmla="*/ 3272569 w 4972343"/>
                <a:gd name="connsiteY778" fmla="*/ 485152 h 512833"/>
                <a:gd name="connsiteX779" fmla="*/ 3244332 w 4972343"/>
                <a:gd name="connsiteY779" fmla="*/ 485152 h 512833"/>
                <a:gd name="connsiteX780" fmla="*/ 3255245 w 4972343"/>
                <a:gd name="connsiteY780" fmla="*/ 496066 h 512833"/>
                <a:gd name="connsiteX781" fmla="*/ 3244332 w 4972343"/>
                <a:gd name="connsiteY781" fmla="*/ 506980 h 512833"/>
                <a:gd name="connsiteX782" fmla="*/ 3233418 w 4972343"/>
                <a:gd name="connsiteY782" fmla="*/ 496066 h 512833"/>
                <a:gd name="connsiteX783" fmla="*/ 3244332 w 4972343"/>
                <a:gd name="connsiteY783" fmla="*/ 485152 h 512833"/>
                <a:gd name="connsiteX784" fmla="*/ 3216087 w 4972343"/>
                <a:gd name="connsiteY784" fmla="*/ 485152 h 512833"/>
                <a:gd name="connsiteX785" fmla="*/ 3227000 w 4972343"/>
                <a:gd name="connsiteY785" fmla="*/ 496066 h 512833"/>
                <a:gd name="connsiteX786" fmla="*/ 3216087 w 4972343"/>
                <a:gd name="connsiteY786" fmla="*/ 506980 h 512833"/>
                <a:gd name="connsiteX787" fmla="*/ 3205173 w 4972343"/>
                <a:gd name="connsiteY787" fmla="*/ 496066 h 512833"/>
                <a:gd name="connsiteX788" fmla="*/ 3216087 w 4972343"/>
                <a:gd name="connsiteY788" fmla="*/ 485152 h 512833"/>
                <a:gd name="connsiteX789" fmla="*/ 3187841 w 4972343"/>
                <a:gd name="connsiteY789" fmla="*/ 485152 h 512833"/>
                <a:gd name="connsiteX790" fmla="*/ 3198754 w 4972343"/>
                <a:gd name="connsiteY790" fmla="*/ 496066 h 512833"/>
                <a:gd name="connsiteX791" fmla="*/ 3187841 w 4972343"/>
                <a:gd name="connsiteY791" fmla="*/ 506980 h 512833"/>
                <a:gd name="connsiteX792" fmla="*/ 3176927 w 4972343"/>
                <a:gd name="connsiteY792" fmla="*/ 496066 h 512833"/>
                <a:gd name="connsiteX793" fmla="*/ 3187841 w 4972343"/>
                <a:gd name="connsiteY793" fmla="*/ 485152 h 512833"/>
                <a:gd name="connsiteX794" fmla="*/ 3159596 w 4972343"/>
                <a:gd name="connsiteY794" fmla="*/ 485152 h 512833"/>
                <a:gd name="connsiteX795" fmla="*/ 3170509 w 4972343"/>
                <a:gd name="connsiteY795" fmla="*/ 496066 h 512833"/>
                <a:gd name="connsiteX796" fmla="*/ 3159596 w 4972343"/>
                <a:gd name="connsiteY796" fmla="*/ 506980 h 512833"/>
                <a:gd name="connsiteX797" fmla="*/ 3148682 w 4972343"/>
                <a:gd name="connsiteY797" fmla="*/ 496066 h 512833"/>
                <a:gd name="connsiteX798" fmla="*/ 3159596 w 4972343"/>
                <a:gd name="connsiteY798" fmla="*/ 485152 h 512833"/>
                <a:gd name="connsiteX799" fmla="*/ 3131350 w 4972343"/>
                <a:gd name="connsiteY799" fmla="*/ 485152 h 512833"/>
                <a:gd name="connsiteX800" fmla="*/ 3142263 w 4972343"/>
                <a:gd name="connsiteY800" fmla="*/ 496066 h 512833"/>
                <a:gd name="connsiteX801" fmla="*/ 3131350 w 4972343"/>
                <a:gd name="connsiteY801" fmla="*/ 506980 h 512833"/>
                <a:gd name="connsiteX802" fmla="*/ 3120436 w 4972343"/>
                <a:gd name="connsiteY802" fmla="*/ 496066 h 512833"/>
                <a:gd name="connsiteX803" fmla="*/ 3131350 w 4972343"/>
                <a:gd name="connsiteY803" fmla="*/ 485152 h 512833"/>
                <a:gd name="connsiteX804" fmla="*/ 3103105 w 4972343"/>
                <a:gd name="connsiteY804" fmla="*/ 485152 h 512833"/>
                <a:gd name="connsiteX805" fmla="*/ 3114018 w 4972343"/>
                <a:gd name="connsiteY805" fmla="*/ 496066 h 512833"/>
                <a:gd name="connsiteX806" fmla="*/ 3103105 w 4972343"/>
                <a:gd name="connsiteY806" fmla="*/ 506980 h 512833"/>
                <a:gd name="connsiteX807" fmla="*/ 3092191 w 4972343"/>
                <a:gd name="connsiteY807" fmla="*/ 496066 h 512833"/>
                <a:gd name="connsiteX808" fmla="*/ 3103105 w 4972343"/>
                <a:gd name="connsiteY808" fmla="*/ 485152 h 512833"/>
                <a:gd name="connsiteX809" fmla="*/ 3074859 w 4972343"/>
                <a:gd name="connsiteY809" fmla="*/ 485152 h 512833"/>
                <a:gd name="connsiteX810" fmla="*/ 3085772 w 4972343"/>
                <a:gd name="connsiteY810" fmla="*/ 496066 h 512833"/>
                <a:gd name="connsiteX811" fmla="*/ 3074859 w 4972343"/>
                <a:gd name="connsiteY811" fmla="*/ 506980 h 512833"/>
                <a:gd name="connsiteX812" fmla="*/ 3063945 w 4972343"/>
                <a:gd name="connsiteY812" fmla="*/ 496066 h 512833"/>
                <a:gd name="connsiteX813" fmla="*/ 3074859 w 4972343"/>
                <a:gd name="connsiteY813" fmla="*/ 485152 h 512833"/>
                <a:gd name="connsiteX814" fmla="*/ 3046614 w 4972343"/>
                <a:gd name="connsiteY814" fmla="*/ 485152 h 512833"/>
                <a:gd name="connsiteX815" fmla="*/ 3057528 w 4972343"/>
                <a:gd name="connsiteY815" fmla="*/ 496066 h 512833"/>
                <a:gd name="connsiteX816" fmla="*/ 3046614 w 4972343"/>
                <a:gd name="connsiteY816" fmla="*/ 506980 h 512833"/>
                <a:gd name="connsiteX817" fmla="*/ 3035700 w 4972343"/>
                <a:gd name="connsiteY817" fmla="*/ 496066 h 512833"/>
                <a:gd name="connsiteX818" fmla="*/ 3046614 w 4972343"/>
                <a:gd name="connsiteY818" fmla="*/ 485152 h 512833"/>
                <a:gd name="connsiteX819" fmla="*/ 3018368 w 4972343"/>
                <a:gd name="connsiteY819" fmla="*/ 485152 h 512833"/>
                <a:gd name="connsiteX820" fmla="*/ 3029281 w 4972343"/>
                <a:gd name="connsiteY820" fmla="*/ 496066 h 512833"/>
                <a:gd name="connsiteX821" fmla="*/ 3018368 w 4972343"/>
                <a:gd name="connsiteY821" fmla="*/ 506980 h 512833"/>
                <a:gd name="connsiteX822" fmla="*/ 3007454 w 4972343"/>
                <a:gd name="connsiteY822" fmla="*/ 496066 h 512833"/>
                <a:gd name="connsiteX823" fmla="*/ 3018368 w 4972343"/>
                <a:gd name="connsiteY823" fmla="*/ 485152 h 512833"/>
                <a:gd name="connsiteX824" fmla="*/ 2990123 w 4972343"/>
                <a:gd name="connsiteY824" fmla="*/ 485152 h 512833"/>
                <a:gd name="connsiteX825" fmla="*/ 3001036 w 4972343"/>
                <a:gd name="connsiteY825" fmla="*/ 496066 h 512833"/>
                <a:gd name="connsiteX826" fmla="*/ 2990123 w 4972343"/>
                <a:gd name="connsiteY826" fmla="*/ 506980 h 512833"/>
                <a:gd name="connsiteX827" fmla="*/ 2979209 w 4972343"/>
                <a:gd name="connsiteY827" fmla="*/ 496066 h 512833"/>
                <a:gd name="connsiteX828" fmla="*/ 2990123 w 4972343"/>
                <a:gd name="connsiteY828" fmla="*/ 485152 h 512833"/>
                <a:gd name="connsiteX829" fmla="*/ 2961877 w 4972343"/>
                <a:gd name="connsiteY829" fmla="*/ 485152 h 512833"/>
                <a:gd name="connsiteX830" fmla="*/ 2972791 w 4972343"/>
                <a:gd name="connsiteY830" fmla="*/ 496066 h 512833"/>
                <a:gd name="connsiteX831" fmla="*/ 2961877 w 4972343"/>
                <a:gd name="connsiteY831" fmla="*/ 506980 h 512833"/>
                <a:gd name="connsiteX832" fmla="*/ 2950963 w 4972343"/>
                <a:gd name="connsiteY832" fmla="*/ 496066 h 512833"/>
                <a:gd name="connsiteX833" fmla="*/ 2961877 w 4972343"/>
                <a:gd name="connsiteY833" fmla="*/ 485152 h 512833"/>
                <a:gd name="connsiteX834" fmla="*/ 2933632 w 4972343"/>
                <a:gd name="connsiteY834" fmla="*/ 485152 h 512833"/>
                <a:gd name="connsiteX835" fmla="*/ 2944546 w 4972343"/>
                <a:gd name="connsiteY835" fmla="*/ 496066 h 512833"/>
                <a:gd name="connsiteX836" fmla="*/ 2933632 w 4972343"/>
                <a:gd name="connsiteY836" fmla="*/ 506980 h 512833"/>
                <a:gd name="connsiteX837" fmla="*/ 2922718 w 4972343"/>
                <a:gd name="connsiteY837" fmla="*/ 496066 h 512833"/>
                <a:gd name="connsiteX838" fmla="*/ 2933632 w 4972343"/>
                <a:gd name="connsiteY838" fmla="*/ 485152 h 512833"/>
                <a:gd name="connsiteX839" fmla="*/ 2905386 w 4972343"/>
                <a:gd name="connsiteY839" fmla="*/ 485152 h 512833"/>
                <a:gd name="connsiteX840" fmla="*/ 2916299 w 4972343"/>
                <a:gd name="connsiteY840" fmla="*/ 496066 h 512833"/>
                <a:gd name="connsiteX841" fmla="*/ 2905386 w 4972343"/>
                <a:gd name="connsiteY841" fmla="*/ 506980 h 512833"/>
                <a:gd name="connsiteX842" fmla="*/ 2894472 w 4972343"/>
                <a:gd name="connsiteY842" fmla="*/ 496066 h 512833"/>
                <a:gd name="connsiteX843" fmla="*/ 2905386 w 4972343"/>
                <a:gd name="connsiteY843" fmla="*/ 485152 h 512833"/>
                <a:gd name="connsiteX844" fmla="*/ 2877141 w 4972343"/>
                <a:gd name="connsiteY844" fmla="*/ 485152 h 512833"/>
                <a:gd name="connsiteX845" fmla="*/ 2888055 w 4972343"/>
                <a:gd name="connsiteY845" fmla="*/ 496066 h 512833"/>
                <a:gd name="connsiteX846" fmla="*/ 2877141 w 4972343"/>
                <a:gd name="connsiteY846" fmla="*/ 506980 h 512833"/>
                <a:gd name="connsiteX847" fmla="*/ 2866227 w 4972343"/>
                <a:gd name="connsiteY847" fmla="*/ 496066 h 512833"/>
                <a:gd name="connsiteX848" fmla="*/ 2877141 w 4972343"/>
                <a:gd name="connsiteY848" fmla="*/ 485152 h 512833"/>
                <a:gd name="connsiteX849" fmla="*/ 2848895 w 4972343"/>
                <a:gd name="connsiteY849" fmla="*/ 485152 h 512833"/>
                <a:gd name="connsiteX850" fmla="*/ 2859808 w 4972343"/>
                <a:gd name="connsiteY850" fmla="*/ 496066 h 512833"/>
                <a:gd name="connsiteX851" fmla="*/ 2848895 w 4972343"/>
                <a:gd name="connsiteY851" fmla="*/ 506980 h 512833"/>
                <a:gd name="connsiteX852" fmla="*/ 2837981 w 4972343"/>
                <a:gd name="connsiteY852" fmla="*/ 496066 h 512833"/>
                <a:gd name="connsiteX853" fmla="*/ 2848895 w 4972343"/>
                <a:gd name="connsiteY853" fmla="*/ 485152 h 512833"/>
                <a:gd name="connsiteX854" fmla="*/ 2820650 w 4972343"/>
                <a:gd name="connsiteY854" fmla="*/ 485152 h 512833"/>
                <a:gd name="connsiteX855" fmla="*/ 2831564 w 4972343"/>
                <a:gd name="connsiteY855" fmla="*/ 496066 h 512833"/>
                <a:gd name="connsiteX856" fmla="*/ 2820650 w 4972343"/>
                <a:gd name="connsiteY856" fmla="*/ 506980 h 512833"/>
                <a:gd name="connsiteX857" fmla="*/ 2809736 w 4972343"/>
                <a:gd name="connsiteY857" fmla="*/ 496066 h 512833"/>
                <a:gd name="connsiteX858" fmla="*/ 2820650 w 4972343"/>
                <a:gd name="connsiteY858" fmla="*/ 485152 h 512833"/>
                <a:gd name="connsiteX859" fmla="*/ 2792404 w 4972343"/>
                <a:gd name="connsiteY859" fmla="*/ 485152 h 512833"/>
                <a:gd name="connsiteX860" fmla="*/ 2803317 w 4972343"/>
                <a:gd name="connsiteY860" fmla="*/ 496066 h 512833"/>
                <a:gd name="connsiteX861" fmla="*/ 2792404 w 4972343"/>
                <a:gd name="connsiteY861" fmla="*/ 506980 h 512833"/>
                <a:gd name="connsiteX862" fmla="*/ 2781490 w 4972343"/>
                <a:gd name="connsiteY862" fmla="*/ 496066 h 512833"/>
                <a:gd name="connsiteX863" fmla="*/ 2792404 w 4972343"/>
                <a:gd name="connsiteY863" fmla="*/ 485152 h 512833"/>
                <a:gd name="connsiteX864" fmla="*/ 2764159 w 4972343"/>
                <a:gd name="connsiteY864" fmla="*/ 485152 h 512833"/>
                <a:gd name="connsiteX865" fmla="*/ 2775073 w 4972343"/>
                <a:gd name="connsiteY865" fmla="*/ 496066 h 512833"/>
                <a:gd name="connsiteX866" fmla="*/ 2764159 w 4972343"/>
                <a:gd name="connsiteY866" fmla="*/ 506980 h 512833"/>
                <a:gd name="connsiteX867" fmla="*/ 2753245 w 4972343"/>
                <a:gd name="connsiteY867" fmla="*/ 496066 h 512833"/>
                <a:gd name="connsiteX868" fmla="*/ 2764159 w 4972343"/>
                <a:gd name="connsiteY868" fmla="*/ 485152 h 512833"/>
                <a:gd name="connsiteX869" fmla="*/ 2735913 w 4972343"/>
                <a:gd name="connsiteY869" fmla="*/ 485152 h 512833"/>
                <a:gd name="connsiteX870" fmla="*/ 2746826 w 4972343"/>
                <a:gd name="connsiteY870" fmla="*/ 496066 h 512833"/>
                <a:gd name="connsiteX871" fmla="*/ 2735913 w 4972343"/>
                <a:gd name="connsiteY871" fmla="*/ 506980 h 512833"/>
                <a:gd name="connsiteX872" fmla="*/ 2724999 w 4972343"/>
                <a:gd name="connsiteY872" fmla="*/ 496066 h 512833"/>
                <a:gd name="connsiteX873" fmla="*/ 2735913 w 4972343"/>
                <a:gd name="connsiteY873" fmla="*/ 485152 h 512833"/>
                <a:gd name="connsiteX874" fmla="*/ 2707668 w 4972343"/>
                <a:gd name="connsiteY874" fmla="*/ 485152 h 512833"/>
                <a:gd name="connsiteX875" fmla="*/ 2718582 w 4972343"/>
                <a:gd name="connsiteY875" fmla="*/ 496066 h 512833"/>
                <a:gd name="connsiteX876" fmla="*/ 2707668 w 4972343"/>
                <a:gd name="connsiteY876" fmla="*/ 506980 h 512833"/>
                <a:gd name="connsiteX877" fmla="*/ 2696754 w 4972343"/>
                <a:gd name="connsiteY877" fmla="*/ 496066 h 512833"/>
                <a:gd name="connsiteX878" fmla="*/ 2707668 w 4972343"/>
                <a:gd name="connsiteY878" fmla="*/ 485152 h 512833"/>
                <a:gd name="connsiteX879" fmla="*/ 2679422 w 4972343"/>
                <a:gd name="connsiteY879" fmla="*/ 485152 h 512833"/>
                <a:gd name="connsiteX880" fmla="*/ 2690336 w 4972343"/>
                <a:gd name="connsiteY880" fmla="*/ 496066 h 512833"/>
                <a:gd name="connsiteX881" fmla="*/ 2679422 w 4972343"/>
                <a:gd name="connsiteY881" fmla="*/ 506980 h 512833"/>
                <a:gd name="connsiteX882" fmla="*/ 2668508 w 4972343"/>
                <a:gd name="connsiteY882" fmla="*/ 496066 h 512833"/>
                <a:gd name="connsiteX883" fmla="*/ 2679422 w 4972343"/>
                <a:gd name="connsiteY883" fmla="*/ 485152 h 512833"/>
                <a:gd name="connsiteX884" fmla="*/ 2651177 w 4972343"/>
                <a:gd name="connsiteY884" fmla="*/ 485152 h 512833"/>
                <a:gd name="connsiteX885" fmla="*/ 2662091 w 4972343"/>
                <a:gd name="connsiteY885" fmla="*/ 496066 h 512833"/>
                <a:gd name="connsiteX886" fmla="*/ 2651177 w 4972343"/>
                <a:gd name="connsiteY886" fmla="*/ 506980 h 512833"/>
                <a:gd name="connsiteX887" fmla="*/ 2640263 w 4972343"/>
                <a:gd name="connsiteY887" fmla="*/ 496066 h 512833"/>
                <a:gd name="connsiteX888" fmla="*/ 2651177 w 4972343"/>
                <a:gd name="connsiteY888" fmla="*/ 485152 h 512833"/>
                <a:gd name="connsiteX889" fmla="*/ 2622931 w 4972343"/>
                <a:gd name="connsiteY889" fmla="*/ 485152 h 512833"/>
                <a:gd name="connsiteX890" fmla="*/ 2633844 w 4972343"/>
                <a:gd name="connsiteY890" fmla="*/ 496066 h 512833"/>
                <a:gd name="connsiteX891" fmla="*/ 2622931 w 4972343"/>
                <a:gd name="connsiteY891" fmla="*/ 506980 h 512833"/>
                <a:gd name="connsiteX892" fmla="*/ 2612017 w 4972343"/>
                <a:gd name="connsiteY892" fmla="*/ 496066 h 512833"/>
                <a:gd name="connsiteX893" fmla="*/ 2622931 w 4972343"/>
                <a:gd name="connsiteY893" fmla="*/ 485152 h 512833"/>
                <a:gd name="connsiteX894" fmla="*/ 2594686 w 4972343"/>
                <a:gd name="connsiteY894" fmla="*/ 485152 h 512833"/>
                <a:gd name="connsiteX895" fmla="*/ 2605600 w 4972343"/>
                <a:gd name="connsiteY895" fmla="*/ 496066 h 512833"/>
                <a:gd name="connsiteX896" fmla="*/ 2594686 w 4972343"/>
                <a:gd name="connsiteY896" fmla="*/ 506980 h 512833"/>
                <a:gd name="connsiteX897" fmla="*/ 2583772 w 4972343"/>
                <a:gd name="connsiteY897" fmla="*/ 496066 h 512833"/>
                <a:gd name="connsiteX898" fmla="*/ 2594686 w 4972343"/>
                <a:gd name="connsiteY898" fmla="*/ 485152 h 512833"/>
                <a:gd name="connsiteX899" fmla="*/ 2566440 w 4972343"/>
                <a:gd name="connsiteY899" fmla="*/ 485152 h 512833"/>
                <a:gd name="connsiteX900" fmla="*/ 2577354 w 4972343"/>
                <a:gd name="connsiteY900" fmla="*/ 496066 h 512833"/>
                <a:gd name="connsiteX901" fmla="*/ 2566440 w 4972343"/>
                <a:gd name="connsiteY901" fmla="*/ 506980 h 512833"/>
                <a:gd name="connsiteX902" fmla="*/ 2555526 w 4972343"/>
                <a:gd name="connsiteY902" fmla="*/ 496066 h 512833"/>
                <a:gd name="connsiteX903" fmla="*/ 2566440 w 4972343"/>
                <a:gd name="connsiteY903" fmla="*/ 485152 h 512833"/>
                <a:gd name="connsiteX904" fmla="*/ 2538195 w 4972343"/>
                <a:gd name="connsiteY904" fmla="*/ 485152 h 512833"/>
                <a:gd name="connsiteX905" fmla="*/ 2549109 w 4972343"/>
                <a:gd name="connsiteY905" fmla="*/ 496066 h 512833"/>
                <a:gd name="connsiteX906" fmla="*/ 2538195 w 4972343"/>
                <a:gd name="connsiteY906" fmla="*/ 506980 h 512833"/>
                <a:gd name="connsiteX907" fmla="*/ 2527281 w 4972343"/>
                <a:gd name="connsiteY907" fmla="*/ 496066 h 512833"/>
                <a:gd name="connsiteX908" fmla="*/ 2538195 w 4972343"/>
                <a:gd name="connsiteY908" fmla="*/ 485152 h 512833"/>
                <a:gd name="connsiteX909" fmla="*/ 2509949 w 4972343"/>
                <a:gd name="connsiteY909" fmla="*/ 485152 h 512833"/>
                <a:gd name="connsiteX910" fmla="*/ 2520862 w 4972343"/>
                <a:gd name="connsiteY910" fmla="*/ 496066 h 512833"/>
                <a:gd name="connsiteX911" fmla="*/ 2509949 w 4972343"/>
                <a:gd name="connsiteY911" fmla="*/ 506980 h 512833"/>
                <a:gd name="connsiteX912" fmla="*/ 2499035 w 4972343"/>
                <a:gd name="connsiteY912" fmla="*/ 496066 h 512833"/>
                <a:gd name="connsiteX913" fmla="*/ 2509949 w 4972343"/>
                <a:gd name="connsiteY913" fmla="*/ 485152 h 512833"/>
                <a:gd name="connsiteX914" fmla="*/ 2481704 w 4972343"/>
                <a:gd name="connsiteY914" fmla="*/ 485152 h 512833"/>
                <a:gd name="connsiteX915" fmla="*/ 2492618 w 4972343"/>
                <a:gd name="connsiteY915" fmla="*/ 496066 h 512833"/>
                <a:gd name="connsiteX916" fmla="*/ 2481704 w 4972343"/>
                <a:gd name="connsiteY916" fmla="*/ 506980 h 512833"/>
                <a:gd name="connsiteX917" fmla="*/ 2470790 w 4972343"/>
                <a:gd name="connsiteY917" fmla="*/ 496066 h 512833"/>
                <a:gd name="connsiteX918" fmla="*/ 2481704 w 4972343"/>
                <a:gd name="connsiteY918" fmla="*/ 485152 h 512833"/>
                <a:gd name="connsiteX919" fmla="*/ 2453458 w 4972343"/>
                <a:gd name="connsiteY919" fmla="*/ 485152 h 512833"/>
                <a:gd name="connsiteX920" fmla="*/ 2464372 w 4972343"/>
                <a:gd name="connsiteY920" fmla="*/ 496066 h 512833"/>
                <a:gd name="connsiteX921" fmla="*/ 2453458 w 4972343"/>
                <a:gd name="connsiteY921" fmla="*/ 506980 h 512833"/>
                <a:gd name="connsiteX922" fmla="*/ 2442544 w 4972343"/>
                <a:gd name="connsiteY922" fmla="*/ 496066 h 512833"/>
                <a:gd name="connsiteX923" fmla="*/ 2453458 w 4972343"/>
                <a:gd name="connsiteY923" fmla="*/ 485152 h 512833"/>
                <a:gd name="connsiteX924" fmla="*/ 2425212 w 4972343"/>
                <a:gd name="connsiteY924" fmla="*/ 485152 h 512833"/>
                <a:gd name="connsiteX925" fmla="*/ 2436125 w 4972343"/>
                <a:gd name="connsiteY925" fmla="*/ 496066 h 512833"/>
                <a:gd name="connsiteX926" fmla="*/ 2425212 w 4972343"/>
                <a:gd name="connsiteY926" fmla="*/ 506980 h 512833"/>
                <a:gd name="connsiteX927" fmla="*/ 2414298 w 4972343"/>
                <a:gd name="connsiteY927" fmla="*/ 496066 h 512833"/>
                <a:gd name="connsiteX928" fmla="*/ 2425212 w 4972343"/>
                <a:gd name="connsiteY928" fmla="*/ 485152 h 512833"/>
                <a:gd name="connsiteX929" fmla="*/ 2396967 w 4972343"/>
                <a:gd name="connsiteY929" fmla="*/ 485152 h 512833"/>
                <a:gd name="connsiteX930" fmla="*/ 2407880 w 4972343"/>
                <a:gd name="connsiteY930" fmla="*/ 496066 h 512833"/>
                <a:gd name="connsiteX931" fmla="*/ 2396967 w 4972343"/>
                <a:gd name="connsiteY931" fmla="*/ 506980 h 512833"/>
                <a:gd name="connsiteX932" fmla="*/ 2386053 w 4972343"/>
                <a:gd name="connsiteY932" fmla="*/ 496066 h 512833"/>
                <a:gd name="connsiteX933" fmla="*/ 2396967 w 4972343"/>
                <a:gd name="connsiteY933" fmla="*/ 485152 h 512833"/>
                <a:gd name="connsiteX934" fmla="*/ 2368721 w 4972343"/>
                <a:gd name="connsiteY934" fmla="*/ 485152 h 512833"/>
                <a:gd name="connsiteX935" fmla="*/ 2379634 w 4972343"/>
                <a:gd name="connsiteY935" fmla="*/ 496066 h 512833"/>
                <a:gd name="connsiteX936" fmla="*/ 2368721 w 4972343"/>
                <a:gd name="connsiteY936" fmla="*/ 506980 h 512833"/>
                <a:gd name="connsiteX937" fmla="*/ 2357807 w 4972343"/>
                <a:gd name="connsiteY937" fmla="*/ 496066 h 512833"/>
                <a:gd name="connsiteX938" fmla="*/ 2368721 w 4972343"/>
                <a:gd name="connsiteY938" fmla="*/ 485152 h 512833"/>
                <a:gd name="connsiteX939" fmla="*/ 2340476 w 4972343"/>
                <a:gd name="connsiteY939" fmla="*/ 485152 h 512833"/>
                <a:gd name="connsiteX940" fmla="*/ 2351390 w 4972343"/>
                <a:gd name="connsiteY940" fmla="*/ 496066 h 512833"/>
                <a:gd name="connsiteX941" fmla="*/ 2340476 w 4972343"/>
                <a:gd name="connsiteY941" fmla="*/ 506980 h 512833"/>
                <a:gd name="connsiteX942" fmla="*/ 2329562 w 4972343"/>
                <a:gd name="connsiteY942" fmla="*/ 496066 h 512833"/>
                <a:gd name="connsiteX943" fmla="*/ 2340476 w 4972343"/>
                <a:gd name="connsiteY943" fmla="*/ 485152 h 512833"/>
                <a:gd name="connsiteX944" fmla="*/ 2312230 w 4972343"/>
                <a:gd name="connsiteY944" fmla="*/ 485152 h 512833"/>
                <a:gd name="connsiteX945" fmla="*/ 2323143 w 4972343"/>
                <a:gd name="connsiteY945" fmla="*/ 496066 h 512833"/>
                <a:gd name="connsiteX946" fmla="*/ 2312230 w 4972343"/>
                <a:gd name="connsiteY946" fmla="*/ 506980 h 512833"/>
                <a:gd name="connsiteX947" fmla="*/ 2301316 w 4972343"/>
                <a:gd name="connsiteY947" fmla="*/ 496066 h 512833"/>
                <a:gd name="connsiteX948" fmla="*/ 2312230 w 4972343"/>
                <a:gd name="connsiteY948" fmla="*/ 485152 h 512833"/>
                <a:gd name="connsiteX949" fmla="*/ 2283985 w 4972343"/>
                <a:gd name="connsiteY949" fmla="*/ 485152 h 512833"/>
                <a:gd name="connsiteX950" fmla="*/ 2294898 w 4972343"/>
                <a:gd name="connsiteY950" fmla="*/ 496066 h 512833"/>
                <a:gd name="connsiteX951" fmla="*/ 2283985 w 4972343"/>
                <a:gd name="connsiteY951" fmla="*/ 506980 h 512833"/>
                <a:gd name="connsiteX952" fmla="*/ 2273071 w 4972343"/>
                <a:gd name="connsiteY952" fmla="*/ 496066 h 512833"/>
                <a:gd name="connsiteX953" fmla="*/ 2283985 w 4972343"/>
                <a:gd name="connsiteY953" fmla="*/ 485152 h 512833"/>
                <a:gd name="connsiteX954" fmla="*/ 2255739 w 4972343"/>
                <a:gd name="connsiteY954" fmla="*/ 485152 h 512833"/>
                <a:gd name="connsiteX955" fmla="*/ 2266653 w 4972343"/>
                <a:gd name="connsiteY955" fmla="*/ 496066 h 512833"/>
                <a:gd name="connsiteX956" fmla="*/ 2255739 w 4972343"/>
                <a:gd name="connsiteY956" fmla="*/ 506980 h 512833"/>
                <a:gd name="connsiteX957" fmla="*/ 2244825 w 4972343"/>
                <a:gd name="connsiteY957" fmla="*/ 496066 h 512833"/>
                <a:gd name="connsiteX958" fmla="*/ 2255739 w 4972343"/>
                <a:gd name="connsiteY958" fmla="*/ 485152 h 512833"/>
                <a:gd name="connsiteX959" fmla="*/ 2227494 w 4972343"/>
                <a:gd name="connsiteY959" fmla="*/ 485152 h 512833"/>
                <a:gd name="connsiteX960" fmla="*/ 2238408 w 4972343"/>
                <a:gd name="connsiteY960" fmla="*/ 496066 h 512833"/>
                <a:gd name="connsiteX961" fmla="*/ 2227494 w 4972343"/>
                <a:gd name="connsiteY961" fmla="*/ 506980 h 512833"/>
                <a:gd name="connsiteX962" fmla="*/ 2216580 w 4972343"/>
                <a:gd name="connsiteY962" fmla="*/ 496066 h 512833"/>
                <a:gd name="connsiteX963" fmla="*/ 2227494 w 4972343"/>
                <a:gd name="connsiteY963" fmla="*/ 485152 h 512833"/>
                <a:gd name="connsiteX964" fmla="*/ 2199248 w 4972343"/>
                <a:gd name="connsiteY964" fmla="*/ 485152 h 512833"/>
                <a:gd name="connsiteX965" fmla="*/ 2210161 w 4972343"/>
                <a:gd name="connsiteY965" fmla="*/ 496066 h 512833"/>
                <a:gd name="connsiteX966" fmla="*/ 2199248 w 4972343"/>
                <a:gd name="connsiteY966" fmla="*/ 506980 h 512833"/>
                <a:gd name="connsiteX967" fmla="*/ 2188334 w 4972343"/>
                <a:gd name="connsiteY967" fmla="*/ 496066 h 512833"/>
                <a:gd name="connsiteX968" fmla="*/ 2199248 w 4972343"/>
                <a:gd name="connsiteY968" fmla="*/ 485152 h 512833"/>
                <a:gd name="connsiteX969" fmla="*/ 2171003 w 4972343"/>
                <a:gd name="connsiteY969" fmla="*/ 485152 h 512833"/>
                <a:gd name="connsiteX970" fmla="*/ 2181917 w 4972343"/>
                <a:gd name="connsiteY970" fmla="*/ 496066 h 512833"/>
                <a:gd name="connsiteX971" fmla="*/ 2171003 w 4972343"/>
                <a:gd name="connsiteY971" fmla="*/ 506980 h 512833"/>
                <a:gd name="connsiteX972" fmla="*/ 2160089 w 4972343"/>
                <a:gd name="connsiteY972" fmla="*/ 496066 h 512833"/>
                <a:gd name="connsiteX973" fmla="*/ 2171003 w 4972343"/>
                <a:gd name="connsiteY973" fmla="*/ 485152 h 512833"/>
                <a:gd name="connsiteX974" fmla="*/ 2142757 w 4972343"/>
                <a:gd name="connsiteY974" fmla="*/ 485152 h 512833"/>
                <a:gd name="connsiteX975" fmla="*/ 2153671 w 4972343"/>
                <a:gd name="connsiteY975" fmla="*/ 496066 h 512833"/>
                <a:gd name="connsiteX976" fmla="*/ 2142757 w 4972343"/>
                <a:gd name="connsiteY976" fmla="*/ 506980 h 512833"/>
                <a:gd name="connsiteX977" fmla="*/ 2131843 w 4972343"/>
                <a:gd name="connsiteY977" fmla="*/ 496066 h 512833"/>
                <a:gd name="connsiteX978" fmla="*/ 2142757 w 4972343"/>
                <a:gd name="connsiteY978" fmla="*/ 485152 h 512833"/>
                <a:gd name="connsiteX979" fmla="*/ 2114512 w 4972343"/>
                <a:gd name="connsiteY979" fmla="*/ 485152 h 512833"/>
                <a:gd name="connsiteX980" fmla="*/ 2125426 w 4972343"/>
                <a:gd name="connsiteY980" fmla="*/ 496066 h 512833"/>
                <a:gd name="connsiteX981" fmla="*/ 2114512 w 4972343"/>
                <a:gd name="connsiteY981" fmla="*/ 506980 h 512833"/>
                <a:gd name="connsiteX982" fmla="*/ 2103598 w 4972343"/>
                <a:gd name="connsiteY982" fmla="*/ 496066 h 512833"/>
                <a:gd name="connsiteX983" fmla="*/ 2114512 w 4972343"/>
                <a:gd name="connsiteY983" fmla="*/ 485152 h 512833"/>
                <a:gd name="connsiteX984" fmla="*/ 2086266 w 4972343"/>
                <a:gd name="connsiteY984" fmla="*/ 485152 h 512833"/>
                <a:gd name="connsiteX985" fmla="*/ 2097180 w 4972343"/>
                <a:gd name="connsiteY985" fmla="*/ 496066 h 512833"/>
                <a:gd name="connsiteX986" fmla="*/ 2086266 w 4972343"/>
                <a:gd name="connsiteY986" fmla="*/ 506980 h 512833"/>
                <a:gd name="connsiteX987" fmla="*/ 2075352 w 4972343"/>
                <a:gd name="connsiteY987" fmla="*/ 496066 h 512833"/>
                <a:gd name="connsiteX988" fmla="*/ 2086266 w 4972343"/>
                <a:gd name="connsiteY988" fmla="*/ 485152 h 512833"/>
                <a:gd name="connsiteX989" fmla="*/ 2058021 w 4972343"/>
                <a:gd name="connsiteY989" fmla="*/ 485152 h 512833"/>
                <a:gd name="connsiteX990" fmla="*/ 2068935 w 4972343"/>
                <a:gd name="connsiteY990" fmla="*/ 496066 h 512833"/>
                <a:gd name="connsiteX991" fmla="*/ 2058021 w 4972343"/>
                <a:gd name="connsiteY991" fmla="*/ 506980 h 512833"/>
                <a:gd name="connsiteX992" fmla="*/ 2047107 w 4972343"/>
                <a:gd name="connsiteY992" fmla="*/ 496066 h 512833"/>
                <a:gd name="connsiteX993" fmla="*/ 2058021 w 4972343"/>
                <a:gd name="connsiteY993" fmla="*/ 485152 h 512833"/>
                <a:gd name="connsiteX994" fmla="*/ 2029775 w 4972343"/>
                <a:gd name="connsiteY994" fmla="*/ 485152 h 512833"/>
                <a:gd name="connsiteX995" fmla="*/ 2040689 w 4972343"/>
                <a:gd name="connsiteY995" fmla="*/ 496066 h 512833"/>
                <a:gd name="connsiteX996" fmla="*/ 2029775 w 4972343"/>
                <a:gd name="connsiteY996" fmla="*/ 506980 h 512833"/>
                <a:gd name="connsiteX997" fmla="*/ 2018861 w 4972343"/>
                <a:gd name="connsiteY997" fmla="*/ 496066 h 512833"/>
                <a:gd name="connsiteX998" fmla="*/ 2029775 w 4972343"/>
                <a:gd name="connsiteY998" fmla="*/ 485152 h 512833"/>
                <a:gd name="connsiteX999" fmla="*/ 2001530 w 4972343"/>
                <a:gd name="connsiteY999" fmla="*/ 485152 h 512833"/>
                <a:gd name="connsiteX1000" fmla="*/ 2012444 w 4972343"/>
                <a:gd name="connsiteY1000" fmla="*/ 496066 h 512833"/>
                <a:gd name="connsiteX1001" fmla="*/ 2001530 w 4972343"/>
                <a:gd name="connsiteY1001" fmla="*/ 506980 h 512833"/>
                <a:gd name="connsiteX1002" fmla="*/ 1990617 w 4972343"/>
                <a:gd name="connsiteY1002" fmla="*/ 496066 h 512833"/>
                <a:gd name="connsiteX1003" fmla="*/ 2001530 w 4972343"/>
                <a:gd name="connsiteY1003" fmla="*/ 485152 h 512833"/>
                <a:gd name="connsiteX1004" fmla="*/ 1973284 w 4972343"/>
                <a:gd name="connsiteY1004" fmla="*/ 485152 h 512833"/>
                <a:gd name="connsiteX1005" fmla="*/ 1984198 w 4972343"/>
                <a:gd name="connsiteY1005" fmla="*/ 496066 h 512833"/>
                <a:gd name="connsiteX1006" fmla="*/ 1973284 w 4972343"/>
                <a:gd name="connsiteY1006" fmla="*/ 506980 h 512833"/>
                <a:gd name="connsiteX1007" fmla="*/ 1962370 w 4972343"/>
                <a:gd name="connsiteY1007" fmla="*/ 496066 h 512833"/>
                <a:gd name="connsiteX1008" fmla="*/ 1973284 w 4972343"/>
                <a:gd name="connsiteY1008" fmla="*/ 485152 h 512833"/>
                <a:gd name="connsiteX1009" fmla="*/ 1945039 w 4972343"/>
                <a:gd name="connsiteY1009" fmla="*/ 485152 h 512833"/>
                <a:gd name="connsiteX1010" fmla="*/ 1955953 w 4972343"/>
                <a:gd name="connsiteY1010" fmla="*/ 496066 h 512833"/>
                <a:gd name="connsiteX1011" fmla="*/ 1945039 w 4972343"/>
                <a:gd name="connsiteY1011" fmla="*/ 506980 h 512833"/>
                <a:gd name="connsiteX1012" fmla="*/ 1934126 w 4972343"/>
                <a:gd name="connsiteY1012" fmla="*/ 496066 h 512833"/>
                <a:gd name="connsiteX1013" fmla="*/ 1945039 w 4972343"/>
                <a:gd name="connsiteY1013" fmla="*/ 485152 h 512833"/>
                <a:gd name="connsiteX1014" fmla="*/ 1916793 w 4972343"/>
                <a:gd name="connsiteY1014" fmla="*/ 485152 h 512833"/>
                <a:gd name="connsiteX1015" fmla="*/ 1927707 w 4972343"/>
                <a:gd name="connsiteY1015" fmla="*/ 496066 h 512833"/>
                <a:gd name="connsiteX1016" fmla="*/ 1916793 w 4972343"/>
                <a:gd name="connsiteY1016" fmla="*/ 506980 h 512833"/>
                <a:gd name="connsiteX1017" fmla="*/ 1905879 w 4972343"/>
                <a:gd name="connsiteY1017" fmla="*/ 496066 h 512833"/>
                <a:gd name="connsiteX1018" fmla="*/ 1916793 w 4972343"/>
                <a:gd name="connsiteY1018" fmla="*/ 485152 h 512833"/>
                <a:gd name="connsiteX1019" fmla="*/ 1888548 w 4972343"/>
                <a:gd name="connsiteY1019" fmla="*/ 485152 h 512833"/>
                <a:gd name="connsiteX1020" fmla="*/ 1899462 w 4972343"/>
                <a:gd name="connsiteY1020" fmla="*/ 496066 h 512833"/>
                <a:gd name="connsiteX1021" fmla="*/ 1888548 w 4972343"/>
                <a:gd name="connsiteY1021" fmla="*/ 506980 h 512833"/>
                <a:gd name="connsiteX1022" fmla="*/ 1877635 w 4972343"/>
                <a:gd name="connsiteY1022" fmla="*/ 496066 h 512833"/>
                <a:gd name="connsiteX1023" fmla="*/ 1888548 w 4972343"/>
                <a:gd name="connsiteY1023" fmla="*/ 485152 h 512833"/>
                <a:gd name="connsiteX1024" fmla="*/ 1860302 w 4972343"/>
                <a:gd name="connsiteY1024" fmla="*/ 485152 h 512833"/>
                <a:gd name="connsiteX1025" fmla="*/ 1871215 w 4972343"/>
                <a:gd name="connsiteY1025" fmla="*/ 496066 h 512833"/>
                <a:gd name="connsiteX1026" fmla="*/ 1860302 w 4972343"/>
                <a:gd name="connsiteY1026" fmla="*/ 506980 h 512833"/>
                <a:gd name="connsiteX1027" fmla="*/ 1849388 w 4972343"/>
                <a:gd name="connsiteY1027" fmla="*/ 496066 h 512833"/>
                <a:gd name="connsiteX1028" fmla="*/ 1860302 w 4972343"/>
                <a:gd name="connsiteY1028" fmla="*/ 485152 h 512833"/>
                <a:gd name="connsiteX1029" fmla="*/ 1832057 w 4972343"/>
                <a:gd name="connsiteY1029" fmla="*/ 485152 h 512833"/>
                <a:gd name="connsiteX1030" fmla="*/ 1842971 w 4972343"/>
                <a:gd name="connsiteY1030" fmla="*/ 496066 h 512833"/>
                <a:gd name="connsiteX1031" fmla="*/ 1832057 w 4972343"/>
                <a:gd name="connsiteY1031" fmla="*/ 506980 h 512833"/>
                <a:gd name="connsiteX1032" fmla="*/ 1821143 w 4972343"/>
                <a:gd name="connsiteY1032" fmla="*/ 496066 h 512833"/>
                <a:gd name="connsiteX1033" fmla="*/ 1832057 w 4972343"/>
                <a:gd name="connsiteY1033" fmla="*/ 485152 h 512833"/>
                <a:gd name="connsiteX1034" fmla="*/ 1803811 w 4972343"/>
                <a:gd name="connsiteY1034" fmla="*/ 485152 h 512833"/>
                <a:gd name="connsiteX1035" fmla="*/ 1814725 w 4972343"/>
                <a:gd name="connsiteY1035" fmla="*/ 496066 h 512833"/>
                <a:gd name="connsiteX1036" fmla="*/ 1803811 w 4972343"/>
                <a:gd name="connsiteY1036" fmla="*/ 506980 h 512833"/>
                <a:gd name="connsiteX1037" fmla="*/ 1792897 w 4972343"/>
                <a:gd name="connsiteY1037" fmla="*/ 496066 h 512833"/>
                <a:gd name="connsiteX1038" fmla="*/ 1803811 w 4972343"/>
                <a:gd name="connsiteY1038" fmla="*/ 485152 h 512833"/>
                <a:gd name="connsiteX1039" fmla="*/ 1775566 w 4972343"/>
                <a:gd name="connsiteY1039" fmla="*/ 485152 h 512833"/>
                <a:gd name="connsiteX1040" fmla="*/ 1786480 w 4972343"/>
                <a:gd name="connsiteY1040" fmla="*/ 496066 h 512833"/>
                <a:gd name="connsiteX1041" fmla="*/ 1775566 w 4972343"/>
                <a:gd name="connsiteY1041" fmla="*/ 506980 h 512833"/>
                <a:gd name="connsiteX1042" fmla="*/ 1764652 w 4972343"/>
                <a:gd name="connsiteY1042" fmla="*/ 496066 h 512833"/>
                <a:gd name="connsiteX1043" fmla="*/ 1775566 w 4972343"/>
                <a:gd name="connsiteY1043" fmla="*/ 485152 h 512833"/>
                <a:gd name="connsiteX1044" fmla="*/ 1747321 w 4972343"/>
                <a:gd name="connsiteY1044" fmla="*/ 485152 h 512833"/>
                <a:gd name="connsiteX1045" fmla="*/ 1758234 w 4972343"/>
                <a:gd name="connsiteY1045" fmla="*/ 496066 h 512833"/>
                <a:gd name="connsiteX1046" fmla="*/ 1747321 w 4972343"/>
                <a:gd name="connsiteY1046" fmla="*/ 506980 h 512833"/>
                <a:gd name="connsiteX1047" fmla="*/ 1736407 w 4972343"/>
                <a:gd name="connsiteY1047" fmla="*/ 496066 h 512833"/>
                <a:gd name="connsiteX1048" fmla="*/ 1747321 w 4972343"/>
                <a:gd name="connsiteY1048" fmla="*/ 485152 h 512833"/>
                <a:gd name="connsiteX1049" fmla="*/ 1719075 w 4972343"/>
                <a:gd name="connsiteY1049" fmla="*/ 485152 h 512833"/>
                <a:gd name="connsiteX1050" fmla="*/ 1729989 w 4972343"/>
                <a:gd name="connsiteY1050" fmla="*/ 496066 h 512833"/>
                <a:gd name="connsiteX1051" fmla="*/ 1719075 w 4972343"/>
                <a:gd name="connsiteY1051" fmla="*/ 506980 h 512833"/>
                <a:gd name="connsiteX1052" fmla="*/ 1708161 w 4972343"/>
                <a:gd name="connsiteY1052" fmla="*/ 496066 h 512833"/>
                <a:gd name="connsiteX1053" fmla="*/ 1719075 w 4972343"/>
                <a:gd name="connsiteY1053" fmla="*/ 485152 h 512833"/>
                <a:gd name="connsiteX1054" fmla="*/ 1690831 w 4972343"/>
                <a:gd name="connsiteY1054" fmla="*/ 485152 h 512833"/>
                <a:gd name="connsiteX1055" fmla="*/ 1701744 w 4972343"/>
                <a:gd name="connsiteY1055" fmla="*/ 496066 h 512833"/>
                <a:gd name="connsiteX1056" fmla="*/ 1690831 w 4972343"/>
                <a:gd name="connsiteY1056" fmla="*/ 506980 h 512833"/>
                <a:gd name="connsiteX1057" fmla="*/ 1679917 w 4972343"/>
                <a:gd name="connsiteY1057" fmla="*/ 496066 h 512833"/>
                <a:gd name="connsiteX1058" fmla="*/ 1690831 w 4972343"/>
                <a:gd name="connsiteY1058" fmla="*/ 485152 h 512833"/>
                <a:gd name="connsiteX1059" fmla="*/ 1662585 w 4972343"/>
                <a:gd name="connsiteY1059" fmla="*/ 485152 h 512833"/>
                <a:gd name="connsiteX1060" fmla="*/ 1673499 w 4972343"/>
                <a:gd name="connsiteY1060" fmla="*/ 496066 h 512833"/>
                <a:gd name="connsiteX1061" fmla="*/ 1662585 w 4972343"/>
                <a:gd name="connsiteY1061" fmla="*/ 506980 h 512833"/>
                <a:gd name="connsiteX1062" fmla="*/ 1651671 w 4972343"/>
                <a:gd name="connsiteY1062" fmla="*/ 496066 h 512833"/>
                <a:gd name="connsiteX1063" fmla="*/ 1662585 w 4972343"/>
                <a:gd name="connsiteY1063" fmla="*/ 485152 h 512833"/>
                <a:gd name="connsiteX1064" fmla="*/ 1634340 w 4972343"/>
                <a:gd name="connsiteY1064" fmla="*/ 485152 h 512833"/>
                <a:gd name="connsiteX1065" fmla="*/ 1645253 w 4972343"/>
                <a:gd name="connsiteY1065" fmla="*/ 496066 h 512833"/>
                <a:gd name="connsiteX1066" fmla="*/ 1634340 w 4972343"/>
                <a:gd name="connsiteY1066" fmla="*/ 506980 h 512833"/>
                <a:gd name="connsiteX1067" fmla="*/ 1623426 w 4972343"/>
                <a:gd name="connsiteY1067" fmla="*/ 496066 h 512833"/>
                <a:gd name="connsiteX1068" fmla="*/ 1634340 w 4972343"/>
                <a:gd name="connsiteY1068" fmla="*/ 485152 h 512833"/>
                <a:gd name="connsiteX1069" fmla="*/ 1606137 w 4972343"/>
                <a:gd name="connsiteY1069" fmla="*/ 485152 h 512833"/>
                <a:gd name="connsiteX1070" fmla="*/ 1617050 w 4972343"/>
                <a:gd name="connsiteY1070" fmla="*/ 496066 h 512833"/>
                <a:gd name="connsiteX1071" fmla="*/ 1606328 w 4972343"/>
                <a:gd name="connsiteY1071" fmla="*/ 506788 h 512833"/>
                <a:gd name="connsiteX1072" fmla="*/ 1606556 w 4972343"/>
                <a:gd name="connsiteY1072" fmla="*/ 506788 h 512833"/>
                <a:gd name="connsiteX1073" fmla="*/ 1606167 w 4972343"/>
                <a:gd name="connsiteY1073" fmla="*/ 506949 h 512833"/>
                <a:gd name="connsiteX1074" fmla="*/ 1606137 w 4972343"/>
                <a:gd name="connsiteY1074" fmla="*/ 506980 h 512833"/>
                <a:gd name="connsiteX1075" fmla="*/ 1606124 w 4972343"/>
                <a:gd name="connsiteY1075" fmla="*/ 506967 h 512833"/>
                <a:gd name="connsiteX1076" fmla="*/ 1606094 w 4972343"/>
                <a:gd name="connsiteY1076" fmla="*/ 506980 h 512833"/>
                <a:gd name="connsiteX1077" fmla="*/ 1605632 w 4972343"/>
                <a:gd name="connsiteY1077" fmla="*/ 506788 h 512833"/>
                <a:gd name="connsiteX1078" fmla="*/ 1605945 w 4972343"/>
                <a:gd name="connsiteY1078" fmla="*/ 506788 h 512833"/>
                <a:gd name="connsiteX1079" fmla="*/ 1595223 w 4972343"/>
                <a:gd name="connsiteY1079" fmla="*/ 496066 h 512833"/>
                <a:gd name="connsiteX1080" fmla="*/ 1606137 w 4972343"/>
                <a:gd name="connsiteY1080" fmla="*/ 485152 h 512833"/>
                <a:gd name="connsiteX1081" fmla="*/ 1577876 w 4972343"/>
                <a:gd name="connsiteY1081" fmla="*/ 485152 h 512833"/>
                <a:gd name="connsiteX1082" fmla="*/ 1588789 w 4972343"/>
                <a:gd name="connsiteY1082" fmla="*/ 496066 h 512833"/>
                <a:gd name="connsiteX1083" fmla="*/ 1577876 w 4972343"/>
                <a:gd name="connsiteY1083" fmla="*/ 506980 h 512833"/>
                <a:gd name="connsiteX1084" fmla="*/ 1566962 w 4972343"/>
                <a:gd name="connsiteY1084" fmla="*/ 496066 h 512833"/>
                <a:gd name="connsiteX1085" fmla="*/ 1577876 w 4972343"/>
                <a:gd name="connsiteY1085" fmla="*/ 485152 h 512833"/>
                <a:gd name="connsiteX1086" fmla="*/ 1549637 w 4972343"/>
                <a:gd name="connsiteY1086" fmla="*/ 485152 h 512833"/>
                <a:gd name="connsiteX1087" fmla="*/ 1560551 w 4972343"/>
                <a:gd name="connsiteY1087" fmla="*/ 496066 h 512833"/>
                <a:gd name="connsiteX1088" fmla="*/ 1549637 w 4972343"/>
                <a:gd name="connsiteY1088" fmla="*/ 506980 h 512833"/>
                <a:gd name="connsiteX1089" fmla="*/ 1538724 w 4972343"/>
                <a:gd name="connsiteY1089" fmla="*/ 496066 h 512833"/>
                <a:gd name="connsiteX1090" fmla="*/ 1549637 w 4972343"/>
                <a:gd name="connsiteY1090" fmla="*/ 485152 h 512833"/>
                <a:gd name="connsiteX1091" fmla="*/ 1521393 w 4972343"/>
                <a:gd name="connsiteY1091" fmla="*/ 485152 h 512833"/>
                <a:gd name="connsiteX1092" fmla="*/ 1532306 w 4972343"/>
                <a:gd name="connsiteY1092" fmla="*/ 496066 h 512833"/>
                <a:gd name="connsiteX1093" fmla="*/ 1521393 w 4972343"/>
                <a:gd name="connsiteY1093" fmla="*/ 506980 h 512833"/>
                <a:gd name="connsiteX1094" fmla="*/ 1510479 w 4972343"/>
                <a:gd name="connsiteY1094" fmla="*/ 496066 h 512833"/>
                <a:gd name="connsiteX1095" fmla="*/ 1521393 w 4972343"/>
                <a:gd name="connsiteY1095" fmla="*/ 485152 h 512833"/>
                <a:gd name="connsiteX1096" fmla="*/ 1493147 w 4972343"/>
                <a:gd name="connsiteY1096" fmla="*/ 485152 h 512833"/>
                <a:gd name="connsiteX1097" fmla="*/ 1504060 w 4972343"/>
                <a:gd name="connsiteY1097" fmla="*/ 496066 h 512833"/>
                <a:gd name="connsiteX1098" fmla="*/ 1493147 w 4972343"/>
                <a:gd name="connsiteY1098" fmla="*/ 506980 h 512833"/>
                <a:gd name="connsiteX1099" fmla="*/ 1482233 w 4972343"/>
                <a:gd name="connsiteY1099" fmla="*/ 496066 h 512833"/>
                <a:gd name="connsiteX1100" fmla="*/ 1493147 w 4972343"/>
                <a:gd name="connsiteY1100" fmla="*/ 485152 h 512833"/>
                <a:gd name="connsiteX1101" fmla="*/ 1464902 w 4972343"/>
                <a:gd name="connsiteY1101" fmla="*/ 485152 h 512833"/>
                <a:gd name="connsiteX1102" fmla="*/ 1475816 w 4972343"/>
                <a:gd name="connsiteY1102" fmla="*/ 496066 h 512833"/>
                <a:gd name="connsiteX1103" fmla="*/ 1464902 w 4972343"/>
                <a:gd name="connsiteY1103" fmla="*/ 506980 h 512833"/>
                <a:gd name="connsiteX1104" fmla="*/ 1453988 w 4972343"/>
                <a:gd name="connsiteY1104" fmla="*/ 496066 h 512833"/>
                <a:gd name="connsiteX1105" fmla="*/ 1464902 w 4972343"/>
                <a:gd name="connsiteY1105" fmla="*/ 485152 h 512833"/>
                <a:gd name="connsiteX1106" fmla="*/ 1436655 w 4972343"/>
                <a:gd name="connsiteY1106" fmla="*/ 485152 h 512833"/>
                <a:gd name="connsiteX1107" fmla="*/ 1447569 w 4972343"/>
                <a:gd name="connsiteY1107" fmla="*/ 496066 h 512833"/>
                <a:gd name="connsiteX1108" fmla="*/ 1436655 w 4972343"/>
                <a:gd name="connsiteY1108" fmla="*/ 506980 h 512833"/>
                <a:gd name="connsiteX1109" fmla="*/ 1425742 w 4972343"/>
                <a:gd name="connsiteY1109" fmla="*/ 496066 h 512833"/>
                <a:gd name="connsiteX1110" fmla="*/ 1436655 w 4972343"/>
                <a:gd name="connsiteY1110" fmla="*/ 485152 h 512833"/>
                <a:gd name="connsiteX1111" fmla="*/ 1408411 w 4972343"/>
                <a:gd name="connsiteY1111" fmla="*/ 485152 h 512833"/>
                <a:gd name="connsiteX1112" fmla="*/ 1419324 w 4972343"/>
                <a:gd name="connsiteY1112" fmla="*/ 496066 h 512833"/>
                <a:gd name="connsiteX1113" fmla="*/ 1408411 w 4972343"/>
                <a:gd name="connsiteY1113" fmla="*/ 506980 h 512833"/>
                <a:gd name="connsiteX1114" fmla="*/ 1397497 w 4972343"/>
                <a:gd name="connsiteY1114" fmla="*/ 496066 h 512833"/>
                <a:gd name="connsiteX1115" fmla="*/ 1408411 w 4972343"/>
                <a:gd name="connsiteY1115" fmla="*/ 485152 h 512833"/>
                <a:gd name="connsiteX1116" fmla="*/ 1380165 w 4972343"/>
                <a:gd name="connsiteY1116" fmla="*/ 485152 h 512833"/>
                <a:gd name="connsiteX1117" fmla="*/ 1391078 w 4972343"/>
                <a:gd name="connsiteY1117" fmla="*/ 496066 h 512833"/>
                <a:gd name="connsiteX1118" fmla="*/ 1380165 w 4972343"/>
                <a:gd name="connsiteY1118" fmla="*/ 506980 h 512833"/>
                <a:gd name="connsiteX1119" fmla="*/ 1369251 w 4972343"/>
                <a:gd name="connsiteY1119" fmla="*/ 496066 h 512833"/>
                <a:gd name="connsiteX1120" fmla="*/ 1380165 w 4972343"/>
                <a:gd name="connsiteY1120" fmla="*/ 485152 h 512833"/>
                <a:gd name="connsiteX1121" fmla="*/ 1351920 w 4972343"/>
                <a:gd name="connsiteY1121" fmla="*/ 485152 h 512833"/>
                <a:gd name="connsiteX1122" fmla="*/ 1362834 w 4972343"/>
                <a:gd name="connsiteY1122" fmla="*/ 496066 h 512833"/>
                <a:gd name="connsiteX1123" fmla="*/ 1351920 w 4972343"/>
                <a:gd name="connsiteY1123" fmla="*/ 506980 h 512833"/>
                <a:gd name="connsiteX1124" fmla="*/ 1341006 w 4972343"/>
                <a:gd name="connsiteY1124" fmla="*/ 496066 h 512833"/>
                <a:gd name="connsiteX1125" fmla="*/ 1351920 w 4972343"/>
                <a:gd name="connsiteY1125" fmla="*/ 485152 h 512833"/>
                <a:gd name="connsiteX1126" fmla="*/ 1323674 w 4972343"/>
                <a:gd name="connsiteY1126" fmla="*/ 485152 h 512833"/>
                <a:gd name="connsiteX1127" fmla="*/ 1334587 w 4972343"/>
                <a:gd name="connsiteY1127" fmla="*/ 496066 h 512833"/>
                <a:gd name="connsiteX1128" fmla="*/ 1323674 w 4972343"/>
                <a:gd name="connsiteY1128" fmla="*/ 506980 h 512833"/>
                <a:gd name="connsiteX1129" fmla="*/ 1312760 w 4972343"/>
                <a:gd name="connsiteY1129" fmla="*/ 496066 h 512833"/>
                <a:gd name="connsiteX1130" fmla="*/ 1323674 w 4972343"/>
                <a:gd name="connsiteY1130" fmla="*/ 485152 h 512833"/>
                <a:gd name="connsiteX1131" fmla="*/ 1295429 w 4972343"/>
                <a:gd name="connsiteY1131" fmla="*/ 485152 h 512833"/>
                <a:gd name="connsiteX1132" fmla="*/ 1306343 w 4972343"/>
                <a:gd name="connsiteY1132" fmla="*/ 496066 h 512833"/>
                <a:gd name="connsiteX1133" fmla="*/ 1295429 w 4972343"/>
                <a:gd name="connsiteY1133" fmla="*/ 506980 h 512833"/>
                <a:gd name="connsiteX1134" fmla="*/ 1284515 w 4972343"/>
                <a:gd name="connsiteY1134" fmla="*/ 496066 h 512833"/>
                <a:gd name="connsiteX1135" fmla="*/ 1295429 w 4972343"/>
                <a:gd name="connsiteY1135" fmla="*/ 485152 h 512833"/>
                <a:gd name="connsiteX1136" fmla="*/ 1267183 w 4972343"/>
                <a:gd name="connsiteY1136" fmla="*/ 485152 h 512833"/>
                <a:gd name="connsiteX1137" fmla="*/ 1278097 w 4972343"/>
                <a:gd name="connsiteY1137" fmla="*/ 496066 h 512833"/>
                <a:gd name="connsiteX1138" fmla="*/ 1267183 w 4972343"/>
                <a:gd name="connsiteY1138" fmla="*/ 506980 h 512833"/>
                <a:gd name="connsiteX1139" fmla="*/ 1256269 w 4972343"/>
                <a:gd name="connsiteY1139" fmla="*/ 496066 h 512833"/>
                <a:gd name="connsiteX1140" fmla="*/ 1267183 w 4972343"/>
                <a:gd name="connsiteY1140" fmla="*/ 485152 h 512833"/>
                <a:gd name="connsiteX1141" fmla="*/ 1238938 w 4972343"/>
                <a:gd name="connsiteY1141" fmla="*/ 485152 h 512833"/>
                <a:gd name="connsiteX1142" fmla="*/ 1249852 w 4972343"/>
                <a:gd name="connsiteY1142" fmla="*/ 496066 h 512833"/>
                <a:gd name="connsiteX1143" fmla="*/ 1238938 w 4972343"/>
                <a:gd name="connsiteY1143" fmla="*/ 506980 h 512833"/>
                <a:gd name="connsiteX1144" fmla="*/ 1228024 w 4972343"/>
                <a:gd name="connsiteY1144" fmla="*/ 496066 h 512833"/>
                <a:gd name="connsiteX1145" fmla="*/ 1238938 w 4972343"/>
                <a:gd name="connsiteY1145" fmla="*/ 485152 h 512833"/>
                <a:gd name="connsiteX1146" fmla="*/ 1210692 w 4972343"/>
                <a:gd name="connsiteY1146" fmla="*/ 485152 h 512833"/>
                <a:gd name="connsiteX1147" fmla="*/ 1221605 w 4972343"/>
                <a:gd name="connsiteY1147" fmla="*/ 496066 h 512833"/>
                <a:gd name="connsiteX1148" fmla="*/ 1210692 w 4972343"/>
                <a:gd name="connsiteY1148" fmla="*/ 506980 h 512833"/>
                <a:gd name="connsiteX1149" fmla="*/ 1199778 w 4972343"/>
                <a:gd name="connsiteY1149" fmla="*/ 496066 h 512833"/>
                <a:gd name="connsiteX1150" fmla="*/ 1210692 w 4972343"/>
                <a:gd name="connsiteY1150" fmla="*/ 485152 h 512833"/>
                <a:gd name="connsiteX1151" fmla="*/ 1182447 w 4972343"/>
                <a:gd name="connsiteY1151" fmla="*/ 485152 h 512833"/>
                <a:gd name="connsiteX1152" fmla="*/ 1193361 w 4972343"/>
                <a:gd name="connsiteY1152" fmla="*/ 496066 h 512833"/>
                <a:gd name="connsiteX1153" fmla="*/ 1182447 w 4972343"/>
                <a:gd name="connsiteY1153" fmla="*/ 506980 h 512833"/>
                <a:gd name="connsiteX1154" fmla="*/ 1171533 w 4972343"/>
                <a:gd name="connsiteY1154" fmla="*/ 496066 h 512833"/>
                <a:gd name="connsiteX1155" fmla="*/ 1182447 w 4972343"/>
                <a:gd name="connsiteY1155" fmla="*/ 485152 h 512833"/>
                <a:gd name="connsiteX1156" fmla="*/ 1154200 w 4972343"/>
                <a:gd name="connsiteY1156" fmla="*/ 485152 h 512833"/>
                <a:gd name="connsiteX1157" fmla="*/ 1165114 w 4972343"/>
                <a:gd name="connsiteY1157" fmla="*/ 496066 h 512833"/>
                <a:gd name="connsiteX1158" fmla="*/ 1154200 w 4972343"/>
                <a:gd name="connsiteY1158" fmla="*/ 506980 h 512833"/>
                <a:gd name="connsiteX1159" fmla="*/ 1143287 w 4972343"/>
                <a:gd name="connsiteY1159" fmla="*/ 496066 h 512833"/>
                <a:gd name="connsiteX1160" fmla="*/ 1154200 w 4972343"/>
                <a:gd name="connsiteY1160" fmla="*/ 485152 h 512833"/>
                <a:gd name="connsiteX1161" fmla="*/ 1125956 w 4972343"/>
                <a:gd name="connsiteY1161" fmla="*/ 485152 h 512833"/>
                <a:gd name="connsiteX1162" fmla="*/ 1136870 w 4972343"/>
                <a:gd name="connsiteY1162" fmla="*/ 496066 h 512833"/>
                <a:gd name="connsiteX1163" fmla="*/ 1125956 w 4972343"/>
                <a:gd name="connsiteY1163" fmla="*/ 506980 h 512833"/>
                <a:gd name="connsiteX1164" fmla="*/ 1115042 w 4972343"/>
                <a:gd name="connsiteY1164" fmla="*/ 496066 h 512833"/>
                <a:gd name="connsiteX1165" fmla="*/ 1125956 w 4972343"/>
                <a:gd name="connsiteY1165" fmla="*/ 485152 h 512833"/>
                <a:gd name="connsiteX1166" fmla="*/ 1097710 w 4972343"/>
                <a:gd name="connsiteY1166" fmla="*/ 485152 h 512833"/>
                <a:gd name="connsiteX1167" fmla="*/ 1108623 w 4972343"/>
                <a:gd name="connsiteY1167" fmla="*/ 496066 h 512833"/>
                <a:gd name="connsiteX1168" fmla="*/ 1097710 w 4972343"/>
                <a:gd name="connsiteY1168" fmla="*/ 506980 h 512833"/>
                <a:gd name="connsiteX1169" fmla="*/ 1086796 w 4972343"/>
                <a:gd name="connsiteY1169" fmla="*/ 496066 h 512833"/>
                <a:gd name="connsiteX1170" fmla="*/ 1097710 w 4972343"/>
                <a:gd name="connsiteY1170" fmla="*/ 485152 h 512833"/>
                <a:gd name="connsiteX1171" fmla="*/ 1069465 w 4972343"/>
                <a:gd name="connsiteY1171" fmla="*/ 485152 h 512833"/>
                <a:gd name="connsiteX1172" fmla="*/ 1080379 w 4972343"/>
                <a:gd name="connsiteY1172" fmla="*/ 496066 h 512833"/>
                <a:gd name="connsiteX1173" fmla="*/ 1069465 w 4972343"/>
                <a:gd name="connsiteY1173" fmla="*/ 506980 h 512833"/>
                <a:gd name="connsiteX1174" fmla="*/ 1058551 w 4972343"/>
                <a:gd name="connsiteY1174" fmla="*/ 496066 h 512833"/>
                <a:gd name="connsiteX1175" fmla="*/ 1069465 w 4972343"/>
                <a:gd name="connsiteY1175" fmla="*/ 485152 h 512833"/>
                <a:gd name="connsiteX1176" fmla="*/ 1041219 w 4972343"/>
                <a:gd name="connsiteY1176" fmla="*/ 485152 h 512833"/>
                <a:gd name="connsiteX1177" fmla="*/ 1052132 w 4972343"/>
                <a:gd name="connsiteY1177" fmla="*/ 496066 h 512833"/>
                <a:gd name="connsiteX1178" fmla="*/ 1041219 w 4972343"/>
                <a:gd name="connsiteY1178" fmla="*/ 506980 h 512833"/>
                <a:gd name="connsiteX1179" fmla="*/ 1030305 w 4972343"/>
                <a:gd name="connsiteY1179" fmla="*/ 496066 h 512833"/>
                <a:gd name="connsiteX1180" fmla="*/ 1041219 w 4972343"/>
                <a:gd name="connsiteY1180" fmla="*/ 485152 h 512833"/>
                <a:gd name="connsiteX1181" fmla="*/ 1012974 w 4972343"/>
                <a:gd name="connsiteY1181" fmla="*/ 485152 h 512833"/>
                <a:gd name="connsiteX1182" fmla="*/ 1023888 w 4972343"/>
                <a:gd name="connsiteY1182" fmla="*/ 496066 h 512833"/>
                <a:gd name="connsiteX1183" fmla="*/ 1012974 w 4972343"/>
                <a:gd name="connsiteY1183" fmla="*/ 506980 h 512833"/>
                <a:gd name="connsiteX1184" fmla="*/ 1002060 w 4972343"/>
                <a:gd name="connsiteY1184" fmla="*/ 496066 h 512833"/>
                <a:gd name="connsiteX1185" fmla="*/ 1012974 w 4972343"/>
                <a:gd name="connsiteY1185" fmla="*/ 485152 h 512833"/>
                <a:gd name="connsiteX1186" fmla="*/ 984728 w 4972343"/>
                <a:gd name="connsiteY1186" fmla="*/ 485152 h 512833"/>
                <a:gd name="connsiteX1187" fmla="*/ 995641 w 4972343"/>
                <a:gd name="connsiteY1187" fmla="*/ 496066 h 512833"/>
                <a:gd name="connsiteX1188" fmla="*/ 984728 w 4972343"/>
                <a:gd name="connsiteY1188" fmla="*/ 506980 h 512833"/>
                <a:gd name="connsiteX1189" fmla="*/ 973814 w 4972343"/>
                <a:gd name="connsiteY1189" fmla="*/ 496066 h 512833"/>
                <a:gd name="connsiteX1190" fmla="*/ 984728 w 4972343"/>
                <a:gd name="connsiteY1190" fmla="*/ 485152 h 512833"/>
                <a:gd name="connsiteX1191" fmla="*/ 956483 w 4972343"/>
                <a:gd name="connsiteY1191" fmla="*/ 485152 h 512833"/>
                <a:gd name="connsiteX1192" fmla="*/ 967397 w 4972343"/>
                <a:gd name="connsiteY1192" fmla="*/ 496066 h 512833"/>
                <a:gd name="connsiteX1193" fmla="*/ 956483 w 4972343"/>
                <a:gd name="connsiteY1193" fmla="*/ 506980 h 512833"/>
                <a:gd name="connsiteX1194" fmla="*/ 945569 w 4972343"/>
                <a:gd name="connsiteY1194" fmla="*/ 496066 h 512833"/>
                <a:gd name="connsiteX1195" fmla="*/ 956483 w 4972343"/>
                <a:gd name="connsiteY1195" fmla="*/ 485152 h 512833"/>
                <a:gd name="connsiteX1196" fmla="*/ 928237 w 4972343"/>
                <a:gd name="connsiteY1196" fmla="*/ 485152 h 512833"/>
                <a:gd name="connsiteX1197" fmla="*/ 939151 w 4972343"/>
                <a:gd name="connsiteY1197" fmla="*/ 496066 h 512833"/>
                <a:gd name="connsiteX1198" fmla="*/ 928237 w 4972343"/>
                <a:gd name="connsiteY1198" fmla="*/ 506980 h 512833"/>
                <a:gd name="connsiteX1199" fmla="*/ 917323 w 4972343"/>
                <a:gd name="connsiteY1199" fmla="*/ 496066 h 512833"/>
                <a:gd name="connsiteX1200" fmla="*/ 928237 w 4972343"/>
                <a:gd name="connsiteY1200" fmla="*/ 485152 h 512833"/>
                <a:gd name="connsiteX1201" fmla="*/ 899992 w 4972343"/>
                <a:gd name="connsiteY1201" fmla="*/ 485152 h 512833"/>
                <a:gd name="connsiteX1202" fmla="*/ 910906 w 4972343"/>
                <a:gd name="connsiteY1202" fmla="*/ 496066 h 512833"/>
                <a:gd name="connsiteX1203" fmla="*/ 899992 w 4972343"/>
                <a:gd name="connsiteY1203" fmla="*/ 506980 h 512833"/>
                <a:gd name="connsiteX1204" fmla="*/ 889078 w 4972343"/>
                <a:gd name="connsiteY1204" fmla="*/ 496066 h 512833"/>
                <a:gd name="connsiteX1205" fmla="*/ 899992 w 4972343"/>
                <a:gd name="connsiteY1205" fmla="*/ 485152 h 512833"/>
                <a:gd name="connsiteX1206" fmla="*/ 871746 w 4972343"/>
                <a:gd name="connsiteY1206" fmla="*/ 485152 h 512833"/>
                <a:gd name="connsiteX1207" fmla="*/ 882660 w 4972343"/>
                <a:gd name="connsiteY1207" fmla="*/ 496066 h 512833"/>
                <a:gd name="connsiteX1208" fmla="*/ 871746 w 4972343"/>
                <a:gd name="connsiteY1208" fmla="*/ 506980 h 512833"/>
                <a:gd name="connsiteX1209" fmla="*/ 860832 w 4972343"/>
                <a:gd name="connsiteY1209" fmla="*/ 496066 h 512833"/>
                <a:gd name="connsiteX1210" fmla="*/ 871746 w 4972343"/>
                <a:gd name="connsiteY1210" fmla="*/ 485152 h 512833"/>
                <a:gd name="connsiteX1211" fmla="*/ 843501 w 4972343"/>
                <a:gd name="connsiteY1211" fmla="*/ 485152 h 512833"/>
                <a:gd name="connsiteX1212" fmla="*/ 854415 w 4972343"/>
                <a:gd name="connsiteY1212" fmla="*/ 496066 h 512833"/>
                <a:gd name="connsiteX1213" fmla="*/ 843501 w 4972343"/>
                <a:gd name="connsiteY1213" fmla="*/ 506980 h 512833"/>
                <a:gd name="connsiteX1214" fmla="*/ 832587 w 4972343"/>
                <a:gd name="connsiteY1214" fmla="*/ 496066 h 512833"/>
                <a:gd name="connsiteX1215" fmla="*/ 843501 w 4972343"/>
                <a:gd name="connsiteY1215" fmla="*/ 485152 h 512833"/>
                <a:gd name="connsiteX1216" fmla="*/ 815255 w 4972343"/>
                <a:gd name="connsiteY1216" fmla="*/ 485152 h 512833"/>
                <a:gd name="connsiteX1217" fmla="*/ 826168 w 4972343"/>
                <a:gd name="connsiteY1217" fmla="*/ 496066 h 512833"/>
                <a:gd name="connsiteX1218" fmla="*/ 815255 w 4972343"/>
                <a:gd name="connsiteY1218" fmla="*/ 506980 h 512833"/>
                <a:gd name="connsiteX1219" fmla="*/ 804341 w 4972343"/>
                <a:gd name="connsiteY1219" fmla="*/ 496066 h 512833"/>
                <a:gd name="connsiteX1220" fmla="*/ 815255 w 4972343"/>
                <a:gd name="connsiteY1220" fmla="*/ 485152 h 512833"/>
                <a:gd name="connsiteX1221" fmla="*/ 787010 w 4972343"/>
                <a:gd name="connsiteY1221" fmla="*/ 485152 h 512833"/>
                <a:gd name="connsiteX1222" fmla="*/ 797924 w 4972343"/>
                <a:gd name="connsiteY1222" fmla="*/ 496066 h 512833"/>
                <a:gd name="connsiteX1223" fmla="*/ 787010 w 4972343"/>
                <a:gd name="connsiteY1223" fmla="*/ 506980 h 512833"/>
                <a:gd name="connsiteX1224" fmla="*/ 776096 w 4972343"/>
                <a:gd name="connsiteY1224" fmla="*/ 496066 h 512833"/>
                <a:gd name="connsiteX1225" fmla="*/ 787010 w 4972343"/>
                <a:gd name="connsiteY1225" fmla="*/ 485152 h 512833"/>
                <a:gd name="connsiteX1226" fmla="*/ 758764 w 4972343"/>
                <a:gd name="connsiteY1226" fmla="*/ 485152 h 512833"/>
                <a:gd name="connsiteX1227" fmla="*/ 769678 w 4972343"/>
                <a:gd name="connsiteY1227" fmla="*/ 496066 h 512833"/>
                <a:gd name="connsiteX1228" fmla="*/ 758764 w 4972343"/>
                <a:gd name="connsiteY1228" fmla="*/ 506980 h 512833"/>
                <a:gd name="connsiteX1229" fmla="*/ 747850 w 4972343"/>
                <a:gd name="connsiteY1229" fmla="*/ 496066 h 512833"/>
                <a:gd name="connsiteX1230" fmla="*/ 758764 w 4972343"/>
                <a:gd name="connsiteY1230" fmla="*/ 485152 h 512833"/>
                <a:gd name="connsiteX1231" fmla="*/ 730517 w 4972343"/>
                <a:gd name="connsiteY1231" fmla="*/ 485152 h 512833"/>
                <a:gd name="connsiteX1232" fmla="*/ 741431 w 4972343"/>
                <a:gd name="connsiteY1232" fmla="*/ 496066 h 512833"/>
                <a:gd name="connsiteX1233" fmla="*/ 730517 w 4972343"/>
                <a:gd name="connsiteY1233" fmla="*/ 506980 h 512833"/>
                <a:gd name="connsiteX1234" fmla="*/ 719604 w 4972343"/>
                <a:gd name="connsiteY1234" fmla="*/ 496066 h 512833"/>
                <a:gd name="connsiteX1235" fmla="*/ 730517 w 4972343"/>
                <a:gd name="connsiteY1235" fmla="*/ 485152 h 512833"/>
                <a:gd name="connsiteX1236" fmla="*/ 702273 w 4972343"/>
                <a:gd name="connsiteY1236" fmla="*/ 485152 h 512833"/>
                <a:gd name="connsiteX1237" fmla="*/ 713187 w 4972343"/>
                <a:gd name="connsiteY1237" fmla="*/ 496066 h 512833"/>
                <a:gd name="connsiteX1238" fmla="*/ 702273 w 4972343"/>
                <a:gd name="connsiteY1238" fmla="*/ 506980 h 512833"/>
                <a:gd name="connsiteX1239" fmla="*/ 691359 w 4972343"/>
                <a:gd name="connsiteY1239" fmla="*/ 496066 h 512833"/>
                <a:gd name="connsiteX1240" fmla="*/ 702273 w 4972343"/>
                <a:gd name="connsiteY1240" fmla="*/ 485152 h 512833"/>
                <a:gd name="connsiteX1241" fmla="*/ 674027 w 4972343"/>
                <a:gd name="connsiteY1241" fmla="*/ 485152 h 512833"/>
                <a:gd name="connsiteX1242" fmla="*/ 684940 w 4972343"/>
                <a:gd name="connsiteY1242" fmla="*/ 496066 h 512833"/>
                <a:gd name="connsiteX1243" fmla="*/ 674027 w 4972343"/>
                <a:gd name="connsiteY1243" fmla="*/ 506980 h 512833"/>
                <a:gd name="connsiteX1244" fmla="*/ 663113 w 4972343"/>
                <a:gd name="connsiteY1244" fmla="*/ 496066 h 512833"/>
                <a:gd name="connsiteX1245" fmla="*/ 674027 w 4972343"/>
                <a:gd name="connsiteY1245" fmla="*/ 485152 h 512833"/>
                <a:gd name="connsiteX1246" fmla="*/ 645782 w 4972343"/>
                <a:gd name="connsiteY1246" fmla="*/ 485152 h 512833"/>
                <a:gd name="connsiteX1247" fmla="*/ 656696 w 4972343"/>
                <a:gd name="connsiteY1247" fmla="*/ 496066 h 512833"/>
                <a:gd name="connsiteX1248" fmla="*/ 645782 w 4972343"/>
                <a:gd name="connsiteY1248" fmla="*/ 506980 h 512833"/>
                <a:gd name="connsiteX1249" fmla="*/ 634868 w 4972343"/>
                <a:gd name="connsiteY1249" fmla="*/ 496066 h 512833"/>
                <a:gd name="connsiteX1250" fmla="*/ 645782 w 4972343"/>
                <a:gd name="connsiteY1250" fmla="*/ 485152 h 512833"/>
                <a:gd name="connsiteX1251" fmla="*/ 617535 w 4972343"/>
                <a:gd name="connsiteY1251" fmla="*/ 485152 h 512833"/>
                <a:gd name="connsiteX1252" fmla="*/ 628449 w 4972343"/>
                <a:gd name="connsiteY1252" fmla="*/ 496066 h 512833"/>
                <a:gd name="connsiteX1253" fmla="*/ 617535 w 4972343"/>
                <a:gd name="connsiteY1253" fmla="*/ 506980 h 512833"/>
                <a:gd name="connsiteX1254" fmla="*/ 606622 w 4972343"/>
                <a:gd name="connsiteY1254" fmla="*/ 496066 h 512833"/>
                <a:gd name="connsiteX1255" fmla="*/ 617535 w 4972343"/>
                <a:gd name="connsiteY1255" fmla="*/ 485152 h 512833"/>
                <a:gd name="connsiteX1256" fmla="*/ 589291 w 4972343"/>
                <a:gd name="connsiteY1256" fmla="*/ 485152 h 512833"/>
                <a:gd name="connsiteX1257" fmla="*/ 600205 w 4972343"/>
                <a:gd name="connsiteY1257" fmla="*/ 496066 h 512833"/>
                <a:gd name="connsiteX1258" fmla="*/ 589291 w 4972343"/>
                <a:gd name="connsiteY1258" fmla="*/ 506980 h 512833"/>
                <a:gd name="connsiteX1259" fmla="*/ 578377 w 4972343"/>
                <a:gd name="connsiteY1259" fmla="*/ 496066 h 512833"/>
                <a:gd name="connsiteX1260" fmla="*/ 589291 w 4972343"/>
                <a:gd name="connsiteY1260" fmla="*/ 485152 h 512833"/>
                <a:gd name="connsiteX1261" fmla="*/ 561045 w 4972343"/>
                <a:gd name="connsiteY1261" fmla="*/ 485152 h 512833"/>
                <a:gd name="connsiteX1262" fmla="*/ 571958 w 4972343"/>
                <a:gd name="connsiteY1262" fmla="*/ 496066 h 512833"/>
                <a:gd name="connsiteX1263" fmla="*/ 561045 w 4972343"/>
                <a:gd name="connsiteY1263" fmla="*/ 506980 h 512833"/>
                <a:gd name="connsiteX1264" fmla="*/ 550131 w 4972343"/>
                <a:gd name="connsiteY1264" fmla="*/ 496066 h 512833"/>
                <a:gd name="connsiteX1265" fmla="*/ 561045 w 4972343"/>
                <a:gd name="connsiteY1265" fmla="*/ 485152 h 512833"/>
                <a:gd name="connsiteX1266" fmla="*/ 532800 w 4972343"/>
                <a:gd name="connsiteY1266" fmla="*/ 485152 h 512833"/>
                <a:gd name="connsiteX1267" fmla="*/ 543714 w 4972343"/>
                <a:gd name="connsiteY1267" fmla="*/ 496066 h 512833"/>
                <a:gd name="connsiteX1268" fmla="*/ 532800 w 4972343"/>
                <a:gd name="connsiteY1268" fmla="*/ 506980 h 512833"/>
                <a:gd name="connsiteX1269" fmla="*/ 521886 w 4972343"/>
                <a:gd name="connsiteY1269" fmla="*/ 496066 h 512833"/>
                <a:gd name="connsiteX1270" fmla="*/ 532800 w 4972343"/>
                <a:gd name="connsiteY1270" fmla="*/ 485152 h 512833"/>
                <a:gd name="connsiteX1271" fmla="*/ 504554 w 4972343"/>
                <a:gd name="connsiteY1271" fmla="*/ 485152 h 512833"/>
                <a:gd name="connsiteX1272" fmla="*/ 515468 w 4972343"/>
                <a:gd name="connsiteY1272" fmla="*/ 496066 h 512833"/>
                <a:gd name="connsiteX1273" fmla="*/ 504554 w 4972343"/>
                <a:gd name="connsiteY1273" fmla="*/ 506980 h 512833"/>
                <a:gd name="connsiteX1274" fmla="*/ 493640 w 4972343"/>
                <a:gd name="connsiteY1274" fmla="*/ 496066 h 512833"/>
                <a:gd name="connsiteX1275" fmla="*/ 504554 w 4972343"/>
                <a:gd name="connsiteY1275" fmla="*/ 485152 h 512833"/>
                <a:gd name="connsiteX1276" fmla="*/ 476309 w 4972343"/>
                <a:gd name="connsiteY1276" fmla="*/ 485152 h 512833"/>
                <a:gd name="connsiteX1277" fmla="*/ 487223 w 4972343"/>
                <a:gd name="connsiteY1277" fmla="*/ 496066 h 512833"/>
                <a:gd name="connsiteX1278" fmla="*/ 476309 w 4972343"/>
                <a:gd name="connsiteY1278" fmla="*/ 506980 h 512833"/>
                <a:gd name="connsiteX1279" fmla="*/ 465395 w 4972343"/>
                <a:gd name="connsiteY1279" fmla="*/ 496066 h 512833"/>
                <a:gd name="connsiteX1280" fmla="*/ 476309 w 4972343"/>
                <a:gd name="connsiteY1280" fmla="*/ 485152 h 512833"/>
                <a:gd name="connsiteX1281" fmla="*/ 448063 w 4972343"/>
                <a:gd name="connsiteY1281" fmla="*/ 485152 h 512833"/>
                <a:gd name="connsiteX1282" fmla="*/ 458976 w 4972343"/>
                <a:gd name="connsiteY1282" fmla="*/ 496066 h 512833"/>
                <a:gd name="connsiteX1283" fmla="*/ 448063 w 4972343"/>
                <a:gd name="connsiteY1283" fmla="*/ 506980 h 512833"/>
                <a:gd name="connsiteX1284" fmla="*/ 437149 w 4972343"/>
                <a:gd name="connsiteY1284" fmla="*/ 496066 h 512833"/>
                <a:gd name="connsiteX1285" fmla="*/ 448063 w 4972343"/>
                <a:gd name="connsiteY1285" fmla="*/ 485152 h 512833"/>
                <a:gd name="connsiteX1286" fmla="*/ 419818 w 4972343"/>
                <a:gd name="connsiteY1286" fmla="*/ 485152 h 512833"/>
                <a:gd name="connsiteX1287" fmla="*/ 430732 w 4972343"/>
                <a:gd name="connsiteY1287" fmla="*/ 496066 h 512833"/>
                <a:gd name="connsiteX1288" fmla="*/ 419818 w 4972343"/>
                <a:gd name="connsiteY1288" fmla="*/ 506980 h 512833"/>
                <a:gd name="connsiteX1289" fmla="*/ 408904 w 4972343"/>
                <a:gd name="connsiteY1289" fmla="*/ 496066 h 512833"/>
                <a:gd name="connsiteX1290" fmla="*/ 419818 w 4972343"/>
                <a:gd name="connsiteY1290" fmla="*/ 485152 h 512833"/>
                <a:gd name="connsiteX1291" fmla="*/ 391572 w 4972343"/>
                <a:gd name="connsiteY1291" fmla="*/ 485152 h 512833"/>
                <a:gd name="connsiteX1292" fmla="*/ 402485 w 4972343"/>
                <a:gd name="connsiteY1292" fmla="*/ 496066 h 512833"/>
                <a:gd name="connsiteX1293" fmla="*/ 391572 w 4972343"/>
                <a:gd name="connsiteY1293" fmla="*/ 506980 h 512833"/>
                <a:gd name="connsiteX1294" fmla="*/ 380658 w 4972343"/>
                <a:gd name="connsiteY1294" fmla="*/ 496066 h 512833"/>
                <a:gd name="connsiteX1295" fmla="*/ 391572 w 4972343"/>
                <a:gd name="connsiteY1295" fmla="*/ 485152 h 512833"/>
                <a:gd name="connsiteX1296" fmla="*/ 363327 w 4972343"/>
                <a:gd name="connsiteY1296" fmla="*/ 485152 h 512833"/>
                <a:gd name="connsiteX1297" fmla="*/ 374241 w 4972343"/>
                <a:gd name="connsiteY1297" fmla="*/ 496066 h 512833"/>
                <a:gd name="connsiteX1298" fmla="*/ 363327 w 4972343"/>
                <a:gd name="connsiteY1298" fmla="*/ 506980 h 512833"/>
                <a:gd name="connsiteX1299" fmla="*/ 352413 w 4972343"/>
                <a:gd name="connsiteY1299" fmla="*/ 496066 h 512833"/>
                <a:gd name="connsiteX1300" fmla="*/ 363327 w 4972343"/>
                <a:gd name="connsiteY1300" fmla="*/ 485152 h 512833"/>
                <a:gd name="connsiteX1301" fmla="*/ 335081 w 4972343"/>
                <a:gd name="connsiteY1301" fmla="*/ 485152 h 512833"/>
                <a:gd name="connsiteX1302" fmla="*/ 345995 w 4972343"/>
                <a:gd name="connsiteY1302" fmla="*/ 496066 h 512833"/>
                <a:gd name="connsiteX1303" fmla="*/ 335081 w 4972343"/>
                <a:gd name="connsiteY1303" fmla="*/ 506980 h 512833"/>
                <a:gd name="connsiteX1304" fmla="*/ 324167 w 4972343"/>
                <a:gd name="connsiteY1304" fmla="*/ 496066 h 512833"/>
                <a:gd name="connsiteX1305" fmla="*/ 335081 w 4972343"/>
                <a:gd name="connsiteY1305" fmla="*/ 485152 h 512833"/>
                <a:gd name="connsiteX1306" fmla="*/ 306836 w 4972343"/>
                <a:gd name="connsiteY1306" fmla="*/ 485152 h 512833"/>
                <a:gd name="connsiteX1307" fmla="*/ 317750 w 4972343"/>
                <a:gd name="connsiteY1307" fmla="*/ 496066 h 512833"/>
                <a:gd name="connsiteX1308" fmla="*/ 306836 w 4972343"/>
                <a:gd name="connsiteY1308" fmla="*/ 506980 h 512833"/>
                <a:gd name="connsiteX1309" fmla="*/ 295922 w 4972343"/>
                <a:gd name="connsiteY1309" fmla="*/ 496066 h 512833"/>
                <a:gd name="connsiteX1310" fmla="*/ 306836 w 4972343"/>
                <a:gd name="connsiteY1310" fmla="*/ 485152 h 512833"/>
                <a:gd name="connsiteX1311" fmla="*/ 278590 w 4972343"/>
                <a:gd name="connsiteY1311" fmla="*/ 485152 h 512833"/>
                <a:gd name="connsiteX1312" fmla="*/ 289504 w 4972343"/>
                <a:gd name="connsiteY1312" fmla="*/ 496066 h 512833"/>
                <a:gd name="connsiteX1313" fmla="*/ 278590 w 4972343"/>
                <a:gd name="connsiteY1313" fmla="*/ 506980 h 512833"/>
                <a:gd name="connsiteX1314" fmla="*/ 267676 w 4972343"/>
                <a:gd name="connsiteY1314" fmla="*/ 496066 h 512833"/>
                <a:gd name="connsiteX1315" fmla="*/ 278590 w 4972343"/>
                <a:gd name="connsiteY1315" fmla="*/ 485152 h 512833"/>
                <a:gd name="connsiteX1316" fmla="*/ 250345 w 4972343"/>
                <a:gd name="connsiteY1316" fmla="*/ 485152 h 512833"/>
                <a:gd name="connsiteX1317" fmla="*/ 261259 w 4972343"/>
                <a:gd name="connsiteY1317" fmla="*/ 496066 h 512833"/>
                <a:gd name="connsiteX1318" fmla="*/ 250345 w 4972343"/>
                <a:gd name="connsiteY1318" fmla="*/ 506980 h 512833"/>
                <a:gd name="connsiteX1319" fmla="*/ 239431 w 4972343"/>
                <a:gd name="connsiteY1319" fmla="*/ 496066 h 512833"/>
                <a:gd name="connsiteX1320" fmla="*/ 250345 w 4972343"/>
                <a:gd name="connsiteY1320" fmla="*/ 485152 h 512833"/>
                <a:gd name="connsiteX1321" fmla="*/ 222099 w 4972343"/>
                <a:gd name="connsiteY1321" fmla="*/ 485152 h 512833"/>
                <a:gd name="connsiteX1322" fmla="*/ 233013 w 4972343"/>
                <a:gd name="connsiteY1322" fmla="*/ 496066 h 512833"/>
                <a:gd name="connsiteX1323" fmla="*/ 222099 w 4972343"/>
                <a:gd name="connsiteY1323" fmla="*/ 506980 h 512833"/>
                <a:gd name="connsiteX1324" fmla="*/ 211185 w 4972343"/>
                <a:gd name="connsiteY1324" fmla="*/ 496066 h 512833"/>
                <a:gd name="connsiteX1325" fmla="*/ 222099 w 4972343"/>
                <a:gd name="connsiteY1325" fmla="*/ 485152 h 512833"/>
                <a:gd name="connsiteX1326" fmla="*/ 193854 w 4972343"/>
                <a:gd name="connsiteY1326" fmla="*/ 485152 h 512833"/>
                <a:gd name="connsiteX1327" fmla="*/ 204768 w 4972343"/>
                <a:gd name="connsiteY1327" fmla="*/ 496066 h 512833"/>
                <a:gd name="connsiteX1328" fmla="*/ 193854 w 4972343"/>
                <a:gd name="connsiteY1328" fmla="*/ 506980 h 512833"/>
                <a:gd name="connsiteX1329" fmla="*/ 182941 w 4972343"/>
                <a:gd name="connsiteY1329" fmla="*/ 496066 h 512833"/>
                <a:gd name="connsiteX1330" fmla="*/ 193854 w 4972343"/>
                <a:gd name="connsiteY1330" fmla="*/ 485152 h 512833"/>
                <a:gd name="connsiteX1331" fmla="*/ 165608 w 4972343"/>
                <a:gd name="connsiteY1331" fmla="*/ 485152 h 512833"/>
                <a:gd name="connsiteX1332" fmla="*/ 176521 w 4972343"/>
                <a:gd name="connsiteY1332" fmla="*/ 496066 h 512833"/>
                <a:gd name="connsiteX1333" fmla="*/ 167578 w 4972343"/>
                <a:gd name="connsiteY1333" fmla="*/ 505010 h 512833"/>
                <a:gd name="connsiteX1334" fmla="*/ 161864 w 4972343"/>
                <a:gd name="connsiteY1334" fmla="*/ 503236 h 512833"/>
                <a:gd name="connsiteX1335" fmla="*/ 154694 w 4972343"/>
                <a:gd name="connsiteY1335" fmla="*/ 496066 h 512833"/>
                <a:gd name="connsiteX1336" fmla="*/ 165608 w 4972343"/>
                <a:gd name="connsiteY1336" fmla="*/ 485152 h 512833"/>
                <a:gd name="connsiteX1337" fmla="*/ 137363 w 4972343"/>
                <a:gd name="connsiteY1337" fmla="*/ 485152 h 512833"/>
                <a:gd name="connsiteX1338" fmla="*/ 148277 w 4972343"/>
                <a:gd name="connsiteY1338" fmla="*/ 496066 h 512833"/>
                <a:gd name="connsiteX1339" fmla="*/ 146024 w 4972343"/>
                <a:gd name="connsiteY1339" fmla="*/ 498319 h 512833"/>
                <a:gd name="connsiteX1340" fmla="*/ 136288 w 4972343"/>
                <a:gd name="connsiteY1340" fmla="*/ 495297 h 512833"/>
                <a:gd name="connsiteX1341" fmla="*/ 130409 w 4972343"/>
                <a:gd name="connsiteY1341" fmla="*/ 492106 h 512833"/>
                <a:gd name="connsiteX1342" fmla="*/ 4868412 w 4972343"/>
                <a:gd name="connsiteY1342" fmla="*/ 460902 h 512833"/>
                <a:gd name="connsiteX1343" fmla="*/ 4878493 w 4972343"/>
                <a:gd name="connsiteY1343" fmla="*/ 470983 h 512833"/>
                <a:gd name="connsiteX1344" fmla="*/ 4873960 w 4972343"/>
                <a:gd name="connsiteY1344" fmla="*/ 474723 h 512833"/>
                <a:gd name="connsiteX1345" fmla="*/ 4865448 w 4972343"/>
                <a:gd name="connsiteY1345" fmla="*/ 479343 h 512833"/>
                <a:gd name="connsiteX1346" fmla="*/ 4857710 w 4972343"/>
                <a:gd name="connsiteY1346" fmla="*/ 471605 h 512833"/>
                <a:gd name="connsiteX1347" fmla="*/ 4868412 w 4972343"/>
                <a:gd name="connsiteY1347" fmla="*/ 460902 h 512833"/>
                <a:gd name="connsiteX1348" fmla="*/ 4840166 w 4972343"/>
                <a:gd name="connsiteY1348" fmla="*/ 460902 h 512833"/>
                <a:gd name="connsiteX1349" fmla="*/ 4850869 w 4972343"/>
                <a:gd name="connsiteY1349" fmla="*/ 471605 h 512833"/>
                <a:gd name="connsiteX1350" fmla="*/ 4840166 w 4972343"/>
                <a:gd name="connsiteY1350" fmla="*/ 482307 h 512833"/>
                <a:gd name="connsiteX1351" fmla="*/ 4829463 w 4972343"/>
                <a:gd name="connsiteY1351" fmla="*/ 471605 h 512833"/>
                <a:gd name="connsiteX1352" fmla="*/ 4840166 w 4972343"/>
                <a:gd name="connsiteY1352" fmla="*/ 460902 h 512833"/>
                <a:gd name="connsiteX1353" fmla="*/ 4811921 w 4972343"/>
                <a:gd name="connsiteY1353" fmla="*/ 460902 h 512833"/>
                <a:gd name="connsiteX1354" fmla="*/ 4822624 w 4972343"/>
                <a:gd name="connsiteY1354" fmla="*/ 471605 h 512833"/>
                <a:gd name="connsiteX1355" fmla="*/ 4811921 w 4972343"/>
                <a:gd name="connsiteY1355" fmla="*/ 482307 h 512833"/>
                <a:gd name="connsiteX1356" fmla="*/ 4801218 w 4972343"/>
                <a:gd name="connsiteY1356" fmla="*/ 471605 h 512833"/>
                <a:gd name="connsiteX1357" fmla="*/ 4811921 w 4972343"/>
                <a:gd name="connsiteY1357" fmla="*/ 460902 h 512833"/>
                <a:gd name="connsiteX1358" fmla="*/ 4783675 w 4972343"/>
                <a:gd name="connsiteY1358" fmla="*/ 460902 h 512833"/>
                <a:gd name="connsiteX1359" fmla="*/ 4794378 w 4972343"/>
                <a:gd name="connsiteY1359" fmla="*/ 471605 h 512833"/>
                <a:gd name="connsiteX1360" fmla="*/ 4783675 w 4972343"/>
                <a:gd name="connsiteY1360" fmla="*/ 482307 h 512833"/>
                <a:gd name="connsiteX1361" fmla="*/ 4772972 w 4972343"/>
                <a:gd name="connsiteY1361" fmla="*/ 471605 h 512833"/>
                <a:gd name="connsiteX1362" fmla="*/ 4783675 w 4972343"/>
                <a:gd name="connsiteY1362" fmla="*/ 460902 h 512833"/>
                <a:gd name="connsiteX1363" fmla="*/ 4755430 w 4972343"/>
                <a:gd name="connsiteY1363" fmla="*/ 460902 h 512833"/>
                <a:gd name="connsiteX1364" fmla="*/ 4766133 w 4972343"/>
                <a:gd name="connsiteY1364" fmla="*/ 471605 h 512833"/>
                <a:gd name="connsiteX1365" fmla="*/ 4755430 w 4972343"/>
                <a:gd name="connsiteY1365" fmla="*/ 482307 h 512833"/>
                <a:gd name="connsiteX1366" fmla="*/ 4744728 w 4972343"/>
                <a:gd name="connsiteY1366" fmla="*/ 471605 h 512833"/>
                <a:gd name="connsiteX1367" fmla="*/ 4755430 w 4972343"/>
                <a:gd name="connsiteY1367" fmla="*/ 460902 h 512833"/>
                <a:gd name="connsiteX1368" fmla="*/ 4727184 w 4972343"/>
                <a:gd name="connsiteY1368" fmla="*/ 460902 h 512833"/>
                <a:gd name="connsiteX1369" fmla="*/ 4737887 w 4972343"/>
                <a:gd name="connsiteY1369" fmla="*/ 471605 h 512833"/>
                <a:gd name="connsiteX1370" fmla="*/ 4727184 w 4972343"/>
                <a:gd name="connsiteY1370" fmla="*/ 482307 h 512833"/>
                <a:gd name="connsiteX1371" fmla="*/ 4716481 w 4972343"/>
                <a:gd name="connsiteY1371" fmla="*/ 471605 h 512833"/>
                <a:gd name="connsiteX1372" fmla="*/ 4727184 w 4972343"/>
                <a:gd name="connsiteY1372" fmla="*/ 460902 h 512833"/>
                <a:gd name="connsiteX1373" fmla="*/ 4698939 w 4972343"/>
                <a:gd name="connsiteY1373" fmla="*/ 460902 h 512833"/>
                <a:gd name="connsiteX1374" fmla="*/ 4709642 w 4972343"/>
                <a:gd name="connsiteY1374" fmla="*/ 471605 h 512833"/>
                <a:gd name="connsiteX1375" fmla="*/ 4698939 w 4972343"/>
                <a:gd name="connsiteY1375" fmla="*/ 482307 h 512833"/>
                <a:gd name="connsiteX1376" fmla="*/ 4688236 w 4972343"/>
                <a:gd name="connsiteY1376" fmla="*/ 471605 h 512833"/>
                <a:gd name="connsiteX1377" fmla="*/ 4698939 w 4972343"/>
                <a:gd name="connsiteY1377" fmla="*/ 460902 h 512833"/>
                <a:gd name="connsiteX1378" fmla="*/ 4670693 w 4972343"/>
                <a:gd name="connsiteY1378" fmla="*/ 460902 h 512833"/>
                <a:gd name="connsiteX1379" fmla="*/ 4681396 w 4972343"/>
                <a:gd name="connsiteY1379" fmla="*/ 471605 h 512833"/>
                <a:gd name="connsiteX1380" fmla="*/ 4670693 w 4972343"/>
                <a:gd name="connsiteY1380" fmla="*/ 482307 h 512833"/>
                <a:gd name="connsiteX1381" fmla="*/ 4659990 w 4972343"/>
                <a:gd name="connsiteY1381" fmla="*/ 471605 h 512833"/>
                <a:gd name="connsiteX1382" fmla="*/ 4670693 w 4972343"/>
                <a:gd name="connsiteY1382" fmla="*/ 460902 h 512833"/>
                <a:gd name="connsiteX1383" fmla="*/ 4642448 w 4972343"/>
                <a:gd name="connsiteY1383" fmla="*/ 460902 h 512833"/>
                <a:gd name="connsiteX1384" fmla="*/ 4653151 w 4972343"/>
                <a:gd name="connsiteY1384" fmla="*/ 471605 h 512833"/>
                <a:gd name="connsiteX1385" fmla="*/ 4642448 w 4972343"/>
                <a:gd name="connsiteY1385" fmla="*/ 482307 h 512833"/>
                <a:gd name="connsiteX1386" fmla="*/ 4631745 w 4972343"/>
                <a:gd name="connsiteY1386" fmla="*/ 471605 h 512833"/>
                <a:gd name="connsiteX1387" fmla="*/ 4642448 w 4972343"/>
                <a:gd name="connsiteY1387" fmla="*/ 460902 h 512833"/>
                <a:gd name="connsiteX1388" fmla="*/ 4614202 w 4972343"/>
                <a:gd name="connsiteY1388" fmla="*/ 460902 h 512833"/>
                <a:gd name="connsiteX1389" fmla="*/ 4624905 w 4972343"/>
                <a:gd name="connsiteY1389" fmla="*/ 471605 h 512833"/>
                <a:gd name="connsiteX1390" fmla="*/ 4614202 w 4972343"/>
                <a:gd name="connsiteY1390" fmla="*/ 482307 h 512833"/>
                <a:gd name="connsiteX1391" fmla="*/ 4603499 w 4972343"/>
                <a:gd name="connsiteY1391" fmla="*/ 471605 h 512833"/>
                <a:gd name="connsiteX1392" fmla="*/ 4614202 w 4972343"/>
                <a:gd name="connsiteY1392" fmla="*/ 460902 h 512833"/>
                <a:gd name="connsiteX1393" fmla="*/ 4585957 w 4972343"/>
                <a:gd name="connsiteY1393" fmla="*/ 460902 h 512833"/>
                <a:gd name="connsiteX1394" fmla="*/ 4596660 w 4972343"/>
                <a:gd name="connsiteY1394" fmla="*/ 471605 h 512833"/>
                <a:gd name="connsiteX1395" fmla="*/ 4585957 w 4972343"/>
                <a:gd name="connsiteY1395" fmla="*/ 482307 h 512833"/>
                <a:gd name="connsiteX1396" fmla="*/ 4575254 w 4972343"/>
                <a:gd name="connsiteY1396" fmla="*/ 471605 h 512833"/>
                <a:gd name="connsiteX1397" fmla="*/ 4585957 w 4972343"/>
                <a:gd name="connsiteY1397" fmla="*/ 460902 h 512833"/>
                <a:gd name="connsiteX1398" fmla="*/ 4557711 w 4972343"/>
                <a:gd name="connsiteY1398" fmla="*/ 460902 h 512833"/>
                <a:gd name="connsiteX1399" fmla="*/ 4568414 w 4972343"/>
                <a:gd name="connsiteY1399" fmla="*/ 471605 h 512833"/>
                <a:gd name="connsiteX1400" fmla="*/ 4557711 w 4972343"/>
                <a:gd name="connsiteY1400" fmla="*/ 482307 h 512833"/>
                <a:gd name="connsiteX1401" fmla="*/ 4547008 w 4972343"/>
                <a:gd name="connsiteY1401" fmla="*/ 471605 h 512833"/>
                <a:gd name="connsiteX1402" fmla="*/ 4557711 w 4972343"/>
                <a:gd name="connsiteY1402" fmla="*/ 460902 h 512833"/>
                <a:gd name="connsiteX1403" fmla="*/ 4529466 w 4972343"/>
                <a:gd name="connsiteY1403" fmla="*/ 460902 h 512833"/>
                <a:gd name="connsiteX1404" fmla="*/ 4540169 w 4972343"/>
                <a:gd name="connsiteY1404" fmla="*/ 471605 h 512833"/>
                <a:gd name="connsiteX1405" fmla="*/ 4529466 w 4972343"/>
                <a:gd name="connsiteY1405" fmla="*/ 482307 h 512833"/>
                <a:gd name="connsiteX1406" fmla="*/ 4518763 w 4972343"/>
                <a:gd name="connsiteY1406" fmla="*/ 471605 h 512833"/>
                <a:gd name="connsiteX1407" fmla="*/ 4529466 w 4972343"/>
                <a:gd name="connsiteY1407" fmla="*/ 460902 h 512833"/>
                <a:gd name="connsiteX1408" fmla="*/ 4501220 w 4972343"/>
                <a:gd name="connsiteY1408" fmla="*/ 460902 h 512833"/>
                <a:gd name="connsiteX1409" fmla="*/ 4511923 w 4972343"/>
                <a:gd name="connsiteY1409" fmla="*/ 471605 h 512833"/>
                <a:gd name="connsiteX1410" fmla="*/ 4501220 w 4972343"/>
                <a:gd name="connsiteY1410" fmla="*/ 482307 h 512833"/>
                <a:gd name="connsiteX1411" fmla="*/ 4490517 w 4972343"/>
                <a:gd name="connsiteY1411" fmla="*/ 471605 h 512833"/>
                <a:gd name="connsiteX1412" fmla="*/ 4501220 w 4972343"/>
                <a:gd name="connsiteY1412" fmla="*/ 460902 h 512833"/>
                <a:gd name="connsiteX1413" fmla="*/ 4472975 w 4972343"/>
                <a:gd name="connsiteY1413" fmla="*/ 460902 h 512833"/>
                <a:gd name="connsiteX1414" fmla="*/ 4483678 w 4972343"/>
                <a:gd name="connsiteY1414" fmla="*/ 471605 h 512833"/>
                <a:gd name="connsiteX1415" fmla="*/ 4472975 w 4972343"/>
                <a:gd name="connsiteY1415" fmla="*/ 482307 h 512833"/>
                <a:gd name="connsiteX1416" fmla="*/ 4462273 w 4972343"/>
                <a:gd name="connsiteY1416" fmla="*/ 471605 h 512833"/>
                <a:gd name="connsiteX1417" fmla="*/ 4472975 w 4972343"/>
                <a:gd name="connsiteY1417" fmla="*/ 460902 h 512833"/>
                <a:gd name="connsiteX1418" fmla="*/ 4444729 w 4972343"/>
                <a:gd name="connsiteY1418" fmla="*/ 460902 h 512833"/>
                <a:gd name="connsiteX1419" fmla="*/ 4455432 w 4972343"/>
                <a:gd name="connsiteY1419" fmla="*/ 471605 h 512833"/>
                <a:gd name="connsiteX1420" fmla="*/ 4444729 w 4972343"/>
                <a:gd name="connsiteY1420" fmla="*/ 482307 h 512833"/>
                <a:gd name="connsiteX1421" fmla="*/ 4434026 w 4972343"/>
                <a:gd name="connsiteY1421" fmla="*/ 471605 h 512833"/>
                <a:gd name="connsiteX1422" fmla="*/ 4444729 w 4972343"/>
                <a:gd name="connsiteY1422" fmla="*/ 460902 h 512833"/>
                <a:gd name="connsiteX1423" fmla="*/ 4416484 w 4972343"/>
                <a:gd name="connsiteY1423" fmla="*/ 460902 h 512833"/>
                <a:gd name="connsiteX1424" fmla="*/ 4427187 w 4972343"/>
                <a:gd name="connsiteY1424" fmla="*/ 471605 h 512833"/>
                <a:gd name="connsiteX1425" fmla="*/ 4416484 w 4972343"/>
                <a:gd name="connsiteY1425" fmla="*/ 482307 h 512833"/>
                <a:gd name="connsiteX1426" fmla="*/ 4405782 w 4972343"/>
                <a:gd name="connsiteY1426" fmla="*/ 471605 h 512833"/>
                <a:gd name="connsiteX1427" fmla="*/ 4416484 w 4972343"/>
                <a:gd name="connsiteY1427" fmla="*/ 460902 h 512833"/>
                <a:gd name="connsiteX1428" fmla="*/ 4388238 w 4972343"/>
                <a:gd name="connsiteY1428" fmla="*/ 460902 h 512833"/>
                <a:gd name="connsiteX1429" fmla="*/ 4398941 w 4972343"/>
                <a:gd name="connsiteY1429" fmla="*/ 471605 h 512833"/>
                <a:gd name="connsiteX1430" fmla="*/ 4388238 w 4972343"/>
                <a:gd name="connsiteY1430" fmla="*/ 482307 h 512833"/>
                <a:gd name="connsiteX1431" fmla="*/ 4377535 w 4972343"/>
                <a:gd name="connsiteY1431" fmla="*/ 471605 h 512833"/>
                <a:gd name="connsiteX1432" fmla="*/ 4388238 w 4972343"/>
                <a:gd name="connsiteY1432" fmla="*/ 460902 h 512833"/>
                <a:gd name="connsiteX1433" fmla="*/ 4359993 w 4972343"/>
                <a:gd name="connsiteY1433" fmla="*/ 460902 h 512833"/>
                <a:gd name="connsiteX1434" fmla="*/ 4370696 w 4972343"/>
                <a:gd name="connsiteY1434" fmla="*/ 471605 h 512833"/>
                <a:gd name="connsiteX1435" fmla="*/ 4359993 w 4972343"/>
                <a:gd name="connsiteY1435" fmla="*/ 482307 h 512833"/>
                <a:gd name="connsiteX1436" fmla="*/ 4349291 w 4972343"/>
                <a:gd name="connsiteY1436" fmla="*/ 471605 h 512833"/>
                <a:gd name="connsiteX1437" fmla="*/ 4359993 w 4972343"/>
                <a:gd name="connsiteY1437" fmla="*/ 460902 h 512833"/>
                <a:gd name="connsiteX1438" fmla="*/ 4331747 w 4972343"/>
                <a:gd name="connsiteY1438" fmla="*/ 460902 h 512833"/>
                <a:gd name="connsiteX1439" fmla="*/ 4342450 w 4972343"/>
                <a:gd name="connsiteY1439" fmla="*/ 471605 h 512833"/>
                <a:gd name="connsiteX1440" fmla="*/ 4331747 w 4972343"/>
                <a:gd name="connsiteY1440" fmla="*/ 482307 h 512833"/>
                <a:gd name="connsiteX1441" fmla="*/ 4321044 w 4972343"/>
                <a:gd name="connsiteY1441" fmla="*/ 471605 h 512833"/>
                <a:gd name="connsiteX1442" fmla="*/ 4331747 w 4972343"/>
                <a:gd name="connsiteY1442" fmla="*/ 460902 h 512833"/>
                <a:gd name="connsiteX1443" fmla="*/ 4303503 w 4972343"/>
                <a:gd name="connsiteY1443" fmla="*/ 460902 h 512833"/>
                <a:gd name="connsiteX1444" fmla="*/ 4314205 w 4972343"/>
                <a:gd name="connsiteY1444" fmla="*/ 471605 h 512833"/>
                <a:gd name="connsiteX1445" fmla="*/ 4303503 w 4972343"/>
                <a:gd name="connsiteY1445" fmla="*/ 482307 h 512833"/>
                <a:gd name="connsiteX1446" fmla="*/ 4292799 w 4972343"/>
                <a:gd name="connsiteY1446" fmla="*/ 471605 h 512833"/>
                <a:gd name="connsiteX1447" fmla="*/ 4303503 w 4972343"/>
                <a:gd name="connsiteY1447" fmla="*/ 460902 h 512833"/>
                <a:gd name="connsiteX1448" fmla="*/ 4275256 w 4972343"/>
                <a:gd name="connsiteY1448" fmla="*/ 460902 h 512833"/>
                <a:gd name="connsiteX1449" fmla="*/ 4285959 w 4972343"/>
                <a:gd name="connsiteY1449" fmla="*/ 471605 h 512833"/>
                <a:gd name="connsiteX1450" fmla="*/ 4275256 w 4972343"/>
                <a:gd name="connsiteY1450" fmla="*/ 482307 h 512833"/>
                <a:gd name="connsiteX1451" fmla="*/ 4264553 w 4972343"/>
                <a:gd name="connsiteY1451" fmla="*/ 471605 h 512833"/>
                <a:gd name="connsiteX1452" fmla="*/ 4275256 w 4972343"/>
                <a:gd name="connsiteY1452" fmla="*/ 460902 h 512833"/>
                <a:gd name="connsiteX1453" fmla="*/ 4247011 w 4972343"/>
                <a:gd name="connsiteY1453" fmla="*/ 460902 h 512833"/>
                <a:gd name="connsiteX1454" fmla="*/ 4257714 w 4972343"/>
                <a:gd name="connsiteY1454" fmla="*/ 471605 h 512833"/>
                <a:gd name="connsiteX1455" fmla="*/ 4247011 w 4972343"/>
                <a:gd name="connsiteY1455" fmla="*/ 482307 h 512833"/>
                <a:gd name="connsiteX1456" fmla="*/ 4236309 w 4972343"/>
                <a:gd name="connsiteY1456" fmla="*/ 471605 h 512833"/>
                <a:gd name="connsiteX1457" fmla="*/ 4247011 w 4972343"/>
                <a:gd name="connsiteY1457" fmla="*/ 460902 h 512833"/>
                <a:gd name="connsiteX1458" fmla="*/ 4218765 w 4972343"/>
                <a:gd name="connsiteY1458" fmla="*/ 460902 h 512833"/>
                <a:gd name="connsiteX1459" fmla="*/ 4229468 w 4972343"/>
                <a:gd name="connsiteY1459" fmla="*/ 471605 h 512833"/>
                <a:gd name="connsiteX1460" fmla="*/ 4218765 w 4972343"/>
                <a:gd name="connsiteY1460" fmla="*/ 482307 h 512833"/>
                <a:gd name="connsiteX1461" fmla="*/ 4208063 w 4972343"/>
                <a:gd name="connsiteY1461" fmla="*/ 471605 h 512833"/>
                <a:gd name="connsiteX1462" fmla="*/ 4218765 w 4972343"/>
                <a:gd name="connsiteY1462" fmla="*/ 460902 h 512833"/>
                <a:gd name="connsiteX1463" fmla="*/ 4190521 w 4972343"/>
                <a:gd name="connsiteY1463" fmla="*/ 460902 h 512833"/>
                <a:gd name="connsiteX1464" fmla="*/ 4201224 w 4972343"/>
                <a:gd name="connsiteY1464" fmla="*/ 471605 h 512833"/>
                <a:gd name="connsiteX1465" fmla="*/ 4190521 w 4972343"/>
                <a:gd name="connsiteY1465" fmla="*/ 482307 h 512833"/>
                <a:gd name="connsiteX1466" fmla="*/ 4179818 w 4972343"/>
                <a:gd name="connsiteY1466" fmla="*/ 471605 h 512833"/>
                <a:gd name="connsiteX1467" fmla="*/ 4190521 w 4972343"/>
                <a:gd name="connsiteY1467" fmla="*/ 460902 h 512833"/>
                <a:gd name="connsiteX1468" fmla="*/ 4162274 w 4972343"/>
                <a:gd name="connsiteY1468" fmla="*/ 460902 h 512833"/>
                <a:gd name="connsiteX1469" fmla="*/ 4172977 w 4972343"/>
                <a:gd name="connsiteY1469" fmla="*/ 471605 h 512833"/>
                <a:gd name="connsiteX1470" fmla="*/ 4162274 w 4972343"/>
                <a:gd name="connsiteY1470" fmla="*/ 482307 h 512833"/>
                <a:gd name="connsiteX1471" fmla="*/ 4151571 w 4972343"/>
                <a:gd name="connsiteY1471" fmla="*/ 471605 h 512833"/>
                <a:gd name="connsiteX1472" fmla="*/ 4162274 w 4972343"/>
                <a:gd name="connsiteY1472" fmla="*/ 460902 h 512833"/>
                <a:gd name="connsiteX1473" fmla="*/ 4134030 w 4972343"/>
                <a:gd name="connsiteY1473" fmla="*/ 460902 h 512833"/>
                <a:gd name="connsiteX1474" fmla="*/ 4144733 w 4972343"/>
                <a:gd name="connsiteY1474" fmla="*/ 471605 h 512833"/>
                <a:gd name="connsiteX1475" fmla="*/ 4134030 w 4972343"/>
                <a:gd name="connsiteY1475" fmla="*/ 482307 h 512833"/>
                <a:gd name="connsiteX1476" fmla="*/ 4123327 w 4972343"/>
                <a:gd name="connsiteY1476" fmla="*/ 471605 h 512833"/>
                <a:gd name="connsiteX1477" fmla="*/ 4134030 w 4972343"/>
                <a:gd name="connsiteY1477" fmla="*/ 460902 h 512833"/>
                <a:gd name="connsiteX1478" fmla="*/ 4105783 w 4972343"/>
                <a:gd name="connsiteY1478" fmla="*/ 460902 h 512833"/>
                <a:gd name="connsiteX1479" fmla="*/ 4116486 w 4972343"/>
                <a:gd name="connsiteY1479" fmla="*/ 471605 h 512833"/>
                <a:gd name="connsiteX1480" fmla="*/ 4105783 w 4972343"/>
                <a:gd name="connsiteY1480" fmla="*/ 482307 h 512833"/>
                <a:gd name="connsiteX1481" fmla="*/ 4095080 w 4972343"/>
                <a:gd name="connsiteY1481" fmla="*/ 471605 h 512833"/>
                <a:gd name="connsiteX1482" fmla="*/ 4105783 w 4972343"/>
                <a:gd name="connsiteY1482" fmla="*/ 460902 h 512833"/>
                <a:gd name="connsiteX1483" fmla="*/ 4077539 w 4972343"/>
                <a:gd name="connsiteY1483" fmla="*/ 460902 h 512833"/>
                <a:gd name="connsiteX1484" fmla="*/ 4088242 w 4972343"/>
                <a:gd name="connsiteY1484" fmla="*/ 471605 h 512833"/>
                <a:gd name="connsiteX1485" fmla="*/ 4077539 w 4972343"/>
                <a:gd name="connsiteY1485" fmla="*/ 482307 h 512833"/>
                <a:gd name="connsiteX1486" fmla="*/ 4066836 w 4972343"/>
                <a:gd name="connsiteY1486" fmla="*/ 471605 h 512833"/>
                <a:gd name="connsiteX1487" fmla="*/ 4077539 w 4972343"/>
                <a:gd name="connsiteY1487" fmla="*/ 460902 h 512833"/>
                <a:gd name="connsiteX1488" fmla="*/ 4049292 w 4972343"/>
                <a:gd name="connsiteY1488" fmla="*/ 460902 h 512833"/>
                <a:gd name="connsiteX1489" fmla="*/ 4059995 w 4972343"/>
                <a:gd name="connsiteY1489" fmla="*/ 471605 h 512833"/>
                <a:gd name="connsiteX1490" fmla="*/ 4049292 w 4972343"/>
                <a:gd name="connsiteY1490" fmla="*/ 482307 h 512833"/>
                <a:gd name="connsiteX1491" fmla="*/ 4038590 w 4972343"/>
                <a:gd name="connsiteY1491" fmla="*/ 471605 h 512833"/>
                <a:gd name="connsiteX1492" fmla="*/ 4049292 w 4972343"/>
                <a:gd name="connsiteY1492" fmla="*/ 460902 h 512833"/>
                <a:gd name="connsiteX1493" fmla="*/ 4021048 w 4972343"/>
                <a:gd name="connsiteY1493" fmla="*/ 460902 h 512833"/>
                <a:gd name="connsiteX1494" fmla="*/ 4031751 w 4972343"/>
                <a:gd name="connsiteY1494" fmla="*/ 471605 h 512833"/>
                <a:gd name="connsiteX1495" fmla="*/ 4021048 w 4972343"/>
                <a:gd name="connsiteY1495" fmla="*/ 482307 h 512833"/>
                <a:gd name="connsiteX1496" fmla="*/ 4010345 w 4972343"/>
                <a:gd name="connsiteY1496" fmla="*/ 471605 h 512833"/>
                <a:gd name="connsiteX1497" fmla="*/ 4021048 w 4972343"/>
                <a:gd name="connsiteY1497" fmla="*/ 460902 h 512833"/>
                <a:gd name="connsiteX1498" fmla="*/ 3992801 w 4972343"/>
                <a:gd name="connsiteY1498" fmla="*/ 460902 h 512833"/>
                <a:gd name="connsiteX1499" fmla="*/ 4003504 w 4972343"/>
                <a:gd name="connsiteY1499" fmla="*/ 471605 h 512833"/>
                <a:gd name="connsiteX1500" fmla="*/ 3992801 w 4972343"/>
                <a:gd name="connsiteY1500" fmla="*/ 482307 h 512833"/>
                <a:gd name="connsiteX1501" fmla="*/ 3982099 w 4972343"/>
                <a:gd name="connsiteY1501" fmla="*/ 471605 h 512833"/>
                <a:gd name="connsiteX1502" fmla="*/ 3992801 w 4972343"/>
                <a:gd name="connsiteY1502" fmla="*/ 460902 h 512833"/>
                <a:gd name="connsiteX1503" fmla="*/ 3964557 w 4972343"/>
                <a:gd name="connsiteY1503" fmla="*/ 460902 h 512833"/>
                <a:gd name="connsiteX1504" fmla="*/ 3975260 w 4972343"/>
                <a:gd name="connsiteY1504" fmla="*/ 471605 h 512833"/>
                <a:gd name="connsiteX1505" fmla="*/ 3964557 w 4972343"/>
                <a:gd name="connsiteY1505" fmla="*/ 482307 h 512833"/>
                <a:gd name="connsiteX1506" fmla="*/ 3953854 w 4972343"/>
                <a:gd name="connsiteY1506" fmla="*/ 471605 h 512833"/>
                <a:gd name="connsiteX1507" fmla="*/ 3964557 w 4972343"/>
                <a:gd name="connsiteY1507" fmla="*/ 460902 h 512833"/>
                <a:gd name="connsiteX1508" fmla="*/ 3936310 w 4972343"/>
                <a:gd name="connsiteY1508" fmla="*/ 460902 h 512833"/>
                <a:gd name="connsiteX1509" fmla="*/ 3947013 w 4972343"/>
                <a:gd name="connsiteY1509" fmla="*/ 471605 h 512833"/>
                <a:gd name="connsiteX1510" fmla="*/ 3936310 w 4972343"/>
                <a:gd name="connsiteY1510" fmla="*/ 482307 h 512833"/>
                <a:gd name="connsiteX1511" fmla="*/ 3925608 w 4972343"/>
                <a:gd name="connsiteY1511" fmla="*/ 471605 h 512833"/>
                <a:gd name="connsiteX1512" fmla="*/ 3936310 w 4972343"/>
                <a:gd name="connsiteY1512" fmla="*/ 460902 h 512833"/>
                <a:gd name="connsiteX1513" fmla="*/ 3908066 w 4972343"/>
                <a:gd name="connsiteY1513" fmla="*/ 460902 h 512833"/>
                <a:gd name="connsiteX1514" fmla="*/ 3918769 w 4972343"/>
                <a:gd name="connsiteY1514" fmla="*/ 471605 h 512833"/>
                <a:gd name="connsiteX1515" fmla="*/ 3908066 w 4972343"/>
                <a:gd name="connsiteY1515" fmla="*/ 482307 h 512833"/>
                <a:gd name="connsiteX1516" fmla="*/ 3897363 w 4972343"/>
                <a:gd name="connsiteY1516" fmla="*/ 471605 h 512833"/>
                <a:gd name="connsiteX1517" fmla="*/ 3908066 w 4972343"/>
                <a:gd name="connsiteY1517" fmla="*/ 460902 h 512833"/>
                <a:gd name="connsiteX1518" fmla="*/ 3879819 w 4972343"/>
                <a:gd name="connsiteY1518" fmla="*/ 460902 h 512833"/>
                <a:gd name="connsiteX1519" fmla="*/ 3890522 w 4972343"/>
                <a:gd name="connsiteY1519" fmla="*/ 471605 h 512833"/>
                <a:gd name="connsiteX1520" fmla="*/ 3879819 w 4972343"/>
                <a:gd name="connsiteY1520" fmla="*/ 482307 h 512833"/>
                <a:gd name="connsiteX1521" fmla="*/ 3869117 w 4972343"/>
                <a:gd name="connsiteY1521" fmla="*/ 471605 h 512833"/>
                <a:gd name="connsiteX1522" fmla="*/ 3879819 w 4972343"/>
                <a:gd name="connsiteY1522" fmla="*/ 460902 h 512833"/>
                <a:gd name="connsiteX1523" fmla="*/ 3851575 w 4972343"/>
                <a:gd name="connsiteY1523" fmla="*/ 460902 h 512833"/>
                <a:gd name="connsiteX1524" fmla="*/ 3862278 w 4972343"/>
                <a:gd name="connsiteY1524" fmla="*/ 471605 h 512833"/>
                <a:gd name="connsiteX1525" fmla="*/ 3851575 w 4972343"/>
                <a:gd name="connsiteY1525" fmla="*/ 482307 h 512833"/>
                <a:gd name="connsiteX1526" fmla="*/ 3840872 w 4972343"/>
                <a:gd name="connsiteY1526" fmla="*/ 471605 h 512833"/>
                <a:gd name="connsiteX1527" fmla="*/ 3851575 w 4972343"/>
                <a:gd name="connsiteY1527" fmla="*/ 460902 h 512833"/>
                <a:gd name="connsiteX1528" fmla="*/ 3823328 w 4972343"/>
                <a:gd name="connsiteY1528" fmla="*/ 460902 h 512833"/>
                <a:gd name="connsiteX1529" fmla="*/ 3834031 w 4972343"/>
                <a:gd name="connsiteY1529" fmla="*/ 471605 h 512833"/>
                <a:gd name="connsiteX1530" fmla="*/ 3823328 w 4972343"/>
                <a:gd name="connsiteY1530" fmla="*/ 482307 h 512833"/>
                <a:gd name="connsiteX1531" fmla="*/ 3812626 w 4972343"/>
                <a:gd name="connsiteY1531" fmla="*/ 471605 h 512833"/>
                <a:gd name="connsiteX1532" fmla="*/ 3823328 w 4972343"/>
                <a:gd name="connsiteY1532" fmla="*/ 460902 h 512833"/>
                <a:gd name="connsiteX1533" fmla="*/ 3795084 w 4972343"/>
                <a:gd name="connsiteY1533" fmla="*/ 460902 h 512833"/>
                <a:gd name="connsiteX1534" fmla="*/ 3805787 w 4972343"/>
                <a:gd name="connsiteY1534" fmla="*/ 471605 h 512833"/>
                <a:gd name="connsiteX1535" fmla="*/ 3795084 w 4972343"/>
                <a:gd name="connsiteY1535" fmla="*/ 482307 h 512833"/>
                <a:gd name="connsiteX1536" fmla="*/ 3784381 w 4972343"/>
                <a:gd name="connsiteY1536" fmla="*/ 471605 h 512833"/>
                <a:gd name="connsiteX1537" fmla="*/ 3795084 w 4972343"/>
                <a:gd name="connsiteY1537" fmla="*/ 460902 h 512833"/>
                <a:gd name="connsiteX1538" fmla="*/ 3766837 w 4972343"/>
                <a:gd name="connsiteY1538" fmla="*/ 460902 h 512833"/>
                <a:gd name="connsiteX1539" fmla="*/ 3777540 w 4972343"/>
                <a:gd name="connsiteY1539" fmla="*/ 471605 h 512833"/>
                <a:gd name="connsiteX1540" fmla="*/ 3766837 w 4972343"/>
                <a:gd name="connsiteY1540" fmla="*/ 482307 h 512833"/>
                <a:gd name="connsiteX1541" fmla="*/ 3756135 w 4972343"/>
                <a:gd name="connsiteY1541" fmla="*/ 471605 h 512833"/>
                <a:gd name="connsiteX1542" fmla="*/ 3766837 w 4972343"/>
                <a:gd name="connsiteY1542" fmla="*/ 460902 h 512833"/>
                <a:gd name="connsiteX1543" fmla="*/ 3738593 w 4972343"/>
                <a:gd name="connsiteY1543" fmla="*/ 460902 h 512833"/>
                <a:gd name="connsiteX1544" fmla="*/ 3749296 w 4972343"/>
                <a:gd name="connsiteY1544" fmla="*/ 471605 h 512833"/>
                <a:gd name="connsiteX1545" fmla="*/ 3738593 w 4972343"/>
                <a:gd name="connsiteY1545" fmla="*/ 482307 h 512833"/>
                <a:gd name="connsiteX1546" fmla="*/ 3727890 w 4972343"/>
                <a:gd name="connsiteY1546" fmla="*/ 471605 h 512833"/>
                <a:gd name="connsiteX1547" fmla="*/ 3738593 w 4972343"/>
                <a:gd name="connsiteY1547" fmla="*/ 460902 h 512833"/>
                <a:gd name="connsiteX1548" fmla="*/ 3710347 w 4972343"/>
                <a:gd name="connsiteY1548" fmla="*/ 460902 h 512833"/>
                <a:gd name="connsiteX1549" fmla="*/ 3721049 w 4972343"/>
                <a:gd name="connsiteY1549" fmla="*/ 471605 h 512833"/>
                <a:gd name="connsiteX1550" fmla="*/ 3710347 w 4972343"/>
                <a:gd name="connsiteY1550" fmla="*/ 482307 h 512833"/>
                <a:gd name="connsiteX1551" fmla="*/ 3699644 w 4972343"/>
                <a:gd name="connsiteY1551" fmla="*/ 471605 h 512833"/>
                <a:gd name="connsiteX1552" fmla="*/ 3710347 w 4972343"/>
                <a:gd name="connsiteY1552" fmla="*/ 460902 h 512833"/>
                <a:gd name="connsiteX1553" fmla="*/ 3682102 w 4972343"/>
                <a:gd name="connsiteY1553" fmla="*/ 460902 h 512833"/>
                <a:gd name="connsiteX1554" fmla="*/ 3692805 w 4972343"/>
                <a:gd name="connsiteY1554" fmla="*/ 471605 h 512833"/>
                <a:gd name="connsiteX1555" fmla="*/ 3682102 w 4972343"/>
                <a:gd name="connsiteY1555" fmla="*/ 482307 h 512833"/>
                <a:gd name="connsiteX1556" fmla="*/ 3671399 w 4972343"/>
                <a:gd name="connsiteY1556" fmla="*/ 471605 h 512833"/>
                <a:gd name="connsiteX1557" fmla="*/ 3682102 w 4972343"/>
                <a:gd name="connsiteY1557" fmla="*/ 460902 h 512833"/>
                <a:gd name="connsiteX1558" fmla="*/ 3653855 w 4972343"/>
                <a:gd name="connsiteY1558" fmla="*/ 460902 h 512833"/>
                <a:gd name="connsiteX1559" fmla="*/ 3664558 w 4972343"/>
                <a:gd name="connsiteY1559" fmla="*/ 471605 h 512833"/>
                <a:gd name="connsiteX1560" fmla="*/ 3653855 w 4972343"/>
                <a:gd name="connsiteY1560" fmla="*/ 482307 h 512833"/>
                <a:gd name="connsiteX1561" fmla="*/ 3643153 w 4972343"/>
                <a:gd name="connsiteY1561" fmla="*/ 471605 h 512833"/>
                <a:gd name="connsiteX1562" fmla="*/ 3653855 w 4972343"/>
                <a:gd name="connsiteY1562" fmla="*/ 460902 h 512833"/>
                <a:gd name="connsiteX1563" fmla="*/ 3625611 w 4972343"/>
                <a:gd name="connsiteY1563" fmla="*/ 460902 h 512833"/>
                <a:gd name="connsiteX1564" fmla="*/ 3636314 w 4972343"/>
                <a:gd name="connsiteY1564" fmla="*/ 471605 h 512833"/>
                <a:gd name="connsiteX1565" fmla="*/ 3625611 w 4972343"/>
                <a:gd name="connsiteY1565" fmla="*/ 482307 h 512833"/>
                <a:gd name="connsiteX1566" fmla="*/ 3614908 w 4972343"/>
                <a:gd name="connsiteY1566" fmla="*/ 471605 h 512833"/>
                <a:gd name="connsiteX1567" fmla="*/ 3625611 w 4972343"/>
                <a:gd name="connsiteY1567" fmla="*/ 460902 h 512833"/>
                <a:gd name="connsiteX1568" fmla="*/ 3597365 w 4972343"/>
                <a:gd name="connsiteY1568" fmla="*/ 460902 h 512833"/>
                <a:gd name="connsiteX1569" fmla="*/ 3608068 w 4972343"/>
                <a:gd name="connsiteY1569" fmla="*/ 471605 h 512833"/>
                <a:gd name="connsiteX1570" fmla="*/ 3597365 w 4972343"/>
                <a:gd name="connsiteY1570" fmla="*/ 482307 h 512833"/>
                <a:gd name="connsiteX1571" fmla="*/ 3586662 w 4972343"/>
                <a:gd name="connsiteY1571" fmla="*/ 471605 h 512833"/>
                <a:gd name="connsiteX1572" fmla="*/ 3597365 w 4972343"/>
                <a:gd name="connsiteY1572" fmla="*/ 460902 h 512833"/>
                <a:gd name="connsiteX1573" fmla="*/ 3569120 w 4972343"/>
                <a:gd name="connsiteY1573" fmla="*/ 460902 h 512833"/>
                <a:gd name="connsiteX1574" fmla="*/ 3579823 w 4972343"/>
                <a:gd name="connsiteY1574" fmla="*/ 471605 h 512833"/>
                <a:gd name="connsiteX1575" fmla="*/ 3569120 w 4972343"/>
                <a:gd name="connsiteY1575" fmla="*/ 482307 h 512833"/>
                <a:gd name="connsiteX1576" fmla="*/ 3558417 w 4972343"/>
                <a:gd name="connsiteY1576" fmla="*/ 471605 h 512833"/>
                <a:gd name="connsiteX1577" fmla="*/ 3569120 w 4972343"/>
                <a:gd name="connsiteY1577" fmla="*/ 460902 h 512833"/>
                <a:gd name="connsiteX1578" fmla="*/ 3540874 w 4972343"/>
                <a:gd name="connsiteY1578" fmla="*/ 460902 h 512833"/>
                <a:gd name="connsiteX1579" fmla="*/ 3551577 w 4972343"/>
                <a:gd name="connsiteY1579" fmla="*/ 471605 h 512833"/>
                <a:gd name="connsiteX1580" fmla="*/ 3540874 w 4972343"/>
                <a:gd name="connsiteY1580" fmla="*/ 482307 h 512833"/>
                <a:gd name="connsiteX1581" fmla="*/ 3530171 w 4972343"/>
                <a:gd name="connsiteY1581" fmla="*/ 471605 h 512833"/>
                <a:gd name="connsiteX1582" fmla="*/ 3540874 w 4972343"/>
                <a:gd name="connsiteY1582" fmla="*/ 460902 h 512833"/>
                <a:gd name="connsiteX1583" fmla="*/ 3512629 w 4972343"/>
                <a:gd name="connsiteY1583" fmla="*/ 460902 h 512833"/>
                <a:gd name="connsiteX1584" fmla="*/ 3523332 w 4972343"/>
                <a:gd name="connsiteY1584" fmla="*/ 471605 h 512833"/>
                <a:gd name="connsiteX1585" fmla="*/ 3512629 w 4972343"/>
                <a:gd name="connsiteY1585" fmla="*/ 482307 h 512833"/>
                <a:gd name="connsiteX1586" fmla="*/ 3501926 w 4972343"/>
                <a:gd name="connsiteY1586" fmla="*/ 471605 h 512833"/>
                <a:gd name="connsiteX1587" fmla="*/ 3512629 w 4972343"/>
                <a:gd name="connsiteY1587" fmla="*/ 460902 h 512833"/>
                <a:gd name="connsiteX1588" fmla="*/ 3484383 w 4972343"/>
                <a:gd name="connsiteY1588" fmla="*/ 460902 h 512833"/>
                <a:gd name="connsiteX1589" fmla="*/ 3495086 w 4972343"/>
                <a:gd name="connsiteY1589" fmla="*/ 471605 h 512833"/>
                <a:gd name="connsiteX1590" fmla="*/ 3484383 w 4972343"/>
                <a:gd name="connsiteY1590" fmla="*/ 482307 h 512833"/>
                <a:gd name="connsiteX1591" fmla="*/ 3473680 w 4972343"/>
                <a:gd name="connsiteY1591" fmla="*/ 471605 h 512833"/>
                <a:gd name="connsiteX1592" fmla="*/ 3484383 w 4972343"/>
                <a:gd name="connsiteY1592" fmla="*/ 460902 h 512833"/>
                <a:gd name="connsiteX1593" fmla="*/ 3456137 w 4972343"/>
                <a:gd name="connsiteY1593" fmla="*/ 460902 h 512833"/>
                <a:gd name="connsiteX1594" fmla="*/ 3466840 w 4972343"/>
                <a:gd name="connsiteY1594" fmla="*/ 471605 h 512833"/>
                <a:gd name="connsiteX1595" fmla="*/ 3456137 w 4972343"/>
                <a:gd name="connsiteY1595" fmla="*/ 482307 h 512833"/>
                <a:gd name="connsiteX1596" fmla="*/ 3445434 w 4972343"/>
                <a:gd name="connsiteY1596" fmla="*/ 471605 h 512833"/>
                <a:gd name="connsiteX1597" fmla="*/ 3456137 w 4972343"/>
                <a:gd name="connsiteY1597" fmla="*/ 460902 h 512833"/>
                <a:gd name="connsiteX1598" fmla="*/ 3427892 w 4972343"/>
                <a:gd name="connsiteY1598" fmla="*/ 460902 h 512833"/>
                <a:gd name="connsiteX1599" fmla="*/ 3438595 w 4972343"/>
                <a:gd name="connsiteY1599" fmla="*/ 471605 h 512833"/>
                <a:gd name="connsiteX1600" fmla="*/ 3427892 w 4972343"/>
                <a:gd name="connsiteY1600" fmla="*/ 482307 h 512833"/>
                <a:gd name="connsiteX1601" fmla="*/ 3417189 w 4972343"/>
                <a:gd name="connsiteY1601" fmla="*/ 471605 h 512833"/>
                <a:gd name="connsiteX1602" fmla="*/ 3427892 w 4972343"/>
                <a:gd name="connsiteY1602" fmla="*/ 460902 h 512833"/>
                <a:gd name="connsiteX1603" fmla="*/ 3399648 w 4972343"/>
                <a:gd name="connsiteY1603" fmla="*/ 460902 h 512833"/>
                <a:gd name="connsiteX1604" fmla="*/ 3410349 w 4972343"/>
                <a:gd name="connsiteY1604" fmla="*/ 471605 h 512833"/>
                <a:gd name="connsiteX1605" fmla="*/ 3399648 w 4972343"/>
                <a:gd name="connsiteY1605" fmla="*/ 482307 h 512833"/>
                <a:gd name="connsiteX1606" fmla="*/ 3388945 w 4972343"/>
                <a:gd name="connsiteY1606" fmla="*/ 471605 h 512833"/>
                <a:gd name="connsiteX1607" fmla="*/ 3399648 w 4972343"/>
                <a:gd name="connsiteY1607" fmla="*/ 460902 h 512833"/>
                <a:gd name="connsiteX1608" fmla="*/ 3371402 w 4972343"/>
                <a:gd name="connsiteY1608" fmla="*/ 460902 h 512833"/>
                <a:gd name="connsiteX1609" fmla="*/ 3382105 w 4972343"/>
                <a:gd name="connsiteY1609" fmla="*/ 471605 h 512833"/>
                <a:gd name="connsiteX1610" fmla="*/ 3371402 w 4972343"/>
                <a:gd name="connsiteY1610" fmla="*/ 482307 h 512833"/>
                <a:gd name="connsiteX1611" fmla="*/ 3360699 w 4972343"/>
                <a:gd name="connsiteY1611" fmla="*/ 471605 h 512833"/>
                <a:gd name="connsiteX1612" fmla="*/ 3371402 w 4972343"/>
                <a:gd name="connsiteY1612" fmla="*/ 460902 h 512833"/>
                <a:gd name="connsiteX1613" fmla="*/ 3343156 w 4972343"/>
                <a:gd name="connsiteY1613" fmla="*/ 460902 h 512833"/>
                <a:gd name="connsiteX1614" fmla="*/ 3353859 w 4972343"/>
                <a:gd name="connsiteY1614" fmla="*/ 471605 h 512833"/>
                <a:gd name="connsiteX1615" fmla="*/ 3343156 w 4972343"/>
                <a:gd name="connsiteY1615" fmla="*/ 482307 h 512833"/>
                <a:gd name="connsiteX1616" fmla="*/ 3332453 w 4972343"/>
                <a:gd name="connsiteY1616" fmla="*/ 471605 h 512833"/>
                <a:gd name="connsiteX1617" fmla="*/ 3343156 w 4972343"/>
                <a:gd name="connsiteY1617" fmla="*/ 460902 h 512833"/>
                <a:gd name="connsiteX1618" fmla="*/ 3314911 w 4972343"/>
                <a:gd name="connsiteY1618" fmla="*/ 460902 h 512833"/>
                <a:gd name="connsiteX1619" fmla="*/ 3325613 w 4972343"/>
                <a:gd name="connsiteY1619" fmla="*/ 471605 h 512833"/>
                <a:gd name="connsiteX1620" fmla="*/ 3322479 w 4972343"/>
                <a:gd name="connsiteY1620" fmla="*/ 479173 h 512833"/>
                <a:gd name="connsiteX1621" fmla="*/ 3315400 w 4972343"/>
                <a:gd name="connsiteY1621" fmla="*/ 482105 h 512833"/>
                <a:gd name="connsiteX1622" fmla="*/ 3314421 w 4972343"/>
                <a:gd name="connsiteY1622" fmla="*/ 482105 h 512833"/>
                <a:gd name="connsiteX1623" fmla="*/ 3307343 w 4972343"/>
                <a:gd name="connsiteY1623" fmla="*/ 479173 h 512833"/>
                <a:gd name="connsiteX1624" fmla="*/ 3304208 w 4972343"/>
                <a:gd name="connsiteY1624" fmla="*/ 471605 h 512833"/>
                <a:gd name="connsiteX1625" fmla="*/ 3314911 w 4972343"/>
                <a:gd name="connsiteY1625" fmla="*/ 460902 h 512833"/>
                <a:gd name="connsiteX1626" fmla="*/ 3286692 w 4972343"/>
                <a:gd name="connsiteY1626" fmla="*/ 460902 h 512833"/>
                <a:gd name="connsiteX1627" fmla="*/ 3297395 w 4972343"/>
                <a:gd name="connsiteY1627" fmla="*/ 471605 h 512833"/>
                <a:gd name="connsiteX1628" fmla="*/ 3286692 w 4972343"/>
                <a:gd name="connsiteY1628" fmla="*/ 482307 h 512833"/>
                <a:gd name="connsiteX1629" fmla="*/ 3275989 w 4972343"/>
                <a:gd name="connsiteY1629" fmla="*/ 471605 h 512833"/>
                <a:gd name="connsiteX1630" fmla="*/ 3286692 w 4972343"/>
                <a:gd name="connsiteY1630" fmla="*/ 460902 h 512833"/>
                <a:gd name="connsiteX1631" fmla="*/ 3258454 w 4972343"/>
                <a:gd name="connsiteY1631" fmla="*/ 460902 h 512833"/>
                <a:gd name="connsiteX1632" fmla="*/ 3269156 w 4972343"/>
                <a:gd name="connsiteY1632" fmla="*/ 471605 h 512833"/>
                <a:gd name="connsiteX1633" fmla="*/ 3258454 w 4972343"/>
                <a:gd name="connsiteY1633" fmla="*/ 482307 h 512833"/>
                <a:gd name="connsiteX1634" fmla="*/ 3247751 w 4972343"/>
                <a:gd name="connsiteY1634" fmla="*/ 471605 h 512833"/>
                <a:gd name="connsiteX1635" fmla="*/ 3258454 w 4972343"/>
                <a:gd name="connsiteY1635" fmla="*/ 460902 h 512833"/>
                <a:gd name="connsiteX1636" fmla="*/ 3230209 w 4972343"/>
                <a:gd name="connsiteY1636" fmla="*/ 460902 h 512833"/>
                <a:gd name="connsiteX1637" fmla="*/ 3240912 w 4972343"/>
                <a:gd name="connsiteY1637" fmla="*/ 471605 h 512833"/>
                <a:gd name="connsiteX1638" fmla="*/ 3230209 w 4972343"/>
                <a:gd name="connsiteY1638" fmla="*/ 482307 h 512833"/>
                <a:gd name="connsiteX1639" fmla="*/ 3219506 w 4972343"/>
                <a:gd name="connsiteY1639" fmla="*/ 471605 h 512833"/>
                <a:gd name="connsiteX1640" fmla="*/ 3230209 w 4972343"/>
                <a:gd name="connsiteY1640" fmla="*/ 460902 h 512833"/>
                <a:gd name="connsiteX1641" fmla="*/ 3201963 w 4972343"/>
                <a:gd name="connsiteY1641" fmla="*/ 460902 h 512833"/>
                <a:gd name="connsiteX1642" fmla="*/ 3212666 w 4972343"/>
                <a:gd name="connsiteY1642" fmla="*/ 471605 h 512833"/>
                <a:gd name="connsiteX1643" fmla="*/ 3201963 w 4972343"/>
                <a:gd name="connsiteY1643" fmla="*/ 482307 h 512833"/>
                <a:gd name="connsiteX1644" fmla="*/ 3191260 w 4972343"/>
                <a:gd name="connsiteY1644" fmla="*/ 471605 h 512833"/>
                <a:gd name="connsiteX1645" fmla="*/ 3201963 w 4972343"/>
                <a:gd name="connsiteY1645" fmla="*/ 460902 h 512833"/>
                <a:gd name="connsiteX1646" fmla="*/ 3173718 w 4972343"/>
                <a:gd name="connsiteY1646" fmla="*/ 460902 h 512833"/>
                <a:gd name="connsiteX1647" fmla="*/ 3184421 w 4972343"/>
                <a:gd name="connsiteY1647" fmla="*/ 471605 h 512833"/>
                <a:gd name="connsiteX1648" fmla="*/ 3173718 w 4972343"/>
                <a:gd name="connsiteY1648" fmla="*/ 482307 h 512833"/>
                <a:gd name="connsiteX1649" fmla="*/ 3163016 w 4972343"/>
                <a:gd name="connsiteY1649" fmla="*/ 471605 h 512833"/>
                <a:gd name="connsiteX1650" fmla="*/ 3173718 w 4972343"/>
                <a:gd name="connsiteY1650" fmla="*/ 460902 h 512833"/>
                <a:gd name="connsiteX1651" fmla="*/ 3145472 w 4972343"/>
                <a:gd name="connsiteY1651" fmla="*/ 460902 h 512833"/>
                <a:gd name="connsiteX1652" fmla="*/ 3156175 w 4972343"/>
                <a:gd name="connsiteY1652" fmla="*/ 471605 h 512833"/>
                <a:gd name="connsiteX1653" fmla="*/ 3145472 w 4972343"/>
                <a:gd name="connsiteY1653" fmla="*/ 482307 h 512833"/>
                <a:gd name="connsiteX1654" fmla="*/ 3134769 w 4972343"/>
                <a:gd name="connsiteY1654" fmla="*/ 471605 h 512833"/>
                <a:gd name="connsiteX1655" fmla="*/ 3145472 w 4972343"/>
                <a:gd name="connsiteY1655" fmla="*/ 460902 h 512833"/>
                <a:gd name="connsiteX1656" fmla="*/ 3117227 w 4972343"/>
                <a:gd name="connsiteY1656" fmla="*/ 460902 h 512833"/>
                <a:gd name="connsiteX1657" fmla="*/ 3127930 w 4972343"/>
                <a:gd name="connsiteY1657" fmla="*/ 471605 h 512833"/>
                <a:gd name="connsiteX1658" fmla="*/ 3117227 w 4972343"/>
                <a:gd name="connsiteY1658" fmla="*/ 482307 h 512833"/>
                <a:gd name="connsiteX1659" fmla="*/ 3106524 w 4972343"/>
                <a:gd name="connsiteY1659" fmla="*/ 471605 h 512833"/>
                <a:gd name="connsiteX1660" fmla="*/ 3117227 w 4972343"/>
                <a:gd name="connsiteY1660" fmla="*/ 460902 h 512833"/>
                <a:gd name="connsiteX1661" fmla="*/ 3088981 w 4972343"/>
                <a:gd name="connsiteY1661" fmla="*/ 460902 h 512833"/>
                <a:gd name="connsiteX1662" fmla="*/ 3099684 w 4972343"/>
                <a:gd name="connsiteY1662" fmla="*/ 471605 h 512833"/>
                <a:gd name="connsiteX1663" fmla="*/ 3088981 w 4972343"/>
                <a:gd name="connsiteY1663" fmla="*/ 482307 h 512833"/>
                <a:gd name="connsiteX1664" fmla="*/ 3078278 w 4972343"/>
                <a:gd name="connsiteY1664" fmla="*/ 471605 h 512833"/>
                <a:gd name="connsiteX1665" fmla="*/ 3088981 w 4972343"/>
                <a:gd name="connsiteY1665" fmla="*/ 460902 h 512833"/>
                <a:gd name="connsiteX1666" fmla="*/ 3060736 w 4972343"/>
                <a:gd name="connsiteY1666" fmla="*/ 460902 h 512833"/>
                <a:gd name="connsiteX1667" fmla="*/ 3071439 w 4972343"/>
                <a:gd name="connsiteY1667" fmla="*/ 471605 h 512833"/>
                <a:gd name="connsiteX1668" fmla="*/ 3060736 w 4972343"/>
                <a:gd name="connsiteY1668" fmla="*/ 482307 h 512833"/>
                <a:gd name="connsiteX1669" fmla="*/ 3050034 w 4972343"/>
                <a:gd name="connsiteY1669" fmla="*/ 471605 h 512833"/>
                <a:gd name="connsiteX1670" fmla="*/ 3060736 w 4972343"/>
                <a:gd name="connsiteY1670" fmla="*/ 460902 h 512833"/>
                <a:gd name="connsiteX1671" fmla="*/ 3032490 w 4972343"/>
                <a:gd name="connsiteY1671" fmla="*/ 460902 h 512833"/>
                <a:gd name="connsiteX1672" fmla="*/ 3043193 w 4972343"/>
                <a:gd name="connsiteY1672" fmla="*/ 471605 h 512833"/>
                <a:gd name="connsiteX1673" fmla="*/ 3032490 w 4972343"/>
                <a:gd name="connsiteY1673" fmla="*/ 482307 h 512833"/>
                <a:gd name="connsiteX1674" fmla="*/ 3021787 w 4972343"/>
                <a:gd name="connsiteY1674" fmla="*/ 471605 h 512833"/>
                <a:gd name="connsiteX1675" fmla="*/ 3032490 w 4972343"/>
                <a:gd name="connsiteY1675" fmla="*/ 460902 h 512833"/>
                <a:gd name="connsiteX1676" fmla="*/ 3004245 w 4972343"/>
                <a:gd name="connsiteY1676" fmla="*/ 460902 h 512833"/>
                <a:gd name="connsiteX1677" fmla="*/ 3014948 w 4972343"/>
                <a:gd name="connsiteY1677" fmla="*/ 471605 h 512833"/>
                <a:gd name="connsiteX1678" fmla="*/ 3004245 w 4972343"/>
                <a:gd name="connsiteY1678" fmla="*/ 482307 h 512833"/>
                <a:gd name="connsiteX1679" fmla="*/ 2993542 w 4972343"/>
                <a:gd name="connsiteY1679" fmla="*/ 471605 h 512833"/>
                <a:gd name="connsiteX1680" fmla="*/ 3004245 w 4972343"/>
                <a:gd name="connsiteY1680" fmla="*/ 460902 h 512833"/>
                <a:gd name="connsiteX1681" fmla="*/ 2975999 w 4972343"/>
                <a:gd name="connsiteY1681" fmla="*/ 460902 h 512833"/>
                <a:gd name="connsiteX1682" fmla="*/ 2986702 w 4972343"/>
                <a:gd name="connsiteY1682" fmla="*/ 471605 h 512833"/>
                <a:gd name="connsiteX1683" fmla="*/ 2975999 w 4972343"/>
                <a:gd name="connsiteY1683" fmla="*/ 482307 h 512833"/>
                <a:gd name="connsiteX1684" fmla="*/ 2965296 w 4972343"/>
                <a:gd name="connsiteY1684" fmla="*/ 471605 h 512833"/>
                <a:gd name="connsiteX1685" fmla="*/ 2975999 w 4972343"/>
                <a:gd name="connsiteY1685" fmla="*/ 460902 h 512833"/>
                <a:gd name="connsiteX1686" fmla="*/ 2947754 w 4972343"/>
                <a:gd name="connsiteY1686" fmla="*/ 460902 h 512833"/>
                <a:gd name="connsiteX1687" fmla="*/ 2958457 w 4972343"/>
                <a:gd name="connsiteY1687" fmla="*/ 471605 h 512833"/>
                <a:gd name="connsiteX1688" fmla="*/ 2947754 w 4972343"/>
                <a:gd name="connsiteY1688" fmla="*/ 482307 h 512833"/>
                <a:gd name="connsiteX1689" fmla="*/ 2937051 w 4972343"/>
                <a:gd name="connsiteY1689" fmla="*/ 471605 h 512833"/>
                <a:gd name="connsiteX1690" fmla="*/ 2947754 w 4972343"/>
                <a:gd name="connsiteY1690" fmla="*/ 460902 h 512833"/>
                <a:gd name="connsiteX1691" fmla="*/ 2919508 w 4972343"/>
                <a:gd name="connsiteY1691" fmla="*/ 460902 h 512833"/>
                <a:gd name="connsiteX1692" fmla="*/ 2930211 w 4972343"/>
                <a:gd name="connsiteY1692" fmla="*/ 471605 h 512833"/>
                <a:gd name="connsiteX1693" fmla="*/ 2919508 w 4972343"/>
                <a:gd name="connsiteY1693" fmla="*/ 482307 h 512833"/>
                <a:gd name="connsiteX1694" fmla="*/ 2908805 w 4972343"/>
                <a:gd name="connsiteY1694" fmla="*/ 471605 h 512833"/>
                <a:gd name="connsiteX1695" fmla="*/ 2919508 w 4972343"/>
                <a:gd name="connsiteY1695" fmla="*/ 460902 h 512833"/>
                <a:gd name="connsiteX1696" fmla="*/ 2891263 w 4972343"/>
                <a:gd name="connsiteY1696" fmla="*/ 460902 h 512833"/>
                <a:gd name="connsiteX1697" fmla="*/ 2901966 w 4972343"/>
                <a:gd name="connsiteY1697" fmla="*/ 471605 h 512833"/>
                <a:gd name="connsiteX1698" fmla="*/ 2891263 w 4972343"/>
                <a:gd name="connsiteY1698" fmla="*/ 482307 h 512833"/>
                <a:gd name="connsiteX1699" fmla="*/ 2880560 w 4972343"/>
                <a:gd name="connsiteY1699" fmla="*/ 471605 h 512833"/>
                <a:gd name="connsiteX1700" fmla="*/ 2891263 w 4972343"/>
                <a:gd name="connsiteY1700" fmla="*/ 460902 h 512833"/>
                <a:gd name="connsiteX1701" fmla="*/ 2863017 w 4972343"/>
                <a:gd name="connsiteY1701" fmla="*/ 460902 h 512833"/>
                <a:gd name="connsiteX1702" fmla="*/ 2873720 w 4972343"/>
                <a:gd name="connsiteY1702" fmla="*/ 471605 h 512833"/>
                <a:gd name="connsiteX1703" fmla="*/ 2863017 w 4972343"/>
                <a:gd name="connsiteY1703" fmla="*/ 482307 h 512833"/>
                <a:gd name="connsiteX1704" fmla="*/ 2852314 w 4972343"/>
                <a:gd name="connsiteY1704" fmla="*/ 471605 h 512833"/>
                <a:gd name="connsiteX1705" fmla="*/ 2863017 w 4972343"/>
                <a:gd name="connsiteY1705" fmla="*/ 460902 h 512833"/>
                <a:gd name="connsiteX1706" fmla="*/ 2834772 w 4972343"/>
                <a:gd name="connsiteY1706" fmla="*/ 460902 h 512833"/>
                <a:gd name="connsiteX1707" fmla="*/ 2845475 w 4972343"/>
                <a:gd name="connsiteY1707" fmla="*/ 471605 h 512833"/>
                <a:gd name="connsiteX1708" fmla="*/ 2834772 w 4972343"/>
                <a:gd name="connsiteY1708" fmla="*/ 482307 h 512833"/>
                <a:gd name="connsiteX1709" fmla="*/ 2824069 w 4972343"/>
                <a:gd name="connsiteY1709" fmla="*/ 471605 h 512833"/>
                <a:gd name="connsiteX1710" fmla="*/ 2834772 w 4972343"/>
                <a:gd name="connsiteY1710" fmla="*/ 460902 h 512833"/>
                <a:gd name="connsiteX1711" fmla="*/ 2806526 w 4972343"/>
                <a:gd name="connsiteY1711" fmla="*/ 460902 h 512833"/>
                <a:gd name="connsiteX1712" fmla="*/ 2817229 w 4972343"/>
                <a:gd name="connsiteY1712" fmla="*/ 471605 h 512833"/>
                <a:gd name="connsiteX1713" fmla="*/ 2806526 w 4972343"/>
                <a:gd name="connsiteY1713" fmla="*/ 482307 h 512833"/>
                <a:gd name="connsiteX1714" fmla="*/ 2795823 w 4972343"/>
                <a:gd name="connsiteY1714" fmla="*/ 471605 h 512833"/>
                <a:gd name="connsiteX1715" fmla="*/ 2806526 w 4972343"/>
                <a:gd name="connsiteY1715" fmla="*/ 460902 h 512833"/>
                <a:gd name="connsiteX1716" fmla="*/ 2778281 w 4972343"/>
                <a:gd name="connsiteY1716" fmla="*/ 460902 h 512833"/>
                <a:gd name="connsiteX1717" fmla="*/ 2788984 w 4972343"/>
                <a:gd name="connsiteY1717" fmla="*/ 471605 h 512833"/>
                <a:gd name="connsiteX1718" fmla="*/ 2778281 w 4972343"/>
                <a:gd name="connsiteY1718" fmla="*/ 482307 h 512833"/>
                <a:gd name="connsiteX1719" fmla="*/ 2767579 w 4972343"/>
                <a:gd name="connsiteY1719" fmla="*/ 471605 h 512833"/>
                <a:gd name="connsiteX1720" fmla="*/ 2778281 w 4972343"/>
                <a:gd name="connsiteY1720" fmla="*/ 460902 h 512833"/>
                <a:gd name="connsiteX1721" fmla="*/ 2750035 w 4972343"/>
                <a:gd name="connsiteY1721" fmla="*/ 460902 h 512833"/>
                <a:gd name="connsiteX1722" fmla="*/ 2760738 w 4972343"/>
                <a:gd name="connsiteY1722" fmla="*/ 471605 h 512833"/>
                <a:gd name="connsiteX1723" fmla="*/ 2750035 w 4972343"/>
                <a:gd name="connsiteY1723" fmla="*/ 482307 h 512833"/>
                <a:gd name="connsiteX1724" fmla="*/ 2739332 w 4972343"/>
                <a:gd name="connsiteY1724" fmla="*/ 471605 h 512833"/>
                <a:gd name="connsiteX1725" fmla="*/ 2750035 w 4972343"/>
                <a:gd name="connsiteY1725" fmla="*/ 460902 h 512833"/>
                <a:gd name="connsiteX1726" fmla="*/ 2721790 w 4972343"/>
                <a:gd name="connsiteY1726" fmla="*/ 460902 h 512833"/>
                <a:gd name="connsiteX1727" fmla="*/ 2732493 w 4972343"/>
                <a:gd name="connsiteY1727" fmla="*/ 471605 h 512833"/>
                <a:gd name="connsiteX1728" fmla="*/ 2721790 w 4972343"/>
                <a:gd name="connsiteY1728" fmla="*/ 482307 h 512833"/>
                <a:gd name="connsiteX1729" fmla="*/ 2711088 w 4972343"/>
                <a:gd name="connsiteY1729" fmla="*/ 471605 h 512833"/>
                <a:gd name="connsiteX1730" fmla="*/ 2721790 w 4972343"/>
                <a:gd name="connsiteY1730" fmla="*/ 460902 h 512833"/>
                <a:gd name="connsiteX1731" fmla="*/ 2693544 w 4972343"/>
                <a:gd name="connsiteY1731" fmla="*/ 460902 h 512833"/>
                <a:gd name="connsiteX1732" fmla="*/ 2704247 w 4972343"/>
                <a:gd name="connsiteY1732" fmla="*/ 471605 h 512833"/>
                <a:gd name="connsiteX1733" fmla="*/ 2693544 w 4972343"/>
                <a:gd name="connsiteY1733" fmla="*/ 482307 h 512833"/>
                <a:gd name="connsiteX1734" fmla="*/ 2682841 w 4972343"/>
                <a:gd name="connsiteY1734" fmla="*/ 471605 h 512833"/>
                <a:gd name="connsiteX1735" fmla="*/ 2693544 w 4972343"/>
                <a:gd name="connsiteY1735" fmla="*/ 460902 h 512833"/>
                <a:gd name="connsiteX1736" fmla="*/ 2665299 w 4972343"/>
                <a:gd name="connsiteY1736" fmla="*/ 460902 h 512833"/>
                <a:gd name="connsiteX1737" fmla="*/ 2676002 w 4972343"/>
                <a:gd name="connsiteY1737" fmla="*/ 471605 h 512833"/>
                <a:gd name="connsiteX1738" fmla="*/ 2665299 w 4972343"/>
                <a:gd name="connsiteY1738" fmla="*/ 482307 h 512833"/>
                <a:gd name="connsiteX1739" fmla="*/ 2654597 w 4972343"/>
                <a:gd name="connsiteY1739" fmla="*/ 471605 h 512833"/>
                <a:gd name="connsiteX1740" fmla="*/ 2665299 w 4972343"/>
                <a:gd name="connsiteY1740" fmla="*/ 460902 h 512833"/>
                <a:gd name="connsiteX1741" fmla="*/ 2637053 w 4972343"/>
                <a:gd name="connsiteY1741" fmla="*/ 460902 h 512833"/>
                <a:gd name="connsiteX1742" fmla="*/ 2647756 w 4972343"/>
                <a:gd name="connsiteY1742" fmla="*/ 471605 h 512833"/>
                <a:gd name="connsiteX1743" fmla="*/ 2637053 w 4972343"/>
                <a:gd name="connsiteY1743" fmla="*/ 482307 h 512833"/>
                <a:gd name="connsiteX1744" fmla="*/ 2626350 w 4972343"/>
                <a:gd name="connsiteY1744" fmla="*/ 471605 h 512833"/>
                <a:gd name="connsiteX1745" fmla="*/ 2637053 w 4972343"/>
                <a:gd name="connsiteY1745" fmla="*/ 460902 h 512833"/>
                <a:gd name="connsiteX1746" fmla="*/ 2608809 w 4972343"/>
                <a:gd name="connsiteY1746" fmla="*/ 460902 h 512833"/>
                <a:gd name="connsiteX1747" fmla="*/ 2619511 w 4972343"/>
                <a:gd name="connsiteY1747" fmla="*/ 471605 h 512833"/>
                <a:gd name="connsiteX1748" fmla="*/ 2608809 w 4972343"/>
                <a:gd name="connsiteY1748" fmla="*/ 482307 h 512833"/>
                <a:gd name="connsiteX1749" fmla="*/ 2598105 w 4972343"/>
                <a:gd name="connsiteY1749" fmla="*/ 471605 h 512833"/>
                <a:gd name="connsiteX1750" fmla="*/ 2608809 w 4972343"/>
                <a:gd name="connsiteY1750" fmla="*/ 460902 h 512833"/>
                <a:gd name="connsiteX1751" fmla="*/ 2580562 w 4972343"/>
                <a:gd name="connsiteY1751" fmla="*/ 460902 h 512833"/>
                <a:gd name="connsiteX1752" fmla="*/ 2591265 w 4972343"/>
                <a:gd name="connsiteY1752" fmla="*/ 471605 h 512833"/>
                <a:gd name="connsiteX1753" fmla="*/ 2580562 w 4972343"/>
                <a:gd name="connsiteY1753" fmla="*/ 482307 h 512833"/>
                <a:gd name="connsiteX1754" fmla="*/ 2569859 w 4972343"/>
                <a:gd name="connsiteY1754" fmla="*/ 471605 h 512833"/>
                <a:gd name="connsiteX1755" fmla="*/ 2580562 w 4972343"/>
                <a:gd name="connsiteY1755" fmla="*/ 460902 h 512833"/>
                <a:gd name="connsiteX1756" fmla="*/ 2552317 w 4972343"/>
                <a:gd name="connsiteY1756" fmla="*/ 460902 h 512833"/>
                <a:gd name="connsiteX1757" fmla="*/ 2563020 w 4972343"/>
                <a:gd name="connsiteY1757" fmla="*/ 471605 h 512833"/>
                <a:gd name="connsiteX1758" fmla="*/ 2552317 w 4972343"/>
                <a:gd name="connsiteY1758" fmla="*/ 482307 h 512833"/>
                <a:gd name="connsiteX1759" fmla="*/ 2541615 w 4972343"/>
                <a:gd name="connsiteY1759" fmla="*/ 471605 h 512833"/>
                <a:gd name="connsiteX1760" fmla="*/ 2552317 w 4972343"/>
                <a:gd name="connsiteY1760" fmla="*/ 460902 h 512833"/>
                <a:gd name="connsiteX1761" fmla="*/ 2524071 w 4972343"/>
                <a:gd name="connsiteY1761" fmla="*/ 460902 h 512833"/>
                <a:gd name="connsiteX1762" fmla="*/ 2534774 w 4972343"/>
                <a:gd name="connsiteY1762" fmla="*/ 471605 h 512833"/>
                <a:gd name="connsiteX1763" fmla="*/ 2524071 w 4972343"/>
                <a:gd name="connsiteY1763" fmla="*/ 482307 h 512833"/>
                <a:gd name="connsiteX1764" fmla="*/ 2513369 w 4972343"/>
                <a:gd name="connsiteY1764" fmla="*/ 471605 h 512833"/>
                <a:gd name="connsiteX1765" fmla="*/ 2524071 w 4972343"/>
                <a:gd name="connsiteY1765" fmla="*/ 460902 h 512833"/>
                <a:gd name="connsiteX1766" fmla="*/ 2495827 w 4972343"/>
                <a:gd name="connsiteY1766" fmla="*/ 460902 h 512833"/>
                <a:gd name="connsiteX1767" fmla="*/ 2506530 w 4972343"/>
                <a:gd name="connsiteY1767" fmla="*/ 471605 h 512833"/>
                <a:gd name="connsiteX1768" fmla="*/ 2495827 w 4972343"/>
                <a:gd name="connsiteY1768" fmla="*/ 482307 h 512833"/>
                <a:gd name="connsiteX1769" fmla="*/ 2485124 w 4972343"/>
                <a:gd name="connsiteY1769" fmla="*/ 471605 h 512833"/>
                <a:gd name="connsiteX1770" fmla="*/ 2495827 w 4972343"/>
                <a:gd name="connsiteY1770" fmla="*/ 460902 h 512833"/>
                <a:gd name="connsiteX1771" fmla="*/ 2467580 w 4972343"/>
                <a:gd name="connsiteY1771" fmla="*/ 460902 h 512833"/>
                <a:gd name="connsiteX1772" fmla="*/ 2478283 w 4972343"/>
                <a:gd name="connsiteY1772" fmla="*/ 471605 h 512833"/>
                <a:gd name="connsiteX1773" fmla="*/ 2467580 w 4972343"/>
                <a:gd name="connsiteY1773" fmla="*/ 482307 h 512833"/>
                <a:gd name="connsiteX1774" fmla="*/ 2456877 w 4972343"/>
                <a:gd name="connsiteY1774" fmla="*/ 471605 h 512833"/>
                <a:gd name="connsiteX1775" fmla="*/ 2467580 w 4972343"/>
                <a:gd name="connsiteY1775" fmla="*/ 460902 h 512833"/>
                <a:gd name="connsiteX1776" fmla="*/ 2439336 w 4972343"/>
                <a:gd name="connsiteY1776" fmla="*/ 460902 h 512833"/>
                <a:gd name="connsiteX1777" fmla="*/ 2450039 w 4972343"/>
                <a:gd name="connsiteY1777" fmla="*/ 471605 h 512833"/>
                <a:gd name="connsiteX1778" fmla="*/ 2439336 w 4972343"/>
                <a:gd name="connsiteY1778" fmla="*/ 482307 h 512833"/>
                <a:gd name="connsiteX1779" fmla="*/ 2428633 w 4972343"/>
                <a:gd name="connsiteY1779" fmla="*/ 471605 h 512833"/>
                <a:gd name="connsiteX1780" fmla="*/ 2439336 w 4972343"/>
                <a:gd name="connsiteY1780" fmla="*/ 460902 h 512833"/>
                <a:gd name="connsiteX1781" fmla="*/ 2411089 w 4972343"/>
                <a:gd name="connsiteY1781" fmla="*/ 460902 h 512833"/>
                <a:gd name="connsiteX1782" fmla="*/ 2421792 w 4972343"/>
                <a:gd name="connsiteY1782" fmla="*/ 471605 h 512833"/>
                <a:gd name="connsiteX1783" fmla="*/ 2411089 w 4972343"/>
                <a:gd name="connsiteY1783" fmla="*/ 482307 h 512833"/>
                <a:gd name="connsiteX1784" fmla="*/ 2400386 w 4972343"/>
                <a:gd name="connsiteY1784" fmla="*/ 471605 h 512833"/>
                <a:gd name="connsiteX1785" fmla="*/ 2411089 w 4972343"/>
                <a:gd name="connsiteY1785" fmla="*/ 460902 h 512833"/>
                <a:gd name="connsiteX1786" fmla="*/ 2382845 w 4972343"/>
                <a:gd name="connsiteY1786" fmla="*/ 460902 h 512833"/>
                <a:gd name="connsiteX1787" fmla="*/ 2393548 w 4972343"/>
                <a:gd name="connsiteY1787" fmla="*/ 471605 h 512833"/>
                <a:gd name="connsiteX1788" fmla="*/ 2382845 w 4972343"/>
                <a:gd name="connsiteY1788" fmla="*/ 482307 h 512833"/>
                <a:gd name="connsiteX1789" fmla="*/ 2372142 w 4972343"/>
                <a:gd name="connsiteY1789" fmla="*/ 471605 h 512833"/>
                <a:gd name="connsiteX1790" fmla="*/ 2382845 w 4972343"/>
                <a:gd name="connsiteY1790" fmla="*/ 460902 h 512833"/>
                <a:gd name="connsiteX1791" fmla="*/ 2354598 w 4972343"/>
                <a:gd name="connsiteY1791" fmla="*/ 460902 h 512833"/>
                <a:gd name="connsiteX1792" fmla="*/ 2365301 w 4972343"/>
                <a:gd name="connsiteY1792" fmla="*/ 471605 h 512833"/>
                <a:gd name="connsiteX1793" fmla="*/ 2354598 w 4972343"/>
                <a:gd name="connsiteY1793" fmla="*/ 482307 h 512833"/>
                <a:gd name="connsiteX1794" fmla="*/ 2343896 w 4972343"/>
                <a:gd name="connsiteY1794" fmla="*/ 471605 h 512833"/>
                <a:gd name="connsiteX1795" fmla="*/ 2354598 w 4972343"/>
                <a:gd name="connsiteY1795" fmla="*/ 460902 h 512833"/>
                <a:gd name="connsiteX1796" fmla="*/ 2326354 w 4972343"/>
                <a:gd name="connsiteY1796" fmla="*/ 460902 h 512833"/>
                <a:gd name="connsiteX1797" fmla="*/ 2337057 w 4972343"/>
                <a:gd name="connsiteY1797" fmla="*/ 471605 h 512833"/>
                <a:gd name="connsiteX1798" fmla="*/ 2326354 w 4972343"/>
                <a:gd name="connsiteY1798" fmla="*/ 482307 h 512833"/>
                <a:gd name="connsiteX1799" fmla="*/ 2315651 w 4972343"/>
                <a:gd name="connsiteY1799" fmla="*/ 471605 h 512833"/>
                <a:gd name="connsiteX1800" fmla="*/ 2326354 w 4972343"/>
                <a:gd name="connsiteY1800" fmla="*/ 460902 h 512833"/>
                <a:gd name="connsiteX1801" fmla="*/ 2298107 w 4972343"/>
                <a:gd name="connsiteY1801" fmla="*/ 460902 h 512833"/>
                <a:gd name="connsiteX1802" fmla="*/ 2308810 w 4972343"/>
                <a:gd name="connsiteY1802" fmla="*/ 471605 h 512833"/>
                <a:gd name="connsiteX1803" fmla="*/ 2298107 w 4972343"/>
                <a:gd name="connsiteY1803" fmla="*/ 482307 h 512833"/>
                <a:gd name="connsiteX1804" fmla="*/ 2287404 w 4972343"/>
                <a:gd name="connsiteY1804" fmla="*/ 471605 h 512833"/>
                <a:gd name="connsiteX1805" fmla="*/ 2298107 w 4972343"/>
                <a:gd name="connsiteY1805" fmla="*/ 460902 h 512833"/>
                <a:gd name="connsiteX1806" fmla="*/ 2269863 w 4972343"/>
                <a:gd name="connsiteY1806" fmla="*/ 460902 h 512833"/>
                <a:gd name="connsiteX1807" fmla="*/ 2280566 w 4972343"/>
                <a:gd name="connsiteY1807" fmla="*/ 471605 h 512833"/>
                <a:gd name="connsiteX1808" fmla="*/ 2269863 w 4972343"/>
                <a:gd name="connsiteY1808" fmla="*/ 482307 h 512833"/>
                <a:gd name="connsiteX1809" fmla="*/ 2259160 w 4972343"/>
                <a:gd name="connsiteY1809" fmla="*/ 471605 h 512833"/>
                <a:gd name="connsiteX1810" fmla="*/ 2269863 w 4972343"/>
                <a:gd name="connsiteY1810" fmla="*/ 460902 h 512833"/>
                <a:gd name="connsiteX1811" fmla="*/ 2241616 w 4972343"/>
                <a:gd name="connsiteY1811" fmla="*/ 460902 h 512833"/>
                <a:gd name="connsiteX1812" fmla="*/ 2252319 w 4972343"/>
                <a:gd name="connsiteY1812" fmla="*/ 471605 h 512833"/>
                <a:gd name="connsiteX1813" fmla="*/ 2241616 w 4972343"/>
                <a:gd name="connsiteY1813" fmla="*/ 482307 h 512833"/>
                <a:gd name="connsiteX1814" fmla="*/ 2230913 w 4972343"/>
                <a:gd name="connsiteY1814" fmla="*/ 471605 h 512833"/>
                <a:gd name="connsiteX1815" fmla="*/ 2241616 w 4972343"/>
                <a:gd name="connsiteY1815" fmla="*/ 460902 h 512833"/>
                <a:gd name="connsiteX1816" fmla="*/ 2213372 w 4972343"/>
                <a:gd name="connsiteY1816" fmla="*/ 460902 h 512833"/>
                <a:gd name="connsiteX1817" fmla="*/ 2224074 w 4972343"/>
                <a:gd name="connsiteY1817" fmla="*/ 471605 h 512833"/>
                <a:gd name="connsiteX1818" fmla="*/ 2213372 w 4972343"/>
                <a:gd name="connsiteY1818" fmla="*/ 482307 h 512833"/>
                <a:gd name="connsiteX1819" fmla="*/ 2202669 w 4972343"/>
                <a:gd name="connsiteY1819" fmla="*/ 471605 h 512833"/>
                <a:gd name="connsiteX1820" fmla="*/ 2213372 w 4972343"/>
                <a:gd name="connsiteY1820" fmla="*/ 460902 h 512833"/>
                <a:gd name="connsiteX1821" fmla="*/ 2185125 w 4972343"/>
                <a:gd name="connsiteY1821" fmla="*/ 460902 h 512833"/>
                <a:gd name="connsiteX1822" fmla="*/ 2195828 w 4972343"/>
                <a:gd name="connsiteY1822" fmla="*/ 471605 h 512833"/>
                <a:gd name="connsiteX1823" fmla="*/ 2185125 w 4972343"/>
                <a:gd name="connsiteY1823" fmla="*/ 482307 h 512833"/>
                <a:gd name="connsiteX1824" fmla="*/ 2174422 w 4972343"/>
                <a:gd name="connsiteY1824" fmla="*/ 471605 h 512833"/>
                <a:gd name="connsiteX1825" fmla="*/ 2185125 w 4972343"/>
                <a:gd name="connsiteY1825" fmla="*/ 460902 h 512833"/>
                <a:gd name="connsiteX1826" fmla="*/ 2156881 w 4972343"/>
                <a:gd name="connsiteY1826" fmla="*/ 460902 h 512833"/>
                <a:gd name="connsiteX1827" fmla="*/ 2167583 w 4972343"/>
                <a:gd name="connsiteY1827" fmla="*/ 471605 h 512833"/>
                <a:gd name="connsiteX1828" fmla="*/ 2156881 w 4972343"/>
                <a:gd name="connsiteY1828" fmla="*/ 482307 h 512833"/>
                <a:gd name="connsiteX1829" fmla="*/ 2146178 w 4972343"/>
                <a:gd name="connsiteY1829" fmla="*/ 471605 h 512833"/>
                <a:gd name="connsiteX1830" fmla="*/ 2156881 w 4972343"/>
                <a:gd name="connsiteY1830" fmla="*/ 460902 h 512833"/>
                <a:gd name="connsiteX1831" fmla="*/ 2128634 w 4972343"/>
                <a:gd name="connsiteY1831" fmla="*/ 460902 h 512833"/>
                <a:gd name="connsiteX1832" fmla="*/ 2139337 w 4972343"/>
                <a:gd name="connsiteY1832" fmla="*/ 471605 h 512833"/>
                <a:gd name="connsiteX1833" fmla="*/ 2128634 w 4972343"/>
                <a:gd name="connsiteY1833" fmla="*/ 482307 h 512833"/>
                <a:gd name="connsiteX1834" fmla="*/ 2117931 w 4972343"/>
                <a:gd name="connsiteY1834" fmla="*/ 471605 h 512833"/>
                <a:gd name="connsiteX1835" fmla="*/ 2128634 w 4972343"/>
                <a:gd name="connsiteY1835" fmla="*/ 460902 h 512833"/>
                <a:gd name="connsiteX1836" fmla="*/ 2100390 w 4972343"/>
                <a:gd name="connsiteY1836" fmla="*/ 460902 h 512833"/>
                <a:gd name="connsiteX1837" fmla="*/ 2111093 w 4972343"/>
                <a:gd name="connsiteY1837" fmla="*/ 471605 h 512833"/>
                <a:gd name="connsiteX1838" fmla="*/ 2100390 w 4972343"/>
                <a:gd name="connsiteY1838" fmla="*/ 482307 h 512833"/>
                <a:gd name="connsiteX1839" fmla="*/ 2089687 w 4972343"/>
                <a:gd name="connsiteY1839" fmla="*/ 471605 h 512833"/>
                <a:gd name="connsiteX1840" fmla="*/ 2100390 w 4972343"/>
                <a:gd name="connsiteY1840" fmla="*/ 460902 h 512833"/>
                <a:gd name="connsiteX1841" fmla="*/ 2072143 w 4972343"/>
                <a:gd name="connsiteY1841" fmla="*/ 460902 h 512833"/>
                <a:gd name="connsiteX1842" fmla="*/ 2082846 w 4972343"/>
                <a:gd name="connsiteY1842" fmla="*/ 471605 h 512833"/>
                <a:gd name="connsiteX1843" fmla="*/ 2072143 w 4972343"/>
                <a:gd name="connsiteY1843" fmla="*/ 482307 h 512833"/>
                <a:gd name="connsiteX1844" fmla="*/ 2061440 w 4972343"/>
                <a:gd name="connsiteY1844" fmla="*/ 471605 h 512833"/>
                <a:gd name="connsiteX1845" fmla="*/ 2072143 w 4972343"/>
                <a:gd name="connsiteY1845" fmla="*/ 460902 h 512833"/>
                <a:gd name="connsiteX1846" fmla="*/ 2043899 w 4972343"/>
                <a:gd name="connsiteY1846" fmla="*/ 460902 h 512833"/>
                <a:gd name="connsiteX1847" fmla="*/ 2054602 w 4972343"/>
                <a:gd name="connsiteY1847" fmla="*/ 471605 h 512833"/>
                <a:gd name="connsiteX1848" fmla="*/ 2043899 w 4972343"/>
                <a:gd name="connsiteY1848" fmla="*/ 482307 h 512833"/>
                <a:gd name="connsiteX1849" fmla="*/ 2033196 w 4972343"/>
                <a:gd name="connsiteY1849" fmla="*/ 471605 h 512833"/>
                <a:gd name="connsiteX1850" fmla="*/ 2043899 w 4972343"/>
                <a:gd name="connsiteY1850" fmla="*/ 460902 h 512833"/>
                <a:gd name="connsiteX1851" fmla="*/ 2015653 w 4972343"/>
                <a:gd name="connsiteY1851" fmla="*/ 460902 h 512833"/>
                <a:gd name="connsiteX1852" fmla="*/ 2026355 w 4972343"/>
                <a:gd name="connsiteY1852" fmla="*/ 471605 h 512833"/>
                <a:gd name="connsiteX1853" fmla="*/ 2015653 w 4972343"/>
                <a:gd name="connsiteY1853" fmla="*/ 482307 h 512833"/>
                <a:gd name="connsiteX1854" fmla="*/ 2004950 w 4972343"/>
                <a:gd name="connsiteY1854" fmla="*/ 471605 h 512833"/>
                <a:gd name="connsiteX1855" fmla="*/ 2015653 w 4972343"/>
                <a:gd name="connsiteY1855" fmla="*/ 460902 h 512833"/>
                <a:gd name="connsiteX1856" fmla="*/ 1987408 w 4972343"/>
                <a:gd name="connsiteY1856" fmla="*/ 460902 h 512833"/>
                <a:gd name="connsiteX1857" fmla="*/ 1998111 w 4972343"/>
                <a:gd name="connsiteY1857" fmla="*/ 471605 h 512833"/>
                <a:gd name="connsiteX1858" fmla="*/ 1987408 w 4972343"/>
                <a:gd name="connsiteY1858" fmla="*/ 482307 h 512833"/>
                <a:gd name="connsiteX1859" fmla="*/ 1976705 w 4972343"/>
                <a:gd name="connsiteY1859" fmla="*/ 471605 h 512833"/>
                <a:gd name="connsiteX1860" fmla="*/ 1987408 w 4972343"/>
                <a:gd name="connsiteY1860" fmla="*/ 460902 h 512833"/>
                <a:gd name="connsiteX1861" fmla="*/ 1959161 w 4972343"/>
                <a:gd name="connsiteY1861" fmla="*/ 460902 h 512833"/>
                <a:gd name="connsiteX1862" fmla="*/ 1969864 w 4972343"/>
                <a:gd name="connsiteY1862" fmla="*/ 471605 h 512833"/>
                <a:gd name="connsiteX1863" fmla="*/ 1959161 w 4972343"/>
                <a:gd name="connsiteY1863" fmla="*/ 482307 h 512833"/>
                <a:gd name="connsiteX1864" fmla="*/ 1948458 w 4972343"/>
                <a:gd name="connsiteY1864" fmla="*/ 471605 h 512833"/>
                <a:gd name="connsiteX1865" fmla="*/ 1959161 w 4972343"/>
                <a:gd name="connsiteY1865" fmla="*/ 460902 h 512833"/>
                <a:gd name="connsiteX1866" fmla="*/ 1930917 w 4972343"/>
                <a:gd name="connsiteY1866" fmla="*/ 460902 h 512833"/>
                <a:gd name="connsiteX1867" fmla="*/ 1941620 w 4972343"/>
                <a:gd name="connsiteY1867" fmla="*/ 471605 h 512833"/>
                <a:gd name="connsiteX1868" fmla="*/ 1930917 w 4972343"/>
                <a:gd name="connsiteY1868" fmla="*/ 482307 h 512833"/>
                <a:gd name="connsiteX1869" fmla="*/ 1920214 w 4972343"/>
                <a:gd name="connsiteY1869" fmla="*/ 471605 h 512833"/>
                <a:gd name="connsiteX1870" fmla="*/ 1930917 w 4972343"/>
                <a:gd name="connsiteY1870" fmla="*/ 460902 h 512833"/>
                <a:gd name="connsiteX1871" fmla="*/ 1902671 w 4972343"/>
                <a:gd name="connsiteY1871" fmla="*/ 460902 h 512833"/>
                <a:gd name="connsiteX1872" fmla="*/ 1913374 w 4972343"/>
                <a:gd name="connsiteY1872" fmla="*/ 471605 h 512833"/>
                <a:gd name="connsiteX1873" fmla="*/ 1902671 w 4972343"/>
                <a:gd name="connsiteY1873" fmla="*/ 482307 h 512833"/>
                <a:gd name="connsiteX1874" fmla="*/ 1891968 w 4972343"/>
                <a:gd name="connsiteY1874" fmla="*/ 471605 h 512833"/>
                <a:gd name="connsiteX1875" fmla="*/ 1902671 w 4972343"/>
                <a:gd name="connsiteY1875" fmla="*/ 460902 h 512833"/>
                <a:gd name="connsiteX1876" fmla="*/ 1874426 w 4972343"/>
                <a:gd name="connsiteY1876" fmla="*/ 460902 h 512833"/>
                <a:gd name="connsiteX1877" fmla="*/ 1885129 w 4972343"/>
                <a:gd name="connsiteY1877" fmla="*/ 471605 h 512833"/>
                <a:gd name="connsiteX1878" fmla="*/ 1874426 w 4972343"/>
                <a:gd name="connsiteY1878" fmla="*/ 482307 h 512833"/>
                <a:gd name="connsiteX1879" fmla="*/ 1863723 w 4972343"/>
                <a:gd name="connsiteY1879" fmla="*/ 471605 h 512833"/>
                <a:gd name="connsiteX1880" fmla="*/ 1874426 w 4972343"/>
                <a:gd name="connsiteY1880" fmla="*/ 460902 h 512833"/>
                <a:gd name="connsiteX1881" fmla="*/ 1846180 w 4972343"/>
                <a:gd name="connsiteY1881" fmla="*/ 460902 h 512833"/>
                <a:gd name="connsiteX1882" fmla="*/ 1856883 w 4972343"/>
                <a:gd name="connsiteY1882" fmla="*/ 471605 h 512833"/>
                <a:gd name="connsiteX1883" fmla="*/ 1846180 w 4972343"/>
                <a:gd name="connsiteY1883" fmla="*/ 482307 h 512833"/>
                <a:gd name="connsiteX1884" fmla="*/ 1835477 w 4972343"/>
                <a:gd name="connsiteY1884" fmla="*/ 471605 h 512833"/>
                <a:gd name="connsiteX1885" fmla="*/ 1846180 w 4972343"/>
                <a:gd name="connsiteY1885" fmla="*/ 460902 h 512833"/>
                <a:gd name="connsiteX1886" fmla="*/ 1817935 w 4972343"/>
                <a:gd name="connsiteY1886" fmla="*/ 460902 h 512833"/>
                <a:gd name="connsiteX1887" fmla="*/ 1828638 w 4972343"/>
                <a:gd name="connsiteY1887" fmla="*/ 471605 h 512833"/>
                <a:gd name="connsiteX1888" fmla="*/ 1817935 w 4972343"/>
                <a:gd name="connsiteY1888" fmla="*/ 482307 h 512833"/>
                <a:gd name="connsiteX1889" fmla="*/ 1807232 w 4972343"/>
                <a:gd name="connsiteY1889" fmla="*/ 471605 h 512833"/>
                <a:gd name="connsiteX1890" fmla="*/ 1817935 w 4972343"/>
                <a:gd name="connsiteY1890" fmla="*/ 460902 h 512833"/>
                <a:gd name="connsiteX1891" fmla="*/ 1789689 w 4972343"/>
                <a:gd name="connsiteY1891" fmla="*/ 460902 h 512833"/>
                <a:gd name="connsiteX1892" fmla="*/ 1800392 w 4972343"/>
                <a:gd name="connsiteY1892" fmla="*/ 471605 h 512833"/>
                <a:gd name="connsiteX1893" fmla="*/ 1789689 w 4972343"/>
                <a:gd name="connsiteY1893" fmla="*/ 482307 h 512833"/>
                <a:gd name="connsiteX1894" fmla="*/ 1778986 w 4972343"/>
                <a:gd name="connsiteY1894" fmla="*/ 471605 h 512833"/>
                <a:gd name="connsiteX1895" fmla="*/ 1789689 w 4972343"/>
                <a:gd name="connsiteY1895" fmla="*/ 460902 h 512833"/>
                <a:gd name="connsiteX1896" fmla="*/ 1761443 w 4972343"/>
                <a:gd name="connsiteY1896" fmla="*/ 460902 h 512833"/>
                <a:gd name="connsiteX1897" fmla="*/ 1772146 w 4972343"/>
                <a:gd name="connsiteY1897" fmla="*/ 471605 h 512833"/>
                <a:gd name="connsiteX1898" fmla="*/ 1761443 w 4972343"/>
                <a:gd name="connsiteY1898" fmla="*/ 482307 h 512833"/>
                <a:gd name="connsiteX1899" fmla="*/ 1750740 w 4972343"/>
                <a:gd name="connsiteY1899" fmla="*/ 471605 h 512833"/>
                <a:gd name="connsiteX1900" fmla="*/ 1761443 w 4972343"/>
                <a:gd name="connsiteY1900" fmla="*/ 460902 h 512833"/>
                <a:gd name="connsiteX1901" fmla="*/ 1733198 w 4972343"/>
                <a:gd name="connsiteY1901" fmla="*/ 460902 h 512833"/>
                <a:gd name="connsiteX1902" fmla="*/ 1743901 w 4972343"/>
                <a:gd name="connsiteY1902" fmla="*/ 471605 h 512833"/>
                <a:gd name="connsiteX1903" fmla="*/ 1733198 w 4972343"/>
                <a:gd name="connsiteY1903" fmla="*/ 482307 h 512833"/>
                <a:gd name="connsiteX1904" fmla="*/ 1722495 w 4972343"/>
                <a:gd name="connsiteY1904" fmla="*/ 471605 h 512833"/>
                <a:gd name="connsiteX1905" fmla="*/ 1733198 w 4972343"/>
                <a:gd name="connsiteY1905" fmla="*/ 460902 h 512833"/>
                <a:gd name="connsiteX1906" fmla="*/ 1704954 w 4972343"/>
                <a:gd name="connsiteY1906" fmla="*/ 460902 h 512833"/>
                <a:gd name="connsiteX1907" fmla="*/ 1715655 w 4972343"/>
                <a:gd name="connsiteY1907" fmla="*/ 471605 h 512833"/>
                <a:gd name="connsiteX1908" fmla="*/ 1704954 w 4972343"/>
                <a:gd name="connsiteY1908" fmla="*/ 482307 h 512833"/>
                <a:gd name="connsiteX1909" fmla="*/ 1694251 w 4972343"/>
                <a:gd name="connsiteY1909" fmla="*/ 471605 h 512833"/>
                <a:gd name="connsiteX1910" fmla="*/ 1704954 w 4972343"/>
                <a:gd name="connsiteY1910" fmla="*/ 460902 h 512833"/>
                <a:gd name="connsiteX1911" fmla="*/ 1676708 w 4972343"/>
                <a:gd name="connsiteY1911" fmla="*/ 460902 h 512833"/>
                <a:gd name="connsiteX1912" fmla="*/ 1687411 w 4972343"/>
                <a:gd name="connsiteY1912" fmla="*/ 471605 h 512833"/>
                <a:gd name="connsiteX1913" fmla="*/ 1676708 w 4972343"/>
                <a:gd name="connsiteY1913" fmla="*/ 482307 h 512833"/>
                <a:gd name="connsiteX1914" fmla="*/ 1666005 w 4972343"/>
                <a:gd name="connsiteY1914" fmla="*/ 471605 h 512833"/>
                <a:gd name="connsiteX1915" fmla="*/ 1676708 w 4972343"/>
                <a:gd name="connsiteY1915" fmla="*/ 460902 h 512833"/>
                <a:gd name="connsiteX1916" fmla="*/ 1648462 w 4972343"/>
                <a:gd name="connsiteY1916" fmla="*/ 460902 h 512833"/>
                <a:gd name="connsiteX1917" fmla="*/ 1659165 w 4972343"/>
                <a:gd name="connsiteY1917" fmla="*/ 471605 h 512833"/>
                <a:gd name="connsiteX1918" fmla="*/ 1648462 w 4972343"/>
                <a:gd name="connsiteY1918" fmla="*/ 482307 h 512833"/>
                <a:gd name="connsiteX1919" fmla="*/ 1637759 w 4972343"/>
                <a:gd name="connsiteY1919" fmla="*/ 471605 h 512833"/>
                <a:gd name="connsiteX1920" fmla="*/ 1648462 w 4972343"/>
                <a:gd name="connsiteY1920" fmla="*/ 460902 h 512833"/>
                <a:gd name="connsiteX1921" fmla="*/ 1620217 w 4972343"/>
                <a:gd name="connsiteY1921" fmla="*/ 460902 h 512833"/>
                <a:gd name="connsiteX1922" fmla="*/ 1630919 w 4972343"/>
                <a:gd name="connsiteY1922" fmla="*/ 471605 h 512833"/>
                <a:gd name="connsiteX1923" fmla="*/ 1627785 w 4972343"/>
                <a:gd name="connsiteY1923" fmla="*/ 479173 h 512833"/>
                <a:gd name="connsiteX1924" fmla="*/ 1620706 w 4972343"/>
                <a:gd name="connsiteY1924" fmla="*/ 482105 h 512833"/>
                <a:gd name="connsiteX1925" fmla="*/ 1619727 w 4972343"/>
                <a:gd name="connsiteY1925" fmla="*/ 482105 h 512833"/>
                <a:gd name="connsiteX1926" fmla="*/ 1612649 w 4972343"/>
                <a:gd name="connsiteY1926" fmla="*/ 479173 h 512833"/>
                <a:gd name="connsiteX1927" fmla="*/ 1609514 w 4972343"/>
                <a:gd name="connsiteY1927" fmla="*/ 471605 h 512833"/>
                <a:gd name="connsiteX1928" fmla="*/ 1620217 w 4972343"/>
                <a:gd name="connsiteY1928" fmla="*/ 460902 h 512833"/>
                <a:gd name="connsiteX1929" fmla="*/ 1591998 w 4972343"/>
                <a:gd name="connsiteY1929" fmla="*/ 460902 h 512833"/>
                <a:gd name="connsiteX1930" fmla="*/ 1602701 w 4972343"/>
                <a:gd name="connsiteY1930" fmla="*/ 471604 h 512833"/>
                <a:gd name="connsiteX1931" fmla="*/ 1591998 w 4972343"/>
                <a:gd name="connsiteY1931" fmla="*/ 482307 h 512833"/>
                <a:gd name="connsiteX1932" fmla="*/ 1581295 w 4972343"/>
                <a:gd name="connsiteY1932" fmla="*/ 471604 h 512833"/>
                <a:gd name="connsiteX1933" fmla="*/ 1591998 w 4972343"/>
                <a:gd name="connsiteY1933" fmla="*/ 460902 h 512833"/>
                <a:gd name="connsiteX1934" fmla="*/ 1563760 w 4972343"/>
                <a:gd name="connsiteY1934" fmla="*/ 460902 h 512833"/>
                <a:gd name="connsiteX1935" fmla="*/ 1574463 w 4972343"/>
                <a:gd name="connsiteY1935" fmla="*/ 471604 h 512833"/>
                <a:gd name="connsiteX1936" fmla="*/ 1563760 w 4972343"/>
                <a:gd name="connsiteY1936" fmla="*/ 482307 h 512833"/>
                <a:gd name="connsiteX1937" fmla="*/ 1553057 w 4972343"/>
                <a:gd name="connsiteY1937" fmla="*/ 471604 h 512833"/>
                <a:gd name="connsiteX1938" fmla="*/ 1563760 w 4972343"/>
                <a:gd name="connsiteY1938" fmla="*/ 460902 h 512833"/>
                <a:gd name="connsiteX1939" fmla="*/ 1535515 w 4972343"/>
                <a:gd name="connsiteY1939" fmla="*/ 460902 h 512833"/>
                <a:gd name="connsiteX1940" fmla="*/ 1546218 w 4972343"/>
                <a:gd name="connsiteY1940" fmla="*/ 471604 h 512833"/>
                <a:gd name="connsiteX1941" fmla="*/ 1535515 w 4972343"/>
                <a:gd name="connsiteY1941" fmla="*/ 482307 h 512833"/>
                <a:gd name="connsiteX1942" fmla="*/ 1524812 w 4972343"/>
                <a:gd name="connsiteY1942" fmla="*/ 471604 h 512833"/>
                <a:gd name="connsiteX1943" fmla="*/ 1535515 w 4972343"/>
                <a:gd name="connsiteY1943" fmla="*/ 460902 h 512833"/>
                <a:gd name="connsiteX1944" fmla="*/ 1507269 w 4972343"/>
                <a:gd name="connsiteY1944" fmla="*/ 460902 h 512833"/>
                <a:gd name="connsiteX1945" fmla="*/ 1517972 w 4972343"/>
                <a:gd name="connsiteY1945" fmla="*/ 471604 h 512833"/>
                <a:gd name="connsiteX1946" fmla="*/ 1507269 w 4972343"/>
                <a:gd name="connsiteY1946" fmla="*/ 482307 h 512833"/>
                <a:gd name="connsiteX1947" fmla="*/ 1496566 w 4972343"/>
                <a:gd name="connsiteY1947" fmla="*/ 471604 h 512833"/>
                <a:gd name="connsiteX1948" fmla="*/ 1507269 w 4972343"/>
                <a:gd name="connsiteY1948" fmla="*/ 460902 h 512833"/>
                <a:gd name="connsiteX1949" fmla="*/ 1479024 w 4972343"/>
                <a:gd name="connsiteY1949" fmla="*/ 460902 h 512833"/>
                <a:gd name="connsiteX1950" fmla="*/ 1489727 w 4972343"/>
                <a:gd name="connsiteY1950" fmla="*/ 471604 h 512833"/>
                <a:gd name="connsiteX1951" fmla="*/ 1479024 w 4972343"/>
                <a:gd name="connsiteY1951" fmla="*/ 482307 h 512833"/>
                <a:gd name="connsiteX1952" fmla="*/ 1468321 w 4972343"/>
                <a:gd name="connsiteY1952" fmla="*/ 471604 h 512833"/>
                <a:gd name="connsiteX1953" fmla="*/ 1479024 w 4972343"/>
                <a:gd name="connsiteY1953" fmla="*/ 460902 h 512833"/>
                <a:gd name="connsiteX1954" fmla="*/ 1450778 w 4972343"/>
                <a:gd name="connsiteY1954" fmla="*/ 460902 h 512833"/>
                <a:gd name="connsiteX1955" fmla="*/ 1461481 w 4972343"/>
                <a:gd name="connsiteY1955" fmla="*/ 471604 h 512833"/>
                <a:gd name="connsiteX1956" fmla="*/ 1450778 w 4972343"/>
                <a:gd name="connsiteY1956" fmla="*/ 482307 h 512833"/>
                <a:gd name="connsiteX1957" fmla="*/ 1440075 w 4972343"/>
                <a:gd name="connsiteY1957" fmla="*/ 471604 h 512833"/>
                <a:gd name="connsiteX1958" fmla="*/ 1450778 w 4972343"/>
                <a:gd name="connsiteY1958" fmla="*/ 460902 h 512833"/>
                <a:gd name="connsiteX1959" fmla="*/ 1422533 w 4972343"/>
                <a:gd name="connsiteY1959" fmla="*/ 460902 h 512833"/>
                <a:gd name="connsiteX1960" fmla="*/ 1433236 w 4972343"/>
                <a:gd name="connsiteY1960" fmla="*/ 471604 h 512833"/>
                <a:gd name="connsiteX1961" fmla="*/ 1422533 w 4972343"/>
                <a:gd name="connsiteY1961" fmla="*/ 482307 h 512833"/>
                <a:gd name="connsiteX1962" fmla="*/ 1411830 w 4972343"/>
                <a:gd name="connsiteY1962" fmla="*/ 471604 h 512833"/>
                <a:gd name="connsiteX1963" fmla="*/ 1422533 w 4972343"/>
                <a:gd name="connsiteY1963" fmla="*/ 460902 h 512833"/>
                <a:gd name="connsiteX1964" fmla="*/ 1394287 w 4972343"/>
                <a:gd name="connsiteY1964" fmla="*/ 460902 h 512833"/>
                <a:gd name="connsiteX1965" fmla="*/ 1404990 w 4972343"/>
                <a:gd name="connsiteY1965" fmla="*/ 471604 h 512833"/>
                <a:gd name="connsiteX1966" fmla="*/ 1394287 w 4972343"/>
                <a:gd name="connsiteY1966" fmla="*/ 482307 h 512833"/>
                <a:gd name="connsiteX1967" fmla="*/ 1383584 w 4972343"/>
                <a:gd name="connsiteY1967" fmla="*/ 471604 h 512833"/>
                <a:gd name="connsiteX1968" fmla="*/ 1394287 w 4972343"/>
                <a:gd name="connsiteY1968" fmla="*/ 460902 h 512833"/>
                <a:gd name="connsiteX1969" fmla="*/ 1366042 w 4972343"/>
                <a:gd name="connsiteY1969" fmla="*/ 460902 h 512833"/>
                <a:gd name="connsiteX1970" fmla="*/ 1376745 w 4972343"/>
                <a:gd name="connsiteY1970" fmla="*/ 471604 h 512833"/>
                <a:gd name="connsiteX1971" fmla="*/ 1366042 w 4972343"/>
                <a:gd name="connsiteY1971" fmla="*/ 482307 h 512833"/>
                <a:gd name="connsiteX1972" fmla="*/ 1355339 w 4972343"/>
                <a:gd name="connsiteY1972" fmla="*/ 471604 h 512833"/>
                <a:gd name="connsiteX1973" fmla="*/ 1366042 w 4972343"/>
                <a:gd name="connsiteY1973" fmla="*/ 460902 h 512833"/>
                <a:gd name="connsiteX1974" fmla="*/ 1337796 w 4972343"/>
                <a:gd name="connsiteY1974" fmla="*/ 460902 h 512833"/>
                <a:gd name="connsiteX1975" fmla="*/ 1348499 w 4972343"/>
                <a:gd name="connsiteY1975" fmla="*/ 471604 h 512833"/>
                <a:gd name="connsiteX1976" fmla="*/ 1337796 w 4972343"/>
                <a:gd name="connsiteY1976" fmla="*/ 482307 h 512833"/>
                <a:gd name="connsiteX1977" fmla="*/ 1327093 w 4972343"/>
                <a:gd name="connsiteY1977" fmla="*/ 471604 h 512833"/>
                <a:gd name="connsiteX1978" fmla="*/ 1337796 w 4972343"/>
                <a:gd name="connsiteY1978" fmla="*/ 460902 h 512833"/>
                <a:gd name="connsiteX1979" fmla="*/ 1309551 w 4972343"/>
                <a:gd name="connsiteY1979" fmla="*/ 460902 h 512833"/>
                <a:gd name="connsiteX1980" fmla="*/ 1320254 w 4972343"/>
                <a:gd name="connsiteY1980" fmla="*/ 471604 h 512833"/>
                <a:gd name="connsiteX1981" fmla="*/ 1309551 w 4972343"/>
                <a:gd name="connsiteY1981" fmla="*/ 482307 h 512833"/>
                <a:gd name="connsiteX1982" fmla="*/ 1298848 w 4972343"/>
                <a:gd name="connsiteY1982" fmla="*/ 471604 h 512833"/>
                <a:gd name="connsiteX1983" fmla="*/ 1309551 w 4972343"/>
                <a:gd name="connsiteY1983" fmla="*/ 460902 h 512833"/>
                <a:gd name="connsiteX1984" fmla="*/ 1281305 w 4972343"/>
                <a:gd name="connsiteY1984" fmla="*/ 460902 h 512833"/>
                <a:gd name="connsiteX1985" fmla="*/ 1292008 w 4972343"/>
                <a:gd name="connsiteY1985" fmla="*/ 471604 h 512833"/>
                <a:gd name="connsiteX1986" fmla="*/ 1281305 w 4972343"/>
                <a:gd name="connsiteY1986" fmla="*/ 482307 h 512833"/>
                <a:gd name="connsiteX1987" fmla="*/ 1270602 w 4972343"/>
                <a:gd name="connsiteY1987" fmla="*/ 471604 h 512833"/>
                <a:gd name="connsiteX1988" fmla="*/ 1281305 w 4972343"/>
                <a:gd name="connsiteY1988" fmla="*/ 460902 h 512833"/>
                <a:gd name="connsiteX1989" fmla="*/ 1253060 w 4972343"/>
                <a:gd name="connsiteY1989" fmla="*/ 460902 h 512833"/>
                <a:gd name="connsiteX1990" fmla="*/ 1263763 w 4972343"/>
                <a:gd name="connsiteY1990" fmla="*/ 471604 h 512833"/>
                <a:gd name="connsiteX1991" fmla="*/ 1253060 w 4972343"/>
                <a:gd name="connsiteY1991" fmla="*/ 482307 h 512833"/>
                <a:gd name="connsiteX1992" fmla="*/ 1242357 w 4972343"/>
                <a:gd name="connsiteY1992" fmla="*/ 471604 h 512833"/>
                <a:gd name="connsiteX1993" fmla="*/ 1253060 w 4972343"/>
                <a:gd name="connsiteY1993" fmla="*/ 460902 h 512833"/>
                <a:gd name="connsiteX1994" fmla="*/ 1224814 w 4972343"/>
                <a:gd name="connsiteY1994" fmla="*/ 460902 h 512833"/>
                <a:gd name="connsiteX1995" fmla="*/ 1235517 w 4972343"/>
                <a:gd name="connsiteY1995" fmla="*/ 471604 h 512833"/>
                <a:gd name="connsiteX1996" fmla="*/ 1224814 w 4972343"/>
                <a:gd name="connsiteY1996" fmla="*/ 482307 h 512833"/>
                <a:gd name="connsiteX1997" fmla="*/ 1214111 w 4972343"/>
                <a:gd name="connsiteY1997" fmla="*/ 471604 h 512833"/>
                <a:gd name="connsiteX1998" fmla="*/ 1224814 w 4972343"/>
                <a:gd name="connsiteY1998" fmla="*/ 460902 h 512833"/>
                <a:gd name="connsiteX1999" fmla="*/ 1196569 w 4972343"/>
                <a:gd name="connsiteY1999" fmla="*/ 460902 h 512833"/>
                <a:gd name="connsiteX2000" fmla="*/ 1207272 w 4972343"/>
                <a:gd name="connsiteY2000" fmla="*/ 471604 h 512833"/>
                <a:gd name="connsiteX2001" fmla="*/ 1196569 w 4972343"/>
                <a:gd name="connsiteY2001" fmla="*/ 482307 h 512833"/>
                <a:gd name="connsiteX2002" fmla="*/ 1185866 w 4972343"/>
                <a:gd name="connsiteY2002" fmla="*/ 471604 h 512833"/>
                <a:gd name="connsiteX2003" fmla="*/ 1196569 w 4972343"/>
                <a:gd name="connsiteY2003" fmla="*/ 460902 h 512833"/>
                <a:gd name="connsiteX2004" fmla="*/ 1168323 w 4972343"/>
                <a:gd name="connsiteY2004" fmla="*/ 460902 h 512833"/>
                <a:gd name="connsiteX2005" fmla="*/ 1179026 w 4972343"/>
                <a:gd name="connsiteY2005" fmla="*/ 471604 h 512833"/>
                <a:gd name="connsiteX2006" fmla="*/ 1168323 w 4972343"/>
                <a:gd name="connsiteY2006" fmla="*/ 482307 h 512833"/>
                <a:gd name="connsiteX2007" fmla="*/ 1157620 w 4972343"/>
                <a:gd name="connsiteY2007" fmla="*/ 471604 h 512833"/>
                <a:gd name="connsiteX2008" fmla="*/ 1168323 w 4972343"/>
                <a:gd name="connsiteY2008" fmla="*/ 460902 h 512833"/>
                <a:gd name="connsiteX2009" fmla="*/ 1140078 w 4972343"/>
                <a:gd name="connsiteY2009" fmla="*/ 460902 h 512833"/>
                <a:gd name="connsiteX2010" fmla="*/ 1150781 w 4972343"/>
                <a:gd name="connsiteY2010" fmla="*/ 471604 h 512833"/>
                <a:gd name="connsiteX2011" fmla="*/ 1140078 w 4972343"/>
                <a:gd name="connsiteY2011" fmla="*/ 482307 h 512833"/>
                <a:gd name="connsiteX2012" fmla="*/ 1129376 w 4972343"/>
                <a:gd name="connsiteY2012" fmla="*/ 471604 h 512833"/>
                <a:gd name="connsiteX2013" fmla="*/ 1140078 w 4972343"/>
                <a:gd name="connsiteY2013" fmla="*/ 460902 h 512833"/>
                <a:gd name="connsiteX2014" fmla="*/ 1111832 w 4972343"/>
                <a:gd name="connsiteY2014" fmla="*/ 460902 h 512833"/>
                <a:gd name="connsiteX2015" fmla="*/ 1122535 w 4972343"/>
                <a:gd name="connsiteY2015" fmla="*/ 471604 h 512833"/>
                <a:gd name="connsiteX2016" fmla="*/ 1111832 w 4972343"/>
                <a:gd name="connsiteY2016" fmla="*/ 482307 h 512833"/>
                <a:gd name="connsiteX2017" fmla="*/ 1101129 w 4972343"/>
                <a:gd name="connsiteY2017" fmla="*/ 471604 h 512833"/>
                <a:gd name="connsiteX2018" fmla="*/ 1111832 w 4972343"/>
                <a:gd name="connsiteY2018" fmla="*/ 460902 h 512833"/>
                <a:gd name="connsiteX2019" fmla="*/ 1083587 w 4972343"/>
                <a:gd name="connsiteY2019" fmla="*/ 460902 h 512833"/>
                <a:gd name="connsiteX2020" fmla="*/ 1094290 w 4972343"/>
                <a:gd name="connsiteY2020" fmla="*/ 471604 h 512833"/>
                <a:gd name="connsiteX2021" fmla="*/ 1083587 w 4972343"/>
                <a:gd name="connsiteY2021" fmla="*/ 482307 h 512833"/>
                <a:gd name="connsiteX2022" fmla="*/ 1072885 w 4972343"/>
                <a:gd name="connsiteY2022" fmla="*/ 471604 h 512833"/>
                <a:gd name="connsiteX2023" fmla="*/ 1083587 w 4972343"/>
                <a:gd name="connsiteY2023" fmla="*/ 460902 h 512833"/>
                <a:gd name="connsiteX2024" fmla="*/ 1055341 w 4972343"/>
                <a:gd name="connsiteY2024" fmla="*/ 460902 h 512833"/>
                <a:gd name="connsiteX2025" fmla="*/ 1066044 w 4972343"/>
                <a:gd name="connsiteY2025" fmla="*/ 471604 h 512833"/>
                <a:gd name="connsiteX2026" fmla="*/ 1055341 w 4972343"/>
                <a:gd name="connsiteY2026" fmla="*/ 482307 h 512833"/>
                <a:gd name="connsiteX2027" fmla="*/ 1044638 w 4972343"/>
                <a:gd name="connsiteY2027" fmla="*/ 471604 h 512833"/>
                <a:gd name="connsiteX2028" fmla="*/ 1055341 w 4972343"/>
                <a:gd name="connsiteY2028" fmla="*/ 460902 h 512833"/>
                <a:gd name="connsiteX2029" fmla="*/ 1027096 w 4972343"/>
                <a:gd name="connsiteY2029" fmla="*/ 460902 h 512833"/>
                <a:gd name="connsiteX2030" fmla="*/ 1037799 w 4972343"/>
                <a:gd name="connsiteY2030" fmla="*/ 471604 h 512833"/>
                <a:gd name="connsiteX2031" fmla="*/ 1027096 w 4972343"/>
                <a:gd name="connsiteY2031" fmla="*/ 482307 h 512833"/>
                <a:gd name="connsiteX2032" fmla="*/ 1016394 w 4972343"/>
                <a:gd name="connsiteY2032" fmla="*/ 471604 h 512833"/>
                <a:gd name="connsiteX2033" fmla="*/ 1027096 w 4972343"/>
                <a:gd name="connsiteY2033" fmla="*/ 460902 h 512833"/>
                <a:gd name="connsiteX2034" fmla="*/ 998850 w 4972343"/>
                <a:gd name="connsiteY2034" fmla="*/ 460902 h 512833"/>
                <a:gd name="connsiteX2035" fmla="*/ 1009553 w 4972343"/>
                <a:gd name="connsiteY2035" fmla="*/ 471604 h 512833"/>
                <a:gd name="connsiteX2036" fmla="*/ 998850 w 4972343"/>
                <a:gd name="connsiteY2036" fmla="*/ 482307 h 512833"/>
                <a:gd name="connsiteX2037" fmla="*/ 988147 w 4972343"/>
                <a:gd name="connsiteY2037" fmla="*/ 471604 h 512833"/>
                <a:gd name="connsiteX2038" fmla="*/ 998850 w 4972343"/>
                <a:gd name="connsiteY2038" fmla="*/ 460902 h 512833"/>
                <a:gd name="connsiteX2039" fmla="*/ 970605 w 4972343"/>
                <a:gd name="connsiteY2039" fmla="*/ 460902 h 512833"/>
                <a:gd name="connsiteX2040" fmla="*/ 981308 w 4972343"/>
                <a:gd name="connsiteY2040" fmla="*/ 471604 h 512833"/>
                <a:gd name="connsiteX2041" fmla="*/ 970605 w 4972343"/>
                <a:gd name="connsiteY2041" fmla="*/ 482307 h 512833"/>
                <a:gd name="connsiteX2042" fmla="*/ 959903 w 4972343"/>
                <a:gd name="connsiteY2042" fmla="*/ 471604 h 512833"/>
                <a:gd name="connsiteX2043" fmla="*/ 970605 w 4972343"/>
                <a:gd name="connsiteY2043" fmla="*/ 460902 h 512833"/>
                <a:gd name="connsiteX2044" fmla="*/ 942359 w 4972343"/>
                <a:gd name="connsiteY2044" fmla="*/ 460902 h 512833"/>
                <a:gd name="connsiteX2045" fmla="*/ 953062 w 4972343"/>
                <a:gd name="connsiteY2045" fmla="*/ 471604 h 512833"/>
                <a:gd name="connsiteX2046" fmla="*/ 942359 w 4972343"/>
                <a:gd name="connsiteY2046" fmla="*/ 482307 h 512833"/>
                <a:gd name="connsiteX2047" fmla="*/ 931656 w 4972343"/>
                <a:gd name="connsiteY2047" fmla="*/ 471604 h 512833"/>
                <a:gd name="connsiteX2048" fmla="*/ 942359 w 4972343"/>
                <a:gd name="connsiteY2048" fmla="*/ 460902 h 512833"/>
                <a:gd name="connsiteX2049" fmla="*/ 914114 w 4972343"/>
                <a:gd name="connsiteY2049" fmla="*/ 460902 h 512833"/>
                <a:gd name="connsiteX2050" fmla="*/ 924817 w 4972343"/>
                <a:gd name="connsiteY2050" fmla="*/ 471604 h 512833"/>
                <a:gd name="connsiteX2051" fmla="*/ 914114 w 4972343"/>
                <a:gd name="connsiteY2051" fmla="*/ 482307 h 512833"/>
                <a:gd name="connsiteX2052" fmla="*/ 903412 w 4972343"/>
                <a:gd name="connsiteY2052" fmla="*/ 471604 h 512833"/>
                <a:gd name="connsiteX2053" fmla="*/ 914114 w 4972343"/>
                <a:gd name="connsiteY2053" fmla="*/ 460902 h 512833"/>
                <a:gd name="connsiteX2054" fmla="*/ 885868 w 4972343"/>
                <a:gd name="connsiteY2054" fmla="*/ 460902 h 512833"/>
                <a:gd name="connsiteX2055" fmla="*/ 896571 w 4972343"/>
                <a:gd name="connsiteY2055" fmla="*/ 471604 h 512833"/>
                <a:gd name="connsiteX2056" fmla="*/ 885868 w 4972343"/>
                <a:gd name="connsiteY2056" fmla="*/ 482307 h 512833"/>
                <a:gd name="connsiteX2057" fmla="*/ 875165 w 4972343"/>
                <a:gd name="connsiteY2057" fmla="*/ 471604 h 512833"/>
                <a:gd name="connsiteX2058" fmla="*/ 885868 w 4972343"/>
                <a:gd name="connsiteY2058" fmla="*/ 460902 h 512833"/>
                <a:gd name="connsiteX2059" fmla="*/ 857623 w 4972343"/>
                <a:gd name="connsiteY2059" fmla="*/ 460902 h 512833"/>
                <a:gd name="connsiteX2060" fmla="*/ 868326 w 4972343"/>
                <a:gd name="connsiteY2060" fmla="*/ 471604 h 512833"/>
                <a:gd name="connsiteX2061" fmla="*/ 857623 w 4972343"/>
                <a:gd name="connsiteY2061" fmla="*/ 482307 h 512833"/>
                <a:gd name="connsiteX2062" fmla="*/ 846921 w 4972343"/>
                <a:gd name="connsiteY2062" fmla="*/ 471604 h 512833"/>
                <a:gd name="connsiteX2063" fmla="*/ 857623 w 4972343"/>
                <a:gd name="connsiteY2063" fmla="*/ 460902 h 512833"/>
                <a:gd name="connsiteX2064" fmla="*/ 829377 w 4972343"/>
                <a:gd name="connsiteY2064" fmla="*/ 460902 h 512833"/>
                <a:gd name="connsiteX2065" fmla="*/ 840080 w 4972343"/>
                <a:gd name="connsiteY2065" fmla="*/ 471604 h 512833"/>
                <a:gd name="connsiteX2066" fmla="*/ 829377 w 4972343"/>
                <a:gd name="connsiteY2066" fmla="*/ 482307 h 512833"/>
                <a:gd name="connsiteX2067" fmla="*/ 818675 w 4972343"/>
                <a:gd name="connsiteY2067" fmla="*/ 471604 h 512833"/>
                <a:gd name="connsiteX2068" fmla="*/ 829377 w 4972343"/>
                <a:gd name="connsiteY2068" fmla="*/ 460902 h 512833"/>
                <a:gd name="connsiteX2069" fmla="*/ 801133 w 4972343"/>
                <a:gd name="connsiteY2069" fmla="*/ 460902 h 512833"/>
                <a:gd name="connsiteX2070" fmla="*/ 811835 w 4972343"/>
                <a:gd name="connsiteY2070" fmla="*/ 471604 h 512833"/>
                <a:gd name="connsiteX2071" fmla="*/ 801133 w 4972343"/>
                <a:gd name="connsiteY2071" fmla="*/ 482307 h 512833"/>
                <a:gd name="connsiteX2072" fmla="*/ 790430 w 4972343"/>
                <a:gd name="connsiteY2072" fmla="*/ 471604 h 512833"/>
                <a:gd name="connsiteX2073" fmla="*/ 801133 w 4972343"/>
                <a:gd name="connsiteY2073" fmla="*/ 460902 h 512833"/>
                <a:gd name="connsiteX2074" fmla="*/ 772886 w 4972343"/>
                <a:gd name="connsiteY2074" fmla="*/ 460902 h 512833"/>
                <a:gd name="connsiteX2075" fmla="*/ 783589 w 4972343"/>
                <a:gd name="connsiteY2075" fmla="*/ 471604 h 512833"/>
                <a:gd name="connsiteX2076" fmla="*/ 772886 w 4972343"/>
                <a:gd name="connsiteY2076" fmla="*/ 482307 h 512833"/>
                <a:gd name="connsiteX2077" fmla="*/ 762183 w 4972343"/>
                <a:gd name="connsiteY2077" fmla="*/ 471604 h 512833"/>
                <a:gd name="connsiteX2078" fmla="*/ 772886 w 4972343"/>
                <a:gd name="connsiteY2078" fmla="*/ 460902 h 512833"/>
                <a:gd name="connsiteX2079" fmla="*/ 744642 w 4972343"/>
                <a:gd name="connsiteY2079" fmla="*/ 460902 h 512833"/>
                <a:gd name="connsiteX2080" fmla="*/ 755344 w 4972343"/>
                <a:gd name="connsiteY2080" fmla="*/ 471604 h 512833"/>
                <a:gd name="connsiteX2081" fmla="*/ 744642 w 4972343"/>
                <a:gd name="connsiteY2081" fmla="*/ 482307 h 512833"/>
                <a:gd name="connsiteX2082" fmla="*/ 733939 w 4972343"/>
                <a:gd name="connsiteY2082" fmla="*/ 471604 h 512833"/>
                <a:gd name="connsiteX2083" fmla="*/ 744642 w 4972343"/>
                <a:gd name="connsiteY2083" fmla="*/ 460902 h 512833"/>
                <a:gd name="connsiteX2084" fmla="*/ 716395 w 4972343"/>
                <a:gd name="connsiteY2084" fmla="*/ 460902 h 512833"/>
                <a:gd name="connsiteX2085" fmla="*/ 727098 w 4972343"/>
                <a:gd name="connsiteY2085" fmla="*/ 471604 h 512833"/>
                <a:gd name="connsiteX2086" fmla="*/ 716395 w 4972343"/>
                <a:gd name="connsiteY2086" fmla="*/ 482307 h 512833"/>
                <a:gd name="connsiteX2087" fmla="*/ 705692 w 4972343"/>
                <a:gd name="connsiteY2087" fmla="*/ 471604 h 512833"/>
                <a:gd name="connsiteX2088" fmla="*/ 716395 w 4972343"/>
                <a:gd name="connsiteY2088" fmla="*/ 460902 h 512833"/>
                <a:gd name="connsiteX2089" fmla="*/ 688151 w 4972343"/>
                <a:gd name="connsiteY2089" fmla="*/ 460902 h 512833"/>
                <a:gd name="connsiteX2090" fmla="*/ 698853 w 4972343"/>
                <a:gd name="connsiteY2090" fmla="*/ 471604 h 512833"/>
                <a:gd name="connsiteX2091" fmla="*/ 688151 w 4972343"/>
                <a:gd name="connsiteY2091" fmla="*/ 482307 h 512833"/>
                <a:gd name="connsiteX2092" fmla="*/ 677448 w 4972343"/>
                <a:gd name="connsiteY2092" fmla="*/ 471604 h 512833"/>
                <a:gd name="connsiteX2093" fmla="*/ 688151 w 4972343"/>
                <a:gd name="connsiteY2093" fmla="*/ 460902 h 512833"/>
                <a:gd name="connsiteX2094" fmla="*/ 659904 w 4972343"/>
                <a:gd name="connsiteY2094" fmla="*/ 460902 h 512833"/>
                <a:gd name="connsiteX2095" fmla="*/ 670607 w 4972343"/>
                <a:gd name="connsiteY2095" fmla="*/ 471604 h 512833"/>
                <a:gd name="connsiteX2096" fmla="*/ 659904 w 4972343"/>
                <a:gd name="connsiteY2096" fmla="*/ 482307 h 512833"/>
                <a:gd name="connsiteX2097" fmla="*/ 649201 w 4972343"/>
                <a:gd name="connsiteY2097" fmla="*/ 471604 h 512833"/>
                <a:gd name="connsiteX2098" fmla="*/ 659904 w 4972343"/>
                <a:gd name="connsiteY2098" fmla="*/ 460902 h 512833"/>
                <a:gd name="connsiteX2099" fmla="*/ 631660 w 4972343"/>
                <a:gd name="connsiteY2099" fmla="*/ 460902 h 512833"/>
                <a:gd name="connsiteX2100" fmla="*/ 642362 w 4972343"/>
                <a:gd name="connsiteY2100" fmla="*/ 471604 h 512833"/>
                <a:gd name="connsiteX2101" fmla="*/ 631660 w 4972343"/>
                <a:gd name="connsiteY2101" fmla="*/ 482307 h 512833"/>
                <a:gd name="connsiteX2102" fmla="*/ 620957 w 4972343"/>
                <a:gd name="connsiteY2102" fmla="*/ 471604 h 512833"/>
                <a:gd name="connsiteX2103" fmla="*/ 631660 w 4972343"/>
                <a:gd name="connsiteY2103" fmla="*/ 460902 h 512833"/>
                <a:gd name="connsiteX2104" fmla="*/ 603413 w 4972343"/>
                <a:gd name="connsiteY2104" fmla="*/ 460902 h 512833"/>
                <a:gd name="connsiteX2105" fmla="*/ 614116 w 4972343"/>
                <a:gd name="connsiteY2105" fmla="*/ 471604 h 512833"/>
                <a:gd name="connsiteX2106" fmla="*/ 603413 w 4972343"/>
                <a:gd name="connsiteY2106" fmla="*/ 482307 h 512833"/>
                <a:gd name="connsiteX2107" fmla="*/ 592710 w 4972343"/>
                <a:gd name="connsiteY2107" fmla="*/ 471604 h 512833"/>
                <a:gd name="connsiteX2108" fmla="*/ 603413 w 4972343"/>
                <a:gd name="connsiteY2108" fmla="*/ 460902 h 512833"/>
                <a:gd name="connsiteX2109" fmla="*/ 575169 w 4972343"/>
                <a:gd name="connsiteY2109" fmla="*/ 460902 h 512833"/>
                <a:gd name="connsiteX2110" fmla="*/ 585872 w 4972343"/>
                <a:gd name="connsiteY2110" fmla="*/ 471604 h 512833"/>
                <a:gd name="connsiteX2111" fmla="*/ 575169 w 4972343"/>
                <a:gd name="connsiteY2111" fmla="*/ 482307 h 512833"/>
                <a:gd name="connsiteX2112" fmla="*/ 564466 w 4972343"/>
                <a:gd name="connsiteY2112" fmla="*/ 471604 h 512833"/>
                <a:gd name="connsiteX2113" fmla="*/ 575169 w 4972343"/>
                <a:gd name="connsiteY2113" fmla="*/ 460902 h 512833"/>
                <a:gd name="connsiteX2114" fmla="*/ 546922 w 4972343"/>
                <a:gd name="connsiteY2114" fmla="*/ 460902 h 512833"/>
                <a:gd name="connsiteX2115" fmla="*/ 557625 w 4972343"/>
                <a:gd name="connsiteY2115" fmla="*/ 471604 h 512833"/>
                <a:gd name="connsiteX2116" fmla="*/ 546922 w 4972343"/>
                <a:gd name="connsiteY2116" fmla="*/ 482307 h 512833"/>
                <a:gd name="connsiteX2117" fmla="*/ 536219 w 4972343"/>
                <a:gd name="connsiteY2117" fmla="*/ 471604 h 512833"/>
                <a:gd name="connsiteX2118" fmla="*/ 546922 w 4972343"/>
                <a:gd name="connsiteY2118" fmla="*/ 460902 h 512833"/>
                <a:gd name="connsiteX2119" fmla="*/ 518678 w 4972343"/>
                <a:gd name="connsiteY2119" fmla="*/ 460902 h 512833"/>
                <a:gd name="connsiteX2120" fmla="*/ 529381 w 4972343"/>
                <a:gd name="connsiteY2120" fmla="*/ 471604 h 512833"/>
                <a:gd name="connsiteX2121" fmla="*/ 518678 w 4972343"/>
                <a:gd name="connsiteY2121" fmla="*/ 482307 h 512833"/>
                <a:gd name="connsiteX2122" fmla="*/ 507975 w 4972343"/>
                <a:gd name="connsiteY2122" fmla="*/ 471604 h 512833"/>
                <a:gd name="connsiteX2123" fmla="*/ 518678 w 4972343"/>
                <a:gd name="connsiteY2123" fmla="*/ 460902 h 512833"/>
                <a:gd name="connsiteX2124" fmla="*/ 490431 w 4972343"/>
                <a:gd name="connsiteY2124" fmla="*/ 460902 h 512833"/>
                <a:gd name="connsiteX2125" fmla="*/ 501134 w 4972343"/>
                <a:gd name="connsiteY2125" fmla="*/ 471604 h 512833"/>
                <a:gd name="connsiteX2126" fmla="*/ 490431 w 4972343"/>
                <a:gd name="connsiteY2126" fmla="*/ 482307 h 512833"/>
                <a:gd name="connsiteX2127" fmla="*/ 479728 w 4972343"/>
                <a:gd name="connsiteY2127" fmla="*/ 471604 h 512833"/>
                <a:gd name="connsiteX2128" fmla="*/ 490431 w 4972343"/>
                <a:gd name="connsiteY2128" fmla="*/ 460902 h 512833"/>
                <a:gd name="connsiteX2129" fmla="*/ 462187 w 4972343"/>
                <a:gd name="connsiteY2129" fmla="*/ 460902 h 512833"/>
                <a:gd name="connsiteX2130" fmla="*/ 472889 w 4972343"/>
                <a:gd name="connsiteY2130" fmla="*/ 471604 h 512833"/>
                <a:gd name="connsiteX2131" fmla="*/ 462187 w 4972343"/>
                <a:gd name="connsiteY2131" fmla="*/ 482307 h 512833"/>
                <a:gd name="connsiteX2132" fmla="*/ 451484 w 4972343"/>
                <a:gd name="connsiteY2132" fmla="*/ 471604 h 512833"/>
                <a:gd name="connsiteX2133" fmla="*/ 462187 w 4972343"/>
                <a:gd name="connsiteY2133" fmla="*/ 460902 h 512833"/>
                <a:gd name="connsiteX2134" fmla="*/ 433940 w 4972343"/>
                <a:gd name="connsiteY2134" fmla="*/ 460902 h 512833"/>
                <a:gd name="connsiteX2135" fmla="*/ 444643 w 4972343"/>
                <a:gd name="connsiteY2135" fmla="*/ 471604 h 512833"/>
                <a:gd name="connsiteX2136" fmla="*/ 433940 w 4972343"/>
                <a:gd name="connsiteY2136" fmla="*/ 482307 h 512833"/>
                <a:gd name="connsiteX2137" fmla="*/ 423237 w 4972343"/>
                <a:gd name="connsiteY2137" fmla="*/ 471604 h 512833"/>
                <a:gd name="connsiteX2138" fmla="*/ 433940 w 4972343"/>
                <a:gd name="connsiteY2138" fmla="*/ 460902 h 512833"/>
                <a:gd name="connsiteX2139" fmla="*/ 405696 w 4972343"/>
                <a:gd name="connsiteY2139" fmla="*/ 460902 h 512833"/>
                <a:gd name="connsiteX2140" fmla="*/ 416399 w 4972343"/>
                <a:gd name="connsiteY2140" fmla="*/ 471604 h 512833"/>
                <a:gd name="connsiteX2141" fmla="*/ 405696 w 4972343"/>
                <a:gd name="connsiteY2141" fmla="*/ 482307 h 512833"/>
                <a:gd name="connsiteX2142" fmla="*/ 394993 w 4972343"/>
                <a:gd name="connsiteY2142" fmla="*/ 471604 h 512833"/>
                <a:gd name="connsiteX2143" fmla="*/ 405696 w 4972343"/>
                <a:gd name="connsiteY2143" fmla="*/ 460902 h 512833"/>
                <a:gd name="connsiteX2144" fmla="*/ 377449 w 4972343"/>
                <a:gd name="connsiteY2144" fmla="*/ 460902 h 512833"/>
                <a:gd name="connsiteX2145" fmla="*/ 388152 w 4972343"/>
                <a:gd name="connsiteY2145" fmla="*/ 471604 h 512833"/>
                <a:gd name="connsiteX2146" fmla="*/ 377449 w 4972343"/>
                <a:gd name="connsiteY2146" fmla="*/ 482307 h 512833"/>
                <a:gd name="connsiteX2147" fmla="*/ 366747 w 4972343"/>
                <a:gd name="connsiteY2147" fmla="*/ 471604 h 512833"/>
                <a:gd name="connsiteX2148" fmla="*/ 377449 w 4972343"/>
                <a:gd name="connsiteY2148" fmla="*/ 460902 h 512833"/>
                <a:gd name="connsiteX2149" fmla="*/ 349205 w 4972343"/>
                <a:gd name="connsiteY2149" fmla="*/ 460902 h 512833"/>
                <a:gd name="connsiteX2150" fmla="*/ 359908 w 4972343"/>
                <a:gd name="connsiteY2150" fmla="*/ 471604 h 512833"/>
                <a:gd name="connsiteX2151" fmla="*/ 349205 w 4972343"/>
                <a:gd name="connsiteY2151" fmla="*/ 482307 h 512833"/>
                <a:gd name="connsiteX2152" fmla="*/ 338502 w 4972343"/>
                <a:gd name="connsiteY2152" fmla="*/ 471604 h 512833"/>
                <a:gd name="connsiteX2153" fmla="*/ 349205 w 4972343"/>
                <a:gd name="connsiteY2153" fmla="*/ 460902 h 512833"/>
                <a:gd name="connsiteX2154" fmla="*/ 320958 w 4972343"/>
                <a:gd name="connsiteY2154" fmla="*/ 460902 h 512833"/>
                <a:gd name="connsiteX2155" fmla="*/ 331662 w 4972343"/>
                <a:gd name="connsiteY2155" fmla="*/ 471604 h 512833"/>
                <a:gd name="connsiteX2156" fmla="*/ 320958 w 4972343"/>
                <a:gd name="connsiteY2156" fmla="*/ 482307 h 512833"/>
                <a:gd name="connsiteX2157" fmla="*/ 310256 w 4972343"/>
                <a:gd name="connsiteY2157" fmla="*/ 471604 h 512833"/>
                <a:gd name="connsiteX2158" fmla="*/ 320958 w 4972343"/>
                <a:gd name="connsiteY2158" fmla="*/ 460902 h 512833"/>
                <a:gd name="connsiteX2159" fmla="*/ 292714 w 4972343"/>
                <a:gd name="connsiteY2159" fmla="*/ 460902 h 512833"/>
                <a:gd name="connsiteX2160" fmla="*/ 303417 w 4972343"/>
                <a:gd name="connsiteY2160" fmla="*/ 471604 h 512833"/>
                <a:gd name="connsiteX2161" fmla="*/ 292714 w 4972343"/>
                <a:gd name="connsiteY2161" fmla="*/ 482307 h 512833"/>
                <a:gd name="connsiteX2162" fmla="*/ 282011 w 4972343"/>
                <a:gd name="connsiteY2162" fmla="*/ 471604 h 512833"/>
                <a:gd name="connsiteX2163" fmla="*/ 292714 w 4972343"/>
                <a:gd name="connsiteY2163" fmla="*/ 460902 h 512833"/>
                <a:gd name="connsiteX2164" fmla="*/ 264467 w 4972343"/>
                <a:gd name="connsiteY2164" fmla="*/ 460902 h 512833"/>
                <a:gd name="connsiteX2165" fmla="*/ 275170 w 4972343"/>
                <a:gd name="connsiteY2165" fmla="*/ 471604 h 512833"/>
                <a:gd name="connsiteX2166" fmla="*/ 264467 w 4972343"/>
                <a:gd name="connsiteY2166" fmla="*/ 482307 h 512833"/>
                <a:gd name="connsiteX2167" fmla="*/ 253765 w 4972343"/>
                <a:gd name="connsiteY2167" fmla="*/ 471604 h 512833"/>
                <a:gd name="connsiteX2168" fmla="*/ 264467 w 4972343"/>
                <a:gd name="connsiteY2168" fmla="*/ 460902 h 512833"/>
                <a:gd name="connsiteX2169" fmla="*/ 236223 w 4972343"/>
                <a:gd name="connsiteY2169" fmla="*/ 460902 h 512833"/>
                <a:gd name="connsiteX2170" fmla="*/ 246926 w 4972343"/>
                <a:gd name="connsiteY2170" fmla="*/ 471604 h 512833"/>
                <a:gd name="connsiteX2171" fmla="*/ 236223 w 4972343"/>
                <a:gd name="connsiteY2171" fmla="*/ 482307 h 512833"/>
                <a:gd name="connsiteX2172" fmla="*/ 225520 w 4972343"/>
                <a:gd name="connsiteY2172" fmla="*/ 471604 h 512833"/>
                <a:gd name="connsiteX2173" fmla="*/ 236223 w 4972343"/>
                <a:gd name="connsiteY2173" fmla="*/ 460902 h 512833"/>
                <a:gd name="connsiteX2174" fmla="*/ 207976 w 4972343"/>
                <a:gd name="connsiteY2174" fmla="*/ 460902 h 512833"/>
                <a:gd name="connsiteX2175" fmla="*/ 218679 w 4972343"/>
                <a:gd name="connsiteY2175" fmla="*/ 471604 h 512833"/>
                <a:gd name="connsiteX2176" fmla="*/ 207976 w 4972343"/>
                <a:gd name="connsiteY2176" fmla="*/ 482307 h 512833"/>
                <a:gd name="connsiteX2177" fmla="*/ 197274 w 4972343"/>
                <a:gd name="connsiteY2177" fmla="*/ 471604 h 512833"/>
                <a:gd name="connsiteX2178" fmla="*/ 207976 w 4972343"/>
                <a:gd name="connsiteY2178" fmla="*/ 460902 h 512833"/>
                <a:gd name="connsiteX2179" fmla="*/ 179732 w 4972343"/>
                <a:gd name="connsiteY2179" fmla="*/ 460902 h 512833"/>
                <a:gd name="connsiteX2180" fmla="*/ 190435 w 4972343"/>
                <a:gd name="connsiteY2180" fmla="*/ 471604 h 512833"/>
                <a:gd name="connsiteX2181" fmla="*/ 179732 w 4972343"/>
                <a:gd name="connsiteY2181" fmla="*/ 482307 h 512833"/>
                <a:gd name="connsiteX2182" fmla="*/ 169029 w 4972343"/>
                <a:gd name="connsiteY2182" fmla="*/ 471604 h 512833"/>
                <a:gd name="connsiteX2183" fmla="*/ 179732 w 4972343"/>
                <a:gd name="connsiteY2183" fmla="*/ 460902 h 512833"/>
                <a:gd name="connsiteX2184" fmla="*/ 151486 w 4972343"/>
                <a:gd name="connsiteY2184" fmla="*/ 460902 h 512833"/>
                <a:gd name="connsiteX2185" fmla="*/ 162188 w 4972343"/>
                <a:gd name="connsiteY2185" fmla="*/ 471604 h 512833"/>
                <a:gd name="connsiteX2186" fmla="*/ 151486 w 4972343"/>
                <a:gd name="connsiteY2186" fmla="*/ 482307 h 512833"/>
                <a:gd name="connsiteX2187" fmla="*/ 140783 w 4972343"/>
                <a:gd name="connsiteY2187" fmla="*/ 471604 h 512833"/>
                <a:gd name="connsiteX2188" fmla="*/ 151486 w 4972343"/>
                <a:gd name="connsiteY2188" fmla="*/ 460902 h 512833"/>
                <a:gd name="connsiteX2189" fmla="*/ 123241 w 4972343"/>
                <a:gd name="connsiteY2189" fmla="*/ 460902 h 512833"/>
                <a:gd name="connsiteX2190" fmla="*/ 133944 w 4972343"/>
                <a:gd name="connsiteY2190" fmla="*/ 471604 h 512833"/>
                <a:gd name="connsiteX2191" fmla="*/ 123241 w 4972343"/>
                <a:gd name="connsiteY2191" fmla="*/ 482307 h 512833"/>
                <a:gd name="connsiteX2192" fmla="*/ 112538 w 4972343"/>
                <a:gd name="connsiteY2192" fmla="*/ 471604 h 512833"/>
                <a:gd name="connsiteX2193" fmla="*/ 123241 w 4972343"/>
                <a:gd name="connsiteY2193" fmla="*/ 460902 h 512833"/>
                <a:gd name="connsiteX2194" fmla="*/ 94995 w 4972343"/>
                <a:gd name="connsiteY2194" fmla="*/ 460902 h 512833"/>
                <a:gd name="connsiteX2195" fmla="*/ 105698 w 4972343"/>
                <a:gd name="connsiteY2195" fmla="*/ 471604 h 512833"/>
                <a:gd name="connsiteX2196" fmla="*/ 101103 w 4972343"/>
                <a:gd name="connsiteY2196" fmla="*/ 476199 h 512833"/>
                <a:gd name="connsiteX2197" fmla="*/ 98383 w 4972343"/>
                <a:gd name="connsiteY2197" fmla="*/ 474723 h 512833"/>
                <a:gd name="connsiteX2198" fmla="*/ 88954 w 4972343"/>
                <a:gd name="connsiteY2198" fmla="*/ 466943 h 512833"/>
                <a:gd name="connsiteX2199" fmla="*/ 4910781 w 4972343"/>
                <a:gd name="connsiteY2199" fmla="*/ 436588 h 512833"/>
                <a:gd name="connsiteX2200" fmla="*/ 4912898 w 4972343"/>
                <a:gd name="connsiteY2200" fmla="*/ 438705 h 512833"/>
                <a:gd name="connsiteX2201" fmla="*/ 4906985 w 4972343"/>
                <a:gd name="connsiteY2201" fmla="*/ 447475 h 512833"/>
                <a:gd name="connsiteX2202" fmla="*/ 4903464 w 4972343"/>
                <a:gd name="connsiteY2202" fmla="*/ 450380 h 512833"/>
                <a:gd name="connsiteX2203" fmla="*/ 4900226 w 4972343"/>
                <a:gd name="connsiteY2203" fmla="*/ 447143 h 512833"/>
                <a:gd name="connsiteX2204" fmla="*/ 4910781 w 4972343"/>
                <a:gd name="connsiteY2204" fmla="*/ 436588 h 512833"/>
                <a:gd name="connsiteX2205" fmla="*/ 4882535 w 4972343"/>
                <a:gd name="connsiteY2205" fmla="*/ 436588 h 512833"/>
                <a:gd name="connsiteX2206" fmla="*/ 4893090 w 4972343"/>
                <a:gd name="connsiteY2206" fmla="*/ 447143 h 512833"/>
                <a:gd name="connsiteX2207" fmla="*/ 4882535 w 4972343"/>
                <a:gd name="connsiteY2207" fmla="*/ 457698 h 512833"/>
                <a:gd name="connsiteX2208" fmla="*/ 4871980 w 4972343"/>
                <a:gd name="connsiteY2208" fmla="*/ 447143 h 512833"/>
                <a:gd name="connsiteX2209" fmla="*/ 4882535 w 4972343"/>
                <a:gd name="connsiteY2209" fmla="*/ 436588 h 512833"/>
                <a:gd name="connsiteX2210" fmla="*/ 4854290 w 4972343"/>
                <a:gd name="connsiteY2210" fmla="*/ 436588 h 512833"/>
                <a:gd name="connsiteX2211" fmla="*/ 4864845 w 4972343"/>
                <a:gd name="connsiteY2211" fmla="*/ 447143 h 512833"/>
                <a:gd name="connsiteX2212" fmla="*/ 4854290 w 4972343"/>
                <a:gd name="connsiteY2212" fmla="*/ 457698 h 512833"/>
                <a:gd name="connsiteX2213" fmla="*/ 4843735 w 4972343"/>
                <a:gd name="connsiteY2213" fmla="*/ 447143 h 512833"/>
                <a:gd name="connsiteX2214" fmla="*/ 4854290 w 4972343"/>
                <a:gd name="connsiteY2214" fmla="*/ 436588 h 512833"/>
                <a:gd name="connsiteX2215" fmla="*/ 4826044 w 4972343"/>
                <a:gd name="connsiteY2215" fmla="*/ 436588 h 512833"/>
                <a:gd name="connsiteX2216" fmla="*/ 4836599 w 4972343"/>
                <a:gd name="connsiteY2216" fmla="*/ 447143 h 512833"/>
                <a:gd name="connsiteX2217" fmla="*/ 4826044 w 4972343"/>
                <a:gd name="connsiteY2217" fmla="*/ 457698 h 512833"/>
                <a:gd name="connsiteX2218" fmla="*/ 4815489 w 4972343"/>
                <a:gd name="connsiteY2218" fmla="*/ 447143 h 512833"/>
                <a:gd name="connsiteX2219" fmla="*/ 4826044 w 4972343"/>
                <a:gd name="connsiteY2219" fmla="*/ 436588 h 512833"/>
                <a:gd name="connsiteX2220" fmla="*/ 4797799 w 4972343"/>
                <a:gd name="connsiteY2220" fmla="*/ 436588 h 512833"/>
                <a:gd name="connsiteX2221" fmla="*/ 4808354 w 4972343"/>
                <a:gd name="connsiteY2221" fmla="*/ 447143 h 512833"/>
                <a:gd name="connsiteX2222" fmla="*/ 4797799 w 4972343"/>
                <a:gd name="connsiteY2222" fmla="*/ 457698 h 512833"/>
                <a:gd name="connsiteX2223" fmla="*/ 4787244 w 4972343"/>
                <a:gd name="connsiteY2223" fmla="*/ 447143 h 512833"/>
                <a:gd name="connsiteX2224" fmla="*/ 4797799 w 4972343"/>
                <a:gd name="connsiteY2224" fmla="*/ 436588 h 512833"/>
                <a:gd name="connsiteX2225" fmla="*/ 4769552 w 4972343"/>
                <a:gd name="connsiteY2225" fmla="*/ 436588 h 512833"/>
                <a:gd name="connsiteX2226" fmla="*/ 4780107 w 4972343"/>
                <a:gd name="connsiteY2226" fmla="*/ 447143 h 512833"/>
                <a:gd name="connsiteX2227" fmla="*/ 4769552 w 4972343"/>
                <a:gd name="connsiteY2227" fmla="*/ 457698 h 512833"/>
                <a:gd name="connsiteX2228" fmla="*/ 4758997 w 4972343"/>
                <a:gd name="connsiteY2228" fmla="*/ 447143 h 512833"/>
                <a:gd name="connsiteX2229" fmla="*/ 4769552 w 4972343"/>
                <a:gd name="connsiteY2229" fmla="*/ 436588 h 512833"/>
                <a:gd name="connsiteX2230" fmla="*/ 4741308 w 4972343"/>
                <a:gd name="connsiteY2230" fmla="*/ 436588 h 512833"/>
                <a:gd name="connsiteX2231" fmla="*/ 4751863 w 4972343"/>
                <a:gd name="connsiteY2231" fmla="*/ 447143 h 512833"/>
                <a:gd name="connsiteX2232" fmla="*/ 4741308 w 4972343"/>
                <a:gd name="connsiteY2232" fmla="*/ 457698 h 512833"/>
                <a:gd name="connsiteX2233" fmla="*/ 4730753 w 4972343"/>
                <a:gd name="connsiteY2233" fmla="*/ 447143 h 512833"/>
                <a:gd name="connsiteX2234" fmla="*/ 4741308 w 4972343"/>
                <a:gd name="connsiteY2234" fmla="*/ 436588 h 512833"/>
                <a:gd name="connsiteX2235" fmla="*/ 4713062 w 4972343"/>
                <a:gd name="connsiteY2235" fmla="*/ 436588 h 512833"/>
                <a:gd name="connsiteX2236" fmla="*/ 4723617 w 4972343"/>
                <a:gd name="connsiteY2236" fmla="*/ 447143 h 512833"/>
                <a:gd name="connsiteX2237" fmla="*/ 4713062 w 4972343"/>
                <a:gd name="connsiteY2237" fmla="*/ 457698 h 512833"/>
                <a:gd name="connsiteX2238" fmla="*/ 4702507 w 4972343"/>
                <a:gd name="connsiteY2238" fmla="*/ 447143 h 512833"/>
                <a:gd name="connsiteX2239" fmla="*/ 4713062 w 4972343"/>
                <a:gd name="connsiteY2239" fmla="*/ 436588 h 512833"/>
                <a:gd name="connsiteX2240" fmla="*/ 4684817 w 4972343"/>
                <a:gd name="connsiteY2240" fmla="*/ 436588 h 512833"/>
                <a:gd name="connsiteX2241" fmla="*/ 4695372 w 4972343"/>
                <a:gd name="connsiteY2241" fmla="*/ 447143 h 512833"/>
                <a:gd name="connsiteX2242" fmla="*/ 4684817 w 4972343"/>
                <a:gd name="connsiteY2242" fmla="*/ 457698 h 512833"/>
                <a:gd name="connsiteX2243" fmla="*/ 4674262 w 4972343"/>
                <a:gd name="connsiteY2243" fmla="*/ 447143 h 512833"/>
                <a:gd name="connsiteX2244" fmla="*/ 4684817 w 4972343"/>
                <a:gd name="connsiteY2244" fmla="*/ 436588 h 512833"/>
                <a:gd name="connsiteX2245" fmla="*/ 4656571 w 4972343"/>
                <a:gd name="connsiteY2245" fmla="*/ 436588 h 512833"/>
                <a:gd name="connsiteX2246" fmla="*/ 4667125 w 4972343"/>
                <a:gd name="connsiteY2246" fmla="*/ 447143 h 512833"/>
                <a:gd name="connsiteX2247" fmla="*/ 4656571 w 4972343"/>
                <a:gd name="connsiteY2247" fmla="*/ 457698 h 512833"/>
                <a:gd name="connsiteX2248" fmla="*/ 4646016 w 4972343"/>
                <a:gd name="connsiteY2248" fmla="*/ 447143 h 512833"/>
                <a:gd name="connsiteX2249" fmla="*/ 4656571 w 4972343"/>
                <a:gd name="connsiteY2249" fmla="*/ 436588 h 512833"/>
                <a:gd name="connsiteX2250" fmla="*/ 4628326 w 4972343"/>
                <a:gd name="connsiteY2250" fmla="*/ 436588 h 512833"/>
                <a:gd name="connsiteX2251" fmla="*/ 4638881 w 4972343"/>
                <a:gd name="connsiteY2251" fmla="*/ 447143 h 512833"/>
                <a:gd name="connsiteX2252" fmla="*/ 4628326 w 4972343"/>
                <a:gd name="connsiteY2252" fmla="*/ 457698 h 512833"/>
                <a:gd name="connsiteX2253" fmla="*/ 4617771 w 4972343"/>
                <a:gd name="connsiteY2253" fmla="*/ 447143 h 512833"/>
                <a:gd name="connsiteX2254" fmla="*/ 4628326 w 4972343"/>
                <a:gd name="connsiteY2254" fmla="*/ 436588 h 512833"/>
                <a:gd name="connsiteX2255" fmla="*/ 4600080 w 4972343"/>
                <a:gd name="connsiteY2255" fmla="*/ 436588 h 512833"/>
                <a:gd name="connsiteX2256" fmla="*/ 4610635 w 4972343"/>
                <a:gd name="connsiteY2256" fmla="*/ 447143 h 512833"/>
                <a:gd name="connsiteX2257" fmla="*/ 4600080 w 4972343"/>
                <a:gd name="connsiteY2257" fmla="*/ 457698 h 512833"/>
                <a:gd name="connsiteX2258" fmla="*/ 4589525 w 4972343"/>
                <a:gd name="connsiteY2258" fmla="*/ 447143 h 512833"/>
                <a:gd name="connsiteX2259" fmla="*/ 4600080 w 4972343"/>
                <a:gd name="connsiteY2259" fmla="*/ 436588 h 512833"/>
                <a:gd name="connsiteX2260" fmla="*/ 4571835 w 4972343"/>
                <a:gd name="connsiteY2260" fmla="*/ 436588 h 512833"/>
                <a:gd name="connsiteX2261" fmla="*/ 4582390 w 4972343"/>
                <a:gd name="connsiteY2261" fmla="*/ 447143 h 512833"/>
                <a:gd name="connsiteX2262" fmla="*/ 4571835 w 4972343"/>
                <a:gd name="connsiteY2262" fmla="*/ 457698 h 512833"/>
                <a:gd name="connsiteX2263" fmla="*/ 4561280 w 4972343"/>
                <a:gd name="connsiteY2263" fmla="*/ 447143 h 512833"/>
                <a:gd name="connsiteX2264" fmla="*/ 4571835 w 4972343"/>
                <a:gd name="connsiteY2264" fmla="*/ 436588 h 512833"/>
                <a:gd name="connsiteX2265" fmla="*/ 4543589 w 4972343"/>
                <a:gd name="connsiteY2265" fmla="*/ 436588 h 512833"/>
                <a:gd name="connsiteX2266" fmla="*/ 4554144 w 4972343"/>
                <a:gd name="connsiteY2266" fmla="*/ 447143 h 512833"/>
                <a:gd name="connsiteX2267" fmla="*/ 4543589 w 4972343"/>
                <a:gd name="connsiteY2267" fmla="*/ 457698 h 512833"/>
                <a:gd name="connsiteX2268" fmla="*/ 4533034 w 4972343"/>
                <a:gd name="connsiteY2268" fmla="*/ 447143 h 512833"/>
                <a:gd name="connsiteX2269" fmla="*/ 4543589 w 4972343"/>
                <a:gd name="connsiteY2269" fmla="*/ 436588 h 512833"/>
                <a:gd name="connsiteX2270" fmla="*/ 4515344 w 4972343"/>
                <a:gd name="connsiteY2270" fmla="*/ 436588 h 512833"/>
                <a:gd name="connsiteX2271" fmla="*/ 4525899 w 4972343"/>
                <a:gd name="connsiteY2271" fmla="*/ 447143 h 512833"/>
                <a:gd name="connsiteX2272" fmla="*/ 4515344 w 4972343"/>
                <a:gd name="connsiteY2272" fmla="*/ 457698 h 512833"/>
                <a:gd name="connsiteX2273" fmla="*/ 4504789 w 4972343"/>
                <a:gd name="connsiteY2273" fmla="*/ 447143 h 512833"/>
                <a:gd name="connsiteX2274" fmla="*/ 4515344 w 4972343"/>
                <a:gd name="connsiteY2274" fmla="*/ 436588 h 512833"/>
                <a:gd name="connsiteX2275" fmla="*/ 4487098 w 4972343"/>
                <a:gd name="connsiteY2275" fmla="*/ 436588 h 512833"/>
                <a:gd name="connsiteX2276" fmla="*/ 4497652 w 4972343"/>
                <a:gd name="connsiteY2276" fmla="*/ 447143 h 512833"/>
                <a:gd name="connsiteX2277" fmla="*/ 4487098 w 4972343"/>
                <a:gd name="connsiteY2277" fmla="*/ 457698 h 512833"/>
                <a:gd name="connsiteX2278" fmla="*/ 4476543 w 4972343"/>
                <a:gd name="connsiteY2278" fmla="*/ 447143 h 512833"/>
                <a:gd name="connsiteX2279" fmla="*/ 4487098 w 4972343"/>
                <a:gd name="connsiteY2279" fmla="*/ 436588 h 512833"/>
                <a:gd name="connsiteX2280" fmla="*/ 4458853 w 4972343"/>
                <a:gd name="connsiteY2280" fmla="*/ 436588 h 512833"/>
                <a:gd name="connsiteX2281" fmla="*/ 4469408 w 4972343"/>
                <a:gd name="connsiteY2281" fmla="*/ 447143 h 512833"/>
                <a:gd name="connsiteX2282" fmla="*/ 4458853 w 4972343"/>
                <a:gd name="connsiteY2282" fmla="*/ 457698 h 512833"/>
                <a:gd name="connsiteX2283" fmla="*/ 4448298 w 4972343"/>
                <a:gd name="connsiteY2283" fmla="*/ 447143 h 512833"/>
                <a:gd name="connsiteX2284" fmla="*/ 4458853 w 4972343"/>
                <a:gd name="connsiteY2284" fmla="*/ 436588 h 512833"/>
                <a:gd name="connsiteX2285" fmla="*/ 4430607 w 4972343"/>
                <a:gd name="connsiteY2285" fmla="*/ 436588 h 512833"/>
                <a:gd name="connsiteX2286" fmla="*/ 4441162 w 4972343"/>
                <a:gd name="connsiteY2286" fmla="*/ 447143 h 512833"/>
                <a:gd name="connsiteX2287" fmla="*/ 4430607 w 4972343"/>
                <a:gd name="connsiteY2287" fmla="*/ 457698 h 512833"/>
                <a:gd name="connsiteX2288" fmla="*/ 4420052 w 4972343"/>
                <a:gd name="connsiteY2288" fmla="*/ 447143 h 512833"/>
                <a:gd name="connsiteX2289" fmla="*/ 4430607 w 4972343"/>
                <a:gd name="connsiteY2289" fmla="*/ 436588 h 512833"/>
                <a:gd name="connsiteX2290" fmla="*/ 4402362 w 4972343"/>
                <a:gd name="connsiteY2290" fmla="*/ 436588 h 512833"/>
                <a:gd name="connsiteX2291" fmla="*/ 4412917 w 4972343"/>
                <a:gd name="connsiteY2291" fmla="*/ 447143 h 512833"/>
                <a:gd name="connsiteX2292" fmla="*/ 4402362 w 4972343"/>
                <a:gd name="connsiteY2292" fmla="*/ 457698 h 512833"/>
                <a:gd name="connsiteX2293" fmla="*/ 4391807 w 4972343"/>
                <a:gd name="connsiteY2293" fmla="*/ 447143 h 512833"/>
                <a:gd name="connsiteX2294" fmla="*/ 4402362 w 4972343"/>
                <a:gd name="connsiteY2294" fmla="*/ 436588 h 512833"/>
                <a:gd name="connsiteX2295" fmla="*/ 4374116 w 4972343"/>
                <a:gd name="connsiteY2295" fmla="*/ 436588 h 512833"/>
                <a:gd name="connsiteX2296" fmla="*/ 4384671 w 4972343"/>
                <a:gd name="connsiteY2296" fmla="*/ 447143 h 512833"/>
                <a:gd name="connsiteX2297" fmla="*/ 4374116 w 4972343"/>
                <a:gd name="connsiteY2297" fmla="*/ 457698 h 512833"/>
                <a:gd name="connsiteX2298" fmla="*/ 4363561 w 4972343"/>
                <a:gd name="connsiteY2298" fmla="*/ 447143 h 512833"/>
                <a:gd name="connsiteX2299" fmla="*/ 4374116 w 4972343"/>
                <a:gd name="connsiteY2299" fmla="*/ 436588 h 512833"/>
                <a:gd name="connsiteX2300" fmla="*/ 4345871 w 4972343"/>
                <a:gd name="connsiteY2300" fmla="*/ 436588 h 512833"/>
                <a:gd name="connsiteX2301" fmla="*/ 4356426 w 4972343"/>
                <a:gd name="connsiteY2301" fmla="*/ 447143 h 512833"/>
                <a:gd name="connsiteX2302" fmla="*/ 4345871 w 4972343"/>
                <a:gd name="connsiteY2302" fmla="*/ 457698 h 512833"/>
                <a:gd name="connsiteX2303" fmla="*/ 4335316 w 4972343"/>
                <a:gd name="connsiteY2303" fmla="*/ 447143 h 512833"/>
                <a:gd name="connsiteX2304" fmla="*/ 4345871 w 4972343"/>
                <a:gd name="connsiteY2304" fmla="*/ 436588 h 512833"/>
                <a:gd name="connsiteX2305" fmla="*/ 4317625 w 4972343"/>
                <a:gd name="connsiteY2305" fmla="*/ 436588 h 512833"/>
                <a:gd name="connsiteX2306" fmla="*/ 4328180 w 4972343"/>
                <a:gd name="connsiteY2306" fmla="*/ 447143 h 512833"/>
                <a:gd name="connsiteX2307" fmla="*/ 4317625 w 4972343"/>
                <a:gd name="connsiteY2307" fmla="*/ 457698 h 512833"/>
                <a:gd name="connsiteX2308" fmla="*/ 4307070 w 4972343"/>
                <a:gd name="connsiteY2308" fmla="*/ 447143 h 512833"/>
                <a:gd name="connsiteX2309" fmla="*/ 4317625 w 4972343"/>
                <a:gd name="connsiteY2309" fmla="*/ 436588 h 512833"/>
                <a:gd name="connsiteX2310" fmla="*/ 4289380 w 4972343"/>
                <a:gd name="connsiteY2310" fmla="*/ 436588 h 512833"/>
                <a:gd name="connsiteX2311" fmla="*/ 4299935 w 4972343"/>
                <a:gd name="connsiteY2311" fmla="*/ 447143 h 512833"/>
                <a:gd name="connsiteX2312" fmla="*/ 4289380 w 4972343"/>
                <a:gd name="connsiteY2312" fmla="*/ 457698 h 512833"/>
                <a:gd name="connsiteX2313" fmla="*/ 4278825 w 4972343"/>
                <a:gd name="connsiteY2313" fmla="*/ 447143 h 512833"/>
                <a:gd name="connsiteX2314" fmla="*/ 4289380 w 4972343"/>
                <a:gd name="connsiteY2314" fmla="*/ 436588 h 512833"/>
                <a:gd name="connsiteX2315" fmla="*/ 4261134 w 4972343"/>
                <a:gd name="connsiteY2315" fmla="*/ 436588 h 512833"/>
                <a:gd name="connsiteX2316" fmla="*/ 4271689 w 4972343"/>
                <a:gd name="connsiteY2316" fmla="*/ 447143 h 512833"/>
                <a:gd name="connsiteX2317" fmla="*/ 4261134 w 4972343"/>
                <a:gd name="connsiteY2317" fmla="*/ 457698 h 512833"/>
                <a:gd name="connsiteX2318" fmla="*/ 4250579 w 4972343"/>
                <a:gd name="connsiteY2318" fmla="*/ 447143 h 512833"/>
                <a:gd name="connsiteX2319" fmla="*/ 4261134 w 4972343"/>
                <a:gd name="connsiteY2319" fmla="*/ 436588 h 512833"/>
                <a:gd name="connsiteX2320" fmla="*/ 4232889 w 4972343"/>
                <a:gd name="connsiteY2320" fmla="*/ 436588 h 512833"/>
                <a:gd name="connsiteX2321" fmla="*/ 4243444 w 4972343"/>
                <a:gd name="connsiteY2321" fmla="*/ 447143 h 512833"/>
                <a:gd name="connsiteX2322" fmla="*/ 4232889 w 4972343"/>
                <a:gd name="connsiteY2322" fmla="*/ 457698 h 512833"/>
                <a:gd name="connsiteX2323" fmla="*/ 4222334 w 4972343"/>
                <a:gd name="connsiteY2323" fmla="*/ 447143 h 512833"/>
                <a:gd name="connsiteX2324" fmla="*/ 4232889 w 4972343"/>
                <a:gd name="connsiteY2324" fmla="*/ 436588 h 512833"/>
                <a:gd name="connsiteX2325" fmla="*/ 4204643 w 4972343"/>
                <a:gd name="connsiteY2325" fmla="*/ 436588 h 512833"/>
                <a:gd name="connsiteX2326" fmla="*/ 4215198 w 4972343"/>
                <a:gd name="connsiteY2326" fmla="*/ 447143 h 512833"/>
                <a:gd name="connsiteX2327" fmla="*/ 4204643 w 4972343"/>
                <a:gd name="connsiteY2327" fmla="*/ 457698 h 512833"/>
                <a:gd name="connsiteX2328" fmla="*/ 4194088 w 4972343"/>
                <a:gd name="connsiteY2328" fmla="*/ 447143 h 512833"/>
                <a:gd name="connsiteX2329" fmla="*/ 4204643 w 4972343"/>
                <a:gd name="connsiteY2329" fmla="*/ 436588 h 512833"/>
                <a:gd name="connsiteX2330" fmla="*/ 4176398 w 4972343"/>
                <a:gd name="connsiteY2330" fmla="*/ 436588 h 512833"/>
                <a:gd name="connsiteX2331" fmla="*/ 4186953 w 4972343"/>
                <a:gd name="connsiteY2331" fmla="*/ 447143 h 512833"/>
                <a:gd name="connsiteX2332" fmla="*/ 4176398 w 4972343"/>
                <a:gd name="connsiteY2332" fmla="*/ 457698 h 512833"/>
                <a:gd name="connsiteX2333" fmla="*/ 4165843 w 4972343"/>
                <a:gd name="connsiteY2333" fmla="*/ 447143 h 512833"/>
                <a:gd name="connsiteX2334" fmla="*/ 4176398 w 4972343"/>
                <a:gd name="connsiteY2334" fmla="*/ 436588 h 512833"/>
                <a:gd name="connsiteX2335" fmla="*/ 4148152 w 4972343"/>
                <a:gd name="connsiteY2335" fmla="*/ 436588 h 512833"/>
                <a:gd name="connsiteX2336" fmla="*/ 4158707 w 4972343"/>
                <a:gd name="connsiteY2336" fmla="*/ 447143 h 512833"/>
                <a:gd name="connsiteX2337" fmla="*/ 4148152 w 4972343"/>
                <a:gd name="connsiteY2337" fmla="*/ 457698 h 512833"/>
                <a:gd name="connsiteX2338" fmla="*/ 4137597 w 4972343"/>
                <a:gd name="connsiteY2338" fmla="*/ 447143 h 512833"/>
                <a:gd name="connsiteX2339" fmla="*/ 4148152 w 4972343"/>
                <a:gd name="connsiteY2339" fmla="*/ 436588 h 512833"/>
                <a:gd name="connsiteX2340" fmla="*/ 4119906 w 4972343"/>
                <a:gd name="connsiteY2340" fmla="*/ 436588 h 512833"/>
                <a:gd name="connsiteX2341" fmla="*/ 4130461 w 4972343"/>
                <a:gd name="connsiteY2341" fmla="*/ 447143 h 512833"/>
                <a:gd name="connsiteX2342" fmla="*/ 4119906 w 4972343"/>
                <a:gd name="connsiteY2342" fmla="*/ 457698 h 512833"/>
                <a:gd name="connsiteX2343" fmla="*/ 4109351 w 4972343"/>
                <a:gd name="connsiteY2343" fmla="*/ 447143 h 512833"/>
                <a:gd name="connsiteX2344" fmla="*/ 4119906 w 4972343"/>
                <a:gd name="connsiteY2344" fmla="*/ 436588 h 512833"/>
                <a:gd name="connsiteX2345" fmla="*/ 4091661 w 4972343"/>
                <a:gd name="connsiteY2345" fmla="*/ 436588 h 512833"/>
                <a:gd name="connsiteX2346" fmla="*/ 4102216 w 4972343"/>
                <a:gd name="connsiteY2346" fmla="*/ 447143 h 512833"/>
                <a:gd name="connsiteX2347" fmla="*/ 4091661 w 4972343"/>
                <a:gd name="connsiteY2347" fmla="*/ 457698 h 512833"/>
                <a:gd name="connsiteX2348" fmla="*/ 4081106 w 4972343"/>
                <a:gd name="connsiteY2348" fmla="*/ 447143 h 512833"/>
                <a:gd name="connsiteX2349" fmla="*/ 4091661 w 4972343"/>
                <a:gd name="connsiteY2349" fmla="*/ 436588 h 512833"/>
                <a:gd name="connsiteX2350" fmla="*/ 4063415 w 4972343"/>
                <a:gd name="connsiteY2350" fmla="*/ 436588 h 512833"/>
                <a:gd name="connsiteX2351" fmla="*/ 4073970 w 4972343"/>
                <a:gd name="connsiteY2351" fmla="*/ 447143 h 512833"/>
                <a:gd name="connsiteX2352" fmla="*/ 4063415 w 4972343"/>
                <a:gd name="connsiteY2352" fmla="*/ 457698 h 512833"/>
                <a:gd name="connsiteX2353" fmla="*/ 4052860 w 4972343"/>
                <a:gd name="connsiteY2353" fmla="*/ 447143 h 512833"/>
                <a:gd name="connsiteX2354" fmla="*/ 4063415 w 4972343"/>
                <a:gd name="connsiteY2354" fmla="*/ 436588 h 512833"/>
                <a:gd name="connsiteX2355" fmla="*/ 4035170 w 4972343"/>
                <a:gd name="connsiteY2355" fmla="*/ 436588 h 512833"/>
                <a:gd name="connsiteX2356" fmla="*/ 4045725 w 4972343"/>
                <a:gd name="connsiteY2356" fmla="*/ 447143 h 512833"/>
                <a:gd name="connsiteX2357" fmla="*/ 4035170 w 4972343"/>
                <a:gd name="connsiteY2357" fmla="*/ 457698 h 512833"/>
                <a:gd name="connsiteX2358" fmla="*/ 4024615 w 4972343"/>
                <a:gd name="connsiteY2358" fmla="*/ 447143 h 512833"/>
                <a:gd name="connsiteX2359" fmla="*/ 4035170 w 4972343"/>
                <a:gd name="connsiteY2359" fmla="*/ 436588 h 512833"/>
                <a:gd name="connsiteX2360" fmla="*/ 4006924 w 4972343"/>
                <a:gd name="connsiteY2360" fmla="*/ 436588 h 512833"/>
                <a:gd name="connsiteX2361" fmla="*/ 4017479 w 4972343"/>
                <a:gd name="connsiteY2361" fmla="*/ 447143 h 512833"/>
                <a:gd name="connsiteX2362" fmla="*/ 4006924 w 4972343"/>
                <a:gd name="connsiteY2362" fmla="*/ 457698 h 512833"/>
                <a:gd name="connsiteX2363" fmla="*/ 3996369 w 4972343"/>
                <a:gd name="connsiteY2363" fmla="*/ 447143 h 512833"/>
                <a:gd name="connsiteX2364" fmla="*/ 4006924 w 4972343"/>
                <a:gd name="connsiteY2364" fmla="*/ 436588 h 512833"/>
                <a:gd name="connsiteX2365" fmla="*/ 3978679 w 4972343"/>
                <a:gd name="connsiteY2365" fmla="*/ 436588 h 512833"/>
                <a:gd name="connsiteX2366" fmla="*/ 3989234 w 4972343"/>
                <a:gd name="connsiteY2366" fmla="*/ 447143 h 512833"/>
                <a:gd name="connsiteX2367" fmla="*/ 3978679 w 4972343"/>
                <a:gd name="connsiteY2367" fmla="*/ 457698 h 512833"/>
                <a:gd name="connsiteX2368" fmla="*/ 3968124 w 4972343"/>
                <a:gd name="connsiteY2368" fmla="*/ 447143 h 512833"/>
                <a:gd name="connsiteX2369" fmla="*/ 3978679 w 4972343"/>
                <a:gd name="connsiteY2369" fmla="*/ 436588 h 512833"/>
                <a:gd name="connsiteX2370" fmla="*/ 3950433 w 4972343"/>
                <a:gd name="connsiteY2370" fmla="*/ 436588 h 512833"/>
                <a:gd name="connsiteX2371" fmla="*/ 3960988 w 4972343"/>
                <a:gd name="connsiteY2371" fmla="*/ 447143 h 512833"/>
                <a:gd name="connsiteX2372" fmla="*/ 3950433 w 4972343"/>
                <a:gd name="connsiteY2372" fmla="*/ 457698 h 512833"/>
                <a:gd name="connsiteX2373" fmla="*/ 3939878 w 4972343"/>
                <a:gd name="connsiteY2373" fmla="*/ 447143 h 512833"/>
                <a:gd name="connsiteX2374" fmla="*/ 3950433 w 4972343"/>
                <a:gd name="connsiteY2374" fmla="*/ 436588 h 512833"/>
                <a:gd name="connsiteX2375" fmla="*/ 3922188 w 4972343"/>
                <a:gd name="connsiteY2375" fmla="*/ 436588 h 512833"/>
                <a:gd name="connsiteX2376" fmla="*/ 3932743 w 4972343"/>
                <a:gd name="connsiteY2376" fmla="*/ 447143 h 512833"/>
                <a:gd name="connsiteX2377" fmla="*/ 3922188 w 4972343"/>
                <a:gd name="connsiteY2377" fmla="*/ 457698 h 512833"/>
                <a:gd name="connsiteX2378" fmla="*/ 3911633 w 4972343"/>
                <a:gd name="connsiteY2378" fmla="*/ 447143 h 512833"/>
                <a:gd name="connsiteX2379" fmla="*/ 3922188 w 4972343"/>
                <a:gd name="connsiteY2379" fmla="*/ 436588 h 512833"/>
                <a:gd name="connsiteX2380" fmla="*/ 3893942 w 4972343"/>
                <a:gd name="connsiteY2380" fmla="*/ 436588 h 512833"/>
                <a:gd name="connsiteX2381" fmla="*/ 3904497 w 4972343"/>
                <a:gd name="connsiteY2381" fmla="*/ 447143 h 512833"/>
                <a:gd name="connsiteX2382" fmla="*/ 3893942 w 4972343"/>
                <a:gd name="connsiteY2382" fmla="*/ 457698 h 512833"/>
                <a:gd name="connsiteX2383" fmla="*/ 3883387 w 4972343"/>
                <a:gd name="connsiteY2383" fmla="*/ 447143 h 512833"/>
                <a:gd name="connsiteX2384" fmla="*/ 3893942 w 4972343"/>
                <a:gd name="connsiteY2384" fmla="*/ 436588 h 512833"/>
                <a:gd name="connsiteX2385" fmla="*/ 3865697 w 4972343"/>
                <a:gd name="connsiteY2385" fmla="*/ 436588 h 512833"/>
                <a:gd name="connsiteX2386" fmla="*/ 3876252 w 4972343"/>
                <a:gd name="connsiteY2386" fmla="*/ 447143 h 512833"/>
                <a:gd name="connsiteX2387" fmla="*/ 3865697 w 4972343"/>
                <a:gd name="connsiteY2387" fmla="*/ 457698 h 512833"/>
                <a:gd name="connsiteX2388" fmla="*/ 3855142 w 4972343"/>
                <a:gd name="connsiteY2388" fmla="*/ 447143 h 512833"/>
                <a:gd name="connsiteX2389" fmla="*/ 3865697 w 4972343"/>
                <a:gd name="connsiteY2389" fmla="*/ 436588 h 512833"/>
                <a:gd name="connsiteX2390" fmla="*/ 3837451 w 4972343"/>
                <a:gd name="connsiteY2390" fmla="*/ 436588 h 512833"/>
                <a:gd name="connsiteX2391" fmla="*/ 3848006 w 4972343"/>
                <a:gd name="connsiteY2391" fmla="*/ 447143 h 512833"/>
                <a:gd name="connsiteX2392" fmla="*/ 3837451 w 4972343"/>
                <a:gd name="connsiteY2392" fmla="*/ 457698 h 512833"/>
                <a:gd name="connsiteX2393" fmla="*/ 3826896 w 4972343"/>
                <a:gd name="connsiteY2393" fmla="*/ 447143 h 512833"/>
                <a:gd name="connsiteX2394" fmla="*/ 3837451 w 4972343"/>
                <a:gd name="connsiteY2394" fmla="*/ 436588 h 512833"/>
                <a:gd name="connsiteX2395" fmla="*/ 3809206 w 4972343"/>
                <a:gd name="connsiteY2395" fmla="*/ 436588 h 512833"/>
                <a:gd name="connsiteX2396" fmla="*/ 3819761 w 4972343"/>
                <a:gd name="connsiteY2396" fmla="*/ 447143 h 512833"/>
                <a:gd name="connsiteX2397" fmla="*/ 3809206 w 4972343"/>
                <a:gd name="connsiteY2397" fmla="*/ 457698 h 512833"/>
                <a:gd name="connsiteX2398" fmla="*/ 3798651 w 4972343"/>
                <a:gd name="connsiteY2398" fmla="*/ 447143 h 512833"/>
                <a:gd name="connsiteX2399" fmla="*/ 3809206 w 4972343"/>
                <a:gd name="connsiteY2399" fmla="*/ 436588 h 512833"/>
                <a:gd name="connsiteX2400" fmla="*/ 3780960 w 4972343"/>
                <a:gd name="connsiteY2400" fmla="*/ 436588 h 512833"/>
                <a:gd name="connsiteX2401" fmla="*/ 3791515 w 4972343"/>
                <a:gd name="connsiteY2401" fmla="*/ 447143 h 512833"/>
                <a:gd name="connsiteX2402" fmla="*/ 3780960 w 4972343"/>
                <a:gd name="connsiteY2402" fmla="*/ 457698 h 512833"/>
                <a:gd name="connsiteX2403" fmla="*/ 3770405 w 4972343"/>
                <a:gd name="connsiteY2403" fmla="*/ 447143 h 512833"/>
                <a:gd name="connsiteX2404" fmla="*/ 3780960 w 4972343"/>
                <a:gd name="connsiteY2404" fmla="*/ 436588 h 512833"/>
                <a:gd name="connsiteX2405" fmla="*/ 3752715 w 4972343"/>
                <a:gd name="connsiteY2405" fmla="*/ 436588 h 512833"/>
                <a:gd name="connsiteX2406" fmla="*/ 3763270 w 4972343"/>
                <a:gd name="connsiteY2406" fmla="*/ 447143 h 512833"/>
                <a:gd name="connsiteX2407" fmla="*/ 3752715 w 4972343"/>
                <a:gd name="connsiteY2407" fmla="*/ 457698 h 512833"/>
                <a:gd name="connsiteX2408" fmla="*/ 3742160 w 4972343"/>
                <a:gd name="connsiteY2408" fmla="*/ 447143 h 512833"/>
                <a:gd name="connsiteX2409" fmla="*/ 3752715 w 4972343"/>
                <a:gd name="connsiteY2409" fmla="*/ 436588 h 512833"/>
                <a:gd name="connsiteX2410" fmla="*/ 3724469 w 4972343"/>
                <a:gd name="connsiteY2410" fmla="*/ 436588 h 512833"/>
                <a:gd name="connsiteX2411" fmla="*/ 3735024 w 4972343"/>
                <a:gd name="connsiteY2411" fmla="*/ 447143 h 512833"/>
                <a:gd name="connsiteX2412" fmla="*/ 3724469 w 4972343"/>
                <a:gd name="connsiteY2412" fmla="*/ 457698 h 512833"/>
                <a:gd name="connsiteX2413" fmla="*/ 3713914 w 4972343"/>
                <a:gd name="connsiteY2413" fmla="*/ 447143 h 512833"/>
                <a:gd name="connsiteX2414" fmla="*/ 3724469 w 4972343"/>
                <a:gd name="connsiteY2414" fmla="*/ 436588 h 512833"/>
                <a:gd name="connsiteX2415" fmla="*/ 3696224 w 4972343"/>
                <a:gd name="connsiteY2415" fmla="*/ 436588 h 512833"/>
                <a:gd name="connsiteX2416" fmla="*/ 3706779 w 4972343"/>
                <a:gd name="connsiteY2416" fmla="*/ 447143 h 512833"/>
                <a:gd name="connsiteX2417" fmla="*/ 3696224 w 4972343"/>
                <a:gd name="connsiteY2417" fmla="*/ 457698 h 512833"/>
                <a:gd name="connsiteX2418" fmla="*/ 3685669 w 4972343"/>
                <a:gd name="connsiteY2418" fmla="*/ 447143 h 512833"/>
                <a:gd name="connsiteX2419" fmla="*/ 3696224 w 4972343"/>
                <a:gd name="connsiteY2419" fmla="*/ 436588 h 512833"/>
                <a:gd name="connsiteX2420" fmla="*/ 3667978 w 4972343"/>
                <a:gd name="connsiteY2420" fmla="*/ 436588 h 512833"/>
                <a:gd name="connsiteX2421" fmla="*/ 3678533 w 4972343"/>
                <a:gd name="connsiteY2421" fmla="*/ 447143 h 512833"/>
                <a:gd name="connsiteX2422" fmla="*/ 3667978 w 4972343"/>
                <a:gd name="connsiteY2422" fmla="*/ 457698 h 512833"/>
                <a:gd name="connsiteX2423" fmla="*/ 3657423 w 4972343"/>
                <a:gd name="connsiteY2423" fmla="*/ 447143 h 512833"/>
                <a:gd name="connsiteX2424" fmla="*/ 3667978 w 4972343"/>
                <a:gd name="connsiteY2424" fmla="*/ 436588 h 512833"/>
                <a:gd name="connsiteX2425" fmla="*/ 3639733 w 4972343"/>
                <a:gd name="connsiteY2425" fmla="*/ 436588 h 512833"/>
                <a:gd name="connsiteX2426" fmla="*/ 3650288 w 4972343"/>
                <a:gd name="connsiteY2426" fmla="*/ 447143 h 512833"/>
                <a:gd name="connsiteX2427" fmla="*/ 3639733 w 4972343"/>
                <a:gd name="connsiteY2427" fmla="*/ 457698 h 512833"/>
                <a:gd name="connsiteX2428" fmla="*/ 3629178 w 4972343"/>
                <a:gd name="connsiteY2428" fmla="*/ 447143 h 512833"/>
                <a:gd name="connsiteX2429" fmla="*/ 3639733 w 4972343"/>
                <a:gd name="connsiteY2429" fmla="*/ 436588 h 512833"/>
                <a:gd name="connsiteX2430" fmla="*/ 3611487 w 4972343"/>
                <a:gd name="connsiteY2430" fmla="*/ 436588 h 512833"/>
                <a:gd name="connsiteX2431" fmla="*/ 3622042 w 4972343"/>
                <a:gd name="connsiteY2431" fmla="*/ 447143 h 512833"/>
                <a:gd name="connsiteX2432" fmla="*/ 3611487 w 4972343"/>
                <a:gd name="connsiteY2432" fmla="*/ 457698 h 512833"/>
                <a:gd name="connsiteX2433" fmla="*/ 3600932 w 4972343"/>
                <a:gd name="connsiteY2433" fmla="*/ 447143 h 512833"/>
                <a:gd name="connsiteX2434" fmla="*/ 3611487 w 4972343"/>
                <a:gd name="connsiteY2434" fmla="*/ 436588 h 512833"/>
                <a:gd name="connsiteX2435" fmla="*/ 3583242 w 4972343"/>
                <a:gd name="connsiteY2435" fmla="*/ 436588 h 512833"/>
                <a:gd name="connsiteX2436" fmla="*/ 3593797 w 4972343"/>
                <a:gd name="connsiteY2436" fmla="*/ 447143 h 512833"/>
                <a:gd name="connsiteX2437" fmla="*/ 3583242 w 4972343"/>
                <a:gd name="connsiteY2437" fmla="*/ 457698 h 512833"/>
                <a:gd name="connsiteX2438" fmla="*/ 3572687 w 4972343"/>
                <a:gd name="connsiteY2438" fmla="*/ 447143 h 512833"/>
                <a:gd name="connsiteX2439" fmla="*/ 3583242 w 4972343"/>
                <a:gd name="connsiteY2439" fmla="*/ 436588 h 512833"/>
                <a:gd name="connsiteX2440" fmla="*/ 3554996 w 4972343"/>
                <a:gd name="connsiteY2440" fmla="*/ 436588 h 512833"/>
                <a:gd name="connsiteX2441" fmla="*/ 3565551 w 4972343"/>
                <a:gd name="connsiteY2441" fmla="*/ 447143 h 512833"/>
                <a:gd name="connsiteX2442" fmla="*/ 3554996 w 4972343"/>
                <a:gd name="connsiteY2442" fmla="*/ 457698 h 512833"/>
                <a:gd name="connsiteX2443" fmla="*/ 3544441 w 4972343"/>
                <a:gd name="connsiteY2443" fmla="*/ 447143 h 512833"/>
                <a:gd name="connsiteX2444" fmla="*/ 3554996 w 4972343"/>
                <a:gd name="connsiteY2444" fmla="*/ 436588 h 512833"/>
                <a:gd name="connsiteX2445" fmla="*/ 3526751 w 4972343"/>
                <a:gd name="connsiteY2445" fmla="*/ 436588 h 512833"/>
                <a:gd name="connsiteX2446" fmla="*/ 3537306 w 4972343"/>
                <a:gd name="connsiteY2446" fmla="*/ 447143 h 512833"/>
                <a:gd name="connsiteX2447" fmla="*/ 3526751 w 4972343"/>
                <a:gd name="connsiteY2447" fmla="*/ 457698 h 512833"/>
                <a:gd name="connsiteX2448" fmla="*/ 3516196 w 4972343"/>
                <a:gd name="connsiteY2448" fmla="*/ 447143 h 512833"/>
                <a:gd name="connsiteX2449" fmla="*/ 3526751 w 4972343"/>
                <a:gd name="connsiteY2449" fmla="*/ 436588 h 512833"/>
                <a:gd name="connsiteX2450" fmla="*/ 3498505 w 4972343"/>
                <a:gd name="connsiteY2450" fmla="*/ 436588 h 512833"/>
                <a:gd name="connsiteX2451" fmla="*/ 3509060 w 4972343"/>
                <a:gd name="connsiteY2451" fmla="*/ 447143 h 512833"/>
                <a:gd name="connsiteX2452" fmla="*/ 3498505 w 4972343"/>
                <a:gd name="connsiteY2452" fmla="*/ 457698 h 512833"/>
                <a:gd name="connsiteX2453" fmla="*/ 3487950 w 4972343"/>
                <a:gd name="connsiteY2453" fmla="*/ 447143 h 512833"/>
                <a:gd name="connsiteX2454" fmla="*/ 3498505 w 4972343"/>
                <a:gd name="connsiteY2454" fmla="*/ 436588 h 512833"/>
                <a:gd name="connsiteX2455" fmla="*/ 3470260 w 4972343"/>
                <a:gd name="connsiteY2455" fmla="*/ 436588 h 512833"/>
                <a:gd name="connsiteX2456" fmla="*/ 3480815 w 4972343"/>
                <a:gd name="connsiteY2456" fmla="*/ 447143 h 512833"/>
                <a:gd name="connsiteX2457" fmla="*/ 3470260 w 4972343"/>
                <a:gd name="connsiteY2457" fmla="*/ 457698 h 512833"/>
                <a:gd name="connsiteX2458" fmla="*/ 3459705 w 4972343"/>
                <a:gd name="connsiteY2458" fmla="*/ 447143 h 512833"/>
                <a:gd name="connsiteX2459" fmla="*/ 3470260 w 4972343"/>
                <a:gd name="connsiteY2459" fmla="*/ 436588 h 512833"/>
                <a:gd name="connsiteX2460" fmla="*/ 3442015 w 4972343"/>
                <a:gd name="connsiteY2460" fmla="*/ 436588 h 512833"/>
                <a:gd name="connsiteX2461" fmla="*/ 3452570 w 4972343"/>
                <a:gd name="connsiteY2461" fmla="*/ 447143 h 512833"/>
                <a:gd name="connsiteX2462" fmla="*/ 3442015 w 4972343"/>
                <a:gd name="connsiteY2462" fmla="*/ 457698 h 512833"/>
                <a:gd name="connsiteX2463" fmla="*/ 3431460 w 4972343"/>
                <a:gd name="connsiteY2463" fmla="*/ 447143 h 512833"/>
                <a:gd name="connsiteX2464" fmla="*/ 3442015 w 4972343"/>
                <a:gd name="connsiteY2464" fmla="*/ 436588 h 512833"/>
                <a:gd name="connsiteX2465" fmla="*/ 3413769 w 4972343"/>
                <a:gd name="connsiteY2465" fmla="*/ 436588 h 512833"/>
                <a:gd name="connsiteX2466" fmla="*/ 3424324 w 4972343"/>
                <a:gd name="connsiteY2466" fmla="*/ 447143 h 512833"/>
                <a:gd name="connsiteX2467" fmla="*/ 3413769 w 4972343"/>
                <a:gd name="connsiteY2467" fmla="*/ 457698 h 512833"/>
                <a:gd name="connsiteX2468" fmla="*/ 3403214 w 4972343"/>
                <a:gd name="connsiteY2468" fmla="*/ 447143 h 512833"/>
                <a:gd name="connsiteX2469" fmla="*/ 3413769 w 4972343"/>
                <a:gd name="connsiteY2469" fmla="*/ 436588 h 512833"/>
                <a:gd name="connsiteX2470" fmla="*/ 3385525 w 4972343"/>
                <a:gd name="connsiteY2470" fmla="*/ 436588 h 512833"/>
                <a:gd name="connsiteX2471" fmla="*/ 3396080 w 4972343"/>
                <a:gd name="connsiteY2471" fmla="*/ 447143 h 512833"/>
                <a:gd name="connsiteX2472" fmla="*/ 3385525 w 4972343"/>
                <a:gd name="connsiteY2472" fmla="*/ 457698 h 512833"/>
                <a:gd name="connsiteX2473" fmla="*/ 3374970 w 4972343"/>
                <a:gd name="connsiteY2473" fmla="*/ 447143 h 512833"/>
                <a:gd name="connsiteX2474" fmla="*/ 3385525 w 4972343"/>
                <a:gd name="connsiteY2474" fmla="*/ 436588 h 512833"/>
                <a:gd name="connsiteX2475" fmla="*/ 3357279 w 4972343"/>
                <a:gd name="connsiteY2475" fmla="*/ 436588 h 512833"/>
                <a:gd name="connsiteX2476" fmla="*/ 3367834 w 4972343"/>
                <a:gd name="connsiteY2476" fmla="*/ 447143 h 512833"/>
                <a:gd name="connsiteX2477" fmla="*/ 3357279 w 4972343"/>
                <a:gd name="connsiteY2477" fmla="*/ 457698 h 512833"/>
                <a:gd name="connsiteX2478" fmla="*/ 3346724 w 4972343"/>
                <a:gd name="connsiteY2478" fmla="*/ 447143 h 512833"/>
                <a:gd name="connsiteX2479" fmla="*/ 3357279 w 4972343"/>
                <a:gd name="connsiteY2479" fmla="*/ 436588 h 512833"/>
                <a:gd name="connsiteX2480" fmla="*/ 3329033 w 4972343"/>
                <a:gd name="connsiteY2480" fmla="*/ 436588 h 512833"/>
                <a:gd name="connsiteX2481" fmla="*/ 3339589 w 4972343"/>
                <a:gd name="connsiteY2481" fmla="*/ 447143 h 512833"/>
                <a:gd name="connsiteX2482" fmla="*/ 3329033 w 4972343"/>
                <a:gd name="connsiteY2482" fmla="*/ 457698 h 512833"/>
                <a:gd name="connsiteX2483" fmla="*/ 3318478 w 4972343"/>
                <a:gd name="connsiteY2483" fmla="*/ 447143 h 512833"/>
                <a:gd name="connsiteX2484" fmla="*/ 3329033 w 4972343"/>
                <a:gd name="connsiteY2484" fmla="*/ 436588 h 512833"/>
                <a:gd name="connsiteX2485" fmla="*/ 3300830 w 4972343"/>
                <a:gd name="connsiteY2485" fmla="*/ 436588 h 512833"/>
                <a:gd name="connsiteX2486" fmla="*/ 3311385 w 4972343"/>
                <a:gd name="connsiteY2486" fmla="*/ 447143 h 512833"/>
                <a:gd name="connsiteX2487" fmla="*/ 3300830 w 4972343"/>
                <a:gd name="connsiteY2487" fmla="*/ 457698 h 512833"/>
                <a:gd name="connsiteX2488" fmla="*/ 3290275 w 4972343"/>
                <a:gd name="connsiteY2488" fmla="*/ 447143 h 512833"/>
                <a:gd name="connsiteX2489" fmla="*/ 3300830 w 4972343"/>
                <a:gd name="connsiteY2489" fmla="*/ 436588 h 512833"/>
                <a:gd name="connsiteX2490" fmla="*/ 3272569 w 4972343"/>
                <a:gd name="connsiteY2490" fmla="*/ 436588 h 512833"/>
                <a:gd name="connsiteX2491" fmla="*/ 3283124 w 4972343"/>
                <a:gd name="connsiteY2491" fmla="*/ 447143 h 512833"/>
                <a:gd name="connsiteX2492" fmla="*/ 3272569 w 4972343"/>
                <a:gd name="connsiteY2492" fmla="*/ 457698 h 512833"/>
                <a:gd name="connsiteX2493" fmla="*/ 3262014 w 4972343"/>
                <a:gd name="connsiteY2493" fmla="*/ 447143 h 512833"/>
                <a:gd name="connsiteX2494" fmla="*/ 3272569 w 4972343"/>
                <a:gd name="connsiteY2494" fmla="*/ 436588 h 512833"/>
                <a:gd name="connsiteX2495" fmla="*/ 3244332 w 4972343"/>
                <a:gd name="connsiteY2495" fmla="*/ 436588 h 512833"/>
                <a:gd name="connsiteX2496" fmla="*/ 3254887 w 4972343"/>
                <a:gd name="connsiteY2496" fmla="*/ 447143 h 512833"/>
                <a:gd name="connsiteX2497" fmla="*/ 3244332 w 4972343"/>
                <a:gd name="connsiteY2497" fmla="*/ 457698 h 512833"/>
                <a:gd name="connsiteX2498" fmla="*/ 3233777 w 4972343"/>
                <a:gd name="connsiteY2498" fmla="*/ 447143 h 512833"/>
                <a:gd name="connsiteX2499" fmla="*/ 3244332 w 4972343"/>
                <a:gd name="connsiteY2499" fmla="*/ 436588 h 512833"/>
                <a:gd name="connsiteX2500" fmla="*/ 3216087 w 4972343"/>
                <a:gd name="connsiteY2500" fmla="*/ 436588 h 512833"/>
                <a:gd name="connsiteX2501" fmla="*/ 3226642 w 4972343"/>
                <a:gd name="connsiteY2501" fmla="*/ 447143 h 512833"/>
                <a:gd name="connsiteX2502" fmla="*/ 3216087 w 4972343"/>
                <a:gd name="connsiteY2502" fmla="*/ 457698 h 512833"/>
                <a:gd name="connsiteX2503" fmla="*/ 3205532 w 4972343"/>
                <a:gd name="connsiteY2503" fmla="*/ 447143 h 512833"/>
                <a:gd name="connsiteX2504" fmla="*/ 3216087 w 4972343"/>
                <a:gd name="connsiteY2504" fmla="*/ 436588 h 512833"/>
                <a:gd name="connsiteX2505" fmla="*/ 3187841 w 4972343"/>
                <a:gd name="connsiteY2505" fmla="*/ 436588 h 512833"/>
                <a:gd name="connsiteX2506" fmla="*/ 3198396 w 4972343"/>
                <a:gd name="connsiteY2506" fmla="*/ 447143 h 512833"/>
                <a:gd name="connsiteX2507" fmla="*/ 3187841 w 4972343"/>
                <a:gd name="connsiteY2507" fmla="*/ 457698 h 512833"/>
                <a:gd name="connsiteX2508" fmla="*/ 3177286 w 4972343"/>
                <a:gd name="connsiteY2508" fmla="*/ 447143 h 512833"/>
                <a:gd name="connsiteX2509" fmla="*/ 3187841 w 4972343"/>
                <a:gd name="connsiteY2509" fmla="*/ 436588 h 512833"/>
                <a:gd name="connsiteX2510" fmla="*/ 3159596 w 4972343"/>
                <a:gd name="connsiteY2510" fmla="*/ 436588 h 512833"/>
                <a:gd name="connsiteX2511" fmla="*/ 3170151 w 4972343"/>
                <a:gd name="connsiteY2511" fmla="*/ 447143 h 512833"/>
                <a:gd name="connsiteX2512" fmla="*/ 3159596 w 4972343"/>
                <a:gd name="connsiteY2512" fmla="*/ 457698 h 512833"/>
                <a:gd name="connsiteX2513" fmla="*/ 3149041 w 4972343"/>
                <a:gd name="connsiteY2513" fmla="*/ 447143 h 512833"/>
                <a:gd name="connsiteX2514" fmla="*/ 3159596 w 4972343"/>
                <a:gd name="connsiteY2514" fmla="*/ 436588 h 512833"/>
                <a:gd name="connsiteX2515" fmla="*/ 3131350 w 4972343"/>
                <a:gd name="connsiteY2515" fmla="*/ 436588 h 512833"/>
                <a:gd name="connsiteX2516" fmla="*/ 3141905 w 4972343"/>
                <a:gd name="connsiteY2516" fmla="*/ 447143 h 512833"/>
                <a:gd name="connsiteX2517" fmla="*/ 3131350 w 4972343"/>
                <a:gd name="connsiteY2517" fmla="*/ 457698 h 512833"/>
                <a:gd name="connsiteX2518" fmla="*/ 3120795 w 4972343"/>
                <a:gd name="connsiteY2518" fmla="*/ 447143 h 512833"/>
                <a:gd name="connsiteX2519" fmla="*/ 3131350 w 4972343"/>
                <a:gd name="connsiteY2519" fmla="*/ 436588 h 512833"/>
                <a:gd name="connsiteX2520" fmla="*/ 3103105 w 4972343"/>
                <a:gd name="connsiteY2520" fmla="*/ 436588 h 512833"/>
                <a:gd name="connsiteX2521" fmla="*/ 3113660 w 4972343"/>
                <a:gd name="connsiteY2521" fmla="*/ 447143 h 512833"/>
                <a:gd name="connsiteX2522" fmla="*/ 3103105 w 4972343"/>
                <a:gd name="connsiteY2522" fmla="*/ 457698 h 512833"/>
                <a:gd name="connsiteX2523" fmla="*/ 3092550 w 4972343"/>
                <a:gd name="connsiteY2523" fmla="*/ 447143 h 512833"/>
                <a:gd name="connsiteX2524" fmla="*/ 3103105 w 4972343"/>
                <a:gd name="connsiteY2524" fmla="*/ 436588 h 512833"/>
                <a:gd name="connsiteX2525" fmla="*/ 3074858 w 4972343"/>
                <a:gd name="connsiteY2525" fmla="*/ 436588 h 512833"/>
                <a:gd name="connsiteX2526" fmla="*/ 3085413 w 4972343"/>
                <a:gd name="connsiteY2526" fmla="*/ 447143 h 512833"/>
                <a:gd name="connsiteX2527" fmla="*/ 3074858 w 4972343"/>
                <a:gd name="connsiteY2527" fmla="*/ 457698 h 512833"/>
                <a:gd name="connsiteX2528" fmla="*/ 3064303 w 4972343"/>
                <a:gd name="connsiteY2528" fmla="*/ 447143 h 512833"/>
                <a:gd name="connsiteX2529" fmla="*/ 3074858 w 4972343"/>
                <a:gd name="connsiteY2529" fmla="*/ 436588 h 512833"/>
                <a:gd name="connsiteX2530" fmla="*/ 3046614 w 4972343"/>
                <a:gd name="connsiteY2530" fmla="*/ 436588 h 512833"/>
                <a:gd name="connsiteX2531" fmla="*/ 3057169 w 4972343"/>
                <a:gd name="connsiteY2531" fmla="*/ 447143 h 512833"/>
                <a:gd name="connsiteX2532" fmla="*/ 3046614 w 4972343"/>
                <a:gd name="connsiteY2532" fmla="*/ 457698 h 512833"/>
                <a:gd name="connsiteX2533" fmla="*/ 3036059 w 4972343"/>
                <a:gd name="connsiteY2533" fmla="*/ 447143 h 512833"/>
                <a:gd name="connsiteX2534" fmla="*/ 3046614 w 4972343"/>
                <a:gd name="connsiteY2534" fmla="*/ 436588 h 512833"/>
                <a:gd name="connsiteX2535" fmla="*/ 3018368 w 4972343"/>
                <a:gd name="connsiteY2535" fmla="*/ 436588 h 512833"/>
                <a:gd name="connsiteX2536" fmla="*/ 3028923 w 4972343"/>
                <a:gd name="connsiteY2536" fmla="*/ 447143 h 512833"/>
                <a:gd name="connsiteX2537" fmla="*/ 3018368 w 4972343"/>
                <a:gd name="connsiteY2537" fmla="*/ 457698 h 512833"/>
                <a:gd name="connsiteX2538" fmla="*/ 3007813 w 4972343"/>
                <a:gd name="connsiteY2538" fmla="*/ 447143 h 512833"/>
                <a:gd name="connsiteX2539" fmla="*/ 3018368 w 4972343"/>
                <a:gd name="connsiteY2539" fmla="*/ 436588 h 512833"/>
                <a:gd name="connsiteX2540" fmla="*/ 2990123 w 4972343"/>
                <a:gd name="connsiteY2540" fmla="*/ 436588 h 512833"/>
                <a:gd name="connsiteX2541" fmla="*/ 3000678 w 4972343"/>
                <a:gd name="connsiteY2541" fmla="*/ 447143 h 512833"/>
                <a:gd name="connsiteX2542" fmla="*/ 2990123 w 4972343"/>
                <a:gd name="connsiteY2542" fmla="*/ 457698 h 512833"/>
                <a:gd name="connsiteX2543" fmla="*/ 2979568 w 4972343"/>
                <a:gd name="connsiteY2543" fmla="*/ 447143 h 512833"/>
                <a:gd name="connsiteX2544" fmla="*/ 2990123 w 4972343"/>
                <a:gd name="connsiteY2544" fmla="*/ 436588 h 512833"/>
                <a:gd name="connsiteX2545" fmla="*/ 2961877 w 4972343"/>
                <a:gd name="connsiteY2545" fmla="*/ 436588 h 512833"/>
                <a:gd name="connsiteX2546" fmla="*/ 2972431 w 4972343"/>
                <a:gd name="connsiteY2546" fmla="*/ 447143 h 512833"/>
                <a:gd name="connsiteX2547" fmla="*/ 2961877 w 4972343"/>
                <a:gd name="connsiteY2547" fmla="*/ 457698 h 512833"/>
                <a:gd name="connsiteX2548" fmla="*/ 2951322 w 4972343"/>
                <a:gd name="connsiteY2548" fmla="*/ 447143 h 512833"/>
                <a:gd name="connsiteX2549" fmla="*/ 2961877 w 4972343"/>
                <a:gd name="connsiteY2549" fmla="*/ 436588 h 512833"/>
                <a:gd name="connsiteX2550" fmla="*/ 2933632 w 4972343"/>
                <a:gd name="connsiteY2550" fmla="*/ 436588 h 512833"/>
                <a:gd name="connsiteX2551" fmla="*/ 2944187 w 4972343"/>
                <a:gd name="connsiteY2551" fmla="*/ 447143 h 512833"/>
                <a:gd name="connsiteX2552" fmla="*/ 2933632 w 4972343"/>
                <a:gd name="connsiteY2552" fmla="*/ 457698 h 512833"/>
                <a:gd name="connsiteX2553" fmla="*/ 2923077 w 4972343"/>
                <a:gd name="connsiteY2553" fmla="*/ 447143 h 512833"/>
                <a:gd name="connsiteX2554" fmla="*/ 2933632 w 4972343"/>
                <a:gd name="connsiteY2554" fmla="*/ 436588 h 512833"/>
                <a:gd name="connsiteX2555" fmla="*/ 2905386 w 4972343"/>
                <a:gd name="connsiteY2555" fmla="*/ 436588 h 512833"/>
                <a:gd name="connsiteX2556" fmla="*/ 2915941 w 4972343"/>
                <a:gd name="connsiteY2556" fmla="*/ 447143 h 512833"/>
                <a:gd name="connsiteX2557" fmla="*/ 2905386 w 4972343"/>
                <a:gd name="connsiteY2557" fmla="*/ 457698 h 512833"/>
                <a:gd name="connsiteX2558" fmla="*/ 2894831 w 4972343"/>
                <a:gd name="connsiteY2558" fmla="*/ 447143 h 512833"/>
                <a:gd name="connsiteX2559" fmla="*/ 2905386 w 4972343"/>
                <a:gd name="connsiteY2559" fmla="*/ 436588 h 512833"/>
                <a:gd name="connsiteX2560" fmla="*/ 2877141 w 4972343"/>
                <a:gd name="connsiteY2560" fmla="*/ 436588 h 512833"/>
                <a:gd name="connsiteX2561" fmla="*/ 2887696 w 4972343"/>
                <a:gd name="connsiteY2561" fmla="*/ 447143 h 512833"/>
                <a:gd name="connsiteX2562" fmla="*/ 2877141 w 4972343"/>
                <a:gd name="connsiteY2562" fmla="*/ 457698 h 512833"/>
                <a:gd name="connsiteX2563" fmla="*/ 2866586 w 4972343"/>
                <a:gd name="connsiteY2563" fmla="*/ 447143 h 512833"/>
                <a:gd name="connsiteX2564" fmla="*/ 2877141 w 4972343"/>
                <a:gd name="connsiteY2564" fmla="*/ 436588 h 512833"/>
                <a:gd name="connsiteX2565" fmla="*/ 2848895 w 4972343"/>
                <a:gd name="connsiteY2565" fmla="*/ 436588 h 512833"/>
                <a:gd name="connsiteX2566" fmla="*/ 2859450 w 4972343"/>
                <a:gd name="connsiteY2566" fmla="*/ 447143 h 512833"/>
                <a:gd name="connsiteX2567" fmla="*/ 2848895 w 4972343"/>
                <a:gd name="connsiteY2567" fmla="*/ 457698 h 512833"/>
                <a:gd name="connsiteX2568" fmla="*/ 2838340 w 4972343"/>
                <a:gd name="connsiteY2568" fmla="*/ 447143 h 512833"/>
                <a:gd name="connsiteX2569" fmla="*/ 2848895 w 4972343"/>
                <a:gd name="connsiteY2569" fmla="*/ 436588 h 512833"/>
                <a:gd name="connsiteX2570" fmla="*/ 2820650 w 4972343"/>
                <a:gd name="connsiteY2570" fmla="*/ 436588 h 512833"/>
                <a:gd name="connsiteX2571" fmla="*/ 2831205 w 4972343"/>
                <a:gd name="connsiteY2571" fmla="*/ 447143 h 512833"/>
                <a:gd name="connsiteX2572" fmla="*/ 2820650 w 4972343"/>
                <a:gd name="connsiteY2572" fmla="*/ 457698 h 512833"/>
                <a:gd name="connsiteX2573" fmla="*/ 2810095 w 4972343"/>
                <a:gd name="connsiteY2573" fmla="*/ 447143 h 512833"/>
                <a:gd name="connsiteX2574" fmla="*/ 2820650 w 4972343"/>
                <a:gd name="connsiteY2574" fmla="*/ 436588 h 512833"/>
                <a:gd name="connsiteX2575" fmla="*/ 2792404 w 4972343"/>
                <a:gd name="connsiteY2575" fmla="*/ 436588 h 512833"/>
                <a:gd name="connsiteX2576" fmla="*/ 2802958 w 4972343"/>
                <a:gd name="connsiteY2576" fmla="*/ 447143 h 512833"/>
                <a:gd name="connsiteX2577" fmla="*/ 2792404 w 4972343"/>
                <a:gd name="connsiteY2577" fmla="*/ 457698 h 512833"/>
                <a:gd name="connsiteX2578" fmla="*/ 2781849 w 4972343"/>
                <a:gd name="connsiteY2578" fmla="*/ 447143 h 512833"/>
                <a:gd name="connsiteX2579" fmla="*/ 2792404 w 4972343"/>
                <a:gd name="connsiteY2579" fmla="*/ 436588 h 512833"/>
                <a:gd name="connsiteX2580" fmla="*/ 2764159 w 4972343"/>
                <a:gd name="connsiteY2580" fmla="*/ 436588 h 512833"/>
                <a:gd name="connsiteX2581" fmla="*/ 2774714 w 4972343"/>
                <a:gd name="connsiteY2581" fmla="*/ 447143 h 512833"/>
                <a:gd name="connsiteX2582" fmla="*/ 2764159 w 4972343"/>
                <a:gd name="connsiteY2582" fmla="*/ 457698 h 512833"/>
                <a:gd name="connsiteX2583" fmla="*/ 2753604 w 4972343"/>
                <a:gd name="connsiteY2583" fmla="*/ 447143 h 512833"/>
                <a:gd name="connsiteX2584" fmla="*/ 2764159 w 4972343"/>
                <a:gd name="connsiteY2584" fmla="*/ 436588 h 512833"/>
                <a:gd name="connsiteX2585" fmla="*/ 2735913 w 4972343"/>
                <a:gd name="connsiteY2585" fmla="*/ 436588 h 512833"/>
                <a:gd name="connsiteX2586" fmla="*/ 2746468 w 4972343"/>
                <a:gd name="connsiteY2586" fmla="*/ 447143 h 512833"/>
                <a:gd name="connsiteX2587" fmla="*/ 2735913 w 4972343"/>
                <a:gd name="connsiteY2587" fmla="*/ 457698 h 512833"/>
                <a:gd name="connsiteX2588" fmla="*/ 2725358 w 4972343"/>
                <a:gd name="connsiteY2588" fmla="*/ 447143 h 512833"/>
                <a:gd name="connsiteX2589" fmla="*/ 2735913 w 4972343"/>
                <a:gd name="connsiteY2589" fmla="*/ 436588 h 512833"/>
                <a:gd name="connsiteX2590" fmla="*/ 2707668 w 4972343"/>
                <a:gd name="connsiteY2590" fmla="*/ 436588 h 512833"/>
                <a:gd name="connsiteX2591" fmla="*/ 2718223 w 4972343"/>
                <a:gd name="connsiteY2591" fmla="*/ 447143 h 512833"/>
                <a:gd name="connsiteX2592" fmla="*/ 2707668 w 4972343"/>
                <a:gd name="connsiteY2592" fmla="*/ 457698 h 512833"/>
                <a:gd name="connsiteX2593" fmla="*/ 2697113 w 4972343"/>
                <a:gd name="connsiteY2593" fmla="*/ 447143 h 512833"/>
                <a:gd name="connsiteX2594" fmla="*/ 2707668 w 4972343"/>
                <a:gd name="connsiteY2594" fmla="*/ 436588 h 512833"/>
                <a:gd name="connsiteX2595" fmla="*/ 2679422 w 4972343"/>
                <a:gd name="connsiteY2595" fmla="*/ 436588 h 512833"/>
                <a:gd name="connsiteX2596" fmla="*/ 2689977 w 4972343"/>
                <a:gd name="connsiteY2596" fmla="*/ 447143 h 512833"/>
                <a:gd name="connsiteX2597" fmla="*/ 2679422 w 4972343"/>
                <a:gd name="connsiteY2597" fmla="*/ 457698 h 512833"/>
                <a:gd name="connsiteX2598" fmla="*/ 2668867 w 4972343"/>
                <a:gd name="connsiteY2598" fmla="*/ 447143 h 512833"/>
                <a:gd name="connsiteX2599" fmla="*/ 2679422 w 4972343"/>
                <a:gd name="connsiteY2599" fmla="*/ 436588 h 512833"/>
                <a:gd name="connsiteX2600" fmla="*/ 2651177 w 4972343"/>
                <a:gd name="connsiteY2600" fmla="*/ 436588 h 512833"/>
                <a:gd name="connsiteX2601" fmla="*/ 2661732 w 4972343"/>
                <a:gd name="connsiteY2601" fmla="*/ 447143 h 512833"/>
                <a:gd name="connsiteX2602" fmla="*/ 2651177 w 4972343"/>
                <a:gd name="connsiteY2602" fmla="*/ 457698 h 512833"/>
                <a:gd name="connsiteX2603" fmla="*/ 2640622 w 4972343"/>
                <a:gd name="connsiteY2603" fmla="*/ 447143 h 512833"/>
                <a:gd name="connsiteX2604" fmla="*/ 2651177 w 4972343"/>
                <a:gd name="connsiteY2604" fmla="*/ 436588 h 512833"/>
                <a:gd name="connsiteX2605" fmla="*/ 2622931 w 4972343"/>
                <a:gd name="connsiteY2605" fmla="*/ 436588 h 512833"/>
                <a:gd name="connsiteX2606" fmla="*/ 2633486 w 4972343"/>
                <a:gd name="connsiteY2606" fmla="*/ 447143 h 512833"/>
                <a:gd name="connsiteX2607" fmla="*/ 2622931 w 4972343"/>
                <a:gd name="connsiteY2607" fmla="*/ 457698 h 512833"/>
                <a:gd name="connsiteX2608" fmla="*/ 2612376 w 4972343"/>
                <a:gd name="connsiteY2608" fmla="*/ 447143 h 512833"/>
                <a:gd name="connsiteX2609" fmla="*/ 2622931 w 4972343"/>
                <a:gd name="connsiteY2609" fmla="*/ 436588 h 512833"/>
                <a:gd name="connsiteX2610" fmla="*/ 2594686 w 4972343"/>
                <a:gd name="connsiteY2610" fmla="*/ 436588 h 512833"/>
                <a:gd name="connsiteX2611" fmla="*/ 2605241 w 4972343"/>
                <a:gd name="connsiteY2611" fmla="*/ 447143 h 512833"/>
                <a:gd name="connsiteX2612" fmla="*/ 2594686 w 4972343"/>
                <a:gd name="connsiteY2612" fmla="*/ 457698 h 512833"/>
                <a:gd name="connsiteX2613" fmla="*/ 2584131 w 4972343"/>
                <a:gd name="connsiteY2613" fmla="*/ 447143 h 512833"/>
                <a:gd name="connsiteX2614" fmla="*/ 2594686 w 4972343"/>
                <a:gd name="connsiteY2614" fmla="*/ 436588 h 512833"/>
                <a:gd name="connsiteX2615" fmla="*/ 2566440 w 4972343"/>
                <a:gd name="connsiteY2615" fmla="*/ 436588 h 512833"/>
                <a:gd name="connsiteX2616" fmla="*/ 2576995 w 4972343"/>
                <a:gd name="connsiteY2616" fmla="*/ 447143 h 512833"/>
                <a:gd name="connsiteX2617" fmla="*/ 2566440 w 4972343"/>
                <a:gd name="connsiteY2617" fmla="*/ 457698 h 512833"/>
                <a:gd name="connsiteX2618" fmla="*/ 2555885 w 4972343"/>
                <a:gd name="connsiteY2618" fmla="*/ 447143 h 512833"/>
                <a:gd name="connsiteX2619" fmla="*/ 2566440 w 4972343"/>
                <a:gd name="connsiteY2619" fmla="*/ 436588 h 512833"/>
                <a:gd name="connsiteX2620" fmla="*/ 2538195 w 4972343"/>
                <a:gd name="connsiteY2620" fmla="*/ 436588 h 512833"/>
                <a:gd name="connsiteX2621" fmla="*/ 2548750 w 4972343"/>
                <a:gd name="connsiteY2621" fmla="*/ 447143 h 512833"/>
                <a:gd name="connsiteX2622" fmla="*/ 2538195 w 4972343"/>
                <a:gd name="connsiteY2622" fmla="*/ 457698 h 512833"/>
                <a:gd name="connsiteX2623" fmla="*/ 2527640 w 4972343"/>
                <a:gd name="connsiteY2623" fmla="*/ 447143 h 512833"/>
                <a:gd name="connsiteX2624" fmla="*/ 2538195 w 4972343"/>
                <a:gd name="connsiteY2624" fmla="*/ 436588 h 512833"/>
                <a:gd name="connsiteX2625" fmla="*/ 2509949 w 4972343"/>
                <a:gd name="connsiteY2625" fmla="*/ 436588 h 512833"/>
                <a:gd name="connsiteX2626" fmla="*/ 2520504 w 4972343"/>
                <a:gd name="connsiteY2626" fmla="*/ 447143 h 512833"/>
                <a:gd name="connsiteX2627" fmla="*/ 2509949 w 4972343"/>
                <a:gd name="connsiteY2627" fmla="*/ 457698 h 512833"/>
                <a:gd name="connsiteX2628" fmla="*/ 2499394 w 4972343"/>
                <a:gd name="connsiteY2628" fmla="*/ 447143 h 512833"/>
                <a:gd name="connsiteX2629" fmla="*/ 2509949 w 4972343"/>
                <a:gd name="connsiteY2629" fmla="*/ 436588 h 512833"/>
                <a:gd name="connsiteX2630" fmla="*/ 2481704 w 4972343"/>
                <a:gd name="connsiteY2630" fmla="*/ 436588 h 512833"/>
                <a:gd name="connsiteX2631" fmla="*/ 2492259 w 4972343"/>
                <a:gd name="connsiteY2631" fmla="*/ 447143 h 512833"/>
                <a:gd name="connsiteX2632" fmla="*/ 2481704 w 4972343"/>
                <a:gd name="connsiteY2632" fmla="*/ 457698 h 512833"/>
                <a:gd name="connsiteX2633" fmla="*/ 2471149 w 4972343"/>
                <a:gd name="connsiteY2633" fmla="*/ 447143 h 512833"/>
                <a:gd name="connsiteX2634" fmla="*/ 2481704 w 4972343"/>
                <a:gd name="connsiteY2634" fmla="*/ 436588 h 512833"/>
                <a:gd name="connsiteX2635" fmla="*/ 2453458 w 4972343"/>
                <a:gd name="connsiteY2635" fmla="*/ 436588 h 512833"/>
                <a:gd name="connsiteX2636" fmla="*/ 2464013 w 4972343"/>
                <a:gd name="connsiteY2636" fmla="*/ 447143 h 512833"/>
                <a:gd name="connsiteX2637" fmla="*/ 2453458 w 4972343"/>
                <a:gd name="connsiteY2637" fmla="*/ 457698 h 512833"/>
                <a:gd name="connsiteX2638" fmla="*/ 2442903 w 4972343"/>
                <a:gd name="connsiteY2638" fmla="*/ 447143 h 512833"/>
                <a:gd name="connsiteX2639" fmla="*/ 2453458 w 4972343"/>
                <a:gd name="connsiteY2639" fmla="*/ 436588 h 512833"/>
                <a:gd name="connsiteX2640" fmla="*/ 2425212 w 4972343"/>
                <a:gd name="connsiteY2640" fmla="*/ 436588 h 512833"/>
                <a:gd name="connsiteX2641" fmla="*/ 2435767 w 4972343"/>
                <a:gd name="connsiteY2641" fmla="*/ 447143 h 512833"/>
                <a:gd name="connsiteX2642" fmla="*/ 2425212 w 4972343"/>
                <a:gd name="connsiteY2642" fmla="*/ 457698 h 512833"/>
                <a:gd name="connsiteX2643" fmla="*/ 2414657 w 4972343"/>
                <a:gd name="connsiteY2643" fmla="*/ 447143 h 512833"/>
                <a:gd name="connsiteX2644" fmla="*/ 2425212 w 4972343"/>
                <a:gd name="connsiteY2644" fmla="*/ 436588 h 512833"/>
                <a:gd name="connsiteX2645" fmla="*/ 2396967 w 4972343"/>
                <a:gd name="connsiteY2645" fmla="*/ 436588 h 512833"/>
                <a:gd name="connsiteX2646" fmla="*/ 2407522 w 4972343"/>
                <a:gd name="connsiteY2646" fmla="*/ 447143 h 512833"/>
                <a:gd name="connsiteX2647" fmla="*/ 2396967 w 4972343"/>
                <a:gd name="connsiteY2647" fmla="*/ 457698 h 512833"/>
                <a:gd name="connsiteX2648" fmla="*/ 2386412 w 4972343"/>
                <a:gd name="connsiteY2648" fmla="*/ 447143 h 512833"/>
                <a:gd name="connsiteX2649" fmla="*/ 2396967 w 4972343"/>
                <a:gd name="connsiteY2649" fmla="*/ 436588 h 512833"/>
                <a:gd name="connsiteX2650" fmla="*/ 2368721 w 4972343"/>
                <a:gd name="connsiteY2650" fmla="*/ 436588 h 512833"/>
                <a:gd name="connsiteX2651" fmla="*/ 2379276 w 4972343"/>
                <a:gd name="connsiteY2651" fmla="*/ 447143 h 512833"/>
                <a:gd name="connsiteX2652" fmla="*/ 2368721 w 4972343"/>
                <a:gd name="connsiteY2652" fmla="*/ 457698 h 512833"/>
                <a:gd name="connsiteX2653" fmla="*/ 2358166 w 4972343"/>
                <a:gd name="connsiteY2653" fmla="*/ 447143 h 512833"/>
                <a:gd name="connsiteX2654" fmla="*/ 2368721 w 4972343"/>
                <a:gd name="connsiteY2654" fmla="*/ 436588 h 512833"/>
                <a:gd name="connsiteX2655" fmla="*/ 2340476 w 4972343"/>
                <a:gd name="connsiteY2655" fmla="*/ 436588 h 512833"/>
                <a:gd name="connsiteX2656" fmla="*/ 2351031 w 4972343"/>
                <a:gd name="connsiteY2656" fmla="*/ 447143 h 512833"/>
                <a:gd name="connsiteX2657" fmla="*/ 2340476 w 4972343"/>
                <a:gd name="connsiteY2657" fmla="*/ 457698 h 512833"/>
                <a:gd name="connsiteX2658" fmla="*/ 2329921 w 4972343"/>
                <a:gd name="connsiteY2658" fmla="*/ 447143 h 512833"/>
                <a:gd name="connsiteX2659" fmla="*/ 2340476 w 4972343"/>
                <a:gd name="connsiteY2659" fmla="*/ 436588 h 512833"/>
                <a:gd name="connsiteX2660" fmla="*/ 2312230 w 4972343"/>
                <a:gd name="connsiteY2660" fmla="*/ 436588 h 512833"/>
                <a:gd name="connsiteX2661" fmla="*/ 2322785 w 4972343"/>
                <a:gd name="connsiteY2661" fmla="*/ 447143 h 512833"/>
                <a:gd name="connsiteX2662" fmla="*/ 2312230 w 4972343"/>
                <a:gd name="connsiteY2662" fmla="*/ 457698 h 512833"/>
                <a:gd name="connsiteX2663" fmla="*/ 2301675 w 4972343"/>
                <a:gd name="connsiteY2663" fmla="*/ 447143 h 512833"/>
                <a:gd name="connsiteX2664" fmla="*/ 2312230 w 4972343"/>
                <a:gd name="connsiteY2664" fmla="*/ 436588 h 512833"/>
                <a:gd name="connsiteX2665" fmla="*/ 2283985 w 4972343"/>
                <a:gd name="connsiteY2665" fmla="*/ 436588 h 512833"/>
                <a:gd name="connsiteX2666" fmla="*/ 2294540 w 4972343"/>
                <a:gd name="connsiteY2666" fmla="*/ 447143 h 512833"/>
                <a:gd name="connsiteX2667" fmla="*/ 2283985 w 4972343"/>
                <a:gd name="connsiteY2667" fmla="*/ 457698 h 512833"/>
                <a:gd name="connsiteX2668" fmla="*/ 2273430 w 4972343"/>
                <a:gd name="connsiteY2668" fmla="*/ 447143 h 512833"/>
                <a:gd name="connsiteX2669" fmla="*/ 2283985 w 4972343"/>
                <a:gd name="connsiteY2669" fmla="*/ 436588 h 512833"/>
                <a:gd name="connsiteX2670" fmla="*/ 2255739 w 4972343"/>
                <a:gd name="connsiteY2670" fmla="*/ 436588 h 512833"/>
                <a:gd name="connsiteX2671" fmla="*/ 2266294 w 4972343"/>
                <a:gd name="connsiteY2671" fmla="*/ 447143 h 512833"/>
                <a:gd name="connsiteX2672" fmla="*/ 2255739 w 4972343"/>
                <a:gd name="connsiteY2672" fmla="*/ 457698 h 512833"/>
                <a:gd name="connsiteX2673" fmla="*/ 2245184 w 4972343"/>
                <a:gd name="connsiteY2673" fmla="*/ 447143 h 512833"/>
                <a:gd name="connsiteX2674" fmla="*/ 2255739 w 4972343"/>
                <a:gd name="connsiteY2674" fmla="*/ 436588 h 512833"/>
                <a:gd name="connsiteX2675" fmla="*/ 2227494 w 4972343"/>
                <a:gd name="connsiteY2675" fmla="*/ 436588 h 512833"/>
                <a:gd name="connsiteX2676" fmla="*/ 2238049 w 4972343"/>
                <a:gd name="connsiteY2676" fmla="*/ 447143 h 512833"/>
                <a:gd name="connsiteX2677" fmla="*/ 2227494 w 4972343"/>
                <a:gd name="connsiteY2677" fmla="*/ 457698 h 512833"/>
                <a:gd name="connsiteX2678" fmla="*/ 2216939 w 4972343"/>
                <a:gd name="connsiteY2678" fmla="*/ 447143 h 512833"/>
                <a:gd name="connsiteX2679" fmla="*/ 2227494 w 4972343"/>
                <a:gd name="connsiteY2679" fmla="*/ 436588 h 512833"/>
                <a:gd name="connsiteX2680" fmla="*/ 2199248 w 4972343"/>
                <a:gd name="connsiteY2680" fmla="*/ 436588 h 512833"/>
                <a:gd name="connsiteX2681" fmla="*/ 2209803 w 4972343"/>
                <a:gd name="connsiteY2681" fmla="*/ 447143 h 512833"/>
                <a:gd name="connsiteX2682" fmla="*/ 2199248 w 4972343"/>
                <a:gd name="connsiteY2682" fmla="*/ 457698 h 512833"/>
                <a:gd name="connsiteX2683" fmla="*/ 2188693 w 4972343"/>
                <a:gd name="connsiteY2683" fmla="*/ 447143 h 512833"/>
                <a:gd name="connsiteX2684" fmla="*/ 2199248 w 4972343"/>
                <a:gd name="connsiteY2684" fmla="*/ 436588 h 512833"/>
                <a:gd name="connsiteX2685" fmla="*/ 2171003 w 4972343"/>
                <a:gd name="connsiteY2685" fmla="*/ 436588 h 512833"/>
                <a:gd name="connsiteX2686" fmla="*/ 2181558 w 4972343"/>
                <a:gd name="connsiteY2686" fmla="*/ 447143 h 512833"/>
                <a:gd name="connsiteX2687" fmla="*/ 2171003 w 4972343"/>
                <a:gd name="connsiteY2687" fmla="*/ 457698 h 512833"/>
                <a:gd name="connsiteX2688" fmla="*/ 2160448 w 4972343"/>
                <a:gd name="connsiteY2688" fmla="*/ 447143 h 512833"/>
                <a:gd name="connsiteX2689" fmla="*/ 2171003 w 4972343"/>
                <a:gd name="connsiteY2689" fmla="*/ 436588 h 512833"/>
                <a:gd name="connsiteX2690" fmla="*/ 2142757 w 4972343"/>
                <a:gd name="connsiteY2690" fmla="*/ 436588 h 512833"/>
                <a:gd name="connsiteX2691" fmla="*/ 2153312 w 4972343"/>
                <a:gd name="connsiteY2691" fmla="*/ 447143 h 512833"/>
                <a:gd name="connsiteX2692" fmla="*/ 2142757 w 4972343"/>
                <a:gd name="connsiteY2692" fmla="*/ 457698 h 512833"/>
                <a:gd name="connsiteX2693" fmla="*/ 2132202 w 4972343"/>
                <a:gd name="connsiteY2693" fmla="*/ 447143 h 512833"/>
                <a:gd name="connsiteX2694" fmla="*/ 2142757 w 4972343"/>
                <a:gd name="connsiteY2694" fmla="*/ 436588 h 512833"/>
                <a:gd name="connsiteX2695" fmla="*/ 2114512 w 4972343"/>
                <a:gd name="connsiteY2695" fmla="*/ 436588 h 512833"/>
                <a:gd name="connsiteX2696" fmla="*/ 2125067 w 4972343"/>
                <a:gd name="connsiteY2696" fmla="*/ 447143 h 512833"/>
                <a:gd name="connsiteX2697" fmla="*/ 2114512 w 4972343"/>
                <a:gd name="connsiteY2697" fmla="*/ 457698 h 512833"/>
                <a:gd name="connsiteX2698" fmla="*/ 2103957 w 4972343"/>
                <a:gd name="connsiteY2698" fmla="*/ 447143 h 512833"/>
                <a:gd name="connsiteX2699" fmla="*/ 2114512 w 4972343"/>
                <a:gd name="connsiteY2699" fmla="*/ 436588 h 512833"/>
                <a:gd name="connsiteX2700" fmla="*/ 2086266 w 4972343"/>
                <a:gd name="connsiteY2700" fmla="*/ 436588 h 512833"/>
                <a:gd name="connsiteX2701" fmla="*/ 2096821 w 4972343"/>
                <a:gd name="connsiteY2701" fmla="*/ 447143 h 512833"/>
                <a:gd name="connsiteX2702" fmla="*/ 2086266 w 4972343"/>
                <a:gd name="connsiteY2702" fmla="*/ 457698 h 512833"/>
                <a:gd name="connsiteX2703" fmla="*/ 2075711 w 4972343"/>
                <a:gd name="connsiteY2703" fmla="*/ 447143 h 512833"/>
                <a:gd name="connsiteX2704" fmla="*/ 2086266 w 4972343"/>
                <a:gd name="connsiteY2704" fmla="*/ 436588 h 512833"/>
                <a:gd name="connsiteX2705" fmla="*/ 2058021 w 4972343"/>
                <a:gd name="connsiteY2705" fmla="*/ 436588 h 512833"/>
                <a:gd name="connsiteX2706" fmla="*/ 2068576 w 4972343"/>
                <a:gd name="connsiteY2706" fmla="*/ 447143 h 512833"/>
                <a:gd name="connsiteX2707" fmla="*/ 2058021 w 4972343"/>
                <a:gd name="connsiteY2707" fmla="*/ 457698 h 512833"/>
                <a:gd name="connsiteX2708" fmla="*/ 2047466 w 4972343"/>
                <a:gd name="connsiteY2708" fmla="*/ 447143 h 512833"/>
                <a:gd name="connsiteX2709" fmla="*/ 2058021 w 4972343"/>
                <a:gd name="connsiteY2709" fmla="*/ 436588 h 512833"/>
                <a:gd name="connsiteX2710" fmla="*/ 2029775 w 4972343"/>
                <a:gd name="connsiteY2710" fmla="*/ 436588 h 512833"/>
                <a:gd name="connsiteX2711" fmla="*/ 2040330 w 4972343"/>
                <a:gd name="connsiteY2711" fmla="*/ 447143 h 512833"/>
                <a:gd name="connsiteX2712" fmla="*/ 2029775 w 4972343"/>
                <a:gd name="connsiteY2712" fmla="*/ 457698 h 512833"/>
                <a:gd name="connsiteX2713" fmla="*/ 2019220 w 4972343"/>
                <a:gd name="connsiteY2713" fmla="*/ 447143 h 512833"/>
                <a:gd name="connsiteX2714" fmla="*/ 2029775 w 4972343"/>
                <a:gd name="connsiteY2714" fmla="*/ 436588 h 512833"/>
                <a:gd name="connsiteX2715" fmla="*/ 2001530 w 4972343"/>
                <a:gd name="connsiteY2715" fmla="*/ 436588 h 512833"/>
                <a:gd name="connsiteX2716" fmla="*/ 2012085 w 4972343"/>
                <a:gd name="connsiteY2716" fmla="*/ 447143 h 512833"/>
                <a:gd name="connsiteX2717" fmla="*/ 2001530 w 4972343"/>
                <a:gd name="connsiteY2717" fmla="*/ 457698 h 512833"/>
                <a:gd name="connsiteX2718" fmla="*/ 1990975 w 4972343"/>
                <a:gd name="connsiteY2718" fmla="*/ 447143 h 512833"/>
                <a:gd name="connsiteX2719" fmla="*/ 2001530 w 4972343"/>
                <a:gd name="connsiteY2719" fmla="*/ 436588 h 512833"/>
                <a:gd name="connsiteX2720" fmla="*/ 1973284 w 4972343"/>
                <a:gd name="connsiteY2720" fmla="*/ 436588 h 512833"/>
                <a:gd name="connsiteX2721" fmla="*/ 1983839 w 4972343"/>
                <a:gd name="connsiteY2721" fmla="*/ 447143 h 512833"/>
                <a:gd name="connsiteX2722" fmla="*/ 1973284 w 4972343"/>
                <a:gd name="connsiteY2722" fmla="*/ 457698 h 512833"/>
                <a:gd name="connsiteX2723" fmla="*/ 1962729 w 4972343"/>
                <a:gd name="connsiteY2723" fmla="*/ 447143 h 512833"/>
                <a:gd name="connsiteX2724" fmla="*/ 1973284 w 4972343"/>
                <a:gd name="connsiteY2724" fmla="*/ 436588 h 512833"/>
                <a:gd name="connsiteX2725" fmla="*/ 1945039 w 4972343"/>
                <a:gd name="connsiteY2725" fmla="*/ 436588 h 512833"/>
                <a:gd name="connsiteX2726" fmla="*/ 1955594 w 4972343"/>
                <a:gd name="connsiteY2726" fmla="*/ 447143 h 512833"/>
                <a:gd name="connsiteX2727" fmla="*/ 1945039 w 4972343"/>
                <a:gd name="connsiteY2727" fmla="*/ 457698 h 512833"/>
                <a:gd name="connsiteX2728" fmla="*/ 1934484 w 4972343"/>
                <a:gd name="connsiteY2728" fmla="*/ 447143 h 512833"/>
                <a:gd name="connsiteX2729" fmla="*/ 1945039 w 4972343"/>
                <a:gd name="connsiteY2729" fmla="*/ 436588 h 512833"/>
                <a:gd name="connsiteX2730" fmla="*/ 1916793 w 4972343"/>
                <a:gd name="connsiteY2730" fmla="*/ 436588 h 512833"/>
                <a:gd name="connsiteX2731" fmla="*/ 1927348 w 4972343"/>
                <a:gd name="connsiteY2731" fmla="*/ 447143 h 512833"/>
                <a:gd name="connsiteX2732" fmla="*/ 1916793 w 4972343"/>
                <a:gd name="connsiteY2732" fmla="*/ 457698 h 512833"/>
                <a:gd name="connsiteX2733" fmla="*/ 1906238 w 4972343"/>
                <a:gd name="connsiteY2733" fmla="*/ 447143 h 512833"/>
                <a:gd name="connsiteX2734" fmla="*/ 1916793 w 4972343"/>
                <a:gd name="connsiteY2734" fmla="*/ 436588 h 512833"/>
                <a:gd name="connsiteX2735" fmla="*/ 1888548 w 4972343"/>
                <a:gd name="connsiteY2735" fmla="*/ 436588 h 512833"/>
                <a:gd name="connsiteX2736" fmla="*/ 1899103 w 4972343"/>
                <a:gd name="connsiteY2736" fmla="*/ 447143 h 512833"/>
                <a:gd name="connsiteX2737" fmla="*/ 1888548 w 4972343"/>
                <a:gd name="connsiteY2737" fmla="*/ 457698 h 512833"/>
                <a:gd name="connsiteX2738" fmla="*/ 1877993 w 4972343"/>
                <a:gd name="connsiteY2738" fmla="*/ 447143 h 512833"/>
                <a:gd name="connsiteX2739" fmla="*/ 1888548 w 4972343"/>
                <a:gd name="connsiteY2739" fmla="*/ 436588 h 512833"/>
                <a:gd name="connsiteX2740" fmla="*/ 1860302 w 4972343"/>
                <a:gd name="connsiteY2740" fmla="*/ 436588 h 512833"/>
                <a:gd name="connsiteX2741" fmla="*/ 1870857 w 4972343"/>
                <a:gd name="connsiteY2741" fmla="*/ 447143 h 512833"/>
                <a:gd name="connsiteX2742" fmla="*/ 1860302 w 4972343"/>
                <a:gd name="connsiteY2742" fmla="*/ 457698 h 512833"/>
                <a:gd name="connsiteX2743" fmla="*/ 1849747 w 4972343"/>
                <a:gd name="connsiteY2743" fmla="*/ 447143 h 512833"/>
                <a:gd name="connsiteX2744" fmla="*/ 1860302 w 4972343"/>
                <a:gd name="connsiteY2744" fmla="*/ 436588 h 512833"/>
                <a:gd name="connsiteX2745" fmla="*/ 1832057 w 4972343"/>
                <a:gd name="connsiteY2745" fmla="*/ 436588 h 512833"/>
                <a:gd name="connsiteX2746" fmla="*/ 1842612 w 4972343"/>
                <a:gd name="connsiteY2746" fmla="*/ 447143 h 512833"/>
                <a:gd name="connsiteX2747" fmla="*/ 1832057 w 4972343"/>
                <a:gd name="connsiteY2747" fmla="*/ 457698 h 512833"/>
                <a:gd name="connsiteX2748" fmla="*/ 1821502 w 4972343"/>
                <a:gd name="connsiteY2748" fmla="*/ 447143 h 512833"/>
                <a:gd name="connsiteX2749" fmla="*/ 1832057 w 4972343"/>
                <a:gd name="connsiteY2749" fmla="*/ 436588 h 512833"/>
                <a:gd name="connsiteX2750" fmla="*/ 1803811 w 4972343"/>
                <a:gd name="connsiteY2750" fmla="*/ 436588 h 512833"/>
                <a:gd name="connsiteX2751" fmla="*/ 1814366 w 4972343"/>
                <a:gd name="connsiteY2751" fmla="*/ 447143 h 512833"/>
                <a:gd name="connsiteX2752" fmla="*/ 1803811 w 4972343"/>
                <a:gd name="connsiteY2752" fmla="*/ 457698 h 512833"/>
                <a:gd name="connsiteX2753" fmla="*/ 1793256 w 4972343"/>
                <a:gd name="connsiteY2753" fmla="*/ 447143 h 512833"/>
                <a:gd name="connsiteX2754" fmla="*/ 1803811 w 4972343"/>
                <a:gd name="connsiteY2754" fmla="*/ 436588 h 512833"/>
                <a:gd name="connsiteX2755" fmla="*/ 1775566 w 4972343"/>
                <a:gd name="connsiteY2755" fmla="*/ 436588 h 512833"/>
                <a:gd name="connsiteX2756" fmla="*/ 1786121 w 4972343"/>
                <a:gd name="connsiteY2756" fmla="*/ 447143 h 512833"/>
                <a:gd name="connsiteX2757" fmla="*/ 1775566 w 4972343"/>
                <a:gd name="connsiteY2757" fmla="*/ 457698 h 512833"/>
                <a:gd name="connsiteX2758" fmla="*/ 1765011 w 4972343"/>
                <a:gd name="connsiteY2758" fmla="*/ 447143 h 512833"/>
                <a:gd name="connsiteX2759" fmla="*/ 1775566 w 4972343"/>
                <a:gd name="connsiteY2759" fmla="*/ 436588 h 512833"/>
                <a:gd name="connsiteX2760" fmla="*/ 1747321 w 4972343"/>
                <a:gd name="connsiteY2760" fmla="*/ 436588 h 512833"/>
                <a:gd name="connsiteX2761" fmla="*/ 1757876 w 4972343"/>
                <a:gd name="connsiteY2761" fmla="*/ 447143 h 512833"/>
                <a:gd name="connsiteX2762" fmla="*/ 1747321 w 4972343"/>
                <a:gd name="connsiteY2762" fmla="*/ 457698 h 512833"/>
                <a:gd name="connsiteX2763" fmla="*/ 1736766 w 4972343"/>
                <a:gd name="connsiteY2763" fmla="*/ 447143 h 512833"/>
                <a:gd name="connsiteX2764" fmla="*/ 1747321 w 4972343"/>
                <a:gd name="connsiteY2764" fmla="*/ 436588 h 512833"/>
                <a:gd name="connsiteX2765" fmla="*/ 1719075 w 4972343"/>
                <a:gd name="connsiteY2765" fmla="*/ 436588 h 512833"/>
                <a:gd name="connsiteX2766" fmla="*/ 1729630 w 4972343"/>
                <a:gd name="connsiteY2766" fmla="*/ 447143 h 512833"/>
                <a:gd name="connsiteX2767" fmla="*/ 1719075 w 4972343"/>
                <a:gd name="connsiteY2767" fmla="*/ 457698 h 512833"/>
                <a:gd name="connsiteX2768" fmla="*/ 1708520 w 4972343"/>
                <a:gd name="connsiteY2768" fmla="*/ 447143 h 512833"/>
                <a:gd name="connsiteX2769" fmla="*/ 1719075 w 4972343"/>
                <a:gd name="connsiteY2769" fmla="*/ 436588 h 512833"/>
                <a:gd name="connsiteX2770" fmla="*/ 1690831 w 4972343"/>
                <a:gd name="connsiteY2770" fmla="*/ 436588 h 512833"/>
                <a:gd name="connsiteX2771" fmla="*/ 1701386 w 4972343"/>
                <a:gd name="connsiteY2771" fmla="*/ 447143 h 512833"/>
                <a:gd name="connsiteX2772" fmla="*/ 1690831 w 4972343"/>
                <a:gd name="connsiteY2772" fmla="*/ 457698 h 512833"/>
                <a:gd name="connsiteX2773" fmla="*/ 1680276 w 4972343"/>
                <a:gd name="connsiteY2773" fmla="*/ 447143 h 512833"/>
                <a:gd name="connsiteX2774" fmla="*/ 1690831 w 4972343"/>
                <a:gd name="connsiteY2774" fmla="*/ 436588 h 512833"/>
                <a:gd name="connsiteX2775" fmla="*/ 1662585 w 4972343"/>
                <a:gd name="connsiteY2775" fmla="*/ 436588 h 512833"/>
                <a:gd name="connsiteX2776" fmla="*/ 1673140 w 4972343"/>
                <a:gd name="connsiteY2776" fmla="*/ 447143 h 512833"/>
                <a:gd name="connsiteX2777" fmla="*/ 1662585 w 4972343"/>
                <a:gd name="connsiteY2777" fmla="*/ 457698 h 512833"/>
                <a:gd name="connsiteX2778" fmla="*/ 1652030 w 4972343"/>
                <a:gd name="connsiteY2778" fmla="*/ 447143 h 512833"/>
                <a:gd name="connsiteX2779" fmla="*/ 1662585 w 4972343"/>
                <a:gd name="connsiteY2779" fmla="*/ 436588 h 512833"/>
                <a:gd name="connsiteX2780" fmla="*/ 1634339 w 4972343"/>
                <a:gd name="connsiteY2780" fmla="*/ 436588 h 512833"/>
                <a:gd name="connsiteX2781" fmla="*/ 1644895 w 4972343"/>
                <a:gd name="connsiteY2781" fmla="*/ 447143 h 512833"/>
                <a:gd name="connsiteX2782" fmla="*/ 1634339 w 4972343"/>
                <a:gd name="connsiteY2782" fmla="*/ 457698 h 512833"/>
                <a:gd name="connsiteX2783" fmla="*/ 1623784 w 4972343"/>
                <a:gd name="connsiteY2783" fmla="*/ 447143 h 512833"/>
                <a:gd name="connsiteX2784" fmla="*/ 1634339 w 4972343"/>
                <a:gd name="connsiteY2784" fmla="*/ 436588 h 512833"/>
                <a:gd name="connsiteX2785" fmla="*/ 1606137 w 4972343"/>
                <a:gd name="connsiteY2785" fmla="*/ 436588 h 512833"/>
                <a:gd name="connsiteX2786" fmla="*/ 1616691 w 4972343"/>
                <a:gd name="connsiteY2786" fmla="*/ 447143 h 512833"/>
                <a:gd name="connsiteX2787" fmla="*/ 1606137 w 4972343"/>
                <a:gd name="connsiteY2787" fmla="*/ 457698 h 512833"/>
                <a:gd name="connsiteX2788" fmla="*/ 1595582 w 4972343"/>
                <a:gd name="connsiteY2788" fmla="*/ 447143 h 512833"/>
                <a:gd name="connsiteX2789" fmla="*/ 1606137 w 4972343"/>
                <a:gd name="connsiteY2789" fmla="*/ 436588 h 512833"/>
                <a:gd name="connsiteX2790" fmla="*/ 1577876 w 4972343"/>
                <a:gd name="connsiteY2790" fmla="*/ 436588 h 512833"/>
                <a:gd name="connsiteX2791" fmla="*/ 1588430 w 4972343"/>
                <a:gd name="connsiteY2791" fmla="*/ 447143 h 512833"/>
                <a:gd name="connsiteX2792" fmla="*/ 1577876 w 4972343"/>
                <a:gd name="connsiteY2792" fmla="*/ 457698 h 512833"/>
                <a:gd name="connsiteX2793" fmla="*/ 1567321 w 4972343"/>
                <a:gd name="connsiteY2793" fmla="*/ 447143 h 512833"/>
                <a:gd name="connsiteX2794" fmla="*/ 1577876 w 4972343"/>
                <a:gd name="connsiteY2794" fmla="*/ 436588 h 512833"/>
                <a:gd name="connsiteX2795" fmla="*/ 1549637 w 4972343"/>
                <a:gd name="connsiteY2795" fmla="*/ 436588 h 512833"/>
                <a:gd name="connsiteX2796" fmla="*/ 1560192 w 4972343"/>
                <a:gd name="connsiteY2796" fmla="*/ 447143 h 512833"/>
                <a:gd name="connsiteX2797" fmla="*/ 1549637 w 4972343"/>
                <a:gd name="connsiteY2797" fmla="*/ 457698 h 512833"/>
                <a:gd name="connsiteX2798" fmla="*/ 1539082 w 4972343"/>
                <a:gd name="connsiteY2798" fmla="*/ 447143 h 512833"/>
                <a:gd name="connsiteX2799" fmla="*/ 1549637 w 4972343"/>
                <a:gd name="connsiteY2799" fmla="*/ 436588 h 512833"/>
                <a:gd name="connsiteX2800" fmla="*/ 1521393 w 4972343"/>
                <a:gd name="connsiteY2800" fmla="*/ 436588 h 512833"/>
                <a:gd name="connsiteX2801" fmla="*/ 1531948 w 4972343"/>
                <a:gd name="connsiteY2801" fmla="*/ 447143 h 512833"/>
                <a:gd name="connsiteX2802" fmla="*/ 1521393 w 4972343"/>
                <a:gd name="connsiteY2802" fmla="*/ 457698 h 512833"/>
                <a:gd name="connsiteX2803" fmla="*/ 1510838 w 4972343"/>
                <a:gd name="connsiteY2803" fmla="*/ 447143 h 512833"/>
                <a:gd name="connsiteX2804" fmla="*/ 1521393 w 4972343"/>
                <a:gd name="connsiteY2804" fmla="*/ 436588 h 512833"/>
                <a:gd name="connsiteX2805" fmla="*/ 1493147 w 4972343"/>
                <a:gd name="connsiteY2805" fmla="*/ 436588 h 512833"/>
                <a:gd name="connsiteX2806" fmla="*/ 1503701 w 4972343"/>
                <a:gd name="connsiteY2806" fmla="*/ 447143 h 512833"/>
                <a:gd name="connsiteX2807" fmla="*/ 1493147 w 4972343"/>
                <a:gd name="connsiteY2807" fmla="*/ 457698 h 512833"/>
                <a:gd name="connsiteX2808" fmla="*/ 1482592 w 4972343"/>
                <a:gd name="connsiteY2808" fmla="*/ 447143 h 512833"/>
                <a:gd name="connsiteX2809" fmla="*/ 1493147 w 4972343"/>
                <a:gd name="connsiteY2809" fmla="*/ 436588 h 512833"/>
                <a:gd name="connsiteX2810" fmla="*/ 1464902 w 4972343"/>
                <a:gd name="connsiteY2810" fmla="*/ 436588 h 512833"/>
                <a:gd name="connsiteX2811" fmla="*/ 1475457 w 4972343"/>
                <a:gd name="connsiteY2811" fmla="*/ 447143 h 512833"/>
                <a:gd name="connsiteX2812" fmla="*/ 1464902 w 4972343"/>
                <a:gd name="connsiteY2812" fmla="*/ 457698 h 512833"/>
                <a:gd name="connsiteX2813" fmla="*/ 1454347 w 4972343"/>
                <a:gd name="connsiteY2813" fmla="*/ 447143 h 512833"/>
                <a:gd name="connsiteX2814" fmla="*/ 1464902 w 4972343"/>
                <a:gd name="connsiteY2814" fmla="*/ 436588 h 512833"/>
                <a:gd name="connsiteX2815" fmla="*/ 1436655 w 4972343"/>
                <a:gd name="connsiteY2815" fmla="*/ 436588 h 512833"/>
                <a:gd name="connsiteX2816" fmla="*/ 1447210 w 4972343"/>
                <a:gd name="connsiteY2816" fmla="*/ 447143 h 512833"/>
                <a:gd name="connsiteX2817" fmla="*/ 1436655 w 4972343"/>
                <a:gd name="connsiteY2817" fmla="*/ 457698 h 512833"/>
                <a:gd name="connsiteX2818" fmla="*/ 1426101 w 4972343"/>
                <a:gd name="connsiteY2818" fmla="*/ 447143 h 512833"/>
                <a:gd name="connsiteX2819" fmla="*/ 1436655 w 4972343"/>
                <a:gd name="connsiteY2819" fmla="*/ 436588 h 512833"/>
                <a:gd name="connsiteX2820" fmla="*/ 1408411 w 4972343"/>
                <a:gd name="connsiteY2820" fmla="*/ 436588 h 512833"/>
                <a:gd name="connsiteX2821" fmla="*/ 1418966 w 4972343"/>
                <a:gd name="connsiteY2821" fmla="*/ 447143 h 512833"/>
                <a:gd name="connsiteX2822" fmla="*/ 1408411 w 4972343"/>
                <a:gd name="connsiteY2822" fmla="*/ 457698 h 512833"/>
                <a:gd name="connsiteX2823" fmla="*/ 1397856 w 4972343"/>
                <a:gd name="connsiteY2823" fmla="*/ 447143 h 512833"/>
                <a:gd name="connsiteX2824" fmla="*/ 1408411 w 4972343"/>
                <a:gd name="connsiteY2824" fmla="*/ 436588 h 512833"/>
                <a:gd name="connsiteX2825" fmla="*/ 1380164 w 4972343"/>
                <a:gd name="connsiteY2825" fmla="*/ 436588 h 512833"/>
                <a:gd name="connsiteX2826" fmla="*/ 1390719 w 4972343"/>
                <a:gd name="connsiteY2826" fmla="*/ 447143 h 512833"/>
                <a:gd name="connsiteX2827" fmla="*/ 1380164 w 4972343"/>
                <a:gd name="connsiteY2827" fmla="*/ 457698 h 512833"/>
                <a:gd name="connsiteX2828" fmla="*/ 1369609 w 4972343"/>
                <a:gd name="connsiteY2828" fmla="*/ 447143 h 512833"/>
                <a:gd name="connsiteX2829" fmla="*/ 1380164 w 4972343"/>
                <a:gd name="connsiteY2829" fmla="*/ 436588 h 512833"/>
                <a:gd name="connsiteX2830" fmla="*/ 1351920 w 4972343"/>
                <a:gd name="connsiteY2830" fmla="*/ 436588 h 512833"/>
                <a:gd name="connsiteX2831" fmla="*/ 1362475 w 4972343"/>
                <a:gd name="connsiteY2831" fmla="*/ 447143 h 512833"/>
                <a:gd name="connsiteX2832" fmla="*/ 1351920 w 4972343"/>
                <a:gd name="connsiteY2832" fmla="*/ 457698 h 512833"/>
                <a:gd name="connsiteX2833" fmla="*/ 1341365 w 4972343"/>
                <a:gd name="connsiteY2833" fmla="*/ 447143 h 512833"/>
                <a:gd name="connsiteX2834" fmla="*/ 1351920 w 4972343"/>
                <a:gd name="connsiteY2834" fmla="*/ 436588 h 512833"/>
                <a:gd name="connsiteX2835" fmla="*/ 1323674 w 4972343"/>
                <a:gd name="connsiteY2835" fmla="*/ 436588 h 512833"/>
                <a:gd name="connsiteX2836" fmla="*/ 1334229 w 4972343"/>
                <a:gd name="connsiteY2836" fmla="*/ 447143 h 512833"/>
                <a:gd name="connsiteX2837" fmla="*/ 1323674 w 4972343"/>
                <a:gd name="connsiteY2837" fmla="*/ 457698 h 512833"/>
                <a:gd name="connsiteX2838" fmla="*/ 1313119 w 4972343"/>
                <a:gd name="connsiteY2838" fmla="*/ 447143 h 512833"/>
                <a:gd name="connsiteX2839" fmla="*/ 1323674 w 4972343"/>
                <a:gd name="connsiteY2839" fmla="*/ 436588 h 512833"/>
                <a:gd name="connsiteX2840" fmla="*/ 1295429 w 4972343"/>
                <a:gd name="connsiteY2840" fmla="*/ 436588 h 512833"/>
                <a:gd name="connsiteX2841" fmla="*/ 1305984 w 4972343"/>
                <a:gd name="connsiteY2841" fmla="*/ 447143 h 512833"/>
                <a:gd name="connsiteX2842" fmla="*/ 1295429 w 4972343"/>
                <a:gd name="connsiteY2842" fmla="*/ 457698 h 512833"/>
                <a:gd name="connsiteX2843" fmla="*/ 1284874 w 4972343"/>
                <a:gd name="connsiteY2843" fmla="*/ 447143 h 512833"/>
                <a:gd name="connsiteX2844" fmla="*/ 1295429 w 4972343"/>
                <a:gd name="connsiteY2844" fmla="*/ 436588 h 512833"/>
                <a:gd name="connsiteX2845" fmla="*/ 1267183 w 4972343"/>
                <a:gd name="connsiteY2845" fmla="*/ 436588 h 512833"/>
                <a:gd name="connsiteX2846" fmla="*/ 1277737 w 4972343"/>
                <a:gd name="connsiteY2846" fmla="*/ 447143 h 512833"/>
                <a:gd name="connsiteX2847" fmla="*/ 1267183 w 4972343"/>
                <a:gd name="connsiteY2847" fmla="*/ 457698 h 512833"/>
                <a:gd name="connsiteX2848" fmla="*/ 1256628 w 4972343"/>
                <a:gd name="connsiteY2848" fmla="*/ 447143 h 512833"/>
                <a:gd name="connsiteX2849" fmla="*/ 1267183 w 4972343"/>
                <a:gd name="connsiteY2849" fmla="*/ 436588 h 512833"/>
                <a:gd name="connsiteX2850" fmla="*/ 1238938 w 4972343"/>
                <a:gd name="connsiteY2850" fmla="*/ 436588 h 512833"/>
                <a:gd name="connsiteX2851" fmla="*/ 1249493 w 4972343"/>
                <a:gd name="connsiteY2851" fmla="*/ 447143 h 512833"/>
                <a:gd name="connsiteX2852" fmla="*/ 1238938 w 4972343"/>
                <a:gd name="connsiteY2852" fmla="*/ 457698 h 512833"/>
                <a:gd name="connsiteX2853" fmla="*/ 1228383 w 4972343"/>
                <a:gd name="connsiteY2853" fmla="*/ 447143 h 512833"/>
                <a:gd name="connsiteX2854" fmla="*/ 1238938 w 4972343"/>
                <a:gd name="connsiteY2854" fmla="*/ 436588 h 512833"/>
                <a:gd name="connsiteX2855" fmla="*/ 1210692 w 4972343"/>
                <a:gd name="connsiteY2855" fmla="*/ 436588 h 512833"/>
                <a:gd name="connsiteX2856" fmla="*/ 1221247 w 4972343"/>
                <a:gd name="connsiteY2856" fmla="*/ 447143 h 512833"/>
                <a:gd name="connsiteX2857" fmla="*/ 1210692 w 4972343"/>
                <a:gd name="connsiteY2857" fmla="*/ 457698 h 512833"/>
                <a:gd name="connsiteX2858" fmla="*/ 1200137 w 4972343"/>
                <a:gd name="connsiteY2858" fmla="*/ 447143 h 512833"/>
                <a:gd name="connsiteX2859" fmla="*/ 1210692 w 4972343"/>
                <a:gd name="connsiteY2859" fmla="*/ 436588 h 512833"/>
                <a:gd name="connsiteX2860" fmla="*/ 1182447 w 4972343"/>
                <a:gd name="connsiteY2860" fmla="*/ 436588 h 512833"/>
                <a:gd name="connsiteX2861" fmla="*/ 1193002 w 4972343"/>
                <a:gd name="connsiteY2861" fmla="*/ 447143 h 512833"/>
                <a:gd name="connsiteX2862" fmla="*/ 1182447 w 4972343"/>
                <a:gd name="connsiteY2862" fmla="*/ 457698 h 512833"/>
                <a:gd name="connsiteX2863" fmla="*/ 1171892 w 4972343"/>
                <a:gd name="connsiteY2863" fmla="*/ 447143 h 512833"/>
                <a:gd name="connsiteX2864" fmla="*/ 1182447 w 4972343"/>
                <a:gd name="connsiteY2864" fmla="*/ 436588 h 512833"/>
                <a:gd name="connsiteX2865" fmla="*/ 1154200 w 4972343"/>
                <a:gd name="connsiteY2865" fmla="*/ 436588 h 512833"/>
                <a:gd name="connsiteX2866" fmla="*/ 1164755 w 4972343"/>
                <a:gd name="connsiteY2866" fmla="*/ 447143 h 512833"/>
                <a:gd name="connsiteX2867" fmla="*/ 1154200 w 4972343"/>
                <a:gd name="connsiteY2867" fmla="*/ 457698 h 512833"/>
                <a:gd name="connsiteX2868" fmla="*/ 1143646 w 4972343"/>
                <a:gd name="connsiteY2868" fmla="*/ 447143 h 512833"/>
                <a:gd name="connsiteX2869" fmla="*/ 1154200 w 4972343"/>
                <a:gd name="connsiteY2869" fmla="*/ 436588 h 512833"/>
                <a:gd name="connsiteX2870" fmla="*/ 1125956 w 4972343"/>
                <a:gd name="connsiteY2870" fmla="*/ 436588 h 512833"/>
                <a:gd name="connsiteX2871" fmla="*/ 1136511 w 4972343"/>
                <a:gd name="connsiteY2871" fmla="*/ 447143 h 512833"/>
                <a:gd name="connsiteX2872" fmla="*/ 1125956 w 4972343"/>
                <a:gd name="connsiteY2872" fmla="*/ 457698 h 512833"/>
                <a:gd name="connsiteX2873" fmla="*/ 1115401 w 4972343"/>
                <a:gd name="connsiteY2873" fmla="*/ 447143 h 512833"/>
                <a:gd name="connsiteX2874" fmla="*/ 1125956 w 4972343"/>
                <a:gd name="connsiteY2874" fmla="*/ 436588 h 512833"/>
                <a:gd name="connsiteX2875" fmla="*/ 1097710 w 4972343"/>
                <a:gd name="connsiteY2875" fmla="*/ 436588 h 512833"/>
                <a:gd name="connsiteX2876" fmla="*/ 1108265 w 4972343"/>
                <a:gd name="connsiteY2876" fmla="*/ 447143 h 512833"/>
                <a:gd name="connsiteX2877" fmla="*/ 1097710 w 4972343"/>
                <a:gd name="connsiteY2877" fmla="*/ 457698 h 512833"/>
                <a:gd name="connsiteX2878" fmla="*/ 1087155 w 4972343"/>
                <a:gd name="connsiteY2878" fmla="*/ 447143 h 512833"/>
                <a:gd name="connsiteX2879" fmla="*/ 1097710 w 4972343"/>
                <a:gd name="connsiteY2879" fmla="*/ 436588 h 512833"/>
                <a:gd name="connsiteX2880" fmla="*/ 1069465 w 4972343"/>
                <a:gd name="connsiteY2880" fmla="*/ 436588 h 512833"/>
                <a:gd name="connsiteX2881" fmla="*/ 1080020 w 4972343"/>
                <a:gd name="connsiteY2881" fmla="*/ 447143 h 512833"/>
                <a:gd name="connsiteX2882" fmla="*/ 1069465 w 4972343"/>
                <a:gd name="connsiteY2882" fmla="*/ 457698 h 512833"/>
                <a:gd name="connsiteX2883" fmla="*/ 1058910 w 4972343"/>
                <a:gd name="connsiteY2883" fmla="*/ 447143 h 512833"/>
                <a:gd name="connsiteX2884" fmla="*/ 1069465 w 4972343"/>
                <a:gd name="connsiteY2884" fmla="*/ 436588 h 512833"/>
                <a:gd name="connsiteX2885" fmla="*/ 1041219 w 4972343"/>
                <a:gd name="connsiteY2885" fmla="*/ 436588 h 512833"/>
                <a:gd name="connsiteX2886" fmla="*/ 1051774 w 4972343"/>
                <a:gd name="connsiteY2886" fmla="*/ 447143 h 512833"/>
                <a:gd name="connsiteX2887" fmla="*/ 1041219 w 4972343"/>
                <a:gd name="connsiteY2887" fmla="*/ 457698 h 512833"/>
                <a:gd name="connsiteX2888" fmla="*/ 1030664 w 4972343"/>
                <a:gd name="connsiteY2888" fmla="*/ 447143 h 512833"/>
                <a:gd name="connsiteX2889" fmla="*/ 1041219 w 4972343"/>
                <a:gd name="connsiteY2889" fmla="*/ 436588 h 512833"/>
                <a:gd name="connsiteX2890" fmla="*/ 1012974 w 4972343"/>
                <a:gd name="connsiteY2890" fmla="*/ 436588 h 512833"/>
                <a:gd name="connsiteX2891" fmla="*/ 1023529 w 4972343"/>
                <a:gd name="connsiteY2891" fmla="*/ 447143 h 512833"/>
                <a:gd name="connsiteX2892" fmla="*/ 1012974 w 4972343"/>
                <a:gd name="connsiteY2892" fmla="*/ 457698 h 512833"/>
                <a:gd name="connsiteX2893" fmla="*/ 1002419 w 4972343"/>
                <a:gd name="connsiteY2893" fmla="*/ 447143 h 512833"/>
                <a:gd name="connsiteX2894" fmla="*/ 1012974 w 4972343"/>
                <a:gd name="connsiteY2894" fmla="*/ 436588 h 512833"/>
                <a:gd name="connsiteX2895" fmla="*/ 984728 w 4972343"/>
                <a:gd name="connsiteY2895" fmla="*/ 436588 h 512833"/>
                <a:gd name="connsiteX2896" fmla="*/ 995283 w 4972343"/>
                <a:gd name="connsiteY2896" fmla="*/ 447143 h 512833"/>
                <a:gd name="connsiteX2897" fmla="*/ 984728 w 4972343"/>
                <a:gd name="connsiteY2897" fmla="*/ 457698 h 512833"/>
                <a:gd name="connsiteX2898" fmla="*/ 974173 w 4972343"/>
                <a:gd name="connsiteY2898" fmla="*/ 447143 h 512833"/>
                <a:gd name="connsiteX2899" fmla="*/ 984728 w 4972343"/>
                <a:gd name="connsiteY2899" fmla="*/ 436588 h 512833"/>
                <a:gd name="connsiteX2900" fmla="*/ 956483 w 4972343"/>
                <a:gd name="connsiteY2900" fmla="*/ 436588 h 512833"/>
                <a:gd name="connsiteX2901" fmla="*/ 967038 w 4972343"/>
                <a:gd name="connsiteY2901" fmla="*/ 447143 h 512833"/>
                <a:gd name="connsiteX2902" fmla="*/ 956483 w 4972343"/>
                <a:gd name="connsiteY2902" fmla="*/ 457698 h 512833"/>
                <a:gd name="connsiteX2903" fmla="*/ 945928 w 4972343"/>
                <a:gd name="connsiteY2903" fmla="*/ 447143 h 512833"/>
                <a:gd name="connsiteX2904" fmla="*/ 956483 w 4972343"/>
                <a:gd name="connsiteY2904" fmla="*/ 436588 h 512833"/>
                <a:gd name="connsiteX2905" fmla="*/ 928237 w 4972343"/>
                <a:gd name="connsiteY2905" fmla="*/ 436588 h 512833"/>
                <a:gd name="connsiteX2906" fmla="*/ 938792 w 4972343"/>
                <a:gd name="connsiteY2906" fmla="*/ 447143 h 512833"/>
                <a:gd name="connsiteX2907" fmla="*/ 928237 w 4972343"/>
                <a:gd name="connsiteY2907" fmla="*/ 457698 h 512833"/>
                <a:gd name="connsiteX2908" fmla="*/ 917682 w 4972343"/>
                <a:gd name="connsiteY2908" fmla="*/ 447143 h 512833"/>
                <a:gd name="connsiteX2909" fmla="*/ 928237 w 4972343"/>
                <a:gd name="connsiteY2909" fmla="*/ 436588 h 512833"/>
                <a:gd name="connsiteX2910" fmla="*/ 899992 w 4972343"/>
                <a:gd name="connsiteY2910" fmla="*/ 436588 h 512833"/>
                <a:gd name="connsiteX2911" fmla="*/ 910547 w 4972343"/>
                <a:gd name="connsiteY2911" fmla="*/ 447143 h 512833"/>
                <a:gd name="connsiteX2912" fmla="*/ 899992 w 4972343"/>
                <a:gd name="connsiteY2912" fmla="*/ 457698 h 512833"/>
                <a:gd name="connsiteX2913" fmla="*/ 889437 w 4972343"/>
                <a:gd name="connsiteY2913" fmla="*/ 447143 h 512833"/>
                <a:gd name="connsiteX2914" fmla="*/ 899992 w 4972343"/>
                <a:gd name="connsiteY2914" fmla="*/ 436588 h 512833"/>
                <a:gd name="connsiteX2915" fmla="*/ 871746 w 4972343"/>
                <a:gd name="connsiteY2915" fmla="*/ 436588 h 512833"/>
                <a:gd name="connsiteX2916" fmla="*/ 882301 w 4972343"/>
                <a:gd name="connsiteY2916" fmla="*/ 447143 h 512833"/>
                <a:gd name="connsiteX2917" fmla="*/ 871746 w 4972343"/>
                <a:gd name="connsiteY2917" fmla="*/ 457698 h 512833"/>
                <a:gd name="connsiteX2918" fmla="*/ 861191 w 4972343"/>
                <a:gd name="connsiteY2918" fmla="*/ 447143 h 512833"/>
                <a:gd name="connsiteX2919" fmla="*/ 871746 w 4972343"/>
                <a:gd name="connsiteY2919" fmla="*/ 436588 h 512833"/>
                <a:gd name="connsiteX2920" fmla="*/ 843501 w 4972343"/>
                <a:gd name="connsiteY2920" fmla="*/ 436588 h 512833"/>
                <a:gd name="connsiteX2921" fmla="*/ 854056 w 4972343"/>
                <a:gd name="connsiteY2921" fmla="*/ 447143 h 512833"/>
                <a:gd name="connsiteX2922" fmla="*/ 843501 w 4972343"/>
                <a:gd name="connsiteY2922" fmla="*/ 457698 h 512833"/>
                <a:gd name="connsiteX2923" fmla="*/ 832946 w 4972343"/>
                <a:gd name="connsiteY2923" fmla="*/ 447143 h 512833"/>
                <a:gd name="connsiteX2924" fmla="*/ 843501 w 4972343"/>
                <a:gd name="connsiteY2924" fmla="*/ 436588 h 512833"/>
                <a:gd name="connsiteX2925" fmla="*/ 815255 w 4972343"/>
                <a:gd name="connsiteY2925" fmla="*/ 436588 h 512833"/>
                <a:gd name="connsiteX2926" fmla="*/ 825810 w 4972343"/>
                <a:gd name="connsiteY2926" fmla="*/ 447143 h 512833"/>
                <a:gd name="connsiteX2927" fmla="*/ 815255 w 4972343"/>
                <a:gd name="connsiteY2927" fmla="*/ 457698 h 512833"/>
                <a:gd name="connsiteX2928" fmla="*/ 804700 w 4972343"/>
                <a:gd name="connsiteY2928" fmla="*/ 447143 h 512833"/>
                <a:gd name="connsiteX2929" fmla="*/ 815255 w 4972343"/>
                <a:gd name="connsiteY2929" fmla="*/ 436588 h 512833"/>
                <a:gd name="connsiteX2930" fmla="*/ 787010 w 4972343"/>
                <a:gd name="connsiteY2930" fmla="*/ 436588 h 512833"/>
                <a:gd name="connsiteX2931" fmla="*/ 797565 w 4972343"/>
                <a:gd name="connsiteY2931" fmla="*/ 447143 h 512833"/>
                <a:gd name="connsiteX2932" fmla="*/ 787010 w 4972343"/>
                <a:gd name="connsiteY2932" fmla="*/ 457698 h 512833"/>
                <a:gd name="connsiteX2933" fmla="*/ 776455 w 4972343"/>
                <a:gd name="connsiteY2933" fmla="*/ 447143 h 512833"/>
                <a:gd name="connsiteX2934" fmla="*/ 787010 w 4972343"/>
                <a:gd name="connsiteY2934" fmla="*/ 436588 h 512833"/>
                <a:gd name="connsiteX2935" fmla="*/ 758764 w 4972343"/>
                <a:gd name="connsiteY2935" fmla="*/ 436588 h 512833"/>
                <a:gd name="connsiteX2936" fmla="*/ 769319 w 4972343"/>
                <a:gd name="connsiteY2936" fmla="*/ 447143 h 512833"/>
                <a:gd name="connsiteX2937" fmla="*/ 758764 w 4972343"/>
                <a:gd name="connsiteY2937" fmla="*/ 457698 h 512833"/>
                <a:gd name="connsiteX2938" fmla="*/ 748209 w 4972343"/>
                <a:gd name="connsiteY2938" fmla="*/ 447143 h 512833"/>
                <a:gd name="connsiteX2939" fmla="*/ 758764 w 4972343"/>
                <a:gd name="connsiteY2939" fmla="*/ 436588 h 512833"/>
                <a:gd name="connsiteX2940" fmla="*/ 730517 w 4972343"/>
                <a:gd name="connsiteY2940" fmla="*/ 436588 h 512833"/>
                <a:gd name="connsiteX2941" fmla="*/ 741072 w 4972343"/>
                <a:gd name="connsiteY2941" fmla="*/ 447143 h 512833"/>
                <a:gd name="connsiteX2942" fmla="*/ 730517 w 4972343"/>
                <a:gd name="connsiteY2942" fmla="*/ 457698 h 512833"/>
                <a:gd name="connsiteX2943" fmla="*/ 719963 w 4972343"/>
                <a:gd name="connsiteY2943" fmla="*/ 447143 h 512833"/>
                <a:gd name="connsiteX2944" fmla="*/ 730517 w 4972343"/>
                <a:gd name="connsiteY2944" fmla="*/ 436588 h 512833"/>
                <a:gd name="connsiteX2945" fmla="*/ 702273 w 4972343"/>
                <a:gd name="connsiteY2945" fmla="*/ 436588 h 512833"/>
                <a:gd name="connsiteX2946" fmla="*/ 712828 w 4972343"/>
                <a:gd name="connsiteY2946" fmla="*/ 447143 h 512833"/>
                <a:gd name="connsiteX2947" fmla="*/ 702273 w 4972343"/>
                <a:gd name="connsiteY2947" fmla="*/ 457698 h 512833"/>
                <a:gd name="connsiteX2948" fmla="*/ 691718 w 4972343"/>
                <a:gd name="connsiteY2948" fmla="*/ 447143 h 512833"/>
                <a:gd name="connsiteX2949" fmla="*/ 702273 w 4972343"/>
                <a:gd name="connsiteY2949" fmla="*/ 436588 h 512833"/>
                <a:gd name="connsiteX2950" fmla="*/ 674027 w 4972343"/>
                <a:gd name="connsiteY2950" fmla="*/ 436588 h 512833"/>
                <a:gd name="connsiteX2951" fmla="*/ 684581 w 4972343"/>
                <a:gd name="connsiteY2951" fmla="*/ 447143 h 512833"/>
                <a:gd name="connsiteX2952" fmla="*/ 674027 w 4972343"/>
                <a:gd name="connsiteY2952" fmla="*/ 457698 h 512833"/>
                <a:gd name="connsiteX2953" fmla="*/ 663472 w 4972343"/>
                <a:gd name="connsiteY2953" fmla="*/ 447143 h 512833"/>
                <a:gd name="connsiteX2954" fmla="*/ 674027 w 4972343"/>
                <a:gd name="connsiteY2954" fmla="*/ 436588 h 512833"/>
                <a:gd name="connsiteX2955" fmla="*/ 645782 w 4972343"/>
                <a:gd name="connsiteY2955" fmla="*/ 436588 h 512833"/>
                <a:gd name="connsiteX2956" fmla="*/ 656337 w 4972343"/>
                <a:gd name="connsiteY2956" fmla="*/ 447143 h 512833"/>
                <a:gd name="connsiteX2957" fmla="*/ 645782 w 4972343"/>
                <a:gd name="connsiteY2957" fmla="*/ 457698 h 512833"/>
                <a:gd name="connsiteX2958" fmla="*/ 635227 w 4972343"/>
                <a:gd name="connsiteY2958" fmla="*/ 447143 h 512833"/>
                <a:gd name="connsiteX2959" fmla="*/ 645782 w 4972343"/>
                <a:gd name="connsiteY2959" fmla="*/ 436588 h 512833"/>
                <a:gd name="connsiteX2960" fmla="*/ 617536 w 4972343"/>
                <a:gd name="connsiteY2960" fmla="*/ 436588 h 512833"/>
                <a:gd name="connsiteX2961" fmla="*/ 628091 w 4972343"/>
                <a:gd name="connsiteY2961" fmla="*/ 447143 h 512833"/>
                <a:gd name="connsiteX2962" fmla="*/ 617536 w 4972343"/>
                <a:gd name="connsiteY2962" fmla="*/ 457698 h 512833"/>
                <a:gd name="connsiteX2963" fmla="*/ 606981 w 4972343"/>
                <a:gd name="connsiteY2963" fmla="*/ 447143 h 512833"/>
                <a:gd name="connsiteX2964" fmla="*/ 617536 w 4972343"/>
                <a:gd name="connsiteY2964" fmla="*/ 436588 h 512833"/>
                <a:gd name="connsiteX2965" fmla="*/ 589291 w 4972343"/>
                <a:gd name="connsiteY2965" fmla="*/ 436588 h 512833"/>
                <a:gd name="connsiteX2966" fmla="*/ 599846 w 4972343"/>
                <a:gd name="connsiteY2966" fmla="*/ 447143 h 512833"/>
                <a:gd name="connsiteX2967" fmla="*/ 589291 w 4972343"/>
                <a:gd name="connsiteY2967" fmla="*/ 457698 h 512833"/>
                <a:gd name="connsiteX2968" fmla="*/ 578736 w 4972343"/>
                <a:gd name="connsiteY2968" fmla="*/ 447143 h 512833"/>
                <a:gd name="connsiteX2969" fmla="*/ 589291 w 4972343"/>
                <a:gd name="connsiteY2969" fmla="*/ 436588 h 512833"/>
                <a:gd name="connsiteX2970" fmla="*/ 561045 w 4972343"/>
                <a:gd name="connsiteY2970" fmla="*/ 436588 h 512833"/>
                <a:gd name="connsiteX2971" fmla="*/ 571600 w 4972343"/>
                <a:gd name="connsiteY2971" fmla="*/ 447143 h 512833"/>
                <a:gd name="connsiteX2972" fmla="*/ 561045 w 4972343"/>
                <a:gd name="connsiteY2972" fmla="*/ 457698 h 512833"/>
                <a:gd name="connsiteX2973" fmla="*/ 550490 w 4972343"/>
                <a:gd name="connsiteY2973" fmla="*/ 447143 h 512833"/>
                <a:gd name="connsiteX2974" fmla="*/ 561045 w 4972343"/>
                <a:gd name="connsiteY2974" fmla="*/ 436588 h 512833"/>
                <a:gd name="connsiteX2975" fmla="*/ 532800 w 4972343"/>
                <a:gd name="connsiteY2975" fmla="*/ 436588 h 512833"/>
                <a:gd name="connsiteX2976" fmla="*/ 543355 w 4972343"/>
                <a:gd name="connsiteY2976" fmla="*/ 447143 h 512833"/>
                <a:gd name="connsiteX2977" fmla="*/ 532800 w 4972343"/>
                <a:gd name="connsiteY2977" fmla="*/ 457698 h 512833"/>
                <a:gd name="connsiteX2978" fmla="*/ 522245 w 4972343"/>
                <a:gd name="connsiteY2978" fmla="*/ 447143 h 512833"/>
                <a:gd name="connsiteX2979" fmla="*/ 532800 w 4972343"/>
                <a:gd name="connsiteY2979" fmla="*/ 436588 h 512833"/>
                <a:gd name="connsiteX2980" fmla="*/ 504554 w 4972343"/>
                <a:gd name="connsiteY2980" fmla="*/ 436588 h 512833"/>
                <a:gd name="connsiteX2981" fmla="*/ 515109 w 4972343"/>
                <a:gd name="connsiteY2981" fmla="*/ 447143 h 512833"/>
                <a:gd name="connsiteX2982" fmla="*/ 504554 w 4972343"/>
                <a:gd name="connsiteY2982" fmla="*/ 457698 h 512833"/>
                <a:gd name="connsiteX2983" fmla="*/ 493999 w 4972343"/>
                <a:gd name="connsiteY2983" fmla="*/ 447143 h 512833"/>
                <a:gd name="connsiteX2984" fmla="*/ 504554 w 4972343"/>
                <a:gd name="connsiteY2984" fmla="*/ 436588 h 512833"/>
                <a:gd name="connsiteX2985" fmla="*/ 476309 w 4972343"/>
                <a:gd name="connsiteY2985" fmla="*/ 436588 h 512833"/>
                <a:gd name="connsiteX2986" fmla="*/ 486864 w 4972343"/>
                <a:gd name="connsiteY2986" fmla="*/ 447143 h 512833"/>
                <a:gd name="connsiteX2987" fmla="*/ 476309 w 4972343"/>
                <a:gd name="connsiteY2987" fmla="*/ 457698 h 512833"/>
                <a:gd name="connsiteX2988" fmla="*/ 465754 w 4972343"/>
                <a:gd name="connsiteY2988" fmla="*/ 447143 h 512833"/>
                <a:gd name="connsiteX2989" fmla="*/ 476309 w 4972343"/>
                <a:gd name="connsiteY2989" fmla="*/ 436588 h 512833"/>
                <a:gd name="connsiteX2990" fmla="*/ 448063 w 4972343"/>
                <a:gd name="connsiteY2990" fmla="*/ 436588 h 512833"/>
                <a:gd name="connsiteX2991" fmla="*/ 458618 w 4972343"/>
                <a:gd name="connsiteY2991" fmla="*/ 447143 h 512833"/>
                <a:gd name="connsiteX2992" fmla="*/ 448063 w 4972343"/>
                <a:gd name="connsiteY2992" fmla="*/ 457698 h 512833"/>
                <a:gd name="connsiteX2993" fmla="*/ 437508 w 4972343"/>
                <a:gd name="connsiteY2993" fmla="*/ 447143 h 512833"/>
                <a:gd name="connsiteX2994" fmla="*/ 448063 w 4972343"/>
                <a:gd name="connsiteY2994" fmla="*/ 436588 h 512833"/>
                <a:gd name="connsiteX2995" fmla="*/ 419818 w 4972343"/>
                <a:gd name="connsiteY2995" fmla="*/ 436588 h 512833"/>
                <a:gd name="connsiteX2996" fmla="*/ 430373 w 4972343"/>
                <a:gd name="connsiteY2996" fmla="*/ 447143 h 512833"/>
                <a:gd name="connsiteX2997" fmla="*/ 419818 w 4972343"/>
                <a:gd name="connsiteY2997" fmla="*/ 457698 h 512833"/>
                <a:gd name="connsiteX2998" fmla="*/ 409263 w 4972343"/>
                <a:gd name="connsiteY2998" fmla="*/ 447143 h 512833"/>
                <a:gd name="connsiteX2999" fmla="*/ 419818 w 4972343"/>
                <a:gd name="connsiteY2999" fmla="*/ 436588 h 512833"/>
                <a:gd name="connsiteX3000" fmla="*/ 391572 w 4972343"/>
                <a:gd name="connsiteY3000" fmla="*/ 436588 h 512833"/>
                <a:gd name="connsiteX3001" fmla="*/ 402127 w 4972343"/>
                <a:gd name="connsiteY3001" fmla="*/ 447143 h 512833"/>
                <a:gd name="connsiteX3002" fmla="*/ 391572 w 4972343"/>
                <a:gd name="connsiteY3002" fmla="*/ 457698 h 512833"/>
                <a:gd name="connsiteX3003" fmla="*/ 381017 w 4972343"/>
                <a:gd name="connsiteY3003" fmla="*/ 447143 h 512833"/>
                <a:gd name="connsiteX3004" fmla="*/ 391572 w 4972343"/>
                <a:gd name="connsiteY3004" fmla="*/ 436588 h 512833"/>
                <a:gd name="connsiteX3005" fmla="*/ 363327 w 4972343"/>
                <a:gd name="connsiteY3005" fmla="*/ 436588 h 512833"/>
                <a:gd name="connsiteX3006" fmla="*/ 373882 w 4972343"/>
                <a:gd name="connsiteY3006" fmla="*/ 447143 h 512833"/>
                <a:gd name="connsiteX3007" fmla="*/ 363327 w 4972343"/>
                <a:gd name="connsiteY3007" fmla="*/ 457698 h 512833"/>
                <a:gd name="connsiteX3008" fmla="*/ 352772 w 4972343"/>
                <a:gd name="connsiteY3008" fmla="*/ 447143 h 512833"/>
                <a:gd name="connsiteX3009" fmla="*/ 363327 w 4972343"/>
                <a:gd name="connsiteY3009" fmla="*/ 436588 h 512833"/>
                <a:gd name="connsiteX3010" fmla="*/ 335081 w 4972343"/>
                <a:gd name="connsiteY3010" fmla="*/ 436588 h 512833"/>
                <a:gd name="connsiteX3011" fmla="*/ 345636 w 4972343"/>
                <a:gd name="connsiteY3011" fmla="*/ 447143 h 512833"/>
                <a:gd name="connsiteX3012" fmla="*/ 335081 w 4972343"/>
                <a:gd name="connsiteY3012" fmla="*/ 457698 h 512833"/>
                <a:gd name="connsiteX3013" fmla="*/ 324526 w 4972343"/>
                <a:gd name="connsiteY3013" fmla="*/ 447143 h 512833"/>
                <a:gd name="connsiteX3014" fmla="*/ 335081 w 4972343"/>
                <a:gd name="connsiteY3014" fmla="*/ 436588 h 512833"/>
                <a:gd name="connsiteX3015" fmla="*/ 306836 w 4972343"/>
                <a:gd name="connsiteY3015" fmla="*/ 436588 h 512833"/>
                <a:gd name="connsiteX3016" fmla="*/ 317391 w 4972343"/>
                <a:gd name="connsiteY3016" fmla="*/ 447143 h 512833"/>
                <a:gd name="connsiteX3017" fmla="*/ 306836 w 4972343"/>
                <a:gd name="connsiteY3017" fmla="*/ 457698 h 512833"/>
                <a:gd name="connsiteX3018" fmla="*/ 296281 w 4972343"/>
                <a:gd name="connsiteY3018" fmla="*/ 447143 h 512833"/>
                <a:gd name="connsiteX3019" fmla="*/ 306836 w 4972343"/>
                <a:gd name="connsiteY3019" fmla="*/ 436588 h 512833"/>
                <a:gd name="connsiteX3020" fmla="*/ 278590 w 4972343"/>
                <a:gd name="connsiteY3020" fmla="*/ 436588 h 512833"/>
                <a:gd name="connsiteX3021" fmla="*/ 289145 w 4972343"/>
                <a:gd name="connsiteY3021" fmla="*/ 447143 h 512833"/>
                <a:gd name="connsiteX3022" fmla="*/ 278590 w 4972343"/>
                <a:gd name="connsiteY3022" fmla="*/ 457698 h 512833"/>
                <a:gd name="connsiteX3023" fmla="*/ 268035 w 4972343"/>
                <a:gd name="connsiteY3023" fmla="*/ 447143 h 512833"/>
                <a:gd name="connsiteX3024" fmla="*/ 278590 w 4972343"/>
                <a:gd name="connsiteY3024" fmla="*/ 436588 h 512833"/>
                <a:gd name="connsiteX3025" fmla="*/ 250345 w 4972343"/>
                <a:gd name="connsiteY3025" fmla="*/ 436588 h 512833"/>
                <a:gd name="connsiteX3026" fmla="*/ 260900 w 4972343"/>
                <a:gd name="connsiteY3026" fmla="*/ 447143 h 512833"/>
                <a:gd name="connsiteX3027" fmla="*/ 250345 w 4972343"/>
                <a:gd name="connsiteY3027" fmla="*/ 457698 h 512833"/>
                <a:gd name="connsiteX3028" fmla="*/ 239790 w 4972343"/>
                <a:gd name="connsiteY3028" fmla="*/ 447143 h 512833"/>
                <a:gd name="connsiteX3029" fmla="*/ 250345 w 4972343"/>
                <a:gd name="connsiteY3029" fmla="*/ 436588 h 512833"/>
                <a:gd name="connsiteX3030" fmla="*/ 222099 w 4972343"/>
                <a:gd name="connsiteY3030" fmla="*/ 436588 h 512833"/>
                <a:gd name="connsiteX3031" fmla="*/ 232654 w 4972343"/>
                <a:gd name="connsiteY3031" fmla="*/ 447143 h 512833"/>
                <a:gd name="connsiteX3032" fmla="*/ 222099 w 4972343"/>
                <a:gd name="connsiteY3032" fmla="*/ 457698 h 512833"/>
                <a:gd name="connsiteX3033" fmla="*/ 211544 w 4972343"/>
                <a:gd name="connsiteY3033" fmla="*/ 447143 h 512833"/>
                <a:gd name="connsiteX3034" fmla="*/ 222099 w 4972343"/>
                <a:gd name="connsiteY3034" fmla="*/ 436588 h 512833"/>
                <a:gd name="connsiteX3035" fmla="*/ 193854 w 4972343"/>
                <a:gd name="connsiteY3035" fmla="*/ 436588 h 512833"/>
                <a:gd name="connsiteX3036" fmla="*/ 204409 w 4972343"/>
                <a:gd name="connsiteY3036" fmla="*/ 447143 h 512833"/>
                <a:gd name="connsiteX3037" fmla="*/ 193854 w 4972343"/>
                <a:gd name="connsiteY3037" fmla="*/ 457698 h 512833"/>
                <a:gd name="connsiteX3038" fmla="*/ 183299 w 4972343"/>
                <a:gd name="connsiteY3038" fmla="*/ 447143 h 512833"/>
                <a:gd name="connsiteX3039" fmla="*/ 193854 w 4972343"/>
                <a:gd name="connsiteY3039" fmla="*/ 436588 h 512833"/>
                <a:gd name="connsiteX3040" fmla="*/ 165608 w 4972343"/>
                <a:gd name="connsiteY3040" fmla="*/ 436588 h 512833"/>
                <a:gd name="connsiteX3041" fmla="*/ 176163 w 4972343"/>
                <a:gd name="connsiteY3041" fmla="*/ 447143 h 512833"/>
                <a:gd name="connsiteX3042" fmla="*/ 165608 w 4972343"/>
                <a:gd name="connsiteY3042" fmla="*/ 457698 h 512833"/>
                <a:gd name="connsiteX3043" fmla="*/ 155053 w 4972343"/>
                <a:gd name="connsiteY3043" fmla="*/ 447143 h 512833"/>
                <a:gd name="connsiteX3044" fmla="*/ 165608 w 4972343"/>
                <a:gd name="connsiteY3044" fmla="*/ 436588 h 512833"/>
                <a:gd name="connsiteX3045" fmla="*/ 137363 w 4972343"/>
                <a:gd name="connsiteY3045" fmla="*/ 436588 h 512833"/>
                <a:gd name="connsiteX3046" fmla="*/ 147918 w 4972343"/>
                <a:gd name="connsiteY3046" fmla="*/ 447143 h 512833"/>
                <a:gd name="connsiteX3047" fmla="*/ 137363 w 4972343"/>
                <a:gd name="connsiteY3047" fmla="*/ 457698 h 512833"/>
                <a:gd name="connsiteX3048" fmla="*/ 126808 w 4972343"/>
                <a:gd name="connsiteY3048" fmla="*/ 447143 h 512833"/>
                <a:gd name="connsiteX3049" fmla="*/ 137363 w 4972343"/>
                <a:gd name="connsiteY3049" fmla="*/ 436588 h 512833"/>
                <a:gd name="connsiteX3050" fmla="*/ 109117 w 4972343"/>
                <a:gd name="connsiteY3050" fmla="*/ 436588 h 512833"/>
                <a:gd name="connsiteX3051" fmla="*/ 119672 w 4972343"/>
                <a:gd name="connsiteY3051" fmla="*/ 447143 h 512833"/>
                <a:gd name="connsiteX3052" fmla="*/ 109117 w 4972343"/>
                <a:gd name="connsiteY3052" fmla="*/ 457698 h 512833"/>
                <a:gd name="connsiteX3053" fmla="*/ 98562 w 4972343"/>
                <a:gd name="connsiteY3053" fmla="*/ 447143 h 512833"/>
                <a:gd name="connsiteX3054" fmla="*/ 109117 w 4972343"/>
                <a:gd name="connsiteY3054" fmla="*/ 436588 h 512833"/>
                <a:gd name="connsiteX3055" fmla="*/ 80872 w 4972343"/>
                <a:gd name="connsiteY3055" fmla="*/ 436588 h 512833"/>
                <a:gd name="connsiteX3056" fmla="*/ 91427 w 4972343"/>
                <a:gd name="connsiteY3056" fmla="*/ 447143 h 512833"/>
                <a:gd name="connsiteX3057" fmla="*/ 80872 w 4972343"/>
                <a:gd name="connsiteY3057" fmla="*/ 457698 h 512833"/>
                <a:gd name="connsiteX3058" fmla="*/ 70317 w 4972343"/>
                <a:gd name="connsiteY3058" fmla="*/ 447143 h 512833"/>
                <a:gd name="connsiteX3059" fmla="*/ 80872 w 4972343"/>
                <a:gd name="connsiteY3059" fmla="*/ 436588 h 512833"/>
                <a:gd name="connsiteX3060" fmla="*/ 48260 w 4972343"/>
                <a:gd name="connsiteY3060" fmla="*/ 422115 h 512833"/>
                <a:gd name="connsiteX3061" fmla="*/ 48827 w 4972343"/>
                <a:gd name="connsiteY3061" fmla="*/ 422682 h 512833"/>
                <a:gd name="connsiteX3062" fmla="*/ 48717 w 4972343"/>
                <a:gd name="connsiteY3062" fmla="*/ 422792 h 512833"/>
                <a:gd name="connsiteX3063" fmla="*/ 4924903 w 4972343"/>
                <a:gd name="connsiteY3063" fmla="*/ 412358 h 512833"/>
                <a:gd name="connsiteX3064" fmla="*/ 4928343 w 4972343"/>
                <a:gd name="connsiteY3064" fmla="*/ 415798 h 512833"/>
                <a:gd name="connsiteX3065" fmla="*/ 4920028 w 4972343"/>
                <a:gd name="connsiteY3065" fmla="*/ 428130 h 512833"/>
                <a:gd name="connsiteX3066" fmla="*/ 4914579 w 4972343"/>
                <a:gd name="connsiteY3066" fmla="*/ 422682 h 512833"/>
                <a:gd name="connsiteX3067" fmla="*/ 4924903 w 4972343"/>
                <a:gd name="connsiteY3067" fmla="*/ 412358 h 512833"/>
                <a:gd name="connsiteX3068" fmla="*/ 4896656 w 4972343"/>
                <a:gd name="connsiteY3068" fmla="*/ 412358 h 512833"/>
                <a:gd name="connsiteX3069" fmla="*/ 4906980 w 4972343"/>
                <a:gd name="connsiteY3069" fmla="*/ 422682 h 512833"/>
                <a:gd name="connsiteX3070" fmla="*/ 4896656 w 4972343"/>
                <a:gd name="connsiteY3070" fmla="*/ 433005 h 512833"/>
                <a:gd name="connsiteX3071" fmla="*/ 4886333 w 4972343"/>
                <a:gd name="connsiteY3071" fmla="*/ 422682 h 512833"/>
                <a:gd name="connsiteX3072" fmla="*/ 4896656 w 4972343"/>
                <a:gd name="connsiteY3072" fmla="*/ 412358 h 512833"/>
                <a:gd name="connsiteX3073" fmla="*/ 4868412 w 4972343"/>
                <a:gd name="connsiteY3073" fmla="*/ 412358 h 512833"/>
                <a:gd name="connsiteX3074" fmla="*/ 4878736 w 4972343"/>
                <a:gd name="connsiteY3074" fmla="*/ 422682 h 512833"/>
                <a:gd name="connsiteX3075" fmla="*/ 4868412 w 4972343"/>
                <a:gd name="connsiteY3075" fmla="*/ 433005 h 512833"/>
                <a:gd name="connsiteX3076" fmla="*/ 4858088 w 4972343"/>
                <a:gd name="connsiteY3076" fmla="*/ 422682 h 512833"/>
                <a:gd name="connsiteX3077" fmla="*/ 4868412 w 4972343"/>
                <a:gd name="connsiteY3077" fmla="*/ 412358 h 512833"/>
                <a:gd name="connsiteX3078" fmla="*/ 4840166 w 4972343"/>
                <a:gd name="connsiteY3078" fmla="*/ 412358 h 512833"/>
                <a:gd name="connsiteX3079" fmla="*/ 4850489 w 4972343"/>
                <a:gd name="connsiteY3079" fmla="*/ 422682 h 512833"/>
                <a:gd name="connsiteX3080" fmla="*/ 4840166 w 4972343"/>
                <a:gd name="connsiteY3080" fmla="*/ 433005 h 512833"/>
                <a:gd name="connsiteX3081" fmla="*/ 4829842 w 4972343"/>
                <a:gd name="connsiteY3081" fmla="*/ 422682 h 512833"/>
                <a:gd name="connsiteX3082" fmla="*/ 4840166 w 4972343"/>
                <a:gd name="connsiteY3082" fmla="*/ 412358 h 512833"/>
                <a:gd name="connsiteX3083" fmla="*/ 4811921 w 4972343"/>
                <a:gd name="connsiteY3083" fmla="*/ 412358 h 512833"/>
                <a:gd name="connsiteX3084" fmla="*/ 4822245 w 4972343"/>
                <a:gd name="connsiteY3084" fmla="*/ 422682 h 512833"/>
                <a:gd name="connsiteX3085" fmla="*/ 4811921 w 4972343"/>
                <a:gd name="connsiteY3085" fmla="*/ 433005 h 512833"/>
                <a:gd name="connsiteX3086" fmla="*/ 4801597 w 4972343"/>
                <a:gd name="connsiteY3086" fmla="*/ 422682 h 512833"/>
                <a:gd name="connsiteX3087" fmla="*/ 4811921 w 4972343"/>
                <a:gd name="connsiteY3087" fmla="*/ 412358 h 512833"/>
                <a:gd name="connsiteX3088" fmla="*/ 4783675 w 4972343"/>
                <a:gd name="connsiteY3088" fmla="*/ 412358 h 512833"/>
                <a:gd name="connsiteX3089" fmla="*/ 4793998 w 4972343"/>
                <a:gd name="connsiteY3089" fmla="*/ 422682 h 512833"/>
                <a:gd name="connsiteX3090" fmla="*/ 4783675 w 4972343"/>
                <a:gd name="connsiteY3090" fmla="*/ 433005 h 512833"/>
                <a:gd name="connsiteX3091" fmla="*/ 4773351 w 4972343"/>
                <a:gd name="connsiteY3091" fmla="*/ 422682 h 512833"/>
                <a:gd name="connsiteX3092" fmla="*/ 4783675 w 4972343"/>
                <a:gd name="connsiteY3092" fmla="*/ 412358 h 512833"/>
                <a:gd name="connsiteX3093" fmla="*/ 4755430 w 4972343"/>
                <a:gd name="connsiteY3093" fmla="*/ 412358 h 512833"/>
                <a:gd name="connsiteX3094" fmla="*/ 4765754 w 4972343"/>
                <a:gd name="connsiteY3094" fmla="*/ 422682 h 512833"/>
                <a:gd name="connsiteX3095" fmla="*/ 4755430 w 4972343"/>
                <a:gd name="connsiteY3095" fmla="*/ 433005 h 512833"/>
                <a:gd name="connsiteX3096" fmla="*/ 4745107 w 4972343"/>
                <a:gd name="connsiteY3096" fmla="*/ 422682 h 512833"/>
                <a:gd name="connsiteX3097" fmla="*/ 4755430 w 4972343"/>
                <a:gd name="connsiteY3097" fmla="*/ 412358 h 512833"/>
                <a:gd name="connsiteX3098" fmla="*/ 4727184 w 4972343"/>
                <a:gd name="connsiteY3098" fmla="*/ 412358 h 512833"/>
                <a:gd name="connsiteX3099" fmla="*/ 4737507 w 4972343"/>
                <a:gd name="connsiteY3099" fmla="*/ 422682 h 512833"/>
                <a:gd name="connsiteX3100" fmla="*/ 4727184 w 4972343"/>
                <a:gd name="connsiteY3100" fmla="*/ 433005 h 512833"/>
                <a:gd name="connsiteX3101" fmla="*/ 4716860 w 4972343"/>
                <a:gd name="connsiteY3101" fmla="*/ 422682 h 512833"/>
                <a:gd name="connsiteX3102" fmla="*/ 4727184 w 4972343"/>
                <a:gd name="connsiteY3102" fmla="*/ 412358 h 512833"/>
                <a:gd name="connsiteX3103" fmla="*/ 4698939 w 4972343"/>
                <a:gd name="connsiteY3103" fmla="*/ 412358 h 512833"/>
                <a:gd name="connsiteX3104" fmla="*/ 4709263 w 4972343"/>
                <a:gd name="connsiteY3104" fmla="*/ 422682 h 512833"/>
                <a:gd name="connsiteX3105" fmla="*/ 4698939 w 4972343"/>
                <a:gd name="connsiteY3105" fmla="*/ 433005 h 512833"/>
                <a:gd name="connsiteX3106" fmla="*/ 4688616 w 4972343"/>
                <a:gd name="connsiteY3106" fmla="*/ 422682 h 512833"/>
                <a:gd name="connsiteX3107" fmla="*/ 4698939 w 4972343"/>
                <a:gd name="connsiteY3107" fmla="*/ 412358 h 512833"/>
                <a:gd name="connsiteX3108" fmla="*/ 4670693 w 4972343"/>
                <a:gd name="connsiteY3108" fmla="*/ 412358 h 512833"/>
                <a:gd name="connsiteX3109" fmla="*/ 4681016 w 4972343"/>
                <a:gd name="connsiteY3109" fmla="*/ 422682 h 512833"/>
                <a:gd name="connsiteX3110" fmla="*/ 4670693 w 4972343"/>
                <a:gd name="connsiteY3110" fmla="*/ 433005 h 512833"/>
                <a:gd name="connsiteX3111" fmla="*/ 4660369 w 4972343"/>
                <a:gd name="connsiteY3111" fmla="*/ 422682 h 512833"/>
                <a:gd name="connsiteX3112" fmla="*/ 4670693 w 4972343"/>
                <a:gd name="connsiteY3112" fmla="*/ 412358 h 512833"/>
                <a:gd name="connsiteX3113" fmla="*/ 4642448 w 4972343"/>
                <a:gd name="connsiteY3113" fmla="*/ 412358 h 512833"/>
                <a:gd name="connsiteX3114" fmla="*/ 4652772 w 4972343"/>
                <a:gd name="connsiteY3114" fmla="*/ 422682 h 512833"/>
                <a:gd name="connsiteX3115" fmla="*/ 4642448 w 4972343"/>
                <a:gd name="connsiteY3115" fmla="*/ 433005 h 512833"/>
                <a:gd name="connsiteX3116" fmla="*/ 4632124 w 4972343"/>
                <a:gd name="connsiteY3116" fmla="*/ 422682 h 512833"/>
                <a:gd name="connsiteX3117" fmla="*/ 4642448 w 4972343"/>
                <a:gd name="connsiteY3117" fmla="*/ 412358 h 512833"/>
                <a:gd name="connsiteX3118" fmla="*/ 4614202 w 4972343"/>
                <a:gd name="connsiteY3118" fmla="*/ 412358 h 512833"/>
                <a:gd name="connsiteX3119" fmla="*/ 4624526 w 4972343"/>
                <a:gd name="connsiteY3119" fmla="*/ 422682 h 512833"/>
                <a:gd name="connsiteX3120" fmla="*/ 4614202 w 4972343"/>
                <a:gd name="connsiteY3120" fmla="*/ 433005 h 512833"/>
                <a:gd name="connsiteX3121" fmla="*/ 4603878 w 4972343"/>
                <a:gd name="connsiteY3121" fmla="*/ 422682 h 512833"/>
                <a:gd name="connsiteX3122" fmla="*/ 4614202 w 4972343"/>
                <a:gd name="connsiteY3122" fmla="*/ 412358 h 512833"/>
                <a:gd name="connsiteX3123" fmla="*/ 4585957 w 4972343"/>
                <a:gd name="connsiteY3123" fmla="*/ 412358 h 512833"/>
                <a:gd name="connsiteX3124" fmla="*/ 4596281 w 4972343"/>
                <a:gd name="connsiteY3124" fmla="*/ 422682 h 512833"/>
                <a:gd name="connsiteX3125" fmla="*/ 4585957 w 4972343"/>
                <a:gd name="connsiteY3125" fmla="*/ 433005 h 512833"/>
                <a:gd name="connsiteX3126" fmla="*/ 4575633 w 4972343"/>
                <a:gd name="connsiteY3126" fmla="*/ 422682 h 512833"/>
                <a:gd name="connsiteX3127" fmla="*/ 4585957 w 4972343"/>
                <a:gd name="connsiteY3127" fmla="*/ 412358 h 512833"/>
                <a:gd name="connsiteX3128" fmla="*/ 4557711 w 4972343"/>
                <a:gd name="connsiteY3128" fmla="*/ 412358 h 512833"/>
                <a:gd name="connsiteX3129" fmla="*/ 4568034 w 4972343"/>
                <a:gd name="connsiteY3129" fmla="*/ 422682 h 512833"/>
                <a:gd name="connsiteX3130" fmla="*/ 4557711 w 4972343"/>
                <a:gd name="connsiteY3130" fmla="*/ 433005 h 512833"/>
                <a:gd name="connsiteX3131" fmla="*/ 4547387 w 4972343"/>
                <a:gd name="connsiteY3131" fmla="*/ 422682 h 512833"/>
                <a:gd name="connsiteX3132" fmla="*/ 4557711 w 4972343"/>
                <a:gd name="connsiteY3132" fmla="*/ 412358 h 512833"/>
                <a:gd name="connsiteX3133" fmla="*/ 4529466 w 4972343"/>
                <a:gd name="connsiteY3133" fmla="*/ 412358 h 512833"/>
                <a:gd name="connsiteX3134" fmla="*/ 4539790 w 4972343"/>
                <a:gd name="connsiteY3134" fmla="*/ 422682 h 512833"/>
                <a:gd name="connsiteX3135" fmla="*/ 4529466 w 4972343"/>
                <a:gd name="connsiteY3135" fmla="*/ 433005 h 512833"/>
                <a:gd name="connsiteX3136" fmla="*/ 4519143 w 4972343"/>
                <a:gd name="connsiteY3136" fmla="*/ 422682 h 512833"/>
                <a:gd name="connsiteX3137" fmla="*/ 4529466 w 4972343"/>
                <a:gd name="connsiteY3137" fmla="*/ 412358 h 512833"/>
                <a:gd name="connsiteX3138" fmla="*/ 4501220 w 4972343"/>
                <a:gd name="connsiteY3138" fmla="*/ 412358 h 512833"/>
                <a:gd name="connsiteX3139" fmla="*/ 4511544 w 4972343"/>
                <a:gd name="connsiteY3139" fmla="*/ 422682 h 512833"/>
                <a:gd name="connsiteX3140" fmla="*/ 4501220 w 4972343"/>
                <a:gd name="connsiteY3140" fmla="*/ 433005 h 512833"/>
                <a:gd name="connsiteX3141" fmla="*/ 4490896 w 4972343"/>
                <a:gd name="connsiteY3141" fmla="*/ 422682 h 512833"/>
                <a:gd name="connsiteX3142" fmla="*/ 4501220 w 4972343"/>
                <a:gd name="connsiteY3142" fmla="*/ 412358 h 512833"/>
                <a:gd name="connsiteX3143" fmla="*/ 4472975 w 4972343"/>
                <a:gd name="connsiteY3143" fmla="*/ 412358 h 512833"/>
                <a:gd name="connsiteX3144" fmla="*/ 4483299 w 4972343"/>
                <a:gd name="connsiteY3144" fmla="*/ 422682 h 512833"/>
                <a:gd name="connsiteX3145" fmla="*/ 4472975 w 4972343"/>
                <a:gd name="connsiteY3145" fmla="*/ 433005 h 512833"/>
                <a:gd name="connsiteX3146" fmla="*/ 4462652 w 4972343"/>
                <a:gd name="connsiteY3146" fmla="*/ 422682 h 512833"/>
                <a:gd name="connsiteX3147" fmla="*/ 4472975 w 4972343"/>
                <a:gd name="connsiteY3147" fmla="*/ 412358 h 512833"/>
                <a:gd name="connsiteX3148" fmla="*/ 4444729 w 4972343"/>
                <a:gd name="connsiteY3148" fmla="*/ 412358 h 512833"/>
                <a:gd name="connsiteX3149" fmla="*/ 4455052 w 4972343"/>
                <a:gd name="connsiteY3149" fmla="*/ 422682 h 512833"/>
                <a:gd name="connsiteX3150" fmla="*/ 4444729 w 4972343"/>
                <a:gd name="connsiteY3150" fmla="*/ 433005 h 512833"/>
                <a:gd name="connsiteX3151" fmla="*/ 4434405 w 4972343"/>
                <a:gd name="connsiteY3151" fmla="*/ 422682 h 512833"/>
                <a:gd name="connsiteX3152" fmla="*/ 4444729 w 4972343"/>
                <a:gd name="connsiteY3152" fmla="*/ 412358 h 512833"/>
                <a:gd name="connsiteX3153" fmla="*/ 4416484 w 4972343"/>
                <a:gd name="connsiteY3153" fmla="*/ 412358 h 512833"/>
                <a:gd name="connsiteX3154" fmla="*/ 4426808 w 4972343"/>
                <a:gd name="connsiteY3154" fmla="*/ 422682 h 512833"/>
                <a:gd name="connsiteX3155" fmla="*/ 4416484 w 4972343"/>
                <a:gd name="connsiteY3155" fmla="*/ 433005 h 512833"/>
                <a:gd name="connsiteX3156" fmla="*/ 4406161 w 4972343"/>
                <a:gd name="connsiteY3156" fmla="*/ 422682 h 512833"/>
                <a:gd name="connsiteX3157" fmla="*/ 4416484 w 4972343"/>
                <a:gd name="connsiteY3157" fmla="*/ 412358 h 512833"/>
                <a:gd name="connsiteX3158" fmla="*/ 4388238 w 4972343"/>
                <a:gd name="connsiteY3158" fmla="*/ 412358 h 512833"/>
                <a:gd name="connsiteX3159" fmla="*/ 4398562 w 4972343"/>
                <a:gd name="connsiteY3159" fmla="*/ 422682 h 512833"/>
                <a:gd name="connsiteX3160" fmla="*/ 4388238 w 4972343"/>
                <a:gd name="connsiteY3160" fmla="*/ 433005 h 512833"/>
                <a:gd name="connsiteX3161" fmla="*/ 4377914 w 4972343"/>
                <a:gd name="connsiteY3161" fmla="*/ 422682 h 512833"/>
                <a:gd name="connsiteX3162" fmla="*/ 4388238 w 4972343"/>
                <a:gd name="connsiteY3162" fmla="*/ 412358 h 512833"/>
                <a:gd name="connsiteX3163" fmla="*/ 4359993 w 4972343"/>
                <a:gd name="connsiteY3163" fmla="*/ 412358 h 512833"/>
                <a:gd name="connsiteX3164" fmla="*/ 4370317 w 4972343"/>
                <a:gd name="connsiteY3164" fmla="*/ 422682 h 512833"/>
                <a:gd name="connsiteX3165" fmla="*/ 4359993 w 4972343"/>
                <a:gd name="connsiteY3165" fmla="*/ 433005 h 512833"/>
                <a:gd name="connsiteX3166" fmla="*/ 4349670 w 4972343"/>
                <a:gd name="connsiteY3166" fmla="*/ 422682 h 512833"/>
                <a:gd name="connsiteX3167" fmla="*/ 4359993 w 4972343"/>
                <a:gd name="connsiteY3167" fmla="*/ 412358 h 512833"/>
                <a:gd name="connsiteX3168" fmla="*/ 4331747 w 4972343"/>
                <a:gd name="connsiteY3168" fmla="*/ 412358 h 512833"/>
                <a:gd name="connsiteX3169" fmla="*/ 4342071 w 4972343"/>
                <a:gd name="connsiteY3169" fmla="*/ 422682 h 512833"/>
                <a:gd name="connsiteX3170" fmla="*/ 4331747 w 4972343"/>
                <a:gd name="connsiteY3170" fmla="*/ 433005 h 512833"/>
                <a:gd name="connsiteX3171" fmla="*/ 4321423 w 4972343"/>
                <a:gd name="connsiteY3171" fmla="*/ 422682 h 512833"/>
                <a:gd name="connsiteX3172" fmla="*/ 4331747 w 4972343"/>
                <a:gd name="connsiteY3172" fmla="*/ 412358 h 512833"/>
                <a:gd name="connsiteX3173" fmla="*/ 4303502 w 4972343"/>
                <a:gd name="connsiteY3173" fmla="*/ 412358 h 512833"/>
                <a:gd name="connsiteX3174" fmla="*/ 4313826 w 4972343"/>
                <a:gd name="connsiteY3174" fmla="*/ 422682 h 512833"/>
                <a:gd name="connsiteX3175" fmla="*/ 4303502 w 4972343"/>
                <a:gd name="connsiteY3175" fmla="*/ 433005 h 512833"/>
                <a:gd name="connsiteX3176" fmla="*/ 4293179 w 4972343"/>
                <a:gd name="connsiteY3176" fmla="*/ 422682 h 512833"/>
                <a:gd name="connsiteX3177" fmla="*/ 4303502 w 4972343"/>
                <a:gd name="connsiteY3177" fmla="*/ 412358 h 512833"/>
                <a:gd name="connsiteX3178" fmla="*/ 4275256 w 4972343"/>
                <a:gd name="connsiteY3178" fmla="*/ 412358 h 512833"/>
                <a:gd name="connsiteX3179" fmla="*/ 4285580 w 4972343"/>
                <a:gd name="connsiteY3179" fmla="*/ 422682 h 512833"/>
                <a:gd name="connsiteX3180" fmla="*/ 4275256 w 4972343"/>
                <a:gd name="connsiteY3180" fmla="*/ 433005 h 512833"/>
                <a:gd name="connsiteX3181" fmla="*/ 4264932 w 4972343"/>
                <a:gd name="connsiteY3181" fmla="*/ 422682 h 512833"/>
                <a:gd name="connsiteX3182" fmla="*/ 4275256 w 4972343"/>
                <a:gd name="connsiteY3182" fmla="*/ 412358 h 512833"/>
                <a:gd name="connsiteX3183" fmla="*/ 4247011 w 4972343"/>
                <a:gd name="connsiteY3183" fmla="*/ 412358 h 512833"/>
                <a:gd name="connsiteX3184" fmla="*/ 4257335 w 4972343"/>
                <a:gd name="connsiteY3184" fmla="*/ 422682 h 512833"/>
                <a:gd name="connsiteX3185" fmla="*/ 4247011 w 4972343"/>
                <a:gd name="connsiteY3185" fmla="*/ 433005 h 512833"/>
                <a:gd name="connsiteX3186" fmla="*/ 4236688 w 4972343"/>
                <a:gd name="connsiteY3186" fmla="*/ 422682 h 512833"/>
                <a:gd name="connsiteX3187" fmla="*/ 4247011 w 4972343"/>
                <a:gd name="connsiteY3187" fmla="*/ 412358 h 512833"/>
                <a:gd name="connsiteX3188" fmla="*/ 4218765 w 4972343"/>
                <a:gd name="connsiteY3188" fmla="*/ 412358 h 512833"/>
                <a:gd name="connsiteX3189" fmla="*/ 4229089 w 4972343"/>
                <a:gd name="connsiteY3189" fmla="*/ 422682 h 512833"/>
                <a:gd name="connsiteX3190" fmla="*/ 4218765 w 4972343"/>
                <a:gd name="connsiteY3190" fmla="*/ 433005 h 512833"/>
                <a:gd name="connsiteX3191" fmla="*/ 4208441 w 4972343"/>
                <a:gd name="connsiteY3191" fmla="*/ 422682 h 512833"/>
                <a:gd name="connsiteX3192" fmla="*/ 4218765 w 4972343"/>
                <a:gd name="connsiteY3192" fmla="*/ 412358 h 512833"/>
                <a:gd name="connsiteX3193" fmla="*/ 4190520 w 4972343"/>
                <a:gd name="connsiteY3193" fmla="*/ 412358 h 512833"/>
                <a:gd name="connsiteX3194" fmla="*/ 4200844 w 4972343"/>
                <a:gd name="connsiteY3194" fmla="*/ 422682 h 512833"/>
                <a:gd name="connsiteX3195" fmla="*/ 4190520 w 4972343"/>
                <a:gd name="connsiteY3195" fmla="*/ 433005 h 512833"/>
                <a:gd name="connsiteX3196" fmla="*/ 4180197 w 4972343"/>
                <a:gd name="connsiteY3196" fmla="*/ 422682 h 512833"/>
                <a:gd name="connsiteX3197" fmla="*/ 4190520 w 4972343"/>
                <a:gd name="connsiteY3197" fmla="*/ 412358 h 512833"/>
                <a:gd name="connsiteX3198" fmla="*/ 4162274 w 4972343"/>
                <a:gd name="connsiteY3198" fmla="*/ 412358 h 512833"/>
                <a:gd name="connsiteX3199" fmla="*/ 4172598 w 4972343"/>
                <a:gd name="connsiteY3199" fmla="*/ 422682 h 512833"/>
                <a:gd name="connsiteX3200" fmla="*/ 4162274 w 4972343"/>
                <a:gd name="connsiteY3200" fmla="*/ 433005 h 512833"/>
                <a:gd name="connsiteX3201" fmla="*/ 4151951 w 4972343"/>
                <a:gd name="connsiteY3201" fmla="*/ 422682 h 512833"/>
                <a:gd name="connsiteX3202" fmla="*/ 4162274 w 4972343"/>
                <a:gd name="connsiteY3202" fmla="*/ 412358 h 512833"/>
                <a:gd name="connsiteX3203" fmla="*/ 4134030 w 4972343"/>
                <a:gd name="connsiteY3203" fmla="*/ 412358 h 512833"/>
                <a:gd name="connsiteX3204" fmla="*/ 4144353 w 4972343"/>
                <a:gd name="connsiteY3204" fmla="*/ 422682 h 512833"/>
                <a:gd name="connsiteX3205" fmla="*/ 4134030 w 4972343"/>
                <a:gd name="connsiteY3205" fmla="*/ 433005 h 512833"/>
                <a:gd name="connsiteX3206" fmla="*/ 4123706 w 4972343"/>
                <a:gd name="connsiteY3206" fmla="*/ 422682 h 512833"/>
                <a:gd name="connsiteX3207" fmla="*/ 4134030 w 4972343"/>
                <a:gd name="connsiteY3207" fmla="*/ 412358 h 512833"/>
                <a:gd name="connsiteX3208" fmla="*/ 4105783 w 4972343"/>
                <a:gd name="connsiteY3208" fmla="*/ 412358 h 512833"/>
                <a:gd name="connsiteX3209" fmla="*/ 4116107 w 4972343"/>
                <a:gd name="connsiteY3209" fmla="*/ 422682 h 512833"/>
                <a:gd name="connsiteX3210" fmla="*/ 4105783 w 4972343"/>
                <a:gd name="connsiteY3210" fmla="*/ 433005 h 512833"/>
                <a:gd name="connsiteX3211" fmla="*/ 4095460 w 4972343"/>
                <a:gd name="connsiteY3211" fmla="*/ 422682 h 512833"/>
                <a:gd name="connsiteX3212" fmla="*/ 4105783 w 4972343"/>
                <a:gd name="connsiteY3212" fmla="*/ 412358 h 512833"/>
                <a:gd name="connsiteX3213" fmla="*/ 4077539 w 4972343"/>
                <a:gd name="connsiteY3213" fmla="*/ 412358 h 512833"/>
                <a:gd name="connsiteX3214" fmla="*/ 4087862 w 4972343"/>
                <a:gd name="connsiteY3214" fmla="*/ 422682 h 512833"/>
                <a:gd name="connsiteX3215" fmla="*/ 4077539 w 4972343"/>
                <a:gd name="connsiteY3215" fmla="*/ 433005 h 512833"/>
                <a:gd name="connsiteX3216" fmla="*/ 4067215 w 4972343"/>
                <a:gd name="connsiteY3216" fmla="*/ 422682 h 512833"/>
                <a:gd name="connsiteX3217" fmla="*/ 4077539 w 4972343"/>
                <a:gd name="connsiteY3217" fmla="*/ 412358 h 512833"/>
                <a:gd name="connsiteX3218" fmla="*/ 4049292 w 4972343"/>
                <a:gd name="connsiteY3218" fmla="*/ 412358 h 512833"/>
                <a:gd name="connsiteX3219" fmla="*/ 4059616 w 4972343"/>
                <a:gd name="connsiteY3219" fmla="*/ 422682 h 512833"/>
                <a:gd name="connsiteX3220" fmla="*/ 4049292 w 4972343"/>
                <a:gd name="connsiteY3220" fmla="*/ 433005 h 512833"/>
                <a:gd name="connsiteX3221" fmla="*/ 4038969 w 4972343"/>
                <a:gd name="connsiteY3221" fmla="*/ 422682 h 512833"/>
                <a:gd name="connsiteX3222" fmla="*/ 4049292 w 4972343"/>
                <a:gd name="connsiteY3222" fmla="*/ 412358 h 512833"/>
                <a:gd name="connsiteX3223" fmla="*/ 4021048 w 4972343"/>
                <a:gd name="connsiteY3223" fmla="*/ 412358 h 512833"/>
                <a:gd name="connsiteX3224" fmla="*/ 4031371 w 4972343"/>
                <a:gd name="connsiteY3224" fmla="*/ 422682 h 512833"/>
                <a:gd name="connsiteX3225" fmla="*/ 4021048 w 4972343"/>
                <a:gd name="connsiteY3225" fmla="*/ 433005 h 512833"/>
                <a:gd name="connsiteX3226" fmla="*/ 4010724 w 4972343"/>
                <a:gd name="connsiteY3226" fmla="*/ 422682 h 512833"/>
                <a:gd name="connsiteX3227" fmla="*/ 4021048 w 4972343"/>
                <a:gd name="connsiteY3227" fmla="*/ 412358 h 512833"/>
                <a:gd name="connsiteX3228" fmla="*/ 3992801 w 4972343"/>
                <a:gd name="connsiteY3228" fmla="*/ 412358 h 512833"/>
                <a:gd name="connsiteX3229" fmla="*/ 4003125 w 4972343"/>
                <a:gd name="connsiteY3229" fmla="*/ 422682 h 512833"/>
                <a:gd name="connsiteX3230" fmla="*/ 3992801 w 4972343"/>
                <a:gd name="connsiteY3230" fmla="*/ 433005 h 512833"/>
                <a:gd name="connsiteX3231" fmla="*/ 3982478 w 4972343"/>
                <a:gd name="connsiteY3231" fmla="*/ 422682 h 512833"/>
                <a:gd name="connsiteX3232" fmla="*/ 3992801 w 4972343"/>
                <a:gd name="connsiteY3232" fmla="*/ 412358 h 512833"/>
                <a:gd name="connsiteX3233" fmla="*/ 3964557 w 4972343"/>
                <a:gd name="connsiteY3233" fmla="*/ 412358 h 512833"/>
                <a:gd name="connsiteX3234" fmla="*/ 3974880 w 4972343"/>
                <a:gd name="connsiteY3234" fmla="*/ 422682 h 512833"/>
                <a:gd name="connsiteX3235" fmla="*/ 3964557 w 4972343"/>
                <a:gd name="connsiteY3235" fmla="*/ 433005 h 512833"/>
                <a:gd name="connsiteX3236" fmla="*/ 3954233 w 4972343"/>
                <a:gd name="connsiteY3236" fmla="*/ 422682 h 512833"/>
                <a:gd name="connsiteX3237" fmla="*/ 3964557 w 4972343"/>
                <a:gd name="connsiteY3237" fmla="*/ 412358 h 512833"/>
                <a:gd name="connsiteX3238" fmla="*/ 3936310 w 4972343"/>
                <a:gd name="connsiteY3238" fmla="*/ 412358 h 512833"/>
                <a:gd name="connsiteX3239" fmla="*/ 3946634 w 4972343"/>
                <a:gd name="connsiteY3239" fmla="*/ 422682 h 512833"/>
                <a:gd name="connsiteX3240" fmla="*/ 3936310 w 4972343"/>
                <a:gd name="connsiteY3240" fmla="*/ 433005 h 512833"/>
                <a:gd name="connsiteX3241" fmla="*/ 3925987 w 4972343"/>
                <a:gd name="connsiteY3241" fmla="*/ 422682 h 512833"/>
                <a:gd name="connsiteX3242" fmla="*/ 3936310 w 4972343"/>
                <a:gd name="connsiteY3242" fmla="*/ 412358 h 512833"/>
                <a:gd name="connsiteX3243" fmla="*/ 3908066 w 4972343"/>
                <a:gd name="connsiteY3243" fmla="*/ 412358 h 512833"/>
                <a:gd name="connsiteX3244" fmla="*/ 3918389 w 4972343"/>
                <a:gd name="connsiteY3244" fmla="*/ 422682 h 512833"/>
                <a:gd name="connsiteX3245" fmla="*/ 3908066 w 4972343"/>
                <a:gd name="connsiteY3245" fmla="*/ 433005 h 512833"/>
                <a:gd name="connsiteX3246" fmla="*/ 3897742 w 4972343"/>
                <a:gd name="connsiteY3246" fmla="*/ 422682 h 512833"/>
                <a:gd name="connsiteX3247" fmla="*/ 3908066 w 4972343"/>
                <a:gd name="connsiteY3247" fmla="*/ 412358 h 512833"/>
                <a:gd name="connsiteX3248" fmla="*/ 3879819 w 4972343"/>
                <a:gd name="connsiteY3248" fmla="*/ 412358 h 512833"/>
                <a:gd name="connsiteX3249" fmla="*/ 3890143 w 4972343"/>
                <a:gd name="connsiteY3249" fmla="*/ 422682 h 512833"/>
                <a:gd name="connsiteX3250" fmla="*/ 3879819 w 4972343"/>
                <a:gd name="connsiteY3250" fmla="*/ 433005 h 512833"/>
                <a:gd name="connsiteX3251" fmla="*/ 3869496 w 4972343"/>
                <a:gd name="connsiteY3251" fmla="*/ 422682 h 512833"/>
                <a:gd name="connsiteX3252" fmla="*/ 3879819 w 4972343"/>
                <a:gd name="connsiteY3252" fmla="*/ 412358 h 512833"/>
                <a:gd name="connsiteX3253" fmla="*/ 3851575 w 4972343"/>
                <a:gd name="connsiteY3253" fmla="*/ 412358 h 512833"/>
                <a:gd name="connsiteX3254" fmla="*/ 3861898 w 4972343"/>
                <a:gd name="connsiteY3254" fmla="*/ 422682 h 512833"/>
                <a:gd name="connsiteX3255" fmla="*/ 3851575 w 4972343"/>
                <a:gd name="connsiteY3255" fmla="*/ 433005 h 512833"/>
                <a:gd name="connsiteX3256" fmla="*/ 3841251 w 4972343"/>
                <a:gd name="connsiteY3256" fmla="*/ 422682 h 512833"/>
                <a:gd name="connsiteX3257" fmla="*/ 3851575 w 4972343"/>
                <a:gd name="connsiteY3257" fmla="*/ 412358 h 512833"/>
                <a:gd name="connsiteX3258" fmla="*/ 3823328 w 4972343"/>
                <a:gd name="connsiteY3258" fmla="*/ 412358 h 512833"/>
                <a:gd name="connsiteX3259" fmla="*/ 3833652 w 4972343"/>
                <a:gd name="connsiteY3259" fmla="*/ 422682 h 512833"/>
                <a:gd name="connsiteX3260" fmla="*/ 3823328 w 4972343"/>
                <a:gd name="connsiteY3260" fmla="*/ 433005 h 512833"/>
                <a:gd name="connsiteX3261" fmla="*/ 3813005 w 4972343"/>
                <a:gd name="connsiteY3261" fmla="*/ 422682 h 512833"/>
                <a:gd name="connsiteX3262" fmla="*/ 3823328 w 4972343"/>
                <a:gd name="connsiteY3262" fmla="*/ 412358 h 512833"/>
                <a:gd name="connsiteX3263" fmla="*/ 3795084 w 4972343"/>
                <a:gd name="connsiteY3263" fmla="*/ 412358 h 512833"/>
                <a:gd name="connsiteX3264" fmla="*/ 3805407 w 4972343"/>
                <a:gd name="connsiteY3264" fmla="*/ 422682 h 512833"/>
                <a:gd name="connsiteX3265" fmla="*/ 3795084 w 4972343"/>
                <a:gd name="connsiteY3265" fmla="*/ 433005 h 512833"/>
                <a:gd name="connsiteX3266" fmla="*/ 3784760 w 4972343"/>
                <a:gd name="connsiteY3266" fmla="*/ 422682 h 512833"/>
                <a:gd name="connsiteX3267" fmla="*/ 3795084 w 4972343"/>
                <a:gd name="connsiteY3267" fmla="*/ 412358 h 512833"/>
                <a:gd name="connsiteX3268" fmla="*/ 3766837 w 4972343"/>
                <a:gd name="connsiteY3268" fmla="*/ 412358 h 512833"/>
                <a:gd name="connsiteX3269" fmla="*/ 3777161 w 4972343"/>
                <a:gd name="connsiteY3269" fmla="*/ 422682 h 512833"/>
                <a:gd name="connsiteX3270" fmla="*/ 3766837 w 4972343"/>
                <a:gd name="connsiteY3270" fmla="*/ 433005 h 512833"/>
                <a:gd name="connsiteX3271" fmla="*/ 3756514 w 4972343"/>
                <a:gd name="connsiteY3271" fmla="*/ 422682 h 512833"/>
                <a:gd name="connsiteX3272" fmla="*/ 3766837 w 4972343"/>
                <a:gd name="connsiteY3272" fmla="*/ 412358 h 512833"/>
                <a:gd name="connsiteX3273" fmla="*/ 3738593 w 4972343"/>
                <a:gd name="connsiteY3273" fmla="*/ 412358 h 512833"/>
                <a:gd name="connsiteX3274" fmla="*/ 3748916 w 4972343"/>
                <a:gd name="connsiteY3274" fmla="*/ 422682 h 512833"/>
                <a:gd name="connsiteX3275" fmla="*/ 3738593 w 4972343"/>
                <a:gd name="connsiteY3275" fmla="*/ 433005 h 512833"/>
                <a:gd name="connsiteX3276" fmla="*/ 3728269 w 4972343"/>
                <a:gd name="connsiteY3276" fmla="*/ 422682 h 512833"/>
                <a:gd name="connsiteX3277" fmla="*/ 3738593 w 4972343"/>
                <a:gd name="connsiteY3277" fmla="*/ 412358 h 512833"/>
                <a:gd name="connsiteX3278" fmla="*/ 3710346 w 4972343"/>
                <a:gd name="connsiteY3278" fmla="*/ 412358 h 512833"/>
                <a:gd name="connsiteX3279" fmla="*/ 3720670 w 4972343"/>
                <a:gd name="connsiteY3279" fmla="*/ 422682 h 512833"/>
                <a:gd name="connsiteX3280" fmla="*/ 3710346 w 4972343"/>
                <a:gd name="connsiteY3280" fmla="*/ 433005 h 512833"/>
                <a:gd name="connsiteX3281" fmla="*/ 3700023 w 4972343"/>
                <a:gd name="connsiteY3281" fmla="*/ 422682 h 512833"/>
                <a:gd name="connsiteX3282" fmla="*/ 3710346 w 4972343"/>
                <a:gd name="connsiteY3282" fmla="*/ 412358 h 512833"/>
                <a:gd name="connsiteX3283" fmla="*/ 3682102 w 4972343"/>
                <a:gd name="connsiteY3283" fmla="*/ 412358 h 512833"/>
                <a:gd name="connsiteX3284" fmla="*/ 3692425 w 4972343"/>
                <a:gd name="connsiteY3284" fmla="*/ 422682 h 512833"/>
                <a:gd name="connsiteX3285" fmla="*/ 3682102 w 4972343"/>
                <a:gd name="connsiteY3285" fmla="*/ 433005 h 512833"/>
                <a:gd name="connsiteX3286" fmla="*/ 3671778 w 4972343"/>
                <a:gd name="connsiteY3286" fmla="*/ 422682 h 512833"/>
                <a:gd name="connsiteX3287" fmla="*/ 3682102 w 4972343"/>
                <a:gd name="connsiteY3287" fmla="*/ 412358 h 512833"/>
                <a:gd name="connsiteX3288" fmla="*/ 3653855 w 4972343"/>
                <a:gd name="connsiteY3288" fmla="*/ 412358 h 512833"/>
                <a:gd name="connsiteX3289" fmla="*/ 3664179 w 4972343"/>
                <a:gd name="connsiteY3289" fmla="*/ 422682 h 512833"/>
                <a:gd name="connsiteX3290" fmla="*/ 3653855 w 4972343"/>
                <a:gd name="connsiteY3290" fmla="*/ 433005 h 512833"/>
                <a:gd name="connsiteX3291" fmla="*/ 3643532 w 4972343"/>
                <a:gd name="connsiteY3291" fmla="*/ 422682 h 512833"/>
                <a:gd name="connsiteX3292" fmla="*/ 3653855 w 4972343"/>
                <a:gd name="connsiteY3292" fmla="*/ 412358 h 512833"/>
                <a:gd name="connsiteX3293" fmla="*/ 3625611 w 4972343"/>
                <a:gd name="connsiteY3293" fmla="*/ 412358 h 512833"/>
                <a:gd name="connsiteX3294" fmla="*/ 3635935 w 4972343"/>
                <a:gd name="connsiteY3294" fmla="*/ 422682 h 512833"/>
                <a:gd name="connsiteX3295" fmla="*/ 3625611 w 4972343"/>
                <a:gd name="connsiteY3295" fmla="*/ 433005 h 512833"/>
                <a:gd name="connsiteX3296" fmla="*/ 3615287 w 4972343"/>
                <a:gd name="connsiteY3296" fmla="*/ 422682 h 512833"/>
                <a:gd name="connsiteX3297" fmla="*/ 3625611 w 4972343"/>
                <a:gd name="connsiteY3297" fmla="*/ 412358 h 512833"/>
                <a:gd name="connsiteX3298" fmla="*/ 3597364 w 4972343"/>
                <a:gd name="connsiteY3298" fmla="*/ 412358 h 512833"/>
                <a:gd name="connsiteX3299" fmla="*/ 3607688 w 4972343"/>
                <a:gd name="connsiteY3299" fmla="*/ 422682 h 512833"/>
                <a:gd name="connsiteX3300" fmla="*/ 3597364 w 4972343"/>
                <a:gd name="connsiteY3300" fmla="*/ 433005 h 512833"/>
                <a:gd name="connsiteX3301" fmla="*/ 3587041 w 4972343"/>
                <a:gd name="connsiteY3301" fmla="*/ 422682 h 512833"/>
                <a:gd name="connsiteX3302" fmla="*/ 3597364 w 4972343"/>
                <a:gd name="connsiteY3302" fmla="*/ 412358 h 512833"/>
                <a:gd name="connsiteX3303" fmla="*/ 3569120 w 4972343"/>
                <a:gd name="connsiteY3303" fmla="*/ 412358 h 512833"/>
                <a:gd name="connsiteX3304" fmla="*/ 3579443 w 4972343"/>
                <a:gd name="connsiteY3304" fmla="*/ 422682 h 512833"/>
                <a:gd name="connsiteX3305" fmla="*/ 3569120 w 4972343"/>
                <a:gd name="connsiteY3305" fmla="*/ 433005 h 512833"/>
                <a:gd name="connsiteX3306" fmla="*/ 3558796 w 4972343"/>
                <a:gd name="connsiteY3306" fmla="*/ 422682 h 512833"/>
                <a:gd name="connsiteX3307" fmla="*/ 3569120 w 4972343"/>
                <a:gd name="connsiteY3307" fmla="*/ 412358 h 512833"/>
                <a:gd name="connsiteX3308" fmla="*/ 3540874 w 4972343"/>
                <a:gd name="connsiteY3308" fmla="*/ 412358 h 512833"/>
                <a:gd name="connsiteX3309" fmla="*/ 3551197 w 4972343"/>
                <a:gd name="connsiteY3309" fmla="*/ 422682 h 512833"/>
                <a:gd name="connsiteX3310" fmla="*/ 3540874 w 4972343"/>
                <a:gd name="connsiteY3310" fmla="*/ 433005 h 512833"/>
                <a:gd name="connsiteX3311" fmla="*/ 3530550 w 4972343"/>
                <a:gd name="connsiteY3311" fmla="*/ 422682 h 512833"/>
                <a:gd name="connsiteX3312" fmla="*/ 3540874 w 4972343"/>
                <a:gd name="connsiteY3312" fmla="*/ 412358 h 512833"/>
                <a:gd name="connsiteX3313" fmla="*/ 3512629 w 4972343"/>
                <a:gd name="connsiteY3313" fmla="*/ 412358 h 512833"/>
                <a:gd name="connsiteX3314" fmla="*/ 3522953 w 4972343"/>
                <a:gd name="connsiteY3314" fmla="*/ 422682 h 512833"/>
                <a:gd name="connsiteX3315" fmla="*/ 3512629 w 4972343"/>
                <a:gd name="connsiteY3315" fmla="*/ 433005 h 512833"/>
                <a:gd name="connsiteX3316" fmla="*/ 3502305 w 4972343"/>
                <a:gd name="connsiteY3316" fmla="*/ 422682 h 512833"/>
                <a:gd name="connsiteX3317" fmla="*/ 3512629 w 4972343"/>
                <a:gd name="connsiteY3317" fmla="*/ 412358 h 512833"/>
                <a:gd name="connsiteX3318" fmla="*/ 3484383 w 4972343"/>
                <a:gd name="connsiteY3318" fmla="*/ 412358 h 512833"/>
                <a:gd name="connsiteX3319" fmla="*/ 3494706 w 4972343"/>
                <a:gd name="connsiteY3319" fmla="*/ 422682 h 512833"/>
                <a:gd name="connsiteX3320" fmla="*/ 3484383 w 4972343"/>
                <a:gd name="connsiteY3320" fmla="*/ 433005 h 512833"/>
                <a:gd name="connsiteX3321" fmla="*/ 3474059 w 4972343"/>
                <a:gd name="connsiteY3321" fmla="*/ 422682 h 512833"/>
                <a:gd name="connsiteX3322" fmla="*/ 3484383 w 4972343"/>
                <a:gd name="connsiteY3322" fmla="*/ 412358 h 512833"/>
                <a:gd name="connsiteX3323" fmla="*/ 3456137 w 4972343"/>
                <a:gd name="connsiteY3323" fmla="*/ 412358 h 512833"/>
                <a:gd name="connsiteX3324" fmla="*/ 3466461 w 4972343"/>
                <a:gd name="connsiteY3324" fmla="*/ 422682 h 512833"/>
                <a:gd name="connsiteX3325" fmla="*/ 3456137 w 4972343"/>
                <a:gd name="connsiteY3325" fmla="*/ 433005 h 512833"/>
                <a:gd name="connsiteX3326" fmla="*/ 3445814 w 4972343"/>
                <a:gd name="connsiteY3326" fmla="*/ 422682 h 512833"/>
                <a:gd name="connsiteX3327" fmla="*/ 3456137 w 4972343"/>
                <a:gd name="connsiteY3327" fmla="*/ 412358 h 512833"/>
                <a:gd name="connsiteX3328" fmla="*/ 3427892 w 4972343"/>
                <a:gd name="connsiteY3328" fmla="*/ 412358 h 512833"/>
                <a:gd name="connsiteX3329" fmla="*/ 3438215 w 4972343"/>
                <a:gd name="connsiteY3329" fmla="*/ 422682 h 512833"/>
                <a:gd name="connsiteX3330" fmla="*/ 3427892 w 4972343"/>
                <a:gd name="connsiteY3330" fmla="*/ 433005 h 512833"/>
                <a:gd name="connsiteX3331" fmla="*/ 3417568 w 4972343"/>
                <a:gd name="connsiteY3331" fmla="*/ 422682 h 512833"/>
                <a:gd name="connsiteX3332" fmla="*/ 3427892 w 4972343"/>
                <a:gd name="connsiteY3332" fmla="*/ 412358 h 512833"/>
                <a:gd name="connsiteX3333" fmla="*/ 3399647 w 4972343"/>
                <a:gd name="connsiteY3333" fmla="*/ 412358 h 512833"/>
                <a:gd name="connsiteX3334" fmla="*/ 3409970 w 4972343"/>
                <a:gd name="connsiteY3334" fmla="*/ 422682 h 512833"/>
                <a:gd name="connsiteX3335" fmla="*/ 3399647 w 4972343"/>
                <a:gd name="connsiteY3335" fmla="*/ 433005 h 512833"/>
                <a:gd name="connsiteX3336" fmla="*/ 3389324 w 4972343"/>
                <a:gd name="connsiteY3336" fmla="*/ 422682 h 512833"/>
                <a:gd name="connsiteX3337" fmla="*/ 3399647 w 4972343"/>
                <a:gd name="connsiteY3337" fmla="*/ 412358 h 512833"/>
                <a:gd name="connsiteX3338" fmla="*/ 3371402 w 4972343"/>
                <a:gd name="connsiteY3338" fmla="*/ 412358 h 512833"/>
                <a:gd name="connsiteX3339" fmla="*/ 3381725 w 4972343"/>
                <a:gd name="connsiteY3339" fmla="*/ 422682 h 512833"/>
                <a:gd name="connsiteX3340" fmla="*/ 3371402 w 4972343"/>
                <a:gd name="connsiteY3340" fmla="*/ 433005 h 512833"/>
                <a:gd name="connsiteX3341" fmla="*/ 3361078 w 4972343"/>
                <a:gd name="connsiteY3341" fmla="*/ 422682 h 512833"/>
                <a:gd name="connsiteX3342" fmla="*/ 3371402 w 4972343"/>
                <a:gd name="connsiteY3342" fmla="*/ 412358 h 512833"/>
                <a:gd name="connsiteX3343" fmla="*/ 3343156 w 4972343"/>
                <a:gd name="connsiteY3343" fmla="*/ 412358 h 512833"/>
                <a:gd name="connsiteX3344" fmla="*/ 3353480 w 4972343"/>
                <a:gd name="connsiteY3344" fmla="*/ 422682 h 512833"/>
                <a:gd name="connsiteX3345" fmla="*/ 3343156 w 4972343"/>
                <a:gd name="connsiteY3345" fmla="*/ 433005 h 512833"/>
                <a:gd name="connsiteX3346" fmla="*/ 3332833 w 4972343"/>
                <a:gd name="connsiteY3346" fmla="*/ 422682 h 512833"/>
                <a:gd name="connsiteX3347" fmla="*/ 3343156 w 4972343"/>
                <a:gd name="connsiteY3347" fmla="*/ 412358 h 512833"/>
                <a:gd name="connsiteX3348" fmla="*/ 3314911 w 4972343"/>
                <a:gd name="connsiteY3348" fmla="*/ 412358 h 512833"/>
                <a:gd name="connsiteX3349" fmla="*/ 3325235 w 4972343"/>
                <a:gd name="connsiteY3349" fmla="*/ 422682 h 512833"/>
                <a:gd name="connsiteX3350" fmla="*/ 3314911 w 4972343"/>
                <a:gd name="connsiteY3350" fmla="*/ 433005 h 512833"/>
                <a:gd name="connsiteX3351" fmla="*/ 3304587 w 4972343"/>
                <a:gd name="connsiteY3351" fmla="*/ 422682 h 512833"/>
                <a:gd name="connsiteX3352" fmla="*/ 3314911 w 4972343"/>
                <a:gd name="connsiteY3352" fmla="*/ 412358 h 512833"/>
                <a:gd name="connsiteX3353" fmla="*/ 3286692 w 4972343"/>
                <a:gd name="connsiteY3353" fmla="*/ 412358 h 512833"/>
                <a:gd name="connsiteX3354" fmla="*/ 3297016 w 4972343"/>
                <a:gd name="connsiteY3354" fmla="*/ 422682 h 512833"/>
                <a:gd name="connsiteX3355" fmla="*/ 3286692 w 4972343"/>
                <a:gd name="connsiteY3355" fmla="*/ 433005 h 512833"/>
                <a:gd name="connsiteX3356" fmla="*/ 3276368 w 4972343"/>
                <a:gd name="connsiteY3356" fmla="*/ 422682 h 512833"/>
                <a:gd name="connsiteX3357" fmla="*/ 3286692 w 4972343"/>
                <a:gd name="connsiteY3357" fmla="*/ 412358 h 512833"/>
                <a:gd name="connsiteX3358" fmla="*/ 3258454 w 4972343"/>
                <a:gd name="connsiteY3358" fmla="*/ 412358 h 512833"/>
                <a:gd name="connsiteX3359" fmla="*/ 3268777 w 4972343"/>
                <a:gd name="connsiteY3359" fmla="*/ 422682 h 512833"/>
                <a:gd name="connsiteX3360" fmla="*/ 3258454 w 4972343"/>
                <a:gd name="connsiteY3360" fmla="*/ 433005 h 512833"/>
                <a:gd name="connsiteX3361" fmla="*/ 3248130 w 4972343"/>
                <a:gd name="connsiteY3361" fmla="*/ 422682 h 512833"/>
                <a:gd name="connsiteX3362" fmla="*/ 3258454 w 4972343"/>
                <a:gd name="connsiteY3362" fmla="*/ 412358 h 512833"/>
                <a:gd name="connsiteX3363" fmla="*/ 3230209 w 4972343"/>
                <a:gd name="connsiteY3363" fmla="*/ 412358 h 512833"/>
                <a:gd name="connsiteX3364" fmla="*/ 3240533 w 4972343"/>
                <a:gd name="connsiteY3364" fmla="*/ 422682 h 512833"/>
                <a:gd name="connsiteX3365" fmla="*/ 3230209 w 4972343"/>
                <a:gd name="connsiteY3365" fmla="*/ 433005 h 512833"/>
                <a:gd name="connsiteX3366" fmla="*/ 3219885 w 4972343"/>
                <a:gd name="connsiteY3366" fmla="*/ 422682 h 512833"/>
                <a:gd name="connsiteX3367" fmla="*/ 3230209 w 4972343"/>
                <a:gd name="connsiteY3367" fmla="*/ 412358 h 512833"/>
                <a:gd name="connsiteX3368" fmla="*/ 3201962 w 4972343"/>
                <a:gd name="connsiteY3368" fmla="*/ 412358 h 512833"/>
                <a:gd name="connsiteX3369" fmla="*/ 3212286 w 4972343"/>
                <a:gd name="connsiteY3369" fmla="*/ 422682 h 512833"/>
                <a:gd name="connsiteX3370" fmla="*/ 3201962 w 4972343"/>
                <a:gd name="connsiteY3370" fmla="*/ 433005 h 512833"/>
                <a:gd name="connsiteX3371" fmla="*/ 3191639 w 4972343"/>
                <a:gd name="connsiteY3371" fmla="*/ 422682 h 512833"/>
                <a:gd name="connsiteX3372" fmla="*/ 3201962 w 4972343"/>
                <a:gd name="connsiteY3372" fmla="*/ 412358 h 512833"/>
                <a:gd name="connsiteX3373" fmla="*/ 3173718 w 4972343"/>
                <a:gd name="connsiteY3373" fmla="*/ 412358 h 512833"/>
                <a:gd name="connsiteX3374" fmla="*/ 3184042 w 4972343"/>
                <a:gd name="connsiteY3374" fmla="*/ 422682 h 512833"/>
                <a:gd name="connsiteX3375" fmla="*/ 3173718 w 4972343"/>
                <a:gd name="connsiteY3375" fmla="*/ 433005 h 512833"/>
                <a:gd name="connsiteX3376" fmla="*/ 3163394 w 4972343"/>
                <a:gd name="connsiteY3376" fmla="*/ 422682 h 512833"/>
                <a:gd name="connsiteX3377" fmla="*/ 3173718 w 4972343"/>
                <a:gd name="connsiteY3377" fmla="*/ 412358 h 512833"/>
                <a:gd name="connsiteX3378" fmla="*/ 3145472 w 4972343"/>
                <a:gd name="connsiteY3378" fmla="*/ 412358 h 512833"/>
                <a:gd name="connsiteX3379" fmla="*/ 3155795 w 4972343"/>
                <a:gd name="connsiteY3379" fmla="*/ 422682 h 512833"/>
                <a:gd name="connsiteX3380" fmla="*/ 3145472 w 4972343"/>
                <a:gd name="connsiteY3380" fmla="*/ 433005 h 512833"/>
                <a:gd name="connsiteX3381" fmla="*/ 3135148 w 4972343"/>
                <a:gd name="connsiteY3381" fmla="*/ 422682 h 512833"/>
                <a:gd name="connsiteX3382" fmla="*/ 3145472 w 4972343"/>
                <a:gd name="connsiteY3382" fmla="*/ 412358 h 512833"/>
                <a:gd name="connsiteX3383" fmla="*/ 3117227 w 4972343"/>
                <a:gd name="connsiteY3383" fmla="*/ 412358 h 512833"/>
                <a:gd name="connsiteX3384" fmla="*/ 3127551 w 4972343"/>
                <a:gd name="connsiteY3384" fmla="*/ 422682 h 512833"/>
                <a:gd name="connsiteX3385" fmla="*/ 3117227 w 4972343"/>
                <a:gd name="connsiteY3385" fmla="*/ 433005 h 512833"/>
                <a:gd name="connsiteX3386" fmla="*/ 3106903 w 4972343"/>
                <a:gd name="connsiteY3386" fmla="*/ 422682 h 512833"/>
                <a:gd name="connsiteX3387" fmla="*/ 3117227 w 4972343"/>
                <a:gd name="connsiteY3387" fmla="*/ 412358 h 512833"/>
                <a:gd name="connsiteX3388" fmla="*/ 3088981 w 4972343"/>
                <a:gd name="connsiteY3388" fmla="*/ 412358 h 512833"/>
                <a:gd name="connsiteX3389" fmla="*/ 3099304 w 4972343"/>
                <a:gd name="connsiteY3389" fmla="*/ 422682 h 512833"/>
                <a:gd name="connsiteX3390" fmla="*/ 3088981 w 4972343"/>
                <a:gd name="connsiteY3390" fmla="*/ 433005 h 512833"/>
                <a:gd name="connsiteX3391" fmla="*/ 3078657 w 4972343"/>
                <a:gd name="connsiteY3391" fmla="*/ 422682 h 512833"/>
                <a:gd name="connsiteX3392" fmla="*/ 3088981 w 4972343"/>
                <a:gd name="connsiteY3392" fmla="*/ 412358 h 512833"/>
                <a:gd name="connsiteX3393" fmla="*/ 3060736 w 4972343"/>
                <a:gd name="connsiteY3393" fmla="*/ 412358 h 512833"/>
                <a:gd name="connsiteX3394" fmla="*/ 3071060 w 4972343"/>
                <a:gd name="connsiteY3394" fmla="*/ 422682 h 512833"/>
                <a:gd name="connsiteX3395" fmla="*/ 3060736 w 4972343"/>
                <a:gd name="connsiteY3395" fmla="*/ 433005 h 512833"/>
                <a:gd name="connsiteX3396" fmla="*/ 3050413 w 4972343"/>
                <a:gd name="connsiteY3396" fmla="*/ 422682 h 512833"/>
                <a:gd name="connsiteX3397" fmla="*/ 3060736 w 4972343"/>
                <a:gd name="connsiteY3397" fmla="*/ 412358 h 512833"/>
                <a:gd name="connsiteX3398" fmla="*/ 3032490 w 4972343"/>
                <a:gd name="connsiteY3398" fmla="*/ 412358 h 512833"/>
                <a:gd name="connsiteX3399" fmla="*/ 3042813 w 4972343"/>
                <a:gd name="connsiteY3399" fmla="*/ 422682 h 512833"/>
                <a:gd name="connsiteX3400" fmla="*/ 3032490 w 4972343"/>
                <a:gd name="connsiteY3400" fmla="*/ 433005 h 512833"/>
                <a:gd name="connsiteX3401" fmla="*/ 3022166 w 4972343"/>
                <a:gd name="connsiteY3401" fmla="*/ 422682 h 512833"/>
                <a:gd name="connsiteX3402" fmla="*/ 3032490 w 4972343"/>
                <a:gd name="connsiteY3402" fmla="*/ 412358 h 512833"/>
                <a:gd name="connsiteX3403" fmla="*/ 3004245 w 4972343"/>
                <a:gd name="connsiteY3403" fmla="*/ 412358 h 512833"/>
                <a:gd name="connsiteX3404" fmla="*/ 3014569 w 4972343"/>
                <a:gd name="connsiteY3404" fmla="*/ 422682 h 512833"/>
                <a:gd name="connsiteX3405" fmla="*/ 3004245 w 4972343"/>
                <a:gd name="connsiteY3405" fmla="*/ 433005 h 512833"/>
                <a:gd name="connsiteX3406" fmla="*/ 2993922 w 4972343"/>
                <a:gd name="connsiteY3406" fmla="*/ 422682 h 512833"/>
                <a:gd name="connsiteX3407" fmla="*/ 3004245 w 4972343"/>
                <a:gd name="connsiteY3407" fmla="*/ 412358 h 512833"/>
                <a:gd name="connsiteX3408" fmla="*/ 2975999 w 4972343"/>
                <a:gd name="connsiteY3408" fmla="*/ 412358 h 512833"/>
                <a:gd name="connsiteX3409" fmla="*/ 2986322 w 4972343"/>
                <a:gd name="connsiteY3409" fmla="*/ 422682 h 512833"/>
                <a:gd name="connsiteX3410" fmla="*/ 2975999 w 4972343"/>
                <a:gd name="connsiteY3410" fmla="*/ 433005 h 512833"/>
                <a:gd name="connsiteX3411" fmla="*/ 2965675 w 4972343"/>
                <a:gd name="connsiteY3411" fmla="*/ 422682 h 512833"/>
                <a:gd name="connsiteX3412" fmla="*/ 2975999 w 4972343"/>
                <a:gd name="connsiteY3412" fmla="*/ 412358 h 512833"/>
                <a:gd name="connsiteX3413" fmla="*/ 2947754 w 4972343"/>
                <a:gd name="connsiteY3413" fmla="*/ 412358 h 512833"/>
                <a:gd name="connsiteX3414" fmla="*/ 2958078 w 4972343"/>
                <a:gd name="connsiteY3414" fmla="*/ 422682 h 512833"/>
                <a:gd name="connsiteX3415" fmla="*/ 2947754 w 4972343"/>
                <a:gd name="connsiteY3415" fmla="*/ 433005 h 512833"/>
                <a:gd name="connsiteX3416" fmla="*/ 2937430 w 4972343"/>
                <a:gd name="connsiteY3416" fmla="*/ 422682 h 512833"/>
                <a:gd name="connsiteX3417" fmla="*/ 2947754 w 4972343"/>
                <a:gd name="connsiteY3417" fmla="*/ 412358 h 512833"/>
                <a:gd name="connsiteX3418" fmla="*/ 2919508 w 4972343"/>
                <a:gd name="connsiteY3418" fmla="*/ 412358 h 512833"/>
                <a:gd name="connsiteX3419" fmla="*/ 2929832 w 4972343"/>
                <a:gd name="connsiteY3419" fmla="*/ 422682 h 512833"/>
                <a:gd name="connsiteX3420" fmla="*/ 2919508 w 4972343"/>
                <a:gd name="connsiteY3420" fmla="*/ 433005 h 512833"/>
                <a:gd name="connsiteX3421" fmla="*/ 2909184 w 4972343"/>
                <a:gd name="connsiteY3421" fmla="*/ 422682 h 512833"/>
                <a:gd name="connsiteX3422" fmla="*/ 2919508 w 4972343"/>
                <a:gd name="connsiteY3422" fmla="*/ 412358 h 512833"/>
                <a:gd name="connsiteX3423" fmla="*/ 2891263 w 4972343"/>
                <a:gd name="connsiteY3423" fmla="*/ 412358 h 512833"/>
                <a:gd name="connsiteX3424" fmla="*/ 2901587 w 4972343"/>
                <a:gd name="connsiteY3424" fmla="*/ 422682 h 512833"/>
                <a:gd name="connsiteX3425" fmla="*/ 2891263 w 4972343"/>
                <a:gd name="connsiteY3425" fmla="*/ 433005 h 512833"/>
                <a:gd name="connsiteX3426" fmla="*/ 2880939 w 4972343"/>
                <a:gd name="connsiteY3426" fmla="*/ 422682 h 512833"/>
                <a:gd name="connsiteX3427" fmla="*/ 2891263 w 4972343"/>
                <a:gd name="connsiteY3427" fmla="*/ 412358 h 512833"/>
                <a:gd name="connsiteX3428" fmla="*/ 2863017 w 4972343"/>
                <a:gd name="connsiteY3428" fmla="*/ 412358 h 512833"/>
                <a:gd name="connsiteX3429" fmla="*/ 2873340 w 4972343"/>
                <a:gd name="connsiteY3429" fmla="*/ 422682 h 512833"/>
                <a:gd name="connsiteX3430" fmla="*/ 2863017 w 4972343"/>
                <a:gd name="connsiteY3430" fmla="*/ 433005 h 512833"/>
                <a:gd name="connsiteX3431" fmla="*/ 2852693 w 4972343"/>
                <a:gd name="connsiteY3431" fmla="*/ 422682 h 512833"/>
                <a:gd name="connsiteX3432" fmla="*/ 2863017 w 4972343"/>
                <a:gd name="connsiteY3432" fmla="*/ 412358 h 512833"/>
                <a:gd name="connsiteX3433" fmla="*/ 2834772 w 4972343"/>
                <a:gd name="connsiteY3433" fmla="*/ 412358 h 512833"/>
                <a:gd name="connsiteX3434" fmla="*/ 2845096 w 4972343"/>
                <a:gd name="connsiteY3434" fmla="*/ 422682 h 512833"/>
                <a:gd name="connsiteX3435" fmla="*/ 2834772 w 4972343"/>
                <a:gd name="connsiteY3435" fmla="*/ 433005 h 512833"/>
                <a:gd name="connsiteX3436" fmla="*/ 2824449 w 4972343"/>
                <a:gd name="connsiteY3436" fmla="*/ 422682 h 512833"/>
                <a:gd name="connsiteX3437" fmla="*/ 2834772 w 4972343"/>
                <a:gd name="connsiteY3437" fmla="*/ 412358 h 512833"/>
                <a:gd name="connsiteX3438" fmla="*/ 2806526 w 4972343"/>
                <a:gd name="connsiteY3438" fmla="*/ 412358 h 512833"/>
                <a:gd name="connsiteX3439" fmla="*/ 2816850 w 4972343"/>
                <a:gd name="connsiteY3439" fmla="*/ 422682 h 512833"/>
                <a:gd name="connsiteX3440" fmla="*/ 2806526 w 4972343"/>
                <a:gd name="connsiteY3440" fmla="*/ 433005 h 512833"/>
                <a:gd name="connsiteX3441" fmla="*/ 2796202 w 4972343"/>
                <a:gd name="connsiteY3441" fmla="*/ 422682 h 512833"/>
                <a:gd name="connsiteX3442" fmla="*/ 2806526 w 4972343"/>
                <a:gd name="connsiteY3442" fmla="*/ 412358 h 512833"/>
                <a:gd name="connsiteX3443" fmla="*/ 2778281 w 4972343"/>
                <a:gd name="connsiteY3443" fmla="*/ 412358 h 512833"/>
                <a:gd name="connsiteX3444" fmla="*/ 2788605 w 4972343"/>
                <a:gd name="connsiteY3444" fmla="*/ 422682 h 512833"/>
                <a:gd name="connsiteX3445" fmla="*/ 2778281 w 4972343"/>
                <a:gd name="connsiteY3445" fmla="*/ 433005 h 512833"/>
                <a:gd name="connsiteX3446" fmla="*/ 2767958 w 4972343"/>
                <a:gd name="connsiteY3446" fmla="*/ 422682 h 512833"/>
                <a:gd name="connsiteX3447" fmla="*/ 2778281 w 4972343"/>
                <a:gd name="connsiteY3447" fmla="*/ 412358 h 512833"/>
                <a:gd name="connsiteX3448" fmla="*/ 2750035 w 4972343"/>
                <a:gd name="connsiteY3448" fmla="*/ 412358 h 512833"/>
                <a:gd name="connsiteX3449" fmla="*/ 2760358 w 4972343"/>
                <a:gd name="connsiteY3449" fmla="*/ 422682 h 512833"/>
                <a:gd name="connsiteX3450" fmla="*/ 2750035 w 4972343"/>
                <a:gd name="connsiteY3450" fmla="*/ 433005 h 512833"/>
                <a:gd name="connsiteX3451" fmla="*/ 2739711 w 4972343"/>
                <a:gd name="connsiteY3451" fmla="*/ 422682 h 512833"/>
                <a:gd name="connsiteX3452" fmla="*/ 2750035 w 4972343"/>
                <a:gd name="connsiteY3452" fmla="*/ 412358 h 512833"/>
                <a:gd name="connsiteX3453" fmla="*/ 2721790 w 4972343"/>
                <a:gd name="connsiteY3453" fmla="*/ 412358 h 512833"/>
                <a:gd name="connsiteX3454" fmla="*/ 2732114 w 4972343"/>
                <a:gd name="connsiteY3454" fmla="*/ 422682 h 512833"/>
                <a:gd name="connsiteX3455" fmla="*/ 2721790 w 4972343"/>
                <a:gd name="connsiteY3455" fmla="*/ 433005 h 512833"/>
                <a:gd name="connsiteX3456" fmla="*/ 2711467 w 4972343"/>
                <a:gd name="connsiteY3456" fmla="*/ 422682 h 512833"/>
                <a:gd name="connsiteX3457" fmla="*/ 2721790 w 4972343"/>
                <a:gd name="connsiteY3457" fmla="*/ 412358 h 512833"/>
                <a:gd name="connsiteX3458" fmla="*/ 2693544 w 4972343"/>
                <a:gd name="connsiteY3458" fmla="*/ 412358 h 512833"/>
                <a:gd name="connsiteX3459" fmla="*/ 2703868 w 4972343"/>
                <a:gd name="connsiteY3459" fmla="*/ 422682 h 512833"/>
                <a:gd name="connsiteX3460" fmla="*/ 2693544 w 4972343"/>
                <a:gd name="connsiteY3460" fmla="*/ 433005 h 512833"/>
                <a:gd name="connsiteX3461" fmla="*/ 2683220 w 4972343"/>
                <a:gd name="connsiteY3461" fmla="*/ 422682 h 512833"/>
                <a:gd name="connsiteX3462" fmla="*/ 2693544 w 4972343"/>
                <a:gd name="connsiteY3462" fmla="*/ 412358 h 512833"/>
                <a:gd name="connsiteX3463" fmla="*/ 2665299 w 4972343"/>
                <a:gd name="connsiteY3463" fmla="*/ 412358 h 512833"/>
                <a:gd name="connsiteX3464" fmla="*/ 2675623 w 4972343"/>
                <a:gd name="connsiteY3464" fmla="*/ 422682 h 512833"/>
                <a:gd name="connsiteX3465" fmla="*/ 2665299 w 4972343"/>
                <a:gd name="connsiteY3465" fmla="*/ 433005 h 512833"/>
                <a:gd name="connsiteX3466" fmla="*/ 2654976 w 4972343"/>
                <a:gd name="connsiteY3466" fmla="*/ 422682 h 512833"/>
                <a:gd name="connsiteX3467" fmla="*/ 2665299 w 4972343"/>
                <a:gd name="connsiteY3467" fmla="*/ 412358 h 512833"/>
                <a:gd name="connsiteX3468" fmla="*/ 2637053 w 4972343"/>
                <a:gd name="connsiteY3468" fmla="*/ 412358 h 512833"/>
                <a:gd name="connsiteX3469" fmla="*/ 2647377 w 4972343"/>
                <a:gd name="connsiteY3469" fmla="*/ 422682 h 512833"/>
                <a:gd name="connsiteX3470" fmla="*/ 2637053 w 4972343"/>
                <a:gd name="connsiteY3470" fmla="*/ 433005 h 512833"/>
                <a:gd name="connsiteX3471" fmla="*/ 2626729 w 4972343"/>
                <a:gd name="connsiteY3471" fmla="*/ 422682 h 512833"/>
                <a:gd name="connsiteX3472" fmla="*/ 2637053 w 4972343"/>
                <a:gd name="connsiteY3472" fmla="*/ 412358 h 512833"/>
                <a:gd name="connsiteX3473" fmla="*/ 2608808 w 4972343"/>
                <a:gd name="connsiteY3473" fmla="*/ 412358 h 512833"/>
                <a:gd name="connsiteX3474" fmla="*/ 2619132 w 4972343"/>
                <a:gd name="connsiteY3474" fmla="*/ 422682 h 512833"/>
                <a:gd name="connsiteX3475" fmla="*/ 2608808 w 4972343"/>
                <a:gd name="connsiteY3475" fmla="*/ 433005 h 512833"/>
                <a:gd name="connsiteX3476" fmla="*/ 2598485 w 4972343"/>
                <a:gd name="connsiteY3476" fmla="*/ 422682 h 512833"/>
                <a:gd name="connsiteX3477" fmla="*/ 2608808 w 4972343"/>
                <a:gd name="connsiteY3477" fmla="*/ 412358 h 512833"/>
                <a:gd name="connsiteX3478" fmla="*/ 2580562 w 4972343"/>
                <a:gd name="connsiteY3478" fmla="*/ 412358 h 512833"/>
                <a:gd name="connsiteX3479" fmla="*/ 2590886 w 4972343"/>
                <a:gd name="connsiteY3479" fmla="*/ 422682 h 512833"/>
                <a:gd name="connsiteX3480" fmla="*/ 2580562 w 4972343"/>
                <a:gd name="connsiteY3480" fmla="*/ 433005 h 512833"/>
                <a:gd name="connsiteX3481" fmla="*/ 2570238 w 4972343"/>
                <a:gd name="connsiteY3481" fmla="*/ 422682 h 512833"/>
                <a:gd name="connsiteX3482" fmla="*/ 2580562 w 4972343"/>
                <a:gd name="connsiteY3482" fmla="*/ 412358 h 512833"/>
                <a:gd name="connsiteX3483" fmla="*/ 2552317 w 4972343"/>
                <a:gd name="connsiteY3483" fmla="*/ 412358 h 512833"/>
                <a:gd name="connsiteX3484" fmla="*/ 2562641 w 4972343"/>
                <a:gd name="connsiteY3484" fmla="*/ 422682 h 512833"/>
                <a:gd name="connsiteX3485" fmla="*/ 2552317 w 4972343"/>
                <a:gd name="connsiteY3485" fmla="*/ 433005 h 512833"/>
                <a:gd name="connsiteX3486" fmla="*/ 2541994 w 4972343"/>
                <a:gd name="connsiteY3486" fmla="*/ 422682 h 512833"/>
                <a:gd name="connsiteX3487" fmla="*/ 2552317 w 4972343"/>
                <a:gd name="connsiteY3487" fmla="*/ 412358 h 512833"/>
                <a:gd name="connsiteX3488" fmla="*/ 2524071 w 4972343"/>
                <a:gd name="connsiteY3488" fmla="*/ 412358 h 512833"/>
                <a:gd name="connsiteX3489" fmla="*/ 2534395 w 4972343"/>
                <a:gd name="connsiteY3489" fmla="*/ 422682 h 512833"/>
                <a:gd name="connsiteX3490" fmla="*/ 2524071 w 4972343"/>
                <a:gd name="connsiteY3490" fmla="*/ 433005 h 512833"/>
                <a:gd name="connsiteX3491" fmla="*/ 2513747 w 4972343"/>
                <a:gd name="connsiteY3491" fmla="*/ 422682 h 512833"/>
                <a:gd name="connsiteX3492" fmla="*/ 2524071 w 4972343"/>
                <a:gd name="connsiteY3492" fmla="*/ 412358 h 512833"/>
                <a:gd name="connsiteX3493" fmla="*/ 2495826 w 4972343"/>
                <a:gd name="connsiteY3493" fmla="*/ 412358 h 512833"/>
                <a:gd name="connsiteX3494" fmla="*/ 2506150 w 4972343"/>
                <a:gd name="connsiteY3494" fmla="*/ 422682 h 512833"/>
                <a:gd name="connsiteX3495" fmla="*/ 2495826 w 4972343"/>
                <a:gd name="connsiteY3495" fmla="*/ 433005 h 512833"/>
                <a:gd name="connsiteX3496" fmla="*/ 2485503 w 4972343"/>
                <a:gd name="connsiteY3496" fmla="*/ 422682 h 512833"/>
                <a:gd name="connsiteX3497" fmla="*/ 2495826 w 4972343"/>
                <a:gd name="connsiteY3497" fmla="*/ 412358 h 512833"/>
                <a:gd name="connsiteX3498" fmla="*/ 2467580 w 4972343"/>
                <a:gd name="connsiteY3498" fmla="*/ 412358 h 512833"/>
                <a:gd name="connsiteX3499" fmla="*/ 2477904 w 4972343"/>
                <a:gd name="connsiteY3499" fmla="*/ 422682 h 512833"/>
                <a:gd name="connsiteX3500" fmla="*/ 2467580 w 4972343"/>
                <a:gd name="connsiteY3500" fmla="*/ 433005 h 512833"/>
                <a:gd name="connsiteX3501" fmla="*/ 2457257 w 4972343"/>
                <a:gd name="connsiteY3501" fmla="*/ 422682 h 512833"/>
                <a:gd name="connsiteX3502" fmla="*/ 2467580 w 4972343"/>
                <a:gd name="connsiteY3502" fmla="*/ 412358 h 512833"/>
                <a:gd name="connsiteX3503" fmla="*/ 2439336 w 4972343"/>
                <a:gd name="connsiteY3503" fmla="*/ 412358 h 512833"/>
                <a:gd name="connsiteX3504" fmla="*/ 2449659 w 4972343"/>
                <a:gd name="connsiteY3504" fmla="*/ 422682 h 512833"/>
                <a:gd name="connsiteX3505" fmla="*/ 2439336 w 4972343"/>
                <a:gd name="connsiteY3505" fmla="*/ 433005 h 512833"/>
                <a:gd name="connsiteX3506" fmla="*/ 2429012 w 4972343"/>
                <a:gd name="connsiteY3506" fmla="*/ 422682 h 512833"/>
                <a:gd name="connsiteX3507" fmla="*/ 2439336 w 4972343"/>
                <a:gd name="connsiteY3507" fmla="*/ 412358 h 512833"/>
                <a:gd name="connsiteX3508" fmla="*/ 2411089 w 4972343"/>
                <a:gd name="connsiteY3508" fmla="*/ 412358 h 512833"/>
                <a:gd name="connsiteX3509" fmla="*/ 2421413 w 4972343"/>
                <a:gd name="connsiteY3509" fmla="*/ 422682 h 512833"/>
                <a:gd name="connsiteX3510" fmla="*/ 2411089 w 4972343"/>
                <a:gd name="connsiteY3510" fmla="*/ 433005 h 512833"/>
                <a:gd name="connsiteX3511" fmla="*/ 2400766 w 4972343"/>
                <a:gd name="connsiteY3511" fmla="*/ 422682 h 512833"/>
                <a:gd name="connsiteX3512" fmla="*/ 2411089 w 4972343"/>
                <a:gd name="connsiteY3512" fmla="*/ 412358 h 512833"/>
                <a:gd name="connsiteX3513" fmla="*/ 2382845 w 4972343"/>
                <a:gd name="connsiteY3513" fmla="*/ 412358 h 512833"/>
                <a:gd name="connsiteX3514" fmla="*/ 2393168 w 4972343"/>
                <a:gd name="connsiteY3514" fmla="*/ 422682 h 512833"/>
                <a:gd name="connsiteX3515" fmla="*/ 2382845 w 4972343"/>
                <a:gd name="connsiteY3515" fmla="*/ 433005 h 512833"/>
                <a:gd name="connsiteX3516" fmla="*/ 2372521 w 4972343"/>
                <a:gd name="connsiteY3516" fmla="*/ 422682 h 512833"/>
                <a:gd name="connsiteX3517" fmla="*/ 2382845 w 4972343"/>
                <a:gd name="connsiteY3517" fmla="*/ 412358 h 512833"/>
                <a:gd name="connsiteX3518" fmla="*/ 2354598 w 4972343"/>
                <a:gd name="connsiteY3518" fmla="*/ 412358 h 512833"/>
                <a:gd name="connsiteX3519" fmla="*/ 2364922 w 4972343"/>
                <a:gd name="connsiteY3519" fmla="*/ 422682 h 512833"/>
                <a:gd name="connsiteX3520" fmla="*/ 2354598 w 4972343"/>
                <a:gd name="connsiteY3520" fmla="*/ 433005 h 512833"/>
                <a:gd name="connsiteX3521" fmla="*/ 2344275 w 4972343"/>
                <a:gd name="connsiteY3521" fmla="*/ 422682 h 512833"/>
                <a:gd name="connsiteX3522" fmla="*/ 2354598 w 4972343"/>
                <a:gd name="connsiteY3522" fmla="*/ 412358 h 512833"/>
                <a:gd name="connsiteX3523" fmla="*/ 2326354 w 4972343"/>
                <a:gd name="connsiteY3523" fmla="*/ 412358 h 512833"/>
                <a:gd name="connsiteX3524" fmla="*/ 2336677 w 4972343"/>
                <a:gd name="connsiteY3524" fmla="*/ 422682 h 512833"/>
                <a:gd name="connsiteX3525" fmla="*/ 2326354 w 4972343"/>
                <a:gd name="connsiteY3525" fmla="*/ 433005 h 512833"/>
                <a:gd name="connsiteX3526" fmla="*/ 2316030 w 4972343"/>
                <a:gd name="connsiteY3526" fmla="*/ 422682 h 512833"/>
                <a:gd name="connsiteX3527" fmla="*/ 2326354 w 4972343"/>
                <a:gd name="connsiteY3527" fmla="*/ 412358 h 512833"/>
                <a:gd name="connsiteX3528" fmla="*/ 2298107 w 4972343"/>
                <a:gd name="connsiteY3528" fmla="*/ 412358 h 512833"/>
                <a:gd name="connsiteX3529" fmla="*/ 2308431 w 4972343"/>
                <a:gd name="connsiteY3529" fmla="*/ 422682 h 512833"/>
                <a:gd name="connsiteX3530" fmla="*/ 2298107 w 4972343"/>
                <a:gd name="connsiteY3530" fmla="*/ 433005 h 512833"/>
                <a:gd name="connsiteX3531" fmla="*/ 2287784 w 4972343"/>
                <a:gd name="connsiteY3531" fmla="*/ 422682 h 512833"/>
                <a:gd name="connsiteX3532" fmla="*/ 2298107 w 4972343"/>
                <a:gd name="connsiteY3532" fmla="*/ 412358 h 512833"/>
                <a:gd name="connsiteX3533" fmla="*/ 2269863 w 4972343"/>
                <a:gd name="connsiteY3533" fmla="*/ 412358 h 512833"/>
                <a:gd name="connsiteX3534" fmla="*/ 2280186 w 4972343"/>
                <a:gd name="connsiteY3534" fmla="*/ 422682 h 512833"/>
                <a:gd name="connsiteX3535" fmla="*/ 2269863 w 4972343"/>
                <a:gd name="connsiteY3535" fmla="*/ 433005 h 512833"/>
                <a:gd name="connsiteX3536" fmla="*/ 2259539 w 4972343"/>
                <a:gd name="connsiteY3536" fmla="*/ 422682 h 512833"/>
                <a:gd name="connsiteX3537" fmla="*/ 2269863 w 4972343"/>
                <a:gd name="connsiteY3537" fmla="*/ 412358 h 512833"/>
                <a:gd name="connsiteX3538" fmla="*/ 2241616 w 4972343"/>
                <a:gd name="connsiteY3538" fmla="*/ 412358 h 512833"/>
                <a:gd name="connsiteX3539" fmla="*/ 2251940 w 4972343"/>
                <a:gd name="connsiteY3539" fmla="*/ 422682 h 512833"/>
                <a:gd name="connsiteX3540" fmla="*/ 2241616 w 4972343"/>
                <a:gd name="connsiteY3540" fmla="*/ 433005 h 512833"/>
                <a:gd name="connsiteX3541" fmla="*/ 2231293 w 4972343"/>
                <a:gd name="connsiteY3541" fmla="*/ 422682 h 512833"/>
                <a:gd name="connsiteX3542" fmla="*/ 2241616 w 4972343"/>
                <a:gd name="connsiteY3542" fmla="*/ 412358 h 512833"/>
                <a:gd name="connsiteX3543" fmla="*/ 2213372 w 4972343"/>
                <a:gd name="connsiteY3543" fmla="*/ 412358 h 512833"/>
                <a:gd name="connsiteX3544" fmla="*/ 2223695 w 4972343"/>
                <a:gd name="connsiteY3544" fmla="*/ 422682 h 512833"/>
                <a:gd name="connsiteX3545" fmla="*/ 2213372 w 4972343"/>
                <a:gd name="connsiteY3545" fmla="*/ 433005 h 512833"/>
                <a:gd name="connsiteX3546" fmla="*/ 2203048 w 4972343"/>
                <a:gd name="connsiteY3546" fmla="*/ 422682 h 512833"/>
                <a:gd name="connsiteX3547" fmla="*/ 2213372 w 4972343"/>
                <a:gd name="connsiteY3547" fmla="*/ 412358 h 512833"/>
                <a:gd name="connsiteX3548" fmla="*/ 2185125 w 4972343"/>
                <a:gd name="connsiteY3548" fmla="*/ 412358 h 512833"/>
                <a:gd name="connsiteX3549" fmla="*/ 2195449 w 4972343"/>
                <a:gd name="connsiteY3549" fmla="*/ 422682 h 512833"/>
                <a:gd name="connsiteX3550" fmla="*/ 2185125 w 4972343"/>
                <a:gd name="connsiteY3550" fmla="*/ 433005 h 512833"/>
                <a:gd name="connsiteX3551" fmla="*/ 2174802 w 4972343"/>
                <a:gd name="connsiteY3551" fmla="*/ 422682 h 512833"/>
                <a:gd name="connsiteX3552" fmla="*/ 2185125 w 4972343"/>
                <a:gd name="connsiteY3552" fmla="*/ 412358 h 512833"/>
                <a:gd name="connsiteX3553" fmla="*/ 2156881 w 4972343"/>
                <a:gd name="connsiteY3553" fmla="*/ 412358 h 512833"/>
                <a:gd name="connsiteX3554" fmla="*/ 2167204 w 4972343"/>
                <a:gd name="connsiteY3554" fmla="*/ 422682 h 512833"/>
                <a:gd name="connsiteX3555" fmla="*/ 2156881 w 4972343"/>
                <a:gd name="connsiteY3555" fmla="*/ 433005 h 512833"/>
                <a:gd name="connsiteX3556" fmla="*/ 2146557 w 4972343"/>
                <a:gd name="connsiteY3556" fmla="*/ 422682 h 512833"/>
                <a:gd name="connsiteX3557" fmla="*/ 2156881 w 4972343"/>
                <a:gd name="connsiteY3557" fmla="*/ 412358 h 512833"/>
                <a:gd name="connsiteX3558" fmla="*/ 2128634 w 4972343"/>
                <a:gd name="connsiteY3558" fmla="*/ 412358 h 512833"/>
                <a:gd name="connsiteX3559" fmla="*/ 2138958 w 4972343"/>
                <a:gd name="connsiteY3559" fmla="*/ 422682 h 512833"/>
                <a:gd name="connsiteX3560" fmla="*/ 2128634 w 4972343"/>
                <a:gd name="connsiteY3560" fmla="*/ 433005 h 512833"/>
                <a:gd name="connsiteX3561" fmla="*/ 2118311 w 4972343"/>
                <a:gd name="connsiteY3561" fmla="*/ 422682 h 512833"/>
                <a:gd name="connsiteX3562" fmla="*/ 2128634 w 4972343"/>
                <a:gd name="connsiteY3562" fmla="*/ 412358 h 512833"/>
                <a:gd name="connsiteX3563" fmla="*/ 2100390 w 4972343"/>
                <a:gd name="connsiteY3563" fmla="*/ 412358 h 512833"/>
                <a:gd name="connsiteX3564" fmla="*/ 2110713 w 4972343"/>
                <a:gd name="connsiteY3564" fmla="*/ 422682 h 512833"/>
                <a:gd name="connsiteX3565" fmla="*/ 2100390 w 4972343"/>
                <a:gd name="connsiteY3565" fmla="*/ 433005 h 512833"/>
                <a:gd name="connsiteX3566" fmla="*/ 2090066 w 4972343"/>
                <a:gd name="connsiteY3566" fmla="*/ 422682 h 512833"/>
                <a:gd name="connsiteX3567" fmla="*/ 2100390 w 4972343"/>
                <a:gd name="connsiteY3567" fmla="*/ 412358 h 512833"/>
                <a:gd name="connsiteX3568" fmla="*/ 2072143 w 4972343"/>
                <a:gd name="connsiteY3568" fmla="*/ 412358 h 512833"/>
                <a:gd name="connsiteX3569" fmla="*/ 2082467 w 4972343"/>
                <a:gd name="connsiteY3569" fmla="*/ 422682 h 512833"/>
                <a:gd name="connsiteX3570" fmla="*/ 2072143 w 4972343"/>
                <a:gd name="connsiteY3570" fmla="*/ 433005 h 512833"/>
                <a:gd name="connsiteX3571" fmla="*/ 2061820 w 4972343"/>
                <a:gd name="connsiteY3571" fmla="*/ 422682 h 512833"/>
                <a:gd name="connsiteX3572" fmla="*/ 2072143 w 4972343"/>
                <a:gd name="connsiteY3572" fmla="*/ 412358 h 512833"/>
                <a:gd name="connsiteX3573" fmla="*/ 2043899 w 4972343"/>
                <a:gd name="connsiteY3573" fmla="*/ 412358 h 512833"/>
                <a:gd name="connsiteX3574" fmla="*/ 2054222 w 4972343"/>
                <a:gd name="connsiteY3574" fmla="*/ 422682 h 512833"/>
                <a:gd name="connsiteX3575" fmla="*/ 2043899 w 4972343"/>
                <a:gd name="connsiteY3575" fmla="*/ 433005 h 512833"/>
                <a:gd name="connsiteX3576" fmla="*/ 2033575 w 4972343"/>
                <a:gd name="connsiteY3576" fmla="*/ 422682 h 512833"/>
                <a:gd name="connsiteX3577" fmla="*/ 2043899 w 4972343"/>
                <a:gd name="connsiteY3577" fmla="*/ 412358 h 512833"/>
                <a:gd name="connsiteX3578" fmla="*/ 2015652 w 4972343"/>
                <a:gd name="connsiteY3578" fmla="*/ 412358 h 512833"/>
                <a:gd name="connsiteX3579" fmla="*/ 2025976 w 4972343"/>
                <a:gd name="connsiteY3579" fmla="*/ 422682 h 512833"/>
                <a:gd name="connsiteX3580" fmla="*/ 2015652 w 4972343"/>
                <a:gd name="connsiteY3580" fmla="*/ 433005 h 512833"/>
                <a:gd name="connsiteX3581" fmla="*/ 2005329 w 4972343"/>
                <a:gd name="connsiteY3581" fmla="*/ 422682 h 512833"/>
                <a:gd name="connsiteX3582" fmla="*/ 2015652 w 4972343"/>
                <a:gd name="connsiteY3582" fmla="*/ 412358 h 512833"/>
                <a:gd name="connsiteX3583" fmla="*/ 1987408 w 4972343"/>
                <a:gd name="connsiteY3583" fmla="*/ 412358 h 512833"/>
                <a:gd name="connsiteX3584" fmla="*/ 1997731 w 4972343"/>
                <a:gd name="connsiteY3584" fmla="*/ 422682 h 512833"/>
                <a:gd name="connsiteX3585" fmla="*/ 1987408 w 4972343"/>
                <a:gd name="connsiteY3585" fmla="*/ 433005 h 512833"/>
                <a:gd name="connsiteX3586" fmla="*/ 1977084 w 4972343"/>
                <a:gd name="connsiteY3586" fmla="*/ 422682 h 512833"/>
                <a:gd name="connsiteX3587" fmla="*/ 1987408 w 4972343"/>
                <a:gd name="connsiteY3587" fmla="*/ 412358 h 512833"/>
                <a:gd name="connsiteX3588" fmla="*/ 1959161 w 4972343"/>
                <a:gd name="connsiteY3588" fmla="*/ 412358 h 512833"/>
                <a:gd name="connsiteX3589" fmla="*/ 1969485 w 4972343"/>
                <a:gd name="connsiteY3589" fmla="*/ 422682 h 512833"/>
                <a:gd name="connsiteX3590" fmla="*/ 1959161 w 4972343"/>
                <a:gd name="connsiteY3590" fmla="*/ 433005 h 512833"/>
                <a:gd name="connsiteX3591" fmla="*/ 1948838 w 4972343"/>
                <a:gd name="connsiteY3591" fmla="*/ 422682 h 512833"/>
                <a:gd name="connsiteX3592" fmla="*/ 1959161 w 4972343"/>
                <a:gd name="connsiteY3592" fmla="*/ 412358 h 512833"/>
                <a:gd name="connsiteX3593" fmla="*/ 1930917 w 4972343"/>
                <a:gd name="connsiteY3593" fmla="*/ 412358 h 512833"/>
                <a:gd name="connsiteX3594" fmla="*/ 1941241 w 4972343"/>
                <a:gd name="connsiteY3594" fmla="*/ 422682 h 512833"/>
                <a:gd name="connsiteX3595" fmla="*/ 1930917 w 4972343"/>
                <a:gd name="connsiteY3595" fmla="*/ 433005 h 512833"/>
                <a:gd name="connsiteX3596" fmla="*/ 1920593 w 4972343"/>
                <a:gd name="connsiteY3596" fmla="*/ 422682 h 512833"/>
                <a:gd name="connsiteX3597" fmla="*/ 1930917 w 4972343"/>
                <a:gd name="connsiteY3597" fmla="*/ 412358 h 512833"/>
                <a:gd name="connsiteX3598" fmla="*/ 1902670 w 4972343"/>
                <a:gd name="connsiteY3598" fmla="*/ 412358 h 512833"/>
                <a:gd name="connsiteX3599" fmla="*/ 1912994 w 4972343"/>
                <a:gd name="connsiteY3599" fmla="*/ 422682 h 512833"/>
                <a:gd name="connsiteX3600" fmla="*/ 1902670 w 4972343"/>
                <a:gd name="connsiteY3600" fmla="*/ 433005 h 512833"/>
                <a:gd name="connsiteX3601" fmla="*/ 1892347 w 4972343"/>
                <a:gd name="connsiteY3601" fmla="*/ 422682 h 512833"/>
                <a:gd name="connsiteX3602" fmla="*/ 1902670 w 4972343"/>
                <a:gd name="connsiteY3602" fmla="*/ 412358 h 512833"/>
                <a:gd name="connsiteX3603" fmla="*/ 1874426 w 4972343"/>
                <a:gd name="connsiteY3603" fmla="*/ 412358 h 512833"/>
                <a:gd name="connsiteX3604" fmla="*/ 1884749 w 4972343"/>
                <a:gd name="connsiteY3604" fmla="*/ 422682 h 512833"/>
                <a:gd name="connsiteX3605" fmla="*/ 1874426 w 4972343"/>
                <a:gd name="connsiteY3605" fmla="*/ 433005 h 512833"/>
                <a:gd name="connsiteX3606" fmla="*/ 1864102 w 4972343"/>
                <a:gd name="connsiteY3606" fmla="*/ 422682 h 512833"/>
                <a:gd name="connsiteX3607" fmla="*/ 1874426 w 4972343"/>
                <a:gd name="connsiteY3607" fmla="*/ 412358 h 512833"/>
                <a:gd name="connsiteX3608" fmla="*/ 1846180 w 4972343"/>
                <a:gd name="connsiteY3608" fmla="*/ 412358 h 512833"/>
                <a:gd name="connsiteX3609" fmla="*/ 1856503 w 4972343"/>
                <a:gd name="connsiteY3609" fmla="*/ 422682 h 512833"/>
                <a:gd name="connsiteX3610" fmla="*/ 1846180 w 4972343"/>
                <a:gd name="connsiteY3610" fmla="*/ 433005 h 512833"/>
                <a:gd name="connsiteX3611" fmla="*/ 1835856 w 4972343"/>
                <a:gd name="connsiteY3611" fmla="*/ 422682 h 512833"/>
                <a:gd name="connsiteX3612" fmla="*/ 1846180 w 4972343"/>
                <a:gd name="connsiteY3612" fmla="*/ 412358 h 512833"/>
                <a:gd name="connsiteX3613" fmla="*/ 1817935 w 4972343"/>
                <a:gd name="connsiteY3613" fmla="*/ 412358 h 512833"/>
                <a:gd name="connsiteX3614" fmla="*/ 1828259 w 4972343"/>
                <a:gd name="connsiteY3614" fmla="*/ 422682 h 512833"/>
                <a:gd name="connsiteX3615" fmla="*/ 1817935 w 4972343"/>
                <a:gd name="connsiteY3615" fmla="*/ 433005 h 512833"/>
                <a:gd name="connsiteX3616" fmla="*/ 1807611 w 4972343"/>
                <a:gd name="connsiteY3616" fmla="*/ 422682 h 512833"/>
                <a:gd name="connsiteX3617" fmla="*/ 1817935 w 4972343"/>
                <a:gd name="connsiteY3617" fmla="*/ 412358 h 512833"/>
                <a:gd name="connsiteX3618" fmla="*/ 1789689 w 4972343"/>
                <a:gd name="connsiteY3618" fmla="*/ 412358 h 512833"/>
                <a:gd name="connsiteX3619" fmla="*/ 1800012 w 4972343"/>
                <a:gd name="connsiteY3619" fmla="*/ 422682 h 512833"/>
                <a:gd name="connsiteX3620" fmla="*/ 1789689 w 4972343"/>
                <a:gd name="connsiteY3620" fmla="*/ 433005 h 512833"/>
                <a:gd name="connsiteX3621" fmla="*/ 1779365 w 4972343"/>
                <a:gd name="connsiteY3621" fmla="*/ 422682 h 512833"/>
                <a:gd name="connsiteX3622" fmla="*/ 1789689 w 4972343"/>
                <a:gd name="connsiteY3622" fmla="*/ 412358 h 512833"/>
                <a:gd name="connsiteX3623" fmla="*/ 1761443 w 4972343"/>
                <a:gd name="connsiteY3623" fmla="*/ 412358 h 512833"/>
                <a:gd name="connsiteX3624" fmla="*/ 1771767 w 4972343"/>
                <a:gd name="connsiteY3624" fmla="*/ 422682 h 512833"/>
                <a:gd name="connsiteX3625" fmla="*/ 1761443 w 4972343"/>
                <a:gd name="connsiteY3625" fmla="*/ 433005 h 512833"/>
                <a:gd name="connsiteX3626" fmla="*/ 1751120 w 4972343"/>
                <a:gd name="connsiteY3626" fmla="*/ 422682 h 512833"/>
                <a:gd name="connsiteX3627" fmla="*/ 1761443 w 4972343"/>
                <a:gd name="connsiteY3627" fmla="*/ 412358 h 512833"/>
                <a:gd name="connsiteX3628" fmla="*/ 1733198 w 4972343"/>
                <a:gd name="connsiteY3628" fmla="*/ 412358 h 512833"/>
                <a:gd name="connsiteX3629" fmla="*/ 1743521 w 4972343"/>
                <a:gd name="connsiteY3629" fmla="*/ 422682 h 512833"/>
                <a:gd name="connsiteX3630" fmla="*/ 1733198 w 4972343"/>
                <a:gd name="connsiteY3630" fmla="*/ 433005 h 512833"/>
                <a:gd name="connsiteX3631" fmla="*/ 1722874 w 4972343"/>
                <a:gd name="connsiteY3631" fmla="*/ 422682 h 512833"/>
                <a:gd name="connsiteX3632" fmla="*/ 1733198 w 4972343"/>
                <a:gd name="connsiteY3632" fmla="*/ 412358 h 512833"/>
                <a:gd name="connsiteX3633" fmla="*/ 1704953 w 4972343"/>
                <a:gd name="connsiteY3633" fmla="*/ 412358 h 512833"/>
                <a:gd name="connsiteX3634" fmla="*/ 1715276 w 4972343"/>
                <a:gd name="connsiteY3634" fmla="*/ 422682 h 512833"/>
                <a:gd name="connsiteX3635" fmla="*/ 1704953 w 4972343"/>
                <a:gd name="connsiteY3635" fmla="*/ 433005 h 512833"/>
                <a:gd name="connsiteX3636" fmla="*/ 1694630 w 4972343"/>
                <a:gd name="connsiteY3636" fmla="*/ 422682 h 512833"/>
                <a:gd name="connsiteX3637" fmla="*/ 1704953 w 4972343"/>
                <a:gd name="connsiteY3637" fmla="*/ 412358 h 512833"/>
                <a:gd name="connsiteX3638" fmla="*/ 1676708 w 4972343"/>
                <a:gd name="connsiteY3638" fmla="*/ 412358 h 512833"/>
                <a:gd name="connsiteX3639" fmla="*/ 1687031 w 4972343"/>
                <a:gd name="connsiteY3639" fmla="*/ 422682 h 512833"/>
                <a:gd name="connsiteX3640" fmla="*/ 1676708 w 4972343"/>
                <a:gd name="connsiteY3640" fmla="*/ 433005 h 512833"/>
                <a:gd name="connsiteX3641" fmla="*/ 1666384 w 4972343"/>
                <a:gd name="connsiteY3641" fmla="*/ 422682 h 512833"/>
                <a:gd name="connsiteX3642" fmla="*/ 1676708 w 4972343"/>
                <a:gd name="connsiteY3642" fmla="*/ 412358 h 512833"/>
                <a:gd name="connsiteX3643" fmla="*/ 1648462 w 4972343"/>
                <a:gd name="connsiteY3643" fmla="*/ 412358 h 512833"/>
                <a:gd name="connsiteX3644" fmla="*/ 1658786 w 4972343"/>
                <a:gd name="connsiteY3644" fmla="*/ 422682 h 512833"/>
                <a:gd name="connsiteX3645" fmla="*/ 1648462 w 4972343"/>
                <a:gd name="connsiteY3645" fmla="*/ 433005 h 512833"/>
                <a:gd name="connsiteX3646" fmla="*/ 1638139 w 4972343"/>
                <a:gd name="connsiteY3646" fmla="*/ 422682 h 512833"/>
                <a:gd name="connsiteX3647" fmla="*/ 1648462 w 4972343"/>
                <a:gd name="connsiteY3647" fmla="*/ 412358 h 512833"/>
                <a:gd name="connsiteX3648" fmla="*/ 1620217 w 4972343"/>
                <a:gd name="connsiteY3648" fmla="*/ 412358 h 512833"/>
                <a:gd name="connsiteX3649" fmla="*/ 1630540 w 4972343"/>
                <a:gd name="connsiteY3649" fmla="*/ 422682 h 512833"/>
                <a:gd name="connsiteX3650" fmla="*/ 1620217 w 4972343"/>
                <a:gd name="connsiteY3650" fmla="*/ 433005 h 512833"/>
                <a:gd name="connsiteX3651" fmla="*/ 1609893 w 4972343"/>
                <a:gd name="connsiteY3651" fmla="*/ 422682 h 512833"/>
                <a:gd name="connsiteX3652" fmla="*/ 1620217 w 4972343"/>
                <a:gd name="connsiteY3652" fmla="*/ 412358 h 512833"/>
                <a:gd name="connsiteX3653" fmla="*/ 1591998 w 4972343"/>
                <a:gd name="connsiteY3653" fmla="*/ 412358 h 512833"/>
                <a:gd name="connsiteX3654" fmla="*/ 1602321 w 4972343"/>
                <a:gd name="connsiteY3654" fmla="*/ 422682 h 512833"/>
                <a:gd name="connsiteX3655" fmla="*/ 1591998 w 4972343"/>
                <a:gd name="connsiteY3655" fmla="*/ 433005 h 512833"/>
                <a:gd name="connsiteX3656" fmla="*/ 1581674 w 4972343"/>
                <a:gd name="connsiteY3656" fmla="*/ 422682 h 512833"/>
                <a:gd name="connsiteX3657" fmla="*/ 1591998 w 4972343"/>
                <a:gd name="connsiteY3657" fmla="*/ 412358 h 512833"/>
                <a:gd name="connsiteX3658" fmla="*/ 1563760 w 4972343"/>
                <a:gd name="connsiteY3658" fmla="*/ 412358 h 512833"/>
                <a:gd name="connsiteX3659" fmla="*/ 1574083 w 4972343"/>
                <a:gd name="connsiteY3659" fmla="*/ 422682 h 512833"/>
                <a:gd name="connsiteX3660" fmla="*/ 1563760 w 4972343"/>
                <a:gd name="connsiteY3660" fmla="*/ 433005 h 512833"/>
                <a:gd name="connsiteX3661" fmla="*/ 1553436 w 4972343"/>
                <a:gd name="connsiteY3661" fmla="*/ 422682 h 512833"/>
                <a:gd name="connsiteX3662" fmla="*/ 1563760 w 4972343"/>
                <a:gd name="connsiteY3662" fmla="*/ 412358 h 512833"/>
                <a:gd name="connsiteX3663" fmla="*/ 1535515 w 4972343"/>
                <a:gd name="connsiteY3663" fmla="*/ 412358 h 512833"/>
                <a:gd name="connsiteX3664" fmla="*/ 1545839 w 4972343"/>
                <a:gd name="connsiteY3664" fmla="*/ 422682 h 512833"/>
                <a:gd name="connsiteX3665" fmla="*/ 1535515 w 4972343"/>
                <a:gd name="connsiteY3665" fmla="*/ 433005 h 512833"/>
                <a:gd name="connsiteX3666" fmla="*/ 1525191 w 4972343"/>
                <a:gd name="connsiteY3666" fmla="*/ 422682 h 512833"/>
                <a:gd name="connsiteX3667" fmla="*/ 1535515 w 4972343"/>
                <a:gd name="connsiteY3667" fmla="*/ 412358 h 512833"/>
                <a:gd name="connsiteX3668" fmla="*/ 1507269 w 4972343"/>
                <a:gd name="connsiteY3668" fmla="*/ 412358 h 512833"/>
                <a:gd name="connsiteX3669" fmla="*/ 1517592 w 4972343"/>
                <a:gd name="connsiteY3669" fmla="*/ 422682 h 512833"/>
                <a:gd name="connsiteX3670" fmla="*/ 1507269 w 4972343"/>
                <a:gd name="connsiteY3670" fmla="*/ 433005 h 512833"/>
                <a:gd name="connsiteX3671" fmla="*/ 1496945 w 4972343"/>
                <a:gd name="connsiteY3671" fmla="*/ 422682 h 512833"/>
                <a:gd name="connsiteX3672" fmla="*/ 1507269 w 4972343"/>
                <a:gd name="connsiteY3672" fmla="*/ 412358 h 512833"/>
                <a:gd name="connsiteX3673" fmla="*/ 1479024 w 4972343"/>
                <a:gd name="connsiteY3673" fmla="*/ 412358 h 512833"/>
                <a:gd name="connsiteX3674" fmla="*/ 1489348 w 4972343"/>
                <a:gd name="connsiteY3674" fmla="*/ 422682 h 512833"/>
                <a:gd name="connsiteX3675" fmla="*/ 1479024 w 4972343"/>
                <a:gd name="connsiteY3675" fmla="*/ 433005 h 512833"/>
                <a:gd name="connsiteX3676" fmla="*/ 1468700 w 4972343"/>
                <a:gd name="connsiteY3676" fmla="*/ 422682 h 512833"/>
                <a:gd name="connsiteX3677" fmla="*/ 1479024 w 4972343"/>
                <a:gd name="connsiteY3677" fmla="*/ 412358 h 512833"/>
                <a:gd name="connsiteX3678" fmla="*/ 1450778 w 4972343"/>
                <a:gd name="connsiteY3678" fmla="*/ 412358 h 512833"/>
                <a:gd name="connsiteX3679" fmla="*/ 1461101 w 4972343"/>
                <a:gd name="connsiteY3679" fmla="*/ 422682 h 512833"/>
                <a:gd name="connsiteX3680" fmla="*/ 1450778 w 4972343"/>
                <a:gd name="connsiteY3680" fmla="*/ 433005 h 512833"/>
                <a:gd name="connsiteX3681" fmla="*/ 1440454 w 4972343"/>
                <a:gd name="connsiteY3681" fmla="*/ 422682 h 512833"/>
                <a:gd name="connsiteX3682" fmla="*/ 1450778 w 4972343"/>
                <a:gd name="connsiteY3682" fmla="*/ 412358 h 512833"/>
                <a:gd name="connsiteX3683" fmla="*/ 1422533 w 4972343"/>
                <a:gd name="connsiteY3683" fmla="*/ 412358 h 512833"/>
                <a:gd name="connsiteX3684" fmla="*/ 1432857 w 4972343"/>
                <a:gd name="connsiteY3684" fmla="*/ 422682 h 512833"/>
                <a:gd name="connsiteX3685" fmla="*/ 1422533 w 4972343"/>
                <a:gd name="connsiteY3685" fmla="*/ 433005 h 512833"/>
                <a:gd name="connsiteX3686" fmla="*/ 1412210 w 4972343"/>
                <a:gd name="connsiteY3686" fmla="*/ 422682 h 512833"/>
                <a:gd name="connsiteX3687" fmla="*/ 1422533 w 4972343"/>
                <a:gd name="connsiteY3687" fmla="*/ 412358 h 512833"/>
                <a:gd name="connsiteX3688" fmla="*/ 1394287 w 4972343"/>
                <a:gd name="connsiteY3688" fmla="*/ 412358 h 512833"/>
                <a:gd name="connsiteX3689" fmla="*/ 1404610 w 4972343"/>
                <a:gd name="connsiteY3689" fmla="*/ 422682 h 512833"/>
                <a:gd name="connsiteX3690" fmla="*/ 1394287 w 4972343"/>
                <a:gd name="connsiteY3690" fmla="*/ 433005 h 512833"/>
                <a:gd name="connsiteX3691" fmla="*/ 1383963 w 4972343"/>
                <a:gd name="connsiteY3691" fmla="*/ 422682 h 512833"/>
                <a:gd name="connsiteX3692" fmla="*/ 1394287 w 4972343"/>
                <a:gd name="connsiteY3692" fmla="*/ 412358 h 512833"/>
                <a:gd name="connsiteX3693" fmla="*/ 1366042 w 4972343"/>
                <a:gd name="connsiteY3693" fmla="*/ 412358 h 512833"/>
                <a:gd name="connsiteX3694" fmla="*/ 1376366 w 4972343"/>
                <a:gd name="connsiteY3694" fmla="*/ 422682 h 512833"/>
                <a:gd name="connsiteX3695" fmla="*/ 1366042 w 4972343"/>
                <a:gd name="connsiteY3695" fmla="*/ 433005 h 512833"/>
                <a:gd name="connsiteX3696" fmla="*/ 1355719 w 4972343"/>
                <a:gd name="connsiteY3696" fmla="*/ 422682 h 512833"/>
                <a:gd name="connsiteX3697" fmla="*/ 1366042 w 4972343"/>
                <a:gd name="connsiteY3697" fmla="*/ 412358 h 512833"/>
                <a:gd name="connsiteX3698" fmla="*/ 1337796 w 4972343"/>
                <a:gd name="connsiteY3698" fmla="*/ 412358 h 512833"/>
                <a:gd name="connsiteX3699" fmla="*/ 1348119 w 4972343"/>
                <a:gd name="connsiteY3699" fmla="*/ 422682 h 512833"/>
                <a:gd name="connsiteX3700" fmla="*/ 1337796 w 4972343"/>
                <a:gd name="connsiteY3700" fmla="*/ 433005 h 512833"/>
                <a:gd name="connsiteX3701" fmla="*/ 1327472 w 4972343"/>
                <a:gd name="connsiteY3701" fmla="*/ 422682 h 512833"/>
                <a:gd name="connsiteX3702" fmla="*/ 1337796 w 4972343"/>
                <a:gd name="connsiteY3702" fmla="*/ 412358 h 512833"/>
                <a:gd name="connsiteX3703" fmla="*/ 1309551 w 4972343"/>
                <a:gd name="connsiteY3703" fmla="*/ 412358 h 512833"/>
                <a:gd name="connsiteX3704" fmla="*/ 1319875 w 4972343"/>
                <a:gd name="connsiteY3704" fmla="*/ 422682 h 512833"/>
                <a:gd name="connsiteX3705" fmla="*/ 1309551 w 4972343"/>
                <a:gd name="connsiteY3705" fmla="*/ 433005 h 512833"/>
                <a:gd name="connsiteX3706" fmla="*/ 1299228 w 4972343"/>
                <a:gd name="connsiteY3706" fmla="*/ 422682 h 512833"/>
                <a:gd name="connsiteX3707" fmla="*/ 1309551 w 4972343"/>
                <a:gd name="connsiteY3707" fmla="*/ 412358 h 512833"/>
                <a:gd name="connsiteX3708" fmla="*/ 1281305 w 4972343"/>
                <a:gd name="connsiteY3708" fmla="*/ 412358 h 512833"/>
                <a:gd name="connsiteX3709" fmla="*/ 1291628 w 4972343"/>
                <a:gd name="connsiteY3709" fmla="*/ 422682 h 512833"/>
                <a:gd name="connsiteX3710" fmla="*/ 1281305 w 4972343"/>
                <a:gd name="connsiteY3710" fmla="*/ 433005 h 512833"/>
                <a:gd name="connsiteX3711" fmla="*/ 1270981 w 4972343"/>
                <a:gd name="connsiteY3711" fmla="*/ 422682 h 512833"/>
                <a:gd name="connsiteX3712" fmla="*/ 1281305 w 4972343"/>
                <a:gd name="connsiteY3712" fmla="*/ 412358 h 512833"/>
                <a:gd name="connsiteX3713" fmla="*/ 1253060 w 4972343"/>
                <a:gd name="connsiteY3713" fmla="*/ 412358 h 512833"/>
                <a:gd name="connsiteX3714" fmla="*/ 1263384 w 4972343"/>
                <a:gd name="connsiteY3714" fmla="*/ 422682 h 512833"/>
                <a:gd name="connsiteX3715" fmla="*/ 1253060 w 4972343"/>
                <a:gd name="connsiteY3715" fmla="*/ 433005 h 512833"/>
                <a:gd name="connsiteX3716" fmla="*/ 1242736 w 4972343"/>
                <a:gd name="connsiteY3716" fmla="*/ 422682 h 512833"/>
                <a:gd name="connsiteX3717" fmla="*/ 1253060 w 4972343"/>
                <a:gd name="connsiteY3717" fmla="*/ 412358 h 512833"/>
                <a:gd name="connsiteX3718" fmla="*/ 1224814 w 4972343"/>
                <a:gd name="connsiteY3718" fmla="*/ 412358 h 512833"/>
                <a:gd name="connsiteX3719" fmla="*/ 1235138 w 4972343"/>
                <a:gd name="connsiteY3719" fmla="*/ 422682 h 512833"/>
                <a:gd name="connsiteX3720" fmla="*/ 1224814 w 4972343"/>
                <a:gd name="connsiteY3720" fmla="*/ 433005 h 512833"/>
                <a:gd name="connsiteX3721" fmla="*/ 1214490 w 4972343"/>
                <a:gd name="connsiteY3721" fmla="*/ 422682 h 512833"/>
                <a:gd name="connsiteX3722" fmla="*/ 1224814 w 4972343"/>
                <a:gd name="connsiteY3722" fmla="*/ 412358 h 512833"/>
                <a:gd name="connsiteX3723" fmla="*/ 1196569 w 4972343"/>
                <a:gd name="connsiteY3723" fmla="*/ 412358 h 512833"/>
                <a:gd name="connsiteX3724" fmla="*/ 1206893 w 4972343"/>
                <a:gd name="connsiteY3724" fmla="*/ 422682 h 512833"/>
                <a:gd name="connsiteX3725" fmla="*/ 1196569 w 4972343"/>
                <a:gd name="connsiteY3725" fmla="*/ 433005 h 512833"/>
                <a:gd name="connsiteX3726" fmla="*/ 1186246 w 4972343"/>
                <a:gd name="connsiteY3726" fmla="*/ 422682 h 512833"/>
                <a:gd name="connsiteX3727" fmla="*/ 1196569 w 4972343"/>
                <a:gd name="connsiteY3727" fmla="*/ 412358 h 512833"/>
                <a:gd name="connsiteX3728" fmla="*/ 1168323 w 4972343"/>
                <a:gd name="connsiteY3728" fmla="*/ 412358 h 512833"/>
                <a:gd name="connsiteX3729" fmla="*/ 1178646 w 4972343"/>
                <a:gd name="connsiteY3729" fmla="*/ 422682 h 512833"/>
                <a:gd name="connsiteX3730" fmla="*/ 1168323 w 4972343"/>
                <a:gd name="connsiteY3730" fmla="*/ 433005 h 512833"/>
                <a:gd name="connsiteX3731" fmla="*/ 1157999 w 4972343"/>
                <a:gd name="connsiteY3731" fmla="*/ 422682 h 512833"/>
                <a:gd name="connsiteX3732" fmla="*/ 1168323 w 4972343"/>
                <a:gd name="connsiteY3732" fmla="*/ 412358 h 512833"/>
                <a:gd name="connsiteX3733" fmla="*/ 1140078 w 4972343"/>
                <a:gd name="connsiteY3733" fmla="*/ 412358 h 512833"/>
                <a:gd name="connsiteX3734" fmla="*/ 1150402 w 4972343"/>
                <a:gd name="connsiteY3734" fmla="*/ 422682 h 512833"/>
                <a:gd name="connsiteX3735" fmla="*/ 1140078 w 4972343"/>
                <a:gd name="connsiteY3735" fmla="*/ 433005 h 512833"/>
                <a:gd name="connsiteX3736" fmla="*/ 1129755 w 4972343"/>
                <a:gd name="connsiteY3736" fmla="*/ 422682 h 512833"/>
                <a:gd name="connsiteX3737" fmla="*/ 1140078 w 4972343"/>
                <a:gd name="connsiteY3737" fmla="*/ 412358 h 512833"/>
                <a:gd name="connsiteX3738" fmla="*/ 1111832 w 4972343"/>
                <a:gd name="connsiteY3738" fmla="*/ 412358 h 512833"/>
                <a:gd name="connsiteX3739" fmla="*/ 1122156 w 4972343"/>
                <a:gd name="connsiteY3739" fmla="*/ 422682 h 512833"/>
                <a:gd name="connsiteX3740" fmla="*/ 1111832 w 4972343"/>
                <a:gd name="connsiteY3740" fmla="*/ 433005 h 512833"/>
                <a:gd name="connsiteX3741" fmla="*/ 1101508 w 4972343"/>
                <a:gd name="connsiteY3741" fmla="*/ 422682 h 512833"/>
                <a:gd name="connsiteX3742" fmla="*/ 1111832 w 4972343"/>
                <a:gd name="connsiteY3742" fmla="*/ 412358 h 512833"/>
                <a:gd name="connsiteX3743" fmla="*/ 1083587 w 4972343"/>
                <a:gd name="connsiteY3743" fmla="*/ 412358 h 512833"/>
                <a:gd name="connsiteX3744" fmla="*/ 1093911 w 4972343"/>
                <a:gd name="connsiteY3744" fmla="*/ 422682 h 512833"/>
                <a:gd name="connsiteX3745" fmla="*/ 1083587 w 4972343"/>
                <a:gd name="connsiteY3745" fmla="*/ 433005 h 512833"/>
                <a:gd name="connsiteX3746" fmla="*/ 1073264 w 4972343"/>
                <a:gd name="connsiteY3746" fmla="*/ 422682 h 512833"/>
                <a:gd name="connsiteX3747" fmla="*/ 1083587 w 4972343"/>
                <a:gd name="connsiteY3747" fmla="*/ 412358 h 512833"/>
                <a:gd name="connsiteX3748" fmla="*/ 1055341 w 4972343"/>
                <a:gd name="connsiteY3748" fmla="*/ 412358 h 512833"/>
                <a:gd name="connsiteX3749" fmla="*/ 1065665 w 4972343"/>
                <a:gd name="connsiteY3749" fmla="*/ 422682 h 512833"/>
                <a:gd name="connsiteX3750" fmla="*/ 1055341 w 4972343"/>
                <a:gd name="connsiteY3750" fmla="*/ 433005 h 512833"/>
                <a:gd name="connsiteX3751" fmla="*/ 1045017 w 4972343"/>
                <a:gd name="connsiteY3751" fmla="*/ 422682 h 512833"/>
                <a:gd name="connsiteX3752" fmla="*/ 1055341 w 4972343"/>
                <a:gd name="connsiteY3752" fmla="*/ 412358 h 512833"/>
                <a:gd name="connsiteX3753" fmla="*/ 1027096 w 4972343"/>
                <a:gd name="connsiteY3753" fmla="*/ 412358 h 512833"/>
                <a:gd name="connsiteX3754" fmla="*/ 1037420 w 4972343"/>
                <a:gd name="connsiteY3754" fmla="*/ 422682 h 512833"/>
                <a:gd name="connsiteX3755" fmla="*/ 1027096 w 4972343"/>
                <a:gd name="connsiteY3755" fmla="*/ 433005 h 512833"/>
                <a:gd name="connsiteX3756" fmla="*/ 1016773 w 4972343"/>
                <a:gd name="connsiteY3756" fmla="*/ 422682 h 512833"/>
                <a:gd name="connsiteX3757" fmla="*/ 1027096 w 4972343"/>
                <a:gd name="connsiteY3757" fmla="*/ 412358 h 512833"/>
                <a:gd name="connsiteX3758" fmla="*/ 998850 w 4972343"/>
                <a:gd name="connsiteY3758" fmla="*/ 412358 h 512833"/>
                <a:gd name="connsiteX3759" fmla="*/ 1009174 w 4972343"/>
                <a:gd name="connsiteY3759" fmla="*/ 422682 h 512833"/>
                <a:gd name="connsiteX3760" fmla="*/ 998850 w 4972343"/>
                <a:gd name="connsiteY3760" fmla="*/ 433005 h 512833"/>
                <a:gd name="connsiteX3761" fmla="*/ 988527 w 4972343"/>
                <a:gd name="connsiteY3761" fmla="*/ 422682 h 512833"/>
                <a:gd name="connsiteX3762" fmla="*/ 998850 w 4972343"/>
                <a:gd name="connsiteY3762" fmla="*/ 412358 h 512833"/>
                <a:gd name="connsiteX3763" fmla="*/ 970605 w 4972343"/>
                <a:gd name="connsiteY3763" fmla="*/ 412358 h 512833"/>
                <a:gd name="connsiteX3764" fmla="*/ 980929 w 4972343"/>
                <a:gd name="connsiteY3764" fmla="*/ 422682 h 512833"/>
                <a:gd name="connsiteX3765" fmla="*/ 970605 w 4972343"/>
                <a:gd name="connsiteY3765" fmla="*/ 433005 h 512833"/>
                <a:gd name="connsiteX3766" fmla="*/ 960282 w 4972343"/>
                <a:gd name="connsiteY3766" fmla="*/ 422682 h 512833"/>
                <a:gd name="connsiteX3767" fmla="*/ 970605 w 4972343"/>
                <a:gd name="connsiteY3767" fmla="*/ 412358 h 512833"/>
                <a:gd name="connsiteX3768" fmla="*/ 942359 w 4972343"/>
                <a:gd name="connsiteY3768" fmla="*/ 412358 h 512833"/>
                <a:gd name="connsiteX3769" fmla="*/ 952683 w 4972343"/>
                <a:gd name="connsiteY3769" fmla="*/ 422682 h 512833"/>
                <a:gd name="connsiteX3770" fmla="*/ 942359 w 4972343"/>
                <a:gd name="connsiteY3770" fmla="*/ 433005 h 512833"/>
                <a:gd name="connsiteX3771" fmla="*/ 932035 w 4972343"/>
                <a:gd name="connsiteY3771" fmla="*/ 422682 h 512833"/>
                <a:gd name="connsiteX3772" fmla="*/ 942359 w 4972343"/>
                <a:gd name="connsiteY3772" fmla="*/ 412358 h 512833"/>
                <a:gd name="connsiteX3773" fmla="*/ 914114 w 4972343"/>
                <a:gd name="connsiteY3773" fmla="*/ 412358 h 512833"/>
                <a:gd name="connsiteX3774" fmla="*/ 924438 w 4972343"/>
                <a:gd name="connsiteY3774" fmla="*/ 422682 h 512833"/>
                <a:gd name="connsiteX3775" fmla="*/ 914114 w 4972343"/>
                <a:gd name="connsiteY3775" fmla="*/ 433005 h 512833"/>
                <a:gd name="connsiteX3776" fmla="*/ 903791 w 4972343"/>
                <a:gd name="connsiteY3776" fmla="*/ 422682 h 512833"/>
                <a:gd name="connsiteX3777" fmla="*/ 914114 w 4972343"/>
                <a:gd name="connsiteY3777" fmla="*/ 412358 h 512833"/>
                <a:gd name="connsiteX3778" fmla="*/ 885868 w 4972343"/>
                <a:gd name="connsiteY3778" fmla="*/ 412358 h 512833"/>
                <a:gd name="connsiteX3779" fmla="*/ 896192 w 4972343"/>
                <a:gd name="connsiteY3779" fmla="*/ 422682 h 512833"/>
                <a:gd name="connsiteX3780" fmla="*/ 885868 w 4972343"/>
                <a:gd name="connsiteY3780" fmla="*/ 433005 h 512833"/>
                <a:gd name="connsiteX3781" fmla="*/ 875544 w 4972343"/>
                <a:gd name="connsiteY3781" fmla="*/ 422682 h 512833"/>
                <a:gd name="connsiteX3782" fmla="*/ 885868 w 4972343"/>
                <a:gd name="connsiteY3782" fmla="*/ 412358 h 512833"/>
                <a:gd name="connsiteX3783" fmla="*/ 857623 w 4972343"/>
                <a:gd name="connsiteY3783" fmla="*/ 412358 h 512833"/>
                <a:gd name="connsiteX3784" fmla="*/ 867947 w 4972343"/>
                <a:gd name="connsiteY3784" fmla="*/ 422682 h 512833"/>
                <a:gd name="connsiteX3785" fmla="*/ 857623 w 4972343"/>
                <a:gd name="connsiteY3785" fmla="*/ 433005 h 512833"/>
                <a:gd name="connsiteX3786" fmla="*/ 847300 w 4972343"/>
                <a:gd name="connsiteY3786" fmla="*/ 422682 h 512833"/>
                <a:gd name="connsiteX3787" fmla="*/ 857623 w 4972343"/>
                <a:gd name="connsiteY3787" fmla="*/ 412358 h 512833"/>
                <a:gd name="connsiteX3788" fmla="*/ 829377 w 4972343"/>
                <a:gd name="connsiteY3788" fmla="*/ 412358 h 512833"/>
                <a:gd name="connsiteX3789" fmla="*/ 839701 w 4972343"/>
                <a:gd name="connsiteY3789" fmla="*/ 422682 h 512833"/>
                <a:gd name="connsiteX3790" fmla="*/ 829377 w 4972343"/>
                <a:gd name="connsiteY3790" fmla="*/ 433005 h 512833"/>
                <a:gd name="connsiteX3791" fmla="*/ 819053 w 4972343"/>
                <a:gd name="connsiteY3791" fmla="*/ 422682 h 512833"/>
                <a:gd name="connsiteX3792" fmla="*/ 829377 w 4972343"/>
                <a:gd name="connsiteY3792" fmla="*/ 412358 h 512833"/>
                <a:gd name="connsiteX3793" fmla="*/ 801132 w 4972343"/>
                <a:gd name="connsiteY3793" fmla="*/ 412358 h 512833"/>
                <a:gd name="connsiteX3794" fmla="*/ 811456 w 4972343"/>
                <a:gd name="connsiteY3794" fmla="*/ 422682 h 512833"/>
                <a:gd name="connsiteX3795" fmla="*/ 801132 w 4972343"/>
                <a:gd name="connsiteY3795" fmla="*/ 433005 h 512833"/>
                <a:gd name="connsiteX3796" fmla="*/ 790809 w 4972343"/>
                <a:gd name="connsiteY3796" fmla="*/ 422682 h 512833"/>
                <a:gd name="connsiteX3797" fmla="*/ 801132 w 4972343"/>
                <a:gd name="connsiteY3797" fmla="*/ 412358 h 512833"/>
                <a:gd name="connsiteX3798" fmla="*/ 772886 w 4972343"/>
                <a:gd name="connsiteY3798" fmla="*/ 412358 h 512833"/>
                <a:gd name="connsiteX3799" fmla="*/ 783210 w 4972343"/>
                <a:gd name="connsiteY3799" fmla="*/ 422682 h 512833"/>
                <a:gd name="connsiteX3800" fmla="*/ 772886 w 4972343"/>
                <a:gd name="connsiteY3800" fmla="*/ 433005 h 512833"/>
                <a:gd name="connsiteX3801" fmla="*/ 762563 w 4972343"/>
                <a:gd name="connsiteY3801" fmla="*/ 422682 h 512833"/>
                <a:gd name="connsiteX3802" fmla="*/ 772886 w 4972343"/>
                <a:gd name="connsiteY3802" fmla="*/ 412358 h 512833"/>
                <a:gd name="connsiteX3803" fmla="*/ 744642 w 4972343"/>
                <a:gd name="connsiteY3803" fmla="*/ 412358 h 512833"/>
                <a:gd name="connsiteX3804" fmla="*/ 754965 w 4972343"/>
                <a:gd name="connsiteY3804" fmla="*/ 422682 h 512833"/>
                <a:gd name="connsiteX3805" fmla="*/ 744642 w 4972343"/>
                <a:gd name="connsiteY3805" fmla="*/ 433005 h 512833"/>
                <a:gd name="connsiteX3806" fmla="*/ 734318 w 4972343"/>
                <a:gd name="connsiteY3806" fmla="*/ 422682 h 512833"/>
                <a:gd name="connsiteX3807" fmla="*/ 744642 w 4972343"/>
                <a:gd name="connsiteY3807" fmla="*/ 412358 h 512833"/>
                <a:gd name="connsiteX3808" fmla="*/ 716395 w 4972343"/>
                <a:gd name="connsiteY3808" fmla="*/ 412358 h 512833"/>
                <a:gd name="connsiteX3809" fmla="*/ 726719 w 4972343"/>
                <a:gd name="connsiteY3809" fmla="*/ 422682 h 512833"/>
                <a:gd name="connsiteX3810" fmla="*/ 716395 w 4972343"/>
                <a:gd name="connsiteY3810" fmla="*/ 433005 h 512833"/>
                <a:gd name="connsiteX3811" fmla="*/ 706072 w 4972343"/>
                <a:gd name="connsiteY3811" fmla="*/ 422682 h 512833"/>
                <a:gd name="connsiteX3812" fmla="*/ 716395 w 4972343"/>
                <a:gd name="connsiteY3812" fmla="*/ 412358 h 512833"/>
                <a:gd name="connsiteX3813" fmla="*/ 688150 w 4972343"/>
                <a:gd name="connsiteY3813" fmla="*/ 412358 h 512833"/>
                <a:gd name="connsiteX3814" fmla="*/ 698474 w 4972343"/>
                <a:gd name="connsiteY3814" fmla="*/ 422682 h 512833"/>
                <a:gd name="connsiteX3815" fmla="*/ 688150 w 4972343"/>
                <a:gd name="connsiteY3815" fmla="*/ 433005 h 512833"/>
                <a:gd name="connsiteX3816" fmla="*/ 677827 w 4972343"/>
                <a:gd name="connsiteY3816" fmla="*/ 422682 h 512833"/>
                <a:gd name="connsiteX3817" fmla="*/ 688150 w 4972343"/>
                <a:gd name="connsiteY3817" fmla="*/ 412358 h 512833"/>
                <a:gd name="connsiteX3818" fmla="*/ 659904 w 4972343"/>
                <a:gd name="connsiteY3818" fmla="*/ 412358 h 512833"/>
                <a:gd name="connsiteX3819" fmla="*/ 670228 w 4972343"/>
                <a:gd name="connsiteY3819" fmla="*/ 422682 h 512833"/>
                <a:gd name="connsiteX3820" fmla="*/ 659904 w 4972343"/>
                <a:gd name="connsiteY3820" fmla="*/ 433005 h 512833"/>
                <a:gd name="connsiteX3821" fmla="*/ 649581 w 4972343"/>
                <a:gd name="connsiteY3821" fmla="*/ 422682 h 512833"/>
                <a:gd name="connsiteX3822" fmla="*/ 659904 w 4972343"/>
                <a:gd name="connsiteY3822" fmla="*/ 412358 h 512833"/>
                <a:gd name="connsiteX3823" fmla="*/ 631660 w 4972343"/>
                <a:gd name="connsiteY3823" fmla="*/ 412358 h 512833"/>
                <a:gd name="connsiteX3824" fmla="*/ 641983 w 4972343"/>
                <a:gd name="connsiteY3824" fmla="*/ 422682 h 512833"/>
                <a:gd name="connsiteX3825" fmla="*/ 631660 w 4972343"/>
                <a:gd name="connsiteY3825" fmla="*/ 433005 h 512833"/>
                <a:gd name="connsiteX3826" fmla="*/ 621336 w 4972343"/>
                <a:gd name="connsiteY3826" fmla="*/ 422682 h 512833"/>
                <a:gd name="connsiteX3827" fmla="*/ 631660 w 4972343"/>
                <a:gd name="connsiteY3827" fmla="*/ 412358 h 512833"/>
                <a:gd name="connsiteX3828" fmla="*/ 603413 w 4972343"/>
                <a:gd name="connsiteY3828" fmla="*/ 412358 h 512833"/>
                <a:gd name="connsiteX3829" fmla="*/ 613737 w 4972343"/>
                <a:gd name="connsiteY3829" fmla="*/ 422682 h 512833"/>
                <a:gd name="connsiteX3830" fmla="*/ 603413 w 4972343"/>
                <a:gd name="connsiteY3830" fmla="*/ 433005 h 512833"/>
                <a:gd name="connsiteX3831" fmla="*/ 593090 w 4972343"/>
                <a:gd name="connsiteY3831" fmla="*/ 422682 h 512833"/>
                <a:gd name="connsiteX3832" fmla="*/ 603413 w 4972343"/>
                <a:gd name="connsiteY3832" fmla="*/ 412358 h 512833"/>
                <a:gd name="connsiteX3833" fmla="*/ 575169 w 4972343"/>
                <a:gd name="connsiteY3833" fmla="*/ 412358 h 512833"/>
                <a:gd name="connsiteX3834" fmla="*/ 585492 w 4972343"/>
                <a:gd name="connsiteY3834" fmla="*/ 422682 h 512833"/>
                <a:gd name="connsiteX3835" fmla="*/ 575169 w 4972343"/>
                <a:gd name="connsiteY3835" fmla="*/ 433005 h 512833"/>
                <a:gd name="connsiteX3836" fmla="*/ 564845 w 4972343"/>
                <a:gd name="connsiteY3836" fmla="*/ 422682 h 512833"/>
                <a:gd name="connsiteX3837" fmla="*/ 575169 w 4972343"/>
                <a:gd name="connsiteY3837" fmla="*/ 412358 h 512833"/>
                <a:gd name="connsiteX3838" fmla="*/ 546922 w 4972343"/>
                <a:gd name="connsiteY3838" fmla="*/ 412358 h 512833"/>
                <a:gd name="connsiteX3839" fmla="*/ 557246 w 4972343"/>
                <a:gd name="connsiteY3839" fmla="*/ 422682 h 512833"/>
                <a:gd name="connsiteX3840" fmla="*/ 546922 w 4972343"/>
                <a:gd name="connsiteY3840" fmla="*/ 433005 h 512833"/>
                <a:gd name="connsiteX3841" fmla="*/ 536599 w 4972343"/>
                <a:gd name="connsiteY3841" fmla="*/ 422682 h 512833"/>
                <a:gd name="connsiteX3842" fmla="*/ 546922 w 4972343"/>
                <a:gd name="connsiteY3842" fmla="*/ 412358 h 512833"/>
                <a:gd name="connsiteX3843" fmla="*/ 518678 w 4972343"/>
                <a:gd name="connsiteY3843" fmla="*/ 412358 h 512833"/>
                <a:gd name="connsiteX3844" fmla="*/ 529002 w 4972343"/>
                <a:gd name="connsiteY3844" fmla="*/ 422682 h 512833"/>
                <a:gd name="connsiteX3845" fmla="*/ 518678 w 4972343"/>
                <a:gd name="connsiteY3845" fmla="*/ 433005 h 512833"/>
                <a:gd name="connsiteX3846" fmla="*/ 508354 w 4972343"/>
                <a:gd name="connsiteY3846" fmla="*/ 422682 h 512833"/>
                <a:gd name="connsiteX3847" fmla="*/ 518678 w 4972343"/>
                <a:gd name="connsiteY3847" fmla="*/ 412358 h 512833"/>
                <a:gd name="connsiteX3848" fmla="*/ 490431 w 4972343"/>
                <a:gd name="connsiteY3848" fmla="*/ 412358 h 512833"/>
                <a:gd name="connsiteX3849" fmla="*/ 500755 w 4972343"/>
                <a:gd name="connsiteY3849" fmla="*/ 422682 h 512833"/>
                <a:gd name="connsiteX3850" fmla="*/ 490431 w 4972343"/>
                <a:gd name="connsiteY3850" fmla="*/ 433005 h 512833"/>
                <a:gd name="connsiteX3851" fmla="*/ 480108 w 4972343"/>
                <a:gd name="connsiteY3851" fmla="*/ 422682 h 512833"/>
                <a:gd name="connsiteX3852" fmla="*/ 490431 w 4972343"/>
                <a:gd name="connsiteY3852" fmla="*/ 412358 h 512833"/>
                <a:gd name="connsiteX3853" fmla="*/ 462187 w 4972343"/>
                <a:gd name="connsiteY3853" fmla="*/ 412358 h 512833"/>
                <a:gd name="connsiteX3854" fmla="*/ 472510 w 4972343"/>
                <a:gd name="connsiteY3854" fmla="*/ 422682 h 512833"/>
                <a:gd name="connsiteX3855" fmla="*/ 462187 w 4972343"/>
                <a:gd name="connsiteY3855" fmla="*/ 433005 h 512833"/>
                <a:gd name="connsiteX3856" fmla="*/ 451863 w 4972343"/>
                <a:gd name="connsiteY3856" fmla="*/ 422682 h 512833"/>
                <a:gd name="connsiteX3857" fmla="*/ 462187 w 4972343"/>
                <a:gd name="connsiteY3857" fmla="*/ 412358 h 512833"/>
                <a:gd name="connsiteX3858" fmla="*/ 433940 w 4972343"/>
                <a:gd name="connsiteY3858" fmla="*/ 412358 h 512833"/>
                <a:gd name="connsiteX3859" fmla="*/ 444264 w 4972343"/>
                <a:gd name="connsiteY3859" fmla="*/ 422682 h 512833"/>
                <a:gd name="connsiteX3860" fmla="*/ 433940 w 4972343"/>
                <a:gd name="connsiteY3860" fmla="*/ 433005 h 512833"/>
                <a:gd name="connsiteX3861" fmla="*/ 423617 w 4972343"/>
                <a:gd name="connsiteY3861" fmla="*/ 422682 h 512833"/>
                <a:gd name="connsiteX3862" fmla="*/ 433940 w 4972343"/>
                <a:gd name="connsiteY3862" fmla="*/ 412358 h 512833"/>
                <a:gd name="connsiteX3863" fmla="*/ 405696 w 4972343"/>
                <a:gd name="connsiteY3863" fmla="*/ 412358 h 512833"/>
                <a:gd name="connsiteX3864" fmla="*/ 416019 w 4972343"/>
                <a:gd name="connsiteY3864" fmla="*/ 422682 h 512833"/>
                <a:gd name="connsiteX3865" fmla="*/ 405696 w 4972343"/>
                <a:gd name="connsiteY3865" fmla="*/ 433005 h 512833"/>
                <a:gd name="connsiteX3866" fmla="*/ 395372 w 4972343"/>
                <a:gd name="connsiteY3866" fmla="*/ 422682 h 512833"/>
                <a:gd name="connsiteX3867" fmla="*/ 405696 w 4972343"/>
                <a:gd name="connsiteY3867" fmla="*/ 412358 h 512833"/>
                <a:gd name="connsiteX3868" fmla="*/ 377449 w 4972343"/>
                <a:gd name="connsiteY3868" fmla="*/ 412358 h 512833"/>
                <a:gd name="connsiteX3869" fmla="*/ 387773 w 4972343"/>
                <a:gd name="connsiteY3869" fmla="*/ 422682 h 512833"/>
                <a:gd name="connsiteX3870" fmla="*/ 377449 w 4972343"/>
                <a:gd name="connsiteY3870" fmla="*/ 433005 h 512833"/>
                <a:gd name="connsiteX3871" fmla="*/ 367126 w 4972343"/>
                <a:gd name="connsiteY3871" fmla="*/ 422682 h 512833"/>
                <a:gd name="connsiteX3872" fmla="*/ 377449 w 4972343"/>
                <a:gd name="connsiteY3872" fmla="*/ 412358 h 512833"/>
                <a:gd name="connsiteX3873" fmla="*/ 349205 w 4972343"/>
                <a:gd name="connsiteY3873" fmla="*/ 412358 h 512833"/>
                <a:gd name="connsiteX3874" fmla="*/ 359528 w 4972343"/>
                <a:gd name="connsiteY3874" fmla="*/ 422682 h 512833"/>
                <a:gd name="connsiteX3875" fmla="*/ 349205 w 4972343"/>
                <a:gd name="connsiteY3875" fmla="*/ 433005 h 512833"/>
                <a:gd name="connsiteX3876" fmla="*/ 338881 w 4972343"/>
                <a:gd name="connsiteY3876" fmla="*/ 422682 h 512833"/>
                <a:gd name="connsiteX3877" fmla="*/ 349205 w 4972343"/>
                <a:gd name="connsiteY3877" fmla="*/ 412358 h 512833"/>
                <a:gd name="connsiteX3878" fmla="*/ 320958 w 4972343"/>
                <a:gd name="connsiteY3878" fmla="*/ 412358 h 512833"/>
                <a:gd name="connsiteX3879" fmla="*/ 331282 w 4972343"/>
                <a:gd name="connsiteY3879" fmla="*/ 422682 h 512833"/>
                <a:gd name="connsiteX3880" fmla="*/ 320958 w 4972343"/>
                <a:gd name="connsiteY3880" fmla="*/ 433005 h 512833"/>
                <a:gd name="connsiteX3881" fmla="*/ 310635 w 4972343"/>
                <a:gd name="connsiteY3881" fmla="*/ 422682 h 512833"/>
                <a:gd name="connsiteX3882" fmla="*/ 320958 w 4972343"/>
                <a:gd name="connsiteY3882" fmla="*/ 412358 h 512833"/>
                <a:gd name="connsiteX3883" fmla="*/ 292714 w 4972343"/>
                <a:gd name="connsiteY3883" fmla="*/ 412358 h 512833"/>
                <a:gd name="connsiteX3884" fmla="*/ 303037 w 4972343"/>
                <a:gd name="connsiteY3884" fmla="*/ 422682 h 512833"/>
                <a:gd name="connsiteX3885" fmla="*/ 292714 w 4972343"/>
                <a:gd name="connsiteY3885" fmla="*/ 433005 h 512833"/>
                <a:gd name="connsiteX3886" fmla="*/ 282390 w 4972343"/>
                <a:gd name="connsiteY3886" fmla="*/ 422682 h 512833"/>
                <a:gd name="connsiteX3887" fmla="*/ 292714 w 4972343"/>
                <a:gd name="connsiteY3887" fmla="*/ 412358 h 512833"/>
                <a:gd name="connsiteX3888" fmla="*/ 264467 w 4972343"/>
                <a:gd name="connsiteY3888" fmla="*/ 412358 h 512833"/>
                <a:gd name="connsiteX3889" fmla="*/ 274791 w 4972343"/>
                <a:gd name="connsiteY3889" fmla="*/ 422682 h 512833"/>
                <a:gd name="connsiteX3890" fmla="*/ 264467 w 4972343"/>
                <a:gd name="connsiteY3890" fmla="*/ 433005 h 512833"/>
                <a:gd name="connsiteX3891" fmla="*/ 254144 w 4972343"/>
                <a:gd name="connsiteY3891" fmla="*/ 422682 h 512833"/>
                <a:gd name="connsiteX3892" fmla="*/ 264467 w 4972343"/>
                <a:gd name="connsiteY3892" fmla="*/ 412358 h 512833"/>
                <a:gd name="connsiteX3893" fmla="*/ 236223 w 4972343"/>
                <a:gd name="connsiteY3893" fmla="*/ 412358 h 512833"/>
                <a:gd name="connsiteX3894" fmla="*/ 246546 w 4972343"/>
                <a:gd name="connsiteY3894" fmla="*/ 422682 h 512833"/>
                <a:gd name="connsiteX3895" fmla="*/ 236223 w 4972343"/>
                <a:gd name="connsiteY3895" fmla="*/ 433005 h 512833"/>
                <a:gd name="connsiteX3896" fmla="*/ 225899 w 4972343"/>
                <a:gd name="connsiteY3896" fmla="*/ 422682 h 512833"/>
                <a:gd name="connsiteX3897" fmla="*/ 236223 w 4972343"/>
                <a:gd name="connsiteY3897" fmla="*/ 412358 h 512833"/>
                <a:gd name="connsiteX3898" fmla="*/ 207976 w 4972343"/>
                <a:gd name="connsiteY3898" fmla="*/ 412358 h 512833"/>
                <a:gd name="connsiteX3899" fmla="*/ 218300 w 4972343"/>
                <a:gd name="connsiteY3899" fmla="*/ 422682 h 512833"/>
                <a:gd name="connsiteX3900" fmla="*/ 207976 w 4972343"/>
                <a:gd name="connsiteY3900" fmla="*/ 433005 h 512833"/>
                <a:gd name="connsiteX3901" fmla="*/ 197653 w 4972343"/>
                <a:gd name="connsiteY3901" fmla="*/ 422682 h 512833"/>
                <a:gd name="connsiteX3902" fmla="*/ 207976 w 4972343"/>
                <a:gd name="connsiteY3902" fmla="*/ 412358 h 512833"/>
                <a:gd name="connsiteX3903" fmla="*/ 179732 w 4972343"/>
                <a:gd name="connsiteY3903" fmla="*/ 412358 h 512833"/>
                <a:gd name="connsiteX3904" fmla="*/ 190056 w 4972343"/>
                <a:gd name="connsiteY3904" fmla="*/ 422682 h 512833"/>
                <a:gd name="connsiteX3905" fmla="*/ 179732 w 4972343"/>
                <a:gd name="connsiteY3905" fmla="*/ 433005 h 512833"/>
                <a:gd name="connsiteX3906" fmla="*/ 169408 w 4972343"/>
                <a:gd name="connsiteY3906" fmla="*/ 422682 h 512833"/>
                <a:gd name="connsiteX3907" fmla="*/ 179732 w 4972343"/>
                <a:gd name="connsiteY3907" fmla="*/ 412358 h 512833"/>
                <a:gd name="connsiteX3908" fmla="*/ 151486 w 4972343"/>
                <a:gd name="connsiteY3908" fmla="*/ 412358 h 512833"/>
                <a:gd name="connsiteX3909" fmla="*/ 161809 w 4972343"/>
                <a:gd name="connsiteY3909" fmla="*/ 422682 h 512833"/>
                <a:gd name="connsiteX3910" fmla="*/ 151486 w 4972343"/>
                <a:gd name="connsiteY3910" fmla="*/ 433005 h 512833"/>
                <a:gd name="connsiteX3911" fmla="*/ 141162 w 4972343"/>
                <a:gd name="connsiteY3911" fmla="*/ 422682 h 512833"/>
                <a:gd name="connsiteX3912" fmla="*/ 151486 w 4972343"/>
                <a:gd name="connsiteY3912" fmla="*/ 412358 h 512833"/>
                <a:gd name="connsiteX3913" fmla="*/ 123241 w 4972343"/>
                <a:gd name="connsiteY3913" fmla="*/ 412358 h 512833"/>
                <a:gd name="connsiteX3914" fmla="*/ 133565 w 4972343"/>
                <a:gd name="connsiteY3914" fmla="*/ 422682 h 512833"/>
                <a:gd name="connsiteX3915" fmla="*/ 123241 w 4972343"/>
                <a:gd name="connsiteY3915" fmla="*/ 433005 h 512833"/>
                <a:gd name="connsiteX3916" fmla="*/ 112917 w 4972343"/>
                <a:gd name="connsiteY3916" fmla="*/ 422682 h 512833"/>
                <a:gd name="connsiteX3917" fmla="*/ 123241 w 4972343"/>
                <a:gd name="connsiteY3917" fmla="*/ 412358 h 512833"/>
                <a:gd name="connsiteX3918" fmla="*/ 94995 w 4972343"/>
                <a:gd name="connsiteY3918" fmla="*/ 412358 h 512833"/>
                <a:gd name="connsiteX3919" fmla="*/ 105318 w 4972343"/>
                <a:gd name="connsiteY3919" fmla="*/ 422682 h 512833"/>
                <a:gd name="connsiteX3920" fmla="*/ 94995 w 4972343"/>
                <a:gd name="connsiteY3920" fmla="*/ 433005 h 512833"/>
                <a:gd name="connsiteX3921" fmla="*/ 84671 w 4972343"/>
                <a:gd name="connsiteY3921" fmla="*/ 422682 h 512833"/>
                <a:gd name="connsiteX3922" fmla="*/ 94995 w 4972343"/>
                <a:gd name="connsiteY3922" fmla="*/ 412358 h 512833"/>
                <a:gd name="connsiteX3923" fmla="*/ 66749 w 4972343"/>
                <a:gd name="connsiteY3923" fmla="*/ 412358 h 512833"/>
                <a:gd name="connsiteX3924" fmla="*/ 77073 w 4972343"/>
                <a:gd name="connsiteY3924" fmla="*/ 422682 h 512833"/>
                <a:gd name="connsiteX3925" fmla="*/ 66749 w 4972343"/>
                <a:gd name="connsiteY3925" fmla="*/ 433005 h 512833"/>
                <a:gd name="connsiteX3926" fmla="*/ 56426 w 4972343"/>
                <a:gd name="connsiteY3926" fmla="*/ 422682 h 512833"/>
                <a:gd name="connsiteX3927" fmla="*/ 66749 w 4972343"/>
                <a:gd name="connsiteY3927" fmla="*/ 412358 h 512833"/>
                <a:gd name="connsiteX3928" fmla="*/ 27386 w 4972343"/>
                <a:gd name="connsiteY3928" fmla="*/ 391155 h 512833"/>
                <a:gd name="connsiteX3929" fmla="*/ 34452 w 4972343"/>
                <a:gd name="connsiteY3929" fmla="*/ 398220 h 512833"/>
                <a:gd name="connsiteX3930" fmla="*/ 33077 w 4972343"/>
                <a:gd name="connsiteY3930" fmla="*/ 399595 h 512833"/>
                <a:gd name="connsiteX3931" fmla="*/ 4939026 w 4972343"/>
                <a:gd name="connsiteY3931" fmla="*/ 388150 h 512833"/>
                <a:gd name="connsiteX3932" fmla="*/ 4943779 w 4972343"/>
                <a:gd name="connsiteY3932" fmla="*/ 392903 h 512833"/>
                <a:gd name="connsiteX3933" fmla="*/ 4935668 w 4972343"/>
                <a:gd name="connsiteY3933" fmla="*/ 404933 h 512833"/>
                <a:gd name="connsiteX3934" fmla="*/ 4928955 w 4972343"/>
                <a:gd name="connsiteY3934" fmla="*/ 398220 h 512833"/>
                <a:gd name="connsiteX3935" fmla="*/ 4939026 w 4972343"/>
                <a:gd name="connsiteY3935" fmla="*/ 388150 h 512833"/>
                <a:gd name="connsiteX3936" fmla="*/ 4910781 w 4972343"/>
                <a:gd name="connsiteY3936" fmla="*/ 388150 h 512833"/>
                <a:gd name="connsiteX3937" fmla="*/ 4920852 w 4972343"/>
                <a:gd name="connsiteY3937" fmla="*/ 398220 h 512833"/>
                <a:gd name="connsiteX3938" fmla="*/ 4910781 w 4972343"/>
                <a:gd name="connsiteY3938" fmla="*/ 408292 h 512833"/>
                <a:gd name="connsiteX3939" fmla="*/ 4900710 w 4972343"/>
                <a:gd name="connsiteY3939" fmla="*/ 398220 h 512833"/>
                <a:gd name="connsiteX3940" fmla="*/ 4910781 w 4972343"/>
                <a:gd name="connsiteY3940" fmla="*/ 388150 h 512833"/>
                <a:gd name="connsiteX3941" fmla="*/ 4882534 w 4972343"/>
                <a:gd name="connsiteY3941" fmla="*/ 388150 h 512833"/>
                <a:gd name="connsiteX3942" fmla="*/ 4892605 w 4972343"/>
                <a:gd name="connsiteY3942" fmla="*/ 398220 h 512833"/>
                <a:gd name="connsiteX3943" fmla="*/ 4882534 w 4972343"/>
                <a:gd name="connsiteY3943" fmla="*/ 408292 h 512833"/>
                <a:gd name="connsiteX3944" fmla="*/ 4872463 w 4972343"/>
                <a:gd name="connsiteY3944" fmla="*/ 398220 h 512833"/>
                <a:gd name="connsiteX3945" fmla="*/ 4882534 w 4972343"/>
                <a:gd name="connsiteY3945" fmla="*/ 388150 h 512833"/>
                <a:gd name="connsiteX3946" fmla="*/ 4854290 w 4972343"/>
                <a:gd name="connsiteY3946" fmla="*/ 388150 h 512833"/>
                <a:gd name="connsiteX3947" fmla="*/ 4864361 w 4972343"/>
                <a:gd name="connsiteY3947" fmla="*/ 398220 h 512833"/>
                <a:gd name="connsiteX3948" fmla="*/ 4854290 w 4972343"/>
                <a:gd name="connsiteY3948" fmla="*/ 408292 h 512833"/>
                <a:gd name="connsiteX3949" fmla="*/ 4844219 w 4972343"/>
                <a:gd name="connsiteY3949" fmla="*/ 398220 h 512833"/>
                <a:gd name="connsiteX3950" fmla="*/ 4854290 w 4972343"/>
                <a:gd name="connsiteY3950" fmla="*/ 388150 h 512833"/>
                <a:gd name="connsiteX3951" fmla="*/ 4826044 w 4972343"/>
                <a:gd name="connsiteY3951" fmla="*/ 388150 h 512833"/>
                <a:gd name="connsiteX3952" fmla="*/ 4836115 w 4972343"/>
                <a:gd name="connsiteY3952" fmla="*/ 398220 h 512833"/>
                <a:gd name="connsiteX3953" fmla="*/ 4826044 w 4972343"/>
                <a:gd name="connsiteY3953" fmla="*/ 408292 h 512833"/>
                <a:gd name="connsiteX3954" fmla="*/ 4815973 w 4972343"/>
                <a:gd name="connsiteY3954" fmla="*/ 398220 h 512833"/>
                <a:gd name="connsiteX3955" fmla="*/ 4826044 w 4972343"/>
                <a:gd name="connsiteY3955" fmla="*/ 388150 h 512833"/>
                <a:gd name="connsiteX3956" fmla="*/ 4797799 w 4972343"/>
                <a:gd name="connsiteY3956" fmla="*/ 388150 h 512833"/>
                <a:gd name="connsiteX3957" fmla="*/ 4807870 w 4972343"/>
                <a:gd name="connsiteY3957" fmla="*/ 398220 h 512833"/>
                <a:gd name="connsiteX3958" fmla="*/ 4797799 w 4972343"/>
                <a:gd name="connsiteY3958" fmla="*/ 408292 h 512833"/>
                <a:gd name="connsiteX3959" fmla="*/ 4787728 w 4972343"/>
                <a:gd name="connsiteY3959" fmla="*/ 398220 h 512833"/>
                <a:gd name="connsiteX3960" fmla="*/ 4797799 w 4972343"/>
                <a:gd name="connsiteY3960" fmla="*/ 388150 h 512833"/>
                <a:gd name="connsiteX3961" fmla="*/ 4769552 w 4972343"/>
                <a:gd name="connsiteY3961" fmla="*/ 388150 h 512833"/>
                <a:gd name="connsiteX3962" fmla="*/ 4779623 w 4972343"/>
                <a:gd name="connsiteY3962" fmla="*/ 398220 h 512833"/>
                <a:gd name="connsiteX3963" fmla="*/ 4769552 w 4972343"/>
                <a:gd name="connsiteY3963" fmla="*/ 408292 h 512833"/>
                <a:gd name="connsiteX3964" fmla="*/ 4759481 w 4972343"/>
                <a:gd name="connsiteY3964" fmla="*/ 398220 h 512833"/>
                <a:gd name="connsiteX3965" fmla="*/ 4769552 w 4972343"/>
                <a:gd name="connsiteY3965" fmla="*/ 388150 h 512833"/>
                <a:gd name="connsiteX3966" fmla="*/ 4741308 w 4972343"/>
                <a:gd name="connsiteY3966" fmla="*/ 388150 h 512833"/>
                <a:gd name="connsiteX3967" fmla="*/ 4751379 w 4972343"/>
                <a:gd name="connsiteY3967" fmla="*/ 398220 h 512833"/>
                <a:gd name="connsiteX3968" fmla="*/ 4741308 w 4972343"/>
                <a:gd name="connsiteY3968" fmla="*/ 408292 h 512833"/>
                <a:gd name="connsiteX3969" fmla="*/ 4731237 w 4972343"/>
                <a:gd name="connsiteY3969" fmla="*/ 398220 h 512833"/>
                <a:gd name="connsiteX3970" fmla="*/ 4741308 w 4972343"/>
                <a:gd name="connsiteY3970" fmla="*/ 388150 h 512833"/>
                <a:gd name="connsiteX3971" fmla="*/ 4713062 w 4972343"/>
                <a:gd name="connsiteY3971" fmla="*/ 388150 h 512833"/>
                <a:gd name="connsiteX3972" fmla="*/ 4723133 w 4972343"/>
                <a:gd name="connsiteY3972" fmla="*/ 398220 h 512833"/>
                <a:gd name="connsiteX3973" fmla="*/ 4713062 w 4972343"/>
                <a:gd name="connsiteY3973" fmla="*/ 408292 h 512833"/>
                <a:gd name="connsiteX3974" fmla="*/ 4702991 w 4972343"/>
                <a:gd name="connsiteY3974" fmla="*/ 398220 h 512833"/>
                <a:gd name="connsiteX3975" fmla="*/ 4713062 w 4972343"/>
                <a:gd name="connsiteY3975" fmla="*/ 388150 h 512833"/>
                <a:gd name="connsiteX3976" fmla="*/ 4684817 w 4972343"/>
                <a:gd name="connsiteY3976" fmla="*/ 388150 h 512833"/>
                <a:gd name="connsiteX3977" fmla="*/ 4694888 w 4972343"/>
                <a:gd name="connsiteY3977" fmla="*/ 398220 h 512833"/>
                <a:gd name="connsiteX3978" fmla="*/ 4684817 w 4972343"/>
                <a:gd name="connsiteY3978" fmla="*/ 408292 h 512833"/>
                <a:gd name="connsiteX3979" fmla="*/ 4674746 w 4972343"/>
                <a:gd name="connsiteY3979" fmla="*/ 398220 h 512833"/>
                <a:gd name="connsiteX3980" fmla="*/ 4684817 w 4972343"/>
                <a:gd name="connsiteY3980" fmla="*/ 388150 h 512833"/>
                <a:gd name="connsiteX3981" fmla="*/ 4656571 w 4972343"/>
                <a:gd name="connsiteY3981" fmla="*/ 388150 h 512833"/>
                <a:gd name="connsiteX3982" fmla="*/ 4666641 w 4972343"/>
                <a:gd name="connsiteY3982" fmla="*/ 398220 h 512833"/>
                <a:gd name="connsiteX3983" fmla="*/ 4656571 w 4972343"/>
                <a:gd name="connsiteY3983" fmla="*/ 408292 h 512833"/>
                <a:gd name="connsiteX3984" fmla="*/ 4646499 w 4972343"/>
                <a:gd name="connsiteY3984" fmla="*/ 398220 h 512833"/>
                <a:gd name="connsiteX3985" fmla="*/ 4656571 w 4972343"/>
                <a:gd name="connsiteY3985" fmla="*/ 388150 h 512833"/>
                <a:gd name="connsiteX3986" fmla="*/ 4628326 w 4972343"/>
                <a:gd name="connsiteY3986" fmla="*/ 388150 h 512833"/>
                <a:gd name="connsiteX3987" fmla="*/ 4638397 w 4972343"/>
                <a:gd name="connsiteY3987" fmla="*/ 398220 h 512833"/>
                <a:gd name="connsiteX3988" fmla="*/ 4628326 w 4972343"/>
                <a:gd name="connsiteY3988" fmla="*/ 408292 h 512833"/>
                <a:gd name="connsiteX3989" fmla="*/ 4618255 w 4972343"/>
                <a:gd name="connsiteY3989" fmla="*/ 398220 h 512833"/>
                <a:gd name="connsiteX3990" fmla="*/ 4628326 w 4972343"/>
                <a:gd name="connsiteY3990" fmla="*/ 388150 h 512833"/>
                <a:gd name="connsiteX3991" fmla="*/ 4600080 w 4972343"/>
                <a:gd name="connsiteY3991" fmla="*/ 388150 h 512833"/>
                <a:gd name="connsiteX3992" fmla="*/ 4610151 w 4972343"/>
                <a:gd name="connsiteY3992" fmla="*/ 398220 h 512833"/>
                <a:gd name="connsiteX3993" fmla="*/ 4600080 w 4972343"/>
                <a:gd name="connsiteY3993" fmla="*/ 408292 h 512833"/>
                <a:gd name="connsiteX3994" fmla="*/ 4590008 w 4972343"/>
                <a:gd name="connsiteY3994" fmla="*/ 398220 h 512833"/>
                <a:gd name="connsiteX3995" fmla="*/ 4600080 w 4972343"/>
                <a:gd name="connsiteY3995" fmla="*/ 388150 h 512833"/>
                <a:gd name="connsiteX3996" fmla="*/ 4571835 w 4972343"/>
                <a:gd name="connsiteY3996" fmla="*/ 388150 h 512833"/>
                <a:gd name="connsiteX3997" fmla="*/ 4581906 w 4972343"/>
                <a:gd name="connsiteY3997" fmla="*/ 398220 h 512833"/>
                <a:gd name="connsiteX3998" fmla="*/ 4571835 w 4972343"/>
                <a:gd name="connsiteY3998" fmla="*/ 408292 h 512833"/>
                <a:gd name="connsiteX3999" fmla="*/ 4561764 w 4972343"/>
                <a:gd name="connsiteY3999" fmla="*/ 398220 h 512833"/>
                <a:gd name="connsiteX4000" fmla="*/ 4571835 w 4972343"/>
                <a:gd name="connsiteY4000" fmla="*/ 388150 h 512833"/>
                <a:gd name="connsiteX4001" fmla="*/ 4543589 w 4972343"/>
                <a:gd name="connsiteY4001" fmla="*/ 388150 h 512833"/>
                <a:gd name="connsiteX4002" fmla="*/ 4553660 w 4972343"/>
                <a:gd name="connsiteY4002" fmla="*/ 398220 h 512833"/>
                <a:gd name="connsiteX4003" fmla="*/ 4543589 w 4972343"/>
                <a:gd name="connsiteY4003" fmla="*/ 408292 h 512833"/>
                <a:gd name="connsiteX4004" fmla="*/ 4533518 w 4972343"/>
                <a:gd name="connsiteY4004" fmla="*/ 398220 h 512833"/>
                <a:gd name="connsiteX4005" fmla="*/ 4543589 w 4972343"/>
                <a:gd name="connsiteY4005" fmla="*/ 388150 h 512833"/>
                <a:gd name="connsiteX4006" fmla="*/ 4515344 w 4972343"/>
                <a:gd name="connsiteY4006" fmla="*/ 388150 h 512833"/>
                <a:gd name="connsiteX4007" fmla="*/ 4525415 w 4972343"/>
                <a:gd name="connsiteY4007" fmla="*/ 398220 h 512833"/>
                <a:gd name="connsiteX4008" fmla="*/ 4515344 w 4972343"/>
                <a:gd name="connsiteY4008" fmla="*/ 408292 h 512833"/>
                <a:gd name="connsiteX4009" fmla="*/ 4505273 w 4972343"/>
                <a:gd name="connsiteY4009" fmla="*/ 398220 h 512833"/>
                <a:gd name="connsiteX4010" fmla="*/ 4515344 w 4972343"/>
                <a:gd name="connsiteY4010" fmla="*/ 388150 h 512833"/>
                <a:gd name="connsiteX4011" fmla="*/ 4487098 w 4972343"/>
                <a:gd name="connsiteY4011" fmla="*/ 388150 h 512833"/>
                <a:gd name="connsiteX4012" fmla="*/ 4497169 w 4972343"/>
                <a:gd name="connsiteY4012" fmla="*/ 398220 h 512833"/>
                <a:gd name="connsiteX4013" fmla="*/ 4487098 w 4972343"/>
                <a:gd name="connsiteY4013" fmla="*/ 408292 h 512833"/>
                <a:gd name="connsiteX4014" fmla="*/ 4477027 w 4972343"/>
                <a:gd name="connsiteY4014" fmla="*/ 398220 h 512833"/>
                <a:gd name="connsiteX4015" fmla="*/ 4487098 w 4972343"/>
                <a:gd name="connsiteY4015" fmla="*/ 388150 h 512833"/>
                <a:gd name="connsiteX4016" fmla="*/ 4458853 w 4972343"/>
                <a:gd name="connsiteY4016" fmla="*/ 388150 h 512833"/>
                <a:gd name="connsiteX4017" fmla="*/ 4468924 w 4972343"/>
                <a:gd name="connsiteY4017" fmla="*/ 398220 h 512833"/>
                <a:gd name="connsiteX4018" fmla="*/ 4458853 w 4972343"/>
                <a:gd name="connsiteY4018" fmla="*/ 408292 h 512833"/>
                <a:gd name="connsiteX4019" fmla="*/ 4448782 w 4972343"/>
                <a:gd name="connsiteY4019" fmla="*/ 398220 h 512833"/>
                <a:gd name="connsiteX4020" fmla="*/ 4458853 w 4972343"/>
                <a:gd name="connsiteY4020" fmla="*/ 388150 h 512833"/>
                <a:gd name="connsiteX4021" fmla="*/ 4430607 w 4972343"/>
                <a:gd name="connsiteY4021" fmla="*/ 388150 h 512833"/>
                <a:gd name="connsiteX4022" fmla="*/ 4440678 w 4972343"/>
                <a:gd name="connsiteY4022" fmla="*/ 398220 h 512833"/>
                <a:gd name="connsiteX4023" fmla="*/ 4430607 w 4972343"/>
                <a:gd name="connsiteY4023" fmla="*/ 408292 h 512833"/>
                <a:gd name="connsiteX4024" fmla="*/ 4420536 w 4972343"/>
                <a:gd name="connsiteY4024" fmla="*/ 398220 h 512833"/>
                <a:gd name="connsiteX4025" fmla="*/ 4430607 w 4972343"/>
                <a:gd name="connsiteY4025" fmla="*/ 388150 h 512833"/>
                <a:gd name="connsiteX4026" fmla="*/ 4402362 w 4972343"/>
                <a:gd name="connsiteY4026" fmla="*/ 388150 h 512833"/>
                <a:gd name="connsiteX4027" fmla="*/ 4412433 w 4972343"/>
                <a:gd name="connsiteY4027" fmla="*/ 398220 h 512833"/>
                <a:gd name="connsiteX4028" fmla="*/ 4402362 w 4972343"/>
                <a:gd name="connsiteY4028" fmla="*/ 408292 h 512833"/>
                <a:gd name="connsiteX4029" fmla="*/ 4392291 w 4972343"/>
                <a:gd name="connsiteY4029" fmla="*/ 398220 h 512833"/>
                <a:gd name="connsiteX4030" fmla="*/ 4402362 w 4972343"/>
                <a:gd name="connsiteY4030" fmla="*/ 388150 h 512833"/>
                <a:gd name="connsiteX4031" fmla="*/ 4374116 w 4972343"/>
                <a:gd name="connsiteY4031" fmla="*/ 388150 h 512833"/>
                <a:gd name="connsiteX4032" fmla="*/ 4384187 w 4972343"/>
                <a:gd name="connsiteY4032" fmla="*/ 398220 h 512833"/>
                <a:gd name="connsiteX4033" fmla="*/ 4374116 w 4972343"/>
                <a:gd name="connsiteY4033" fmla="*/ 408292 h 512833"/>
                <a:gd name="connsiteX4034" fmla="*/ 4364045 w 4972343"/>
                <a:gd name="connsiteY4034" fmla="*/ 398220 h 512833"/>
                <a:gd name="connsiteX4035" fmla="*/ 4374116 w 4972343"/>
                <a:gd name="connsiteY4035" fmla="*/ 388150 h 512833"/>
                <a:gd name="connsiteX4036" fmla="*/ 4345871 w 4972343"/>
                <a:gd name="connsiteY4036" fmla="*/ 388150 h 512833"/>
                <a:gd name="connsiteX4037" fmla="*/ 4355942 w 4972343"/>
                <a:gd name="connsiteY4037" fmla="*/ 398220 h 512833"/>
                <a:gd name="connsiteX4038" fmla="*/ 4345871 w 4972343"/>
                <a:gd name="connsiteY4038" fmla="*/ 408292 h 512833"/>
                <a:gd name="connsiteX4039" fmla="*/ 4335800 w 4972343"/>
                <a:gd name="connsiteY4039" fmla="*/ 398220 h 512833"/>
                <a:gd name="connsiteX4040" fmla="*/ 4345871 w 4972343"/>
                <a:gd name="connsiteY4040" fmla="*/ 388150 h 512833"/>
                <a:gd name="connsiteX4041" fmla="*/ 4317625 w 4972343"/>
                <a:gd name="connsiteY4041" fmla="*/ 388150 h 512833"/>
                <a:gd name="connsiteX4042" fmla="*/ 4327696 w 4972343"/>
                <a:gd name="connsiteY4042" fmla="*/ 398220 h 512833"/>
                <a:gd name="connsiteX4043" fmla="*/ 4317625 w 4972343"/>
                <a:gd name="connsiteY4043" fmla="*/ 408292 h 512833"/>
                <a:gd name="connsiteX4044" fmla="*/ 4307554 w 4972343"/>
                <a:gd name="connsiteY4044" fmla="*/ 398220 h 512833"/>
                <a:gd name="connsiteX4045" fmla="*/ 4317625 w 4972343"/>
                <a:gd name="connsiteY4045" fmla="*/ 388150 h 512833"/>
                <a:gd name="connsiteX4046" fmla="*/ 4289380 w 4972343"/>
                <a:gd name="connsiteY4046" fmla="*/ 388150 h 512833"/>
                <a:gd name="connsiteX4047" fmla="*/ 4299451 w 4972343"/>
                <a:gd name="connsiteY4047" fmla="*/ 398220 h 512833"/>
                <a:gd name="connsiteX4048" fmla="*/ 4289380 w 4972343"/>
                <a:gd name="connsiteY4048" fmla="*/ 408292 h 512833"/>
                <a:gd name="connsiteX4049" fmla="*/ 4279309 w 4972343"/>
                <a:gd name="connsiteY4049" fmla="*/ 398220 h 512833"/>
                <a:gd name="connsiteX4050" fmla="*/ 4289380 w 4972343"/>
                <a:gd name="connsiteY4050" fmla="*/ 388150 h 512833"/>
                <a:gd name="connsiteX4051" fmla="*/ 4261134 w 4972343"/>
                <a:gd name="connsiteY4051" fmla="*/ 388150 h 512833"/>
                <a:gd name="connsiteX4052" fmla="*/ 4271205 w 4972343"/>
                <a:gd name="connsiteY4052" fmla="*/ 398220 h 512833"/>
                <a:gd name="connsiteX4053" fmla="*/ 4261134 w 4972343"/>
                <a:gd name="connsiteY4053" fmla="*/ 408292 h 512833"/>
                <a:gd name="connsiteX4054" fmla="*/ 4251063 w 4972343"/>
                <a:gd name="connsiteY4054" fmla="*/ 398220 h 512833"/>
                <a:gd name="connsiteX4055" fmla="*/ 4261134 w 4972343"/>
                <a:gd name="connsiteY4055" fmla="*/ 388150 h 512833"/>
                <a:gd name="connsiteX4056" fmla="*/ 4232889 w 4972343"/>
                <a:gd name="connsiteY4056" fmla="*/ 388150 h 512833"/>
                <a:gd name="connsiteX4057" fmla="*/ 4242960 w 4972343"/>
                <a:gd name="connsiteY4057" fmla="*/ 398220 h 512833"/>
                <a:gd name="connsiteX4058" fmla="*/ 4232889 w 4972343"/>
                <a:gd name="connsiteY4058" fmla="*/ 408292 h 512833"/>
                <a:gd name="connsiteX4059" fmla="*/ 4222818 w 4972343"/>
                <a:gd name="connsiteY4059" fmla="*/ 398220 h 512833"/>
                <a:gd name="connsiteX4060" fmla="*/ 4232889 w 4972343"/>
                <a:gd name="connsiteY4060" fmla="*/ 388150 h 512833"/>
                <a:gd name="connsiteX4061" fmla="*/ 4204643 w 4972343"/>
                <a:gd name="connsiteY4061" fmla="*/ 388150 h 512833"/>
                <a:gd name="connsiteX4062" fmla="*/ 4214714 w 4972343"/>
                <a:gd name="connsiteY4062" fmla="*/ 398220 h 512833"/>
                <a:gd name="connsiteX4063" fmla="*/ 4204643 w 4972343"/>
                <a:gd name="connsiteY4063" fmla="*/ 408292 h 512833"/>
                <a:gd name="connsiteX4064" fmla="*/ 4194572 w 4972343"/>
                <a:gd name="connsiteY4064" fmla="*/ 398220 h 512833"/>
                <a:gd name="connsiteX4065" fmla="*/ 4204643 w 4972343"/>
                <a:gd name="connsiteY4065" fmla="*/ 388150 h 512833"/>
                <a:gd name="connsiteX4066" fmla="*/ 4176398 w 4972343"/>
                <a:gd name="connsiteY4066" fmla="*/ 388150 h 512833"/>
                <a:gd name="connsiteX4067" fmla="*/ 4186469 w 4972343"/>
                <a:gd name="connsiteY4067" fmla="*/ 398220 h 512833"/>
                <a:gd name="connsiteX4068" fmla="*/ 4176398 w 4972343"/>
                <a:gd name="connsiteY4068" fmla="*/ 408292 h 512833"/>
                <a:gd name="connsiteX4069" fmla="*/ 4166327 w 4972343"/>
                <a:gd name="connsiteY4069" fmla="*/ 398220 h 512833"/>
                <a:gd name="connsiteX4070" fmla="*/ 4176398 w 4972343"/>
                <a:gd name="connsiteY4070" fmla="*/ 388150 h 512833"/>
                <a:gd name="connsiteX4071" fmla="*/ 4148152 w 4972343"/>
                <a:gd name="connsiteY4071" fmla="*/ 388150 h 512833"/>
                <a:gd name="connsiteX4072" fmla="*/ 4158223 w 4972343"/>
                <a:gd name="connsiteY4072" fmla="*/ 398220 h 512833"/>
                <a:gd name="connsiteX4073" fmla="*/ 4148152 w 4972343"/>
                <a:gd name="connsiteY4073" fmla="*/ 408292 h 512833"/>
                <a:gd name="connsiteX4074" fmla="*/ 4138081 w 4972343"/>
                <a:gd name="connsiteY4074" fmla="*/ 398220 h 512833"/>
                <a:gd name="connsiteX4075" fmla="*/ 4148152 w 4972343"/>
                <a:gd name="connsiteY4075" fmla="*/ 388150 h 512833"/>
                <a:gd name="connsiteX4076" fmla="*/ 4119906 w 4972343"/>
                <a:gd name="connsiteY4076" fmla="*/ 388150 h 512833"/>
                <a:gd name="connsiteX4077" fmla="*/ 4129977 w 4972343"/>
                <a:gd name="connsiteY4077" fmla="*/ 398220 h 512833"/>
                <a:gd name="connsiteX4078" fmla="*/ 4119906 w 4972343"/>
                <a:gd name="connsiteY4078" fmla="*/ 408292 h 512833"/>
                <a:gd name="connsiteX4079" fmla="*/ 4109835 w 4972343"/>
                <a:gd name="connsiteY4079" fmla="*/ 398220 h 512833"/>
                <a:gd name="connsiteX4080" fmla="*/ 4119906 w 4972343"/>
                <a:gd name="connsiteY4080" fmla="*/ 388150 h 512833"/>
                <a:gd name="connsiteX4081" fmla="*/ 4091661 w 4972343"/>
                <a:gd name="connsiteY4081" fmla="*/ 388150 h 512833"/>
                <a:gd name="connsiteX4082" fmla="*/ 4101732 w 4972343"/>
                <a:gd name="connsiteY4082" fmla="*/ 398220 h 512833"/>
                <a:gd name="connsiteX4083" fmla="*/ 4091661 w 4972343"/>
                <a:gd name="connsiteY4083" fmla="*/ 408292 h 512833"/>
                <a:gd name="connsiteX4084" fmla="*/ 4081590 w 4972343"/>
                <a:gd name="connsiteY4084" fmla="*/ 398220 h 512833"/>
                <a:gd name="connsiteX4085" fmla="*/ 4091661 w 4972343"/>
                <a:gd name="connsiteY4085" fmla="*/ 388150 h 512833"/>
                <a:gd name="connsiteX4086" fmla="*/ 4063415 w 4972343"/>
                <a:gd name="connsiteY4086" fmla="*/ 388150 h 512833"/>
                <a:gd name="connsiteX4087" fmla="*/ 4073485 w 4972343"/>
                <a:gd name="connsiteY4087" fmla="*/ 398220 h 512833"/>
                <a:gd name="connsiteX4088" fmla="*/ 4063415 w 4972343"/>
                <a:gd name="connsiteY4088" fmla="*/ 408292 h 512833"/>
                <a:gd name="connsiteX4089" fmla="*/ 4053344 w 4972343"/>
                <a:gd name="connsiteY4089" fmla="*/ 398220 h 512833"/>
                <a:gd name="connsiteX4090" fmla="*/ 4063415 w 4972343"/>
                <a:gd name="connsiteY4090" fmla="*/ 388150 h 512833"/>
                <a:gd name="connsiteX4091" fmla="*/ 4035170 w 4972343"/>
                <a:gd name="connsiteY4091" fmla="*/ 388150 h 512833"/>
                <a:gd name="connsiteX4092" fmla="*/ 4045241 w 4972343"/>
                <a:gd name="connsiteY4092" fmla="*/ 398220 h 512833"/>
                <a:gd name="connsiteX4093" fmla="*/ 4035170 w 4972343"/>
                <a:gd name="connsiteY4093" fmla="*/ 408292 h 512833"/>
                <a:gd name="connsiteX4094" fmla="*/ 4025099 w 4972343"/>
                <a:gd name="connsiteY4094" fmla="*/ 398220 h 512833"/>
                <a:gd name="connsiteX4095" fmla="*/ 4035170 w 4972343"/>
                <a:gd name="connsiteY4095" fmla="*/ 388150 h 512833"/>
                <a:gd name="connsiteX4096" fmla="*/ 4006924 w 4972343"/>
                <a:gd name="connsiteY4096" fmla="*/ 388150 h 512833"/>
                <a:gd name="connsiteX4097" fmla="*/ 4016995 w 4972343"/>
                <a:gd name="connsiteY4097" fmla="*/ 398220 h 512833"/>
                <a:gd name="connsiteX4098" fmla="*/ 4006924 w 4972343"/>
                <a:gd name="connsiteY4098" fmla="*/ 408292 h 512833"/>
                <a:gd name="connsiteX4099" fmla="*/ 3996853 w 4972343"/>
                <a:gd name="connsiteY4099" fmla="*/ 398220 h 512833"/>
                <a:gd name="connsiteX4100" fmla="*/ 4006924 w 4972343"/>
                <a:gd name="connsiteY4100" fmla="*/ 388150 h 512833"/>
                <a:gd name="connsiteX4101" fmla="*/ 3978679 w 4972343"/>
                <a:gd name="connsiteY4101" fmla="*/ 388150 h 512833"/>
                <a:gd name="connsiteX4102" fmla="*/ 3988750 w 4972343"/>
                <a:gd name="connsiteY4102" fmla="*/ 398220 h 512833"/>
                <a:gd name="connsiteX4103" fmla="*/ 3978679 w 4972343"/>
                <a:gd name="connsiteY4103" fmla="*/ 408292 h 512833"/>
                <a:gd name="connsiteX4104" fmla="*/ 3968608 w 4972343"/>
                <a:gd name="connsiteY4104" fmla="*/ 398220 h 512833"/>
                <a:gd name="connsiteX4105" fmla="*/ 3978679 w 4972343"/>
                <a:gd name="connsiteY4105" fmla="*/ 388150 h 512833"/>
                <a:gd name="connsiteX4106" fmla="*/ 3950433 w 4972343"/>
                <a:gd name="connsiteY4106" fmla="*/ 388150 h 512833"/>
                <a:gd name="connsiteX4107" fmla="*/ 3960504 w 4972343"/>
                <a:gd name="connsiteY4107" fmla="*/ 398220 h 512833"/>
                <a:gd name="connsiteX4108" fmla="*/ 3950433 w 4972343"/>
                <a:gd name="connsiteY4108" fmla="*/ 408292 h 512833"/>
                <a:gd name="connsiteX4109" fmla="*/ 3940362 w 4972343"/>
                <a:gd name="connsiteY4109" fmla="*/ 398220 h 512833"/>
                <a:gd name="connsiteX4110" fmla="*/ 3950433 w 4972343"/>
                <a:gd name="connsiteY4110" fmla="*/ 388150 h 512833"/>
                <a:gd name="connsiteX4111" fmla="*/ 3922188 w 4972343"/>
                <a:gd name="connsiteY4111" fmla="*/ 388150 h 512833"/>
                <a:gd name="connsiteX4112" fmla="*/ 3932259 w 4972343"/>
                <a:gd name="connsiteY4112" fmla="*/ 398220 h 512833"/>
                <a:gd name="connsiteX4113" fmla="*/ 3922188 w 4972343"/>
                <a:gd name="connsiteY4113" fmla="*/ 408292 h 512833"/>
                <a:gd name="connsiteX4114" fmla="*/ 3912117 w 4972343"/>
                <a:gd name="connsiteY4114" fmla="*/ 398220 h 512833"/>
                <a:gd name="connsiteX4115" fmla="*/ 3922188 w 4972343"/>
                <a:gd name="connsiteY4115" fmla="*/ 388150 h 512833"/>
                <a:gd name="connsiteX4116" fmla="*/ 3893942 w 4972343"/>
                <a:gd name="connsiteY4116" fmla="*/ 388150 h 512833"/>
                <a:gd name="connsiteX4117" fmla="*/ 3904013 w 4972343"/>
                <a:gd name="connsiteY4117" fmla="*/ 398220 h 512833"/>
                <a:gd name="connsiteX4118" fmla="*/ 3893942 w 4972343"/>
                <a:gd name="connsiteY4118" fmla="*/ 408292 h 512833"/>
                <a:gd name="connsiteX4119" fmla="*/ 3883871 w 4972343"/>
                <a:gd name="connsiteY4119" fmla="*/ 398220 h 512833"/>
                <a:gd name="connsiteX4120" fmla="*/ 3893942 w 4972343"/>
                <a:gd name="connsiteY4120" fmla="*/ 388150 h 512833"/>
                <a:gd name="connsiteX4121" fmla="*/ 3865697 w 4972343"/>
                <a:gd name="connsiteY4121" fmla="*/ 388150 h 512833"/>
                <a:gd name="connsiteX4122" fmla="*/ 3875768 w 4972343"/>
                <a:gd name="connsiteY4122" fmla="*/ 398220 h 512833"/>
                <a:gd name="connsiteX4123" fmla="*/ 3865697 w 4972343"/>
                <a:gd name="connsiteY4123" fmla="*/ 408292 h 512833"/>
                <a:gd name="connsiteX4124" fmla="*/ 3855626 w 4972343"/>
                <a:gd name="connsiteY4124" fmla="*/ 398220 h 512833"/>
                <a:gd name="connsiteX4125" fmla="*/ 3865697 w 4972343"/>
                <a:gd name="connsiteY4125" fmla="*/ 388150 h 512833"/>
                <a:gd name="connsiteX4126" fmla="*/ 3837451 w 4972343"/>
                <a:gd name="connsiteY4126" fmla="*/ 388150 h 512833"/>
                <a:gd name="connsiteX4127" fmla="*/ 3847522 w 4972343"/>
                <a:gd name="connsiteY4127" fmla="*/ 398220 h 512833"/>
                <a:gd name="connsiteX4128" fmla="*/ 3837451 w 4972343"/>
                <a:gd name="connsiteY4128" fmla="*/ 408292 h 512833"/>
                <a:gd name="connsiteX4129" fmla="*/ 3827380 w 4972343"/>
                <a:gd name="connsiteY4129" fmla="*/ 398220 h 512833"/>
                <a:gd name="connsiteX4130" fmla="*/ 3837451 w 4972343"/>
                <a:gd name="connsiteY4130" fmla="*/ 388150 h 512833"/>
                <a:gd name="connsiteX4131" fmla="*/ 3809206 w 4972343"/>
                <a:gd name="connsiteY4131" fmla="*/ 388150 h 512833"/>
                <a:gd name="connsiteX4132" fmla="*/ 3819277 w 4972343"/>
                <a:gd name="connsiteY4132" fmla="*/ 398220 h 512833"/>
                <a:gd name="connsiteX4133" fmla="*/ 3809206 w 4972343"/>
                <a:gd name="connsiteY4133" fmla="*/ 408292 h 512833"/>
                <a:gd name="connsiteX4134" fmla="*/ 3799135 w 4972343"/>
                <a:gd name="connsiteY4134" fmla="*/ 398220 h 512833"/>
                <a:gd name="connsiteX4135" fmla="*/ 3809206 w 4972343"/>
                <a:gd name="connsiteY4135" fmla="*/ 388150 h 512833"/>
                <a:gd name="connsiteX4136" fmla="*/ 3780960 w 4972343"/>
                <a:gd name="connsiteY4136" fmla="*/ 388150 h 512833"/>
                <a:gd name="connsiteX4137" fmla="*/ 3791031 w 4972343"/>
                <a:gd name="connsiteY4137" fmla="*/ 398220 h 512833"/>
                <a:gd name="connsiteX4138" fmla="*/ 3780960 w 4972343"/>
                <a:gd name="connsiteY4138" fmla="*/ 408292 h 512833"/>
                <a:gd name="connsiteX4139" fmla="*/ 3770889 w 4972343"/>
                <a:gd name="connsiteY4139" fmla="*/ 398220 h 512833"/>
                <a:gd name="connsiteX4140" fmla="*/ 3780960 w 4972343"/>
                <a:gd name="connsiteY4140" fmla="*/ 388150 h 512833"/>
                <a:gd name="connsiteX4141" fmla="*/ 3752715 w 4972343"/>
                <a:gd name="connsiteY4141" fmla="*/ 388150 h 512833"/>
                <a:gd name="connsiteX4142" fmla="*/ 3762786 w 4972343"/>
                <a:gd name="connsiteY4142" fmla="*/ 398220 h 512833"/>
                <a:gd name="connsiteX4143" fmla="*/ 3752715 w 4972343"/>
                <a:gd name="connsiteY4143" fmla="*/ 408292 h 512833"/>
                <a:gd name="connsiteX4144" fmla="*/ 3742644 w 4972343"/>
                <a:gd name="connsiteY4144" fmla="*/ 398220 h 512833"/>
                <a:gd name="connsiteX4145" fmla="*/ 3752715 w 4972343"/>
                <a:gd name="connsiteY4145" fmla="*/ 388150 h 512833"/>
                <a:gd name="connsiteX4146" fmla="*/ 3724469 w 4972343"/>
                <a:gd name="connsiteY4146" fmla="*/ 388150 h 512833"/>
                <a:gd name="connsiteX4147" fmla="*/ 3734540 w 4972343"/>
                <a:gd name="connsiteY4147" fmla="*/ 398220 h 512833"/>
                <a:gd name="connsiteX4148" fmla="*/ 3724469 w 4972343"/>
                <a:gd name="connsiteY4148" fmla="*/ 408292 h 512833"/>
                <a:gd name="connsiteX4149" fmla="*/ 3714398 w 4972343"/>
                <a:gd name="connsiteY4149" fmla="*/ 398220 h 512833"/>
                <a:gd name="connsiteX4150" fmla="*/ 3724469 w 4972343"/>
                <a:gd name="connsiteY4150" fmla="*/ 388150 h 512833"/>
                <a:gd name="connsiteX4151" fmla="*/ 3696224 w 4972343"/>
                <a:gd name="connsiteY4151" fmla="*/ 388150 h 512833"/>
                <a:gd name="connsiteX4152" fmla="*/ 3706295 w 4972343"/>
                <a:gd name="connsiteY4152" fmla="*/ 398220 h 512833"/>
                <a:gd name="connsiteX4153" fmla="*/ 3696224 w 4972343"/>
                <a:gd name="connsiteY4153" fmla="*/ 408292 h 512833"/>
                <a:gd name="connsiteX4154" fmla="*/ 3686153 w 4972343"/>
                <a:gd name="connsiteY4154" fmla="*/ 398220 h 512833"/>
                <a:gd name="connsiteX4155" fmla="*/ 3696224 w 4972343"/>
                <a:gd name="connsiteY4155" fmla="*/ 388150 h 512833"/>
                <a:gd name="connsiteX4156" fmla="*/ 3667978 w 4972343"/>
                <a:gd name="connsiteY4156" fmla="*/ 388150 h 512833"/>
                <a:gd name="connsiteX4157" fmla="*/ 3678049 w 4972343"/>
                <a:gd name="connsiteY4157" fmla="*/ 398220 h 512833"/>
                <a:gd name="connsiteX4158" fmla="*/ 3667978 w 4972343"/>
                <a:gd name="connsiteY4158" fmla="*/ 408292 h 512833"/>
                <a:gd name="connsiteX4159" fmla="*/ 3657907 w 4972343"/>
                <a:gd name="connsiteY4159" fmla="*/ 398220 h 512833"/>
                <a:gd name="connsiteX4160" fmla="*/ 3667978 w 4972343"/>
                <a:gd name="connsiteY4160" fmla="*/ 388150 h 512833"/>
                <a:gd name="connsiteX4161" fmla="*/ 3639733 w 4972343"/>
                <a:gd name="connsiteY4161" fmla="*/ 388150 h 512833"/>
                <a:gd name="connsiteX4162" fmla="*/ 3649804 w 4972343"/>
                <a:gd name="connsiteY4162" fmla="*/ 398220 h 512833"/>
                <a:gd name="connsiteX4163" fmla="*/ 3639733 w 4972343"/>
                <a:gd name="connsiteY4163" fmla="*/ 408292 h 512833"/>
                <a:gd name="connsiteX4164" fmla="*/ 3629662 w 4972343"/>
                <a:gd name="connsiteY4164" fmla="*/ 398220 h 512833"/>
                <a:gd name="connsiteX4165" fmla="*/ 3639733 w 4972343"/>
                <a:gd name="connsiteY4165" fmla="*/ 388150 h 512833"/>
                <a:gd name="connsiteX4166" fmla="*/ 3611487 w 4972343"/>
                <a:gd name="connsiteY4166" fmla="*/ 388150 h 512833"/>
                <a:gd name="connsiteX4167" fmla="*/ 3621558 w 4972343"/>
                <a:gd name="connsiteY4167" fmla="*/ 398220 h 512833"/>
                <a:gd name="connsiteX4168" fmla="*/ 3611487 w 4972343"/>
                <a:gd name="connsiteY4168" fmla="*/ 408292 h 512833"/>
                <a:gd name="connsiteX4169" fmla="*/ 3601416 w 4972343"/>
                <a:gd name="connsiteY4169" fmla="*/ 398220 h 512833"/>
                <a:gd name="connsiteX4170" fmla="*/ 3611487 w 4972343"/>
                <a:gd name="connsiteY4170" fmla="*/ 388150 h 512833"/>
                <a:gd name="connsiteX4171" fmla="*/ 3583242 w 4972343"/>
                <a:gd name="connsiteY4171" fmla="*/ 388150 h 512833"/>
                <a:gd name="connsiteX4172" fmla="*/ 3593313 w 4972343"/>
                <a:gd name="connsiteY4172" fmla="*/ 398220 h 512833"/>
                <a:gd name="connsiteX4173" fmla="*/ 3583242 w 4972343"/>
                <a:gd name="connsiteY4173" fmla="*/ 408292 h 512833"/>
                <a:gd name="connsiteX4174" fmla="*/ 3573171 w 4972343"/>
                <a:gd name="connsiteY4174" fmla="*/ 398220 h 512833"/>
                <a:gd name="connsiteX4175" fmla="*/ 3583242 w 4972343"/>
                <a:gd name="connsiteY4175" fmla="*/ 388150 h 512833"/>
                <a:gd name="connsiteX4176" fmla="*/ 3554996 w 4972343"/>
                <a:gd name="connsiteY4176" fmla="*/ 388150 h 512833"/>
                <a:gd name="connsiteX4177" fmla="*/ 3565067 w 4972343"/>
                <a:gd name="connsiteY4177" fmla="*/ 398220 h 512833"/>
                <a:gd name="connsiteX4178" fmla="*/ 3554996 w 4972343"/>
                <a:gd name="connsiteY4178" fmla="*/ 408292 h 512833"/>
                <a:gd name="connsiteX4179" fmla="*/ 3544925 w 4972343"/>
                <a:gd name="connsiteY4179" fmla="*/ 398220 h 512833"/>
                <a:gd name="connsiteX4180" fmla="*/ 3554996 w 4972343"/>
                <a:gd name="connsiteY4180" fmla="*/ 388150 h 512833"/>
                <a:gd name="connsiteX4181" fmla="*/ 3526751 w 4972343"/>
                <a:gd name="connsiteY4181" fmla="*/ 388150 h 512833"/>
                <a:gd name="connsiteX4182" fmla="*/ 3536822 w 4972343"/>
                <a:gd name="connsiteY4182" fmla="*/ 398220 h 512833"/>
                <a:gd name="connsiteX4183" fmla="*/ 3526751 w 4972343"/>
                <a:gd name="connsiteY4183" fmla="*/ 408292 h 512833"/>
                <a:gd name="connsiteX4184" fmla="*/ 3516681 w 4972343"/>
                <a:gd name="connsiteY4184" fmla="*/ 398220 h 512833"/>
                <a:gd name="connsiteX4185" fmla="*/ 3526751 w 4972343"/>
                <a:gd name="connsiteY4185" fmla="*/ 388150 h 512833"/>
                <a:gd name="connsiteX4186" fmla="*/ 3498505 w 4972343"/>
                <a:gd name="connsiteY4186" fmla="*/ 388150 h 512833"/>
                <a:gd name="connsiteX4187" fmla="*/ 3508576 w 4972343"/>
                <a:gd name="connsiteY4187" fmla="*/ 398220 h 512833"/>
                <a:gd name="connsiteX4188" fmla="*/ 3498505 w 4972343"/>
                <a:gd name="connsiteY4188" fmla="*/ 408292 h 512833"/>
                <a:gd name="connsiteX4189" fmla="*/ 3488434 w 4972343"/>
                <a:gd name="connsiteY4189" fmla="*/ 398220 h 512833"/>
                <a:gd name="connsiteX4190" fmla="*/ 3498505 w 4972343"/>
                <a:gd name="connsiteY4190" fmla="*/ 388150 h 512833"/>
                <a:gd name="connsiteX4191" fmla="*/ 3470260 w 4972343"/>
                <a:gd name="connsiteY4191" fmla="*/ 388150 h 512833"/>
                <a:gd name="connsiteX4192" fmla="*/ 3480331 w 4972343"/>
                <a:gd name="connsiteY4192" fmla="*/ 398220 h 512833"/>
                <a:gd name="connsiteX4193" fmla="*/ 3470260 w 4972343"/>
                <a:gd name="connsiteY4193" fmla="*/ 408292 h 512833"/>
                <a:gd name="connsiteX4194" fmla="*/ 3460189 w 4972343"/>
                <a:gd name="connsiteY4194" fmla="*/ 398220 h 512833"/>
                <a:gd name="connsiteX4195" fmla="*/ 3470260 w 4972343"/>
                <a:gd name="connsiteY4195" fmla="*/ 388150 h 512833"/>
                <a:gd name="connsiteX4196" fmla="*/ 3442015 w 4972343"/>
                <a:gd name="connsiteY4196" fmla="*/ 388150 h 512833"/>
                <a:gd name="connsiteX4197" fmla="*/ 3452086 w 4972343"/>
                <a:gd name="connsiteY4197" fmla="*/ 398220 h 512833"/>
                <a:gd name="connsiteX4198" fmla="*/ 3442015 w 4972343"/>
                <a:gd name="connsiteY4198" fmla="*/ 408292 h 512833"/>
                <a:gd name="connsiteX4199" fmla="*/ 3431944 w 4972343"/>
                <a:gd name="connsiteY4199" fmla="*/ 398220 h 512833"/>
                <a:gd name="connsiteX4200" fmla="*/ 3442015 w 4972343"/>
                <a:gd name="connsiteY4200" fmla="*/ 388150 h 512833"/>
                <a:gd name="connsiteX4201" fmla="*/ 3413769 w 4972343"/>
                <a:gd name="connsiteY4201" fmla="*/ 388150 h 512833"/>
                <a:gd name="connsiteX4202" fmla="*/ 3423840 w 4972343"/>
                <a:gd name="connsiteY4202" fmla="*/ 398220 h 512833"/>
                <a:gd name="connsiteX4203" fmla="*/ 3413769 w 4972343"/>
                <a:gd name="connsiteY4203" fmla="*/ 408292 h 512833"/>
                <a:gd name="connsiteX4204" fmla="*/ 3403698 w 4972343"/>
                <a:gd name="connsiteY4204" fmla="*/ 398220 h 512833"/>
                <a:gd name="connsiteX4205" fmla="*/ 3413769 w 4972343"/>
                <a:gd name="connsiteY4205" fmla="*/ 388150 h 512833"/>
                <a:gd name="connsiteX4206" fmla="*/ 3385525 w 4972343"/>
                <a:gd name="connsiteY4206" fmla="*/ 388150 h 512833"/>
                <a:gd name="connsiteX4207" fmla="*/ 3395596 w 4972343"/>
                <a:gd name="connsiteY4207" fmla="*/ 398220 h 512833"/>
                <a:gd name="connsiteX4208" fmla="*/ 3385525 w 4972343"/>
                <a:gd name="connsiteY4208" fmla="*/ 408292 h 512833"/>
                <a:gd name="connsiteX4209" fmla="*/ 3375453 w 4972343"/>
                <a:gd name="connsiteY4209" fmla="*/ 398220 h 512833"/>
                <a:gd name="connsiteX4210" fmla="*/ 3385525 w 4972343"/>
                <a:gd name="connsiteY4210" fmla="*/ 388150 h 512833"/>
                <a:gd name="connsiteX4211" fmla="*/ 3357279 w 4972343"/>
                <a:gd name="connsiteY4211" fmla="*/ 388150 h 512833"/>
                <a:gd name="connsiteX4212" fmla="*/ 3367350 w 4972343"/>
                <a:gd name="connsiteY4212" fmla="*/ 398220 h 512833"/>
                <a:gd name="connsiteX4213" fmla="*/ 3357279 w 4972343"/>
                <a:gd name="connsiteY4213" fmla="*/ 408292 h 512833"/>
                <a:gd name="connsiteX4214" fmla="*/ 3347208 w 4972343"/>
                <a:gd name="connsiteY4214" fmla="*/ 398220 h 512833"/>
                <a:gd name="connsiteX4215" fmla="*/ 3357279 w 4972343"/>
                <a:gd name="connsiteY4215" fmla="*/ 388150 h 512833"/>
                <a:gd name="connsiteX4216" fmla="*/ 3329033 w 4972343"/>
                <a:gd name="connsiteY4216" fmla="*/ 388150 h 512833"/>
                <a:gd name="connsiteX4217" fmla="*/ 3339104 w 4972343"/>
                <a:gd name="connsiteY4217" fmla="*/ 398220 h 512833"/>
                <a:gd name="connsiteX4218" fmla="*/ 3329033 w 4972343"/>
                <a:gd name="connsiteY4218" fmla="*/ 408292 h 512833"/>
                <a:gd name="connsiteX4219" fmla="*/ 3318963 w 4972343"/>
                <a:gd name="connsiteY4219" fmla="*/ 398220 h 512833"/>
                <a:gd name="connsiteX4220" fmla="*/ 3329033 w 4972343"/>
                <a:gd name="connsiteY4220" fmla="*/ 388150 h 512833"/>
                <a:gd name="connsiteX4221" fmla="*/ 3300830 w 4972343"/>
                <a:gd name="connsiteY4221" fmla="*/ 388150 h 512833"/>
                <a:gd name="connsiteX4222" fmla="*/ 3310732 w 4972343"/>
                <a:gd name="connsiteY4222" fmla="*/ 398051 h 512833"/>
                <a:gd name="connsiteX4223" fmla="*/ 3310732 w 4972343"/>
                <a:gd name="connsiteY4223" fmla="*/ 397914 h 512833"/>
                <a:gd name="connsiteX4224" fmla="*/ 3310829 w 4972343"/>
                <a:gd name="connsiteY4224" fmla="*/ 398148 h 512833"/>
                <a:gd name="connsiteX4225" fmla="*/ 3310901 w 4972343"/>
                <a:gd name="connsiteY4225" fmla="*/ 398220 h 512833"/>
                <a:gd name="connsiteX4226" fmla="*/ 3310829 w 4972343"/>
                <a:gd name="connsiteY4226" fmla="*/ 398292 h 512833"/>
                <a:gd name="connsiteX4227" fmla="*/ 3310732 w 4972343"/>
                <a:gd name="connsiteY4227" fmla="*/ 398527 h 512833"/>
                <a:gd name="connsiteX4228" fmla="*/ 3310732 w 4972343"/>
                <a:gd name="connsiteY4228" fmla="*/ 398390 h 512833"/>
                <a:gd name="connsiteX4229" fmla="*/ 3300830 w 4972343"/>
                <a:gd name="connsiteY4229" fmla="*/ 408292 h 512833"/>
                <a:gd name="connsiteX4230" fmla="*/ 3290760 w 4972343"/>
                <a:gd name="connsiteY4230" fmla="*/ 398220 h 512833"/>
                <a:gd name="connsiteX4231" fmla="*/ 3300830 w 4972343"/>
                <a:gd name="connsiteY4231" fmla="*/ 388150 h 512833"/>
                <a:gd name="connsiteX4232" fmla="*/ 3272569 w 4972343"/>
                <a:gd name="connsiteY4232" fmla="*/ 388150 h 512833"/>
                <a:gd name="connsiteX4233" fmla="*/ 3282640 w 4972343"/>
                <a:gd name="connsiteY4233" fmla="*/ 398220 h 512833"/>
                <a:gd name="connsiteX4234" fmla="*/ 3272569 w 4972343"/>
                <a:gd name="connsiteY4234" fmla="*/ 408292 h 512833"/>
                <a:gd name="connsiteX4235" fmla="*/ 3262499 w 4972343"/>
                <a:gd name="connsiteY4235" fmla="*/ 398220 h 512833"/>
                <a:gd name="connsiteX4236" fmla="*/ 3272569 w 4972343"/>
                <a:gd name="connsiteY4236" fmla="*/ 388150 h 512833"/>
                <a:gd name="connsiteX4237" fmla="*/ 3244332 w 4972343"/>
                <a:gd name="connsiteY4237" fmla="*/ 388150 h 512833"/>
                <a:gd name="connsiteX4238" fmla="*/ 3254402 w 4972343"/>
                <a:gd name="connsiteY4238" fmla="*/ 398220 h 512833"/>
                <a:gd name="connsiteX4239" fmla="*/ 3244332 w 4972343"/>
                <a:gd name="connsiteY4239" fmla="*/ 408292 h 512833"/>
                <a:gd name="connsiteX4240" fmla="*/ 3234261 w 4972343"/>
                <a:gd name="connsiteY4240" fmla="*/ 398220 h 512833"/>
                <a:gd name="connsiteX4241" fmla="*/ 3244332 w 4972343"/>
                <a:gd name="connsiteY4241" fmla="*/ 388150 h 512833"/>
                <a:gd name="connsiteX4242" fmla="*/ 3216087 w 4972343"/>
                <a:gd name="connsiteY4242" fmla="*/ 388150 h 512833"/>
                <a:gd name="connsiteX4243" fmla="*/ 3226158 w 4972343"/>
                <a:gd name="connsiteY4243" fmla="*/ 398220 h 512833"/>
                <a:gd name="connsiteX4244" fmla="*/ 3216087 w 4972343"/>
                <a:gd name="connsiteY4244" fmla="*/ 408292 h 512833"/>
                <a:gd name="connsiteX4245" fmla="*/ 3206016 w 4972343"/>
                <a:gd name="connsiteY4245" fmla="*/ 398220 h 512833"/>
                <a:gd name="connsiteX4246" fmla="*/ 3216087 w 4972343"/>
                <a:gd name="connsiteY4246" fmla="*/ 388150 h 512833"/>
                <a:gd name="connsiteX4247" fmla="*/ 3187840 w 4972343"/>
                <a:gd name="connsiteY4247" fmla="*/ 388150 h 512833"/>
                <a:gd name="connsiteX4248" fmla="*/ 3197911 w 4972343"/>
                <a:gd name="connsiteY4248" fmla="*/ 398220 h 512833"/>
                <a:gd name="connsiteX4249" fmla="*/ 3187840 w 4972343"/>
                <a:gd name="connsiteY4249" fmla="*/ 408292 h 512833"/>
                <a:gd name="connsiteX4250" fmla="*/ 3177769 w 4972343"/>
                <a:gd name="connsiteY4250" fmla="*/ 398220 h 512833"/>
                <a:gd name="connsiteX4251" fmla="*/ 3187840 w 4972343"/>
                <a:gd name="connsiteY4251" fmla="*/ 388150 h 512833"/>
                <a:gd name="connsiteX4252" fmla="*/ 3159596 w 4972343"/>
                <a:gd name="connsiteY4252" fmla="*/ 388150 h 512833"/>
                <a:gd name="connsiteX4253" fmla="*/ 3169667 w 4972343"/>
                <a:gd name="connsiteY4253" fmla="*/ 398220 h 512833"/>
                <a:gd name="connsiteX4254" fmla="*/ 3159596 w 4972343"/>
                <a:gd name="connsiteY4254" fmla="*/ 408292 h 512833"/>
                <a:gd name="connsiteX4255" fmla="*/ 3149525 w 4972343"/>
                <a:gd name="connsiteY4255" fmla="*/ 398220 h 512833"/>
                <a:gd name="connsiteX4256" fmla="*/ 3159596 w 4972343"/>
                <a:gd name="connsiteY4256" fmla="*/ 388150 h 512833"/>
                <a:gd name="connsiteX4257" fmla="*/ 3131350 w 4972343"/>
                <a:gd name="connsiteY4257" fmla="*/ 388150 h 512833"/>
                <a:gd name="connsiteX4258" fmla="*/ 3141421 w 4972343"/>
                <a:gd name="connsiteY4258" fmla="*/ 398220 h 512833"/>
                <a:gd name="connsiteX4259" fmla="*/ 3131350 w 4972343"/>
                <a:gd name="connsiteY4259" fmla="*/ 408292 h 512833"/>
                <a:gd name="connsiteX4260" fmla="*/ 3121279 w 4972343"/>
                <a:gd name="connsiteY4260" fmla="*/ 398220 h 512833"/>
                <a:gd name="connsiteX4261" fmla="*/ 3131350 w 4972343"/>
                <a:gd name="connsiteY4261" fmla="*/ 388150 h 512833"/>
                <a:gd name="connsiteX4262" fmla="*/ 3103105 w 4972343"/>
                <a:gd name="connsiteY4262" fmla="*/ 388150 h 512833"/>
                <a:gd name="connsiteX4263" fmla="*/ 3113176 w 4972343"/>
                <a:gd name="connsiteY4263" fmla="*/ 398220 h 512833"/>
                <a:gd name="connsiteX4264" fmla="*/ 3103105 w 4972343"/>
                <a:gd name="connsiteY4264" fmla="*/ 408292 h 512833"/>
                <a:gd name="connsiteX4265" fmla="*/ 3093034 w 4972343"/>
                <a:gd name="connsiteY4265" fmla="*/ 398220 h 512833"/>
                <a:gd name="connsiteX4266" fmla="*/ 3103105 w 4972343"/>
                <a:gd name="connsiteY4266" fmla="*/ 388150 h 512833"/>
                <a:gd name="connsiteX4267" fmla="*/ 3074858 w 4972343"/>
                <a:gd name="connsiteY4267" fmla="*/ 388150 h 512833"/>
                <a:gd name="connsiteX4268" fmla="*/ 3084929 w 4972343"/>
                <a:gd name="connsiteY4268" fmla="*/ 398220 h 512833"/>
                <a:gd name="connsiteX4269" fmla="*/ 3074858 w 4972343"/>
                <a:gd name="connsiteY4269" fmla="*/ 408292 h 512833"/>
                <a:gd name="connsiteX4270" fmla="*/ 3064787 w 4972343"/>
                <a:gd name="connsiteY4270" fmla="*/ 398220 h 512833"/>
                <a:gd name="connsiteX4271" fmla="*/ 3074858 w 4972343"/>
                <a:gd name="connsiteY4271" fmla="*/ 388150 h 512833"/>
                <a:gd name="connsiteX4272" fmla="*/ 3046614 w 4972343"/>
                <a:gd name="connsiteY4272" fmla="*/ 388150 h 512833"/>
                <a:gd name="connsiteX4273" fmla="*/ 3056685 w 4972343"/>
                <a:gd name="connsiteY4273" fmla="*/ 398220 h 512833"/>
                <a:gd name="connsiteX4274" fmla="*/ 3046614 w 4972343"/>
                <a:gd name="connsiteY4274" fmla="*/ 408292 h 512833"/>
                <a:gd name="connsiteX4275" fmla="*/ 3036543 w 4972343"/>
                <a:gd name="connsiteY4275" fmla="*/ 398220 h 512833"/>
                <a:gd name="connsiteX4276" fmla="*/ 3046614 w 4972343"/>
                <a:gd name="connsiteY4276" fmla="*/ 388150 h 512833"/>
                <a:gd name="connsiteX4277" fmla="*/ 3018368 w 4972343"/>
                <a:gd name="connsiteY4277" fmla="*/ 388150 h 512833"/>
                <a:gd name="connsiteX4278" fmla="*/ 3028439 w 4972343"/>
                <a:gd name="connsiteY4278" fmla="*/ 398220 h 512833"/>
                <a:gd name="connsiteX4279" fmla="*/ 3018368 w 4972343"/>
                <a:gd name="connsiteY4279" fmla="*/ 408292 h 512833"/>
                <a:gd name="connsiteX4280" fmla="*/ 3008297 w 4972343"/>
                <a:gd name="connsiteY4280" fmla="*/ 398220 h 512833"/>
                <a:gd name="connsiteX4281" fmla="*/ 3018368 w 4972343"/>
                <a:gd name="connsiteY4281" fmla="*/ 388150 h 512833"/>
                <a:gd name="connsiteX4282" fmla="*/ 2990123 w 4972343"/>
                <a:gd name="connsiteY4282" fmla="*/ 388150 h 512833"/>
                <a:gd name="connsiteX4283" fmla="*/ 3000194 w 4972343"/>
                <a:gd name="connsiteY4283" fmla="*/ 398220 h 512833"/>
                <a:gd name="connsiteX4284" fmla="*/ 2990123 w 4972343"/>
                <a:gd name="connsiteY4284" fmla="*/ 408292 h 512833"/>
                <a:gd name="connsiteX4285" fmla="*/ 2980052 w 4972343"/>
                <a:gd name="connsiteY4285" fmla="*/ 398220 h 512833"/>
                <a:gd name="connsiteX4286" fmla="*/ 2990123 w 4972343"/>
                <a:gd name="connsiteY4286" fmla="*/ 388150 h 512833"/>
                <a:gd name="connsiteX4287" fmla="*/ 2961877 w 4972343"/>
                <a:gd name="connsiteY4287" fmla="*/ 388150 h 512833"/>
                <a:gd name="connsiteX4288" fmla="*/ 2971947 w 4972343"/>
                <a:gd name="connsiteY4288" fmla="*/ 398220 h 512833"/>
                <a:gd name="connsiteX4289" fmla="*/ 2961877 w 4972343"/>
                <a:gd name="connsiteY4289" fmla="*/ 408292 h 512833"/>
                <a:gd name="connsiteX4290" fmla="*/ 2951805 w 4972343"/>
                <a:gd name="connsiteY4290" fmla="*/ 398220 h 512833"/>
                <a:gd name="connsiteX4291" fmla="*/ 2961877 w 4972343"/>
                <a:gd name="connsiteY4291" fmla="*/ 388150 h 512833"/>
                <a:gd name="connsiteX4292" fmla="*/ 2933632 w 4972343"/>
                <a:gd name="connsiteY4292" fmla="*/ 388150 h 512833"/>
                <a:gd name="connsiteX4293" fmla="*/ 2943703 w 4972343"/>
                <a:gd name="connsiteY4293" fmla="*/ 398220 h 512833"/>
                <a:gd name="connsiteX4294" fmla="*/ 2933632 w 4972343"/>
                <a:gd name="connsiteY4294" fmla="*/ 408292 h 512833"/>
                <a:gd name="connsiteX4295" fmla="*/ 2923561 w 4972343"/>
                <a:gd name="connsiteY4295" fmla="*/ 398220 h 512833"/>
                <a:gd name="connsiteX4296" fmla="*/ 2933632 w 4972343"/>
                <a:gd name="connsiteY4296" fmla="*/ 388150 h 512833"/>
                <a:gd name="connsiteX4297" fmla="*/ 2905386 w 4972343"/>
                <a:gd name="connsiteY4297" fmla="*/ 388150 h 512833"/>
                <a:gd name="connsiteX4298" fmla="*/ 2915457 w 4972343"/>
                <a:gd name="connsiteY4298" fmla="*/ 398220 h 512833"/>
                <a:gd name="connsiteX4299" fmla="*/ 2905386 w 4972343"/>
                <a:gd name="connsiteY4299" fmla="*/ 408292 h 512833"/>
                <a:gd name="connsiteX4300" fmla="*/ 2895314 w 4972343"/>
                <a:gd name="connsiteY4300" fmla="*/ 398220 h 512833"/>
                <a:gd name="connsiteX4301" fmla="*/ 2905386 w 4972343"/>
                <a:gd name="connsiteY4301" fmla="*/ 388150 h 512833"/>
                <a:gd name="connsiteX4302" fmla="*/ 2877141 w 4972343"/>
                <a:gd name="connsiteY4302" fmla="*/ 388150 h 512833"/>
                <a:gd name="connsiteX4303" fmla="*/ 2887212 w 4972343"/>
                <a:gd name="connsiteY4303" fmla="*/ 398220 h 512833"/>
                <a:gd name="connsiteX4304" fmla="*/ 2877141 w 4972343"/>
                <a:gd name="connsiteY4304" fmla="*/ 408292 h 512833"/>
                <a:gd name="connsiteX4305" fmla="*/ 2867070 w 4972343"/>
                <a:gd name="connsiteY4305" fmla="*/ 398220 h 512833"/>
                <a:gd name="connsiteX4306" fmla="*/ 2877141 w 4972343"/>
                <a:gd name="connsiteY4306" fmla="*/ 388150 h 512833"/>
                <a:gd name="connsiteX4307" fmla="*/ 2848895 w 4972343"/>
                <a:gd name="connsiteY4307" fmla="*/ 388150 h 512833"/>
                <a:gd name="connsiteX4308" fmla="*/ 2858966 w 4972343"/>
                <a:gd name="connsiteY4308" fmla="*/ 398220 h 512833"/>
                <a:gd name="connsiteX4309" fmla="*/ 2848895 w 4972343"/>
                <a:gd name="connsiteY4309" fmla="*/ 408292 h 512833"/>
                <a:gd name="connsiteX4310" fmla="*/ 2838824 w 4972343"/>
                <a:gd name="connsiteY4310" fmla="*/ 398220 h 512833"/>
                <a:gd name="connsiteX4311" fmla="*/ 2848895 w 4972343"/>
                <a:gd name="connsiteY4311" fmla="*/ 388150 h 512833"/>
                <a:gd name="connsiteX4312" fmla="*/ 2820650 w 4972343"/>
                <a:gd name="connsiteY4312" fmla="*/ 388150 h 512833"/>
                <a:gd name="connsiteX4313" fmla="*/ 2830721 w 4972343"/>
                <a:gd name="connsiteY4313" fmla="*/ 398220 h 512833"/>
                <a:gd name="connsiteX4314" fmla="*/ 2820650 w 4972343"/>
                <a:gd name="connsiteY4314" fmla="*/ 408292 h 512833"/>
                <a:gd name="connsiteX4315" fmla="*/ 2810579 w 4972343"/>
                <a:gd name="connsiteY4315" fmla="*/ 398220 h 512833"/>
                <a:gd name="connsiteX4316" fmla="*/ 2820650 w 4972343"/>
                <a:gd name="connsiteY4316" fmla="*/ 388150 h 512833"/>
                <a:gd name="connsiteX4317" fmla="*/ 2792404 w 4972343"/>
                <a:gd name="connsiteY4317" fmla="*/ 388150 h 512833"/>
                <a:gd name="connsiteX4318" fmla="*/ 2802475 w 4972343"/>
                <a:gd name="connsiteY4318" fmla="*/ 398220 h 512833"/>
                <a:gd name="connsiteX4319" fmla="*/ 2792404 w 4972343"/>
                <a:gd name="connsiteY4319" fmla="*/ 408292 h 512833"/>
                <a:gd name="connsiteX4320" fmla="*/ 2782333 w 4972343"/>
                <a:gd name="connsiteY4320" fmla="*/ 398220 h 512833"/>
                <a:gd name="connsiteX4321" fmla="*/ 2792404 w 4972343"/>
                <a:gd name="connsiteY4321" fmla="*/ 388150 h 512833"/>
                <a:gd name="connsiteX4322" fmla="*/ 2764159 w 4972343"/>
                <a:gd name="connsiteY4322" fmla="*/ 388150 h 512833"/>
                <a:gd name="connsiteX4323" fmla="*/ 2774230 w 4972343"/>
                <a:gd name="connsiteY4323" fmla="*/ 398220 h 512833"/>
                <a:gd name="connsiteX4324" fmla="*/ 2764159 w 4972343"/>
                <a:gd name="connsiteY4324" fmla="*/ 408292 h 512833"/>
                <a:gd name="connsiteX4325" fmla="*/ 2754088 w 4972343"/>
                <a:gd name="connsiteY4325" fmla="*/ 398220 h 512833"/>
                <a:gd name="connsiteX4326" fmla="*/ 2764159 w 4972343"/>
                <a:gd name="connsiteY4326" fmla="*/ 388150 h 512833"/>
                <a:gd name="connsiteX4327" fmla="*/ 2735913 w 4972343"/>
                <a:gd name="connsiteY4327" fmla="*/ 388150 h 512833"/>
                <a:gd name="connsiteX4328" fmla="*/ 2745984 w 4972343"/>
                <a:gd name="connsiteY4328" fmla="*/ 398220 h 512833"/>
                <a:gd name="connsiteX4329" fmla="*/ 2735913 w 4972343"/>
                <a:gd name="connsiteY4329" fmla="*/ 408292 h 512833"/>
                <a:gd name="connsiteX4330" fmla="*/ 2725842 w 4972343"/>
                <a:gd name="connsiteY4330" fmla="*/ 398220 h 512833"/>
                <a:gd name="connsiteX4331" fmla="*/ 2735913 w 4972343"/>
                <a:gd name="connsiteY4331" fmla="*/ 388150 h 512833"/>
                <a:gd name="connsiteX4332" fmla="*/ 2707668 w 4972343"/>
                <a:gd name="connsiteY4332" fmla="*/ 388150 h 512833"/>
                <a:gd name="connsiteX4333" fmla="*/ 2717739 w 4972343"/>
                <a:gd name="connsiteY4333" fmla="*/ 398220 h 512833"/>
                <a:gd name="connsiteX4334" fmla="*/ 2707668 w 4972343"/>
                <a:gd name="connsiteY4334" fmla="*/ 408292 h 512833"/>
                <a:gd name="connsiteX4335" fmla="*/ 2697597 w 4972343"/>
                <a:gd name="connsiteY4335" fmla="*/ 398220 h 512833"/>
                <a:gd name="connsiteX4336" fmla="*/ 2707668 w 4972343"/>
                <a:gd name="connsiteY4336" fmla="*/ 388150 h 512833"/>
                <a:gd name="connsiteX4337" fmla="*/ 2679422 w 4972343"/>
                <a:gd name="connsiteY4337" fmla="*/ 388150 h 512833"/>
                <a:gd name="connsiteX4338" fmla="*/ 2689493 w 4972343"/>
                <a:gd name="connsiteY4338" fmla="*/ 398220 h 512833"/>
                <a:gd name="connsiteX4339" fmla="*/ 2679422 w 4972343"/>
                <a:gd name="connsiteY4339" fmla="*/ 408292 h 512833"/>
                <a:gd name="connsiteX4340" fmla="*/ 2669351 w 4972343"/>
                <a:gd name="connsiteY4340" fmla="*/ 398220 h 512833"/>
                <a:gd name="connsiteX4341" fmla="*/ 2679422 w 4972343"/>
                <a:gd name="connsiteY4341" fmla="*/ 388150 h 512833"/>
                <a:gd name="connsiteX4342" fmla="*/ 2651177 w 4972343"/>
                <a:gd name="connsiteY4342" fmla="*/ 388150 h 512833"/>
                <a:gd name="connsiteX4343" fmla="*/ 2661248 w 4972343"/>
                <a:gd name="connsiteY4343" fmla="*/ 398220 h 512833"/>
                <a:gd name="connsiteX4344" fmla="*/ 2651177 w 4972343"/>
                <a:gd name="connsiteY4344" fmla="*/ 408292 h 512833"/>
                <a:gd name="connsiteX4345" fmla="*/ 2641106 w 4972343"/>
                <a:gd name="connsiteY4345" fmla="*/ 398220 h 512833"/>
                <a:gd name="connsiteX4346" fmla="*/ 2651177 w 4972343"/>
                <a:gd name="connsiteY4346" fmla="*/ 388150 h 512833"/>
                <a:gd name="connsiteX4347" fmla="*/ 2622931 w 4972343"/>
                <a:gd name="connsiteY4347" fmla="*/ 388150 h 512833"/>
                <a:gd name="connsiteX4348" fmla="*/ 2633002 w 4972343"/>
                <a:gd name="connsiteY4348" fmla="*/ 398220 h 512833"/>
                <a:gd name="connsiteX4349" fmla="*/ 2622931 w 4972343"/>
                <a:gd name="connsiteY4349" fmla="*/ 408292 h 512833"/>
                <a:gd name="connsiteX4350" fmla="*/ 2612860 w 4972343"/>
                <a:gd name="connsiteY4350" fmla="*/ 398220 h 512833"/>
                <a:gd name="connsiteX4351" fmla="*/ 2622931 w 4972343"/>
                <a:gd name="connsiteY4351" fmla="*/ 388150 h 512833"/>
                <a:gd name="connsiteX4352" fmla="*/ 2594686 w 4972343"/>
                <a:gd name="connsiteY4352" fmla="*/ 388150 h 512833"/>
                <a:gd name="connsiteX4353" fmla="*/ 2604757 w 4972343"/>
                <a:gd name="connsiteY4353" fmla="*/ 398220 h 512833"/>
                <a:gd name="connsiteX4354" fmla="*/ 2594686 w 4972343"/>
                <a:gd name="connsiteY4354" fmla="*/ 408292 h 512833"/>
                <a:gd name="connsiteX4355" fmla="*/ 2584615 w 4972343"/>
                <a:gd name="connsiteY4355" fmla="*/ 398220 h 512833"/>
                <a:gd name="connsiteX4356" fmla="*/ 2594686 w 4972343"/>
                <a:gd name="connsiteY4356" fmla="*/ 388150 h 512833"/>
                <a:gd name="connsiteX4357" fmla="*/ 2566440 w 4972343"/>
                <a:gd name="connsiteY4357" fmla="*/ 388150 h 512833"/>
                <a:gd name="connsiteX4358" fmla="*/ 2576511 w 4972343"/>
                <a:gd name="connsiteY4358" fmla="*/ 398220 h 512833"/>
                <a:gd name="connsiteX4359" fmla="*/ 2566440 w 4972343"/>
                <a:gd name="connsiteY4359" fmla="*/ 408292 h 512833"/>
                <a:gd name="connsiteX4360" fmla="*/ 2556369 w 4972343"/>
                <a:gd name="connsiteY4360" fmla="*/ 398220 h 512833"/>
                <a:gd name="connsiteX4361" fmla="*/ 2566440 w 4972343"/>
                <a:gd name="connsiteY4361" fmla="*/ 388150 h 512833"/>
                <a:gd name="connsiteX4362" fmla="*/ 2538195 w 4972343"/>
                <a:gd name="connsiteY4362" fmla="*/ 388150 h 512833"/>
                <a:gd name="connsiteX4363" fmla="*/ 2548266 w 4972343"/>
                <a:gd name="connsiteY4363" fmla="*/ 398220 h 512833"/>
                <a:gd name="connsiteX4364" fmla="*/ 2538195 w 4972343"/>
                <a:gd name="connsiteY4364" fmla="*/ 408292 h 512833"/>
                <a:gd name="connsiteX4365" fmla="*/ 2528124 w 4972343"/>
                <a:gd name="connsiteY4365" fmla="*/ 398220 h 512833"/>
                <a:gd name="connsiteX4366" fmla="*/ 2538195 w 4972343"/>
                <a:gd name="connsiteY4366" fmla="*/ 388150 h 512833"/>
                <a:gd name="connsiteX4367" fmla="*/ 2509949 w 4972343"/>
                <a:gd name="connsiteY4367" fmla="*/ 388150 h 512833"/>
                <a:gd name="connsiteX4368" fmla="*/ 2520020 w 4972343"/>
                <a:gd name="connsiteY4368" fmla="*/ 398220 h 512833"/>
                <a:gd name="connsiteX4369" fmla="*/ 2509949 w 4972343"/>
                <a:gd name="connsiteY4369" fmla="*/ 408292 h 512833"/>
                <a:gd name="connsiteX4370" fmla="*/ 2499878 w 4972343"/>
                <a:gd name="connsiteY4370" fmla="*/ 398220 h 512833"/>
                <a:gd name="connsiteX4371" fmla="*/ 2509949 w 4972343"/>
                <a:gd name="connsiteY4371" fmla="*/ 388150 h 512833"/>
                <a:gd name="connsiteX4372" fmla="*/ 2481704 w 4972343"/>
                <a:gd name="connsiteY4372" fmla="*/ 388150 h 512833"/>
                <a:gd name="connsiteX4373" fmla="*/ 2491775 w 4972343"/>
                <a:gd name="connsiteY4373" fmla="*/ 398220 h 512833"/>
                <a:gd name="connsiteX4374" fmla="*/ 2481704 w 4972343"/>
                <a:gd name="connsiteY4374" fmla="*/ 408292 h 512833"/>
                <a:gd name="connsiteX4375" fmla="*/ 2471633 w 4972343"/>
                <a:gd name="connsiteY4375" fmla="*/ 398220 h 512833"/>
                <a:gd name="connsiteX4376" fmla="*/ 2481704 w 4972343"/>
                <a:gd name="connsiteY4376" fmla="*/ 388150 h 512833"/>
                <a:gd name="connsiteX4377" fmla="*/ 2453458 w 4972343"/>
                <a:gd name="connsiteY4377" fmla="*/ 388150 h 512833"/>
                <a:gd name="connsiteX4378" fmla="*/ 2463529 w 4972343"/>
                <a:gd name="connsiteY4378" fmla="*/ 398220 h 512833"/>
                <a:gd name="connsiteX4379" fmla="*/ 2453458 w 4972343"/>
                <a:gd name="connsiteY4379" fmla="*/ 408292 h 512833"/>
                <a:gd name="connsiteX4380" fmla="*/ 2443387 w 4972343"/>
                <a:gd name="connsiteY4380" fmla="*/ 398220 h 512833"/>
                <a:gd name="connsiteX4381" fmla="*/ 2453458 w 4972343"/>
                <a:gd name="connsiteY4381" fmla="*/ 388150 h 512833"/>
                <a:gd name="connsiteX4382" fmla="*/ 2425212 w 4972343"/>
                <a:gd name="connsiteY4382" fmla="*/ 388150 h 512833"/>
                <a:gd name="connsiteX4383" fmla="*/ 2435283 w 4972343"/>
                <a:gd name="connsiteY4383" fmla="*/ 398220 h 512833"/>
                <a:gd name="connsiteX4384" fmla="*/ 2425212 w 4972343"/>
                <a:gd name="connsiteY4384" fmla="*/ 408292 h 512833"/>
                <a:gd name="connsiteX4385" fmla="*/ 2415141 w 4972343"/>
                <a:gd name="connsiteY4385" fmla="*/ 398220 h 512833"/>
                <a:gd name="connsiteX4386" fmla="*/ 2425212 w 4972343"/>
                <a:gd name="connsiteY4386" fmla="*/ 388150 h 512833"/>
                <a:gd name="connsiteX4387" fmla="*/ 2396967 w 4972343"/>
                <a:gd name="connsiteY4387" fmla="*/ 388150 h 512833"/>
                <a:gd name="connsiteX4388" fmla="*/ 2407038 w 4972343"/>
                <a:gd name="connsiteY4388" fmla="*/ 398220 h 512833"/>
                <a:gd name="connsiteX4389" fmla="*/ 2396967 w 4972343"/>
                <a:gd name="connsiteY4389" fmla="*/ 408292 h 512833"/>
                <a:gd name="connsiteX4390" fmla="*/ 2386896 w 4972343"/>
                <a:gd name="connsiteY4390" fmla="*/ 398220 h 512833"/>
                <a:gd name="connsiteX4391" fmla="*/ 2396967 w 4972343"/>
                <a:gd name="connsiteY4391" fmla="*/ 388150 h 512833"/>
                <a:gd name="connsiteX4392" fmla="*/ 2368721 w 4972343"/>
                <a:gd name="connsiteY4392" fmla="*/ 388150 h 512833"/>
                <a:gd name="connsiteX4393" fmla="*/ 2378791 w 4972343"/>
                <a:gd name="connsiteY4393" fmla="*/ 398220 h 512833"/>
                <a:gd name="connsiteX4394" fmla="*/ 2368721 w 4972343"/>
                <a:gd name="connsiteY4394" fmla="*/ 408292 h 512833"/>
                <a:gd name="connsiteX4395" fmla="*/ 2358650 w 4972343"/>
                <a:gd name="connsiteY4395" fmla="*/ 398220 h 512833"/>
                <a:gd name="connsiteX4396" fmla="*/ 2368721 w 4972343"/>
                <a:gd name="connsiteY4396" fmla="*/ 388150 h 512833"/>
                <a:gd name="connsiteX4397" fmla="*/ 2340476 w 4972343"/>
                <a:gd name="connsiteY4397" fmla="*/ 388150 h 512833"/>
                <a:gd name="connsiteX4398" fmla="*/ 2350547 w 4972343"/>
                <a:gd name="connsiteY4398" fmla="*/ 398220 h 512833"/>
                <a:gd name="connsiteX4399" fmla="*/ 2340476 w 4972343"/>
                <a:gd name="connsiteY4399" fmla="*/ 408292 h 512833"/>
                <a:gd name="connsiteX4400" fmla="*/ 2330405 w 4972343"/>
                <a:gd name="connsiteY4400" fmla="*/ 398220 h 512833"/>
                <a:gd name="connsiteX4401" fmla="*/ 2340476 w 4972343"/>
                <a:gd name="connsiteY4401" fmla="*/ 388150 h 512833"/>
                <a:gd name="connsiteX4402" fmla="*/ 2312230 w 4972343"/>
                <a:gd name="connsiteY4402" fmla="*/ 388150 h 512833"/>
                <a:gd name="connsiteX4403" fmla="*/ 2322301 w 4972343"/>
                <a:gd name="connsiteY4403" fmla="*/ 398220 h 512833"/>
                <a:gd name="connsiteX4404" fmla="*/ 2312230 w 4972343"/>
                <a:gd name="connsiteY4404" fmla="*/ 408292 h 512833"/>
                <a:gd name="connsiteX4405" fmla="*/ 2302159 w 4972343"/>
                <a:gd name="connsiteY4405" fmla="*/ 398220 h 512833"/>
                <a:gd name="connsiteX4406" fmla="*/ 2312230 w 4972343"/>
                <a:gd name="connsiteY4406" fmla="*/ 388150 h 512833"/>
                <a:gd name="connsiteX4407" fmla="*/ 2283985 w 4972343"/>
                <a:gd name="connsiteY4407" fmla="*/ 388150 h 512833"/>
                <a:gd name="connsiteX4408" fmla="*/ 2294056 w 4972343"/>
                <a:gd name="connsiteY4408" fmla="*/ 398220 h 512833"/>
                <a:gd name="connsiteX4409" fmla="*/ 2283985 w 4972343"/>
                <a:gd name="connsiteY4409" fmla="*/ 408292 h 512833"/>
                <a:gd name="connsiteX4410" fmla="*/ 2273914 w 4972343"/>
                <a:gd name="connsiteY4410" fmla="*/ 398220 h 512833"/>
                <a:gd name="connsiteX4411" fmla="*/ 2283985 w 4972343"/>
                <a:gd name="connsiteY4411" fmla="*/ 388150 h 512833"/>
                <a:gd name="connsiteX4412" fmla="*/ 2255739 w 4972343"/>
                <a:gd name="connsiteY4412" fmla="*/ 388150 h 512833"/>
                <a:gd name="connsiteX4413" fmla="*/ 2265810 w 4972343"/>
                <a:gd name="connsiteY4413" fmla="*/ 398220 h 512833"/>
                <a:gd name="connsiteX4414" fmla="*/ 2255739 w 4972343"/>
                <a:gd name="connsiteY4414" fmla="*/ 408292 h 512833"/>
                <a:gd name="connsiteX4415" fmla="*/ 2245668 w 4972343"/>
                <a:gd name="connsiteY4415" fmla="*/ 398220 h 512833"/>
                <a:gd name="connsiteX4416" fmla="*/ 2255739 w 4972343"/>
                <a:gd name="connsiteY4416" fmla="*/ 388150 h 512833"/>
                <a:gd name="connsiteX4417" fmla="*/ 2227494 w 4972343"/>
                <a:gd name="connsiteY4417" fmla="*/ 388150 h 512833"/>
                <a:gd name="connsiteX4418" fmla="*/ 2237565 w 4972343"/>
                <a:gd name="connsiteY4418" fmla="*/ 398220 h 512833"/>
                <a:gd name="connsiteX4419" fmla="*/ 2227494 w 4972343"/>
                <a:gd name="connsiteY4419" fmla="*/ 408292 h 512833"/>
                <a:gd name="connsiteX4420" fmla="*/ 2217423 w 4972343"/>
                <a:gd name="connsiteY4420" fmla="*/ 398220 h 512833"/>
                <a:gd name="connsiteX4421" fmla="*/ 2227494 w 4972343"/>
                <a:gd name="connsiteY4421" fmla="*/ 388150 h 512833"/>
                <a:gd name="connsiteX4422" fmla="*/ 2199248 w 4972343"/>
                <a:gd name="connsiteY4422" fmla="*/ 388150 h 512833"/>
                <a:gd name="connsiteX4423" fmla="*/ 2209319 w 4972343"/>
                <a:gd name="connsiteY4423" fmla="*/ 398220 h 512833"/>
                <a:gd name="connsiteX4424" fmla="*/ 2199248 w 4972343"/>
                <a:gd name="connsiteY4424" fmla="*/ 408292 h 512833"/>
                <a:gd name="connsiteX4425" fmla="*/ 2189177 w 4972343"/>
                <a:gd name="connsiteY4425" fmla="*/ 398220 h 512833"/>
                <a:gd name="connsiteX4426" fmla="*/ 2199248 w 4972343"/>
                <a:gd name="connsiteY4426" fmla="*/ 388150 h 512833"/>
                <a:gd name="connsiteX4427" fmla="*/ 2171003 w 4972343"/>
                <a:gd name="connsiteY4427" fmla="*/ 388150 h 512833"/>
                <a:gd name="connsiteX4428" fmla="*/ 2181074 w 4972343"/>
                <a:gd name="connsiteY4428" fmla="*/ 398220 h 512833"/>
                <a:gd name="connsiteX4429" fmla="*/ 2171003 w 4972343"/>
                <a:gd name="connsiteY4429" fmla="*/ 408292 h 512833"/>
                <a:gd name="connsiteX4430" fmla="*/ 2160932 w 4972343"/>
                <a:gd name="connsiteY4430" fmla="*/ 398220 h 512833"/>
                <a:gd name="connsiteX4431" fmla="*/ 2171003 w 4972343"/>
                <a:gd name="connsiteY4431" fmla="*/ 388150 h 512833"/>
                <a:gd name="connsiteX4432" fmla="*/ 2142757 w 4972343"/>
                <a:gd name="connsiteY4432" fmla="*/ 388150 h 512833"/>
                <a:gd name="connsiteX4433" fmla="*/ 2152828 w 4972343"/>
                <a:gd name="connsiteY4433" fmla="*/ 398220 h 512833"/>
                <a:gd name="connsiteX4434" fmla="*/ 2142757 w 4972343"/>
                <a:gd name="connsiteY4434" fmla="*/ 408292 h 512833"/>
                <a:gd name="connsiteX4435" fmla="*/ 2132686 w 4972343"/>
                <a:gd name="connsiteY4435" fmla="*/ 398220 h 512833"/>
                <a:gd name="connsiteX4436" fmla="*/ 2142757 w 4972343"/>
                <a:gd name="connsiteY4436" fmla="*/ 388150 h 512833"/>
                <a:gd name="connsiteX4437" fmla="*/ 2114512 w 4972343"/>
                <a:gd name="connsiteY4437" fmla="*/ 388150 h 512833"/>
                <a:gd name="connsiteX4438" fmla="*/ 2124583 w 4972343"/>
                <a:gd name="connsiteY4438" fmla="*/ 398220 h 512833"/>
                <a:gd name="connsiteX4439" fmla="*/ 2114512 w 4972343"/>
                <a:gd name="connsiteY4439" fmla="*/ 408292 h 512833"/>
                <a:gd name="connsiteX4440" fmla="*/ 2104441 w 4972343"/>
                <a:gd name="connsiteY4440" fmla="*/ 398220 h 512833"/>
                <a:gd name="connsiteX4441" fmla="*/ 2114512 w 4972343"/>
                <a:gd name="connsiteY4441" fmla="*/ 388150 h 512833"/>
                <a:gd name="connsiteX4442" fmla="*/ 2086266 w 4972343"/>
                <a:gd name="connsiteY4442" fmla="*/ 388150 h 512833"/>
                <a:gd name="connsiteX4443" fmla="*/ 2096337 w 4972343"/>
                <a:gd name="connsiteY4443" fmla="*/ 398220 h 512833"/>
                <a:gd name="connsiteX4444" fmla="*/ 2086266 w 4972343"/>
                <a:gd name="connsiteY4444" fmla="*/ 408292 h 512833"/>
                <a:gd name="connsiteX4445" fmla="*/ 2076195 w 4972343"/>
                <a:gd name="connsiteY4445" fmla="*/ 398220 h 512833"/>
                <a:gd name="connsiteX4446" fmla="*/ 2086266 w 4972343"/>
                <a:gd name="connsiteY4446" fmla="*/ 388150 h 512833"/>
                <a:gd name="connsiteX4447" fmla="*/ 2058021 w 4972343"/>
                <a:gd name="connsiteY4447" fmla="*/ 388150 h 512833"/>
                <a:gd name="connsiteX4448" fmla="*/ 2068092 w 4972343"/>
                <a:gd name="connsiteY4448" fmla="*/ 398220 h 512833"/>
                <a:gd name="connsiteX4449" fmla="*/ 2058021 w 4972343"/>
                <a:gd name="connsiteY4449" fmla="*/ 408292 h 512833"/>
                <a:gd name="connsiteX4450" fmla="*/ 2047950 w 4972343"/>
                <a:gd name="connsiteY4450" fmla="*/ 398220 h 512833"/>
                <a:gd name="connsiteX4451" fmla="*/ 2058021 w 4972343"/>
                <a:gd name="connsiteY4451" fmla="*/ 388150 h 512833"/>
                <a:gd name="connsiteX4452" fmla="*/ 2029775 w 4972343"/>
                <a:gd name="connsiteY4452" fmla="*/ 388150 h 512833"/>
                <a:gd name="connsiteX4453" fmla="*/ 2039846 w 4972343"/>
                <a:gd name="connsiteY4453" fmla="*/ 398220 h 512833"/>
                <a:gd name="connsiteX4454" fmla="*/ 2029775 w 4972343"/>
                <a:gd name="connsiteY4454" fmla="*/ 408292 h 512833"/>
                <a:gd name="connsiteX4455" fmla="*/ 2019704 w 4972343"/>
                <a:gd name="connsiteY4455" fmla="*/ 398220 h 512833"/>
                <a:gd name="connsiteX4456" fmla="*/ 2029775 w 4972343"/>
                <a:gd name="connsiteY4456" fmla="*/ 388150 h 512833"/>
                <a:gd name="connsiteX4457" fmla="*/ 2001530 w 4972343"/>
                <a:gd name="connsiteY4457" fmla="*/ 388150 h 512833"/>
                <a:gd name="connsiteX4458" fmla="*/ 2011601 w 4972343"/>
                <a:gd name="connsiteY4458" fmla="*/ 398220 h 512833"/>
                <a:gd name="connsiteX4459" fmla="*/ 2001530 w 4972343"/>
                <a:gd name="connsiteY4459" fmla="*/ 408292 h 512833"/>
                <a:gd name="connsiteX4460" fmla="*/ 1991459 w 4972343"/>
                <a:gd name="connsiteY4460" fmla="*/ 398220 h 512833"/>
                <a:gd name="connsiteX4461" fmla="*/ 2001530 w 4972343"/>
                <a:gd name="connsiteY4461" fmla="*/ 388150 h 512833"/>
                <a:gd name="connsiteX4462" fmla="*/ 1973284 w 4972343"/>
                <a:gd name="connsiteY4462" fmla="*/ 388150 h 512833"/>
                <a:gd name="connsiteX4463" fmla="*/ 1983355 w 4972343"/>
                <a:gd name="connsiteY4463" fmla="*/ 398220 h 512833"/>
                <a:gd name="connsiteX4464" fmla="*/ 1973284 w 4972343"/>
                <a:gd name="connsiteY4464" fmla="*/ 408292 h 512833"/>
                <a:gd name="connsiteX4465" fmla="*/ 1963213 w 4972343"/>
                <a:gd name="connsiteY4465" fmla="*/ 398220 h 512833"/>
                <a:gd name="connsiteX4466" fmla="*/ 1973284 w 4972343"/>
                <a:gd name="connsiteY4466" fmla="*/ 388150 h 512833"/>
                <a:gd name="connsiteX4467" fmla="*/ 1945039 w 4972343"/>
                <a:gd name="connsiteY4467" fmla="*/ 388150 h 512833"/>
                <a:gd name="connsiteX4468" fmla="*/ 1955110 w 4972343"/>
                <a:gd name="connsiteY4468" fmla="*/ 398220 h 512833"/>
                <a:gd name="connsiteX4469" fmla="*/ 1945039 w 4972343"/>
                <a:gd name="connsiteY4469" fmla="*/ 408292 h 512833"/>
                <a:gd name="connsiteX4470" fmla="*/ 1934968 w 4972343"/>
                <a:gd name="connsiteY4470" fmla="*/ 398220 h 512833"/>
                <a:gd name="connsiteX4471" fmla="*/ 1945039 w 4972343"/>
                <a:gd name="connsiteY4471" fmla="*/ 388150 h 512833"/>
                <a:gd name="connsiteX4472" fmla="*/ 1916793 w 4972343"/>
                <a:gd name="connsiteY4472" fmla="*/ 388150 h 512833"/>
                <a:gd name="connsiteX4473" fmla="*/ 1926864 w 4972343"/>
                <a:gd name="connsiteY4473" fmla="*/ 398220 h 512833"/>
                <a:gd name="connsiteX4474" fmla="*/ 1916793 w 4972343"/>
                <a:gd name="connsiteY4474" fmla="*/ 408292 h 512833"/>
                <a:gd name="connsiteX4475" fmla="*/ 1906722 w 4972343"/>
                <a:gd name="connsiteY4475" fmla="*/ 398220 h 512833"/>
                <a:gd name="connsiteX4476" fmla="*/ 1916793 w 4972343"/>
                <a:gd name="connsiteY4476" fmla="*/ 388150 h 512833"/>
                <a:gd name="connsiteX4477" fmla="*/ 1888548 w 4972343"/>
                <a:gd name="connsiteY4477" fmla="*/ 388150 h 512833"/>
                <a:gd name="connsiteX4478" fmla="*/ 1898619 w 4972343"/>
                <a:gd name="connsiteY4478" fmla="*/ 398220 h 512833"/>
                <a:gd name="connsiteX4479" fmla="*/ 1888548 w 4972343"/>
                <a:gd name="connsiteY4479" fmla="*/ 408292 h 512833"/>
                <a:gd name="connsiteX4480" fmla="*/ 1878477 w 4972343"/>
                <a:gd name="connsiteY4480" fmla="*/ 398220 h 512833"/>
                <a:gd name="connsiteX4481" fmla="*/ 1888548 w 4972343"/>
                <a:gd name="connsiteY4481" fmla="*/ 388150 h 512833"/>
                <a:gd name="connsiteX4482" fmla="*/ 1860302 w 4972343"/>
                <a:gd name="connsiteY4482" fmla="*/ 388150 h 512833"/>
                <a:gd name="connsiteX4483" fmla="*/ 1870373 w 4972343"/>
                <a:gd name="connsiteY4483" fmla="*/ 398220 h 512833"/>
                <a:gd name="connsiteX4484" fmla="*/ 1860302 w 4972343"/>
                <a:gd name="connsiteY4484" fmla="*/ 408292 h 512833"/>
                <a:gd name="connsiteX4485" fmla="*/ 1850231 w 4972343"/>
                <a:gd name="connsiteY4485" fmla="*/ 398220 h 512833"/>
                <a:gd name="connsiteX4486" fmla="*/ 1860302 w 4972343"/>
                <a:gd name="connsiteY4486" fmla="*/ 388150 h 512833"/>
                <a:gd name="connsiteX4487" fmla="*/ 1832057 w 4972343"/>
                <a:gd name="connsiteY4487" fmla="*/ 388150 h 512833"/>
                <a:gd name="connsiteX4488" fmla="*/ 1842128 w 4972343"/>
                <a:gd name="connsiteY4488" fmla="*/ 398220 h 512833"/>
                <a:gd name="connsiteX4489" fmla="*/ 1832057 w 4972343"/>
                <a:gd name="connsiteY4489" fmla="*/ 408292 h 512833"/>
                <a:gd name="connsiteX4490" fmla="*/ 1821986 w 4972343"/>
                <a:gd name="connsiteY4490" fmla="*/ 398220 h 512833"/>
                <a:gd name="connsiteX4491" fmla="*/ 1832057 w 4972343"/>
                <a:gd name="connsiteY4491" fmla="*/ 388150 h 512833"/>
                <a:gd name="connsiteX4492" fmla="*/ 1803811 w 4972343"/>
                <a:gd name="connsiteY4492" fmla="*/ 388150 h 512833"/>
                <a:gd name="connsiteX4493" fmla="*/ 1813882 w 4972343"/>
                <a:gd name="connsiteY4493" fmla="*/ 398220 h 512833"/>
                <a:gd name="connsiteX4494" fmla="*/ 1803811 w 4972343"/>
                <a:gd name="connsiteY4494" fmla="*/ 408292 h 512833"/>
                <a:gd name="connsiteX4495" fmla="*/ 1793740 w 4972343"/>
                <a:gd name="connsiteY4495" fmla="*/ 398220 h 512833"/>
                <a:gd name="connsiteX4496" fmla="*/ 1803811 w 4972343"/>
                <a:gd name="connsiteY4496" fmla="*/ 388150 h 512833"/>
                <a:gd name="connsiteX4497" fmla="*/ 1775566 w 4972343"/>
                <a:gd name="connsiteY4497" fmla="*/ 388150 h 512833"/>
                <a:gd name="connsiteX4498" fmla="*/ 1785637 w 4972343"/>
                <a:gd name="connsiteY4498" fmla="*/ 398220 h 512833"/>
                <a:gd name="connsiteX4499" fmla="*/ 1775566 w 4972343"/>
                <a:gd name="connsiteY4499" fmla="*/ 408292 h 512833"/>
                <a:gd name="connsiteX4500" fmla="*/ 1765495 w 4972343"/>
                <a:gd name="connsiteY4500" fmla="*/ 398220 h 512833"/>
                <a:gd name="connsiteX4501" fmla="*/ 1775566 w 4972343"/>
                <a:gd name="connsiteY4501" fmla="*/ 388150 h 512833"/>
                <a:gd name="connsiteX4502" fmla="*/ 1747321 w 4972343"/>
                <a:gd name="connsiteY4502" fmla="*/ 388150 h 512833"/>
                <a:gd name="connsiteX4503" fmla="*/ 1757392 w 4972343"/>
                <a:gd name="connsiteY4503" fmla="*/ 398220 h 512833"/>
                <a:gd name="connsiteX4504" fmla="*/ 1747321 w 4972343"/>
                <a:gd name="connsiteY4504" fmla="*/ 408292 h 512833"/>
                <a:gd name="connsiteX4505" fmla="*/ 1737250 w 4972343"/>
                <a:gd name="connsiteY4505" fmla="*/ 398220 h 512833"/>
                <a:gd name="connsiteX4506" fmla="*/ 1747321 w 4972343"/>
                <a:gd name="connsiteY4506" fmla="*/ 388150 h 512833"/>
                <a:gd name="connsiteX4507" fmla="*/ 1719075 w 4972343"/>
                <a:gd name="connsiteY4507" fmla="*/ 388150 h 512833"/>
                <a:gd name="connsiteX4508" fmla="*/ 1729146 w 4972343"/>
                <a:gd name="connsiteY4508" fmla="*/ 398220 h 512833"/>
                <a:gd name="connsiteX4509" fmla="*/ 1719075 w 4972343"/>
                <a:gd name="connsiteY4509" fmla="*/ 408292 h 512833"/>
                <a:gd name="connsiteX4510" fmla="*/ 1709004 w 4972343"/>
                <a:gd name="connsiteY4510" fmla="*/ 398220 h 512833"/>
                <a:gd name="connsiteX4511" fmla="*/ 1719075 w 4972343"/>
                <a:gd name="connsiteY4511" fmla="*/ 388150 h 512833"/>
                <a:gd name="connsiteX4512" fmla="*/ 1690831 w 4972343"/>
                <a:gd name="connsiteY4512" fmla="*/ 388150 h 512833"/>
                <a:gd name="connsiteX4513" fmla="*/ 1700901 w 4972343"/>
                <a:gd name="connsiteY4513" fmla="*/ 398220 h 512833"/>
                <a:gd name="connsiteX4514" fmla="*/ 1690831 w 4972343"/>
                <a:gd name="connsiteY4514" fmla="*/ 408292 h 512833"/>
                <a:gd name="connsiteX4515" fmla="*/ 1680759 w 4972343"/>
                <a:gd name="connsiteY4515" fmla="*/ 398220 h 512833"/>
                <a:gd name="connsiteX4516" fmla="*/ 1690831 w 4972343"/>
                <a:gd name="connsiteY4516" fmla="*/ 388150 h 512833"/>
                <a:gd name="connsiteX4517" fmla="*/ 1662585 w 4972343"/>
                <a:gd name="connsiteY4517" fmla="*/ 388150 h 512833"/>
                <a:gd name="connsiteX4518" fmla="*/ 1672656 w 4972343"/>
                <a:gd name="connsiteY4518" fmla="*/ 398220 h 512833"/>
                <a:gd name="connsiteX4519" fmla="*/ 1662585 w 4972343"/>
                <a:gd name="connsiteY4519" fmla="*/ 408292 h 512833"/>
                <a:gd name="connsiteX4520" fmla="*/ 1652514 w 4972343"/>
                <a:gd name="connsiteY4520" fmla="*/ 398220 h 512833"/>
                <a:gd name="connsiteX4521" fmla="*/ 1662585 w 4972343"/>
                <a:gd name="connsiteY4521" fmla="*/ 388150 h 512833"/>
                <a:gd name="connsiteX4522" fmla="*/ 1634339 w 4972343"/>
                <a:gd name="connsiteY4522" fmla="*/ 388150 h 512833"/>
                <a:gd name="connsiteX4523" fmla="*/ 1644410 w 4972343"/>
                <a:gd name="connsiteY4523" fmla="*/ 398220 h 512833"/>
                <a:gd name="connsiteX4524" fmla="*/ 1634339 w 4972343"/>
                <a:gd name="connsiteY4524" fmla="*/ 408292 h 512833"/>
                <a:gd name="connsiteX4525" fmla="*/ 1624269 w 4972343"/>
                <a:gd name="connsiteY4525" fmla="*/ 398220 h 512833"/>
                <a:gd name="connsiteX4526" fmla="*/ 1634339 w 4972343"/>
                <a:gd name="connsiteY4526" fmla="*/ 388150 h 512833"/>
                <a:gd name="connsiteX4527" fmla="*/ 1606137 w 4972343"/>
                <a:gd name="connsiteY4527" fmla="*/ 388150 h 512833"/>
                <a:gd name="connsiteX4528" fmla="*/ 1616038 w 4972343"/>
                <a:gd name="connsiteY4528" fmla="*/ 398051 h 512833"/>
                <a:gd name="connsiteX4529" fmla="*/ 1616038 w 4972343"/>
                <a:gd name="connsiteY4529" fmla="*/ 397914 h 512833"/>
                <a:gd name="connsiteX4530" fmla="*/ 1616135 w 4972343"/>
                <a:gd name="connsiteY4530" fmla="*/ 398148 h 512833"/>
                <a:gd name="connsiteX4531" fmla="*/ 1616207 w 4972343"/>
                <a:gd name="connsiteY4531" fmla="*/ 398220 h 512833"/>
                <a:gd name="connsiteX4532" fmla="*/ 1616135 w 4972343"/>
                <a:gd name="connsiteY4532" fmla="*/ 398292 h 512833"/>
                <a:gd name="connsiteX4533" fmla="*/ 1616038 w 4972343"/>
                <a:gd name="connsiteY4533" fmla="*/ 398527 h 512833"/>
                <a:gd name="connsiteX4534" fmla="*/ 1616038 w 4972343"/>
                <a:gd name="connsiteY4534" fmla="*/ 398390 h 512833"/>
                <a:gd name="connsiteX4535" fmla="*/ 1606137 w 4972343"/>
                <a:gd name="connsiteY4535" fmla="*/ 408291 h 512833"/>
                <a:gd name="connsiteX4536" fmla="*/ 1596066 w 4972343"/>
                <a:gd name="connsiteY4536" fmla="*/ 398220 h 512833"/>
                <a:gd name="connsiteX4537" fmla="*/ 1606137 w 4972343"/>
                <a:gd name="connsiteY4537" fmla="*/ 388150 h 512833"/>
                <a:gd name="connsiteX4538" fmla="*/ 1577876 w 4972343"/>
                <a:gd name="connsiteY4538" fmla="*/ 388150 h 512833"/>
                <a:gd name="connsiteX4539" fmla="*/ 1587947 w 4972343"/>
                <a:gd name="connsiteY4539" fmla="*/ 398220 h 512833"/>
                <a:gd name="connsiteX4540" fmla="*/ 1577876 w 4972343"/>
                <a:gd name="connsiteY4540" fmla="*/ 408291 h 512833"/>
                <a:gd name="connsiteX4541" fmla="*/ 1567805 w 4972343"/>
                <a:gd name="connsiteY4541" fmla="*/ 398220 h 512833"/>
                <a:gd name="connsiteX4542" fmla="*/ 1577876 w 4972343"/>
                <a:gd name="connsiteY4542" fmla="*/ 388150 h 512833"/>
                <a:gd name="connsiteX4543" fmla="*/ 1549637 w 4972343"/>
                <a:gd name="connsiteY4543" fmla="*/ 388150 h 512833"/>
                <a:gd name="connsiteX4544" fmla="*/ 1559708 w 4972343"/>
                <a:gd name="connsiteY4544" fmla="*/ 398220 h 512833"/>
                <a:gd name="connsiteX4545" fmla="*/ 1549637 w 4972343"/>
                <a:gd name="connsiteY4545" fmla="*/ 408291 h 512833"/>
                <a:gd name="connsiteX4546" fmla="*/ 1539566 w 4972343"/>
                <a:gd name="connsiteY4546" fmla="*/ 398220 h 512833"/>
                <a:gd name="connsiteX4547" fmla="*/ 1549637 w 4972343"/>
                <a:gd name="connsiteY4547" fmla="*/ 388150 h 512833"/>
                <a:gd name="connsiteX4548" fmla="*/ 1521393 w 4972343"/>
                <a:gd name="connsiteY4548" fmla="*/ 388150 h 512833"/>
                <a:gd name="connsiteX4549" fmla="*/ 1531464 w 4972343"/>
                <a:gd name="connsiteY4549" fmla="*/ 398220 h 512833"/>
                <a:gd name="connsiteX4550" fmla="*/ 1521393 w 4972343"/>
                <a:gd name="connsiteY4550" fmla="*/ 408291 h 512833"/>
                <a:gd name="connsiteX4551" fmla="*/ 1511322 w 4972343"/>
                <a:gd name="connsiteY4551" fmla="*/ 398220 h 512833"/>
                <a:gd name="connsiteX4552" fmla="*/ 1521393 w 4972343"/>
                <a:gd name="connsiteY4552" fmla="*/ 388150 h 512833"/>
                <a:gd name="connsiteX4553" fmla="*/ 1493146 w 4972343"/>
                <a:gd name="connsiteY4553" fmla="*/ 388150 h 512833"/>
                <a:gd name="connsiteX4554" fmla="*/ 1503217 w 4972343"/>
                <a:gd name="connsiteY4554" fmla="*/ 398220 h 512833"/>
                <a:gd name="connsiteX4555" fmla="*/ 1493146 w 4972343"/>
                <a:gd name="connsiteY4555" fmla="*/ 408291 h 512833"/>
                <a:gd name="connsiteX4556" fmla="*/ 1483075 w 4972343"/>
                <a:gd name="connsiteY4556" fmla="*/ 398220 h 512833"/>
                <a:gd name="connsiteX4557" fmla="*/ 1493146 w 4972343"/>
                <a:gd name="connsiteY4557" fmla="*/ 388150 h 512833"/>
                <a:gd name="connsiteX4558" fmla="*/ 1464902 w 4972343"/>
                <a:gd name="connsiteY4558" fmla="*/ 388150 h 512833"/>
                <a:gd name="connsiteX4559" fmla="*/ 1474973 w 4972343"/>
                <a:gd name="connsiteY4559" fmla="*/ 398220 h 512833"/>
                <a:gd name="connsiteX4560" fmla="*/ 1464902 w 4972343"/>
                <a:gd name="connsiteY4560" fmla="*/ 408291 h 512833"/>
                <a:gd name="connsiteX4561" fmla="*/ 1454831 w 4972343"/>
                <a:gd name="connsiteY4561" fmla="*/ 398220 h 512833"/>
                <a:gd name="connsiteX4562" fmla="*/ 1464902 w 4972343"/>
                <a:gd name="connsiteY4562" fmla="*/ 388150 h 512833"/>
                <a:gd name="connsiteX4563" fmla="*/ 1436655 w 4972343"/>
                <a:gd name="connsiteY4563" fmla="*/ 388150 h 512833"/>
                <a:gd name="connsiteX4564" fmla="*/ 1446726 w 4972343"/>
                <a:gd name="connsiteY4564" fmla="*/ 398220 h 512833"/>
                <a:gd name="connsiteX4565" fmla="*/ 1436655 w 4972343"/>
                <a:gd name="connsiteY4565" fmla="*/ 408291 h 512833"/>
                <a:gd name="connsiteX4566" fmla="*/ 1426584 w 4972343"/>
                <a:gd name="connsiteY4566" fmla="*/ 398220 h 512833"/>
                <a:gd name="connsiteX4567" fmla="*/ 1436655 w 4972343"/>
                <a:gd name="connsiteY4567" fmla="*/ 388150 h 512833"/>
                <a:gd name="connsiteX4568" fmla="*/ 1408411 w 4972343"/>
                <a:gd name="connsiteY4568" fmla="*/ 388150 h 512833"/>
                <a:gd name="connsiteX4569" fmla="*/ 1418482 w 4972343"/>
                <a:gd name="connsiteY4569" fmla="*/ 398220 h 512833"/>
                <a:gd name="connsiteX4570" fmla="*/ 1408411 w 4972343"/>
                <a:gd name="connsiteY4570" fmla="*/ 408291 h 512833"/>
                <a:gd name="connsiteX4571" fmla="*/ 1398340 w 4972343"/>
                <a:gd name="connsiteY4571" fmla="*/ 398220 h 512833"/>
                <a:gd name="connsiteX4572" fmla="*/ 1408411 w 4972343"/>
                <a:gd name="connsiteY4572" fmla="*/ 388150 h 512833"/>
                <a:gd name="connsiteX4573" fmla="*/ 1380164 w 4972343"/>
                <a:gd name="connsiteY4573" fmla="*/ 388150 h 512833"/>
                <a:gd name="connsiteX4574" fmla="*/ 1390235 w 4972343"/>
                <a:gd name="connsiteY4574" fmla="*/ 398220 h 512833"/>
                <a:gd name="connsiteX4575" fmla="*/ 1380164 w 4972343"/>
                <a:gd name="connsiteY4575" fmla="*/ 408291 h 512833"/>
                <a:gd name="connsiteX4576" fmla="*/ 1370093 w 4972343"/>
                <a:gd name="connsiteY4576" fmla="*/ 398220 h 512833"/>
                <a:gd name="connsiteX4577" fmla="*/ 1380164 w 4972343"/>
                <a:gd name="connsiteY4577" fmla="*/ 388150 h 512833"/>
                <a:gd name="connsiteX4578" fmla="*/ 1351920 w 4972343"/>
                <a:gd name="connsiteY4578" fmla="*/ 388150 h 512833"/>
                <a:gd name="connsiteX4579" fmla="*/ 1361991 w 4972343"/>
                <a:gd name="connsiteY4579" fmla="*/ 398220 h 512833"/>
                <a:gd name="connsiteX4580" fmla="*/ 1351920 w 4972343"/>
                <a:gd name="connsiteY4580" fmla="*/ 408291 h 512833"/>
                <a:gd name="connsiteX4581" fmla="*/ 1341849 w 4972343"/>
                <a:gd name="connsiteY4581" fmla="*/ 398220 h 512833"/>
                <a:gd name="connsiteX4582" fmla="*/ 1351920 w 4972343"/>
                <a:gd name="connsiteY4582" fmla="*/ 388150 h 512833"/>
                <a:gd name="connsiteX4583" fmla="*/ 1323674 w 4972343"/>
                <a:gd name="connsiteY4583" fmla="*/ 388150 h 512833"/>
                <a:gd name="connsiteX4584" fmla="*/ 1333745 w 4972343"/>
                <a:gd name="connsiteY4584" fmla="*/ 398220 h 512833"/>
                <a:gd name="connsiteX4585" fmla="*/ 1323674 w 4972343"/>
                <a:gd name="connsiteY4585" fmla="*/ 408291 h 512833"/>
                <a:gd name="connsiteX4586" fmla="*/ 1313603 w 4972343"/>
                <a:gd name="connsiteY4586" fmla="*/ 398220 h 512833"/>
                <a:gd name="connsiteX4587" fmla="*/ 1323674 w 4972343"/>
                <a:gd name="connsiteY4587" fmla="*/ 388150 h 512833"/>
                <a:gd name="connsiteX4588" fmla="*/ 1295429 w 4972343"/>
                <a:gd name="connsiteY4588" fmla="*/ 388150 h 512833"/>
                <a:gd name="connsiteX4589" fmla="*/ 1305500 w 4972343"/>
                <a:gd name="connsiteY4589" fmla="*/ 398220 h 512833"/>
                <a:gd name="connsiteX4590" fmla="*/ 1295429 w 4972343"/>
                <a:gd name="connsiteY4590" fmla="*/ 408291 h 512833"/>
                <a:gd name="connsiteX4591" fmla="*/ 1285358 w 4972343"/>
                <a:gd name="connsiteY4591" fmla="*/ 398220 h 512833"/>
                <a:gd name="connsiteX4592" fmla="*/ 1295429 w 4972343"/>
                <a:gd name="connsiteY4592" fmla="*/ 388150 h 512833"/>
                <a:gd name="connsiteX4593" fmla="*/ 1267183 w 4972343"/>
                <a:gd name="connsiteY4593" fmla="*/ 388150 h 512833"/>
                <a:gd name="connsiteX4594" fmla="*/ 1277253 w 4972343"/>
                <a:gd name="connsiteY4594" fmla="*/ 398220 h 512833"/>
                <a:gd name="connsiteX4595" fmla="*/ 1267183 w 4972343"/>
                <a:gd name="connsiteY4595" fmla="*/ 408291 h 512833"/>
                <a:gd name="connsiteX4596" fmla="*/ 1257112 w 4972343"/>
                <a:gd name="connsiteY4596" fmla="*/ 398220 h 512833"/>
                <a:gd name="connsiteX4597" fmla="*/ 1267183 w 4972343"/>
                <a:gd name="connsiteY4597" fmla="*/ 388150 h 512833"/>
                <a:gd name="connsiteX4598" fmla="*/ 1238938 w 4972343"/>
                <a:gd name="connsiteY4598" fmla="*/ 388150 h 512833"/>
                <a:gd name="connsiteX4599" fmla="*/ 1249009 w 4972343"/>
                <a:gd name="connsiteY4599" fmla="*/ 398220 h 512833"/>
                <a:gd name="connsiteX4600" fmla="*/ 1238938 w 4972343"/>
                <a:gd name="connsiteY4600" fmla="*/ 408291 h 512833"/>
                <a:gd name="connsiteX4601" fmla="*/ 1228867 w 4972343"/>
                <a:gd name="connsiteY4601" fmla="*/ 398220 h 512833"/>
                <a:gd name="connsiteX4602" fmla="*/ 1238938 w 4972343"/>
                <a:gd name="connsiteY4602" fmla="*/ 388150 h 512833"/>
                <a:gd name="connsiteX4603" fmla="*/ 1210692 w 4972343"/>
                <a:gd name="connsiteY4603" fmla="*/ 388150 h 512833"/>
                <a:gd name="connsiteX4604" fmla="*/ 1220763 w 4972343"/>
                <a:gd name="connsiteY4604" fmla="*/ 398220 h 512833"/>
                <a:gd name="connsiteX4605" fmla="*/ 1210692 w 4972343"/>
                <a:gd name="connsiteY4605" fmla="*/ 408291 h 512833"/>
                <a:gd name="connsiteX4606" fmla="*/ 1200621 w 4972343"/>
                <a:gd name="connsiteY4606" fmla="*/ 398220 h 512833"/>
                <a:gd name="connsiteX4607" fmla="*/ 1210692 w 4972343"/>
                <a:gd name="connsiteY4607" fmla="*/ 388150 h 512833"/>
                <a:gd name="connsiteX4608" fmla="*/ 1182447 w 4972343"/>
                <a:gd name="connsiteY4608" fmla="*/ 388150 h 512833"/>
                <a:gd name="connsiteX4609" fmla="*/ 1192518 w 4972343"/>
                <a:gd name="connsiteY4609" fmla="*/ 398220 h 512833"/>
                <a:gd name="connsiteX4610" fmla="*/ 1182447 w 4972343"/>
                <a:gd name="connsiteY4610" fmla="*/ 408291 h 512833"/>
                <a:gd name="connsiteX4611" fmla="*/ 1172376 w 4972343"/>
                <a:gd name="connsiteY4611" fmla="*/ 398220 h 512833"/>
                <a:gd name="connsiteX4612" fmla="*/ 1182447 w 4972343"/>
                <a:gd name="connsiteY4612" fmla="*/ 388150 h 512833"/>
                <a:gd name="connsiteX4613" fmla="*/ 1154200 w 4972343"/>
                <a:gd name="connsiteY4613" fmla="*/ 388150 h 512833"/>
                <a:gd name="connsiteX4614" fmla="*/ 1164272 w 4972343"/>
                <a:gd name="connsiteY4614" fmla="*/ 398220 h 512833"/>
                <a:gd name="connsiteX4615" fmla="*/ 1154200 w 4972343"/>
                <a:gd name="connsiteY4615" fmla="*/ 408291 h 512833"/>
                <a:gd name="connsiteX4616" fmla="*/ 1144130 w 4972343"/>
                <a:gd name="connsiteY4616" fmla="*/ 398220 h 512833"/>
                <a:gd name="connsiteX4617" fmla="*/ 1154200 w 4972343"/>
                <a:gd name="connsiteY4617" fmla="*/ 388150 h 512833"/>
                <a:gd name="connsiteX4618" fmla="*/ 1125956 w 4972343"/>
                <a:gd name="connsiteY4618" fmla="*/ 388150 h 512833"/>
                <a:gd name="connsiteX4619" fmla="*/ 1136027 w 4972343"/>
                <a:gd name="connsiteY4619" fmla="*/ 398220 h 512833"/>
                <a:gd name="connsiteX4620" fmla="*/ 1125956 w 4972343"/>
                <a:gd name="connsiteY4620" fmla="*/ 408291 h 512833"/>
                <a:gd name="connsiteX4621" fmla="*/ 1115885 w 4972343"/>
                <a:gd name="connsiteY4621" fmla="*/ 398220 h 512833"/>
                <a:gd name="connsiteX4622" fmla="*/ 1125956 w 4972343"/>
                <a:gd name="connsiteY4622" fmla="*/ 388150 h 512833"/>
                <a:gd name="connsiteX4623" fmla="*/ 1097710 w 4972343"/>
                <a:gd name="connsiteY4623" fmla="*/ 388150 h 512833"/>
                <a:gd name="connsiteX4624" fmla="*/ 1107781 w 4972343"/>
                <a:gd name="connsiteY4624" fmla="*/ 398220 h 512833"/>
                <a:gd name="connsiteX4625" fmla="*/ 1097710 w 4972343"/>
                <a:gd name="connsiteY4625" fmla="*/ 408291 h 512833"/>
                <a:gd name="connsiteX4626" fmla="*/ 1087639 w 4972343"/>
                <a:gd name="connsiteY4626" fmla="*/ 398220 h 512833"/>
                <a:gd name="connsiteX4627" fmla="*/ 1097710 w 4972343"/>
                <a:gd name="connsiteY4627" fmla="*/ 388150 h 512833"/>
                <a:gd name="connsiteX4628" fmla="*/ 1069465 w 4972343"/>
                <a:gd name="connsiteY4628" fmla="*/ 388150 h 512833"/>
                <a:gd name="connsiteX4629" fmla="*/ 1079536 w 4972343"/>
                <a:gd name="connsiteY4629" fmla="*/ 398220 h 512833"/>
                <a:gd name="connsiteX4630" fmla="*/ 1069465 w 4972343"/>
                <a:gd name="connsiteY4630" fmla="*/ 408291 h 512833"/>
                <a:gd name="connsiteX4631" fmla="*/ 1059394 w 4972343"/>
                <a:gd name="connsiteY4631" fmla="*/ 398220 h 512833"/>
                <a:gd name="connsiteX4632" fmla="*/ 1069465 w 4972343"/>
                <a:gd name="connsiteY4632" fmla="*/ 388150 h 512833"/>
                <a:gd name="connsiteX4633" fmla="*/ 1041219 w 4972343"/>
                <a:gd name="connsiteY4633" fmla="*/ 388150 h 512833"/>
                <a:gd name="connsiteX4634" fmla="*/ 1051290 w 4972343"/>
                <a:gd name="connsiteY4634" fmla="*/ 398220 h 512833"/>
                <a:gd name="connsiteX4635" fmla="*/ 1041219 w 4972343"/>
                <a:gd name="connsiteY4635" fmla="*/ 408291 h 512833"/>
                <a:gd name="connsiteX4636" fmla="*/ 1031148 w 4972343"/>
                <a:gd name="connsiteY4636" fmla="*/ 398220 h 512833"/>
                <a:gd name="connsiteX4637" fmla="*/ 1041219 w 4972343"/>
                <a:gd name="connsiteY4637" fmla="*/ 388150 h 512833"/>
                <a:gd name="connsiteX4638" fmla="*/ 1012974 w 4972343"/>
                <a:gd name="connsiteY4638" fmla="*/ 388150 h 512833"/>
                <a:gd name="connsiteX4639" fmla="*/ 1023045 w 4972343"/>
                <a:gd name="connsiteY4639" fmla="*/ 398220 h 512833"/>
                <a:gd name="connsiteX4640" fmla="*/ 1012974 w 4972343"/>
                <a:gd name="connsiteY4640" fmla="*/ 408291 h 512833"/>
                <a:gd name="connsiteX4641" fmla="*/ 1002903 w 4972343"/>
                <a:gd name="connsiteY4641" fmla="*/ 398220 h 512833"/>
                <a:gd name="connsiteX4642" fmla="*/ 1012974 w 4972343"/>
                <a:gd name="connsiteY4642" fmla="*/ 388150 h 512833"/>
                <a:gd name="connsiteX4643" fmla="*/ 984728 w 4972343"/>
                <a:gd name="connsiteY4643" fmla="*/ 388150 h 512833"/>
                <a:gd name="connsiteX4644" fmla="*/ 994799 w 4972343"/>
                <a:gd name="connsiteY4644" fmla="*/ 398220 h 512833"/>
                <a:gd name="connsiteX4645" fmla="*/ 984728 w 4972343"/>
                <a:gd name="connsiteY4645" fmla="*/ 408291 h 512833"/>
                <a:gd name="connsiteX4646" fmla="*/ 974657 w 4972343"/>
                <a:gd name="connsiteY4646" fmla="*/ 398220 h 512833"/>
                <a:gd name="connsiteX4647" fmla="*/ 984728 w 4972343"/>
                <a:gd name="connsiteY4647" fmla="*/ 388150 h 512833"/>
                <a:gd name="connsiteX4648" fmla="*/ 956483 w 4972343"/>
                <a:gd name="connsiteY4648" fmla="*/ 388150 h 512833"/>
                <a:gd name="connsiteX4649" fmla="*/ 966554 w 4972343"/>
                <a:gd name="connsiteY4649" fmla="*/ 398220 h 512833"/>
                <a:gd name="connsiteX4650" fmla="*/ 956483 w 4972343"/>
                <a:gd name="connsiteY4650" fmla="*/ 408291 h 512833"/>
                <a:gd name="connsiteX4651" fmla="*/ 946412 w 4972343"/>
                <a:gd name="connsiteY4651" fmla="*/ 398220 h 512833"/>
                <a:gd name="connsiteX4652" fmla="*/ 956483 w 4972343"/>
                <a:gd name="connsiteY4652" fmla="*/ 388150 h 512833"/>
                <a:gd name="connsiteX4653" fmla="*/ 928237 w 4972343"/>
                <a:gd name="connsiteY4653" fmla="*/ 388150 h 512833"/>
                <a:gd name="connsiteX4654" fmla="*/ 938308 w 4972343"/>
                <a:gd name="connsiteY4654" fmla="*/ 398220 h 512833"/>
                <a:gd name="connsiteX4655" fmla="*/ 928237 w 4972343"/>
                <a:gd name="connsiteY4655" fmla="*/ 408291 h 512833"/>
                <a:gd name="connsiteX4656" fmla="*/ 918166 w 4972343"/>
                <a:gd name="connsiteY4656" fmla="*/ 398220 h 512833"/>
                <a:gd name="connsiteX4657" fmla="*/ 928237 w 4972343"/>
                <a:gd name="connsiteY4657" fmla="*/ 388150 h 512833"/>
                <a:gd name="connsiteX4658" fmla="*/ 899992 w 4972343"/>
                <a:gd name="connsiteY4658" fmla="*/ 388150 h 512833"/>
                <a:gd name="connsiteX4659" fmla="*/ 910063 w 4972343"/>
                <a:gd name="connsiteY4659" fmla="*/ 398220 h 512833"/>
                <a:gd name="connsiteX4660" fmla="*/ 899992 w 4972343"/>
                <a:gd name="connsiteY4660" fmla="*/ 408291 h 512833"/>
                <a:gd name="connsiteX4661" fmla="*/ 889921 w 4972343"/>
                <a:gd name="connsiteY4661" fmla="*/ 398220 h 512833"/>
                <a:gd name="connsiteX4662" fmla="*/ 899992 w 4972343"/>
                <a:gd name="connsiteY4662" fmla="*/ 388150 h 512833"/>
                <a:gd name="connsiteX4663" fmla="*/ 871746 w 4972343"/>
                <a:gd name="connsiteY4663" fmla="*/ 388150 h 512833"/>
                <a:gd name="connsiteX4664" fmla="*/ 881817 w 4972343"/>
                <a:gd name="connsiteY4664" fmla="*/ 398220 h 512833"/>
                <a:gd name="connsiteX4665" fmla="*/ 871746 w 4972343"/>
                <a:gd name="connsiteY4665" fmla="*/ 408291 h 512833"/>
                <a:gd name="connsiteX4666" fmla="*/ 861675 w 4972343"/>
                <a:gd name="connsiteY4666" fmla="*/ 398220 h 512833"/>
                <a:gd name="connsiteX4667" fmla="*/ 871746 w 4972343"/>
                <a:gd name="connsiteY4667" fmla="*/ 388150 h 512833"/>
                <a:gd name="connsiteX4668" fmla="*/ 843501 w 4972343"/>
                <a:gd name="connsiteY4668" fmla="*/ 388150 h 512833"/>
                <a:gd name="connsiteX4669" fmla="*/ 853572 w 4972343"/>
                <a:gd name="connsiteY4669" fmla="*/ 398220 h 512833"/>
                <a:gd name="connsiteX4670" fmla="*/ 843501 w 4972343"/>
                <a:gd name="connsiteY4670" fmla="*/ 408291 h 512833"/>
                <a:gd name="connsiteX4671" fmla="*/ 833430 w 4972343"/>
                <a:gd name="connsiteY4671" fmla="*/ 398220 h 512833"/>
                <a:gd name="connsiteX4672" fmla="*/ 843501 w 4972343"/>
                <a:gd name="connsiteY4672" fmla="*/ 388150 h 512833"/>
                <a:gd name="connsiteX4673" fmla="*/ 815255 w 4972343"/>
                <a:gd name="connsiteY4673" fmla="*/ 388150 h 512833"/>
                <a:gd name="connsiteX4674" fmla="*/ 825326 w 4972343"/>
                <a:gd name="connsiteY4674" fmla="*/ 398220 h 512833"/>
                <a:gd name="connsiteX4675" fmla="*/ 815255 w 4972343"/>
                <a:gd name="connsiteY4675" fmla="*/ 408291 h 512833"/>
                <a:gd name="connsiteX4676" fmla="*/ 805184 w 4972343"/>
                <a:gd name="connsiteY4676" fmla="*/ 398220 h 512833"/>
                <a:gd name="connsiteX4677" fmla="*/ 815255 w 4972343"/>
                <a:gd name="connsiteY4677" fmla="*/ 388150 h 512833"/>
                <a:gd name="connsiteX4678" fmla="*/ 787010 w 4972343"/>
                <a:gd name="connsiteY4678" fmla="*/ 388150 h 512833"/>
                <a:gd name="connsiteX4679" fmla="*/ 797081 w 4972343"/>
                <a:gd name="connsiteY4679" fmla="*/ 398220 h 512833"/>
                <a:gd name="connsiteX4680" fmla="*/ 787010 w 4972343"/>
                <a:gd name="connsiteY4680" fmla="*/ 408291 h 512833"/>
                <a:gd name="connsiteX4681" fmla="*/ 776939 w 4972343"/>
                <a:gd name="connsiteY4681" fmla="*/ 398220 h 512833"/>
                <a:gd name="connsiteX4682" fmla="*/ 787010 w 4972343"/>
                <a:gd name="connsiteY4682" fmla="*/ 388150 h 512833"/>
                <a:gd name="connsiteX4683" fmla="*/ 758764 w 4972343"/>
                <a:gd name="connsiteY4683" fmla="*/ 388150 h 512833"/>
                <a:gd name="connsiteX4684" fmla="*/ 768835 w 4972343"/>
                <a:gd name="connsiteY4684" fmla="*/ 398220 h 512833"/>
                <a:gd name="connsiteX4685" fmla="*/ 758764 w 4972343"/>
                <a:gd name="connsiteY4685" fmla="*/ 408291 h 512833"/>
                <a:gd name="connsiteX4686" fmla="*/ 748693 w 4972343"/>
                <a:gd name="connsiteY4686" fmla="*/ 398220 h 512833"/>
                <a:gd name="connsiteX4687" fmla="*/ 758764 w 4972343"/>
                <a:gd name="connsiteY4687" fmla="*/ 388150 h 512833"/>
                <a:gd name="connsiteX4688" fmla="*/ 730517 w 4972343"/>
                <a:gd name="connsiteY4688" fmla="*/ 388150 h 512833"/>
                <a:gd name="connsiteX4689" fmla="*/ 740588 w 4972343"/>
                <a:gd name="connsiteY4689" fmla="*/ 398220 h 512833"/>
                <a:gd name="connsiteX4690" fmla="*/ 730517 w 4972343"/>
                <a:gd name="connsiteY4690" fmla="*/ 408291 h 512833"/>
                <a:gd name="connsiteX4691" fmla="*/ 720447 w 4972343"/>
                <a:gd name="connsiteY4691" fmla="*/ 398220 h 512833"/>
                <a:gd name="connsiteX4692" fmla="*/ 730517 w 4972343"/>
                <a:gd name="connsiteY4692" fmla="*/ 388150 h 512833"/>
                <a:gd name="connsiteX4693" fmla="*/ 702273 w 4972343"/>
                <a:gd name="connsiteY4693" fmla="*/ 388150 h 512833"/>
                <a:gd name="connsiteX4694" fmla="*/ 712344 w 4972343"/>
                <a:gd name="connsiteY4694" fmla="*/ 398220 h 512833"/>
                <a:gd name="connsiteX4695" fmla="*/ 702273 w 4972343"/>
                <a:gd name="connsiteY4695" fmla="*/ 408291 h 512833"/>
                <a:gd name="connsiteX4696" fmla="*/ 692202 w 4972343"/>
                <a:gd name="connsiteY4696" fmla="*/ 398220 h 512833"/>
                <a:gd name="connsiteX4697" fmla="*/ 702273 w 4972343"/>
                <a:gd name="connsiteY4697" fmla="*/ 388150 h 512833"/>
                <a:gd name="connsiteX4698" fmla="*/ 674026 w 4972343"/>
                <a:gd name="connsiteY4698" fmla="*/ 388150 h 512833"/>
                <a:gd name="connsiteX4699" fmla="*/ 684097 w 4972343"/>
                <a:gd name="connsiteY4699" fmla="*/ 398220 h 512833"/>
                <a:gd name="connsiteX4700" fmla="*/ 674026 w 4972343"/>
                <a:gd name="connsiteY4700" fmla="*/ 408291 h 512833"/>
                <a:gd name="connsiteX4701" fmla="*/ 663956 w 4972343"/>
                <a:gd name="connsiteY4701" fmla="*/ 398220 h 512833"/>
                <a:gd name="connsiteX4702" fmla="*/ 674026 w 4972343"/>
                <a:gd name="connsiteY4702" fmla="*/ 388150 h 512833"/>
                <a:gd name="connsiteX4703" fmla="*/ 645782 w 4972343"/>
                <a:gd name="connsiteY4703" fmla="*/ 388150 h 512833"/>
                <a:gd name="connsiteX4704" fmla="*/ 655853 w 4972343"/>
                <a:gd name="connsiteY4704" fmla="*/ 398220 h 512833"/>
                <a:gd name="connsiteX4705" fmla="*/ 645782 w 4972343"/>
                <a:gd name="connsiteY4705" fmla="*/ 408291 h 512833"/>
                <a:gd name="connsiteX4706" fmla="*/ 635711 w 4972343"/>
                <a:gd name="connsiteY4706" fmla="*/ 398220 h 512833"/>
                <a:gd name="connsiteX4707" fmla="*/ 645782 w 4972343"/>
                <a:gd name="connsiteY4707" fmla="*/ 388150 h 512833"/>
                <a:gd name="connsiteX4708" fmla="*/ 617536 w 4972343"/>
                <a:gd name="connsiteY4708" fmla="*/ 388150 h 512833"/>
                <a:gd name="connsiteX4709" fmla="*/ 627607 w 4972343"/>
                <a:gd name="connsiteY4709" fmla="*/ 398220 h 512833"/>
                <a:gd name="connsiteX4710" fmla="*/ 617536 w 4972343"/>
                <a:gd name="connsiteY4710" fmla="*/ 408291 h 512833"/>
                <a:gd name="connsiteX4711" fmla="*/ 607465 w 4972343"/>
                <a:gd name="connsiteY4711" fmla="*/ 398220 h 512833"/>
                <a:gd name="connsiteX4712" fmla="*/ 617536 w 4972343"/>
                <a:gd name="connsiteY4712" fmla="*/ 388150 h 512833"/>
                <a:gd name="connsiteX4713" fmla="*/ 589291 w 4972343"/>
                <a:gd name="connsiteY4713" fmla="*/ 388150 h 512833"/>
                <a:gd name="connsiteX4714" fmla="*/ 599362 w 4972343"/>
                <a:gd name="connsiteY4714" fmla="*/ 398220 h 512833"/>
                <a:gd name="connsiteX4715" fmla="*/ 589291 w 4972343"/>
                <a:gd name="connsiteY4715" fmla="*/ 408291 h 512833"/>
                <a:gd name="connsiteX4716" fmla="*/ 579220 w 4972343"/>
                <a:gd name="connsiteY4716" fmla="*/ 398220 h 512833"/>
                <a:gd name="connsiteX4717" fmla="*/ 589291 w 4972343"/>
                <a:gd name="connsiteY4717" fmla="*/ 388150 h 512833"/>
                <a:gd name="connsiteX4718" fmla="*/ 561045 w 4972343"/>
                <a:gd name="connsiteY4718" fmla="*/ 388150 h 512833"/>
                <a:gd name="connsiteX4719" fmla="*/ 571115 w 4972343"/>
                <a:gd name="connsiteY4719" fmla="*/ 398220 h 512833"/>
                <a:gd name="connsiteX4720" fmla="*/ 561045 w 4972343"/>
                <a:gd name="connsiteY4720" fmla="*/ 408291 h 512833"/>
                <a:gd name="connsiteX4721" fmla="*/ 550974 w 4972343"/>
                <a:gd name="connsiteY4721" fmla="*/ 398220 h 512833"/>
                <a:gd name="connsiteX4722" fmla="*/ 561045 w 4972343"/>
                <a:gd name="connsiteY4722" fmla="*/ 388150 h 512833"/>
                <a:gd name="connsiteX4723" fmla="*/ 532800 w 4972343"/>
                <a:gd name="connsiteY4723" fmla="*/ 388150 h 512833"/>
                <a:gd name="connsiteX4724" fmla="*/ 542871 w 4972343"/>
                <a:gd name="connsiteY4724" fmla="*/ 398220 h 512833"/>
                <a:gd name="connsiteX4725" fmla="*/ 532800 w 4972343"/>
                <a:gd name="connsiteY4725" fmla="*/ 408291 h 512833"/>
                <a:gd name="connsiteX4726" fmla="*/ 522729 w 4972343"/>
                <a:gd name="connsiteY4726" fmla="*/ 398220 h 512833"/>
                <a:gd name="connsiteX4727" fmla="*/ 532800 w 4972343"/>
                <a:gd name="connsiteY4727" fmla="*/ 388150 h 512833"/>
                <a:gd name="connsiteX4728" fmla="*/ 504554 w 4972343"/>
                <a:gd name="connsiteY4728" fmla="*/ 388150 h 512833"/>
                <a:gd name="connsiteX4729" fmla="*/ 514625 w 4972343"/>
                <a:gd name="connsiteY4729" fmla="*/ 398220 h 512833"/>
                <a:gd name="connsiteX4730" fmla="*/ 504554 w 4972343"/>
                <a:gd name="connsiteY4730" fmla="*/ 408291 h 512833"/>
                <a:gd name="connsiteX4731" fmla="*/ 494483 w 4972343"/>
                <a:gd name="connsiteY4731" fmla="*/ 398220 h 512833"/>
                <a:gd name="connsiteX4732" fmla="*/ 504554 w 4972343"/>
                <a:gd name="connsiteY4732" fmla="*/ 388150 h 512833"/>
                <a:gd name="connsiteX4733" fmla="*/ 476309 w 4972343"/>
                <a:gd name="connsiteY4733" fmla="*/ 388150 h 512833"/>
                <a:gd name="connsiteX4734" fmla="*/ 486380 w 4972343"/>
                <a:gd name="connsiteY4734" fmla="*/ 398220 h 512833"/>
                <a:gd name="connsiteX4735" fmla="*/ 476309 w 4972343"/>
                <a:gd name="connsiteY4735" fmla="*/ 408291 h 512833"/>
                <a:gd name="connsiteX4736" fmla="*/ 466238 w 4972343"/>
                <a:gd name="connsiteY4736" fmla="*/ 398220 h 512833"/>
                <a:gd name="connsiteX4737" fmla="*/ 476309 w 4972343"/>
                <a:gd name="connsiteY4737" fmla="*/ 388150 h 512833"/>
                <a:gd name="connsiteX4738" fmla="*/ 448063 w 4972343"/>
                <a:gd name="connsiteY4738" fmla="*/ 388150 h 512833"/>
                <a:gd name="connsiteX4739" fmla="*/ 458134 w 4972343"/>
                <a:gd name="connsiteY4739" fmla="*/ 398220 h 512833"/>
                <a:gd name="connsiteX4740" fmla="*/ 448063 w 4972343"/>
                <a:gd name="connsiteY4740" fmla="*/ 408291 h 512833"/>
                <a:gd name="connsiteX4741" fmla="*/ 437992 w 4972343"/>
                <a:gd name="connsiteY4741" fmla="*/ 398220 h 512833"/>
                <a:gd name="connsiteX4742" fmla="*/ 448063 w 4972343"/>
                <a:gd name="connsiteY4742" fmla="*/ 388150 h 512833"/>
                <a:gd name="connsiteX4743" fmla="*/ 419818 w 4972343"/>
                <a:gd name="connsiteY4743" fmla="*/ 388150 h 512833"/>
                <a:gd name="connsiteX4744" fmla="*/ 429889 w 4972343"/>
                <a:gd name="connsiteY4744" fmla="*/ 398220 h 512833"/>
                <a:gd name="connsiteX4745" fmla="*/ 419818 w 4972343"/>
                <a:gd name="connsiteY4745" fmla="*/ 408291 h 512833"/>
                <a:gd name="connsiteX4746" fmla="*/ 409747 w 4972343"/>
                <a:gd name="connsiteY4746" fmla="*/ 398220 h 512833"/>
                <a:gd name="connsiteX4747" fmla="*/ 419818 w 4972343"/>
                <a:gd name="connsiteY4747" fmla="*/ 388150 h 512833"/>
                <a:gd name="connsiteX4748" fmla="*/ 391572 w 4972343"/>
                <a:gd name="connsiteY4748" fmla="*/ 388150 h 512833"/>
                <a:gd name="connsiteX4749" fmla="*/ 401643 w 4972343"/>
                <a:gd name="connsiteY4749" fmla="*/ 398220 h 512833"/>
                <a:gd name="connsiteX4750" fmla="*/ 391572 w 4972343"/>
                <a:gd name="connsiteY4750" fmla="*/ 408291 h 512833"/>
                <a:gd name="connsiteX4751" fmla="*/ 381501 w 4972343"/>
                <a:gd name="connsiteY4751" fmla="*/ 398220 h 512833"/>
                <a:gd name="connsiteX4752" fmla="*/ 391572 w 4972343"/>
                <a:gd name="connsiteY4752" fmla="*/ 388150 h 512833"/>
                <a:gd name="connsiteX4753" fmla="*/ 363327 w 4972343"/>
                <a:gd name="connsiteY4753" fmla="*/ 388150 h 512833"/>
                <a:gd name="connsiteX4754" fmla="*/ 373398 w 4972343"/>
                <a:gd name="connsiteY4754" fmla="*/ 398220 h 512833"/>
                <a:gd name="connsiteX4755" fmla="*/ 363327 w 4972343"/>
                <a:gd name="connsiteY4755" fmla="*/ 408291 h 512833"/>
                <a:gd name="connsiteX4756" fmla="*/ 353256 w 4972343"/>
                <a:gd name="connsiteY4756" fmla="*/ 398220 h 512833"/>
                <a:gd name="connsiteX4757" fmla="*/ 363327 w 4972343"/>
                <a:gd name="connsiteY4757" fmla="*/ 388150 h 512833"/>
                <a:gd name="connsiteX4758" fmla="*/ 335081 w 4972343"/>
                <a:gd name="connsiteY4758" fmla="*/ 388150 h 512833"/>
                <a:gd name="connsiteX4759" fmla="*/ 345152 w 4972343"/>
                <a:gd name="connsiteY4759" fmla="*/ 398220 h 512833"/>
                <a:gd name="connsiteX4760" fmla="*/ 335081 w 4972343"/>
                <a:gd name="connsiteY4760" fmla="*/ 408291 h 512833"/>
                <a:gd name="connsiteX4761" fmla="*/ 325010 w 4972343"/>
                <a:gd name="connsiteY4761" fmla="*/ 398220 h 512833"/>
                <a:gd name="connsiteX4762" fmla="*/ 335081 w 4972343"/>
                <a:gd name="connsiteY4762" fmla="*/ 388150 h 512833"/>
                <a:gd name="connsiteX4763" fmla="*/ 306836 w 4972343"/>
                <a:gd name="connsiteY4763" fmla="*/ 388150 h 512833"/>
                <a:gd name="connsiteX4764" fmla="*/ 316907 w 4972343"/>
                <a:gd name="connsiteY4764" fmla="*/ 398220 h 512833"/>
                <a:gd name="connsiteX4765" fmla="*/ 306836 w 4972343"/>
                <a:gd name="connsiteY4765" fmla="*/ 408291 h 512833"/>
                <a:gd name="connsiteX4766" fmla="*/ 296765 w 4972343"/>
                <a:gd name="connsiteY4766" fmla="*/ 398220 h 512833"/>
                <a:gd name="connsiteX4767" fmla="*/ 306836 w 4972343"/>
                <a:gd name="connsiteY4767" fmla="*/ 388150 h 512833"/>
                <a:gd name="connsiteX4768" fmla="*/ 278590 w 4972343"/>
                <a:gd name="connsiteY4768" fmla="*/ 388150 h 512833"/>
                <a:gd name="connsiteX4769" fmla="*/ 288661 w 4972343"/>
                <a:gd name="connsiteY4769" fmla="*/ 398220 h 512833"/>
                <a:gd name="connsiteX4770" fmla="*/ 278590 w 4972343"/>
                <a:gd name="connsiteY4770" fmla="*/ 408291 h 512833"/>
                <a:gd name="connsiteX4771" fmla="*/ 268519 w 4972343"/>
                <a:gd name="connsiteY4771" fmla="*/ 398220 h 512833"/>
                <a:gd name="connsiteX4772" fmla="*/ 278590 w 4972343"/>
                <a:gd name="connsiteY4772" fmla="*/ 388150 h 512833"/>
                <a:gd name="connsiteX4773" fmla="*/ 250345 w 4972343"/>
                <a:gd name="connsiteY4773" fmla="*/ 388150 h 512833"/>
                <a:gd name="connsiteX4774" fmla="*/ 260416 w 4972343"/>
                <a:gd name="connsiteY4774" fmla="*/ 398220 h 512833"/>
                <a:gd name="connsiteX4775" fmla="*/ 250345 w 4972343"/>
                <a:gd name="connsiteY4775" fmla="*/ 408291 h 512833"/>
                <a:gd name="connsiteX4776" fmla="*/ 240274 w 4972343"/>
                <a:gd name="connsiteY4776" fmla="*/ 398220 h 512833"/>
                <a:gd name="connsiteX4777" fmla="*/ 250345 w 4972343"/>
                <a:gd name="connsiteY4777" fmla="*/ 388150 h 512833"/>
                <a:gd name="connsiteX4778" fmla="*/ 222099 w 4972343"/>
                <a:gd name="connsiteY4778" fmla="*/ 388150 h 512833"/>
                <a:gd name="connsiteX4779" fmla="*/ 232170 w 4972343"/>
                <a:gd name="connsiteY4779" fmla="*/ 398220 h 512833"/>
                <a:gd name="connsiteX4780" fmla="*/ 222099 w 4972343"/>
                <a:gd name="connsiteY4780" fmla="*/ 408291 h 512833"/>
                <a:gd name="connsiteX4781" fmla="*/ 212028 w 4972343"/>
                <a:gd name="connsiteY4781" fmla="*/ 398220 h 512833"/>
                <a:gd name="connsiteX4782" fmla="*/ 222099 w 4972343"/>
                <a:gd name="connsiteY4782" fmla="*/ 388150 h 512833"/>
                <a:gd name="connsiteX4783" fmla="*/ 193854 w 4972343"/>
                <a:gd name="connsiteY4783" fmla="*/ 388150 h 512833"/>
                <a:gd name="connsiteX4784" fmla="*/ 203925 w 4972343"/>
                <a:gd name="connsiteY4784" fmla="*/ 398220 h 512833"/>
                <a:gd name="connsiteX4785" fmla="*/ 193854 w 4972343"/>
                <a:gd name="connsiteY4785" fmla="*/ 408291 h 512833"/>
                <a:gd name="connsiteX4786" fmla="*/ 183783 w 4972343"/>
                <a:gd name="connsiteY4786" fmla="*/ 398220 h 512833"/>
                <a:gd name="connsiteX4787" fmla="*/ 193854 w 4972343"/>
                <a:gd name="connsiteY4787" fmla="*/ 388150 h 512833"/>
                <a:gd name="connsiteX4788" fmla="*/ 165608 w 4972343"/>
                <a:gd name="connsiteY4788" fmla="*/ 388150 h 512833"/>
                <a:gd name="connsiteX4789" fmla="*/ 175679 w 4972343"/>
                <a:gd name="connsiteY4789" fmla="*/ 398220 h 512833"/>
                <a:gd name="connsiteX4790" fmla="*/ 165608 w 4972343"/>
                <a:gd name="connsiteY4790" fmla="*/ 408291 h 512833"/>
                <a:gd name="connsiteX4791" fmla="*/ 155537 w 4972343"/>
                <a:gd name="connsiteY4791" fmla="*/ 398220 h 512833"/>
                <a:gd name="connsiteX4792" fmla="*/ 165608 w 4972343"/>
                <a:gd name="connsiteY4792" fmla="*/ 388150 h 512833"/>
                <a:gd name="connsiteX4793" fmla="*/ 137363 w 4972343"/>
                <a:gd name="connsiteY4793" fmla="*/ 388150 h 512833"/>
                <a:gd name="connsiteX4794" fmla="*/ 147434 w 4972343"/>
                <a:gd name="connsiteY4794" fmla="*/ 398220 h 512833"/>
                <a:gd name="connsiteX4795" fmla="*/ 137363 w 4972343"/>
                <a:gd name="connsiteY4795" fmla="*/ 408291 h 512833"/>
                <a:gd name="connsiteX4796" fmla="*/ 127292 w 4972343"/>
                <a:gd name="connsiteY4796" fmla="*/ 398220 h 512833"/>
                <a:gd name="connsiteX4797" fmla="*/ 137363 w 4972343"/>
                <a:gd name="connsiteY4797" fmla="*/ 388150 h 512833"/>
                <a:gd name="connsiteX4798" fmla="*/ 109117 w 4972343"/>
                <a:gd name="connsiteY4798" fmla="*/ 388150 h 512833"/>
                <a:gd name="connsiteX4799" fmla="*/ 119188 w 4972343"/>
                <a:gd name="connsiteY4799" fmla="*/ 398220 h 512833"/>
                <a:gd name="connsiteX4800" fmla="*/ 109117 w 4972343"/>
                <a:gd name="connsiteY4800" fmla="*/ 408291 h 512833"/>
                <a:gd name="connsiteX4801" fmla="*/ 99046 w 4972343"/>
                <a:gd name="connsiteY4801" fmla="*/ 398220 h 512833"/>
                <a:gd name="connsiteX4802" fmla="*/ 109117 w 4972343"/>
                <a:gd name="connsiteY4802" fmla="*/ 388150 h 512833"/>
                <a:gd name="connsiteX4803" fmla="*/ 80872 w 4972343"/>
                <a:gd name="connsiteY4803" fmla="*/ 388150 h 512833"/>
                <a:gd name="connsiteX4804" fmla="*/ 90943 w 4972343"/>
                <a:gd name="connsiteY4804" fmla="*/ 398220 h 512833"/>
                <a:gd name="connsiteX4805" fmla="*/ 80872 w 4972343"/>
                <a:gd name="connsiteY4805" fmla="*/ 408291 h 512833"/>
                <a:gd name="connsiteX4806" fmla="*/ 70801 w 4972343"/>
                <a:gd name="connsiteY4806" fmla="*/ 398220 h 512833"/>
                <a:gd name="connsiteX4807" fmla="*/ 80872 w 4972343"/>
                <a:gd name="connsiteY4807" fmla="*/ 388150 h 512833"/>
                <a:gd name="connsiteX4808" fmla="*/ 52627 w 4972343"/>
                <a:gd name="connsiteY4808" fmla="*/ 388150 h 512833"/>
                <a:gd name="connsiteX4809" fmla="*/ 62697 w 4972343"/>
                <a:gd name="connsiteY4809" fmla="*/ 398220 h 512833"/>
                <a:gd name="connsiteX4810" fmla="*/ 52627 w 4972343"/>
                <a:gd name="connsiteY4810" fmla="*/ 408291 h 512833"/>
                <a:gd name="connsiteX4811" fmla="*/ 42556 w 4972343"/>
                <a:gd name="connsiteY4811" fmla="*/ 398220 h 512833"/>
                <a:gd name="connsiteX4812" fmla="*/ 52627 w 4972343"/>
                <a:gd name="connsiteY4812" fmla="*/ 388150 h 512833"/>
                <a:gd name="connsiteX4813" fmla="*/ 16173 w 4972343"/>
                <a:gd name="connsiteY4813" fmla="*/ 369793 h 512833"/>
                <a:gd name="connsiteX4814" fmla="*/ 20139 w 4972343"/>
                <a:gd name="connsiteY4814" fmla="*/ 373759 h 512833"/>
                <a:gd name="connsiteX4815" fmla="*/ 17505 w 4972343"/>
                <a:gd name="connsiteY4815" fmla="*/ 376393 h 512833"/>
                <a:gd name="connsiteX4816" fmla="*/ 4953148 w 4972343"/>
                <a:gd name="connsiteY4816" fmla="*/ 363879 h 512833"/>
                <a:gd name="connsiteX4817" fmla="*/ 4956656 w 4972343"/>
                <a:gd name="connsiteY4817" fmla="*/ 367387 h 512833"/>
                <a:gd name="connsiteX4818" fmla="*/ 4954807 w 4972343"/>
                <a:gd name="connsiteY4818" fmla="*/ 376545 h 512833"/>
                <a:gd name="connsiteX4819" fmla="*/ 4951282 w 4972343"/>
                <a:gd name="connsiteY4819" fmla="*/ 381774 h 512833"/>
                <a:gd name="connsiteX4820" fmla="*/ 4943267 w 4972343"/>
                <a:gd name="connsiteY4820" fmla="*/ 373759 h 512833"/>
                <a:gd name="connsiteX4821" fmla="*/ 4953148 w 4972343"/>
                <a:gd name="connsiteY4821" fmla="*/ 363879 h 512833"/>
                <a:gd name="connsiteX4822" fmla="*/ 4924903 w 4972343"/>
                <a:gd name="connsiteY4822" fmla="*/ 363879 h 512833"/>
                <a:gd name="connsiteX4823" fmla="*/ 4934784 w 4972343"/>
                <a:gd name="connsiteY4823" fmla="*/ 373759 h 512833"/>
                <a:gd name="connsiteX4824" fmla="*/ 4924903 w 4972343"/>
                <a:gd name="connsiteY4824" fmla="*/ 383640 h 512833"/>
                <a:gd name="connsiteX4825" fmla="*/ 4915022 w 4972343"/>
                <a:gd name="connsiteY4825" fmla="*/ 373759 h 512833"/>
                <a:gd name="connsiteX4826" fmla="*/ 4924903 w 4972343"/>
                <a:gd name="connsiteY4826" fmla="*/ 363879 h 512833"/>
                <a:gd name="connsiteX4827" fmla="*/ 4896657 w 4972343"/>
                <a:gd name="connsiteY4827" fmla="*/ 363879 h 512833"/>
                <a:gd name="connsiteX4828" fmla="*/ 4906537 w 4972343"/>
                <a:gd name="connsiteY4828" fmla="*/ 373759 h 512833"/>
                <a:gd name="connsiteX4829" fmla="*/ 4896657 w 4972343"/>
                <a:gd name="connsiteY4829" fmla="*/ 383640 h 512833"/>
                <a:gd name="connsiteX4830" fmla="*/ 4886776 w 4972343"/>
                <a:gd name="connsiteY4830" fmla="*/ 373759 h 512833"/>
                <a:gd name="connsiteX4831" fmla="*/ 4896657 w 4972343"/>
                <a:gd name="connsiteY4831" fmla="*/ 363879 h 512833"/>
                <a:gd name="connsiteX4832" fmla="*/ 4868412 w 4972343"/>
                <a:gd name="connsiteY4832" fmla="*/ 363879 h 512833"/>
                <a:gd name="connsiteX4833" fmla="*/ 4878293 w 4972343"/>
                <a:gd name="connsiteY4833" fmla="*/ 373759 h 512833"/>
                <a:gd name="connsiteX4834" fmla="*/ 4868412 w 4972343"/>
                <a:gd name="connsiteY4834" fmla="*/ 383640 h 512833"/>
                <a:gd name="connsiteX4835" fmla="*/ 4858531 w 4972343"/>
                <a:gd name="connsiteY4835" fmla="*/ 373759 h 512833"/>
                <a:gd name="connsiteX4836" fmla="*/ 4868412 w 4972343"/>
                <a:gd name="connsiteY4836" fmla="*/ 363879 h 512833"/>
                <a:gd name="connsiteX4837" fmla="*/ 4840166 w 4972343"/>
                <a:gd name="connsiteY4837" fmla="*/ 363879 h 512833"/>
                <a:gd name="connsiteX4838" fmla="*/ 4850047 w 4972343"/>
                <a:gd name="connsiteY4838" fmla="*/ 373759 h 512833"/>
                <a:gd name="connsiteX4839" fmla="*/ 4840166 w 4972343"/>
                <a:gd name="connsiteY4839" fmla="*/ 383640 h 512833"/>
                <a:gd name="connsiteX4840" fmla="*/ 4830285 w 4972343"/>
                <a:gd name="connsiteY4840" fmla="*/ 373759 h 512833"/>
                <a:gd name="connsiteX4841" fmla="*/ 4840166 w 4972343"/>
                <a:gd name="connsiteY4841" fmla="*/ 363879 h 512833"/>
                <a:gd name="connsiteX4842" fmla="*/ 4811921 w 4972343"/>
                <a:gd name="connsiteY4842" fmla="*/ 363879 h 512833"/>
                <a:gd name="connsiteX4843" fmla="*/ 4821802 w 4972343"/>
                <a:gd name="connsiteY4843" fmla="*/ 373759 h 512833"/>
                <a:gd name="connsiteX4844" fmla="*/ 4811921 w 4972343"/>
                <a:gd name="connsiteY4844" fmla="*/ 383640 h 512833"/>
                <a:gd name="connsiteX4845" fmla="*/ 4802040 w 4972343"/>
                <a:gd name="connsiteY4845" fmla="*/ 373759 h 512833"/>
                <a:gd name="connsiteX4846" fmla="*/ 4811921 w 4972343"/>
                <a:gd name="connsiteY4846" fmla="*/ 363879 h 512833"/>
                <a:gd name="connsiteX4847" fmla="*/ 4783675 w 4972343"/>
                <a:gd name="connsiteY4847" fmla="*/ 363879 h 512833"/>
                <a:gd name="connsiteX4848" fmla="*/ 4793555 w 4972343"/>
                <a:gd name="connsiteY4848" fmla="*/ 373759 h 512833"/>
                <a:gd name="connsiteX4849" fmla="*/ 4783675 w 4972343"/>
                <a:gd name="connsiteY4849" fmla="*/ 383640 h 512833"/>
                <a:gd name="connsiteX4850" fmla="*/ 4773794 w 4972343"/>
                <a:gd name="connsiteY4850" fmla="*/ 373759 h 512833"/>
                <a:gd name="connsiteX4851" fmla="*/ 4783675 w 4972343"/>
                <a:gd name="connsiteY4851" fmla="*/ 363879 h 512833"/>
                <a:gd name="connsiteX4852" fmla="*/ 4755430 w 4972343"/>
                <a:gd name="connsiteY4852" fmla="*/ 363879 h 512833"/>
                <a:gd name="connsiteX4853" fmla="*/ 4765311 w 4972343"/>
                <a:gd name="connsiteY4853" fmla="*/ 373759 h 512833"/>
                <a:gd name="connsiteX4854" fmla="*/ 4755430 w 4972343"/>
                <a:gd name="connsiteY4854" fmla="*/ 383640 h 512833"/>
                <a:gd name="connsiteX4855" fmla="*/ 4745550 w 4972343"/>
                <a:gd name="connsiteY4855" fmla="*/ 373759 h 512833"/>
                <a:gd name="connsiteX4856" fmla="*/ 4755430 w 4972343"/>
                <a:gd name="connsiteY4856" fmla="*/ 363879 h 512833"/>
                <a:gd name="connsiteX4857" fmla="*/ 4727184 w 4972343"/>
                <a:gd name="connsiteY4857" fmla="*/ 363879 h 512833"/>
                <a:gd name="connsiteX4858" fmla="*/ 4737064 w 4972343"/>
                <a:gd name="connsiteY4858" fmla="*/ 373759 h 512833"/>
                <a:gd name="connsiteX4859" fmla="*/ 4727184 w 4972343"/>
                <a:gd name="connsiteY4859" fmla="*/ 383640 h 512833"/>
                <a:gd name="connsiteX4860" fmla="*/ 4717303 w 4972343"/>
                <a:gd name="connsiteY4860" fmla="*/ 373759 h 512833"/>
                <a:gd name="connsiteX4861" fmla="*/ 4727184 w 4972343"/>
                <a:gd name="connsiteY4861" fmla="*/ 363879 h 512833"/>
                <a:gd name="connsiteX4862" fmla="*/ 4698939 w 4972343"/>
                <a:gd name="connsiteY4862" fmla="*/ 363879 h 512833"/>
                <a:gd name="connsiteX4863" fmla="*/ 4708820 w 4972343"/>
                <a:gd name="connsiteY4863" fmla="*/ 373759 h 512833"/>
                <a:gd name="connsiteX4864" fmla="*/ 4698939 w 4972343"/>
                <a:gd name="connsiteY4864" fmla="*/ 383640 h 512833"/>
                <a:gd name="connsiteX4865" fmla="*/ 4689059 w 4972343"/>
                <a:gd name="connsiteY4865" fmla="*/ 373759 h 512833"/>
                <a:gd name="connsiteX4866" fmla="*/ 4698939 w 4972343"/>
                <a:gd name="connsiteY4866" fmla="*/ 363879 h 512833"/>
                <a:gd name="connsiteX4867" fmla="*/ 4670693 w 4972343"/>
                <a:gd name="connsiteY4867" fmla="*/ 363879 h 512833"/>
                <a:gd name="connsiteX4868" fmla="*/ 4680573 w 4972343"/>
                <a:gd name="connsiteY4868" fmla="*/ 373759 h 512833"/>
                <a:gd name="connsiteX4869" fmla="*/ 4670693 w 4972343"/>
                <a:gd name="connsiteY4869" fmla="*/ 383640 h 512833"/>
                <a:gd name="connsiteX4870" fmla="*/ 4660812 w 4972343"/>
                <a:gd name="connsiteY4870" fmla="*/ 373759 h 512833"/>
                <a:gd name="connsiteX4871" fmla="*/ 4670693 w 4972343"/>
                <a:gd name="connsiteY4871" fmla="*/ 363879 h 512833"/>
                <a:gd name="connsiteX4872" fmla="*/ 4642448 w 4972343"/>
                <a:gd name="connsiteY4872" fmla="*/ 363879 h 512833"/>
                <a:gd name="connsiteX4873" fmla="*/ 4652329 w 4972343"/>
                <a:gd name="connsiteY4873" fmla="*/ 373759 h 512833"/>
                <a:gd name="connsiteX4874" fmla="*/ 4642448 w 4972343"/>
                <a:gd name="connsiteY4874" fmla="*/ 383640 h 512833"/>
                <a:gd name="connsiteX4875" fmla="*/ 4632567 w 4972343"/>
                <a:gd name="connsiteY4875" fmla="*/ 373759 h 512833"/>
                <a:gd name="connsiteX4876" fmla="*/ 4642448 w 4972343"/>
                <a:gd name="connsiteY4876" fmla="*/ 363879 h 512833"/>
                <a:gd name="connsiteX4877" fmla="*/ 4614202 w 4972343"/>
                <a:gd name="connsiteY4877" fmla="*/ 363879 h 512833"/>
                <a:gd name="connsiteX4878" fmla="*/ 4624082 w 4972343"/>
                <a:gd name="connsiteY4878" fmla="*/ 373759 h 512833"/>
                <a:gd name="connsiteX4879" fmla="*/ 4614202 w 4972343"/>
                <a:gd name="connsiteY4879" fmla="*/ 383640 h 512833"/>
                <a:gd name="connsiteX4880" fmla="*/ 4604321 w 4972343"/>
                <a:gd name="connsiteY4880" fmla="*/ 373759 h 512833"/>
                <a:gd name="connsiteX4881" fmla="*/ 4614202 w 4972343"/>
                <a:gd name="connsiteY4881" fmla="*/ 363879 h 512833"/>
                <a:gd name="connsiteX4882" fmla="*/ 4585957 w 4972343"/>
                <a:gd name="connsiteY4882" fmla="*/ 363879 h 512833"/>
                <a:gd name="connsiteX4883" fmla="*/ 4595838 w 4972343"/>
                <a:gd name="connsiteY4883" fmla="*/ 373759 h 512833"/>
                <a:gd name="connsiteX4884" fmla="*/ 4585957 w 4972343"/>
                <a:gd name="connsiteY4884" fmla="*/ 383640 h 512833"/>
                <a:gd name="connsiteX4885" fmla="*/ 4576076 w 4972343"/>
                <a:gd name="connsiteY4885" fmla="*/ 373759 h 512833"/>
                <a:gd name="connsiteX4886" fmla="*/ 4585957 w 4972343"/>
                <a:gd name="connsiteY4886" fmla="*/ 363879 h 512833"/>
                <a:gd name="connsiteX4887" fmla="*/ 4557711 w 4972343"/>
                <a:gd name="connsiteY4887" fmla="*/ 363879 h 512833"/>
                <a:gd name="connsiteX4888" fmla="*/ 4567591 w 4972343"/>
                <a:gd name="connsiteY4888" fmla="*/ 373759 h 512833"/>
                <a:gd name="connsiteX4889" fmla="*/ 4557711 w 4972343"/>
                <a:gd name="connsiteY4889" fmla="*/ 383640 h 512833"/>
                <a:gd name="connsiteX4890" fmla="*/ 4547830 w 4972343"/>
                <a:gd name="connsiteY4890" fmla="*/ 373759 h 512833"/>
                <a:gd name="connsiteX4891" fmla="*/ 4557711 w 4972343"/>
                <a:gd name="connsiteY4891" fmla="*/ 363879 h 512833"/>
                <a:gd name="connsiteX4892" fmla="*/ 4529466 w 4972343"/>
                <a:gd name="connsiteY4892" fmla="*/ 363879 h 512833"/>
                <a:gd name="connsiteX4893" fmla="*/ 4539347 w 4972343"/>
                <a:gd name="connsiteY4893" fmla="*/ 373759 h 512833"/>
                <a:gd name="connsiteX4894" fmla="*/ 4529466 w 4972343"/>
                <a:gd name="connsiteY4894" fmla="*/ 383640 h 512833"/>
                <a:gd name="connsiteX4895" fmla="*/ 4519586 w 4972343"/>
                <a:gd name="connsiteY4895" fmla="*/ 373759 h 512833"/>
                <a:gd name="connsiteX4896" fmla="*/ 4529466 w 4972343"/>
                <a:gd name="connsiteY4896" fmla="*/ 363879 h 512833"/>
                <a:gd name="connsiteX4897" fmla="*/ 4501220 w 4972343"/>
                <a:gd name="connsiteY4897" fmla="*/ 363879 h 512833"/>
                <a:gd name="connsiteX4898" fmla="*/ 4511101 w 4972343"/>
                <a:gd name="connsiteY4898" fmla="*/ 373759 h 512833"/>
                <a:gd name="connsiteX4899" fmla="*/ 4501220 w 4972343"/>
                <a:gd name="connsiteY4899" fmla="*/ 383640 h 512833"/>
                <a:gd name="connsiteX4900" fmla="*/ 4491339 w 4972343"/>
                <a:gd name="connsiteY4900" fmla="*/ 373759 h 512833"/>
                <a:gd name="connsiteX4901" fmla="*/ 4501220 w 4972343"/>
                <a:gd name="connsiteY4901" fmla="*/ 363879 h 512833"/>
                <a:gd name="connsiteX4902" fmla="*/ 4472975 w 4972343"/>
                <a:gd name="connsiteY4902" fmla="*/ 363879 h 512833"/>
                <a:gd name="connsiteX4903" fmla="*/ 4482856 w 4972343"/>
                <a:gd name="connsiteY4903" fmla="*/ 373759 h 512833"/>
                <a:gd name="connsiteX4904" fmla="*/ 4472975 w 4972343"/>
                <a:gd name="connsiteY4904" fmla="*/ 383640 h 512833"/>
                <a:gd name="connsiteX4905" fmla="*/ 4463094 w 4972343"/>
                <a:gd name="connsiteY4905" fmla="*/ 373759 h 512833"/>
                <a:gd name="connsiteX4906" fmla="*/ 4472975 w 4972343"/>
                <a:gd name="connsiteY4906" fmla="*/ 363879 h 512833"/>
                <a:gd name="connsiteX4907" fmla="*/ 4444729 w 4972343"/>
                <a:gd name="connsiteY4907" fmla="*/ 363879 h 512833"/>
                <a:gd name="connsiteX4908" fmla="*/ 4454610 w 4972343"/>
                <a:gd name="connsiteY4908" fmla="*/ 373759 h 512833"/>
                <a:gd name="connsiteX4909" fmla="*/ 4444729 w 4972343"/>
                <a:gd name="connsiteY4909" fmla="*/ 383640 h 512833"/>
                <a:gd name="connsiteX4910" fmla="*/ 4434849 w 4972343"/>
                <a:gd name="connsiteY4910" fmla="*/ 373759 h 512833"/>
                <a:gd name="connsiteX4911" fmla="*/ 4444729 w 4972343"/>
                <a:gd name="connsiteY4911" fmla="*/ 363879 h 512833"/>
                <a:gd name="connsiteX4912" fmla="*/ 4416484 w 4972343"/>
                <a:gd name="connsiteY4912" fmla="*/ 363879 h 512833"/>
                <a:gd name="connsiteX4913" fmla="*/ 4426365 w 4972343"/>
                <a:gd name="connsiteY4913" fmla="*/ 373759 h 512833"/>
                <a:gd name="connsiteX4914" fmla="*/ 4416484 w 4972343"/>
                <a:gd name="connsiteY4914" fmla="*/ 383640 h 512833"/>
                <a:gd name="connsiteX4915" fmla="*/ 4406604 w 4972343"/>
                <a:gd name="connsiteY4915" fmla="*/ 373759 h 512833"/>
                <a:gd name="connsiteX4916" fmla="*/ 4416484 w 4972343"/>
                <a:gd name="connsiteY4916" fmla="*/ 363879 h 512833"/>
                <a:gd name="connsiteX4917" fmla="*/ 4388238 w 4972343"/>
                <a:gd name="connsiteY4917" fmla="*/ 363879 h 512833"/>
                <a:gd name="connsiteX4918" fmla="*/ 4398119 w 4972343"/>
                <a:gd name="connsiteY4918" fmla="*/ 373759 h 512833"/>
                <a:gd name="connsiteX4919" fmla="*/ 4388238 w 4972343"/>
                <a:gd name="connsiteY4919" fmla="*/ 383640 h 512833"/>
                <a:gd name="connsiteX4920" fmla="*/ 4378358 w 4972343"/>
                <a:gd name="connsiteY4920" fmla="*/ 373759 h 512833"/>
                <a:gd name="connsiteX4921" fmla="*/ 4388238 w 4972343"/>
                <a:gd name="connsiteY4921" fmla="*/ 363879 h 512833"/>
                <a:gd name="connsiteX4922" fmla="*/ 4359993 w 4972343"/>
                <a:gd name="connsiteY4922" fmla="*/ 363879 h 512833"/>
                <a:gd name="connsiteX4923" fmla="*/ 4369874 w 4972343"/>
                <a:gd name="connsiteY4923" fmla="*/ 373759 h 512833"/>
                <a:gd name="connsiteX4924" fmla="*/ 4359993 w 4972343"/>
                <a:gd name="connsiteY4924" fmla="*/ 383640 h 512833"/>
                <a:gd name="connsiteX4925" fmla="*/ 4350113 w 4972343"/>
                <a:gd name="connsiteY4925" fmla="*/ 373759 h 512833"/>
                <a:gd name="connsiteX4926" fmla="*/ 4359993 w 4972343"/>
                <a:gd name="connsiteY4926" fmla="*/ 363879 h 512833"/>
                <a:gd name="connsiteX4927" fmla="*/ 4331747 w 4972343"/>
                <a:gd name="connsiteY4927" fmla="*/ 363879 h 512833"/>
                <a:gd name="connsiteX4928" fmla="*/ 4341628 w 4972343"/>
                <a:gd name="connsiteY4928" fmla="*/ 373759 h 512833"/>
                <a:gd name="connsiteX4929" fmla="*/ 4331747 w 4972343"/>
                <a:gd name="connsiteY4929" fmla="*/ 383640 h 512833"/>
                <a:gd name="connsiteX4930" fmla="*/ 4321867 w 4972343"/>
                <a:gd name="connsiteY4930" fmla="*/ 373759 h 512833"/>
                <a:gd name="connsiteX4931" fmla="*/ 4331747 w 4972343"/>
                <a:gd name="connsiteY4931" fmla="*/ 363879 h 512833"/>
                <a:gd name="connsiteX4932" fmla="*/ 4303503 w 4972343"/>
                <a:gd name="connsiteY4932" fmla="*/ 363879 h 512833"/>
                <a:gd name="connsiteX4933" fmla="*/ 4313383 w 4972343"/>
                <a:gd name="connsiteY4933" fmla="*/ 373759 h 512833"/>
                <a:gd name="connsiteX4934" fmla="*/ 4303503 w 4972343"/>
                <a:gd name="connsiteY4934" fmla="*/ 383640 h 512833"/>
                <a:gd name="connsiteX4935" fmla="*/ 4293622 w 4972343"/>
                <a:gd name="connsiteY4935" fmla="*/ 373759 h 512833"/>
                <a:gd name="connsiteX4936" fmla="*/ 4303503 w 4972343"/>
                <a:gd name="connsiteY4936" fmla="*/ 363879 h 512833"/>
                <a:gd name="connsiteX4937" fmla="*/ 4275256 w 4972343"/>
                <a:gd name="connsiteY4937" fmla="*/ 363879 h 512833"/>
                <a:gd name="connsiteX4938" fmla="*/ 4285137 w 4972343"/>
                <a:gd name="connsiteY4938" fmla="*/ 373759 h 512833"/>
                <a:gd name="connsiteX4939" fmla="*/ 4275256 w 4972343"/>
                <a:gd name="connsiteY4939" fmla="*/ 383640 h 512833"/>
                <a:gd name="connsiteX4940" fmla="*/ 4265375 w 4972343"/>
                <a:gd name="connsiteY4940" fmla="*/ 373759 h 512833"/>
                <a:gd name="connsiteX4941" fmla="*/ 4275256 w 4972343"/>
                <a:gd name="connsiteY4941" fmla="*/ 363879 h 512833"/>
                <a:gd name="connsiteX4942" fmla="*/ 4247011 w 4972343"/>
                <a:gd name="connsiteY4942" fmla="*/ 363879 h 512833"/>
                <a:gd name="connsiteX4943" fmla="*/ 4256892 w 4972343"/>
                <a:gd name="connsiteY4943" fmla="*/ 373759 h 512833"/>
                <a:gd name="connsiteX4944" fmla="*/ 4247011 w 4972343"/>
                <a:gd name="connsiteY4944" fmla="*/ 383640 h 512833"/>
                <a:gd name="connsiteX4945" fmla="*/ 4237131 w 4972343"/>
                <a:gd name="connsiteY4945" fmla="*/ 373759 h 512833"/>
                <a:gd name="connsiteX4946" fmla="*/ 4247011 w 4972343"/>
                <a:gd name="connsiteY4946" fmla="*/ 363879 h 512833"/>
                <a:gd name="connsiteX4947" fmla="*/ 4218765 w 4972343"/>
                <a:gd name="connsiteY4947" fmla="*/ 363879 h 512833"/>
                <a:gd name="connsiteX4948" fmla="*/ 4228646 w 4972343"/>
                <a:gd name="connsiteY4948" fmla="*/ 373759 h 512833"/>
                <a:gd name="connsiteX4949" fmla="*/ 4218765 w 4972343"/>
                <a:gd name="connsiteY4949" fmla="*/ 383640 h 512833"/>
                <a:gd name="connsiteX4950" fmla="*/ 4208885 w 4972343"/>
                <a:gd name="connsiteY4950" fmla="*/ 373759 h 512833"/>
                <a:gd name="connsiteX4951" fmla="*/ 4218765 w 4972343"/>
                <a:gd name="connsiteY4951" fmla="*/ 363879 h 512833"/>
                <a:gd name="connsiteX4952" fmla="*/ 4190520 w 4972343"/>
                <a:gd name="connsiteY4952" fmla="*/ 363879 h 512833"/>
                <a:gd name="connsiteX4953" fmla="*/ 4200401 w 4972343"/>
                <a:gd name="connsiteY4953" fmla="*/ 373759 h 512833"/>
                <a:gd name="connsiteX4954" fmla="*/ 4190520 w 4972343"/>
                <a:gd name="connsiteY4954" fmla="*/ 383640 h 512833"/>
                <a:gd name="connsiteX4955" fmla="*/ 4180640 w 4972343"/>
                <a:gd name="connsiteY4955" fmla="*/ 373759 h 512833"/>
                <a:gd name="connsiteX4956" fmla="*/ 4190520 w 4972343"/>
                <a:gd name="connsiteY4956" fmla="*/ 363879 h 512833"/>
                <a:gd name="connsiteX4957" fmla="*/ 4162274 w 4972343"/>
                <a:gd name="connsiteY4957" fmla="*/ 363879 h 512833"/>
                <a:gd name="connsiteX4958" fmla="*/ 4172155 w 4972343"/>
                <a:gd name="connsiteY4958" fmla="*/ 373759 h 512833"/>
                <a:gd name="connsiteX4959" fmla="*/ 4162274 w 4972343"/>
                <a:gd name="connsiteY4959" fmla="*/ 383640 h 512833"/>
                <a:gd name="connsiteX4960" fmla="*/ 4152394 w 4972343"/>
                <a:gd name="connsiteY4960" fmla="*/ 373759 h 512833"/>
                <a:gd name="connsiteX4961" fmla="*/ 4162274 w 4972343"/>
                <a:gd name="connsiteY4961" fmla="*/ 363879 h 512833"/>
                <a:gd name="connsiteX4962" fmla="*/ 4134030 w 4972343"/>
                <a:gd name="connsiteY4962" fmla="*/ 363879 h 512833"/>
                <a:gd name="connsiteX4963" fmla="*/ 4143910 w 4972343"/>
                <a:gd name="connsiteY4963" fmla="*/ 373759 h 512833"/>
                <a:gd name="connsiteX4964" fmla="*/ 4134030 w 4972343"/>
                <a:gd name="connsiteY4964" fmla="*/ 383640 h 512833"/>
                <a:gd name="connsiteX4965" fmla="*/ 4124149 w 4972343"/>
                <a:gd name="connsiteY4965" fmla="*/ 373759 h 512833"/>
                <a:gd name="connsiteX4966" fmla="*/ 4134030 w 4972343"/>
                <a:gd name="connsiteY4966" fmla="*/ 363879 h 512833"/>
                <a:gd name="connsiteX4967" fmla="*/ 4105783 w 4972343"/>
                <a:gd name="connsiteY4967" fmla="*/ 363879 h 512833"/>
                <a:gd name="connsiteX4968" fmla="*/ 4115664 w 4972343"/>
                <a:gd name="connsiteY4968" fmla="*/ 373759 h 512833"/>
                <a:gd name="connsiteX4969" fmla="*/ 4105783 w 4972343"/>
                <a:gd name="connsiteY4969" fmla="*/ 383640 h 512833"/>
                <a:gd name="connsiteX4970" fmla="*/ 4095903 w 4972343"/>
                <a:gd name="connsiteY4970" fmla="*/ 373759 h 512833"/>
                <a:gd name="connsiteX4971" fmla="*/ 4105783 w 4972343"/>
                <a:gd name="connsiteY4971" fmla="*/ 363879 h 512833"/>
                <a:gd name="connsiteX4972" fmla="*/ 4077539 w 4972343"/>
                <a:gd name="connsiteY4972" fmla="*/ 363879 h 512833"/>
                <a:gd name="connsiteX4973" fmla="*/ 4087419 w 4972343"/>
                <a:gd name="connsiteY4973" fmla="*/ 373759 h 512833"/>
                <a:gd name="connsiteX4974" fmla="*/ 4077539 w 4972343"/>
                <a:gd name="connsiteY4974" fmla="*/ 383640 h 512833"/>
                <a:gd name="connsiteX4975" fmla="*/ 4067658 w 4972343"/>
                <a:gd name="connsiteY4975" fmla="*/ 373759 h 512833"/>
                <a:gd name="connsiteX4976" fmla="*/ 4077539 w 4972343"/>
                <a:gd name="connsiteY4976" fmla="*/ 363879 h 512833"/>
                <a:gd name="connsiteX4977" fmla="*/ 4049292 w 4972343"/>
                <a:gd name="connsiteY4977" fmla="*/ 363879 h 512833"/>
                <a:gd name="connsiteX4978" fmla="*/ 4059173 w 4972343"/>
                <a:gd name="connsiteY4978" fmla="*/ 373759 h 512833"/>
                <a:gd name="connsiteX4979" fmla="*/ 4049292 w 4972343"/>
                <a:gd name="connsiteY4979" fmla="*/ 383640 h 512833"/>
                <a:gd name="connsiteX4980" fmla="*/ 4039412 w 4972343"/>
                <a:gd name="connsiteY4980" fmla="*/ 373759 h 512833"/>
                <a:gd name="connsiteX4981" fmla="*/ 4049292 w 4972343"/>
                <a:gd name="connsiteY4981" fmla="*/ 363879 h 512833"/>
                <a:gd name="connsiteX4982" fmla="*/ 4021048 w 4972343"/>
                <a:gd name="connsiteY4982" fmla="*/ 363879 h 512833"/>
                <a:gd name="connsiteX4983" fmla="*/ 4030928 w 4972343"/>
                <a:gd name="connsiteY4983" fmla="*/ 373759 h 512833"/>
                <a:gd name="connsiteX4984" fmla="*/ 4021048 w 4972343"/>
                <a:gd name="connsiteY4984" fmla="*/ 383640 h 512833"/>
                <a:gd name="connsiteX4985" fmla="*/ 4011167 w 4972343"/>
                <a:gd name="connsiteY4985" fmla="*/ 373759 h 512833"/>
                <a:gd name="connsiteX4986" fmla="*/ 4021048 w 4972343"/>
                <a:gd name="connsiteY4986" fmla="*/ 363879 h 512833"/>
                <a:gd name="connsiteX4987" fmla="*/ 3992801 w 4972343"/>
                <a:gd name="connsiteY4987" fmla="*/ 363879 h 512833"/>
                <a:gd name="connsiteX4988" fmla="*/ 4002682 w 4972343"/>
                <a:gd name="connsiteY4988" fmla="*/ 373759 h 512833"/>
                <a:gd name="connsiteX4989" fmla="*/ 3992801 w 4972343"/>
                <a:gd name="connsiteY4989" fmla="*/ 383640 h 512833"/>
                <a:gd name="connsiteX4990" fmla="*/ 3982921 w 4972343"/>
                <a:gd name="connsiteY4990" fmla="*/ 373759 h 512833"/>
                <a:gd name="connsiteX4991" fmla="*/ 3992801 w 4972343"/>
                <a:gd name="connsiteY4991" fmla="*/ 363879 h 512833"/>
                <a:gd name="connsiteX4992" fmla="*/ 3964557 w 4972343"/>
                <a:gd name="connsiteY4992" fmla="*/ 363879 h 512833"/>
                <a:gd name="connsiteX4993" fmla="*/ 3974437 w 4972343"/>
                <a:gd name="connsiteY4993" fmla="*/ 373759 h 512833"/>
                <a:gd name="connsiteX4994" fmla="*/ 3964557 w 4972343"/>
                <a:gd name="connsiteY4994" fmla="*/ 383640 h 512833"/>
                <a:gd name="connsiteX4995" fmla="*/ 3954676 w 4972343"/>
                <a:gd name="connsiteY4995" fmla="*/ 373759 h 512833"/>
                <a:gd name="connsiteX4996" fmla="*/ 3964557 w 4972343"/>
                <a:gd name="connsiteY4996" fmla="*/ 363879 h 512833"/>
                <a:gd name="connsiteX4997" fmla="*/ 3936310 w 4972343"/>
                <a:gd name="connsiteY4997" fmla="*/ 363879 h 512833"/>
                <a:gd name="connsiteX4998" fmla="*/ 3946191 w 4972343"/>
                <a:gd name="connsiteY4998" fmla="*/ 373759 h 512833"/>
                <a:gd name="connsiteX4999" fmla="*/ 3936310 w 4972343"/>
                <a:gd name="connsiteY4999" fmla="*/ 383640 h 512833"/>
                <a:gd name="connsiteX5000" fmla="*/ 3926430 w 4972343"/>
                <a:gd name="connsiteY5000" fmla="*/ 373759 h 512833"/>
                <a:gd name="connsiteX5001" fmla="*/ 3936310 w 4972343"/>
                <a:gd name="connsiteY5001" fmla="*/ 363879 h 512833"/>
                <a:gd name="connsiteX5002" fmla="*/ 3908066 w 4972343"/>
                <a:gd name="connsiteY5002" fmla="*/ 363879 h 512833"/>
                <a:gd name="connsiteX5003" fmla="*/ 3917946 w 4972343"/>
                <a:gd name="connsiteY5003" fmla="*/ 373759 h 512833"/>
                <a:gd name="connsiteX5004" fmla="*/ 3908066 w 4972343"/>
                <a:gd name="connsiteY5004" fmla="*/ 383640 h 512833"/>
                <a:gd name="connsiteX5005" fmla="*/ 3898185 w 4972343"/>
                <a:gd name="connsiteY5005" fmla="*/ 373759 h 512833"/>
                <a:gd name="connsiteX5006" fmla="*/ 3908066 w 4972343"/>
                <a:gd name="connsiteY5006" fmla="*/ 363879 h 512833"/>
                <a:gd name="connsiteX5007" fmla="*/ 3879819 w 4972343"/>
                <a:gd name="connsiteY5007" fmla="*/ 363879 h 512833"/>
                <a:gd name="connsiteX5008" fmla="*/ 3889700 w 4972343"/>
                <a:gd name="connsiteY5008" fmla="*/ 373759 h 512833"/>
                <a:gd name="connsiteX5009" fmla="*/ 3879819 w 4972343"/>
                <a:gd name="connsiteY5009" fmla="*/ 383640 h 512833"/>
                <a:gd name="connsiteX5010" fmla="*/ 3869939 w 4972343"/>
                <a:gd name="connsiteY5010" fmla="*/ 373759 h 512833"/>
                <a:gd name="connsiteX5011" fmla="*/ 3879819 w 4972343"/>
                <a:gd name="connsiteY5011" fmla="*/ 363879 h 512833"/>
                <a:gd name="connsiteX5012" fmla="*/ 3851575 w 4972343"/>
                <a:gd name="connsiteY5012" fmla="*/ 363879 h 512833"/>
                <a:gd name="connsiteX5013" fmla="*/ 3861456 w 4972343"/>
                <a:gd name="connsiteY5013" fmla="*/ 373759 h 512833"/>
                <a:gd name="connsiteX5014" fmla="*/ 3851575 w 4972343"/>
                <a:gd name="connsiteY5014" fmla="*/ 383640 h 512833"/>
                <a:gd name="connsiteX5015" fmla="*/ 3841694 w 4972343"/>
                <a:gd name="connsiteY5015" fmla="*/ 373759 h 512833"/>
                <a:gd name="connsiteX5016" fmla="*/ 3851575 w 4972343"/>
                <a:gd name="connsiteY5016" fmla="*/ 363879 h 512833"/>
                <a:gd name="connsiteX5017" fmla="*/ 3823328 w 4972343"/>
                <a:gd name="connsiteY5017" fmla="*/ 363879 h 512833"/>
                <a:gd name="connsiteX5018" fmla="*/ 3833209 w 4972343"/>
                <a:gd name="connsiteY5018" fmla="*/ 373759 h 512833"/>
                <a:gd name="connsiteX5019" fmla="*/ 3823328 w 4972343"/>
                <a:gd name="connsiteY5019" fmla="*/ 383640 h 512833"/>
                <a:gd name="connsiteX5020" fmla="*/ 3813448 w 4972343"/>
                <a:gd name="connsiteY5020" fmla="*/ 373759 h 512833"/>
                <a:gd name="connsiteX5021" fmla="*/ 3823328 w 4972343"/>
                <a:gd name="connsiteY5021" fmla="*/ 363879 h 512833"/>
                <a:gd name="connsiteX5022" fmla="*/ 3795084 w 4972343"/>
                <a:gd name="connsiteY5022" fmla="*/ 363879 h 512833"/>
                <a:gd name="connsiteX5023" fmla="*/ 3804964 w 4972343"/>
                <a:gd name="connsiteY5023" fmla="*/ 373759 h 512833"/>
                <a:gd name="connsiteX5024" fmla="*/ 3795084 w 4972343"/>
                <a:gd name="connsiteY5024" fmla="*/ 383640 h 512833"/>
                <a:gd name="connsiteX5025" fmla="*/ 3785203 w 4972343"/>
                <a:gd name="connsiteY5025" fmla="*/ 373759 h 512833"/>
                <a:gd name="connsiteX5026" fmla="*/ 3795084 w 4972343"/>
                <a:gd name="connsiteY5026" fmla="*/ 363879 h 512833"/>
                <a:gd name="connsiteX5027" fmla="*/ 3766838 w 4972343"/>
                <a:gd name="connsiteY5027" fmla="*/ 363879 h 512833"/>
                <a:gd name="connsiteX5028" fmla="*/ 3776718 w 4972343"/>
                <a:gd name="connsiteY5028" fmla="*/ 373759 h 512833"/>
                <a:gd name="connsiteX5029" fmla="*/ 3766838 w 4972343"/>
                <a:gd name="connsiteY5029" fmla="*/ 383640 h 512833"/>
                <a:gd name="connsiteX5030" fmla="*/ 3756957 w 4972343"/>
                <a:gd name="connsiteY5030" fmla="*/ 373759 h 512833"/>
                <a:gd name="connsiteX5031" fmla="*/ 3766838 w 4972343"/>
                <a:gd name="connsiteY5031" fmla="*/ 363879 h 512833"/>
                <a:gd name="connsiteX5032" fmla="*/ 3738593 w 4972343"/>
                <a:gd name="connsiteY5032" fmla="*/ 363879 h 512833"/>
                <a:gd name="connsiteX5033" fmla="*/ 3748473 w 4972343"/>
                <a:gd name="connsiteY5033" fmla="*/ 373759 h 512833"/>
                <a:gd name="connsiteX5034" fmla="*/ 3738593 w 4972343"/>
                <a:gd name="connsiteY5034" fmla="*/ 383640 h 512833"/>
                <a:gd name="connsiteX5035" fmla="*/ 3728713 w 4972343"/>
                <a:gd name="connsiteY5035" fmla="*/ 373759 h 512833"/>
                <a:gd name="connsiteX5036" fmla="*/ 3738593 w 4972343"/>
                <a:gd name="connsiteY5036" fmla="*/ 363879 h 512833"/>
                <a:gd name="connsiteX5037" fmla="*/ 3710347 w 4972343"/>
                <a:gd name="connsiteY5037" fmla="*/ 363879 h 512833"/>
                <a:gd name="connsiteX5038" fmla="*/ 3720227 w 4972343"/>
                <a:gd name="connsiteY5038" fmla="*/ 373759 h 512833"/>
                <a:gd name="connsiteX5039" fmla="*/ 3710347 w 4972343"/>
                <a:gd name="connsiteY5039" fmla="*/ 383640 h 512833"/>
                <a:gd name="connsiteX5040" fmla="*/ 3700466 w 4972343"/>
                <a:gd name="connsiteY5040" fmla="*/ 373759 h 512833"/>
                <a:gd name="connsiteX5041" fmla="*/ 3710347 w 4972343"/>
                <a:gd name="connsiteY5041" fmla="*/ 363879 h 512833"/>
                <a:gd name="connsiteX5042" fmla="*/ 3682102 w 4972343"/>
                <a:gd name="connsiteY5042" fmla="*/ 363879 h 512833"/>
                <a:gd name="connsiteX5043" fmla="*/ 3691983 w 4972343"/>
                <a:gd name="connsiteY5043" fmla="*/ 373759 h 512833"/>
                <a:gd name="connsiteX5044" fmla="*/ 3682102 w 4972343"/>
                <a:gd name="connsiteY5044" fmla="*/ 383640 h 512833"/>
                <a:gd name="connsiteX5045" fmla="*/ 3672221 w 4972343"/>
                <a:gd name="connsiteY5045" fmla="*/ 373759 h 512833"/>
                <a:gd name="connsiteX5046" fmla="*/ 3682102 w 4972343"/>
                <a:gd name="connsiteY5046" fmla="*/ 363879 h 512833"/>
                <a:gd name="connsiteX5047" fmla="*/ 3653856 w 4972343"/>
                <a:gd name="connsiteY5047" fmla="*/ 363879 h 512833"/>
                <a:gd name="connsiteX5048" fmla="*/ 3663736 w 4972343"/>
                <a:gd name="connsiteY5048" fmla="*/ 373759 h 512833"/>
                <a:gd name="connsiteX5049" fmla="*/ 3653856 w 4972343"/>
                <a:gd name="connsiteY5049" fmla="*/ 383640 h 512833"/>
                <a:gd name="connsiteX5050" fmla="*/ 3643975 w 4972343"/>
                <a:gd name="connsiteY5050" fmla="*/ 373759 h 512833"/>
                <a:gd name="connsiteX5051" fmla="*/ 3653856 w 4972343"/>
                <a:gd name="connsiteY5051" fmla="*/ 363879 h 512833"/>
                <a:gd name="connsiteX5052" fmla="*/ 3625611 w 4972343"/>
                <a:gd name="connsiteY5052" fmla="*/ 363879 h 512833"/>
                <a:gd name="connsiteX5053" fmla="*/ 3635492 w 4972343"/>
                <a:gd name="connsiteY5053" fmla="*/ 373759 h 512833"/>
                <a:gd name="connsiteX5054" fmla="*/ 3625611 w 4972343"/>
                <a:gd name="connsiteY5054" fmla="*/ 383640 h 512833"/>
                <a:gd name="connsiteX5055" fmla="*/ 3615731 w 4972343"/>
                <a:gd name="connsiteY5055" fmla="*/ 373759 h 512833"/>
                <a:gd name="connsiteX5056" fmla="*/ 3625611 w 4972343"/>
                <a:gd name="connsiteY5056" fmla="*/ 363879 h 512833"/>
                <a:gd name="connsiteX5057" fmla="*/ 3597365 w 4972343"/>
                <a:gd name="connsiteY5057" fmla="*/ 363879 h 512833"/>
                <a:gd name="connsiteX5058" fmla="*/ 3607245 w 4972343"/>
                <a:gd name="connsiteY5058" fmla="*/ 373759 h 512833"/>
                <a:gd name="connsiteX5059" fmla="*/ 3597365 w 4972343"/>
                <a:gd name="connsiteY5059" fmla="*/ 383640 h 512833"/>
                <a:gd name="connsiteX5060" fmla="*/ 3587484 w 4972343"/>
                <a:gd name="connsiteY5060" fmla="*/ 373759 h 512833"/>
                <a:gd name="connsiteX5061" fmla="*/ 3597365 w 4972343"/>
                <a:gd name="connsiteY5061" fmla="*/ 363879 h 512833"/>
                <a:gd name="connsiteX5062" fmla="*/ 3569120 w 4972343"/>
                <a:gd name="connsiteY5062" fmla="*/ 363879 h 512833"/>
                <a:gd name="connsiteX5063" fmla="*/ 3579001 w 4972343"/>
                <a:gd name="connsiteY5063" fmla="*/ 373759 h 512833"/>
                <a:gd name="connsiteX5064" fmla="*/ 3569120 w 4972343"/>
                <a:gd name="connsiteY5064" fmla="*/ 383640 h 512833"/>
                <a:gd name="connsiteX5065" fmla="*/ 3559239 w 4972343"/>
                <a:gd name="connsiteY5065" fmla="*/ 373759 h 512833"/>
                <a:gd name="connsiteX5066" fmla="*/ 3569120 w 4972343"/>
                <a:gd name="connsiteY5066" fmla="*/ 363879 h 512833"/>
                <a:gd name="connsiteX5067" fmla="*/ 3540874 w 4972343"/>
                <a:gd name="connsiteY5067" fmla="*/ 363879 h 512833"/>
                <a:gd name="connsiteX5068" fmla="*/ 3550754 w 4972343"/>
                <a:gd name="connsiteY5068" fmla="*/ 373759 h 512833"/>
                <a:gd name="connsiteX5069" fmla="*/ 3540874 w 4972343"/>
                <a:gd name="connsiteY5069" fmla="*/ 383640 h 512833"/>
                <a:gd name="connsiteX5070" fmla="*/ 3530993 w 4972343"/>
                <a:gd name="connsiteY5070" fmla="*/ 373759 h 512833"/>
                <a:gd name="connsiteX5071" fmla="*/ 3540874 w 4972343"/>
                <a:gd name="connsiteY5071" fmla="*/ 363879 h 512833"/>
                <a:gd name="connsiteX5072" fmla="*/ 3512629 w 4972343"/>
                <a:gd name="connsiteY5072" fmla="*/ 363879 h 512833"/>
                <a:gd name="connsiteX5073" fmla="*/ 3522509 w 4972343"/>
                <a:gd name="connsiteY5073" fmla="*/ 373759 h 512833"/>
                <a:gd name="connsiteX5074" fmla="*/ 3512629 w 4972343"/>
                <a:gd name="connsiteY5074" fmla="*/ 383640 h 512833"/>
                <a:gd name="connsiteX5075" fmla="*/ 3502748 w 4972343"/>
                <a:gd name="connsiteY5075" fmla="*/ 373759 h 512833"/>
                <a:gd name="connsiteX5076" fmla="*/ 3512629 w 4972343"/>
                <a:gd name="connsiteY5076" fmla="*/ 363879 h 512833"/>
                <a:gd name="connsiteX5077" fmla="*/ 3484383 w 4972343"/>
                <a:gd name="connsiteY5077" fmla="*/ 363879 h 512833"/>
                <a:gd name="connsiteX5078" fmla="*/ 3494263 w 4972343"/>
                <a:gd name="connsiteY5078" fmla="*/ 373759 h 512833"/>
                <a:gd name="connsiteX5079" fmla="*/ 3484383 w 4972343"/>
                <a:gd name="connsiteY5079" fmla="*/ 383640 h 512833"/>
                <a:gd name="connsiteX5080" fmla="*/ 3474502 w 4972343"/>
                <a:gd name="connsiteY5080" fmla="*/ 373759 h 512833"/>
                <a:gd name="connsiteX5081" fmla="*/ 3484383 w 4972343"/>
                <a:gd name="connsiteY5081" fmla="*/ 363879 h 512833"/>
                <a:gd name="connsiteX5082" fmla="*/ 3456137 w 4972343"/>
                <a:gd name="connsiteY5082" fmla="*/ 363879 h 512833"/>
                <a:gd name="connsiteX5083" fmla="*/ 3466018 w 4972343"/>
                <a:gd name="connsiteY5083" fmla="*/ 373759 h 512833"/>
                <a:gd name="connsiteX5084" fmla="*/ 3456137 w 4972343"/>
                <a:gd name="connsiteY5084" fmla="*/ 383640 h 512833"/>
                <a:gd name="connsiteX5085" fmla="*/ 3446257 w 4972343"/>
                <a:gd name="connsiteY5085" fmla="*/ 373759 h 512833"/>
                <a:gd name="connsiteX5086" fmla="*/ 3456137 w 4972343"/>
                <a:gd name="connsiteY5086" fmla="*/ 363879 h 512833"/>
                <a:gd name="connsiteX5087" fmla="*/ 3427892 w 4972343"/>
                <a:gd name="connsiteY5087" fmla="*/ 363879 h 512833"/>
                <a:gd name="connsiteX5088" fmla="*/ 3437772 w 4972343"/>
                <a:gd name="connsiteY5088" fmla="*/ 373759 h 512833"/>
                <a:gd name="connsiteX5089" fmla="*/ 3427892 w 4972343"/>
                <a:gd name="connsiteY5089" fmla="*/ 383640 h 512833"/>
                <a:gd name="connsiteX5090" fmla="*/ 3418011 w 4972343"/>
                <a:gd name="connsiteY5090" fmla="*/ 373759 h 512833"/>
                <a:gd name="connsiteX5091" fmla="*/ 3427892 w 4972343"/>
                <a:gd name="connsiteY5091" fmla="*/ 363879 h 512833"/>
                <a:gd name="connsiteX5092" fmla="*/ 3399647 w 4972343"/>
                <a:gd name="connsiteY5092" fmla="*/ 363879 h 512833"/>
                <a:gd name="connsiteX5093" fmla="*/ 3409527 w 4972343"/>
                <a:gd name="connsiteY5093" fmla="*/ 373759 h 512833"/>
                <a:gd name="connsiteX5094" fmla="*/ 3399647 w 4972343"/>
                <a:gd name="connsiteY5094" fmla="*/ 383640 h 512833"/>
                <a:gd name="connsiteX5095" fmla="*/ 3389767 w 4972343"/>
                <a:gd name="connsiteY5095" fmla="*/ 373759 h 512833"/>
                <a:gd name="connsiteX5096" fmla="*/ 3399647 w 4972343"/>
                <a:gd name="connsiteY5096" fmla="*/ 363879 h 512833"/>
                <a:gd name="connsiteX5097" fmla="*/ 3371402 w 4972343"/>
                <a:gd name="connsiteY5097" fmla="*/ 363879 h 512833"/>
                <a:gd name="connsiteX5098" fmla="*/ 3381282 w 4972343"/>
                <a:gd name="connsiteY5098" fmla="*/ 373759 h 512833"/>
                <a:gd name="connsiteX5099" fmla="*/ 3371402 w 4972343"/>
                <a:gd name="connsiteY5099" fmla="*/ 383640 h 512833"/>
                <a:gd name="connsiteX5100" fmla="*/ 3361521 w 4972343"/>
                <a:gd name="connsiteY5100" fmla="*/ 373759 h 512833"/>
                <a:gd name="connsiteX5101" fmla="*/ 3371402 w 4972343"/>
                <a:gd name="connsiteY5101" fmla="*/ 363879 h 512833"/>
                <a:gd name="connsiteX5102" fmla="*/ 3343156 w 4972343"/>
                <a:gd name="connsiteY5102" fmla="*/ 363879 h 512833"/>
                <a:gd name="connsiteX5103" fmla="*/ 3353037 w 4972343"/>
                <a:gd name="connsiteY5103" fmla="*/ 373759 h 512833"/>
                <a:gd name="connsiteX5104" fmla="*/ 3343156 w 4972343"/>
                <a:gd name="connsiteY5104" fmla="*/ 383640 h 512833"/>
                <a:gd name="connsiteX5105" fmla="*/ 3333275 w 4972343"/>
                <a:gd name="connsiteY5105" fmla="*/ 373759 h 512833"/>
                <a:gd name="connsiteX5106" fmla="*/ 3343156 w 4972343"/>
                <a:gd name="connsiteY5106" fmla="*/ 363879 h 512833"/>
                <a:gd name="connsiteX5107" fmla="*/ 3314911 w 4972343"/>
                <a:gd name="connsiteY5107" fmla="*/ 363879 h 512833"/>
                <a:gd name="connsiteX5108" fmla="*/ 3324791 w 4972343"/>
                <a:gd name="connsiteY5108" fmla="*/ 373759 h 512833"/>
                <a:gd name="connsiteX5109" fmla="*/ 3314911 w 4972343"/>
                <a:gd name="connsiteY5109" fmla="*/ 383640 h 512833"/>
                <a:gd name="connsiteX5110" fmla="*/ 3305030 w 4972343"/>
                <a:gd name="connsiteY5110" fmla="*/ 373759 h 512833"/>
                <a:gd name="connsiteX5111" fmla="*/ 3314911 w 4972343"/>
                <a:gd name="connsiteY5111" fmla="*/ 363879 h 512833"/>
                <a:gd name="connsiteX5112" fmla="*/ 3286692 w 4972343"/>
                <a:gd name="connsiteY5112" fmla="*/ 363879 h 512833"/>
                <a:gd name="connsiteX5113" fmla="*/ 3296573 w 4972343"/>
                <a:gd name="connsiteY5113" fmla="*/ 373759 h 512833"/>
                <a:gd name="connsiteX5114" fmla="*/ 3286692 w 4972343"/>
                <a:gd name="connsiteY5114" fmla="*/ 383640 h 512833"/>
                <a:gd name="connsiteX5115" fmla="*/ 3276811 w 4972343"/>
                <a:gd name="connsiteY5115" fmla="*/ 373759 h 512833"/>
                <a:gd name="connsiteX5116" fmla="*/ 3286692 w 4972343"/>
                <a:gd name="connsiteY5116" fmla="*/ 363879 h 512833"/>
                <a:gd name="connsiteX5117" fmla="*/ 3258454 w 4972343"/>
                <a:gd name="connsiteY5117" fmla="*/ 363879 h 512833"/>
                <a:gd name="connsiteX5118" fmla="*/ 3268334 w 4972343"/>
                <a:gd name="connsiteY5118" fmla="*/ 373759 h 512833"/>
                <a:gd name="connsiteX5119" fmla="*/ 3258454 w 4972343"/>
                <a:gd name="connsiteY5119" fmla="*/ 383640 h 512833"/>
                <a:gd name="connsiteX5120" fmla="*/ 3248573 w 4972343"/>
                <a:gd name="connsiteY5120" fmla="*/ 373759 h 512833"/>
                <a:gd name="connsiteX5121" fmla="*/ 3258454 w 4972343"/>
                <a:gd name="connsiteY5121" fmla="*/ 363879 h 512833"/>
                <a:gd name="connsiteX5122" fmla="*/ 3230209 w 4972343"/>
                <a:gd name="connsiteY5122" fmla="*/ 363879 h 512833"/>
                <a:gd name="connsiteX5123" fmla="*/ 3240090 w 4972343"/>
                <a:gd name="connsiteY5123" fmla="*/ 373759 h 512833"/>
                <a:gd name="connsiteX5124" fmla="*/ 3230209 w 4972343"/>
                <a:gd name="connsiteY5124" fmla="*/ 383640 h 512833"/>
                <a:gd name="connsiteX5125" fmla="*/ 3220328 w 4972343"/>
                <a:gd name="connsiteY5125" fmla="*/ 373759 h 512833"/>
                <a:gd name="connsiteX5126" fmla="*/ 3230209 w 4972343"/>
                <a:gd name="connsiteY5126" fmla="*/ 363879 h 512833"/>
                <a:gd name="connsiteX5127" fmla="*/ 3201963 w 4972343"/>
                <a:gd name="connsiteY5127" fmla="*/ 363879 h 512833"/>
                <a:gd name="connsiteX5128" fmla="*/ 3211843 w 4972343"/>
                <a:gd name="connsiteY5128" fmla="*/ 373759 h 512833"/>
                <a:gd name="connsiteX5129" fmla="*/ 3201963 w 4972343"/>
                <a:gd name="connsiteY5129" fmla="*/ 383640 h 512833"/>
                <a:gd name="connsiteX5130" fmla="*/ 3192082 w 4972343"/>
                <a:gd name="connsiteY5130" fmla="*/ 373759 h 512833"/>
                <a:gd name="connsiteX5131" fmla="*/ 3201963 w 4972343"/>
                <a:gd name="connsiteY5131" fmla="*/ 363879 h 512833"/>
                <a:gd name="connsiteX5132" fmla="*/ 3173718 w 4972343"/>
                <a:gd name="connsiteY5132" fmla="*/ 363879 h 512833"/>
                <a:gd name="connsiteX5133" fmla="*/ 3183599 w 4972343"/>
                <a:gd name="connsiteY5133" fmla="*/ 373759 h 512833"/>
                <a:gd name="connsiteX5134" fmla="*/ 3173718 w 4972343"/>
                <a:gd name="connsiteY5134" fmla="*/ 383640 h 512833"/>
                <a:gd name="connsiteX5135" fmla="*/ 3163837 w 4972343"/>
                <a:gd name="connsiteY5135" fmla="*/ 373759 h 512833"/>
                <a:gd name="connsiteX5136" fmla="*/ 3173718 w 4972343"/>
                <a:gd name="connsiteY5136" fmla="*/ 363879 h 512833"/>
                <a:gd name="connsiteX5137" fmla="*/ 3145472 w 4972343"/>
                <a:gd name="connsiteY5137" fmla="*/ 363879 h 512833"/>
                <a:gd name="connsiteX5138" fmla="*/ 3155353 w 4972343"/>
                <a:gd name="connsiteY5138" fmla="*/ 373759 h 512833"/>
                <a:gd name="connsiteX5139" fmla="*/ 3145472 w 4972343"/>
                <a:gd name="connsiteY5139" fmla="*/ 383640 h 512833"/>
                <a:gd name="connsiteX5140" fmla="*/ 3135591 w 4972343"/>
                <a:gd name="connsiteY5140" fmla="*/ 373759 h 512833"/>
                <a:gd name="connsiteX5141" fmla="*/ 3145472 w 4972343"/>
                <a:gd name="connsiteY5141" fmla="*/ 363879 h 512833"/>
                <a:gd name="connsiteX5142" fmla="*/ 3117227 w 4972343"/>
                <a:gd name="connsiteY5142" fmla="*/ 363879 h 512833"/>
                <a:gd name="connsiteX5143" fmla="*/ 3127108 w 4972343"/>
                <a:gd name="connsiteY5143" fmla="*/ 373759 h 512833"/>
                <a:gd name="connsiteX5144" fmla="*/ 3117227 w 4972343"/>
                <a:gd name="connsiteY5144" fmla="*/ 383640 h 512833"/>
                <a:gd name="connsiteX5145" fmla="*/ 3107346 w 4972343"/>
                <a:gd name="connsiteY5145" fmla="*/ 373759 h 512833"/>
                <a:gd name="connsiteX5146" fmla="*/ 3117227 w 4972343"/>
                <a:gd name="connsiteY5146" fmla="*/ 363879 h 512833"/>
                <a:gd name="connsiteX5147" fmla="*/ 3088981 w 4972343"/>
                <a:gd name="connsiteY5147" fmla="*/ 363879 h 512833"/>
                <a:gd name="connsiteX5148" fmla="*/ 3098861 w 4972343"/>
                <a:gd name="connsiteY5148" fmla="*/ 373759 h 512833"/>
                <a:gd name="connsiteX5149" fmla="*/ 3088981 w 4972343"/>
                <a:gd name="connsiteY5149" fmla="*/ 383640 h 512833"/>
                <a:gd name="connsiteX5150" fmla="*/ 3079100 w 4972343"/>
                <a:gd name="connsiteY5150" fmla="*/ 373759 h 512833"/>
                <a:gd name="connsiteX5151" fmla="*/ 3088981 w 4972343"/>
                <a:gd name="connsiteY5151" fmla="*/ 363879 h 512833"/>
                <a:gd name="connsiteX5152" fmla="*/ 3060736 w 4972343"/>
                <a:gd name="connsiteY5152" fmla="*/ 363879 h 512833"/>
                <a:gd name="connsiteX5153" fmla="*/ 3070617 w 4972343"/>
                <a:gd name="connsiteY5153" fmla="*/ 373759 h 512833"/>
                <a:gd name="connsiteX5154" fmla="*/ 3060736 w 4972343"/>
                <a:gd name="connsiteY5154" fmla="*/ 383640 h 512833"/>
                <a:gd name="connsiteX5155" fmla="*/ 3050856 w 4972343"/>
                <a:gd name="connsiteY5155" fmla="*/ 373759 h 512833"/>
                <a:gd name="connsiteX5156" fmla="*/ 3060736 w 4972343"/>
                <a:gd name="connsiteY5156" fmla="*/ 363879 h 512833"/>
                <a:gd name="connsiteX5157" fmla="*/ 3032490 w 4972343"/>
                <a:gd name="connsiteY5157" fmla="*/ 363879 h 512833"/>
                <a:gd name="connsiteX5158" fmla="*/ 3042370 w 4972343"/>
                <a:gd name="connsiteY5158" fmla="*/ 373759 h 512833"/>
                <a:gd name="connsiteX5159" fmla="*/ 3032490 w 4972343"/>
                <a:gd name="connsiteY5159" fmla="*/ 383640 h 512833"/>
                <a:gd name="connsiteX5160" fmla="*/ 3022609 w 4972343"/>
                <a:gd name="connsiteY5160" fmla="*/ 373759 h 512833"/>
                <a:gd name="connsiteX5161" fmla="*/ 3032490 w 4972343"/>
                <a:gd name="connsiteY5161" fmla="*/ 363879 h 512833"/>
                <a:gd name="connsiteX5162" fmla="*/ 3004245 w 4972343"/>
                <a:gd name="connsiteY5162" fmla="*/ 363879 h 512833"/>
                <a:gd name="connsiteX5163" fmla="*/ 3014126 w 4972343"/>
                <a:gd name="connsiteY5163" fmla="*/ 373759 h 512833"/>
                <a:gd name="connsiteX5164" fmla="*/ 3004245 w 4972343"/>
                <a:gd name="connsiteY5164" fmla="*/ 383640 h 512833"/>
                <a:gd name="connsiteX5165" fmla="*/ 2994365 w 4972343"/>
                <a:gd name="connsiteY5165" fmla="*/ 373759 h 512833"/>
                <a:gd name="connsiteX5166" fmla="*/ 3004245 w 4972343"/>
                <a:gd name="connsiteY5166" fmla="*/ 363879 h 512833"/>
                <a:gd name="connsiteX5167" fmla="*/ 2975999 w 4972343"/>
                <a:gd name="connsiteY5167" fmla="*/ 363879 h 512833"/>
                <a:gd name="connsiteX5168" fmla="*/ 2985879 w 4972343"/>
                <a:gd name="connsiteY5168" fmla="*/ 373759 h 512833"/>
                <a:gd name="connsiteX5169" fmla="*/ 2975999 w 4972343"/>
                <a:gd name="connsiteY5169" fmla="*/ 383640 h 512833"/>
                <a:gd name="connsiteX5170" fmla="*/ 2966118 w 4972343"/>
                <a:gd name="connsiteY5170" fmla="*/ 373759 h 512833"/>
                <a:gd name="connsiteX5171" fmla="*/ 2975999 w 4972343"/>
                <a:gd name="connsiteY5171" fmla="*/ 363879 h 512833"/>
                <a:gd name="connsiteX5172" fmla="*/ 2947754 w 4972343"/>
                <a:gd name="connsiteY5172" fmla="*/ 363879 h 512833"/>
                <a:gd name="connsiteX5173" fmla="*/ 2957635 w 4972343"/>
                <a:gd name="connsiteY5173" fmla="*/ 373759 h 512833"/>
                <a:gd name="connsiteX5174" fmla="*/ 2947754 w 4972343"/>
                <a:gd name="connsiteY5174" fmla="*/ 383640 h 512833"/>
                <a:gd name="connsiteX5175" fmla="*/ 2937873 w 4972343"/>
                <a:gd name="connsiteY5175" fmla="*/ 373759 h 512833"/>
                <a:gd name="connsiteX5176" fmla="*/ 2947754 w 4972343"/>
                <a:gd name="connsiteY5176" fmla="*/ 363879 h 512833"/>
                <a:gd name="connsiteX5177" fmla="*/ 2919508 w 4972343"/>
                <a:gd name="connsiteY5177" fmla="*/ 363879 h 512833"/>
                <a:gd name="connsiteX5178" fmla="*/ 2929388 w 4972343"/>
                <a:gd name="connsiteY5178" fmla="*/ 373759 h 512833"/>
                <a:gd name="connsiteX5179" fmla="*/ 2919508 w 4972343"/>
                <a:gd name="connsiteY5179" fmla="*/ 383640 h 512833"/>
                <a:gd name="connsiteX5180" fmla="*/ 2909627 w 4972343"/>
                <a:gd name="connsiteY5180" fmla="*/ 373759 h 512833"/>
                <a:gd name="connsiteX5181" fmla="*/ 2919508 w 4972343"/>
                <a:gd name="connsiteY5181" fmla="*/ 363879 h 512833"/>
                <a:gd name="connsiteX5182" fmla="*/ 2891263 w 4972343"/>
                <a:gd name="connsiteY5182" fmla="*/ 363879 h 512833"/>
                <a:gd name="connsiteX5183" fmla="*/ 2901144 w 4972343"/>
                <a:gd name="connsiteY5183" fmla="*/ 373759 h 512833"/>
                <a:gd name="connsiteX5184" fmla="*/ 2891263 w 4972343"/>
                <a:gd name="connsiteY5184" fmla="*/ 383640 h 512833"/>
                <a:gd name="connsiteX5185" fmla="*/ 2881382 w 4972343"/>
                <a:gd name="connsiteY5185" fmla="*/ 373759 h 512833"/>
                <a:gd name="connsiteX5186" fmla="*/ 2891263 w 4972343"/>
                <a:gd name="connsiteY5186" fmla="*/ 363879 h 512833"/>
                <a:gd name="connsiteX5187" fmla="*/ 2863017 w 4972343"/>
                <a:gd name="connsiteY5187" fmla="*/ 363879 h 512833"/>
                <a:gd name="connsiteX5188" fmla="*/ 2872897 w 4972343"/>
                <a:gd name="connsiteY5188" fmla="*/ 373759 h 512833"/>
                <a:gd name="connsiteX5189" fmla="*/ 2863017 w 4972343"/>
                <a:gd name="connsiteY5189" fmla="*/ 383640 h 512833"/>
                <a:gd name="connsiteX5190" fmla="*/ 2853136 w 4972343"/>
                <a:gd name="connsiteY5190" fmla="*/ 373759 h 512833"/>
                <a:gd name="connsiteX5191" fmla="*/ 2863017 w 4972343"/>
                <a:gd name="connsiteY5191" fmla="*/ 363879 h 512833"/>
                <a:gd name="connsiteX5192" fmla="*/ 2834772 w 4972343"/>
                <a:gd name="connsiteY5192" fmla="*/ 363879 h 512833"/>
                <a:gd name="connsiteX5193" fmla="*/ 2844653 w 4972343"/>
                <a:gd name="connsiteY5193" fmla="*/ 373759 h 512833"/>
                <a:gd name="connsiteX5194" fmla="*/ 2834772 w 4972343"/>
                <a:gd name="connsiteY5194" fmla="*/ 383640 h 512833"/>
                <a:gd name="connsiteX5195" fmla="*/ 2824892 w 4972343"/>
                <a:gd name="connsiteY5195" fmla="*/ 373759 h 512833"/>
                <a:gd name="connsiteX5196" fmla="*/ 2834772 w 4972343"/>
                <a:gd name="connsiteY5196" fmla="*/ 363879 h 512833"/>
                <a:gd name="connsiteX5197" fmla="*/ 2806526 w 4972343"/>
                <a:gd name="connsiteY5197" fmla="*/ 363879 h 512833"/>
                <a:gd name="connsiteX5198" fmla="*/ 2816407 w 4972343"/>
                <a:gd name="connsiteY5198" fmla="*/ 373759 h 512833"/>
                <a:gd name="connsiteX5199" fmla="*/ 2806526 w 4972343"/>
                <a:gd name="connsiteY5199" fmla="*/ 383640 h 512833"/>
                <a:gd name="connsiteX5200" fmla="*/ 2796645 w 4972343"/>
                <a:gd name="connsiteY5200" fmla="*/ 373759 h 512833"/>
                <a:gd name="connsiteX5201" fmla="*/ 2806526 w 4972343"/>
                <a:gd name="connsiteY5201" fmla="*/ 363879 h 512833"/>
                <a:gd name="connsiteX5202" fmla="*/ 2778281 w 4972343"/>
                <a:gd name="connsiteY5202" fmla="*/ 363879 h 512833"/>
                <a:gd name="connsiteX5203" fmla="*/ 2788162 w 4972343"/>
                <a:gd name="connsiteY5203" fmla="*/ 373759 h 512833"/>
                <a:gd name="connsiteX5204" fmla="*/ 2778281 w 4972343"/>
                <a:gd name="connsiteY5204" fmla="*/ 383640 h 512833"/>
                <a:gd name="connsiteX5205" fmla="*/ 2768400 w 4972343"/>
                <a:gd name="connsiteY5205" fmla="*/ 373759 h 512833"/>
                <a:gd name="connsiteX5206" fmla="*/ 2778281 w 4972343"/>
                <a:gd name="connsiteY5206" fmla="*/ 363879 h 512833"/>
                <a:gd name="connsiteX5207" fmla="*/ 2750035 w 4972343"/>
                <a:gd name="connsiteY5207" fmla="*/ 363879 h 512833"/>
                <a:gd name="connsiteX5208" fmla="*/ 2759916 w 4972343"/>
                <a:gd name="connsiteY5208" fmla="*/ 373759 h 512833"/>
                <a:gd name="connsiteX5209" fmla="*/ 2750035 w 4972343"/>
                <a:gd name="connsiteY5209" fmla="*/ 383640 h 512833"/>
                <a:gd name="connsiteX5210" fmla="*/ 2740155 w 4972343"/>
                <a:gd name="connsiteY5210" fmla="*/ 373759 h 512833"/>
                <a:gd name="connsiteX5211" fmla="*/ 2750035 w 4972343"/>
                <a:gd name="connsiteY5211" fmla="*/ 363879 h 512833"/>
                <a:gd name="connsiteX5212" fmla="*/ 2721790 w 4972343"/>
                <a:gd name="connsiteY5212" fmla="*/ 363879 h 512833"/>
                <a:gd name="connsiteX5213" fmla="*/ 2731671 w 4972343"/>
                <a:gd name="connsiteY5213" fmla="*/ 373759 h 512833"/>
                <a:gd name="connsiteX5214" fmla="*/ 2721790 w 4972343"/>
                <a:gd name="connsiteY5214" fmla="*/ 383640 h 512833"/>
                <a:gd name="connsiteX5215" fmla="*/ 2711910 w 4972343"/>
                <a:gd name="connsiteY5215" fmla="*/ 373759 h 512833"/>
                <a:gd name="connsiteX5216" fmla="*/ 2721790 w 4972343"/>
                <a:gd name="connsiteY5216" fmla="*/ 363879 h 512833"/>
                <a:gd name="connsiteX5217" fmla="*/ 2693544 w 4972343"/>
                <a:gd name="connsiteY5217" fmla="*/ 363879 h 512833"/>
                <a:gd name="connsiteX5218" fmla="*/ 2703425 w 4972343"/>
                <a:gd name="connsiteY5218" fmla="*/ 373759 h 512833"/>
                <a:gd name="connsiteX5219" fmla="*/ 2693544 w 4972343"/>
                <a:gd name="connsiteY5219" fmla="*/ 383640 h 512833"/>
                <a:gd name="connsiteX5220" fmla="*/ 2683664 w 4972343"/>
                <a:gd name="connsiteY5220" fmla="*/ 373759 h 512833"/>
                <a:gd name="connsiteX5221" fmla="*/ 2693544 w 4972343"/>
                <a:gd name="connsiteY5221" fmla="*/ 363879 h 512833"/>
                <a:gd name="connsiteX5222" fmla="*/ 2665299 w 4972343"/>
                <a:gd name="connsiteY5222" fmla="*/ 363879 h 512833"/>
                <a:gd name="connsiteX5223" fmla="*/ 2675180 w 4972343"/>
                <a:gd name="connsiteY5223" fmla="*/ 373759 h 512833"/>
                <a:gd name="connsiteX5224" fmla="*/ 2665299 w 4972343"/>
                <a:gd name="connsiteY5224" fmla="*/ 383640 h 512833"/>
                <a:gd name="connsiteX5225" fmla="*/ 2655419 w 4972343"/>
                <a:gd name="connsiteY5225" fmla="*/ 373759 h 512833"/>
                <a:gd name="connsiteX5226" fmla="*/ 2665299 w 4972343"/>
                <a:gd name="connsiteY5226" fmla="*/ 363879 h 512833"/>
                <a:gd name="connsiteX5227" fmla="*/ 2637053 w 4972343"/>
                <a:gd name="connsiteY5227" fmla="*/ 363879 h 512833"/>
                <a:gd name="connsiteX5228" fmla="*/ 2646934 w 4972343"/>
                <a:gd name="connsiteY5228" fmla="*/ 373759 h 512833"/>
                <a:gd name="connsiteX5229" fmla="*/ 2637053 w 4972343"/>
                <a:gd name="connsiteY5229" fmla="*/ 383640 h 512833"/>
                <a:gd name="connsiteX5230" fmla="*/ 2627173 w 4972343"/>
                <a:gd name="connsiteY5230" fmla="*/ 373759 h 512833"/>
                <a:gd name="connsiteX5231" fmla="*/ 2637053 w 4972343"/>
                <a:gd name="connsiteY5231" fmla="*/ 363879 h 512833"/>
                <a:gd name="connsiteX5232" fmla="*/ 2608809 w 4972343"/>
                <a:gd name="connsiteY5232" fmla="*/ 363879 h 512833"/>
                <a:gd name="connsiteX5233" fmla="*/ 2618689 w 4972343"/>
                <a:gd name="connsiteY5233" fmla="*/ 373759 h 512833"/>
                <a:gd name="connsiteX5234" fmla="*/ 2608809 w 4972343"/>
                <a:gd name="connsiteY5234" fmla="*/ 383640 h 512833"/>
                <a:gd name="connsiteX5235" fmla="*/ 2598928 w 4972343"/>
                <a:gd name="connsiteY5235" fmla="*/ 373759 h 512833"/>
                <a:gd name="connsiteX5236" fmla="*/ 2608809 w 4972343"/>
                <a:gd name="connsiteY5236" fmla="*/ 363879 h 512833"/>
                <a:gd name="connsiteX5237" fmla="*/ 2580562 w 4972343"/>
                <a:gd name="connsiteY5237" fmla="*/ 363879 h 512833"/>
                <a:gd name="connsiteX5238" fmla="*/ 2590443 w 4972343"/>
                <a:gd name="connsiteY5238" fmla="*/ 373759 h 512833"/>
                <a:gd name="connsiteX5239" fmla="*/ 2580562 w 4972343"/>
                <a:gd name="connsiteY5239" fmla="*/ 383640 h 512833"/>
                <a:gd name="connsiteX5240" fmla="*/ 2570681 w 4972343"/>
                <a:gd name="connsiteY5240" fmla="*/ 373759 h 512833"/>
                <a:gd name="connsiteX5241" fmla="*/ 2580562 w 4972343"/>
                <a:gd name="connsiteY5241" fmla="*/ 363879 h 512833"/>
                <a:gd name="connsiteX5242" fmla="*/ 2552317 w 4972343"/>
                <a:gd name="connsiteY5242" fmla="*/ 363879 h 512833"/>
                <a:gd name="connsiteX5243" fmla="*/ 2562198 w 4972343"/>
                <a:gd name="connsiteY5243" fmla="*/ 373759 h 512833"/>
                <a:gd name="connsiteX5244" fmla="*/ 2552317 w 4972343"/>
                <a:gd name="connsiteY5244" fmla="*/ 383640 h 512833"/>
                <a:gd name="connsiteX5245" fmla="*/ 2542437 w 4972343"/>
                <a:gd name="connsiteY5245" fmla="*/ 373759 h 512833"/>
                <a:gd name="connsiteX5246" fmla="*/ 2552317 w 4972343"/>
                <a:gd name="connsiteY5246" fmla="*/ 363879 h 512833"/>
                <a:gd name="connsiteX5247" fmla="*/ 2524071 w 4972343"/>
                <a:gd name="connsiteY5247" fmla="*/ 363879 h 512833"/>
                <a:gd name="connsiteX5248" fmla="*/ 2533952 w 4972343"/>
                <a:gd name="connsiteY5248" fmla="*/ 373759 h 512833"/>
                <a:gd name="connsiteX5249" fmla="*/ 2524071 w 4972343"/>
                <a:gd name="connsiteY5249" fmla="*/ 383640 h 512833"/>
                <a:gd name="connsiteX5250" fmla="*/ 2514191 w 4972343"/>
                <a:gd name="connsiteY5250" fmla="*/ 373759 h 512833"/>
                <a:gd name="connsiteX5251" fmla="*/ 2524071 w 4972343"/>
                <a:gd name="connsiteY5251" fmla="*/ 363879 h 512833"/>
                <a:gd name="connsiteX5252" fmla="*/ 2495826 w 4972343"/>
                <a:gd name="connsiteY5252" fmla="*/ 363879 h 512833"/>
                <a:gd name="connsiteX5253" fmla="*/ 2505707 w 4972343"/>
                <a:gd name="connsiteY5253" fmla="*/ 373759 h 512833"/>
                <a:gd name="connsiteX5254" fmla="*/ 2495826 w 4972343"/>
                <a:gd name="connsiteY5254" fmla="*/ 383640 h 512833"/>
                <a:gd name="connsiteX5255" fmla="*/ 2485946 w 4972343"/>
                <a:gd name="connsiteY5255" fmla="*/ 373759 h 512833"/>
                <a:gd name="connsiteX5256" fmla="*/ 2495826 w 4972343"/>
                <a:gd name="connsiteY5256" fmla="*/ 363879 h 512833"/>
                <a:gd name="connsiteX5257" fmla="*/ 2467580 w 4972343"/>
                <a:gd name="connsiteY5257" fmla="*/ 363879 h 512833"/>
                <a:gd name="connsiteX5258" fmla="*/ 2477461 w 4972343"/>
                <a:gd name="connsiteY5258" fmla="*/ 373759 h 512833"/>
                <a:gd name="connsiteX5259" fmla="*/ 2467580 w 4972343"/>
                <a:gd name="connsiteY5259" fmla="*/ 383640 h 512833"/>
                <a:gd name="connsiteX5260" fmla="*/ 2457699 w 4972343"/>
                <a:gd name="connsiteY5260" fmla="*/ 373759 h 512833"/>
                <a:gd name="connsiteX5261" fmla="*/ 2467580 w 4972343"/>
                <a:gd name="connsiteY5261" fmla="*/ 363879 h 512833"/>
                <a:gd name="connsiteX5262" fmla="*/ 2439336 w 4972343"/>
                <a:gd name="connsiteY5262" fmla="*/ 363879 h 512833"/>
                <a:gd name="connsiteX5263" fmla="*/ 2449216 w 4972343"/>
                <a:gd name="connsiteY5263" fmla="*/ 373759 h 512833"/>
                <a:gd name="connsiteX5264" fmla="*/ 2439336 w 4972343"/>
                <a:gd name="connsiteY5264" fmla="*/ 383640 h 512833"/>
                <a:gd name="connsiteX5265" fmla="*/ 2429455 w 4972343"/>
                <a:gd name="connsiteY5265" fmla="*/ 373759 h 512833"/>
                <a:gd name="connsiteX5266" fmla="*/ 2439336 w 4972343"/>
                <a:gd name="connsiteY5266" fmla="*/ 363879 h 512833"/>
                <a:gd name="connsiteX5267" fmla="*/ 2411089 w 4972343"/>
                <a:gd name="connsiteY5267" fmla="*/ 363879 h 512833"/>
                <a:gd name="connsiteX5268" fmla="*/ 2420970 w 4972343"/>
                <a:gd name="connsiteY5268" fmla="*/ 373759 h 512833"/>
                <a:gd name="connsiteX5269" fmla="*/ 2411089 w 4972343"/>
                <a:gd name="connsiteY5269" fmla="*/ 383640 h 512833"/>
                <a:gd name="connsiteX5270" fmla="*/ 2401209 w 4972343"/>
                <a:gd name="connsiteY5270" fmla="*/ 373759 h 512833"/>
                <a:gd name="connsiteX5271" fmla="*/ 2411089 w 4972343"/>
                <a:gd name="connsiteY5271" fmla="*/ 363879 h 512833"/>
                <a:gd name="connsiteX5272" fmla="*/ 2382845 w 4972343"/>
                <a:gd name="connsiteY5272" fmla="*/ 363879 h 512833"/>
                <a:gd name="connsiteX5273" fmla="*/ 2392725 w 4972343"/>
                <a:gd name="connsiteY5273" fmla="*/ 373759 h 512833"/>
                <a:gd name="connsiteX5274" fmla="*/ 2382845 w 4972343"/>
                <a:gd name="connsiteY5274" fmla="*/ 383640 h 512833"/>
                <a:gd name="connsiteX5275" fmla="*/ 2372964 w 4972343"/>
                <a:gd name="connsiteY5275" fmla="*/ 373759 h 512833"/>
                <a:gd name="connsiteX5276" fmla="*/ 2382845 w 4972343"/>
                <a:gd name="connsiteY5276" fmla="*/ 363879 h 512833"/>
                <a:gd name="connsiteX5277" fmla="*/ 2354598 w 4972343"/>
                <a:gd name="connsiteY5277" fmla="*/ 363879 h 512833"/>
                <a:gd name="connsiteX5278" fmla="*/ 2364479 w 4972343"/>
                <a:gd name="connsiteY5278" fmla="*/ 373759 h 512833"/>
                <a:gd name="connsiteX5279" fmla="*/ 2354598 w 4972343"/>
                <a:gd name="connsiteY5279" fmla="*/ 383640 h 512833"/>
                <a:gd name="connsiteX5280" fmla="*/ 2344718 w 4972343"/>
                <a:gd name="connsiteY5280" fmla="*/ 373759 h 512833"/>
                <a:gd name="connsiteX5281" fmla="*/ 2354598 w 4972343"/>
                <a:gd name="connsiteY5281" fmla="*/ 363879 h 512833"/>
                <a:gd name="connsiteX5282" fmla="*/ 2326354 w 4972343"/>
                <a:gd name="connsiteY5282" fmla="*/ 363879 h 512833"/>
                <a:gd name="connsiteX5283" fmla="*/ 2336234 w 4972343"/>
                <a:gd name="connsiteY5283" fmla="*/ 373759 h 512833"/>
                <a:gd name="connsiteX5284" fmla="*/ 2326354 w 4972343"/>
                <a:gd name="connsiteY5284" fmla="*/ 383640 h 512833"/>
                <a:gd name="connsiteX5285" fmla="*/ 2316473 w 4972343"/>
                <a:gd name="connsiteY5285" fmla="*/ 373759 h 512833"/>
                <a:gd name="connsiteX5286" fmla="*/ 2326354 w 4972343"/>
                <a:gd name="connsiteY5286" fmla="*/ 363879 h 512833"/>
                <a:gd name="connsiteX5287" fmla="*/ 2298107 w 4972343"/>
                <a:gd name="connsiteY5287" fmla="*/ 363879 h 512833"/>
                <a:gd name="connsiteX5288" fmla="*/ 2307988 w 4972343"/>
                <a:gd name="connsiteY5288" fmla="*/ 373759 h 512833"/>
                <a:gd name="connsiteX5289" fmla="*/ 2298107 w 4972343"/>
                <a:gd name="connsiteY5289" fmla="*/ 383640 h 512833"/>
                <a:gd name="connsiteX5290" fmla="*/ 2288227 w 4972343"/>
                <a:gd name="connsiteY5290" fmla="*/ 373759 h 512833"/>
                <a:gd name="connsiteX5291" fmla="*/ 2298107 w 4972343"/>
                <a:gd name="connsiteY5291" fmla="*/ 363879 h 512833"/>
                <a:gd name="connsiteX5292" fmla="*/ 2269863 w 4972343"/>
                <a:gd name="connsiteY5292" fmla="*/ 363879 h 512833"/>
                <a:gd name="connsiteX5293" fmla="*/ 2279743 w 4972343"/>
                <a:gd name="connsiteY5293" fmla="*/ 373759 h 512833"/>
                <a:gd name="connsiteX5294" fmla="*/ 2269863 w 4972343"/>
                <a:gd name="connsiteY5294" fmla="*/ 383640 h 512833"/>
                <a:gd name="connsiteX5295" fmla="*/ 2259982 w 4972343"/>
                <a:gd name="connsiteY5295" fmla="*/ 373759 h 512833"/>
                <a:gd name="connsiteX5296" fmla="*/ 2269863 w 4972343"/>
                <a:gd name="connsiteY5296" fmla="*/ 363879 h 512833"/>
                <a:gd name="connsiteX5297" fmla="*/ 2241616 w 4972343"/>
                <a:gd name="connsiteY5297" fmla="*/ 363879 h 512833"/>
                <a:gd name="connsiteX5298" fmla="*/ 2251497 w 4972343"/>
                <a:gd name="connsiteY5298" fmla="*/ 373759 h 512833"/>
                <a:gd name="connsiteX5299" fmla="*/ 2241616 w 4972343"/>
                <a:gd name="connsiteY5299" fmla="*/ 383640 h 512833"/>
                <a:gd name="connsiteX5300" fmla="*/ 2231736 w 4972343"/>
                <a:gd name="connsiteY5300" fmla="*/ 373759 h 512833"/>
                <a:gd name="connsiteX5301" fmla="*/ 2241616 w 4972343"/>
                <a:gd name="connsiteY5301" fmla="*/ 363879 h 512833"/>
                <a:gd name="connsiteX5302" fmla="*/ 2213372 w 4972343"/>
                <a:gd name="connsiteY5302" fmla="*/ 363879 h 512833"/>
                <a:gd name="connsiteX5303" fmla="*/ 2223252 w 4972343"/>
                <a:gd name="connsiteY5303" fmla="*/ 373759 h 512833"/>
                <a:gd name="connsiteX5304" fmla="*/ 2213372 w 4972343"/>
                <a:gd name="connsiteY5304" fmla="*/ 383640 h 512833"/>
                <a:gd name="connsiteX5305" fmla="*/ 2203491 w 4972343"/>
                <a:gd name="connsiteY5305" fmla="*/ 373759 h 512833"/>
                <a:gd name="connsiteX5306" fmla="*/ 2213372 w 4972343"/>
                <a:gd name="connsiteY5306" fmla="*/ 363879 h 512833"/>
                <a:gd name="connsiteX5307" fmla="*/ 2185125 w 4972343"/>
                <a:gd name="connsiteY5307" fmla="*/ 363879 h 512833"/>
                <a:gd name="connsiteX5308" fmla="*/ 2195006 w 4972343"/>
                <a:gd name="connsiteY5308" fmla="*/ 373759 h 512833"/>
                <a:gd name="connsiteX5309" fmla="*/ 2185125 w 4972343"/>
                <a:gd name="connsiteY5309" fmla="*/ 383640 h 512833"/>
                <a:gd name="connsiteX5310" fmla="*/ 2175245 w 4972343"/>
                <a:gd name="connsiteY5310" fmla="*/ 373759 h 512833"/>
                <a:gd name="connsiteX5311" fmla="*/ 2185125 w 4972343"/>
                <a:gd name="connsiteY5311" fmla="*/ 363879 h 512833"/>
                <a:gd name="connsiteX5312" fmla="*/ 2156881 w 4972343"/>
                <a:gd name="connsiteY5312" fmla="*/ 363879 h 512833"/>
                <a:gd name="connsiteX5313" fmla="*/ 2166762 w 4972343"/>
                <a:gd name="connsiteY5313" fmla="*/ 373759 h 512833"/>
                <a:gd name="connsiteX5314" fmla="*/ 2156881 w 4972343"/>
                <a:gd name="connsiteY5314" fmla="*/ 383640 h 512833"/>
                <a:gd name="connsiteX5315" fmla="*/ 2147000 w 4972343"/>
                <a:gd name="connsiteY5315" fmla="*/ 373759 h 512833"/>
                <a:gd name="connsiteX5316" fmla="*/ 2156881 w 4972343"/>
                <a:gd name="connsiteY5316" fmla="*/ 363879 h 512833"/>
                <a:gd name="connsiteX5317" fmla="*/ 2128634 w 4972343"/>
                <a:gd name="connsiteY5317" fmla="*/ 363879 h 512833"/>
                <a:gd name="connsiteX5318" fmla="*/ 2138515 w 4972343"/>
                <a:gd name="connsiteY5318" fmla="*/ 373759 h 512833"/>
                <a:gd name="connsiteX5319" fmla="*/ 2128634 w 4972343"/>
                <a:gd name="connsiteY5319" fmla="*/ 383640 h 512833"/>
                <a:gd name="connsiteX5320" fmla="*/ 2118754 w 4972343"/>
                <a:gd name="connsiteY5320" fmla="*/ 373759 h 512833"/>
                <a:gd name="connsiteX5321" fmla="*/ 2128634 w 4972343"/>
                <a:gd name="connsiteY5321" fmla="*/ 363879 h 512833"/>
                <a:gd name="connsiteX5322" fmla="*/ 2100390 w 4972343"/>
                <a:gd name="connsiteY5322" fmla="*/ 363879 h 512833"/>
                <a:gd name="connsiteX5323" fmla="*/ 2110270 w 4972343"/>
                <a:gd name="connsiteY5323" fmla="*/ 373759 h 512833"/>
                <a:gd name="connsiteX5324" fmla="*/ 2100390 w 4972343"/>
                <a:gd name="connsiteY5324" fmla="*/ 383640 h 512833"/>
                <a:gd name="connsiteX5325" fmla="*/ 2090509 w 4972343"/>
                <a:gd name="connsiteY5325" fmla="*/ 373759 h 512833"/>
                <a:gd name="connsiteX5326" fmla="*/ 2100390 w 4972343"/>
                <a:gd name="connsiteY5326" fmla="*/ 363879 h 512833"/>
                <a:gd name="connsiteX5327" fmla="*/ 2072144 w 4972343"/>
                <a:gd name="connsiteY5327" fmla="*/ 363879 h 512833"/>
                <a:gd name="connsiteX5328" fmla="*/ 2082024 w 4972343"/>
                <a:gd name="connsiteY5328" fmla="*/ 373759 h 512833"/>
                <a:gd name="connsiteX5329" fmla="*/ 2072144 w 4972343"/>
                <a:gd name="connsiteY5329" fmla="*/ 383640 h 512833"/>
                <a:gd name="connsiteX5330" fmla="*/ 2062263 w 4972343"/>
                <a:gd name="connsiteY5330" fmla="*/ 373759 h 512833"/>
                <a:gd name="connsiteX5331" fmla="*/ 2072144 w 4972343"/>
                <a:gd name="connsiteY5331" fmla="*/ 363879 h 512833"/>
                <a:gd name="connsiteX5332" fmla="*/ 2043899 w 4972343"/>
                <a:gd name="connsiteY5332" fmla="*/ 363879 h 512833"/>
                <a:gd name="connsiteX5333" fmla="*/ 2053779 w 4972343"/>
                <a:gd name="connsiteY5333" fmla="*/ 373759 h 512833"/>
                <a:gd name="connsiteX5334" fmla="*/ 2043899 w 4972343"/>
                <a:gd name="connsiteY5334" fmla="*/ 383640 h 512833"/>
                <a:gd name="connsiteX5335" fmla="*/ 2034018 w 4972343"/>
                <a:gd name="connsiteY5335" fmla="*/ 373759 h 512833"/>
                <a:gd name="connsiteX5336" fmla="*/ 2043899 w 4972343"/>
                <a:gd name="connsiteY5336" fmla="*/ 363879 h 512833"/>
                <a:gd name="connsiteX5337" fmla="*/ 2015653 w 4972343"/>
                <a:gd name="connsiteY5337" fmla="*/ 363879 h 512833"/>
                <a:gd name="connsiteX5338" fmla="*/ 2025533 w 4972343"/>
                <a:gd name="connsiteY5338" fmla="*/ 373759 h 512833"/>
                <a:gd name="connsiteX5339" fmla="*/ 2015653 w 4972343"/>
                <a:gd name="connsiteY5339" fmla="*/ 383640 h 512833"/>
                <a:gd name="connsiteX5340" fmla="*/ 2005772 w 4972343"/>
                <a:gd name="connsiteY5340" fmla="*/ 373759 h 512833"/>
                <a:gd name="connsiteX5341" fmla="*/ 2015653 w 4972343"/>
                <a:gd name="connsiteY5341" fmla="*/ 363879 h 512833"/>
                <a:gd name="connsiteX5342" fmla="*/ 1987408 w 4972343"/>
                <a:gd name="connsiteY5342" fmla="*/ 363879 h 512833"/>
                <a:gd name="connsiteX5343" fmla="*/ 1997288 w 4972343"/>
                <a:gd name="connsiteY5343" fmla="*/ 373759 h 512833"/>
                <a:gd name="connsiteX5344" fmla="*/ 1987408 w 4972343"/>
                <a:gd name="connsiteY5344" fmla="*/ 383640 h 512833"/>
                <a:gd name="connsiteX5345" fmla="*/ 1977527 w 4972343"/>
                <a:gd name="connsiteY5345" fmla="*/ 373759 h 512833"/>
                <a:gd name="connsiteX5346" fmla="*/ 1987408 w 4972343"/>
                <a:gd name="connsiteY5346" fmla="*/ 363879 h 512833"/>
                <a:gd name="connsiteX5347" fmla="*/ 1959162 w 4972343"/>
                <a:gd name="connsiteY5347" fmla="*/ 363879 h 512833"/>
                <a:gd name="connsiteX5348" fmla="*/ 1969042 w 4972343"/>
                <a:gd name="connsiteY5348" fmla="*/ 373759 h 512833"/>
                <a:gd name="connsiteX5349" fmla="*/ 1959162 w 4972343"/>
                <a:gd name="connsiteY5349" fmla="*/ 383640 h 512833"/>
                <a:gd name="connsiteX5350" fmla="*/ 1949281 w 4972343"/>
                <a:gd name="connsiteY5350" fmla="*/ 373759 h 512833"/>
                <a:gd name="connsiteX5351" fmla="*/ 1959162 w 4972343"/>
                <a:gd name="connsiteY5351" fmla="*/ 363879 h 512833"/>
                <a:gd name="connsiteX5352" fmla="*/ 1930917 w 4972343"/>
                <a:gd name="connsiteY5352" fmla="*/ 363879 h 512833"/>
                <a:gd name="connsiteX5353" fmla="*/ 1940797 w 4972343"/>
                <a:gd name="connsiteY5353" fmla="*/ 373759 h 512833"/>
                <a:gd name="connsiteX5354" fmla="*/ 1930917 w 4972343"/>
                <a:gd name="connsiteY5354" fmla="*/ 383640 h 512833"/>
                <a:gd name="connsiteX5355" fmla="*/ 1921036 w 4972343"/>
                <a:gd name="connsiteY5355" fmla="*/ 373759 h 512833"/>
                <a:gd name="connsiteX5356" fmla="*/ 1930917 w 4972343"/>
                <a:gd name="connsiteY5356" fmla="*/ 363879 h 512833"/>
                <a:gd name="connsiteX5357" fmla="*/ 1902671 w 4972343"/>
                <a:gd name="connsiteY5357" fmla="*/ 363879 h 512833"/>
                <a:gd name="connsiteX5358" fmla="*/ 1912551 w 4972343"/>
                <a:gd name="connsiteY5358" fmla="*/ 373759 h 512833"/>
                <a:gd name="connsiteX5359" fmla="*/ 1902671 w 4972343"/>
                <a:gd name="connsiteY5359" fmla="*/ 383640 h 512833"/>
                <a:gd name="connsiteX5360" fmla="*/ 1892790 w 4972343"/>
                <a:gd name="connsiteY5360" fmla="*/ 373759 h 512833"/>
                <a:gd name="connsiteX5361" fmla="*/ 1902671 w 4972343"/>
                <a:gd name="connsiteY5361" fmla="*/ 363879 h 512833"/>
                <a:gd name="connsiteX5362" fmla="*/ 1874426 w 4972343"/>
                <a:gd name="connsiteY5362" fmla="*/ 363879 h 512833"/>
                <a:gd name="connsiteX5363" fmla="*/ 1884306 w 4972343"/>
                <a:gd name="connsiteY5363" fmla="*/ 373759 h 512833"/>
                <a:gd name="connsiteX5364" fmla="*/ 1874426 w 4972343"/>
                <a:gd name="connsiteY5364" fmla="*/ 383640 h 512833"/>
                <a:gd name="connsiteX5365" fmla="*/ 1864545 w 4972343"/>
                <a:gd name="connsiteY5365" fmla="*/ 373759 h 512833"/>
                <a:gd name="connsiteX5366" fmla="*/ 1874426 w 4972343"/>
                <a:gd name="connsiteY5366" fmla="*/ 363879 h 512833"/>
                <a:gd name="connsiteX5367" fmla="*/ 1846180 w 4972343"/>
                <a:gd name="connsiteY5367" fmla="*/ 363879 h 512833"/>
                <a:gd name="connsiteX5368" fmla="*/ 1856060 w 4972343"/>
                <a:gd name="connsiteY5368" fmla="*/ 373759 h 512833"/>
                <a:gd name="connsiteX5369" fmla="*/ 1846180 w 4972343"/>
                <a:gd name="connsiteY5369" fmla="*/ 383640 h 512833"/>
                <a:gd name="connsiteX5370" fmla="*/ 1836299 w 4972343"/>
                <a:gd name="connsiteY5370" fmla="*/ 373759 h 512833"/>
                <a:gd name="connsiteX5371" fmla="*/ 1846180 w 4972343"/>
                <a:gd name="connsiteY5371" fmla="*/ 363879 h 512833"/>
                <a:gd name="connsiteX5372" fmla="*/ 1817935 w 4972343"/>
                <a:gd name="connsiteY5372" fmla="*/ 363879 h 512833"/>
                <a:gd name="connsiteX5373" fmla="*/ 1827815 w 4972343"/>
                <a:gd name="connsiteY5373" fmla="*/ 373759 h 512833"/>
                <a:gd name="connsiteX5374" fmla="*/ 1817935 w 4972343"/>
                <a:gd name="connsiteY5374" fmla="*/ 383640 h 512833"/>
                <a:gd name="connsiteX5375" fmla="*/ 1808054 w 4972343"/>
                <a:gd name="connsiteY5375" fmla="*/ 373759 h 512833"/>
                <a:gd name="connsiteX5376" fmla="*/ 1817935 w 4972343"/>
                <a:gd name="connsiteY5376" fmla="*/ 363879 h 512833"/>
                <a:gd name="connsiteX5377" fmla="*/ 1789689 w 4972343"/>
                <a:gd name="connsiteY5377" fmla="*/ 363879 h 512833"/>
                <a:gd name="connsiteX5378" fmla="*/ 1799569 w 4972343"/>
                <a:gd name="connsiteY5378" fmla="*/ 373759 h 512833"/>
                <a:gd name="connsiteX5379" fmla="*/ 1789689 w 4972343"/>
                <a:gd name="connsiteY5379" fmla="*/ 383640 h 512833"/>
                <a:gd name="connsiteX5380" fmla="*/ 1779808 w 4972343"/>
                <a:gd name="connsiteY5380" fmla="*/ 373759 h 512833"/>
                <a:gd name="connsiteX5381" fmla="*/ 1789689 w 4972343"/>
                <a:gd name="connsiteY5381" fmla="*/ 363879 h 512833"/>
                <a:gd name="connsiteX5382" fmla="*/ 1761443 w 4972343"/>
                <a:gd name="connsiteY5382" fmla="*/ 363879 h 512833"/>
                <a:gd name="connsiteX5383" fmla="*/ 1771324 w 4972343"/>
                <a:gd name="connsiteY5383" fmla="*/ 373759 h 512833"/>
                <a:gd name="connsiteX5384" fmla="*/ 1761443 w 4972343"/>
                <a:gd name="connsiteY5384" fmla="*/ 383640 h 512833"/>
                <a:gd name="connsiteX5385" fmla="*/ 1751563 w 4972343"/>
                <a:gd name="connsiteY5385" fmla="*/ 373759 h 512833"/>
                <a:gd name="connsiteX5386" fmla="*/ 1761443 w 4972343"/>
                <a:gd name="connsiteY5386" fmla="*/ 363879 h 512833"/>
                <a:gd name="connsiteX5387" fmla="*/ 1733198 w 4972343"/>
                <a:gd name="connsiteY5387" fmla="*/ 363879 h 512833"/>
                <a:gd name="connsiteX5388" fmla="*/ 1743078 w 4972343"/>
                <a:gd name="connsiteY5388" fmla="*/ 373759 h 512833"/>
                <a:gd name="connsiteX5389" fmla="*/ 1733198 w 4972343"/>
                <a:gd name="connsiteY5389" fmla="*/ 383640 h 512833"/>
                <a:gd name="connsiteX5390" fmla="*/ 1723317 w 4972343"/>
                <a:gd name="connsiteY5390" fmla="*/ 373759 h 512833"/>
                <a:gd name="connsiteX5391" fmla="*/ 1733198 w 4972343"/>
                <a:gd name="connsiteY5391" fmla="*/ 363879 h 512833"/>
                <a:gd name="connsiteX5392" fmla="*/ 1704953 w 4972343"/>
                <a:gd name="connsiteY5392" fmla="*/ 363879 h 512833"/>
                <a:gd name="connsiteX5393" fmla="*/ 1714833 w 4972343"/>
                <a:gd name="connsiteY5393" fmla="*/ 373759 h 512833"/>
                <a:gd name="connsiteX5394" fmla="*/ 1704953 w 4972343"/>
                <a:gd name="connsiteY5394" fmla="*/ 383640 h 512833"/>
                <a:gd name="connsiteX5395" fmla="*/ 1695073 w 4972343"/>
                <a:gd name="connsiteY5395" fmla="*/ 373759 h 512833"/>
                <a:gd name="connsiteX5396" fmla="*/ 1704953 w 4972343"/>
                <a:gd name="connsiteY5396" fmla="*/ 363879 h 512833"/>
                <a:gd name="connsiteX5397" fmla="*/ 1676708 w 4972343"/>
                <a:gd name="connsiteY5397" fmla="*/ 363879 h 512833"/>
                <a:gd name="connsiteX5398" fmla="*/ 1686588 w 4972343"/>
                <a:gd name="connsiteY5398" fmla="*/ 373759 h 512833"/>
                <a:gd name="connsiteX5399" fmla="*/ 1676708 w 4972343"/>
                <a:gd name="connsiteY5399" fmla="*/ 383640 h 512833"/>
                <a:gd name="connsiteX5400" fmla="*/ 1666827 w 4972343"/>
                <a:gd name="connsiteY5400" fmla="*/ 373759 h 512833"/>
                <a:gd name="connsiteX5401" fmla="*/ 1676708 w 4972343"/>
                <a:gd name="connsiteY5401" fmla="*/ 363879 h 512833"/>
                <a:gd name="connsiteX5402" fmla="*/ 1648462 w 4972343"/>
                <a:gd name="connsiteY5402" fmla="*/ 363879 h 512833"/>
                <a:gd name="connsiteX5403" fmla="*/ 1658342 w 4972343"/>
                <a:gd name="connsiteY5403" fmla="*/ 373759 h 512833"/>
                <a:gd name="connsiteX5404" fmla="*/ 1648462 w 4972343"/>
                <a:gd name="connsiteY5404" fmla="*/ 383640 h 512833"/>
                <a:gd name="connsiteX5405" fmla="*/ 1638581 w 4972343"/>
                <a:gd name="connsiteY5405" fmla="*/ 373759 h 512833"/>
                <a:gd name="connsiteX5406" fmla="*/ 1648462 w 4972343"/>
                <a:gd name="connsiteY5406" fmla="*/ 363879 h 512833"/>
                <a:gd name="connsiteX5407" fmla="*/ 1620217 w 4972343"/>
                <a:gd name="connsiteY5407" fmla="*/ 363879 h 512833"/>
                <a:gd name="connsiteX5408" fmla="*/ 1630097 w 4972343"/>
                <a:gd name="connsiteY5408" fmla="*/ 373759 h 512833"/>
                <a:gd name="connsiteX5409" fmla="*/ 1620217 w 4972343"/>
                <a:gd name="connsiteY5409" fmla="*/ 383640 h 512833"/>
                <a:gd name="connsiteX5410" fmla="*/ 1610336 w 4972343"/>
                <a:gd name="connsiteY5410" fmla="*/ 373759 h 512833"/>
                <a:gd name="connsiteX5411" fmla="*/ 1620217 w 4972343"/>
                <a:gd name="connsiteY5411" fmla="*/ 363879 h 512833"/>
                <a:gd name="connsiteX5412" fmla="*/ 1591998 w 4972343"/>
                <a:gd name="connsiteY5412" fmla="*/ 363879 h 512833"/>
                <a:gd name="connsiteX5413" fmla="*/ 1601878 w 4972343"/>
                <a:gd name="connsiteY5413" fmla="*/ 373759 h 512833"/>
                <a:gd name="connsiteX5414" fmla="*/ 1591998 w 4972343"/>
                <a:gd name="connsiteY5414" fmla="*/ 383640 h 512833"/>
                <a:gd name="connsiteX5415" fmla="*/ 1582117 w 4972343"/>
                <a:gd name="connsiteY5415" fmla="*/ 373759 h 512833"/>
                <a:gd name="connsiteX5416" fmla="*/ 1591998 w 4972343"/>
                <a:gd name="connsiteY5416" fmla="*/ 363879 h 512833"/>
                <a:gd name="connsiteX5417" fmla="*/ 1563760 w 4972343"/>
                <a:gd name="connsiteY5417" fmla="*/ 363879 h 512833"/>
                <a:gd name="connsiteX5418" fmla="*/ 1573640 w 4972343"/>
                <a:gd name="connsiteY5418" fmla="*/ 373759 h 512833"/>
                <a:gd name="connsiteX5419" fmla="*/ 1563760 w 4972343"/>
                <a:gd name="connsiteY5419" fmla="*/ 383640 h 512833"/>
                <a:gd name="connsiteX5420" fmla="*/ 1553879 w 4972343"/>
                <a:gd name="connsiteY5420" fmla="*/ 373759 h 512833"/>
                <a:gd name="connsiteX5421" fmla="*/ 1563760 w 4972343"/>
                <a:gd name="connsiteY5421" fmla="*/ 363879 h 512833"/>
                <a:gd name="connsiteX5422" fmla="*/ 1535515 w 4972343"/>
                <a:gd name="connsiteY5422" fmla="*/ 363879 h 512833"/>
                <a:gd name="connsiteX5423" fmla="*/ 1545396 w 4972343"/>
                <a:gd name="connsiteY5423" fmla="*/ 373759 h 512833"/>
                <a:gd name="connsiteX5424" fmla="*/ 1535515 w 4972343"/>
                <a:gd name="connsiteY5424" fmla="*/ 383640 h 512833"/>
                <a:gd name="connsiteX5425" fmla="*/ 1525634 w 4972343"/>
                <a:gd name="connsiteY5425" fmla="*/ 373759 h 512833"/>
                <a:gd name="connsiteX5426" fmla="*/ 1535515 w 4972343"/>
                <a:gd name="connsiteY5426" fmla="*/ 363879 h 512833"/>
                <a:gd name="connsiteX5427" fmla="*/ 1507269 w 4972343"/>
                <a:gd name="connsiteY5427" fmla="*/ 363879 h 512833"/>
                <a:gd name="connsiteX5428" fmla="*/ 1517149 w 4972343"/>
                <a:gd name="connsiteY5428" fmla="*/ 373759 h 512833"/>
                <a:gd name="connsiteX5429" fmla="*/ 1507269 w 4972343"/>
                <a:gd name="connsiteY5429" fmla="*/ 383640 h 512833"/>
                <a:gd name="connsiteX5430" fmla="*/ 1497388 w 4972343"/>
                <a:gd name="connsiteY5430" fmla="*/ 373759 h 512833"/>
                <a:gd name="connsiteX5431" fmla="*/ 1507269 w 4972343"/>
                <a:gd name="connsiteY5431" fmla="*/ 363879 h 512833"/>
                <a:gd name="connsiteX5432" fmla="*/ 1479024 w 4972343"/>
                <a:gd name="connsiteY5432" fmla="*/ 363879 h 512833"/>
                <a:gd name="connsiteX5433" fmla="*/ 1488905 w 4972343"/>
                <a:gd name="connsiteY5433" fmla="*/ 373759 h 512833"/>
                <a:gd name="connsiteX5434" fmla="*/ 1479024 w 4972343"/>
                <a:gd name="connsiteY5434" fmla="*/ 383640 h 512833"/>
                <a:gd name="connsiteX5435" fmla="*/ 1469143 w 4972343"/>
                <a:gd name="connsiteY5435" fmla="*/ 373759 h 512833"/>
                <a:gd name="connsiteX5436" fmla="*/ 1479024 w 4972343"/>
                <a:gd name="connsiteY5436" fmla="*/ 363879 h 512833"/>
                <a:gd name="connsiteX5437" fmla="*/ 1450778 w 4972343"/>
                <a:gd name="connsiteY5437" fmla="*/ 363879 h 512833"/>
                <a:gd name="connsiteX5438" fmla="*/ 1460658 w 4972343"/>
                <a:gd name="connsiteY5438" fmla="*/ 373759 h 512833"/>
                <a:gd name="connsiteX5439" fmla="*/ 1450778 w 4972343"/>
                <a:gd name="connsiteY5439" fmla="*/ 383640 h 512833"/>
                <a:gd name="connsiteX5440" fmla="*/ 1440897 w 4972343"/>
                <a:gd name="connsiteY5440" fmla="*/ 373759 h 512833"/>
                <a:gd name="connsiteX5441" fmla="*/ 1450778 w 4972343"/>
                <a:gd name="connsiteY5441" fmla="*/ 363879 h 512833"/>
                <a:gd name="connsiteX5442" fmla="*/ 1422533 w 4972343"/>
                <a:gd name="connsiteY5442" fmla="*/ 363879 h 512833"/>
                <a:gd name="connsiteX5443" fmla="*/ 1432414 w 4972343"/>
                <a:gd name="connsiteY5443" fmla="*/ 373759 h 512833"/>
                <a:gd name="connsiteX5444" fmla="*/ 1422533 w 4972343"/>
                <a:gd name="connsiteY5444" fmla="*/ 383640 h 512833"/>
                <a:gd name="connsiteX5445" fmla="*/ 1412653 w 4972343"/>
                <a:gd name="connsiteY5445" fmla="*/ 373759 h 512833"/>
                <a:gd name="connsiteX5446" fmla="*/ 1422533 w 4972343"/>
                <a:gd name="connsiteY5446" fmla="*/ 363879 h 512833"/>
                <a:gd name="connsiteX5447" fmla="*/ 1394287 w 4972343"/>
                <a:gd name="connsiteY5447" fmla="*/ 363879 h 512833"/>
                <a:gd name="connsiteX5448" fmla="*/ 1404167 w 4972343"/>
                <a:gd name="connsiteY5448" fmla="*/ 373759 h 512833"/>
                <a:gd name="connsiteX5449" fmla="*/ 1394287 w 4972343"/>
                <a:gd name="connsiteY5449" fmla="*/ 383640 h 512833"/>
                <a:gd name="connsiteX5450" fmla="*/ 1384406 w 4972343"/>
                <a:gd name="connsiteY5450" fmla="*/ 373759 h 512833"/>
                <a:gd name="connsiteX5451" fmla="*/ 1394287 w 4972343"/>
                <a:gd name="connsiteY5451" fmla="*/ 363879 h 512833"/>
                <a:gd name="connsiteX5452" fmla="*/ 1366042 w 4972343"/>
                <a:gd name="connsiteY5452" fmla="*/ 363879 h 512833"/>
                <a:gd name="connsiteX5453" fmla="*/ 1375923 w 4972343"/>
                <a:gd name="connsiteY5453" fmla="*/ 373759 h 512833"/>
                <a:gd name="connsiteX5454" fmla="*/ 1366042 w 4972343"/>
                <a:gd name="connsiteY5454" fmla="*/ 383640 h 512833"/>
                <a:gd name="connsiteX5455" fmla="*/ 1356162 w 4972343"/>
                <a:gd name="connsiteY5455" fmla="*/ 373759 h 512833"/>
                <a:gd name="connsiteX5456" fmla="*/ 1366042 w 4972343"/>
                <a:gd name="connsiteY5456" fmla="*/ 363879 h 512833"/>
                <a:gd name="connsiteX5457" fmla="*/ 1337796 w 4972343"/>
                <a:gd name="connsiteY5457" fmla="*/ 363879 h 512833"/>
                <a:gd name="connsiteX5458" fmla="*/ 1347676 w 4972343"/>
                <a:gd name="connsiteY5458" fmla="*/ 373759 h 512833"/>
                <a:gd name="connsiteX5459" fmla="*/ 1337796 w 4972343"/>
                <a:gd name="connsiteY5459" fmla="*/ 383640 h 512833"/>
                <a:gd name="connsiteX5460" fmla="*/ 1327915 w 4972343"/>
                <a:gd name="connsiteY5460" fmla="*/ 373759 h 512833"/>
                <a:gd name="connsiteX5461" fmla="*/ 1337796 w 4972343"/>
                <a:gd name="connsiteY5461" fmla="*/ 363879 h 512833"/>
                <a:gd name="connsiteX5462" fmla="*/ 1309551 w 4972343"/>
                <a:gd name="connsiteY5462" fmla="*/ 363879 h 512833"/>
                <a:gd name="connsiteX5463" fmla="*/ 1319432 w 4972343"/>
                <a:gd name="connsiteY5463" fmla="*/ 373759 h 512833"/>
                <a:gd name="connsiteX5464" fmla="*/ 1309551 w 4972343"/>
                <a:gd name="connsiteY5464" fmla="*/ 383640 h 512833"/>
                <a:gd name="connsiteX5465" fmla="*/ 1299671 w 4972343"/>
                <a:gd name="connsiteY5465" fmla="*/ 373759 h 512833"/>
                <a:gd name="connsiteX5466" fmla="*/ 1309551 w 4972343"/>
                <a:gd name="connsiteY5466" fmla="*/ 363879 h 512833"/>
                <a:gd name="connsiteX5467" fmla="*/ 1281305 w 4972343"/>
                <a:gd name="connsiteY5467" fmla="*/ 363879 h 512833"/>
                <a:gd name="connsiteX5468" fmla="*/ 1291185 w 4972343"/>
                <a:gd name="connsiteY5468" fmla="*/ 373759 h 512833"/>
                <a:gd name="connsiteX5469" fmla="*/ 1281305 w 4972343"/>
                <a:gd name="connsiteY5469" fmla="*/ 383640 h 512833"/>
                <a:gd name="connsiteX5470" fmla="*/ 1271424 w 4972343"/>
                <a:gd name="connsiteY5470" fmla="*/ 373759 h 512833"/>
                <a:gd name="connsiteX5471" fmla="*/ 1281305 w 4972343"/>
                <a:gd name="connsiteY5471" fmla="*/ 363879 h 512833"/>
                <a:gd name="connsiteX5472" fmla="*/ 1253060 w 4972343"/>
                <a:gd name="connsiteY5472" fmla="*/ 363879 h 512833"/>
                <a:gd name="connsiteX5473" fmla="*/ 1262941 w 4972343"/>
                <a:gd name="connsiteY5473" fmla="*/ 373759 h 512833"/>
                <a:gd name="connsiteX5474" fmla="*/ 1253060 w 4972343"/>
                <a:gd name="connsiteY5474" fmla="*/ 383640 h 512833"/>
                <a:gd name="connsiteX5475" fmla="*/ 1243180 w 4972343"/>
                <a:gd name="connsiteY5475" fmla="*/ 373759 h 512833"/>
                <a:gd name="connsiteX5476" fmla="*/ 1253060 w 4972343"/>
                <a:gd name="connsiteY5476" fmla="*/ 363879 h 512833"/>
                <a:gd name="connsiteX5477" fmla="*/ 1224814 w 4972343"/>
                <a:gd name="connsiteY5477" fmla="*/ 363879 h 512833"/>
                <a:gd name="connsiteX5478" fmla="*/ 1234694 w 4972343"/>
                <a:gd name="connsiteY5478" fmla="*/ 373759 h 512833"/>
                <a:gd name="connsiteX5479" fmla="*/ 1224814 w 4972343"/>
                <a:gd name="connsiteY5479" fmla="*/ 383640 h 512833"/>
                <a:gd name="connsiteX5480" fmla="*/ 1214933 w 4972343"/>
                <a:gd name="connsiteY5480" fmla="*/ 373759 h 512833"/>
                <a:gd name="connsiteX5481" fmla="*/ 1224814 w 4972343"/>
                <a:gd name="connsiteY5481" fmla="*/ 363879 h 512833"/>
                <a:gd name="connsiteX5482" fmla="*/ 1196569 w 4972343"/>
                <a:gd name="connsiteY5482" fmla="*/ 363879 h 512833"/>
                <a:gd name="connsiteX5483" fmla="*/ 1206450 w 4972343"/>
                <a:gd name="connsiteY5483" fmla="*/ 373759 h 512833"/>
                <a:gd name="connsiteX5484" fmla="*/ 1196569 w 4972343"/>
                <a:gd name="connsiteY5484" fmla="*/ 383640 h 512833"/>
                <a:gd name="connsiteX5485" fmla="*/ 1186688 w 4972343"/>
                <a:gd name="connsiteY5485" fmla="*/ 373759 h 512833"/>
                <a:gd name="connsiteX5486" fmla="*/ 1196569 w 4972343"/>
                <a:gd name="connsiteY5486" fmla="*/ 363879 h 512833"/>
                <a:gd name="connsiteX5487" fmla="*/ 1168323 w 4972343"/>
                <a:gd name="connsiteY5487" fmla="*/ 363879 h 512833"/>
                <a:gd name="connsiteX5488" fmla="*/ 1178203 w 4972343"/>
                <a:gd name="connsiteY5488" fmla="*/ 373759 h 512833"/>
                <a:gd name="connsiteX5489" fmla="*/ 1168323 w 4972343"/>
                <a:gd name="connsiteY5489" fmla="*/ 383640 h 512833"/>
                <a:gd name="connsiteX5490" fmla="*/ 1158442 w 4972343"/>
                <a:gd name="connsiteY5490" fmla="*/ 373759 h 512833"/>
                <a:gd name="connsiteX5491" fmla="*/ 1168323 w 4972343"/>
                <a:gd name="connsiteY5491" fmla="*/ 363879 h 512833"/>
                <a:gd name="connsiteX5492" fmla="*/ 1140078 w 4972343"/>
                <a:gd name="connsiteY5492" fmla="*/ 363879 h 512833"/>
                <a:gd name="connsiteX5493" fmla="*/ 1149959 w 4972343"/>
                <a:gd name="connsiteY5493" fmla="*/ 373759 h 512833"/>
                <a:gd name="connsiteX5494" fmla="*/ 1140078 w 4972343"/>
                <a:gd name="connsiteY5494" fmla="*/ 383640 h 512833"/>
                <a:gd name="connsiteX5495" fmla="*/ 1130197 w 4972343"/>
                <a:gd name="connsiteY5495" fmla="*/ 373759 h 512833"/>
                <a:gd name="connsiteX5496" fmla="*/ 1140078 w 4972343"/>
                <a:gd name="connsiteY5496" fmla="*/ 363879 h 512833"/>
                <a:gd name="connsiteX5497" fmla="*/ 1111832 w 4972343"/>
                <a:gd name="connsiteY5497" fmla="*/ 363879 h 512833"/>
                <a:gd name="connsiteX5498" fmla="*/ 1121713 w 4972343"/>
                <a:gd name="connsiteY5498" fmla="*/ 373759 h 512833"/>
                <a:gd name="connsiteX5499" fmla="*/ 1111832 w 4972343"/>
                <a:gd name="connsiteY5499" fmla="*/ 383640 h 512833"/>
                <a:gd name="connsiteX5500" fmla="*/ 1101951 w 4972343"/>
                <a:gd name="connsiteY5500" fmla="*/ 373759 h 512833"/>
                <a:gd name="connsiteX5501" fmla="*/ 1111832 w 4972343"/>
                <a:gd name="connsiteY5501" fmla="*/ 363879 h 512833"/>
                <a:gd name="connsiteX5502" fmla="*/ 1083587 w 4972343"/>
                <a:gd name="connsiteY5502" fmla="*/ 363879 h 512833"/>
                <a:gd name="connsiteX5503" fmla="*/ 1093468 w 4972343"/>
                <a:gd name="connsiteY5503" fmla="*/ 373759 h 512833"/>
                <a:gd name="connsiteX5504" fmla="*/ 1083587 w 4972343"/>
                <a:gd name="connsiteY5504" fmla="*/ 383640 h 512833"/>
                <a:gd name="connsiteX5505" fmla="*/ 1073707 w 4972343"/>
                <a:gd name="connsiteY5505" fmla="*/ 373759 h 512833"/>
                <a:gd name="connsiteX5506" fmla="*/ 1083587 w 4972343"/>
                <a:gd name="connsiteY5506" fmla="*/ 363879 h 512833"/>
                <a:gd name="connsiteX5507" fmla="*/ 1055341 w 4972343"/>
                <a:gd name="connsiteY5507" fmla="*/ 363879 h 512833"/>
                <a:gd name="connsiteX5508" fmla="*/ 1065222 w 4972343"/>
                <a:gd name="connsiteY5508" fmla="*/ 373759 h 512833"/>
                <a:gd name="connsiteX5509" fmla="*/ 1055341 w 4972343"/>
                <a:gd name="connsiteY5509" fmla="*/ 383640 h 512833"/>
                <a:gd name="connsiteX5510" fmla="*/ 1045461 w 4972343"/>
                <a:gd name="connsiteY5510" fmla="*/ 373759 h 512833"/>
                <a:gd name="connsiteX5511" fmla="*/ 1055341 w 4972343"/>
                <a:gd name="connsiteY5511" fmla="*/ 363879 h 512833"/>
                <a:gd name="connsiteX5512" fmla="*/ 1027096 w 4972343"/>
                <a:gd name="connsiteY5512" fmla="*/ 363879 h 512833"/>
                <a:gd name="connsiteX5513" fmla="*/ 1036977 w 4972343"/>
                <a:gd name="connsiteY5513" fmla="*/ 373759 h 512833"/>
                <a:gd name="connsiteX5514" fmla="*/ 1027096 w 4972343"/>
                <a:gd name="connsiteY5514" fmla="*/ 383640 h 512833"/>
                <a:gd name="connsiteX5515" fmla="*/ 1017216 w 4972343"/>
                <a:gd name="connsiteY5515" fmla="*/ 373759 h 512833"/>
                <a:gd name="connsiteX5516" fmla="*/ 1027096 w 4972343"/>
                <a:gd name="connsiteY5516" fmla="*/ 363879 h 512833"/>
                <a:gd name="connsiteX5517" fmla="*/ 998850 w 4972343"/>
                <a:gd name="connsiteY5517" fmla="*/ 363879 h 512833"/>
                <a:gd name="connsiteX5518" fmla="*/ 1008731 w 4972343"/>
                <a:gd name="connsiteY5518" fmla="*/ 373759 h 512833"/>
                <a:gd name="connsiteX5519" fmla="*/ 998850 w 4972343"/>
                <a:gd name="connsiteY5519" fmla="*/ 383640 h 512833"/>
                <a:gd name="connsiteX5520" fmla="*/ 988969 w 4972343"/>
                <a:gd name="connsiteY5520" fmla="*/ 373759 h 512833"/>
                <a:gd name="connsiteX5521" fmla="*/ 998850 w 4972343"/>
                <a:gd name="connsiteY5521" fmla="*/ 363879 h 512833"/>
                <a:gd name="connsiteX5522" fmla="*/ 970605 w 4972343"/>
                <a:gd name="connsiteY5522" fmla="*/ 363879 h 512833"/>
                <a:gd name="connsiteX5523" fmla="*/ 980486 w 4972343"/>
                <a:gd name="connsiteY5523" fmla="*/ 373759 h 512833"/>
                <a:gd name="connsiteX5524" fmla="*/ 970605 w 4972343"/>
                <a:gd name="connsiteY5524" fmla="*/ 383640 h 512833"/>
                <a:gd name="connsiteX5525" fmla="*/ 960725 w 4972343"/>
                <a:gd name="connsiteY5525" fmla="*/ 373759 h 512833"/>
                <a:gd name="connsiteX5526" fmla="*/ 970605 w 4972343"/>
                <a:gd name="connsiteY5526" fmla="*/ 363879 h 512833"/>
                <a:gd name="connsiteX5527" fmla="*/ 942359 w 4972343"/>
                <a:gd name="connsiteY5527" fmla="*/ 363879 h 512833"/>
                <a:gd name="connsiteX5528" fmla="*/ 952240 w 4972343"/>
                <a:gd name="connsiteY5528" fmla="*/ 373759 h 512833"/>
                <a:gd name="connsiteX5529" fmla="*/ 942359 w 4972343"/>
                <a:gd name="connsiteY5529" fmla="*/ 383640 h 512833"/>
                <a:gd name="connsiteX5530" fmla="*/ 932478 w 4972343"/>
                <a:gd name="connsiteY5530" fmla="*/ 373759 h 512833"/>
                <a:gd name="connsiteX5531" fmla="*/ 942359 w 4972343"/>
                <a:gd name="connsiteY5531" fmla="*/ 363879 h 512833"/>
                <a:gd name="connsiteX5532" fmla="*/ 914114 w 4972343"/>
                <a:gd name="connsiteY5532" fmla="*/ 363879 h 512833"/>
                <a:gd name="connsiteX5533" fmla="*/ 923995 w 4972343"/>
                <a:gd name="connsiteY5533" fmla="*/ 373759 h 512833"/>
                <a:gd name="connsiteX5534" fmla="*/ 914114 w 4972343"/>
                <a:gd name="connsiteY5534" fmla="*/ 383640 h 512833"/>
                <a:gd name="connsiteX5535" fmla="*/ 904234 w 4972343"/>
                <a:gd name="connsiteY5535" fmla="*/ 373759 h 512833"/>
                <a:gd name="connsiteX5536" fmla="*/ 914114 w 4972343"/>
                <a:gd name="connsiteY5536" fmla="*/ 363879 h 512833"/>
                <a:gd name="connsiteX5537" fmla="*/ 885868 w 4972343"/>
                <a:gd name="connsiteY5537" fmla="*/ 363879 h 512833"/>
                <a:gd name="connsiteX5538" fmla="*/ 895749 w 4972343"/>
                <a:gd name="connsiteY5538" fmla="*/ 373759 h 512833"/>
                <a:gd name="connsiteX5539" fmla="*/ 885868 w 4972343"/>
                <a:gd name="connsiteY5539" fmla="*/ 383640 h 512833"/>
                <a:gd name="connsiteX5540" fmla="*/ 875987 w 4972343"/>
                <a:gd name="connsiteY5540" fmla="*/ 373759 h 512833"/>
                <a:gd name="connsiteX5541" fmla="*/ 885868 w 4972343"/>
                <a:gd name="connsiteY5541" fmla="*/ 363879 h 512833"/>
                <a:gd name="connsiteX5542" fmla="*/ 857623 w 4972343"/>
                <a:gd name="connsiteY5542" fmla="*/ 363879 h 512833"/>
                <a:gd name="connsiteX5543" fmla="*/ 867504 w 4972343"/>
                <a:gd name="connsiteY5543" fmla="*/ 373759 h 512833"/>
                <a:gd name="connsiteX5544" fmla="*/ 857623 w 4972343"/>
                <a:gd name="connsiteY5544" fmla="*/ 383640 h 512833"/>
                <a:gd name="connsiteX5545" fmla="*/ 847743 w 4972343"/>
                <a:gd name="connsiteY5545" fmla="*/ 373759 h 512833"/>
                <a:gd name="connsiteX5546" fmla="*/ 857623 w 4972343"/>
                <a:gd name="connsiteY5546" fmla="*/ 363879 h 512833"/>
                <a:gd name="connsiteX5547" fmla="*/ 829377 w 4972343"/>
                <a:gd name="connsiteY5547" fmla="*/ 363879 h 512833"/>
                <a:gd name="connsiteX5548" fmla="*/ 839258 w 4972343"/>
                <a:gd name="connsiteY5548" fmla="*/ 373759 h 512833"/>
                <a:gd name="connsiteX5549" fmla="*/ 829377 w 4972343"/>
                <a:gd name="connsiteY5549" fmla="*/ 383640 h 512833"/>
                <a:gd name="connsiteX5550" fmla="*/ 819496 w 4972343"/>
                <a:gd name="connsiteY5550" fmla="*/ 373759 h 512833"/>
                <a:gd name="connsiteX5551" fmla="*/ 829377 w 4972343"/>
                <a:gd name="connsiteY5551" fmla="*/ 363879 h 512833"/>
                <a:gd name="connsiteX5552" fmla="*/ 801132 w 4972343"/>
                <a:gd name="connsiteY5552" fmla="*/ 363879 h 512833"/>
                <a:gd name="connsiteX5553" fmla="*/ 811013 w 4972343"/>
                <a:gd name="connsiteY5553" fmla="*/ 373759 h 512833"/>
                <a:gd name="connsiteX5554" fmla="*/ 801132 w 4972343"/>
                <a:gd name="connsiteY5554" fmla="*/ 383640 h 512833"/>
                <a:gd name="connsiteX5555" fmla="*/ 791252 w 4972343"/>
                <a:gd name="connsiteY5555" fmla="*/ 373759 h 512833"/>
                <a:gd name="connsiteX5556" fmla="*/ 801132 w 4972343"/>
                <a:gd name="connsiteY5556" fmla="*/ 363879 h 512833"/>
                <a:gd name="connsiteX5557" fmla="*/ 772886 w 4972343"/>
                <a:gd name="connsiteY5557" fmla="*/ 363879 h 512833"/>
                <a:gd name="connsiteX5558" fmla="*/ 782767 w 4972343"/>
                <a:gd name="connsiteY5558" fmla="*/ 373759 h 512833"/>
                <a:gd name="connsiteX5559" fmla="*/ 772886 w 4972343"/>
                <a:gd name="connsiteY5559" fmla="*/ 383640 h 512833"/>
                <a:gd name="connsiteX5560" fmla="*/ 763006 w 4972343"/>
                <a:gd name="connsiteY5560" fmla="*/ 373759 h 512833"/>
                <a:gd name="connsiteX5561" fmla="*/ 772886 w 4972343"/>
                <a:gd name="connsiteY5561" fmla="*/ 363879 h 512833"/>
                <a:gd name="connsiteX5562" fmla="*/ 744642 w 4972343"/>
                <a:gd name="connsiteY5562" fmla="*/ 363879 h 512833"/>
                <a:gd name="connsiteX5563" fmla="*/ 754522 w 4972343"/>
                <a:gd name="connsiteY5563" fmla="*/ 373759 h 512833"/>
                <a:gd name="connsiteX5564" fmla="*/ 744642 w 4972343"/>
                <a:gd name="connsiteY5564" fmla="*/ 383640 h 512833"/>
                <a:gd name="connsiteX5565" fmla="*/ 734761 w 4972343"/>
                <a:gd name="connsiteY5565" fmla="*/ 373759 h 512833"/>
                <a:gd name="connsiteX5566" fmla="*/ 744642 w 4972343"/>
                <a:gd name="connsiteY5566" fmla="*/ 363879 h 512833"/>
                <a:gd name="connsiteX5567" fmla="*/ 716395 w 4972343"/>
                <a:gd name="connsiteY5567" fmla="*/ 363879 h 512833"/>
                <a:gd name="connsiteX5568" fmla="*/ 726276 w 4972343"/>
                <a:gd name="connsiteY5568" fmla="*/ 373759 h 512833"/>
                <a:gd name="connsiteX5569" fmla="*/ 716395 w 4972343"/>
                <a:gd name="connsiteY5569" fmla="*/ 383640 h 512833"/>
                <a:gd name="connsiteX5570" fmla="*/ 706515 w 4972343"/>
                <a:gd name="connsiteY5570" fmla="*/ 373759 h 512833"/>
                <a:gd name="connsiteX5571" fmla="*/ 716395 w 4972343"/>
                <a:gd name="connsiteY5571" fmla="*/ 363879 h 512833"/>
                <a:gd name="connsiteX5572" fmla="*/ 688151 w 4972343"/>
                <a:gd name="connsiteY5572" fmla="*/ 363879 h 512833"/>
                <a:gd name="connsiteX5573" fmla="*/ 698031 w 4972343"/>
                <a:gd name="connsiteY5573" fmla="*/ 373759 h 512833"/>
                <a:gd name="connsiteX5574" fmla="*/ 688151 w 4972343"/>
                <a:gd name="connsiteY5574" fmla="*/ 383640 h 512833"/>
                <a:gd name="connsiteX5575" fmla="*/ 678270 w 4972343"/>
                <a:gd name="connsiteY5575" fmla="*/ 373759 h 512833"/>
                <a:gd name="connsiteX5576" fmla="*/ 688151 w 4972343"/>
                <a:gd name="connsiteY5576" fmla="*/ 363879 h 512833"/>
                <a:gd name="connsiteX5577" fmla="*/ 659904 w 4972343"/>
                <a:gd name="connsiteY5577" fmla="*/ 363879 h 512833"/>
                <a:gd name="connsiteX5578" fmla="*/ 669785 w 4972343"/>
                <a:gd name="connsiteY5578" fmla="*/ 373759 h 512833"/>
                <a:gd name="connsiteX5579" fmla="*/ 659904 w 4972343"/>
                <a:gd name="connsiteY5579" fmla="*/ 383640 h 512833"/>
                <a:gd name="connsiteX5580" fmla="*/ 650024 w 4972343"/>
                <a:gd name="connsiteY5580" fmla="*/ 373759 h 512833"/>
                <a:gd name="connsiteX5581" fmla="*/ 659904 w 4972343"/>
                <a:gd name="connsiteY5581" fmla="*/ 363879 h 512833"/>
                <a:gd name="connsiteX5582" fmla="*/ 631660 w 4972343"/>
                <a:gd name="connsiteY5582" fmla="*/ 363879 h 512833"/>
                <a:gd name="connsiteX5583" fmla="*/ 641540 w 4972343"/>
                <a:gd name="connsiteY5583" fmla="*/ 373759 h 512833"/>
                <a:gd name="connsiteX5584" fmla="*/ 631660 w 4972343"/>
                <a:gd name="connsiteY5584" fmla="*/ 383640 h 512833"/>
                <a:gd name="connsiteX5585" fmla="*/ 621779 w 4972343"/>
                <a:gd name="connsiteY5585" fmla="*/ 373759 h 512833"/>
                <a:gd name="connsiteX5586" fmla="*/ 631660 w 4972343"/>
                <a:gd name="connsiteY5586" fmla="*/ 363879 h 512833"/>
                <a:gd name="connsiteX5587" fmla="*/ 603413 w 4972343"/>
                <a:gd name="connsiteY5587" fmla="*/ 363879 h 512833"/>
                <a:gd name="connsiteX5588" fmla="*/ 613294 w 4972343"/>
                <a:gd name="connsiteY5588" fmla="*/ 373759 h 512833"/>
                <a:gd name="connsiteX5589" fmla="*/ 603413 w 4972343"/>
                <a:gd name="connsiteY5589" fmla="*/ 383640 h 512833"/>
                <a:gd name="connsiteX5590" fmla="*/ 593533 w 4972343"/>
                <a:gd name="connsiteY5590" fmla="*/ 373759 h 512833"/>
                <a:gd name="connsiteX5591" fmla="*/ 603413 w 4972343"/>
                <a:gd name="connsiteY5591" fmla="*/ 363879 h 512833"/>
                <a:gd name="connsiteX5592" fmla="*/ 575169 w 4972343"/>
                <a:gd name="connsiteY5592" fmla="*/ 363879 h 512833"/>
                <a:gd name="connsiteX5593" fmla="*/ 585049 w 4972343"/>
                <a:gd name="connsiteY5593" fmla="*/ 373759 h 512833"/>
                <a:gd name="connsiteX5594" fmla="*/ 575169 w 4972343"/>
                <a:gd name="connsiteY5594" fmla="*/ 383640 h 512833"/>
                <a:gd name="connsiteX5595" fmla="*/ 565288 w 4972343"/>
                <a:gd name="connsiteY5595" fmla="*/ 373759 h 512833"/>
                <a:gd name="connsiteX5596" fmla="*/ 575169 w 4972343"/>
                <a:gd name="connsiteY5596" fmla="*/ 363879 h 512833"/>
                <a:gd name="connsiteX5597" fmla="*/ 546922 w 4972343"/>
                <a:gd name="connsiteY5597" fmla="*/ 363879 h 512833"/>
                <a:gd name="connsiteX5598" fmla="*/ 556803 w 4972343"/>
                <a:gd name="connsiteY5598" fmla="*/ 373759 h 512833"/>
                <a:gd name="connsiteX5599" fmla="*/ 546922 w 4972343"/>
                <a:gd name="connsiteY5599" fmla="*/ 383640 h 512833"/>
                <a:gd name="connsiteX5600" fmla="*/ 537042 w 4972343"/>
                <a:gd name="connsiteY5600" fmla="*/ 373759 h 512833"/>
                <a:gd name="connsiteX5601" fmla="*/ 546922 w 4972343"/>
                <a:gd name="connsiteY5601" fmla="*/ 363879 h 512833"/>
                <a:gd name="connsiteX5602" fmla="*/ 518678 w 4972343"/>
                <a:gd name="connsiteY5602" fmla="*/ 363879 h 512833"/>
                <a:gd name="connsiteX5603" fmla="*/ 528558 w 4972343"/>
                <a:gd name="connsiteY5603" fmla="*/ 373759 h 512833"/>
                <a:gd name="connsiteX5604" fmla="*/ 518678 w 4972343"/>
                <a:gd name="connsiteY5604" fmla="*/ 383640 h 512833"/>
                <a:gd name="connsiteX5605" fmla="*/ 508797 w 4972343"/>
                <a:gd name="connsiteY5605" fmla="*/ 373759 h 512833"/>
                <a:gd name="connsiteX5606" fmla="*/ 518678 w 4972343"/>
                <a:gd name="connsiteY5606" fmla="*/ 363879 h 512833"/>
                <a:gd name="connsiteX5607" fmla="*/ 490431 w 4972343"/>
                <a:gd name="connsiteY5607" fmla="*/ 363879 h 512833"/>
                <a:gd name="connsiteX5608" fmla="*/ 500312 w 4972343"/>
                <a:gd name="connsiteY5608" fmla="*/ 373759 h 512833"/>
                <a:gd name="connsiteX5609" fmla="*/ 490431 w 4972343"/>
                <a:gd name="connsiteY5609" fmla="*/ 383640 h 512833"/>
                <a:gd name="connsiteX5610" fmla="*/ 480551 w 4972343"/>
                <a:gd name="connsiteY5610" fmla="*/ 373759 h 512833"/>
                <a:gd name="connsiteX5611" fmla="*/ 490431 w 4972343"/>
                <a:gd name="connsiteY5611" fmla="*/ 363879 h 512833"/>
                <a:gd name="connsiteX5612" fmla="*/ 462187 w 4972343"/>
                <a:gd name="connsiteY5612" fmla="*/ 363879 h 512833"/>
                <a:gd name="connsiteX5613" fmla="*/ 472067 w 4972343"/>
                <a:gd name="connsiteY5613" fmla="*/ 373759 h 512833"/>
                <a:gd name="connsiteX5614" fmla="*/ 462187 w 4972343"/>
                <a:gd name="connsiteY5614" fmla="*/ 383640 h 512833"/>
                <a:gd name="connsiteX5615" fmla="*/ 452306 w 4972343"/>
                <a:gd name="connsiteY5615" fmla="*/ 373759 h 512833"/>
                <a:gd name="connsiteX5616" fmla="*/ 462187 w 4972343"/>
                <a:gd name="connsiteY5616" fmla="*/ 363879 h 512833"/>
                <a:gd name="connsiteX5617" fmla="*/ 433940 w 4972343"/>
                <a:gd name="connsiteY5617" fmla="*/ 363879 h 512833"/>
                <a:gd name="connsiteX5618" fmla="*/ 443821 w 4972343"/>
                <a:gd name="connsiteY5618" fmla="*/ 373759 h 512833"/>
                <a:gd name="connsiteX5619" fmla="*/ 433940 w 4972343"/>
                <a:gd name="connsiteY5619" fmla="*/ 383640 h 512833"/>
                <a:gd name="connsiteX5620" fmla="*/ 424060 w 4972343"/>
                <a:gd name="connsiteY5620" fmla="*/ 373759 h 512833"/>
                <a:gd name="connsiteX5621" fmla="*/ 433940 w 4972343"/>
                <a:gd name="connsiteY5621" fmla="*/ 363879 h 512833"/>
                <a:gd name="connsiteX5622" fmla="*/ 405696 w 4972343"/>
                <a:gd name="connsiteY5622" fmla="*/ 363879 h 512833"/>
                <a:gd name="connsiteX5623" fmla="*/ 415576 w 4972343"/>
                <a:gd name="connsiteY5623" fmla="*/ 373759 h 512833"/>
                <a:gd name="connsiteX5624" fmla="*/ 405696 w 4972343"/>
                <a:gd name="connsiteY5624" fmla="*/ 383640 h 512833"/>
                <a:gd name="connsiteX5625" fmla="*/ 395815 w 4972343"/>
                <a:gd name="connsiteY5625" fmla="*/ 373759 h 512833"/>
                <a:gd name="connsiteX5626" fmla="*/ 405696 w 4972343"/>
                <a:gd name="connsiteY5626" fmla="*/ 363879 h 512833"/>
                <a:gd name="connsiteX5627" fmla="*/ 377450 w 4972343"/>
                <a:gd name="connsiteY5627" fmla="*/ 363879 h 512833"/>
                <a:gd name="connsiteX5628" fmla="*/ 387330 w 4972343"/>
                <a:gd name="connsiteY5628" fmla="*/ 373759 h 512833"/>
                <a:gd name="connsiteX5629" fmla="*/ 377450 w 4972343"/>
                <a:gd name="connsiteY5629" fmla="*/ 383640 h 512833"/>
                <a:gd name="connsiteX5630" fmla="*/ 367569 w 4972343"/>
                <a:gd name="connsiteY5630" fmla="*/ 373759 h 512833"/>
                <a:gd name="connsiteX5631" fmla="*/ 377450 w 4972343"/>
                <a:gd name="connsiteY5631" fmla="*/ 363879 h 512833"/>
                <a:gd name="connsiteX5632" fmla="*/ 349205 w 4972343"/>
                <a:gd name="connsiteY5632" fmla="*/ 363879 h 512833"/>
                <a:gd name="connsiteX5633" fmla="*/ 359085 w 4972343"/>
                <a:gd name="connsiteY5633" fmla="*/ 373759 h 512833"/>
                <a:gd name="connsiteX5634" fmla="*/ 349205 w 4972343"/>
                <a:gd name="connsiteY5634" fmla="*/ 383640 h 512833"/>
                <a:gd name="connsiteX5635" fmla="*/ 339324 w 4972343"/>
                <a:gd name="connsiteY5635" fmla="*/ 373759 h 512833"/>
                <a:gd name="connsiteX5636" fmla="*/ 349205 w 4972343"/>
                <a:gd name="connsiteY5636" fmla="*/ 363879 h 512833"/>
                <a:gd name="connsiteX5637" fmla="*/ 320958 w 4972343"/>
                <a:gd name="connsiteY5637" fmla="*/ 363879 h 512833"/>
                <a:gd name="connsiteX5638" fmla="*/ 330839 w 4972343"/>
                <a:gd name="connsiteY5638" fmla="*/ 373759 h 512833"/>
                <a:gd name="connsiteX5639" fmla="*/ 320958 w 4972343"/>
                <a:gd name="connsiteY5639" fmla="*/ 383640 h 512833"/>
                <a:gd name="connsiteX5640" fmla="*/ 311078 w 4972343"/>
                <a:gd name="connsiteY5640" fmla="*/ 373759 h 512833"/>
                <a:gd name="connsiteX5641" fmla="*/ 320958 w 4972343"/>
                <a:gd name="connsiteY5641" fmla="*/ 363879 h 512833"/>
                <a:gd name="connsiteX5642" fmla="*/ 292714 w 4972343"/>
                <a:gd name="connsiteY5642" fmla="*/ 363879 h 512833"/>
                <a:gd name="connsiteX5643" fmla="*/ 302594 w 4972343"/>
                <a:gd name="connsiteY5643" fmla="*/ 373759 h 512833"/>
                <a:gd name="connsiteX5644" fmla="*/ 292714 w 4972343"/>
                <a:gd name="connsiteY5644" fmla="*/ 383640 h 512833"/>
                <a:gd name="connsiteX5645" fmla="*/ 282833 w 4972343"/>
                <a:gd name="connsiteY5645" fmla="*/ 373759 h 512833"/>
                <a:gd name="connsiteX5646" fmla="*/ 292714 w 4972343"/>
                <a:gd name="connsiteY5646" fmla="*/ 363879 h 512833"/>
                <a:gd name="connsiteX5647" fmla="*/ 264468 w 4972343"/>
                <a:gd name="connsiteY5647" fmla="*/ 363879 h 512833"/>
                <a:gd name="connsiteX5648" fmla="*/ 274348 w 4972343"/>
                <a:gd name="connsiteY5648" fmla="*/ 373759 h 512833"/>
                <a:gd name="connsiteX5649" fmla="*/ 264468 w 4972343"/>
                <a:gd name="connsiteY5649" fmla="*/ 383640 h 512833"/>
                <a:gd name="connsiteX5650" fmla="*/ 254587 w 4972343"/>
                <a:gd name="connsiteY5650" fmla="*/ 373759 h 512833"/>
                <a:gd name="connsiteX5651" fmla="*/ 264468 w 4972343"/>
                <a:gd name="connsiteY5651" fmla="*/ 363879 h 512833"/>
                <a:gd name="connsiteX5652" fmla="*/ 236223 w 4972343"/>
                <a:gd name="connsiteY5652" fmla="*/ 363879 h 512833"/>
                <a:gd name="connsiteX5653" fmla="*/ 246103 w 4972343"/>
                <a:gd name="connsiteY5653" fmla="*/ 373759 h 512833"/>
                <a:gd name="connsiteX5654" fmla="*/ 236223 w 4972343"/>
                <a:gd name="connsiteY5654" fmla="*/ 383640 h 512833"/>
                <a:gd name="connsiteX5655" fmla="*/ 226342 w 4972343"/>
                <a:gd name="connsiteY5655" fmla="*/ 373759 h 512833"/>
                <a:gd name="connsiteX5656" fmla="*/ 236223 w 4972343"/>
                <a:gd name="connsiteY5656" fmla="*/ 363879 h 512833"/>
                <a:gd name="connsiteX5657" fmla="*/ 207976 w 4972343"/>
                <a:gd name="connsiteY5657" fmla="*/ 363879 h 512833"/>
                <a:gd name="connsiteX5658" fmla="*/ 217857 w 4972343"/>
                <a:gd name="connsiteY5658" fmla="*/ 373759 h 512833"/>
                <a:gd name="connsiteX5659" fmla="*/ 207976 w 4972343"/>
                <a:gd name="connsiteY5659" fmla="*/ 383640 h 512833"/>
                <a:gd name="connsiteX5660" fmla="*/ 198096 w 4972343"/>
                <a:gd name="connsiteY5660" fmla="*/ 373759 h 512833"/>
                <a:gd name="connsiteX5661" fmla="*/ 207976 w 4972343"/>
                <a:gd name="connsiteY5661" fmla="*/ 363879 h 512833"/>
                <a:gd name="connsiteX5662" fmla="*/ 179732 w 4972343"/>
                <a:gd name="connsiteY5662" fmla="*/ 363879 h 512833"/>
                <a:gd name="connsiteX5663" fmla="*/ 189612 w 4972343"/>
                <a:gd name="connsiteY5663" fmla="*/ 373759 h 512833"/>
                <a:gd name="connsiteX5664" fmla="*/ 179732 w 4972343"/>
                <a:gd name="connsiteY5664" fmla="*/ 383640 h 512833"/>
                <a:gd name="connsiteX5665" fmla="*/ 169851 w 4972343"/>
                <a:gd name="connsiteY5665" fmla="*/ 373759 h 512833"/>
                <a:gd name="connsiteX5666" fmla="*/ 179732 w 4972343"/>
                <a:gd name="connsiteY5666" fmla="*/ 363879 h 512833"/>
                <a:gd name="connsiteX5667" fmla="*/ 151486 w 4972343"/>
                <a:gd name="connsiteY5667" fmla="*/ 363879 h 512833"/>
                <a:gd name="connsiteX5668" fmla="*/ 161366 w 4972343"/>
                <a:gd name="connsiteY5668" fmla="*/ 373759 h 512833"/>
                <a:gd name="connsiteX5669" fmla="*/ 151486 w 4972343"/>
                <a:gd name="connsiteY5669" fmla="*/ 383640 h 512833"/>
                <a:gd name="connsiteX5670" fmla="*/ 141605 w 4972343"/>
                <a:gd name="connsiteY5670" fmla="*/ 373759 h 512833"/>
                <a:gd name="connsiteX5671" fmla="*/ 151486 w 4972343"/>
                <a:gd name="connsiteY5671" fmla="*/ 363879 h 512833"/>
                <a:gd name="connsiteX5672" fmla="*/ 123241 w 4972343"/>
                <a:gd name="connsiteY5672" fmla="*/ 363879 h 512833"/>
                <a:gd name="connsiteX5673" fmla="*/ 133121 w 4972343"/>
                <a:gd name="connsiteY5673" fmla="*/ 373759 h 512833"/>
                <a:gd name="connsiteX5674" fmla="*/ 123241 w 4972343"/>
                <a:gd name="connsiteY5674" fmla="*/ 383640 h 512833"/>
                <a:gd name="connsiteX5675" fmla="*/ 113360 w 4972343"/>
                <a:gd name="connsiteY5675" fmla="*/ 373759 h 512833"/>
                <a:gd name="connsiteX5676" fmla="*/ 123241 w 4972343"/>
                <a:gd name="connsiteY5676" fmla="*/ 363879 h 512833"/>
                <a:gd name="connsiteX5677" fmla="*/ 94995 w 4972343"/>
                <a:gd name="connsiteY5677" fmla="*/ 363879 h 512833"/>
                <a:gd name="connsiteX5678" fmla="*/ 104875 w 4972343"/>
                <a:gd name="connsiteY5678" fmla="*/ 373759 h 512833"/>
                <a:gd name="connsiteX5679" fmla="*/ 94995 w 4972343"/>
                <a:gd name="connsiteY5679" fmla="*/ 383640 h 512833"/>
                <a:gd name="connsiteX5680" fmla="*/ 85114 w 4972343"/>
                <a:gd name="connsiteY5680" fmla="*/ 373759 h 512833"/>
                <a:gd name="connsiteX5681" fmla="*/ 94995 w 4972343"/>
                <a:gd name="connsiteY5681" fmla="*/ 363879 h 512833"/>
                <a:gd name="connsiteX5682" fmla="*/ 66749 w 4972343"/>
                <a:gd name="connsiteY5682" fmla="*/ 363879 h 512833"/>
                <a:gd name="connsiteX5683" fmla="*/ 76630 w 4972343"/>
                <a:gd name="connsiteY5683" fmla="*/ 373759 h 512833"/>
                <a:gd name="connsiteX5684" fmla="*/ 66749 w 4972343"/>
                <a:gd name="connsiteY5684" fmla="*/ 383640 h 512833"/>
                <a:gd name="connsiteX5685" fmla="*/ 56869 w 4972343"/>
                <a:gd name="connsiteY5685" fmla="*/ 373759 h 512833"/>
                <a:gd name="connsiteX5686" fmla="*/ 66749 w 4972343"/>
                <a:gd name="connsiteY5686" fmla="*/ 363879 h 512833"/>
                <a:gd name="connsiteX5687" fmla="*/ 38504 w 4972343"/>
                <a:gd name="connsiteY5687" fmla="*/ 363879 h 512833"/>
                <a:gd name="connsiteX5688" fmla="*/ 48384 w 4972343"/>
                <a:gd name="connsiteY5688" fmla="*/ 373759 h 512833"/>
                <a:gd name="connsiteX5689" fmla="*/ 38504 w 4972343"/>
                <a:gd name="connsiteY5689" fmla="*/ 383640 h 512833"/>
                <a:gd name="connsiteX5690" fmla="*/ 28623 w 4972343"/>
                <a:gd name="connsiteY5690" fmla="*/ 373759 h 512833"/>
                <a:gd name="connsiteX5691" fmla="*/ 38504 w 4972343"/>
                <a:gd name="connsiteY5691" fmla="*/ 363879 h 512833"/>
                <a:gd name="connsiteX5692" fmla="*/ 4960990 w 4972343"/>
                <a:gd name="connsiteY5692" fmla="*/ 345923 h 512833"/>
                <a:gd name="connsiteX5693" fmla="*/ 4959856 w 4972343"/>
                <a:gd name="connsiteY5693" fmla="*/ 351540 h 512833"/>
                <a:gd name="connsiteX5694" fmla="*/ 4957614 w 4972343"/>
                <a:gd name="connsiteY5694" fmla="*/ 349298 h 512833"/>
                <a:gd name="connsiteX5695" fmla="*/ 4939026 w 4972343"/>
                <a:gd name="connsiteY5695" fmla="*/ 339649 h 512833"/>
                <a:gd name="connsiteX5696" fmla="*/ 4948675 w 4972343"/>
                <a:gd name="connsiteY5696" fmla="*/ 349298 h 512833"/>
                <a:gd name="connsiteX5697" fmla="*/ 4939026 w 4972343"/>
                <a:gd name="connsiteY5697" fmla="*/ 358947 h 512833"/>
                <a:gd name="connsiteX5698" fmla="*/ 4929376 w 4972343"/>
                <a:gd name="connsiteY5698" fmla="*/ 349298 h 512833"/>
                <a:gd name="connsiteX5699" fmla="*/ 4939026 w 4972343"/>
                <a:gd name="connsiteY5699" fmla="*/ 339649 h 512833"/>
                <a:gd name="connsiteX5700" fmla="*/ 4910781 w 4972343"/>
                <a:gd name="connsiteY5700" fmla="*/ 339649 h 512833"/>
                <a:gd name="connsiteX5701" fmla="*/ 4920430 w 4972343"/>
                <a:gd name="connsiteY5701" fmla="*/ 349298 h 512833"/>
                <a:gd name="connsiteX5702" fmla="*/ 4910781 w 4972343"/>
                <a:gd name="connsiteY5702" fmla="*/ 358947 h 512833"/>
                <a:gd name="connsiteX5703" fmla="*/ 4901132 w 4972343"/>
                <a:gd name="connsiteY5703" fmla="*/ 349298 h 512833"/>
                <a:gd name="connsiteX5704" fmla="*/ 4910781 w 4972343"/>
                <a:gd name="connsiteY5704" fmla="*/ 339649 h 512833"/>
                <a:gd name="connsiteX5705" fmla="*/ 4882534 w 4972343"/>
                <a:gd name="connsiteY5705" fmla="*/ 339649 h 512833"/>
                <a:gd name="connsiteX5706" fmla="*/ 4892184 w 4972343"/>
                <a:gd name="connsiteY5706" fmla="*/ 349298 h 512833"/>
                <a:gd name="connsiteX5707" fmla="*/ 4882534 w 4972343"/>
                <a:gd name="connsiteY5707" fmla="*/ 358947 h 512833"/>
                <a:gd name="connsiteX5708" fmla="*/ 4872885 w 4972343"/>
                <a:gd name="connsiteY5708" fmla="*/ 349298 h 512833"/>
                <a:gd name="connsiteX5709" fmla="*/ 4882534 w 4972343"/>
                <a:gd name="connsiteY5709" fmla="*/ 339649 h 512833"/>
                <a:gd name="connsiteX5710" fmla="*/ 4854290 w 4972343"/>
                <a:gd name="connsiteY5710" fmla="*/ 339649 h 512833"/>
                <a:gd name="connsiteX5711" fmla="*/ 4863939 w 4972343"/>
                <a:gd name="connsiteY5711" fmla="*/ 349298 h 512833"/>
                <a:gd name="connsiteX5712" fmla="*/ 4854290 w 4972343"/>
                <a:gd name="connsiteY5712" fmla="*/ 358947 h 512833"/>
                <a:gd name="connsiteX5713" fmla="*/ 4844641 w 4972343"/>
                <a:gd name="connsiteY5713" fmla="*/ 349298 h 512833"/>
                <a:gd name="connsiteX5714" fmla="*/ 4854290 w 4972343"/>
                <a:gd name="connsiteY5714" fmla="*/ 339649 h 512833"/>
                <a:gd name="connsiteX5715" fmla="*/ 4826043 w 4972343"/>
                <a:gd name="connsiteY5715" fmla="*/ 339649 h 512833"/>
                <a:gd name="connsiteX5716" fmla="*/ 4835692 w 4972343"/>
                <a:gd name="connsiteY5716" fmla="*/ 349298 h 512833"/>
                <a:gd name="connsiteX5717" fmla="*/ 4826043 w 4972343"/>
                <a:gd name="connsiteY5717" fmla="*/ 358947 h 512833"/>
                <a:gd name="connsiteX5718" fmla="*/ 4816394 w 4972343"/>
                <a:gd name="connsiteY5718" fmla="*/ 349298 h 512833"/>
                <a:gd name="connsiteX5719" fmla="*/ 4826043 w 4972343"/>
                <a:gd name="connsiteY5719" fmla="*/ 339649 h 512833"/>
                <a:gd name="connsiteX5720" fmla="*/ 4797799 w 4972343"/>
                <a:gd name="connsiteY5720" fmla="*/ 339649 h 512833"/>
                <a:gd name="connsiteX5721" fmla="*/ 4807448 w 4972343"/>
                <a:gd name="connsiteY5721" fmla="*/ 349298 h 512833"/>
                <a:gd name="connsiteX5722" fmla="*/ 4797799 w 4972343"/>
                <a:gd name="connsiteY5722" fmla="*/ 358947 h 512833"/>
                <a:gd name="connsiteX5723" fmla="*/ 4788150 w 4972343"/>
                <a:gd name="connsiteY5723" fmla="*/ 349298 h 512833"/>
                <a:gd name="connsiteX5724" fmla="*/ 4797799 w 4972343"/>
                <a:gd name="connsiteY5724" fmla="*/ 339649 h 512833"/>
                <a:gd name="connsiteX5725" fmla="*/ 4769553 w 4972343"/>
                <a:gd name="connsiteY5725" fmla="*/ 339649 h 512833"/>
                <a:gd name="connsiteX5726" fmla="*/ 4779202 w 4972343"/>
                <a:gd name="connsiteY5726" fmla="*/ 349298 h 512833"/>
                <a:gd name="connsiteX5727" fmla="*/ 4769553 w 4972343"/>
                <a:gd name="connsiteY5727" fmla="*/ 358947 h 512833"/>
                <a:gd name="connsiteX5728" fmla="*/ 4759903 w 4972343"/>
                <a:gd name="connsiteY5728" fmla="*/ 349298 h 512833"/>
                <a:gd name="connsiteX5729" fmla="*/ 4769553 w 4972343"/>
                <a:gd name="connsiteY5729" fmla="*/ 339649 h 512833"/>
                <a:gd name="connsiteX5730" fmla="*/ 4741308 w 4972343"/>
                <a:gd name="connsiteY5730" fmla="*/ 339649 h 512833"/>
                <a:gd name="connsiteX5731" fmla="*/ 4750957 w 4972343"/>
                <a:gd name="connsiteY5731" fmla="*/ 349298 h 512833"/>
                <a:gd name="connsiteX5732" fmla="*/ 4741308 w 4972343"/>
                <a:gd name="connsiteY5732" fmla="*/ 358947 h 512833"/>
                <a:gd name="connsiteX5733" fmla="*/ 4731659 w 4972343"/>
                <a:gd name="connsiteY5733" fmla="*/ 349298 h 512833"/>
                <a:gd name="connsiteX5734" fmla="*/ 4741308 w 4972343"/>
                <a:gd name="connsiteY5734" fmla="*/ 339649 h 512833"/>
                <a:gd name="connsiteX5735" fmla="*/ 4713062 w 4972343"/>
                <a:gd name="connsiteY5735" fmla="*/ 339649 h 512833"/>
                <a:gd name="connsiteX5736" fmla="*/ 4722710 w 4972343"/>
                <a:gd name="connsiteY5736" fmla="*/ 349298 h 512833"/>
                <a:gd name="connsiteX5737" fmla="*/ 4713062 w 4972343"/>
                <a:gd name="connsiteY5737" fmla="*/ 358947 h 512833"/>
                <a:gd name="connsiteX5738" fmla="*/ 4703412 w 4972343"/>
                <a:gd name="connsiteY5738" fmla="*/ 349298 h 512833"/>
                <a:gd name="connsiteX5739" fmla="*/ 4713062 w 4972343"/>
                <a:gd name="connsiteY5739" fmla="*/ 339649 h 512833"/>
                <a:gd name="connsiteX5740" fmla="*/ 4684817 w 4972343"/>
                <a:gd name="connsiteY5740" fmla="*/ 339649 h 512833"/>
                <a:gd name="connsiteX5741" fmla="*/ 4694466 w 4972343"/>
                <a:gd name="connsiteY5741" fmla="*/ 349298 h 512833"/>
                <a:gd name="connsiteX5742" fmla="*/ 4684817 w 4972343"/>
                <a:gd name="connsiteY5742" fmla="*/ 358947 h 512833"/>
                <a:gd name="connsiteX5743" fmla="*/ 4675168 w 4972343"/>
                <a:gd name="connsiteY5743" fmla="*/ 349298 h 512833"/>
                <a:gd name="connsiteX5744" fmla="*/ 4684817 w 4972343"/>
                <a:gd name="connsiteY5744" fmla="*/ 339649 h 512833"/>
                <a:gd name="connsiteX5745" fmla="*/ 4656571 w 4972343"/>
                <a:gd name="connsiteY5745" fmla="*/ 339649 h 512833"/>
                <a:gd name="connsiteX5746" fmla="*/ 4666220 w 4972343"/>
                <a:gd name="connsiteY5746" fmla="*/ 349298 h 512833"/>
                <a:gd name="connsiteX5747" fmla="*/ 4656571 w 4972343"/>
                <a:gd name="connsiteY5747" fmla="*/ 358947 h 512833"/>
                <a:gd name="connsiteX5748" fmla="*/ 4646921 w 4972343"/>
                <a:gd name="connsiteY5748" fmla="*/ 349298 h 512833"/>
                <a:gd name="connsiteX5749" fmla="*/ 4656571 w 4972343"/>
                <a:gd name="connsiteY5749" fmla="*/ 339649 h 512833"/>
                <a:gd name="connsiteX5750" fmla="*/ 4628326 w 4972343"/>
                <a:gd name="connsiteY5750" fmla="*/ 339649 h 512833"/>
                <a:gd name="connsiteX5751" fmla="*/ 4637975 w 4972343"/>
                <a:gd name="connsiteY5751" fmla="*/ 349298 h 512833"/>
                <a:gd name="connsiteX5752" fmla="*/ 4628326 w 4972343"/>
                <a:gd name="connsiteY5752" fmla="*/ 358947 h 512833"/>
                <a:gd name="connsiteX5753" fmla="*/ 4618677 w 4972343"/>
                <a:gd name="connsiteY5753" fmla="*/ 349298 h 512833"/>
                <a:gd name="connsiteX5754" fmla="*/ 4628326 w 4972343"/>
                <a:gd name="connsiteY5754" fmla="*/ 339649 h 512833"/>
                <a:gd name="connsiteX5755" fmla="*/ 4600080 w 4972343"/>
                <a:gd name="connsiteY5755" fmla="*/ 339649 h 512833"/>
                <a:gd name="connsiteX5756" fmla="*/ 4609729 w 4972343"/>
                <a:gd name="connsiteY5756" fmla="*/ 349298 h 512833"/>
                <a:gd name="connsiteX5757" fmla="*/ 4600080 w 4972343"/>
                <a:gd name="connsiteY5757" fmla="*/ 358947 h 512833"/>
                <a:gd name="connsiteX5758" fmla="*/ 4590430 w 4972343"/>
                <a:gd name="connsiteY5758" fmla="*/ 349298 h 512833"/>
                <a:gd name="connsiteX5759" fmla="*/ 4600080 w 4972343"/>
                <a:gd name="connsiteY5759" fmla="*/ 339649 h 512833"/>
                <a:gd name="connsiteX5760" fmla="*/ 4571835 w 4972343"/>
                <a:gd name="connsiteY5760" fmla="*/ 339649 h 512833"/>
                <a:gd name="connsiteX5761" fmla="*/ 4581484 w 4972343"/>
                <a:gd name="connsiteY5761" fmla="*/ 349298 h 512833"/>
                <a:gd name="connsiteX5762" fmla="*/ 4571835 w 4972343"/>
                <a:gd name="connsiteY5762" fmla="*/ 358947 h 512833"/>
                <a:gd name="connsiteX5763" fmla="*/ 4562186 w 4972343"/>
                <a:gd name="connsiteY5763" fmla="*/ 349298 h 512833"/>
                <a:gd name="connsiteX5764" fmla="*/ 4571835 w 4972343"/>
                <a:gd name="connsiteY5764" fmla="*/ 339649 h 512833"/>
                <a:gd name="connsiteX5765" fmla="*/ 4543589 w 4972343"/>
                <a:gd name="connsiteY5765" fmla="*/ 339649 h 512833"/>
                <a:gd name="connsiteX5766" fmla="*/ 4553238 w 4972343"/>
                <a:gd name="connsiteY5766" fmla="*/ 349298 h 512833"/>
                <a:gd name="connsiteX5767" fmla="*/ 4543589 w 4972343"/>
                <a:gd name="connsiteY5767" fmla="*/ 358947 h 512833"/>
                <a:gd name="connsiteX5768" fmla="*/ 4533939 w 4972343"/>
                <a:gd name="connsiteY5768" fmla="*/ 349298 h 512833"/>
                <a:gd name="connsiteX5769" fmla="*/ 4543589 w 4972343"/>
                <a:gd name="connsiteY5769" fmla="*/ 339649 h 512833"/>
                <a:gd name="connsiteX5770" fmla="*/ 4515344 w 4972343"/>
                <a:gd name="connsiteY5770" fmla="*/ 339649 h 512833"/>
                <a:gd name="connsiteX5771" fmla="*/ 4524993 w 4972343"/>
                <a:gd name="connsiteY5771" fmla="*/ 349298 h 512833"/>
                <a:gd name="connsiteX5772" fmla="*/ 4515344 w 4972343"/>
                <a:gd name="connsiteY5772" fmla="*/ 358947 h 512833"/>
                <a:gd name="connsiteX5773" fmla="*/ 4505695 w 4972343"/>
                <a:gd name="connsiteY5773" fmla="*/ 349298 h 512833"/>
                <a:gd name="connsiteX5774" fmla="*/ 4515344 w 4972343"/>
                <a:gd name="connsiteY5774" fmla="*/ 339649 h 512833"/>
                <a:gd name="connsiteX5775" fmla="*/ 4487098 w 4972343"/>
                <a:gd name="connsiteY5775" fmla="*/ 339649 h 512833"/>
                <a:gd name="connsiteX5776" fmla="*/ 4496747 w 4972343"/>
                <a:gd name="connsiteY5776" fmla="*/ 349298 h 512833"/>
                <a:gd name="connsiteX5777" fmla="*/ 4487098 w 4972343"/>
                <a:gd name="connsiteY5777" fmla="*/ 358947 h 512833"/>
                <a:gd name="connsiteX5778" fmla="*/ 4477449 w 4972343"/>
                <a:gd name="connsiteY5778" fmla="*/ 349298 h 512833"/>
                <a:gd name="connsiteX5779" fmla="*/ 4487098 w 4972343"/>
                <a:gd name="connsiteY5779" fmla="*/ 339649 h 512833"/>
                <a:gd name="connsiteX5780" fmla="*/ 4458853 w 4972343"/>
                <a:gd name="connsiteY5780" fmla="*/ 339649 h 512833"/>
                <a:gd name="connsiteX5781" fmla="*/ 4468502 w 4972343"/>
                <a:gd name="connsiteY5781" fmla="*/ 349298 h 512833"/>
                <a:gd name="connsiteX5782" fmla="*/ 4458853 w 4972343"/>
                <a:gd name="connsiteY5782" fmla="*/ 358947 h 512833"/>
                <a:gd name="connsiteX5783" fmla="*/ 4449204 w 4972343"/>
                <a:gd name="connsiteY5783" fmla="*/ 349298 h 512833"/>
                <a:gd name="connsiteX5784" fmla="*/ 4458853 w 4972343"/>
                <a:gd name="connsiteY5784" fmla="*/ 339649 h 512833"/>
                <a:gd name="connsiteX5785" fmla="*/ 4430607 w 4972343"/>
                <a:gd name="connsiteY5785" fmla="*/ 339649 h 512833"/>
                <a:gd name="connsiteX5786" fmla="*/ 4440256 w 4972343"/>
                <a:gd name="connsiteY5786" fmla="*/ 349298 h 512833"/>
                <a:gd name="connsiteX5787" fmla="*/ 4430607 w 4972343"/>
                <a:gd name="connsiteY5787" fmla="*/ 358947 h 512833"/>
                <a:gd name="connsiteX5788" fmla="*/ 4420958 w 4972343"/>
                <a:gd name="connsiteY5788" fmla="*/ 349298 h 512833"/>
                <a:gd name="connsiteX5789" fmla="*/ 4430607 w 4972343"/>
                <a:gd name="connsiteY5789" fmla="*/ 339649 h 512833"/>
                <a:gd name="connsiteX5790" fmla="*/ 4402362 w 4972343"/>
                <a:gd name="connsiteY5790" fmla="*/ 339649 h 512833"/>
                <a:gd name="connsiteX5791" fmla="*/ 4412011 w 4972343"/>
                <a:gd name="connsiteY5791" fmla="*/ 349298 h 512833"/>
                <a:gd name="connsiteX5792" fmla="*/ 4402362 w 4972343"/>
                <a:gd name="connsiteY5792" fmla="*/ 358947 h 512833"/>
                <a:gd name="connsiteX5793" fmla="*/ 4392713 w 4972343"/>
                <a:gd name="connsiteY5793" fmla="*/ 349298 h 512833"/>
                <a:gd name="connsiteX5794" fmla="*/ 4402362 w 4972343"/>
                <a:gd name="connsiteY5794" fmla="*/ 339649 h 512833"/>
                <a:gd name="connsiteX5795" fmla="*/ 4374116 w 4972343"/>
                <a:gd name="connsiteY5795" fmla="*/ 339649 h 512833"/>
                <a:gd name="connsiteX5796" fmla="*/ 4383765 w 4972343"/>
                <a:gd name="connsiteY5796" fmla="*/ 349298 h 512833"/>
                <a:gd name="connsiteX5797" fmla="*/ 4374116 w 4972343"/>
                <a:gd name="connsiteY5797" fmla="*/ 358947 h 512833"/>
                <a:gd name="connsiteX5798" fmla="*/ 4364467 w 4972343"/>
                <a:gd name="connsiteY5798" fmla="*/ 349298 h 512833"/>
                <a:gd name="connsiteX5799" fmla="*/ 4374116 w 4972343"/>
                <a:gd name="connsiteY5799" fmla="*/ 339649 h 512833"/>
                <a:gd name="connsiteX5800" fmla="*/ 4345871 w 4972343"/>
                <a:gd name="connsiteY5800" fmla="*/ 339649 h 512833"/>
                <a:gd name="connsiteX5801" fmla="*/ 4355520 w 4972343"/>
                <a:gd name="connsiteY5801" fmla="*/ 349298 h 512833"/>
                <a:gd name="connsiteX5802" fmla="*/ 4345871 w 4972343"/>
                <a:gd name="connsiteY5802" fmla="*/ 358947 h 512833"/>
                <a:gd name="connsiteX5803" fmla="*/ 4336222 w 4972343"/>
                <a:gd name="connsiteY5803" fmla="*/ 349298 h 512833"/>
                <a:gd name="connsiteX5804" fmla="*/ 4345871 w 4972343"/>
                <a:gd name="connsiteY5804" fmla="*/ 339649 h 512833"/>
                <a:gd name="connsiteX5805" fmla="*/ 4317625 w 4972343"/>
                <a:gd name="connsiteY5805" fmla="*/ 339649 h 512833"/>
                <a:gd name="connsiteX5806" fmla="*/ 4327274 w 4972343"/>
                <a:gd name="connsiteY5806" fmla="*/ 349298 h 512833"/>
                <a:gd name="connsiteX5807" fmla="*/ 4317625 w 4972343"/>
                <a:gd name="connsiteY5807" fmla="*/ 358947 h 512833"/>
                <a:gd name="connsiteX5808" fmla="*/ 4307976 w 4972343"/>
                <a:gd name="connsiteY5808" fmla="*/ 349298 h 512833"/>
                <a:gd name="connsiteX5809" fmla="*/ 4317625 w 4972343"/>
                <a:gd name="connsiteY5809" fmla="*/ 339649 h 512833"/>
                <a:gd name="connsiteX5810" fmla="*/ 4289380 w 4972343"/>
                <a:gd name="connsiteY5810" fmla="*/ 339649 h 512833"/>
                <a:gd name="connsiteX5811" fmla="*/ 4299029 w 4972343"/>
                <a:gd name="connsiteY5811" fmla="*/ 349298 h 512833"/>
                <a:gd name="connsiteX5812" fmla="*/ 4289380 w 4972343"/>
                <a:gd name="connsiteY5812" fmla="*/ 358947 h 512833"/>
                <a:gd name="connsiteX5813" fmla="*/ 4279731 w 4972343"/>
                <a:gd name="connsiteY5813" fmla="*/ 349298 h 512833"/>
                <a:gd name="connsiteX5814" fmla="*/ 4289380 w 4972343"/>
                <a:gd name="connsiteY5814" fmla="*/ 339649 h 512833"/>
                <a:gd name="connsiteX5815" fmla="*/ 4261134 w 4972343"/>
                <a:gd name="connsiteY5815" fmla="*/ 339649 h 512833"/>
                <a:gd name="connsiteX5816" fmla="*/ 4270783 w 4972343"/>
                <a:gd name="connsiteY5816" fmla="*/ 349298 h 512833"/>
                <a:gd name="connsiteX5817" fmla="*/ 4261134 w 4972343"/>
                <a:gd name="connsiteY5817" fmla="*/ 358947 h 512833"/>
                <a:gd name="connsiteX5818" fmla="*/ 4251485 w 4972343"/>
                <a:gd name="connsiteY5818" fmla="*/ 349298 h 512833"/>
                <a:gd name="connsiteX5819" fmla="*/ 4261134 w 4972343"/>
                <a:gd name="connsiteY5819" fmla="*/ 339649 h 512833"/>
                <a:gd name="connsiteX5820" fmla="*/ 4232889 w 4972343"/>
                <a:gd name="connsiteY5820" fmla="*/ 339649 h 512833"/>
                <a:gd name="connsiteX5821" fmla="*/ 4242538 w 4972343"/>
                <a:gd name="connsiteY5821" fmla="*/ 349298 h 512833"/>
                <a:gd name="connsiteX5822" fmla="*/ 4232889 w 4972343"/>
                <a:gd name="connsiteY5822" fmla="*/ 358947 h 512833"/>
                <a:gd name="connsiteX5823" fmla="*/ 4223240 w 4972343"/>
                <a:gd name="connsiteY5823" fmla="*/ 349298 h 512833"/>
                <a:gd name="connsiteX5824" fmla="*/ 4232889 w 4972343"/>
                <a:gd name="connsiteY5824" fmla="*/ 339649 h 512833"/>
                <a:gd name="connsiteX5825" fmla="*/ 4204643 w 4972343"/>
                <a:gd name="connsiteY5825" fmla="*/ 339649 h 512833"/>
                <a:gd name="connsiteX5826" fmla="*/ 4214292 w 4972343"/>
                <a:gd name="connsiteY5826" fmla="*/ 349298 h 512833"/>
                <a:gd name="connsiteX5827" fmla="*/ 4204643 w 4972343"/>
                <a:gd name="connsiteY5827" fmla="*/ 358947 h 512833"/>
                <a:gd name="connsiteX5828" fmla="*/ 4194994 w 4972343"/>
                <a:gd name="connsiteY5828" fmla="*/ 349298 h 512833"/>
                <a:gd name="connsiteX5829" fmla="*/ 4204643 w 4972343"/>
                <a:gd name="connsiteY5829" fmla="*/ 339649 h 512833"/>
                <a:gd name="connsiteX5830" fmla="*/ 4176398 w 4972343"/>
                <a:gd name="connsiteY5830" fmla="*/ 339649 h 512833"/>
                <a:gd name="connsiteX5831" fmla="*/ 4186047 w 4972343"/>
                <a:gd name="connsiteY5831" fmla="*/ 349298 h 512833"/>
                <a:gd name="connsiteX5832" fmla="*/ 4176398 w 4972343"/>
                <a:gd name="connsiteY5832" fmla="*/ 358947 h 512833"/>
                <a:gd name="connsiteX5833" fmla="*/ 4166749 w 4972343"/>
                <a:gd name="connsiteY5833" fmla="*/ 349298 h 512833"/>
                <a:gd name="connsiteX5834" fmla="*/ 4176398 w 4972343"/>
                <a:gd name="connsiteY5834" fmla="*/ 339649 h 512833"/>
                <a:gd name="connsiteX5835" fmla="*/ 4148152 w 4972343"/>
                <a:gd name="connsiteY5835" fmla="*/ 339649 h 512833"/>
                <a:gd name="connsiteX5836" fmla="*/ 4157801 w 4972343"/>
                <a:gd name="connsiteY5836" fmla="*/ 349298 h 512833"/>
                <a:gd name="connsiteX5837" fmla="*/ 4148152 w 4972343"/>
                <a:gd name="connsiteY5837" fmla="*/ 358947 h 512833"/>
                <a:gd name="connsiteX5838" fmla="*/ 4138503 w 4972343"/>
                <a:gd name="connsiteY5838" fmla="*/ 349298 h 512833"/>
                <a:gd name="connsiteX5839" fmla="*/ 4148152 w 4972343"/>
                <a:gd name="connsiteY5839" fmla="*/ 339649 h 512833"/>
                <a:gd name="connsiteX5840" fmla="*/ 4119906 w 4972343"/>
                <a:gd name="connsiteY5840" fmla="*/ 339649 h 512833"/>
                <a:gd name="connsiteX5841" fmla="*/ 4129555 w 4972343"/>
                <a:gd name="connsiteY5841" fmla="*/ 349298 h 512833"/>
                <a:gd name="connsiteX5842" fmla="*/ 4119906 w 4972343"/>
                <a:gd name="connsiteY5842" fmla="*/ 358947 h 512833"/>
                <a:gd name="connsiteX5843" fmla="*/ 4110256 w 4972343"/>
                <a:gd name="connsiteY5843" fmla="*/ 349298 h 512833"/>
                <a:gd name="connsiteX5844" fmla="*/ 4119906 w 4972343"/>
                <a:gd name="connsiteY5844" fmla="*/ 339649 h 512833"/>
                <a:gd name="connsiteX5845" fmla="*/ 4091661 w 4972343"/>
                <a:gd name="connsiteY5845" fmla="*/ 339649 h 512833"/>
                <a:gd name="connsiteX5846" fmla="*/ 4101310 w 4972343"/>
                <a:gd name="connsiteY5846" fmla="*/ 349298 h 512833"/>
                <a:gd name="connsiteX5847" fmla="*/ 4091661 w 4972343"/>
                <a:gd name="connsiteY5847" fmla="*/ 358947 h 512833"/>
                <a:gd name="connsiteX5848" fmla="*/ 4082012 w 4972343"/>
                <a:gd name="connsiteY5848" fmla="*/ 349298 h 512833"/>
                <a:gd name="connsiteX5849" fmla="*/ 4091661 w 4972343"/>
                <a:gd name="connsiteY5849" fmla="*/ 339649 h 512833"/>
                <a:gd name="connsiteX5850" fmla="*/ 4063415 w 4972343"/>
                <a:gd name="connsiteY5850" fmla="*/ 339649 h 512833"/>
                <a:gd name="connsiteX5851" fmla="*/ 4073064 w 4972343"/>
                <a:gd name="connsiteY5851" fmla="*/ 349298 h 512833"/>
                <a:gd name="connsiteX5852" fmla="*/ 4063415 w 4972343"/>
                <a:gd name="connsiteY5852" fmla="*/ 358947 h 512833"/>
                <a:gd name="connsiteX5853" fmla="*/ 4053765 w 4972343"/>
                <a:gd name="connsiteY5853" fmla="*/ 349298 h 512833"/>
                <a:gd name="connsiteX5854" fmla="*/ 4063415 w 4972343"/>
                <a:gd name="connsiteY5854" fmla="*/ 339649 h 512833"/>
                <a:gd name="connsiteX5855" fmla="*/ 4035170 w 4972343"/>
                <a:gd name="connsiteY5855" fmla="*/ 339649 h 512833"/>
                <a:gd name="connsiteX5856" fmla="*/ 4044819 w 4972343"/>
                <a:gd name="connsiteY5856" fmla="*/ 349298 h 512833"/>
                <a:gd name="connsiteX5857" fmla="*/ 4035170 w 4972343"/>
                <a:gd name="connsiteY5857" fmla="*/ 358947 h 512833"/>
                <a:gd name="connsiteX5858" fmla="*/ 4025521 w 4972343"/>
                <a:gd name="connsiteY5858" fmla="*/ 349298 h 512833"/>
                <a:gd name="connsiteX5859" fmla="*/ 4035170 w 4972343"/>
                <a:gd name="connsiteY5859" fmla="*/ 339649 h 512833"/>
                <a:gd name="connsiteX5860" fmla="*/ 4006924 w 4972343"/>
                <a:gd name="connsiteY5860" fmla="*/ 339649 h 512833"/>
                <a:gd name="connsiteX5861" fmla="*/ 4016573 w 4972343"/>
                <a:gd name="connsiteY5861" fmla="*/ 349298 h 512833"/>
                <a:gd name="connsiteX5862" fmla="*/ 4006924 w 4972343"/>
                <a:gd name="connsiteY5862" fmla="*/ 358947 h 512833"/>
                <a:gd name="connsiteX5863" fmla="*/ 3997275 w 4972343"/>
                <a:gd name="connsiteY5863" fmla="*/ 349298 h 512833"/>
                <a:gd name="connsiteX5864" fmla="*/ 4006924 w 4972343"/>
                <a:gd name="connsiteY5864" fmla="*/ 339649 h 512833"/>
                <a:gd name="connsiteX5865" fmla="*/ 3978679 w 4972343"/>
                <a:gd name="connsiteY5865" fmla="*/ 339649 h 512833"/>
                <a:gd name="connsiteX5866" fmla="*/ 3988328 w 4972343"/>
                <a:gd name="connsiteY5866" fmla="*/ 349298 h 512833"/>
                <a:gd name="connsiteX5867" fmla="*/ 3978679 w 4972343"/>
                <a:gd name="connsiteY5867" fmla="*/ 358947 h 512833"/>
                <a:gd name="connsiteX5868" fmla="*/ 3969030 w 4972343"/>
                <a:gd name="connsiteY5868" fmla="*/ 349298 h 512833"/>
                <a:gd name="connsiteX5869" fmla="*/ 3978679 w 4972343"/>
                <a:gd name="connsiteY5869" fmla="*/ 339649 h 512833"/>
                <a:gd name="connsiteX5870" fmla="*/ 3950433 w 4972343"/>
                <a:gd name="connsiteY5870" fmla="*/ 339649 h 512833"/>
                <a:gd name="connsiteX5871" fmla="*/ 3960082 w 4972343"/>
                <a:gd name="connsiteY5871" fmla="*/ 349298 h 512833"/>
                <a:gd name="connsiteX5872" fmla="*/ 3950433 w 4972343"/>
                <a:gd name="connsiteY5872" fmla="*/ 358947 h 512833"/>
                <a:gd name="connsiteX5873" fmla="*/ 3940783 w 4972343"/>
                <a:gd name="connsiteY5873" fmla="*/ 349298 h 512833"/>
                <a:gd name="connsiteX5874" fmla="*/ 3950433 w 4972343"/>
                <a:gd name="connsiteY5874" fmla="*/ 339649 h 512833"/>
                <a:gd name="connsiteX5875" fmla="*/ 3922188 w 4972343"/>
                <a:gd name="connsiteY5875" fmla="*/ 339649 h 512833"/>
                <a:gd name="connsiteX5876" fmla="*/ 3931837 w 4972343"/>
                <a:gd name="connsiteY5876" fmla="*/ 349298 h 512833"/>
                <a:gd name="connsiteX5877" fmla="*/ 3922188 w 4972343"/>
                <a:gd name="connsiteY5877" fmla="*/ 358947 h 512833"/>
                <a:gd name="connsiteX5878" fmla="*/ 3912539 w 4972343"/>
                <a:gd name="connsiteY5878" fmla="*/ 349298 h 512833"/>
                <a:gd name="connsiteX5879" fmla="*/ 3922188 w 4972343"/>
                <a:gd name="connsiteY5879" fmla="*/ 339649 h 512833"/>
                <a:gd name="connsiteX5880" fmla="*/ 3893942 w 4972343"/>
                <a:gd name="connsiteY5880" fmla="*/ 339649 h 512833"/>
                <a:gd name="connsiteX5881" fmla="*/ 3903591 w 4972343"/>
                <a:gd name="connsiteY5881" fmla="*/ 349298 h 512833"/>
                <a:gd name="connsiteX5882" fmla="*/ 3893942 w 4972343"/>
                <a:gd name="connsiteY5882" fmla="*/ 358947 h 512833"/>
                <a:gd name="connsiteX5883" fmla="*/ 3884293 w 4972343"/>
                <a:gd name="connsiteY5883" fmla="*/ 349298 h 512833"/>
                <a:gd name="connsiteX5884" fmla="*/ 3893942 w 4972343"/>
                <a:gd name="connsiteY5884" fmla="*/ 339649 h 512833"/>
                <a:gd name="connsiteX5885" fmla="*/ 3865697 w 4972343"/>
                <a:gd name="connsiteY5885" fmla="*/ 339649 h 512833"/>
                <a:gd name="connsiteX5886" fmla="*/ 3875347 w 4972343"/>
                <a:gd name="connsiteY5886" fmla="*/ 349298 h 512833"/>
                <a:gd name="connsiteX5887" fmla="*/ 3865697 w 4972343"/>
                <a:gd name="connsiteY5887" fmla="*/ 358947 h 512833"/>
                <a:gd name="connsiteX5888" fmla="*/ 3856048 w 4972343"/>
                <a:gd name="connsiteY5888" fmla="*/ 349298 h 512833"/>
                <a:gd name="connsiteX5889" fmla="*/ 3865697 w 4972343"/>
                <a:gd name="connsiteY5889" fmla="*/ 339649 h 512833"/>
                <a:gd name="connsiteX5890" fmla="*/ 3837451 w 4972343"/>
                <a:gd name="connsiteY5890" fmla="*/ 339649 h 512833"/>
                <a:gd name="connsiteX5891" fmla="*/ 3847100 w 4972343"/>
                <a:gd name="connsiteY5891" fmla="*/ 349298 h 512833"/>
                <a:gd name="connsiteX5892" fmla="*/ 3837451 w 4972343"/>
                <a:gd name="connsiteY5892" fmla="*/ 358947 h 512833"/>
                <a:gd name="connsiteX5893" fmla="*/ 3827802 w 4972343"/>
                <a:gd name="connsiteY5893" fmla="*/ 349298 h 512833"/>
                <a:gd name="connsiteX5894" fmla="*/ 3837451 w 4972343"/>
                <a:gd name="connsiteY5894" fmla="*/ 339649 h 512833"/>
                <a:gd name="connsiteX5895" fmla="*/ 3809206 w 4972343"/>
                <a:gd name="connsiteY5895" fmla="*/ 339649 h 512833"/>
                <a:gd name="connsiteX5896" fmla="*/ 3818855 w 4972343"/>
                <a:gd name="connsiteY5896" fmla="*/ 349298 h 512833"/>
                <a:gd name="connsiteX5897" fmla="*/ 3809206 w 4972343"/>
                <a:gd name="connsiteY5897" fmla="*/ 358947 h 512833"/>
                <a:gd name="connsiteX5898" fmla="*/ 3799557 w 4972343"/>
                <a:gd name="connsiteY5898" fmla="*/ 349298 h 512833"/>
                <a:gd name="connsiteX5899" fmla="*/ 3809206 w 4972343"/>
                <a:gd name="connsiteY5899" fmla="*/ 339649 h 512833"/>
                <a:gd name="connsiteX5900" fmla="*/ 3780960 w 4972343"/>
                <a:gd name="connsiteY5900" fmla="*/ 339649 h 512833"/>
                <a:gd name="connsiteX5901" fmla="*/ 3790609 w 4972343"/>
                <a:gd name="connsiteY5901" fmla="*/ 349298 h 512833"/>
                <a:gd name="connsiteX5902" fmla="*/ 3780960 w 4972343"/>
                <a:gd name="connsiteY5902" fmla="*/ 358947 h 512833"/>
                <a:gd name="connsiteX5903" fmla="*/ 3771311 w 4972343"/>
                <a:gd name="connsiteY5903" fmla="*/ 349298 h 512833"/>
                <a:gd name="connsiteX5904" fmla="*/ 3780960 w 4972343"/>
                <a:gd name="connsiteY5904" fmla="*/ 339649 h 512833"/>
                <a:gd name="connsiteX5905" fmla="*/ 3752715 w 4972343"/>
                <a:gd name="connsiteY5905" fmla="*/ 339649 h 512833"/>
                <a:gd name="connsiteX5906" fmla="*/ 3762364 w 4972343"/>
                <a:gd name="connsiteY5906" fmla="*/ 349298 h 512833"/>
                <a:gd name="connsiteX5907" fmla="*/ 3752715 w 4972343"/>
                <a:gd name="connsiteY5907" fmla="*/ 358947 h 512833"/>
                <a:gd name="connsiteX5908" fmla="*/ 3743066 w 4972343"/>
                <a:gd name="connsiteY5908" fmla="*/ 349298 h 512833"/>
                <a:gd name="connsiteX5909" fmla="*/ 3752715 w 4972343"/>
                <a:gd name="connsiteY5909" fmla="*/ 339649 h 512833"/>
                <a:gd name="connsiteX5910" fmla="*/ 3724469 w 4972343"/>
                <a:gd name="connsiteY5910" fmla="*/ 339649 h 512833"/>
                <a:gd name="connsiteX5911" fmla="*/ 3734118 w 4972343"/>
                <a:gd name="connsiteY5911" fmla="*/ 349298 h 512833"/>
                <a:gd name="connsiteX5912" fmla="*/ 3724469 w 4972343"/>
                <a:gd name="connsiteY5912" fmla="*/ 358947 h 512833"/>
                <a:gd name="connsiteX5913" fmla="*/ 3714820 w 4972343"/>
                <a:gd name="connsiteY5913" fmla="*/ 349298 h 512833"/>
                <a:gd name="connsiteX5914" fmla="*/ 3724469 w 4972343"/>
                <a:gd name="connsiteY5914" fmla="*/ 339649 h 512833"/>
                <a:gd name="connsiteX5915" fmla="*/ 3696224 w 4972343"/>
                <a:gd name="connsiteY5915" fmla="*/ 339649 h 512833"/>
                <a:gd name="connsiteX5916" fmla="*/ 3705874 w 4972343"/>
                <a:gd name="connsiteY5916" fmla="*/ 349298 h 512833"/>
                <a:gd name="connsiteX5917" fmla="*/ 3696224 w 4972343"/>
                <a:gd name="connsiteY5917" fmla="*/ 358947 h 512833"/>
                <a:gd name="connsiteX5918" fmla="*/ 3686575 w 4972343"/>
                <a:gd name="connsiteY5918" fmla="*/ 349298 h 512833"/>
                <a:gd name="connsiteX5919" fmla="*/ 3696224 w 4972343"/>
                <a:gd name="connsiteY5919" fmla="*/ 339649 h 512833"/>
                <a:gd name="connsiteX5920" fmla="*/ 3667978 w 4972343"/>
                <a:gd name="connsiteY5920" fmla="*/ 339649 h 512833"/>
                <a:gd name="connsiteX5921" fmla="*/ 3677627 w 4972343"/>
                <a:gd name="connsiteY5921" fmla="*/ 349298 h 512833"/>
                <a:gd name="connsiteX5922" fmla="*/ 3667978 w 4972343"/>
                <a:gd name="connsiteY5922" fmla="*/ 358947 h 512833"/>
                <a:gd name="connsiteX5923" fmla="*/ 3658329 w 4972343"/>
                <a:gd name="connsiteY5923" fmla="*/ 349298 h 512833"/>
                <a:gd name="connsiteX5924" fmla="*/ 3667978 w 4972343"/>
                <a:gd name="connsiteY5924" fmla="*/ 339649 h 512833"/>
                <a:gd name="connsiteX5925" fmla="*/ 3639733 w 4972343"/>
                <a:gd name="connsiteY5925" fmla="*/ 339649 h 512833"/>
                <a:gd name="connsiteX5926" fmla="*/ 3649383 w 4972343"/>
                <a:gd name="connsiteY5926" fmla="*/ 349298 h 512833"/>
                <a:gd name="connsiteX5927" fmla="*/ 3639733 w 4972343"/>
                <a:gd name="connsiteY5927" fmla="*/ 358947 h 512833"/>
                <a:gd name="connsiteX5928" fmla="*/ 3630084 w 4972343"/>
                <a:gd name="connsiteY5928" fmla="*/ 349298 h 512833"/>
                <a:gd name="connsiteX5929" fmla="*/ 3639733 w 4972343"/>
                <a:gd name="connsiteY5929" fmla="*/ 339649 h 512833"/>
                <a:gd name="connsiteX5930" fmla="*/ 3611487 w 4972343"/>
                <a:gd name="connsiteY5930" fmla="*/ 339649 h 512833"/>
                <a:gd name="connsiteX5931" fmla="*/ 3621136 w 4972343"/>
                <a:gd name="connsiteY5931" fmla="*/ 349298 h 512833"/>
                <a:gd name="connsiteX5932" fmla="*/ 3611487 w 4972343"/>
                <a:gd name="connsiteY5932" fmla="*/ 358947 h 512833"/>
                <a:gd name="connsiteX5933" fmla="*/ 3601838 w 4972343"/>
                <a:gd name="connsiteY5933" fmla="*/ 349298 h 512833"/>
                <a:gd name="connsiteX5934" fmla="*/ 3611487 w 4972343"/>
                <a:gd name="connsiteY5934" fmla="*/ 339649 h 512833"/>
                <a:gd name="connsiteX5935" fmla="*/ 3583242 w 4972343"/>
                <a:gd name="connsiteY5935" fmla="*/ 339649 h 512833"/>
                <a:gd name="connsiteX5936" fmla="*/ 3592892 w 4972343"/>
                <a:gd name="connsiteY5936" fmla="*/ 349298 h 512833"/>
                <a:gd name="connsiteX5937" fmla="*/ 3583242 w 4972343"/>
                <a:gd name="connsiteY5937" fmla="*/ 358947 h 512833"/>
                <a:gd name="connsiteX5938" fmla="*/ 3573593 w 4972343"/>
                <a:gd name="connsiteY5938" fmla="*/ 349298 h 512833"/>
                <a:gd name="connsiteX5939" fmla="*/ 3583242 w 4972343"/>
                <a:gd name="connsiteY5939" fmla="*/ 339649 h 512833"/>
                <a:gd name="connsiteX5940" fmla="*/ 3554996 w 4972343"/>
                <a:gd name="connsiteY5940" fmla="*/ 339649 h 512833"/>
                <a:gd name="connsiteX5941" fmla="*/ 3564645 w 4972343"/>
                <a:gd name="connsiteY5941" fmla="*/ 349298 h 512833"/>
                <a:gd name="connsiteX5942" fmla="*/ 3554996 w 4972343"/>
                <a:gd name="connsiteY5942" fmla="*/ 358947 h 512833"/>
                <a:gd name="connsiteX5943" fmla="*/ 3545347 w 4972343"/>
                <a:gd name="connsiteY5943" fmla="*/ 349298 h 512833"/>
                <a:gd name="connsiteX5944" fmla="*/ 3554996 w 4972343"/>
                <a:gd name="connsiteY5944" fmla="*/ 339649 h 512833"/>
                <a:gd name="connsiteX5945" fmla="*/ 3526751 w 4972343"/>
                <a:gd name="connsiteY5945" fmla="*/ 339649 h 512833"/>
                <a:gd name="connsiteX5946" fmla="*/ 3536401 w 4972343"/>
                <a:gd name="connsiteY5946" fmla="*/ 349298 h 512833"/>
                <a:gd name="connsiteX5947" fmla="*/ 3526751 w 4972343"/>
                <a:gd name="connsiteY5947" fmla="*/ 358947 h 512833"/>
                <a:gd name="connsiteX5948" fmla="*/ 3517102 w 4972343"/>
                <a:gd name="connsiteY5948" fmla="*/ 349298 h 512833"/>
                <a:gd name="connsiteX5949" fmla="*/ 3526751 w 4972343"/>
                <a:gd name="connsiteY5949" fmla="*/ 339649 h 512833"/>
                <a:gd name="connsiteX5950" fmla="*/ 3498505 w 4972343"/>
                <a:gd name="connsiteY5950" fmla="*/ 339649 h 512833"/>
                <a:gd name="connsiteX5951" fmla="*/ 3508154 w 4972343"/>
                <a:gd name="connsiteY5951" fmla="*/ 349298 h 512833"/>
                <a:gd name="connsiteX5952" fmla="*/ 3498505 w 4972343"/>
                <a:gd name="connsiteY5952" fmla="*/ 358947 h 512833"/>
                <a:gd name="connsiteX5953" fmla="*/ 3488856 w 4972343"/>
                <a:gd name="connsiteY5953" fmla="*/ 349298 h 512833"/>
                <a:gd name="connsiteX5954" fmla="*/ 3498505 w 4972343"/>
                <a:gd name="connsiteY5954" fmla="*/ 339649 h 512833"/>
                <a:gd name="connsiteX5955" fmla="*/ 3470260 w 4972343"/>
                <a:gd name="connsiteY5955" fmla="*/ 339649 h 512833"/>
                <a:gd name="connsiteX5956" fmla="*/ 3479909 w 4972343"/>
                <a:gd name="connsiteY5956" fmla="*/ 349298 h 512833"/>
                <a:gd name="connsiteX5957" fmla="*/ 3470260 w 4972343"/>
                <a:gd name="connsiteY5957" fmla="*/ 358947 h 512833"/>
                <a:gd name="connsiteX5958" fmla="*/ 3460611 w 4972343"/>
                <a:gd name="connsiteY5958" fmla="*/ 349298 h 512833"/>
                <a:gd name="connsiteX5959" fmla="*/ 3470260 w 4972343"/>
                <a:gd name="connsiteY5959" fmla="*/ 339649 h 512833"/>
                <a:gd name="connsiteX5960" fmla="*/ 3442014 w 4972343"/>
                <a:gd name="connsiteY5960" fmla="*/ 339649 h 512833"/>
                <a:gd name="connsiteX5961" fmla="*/ 3451664 w 4972343"/>
                <a:gd name="connsiteY5961" fmla="*/ 349298 h 512833"/>
                <a:gd name="connsiteX5962" fmla="*/ 3442014 w 4972343"/>
                <a:gd name="connsiteY5962" fmla="*/ 358947 h 512833"/>
                <a:gd name="connsiteX5963" fmla="*/ 3432365 w 4972343"/>
                <a:gd name="connsiteY5963" fmla="*/ 349298 h 512833"/>
                <a:gd name="connsiteX5964" fmla="*/ 3442014 w 4972343"/>
                <a:gd name="connsiteY5964" fmla="*/ 339649 h 512833"/>
                <a:gd name="connsiteX5965" fmla="*/ 3413769 w 4972343"/>
                <a:gd name="connsiteY5965" fmla="*/ 339649 h 512833"/>
                <a:gd name="connsiteX5966" fmla="*/ 3423418 w 4972343"/>
                <a:gd name="connsiteY5966" fmla="*/ 349298 h 512833"/>
                <a:gd name="connsiteX5967" fmla="*/ 3413769 w 4972343"/>
                <a:gd name="connsiteY5967" fmla="*/ 358947 h 512833"/>
                <a:gd name="connsiteX5968" fmla="*/ 3404120 w 4972343"/>
                <a:gd name="connsiteY5968" fmla="*/ 349298 h 512833"/>
                <a:gd name="connsiteX5969" fmla="*/ 3413769 w 4972343"/>
                <a:gd name="connsiteY5969" fmla="*/ 339649 h 512833"/>
                <a:gd name="connsiteX5970" fmla="*/ 3385524 w 4972343"/>
                <a:gd name="connsiteY5970" fmla="*/ 339649 h 512833"/>
                <a:gd name="connsiteX5971" fmla="*/ 3395174 w 4972343"/>
                <a:gd name="connsiteY5971" fmla="*/ 349298 h 512833"/>
                <a:gd name="connsiteX5972" fmla="*/ 3385524 w 4972343"/>
                <a:gd name="connsiteY5972" fmla="*/ 358947 h 512833"/>
                <a:gd name="connsiteX5973" fmla="*/ 3375876 w 4972343"/>
                <a:gd name="connsiteY5973" fmla="*/ 349298 h 512833"/>
                <a:gd name="connsiteX5974" fmla="*/ 3385524 w 4972343"/>
                <a:gd name="connsiteY5974" fmla="*/ 339649 h 512833"/>
                <a:gd name="connsiteX5975" fmla="*/ 3357279 w 4972343"/>
                <a:gd name="connsiteY5975" fmla="*/ 339649 h 512833"/>
                <a:gd name="connsiteX5976" fmla="*/ 3366928 w 4972343"/>
                <a:gd name="connsiteY5976" fmla="*/ 349298 h 512833"/>
                <a:gd name="connsiteX5977" fmla="*/ 3357279 w 4972343"/>
                <a:gd name="connsiteY5977" fmla="*/ 358947 h 512833"/>
                <a:gd name="connsiteX5978" fmla="*/ 3347630 w 4972343"/>
                <a:gd name="connsiteY5978" fmla="*/ 349298 h 512833"/>
                <a:gd name="connsiteX5979" fmla="*/ 3357279 w 4972343"/>
                <a:gd name="connsiteY5979" fmla="*/ 339649 h 512833"/>
                <a:gd name="connsiteX5980" fmla="*/ 3329033 w 4972343"/>
                <a:gd name="connsiteY5980" fmla="*/ 339649 h 512833"/>
                <a:gd name="connsiteX5981" fmla="*/ 3338683 w 4972343"/>
                <a:gd name="connsiteY5981" fmla="*/ 349298 h 512833"/>
                <a:gd name="connsiteX5982" fmla="*/ 3329033 w 4972343"/>
                <a:gd name="connsiteY5982" fmla="*/ 358947 h 512833"/>
                <a:gd name="connsiteX5983" fmla="*/ 3319384 w 4972343"/>
                <a:gd name="connsiteY5983" fmla="*/ 349298 h 512833"/>
                <a:gd name="connsiteX5984" fmla="*/ 3329033 w 4972343"/>
                <a:gd name="connsiteY5984" fmla="*/ 339649 h 512833"/>
                <a:gd name="connsiteX5985" fmla="*/ 3300830 w 4972343"/>
                <a:gd name="connsiteY5985" fmla="*/ 339649 h 512833"/>
                <a:gd name="connsiteX5986" fmla="*/ 3310480 w 4972343"/>
                <a:gd name="connsiteY5986" fmla="*/ 349298 h 512833"/>
                <a:gd name="connsiteX5987" fmla="*/ 3300830 w 4972343"/>
                <a:gd name="connsiteY5987" fmla="*/ 358947 h 512833"/>
                <a:gd name="connsiteX5988" fmla="*/ 3291181 w 4972343"/>
                <a:gd name="connsiteY5988" fmla="*/ 349298 h 512833"/>
                <a:gd name="connsiteX5989" fmla="*/ 3300830 w 4972343"/>
                <a:gd name="connsiteY5989" fmla="*/ 339649 h 512833"/>
                <a:gd name="connsiteX5990" fmla="*/ 3272569 w 4972343"/>
                <a:gd name="connsiteY5990" fmla="*/ 339649 h 512833"/>
                <a:gd name="connsiteX5991" fmla="*/ 3282218 w 4972343"/>
                <a:gd name="connsiteY5991" fmla="*/ 349298 h 512833"/>
                <a:gd name="connsiteX5992" fmla="*/ 3272569 w 4972343"/>
                <a:gd name="connsiteY5992" fmla="*/ 358947 h 512833"/>
                <a:gd name="connsiteX5993" fmla="*/ 3262920 w 4972343"/>
                <a:gd name="connsiteY5993" fmla="*/ 349298 h 512833"/>
                <a:gd name="connsiteX5994" fmla="*/ 3272569 w 4972343"/>
                <a:gd name="connsiteY5994" fmla="*/ 339649 h 512833"/>
                <a:gd name="connsiteX5995" fmla="*/ 3244332 w 4972343"/>
                <a:gd name="connsiteY5995" fmla="*/ 339649 h 512833"/>
                <a:gd name="connsiteX5996" fmla="*/ 3253981 w 4972343"/>
                <a:gd name="connsiteY5996" fmla="*/ 349298 h 512833"/>
                <a:gd name="connsiteX5997" fmla="*/ 3244332 w 4972343"/>
                <a:gd name="connsiteY5997" fmla="*/ 358947 h 512833"/>
                <a:gd name="connsiteX5998" fmla="*/ 3234682 w 4972343"/>
                <a:gd name="connsiteY5998" fmla="*/ 349298 h 512833"/>
                <a:gd name="connsiteX5999" fmla="*/ 3244332 w 4972343"/>
                <a:gd name="connsiteY5999" fmla="*/ 339649 h 512833"/>
                <a:gd name="connsiteX6000" fmla="*/ 3216087 w 4972343"/>
                <a:gd name="connsiteY6000" fmla="*/ 339649 h 512833"/>
                <a:gd name="connsiteX6001" fmla="*/ 3225736 w 4972343"/>
                <a:gd name="connsiteY6001" fmla="*/ 349298 h 512833"/>
                <a:gd name="connsiteX6002" fmla="*/ 3216087 w 4972343"/>
                <a:gd name="connsiteY6002" fmla="*/ 358947 h 512833"/>
                <a:gd name="connsiteX6003" fmla="*/ 3206438 w 4972343"/>
                <a:gd name="connsiteY6003" fmla="*/ 349298 h 512833"/>
                <a:gd name="connsiteX6004" fmla="*/ 3216087 w 4972343"/>
                <a:gd name="connsiteY6004" fmla="*/ 339649 h 512833"/>
                <a:gd name="connsiteX6005" fmla="*/ 3187840 w 4972343"/>
                <a:gd name="connsiteY6005" fmla="*/ 339649 h 512833"/>
                <a:gd name="connsiteX6006" fmla="*/ 3197490 w 4972343"/>
                <a:gd name="connsiteY6006" fmla="*/ 349298 h 512833"/>
                <a:gd name="connsiteX6007" fmla="*/ 3187840 w 4972343"/>
                <a:gd name="connsiteY6007" fmla="*/ 358947 h 512833"/>
                <a:gd name="connsiteX6008" fmla="*/ 3178191 w 4972343"/>
                <a:gd name="connsiteY6008" fmla="*/ 349298 h 512833"/>
                <a:gd name="connsiteX6009" fmla="*/ 3187840 w 4972343"/>
                <a:gd name="connsiteY6009" fmla="*/ 339649 h 512833"/>
                <a:gd name="connsiteX6010" fmla="*/ 3159596 w 4972343"/>
                <a:gd name="connsiteY6010" fmla="*/ 339649 h 512833"/>
                <a:gd name="connsiteX6011" fmla="*/ 3169245 w 4972343"/>
                <a:gd name="connsiteY6011" fmla="*/ 349298 h 512833"/>
                <a:gd name="connsiteX6012" fmla="*/ 3159596 w 4972343"/>
                <a:gd name="connsiteY6012" fmla="*/ 358947 h 512833"/>
                <a:gd name="connsiteX6013" fmla="*/ 3149947 w 4972343"/>
                <a:gd name="connsiteY6013" fmla="*/ 349298 h 512833"/>
                <a:gd name="connsiteX6014" fmla="*/ 3159596 w 4972343"/>
                <a:gd name="connsiteY6014" fmla="*/ 339649 h 512833"/>
                <a:gd name="connsiteX6015" fmla="*/ 3131349 w 4972343"/>
                <a:gd name="connsiteY6015" fmla="*/ 339649 h 512833"/>
                <a:gd name="connsiteX6016" fmla="*/ 3140998 w 4972343"/>
                <a:gd name="connsiteY6016" fmla="*/ 349298 h 512833"/>
                <a:gd name="connsiteX6017" fmla="*/ 3131349 w 4972343"/>
                <a:gd name="connsiteY6017" fmla="*/ 358947 h 512833"/>
                <a:gd name="connsiteX6018" fmla="*/ 3121700 w 4972343"/>
                <a:gd name="connsiteY6018" fmla="*/ 349298 h 512833"/>
                <a:gd name="connsiteX6019" fmla="*/ 3131349 w 4972343"/>
                <a:gd name="connsiteY6019" fmla="*/ 339649 h 512833"/>
                <a:gd name="connsiteX6020" fmla="*/ 3103105 w 4972343"/>
                <a:gd name="connsiteY6020" fmla="*/ 339649 h 512833"/>
                <a:gd name="connsiteX6021" fmla="*/ 3112754 w 4972343"/>
                <a:gd name="connsiteY6021" fmla="*/ 349298 h 512833"/>
                <a:gd name="connsiteX6022" fmla="*/ 3103105 w 4972343"/>
                <a:gd name="connsiteY6022" fmla="*/ 358947 h 512833"/>
                <a:gd name="connsiteX6023" fmla="*/ 3093456 w 4972343"/>
                <a:gd name="connsiteY6023" fmla="*/ 349298 h 512833"/>
                <a:gd name="connsiteX6024" fmla="*/ 3103105 w 4972343"/>
                <a:gd name="connsiteY6024" fmla="*/ 339649 h 512833"/>
                <a:gd name="connsiteX6025" fmla="*/ 3074859 w 4972343"/>
                <a:gd name="connsiteY6025" fmla="*/ 339649 h 512833"/>
                <a:gd name="connsiteX6026" fmla="*/ 3084508 w 4972343"/>
                <a:gd name="connsiteY6026" fmla="*/ 349298 h 512833"/>
                <a:gd name="connsiteX6027" fmla="*/ 3074859 w 4972343"/>
                <a:gd name="connsiteY6027" fmla="*/ 358947 h 512833"/>
                <a:gd name="connsiteX6028" fmla="*/ 3065209 w 4972343"/>
                <a:gd name="connsiteY6028" fmla="*/ 349298 h 512833"/>
                <a:gd name="connsiteX6029" fmla="*/ 3074859 w 4972343"/>
                <a:gd name="connsiteY6029" fmla="*/ 339649 h 512833"/>
                <a:gd name="connsiteX6030" fmla="*/ 3046614 w 4972343"/>
                <a:gd name="connsiteY6030" fmla="*/ 339649 h 512833"/>
                <a:gd name="connsiteX6031" fmla="*/ 3056263 w 4972343"/>
                <a:gd name="connsiteY6031" fmla="*/ 349298 h 512833"/>
                <a:gd name="connsiteX6032" fmla="*/ 3046614 w 4972343"/>
                <a:gd name="connsiteY6032" fmla="*/ 358947 h 512833"/>
                <a:gd name="connsiteX6033" fmla="*/ 3036965 w 4972343"/>
                <a:gd name="connsiteY6033" fmla="*/ 349298 h 512833"/>
                <a:gd name="connsiteX6034" fmla="*/ 3046614 w 4972343"/>
                <a:gd name="connsiteY6034" fmla="*/ 339649 h 512833"/>
                <a:gd name="connsiteX6035" fmla="*/ 3018368 w 4972343"/>
                <a:gd name="connsiteY6035" fmla="*/ 339649 h 512833"/>
                <a:gd name="connsiteX6036" fmla="*/ 3028016 w 4972343"/>
                <a:gd name="connsiteY6036" fmla="*/ 349298 h 512833"/>
                <a:gd name="connsiteX6037" fmla="*/ 3018368 w 4972343"/>
                <a:gd name="connsiteY6037" fmla="*/ 358947 h 512833"/>
                <a:gd name="connsiteX6038" fmla="*/ 3008718 w 4972343"/>
                <a:gd name="connsiteY6038" fmla="*/ 349298 h 512833"/>
                <a:gd name="connsiteX6039" fmla="*/ 3018368 w 4972343"/>
                <a:gd name="connsiteY6039" fmla="*/ 339649 h 512833"/>
                <a:gd name="connsiteX6040" fmla="*/ 2990123 w 4972343"/>
                <a:gd name="connsiteY6040" fmla="*/ 339649 h 512833"/>
                <a:gd name="connsiteX6041" fmla="*/ 2999772 w 4972343"/>
                <a:gd name="connsiteY6041" fmla="*/ 349298 h 512833"/>
                <a:gd name="connsiteX6042" fmla="*/ 2990123 w 4972343"/>
                <a:gd name="connsiteY6042" fmla="*/ 358947 h 512833"/>
                <a:gd name="connsiteX6043" fmla="*/ 2980474 w 4972343"/>
                <a:gd name="connsiteY6043" fmla="*/ 349298 h 512833"/>
                <a:gd name="connsiteX6044" fmla="*/ 2990123 w 4972343"/>
                <a:gd name="connsiteY6044" fmla="*/ 339649 h 512833"/>
                <a:gd name="connsiteX6045" fmla="*/ 2961877 w 4972343"/>
                <a:gd name="connsiteY6045" fmla="*/ 339649 h 512833"/>
                <a:gd name="connsiteX6046" fmla="*/ 2971526 w 4972343"/>
                <a:gd name="connsiteY6046" fmla="*/ 349298 h 512833"/>
                <a:gd name="connsiteX6047" fmla="*/ 2961877 w 4972343"/>
                <a:gd name="connsiteY6047" fmla="*/ 358947 h 512833"/>
                <a:gd name="connsiteX6048" fmla="*/ 2952227 w 4972343"/>
                <a:gd name="connsiteY6048" fmla="*/ 349298 h 512833"/>
                <a:gd name="connsiteX6049" fmla="*/ 2961877 w 4972343"/>
                <a:gd name="connsiteY6049" fmla="*/ 339649 h 512833"/>
                <a:gd name="connsiteX6050" fmla="*/ 2933632 w 4972343"/>
                <a:gd name="connsiteY6050" fmla="*/ 339649 h 512833"/>
                <a:gd name="connsiteX6051" fmla="*/ 2943281 w 4972343"/>
                <a:gd name="connsiteY6051" fmla="*/ 349298 h 512833"/>
                <a:gd name="connsiteX6052" fmla="*/ 2933632 w 4972343"/>
                <a:gd name="connsiteY6052" fmla="*/ 358947 h 512833"/>
                <a:gd name="connsiteX6053" fmla="*/ 2923983 w 4972343"/>
                <a:gd name="connsiteY6053" fmla="*/ 349298 h 512833"/>
                <a:gd name="connsiteX6054" fmla="*/ 2933632 w 4972343"/>
                <a:gd name="connsiteY6054" fmla="*/ 339649 h 512833"/>
                <a:gd name="connsiteX6055" fmla="*/ 2905386 w 4972343"/>
                <a:gd name="connsiteY6055" fmla="*/ 339649 h 512833"/>
                <a:gd name="connsiteX6056" fmla="*/ 2915035 w 4972343"/>
                <a:gd name="connsiteY6056" fmla="*/ 349298 h 512833"/>
                <a:gd name="connsiteX6057" fmla="*/ 2905386 w 4972343"/>
                <a:gd name="connsiteY6057" fmla="*/ 358947 h 512833"/>
                <a:gd name="connsiteX6058" fmla="*/ 2895736 w 4972343"/>
                <a:gd name="connsiteY6058" fmla="*/ 349298 h 512833"/>
                <a:gd name="connsiteX6059" fmla="*/ 2905386 w 4972343"/>
                <a:gd name="connsiteY6059" fmla="*/ 339649 h 512833"/>
                <a:gd name="connsiteX6060" fmla="*/ 2877141 w 4972343"/>
                <a:gd name="connsiteY6060" fmla="*/ 339649 h 512833"/>
                <a:gd name="connsiteX6061" fmla="*/ 2886790 w 4972343"/>
                <a:gd name="connsiteY6061" fmla="*/ 349298 h 512833"/>
                <a:gd name="connsiteX6062" fmla="*/ 2877141 w 4972343"/>
                <a:gd name="connsiteY6062" fmla="*/ 358947 h 512833"/>
                <a:gd name="connsiteX6063" fmla="*/ 2867492 w 4972343"/>
                <a:gd name="connsiteY6063" fmla="*/ 349298 h 512833"/>
                <a:gd name="connsiteX6064" fmla="*/ 2877141 w 4972343"/>
                <a:gd name="connsiteY6064" fmla="*/ 339649 h 512833"/>
                <a:gd name="connsiteX6065" fmla="*/ 2848895 w 4972343"/>
                <a:gd name="connsiteY6065" fmla="*/ 339649 h 512833"/>
                <a:gd name="connsiteX6066" fmla="*/ 2858544 w 4972343"/>
                <a:gd name="connsiteY6066" fmla="*/ 349298 h 512833"/>
                <a:gd name="connsiteX6067" fmla="*/ 2848895 w 4972343"/>
                <a:gd name="connsiteY6067" fmla="*/ 358947 h 512833"/>
                <a:gd name="connsiteX6068" fmla="*/ 2839245 w 4972343"/>
                <a:gd name="connsiteY6068" fmla="*/ 349298 h 512833"/>
                <a:gd name="connsiteX6069" fmla="*/ 2848895 w 4972343"/>
                <a:gd name="connsiteY6069" fmla="*/ 339649 h 512833"/>
                <a:gd name="connsiteX6070" fmla="*/ 2820650 w 4972343"/>
                <a:gd name="connsiteY6070" fmla="*/ 339649 h 512833"/>
                <a:gd name="connsiteX6071" fmla="*/ 2830299 w 4972343"/>
                <a:gd name="connsiteY6071" fmla="*/ 349298 h 512833"/>
                <a:gd name="connsiteX6072" fmla="*/ 2820650 w 4972343"/>
                <a:gd name="connsiteY6072" fmla="*/ 358947 h 512833"/>
                <a:gd name="connsiteX6073" fmla="*/ 2811001 w 4972343"/>
                <a:gd name="connsiteY6073" fmla="*/ 349298 h 512833"/>
                <a:gd name="connsiteX6074" fmla="*/ 2820650 w 4972343"/>
                <a:gd name="connsiteY6074" fmla="*/ 339649 h 512833"/>
                <a:gd name="connsiteX6075" fmla="*/ 2792404 w 4972343"/>
                <a:gd name="connsiteY6075" fmla="*/ 339649 h 512833"/>
                <a:gd name="connsiteX6076" fmla="*/ 2802053 w 4972343"/>
                <a:gd name="connsiteY6076" fmla="*/ 349298 h 512833"/>
                <a:gd name="connsiteX6077" fmla="*/ 2792404 w 4972343"/>
                <a:gd name="connsiteY6077" fmla="*/ 358947 h 512833"/>
                <a:gd name="connsiteX6078" fmla="*/ 2782755 w 4972343"/>
                <a:gd name="connsiteY6078" fmla="*/ 349298 h 512833"/>
                <a:gd name="connsiteX6079" fmla="*/ 2792404 w 4972343"/>
                <a:gd name="connsiteY6079" fmla="*/ 339649 h 512833"/>
                <a:gd name="connsiteX6080" fmla="*/ 2764159 w 4972343"/>
                <a:gd name="connsiteY6080" fmla="*/ 339649 h 512833"/>
                <a:gd name="connsiteX6081" fmla="*/ 2773808 w 4972343"/>
                <a:gd name="connsiteY6081" fmla="*/ 349298 h 512833"/>
                <a:gd name="connsiteX6082" fmla="*/ 2764159 w 4972343"/>
                <a:gd name="connsiteY6082" fmla="*/ 358947 h 512833"/>
                <a:gd name="connsiteX6083" fmla="*/ 2754510 w 4972343"/>
                <a:gd name="connsiteY6083" fmla="*/ 349298 h 512833"/>
                <a:gd name="connsiteX6084" fmla="*/ 2764159 w 4972343"/>
                <a:gd name="connsiteY6084" fmla="*/ 339649 h 512833"/>
                <a:gd name="connsiteX6085" fmla="*/ 2735913 w 4972343"/>
                <a:gd name="connsiteY6085" fmla="*/ 339649 h 512833"/>
                <a:gd name="connsiteX6086" fmla="*/ 2745562 w 4972343"/>
                <a:gd name="connsiteY6086" fmla="*/ 349298 h 512833"/>
                <a:gd name="connsiteX6087" fmla="*/ 2735913 w 4972343"/>
                <a:gd name="connsiteY6087" fmla="*/ 358947 h 512833"/>
                <a:gd name="connsiteX6088" fmla="*/ 2726264 w 4972343"/>
                <a:gd name="connsiteY6088" fmla="*/ 349298 h 512833"/>
                <a:gd name="connsiteX6089" fmla="*/ 2735913 w 4972343"/>
                <a:gd name="connsiteY6089" fmla="*/ 339649 h 512833"/>
                <a:gd name="connsiteX6090" fmla="*/ 2707668 w 4972343"/>
                <a:gd name="connsiteY6090" fmla="*/ 339649 h 512833"/>
                <a:gd name="connsiteX6091" fmla="*/ 2717317 w 4972343"/>
                <a:gd name="connsiteY6091" fmla="*/ 349298 h 512833"/>
                <a:gd name="connsiteX6092" fmla="*/ 2707668 w 4972343"/>
                <a:gd name="connsiteY6092" fmla="*/ 358947 h 512833"/>
                <a:gd name="connsiteX6093" fmla="*/ 2698019 w 4972343"/>
                <a:gd name="connsiteY6093" fmla="*/ 349298 h 512833"/>
                <a:gd name="connsiteX6094" fmla="*/ 2707668 w 4972343"/>
                <a:gd name="connsiteY6094" fmla="*/ 339649 h 512833"/>
                <a:gd name="connsiteX6095" fmla="*/ 2679422 w 4972343"/>
                <a:gd name="connsiteY6095" fmla="*/ 339649 h 512833"/>
                <a:gd name="connsiteX6096" fmla="*/ 2689071 w 4972343"/>
                <a:gd name="connsiteY6096" fmla="*/ 349298 h 512833"/>
                <a:gd name="connsiteX6097" fmla="*/ 2679422 w 4972343"/>
                <a:gd name="connsiteY6097" fmla="*/ 358947 h 512833"/>
                <a:gd name="connsiteX6098" fmla="*/ 2669773 w 4972343"/>
                <a:gd name="connsiteY6098" fmla="*/ 349298 h 512833"/>
                <a:gd name="connsiteX6099" fmla="*/ 2679422 w 4972343"/>
                <a:gd name="connsiteY6099" fmla="*/ 339649 h 512833"/>
                <a:gd name="connsiteX6100" fmla="*/ 2651177 w 4972343"/>
                <a:gd name="connsiteY6100" fmla="*/ 339649 h 512833"/>
                <a:gd name="connsiteX6101" fmla="*/ 2660826 w 4972343"/>
                <a:gd name="connsiteY6101" fmla="*/ 349298 h 512833"/>
                <a:gd name="connsiteX6102" fmla="*/ 2651177 w 4972343"/>
                <a:gd name="connsiteY6102" fmla="*/ 358947 h 512833"/>
                <a:gd name="connsiteX6103" fmla="*/ 2641528 w 4972343"/>
                <a:gd name="connsiteY6103" fmla="*/ 349298 h 512833"/>
                <a:gd name="connsiteX6104" fmla="*/ 2651177 w 4972343"/>
                <a:gd name="connsiteY6104" fmla="*/ 339649 h 512833"/>
                <a:gd name="connsiteX6105" fmla="*/ 2622931 w 4972343"/>
                <a:gd name="connsiteY6105" fmla="*/ 339649 h 512833"/>
                <a:gd name="connsiteX6106" fmla="*/ 2632580 w 4972343"/>
                <a:gd name="connsiteY6106" fmla="*/ 349298 h 512833"/>
                <a:gd name="connsiteX6107" fmla="*/ 2622931 w 4972343"/>
                <a:gd name="connsiteY6107" fmla="*/ 358947 h 512833"/>
                <a:gd name="connsiteX6108" fmla="*/ 2613282 w 4972343"/>
                <a:gd name="connsiteY6108" fmla="*/ 349298 h 512833"/>
                <a:gd name="connsiteX6109" fmla="*/ 2622931 w 4972343"/>
                <a:gd name="connsiteY6109" fmla="*/ 339649 h 512833"/>
                <a:gd name="connsiteX6110" fmla="*/ 2594686 w 4972343"/>
                <a:gd name="connsiteY6110" fmla="*/ 339649 h 512833"/>
                <a:gd name="connsiteX6111" fmla="*/ 2604335 w 4972343"/>
                <a:gd name="connsiteY6111" fmla="*/ 349298 h 512833"/>
                <a:gd name="connsiteX6112" fmla="*/ 2594686 w 4972343"/>
                <a:gd name="connsiteY6112" fmla="*/ 358947 h 512833"/>
                <a:gd name="connsiteX6113" fmla="*/ 2585037 w 4972343"/>
                <a:gd name="connsiteY6113" fmla="*/ 349298 h 512833"/>
                <a:gd name="connsiteX6114" fmla="*/ 2594686 w 4972343"/>
                <a:gd name="connsiteY6114" fmla="*/ 339649 h 512833"/>
                <a:gd name="connsiteX6115" fmla="*/ 2566440 w 4972343"/>
                <a:gd name="connsiteY6115" fmla="*/ 339649 h 512833"/>
                <a:gd name="connsiteX6116" fmla="*/ 2576089 w 4972343"/>
                <a:gd name="connsiteY6116" fmla="*/ 349298 h 512833"/>
                <a:gd name="connsiteX6117" fmla="*/ 2566440 w 4972343"/>
                <a:gd name="connsiteY6117" fmla="*/ 358947 h 512833"/>
                <a:gd name="connsiteX6118" fmla="*/ 2556791 w 4972343"/>
                <a:gd name="connsiteY6118" fmla="*/ 349298 h 512833"/>
                <a:gd name="connsiteX6119" fmla="*/ 2566440 w 4972343"/>
                <a:gd name="connsiteY6119" fmla="*/ 339649 h 512833"/>
                <a:gd name="connsiteX6120" fmla="*/ 2538195 w 4972343"/>
                <a:gd name="connsiteY6120" fmla="*/ 339649 h 512833"/>
                <a:gd name="connsiteX6121" fmla="*/ 2547844 w 4972343"/>
                <a:gd name="connsiteY6121" fmla="*/ 349298 h 512833"/>
                <a:gd name="connsiteX6122" fmla="*/ 2538195 w 4972343"/>
                <a:gd name="connsiteY6122" fmla="*/ 358947 h 512833"/>
                <a:gd name="connsiteX6123" fmla="*/ 2528546 w 4972343"/>
                <a:gd name="connsiteY6123" fmla="*/ 349298 h 512833"/>
                <a:gd name="connsiteX6124" fmla="*/ 2538195 w 4972343"/>
                <a:gd name="connsiteY6124" fmla="*/ 339649 h 512833"/>
                <a:gd name="connsiteX6125" fmla="*/ 2509949 w 4972343"/>
                <a:gd name="connsiteY6125" fmla="*/ 339649 h 512833"/>
                <a:gd name="connsiteX6126" fmla="*/ 2519598 w 4972343"/>
                <a:gd name="connsiteY6126" fmla="*/ 349298 h 512833"/>
                <a:gd name="connsiteX6127" fmla="*/ 2509949 w 4972343"/>
                <a:gd name="connsiteY6127" fmla="*/ 358947 h 512833"/>
                <a:gd name="connsiteX6128" fmla="*/ 2500300 w 4972343"/>
                <a:gd name="connsiteY6128" fmla="*/ 349298 h 512833"/>
                <a:gd name="connsiteX6129" fmla="*/ 2509949 w 4972343"/>
                <a:gd name="connsiteY6129" fmla="*/ 339649 h 512833"/>
                <a:gd name="connsiteX6130" fmla="*/ 2481704 w 4972343"/>
                <a:gd name="connsiteY6130" fmla="*/ 339649 h 512833"/>
                <a:gd name="connsiteX6131" fmla="*/ 2491353 w 4972343"/>
                <a:gd name="connsiteY6131" fmla="*/ 349298 h 512833"/>
                <a:gd name="connsiteX6132" fmla="*/ 2481704 w 4972343"/>
                <a:gd name="connsiteY6132" fmla="*/ 358947 h 512833"/>
                <a:gd name="connsiteX6133" fmla="*/ 2472055 w 4972343"/>
                <a:gd name="connsiteY6133" fmla="*/ 349298 h 512833"/>
                <a:gd name="connsiteX6134" fmla="*/ 2481704 w 4972343"/>
                <a:gd name="connsiteY6134" fmla="*/ 339649 h 512833"/>
                <a:gd name="connsiteX6135" fmla="*/ 2453458 w 4972343"/>
                <a:gd name="connsiteY6135" fmla="*/ 339649 h 512833"/>
                <a:gd name="connsiteX6136" fmla="*/ 2463107 w 4972343"/>
                <a:gd name="connsiteY6136" fmla="*/ 349298 h 512833"/>
                <a:gd name="connsiteX6137" fmla="*/ 2453458 w 4972343"/>
                <a:gd name="connsiteY6137" fmla="*/ 358947 h 512833"/>
                <a:gd name="connsiteX6138" fmla="*/ 2443809 w 4972343"/>
                <a:gd name="connsiteY6138" fmla="*/ 349298 h 512833"/>
                <a:gd name="connsiteX6139" fmla="*/ 2453458 w 4972343"/>
                <a:gd name="connsiteY6139" fmla="*/ 339649 h 512833"/>
                <a:gd name="connsiteX6140" fmla="*/ 2425212 w 4972343"/>
                <a:gd name="connsiteY6140" fmla="*/ 339649 h 512833"/>
                <a:gd name="connsiteX6141" fmla="*/ 2434861 w 4972343"/>
                <a:gd name="connsiteY6141" fmla="*/ 349298 h 512833"/>
                <a:gd name="connsiteX6142" fmla="*/ 2425212 w 4972343"/>
                <a:gd name="connsiteY6142" fmla="*/ 358947 h 512833"/>
                <a:gd name="connsiteX6143" fmla="*/ 2415562 w 4972343"/>
                <a:gd name="connsiteY6143" fmla="*/ 349298 h 512833"/>
                <a:gd name="connsiteX6144" fmla="*/ 2425212 w 4972343"/>
                <a:gd name="connsiteY6144" fmla="*/ 339649 h 512833"/>
                <a:gd name="connsiteX6145" fmla="*/ 2396967 w 4972343"/>
                <a:gd name="connsiteY6145" fmla="*/ 339649 h 512833"/>
                <a:gd name="connsiteX6146" fmla="*/ 2406616 w 4972343"/>
                <a:gd name="connsiteY6146" fmla="*/ 349298 h 512833"/>
                <a:gd name="connsiteX6147" fmla="*/ 2396967 w 4972343"/>
                <a:gd name="connsiteY6147" fmla="*/ 358947 h 512833"/>
                <a:gd name="connsiteX6148" fmla="*/ 2387318 w 4972343"/>
                <a:gd name="connsiteY6148" fmla="*/ 349298 h 512833"/>
                <a:gd name="connsiteX6149" fmla="*/ 2396967 w 4972343"/>
                <a:gd name="connsiteY6149" fmla="*/ 339649 h 512833"/>
                <a:gd name="connsiteX6150" fmla="*/ 2368721 w 4972343"/>
                <a:gd name="connsiteY6150" fmla="*/ 339649 h 512833"/>
                <a:gd name="connsiteX6151" fmla="*/ 2378370 w 4972343"/>
                <a:gd name="connsiteY6151" fmla="*/ 349298 h 512833"/>
                <a:gd name="connsiteX6152" fmla="*/ 2368721 w 4972343"/>
                <a:gd name="connsiteY6152" fmla="*/ 358947 h 512833"/>
                <a:gd name="connsiteX6153" fmla="*/ 2359071 w 4972343"/>
                <a:gd name="connsiteY6153" fmla="*/ 349298 h 512833"/>
                <a:gd name="connsiteX6154" fmla="*/ 2368721 w 4972343"/>
                <a:gd name="connsiteY6154" fmla="*/ 339649 h 512833"/>
                <a:gd name="connsiteX6155" fmla="*/ 2340476 w 4972343"/>
                <a:gd name="connsiteY6155" fmla="*/ 339649 h 512833"/>
                <a:gd name="connsiteX6156" fmla="*/ 2350125 w 4972343"/>
                <a:gd name="connsiteY6156" fmla="*/ 349298 h 512833"/>
                <a:gd name="connsiteX6157" fmla="*/ 2340476 w 4972343"/>
                <a:gd name="connsiteY6157" fmla="*/ 358947 h 512833"/>
                <a:gd name="connsiteX6158" fmla="*/ 2330827 w 4972343"/>
                <a:gd name="connsiteY6158" fmla="*/ 349298 h 512833"/>
                <a:gd name="connsiteX6159" fmla="*/ 2340476 w 4972343"/>
                <a:gd name="connsiteY6159" fmla="*/ 339649 h 512833"/>
                <a:gd name="connsiteX6160" fmla="*/ 2312230 w 4972343"/>
                <a:gd name="connsiteY6160" fmla="*/ 339649 h 512833"/>
                <a:gd name="connsiteX6161" fmla="*/ 2321879 w 4972343"/>
                <a:gd name="connsiteY6161" fmla="*/ 349298 h 512833"/>
                <a:gd name="connsiteX6162" fmla="*/ 2312230 w 4972343"/>
                <a:gd name="connsiteY6162" fmla="*/ 358947 h 512833"/>
                <a:gd name="connsiteX6163" fmla="*/ 2302581 w 4972343"/>
                <a:gd name="connsiteY6163" fmla="*/ 349298 h 512833"/>
                <a:gd name="connsiteX6164" fmla="*/ 2312230 w 4972343"/>
                <a:gd name="connsiteY6164" fmla="*/ 339649 h 512833"/>
                <a:gd name="connsiteX6165" fmla="*/ 2283985 w 4972343"/>
                <a:gd name="connsiteY6165" fmla="*/ 339649 h 512833"/>
                <a:gd name="connsiteX6166" fmla="*/ 2293634 w 4972343"/>
                <a:gd name="connsiteY6166" fmla="*/ 349298 h 512833"/>
                <a:gd name="connsiteX6167" fmla="*/ 2283985 w 4972343"/>
                <a:gd name="connsiteY6167" fmla="*/ 358947 h 512833"/>
                <a:gd name="connsiteX6168" fmla="*/ 2274336 w 4972343"/>
                <a:gd name="connsiteY6168" fmla="*/ 349298 h 512833"/>
                <a:gd name="connsiteX6169" fmla="*/ 2283985 w 4972343"/>
                <a:gd name="connsiteY6169" fmla="*/ 339649 h 512833"/>
                <a:gd name="connsiteX6170" fmla="*/ 2255739 w 4972343"/>
                <a:gd name="connsiteY6170" fmla="*/ 339649 h 512833"/>
                <a:gd name="connsiteX6171" fmla="*/ 2265388 w 4972343"/>
                <a:gd name="connsiteY6171" fmla="*/ 349298 h 512833"/>
                <a:gd name="connsiteX6172" fmla="*/ 2255739 w 4972343"/>
                <a:gd name="connsiteY6172" fmla="*/ 358947 h 512833"/>
                <a:gd name="connsiteX6173" fmla="*/ 2246089 w 4972343"/>
                <a:gd name="connsiteY6173" fmla="*/ 349298 h 512833"/>
                <a:gd name="connsiteX6174" fmla="*/ 2255739 w 4972343"/>
                <a:gd name="connsiteY6174" fmla="*/ 339649 h 512833"/>
                <a:gd name="connsiteX6175" fmla="*/ 2227494 w 4972343"/>
                <a:gd name="connsiteY6175" fmla="*/ 339649 h 512833"/>
                <a:gd name="connsiteX6176" fmla="*/ 2237143 w 4972343"/>
                <a:gd name="connsiteY6176" fmla="*/ 349298 h 512833"/>
                <a:gd name="connsiteX6177" fmla="*/ 2227494 w 4972343"/>
                <a:gd name="connsiteY6177" fmla="*/ 358947 h 512833"/>
                <a:gd name="connsiteX6178" fmla="*/ 2217845 w 4972343"/>
                <a:gd name="connsiteY6178" fmla="*/ 349298 h 512833"/>
                <a:gd name="connsiteX6179" fmla="*/ 2227494 w 4972343"/>
                <a:gd name="connsiteY6179" fmla="*/ 339649 h 512833"/>
                <a:gd name="connsiteX6180" fmla="*/ 2199248 w 4972343"/>
                <a:gd name="connsiteY6180" fmla="*/ 339649 h 512833"/>
                <a:gd name="connsiteX6181" fmla="*/ 2208897 w 4972343"/>
                <a:gd name="connsiteY6181" fmla="*/ 349298 h 512833"/>
                <a:gd name="connsiteX6182" fmla="*/ 2199248 w 4972343"/>
                <a:gd name="connsiteY6182" fmla="*/ 358947 h 512833"/>
                <a:gd name="connsiteX6183" fmla="*/ 2189599 w 4972343"/>
                <a:gd name="connsiteY6183" fmla="*/ 349298 h 512833"/>
                <a:gd name="connsiteX6184" fmla="*/ 2199248 w 4972343"/>
                <a:gd name="connsiteY6184" fmla="*/ 339649 h 512833"/>
                <a:gd name="connsiteX6185" fmla="*/ 2171003 w 4972343"/>
                <a:gd name="connsiteY6185" fmla="*/ 339649 h 512833"/>
                <a:gd name="connsiteX6186" fmla="*/ 2180652 w 4972343"/>
                <a:gd name="connsiteY6186" fmla="*/ 349298 h 512833"/>
                <a:gd name="connsiteX6187" fmla="*/ 2171003 w 4972343"/>
                <a:gd name="connsiteY6187" fmla="*/ 358947 h 512833"/>
                <a:gd name="connsiteX6188" fmla="*/ 2161354 w 4972343"/>
                <a:gd name="connsiteY6188" fmla="*/ 349298 h 512833"/>
                <a:gd name="connsiteX6189" fmla="*/ 2171003 w 4972343"/>
                <a:gd name="connsiteY6189" fmla="*/ 339649 h 512833"/>
                <a:gd name="connsiteX6190" fmla="*/ 2142757 w 4972343"/>
                <a:gd name="connsiteY6190" fmla="*/ 339649 h 512833"/>
                <a:gd name="connsiteX6191" fmla="*/ 2152406 w 4972343"/>
                <a:gd name="connsiteY6191" fmla="*/ 349298 h 512833"/>
                <a:gd name="connsiteX6192" fmla="*/ 2142757 w 4972343"/>
                <a:gd name="connsiteY6192" fmla="*/ 358947 h 512833"/>
                <a:gd name="connsiteX6193" fmla="*/ 2133108 w 4972343"/>
                <a:gd name="connsiteY6193" fmla="*/ 349298 h 512833"/>
                <a:gd name="connsiteX6194" fmla="*/ 2142757 w 4972343"/>
                <a:gd name="connsiteY6194" fmla="*/ 339649 h 512833"/>
                <a:gd name="connsiteX6195" fmla="*/ 2114512 w 4972343"/>
                <a:gd name="connsiteY6195" fmla="*/ 339649 h 512833"/>
                <a:gd name="connsiteX6196" fmla="*/ 2124161 w 4972343"/>
                <a:gd name="connsiteY6196" fmla="*/ 349298 h 512833"/>
                <a:gd name="connsiteX6197" fmla="*/ 2114512 w 4972343"/>
                <a:gd name="connsiteY6197" fmla="*/ 358947 h 512833"/>
                <a:gd name="connsiteX6198" fmla="*/ 2104863 w 4972343"/>
                <a:gd name="connsiteY6198" fmla="*/ 349298 h 512833"/>
                <a:gd name="connsiteX6199" fmla="*/ 2114512 w 4972343"/>
                <a:gd name="connsiteY6199" fmla="*/ 339649 h 512833"/>
                <a:gd name="connsiteX6200" fmla="*/ 2086266 w 4972343"/>
                <a:gd name="connsiteY6200" fmla="*/ 339649 h 512833"/>
                <a:gd name="connsiteX6201" fmla="*/ 2095915 w 4972343"/>
                <a:gd name="connsiteY6201" fmla="*/ 349298 h 512833"/>
                <a:gd name="connsiteX6202" fmla="*/ 2086266 w 4972343"/>
                <a:gd name="connsiteY6202" fmla="*/ 358947 h 512833"/>
                <a:gd name="connsiteX6203" fmla="*/ 2076617 w 4972343"/>
                <a:gd name="connsiteY6203" fmla="*/ 349298 h 512833"/>
                <a:gd name="connsiteX6204" fmla="*/ 2086266 w 4972343"/>
                <a:gd name="connsiteY6204" fmla="*/ 339649 h 512833"/>
                <a:gd name="connsiteX6205" fmla="*/ 2058021 w 4972343"/>
                <a:gd name="connsiteY6205" fmla="*/ 339649 h 512833"/>
                <a:gd name="connsiteX6206" fmla="*/ 2067670 w 4972343"/>
                <a:gd name="connsiteY6206" fmla="*/ 349298 h 512833"/>
                <a:gd name="connsiteX6207" fmla="*/ 2058021 w 4972343"/>
                <a:gd name="connsiteY6207" fmla="*/ 358947 h 512833"/>
                <a:gd name="connsiteX6208" fmla="*/ 2048372 w 4972343"/>
                <a:gd name="connsiteY6208" fmla="*/ 349298 h 512833"/>
                <a:gd name="connsiteX6209" fmla="*/ 2058021 w 4972343"/>
                <a:gd name="connsiteY6209" fmla="*/ 339649 h 512833"/>
                <a:gd name="connsiteX6210" fmla="*/ 2029775 w 4972343"/>
                <a:gd name="connsiteY6210" fmla="*/ 339649 h 512833"/>
                <a:gd name="connsiteX6211" fmla="*/ 2039424 w 4972343"/>
                <a:gd name="connsiteY6211" fmla="*/ 349298 h 512833"/>
                <a:gd name="connsiteX6212" fmla="*/ 2029775 w 4972343"/>
                <a:gd name="connsiteY6212" fmla="*/ 358947 h 512833"/>
                <a:gd name="connsiteX6213" fmla="*/ 2020126 w 4972343"/>
                <a:gd name="connsiteY6213" fmla="*/ 349298 h 512833"/>
                <a:gd name="connsiteX6214" fmla="*/ 2029775 w 4972343"/>
                <a:gd name="connsiteY6214" fmla="*/ 339649 h 512833"/>
                <a:gd name="connsiteX6215" fmla="*/ 2001530 w 4972343"/>
                <a:gd name="connsiteY6215" fmla="*/ 339649 h 512833"/>
                <a:gd name="connsiteX6216" fmla="*/ 2011179 w 4972343"/>
                <a:gd name="connsiteY6216" fmla="*/ 349298 h 512833"/>
                <a:gd name="connsiteX6217" fmla="*/ 2001530 w 4972343"/>
                <a:gd name="connsiteY6217" fmla="*/ 358947 h 512833"/>
                <a:gd name="connsiteX6218" fmla="*/ 1991881 w 4972343"/>
                <a:gd name="connsiteY6218" fmla="*/ 349298 h 512833"/>
                <a:gd name="connsiteX6219" fmla="*/ 2001530 w 4972343"/>
                <a:gd name="connsiteY6219" fmla="*/ 339649 h 512833"/>
                <a:gd name="connsiteX6220" fmla="*/ 1973284 w 4972343"/>
                <a:gd name="connsiteY6220" fmla="*/ 339649 h 512833"/>
                <a:gd name="connsiteX6221" fmla="*/ 1982933 w 4972343"/>
                <a:gd name="connsiteY6221" fmla="*/ 349298 h 512833"/>
                <a:gd name="connsiteX6222" fmla="*/ 1973284 w 4972343"/>
                <a:gd name="connsiteY6222" fmla="*/ 358947 h 512833"/>
                <a:gd name="connsiteX6223" fmla="*/ 1963635 w 4972343"/>
                <a:gd name="connsiteY6223" fmla="*/ 349298 h 512833"/>
                <a:gd name="connsiteX6224" fmla="*/ 1973284 w 4972343"/>
                <a:gd name="connsiteY6224" fmla="*/ 339649 h 512833"/>
                <a:gd name="connsiteX6225" fmla="*/ 1945039 w 4972343"/>
                <a:gd name="connsiteY6225" fmla="*/ 339649 h 512833"/>
                <a:gd name="connsiteX6226" fmla="*/ 1954688 w 4972343"/>
                <a:gd name="connsiteY6226" fmla="*/ 349298 h 512833"/>
                <a:gd name="connsiteX6227" fmla="*/ 1945039 w 4972343"/>
                <a:gd name="connsiteY6227" fmla="*/ 358947 h 512833"/>
                <a:gd name="connsiteX6228" fmla="*/ 1935390 w 4972343"/>
                <a:gd name="connsiteY6228" fmla="*/ 349298 h 512833"/>
                <a:gd name="connsiteX6229" fmla="*/ 1945039 w 4972343"/>
                <a:gd name="connsiteY6229" fmla="*/ 339649 h 512833"/>
                <a:gd name="connsiteX6230" fmla="*/ 1916793 w 4972343"/>
                <a:gd name="connsiteY6230" fmla="*/ 339649 h 512833"/>
                <a:gd name="connsiteX6231" fmla="*/ 1926442 w 4972343"/>
                <a:gd name="connsiteY6231" fmla="*/ 349298 h 512833"/>
                <a:gd name="connsiteX6232" fmla="*/ 1916793 w 4972343"/>
                <a:gd name="connsiteY6232" fmla="*/ 358947 h 512833"/>
                <a:gd name="connsiteX6233" fmla="*/ 1907144 w 4972343"/>
                <a:gd name="connsiteY6233" fmla="*/ 349298 h 512833"/>
                <a:gd name="connsiteX6234" fmla="*/ 1916793 w 4972343"/>
                <a:gd name="connsiteY6234" fmla="*/ 339649 h 512833"/>
                <a:gd name="connsiteX6235" fmla="*/ 1888548 w 4972343"/>
                <a:gd name="connsiteY6235" fmla="*/ 339649 h 512833"/>
                <a:gd name="connsiteX6236" fmla="*/ 1898197 w 4972343"/>
                <a:gd name="connsiteY6236" fmla="*/ 349298 h 512833"/>
                <a:gd name="connsiteX6237" fmla="*/ 1888548 w 4972343"/>
                <a:gd name="connsiteY6237" fmla="*/ 358947 h 512833"/>
                <a:gd name="connsiteX6238" fmla="*/ 1878899 w 4972343"/>
                <a:gd name="connsiteY6238" fmla="*/ 349298 h 512833"/>
                <a:gd name="connsiteX6239" fmla="*/ 1888548 w 4972343"/>
                <a:gd name="connsiteY6239" fmla="*/ 339649 h 512833"/>
                <a:gd name="connsiteX6240" fmla="*/ 1860302 w 4972343"/>
                <a:gd name="connsiteY6240" fmla="*/ 339649 h 512833"/>
                <a:gd name="connsiteX6241" fmla="*/ 1869951 w 4972343"/>
                <a:gd name="connsiteY6241" fmla="*/ 349298 h 512833"/>
                <a:gd name="connsiteX6242" fmla="*/ 1860302 w 4972343"/>
                <a:gd name="connsiteY6242" fmla="*/ 358947 h 512833"/>
                <a:gd name="connsiteX6243" fmla="*/ 1850653 w 4972343"/>
                <a:gd name="connsiteY6243" fmla="*/ 349298 h 512833"/>
                <a:gd name="connsiteX6244" fmla="*/ 1860302 w 4972343"/>
                <a:gd name="connsiteY6244" fmla="*/ 339649 h 512833"/>
                <a:gd name="connsiteX6245" fmla="*/ 1832057 w 4972343"/>
                <a:gd name="connsiteY6245" fmla="*/ 339649 h 512833"/>
                <a:gd name="connsiteX6246" fmla="*/ 1841706 w 4972343"/>
                <a:gd name="connsiteY6246" fmla="*/ 349298 h 512833"/>
                <a:gd name="connsiteX6247" fmla="*/ 1832057 w 4972343"/>
                <a:gd name="connsiteY6247" fmla="*/ 358947 h 512833"/>
                <a:gd name="connsiteX6248" fmla="*/ 1822408 w 4972343"/>
                <a:gd name="connsiteY6248" fmla="*/ 349298 h 512833"/>
                <a:gd name="connsiteX6249" fmla="*/ 1832057 w 4972343"/>
                <a:gd name="connsiteY6249" fmla="*/ 339649 h 512833"/>
                <a:gd name="connsiteX6250" fmla="*/ 1803811 w 4972343"/>
                <a:gd name="connsiteY6250" fmla="*/ 339649 h 512833"/>
                <a:gd name="connsiteX6251" fmla="*/ 1813460 w 4972343"/>
                <a:gd name="connsiteY6251" fmla="*/ 349298 h 512833"/>
                <a:gd name="connsiteX6252" fmla="*/ 1803811 w 4972343"/>
                <a:gd name="connsiteY6252" fmla="*/ 358947 h 512833"/>
                <a:gd name="connsiteX6253" fmla="*/ 1794162 w 4972343"/>
                <a:gd name="connsiteY6253" fmla="*/ 349298 h 512833"/>
                <a:gd name="connsiteX6254" fmla="*/ 1803811 w 4972343"/>
                <a:gd name="connsiteY6254" fmla="*/ 339649 h 512833"/>
                <a:gd name="connsiteX6255" fmla="*/ 1775566 w 4972343"/>
                <a:gd name="connsiteY6255" fmla="*/ 339649 h 512833"/>
                <a:gd name="connsiteX6256" fmla="*/ 1785215 w 4972343"/>
                <a:gd name="connsiteY6256" fmla="*/ 349298 h 512833"/>
                <a:gd name="connsiteX6257" fmla="*/ 1775566 w 4972343"/>
                <a:gd name="connsiteY6257" fmla="*/ 358947 h 512833"/>
                <a:gd name="connsiteX6258" fmla="*/ 1765917 w 4972343"/>
                <a:gd name="connsiteY6258" fmla="*/ 349298 h 512833"/>
                <a:gd name="connsiteX6259" fmla="*/ 1775566 w 4972343"/>
                <a:gd name="connsiteY6259" fmla="*/ 339649 h 512833"/>
                <a:gd name="connsiteX6260" fmla="*/ 1747320 w 4972343"/>
                <a:gd name="connsiteY6260" fmla="*/ 339649 h 512833"/>
                <a:gd name="connsiteX6261" fmla="*/ 1756970 w 4972343"/>
                <a:gd name="connsiteY6261" fmla="*/ 349298 h 512833"/>
                <a:gd name="connsiteX6262" fmla="*/ 1747320 w 4972343"/>
                <a:gd name="connsiteY6262" fmla="*/ 358947 h 512833"/>
                <a:gd name="connsiteX6263" fmla="*/ 1737671 w 4972343"/>
                <a:gd name="connsiteY6263" fmla="*/ 349298 h 512833"/>
                <a:gd name="connsiteX6264" fmla="*/ 1747320 w 4972343"/>
                <a:gd name="connsiteY6264" fmla="*/ 339649 h 512833"/>
                <a:gd name="connsiteX6265" fmla="*/ 1719075 w 4972343"/>
                <a:gd name="connsiteY6265" fmla="*/ 339649 h 512833"/>
                <a:gd name="connsiteX6266" fmla="*/ 1728724 w 4972343"/>
                <a:gd name="connsiteY6266" fmla="*/ 349298 h 512833"/>
                <a:gd name="connsiteX6267" fmla="*/ 1719075 w 4972343"/>
                <a:gd name="connsiteY6267" fmla="*/ 358947 h 512833"/>
                <a:gd name="connsiteX6268" fmla="*/ 1709426 w 4972343"/>
                <a:gd name="connsiteY6268" fmla="*/ 349298 h 512833"/>
                <a:gd name="connsiteX6269" fmla="*/ 1719075 w 4972343"/>
                <a:gd name="connsiteY6269" fmla="*/ 339649 h 512833"/>
                <a:gd name="connsiteX6270" fmla="*/ 1690830 w 4972343"/>
                <a:gd name="connsiteY6270" fmla="*/ 339649 h 512833"/>
                <a:gd name="connsiteX6271" fmla="*/ 1700480 w 4972343"/>
                <a:gd name="connsiteY6271" fmla="*/ 349298 h 512833"/>
                <a:gd name="connsiteX6272" fmla="*/ 1690830 w 4972343"/>
                <a:gd name="connsiteY6272" fmla="*/ 358947 h 512833"/>
                <a:gd name="connsiteX6273" fmla="*/ 1681181 w 4972343"/>
                <a:gd name="connsiteY6273" fmla="*/ 349298 h 512833"/>
                <a:gd name="connsiteX6274" fmla="*/ 1690830 w 4972343"/>
                <a:gd name="connsiteY6274" fmla="*/ 339649 h 512833"/>
                <a:gd name="connsiteX6275" fmla="*/ 1662585 w 4972343"/>
                <a:gd name="connsiteY6275" fmla="*/ 339649 h 512833"/>
                <a:gd name="connsiteX6276" fmla="*/ 1672234 w 4972343"/>
                <a:gd name="connsiteY6276" fmla="*/ 349298 h 512833"/>
                <a:gd name="connsiteX6277" fmla="*/ 1662585 w 4972343"/>
                <a:gd name="connsiteY6277" fmla="*/ 358947 h 512833"/>
                <a:gd name="connsiteX6278" fmla="*/ 1652936 w 4972343"/>
                <a:gd name="connsiteY6278" fmla="*/ 349298 h 512833"/>
                <a:gd name="connsiteX6279" fmla="*/ 1662585 w 4972343"/>
                <a:gd name="connsiteY6279" fmla="*/ 339649 h 512833"/>
                <a:gd name="connsiteX6280" fmla="*/ 1634339 w 4972343"/>
                <a:gd name="connsiteY6280" fmla="*/ 339649 h 512833"/>
                <a:gd name="connsiteX6281" fmla="*/ 1643989 w 4972343"/>
                <a:gd name="connsiteY6281" fmla="*/ 349298 h 512833"/>
                <a:gd name="connsiteX6282" fmla="*/ 1634339 w 4972343"/>
                <a:gd name="connsiteY6282" fmla="*/ 358947 h 512833"/>
                <a:gd name="connsiteX6283" fmla="*/ 1624690 w 4972343"/>
                <a:gd name="connsiteY6283" fmla="*/ 349298 h 512833"/>
                <a:gd name="connsiteX6284" fmla="*/ 1634339 w 4972343"/>
                <a:gd name="connsiteY6284" fmla="*/ 339649 h 512833"/>
                <a:gd name="connsiteX6285" fmla="*/ 1606137 w 4972343"/>
                <a:gd name="connsiteY6285" fmla="*/ 339649 h 512833"/>
                <a:gd name="connsiteX6286" fmla="*/ 1615786 w 4972343"/>
                <a:gd name="connsiteY6286" fmla="*/ 349298 h 512833"/>
                <a:gd name="connsiteX6287" fmla="*/ 1606137 w 4972343"/>
                <a:gd name="connsiteY6287" fmla="*/ 358947 h 512833"/>
                <a:gd name="connsiteX6288" fmla="*/ 1596487 w 4972343"/>
                <a:gd name="connsiteY6288" fmla="*/ 349298 h 512833"/>
                <a:gd name="connsiteX6289" fmla="*/ 1606137 w 4972343"/>
                <a:gd name="connsiteY6289" fmla="*/ 339649 h 512833"/>
                <a:gd name="connsiteX6290" fmla="*/ 1577875 w 4972343"/>
                <a:gd name="connsiteY6290" fmla="*/ 339649 h 512833"/>
                <a:gd name="connsiteX6291" fmla="*/ 1587525 w 4972343"/>
                <a:gd name="connsiteY6291" fmla="*/ 349298 h 512833"/>
                <a:gd name="connsiteX6292" fmla="*/ 1577875 w 4972343"/>
                <a:gd name="connsiteY6292" fmla="*/ 358947 h 512833"/>
                <a:gd name="connsiteX6293" fmla="*/ 1568226 w 4972343"/>
                <a:gd name="connsiteY6293" fmla="*/ 349298 h 512833"/>
                <a:gd name="connsiteX6294" fmla="*/ 1577875 w 4972343"/>
                <a:gd name="connsiteY6294" fmla="*/ 339649 h 512833"/>
                <a:gd name="connsiteX6295" fmla="*/ 1549637 w 4972343"/>
                <a:gd name="connsiteY6295" fmla="*/ 339649 h 512833"/>
                <a:gd name="connsiteX6296" fmla="*/ 1559287 w 4972343"/>
                <a:gd name="connsiteY6296" fmla="*/ 349298 h 512833"/>
                <a:gd name="connsiteX6297" fmla="*/ 1549637 w 4972343"/>
                <a:gd name="connsiteY6297" fmla="*/ 358947 h 512833"/>
                <a:gd name="connsiteX6298" fmla="*/ 1539988 w 4972343"/>
                <a:gd name="connsiteY6298" fmla="*/ 349298 h 512833"/>
                <a:gd name="connsiteX6299" fmla="*/ 1549637 w 4972343"/>
                <a:gd name="connsiteY6299" fmla="*/ 339649 h 512833"/>
                <a:gd name="connsiteX6300" fmla="*/ 1521393 w 4972343"/>
                <a:gd name="connsiteY6300" fmla="*/ 339649 h 512833"/>
                <a:gd name="connsiteX6301" fmla="*/ 1531042 w 4972343"/>
                <a:gd name="connsiteY6301" fmla="*/ 349298 h 512833"/>
                <a:gd name="connsiteX6302" fmla="*/ 1521393 w 4972343"/>
                <a:gd name="connsiteY6302" fmla="*/ 358947 h 512833"/>
                <a:gd name="connsiteX6303" fmla="*/ 1511744 w 4972343"/>
                <a:gd name="connsiteY6303" fmla="*/ 349298 h 512833"/>
                <a:gd name="connsiteX6304" fmla="*/ 1521393 w 4972343"/>
                <a:gd name="connsiteY6304" fmla="*/ 339649 h 512833"/>
                <a:gd name="connsiteX6305" fmla="*/ 1493146 w 4972343"/>
                <a:gd name="connsiteY6305" fmla="*/ 339649 h 512833"/>
                <a:gd name="connsiteX6306" fmla="*/ 1502796 w 4972343"/>
                <a:gd name="connsiteY6306" fmla="*/ 349298 h 512833"/>
                <a:gd name="connsiteX6307" fmla="*/ 1493146 w 4972343"/>
                <a:gd name="connsiteY6307" fmla="*/ 358947 h 512833"/>
                <a:gd name="connsiteX6308" fmla="*/ 1483497 w 4972343"/>
                <a:gd name="connsiteY6308" fmla="*/ 349298 h 512833"/>
                <a:gd name="connsiteX6309" fmla="*/ 1493146 w 4972343"/>
                <a:gd name="connsiteY6309" fmla="*/ 339649 h 512833"/>
                <a:gd name="connsiteX6310" fmla="*/ 1464902 w 4972343"/>
                <a:gd name="connsiteY6310" fmla="*/ 339649 h 512833"/>
                <a:gd name="connsiteX6311" fmla="*/ 1474551 w 4972343"/>
                <a:gd name="connsiteY6311" fmla="*/ 349298 h 512833"/>
                <a:gd name="connsiteX6312" fmla="*/ 1464902 w 4972343"/>
                <a:gd name="connsiteY6312" fmla="*/ 358947 h 512833"/>
                <a:gd name="connsiteX6313" fmla="*/ 1455253 w 4972343"/>
                <a:gd name="connsiteY6313" fmla="*/ 349298 h 512833"/>
                <a:gd name="connsiteX6314" fmla="*/ 1464902 w 4972343"/>
                <a:gd name="connsiteY6314" fmla="*/ 339649 h 512833"/>
                <a:gd name="connsiteX6315" fmla="*/ 1436655 w 4972343"/>
                <a:gd name="connsiteY6315" fmla="*/ 339649 h 512833"/>
                <a:gd name="connsiteX6316" fmla="*/ 1446305 w 4972343"/>
                <a:gd name="connsiteY6316" fmla="*/ 349298 h 512833"/>
                <a:gd name="connsiteX6317" fmla="*/ 1436655 w 4972343"/>
                <a:gd name="connsiteY6317" fmla="*/ 358947 h 512833"/>
                <a:gd name="connsiteX6318" fmla="*/ 1427006 w 4972343"/>
                <a:gd name="connsiteY6318" fmla="*/ 349298 h 512833"/>
                <a:gd name="connsiteX6319" fmla="*/ 1436655 w 4972343"/>
                <a:gd name="connsiteY6319" fmla="*/ 339649 h 512833"/>
                <a:gd name="connsiteX6320" fmla="*/ 1408411 w 4972343"/>
                <a:gd name="connsiteY6320" fmla="*/ 339649 h 512833"/>
                <a:gd name="connsiteX6321" fmla="*/ 1418060 w 4972343"/>
                <a:gd name="connsiteY6321" fmla="*/ 349298 h 512833"/>
                <a:gd name="connsiteX6322" fmla="*/ 1408411 w 4972343"/>
                <a:gd name="connsiteY6322" fmla="*/ 358947 h 512833"/>
                <a:gd name="connsiteX6323" fmla="*/ 1398762 w 4972343"/>
                <a:gd name="connsiteY6323" fmla="*/ 349298 h 512833"/>
                <a:gd name="connsiteX6324" fmla="*/ 1408411 w 4972343"/>
                <a:gd name="connsiteY6324" fmla="*/ 339649 h 512833"/>
                <a:gd name="connsiteX6325" fmla="*/ 1380165 w 4972343"/>
                <a:gd name="connsiteY6325" fmla="*/ 339649 h 512833"/>
                <a:gd name="connsiteX6326" fmla="*/ 1389814 w 4972343"/>
                <a:gd name="connsiteY6326" fmla="*/ 349298 h 512833"/>
                <a:gd name="connsiteX6327" fmla="*/ 1380165 w 4972343"/>
                <a:gd name="connsiteY6327" fmla="*/ 358947 h 512833"/>
                <a:gd name="connsiteX6328" fmla="*/ 1370515 w 4972343"/>
                <a:gd name="connsiteY6328" fmla="*/ 349298 h 512833"/>
                <a:gd name="connsiteX6329" fmla="*/ 1380165 w 4972343"/>
                <a:gd name="connsiteY6329" fmla="*/ 339649 h 512833"/>
                <a:gd name="connsiteX6330" fmla="*/ 1351920 w 4972343"/>
                <a:gd name="connsiteY6330" fmla="*/ 339649 h 512833"/>
                <a:gd name="connsiteX6331" fmla="*/ 1361569 w 4972343"/>
                <a:gd name="connsiteY6331" fmla="*/ 349298 h 512833"/>
                <a:gd name="connsiteX6332" fmla="*/ 1351920 w 4972343"/>
                <a:gd name="connsiteY6332" fmla="*/ 358947 h 512833"/>
                <a:gd name="connsiteX6333" fmla="*/ 1342271 w 4972343"/>
                <a:gd name="connsiteY6333" fmla="*/ 349298 h 512833"/>
                <a:gd name="connsiteX6334" fmla="*/ 1351920 w 4972343"/>
                <a:gd name="connsiteY6334" fmla="*/ 339649 h 512833"/>
                <a:gd name="connsiteX6335" fmla="*/ 1323673 w 4972343"/>
                <a:gd name="connsiteY6335" fmla="*/ 339649 h 512833"/>
                <a:gd name="connsiteX6336" fmla="*/ 1333322 w 4972343"/>
                <a:gd name="connsiteY6336" fmla="*/ 349298 h 512833"/>
                <a:gd name="connsiteX6337" fmla="*/ 1323673 w 4972343"/>
                <a:gd name="connsiteY6337" fmla="*/ 358947 h 512833"/>
                <a:gd name="connsiteX6338" fmla="*/ 1314024 w 4972343"/>
                <a:gd name="connsiteY6338" fmla="*/ 349298 h 512833"/>
                <a:gd name="connsiteX6339" fmla="*/ 1323673 w 4972343"/>
                <a:gd name="connsiteY6339" fmla="*/ 339649 h 512833"/>
                <a:gd name="connsiteX6340" fmla="*/ 1295429 w 4972343"/>
                <a:gd name="connsiteY6340" fmla="*/ 339649 h 512833"/>
                <a:gd name="connsiteX6341" fmla="*/ 1305078 w 4972343"/>
                <a:gd name="connsiteY6341" fmla="*/ 349298 h 512833"/>
                <a:gd name="connsiteX6342" fmla="*/ 1295429 w 4972343"/>
                <a:gd name="connsiteY6342" fmla="*/ 358947 h 512833"/>
                <a:gd name="connsiteX6343" fmla="*/ 1285780 w 4972343"/>
                <a:gd name="connsiteY6343" fmla="*/ 349298 h 512833"/>
                <a:gd name="connsiteX6344" fmla="*/ 1295429 w 4972343"/>
                <a:gd name="connsiteY6344" fmla="*/ 339649 h 512833"/>
                <a:gd name="connsiteX6345" fmla="*/ 1267183 w 4972343"/>
                <a:gd name="connsiteY6345" fmla="*/ 339649 h 512833"/>
                <a:gd name="connsiteX6346" fmla="*/ 1276832 w 4972343"/>
                <a:gd name="connsiteY6346" fmla="*/ 349298 h 512833"/>
                <a:gd name="connsiteX6347" fmla="*/ 1267183 w 4972343"/>
                <a:gd name="connsiteY6347" fmla="*/ 358947 h 512833"/>
                <a:gd name="connsiteX6348" fmla="*/ 1257533 w 4972343"/>
                <a:gd name="connsiteY6348" fmla="*/ 349298 h 512833"/>
                <a:gd name="connsiteX6349" fmla="*/ 1267183 w 4972343"/>
                <a:gd name="connsiteY6349" fmla="*/ 339649 h 512833"/>
                <a:gd name="connsiteX6350" fmla="*/ 1238938 w 4972343"/>
                <a:gd name="connsiteY6350" fmla="*/ 339649 h 512833"/>
                <a:gd name="connsiteX6351" fmla="*/ 1248587 w 4972343"/>
                <a:gd name="connsiteY6351" fmla="*/ 349298 h 512833"/>
                <a:gd name="connsiteX6352" fmla="*/ 1238938 w 4972343"/>
                <a:gd name="connsiteY6352" fmla="*/ 358947 h 512833"/>
                <a:gd name="connsiteX6353" fmla="*/ 1229289 w 4972343"/>
                <a:gd name="connsiteY6353" fmla="*/ 349298 h 512833"/>
                <a:gd name="connsiteX6354" fmla="*/ 1238938 w 4972343"/>
                <a:gd name="connsiteY6354" fmla="*/ 339649 h 512833"/>
                <a:gd name="connsiteX6355" fmla="*/ 1210692 w 4972343"/>
                <a:gd name="connsiteY6355" fmla="*/ 339649 h 512833"/>
                <a:gd name="connsiteX6356" fmla="*/ 1220341 w 4972343"/>
                <a:gd name="connsiteY6356" fmla="*/ 349298 h 512833"/>
                <a:gd name="connsiteX6357" fmla="*/ 1210692 w 4972343"/>
                <a:gd name="connsiteY6357" fmla="*/ 358947 h 512833"/>
                <a:gd name="connsiteX6358" fmla="*/ 1201042 w 4972343"/>
                <a:gd name="connsiteY6358" fmla="*/ 349298 h 512833"/>
                <a:gd name="connsiteX6359" fmla="*/ 1210692 w 4972343"/>
                <a:gd name="connsiteY6359" fmla="*/ 339649 h 512833"/>
                <a:gd name="connsiteX6360" fmla="*/ 1182447 w 4972343"/>
                <a:gd name="connsiteY6360" fmla="*/ 339649 h 512833"/>
                <a:gd name="connsiteX6361" fmla="*/ 1192096 w 4972343"/>
                <a:gd name="connsiteY6361" fmla="*/ 349298 h 512833"/>
                <a:gd name="connsiteX6362" fmla="*/ 1182447 w 4972343"/>
                <a:gd name="connsiteY6362" fmla="*/ 358947 h 512833"/>
                <a:gd name="connsiteX6363" fmla="*/ 1172798 w 4972343"/>
                <a:gd name="connsiteY6363" fmla="*/ 349298 h 512833"/>
                <a:gd name="connsiteX6364" fmla="*/ 1182447 w 4972343"/>
                <a:gd name="connsiteY6364" fmla="*/ 339649 h 512833"/>
                <a:gd name="connsiteX6365" fmla="*/ 1154200 w 4972343"/>
                <a:gd name="connsiteY6365" fmla="*/ 339649 h 512833"/>
                <a:gd name="connsiteX6366" fmla="*/ 1163850 w 4972343"/>
                <a:gd name="connsiteY6366" fmla="*/ 349298 h 512833"/>
                <a:gd name="connsiteX6367" fmla="*/ 1154200 w 4972343"/>
                <a:gd name="connsiteY6367" fmla="*/ 358947 h 512833"/>
                <a:gd name="connsiteX6368" fmla="*/ 1144551 w 4972343"/>
                <a:gd name="connsiteY6368" fmla="*/ 349298 h 512833"/>
                <a:gd name="connsiteX6369" fmla="*/ 1154200 w 4972343"/>
                <a:gd name="connsiteY6369" fmla="*/ 339649 h 512833"/>
                <a:gd name="connsiteX6370" fmla="*/ 1125956 w 4972343"/>
                <a:gd name="connsiteY6370" fmla="*/ 339649 h 512833"/>
                <a:gd name="connsiteX6371" fmla="*/ 1135605 w 4972343"/>
                <a:gd name="connsiteY6371" fmla="*/ 349298 h 512833"/>
                <a:gd name="connsiteX6372" fmla="*/ 1125956 w 4972343"/>
                <a:gd name="connsiteY6372" fmla="*/ 358947 h 512833"/>
                <a:gd name="connsiteX6373" fmla="*/ 1116307 w 4972343"/>
                <a:gd name="connsiteY6373" fmla="*/ 349298 h 512833"/>
                <a:gd name="connsiteX6374" fmla="*/ 1125956 w 4972343"/>
                <a:gd name="connsiteY6374" fmla="*/ 339649 h 512833"/>
                <a:gd name="connsiteX6375" fmla="*/ 1097709 w 4972343"/>
                <a:gd name="connsiteY6375" fmla="*/ 339649 h 512833"/>
                <a:gd name="connsiteX6376" fmla="*/ 1107359 w 4972343"/>
                <a:gd name="connsiteY6376" fmla="*/ 349298 h 512833"/>
                <a:gd name="connsiteX6377" fmla="*/ 1097709 w 4972343"/>
                <a:gd name="connsiteY6377" fmla="*/ 358947 h 512833"/>
                <a:gd name="connsiteX6378" fmla="*/ 1088060 w 4972343"/>
                <a:gd name="connsiteY6378" fmla="*/ 349298 h 512833"/>
                <a:gd name="connsiteX6379" fmla="*/ 1097709 w 4972343"/>
                <a:gd name="connsiteY6379" fmla="*/ 339649 h 512833"/>
                <a:gd name="connsiteX6380" fmla="*/ 1069465 w 4972343"/>
                <a:gd name="connsiteY6380" fmla="*/ 339649 h 512833"/>
                <a:gd name="connsiteX6381" fmla="*/ 1079114 w 4972343"/>
                <a:gd name="connsiteY6381" fmla="*/ 349298 h 512833"/>
                <a:gd name="connsiteX6382" fmla="*/ 1069465 w 4972343"/>
                <a:gd name="connsiteY6382" fmla="*/ 358947 h 512833"/>
                <a:gd name="connsiteX6383" fmla="*/ 1059816 w 4972343"/>
                <a:gd name="connsiteY6383" fmla="*/ 349298 h 512833"/>
                <a:gd name="connsiteX6384" fmla="*/ 1069465 w 4972343"/>
                <a:gd name="connsiteY6384" fmla="*/ 339649 h 512833"/>
                <a:gd name="connsiteX6385" fmla="*/ 1041219 w 4972343"/>
                <a:gd name="connsiteY6385" fmla="*/ 339649 h 512833"/>
                <a:gd name="connsiteX6386" fmla="*/ 1050868 w 4972343"/>
                <a:gd name="connsiteY6386" fmla="*/ 349298 h 512833"/>
                <a:gd name="connsiteX6387" fmla="*/ 1041219 w 4972343"/>
                <a:gd name="connsiteY6387" fmla="*/ 358947 h 512833"/>
                <a:gd name="connsiteX6388" fmla="*/ 1031570 w 4972343"/>
                <a:gd name="connsiteY6388" fmla="*/ 349298 h 512833"/>
                <a:gd name="connsiteX6389" fmla="*/ 1041219 w 4972343"/>
                <a:gd name="connsiteY6389" fmla="*/ 339649 h 512833"/>
                <a:gd name="connsiteX6390" fmla="*/ 1012974 w 4972343"/>
                <a:gd name="connsiteY6390" fmla="*/ 339649 h 512833"/>
                <a:gd name="connsiteX6391" fmla="*/ 1022623 w 4972343"/>
                <a:gd name="connsiteY6391" fmla="*/ 349298 h 512833"/>
                <a:gd name="connsiteX6392" fmla="*/ 1012974 w 4972343"/>
                <a:gd name="connsiteY6392" fmla="*/ 358947 h 512833"/>
                <a:gd name="connsiteX6393" fmla="*/ 1003325 w 4972343"/>
                <a:gd name="connsiteY6393" fmla="*/ 349298 h 512833"/>
                <a:gd name="connsiteX6394" fmla="*/ 1012974 w 4972343"/>
                <a:gd name="connsiteY6394" fmla="*/ 339649 h 512833"/>
                <a:gd name="connsiteX6395" fmla="*/ 984728 w 4972343"/>
                <a:gd name="connsiteY6395" fmla="*/ 339649 h 512833"/>
                <a:gd name="connsiteX6396" fmla="*/ 994377 w 4972343"/>
                <a:gd name="connsiteY6396" fmla="*/ 349298 h 512833"/>
                <a:gd name="connsiteX6397" fmla="*/ 984728 w 4972343"/>
                <a:gd name="connsiteY6397" fmla="*/ 358947 h 512833"/>
                <a:gd name="connsiteX6398" fmla="*/ 975079 w 4972343"/>
                <a:gd name="connsiteY6398" fmla="*/ 349298 h 512833"/>
                <a:gd name="connsiteX6399" fmla="*/ 984728 w 4972343"/>
                <a:gd name="connsiteY6399" fmla="*/ 339649 h 512833"/>
                <a:gd name="connsiteX6400" fmla="*/ 956483 w 4972343"/>
                <a:gd name="connsiteY6400" fmla="*/ 339649 h 512833"/>
                <a:gd name="connsiteX6401" fmla="*/ 966132 w 4972343"/>
                <a:gd name="connsiteY6401" fmla="*/ 349298 h 512833"/>
                <a:gd name="connsiteX6402" fmla="*/ 956483 w 4972343"/>
                <a:gd name="connsiteY6402" fmla="*/ 358947 h 512833"/>
                <a:gd name="connsiteX6403" fmla="*/ 946834 w 4972343"/>
                <a:gd name="connsiteY6403" fmla="*/ 349298 h 512833"/>
                <a:gd name="connsiteX6404" fmla="*/ 956483 w 4972343"/>
                <a:gd name="connsiteY6404" fmla="*/ 339649 h 512833"/>
                <a:gd name="connsiteX6405" fmla="*/ 928237 w 4972343"/>
                <a:gd name="connsiteY6405" fmla="*/ 339649 h 512833"/>
                <a:gd name="connsiteX6406" fmla="*/ 937886 w 4972343"/>
                <a:gd name="connsiteY6406" fmla="*/ 349298 h 512833"/>
                <a:gd name="connsiteX6407" fmla="*/ 928237 w 4972343"/>
                <a:gd name="connsiteY6407" fmla="*/ 358947 h 512833"/>
                <a:gd name="connsiteX6408" fmla="*/ 918588 w 4972343"/>
                <a:gd name="connsiteY6408" fmla="*/ 349298 h 512833"/>
                <a:gd name="connsiteX6409" fmla="*/ 928237 w 4972343"/>
                <a:gd name="connsiteY6409" fmla="*/ 339649 h 512833"/>
                <a:gd name="connsiteX6410" fmla="*/ 899992 w 4972343"/>
                <a:gd name="connsiteY6410" fmla="*/ 339649 h 512833"/>
                <a:gd name="connsiteX6411" fmla="*/ 909641 w 4972343"/>
                <a:gd name="connsiteY6411" fmla="*/ 349298 h 512833"/>
                <a:gd name="connsiteX6412" fmla="*/ 899992 w 4972343"/>
                <a:gd name="connsiteY6412" fmla="*/ 358947 h 512833"/>
                <a:gd name="connsiteX6413" fmla="*/ 890343 w 4972343"/>
                <a:gd name="connsiteY6413" fmla="*/ 349298 h 512833"/>
                <a:gd name="connsiteX6414" fmla="*/ 899992 w 4972343"/>
                <a:gd name="connsiteY6414" fmla="*/ 339649 h 512833"/>
                <a:gd name="connsiteX6415" fmla="*/ 871746 w 4972343"/>
                <a:gd name="connsiteY6415" fmla="*/ 339649 h 512833"/>
                <a:gd name="connsiteX6416" fmla="*/ 881395 w 4972343"/>
                <a:gd name="connsiteY6416" fmla="*/ 349298 h 512833"/>
                <a:gd name="connsiteX6417" fmla="*/ 871746 w 4972343"/>
                <a:gd name="connsiteY6417" fmla="*/ 358947 h 512833"/>
                <a:gd name="connsiteX6418" fmla="*/ 862097 w 4972343"/>
                <a:gd name="connsiteY6418" fmla="*/ 349298 h 512833"/>
                <a:gd name="connsiteX6419" fmla="*/ 871746 w 4972343"/>
                <a:gd name="connsiteY6419" fmla="*/ 339649 h 512833"/>
                <a:gd name="connsiteX6420" fmla="*/ 843501 w 4972343"/>
                <a:gd name="connsiteY6420" fmla="*/ 339649 h 512833"/>
                <a:gd name="connsiteX6421" fmla="*/ 853150 w 4972343"/>
                <a:gd name="connsiteY6421" fmla="*/ 349298 h 512833"/>
                <a:gd name="connsiteX6422" fmla="*/ 843501 w 4972343"/>
                <a:gd name="connsiteY6422" fmla="*/ 358947 h 512833"/>
                <a:gd name="connsiteX6423" fmla="*/ 833852 w 4972343"/>
                <a:gd name="connsiteY6423" fmla="*/ 349298 h 512833"/>
                <a:gd name="connsiteX6424" fmla="*/ 843501 w 4972343"/>
                <a:gd name="connsiteY6424" fmla="*/ 339649 h 512833"/>
                <a:gd name="connsiteX6425" fmla="*/ 815255 w 4972343"/>
                <a:gd name="connsiteY6425" fmla="*/ 339649 h 512833"/>
                <a:gd name="connsiteX6426" fmla="*/ 824904 w 4972343"/>
                <a:gd name="connsiteY6426" fmla="*/ 349298 h 512833"/>
                <a:gd name="connsiteX6427" fmla="*/ 815255 w 4972343"/>
                <a:gd name="connsiteY6427" fmla="*/ 358947 h 512833"/>
                <a:gd name="connsiteX6428" fmla="*/ 805606 w 4972343"/>
                <a:gd name="connsiteY6428" fmla="*/ 349298 h 512833"/>
                <a:gd name="connsiteX6429" fmla="*/ 815255 w 4972343"/>
                <a:gd name="connsiteY6429" fmla="*/ 339649 h 512833"/>
                <a:gd name="connsiteX6430" fmla="*/ 787010 w 4972343"/>
                <a:gd name="connsiteY6430" fmla="*/ 339649 h 512833"/>
                <a:gd name="connsiteX6431" fmla="*/ 796659 w 4972343"/>
                <a:gd name="connsiteY6431" fmla="*/ 349298 h 512833"/>
                <a:gd name="connsiteX6432" fmla="*/ 787010 w 4972343"/>
                <a:gd name="connsiteY6432" fmla="*/ 358947 h 512833"/>
                <a:gd name="connsiteX6433" fmla="*/ 777361 w 4972343"/>
                <a:gd name="connsiteY6433" fmla="*/ 349298 h 512833"/>
                <a:gd name="connsiteX6434" fmla="*/ 787010 w 4972343"/>
                <a:gd name="connsiteY6434" fmla="*/ 339649 h 512833"/>
                <a:gd name="connsiteX6435" fmla="*/ 758764 w 4972343"/>
                <a:gd name="connsiteY6435" fmla="*/ 339649 h 512833"/>
                <a:gd name="connsiteX6436" fmla="*/ 768413 w 4972343"/>
                <a:gd name="connsiteY6436" fmla="*/ 349298 h 512833"/>
                <a:gd name="connsiteX6437" fmla="*/ 758764 w 4972343"/>
                <a:gd name="connsiteY6437" fmla="*/ 358947 h 512833"/>
                <a:gd name="connsiteX6438" fmla="*/ 749115 w 4972343"/>
                <a:gd name="connsiteY6438" fmla="*/ 349298 h 512833"/>
                <a:gd name="connsiteX6439" fmla="*/ 758764 w 4972343"/>
                <a:gd name="connsiteY6439" fmla="*/ 339649 h 512833"/>
                <a:gd name="connsiteX6440" fmla="*/ 730517 w 4972343"/>
                <a:gd name="connsiteY6440" fmla="*/ 339649 h 512833"/>
                <a:gd name="connsiteX6441" fmla="*/ 740167 w 4972343"/>
                <a:gd name="connsiteY6441" fmla="*/ 349298 h 512833"/>
                <a:gd name="connsiteX6442" fmla="*/ 730517 w 4972343"/>
                <a:gd name="connsiteY6442" fmla="*/ 358947 h 512833"/>
                <a:gd name="connsiteX6443" fmla="*/ 720868 w 4972343"/>
                <a:gd name="connsiteY6443" fmla="*/ 349298 h 512833"/>
                <a:gd name="connsiteX6444" fmla="*/ 730517 w 4972343"/>
                <a:gd name="connsiteY6444" fmla="*/ 339649 h 512833"/>
                <a:gd name="connsiteX6445" fmla="*/ 702273 w 4972343"/>
                <a:gd name="connsiteY6445" fmla="*/ 339649 h 512833"/>
                <a:gd name="connsiteX6446" fmla="*/ 711922 w 4972343"/>
                <a:gd name="connsiteY6446" fmla="*/ 349298 h 512833"/>
                <a:gd name="connsiteX6447" fmla="*/ 702273 w 4972343"/>
                <a:gd name="connsiteY6447" fmla="*/ 358947 h 512833"/>
                <a:gd name="connsiteX6448" fmla="*/ 692624 w 4972343"/>
                <a:gd name="connsiteY6448" fmla="*/ 349298 h 512833"/>
                <a:gd name="connsiteX6449" fmla="*/ 702273 w 4972343"/>
                <a:gd name="connsiteY6449" fmla="*/ 339649 h 512833"/>
                <a:gd name="connsiteX6450" fmla="*/ 674026 w 4972343"/>
                <a:gd name="connsiteY6450" fmla="*/ 339649 h 512833"/>
                <a:gd name="connsiteX6451" fmla="*/ 683676 w 4972343"/>
                <a:gd name="connsiteY6451" fmla="*/ 349298 h 512833"/>
                <a:gd name="connsiteX6452" fmla="*/ 674026 w 4972343"/>
                <a:gd name="connsiteY6452" fmla="*/ 358947 h 512833"/>
                <a:gd name="connsiteX6453" fmla="*/ 664377 w 4972343"/>
                <a:gd name="connsiteY6453" fmla="*/ 349298 h 512833"/>
                <a:gd name="connsiteX6454" fmla="*/ 674026 w 4972343"/>
                <a:gd name="connsiteY6454" fmla="*/ 339649 h 512833"/>
                <a:gd name="connsiteX6455" fmla="*/ 645782 w 4972343"/>
                <a:gd name="connsiteY6455" fmla="*/ 339649 h 512833"/>
                <a:gd name="connsiteX6456" fmla="*/ 655431 w 4972343"/>
                <a:gd name="connsiteY6456" fmla="*/ 349298 h 512833"/>
                <a:gd name="connsiteX6457" fmla="*/ 645782 w 4972343"/>
                <a:gd name="connsiteY6457" fmla="*/ 358947 h 512833"/>
                <a:gd name="connsiteX6458" fmla="*/ 636133 w 4972343"/>
                <a:gd name="connsiteY6458" fmla="*/ 349298 h 512833"/>
                <a:gd name="connsiteX6459" fmla="*/ 645782 w 4972343"/>
                <a:gd name="connsiteY6459" fmla="*/ 339649 h 512833"/>
                <a:gd name="connsiteX6460" fmla="*/ 617536 w 4972343"/>
                <a:gd name="connsiteY6460" fmla="*/ 339649 h 512833"/>
                <a:gd name="connsiteX6461" fmla="*/ 627185 w 4972343"/>
                <a:gd name="connsiteY6461" fmla="*/ 349298 h 512833"/>
                <a:gd name="connsiteX6462" fmla="*/ 617536 w 4972343"/>
                <a:gd name="connsiteY6462" fmla="*/ 358947 h 512833"/>
                <a:gd name="connsiteX6463" fmla="*/ 607887 w 4972343"/>
                <a:gd name="connsiteY6463" fmla="*/ 349298 h 512833"/>
                <a:gd name="connsiteX6464" fmla="*/ 617536 w 4972343"/>
                <a:gd name="connsiteY6464" fmla="*/ 339649 h 512833"/>
                <a:gd name="connsiteX6465" fmla="*/ 589291 w 4972343"/>
                <a:gd name="connsiteY6465" fmla="*/ 339649 h 512833"/>
                <a:gd name="connsiteX6466" fmla="*/ 598940 w 4972343"/>
                <a:gd name="connsiteY6466" fmla="*/ 349298 h 512833"/>
                <a:gd name="connsiteX6467" fmla="*/ 589291 w 4972343"/>
                <a:gd name="connsiteY6467" fmla="*/ 358947 h 512833"/>
                <a:gd name="connsiteX6468" fmla="*/ 579642 w 4972343"/>
                <a:gd name="connsiteY6468" fmla="*/ 349298 h 512833"/>
                <a:gd name="connsiteX6469" fmla="*/ 589291 w 4972343"/>
                <a:gd name="connsiteY6469" fmla="*/ 339649 h 512833"/>
                <a:gd name="connsiteX6470" fmla="*/ 561045 w 4972343"/>
                <a:gd name="connsiteY6470" fmla="*/ 339649 h 512833"/>
                <a:gd name="connsiteX6471" fmla="*/ 570694 w 4972343"/>
                <a:gd name="connsiteY6471" fmla="*/ 349298 h 512833"/>
                <a:gd name="connsiteX6472" fmla="*/ 561045 w 4972343"/>
                <a:gd name="connsiteY6472" fmla="*/ 358947 h 512833"/>
                <a:gd name="connsiteX6473" fmla="*/ 551395 w 4972343"/>
                <a:gd name="connsiteY6473" fmla="*/ 349298 h 512833"/>
                <a:gd name="connsiteX6474" fmla="*/ 561045 w 4972343"/>
                <a:gd name="connsiteY6474" fmla="*/ 339649 h 512833"/>
                <a:gd name="connsiteX6475" fmla="*/ 532800 w 4972343"/>
                <a:gd name="connsiteY6475" fmla="*/ 339649 h 512833"/>
                <a:gd name="connsiteX6476" fmla="*/ 542449 w 4972343"/>
                <a:gd name="connsiteY6476" fmla="*/ 349298 h 512833"/>
                <a:gd name="connsiteX6477" fmla="*/ 532800 w 4972343"/>
                <a:gd name="connsiteY6477" fmla="*/ 358947 h 512833"/>
                <a:gd name="connsiteX6478" fmla="*/ 523151 w 4972343"/>
                <a:gd name="connsiteY6478" fmla="*/ 349298 h 512833"/>
                <a:gd name="connsiteX6479" fmla="*/ 532800 w 4972343"/>
                <a:gd name="connsiteY6479" fmla="*/ 339649 h 512833"/>
                <a:gd name="connsiteX6480" fmla="*/ 504554 w 4972343"/>
                <a:gd name="connsiteY6480" fmla="*/ 339649 h 512833"/>
                <a:gd name="connsiteX6481" fmla="*/ 514203 w 4972343"/>
                <a:gd name="connsiteY6481" fmla="*/ 349298 h 512833"/>
                <a:gd name="connsiteX6482" fmla="*/ 504554 w 4972343"/>
                <a:gd name="connsiteY6482" fmla="*/ 358947 h 512833"/>
                <a:gd name="connsiteX6483" fmla="*/ 494905 w 4972343"/>
                <a:gd name="connsiteY6483" fmla="*/ 349298 h 512833"/>
                <a:gd name="connsiteX6484" fmla="*/ 504554 w 4972343"/>
                <a:gd name="connsiteY6484" fmla="*/ 339649 h 512833"/>
                <a:gd name="connsiteX6485" fmla="*/ 476309 w 4972343"/>
                <a:gd name="connsiteY6485" fmla="*/ 339649 h 512833"/>
                <a:gd name="connsiteX6486" fmla="*/ 485958 w 4972343"/>
                <a:gd name="connsiteY6486" fmla="*/ 349298 h 512833"/>
                <a:gd name="connsiteX6487" fmla="*/ 476309 w 4972343"/>
                <a:gd name="connsiteY6487" fmla="*/ 358947 h 512833"/>
                <a:gd name="connsiteX6488" fmla="*/ 466660 w 4972343"/>
                <a:gd name="connsiteY6488" fmla="*/ 349298 h 512833"/>
                <a:gd name="connsiteX6489" fmla="*/ 476309 w 4972343"/>
                <a:gd name="connsiteY6489" fmla="*/ 339649 h 512833"/>
                <a:gd name="connsiteX6490" fmla="*/ 448063 w 4972343"/>
                <a:gd name="connsiteY6490" fmla="*/ 339649 h 512833"/>
                <a:gd name="connsiteX6491" fmla="*/ 457712 w 4972343"/>
                <a:gd name="connsiteY6491" fmla="*/ 349298 h 512833"/>
                <a:gd name="connsiteX6492" fmla="*/ 448063 w 4972343"/>
                <a:gd name="connsiteY6492" fmla="*/ 358947 h 512833"/>
                <a:gd name="connsiteX6493" fmla="*/ 438413 w 4972343"/>
                <a:gd name="connsiteY6493" fmla="*/ 349298 h 512833"/>
                <a:gd name="connsiteX6494" fmla="*/ 448063 w 4972343"/>
                <a:gd name="connsiteY6494" fmla="*/ 339649 h 512833"/>
                <a:gd name="connsiteX6495" fmla="*/ 419818 w 4972343"/>
                <a:gd name="connsiteY6495" fmla="*/ 339649 h 512833"/>
                <a:gd name="connsiteX6496" fmla="*/ 429467 w 4972343"/>
                <a:gd name="connsiteY6496" fmla="*/ 349298 h 512833"/>
                <a:gd name="connsiteX6497" fmla="*/ 419818 w 4972343"/>
                <a:gd name="connsiteY6497" fmla="*/ 358947 h 512833"/>
                <a:gd name="connsiteX6498" fmla="*/ 410169 w 4972343"/>
                <a:gd name="connsiteY6498" fmla="*/ 349298 h 512833"/>
                <a:gd name="connsiteX6499" fmla="*/ 419818 w 4972343"/>
                <a:gd name="connsiteY6499" fmla="*/ 339649 h 512833"/>
                <a:gd name="connsiteX6500" fmla="*/ 391572 w 4972343"/>
                <a:gd name="connsiteY6500" fmla="*/ 339649 h 512833"/>
                <a:gd name="connsiteX6501" fmla="*/ 401221 w 4972343"/>
                <a:gd name="connsiteY6501" fmla="*/ 349298 h 512833"/>
                <a:gd name="connsiteX6502" fmla="*/ 391572 w 4972343"/>
                <a:gd name="connsiteY6502" fmla="*/ 358947 h 512833"/>
                <a:gd name="connsiteX6503" fmla="*/ 381923 w 4972343"/>
                <a:gd name="connsiteY6503" fmla="*/ 349298 h 512833"/>
                <a:gd name="connsiteX6504" fmla="*/ 391572 w 4972343"/>
                <a:gd name="connsiteY6504" fmla="*/ 339649 h 512833"/>
                <a:gd name="connsiteX6505" fmla="*/ 363327 w 4972343"/>
                <a:gd name="connsiteY6505" fmla="*/ 339649 h 512833"/>
                <a:gd name="connsiteX6506" fmla="*/ 372976 w 4972343"/>
                <a:gd name="connsiteY6506" fmla="*/ 349298 h 512833"/>
                <a:gd name="connsiteX6507" fmla="*/ 363327 w 4972343"/>
                <a:gd name="connsiteY6507" fmla="*/ 358947 h 512833"/>
                <a:gd name="connsiteX6508" fmla="*/ 353678 w 4972343"/>
                <a:gd name="connsiteY6508" fmla="*/ 349298 h 512833"/>
                <a:gd name="connsiteX6509" fmla="*/ 363327 w 4972343"/>
                <a:gd name="connsiteY6509" fmla="*/ 339649 h 512833"/>
                <a:gd name="connsiteX6510" fmla="*/ 335081 w 4972343"/>
                <a:gd name="connsiteY6510" fmla="*/ 339649 h 512833"/>
                <a:gd name="connsiteX6511" fmla="*/ 344730 w 4972343"/>
                <a:gd name="connsiteY6511" fmla="*/ 349298 h 512833"/>
                <a:gd name="connsiteX6512" fmla="*/ 335081 w 4972343"/>
                <a:gd name="connsiteY6512" fmla="*/ 358947 h 512833"/>
                <a:gd name="connsiteX6513" fmla="*/ 325432 w 4972343"/>
                <a:gd name="connsiteY6513" fmla="*/ 349298 h 512833"/>
                <a:gd name="connsiteX6514" fmla="*/ 335081 w 4972343"/>
                <a:gd name="connsiteY6514" fmla="*/ 339649 h 512833"/>
                <a:gd name="connsiteX6515" fmla="*/ 306836 w 4972343"/>
                <a:gd name="connsiteY6515" fmla="*/ 339649 h 512833"/>
                <a:gd name="connsiteX6516" fmla="*/ 316485 w 4972343"/>
                <a:gd name="connsiteY6516" fmla="*/ 349298 h 512833"/>
                <a:gd name="connsiteX6517" fmla="*/ 306836 w 4972343"/>
                <a:gd name="connsiteY6517" fmla="*/ 358947 h 512833"/>
                <a:gd name="connsiteX6518" fmla="*/ 297187 w 4972343"/>
                <a:gd name="connsiteY6518" fmla="*/ 349298 h 512833"/>
                <a:gd name="connsiteX6519" fmla="*/ 306836 w 4972343"/>
                <a:gd name="connsiteY6519" fmla="*/ 339649 h 512833"/>
                <a:gd name="connsiteX6520" fmla="*/ 278590 w 4972343"/>
                <a:gd name="connsiteY6520" fmla="*/ 339649 h 512833"/>
                <a:gd name="connsiteX6521" fmla="*/ 288239 w 4972343"/>
                <a:gd name="connsiteY6521" fmla="*/ 349298 h 512833"/>
                <a:gd name="connsiteX6522" fmla="*/ 278590 w 4972343"/>
                <a:gd name="connsiteY6522" fmla="*/ 358947 h 512833"/>
                <a:gd name="connsiteX6523" fmla="*/ 268941 w 4972343"/>
                <a:gd name="connsiteY6523" fmla="*/ 349298 h 512833"/>
                <a:gd name="connsiteX6524" fmla="*/ 278590 w 4972343"/>
                <a:gd name="connsiteY6524" fmla="*/ 339649 h 512833"/>
                <a:gd name="connsiteX6525" fmla="*/ 250345 w 4972343"/>
                <a:gd name="connsiteY6525" fmla="*/ 339649 h 512833"/>
                <a:gd name="connsiteX6526" fmla="*/ 259994 w 4972343"/>
                <a:gd name="connsiteY6526" fmla="*/ 349298 h 512833"/>
                <a:gd name="connsiteX6527" fmla="*/ 250345 w 4972343"/>
                <a:gd name="connsiteY6527" fmla="*/ 358947 h 512833"/>
                <a:gd name="connsiteX6528" fmla="*/ 240696 w 4972343"/>
                <a:gd name="connsiteY6528" fmla="*/ 349298 h 512833"/>
                <a:gd name="connsiteX6529" fmla="*/ 250345 w 4972343"/>
                <a:gd name="connsiteY6529" fmla="*/ 339649 h 512833"/>
                <a:gd name="connsiteX6530" fmla="*/ 222099 w 4972343"/>
                <a:gd name="connsiteY6530" fmla="*/ 339649 h 512833"/>
                <a:gd name="connsiteX6531" fmla="*/ 231748 w 4972343"/>
                <a:gd name="connsiteY6531" fmla="*/ 349298 h 512833"/>
                <a:gd name="connsiteX6532" fmla="*/ 222099 w 4972343"/>
                <a:gd name="connsiteY6532" fmla="*/ 358947 h 512833"/>
                <a:gd name="connsiteX6533" fmla="*/ 212450 w 4972343"/>
                <a:gd name="connsiteY6533" fmla="*/ 349298 h 512833"/>
                <a:gd name="connsiteX6534" fmla="*/ 222099 w 4972343"/>
                <a:gd name="connsiteY6534" fmla="*/ 339649 h 512833"/>
                <a:gd name="connsiteX6535" fmla="*/ 193854 w 4972343"/>
                <a:gd name="connsiteY6535" fmla="*/ 339649 h 512833"/>
                <a:gd name="connsiteX6536" fmla="*/ 203504 w 4972343"/>
                <a:gd name="connsiteY6536" fmla="*/ 349298 h 512833"/>
                <a:gd name="connsiteX6537" fmla="*/ 193854 w 4972343"/>
                <a:gd name="connsiteY6537" fmla="*/ 358947 h 512833"/>
                <a:gd name="connsiteX6538" fmla="*/ 184205 w 4972343"/>
                <a:gd name="connsiteY6538" fmla="*/ 349298 h 512833"/>
                <a:gd name="connsiteX6539" fmla="*/ 193854 w 4972343"/>
                <a:gd name="connsiteY6539" fmla="*/ 339649 h 512833"/>
                <a:gd name="connsiteX6540" fmla="*/ 165608 w 4972343"/>
                <a:gd name="connsiteY6540" fmla="*/ 339649 h 512833"/>
                <a:gd name="connsiteX6541" fmla="*/ 175257 w 4972343"/>
                <a:gd name="connsiteY6541" fmla="*/ 349298 h 512833"/>
                <a:gd name="connsiteX6542" fmla="*/ 165608 w 4972343"/>
                <a:gd name="connsiteY6542" fmla="*/ 358947 h 512833"/>
                <a:gd name="connsiteX6543" fmla="*/ 155959 w 4972343"/>
                <a:gd name="connsiteY6543" fmla="*/ 349298 h 512833"/>
                <a:gd name="connsiteX6544" fmla="*/ 165608 w 4972343"/>
                <a:gd name="connsiteY6544" fmla="*/ 339649 h 512833"/>
                <a:gd name="connsiteX6545" fmla="*/ 137363 w 4972343"/>
                <a:gd name="connsiteY6545" fmla="*/ 339649 h 512833"/>
                <a:gd name="connsiteX6546" fmla="*/ 147012 w 4972343"/>
                <a:gd name="connsiteY6546" fmla="*/ 349298 h 512833"/>
                <a:gd name="connsiteX6547" fmla="*/ 137363 w 4972343"/>
                <a:gd name="connsiteY6547" fmla="*/ 358947 h 512833"/>
                <a:gd name="connsiteX6548" fmla="*/ 127714 w 4972343"/>
                <a:gd name="connsiteY6548" fmla="*/ 349298 h 512833"/>
                <a:gd name="connsiteX6549" fmla="*/ 137363 w 4972343"/>
                <a:gd name="connsiteY6549" fmla="*/ 339649 h 512833"/>
                <a:gd name="connsiteX6550" fmla="*/ 109117 w 4972343"/>
                <a:gd name="connsiteY6550" fmla="*/ 339649 h 512833"/>
                <a:gd name="connsiteX6551" fmla="*/ 118766 w 4972343"/>
                <a:gd name="connsiteY6551" fmla="*/ 349298 h 512833"/>
                <a:gd name="connsiteX6552" fmla="*/ 109117 w 4972343"/>
                <a:gd name="connsiteY6552" fmla="*/ 358947 h 512833"/>
                <a:gd name="connsiteX6553" fmla="*/ 99468 w 4972343"/>
                <a:gd name="connsiteY6553" fmla="*/ 349298 h 512833"/>
                <a:gd name="connsiteX6554" fmla="*/ 109117 w 4972343"/>
                <a:gd name="connsiteY6554" fmla="*/ 339649 h 512833"/>
                <a:gd name="connsiteX6555" fmla="*/ 80872 w 4972343"/>
                <a:gd name="connsiteY6555" fmla="*/ 339649 h 512833"/>
                <a:gd name="connsiteX6556" fmla="*/ 90521 w 4972343"/>
                <a:gd name="connsiteY6556" fmla="*/ 349298 h 512833"/>
                <a:gd name="connsiteX6557" fmla="*/ 80872 w 4972343"/>
                <a:gd name="connsiteY6557" fmla="*/ 358947 h 512833"/>
                <a:gd name="connsiteX6558" fmla="*/ 71223 w 4972343"/>
                <a:gd name="connsiteY6558" fmla="*/ 349298 h 512833"/>
                <a:gd name="connsiteX6559" fmla="*/ 80872 w 4972343"/>
                <a:gd name="connsiteY6559" fmla="*/ 339649 h 512833"/>
                <a:gd name="connsiteX6560" fmla="*/ 52626 w 4972343"/>
                <a:gd name="connsiteY6560" fmla="*/ 339649 h 512833"/>
                <a:gd name="connsiteX6561" fmla="*/ 62276 w 4972343"/>
                <a:gd name="connsiteY6561" fmla="*/ 349298 h 512833"/>
                <a:gd name="connsiteX6562" fmla="*/ 52626 w 4972343"/>
                <a:gd name="connsiteY6562" fmla="*/ 358947 h 512833"/>
                <a:gd name="connsiteX6563" fmla="*/ 42977 w 4972343"/>
                <a:gd name="connsiteY6563" fmla="*/ 349298 h 512833"/>
                <a:gd name="connsiteX6564" fmla="*/ 52626 w 4972343"/>
                <a:gd name="connsiteY6564" fmla="*/ 339649 h 512833"/>
                <a:gd name="connsiteX6565" fmla="*/ 24381 w 4972343"/>
                <a:gd name="connsiteY6565" fmla="*/ 339649 h 512833"/>
                <a:gd name="connsiteX6566" fmla="*/ 34030 w 4972343"/>
                <a:gd name="connsiteY6566" fmla="*/ 349298 h 512833"/>
                <a:gd name="connsiteX6567" fmla="*/ 24381 w 4972343"/>
                <a:gd name="connsiteY6567" fmla="*/ 358947 h 512833"/>
                <a:gd name="connsiteX6568" fmla="*/ 14732 w 4972343"/>
                <a:gd name="connsiteY6568" fmla="*/ 349298 h 512833"/>
                <a:gd name="connsiteX6569" fmla="*/ 24381 w 4972343"/>
                <a:gd name="connsiteY6569" fmla="*/ 339649 h 512833"/>
                <a:gd name="connsiteX6570" fmla="*/ 4953148 w 4972343"/>
                <a:gd name="connsiteY6570" fmla="*/ 315390 h 512833"/>
                <a:gd name="connsiteX6571" fmla="*/ 4962594 w 4972343"/>
                <a:gd name="connsiteY6571" fmla="*/ 324837 h 512833"/>
                <a:gd name="connsiteX6572" fmla="*/ 4953148 w 4972343"/>
                <a:gd name="connsiteY6572" fmla="*/ 334283 h 512833"/>
                <a:gd name="connsiteX6573" fmla="*/ 4943701 w 4972343"/>
                <a:gd name="connsiteY6573" fmla="*/ 324837 h 512833"/>
                <a:gd name="connsiteX6574" fmla="*/ 4953148 w 4972343"/>
                <a:gd name="connsiteY6574" fmla="*/ 315390 h 512833"/>
                <a:gd name="connsiteX6575" fmla="*/ 4924903 w 4972343"/>
                <a:gd name="connsiteY6575" fmla="*/ 315390 h 512833"/>
                <a:gd name="connsiteX6576" fmla="*/ 4934349 w 4972343"/>
                <a:gd name="connsiteY6576" fmla="*/ 324837 h 512833"/>
                <a:gd name="connsiteX6577" fmla="*/ 4924903 w 4972343"/>
                <a:gd name="connsiteY6577" fmla="*/ 334283 h 512833"/>
                <a:gd name="connsiteX6578" fmla="*/ 4915456 w 4972343"/>
                <a:gd name="connsiteY6578" fmla="*/ 324837 h 512833"/>
                <a:gd name="connsiteX6579" fmla="*/ 4924903 w 4972343"/>
                <a:gd name="connsiteY6579" fmla="*/ 315390 h 512833"/>
                <a:gd name="connsiteX6580" fmla="*/ 4896657 w 4972343"/>
                <a:gd name="connsiteY6580" fmla="*/ 315390 h 512833"/>
                <a:gd name="connsiteX6581" fmla="*/ 4906103 w 4972343"/>
                <a:gd name="connsiteY6581" fmla="*/ 324837 h 512833"/>
                <a:gd name="connsiteX6582" fmla="*/ 4896657 w 4972343"/>
                <a:gd name="connsiteY6582" fmla="*/ 334283 h 512833"/>
                <a:gd name="connsiteX6583" fmla="*/ 4887211 w 4972343"/>
                <a:gd name="connsiteY6583" fmla="*/ 324837 h 512833"/>
                <a:gd name="connsiteX6584" fmla="*/ 4896657 w 4972343"/>
                <a:gd name="connsiteY6584" fmla="*/ 315390 h 512833"/>
                <a:gd name="connsiteX6585" fmla="*/ 4868412 w 4972343"/>
                <a:gd name="connsiteY6585" fmla="*/ 315390 h 512833"/>
                <a:gd name="connsiteX6586" fmla="*/ 4877859 w 4972343"/>
                <a:gd name="connsiteY6586" fmla="*/ 324837 h 512833"/>
                <a:gd name="connsiteX6587" fmla="*/ 4868412 w 4972343"/>
                <a:gd name="connsiteY6587" fmla="*/ 334283 h 512833"/>
                <a:gd name="connsiteX6588" fmla="*/ 4858966 w 4972343"/>
                <a:gd name="connsiteY6588" fmla="*/ 324837 h 512833"/>
                <a:gd name="connsiteX6589" fmla="*/ 4868412 w 4972343"/>
                <a:gd name="connsiteY6589" fmla="*/ 315390 h 512833"/>
                <a:gd name="connsiteX6590" fmla="*/ 4840166 w 4972343"/>
                <a:gd name="connsiteY6590" fmla="*/ 315390 h 512833"/>
                <a:gd name="connsiteX6591" fmla="*/ 4849612 w 4972343"/>
                <a:gd name="connsiteY6591" fmla="*/ 324837 h 512833"/>
                <a:gd name="connsiteX6592" fmla="*/ 4840166 w 4972343"/>
                <a:gd name="connsiteY6592" fmla="*/ 334283 h 512833"/>
                <a:gd name="connsiteX6593" fmla="*/ 4830719 w 4972343"/>
                <a:gd name="connsiteY6593" fmla="*/ 324837 h 512833"/>
                <a:gd name="connsiteX6594" fmla="*/ 4840166 w 4972343"/>
                <a:gd name="connsiteY6594" fmla="*/ 315390 h 512833"/>
                <a:gd name="connsiteX6595" fmla="*/ 4811921 w 4972343"/>
                <a:gd name="connsiteY6595" fmla="*/ 315390 h 512833"/>
                <a:gd name="connsiteX6596" fmla="*/ 4821367 w 4972343"/>
                <a:gd name="connsiteY6596" fmla="*/ 324837 h 512833"/>
                <a:gd name="connsiteX6597" fmla="*/ 4811921 w 4972343"/>
                <a:gd name="connsiteY6597" fmla="*/ 334283 h 512833"/>
                <a:gd name="connsiteX6598" fmla="*/ 4802475 w 4972343"/>
                <a:gd name="connsiteY6598" fmla="*/ 324837 h 512833"/>
                <a:gd name="connsiteX6599" fmla="*/ 4811921 w 4972343"/>
                <a:gd name="connsiteY6599" fmla="*/ 315390 h 512833"/>
                <a:gd name="connsiteX6600" fmla="*/ 4783675 w 4972343"/>
                <a:gd name="connsiteY6600" fmla="*/ 315390 h 512833"/>
                <a:gd name="connsiteX6601" fmla="*/ 4793121 w 4972343"/>
                <a:gd name="connsiteY6601" fmla="*/ 324837 h 512833"/>
                <a:gd name="connsiteX6602" fmla="*/ 4783675 w 4972343"/>
                <a:gd name="connsiteY6602" fmla="*/ 334283 h 512833"/>
                <a:gd name="connsiteX6603" fmla="*/ 4774229 w 4972343"/>
                <a:gd name="connsiteY6603" fmla="*/ 324837 h 512833"/>
                <a:gd name="connsiteX6604" fmla="*/ 4783675 w 4972343"/>
                <a:gd name="connsiteY6604" fmla="*/ 315390 h 512833"/>
                <a:gd name="connsiteX6605" fmla="*/ 4755430 w 4972343"/>
                <a:gd name="connsiteY6605" fmla="*/ 315390 h 512833"/>
                <a:gd name="connsiteX6606" fmla="*/ 4764877 w 4972343"/>
                <a:gd name="connsiteY6606" fmla="*/ 324837 h 512833"/>
                <a:gd name="connsiteX6607" fmla="*/ 4755430 w 4972343"/>
                <a:gd name="connsiteY6607" fmla="*/ 334283 h 512833"/>
                <a:gd name="connsiteX6608" fmla="*/ 4745984 w 4972343"/>
                <a:gd name="connsiteY6608" fmla="*/ 324837 h 512833"/>
                <a:gd name="connsiteX6609" fmla="*/ 4755430 w 4972343"/>
                <a:gd name="connsiteY6609" fmla="*/ 315390 h 512833"/>
                <a:gd name="connsiteX6610" fmla="*/ 4727184 w 4972343"/>
                <a:gd name="connsiteY6610" fmla="*/ 315390 h 512833"/>
                <a:gd name="connsiteX6611" fmla="*/ 4736630 w 4972343"/>
                <a:gd name="connsiteY6611" fmla="*/ 324837 h 512833"/>
                <a:gd name="connsiteX6612" fmla="*/ 4727184 w 4972343"/>
                <a:gd name="connsiteY6612" fmla="*/ 334283 h 512833"/>
                <a:gd name="connsiteX6613" fmla="*/ 4717737 w 4972343"/>
                <a:gd name="connsiteY6613" fmla="*/ 324837 h 512833"/>
                <a:gd name="connsiteX6614" fmla="*/ 4727184 w 4972343"/>
                <a:gd name="connsiteY6614" fmla="*/ 315390 h 512833"/>
                <a:gd name="connsiteX6615" fmla="*/ 4698939 w 4972343"/>
                <a:gd name="connsiteY6615" fmla="*/ 315390 h 512833"/>
                <a:gd name="connsiteX6616" fmla="*/ 4708386 w 4972343"/>
                <a:gd name="connsiteY6616" fmla="*/ 324837 h 512833"/>
                <a:gd name="connsiteX6617" fmla="*/ 4698939 w 4972343"/>
                <a:gd name="connsiteY6617" fmla="*/ 334283 h 512833"/>
                <a:gd name="connsiteX6618" fmla="*/ 4689493 w 4972343"/>
                <a:gd name="connsiteY6618" fmla="*/ 324837 h 512833"/>
                <a:gd name="connsiteX6619" fmla="*/ 4698939 w 4972343"/>
                <a:gd name="connsiteY6619" fmla="*/ 315390 h 512833"/>
                <a:gd name="connsiteX6620" fmla="*/ 4670693 w 4972343"/>
                <a:gd name="connsiteY6620" fmla="*/ 315390 h 512833"/>
                <a:gd name="connsiteX6621" fmla="*/ 4680139 w 4972343"/>
                <a:gd name="connsiteY6621" fmla="*/ 324837 h 512833"/>
                <a:gd name="connsiteX6622" fmla="*/ 4670693 w 4972343"/>
                <a:gd name="connsiteY6622" fmla="*/ 334283 h 512833"/>
                <a:gd name="connsiteX6623" fmla="*/ 4661247 w 4972343"/>
                <a:gd name="connsiteY6623" fmla="*/ 324837 h 512833"/>
                <a:gd name="connsiteX6624" fmla="*/ 4670693 w 4972343"/>
                <a:gd name="connsiteY6624" fmla="*/ 315390 h 512833"/>
                <a:gd name="connsiteX6625" fmla="*/ 4642448 w 4972343"/>
                <a:gd name="connsiteY6625" fmla="*/ 315390 h 512833"/>
                <a:gd name="connsiteX6626" fmla="*/ 4651895 w 4972343"/>
                <a:gd name="connsiteY6626" fmla="*/ 324837 h 512833"/>
                <a:gd name="connsiteX6627" fmla="*/ 4642448 w 4972343"/>
                <a:gd name="connsiteY6627" fmla="*/ 334283 h 512833"/>
                <a:gd name="connsiteX6628" fmla="*/ 4633002 w 4972343"/>
                <a:gd name="connsiteY6628" fmla="*/ 324837 h 512833"/>
                <a:gd name="connsiteX6629" fmla="*/ 4642448 w 4972343"/>
                <a:gd name="connsiteY6629" fmla="*/ 315390 h 512833"/>
                <a:gd name="connsiteX6630" fmla="*/ 4614202 w 4972343"/>
                <a:gd name="connsiteY6630" fmla="*/ 315390 h 512833"/>
                <a:gd name="connsiteX6631" fmla="*/ 4623648 w 4972343"/>
                <a:gd name="connsiteY6631" fmla="*/ 324837 h 512833"/>
                <a:gd name="connsiteX6632" fmla="*/ 4614202 w 4972343"/>
                <a:gd name="connsiteY6632" fmla="*/ 334283 h 512833"/>
                <a:gd name="connsiteX6633" fmla="*/ 4604755 w 4972343"/>
                <a:gd name="connsiteY6633" fmla="*/ 324837 h 512833"/>
                <a:gd name="connsiteX6634" fmla="*/ 4614202 w 4972343"/>
                <a:gd name="connsiteY6634" fmla="*/ 315390 h 512833"/>
                <a:gd name="connsiteX6635" fmla="*/ 4585957 w 4972343"/>
                <a:gd name="connsiteY6635" fmla="*/ 315390 h 512833"/>
                <a:gd name="connsiteX6636" fmla="*/ 4595404 w 4972343"/>
                <a:gd name="connsiteY6636" fmla="*/ 324837 h 512833"/>
                <a:gd name="connsiteX6637" fmla="*/ 4585957 w 4972343"/>
                <a:gd name="connsiteY6637" fmla="*/ 334283 h 512833"/>
                <a:gd name="connsiteX6638" fmla="*/ 4576511 w 4972343"/>
                <a:gd name="connsiteY6638" fmla="*/ 324837 h 512833"/>
                <a:gd name="connsiteX6639" fmla="*/ 4585957 w 4972343"/>
                <a:gd name="connsiteY6639" fmla="*/ 315390 h 512833"/>
                <a:gd name="connsiteX6640" fmla="*/ 4557711 w 4972343"/>
                <a:gd name="connsiteY6640" fmla="*/ 315390 h 512833"/>
                <a:gd name="connsiteX6641" fmla="*/ 4567157 w 4972343"/>
                <a:gd name="connsiteY6641" fmla="*/ 324837 h 512833"/>
                <a:gd name="connsiteX6642" fmla="*/ 4557711 w 4972343"/>
                <a:gd name="connsiteY6642" fmla="*/ 334283 h 512833"/>
                <a:gd name="connsiteX6643" fmla="*/ 4548265 w 4972343"/>
                <a:gd name="connsiteY6643" fmla="*/ 324837 h 512833"/>
                <a:gd name="connsiteX6644" fmla="*/ 4557711 w 4972343"/>
                <a:gd name="connsiteY6644" fmla="*/ 315390 h 512833"/>
                <a:gd name="connsiteX6645" fmla="*/ 4529466 w 4972343"/>
                <a:gd name="connsiteY6645" fmla="*/ 315390 h 512833"/>
                <a:gd name="connsiteX6646" fmla="*/ 4538913 w 4972343"/>
                <a:gd name="connsiteY6646" fmla="*/ 324837 h 512833"/>
                <a:gd name="connsiteX6647" fmla="*/ 4529466 w 4972343"/>
                <a:gd name="connsiteY6647" fmla="*/ 334283 h 512833"/>
                <a:gd name="connsiteX6648" fmla="*/ 4520020 w 4972343"/>
                <a:gd name="connsiteY6648" fmla="*/ 324837 h 512833"/>
                <a:gd name="connsiteX6649" fmla="*/ 4529466 w 4972343"/>
                <a:gd name="connsiteY6649" fmla="*/ 315390 h 512833"/>
                <a:gd name="connsiteX6650" fmla="*/ 4501220 w 4972343"/>
                <a:gd name="connsiteY6650" fmla="*/ 315390 h 512833"/>
                <a:gd name="connsiteX6651" fmla="*/ 4510666 w 4972343"/>
                <a:gd name="connsiteY6651" fmla="*/ 324837 h 512833"/>
                <a:gd name="connsiteX6652" fmla="*/ 4501220 w 4972343"/>
                <a:gd name="connsiteY6652" fmla="*/ 334283 h 512833"/>
                <a:gd name="connsiteX6653" fmla="*/ 4491774 w 4972343"/>
                <a:gd name="connsiteY6653" fmla="*/ 324837 h 512833"/>
                <a:gd name="connsiteX6654" fmla="*/ 4501220 w 4972343"/>
                <a:gd name="connsiteY6654" fmla="*/ 315390 h 512833"/>
                <a:gd name="connsiteX6655" fmla="*/ 4472975 w 4972343"/>
                <a:gd name="connsiteY6655" fmla="*/ 315390 h 512833"/>
                <a:gd name="connsiteX6656" fmla="*/ 4482422 w 4972343"/>
                <a:gd name="connsiteY6656" fmla="*/ 324837 h 512833"/>
                <a:gd name="connsiteX6657" fmla="*/ 4472975 w 4972343"/>
                <a:gd name="connsiteY6657" fmla="*/ 334283 h 512833"/>
                <a:gd name="connsiteX6658" fmla="*/ 4463529 w 4972343"/>
                <a:gd name="connsiteY6658" fmla="*/ 324837 h 512833"/>
                <a:gd name="connsiteX6659" fmla="*/ 4472975 w 4972343"/>
                <a:gd name="connsiteY6659" fmla="*/ 315390 h 512833"/>
                <a:gd name="connsiteX6660" fmla="*/ 4444729 w 4972343"/>
                <a:gd name="connsiteY6660" fmla="*/ 315390 h 512833"/>
                <a:gd name="connsiteX6661" fmla="*/ 4454175 w 4972343"/>
                <a:gd name="connsiteY6661" fmla="*/ 324837 h 512833"/>
                <a:gd name="connsiteX6662" fmla="*/ 4444729 w 4972343"/>
                <a:gd name="connsiteY6662" fmla="*/ 334283 h 512833"/>
                <a:gd name="connsiteX6663" fmla="*/ 4435283 w 4972343"/>
                <a:gd name="connsiteY6663" fmla="*/ 324837 h 512833"/>
                <a:gd name="connsiteX6664" fmla="*/ 4444729 w 4972343"/>
                <a:gd name="connsiteY6664" fmla="*/ 315390 h 512833"/>
                <a:gd name="connsiteX6665" fmla="*/ 4416484 w 4972343"/>
                <a:gd name="connsiteY6665" fmla="*/ 315390 h 512833"/>
                <a:gd name="connsiteX6666" fmla="*/ 4425931 w 4972343"/>
                <a:gd name="connsiteY6666" fmla="*/ 324837 h 512833"/>
                <a:gd name="connsiteX6667" fmla="*/ 4416484 w 4972343"/>
                <a:gd name="connsiteY6667" fmla="*/ 334283 h 512833"/>
                <a:gd name="connsiteX6668" fmla="*/ 4407038 w 4972343"/>
                <a:gd name="connsiteY6668" fmla="*/ 324837 h 512833"/>
                <a:gd name="connsiteX6669" fmla="*/ 4416484 w 4972343"/>
                <a:gd name="connsiteY6669" fmla="*/ 315390 h 512833"/>
                <a:gd name="connsiteX6670" fmla="*/ 4388238 w 4972343"/>
                <a:gd name="connsiteY6670" fmla="*/ 315390 h 512833"/>
                <a:gd name="connsiteX6671" fmla="*/ 4397684 w 4972343"/>
                <a:gd name="connsiteY6671" fmla="*/ 324837 h 512833"/>
                <a:gd name="connsiteX6672" fmla="*/ 4388238 w 4972343"/>
                <a:gd name="connsiteY6672" fmla="*/ 334283 h 512833"/>
                <a:gd name="connsiteX6673" fmla="*/ 4378792 w 4972343"/>
                <a:gd name="connsiteY6673" fmla="*/ 324837 h 512833"/>
                <a:gd name="connsiteX6674" fmla="*/ 4388238 w 4972343"/>
                <a:gd name="connsiteY6674" fmla="*/ 315390 h 512833"/>
                <a:gd name="connsiteX6675" fmla="*/ 4359993 w 4972343"/>
                <a:gd name="connsiteY6675" fmla="*/ 315390 h 512833"/>
                <a:gd name="connsiteX6676" fmla="*/ 4369440 w 4972343"/>
                <a:gd name="connsiteY6676" fmla="*/ 324837 h 512833"/>
                <a:gd name="connsiteX6677" fmla="*/ 4359993 w 4972343"/>
                <a:gd name="connsiteY6677" fmla="*/ 334283 h 512833"/>
                <a:gd name="connsiteX6678" fmla="*/ 4350547 w 4972343"/>
                <a:gd name="connsiteY6678" fmla="*/ 324837 h 512833"/>
                <a:gd name="connsiteX6679" fmla="*/ 4359993 w 4972343"/>
                <a:gd name="connsiteY6679" fmla="*/ 315390 h 512833"/>
                <a:gd name="connsiteX6680" fmla="*/ 4331747 w 4972343"/>
                <a:gd name="connsiteY6680" fmla="*/ 315390 h 512833"/>
                <a:gd name="connsiteX6681" fmla="*/ 4341193 w 4972343"/>
                <a:gd name="connsiteY6681" fmla="*/ 324837 h 512833"/>
                <a:gd name="connsiteX6682" fmla="*/ 4331747 w 4972343"/>
                <a:gd name="connsiteY6682" fmla="*/ 334283 h 512833"/>
                <a:gd name="connsiteX6683" fmla="*/ 4322301 w 4972343"/>
                <a:gd name="connsiteY6683" fmla="*/ 324837 h 512833"/>
                <a:gd name="connsiteX6684" fmla="*/ 4331747 w 4972343"/>
                <a:gd name="connsiteY6684" fmla="*/ 315390 h 512833"/>
                <a:gd name="connsiteX6685" fmla="*/ 4303503 w 4972343"/>
                <a:gd name="connsiteY6685" fmla="*/ 315390 h 512833"/>
                <a:gd name="connsiteX6686" fmla="*/ 4312949 w 4972343"/>
                <a:gd name="connsiteY6686" fmla="*/ 324837 h 512833"/>
                <a:gd name="connsiteX6687" fmla="*/ 4303503 w 4972343"/>
                <a:gd name="connsiteY6687" fmla="*/ 334283 h 512833"/>
                <a:gd name="connsiteX6688" fmla="*/ 4294056 w 4972343"/>
                <a:gd name="connsiteY6688" fmla="*/ 324837 h 512833"/>
                <a:gd name="connsiteX6689" fmla="*/ 4303503 w 4972343"/>
                <a:gd name="connsiteY6689" fmla="*/ 315390 h 512833"/>
                <a:gd name="connsiteX6690" fmla="*/ 4275256 w 4972343"/>
                <a:gd name="connsiteY6690" fmla="*/ 315390 h 512833"/>
                <a:gd name="connsiteX6691" fmla="*/ 4284703 w 4972343"/>
                <a:gd name="connsiteY6691" fmla="*/ 324837 h 512833"/>
                <a:gd name="connsiteX6692" fmla="*/ 4275256 w 4972343"/>
                <a:gd name="connsiteY6692" fmla="*/ 334283 h 512833"/>
                <a:gd name="connsiteX6693" fmla="*/ 4265810 w 4972343"/>
                <a:gd name="connsiteY6693" fmla="*/ 324837 h 512833"/>
                <a:gd name="connsiteX6694" fmla="*/ 4275256 w 4972343"/>
                <a:gd name="connsiteY6694" fmla="*/ 315390 h 512833"/>
                <a:gd name="connsiteX6695" fmla="*/ 4247011 w 4972343"/>
                <a:gd name="connsiteY6695" fmla="*/ 315390 h 512833"/>
                <a:gd name="connsiteX6696" fmla="*/ 4256458 w 4972343"/>
                <a:gd name="connsiteY6696" fmla="*/ 324837 h 512833"/>
                <a:gd name="connsiteX6697" fmla="*/ 4247011 w 4972343"/>
                <a:gd name="connsiteY6697" fmla="*/ 334283 h 512833"/>
                <a:gd name="connsiteX6698" fmla="*/ 4237565 w 4972343"/>
                <a:gd name="connsiteY6698" fmla="*/ 324837 h 512833"/>
                <a:gd name="connsiteX6699" fmla="*/ 4247011 w 4972343"/>
                <a:gd name="connsiteY6699" fmla="*/ 315390 h 512833"/>
                <a:gd name="connsiteX6700" fmla="*/ 4218765 w 4972343"/>
                <a:gd name="connsiteY6700" fmla="*/ 315390 h 512833"/>
                <a:gd name="connsiteX6701" fmla="*/ 4228212 w 4972343"/>
                <a:gd name="connsiteY6701" fmla="*/ 324837 h 512833"/>
                <a:gd name="connsiteX6702" fmla="*/ 4218765 w 4972343"/>
                <a:gd name="connsiteY6702" fmla="*/ 334283 h 512833"/>
                <a:gd name="connsiteX6703" fmla="*/ 4209319 w 4972343"/>
                <a:gd name="connsiteY6703" fmla="*/ 324837 h 512833"/>
                <a:gd name="connsiteX6704" fmla="*/ 4218765 w 4972343"/>
                <a:gd name="connsiteY6704" fmla="*/ 315390 h 512833"/>
                <a:gd name="connsiteX6705" fmla="*/ 4190520 w 4972343"/>
                <a:gd name="connsiteY6705" fmla="*/ 315390 h 512833"/>
                <a:gd name="connsiteX6706" fmla="*/ 4199967 w 4972343"/>
                <a:gd name="connsiteY6706" fmla="*/ 324837 h 512833"/>
                <a:gd name="connsiteX6707" fmla="*/ 4190520 w 4972343"/>
                <a:gd name="connsiteY6707" fmla="*/ 334283 h 512833"/>
                <a:gd name="connsiteX6708" fmla="*/ 4181074 w 4972343"/>
                <a:gd name="connsiteY6708" fmla="*/ 324837 h 512833"/>
                <a:gd name="connsiteX6709" fmla="*/ 4190520 w 4972343"/>
                <a:gd name="connsiteY6709" fmla="*/ 315390 h 512833"/>
                <a:gd name="connsiteX6710" fmla="*/ 4162274 w 4972343"/>
                <a:gd name="connsiteY6710" fmla="*/ 315390 h 512833"/>
                <a:gd name="connsiteX6711" fmla="*/ 4171721 w 4972343"/>
                <a:gd name="connsiteY6711" fmla="*/ 324837 h 512833"/>
                <a:gd name="connsiteX6712" fmla="*/ 4162274 w 4972343"/>
                <a:gd name="connsiteY6712" fmla="*/ 334283 h 512833"/>
                <a:gd name="connsiteX6713" fmla="*/ 4152828 w 4972343"/>
                <a:gd name="connsiteY6713" fmla="*/ 324837 h 512833"/>
                <a:gd name="connsiteX6714" fmla="*/ 4162274 w 4972343"/>
                <a:gd name="connsiteY6714" fmla="*/ 315390 h 512833"/>
                <a:gd name="connsiteX6715" fmla="*/ 4134030 w 4972343"/>
                <a:gd name="connsiteY6715" fmla="*/ 315390 h 512833"/>
                <a:gd name="connsiteX6716" fmla="*/ 4143476 w 4972343"/>
                <a:gd name="connsiteY6716" fmla="*/ 324837 h 512833"/>
                <a:gd name="connsiteX6717" fmla="*/ 4134030 w 4972343"/>
                <a:gd name="connsiteY6717" fmla="*/ 334283 h 512833"/>
                <a:gd name="connsiteX6718" fmla="*/ 4124583 w 4972343"/>
                <a:gd name="connsiteY6718" fmla="*/ 324837 h 512833"/>
                <a:gd name="connsiteX6719" fmla="*/ 4134030 w 4972343"/>
                <a:gd name="connsiteY6719" fmla="*/ 315390 h 512833"/>
                <a:gd name="connsiteX6720" fmla="*/ 4105783 w 4972343"/>
                <a:gd name="connsiteY6720" fmla="*/ 315390 h 512833"/>
                <a:gd name="connsiteX6721" fmla="*/ 4115230 w 4972343"/>
                <a:gd name="connsiteY6721" fmla="*/ 324837 h 512833"/>
                <a:gd name="connsiteX6722" fmla="*/ 4105783 w 4972343"/>
                <a:gd name="connsiteY6722" fmla="*/ 334283 h 512833"/>
                <a:gd name="connsiteX6723" fmla="*/ 4096337 w 4972343"/>
                <a:gd name="connsiteY6723" fmla="*/ 324837 h 512833"/>
                <a:gd name="connsiteX6724" fmla="*/ 4105783 w 4972343"/>
                <a:gd name="connsiteY6724" fmla="*/ 315390 h 512833"/>
                <a:gd name="connsiteX6725" fmla="*/ 4077539 w 4972343"/>
                <a:gd name="connsiteY6725" fmla="*/ 315390 h 512833"/>
                <a:gd name="connsiteX6726" fmla="*/ 4086985 w 4972343"/>
                <a:gd name="connsiteY6726" fmla="*/ 324837 h 512833"/>
                <a:gd name="connsiteX6727" fmla="*/ 4077539 w 4972343"/>
                <a:gd name="connsiteY6727" fmla="*/ 334283 h 512833"/>
                <a:gd name="connsiteX6728" fmla="*/ 4068092 w 4972343"/>
                <a:gd name="connsiteY6728" fmla="*/ 324837 h 512833"/>
                <a:gd name="connsiteX6729" fmla="*/ 4077539 w 4972343"/>
                <a:gd name="connsiteY6729" fmla="*/ 315390 h 512833"/>
                <a:gd name="connsiteX6730" fmla="*/ 4049292 w 4972343"/>
                <a:gd name="connsiteY6730" fmla="*/ 315390 h 512833"/>
                <a:gd name="connsiteX6731" fmla="*/ 4058739 w 4972343"/>
                <a:gd name="connsiteY6731" fmla="*/ 324837 h 512833"/>
                <a:gd name="connsiteX6732" fmla="*/ 4049292 w 4972343"/>
                <a:gd name="connsiteY6732" fmla="*/ 334283 h 512833"/>
                <a:gd name="connsiteX6733" fmla="*/ 4039846 w 4972343"/>
                <a:gd name="connsiteY6733" fmla="*/ 324837 h 512833"/>
                <a:gd name="connsiteX6734" fmla="*/ 4049292 w 4972343"/>
                <a:gd name="connsiteY6734" fmla="*/ 315390 h 512833"/>
                <a:gd name="connsiteX6735" fmla="*/ 4021048 w 4972343"/>
                <a:gd name="connsiteY6735" fmla="*/ 315390 h 512833"/>
                <a:gd name="connsiteX6736" fmla="*/ 4030494 w 4972343"/>
                <a:gd name="connsiteY6736" fmla="*/ 324837 h 512833"/>
                <a:gd name="connsiteX6737" fmla="*/ 4021048 w 4972343"/>
                <a:gd name="connsiteY6737" fmla="*/ 334283 h 512833"/>
                <a:gd name="connsiteX6738" fmla="*/ 4011601 w 4972343"/>
                <a:gd name="connsiteY6738" fmla="*/ 324837 h 512833"/>
                <a:gd name="connsiteX6739" fmla="*/ 4021048 w 4972343"/>
                <a:gd name="connsiteY6739" fmla="*/ 315390 h 512833"/>
                <a:gd name="connsiteX6740" fmla="*/ 3992801 w 4972343"/>
                <a:gd name="connsiteY6740" fmla="*/ 315390 h 512833"/>
                <a:gd name="connsiteX6741" fmla="*/ 4002248 w 4972343"/>
                <a:gd name="connsiteY6741" fmla="*/ 324837 h 512833"/>
                <a:gd name="connsiteX6742" fmla="*/ 3992801 w 4972343"/>
                <a:gd name="connsiteY6742" fmla="*/ 334283 h 512833"/>
                <a:gd name="connsiteX6743" fmla="*/ 3983355 w 4972343"/>
                <a:gd name="connsiteY6743" fmla="*/ 324837 h 512833"/>
                <a:gd name="connsiteX6744" fmla="*/ 3992801 w 4972343"/>
                <a:gd name="connsiteY6744" fmla="*/ 315390 h 512833"/>
                <a:gd name="connsiteX6745" fmla="*/ 3964557 w 4972343"/>
                <a:gd name="connsiteY6745" fmla="*/ 315390 h 512833"/>
                <a:gd name="connsiteX6746" fmla="*/ 3974003 w 4972343"/>
                <a:gd name="connsiteY6746" fmla="*/ 324837 h 512833"/>
                <a:gd name="connsiteX6747" fmla="*/ 3964557 w 4972343"/>
                <a:gd name="connsiteY6747" fmla="*/ 334283 h 512833"/>
                <a:gd name="connsiteX6748" fmla="*/ 3955110 w 4972343"/>
                <a:gd name="connsiteY6748" fmla="*/ 324837 h 512833"/>
                <a:gd name="connsiteX6749" fmla="*/ 3964557 w 4972343"/>
                <a:gd name="connsiteY6749" fmla="*/ 315390 h 512833"/>
                <a:gd name="connsiteX6750" fmla="*/ 3936310 w 4972343"/>
                <a:gd name="connsiteY6750" fmla="*/ 315390 h 512833"/>
                <a:gd name="connsiteX6751" fmla="*/ 3945757 w 4972343"/>
                <a:gd name="connsiteY6751" fmla="*/ 324837 h 512833"/>
                <a:gd name="connsiteX6752" fmla="*/ 3936310 w 4972343"/>
                <a:gd name="connsiteY6752" fmla="*/ 334283 h 512833"/>
                <a:gd name="connsiteX6753" fmla="*/ 3926864 w 4972343"/>
                <a:gd name="connsiteY6753" fmla="*/ 324837 h 512833"/>
                <a:gd name="connsiteX6754" fmla="*/ 3936310 w 4972343"/>
                <a:gd name="connsiteY6754" fmla="*/ 315390 h 512833"/>
                <a:gd name="connsiteX6755" fmla="*/ 3908066 w 4972343"/>
                <a:gd name="connsiteY6755" fmla="*/ 315390 h 512833"/>
                <a:gd name="connsiteX6756" fmla="*/ 3917512 w 4972343"/>
                <a:gd name="connsiteY6756" fmla="*/ 324837 h 512833"/>
                <a:gd name="connsiteX6757" fmla="*/ 3908066 w 4972343"/>
                <a:gd name="connsiteY6757" fmla="*/ 334283 h 512833"/>
                <a:gd name="connsiteX6758" fmla="*/ 3898619 w 4972343"/>
                <a:gd name="connsiteY6758" fmla="*/ 324837 h 512833"/>
                <a:gd name="connsiteX6759" fmla="*/ 3908066 w 4972343"/>
                <a:gd name="connsiteY6759" fmla="*/ 315390 h 512833"/>
                <a:gd name="connsiteX6760" fmla="*/ 3879819 w 4972343"/>
                <a:gd name="connsiteY6760" fmla="*/ 315390 h 512833"/>
                <a:gd name="connsiteX6761" fmla="*/ 3889266 w 4972343"/>
                <a:gd name="connsiteY6761" fmla="*/ 324837 h 512833"/>
                <a:gd name="connsiteX6762" fmla="*/ 3879819 w 4972343"/>
                <a:gd name="connsiteY6762" fmla="*/ 334283 h 512833"/>
                <a:gd name="connsiteX6763" fmla="*/ 3870373 w 4972343"/>
                <a:gd name="connsiteY6763" fmla="*/ 324837 h 512833"/>
                <a:gd name="connsiteX6764" fmla="*/ 3879819 w 4972343"/>
                <a:gd name="connsiteY6764" fmla="*/ 315390 h 512833"/>
                <a:gd name="connsiteX6765" fmla="*/ 3851575 w 4972343"/>
                <a:gd name="connsiteY6765" fmla="*/ 315390 h 512833"/>
                <a:gd name="connsiteX6766" fmla="*/ 3861021 w 4972343"/>
                <a:gd name="connsiteY6766" fmla="*/ 324837 h 512833"/>
                <a:gd name="connsiteX6767" fmla="*/ 3851575 w 4972343"/>
                <a:gd name="connsiteY6767" fmla="*/ 334283 h 512833"/>
                <a:gd name="connsiteX6768" fmla="*/ 3842128 w 4972343"/>
                <a:gd name="connsiteY6768" fmla="*/ 324837 h 512833"/>
                <a:gd name="connsiteX6769" fmla="*/ 3851575 w 4972343"/>
                <a:gd name="connsiteY6769" fmla="*/ 315390 h 512833"/>
                <a:gd name="connsiteX6770" fmla="*/ 3823328 w 4972343"/>
                <a:gd name="connsiteY6770" fmla="*/ 315390 h 512833"/>
                <a:gd name="connsiteX6771" fmla="*/ 3832775 w 4972343"/>
                <a:gd name="connsiteY6771" fmla="*/ 324837 h 512833"/>
                <a:gd name="connsiteX6772" fmla="*/ 3823328 w 4972343"/>
                <a:gd name="connsiteY6772" fmla="*/ 334283 h 512833"/>
                <a:gd name="connsiteX6773" fmla="*/ 3813882 w 4972343"/>
                <a:gd name="connsiteY6773" fmla="*/ 324837 h 512833"/>
                <a:gd name="connsiteX6774" fmla="*/ 3823328 w 4972343"/>
                <a:gd name="connsiteY6774" fmla="*/ 315390 h 512833"/>
                <a:gd name="connsiteX6775" fmla="*/ 3795084 w 4972343"/>
                <a:gd name="connsiteY6775" fmla="*/ 315390 h 512833"/>
                <a:gd name="connsiteX6776" fmla="*/ 3804530 w 4972343"/>
                <a:gd name="connsiteY6776" fmla="*/ 324837 h 512833"/>
                <a:gd name="connsiteX6777" fmla="*/ 3795084 w 4972343"/>
                <a:gd name="connsiteY6777" fmla="*/ 334283 h 512833"/>
                <a:gd name="connsiteX6778" fmla="*/ 3785637 w 4972343"/>
                <a:gd name="connsiteY6778" fmla="*/ 324837 h 512833"/>
                <a:gd name="connsiteX6779" fmla="*/ 3795084 w 4972343"/>
                <a:gd name="connsiteY6779" fmla="*/ 315390 h 512833"/>
                <a:gd name="connsiteX6780" fmla="*/ 3766837 w 4972343"/>
                <a:gd name="connsiteY6780" fmla="*/ 315390 h 512833"/>
                <a:gd name="connsiteX6781" fmla="*/ 3776284 w 4972343"/>
                <a:gd name="connsiteY6781" fmla="*/ 324837 h 512833"/>
                <a:gd name="connsiteX6782" fmla="*/ 3766837 w 4972343"/>
                <a:gd name="connsiteY6782" fmla="*/ 334283 h 512833"/>
                <a:gd name="connsiteX6783" fmla="*/ 3757391 w 4972343"/>
                <a:gd name="connsiteY6783" fmla="*/ 324837 h 512833"/>
                <a:gd name="connsiteX6784" fmla="*/ 3766837 w 4972343"/>
                <a:gd name="connsiteY6784" fmla="*/ 315390 h 512833"/>
                <a:gd name="connsiteX6785" fmla="*/ 3738593 w 4972343"/>
                <a:gd name="connsiteY6785" fmla="*/ 315390 h 512833"/>
                <a:gd name="connsiteX6786" fmla="*/ 3748039 w 4972343"/>
                <a:gd name="connsiteY6786" fmla="*/ 324837 h 512833"/>
                <a:gd name="connsiteX6787" fmla="*/ 3738593 w 4972343"/>
                <a:gd name="connsiteY6787" fmla="*/ 334283 h 512833"/>
                <a:gd name="connsiteX6788" fmla="*/ 3729146 w 4972343"/>
                <a:gd name="connsiteY6788" fmla="*/ 324837 h 512833"/>
                <a:gd name="connsiteX6789" fmla="*/ 3738593 w 4972343"/>
                <a:gd name="connsiteY6789" fmla="*/ 315390 h 512833"/>
                <a:gd name="connsiteX6790" fmla="*/ 3710347 w 4972343"/>
                <a:gd name="connsiteY6790" fmla="*/ 315390 h 512833"/>
                <a:gd name="connsiteX6791" fmla="*/ 3719793 w 4972343"/>
                <a:gd name="connsiteY6791" fmla="*/ 324837 h 512833"/>
                <a:gd name="connsiteX6792" fmla="*/ 3710347 w 4972343"/>
                <a:gd name="connsiteY6792" fmla="*/ 334283 h 512833"/>
                <a:gd name="connsiteX6793" fmla="*/ 3700900 w 4972343"/>
                <a:gd name="connsiteY6793" fmla="*/ 324837 h 512833"/>
                <a:gd name="connsiteX6794" fmla="*/ 3710347 w 4972343"/>
                <a:gd name="connsiteY6794" fmla="*/ 315390 h 512833"/>
                <a:gd name="connsiteX6795" fmla="*/ 3682102 w 4972343"/>
                <a:gd name="connsiteY6795" fmla="*/ 315390 h 512833"/>
                <a:gd name="connsiteX6796" fmla="*/ 3691548 w 4972343"/>
                <a:gd name="connsiteY6796" fmla="*/ 324837 h 512833"/>
                <a:gd name="connsiteX6797" fmla="*/ 3682102 w 4972343"/>
                <a:gd name="connsiteY6797" fmla="*/ 334283 h 512833"/>
                <a:gd name="connsiteX6798" fmla="*/ 3672655 w 4972343"/>
                <a:gd name="connsiteY6798" fmla="*/ 324837 h 512833"/>
                <a:gd name="connsiteX6799" fmla="*/ 3682102 w 4972343"/>
                <a:gd name="connsiteY6799" fmla="*/ 315390 h 512833"/>
                <a:gd name="connsiteX6800" fmla="*/ 3653855 w 4972343"/>
                <a:gd name="connsiteY6800" fmla="*/ 315390 h 512833"/>
                <a:gd name="connsiteX6801" fmla="*/ 3663302 w 4972343"/>
                <a:gd name="connsiteY6801" fmla="*/ 324837 h 512833"/>
                <a:gd name="connsiteX6802" fmla="*/ 3653855 w 4972343"/>
                <a:gd name="connsiteY6802" fmla="*/ 334283 h 512833"/>
                <a:gd name="connsiteX6803" fmla="*/ 3644409 w 4972343"/>
                <a:gd name="connsiteY6803" fmla="*/ 324837 h 512833"/>
                <a:gd name="connsiteX6804" fmla="*/ 3653855 w 4972343"/>
                <a:gd name="connsiteY6804" fmla="*/ 315390 h 512833"/>
                <a:gd name="connsiteX6805" fmla="*/ 3625611 w 4972343"/>
                <a:gd name="connsiteY6805" fmla="*/ 315390 h 512833"/>
                <a:gd name="connsiteX6806" fmla="*/ 3635057 w 4972343"/>
                <a:gd name="connsiteY6806" fmla="*/ 324837 h 512833"/>
                <a:gd name="connsiteX6807" fmla="*/ 3625611 w 4972343"/>
                <a:gd name="connsiteY6807" fmla="*/ 334283 h 512833"/>
                <a:gd name="connsiteX6808" fmla="*/ 3616164 w 4972343"/>
                <a:gd name="connsiteY6808" fmla="*/ 324837 h 512833"/>
                <a:gd name="connsiteX6809" fmla="*/ 3625611 w 4972343"/>
                <a:gd name="connsiteY6809" fmla="*/ 315390 h 512833"/>
                <a:gd name="connsiteX6810" fmla="*/ 3597365 w 4972343"/>
                <a:gd name="connsiteY6810" fmla="*/ 315390 h 512833"/>
                <a:gd name="connsiteX6811" fmla="*/ 3606811 w 4972343"/>
                <a:gd name="connsiteY6811" fmla="*/ 324837 h 512833"/>
                <a:gd name="connsiteX6812" fmla="*/ 3597365 w 4972343"/>
                <a:gd name="connsiteY6812" fmla="*/ 334283 h 512833"/>
                <a:gd name="connsiteX6813" fmla="*/ 3587918 w 4972343"/>
                <a:gd name="connsiteY6813" fmla="*/ 324837 h 512833"/>
                <a:gd name="connsiteX6814" fmla="*/ 3597365 w 4972343"/>
                <a:gd name="connsiteY6814" fmla="*/ 315390 h 512833"/>
                <a:gd name="connsiteX6815" fmla="*/ 3569120 w 4972343"/>
                <a:gd name="connsiteY6815" fmla="*/ 315390 h 512833"/>
                <a:gd name="connsiteX6816" fmla="*/ 3578566 w 4972343"/>
                <a:gd name="connsiteY6816" fmla="*/ 324837 h 512833"/>
                <a:gd name="connsiteX6817" fmla="*/ 3569120 w 4972343"/>
                <a:gd name="connsiteY6817" fmla="*/ 334283 h 512833"/>
                <a:gd name="connsiteX6818" fmla="*/ 3559674 w 4972343"/>
                <a:gd name="connsiteY6818" fmla="*/ 324837 h 512833"/>
                <a:gd name="connsiteX6819" fmla="*/ 3569120 w 4972343"/>
                <a:gd name="connsiteY6819" fmla="*/ 315390 h 512833"/>
                <a:gd name="connsiteX6820" fmla="*/ 3540874 w 4972343"/>
                <a:gd name="connsiteY6820" fmla="*/ 315390 h 512833"/>
                <a:gd name="connsiteX6821" fmla="*/ 3550320 w 4972343"/>
                <a:gd name="connsiteY6821" fmla="*/ 324837 h 512833"/>
                <a:gd name="connsiteX6822" fmla="*/ 3540874 w 4972343"/>
                <a:gd name="connsiteY6822" fmla="*/ 334283 h 512833"/>
                <a:gd name="connsiteX6823" fmla="*/ 3531427 w 4972343"/>
                <a:gd name="connsiteY6823" fmla="*/ 324837 h 512833"/>
                <a:gd name="connsiteX6824" fmla="*/ 3540874 w 4972343"/>
                <a:gd name="connsiteY6824" fmla="*/ 315390 h 512833"/>
                <a:gd name="connsiteX6825" fmla="*/ 3512629 w 4972343"/>
                <a:gd name="connsiteY6825" fmla="*/ 315390 h 512833"/>
                <a:gd name="connsiteX6826" fmla="*/ 3522075 w 4972343"/>
                <a:gd name="connsiteY6826" fmla="*/ 324837 h 512833"/>
                <a:gd name="connsiteX6827" fmla="*/ 3512629 w 4972343"/>
                <a:gd name="connsiteY6827" fmla="*/ 334283 h 512833"/>
                <a:gd name="connsiteX6828" fmla="*/ 3503183 w 4972343"/>
                <a:gd name="connsiteY6828" fmla="*/ 324837 h 512833"/>
                <a:gd name="connsiteX6829" fmla="*/ 3512629 w 4972343"/>
                <a:gd name="connsiteY6829" fmla="*/ 315390 h 512833"/>
                <a:gd name="connsiteX6830" fmla="*/ 3484383 w 4972343"/>
                <a:gd name="connsiteY6830" fmla="*/ 315390 h 512833"/>
                <a:gd name="connsiteX6831" fmla="*/ 3493829 w 4972343"/>
                <a:gd name="connsiteY6831" fmla="*/ 324837 h 512833"/>
                <a:gd name="connsiteX6832" fmla="*/ 3484383 w 4972343"/>
                <a:gd name="connsiteY6832" fmla="*/ 334283 h 512833"/>
                <a:gd name="connsiteX6833" fmla="*/ 3474937 w 4972343"/>
                <a:gd name="connsiteY6833" fmla="*/ 324837 h 512833"/>
                <a:gd name="connsiteX6834" fmla="*/ 3484383 w 4972343"/>
                <a:gd name="connsiteY6834" fmla="*/ 315390 h 512833"/>
                <a:gd name="connsiteX6835" fmla="*/ 3456137 w 4972343"/>
                <a:gd name="connsiteY6835" fmla="*/ 315390 h 512833"/>
                <a:gd name="connsiteX6836" fmla="*/ 3465584 w 4972343"/>
                <a:gd name="connsiteY6836" fmla="*/ 324837 h 512833"/>
                <a:gd name="connsiteX6837" fmla="*/ 3456137 w 4972343"/>
                <a:gd name="connsiteY6837" fmla="*/ 334283 h 512833"/>
                <a:gd name="connsiteX6838" fmla="*/ 3446691 w 4972343"/>
                <a:gd name="connsiteY6838" fmla="*/ 324837 h 512833"/>
                <a:gd name="connsiteX6839" fmla="*/ 3456137 w 4972343"/>
                <a:gd name="connsiteY6839" fmla="*/ 315390 h 512833"/>
                <a:gd name="connsiteX6840" fmla="*/ 3427892 w 4972343"/>
                <a:gd name="connsiteY6840" fmla="*/ 315390 h 512833"/>
                <a:gd name="connsiteX6841" fmla="*/ 3437338 w 4972343"/>
                <a:gd name="connsiteY6841" fmla="*/ 324837 h 512833"/>
                <a:gd name="connsiteX6842" fmla="*/ 3427892 w 4972343"/>
                <a:gd name="connsiteY6842" fmla="*/ 334283 h 512833"/>
                <a:gd name="connsiteX6843" fmla="*/ 3418445 w 4972343"/>
                <a:gd name="connsiteY6843" fmla="*/ 324837 h 512833"/>
                <a:gd name="connsiteX6844" fmla="*/ 3427892 w 4972343"/>
                <a:gd name="connsiteY6844" fmla="*/ 315390 h 512833"/>
                <a:gd name="connsiteX6845" fmla="*/ 3399647 w 4972343"/>
                <a:gd name="connsiteY6845" fmla="*/ 315390 h 512833"/>
                <a:gd name="connsiteX6846" fmla="*/ 3409093 w 4972343"/>
                <a:gd name="connsiteY6846" fmla="*/ 324837 h 512833"/>
                <a:gd name="connsiteX6847" fmla="*/ 3399647 w 4972343"/>
                <a:gd name="connsiteY6847" fmla="*/ 334283 h 512833"/>
                <a:gd name="connsiteX6848" fmla="*/ 3390201 w 4972343"/>
                <a:gd name="connsiteY6848" fmla="*/ 324837 h 512833"/>
                <a:gd name="connsiteX6849" fmla="*/ 3399647 w 4972343"/>
                <a:gd name="connsiteY6849" fmla="*/ 315390 h 512833"/>
                <a:gd name="connsiteX6850" fmla="*/ 3371402 w 4972343"/>
                <a:gd name="connsiteY6850" fmla="*/ 315390 h 512833"/>
                <a:gd name="connsiteX6851" fmla="*/ 3380848 w 4972343"/>
                <a:gd name="connsiteY6851" fmla="*/ 324837 h 512833"/>
                <a:gd name="connsiteX6852" fmla="*/ 3371402 w 4972343"/>
                <a:gd name="connsiteY6852" fmla="*/ 334283 h 512833"/>
                <a:gd name="connsiteX6853" fmla="*/ 3361955 w 4972343"/>
                <a:gd name="connsiteY6853" fmla="*/ 324837 h 512833"/>
                <a:gd name="connsiteX6854" fmla="*/ 3371402 w 4972343"/>
                <a:gd name="connsiteY6854" fmla="*/ 315390 h 512833"/>
                <a:gd name="connsiteX6855" fmla="*/ 3343156 w 4972343"/>
                <a:gd name="connsiteY6855" fmla="*/ 315390 h 512833"/>
                <a:gd name="connsiteX6856" fmla="*/ 3352603 w 4972343"/>
                <a:gd name="connsiteY6856" fmla="*/ 324837 h 512833"/>
                <a:gd name="connsiteX6857" fmla="*/ 3343156 w 4972343"/>
                <a:gd name="connsiteY6857" fmla="*/ 334283 h 512833"/>
                <a:gd name="connsiteX6858" fmla="*/ 3333710 w 4972343"/>
                <a:gd name="connsiteY6858" fmla="*/ 324837 h 512833"/>
                <a:gd name="connsiteX6859" fmla="*/ 3343156 w 4972343"/>
                <a:gd name="connsiteY6859" fmla="*/ 315390 h 512833"/>
                <a:gd name="connsiteX6860" fmla="*/ 3314910 w 4972343"/>
                <a:gd name="connsiteY6860" fmla="*/ 315390 h 512833"/>
                <a:gd name="connsiteX6861" fmla="*/ 3324357 w 4972343"/>
                <a:gd name="connsiteY6861" fmla="*/ 324837 h 512833"/>
                <a:gd name="connsiteX6862" fmla="*/ 3314910 w 4972343"/>
                <a:gd name="connsiteY6862" fmla="*/ 334283 h 512833"/>
                <a:gd name="connsiteX6863" fmla="*/ 3305464 w 4972343"/>
                <a:gd name="connsiteY6863" fmla="*/ 324837 h 512833"/>
                <a:gd name="connsiteX6864" fmla="*/ 3314910 w 4972343"/>
                <a:gd name="connsiteY6864" fmla="*/ 315390 h 512833"/>
                <a:gd name="connsiteX6865" fmla="*/ 3286692 w 4972343"/>
                <a:gd name="connsiteY6865" fmla="*/ 315390 h 512833"/>
                <a:gd name="connsiteX6866" fmla="*/ 3296138 w 4972343"/>
                <a:gd name="connsiteY6866" fmla="*/ 324837 h 512833"/>
                <a:gd name="connsiteX6867" fmla="*/ 3286692 w 4972343"/>
                <a:gd name="connsiteY6867" fmla="*/ 334283 h 512833"/>
                <a:gd name="connsiteX6868" fmla="*/ 3277245 w 4972343"/>
                <a:gd name="connsiteY6868" fmla="*/ 324837 h 512833"/>
                <a:gd name="connsiteX6869" fmla="*/ 3286692 w 4972343"/>
                <a:gd name="connsiteY6869" fmla="*/ 315390 h 512833"/>
                <a:gd name="connsiteX6870" fmla="*/ 3258454 w 4972343"/>
                <a:gd name="connsiteY6870" fmla="*/ 315390 h 512833"/>
                <a:gd name="connsiteX6871" fmla="*/ 3267900 w 4972343"/>
                <a:gd name="connsiteY6871" fmla="*/ 324837 h 512833"/>
                <a:gd name="connsiteX6872" fmla="*/ 3258454 w 4972343"/>
                <a:gd name="connsiteY6872" fmla="*/ 334283 h 512833"/>
                <a:gd name="connsiteX6873" fmla="*/ 3249007 w 4972343"/>
                <a:gd name="connsiteY6873" fmla="*/ 324837 h 512833"/>
                <a:gd name="connsiteX6874" fmla="*/ 3258454 w 4972343"/>
                <a:gd name="connsiteY6874" fmla="*/ 315390 h 512833"/>
                <a:gd name="connsiteX6875" fmla="*/ 3230209 w 4972343"/>
                <a:gd name="connsiteY6875" fmla="*/ 315390 h 512833"/>
                <a:gd name="connsiteX6876" fmla="*/ 3239655 w 4972343"/>
                <a:gd name="connsiteY6876" fmla="*/ 324837 h 512833"/>
                <a:gd name="connsiteX6877" fmla="*/ 3230209 w 4972343"/>
                <a:gd name="connsiteY6877" fmla="*/ 334283 h 512833"/>
                <a:gd name="connsiteX6878" fmla="*/ 3220762 w 4972343"/>
                <a:gd name="connsiteY6878" fmla="*/ 324837 h 512833"/>
                <a:gd name="connsiteX6879" fmla="*/ 3230209 w 4972343"/>
                <a:gd name="connsiteY6879" fmla="*/ 315390 h 512833"/>
                <a:gd name="connsiteX6880" fmla="*/ 3201963 w 4972343"/>
                <a:gd name="connsiteY6880" fmla="*/ 315390 h 512833"/>
                <a:gd name="connsiteX6881" fmla="*/ 3211409 w 4972343"/>
                <a:gd name="connsiteY6881" fmla="*/ 324837 h 512833"/>
                <a:gd name="connsiteX6882" fmla="*/ 3201963 w 4972343"/>
                <a:gd name="connsiteY6882" fmla="*/ 334283 h 512833"/>
                <a:gd name="connsiteX6883" fmla="*/ 3192517 w 4972343"/>
                <a:gd name="connsiteY6883" fmla="*/ 324837 h 512833"/>
                <a:gd name="connsiteX6884" fmla="*/ 3201963 w 4972343"/>
                <a:gd name="connsiteY6884" fmla="*/ 315390 h 512833"/>
                <a:gd name="connsiteX6885" fmla="*/ 3173718 w 4972343"/>
                <a:gd name="connsiteY6885" fmla="*/ 315390 h 512833"/>
                <a:gd name="connsiteX6886" fmla="*/ 3183165 w 4972343"/>
                <a:gd name="connsiteY6886" fmla="*/ 324837 h 512833"/>
                <a:gd name="connsiteX6887" fmla="*/ 3173718 w 4972343"/>
                <a:gd name="connsiteY6887" fmla="*/ 334283 h 512833"/>
                <a:gd name="connsiteX6888" fmla="*/ 3164272 w 4972343"/>
                <a:gd name="connsiteY6888" fmla="*/ 324837 h 512833"/>
                <a:gd name="connsiteX6889" fmla="*/ 3173718 w 4972343"/>
                <a:gd name="connsiteY6889" fmla="*/ 315390 h 512833"/>
                <a:gd name="connsiteX6890" fmla="*/ 3145472 w 4972343"/>
                <a:gd name="connsiteY6890" fmla="*/ 315390 h 512833"/>
                <a:gd name="connsiteX6891" fmla="*/ 3154918 w 4972343"/>
                <a:gd name="connsiteY6891" fmla="*/ 324837 h 512833"/>
                <a:gd name="connsiteX6892" fmla="*/ 3145472 w 4972343"/>
                <a:gd name="connsiteY6892" fmla="*/ 334283 h 512833"/>
                <a:gd name="connsiteX6893" fmla="*/ 3136025 w 4972343"/>
                <a:gd name="connsiteY6893" fmla="*/ 324837 h 512833"/>
                <a:gd name="connsiteX6894" fmla="*/ 3145472 w 4972343"/>
                <a:gd name="connsiteY6894" fmla="*/ 315390 h 512833"/>
                <a:gd name="connsiteX6895" fmla="*/ 3117227 w 4972343"/>
                <a:gd name="connsiteY6895" fmla="*/ 315390 h 512833"/>
                <a:gd name="connsiteX6896" fmla="*/ 3126673 w 4972343"/>
                <a:gd name="connsiteY6896" fmla="*/ 324837 h 512833"/>
                <a:gd name="connsiteX6897" fmla="*/ 3117227 w 4972343"/>
                <a:gd name="connsiteY6897" fmla="*/ 334283 h 512833"/>
                <a:gd name="connsiteX6898" fmla="*/ 3107781 w 4972343"/>
                <a:gd name="connsiteY6898" fmla="*/ 324837 h 512833"/>
                <a:gd name="connsiteX6899" fmla="*/ 3117227 w 4972343"/>
                <a:gd name="connsiteY6899" fmla="*/ 315390 h 512833"/>
                <a:gd name="connsiteX6900" fmla="*/ 3088981 w 4972343"/>
                <a:gd name="connsiteY6900" fmla="*/ 315390 h 512833"/>
                <a:gd name="connsiteX6901" fmla="*/ 3098427 w 4972343"/>
                <a:gd name="connsiteY6901" fmla="*/ 324837 h 512833"/>
                <a:gd name="connsiteX6902" fmla="*/ 3088981 w 4972343"/>
                <a:gd name="connsiteY6902" fmla="*/ 334283 h 512833"/>
                <a:gd name="connsiteX6903" fmla="*/ 3079535 w 4972343"/>
                <a:gd name="connsiteY6903" fmla="*/ 324837 h 512833"/>
                <a:gd name="connsiteX6904" fmla="*/ 3088981 w 4972343"/>
                <a:gd name="connsiteY6904" fmla="*/ 315390 h 512833"/>
                <a:gd name="connsiteX6905" fmla="*/ 3060736 w 4972343"/>
                <a:gd name="connsiteY6905" fmla="*/ 315390 h 512833"/>
                <a:gd name="connsiteX6906" fmla="*/ 3070183 w 4972343"/>
                <a:gd name="connsiteY6906" fmla="*/ 324837 h 512833"/>
                <a:gd name="connsiteX6907" fmla="*/ 3060736 w 4972343"/>
                <a:gd name="connsiteY6907" fmla="*/ 334283 h 512833"/>
                <a:gd name="connsiteX6908" fmla="*/ 3051290 w 4972343"/>
                <a:gd name="connsiteY6908" fmla="*/ 324837 h 512833"/>
                <a:gd name="connsiteX6909" fmla="*/ 3060736 w 4972343"/>
                <a:gd name="connsiteY6909" fmla="*/ 315390 h 512833"/>
                <a:gd name="connsiteX6910" fmla="*/ 3032490 w 4972343"/>
                <a:gd name="connsiteY6910" fmla="*/ 315390 h 512833"/>
                <a:gd name="connsiteX6911" fmla="*/ 3041936 w 4972343"/>
                <a:gd name="connsiteY6911" fmla="*/ 324837 h 512833"/>
                <a:gd name="connsiteX6912" fmla="*/ 3032490 w 4972343"/>
                <a:gd name="connsiteY6912" fmla="*/ 334283 h 512833"/>
                <a:gd name="connsiteX6913" fmla="*/ 3023043 w 4972343"/>
                <a:gd name="connsiteY6913" fmla="*/ 324837 h 512833"/>
                <a:gd name="connsiteX6914" fmla="*/ 3032490 w 4972343"/>
                <a:gd name="connsiteY6914" fmla="*/ 315390 h 512833"/>
                <a:gd name="connsiteX6915" fmla="*/ 3004245 w 4972343"/>
                <a:gd name="connsiteY6915" fmla="*/ 315390 h 512833"/>
                <a:gd name="connsiteX6916" fmla="*/ 3013692 w 4972343"/>
                <a:gd name="connsiteY6916" fmla="*/ 324837 h 512833"/>
                <a:gd name="connsiteX6917" fmla="*/ 3004245 w 4972343"/>
                <a:gd name="connsiteY6917" fmla="*/ 334283 h 512833"/>
                <a:gd name="connsiteX6918" fmla="*/ 2994799 w 4972343"/>
                <a:gd name="connsiteY6918" fmla="*/ 324837 h 512833"/>
                <a:gd name="connsiteX6919" fmla="*/ 3004245 w 4972343"/>
                <a:gd name="connsiteY6919" fmla="*/ 315390 h 512833"/>
                <a:gd name="connsiteX6920" fmla="*/ 2975999 w 4972343"/>
                <a:gd name="connsiteY6920" fmla="*/ 315390 h 512833"/>
                <a:gd name="connsiteX6921" fmla="*/ 2985445 w 4972343"/>
                <a:gd name="connsiteY6921" fmla="*/ 324837 h 512833"/>
                <a:gd name="connsiteX6922" fmla="*/ 2975999 w 4972343"/>
                <a:gd name="connsiteY6922" fmla="*/ 334283 h 512833"/>
                <a:gd name="connsiteX6923" fmla="*/ 2966553 w 4972343"/>
                <a:gd name="connsiteY6923" fmla="*/ 324837 h 512833"/>
                <a:gd name="connsiteX6924" fmla="*/ 2975999 w 4972343"/>
                <a:gd name="connsiteY6924" fmla="*/ 315390 h 512833"/>
                <a:gd name="connsiteX6925" fmla="*/ 2947754 w 4972343"/>
                <a:gd name="connsiteY6925" fmla="*/ 315390 h 512833"/>
                <a:gd name="connsiteX6926" fmla="*/ 2957201 w 4972343"/>
                <a:gd name="connsiteY6926" fmla="*/ 324837 h 512833"/>
                <a:gd name="connsiteX6927" fmla="*/ 2947754 w 4972343"/>
                <a:gd name="connsiteY6927" fmla="*/ 334283 h 512833"/>
                <a:gd name="connsiteX6928" fmla="*/ 2938308 w 4972343"/>
                <a:gd name="connsiteY6928" fmla="*/ 324837 h 512833"/>
                <a:gd name="connsiteX6929" fmla="*/ 2947754 w 4972343"/>
                <a:gd name="connsiteY6929" fmla="*/ 315390 h 512833"/>
                <a:gd name="connsiteX6930" fmla="*/ 2919508 w 4972343"/>
                <a:gd name="connsiteY6930" fmla="*/ 315390 h 512833"/>
                <a:gd name="connsiteX6931" fmla="*/ 2928954 w 4972343"/>
                <a:gd name="connsiteY6931" fmla="*/ 324837 h 512833"/>
                <a:gd name="connsiteX6932" fmla="*/ 2919508 w 4972343"/>
                <a:gd name="connsiteY6932" fmla="*/ 334283 h 512833"/>
                <a:gd name="connsiteX6933" fmla="*/ 2910061 w 4972343"/>
                <a:gd name="connsiteY6933" fmla="*/ 324837 h 512833"/>
                <a:gd name="connsiteX6934" fmla="*/ 2919508 w 4972343"/>
                <a:gd name="connsiteY6934" fmla="*/ 315390 h 512833"/>
                <a:gd name="connsiteX6935" fmla="*/ 2891263 w 4972343"/>
                <a:gd name="connsiteY6935" fmla="*/ 315390 h 512833"/>
                <a:gd name="connsiteX6936" fmla="*/ 2900710 w 4972343"/>
                <a:gd name="connsiteY6936" fmla="*/ 324837 h 512833"/>
                <a:gd name="connsiteX6937" fmla="*/ 2891263 w 4972343"/>
                <a:gd name="connsiteY6937" fmla="*/ 334283 h 512833"/>
                <a:gd name="connsiteX6938" fmla="*/ 2881817 w 4972343"/>
                <a:gd name="connsiteY6938" fmla="*/ 324837 h 512833"/>
                <a:gd name="connsiteX6939" fmla="*/ 2891263 w 4972343"/>
                <a:gd name="connsiteY6939" fmla="*/ 315390 h 512833"/>
                <a:gd name="connsiteX6940" fmla="*/ 2863017 w 4972343"/>
                <a:gd name="connsiteY6940" fmla="*/ 315390 h 512833"/>
                <a:gd name="connsiteX6941" fmla="*/ 2872463 w 4972343"/>
                <a:gd name="connsiteY6941" fmla="*/ 324837 h 512833"/>
                <a:gd name="connsiteX6942" fmla="*/ 2863017 w 4972343"/>
                <a:gd name="connsiteY6942" fmla="*/ 334283 h 512833"/>
                <a:gd name="connsiteX6943" fmla="*/ 2853571 w 4972343"/>
                <a:gd name="connsiteY6943" fmla="*/ 324837 h 512833"/>
                <a:gd name="connsiteX6944" fmla="*/ 2863017 w 4972343"/>
                <a:gd name="connsiteY6944" fmla="*/ 315390 h 512833"/>
                <a:gd name="connsiteX6945" fmla="*/ 2834772 w 4972343"/>
                <a:gd name="connsiteY6945" fmla="*/ 315390 h 512833"/>
                <a:gd name="connsiteX6946" fmla="*/ 2844219 w 4972343"/>
                <a:gd name="connsiteY6946" fmla="*/ 324837 h 512833"/>
                <a:gd name="connsiteX6947" fmla="*/ 2834772 w 4972343"/>
                <a:gd name="connsiteY6947" fmla="*/ 334283 h 512833"/>
                <a:gd name="connsiteX6948" fmla="*/ 2825326 w 4972343"/>
                <a:gd name="connsiteY6948" fmla="*/ 324837 h 512833"/>
                <a:gd name="connsiteX6949" fmla="*/ 2834772 w 4972343"/>
                <a:gd name="connsiteY6949" fmla="*/ 315390 h 512833"/>
                <a:gd name="connsiteX6950" fmla="*/ 2806526 w 4972343"/>
                <a:gd name="connsiteY6950" fmla="*/ 315390 h 512833"/>
                <a:gd name="connsiteX6951" fmla="*/ 2815972 w 4972343"/>
                <a:gd name="connsiteY6951" fmla="*/ 324837 h 512833"/>
                <a:gd name="connsiteX6952" fmla="*/ 2806526 w 4972343"/>
                <a:gd name="connsiteY6952" fmla="*/ 334283 h 512833"/>
                <a:gd name="connsiteX6953" fmla="*/ 2797080 w 4972343"/>
                <a:gd name="connsiteY6953" fmla="*/ 324837 h 512833"/>
                <a:gd name="connsiteX6954" fmla="*/ 2806526 w 4972343"/>
                <a:gd name="connsiteY6954" fmla="*/ 315390 h 512833"/>
                <a:gd name="connsiteX6955" fmla="*/ 2778281 w 4972343"/>
                <a:gd name="connsiteY6955" fmla="*/ 315390 h 512833"/>
                <a:gd name="connsiteX6956" fmla="*/ 2787728 w 4972343"/>
                <a:gd name="connsiteY6956" fmla="*/ 324837 h 512833"/>
                <a:gd name="connsiteX6957" fmla="*/ 2778281 w 4972343"/>
                <a:gd name="connsiteY6957" fmla="*/ 334283 h 512833"/>
                <a:gd name="connsiteX6958" fmla="*/ 2768835 w 4972343"/>
                <a:gd name="connsiteY6958" fmla="*/ 324837 h 512833"/>
                <a:gd name="connsiteX6959" fmla="*/ 2778281 w 4972343"/>
                <a:gd name="connsiteY6959" fmla="*/ 315390 h 512833"/>
                <a:gd name="connsiteX6960" fmla="*/ 2750035 w 4972343"/>
                <a:gd name="connsiteY6960" fmla="*/ 315390 h 512833"/>
                <a:gd name="connsiteX6961" fmla="*/ 2759481 w 4972343"/>
                <a:gd name="connsiteY6961" fmla="*/ 324837 h 512833"/>
                <a:gd name="connsiteX6962" fmla="*/ 2750035 w 4972343"/>
                <a:gd name="connsiteY6962" fmla="*/ 334283 h 512833"/>
                <a:gd name="connsiteX6963" fmla="*/ 2740589 w 4972343"/>
                <a:gd name="connsiteY6963" fmla="*/ 324837 h 512833"/>
                <a:gd name="connsiteX6964" fmla="*/ 2750035 w 4972343"/>
                <a:gd name="connsiteY6964" fmla="*/ 315390 h 512833"/>
                <a:gd name="connsiteX6965" fmla="*/ 2721790 w 4972343"/>
                <a:gd name="connsiteY6965" fmla="*/ 315390 h 512833"/>
                <a:gd name="connsiteX6966" fmla="*/ 2731237 w 4972343"/>
                <a:gd name="connsiteY6966" fmla="*/ 324837 h 512833"/>
                <a:gd name="connsiteX6967" fmla="*/ 2721790 w 4972343"/>
                <a:gd name="connsiteY6967" fmla="*/ 334283 h 512833"/>
                <a:gd name="connsiteX6968" fmla="*/ 2712344 w 4972343"/>
                <a:gd name="connsiteY6968" fmla="*/ 324837 h 512833"/>
                <a:gd name="connsiteX6969" fmla="*/ 2721790 w 4972343"/>
                <a:gd name="connsiteY6969" fmla="*/ 315390 h 512833"/>
                <a:gd name="connsiteX6970" fmla="*/ 2693544 w 4972343"/>
                <a:gd name="connsiteY6970" fmla="*/ 315390 h 512833"/>
                <a:gd name="connsiteX6971" fmla="*/ 2702990 w 4972343"/>
                <a:gd name="connsiteY6971" fmla="*/ 324837 h 512833"/>
                <a:gd name="connsiteX6972" fmla="*/ 2693544 w 4972343"/>
                <a:gd name="connsiteY6972" fmla="*/ 334283 h 512833"/>
                <a:gd name="connsiteX6973" fmla="*/ 2684098 w 4972343"/>
                <a:gd name="connsiteY6973" fmla="*/ 324837 h 512833"/>
                <a:gd name="connsiteX6974" fmla="*/ 2693544 w 4972343"/>
                <a:gd name="connsiteY6974" fmla="*/ 315390 h 512833"/>
                <a:gd name="connsiteX6975" fmla="*/ 2665299 w 4972343"/>
                <a:gd name="connsiteY6975" fmla="*/ 315390 h 512833"/>
                <a:gd name="connsiteX6976" fmla="*/ 2674746 w 4972343"/>
                <a:gd name="connsiteY6976" fmla="*/ 324837 h 512833"/>
                <a:gd name="connsiteX6977" fmla="*/ 2665299 w 4972343"/>
                <a:gd name="connsiteY6977" fmla="*/ 334283 h 512833"/>
                <a:gd name="connsiteX6978" fmla="*/ 2655853 w 4972343"/>
                <a:gd name="connsiteY6978" fmla="*/ 324837 h 512833"/>
                <a:gd name="connsiteX6979" fmla="*/ 2665299 w 4972343"/>
                <a:gd name="connsiteY6979" fmla="*/ 315390 h 512833"/>
                <a:gd name="connsiteX6980" fmla="*/ 2637053 w 4972343"/>
                <a:gd name="connsiteY6980" fmla="*/ 315390 h 512833"/>
                <a:gd name="connsiteX6981" fmla="*/ 2646499 w 4972343"/>
                <a:gd name="connsiteY6981" fmla="*/ 324837 h 512833"/>
                <a:gd name="connsiteX6982" fmla="*/ 2637053 w 4972343"/>
                <a:gd name="connsiteY6982" fmla="*/ 334283 h 512833"/>
                <a:gd name="connsiteX6983" fmla="*/ 2627606 w 4972343"/>
                <a:gd name="connsiteY6983" fmla="*/ 324837 h 512833"/>
                <a:gd name="connsiteX6984" fmla="*/ 2637053 w 4972343"/>
                <a:gd name="connsiteY6984" fmla="*/ 315390 h 512833"/>
                <a:gd name="connsiteX6985" fmla="*/ 2608809 w 4972343"/>
                <a:gd name="connsiteY6985" fmla="*/ 315390 h 512833"/>
                <a:gd name="connsiteX6986" fmla="*/ 2618255 w 4972343"/>
                <a:gd name="connsiteY6986" fmla="*/ 324837 h 512833"/>
                <a:gd name="connsiteX6987" fmla="*/ 2608809 w 4972343"/>
                <a:gd name="connsiteY6987" fmla="*/ 334283 h 512833"/>
                <a:gd name="connsiteX6988" fmla="*/ 2599362 w 4972343"/>
                <a:gd name="connsiteY6988" fmla="*/ 324837 h 512833"/>
                <a:gd name="connsiteX6989" fmla="*/ 2608809 w 4972343"/>
                <a:gd name="connsiteY6989" fmla="*/ 315390 h 512833"/>
                <a:gd name="connsiteX6990" fmla="*/ 2580562 w 4972343"/>
                <a:gd name="connsiteY6990" fmla="*/ 315390 h 512833"/>
                <a:gd name="connsiteX6991" fmla="*/ 2590009 w 4972343"/>
                <a:gd name="connsiteY6991" fmla="*/ 324837 h 512833"/>
                <a:gd name="connsiteX6992" fmla="*/ 2580562 w 4972343"/>
                <a:gd name="connsiteY6992" fmla="*/ 334283 h 512833"/>
                <a:gd name="connsiteX6993" fmla="*/ 2571115 w 4972343"/>
                <a:gd name="connsiteY6993" fmla="*/ 324837 h 512833"/>
                <a:gd name="connsiteX6994" fmla="*/ 2580562 w 4972343"/>
                <a:gd name="connsiteY6994" fmla="*/ 315390 h 512833"/>
                <a:gd name="connsiteX6995" fmla="*/ 2552317 w 4972343"/>
                <a:gd name="connsiteY6995" fmla="*/ 315390 h 512833"/>
                <a:gd name="connsiteX6996" fmla="*/ 2561764 w 4972343"/>
                <a:gd name="connsiteY6996" fmla="*/ 324837 h 512833"/>
                <a:gd name="connsiteX6997" fmla="*/ 2552317 w 4972343"/>
                <a:gd name="connsiteY6997" fmla="*/ 334283 h 512833"/>
                <a:gd name="connsiteX6998" fmla="*/ 2542871 w 4972343"/>
                <a:gd name="connsiteY6998" fmla="*/ 324837 h 512833"/>
                <a:gd name="connsiteX6999" fmla="*/ 2552317 w 4972343"/>
                <a:gd name="connsiteY6999" fmla="*/ 315390 h 512833"/>
                <a:gd name="connsiteX7000" fmla="*/ 2524071 w 4972343"/>
                <a:gd name="connsiteY7000" fmla="*/ 315390 h 512833"/>
                <a:gd name="connsiteX7001" fmla="*/ 2533518 w 4972343"/>
                <a:gd name="connsiteY7001" fmla="*/ 324837 h 512833"/>
                <a:gd name="connsiteX7002" fmla="*/ 2524071 w 4972343"/>
                <a:gd name="connsiteY7002" fmla="*/ 334283 h 512833"/>
                <a:gd name="connsiteX7003" fmla="*/ 2514625 w 4972343"/>
                <a:gd name="connsiteY7003" fmla="*/ 324837 h 512833"/>
                <a:gd name="connsiteX7004" fmla="*/ 2524071 w 4972343"/>
                <a:gd name="connsiteY7004" fmla="*/ 315390 h 512833"/>
                <a:gd name="connsiteX7005" fmla="*/ 2495826 w 4972343"/>
                <a:gd name="connsiteY7005" fmla="*/ 315390 h 512833"/>
                <a:gd name="connsiteX7006" fmla="*/ 2505273 w 4972343"/>
                <a:gd name="connsiteY7006" fmla="*/ 324837 h 512833"/>
                <a:gd name="connsiteX7007" fmla="*/ 2495826 w 4972343"/>
                <a:gd name="connsiteY7007" fmla="*/ 334283 h 512833"/>
                <a:gd name="connsiteX7008" fmla="*/ 2486380 w 4972343"/>
                <a:gd name="connsiteY7008" fmla="*/ 324837 h 512833"/>
                <a:gd name="connsiteX7009" fmla="*/ 2495826 w 4972343"/>
                <a:gd name="connsiteY7009" fmla="*/ 315390 h 512833"/>
                <a:gd name="connsiteX7010" fmla="*/ 2467580 w 4972343"/>
                <a:gd name="connsiteY7010" fmla="*/ 315390 h 512833"/>
                <a:gd name="connsiteX7011" fmla="*/ 2477027 w 4972343"/>
                <a:gd name="connsiteY7011" fmla="*/ 324837 h 512833"/>
                <a:gd name="connsiteX7012" fmla="*/ 2467580 w 4972343"/>
                <a:gd name="connsiteY7012" fmla="*/ 334283 h 512833"/>
                <a:gd name="connsiteX7013" fmla="*/ 2458134 w 4972343"/>
                <a:gd name="connsiteY7013" fmla="*/ 324837 h 512833"/>
                <a:gd name="connsiteX7014" fmla="*/ 2467580 w 4972343"/>
                <a:gd name="connsiteY7014" fmla="*/ 315390 h 512833"/>
                <a:gd name="connsiteX7015" fmla="*/ 2439336 w 4972343"/>
                <a:gd name="connsiteY7015" fmla="*/ 315390 h 512833"/>
                <a:gd name="connsiteX7016" fmla="*/ 2448782 w 4972343"/>
                <a:gd name="connsiteY7016" fmla="*/ 324837 h 512833"/>
                <a:gd name="connsiteX7017" fmla="*/ 2439336 w 4972343"/>
                <a:gd name="connsiteY7017" fmla="*/ 334283 h 512833"/>
                <a:gd name="connsiteX7018" fmla="*/ 2429889 w 4972343"/>
                <a:gd name="connsiteY7018" fmla="*/ 324837 h 512833"/>
                <a:gd name="connsiteX7019" fmla="*/ 2439336 w 4972343"/>
                <a:gd name="connsiteY7019" fmla="*/ 315390 h 512833"/>
                <a:gd name="connsiteX7020" fmla="*/ 2411089 w 4972343"/>
                <a:gd name="connsiteY7020" fmla="*/ 315390 h 512833"/>
                <a:gd name="connsiteX7021" fmla="*/ 2420536 w 4972343"/>
                <a:gd name="connsiteY7021" fmla="*/ 324837 h 512833"/>
                <a:gd name="connsiteX7022" fmla="*/ 2411089 w 4972343"/>
                <a:gd name="connsiteY7022" fmla="*/ 334283 h 512833"/>
                <a:gd name="connsiteX7023" fmla="*/ 2401643 w 4972343"/>
                <a:gd name="connsiteY7023" fmla="*/ 324837 h 512833"/>
                <a:gd name="connsiteX7024" fmla="*/ 2411089 w 4972343"/>
                <a:gd name="connsiteY7024" fmla="*/ 315390 h 512833"/>
                <a:gd name="connsiteX7025" fmla="*/ 2382845 w 4972343"/>
                <a:gd name="connsiteY7025" fmla="*/ 315390 h 512833"/>
                <a:gd name="connsiteX7026" fmla="*/ 2392291 w 4972343"/>
                <a:gd name="connsiteY7026" fmla="*/ 324837 h 512833"/>
                <a:gd name="connsiteX7027" fmla="*/ 2382845 w 4972343"/>
                <a:gd name="connsiteY7027" fmla="*/ 334283 h 512833"/>
                <a:gd name="connsiteX7028" fmla="*/ 2373398 w 4972343"/>
                <a:gd name="connsiteY7028" fmla="*/ 324837 h 512833"/>
                <a:gd name="connsiteX7029" fmla="*/ 2382845 w 4972343"/>
                <a:gd name="connsiteY7029" fmla="*/ 315390 h 512833"/>
                <a:gd name="connsiteX7030" fmla="*/ 2354598 w 4972343"/>
                <a:gd name="connsiteY7030" fmla="*/ 315390 h 512833"/>
                <a:gd name="connsiteX7031" fmla="*/ 2364045 w 4972343"/>
                <a:gd name="connsiteY7031" fmla="*/ 324837 h 512833"/>
                <a:gd name="connsiteX7032" fmla="*/ 2354598 w 4972343"/>
                <a:gd name="connsiteY7032" fmla="*/ 334283 h 512833"/>
                <a:gd name="connsiteX7033" fmla="*/ 2345152 w 4972343"/>
                <a:gd name="connsiteY7033" fmla="*/ 324837 h 512833"/>
                <a:gd name="connsiteX7034" fmla="*/ 2354598 w 4972343"/>
                <a:gd name="connsiteY7034" fmla="*/ 315390 h 512833"/>
                <a:gd name="connsiteX7035" fmla="*/ 2326354 w 4972343"/>
                <a:gd name="connsiteY7035" fmla="*/ 315390 h 512833"/>
                <a:gd name="connsiteX7036" fmla="*/ 2335800 w 4972343"/>
                <a:gd name="connsiteY7036" fmla="*/ 324837 h 512833"/>
                <a:gd name="connsiteX7037" fmla="*/ 2326354 w 4972343"/>
                <a:gd name="connsiteY7037" fmla="*/ 334283 h 512833"/>
                <a:gd name="connsiteX7038" fmla="*/ 2316907 w 4972343"/>
                <a:gd name="connsiteY7038" fmla="*/ 324837 h 512833"/>
                <a:gd name="connsiteX7039" fmla="*/ 2326354 w 4972343"/>
                <a:gd name="connsiteY7039" fmla="*/ 315390 h 512833"/>
                <a:gd name="connsiteX7040" fmla="*/ 2298107 w 4972343"/>
                <a:gd name="connsiteY7040" fmla="*/ 315390 h 512833"/>
                <a:gd name="connsiteX7041" fmla="*/ 2307554 w 4972343"/>
                <a:gd name="connsiteY7041" fmla="*/ 324837 h 512833"/>
                <a:gd name="connsiteX7042" fmla="*/ 2298107 w 4972343"/>
                <a:gd name="connsiteY7042" fmla="*/ 334283 h 512833"/>
                <a:gd name="connsiteX7043" fmla="*/ 2288661 w 4972343"/>
                <a:gd name="connsiteY7043" fmla="*/ 324837 h 512833"/>
                <a:gd name="connsiteX7044" fmla="*/ 2298107 w 4972343"/>
                <a:gd name="connsiteY7044" fmla="*/ 315390 h 512833"/>
                <a:gd name="connsiteX7045" fmla="*/ 2269863 w 4972343"/>
                <a:gd name="connsiteY7045" fmla="*/ 315390 h 512833"/>
                <a:gd name="connsiteX7046" fmla="*/ 2279309 w 4972343"/>
                <a:gd name="connsiteY7046" fmla="*/ 324837 h 512833"/>
                <a:gd name="connsiteX7047" fmla="*/ 2269863 w 4972343"/>
                <a:gd name="connsiteY7047" fmla="*/ 334283 h 512833"/>
                <a:gd name="connsiteX7048" fmla="*/ 2260416 w 4972343"/>
                <a:gd name="connsiteY7048" fmla="*/ 324837 h 512833"/>
                <a:gd name="connsiteX7049" fmla="*/ 2269863 w 4972343"/>
                <a:gd name="connsiteY7049" fmla="*/ 315390 h 512833"/>
                <a:gd name="connsiteX7050" fmla="*/ 2241616 w 4972343"/>
                <a:gd name="connsiteY7050" fmla="*/ 315390 h 512833"/>
                <a:gd name="connsiteX7051" fmla="*/ 2251063 w 4972343"/>
                <a:gd name="connsiteY7051" fmla="*/ 324837 h 512833"/>
                <a:gd name="connsiteX7052" fmla="*/ 2241616 w 4972343"/>
                <a:gd name="connsiteY7052" fmla="*/ 334283 h 512833"/>
                <a:gd name="connsiteX7053" fmla="*/ 2232170 w 4972343"/>
                <a:gd name="connsiteY7053" fmla="*/ 324837 h 512833"/>
                <a:gd name="connsiteX7054" fmla="*/ 2241616 w 4972343"/>
                <a:gd name="connsiteY7054" fmla="*/ 315390 h 512833"/>
                <a:gd name="connsiteX7055" fmla="*/ 2213372 w 4972343"/>
                <a:gd name="connsiteY7055" fmla="*/ 315390 h 512833"/>
                <a:gd name="connsiteX7056" fmla="*/ 2222818 w 4972343"/>
                <a:gd name="connsiteY7056" fmla="*/ 324837 h 512833"/>
                <a:gd name="connsiteX7057" fmla="*/ 2213372 w 4972343"/>
                <a:gd name="connsiteY7057" fmla="*/ 334283 h 512833"/>
                <a:gd name="connsiteX7058" fmla="*/ 2203925 w 4972343"/>
                <a:gd name="connsiteY7058" fmla="*/ 324837 h 512833"/>
                <a:gd name="connsiteX7059" fmla="*/ 2213372 w 4972343"/>
                <a:gd name="connsiteY7059" fmla="*/ 315390 h 512833"/>
                <a:gd name="connsiteX7060" fmla="*/ 2185125 w 4972343"/>
                <a:gd name="connsiteY7060" fmla="*/ 315390 h 512833"/>
                <a:gd name="connsiteX7061" fmla="*/ 2194572 w 4972343"/>
                <a:gd name="connsiteY7061" fmla="*/ 324837 h 512833"/>
                <a:gd name="connsiteX7062" fmla="*/ 2185125 w 4972343"/>
                <a:gd name="connsiteY7062" fmla="*/ 334283 h 512833"/>
                <a:gd name="connsiteX7063" fmla="*/ 2175679 w 4972343"/>
                <a:gd name="connsiteY7063" fmla="*/ 324837 h 512833"/>
                <a:gd name="connsiteX7064" fmla="*/ 2185125 w 4972343"/>
                <a:gd name="connsiteY7064" fmla="*/ 315390 h 512833"/>
                <a:gd name="connsiteX7065" fmla="*/ 2156881 w 4972343"/>
                <a:gd name="connsiteY7065" fmla="*/ 315390 h 512833"/>
                <a:gd name="connsiteX7066" fmla="*/ 2166327 w 4972343"/>
                <a:gd name="connsiteY7066" fmla="*/ 324837 h 512833"/>
                <a:gd name="connsiteX7067" fmla="*/ 2156881 w 4972343"/>
                <a:gd name="connsiteY7067" fmla="*/ 334283 h 512833"/>
                <a:gd name="connsiteX7068" fmla="*/ 2147434 w 4972343"/>
                <a:gd name="connsiteY7068" fmla="*/ 324837 h 512833"/>
                <a:gd name="connsiteX7069" fmla="*/ 2156881 w 4972343"/>
                <a:gd name="connsiteY7069" fmla="*/ 315390 h 512833"/>
                <a:gd name="connsiteX7070" fmla="*/ 2128634 w 4972343"/>
                <a:gd name="connsiteY7070" fmla="*/ 315390 h 512833"/>
                <a:gd name="connsiteX7071" fmla="*/ 2138081 w 4972343"/>
                <a:gd name="connsiteY7071" fmla="*/ 324837 h 512833"/>
                <a:gd name="connsiteX7072" fmla="*/ 2128634 w 4972343"/>
                <a:gd name="connsiteY7072" fmla="*/ 334283 h 512833"/>
                <a:gd name="connsiteX7073" fmla="*/ 2119188 w 4972343"/>
                <a:gd name="connsiteY7073" fmla="*/ 324837 h 512833"/>
                <a:gd name="connsiteX7074" fmla="*/ 2128634 w 4972343"/>
                <a:gd name="connsiteY7074" fmla="*/ 315390 h 512833"/>
                <a:gd name="connsiteX7075" fmla="*/ 2100390 w 4972343"/>
                <a:gd name="connsiteY7075" fmla="*/ 315390 h 512833"/>
                <a:gd name="connsiteX7076" fmla="*/ 2109836 w 4972343"/>
                <a:gd name="connsiteY7076" fmla="*/ 324837 h 512833"/>
                <a:gd name="connsiteX7077" fmla="*/ 2100390 w 4972343"/>
                <a:gd name="connsiteY7077" fmla="*/ 334283 h 512833"/>
                <a:gd name="connsiteX7078" fmla="*/ 2090943 w 4972343"/>
                <a:gd name="connsiteY7078" fmla="*/ 324837 h 512833"/>
                <a:gd name="connsiteX7079" fmla="*/ 2100390 w 4972343"/>
                <a:gd name="connsiteY7079" fmla="*/ 315390 h 512833"/>
                <a:gd name="connsiteX7080" fmla="*/ 2072143 w 4972343"/>
                <a:gd name="connsiteY7080" fmla="*/ 315390 h 512833"/>
                <a:gd name="connsiteX7081" fmla="*/ 2081590 w 4972343"/>
                <a:gd name="connsiteY7081" fmla="*/ 324837 h 512833"/>
                <a:gd name="connsiteX7082" fmla="*/ 2072143 w 4972343"/>
                <a:gd name="connsiteY7082" fmla="*/ 334283 h 512833"/>
                <a:gd name="connsiteX7083" fmla="*/ 2062697 w 4972343"/>
                <a:gd name="connsiteY7083" fmla="*/ 324837 h 512833"/>
                <a:gd name="connsiteX7084" fmla="*/ 2072143 w 4972343"/>
                <a:gd name="connsiteY7084" fmla="*/ 315390 h 512833"/>
                <a:gd name="connsiteX7085" fmla="*/ 2043899 w 4972343"/>
                <a:gd name="connsiteY7085" fmla="*/ 315390 h 512833"/>
                <a:gd name="connsiteX7086" fmla="*/ 2053345 w 4972343"/>
                <a:gd name="connsiteY7086" fmla="*/ 324837 h 512833"/>
                <a:gd name="connsiteX7087" fmla="*/ 2043899 w 4972343"/>
                <a:gd name="connsiteY7087" fmla="*/ 334283 h 512833"/>
                <a:gd name="connsiteX7088" fmla="*/ 2034452 w 4972343"/>
                <a:gd name="connsiteY7088" fmla="*/ 324837 h 512833"/>
                <a:gd name="connsiteX7089" fmla="*/ 2043899 w 4972343"/>
                <a:gd name="connsiteY7089" fmla="*/ 315390 h 512833"/>
                <a:gd name="connsiteX7090" fmla="*/ 2015653 w 4972343"/>
                <a:gd name="connsiteY7090" fmla="*/ 315390 h 512833"/>
                <a:gd name="connsiteX7091" fmla="*/ 2025099 w 4972343"/>
                <a:gd name="connsiteY7091" fmla="*/ 324837 h 512833"/>
                <a:gd name="connsiteX7092" fmla="*/ 2015653 w 4972343"/>
                <a:gd name="connsiteY7092" fmla="*/ 334283 h 512833"/>
                <a:gd name="connsiteX7093" fmla="*/ 2006206 w 4972343"/>
                <a:gd name="connsiteY7093" fmla="*/ 324837 h 512833"/>
                <a:gd name="connsiteX7094" fmla="*/ 2015653 w 4972343"/>
                <a:gd name="connsiteY7094" fmla="*/ 315390 h 512833"/>
                <a:gd name="connsiteX7095" fmla="*/ 1987408 w 4972343"/>
                <a:gd name="connsiteY7095" fmla="*/ 315390 h 512833"/>
                <a:gd name="connsiteX7096" fmla="*/ 1996854 w 4972343"/>
                <a:gd name="connsiteY7096" fmla="*/ 324837 h 512833"/>
                <a:gd name="connsiteX7097" fmla="*/ 1987408 w 4972343"/>
                <a:gd name="connsiteY7097" fmla="*/ 334283 h 512833"/>
                <a:gd name="connsiteX7098" fmla="*/ 1977961 w 4972343"/>
                <a:gd name="connsiteY7098" fmla="*/ 324837 h 512833"/>
                <a:gd name="connsiteX7099" fmla="*/ 1987408 w 4972343"/>
                <a:gd name="connsiteY7099" fmla="*/ 315390 h 512833"/>
                <a:gd name="connsiteX7100" fmla="*/ 1959161 w 4972343"/>
                <a:gd name="connsiteY7100" fmla="*/ 315390 h 512833"/>
                <a:gd name="connsiteX7101" fmla="*/ 1968608 w 4972343"/>
                <a:gd name="connsiteY7101" fmla="*/ 324837 h 512833"/>
                <a:gd name="connsiteX7102" fmla="*/ 1959161 w 4972343"/>
                <a:gd name="connsiteY7102" fmla="*/ 334283 h 512833"/>
                <a:gd name="connsiteX7103" fmla="*/ 1949715 w 4972343"/>
                <a:gd name="connsiteY7103" fmla="*/ 324837 h 512833"/>
                <a:gd name="connsiteX7104" fmla="*/ 1959161 w 4972343"/>
                <a:gd name="connsiteY7104" fmla="*/ 315390 h 512833"/>
                <a:gd name="connsiteX7105" fmla="*/ 1930917 w 4972343"/>
                <a:gd name="connsiteY7105" fmla="*/ 315390 h 512833"/>
                <a:gd name="connsiteX7106" fmla="*/ 1940363 w 4972343"/>
                <a:gd name="connsiteY7106" fmla="*/ 324837 h 512833"/>
                <a:gd name="connsiteX7107" fmla="*/ 1930917 w 4972343"/>
                <a:gd name="connsiteY7107" fmla="*/ 334283 h 512833"/>
                <a:gd name="connsiteX7108" fmla="*/ 1921470 w 4972343"/>
                <a:gd name="connsiteY7108" fmla="*/ 324837 h 512833"/>
                <a:gd name="connsiteX7109" fmla="*/ 1930917 w 4972343"/>
                <a:gd name="connsiteY7109" fmla="*/ 315390 h 512833"/>
                <a:gd name="connsiteX7110" fmla="*/ 1902671 w 4972343"/>
                <a:gd name="connsiteY7110" fmla="*/ 315390 h 512833"/>
                <a:gd name="connsiteX7111" fmla="*/ 1912117 w 4972343"/>
                <a:gd name="connsiteY7111" fmla="*/ 324837 h 512833"/>
                <a:gd name="connsiteX7112" fmla="*/ 1902671 w 4972343"/>
                <a:gd name="connsiteY7112" fmla="*/ 334283 h 512833"/>
                <a:gd name="connsiteX7113" fmla="*/ 1893224 w 4972343"/>
                <a:gd name="connsiteY7113" fmla="*/ 324837 h 512833"/>
                <a:gd name="connsiteX7114" fmla="*/ 1902671 w 4972343"/>
                <a:gd name="connsiteY7114" fmla="*/ 315390 h 512833"/>
                <a:gd name="connsiteX7115" fmla="*/ 1874426 w 4972343"/>
                <a:gd name="connsiteY7115" fmla="*/ 315390 h 512833"/>
                <a:gd name="connsiteX7116" fmla="*/ 1883872 w 4972343"/>
                <a:gd name="connsiteY7116" fmla="*/ 324837 h 512833"/>
                <a:gd name="connsiteX7117" fmla="*/ 1874426 w 4972343"/>
                <a:gd name="connsiteY7117" fmla="*/ 334283 h 512833"/>
                <a:gd name="connsiteX7118" fmla="*/ 1864980 w 4972343"/>
                <a:gd name="connsiteY7118" fmla="*/ 324837 h 512833"/>
                <a:gd name="connsiteX7119" fmla="*/ 1874426 w 4972343"/>
                <a:gd name="connsiteY7119" fmla="*/ 315390 h 512833"/>
                <a:gd name="connsiteX7120" fmla="*/ 1846180 w 4972343"/>
                <a:gd name="connsiteY7120" fmla="*/ 315390 h 512833"/>
                <a:gd name="connsiteX7121" fmla="*/ 1855626 w 4972343"/>
                <a:gd name="connsiteY7121" fmla="*/ 324837 h 512833"/>
                <a:gd name="connsiteX7122" fmla="*/ 1846180 w 4972343"/>
                <a:gd name="connsiteY7122" fmla="*/ 334283 h 512833"/>
                <a:gd name="connsiteX7123" fmla="*/ 1836733 w 4972343"/>
                <a:gd name="connsiteY7123" fmla="*/ 324837 h 512833"/>
                <a:gd name="connsiteX7124" fmla="*/ 1846180 w 4972343"/>
                <a:gd name="connsiteY7124" fmla="*/ 315390 h 512833"/>
                <a:gd name="connsiteX7125" fmla="*/ 1817935 w 4972343"/>
                <a:gd name="connsiteY7125" fmla="*/ 315390 h 512833"/>
                <a:gd name="connsiteX7126" fmla="*/ 1827381 w 4972343"/>
                <a:gd name="connsiteY7126" fmla="*/ 324837 h 512833"/>
                <a:gd name="connsiteX7127" fmla="*/ 1817935 w 4972343"/>
                <a:gd name="connsiteY7127" fmla="*/ 334283 h 512833"/>
                <a:gd name="connsiteX7128" fmla="*/ 1808489 w 4972343"/>
                <a:gd name="connsiteY7128" fmla="*/ 324837 h 512833"/>
                <a:gd name="connsiteX7129" fmla="*/ 1817935 w 4972343"/>
                <a:gd name="connsiteY7129" fmla="*/ 315390 h 512833"/>
                <a:gd name="connsiteX7130" fmla="*/ 1789689 w 4972343"/>
                <a:gd name="connsiteY7130" fmla="*/ 315390 h 512833"/>
                <a:gd name="connsiteX7131" fmla="*/ 1799135 w 4972343"/>
                <a:gd name="connsiteY7131" fmla="*/ 324837 h 512833"/>
                <a:gd name="connsiteX7132" fmla="*/ 1789689 w 4972343"/>
                <a:gd name="connsiteY7132" fmla="*/ 334283 h 512833"/>
                <a:gd name="connsiteX7133" fmla="*/ 1780242 w 4972343"/>
                <a:gd name="connsiteY7133" fmla="*/ 324837 h 512833"/>
                <a:gd name="connsiteX7134" fmla="*/ 1789689 w 4972343"/>
                <a:gd name="connsiteY7134" fmla="*/ 315390 h 512833"/>
                <a:gd name="connsiteX7135" fmla="*/ 1761443 w 4972343"/>
                <a:gd name="connsiteY7135" fmla="*/ 315390 h 512833"/>
                <a:gd name="connsiteX7136" fmla="*/ 1770890 w 4972343"/>
                <a:gd name="connsiteY7136" fmla="*/ 324837 h 512833"/>
                <a:gd name="connsiteX7137" fmla="*/ 1761443 w 4972343"/>
                <a:gd name="connsiteY7137" fmla="*/ 334283 h 512833"/>
                <a:gd name="connsiteX7138" fmla="*/ 1751997 w 4972343"/>
                <a:gd name="connsiteY7138" fmla="*/ 324837 h 512833"/>
                <a:gd name="connsiteX7139" fmla="*/ 1761443 w 4972343"/>
                <a:gd name="connsiteY7139" fmla="*/ 315390 h 512833"/>
                <a:gd name="connsiteX7140" fmla="*/ 1733198 w 4972343"/>
                <a:gd name="connsiteY7140" fmla="*/ 315390 h 512833"/>
                <a:gd name="connsiteX7141" fmla="*/ 1742644 w 4972343"/>
                <a:gd name="connsiteY7141" fmla="*/ 324837 h 512833"/>
                <a:gd name="connsiteX7142" fmla="*/ 1733198 w 4972343"/>
                <a:gd name="connsiteY7142" fmla="*/ 334283 h 512833"/>
                <a:gd name="connsiteX7143" fmla="*/ 1723751 w 4972343"/>
                <a:gd name="connsiteY7143" fmla="*/ 324837 h 512833"/>
                <a:gd name="connsiteX7144" fmla="*/ 1733198 w 4972343"/>
                <a:gd name="connsiteY7144" fmla="*/ 315390 h 512833"/>
                <a:gd name="connsiteX7145" fmla="*/ 1704953 w 4972343"/>
                <a:gd name="connsiteY7145" fmla="*/ 315390 h 512833"/>
                <a:gd name="connsiteX7146" fmla="*/ 1714399 w 4972343"/>
                <a:gd name="connsiteY7146" fmla="*/ 324837 h 512833"/>
                <a:gd name="connsiteX7147" fmla="*/ 1704953 w 4972343"/>
                <a:gd name="connsiteY7147" fmla="*/ 334283 h 512833"/>
                <a:gd name="connsiteX7148" fmla="*/ 1695507 w 4972343"/>
                <a:gd name="connsiteY7148" fmla="*/ 324837 h 512833"/>
                <a:gd name="connsiteX7149" fmla="*/ 1704953 w 4972343"/>
                <a:gd name="connsiteY7149" fmla="*/ 315390 h 512833"/>
                <a:gd name="connsiteX7150" fmla="*/ 1676708 w 4972343"/>
                <a:gd name="connsiteY7150" fmla="*/ 315390 h 512833"/>
                <a:gd name="connsiteX7151" fmla="*/ 1686154 w 4972343"/>
                <a:gd name="connsiteY7151" fmla="*/ 324837 h 512833"/>
                <a:gd name="connsiteX7152" fmla="*/ 1676708 w 4972343"/>
                <a:gd name="connsiteY7152" fmla="*/ 334283 h 512833"/>
                <a:gd name="connsiteX7153" fmla="*/ 1667261 w 4972343"/>
                <a:gd name="connsiteY7153" fmla="*/ 324837 h 512833"/>
                <a:gd name="connsiteX7154" fmla="*/ 1676708 w 4972343"/>
                <a:gd name="connsiteY7154" fmla="*/ 315390 h 512833"/>
                <a:gd name="connsiteX7155" fmla="*/ 1648462 w 4972343"/>
                <a:gd name="connsiteY7155" fmla="*/ 315390 h 512833"/>
                <a:gd name="connsiteX7156" fmla="*/ 1657908 w 4972343"/>
                <a:gd name="connsiteY7156" fmla="*/ 324837 h 512833"/>
                <a:gd name="connsiteX7157" fmla="*/ 1648462 w 4972343"/>
                <a:gd name="connsiteY7157" fmla="*/ 334283 h 512833"/>
                <a:gd name="connsiteX7158" fmla="*/ 1639016 w 4972343"/>
                <a:gd name="connsiteY7158" fmla="*/ 324837 h 512833"/>
                <a:gd name="connsiteX7159" fmla="*/ 1648462 w 4972343"/>
                <a:gd name="connsiteY7159" fmla="*/ 315390 h 512833"/>
                <a:gd name="connsiteX7160" fmla="*/ 1620216 w 4972343"/>
                <a:gd name="connsiteY7160" fmla="*/ 315390 h 512833"/>
                <a:gd name="connsiteX7161" fmla="*/ 1629663 w 4972343"/>
                <a:gd name="connsiteY7161" fmla="*/ 324837 h 512833"/>
                <a:gd name="connsiteX7162" fmla="*/ 1620216 w 4972343"/>
                <a:gd name="connsiteY7162" fmla="*/ 334283 h 512833"/>
                <a:gd name="connsiteX7163" fmla="*/ 1610770 w 4972343"/>
                <a:gd name="connsiteY7163" fmla="*/ 324837 h 512833"/>
                <a:gd name="connsiteX7164" fmla="*/ 1620216 w 4972343"/>
                <a:gd name="connsiteY7164" fmla="*/ 315390 h 512833"/>
                <a:gd name="connsiteX7165" fmla="*/ 1591998 w 4972343"/>
                <a:gd name="connsiteY7165" fmla="*/ 315390 h 512833"/>
                <a:gd name="connsiteX7166" fmla="*/ 1601444 w 4972343"/>
                <a:gd name="connsiteY7166" fmla="*/ 324836 h 512833"/>
                <a:gd name="connsiteX7167" fmla="*/ 1591998 w 4972343"/>
                <a:gd name="connsiteY7167" fmla="*/ 334283 h 512833"/>
                <a:gd name="connsiteX7168" fmla="*/ 1582551 w 4972343"/>
                <a:gd name="connsiteY7168" fmla="*/ 324836 h 512833"/>
                <a:gd name="connsiteX7169" fmla="*/ 1591998 w 4972343"/>
                <a:gd name="connsiteY7169" fmla="*/ 315390 h 512833"/>
                <a:gd name="connsiteX7170" fmla="*/ 1563760 w 4972343"/>
                <a:gd name="connsiteY7170" fmla="*/ 315390 h 512833"/>
                <a:gd name="connsiteX7171" fmla="*/ 1573206 w 4972343"/>
                <a:gd name="connsiteY7171" fmla="*/ 324836 h 512833"/>
                <a:gd name="connsiteX7172" fmla="*/ 1563760 w 4972343"/>
                <a:gd name="connsiteY7172" fmla="*/ 334283 h 512833"/>
                <a:gd name="connsiteX7173" fmla="*/ 1554313 w 4972343"/>
                <a:gd name="connsiteY7173" fmla="*/ 324836 h 512833"/>
                <a:gd name="connsiteX7174" fmla="*/ 1563760 w 4972343"/>
                <a:gd name="connsiteY7174" fmla="*/ 315390 h 512833"/>
                <a:gd name="connsiteX7175" fmla="*/ 1535515 w 4972343"/>
                <a:gd name="connsiteY7175" fmla="*/ 315390 h 512833"/>
                <a:gd name="connsiteX7176" fmla="*/ 1544961 w 4972343"/>
                <a:gd name="connsiteY7176" fmla="*/ 324836 h 512833"/>
                <a:gd name="connsiteX7177" fmla="*/ 1535515 w 4972343"/>
                <a:gd name="connsiteY7177" fmla="*/ 334283 h 512833"/>
                <a:gd name="connsiteX7178" fmla="*/ 1526068 w 4972343"/>
                <a:gd name="connsiteY7178" fmla="*/ 324836 h 512833"/>
                <a:gd name="connsiteX7179" fmla="*/ 1535515 w 4972343"/>
                <a:gd name="connsiteY7179" fmla="*/ 315390 h 512833"/>
                <a:gd name="connsiteX7180" fmla="*/ 1507269 w 4972343"/>
                <a:gd name="connsiteY7180" fmla="*/ 315390 h 512833"/>
                <a:gd name="connsiteX7181" fmla="*/ 1516715 w 4972343"/>
                <a:gd name="connsiteY7181" fmla="*/ 324836 h 512833"/>
                <a:gd name="connsiteX7182" fmla="*/ 1507269 w 4972343"/>
                <a:gd name="connsiteY7182" fmla="*/ 334283 h 512833"/>
                <a:gd name="connsiteX7183" fmla="*/ 1497822 w 4972343"/>
                <a:gd name="connsiteY7183" fmla="*/ 324836 h 512833"/>
                <a:gd name="connsiteX7184" fmla="*/ 1507269 w 4972343"/>
                <a:gd name="connsiteY7184" fmla="*/ 315390 h 512833"/>
                <a:gd name="connsiteX7185" fmla="*/ 1479024 w 4972343"/>
                <a:gd name="connsiteY7185" fmla="*/ 315390 h 512833"/>
                <a:gd name="connsiteX7186" fmla="*/ 1488471 w 4972343"/>
                <a:gd name="connsiteY7186" fmla="*/ 324836 h 512833"/>
                <a:gd name="connsiteX7187" fmla="*/ 1479024 w 4972343"/>
                <a:gd name="connsiteY7187" fmla="*/ 334283 h 512833"/>
                <a:gd name="connsiteX7188" fmla="*/ 1469578 w 4972343"/>
                <a:gd name="connsiteY7188" fmla="*/ 324836 h 512833"/>
                <a:gd name="connsiteX7189" fmla="*/ 1479024 w 4972343"/>
                <a:gd name="connsiteY7189" fmla="*/ 315390 h 512833"/>
                <a:gd name="connsiteX7190" fmla="*/ 1450778 w 4972343"/>
                <a:gd name="connsiteY7190" fmla="*/ 315390 h 512833"/>
                <a:gd name="connsiteX7191" fmla="*/ 1460224 w 4972343"/>
                <a:gd name="connsiteY7191" fmla="*/ 324836 h 512833"/>
                <a:gd name="connsiteX7192" fmla="*/ 1450778 w 4972343"/>
                <a:gd name="connsiteY7192" fmla="*/ 334283 h 512833"/>
                <a:gd name="connsiteX7193" fmla="*/ 1441331 w 4972343"/>
                <a:gd name="connsiteY7193" fmla="*/ 324836 h 512833"/>
                <a:gd name="connsiteX7194" fmla="*/ 1450778 w 4972343"/>
                <a:gd name="connsiteY7194" fmla="*/ 315390 h 512833"/>
                <a:gd name="connsiteX7195" fmla="*/ 1422533 w 4972343"/>
                <a:gd name="connsiteY7195" fmla="*/ 315390 h 512833"/>
                <a:gd name="connsiteX7196" fmla="*/ 1431979 w 4972343"/>
                <a:gd name="connsiteY7196" fmla="*/ 324836 h 512833"/>
                <a:gd name="connsiteX7197" fmla="*/ 1422533 w 4972343"/>
                <a:gd name="connsiteY7197" fmla="*/ 334283 h 512833"/>
                <a:gd name="connsiteX7198" fmla="*/ 1413087 w 4972343"/>
                <a:gd name="connsiteY7198" fmla="*/ 324836 h 512833"/>
                <a:gd name="connsiteX7199" fmla="*/ 1422533 w 4972343"/>
                <a:gd name="connsiteY7199" fmla="*/ 315390 h 512833"/>
                <a:gd name="connsiteX7200" fmla="*/ 1394287 w 4972343"/>
                <a:gd name="connsiteY7200" fmla="*/ 315390 h 512833"/>
                <a:gd name="connsiteX7201" fmla="*/ 1403733 w 4972343"/>
                <a:gd name="connsiteY7201" fmla="*/ 324836 h 512833"/>
                <a:gd name="connsiteX7202" fmla="*/ 1394287 w 4972343"/>
                <a:gd name="connsiteY7202" fmla="*/ 334283 h 512833"/>
                <a:gd name="connsiteX7203" fmla="*/ 1384840 w 4972343"/>
                <a:gd name="connsiteY7203" fmla="*/ 324836 h 512833"/>
                <a:gd name="connsiteX7204" fmla="*/ 1394287 w 4972343"/>
                <a:gd name="connsiteY7204" fmla="*/ 315390 h 512833"/>
                <a:gd name="connsiteX7205" fmla="*/ 1366042 w 4972343"/>
                <a:gd name="connsiteY7205" fmla="*/ 315390 h 512833"/>
                <a:gd name="connsiteX7206" fmla="*/ 1375489 w 4972343"/>
                <a:gd name="connsiteY7206" fmla="*/ 324836 h 512833"/>
                <a:gd name="connsiteX7207" fmla="*/ 1366042 w 4972343"/>
                <a:gd name="connsiteY7207" fmla="*/ 334283 h 512833"/>
                <a:gd name="connsiteX7208" fmla="*/ 1356596 w 4972343"/>
                <a:gd name="connsiteY7208" fmla="*/ 324836 h 512833"/>
                <a:gd name="connsiteX7209" fmla="*/ 1366042 w 4972343"/>
                <a:gd name="connsiteY7209" fmla="*/ 315390 h 512833"/>
                <a:gd name="connsiteX7210" fmla="*/ 1337796 w 4972343"/>
                <a:gd name="connsiteY7210" fmla="*/ 315390 h 512833"/>
                <a:gd name="connsiteX7211" fmla="*/ 1347242 w 4972343"/>
                <a:gd name="connsiteY7211" fmla="*/ 324836 h 512833"/>
                <a:gd name="connsiteX7212" fmla="*/ 1337796 w 4972343"/>
                <a:gd name="connsiteY7212" fmla="*/ 334283 h 512833"/>
                <a:gd name="connsiteX7213" fmla="*/ 1328349 w 4972343"/>
                <a:gd name="connsiteY7213" fmla="*/ 324836 h 512833"/>
                <a:gd name="connsiteX7214" fmla="*/ 1337796 w 4972343"/>
                <a:gd name="connsiteY7214" fmla="*/ 315390 h 512833"/>
                <a:gd name="connsiteX7215" fmla="*/ 1309551 w 4972343"/>
                <a:gd name="connsiteY7215" fmla="*/ 315390 h 512833"/>
                <a:gd name="connsiteX7216" fmla="*/ 1318998 w 4972343"/>
                <a:gd name="connsiteY7216" fmla="*/ 324836 h 512833"/>
                <a:gd name="connsiteX7217" fmla="*/ 1309551 w 4972343"/>
                <a:gd name="connsiteY7217" fmla="*/ 334283 h 512833"/>
                <a:gd name="connsiteX7218" fmla="*/ 1300105 w 4972343"/>
                <a:gd name="connsiteY7218" fmla="*/ 324836 h 512833"/>
                <a:gd name="connsiteX7219" fmla="*/ 1309551 w 4972343"/>
                <a:gd name="connsiteY7219" fmla="*/ 315390 h 512833"/>
                <a:gd name="connsiteX7220" fmla="*/ 1281305 w 4972343"/>
                <a:gd name="connsiteY7220" fmla="*/ 315390 h 512833"/>
                <a:gd name="connsiteX7221" fmla="*/ 1290751 w 4972343"/>
                <a:gd name="connsiteY7221" fmla="*/ 324836 h 512833"/>
                <a:gd name="connsiteX7222" fmla="*/ 1281305 w 4972343"/>
                <a:gd name="connsiteY7222" fmla="*/ 334283 h 512833"/>
                <a:gd name="connsiteX7223" fmla="*/ 1271858 w 4972343"/>
                <a:gd name="connsiteY7223" fmla="*/ 324836 h 512833"/>
                <a:gd name="connsiteX7224" fmla="*/ 1281305 w 4972343"/>
                <a:gd name="connsiteY7224" fmla="*/ 315390 h 512833"/>
                <a:gd name="connsiteX7225" fmla="*/ 1253060 w 4972343"/>
                <a:gd name="connsiteY7225" fmla="*/ 315390 h 512833"/>
                <a:gd name="connsiteX7226" fmla="*/ 1262507 w 4972343"/>
                <a:gd name="connsiteY7226" fmla="*/ 324836 h 512833"/>
                <a:gd name="connsiteX7227" fmla="*/ 1253060 w 4972343"/>
                <a:gd name="connsiteY7227" fmla="*/ 334283 h 512833"/>
                <a:gd name="connsiteX7228" fmla="*/ 1243614 w 4972343"/>
                <a:gd name="connsiteY7228" fmla="*/ 324836 h 512833"/>
                <a:gd name="connsiteX7229" fmla="*/ 1253060 w 4972343"/>
                <a:gd name="connsiteY7229" fmla="*/ 315390 h 512833"/>
                <a:gd name="connsiteX7230" fmla="*/ 1224814 w 4972343"/>
                <a:gd name="connsiteY7230" fmla="*/ 315390 h 512833"/>
                <a:gd name="connsiteX7231" fmla="*/ 1234260 w 4972343"/>
                <a:gd name="connsiteY7231" fmla="*/ 324836 h 512833"/>
                <a:gd name="connsiteX7232" fmla="*/ 1224814 w 4972343"/>
                <a:gd name="connsiteY7232" fmla="*/ 334283 h 512833"/>
                <a:gd name="connsiteX7233" fmla="*/ 1215367 w 4972343"/>
                <a:gd name="connsiteY7233" fmla="*/ 324836 h 512833"/>
                <a:gd name="connsiteX7234" fmla="*/ 1224814 w 4972343"/>
                <a:gd name="connsiteY7234" fmla="*/ 315390 h 512833"/>
                <a:gd name="connsiteX7235" fmla="*/ 1196569 w 4972343"/>
                <a:gd name="connsiteY7235" fmla="*/ 315390 h 512833"/>
                <a:gd name="connsiteX7236" fmla="*/ 1206016 w 4972343"/>
                <a:gd name="connsiteY7236" fmla="*/ 324836 h 512833"/>
                <a:gd name="connsiteX7237" fmla="*/ 1196569 w 4972343"/>
                <a:gd name="connsiteY7237" fmla="*/ 334283 h 512833"/>
                <a:gd name="connsiteX7238" fmla="*/ 1187123 w 4972343"/>
                <a:gd name="connsiteY7238" fmla="*/ 324836 h 512833"/>
                <a:gd name="connsiteX7239" fmla="*/ 1196569 w 4972343"/>
                <a:gd name="connsiteY7239" fmla="*/ 315390 h 512833"/>
                <a:gd name="connsiteX7240" fmla="*/ 1168323 w 4972343"/>
                <a:gd name="connsiteY7240" fmla="*/ 315390 h 512833"/>
                <a:gd name="connsiteX7241" fmla="*/ 1177769 w 4972343"/>
                <a:gd name="connsiteY7241" fmla="*/ 324836 h 512833"/>
                <a:gd name="connsiteX7242" fmla="*/ 1168323 w 4972343"/>
                <a:gd name="connsiteY7242" fmla="*/ 334283 h 512833"/>
                <a:gd name="connsiteX7243" fmla="*/ 1158877 w 4972343"/>
                <a:gd name="connsiteY7243" fmla="*/ 324836 h 512833"/>
                <a:gd name="connsiteX7244" fmla="*/ 1168323 w 4972343"/>
                <a:gd name="connsiteY7244" fmla="*/ 315390 h 512833"/>
                <a:gd name="connsiteX7245" fmla="*/ 1140078 w 4972343"/>
                <a:gd name="connsiteY7245" fmla="*/ 315390 h 512833"/>
                <a:gd name="connsiteX7246" fmla="*/ 1149525 w 4972343"/>
                <a:gd name="connsiteY7246" fmla="*/ 324836 h 512833"/>
                <a:gd name="connsiteX7247" fmla="*/ 1140078 w 4972343"/>
                <a:gd name="connsiteY7247" fmla="*/ 334283 h 512833"/>
                <a:gd name="connsiteX7248" fmla="*/ 1130632 w 4972343"/>
                <a:gd name="connsiteY7248" fmla="*/ 324836 h 512833"/>
                <a:gd name="connsiteX7249" fmla="*/ 1140078 w 4972343"/>
                <a:gd name="connsiteY7249" fmla="*/ 315390 h 512833"/>
                <a:gd name="connsiteX7250" fmla="*/ 1111832 w 4972343"/>
                <a:gd name="connsiteY7250" fmla="*/ 315390 h 512833"/>
                <a:gd name="connsiteX7251" fmla="*/ 1121278 w 4972343"/>
                <a:gd name="connsiteY7251" fmla="*/ 324836 h 512833"/>
                <a:gd name="connsiteX7252" fmla="*/ 1111832 w 4972343"/>
                <a:gd name="connsiteY7252" fmla="*/ 334283 h 512833"/>
                <a:gd name="connsiteX7253" fmla="*/ 1102386 w 4972343"/>
                <a:gd name="connsiteY7253" fmla="*/ 324836 h 512833"/>
                <a:gd name="connsiteX7254" fmla="*/ 1111832 w 4972343"/>
                <a:gd name="connsiteY7254" fmla="*/ 315390 h 512833"/>
                <a:gd name="connsiteX7255" fmla="*/ 1083587 w 4972343"/>
                <a:gd name="connsiteY7255" fmla="*/ 315390 h 512833"/>
                <a:gd name="connsiteX7256" fmla="*/ 1093034 w 4972343"/>
                <a:gd name="connsiteY7256" fmla="*/ 324836 h 512833"/>
                <a:gd name="connsiteX7257" fmla="*/ 1083587 w 4972343"/>
                <a:gd name="connsiteY7257" fmla="*/ 334283 h 512833"/>
                <a:gd name="connsiteX7258" fmla="*/ 1074141 w 4972343"/>
                <a:gd name="connsiteY7258" fmla="*/ 324836 h 512833"/>
                <a:gd name="connsiteX7259" fmla="*/ 1083587 w 4972343"/>
                <a:gd name="connsiteY7259" fmla="*/ 315390 h 512833"/>
                <a:gd name="connsiteX7260" fmla="*/ 1055341 w 4972343"/>
                <a:gd name="connsiteY7260" fmla="*/ 315390 h 512833"/>
                <a:gd name="connsiteX7261" fmla="*/ 1064787 w 4972343"/>
                <a:gd name="connsiteY7261" fmla="*/ 324836 h 512833"/>
                <a:gd name="connsiteX7262" fmla="*/ 1055341 w 4972343"/>
                <a:gd name="connsiteY7262" fmla="*/ 334283 h 512833"/>
                <a:gd name="connsiteX7263" fmla="*/ 1045895 w 4972343"/>
                <a:gd name="connsiteY7263" fmla="*/ 324836 h 512833"/>
                <a:gd name="connsiteX7264" fmla="*/ 1055341 w 4972343"/>
                <a:gd name="connsiteY7264" fmla="*/ 315390 h 512833"/>
                <a:gd name="connsiteX7265" fmla="*/ 1027096 w 4972343"/>
                <a:gd name="connsiteY7265" fmla="*/ 315390 h 512833"/>
                <a:gd name="connsiteX7266" fmla="*/ 1036543 w 4972343"/>
                <a:gd name="connsiteY7266" fmla="*/ 324836 h 512833"/>
                <a:gd name="connsiteX7267" fmla="*/ 1027096 w 4972343"/>
                <a:gd name="connsiteY7267" fmla="*/ 334283 h 512833"/>
                <a:gd name="connsiteX7268" fmla="*/ 1017650 w 4972343"/>
                <a:gd name="connsiteY7268" fmla="*/ 324836 h 512833"/>
                <a:gd name="connsiteX7269" fmla="*/ 1027096 w 4972343"/>
                <a:gd name="connsiteY7269" fmla="*/ 315390 h 512833"/>
                <a:gd name="connsiteX7270" fmla="*/ 998850 w 4972343"/>
                <a:gd name="connsiteY7270" fmla="*/ 315390 h 512833"/>
                <a:gd name="connsiteX7271" fmla="*/ 1008296 w 4972343"/>
                <a:gd name="connsiteY7271" fmla="*/ 324836 h 512833"/>
                <a:gd name="connsiteX7272" fmla="*/ 998850 w 4972343"/>
                <a:gd name="connsiteY7272" fmla="*/ 334283 h 512833"/>
                <a:gd name="connsiteX7273" fmla="*/ 989404 w 4972343"/>
                <a:gd name="connsiteY7273" fmla="*/ 324836 h 512833"/>
                <a:gd name="connsiteX7274" fmla="*/ 998850 w 4972343"/>
                <a:gd name="connsiteY7274" fmla="*/ 315390 h 512833"/>
                <a:gd name="connsiteX7275" fmla="*/ 970605 w 4972343"/>
                <a:gd name="connsiteY7275" fmla="*/ 315390 h 512833"/>
                <a:gd name="connsiteX7276" fmla="*/ 980052 w 4972343"/>
                <a:gd name="connsiteY7276" fmla="*/ 324836 h 512833"/>
                <a:gd name="connsiteX7277" fmla="*/ 970605 w 4972343"/>
                <a:gd name="connsiteY7277" fmla="*/ 334283 h 512833"/>
                <a:gd name="connsiteX7278" fmla="*/ 961159 w 4972343"/>
                <a:gd name="connsiteY7278" fmla="*/ 324836 h 512833"/>
                <a:gd name="connsiteX7279" fmla="*/ 970605 w 4972343"/>
                <a:gd name="connsiteY7279" fmla="*/ 315390 h 512833"/>
                <a:gd name="connsiteX7280" fmla="*/ 942359 w 4972343"/>
                <a:gd name="connsiteY7280" fmla="*/ 315390 h 512833"/>
                <a:gd name="connsiteX7281" fmla="*/ 951806 w 4972343"/>
                <a:gd name="connsiteY7281" fmla="*/ 324836 h 512833"/>
                <a:gd name="connsiteX7282" fmla="*/ 942359 w 4972343"/>
                <a:gd name="connsiteY7282" fmla="*/ 334283 h 512833"/>
                <a:gd name="connsiteX7283" fmla="*/ 932913 w 4972343"/>
                <a:gd name="connsiteY7283" fmla="*/ 324836 h 512833"/>
                <a:gd name="connsiteX7284" fmla="*/ 942359 w 4972343"/>
                <a:gd name="connsiteY7284" fmla="*/ 315390 h 512833"/>
                <a:gd name="connsiteX7285" fmla="*/ 914114 w 4972343"/>
                <a:gd name="connsiteY7285" fmla="*/ 315390 h 512833"/>
                <a:gd name="connsiteX7286" fmla="*/ 923561 w 4972343"/>
                <a:gd name="connsiteY7286" fmla="*/ 324836 h 512833"/>
                <a:gd name="connsiteX7287" fmla="*/ 914114 w 4972343"/>
                <a:gd name="connsiteY7287" fmla="*/ 334283 h 512833"/>
                <a:gd name="connsiteX7288" fmla="*/ 904668 w 4972343"/>
                <a:gd name="connsiteY7288" fmla="*/ 324836 h 512833"/>
                <a:gd name="connsiteX7289" fmla="*/ 914114 w 4972343"/>
                <a:gd name="connsiteY7289" fmla="*/ 315390 h 512833"/>
                <a:gd name="connsiteX7290" fmla="*/ 885868 w 4972343"/>
                <a:gd name="connsiteY7290" fmla="*/ 315390 h 512833"/>
                <a:gd name="connsiteX7291" fmla="*/ 895315 w 4972343"/>
                <a:gd name="connsiteY7291" fmla="*/ 324836 h 512833"/>
                <a:gd name="connsiteX7292" fmla="*/ 885868 w 4972343"/>
                <a:gd name="connsiteY7292" fmla="*/ 334283 h 512833"/>
                <a:gd name="connsiteX7293" fmla="*/ 876422 w 4972343"/>
                <a:gd name="connsiteY7293" fmla="*/ 324836 h 512833"/>
                <a:gd name="connsiteX7294" fmla="*/ 885868 w 4972343"/>
                <a:gd name="connsiteY7294" fmla="*/ 315390 h 512833"/>
                <a:gd name="connsiteX7295" fmla="*/ 857623 w 4972343"/>
                <a:gd name="connsiteY7295" fmla="*/ 315390 h 512833"/>
                <a:gd name="connsiteX7296" fmla="*/ 867070 w 4972343"/>
                <a:gd name="connsiteY7296" fmla="*/ 324836 h 512833"/>
                <a:gd name="connsiteX7297" fmla="*/ 857623 w 4972343"/>
                <a:gd name="connsiteY7297" fmla="*/ 334283 h 512833"/>
                <a:gd name="connsiteX7298" fmla="*/ 848177 w 4972343"/>
                <a:gd name="connsiteY7298" fmla="*/ 324836 h 512833"/>
                <a:gd name="connsiteX7299" fmla="*/ 857623 w 4972343"/>
                <a:gd name="connsiteY7299" fmla="*/ 315390 h 512833"/>
                <a:gd name="connsiteX7300" fmla="*/ 829377 w 4972343"/>
                <a:gd name="connsiteY7300" fmla="*/ 315390 h 512833"/>
                <a:gd name="connsiteX7301" fmla="*/ 838824 w 4972343"/>
                <a:gd name="connsiteY7301" fmla="*/ 324836 h 512833"/>
                <a:gd name="connsiteX7302" fmla="*/ 829377 w 4972343"/>
                <a:gd name="connsiteY7302" fmla="*/ 334283 h 512833"/>
                <a:gd name="connsiteX7303" fmla="*/ 819931 w 4972343"/>
                <a:gd name="connsiteY7303" fmla="*/ 324836 h 512833"/>
                <a:gd name="connsiteX7304" fmla="*/ 829377 w 4972343"/>
                <a:gd name="connsiteY7304" fmla="*/ 315390 h 512833"/>
                <a:gd name="connsiteX7305" fmla="*/ 801132 w 4972343"/>
                <a:gd name="connsiteY7305" fmla="*/ 315390 h 512833"/>
                <a:gd name="connsiteX7306" fmla="*/ 810579 w 4972343"/>
                <a:gd name="connsiteY7306" fmla="*/ 324836 h 512833"/>
                <a:gd name="connsiteX7307" fmla="*/ 801132 w 4972343"/>
                <a:gd name="connsiteY7307" fmla="*/ 334283 h 512833"/>
                <a:gd name="connsiteX7308" fmla="*/ 791686 w 4972343"/>
                <a:gd name="connsiteY7308" fmla="*/ 324836 h 512833"/>
                <a:gd name="connsiteX7309" fmla="*/ 801132 w 4972343"/>
                <a:gd name="connsiteY7309" fmla="*/ 315390 h 512833"/>
                <a:gd name="connsiteX7310" fmla="*/ 772886 w 4972343"/>
                <a:gd name="connsiteY7310" fmla="*/ 315390 h 512833"/>
                <a:gd name="connsiteX7311" fmla="*/ 782333 w 4972343"/>
                <a:gd name="connsiteY7311" fmla="*/ 324836 h 512833"/>
                <a:gd name="connsiteX7312" fmla="*/ 772886 w 4972343"/>
                <a:gd name="connsiteY7312" fmla="*/ 334283 h 512833"/>
                <a:gd name="connsiteX7313" fmla="*/ 763440 w 4972343"/>
                <a:gd name="connsiteY7313" fmla="*/ 324836 h 512833"/>
                <a:gd name="connsiteX7314" fmla="*/ 772886 w 4972343"/>
                <a:gd name="connsiteY7314" fmla="*/ 315390 h 512833"/>
                <a:gd name="connsiteX7315" fmla="*/ 744642 w 4972343"/>
                <a:gd name="connsiteY7315" fmla="*/ 315390 h 512833"/>
                <a:gd name="connsiteX7316" fmla="*/ 754088 w 4972343"/>
                <a:gd name="connsiteY7316" fmla="*/ 324836 h 512833"/>
                <a:gd name="connsiteX7317" fmla="*/ 744642 w 4972343"/>
                <a:gd name="connsiteY7317" fmla="*/ 334283 h 512833"/>
                <a:gd name="connsiteX7318" fmla="*/ 735195 w 4972343"/>
                <a:gd name="connsiteY7318" fmla="*/ 324836 h 512833"/>
                <a:gd name="connsiteX7319" fmla="*/ 744642 w 4972343"/>
                <a:gd name="connsiteY7319" fmla="*/ 315390 h 512833"/>
                <a:gd name="connsiteX7320" fmla="*/ 716395 w 4972343"/>
                <a:gd name="connsiteY7320" fmla="*/ 315390 h 512833"/>
                <a:gd name="connsiteX7321" fmla="*/ 725842 w 4972343"/>
                <a:gd name="connsiteY7321" fmla="*/ 324836 h 512833"/>
                <a:gd name="connsiteX7322" fmla="*/ 716395 w 4972343"/>
                <a:gd name="connsiteY7322" fmla="*/ 334283 h 512833"/>
                <a:gd name="connsiteX7323" fmla="*/ 706949 w 4972343"/>
                <a:gd name="connsiteY7323" fmla="*/ 324836 h 512833"/>
                <a:gd name="connsiteX7324" fmla="*/ 716395 w 4972343"/>
                <a:gd name="connsiteY7324" fmla="*/ 315390 h 512833"/>
                <a:gd name="connsiteX7325" fmla="*/ 688151 w 4972343"/>
                <a:gd name="connsiteY7325" fmla="*/ 315390 h 512833"/>
                <a:gd name="connsiteX7326" fmla="*/ 697597 w 4972343"/>
                <a:gd name="connsiteY7326" fmla="*/ 324836 h 512833"/>
                <a:gd name="connsiteX7327" fmla="*/ 688151 w 4972343"/>
                <a:gd name="connsiteY7327" fmla="*/ 334283 h 512833"/>
                <a:gd name="connsiteX7328" fmla="*/ 678704 w 4972343"/>
                <a:gd name="connsiteY7328" fmla="*/ 324836 h 512833"/>
                <a:gd name="connsiteX7329" fmla="*/ 688151 w 4972343"/>
                <a:gd name="connsiteY7329" fmla="*/ 315390 h 512833"/>
                <a:gd name="connsiteX7330" fmla="*/ 659904 w 4972343"/>
                <a:gd name="connsiteY7330" fmla="*/ 315390 h 512833"/>
                <a:gd name="connsiteX7331" fmla="*/ 669351 w 4972343"/>
                <a:gd name="connsiteY7331" fmla="*/ 324836 h 512833"/>
                <a:gd name="connsiteX7332" fmla="*/ 659904 w 4972343"/>
                <a:gd name="connsiteY7332" fmla="*/ 334283 h 512833"/>
                <a:gd name="connsiteX7333" fmla="*/ 650458 w 4972343"/>
                <a:gd name="connsiteY7333" fmla="*/ 324836 h 512833"/>
                <a:gd name="connsiteX7334" fmla="*/ 659904 w 4972343"/>
                <a:gd name="connsiteY7334" fmla="*/ 315390 h 512833"/>
                <a:gd name="connsiteX7335" fmla="*/ 631660 w 4972343"/>
                <a:gd name="connsiteY7335" fmla="*/ 315390 h 512833"/>
                <a:gd name="connsiteX7336" fmla="*/ 641106 w 4972343"/>
                <a:gd name="connsiteY7336" fmla="*/ 324836 h 512833"/>
                <a:gd name="connsiteX7337" fmla="*/ 631660 w 4972343"/>
                <a:gd name="connsiteY7337" fmla="*/ 334283 h 512833"/>
                <a:gd name="connsiteX7338" fmla="*/ 622213 w 4972343"/>
                <a:gd name="connsiteY7338" fmla="*/ 324836 h 512833"/>
                <a:gd name="connsiteX7339" fmla="*/ 631660 w 4972343"/>
                <a:gd name="connsiteY7339" fmla="*/ 315390 h 512833"/>
                <a:gd name="connsiteX7340" fmla="*/ 603413 w 4972343"/>
                <a:gd name="connsiteY7340" fmla="*/ 315390 h 512833"/>
                <a:gd name="connsiteX7341" fmla="*/ 612860 w 4972343"/>
                <a:gd name="connsiteY7341" fmla="*/ 324836 h 512833"/>
                <a:gd name="connsiteX7342" fmla="*/ 603413 w 4972343"/>
                <a:gd name="connsiteY7342" fmla="*/ 334283 h 512833"/>
                <a:gd name="connsiteX7343" fmla="*/ 593967 w 4972343"/>
                <a:gd name="connsiteY7343" fmla="*/ 324836 h 512833"/>
                <a:gd name="connsiteX7344" fmla="*/ 603413 w 4972343"/>
                <a:gd name="connsiteY7344" fmla="*/ 315390 h 512833"/>
                <a:gd name="connsiteX7345" fmla="*/ 575169 w 4972343"/>
                <a:gd name="connsiteY7345" fmla="*/ 315390 h 512833"/>
                <a:gd name="connsiteX7346" fmla="*/ 584615 w 4972343"/>
                <a:gd name="connsiteY7346" fmla="*/ 324836 h 512833"/>
                <a:gd name="connsiteX7347" fmla="*/ 575169 w 4972343"/>
                <a:gd name="connsiteY7347" fmla="*/ 334283 h 512833"/>
                <a:gd name="connsiteX7348" fmla="*/ 565722 w 4972343"/>
                <a:gd name="connsiteY7348" fmla="*/ 324836 h 512833"/>
                <a:gd name="connsiteX7349" fmla="*/ 575169 w 4972343"/>
                <a:gd name="connsiteY7349" fmla="*/ 315390 h 512833"/>
                <a:gd name="connsiteX7350" fmla="*/ 546922 w 4972343"/>
                <a:gd name="connsiteY7350" fmla="*/ 315390 h 512833"/>
                <a:gd name="connsiteX7351" fmla="*/ 556369 w 4972343"/>
                <a:gd name="connsiteY7351" fmla="*/ 324836 h 512833"/>
                <a:gd name="connsiteX7352" fmla="*/ 546922 w 4972343"/>
                <a:gd name="connsiteY7352" fmla="*/ 334283 h 512833"/>
                <a:gd name="connsiteX7353" fmla="*/ 537476 w 4972343"/>
                <a:gd name="connsiteY7353" fmla="*/ 324836 h 512833"/>
                <a:gd name="connsiteX7354" fmla="*/ 546922 w 4972343"/>
                <a:gd name="connsiteY7354" fmla="*/ 315390 h 512833"/>
                <a:gd name="connsiteX7355" fmla="*/ 518678 w 4972343"/>
                <a:gd name="connsiteY7355" fmla="*/ 315390 h 512833"/>
                <a:gd name="connsiteX7356" fmla="*/ 528124 w 4972343"/>
                <a:gd name="connsiteY7356" fmla="*/ 324836 h 512833"/>
                <a:gd name="connsiteX7357" fmla="*/ 518678 w 4972343"/>
                <a:gd name="connsiteY7357" fmla="*/ 334283 h 512833"/>
                <a:gd name="connsiteX7358" fmla="*/ 509231 w 4972343"/>
                <a:gd name="connsiteY7358" fmla="*/ 324836 h 512833"/>
                <a:gd name="connsiteX7359" fmla="*/ 518678 w 4972343"/>
                <a:gd name="connsiteY7359" fmla="*/ 315390 h 512833"/>
                <a:gd name="connsiteX7360" fmla="*/ 490431 w 4972343"/>
                <a:gd name="connsiteY7360" fmla="*/ 315390 h 512833"/>
                <a:gd name="connsiteX7361" fmla="*/ 499878 w 4972343"/>
                <a:gd name="connsiteY7361" fmla="*/ 324836 h 512833"/>
                <a:gd name="connsiteX7362" fmla="*/ 490431 w 4972343"/>
                <a:gd name="connsiteY7362" fmla="*/ 334283 h 512833"/>
                <a:gd name="connsiteX7363" fmla="*/ 480985 w 4972343"/>
                <a:gd name="connsiteY7363" fmla="*/ 324836 h 512833"/>
                <a:gd name="connsiteX7364" fmla="*/ 490431 w 4972343"/>
                <a:gd name="connsiteY7364" fmla="*/ 315390 h 512833"/>
                <a:gd name="connsiteX7365" fmla="*/ 462187 w 4972343"/>
                <a:gd name="connsiteY7365" fmla="*/ 315390 h 512833"/>
                <a:gd name="connsiteX7366" fmla="*/ 471633 w 4972343"/>
                <a:gd name="connsiteY7366" fmla="*/ 324836 h 512833"/>
                <a:gd name="connsiteX7367" fmla="*/ 462187 w 4972343"/>
                <a:gd name="connsiteY7367" fmla="*/ 334283 h 512833"/>
                <a:gd name="connsiteX7368" fmla="*/ 452740 w 4972343"/>
                <a:gd name="connsiteY7368" fmla="*/ 324836 h 512833"/>
                <a:gd name="connsiteX7369" fmla="*/ 462187 w 4972343"/>
                <a:gd name="connsiteY7369" fmla="*/ 315390 h 512833"/>
                <a:gd name="connsiteX7370" fmla="*/ 433940 w 4972343"/>
                <a:gd name="connsiteY7370" fmla="*/ 315390 h 512833"/>
                <a:gd name="connsiteX7371" fmla="*/ 443387 w 4972343"/>
                <a:gd name="connsiteY7371" fmla="*/ 324836 h 512833"/>
                <a:gd name="connsiteX7372" fmla="*/ 433940 w 4972343"/>
                <a:gd name="connsiteY7372" fmla="*/ 334283 h 512833"/>
                <a:gd name="connsiteX7373" fmla="*/ 424494 w 4972343"/>
                <a:gd name="connsiteY7373" fmla="*/ 324836 h 512833"/>
                <a:gd name="connsiteX7374" fmla="*/ 433940 w 4972343"/>
                <a:gd name="connsiteY7374" fmla="*/ 315390 h 512833"/>
                <a:gd name="connsiteX7375" fmla="*/ 405696 w 4972343"/>
                <a:gd name="connsiteY7375" fmla="*/ 315390 h 512833"/>
                <a:gd name="connsiteX7376" fmla="*/ 415142 w 4972343"/>
                <a:gd name="connsiteY7376" fmla="*/ 324836 h 512833"/>
                <a:gd name="connsiteX7377" fmla="*/ 405696 w 4972343"/>
                <a:gd name="connsiteY7377" fmla="*/ 334283 h 512833"/>
                <a:gd name="connsiteX7378" fmla="*/ 396249 w 4972343"/>
                <a:gd name="connsiteY7378" fmla="*/ 324836 h 512833"/>
                <a:gd name="connsiteX7379" fmla="*/ 405696 w 4972343"/>
                <a:gd name="connsiteY7379" fmla="*/ 315390 h 512833"/>
                <a:gd name="connsiteX7380" fmla="*/ 377449 w 4972343"/>
                <a:gd name="connsiteY7380" fmla="*/ 315390 h 512833"/>
                <a:gd name="connsiteX7381" fmla="*/ 386896 w 4972343"/>
                <a:gd name="connsiteY7381" fmla="*/ 324836 h 512833"/>
                <a:gd name="connsiteX7382" fmla="*/ 377449 w 4972343"/>
                <a:gd name="connsiteY7382" fmla="*/ 334283 h 512833"/>
                <a:gd name="connsiteX7383" fmla="*/ 368003 w 4972343"/>
                <a:gd name="connsiteY7383" fmla="*/ 324836 h 512833"/>
                <a:gd name="connsiteX7384" fmla="*/ 377449 w 4972343"/>
                <a:gd name="connsiteY7384" fmla="*/ 315390 h 512833"/>
                <a:gd name="connsiteX7385" fmla="*/ 349205 w 4972343"/>
                <a:gd name="connsiteY7385" fmla="*/ 315390 h 512833"/>
                <a:gd name="connsiteX7386" fmla="*/ 358651 w 4972343"/>
                <a:gd name="connsiteY7386" fmla="*/ 324836 h 512833"/>
                <a:gd name="connsiteX7387" fmla="*/ 349205 w 4972343"/>
                <a:gd name="connsiteY7387" fmla="*/ 334283 h 512833"/>
                <a:gd name="connsiteX7388" fmla="*/ 339758 w 4972343"/>
                <a:gd name="connsiteY7388" fmla="*/ 324836 h 512833"/>
                <a:gd name="connsiteX7389" fmla="*/ 349205 w 4972343"/>
                <a:gd name="connsiteY7389" fmla="*/ 315390 h 512833"/>
                <a:gd name="connsiteX7390" fmla="*/ 320958 w 4972343"/>
                <a:gd name="connsiteY7390" fmla="*/ 315390 h 512833"/>
                <a:gd name="connsiteX7391" fmla="*/ 330405 w 4972343"/>
                <a:gd name="connsiteY7391" fmla="*/ 324836 h 512833"/>
                <a:gd name="connsiteX7392" fmla="*/ 320958 w 4972343"/>
                <a:gd name="connsiteY7392" fmla="*/ 334283 h 512833"/>
                <a:gd name="connsiteX7393" fmla="*/ 311512 w 4972343"/>
                <a:gd name="connsiteY7393" fmla="*/ 324836 h 512833"/>
                <a:gd name="connsiteX7394" fmla="*/ 320958 w 4972343"/>
                <a:gd name="connsiteY7394" fmla="*/ 315390 h 512833"/>
                <a:gd name="connsiteX7395" fmla="*/ 292714 w 4972343"/>
                <a:gd name="connsiteY7395" fmla="*/ 315390 h 512833"/>
                <a:gd name="connsiteX7396" fmla="*/ 302160 w 4972343"/>
                <a:gd name="connsiteY7396" fmla="*/ 324836 h 512833"/>
                <a:gd name="connsiteX7397" fmla="*/ 292714 w 4972343"/>
                <a:gd name="connsiteY7397" fmla="*/ 334283 h 512833"/>
                <a:gd name="connsiteX7398" fmla="*/ 283267 w 4972343"/>
                <a:gd name="connsiteY7398" fmla="*/ 324836 h 512833"/>
                <a:gd name="connsiteX7399" fmla="*/ 292714 w 4972343"/>
                <a:gd name="connsiteY7399" fmla="*/ 315390 h 512833"/>
                <a:gd name="connsiteX7400" fmla="*/ 264467 w 4972343"/>
                <a:gd name="connsiteY7400" fmla="*/ 315390 h 512833"/>
                <a:gd name="connsiteX7401" fmla="*/ 273914 w 4972343"/>
                <a:gd name="connsiteY7401" fmla="*/ 324836 h 512833"/>
                <a:gd name="connsiteX7402" fmla="*/ 264467 w 4972343"/>
                <a:gd name="connsiteY7402" fmla="*/ 334283 h 512833"/>
                <a:gd name="connsiteX7403" fmla="*/ 255021 w 4972343"/>
                <a:gd name="connsiteY7403" fmla="*/ 324836 h 512833"/>
                <a:gd name="connsiteX7404" fmla="*/ 264467 w 4972343"/>
                <a:gd name="connsiteY7404" fmla="*/ 315390 h 512833"/>
                <a:gd name="connsiteX7405" fmla="*/ 236223 w 4972343"/>
                <a:gd name="connsiteY7405" fmla="*/ 315390 h 512833"/>
                <a:gd name="connsiteX7406" fmla="*/ 245669 w 4972343"/>
                <a:gd name="connsiteY7406" fmla="*/ 324836 h 512833"/>
                <a:gd name="connsiteX7407" fmla="*/ 236223 w 4972343"/>
                <a:gd name="connsiteY7407" fmla="*/ 334283 h 512833"/>
                <a:gd name="connsiteX7408" fmla="*/ 226776 w 4972343"/>
                <a:gd name="connsiteY7408" fmla="*/ 324836 h 512833"/>
                <a:gd name="connsiteX7409" fmla="*/ 236223 w 4972343"/>
                <a:gd name="connsiteY7409" fmla="*/ 315390 h 512833"/>
                <a:gd name="connsiteX7410" fmla="*/ 207976 w 4972343"/>
                <a:gd name="connsiteY7410" fmla="*/ 315390 h 512833"/>
                <a:gd name="connsiteX7411" fmla="*/ 217423 w 4972343"/>
                <a:gd name="connsiteY7411" fmla="*/ 324836 h 512833"/>
                <a:gd name="connsiteX7412" fmla="*/ 207976 w 4972343"/>
                <a:gd name="connsiteY7412" fmla="*/ 334283 h 512833"/>
                <a:gd name="connsiteX7413" fmla="*/ 198530 w 4972343"/>
                <a:gd name="connsiteY7413" fmla="*/ 324836 h 512833"/>
                <a:gd name="connsiteX7414" fmla="*/ 207976 w 4972343"/>
                <a:gd name="connsiteY7414" fmla="*/ 315390 h 512833"/>
                <a:gd name="connsiteX7415" fmla="*/ 179732 w 4972343"/>
                <a:gd name="connsiteY7415" fmla="*/ 315390 h 512833"/>
                <a:gd name="connsiteX7416" fmla="*/ 189178 w 4972343"/>
                <a:gd name="connsiteY7416" fmla="*/ 324836 h 512833"/>
                <a:gd name="connsiteX7417" fmla="*/ 179732 w 4972343"/>
                <a:gd name="connsiteY7417" fmla="*/ 334283 h 512833"/>
                <a:gd name="connsiteX7418" fmla="*/ 170286 w 4972343"/>
                <a:gd name="connsiteY7418" fmla="*/ 324836 h 512833"/>
                <a:gd name="connsiteX7419" fmla="*/ 179732 w 4972343"/>
                <a:gd name="connsiteY7419" fmla="*/ 315390 h 512833"/>
                <a:gd name="connsiteX7420" fmla="*/ 151486 w 4972343"/>
                <a:gd name="connsiteY7420" fmla="*/ 315390 h 512833"/>
                <a:gd name="connsiteX7421" fmla="*/ 160932 w 4972343"/>
                <a:gd name="connsiteY7421" fmla="*/ 324836 h 512833"/>
                <a:gd name="connsiteX7422" fmla="*/ 151486 w 4972343"/>
                <a:gd name="connsiteY7422" fmla="*/ 334283 h 512833"/>
                <a:gd name="connsiteX7423" fmla="*/ 142039 w 4972343"/>
                <a:gd name="connsiteY7423" fmla="*/ 324836 h 512833"/>
                <a:gd name="connsiteX7424" fmla="*/ 151486 w 4972343"/>
                <a:gd name="connsiteY7424" fmla="*/ 315390 h 512833"/>
                <a:gd name="connsiteX7425" fmla="*/ 123241 w 4972343"/>
                <a:gd name="connsiteY7425" fmla="*/ 315390 h 512833"/>
                <a:gd name="connsiteX7426" fmla="*/ 132687 w 4972343"/>
                <a:gd name="connsiteY7426" fmla="*/ 324836 h 512833"/>
                <a:gd name="connsiteX7427" fmla="*/ 123241 w 4972343"/>
                <a:gd name="connsiteY7427" fmla="*/ 334283 h 512833"/>
                <a:gd name="connsiteX7428" fmla="*/ 113794 w 4972343"/>
                <a:gd name="connsiteY7428" fmla="*/ 324836 h 512833"/>
                <a:gd name="connsiteX7429" fmla="*/ 123241 w 4972343"/>
                <a:gd name="connsiteY7429" fmla="*/ 315390 h 512833"/>
                <a:gd name="connsiteX7430" fmla="*/ 94995 w 4972343"/>
                <a:gd name="connsiteY7430" fmla="*/ 315390 h 512833"/>
                <a:gd name="connsiteX7431" fmla="*/ 104441 w 4972343"/>
                <a:gd name="connsiteY7431" fmla="*/ 324836 h 512833"/>
                <a:gd name="connsiteX7432" fmla="*/ 94995 w 4972343"/>
                <a:gd name="connsiteY7432" fmla="*/ 334283 h 512833"/>
                <a:gd name="connsiteX7433" fmla="*/ 85548 w 4972343"/>
                <a:gd name="connsiteY7433" fmla="*/ 324836 h 512833"/>
                <a:gd name="connsiteX7434" fmla="*/ 94995 w 4972343"/>
                <a:gd name="connsiteY7434" fmla="*/ 315390 h 512833"/>
                <a:gd name="connsiteX7435" fmla="*/ 66749 w 4972343"/>
                <a:gd name="connsiteY7435" fmla="*/ 315390 h 512833"/>
                <a:gd name="connsiteX7436" fmla="*/ 76196 w 4972343"/>
                <a:gd name="connsiteY7436" fmla="*/ 324836 h 512833"/>
                <a:gd name="connsiteX7437" fmla="*/ 66749 w 4972343"/>
                <a:gd name="connsiteY7437" fmla="*/ 334283 h 512833"/>
                <a:gd name="connsiteX7438" fmla="*/ 57303 w 4972343"/>
                <a:gd name="connsiteY7438" fmla="*/ 324836 h 512833"/>
                <a:gd name="connsiteX7439" fmla="*/ 66749 w 4972343"/>
                <a:gd name="connsiteY7439" fmla="*/ 315390 h 512833"/>
                <a:gd name="connsiteX7440" fmla="*/ 38504 w 4972343"/>
                <a:gd name="connsiteY7440" fmla="*/ 315390 h 512833"/>
                <a:gd name="connsiteX7441" fmla="*/ 47950 w 4972343"/>
                <a:gd name="connsiteY7441" fmla="*/ 324836 h 512833"/>
                <a:gd name="connsiteX7442" fmla="*/ 38504 w 4972343"/>
                <a:gd name="connsiteY7442" fmla="*/ 334283 h 512833"/>
                <a:gd name="connsiteX7443" fmla="*/ 29057 w 4972343"/>
                <a:gd name="connsiteY7443" fmla="*/ 324836 h 512833"/>
                <a:gd name="connsiteX7444" fmla="*/ 38504 w 4972343"/>
                <a:gd name="connsiteY7444" fmla="*/ 315390 h 512833"/>
                <a:gd name="connsiteX7445" fmla="*/ 10259 w 4972343"/>
                <a:gd name="connsiteY7445" fmla="*/ 315390 h 512833"/>
                <a:gd name="connsiteX7446" fmla="*/ 19705 w 4972343"/>
                <a:gd name="connsiteY7446" fmla="*/ 324836 h 512833"/>
                <a:gd name="connsiteX7447" fmla="*/ 10259 w 4972343"/>
                <a:gd name="connsiteY7447" fmla="*/ 334283 h 512833"/>
                <a:gd name="connsiteX7448" fmla="*/ 8686 w 4972343"/>
                <a:gd name="connsiteY7448" fmla="*/ 332710 h 512833"/>
                <a:gd name="connsiteX7449" fmla="*/ 6041 w 4972343"/>
                <a:gd name="connsiteY7449" fmla="*/ 319608 h 512833"/>
                <a:gd name="connsiteX7450" fmla="*/ 1340 w 4972343"/>
                <a:gd name="connsiteY7450" fmla="*/ 296322 h 512833"/>
                <a:gd name="connsiteX7451" fmla="*/ 5393 w 4972343"/>
                <a:gd name="connsiteY7451" fmla="*/ 300375 h 512833"/>
                <a:gd name="connsiteX7452" fmla="*/ 2702 w 4972343"/>
                <a:gd name="connsiteY7452" fmla="*/ 303067 h 512833"/>
                <a:gd name="connsiteX7453" fmla="*/ 4967264 w 4972343"/>
                <a:gd name="connsiteY7453" fmla="*/ 291118 h 512833"/>
                <a:gd name="connsiteX7454" fmla="*/ 4971249 w 4972343"/>
                <a:gd name="connsiteY7454" fmla="*/ 295104 h 512833"/>
                <a:gd name="connsiteX7455" fmla="*/ 4968583 w 4972343"/>
                <a:gd name="connsiteY7455" fmla="*/ 308314 h 512833"/>
                <a:gd name="connsiteX7456" fmla="*/ 4967264 w 4972343"/>
                <a:gd name="connsiteY7456" fmla="*/ 309632 h 512833"/>
                <a:gd name="connsiteX7457" fmla="*/ 4958007 w 4972343"/>
                <a:gd name="connsiteY7457" fmla="*/ 300375 h 512833"/>
                <a:gd name="connsiteX7458" fmla="*/ 4967264 w 4972343"/>
                <a:gd name="connsiteY7458" fmla="*/ 291118 h 512833"/>
                <a:gd name="connsiteX7459" fmla="*/ 4939026 w 4972343"/>
                <a:gd name="connsiteY7459" fmla="*/ 291118 h 512833"/>
                <a:gd name="connsiteX7460" fmla="*/ 4948282 w 4972343"/>
                <a:gd name="connsiteY7460" fmla="*/ 300375 h 512833"/>
                <a:gd name="connsiteX7461" fmla="*/ 4939026 w 4972343"/>
                <a:gd name="connsiteY7461" fmla="*/ 309632 h 512833"/>
                <a:gd name="connsiteX7462" fmla="*/ 4929769 w 4972343"/>
                <a:gd name="connsiteY7462" fmla="*/ 300375 h 512833"/>
                <a:gd name="connsiteX7463" fmla="*/ 4939026 w 4972343"/>
                <a:gd name="connsiteY7463" fmla="*/ 291118 h 512833"/>
                <a:gd name="connsiteX7464" fmla="*/ 4910781 w 4972343"/>
                <a:gd name="connsiteY7464" fmla="*/ 291118 h 512833"/>
                <a:gd name="connsiteX7465" fmla="*/ 4920038 w 4972343"/>
                <a:gd name="connsiteY7465" fmla="*/ 300375 h 512833"/>
                <a:gd name="connsiteX7466" fmla="*/ 4910781 w 4972343"/>
                <a:gd name="connsiteY7466" fmla="*/ 309632 h 512833"/>
                <a:gd name="connsiteX7467" fmla="*/ 4901524 w 4972343"/>
                <a:gd name="connsiteY7467" fmla="*/ 300375 h 512833"/>
                <a:gd name="connsiteX7468" fmla="*/ 4910781 w 4972343"/>
                <a:gd name="connsiteY7468" fmla="*/ 291118 h 512833"/>
                <a:gd name="connsiteX7469" fmla="*/ 4882534 w 4972343"/>
                <a:gd name="connsiteY7469" fmla="*/ 291118 h 512833"/>
                <a:gd name="connsiteX7470" fmla="*/ 4891791 w 4972343"/>
                <a:gd name="connsiteY7470" fmla="*/ 300375 h 512833"/>
                <a:gd name="connsiteX7471" fmla="*/ 4882534 w 4972343"/>
                <a:gd name="connsiteY7471" fmla="*/ 309632 h 512833"/>
                <a:gd name="connsiteX7472" fmla="*/ 4873278 w 4972343"/>
                <a:gd name="connsiteY7472" fmla="*/ 300375 h 512833"/>
                <a:gd name="connsiteX7473" fmla="*/ 4882534 w 4972343"/>
                <a:gd name="connsiteY7473" fmla="*/ 291118 h 512833"/>
                <a:gd name="connsiteX7474" fmla="*/ 4854290 w 4972343"/>
                <a:gd name="connsiteY7474" fmla="*/ 291118 h 512833"/>
                <a:gd name="connsiteX7475" fmla="*/ 4863546 w 4972343"/>
                <a:gd name="connsiteY7475" fmla="*/ 300375 h 512833"/>
                <a:gd name="connsiteX7476" fmla="*/ 4854290 w 4972343"/>
                <a:gd name="connsiteY7476" fmla="*/ 309632 h 512833"/>
                <a:gd name="connsiteX7477" fmla="*/ 4845033 w 4972343"/>
                <a:gd name="connsiteY7477" fmla="*/ 300375 h 512833"/>
                <a:gd name="connsiteX7478" fmla="*/ 4854290 w 4972343"/>
                <a:gd name="connsiteY7478" fmla="*/ 291118 h 512833"/>
                <a:gd name="connsiteX7479" fmla="*/ 4826044 w 4972343"/>
                <a:gd name="connsiteY7479" fmla="*/ 291118 h 512833"/>
                <a:gd name="connsiteX7480" fmla="*/ 4835300 w 4972343"/>
                <a:gd name="connsiteY7480" fmla="*/ 300375 h 512833"/>
                <a:gd name="connsiteX7481" fmla="*/ 4826044 w 4972343"/>
                <a:gd name="connsiteY7481" fmla="*/ 309632 h 512833"/>
                <a:gd name="connsiteX7482" fmla="*/ 4816787 w 4972343"/>
                <a:gd name="connsiteY7482" fmla="*/ 300375 h 512833"/>
                <a:gd name="connsiteX7483" fmla="*/ 4826044 w 4972343"/>
                <a:gd name="connsiteY7483" fmla="*/ 291118 h 512833"/>
                <a:gd name="connsiteX7484" fmla="*/ 4797799 w 4972343"/>
                <a:gd name="connsiteY7484" fmla="*/ 291118 h 512833"/>
                <a:gd name="connsiteX7485" fmla="*/ 4807056 w 4972343"/>
                <a:gd name="connsiteY7485" fmla="*/ 300375 h 512833"/>
                <a:gd name="connsiteX7486" fmla="*/ 4797799 w 4972343"/>
                <a:gd name="connsiteY7486" fmla="*/ 309632 h 512833"/>
                <a:gd name="connsiteX7487" fmla="*/ 4788542 w 4972343"/>
                <a:gd name="connsiteY7487" fmla="*/ 300375 h 512833"/>
                <a:gd name="connsiteX7488" fmla="*/ 4797799 w 4972343"/>
                <a:gd name="connsiteY7488" fmla="*/ 291118 h 512833"/>
                <a:gd name="connsiteX7489" fmla="*/ 4769552 w 4972343"/>
                <a:gd name="connsiteY7489" fmla="*/ 291118 h 512833"/>
                <a:gd name="connsiteX7490" fmla="*/ 4778809 w 4972343"/>
                <a:gd name="connsiteY7490" fmla="*/ 300375 h 512833"/>
                <a:gd name="connsiteX7491" fmla="*/ 4769552 w 4972343"/>
                <a:gd name="connsiteY7491" fmla="*/ 309632 h 512833"/>
                <a:gd name="connsiteX7492" fmla="*/ 4760296 w 4972343"/>
                <a:gd name="connsiteY7492" fmla="*/ 300375 h 512833"/>
                <a:gd name="connsiteX7493" fmla="*/ 4769552 w 4972343"/>
                <a:gd name="connsiteY7493" fmla="*/ 291118 h 512833"/>
                <a:gd name="connsiteX7494" fmla="*/ 4741308 w 4972343"/>
                <a:gd name="connsiteY7494" fmla="*/ 291118 h 512833"/>
                <a:gd name="connsiteX7495" fmla="*/ 4750564 w 4972343"/>
                <a:gd name="connsiteY7495" fmla="*/ 300375 h 512833"/>
                <a:gd name="connsiteX7496" fmla="*/ 4741308 w 4972343"/>
                <a:gd name="connsiteY7496" fmla="*/ 309632 h 512833"/>
                <a:gd name="connsiteX7497" fmla="*/ 4732051 w 4972343"/>
                <a:gd name="connsiteY7497" fmla="*/ 300375 h 512833"/>
                <a:gd name="connsiteX7498" fmla="*/ 4741308 w 4972343"/>
                <a:gd name="connsiteY7498" fmla="*/ 291118 h 512833"/>
                <a:gd name="connsiteX7499" fmla="*/ 4713062 w 4972343"/>
                <a:gd name="connsiteY7499" fmla="*/ 291118 h 512833"/>
                <a:gd name="connsiteX7500" fmla="*/ 4722318 w 4972343"/>
                <a:gd name="connsiteY7500" fmla="*/ 300375 h 512833"/>
                <a:gd name="connsiteX7501" fmla="*/ 4713062 w 4972343"/>
                <a:gd name="connsiteY7501" fmla="*/ 309632 h 512833"/>
                <a:gd name="connsiteX7502" fmla="*/ 4703805 w 4972343"/>
                <a:gd name="connsiteY7502" fmla="*/ 300375 h 512833"/>
                <a:gd name="connsiteX7503" fmla="*/ 4713062 w 4972343"/>
                <a:gd name="connsiteY7503" fmla="*/ 291118 h 512833"/>
                <a:gd name="connsiteX7504" fmla="*/ 4684817 w 4972343"/>
                <a:gd name="connsiteY7504" fmla="*/ 291118 h 512833"/>
                <a:gd name="connsiteX7505" fmla="*/ 4694074 w 4972343"/>
                <a:gd name="connsiteY7505" fmla="*/ 300375 h 512833"/>
                <a:gd name="connsiteX7506" fmla="*/ 4684817 w 4972343"/>
                <a:gd name="connsiteY7506" fmla="*/ 309632 h 512833"/>
                <a:gd name="connsiteX7507" fmla="*/ 4675560 w 4972343"/>
                <a:gd name="connsiteY7507" fmla="*/ 300375 h 512833"/>
                <a:gd name="connsiteX7508" fmla="*/ 4684817 w 4972343"/>
                <a:gd name="connsiteY7508" fmla="*/ 291118 h 512833"/>
                <a:gd name="connsiteX7509" fmla="*/ 4656571 w 4972343"/>
                <a:gd name="connsiteY7509" fmla="*/ 291118 h 512833"/>
                <a:gd name="connsiteX7510" fmla="*/ 4665827 w 4972343"/>
                <a:gd name="connsiteY7510" fmla="*/ 300375 h 512833"/>
                <a:gd name="connsiteX7511" fmla="*/ 4656571 w 4972343"/>
                <a:gd name="connsiteY7511" fmla="*/ 309632 h 512833"/>
                <a:gd name="connsiteX7512" fmla="*/ 4647314 w 4972343"/>
                <a:gd name="connsiteY7512" fmla="*/ 300375 h 512833"/>
                <a:gd name="connsiteX7513" fmla="*/ 4656571 w 4972343"/>
                <a:gd name="connsiteY7513" fmla="*/ 291118 h 512833"/>
                <a:gd name="connsiteX7514" fmla="*/ 4628326 w 4972343"/>
                <a:gd name="connsiteY7514" fmla="*/ 291118 h 512833"/>
                <a:gd name="connsiteX7515" fmla="*/ 4637583 w 4972343"/>
                <a:gd name="connsiteY7515" fmla="*/ 300375 h 512833"/>
                <a:gd name="connsiteX7516" fmla="*/ 4628326 w 4972343"/>
                <a:gd name="connsiteY7516" fmla="*/ 309632 h 512833"/>
                <a:gd name="connsiteX7517" fmla="*/ 4619069 w 4972343"/>
                <a:gd name="connsiteY7517" fmla="*/ 300375 h 512833"/>
                <a:gd name="connsiteX7518" fmla="*/ 4628326 w 4972343"/>
                <a:gd name="connsiteY7518" fmla="*/ 291118 h 512833"/>
                <a:gd name="connsiteX7519" fmla="*/ 4600080 w 4972343"/>
                <a:gd name="connsiteY7519" fmla="*/ 291118 h 512833"/>
                <a:gd name="connsiteX7520" fmla="*/ 4609336 w 4972343"/>
                <a:gd name="connsiteY7520" fmla="*/ 300375 h 512833"/>
                <a:gd name="connsiteX7521" fmla="*/ 4600080 w 4972343"/>
                <a:gd name="connsiteY7521" fmla="*/ 309632 h 512833"/>
                <a:gd name="connsiteX7522" fmla="*/ 4590823 w 4972343"/>
                <a:gd name="connsiteY7522" fmla="*/ 300375 h 512833"/>
                <a:gd name="connsiteX7523" fmla="*/ 4600080 w 4972343"/>
                <a:gd name="connsiteY7523" fmla="*/ 291118 h 512833"/>
                <a:gd name="connsiteX7524" fmla="*/ 4571835 w 4972343"/>
                <a:gd name="connsiteY7524" fmla="*/ 291118 h 512833"/>
                <a:gd name="connsiteX7525" fmla="*/ 4581092 w 4972343"/>
                <a:gd name="connsiteY7525" fmla="*/ 300375 h 512833"/>
                <a:gd name="connsiteX7526" fmla="*/ 4571835 w 4972343"/>
                <a:gd name="connsiteY7526" fmla="*/ 309632 h 512833"/>
                <a:gd name="connsiteX7527" fmla="*/ 4562578 w 4972343"/>
                <a:gd name="connsiteY7527" fmla="*/ 300375 h 512833"/>
                <a:gd name="connsiteX7528" fmla="*/ 4571835 w 4972343"/>
                <a:gd name="connsiteY7528" fmla="*/ 291118 h 512833"/>
                <a:gd name="connsiteX7529" fmla="*/ 4543589 w 4972343"/>
                <a:gd name="connsiteY7529" fmla="*/ 291118 h 512833"/>
                <a:gd name="connsiteX7530" fmla="*/ 4552845 w 4972343"/>
                <a:gd name="connsiteY7530" fmla="*/ 300375 h 512833"/>
                <a:gd name="connsiteX7531" fmla="*/ 4543589 w 4972343"/>
                <a:gd name="connsiteY7531" fmla="*/ 309632 h 512833"/>
                <a:gd name="connsiteX7532" fmla="*/ 4534332 w 4972343"/>
                <a:gd name="connsiteY7532" fmla="*/ 300375 h 512833"/>
                <a:gd name="connsiteX7533" fmla="*/ 4543589 w 4972343"/>
                <a:gd name="connsiteY7533" fmla="*/ 291118 h 512833"/>
                <a:gd name="connsiteX7534" fmla="*/ 4515344 w 4972343"/>
                <a:gd name="connsiteY7534" fmla="*/ 291118 h 512833"/>
                <a:gd name="connsiteX7535" fmla="*/ 4524601 w 4972343"/>
                <a:gd name="connsiteY7535" fmla="*/ 300375 h 512833"/>
                <a:gd name="connsiteX7536" fmla="*/ 4515344 w 4972343"/>
                <a:gd name="connsiteY7536" fmla="*/ 309632 h 512833"/>
                <a:gd name="connsiteX7537" fmla="*/ 4506087 w 4972343"/>
                <a:gd name="connsiteY7537" fmla="*/ 300375 h 512833"/>
                <a:gd name="connsiteX7538" fmla="*/ 4515344 w 4972343"/>
                <a:gd name="connsiteY7538" fmla="*/ 291118 h 512833"/>
                <a:gd name="connsiteX7539" fmla="*/ 4487098 w 4972343"/>
                <a:gd name="connsiteY7539" fmla="*/ 291118 h 512833"/>
                <a:gd name="connsiteX7540" fmla="*/ 4496354 w 4972343"/>
                <a:gd name="connsiteY7540" fmla="*/ 300375 h 512833"/>
                <a:gd name="connsiteX7541" fmla="*/ 4487098 w 4972343"/>
                <a:gd name="connsiteY7541" fmla="*/ 309632 h 512833"/>
                <a:gd name="connsiteX7542" fmla="*/ 4477841 w 4972343"/>
                <a:gd name="connsiteY7542" fmla="*/ 300375 h 512833"/>
                <a:gd name="connsiteX7543" fmla="*/ 4487098 w 4972343"/>
                <a:gd name="connsiteY7543" fmla="*/ 291118 h 512833"/>
                <a:gd name="connsiteX7544" fmla="*/ 4458853 w 4972343"/>
                <a:gd name="connsiteY7544" fmla="*/ 291118 h 512833"/>
                <a:gd name="connsiteX7545" fmla="*/ 4468110 w 4972343"/>
                <a:gd name="connsiteY7545" fmla="*/ 300375 h 512833"/>
                <a:gd name="connsiteX7546" fmla="*/ 4458853 w 4972343"/>
                <a:gd name="connsiteY7546" fmla="*/ 309632 h 512833"/>
                <a:gd name="connsiteX7547" fmla="*/ 4449596 w 4972343"/>
                <a:gd name="connsiteY7547" fmla="*/ 300375 h 512833"/>
                <a:gd name="connsiteX7548" fmla="*/ 4458853 w 4972343"/>
                <a:gd name="connsiteY7548" fmla="*/ 291118 h 512833"/>
                <a:gd name="connsiteX7549" fmla="*/ 4430607 w 4972343"/>
                <a:gd name="connsiteY7549" fmla="*/ 291118 h 512833"/>
                <a:gd name="connsiteX7550" fmla="*/ 4439863 w 4972343"/>
                <a:gd name="connsiteY7550" fmla="*/ 300375 h 512833"/>
                <a:gd name="connsiteX7551" fmla="*/ 4430607 w 4972343"/>
                <a:gd name="connsiteY7551" fmla="*/ 309632 h 512833"/>
                <a:gd name="connsiteX7552" fmla="*/ 4421350 w 4972343"/>
                <a:gd name="connsiteY7552" fmla="*/ 300375 h 512833"/>
                <a:gd name="connsiteX7553" fmla="*/ 4430607 w 4972343"/>
                <a:gd name="connsiteY7553" fmla="*/ 291118 h 512833"/>
                <a:gd name="connsiteX7554" fmla="*/ 4402362 w 4972343"/>
                <a:gd name="connsiteY7554" fmla="*/ 291118 h 512833"/>
                <a:gd name="connsiteX7555" fmla="*/ 4411619 w 4972343"/>
                <a:gd name="connsiteY7555" fmla="*/ 300375 h 512833"/>
                <a:gd name="connsiteX7556" fmla="*/ 4402362 w 4972343"/>
                <a:gd name="connsiteY7556" fmla="*/ 309632 h 512833"/>
                <a:gd name="connsiteX7557" fmla="*/ 4393105 w 4972343"/>
                <a:gd name="connsiteY7557" fmla="*/ 300375 h 512833"/>
                <a:gd name="connsiteX7558" fmla="*/ 4402362 w 4972343"/>
                <a:gd name="connsiteY7558" fmla="*/ 291118 h 512833"/>
                <a:gd name="connsiteX7559" fmla="*/ 4374116 w 4972343"/>
                <a:gd name="connsiteY7559" fmla="*/ 291118 h 512833"/>
                <a:gd name="connsiteX7560" fmla="*/ 4383372 w 4972343"/>
                <a:gd name="connsiteY7560" fmla="*/ 300375 h 512833"/>
                <a:gd name="connsiteX7561" fmla="*/ 4374116 w 4972343"/>
                <a:gd name="connsiteY7561" fmla="*/ 309632 h 512833"/>
                <a:gd name="connsiteX7562" fmla="*/ 4364859 w 4972343"/>
                <a:gd name="connsiteY7562" fmla="*/ 300375 h 512833"/>
                <a:gd name="connsiteX7563" fmla="*/ 4374116 w 4972343"/>
                <a:gd name="connsiteY7563" fmla="*/ 291118 h 512833"/>
                <a:gd name="connsiteX7564" fmla="*/ 4345871 w 4972343"/>
                <a:gd name="connsiteY7564" fmla="*/ 291118 h 512833"/>
                <a:gd name="connsiteX7565" fmla="*/ 4355128 w 4972343"/>
                <a:gd name="connsiteY7565" fmla="*/ 300375 h 512833"/>
                <a:gd name="connsiteX7566" fmla="*/ 4345871 w 4972343"/>
                <a:gd name="connsiteY7566" fmla="*/ 309632 h 512833"/>
                <a:gd name="connsiteX7567" fmla="*/ 4336614 w 4972343"/>
                <a:gd name="connsiteY7567" fmla="*/ 300375 h 512833"/>
                <a:gd name="connsiteX7568" fmla="*/ 4345871 w 4972343"/>
                <a:gd name="connsiteY7568" fmla="*/ 291118 h 512833"/>
                <a:gd name="connsiteX7569" fmla="*/ 4317625 w 4972343"/>
                <a:gd name="connsiteY7569" fmla="*/ 291118 h 512833"/>
                <a:gd name="connsiteX7570" fmla="*/ 4326882 w 4972343"/>
                <a:gd name="connsiteY7570" fmla="*/ 300375 h 512833"/>
                <a:gd name="connsiteX7571" fmla="*/ 4317625 w 4972343"/>
                <a:gd name="connsiteY7571" fmla="*/ 309632 h 512833"/>
                <a:gd name="connsiteX7572" fmla="*/ 4308368 w 4972343"/>
                <a:gd name="connsiteY7572" fmla="*/ 300375 h 512833"/>
                <a:gd name="connsiteX7573" fmla="*/ 4317625 w 4972343"/>
                <a:gd name="connsiteY7573" fmla="*/ 291118 h 512833"/>
                <a:gd name="connsiteX7574" fmla="*/ 4289380 w 4972343"/>
                <a:gd name="connsiteY7574" fmla="*/ 291118 h 512833"/>
                <a:gd name="connsiteX7575" fmla="*/ 4298637 w 4972343"/>
                <a:gd name="connsiteY7575" fmla="*/ 300375 h 512833"/>
                <a:gd name="connsiteX7576" fmla="*/ 4289380 w 4972343"/>
                <a:gd name="connsiteY7576" fmla="*/ 309632 h 512833"/>
                <a:gd name="connsiteX7577" fmla="*/ 4280123 w 4972343"/>
                <a:gd name="connsiteY7577" fmla="*/ 300375 h 512833"/>
                <a:gd name="connsiteX7578" fmla="*/ 4289380 w 4972343"/>
                <a:gd name="connsiteY7578" fmla="*/ 291118 h 512833"/>
                <a:gd name="connsiteX7579" fmla="*/ 4261134 w 4972343"/>
                <a:gd name="connsiteY7579" fmla="*/ 291118 h 512833"/>
                <a:gd name="connsiteX7580" fmla="*/ 4270390 w 4972343"/>
                <a:gd name="connsiteY7580" fmla="*/ 300375 h 512833"/>
                <a:gd name="connsiteX7581" fmla="*/ 4261134 w 4972343"/>
                <a:gd name="connsiteY7581" fmla="*/ 309632 h 512833"/>
                <a:gd name="connsiteX7582" fmla="*/ 4251877 w 4972343"/>
                <a:gd name="connsiteY7582" fmla="*/ 300375 h 512833"/>
                <a:gd name="connsiteX7583" fmla="*/ 4261134 w 4972343"/>
                <a:gd name="connsiteY7583" fmla="*/ 291118 h 512833"/>
                <a:gd name="connsiteX7584" fmla="*/ 4232889 w 4972343"/>
                <a:gd name="connsiteY7584" fmla="*/ 291118 h 512833"/>
                <a:gd name="connsiteX7585" fmla="*/ 4242146 w 4972343"/>
                <a:gd name="connsiteY7585" fmla="*/ 300375 h 512833"/>
                <a:gd name="connsiteX7586" fmla="*/ 4232889 w 4972343"/>
                <a:gd name="connsiteY7586" fmla="*/ 309632 h 512833"/>
                <a:gd name="connsiteX7587" fmla="*/ 4223632 w 4972343"/>
                <a:gd name="connsiteY7587" fmla="*/ 300375 h 512833"/>
                <a:gd name="connsiteX7588" fmla="*/ 4232889 w 4972343"/>
                <a:gd name="connsiteY7588" fmla="*/ 291118 h 512833"/>
                <a:gd name="connsiteX7589" fmla="*/ 4204643 w 4972343"/>
                <a:gd name="connsiteY7589" fmla="*/ 291118 h 512833"/>
                <a:gd name="connsiteX7590" fmla="*/ 4213900 w 4972343"/>
                <a:gd name="connsiteY7590" fmla="*/ 300375 h 512833"/>
                <a:gd name="connsiteX7591" fmla="*/ 4204643 w 4972343"/>
                <a:gd name="connsiteY7591" fmla="*/ 309632 h 512833"/>
                <a:gd name="connsiteX7592" fmla="*/ 4195386 w 4972343"/>
                <a:gd name="connsiteY7592" fmla="*/ 300375 h 512833"/>
                <a:gd name="connsiteX7593" fmla="*/ 4204643 w 4972343"/>
                <a:gd name="connsiteY7593" fmla="*/ 291118 h 512833"/>
                <a:gd name="connsiteX7594" fmla="*/ 4176398 w 4972343"/>
                <a:gd name="connsiteY7594" fmla="*/ 291118 h 512833"/>
                <a:gd name="connsiteX7595" fmla="*/ 4185655 w 4972343"/>
                <a:gd name="connsiteY7595" fmla="*/ 300375 h 512833"/>
                <a:gd name="connsiteX7596" fmla="*/ 4176398 w 4972343"/>
                <a:gd name="connsiteY7596" fmla="*/ 309632 h 512833"/>
                <a:gd name="connsiteX7597" fmla="*/ 4167142 w 4972343"/>
                <a:gd name="connsiteY7597" fmla="*/ 300375 h 512833"/>
                <a:gd name="connsiteX7598" fmla="*/ 4176398 w 4972343"/>
                <a:gd name="connsiteY7598" fmla="*/ 291118 h 512833"/>
                <a:gd name="connsiteX7599" fmla="*/ 4148152 w 4972343"/>
                <a:gd name="connsiteY7599" fmla="*/ 291118 h 512833"/>
                <a:gd name="connsiteX7600" fmla="*/ 4157408 w 4972343"/>
                <a:gd name="connsiteY7600" fmla="*/ 300375 h 512833"/>
                <a:gd name="connsiteX7601" fmla="*/ 4148152 w 4972343"/>
                <a:gd name="connsiteY7601" fmla="*/ 309632 h 512833"/>
                <a:gd name="connsiteX7602" fmla="*/ 4138895 w 4972343"/>
                <a:gd name="connsiteY7602" fmla="*/ 300375 h 512833"/>
                <a:gd name="connsiteX7603" fmla="*/ 4148152 w 4972343"/>
                <a:gd name="connsiteY7603" fmla="*/ 291118 h 512833"/>
                <a:gd name="connsiteX7604" fmla="*/ 4119906 w 4972343"/>
                <a:gd name="connsiteY7604" fmla="*/ 291118 h 512833"/>
                <a:gd name="connsiteX7605" fmla="*/ 4129162 w 4972343"/>
                <a:gd name="connsiteY7605" fmla="*/ 300375 h 512833"/>
                <a:gd name="connsiteX7606" fmla="*/ 4119906 w 4972343"/>
                <a:gd name="connsiteY7606" fmla="*/ 309632 h 512833"/>
                <a:gd name="connsiteX7607" fmla="*/ 4110649 w 4972343"/>
                <a:gd name="connsiteY7607" fmla="*/ 300375 h 512833"/>
                <a:gd name="connsiteX7608" fmla="*/ 4119906 w 4972343"/>
                <a:gd name="connsiteY7608" fmla="*/ 291118 h 512833"/>
                <a:gd name="connsiteX7609" fmla="*/ 4091661 w 4972343"/>
                <a:gd name="connsiteY7609" fmla="*/ 291118 h 512833"/>
                <a:gd name="connsiteX7610" fmla="*/ 4100918 w 4972343"/>
                <a:gd name="connsiteY7610" fmla="*/ 300375 h 512833"/>
                <a:gd name="connsiteX7611" fmla="*/ 4091661 w 4972343"/>
                <a:gd name="connsiteY7611" fmla="*/ 309632 h 512833"/>
                <a:gd name="connsiteX7612" fmla="*/ 4082404 w 4972343"/>
                <a:gd name="connsiteY7612" fmla="*/ 300375 h 512833"/>
                <a:gd name="connsiteX7613" fmla="*/ 4091661 w 4972343"/>
                <a:gd name="connsiteY7613" fmla="*/ 291118 h 512833"/>
                <a:gd name="connsiteX7614" fmla="*/ 4063415 w 4972343"/>
                <a:gd name="connsiteY7614" fmla="*/ 291118 h 512833"/>
                <a:gd name="connsiteX7615" fmla="*/ 4072671 w 4972343"/>
                <a:gd name="connsiteY7615" fmla="*/ 300375 h 512833"/>
                <a:gd name="connsiteX7616" fmla="*/ 4063415 w 4972343"/>
                <a:gd name="connsiteY7616" fmla="*/ 309632 h 512833"/>
                <a:gd name="connsiteX7617" fmla="*/ 4054158 w 4972343"/>
                <a:gd name="connsiteY7617" fmla="*/ 300375 h 512833"/>
                <a:gd name="connsiteX7618" fmla="*/ 4063415 w 4972343"/>
                <a:gd name="connsiteY7618" fmla="*/ 291118 h 512833"/>
                <a:gd name="connsiteX7619" fmla="*/ 4035170 w 4972343"/>
                <a:gd name="connsiteY7619" fmla="*/ 291118 h 512833"/>
                <a:gd name="connsiteX7620" fmla="*/ 4044427 w 4972343"/>
                <a:gd name="connsiteY7620" fmla="*/ 300375 h 512833"/>
                <a:gd name="connsiteX7621" fmla="*/ 4035170 w 4972343"/>
                <a:gd name="connsiteY7621" fmla="*/ 309632 h 512833"/>
                <a:gd name="connsiteX7622" fmla="*/ 4025913 w 4972343"/>
                <a:gd name="connsiteY7622" fmla="*/ 300375 h 512833"/>
                <a:gd name="connsiteX7623" fmla="*/ 4035170 w 4972343"/>
                <a:gd name="connsiteY7623" fmla="*/ 291118 h 512833"/>
                <a:gd name="connsiteX7624" fmla="*/ 4006924 w 4972343"/>
                <a:gd name="connsiteY7624" fmla="*/ 291118 h 512833"/>
                <a:gd name="connsiteX7625" fmla="*/ 4016180 w 4972343"/>
                <a:gd name="connsiteY7625" fmla="*/ 300375 h 512833"/>
                <a:gd name="connsiteX7626" fmla="*/ 4006924 w 4972343"/>
                <a:gd name="connsiteY7626" fmla="*/ 309632 h 512833"/>
                <a:gd name="connsiteX7627" fmla="*/ 3997667 w 4972343"/>
                <a:gd name="connsiteY7627" fmla="*/ 300375 h 512833"/>
                <a:gd name="connsiteX7628" fmla="*/ 4006924 w 4972343"/>
                <a:gd name="connsiteY7628" fmla="*/ 291118 h 512833"/>
                <a:gd name="connsiteX7629" fmla="*/ 3978679 w 4972343"/>
                <a:gd name="connsiteY7629" fmla="*/ 291118 h 512833"/>
                <a:gd name="connsiteX7630" fmla="*/ 3987936 w 4972343"/>
                <a:gd name="connsiteY7630" fmla="*/ 300375 h 512833"/>
                <a:gd name="connsiteX7631" fmla="*/ 3978679 w 4972343"/>
                <a:gd name="connsiteY7631" fmla="*/ 309632 h 512833"/>
                <a:gd name="connsiteX7632" fmla="*/ 3969422 w 4972343"/>
                <a:gd name="connsiteY7632" fmla="*/ 300375 h 512833"/>
                <a:gd name="connsiteX7633" fmla="*/ 3978679 w 4972343"/>
                <a:gd name="connsiteY7633" fmla="*/ 291118 h 512833"/>
                <a:gd name="connsiteX7634" fmla="*/ 3950433 w 4972343"/>
                <a:gd name="connsiteY7634" fmla="*/ 291118 h 512833"/>
                <a:gd name="connsiteX7635" fmla="*/ 3959689 w 4972343"/>
                <a:gd name="connsiteY7635" fmla="*/ 300375 h 512833"/>
                <a:gd name="connsiteX7636" fmla="*/ 3950433 w 4972343"/>
                <a:gd name="connsiteY7636" fmla="*/ 309632 h 512833"/>
                <a:gd name="connsiteX7637" fmla="*/ 3941176 w 4972343"/>
                <a:gd name="connsiteY7637" fmla="*/ 300375 h 512833"/>
                <a:gd name="connsiteX7638" fmla="*/ 3950433 w 4972343"/>
                <a:gd name="connsiteY7638" fmla="*/ 291118 h 512833"/>
                <a:gd name="connsiteX7639" fmla="*/ 3922188 w 4972343"/>
                <a:gd name="connsiteY7639" fmla="*/ 291118 h 512833"/>
                <a:gd name="connsiteX7640" fmla="*/ 3931445 w 4972343"/>
                <a:gd name="connsiteY7640" fmla="*/ 300375 h 512833"/>
                <a:gd name="connsiteX7641" fmla="*/ 3922188 w 4972343"/>
                <a:gd name="connsiteY7641" fmla="*/ 309632 h 512833"/>
                <a:gd name="connsiteX7642" fmla="*/ 3912931 w 4972343"/>
                <a:gd name="connsiteY7642" fmla="*/ 300375 h 512833"/>
                <a:gd name="connsiteX7643" fmla="*/ 3922188 w 4972343"/>
                <a:gd name="connsiteY7643" fmla="*/ 291118 h 512833"/>
                <a:gd name="connsiteX7644" fmla="*/ 3893942 w 4972343"/>
                <a:gd name="connsiteY7644" fmla="*/ 291118 h 512833"/>
                <a:gd name="connsiteX7645" fmla="*/ 3903198 w 4972343"/>
                <a:gd name="connsiteY7645" fmla="*/ 300375 h 512833"/>
                <a:gd name="connsiteX7646" fmla="*/ 3893942 w 4972343"/>
                <a:gd name="connsiteY7646" fmla="*/ 309632 h 512833"/>
                <a:gd name="connsiteX7647" fmla="*/ 3884685 w 4972343"/>
                <a:gd name="connsiteY7647" fmla="*/ 300375 h 512833"/>
                <a:gd name="connsiteX7648" fmla="*/ 3893942 w 4972343"/>
                <a:gd name="connsiteY7648" fmla="*/ 291118 h 512833"/>
                <a:gd name="connsiteX7649" fmla="*/ 3865697 w 4972343"/>
                <a:gd name="connsiteY7649" fmla="*/ 291118 h 512833"/>
                <a:gd name="connsiteX7650" fmla="*/ 3874954 w 4972343"/>
                <a:gd name="connsiteY7650" fmla="*/ 300375 h 512833"/>
                <a:gd name="connsiteX7651" fmla="*/ 3865697 w 4972343"/>
                <a:gd name="connsiteY7651" fmla="*/ 309632 h 512833"/>
                <a:gd name="connsiteX7652" fmla="*/ 3856440 w 4972343"/>
                <a:gd name="connsiteY7652" fmla="*/ 300375 h 512833"/>
                <a:gd name="connsiteX7653" fmla="*/ 3865697 w 4972343"/>
                <a:gd name="connsiteY7653" fmla="*/ 291118 h 512833"/>
                <a:gd name="connsiteX7654" fmla="*/ 3837451 w 4972343"/>
                <a:gd name="connsiteY7654" fmla="*/ 291118 h 512833"/>
                <a:gd name="connsiteX7655" fmla="*/ 3846707 w 4972343"/>
                <a:gd name="connsiteY7655" fmla="*/ 300375 h 512833"/>
                <a:gd name="connsiteX7656" fmla="*/ 3837451 w 4972343"/>
                <a:gd name="connsiteY7656" fmla="*/ 309632 h 512833"/>
                <a:gd name="connsiteX7657" fmla="*/ 3828194 w 4972343"/>
                <a:gd name="connsiteY7657" fmla="*/ 300375 h 512833"/>
                <a:gd name="connsiteX7658" fmla="*/ 3837451 w 4972343"/>
                <a:gd name="connsiteY7658" fmla="*/ 291118 h 512833"/>
                <a:gd name="connsiteX7659" fmla="*/ 3809206 w 4972343"/>
                <a:gd name="connsiteY7659" fmla="*/ 291118 h 512833"/>
                <a:gd name="connsiteX7660" fmla="*/ 3818463 w 4972343"/>
                <a:gd name="connsiteY7660" fmla="*/ 300375 h 512833"/>
                <a:gd name="connsiteX7661" fmla="*/ 3809206 w 4972343"/>
                <a:gd name="connsiteY7661" fmla="*/ 309632 h 512833"/>
                <a:gd name="connsiteX7662" fmla="*/ 3799949 w 4972343"/>
                <a:gd name="connsiteY7662" fmla="*/ 300375 h 512833"/>
                <a:gd name="connsiteX7663" fmla="*/ 3809206 w 4972343"/>
                <a:gd name="connsiteY7663" fmla="*/ 291118 h 512833"/>
                <a:gd name="connsiteX7664" fmla="*/ 3780960 w 4972343"/>
                <a:gd name="connsiteY7664" fmla="*/ 291118 h 512833"/>
                <a:gd name="connsiteX7665" fmla="*/ 3790216 w 4972343"/>
                <a:gd name="connsiteY7665" fmla="*/ 300375 h 512833"/>
                <a:gd name="connsiteX7666" fmla="*/ 3780960 w 4972343"/>
                <a:gd name="connsiteY7666" fmla="*/ 309632 h 512833"/>
                <a:gd name="connsiteX7667" fmla="*/ 3771703 w 4972343"/>
                <a:gd name="connsiteY7667" fmla="*/ 300375 h 512833"/>
                <a:gd name="connsiteX7668" fmla="*/ 3780960 w 4972343"/>
                <a:gd name="connsiteY7668" fmla="*/ 291118 h 512833"/>
                <a:gd name="connsiteX7669" fmla="*/ 3752715 w 4972343"/>
                <a:gd name="connsiteY7669" fmla="*/ 291118 h 512833"/>
                <a:gd name="connsiteX7670" fmla="*/ 3761972 w 4972343"/>
                <a:gd name="connsiteY7670" fmla="*/ 300375 h 512833"/>
                <a:gd name="connsiteX7671" fmla="*/ 3752715 w 4972343"/>
                <a:gd name="connsiteY7671" fmla="*/ 309632 h 512833"/>
                <a:gd name="connsiteX7672" fmla="*/ 3743458 w 4972343"/>
                <a:gd name="connsiteY7672" fmla="*/ 300375 h 512833"/>
                <a:gd name="connsiteX7673" fmla="*/ 3752715 w 4972343"/>
                <a:gd name="connsiteY7673" fmla="*/ 291118 h 512833"/>
                <a:gd name="connsiteX7674" fmla="*/ 3724469 w 4972343"/>
                <a:gd name="connsiteY7674" fmla="*/ 291118 h 512833"/>
                <a:gd name="connsiteX7675" fmla="*/ 3733725 w 4972343"/>
                <a:gd name="connsiteY7675" fmla="*/ 300375 h 512833"/>
                <a:gd name="connsiteX7676" fmla="*/ 3724469 w 4972343"/>
                <a:gd name="connsiteY7676" fmla="*/ 309632 h 512833"/>
                <a:gd name="connsiteX7677" fmla="*/ 3715212 w 4972343"/>
                <a:gd name="connsiteY7677" fmla="*/ 300375 h 512833"/>
                <a:gd name="connsiteX7678" fmla="*/ 3724469 w 4972343"/>
                <a:gd name="connsiteY7678" fmla="*/ 291118 h 512833"/>
                <a:gd name="connsiteX7679" fmla="*/ 3696224 w 4972343"/>
                <a:gd name="connsiteY7679" fmla="*/ 291118 h 512833"/>
                <a:gd name="connsiteX7680" fmla="*/ 3705481 w 4972343"/>
                <a:gd name="connsiteY7680" fmla="*/ 300375 h 512833"/>
                <a:gd name="connsiteX7681" fmla="*/ 3696224 w 4972343"/>
                <a:gd name="connsiteY7681" fmla="*/ 309632 h 512833"/>
                <a:gd name="connsiteX7682" fmla="*/ 3686967 w 4972343"/>
                <a:gd name="connsiteY7682" fmla="*/ 300375 h 512833"/>
                <a:gd name="connsiteX7683" fmla="*/ 3696224 w 4972343"/>
                <a:gd name="connsiteY7683" fmla="*/ 291118 h 512833"/>
                <a:gd name="connsiteX7684" fmla="*/ 3667978 w 4972343"/>
                <a:gd name="connsiteY7684" fmla="*/ 291118 h 512833"/>
                <a:gd name="connsiteX7685" fmla="*/ 3677235 w 4972343"/>
                <a:gd name="connsiteY7685" fmla="*/ 300375 h 512833"/>
                <a:gd name="connsiteX7686" fmla="*/ 3667978 w 4972343"/>
                <a:gd name="connsiteY7686" fmla="*/ 309632 h 512833"/>
                <a:gd name="connsiteX7687" fmla="*/ 3658721 w 4972343"/>
                <a:gd name="connsiteY7687" fmla="*/ 300375 h 512833"/>
                <a:gd name="connsiteX7688" fmla="*/ 3667978 w 4972343"/>
                <a:gd name="connsiteY7688" fmla="*/ 291118 h 512833"/>
                <a:gd name="connsiteX7689" fmla="*/ 3639733 w 4972343"/>
                <a:gd name="connsiteY7689" fmla="*/ 291118 h 512833"/>
                <a:gd name="connsiteX7690" fmla="*/ 3648990 w 4972343"/>
                <a:gd name="connsiteY7690" fmla="*/ 300375 h 512833"/>
                <a:gd name="connsiteX7691" fmla="*/ 3639733 w 4972343"/>
                <a:gd name="connsiteY7691" fmla="*/ 309632 h 512833"/>
                <a:gd name="connsiteX7692" fmla="*/ 3630477 w 4972343"/>
                <a:gd name="connsiteY7692" fmla="*/ 300375 h 512833"/>
                <a:gd name="connsiteX7693" fmla="*/ 3639733 w 4972343"/>
                <a:gd name="connsiteY7693" fmla="*/ 291118 h 512833"/>
                <a:gd name="connsiteX7694" fmla="*/ 3611487 w 4972343"/>
                <a:gd name="connsiteY7694" fmla="*/ 291118 h 512833"/>
                <a:gd name="connsiteX7695" fmla="*/ 3620744 w 4972343"/>
                <a:gd name="connsiteY7695" fmla="*/ 300375 h 512833"/>
                <a:gd name="connsiteX7696" fmla="*/ 3611487 w 4972343"/>
                <a:gd name="connsiteY7696" fmla="*/ 309632 h 512833"/>
                <a:gd name="connsiteX7697" fmla="*/ 3602230 w 4972343"/>
                <a:gd name="connsiteY7697" fmla="*/ 300375 h 512833"/>
                <a:gd name="connsiteX7698" fmla="*/ 3611487 w 4972343"/>
                <a:gd name="connsiteY7698" fmla="*/ 291118 h 512833"/>
                <a:gd name="connsiteX7699" fmla="*/ 3583242 w 4972343"/>
                <a:gd name="connsiteY7699" fmla="*/ 291118 h 512833"/>
                <a:gd name="connsiteX7700" fmla="*/ 3592499 w 4972343"/>
                <a:gd name="connsiteY7700" fmla="*/ 300375 h 512833"/>
                <a:gd name="connsiteX7701" fmla="*/ 3583242 w 4972343"/>
                <a:gd name="connsiteY7701" fmla="*/ 309632 h 512833"/>
                <a:gd name="connsiteX7702" fmla="*/ 3573985 w 4972343"/>
                <a:gd name="connsiteY7702" fmla="*/ 300375 h 512833"/>
                <a:gd name="connsiteX7703" fmla="*/ 3583242 w 4972343"/>
                <a:gd name="connsiteY7703" fmla="*/ 291118 h 512833"/>
                <a:gd name="connsiteX7704" fmla="*/ 3554996 w 4972343"/>
                <a:gd name="connsiteY7704" fmla="*/ 291118 h 512833"/>
                <a:gd name="connsiteX7705" fmla="*/ 3564253 w 4972343"/>
                <a:gd name="connsiteY7705" fmla="*/ 300375 h 512833"/>
                <a:gd name="connsiteX7706" fmla="*/ 3554996 w 4972343"/>
                <a:gd name="connsiteY7706" fmla="*/ 309632 h 512833"/>
                <a:gd name="connsiteX7707" fmla="*/ 3545739 w 4972343"/>
                <a:gd name="connsiteY7707" fmla="*/ 300375 h 512833"/>
                <a:gd name="connsiteX7708" fmla="*/ 3554996 w 4972343"/>
                <a:gd name="connsiteY7708" fmla="*/ 291118 h 512833"/>
                <a:gd name="connsiteX7709" fmla="*/ 3526751 w 4972343"/>
                <a:gd name="connsiteY7709" fmla="*/ 291118 h 512833"/>
                <a:gd name="connsiteX7710" fmla="*/ 3536008 w 4972343"/>
                <a:gd name="connsiteY7710" fmla="*/ 300375 h 512833"/>
                <a:gd name="connsiteX7711" fmla="*/ 3526751 w 4972343"/>
                <a:gd name="connsiteY7711" fmla="*/ 309632 h 512833"/>
                <a:gd name="connsiteX7712" fmla="*/ 3517495 w 4972343"/>
                <a:gd name="connsiteY7712" fmla="*/ 300375 h 512833"/>
                <a:gd name="connsiteX7713" fmla="*/ 3526751 w 4972343"/>
                <a:gd name="connsiteY7713" fmla="*/ 291118 h 512833"/>
                <a:gd name="connsiteX7714" fmla="*/ 3498505 w 4972343"/>
                <a:gd name="connsiteY7714" fmla="*/ 291118 h 512833"/>
                <a:gd name="connsiteX7715" fmla="*/ 3507762 w 4972343"/>
                <a:gd name="connsiteY7715" fmla="*/ 300375 h 512833"/>
                <a:gd name="connsiteX7716" fmla="*/ 3498505 w 4972343"/>
                <a:gd name="connsiteY7716" fmla="*/ 309632 h 512833"/>
                <a:gd name="connsiteX7717" fmla="*/ 3489248 w 4972343"/>
                <a:gd name="connsiteY7717" fmla="*/ 300375 h 512833"/>
                <a:gd name="connsiteX7718" fmla="*/ 3498505 w 4972343"/>
                <a:gd name="connsiteY7718" fmla="*/ 291118 h 512833"/>
                <a:gd name="connsiteX7719" fmla="*/ 3470260 w 4972343"/>
                <a:gd name="connsiteY7719" fmla="*/ 291118 h 512833"/>
                <a:gd name="connsiteX7720" fmla="*/ 3479517 w 4972343"/>
                <a:gd name="connsiteY7720" fmla="*/ 300375 h 512833"/>
                <a:gd name="connsiteX7721" fmla="*/ 3470260 w 4972343"/>
                <a:gd name="connsiteY7721" fmla="*/ 309632 h 512833"/>
                <a:gd name="connsiteX7722" fmla="*/ 3461003 w 4972343"/>
                <a:gd name="connsiteY7722" fmla="*/ 300375 h 512833"/>
                <a:gd name="connsiteX7723" fmla="*/ 3470260 w 4972343"/>
                <a:gd name="connsiteY7723" fmla="*/ 291118 h 512833"/>
                <a:gd name="connsiteX7724" fmla="*/ 3442014 w 4972343"/>
                <a:gd name="connsiteY7724" fmla="*/ 291118 h 512833"/>
                <a:gd name="connsiteX7725" fmla="*/ 3451271 w 4972343"/>
                <a:gd name="connsiteY7725" fmla="*/ 300375 h 512833"/>
                <a:gd name="connsiteX7726" fmla="*/ 3442014 w 4972343"/>
                <a:gd name="connsiteY7726" fmla="*/ 309632 h 512833"/>
                <a:gd name="connsiteX7727" fmla="*/ 3432758 w 4972343"/>
                <a:gd name="connsiteY7727" fmla="*/ 300375 h 512833"/>
                <a:gd name="connsiteX7728" fmla="*/ 3442014 w 4972343"/>
                <a:gd name="connsiteY7728" fmla="*/ 291118 h 512833"/>
                <a:gd name="connsiteX7729" fmla="*/ 3413769 w 4972343"/>
                <a:gd name="connsiteY7729" fmla="*/ 291118 h 512833"/>
                <a:gd name="connsiteX7730" fmla="*/ 3423026 w 4972343"/>
                <a:gd name="connsiteY7730" fmla="*/ 300375 h 512833"/>
                <a:gd name="connsiteX7731" fmla="*/ 3413769 w 4972343"/>
                <a:gd name="connsiteY7731" fmla="*/ 309632 h 512833"/>
                <a:gd name="connsiteX7732" fmla="*/ 3404512 w 4972343"/>
                <a:gd name="connsiteY7732" fmla="*/ 300375 h 512833"/>
                <a:gd name="connsiteX7733" fmla="*/ 3413769 w 4972343"/>
                <a:gd name="connsiteY7733" fmla="*/ 291118 h 512833"/>
                <a:gd name="connsiteX7734" fmla="*/ 3385524 w 4972343"/>
                <a:gd name="connsiteY7734" fmla="*/ 291118 h 512833"/>
                <a:gd name="connsiteX7735" fmla="*/ 3394781 w 4972343"/>
                <a:gd name="connsiteY7735" fmla="*/ 300375 h 512833"/>
                <a:gd name="connsiteX7736" fmla="*/ 3385524 w 4972343"/>
                <a:gd name="connsiteY7736" fmla="*/ 309632 h 512833"/>
                <a:gd name="connsiteX7737" fmla="*/ 3376268 w 4972343"/>
                <a:gd name="connsiteY7737" fmla="*/ 300375 h 512833"/>
                <a:gd name="connsiteX7738" fmla="*/ 3385524 w 4972343"/>
                <a:gd name="connsiteY7738" fmla="*/ 291118 h 512833"/>
                <a:gd name="connsiteX7739" fmla="*/ 3357279 w 4972343"/>
                <a:gd name="connsiteY7739" fmla="*/ 291118 h 512833"/>
                <a:gd name="connsiteX7740" fmla="*/ 3366536 w 4972343"/>
                <a:gd name="connsiteY7740" fmla="*/ 300375 h 512833"/>
                <a:gd name="connsiteX7741" fmla="*/ 3357279 w 4972343"/>
                <a:gd name="connsiteY7741" fmla="*/ 309632 h 512833"/>
                <a:gd name="connsiteX7742" fmla="*/ 3348022 w 4972343"/>
                <a:gd name="connsiteY7742" fmla="*/ 300375 h 512833"/>
                <a:gd name="connsiteX7743" fmla="*/ 3357279 w 4972343"/>
                <a:gd name="connsiteY7743" fmla="*/ 291118 h 512833"/>
                <a:gd name="connsiteX7744" fmla="*/ 3329033 w 4972343"/>
                <a:gd name="connsiteY7744" fmla="*/ 291118 h 512833"/>
                <a:gd name="connsiteX7745" fmla="*/ 3338290 w 4972343"/>
                <a:gd name="connsiteY7745" fmla="*/ 300375 h 512833"/>
                <a:gd name="connsiteX7746" fmla="*/ 3329033 w 4972343"/>
                <a:gd name="connsiteY7746" fmla="*/ 309632 h 512833"/>
                <a:gd name="connsiteX7747" fmla="*/ 3319777 w 4972343"/>
                <a:gd name="connsiteY7747" fmla="*/ 300375 h 512833"/>
                <a:gd name="connsiteX7748" fmla="*/ 3329033 w 4972343"/>
                <a:gd name="connsiteY7748" fmla="*/ 291118 h 512833"/>
                <a:gd name="connsiteX7749" fmla="*/ 3300831 w 4972343"/>
                <a:gd name="connsiteY7749" fmla="*/ 291118 h 512833"/>
                <a:gd name="connsiteX7750" fmla="*/ 3310087 w 4972343"/>
                <a:gd name="connsiteY7750" fmla="*/ 300375 h 512833"/>
                <a:gd name="connsiteX7751" fmla="*/ 3300831 w 4972343"/>
                <a:gd name="connsiteY7751" fmla="*/ 309632 h 512833"/>
                <a:gd name="connsiteX7752" fmla="*/ 3291574 w 4972343"/>
                <a:gd name="connsiteY7752" fmla="*/ 300375 h 512833"/>
                <a:gd name="connsiteX7753" fmla="*/ 3300831 w 4972343"/>
                <a:gd name="connsiteY7753" fmla="*/ 291118 h 512833"/>
                <a:gd name="connsiteX7754" fmla="*/ 3272570 w 4972343"/>
                <a:gd name="connsiteY7754" fmla="*/ 291118 h 512833"/>
                <a:gd name="connsiteX7755" fmla="*/ 3281826 w 4972343"/>
                <a:gd name="connsiteY7755" fmla="*/ 300375 h 512833"/>
                <a:gd name="connsiteX7756" fmla="*/ 3272570 w 4972343"/>
                <a:gd name="connsiteY7756" fmla="*/ 309632 h 512833"/>
                <a:gd name="connsiteX7757" fmla="*/ 3263313 w 4972343"/>
                <a:gd name="connsiteY7757" fmla="*/ 300375 h 512833"/>
                <a:gd name="connsiteX7758" fmla="*/ 3272570 w 4972343"/>
                <a:gd name="connsiteY7758" fmla="*/ 291118 h 512833"/>
                <a:gd name="connsiteX7759" fmla="*/ 3244332 w 4972343"/>
                <a:gd name="connsiteY7759" fmla="*/ 291118 h 512833"/>
                <a:gd name="connsiteX7760" fmla="*/ 3253588 w 4972343"/>
                <a:gd name="connsiteY7760" fmla="*/ 300375 h 512833"/>
                <a:gd name="connsiteX7761" fmla="*/ 3244332 w 4972343"/>
                <a:gd name="connsiteY7761" fmla="*/ 309632 h 512833"/>
                <a:gd name="connsiteX7762" fmla="*/ 3235075 w 4972343"/>
                <a:gd name="connsiteY7762" fmla="*/ 300375 h 512833"/>
                <a:gd name="connsiteX7763" fmla="*/ 3244332 w 4972343"/>
                <a:gd name="connsiteY7763" fmla="*/ 291118 h 512833"/>
                <a:gd name="connsiteX7764" fmla="*/ 3216087 w 4972343"/>
                <a:gd name="connsiteY7764" fmla="*/ 291118 h 512833"/>
                <a:gd name="connsiteX7765" fmla="*/ 3225344 w 4972343"/>
                <a:gd name="connsiteY7765" fmla="*/ 300375 h 512833"/>
                <a:gd name="connsiteX7766" fmla="*/ 3216087 w 4972343"/>
                <a:gd name="connsiteY7766" fmla="*/ 309632 h 512833"/>
                <a:gd name="connsiteX7767" fmla="*/ 3206830 w 4972343"/>
                <a:gd name="connsiteY7767" fmla="*/ 300375 h 512833"/>
                <a:gd name="connsiteX7768" fmla="*/ 3216087 w 4972343"/>
                <a:gd name="connsiteY7768" fmla="*/ 291118 h 512833"/>
                <a:gd name="connsiteX7769" fmla="*/ 3187840 w 4972343"/>
                <a:gd name="connsiteY7769" fmla="*/ 291118 h 512833"/>
                <a:gd name="connsiteX7770" fmla="*/ 3197097 w 4972343"/>
                <a:gd name="connsiteY7770" fmla="*/ 300375 h 512833"/>
                <a:gd name="connsiteX7771" fmla="*/ 3187840 w 4972343"/>
                <a:gd name="connsiteY7771" fmla="*/ 309632 h 512833"/>
                <a:gd name="connsiteX7772" fmla="*/ 3178584 w 4972343"/>
                <a:gd name="connsiteY7772" fmla="*/ 300375 h 512833"/>
                <a:gd name="connsiteX7773" fmla="*/ 3187840 w 4972343"/>
                <a:gd name="connsiteY7773" fmla="*/ 291118 h 512833"/>
                <a:gd name="connsiteX7774" fmla="*/ 3159596 w 4972343"/>
                <a:gd name="connsiteY7774" fmla="*/ 291118 h 512833"/>
                <a:gd name="connsiteX7775" fmla="*/ 3168852 w 4972343"/>
                <a:gd name="connsiteY7775" fmla="*/ 300375 h 512833"/>
                <a:gd name="connsiteX7776" fmla="*/ 3159596 w 4972343"/>
                <a:gd name="connsiteY7776" fmla="*/ 309632 h 512833"/>
                <a:gd name="connsiteX7777" fmla="*/ 3150339 w 4972343"/>
                <a:gd name="connsiteY7777" fmla="*/ 300375 h 512833"/>
                <a:gd name="connsiteX7778" fmla="*/ 3159596 w 4972343"/>
                <a:gd name="connsiteY7778" fmla="*/ 291118 h 512833"/>
                <a:gd name="connsiteX7779" fmla="*/ 3131350 w 4972343"/>
                <a:gd name="connsiteY7779" fmla="*/ 291118 h 512833"/>
                <a:gd name="connsiteX7780" fmla="*/ 3140606 w 4972343"/>
                <a:gd name="connsiteY7780" fmla="*/ 300375 h 512833"/>
                <a:gd name="connsiteX7781" fmla="*/ 3131350 w 4972343"/>
                <a:gd name="connsiteY7781" fmla="*/ 309632 h 512833"/>
                <a:gd name="connsiteX7782" fmla="*/ 3122093 w 4972343"/>
                <a:gd name="connsiteY7782" fmla="*/ 300375 h 512833"/>
                <a:gd name="connsiteX7783" fmla="*/ 3131350 w 4972343"/>
                <a:gd name="connsiteY7783" fmla="*/ 291118 h 512833"/>
                <a:gd name="connsiteX7784" fmla="*/ 3103105 w 4972343"/>
                <a:gd name="connsiteY7784" fmla="*/ 291118 h 512833"/>
                <a:gd name="connsiteX7785" fmla="*/ 3112362 w 4972343"/>
                <a:gd name="connsiteY7785" fmla="*/ 300375 h 512833"/>
                <a:gd name="connsiteX7786" fmla="*/ 3103105 w 4972343"/>
                <a:gd name="connsiteY7786" fmla="*/ 309632 h 512833"/>
                <a:gd name="connsiteX7787" fmla="*/ 3093848 w 4972343"/>
                <a:gd name="connsiteY7787" fmla="*/ 300375 h 512833"/>
                <a:gd name="connsiteX7788" fmla="*/ 3103105 w 4972343"/>
                <a:gd name="connsiteY7788" fmla="*/ 291118 h 512833"/>
                <a:gd name="connsiteX7789" fmla="*/ 3074858 w 4972343"/>
                <a:gd name="connsiteY7789" fmla="*/ 291118 h 512833"/>
                <a:gd name="connsiteX7790" fmla="*/ 3084115 w 4972343"/>
                <a:gd name="connsiteY7790" fmla="*/ 300375 h 512833"/>
                <a:gd name="connsiteX7791" fmla="*/ 3074858 w 4972343"/>
                <a:gd name="connsiteY7791" fmla="*/ 309632 h 512833"/>
                <a:gd name="connsiteX7792" fmla="*/ 3065602 w 4972343"/>
                <a:gd name="connsiteY7792" fmla="*/ 300375 h 512833"/>
                <a:gd name="connsiteX7793" fmla="*/ 3074858 w 4972343"/>
                <a:gd name="connsiteY7793" fmla="*/ 291118 h 512833"/>
                <a:gd name="connsiteX7794" fmla="*/ 3046614 w 4972343"/>
                <a:gd name="connsiteY7794" fmla="*/ 291118 h 512833"/>
                <a:gd name="connsiteX7795" fmla="*/ 3055870 w 4972343"/>
                <a:gd name="connsiteY7795" fmla="*/ 300375 h 512833"/>
                <a:gd name="connsiteX7796" fmla="*/ 3046614 w 4972343"/>
                <a:gd name="connsiteY7796" fmla="*/ 309632 h 512833"/>
                <a:gd name="connsiteX7797" fmla="*/ 3037357 w 4972343"/>
                <a:gd name="connsiteY7797" fmla="*/ 300375 h 512833"/>
                <a:gd name="connsiteX7798" fmla="*/ 3046614 w 4972343"/>
                <a:gd name="connsiteY7798" fmla="*/ 291118 h 512833"/>
                <a:gd name="connsiteX7799" fmla="*/ 3018368 w 4972343"/>
                <a:gd name="connsiteY7799" fmla="*/ 291118 h 512833"/>
                <a:gd name="connsiteX7800" fmla="*/ 3027624 w 4972343"/>
                <a:gd name="connsiteY7800" fmla="*/ 300375 h 512833"/>
                <a:gd name="connsiteX7801" fmla="*/ 3018368 w 4972343"/>
                <a:gd name="connsiteY7801" fmla="*/ 309632 h 512833"/>
                <a:gd name="connsiteX7802" fmla="*/ 3009111 w 4972343"/>
                <a:gd name="connsiteY7802" fmla="*/ 300375 h 512833"/>
                <a:gd name="connsiteX7803" fmla="*/ 3018368 w 4972343"/>
                <a:gd name="connsiteY7803" fmla="*/ 291118 h 512833"/>
                <a:gd name="connsiteX7804" fmla="*/ 2990123 w 4972343"/>
                <a:gd name="connsiteY7804" fmla="*/ 291118 h 512833"/>
                <a:gd name="connsiteX7805" fmla="*/ 2999380 w 4972343"/>
                <a:gd name="connsiteY7805" fmla="*/ 300375 h 512833"/>
                <a:gd name="connsiteX7806" fmla="*/ 2990123 w 4972343"/>
                <a:gd name="connsiteY7806" fmla="*/ 309632 h 512833"/>
                <a:gd name="connsiteX7807" fmla="*/ 2980866 w 4972343"/>
                <a:gd name="connsiteY7807" fmla="*/ 300375 h 512833"/>
                <a:gd name="connsiteX7808" fmla="*/ 2990123 w 4972343"/>
                <a:gd name="connsiteY7808" fmla="*/ 291118 h 512833"/>
                <a:gd name="connsiteX7809" fmla="*/ 2961877 w 4972343"/>
                <a:gd name="connsiteY7809" fmla="*/ 291118 h 512833"/>
                <a:gd name="connsiteX7810" fmla="*/ 2971133 w 4972343"/>
                <a:gd name="connsiteY7810" fmla="*/ 300375 h 512833"/>
                <a:gd name="connsiteX7811" fmla="*/ 2961877 w 4972343"/>
                <a:gd name="connsiteY7811" fmla="*/ 309632 h 512833"/>
                <a:gd name="connsiteX7812" fmla="*/ 2952620 w 4972343"/>
                <a:gd name="connsiteY7812" fmla="*/ 300375 h 512833"/>
                <a:gd name="connsiteX7813" fmla="*/ 2961877 w 4972343"/>
                <a:gd name="connsiteY7813" fmla="*/ 291118 h 512833"/>
                <a:gd name="connsiteX7814" fmla="*/ 2933632 w 4972343"/>
                <a:gd name="connsiteY7814" fmla="*/ 291118 h 512833"/>
                <a:gd name="connsiteX7815" fmla="*/ 2942889 w 4972343"/>
                <a:gd name="connsiteY7815" fmla="*/ 300375 h 512833"/>
                <a:gd name="connsiteX7816" fmla="*/ 2933632 w 4972343"/>
                <a:gd name="connsiteY7816" fmla="*/ 309632 h 512833"/>
                <a:gd name="connsiteX7817" fmla="*/ 2924375 w 4972343"/>
                <a:gd name="connsiteY7817" fmla="*/ 300375 h 512833"/>
                <a:gd name="connsiteX7818" fmla="*/ 2933632 w 4972343"/>
                <a:gd name="connsiteY7818" fmla="*/ 291118 h 512833"/>
                <a:gd name="connsiteX7819" fmla="*/ 2905386 w 4972343"/>
                <a:gd name="connsiteY7819" fmla="*/ 291118 h 512833"/>
                <a:gd name="connsiteX7820" fmla="*/ 2914642 w 4972343"/>
                <a:gd name="connsiteY7820" fmla="*/ 300375 h 512833"/>
                <a:gd name="connsiteX7821" fmla="*/ 2905386 w 4972343"/>
                <a:gd name="connsiteY7821" fmla="*/ 309632 h 512833"/>
                <a:gd name="connsiteX7822" fmla="*/ 2896129 w 4972343"/>
                <a:gd name="connsiteY7822" fmla="*/ 300375 h 512833"/>
                <a:gd name="connsiteX7823" fmla="*/ 2905386 w 4972343"/>
                <a:gd name="connsiteY7823" fmla="*/ 291118 h 512833"/>
                <a:gd name="connsiteX7824" fmla="*/ 2877141 w 4972343"/>
                <a:gd name="connsiteY7824" fmla="*/ 291118 h 512833"/>
                <a:gd name="connsiteX7825" fmla="*/ 2886398 w 4972343"/>
                <a:gd name="connsiteY7825" fmla="*/ 300375 h 512833"/>
                <a:gd name="connsiteX7826" fmla="*/ 2877141 w 4972343"/>
                <a:gd name="connsiteY7826" fmla="*/ 309632 h 512833"/>
                <a:gd name="connsiteX7827" fmla="*/ 2867884 w 4972343"/>
                <a:gd name="connsiteY7827" fmla="*/ 300375 h 512833"/>
                <a:gd name="connsiteX7828" fmla="*/ 2877141 w 4972343"/>
                <a:gd name="connsiteY7828" fmla="*/ 291118 h 512833"/>
                <a:gd name="connsiteX7829" fmla="*/ 2848895 w 4972343"/>
                <a:gd name="connsiteY7829" fmla="*/ 291118 h 512833"/>
                <a:gd name="connsiteX7830" fmla="*/ 2858151 w 4972343"/>
                <a:gd name="connsiteY7830" fmla="*/ 300375 h 512833"/>
                <a:gd name="connsiteX7831" fmla="*/ 2848895 w 4972343"/>
                <a:gd name="connsiteY7831" fmla="*/ 309632 h 512833"/>
                <a:gd name="connsiteX7832" fmla="*/ 2839638 w 4972343"/>
                <a:gd name="connsiteY7832" fmla="*/ 300375 h 512833"/>
                <a:gd name="connsiteX7833" fmla="*/ 2848895 w 4972343"/>
                <a:gd name="connsiteY7833" fmla="*/ 291118 h 512833"/>
                <a:gd name="connsiteX7834" fmla="*/ 2820650 w 4972343"/>
                <a:gd name="connsiteY7834" fmla="*/ 291118 h 512833"/>
                <a:gd name="connsiteX7835" fmla="*/ 2829907 w 4972343"/>
                <a:gd name="connsiteY7835" fmla="*/ 300375 h 512833"/>
                <a:gd name="connsiteX7836" fmla="*/ 2820650 w 4972343"/>
                <a:gd name="connsiteY7836" fmla="*/ 309632 h 512833"/>
                <a:gd name="connsiteX7837" fmla="*/ 2811393 w 4972343"/>
                <a:gd name="connsiteY7837" fmla="*/ 300375 h 512833"/>
                <a:gd name="connsiteX7838" fmla="*/ 2820650 w 4972343"/>
                <a:gd name="connsiteY7838" fmla="*/ 291118 h 512833"/>
                <a:gd name="connsiteX7839" fmla="*/ 2792404 w 4972343"/>
                <a:gd name="connsiteY7839" fmla="*/ 291118 h 512833"/>
                <a:gd name="connsiteX7840" fmla="*/ 2801660 w 4972343"/>
                <a:gd name="connsiteY7840" fmla="*/ 300375 h 512833"/>
                <a:gd name="connsiteX7841" fmla="*/ 2792404 w 4972343"/>
                <a:gd name="connsiteY7841" fmla="*/ 309632 h 512833"/>
                <a:gd name="connsiteX7842" fmla="*/ 2783147 w 4972343"/>
                <a:gd name="connsiteY7842" fmla="*/ 300375 h 512833"/>
                <a:gd name="connsiteX7843" fmla="*/ 2792404 w 4972343"/>
                <a:gd name="connsiteY7843" fmla="*/ 291118 h 512833"/>
                <a:gd name="connsiteX7844" fmla="*/ 2764159 w 4972343"/>
                <a:gd name="connsiteY7844" fmla="*/ 291118 h 512833"/>
                <a:gd name="connsiteX7845" fmla="*/ 2773416 w 4972343"/>
                <a:gd name="connsiteY7845" fmla="*/ 300375 h 512833"/>
                <a:gd name="connsiteX7846" fmla="*/ 2764159 w 4972343"/>
                <a:gd name="connsiteY7846" fmla="*/ 309632 h 512833"/>
                <a:gd name="connsiteX7847" fmla="*/ 2754902 w 4972343"/>
                <a:gd name="connsiteY7847" fmla="*/ 300375 h 512833"/>
                <a:gd name="connsiteX7848" fmla="*/ 2764159 w 4972343"/>
                <a:gd name="connsiteY7848" fmla="*/ 291118 h 512833"/>
                <a:gd name="connsiteX7849" fmla="*/ 2735913 w 4972343"/>
                <a:gd name="connsiteY7849" fmla="*/ 291118 h 512833"/>
                <a:gd name="connsiteX7850" fmla="*/ 2745169 w 4972343"/>
                <a:gd name="connsiteY7850" fmla="*/ 300375 h 512833"/>
                <a:gd name="connsiteX7851" fmla="*/ 2735913 w 4972343"/>
                <a:gd name="connsiteY7851" fmla="*/ 309632 h 512833"/>
                <a:gd name="connsiteX7852" fmla="*/ 2726656 w 4972343"/>
                <a:gd name="connsiteY7852" fmla="*/ 300375 h 512833"/>
                <a:gd name="connsiteX7853" fmla="*/ 2735913 w 4972343"/>
                <a:gd name="connsiteY7853" fmla="*/ 291118 h 512833"/>
                <a:gd name="connsiteX7854" fmla="*/ 2707668 w 4972343"/>
                <a:gd name="connsiteY7854" fmla="*/ 291118 h 512833"/>
                <a:gd name="connsiteX7855" fmla="*/ 2716925 w 4972343"/>
                <a:gd name="connsiteY7855" fmla="*/ 300375 h 512833"/>
                <a:gd name="connsiteX7856" fmla="*/ 2707668 w 4972343"/>
                <a:gd name="connsiteY7856" fmla="*/ 309632 h 512833"/>
                <a:gd name="connsiteX7857" fmla="*/ 2698411 w 4972343"/>
                <a:gd name="connsiteY7857" fmla="*/ 300375 h 512833"/>
                <a:gd name="connsiteX7858" fmla="*/ 2707668 w 4972343"/>
                <a:gd name="connsiteY7858" fmla="*/ 291118 h 512833"/>
                <a:gd name="connsiteX7859" fmla="*/ 2679422 w 4972343"/>
                <a:gd name="connsiteY7859" fmla="*/ 291118 h 512833"/>
                <a:gd name="connsiteX7860" fmla="*/ 2688678 w 4972343"/>
                <a:gd name="connsiteY7860" fmla="*/ 300375 h 512833"/>
                <a:gd name="connsiteX7861" fmla="*/ 2679422 w 4972343"/>
                <a:gd name="connsiteY7861" fmla="*/ 309632 h 512833"/>
                <a:gd name="connsiteX7862" fmla="*/ 2670165 w 4972343"/>
                <a:gd name="connsiteY7862" fmla="*/ 300375 h 512833"/>
                <a:gd name="connsiteX7863" fmla="*/ 2679422 w 4972343"/>
                <a:gd name="connsiteY7863" fmla="*/ 291118 h 512833"/>
                <a:gd name="connsiteX7864" fmla="*/ 2651177 w 4972343"/>
                <a:gd name="connsiteY7864" fmla="*/ 291118 h 512833"/>
                <a:gd name="connsiteX7865" fmla="*/ 2660434 w 4972343"/>
                <a:gd name="connsiteY7865" fmla="*/ 300375 h 512833"/>
                <a:gd name="connsiteX7866" fmla="*/ 2651177 w 4972343"/>
                <a:gd name="connsiteY7866" fmla="*/ 309632 h 512833"/>
                <a:gd name="connsiteX7867" fmla="*/ 2641920 w 4972343"/>
                <a:gd name="connsiteY7867" fmla="*/ 300375 h 512833"/>
                <a:gd name="connsiteX7868" fmla="*/ 2651177 w 4972343"/>
                <a:gd name="connsiteY7868" fmla="*/ 291118 h 512833"/>
                <a:gd name="connsiteX7869" fmla="*/ 2622931 w 4972343"/>
                <a:gd name="connsiteY7869" fmla="*/ 291118 h 512833"/>
                <a:gd name="connsiteX7870" fmla="*/ 2632188 w 4972343"/>
                <a:gd name="connsiteY7870" fmla="*/ 300375 h 512833"/>
                <a:gd name="connsiteX7871" fmla="*/ 2622931 w 4972343"/>
                <a:gd name="connsiteY7871" fmla="*/ 309632 h 512833"/>
                <a:gd name="connsiteX7872" fmla="*/ 2613674 w 4972343"/>
                <a:gd name="connsiteY7872" fmla="*/ 300375 h 512833"/>
                <a:gd name="connsiteX7873" fmla="*/ 2622931 w 4972343"/>
                <a:gd name="connsiteY7873" fmla="*/ 291118 h 512833"/>
                <a:gd name="connsiteX7874" fmla="*/ 2594686 w 4972343"/>
                <a:gd name="connsiteY7874" fmla="*/ 291118 h 512833"/>
                <a:gd name="connsiteX7875" fmla="*/ 2603943 w 4972343"/>
                <a:gd name="connsiteY7875" fmla="*/ 300375 h 512833"/>
                <a:gd name="connsiteX7876" fmla="*/ 2594686 w 4972343"/>
                <a:gd name="connsiteY7876" fmla="*/ 309632 h 512833"/>
                <a:gd name="connsiteX7877" fmla="*/ 2585429 w 4972343"/>
                <a:gd name="connsiteY7877" fmla="*/ 300375 h 512833"/>
                <a:gd name="connsiteX7878" fmla="*/ 2594686 w 4972343"/>
                <a:gd name="connsiteY7878" fmla="*/ 291118 h 512833"/>
                <a:gd name="connsiteX7879" fmla="*/ 2566440 w 4972343"/>
                <a:gd name="connsiteY7879" fmla="*/ 291118 h 512833"/>
                <a:gd name="connsiteX7880" fmla="*/ 2575696 w 4972343"/>
                <a:gd name="connsiteY7880" fmla="*/ 300375 h 512833"/>
                <a:gd name="connsiteX7881" fmla="*/ 2566440 w 4972343"/>
                <a:gd name="connsiteY7881" fmla="*/ 309632 h 512833"/>
                <a:gd name="connsiteX7882" fmla="*/ 2557183 w 4972343"/>
                <a:gd name="connsiteY7882" fmla="*/ 300375 h 512833"/>
                <a:gd name="connsiteX7883" fmla="*/ 2566440 w 4972343"/>
                <a:gd name="connsiteY7883" fmla="*/ 291118 h 512833"/>
                <a:gd name="connsiteX7884" fmla="*/ 2538195 w 4972343"/>
                <a:gd name="connsiteY7884" fmla="*/ 291118 h 512833"/>
                <a:gd name="connsiteX7885" fmla="*/ 2547452 w 4972343"/>
                <a:gd name="connsiteY7885" fmla="*/ 300375 h 512833"/>
                <a:gd name="connsiteX7886" fmla="*/ 2538195 w 4972343"/>
                <a:gd name="connsiteY7886" fmla="*/ 309632 h 512833"/>
                <a:gd name="connsiteX7887" fmla="*/ 2528938 w 4972343"/>
                <a:gd name="connsiteY7887" fmla="*/ 300375 h 512833"/>
                <a:gd name="connsiteX7888" fmla="*/ 2538195 w 4972343"/>
                <a:gd name="connsiteY7888" fmla="*/ 291118 h 512833"/>
                <a:gd name="connsiteX7889" fmla="*/ 2509949 w 4972343"/>
                <a:gd name="connsiteY7889" fmla="*/ 291118 h 512833"/>
                <a:gd name="connsiteX7890" fmla="*/ 2519206 w 4972343"/>
                <a:gd name="connsiteY7890" fmla="*/ 300375 h 512833"/>
                <a:gd name="connsiteX7891" fmla="*/ 2509949 w 4972343"/>
                <a:gd name="connsiteY7891" fmla="*/ 309632 h 512833"/>
                <a:gd name="connsiteX7892" fmla="*/ 2500692 w 4972343"/>
                <a:gd name="connsiteY7892" fmla="*/ 300375 h 512833"/>
                <a:gd name="connsiteX7893" fmla="*/ 2509949 w 4972343"/>
                <a:gd name="connsiteY7893" fmla="*/ 291118 h 512833"/>
                <a:gd name="connsiteX7894" fmla="*/ 2481704 w 4972343"/>
                <a:gd name="connsiteY7894" fmla="*/ 291118 h 512833"/>
                <a:gd name="connsiteX7895" fmla="*/ 2490961 w 4972343"/>
                <a:gd name="connsiteY7895" fmla="*/ 300375 h 512833"/>
                <a:gd name="connsiteX7896" fmla="*/ 2481704 w 4972343"/>
                <a:gd name="connsiteY7896" fmla="*/ 309632 h 512833"/>
                <a:gd name="connsiteX7897" fmla="*/ 2472448 w 4972343"/>
                <a:gd name="connsiteY7897" fmla="*/ 300375 h 512833"/>
                <a:gd name="connsiteX7898" fmla="*/ 2481704 w 4972343"/>
                <a:gd name="connsiteY7898" fmla="*/ 291118 h 512833"/>
                <a:gd name="connsiteX7899" fmla="*/ 2453458 w 4972343"/>
                <a:gd name="connsiteY7899" fmla="*/ 291118 h 512833"/>
                <a:gd name="connsiteX7900" fmla="*/ 2462714 w 4972343"/>
                <a:gd name="connsiteY7900" fmla="*/ 300375 h 512833"/>
                <a:gd name="connsiteX7901" fmla="*/ 2453458 w 4972343"/>
                <a:gd name="connsiteY7901" fmla="*/ 309632 h 512833"/>
                <a:gd name="connsiteX7902" fmla="*/ 2444201 w 4972343"/>
                <a:gd name="connsiteY7902" fmla="*/ 300375 h 512833"/>
                <a:gd name="connsiteX7903" fmla="*/ 2453458 w 4972343"/>
                <a:gd name="connsiteY7903" fmla="*/ 291118 h 512833"/>
                <a:gd name="connsiteX7904" fmla="*/ 2425212 w 4972343"/>
                <a:gd name="connsiteY7904" fmla="*/ 291118 h 512833"/>
                <a:gd name="connsiteX7905" fmla="*/ 2434468 w 4972343"/>
                <a:gd name="connsiteY7905" fmla="*/ 300375 h 512833"/>
                <a:gd name="connsiteX7906" fmla="*/ 2425212 w 4972343"/>
                <a:gd name="connsiteY7906" fmla="*/ 309632 h 512833"/>
                <a:gd name="connsiteX7907" fmla="*/ 2415955 w 4972343"/>
                <a:gd name="connsiteY7907" fmla="*/ 300375 h 512833"/>
                <a:gd name="connsiteX7908" fmla="*/ 2425212 w 4972343"/>
                <a:gd name="connsiteY7908" fmla="*/ 291118 h 512833"/>
                <a:gd name="connsiteX7909" fmla="*/ 2396967 w 4972343"/>
                <a:gd name="connsiteY7909" fmla="*/ 291118 h 512833"/>
                <a:gd name="connsiteX7910" fmla="*/ 2406224 w 4972343"/>
                <a:gd name="connsiteY7910" fmla="*/ 300375 h 512833"/>
                <a:gd name="connsiteX7911" fmla="*/ 2396967 w 4972343"/>
                <a:gd name="connsiteY7911" fmla="*/ 309632 h 512833"/>
                <a:gd name="connsiteX7912" fmla="*/ 2387710 w 4972343"/>
                <a:gd name="connsiteY7912" fmla="*/ 300375 h 512833"/>
                <a:gd name="connsiteX7913" fmla="*/ 2396967 w 4972343"/>
                <a:gd name="connsiteY7913" fmla="*/ 291118 h 512833"/>
                <a:gd name="connsiteX7914" fmla="*/ 2368721 w 4972343"/>
                <a:gd name="connsiteY7914" fmla="*/ 291118 h 512833"/>
                <a:gd name="connsiteX7915" fmla="*/ 2377977 w 4972343"/>
                <a:gd name="connsiteY7915" fmla="*/ 300375 h 512833"/>
                <a:gd name="connsiteX7916" fmla="*/ 2368721 w 4972343"/>
                <a:gd name="connsiteY7916" fmla="*/ 309632 h 512833"/>
                <a:gd name="connsiteX7917" fmla="*/ 2359464 w 4972343"/>
                <a:gd name="connsiteY7917" fmla="*/ 300375 h 512833"/>
                <a:gd name="connsiteX7918" fmla="*/ 2368721 w 4972343"/>
                <a:gd name="connsiteY7918" fmla="*/ 291118 h 512833"/>
                <a:gd name="connsiteX7919" fmla="*/ 2340476 w 4972343"/>
                <a:gd name="connsiteY7919" fmla="*/ 291118 h 512833"/>
                <a:gd name="connsiteX7920" fmla="*/ 2349733 w 4972343"/>
                <a:gd name="connsiteY7920" fmla="*/ 300375 h 512833"/>
                <a:gd name="connsiteX7921" fmla="*/ 2340476 w 4972343"/>
                <a:gd name="connsiteY7921" fmla="*/ 309632 h 512833"/>
                <a:gd name="connsiteX7922" fmla="*/ 2331219 w 4972343"/>
                <a:gd name="connsiteY7922" fmla="*/ 300375 h 512833"/>
                <a:gd name="connsiteX7923" fmla="*/ 2340476 w 4972343"/>
                <a:gd name="connsiteY7923" fmla="*/ 291118 h 512833"/>
                <a:gd name="connsiteX7924" fmla="*/ 2312230 w 4972343"/>
                <a:gd name="connsiteY7924" fmla="*/ 291118 h 512833"/>
                <a:gd name="connsiteX7925" fmla="*/ 2321486 w 4972343"/>
                <a:gd name="connsiteY7925" fmla="*/ 300375 h 512833"/>
                <a:gd name="connsiteX7926" fmla="*/ 2312230 w 4972343"/>
                <a:gd name="connsiteY7926" fmla="*/ 309632 h 512833"/>
                <a:gd name="connsiteX7927" fmla="*/ 2302973 w 4972343"/>
                <a:gd name="connsiteY7927" fmla="*/ 300375 h 512833"/>
                <a:gd name="connsiteX7928" fmla="*/ 2312230 w 4972343"/>
                <a:gd name="connsiteY7928" fmla="*/ 291118 h 512833"/>
                <a:gd name="connsiteX7929" fmla="*/ 2283985 w 4972343"/>
                <a:gd name="connsiteY7929" fmla="*/ 291118 h 512833"/>
                <a:gd name="connsiteX7930" fmla="*/ 2293242 w 4972343"/>
                <a:gd name="connsiteY7930" fmla="*/ 300375 h 512833"/>
                <a:gd name="connsiteX7931" fmla="*/ 2283985 w 4972343"/>
                <a:gd name="connsiteY7931" fmla="*/ 309632 h 512833"/>
                <a:gd name="connsiteX7932" fmla="*/ 2274728 w 4972343"/>
                <a:gd name="connsiteY7932" fmla="*/ 300375 h 512833"/>
                <a:gd name="connsiteX7933" fmla="*/ 2283985 w 4972343"/>
                <a:gd name="connsiteY7933" fmla="*/ 291118 h 512833"/>
                <a:gd name="connsiteX7934" fmla="*/ 2255739 w 4972343"/>
                <a:gd name="connsiteY7934" fmla="*/ 291118 h 512833"/>
                <a:gd name="connsiteX7935" fmla="*/ 2264995 w 4972343"/>
                <a:gd name="connsiteY7935" fmla="*/ 300375 h 512833"/>
                <a:gd name="connsiteX7936" fmla="*/ 2255739 w 4972343"/>
                <a:gd name="connsiteY7936" fmla="*/ 309632 h 512833"/>
                <a:gd name="connsiteX7937" fmla="*/ 2246482 w 4972343"/>
                <a:gd name="connsiteY7937" fmla="*/ 300375 h 512833"/>
                <a:gd name="connsiteX7938" fmla="*/ 2255739 w 4972343"/>
                <a:gd name="connsiteY7938" fmla="*/ 291118 h 512833"/>
                <a:gd name="connsiteX7939" fmla="*/ 2227494 w 4972343"/>
                <a:gd name="connsiteY7939" fmla="*/ 291118 h 512833"/>
                <a:gd name="connsiteX7940" fmla="*/ 2236751 w 4972343"/>
                <a:gd name="connsiteY7940" fmla="*/ 300375 h 512833"/>
                <a:gd name="connsiteX7941" fmla="*/ 2227494 w 4972343"/>
                <a:gd name="connsiteY7941" fmla="*/ 309632 h 512833"/>
                <a:gd name="connsiteX7942" fmla="*/ 2218237 w 4972343"/>
                <a:gd name="connsiteY7942" fmla="*/ 300375 h 512833"/>
                <a:gd name="connsiteX7943" fmla="*/ 2227494 w 4972343"/>
                <a:gd name="connsiteY7943" fmla="*/ 291118 h 512833"/>
                <a:gd name="connsiteX7944" fmla="*/ 2199248 w 4972343"/>
                <a:gd name="connsiteY7944" fmla="*/ 291118 h 512833"/>
                <a:gd name="connsiteX7945" fmla="*/ 2208504 w 4972343"/>
                <a:gd name="connsiteY7945" fmla="*/ 300375 h 512833"/>
                <a:gd name="connsiteX7946" fmla="*/ 2199248 w 4972343"/>
                <a:gd name="connsiteY7946" fmla="*/ 309632 h 512833"/>
                <a:gd name="connsiteX7947" fmla="*/ 2189991 w 4972343"/>
                <a:gd name="connsiteY7947" fmla="*/ 300375 h 512833"/>
                <a:gd name="connsiteX7948" fmla="*/ 2199248 w 4972343"/>
                <a:gd name="connsiteY7948" fmla="*/ 291118 h 512833"/>
                <a:gd name="connsiteX7949" fmla="*/ 2171003 w 4972343"/>
                <a:gd name="connsiteY7949" fmla="*/ 291118 h 512833"/>
                <a:gd name="connsiteX7950" fmla="*/ 2180260 w 4972343"/>
                <a:gd name="connsiteY7950" fmla="*/ 300375 h 512833"/>
                <a:gd name="connsiteX7951" fmla="*/ 2171003 w 4972343"/>
                <a:gd name="connsiteY7951" fmla="*/ 309632 h 512833"/>
                <a:gd name="connsiteX7952" fmla="*/ 2161746 w 4972343"/>
                <a:gd name="connsiteY7952" fmla="*/ 300375 h 512833"/>
                <a:gd name="connsiteX7953" fmla="*/ 2171003 w 4972343"/>
                <a:gd name="connsiteY7953" fmla="*/ 291118 h 512833"/>
                <a:gd name="connsiteX7954" fmla="*/ 2142757 w 4972343"/>
                <a:gd name="connsiteY7954" fmla="*/ 291118 h 512833"/>
                <a:gd name="connsiteX7955" fmla="*/ 2152013 w 4972343"/>
                <a:gd name="connsiteY7955" fmla="*/ 300375 h 512833"/>
                <a:gd name="connsiteX7956" fmla="*/ 2142757 w 4972343"/>
                <a:gd name="connsiteY7956" fmla="*/ 309632 h 512833"/>
                <a:gd name="connsiteX7957" fmla="*/ 2133500 w 4972343"/>
                <a:gd name="connsiteY7957" fmla="*/ 300375 h 512833"/>
                <a:gd name="connsiteX7958" fmla="*/ 2142757 w 4972343"/>
                <a:gd name="connsiteY7958" fmla="*/ 291118 h 512833"/>
                <a:gd name="connsiteX7959" fmla="*/ 2114512 w 4972343"/>
                <a:gd name="connsiteY7959" fmla="*/ 291118 h 512833"/>
                <a:gd name="connsiteX7960" fmla="*/ 2123769 w 4972343"/>
                <a:gd name="connsiteY7960" fmla="*/ 300375 h 512833"/>
                <a:gd name="connsiteX7961" fmla="*/ 2114512 w 4972343"/>
                <a:gd name="connsiteY7961" fmla="*/ 309632 h 512833"/>
                <a:gd name="connsiteX7962" fmla="*/ 2105255 w 4972343"/>
                <a:gd name="connsiteY7962" fmla="*/ 300375 h 512833"/>
                <a:gd name="connsiteX7963" fmla="*/ 2114512 w 4972343"/>
                <a:gd name="connsiteY7963" fmla="*/ 291118 h 512833"/>
                <a:gd name="connsiteX7964" fmla="*/ 2086266 w 4972343"/>
                <a:gd name="connsiteY7964" fmla="*/ 291118 h 512833"/>
                <a:gd name="connsiteX7965" fmla="*/ 2095522 w 4972343"/>
                <a:gd name="connsiteY7965" fmla="*/ 300375 h 512833"/>
                <a:gd name="connsiteX7966" fmla="*/ 2086266 w 4972343"/>
                <a:gd name="connsiteY7966" fmla="*/ 309632 h 512833"/>
                <a:gd name="connsiteX7967" fmla="*/ 2077009 w 4972343"/>
                <a:gd name="connsiteY7967" fmla="*/ 300375 h 512833"/>
                <a:gd name="connsiteX7968" fmla="*/ 2086266 w 4972343"/>
                <a:gd name="connsiteY7968" fmla="*/ 291118 h 512833"/>
                <a:gd name="connsiteX7969" fmla="*/ 2058021 w 4972343"/>
                <a:gd name="connsiteY7969" fmla="*/ 291118 h 512833"/>
                <a:gd name="connsiteX7970" fmla="*/ 2067278 w 4972343"/>
                <a:gd name="connsiteY7970" fmla="*/ 300375 h 512833"/>
                <a:gd name="connsiteX7971" fmla="*/ 2058021 w 4972343"/>
                <a:gd name="connsiteY7971" fmla="*/ 309632 h 512833"/>
                <a:gd name="connsiteX7972" fmla="*/ 2048764 w 4972343"/>
                <a:gd name="connsiteY7972" fmla="*/ 300375 h 512833"/>
                <a:gd name="connsiteX7973" fmla="*/ 2058021 w 4972343"/>
                <a:gd name="connsiteY7973" fmla="*/ 291118 h 512833"/>
                <a:gd name="connsiteX7974" fmla="*/ 2029775 w 4972343"/>
                <a:gd name="connsiteY7974" fmla="*/ 291118 h 512833"/>
                <a:gd name="connsiteX7975" fmla="*/ 2039031 w 4972343"/>
                <a:gd name="connsiteY7975" fmla="*/ 300375 h 512833"/>
                <a:gd name="connsiteX7976" fmla="*/ 2029775 w 4972343"/>
                <a:gd name="connsiteY7976" fmla="*/ 309632 h 512833"/>
                <a:gd name="connsiteX7977" fmla="*/ 2020518 w 4972343"/>
                <a:gd name="connsiteY7977" fmla="*/ 300375 h 512833"/>
                <a:gd name="connsiteX7978" fmla="*/ 2029775 w 4972343"/>
                <a:gd name="connsiteY7978" fmla="*/ 291118 h 512833"/>
                <a:gd name="connsiteX7979" fmla="*/ 2001530 w 4972343"/>
                <a:gd name="connsiteY7979" fmla="*/ 291118 h 512833"/>
                <a:gd name="connsiteX7980" fmla="*/ 2010787 w 4972343"/>
                <a:gd name="connsiteY7980" fmla="*/ 300375 h 512833"/>
                <a:gd name="connsiteX7981" fmla="*/ 2001530 w 4972343"/>
                <a:gd name="connsiteY7981" fmla="*/ 309632 h 512833"/>
                <a:gd name="connsiteX7982" fmla="*/ 1992273 w 4972343"/>
                <a:gd name="connsiteY7982" fmla="*/ 300375 h 512833"/>
                <a:gd name="connsiteX7983" fmla="*/ 2001530 w 4972343"/>
                <a:gd name="connsiteY7983" fmla="*/ 291118 h 512833"/>
                <a:gd name="connsiteX7984" fmla="*/ 1973284 w 4972343"/>
                <a:gd name="connsiteY7984" fmla="*/ 291118 h 512833"/>
                <a:gd name="connsiteX7985" fmla="*/ 1982541 w 4972343"/>
                <a:gd name="connsiteY7985" fmla="*/ 300375 h 512833"/>
                <a:gd name="connsiteX7986" fmla="*/ 1973284 w 4972343"/>
                <a:gd name="connsiteY7986" fmla="*/ 309632 h 512833"/>
                <a:gd name="connsiteX7987" fmla="*/ 1964027 w 4972343"/>
                <a:gd name="connsiteY7987" fmla="*/ 300375 h 512833"/>
                <a:gd name="connsiteX7988" fmla="*/ 1973284 w 4972343"/>
                <a:gd name="connsiteY7988" fmla="*/ 291118 h 512833"/>
                <a:gd name="connsiteX7989" fmla="*/ 1945039 w 4972343"/>
                <a:gd name="connsiteY7989" fmla="*/ 291118 h 512833"/>
                <a:gd name="connsiteX7990" fmla="*/ 1954296 w 4972343"/>
                <a:gd name="connsiteY7990" fmla="*/ 300375 h 512833"/>
                <a:gd name="connsiteX7991" fmla="*/ 1945039 w 4972343"/>
                <a:gd name="connsiteY7991" fmla="*/ 309632 h 512833"/>
                <a:gd name="connsiteX7992" fmla="*/ 1935783 w 4972343"/>
                <a:gd name="connsiteY7992" fmla="*/ 300375 h 512833"/>
                <a:gd name="connsiteX7993" fmla="*/ 1945039 w 4972343"/>
                <a:gd name="connsiteY7993" fmla="*/ 291118 h 512833"/>
                <a:gd name="connsiteX7994" fmla="*/ 1916793 w 4972343"/>
                <a:gd name="connsiteY7994" fmla="*/ 291118 h 512833"/>
                <a:gd name="connsiteX7995" fmla="*/ 1926050 w 4972343"/>
                <a:gd name="connsiteY7995" fmla="*/ 300375 h 512833"/>
                <a:gd name="connsiteX7996" fmla="*/ 1916793 w 4972343"/>
                <a:gd name="connsiteY7996" fmla="*/ 309632 h 512833"/>
                <a:gd name="connsiteX7997" fmla="*/ 1907536 w 4972343"/>
                <a:gd name="connsiteY7997" fmla="*/ 300375 h 512833"/>
                <a:gd name="connsiteX7998" fmla="*/ 1916793 w 4972343"/>
                <a:gd name="connsiteY7998" fmla="*/ 291118 h 512833"/>
                <a:gd name="connsiteX7999" fmla="*/ 1888548 w 4972343"/>
                <a:gd name="connsiteY7999" fmla="*/ 291118 h 512833"/>
                <a:gd name="connsiteX8000" fmla="*/ 1897805 w 4972343"/>
                <a:gd name="connsiteY8000" fmla="*/ 300375 h 512833"/>
                <a:gd name="connsiteX8001" fmla="*/ 1888548 w 4972343"/>
                <a:gd name="connsiteY8001" fmla="*/ 309632 h 512833"/>
                <a:gd name="connsiteX8002" fmla="*/ 1879291 w 4972343"/>
                <a:gd name="connsiteY8002" fmla="*/ 300375 h 512833"/>
                <a:gd name="connsiteX8003" fmla="*/ 1888548 w 4972343"/>
                <a:gd name="connsiteY8003" fmla="*/ 291118 h 512833"/>
                <a:gd name="connsiteX8004" fmla="*/ 1860302 w 4972343"/>
                <a:gd name="connsiteY8004" fmla="*/ 291118 h 512833"/>
                <a:gd name="connsiteX8005" fmla="*/ 1869559 w 4972343"/>
                <a:gd name="connsiteY8005" fmla="*/ 300375 h 512833"/>
                <a:gd name="connsiteX8006" fmla="*/ 1860302 w 4972343"/>
                <a:gd name="connsiteY8006" fmla="*/ 309632 h 512833"/>
                <a:gd name="connsiteX8007" fmla="*/ 1851045 w 4972343"/>
                <a:gd name="connsiteY8007" fmla="*/ 300375 h 512833"/>
                <a:gd name="connsiteX8008" fmla="*/ 1860302 w 4972343"/>
                <a:gd name="connsiteY8008" fmla="*/ 291118 h 512833"/>
                <a:gd name="connsiteX8009" fmla="*/ 1832057 w 4972343"/>
                <a:gd name="connsiteY8009" fmla="*/ 291118 h 512833"/>
                <a:gd name="connsiteX8010" fmla="*/ 1841314 w 4972343"/>
                <a:gd name="connsiteY8010" fmla="*/ 300375 h 512833"/>
                <a:gd name="connsiteX8011" fmla="*/ 1832057 w 4972343"/>
                <a:gd name="connsiteY8011" fmla="*/ 309632 h 512833"/>
                <a:gd name="connsiteX8012" fmla="*/ 1822801 w 4972343"/>
                <a:gd name="connsiteY8012" fmla="*/ 300375 h 512833"/>
                <a:gd name="connsiteX8013" fmla="*/ 1832057 w 4972343"/>
                <a:gd name="connsiteY8013" fmla="*/ 291118 h 512833"/>
                <a:gd name="connsiteX8014" fmla="*/ 1803811 w 4972343"/>
                <a:gd name="connsiteY8014" fmla="*/ 291118 h 512833"/>
                <a:gd name="connsiteX8015" fmla="*/ 1813068 w 4972343"/>
                <a:gd name="connsiteY8015" fmla="*/ 300375 h 512833"/>
                <a:gd name="connsiteX8016" fmla="*/ 1803811 w 4972343"/>
                <a:gd name="connsiteY8016" fmla="*/ 309632 h 512833"/>
                <a:gd name="connsiteX8017" fmla="*/ 1794554 w 4972343"/>
                <a:gd name="connsiteY8017" fmla="*/ 300375 h 512833"/>
                <a:gd name="connsiteX8018" fmla="*/ 1803811 w 4972343"/>
                <a:gd name="connsiteY8018" fmla="*/ 291118 h 512833"/>
                <a:gd name="connsiteX8019" fmla="*/ 1775566 w 4972343"/>
                <a:gd name="connsiteY8019" fmla="*/ 291118 h 512833"/>
                <a:gd name="connsiteX8020" fmla="*/ 1784823 w 4972343"/>
                <a:gd name="connsiteY8020" fmla="*/ 300375 h 512833"/>
                <a:gd name="connsiteX8021" fmla="*/ 1775566 w 4972343"/>
                <a:gd name="connsiteY8021" fmla="*/ 309632 h 512833"/>
                <a:gd name="connsiteX8022" fmla="*/ 1766309 w 4972343"/>
                <a:gd name="connsiteY8022" fmla="*/ 300375 h 512833"/>
                <a:gd name="connsiteX8023" fmla="*/ 1775566 w 4972343"/>
                <a:gd name="connsiteY8023" fmla="*/ 291118 h 512833"/>
                <a:gd name="connsiteX8024" fmla="*/ 1747320 w 4972343"/>
                <a:gd name="connsiteY8024" fmla="*/ 291118 h 512833"/>
                <a:gd name="connsiteX8025" fmla="*/ 1756577 w 4972343"/>
                <a:gd name="connsiteY8025" fmla="*/ 300375 h 512833"/>
                <a:gd name="connsiteX8026" fmla="*/ 1747320 w 4972343"/>
                <a:gd name="connsiteY8026" fmla="*/ 309632 h 512833"/>
                <a:gd name="connsiteX8027" fmla="*/ 1738064 w 4972343"/>
                <a:gd name="connsiteY8027" fmla="*/ 300375 h 512833"/>
                <a:gd name="connsiteX8028" fmla="*/ 1747320 w 4972343"/>
                <a:gd name="connsiteY8028" fmla="*/ 291118 h 512833"/>
                <a:gd name="connsiteX8029" fmla="*/ 1719075 w 4972343"/>
                <a:gd name="connsiteY8029" fmla="*/ 291118 h 512833"/>
                <a:gd name="connsiteX8030" fmla="*/ 1728332 w 4972343"/>
                <a:gd name="connsiteY8030" fmla="*/ 300375 h 512833"/>
                <a:gd name="connsiteX8031" fmla="*/ 1719075 w 4972343"/>
                <a:gd name="connsiteY8031" fmla="*/ 309632 h 512833"/>
                <a:gd name="connsiteX8032" fmla="*/ 1709818 w 4972343"/>
                <a:gd name="connsiteY8032" fmla="*/ 300375 h 512833"/>
                <a:gd name="connsiteX8033" fmla="*/ 1719075 w 4972343"/>
                <a:gd name="connsiteY8033" fmla="*/ 291118 h 512833"/>
                <a:gd name="connsiteX8034" fmla="*/ 1690830 w 4972343"/>
                <a:gd name="connsiteY8034" fmla="*/ 291118 h 512833"/>
                <a:gd name="connsiteX8035" fmla="*/ 1700087 w 4972343"/>
                <a:gd name="connsiteY8035" fmla="*/ 300375 h 512833"/>
                <a:gd name="connsiteX8036" fmla="*/ 1690830 w 4972343"/>
                <a:gd name="connsiteY8036" fmla="*/ 309632 h 512833"/>
                <a:gd name="connsiteX8037" fmla="*/ 1681573 w 4972343"/>
                <a:gd name="connsiteY8037" fmla="*/ 300375 h 512833"/>
                <a:gd name="connsiteX8038" fmla="*/ 1690830 w 4972343"/>
                <a:gd name="connsiteY8038" fmla="*/ 291118 h 512833"/>
                <a:gd name="connsiteX8039" fmla="*/ 1662585 w 4972343"/>
                <a:gd name="connsiteY8039" fmla="*/ 291118 h 512833"/>
                <a:gd name="connsiteX8040" fmla="*/ 1671842 w 4972343"/>
                <a:gd name="connsiteY8040" fmla="*/ 300375 h 512833"/>
                <a:gd name="connsiteX8041" fmla="*/ 1662585 w 4972343"/>
                <a:gd name="connsiteY8041" fmla="*/ 309632 h 512833"/>
                <a:gd name="connsiteX8042" fmla="*/ 1653328 w 4972343"/>
                <a:gd name="connsiteY8042" fmla="*/ 300375 h 512833"/>
                <a:gd name="connsiteX8043" fmla="*/ 1662585 w 4972343"/>
                <a:gd name="connsiteY8043" fmla="*/ 291118 h 512833"/>
                <a:gd name="connsiteX8044" fmla="*/ 1634339 w 4972343"/>
                <a:gd name="connsiteY8044" fmla="*/ 291118 h 512833"/>
                <a:gd name="connsiteX8045" fmla="*/ 1643596 w 4972343"/>
                <a:gd name="connsiteY8045" fmla="*/ 300375 h 512833"/>
                <a:gd name="connsiteX8046" fmla="*/ 1634339 w 4972343"/>
                <a:gd name="connsiteY8046" fmla="*/ 309632 h 512833"/>
                <a:gd name="connsiteX8047" fmla="*/ 1625082 w 4972343"/>
                <a:gd name="connsiteY8047" fmla="*/ 300375 h 512833"/>
                <a:gd name="connsiteX8048" fmla="*/ 1634339 w 4972343"/>
                <a:gd name="connsiteY8048" fmla="*/ 291118 h 512833"/>
                <a:gd name="connsiteX8049" fmla="*/ 1606137 w 4972343"/>
                <a:gd name="connsiteY8049" fmla="*/ 291118 h 512833"/>
                <a:gd name="connsiteX8050" fmla="*/ 1615393 w 4972343"/>
                <a:gd name="connsiteY8050" fmla="*/ 300375 h 512833"/>
                <a:gd name="connsiteX8051" fmla="*/ 1606137 w 4972343"/>
                <a:gd name="connsiteY8051" fmla="*/ 309632 h 512833"/>
                <a:gd name="connsiteX8052" fmla="*/ 1596880 w 4972343"/>
                <a:gd name="connsiteY8052" fmla="*/ 300375 h 512833"/>
                <a:gd name="connsiteX8053" fmla="*/ 1606137 w 4972343"/>
                <a:gd name="connsiteY8053" fmla="*/ 291118 h 512833"/>
                <a:gd name="connsiteX8054" fmla="*/ 1577876 w 4972343"/>
                <a:gd name="connsiteY8054" fmla="*/ 291118 h 512833"/>
                <a:gd name="connsiteX8055" fmla="*/ 1587132 w 4972343"/>
                <a:gd name="connsiteY8055" fmla="*/ 300375 h 512833"/>
                <a:gd name="connsiteX8056" fmla="*/ 1577876 w 4972343"/>
                <a:gd name="connsiteY8056" fmla="*/ 309632 h 512833"/>
                <a:gd name="connsiteX8057" fmla="*/ 1568619 w 4972343"/>
                <a:gd name="connsiteY8057" fmla="*/ 300375 h 512833"/>
                <a:gd name="connsiteX8058" fmla="*/ 1577876 w 4972343"/>
                <a:gd name="connsiteY8058" fmla="*/ 291118 h 512833"/>
                <a:gd name="connsiteX8059" fmla="*/ 1549637 w 4972343"/>
                <a:gd name="connsiteY8059" fmla="*/ 291118 h 512833"/>
                <a:gd name="connsiteX8060" fmla="*/ 1558894 w 4972343"/>
                <a:gd name="connsiteY8060" fmla="*/ 300375 h 512833"/>
                <a:gd name="connsiteX8061" fmla="*/ 1549637 w 4972343"/>
                <a:gd name="connsiteY8061" fmla="*/ 309632 h 512833"/>
                <a:gd name="connsiteX8062" fmla="*/ 1540381 w 4972343"/>
                <a:gd name="connsiteY8062" fmla="*/ 300375 h 512833"/>
                <a:gd name="connsiteX8063" fmla="*/ 1549637 w 4972343"/>
                <a:gd name="connsiteY8063" fmla="*/ 291118 h 512833"/>
                <a:gd name="connsiteX8064" fmla="*/ 1521393 w 4972343"/>
                <a:gd name="connsiteY8064" fmla="*/ 291118 h 512833"/>
                <a:gd name="connsiteX8065" fmla="*/ 1530649 w 4972343"/>
                <a:gd name="connsiteY8065" fmla="*/ 300375 h 512833"/>
                <a:gd name="connsiteX8066" fmla="*/ 1521393 w 4972343"/>
                <a:gd name="connsiteY8066" fmla="*/ 309632 h 512833"/>
                <a:gd name="connsiteX8067" fmla="*/ 1512136 w 4972343"/>
                <a:gd name="connsiteY8067" fmla="*/ 300375 h 512833"/>
                <a:gd name="connsiteX8068" fmla="*/ 1521393 w 4972343"/>
                <a:gd name="connsiteY8068" fmla="*/ 291118 h 512833"/>
                <a:gd name="connsiteX8069" fmla="*/ 1493146 w 4972343"/>
                <a:gd name="connsiteY8069" fmla="*/ 291118 h 512833"/>
                <a:gd name="connsiteX8070" fmla="*/ 1502403 w 4972343"/>
                <a:gd name="connsiteY8070" fmla="*/ 300375 h 512833"/>
                <a:gd name="connsiteX8071" fmla="*/ 1493146 w 4972343"/>
                <a:gd name="connsiteY8071" fmla="*/ 309632 h 512833"/>
                <a:gd name="connsiteX8072" fmla="*/ 1483890 w 4972343"/>
                <a:gd name="connsiteY8072" fmla="*/ 300375 h 512833"/>
                <a:gd name="connsiteX8073" fmla="*/ 1493146 w 4972343"/>
                <a:gd name="connsiteY8073" fmla="*/ 291118 h 512833"/>
                <a:gd name="connsiteX8074" fmla="*/ 1464902 w 4972343"/>
                <a:gd name="connsiteY8074" fmla="*/ 291118 h 512833"/>
                <a:gd name="connsiteX8075" fmla="*/ 1474158 w 4972343"/>
                <a:gd name="connsiteY8075" fmla="*/ 300375 h 512833"/>
                <a:gd name="connsiteX8076" fmla="*/ 1464902 w 4972343"/>
                <a:gd name="connsiteY8076" fmla="*/ 309632 h 512833"/>
                <a:gd name="connsiteX8077" fmla="*/ 1455645 w 4972343"/>
                <a:gd name="connsiteY8077" fmla="*/ 300375 h 512833"/>
                <a:gd name="connsiteX8078" fmla="*/ 1464902 w 4972343"/>
                <a:gd name="connsiteY8078" fmla="*/ 291118 h 512833"/>
                <a:gd name="connsiteX8079" fmla="*/ 1436655 w 4972343"/>
                <a:gd name="connsiteY8079" fmla="*/ 291118 h 512833"/>
                <a:gd name="connsiteX8080" fmla="*/ 1445912 w 4972343"/>
                <a:gd name="connsiteY8080" fmla="*/ 300375 h 512833"/>
                <a:gd name="connsiteX8081" fmla="*/ 1436655 w 4972343"/>
                <a:gd name="connsiteY8081" fmla="*/ 309632 h 512833"/>
                <a:gd name="connsiteX8082" fmla="*/ 1427399 w 4972343"/>
                <a:gd name="connsiteY8082" fmla="*/ 300375 h 512833"/>
                <a:gd name="connsiteX8083" fmla="*/ 1436655 w 4972343"/>
                <a:gd name="connsiteY8083" fmla="*/ 291118 h 512833"/>
                <a:gd name="connsiteX8084" fmla="*/ 1408411 w 4972343"/>
                <a:gd name="connsiteY8084" fmla="*/ 291118 h 512833"/>
                <a:gd name="connsiteX8085" fmla="*/ 1417668 w 4972343"/>
                <a:gd name="connsiteY8085" fmla="*/ 300375 h 512833"/>
                <a:gd name="connsiteX8086" fmla="*/ 1408411 w 4972343"/>
                <a:gd name="connsiteY8086" fmla="*/ 309632 h 512833"/>
                <a:gd name="connsiteX8087" fmla="*/ 1399154 w 4972343"/>
                <a:gd name="connsiteY8087" fmla="*/ 300375 h 512833"/>
                <a:gd name="connsiteX8088" fmla="*/ 1408411 w 4972343"/>
                <a:gd name="connsiteY8088" fmla="*/ 291118 h 512833"/>
                <a:gd name="connsiteX8089" fmla="*/ 1380164 w 4972343"/>
                <a:gd name="connsiteY8089" fmla="*/ 291118 h 512833"/>
                <a:gd name="connsiteX8090" fmla="*/ 1389421 w 4972343"/>
                <a:gd name="connsiteY8090" fmla="*/ 300375 h 512833"/>
                <a:gd name="connsiteX8091" fmla="*/ 1380164 w 4972343"/>
                <a:gd name="connsiteY8091" fmla="*/ 309632 h 512833"/>
                <a:gd name="connsiteX8092" fmla="*/ 1370908 w 4972343"/>
                <a:gd name="connsiteY8092" fmla="*/ 300375 h 512833"/>
                <a:gd name="connsiteX8093" fmla="*/ 1380164 w 4972343"/>
                <a:gd name="connsiteY8093" fmla="*/ 291118 h 512833"/>
                <a:gd name="connsiteX8094" fmla="*/ 1351920 w 4972343"/>
                <a:gd name="connsiteY8094" fmla="*/ 291118 h 512833"/>
                <a:gd name="connsiteX8095" fmla="*/ 1361176 w 4972343"/>
                <a:gd name="connsiteY8095" fmla="*/ 300375 h 512833"/>
                <a:gd name="connsiteX8096" fmla="*/ 1351920 w 4972343"/>
                <a:gd name="connsiteY8096" fmla="*/ 309632 h 512833"/>
                <a:gd name="connsiteX8097" fmla="*/ 1342663 w 4972343"/>
                <a:gd name="connsiteY8097" fmla="*/ 300375 h 512833"/>
                <a:gd name="connsiteX8098" fmla="*/ 1351920 w 4972343"/>
                <a:gd name="connsiteY8098" fmla="*/ 291118 h 512833"/>
                <a:gd name="connsiteX8099" fmla="*/ 1323674 w 4972343"/>
                <a:gd name="connsiteY8099" fmla="*/ 291118 h 512833"/>
                <a:gd name="connsiteX8100" fmla="*/ 1332930 w 4972343"/>
                <a:gd name="connsiteY8100" fmla="*/ 300375 h 512833"/>
                <a:gd name="connsiteX8101" fmla="*/ 1323674 w 4972343"/>
                <a:gd name="connsiteY8101" fmla="*/ 309632 h 512833"/>
                <a:gd name="connsiteX8102" fmla="*/ 1314417 w 4972343"/>
                <a:gd name="connsiteY8102" fmla="*/ 300375 h 512833"/>
                <a:gd name="connsiteX8103" fmla="*/ 1323674 w 4972343"/>
                <a:gd name="connsiteY8103" fmla="*/ 291118 h 512833"/>
                <a:gd name="connsiteX8104" fmla="*/ 1295429 w 4972343"/>
                <a:gd name="connsiteY8104" fmla="*/ 291118 h 512833"/>
                <a:gd name="connsiteX8105" fmla="*/ 1304686 w 4972343"/>
                <a:gd name="connsiteY8105" fmla="*/ 300375 h 512833"/>
                <a:gd name="connsiteX8106" fmla="*/ 1295429 w 4972343"/>
                <a:gd name="connsiteY8106" fmla="*/ 309632 h 512833"/>
                <a:gd name="connsiteX8107" fmla="*/ 1286172 w 4972343"/>
                <a:gd name="connsiteY8107" fmla="*/ 300375 h 512833"/>
                <a:gd name="connsiteX8108" fmla="*/ 1295429 w 4972343"/>
                <a:gd name="connsiteY8108" fmla="*/ 291118 h 512833"/>
                <a:gd name="connsiteX8109" fmla="*/ 1267183 w 4972343"/>
                <a:gd name="connsiteY8109" fmla="*/ 291118 h 512833"/>
                <a:gd name="connsiteX8110" fmla="*/ 1276439 w 4972343"/>
                <a:gd name="connsiteY8110" fmla="*/ 300375 h 512833"/>
                <a:gd name="connsiteX8111" fmla="*/ 1267183 w 4972343"/>
                <a:gd name="connsiteY8111" fmla="*/ 309632 h 512833"/>
                <a:gd name="connsiteX8112" fmla="*/ 1257926 w 4972343"/>
                <a:gd name="connsiteY8112" fmla="*/ 300375 h 512833"/>
                <a:gd name="connsiteX8113" fmla="*/ 1267183 w 4972343"/>
                <a:gd name="connsiteY8113" fmla="*/ 291118 h 512833"/>
                <a:gd name="connsiteX8114" fmla="*/ 1238938 w 4972343"/>
                <a:gd name="connsiteY8114" fmla="*/ 291118 h 512833"/>
                <a:gd name="connsiteX8115" fmla="*/ 1248195 w 4972343"/>
                <a:gd name="connsiteY8115" fmla="*/ 300375 h 512833"/>
                <a:gd name="connsiteX8116" fmla="*/ 1238938 w 4972343"/>
                <a:gd name="connsiteY8116" fmla="*/ 309632 h 512833"/>
                <a:gd name="connsiteX8117" fmla="*/ 1229681 w 4972343"/>
                <a:gd name="connsiteY8117" fmla="*/ 300375 h 512833"/>
                <a:gd name="connsiteX8118" fmla="*/ 1238938 w 4972343"/>
                <a:gd name="connsiteY8118" fmla="*/ 291118 h 512833"/>
                <a:gd name="connsiteX8119" fmla="*/ 1210692 w 4972343"/>
                <a:gd name="connsiteY8119" fmla="*/ 291118 h 512833"/>
                <a:gd name="connsiteX8120" fmla="*/ 1219948 w 4972343"/>
                <a:gd name="connsiteY8120" fmla="*/ 300375 h 512833"/>
                <a:gd name="connsiteX8121" fmla="*/ 1210692 w 4972343"/>
                <a:gd name="connsiteY8121" fmla="*/ 309632 h 512833"/>
                <a:gd name="connsiteX8122" fmla="*/ 1201435 w 4972343"/>
                <a:gd name="connsiteY8122" fmla="*/ 300375 h 512833"/>
                <a:gd name="connsiteX8123" fmla="*/ 1210692 w 4972343"/>
                <a:gd name="connsiteY8123" fmla="*/ 291118 h 512833"/>
                <a:gd name="connsiteX8124" fmla="*/ 1182447 w 4972343"/>
                <a:gd name="connsiteY8124" fmla="*/ 291118 h 512833"/>
                <a:gd name="connsiteX8125" fmla="*/ 1191704 w 4972343"/>
                <a:gd name="connsiteY8125" fmla="*/ 300375 h 512833"/>
                <a:gd name="connsiteX8126" fmla="*/ 1182447 w 4972343"/>
                <a:gd name="connsiteY8126" fmla="*/ 309632 h 512833"/>
                <a:gd name="connsiteX8127" fmla="*/ 1173190 w 4972343"/>
                <a:gd name="connsiteY8127" fmla="*/ 300375 h 512833"/>
                <a:gd name="connsiteX8128" fmla="*/ 1182447 w 4972343"/>
                <a:gd name="connsiteY8128" fmla="*/ 291118 h 512833"/>
                <a:gd name="connsiteX8129" fmla="*/ 1154200 w 4972343"/>
                <a:gd name="connsiteY8129" fmla="*/ 291118 h 512833"/>
                <a:gd name="connsiteX8130" fmla="*/ 1163457 w 4972343"/>
                <a:gd name="connsiteY8130" fmla="*/ 300375 h 512833"/>
                <a:gd name="connsiteX8131" fmla="*/ 1154200 w 4972343"/>
                <a:gd name="connsiteY8131" fmla="*/ 309632 h 512833"/>
                <a:gd name="connsiteX8132" fmla="*/ 1144944 w 4972343"/>
                <a:gd name="connsiteY8132" fmla="*/ 300375 h 512833"/>
                <a:gd name="connsiteX8133" fmla="*/ 1154200 w 4972343"/>
                <a:gd name="connsiteY8133" fmla="*/ 291118 h 512833"/>
                <a:gd name="connsiteX8134" fmla="*/ 1125956 w 4972343"/>
                <a:gd name="connsiteY8134" fmla="*/ 291118 h 512833"/>
                <a:gd name="connsiteX8135" fmla="*/ 1135213 w 4972343"/>
                <a:gd name="connsiteY8135" fmla="*/ 300375 h 512833"/>
                <a:gd name="connsiteX8136" fmla="*/ 1125956 w 4972343"/>
                <a:gd name="connsiteY8136" fmla="*/ 309632 h 512833"/>
                <a:gd name="connsiteX8137" fmla="*/ 1116699 w 4972343"/>
                <a:gd name="connsiteY8137" fmla="*/ 300375 h 512833"/>
                <a:gd name="connsiteX8138" fmla="*/ 1125956 w 4972343"/>
                <a:gd name="connsiteY8138" fmla="*/ 291118 h 512833"/>
                <a:gd name="connsiteX8139" fmla="*/ 1097710 w 4972343"/>
                <a:gd name="connsiteY8139" fmla="*/ 291118 h 512833"/>
                <a:gd name="connsiteX8140" fmla="*/ 1106966 w 4972343"/>
                <a:gd name="connsiteY8140" fmla="*/ 300375 h 512833"/>
                <a:gd name="connsiteX8141" fmla="*/ 1097710 w 4972343"/>
                <a:gd name="connsiteY8141" fmla="*/ 309632 h 512833"/>
                <a:gd name="connsiteX8142" fmla="*/ 1088453 w 4972343"/>
                <a:gd name="connsiteY8142" fmla="*/ 300375 h 512833"/>
                <a:gd name="connsiteX8143" fmla="*/ 1097710 w 4972343"/>
                <a:gd name="connsiteY8143" fmla="*/ 291118 h 512833"/>
                <a:gd name="connsiteX8144" fmla="*/ 1069465 w 4972343"/>
                <a:gd name="connsiteY8144" fmla="*/ 291118 h 512833"/>
                <a:gd name="connsiteX8145" fmla="*/ 1078722 w 4972343"/>
                <a:gd name="connsiteY8145" fmla="*/ 300375 h 512833"/>
                <a:gd name="connsiteX8146" fmla="*/ 1069465 w 4972343"/>
                <a:gd name="connsiteY8146" fmla="*/ 309632 h 512833"/>
                <a:gd name="connsiteX8147" fmla="*/ 1060208 w 4972343"/>
                <a:gd name="connsiteY8147" fmla="*/ 300375 h 512833"/>
                <a:gd name="connsiteX8148" fmla="*/ 1069465 w 4972343"/>
                <a:gd name="connsiteY8148" fmla="*/ 291118 h 512833"/>
                <a:gd name="connsiteX8149" fmla="*/ 1041219 w 4972343"/>
                <a:gd name="connsiteY8149" fmla="*/ 291118 h 512833"/>
                <a:gd name="connsiteX8150" fmla="*/ 1050475 w 4972343"/>
                <a:gd name="connsiteY8150" fmla="*/ 300375 h 512833"/>
                <a:gd name="connsiteX8151" fmla="*/ 1041219 w 4972343"/>
                <a:gd name="connsiteY8151" fmla="*/ 309632 h 512833"/>
                <a:gd name="connsiteX8152" fmla="*/ 1031962 w 4972343"/>
                <a:gd name="connsiteY8152" fmla="*/ 300375 h 512833"/>
                <a:gd name="connsiteX8153" fmla="*/ 1041219 w 4972343"/>
                <a:gd name="connsiteY8153" fmla="*/ 291118 h 512833"/>
                <a:gd name="connsiteX8154" fmla="*/ 1012974 w 4972343"/>
                <a:gd name="connsiteY8154" fmla="*/ 291118 h 512833"/>
                <a:gd name="connsiteX8155" fmla="*/ 1022231 w 4972343"/>
                <a:gd name="connsiteY8155" fmla="*/ 300375 h 512833"/>
                <a:gd name="connsiteX8156" fmla="*/ 1012974 w 4972343"/>
                <a:gd name="connsiteY8156" fmla="*/ 309632 h 512833"/>
                <a:gd name="connsiteX8157" fmla="*/ 1003717 w 4972343"/>
                <a:gd name="connsiteY8157" fmla="*/ 300375 h 512833"/>
                <a:gd name="connsiteX8158" fmla="*/ 1012974 w 4972343"/>
                <a:gd name="connsiteY8158" fmla="*/ 291118 h 512833"/>
                <a:gd name="connsiteX8159" fmla="*/ 984728 w 4972343"/>
                <a:gd name="connsiteY8159" fmla="*/ 291118 h 512833"/>
                <a:gd name="connsiteX8160" fmla="*/ 993984 w 4972343"/>
                <a:gd name="connsiteY8160" fmla="*/ 300375 h 512833"/>
                <a:gd name="connsiteX8161" fmla="*/ 984728 w 4972343"/>
                <a:gd name="connsiteY8161" fmla="*/ 309632 h 512833"/>
                <a:gd name="connsiteX8162" fmla="*/ 975471 w 4972343"/>
                <a:gd name="connsiteY8162" fmla="*/ 300375 h 512833"/>
                <a:gd name="connsiteX8163" fmla="*/ 984728 w 4972343"/>
                <a:gd name="connsiteY8163" fmla="*/ 291118 h 512833"/>
                <a:gd name="connsiteX8164" fmla="*/ 956483 w 4972343"/>
                <a:gd name="connsiteY8164" fmla="*/ 291118 h 512833"/>
                <a:gd name="connsiteX8165" fmla="*/ 965740 w 4972343"/>
                <a:gd name="connsiteY8165" fmla="*/ 300375 h 512833"/>
                <a:gd name="connsiteX8166" fmla="*/ 956483 w 4972343"/>
                <a:gd name="connsiteY8166" fmla="*/ 309632 h 512833"/>
                <a:gd name="connsiteX8167" fmla="*/ 947226 w 4972343"/>
                <a:gd name="connsiteY8167" fmla="*/ 300375 h 512833"/>
                <a:gd name="connsiteX8168" fmla="*/ 956483 w 4972343"/>
                <a:gd name="connsiteY8168" fmla="*/ 291118 h 512833"/>
                <a:gd name="connsiteX8169" fmla="*/ 928237 w 4972343"/>
                <a:gd name="connsiteY8169" fmla="*/ 291118 h 512833"/>
                <a:gd name="connsiteX8170" fmla="*/ 937494 w 4972343"/>
                <a:gd name="connsiteY8170" fmla="*/ 300375 h 512833"/>
                <a:gd name="connsiteX8171" fmla="*/ 928237 w 4972343"/>
                <a:gd name="connsiteY8171" fmla="*/ 309632 h 512833"/>
                <a:gd name="connsiteX8172" fmla="*/ 918980 w 4972343"/>
                <a:gd name="connsiteY8172" fmla="*/ 300375 h 512833"/>
                <a:gd name="connsiteX8173" fmla="*/ 928237 w 4972343"/>
                <a:gd name="connsiteY8173" fmla="*/ 291118 h 512833"/>
                <a:gd name="connsiteX8174" fmla="*/ 899992 w 4972343"/>
                <a:gd name="connsiteY8174" fmla="*/ 291118 h 512833"/>
                <a:gd name="connsiteX8175" fmla="*/ 909249 w 4972343"/>
                <a:gd name="connsiteY8175" fmla="*/ 300375 h 512833"/>
                <a:gd name="connsiteX8176" fmla="*/ 899992 w 4972343"/>
                <a:gd name="connsiteY8176" fmla="*/ 309632 h 512833"/>
                <a:gd name="connsiteX8177" fmla="*/ 890735 w 4972343"/>
                <a:gd name="connsiteY8177" fmla="*/ 300375 h 512833"/>
                <a:gd name="connsiteX8178" fmla="*/ 899992 w 4972343"/>
                <a:gd name="connsiteY8178" fmla="*/ 291118 h 512833"/>
                <a:gd name="connsiteX8179" fmla="*/ 871746 w 4972343"/>
                <a:gd name="connsiteY8179" fmla="*/ 291118 h 512833"/>
                <a:gd name="connsiteX8180" fmla="*/ 881002 w 4972343"/>
                <a:gd name="connsiteY8180" fmla="*/ 300375 h 512833"/>
                <a:gd name="connsiteX8181" fmla="*/ 871746 w 4972343"/>
                <a:gd name="connsiteY8181" fmla="*/ 309632 h 512833"/>
                <a:gd name="connsiteX8182" fmla="*/ 862489 w 4972343"/>
                <a:gd name="connsiteY8182" fmla="*/ 300375 h 512833"/>
                <a:gd name="connsiteX8183" fmla="*/ 871746 w 4972343"/>
                <a:gd name="connsiteY8183" fmla="*/ 291118 h 512833"/>
                <a:gd name="connsiteX8184" fmla="*/ 843501 w 4972343"/>
                <a:gd name="connsiteY8184" fmla="*/ 291118 h 512833"/>
                <a:gd name="connsiteX8185" fmla="*/ 852758 w 4972343"/>
                <a:gd name="connsiteY8185" fmla="*/ 300375 h 512833"/>
                <a:gd name="connsiteX8186" fmla="*/ 843501 w 4972343"/>
                <a:gd name="connsiteY8186" fmla="*/ 309632 h 512833"/>
                <a:gd name="connsiteX8187" fmla="*/ 834244 w 4972343"/>
                <a:gd name="connsiteY8187" fmla="*/ 300375 h 512833"/>
                <a:gd name="connsiteX8188" fmla="*/ 843501 w 4972343"/>
                <a:gd name="connsiteY8188" fmla="*/ 291118 h 512833"/>
                <a:gd name="connsiteX8189" fmla="*/ 815255 w 4972343"/>
                <a:gd name="connsiteY8189" fmla="*/ 291118 h 512833"/>
                <a:gd name="connsiteX8190" fmla="*/ 824511 w 4972343"/>
                <a:gd name="connsiteY8190" fmla="*/ 300375 h 512833"/>
                <a:gd name="connsiteX8191" fmla="*/ 815255 w 4972343"/>
                <a:gd name="connsiteY8191" fmla="*/ 309632 h 512833"/>
                <a:gd name="connsiteX8192" fmla="*/ 805998 w 4972343"/>
                <a:gd name="connsiteY8192" fmla="*/ 300375 h 512833"/>
                <a:gd name="connsiteX8193" fmla="*/ 815255 w 4972343"/>
                <a:gd name="connsiteY8193" fmla="*/ 291118 h 512833"/>
                <a:gd name="connsiteX8194" fmla="*/ 787010 w 4972343"/>
                <a:gd name="connsiteY8194" fmla="*/ 291118 h 512833"/>
                <a:gd name="connsiteX8195" fmla="*/ 796267 w 4972343"/>
                <a:gd name="connsiteY8195" fmla="*/ 300375 h 512833"/>
                <a:gd name="connsiteX8196" fmla="*/ 787010 w 4972343"/>
                <a:gd name="connsiteY8196" fmla="*/ 309632 h 512833"/>
                <a:gd name="connsiteX8197" fmla="*/ 777754 w 4972343"/>
                <a:gd name="connsiteY8197" fmla="*/ 300375 h 512833"/>
                <a:gd name="connsiteX8198" fmla="*/ 787010 w 4972343"/>
                <a:gd name="connsiteY8198" fmla="*/ 291118 h 512833"/>
                <a:gd name="connsiteX8199" fmla="*/ 758764 w 4972343"/>
                <a:gd name="connsiteY8199" fmla="*/ 291118 h 512833"/>
                <a:gd name="connsiteX8200" fmla="*/ 768020 w 4972343"/>
                <a:gd name="connsiteY8200" fmla="*/ 300375 h 512833"/>
                <a:gd name="connsiteX8201" fmla="*/ 758764 w 4972343"/>
                <a:gd name="connsiteY8201" fmla="*/ 309632 h 512833"/>
                <a:gd name="connsiteX8202" fmla="*/ 749507 w 4972343"/>
                <a:gd name="connsiteY8202" fmla="*/ 300375 h 512833"/>
                <a:gd name="connsiteX8203" fmla="*/ 758764 w 4972343"/>
                <a:gd name="connsiteY8203" fmla="*/ 291118 h 512833"/>
                <a:gd name="connsiteX8204" fmla="*/ 730517 w 4972343"/>
                <a:gd name="connsiteY8204" fmla="*/ 291118 h 512833"/>
                <a:gd name="connsiteX8205" fmla="*/ 739774 w 4972343"/>
                <a:gd name="connsiteY8205" fmla="*/ 300375 h 512833"/>
                <a:gd name="connsiteX8206" fmla="*/ 730517 w 4972343"/>
                <a:gd name="connsiteY8206" fmla="*/ 309632 h 512833"/>
                <a:gd name="connsiteX8207" fmla="*/ 721261 w 4972343"/>
                <a:gd name="connsiteY8207" fmla="*/ 300375 h 512833"/>
                <a:gd name="connsiteX8208" fmla="*/ 730517 w 4972343"/>
                <a:gd name="connsiteY8208" fmla="*/ 291118 h 512833"/>
                <a:gd name="connsiteX8209" fmla="*/ 702273 w 4972343"/>
                <a:gd name="connsiteY8209" fmla="*/ 291118 h 512833"/>
                <a:gd name="connsiteX8210" fmla="*/ 711530 w 4972343"/>
                <a:gd name="connsiteY8210" fmla="*/ 300375 h 512833"/>
                <a:gd name="connsiteX8211" fmla="*/ 702273 w 4972343"/>
                <a:gd name="connsiteY8211" fmla="*/ 309632 h 512833"/>
                <a:gd name="connsiteX8212" fmla="*/ 693016 w 4972343"/>
                <a:gd name="connsiteY8212" fmla="*/ 300375 h 512833"/>
                <a:gd name="connsiteX8213" fmla="*/ 702273 w 4972343"/>
                <a:gd name="connsiteY8213" fmla="*/ 291118 h 512833"/>
                <a:gd name="connsiteX8214" fmla="*/ 674026 w 4972343"/>
                <a:gd name="connsiteY8214" fmla="*/ 291118 h 512833"/>
                <a:gd name="connsiteX8215" fmla="*/ 683283 w 4972343"/>
                <a:gd name="connsiteY8215" fmla="*/ 300375 h 512833"/>
                <a:gd name="connsiteX8216" fmla="*/ 674026 w 4972343"/>
                <a:gd name="connsiteY8216" fmla="*/ 309632 h 512833"/>
                <a:gd name="connsiteX8217" fmla="*/ 664770 w 4972343"/>
                <a:gd name="connsiteY8217" fmla="*/ 300375 h 512833"/>
                <a:gd name="connsiteX8218" fmla="*/ 674026 w 4972343"/>
                <a:gd name="connsiteY8218" fmla="*/ 291118 h 512833"/>
                <a:gd name="connsiteX8219" fmla="*/ 645782 w 4972343"/>
                <a:gd name="connsiteY8219" fmla="*/ 291118 h 512833"/>
                <a:gd name="connsiteX8220" fmla="*/ 655039 w 4972343"/>
                <a:gd name="connsiteY8220" fmla="*/ 300375 h 512833"/>
                <a:gd name="connsiteX8221" fmla="*/ 645782 w 4972343"/>
                <a:gd name="connsiteY8221" fmla="*/ 309632 h 512833"/>
                <a:gd name="connsiteX8222" fmla="*/ 636525 w 4972343"/>
                <a:gd name="connsiteY8222" fmla="*/ 300375 h 512833"/>
                <a:gd name="connsiteX8223" fmla="*/ 645782 w 4972343"/>
                <a:gd name="connsiteY8223" fmla="*/ 291118 h 512833"/>
                <a:gd name="connsiteX8224" fmla="*/ 617536 w 4972343"/>
                <a:gd name="connsiteY8224" fmla="*/ 291118 h 512833"/>
                <a:gd name="connsiteX8225" fmla="*/ 626792 w 4972343"/>
                <a:gd name="connsiteY8225" fmla="*/ 300375 h 512833"/>
                <a:gd name="connsiteX8226" fmla="*/ 617536 w 4972343"/>
                <a:gd name="connsiteY8226" fmla="*/ 309632 h 512833"/>
                <a:gd name="connsiteX8227" fmla="*/ 608279 w 4972343"/>
                <a:gd name="connsiteY8227" fmla="*/ 300375 h 512833"/>
                <a:gd name="connsiteX8228" fmla="*/ 617536 w 4972343"/>
                <a:gd name="connsiteY8228" fmla="*/ 291118 h 512833"/>
                <a:gd name="connsiteX8229" fmla="*/ 589291 w 4972343"/>
                <a:gd name="connsiteY8229" fmla="*/ 291118 h 512833"/>
                <a:gd name="connsiteX8230" fmla="*/ 598548 w 4972343"/>
                <a:gd name="connsiteY8230" fmla="*/ 300375 h 512833"/>
                <a:gd name="connsiteX8231" fmla="*/ 589291 w 4972343"/>
                <a:gd name="connsiteY8231" fmla="*/ 309632 h 512833"/>
                <a:gd name="connsiteX8232" fmla="*/ 580034 w 4972343"/>
                <a:gd name="connsiteY8232" fmla="*/ 300375 h 512833"/>
                <a:gd name="connsiteX8233" fmla="*/ 589291 w 4972343"/>
                <a:gd name="connsiteY8233" fmla="*/ 291118 h 512833"/>
                <a:gd name="connsiteX8234" fmla="*/ 561045 w 4972343"/>
                <a:gd name="connsiteY8234" fmla="*/ 291118 h 512833"/>
                <a:gd name="connsiteX8235" fmla="*/ 570301 w 4972343"/>
                <a:gd name="connsiteY8235" fmla="*/ 300375 h 512833"/>
                <a:gd name="connsiteX8236" fmla="*/ 561045 w 4972343"/>
                <a:gd name="connsiteY8236" fmla="*/ 309632 h 512833"/>
                <a:gd name="connsiteX8237" fmla="*/ 551788 w 4972343"/>
                <a:gd name="connsiteY8237" fmla="*/ 300375 h 512833"/>
                <a:gd name="connsiteX8238" fmla="*/ 561045 w 4972343"/>
                <a:gd name="connsiteY8238" fmla="*/ 291118 h 512833"/>
                <a:gd name="connsiteX8239" fmla="*/ 532800 w 4972343"/>
                <a:gd name="connsiteY8239" fmla="*/ 291118 h 512833"/>
                <a:gd name="connsiteX8240" fmla="*/ 542057 w 4972343"/>
                <a:gd name="connsiteY8240" fmla="*/ 300375 h 512833"/>
                <a:gd name="connsiteX8241" fmla="*/ 532800 w 4972343"/>
                <a:gd name="connsiteY8241" fmla="*/ 309632 h 512833"/>
                <a:gd name="connsiteX8242" fmla="*/ 523543 w 4972343"/>
                <a:gd name="connsiteY8242" fmla="*/ 300375 h 512833"/>
                <a:gd name="connsiteX8243" fmla="*/ 532800 w 4972343"/>
                <a:gd name="connsiteY8243" fmla="*/ 291118 h 512833"/>
                <a:gd name="connsiteX8244" fmla="*/ 504554 w 4972343"/>
                <a:gd name="connsiteY8244" fmla="*/ 291118 h 512833"/>
                <a:gd name="connsiteX8245" fmla="*/ 513810 w 4972343"/>
                <a:gd name="connsiteY8245" fmla="*/ 300375 h 512833"/>
                <a:gd name="connsiteX8246" fmla="*/ 504554 w 4972343"/>
                <a:gd name="connsiteY8246" fmla="*/ 309632 h 512833"/>
                <a:gd name="connsiteX8247" fmla="*/ 495297 w 4972343"/>
                <a:gd name="connsiteY8247" fmla="*/ 300375 h 512833"/>
                <a:gd name="connsiteX8248" fmla="*/ 504554 w 4972343"/>
                <a:gd name="connsiteY8248" fmla="*/ 291118 h 512833"/>
                <a:gd name="connsiteX8249" fmla="*/ 476309 w 4972343"/>
                <a:gd name="connsiteY8249" fmla="*/ 291118 h 512833"/>
                <a:gd name="connsiteX8250" fmla="*/ 485566 w 4972343"/>
                <a:gd name="connsiteY8250" fmla="*/ 300375 h 512833"/>
                <a:gd name="connsiteX8251" fmla="*/ 476309 w 4972343"/>
                <a:gd name="connsiteY8251" fmla="*/ 309632 h 512833"/>
                <a:gd name="connsiteX8252" fmla="*/ 467052 w 4972343"/>
                <a:gd name="connsiteY8252" fmla="*/ 300375 h 512833"/>
                <a:gd name="connsiteX8253" fmla="*/ 476309 w 4972343"/>
                <a:gd name="connsiteY8253" fmla="*/ 291118 h 512833"/>
                <a:gd name="connsiteX8254" fmla="*/ 448063 w 4972343"/>
                <a:gd name="connsiteY8254" fmla="*/ 291118 h 512833"/>
                <a:gd name="connsiteX8255" fmla="*/ 457319 w 4972343"/>
                <a:gd name="connsiteY8255" fmla="*/ 300375 h 512833"/>
                <a:gd name="connsiteX8256" fmla="*/ 448063 w 4972343"/>
                <a:gd name="connsiteY8256" fmla="*/ 309632 h 512833"/>
                <a:gd name="connsiteX8257" fmla="*/ 438806 w 4972343"/>
                <a:gd name="connsiteY8257" fmla="*/ 300375 h 512833"/>
                <a:gd name="connsiteX8258" fmla="*/ 448063 w 4972343"/>
                <a:gd name="connsiteY8258" fmla="*/ 291118 h 512833"/>
                <a:gd name="connsiteX8259" fmla="*/ 419818 w 4972343"/>
                <a:gd name="connsiteY8259" fmla="*/ 291118 h 512833"/>
                <a:gd name="connsiteX8260" fmla="*/ 429075 w 4972343"/>
                <a:gd name="connsiteY8260" fmla="*/ 300375 h 512833"/>
                <a:gd name="connsiteX8261" fmla="*/ 419818 w 4972343"/>
                <a:gd name="connsiteY8261" fmla="*/ 309632 h 512833"/>
                <a:gd name="connsiteX8262" fmla="*/ 410561 w 4972343"/>
                <a:gd name="connsiteY8262" fmla="*/ 300375 h 512833"/>
                <a:gd name="connsiteX8263" fmla="*/ 419818 w 4972343"/>
                <a:gd name="connsiteY8263" fmla="*/ 291118 h 512833"/>
                <a:gd name="connsiteX8264" fmla="*/ 391572 w 4972343"/>
                <a:gd name="connsiteY8264" fmla="*/ 291118 h 512833"/>
                <a:gd name="connsiteX8265" fmla="*/ 400828 w 4972343"/>
                <a:gd name="connsiteY8265" fmla="*/ 300375 h 512833"/>
                <a:gd name="connsiteX8266" fmla="*/ 391572 w 4972343"/>
                <a:gd name="connsiteY8266" fmla="*/ 309632 h 512833"/>
                <a:gd name="connsiteX8267" fmla="*/ 382315 w 4972343"/>
                <a:gd name="connsiteY8267" fmla="*/ 300375 h 512833"/>
                <a:gd name="connsiteX8268" fmla="*/ 391572 w 4972343"/>
                <a:gd name="connsiteY8268" fmla="*/ 291118 h 512833"/>
                <a:gd name="connsiteX8269" fmla="*/ 363327 w 4972343"/>
                <a:gd name="connsiteY8269" fmla="*/ 291118 h 512833"/>
                <a:gd name="connsiteX8270" fmla="*/ 372584 w 4972343"/>
                <a:gd name="connsiteY8270" fmla="*/ 300375 h 512833"/>
                <a:gd name="connsiteX8271" fmla="*/ 363327 w 4972343"/>
                <a:gd name="connsiteY8271" fmla="*/ 309632 h 512833"/>
                <a:gd name="connsiteX8272" fmla="*/ 354070 w 4972343"/>
                <a:gd name="connsiteY8272" fmla="*/ 300375 h 512833"/>
                <a:gd name="connsiteX8273" fmla="*/ 363327 w 4972343"/>
                <a:gd name="connsiteY8273" fmla="*/ 291118 h 512833"/>
                <a:gd name="connsiteX8274" fmla="*/ 335081 w 4972343"/>
                <a:gd name="connsiteY8274" fmla="*/ 291118 h 512833"/>
                <a:gd name="connsiteX8275" fmla="*/ 344337 w 4972343"/>
                <a:gd name="connsiteY8275" fmla="*/ 300375 h 512833"/>
                <a:gd name="connsiteX8276" fmla="*/ 335081 w 4972343"/>
                <a:gd name="connsiteY8276" fmla="*/ 309632 h 512833"/>
                <a:gd name="connsiteX8277" fmla="*/ 325824 w 4972343"/>
                <a:gd name="connsiteY8277" fmla="*/ 300375 h 512833"/>
                <a:gd name="connsiteX8278" fmla="*/ 335081 w 4972343"/>
                <a:gd name="connsiteY8278" fmla="*/ 291118 h 512833"/>
                <a:gd name="connsiteX8279" fmla="*/ 306836 w 4972343"/>
                <a:gd name="connsiteY8279" fmla="*/ 291118 h 512833"/>
                <a:gd name="connsiteX8280" fmla="*/ 316093 w 4972343"/>
                <a:gd name="connsiteY8280" fmla="*/ 300375 h 512833"/>
                <a:gd name="connsiteX8281" fmla="*/ 306836 w 4972343"/>
                <a:gd name="connsiteY8281" fmla="*/ 309632 h 512833"/>
                <a:gd name="connsiteX8282" fmla="*/ 297579 w 4972343"/>
                <a:gd name="connsiteY8282" fmla="*/ 300375 h 512833"/>
                <a:gd name="connsiteX8283" fmla="*/ 306836 w 4972343"/>
                <a:gd name="connsiteY8283" fmla="*/ 291118 h 512833"/>
                <a:gd name="connsiteX8284" fmla="*/ 278590 w 4972343"/>
                <a:gd name="connsiteY8284" fmla="*/ 291118 h 512833"/>
                <a:gd name="connsiteX8285" fmla="*/ 287847 w 4972343"/>
                <a:gd name="connsiteY8285" fmla="*/ 300375 h 512833"/>
                <a:gd name="connsiteX8286" fmla="*/ 278590 w 4972343"/>
                <a:gd name="connsiteY8286" fmla="*/ 309632 h 512833"/>
                <a:gd name="connsiteX8287" fmla="*/ 269333 w 4972343"/>
                <a:gd name="connsiteY8287" fmla="*/ 300375 h 512833"/>
                <a:gd name="connsiteX8288" fmla="*/ 278590 w 4972343"/>
                <a:gd name="connsiteY8288" fmla="*/ 291118 h 512833"/>
                <a:gd name="connsiteX8289" fmla="*/ 250345 w 4972343"/>
                <a:gd name="connsiteY8289" fmla="*/ 291118 h 512833"/>
                <a:gd name="connsiteX8290" fmla="*/ 259602 w 4972343"/>
                <a:gd name="connsiteY8290" fmla="*/ 300375 h 512833"/>
                <a:gd name="connsiteX8291" fmla="*/ 250345 w 4972343"/>
                <a:gd name="connsiteY8291" fmla="*/ 309632 h 512833"/>
                <a:gd name="connsiteX8292" fmla="*/ 241089 w 4972343"/>
                <a:gd name="connsiteY8292" fmla="*/ 300375 h 512833"/>
                <a:gd name="connsiteX8293" fmla="*/ 250345 w 4972343"/>
                <a:gd name="connsiteY8293" fmla="*/ 291118 h 512833"/>
                <a:gd name="connsiteX8294" fmla="*/ 222099 w 4972343"/>
                <a:gd name="connsiteY8294" fmla="*/ 291118 h 512833"/>
                <a:gd name="connsiteX8295" fmla="*/ 231356 w 4972343"/>
                <a:gd name="connsiteY8295" fmla="*/ 300375 h 512833"/>
                <a:gd name="connsiteX8296" fmla="*/ 222099 w 4972343"/>
                <a:gd name="connsiteY8296" fmla="*/ 309632 h 512833"/>
                <a:gd name="connsiteX8297" fmla="*/ 212842 w 4972343"/>
                <a:gd name="connsiteY8297" fmla="*/ 300375 h 512833"/>
                <a:gd name="connsiteX8298" fmla="*/ 222099 w 4972343"/>
                <a:gd name="connsiteY8298" fmla="*/ 291118 h 512833"/>
                <a:gd name="connsiteX8299" fmla="*/ 193854 w 4972343"/>
                <a:gd name="connsiteY8299" fmla="*/ 291118 h 512833"/>
                <a:gd name="connsiteX8300" fmla="*/ 203111 w 4972343"/>
                <a:gd name="connsiteY8300" fmla="*/ 300375 h 512833"/>
                <a:gd name="connsiteX8301" fmla="*/ 193854 w 4972343"/>
                <a:gd name="connsiteY8301" fmla="*/ 309632 h 512833"/>
                <a:gd name="connsiteX8302" fmla="*/ 184597 w 4972343"/>
                <a:gd name="connsiteY8302" fmla="*/ 300375 h 512833"/>
                <a:gd name="connsiteX8303" fmla="*/ 193854 w 4972343"/>
                <a:gd name="connsiteY8303" fmla="*/ 291118 h 512833"/>
                <a:gd name="connsiteX8304" fmla="*/ 165608 w 4972343"/>
                <a:gd name="connsiteY8304" fmla="*/ 291118 h 512833"/>
                <a:gd name="connsiteX8305" fmla="*/ 174865 w 4972343"/>
                <a:gd name="connsiteY8305" fmla="*/ 300375 h 512833"/>
                <a:gd name="connsiteX8306" fmla="*/ 165608 w 4972343"/>
                <a:gd name="connsiteY8306" fmla="*/ 309632 h 512833"/>
                <a:gd name="connsiteX8307" fmla="*/ 156351 w 4972343"/>
                <a:gd name="connsiteY8307" fmla="*/ 300375 h 512833"/>
                <a:gd name="connsiteX8308" fmla="*/ 165608 w 4972343"/>
                <a:gd name="connsiteY8308" fmla="*/ 291118 h 512833"/>
                <a:gd name="connsiteX8309" fmla="*/ 137363 w 4972343"/>
                <a:gd name="connsiteY8309" fmla="*/ 291118 h 512833"/>
                <a:gd name="connsiteX8310" fmla="*/ 146620 w 4972343"/>
                <a:gd name="connsiteY8310" fmla="*/ 300375 h 512833"/>
                <a:gd name="connsiteX8311" fmla="*/ 137363 w 4972343"/>
                <a:gd name="connsiteY8311" fmla="*/ 309632 h 512833"/>
                <a:gd name="connsiteX8312" fmla="*/ 128106 w 4972343"/>
                <a:gd name="connsiteY8312" fmla="*/ 300375 h 512833"/>
                <a:gd name="connsiteX8313" fmla="*/ 137363 w 4972343"/>
                <a:gd name="connsiteY8313" fmla="*/ 291118 h 512833"/>
                <a:gd name="connsiteX8314" fmla="*/ 109117 w 4972343"/>
                <a:gd name="connsiteY8314" fmla="*/ 291118 h 512833"/>
                <a:gd name="connsiteX8315" fmla="*/ 118374 w 4972343"/>
                <a:gd name="connsiteY8315" fmla="*/ 300375 h 512833"/>
                <a:gd name="connsiteX8316" fmla="*/ 109117 w 4972343"/>
                <a:gd name="connsiteY8316" fmla="*/ 309632 h 512833"/>
                <a:gd name="connsiteX8317" fmla="*/ 99860 w 4972343"/>
                <a:gd name="connsiteY8317" fmla="*/ 300375 h 512833"/>
                <a:gd name="connsiteX8318" fmla="*/ 109117 w 4972343"/>
                <a:gd name="connsiteY8318" fmla="*/ 291118 h 512833"/>
                <a:gd name="connsiteX8319" fmla="*/ 80872 w 4972343"/>
                <a:gd name="connsiteY8319" fmla="*/ 291118 h 512833"/>
                <a:gd name="connsiteX8320" fmla="*/ 90128 w 4972343"/>
                <a:gd name="connsiteY8320" fmla="*/ 300375 h 512833"/>
                <a:gd name="connsiteX8321" fmla="*/ 80872 w 4972343"/>
                <a:gd name="connsiteY8321" fmla="*/ 309632 h 512833"/>
                <a:gd name="connsiteX8322" fmla="*/ 71615 w 4972343"/>
                <a:gd name="connsiteY8322" fmla="*/ 300375 h 512833"/>
                <a:gd name="connsiteX8323" fmla="*/ 80872 w 4972343"/>
                <a:gd name="connsiteY8323" fmla="*/ 291118 h 512833"/>
                <a:gd name="connsiteX8324" fmla="*/ 52626 w 4972343"/>
                <a:gd name="connsiteY8324" fmla="*/ 291118 h 512833"/>
                <a:gd name="connsiteX8325" fmla="*/ 61883 w 4972343"/>
                <a:gd name="connsiteY8325" fmla="*/ 300375 h 512833"/>
                <a:gd name="connsiteX8326" fmla="*/ 52626 w 4972343"/>
                <a:gd name="connsiteY8326" fmla="*/ 309632 h 512833"/>
                <a:gd name="connsiteX8327" fmla="*/ 43370 w 4972343"/>
                <a:gd name="connsiteY8327" fmla="*/ 300375 h 512833"/>
                <a:gd name="connsiteX8328" fmla="*/ 52626 w 4972343"/>
                <a:gd name="connsiteY8328" fmla="*/ 291118 h 512833"/>
                <a:gd name="connsiteX8329" fmla="*/ 24381 w 4972343"/>
                <a:gd name="connsiteY8329" fmla="*/ 291118 h 512833"/>
                <a:gd name="connsiteX8330" fmla="*/ 33638 w 4972343"/>
                <a:gd name="connsiteY8330" fmla="*/ 300375 h 512833"/>
                <a:gd name="connsiteX8331" fmla="*/ 24381 w 4972343"/>
                <a:gd name="connsiteY8331" fmla="*/ 309632 h 512833"/>
                <a:gd name="connsiteX8332" fmla="*/ 15124 w 4972343"/>
                <a:gd name="connsiteY8332" fmla="*/ 300375 h 512833"/>
                <a:gd name="connsiteX8333" fmla="*/ 24381 w 4972343"/>
                <a:gd name="connsiteY8333" fmla="*/ 291118 h 512833"/>
                <a:gd name="connsiteX8334" fmla="*/ 4953148 w 4972343"/>
                <a:gd name="connsiteY8334" fmla="*/ 266926 h 512833"/>
                <a:gd name="connsiteX8335" fmla="*/ 4962136 w 4972343"/>
                <a:gd name="connsiteY8335" fmla="*/ 275914 h 512833"/>
                <a:gd name="connsiteX8336" fmla="*/ 4953148 w 4972343"/>
                <a:gd name="connsiteY8336" fmla="*/ 284902 h 512833"/>
                <a:gd name="connsiteX8337" fmla="*/ 4944160 w 4972343"/>
                <a:gd name="connsiteY8337" fmla="*/ 275914 h 512833"/>
                <a:gd name="connsiteX8338" fmla="*/ 4953148 w 4972343"/>
                <a:gd name="connsiteY8338" fmla="*/ 266926 h 512833"/>
                <a:gd name="connsiteX8339" fmla="*/ 4924903 w 4972343"/>
                <a:gd name="connsiteY8339" fmla="*/ 266926 h 512833"/>
                <a:gd name="connsiteX8340" fmla="*/ 4933891 w 4972343"/>
                <a:gd name="connsiteY8340" fmla="*/ 275914 h 512833"/>
                <a:gd name="connsiteX8341" fmla="*/ 4924903 w 4972343"/>
                <a:gd name="connsiteY8341" fmla="*/ 284902 h 512833"/>
                <a:gd name="connsiteX8342" fmla="*/ 4915915 w 4972343"/>
                <a:gd name="connsiteY8342" fmla="*/ 275914 h 512833"/>
                <a:gd name="connsiteX8343" fmla="*/ 4924903 w 4972343"/>
                <a:gd name="connsiteY8343" fmla="*/ 266926 h 512833"/>
                <a:gd name="connsiteX8344" fmla="*/ 4896657 w 4972343"/>
                <a:gd name="connsiteY8344" fmla="*/ 266926 h 512833"/>
                <a:gd name="connsiteX8345" fmla="*/ 4905645 w 4972343"/>
                <a:gd name="connsiteY8345" fmla="*/ 275914 h 512833"/>
                <a:gd name="connsiteX8346" fmla="*/ 4896657 w 4972343"/>
                <a:gd name="connsiteY8346" fmla="*/ 284902 h 512833"/>
                <a:gd name="connsiteX8347" fmla="*/ 4887669 w 4972343"/>
                <a:gd name="connsiteY8347" fmla="*/ 275914 h 512833"/>
                <a:gd name="connsiteX8348" fmla="*/ 4896657 w 4972343"/>
                <a:gd name="connsiteY8348" fmla="*/ 266926 h 512833"/>
                <a:gd name="connsiteX8349" fmla="*/ 4868412 w 4972343"/>
                <a:gd name="connsiteY8349" fmla="*/ 266926 h 512833"/>
                <a:gd name="connsiteX8350" fmla="*/ 4877400 w 4972343"/>
                <a:gd name="connsiteY8350" fmla="*/ 275914 h 512833"/>
                <a:gd name="connsiteX8351" fmla="*/ 4868412 w 4972343"/>
                <a:gd name="connsiteY8351" fmla="*/ 284902 h 512833"/>
                <a:gd name="connsiteX8352" fmla="*/ 4859424 w 4972343"/>
                <a:gd name="connsiteY8352" fmla="*/ 275914 h 512833"/>
                <a:gd name="connsiteX8353" fmla="*/ 4868412 w 4972343"/>
                <a:gd name="connsiteY8353" fmla="*/ 266926 h 512833"/>
                <a:gd name="connsiteX8354" fmla="*/ 4840166 w 4972343"/>
                <a:gd name="connsiteY8354" fmla="*/ 266926 h 512833"/>
                <a:gd name="connsiteX8355" fmla="*/ 4849154 w 4972343"/>
                <a:gd name="connsiteY8355" fmla="*/ 275914 h 512833"/>
                <a:gd name="connsiteX8356" fmla="*/ 4840166 w 4972343"/>
                <a:gd name="connsiteY8356" fmla="*/ 284902 h 512833"/>
                <a:gd name="connsiteX8357" fmla="*/ 4831178 w 4972343"/>
                <a:gd name="connsiteY8357" fmla="*/ 275914 h 512833"/>
                <a:gd name="connsiteX8358" fmla="*/ 4840166 w 4972343"/>
                <a:gd name="connsiteY8358" fmla="*/ 266926 h 512833"/>
                <a:gd name="connsiteX8359" fmla="*/ 4811921 w 4972343"/>
                <a:gd name="connsiteY8359" fmla="*/ 266926 h 512833"/>
                <a:gd name="connsiteX8360" fmla="*/ 4820909 w 4972343"/>
                <a:gd name="connsiteY8360" fmla="*/ 275914 h 512833"/>
                <a:gd name="connsiteX8361" fmla="*/ 4811921 w 4972343"/>
                <a:gd name="connsiteY8361" fmla="*/ 284902 h 512833"/>
                <a:gd name="connsiteX8362" fmla="*/ 4802933 w 4972343"/>
                <a:gd name="connsiteY8362" fmla="*/ 275914 h 512833"/>
                <a:gd name="connsiteX8363" fmla="*/ 4811921 w 4972343"/>
                <a:gd name="connsiteY8363" fmla="*/ 266926 h 512833"/>
                <a:gd name="connsiteX8364" fmla="*/ 4783675 w 4972343"/>
                <a:gd name="connsiteY8364" fmla="*/ 266926 h 512833"/>
                <a:gd name="connsiteX8365" fmla="*/ 4792663 w 4972343"/>
                <a:gd name="connsiteY8365" fmla="*/ 275914 h 512833"/>
                <a:gd name="connsiteX8366" fmla="*/ 4783675 w 4972343"/>
                <a:gd name="connsiteY8366" fmla="*/ 284902 h 512833"/>
                <a:gd name="connsiteX8367" fmla="*/ 4774687 w 4972343"/>
                <a:gd name="connsiteY8367" fmla="*/ 275914 h 512833"/>
                <a:gd name="connsiteX8368" fmla="*/ 4783675 w 4972343"/>
                <a:gd name="connsiteY8368" fmla="*/ 266926 h 512833"/>
                <a:gd name="connsiteX8369" fmla="*/ 4755430 w 4972343"/>
                <a:gd name="connsiteY8369" fmla="*/ 266926 h 512833"/>
                <a:gd name="connsiteX8370" fmla="*/ 4764418 w 4972343"/>
                <a:gd name="connsiteY8370" fmla="*/ 275914 h 512833"/>
                <a:gd name="connsiteX8371" fmla="*/ 4755430 w 4972343"/>
                <a:gd name="connsiteY8371" fmla="*/ 284902 h 512833"/>
                <a:gd name="connsiteX8372" fmla="*/ 4746442 w 4972343"/>
                <a:gd name="connsiteY8372" fmla="*/ 275914 h 512833"/>
                <a:gd name="connsiteX8373" fmla="*/ 4755430 w 4972343"/>
                <a:gd name="connsiteY8373" fmla="*/ 266926 h 512833"/>
                <a:gd name="connsiteX8374" fmla="*/ 4727184 w 4972343"/>
                <a:gd name="connsiteY8374" fmla="*/ 266926 h 512833"/>
                <a:gd name="connsiteX8375" fmla="*/ 4736172 w 4972343"/>
                <a:gd name="connsiteY8375" fmla="*/ 275914 h 512833"/>
                <a:gd name="connsiteX8376" fmla="*/ 4727184 w 4972343"/>
                <a:gd name="connsiteY8376" fmla="*/ 284902 h 512833"/>
                <a:gd name="connsiteX8377" fmla="*/ 4718196 w 4972343"/>
                <a:gd name="connsiteY8377" fmla="*/ 275914 h 512833"/>
                <a:gd name="connsiteX8378" fmla="*/ 4727184 w 4972343"/>
                <a:gd name="connsiteY8378" fmla="*/ 266926 h 512833"/>
                <a:gd name="connsiteX8379" fmla="*/ 4698939 w 4972343"/>
                <a:gd name="connsiteY8379" fmla="*/ 266926 h 512833"/>
                <a:gd name="connsiteX8380" fmla="*/ 4707927 w 4972343"/>
                <a:gd name="connsiteY8380" fmla="*/ 275914 h 512833"/>
                <a:gd name="connsiteX8381" fmla="*/ 4698939 w 4972343"/>
                <a:gd name="connsiteY8381" fmla="*/ 284902 h 512833"/>
                <a:gd name="connsiteX8382" fmla="*/ 4689951 w 4972343"/>
                <a:gd name="connsiteY8382" fmla="*/ 275914 h 512833"/>
                <a:gd name="connsiteX8383" fmla="*/ 4698939 w 4972343"/>
                <a:gd name="connsiteY8383" fmla="*/ 266926 h 512833"/>
                <a:gd name="connsiteX8384" fmla="*/ 4670693 w 4972343"/>
                <a:gd name="connsiteY8384" fmla="*/ 266926 h 512833"/>
                <a:gd name="connsiteX8385" fmla="*/ 4679681 w 4972343"/>
                <a:gd name="connsiteY8385" fmla="*/ 275914 h 512833"/>
                <a:gd name="connsiteX8386" fmla="*/ 4670693 w 4972343"/>
                <a:gd name="connsiteY8386" fmla="*/ 284902 h 512833"/>
                <a:gd name="connsiteX8387" fmla="*/ 4661705 w 4972343"/>
                <a:gd name="connsiteY8387" fmla="*/ 275914 h 512833"/>
                <a:gd name="connsiteX8388" fmla="*/ 4670693 w 4972343"/>
                <a:gd name="connsiteY8388" fmla="*/ 266926 h 512833"/>
                <a:gd name="connsiteX8389" fmla="*/ 4642448 w 4972343"/>
                <a:gd name="connsiteY8389" fmla="*/ 266926 h 512833"/>
                <a:gd name="connsiteX8390" fmla="*/ 4651436 w 4972343"/>
                <a:gd name="connsiteY8390" fmla="*/ 275914 h 512833"/>
                <a:gd name="connsiteX8391" fmla="*/ 4642448 w 4972343"/>
                <a:gd name="connsiteY8391" fmla="*/ 284902 h 512833"/>
                <a:gd name="connsiteX8392" fmla="*/ 4633460 w 4972343"/>
                <a:gd name="connsiteY8392" fmla="*/ 275914 h 512833"/>
                <a:gd name="connsiteX8393" fmla="*/ 4642448 w 4972343"/>
                <a:gd name="connsiteY8393" fmla="*/ 266926 h 512833"/>
                <a:gd name="connsiteX8394" fmla="*/ 4614202 w 4972343"/>
                <a:gd name="connsiteY8394" fmla="*/ 266926 h 512833"/>
                <a:gd name="connsiteX8395" fmla="*/ 4623190 w 4972343"/>
                <a:gd name="connsiteY8395" fmla="*/ 275914 h 512833"/>
                <a:gd name="connsiteX8396" fmla="*/ 4614202 w 4972343"/>
                <a:gd name="connsiteY8396" fmla="*/ 284902 h 512833"/>
                <a:gd name="connsiteX8397" fmla="*/ 4605214 w 4972343"/>
                <a:gd name="connsiteY8397" fmla="*/ 275914 h 512833"/>
                <a:gd name="connsiteX8398" fmla="*/ 4614202 w 4972343"/>
                <a:gd name="connsiteY8398" fmla="*/ 266926 h 512833"/>
                <a:gd name="connsiteX8399" fmla="*/ 4585957 w 4972343"/>
                <a:gd name="connsiteY8399" fmla="*/ 266926 h 512833"/>
                <a:gd name="connsiteX8400" fmla="*/ 4594945 w 4972343"/>
                <a:gd name="connsiteY8400" fmla="*/ 275914 h 512833"/>
                <a:gd name="connsiteX8401" fmla="*/ 4585957 w 4972343"/>
                <a:gd name="connsiteY8401" fmla="*/ 284902 h 512833"/>
                <a:gd name="connsiteX8402" fmla="*/ 4576969 w 4972343"/>
                <a:gd name="connsiteY8402" fmla="*/ 275914 h 512833"/>
                <a:gd name="connsiteX8403" fmla="*/ 4585957 w 4972343"/>
                <a:gd name="connsiteY8403" fmla="*/ 266926 h 512833"/>
                <a:gd name="connsiteX8404" fmla="*/ 4557711 w 4972343"/>
                <a:gd name="connsiteY8404" fmla="*/ 266926 h 512833"/>
                <a:gd name="connsiteX8405" fmla="*/ 4566699 w 4972343"/>
                <a:gd name="connsiteY8405" fmla="*/ 275914 h 512833"/>
                <a:gd name="connsiteX8406" fmla="*/ 4557711 w 4972343"/>
                <a:gd name="connsiteY8406" fmla="*/ 284902 h 512833"/>
                <a:gd name="connsiteX8407" fmla="*/ 4548723 w 4972343"/>
                <a:gd name="connsiteY8407" fmla="*/ 275914 h 512833"/>
                <a:gd name="connsiteX8408" fmla="*/ 4557711 w 4972343"/>
                <a:gd name="connsiteY8408" fmla="*/ 266926 h 512833"/>
                <a:gd name="connsiteX8409" fmla="*/ 4529466 w 4972343"/>
                <a:gd name="connsiteY8409" fmla="*/ 266926 h 512833"/>
                <a:gd name="connsiteX8410" fmla="*/ 4538454 w 4972343"/>
                <a:gd name="connsiteY8410" fmla="*/ 275914 h 512833"/>
                <a:gd name="connsiteX8411" fmla="*/ 4529466 w 4972343"/>
                <a:gd name="connsiteY8411" fmla="*/ 284902 h 512833"/>
                <a:gd name="connsiteX8412" fmla="*/ 4520478 w 4972343"/>
                <a:gd name="connsiteY8412" fmla="*/ 275914 h 512833"/>
                <a:gd name="connsiteX8413" fmla="*/ 4529466 w 4972343"/>
                <a:gd name="connsiteY8413" fmla="*/ 266926 h 512833"/>
                <a:gd name="connsiteX8414" fmla="*/ 4501220 w 4972343"/>
                <a:gd name="connsiteY8414" fmla="*/ 266926 h 512833"/>
                <a:gd name="connsiteX8415" fmla="*/ 4510208 w 4972343"/>
                <a:gd name="connsiteY8415" fmla="*/ 275914 h 512833"/>
                <a:gd name="connsiteX8416" fmla="*/ 4501220 w 4972343"/>
                <a:gd name="connsiteY8416" fmla="*/ 284902 h 512833"/>
                <a:gd name="connsiteX8417" fmla="*/ 4492232 w 4972343"/>
                <a:gd name="connsiteY8417" fmla="*/ 275914 h 512833"/>
                <a:gd name="connsiteX8418" fmla="*/ 4501220 w 4972343"/>
                <a:gd name="connsiteY8418" fmla="*/ 266926 h 512833"/>
                <a:gd name="connsiteX8419" fmla="*/ 4472975 w 4972343"/>
                <a:gd name="connsiteY8419" fmla="*/ 266926 h 512833"/>
                <a:gd name="connsiteX8420" fmla="*/ 4481963 w 4972343"/>
                <a:gd name="connsiteY8420" fmla="*/ 275914 h 512833"/>
                <a:gd name="connsiteX8421" fmla="*/ 4472975 w 4972343"/>
                <a:gd name="connsiteY8421" fmla="*/ 284902 h 512833"/>
                <a:gd name="connsiteX8422" fmla="*/ 4463988 w 4972343"/>
                <a:gd name="connsiteY8422" fmla="*/ 275914 h 512833"/>
                <a:gd name="connsiteX8423" fmla="*/ 4472975 w 4972343"/>
                <a:gd name="connsiteY8423" fmla="*/ 266926 h 512833"/>
                <a:gd name="connsiteX8424" fmla="*/ 4444729 w 4972343"/>
                <a:gd name="connsiteY8424" fmla="*/ 266926 h 512833"/>
                <a:gd name="connsiteX8425" fmla="*/ 4453717 w 4972343"/>
                <a:gd name="connsiteY8425" fmla="*/ 275914 h 512833"/>
                <a:gd name="connsiteX8426" fmla="*/ 4444729 w 4972343"/>
                <a:gd name="connsiteY8426" fmla="*/ 284902 h 512833"/>
                <a:gd name="connsiteX8427" fmla="*/ 4435741 w 4972343"/>
                <a:gd name="connsiteY8427" fmla="*/ 275914 h 512833"/>
                <a:gd name="connsiteX8428" fmla="*/ 4444729 w 4972343"/>
                <a:gd name="connsiteY8428" fmla="*/ 266926 h 512833"/>
                <a:gd name="connsiteX8429" fmla="*/ 4416484 w 4972343"/>
                <a:gd name="connsiteY8429" fmla="*/ 266926 h 512833"/>
                <a:gd name="connsiteX8430" fmla="*/ 4425472 w 4972343"/>
                <a:gd name="connsiteY8430" fmla="*/ 275914 h 512833"/>
                <a:gd name="connsiteX8431" fmla="*/ 4416484 w 4972343"/>
                <a:gd name="connsiteY8431" fmla="*/ 284902 h 512833"/>
                <a:gd name="connsiteX8432" fmla="*/ 4407497 w 4972343"/>
                <a:gd name="connsiteY8432" fmla="*/ 275914 h 512833"/>
                <a:gd name="connsiteX8433" fmla="*/ 4416484 w 4972343"/>
                <a:gd name="connsiteY8433" fmla="*/ 266926 h 512833"/>
                <a:gd name="connsiteX8434" fmla="*/ 4388238 w 4972343"/>
                <a:gd name="connsiteY8434" fmla="*/ 266926 h 512833"/>
                <a:gd name="connsiteX8435" fmla="*/ 4397226 w 4972343"/>
                <a:gd name="connsiteY8435" fmla="*/ 275914 h 512833"/>
                <a:gd name="connsiteX8436" fmla="*/ 4388238 w 4972343"/>
                <a:gd name="connsiteY8436" fmla="*/ 284902 h 512833"/>
                <a:gd name="connsiteX8437" fmla="*/ 4379250 w 4972343"/>
                <a:gd name="connsiteY8437" fmla="*/ 275914 h 512833"/>
                <a:gd name="connsiteX8438" fmla="*/ 4388238 w 4972343"/>
                <a:gd name="connsiteY8438" fmla="*/ 266926 h 512833"/>
                <a:gd name="connsiteX8439" fmla="*/ 4359993 w 4972343"/>
                <a:gd name="connsiteY8439" fmla="*/ 266926 h 512833"/>
                <a:gd name="connsiteX8440" fmla="*/ 4368981 w 4972343"/>
                <a:gd name="connsiteY8440" fmla="*/ 275914 h 512833"/>
                <a:gd name="connsiteX8441" fmla="*/ 4359993 w 4972343"/>
                <a:gd name="connsiteY8441" fmla="*/ 284902 h 512833"/>
                <a:gd name="connsiteX8442" fmla="*/ 4351006 w 4972343"/>
                <a:gd name="connsiteY8442" fmla="*/ 275914 h 512833"/>
                <a:gd name="connsiteX8443" fmla="*/ 4359993 w 4972343"/>
                <a:gd name="connsiteY8443" fmla="*/ 266926 h 512833"/>
                <a:gd name="connsiteX8444" fmla="*/ 4331747 w 4972343"/>
                <a:gd name="connsiteY8444" fmla="*/ 266926 h 512833"/>
                <a:gd name="connsiteX8445" fmla="*/ 4340735 w 4972343"/>
                <a:gd name="connsiteY8445" fmla="*/ 275914 h 512833"/>
                <a:gd name="connsiteX8446" fmla="*/ 4331747 w 4972343"/>
                <a:gd name="connsiteY8446" fmla="*/ 284902 h 512833"/>
                <a:gd name="connsiteX8447" fmla="*/ 4322759 w 4972343"/>
                <a:gd name="connsiteY8447" fmla="*/ 275914 h 512833"/>
                <a:gd name="connsiteX8448" fmla="*/ 4331747 w 4972343"/>
                <a:gd name="connsiteY8448" fmla="*/ 266926 h 512833"/>
                <a:gd name="connsiteX8449" fmla="*/ 4303503 w 4972343"/>
                <a:gd name="connsiteY8449" fmla="*/ 266926 h 512833"/>
                <a:gd name="connsiteX8450" fmla="*/ 4312490 w 4972343"/>
                <a:gd name="connsiteY8450" fmla="*/ 275914 h 512833"/>
                <a:gd name="connsiteX8451" fmla="*/ 4303503 w 4972343"/>
                <a:gd name="connsiteY8451" fmla="*/ 284902 h 512833"/>
                <a:gd name="connsiteX8452" fmla="*/ 4294515 w 4972343"/>
                <a:gd name="connsiteY8452" fmla="*/ 275914 h 512833"/>
                <a:gd name="connsiteX8453" fmla="*/ 4303503 w 4972343"/>
                <a:gd name="connsiteY8453" fmla="*/ 266926 h 512833"/>
                <a:gd name="connsiteX8454" fmla="*/ 4275256 w 4972343"/>
                <a:gd name="connsiteY8454" fmla="*/ 266926 h 512833"/>
                <a:gd name="connsiteX8455" fmla="*/ 4284244 w 4972343"/>
                <a:gd name="connsiteY8455" fmla="*/ 275914 h 512833"/>
                <a:gd name="connsiteX8456" fmla="*/ 4275256 w 4972343"/>
                <a:gd name="connsiteY8456" fmla="*/ 284902 h 512833"/>
                <a:gd name="connsiteX8457" fmla="*/ 4266268 w 4972343"/>
                <a:gd name="connsiteY8457" fmla="*/ 275914 h 512833"/>
                <a:gd name="connsiteX8458" fmla="*/ 4275256 w 4972343"/>
                <a:gd name="connsiteY8458" fmla="*/ 266926 h 512833"/>
                <a:gd name="connsiteX8459" fmla="*/ 4247011 w 4972343"/>
                <a:gd name="connsiteY8459" fmla="*/ 266926 h 512833"/>
                <a:gd name="connsiteX8460" fmla="*/ 4255999 w 4972343"/>
                <a:gd name="connsiteY8460" fmla="*/ 275914 h 512833"/>
                <a:gd name="connsiteX8461" fmla="*/ 4247011 w 4972343"/>
                <a:gd name="connsiteY8461" fmla="*/ 284902 h 512833"/>
                <a:gd name="connsiteX8462" fmla="*/ 4238024 w 4972343"/>
                <a:gd name="connsiteY8462" fmla="*/ 275914 h 512833"/>
                <a:gd name="connsiteX8463" fmla="*/ 4247011 w 4972343"/>
                <a:gd name="connsiteY8463" fmla="*/ 266926 h 512833"/>
                <a:gd name="connsiteX8464" fmla="*/ 4218765 w 4972343"/>
                <a:gd name="connsiteY8464" fmla="*/ 266926 h 512833"/>
                <a:gd name="connsiteX8465" fmla="*/ 4227753 w 4972343"/>
                <a:gd name="connsiteY8465" fmla="*/ 275914 h 512833"/>
                <a:gd name="connsiteX8466" fmla="*/ 4218765 w 4972343"/>
                <a:gd name="connsiteY8466" fmla="*/ 284902 h 512833"/>
                <a:gd name="connsiteX8467" fmla="*/ 4209777 w 4972343"/>
                <a:gd name="connsiteY8467" fmla="*/ 275914 h 512833"/>
                <a:gd name="connsiteX8468" fmla="*/ 4218765 w 4972343"/>
                <a:gd name="connsiteY8468" fmla="*/ 266926 h 512833"/>
                <a:gd name="connsiteX8469" fmla="*/ 4190520 w 4972343"/>
                <a:gd name="connsiteY8469" fmla="*/ 266926 h 512833"/>
                <a:gd name="connsiteX8470" fmla="*/ 4199508 w 4972343"/>
                <a:gd name="connsiteY8470" fmla="*/ 275914 h 512833"/>
                <a:gd name="connsiteX8471" fmla="*/ 4190520 w 4972343"/>
                <a:gd name="connsiteY8471" fmla="*/ 284902 h 512833"/>
                <a:gd name="connsiteX8472" fmla="*/ 4181533 w 4972343"/>
                <a:gd name="connsiteY8472" fmla="*/ 275914 h 512833"/>
                <a:gd name="connsiteX8473" fmla="*/ 4190520 w 4972343"/>
                <a:gd name="connsiteY8473" fmla="*/ 266926 h 512833"/>
                <a:gd name="connsiteX8474" fmla="*/ 4162274 w 4972343"/>
                <a:gd name="connsiteY8474" fmla="*/ 266926 h 512833"/>
                <a:gd name="connsiteX8475" fmla="*/ 4171262 w 4972343"/>
                <a:gd name="connsiteY8475" fmla="*/ 275914 h 512833"/>
                <a:gd name="connsiteX8476" fmla="*/ 4162274 w 4972343"/>
                <a:gd name="connsiteY8476" fmla="*/ 284902 h 512833"/>
                <a:gd name="connsiteX8477" fmla="*/ 4153286 w 4972343"/>
                <a:gd name="connsiteY8477" fmla="*/ 275914 h 512833"/>
                <a:gd name="connsiteX8478" fmla="*/ 4162274 w 4972343"/>
                <a:gd name="connsiteY8478" fmla="*/ 266926 h 512833"/>
                <a:gd name="connsiteX8479" fmla="*/ 4134030 w 4972343"/>
                <a:gd name="connsiteY8479" fmla="*/ 266926 h 512833"/>
                <a:gd name="connsiteX8480" fmla="*/ 4143017 w 4972343"/>
                <a:gd name="connsiteY8480" fmla="*/ 275914 h 512833"/>
                <a:gd name="connsiteX8481" fmla="*/ 4134030 w 4972343"/>
                <a:gd name="connsiteY8481" fmla="*/ 284902 h 512833"/>
                <a:gd name="connsiteX8482" fmla="*/ 4125042 w 4972343"/>
                <a:gd name="connsiteY8482" fmla="*/ 275914 h 512833"/>
                <a:gd name="connsiteX8483" fmla="*/ 4134030 w 4972343"/>
                <a:gd name="connsiteY8483" fmla="*/ 266926 h 512833"/>
                <a:gd name="connsiteX8484" fmla="*/ 4105783 w 4972343"/>
                <a:gd name="connsiteY8484" fmla="*/ 266926 h 512833"/>
                <a:gd name="connsiteX8485" fmla="*/ 4114771 w 4972343"/>
                <a:gd name="connsiteY8485" fmla="*/ 275914 h 512833"/>
                <a:gd name="connsiteX8486" fmla="*/ 4105783 w 4972343"/>
                <a:gd name="connsiteY8486" fmla="*/ 284902 h 512833"/>
                <a:gd name="connsiteX8487" fmla="*/ 4096795 w 4972343"/>
                <a:gd name="connsiteY8487" fmla="*/ 275914 h 512833"/>
                <a:gd name="connsiteX8488" fmla="*/ 4105783 w 4972343"/>
                <a:gd name="connsiteY8488" fmla="*/ 266926 h 512833"/>
                <a:gd name="connsiteX8489" fmla="*/ 4077539 w 4972343"/>
                <a:gd name="connsiteY8489" fmla="*/ 266926 h 512833"/>
                <a:gd name="connsiteX8490" fmla="*/ 4086526 w 4972343"/>
                <a:gd name="connsiteY8490" fmla="*/ 275914 h 512833"/>
                <a:gd name="connsiteX8491" fmla="*/ 4077539 w 4972343"/>
                <a:gd name="connsiteY8491" fmla="*/ 284902 h 512833"/>
                <a:gd name="connsiteX8492" fmla="*/ 4068551 w 4972343"/>
                <a:gd name="connsiteY8492" fmla="*/ 275914 h 512833"/>
                <a:gd name="connsiteX8493" fmla="*/ 4077539 w 4972343"/>
                <a:gd name="connsiteY8493" fmla="*/ 266926 h 512833"/>
                <a:gd name="connsiteX8494" fmla="*/ 4049292 w 4972343"/>
                <a:gd name="connsiteY8494" fmla="*/ 266926 h 512833"/>
                <a:gd name="connsiteX8495" fmla="*/ 4058280 w 4972343"/>
                <a:gd name="connsiteY8495" fmla="*/ 275914 h 512833"/>
                <a:gd name="connsiteX8496" fmla="*/ 4049292 w 4972343"/>
                <a:gd name="connsiteY8496" fmla="*/ 284902 h 512833"/>
                <a:gd name="connsiteX8497" fmla="*/ 4040304 w 4972343"/>
                <a:gd name="connsiteY8497" fmla="*/ 275914 h 512833"/>
                <a:gd name="connsiteX8498" fmla="*/ 4049292 w 4972343"/>
                <a:gd name="connsiteY8498" fmla="*/ 266926 h 512833"/>
                <a:gd name="connsiteX8499" fmla="*/ 4021048 w 4972343"/>
                <a:gd name="connsiteY8499" fmla="*/ 266926 h 512833"/>
                <a:gd name="connsiteX8500" fmla="*/ 4030035 w 4972343"/>
                <a:gd name="connsiteY8500" fmla="*/ 275914 h 512833"/>
                <a:gd name="connsiteX8501" fmla="*/ 4021048 w 4972343"/>
                <a:gd name="connsiteY8501" fmla="*/ 284902 h 512833"/>
                <a:gd name="connsiteX8502" fmla="*/ 4012060 w 4972343"/>
                <a:gd name="connsiteY8502" fmla="*/ 275914 h 512833"/>
                <a:gd name="connsiteX8503" fmla="*/ 4021048 w 4972343"/>
                <a:gd name="connsiteY8503" fmla="*/ 266926 h 512833"/>
                <a:gd name="connsiteX8504" fmla="*/ 3992801 w 4972343"/>
                <a:gd name="connsiteY8504" fmla="*/ 266926 h 512833"/>
                <a:gd name="connsiteX8505" fmla="*/ 4001789 w 4972343"/>
                <a:gd name="connsiteY8505" fmla="*/ 275914 h 512833"/>
                <a:gd name="connsiteX8506" fmla="*/ 3992801 w 4972343"/>
                <a:gd name="connsiteY8506" fmla="*/ 284902 h 512833"/>
                <a:gd name="connsiteX8507" fmla="*/ 3983813 w 4972343"/>
                <a:gd name="connsiteY8507" fmla="*/ 275914 h 512833"/>
                <a:gd name="connsiteX8508" fmla="*/ 3992801 w 4972343"/>
                <a:gd name="connsiteY8508" fmla="*/ 266926 h 512833"/>
                <a:gd name="connsiteX8509" fmla="*/ 3964557 w 4972343"/>
                <a:gd name="connsiteY8509" fmla="*/ 266926 h 512833"/>
                <a:gd name="connsiteX8510" fmla="*/ 3973544 w 4972343"/>
                <a:gd name="connsiteY8510" fmla="*/ 275914 h 512833"/>
                <a:gd name="connsiteX8511" fmla="*/ 3964557 w 4972343"/>
                <a:gd name="connsiteY8511" fmla="*/ 284902 h 512833"/>
                <a:gd name="connsiteX8512" fmla="*/ 3955569 w 4972343"/>
                <a:gd name="connsiteY8512" fmla="*/ 275914 h 512833"/>
                <a:gd name="connsiteX8513" fmla="*/ 3964557 w 4972343"/>
                <a:gd name="connsiteY8513" fmla="*/ 266926 h 512833"/>
                <a:gd name="connsiteX8514" fmla="*/ 3936310 w 4972343"/>
                <a:gd name="connsiteY8514" fmla="*/ 266926 h 512833"/>
                <a:gd name="connsiteX8515" fmla="*/ 3945298 w 4972343"/>
                <a:gd name="connsiteY8515" fmla="*/ 275914 h 512833"/>
                <a:gd name="connsiteX8516" fmla="*/ 3936310 w 4972343"/>
                <a:gd name="connsiteY8516" fmla="*/ 284902 h 512833"/>
                <a:gd name="connsiteX8517" fmla="*/ 3927322 w 4972343"/>
                <a:gd name="connsiteY8517" fmla="*/ 275914 h 512833"/>
                <a:gd name="connsiteX8518" fmla="*/ 3936310 w 4972343"/>
                <a:gd name="connsiteY8518" fmla="*/ 266926 h 512833"/>
                <a:gd name="connsiteX8519" fmla="*/ 3908066 w 4972343"/>
                <a:gd name="connsiteY8519" fmla="*/ 266926 h 512833"/>
                <a:gd name="connsiteX8520" fmla="*/ 3917054 w 4972343"/>
                <a:gd name="connsiteY8520" fmla="*/ 275914 h 512833"/>
                <a:gd name="connsiteX8521" fmla="*/ 3908066 w 4972343"/>
                <a:gd name="connsiteY8521" fmla="*/ 284902 h 512833"/>
                <a:gd name="connsiteX8522" fmla="*/ 3899078 w 4972343"/>
                <a:gd name="connsiteY8522" fmla="*/ 275914 h 512833"/>
                <a:gd name="connsiteX8523" fmla="*/ 3908066 w 4972343"/>
                <a:gd name="connsiteY8523" fmla="*/ 266926 h 512833"/>
                <a:gd name="connsiteX8524" fmla="*/ 3879819 w 4972343"/>
                <a:gd name="connsiteY8524" fmla="*/ 266926 h 512833"/>
                <a:gd name="connsiteX8525" fmla="*/ 3888807 w 4972343"/>
                <a:gd name="connsiteY8525" fmla="*/ 275914 h 512833"/>
                <a:gd name="connsiteX8526" fmla="*/ 3879819 w 4972343"/>
                <a:gd name="connsiteY8526" fmla="*/ 284902 h 512833"/>
                <a:gd name="connsiteX8527" fmla="*/ 3870831 w 4972343"/>
                <a:gd name="connsiteY8527" fmla="*/ 275914 h 512833"/>
                <a:gd name="connsiteX8528" fmla="*/ 3879819 w 4972343"/>
                <a:gd name="connsiteY8528" fmla="*/ 266926 h 512833"/>
                <a:gd name="connsiteX8529" fmla="*/ 3851575 w 4972343"/>
                <a:gd name="connsiteY8529" fmla="*/ 266926 h 512833"/>
                <a:gd name="connsiteX8530" fmla="*/ 3860563 w 4972343"/>
                <a:gd name="connsiteY8530" fmla="*/ 275914 h 512833"/>
                <a:gd name="connsiteX8531" fmla="*/ 3851575 w 4972343"/>
                <a:gd name="connsiteY8531" fmla="*/ 284902 h 512833"/>
                <a:gd name="connsiteX8532" fmla="*/ 3842587 w 4972343"/>
                <a:gd name="connsiteY8532" fmla="*/ 275914 h 512833"/>
                <a:gd name="connsiteX8533" fmla="*/ 3851575 w 4972343"/>
                <a:gd name="connsiteY8533" fmla="*/ 266926 h 512833"/>
                <a:gd name="connsiteX8534" fmla="*/ 3823328 w 4972343"/>
                <a:gd name="connsiteY8534" fmla="*/ 266926 h 512833"/>
                <a:gd name="connsiteX8535" fmla="*/ 3832317 w 4972343"/>
                <a:gd name="connsiteY8535" fmla="*/ 275914 h 512833"/>
                <a:gd name="connsiteX8536" fmla="*/ 3823328 w 4972343"/>
                <a:gd name="connsiteY8536" fmla="*/ 284902 h 512833"/>
                <a:gd name="connsiteX8537" fmla="*/ 3814341 w 4972343"/>
                <a:gd name="connsiteY8537" fmla="*/ 275914 h 512833"/>
                <a:gd name="connsiteX8538" fmla="*/ 3823328 w 4972343"/>
                <a:gd name="connsiteY8538" fmla="*/ 266926 h 512833"/>
                <a:gd name="connsiteX8539" fmla="*/ 3795084 w 4972343"/>
                <a:gd name="connsiteY8539" fmla="*/ 266926 h 512833"/>
                <a:gd name="connsiteX8540" fmla="*/ 3804072 w 4972343"/>
                <a:gd name="connsiteY8540" fmla="*/ 275914 h 512833"/>
                <a:gd name="connsiteX8541" fmla="*/ 3795084 w 4972343"/>
                <a:gd name="connsiteY8541" fmla="*/ 284902 h 512833"/>
                <a:gd name="connsiteX8542" fmla="*/ 3786096 w 4972343"/>
                <a:gd name="connsiteY8542" fmla="*/ 275914 h 512833"/>
                <a:gd name="connsiteX8543" fmla="*/ 3795084 w 4972343"/>
                <a:gd name="connsiteY8543" fmla="*/ 266926 h 512833"/>
                <a:gd name="connsiteX8544" fmla="*/ 3766837 w 4972343"/>
                <a:gd name="connsiteY8544" fmla="*/ 266926 h 512833"/>
                <a:gd name="connsiteX8545" fmla="*/ 3775825 w 4972343"/>
                <a:gd name="connsiteY8545" fmla="*/ 275914 h 512833"/>
                <a:gd name="connsiteX8546" fmla="*/ 3766837 w 4972343"/>
                <a:gd name="connsiteY8546" fmla="*/ 284902 h 512833"/>
                <a:gd name="connsiteX8547" fmla="*/ 3757850 w 4972343"/>
                <a:gd name="connsiteY8547" fmla="*/ 275914 h 512833"/>
                <a:gd name="connsiteX8548" fmla="*/ 3766837 w 4972343"/>
                <a:gd name="connsiteY8548" fmla="*/ 266926 h 512833"/>
                <a:gd name="connsiteX8549" fmla="*/ 3738593 w 4972343"/>
                <a:gd name="connsiteY8549" fmla="*/ 266926 h 512833"/>
                <a:gd name="connsiteX8550" fmla="*/ 3747581 w 4972343"/>
                <a:gd name="connsiteY8550" fmla="*/ 275914 h 512833"/>
                <a:gd name="connsiteX8551" fmla="*/ 3738593 w 4972343"/>
                <a:gd name="connsiteY8551" fmla="*/ 284902 h 512833"/>
                <a:gd name="connsiteX8552" fmla="*/ 3729605 w 4972343"/>
                <a:gd name="connsiteY8552" fmla="*/ 275914 h 512833"/>
                <a:gd name="connsiteX8553" fmla="*/ 3738593 w 4972343"/>
                <a:gd name="connsiteY8553" fmla="*/ 266926 h 512833"/>
                <a:gd name="connsiteX8554" fmla="*/ 3710347 w 4972343"/>
                <a:gd name="connsiteY8554" fmla="*/ 266926 h 512833"/>
                <a:gd name="connsiteX8555" fmla="*/ 3719335 w 4972343"/>
                <a:gd name="connsiteY8555" fmla="*/ 275914 h 512833"/>
                <a:gd name="connsiteX8556" fmla="*/ 3710347 w 4972343"/>
                <a:gd name="connsiteY8556" fmla="*/ 284902 h 512833"/>
                <a:gd name="connsiteX8557" fmla="*/ 3701359 w 4972343"/>
                <a:gd name="connsiteY8557" fmla="*/ 275914 h 512833"/>
                <a:gd name="connsiteX8558" fmla="*/ 3710347 w 4972343"/>
                <a:gd name="connsiteY8558" fmla="*/ 266926 h 512833"/>
                <a:gd name="connsiteX8559" fmla="*/ 3682102 w 4972343"/>
                <a:gd name="connsiteY8559" fmla="*/ 266926 h 512833"/>
                <a:gd name="connsiteX8560" fmla="*/ 3691090 w 4972343"/>
                <a:gd name="connsiteY8560" fmla="*/ 275914 h 512833"/>
                <a:gd name="connsiteX8561" fmla="*/ 3682102 w 4972343"/>
                <a:gd name="connsiteY8561" fmla="*/ 284902 h 512833"/>
                <a:gd name="connsiteX8562" fmla="*/ 3673114 w 4972343"/>
                <a:gd name="connsiteY8562" fmla="*/ 275914 h 512833"/>
                <a:gd name="connsiteX8563" fmla="*/ 3682102 w 4972343"/>
                <a:gd name="connsiteY8563" fmla="*/ 266926 h 512833"/>
                <a:gd name="connsiteX8564" fmla="*/ 3653855 w 4972343"/>
                <a:gd name="connsiteY8564" fmla="*/ 266926 h 512833"/>
                <a:gd name="connsiteX8565" fmla="*/ 3662844 w 4972343"/>
                <a:gd name="connsiteY8565" fmla="*/ 275914 h 512833"/>
                <a:gd name="connsiteX8566" fmla="*/ 3653855 w 4972343"/>
                <a:gd name="connsiteY8566" fmla="*/ 284902 h 512833"/>
                <a:gd name="connsiteX8567" fmla="*/ 3644868 w 4972343"/>
                <a:gd name="connsiteY8567" fmla="*/ 275914 h 512833"/>
                <a:gd name="connsiteX8568" fmla="*/ 3653855 w 4972343"/>
                <a:gd name="connsiteY8568" fmla="*/ 266926 h 512833"/>
                <a:gd name="connsiteX8569" fmla="*/ 3625611 w 4972343"/>
                <a:gd name="connsiteY8569" fmla="*/ 266926 h 512833"/>
                <a:gd name="connsiteX8570" fmla="*/ 3634599 w 4972343"/>
                <a:gd name="connsiteY8570" fmla="*/ 275914 h 512833"/>
                <a:gd name="connsiteX8571" fmla="*/ 3625611 w 4972343"/>
                <a:gd name="connsiteY8571" fmla="*/ 284902 h 512833"/>
                <a:gd name="connsiteX8572" fmla="*/ 3616623 w 4972343"/>
                <a:gd name="connsiteY8572" fmla="*/ 275914 h 512833"/>
                <a:gd name="connsiteX8573" fmla="*/ 3625611 w 4972343"/>
                <a:gd name="connsiteY8573" fmla="*/ 266926 h 512833"/>
                <a:gd name="connsiteX8574" fmla="*/ 3597365 w 4972343"/>
                <a:gd name="connsiteY8574" fmla="*/ 266926 h 512833"/>
                <a:gd name="connsiteX8575" fmla="*/ 3606353 w 4972343"/>
                <a:gd name="connsiteY8575" fmla="*/ 275914 h 512833"/>
                <a:gd name="connsiteX8576" fmla="*/ 3597365 w 4972343"/>
                <a:gd name="connsiteY8576" fmla="*/ 284902 h 512833"/>
                <a:gd name="connsiteX8577" fmla="*/ 3588377 w 4972343"/>
                <a:gd name="connsiteY8577" fmla="*/ 275914 h 512833"/>
                <a:gd name="connsiteX8578" fmla="*/ 3597365 w 4972343"/>
                <a:gd name="connsiteY8578" fmla="*/ 266926 h 512833"/>
                <a:gd name="connsiteX8579" fmla="*/ 3569120 w 4972343"/>
                <a:gd name="connsiteY8579" fmla="*/ 266926 h 512833"/>
                <a:gd name="connsiteX8580" fmla="*/ 3578108 w 4972343"/>
                <a:gd name="connsiteY8580" fmla="*/ 275914 h 512833"/>
                <a:gd name="connsiteX8581" fmla="*/ 3569120 w 4972343"/>
                <a:gd name="connsiteY8581" fmla="*/ 284902 h 512833"/>
                <a:gd name="connsiteX8582" fmla="*/ 3560132 w 4972343"/>
                <a:gd name="connsiteY8582" fmla="*/ 275914 h 512833"/>
                <a:gd name="connsiteX8583" fmla="*/ 3569120 w 4972343"/>
                <a:gd name="connsiteY8583" fmla="*/ 266926 h 512833"/>
                <a:gd name="connsiteX8584" fmla="*/ 3540874 w 4972343"/>
                <a:gd name="connsiteY8584" fmla="*/ 266926 h 512833"/>
                <a:gd name="connsiteX8585" fmla="*/ 3549862 w 4972343"/>
                <a:gd name="connsiteY8585" fmla="*/ 275914 h 512833"/>
                <a:gd name="connsiteX8586" fmla="*/ 3540874 w 4972343"/>
                <a:gd name="connsiteY8586" fmla="*/ 284902 h 512833"/>
                <a:gd name="connsiteX8587" fmla="*/ 3531886 w 4972343"/>
                <a:gd name="connsiteY8587" fmla="*/ 275914 h 512833"/>
                <a:gd name="connsiteX8588" fmla="*/ 3540874 w 4972343"/>
                <a:gd name="connsiteY8588" fmla="*/ 266926 h 512833"/>
                <a:gd name="connsiteX8589" fmla="*/ 3512629 w 4972343"/>
                <a:gd name="connsiteY8589" fmla="*/ 266926 h 512833"/>
                <a:gd name="connsiteX8590" fmla="*/ 3521617 w 4972343"/>
                <a:gd name="connsiteY8590" fmla="*/ 275914 h 512833"/>
                <a:gd name="connsiteX8591" fmla="*/ 3512629 w 4972343"/>
                <a:gd name="connsiteY8591" fmla="*/ 284902 h 512833"/>
                <a:gd name="connsiteX8592" fmla="*/ 3503641 w 4972343"/>
                <a:gd name="connsiteY8592" fmla="*/ 275914 h 512833"/>
                <a:gd name="connsiteX8593" fmla="*/ 3512629 w 4972343"/>
                <a:gd name="connsiteY8593" fmla="*/ 266926 h 512833"/>
                <a:gd name="connsiteX8594" fmla="*/ 3484383 w 4972343"/>
                <a:gd name="connsiteY8594" fmla="*/ 266926 h 512833"/>
                <a:gd name="connsiteX8595" fmla="*/ 3493371 w 4972343"/>
                <a:gd name="connsiteY8595" fmla="*/ 275914 h 512833"/>
                <a:gd name="connsiteX8596" fmla="*/ 3484383 w 4972343"/>
                <a:gd name="connsiteY8596" fmla="*/ 284902 h 512833"/>
                <a:gd name="connsiteX8597" fmla="*/ 3475395 w 4972343"/>
                <a:gd name="connsiteY8597" fmla="*/ 275914 h 512833"/>
                <a:gd name="connsiteX8598" fmla="*/ 3484383 w 4972343"/>
                <a:gd name="connsiteY8598" fmla="*/ 266926 h 512833"/>
                <a:gd name="connsiteX8599" fmla="*/ 3456137 w 4972343"/>
                <a:gd name="connsiteY8599" fmla="*/ 266926 h 512833"/>
                <a:gd name="connsiteX8600" fmla="*/ 3465125 w 4972343"/>
                <a:gd name="connsiteY8600" fmla="*/ 275914 h 512833"/>
                <a:gd name="connsiteX8601" fmla="*/ 3456137 w 4972343"/>
                <a:gd name="connsiteY8601" fmla="*/ 284902 h 512833"/>
                <a:gd name="connsiteX8602" fmla="*/ 3447150 w 4972343"/>
                <a:gd name="connsiteY8602" fmla="*/ 275914 h 512833"/>
                <a:gd name="connsiteX8603" fmla="*/ 3456137 w 4972343"/>
                <a:gd name="connsiteY8603" fmla="*/ 266926 h 512833"/>
                <a:gd name="connsiteX8604" fmla="*/ 3427892 w 4972343"/>
                <a:gd name="connsiteY8604" fmla="*/ 266926 h 512833"/>
                <a:gd name="connsiteX8605" fmla="*/ 3436880 w 4972343"/>
                <a:gd name="connsiteY8605" fmla="*/ 275914 h 512833"/>
                <a:gd name="connsiteX8606" fmla="*/ 3427892 w 4972343"/>
                <a:gd name="connsiteY8606" fmla="*/ 284902 h 512833"/>
                <a:gd name="connsiteX8607" fmla="*/ 3418904 w 4972343"/>
                <a:gd name="connsiteY8607" fmla="*/ 275914 h 512833"/>
                <a:gd name="connsiteX8608" fmla="*/ 3427892 w 4972343"/>
                <a:gd name="connsiteY8608" fmla="*/ 266926 h 512833"/>
                <a:gd name="connsiteX8609" fmla="*/ 3399647 w 4972343"/>
                <a:gd name="connsiteY8609" fmla="*/ 266926 h 512833"/>
                <a:gd name="connsiteX8610" fmla="*/ 3408634 w 4972343"/>
                <a:gd name="connsiteY8610" fmla="*/ 275914 h 512833"/>
                <a:gd name="connsiteX8611" fmla="*/ 3399647 w 4972343"/>
                <a:gd name="connsiteY8611" fmla="*/ 284902 h 512833"/>
                <a:gd name="connsiteX8612" fmla="*/ 3390659 w 4972343"/>
                <a:gd name="connsiteY8612" fmla="*/ 275914 h 512833"/>
                <a:gd name="connsiteX8613" fmla="*/ 3399647 w 4972343"/>
                <a:gd name="connsiteY8613" fmla="*/ 266926 h 512833"/>
                <a:gd name="connsiteX8614" fmla="*/ 3371402 w 4972343"/>
                <a:gd name="connsiteY8614" fmla="*/ 266926 h 512833"/>
                <a:gd name="connsiteX8615" fmla="*/ 3380389 w 4972343"/>
                <a:gd name="connsiteY8615" fmla="*/ 275914 h 512833"/>
                <a:gd name="connsiteX8616" fmla="*/ 3371402 w 4972343"/>
                <a:gd name="connsiteY8616" fmla="*/ 284902 h 512833"/>
                <a:gd name="connsiteX8617" fmla="*/ 3362414 w 4972343"/>
                <a:gd name="connsiteY8617" fmla="*/ 275914 h 512833"/>
                <a:gd name="connsiteX8618" fmla="*/ 3371402 w 4972343"/>
                <a:gd name="connsiteY8618" fmla="*/ 266926 h 512833"/>
                <a:gd name="connsiteX8619" fmla="*/ 3343156 w 4972343"/>
                <a:gd name="connsiteY8619" fmla="*/ 266926 h 512833"/>
                <a:gd name="connsiteX8620" fmla="*/ 3352144 w 4972343"/>
                <a:gd name="connsiteY8620" fmla="*/ 275914 h 512833"/>
                <a:gd name="connsiteX8621" fmla="*/ 3343156 w 4972343"/>
                <a:gd name="connsiteY8621" fmla="*/ 284902 h 512833"/>
                <a:gd name="connsiteX8622" fmla="*/ 3334168 w 4972343"/>
                <a:gd name="connsiteY8622" fmla="*/ 275914 h 512833"/>
                <a:gd name="connsiteX8623" fmla="*/ 3343156 w 4972343"/>
                <a:gd name="connsiteY8623" fmla="*/ 266926 h 512833"/>
                <a:gd name="connsiteX8624" fmla="*/ 3314910 w 4972343"/>
                <a:gd name="connsiteY8624" fmla="*/ 266926 h 512833"/>
                <a:gd name="connsiteX8625" fmla="*/ 3323898 w 4972343"/>
                <a:gd name="connsiteY8625" fmla="*/ 275914 h 512833"/>
                <a:gd name="connsiteX8626" fmla="*/ 3314910 w 4972343"/>
                <a:gd name="connsiteY8626" fmla="*/ 284902 h 512833"/>
                <a:gd name="connsiteX8627" fmla="*/ 3305922 w 4972343"/>
                <a:gd name="connsiteY8627" fmla="*/ 275914 h 512833"/>
                <a:gd name="connsiteX8628" fmla="*/ 3314910 w 4972343"/>
                <a:gd name="connsiteY8628" fmla="*/ 266926 h 512833"/>
                <a:gd name="connsiteX8629" fmla="*/ 3286692 w 4972343"/>
                <a:gd name="connsiteY8629" fmla="*/ 266926 h 512833"/>
                <a:gd name="connsiteX8630" fmla="*/ 3295680 w 4972343"/>
                <a:gd name="connsiteY8630" fmla="*/ 275914 h 512833"/>
                <a:gd name="connsiteX8631" fmla="*/ 3286692 w 4972343"/>
                <a:gd name="connsiteY8631" fmla="*/ 284902 h 512833"/>
                <a:gd name="connsiteX8632" fmla="*/ 3277704 w 4972343"/>
                <a:gd name="connsiteY8632" fmla="*/ 275914 h 512833"/>
                <a:gd name="connsiteX8633" fmla="*/ 3286692 w 4972343"/>
                <a:gd name="connsiteY8633" fmla="*/ 266926 h 512833"/>
                <a:gd name="connsiteX8634" fmla="*/ 3258454 w 4972343"/>
                <a:gd name="connsiteY8634" fmla="*/ 266926 h 512833"/>
                <a:gd name="connsiteX8635" fmla="*/ 3267442 w 4972343"/>
                <a:gd name="connsiteY8635" fmla="*/ 275914 h 512833"/>
                <a:gd name="connsiteX8636" fmla="*/ 3258454 w 4972343"/>
                <a:gd name="connsiteY8636" fmla="*/ 284902 h 512833"/>
                <a:gd name="connsiteX8637" fmla="*/ 3249466 w 4972343"/>
                <a:gd name="connsiteY8637" fmla="*/ 275914 h 512833"/>
                <a:gd name="connsiteX8638" fmla="*/ 3258454 w 4972343"/>
                <a:gd name="connsiteY8638" fmla="*/ 266926 h 512833"/>
                <a:gd name="connsiteX8639" fmla="*/ 3230209 w 4972343"/>
                <a:gd name="connsiteY8639" fmla="*/ 266926 h 512833"/>
                <a:gd name="connsiteX8640" fmla="*/ 3239197 w 4972343"/>
                <a:gd name="connsiteY8640" fmla="*/ 275914 h 512833"/>
                <a:gd name="connsiteX8641" fmla="*/ 3230209 w 4972343"/>
                <a:gd name="connsiteY8641" fmla="*/ 284902 h 512833"/>
                <a:gd name="connsiteX8642" fmla="*/ 3221221 w 4972343"/>
                <a:gd name="connsiteY8642" fmla="*/ 275914 h 512833"/>
                <a:gd name="connsiteX8643" fmla="*/ 3230209 w 4972343"/>
                <a:gd name="connsiteY8643" fmla="*/ 266926 h 512833"/>
                <a:gd name="connsiteX8644" fmla="*/ 3201963 w 4972343"/>
                <a:gd name="connsiteY8644" fmla="*/ 266926 h 512833"/>
                <a:gd name="connsiteX8645" fmla="*/ 3210951 w 4972343"/>
                <a:gd name="connsiteY8645" fmla="*/ 275914 h 512833"/>
                <a:gd name="connsiteX8646" fmla="*/ 3201963 w 4972343"/>
                <a:gd name="connsiteY8646" fmla="*/ 284902 h 512833"/>
                <a:gd name="connsiteX8647" fmla="*/ 3192975 w 4972343"/>
                <a:gd name="connsiteY8647" fmla="*/ 275914 h 512833"/>
                <a:gd name="connsiteX8648" fmla="*/ 3201963 w 4972343"/>
                <a:gd name="connsiteY8648" fmla="*/ 266926 h 512833"/>
                <a:gd name="connsiteX8649" fmla="*/ 3173718 w 4972343"/>
                <a:gd name="connsiteY8649" fmla="*/ 266926 h 512833"/>
                <a:gd name="connsiteX8650" fmla="*/ 3182706 w 4972343"/>
                <a:gd name="connsiteY8650" fmla="*/ 275914 h 512833"/>
                <a:gd name="connsiteX8651" fmla="*/ 3173718 w 4972343"/>
                <a:gd name="connsiteY8651" fmla="*/ 284902 h 512833"/>
                <a:gd name="connsiteX8652" fmla="*/ 3164730 w 4972343"/>
                <a:gd name="connsiteY8652" fmla="*/ 275914 h 512833"/>
                <a:gd name="connsiteX8653" fmla="*/ 3173718 w 4972343"/>
                <a:gd name="connsiteY8653" fmla="*/ 266926 h 512833"/>
                <a:gd name="connsiteX8654" fmla="*/ 3145472 w 4972343"/>
                <a:gd name="connsiteY8654" fmla="*/ 266926 h 512833"/>
                <a:gd name="connsiteX8655" fmla="*/ 3154460 w 4972343"/>
                <a:gd name="connsiteY8655" fmla="*/ 275914 h 512833"/>
                <a:gd name="connsiteX8656" fmla="*/ 3145472 w 4972343"/>
                <a:gd name="connsiteY8656" fmla="*/ 284902 h 512833"/>
                <a:gd name="connsiteX8657" fmla="*/ 3136484 w 4972343"/>
                <a:gd name="connsiteY8657" fmla="*/ 275914 h 512833"/>
                <a:gd name="connsiteX8658" fmla="*/ 3145472 w 4972343"/>
                <a:gd name="connsiteY8658" fmla="*/ 266926 h 512833"/>
                <a:gd name="connsiteX8659" fmla="*/ 3117227 w 4972343"/>
                <a:gd name="connsiteY8659" fmla="*/ 266926 h 512833"/>
                <a:gd name="connsiteX8660" fmla="*/ 3126215 w 4972343"/>
                <a:gd name="connsiteY8660" fmla="*/ 275914 h 512833"/>
                <a:gd name="connsiteX8661" fmla="*/ 3117227 w 4972343"/>
                <a:gd name="connsiteY8661" fmla="*/ 284902 h 512833"/>
                <a:gd name="connsiteX8662" fmla="*/ 3108239 w 4972343"/>
                <a:gd name="connsiteY8662" fmla="*/ 275914 h 512833"/>
                <a:gd name="connsiteX8663" fmla="*/ 3117227 w 4972343"/>
                <a:gd name="connsiteY8663" fmla="*/ 266926 h 512833"/>
                <a:gd name="connsiteX8664" fmla="*/ 3088981 w 4972343"/>
                <a:gd name="connsiteY8664" fmla="*/ 266926 h 512833"/>
                <a:gd name="connsiteX8665" fmla="*/ 3097969 w 4972343"/>
                <a:gd name="connsiteY8665" fmla="*/ 275914 h 512833"/>
                <a:gd name="connsiteX8666" fmla="*/ 3088981 w 4972343"/>
                <a:gd name="connsiteY8666" fmla="*/ 284902 h 512833"/>
                <a:gd name="connsiteX8667" fmla="*/ 3079993 w 4972343"/>
                <a:gd name="connsiteY8667" fmla="*/ 275914 h 512833"/>
                <a:gd name="connsiteX8668" fmla="*/ 3088981 w 4972343"/>
                <a:gd name="connsiteY8668" fmla="*/ 266926 h 512833"/>
                <a:gd name="connsiteX8669" fmla="*/ 3060736 w 4972343"/>
                <a:gd name="connsiteY8669" fmla="*/ 266926 h 512833"/>
                <a:gd name="connsiteX8670" fmla="*/ 3069724 w 4972343"/>
                <a:gd name="connsiteY8670" fmla="*/ 275914 h 512833"/>
                <a:gd name="connsiteX8671" fmla="*/ 3060736 w 4972343"/>
                <a:gd name="connsiteY8671" fmla="*/ 284902 h 512833"/>
                <a:gd name="connsiteX8672" fmla="*/ 3051748 w 4972343"/>
                <a:gd name="connsiteY8672" fmla="*/ 275914 h 512833"/>
                <a:gd name="connsiteX8673" fmla="*/ 3060736 w 4972343"/>
                <a:gd name="connsiteY8673" fmla="*/ 266926 h 512833"/>
                <a:gd name="connsiteX8674" fmla="*/ 3032490 w 4972343"/>
                <a:gd name="connsiteY8674" fmla="*/ 266926 h 512833"/>
                <a:gd name="connsiteX8675" fmla="*/ 3041478 w 4972343"/>
                <a:gd name="connsiteY8675" fmla="*/ 275914 h 512833"/>
                <a:gd name="connsiteX8676" fmla="*/ 3032490 w 4972343"/>
                <a:gd name="connsiteY8676" fmla="*/ 284902 h 512833"/>
                <a:gd name="connsiteX8677" fmla="*/ 3023502 w 4972343"/>
                <a:gd name="connsiteY8677" fmla="*/ 275914 h 512833"/>
                <a:gd name="connsiteX8678" fmla="*/ 3032490 w 4972343"/>
                <a:gd name="connsiteY8678" fmla="*/ 266926 h 512833"/>
                <a:gd name="connsiteX8679" fmla="*/ 3004245 w 4972343"/>
                <a:gd name="connsiteY8679" fmla="*/ 266926 h 512833"/>
                <a:gd name="connsiteX8680" fmla="*/ 3013233 w 4972343"/>
                <a:gd name="connsiteY8680" fmla="*/ 275914 h 512833"/>
                <a:gd name="connsiteX8681" fmla="*/ 3004245 w 4972343"/>
                <a:gd name="connsiteY8681" fmla="*/ 284902 h 512833"/>
                <a:gd name="connsiteX8682" fmla="*/ 2995257 w 4972343"/>
                <a:gd name="connsiteY8682" fmla="*/ 275914 h 512833"/>
                <a:gd name="connsiteX8683" fmla="*/ 3004245 w 4972343"/>
                <a:gd name="connsiteY8683" fmla="*/ 266926 h 512833"/>
                <a:gd name="connsiteX8684" fmla="*/ 2975999 w 4972343"/>
                <a:gd name="connsiteY8684" fmla="*/ 266926 h 512833"/>
                <a:gd name="connsiteX8685" fmla="*/ 2984987 w 4972343"/>
                <a:gd name="connsiteY8685" fmla="*/ 275914 h 512833"/>
                <a:gd name="connsiteX8686" fmla="*/ 2975999 w 4972343"/>
                <a:gd name="connsiteY8686" fmla="*/ 284902 h 512833"/>
                <a:gd name="connsiteX8687" fmla="*/ 2967011 w 4972343"/>
                <a:gd name="connsiteY8687" fmla="*/ 275914 h 512833"/>
                <a:gd name="connsiteX8688" fmla="*/ 2975999 w 4972343"/>
                <a:gd name="connsiteY8688" fmla="*/ 266926 h 512833"/>
                <a:gd name="connsiteX8689" fmla="*/ 2947754 w 4972343"/>
                <a:gd name="connsiteY8689" fmla="*/ 266926 h 512833"/>
                <a:gd name="connsiteX8690" fmla="*/ 2956742 w 4972343"/>
                <a:gd name="connsiteY8690" fmla="*/ 275914 h 512833"/>
                <a:gd name="connsiteX8691" fmla="*/ 2947754 w 4972343"/>
                <a:gd name="connsiteY8691" fmla="*/ 284902 h 512833"/>
                <a:gd name="connsiteX8692" fmla="*/ 2938766 w 4972343"/>
                <a:gd name="connsiteY8692" fmla="*/ 275914 h 512833"/>
                <a:gd name="connsiteX8693" fmla="*/ 2947754 w 4972343"/>
                <a:gd name="connsiteY8693" fmla="*/ 266926 h 512833"/>
                <a:gd name="connsiteX8694" fmla="*/ 2919508 w 4972343"/>
                <a:gd name="connsiteY8694" fmla="*/ 266926 h 512833"/>
                <a:gd name="connsiteX8695" fmla="*/ 2928496 w 4972343"/>
                <a:gd name="connsiteY8695" fmla="*/ 275914 h 512833"/>
                <a:gd name="connsiteX8696" fmla="*/ 2919508 w 4972343"/>
                <a:gd name="connsiteY8696" fmla="*/ 284902 h 512833"/>
                <a:gd name="connsiteX8697" fmla="*/ 2910520 w 4972343"/>
                <a:gd name="connsiteY8697" fmla="*/ 275914 h 512833"/>
                <a:gd name="connsiteX8698" fmla="*/ 2919508 w 4972343"/>
                <a:gd name="connsiteY8698" fmla="*/ 266926 h 512833"/>
                <a:gd name="connsiteX8699" fmla="*/ 2891263 w 4972343"/>
                <a:gd name="connsiteY8699" fmla="*/ 266926 h 512833"/>
                <a:gd name="connsiteX8700" fmla="*/ 2900251 w 4972343"/>
                <a:gd name="connsiteY8700" fmla="*/ 275914 h 512833"/>
                <a:gd name="connsiteX8701" fmla="*/ 2891263 w 4972343"/>
                <a:gd name="connsiteY8701" fmla="*/ 284902 h 512833"/>
                <a:gd name="connsiteX8702" fmla="*/ 2882275 w 4972343"/>
                <a:gd name="connsiteY8702" fmla="*/ 275914 h 512833"/>
                <a:gd name="connsiteX8703" fmla="*/ 2891263 w 4972343"/>
                <a:gd name="connsiteY8703" fmla="*/ 266926 h 512833"/>
                <a:gd name="connsiteX8704" fmla="*/ 2863017 w 4972343"/>
                <a:gd name="connsiteY8704" fmla="*/ 266926 h 512833"/>
                <a:gd name="connsiteX8705" fmla="*/ 2872005 w 4972343"/>
                <a:gd name="connsiteY8705" fmla="*/ 275914 h 512833"/>
                <a:gd name="connsiteX8706" fmla="*/ 2863017 w 4972343"/>
                <a:gd name="connsiteY8706" fmla="*/ 284902 h 512833"/>
                <a:gd name="connsiteX8707" fmla="*/ 2854029 w 4972343"/>
                <a:gd name="connsiteY8707" fmla="*/ 275914 h 512833"/>
                <a:gd name="connsiteX8708" fmla="*/ 2863017 w 4972343"/>
                <a:gd name="connsiteY8708" fmla="*/ 266926 h 512833"/>
                <a:gd name="connsiteX8709" fmla="*/ 2834772 w 4972343"/>
                <a:gd name="connsiteY8709" fmla="*/ 266926 h 512833"/>
                <a:gd name="connsiteX8710" fmla="*/ 2843760 w 4972343"/>
                <a:gd name="connsiteY8710" fmla="*/ 275914 h 512833"/>
                <a:gd name="connsiteX8711" fmla="*/ 2834772 w 4972343"/>
                <a:gd name="connsiteY8711" fmla="*/ 284902 h 512833"/>
                <a:gd name="connsiteX8712" fmla="*/ 2825784 w 4972343"/>
                <a:gd name="connsiteY8712" fmla="*/ 275914 h 512833"/>
                <a:gd name="connsiteX8713" fmla="*/ 2834772 w 4972343"/>
                <a:gd name="connsiteY8713" fmla="*/ 266926 h 512833"/>
                <a:gd name="connsiteX8714" fmla="*/ 2806526 w 4972343"/>
                <a:gd name="connsiteY8714" fmla="*/ 266926 h 512833"/>
                <a:gd name="connsiteX8715" fmla="*/ 2815514 w 4972343"/>
                <a:gd name="connsiteY8715" fmla="*/ 275914 h 512833"/>
                <a:gd name="connsiteX8716" fmla="*/ 2806526 w 4972343"/>
                <a:gd name="connsiteY8716" fmla="*/ 284902 h 512833"/>
                <a:gd name="connsiteX8717" fmla="*/ 2797538 w 4972343"/>
                <a:gd name="connsiteY8717" fmla="*/ 275914 h 512833"/>
                <a:gd name="connsiteX8718" fmla="*/ 2806526 w 4972343"/>
                <a:gd name="connsiteY8718" fmla="*/ 266926 h 512833"/>
                <a:gd name="connsiteX8719" fmla="*/ 2778281 w 4972343"/>
                <a:gd name="connsiteY8719" fmla="*/ 266926 h 512833"/>
                <a:gd name="connsiteX8720" fmla="*/ 2787269 w 4972343"/>
                <a:gd name="connsiteY8720" fmla="*/ 275914 h 512833"/>
                <a:gd name="connsiteX8721" fmla="*/ 2778281 w 4972343"/>
                <a:gd name="connsiteY8721" fmla="*/ 284902 h 512833"/>
                <a:gd name="connsiteX8722" fmla="*/ 2769294 w 4972343"/>
                <a:gd name="connsiteY8722" fmla="*/ 275914 h 512833"/>
                <a:gd name="connsiteX8723" fmla="*/ 2778281 w 4972343"/>
                <a:gd name="connsiteY8723" fmla="*/ 266926 h 512833"/>
                <a:gd name="connsiteX8724" fmla="*/ 2750035 w 4972343"/>
                <a:gd name="connsiteY8724" fmla="*/ 266926 h 512833"/>
                <a:gd name="connsiteX8725" fmla="*/ 2759023 w 4972343"/>
                <a:gd name="connsiteY8725" fmla="*/ 275914 h 512833"/>
                <a:gd name="connsiteX8726" fmla="*/ 2750035 w 4972343"/>
                <a:gd name="connsiteY8726" fmla="*/ 284902 h 512833"/>
                <a:gd name="connsiteX8727" fmla="*/ 2741047 w 4972343"/>
                <a:gd name="connsiteY8727" fmla="*/ 275914 h 512833"/>
                <a:gd name="connsiteX8728" fmla="*/ 2750035 w 4972343"/>
                <a:gd name="connsiteY8728" fmla="*/ 266926 h 512833"/>
                <a:gd name="connsiteX8729" fmla="*/ 2721790 w 4972343"/>
                <a:gd name="connsiteY8729" fmla="*/ 266926 h 512833"/>
                <a:gd name="connsiteX8730" fmla="*/ 2730778 w 4972343"/>
                <a:gd name="connsiteY8730" fmla="*/ 275914 h 512833"/>
                <a:gd name="connsiteX8731" fmla="*/ 2721790 w 4972343"/>
                <a:gd name="connsiteY8731" fmla="*/ 284902 h 512833"/>
                <a:gd name="connsiteX8732" fmla="*/ 2712803 w 4972343"/>
                <a:gd name="connsiteY8732" fmla="*/ 275914 h 512833"/>
                <a:gd name="connsiteX8733" fmla="*/ 2721790 w 4972343"/>
                <a:gd name="connsiteY8733" fmla="*/ 266926 h 512833"/>
                <a:gd name="connsiteX8734" fmla="*/ 2693544 w 4972343"/>
                <a:gd name="connsiteY8734" fmla="*/ 266926 h 512833"/>
                <a:gd name="connsiteX8735" fmla="*/ 2702532 w 4972343"/>
                <a:gd name="connsiteY8735" fmla="*/ 275914 h 512833"/>
                <a:gd name="connsiteX8736" fmla="*/ 2693544 w 4972343"/>
                <a:gd name="connsiteY8736" fmla="*/ 284902 h 512833"/>
                <a:gd name="connsiteX8737" fmla="*/ 2684556 w 4972343"/>
                <a:gd name="connsiteY8737" fmla="*/ 275914 h 512833"/>
                <a:gd name="connsiteX8738" fmla="*/ 2693544 w 4972343"/>
                <a:gd name="connsiteY8738" fmla="*/ 266926 h 512833"/>
                <a:gd name="connsiteX8739" fmla="*/ 2665299 w 4972343"/>
                <a:gd name="connsiteY8739" fmla="*/ 266926 h 512833"/>
                <a:gd name="connsiteX8740" fmla="*/ 2674287 w 4972343"/>
                <a:gd name="connsiteY8740" fmla="*/ 275914 h 512833"/>
                <a:gd name="connsiteX8741" fmla="*/ 2665299 w 4972343"/>
                <a:gd name="connsiteY8741" fmla="*/ 284902 h 512833"/>
                <a:gd name="connsiteX8742" fmla="*/ 2656312 w 4972343"/>
                <a:gd name="connsiteY8742" fmla="*/ 275914 h 512833"/>
                <a:gd name="connsiteX8743" fmla="*/ 2665299 w 4972343"/>
                <a:gd name="connsiteY8743" fmla="*/ 266926 h 512833"/>
                <a:gd name="connsiteX8744" fmla="*/ 2637053 w 4972343"/>
                <a:gd name="connsiteY8744" fmla="*/ 266926 h 512833"/>
                <a:gd name="connsiteX8745" fmla="*/ 2646041 w 4972343"/>
                <a:gd name="connsiteY8745" fmla="*/ 275914 h 512833"/>
                <a:gd name="connsiteX8746" fmla="*/ 2637053 w 4972343"/>
                <a:gd name="connsiteY8746" fmla="*/ 284902 h 512833"/>
                <a:gd name="connsiteX8747" fmla="*/ 2628065 w 4972343"/>
                <a:gd name="connsiteY8747" fmla="*/ 275914 h 512833"/>
                <a:gd name="connsiteX8748" fmla="*/ 2637053 w 4972343"/>
                <a:gd name="connsiteY8748" fmla="*/ 266926 h 512833"/>
                <a:gd name="connsiteX8749" fmla="*/ 2608809 w 4972343"/>
                <a:gd name="connsiteY8749" fmla="*/ 266926 h 512833"/>
                <a:gd name="connsiteX8750" fmla="*/ 2617796 w 4972343"/>
                <a:gd name="connsiteY8750" fmla="*/ 275914 h 512833"/>
                <a:gd name="connsiteX8751" fmla="*/ 2608809 w 4972343"/>
                <a:gd name="connsiteY8751" fmla="*/ 284902 h 512833"/>
                <a:gd name="connsiteX8752" fmla="*/ 2599821 w 4972343"/>
                <a:gd name="connsiteY8752" fmla="*/ 275914 h 512833"/>
                <a:gd name="connsiteX8753" fmla="*/ 2608809 w 4972343"/>
                <a:gd name="connsiteY8753" fmla="*/ 266926 h 512833"/>
                <a:gd name="connsiteX8754" fmla="*/ 2580562 w 4972343"/>
                <a:gd name="connsiteY8754" fmla="*/ 266926 h 512833"/>
                <a:gd name="connsiteX8755" fmla="*/ 2589550 w 4972343"/>
                <a:gd name="connsiteY8755" fmla="*/ 275914 h 512833"/>
                <a:gd name="connsiteX8756" fmla="*/ 2580562 w 4972343"/>
                <a:gd name="connsiteY8756" fmla="*/ 284902 h 512833"/>
                <a:gd name="connsiteX8757" fmla="*/ 2571574 w 4972343"/>
                <a:gd name="connsiteY8757" fmla="*/ 275914 h 512833"/>
                <a:gd name="connsiteX8758" fmla="*/ 2580562 w 4972343"/>
                <a:gd name="connsiteY8758" fmla="*/ 266926 h 512833"/>
                <a:gd name="connsiteX8759" fmla="*/ 2552317 w 4972343"/>
                <a:gd name="connsiteY8759" fmla="*/ 266926 h 512833"/>
                <a:gd name="connsiteX8760" fmla="*/ 2561305 w 4972343"/>
                <a:gd name="connsiteY8760" fmla="*/ 275914 h 512833"/>
                <a:gd name="connsiteX8761" fmla="*/ 2552317 w 4972343"/>
                <a:gd name="connsiteY8761" fmla="*/ 284902 h 512833"/>
                <a:gd name="connsiteX8762" fmla="*/ 2543330 w 4972343"/>
                <a:gd name="connsiteY8762" fmla="*/ 275914 h 512833"/>
                <a:gd name="connsiteX8763" fmla="*/ 2552317 w 4972343"/>
                <a:gd name="connsiteY8763" fmla="*/ 266926 h 512833"/>
                <a:gd name="connsiteX8764" fmla="*/ 2524071 w 4972343"/>
                <a:gd name="connsiteY8764" fmla="*/ 266926 h 512833"/>
                <a:gd name="connsiteX8765" fmla="*/ 2533059 w 4972343"/>
                <a:gd name="connsiteY8765" fmla="*/ 275914 h 512833"/>
                <a:gd name="connsiteX8766" fmla="*/ 2524071 w 4972343"/>
                <a:gd name="connsiteY8766" fmla="*/ 284902 h 512833"/>
                <a:gd name="connsiteX8767" fmla="*/ 2515083 w 4972343"/>
                <a:gd name="connsiteY8767" fmla="*/ 275914 h 512833"/>
                <a:gd name="connsiteX8768" fmla="*/ 2524071 w 4972343"/>
                <a:gd name="connsiteY8768" fmla="*/ 266926 h 512833"/>
                <a:gd name="connsiteX8769" fmla="*/ 2495826 w 4972343"/>
                <a:gd name="connsiteY8769" fmla="*/ 266926 h 512833"/>
                <a:gd name="connsiteX8770" fmla="*/ 2504814 w 4972343"/>
                <a:gd name="connsiteY8770" fmla="*/ 275914 h 512833"/>
                <a:gd name="connsiteX8771" fmla="*/ 2495826 w 4972343"/>
                <a:gd name="connsiteY8771" fmla="*/ 284902 h 512833"/>
                <a:gd name="connsiteX8772" fmla="*/ 2486839 w 4972343"/>
                <a:gd name="connsiteY8772" fmla="*/ 275914 h 512833"/>
                <a:gd name="connsiteX8773" fmla="*/ 2495826 w 4972343"/>
                <a:gd name="connsiteY8773" fmla="*/ 266926 h 512833"/>
                <a:gd name="connsiteX8774" fmla="*/ 2467580 w 4972343"/>
                <a:gd name="connsiteY8774" fmla="*/ 266926 h 512833"/>
                <a:gd name="connsiteX8775" fmla="*/ 2476568 w 4972343"/>
                <a:gd name="connsiteY8775" fmla="*/ 275914 h 512833"/>
                <a:gd name="connsiteX8776" fmla="*/ 2467580 w 4972343"/>
                <a:gd name="connsiteY8776" fmla="*/ 284902 h 512833"/>
                <a:gd name="connsiteX8777" fmla="*/ 2458592 w 4972343"/>
                <a:gd name="connsiteY8777" fmla="*/ 275914 h 512833"/>
                <a:gd name="connsiteX8778" fmla="*/ 2467580 w 4972343"/>
                <a:gd name="connsiteY8778" fmla="*/ 266926 h 512833"/>
                <a:gd name="connsiteX8779" fmla="*/ 2439336 w 4972343"/>
                <a:gd name="connsiteY8779" fmla="*/ 266926 h 512833"/>
                <a:gd name="connsiteX8780" fmla="*/ 2448323 w 4972343"/>
                <a:gd name="connsiteY8780" fmla="*/ 275914 h 512833"/>
                <a:gd name="connsiteX8781" fmla="*/ 2439336 w 4972343"/>
                <a:gd name="connsiteY8781" fmla="*/ 284902 h 512833"/>
                <a:gd name="connsiteX8782" fmla="*/ 2430348 w 4972343"/>
                <a:gd name="connsiteY8782" fmla="*/ 275914 h 512833"/>
                <a:gd name="connsiteX8783" fmla="*/ 2439336 w 4972343"/>
                <a:gd name="connsiteY8783" fmla="*/ 266926 h 512833"/>
                <a:gd name="connsiteX8784" fmla="*/ 2411089 w 4972343"/>
                <a:gd name="connsiteY8784" fmla="*/ 266926 h 512833"/>
                <a:gd name="connsiteX8785" fmla="*/ 2420077 w 4972343"/>
                <a:gd name="connsiteY8785" fmla="*/ 275914 h 512833"/>
                <a:gd name="connsiteX8786" fmla="*/ 2411089 w 4972343"/>
                <a:gd name="connsiteY8786" fmla="*/ 284902 h 512833"/>
                <a:gd name="connsiteX8787" fmla="*/ 2402101 w 4972343"/>
                <a:gd name="connsiteY8787" fmla="*/ 275914 h 512833"/>
                <a:gd name="connsiteX8788" fmla="*/ 2411089 w 4972343"/>
                <a:gd name="connsiteY8788" fmla="*/ 266926 h 512833"/>
                <a:gd name="connsiteX8789" fmla="*/ 2382845 w 4972343"/>
                <a:gd name="connsiteY8789" fmla="*/ 266926 h 512833"/>
                <a:gd name="connsiteX8790" fmla="*/ 2391832 w 4972343"/>
                <a:gd name="connsiteY8790" fmla="*/ 275914 h 512833"/>
                <a:gd name="connsiteX8791" fmla="*/ 2382845 w 4972343"/>
                <a:gd name="connsiteY8791" fmla="*/ 284902 h 512833"/>
                <a:gd name="connsiteX8792" fmla="*/ 2373857 w 4972343"/>
                <a:gd name="connsiteY8792" fmla="*/ 275914 h 512833"/>
                <a:gd name="connsiteX8793" fmla="*/ 2382845 w 4972343"/>
                <a:gd name="connsiteY8793" fmla="*/ 266926 h 512833"/>
                <a:gd name="connsiteX8794" fmla="*/ 2354598 w 4972343"/>
                <a:gd name="connsiteY8794" fmla="*/ 266926 h 512833"/>
                <a:gd name="connsiteX8795" fmla="*/ 2363586 w 4972343"/>
                <a:gd name="connsiteY8795" fmla="*/ 275914 h 512833"/>
                <a:gd name="connsiteX8796" fmla="*/ 2354598 w 4972343"/>
                <a:gd name="connsiteY8796" fmla="*/ 284902 h 512833"/>
                <a:gd name="connsiteX8797" fmla="*/ 2345610 w 4972343"/>
                <a:gd name="connsiteY8797" fmla="*/ 275914 h 512833"/>
                <a:gd name="connsiteX8798" fmla="*/ 2354598 w 4972343"/>
                <a:gd name="connsiteY8798" fmla="*/ 266926 h 512833"/>
                <a:gd name="connsiteX8799" fmla="*/ 2326354 w 4972343"/>
                <a:gd name="connsiteY8799" fmla="*/ 266926 h 512833"/>
                <a:gd name="connsiteX8800" fmla="*/ 2335341 w 4972343"/>
                <a:gd name="connsiteY8800" fmla="*/ 275914 h 512833"/>
                <a:gd name="connsiteX8801" fmla="*/ 2326354 w 4972343"/>
                <a:gd name="connsiteY8801" fmla="*/ 284902 h 512833"/>
                <a:gd name="connsiteX8802" fmla="*/ 2317366 w 4972343"/>
                <a:gd name="connsiteY8802" fmla="*/ 275914 h 512833"/>
                <a:gd name="connsiteX8803" fmla="*/ 2326354 w 4972343"/>
                <a:gd name="connsiteY8803" fmla="*/ 266926 h 512833"/>
                <a:gd name="connsiteX8804" fmla="*/ 2298107 w 4972343"/>
                <a:gd name="connsiteY8804" fmla="*/ 266926 h 512833"/>
                <a:gd name="connsiteX8805" fmla="*/ 2307095 w 4972343"/>
                <a:gd name="connsiteY8805" fmla="*/ 275914 h 512833"/>
                <a:gd name="connsiteX8806" fmla="*/ 2298107 w 4972343"/>
                <a:gd name="connsiteY8806" fmla="*/ 284902 h 512833"/>
                <a:gd name="connsiteX8807" fmla="*/ 2289119 w 4972343"/>
                <a:gd name="connsiteY8807" fmla="*/ 275914 h 512833"/>
                <a:gd name="connsiteX8808" fmla="*/ 2298107 w 4972343"/>
                <a:gd name="connsiteY8808" fmla="*/ 266926 h 512833"/>
                <a:gd name="connsiteX8809" fmla="*/ 2269863 w 4972343"/>
                <a:gd name="connsiteY8809" fmla="*/ 266926 h 512833"/>
                <a:gd name="connsiteX8810" fmla="*/ 2278850 w 4972343"/>
                <a:gd name="connsiteY8810" fmla="*/ 275914 h 512833"/>
                <a:gd name="connsiteX8811" fmla="*/ 2269863 w 4972343"/>
                <a:gd name="connsiteY8811" fmla="*/ 284902 h 512833"/>
                <a:gd name="connsiteX8812" fmla="*/ 2260875 w 4972343"/>
                <a:gd name="connsiteY8812" fmla="*/ 275914 h 512833"/>
                <a:gd name="connsiteX8813" fmla="*/ 2269863 w 4972343"/>
                <a:gd name="connsiteY8813" fmla="*/ 266926 h 512833"/>
                <a:gd name="connsiteX8814" fmla="*/ 2241616 w 4972343"/>
                <a:gd name="connsiteY8814" fmla="*/ 266926 h 512833"/>
                <a:gd name="connsiteX8815" fmla="*/ 2250604 w 4972343"/>
                <a:gd name="connsiteY8815" fmla="*/ 275914 h 512833"/>
                <a:gd name="connsiteX8816" fmla="*/ 2241616 w 4972343"/>
                <a:gd name="connsiteY8816" fmla="*/ 284902 h 512833"/>
                <a:gd name="connsiteX8817" fmla="*/ 2232628 w 4972343"/>
                <a:gd name="connsiteY8817" fmla="*/ 275914 h 512833"/>
                <a:gd name="connsiteX8818" fmla="*/ 2241616 w 4972343"/>
                <a:gd name="connsiteY8818" fmla="*/ 266926 h 512833"/>
                <a:gd name="connsiteX8819" fmla="*/ 2213372 w 4972343"/>
                <a:gd name="connsiteY8819" fmla="*/ 266926 h 512833"/>
                <a:gd name="connsiteX8820" fmla="*/ 2222360 w 4972343"/>
                <a:gd name="connsiteY8820" fmla="*/ 275914 h 512833"/>
                <a:gd name="connsiteX8821" fmla="*/ 2213372 w 4972343"/>
                <a:gd name="connsiteY8821" fmla="*/ 284902 h 512833"/>
                <a:gd name="connsiteX8822" fmla="*/ 2204384 w 4972343"/>
                <a:gd name="connsiteY8822" fmla="*/ 275914 h 512833"/>
                <a:gd name="connsiteX8823" fmla="*/ 2213372 w 4972343"/>
                <a:gd name="connsiteY8823" fmla="*/ 266926 h 512833"/>
                <a:gd name="connsiteX8824" fmla="*/ 2185125 w 4972343"/>
                <a:gd name="connsiteY8824" fmla="*/ 266926 h 512833"/>
                <a:gd name="connsiteX8825" fmla="*/ 2194113 w 4972343"/>
                <a:gd name="connsiteY8825" fmla="*/ 275914 h 512833"/>
                <a:gd name="connsiteX8826" fmla="*/ 2185125 w 4972343"/>
                <a:gd name="connsiteY8826" fmla="*/ 284902 h 512833"/>
                <a:gd name="connsiteX8827" fmla="*/ 2176137 w 4972343"/>
                <a:gd name="connsiteY8827" fmla="*/ 275914 h 512833"/>
                <a:gd name="connsiteX8828" fmla="*/ 2185125 w 4972343"/>
                <a:gd name="connsiteY8828" fmla="*/ 266926 h 512833"/>
                <a:gd name="connsiteX8829" fmla="*/ 2156881 w 4972343"/>
                <a:gd name="connsiteY8829" fmla="*/ 266926 h 512833"/>
                <a:gd name="connsiteX8830" fmla="*/ 2165869 w 4972343"/>
                <a:gd name="connsiteY8830" fmla="*/ 275914 h 512833"/>
                <a:gd name="connsiteX8831" fmla="*/ 2156881 w 4972343"/>
                <a:gd name="connsiteY8831" fmla="*/ 284902 h 512833"/>
                <a:gd name="connsiteX8832" fmla="*/ 2147893 w 4972343"/>
                <a:gd name="connsiteY8832" fmla="*/ 275914 h 512833"/>
                <a:gd name="connsiteX8833" fmla="*/ 2156881 w 4972343"/>
                <a:gd name="connsiteY8833" fmla="*/ 266926 h 512833"/>
                <a:gd name="connsiteX8834" fmla="*/ 2128634 w 4972343"/>
                <a:gd name="connsiteY8834" fmla="*/ 266926 h 512833"/>
                <a:gd name="connsiteX8835" fmla="*/ 2137622 w 4972343"/>
                <a:gd name="connsiteY8835" fmla="*/ 275914 h 512833"/>
                <a:gd name="connsiteX8836" fmla="*/ 2128634 w 4972343"/>
                <a:gd name="connsiteY8836" fmla="*/ 284902 h 512833"/>
                <a:gd name="connsiteX8837" fmla="*/ 2119647 w 4972343"/>
                <a:gd name="connsiteY8837" fmla="*/ 275914 h 512833"/>
                <a:gd name="connsiteX8838" fmla="*/ 2128634 w 4972343"/>
                <a:gd name="connsiteY8838" fmla="*/ 266926 h 512833"/>
                <a:gd name="connsiteX8839" fmla="*/ 2100390 w 4972343"/>
                <a:gd name="connsiteY8839" fmla="*/ 266926 h 512833"/>
                <a:gd name="connsiteX8840" fmla="*/ 2109378 w 4972343"/>
                <a:gd name="connsiteY8840" fmla="*/ 275914 h 512833"/>
                <a:gd name="connsiteX8841" fmla="*/ 2100390 w 4972343"/>
                <a:gd name="connsiteY8841" fmla="*/ 284902 h 512833"/>
                <a:gd name="connsiteX8842" fmla="*/ 2091402 w 4972343"/>
                <a:gd name="connsiteY8842" fmla="*/ 275914 h 512833"/>
                <a:gd name="connsiteX8843" fmla="*/ 2100390 w 4972343"/>
                <a:gd name="connsiteY8843" fmla="*/ 266926 h 512833"/>
                <a:gd name="connsiteX8844" fmla="*/ 2072143 w 4972343"/>
                <a:gd name="connsiteY8844" fmla="*/ 266926 h 512833"/>
                <a:gd name="connsiteX8845" fmla="*/ 2081131 w 4972343"/>
                <a:gd name="connsiteY8845" fmla="*/ 275914 h 512833"/>
                <a:gd name="connsiteX8846" fmla="*/ 2072143 w 4972343"/>
                <a:gd name="connsiteY8846" fmla="*/ 284902 h 512833"/>
                <a:gd name="connsiteX8847" fmla="*/ 2063156 w 4972343"/>
                <a:gd name="connsiteY8847" fmla="*/ 275914 h 512833"/>
                <a:gd name="connsiteX8848" fmla="*/ 2072143 w 4972343"/>
                <a:gd name="connsiteY8848" fmla="*/ 266926 h 512833"/>
                <a:gd name="connsiteX8849" fmla="*/ 2043899 w 4972343"/>
                <a:gd name="connsiteY8849" fmla="*/ 266926 h 512833"/>
                <a:gd name="connsiteX8850" fmla="*/ 2052887 w 4972343"/>
                <a:gd name="connsiteY8850" fmla="*/ 275914 h 512833"/>
                <a:gd name="connsiteX8851" fmla="*/ 2043899 w 4972343"/>
                <a:gd name="connsiteY8851" fmla="*/ 284902 h 512833"/>
                <a:gd name="connsiteX8852" fmla="*/ 2034911 w 4972343"/>
                <a:gd name="connsiteY8852" fmla="*/ 275914 h 512833"/>
                <a:gd name="connsiteX8853" fmla="*/ 2043899 w 4972343"/>
                <a:gd name="connsiteY8853" fmla="*/ 266926 h 512833"/>
                <a:gd name="connsiteX8854" fmla="*/ 2015653 w 4972343"/>
                <a:gd name="connsiteY8854" fmla="*/ 266926 h 512833"/>
                <a:gd name="connsiteX8855" fmla="*/ 2024640 w 4972343"/>
                <a:gd name="connsiteY8855" fmla="*/ 275914 h 512833"/>
                <a:gd name="connsiteX8856" fmla="*/ 2015653 w 4972343"/>
                <a:gd name="connsiteY8856" fmla="*/ 284902 h 512833"/>
                <a:gd name="connsiteX8857" fmla="*/ 2006665 w 4972343"/>
                <a:gd name="connsiteY8857" fmla="*/ 275914 h 512833"/>
                <a:gd name="connsiteX8858" fmla="*/ 2015653 w 4972343"/>
                <a:gd name="connsiteY8858" fmla="*/ 266926 h 512833"/>
                <a:gd name="connsiteX8859" fmla="*/ 1987408 w 4972343"/>
                <a:gd name="connsiteY8859" fmla="*/ 266926 h 512833"/>
                <a:gd name="connsiteX8860" fmla="*/ 1996396 w 4972343"/>
                <a:gd name="connsiteY8860" fmla="*/ 275914 h 512833"/>
                <a:gd name="connsiteX8861" fmla="*/ 1987408 w 4972343"/>
                <a:gd name="connsiteY8861" fmla="*/ 284902 h 512833"/>
                <a:gd name="connsiteX8862" fmla="*/ 1978420 w 4972343"/>
                <a:gd name="connsiteY8862" fmla="*/ 275914 h 512833"/>
                <a:gd name="connsiteX8863" fmla="*/ 1987408 w 4972343"/>
                <a:gd name="connsiteY8863" fmla="*/ 266926 h 512833"/>
                <a:gd name="connsiteX8864" fmla="*/ 1959161 w 4972343"/>
                <a:gd name="connsiteY8864" fmla="*/ 266926 h 512833"/>
                <a:gd name="connsiteX8865" fmla="*/ 1968149 w 4972343"/>
                <a:gd name="connsiteY8865" fmla="*/ 275914 h 512833"/>
                <a:gd name="connsiteX8866" fmla="*/ 1959161 w 4972343"/>
                <a:gd name="connsiteY8866" fmla="*/ 284902 h 512833"/>
                <a:gd name="connsiteX8867" fmla="*/ 1950174 w 4972343"/>
                <a:gd name="connsiteY8867" fmla="*/ 275914 h 512833"/>
                <a:gd name="connsiteX8868" fmla="*/ 1959161 w 4972343"/>
                <a:gd name="connsiteY8868" fmla="*/ 266926 h 512833"/>
                <a:gd name="connsiteX8869" fmla="*/ 1930917 w 4972343"/>
                <a:gd name="connsiteY8869" fmla="*/ 266926 h 512833"/>
                <a:gd name="connsiteX8870" fmla="*/ 1939905 w 4972343"/>
                <a:gd name="connsiteY8870" fmla="*/ 275914 h 512833"/>
                <a:gd name="connsiteX8871" fmla="*/ 1930917 w 4972343"/>
                <a:gd name="connsiteY8871" fmla="*/ 284902 h 512833"/>
                <a:gd name="connsiteX8872" fmla="*/ 1921929 w 4972343"/>
                <a:gd name="connsiteY8872" fmla="*/ 275914 h 512833"/>
                <a:gd name="connsiteX8873" fmla="*/ 1930917 w 4972343"/>
                <a:gd name="connsiteY8873" fmla="*/ 266926 h 512833"/>
                <a:gd name="connsiteX8874" fmla="*/ 1902671 w 4972343"/>
                <a:gd name="connsiteY8874" fmla="*/ 266926 h 512833"/>
                <a:gd name="connsiteX8875" fmla="*/ 1911658 w 4972343"/>
                <a:gd name="connsiteY8875" fmla="*/ 275914 h 512833"/>
                <a:gd name="connsiteX8876" fmla="*/ 1902671 w 4972343"/>
                <a:gd name="connsiteY8876" fmla="*/ 284902 h 512833"/>
                <a:gd name="connsiteX8877" fmla="*/ 1893683 w 4972343"/>
                <a:gd name="connsiteY8877" fmla="*/ 275914 h 512833"/>
                <a:gd name="connsiteX8878" fmla="*/ 1902671 w 4972343"/>
                <a:gd name="connsiteY8878" fmla="*/ 266926 h 512833"/>
                <a:gd name="connsiteX8879" fmla="*/ 1874426 w 4972343"/>
                <a:gd name="connsiteY8879" fmla="*/ 266926 h 512833"/>
                <a:gd name="connsiteX8880" fmla="*/ 1883414 w 4972343"/>
                <a:gd name="connsiteY8880" fmla="*/ 275914 h 512833"/>
                <a:gd name="connsiteX8881" fmla="*/ 1874426 w 4972343"/>
                <a:gd name="connsiteY8881" fmla="*/ 284902 h 512833"/>
                <a:gd name="connsiteX8882" fmla="*/ 1865438 w 4972343"/>
                <a:gd name="connsiteY8882" fmla="*/ 275914 h 512833"/>
                <a:gd name="connsiteX8883" fmla="*/ 1874426 w 4972343"/>
                <a:gd name="connsiteY8883" fmla="*/ 266926 h 512833"/>
                <a:gd name="connsiteX8884" fmla="*/ 1846180 w 4972343"/>
                <a:gd name="connsiteY8884" fmla="*/ 266926 h 512833"/>
                <a:gd name="connsiteX8885" fmla="*/ 1855167 w 4972343"/>
                <a:gd name="connsiteY8885" fmla="*/ 275914 h 512833"/>
                <a:gd name="connsiteX8886" fmla="*/ 1846180 w 4972343"/>
                <a:gd name="connsiteY8886" fmla="*/ 284902 h 512833"/>
                <a:gd name="connsiteX8887" fmla="*/ 1837192 w 4972343"/>
                <a:gd name="connsiteY8887" fmla="*/ 275914 h 512833"/>
                <a:gd name="connsiteX8888" fmla="*/ 1846180 w 4972343"/>
                <a:gd name="connsiteY8888" fmla="*/ 266926 h 512833"/>
                <a:gd name="connsiteX8889" fmla="*/ 1817935 w 4972343"/>
                <a:gd name="connsiteY8889" fmla="*/ 266926 h 512833"/>
                <a:gd name="connsiteX8890" fmla="*/ 1826923 w 4972343"/>
                <a:gd name="connsiteY8890" fmla="*/ 275914 h 512833"/>
                <a:gd name="connsiteX8891" fmla="*/ 1817935 w 4972343"/>
                <a:gd name="connsiteY8891" fmla="*/ 284902 h 512833"/>
                <a:gd name="connsiteX8892" fmla="*/ 1808947 w 4972343"/>
                <a:gd name="connsiteY8892" fmla="*/ 275914 h 512833"/>
                <a:gd name="connsiteX8893" fmla="*/ 1817935 w 4972343"/>
                <a:gd name="connsiteY8893" fmla="*/ 266926 h 512833"/>
                <a:gd name="connsiteX8894" fmla="*/ 1789689 w 4972343"/>
                <a:gd name="connsiteY8894" fmla="*/ 266926 h 512833"/>
                <a:gd name="connsiteX8895" fmla="*/ 1798677 w 4972343"/>
                <a:gd name="connsiteY8895" fmla="*/ 275914 h 512833"/>
                <a:gd name="connsiteX8896" fmla="*/ 1789689 w 4972343"/>
                <a:gd name="connsiteY8896" fmla="*/ 284902 h 512833"/>
                <a:gd name="connsiteX8897" fmla="*/ 1780701 w 4972343"/>
                <a:gd name="connsiteY8897" fmla="*/ 275914 h 512833"/>
                <a:gd name="connsiteX8898" fmla="*/ 1789689 w 4972343"/>
                <a:gd name="connsiteY8898" fmla="*/ 266926 h 512833"/>
                <a:gd name="connsiteX8899" fmla="*/ 1761443 w 4972343"/>
                <a:gd name="connsiteY8899" fmla="*/ 266926 h 512833"/>
                <a:gd name="connsiteX8900" fmla="*/ 1770431 w 4972343"/>
                <a:gd name="connsiteY8900" fmla="*/ 275914 h 512833"/>
                <a:gd name="connsiteX8901" fmla="*/ 1761443 w 4972343"/>
                <a:gd name="connsiteY8901" fmla="*/ 284902 h 512833"/>
                <a:gd name="connsiteX8902" fmla="*/ 1752455 w 4972343"/>
                <a:gd name="connsiteY8902" fmla="*/ 275914 h 512833"/>
                <a:gd name="connsiteX8903" fmla="*/ 1761443 w 4972343"/>
                <a:gd name="connsiteY8903" fmla="*/ 266926 h 512833"/>
                <a:gd name="connsiteX8904" fmla="*/ 1733198 w 4972343"/>
                <a:gd name="connsiteY8904" fmla="*/ 266926 h 512833"/>
                <a:gd name="connsiteX8905" fmla="*/ 1742185 w 4972343"/>
                <a:gd name="connsiteY8905" fmla="*/ 275914 h 512833"/>
                <a:gd name="connsiteX8906" fmla="*/ 1733198 w 4972343"/>
                <a:gd name="connsiteY8906" fmla="*/ 284902 h 512833"/>
                <a:gd name="connsiteX8907" fmla="*/ 1724210 w 4972343"/>
                <a:gd name="connsiteY8907" fmla="*/ 275914 h 512833"/>
                <a:gd name="connsiteX8908" fmla="*/ 1733198 w 4972343"/>
                <a:gd name="connsiteY8908" fmla="*/ 266926 h 512833"/>
                <a:gd name="connsiteX8909" fmla="*/ 1704953 w 4972343"/>
                <a:gd name="connsiteY8909" fmla="*/ 266926 h 512833"/>
                <a:gd name="connsiteX8910" fmla="*/ 1713940 w 4972343"/>
                <a:gd name="connsiteY8910" fmla="*/ 275914 h 512833"/>
                <a:gd name="connsiteX8911" fmla="*/ 1704953 w 4972343"/>
                <a:gd name="connsiteY8911" fmla="*/ 284902 h 512833"/>
                <a:gd name="connsiteX8912" fmla="*/ 1695965 w 4972343"/>
                <a:gd name="connsiteY8912" fmla="*/ 275914 h 512833"/>
                <a:gd name="connsiteX8913" fmla="*/ 1704953 w 4972343"/>
                <a:gd name="connsiteY8913" fmla="*/ 266926 h 512833"/>
                <a:gd name="connsiteX8914" fmla="*/ 1676708 w 4972343"/>
                <a:gd name="connsiteY8914" fmla="*/ 266926 h 512833"/>
                <a:gd name="connsiteX8915" fmla="*/ 1685695 w 4972343"/>
                <a:gd name="connsiteY8915" fmla="*/ 275914 h 512833"/>
                <a:gd name="connsiteX8916" fmla="*/ 1676708 w 4972343"/>
                <a:gd name="connsiteY8916" fmla="*/ 284902 h 512833"/>
                <a:gd name="connsiteX8917" fmla="*/ 1667720 w 4972343"/>
                <a:gd name="connsiteY8917" fmla="*/ 275914 h 512833"/>
                <a:gd name="connsiteX8918" fmla="*/ 1676708 w 4972343"/>
                <a:gd name="connsiteY8918" fmla="*/ 266926 h 512833"/>
                <a:gd name="connsiteX8919" fmla="*/ 1648462 w 4972343"/>
                <a:gd name="connsiteY8919" fmla="*/ 266926 h 512833"/>
                <a:gd name="connsiteX8920" fmla="*/ 1657450 w 4972343"/>
                <a:gd name="connsiteY8920" fmla="*/ 275914 h 512833"/>
                <a:gd name="connsiteX8921" fmla="*/ 1648462 w 4972343"/>
                <a:gd name="connsiteY8921" fmla="*/ 284902 h 512833"/>
                <a:gd name="connsiteX8922" fmla="*/ 1639474 w 4972343"/>
                <a:gd name="connsiteY8922" fmla="*/ 275914 h 512833"/>
                <a:gd name="connsiteX8923" fmla="*/ 1648462 w 4972343"/>
                <a:gd name="connsiteY8923" fmla="*/ 266926 h 512833"/>
                <a:gd name="connsiteX8924" fmla="*/ 1620216 w 4972343"/>
                <a:gd name="connsiteY8924" fmla="*/ 266926 h 512833"/>
                <a:gd name="connsiteX8925" fmla="*/ 1629204 w 4972343"/>
                <a:gd name="connsiteY8925" fmla="*/ 275914 h 512833"/>
                <a:gd name="connsiteX8926" fmla="*/ 1620216 w 4972343"/>
                <a:gd name="connsiteY8926" fmla="*/ 284902 h 512833"/>
                <a:gd name="connsiteX8927" fmla="*/ 1611228 w 4972343"/>
                <a:gd name="connsiteY8927" fmla="*/ 275914 h 512833"/>
                <a:gd name="connsiteX8928" fmla="*/ 1620216 w 4972343"/>
                <a:gd name="connsiteY8928" fmla="*/ 266926 h 512833"/>
                <a:gd name="connsiteX8929" fmla="*/ 1591998 w 4972343"/>
                <a:gd name="connsiteY8929" fmla="*/ 266926 h 512833"/>
                <a:gd name="connsiteX8930" fmla="*/ 1600986 w 4972343"/>
                <a:gd name="connsiteY8930" fmla="*/ 275914 h 512833"/>
                <a:gd name="connsiteX8931" fmla="*/ 1591998 w 4972343"/>
                <a:gd name="connsiteY8931" fmla="*/ 284902 h 512833"/>
                <a:gd name="connsiteX8932" fmla="*/ 1583010 w 4972343"/>
                <a:gd name="connsiteY8932" fmla="*/ 275914 h 512833"/>
                <a:gd name="connsiteX8933" fmla="*/ 1591998 w 4972343"/>
                <a:gd name="connsiteY8933" fmla="*/ 266926 h 512833"/>
                <a:gd name="connsiteX8934" fmla="*/ 1563760 w 4972343"/>
                <a:gd name="connsiteY8934" fmla="*/ 266926 h 512833"/>
                <a:gd name="connsiteX8935" fmla="*/ 1572748 w 4972343"/>
                <a:gd name="connsiteY8935" fmla="*/ 275914 h 512833"/>
                <a:gd name="connsiteX8936" fmla="*/ 1563760 w 4972343"/>
                <a:gd name="connsiteY8936" fmla="*/ 284902 h 512833"/>
                <a:gd name="connsiteX8937" fmla="*/ 1554772 w 4972343"/>
                <a:gd name="connsiteY8937" fmla="*/ 275914 h 512833"/>
                <a:gd name="connsiteX8938" fmla="*/ 1563760 w 4972343"/>
                <a:gd name="connsiteY8938" fmla="*/ 266926 h 512833"/>
                <a:gd name="connsiteX8939" fmla="*/ 1535515 w 4972343"/>
                <a:gd name="connsiteY8939" fmla="*/ 266926 h 512833"/>
                <a:gd name="connsiteX8940" fmla="*/ 1544503 w 4972343"/>
                <a:gd name="connsiteY8940" fmla="*/ 275914 h 512833"/>
                <a:gd name="connsiteX8941" fmla="*/ 1535515 w 4972343"/>
                <a:gd name="connsiteY8941" fmla="*/ 284902 h 512833"/>
                <a:gd name="connsiteX8942" fmla="*/ 1526527 w 4972343"/>
                <a:gd name="connsiteY8942" fmla="*/ 275914 h 512833"/>
                <a:gd name="connsiteX8943" fmla="*/ 1535515 w 4972343"/>
                <a:gd name="connsiteY8943" fmla="*/ 266926 h 512833"/>
                <a:gd name="connsiteX8944" fmla="*/ 1507269 w 4972343"/>
                <a:gd name="connsiteY8944" fmla="*/ 266926 h 512833"/>
                <a:gd name="connsiteX8945" fmla="*/ 1516257 w 4972343"/>
                <a:gd name="connsiteY8945" fmla="*/ 275914 h 512833"/>
                <a:gd name="connsiteX8946" fmla="*/ 1507269 w 4972343"/>
                <a:gd name="connsiteY8946" fmla="*/ 284902 h 512833"/>
                <a:gd name="connsiteX8947" fmla="*/ 1498281 w 4972343"/>
                <a:gd name="connsiteY8947" fmla="*/ 275914 h 512833"/>
                <a:gd name="connsiteX8948" fmla="*/ 1507269 w 4972343"/>
                <a:gd name="connsiteY8948" fmla="*/ 266926 h 512833"/>
                <a:gd name="connsiteX8949" fmla="*/ 1479024 w 4972343"/>
                <a:gd name="connsiteY8949" fmla="*/ 266926 h 512833"/>
                <a:gd name="connsiteX8950" fmla="*/ 1488012 w 4972343"/>
                <a:gd name="connsiteY8950" fmla="*/ 275914 h 512833"/>
                <a:gd name="connsiteX8951" fmla="*/ 1479024 w 4972343"/>
                <a:gd name="connsiteY8951" fmla="*/ 284902 h 512833"/>
                <a:gd name="connsiteX8952" fmla="*/ 1470036 w 4972343"/>
                <a:gd name="connsiteY8952" fmla="*/ 275914 h 512833"/>
                <a:gd name="connsiteX8953" fmla="*/ 1479024 w 4972343"/>
                <a:gd name="connsiteY8953" fmla="*/ 266926 h 512833"/>
                <a:gd name="connsiteX8954" fmla="*/ 1450778 w 4972343"/>
                <a:gd name="connsiteY8954" fmla="*/ 266926 h 512833"/>
                <a:gd name="connsiteX8955" fmla="*/ 1459766 w 4972343"/>
                <a:gd name="connsiteY8955" fmla="*/ 275914 h 512833"/>
                <a:gd name="connsiteX8956" fmla="*/ 1450778 w 4972343"/>
                <a:gd name="connsiteY8956" fmla="*/ 284902 h 512833"/>
                <a:gd name="connsiteX8957" fmla="*/ 1441790 w 4972343"/>
                <a:gd name="connsiteY8957" fmla="*/ 275914 h 512833"/>
                <a:gd name="connsiteX8958" fmla="*/ 1450778 w 4972343"/>
                <a:gd name="connsiteY8958" fmla="*/ 266926 h 512833"/>
                <a:gd name="connsiteX8959" fmla="*/ 1422533 w 4972343"/>
                <a:gd name="connsiteY8959" fmla="*/ 266926 h 512833"/>
                <a:gd name="connsiteX8960" fmla="*/ 1431521 w 4972343"/>
                <a:gd name="connsiteY8960" fmla="*/ 275914 h 512833"/>
                <a:gd name="connsiteX8961" fmla="*/ 1422533 w 4972343"/>
                <a:gd name="connsiteY8961" fmla="*/ 284902 h 512833"/>
                <a:gd name="connsiteX8962" fmla="*/ 1413545 w 4972343"/>
                <a:gd name="connsiteY8962" fmla="*/ 275914 h 512833"/>
                <a:gd name="connsiteX8963" fmla="*/ 1422533 w 4972343"/>
                <a:gd name="connsiteY8963" fmla="*/ 266926 h 512833"/>
                <a:gd name="connsiteX8964" fmla="*/ 1394287 w 4972343"/>
                <a:gd name="connsiteY8964" fmla="*/ 266926 h 512833"/>
                <a:gd name="connsiteX8965" fmla="*/ 1403275 w 4972343"/>
                <a:gd name="connsiteY8965" fmla="*/ 275914 h 512833"/>
                <a:gd name="connsiteX8966" fmla="*/ 1394287 w 4972343"/>
                <a:gd name="connsiteY8966" fmla="*/ 284902 h 512833"/>
                <a:gd name="connsiteX8967" fmla="*/ 1385299 w 4972343"/>
                <a:gd name="connsiteY8967" fmla="*/ 275914 h 512833"/>
                <a:gd name="connsiteX8968" fmla="*/ 1394287 w 4972343"/>
                <a:gd name="connsiteY8968" fmla="*/ 266926 h 512833"/>
                <a:gd name="connsiteX8969" fmla="*/ 1366042 w 4972343"/>
                <a:gd name="connsiteY8969" fmla="*/ 266926 h 512833"/>
                <a:gd name="connsiteX8970" fmla="*/ 1375030 w 4972343"/>
                <a:gd name="connsiteY8970" fmla="*/ 275914 h 512833"/>
                <a:gd name="connsiteX8971" fmla="*/ 1366042 w 4972343"/>
                <a:gd name="connsiteY8971" fmla="*/ 284902 h 512833"/>
                <a:gd name="connsiteX8972" fmla="*/ 1357054 w 4972343"/>
                <a:gd name="connsiteY8972" fmla="*/ 275914 h 512833"/>
                <a:gd name="connsiteX8973" fmla="*/ 1366042 w 4972343"/>
                <a:gd name="connsiteY8973" fmla="*/ 266926 h 512833"/>
                <a:gd name="connsiteX8974" fmla="*/ 1337796 w 4972343"/>
                <a:gd name="connsiteY8974" fmla="*/ 266926 h 512833"/>
                <a:gd name="connsiteX8975" fmla="*/ 1346784 w 4972343"/>
                <a:gd name="connsiteY8975" fmla="*/ 275914 h 512833"/>
                <a:gd name="connsiteX8976" fmla="*/ 1337796 w 4972343"/>
                <a:gd name="connsiteY8976" fmla="*/ 284902 h 512833"/>
                <a:gd name="connsiteX8977" fmla="*/ 1328808 w 4972343"/>
                <a:gd name="connsiteY8977" fmla="*/ 275914 h 512833"/>
                <a:gd name="connsiteX8978" fmla="*/ 1337796 w 4972343"/>
                <a:gd name="connsiteY8978" fmla="*/ 266926 h 512833"/>
                <a:gd name="connsiteX8979" fmla="*/ 1309551 w 4972343"/>
                <a:gd name="connsiteY8979" fmla="*/ 266926 h 512833"/>
                <a:gd name="connsiteX8980" fmla="*/ 1318539 w 4972343"/>
                <a:gd name="connsiteY8980" fmla="*/ 275914 h 512833"/>
                <a:gd name="connsiteX8981" fmla="*/ 1309551 w 4972343"/>
                <a:gd name="connsiteY8981" fmla="*/ 284902 h 512833"/>
                <a:gd name="connsiteX8982" fmla="*/ 1300563 w 4972343"/>
                <a:gd name="connsiteY8982" fmla="*/ 275914 h 512833"/>
                <a:gd name="connsiteX8983" fmla="*/ 1309551 w 4972343"/>
                <a:gd name="connsiteY8983" fmla="*/ 266926 h 512833"/>
                <a:gd name="connsiteX8984" fmla="*/ 1281305 w 4972343"/>
                <a:gd name="connsiteY8984" fmla="*/ 266926 h 512833"/>
                <a:gd name="connsiteX8985" fmla="*/ 1290293 w 4972343"/>
                <a:gd name="connsiteY8985" fmla="*/ 275914 h 512833"/>
                <a:gd name="connsiteX8986" fmla="*/ 1281305 w 4972343"/>
                <a:gd name="connsiteY8986" fmla="*/ 284902 h 512833"/>
                <a:gd name="connsiteX8987" fmla="*/ 1272317 w 4972343"/>
                <a:gd name="connsiteY8987" fmla="*/ 275914 h 512833"/>
                <a:gd name="connsiteX8988" fmla="*/ 1281305 w 4972343"/>
                <a:gd name="connsiteY8988" fmla="*/ 266926 h 512833"/>
                <a:gd name="connsiteX8989" fmla="*/ 1253060 w 4972343"/>
                <a:gd name="connsiteY8989" fmla="*/ 266926 h 512833"/>
                <a:gd name="connsiteX8990" fmla="*/ 1262048 w 4972343"/>
                <a:gd name="connsiteY8990" fmla="*/ 275914 h 512833"/>
                <a:gd name="connsiteX8991" fmla="*/ 1253060 w 4972343"/>
                <a:gd name="connsiteY8991" fmla="*/ 284902 h 512833"/>
                <a:gd name="connsiteX8992" fmla="*/ 1244072 w 4972343"/>
                <a:gd name="connsiteY8992" fmla="*/ 275914 h 512833"/>
                <a:gd name="connsiteX8993" fmla="*/ 1253060 w 4972343"/>
                <a:gd name="connsiteY8993" fmla="*/ 266926 h 512833"/>
                <a:gd name="connsiteX8994" fmla="*/ 1224814 w 4972343"/>
                <a:gd name="connsiteY8994" fmla="*/ 266926 h 512833"/>
                <a:gd name="connsiteX8995" fmla="*/ 1233802 w 4972343"/>
                <a:gd name="connsiteY8995" fmla="*/ 275914 h 512833"/>
                <a:gd name="connsiteX8996" fmla="*/ 1224814 w 4972343"/>
                <a:gd name="connsiteY8996" fmla="*/ 284902 h 512833"/>
                <a:gd name="connsiteX8997" fmla="*/ 1215826 w 4972343"/>
                <a:gd name="connsiteY8997" fmla="*/ 275914 h 512833"/>
                <a:gd name="connsiteX8998" fmla="*/ 1224814 w 4972343"/>
                <a:gd name="connsiteY8998" fmla="*/ 266926 h 512833"/>
                <a:gd name="connsiteX8999" fmla="*/ 1196569 w 4972343"/>
                <a:gd name="connsiteY8999" fmla="*/ 266926 h 512833"/>
                <a:gd name="connsiteX9000" fmla="*/ 1205557 w 4972343"/>
                <a:gd name="connsiteY9000" fmla="*/ 275914 h 512833"/>
                <a:gd name="connsiteX9001" fmla="*/ 1196569 w 4972343"/>
                <a:gd name="connsiteY9001" fmla="*/ 284902 h 512833"/>
                <a:gd name="connsiteX9002" fmla="*/ 1187581 w 4972343"/>
                <a:gd name="connsiteY9002" fmla="*/ 275914 h 512833"/>
                <a:gd name="connsiteX9003" fmla="*/ 1196569 w 4972343"/>
                <a:gd name="connsiteY9003" fmla="*/ 266926 h 512833"/>
                <a:gd name="connsiteX9004" fmla="*/ 1168323 w 4972343"/>
                <a:gd name="connsiteY9004" fmla="*/ 266926 h 512833"/>
                <a:gd name="connsiteX9005" fmla="*/ 1177311 w 4972343"/>
                <a:gd name="connsiteY9005" fmla="*/ 275914 h 512833"/>
                <a:gd name="connsiteX9006" fmla="*/ 1168323 w 4972343"/>
                <a:gd name="connsiteY9006" fmla="*/ 284902 h 512833"/>
                <a:gd name="connsiteX9007" fmla="*/ 1159335 w 4972343"/>
                <a:gd name="connsiteY9007" fmla="*/ 275914 h 512833"/>
                <a:gd name="connsiteX9008" fmla="*/ 1168323 w 4972343"/>
                <a:gd name="connsiteY9008" fmla="*/ 266926 h 512833"/>
                <a:gd name="connsiteX9009" fmla="*/ 1140078 w 4972343"/>
                <a:gd name="connsiteY9009" fmla="*/ 266926 h 512833"/>
                <a:gd name="connsiteX9010" fmla="*/ 1149066 w 4972343"/>
                <a:gd name="connsiteY9010" fmla="*/ 275914 h 512833"/>
                <a:gd name="connsiteX9011" fmla="*/ 1140078 w 4972343"/>
                <a:gd name="connsiteY9011" fmla="*/ 284902 h 512833"/>
                <a:gd name="connsiteX9012" fmla="*/ 1131090 w 4972343"/>
                <a:gd name="connsiteY9012" fmla="*/ 275914 h 512833"/>
                <a:gd name="connsiteX9013" fmla="*/ 1140078 w 4972343"/>
                <a:gd name="connsiteY9013" fmla="*/ 266926 h 512833"/>
                <a:gd name="connsiteX9014" fmla="*/ 1111832 w 4972343"/>
                <a:gd name="connsiteY9014" fmla="*/ 266926 h 512833"/>
                <a:gd name="connsiteX9015" fmla="*/ 1120820 w 4972343"/>
                <a:gd name="connsiteY9015" fmla="*/ 275914 h 512833"/>
                <a:gd name="connsiteX9016" fmla="*/ 1111832 w 4972343"/>
                <a:gd name="connsiteY9016" fmla="*/ 284902 h 512833"/>
                <a:gd name="connsiteX9017" fmla="*/ 1102844 w 4972343"/>
                <a:gd name="connsiteY9017" fmla="*/ 275914 h 512833"/>
                <a:gd name="connsiteX9018" fmla="*/ 1111832 w 4972343"/>
                <a:gd name="connsiteY9018" fmla="*/ 266926 h 512833"/>
                <a:gd name="connsiteX9019" fmla="*/ 1083587 w 4972343"/>
                <a:gd name="connsiteY9019" fmla="*/ 266926 h 512833"/>
                <a:gd name="connsiteX9020" fmla="*/ 1092575 w 4972343"/>
                <a:gd name="connsiteY9020" fmla="*/ 275914 h 512833"/>
                <a:gd name="connsiteX9021" fmla="*/ 1083587 w 4972343"/>
                <a:gd name="connsiteY9021" fmla="*/ 284902 h 512833"/>
                <a:gd name="connsiteX9022" fmla="*/ 1074600 w 4972343"/>
                <a:gd name="connsiteY9022" fmla="*/ 275914 h 512833"/>
                <a:gd name="connsiteX9023" fmla="*/ 1083587 w 4972343"/>
                <a:gd name="connsiteY9023" fmla="*/ 266926 h 512833"/>
                <a:gd name="connsiteX9024" fmla="*/ 1055341 w 4972343"/>
                <a:gd name="connsiteY9024" fmla="*/ 266926 h 512833"/>
                <a:gd name="connsiteX9025" fmla="*/ 1064329 w 4972343"/>
                <a:gd name="connsiteY9025" fmla="*/ 275914 h 512833"/>
                <a:gd name="connsiteX9026" fmla="*/ 1055341 w 4972343"/>
                <a:gd name="connsiteY9026" fmla="*/ 284902 h 512833"/>
                <a:gd name="connsiteX9027" fmla="*/ 1046353 w 4972343"/>
                <a:gd name="connsiteY9027" fmla="*/ 275914 h 512833"/>
                <a:gd name="connsiteX9028" fmla="*/ 1055341 w 4972343"/>
                <a:gd name="connsiteY9028" fmla="*/ 266926 h 512833"/>
                <a:gd name="connsiteX9029" fmla="*/ 1027096 w 4972343"/>
                <a:gd name="connsiteY9029" fmla="*/ 266926 h 512833"/>
                <a:gd name="connsiteX9030" fmla="*/ 1036084 w 4972343"/>
                <a:gd name="connsiteY9030" fmla="*/ 275914 h 512833"/>
                <a:gd name="connsiteX9031" fmla="*/ 1027096 w 4972343"/>
                <a:gd name="connsiteY9031" fmla="*/ 284902 h 512833"/>
                <a:gd name="connsiteX9032" fmla="*/ 1018109 w 4972343"/>
                <a:gd name="connsiteY9032" fmla="*/ 275914 h 512833"/>
                <a:gd name="connsiteX9033" fmla="*/ 1027096 w 4972343"/>
                <a:gd name="connsiteY9033" fmla="*/ 266926 h 512833"/>
                <a:gd name="connsiteX9034" fmla="*/ 998850 w 4972343"/>
                <a:gd name="connsiteY9034" fmla="*/ 266926 h 512833"/>
                <a:gd name="connsiteX9035" fmla="*/ 1007838 w 4972343"/>
                <a:gd name="connsiteY9035" fmla="*/ 275914 h 512833"/>
                <a:gd name="connsiteX9036" fmla="*/ 998850 w 4972343"/>
                <a:gd name="connsiteY9036" fmla="*/ 284902 h 512833"/>
                <a:gd name="connsiteX9037" fmla="*/ 989862 w 4972343"/>
                <a:gd name="connsiteY9037" fmla="*/ 275914 h 512833"/>
                <a:gd name="connsiteX9038" fmla="*/ 998850 w 4972343"/>
                <a:gd name="connsiteY9038" fmla="*/ 266926 h 512833"/>
                <a:gd name="connsiteX9039" fmla="*/ 970605 w 4972343"/>
                <a:gd name="connsiteY9039" fmla="*/ 266926 h 512833"/>
                <a:gd name="connsiteX9040" fmla="*/ 979593 w 4972343"/>
                <a:gd name="connsiteY9040" fmla="*/ 275914 h 512833"/>
                <a:gd name="connsiteX9041" fmla="*/ 970605 w 4972343"/>
                <a:gd name="connsiteY9041" fmla="*/ 284902 h 512833"/>
                <a:gd name="connsiteX9042" fmla="*/ 961618 w 4972343"/>
                <a:gd name="connsiteY9042" fmla="*/ 275914 h 512833"/>
                <a:gd name="connsiteX9043" fmla="*/ 970605 w 4972343"/>
                <a:gd name="connsiteY9043" fmla="*/ 266926 h 512833"/>
                <a:gd name="connsiteX9044" fmla="*/ 942359 w 4972343"/>
                <a:gd name="connsiteY9044" fmla="*/ 266926 h 512833"/>
                <a:gd name="connsiteX9045" fmla="*/ 951347 w 4972343"/>
                <a:gd name="connsiteY9045" fmla="*/ 275914 h 512833"/>
                <a:gd name="connsiteX9046" fmla="*/ 942359 w 4972343"/>
                <a:gd name="connsiteY9046" fmla="*/ 284902 h 512833"/>
                <a:gd name="connsiteX9047" fmla="*/ 933371 w 4972343"/>
                <a:gd name="connsiteY9047" fmla="*/ 275914 h 512833"/>
                <a:gd name="connsiteX9048" fmla="*/ 942359 w 4972343"/>
                <a:gd name="connsiteY9048" fmla="*/ 266926 h 512833"/>
                <a:gd name="connsiteX9049" fmla="*/ 914114 w 4972343"/>
                <a:gd name="connsiteY9049" fmla="*/ 266926 h 512833"/>
                <a:gd name="connsiteX9050" fmla="*/ 923102 w 4972343"/>
                <a:gd name="connsiteY9050" fmla="*/ 275914 h 512833"/>
                <a:gd name="connsiteX9051" fmla="*/ 914114 w 4972343"/>
                <a:gd name="connsiteY9051" fmla="*/ 284902 h 512833"/>
                <a:gd name="connsiteX9052" fmla="*/ 905127 w 4972343"/>
                <a:gd name="connsiteY9052" fmla="*/ 275914 h 512833"/>
                <a:gd name="connsiteX9053" fmla="*/ 914114 w 4972343"/>
                <a:gd name="connsiteY9053" fmla="*/ 266926 h 512833"/>
                <a:gd name="connsiteX9054" fmla="*/ 885868 w 4972343"/>
                <a:gd name="connsiteY9054" fmla="*/ 266926 h 512833"/>
                <a:gd name="connsiteX9055" fmla="*/ 894856 w 4972343"/>
                <a:gd name="connsiteY9055" fmla="*/ 275914 h 512833"/>
                <a:gd name="connsiteX9056" fmla="*/ 885868 w 4972343"/>
                <a:gd name="connsiteY9056" fmla="*/ 284902 h 512833"/>
                <a:gd name="connsiteX9057" fmla="*/ 876880 w 4972343"/>
                <a:gd name="connsiteY9057" fmla="*/ 275914 h 512833"/>
                <a:gd name="connsiteX9058" fmla="*/ 885868 w 4972343"/>
                <a:gd name="connsiteY9058" fmla="*/ 266926 h 512833"/>
                <a:gd name="connsiteX9059" fmla="*/ 857623 w 4972343"/>
                <a:gd name="connsiteY9059" fmla="*/ 266926 h 512833"/>
                <a:gd name="connsiteX9060" fmla="*/ 866611 w 4972343"/>
                <a:gd name="connsiteY9060" fmla="*/ 275914 h 512833"/>
                <a:gd name="connsiteX9061" fmla="*/ 857623 w 4972343"/>
                <a:gd name="connsiteY9061" fmla="*/ 284902 h 512833"/>
                <a:gd name="connsiteX9062" fmla="*/ 848636 w 4972343"/>
                <a:gd name="connsiteY9062" fmla="*/ 275914 h 512833"/>
                <a:gd name="connsiteX9063" fmla="*/ 857623 w 4972343"/>
                <a:gd name="connsiteY9063" fmla="*/ 266926 h 512833"/>
                <a:gd name="connsiteX9064" fmla="*/ 829377 w 4972343"/>
                <a:gd name="connsiteY9064" fmla="*/ 266926 h 512833"/>
                <a:gd name="connsiteX9065" fmla="*/ 838365 w 4972343"/>
                <a:gd name="connsiteY9065" fmla="*/ 275914 h 512833"/>
                <a:gd name="connsiteX9066" fmla="*/ 829377 w 4972343"/>
                <a:gd name="connsiteY9066" fmla="*/ 284902 h 512833"/>
                <a:gd name="connsiteX9067" fmla="*/ 820389 w 4972343"/>
                <a:gd name="connsiteY9067" fmla="*/ 275914 h 512833"/>
                <a:gd name="connsiteX9068" fmla="*/ 829377 w 4972343"/>
                <a:gd name="connsiteY9068" fmla="*/ 266926 h 512833"/>
                <a:gd name="connsiteX9069" fmla="*/ 801132 w 4972343"/>
                <a:gd name="connsiteY9069" fmla="*/ 266926 h 512833"/>
                <a:gd name="connsiteX9070" fmla="*/ 810120 w 4972343"/>
                <a:gd name="connsiteY9070" fmla="*/ 275914 h 512833"/>
                <a:gd name="connsiteX9071" fmla="*/ 801132 w 4972343"/>
                <a:gd name="connsiteY9071" fmla="*/ 284902 h 512833"/>
                <a:gd name="connsiteX9072" fmla="*/ 792144 w 4972343"/>
                <a:gd name="connsiteY9072" fmla="*/ 275914 h 512833"/>
                <a:gd name="connsiteX9073" fmla="*/ 801132 w 4972343"/>
                <a:gd name="connsiteY9073" fmla="*/ 266926 h 512833"/>
                <a:gd name="connsiteX9074" fmla="*/ 772886 w 4972343"/>
                <a:gd name="connsiteY9074" fmla="*/ 266926 h 512833"/>
                <a:gd name="connsiteX9075" fmla="*/ 781874 w 4972343"/>
                <a:gd name="connsiteY9075" fmla="*/ 275914 h 512833"/>
                <a:gd name="connsiteX9076" fmla="*/ 772886 w 4972343"/>
                <a:gd name="connsiteY9076" fmla="*/ 284902 h 512833"/>
                <a:gd name="connsiteX9077" fmla="*/ 763898 w 4972343"/>
                <a:gd name="connsiteY9077" fmla="*/ 275914 h 512833"/>
                <a:gd name="connsiteX9078" fmla="*/ 772886 w 4972343"/>
                <a:gd name="connsiteY9078" fmla="*/ 266926 h 512833"/>
                <a:gd name="connsiteX9079" fmla="*/ 744642 w 4972343"/>
                <a:gd name="connsiteY9079" fmla="*/ 266926 h 512833"/>
                <a:gd name="connsiteX9080" fmla="*/ 753629 w 4972343"/>
                <a:gd name="connsiteY9080" fmla="*/ 275914 h 512833"/>
                <a:gd name="connsiteX9081" fmla="*/ 744642 w 4972343"/>
                <a:gd name="connsiteY9081" fmla="*/ 284902 h 512833"/>
                <a:gd name="connsiteX9082" fmla="*/ 735654 w 4972343"/>
                <a:gd name="connsiteY9082" fmla="*/ 275914 h 512833"/>
                <a:gd name="connsiteX9083" fmla="*/ 744642 w 4972343"/>
                <a:gd name="connsiteY9083" fmla="*/ 266926 h 512833"/>
                <a:gd name="connsiteX9084" fmla="*/ 716395 w 4972343"/>
                <a:gd name="connsiteY9084" fmla="*/ 266926 h 512833"/>
                <a:gd name="connsiteX9085" fmla="*/ 725383 w 4972343"/>
                <a:gd name="connsiteY9085" fmla="*/ 275914 h 512833"/>
                <a:gd name="connsiteX9086" fmla="*/ 716395 w 4972343"/>
                <a:gd name="connsiteY9086" fmla="*/ 284902 h 512833"/>
                <a:gd name="connsiteX9087" fmla="*/ 707407 w 4972343"/>
                <a:gd name="connsiteY9087" fmla="*/ 275914 h 512833"/>
                <a:gd name="connsiteX9088" fmla="*/ 716395 w 4972343"/>
                <a:gd name="connsiteY9088" fmla="*/ 266926 h 512833"/>
                <a:gd name="connsiteX9089" fmla="*/ 688150 w 4972343"/>
                <a:gd name="connsiteY9089" fmla="*/ 266926 h 512833"/>
                <a:gd name="connsiteX9090" fmla="*/ 697139 w 4972343"/>
                <a:gd name="connsiteY9090" fmla="*/ 275914 h 512833"/>
                <a:gd name="connsiteX9091" fmla="*/ 688150 w 4972343"/>
                <a:gd name="connsiteY9091" fmla="*/ 284902 h 512833"/>
                <a:gd name="connsiteX9092" fmla="*/ 679163 w 4972343"/>
                <a:gd name="connsiteY9092" fmla="*/ 275914 h 512833"/>
                <a:gd name="connsiteX9093" fmla="*/ 688150 w 4972343"/>
                <a:gd name="connsiteY9093" fmla="*/ 266926 h 512833"/>
                <a:gd name="connsiteX9094" fmla="*/ 659904 w 4972343"/>
                <a:gd name="connsiteY9094" fmla="*/ 266926 h 512833"/>
                <a:gd name="connsiteX9095" fmla="*/ 668892 w 4972343"/>
                <a:gd name="connsiteY9095" fmla="*/ 275914 h 512833"/>
                <a:gd name="connsiteX9096" fmla="*/ 659904 w 4972343"/>
                <a:gd name="connsiteY9096" fmla="*/ 284902 h 512833"/>
                <a:gd name="connsiteX9097" fmla="*/ 650916 w 4972343"/>
                <a:gd name="connsiteY9097" fmla="*/ 275914 h 512833"/>
                <a:gd name="connsiteX9098" fmla="*/ 659904 w 4972343"/>
                <a:gd name="connsiteY9098" fmla="*/ 266926 h 512833"/>
                <a:gd name="connsiteX9099" fmla="*/ 631660 w 4972343"/>
                <a:gd name="connsiteY9099" fmla="*/ 266926 h 512833"/>
                <a:gd name="connsiteX9100" fmla="*/ 640647 w 4972343"/>
                <a:gd name="connsiteY9100" fmla="*/ 275914 h 512833"/>
                <a:gd name="connsiteX9101" fmla="*/ 631660 w 4972343"/>
                <a:gd name="connsiteY9101" fmla="*/ 284902 h 512833"/>
                <a:gd name="connsiteX9102" fmla="*/ 622672 w 4972343"/>
                <a:gd name="connsiteY9102" fmla="*/ 275914 h 512833"/>
                <a:gd name="connsiteX9103" fmla="*/ 631660 w 4972343"/>
                <a:gd name="connsiteY9103" fmla="*/ 266926 h 512833"/>
                <a:gd name="connsiteX9104" fmla="*/ 603413 w 4972343"/>
                <a:gd name="connsiteY9104" fmla="*/ 266926 h 512833"/>
                <a:gd name="connsiteX9105" fmla="*/ 612401 w 4972343"/>
                <a:gd name="connsiteY9105" fmla="*/ 275914 h 512833"/>
                <a:gd name="connsiteX9106" fmla="*/ 603413 w 4972343"/>
                <a:gd name="connsiteY9106" fmla="*/ 284902 h 512833"/>
                <a:gd name="connsiteX9107" fmla="*/ 594425 w 4972343"/>
                <a:gd name="connsiteY9107" fmla="*/ 275914 h 512833"/>
                <a:gd name="connsiteX9108" fmla="*/ 603413 w 4972343"/>
                <a:gd name="connsiteY9108" fmla="*/ 266926 h 512833"/>
                <a:gd name="connsiteX9109" fmla="*/ 575169 w 4972343"/>
                <a:gd name="connsiteY9109" fmla="*/ 266926 h 512833"/>
                <a:gd name="connsiteX9110" fmla="*/ 584156 w 4972343"/>
                <a:gd name="connsiteY9110" fmla="*/ 275914 h 512833"/>
                <a:gd name="connsiteX9111" fmla="*/ 575169 w 4972343"/>
                <a:gd name="connsiteY9111" fmla="*/ 284902 h 512833"/>
                <a:gd name="connsiteX9112" fmla="*/ 566181 w 4972343"/>
                <a:gd name="connsiteY9112" fmla="*/ 275914 h 512833"/>
                <a:gd name="connsiteX9113" fmla="*/ 575169 w 4972343"/>
                <a:gd name="connsiteY9113" fmla="*/ 266926 h 512833"/>
                <a:gd name="connsiteX9114" fmla="*/ 546922 w 4972343"/>
                <a:gd name="connsiteY9114" fmla="*/ 266926 h 512833"/>
                <a:gd name="connsiteX9115" fmla="*/ 555910 w 4972343"/>
                <a:gd name="connsiteY9115" fmla="*/ 275914 h 512833"/>
                <a:gd name="connsiteX9116" fmla="*/ 546922 w 4972343"/>
                <a:gd name="connsiteY9116" fmla="*/ 284902 h 512833"/>
                <a:gd name="connsiteX9117" fmla="*/ 537934 w 4972343"/>
                <a:gd name="connsiteY9117" fmla="*/ 275914 h 512833"/>
                <a:gd name="connsiteX9118" fmla="*/ 546922 w 4972343"/>
                <a:gd name="connsiteY9118" fmla="*/ 266926 h 512833"/>
                <a:gd name="connsiteX9119" fmla="*/ 518678 w 4972343"/>
                <a:gd name="connsiteY9119" fmla="*/ 266926 h 512833"/>
                <a:gd name="connsiteX9120" fmla="*/ 527666 w 4972343"/>
                <a:gd name="connsiteY9120" fmla="*/ 275914 h 512833"/>
                <a:gd name="connsiteX9121" fmla="*/ 518678 w 4972343"/>
                <a:gd name="connsiteY9121" fmla="*/ 284902 h 512833"/>
                <a:gd name="connsiteX9122" fmla="*/ 509690 w 4972343"/>
                <a:gd name="connsiteY9122" fmla="*/ 275914 h 512833"/>
                <a:gd name="connsiteX9123" fmla="*/ 518678 w 4972343"/>
                <a:gd name="connsiteY9123" fmla="*/ 266926 h 512833"/>
                <a:gd name="connsiteX9124" fmla="*/ 490431 w 4972343"/>
                <a:gd name="connsiteY9124" fmla="*/ 266926 h 512833"/>
                <a:gd name="connsiteX9125" fmla="*/ 499419 w 4972343"/>
                <a:gd name="connsiteY9125" fmla="*/ 275914 h 512833"/>
                <a:gd name="connsiteX9126" fmla="*/ 490431 w 4972343"/>
                <a:gd name="connsiteY9126" fmla="*/ 284902 h 512833"/>
                <a:gd name="connsiteX9127" fmla="*/ 481444 w 4972343"/>
                <a:gd name="connsiteY9127" fmla="*/ 275914 h 512833"/>
                <a:gd name="connsiteX9128" fmla="*/ 490431 w 4972343"/>
                <a:gd name="connsiteY9128" fmla="*/ 266926 h 512833"/>
                <a:gd name="connsiteX9129" fmla="*/ 462187 w 4972343"/>
                <a:gd name="connsiteY9129" fmla="*/ 266926 h 512833"/>
                <a:gd name="connsiteX9130" fmla="*/ 471175 w 4972343"/>
                <a:gd name="connsiteY9130" fmla="*/ 275914 h 512833"/>
                <a:gd name="connsiteX9131" fmla="*/ 462187 w 4972343"/>
                <a:gd name="connsiteY9131" fmla="*/ 284902 h 512833"/>
                <a:gd name="connsiteX9132" fmla="*/ 453199 w 4972343"/>
                <a:gd name="connsiteY9132" fmla="*/ 275914 h 512833"/>
                <a:gd name="connsiteX9133" fmla="*/ 462187 w 4972343"/>
                <a:gd name="connsiteY9133" fmla="*/ 266926 h 512833"/>
                <a:gd name="connsiteX9134" fmla="*/ 433940 w 4972343"/>
                <a:gd name="connsiteY9134" fmla="*/ 266926 h 512833"/>
                <a:gd name="connsiteX9135" fmla="*/ 442928 w 4972343"/>
                <a:gd name="connsiteY9135" fmla="*/ 275914 h 512833"/>
                <a:gd name="connsiteX9136" fmla="*/ 433940 w 4972343"/>
                <a:gd name="connsiteY9136" fmla="*/ 284902 h 512833"/>
                <a:gd name="connsiteX9137" fmla="*/ 424953 w 4972343"/>
                <a:gd name="connsiteY9137" fmla="*/ 275914 h 512833"/>
                <a:gd name="connsiteX9138" fmla="*/ 433940 w 4972343"/>
                <a:gd name="connsiteY9138" fmla="*/ 266926 h 512833"/>
                <a:gd name="connsiteX9139" fmla="*/ 405696 w 4972343"/>
                <a:gd name="connsiteY9139" fmla="*/ 266926 h 512833"/>
                <a:gd name="connsiteX9140" fmla="*/ 414684 w 4972343"/>
                <a:gd name="connsiteY9140" fmla="*/ 275914 h 512833"/>
                <a:gd name="connsiteX9141" fmla="*/ 405696 w 4972343"/>
                <a:gd name="connsiteY9141" fmla="*/ 284902 h 512833"/>
                <a:gd name="connsiteX9142" fmla="*/ 396708 w 4972343"/>
                <a:gd name="connsiteY9142" fmla="*/ 275914 h 512833"/>
                <a:gd name="connsiteX9143" fmla="*/ 405696 w 4972343"/>
                <a:gd name="connsiteY9143" fmla="*/ 266926 h 512833"/>
                <a:gd name="connsiteX9144" fmla="*/ 377449 w 4972343"/>
                <a:gd name="connsiteY9144" fmla="*/ 266926 h 512833"/>
                <a:gd name="connsiteX9145" fmla="*/ 386437 w 4972343"/>
                <a:gd name="connsiteY9145" fmla="*/ 275914 h 512833"/>
                <a:gd name="connsiteX9146" fmla="*/ 377449 w 4972343"/>
                <a:gd name="connsiteY9146" fmla="*/ 284902 h 512833"/>
                <a:gd name="connsiteX9147" fmla="*/ 368461 w 4972343"/>
                <a:gd name="connsiteY9147" fmla="*/ 275914 h 512833"/>
                <a:gd name="connsiteX9148" fmla="*/ 377449 w 4972343"/>
                <a:gd name="connsiteY9148" fmla="*/ 266926 h 512833"/>
                <a:gd name="connsiteX9149" fmla="*/ 349205 w 4972343"/>
                <a:gd name="connsiteY9149" fmla="*/ 266926 h 512833"/>
                <a:gd name="connsiteX9150" fmla="*/ 358193 w 4972343"/>
                <a:gd name="connsiteY9150" fmla="*/ 275914 h 512833"/>
                <a:gd name="connsiteX9151" fmla="*/ 349205 w 4972343"/>
                <a:gd name="connsiteY9151" fmla="*/ 284902 h 512833"/>
                <a:gd name="connsiteX9152" fmla="*/ 340217 w 4972343"/>
                <a:gd name="connsiteY9152" fmla="*/ 275914 h 512833"/>
                <a:gd name="connsiteX9153" fmla="*/ 349205 w 4972343"/>
                <a:gd name="connsiteY9153" fmla="*/ 266926 h 512833"/>
                <a:gd name="connsiteX9154" fmla="*/ 320958 w 4972343"/>
                <a:gd name="connsiteY9154" fmla="*/ 266926 h 512833"/>
                <a:gd name="connsiteX9155" fmla="*/ 329946 w 4972343"/>
                <a:gd name="connsiteY9155" fmla="*/ 275914 h 512833"/>
                <a:gd name="connsiteX9156" fmla="*/ 320958 w 4972343"/>
                <a:gd name="connsiteY9156" fmla="*/ 284902 h 512833"/>
                <a:gd name="connsiteX9157" fmla="*/ 311971 w 4972343"/>
                <a:gd name="connsiteY9157" fmla="*/ 275914 h 512833"/>
                <a:gd name="connsiteX9158" fmla="*/ 320958 w 4972343"/>
                <a:gd name="connsiteY9158" fmla="*/ 266926 h 512833"/>
                <a:gd name="connsiteX9159" fmla="*/ 292714 w 4972343"/>
                <a:gd name="connsiteY9159" fmla="*/ 266926 h 512833"/>
                <a:gd name="connsiteX9160" fmla="*/ 301702 w 4972343"/>
                <a:gd name="connsiteY9160" fmla="*/ 275914 h 512833"/>
                <a:gd name="connsiteX9161" fmla="*/ 292714 w 4972343"/>
                <a:gd name="connsiteY9161" fmla="*/ 284902 h 512833"/>
                <a:gd name="connsiteX9162" fmla="*/ 283726 w 4972343"/>
                <a:gd name="connsiteY9162" fmla="*/ 275914 h 512833"/>
                <a:gd name="connsiteX9163" fmla="*/ 292714 w 4972343"/>
                <a:gd name="connsiteY9163" fmla="*/ 266926 h 512833"/>
                <a:gd name="connsiteX9164" fmla="*/ 264467 w 4972343"/>
                <a:gd name="connsiteY9164" fmla="*/ 266926 h 512833"/>
                <a:gd name="connsiteX9165" fmla="*/ 273455 w 4972343"/>
                <a:gd name="connsiteY9165" fmla="*/ 275914 h 512833"/>
                <a:gd name="connsiteX9166" fmla="*/ 264467 w 4972343"/>
                <a:gd name="connsiteY9166" fmla="*/ 284902 h 512833"/>
                <a:gd name="connsiteX9167" fmla="*/ 255480 w 4972343"/>
                <a:gd name="connsiteY9167" fmla="*/ 275914 h 512833"/>
                <a:gd name="connsiteX9168" fmla="*/ 264467 w 4972343"/>
                <a:gd name="connsiteY9168" fmla="*/ 266926 h 512833"/>
                <a:gd name="connsiteX9169" fmla="*/ 236223 w 4972343"/>
                <a:gd name="connsiteY9169" fmla="*/ 266926 h 512833"/>
                <a:gd name="connsiteX9170" fmla="*/ 245211 w 4972343"/>
                <a:gd name="connsiteY9170" fmla="*/ 275914 h 512833"/>
                <a:gd name="connsiteX9171" fmla="*/ 236223 w 4972343"/>
                <a:gd name="connsiteY9171" fmla="*/ 284902 h 512833"/>
                <a:gd name="connsiteX9172" fmla="*/ 227235 w 4972343"/>
                <a:gd name="connsiteY9172" fmla="*/ 275914 h 512833"/>
                <a:gd name="connsiteX9173" fmla="*/ 236223 w 4972343"/>
                <a:gd name="connsiteY9173" fmla="*/ 266926 h 512833"/>
                <a:gd name="connsiteX9174" fmla="*/ 207976 w 4972343"/>
                <a:gd name="connsiteY9174" fmla="*/ 266926 h 512833"/>
                <a:gd name="connsiteX9175" fmla="*/ 216965 w 4972343"/>
                <a:gd name="connsiteY9175" fmla="*/ 275914 h 512833"/>
                <a:gd name="connsiteX9176" fmla="*/ 207976 w 4972343"/>
                <a:gd name="connsiteY9176" fmla="*/ 284902 h 512833"/>
                <a:gd name="connsiteX9177" fmla="*/ 198989 w 4972343"/>
                <a:gd name="connsiteY9177" fmla="*/ 275914 h 512833"/>
                <a:gd name="connsiteX9178" fmla="*/ 207976 w 4972343"/>
                <a:gd name="connsiteY9178" fmla="*/ 266926 h 512833"/>
                <a:gd name="connsiteX9179" fmla="*/ 179732 w 4972343"/>
                <a:gd name="connsiteY9179" fmla="*/ 266926 h 512833"/>
                <a:gd name="connsiteX9180" fmla="*/ 188720 w 4972343"/>
                <a:gd name="connsiteY9180" fmla="*/ 275914 h 512833"/>
                <a:gd name="connsiteX9181" fmla="*/ 179732 w 4972343"/>
                <a:gd name="connsiteY9181" fmla="*/ 284902 h 512833"/>
                <a:gd name="connsiteX9182" fmla="*/ 170744 w 4972343"/>
                <a:gd name="connsiteY9182" fmla="*/ 275914 h 512833"/>
                <a:gd name="connsiteX9183" fmla="*/ 179732 w 4972343"/>
                <a:gd name="connsiteY9183" fmla="*/ 266926 h 512833"/>
                <a:gd name="connsiteX9184" fmla="*/ 151486 w 4972343"/>
                <a:gd name="connsiteY9184" fmla="*/ 266926 h 512833"/>
                <a:gd name="connsiteX9185" fmla="*/ 160473 w 4972343"/>
                <a:gd name="connsiteY9185" fmla="*/ 275914 h 512833"/>
                <a:gd name="connsiteX9186" fmla="*/ 151486 w 4972343"/>
                <a:gd name="connsiteY9186" fmla="*/ 284902 h 512833"/>
                <a:gd name="connsiteX9187" fmla="*/ 142498 w 4972343"/>
                <a:gd name="connsiteY9187" fmla="*/ 275914 h 512833"/>
                <a:gd name="connsiteX9188" fmla="*/ 151486 w 4972343"/>
                <a:gd name="connsiteY9188" fmla="*/ 266926 h 512833"/>
                <a:gd name="connsiteX9189" fmla="*/ 123241 w 4972343"/>
                <a:gd name="connsiteY9189" fmla="*/ 266926 h 512833"/>
                <a:gd name="connsiteX9190" fmla="*/ 132229 w 4972343"/>
                <a:gd name="connsiteY9190" fmla="*/ 275914 h 512833"/>
                <a:gd name="connsiteX9191" fmla="*/ 123241 w 4972343"/>
                <a:gd name="connsiteY9191" fmla="*/ 284902 h 512833"/>
                <a:gd name="connsiteX9192" fmla="*/ 114253 w 4972343"/>
                <a:gd name="connsiteY9192" fmla="*/ 275914 h 512833"/>
                <a:gd name="connsiteX9193" fmla="*/ 123241 w 4972343"/>
                <a:gd name="connsiteY9193" fmla="*/ 266926 h 512833"/>
                <a:gd name="connsiteX9194" fmla="*/ 94995 w 4972343"/>
                <a:gd name="connsiteY9194" fmla="*/ 266926 h 512833"/>
                <a:gd name="connsiteX9195" fmla="*/ 103983 w 4972343"/>
                <a:gd name="connsiteY9195" fmla="*/ 275914 h 512833"/>
                <a:gd name="connsiteX9196" fmla="*/ 94995 w 4972343"/>
                <a:gd name="connsiteY9196" fmla="*/ 284902 h 512833"/>
                <a:gd name="connsiteX9197" fmla="*/ 86007 w 4972343"/>
                <a:gd name="connsiteY9197" fmla="*/ 275914 h 512833"/>
                <a:gd name="connsiteX9198" fmla="*/ 94995 w 4972343"/>
                <a:gd name="connsiteY9198" fmla="*/ 266926 h 512833"/>
                <a:gd name="connsiteX9199" fmla="*/ 66749 w 4972343"/>
                <a:gd name="connsiteY9199" fmla="*/ 266926 h 512833"/>
                <a:gd name="connsiteX9200" fmla="*/ 75737 w 4972343"/>
                <a:gd name="connsiteY9200" fmla="*/ 275914 h 512833"/>
                <a:gd name="connsiteX9201" fmla="*/ 66749 w 4972343"/>
                <a:gd name="connsiteY9201" fmla="*/ 284902 h 512833"/>
                <a:gd name="connsiteX9202" fmla="*/ 57761 w 4972343"/>
                <a:gd name="connsiteY9202" fmla="*/ 275914 h 512833"/>
                <a:gd name="connsiteX9203" fmla="*/ 66749 w 4972343"/>
                <a:gd name="connsiteY9203" fmla="*/ 266926 h 512833"/>
                <a:gd name="connsiteX9204" fmla="*/ 38504 w 4972343"/>
                <a:gd name="connsiteY9204" fmla="*/ 266926 h 512833"/>
                <a:gd name="connsiteX9205" fmla="*/ 47491 w 4972343"/>
                <a:gd name="connsiteY9205" fmla="*/ 275914 h 512833"/>
                <a:gd name="connsiteX9206" fmla="*/ 38504 w 4972343"/>
                <a:gd name="connsiteY9206" fmla="*/ 284902 h 512833"/>
                <a:gd name="connsiteX9207" fmla="*/ 29516 w 4972343"/>
                <a:gd name="connsiteY9207" fmla="*/ 275914 h 512833"/>
                <a:gd name="connsiteX9208" fmla="*/ 38504 w 4972343"/>
                <a:gd name="connsiteY9208" fmla="*/ 266926 h 512833"/>
                <a:gd name="connsiteX9209" fmla="*/ 10259 w 4972343"/>
                <a:gd name="connsiteY9209" fmla="*/ 266926 h 512833"/>
                <a:gd name="connsiteX9210" fmla="*/ 19246 w 4972343"/>
                <a:gd name="connsiteY9210" fmla="*/ 275914 h 512833"/>
                <a:gd name="connsiteX9211" fmla="*/ 10259 w 4972343"/>
                <a:gd name="connsiteY9211" fmla="*/ 284902 h 512833"/>
                <a:gd name="connsiteX9212" fmla="*/ 1271 w 4972343"/>
                <a:gd name="connsiteY9212" fmla="*/ 275914 h 512833"/>
                <a:gd name="connsiteX9213" fmla="*/ 10259 w 4972343"/>
                <a:gd name="connsiteY9213" fmla="*/ 266926 h 512833"/>
                <a:gd name="connsiteX9214" fmla="*/ 0 w 4972343"/>
                <a:gd name="connsiteY9214" fmla="*/ 246531 h 512833"/>
                <a:gd name="connsiteX9215" fmla="*/ 4921 w 4972343"/>
                <a:gd name="connsiteY9215" fmla="*/ 251452 h 512833"/>
                <a:gd name="connsiteX9216" fmla="*/ 0 w 4972343"/>
                <a:gd name="connsiteY9216" fmla="*/ 256373 h 512833"/>
                <a:gd name="connsiteX9217" fmla="*/ 4967263 w 4972343"/>
                <a:gd name="connsiteY9217" fmla="*/ 242667 h 512833"/>
                <a:gd name="connsiteX9218" fmla="*/ 4972343 w 4972343"/>
                <a:gd name="connsiteY9218" fmla="*/ 247747 h 512833"/>
                <a:gd name="connsiteX9219" fmla="*/ 4972343 w 4972343"/>
                <a:gd name="connsiteY9219" fmla="*/ 255158 h 512833"/>
                <a:gd name="connsiteX9220" fmla="*/ 4967263 w 4972343"/>
                <a:gd name="connsiteY9220" fmla="*/ 260237 h 512833"/>
                <a:gd name="connsiteX9221" fmla="*/ 4958478 w 4972343"/>
                <a:gd name="connsiteY9221" fmla="*/ 251452 h 512833"/>
                <a:gd name="connsiteX9222" fmla="*/ 4967263 w 4972343"/>
                <a:gd name="connsiteY9222" fmla="*/ 242667 h 512833"/>
                <a:gd name="connsiteX9223" fmla="*/ 4939026 w 4972343"/>
                <a:gd name="connsiteY9223" fmla="*/ 242667 h 512833"/>
                <a:gd name="connsiteX9224" fmla="*/ 4947810 w 4972343"/>
                <a:gd name="connsiteY9224" fmla="*/ 251452 h 512833"/>
                <a:gd name="connsiteX9225" fmla="*/ 4939026 w 4972343"/>
                <a:gd name="connsiteY9225" fmla="*/ 260237 h 512833"/>
                <a:gd name="connsiteX9226" fmla="*/ 4930240 w 4972343"/>
                <a:gd name="connsiteY9226" fmla="*/ 251452 h 512833"/>
                <a:gd name="connsiteX9227" fmla="*/ 4939026 w 4972343"/>
                <a:gd name="connsiteY9227" fmla="*/ 242667 h 512833"/>
                <a:gd name="connsiteX9228" fmla="*/ 4910781 w 4972343"/>
                <a:gd name="connsiteY9228" fmla="*/ 242667 h 512833"/>
                <a:gd name="connsiteX9229" fmla="*/ 4919566 w 4972343"/>
                <a:gd name="connsiteY9229" fmla="*/ 251452 h 512833"/>
                <a:gd name="connsiteX9230" fmla="*/ 4910781 w 4972343"/>
                <a:gd name="connsiteY9230" fmla="*/ 260237 h 512833"/>
                <a:gd name="connsiteX9231" fmla="*/ 4901995 w 4972343"/>
                <a:gd name="connsiteY9231" fmla="*/ 251452 h 512833"/>
                <a:gd name="connsiteX9232" fmla="*/ 4910781 w 4972343"/>
                <a:gd name="connsiteY9232" fmla="*/ 242667 h 512833"/>
                <a:gd name="connsiteX9233" fmla="*/ 4882535 w 4972343"/>
                <a:gd name="connsiteY9233" fmla="*/ 242667 h 512833"/>
                <a:gd name="connsiteX9234" fmla="*/ 4891320 w 4972343"/>
                <a:gd name="connsiteY9234" fmla="*/ 251452 h 512833"/>
                <a:gd name="connsiteX9235" fmla="*/ 4882535 w 4972343"/>
                <a:gd name="connsiteY9235" fmla="*/ 260237 h 512833"/>
                <a:gd name="connsiteX9236" fmla="*/ 4873750 w 4972343"/>
                <a:gd name="connsiteY9236" fmla="*/ 251452 h 512833"/>
                <a:gd name="connsiteX9237" fmla="*/ 4882535 w 4972343"/>
                <a:gd name="connsiteY9237" fmla="*/ 242667 h 512833"/>
                <a:gd name="connsiteX9238" fmla="*/ 4854290 w 4972343"/>
                <a:gd name="connsiteY9238" fmla="*/ 242667 h 512833"/>
                <a:gd name="connsiteX9239" fmla="*/ 4863075 w 4972343"/>
                <a:gd name="connsiteY9239" fmla="*/ 251452 h 512833"/>
                <a:gd name="connsiteX9240" fmla="*/ 4854290 w 4972343"/>
                <a:gd name="connsiteY9240" fmla="*/ 260237 h 512833"/>
                <a:gd name="connsiteX9241" fmla="*/ 4845505 w 4972343"/>
                <a:gd name="connsiteY9241" fmla="*/ 251452 h 512833"/>
                <a:gd name="connsiteX9242" fmla="*/ 4854290 w 4972343"/>
                <a:gd name="connsiteY9242" fmla="*/ 242667 h 512833"/>
                <a:gd name="connsiteX9243" fmla="*/ 4826044 w 4972343"/>
                <a:gd name="connsiteY9243" fmla="*/ 242667 h 512833"/>
                <a:gd name="connsiteX9244" fmla="*/ 4834828 w 4972343"/>
                <a:gd name="connsiteY9244" fmla="*/ 251452 h 512833"/>
                <a:gd name="connsiteX9245" fmla="*/ 4826044 w 4972343"/>
                <a:gd name="connsiteY9245" fmla="*/ 260237 h 512833"/>
                <a:gd name="connsiteX9246" fmla="*/ 4817258 w 4972343"/>
                <a:gd name="connsiteY9246" fmla="*/ 251452 h 512833"/>
                <a:gd name="connsiteX9247" fmla="*/ 4826044 w 4972343"/>
                <a:gd name="connsiteY9247" fmla="*/ 242667 h 512833"/>
                <a:gd name="connsiteX9248" fmla="*/ 4797799 w 4972343"/>
                <a:gd name="connsiteY9248" fmla="*/ 242667 h 512833"/>
                <a:gd name="connsiteX9249" fmla="*/ 4806584 w 4972343"/>
                <a:gd name="connsiteY9249" fmla="*/ 251452 h 512833"/>
                <a:gd name="connsiteX9250" fmla="*/ 4797799 w 4972343"/>
                <a:gd name="connsiteY9250" fmla="*/ 260237 h 512833"/>
                <a:gd name="connsiteX9251" fmla="*/ 4789014 w 4972343"/>
                <a:gd name="connsiteY9251" fmla="*/ 251452 h 512833"/>
                <a:gd name="connsiteX9252" fmla="*/ 4797799 w 4972343"/>
                <a:gd name="connsiteY9252" fmla="*/ 242667 h 512833"/>
                <a:gd name="connsiteX9253" fmla="*/ 4769553 w 4972343"/>
                <a:gd name="connsiteY9253" fmla="*/ 242667 h 512833"/>
                <a:gd name="connsiteX9254" fmla="*/ 4778338 w 4972343"/>
                <a:gd name="connsiteY9254" fmla="*/ 251452 h 512833"/>
                <a:gd name="connsiteX9255" fmla="*/ 4769553 w 4972343"/>
                <a:gd name="connsiteY9255" fmla="*/ 260237 h 512833"/>
                <a:gd name="connsiteX9256" fmla="*/ 4760768 w 4972343"/>
                <a:gd name="connsiteY9256" fmla="*/ 251452 h 512833"/>
                <a:gd name="connsiteX9257" fmla="*/ 4769553 w 4972343"/>
                <a:gd name="connsiteY9257" fmla="*/ 242667 h 512833"/>
                <a:gd name="connsiteX9258" fmla="*/ 4741308 w 4972343"/>
                <a:gd name="connsiteY9258" fmla="*/ 242667 h 512833"/>
                <a:gd name="connsiteX9259" fmla="*/ 4750093 w 4972343"/>
                <a:gd name="connsiteY9259" fmla="*/ 251452 h 512833"/>
                <a:gd name="connsiteX9260" fmla="*/ 4741308 w 4972343"/>
                <a:gd name="connsiteY9260" fmla="*/ 260237 h 512833"/>
                <a:gd name="connsiteX9261" fmla="*/ 4732523 w 4972343"/>
                <a:gd name="connsiteY9261" fmla="*/ 251452 h 512833"/>
                <a:gd name="connsiteX9262" fmla="*/ 4741308 w 4972343"/>
                <a:gd name="connsiteY9262" fmla="*/ 242667 h 512833"/>
                <a:gd name="connsiteX9263" fmla="*/ 4713062 w 4972343"/>
                <a:gd name="connsiteY9263" fmla="*/ 242667 h 512833"/>
                <a:gd name="connsiteX9264" fmla="*/ 4721847 w 4972343"/>
                <a:gd name="connsiteY9264" fmla="*/ 251452 h 512833"/>
                <a:gd name="connsiteX9265" fmla="*/ 4713062 w 4972343"/>
                <a:gd name="connsiteY9265" fmla="*/ 260237 h 512833"/>
                <a:gd name="connsiteX9266" fmla="*/ 4704276 w 4972343"/>
                <a:gd name="connsiteY9266" fmla="*/ 251452 h 512833"/>
                <a:gd name="connsiteX9267" fmla="*/ 4713062 w 4972343"/>
                <a:gd name="connsiteY9267" fmla="*/ 242667 h 512833"/>
                <a:gd name="connsiteX9268" fmla="*/ 4684817 w 4972343"/>
                <a:gd name="connsiteY9268" fmla="*/ 242667 h 512833"/>
                <a:gd name="connsiteX9269" fmla="*/ 4693602 w 4972343"/>
                <a:gd name="connsiteY9269" fmla="*/ 251452 h 512833"/>
                <a:gd name="connsiteX9270" fmla="*/ 4684817 w 4972343"/>
                <a:gd name="connsiteY9270" fmla="*/ 260237 h 512833"/>
                <a:gd name="connsiteX9271" fmla="*/ 4676032 w 4972343"/>
                <a:gd name="connsiteY9271" fmla="*/ 251452 h 512833"/>
                <a:gd name="connsiteX9272" fmla="*/ 4684817 w 4972343"/>
                <a:gd name="connsiteY9272" fmla="*/ 242667 h 512833"/>
                <a:gd name="connsiteX9273" fmla="*/ 4656571 w 4972343"/>
                <a:gd name="connsiteY9273" fmla="*/ 242667 h 512833"/>
                <a:gd name="connsiteX9274" fmla="*/ 4665356 w 4972343"/>
                <a:gd name="connsiteY9274" fmla="*/ 251452 h 512833"/>
                <a:gd name="connsiteX9275" fmla="*/ 4656571 w 4972343"/>
                <a:gd name="connsiteY9275" fmla="*/ 260237 h 512833"/>
                <a:gd name="connsiteX9276" fmla="*/ 4647786 w 4972343"/>
                <a:gd name="connsiteY9276" fmla="*/ 251452 h 512833"/>
                <a:gd name="connsiteX9277" fmla="*/ 4656571 w 4972343"/>
                <a:gd name="connsiteY9277" fmla="*/ 242667 h 512833"/>
                <a:gd name="connsiteX9278" fmla="*/ 4628326 w 4972343"/>
                <a:gd name="connsiteY9278" fmla="*/ 242667 h 512833"/>
                <a:gd name="connsiteX9279" fmla="*/ 4637111 w 4972343"/>
                <a:gd name="connsiteY9279" fmla="*/ 251452 h 512833"/>
                <a:gd name="connsiteX9280" fmla="*/ 4628326 w 4972343"/>
                <a:gd name="connsiteY9280" fmla="*/ 260237 h 512833"/>
                <a:gd name="connsiteX9281" fmla="*/ 4619541 w 4972343"/>
                <a:gd name="connsiteY9281" fmla="*/ 251452 h 512833"/>
                <a:gd name="connsiteX9282" fmla="*/ 4628326 w 4972343"/>
                <a:gd name="connsiteY9282" fmla="*/ 242667 h 512833"/>
                <a:gd name="connsiteX9283" fmla="*/ 4600080 w 4972343"/>
                <a:gd name="connsiteY9283" fmla="*/ 242667 h 512833"/>
                <a:gd name="connsiteX9284" fmla="*/ 4608865 w 4972343"/>
                <a:gd name="connsiteY9284" fmla="*/ 251452 h 512833"/>
                <a:gd name="connsiteX9285" fmla="*/ 4600080 w 4972343"/>
                <a:gd name="connsiteY9285" fmla="*/ 260237 h 512833"/>
                <a:gd name="connsiteX9286" fmla="*/ 4591294 w 4972343"/>
                <a:gd name="connsiteY9286" fmla="*/ 251452 h 512833"/>
                <a:gd name="connsiteX9287" fmla="*/ 4600080 w 4972343"/>
                <a:gd name="connsiteY9287" fmla="*/ 242667 h 512833"/>
                <a:gd name="connsiteX9288" fmla="*/ 4571835 w 4972343"/>
                <a:gd name="connsiteY9288" fmla="*/ 242667 h 512833"/>
                <a:gd name="connsiteX9289" fmla="*/ 4580620 w 4972343"/>
                <a:gd name="connsiteY9289" fmla="*/ 251452 h 512833"/>
                <a:gd name="connsiteX9290" fmla="*/ 4571835 w 4972343"/>
                <a:gd name="connsiteY9290" fmla="*/ 260237 h 512833"/>
                <a:gd name="connsiteX9291" fmla="*/ 4563050 w 4972343"/>
                <a:gd name="connsiteY9291" fmla="*/ 251452 h 512833"/>
                <a:gd name="connsiteX9292" fmla="*/ 4571835 w 4972343"/>
                <a:gd name="connsiteY9292" fmla="*/ 242667 h 512833"/>
                <a:gd name="connsiteX9293" fmla="*/ 4543589 w 4972343"/>
                <a:gd name="connsiteY9293" fmla="*/ 242667 h 512833"/>
                <a:gd name="connsiteX9294" fmla="*/ 4552374 w 4972343"/>
                <a:gd name="connsiteY9294" fmla="*/ 251452 h 512833"/>
                <a:gd name="connsiteX9295" fmla="*/ 4543589 w 4972343"/>
                <a:gd name="connsiteY9295" fmla="*/ 260237 h 512833"/>
                <a:gd name="connsiteX9296" fmla="*/ 4534803 w 4972343"/>
                <a:gd name="connsiteY9296" fmla="*/ 251452 h 512833"/>
                <a:gd name="connsiteX9297" fmla="*/ 4543589 w 4972343"/>
                <a:gd name="connsiteY9297" fmla="*/ 242667 h 512833"/>
                <a:gd name="connsiteX9298" fmla="*/ 4515344 w 4972343"/>
                <a:gd name="connsiteY9298" fmla="*/ 242667 h 512833"/>
                <a:gd name="connsiteX9299" fmla="*/ 4524129 w 4972343"/>
                <a:gd name="connsiteY9299" fmla="*/ 251452 h 512833"/>
                <a:gd name="connsiteX9300" fmla="*/ 4515344 w 4972343"/>
                <a:gd name="connsiteY9300" fmla="*/ 260237 h 512833"/>
                <a:gd name="connsiteX9301" fmla="*/ 4506559 w 4972343"/>
                <a:gd name="connsiteY9301" fmla="*/ 251452 h 512833"/>
                <a:gd name="connsiteX9302" fmla="*/ 4515344 w 4972343"/>
                <a:gd name="connsiteY9302" fmla="*/ 242667 h 512833"/>
                <a:gd name="connsiteX9303" fmla="*/ 4487098 w 4972343"/>
                <a:gd name="connsiteY9303" fmla="*/ 242667 h 512833"/>
                <a:gd name="connsiteX9304" fmla="*/ 4495883 w 4972343"/>
                <a:gd name="connsiteY9304" fmla="*/ 251452 h 512833"/>
                <a:gd name="connsiteX9305" fmla="*/ 4487098 w 4972343"/>
                <a:gd name="connsiteY9305" fmla="*/ 260237 h 512833"/>
                <a:gd name="connsiteX9306" fmla="*/ 4478312 w 4972343"/>
                <a:gd name="connsiteY9306" fmla="*/ 251452 h 512833"/>
                <a:gd name="connsiteX9307" fmla="*/ 4487098 w 4972343"/>
                <a:gd name="connsiteY9307" fmla="*/ 242667 h 512833"/>
                <a:gd name="connsiteX9308" fmla="*/ 4458853 w 4972343"/>
                <a:gd name="connsiteY9308" fmla="*/ 242667 h 512833"/>
                <a:gd name="connsiteX9309" fmla="*/ 4467638 w 4972343"/>
                <a:gd name="connsiteY9309" fmla="*/ 251452 h 512833"/>
                <a:gd name="connsiteX9310" fmla="*/ 4458853 w 4972343"/>
                <a:gd name="connsiteY9310" fmla="*/ 260237 h 512833"/>
                <a:gd name="connsiteX9311" fmla="*/ 4450068 w 4972343"/>
                <a:gd name="connsiteY9311" fmla="*/ 251452 h 512833"/>
                <a:gd name="connsiteX9312" fmla="*/ 4458853 w 4972343"/>
                <a:gd name="connsiteY9312" fmla="*/ 242667 h 512833"/>
                <a:gd name="connsiteX9313" fmla="*/ 4430607 w 4972343"/>
                <a:gd name="connsiteY9313" fmla="*/ 242667 h 512833"/>
                <a:gd name="connsiteX9314" fmla="*/ 4439392 w 4972343"/>
                <a:gd name="connsiteY9314" fmla="*/ 251452 h 512833"/>
                <a:gd name="connsiteX9315" fmla="*/ 4430607 w 4972343"/>
                <a:gd name="connsiteY9315" fmla="*/ 260237 h 512833"/>
                <a:gd name="connsiteX9316" fmla="*/ 4421821 w 4972343"/>
                <a:gd name="connsiteY9316" fmla="*/ 251452 h 512833"/>
                <a:gd name="connsiteX9317" fmla="*/ 4430607 w 4972343"/>
                <a:gd name="connsiteY9317" fmla="*/ 242667 h 512833"/>
                <a:gd name="connsiteX9318" fmla="*/ 4402362 w 4972343"/>
                <a:gd name="connsiteY9318" fmla="*/ 242667 h 512833"/>
                <a:gd name="connsiteX9319" fmla="*/ 4411147 w 4972343"/>
                <a:gd name="connsiteY9319" fmla="*/ 251452 h 512833"/>
                <a:gd name="connsiteX9320" fmla="*/ 4402362 w 4972343"/>
                <a:gd name="connsiteY9320" fmla="*/ 260237 h 512833"/>
                <a:gd name="connsiteX9321" fmla="*/ 4393577 w 4972343"/>
                <a:gd name="connsiteY9321" fmla="*/ 251452 h 512833"/>
                <a:gd name="connsiteX9322" fmla="*/ 4402362 w 4972343"/>
                <a:gd name="connsiteY9322" fmla="*/ 242667 h 512833"/>
                <a:gd name="connsiteX9323" fmla="*/ 4374116 w 4972343"/>
                <a:gd name="connsiteY9323" fmla="*/ 242667 h 512833"/>
                <a:gd name="connsiteX9324" fmla="*/ 4382901 w 4972343"/>
                <a:gd name="connsiteY9324" fmla="*/ 251452 h 512833"/>
                <a:gd name="connsiteX9325" fmla="*/ 4374116 w 4972343"/>
                <a:gd name="connsiteY9325" fmla="*/ 260237 h 512833"/>
                <a:gd name="connsiteX9326" fmla="*/ 4365331 w 4972343"/>
                <a:gd name="connsiteY9326" fmla="*/ 251452 h 512833"/>
                <a:gd name="connsiteX9327" fmla="*/ 4374116 w 4972343"/>
                <a:gd name="connsiteY9327" fmla="*/ 242667 h 512833"/>
                <a:gd name="connsiteX9328" fmla="*/ 4345871 w 4972343"/>
                <a:gd name="connsiteY9328" fmla="*/ 242667 h 512833"/>
                <a:gd name="connsiteX9329" fmla="*/ 4354656 w 4972343"/>
                <a:gd name="connsiteY9329" fmla="*/ 251452 h 512833"/>
                <a:gd name="connsiteX9330" fmla="*/ 4345871 w 4972343"/>
                <a:gd name="connsiteY9330" fmla="*/ 260237 h 512833"/>
                <a:gd name="connsiteX9331" fmla="*/ 4337086 w 4972343"/>
                <a:gd name="connsiteY9331" fmla="*/ 251452 h 512833"/>
                <a:gd name="connsiteX9332" fmla="*/ 4345871 w 4972343"/>
                <a:gd name="connsiteY9332" fmla="*/ 242667 h 512833"/>
                <a:gd name="connsiteX9333" fmla="*/ 4317625 w 4972343"/>
                <a:gd name="connsiteY9333" fmla="*/ 242667 h 512833"/>
                <a:gd name="connsiteX9334" fmla="*/ 4326410 w 4972343"/>
                <a:gd name="connsiteY9334" fmla="*/ 251452 h 512833"/>
                <a:gd name="connsiteX9335" fmla="*/ 4317625 w 4972343"/>
                <a:gd name="connsiteY9335" fmla="*/ 260237 h 512833"/>
                <a:gd name="connsiteX9336" fmla="*/ 4308840 w 4972343"/>
                <a:gd name="connsiteY9336" fmla="*/ 251452 h 512833"/>
                <a:gd name="connsiteX9337" fmla="*/ 4317625 w 4972343"/>
                <a:gd name="connsiteY9337" fmla="*/ 242667 h 512833"/>
                <a:gd name="connsiteX9338" fmla="*/ 4289380 w 4972343"/>
                <a:gd name="connsiteY9338" fmla="*/ 242667 h 512833"/>
                <a:gd name="connsiteX9339" fmla="*/ 4298165 w 4972343"/>
                <a:gd name="connsiteY9339" fmla="*/ 251452 h 512833"/>
                <a:gd name="connsiteX9340" fmla="*/ 4289380 w 4972343"/>
                <a:gd name="connsiteY9340" fmla="*/ 260237 h 512833"/>
                <a:gd name="connsiteX9341" fmla="*/ 4280595 w 4972343"/>
                <a:gd name="connsiteY9341" fmla="*/ 251452 h 512833"/>
                <a:gd name="connsiteX9342" fmla="*/ 4289380 w 4972343"/>
                <a:gd name="connsiteY9342" fmla="*/ 242667 h 512833"/>
                <a:gd name="connsiteX9343" fmla="*/ 4261134 w 4972343"/>
                <a:gd name="connsiteY9343" fmla="*/ 242667 h 512833"/>
                <a:gd name="connsiteX9344" fmla="*/ 4269919 w 4972343"/>
                <a:gd name="connsiteY9344" fmla="*/ 251452 h 512833"/>
                <a:gd name="connsiteX9345" fmla="*/ 4261134 w 4972343"/>
                <a:gd name="connsiteY9345" fmla="*/ 260237 h 512833"/>
                <a:gd name="connsiteX9346" fmla="*/ 4252349 w 4972343"/>
                <a:gd name="connsiteY9346" fmla="*/ 251452 h 512833"/>
                <a:gd name="connsiteX9347" fmla="*/ 4261134 w 4972343"/>
                <a:gd name="connsiteY9347" fmla="*/ 242667 h 512833"/>
                <a:gd name="connsiteX9348" fmla="*/ 4232889 w 4972343"/>
                <a:gd name="connsiteY9348" fmla="*/ 242667 h 512833"/>
                <a:gd name="connsiteX9349" fmla="*/ 4241674 w 4972343"/>
                <a:gd name="connsiteY9349" fmla="*/ 251452 h 512833"/>
                <a:gd name="connsiteX9350" fmla="*/ 4232889 w 4972343"/>
                <a:gd name="connsiteY9350" fmla="*/ 260237 h 512833"/>
                <a:gd name="connsiteX9351" fmla="*/ 4224104 w 4972343"/>
                <a:gd name="connsiteY9351" fmla="*/ 251452 h 512833"/>
                <a:gd name="connsiteX9352" fmla="*/ 4232889 w 4972343"/>
                <a:gd name="connsiteY9352" fmla="*/ 242667 h 512833"/>
                <a:gd name="connsiteX9353" fmla="*/ 4204643 w 4972343"/>
                <a:gd name="connsiteY9353" fmla="*/ 242667 h 512833"/>
                <a:gd name="connsiteX9354" fmla="*/ 4213428 w 4972343"/>
                <a:gd name="connsiteY9354" fmla="*/ 251452 h 512833"/>
                <a:gd name="connsiteX9355" fmla="*/ 4204643 w 4972343"/>
                <a:gd name="connsiteY9355" fmla="*/ 260237 h 512833"/>
                <a:gd name="connsiteX9356" fmla="*/ 4195858 w 4972343"/>
                <a:gd name="connsiteY9356" fmla="*/ 251452 h 512833"/>
                <a:gd name="connsiteX9357" fmla="*/ 4204643 w 4972343"/>
                <a:gd name="connsiteY9357" fmla="*/ 242667 h 512833"/>
                <a:gd name="connsiteX9358" fmla="*/ 4176398 w 4972343"/>
                <a:gd name="connsiteY9358" fmla="*/ 242667 h 512833"/>
                <a:gd name="connsiteX9359" fmla="*/ 4185183 w 4972343"/>
                <a:gd name="connsiteY9359" fmla="*/ 251452 h 512833"/>
                <a:gd name="connsiteX9360" fmla="*/ 4176398 w 4972343"/>
                <a:gd name="connsiteY9360" fmla="*/ 260237 h 512833"/>
                <a:gd name="connsiteX9361" fmla="*/ 4167613 w 4972343"/>
                <a:gd name="connsiteY9361" fmla="*/ 251452 h 512833"/>
                <a:gd name="connsiteX9362" fmla="*/ 4176398 w 4972343"/>
                <a:gd name="connsiteY9362" fmla="*/ 242667 h 512833"/>
                <a:gd name="connsiteX9363" fmla="*/ 4148152 w 4972343"/>
                <a:gd name="connsiteY9363" fmla="*/ 242667 h 512833"/>
                <a:gd name="connsiteX9364" fmla="*/ 4156937 w 4972343"/>
                <a:gd name="connsiteY9364" fmla="*/ 251452 h 512833"/>
                <a:gd name="connsiteX9365" fmla="*/ 4148152 w 4972343"/>
                <a:gd name="connsiteY9365" fmla="*/ 260237 h 512833"/>
                <a:gd name="connsiteX9366" fmla="*/ 4139367 w 4972343"/>
                <a:gd name="connsiteY9366" fmla="*/ 251452 h 512833"/>
                <a:gd name="connsiteX9367" fmla="*/ 4148152 w 4972343"/>
                <a:gd name="connsiteY9367" fmla="*/ 242667 h 512833"/>
                <a:gd name="connsiteX9368" fmla="*/ 4119906 w 4972343"/>
                <a:gd name="connsiteY9368" fmla="*/ 242667 h 512833"/>
                <a:gd name="connsiteX9369" fmla="*/ 4128691 w 4972343"/>
                <a:gd name="connsiteY9369" fmla="*/ 251452 h 512833"/>
                <a:gd name="connsiteX9370" fmla="*/ 4119906 w 4972343"/>
                <a:gd name="connsiteY9370" fmla="*/ 260237 h 512833"/>
                <a:gd name="connsiteX9371" fmla="*/ 4111120 w 4972343"/>
                <a:gd name="connsiteY9371" fmla="*/ 251452 h 512833"/>
                <a:gd name="connsiteX9372" fmla="*/ 4119906 w 4972343"/>
                <a:gd name="connsiteY9372" fmla="*/ 242667 h 512833"/>
                <a:gd name="connsiteX9373" fmla="*/ 4091661 w 4972343"/>
                <a:gd name="connsiteY9373" fmla="*/ 242667 h 512833"/>
                <a:gd name="connsiteX9374" fmla="*/ 4100446 w 4972343"/>
                <a:gd name="connsiteY9374" fmla="*/ 251452 h 512833"/>
                <a:gd name="connsiteX9375" fmla="*/ 4091661 w 4972343"/>
                <a:gd name="connsiteY9375" fmla="*/ 260237 h 512833"/>
                <a:gd name="connsiteX9376" fmla="*/ 4082876 w 4972343"/>
                <a:gd name="connsiteY9376" fmla="*/ 251452 h 512833"/>
                <a:gd name="connsiteX9377" fmla="*/ 4091661 w 4972343"/>
                <a:gd name="connsiteY9377" fmla="*/ 242667 h 512833"/>
                <a:gd name="connsiteX9378" fmla="*/ 4063415 w 4972343"/>
                <a:gd name="connsiteY9378" fmla="*/ 242667 h 512833"/>
                <a:gd name="connsiteX9379" fmla="*/ 4072200 w 4972343"/>
                <a:gd name="connsiteY9379" fmla="*/ 251452 h 512833"/>
                <a:gd name="connsiteX9380" fmla="*/ 4063415 w 4972343"/>
                <a:gd name="connsiteY9380" fmla="*/ 260237 h 512833"/>
                <a:gd name="connsiteX9381" fmla="*/ 4054630 w 4972343"/>
                <a:gd name="connsiteY9381" fmla="*/ 251452 h 512833"/>
                <a:gd name="connsiteX9382" fmla="*/ 4063415 w 4972343"/>
                <a:gd name="connsiteY9382" fmla="*/ 242667 h 512833"/>
                <a:gd name="connsiteX9383" fmla="*/ 4035170 w 4972343"/>
                <a:gd name="connsiteY9383" fmla="*/ 242667 h 512833"/>
                <a:gd name="connsiteX9384" fmla="*/ 4043955 w 4972343"/>
                <a:gd name="connsiteY9384" fmla="*/ 251452 h 512833"/>
                <a:gd name="connsiteX9385" fmla="*/ 4035170 w 4972343"/>
                <a:gd name="connsiteY9385" fmla="*/ 260237 h 512833"/>
                <a:gd name="connsiteX9386" fmla="*/ 4026385 w 4972343"/>
                <a:gd name="connsiteY9386" fmla="*/ 251452 h 512833"/>
                <a:gd name="connsiteX9387" fmla="*/ 4035170 w 4972343"/>
                <a:gd name="connsiteY9387" fmla="*/ 242667 h 512833"/>
                <a:gd name="connsiteX9388" fmla="*/ 4006924 w 4972343"/>
                <a:gd name="connsiteY9388" fmla="*/ 242667 h 512833"/>
                <a:gd name="connsiteX9389" fmla="*/ 4015709 w 4972343"/>
                <a:gd name="connsiteY9389" fmla="*/ 251452 h 512833"/>
                <a:gd name="connsiteX9390" fmla="*/ 4006924 w 4972343"/>
                <a:gd name="connsiteY9390" fmla="*/ 260237 h 512833"/>
                <a:gd name="connsiteX9391" fmla="*/ 3998139 w 4972343"/>
                <a:gd name="connsiteY9391" fmla="*/ 251452 h 512833"/>
                <a:gd name="connsiteX9392" fmla="*/ 4006924 w 4972343"/>
                <a:gd name="connsiteY9392" fmla="*/ 242667 h 512833"/>
                <a:gd name="connsiteX9393" fmla="*/ 3978679 w 4972343"/>
                <a:gd name="connsiteY9393" fmla="*/ 242667 h 512833"/>
                <a:gd name="connsiteX9394" fmla="*/ 3987464 w 4972343"/>
                <a:gd name="connsiteY9394" fmla="*/ 251452 h 512833"/>
                <a:gd name="connsiteX9395" fmla="*/ 3978679 w 4972343"/>
                <a:gd name="connsiteY9395" fmla="*/ 260237 h 512833"/>
                <a:gd name="connsiteX9396" fmla="*/ 3969894 w 4972343"/>
                <a:gd name="connsiteY9396" fmla="*/ 251452 h 512833"/>
                <a:gd name="connsiteX9397" fmla="*/ 3978679 w 4972343"/>
                <a:gd name="connsiteY9397" fmla="*/ 242667 h 512833"/>
                <a:gd name="connsiteX9398" fmla="*/ 3950433 w 4972343"/>
                <a:gd name="connsiteY9398" fmla="*/ 242667 h 512833"/>
                <a:gd name="connsiteX9399" fmla="*/ 3959218 w 4972343"/>
                <a:gd name="connsiteY9399" fmla="*/ 251452 h 512833"/>
                <a:gd name="connsiteX9400" fmla="*/ 3950433 w 4972343"/>
                <a:gd name="connsiteY9400" fmla="*/ 260237 h 512833"/>
                <a:gd name="connsiteX9401" fmla="*/ 3941648 w 4972343"/>
                <a:gd name="connsiteY9401" fmla="*/ 251452 h 512833"/>
                <a:gd name="connsiteX9402" fmla="*/ 3950433 w 4972343"/>
                <a:gd name="connsiteY9402" fmla="*/ 242667 h 512833"/>
                <a:gd name="connsiteX9403" fmla="*/ 3922188 w 4972343"/>
                <a:gd name="connsiteY9403" fmla="*/ 242667 h 512833"/>
                <a:gd name="connsiteX9404" fmla="*/ 3930973 w 4972343"/>
                <a:gd name="connsiteY9404" fmla="*/ 251452 h 512833"/>
                <a:gd name="connsiteX9405" fmla="*/ 3922188 w 4972343"/>
                <a:gd name="connsiteY9405" fmla="*/ 260237 h 512833"/>
                <a:gd name="connsiteX9406" fmla="*/ 3913403 w 4972343"/>
                <a:gd name="connsiteY9406" fmla="*/ 251452 h 512833"/>
                <a:gd name="connsiteX9407" fmla="*/ 3922188 w 4972343"/>
                <a:gd name="connsiteY9407" fmla="*/ 242667 h 512833"/>
                <a:gd name="connsiteX9408" fmla="*/ 3893942 w 4972343"/>
                <a:gd name="connsiteY9408" fmla="*/ 242667 h 512833"/>
                <a:gd name="connsiteX9409" fmla="*/ 3902727 w 4972343"/>
                <a:gd name="connsiteY9409" fmla="*/ 251452 h 512833"/>
                <a:gd name="connsiteX9410" fmla="*/ 3893942 w 4972343"/>
                <a:gd name="connsiteY9410" fmla="*/ 260237 h 512833"/>
                <a:gd name="connsiteX9411" fmla="*/ 3885157 w 4972343"/>
                <a:gd name="connsiteY9411" fmla="*/ 251452 h 512833"/>
                <a:gd name="connsiteX9412" fmla="*/ 3893942 w 4972343"/>
                <a:gd name="connsiteY9412" fmla="*/ 242667 h 512833"/>
                <a:gd name="connsiteX9413" fmla="*/ 3865697 w 4972343"/>
                <a:gd name="connsiteY9413" fmla="*/ 242667 h 512833"/>
                <a:gd name="connsiteX9414" fmla="*/ 3874482 w 4972343"/>
                <a:gd name="connsiteY9414" fmla="*/ 251452 h 512833"/>
                <a:gd name="connsiteX9415" fmla="*/ 3865697 w 4972343"/>
                <a:gd name="connsiteY9415" fmla="*/ 260237 h 512833"/>
                <a:gd name="connsiteX9416" fmla="*/ 3856912 w 4972343"/>
                <a:gd name="connsiteY9416" fmla="*/ 251452 h 512833"/>
                <a:gd name="connsiteX9417" fmla="*/ 3865697 w 4972343"/>
                <a:gd name="connsiteY9417" fmla="*/ 242667 h 512833"/>
                <a:gd name="connsiteX9418" fmla="*/ 3837451 w 4972343"/>
                <a:gd name="connsiteY9418" fmla="*/ 242667 h 512833"/>
                <a:gd name="connsiteX9419" fmla="*/ 3846236 w 4972343"/>
                <a:gd name="connsiteY9419" fmla="*/ 251452 h 512833"/>
                <a:gd name="connsiteX9420" fmla="*/ 3837451 w 4972343"/>
                <a:gd name="connsiteY9420" fmla="*/ 260237 h 512833"/>
                <a:gd name="connsiteX9421" fmla="*/ 3828666 w 4972343"/>
                <a:gd name="connsiteY9421" fmla="*/ 251452 h 512833"/>
                <a:gd name="connsiteX9422" fmla="*/ 3837451 w 4972343"/>
                <a:gd name="connsiteY9422" fmla="*/ 242667 h 512833"/>
                <a:gd name="connsiteX9423" fmla="*/ 3809206 w 4972343"/>
                <a:gd name="connsiteY9423" fmla="*/ 242667 h 512833"/>
                <a:gd name="connsiteX9424" fmla="*/ 3817991 w 4972343"/>
                <a:gd name="connsiteY9424" fmla="*/ 251452 h 512833"/>
                <a:gd name="connsiteX9425" fmla="*/ 3809206 w 4972343"/>
                <a:gd name="connsiteY9425" fmla="*/ 260237 h 512833"/>
                <a:gd name="connsiteX9426" fmla="*/ 3800421 w 4972343"/>
                <a:gd name="connsiteY9426" fmla="*/ 251452 h 512833"/>
                <a:gd name="connsiteX9427" fmla="*/ 3809206 w 4972343"/>
                <a:gd name="connsiteY9427" fmla="*/ 242667 h 512833"/>
                <a:gd name="connsiteX9428" fmla="*/ 3780960 w 4972343"/>
                <a:gd name="connsiteY9428" fmla="*/ 242667 h 512833"/>
                <a:gd name="connsiteX9429" fmla="*/ 3789745 w 4972343"/>
                <a:gd name="connsiteY9429" fmla="*/ 251452 h 512833"/>
                <a:gd name="connsiteX9430" fmla="*/ 3780960 w 4972343"/>
                <a:gd name="connsiteY9430" fmla="*/ 260237 h 512833"/>
                <a:gd name="connsiteX9431" fmla="*/ 3772175 w 4972343"/>
                <a:gd name="connsiteY9431" fmla="*/ 251452 h 512833"/>
                <a:gd name="connsiteX9432" fmla="*/ 3780960 w 4972343"/>
                <a:gd name="connsiteY9432" fmla="*/ 242667 h 512833"/>
                <a:gd name="connsiteX9433" fmla="*/ 3752715 w 4972343"/>
                <a:gd name="connsiteY9433" fmla="*/ 242667 h 512833"/>
                <a:gd name="connsiteX9434" fmla="*/ 3761500 w 4972343"/>
                <a:gd name="connsiteY9434" fmla="*/ 251452 h 512833"/>
                <a:gd name="connsiteX9435" fmla="*/ 3752715 w 4972343"/>
                <a:gd name="connsiteY9435" fmla="*/ 260237 h 512833"/>
                <a:gd name="connsiteX9436" fmla="*/ 3743930 w 4972343"/>
                <a:gd name="connsiteY9436" fmla="*/ 251452 h 512833"/>
                <a:gd name="connsiteX9437" fmla="*/ 3752715 w 4972343"/>
                <a:gd name="connsiteY9437" fmla="*/ 242667 h 512833"/>
                <a:gd name="connsiteX9438" fmla="*/ 3724469 w 4972343"/>
                <a:gd name="connsiteY9438" fmla="*/ 242667 h 512833"/>
                <a:gd name="connsiteX9439" fmla="*/ 3733254 w 4972343"/>
                <a:gd name="connsiteY9439" fmla="*/ 251452 h 512833"/>
                <a:gd name="connsiteX9440" fmla="*/ 3724469 w 4972343"/>
                <a:gd name="connsiteY9440" fmla="*/ 260237 h 512833"/>
                <a:gd name="connsiteX9441" fmla="*/ 3715684 w 4972343"/>
                <a:gd name="connsiteY9441" fmla="*/ 251452 h 512833"/>
                <a:gd name="connsiteX9442" fmla="*/ 3724469 w 4972343"/>
                <a:gd name="connsiteY9442" fmla="*/ 242667 h 512833"/>
                <a:gd name="connsiteX9443" fmla="*/ 3696224 w 4972343"/>
                <a:gd name="connsiteY9443" fmla="*/ 242667 h 512833"/>
                <a:gd name="connsiteX9444" fmla="*/ 3705009 w 4972343"/>
                <a:gd name="connsiteY9444" fmla="*/ 251452 h 512833"/>
                <a:gd name="connsiteX9445" fmla="*/ 3696224 w 4972343"/>
                <a:gd name="connsiteY9445" fmla="*/ 260237 h 512833"/>
                <a:gd name="connsiteX9446" fmla="*/ 3687439 w 4972343"/>
                <a:gd name="connsiteY9446" fmla="*/ 251452 h 512833"/>
                <a:gd name="connsiteX9447" fmla="*/ 3696224 w 4972343"/>
                <a:gd name="connsiteY9447" fmla="*/ 242667 h 512833"/>
                <a:gd name="connsiteX9448" fmla="*/ 3667978 w 4972343"/>
                <a:gd name="connsiteY9448" fmla="*/ 242667 h 512833"/>
                <a:gd name="connsiteX9449" fmla="*/ 3676763 w 4972343"/>
                <a:gd name="connsiteY9449" fmla="*/ 251452 h 512833"/>
                <a:gd name="connsiteX9450" fmla="*/ 3667978 w 4972343"/>
                <a:gd name="connsiteY9450" fmla="*/ 260237 h 512833"/>
                <a:gd name="connsiteX9451" fmla="*/ 3659193 w 4972343"/>
                <a:gd name="connsiteY9451" fmla="*/ 251452 h 512833"/>
                <a:gd name="connsiteX9452" fmla="*/ 3667978 w 4972343"/>
                <a:gd name="connsiteY9452" fmla="*/ 242667 h 512833"/>
                <a:gd name="connsiteX9453" fmla="*/ 3639733 w 4972343"/>
                <a:gd name="connsiteY9453" fmla="*/ 242667 h 512833"/>
                <a:gd name="connsiteX9454" fmla="*/ 3648518 w 4972343"/>
                <a:gd name="connsiteY9454" fmla="*/ 251452 h 512833"/>
                <a:gd name="connsiteX9455" fmla="*/ 3639733 w 4972343"/>
                <a:gd name="connsiteY9455" fmla="*/ 260237 h 512833"/>
                <a:gd name="connsiteX9456" fmla="*/ 3630948 w 4972343"/>
                <a:gd name="connsiteY9456" fmla="*/ 251452 h 512833"/>
                <a:gd name="connsiteX9457" fmla="*/ 3639733 w 4972343"/>
                <a:gd name="connsiteY9457" fmla="*/ 242667 h 512833"/>
                <a:gd name="connsiteX9458" fmla="*/ 3611487 w 4972343"/>
                <a:gd name="connsiteY9458" fmla="*/ 242667 h 512833"/>
                <a:gd name="connsiteX9459" fmla="*/ 3620272 w 4972343"/>
                <a:gd name="connsiteY9459" fmla="*/ 251452 h 512833"/>
                <a:gd name="connsiteX9460" fmla="*/ 3611487 w 4972343"/>
                <a:gd name="connsiteY9460" fmla="*/ 260237 h 512833"/>
                <a:gd name="connsiteX9461" fmla="*/ 3602702 w 4972343"/>
                <a:gd name="connsiteY9461" fmla="*/ 251452 h 512833"/>
                <a:gd name="connsiteX9462" fmla="*/ 3611487 w 4972343"/>
                <a:gd name="connsiteY9462" fmla="*/ 242667 h 512833"/>
                <a:gd name="connsiteX9463" fmla="*/ 3583242 w 4972343"/>
                <a:gd name="connsiteY9463" fmla="*/ 242667 h 512833"/>
                <a:gd name="connsiteX9464" fmla="*/ 3592027 w 4972343"/>
                <a:gd name="connsiteY9464" fmla="*/ 251452 h 512833"/>
                <a:gd name="connsiteX9465" fmla="*/ 3583242 w 4972343"/>
                <a:gd name="connsiteY9465" fmla="*/ 260237 h 512833"/>
                <a:gd name="connsiteX9466" fmla="*/ 3574457 w 4972343"/>
                <a:gd name="connsiteY9466" fmla="*/ 251452 h 512833"/>
                <a:gd name="connsiteX9467" fmla="*/ 3583242 w 4972343"/>
                <a:gd name="connsiteY9467" fmla="*/ 242667 h 512833"/>
                <a:gd name="connsiteX9468" fmla="*/ 3554996 w 4972343"/>
                <a:gd name="connsiteY9468" fmla="*/ 242667 h 512833"/>
                <a:gd name="connsiteX9469" fmla="*/ 3563781 w 4972343"/>
                <a:gd name="connsiteY9469" fmla="*/ 251452 h 512833"/>
                <a:gd name="connsiteX9470" fmla="*/ 3554996 w 4972343"/>
                <a:gd name="connsiteY9470" fmla="*/ 260237 h 512833"/>
                <a:gd name="connsiteX9471" fmla="*/ 3546211 w 4972343"/>
                <a:gd name="connsiteY9471" fmla="*/ 251452 h 512833"/>
                <a:gd name="connsiteX9472" fmla="*/ 3554996 w 4972343"/>
                <a:gd name="connsiteY9472" fmla="*/ 242667 h 512833"/>
                <a:gd name="connsiteX9473" fmla="*/ 3526751 w 4972343"/>
                <a:gd name="connsiteY9473" fmla="*/ 242667 h 512833"/>
                <a:gd name="connsiteX9474" fmla="*/ 3535536 w 4972343"/>
                <a:gd name="connsiteY9474" fmla="*/ 251452 h 512833"/>
                <a:gd name="connsiteX9475" fmla="*/ 3526751 w 4972343"/>
                <a:gd name="connsiteY9475" fmla="*/ 260237 h 512833"/>
                <a:gd name="connsiteX9476" fmla="*/ 3517966 w 4972343"/>
                <a:gd name="connsiteY9476" fmla="*/ 251452 h 512833"/>
                <a:gd name="connsiteX9477" fmla="*/ 3526751 w 4972343"/>
                <a:gd name="connsiteY9477" fmla="*/ 242667 h 512833"/>
                <a:gd name="connsiteX9478" fmla="*/ 3498505 w 4972343"/>
                <a:gd name="connsiteY9478" fmla="*/ 242667 h 512833"/>
                <a:gd name="connsiteX9479" fmla="*/ 3507290 w 4972343"/>
                <a:gd name="connsiteY9479" fmla="*/ 251452 h 512833"/>
                <a:gd name="connsiteX9480" fmla="*/ 3498505 w 4972343"/>
                <a:gd name="connsiteY9480" fmla="*/ 260237 h 512833"/>
                <a:gd name="connsiteX9481" fmla="*/ 3489720 w 4972343"/>
                <a:gd name="connsiteY9481" fmla="*/ 251452 h 512833"/>
                <a:gd name="connsiteX9482" fmla="*/ 3498505 w 4972343"/>
                <a:gd name="connsiteY9482" fmla="*/ 242667 h 512833"/>
                <a:gd name="connsiteX9483" fmla="*/ 3470260 w 4972343"/>
                <a:gd name="connsiteY9483" fmla="*/ 242667 h 512833"/>
                <a:gd name="connsiteX9484" fmla="*/ 3479045 w 4972343"/>
                <a:gd name="connsiteY9484" fmla="*/ 251452 h 512833"/>
                <a:gd name="connsiteX9485" fmla="*/ 3470260 w 4972343"/>
                <a:gd name="connsiteY9485" fmla="*/ 260237 h 512833"/>
                <a:gd name="connsiteX9486" fmla="*/ 3461475 w 4972343"/>
                <a:gd name="connsiteY9486" fmla="*/ 251452 h 512833"/>
                <a:gd name="connsiteX9487" fmla="*/ 3470260 w 4972343"/>
                <a:gd name="connsiteY9487" fmla="*/ 242667 h 512833"/>
                <a:gd name="connsiteX9488" fmla="*/ 3442015 w 4972343"/>
                <a:gd name="connsiteY9488" fmla="*/ 242667 h 512833"/>
                <a:gd name="connsiteX9489" fmla="*/ 3450800 w 4972343"/>
                <a:gd name="connsiteY9489" fmla="*/ 251452 h 512833"/>
                <a:gd name="connsiteX9490" fmla="*/ 3442015 w 4972343"/>
                <a:gd name="connsiteY9490" fmla="*/ 260237 h 512833"/>
                <a:gd name="connsiteX9491" fmla="*/ 3433229 w 4972343"/>
                <a:gd name="connsiteY9491" fmla="*/ 251452 h 512833"/>
                <a:gd name="connsiteX9492" fmla="*/ 3442015 w 4972343"/>
                <a:gd name="connsiteY9492" fmla="*/ 242667 h 512833"/>
                <a:gd name="connsiteX9493" fmla="*/ 3413769 w 4972343"/>
                <a:gd name="connsiteY9493" fmla="*/ 242667 h 512833"/>
                <a:gd name="connsiteX9494" fmla="*/ 3422554 w 4972343"/>
                <a:gd name="connsiteY9494" fmla="*/ 251452 h 512833"/>
                <a:gd name="connsiteX9495" fmla="*/ 3413769 w 4972343"/>
                <a:gd name="connsiteY9495" fmla="*/ 260237 h 512833"/>
                <a:gd name="connsiteX9496" fmla="*/ 3404984 w 4972343"/>
                <a:gd name="connsiteY9496" fmla="*/ 251452 h 512833"/>
                <a:gd name="connsiteX9497" fmla="*/ 3413769 w 4972343"/>
                <a:gd name="connsiteY9497" fmla="*/ 242667 h 512833"/>
                <a:gd name="connsiteX9498" fmla="*/ 3385524 w 4972343"/>
                <a:gd name="connsiteY9498" fmla="*/ 242667 h 512833"/>
                <a:gd name="connsiteX9499" fmla="*/ 3394309 w 4972343"/>
                <a:gd name="connsiteY9499" fmla="*/ 251452 h 512833"/>
                <a:gd name="connsiteX9500" fmla="*/ 3385524 w 4972343"/>
                <a:gd name="connsiteY9500" fmla="*/ 260237 h 512833"/>
                <a:gd name="connsiteX9501" fmla="*/ 3376739 w 4972343"/>
                <a:gd name="connsiteY9501" fmla="*/ 251452 h 512833"/>
                <a:gd name="connsiteX9502" fmla="*/ 3385524 w 4972343"/>
                <a:gd name="connsiteY9502" fmla="*/ 242667 h 512833"/>
                <a:gd name="connsiteX9503" fmla="*/ 3357279 w 4972343"/>
                <a:gd name="connsiteY9503" fmla="*/ 242667 h 512833"/>
                <a:gd name="connsiteX9504" fmla="*/ 3366064 w 4972343"/>
                <a:gd name="connsiteY9504" fmla="*/ 251452 h 512833"/>
                <a:gd name="connsiteX9505" fmla="*/ 3357279 w 4972343"/>
                <a:gd name="connsiteY9505" fmla="*/ 260237 h 512833"/>
                <a:gd name="connsiteX9506" fmla="*/ 3348494 w 4972343"/>
                <a:gd name="connsiteY9506" fmla="*/ 251452 h 512833"/>
                <a:gd name="connsiteX9507" fmla="*/ 3357279 w 4972343"/>
                <a:gd name="connsiteY9507" fmla="*/ 242667 h 512833"/>
                <a:gd name="connsiteX9508" fmla="*/ 3329033 w 4972343"/>
                <a:gd name="connsiteY9508" fmla="*/ 242667 h 512833"/>
                <a:gd name="connsiteX9509" fmla="*/ 3337818 w 4972343"/>
                <a:gd name="connsiteY9509" fmla="*/ 251452 h 512833"/>
                <a:gd name="connsiteX9510" fmla="*/ 3329033 w 4972343"/>
                <a:gd name="connsiteY9510" fmla="*/ 260237 h 512833"/>
                <a:gd name="connsiteX9511" fmla="*/ 3320248 w 4972343"/>
                <a:gd name="connsiteY9511" fmla="*/ 251452 h 512833"/>
                <a:gd name="connsiteX9512" fmla="*/ 3329033 w 4972343"/>
                <a:gd name="connsiteY9512" fmla="*/ 242667 h 512833"/>
                <a:gd name="connsiteX9513" fmla="*/ 3300830 w 4972343"/>
                <a:gd name="connsiteY9513" fmla="*/ 242667 h 512833"/>
                <a:gd name="connsiteX9514" fmla="*/ 3309616 w 4972343"/>
                <a:gd name="connsiteY9514" fmla="*/ 251452 h 512833"/>
                <a:gd name="connsiteX9515" fmla="*/ 3300830 w 4972343"/>
                <a:gd name="connsiteY9515" fmla="*/ 260237 h 512833"/>
                <a:gd name="connsiteX9516" fmla="*/ 3292046 w 4972343"/>
                <a:gd name="connsiteY9516" fmla="*/ 251452 h 512833"/>
                <a:gd name="connsiteX9517" fmla="*/ 3300830 w 4972343"/>
                <a:gd name="connsiteY9517" fmla="*/ 242667 h 512833"/>
                <a:gd name="connsiteX9518" fmla="*/ 3272569 w 4972343"/>
                <a:gd name="connsiteY9518" fmla="*/ 242667 h 512833"/>
                <a:gd name="connsiteX9519" fmla="*/ 3281355 w 4972343"/>
                <a:gd name="connsiteY9519" fmla="*/ 251452 h 512833"/>
                <a:gd name="connsiteX9520" fmla="*/ 3272569 w 4972343"/>
                <a:gd name="connsiteY9520" fmla="*/ 260237 h 512833"/>
                <a:gd name="connsiteX9521" fmla="*/ 3263784 w 4972343"/>
                <a:gd name="connsiteY9521" fmla="*/ 251452 h 512833"/>
                <a:gd name="connsiteX9522" fmla="*/ 3272569 w 4972343"/>
                <a:gd name="connsiteY9522" fmla="*/ 242667 h 512833"/>
                <a:gd name="connsiteX9523" fmla="*/ 3244332 w 4972343"/>
                <a:gd name="connsiteY9523" fmla="*/ 242667 h 512833"/>
                <a:gd name="connsiteX9524" fmla="*/ 3253116 w 4972343"/>
                <a:gd name="connsiteY9524" fmla="*/ 251452 h 512833"/>
                <a:gd name="connsiteX9525" fmla="*/ 3244332 w 4972343"/>
                <a:gd name="connsiteY9525" fmla="*/ 260237 h 512833"/>
                <a:gd name="connsiteX9526" fmla="*/ 3235546 w 4972343"/>
                <a:gd name="connsiteY9526" fmla="*/ 251452 h 512833"/>
                <a:gd name="connsiteX9527" fmla="*/ 3244332 w 4972343"/>
                <a:gd name="connsiteY9527" fmla="*/ 242667 h 512833"/>
                <a:gd name="connsiteX9528" fmla="*/ 3216087 w 4972343"/>
                <a:gd name="connsiteY9528" fmla="*/ 242667 h 512833"/>
                <a:gd name="connsiteX9529" fmla="*/ 3224872 w 4972343"/>
                <a:gd name="connsiteY9529" fmla="*/ 251452 h 512833"/>
                <a:gd name="connsiteX9530" fmla="*/ 3216087 w 4972343"/>
                <a:gd name="connsiteY9530" fmla="*/ 260237 h 512833"/>
                <a:gd name="connsiteX9531" fmla="*/ 3207301 w 4972343"/>
                <a:gd name="connsiteY9531" fmla="*/ 251452 h 512833"/>
                <a:gd name="connsiteX9532" fmla="*/ 3216087 w 4972343"/>
                <a:gd name="connsiteY9532" fmla="*/ 242667 h 512833"/>
                <a:gd name="connsiteX9533" fmla="*/ 3187841 w 4972343"/>
                <a:gd name="connsiteY9533" fmla="*/ 242667 h 512833"/>
                <a:gd name="connsiteX9534" fmla="*/ 3196626 w 4972343"/>
                <a:gd name="connsiteY9534" fmla="*/ 251452 h 512833"/>
                <a:gd name="connsiteX9535" fmla="*/ 3187841 w 4972343"/>
                <a:gd name="connsiteY9535" fmla="*/ 260237 h 512833"/>
                <a:gd name="connsiteX9536" fmla="*/ 3179056 w 4972343"/>
                <a:gd name="connsiteY9536" fmla="*/ 251452 h 512833"/>
                <a:gd name="connsiteX9537" fmla="*/ 3187841 w 4972343"/>
                <a:gd name="connsiteY9537" fmla="*/ 242667 h 512833"/>
                <a:gd name="connsiteX9538" fmla="*/ 3159596 w 4972343"/>
                <a:gd name="connsiteY9538" fmla="*/ 242667 h 512833"/>
                <a:gd name="connsiteX9539" fmla="*/ 3168381 w 4972343"/>
                <a:gd name="connsiteY9539" fmla="*/ 251452 h 512833"/>
                <a:gd name="connsiteX9540" fmla="*/ 3159596 w 4972343"/>
                <a:gd name="connsiteY9540" fmla="*/ 260237 h 512833"/>
                <a:gd name="connsiteX9541" fmla="*/ 3150811 w 4972343"/>
                <a:gd name="connsiteY9541" fmla="*/ 251452 h 512833"/>
                <a:gd name="connsiteX9542" fmla="*/ 3159596 w 4972343"/>
                <a:gd name="connsiteY9542" fmla="*/ 242667 h 512833"/>
                <a:gd name="connsiteX9543" fmla="*/ 3131350 w 4972343"/>
                <a:gd name="connsiteY9543" fmla="*/ 242667 h 512833"/>
                <a:gd name="connsiteX9544" fmla="*/ 3140134 w 4972343"/>
                <a:gd name="connsiteY9544" fmla="*/ 251452 h 512833"/>
                <a:gd name="connsiteX9545" fmla="*/ 3131350 w 4972343"/>
                <a:gd name="connsiteY9545" fmla="*/ 260237 h 512833"/>
                <a:gd name="connsiteX9546" fmla="*/ 3122564 w 4972343"/>
                <a:gd name="connsiteY9546" fmla="*/ 251452 h 512833"/>
                <a:gd name="connsiteX9547" fmla="*/ 3131350 w 4972343"/>
                <a:gd name="connsiteY9547" fmla="*/ 242667 h 512833"/>
                <a:gd name="connsiteX9548" fmla="*/ 3103105 w 4972343"/>
                <a:gd name="connsiteY9548" fmla="*/ 242667 h 512833"/>
                <a:gd name="connsiteX9549" fmla="*/ 3111890 w 4972343"/>
                <a:gd name="connsiteY9549" fmla="*/ 251452 h 512833"/>
                <a:gd name="connsiteX9550" fmla="*/ 3103105 w 4972343"/>
                <a:gd name="connsiteY9550" fmla="*/ 260237 h 512833"/>
                <a:gd name="connsiteX9551" fmla="*/ 3094320 w 4972343"/>
                <a:gd name="connsiteY9551" fmla="*/ 251452 h 512833"/>
                <a:gd name="connsiteX9552" fmla="*/ 3103105 w 4972343"/>
                <a:gd name="connsiteY9552" fmla="*/ 242667 h 512833"/>
                <a:gd name="connsiteX9553" fmla="*/ 3074859 w 4972343"/>
                <a:gd name="connsiteY9553" fmla="*/ 242667 h 512833"/>
                <a:gd name="connsiteX9554" fmla="*/ 3083644 w 4972343"/>
                <a:gd name="connsiteY9554" fmla="*/ 251452 h 512833"/>
                <a:gd name="connsiteX9555" fmla="*/ 3074859 w 4972343"/>
                <a:gd name="connsiteY9555" fmla="*/ 260237 h 512833"/>
                <a:gd name="connsiteX9556" fmla="*/ 3066074 w 4972343"/>
                <a:gd name="connsiteY9556" fmla="*/ 251452 h 512833"/>
                <a:gd name="connsiteX9557" fmla="*/ 3074859 w 4972343"/>
                <a:gd name="connsiteY9557" fmla="*/ 242667 h 512833"/>
                <a:gd name="connsiteX9558" fmla="*/ 3046614 w 4972343"/>
                <a:gd name="connsiteY9558" fmla="*/ 242667 h 512833"/>
                <a:gd name="connsiteX9559" fmla="*/ 3055399 w 4972343"/>
                <a:gd name="connsiteY9559" fmla="*/ 251452 h 512833"/>
                <a:gd name="connsiteX9560" fmla="*/ 3046614 w 4972343"/>
                <a:gd name="connsiteY9560" fmla="*/ 260237 h 512833"/>
                <a:gd name="connsiteX9561" fmla="*/ 3037829 w 4972343"/>
                <a:gd name="connsiteY9561" fmla="*/ 251452 h 512833"/>
                <a:gd name="connsiteX9562" fmla="*/ 3046614 w 4972343"/>
                <a:gd name="connsiteY9562" fmla="*/ 242667 h 512833"/>
                <a:gd name="connsiteX9563" fmla="*/ 3018368 w 4972343"/>
                <a:gd name="connsiteY9563" fmla="*/ 242667 h 512833"/>
                <a:gd name="connsiteX9564" fmla="*/ 3027153 w 4972343"/>
                <a:gd name="connsiteY9564" fmla="*/ 251452 h 512833"/>
                <a:gd name="connsiteX9565" fmla="*/ 3018368 w 4972343"/>
                <a:gd name="connsiteY9565" fmla="*/ 260237 h 512833"/>
                <a:gd name="connsiteX9566" fmla="*/ 3009582 w 4972343"/>
                <a:gd name="connsiteY9566" fmla="*/ 251452 h 512833"/>
                <a:gd name="connsiteX9567" fmla="*/ 3018368 w 4972343"/>
                <a:gd name="connsiteY9567" fmla="*/ 242667 h 512833"/>
                <a:gd name="connsiteX9568" fmla="*/ 2990123 w 4972343"/>
                <a:gd name="connsiteY9568" fmla="*/ 242667 h 512833"/>
                <a:gd name="connsiteX9569" fmla="*/ 2998908 w 4972343"/>
                <a:gd name="connsiteY9569" fmla="*/ 251452 h 512833"/>
                <a:gd name="connsiteX9570" fmla="*/ 2990123 w 4972343"/>
                <a:gd name="connsiteY9570" fmla="*/ 260237 h 512833"/>
                <a:gd name="connsiteX9571" fmla="*/ 2981338 w 4972343"/>
                <a:gd name="connsiteY9571" fmla="*/ 251452 h 512833"/>
                <a:gd name="connsiteX9572" fmla="*/ 2990123 w 4972343"/>
                <a:gd name="connsiteY9572" fmla="*/ 242667 h 512833"/>
                <a:gd name="connsiteX9573" fmla="*/ 2961877 w 4972343"/>
                <a:gd name="connsiteY9573" fmla="*/ 242667 h 512833"/>
                <a:gd name="connsiteX9574" fmla="*/ 2970662 w 4972343"/>
                <a:gd name="connsiteY9574" fmla="*/ 251452 h 512833"/>
                <a:gd name="connsiteX9575" fmla="*/ 2961877 w 4972343"/>
                <a:gd name="connsiteY9575" fmla="*/ 260237 h 512833"/>
                <a:gd name="connsiteX9576" fmla="*/ 2953092 w 4972343"/>
                <a:gd name="connsiteY9576" fmla="*/ 251452 h 512833"/>
                <a:gd name="connsiteX9577" fmla="*/ 2961877 w 4972343"/>
                <a:gd name="connsiteY9577" fmla="*/ 242667 h 512833"/>
                <a:gd name="connsiteX9578" fmla="*/ 2933632 w 4972343"/>
                <a:gd name="connsiteY9578" fmla="*/ 242667 h 512833"/>
                <a:gd name="connsiteX9579" fmla="*/ 2942417 w 4972343"/>
                <a:gd name="connsiteY9579" fmla="*/ 251452 h 512833"/>
                <a:gd name="connsiteX9580" fmla="*/ 2933632 w 4972343"/>
                <a:gd name="connsiteY9580" fmla="*/ 260237 h 512833"/>
                <a:gd name="connsiteX9581" fmla="*/ 2924847 w 4972343"/>
                <a:gd name="connsiteY9581" fmla="*/ 251452 h 512833"/>
                <a:gd name="connsiteX9582" fmla="*/ 2933632 w 4972343"/>
                <a:gd name="connsiteY9582" fmla="*/ 242667 h 512833"/>
                <a:gd name="connsiteX9583" fmla="*/ 2905386 w 4972343"/>
                <a:gd name="connsiteY9583" fmla="*/ 242667 h 512833"/>
                <a:gd name="connsiteX9584" fmla="*/ 2914171 w 4972343"/>
                <a:gd name="connsiteY9584" fmla="*/ 251452 h 512833"/>
                <a:gd name="connsiteX9585" fmla="*/ 2905386 w 4972343"/>
                <a:gd name="connsiteY9585" fmla="*/ 260237 h 512833"/>
                <a:gd name="connsiteX9586" fmla="*/ 2896600 w 4972343"/>
                <a:gd name="connsiteY9586" fmla="*/ 251452 h 512833"/>
                <a:gd name="connsiteX9587" fmla="*/ 2905386 w 4972343"/>
                <a:gd name="connsiteY9587" fmla="*/ 242667 h 512833"/>
                <a:gd name="connsiteX9588" fmla="*/ 2877141 w 4972343"/>
                <a:gd name="connsiteY9588" fmla="*/ 242667 h 512833"/>
                <a:gd name="connsiteX9589" fmla="*/ 2885926 w 4972343"/>
                <a:gd name="connsiteY9589" fmla="*/ 251452 h 512833"/>
                <a:gd name="connsiteX9590" fmla="*/ 2877141 w 4972343"/>
                <a:gd name="connsiteY9590" fmla="*/ 260237 h 512833"/>
                <a:gd name="connsiteX9591" fmla="*/ 2868356 w 4972343"/>
                <a:gd name="connsiteY9591" fmla="*/ 251452 h 512833"/>
                <a:gd name="connsiteX9592" fmla="*/ 2877141 w 4972343"/>
                <a:gd name="connsiteY9592" fmla="*/ 242667 h 512833"/>
                <a:gd name="connsiteX9593" fmla="*/ 2848895 w 4972343"/>
                <a:gd name="connsiteY9593" fmla="*/ 242667 h 512833"/>
                <a:gd name="connsiteX9594" fmla="*/ 2857680 w 4972343"/>
                <a:gd name="connsiteY9594" fmla="*/ 251452 h 512833"/>
                <a:gd name="connsiteX9595" fmla="*/ 2848895 w 4972343"/>
                <a:gd name="connsiteY9595" fmla="*/ 260237 h 512833"/>
                <a:gd name="connsiteX9596" fmla="*/ 2840109 w 4972343"/>
                <a:gd name="connsiteY9596" fmla="*/ 251452 h 512833"/>
                <a:gd name="connsiteX9597" fmla="*/ 2848895 w 4972343"/>
                <a:gd name="connsiteY9597" fmla="*/ 242667 h 512833"/>
                <a:gd name="connsiteX9598" fmla="*/ 2820650 w 4972343"/>
                <a:gd name="connsiteY9598" fmla="*/ 242667 h 512833"/>
                <a:gd name="connsiteX9599" fmla="*/ 2829435 w 4972343"/>
                <a:gd name="connsiteY9599" fmla="*/ 251452 h 512833"/>
                <a:gd name="connsiteX9600" fmla="*/ 2820650 w 4972343"/>
                <a:gd name="connsiteY9600" fmla="*/ 260237 h 512833"/>
                <a:gd name="connsiteX9601" fmla="*/ 2811865 w 4972343"/>
                <a:gd name="connsiteY9601" fmla="*/ 251452 h 512833"/>
                <a:gd name="connsiteX9602" fmla="*/ 2820650 w 4972343"/>
                <a:gd name="connsiteY9602" fmla="*/ 242667 h 512833"/>
                <a:gd name="connsiteX9603" fmla="*/ 2792404 w 4972343"/>
                <a:gd name="connsiteY9603" fmla="*/ 242667 h 512833"/>
                <a:gd name="connsiteX9604" fmla="*/ 2801189 w 4972343"/>
                <a:gd name="connsiteY9604" fmla="*/ 251452 h 512833"/>
                <a:gd name="connsiteX9605" fmla="*/ 2792404 w 4972343"/>
                <a:gd name="connsiteY9605" fmla="*/ 260237 h 512833"/>
                <a:gd name="connsiteX9606" fmla="*/ 2783618 w 4972343"/>
                <a:gd name="connsiteY9606" fmla="*/ 251452 h 512833"/>
                <a:gd name="connsiteX9607" fmla="*/ 2792404 w 4972343"/>
                <a:gd name="connsiteY9607" fmla="*/ 242667 h 512833"/>
                <a:gd name="connsiteX9608" fmla="*/ 2764159 w 4972343"/>
                <a:gd name="connsiteY9608" fmla="*/ 242667 h 512833"/>
                <a:gd name="connsiteX9609" fmla="*/ 2772944 w 4972343"/>
                <a:gd name="connsiteY9609" fmla="*/ 251452 h 512833"/>
                <a:gd name="connsiteX9610" fmla="*/ 2764159 w 4972343"/>
                <a:gd name="connsiteY9610" fmla="*/ 260237 h 512833"/>
                <a:gd name="connsiteX9611" fmla="*/ 2755374 w 4972343"/>
                <a:gd name="connsiteY9611" fmla="*/ 251452 h 512833"/>
                <a:gd name="connsiteX9612" fmla="*/ 2764159 w 4972343"/>
                <a:gd name="connsiteY9612" fmla="*/ 242667 h 512833"/>
                <a:gd name="connsiteX9613" fmla="*/ 2735913 w 4972343"/>
                <a:gd name="connsiteY9613" fmla="*/ 242667 h 512833"/>
                <a:gd name="connsiteX9614" fmla="*/ 2744698 w 4972343"/>
                <a:gd name="connsiteY9614" fmla="*/ 251452 h 512833"/>
                <a:gd name="connsiteX9615" fmla="*/ 2735913 w 4972343"/>
                <a:gd name="connsiteY9615" fmla="*/ 260237 h 512833"/>
                <a:gd name="connsiteX9616" fmla="*/ 2727127 w 4972343"/>
                <a:gd name="connsiteY9616" fmla="*/ 251452 h 512833"/>
                <a:gd name="connsiteX9617" fmla="*/ 2735913 w 4972343"/>
                <a:gd name="connsiteY9617" fmla="*/ 242667 h 512833"/>
                <a:gd name="connsiteX9618" fmla="*/ 2707668 w 4972343"/>
                <a:gd name="connsiteY9618" fmla="*/ 242667 h 512833"/>
                <a:gd name="connsiteX9619" fmla="*/ 2716453 w 4972343"/>
                <a:gd name="connsiteY9619" fmla="*/ 251452 h 512833"/>
                <a:gd name="connsiteX9620" fmla="*/ 2707668 w 4972343"/>
                <a:gd name="connsiteY9620" fmla="*/ 260237 h 512833"/>
                <a:gd name="connsiteX9621" fmla="*/ 2698883 w 4972343"/>
                <a:gd name="connsiteY9621" fmla="*/ 251452 h 512833"/>
                <a:gd name="connsiteX9622" fmla="*/ 2707668 w 4972343"/>
                <a:gd name="connsiteY9622" fmla="*/ 242667 h 512833"/>
                <a:gd name="connsiteX9623" fmla="*/ 2679422 w 4972343"/>
                <a:gd name="connsiteY9623" fmla="*/ 242667 h 512833"/>
                <a:gd name="connsiteX9624" fmla="*/ 2688207 w 4972343"/>
                <a:gd name="connsiteY9624" fmla="*/ 251452 h 512833"/>
                <a:gd name="connsiteX9625" fmla="*/ 2679422 w 4972343"/>
                <a:gd name="connsiteY9625" fmla="*/ 260237 h 512833"/>
                <a:gd name="connsiteX9626" fmla="*/ 2670637 w 4972343"/>
                <a:gd name="connsiteY9626" fmla="*/ 251452 h 512833"/>
                <a:gd name="connsiteX9627" fmla="*/ 2679422 w 4972343"/>
                <a:gd name="connsiteY9627" fmla="*/ 242667 h 512833"/>
                <a:gd name="connsiteX9628" fmla="*/ 2651177 w 4972343"/>
                <a:gd name="connsiteY9628" fmla="*/ 242667 h 512833"/>
                <a:gd name="connsiteX9629" fmla="*/ 2659962 w 4972343"/>
                <a:gd name="connsiteY9629" fmla="*/ 251452 h 512833"/>
                <a:gd name="connsiteX9630" fmla="*/ 2651177 w 4972343"/>
                <a:gd name="connsiteY9630" fmla="*/ 260237 h 512833"/>
                <a:gd name="connsiteX9631" fmla="*/ 2642392 w 4972343"/>
                <a:gd name="connsiteY9631" fmla="*/ 251452 h 512833"/>
                <a:gd name="connsiteX9632" fmla="*/ 2651177 w 4972343"/>
                <a:gd name="connsiteY9632" fmla="*/ 242667 h 512833"/>
                <a:gd name="connsiteX9633" fmla="*/ 2622930 w 4972343"/>
                <a:gd name="connsiteY9633" fmla="*/ 242667 h 512833"/>
                <a:gd name="connsiteX9634" fmla="*/ 2631716 w 4972343"/>
                <a:gd name="connsiteY9634" fmla="*/ 251452 h 512833"/>
                <a:gd name="connsiteX9635" fmla="*/ 2622930 w 4972343"/>
                <a:gd name="connsiteY9635" fmla="*/ 260237 h 512833"/>
                <a:gd name="connsiteX9636" fmla="*/ 2614145 w 4972343"/>
                <a:gd name="connsiteY9636" fmla="*/ 251452 h 512833"/>
                <a:gd name="connsiteX9637" fmla="*/ 2622930 w 4972343"/>
                <a:gd name="connsiteY9637" fmla="*/ 242667 h 512833"/>
                <a:gd name="connsiteX9638" fmla="*/ 2594686 w 4972343"/>
                <a:gd name="connsiteY9638" fmla="*/ 242667 h 512833"/>
                <a:gd name="connsiteX9639" fmla="*/ 2603471 w 4972343"/>
                <a:gd name="connsiteY9639" fmla="*/ 251452 h 512833"/>
                <a:gd name="connsiteX9640" fmla="*/ 2594686 w 4972343"/>
                <a:gd name="connsiteY9640" fmla="*/ 260237 h 512833"/>
                <a:gd name="connsiteX9641" fmla="*/ 2585901 w 4972343"/>
                <a:gd name="connsiteY9641" fmla="*/ 251452 h 512833"/>
                <a:gd name="connsiteX9642" fmla="*/ 2594686 w 4972343"/>
                <a:gd name="connsiteY9642" fmla="*/ 242667 h 512833"/>
                <a:gd name="connsiteX9643" fmla="*/ 2566440 w 4972343"/>
                <a:gd name="connsiteY9643" fmla="*/ 242667 h 512833"/>
                <a:gd name="connsiteX9644" fmla="*/ 2575225 w 4972343"/>
                <a:gd name="connsiteY9644" fmla="*/ 251452 h 512833"/>
                <a:gd name="connsiteX9645" fmla="*/ 2566440 w 4972343"/>
                <a:gd name="connsiteY9645" fmla="*/ 260237 h 512833"/>
                <a:gd name="connsiteX9646" fmla="*/ 2557655 w 4972343"/>
                <a:gd name="connsiteY9646" fmla="*/ 251452 h 512833"/>
                <a:gd name="connsiteX9647" fmla="*/ 2566440 w 4972343"/>
                <a:gd name="connsiteY9647" fmla="*/ 242667 h 512833"/>
                <a:gd name="connsiteX9648" fmla="*/ 2538195 w 4972343"/>
                <a:gd name="connsiteY9648" fmla="*/ 242667 h 512833"/>
                <a:gd name="connsiteX9649" fmla="*/ 2546980 w 4972343"/>
                <a:gd name="connsiteY9649" fmla="*/ 251452 h 512833"/>
                <a:gd name="connsiteX9650" fmla="*/ 2538195 w 4972343"/>
                <a:gd name="connsiteY9650" fmla="*/ 260237 h 512833"/>
                <a:gd name="connsiteX9651" fmla="*/ 2529410 w 4972343"/>
                <a:gd name="connsiteY9651" fmla="*/ 251452 h 512833"/>
                <a:gd name="connsiteX9652" fmla="*/ 2538195 w 4972343"/>
                <a:gd name="connsiteY9652" fmla="*/ 242667 h 512833"/>
                <a:gd name="connsiteX9653" fmla="*/ 2509949 w 4972343"/>
                <a:gd name="connsiteY9653" fmla="*/ 242667 h 512833"/>
                <a:gd name="connsiteX9654" fmla="*/ 2518734 w 4972343"/>
                <a:gd name="connsiteY9654" fmla="*/ 251452 h 512833"/>
                <a:gd name="connsiteX9655" fmla="*/ 2509949 w 4972343"/>
                <a:gd name="connsiteY9655" fmla="*/ 260237 h 512833"/>
                <a:gd name="connsiteX9656" fmla="*/ 2501164 w 4972343"/>
                <a:gd name="connsiteY9656" fmla="*/ 251452 h 512833"/>
                <a:gd name="connsiteX9657" fmla="*/ 2509949 w 4972343"/>
                <a:gd name="connsiteY9657" fmla="*/ 242667 h 512833"/>
                <a:gd name="connsiteX9658" fmla="*/ 2481704 w 4972343"/>
                <a:gd name="connsiteY9658" fmla="*/ 242667 h 512833"/>
                <a:gd name="connsiteX9659" fmla="*/ 2490489 w 4972343"/>
                <a:gd name="connsiteY9659" fmla="*/ 251452 h 512833"/>
                <a:gd name="connsiteX9660" fmla="*/ 2481704 w 4972343"/>
                <a:gd name="connsiteY9660" fmla="*/ 260237 h 512833"/>
                <a:gd name="connsiteX9661" fmla="*/ 2472919 w 4972343"/>
                <a:gd name="connsiteY9661" fmla="*/ 251452 h 512833"/>
                <a:gd name="connsiteX9662" fmla="*/ 2481704 w 4972343"/>
                <a:gd name="connsiteY9662" fmla="*/ 242667 h 512833"/>
                <a:gd name="connsiteX9663" fmla="*/ 2453458 w 4972343"/>
                <a:gd name="connsiteY9663" fmla="*/ 242667 h 512833"/>
                <a:gd name="connsiteX9664" fmla="*/ 2462243 w 4972343"/>
                <a:gd name="connsiteY9664" fmla="*/ 251452 h 512833"/>
                <a:gd name="connsiteX9665" fmla="*/ 2453458 w 4972343"/>
                <a:gd name="connsiteY9665" fmla="*/ 260237 h 512833"/>
                <a:gd name="connsiteX9666" fmla="*/ 2444673 w 4972343"/>
                <a:gd name="connsiteY9666" fmla="*/ 251452 h 512833"/>
                <a:gd name="connsiteX9667" fmla="*/ 2453458 w 4972343"/>
                <a:gd name="connsiteY9667" fmla="*/ 242667 h 512833"/>
                <a:gd name="connsiteX9668" fmla="*/ 2425212 w 4972343"/>
                <a:gd name="connsiteY9668" fmla="*/ 242667 h 512833"/>
                <a:gd name="connsiteX9669" fmla="*/ 2433997 w 4972343"/>
                <a:gd name="connsiteY9669" fmla="*/ 251452 h 512833"/>
                <a:gd name="connsiteX9670" fmla="*/ 2425212 w 4972343"/>
                <a:gd name="connsiteY9670" fmla="*/ 260237 h 512833"/>
                <a:gd name="connsiteX9671" fmla="*/ 2416426 w 4972343"/>
                <a:gd name="connsiteY9671" fmla="*/ 251452 h 512833"/>
                <a:gd name="connsiteX9672" fmla="*/ 2425212 w 4972343"/>
                <a:gd name="connsiteY9672" fmla="*/ 242667 h 512833"/>
                <a:gd name="connsiteX9673" fmla="*/ 2396967 w 4972343"/>
                <a:gd name="connsiteY9673" fmla="*/ 242667 h 512833"/>
                <a:gd name="connsiteX9674" fmla="*/ 2405752 w 4972343"/>
                <a:gd name="connsiteY9674" fmla="*/ 251452 h 512833"/>
                <a:gd name="connsiteX9675" fmla="*/ 2396967 w 4972343"/>
                <a:gd name="connsiteY9675" fmla="*/ 260237 h 512833"/>
                <a:gd name="connsiteX9676" fmla="*/ 2388182 w 4972343"/>
                <a:gd name="connsiteY9676" fmla="*/ 251452 h 512833"/>
                <a:gd name="connsiteX9677" fmla="*/ 2396967 w 4972343"/>
                <a:gd name="connsiteY9677" fmla="*/ 242667 h 512833"/>
                <a:gd name="connsiteX9678" fmla="*/ 2368721 w 4972343"/>
                <a:gd name="connsiteY9678" fmla="*/ 242667 h 512833"/>
                <a:gd name="connsiteX9679" fmla="*/ 2377506 w 4972343"/>
                <a:gd name="connsiteY9679" fmla="*/ 251452 h 512833"/>
                <a:gd name="connsiteX9680" fmla="*/ 2368721 w 4972343"/>
                <a:gd name="connsiteY9680" fmla="*/ 260237 h 512833"/>
                <a:gd name="connsiteX9681" fmla="*/ 2359936 w 4972343"/>
                <a:gd name="connsiteY9681" fmla="*/ 251452 h 512833"/>
                <a:gd name="connsiteX9682" fmla="*/ 2368721 w 4972343"/>
                <a:gd name="connsiteY9682" fmla="*/ 242667 h 512833"/>
                <a:gd name="connsiteX9683" fmla="*/ 2340476 w 4972343"/>
                <a:gd name="connsiteY9683" fmla="*/ 242667 h 512833"/>
                <a:gd name="connsiteX9684" fmla="*/ 2349261 w 4972343"/>
                <a:gd name="connsiteY9684" fmla="*/ 251452 h 512833"/>
                <a:gd name="connsiteX9685" fmla="*/ 2340476 w 4972343"/>
                <a:gd name="connsiteY9685" fmla="*/ 260237 h 512833"/>
                <a:gd name="connsiteX9686" fmla="*/ 2331691 w 4972343"/>
                <a:gd name="connsiteY9686" fmla="*/ 251452 h 512833"/>
                <a:gd name="connsiteX9687" fmla="*/ 2340476 w 4972343"/>
                <a:gd name="connsiteY9687" fmla="*/ 242667 h 512833"/>
                <a:gd name="connsiteX9688" fmla="*/ 2312230 w 4972343"/>
                <a:gd name="connsiteY9688" fmla="*/ 242667 h 512833"/>
                <a:gd name="connsiteX9689" fmla="*/ 2321015 w 4972343"/>
                <a:gd name="connsiteY9689" fmla="*/ 251452 h 512833"/>
                <a:gd name="connsiteX9690" fmla="*/ 2312230 w 4972343"/>
                <a:gd name="connsiteY9690" fmla="*/ 260237 h 512833"/>
                <a:gd name="connsiteX9691" fmla="*/ 2303445 w 4972343"/>
                <a:gd name="connsiteY9691" fmla="*/ 251452 h 512833"/>
                <a:gd name="connsiteX9692" fmla="*/ 2312230 w 4972343"/>
                <a:gd name="connsiteY9692" fmla="*/ 242667 h 512833"/>
                <a:gd name="connsiteX9693" fmla="*/ 2283985 w 4972343"/>
                <a:gd name="connsiteY9693" fmla="*/ 242667 h 512833"/>
                <a:gd name="connsiteX9694" fmla="*/ 2292770 w 4972343"/>
                <a:gd name="connsiteY9694" fmla="*/ 251452 h 512833"/>
                <a:gd name="connsiteX9695" fmla="*/ 2283985 w 4972343"/>
                <a:gd name="connsiteY9695" fmla="*/ 260237 h 512833"/>
                <a:gd name="connsiteX9696" fmla="*/ 2275200 w 4972343"/>
                <a:gd name="connsiteY9696" fmla="*/ 251452 h 512833"/>
                <a:gd name="connsiteX9697" fmla="*/ 2283985 w 4972343"/>
                <a:gd name="connsiteY9697" fmla="*/ 242667 h 512833"/>
                <a:gd name="connsiteX9698" fmla="*/ 2255739 w 4972343"/>
                <a:gd name="connsiteY9698" fmla="*/ 242667 h 512833"/>
                <a:gd name="connsiteX9699" fmla="*/ 2264524 w 4972343"/>
                <a:gd name="connsiteY9699" fmla="*/ 251452 h 512833"/>
                <a:gd name="connsiteX9700" fmla="*/ 2255739 w 4972343"/>
                <a:gd name="connsiteY9700" fmla="*/ 260237 h 512833"/>
                <a:gd name="connsiteX9701" fmla="*/ 2246954 w 4972343"/>
                <a:gd name="connsiteY9701" fmla="*/ 251452 h 512833"/>
                <a:gd name="connsiteX9702" fmla="*/ 2255739 w 4972343"/>
                <a:gd name="connsiteY9702" fmla="*/ 242667 h 512833"/>
                <a:gd name="connsiteX9703" fmla="*/ 2227494 w 4972343"/>
                <a:gd name="connsiteY9703" fmla="*/ 242667 h 512833"/>
                <a:gd name="connsiteX9704" fmla="*/ 2236279 w 4972343"/>
                <a:gd name="connsiteY9704" fmla="*/ 251452 h 512833"/>
                <a:gd name="connsiteX9705" fmla="*/ 2227494 w 4972343"/>
                <a:gd name="connsiteY9705" fmla="*/ 260237 h 512833"/>
                <a:gd name="connsiteX9706" fmla="*/ 2218709 w 4972343"/>
                <a:gd name="connsiteY9706" fmla="*/ 251452 h 512833"/>
                <a:gd name="connsiteX9707" fmla="*/ 2227494 w 4972343"/>
                <a:gd name="connsiteY9707" fmla="*/ 242667 h 512833"/>
                <a:gd name="connsiteX9708" fmla="*/ 2199248 w 4972343"/>
                <a:gd name="connsiteY9708" fmla="*/ 242667 h 512833"/>
                <a:gd name="connsiteX9709" fmla="*/ 2208033 w 4972343"/>
                <a:gd name="connsiteY9709" fmla="*/ 251452 h 512833"/>
                <a:gd name="connsiteX9710" fmla="*/ 2199248 w 4972343"/>
                <a:gd name="connsiteY9710" fmla="*/ 260237 h 512833"/>
                <a:gd name="connsiteX9711" fmla="*/ 2190462 w 4972343"/>
                <a:gd name="connsiteY9711" fmla="*/ 251452 h 512833"/>
                <a:gd name="connsiteX9712" fmla="*/ 2199248 w 4972343"/>
                <a:gd name="connsiteY9712" fmla="*/ 242667 h 512833"/>
                <a:gd name="connsiteX9713" fmla="*/ 2171003 w 4972343"/>
                <a:gd name="connsiteY9713" fmla="*/ 242667 h 512833"/>
                <a:gd name="connsiteX9714" fmla="*/ 2179788 w 4972343"/>
                <a:gd name="connsiteY9714" fmla="*/ 251452 h 512833"/>
                <a:gd name="connsiteX9715" fmla="*/ 2171003 w 4972343"/>
                <a:gd name="connsiteY9715" fmla="*/ 260237 h 512833"/>
                <a:gd name="connsiteX9716" fmla="*/ 2162218 w 4972343"/>
                <a:gd name="connsiteY9716" fmla="*/ 251452 h 512833"/>
                <a:gd name="connsiteX9717" fmla="*/ 2171003 w 4972343"/>
                <a:gd name="connsiteY9717" fmla="*/ 242667 h 512833"/>
                <a:gd name="connsiteX9718" fmla="*/ 2142757 w 4972343"/>
                <a:gd name="connsiteY9718" fmla="*/ 242667 h 512833"/>
                <a:gd name="connsiteX9719" fmla="*/ 2151542 w 4972343"/>
                <a:gd name="connsiteY9719" fmla="*/ 251452 h 512833"/>
                <a:gd name="connsiteX9720" fmla="*/ 2142757 w 4972343"/>
                <a:gd name="connsiteY9720" fmla="*/ 260237 h 512833"/>
                <a:gd name="connsiteX9721" fmla="*/ 2133972 w 4972343"/>
                <a:gd name="connsiteY9721" fmla="*/ 251452 h 512833"/>
                <a:gd name="connsiteX9722" fmla="*/ 2142757 w 4972343"/>
                <a:gd name="connsiteY9722" fmla="*/ 242667 h 512833"/>
                <a:gd name="connsiteX9723" fmla="*/ 2114512 w 4972343"/>
                <a:gd name="connsiteY9723" fmla="*/ 242667 h 512833"/>
                <a:gd name="connsiteX9724" fmla="*/ 2123297 w 4972343"/>
                <a:gd name="connsiteY9724" fmla="*/ 251452 h 512833"/>
                <a:gd name="connsiteX9725" fmla="*/ 2114512 w 4972343"/>
                <a:gd name="connsiteY9725" fmla="*/ 260237 h 512833"/>
                <a:gd name="connsiteX9726" fmla="*/ 2105727 w 4972343"/>
                <a:gd name="connsiteY9726" fmla="*/ 251452 h 512833"/>
                <a:gd name="connsiteX9727" fmla="*/ 2114512 w 4972343"/>
                <a:gd name="connsiteY9727" fmla="*/ 242667 h 512833"/>
                <a:gd name="connsiteX9728" fmla="*/ 2086266 w 4972343"/>
                <a:gd name="connsiteY9728" fmla="*/ 242667 h 512833"/>
                <a:gd name="connsiteX9729" fmla="*/ 2095051 w 4972343"/>
                <a:gd name="connsiteY9729" fmla="*/ 251452 h 512833"/>
                <a:gd name="connsiteX9730" fmla="*/ 2086266 w 4972343"/>
                <a:gd name="connsiteY9730" fmla="*/ 260237 h 512833"/>
                <a:gd name="connsiteX9731" fmla="*/ 2077481 w 4972343"/>
                <a:gd name="connsiteY9731" fmla="*/ 251452 h 512833"/>
                <a:gd name="connsiteX9732" fmla="*/ 2086266 w 4972343"/>
                <a:gd name="connsiteY9732" fmla="*/ 242667 h 512833"/>
                <a:gd name="connsiteX9733" fmla="*/ 2058021 w 4972343"/>
                <a:gd name="connsiteY9733" fmla="*/ 242667 h 512833"/>
                <a:gd name="connsiteX9734" fmla="*/ 2066806 w 4972343"/>
                <a:gd name="connsiteY9734" fmla="*/ 251452 h 512833"/>
                <a:gd name="connsiteX9735" fmla="*/ 2058021 w 4972343"/>
                <a:gd name="connsiteY9735" fmla="*/ 260237 h 512833"/>
                <a:gd name="connsiteX9736" fmla="*/ 2049236 w 4972343"/>
                <a:gd name="connsiteY9736" fmla="*/ 251452 h 512833"/>
                <a:gd name="connsiteX9737" fmla="*/ 2058021 w 4972343"/>
                <a:gd name="connsiteY9737" fmla="*/ 242667 h 512833"/>
                <a:gd name="connsiteX9738" fmla="*/ 2029775 w 4972343"/>
                <a:gd name="connsiteY9738" fmla="*/ 242667 h 512833"/>
                <a:gd name="connsiteX9739" fmla="*/ 2038560 w 4972343"/>
                <a:gd name="connsiteY9739" fmla="*/ 251452 h 512833"/>
                <a:gd name="connsiteX9740" fmla="*/ 2029775 w 4972343"/>
                <a:gd name="connsiteY9740" fmla="*/ 260237 h 512833"/>
                <a:gd name="connsiteX9741" fmla="*/ 2020990 w 4972343"/>
                <a:gd name="connsiteY9741" fmla="*/ 251452 h 512833"/>
                <a:gd name="connsiteX9742" fmla="*/ 2029775 w 4972343"/>
                <a:gd name="connsiteY9742" fmla="*/ 242667 h 512833"/>
                <a:gd name="connsiteX9743" fmla="*/ 2001530 w 4972343"/>
                <a:gd name="connsiteY9743" fmla="*/ 242667 h 512833"/>
                <a:gd name="connsiteX9744" fmla="*/ 2010315 w 4972343"/>
                <a:gd name="connsiteY9744" fmla="*/ 251452 h 512833"/>
                <a:gd name="connsiteX9745" fmla="*/ 2001530 w 4972343"/>
                <a:gd name="connsiteY9745" fmla="*/ 260237 h 512833"/>
                <a:gd name="connsiteX9746" fmla="*/ 1992745 w 4972343"/>
                <a:gd name="connsiteY9746" fmla="*/ 251452 h 512833"/>
                <a:gd name="connsiteX9747" fmla="*/ 2001530 w 4972343"/>
                <a:gd name="connsiteY9747" fmla="*/ 242667 h 512833"/>
                <a:gd name="connsiteX9748" fmla="*/ 1973284 w 4972343"/>
                <a:gd name="connsiteY9748" fmla="*/ 242667 h 512833"/>
                <a:gd name="connsiteX9749" fmla="*/ 1982069 w 4972343"/>
                <a:gd name="connsiteY9749" fmla="*/ 251452 h 512833"/>
                <a:gd name="connsiteX9750" fmla="*/ 1973284 w 4972343"/>
                <a:gd name="connsiteY9750" fmla="*/ 260237 h 512833"/>
                <a:gd name="connsiteX9751" fmla="*/ 1964499 w 4972343"/>
                <a:gd name="connsiteY9751" fmla="*/ 251452 h 512833"/>
                <a:gd name="connsiteX9752" fmla="*/ 1973284 w 4972343"/>
                <a:gd name="connsiteY9752" fmla="*/ 242667 h 512833"/>
                <a:gd name="connsiteX9753" fmla="*/ 1945039 w 4972343"/>
                <a:gd name="connsiteY9753" fmla="*/ 242667 h 512833"/>
                <a:gd name="connsiteX9754" fmla="*/ 1953824 w 4972343"/>
                <a:gd name="connsiteY9754" fmla="*/ 251452 h 512833"/>
                <a:gd name="connsiteX9755" fmla="*/ 1945039 w 4972343"/>
                <a:gd name="connsiteY9755" fmla="*/ 260237 h 512833"/>
                <a:gd name="connsiteX9756" fmla="*/ 1936254 w 4972343"/>
                <a:gd name="connsiteY9756" fmla="*/ 251452 h 512833"/>
                <a:gd name="connsiteX9757" fmla="*/ 1945039 w 4972343"/>
                <a:gd name="connsiteY9757" fmla="*/ 242667 h 512833"/>
                <a:gd name="connsiteX9758" fmla="*/ 1916793 w 4972343"/>
                <a:gd name="connsiteY9758" fmla="*/ 242667 h 512833"/>
                <a:gd name="connsiteX9759" fmla="*/ 1925578 w 4972343"/>
                <a:gd name="connsiteY9759" fmla="*/ 251452 h 512833"/>
                <a:gd name="connsiteX9760" fmla="*/ 1916793 w 4972343"/>
                <a:gd name="connsiteY9760" fmla="*/ 260237 h 512833"/>
                <a:gd name="connsiteX9761" fmla="*/ 1908008 w 4972343"/>
                <a:gd name="connsiteY9761" fmla="*/ 251452 h 512833"/>
                <a:gd name="connsiteX9762" fmla="*/ 1916793 w 4972343"/>
                <a:gd name="connsiteY9762" fmla="*/ 242667 h 512833"/>
                <a:gd name="connsiteX9763" fmla="*/ 1888548 w 4972343"/>
                <a:gd name="connsiteY9763" fmla="*/ 242667 h 512833"/>
                <a:gd name="connsiteX9764" fmla="*/ 1897333 w 4972343"/>
                <a:gd name="connsiteY9764" fmla="*/ 251452 h 512833"/>
                <a:gd name="connsiteX9765" fmla="*/ 1888548 w 4972343"/>
                <a:gd name="connsiteY9765" fmla="*/ 260237 h 512833"/>
                <a:gd name="connsiteX9766" fmla="*/ 1879763 w 4972343"/>
                <a:gd name="connsiteY9766" fmla="*/ 251452 h 512833"/>
                <a:gd name="connsiteX9767" fmla="*/ 1888548 w 4972343"/>
                <a:gd name="connsiteY9767" fmla="*/ 242667 h 512833"/>
                <a:gd name="connsiteX9768" fmla="*/ 1860302 w 4972343"/>
                <a:gd name="connsiteY9768" fmla="*/ 242667 h 512833"/>
                <a:gd name="connsiteX9769" fmla="*/ 1869087 w 4972343"/>
                <a:gd name="connsiteY9769" fmla="*/ 251452 h 512833"/>
                <a:gd name="connsiteX9770" fmla="*/ 1860302 w 4972343"/>
                <a:gd name="connsiteY9770" fmla="*/ 260237 h 512833"/>
                <a:gd name="connsiteX9771" fmla="*/ 1851517 w 4972343"/>
                <a:gd name="connsiteY9771" fmla="*/ 251452 h 512833"/>
                <a:gd name="connsiteX9772" fmla="*/ 1860302 w 4972343"/>
                <a:gd name="connsiteY9772" fmla="*/ 242667 h 512833"/>
                <a:gd name="connsiteX9773" fmla="*/ 1832057 w 4972343"/>
                <a:gd name="connsiteY9773" fmla="*/ 242667 h 512833"/>
                <a:gd name="connsiteX9774" fmla="*/ 1840842 w 4972343"/>
                <a:gd name="connsiteY9774" fmla="*/ 251452 h 512833"/>
                <a:gd name="connsiteX9775" fmla="*/ 1832057 w 4972343"/>
                <a:gd name="connsiteY9775" fmla="*/ 260237 h 512833"/>
                <a:gd name="connsiteX9776" fmla="*/ 1823272 w 4972343"/>
                <a:gd name="connsiteY9776" fmla="*/ 251452 h 512833"/>
                <a:gd name="connsiteX9777" fmla="*/ 1832057 w 4972343"/>
                <a:gd name="connsiteY9777" fmla="*/ 242667 h 512833"/>
                <a:gd name="connsiteX9778" fmla="*/ 1803811 w 4972343"/>
                <a:gd name="connsiteY9778" fmla="*/ 242667 h 512833"/>
                <a:gd name="connsiteX9779" fmla="*/ 1812596 w 4972343"/>
                <a:gd name="connsiteY9779" fmla="*/ 251452 h 512833"/>
                <a:gd name="connsiteX9780" fmla="*/ 1803811 w 4972343"/>
                <a:gd name="connsiteY9780" fmla="*/ 260237 h 512833"/>
                <a:gd name="connsiteX9781" fmla="*/ 1795026 w 4972343"/>
                <a:gd name="connsiteY9781" fmla="*/ 251452 h 512833"/>
                <a:gd name="connsiteX9782" fmla="*/ 1803811 w 4972343"/>
                <a:gd name="connsiteY9782" fmla="*/ 242667 h 512833"/>
                <a:gd name="connsiteX9783" fmla="*/ 1775566 w 4972343"/>
                <a:gd name="connsiteY9783" fmla="*/ 242667 h 512833"/>
                <a:gd name="connsiteX9784" fmla="*/ 1784351 w 4972343"/>
                <a:gd name="connsiteY9784" fmla="*/ 251452 h 512833"/>
                <a:gd name="connsiteX9785" fmla="*/ 1775566 w 4972343"/>
                <a:gd name="connsiteY9785" fmla="*/ 260237 h 512833"/>
                <a:gd name="connsiteX9786" fmla="*/ 1766781 w 4972343"/>
                <a:gd name="connsiteY9786" fmla="*/ 251452 h 512833"/>
                <a:gd name="connsiteX9787" fmla="*/ 1775566 w 4972343"/>
                <a:gd name="connsiteY9787" fmla="*/ 242667 h 512833"/>
                <a:gd name="connsiteX9788" fmla="*/ 1747321 w 4972343"/>
                <a:gd name="connsiteY9788" fmla="*/ 242667 h 512833"/>
                <a:gd name="connsiteX9789" fmla="*/ 1756106 w 4972343"/>
                <a:gd name="connsiteY9789" fmla="*/ 251452 h 512833"/>
                <a:gd name="connsiteX9790" fmla="*/ 1747321 w 4972343"/>
                <a:gd name="connsiteY9790" fmla="*/ 260237 h 512833"/>
                <a:gd name="connsiteX9791" fmla="*/ 1738535 w 4972343"/>
                <a:gd name="connsiteY9791" fmla="*/ 251452 h 512833"/>
                <a:gd name="connsiteX9792" fmla="*/ 1747321 w 4972343"/>
                <a:gd name="connsiteY9792" fmla="*/ 242667 h 512833"/>
                <a:gd name="connsiteX9793" fmla="*/ 1719075 w 4972343"/>
                <a:gd name="connsiteY9793" fmla="*/ 242667 h 512833"/>
                <a:gd name="connsiteX9794" fmla="*/ 1727860 w 4972343"/>
                <a:gd name="connsiteY9794" fmla="*/ 251452 h 512833"/>
                <a:gd name="connsiteX9795" fmla="*/ 1719075 w 4972343"/>
                <a:gd name="connsiteY9795" fmla="*/ 260237 h 512833"/>
                <a:gd name="connsiteX9796" fmla="*/ 1710290 w 4972343"/>
                <a:gd name="connsiteY9796" fmla="*/ 251452 h 512833"/>
                <a:gd name="connsiteX9797" fmla="*/ 1719075 w 4972343"/>
                <a:gd name="connsiteY9797" fmla="*/ 242667 h 512833"/>
                <a:gd name="connsiteX9798" fmla="*/ 1690830 w 4972343"/>
                <a:gd name="connsiteY9798" fmla="*/ 242667 h 512833"/>
                <a:gd name="connsiteX9799" fmla="*/ 1699615 w 4972343"/>
                <a:gd name="connsiteY9799" fmla="*/ 251452 h 512833"/>
                <a:gd name="connsiteX9800" fmla="*/ 1690830 w 4972343"/>
                <a:gd name="connsiteY9800" fmla="*/ 260237 h 512833"/>
                <a:gd name="connsiteX9801" fmla="*/ 1682045 w 4972343"/>
                <a:gd name="connsiteY9801" fmla="*/ 251452 h 512833"/>
                <a:gd name="connsiteX9802" fmla="*/ 1690830 w 4972343"/>
                <a:gd name="connsiteY9802" fmla="*/ 242667 h 512833"/>
                <a:gd name="connsiteX9803" fmla="*/ 1662585 w 4972343"/>
                <a:gd name="connsiteY9803" fmla="*/ 242667 h 512833"/>
                <a:gd name="connsiteX9804" fmla="*/ 1671370 w 4972343"/>
                <a:gd name="connsiteY9804" fmla="*/ 251452 h 512833"/>
                <a:gd name="connsiteX9805" fmla="*/ 1662585 w 4972343"/>
                <a:gd name="connsiteY9805" fmla="*/ 260237 h 512833"/>
                <a:gd name="connsiteX9806" fmla="*/ 1653799 w 4972343"/>
                <a:gd name="connsiteY9806" fmla="*/ 251452 h 512833"/>
                <a:gd name="connsiteX9807" fmla="*/ 1662585 w 4972343"/>
                <a:gd name="connsiteY9807" fmla="*/ 242667 h 512833"/>
                <a:gd name="connsiteX9808" fmla="*/ 1634339 w 4972343"/>
                <a:gd name="connsiteY9808" fmla="*/ 242667 h 512833"/>
                <a:gd name="connsiteX9809" fmla="*/ 1643124 w 4972343"/>
                <a:gd name="connsiteY9809" fmla="*/ 251452 h 512833"/>
                <a:gd name="connsiteX9810" fmla="*/ 1634339 w 4972343"/>
                <a:gd name="connsiteY9810" fmla="*/ 260237 h 512833"/>
                <a:gd name="connsiteX9811" fmla="*/ 1625554 w 4972343"/>
                <a:gd name="connsiteY9811" fmla="*/ 251452 h 512833"/>
                <a:gd name="connsiteX9812" fmla="*/ 1634339 w 4972343"/>
                <a:gd name="connsiteY9812" fmla="*/ 242667 h 512833"/>
                <a:gd name="connsiteX9813" fmla="*/ 1606137 w 4972343"/>
                <a:gd name="connsiteY9813" fmla="*/ 242667 h 512833"/>
                <a:gd name="connsiteX9814" fmla="*/ 1614922 w 4972343"/>
                <a:gd name="connsiteY9814" fmla="*/ 251452 h 512833"/>
                <a:gd name="connsiteX9815" fmla="*/ 1606137 w 4972343"/>
                <a:gd name="connsiteY9815" fmla="*/ 260237 h 512833"/>
                <a:gd name="connsiteX9816" fmla="*/ 1597351 w 4972343"/>
                <a:gd name="connsiteY9816" fmla="*/ 251452 h 512833"/>
                <a:gd name="connsiteX9817" fmla="*/ 1606137 w 4972343"/>
                <a:gd name="connsiteY9817" fmla="*/ 242667 h 512833"/>
                <a:gd name="connsiteX9818" fmla="*/ 1577875 w 4972343"/>
                <a:gd name="connsiteY9818" fmla="*/ 242667 h 512833"/>
                <a:gd name="connsiteX9819" fmla="*/ 1586661 w 4972343"/>
                <a:gd name="connsiteY9819" fmla="*/ 251452 h 512833"/>
                <a:gd name="connsiteX9820" fmla="*/ 1577875 w 4972343"/>
                <a:gd name="connsiteY9820" fmla="*/ 260237 h 512833"/>
                <a:gd name="connsiteX9821" fmla="*/ 1569090 w 4972343"/>
                <a:gd name="connsiteY9821" fmla="*/ 251452 h 512833"/>
                <a:gd name="connsiteX9822" fmla="*/ 1577875 w 4972343"/>
                <a:gd name="connsiteY9822" fmla="*/ 242667 h 512833"/>
                <a:gd name="connsiteX9823" fmla="*/ 1549637 w 4972343"/>
                <a:gd name="connsiteY9823" fmla="*/ 242667 h 512833"/>
                <a:gd name="connsiteX9824" fmla="*/ 1558422 w 4972343"/>
                <a:gd name="connsiteY9824" fmla="*/ 251452 h 512833"/>
                <a:gd name="connsiteX9825" fmla="*/ 1549637 w 4972343"/>
                <a:gd name="connsiteY9825" fmla="*/ 260237 h 512833"/>
                <a:gd name="connsiteX9826" fmla="*/ 1540852 w 4972343"/>
                <a:gd name="connsiteY9826" fmla="*/ 251452 h 512833"/>
                <a:gd name="connsiteX9827" fmla="*/ 1549637 w 4972343"/>
                <a:gd name="connsiteY9827" fmla="*/ 242667 h 512833"/>
                <a:gd name="connsiteX9828" fmla="*/ 1521393 w 4972343"/>
                <a:gd name="connsiteY9828" fmla="*/ 242667 h 512833"/>
                <a:gd name="connsiteX9829" fmla="*/ 1530178 w 4972343"/>
                <a:gd name="connsiteY9829" fmla="*/ 251452 h 512833"/>
                <a:gd name="connsiteX9830" fmla="*/ 1521393 w 4972343"/>
                <a:gd name="connsiteY9830" fmla="*/ 260237 h 512833"/>
                <a:gd name="connsiteX9831" fmla="*/ 1512608 w 4972343"/>
                <a:gd name="connsiteY9831" fmla="*/ 251452 h 512833"/>
                <a:gd name="connsiteX9832" fmla="*/ 1521393 w 4972343"/>
                <a:gd name="connsiteY9832" fmla="*/ 242667 h 512833"/>
                <a:gd name="connsiteX9833" fmla="*/ 1493147 w 4972343"/>
                <a:gd name="connsiteY9833" fmla="*/ 242667 h 512833"/>
                <a:gd name="connsiteX9834" fmla="*/ 1501932 w 4972343"/>
                <a:gd name="connsiteY9834" fmla="*/ 251452 h 512833"/>
                <a:gd name="connsiteX9835" fmla="*/ 1493147 w 4972343"/>
                <a:gd name="connsiteY9835" fmla="*/ 260237 h 512833"/>
                <a:gd name="connsiteX9836" fmla="*/ 1484361 w 4972343"/>
                <a:gd name="connsiteY9836" fmla="*/ 251452 h 512833"/>
                <a:gd name="connsiteX9837" fmla="*/ 1493147 w 4972343"/>
                <a:gd name="connsiteY9837" fmla="*/ 242667 h 512833"/>
                <a:gd name="connsiteX9838" fmla="*/ 1464902 w 4972343"/>
                <a:gd name="connsiteY9838" fmla="*/ 242667 h 512833"/>
                <a:gd name="connsiteX9839" fmla="*/ 1473687 w 4972343"/>
                <a:gd name="connsiteY9839" fmla="*/ 251452 h 512833"/>
                <a:gd name="connsiteX9840" fmla="*/ 1464902 w 4972343"/>
                <a:gd name="connsiteY9840" fmla="*/ 260237 h 512833"/>
                <a:gd name="connsiteX9841" fmla="*/ 1456117 w 4972343"/>
                <a:gd name="connsiteY9841" fmla="*/ 251452 h 512833"/>
                <a:gd name="connsiteX9842" fmla="*/ 1464902 w 4972343"/>
                <a:gd name="connsiteY9842" fmla="*/ 242667 h 512833"/>
                <a:gd name="connsiteX9843" fmla="*/ 1436655 w 4972343"/>
                <a:gd name="connsiteY9843" fmla="*/ 242667 h 512833"/>
                <a:gd name="connsiteX9844" fmla="*/ 1445441 w 4972343"/>
                <a:gd name="connsiteY9844" fmla="*/ 251452 h 512833"/>
                <a:gd name="connsiteX9845" fmla="*/ 1436655 w 4972343"/>
                <a:gd name="connsiteY9845" fmla="*/ 260237 h 512833"/>
                <a:gd name="connsiteX9846" fmla="*/ 1427870 w 4972343"/>
                <a:gd name="connsiteY9846" fmla="*/ 251452 h 512833"/>
                <a:gd name="connsiteX9847" fmla="*/ 1436655 w 4972343"/>
                <a:gd name="connsiteY9847" fmla="*/ 242667 h 512833"/>
                <a:gd name="connsiteX9848" fmla="*/ 1408411 w 4972343"/>
                <a:gd name="connsiteY9848" fmla="*/ 242667 h 512833"/>
                <a:gd name="connsiteX9849" fmla="*/ 1417196 w 4972343"/>
                <a:gd name="connsiteY9849" fmla="*/ 251452 h 512833"/>
                <a:gd name="connsiteX9850" fmla="*/ 1408411 w 4972343"/>
                <a:gd name="connsiteY9850" fmla="*/ 260237 h 512833"/>
                <a:gd name="connsiteX9851" fmla="*/ 1399626 w 4972343"/>
                <a:gd name="connsiteY9851" fmla="*/ 251452 h 512833"/>
                <a:gd name="connsiteX9852" fmla="*/ 1408411 w 4972343"/>
                <a:gd name="connsiteY9852" fmla="*/ 242667 h 512833"/>
                <a:gd name="connsiteX9853" fmla="*/ 1380165 w 4972343"/>
                <a:gd name="connsiteY9853" fmla="*/ 242667 h 512833"/>
                <a:gd name="connsiteX9854" fmla="*/ 1388950 w 4972343"/>
                <a:gd name="connsiteY9854" fmla="*/ 251452 h 512833"/>
                <a:gd name="connsiteX9855" fmla="*/ 1380165 w 4972343"/>
                <a:gd name="connsiteY9855" fmla="*/ 260237 h 512833"/>
                <a:gd name="connsiteX9856" fmla="*/ 1371379 w 4972343"/>
                <a:gd name="connsiteY9856" fmla="*/ 251452 h 512833"/>
                <a:gd name="connsiteX9857" fmla="*/ 1380165 w 4972343"/>
                <a:gd name="connsiteY9857" fmla="*/ 242667 h 512833"/>
                <a:gd name="connsiteX9858" fmla="*/ 1351920 w 4972343"/>
                <a:gd name="connsiteY9858" fmla="*/ 242667 h 512833"/>
                <a:gd name="connsiteX9859" fmla="*/ 1360705 w 4972343"/>
                <a:gd name="connsiteY9859" fmla="*/ 251452 h 512833"/>
                <a:gd name="connsiteX9860" fmla="*/ 1351920 w 4972343"/>
                <a:gd name="connsiteY9860" fmla="*/ 260237 h 512833"/>
                <a:gd name="connsiteX9861" fmla="*/ 1343135 w 4972343"/>
                <a:gd name="connsiteY9861" fmla="*/ 251452 h 512833"/>
                <a:gd name="connsiteX9862" fmla="*/ 1351920 w 4972343"/>
                <a:gd name="connsiteY9862" fmla="*/ 242667 h 512833"/>
                <a:gd name="connsiteX9863" fmla="*/ 1323674 w 4972343"/>
                <a:gd name="connsiteY9863" fmla="*/ 242667 h 512833"/>
                <a:gd name="connsiteX9864" fmla="*/ 1332459 w 4972343"/>
                <a:gd name="connsiteY9864" fmla="*/ 251452 h 512833"/>
                <a:gd name="connsiteX9865" fmla="*/ 1323674 w 4972343"/>
                <a:gd name="connsiteY9865" fmla="*/ 260237 h 512833"/>
                <a:gd name="connsiteX9866" fmla="*/ 1314888 w 4972343"/>
                <a:gd name="connsiteY9866" fmla="*/ 251452 h 512833"/>
                <a:gd name="connsiteX9867" fmla="*/ 1323674 w 4972343"/>
                <a:gd name="connsiteY9867" fmla="*/ 242667 h 512833"/>
                <a:gd name="connsiteX9868" fmla="*/ 1295429 w 4972343"/>
                <a:gd name="connsiteY9868" fmla="*/ 242667 h 512833"/>
                <a:gd name="connsiteX9869" fmla="*/ 1304214 w 4972343"/>
                <a:gd name="connsiteY9869" fmla="*/ 251452 h 512833"/>
                <a:gd name="connsiteX9870" fmla="*/ 1295429 w 4972343"/>
                <a:gd name="connsiteY9870" fmla="*/ 260237 h 512833"/>
                <a:gd name="connsiteX9871" fmla="*/ 1286644 w 4972343"/>
                <a:gd name="connsiteY9871" fmla="*/ 251452 h 512833"/>
                <a:gd name="connsiteX9872" fmla="*/ 1295429 w 4972343"/>
                <a:gd name="connsiteY9872" fmla="*/ 242667 h 512833"/>
                <a:gd name="connsiteX9873" fmla="*/ 1267183 w 4972343"/>
                <a:gd name="connsiteY9873" fmla="*/ 242667 h 512833"/>
                <a:gd name="connsiteX9874" fmla="*/ 1275968 w 4972343"/>
                <a:gd name="connsiteY9874" fmla="*/ 251452 h 512833"/>
                <a:gd name="connsiteX9875" fmla="*/ 1267183 w 4972343"/>
                <a:gd name="connsiteY9875" fmla="*/ 260237 h 512833"/>
                <a:gd name="connsiteX9876" fmla="*/ 1258398 w 4972343"/>
                <a:gd name="connsiteY9876" fmla="*/ 251452 h 512833"/>
                <a:gd name="connsiteX9877" fmla="*/ 1267183 w 4972343"/>
                <a:gd name="connsiteY9877" fmla="*/ 242667 h 512833"/>
                <a:gd name="connsiteX9878" fmla="*/ 1238938 w 4972343"/>
                <a:gd name="connsiteY9878" fmla="*/ 242667 h 512833"/>
                <a:gd name="connsiteX9879" fmla="*/ 1247723 w 4972343"/>
                <a:gd name="connsiteY9879" fmla="*/ 251452 h 512833"/>
                <a:gd name="connsiteX9880" fmla="*/ 1238938 w 4972343"/>
                <a:gd name="connsiteY9880" fmla="*/ 260237 h 512833"/>
                <a:gd name="connsiteX9881" fmla="*/ 1230153 w 4972343"/>
                <a:gd name="connsiteY9881" fmla="*/ 251452 h 512833"/>
                <a:gd name="connsiteX9882" fmla="*/ 1238938 w 4972343"/>
                <a:gd name="connsiteY9882" fmla="*/ 242667 h 512833"/>
                <a:gd name="connsiteX9883" fmla="*/ 1210692 w 4972343"/>
                <a:gd name="connsiteY9883" fmla="*/ 242667 h 512833"/>
                <a:gd name="connsiteX9884" fmla="*/ 1219477 w 4972343"/>
                <a:gd name="connsiteY9884" fmla="*/ 251452 h 512833"/>
                <a:gd name="connsiteX9885" fmla="*/ 1210692 w 4972343"/>
                <a:gd name="connsiteY9885" fmla="*/ 260237 h 512833"/>
                <a:gd name="connsiteX9886" fmla="*/ 1201906 w 4972343"/>
                <a:gd name="connsiteY9886" fmla="*/ 251452 h 512833"/>
                <a:gd name="connsiteX9887" fmla="*/ 1210692 w 4972343"/>
                <a:gd name="connsiteY9887" fmla="*/ 242667 h 512833"/>
                <a:gd name="connsiteX9888" fmla="*/ 1182447 w 4972343"/>
                <a:gd name="connsiteY9888" fmla="*/ 242667 h 512833"/>
                <a:gd name="connsiteX9889" fmla="*/ 1191232 w 4972343"/>
                <a:gd name="connsiteY9889" fmla="*/ 251452 h 512833"/>
                <a:gd name="connsiteX9890" fmla="*/ 1182447 w 4972343"/>
                <a:gd name="connsiteY9890" fmla="*/ 260237 h 512833"/>
                <a:gd name="connsiteX9891" fmla="*/ 1173662 w 4972343"/>
                <a:gd name="connsiteY9891" fmla="*/ 251452 h 512833"/>
                <a:gd name="connsiteX9892" fmla="*/ 1182447 w 4972343"/>
                <a:gd name="connsiteY9892" fmla="*/ 242667 h 512833"/>
                <a:gd name="connsiteX9893" fmla="*/ 1154201 w 4972343"/>
                <a:gd name="connsiteY9893" fmla="*/ 242667 h 512833"/>
                <a:gd name="connsiteX9894" fmla="*/ 1162986 w 4972343"/>
                <a:gd name="connsiteY9894" fmla="*/ 251452 h 512833"/>
                <a:gd name="connsiteX9895" fmla="*/ 1154201 w 4972343"/>
                <a:gd name="connsiteY9895" fmla="*/ 260237 h 512833"/>
                <a:gd name="connsiteX9896" fmla="*/ 1145415 w 4972343"/>
                <a:gd name="connsiteY9896" fmla="*/ 251452 h 512833"/>
                <a:gd name="connsiteX9897" fmla="*/ 1154201 w 4972343"/>
                <a:gd name="connsiteY9897" fmla="*/ 242667 h 512833"/>
                <a:gd name="connsiteX9898" fmla="*/ 1125956 w 4972343"/>
                <a:gd name="connsiteY9898" fmla="*/ 242667 h 512833"/>
                <a:gd name="connsiteX9899" fmla="*/ 1134741 w 4972343"/>
                <a:gd name="connsiteY9899" fmla="*/ 251452 h 512833"/>
                <a:gd name="connsiteX9900" fmla="*/ 1125956 w 4972343"/>
                <a:gd name="connsiteY9900" fmla="*/ 260237 h 512833"/>
                <a:gd name="connsiteX9901" fmla="*/ 1117171 w 4972343"/>
                <a:gd name="connsiteY9901" fmla="*/ 251452 h 512833"/>
                <a:gd name="connsiteX9902" fmla="*/ 1125956 w 4972343"/>
                <a:gd name="connsiteY9902" fmla="*/ 242667 h 512833"/>
                <a:gd name="connsiteX9903" fmla="*/ 1097710 w 4972343"/>
                <a:gd name="connsiteY9903" fmla="*/ 242667 h 512833"/>
                <a:gd name="connsiteX9904" fmla="*/ 1106495 w 4972343"/>
                <a:gd name="connsiteY9904" fmla="*/ 251452 h 512833"/>
                <a:gd name="connsiteX9905" fmla="*/ 1097710 w 4972343"/>
                <a:gd name="connsiteY9905" fmla="*/ 260237 h 512833"/>
                <a:gd name="connsiteX9906" fmla="*/ 1088925 w 4972343"/>
                <a:gd name="connsiteY9906" fmla="*/ 251452 h 512833"/>
                <a:gd name="connsiteX9907" fmla="*/ 1097710 w 4972343"/>
                <a:gd name="connsiteY9907" fmla="*/ 242667 h 512833"/>
                <a:gd name="connsiteX9908" fmla="*/ 1069465 w 4972343"/>
                <a:gd name="connsiteY9908" fmla="*/ 242667 h 512833"/>
                <a:gd name="connsiteX9909" fmla="*/ 1078250 w 4972343"/>
                <a:gd name="connsiteY9909" fmla="*/ 251452 h 512833"/>
                <a:gd name="connsiteX9910" fmla="*/ 1069465 w 4972343"/>
                <a:gd name="connsiteY9910" fmla="*/ 260237 h 512833"/>
                <a:gd name="connsiteX9911" fmla="*/ 1060680 w 4972343"/>
                <a:gd name="connsiteY9911" fmla="*/ 251452 h 512833"/>
                <a:gd name="connsiteX9912" fmla="*/ 1069465 w 4972343"/>
                <a:gd name="connsiteY9912" fmla="*/ 242667 h 512833"/>
                <a:gd name="connsiteX9913" fmla="*/ 1041219 w 4972343"/>
                <a:gd name="connsiteY9913" fmla="*/ 242667 h 512833"/>
                <a:gd name="connsiteX9914" fmla="*/ 1050004 w 4972343"/>
                <a:gd name="connsiteY9914" fmla="*/ 251452 h 512833"/>
                <a:gd name="connsiteX9915" fmla="*/ 1041219 w 4972343"/>
                <a:gd name="connsiteY9915" fmla="*/ 260237 h 512833"/>
                <a:gd name="connsiteX9916" fmla="*/ 1032434 w 4972343"/>
                <a:gd name="connsiteY9916" fmla="*/ 251452 h 512833"/>
                <a:gd name="connsiteX9917" fmla="*/ 1041219 w 4972343"/>
                <a:gd name="connsiteY9917" fmla="*/ 242667 h 512833"/>
                <a:gd name="connsiteX9918" fmla="*/ 1012974 w 4972343"/>
                <a:gd name="connsiteY9918" fmla="*/ 242667 h 512833"/>
                <a:gd name="connsiteX9919" fmla="*/ 1021759 w 4972343"/>
                <a:gd name="connsiteY9919" fmla="*/ 251452 h 512833"/>
                <a:gd name="connsiteX9920" fmla="*/ 1012974 w 4972343"/>
                <a:gd name="connsiteY9920" fmla="*/ 260237 h 512833"/>
                <a:gd name="connsiteX9921" fmla="*/ 1004189 w 4972343"/>
                <a:gd name="connsiteY9921" fmla="*/ 251452 h 512833"/>
                <a:gd name="connsiteX9922" fmla="*/ 1012974 w 4972343"/>
                <a:gd name="connsiteY9922" fmla="*/ 242667 h 512833"/>
                <a:gd name="connsiteX9923" fmla="*/ 984728 w 4972343"/>
                <a:gd name="connsiteY9923" fmla="*/ 242667 h 512833"/>
                <a:gd name="connsiteX9924" fmla="*/ 993513 w 4972343"/>
                <a:gd name="connsiteY9924" fmla="*/ 251452 h 512833"/>
                <a:gd name="connsiteX9925" fmla="*/ 984728 w 4972343"/>
                <a:gd name="connsiteY9925" fmla="*/ 260237 h 512833"/>
                <a:gd name="connsiteX9926" fmla="*/ 975943 w 4972343"/>
                <a:gd name="connsiteY9926" fmla="*/ 251452 h 512833"/>
                <a:gd name="connsiteX9927" fmla="*/ 984728 w 4972343"/>
                <a:gd name="connsiteY9927" fmla="*/ 242667 h 512833"/>
                <a:gd name="connsiteX9928" fmla="*/ 956483 w 4972343"/>
                <a:gd name="connsiteY9928" fmla="*/ 242667 h 512833"/>
                <a:gd name="connsiteX9929" fmla="*/ 965268 w 4972343"/>
                <a:gd name="connsiteY9929" fmla="*/ 251452 h 512833"/>
                <a:gd name="connsiteX9930" fmla="*/ 956483 w 4972343"/>
                <a:gd name="connsiteY9930" fmla="*/ 260237 h 512833"/>
                <a:gd name="connsiteX9931" fmla="*/ 947698 w 4972343"/>
                <a:gd name="connsiteY9931" fmla="*/ 251452 h 512833"/>
                <a:gd name="connsiteX9932" fmla="*/ 956483 w 4972343"/>
                <a:gd name="connsiteY9932" fmla="*/ 242667 h 512833"/>
                <a:gd name="connsiteX9933" fmla="*/ 928237 w 4972343"/>
                <a:gd name="connsiteY9933" fmla="*/ 242667 h 512833"/>
                <a:gd name="connsiteX9934" fmla="*/ 937022 w 4972343"/>
                <a:gd name="connsiteY9934" fmla="*/ 251452 h 512833"/>
                <a:gd name="connsiteX9935" fmla="*/ 928237 w 4972343"/>
                <a:gd name="connsiteY9935" fmla="*/ 260237 h 512833"/>
                <a:gd name="connsiteX9936" fmla="*/ 919452 w 4972343"/>
                <a:gd name="connsiteY9936" fmla="*/ 251452 h 512833"/>
                <a:gd name="connsiteX9937" fmla="*/ 928237 w 4972343"/>
                <a:gd name="connsiteY9937" fmla="*/ 242667 h 512833"/>
                <a:gd name="connsiteX9938" fmla="*/ 899992 w 4972343"/>
                <a:gd name="connsiteY9938" fmla="*/ 242667 h 512833"/>
                <a:gd name="connsiteX9939" fmla="*/ 908777 w 4972343"/>
                <a:gd name="connsiteY9939" fmla="*/ 251452 h 512833"/>
                <a:gd name="connsiteX9940" fmla="*/ 899992 w 4972343"/>
                <a:gd name="connsiteY9940" fmla="*/ 260237 h 512833"/>
                <a:gd name="connsiteX9941" fmla="*/ 891207 w 4972343"/>
                <a:gd name="connsiteY9941" fmla="*/ 251452 h 512833"/>
                <a:gd name="connsiteX9942" fmla="*/ 899992 w 4972343"/>
                <a:gd name="connsiteY9942" fmla="*/ 242667 h 512833"/>
                <a:gd name="connsiteX9943" fmla="*/ 871746 w 4972343"/>
                <a:gd name="connsiteY9943" fmla="*/ 242667 h 512833"/>
                <a:gd name="connsiteX9944" fmla="*/ 880531 w 4972343"/>
                <a:gd name="connsiteY9944" fmla="*/ 251452 h 512833"/>
                <a:gd name="connsiteX9945" fmla="*/ 871746 w 4972343"/>
                <a:gd name="connsiteY9945" fmla="*/ 260237 h 512833"/>
                <a:gd name="connsiteX9946" fmla="*/ 862961 w 4972343"/>
                <a:gd name="connsiteY9946" fmla="*/ 251452 h 512833"/>
                <a:gd name="connsiteX9947" fmla="*/ 871746 w 4972343"/>
                <a:gd name="connsiteY9947" fmla="*/ 242667 h 512833"/>
                <a:gd name="connsiteX9948" fmla="*/ 843501 w 4972343"/>
                <a:gd name="connsiteY9948" fmla="*/ 242667 h 512833"/>
                <a:gd name="connsiteX9949" fmla="*/ 852286 w 4972343"/>
                <a:gd name="connsiteY9949" fmla="*/ 251452 h 512833"/>
                <a:gd name="connsiteX9950" fmla="*/ 843501 w 4972343"/>
                <a:gd name="connsiteY9950" fmla="*/ 260237 h 512833"/>
                <a:gd name="connsiteX9951" fmla="*/ 834716 w 4972343"/>
                <a:gd name="connsiteY9951" fmla="*/ 251452 h 512833"/>
                <a:gd name="connsiteX9952" fmla="*/ 843501 w 4972343"/>
                <a:gd name="connsiteY9952" fmla="*/ 242667 h 512833"/>
                <a:gd name="connsiteX9953" fmla="*/ 815255 w 4972343"/>
                <a:gd name="connsiteY9953" fmla="*/ 242667 h 512833"/>
                <a:gd name="connsiteX9954" fmla="*/ 824040 w 4972343"/>
                <a:gd name="connsiteY9954" fmla="*/ 251452 h 512833"/>
                <a:gd name="connsiteX9955" fmla="*/ 815255 w 4972343"/>
                <a:gd name="connsiteY9955" fmla="*/ 260237 h 512833"/>
                <a:gd name="connsiteX9956" fmla="*/ 806470 w 4972343"/>
                <a:gd name="connsiteY9956" fmla="*/ 251452 h 512833"/>
                <a:gd name="connsiteX9957" fmla="*/ 815255 w 4972343"/>
                <a:gd name="connsiteY9957" fmla="*/ 242667 h 512833"/>
                <a:gd name="connsiteX9958" fmla="*/ 787010 w 4972343"/>
                <a:gd name="connsiteY9958" fmla="*/ 242667 h 512833"/>
                <a:gd name="connsiteX9959" fmla="*/ 795795 w 4972343"/>
                <a:gd name="connsiteY9959" fmla="*/ 251452 h 512833"/>
                <a:gd name="connsiteX9960" fmla="*/ 787010 w 4972343"/>
                <a:gd name="connsiteY9960" fmla="*/ 260237 h 512833"/>
                <a:gd name="connsiteX9961" fmla="*/ 778225 w 4972343"/>
                <a:gd name="connsiteY9961" fmla="*/ 251452 h 512833"/>
                <a:gd name="connsiteX9962" fmla="*/ 787010 w 4972343"/>
                <a:gd name="connsiteY9962" fmla="*/ 242667 h 512833"/>
                <a:gd name="connsiteX9963" fmla="*/ 758764 w 4972343"/>
                <a:gd name="connsiteY9963" fmla="*/ 242667 h 512833"/>
                <a:gd name="connsiteX9964" fmla="*/ 767549 w 4972343"/>
                <a:gd name="connsiteY9964" fmla="*/ 251452 h 512833"/>
                <a:gd name="connsiteX9965" fmla="*/ 758764 w 4972343"/>
                <a:gd name="connsiteY9965" fmla="*/ 260237 h 512833"/>
                <a:gd name="connsiteX9966" fmla="*/ 749979 w 4972343"/>
                <a:gd name="connsiteY9966" fmla="*/ 251452 h 512833"/>
                <a:gd name="connsiteX9967" fmla="*/ 758764 w 4972343"/>
                <a:gd name="connsiteY9967" fmla="*/ 242667 h 512833"/>
                <a:gd name="connsiteX9968" fmla="*/ 730517 w 4972343"/>
                <a:gd name="connsiteY9968" fmla="*/ 242667 h 512833"/>
                <a:gd name="connsiteX9969" fmla="*/ 739303 w 4972343"/>
                <a:gd name="connsiteY9969" fmla="*/ 251452 h 512833"/>
                <a:gd name="connsiteX9970" fmla="*/ 730517 w 4972343"/>
                <a:gd name="connsiteY9970" fmla="*/ 260237 h 512833"/>
                <a:gd name="connsiteX9971" fmla="*/ 721732 w 4972343"/>
                <a:gd name="connsiteY9971" fmla="*/ 251452 h 512833"/>
                <a:gd name="connsiteX9972" fmla="*/ 730517 w 4972343"/>
                <a:gd name="connsiteY9972" fmla="*/ 242667 h 512833"/>
                <a:gd name="connsiteX9973" fmla="*/ 702273 w 4972343"/>
                <a:gd name="connsiteY9973" fmla="*/ 242667 h 512833"/>
                <a:gd name="connsiteX9974" fmla="*/ 711058 w 4972343"/>
                <a:gd name="connsiteY9974" fmla="*/ 251452 h 512833"/>
                <a:gd name="connsiteX9975" fmla="*/ 702273 w 4972343"/>
                <a:gd name="connsiteY9975" fmla="*/ 260237 h 512833"/>
                <a:gd name="connsiteX9976" fmla="*/ 693488 w 4972343"/>
                <a:gd name="connsiteY9976" fmla="*/ 251452 h 512833"/>
                <a:gd name="connsiteX9977" fmla="*/ 702273 w 4972343"/>
                <a:gd name="connsiteY9977" fmla="*/ 242667 h 512833"/>
                <a:gd name="connsiteX9978" fmla="*/ 674027 w 4972343"/>
                <a:gd name="connsiteY9978" fmla="*/ 242667 h 512833"/>
                <a:gd name="connsiteX9979" fmla="*/ 682812 w 4972343"/>
                <a:gd name="connsiteY9979" fmla="*/ 251452 h 512833"/>
                <a:gd name="connsiteX9980" fmla="*/ 674027 w 4972343"/>
                <a:gd name="connsiteY9980" fmla="*/ 260237 h 512833"/>
                <a:gd name="connsiteX9981" fmla="*/ 665241 w 4972343"/>
                <a:gd name="connsiteY9981" fmla="*/ 251452 h 512833"/>
                <a:gd name="connsiteX9982" fmla="*/ 674027 w 4972343"/>
                <a:gd name="connsiteY9982" fmla="*/ 242667 h 512833"/>
                <a:gd name="connsiteX9983" fmla="*/ 645782 w 4972343"/>
                <a:gd name="connsiteY9983" fmla="*/ 242667 h 512833"/>
                <a:gd name="connsiteX9984" fmla="*/ 654567 w 4972343"/>
                <a:gd name="connsiteY9984" fmla="*/ 251452 h 512833"/>
                <a:gd name="connsiteX9985" fmla="*/ 645782 w 4972343"/>
                <a:gd name="connsiteY9985" fmla="*/ 260237 h 512833"/>
                <a:gd name="connsiteX9986" fmla="*/ 636997 w 4972343"/>
                <a:gd name="connsiteY9986" fmla="*/ 251452 h 512833"/>
                <a:gd name="connsiteX9987" fmla="*/ 645782 w 4972343"/>
                <a:gd name="connsiteY9987" fmla="*/ 242667 h 512833"/>
                <a:gd name="connsiteX9988" fmla="*/ 617536 w 4972343"/>
                <a:gd name="connsiteY9988" fmla="*/ 242667 h 512833"/>
                <a:gd name="connsiteX9989" fmla="*/ 626321 w 4972343"/>
                <a:gd name="connsiteY9989" fmla="*/ 251452 h 512833"/>
                <a:gd name="connsiteX9990" fmla="*/ 617536 w 4972343"/>
                <a:gd name="connsiteY9990" fmla="*/ 260237 h 512833"/>
                <a:gd name="connsiteX9991" fmla="*/ 608751 w 4972343"/>
                <a:gd name="connsiteY9991" fmla="*/ 251452 h 512833"/>
                <a:gd name="connsiteX9992" fmla="*/ 617536 w 4972343"/>
                <a:gd name="connsiteY9992" fmla="*/ 242667 h 512833"/>
                <a:gd name="connsiteX9993" fmla="*/ 589291 w 4972343"/>
                <a:gd name="connsiteY9993" fmla="*/ 242667 h 512833"/>
                <a:gd name="connsiteX9994" fmla="*/ 598076 w 4972343"/>
                <a:gd name="connsiteY9994" fmla="*/ 251452 h 512833"/>
                <a:gd name="connsiteX9995" fmla="*/ 589291 w 4972343"/>
                <a:gd name="connsiteY9995" fmla="*/ 260237 h 512833"/>
                <a:gd name="connsiteX9996" fmla="*/ 580506 w 4972343"/>
                <a:gd name="connsiteY9996" fmla="*/ 251452 h 512833"/>
                <a:gd name="connsiteX9997" fmla="*/ 589291 w 4972343"/>
                <a:gd name="connsiteY9997" fmla="*/ 242667 h 512833"/>
                <a:gd name="connsiteX9998" fmla="*/ 561045 w 4972343"/>
                <a:gd name="connsiteY9998" fmla="*/ 242667 h 512833"/>
                <a:gd name="connsiteX9999" fmla="*/ 569830 w 4972343"/>
                <a:gd name="connsiteY9999" fmla="*/ 251452 h 512833"/>
                <a:gd name="connsiteX10000" fmla="*/ 561045 w 4972343"/>
                <a:gd name="connsiteY10000" fmla="*/ 260237 h 512833"/>
                <a:gd name="connsiteX10001" fmla="*/ 552260 w 4972343"/>
                <a:gd name="connsiteY10001" fmla="*/ 251452 h 512833"/>
                <a:gd name="connsiteX10002" fmla="*/ 561045 w 4972343"/>
                <a:gd name="connsiteY10002" fmla="*/ 242667 h 512833"/>
                <a:gd name="connsiteX10003" fmla="*/ 532800 w 4972343"/>
                <a:gd name="connsiteY10003" fmla="*/ 242667 h 512833"/>
                <a:gd name="connsiteX10004" fmla="*/ 541585 w 4972343"/>
                <a:gd name="connsiteY10004" fmla="*/ 251452 h 512833"/>
                <a:gd name="connsiteX10005" fmla="*/ 532800 w 4972343"/>
                <a:gd name="connsiteY10005" fmla="*/ 260237 h 512833"/>
                <a:gd name="connsiteX10006" fmla="*/ 524015 w 4972343"/>
                <a:gd name="connsiteY10006" fmla="*/ 251452 h 512833"/>
                <a:gd name="connsiteX10007" fmla="*/ 532800 w 4972343"/>
                <a:gd name="connsiteY10007" fmla="*/ 242667 h 512833"/>
                <a:gd name="connsiteX10008" fmla="*/ 504554 w 4972343"/>
                <a:gd name="connsiteY10008" fmla="*/ 242667 h 512833"/>
                <a:gd name="connsiteX10009" fmla="*/ 513339 w 4972343"/>
                <a:gd name="connsiteY10009" fmla="*/ 251452 h 512833"/>
                <a:gd name="connsiteX10010" fmla="*/ 504554 w 4972343"/>
                <a:gd name="connsiteY10010" fmla="*/ 260237 h 512833"/>
                <a:gd name="connsiteX10011" fmla="*/ 495769 w 4972343"/>
                <a:gd name="connsiteY10011" fmla="*/ 251452 h 512833"/>
                <a:gd name="connsiteX10012" fmla="*/ 504554 w 4972343"/>
                <a:gd name="connsiteY10012" fmla="*/ 242667 h 512833"/>
                <a:gd name="connsiteX10013" fmla="*/ 476309 w 4972343"/>
                <a:gd name="connsiteY10013" fmla="*/ 242667 h 512833"/>
                <a:gd name="connsiteX10014" fmla="*/ 485094 w 4972343"/>
                <a:gd name="connsiteY10014" fmla="*/ 251452 h 512833"/>
                <a:gd name="connsiteX10015" fmla="*/ 476309 w 4972343"/>
                <a:gd name="connsiteY10015" fmla="*/ 260237 h 512833"/>
                <a:gd name="connsiteX10016" fmla="*/ 467524 w 4972343"/>
                <a:gd name="connsiteY10016" fmla="*/ 251452 h 512833"/>
                <a:gd name="connsiteX10017" fmla="*/ 476309 w 4972343"/>
                <a:gd name="connsiteY10017" fmla="*/ 242667 h 512833"/>
                <a:gd name="connsiteX10018" fmla="*/ 448063 w 4972343"/>
                <a:gd name="connsiteY10018" fmla="*/ 242667 h 512833"/>
                <a:gd name="connsiteX10019" fmla="*/ 456848 w 4972343"/>
                <a:gd name="connsiteY10019" fmla="*/ 251452 h 512833"/>
                <a:gd name="connsiteX10020" fmla="*/ 448063 w 4972343"/>
                <a:gd name="connsiteY10020" fmla="*/ 260237 h 512833"/>
                <a:gd name="connsiteX10021" fmla="*/ 439278 w 4972343"/>
                <a:gd name="connsiteY10021" fmla="*/ 251452 h 512833"/>
                <a:gd name="connsiteX10022" fmla="*/ 448063 w 4972343"/>
                <a:gd name="connsiteY10022" fmla="*/ 242667 h 512833"/>
                <a:gd name="connsiteX10023" fmla="*/ 419818 w 4972343"/>
                <a:gd name="connsiteY10023" fmla="*/ 242667 h 512833"/>
                <a:gd name="connsiteX10024" fmla="*/ 428603 w 4972343"/>
                <a:gd name="connsiteY10024" fmla="*/ 251452 h 512833"/>
                <a:gd name="connsiteX10025" fmla="*/ 419818 w 4972343"/>
                <a:gd name="connsiteY10025" fmla="*/ 260237 h 512833"/>
                <a:gd name="connsiteX10026" fmla="*/ 411033 w 4972343"/>
                <a:gd name="connsiteY10026" fmla="*/ 251452 h 512833"/>
                <a:gd name="connsiteX10027" fmla="*/ 419818 w 4972343"/>
                <a:gd name="connsiteY10027" fmla="*/ 242667 h 512833"/>
                <a:gd name="connsiteX10028" fmla="*/ 391572 w 4972343"/>
                <a:gd name="connsiteY10028" fmla="*/ 242667 h 512833"/>
                <a:gd name="connsiteX10029" fmla="*/ 400357 w 4972343"/>
                <a:gd name="connsiteY10029" fmla="*/ 251452 h 512833"/>
                <a:gd name="connsiteX10030" fmla="*/ 391572 w 4972343"/>
                <a:gd name="connsiteY10030" fmla="*/ 260237 h 512833"/>
                <a:gd name="connsiteX10031" fmla="*/ 382787 w 4972343"/>
                <a:gd name="connsiteY10031" fmla="*/ 251452 h 512833"/>
                <a:gd name="connsiteX10032" fmla="*/ 391572 w 4972343"/>
                <a:gd name="connsiteY10032" fmla="*/ 242667 h 512833"/>
                <a:gd name="connsiteX10033" fmla="*/ 363327 w 4972343"/>
                <a:gd name="connsiteY10033" fmla="*/ 242667 h 512833"/>
                <a:gd name="connsiteX10034" fmla="*/ 372112 w 4972343"/>
                <a:gd name="connsiteY10034" fmla="*/ 251452 h 512833"/>
                <a:gd name="connsiteX10035" fmla="*/ 363327 w 4972343"/>
                <a:gd name="connsiteY10035" fmla="*/ 260237 h 512833"/>
                <a:gd name="connsiteX10036" fmla="*/ 354542 w 4972343"/>
                <a:gd name="connsiteY10036" fmla="*/ 251452 h 512833"/>
                <a:gd name="connsiteX10037" fmla="*/ 363327 w 4972343"/>
                <a:gd name="connsiteY10037" fmla="*/ 242667 h 512833"/>
                <a:gd name="connsiteX10038" fmla="*/ 335081 w 4972343"/>
                <a:gd name="connsiteY10038" fmla="*/ 242667 h 512833"/>
                <a:gd name="connsiteX10039" fmla="*/ 343866 w 4972343"/>
                <a:gd name="connsiteY10039" fmla="*/ 251452 h 512833"/>
                <a:gd name="connsiteX10040" fmla="*/ 335081 w 4972343"/>
                <a:gd name="connsiteY10040" fmla="*/ 260237 h 512833"/>
                <a:gd name="connsiteX10041" fmla="*/ 326296 w 4972343"/>
                <a:gd name="connsiteY10041" fmla="*/ 251452 h 512833"/>
                <a:gd name="connsiteX10042" fmla="*/ 335081 w 4972343"/>
                <a:gd name="connsiteY10042" fmla="*/ 242667 h 512833"/>
                <a:gd name="connsiteX10043" fmla="*/ 306836 w 4972343"/>
                <a:gd name="connsiteY10043" fmla="*/ 242667 h 512833"/>
                <a:gd name="connsiteX10044" fmla="*/ 315621 w 4972343"/>
                <a:gd name="connsiteY10044" fmla="*/ 251452 h 512833"/>
                <a:gd name="connsiteX10045" fmla="*/ 306836 w 4972343"/>
                <a:gd name="connsiteY10045" fmla="*/ 260237 h 512833"/>
                <a:gd name="connsiteX10046" fmla="*/ 298051 w 4972343"/>
                <a:gd name="connsiteY10046" fmla="*/ 251452 h 512833"/>
                <a:gd name="connsiteX10047" fmla="*/ 306836 w 4972343"/>
                <a:gd name="connsiteY10047" fmla="*/ 242667 h 512833"/>
                <a:gd name="connsiteX10048" fmla="*/ 278590 w 4972343"/>
                <a:gd name="connsiteY10048" fmla="*/ 242667 h 512833"/>
                <a:gd name="connsiteX10049" fmla="*/ 287375 w 4972343"/>
                <a:gd name="connsiteY10049" fmla="*/ 251452 h 512833"/>
                <a:gd name="connsiteX10050" fmla="*/ 278590 w 4972343"/>
                <a:gd name="connsiteY10050" fmla="*/ 260237 h 512833"/>
                <a:gd name="connsiteX10051" fmla="*/ 269805 w 4972343"/>
                <a:gd name="connsiteY10051" fmla="*/ 251452 h 512833"/>
                <a:gd name="connsiteX10052" fmla="*/ 278590 w 4972343"/>
                <a:gd name="connsiteY10052" fmla="*/ 242667 h 512833"/>
                <a:gd name="connsiteX10053" fmla="*/ 250345 w 4972343"/>
                <a:gd name="connsiteY10053" fmla="*/ 242667 h 512833"/>
                <a:gd name="connsiteX10054" fmla="*/ 259130 w 4972343"/>
                <a:gd name="connsiteY10054" fmla="*/ 251452 h 512833"/>
                <a:gd name="connsiteX10055" fmla="*/ 250345 w 4972343"/>
                <a:gd name="connsiteY10055" fmla="*/ 260237 h 512833"/>
                <a:gd name="connsiteX10056" fmla="*/ 241560 w 4972343"/>
                <a:gd name="connsiteY10056" fmla="*/ 251452 h 512833"/>
                <a:gd name="connsiteX10057" fmla="*/ 250345 w 4972343"/>
                <a:gd name="connsiteY10057" fmla="*/ 242667 h 512833"/>
                <a:gd name="connsiteX10058" fmla="*/ 222099 w 4972343"/>
                <a:gd name="connsiteY10058" fmla="*/ 242667 h 512833"/>
                <a:gd name="connsiteX10059" fmla="*/ 230884 w 4972343"/>
                <a:gd name="connsiteY10059" fmla="*/ 251452 h 512833"/>
                <a:gd name="connsiteX10060" fmla="*/ 222099 w 4972343"/>
                <a:gd name="connsiteY10060" fmla="*/ 260237 h 512833"/>
                <a:gd name="connsiteX10061" fmla="*/ 213314 w 4972343"/>
                <a:gd name="connsiteY10061" fmla="*/ 251452 h 512833"/>
                <a:gd name="connsiteX10062" fmla="*/ 222099 w 4972343"/>
                <a:gd name="connsiteY10062" fmla="*/ 242667 h 512833"/>
                <a:gd name="connsiteX10063" fmla="*/ 193854 w 4972343"/>
                <a:gd name="connsiteY10063" fmla="*/ 242667 h 512833"/>
                <a:gd name="connsiteX10064" fmla="*/ 202639 w 4972343"/>
                <a:gd name="connsiteY10064" fmla="*/ 251452 h 512833"/>
                <a:gd name="connsiteX10065" fmla="*/ 193854 w 4972343"/>
                <a:gd name="connsiteY10065" fmla="*/ 260237 h 512833"/>
                <a:gd name="connsiteX10066" fmla="*/ 185069 w 4972343"/>
                <a:gd name="connsiteY10066" fmla="*/ 251452 h 512833"/>
                <a:gd name="connsiteX10067" fmla="*/ 193854 w 4972343"/>
                <a:gd name="connsiteY10067" fmla="*/ 242667 h 512833"/>
                <a:gd name="connsiteX10068" fmla="*/ 165608 w 4972343"/>
                <a:gd name="connsiteY10068" fmla="*/ 242667 h 512833"/>
                <a:gd name="connsiteX10069" fmla="*/ 174393 w 4972343"/>
                <a:gd name="connsiteY10069" fmla="*/ 251452 h 512833"/>
                <a:gd name="connsiteX10070" fmla="*/ 165608 w 4972343"/>
                <a:gd name="connsiteY10070" fmla="*/ 260237 h 512833"/>
                <a:gd name="connsiteX10071" fmla="*/ 156823 w 4972343"/>
                <a:gd name="connsiteY10071" fmla="*/ 251452 h 512833"/>
                <a:gd name="connsiteX10072" fmla="*/ 165608 w 4972343"/>
                <a:gd name="connsiteY10072" fmla="*/ 242667 h 512833"/>
                <a:gd name="connsiteX10073" fmla="*/ 137363 w 4972343"/>
                <a:gd name="connsiteY10073" fmla="*/ 242667 h 512833"/>
                <a:gd name="connsiteX10074" fmla="*/ 146148 w 4972343"/>
                <a:gd name="connsiteY10074" fmla="*/ 251452 h 512833"/>
                <a:gd name="connsiteX10075" fmla="*/ 137363 w 4972343"/>
                <a:gd name="connsiteY10075" fmla="*/ 260237 h 512833"/>
                <a:gd name="connsiteX10076" fmla="*/ 128578 w 4972343"/>
                <a:gd name="connsiteY10076" fmla="*/ 251452 h 512833"/>
                <a:gd name="connsiteX10077" fmla="*/ 137363 w 4972343"/>
                <a:gd name="connsiteY10077" fmla="*/ 242667 h 512833"/>
                <a:gd name="connsiteX10078" fmla="*/ 109117 w 4972343"/>
                <a:gd name="connsiteY10078" fmla="*/ 242667 h 512833"/>
                <a:gd name="connsiteX10079" fmla="*/ 117902 w 4972343"/>
                <a:gd name="connsiteY10079" fmla="*/ 251452 h 512833"/>
                <a:gd name="connsiteX10080" fmla="*/ 109117 w 4972343"/>
                <a:gd name="connsiteY10080" fmla="*/ 260237 h 512833"/>
                <a:gd name="connsiteX10081" fmla="*/ 100332 w 4972343"/>
                <a:gd name="connsiteY10081" fmla="*/ 251452 h 512833"/>
                <a:gd name="connsiteX10082" fmla="*/ 109117 w 4972343"/>
                <a:gd name="connsiteY10082" fmla="*/ 242667 h 512833"/>
                <a:gd name="connsiteX10083" fmla="*/ 80872 w 4972343"/>
                <a:gd name="connsiteY10083" fmla="*/ 242667 h 512833"/>
                <a:gd name="connsiteX10084" fmla="*/ 89657 w 4972343"/>
                <a:gd name="connsiteY10084" fmla="*/ 251452 h 512833"/>
                <a:gd name="connsiteX10085" fmla="*/ 80872 w 4972343"/>
                <a:gd name="connsiteY10085" fmla="*/ 260237 h 512833"/>
                <a:gd name="connsiteX10086" fmla="*/ 72087 w 4972343"/>
                <a:gd name="connsiteY10086" fmla="*/ 251452 h 512833"/>
                <a:gd name="connsiteX10087" fmla="*/ 80872 w 4972343"/>
                <a:gd name="connsiteY10087" fmla="*/ 242667 h 512833"/>
                <a:gd name="connsiteX10088" fmla="*/ 52627 w 4972343"/>
                <a:gd name="connsiteY10088" fmla="*/ 242667 h 512833"/>
                <a:gd name="connsiteX10089" fmla="*/ 61412 w 4972343"/>
                <a:gd name="connsiteY10089" fmla="*/ 251452 h 512833"/>
                <a:gd name="connsiteX10090" fmla="*/ 52627 w 4972343"/>
                <a:gd name="connsiteY10090" fmla="*/ 260237 h 512833"/>
                <a:gd name="connsiteX10091" fmla="*/ 43841 w 4972343"/>
                <a:gd name="connsiteY10091" fmla="*/ 251452 h 512833"/>
                <a:gd name="connsiteX10092" fmla="*/ 52627 w 4972343"/>
                <a:gd name="connsiteY10092" fmla="*/ 242667 h 512833"/>
                <a:gd name="connsiteX10093" fmla="*/ 24381 w 4972343"/>
                <a:gd name="connsiteY10093" fmla="*/ 242667 h 512833"/>
                <a:gd name="connsiteX10094" fmla="*/ 33166 w 4972343"/>
                <a:gd name="connsiteY10094" fmla="*/ 251452 h 512833"/>
                <a:gd name="connsiteX10095" fmla="*/ 24381 w 4972343"/>
                <a:gd name="connsiteY10095" fmla="*/ 260237 h 512833"/>
                <a:gd name="connsiteX10096" fmla="*/ 15596 w 4972343"/>
                <a:gd name="connsiteY10096" fmla="*/ 251452 h 512833"/>
                <a:gd name="connsiteX10097" fmla="*/ 24381 w 4972343"/>
                <a:gd name="connsiteY10097" fmla="*/ 242667 h 512833"/>
                <a:gd name="connsiteX10098" fmla="*/ 4953148 w 4972343"/>
                <a:gd name="connsiteY10098" fmla="*/ 218438 h 512833"/>
                <a:gd name="connsiteX10099" fmla="*/ 4961701 w 4972343"/>
                <a:gd name="connsiteY10099" fmla="*/ 226991 h 512833"/>
                <a:gd name="connsiteX10100" fmla="*/ 4953148 w 4972343"/>
                <a:gd name="connsiteY10100" fmla="*/ 235544 h 512833"/>
                <a:gd name="connsiteX10101" fmla="*/ 4944595 w 4972343"/>
                <a:gd name="connsiteY10101" fmla="*/ 226991 h 512833"/>
                <a:gd name="connsiteX10102" fmla="*/ 4953148 w 4972343"/>
                <a:gd name="connsiteY10102" fmla="*/ 218438 h 512833"/>
                <a:gd name="connsiteX10103" fmla="*/ 4924903 w 4972343"/>
                <a:gd name="connsiteY10103" fmla="*/ 218438 h 512833"/>
                <a:gd name="connsiteX10104" fmla="*/ 4933456 w 4972343"/>
                <a:gd name="connsiteY10104" fmla="*/ 226991 h 512833"/>
                <a:gd name="connsiteX10105" fmla="*/ 4924903 w 4972343"/>
                <a:gd name="connsiteY10105" fmla="*/ 235544 h 512833"/>
                <a:gd name="connsiteX10106" fmla="*/ 4916350 w 4972343"/>
                <a:gd name="connsiteY10106" fmla="*/ 226991 h 512833"/>
                <a:gd name="connsiteX10107" fmla="*/ 4924903 w 4972343"/>
                <a:gd name="connsiteY10107" fmla="*/ 218438 h 512833"/>
                <a:gd name="connsiteX10108" fmla="*/ 4896656 w 4972343"/>
                <a:gd name="connsiteY10108" fmla="*/ 218438 h 512833"/>
                <a:gd name="connsiteX10109" fmla="*/ 4905210 w 4972343"/>
                <a:gd name="connsiteY10109" fmla="*/ 226991 h 512833"/>
                <a:gd name="connsiteX10110" fmla="*/ 4896656 w 4972343"/>
                <a:gd name="connsiteY10110" fmla="*/ 235544 h 512833"/>
                <a:gd name="connsiteX10111" fmla="*/ 4888104 w 4972343"/>
                <a:gd name="connsiteY10111" fmla="*/ 226991 h 512833"/>
                <a:gd name="connsiteX10112" fmla="*/ 4896656 w 4972343"/>
                <a:gd name="connsiteY10112" fmla="*/ 218438 h 512833"/>
                <a:gd name="connsiteX10113" fmla="*/ 4868412 w 4972343"/>
                <a:gd name="connsiteY10113" fmla="*/ 218438 h 512833"/>
                <a:gd name="connsiteX10114" fmla="*/ 4876965 w 4972343"/>
                <a:gd name="connsiteY10114" fmla="*/ 226991 h 512833"/>
                <a:gd name="connsiteX10115" fmla="*/ 4868412 w 4972343"/>
                <a:gd name="connsiteY10115" fmla="*/ 235544 h 512833"/>
                <a:gd name="connsiteX10116" fmla="*/ 4859859 w 4972343"/>
                <a:gd name="connsiteY10116" fmla="*/ 226991 h 512833"/>
                <a:gd name="connsiteX10117" fmla="*/ 4868412 w 4972343"/>
                <a:gd name="connsiteY10117" fmla="*/ 218438 h 512833"/>
                <a:gd name="connsiteX10118" fmla="*/ 4840166 w 4972343"/>
                <a:gd name="connsiteY10118" fmla="*/ 218438 h 512833"/>
                <a:gd name="connsiteX10119" fmla="*/ 4848719 w 4972343"/>
                <a:gd name="connsiteY10119" fmla="*/ 226991 h 512833"/>
                <a:gd name="connsiteX10120" fmla="*/ 4840166 w 4972343"/>
                <a:gd name="connsiteY10120" fmla="*/ 235544 h 512833"/>
                <a:gd name="connsiteX10121" fmla="*/ 4831613 w 4972343"/>
                <a:gd name="connsiteY10121" fmla="*/ 226991 h 512833"/>
                <a:gd name="connsiteX10122" fmla="*/ 4840166 w 4972343"/>
                <a:gd name="connsiteY10122" fmla="*/ 218438 h 512833"/>
                <a:gd name="connsiteX10123" fmla="*/ 4811921 w 4972343"/>
                <a:gd name="connsiteY10123" fmla="*/ 218438 h 512833"/>
                <a:gd name="connsiteX10124" fmla="*/ 4820474 w 4972343"/>
                <a:gd name="connsiteY10124" fmla="*/ 226991 h 512833"/>
                <a:gd name="connsiteX10125" fmla="*/ 4811921 w 4972343"/>
                <a:gd name="connsiteY10125" fmla="*/ 235544 h 512833"/>
                <a:gd name="connsiteX10126" fmla="*/ 4803368 w 4972343"/>
                <a:gd name="connsiteY10126" fmla="*/ 226991 h 512833"/>
                <a:gd name="connsiteX10127" fmla="*/ 4811921 w 4972343"/>
                <a:gd name="connsiteY10127" fmla="*/ 218438 h 512833"/>
                <a:gd name="connsiteX10128" fmla="*/ 4783675 w 4972343"/>
                <a:gd name="connsiteY10128" fmla="*/ 218438 h 512833"/>
                <a:gd name="connsiteX10129" fmla="*/ 4792228 w 4972343"/>
                <a:gd name="connsiteY10129" fmla="*/ 226991 h 512833"/>
                <a:gd name="connsiteX10130" fmla="*/ 4783675 w 4972343"/>
                <a:gd name="connsiteY10130" fmla="*/ 235544 h 512833"/>
                <a:gd name="connsiteX10131" fmla="*/ 4775122 w 4972343"/>
                <a:gd name="connsiteY10131" fmla="*/ 226991 h 512833"/>
                <a:gd name="connsiteX10132" fmla="*/ 4783675 w 4972343"/>
                <a:gd name="connsiteY10132" fmla="*/ 218438 h 512833"/>
                <a:gd name="connsiteX10133" fmla="*/ 4755430 w 4972343"/>
                <a:gd name="connsiteY10133" fmla="*/ 218438 h 512833"/>
                <a:gd name="connsiteX10134" fmla="*/ 4763983 w 4972343"/>
                <a:gd name="connsiteY10134" fmla="*/ 226991 h 512833"/>
                <a:gd name="connsiteX10135" fmla="*/ 4755430 w 4972343"/>
                <a:gd name="connsiteY10135" fmla="*/ 235544 h 512833"/>
                <a:gd name="connsiteX10136" fmla="*/ 4746877 w 4972343"/>
                <a:gd name="connsiteY10136" fmla="*/ 226991 h 512833"/>
                <a:gd name="connsiteX10137" fmla="*/ 4755430 w 4972343"/>
                <a:gd name="connsiteY10137" fmla="*/ 218438 h 512833"/>
                <a:gd name="connsiteX10138" fmla="*/ 4727184 w 4972343"/>
                <a:gd name="connsiteY10138" fmla="*/ 218438 h 512833"/>
                <a:gd name="connsiteX10139" fmla="*/ 4735737 w 4972343"/>
                <a:gd name="connsiteY10139" fmla="*/ 226991 h 512833"/>
                <a:gd name="connsiteX10140" fmla="*/ 4727184 w 4972343"/>
                <a:gd name="connsiteY10140" fmla="*/ 235544 h 512833"/>
                <a:gd name="connsiteX10141" fmla="*/ 4718631 w 4972343"/>
                <a:gd name="connsiteY10141" fmla="*/ 226991 h 512833"/>
                <a:gd name="connsiteX10142" fmla="*/ 4727184 w 4972343"/>
                <a:gd name="connsiteY10142" fmla="*/ 218438 h 512833"/>
                <a:gd name="connsiteX10143" fmla="*/ 4698939 w 4972343"/>
                <a:gd name="connsiteY10143" fmla="*/ 218438 h 512833"/>
                <a:gd name="connsiteX10144" fmla="*/ 4707492 w 4972343"/>
                <a:gd name="connsiteY10144" fmla="*/ 226991 h 512833"/>
                <a:gd name="connsiteX10145" fmla="*/ 4698939 w 4972343"/>
                <a:gd name="connsiteY10145" fmla="*/ 235544 h 512833"/>
                <a:gd name="connsiteX10146" fmla="*/ 4690386 w 4972343"/>
                <a:gd name="connsiteY10146" fmla="*/ 226991 h 512833"/>
                <a:gd name="connsiteX10147" fmla="*/ 4698939 w 4972343"/>
                <a:gd name="connsiteY10147" fmla="*/ 218438 h 512833"/>
                <a:gd name="connsiteX10148" fmla="*/ 4670693 w 4972343"/>
                <a:gd name="connsiteY10148" fmla="*/ 218438 h 512833"/>
                <a:gd name="connsiteX10149" fmla="*/ 4679246 w 4972343"/>
                <a:gd name="connsiteY10149" fmla="*/ 226991 h 512833"/>
                <a:gd name="connsiteX10150" fmla="*/ 4670693 w 4972343"/>
                <a:gd name="connsiteY10150" fmla="*/ 235544 h 512833"/>
                <a:gd name="connsiteX10151" fmla="*/ 4662140 w 4972343"/>
                <a:gd name="connsiteY10151" fmla="*/ 226991 h 512833"/>
                <a:gd name="connsiteX10152" fmla="*/ 4670693 w 4972343"/>
                <a:gd name="connsiteY10152" fmla="*/ 218438 h 512833"/>
                <a:gd name="connsiteX10153" fmla="*/ 4642448 w 4972343"/>
                <a:gd name="connsiteY10153" fmla="*/ 218438 h 512833"/>
                <a:gd name="connsiteX10154" fmla="*/ 4651001 w 4972343"/>
                <a:gd name="connsiteY10154" fmla="*/ 226991 h 512833"/>
                <a:gd name="connsiteX10155" fmla="*/ 4642448 w 4972343"/>
                <a:gd name="connsiteY10155" fmla="*/ 235544 h 512833"/>
                <a:gd name="connsiteX10156" fmla="*/ 4633895 w 4972343"/>
                <a:gd name="connsiteY10156" fmla="*/ 226991 h 512833"/>
                <a:gd name="connsiteX10157" fmla="*/ 4642448 w 4972343"/>
                <a:gd name="connsiteY10157" fmla="*/ 218438 h 512833"/>
                <a:gd name="connsiteX10158" fmla="*/ 4614202 w 4972343"/>
                <a:gd name="connsiteY10158" fmla="*/ 218438 h 512833"/>
                <a:gd name="connsiteX10159" fmla="*/ 4622755 w 4972343"/>
                <a:gd name="connsiteY10159" fmla="*/ 226991 h 512833"/>
                <a:gd name="connsiteX10160" fmla="*/ 4614202 w 4972343"/>
                <a:gd name="connsiteY10160" fmla="*/ 235544 h 512833"/>
                <a:gd name="connsiteX10161" fmla="*/ 4605649 w 4972343"/>
                <a:gd name="connsiteY10161" fmla="*/ 226991 h 512833"/>
                <a:gd name="connsiteX10162" fmla="*/ 4614202 w 4972343"/>
                <a:gd name="connsiteY10162" fmla="*/ 218438 h 512833"/>
                <a:gd name="connsiteX10163" fmla="*/ 4585957 w 4972343"/>
                <a:gd name="connsiteY10163" fmla="*/ 218438 h 512833"/>
                <a:gd name="connsiteX10164" fmla="*/ 4594510 w 4972343"/>
                <a:gd name="connsiteY10164" fmla="*/ 226991 h 512833"/>
                <a:gd name="connsiteX10165" fmla="*/ 4585957 w 4972343"/>
                <a:gd name="connsiteY10165" fmla="*/ 235544 h 512833"/>
                <a:gd name="connsiteX10166" fmla="*/ 4577404 w 4972343"/>
                <a:gd name="connsiteY10166" fmla="*/ 226991 h 512833"/>
                <a:gd name="connsiteX10167" fmla="*/ 4585957 w 4972343"/>
                <a:gd name="connsiteY10167" fmla="*/ 218438 h 512833"/>
                <a:gd name="connsiteX10168" fmla="*/ 4557711 w 4972343"/>
                <a:gd name="connsiteY10168" fmla="*/ 218438 h 512833"/>
                <a:gd name="connsiteX10169" fmla="*/ 4566264 w 4972343"/>
                <a:gd name="connsiteY10169" fmla="*/ 226991 h 512833"/>
                <a:gd name="connsiteX10170" fmla="*/ 4557711 w 4972343"/>
                <a:gd name="connsiteY10170" fmla="*/ 235544 h 512833"/>
                <a:gd name="connsiteX10171" fmla="*/ 4549158 w 4972343"/>
                <a:gd name="connsiteY10171" fmla="*/ 226991 h 512833"/>
                <a:gd name="connsiteX10172" fmla="*/ 4557711 w 4972343"/>
                <a:gd name="connsiteY10172" fmla="*/ 218438 h 512833"/>
                <a:gd name="connsiteX10173" fmla="*/ 4529466 w 4972343"/>
                <a:gd name="connsiteY10173" fmla="*/ 218438 h 512833"/>
                <a:gd name="connsiteX10174" fmla="*/ 4538019 w 4972343"/>
                <a:gd name="connsiteY10174" fmla="*/ 226991 h 512833"/>
                <a:gd name="connsiteX10175" fmla="*/ 4529466 w 4972343"/>
                <a:gd name="connsiteY10175" fmla="*/ 235544 h 512833"/>
                <a:gd name="connsiteX10176" fmla="*/ 4520913 w 4972343"/>
                <a:gd name="connsiteY10176" fmla="*/ 226991 h 512833"/>
                <a:gd name="connsiteX10177" fmla="*/ 4529466 w 4972343"/>
                <a:gd name="connsiteY10177" fmla="*/ 218438 h 512833"/>
                <a:gd name="connsiteX10178" fmla="*/ 4501220 w 4972343"/>
                <a:gd name="connsiteY10178" fmla="*/ 218438 h 512833"/>
                <a:gd name="connsiteX10179" fmla="*/ 4509773 w 4972343"/>
                <a:gd name="connsiteY10179" fmla="*/ 226991 h 512833"/>
                <a:gd name="connsiteX10180" fmla="*/ 4501220 w 4972343"/>
                <a:gd name="connsiteY10180" fmla="*/ 235544 h 512833"/>
                <a:gd name="connsiteX10181" fmla="*/ 4492667 w 4972343"/>
                <a:gd name="connsiteY10181" fmla="*/ 226991 h 512833"/>
                <a:gd name="connsiteX10182" fmla="*/ 4501220 w 4972343"/>
                <a:gd name="connsiteY10182" fmla="*/ 218438 h 512833"/>
                <a:gd name="connsiteX10183" fmla="*/ 4472975 w 4972343"/>
                <a:gd name="connsiteY10183" fmla="*/ 218438 h 512833"/>
                <a:gd name="connsiteX10184" fmla="*/ 4481528 w 4972343"/>
                <a:gd name="connsiteY10184" fmla="*/ 226991 h 512833"/>
                <a:gd name="connsiteX10185" fmla="*/ 4472975 w 4972343"/>
                <a:gd name="connsiteY10185" fmla="*/ 235544 h 512833"/>
                <a:gd name="connsiteX10186" fmla="*/ 4464423 w 4972343"/>
                <a:gd name="connsiteY10186" fmla="*/ 226991 h 512833"/>
                <a:gd name="connsiteX10187" fmla="*/ 4472975 w 4972343"/>
                <a:gd name="connsiteY10187" fmla="*/ 218438 h 512833"/>
                <a:gd name="connsiteX10188" fmla="*/ 4444729 w 4972343"/>
                <a:gd name="connsiteY10188" fmla="*/ 218438 h 512833"/>
                <a:gd name="connsiteX10189" fmla="*/ 4453282 w 4972343"/>
                <a:gd name="connsiteY10189" fmla="*/ 226991 h 512833"/>
                <a:gd name="connsiteX10190" fmla="*/ 4444729 w 4972343"/>
                <a:gd name="connsiteY10190" fmla="*/ 235544 h 512833"/>
                <a:gd name="connsiteX10191" fmla="*/ 4436176 w 4972343"/>
                <a:gd name="connsiteY10191" fmla="*/ 226991 h 512833"/>
                <a:gd name="connsiteX10192" fmla="*/ 4444729 w 4972343"/>
                <a:gd name="connsiteY10192" fmla="*/ 218438 h 512833"/>
                <a:gd name="connsiteX10193" fmla="*/ 4416484 w 4972343"/>
                <a:gd name="connsiteY10193" fmla="*/ 218438 h 512833"/>
                <a:gd name="connsiteX10194" fmla="*/ 4425037 w 4972343"/>
                <a:gd name="connsiteY10194" fmla="*/ 226991 h 512833"/>
                <a:gd name="connsiteX10195" fmla="*/ 4416484 w 4972343"/>
                <a:gd name="connsiteY10195" fmla="*/ 235544 h 512833"/>
                <a:gd name="connsiteX10196" fmla="*/ 4407931 w 4972343"/>
                <a:gd name="connsiteY10196" fmla="*/ 226991 h 512833"/>
                <a:gd name="connsiteX10197" fmla="*/ 4416484 w 4972343"/>
                <a:gd name="connsiteY10197" fmla="*/ 218438 h 512833"/>
                <a:gd name="connsiteX10198" fmla="*/ 4388238 w 4972343"/>
                <a:gd name="connsiteY10198" fmla="*/ 218438 h 512833"/>
                <a:gd name="connsiteX10199" fmla="*/ 4396791 w 4972343"/>
                <a:gd name="connsiteY10199" fmla="*/ 226991 h 512833"/>
                <a:gd name="connsiteX10200" fmla="*/ 4388238 w 4972343"/>
                <a:gd name="connsiteY10200" fmla="*/ 235544 h 512833"/>
                <a:gd name="connsiteX10201" fmla="*/ 4379685 w 4972343"/>
                <a:gd name="connsiteY10201" fmla="*/ 226991 h 512833"/>
                <a:gd name="connsiteX10202" fmla="*/ 4388238 w 4972343"/>
                <a:gd name="connsiteY10202" fmla="*/ 218438 h 512833"/>
                <a:gd name="connsiteX10203" fmla="*/ 4359993 w 4972343"/>
                <a:gd name="connsiteY10203" fmla="*/ 218438 h 512833"/>
                <a:gd name="connsiteX10204" fmla="*/ 4368546 w 4972343"/>
                <a:gd name="connsiteY10204" fmla="*/ 226991 h 512833"/>
                <a:gd name="connsiteX10205" fmla="*/ 4359993 w 4972343"/>
                <a:gd name="connsiteY10205" fmla="*/ 235544 h 512833"/>
                <a:gd name="connsiteX10206" fmla="*/ 4351440 w 4972343"/>
                <a:gd name="connsiteY10206" fmla="*/ 226991 h 512833"/>
                <a:gd name="connsiteX10207" fmla="*/ 4359993 w 4972343"/>
                <a:gd name="connsiteY10207" fmla="*/ 218438 h 512833"/>
                <a:gd name="connsiteX10208" fmla="*/ 4331747 w 4972343"/>
                <a:gd name="connsiteY10208" fmla="*/ 218438 h 512833"/>
                <a:gd name="connsiteX10209" fmla="*/ 4340300 w 4972343"/>
                <a:gd name="connsiteY10209" fmla="*/ 226991 h 512833"/>
                <a:gd name="connsiteX10210" fmla="*/ 4331747 w 4972343"/>
                <a:gd name="connsiteY10210" fmla="*/ 235544 h 512833"/>
                <a:gd name="connsiteX10211" fmla="*/ 4323194 w 4972343"/>
                <a:gd name="connsiteY10211" fmla="*/ 226991 h 512833"/>
                <a:gd name="connsiteX10212" fmla="*/ 4331747 w 4972343"/>
                <a:gd name="connsiteY10212" fmla="*/ 218438 h 512833"/>
                <a:gd name="connsiteX10213" fmla="*/ 4303503 w 4972343"/>
                <a:gd name="connsiteY10213" fmla="*/ 218438 h 512833"/>
                <a:gd name="connsiteX10214" fmla="*/ 4312055 w 4972343"/>
                <a:gd name="connsiteY10214" fmla="*/ 226991 h 512833"/>
                <a:gd name="connsiteX10215" fmla="*/ 4303503 w 4972343"/>
                <a:gd name="connsiteY10215" fmla="*/ 235544 h 512833"/>
                <a:gd name="connsiteX10216" fmla="*/ 4294949 w 4972343"/>
                <a:gd name="connsiteY10216" fmla="*/ 226991 h 512833"/>
                <a:gd name="connsiteX10217" fmla="*/ 4303503 w 4972343"/>
                <a:gd name="connsiteY10217" fmla="*/ 218438 h 512833"/>
                <a:gd name="connsiteX10218" fmla="*/ 4275256 w 4972343"/>
                <a:gd name="connsiteY10218" fmla="*/ 218438 h 512833"/>
                <a:gd name="connsiteX10219" fmla="*/ 4283809 w 4972343"/>
                <a:gd name="connsiteY10219" fmla="*/ 226991 h 512833"/>
                <a:gd name="connsiteX10220" fmla="*/ 4275256 w 4972343"/>
                <a:gd name="connsiteY10220" fmla="*/ 235544 h 512833"/>
                <a:gd name="connsiteX10221" fmla="*/ 4266703 w 4972343"/>
                <a:gd name="connsiteY10221" fmla="*/ 226991 h 512833"/>
                <a:gd name="connsiteX10222" fmla="*/ 4275256 w 4972343"/>
                <a:gd name="connsiteY10222" fmla="*/ 218438 h 512833"/>
                <a:gd name="connsiteX10223" fmla="*/ 4247011 w 4972343"/>
                <a:gd name="connsiteY10223" fmla="*/ 218438 h 512833"/>
                <a:gd name="connsiteX10224" fmla="*/ 4255564 w 4972343"/>
                <a:gd name="connsiteY10224" fmla="*/ 226991 h 512833"/>
                <a:gd name="connsiteX10225" fmla="*/ 4247011 w 4972343"/>
                <a:gd name="connsiteY10225" fmla="*/ 235544 h 512833"/>
                <a:gd name="connsiteX10226" fmla="*/ 4238458 w 4972343"/>
                <a:gd name="connsiteY10226" fmla="*/ 226991 h 512833"/>
                <a:gd name="connsiteX10227" fmla="*/ 4247011 w 4972343"/>
                <a:gd name="connsiteY10227" fmla="*/ 218438 h 512833"/>
                <a:gd name="connsiteX10228" fmla="*/ 4218765 w 4972343"/>
                <a:gd name="connsiteY10228" fmla="*/ 218438 h 512833"/>
                <a:gd name="connsiteX10229" fmla="*/ 4227318 w 4972343"/>
                <a:gd name="connsiteY10229" fmla="*/ 226991 h 512833"/>
                <a:gd name="connsiteX10230" fmla="*/ 4218765 w 4972343"/>
                <a:gd name="connsiteY10230" fmla="*/ 235544 h 512833"/>
                <a:gd name="connsiteX10231" fmla="*/ 4210212 w 4972343"/>
                <a:gd name="connsiteY10231" fmla="*/ 226991 h 512833"/>
                <a:gd name="connsiteX10232" fmla="*/ 4218765 w 4972343"/>
                <a:gd name="connsiteY10232" fmla="*/ 218438 h 512833"/>
                <a:gd name="connsiteX10233" fmla="*/ 4190520 w 4972343"/>
                <a:gd name="connsiteY10233" fmla="*/ 218438 h 512833"/>
                <a:gd name="connsiteX10234" fmla="*/ 4199073 w 4972343"/>
                <a:gd name="connsiteY10234" fmla="*/ 226991 h 512833"/>
                <a:gd name="connsiteX10235" fmla="*/ 4190520 w 4972343"/>
                <a:gd name="connsiteY10235" fmla="*/ 235544 h 512833"/>
                <a:gd name="connsiteX10236" fmla="*/ 4181967 w 4972343"/>
                <a:gd name="connsiteY10236" fmla="*/ 226991 h 512833"/>
                <a:gd name="connsiteX10237" fmla="*/ 4190520 w 4972343"/>
                <a:gd name="connsiteY10237" fmla="*/ 218438 h 512833"/>
                <a:gd name="connsiteX10238" fmla="*/ 4162274 w 4972343"/>
                <a:gd name="connsiteY10238" fmla="*/ 218438 h 512833"/>
                <a:gd name="connsiteX10239" fmla="*/ 4170827 w 4972343"/>
                <a:gd name="connsiteY10239" fmla="*/ 226991 h 512833"/>
                <a:gd name="connsiteX10240" fmla="*/ 4162274 w 4972343"/>
                <a:gd name="connsiteY10240" fmla="*/ 235544 h 512833"/>
                <a:gd name="connsiteX10241" fmla="*/ 4153721 w 4972343"/>
                <a:gd name="connsiteY10241" fmla="*/ 226991 h 512833"/>
                <a:gd name="connsiteX10242" fmla="*/ 4162274 w 4972343"/>
                <a:gd name="connsiteY10242" fmla="*/ 218438 h 512833"/>
                <a:gd name="connsiteX10243" fmla="*/ 4134030 w 4972343"/>
                <a:gd name="connsiteY10243" fmla="*/ 218438 h 512833"/>
                <a:gd name="connsiteX10244" fmla="*/ 4142582 w 4972343"/>
                <a:gd name="connsiteY10244" fmla="*/ 226991 h 512833"/>
                <a:gd name="connsiteX10245" fmla="*/ 4134030 w 4972343"/>
                <a:gd name="connsiteY10245" fmla="*/ 235544 h 512833"/>
                <a:gd name="connsiteX10246" fmla="*/ 4125477 w 4972343"/>
                <a:gd name="connsiteY10246" fmla="*/ 226991 h 512833"/>
                <a:gd name="connsiteX10247" fmla="*/ 4134030 w 4972343"/>
                <a:gd name="connsiteY10247" fmla="*/ 218438 h 512833"/>
                <a:gd name="connsiteX10248" fmla="*/ 4105783 w 4972343"/>
                <a:gd name="connsiteY10248" fmla="*/ 218438 h 512833"/>
                <a:gd name="connsiteX10249" fmla="*/ 4114336 w 4972343"/>
                <a:gd name="connsiteY10249" fmla="*/ 226991 h 512833"/>
                <a:gd name="connsiteX10250" fmla="*/ 4105783 w 4972343"/>
                <a:gd name="connsiteY10250" fmla="*/ 235544 h 512833"/>
                <a:gd name="connsiteX10251" fmla="*/ 4097230 w 4972343"/>
                <a:gd name="connsiteY10251" fmla="*/ 226991 h 512833"/>
                <a:gd name="connsiteX10252" fmla="*/ 4105783 w 4972343"/>
                <a:gd name="connsiteY10252" fmla="*/ 218438 h 512833"/>
                <a:gd name="connsiteX10253" fmla="*/ 4077539 w 4972343"/>
                <a:gd name="connsiteY10253" fmla="*/ 218438 h 512833"/>
                <a:gd name="connsiteX10254" fmla="*/ 4086091 w 4972343"/>
                <a:gd name="connsiteY10254" fmla="*/ 226991 h 512833"/>
                <a:gd name="connsiteX10255" fmla="*/ 4077539 w 4972343"/>
                <a:gd name="connsiteY10255" fmla="*/ 235544 h 512833"/>
                <a:gd name="connsiteX10256" fmla="*/ 4068986 w 4972343"/>
                <a:gd name="connsiteY10256" fmla="*/ 226991 h 512833"/>
                <a:gd name="connsiteX10257" fmla="*/ 4077539 w 4972343"/>
                <a:gd name="connsiteY10257" fmla="*/ 218438 h 512833"/>
                <a:gd name="connsiteX10258" fmla="*/ 4049292 w 4972343"/>
                <a:gd name="connsiteY10258" fmla="*/ 218438 h 512833"/>
                <a:gd name="connsiteX10259" fmla="*/ 4057845 w 4972343"/>
                <a:gd name="connsiteY10259" fmla="*/ 226991 h 512833"/>
                <a:gd name="connsiteX10260" fmla="*/ 4049292 w 4972343"/>
                <a:gd name="connsiteY10260" fmla="*/ 235544 h 512833"/>
                <a:gd name="connsiteX10261" fmla="*/ 4040739 w 4972343"/>
                <a:gd name="connsiteY10261" fmla="*/ 226991 h 512833"/>
                <a:gd name="connsiteX10262" fmla="*/ 4049292 w 4972343"/>
                <a:gd name="connsiteY10262" fmla="*/ 218438 h 512833"/>
                <a:gd name="connsiteX10263" fmla="*/ 4021048 w 4972343"/>
                <a:gd name="connsiteY10263" fmla="*/ 218438 h 512833"/>
                <a:gd name="connsiteX10264" fmla="*/ 4029600 w 4972343"/>
                <a:gd name="connsiteY10264" fmla="*/ 226991 h 512833"/>
                <a:gd name="connsiteX10265" fmla="*/ 4021048 w 4972343"/>
                <a:gd name="connsiteY10265" fmla="*/ 235544 h 512833"/>
                <a:gd name="connsiteX10266" fmla="*/ 4012495 w 4972343"/>
                <a:gd name="connsiteY10266" fmla="*/ 226991 h 512833"/>
                <a:gd name="connsiteX10267" fmla="*/ 4021048 w 4972343"/>
                <a:gd name="connsiteY10267" fmla="*/ 218438 h 512833"/>
                <a:gd name="connsiteX10268" fmla="*/ 3992801 w 4972343"/>
                <a:gd name="connsiteY10268" fmla="*/ 218438 h 512833"/>
                <a:gd name="connsiteX10269" fmla="*/ 4001354 w 4972343"/>
                <a:gd name="connsiteY10269" fmla="*/ 226991 h 512833"/>
                <a:gd name="connsiteX10270" fmla="*/ 3992801 w 4972343"/>
                <a:gd name="connsiteY10270" fmla="*/ 235544 h 512833"/>
                <a:gd name="connsiteX10271" fmla="*/ 3984248 w 4972343"/>
                <a:gd name="connsiteY10271" fmla="*/ 226991 h 512833"/>
                <a:gd name="connsiteX10272" fmla="*/ 3992801 w 4972343"/>
                <a:gd name="connsiteY10272" fmla="*/ 218438 h 512833"/>
                <a:gd name="connsiteX10273" fmla="*/ 3964557 w 4972343"/>
                <a:gd name="connsiteY10273" fmla="*/ 218438 h 512833"/>
                <a:gd name="connsiteX10274" fmla="*/ 3973110 w 4972343"/>
                <a:gd name="connsiteY10274" fmla="*/ 226991 h 512833"/>
                <a:gd name="connsiteX10275" fmla="*/ 3964557 w 4972343"/>
                <a:gd name="connsiteY10275" fmla="*/ 235544 h 512833"/>
                <a:gd name="connsiteX10276" fmla="*/ 3956004 w 4972343"/>
                <a:gd name="connsiteY10276" fmla="*/ 226991 h 512833"/>
                <a:gd name="connsiteX10277" fmla="*/ 3964557 w 4972343"/>
                <a:gd name="connsiteY10277" fmla="*/ 218438 h 512833"/>
                <a:gd name="connsiteX10278" fmla="*/ 3936310 w 4972343"/>
                <a:gd name="connsiteY10278" fmla="*/ 218438 h 512833"/>
                <a:gd name="connsiteX10279" fmla="*/ 3944863 w 4972343"/>
                <a:gd name="connsiteY10279" fmla="*/ 226991 h 512833"/>
                <a:gd name="connsiteX10280" fmla="*/ 3936310 w 4972343"/>
                <a:gd name="connsiteY10280" fmla="*/ 235544 h 512833"/>
                <a:gd name="connsiteX10281" fmla="*/ 3927757 w 4972343"/>
                <a:gd name="connsiteY10281" fmla="*/ 226991 h 512833"/>
                <a:gd name="connsiteX10282" fmla="*/ 3936310 w 4972343"/>
                <a:gd name="connsiteY10282" fmla="*/ 218438 h 512833"/>
                <a:gd name="connsiteX10283" fmla="*/ 3908066 w 4972343"/>
                <a:gd name="connsiteY10283" fmla="*/ 218438 h 512833"/>
                <a:gd name="connsiteX10284" fmla="*/ 3916619 w 4972343"/>
                <a:gd name="connsiteY10284" fmla="*/ 226991 h 512833"/>
                <a:gd name="connsiteX10285" fmla="*/ 3908066 w 4972343"/>
                <a:gd name="connsiteY10285" fmla="*/ 235544 h 512833"/>
                <a:gd name="connsiteX10286" fmla="*/ 3899513 w 4972343"/>
                <a:gd name="connsiteY10286" fmla="*/ 226991 h 512833"/>
                <a:gd name="connsiteX10287" fmla="*/ 3908066 w 4972343"/>
                <a:gd name="connsiteY10287" fmla="*/ 218438 h 512833"/>
                <a:gd name="connsiteX10288" fmla="*/ 3879819 w 4972343"/>
                <a:gd name="connsiteY10288" fmla="*/ 218438 h 512833"/>
                <a:gd name="connsiteX10289" fmla="*/ 3888372 w 4972343"/>
                <a:gd name="connsiteY10289" fmla="*/ 226991 h 512833"/>
                <a:gd name="connsiteX10290" fmla="*/ 3879819 w 4972343"/>
                <a:gd name="connsiteY10290" fmla="*/ 235544 h 512833"/>
                <a:gd name="connsiteX10291" fmla="*/ 3871266 w 4972343"/>
                <a:gd name="connsiteY10291" fmla="*/ 226991 h 512833"/>
                <a:gd name="connsiteX10292" fmla="*/ 3879819 w 4972343"/>
                <a:gd name="connsiteY10292" fmla="*/ 218438 h 512833"/>
                <a:gd name="connsiteX10293" fmla="*/ 3851575 w 4972343"/>
                <a:gd name="connsiteY10293" fmla="*/ 218438 h 512833"/>
                <a:gd name="connsiteX10294" fmla="*/ 3860128 w 4972343"/>
                <a:gd name="connsiteY10294" fmla="*/ 226991 h 512833"/>
                <a:gd name="connsiteX10295" fmla="*/ 3851575 w 4972343"/>
                <a:gd name="connsiteY10295" fmla="*/ 235544 h 512833"/>
                <a:gd name="connsiteX10296" fmla="*/ 3843022 w 4972343"/>
                <a:gd name="connsiteY10296" fmla="*/ 226991 h 512833"/>
                <a:gd name="connsiteX10297" fmla="*/ 3851575 w 4972343"/>
                <a:gd name="connsiteY10297" fmla="*/ 218438 h 512833"/>
                <a:gd name="connsiteX10298" fmla="*/ 3823328 w 4972343"/>
                <a:gd name="connsiteY10298" fmla="*/ 218438 h 512833"/>
                <a:gd name="connsiteX10299" fmla="*/ 3831881 w 4972343"/>
                <a:gd name="connsiteY10299" fmla="*/ 226991 h 512833"/>
                <a:gd name="connsiteX10300" fmla="*/ 3823328 w 4972343"/>
                <a:gd name="connsiteY10300" fmla="*/ 235544 h 512833"/>
                <a:gd name="connsiteX10301" fmla="*/ 3814775 w 4972343"/>
                <a:gd name="connsiteY10301" fmla="*/ 226991 h 512833"/>
                <a:gd name="connsiteX10302" fmla="*/ 3823328 w 4972343"/>
                <a:gd name="connsiteY10302" fmla="*/ 218438 h 512833"/>
                <a:gd name="connsiteX10303" fmla="*/ 3795084 w 4972343"/>
                <a:gd name="connsiteY10303" fmla="*/ 218438 h 512833"/>
                <a:gd name="connsiteX10304" fmla="*/ 3803637 w 4972343"/>
                <a:gd name="connsiteY10304" fmla="*/ 226991 h 512833"/>
                <a:gd name="connsiteX10305" fmla="*/ 3795084 w 4972343"/>
                <a:gd name="connsiteY10305" fmla="*/ 235544 h 512833"/>
                <a:gd name="connsiteX10306" fmla="*/ 3786531 w 4972343"/>
                <a:gd name="connsiteY10306" fmla="*/ 226991 h 512833"/>
                <a:gd name="connsiteX10307" fmla="*/ 3795084 w 4972343"/>
                <a:gd name="connsiteY10307" fmla="*/ 218438 h 512833"/>
                <a:gd name="connsiteX10308" fmla="*/ 3766838 w 4972343"/>
                <a:gd name="connsiteY10308" fmla="*/ 218438 h 512833"/>
                <a:gd name="connsiteX10309" fmla="*/ 3775391 w 4972343"/>
                <a:gd name="connsiteY10309" fmla="*/ 226991 h 512833"/>
                <a:gd name="connsiteX10310" fmla="*/ 3766838 w 4972343"/>
                <a:gd name="connsiteY10310" fmla="*/ 235544 h 512833"/>
                <a:gd name="connsiteX10311" fmla="*/ 3758285 w 4972343"/>
                <a:gd name="connsiteY10311" fmla="*/ 226991 h 512833"/>
                <a:gd name="connsiteX10312" fmla="*/ 3766838 w 4972343"/>
                <a:gd name="connsiteY10312" fmla="*/ 218438 h 512833"/>
                <a:gd name="connsiteX10313" fmla="*/ 3738593 w 4972343"/>
                <a:gd name="connsiteY10313" fmla="*/ 218438 h 512833"/>
                <a:gd name="connsiteX10314" fmla="*/ 3747146 w 4972343"/>
                <a:gd name="connsiteY10314" fmla="*/ 226991 h 512833"/>
                <a:gd name="connsiteX10315" fmla="*/ 3738593 w 4972343"/>
                <a:gd name="connsiteY10315" fmla="*/ 235544 h 512833"/>
                <a:gd name="connsiteX10316" fmla="*/ 3730040 w 4972343"/>
                <a:gd name="connsiteY10316" fmla="*/ 226991 h 512833"/>
                <a:gd name="connsiteX10317" fmla="*/ 3738593 w 4972343"/>
                <a:gd name="connsiteY10317" fmla="*/ 218438 h 512833"/>
                <a:gd name="connsiteX10318" fmla="*/ 3710347 w 4972343"/>
                <a:gd name="connsiteY10318" fmla="*/ 218438 h 512833"/>
                <a:gd name="connsiteX10319" fmla="*/ 3718900 w 4972343"/>
                <a:gd name="connsiteY10319" fmla="*/ 226991 h 512833"/>
                <a:gd name="connsiteX10320" fmla="*/ 3710347 w 4972343"/>
                <a:gd name="connsiteY10320" fmla="*/ 235544 h 512833"/>
                <a:gd name="connsiteX10321" fmla="*/ 3701794 w 4972343"/>
                <a:gd name="connsiteY10321" fmla="*/ 226991 h 512833"/>
                <a:gd name="connsiteX10322" fmla="*/ 3710347 w 4972343"/>
                <a:gd name="connsiteY10322" fmla="*/ 218438 h 512833"/>
                <a:gd name="connsiteX10323" fmla="*/ 3682102 w 4972343"/>
                <a:gd name="connsiteY10323" fmla="*/ 218438 h 512833"/>
                <a:gd name="connsiteX10324" fmla="*/ 3690655 w 4972343"/>
                <a:gd name="connsiteY10324" fmla="*/ 226991 h 512833"/>
                <a:gd name="connsiteX10325" fmla="*/ 3682102 w 4972343"/>
                <a:gd name="connsiteY10325" fmla="*/ 235544 h 512833"/>
                <a:gd name="connsiteX10326" fmla="*/ 3673549 w 4972343"/>
                <a:gd name="connsiteY10326" fmla="*/ 226991 h 512833"/>
                <a:gd name="connsiteX10327" fmla="*/ 3682102 w 4972343"/>
                <a:gd name="connsiteY10327" fmla="*/ 218438 h 512833"/>
                <a:gd name="connsiteX10328" fmla="*/ 3653856 w 4972343"/>
                <a:gd name="connsiteY10328" fmla="*/ 218438 h 512833"/>
                <a:gd name="connsiteX10329" fmla="*/ 3662409 w 4972343"/>
                <a:gd name="connsiteY10329" fmla="*/ 226991 h 512833"/>
                <a:gd name="connsiteX10330" fmla="*/ 3653856 w 4972343"/>
                <a:gd name="connsiteY10330" fmla="*/ 235544 h 512833"/>
                <a:gd name="connsiteX10331" fmla="*/ 3645303 w 4972343"/>
                <a:gd name="connsiteY10331" fmla="*/ 226991 h 512833"/>
                <a:gd name="connsiteX10332" fmla="*/ 3653856 w 4972343"/>
                <a:gd name="connsiteY10332" fmla="*/ 218438 h 512833"/>
                <a:gd name="connsiteX10333" fmla="*/ 3625611 w 4972343"/>
                <a:gd name="connsiteY10333" fmla="*/ 218438 h 512833"/>
                <a:gd name="connsiteX10334" fmla="*/ 3634164 w 4972343"/>
                <a:gd name="connsiteY10334" fmla="*/ 226991 h 512833"/>
                <a:gd name="connsiteX10335" fmla="*/ 3625611 w 4972343"/>
                <a:gd name="connsiteY10335" fmla="*/ 235544 h 512833"/>
                <a:gd name="connsiteX10336" fmla="*/ 3617058 w 4972343"/>
                <a:gd name="connsiteY10336" fmla="*/ 226991 h 512833"/>
                <a:gd name="connsiteX10337" fmla="*/ 3625611 w 4972343"/>
                <a:gd name="connsiteY10337" fmla="*/ 218438 h 512833"/>
                <a:gd name="connsiteX10338" fmla="*/ 3597365 w 4972343"/>
                <a:gd name="connsiteY10338" fmla="*/ 218438 h 512833"/>
                <a:gd name="connsiteX10339" fmla="*/ 3605918 w 4972343"/>
                <a:gd name="connsiteY10339" fmla="*/ 226991 h 512833"/>
                <a:gd name="connsiteX10340" fmla="*/ 3597365 w 4972343"/>
                <a:gd name="connsiteY10340" fmla="*/ 235544 h 512833"/>
                <a:gd name="connsiteX10341" fmla="*/ 3588812 w 4972343"/>
                <a:gd name="connsiteY10341" fmla="*/ 226991 h 512833"/>
                <a:gd name="connsiteX10342" fmla="*/ 3597365 w 4972343"/>
                <a:gd name="connsiteY10342" fmla="*/ 218438 h 512833"/>
                <a:gd name="connsiteX10343" fmla="*/ 3569120 w 4972343"/>
                <a:gd name="connsiteY10343" fmla="*/ 218438 h 512833"/>
                <a:gd name="connsiteX10344" fmla="*/ 3577673 w 4972343"/>
                <a:gd name="connsiteY10344" fmla="*/ 226991 h 512833"/>
                <a:gd name="connsiteX10345" fmla="*/ 3569120 w 4972343"/>
                <a:gd name="connsiteY10345" fmla="*/ 235544 h 512833"/>
                <a:gd name="connsiteX10346" fmla="*/ 3560567 w 4972343"/>
                <a:gd name="connsiteY10346" fmla="*/ 226991 h 512833"/>
                <a:gd name="connsiteX10347" fmla="*/ 3569120 w 4972343"/>
                <a:gd name="connsiteY10347" fmla="*/ 218438 h 512833"/>
                <a:gd name="connsiteX10348" fmla="*/ 3540874 w 4972343"/>
                <a:gd name="connsiteY10348" fmla="*/ 218438 h 512833"/>
                <a:gd name="connsiteX10349" fmla="*/ 3549427 w 4972343"/>
                <a:gd name="connsiteY10349" fmla="*/ 226991 h 512833"/>
                <a:gd name="connsiteX10350" fmla="*/ 3540874 w 4972343"/>
                <a:gd name="connsiteY10350" fmla="*/ 235544 h 512833"/>
                <a:gd name="connsiteX10351" fmla="*/ 3532321 w 4972343"/>
                <a:gd name="connsiteY10351" fmla="*/ 226991 h 512833"/>
                <a:gd name="connsiteX10352" fmla="*/ 3540874 w 4972343"/>
                <a:gd name="connsiteY10352" fmla="*/ 218438 h 512833"/>
                <a:gd name="connsiteX10353" fmla="*/ 3512629 w 4972343"/>
                <a:gd name="connsiteY10353" fmla="*/ 218438 h 512833"/>
                <a:gd name="connsiteX10354" fmla="*/ 3521182 w 4972343"/>
                <a:gd name="connsiteY10354" fmla="*/ 226991 h 512833"/>
                <a:gd name="connsiteX10355" fmla="*/ 3512629 w 4972343"/>
                <a:gd name="connsiteY10355" fmla="*/ 235544 h 512833"/>
                <a:gd name="connsiteX10356" fmla="*/ 3504076 w 4972343"/>
                <a:gd name="connsiteY10356" fmla="*/ 226991 h 512833"/>
                <a:gd name="connsiteX10357" fmla="*/ 3512629 w 4972343"/>
                <a:gd name="connsiteY10357" fmla="*/ 218438 h 512833"/>
                <a:gd name="connsiteX10358" fmla="*/ 3484383 w 4972343"/>
                <a:gd name="connsiteY10358" fmla="*/ 218438 h 512833"/>
                <a:gd name="connsiteX10359" fmla="*/ 3492936 w 4972343"/>
                <a:gd name="connsiteY10359" fmla="*/ 226991 h 512833"/>
                <a:gd name="connsiteX10360" fmla="*/ 3484383 w 4972343"/>
                <a:gd name="connsiteY10360" fmla="*/ 235544 h 512833"/>
                <a:gd name="connsiteX10361" fmla="*/ 3475830 w 4972343"/>
                <a:gd name="connsiteY10361" fmla="*/ 226991 h 512833"/>
                <a:gd name="connsiteX10362" fmla="*/ 3484383 w 4972343"/>
                <a:gd name="connsiteY10362" fmla="*/ 218438 h 512833"/>
                <a:gd name="connsiteX10363" fmla="*/ 3456137 w 4972343"/>
                <a:gd name="connsiteY10363" fmla="*/ 218438 h 512833"/>
                <a:gd name="connsiteX10364" fmla="*/ 3464690 w 4972343"/>
                <a:gd name="connsiteY10364" fmla="*/ 226991 h 512833"/>
                <a:gd name="connsiteX10365" fmla="*/ 3456137 w 4972343"/>
                <a:gd name="connsiteY10365" fmla="*/ 235544 h 512833"/>
                <a:gd name="connsiteX10366" fmla="*/ 3447584 w 4972343"/>
                <a:gd name="connsiteY10366" fmla="*/ 226991 h 512833"/>
                <a:gd name="connsiteX10367" fmla="*/ 3456137 w 4972343"/>
                <a:gd name="connsiteY10367" fmla="*/ 218438 h 512833"/>
                <a:gd name="connsiteX10368" fmla="*/ 3427892 w 4972343"/>
                <a:gd name="connsiteY10368" fmla="*/ 218438 h 512833"/>
                <a:gd name="connsiteX10369" fmla="*/ 3436445 w 4972343"/>
                <a:gd name="connsiteY10369" fmla="*/ 226991 h 512833"/>
                <a:gd name="connsiteX10370" fmla="*/ 3427892 w 4972343"/>
                <a:gd name="connsiteY10370" fmla="*/ 235544 h 512833"/>
                <a:gd name="connsiteX10371" fmla="*/ 3419339 w 4972343"/>
                <a:gd name="connsiteY10371" fmla="*/ 226991 h 512833"/>
                <a:gd name="connsiteX10372" fmla="*/ 3427892 w 4972343"/>
                <a:gd name="connsiteY10372" fmla="*/ 218438 h 512833"/>
                <a:gd name="connsiteX10373" fmla="*/ 3399647 w 4972343"/>
                <a:gd name="connsiteY10373" fmla="*/ 218438 h 512833"/>
                <a:gd name="connsiteX10374" fmla="*/ 3408199 w 4972343"/>
                <a:gd name="connsiteY10374" fmla="*/ 226991 h 512833"/>
                <a:gd name="connsiteX10375" fmla="*/ 3399647 w 4972343"/>
                <a:gd name="connsiteY10375" fmla="*/ 235544 h 512833"/>
                <a:gd name="connsiteX10376" fmla="*/ 3391094 w 4972343"/>
                <a:gd name="connsiteY10376" fmla="*/ 226991 h 512833"/>
                <a:gd name="connsiteX10377" fmla="*/ 3399647 w 4972343"/>
                <a:gd name="connsiteY10377" fmla="*/ 218438 h 512833"/>
                <a:gd name="connsiteX10378" fmla="*/ 3371402 w 4972343"/>
                <a:gd name="connsiteY10378" fmla="*/ 218438 h 512833"/>
                <a:gd name="connsiteX10379" fmla="*/ 3379954 w 4972343"/>
                <a:gd name="connsiteY10379" fmla="*/ 226991 h 512833"/>
                <a:gd name="connsiteX10380" fmla="*/ 3371402 w 4972343"/>
                <a:gd name="connsiteY10380" fmla="*/ 235544 h 512833"/>
                <a:gd name="connsiteX10381" fmla="*/ 3362848 w 4972343"/>
                <a:gd name="connsiteY10381" fmla="*/ 226991 h 512833"/>
                <a:gd name="connsiteX10382" fmla="*/ 3371402 w 4972343"/>
                <a:gd name="connsiteY10382" fmla="*/ 218438 h 512833"/>
                <a:gd name="connsiteX10383" fmla="*/ 3343156 w 4972343"/>
                <a:gd name="connsiteY10383" fmla="*/ 218438 h 512833"/>
                <a:gd name="connsiteX10384" fmla="*/ 3351709 w 4972343"/>
                <a:gd name="connsiteY10384" fmla="*/ 226991 h 512833"/>
                <a:gd name="connsiteX10385" fmla="*/ 3343156 w 4972343"/>
                <a:gd name="connsiteY10385" fmla="*/ 235544 h 512833"/>
                <a:gd name="connsiteX10386" fmla="*/ 3334603 w 4972343"/>
                <a:gd name="connsiteY10386" fmla="*/ 226991 h 512833"/>
                <a:gd name="connsiteX10387" fmla="*/ 3343156 w 4972343"/>
                <a:gd name="connsiteY10387" fmla="*/ 218438 h 512833"/>
                <a:gd name="connsiteX10388" fmla="*/ 3314910 w 4972343"/>
                <a:gd name="connsiteY10388" fmla="*/ 218438 h 512833"/>
                <a:gd name="connsiteX10389" fmla="*/ 3323463 w 4972343"/>
                <a:gd name="connsiteY10389" fmla="*/ 226991 h 512833"/>
                <a:gd name="connsiteX10390" fmla="*/ 3314910 w 4972343"/>
                <a:gd name="connsiteY10390" fmla="*/ 235544 h 512833"/>
                <a:gd name="connsiteX10391" fmla="*/ 3306357 w 4972343"/>
                <a:gd name="connsiteY10391" fmla="*/ 226991 h 512833"/>
                <a:gd name="connsiteX10392" fmla="*/ 3314910 w 4972343"/>
                <a:gd name="connsiteY10392" fmla="*/ 218438 h 512833"/>
                <a:gd name="connsiteX10393" fmla="*/ 3286692 w 4972343"/>
                <a:gd name="connsiteY10393" fmla="*/ 218438 h 512833"/>
                <a:gd name="connsiteX10394" fmla="*/ 3295245 w 4972343"/>
                <a:gd name="connsiteY10394" fmla="*/ 226991 h 512833"/>
                <a:gd name="connsiteX10395" fmla="*/ 3286692 w 4972343"/>
                <a:gd name="connsiteY10395" fmla="*/ 235544 h 512833"/>
                <a:gd name="connsiteX10396" fmla="*/ 3278139 w 4972343"/>
                <a:gd name="connsiteY10396" fmla="*/ 226991 h 512833"/>
                <a:gd name="connsiteX10397" fmla="*/ 3286692 w 4972343"/>
                <a:gd name="connsiteY10397" fmla="*/ 218438 h 512833"/>
                <a:gd name="connsiteX10398" fmla="*/ 3258454 w 4972343"/>
                <a:gd name="connsiteY10398" fmla="*/ 218438 h 512833"/>
                <a:gd name="connsiteX10399" fmla="*/ 3267007 w 4972343"/>
                <a:gd name="connsiteY10399" fmla="*/ 226991 h 512833"/>
                <a:gd name="connsiteX10400" fmla="*/ 3258454 w 4972343"/>
                <a:gd name="connsiteY10400" fmla="*/ 235544 h 512833"/>
                <a:gd name="connsiteX10401" fmla="*/ 3249901 w 4972343"/>
                <a:gd name="connsiteY10401" fmla="*/ 226991 h 512833"/>
                <a:gd name="connsiteX10402" fmla="*/ 3258454 w 4972343"/>
                <a:gd name="connsiteY10402" fmla="*/ 218438 h 512833"/>
                <a:gd name="connsiteX10403" fmla="*/ 3230209 w 4972343"/>
                <a:gd name="connsiteY10403" fmla="*/ 218438 h 512833"/>
                <a:gd name="connsiteX10404" fmla="*/ 3238762 w 4972343"/>
                <a:gd name="connsiteY10404" fmla="*/ 226991 h 512833"/>
                <a:gd name="connsiteX10405" fmla="*/ 3230209 w 4972343"/>
                <a:gd name="connsiteY10405" fmla="*/ 235544 h 512833"/>
                <a:gd name="connsiteX10406" fmla="*/ 3221656 w 4972343"/>
                <a:gd name="connsiteY10406" fmla="*/ 226991 h 512833"/>
                <a:gd name="connsiteX10407" fmla="*/ 3230209 w 4972343"/>
                <a:gd name="connsiteY10407" fmla="*/ 218438 h 512833"/>
                <a:gd name="connsiteX10408" fmla="*/ 3201962 w 4972343"/>
                <a:gd name="connsiteY10408" fmla="*/ 218438 h 512833"/>
                <a:gd name="connsiteX10409" fmla="*/ 3210516 w 4972343"/>
                <a:gd name="connsiteY10409" fmla="*/ 226991 h 512833"/>
                <a:gd name="connsiteX10410" fmla="*/ 3201962 w 4972343"/>
                <a:gd name="connsiteY10410" fmla="*/ 235544 h 512833"/>
                <a:gd name="connsiteX10411" fmla="*/ 3193410 w 4972343"/>
                <a:gd name="connsiteY10411" fmla="*/ 226991 h 512833"/>
                <a:gd name="connsiteX10412" fmla="*/ 3201962 w 4972343"/>
                <a:gd name="connsiteY10412" fmla="*/ 218438 h 512833"/>
                <a:gd name="connsiteX10413" fmla="*/ 3173718 w 4972343"/>
                <a:gd name="connsiteY10413" fmla="*/ 218438 h 512833"/>
                <a:gd name="connsiteX10414" fmla="*/ 3182271 w 4972343"/>
                <a:gd name="connsiteY10414" fmla="*/ 226991 h 512833"/>
                <a:gd name="connsiteX10415" fmla="*/ 3173718 w 4972343"/>
                <a:gd name="connsiteY10415" fmla="*/ 235544 h 512833"/>
                <a:gd name="connsiteX10416" fmla="*/ 3165165 w 4972343"/>
                <a:gd name="connsiteY10416" fmla="*/ 226991 h 512833"/>
                <a:gd name="connsiteX10417" fmla="*/ 3173718 w 4972343"/>
                <a:gd name="connsiteY10417" fmla="*/ 218438 h 512833"/>
                <a:gd name="connsiteX10418" fmla="*/ 3145472 w 4972343"/>
                <a:gd name="connsiteY10418" fmla="*/ 218438 h 512833"/>
                <a:gd name="connsiteX10419" fmla="*/ 3154025 w 4972343"/>
                <a:gd name="connsiteY10419" fmla="*/ 226991 h 512833"/>
                <a:gd name="connsiteX10420" fmla="*/ 3145472 w 4972343"/>
                <a:gd name="connsiteY10420" fmla="*/ 235544 h 512833"/>
                <a:gd name="connsiteX10421" fmla="*/ 3136919 w 4972343"/>
                <a:gd name="connsiteY10421" fmla="*/ 226991 h 512833"/>
                <a:gd name="connsiteX10422" fmla="*/ 3145472 w 4972343"/>
                <a:gd name="connsiteY10422" fmla="*/ 218438 h 512833"/>
                <a:gd name="connsiteX10423" fmla="*/ 3117227 w 4972343"/>
                <a:gd name="connsiteY10423" fmla="*/ 218438 h 512833"/>
                <a:gd name="connsiteX10424" fmla="*/ 3125780 w 4972343"/>
                <a:gd name="connsiteY10424" fmla="*/ 226991 h 512833"/>
                <a:gd name="connsiteX10425" fmla="*/ 3117227 w 4972343"/>
                <a:gd name="connsiteY10425" fmla="*/ 235544 h 512833"/>
                <a:gd name="connsiteX10426" fmla="*/ 3108674 w 4972343"/>
                <a:gd name="connsiteY10426" fmla="*/ 226991 h 512833"/>
                <a:gd name="connsiteX10427" fmla="*/ 3117227 w 4972343"/>
                <a:gd name="connsiteY10427" fmla="*/ 218438 h 512833"/>
                <a:gd name="connsiteX10428" fmla="*/ 3088981 w 4972343"/>
                <a:gd name="connsiteY10428" fmla="*/ 218438 h 512833"/>
                <a:gd name="connsiteX10429" fmla="*/ 3097534 w 4972343"/>
                <a:gd name="connsiteY10429" fmla="*/ 226991 h 512833"/>
                <a:gd name="connsiteX10430" fmla="*/ 3088981 w 4972343"/>
                <a:gd name="connsiteY10430" fmla="*/ 235544 h 512833"/>
                <a:gd name="connsiteX10431" fmla="*/ 3080428 w 4972343"/>
                <a:gd name="connsiteY10431" fmla="*/ 226991 h 512833"/>
                <a:gd name="connsiteX10432" fmla="*/ 3088981 w 4972343"/>
                <a:gd name="connsiteY10432" fmla="*/ 218438 h 512833"/>
                <a:gd name="connsiteX10433" fmla="*/ 3060736 w 4972343"/>
                <a:gd name="connsiteY10433" fmla="*/ 218438 h 512833"/>
                <a:gd name="connsiteX10434" fmla="*/ 3069289 w 4972343"/>
                <a:gd name="connsiteY10434" fmla="*/ 226991 h 512833"/>
                <a:gd name="connsiteX10435" fmla="*/ 3060736 w 4972343"/>
                <a:gd name="connsiteY10435" fmla="*/ 235544 h 512833"/>
                <a:gd name="connsiteX10436" fmla="*/ 3052183 w 4972343"/>
                <a:gd name="connsiteY10436" fmla="*/ 226991 h 512833"/>
                <a:gd name="connsiteX10437" fmla="*/ 3060736 w 4972343"/>
                <a:gd name="connsiteY10437" fmla="*/ 218438 h 512833"/>
                <a:gd name="connsiteX10438" fmla="*/ 3032490 w 4972343"/>
                <a:gd name="connsiteY10438" fmla="*/ 218438 h 512833"/>
                <a:gd name="connsiteX10439" fmla="*/ 3041043 w 4972343"/>
                <a:gd name="connsiteY10439" fmla="*/ 226991 h 512833"/>
                <a:gd name="connsiteX10440" fmla="*/ 3032490 w 4972343"/>
                <a:gd name="connsiteY10440" fmla="*/ 235544 h 512833"/>
                <a:gd name="connsiteX10441" fmla="*/ 3023937 w 4972343"/>
                <a:gd name="connsiteY10441" fmla="*/ 226991 h 512833"/>
                <a:gd name="connsiteX10442" fmla="*/ 3032490 w 4972343"/>
                <a:gd name="connsiteY10442" fmla="*/ 218438 h 512833"/>
                <a:gd name="connsiteX10443" fmla="*/ 3004245 w 4972343"/>
                <a:gd name="connsiteY10443" fmla="*/ 218438 h 512833"/>
                <a:gd name="connsiteX10444" fmla="*/ 3012798 w 4972343"/>
                <a:gd name="connsiteY10444" fmla="*/ 226991 h 512833"/>
                <a:gd name="connsiteX10445" fmla="*/ 3004245 w 4972343"/>
                <a:gd name="connsiteY10445" fmla="*/ 235544 h 512833"/>
                <a:gd name="connsiteX10446" fmla="*/ 2995692 w 4972343"/>
                <a:gd name="connsiteY10446" fmla="*/ 226991 h 512833"/>
                <a:gd name="connsiteX10447" fmla="*/ 3004245 w 4972343"/>
                <a:gd name="connsiteY10447" fmla="*/ 218438 h 512833"/>
                <a:gd name="connsiteX10448" fmla="*/ 2975999 w 4972343"/>
                <a:gd name="connsiteY10448" fmla="*/ 218438 h 512833"/>
                <a:gd name="connsiteX10449" fmla="*/ 2984552 w 4972343"/>
                <a:gd name="connsiteY10449" fmla="*/ 226991 h 512833"/>
                <a:gd name="connsiteX10450" fmla="*/ 2975999 w 4972343"/>
                <a:gd name="connsiteY10450" fmla="*/ 235544 h 512833"/>
                <a:gd name="connsiteX10451" fmla="*/ 2967446 w 4972343"/>
                <a:gd name="connsiteY10451" fmla="*/ 226991 h 512833"/>
                <a:gd name="connsiteX10452" fmla="*/ 2975999 w 4972343"/>
                <a:gd name="connsiteY10452" fmla="*/ 218438 h 512833"/>
                <a:gd name="connsiteX10453" fmla="*/ 2947754 w 4972343"/>
                <a:gd name="connsiteY10453" fmla="*/ 218438 h 512833"/>
                <a:gd name="connsiteX10454" fmla="*/ 2956307 w 4972343"/>
                <a:gd name="connsiteY10454" fmla="*/ 226991 h 512833"/>
                <a:gd name="connsiteX10455" fmla="*/ 2947754 w 4972343"/>
                <a:gd name="connsiteY10455" fmla="*/ 235544 h 512833"/>
                <a:gd name="connsiteX10456" fmla="*/ 2939201 w 4972343"/>
                <a:gd name="connsiteY10456" fmla="*/ 226991 h 512833"/>
                <a:gd name="connsiteX10457" fmla="*/ 2947754 w 4972343"/>
                <a:gd name="connsiteY10457" fmla="*/ 218438 h 512833"/>
                <a:gd name="connsiteX10458" fmla="*/ 2919508 w 4972343"/>
                <a:gd name="connsiteY10458" fmla="*/ 218438 h 512833"/>
                <a:gd name="connsiteX10459" fmla="*/ 2928061 w 4972343"/>
                <a:gd name="connsiteY10459" fmla="*/ 226991 h 512833"/>
                <a:gd name="connsiteX10460" fmla="*/ 2919508 w 4972343"/>
                <a:gd name="connsiteY10460" fmla="*/ 235544 h 512833"/>
                <a:gd name="connsiteX10461" fmla="*/ 2910955 w 4972343"/>
                <a:gd name="connsiteY10461" fmla="*/ 226991 h 512833"/>
                <a:gd name="connsiteX10462" fmla="*/ 2919508 w 4972343"/>
                <a:gd name="connsiteY10462" fmla="*/ 218438 h 512833"/>
                <a:gd name="connsiteX10463" fmla="*/ 2891263 w 4972343"/>
                <a:gd name="connsiteY10463" fmla="*/ 218438 h 512833"/>
                <a:gd name="connsiteX10464" fmla="*/ 2899816 w 4972343"/>
                <a:gd name="connsiteY10464" fmla="*/ 226991 h 512833"/>
                <a:gd name="connsiteX10465" fmla="*/ 2891263 w 4972343"/>
                <a:gd name="connsiteY10465" fmla="*/ 235544 h 512833"/>
                <a:gd name="connsiteX10466" fmla="*/ 2882710 w 4972343"/>
                <a:gd name="connsiteY10466" fmla="*/ 226991 h 512833"/>
                <a:gd name="connsiteX10467" fmla="*/ 2891263 w 4972343"/>
                <a:gd name="connsiteY10467" fmla="*/ 218438 h 512833"/>
                <a:gd name="connsiteX10468" fmla="*/ 2863017 w 4972343"/>
                <a:gd name="connsiteY10468" fmla="*/ 218438 h 512833"/>
                <a:gd name="connsiteX10469" fmla="*/ 2871570 w 4972343"/>
                <a:gd name="connsiteY10469" fmla="*/ 226991 h 512833"/>
                <a:gd name="connsiteX10470" fmla="*/ 2863017 w 4972343"/>
                <a:gd name="connsiteY10470" fmla="*/ 235544 h 512833"/>
                <a:gd name="connsiteX10471" fmla="*/ 2854464 w 4972343"/>
                <a:gd name="connsiteY10471" fmla="*/ 226991 h 512833"/>
                <a:gd name="connsiteX10472" fmla="*/ 2863017 w 4972343"/>
                <a:gd name="connsiteY10472" fmla="*/ 218438 h 512833"/>
                <a:gd name="connsiteX10473" fmla="*/ 2834772 w 4972343"/>
                <a:gd name="connsiteY10473" fmla="*/ 218438 h 512833"/>
                <a:gd name="connsiteX10474" fmla="*/ 2843325 w 4972343"/>
                <a:gd name="connsiteY10474" fmla="*/ 226991 h 512833"/>
                <a:gd name="connsiteX10475" fmla="*/ 2834772 w 4972343"/>
                <a:gd name="connsiteY10475" fmla="*/ 235544 h 512833"/>
                <a:gd name="connsiteX10476" fmla="*/ 2826219 w 4972343"/>
                <a:gd name="connsiteY10476" fmla="*/ 226991 h 512833"/>
                <a:gd name="connsiteX10477" fmla="*/ 2834772 w 4972343"/>
                <a:gd name="connsiteY10477" fmla="*/ 218438 h 512833"/>
                <a:gd name="connsiteX10478" fmla="*/ 2806526 w 4972343"/>
                <a:gd name="connsiteY10478" fmla="*/ 218438 h 512833"/>
                <a:gd name="connsiteX10479" fmla="*/ 2815079 w 4972343"/>
                <a:gd name="connsiteY10479" fmla="*/ 226991 h 512833"/>
                <a:gd name="connsiteX10480" fmla="*/ 2806526 w 4972343"/>
                <a:gd name="connsiteY10480" fmla="*/ 235544 h 512833"/>
                <a:gd name="connsiteX10481" fmla="*/ 2797973 w 4972343"/>
                <a:gd name="connsiteY10481" fmla="*/ 226991 h 512833"/>
                <a:gd name="connsiteX10482" fmla="*/ 2806526 w 4972343"/>
                <a:gd name="connsiteY10482" fmla="*/ 218438 h 512833"/>
                <a:gd name="connsiteX10483" fmla="*/ 2778281 w 4972343"/>
                <a:gd name="connsiteY10483" fmla="*/ 218438 h 512833"/>
                <a:gd name="connsiteX10484" fmla="*/ 2786834 w 4972343"/>
                <a:gd name="connsiteY10484" fmla="*/ 226991 h 512833"/>
                <a:gd name="connsiteX10485" fmla="*/ 2778281 w 4972343"/>
                <a:gd name="connsiteY10485" fmla="*/ 235544 h 512833"/>
                <a:gd name="connsiteX10486" fmla="*/ 2769729 w 4972343"/>
                <a:gd name="connsiteY10486" fmla="*/ 226991 h 512833"/>
                <a:gd name="connsiteX10487" fmla="*/ 2778281 w 4972343"/>
                <a:gd name="connsiteY10487" fmla="*/ 218438 h 512833"/>
                <a:gd name="connsiteX10488" fmla="*/ 2750035 w 4972343"/>
                <a:gd name="connsiteY10488" fmla="*/ 218438 h 512833"/>
                <a:gd name="connsiteX10489" fmla="*/ 2758588 w 4972343"/>
                <a:gd name="connsiteY10489" fmla="*/ 226991 h 512833"/>
                <a:gd name="connsiteX10490" fmla="*/ 2750035 w 4972343"/>
                <a:gd name="connsiteY10490" fmla="*/ 235544 h 512833"/>
                <a:gd name="connsiteX10491" fmla="*/ 2741482 w 4972343"/>
                <a:gd name="connsiteY10491" fmla="*/ 226991 h 512833"/>
                <a:gd name="connsiteX10492" fmla="*/ 2750035 w 4972343"/>
                <a:gd name="connsiteY10492" fmla="*/ 218438 h 512833"/>
                <a:gd name="connsiteX10493" fmla="*/ 2721790 w 4972343"/>
                <a:gd name="connsiteY10493" fmla="*/ 218438 h 512833"/>
                <a:gd name="connsiteX10494" fmla="*/ 2730343 w 4972343"/>
                <a:gd name="connsiteY10494" fmla="*/ 226991 h 512833"/>
                <a:gd name="connsiteX10495" fmla="*/ 2721790 w 4972343"/>
                <a:gd name="connsiteY10495" fmla="*/ 235544 h 512833"/>
                <a:gd name="connsiteX10496" fmla="*/ 2713237 w 4972343"/>
                <a:gd name="connsiteY10496" fmla="*/ 226991 h 512833"/>
                <a:gd name="connsiteX10497" fmla="*/ 2721790 w 4972343"/>
                <a:gd name="connsiteY10497" fmla="*/ 218438 h 512833"/>
                <a:gd name="connsiteX10498" fmla="*/ 2693544 w 4972343"/>
                <a:gd name="connsiteY10498" fmla="*/ 218438 h 512833"/>
                <a:gd name="connsiteX10499" fmla="*/ 2702097 w 4972343"/>
                <a:gd name="connsiteY10499" fmla="*/ 226991 h 512833"/>
                <a:gd name="connsiteX10500" fmla="*/ 2693544 w 4972343"/>
                <a:gd name="connsiteY10500" fmla="*/ 235544 h 512833"/>
                <a:gd name="connsiteX10501" fmla="*/ 2684991 w 4972343"/>
                <a:gd name="connsiteY10501" fmla="*/ 226991 h 512833"/>
                <a:gd name="connsiteX10502" fmla="*/ 2693544 w 4972343"/>
                <a:gd name="connsiteY10502" fmla="*/ 218438 h 512833"/>
                <a:gd name="connsiteX10503" fmla="*/ 2665299 w 4972343"/>
                <a:gd name="connsiteY10503" fmla="*/ 218438 h 512833"/>
                <a:gd name="connsiteX10504" fmla="*/ 2673852 w 4972343"/>
                <a:gd name="connsiteY10504" fmla="*/ 226991 h 512833"/>
                <a:gd name="connsiteX10505" fmla="*/ 2665299 w 4972343"/>
                <a:gd name="connsiteY10505" fmla="*/ 235544 h 512833"/>
                <a:gd name="connsiteX10506" fmla="*/ 2656746 w 4972343"/>
                <a:gd name="connsiteY10506" fmla="*/ 226991 h 512833"/>
                <a:gd name="connsiteX10507" fmla="*/ 2665299 w 4972343"/>
                <a:gd name="connsiteY10507" fmla="*/ 218438 h 512833"/>
                <a:gd name="connsiteX10508" fmla="*/ 2637053 w 4972343"/>
                <a:gd name="connsiteY10508" fmla="*/ 218438 h 512833"/>
                <a:gd name="connsiteX10509" fmla="*/ 2645606 w 4972343"/>
                <a:gd name="connsiteY10509" fmla="*/ 226991 h 512833"/>
                <a:gd name="connsiteX10510" fmla="*/ 2637053 w 4972343"/>
                <a:gd name="connsiteY10510" fmla="*/ 235544 h 512833"/>
                <a:gd name="connsiteX10511" fmla="*/ 2628500 w 4972343"/>
                <a:gd name="connsiteY10511" fmla="*/ 226991 h 512833"/>
                <a:gd name="connsiteX10512" fmla="*/ 2637053 w 4972343"/>
                <a:gd name="connsiteY10512" fmla="*/ 218438 h 512833"/>
                <a:gd name="connsiteX10513" fmla="*/ 2608809 w 4972343"/>
                <a:gd name="connsiteY10513" fmla="*/ 218438 h 512833"/>
                <a:gd name="connsiteX10514" fmla="*/ 2617361 w 4972343"/>
                <a:gd name="connsiteY10514" fmla="*/ 226991 h 512833"/>
                <a:gd name="connsiteX10515" fmla="*/ 2608809 w 4972343"/>
                <a:gd name="connsiteY10515" fmla="*/ 235544 h 512833"/>
                <a:gd name="connsiteX10516" fmla="*/ 2600255 w 4972343"/>
                <a:gd name="connsiteY10516" fmla="*/ 226991 h 512833"/>
                <a:gd name="connsiteX10517" fmla="*/ 2608809 w 4972343"/>
                <a:gd name="connsiteY10517" fmla="*/ 218438 h 512833"/>
                <a:gd name="connsiteX10518" fmla="*/ 2580562 w 4972343"/>
                <a:gd name="connsiteY10518" fmla="*/ 218438 h 512833"/>
                <a:gd name="connsiteX10519" fmla="*/ 2589115 w 4972343"/>
                <a:gd name="connsiteY10519" fmla="*/ 226991 h 512833"/>
                <a:gd name="connsiteX10520" fmla="*/ 2580562 w 4972343"/>
                <a:gd name="connsiteY10520" fmla="*/ 235544 h 512833"/>
                <a:gd name="connsiteX10521" fmla="*/ 2572009 w 4972343"/>
                <a:gd name="connsiteY10521" fmla="*/ 226991 h 512833"/>
                <a:gd name="connsiteX10522" fmla="*/ 2580562 w 4972343"/>
                <a:gd name="connsiteY10522" fmla="*/ 218438 h 512833"/>
                <a:gd name="connsiteX10523" fmla="*/ 2552317 w 4972343"/>
                <a:gd name="connsiteY10523" fmla="*/ 218438 h 512833"/>
                <a:gd name="connsiteX10524" fmla="*/ 2560870 w 4972343"/>
                <a:gd name="connsiteY10524" fmla="*/ 226991 h 512833"/>
                <a:gd name="connsiteX10525" fmla="*/ 2552317 w 4972343"/>
                <a:gd name="connsiteY10525" fmla="*/ 235544 h 512833"/>
                <a:gd name="connsiteX10526" fmla="*/ 2543764 w 4972343"/>
                <a:gd name="connsiteY10526" fmla="*/ 226991 h 512833"/>
                <a:gd name="connsiteX10527" fmla="*/ 2552317 w 4972343"/>
                <a:gd name="connsiteY10527" fmla="*/ 218438 h 512833"/>
                <a:gd name="connsiteX10528" fmla="*/ 2524071 w 4972343"/>
                <a:gd name="connsiteY10528" fmla="*/ 218438 h 512833"/>
                <a:gd name="connsiteX10529" fmla="*/ 2532624 w 4972343"/>
                <a:gd name="connsiteY10529" fmla="*/ 226991 h 512833"/>
                <a:gd name="connsiteX10530" fmla="*/ 2524071 w 4972343"/>
                <a:gd name="connsiteY10530" fmla="*/ 235544 h 512833"/>
                <a:gd name="connsiteX10531" fmla="*/ 2515518 w 4972343"/>
                <a:gd name="connsiteY10531" fmla="*/ 226991 h 512833"/>
                <a:gd name="connsiteX10532" fmla="*/ 2524071 w 4972343"/>
                <a:gd name="connsiteY10532" fmla="*/ 218438 h 512833"/>
                <a:gd name="connsiteX10533" fmla="*/ 2495826 w 4972343"/>
                <a:gd name="connsiteY10533" fmla="*/ 218438 h 512833"/>
                <a:gd name="connsiteX10534" fmla="*/ 2504379 w 4972343"/>
                <a:gd name="connsiteY10534" fmla="*/ 226991 h 512833"/>
                <a:gd name="connsiteX10535" fmla="*/ 2495826 w 4972343"/>
                <a:gd name="connsiteY10535" fmla="*/ 235544 h 512833"/>
                <a:gd name="connsiteX10536" fmla="*/ 2487273 w 4972343"/>
                <a:gd name="connsiteY10536" fmla="*/ 226991 h 512833"/>
                <a:gd name="connsiteX10537" fmla="*/ 2495826 w 4972343"/>
                <a:gd name="connsiteY10537" fmla="*/ 218438 h 512833"/>
                <a:gd name="connsiteX10538" fmla="*/ 2467580 w 4972343"/>
                <a:gd name="connsiteY10538" fmla="*/ 218438 h 512833"/>
                <a:gd name="connsiteX10539" fmla="*/ 2476133 w 4972343"/>
                <a:gd name="connsiteY10539" fmla="*/ 226991 h 512833"/>
                <a:gd name="connsiteX10540" fmla="*/ 2467580 w 4972343"/>
                <a:gd name="connsiteY10540" fmla="*/ 235544 h 512833"/>
                <a:gd name="connsiteX10541" fmla="*/ 2459027 w 4972343"/>
                <a:gd name="connsiteY10541" fmla="*/ 226991 h 512833"/>
                <a:gd name="connsiteX10542" fmla="*/ 2467580 w 4972343"/>
                <a:gd name="connsiteY10542" fmla="*/ 218438 h 512833"/>
                <a:gd name="connsiteX10543" fmla="*/ 2439336 w 4972343"/>
                <a:gd name="connsiteY10543" fmla="*/ 218438 h 512833"/>
                <a:gd name="connsiteX10544" fmla="*/ 2447888 w 4972343"/>
                <a:gd name="connsiteY10544" fmla="*/ 226991 h 512833"/>
                <a:gd name="connsiteX10545" fmla="*/ 2439336 w 4972343"/>
                <a:gd name="connsiteY10545" fmla="*/ 235544 h 512833"/>
                <a:gd name="connsiteX10546" fmla="*/ 2430783 w 4972343"/>
                <a:gd name="connsiteY10546" fmla="*/ 226991 h 512833"/>
                <a:gd name="connsiteX10547" fmla="*/ 2439336 w 4972343"/>
                <a:gd name="connsiteY10547" fmla="*/ 218438 h 512833"/>
                <a:gd name="connsiteX10548" fmla="*/ 2411089 w 4972343"/>
                <a:gd name="connsiteY10548" fmla="*/ 218438 h 512833"/>
                <a:gd name="connsiteX10549" fmla="*/ 2419642 w 4972343"/>
                <a:gd name="connsiteY10549" fmla="*/ 226991 h 512833"/>
                <a:gd name="connsiteX10550" fmla="*/ 2411089 w 4972343"/>
                <a:gd name="connsiteY10550" fmla="*/ 235544 h 512833"/>
                <a:gd name="connsiteX10551" fmla="*/ 2402536 w 4972343"/>
                <a:gd name="connsiteY10551" fmla="*/ 226991 h 512833"/>
                <a:gd name="connsiteX10552" fmla="*/ 2411089 w 4972343"/>
                <a:gd name="connsiteY10552" fmla="*/ 218438 h 512833"/>
                <a:gd name="connsiteX10553" fmla="*/ 2382845 w 4972343"/>
                <a:gd name="connsiteY10553" fmla="*/ 218438 h 512833"/>
                <a:gd name="connsiteX10554" fmla="*/ 2391397 w 4972343"/>
                <a:gd name="connsiteY10554" fmla="*/ 226991 h 512833"/>
                <a:gd name="connsiteX10555" fmla="*/ 2382845 w 4972343"/>
                <a:gd name="connsiteY10555" fmla="*/ 235544 h 512833"/>
                <a:gd name="connsiteX10556" fmla="*/ 2374292 w 4972343"/>
                <a:gd name="connsiteY10556" fmla="*/ 226991 h 512833"/>
                <a:gd name="connsiteX10557" fmla="*/ 2382845 w 4972343"/>
                <a:gd name="connsiteY10557" fmla="*/ 218438 h 512833"/>
                <a:gd name="connsiteX10558" fmla="*/ 2354598 w 4972343"/>
                <a:gd name="connsiteY10558" fmla="*/ 218438 h 512833"/>
                <a:gd name="connsiteX10559" fmla="*/ 2363151 w 4972343"/>
                <a:gd name="connsiteY10559" fmla="*/ 226991 h 512833"/>
                <a:gd name="connsiteX10560" fmla="*/ 2354598 w 4972343"/>
                <a:gd name="connsiteY10560" fmla="*/ 235544 h 512833"/>
                <a:gd name="connsiteX10561" fmla="*/ 2346045 w 4972343"/>
                <a:gd name="connsiteY10561" fmla="*/ 226991 h 512833"/>
                <a:gd name="connsiteX10562" fmla="*/ 2354598 w 4972343"/>
                <a:gd name="connsiteY10562" fmla="*/ 218438 h 512833"/>
                <a:gd name="connsiteX10563" fmla="*/ 2326354 w 4972343"/>
                <a:gd name="connsiteY10563" fmla="*/ 218438 h 512833"/>
                <a:gd name="connsiteX10564" fmla="*/ 2334906 w 4972343"/>
                <a:gd name="connsiteY10564" fmla="*/ 226991 h 512833"/>
                <a:gd name="connsiteX10565" fmla="*/ 2326354 w 4972343"/>
                <a:gd name="connsiteY10565" fmla="*/ 235544 h 512833"/>
                <a:gd name="connsiteX10566" fmla="*/ 2317801 w 4972343"/>
                <a:gd name="connsiteY10566" fmla="*/ 226991 h 512833"/>
                <a:gd name="connsiteX10567" fmla="*/ 2326354 w 4972343"/>
                <a:gd name="connsiteY10567" fmla="*/ 218438 h 512833"/>
                <a:gd name="connsiteX10568" fmla="*/ 2298107 w 4972343"/>
                <a:gd name="connsiteY10568" fmla="*/ 218438 h 512833"/>
                <a:gd name="connsiteX10569" fmla="*/ 2306660 w 4972343"/>
                <a:gd name="connsiteY10569" fmla="*/ 226991 h 512833"/>
                <a:gd name="connsiteX10570" fmla="*/ 2298107 w 4972343"/>
                <a:gd name="connsiteY10570" fmla="*/ 235544 h 512833"/>
                <a:gd name="connsiteX10571" fmla="*/ 2289554 w 4972343"/>
                <a:gd name="connsiteY10571" fmla="*/ 226991 h 512833"/>
                <a:gd name="connsiteX10572" fmla="*/ 2298107 w 4972343"/>
                <a:gd name="connsiteY10572" fmla="*/ 218438 h 512833"/>
                <a:gd name="connsiteX10573" fmla="*/ 2269863 w 4972343"/>
                <a:gd name="connsiteY10573" fmla="*/ 218438 h 512833"/>
                <a:gd name="connsiteX10574" fmla="*/ 2278416 w 4972343"/>
                <a:gd name="connsiteY10574" fmla="*/ 226991 h 512833"/>
                <a:gd name="connsiteX10575" fmla="*/ 2269863 w 4972343"/>
                <a:gd name="connsiteY10575" fmla="*/ 235544 h 512833"/>
                <a:gd name="connsiteX10576" fmla="*/ 2261310 w 4972343"/>
                <a:gd name="connsiteY10576" fmla="*/ 226991 h 512833"/>
                <a:gd name="connsiteX10577" fmla="*/ 2269863 w 4972343"/>
                <a:gd name="connsiteY10577" fmla="*/ 218438 h 512833"/>
                <a:gd name="connsiteX10578" fmla="*/ 2241616 w 4972343"/>
                <a:gd name="connsiteY10578" fmla="*/ 218438 h 512833"/>
                <a:gd name="connsiteX10579" fmla="*/ 2250169 w 4972343"/>
                <a:gd name="connsiteY10579" fmla="*/ 226991 h 512833"/>
                <a:gd name="connsiteX10580" fmla="*/ 2241616 w 4972343"/>
                <a:gd name="connsiteY10580" fmla="*/ 235544 h 512833"/>
                <a:gd name="connsiteX10581" fmla="*/ 2233063 w 4972343"/>
                <a:gd name="connsiteY10581" fmla="*/ 226991 h 512833"/>
                <a:gd name="connsiteX10582" fmla="*/ 2241616 w 4972343"/>
                <a:gd name="connsiteY10582" fmla="*/ 218438 h 512833"/>
                <a:gd name="connsiteX10583" fmla="*/ 2213372 w 4972343"/>
                <a:gd name="connsiteY10583" fmla="*/ 218438 h 512833"/>
                <a:gd name="connsiteX10584" fmla="*/ 2221925 w 4972343"/>
                <a:gd name="connsiteY10584" fmla="*/ 226991 h 512833"/>
                <a:gd name="connsiteX10585" fmla="*/ 2213372 w 4972343"/>
                <a:gd name="connsiteY10585" fmla="*/ 235544 h 512833"/>
                <a:gd name="connsiteX10586" fmla="*/ 2204819 w 4972343"/>
                <a:gd name="connsiteY10586" fmla="*/ 226991 h 512833"/>
                <a:gd name="connsiteX10587" fmla="*/ 2213372 w 4972343"/>
                <a:gd name="connsiteY10587" fmla="*/ 218438 h 512833"/>
                <a:gd name="connsiteX10588" fmla="*/ 2185125 w 4972343"/>
                <a:gd name="connsiteY10588" fmla="*/ 218438 h 512833"/>
                <a:gd name="connsiteX10589" fmla="*/ 2193678 w 4972343"/>
                <a:gd name="connsiteY10589" fmla="*/ 226991 h 512833"/>
                <a:gd name="connsiteX10590" fmla="*/ 2185125 w 4972343"/>
                <a:gd name="connsiteY10590" fmla="*/ 235544 h 512833"/>
                <a:gd name="connsiteX10591" fmla="*/ 2176572 w 4972343"/>
                <a:gd name="connsiteY10591" fmla="*/ 226991 h 512833"/>
                <a:gd name="connsiteX10592" fmla="*/ 2185125 w 4972343"/>
                <a:gd name="connsiteY10592" fmla="*/ 218438 h 512833"/>
                <a:gd name="connsiteX10593" fmla="*/ 2156881 w 4972343"/>
                <a:gd name="connsiteY10593" fmla="*/ 218438 h 512833"/>
                <a:gd name="connsiteX10594" fmla="*/ 2165434 w 4972343"/>
                <a:gd name="connsiteY10594" fmla="*/ 226991 h 512833"/>
                <a:gd name="connsiteX10595" fmla="*/ 2156881 w 4972343"/>
                <a:gd name="connsiteY10595" fmla="*/ 235544 h 512833"/>
                <a:gd name="connsiteX10596" fmla="*/ 2148328 w 4972343"/>
                <a:gd name="connsiteY10596" fmla="*/ 226991 h 512833"/>
                <a:gd name="connsiteX10597" fmla="*/ 2156881 w 4972343"/>
                <a:gd name="connsiteY10597" fmla="*/ 218438 h 512833"/>
                <a:gd name="connsiteX10598" fmla="*/ 2128634 w 4972343"/>
                <a:gd name="connsiteY10598" fmla="*/ 218438 h 512833"/>
                <a:gd name="connsiteX10599" fmla="*/ 2137187 w 4972343"/>
                <a:gd name="connsiteY10599" fmla="*/ 226991 h 512833"/>
                <a:gd name="connsiteX10600" fmla="*/ 2128634 w 4972343"/>
                <a:gd name="connsiteY10600" fmla="*/ 235544 h 512833"/>
                <a:gd name="connsiteX10601" fmla="*/ 2120081 w 4972343"/>
                <a:gd name="connsiteY10601" fmla="*/ 226991 h 512833"/>
                <a:gd name="connsiteX10602" fmla="*/ 2128634 w 4972343"/>
                <a:gd name="connsiteY10602" fmla="*/ 218438 h 512833"/>
                <a:gd name="connsiteX10603" fmla="*/ 2100390 w 4972343"/>
                <a:gd name="connsiteY10603" fmla="*/ 218438 h 512833"/>
                <a:gd name="connsiteX10604" fmla="*/ 2108943 w 4972343"/>
                <a:gd name="connsiteY10604" fmla="*/ 226991 h 512833"/>
                <a:gd name="connsiteX10605" fmla="*/ 2100390 w 4972343"/>
                <a:gd name="connsiteY10605" fmla="*/ 235544 h 512833"/>
                <a:gd name="connsiteX10606" fmla="*/ 2091837 w 4972343"/>
                <a:gd name="connsiteY10606" fmla="*/ 226991 h 512833"/>
                <a:gd name="connsiteX10607" fmla="*/ 2100390 w 4972343"/>
                <a:gd name="connsiteY10607" fmla="*/ 218438 h 512833"/>
                <a:gd name="connsiteX10608" fmla="*/ 2072144 w 4972343"/>
                <a:gd name="connsiteY10608" fmla="*/ 218438 h 512833"/>
                <a:gd name="connsiteX10609" fmla="*/ 2080696 w 4972343"/>
                <a:gd name="connsiteY10609" fmla="*/ 226991 h 512833"/>
                <a:gd name="connsiteX10610" fmla="*/ 2072144 w 4972343"/>
                <a:gd name="connsiteY10610" fmla="*/ 235544 h 512833"/>
                <a:gd name="connsiteX10611" fmla="*/ 2063591 w 4972343"/>
                <a:gd name="connsiteY10611" fmla="*/ 226991 h 512833"/>
                <a:gd name="connsiteX10612" fmla="*/ 2072144 w 4972343"/>
                <a:gd name="connsiteY10612" fmla="*/ 218438 h 512833"/>
                <a:gd name="connsiteX10613" fmla="*/ 2043899 w 4972343"/>
                <a:gd name="connsiteY10613" fmla="*/ 218438 h 512833"/>
                <a:gd name="connsiteX10614" fmla="*/ 2052452 w 4972343"/>
                <a:gd name="connsiteY10614" fmla="*/ 226991 h 512833"/>
                <a:gd name="connsiteX10615" fmla="*/ 2043899 w 4972343"/>
                <a:gd name="connsiteY10615" fmla="*/ 235544 h 512833"/>
                <a:gd name="connsiteX10616" fmla="*/ 2035346 w 4972343"/>
                <a:gd name="connsiteY10616" fmla="*/ 226991 h 512833"/>
                <a:gd name="connsiteX10617" fmla="*/ 2043899 w 4972343"/>
                <a:gd name="connsiteY10617" fmla="*/ 218438 h 512833"/>
                <a:gd name="connsiteX10618" fmla="*/ 2015653 w 4972343"/>
                <a:gd name="connsiteY10618" fmla="*/ 218438 h 512833"/>
                <a:gd name="connsiteX10619" fmla="*/ 2024205 w 4972343"/>
                <a:gd name="connsiteY10619" fmla="*/ 226991 h 512833"/>
                <a:gd name="connsiteX10620" fmla="*/ 2015653 w 4972343"/>
                <a:gd name="connsiteY10620" fmla="*/ 235544 h 512833"/>
                <a:gd name="connsiteX10621" fmla="*/ 2007100 w 4972343"/>
                <a:gd name="connsiteY10621" fmla="*/ 226991 h 512833"/>
                <a:gd name="connsiteX10622" fmla="*/ 2015653 w 4972343"/>
                <a:gd name="connsiteY10622" fmla="*/ 218438 h 512833"/>
                <a:gd name="connsiteX10623" fmla="*/ 1987408 w 4972343"/>
                <a:gd name="connsiteY10623" fmla="*/ 218438 h 512833"/>
                <a:gd name="connsiteX10624" fmla="*/ 1995961 w 4972343"/>
                <a:gd name="connsiteY10624" fmla="*/ 226991 h 512833"/>
                <a:gd name="connsiteX10625" fmla="*/ 1987408 w 4972343"/>
                <a:gd name="connsiteY10625" fmla="*/ 235544 h 512833"/>
                <a:gd name="connsiteX10626" fmla="*/ 1978855 w 4972343"/>
                <a:gd name="connsiteY10626" fmla="*/ 226991 h 512833"/>
                <a:gd name="connsiteX10627" fmla="*/ 1987408 w 4972343"/>
                <a:gd name="connsiteY10627" fmla="*/ 218438 h 512833"/>
                <a:gd name="connsiteX10628" fmla="*/ 1959162 w 4972343"/>
                <a:gd name="connsiteY10628" fmla="*/ 218438 h 512833"/>
                <a:gd name="connsiteX10629" fmla="*/ 1967714 w 4972343"/>
                <a:gd name="connsiteY10629" fmla="*/ 226991 h 512833"/>
                <a:gd name="connsiteX10630" fmla="*/ 1959162 w 4972343"/>
                <a:gd name="connsiteY10630" fmla="*/ 235544 h 512833"/>
                <a:gd name="connsiteX10631" fmla="*/ 1950609 w 4972343"/>
                <a:gd name="connsiteY10631" fmla="*/ 226991 h 512833"/>
                <a:gd name="connsiteX10632" fmla="*/ 1959162 w 4972343"/>
                <a:gd name="connsiteY10632" fmla="*/ 218438 h 512833"/>
                <a:gd name="connsiteX10633" fmla="*/ 1930917 w 4972343"/>
                <a:gd name="connsiteY10633" fmla="*/ 218438 h 512833"/>
                <a:gd name="connsiteX10634" fmla="*/ 1939470 w 4972343"/>
                <a:gd name="connsiteY10634" fmla="*/ 226991 h 512833"/>
                <a:gd name="connsiteX10635" fmla="*/ 1930917 w 4972343"/>
                <a:gd name="connsiteY10635" fmla="*/ 235544 h 512833"/>
                <a:gd name="connsiteX10636" fmla="*/ 1922364 w 4972343"/>
                <a:gd name="connsiteY10636" fmla="*/ 226991 h 512833"/>
                <a:gd name="connsiteX10637" fmla="*/ 1930917 w 4972343"/>
                <a:gd name="connsiteY10637" fmla="*/ 218438 h 512833"/>
                <a:gd name="connsiteX10638" fmla="*/ 1902671 w 4972343"/>
                <a:gd name="connsiteY10638" fmla="*/ 218438 h 512833"/>
                <a:gd name="connsiteX10639" fmla="*/ 1911223 w 4972343"/>
                <a:gd name="connsiteY10639" fmla="*/ 226991 h 512833"/>
                <a:gd name="connsiteX10640" fmla="*/ 1902671 w 4972343"/>
                <a:gd name="connsiteY10640" fmla="*/ 235544 h 512833"/>
                <a:gd name="connsiteX10641" fmla="*/ 1894118 w 4972343"/>
                <a:gd name="connsiteY10641" fmla="*/ 226991 h 512833"/>
                <a:gd name="connsiteX10642" fmla="*/ 1902671 w 4972343"/>
                <a:gd name="connsiteY10642" fmla="*/ 218438 h 512833"/>
                <a:gd name="connsiteX10643" fmla="*/ 1874426 w 4972343"/>
                <a:gd name="connsiteY10643" fmla="*/ 218438 h 512833"/>
                <a:gd name="connsiteX10644" fmla="*/ 1882979 w 4972343"/>
                <a:gd name="connsiteY10644" fmla="*/ 226991 h 512833"/>
                <a:gd name="connsiteX10645" fmla="*/ 1874426 w 4972343"/>
                <a:gd name="connsiteY10645" fmla="*/ 235544 h 512833"/>
                <a:gd name="connsiteX10646" fmla="*/ 1865873 w 4972343"/>
                <a:gd name="connsiteY10646" fmla="*/ 226991 h 512833"/>
                <a:gd name="connsiteX10647" fmla="*/ 1874426 w 4972343"/>
                <a:gd name="connsiteY10647" fmla="*/ 218438 h 512833"/>
                <a:gd name="connsiteX10648" fmla="*/ 1846180 w 4972343"/>
                <a:gd name="connsiteY10648" fmla="*/ 218438 h 512833"/>
                <a:gd name="connsiteX10649" fmla="*/ 1854733 w 4972343"/>
                <a:gd name="connsiteY10649" fmla="*/ 226991 h 512833"/>
                <a:gd name="connsiteX10650" fmla="*/ 1846180 w 4972343"/>
                <a:gd name="connsiteY10650" fmla="*/ 235544 h 512833"/>
                <a:gd name="connsiteX10651" fmla="*/ 1837627 w 4972343"/>
                <a:gd name="connsiteY10651" fmla="*/ 226991 h 512833"/>
                <a:gd name="connsiteX10652" fmla="*/ 1846180 w 4972343"/>
                <a:gd name="connsiteY10652" fmla="*/ 218438 h 512833"/>
                <a:gd name="connsiteX10653" fmla="*/ 1817935 w 4972343"/>
                <a:gd name="connsiteY10653" fmla="*/ 218438 h 512833"/>
                <a:gd name="connsiteX10654" fmla="*/ 1826488 w 4972343"/>
                <a:gd name="connsiteY10654" fmla="*/ 226991 h 512833"/>
                <a:gd name="connsiteX10655" fmla="*/ 1817935 w 4972343"/>
                <a:gd name="connsiteY10655" fmla="*/ 235544 h 512833"/>
                <a:gd name="connsiteX10656" fmla="*/ 1809382 w 4972343"/>
                <a:gd name="connsiteY10656" fmla="*/ 226991 h 512833"/>
                <a:gd name="connsiteX10657" fmla="*/ 1817935 w 4972343"/>
                <a:gd name="connsiteY10657" fmla="*/ 218438 h 512833"/>
                <a:gd name="connsiteX10658" fmla="*/ 1789689 w 4972343"/>
                <a:gd name="connsiteY10658" fmla="*/ 218438 h 512833"/>
                <a:gd name="connsiteX10659" fmla="*/ 1798242 w 4972343"/>
                <a:gd name="connsiteY10659" fmla="*/ 226991 h 512833"/>
                <a:gd name="connsiteX10660" fmla="*/ 1789689 w 4972343"/>
                <a:gd name="connsiteY10660" fmla="*/ 235544 h 512833"/>
                <a:gd name="connsiteX10661" fmla="*/ 1781136 w 4972343"/>
                <a:gd name="connsiteY10661" fmla="*/ 226991 h 512833"/>
                <a:gd name="connsiteX10662" fmla="*/ 1789689 w 4972343"/>
                <a:gd name="connsiteY10662" fmla="*/ 218438 h 512833"/>
                <a:gd name="connsiteX10663" fmla="*/ 1761443 w 4972343"/>
                <a:gd name="connsiteY10663" fmla="*/ 218438 h 512833"/>
                <a:gd name="connsiteX10664" fmla="*/ 1769996 w 4972343"/>
                <a:gd name="connsiteY10664" fmla="*/ 226991 h 512833"/>
                <a:gd name="connsiteX10665" fmla="*/ 1761443 w 4972343"/>
                <a:gd name="connsiteY10665" fmla="*/ 235544 h 512833"/>
                <a:gd name="connsiteX10666" fmla="*/ 1752890 w 4972343"/>
                <a:gd name="connsiteY10666" fmla="*/ 226991 h 512833"/>
                <a:gd name="connsiteX10667" fmla="*/ 1761443 w 4972343"/>
                <a:gd name="connsiteY10667" fmla="*/ 218438 h 512833"/>
                <a:gd name="connsiteX10668" fmla="*/ 1733198 w 4972343"/>
                <a:gd name="connsiteY10668" fmla="*/ 218438 h 512833"/>
                <a:gd name="connsiteX10669" fmla="*/ 1741751 w 4972343"/>
                <a:gd name="connsiteY10669" fmla="*/ 226991 h 512833"/>
                <a:gd name="connsiteX10670" fmla="*/ 1733198 w 4972343"/>
                <a:gd name="connsiteY10670" fmla="*/ 235544 h 512833"/>
                <a:gd name="connsiteX10671" fmla="*/ 1724645 w 4972343"/>
                <a:gd name="connsiteY10671" fmla="*/ 226991 h 512833"/>
                <a:gd name="connsiteX10672" fmla="*/ 1733198 w 4972343"/>
                <a:gd name="connsiteY10672" fmla="*/ 218438 h 512833"/>
                <a:gd name="connsiteX10673" fmla="*/ 1704953 w 4972343"/>
                <a:gd name="connsiteY10673" fmla="*/ 218438 h 512833"/>
                <a:gd name="connsiteX10674" fmla="*/ 1713505 w 4972343"/>
                <a:gd name="connsiteY10674" fmla="*/ 226991 h 512833"/>
                <a:gd name="connsiteX10675" fmla="*/ 1704953 w 4972343"/>
                <a:gd name="connsiteY10675" fmla="*/ 235544 h 512833"/>
                <a:gd name="connsiteX10676" fmla="*/ 1696400 w 4972343"/>
                <a:gd name="connsiteY10676" fmla="*/ 226991 h 512833"/>
                <a:gd name="connsiteX10677" fmla="*/ 1704953 w 4972343"/>
                <a:gd name="connsiteY10677" fmla="*/ 218438 h 512833"/>
                <a:gd name="connsiteX10678" fmla="*/ 1676707 w 4972343"/>
                <a:gd name="connsiteY10678" fmla="*/ 218438 h 512833"/>
                <a:gd name="connsiteX10679" fmla="*/ 1685260 w 4972343"/>
                <a:gd name="connsiteY10679" fmla="*/ 226991 h 512833"/>
                <a:gd name="connsiteX10680" fmla="*/ 1676707 w 4972343"/>
                <a:gd name="connsiteY10680" fmla="*/ 235544 h 512833"/>
                <a:gd name="connsiteX10681" fmla="*/ 1668154 w 4972343"/>
                <a:gd name="connsiteY10681" fmla="*/ 226991 h 512833"/>
                <a:gd name="connsiteX10682" fmla="*/ 1676707 w 4972343"/>
                <a:gd name="connsiteY10682" fmla="*/ 218438 h 512833"/>
                <a:gd name="connsiteX10683" fmla="*/ 1648462 w 4972343"/>
                <a:gd name="connsiteY10683" fmla="*/ 218438 h 512833"/>
                <a:gd name="connsiteX10684" fmla="*/ 1657015 w 4972343"/>
                <a:gd name="connsiteY10684" fmla="*/ 226991 h 512833"/>
                <a:gd name="connsiteX10685" fmla="*/ 1648462 w 4972343"/>
                <a:gd name="connsiteY10685" fmla="*/ 235544 h 512833"/>
                <a:gd name="connsiteX10686" fmla="*/ 1639909 w 4972343"/>
                <a:gd name="connsiteY10686" fmla="*/ 226991 h 512833"/>
                <a:gd name="connsiteX10687" fmla="*/ 1648462 w 4972343"/>
                <a:gd name="connsiteY10687" fmla="*/ 218438 h 512833"/>
                <a:gd name="connsiteX10688" fmla="*/ 1620216 w 4972343"/>
                <a:gd name="connsiteY10688" fmla="*/ 218438 h 512833"/>
                <a:gd name="connsiteX10689" fmla="*/ 1628769 w 4972343"/>
                <a:gd name="connsiteY10689" fmla="*/ 226991 h 512833"/>
                <a:gd name="connsiteX10690" fmla="*/ 1620216 w 4972343"/>
                <a:gd name="connsiteY10690" fmla="*/ 235544 h 512833"/>
                <a:gd name="connsiteX10691" fmla="*/ 1611663 w 4972343"/>
                <a:gd name="connsiteY10691" fmla="*/ 226991 h 512833"/>
                <a:gd name="connsiteX10692" fmla="*/ 1620216 w 4972343"/>
                <a:gd name="connsiteY10692" fmla="*/ 218438 h 512833"/>
                <a:gd name="connsiteX10693" fmla="*/ 1591998 w 4972343"/>
                <a:gd name="connsiteY10693" fmla="*/ 218438 h 512833"/>
                <a:gd name="connsiteX10694" fmla="*/ 1600551 w 4972343"/>
                <a:gd name="connsiteY10694" fmla="*/ 226991 h 512833"/>
                <a:gd name="connsiteX10695" fmla="*/ 1591998 w 4972343"/>
                <a:gd name="connsiteY10695" fmla="*/ 235544 h 512833"/>
                <a:gd name="connsiteX10696" fmla="*/ 1583445 w 4972343"/>
                <a:gd name="connsiteY10696" fmla="*/ 226991 h 512833"/>
                <a:gd name="connsiteX10697" fmla="*/ 1591998 w 4972343"/>
                <a:gd name="connsiteY10697" fmla="*/ 218438 h 512833"/>
                <a:gd name="connsiteX10698" fmla="*/ 1563760 w 4972343"/>
                <a:gd name="connsiteY10698" fmla="*/ 218438 h 512833"/>
                <a:gd name="connsiteX10699" fmla="*/ 1572313 w 4972343"/>
                <a:gd name="connsiteY10699" fmla="*/ 226991 h 512833"/>
                <a:gd name="connsiteX10700" fmla="*/ 1563760 w 4972343"/>
                <a:gd name="connsiteY10700" fmla="*/ 235544 h 512833"/>
                <a:gd name="connsiteX10701" fmla="*/ 1555207 w 4972343"/>
                <a:gd name="connsiteY10701" fmla="*/ 226991 h 512833"/>
                <a:gd name="connsiteX10702" fmla="*/ 1563760 w 4972343"/>
                <a:gd name="connsiteY10702" fmla="*/ 218438 h 512833"/>
                <a:gd name="connsiteX10703" fmla="*/ 1535515 w 4972343"/>
                <a:gd name="connsiteY10703" fmla="*/ 218438 h 512833"/>
                <a:gd name="connsiteX10704" fmla="*/ 1544068 w 4972343"/>
                <a:gd name="connsiteY10704" fmla="*/ 226991 h 512833"/>
                <a:gd name="connsiteX10705" fmla="*/ 1535515 w 4972343"/>
                <a:gd name="connsiteY10705" fmla="*/ 235544 h 512833"/>
                <a:gd name="connsiteX10706" fmla="*/ 1526962 w 4972343"/>
                <a:gd name="connsiteY10706" fmla="*/ 226991 h 512833"/>
                <a:gd name="connsiteX10707" fmla="*/ 1535515 w 4972343"/>
                <a:gd name="connsiteY10707" fmla="*/ 218438 h 512833"/>
                <a:gd name="connsiteX10708" fmla="*/ 1507269 w 4972343"/>
                <a:gd name="connsiteY10708" fmla="*/ 218438 h 512833"/>
                <a:gd name="connsiteX10709" fmla="*/ 1515822 w 4972343"/>
                <a:gd name="connsiteY10709" fmla="*/ 226991 h 512833"/>
                <a:gd name="connsiteX10710" fmla="*/ 1507269 w 4972343"/>
                <a:gd name="connsiteY10710" fmla="*/ 235544 h 512833"/>
                <a:gd name="connsiteX10711" fmla="*/ 1498716 w 4972343"/>
                <a:gd name="connsiteY10711" fmla="*/ 226991 h 512833"/>
                <a:gd name="connsiteX10712" fmla="*/ 1507269 w 4972343"/>
                <a:gd name="connsiteY10712" fmla="*/ 218438 h 512833"/>
                <a:gd name="connsiteX10713" fmla="*/ 1479024 w 4972343"/>
                <a:gd name="connsiteY10713" fmla="*/ 218438 h 512833"/>
                <a:gd name="connsiteX10714" fmla="*/ 1487577 w 4972343"/>
                <a:gd name="connsiteY10714" fmla="*/ 226991 h 512833"/>
                <a:gd name="connsiteX10715" fmla="*/ 1479024 w 4972343"/>
                <a:gd name="connsiteY10715" fmla="*/ 235544 h 512833"/>
                <a:gd name="connsiteX10716" fmla="*/ 1470471 w 4972343"/>
                <a:gd name="connsiteY10716" fmla="*/ 226991 h 512833"/>
                <a:gd name="connsiteX10717" fmla="*/ 1479024 w 4972343"/>
                <a:gd name="connsiteY10717" fmla="*/ 218438 h 512833"/>
                <a:gd name="connsiteX10718" fmla="*/ 1450778 w 4972343"/>
                <a:gd name="connsiteY10718" fmla="*/ 218438 h 512833"/>
                <a:gd name="connsiteX10719" fmla="*/ 1459331 w 4972343"/>
                <a:gd name="connsiteY10719" fmla="*/ 226991 h 512833"/>
                <a:gd name="connsiteX10720" fmla="*/ 1450778 w 4972343"/>
                <a:gd name="connsiteY10720" fmla="*/ 235544 h 512833"/>
                <a:gd name="connsiteX10721" fmla="*/ 1442225 w 4972343"/>
                <a:gd name="connsiteY10721" fmla="*/ 226991 h 512833"/>
                <a:gd name="connsiteX10722" fmla="*/ 1450778 w 4972343"/>
                <a:gd name="connsiteY10722" fmla="*/ 218438 h 512833"/>
                <a:gd name="connsiteX10723" fmla="*/ 1422533 w 4972343"/>
                <a:gd name="connsiteY10723" fmla="*/ 218438 h 512833"/>
                <a:gd name="connsiteX10724" fmla="*/ 1431086 w 4972343"/>
                <a:gd name="connsiteY10724" fmla="*/ 226991 h 512833"/>
                <a:gd name="connsiteX10725" fmla="*/ 1422533 w 4972343"/>
                <a:gd name="connsiteY10725" fmla="*/ 235544 h 512833"/>
                <a:gd name="connsiteX10726" fmla="*/ 1413980 w 4972343"/>
                <a:gd name="connsiteY10726" fmla="*/ 226991 h 512833"/>
                <a:gd name="connsiteX10727" fmla="*/ 1422533 w 4972343"/>
                <a:gd name="connsiteY10727" fmla="*/ 218438 h 512833"/>
                <a:gd name="connsiteX10728" fmla="*/ 1394287 w 4972343"/>
                <a:gd name="connsiteY10728" fmla="*/ 218438 h 512833"/>
                <a:gd name="connsiteX10729" fmla="*/ 1402840 w 4972343"/>
                <a:gd name="connsiteY10729" fmla="*/ 226991 h 512833"/>
                <a:gd name="connsiteX10730" fmla="*/ 1394287 w 4972343"/>
                <a:gd name="connsiteY10730" fmla="*/ 235544 h 512833"/>
                <a:gd name="connsiteX10731" fmla="*/ 1385734 w 4972343"/>
                <a:gd name="connsiteY10731" fmla="*/ 226991 h 512833"/>
                <a:gd name="connsiteX10732" fmla="*/ 1394287 w 4972343"/>
                <a:gd name="connsiteY10732" fmla="*/ 218438 h 512833"/>
                <a:gd name="connsiteX10733" fmla="*/ 1366042 w 4972343"/>
                <a:gd name="connsiteY10733" fmla="*/ 218438 h 512833"/>
                <a:gd name="connsiteX10734" fmla="*/ 1374595 w 4972343"/>
                <a:gd name="connsiteY10734" fmla="*/ 226991 h 512833"/>
                <a:gd name="connsiteX10735" fmla="*/ 1366042 w 4972343"/>
                <a:gd name="connsiteY10735" fmla="*/ 235544 h 512833"/>
                <a:gd name="connsiteX10736" fmla="*/ 1357489 w 4972343"/>
                <a:gd name="connsiteY10736" fmla="*/ 226991 h 512833"/>
                <a:gd name="connsiteX10737" fmla="*/ 1366042 w 4972343"/>
                <a:gd name="connsiteY10737" fmla="*/ 218438 h 512833"/>
                <a:gd name="connsiteX10738" fmla="*/ 1337796 w 4972343"/>
                <a:gd name="connsiteY10738" fmla="*/ 218438 h 512833"/>
                <a:gd name="connsiteX10739" fmla="*/ 1346349 w 4972343"/>
                <a:gd name="connsiteY10739" fmla="*/ 226991 h 512833"/>
                <a:gd name="connsiteX10740" fmla="*/ 1337796 w 4972343"/>
                <a:gd name="connsiteY10740" fmla="*/ 235544 h 512833"/>
                <a:gd name="connsiteX10741" fmla="*/ 1329243 w 4972343"/>
                <a:gd name="connsiteY10741" fmla="*/ 226991 h 512833"/>
                <a:gd name="connsiteX10742" fmla="*/ 1337796 w 4972343"/>
                <a:gd name="connsiteY10742" fmla="*/ 218438 h 512833"/>
                <a:gd name="connsiteX10743" fmla="*/ 1309551 w 4972343"/>
                <a:gd name="connsiteY10743" fmla="*/ 218438 h 512833"/>
                <a:gd name="connsiteX10744" fmla="*/ 1318104 w 4972343"/>
                <a:gd name="connsiteY10744" fmla="*/ 226991 h 512833"/>
                <a:gd name="connsiteX10745" fmla="*/ 1309551 w 4972343"/>
                <a:gd name="connsiteY10745" fmla="*/ 235544 h 512833"/>
                <a:gd name="connsiteX10746" fmla="*/ 1300998 w 4972343"/>
                <a:gd name="connsiteY10746" fmla="*/ 226991 h 512833"/>
                <a:gd name="connsiteX10747" fmla="*/ 1309551 w 4972343"/>
                <a:gd name="connsiteY10747" fmla="*/ 218438 h 512833"/>
                <a:gd name="connsiteX10748" fmla="*/ 1281305 w 4972343"/>
                <a:gd name="connsiteY10748" fmla="*/ 218438 h 512833"/>
                <a:gd name="connsiteX10749" fmla="*/ 1289858 w 4972343"/>
                <a:gd name="connsiteY10749" fmla="*/ 226991 h 512833"/>
                <a:gd name="connsiteX10750" fmla="*/ 1281305 w 4972343"/>
                <a:gd name="connsiteY10750" fmla="*/ 235544 h 512833"/>
                <a:gd name="connsiteX10751" fmla="*/ 1272752 w 4972343"/>
                <a:gd name="connsiteY10751" fmla="*/ 226991 h 512833"/>
                <a:gd name="connsiteX10752" fmla="*/ 1281305 w 4972343"/>
                <a:gd name="connsiteY10752" fmla="*/ 218438 h 512833"/>
                <a:gd name="connsiteX10753" fmla="*/ 1253060 w 4972343"/>
                <a:gd name="connsiteY10753" fmla="*/ 218438 h 512833"/>
                <a:gd name="connsiteX10754" fmla="*/ 1261613 w 4972343"/>
                <a:gd name="connsiteY10754" fmla="*/ 226991 h 512833"/>
                <a:gd name="connsiteX10755" fmla="*/ 1253060 w 4972343"/>
                <a:gd name="connsiteY10755" fmla="*/ 235544 h 512833"/>
                <a:gd name="connsiteX10756" fmla="*/ 1244507 w 4972343"/>
                <a:gd name="connsiteY10756" fmla="*/ 226991 h 512833"/>
                <a:gd name="connsiteX10757" fmla="*/ 1253060 w 4972343"/>
                <a:gd name="connsiteY10757" fmla="*/ 218438 h 512833"/>
                <a:gd name="connsiteX10758" fmla="*/ 1224814 w 4972343"/>
                <a:gd name="connsiteY10758" fmla="*/ 218438 h 512833"/>
                <a:gd name="connsiteX10759" fmla="*/ 1233367 w 4972343"/>
                <a:gd name="connsiteY10759" fmla="*/ 226991 h 512833"/>
                <a:gd name="connsiteX10760" fmla="*/ 1224814 w 4972343"/>
                <a:gd name="connsiteY10760" fmla="*/ 235544 h 512833"/>
                <a:gd name="connsiteX10761" fmla="*/ 1216261 w 4972343"/>
                <a:gd name="connsiteY10761" fmla="*/ 226991 h 512833"/>
                <a:gd name="connsiteX10762" fmla="*/ 1224814 w 4972343"/>
                <a:gd name="connsiteY10762" fmla="*/ 218438 h 512833"/>
                <a:gd name="connsiteX10763" fmla="*/ 1196569 w 4972343"/>
                <a:gd name="connsiteY10763" fmla="*/ 218438 h 512833"/>
                <a:gd name="connsiteX10764" fmla="*/ 1205122 w 4972343"/>
                <a:gd name="connsiteY10764" fmla="*/ 226991 h 512833"/>
                <a:gd name="connsiteX10765" fmla="*/ 1196569 w 4972343"/>
                <a:gd name="connsiteY10765" fmla="*/ 235544 h 512833"/>
                <a:gd name="connsiteX10766" fmla="*/ 1188016 w 4972343"/>
                <a:gd name="connsiteY10766" fmla="*/ 226991 h 512833"/>
                <a:gd name="connsiteX10767" fmla="*/ 1196569 w 4972343"/>
                <a:gd name="connsiteY10767" fmla="*/ 218438 h 512833"/>
                <a:gd name="connsiteX10768" fmla="*/ 1168323 w 4972343"/>
                <a:gd name="connsiteY10768" fmla="*/ 218438 h 512833"/>
                <a:gd name="connsiteX10769" fmla="*/ 1176876 w 4972343"/>
                <a:gd name="connsiteY10769" fmla="*/ 226991 h 512833"/>
                <a:gd name="connsiteX10770" fmla="*/ 1168323 w 4972343"/>
                <a:gd name="connsiteY10770" fmla="*/ 235544 h 512833"/>
                <a:gd name="connsiteX10771" fmla="*/ 1159770 w 4972343"/>
                <a:gd name="connsiteY10771" fmla="*/ 226991 h 512833"/>
                <a:gd name="connsiteX10772" fmla="*/ 1168323 w 4972343"/>
                <a:gd name="connsiteY10772" fmla="*/ 218438 h 512833"/>
                <a:gd name="connsiteX10773" fmla="*/ 1140078 w 4972343"/>
                <a:gd name="connsiteY10773" fmla="*/ 218438 h 512833"/>
                <a:gd name="connsiteX10774" fmla="*/ 1148631 w 4972343"/>
                <a:gd name="connsiteY10774" fmla="*/ 226991 h 512833"/>
                <a:gd name="connsiteX10775" fmla="*/ 1140078 w 4972343"/>
                <a:gd name="connsiteY10775" fmla="*/ 235544 h 512833"/>
                <a:gd name="connsiteX10776" fmla="*/ 1131525 w 4972343"/>
                <a:gd name="connsiteY10776" fmla="*/ 226991 h 512833"/>
                <a:gd name="connsiteX10777" fmla="*/ 1140078 w 4972343"/>
                <a:gd name="connsiteY10777" fmla="*/ 218438 h 512833"/>
                <a:gd name="connsiteX10778" fmla="*/ 1111832 w 4972343"/>
                <a:gd name="connsiteY10778" fmla="*/ 218438 h 512833"/>
                <a:gd name="connsiteX10779" fmla="*/ 1120385 w 4972343"/>
                <a:gd name="connsiteY10779" fmla="*/ 226991 h 512833"/>
                <a:gd name="connsiteX10780" fmla="*/ 1111832 w 4972343"/>
                <a:gd name="connsiteY10780" fmla="*/ 235544 h 512833"/>
                <a:gd name="connsiteX10781" fmla="*/ 1103279 w 4972343"/>
                <a:gd name="connsiteY10781" fmla="*/ 226991 h 512833"/>
                <a:gd name="connsiteX10782" fmla="*/ 1111832 w 4972343"/>
                <a:gd name="connsiteY10782" fmla="*/ 218438 h 512833"/>
                <a:gd name="connsiteX10783" fmla="*/ 1083587 w 4972343"/>
                <a:gd name="connsiteY10783" fmla="*/ 218438 h 512833"/>
                <a:gd name="connsiteX10784" fmla="*/ 1092140 w 4972343"/>
                <a:gd name="connsiteY10784" fmla="*/ 226991 h 512833"/>
                <a:gd name="connsiteX10785" fmla="*/ 1083587 w 4972343"/>
                <a:gd name="connsiteY10785" fmla="*/ 235544 h 512833"/>
                <a:gd name="connsiteX10786" fmla="*/ 1075034 w 4972343"/>
                <a:gd name="connsiteY10786" fmla="*/ 226991 h 512833"/>
                <a:gd name="connsiteX10787" fmla="*/ 1083587 w 4972343"/>
                <a:gd name="connsiteY10787" fmla="*/ 218438 h 512833"/>
                <a:gd name="connsiteX10788" fmla="*/ 1055341 w 4972343"/>
                <a:gd name="connsiteY10788" fmla="*/ 218438 h 512833"/>
                <a:gd name="connsiteX10789" fmla="*/ 1063894 w 4972343"/>
                <a:gd name="connsiteY10789" fmla="*/ 226991 h 512833"/>
                <a:gd name="connsiteX10790" fmla="*/ 1055341 w 4972343"/>
                <a:gd name="connsiteY10790" fmla="*/ 235544 h 512833"/>
                <a:gd name="connsiteX10791" fmla="*/ 1046788 w 4972343"/>
                <a:gd name="connsiteY10791" fmla="*/ 226991 h 512833"/>
                <a:gd name="connsiteX10792" fmla="*/ 1055341 w 4972343"/>
                <a:gd name="connsiteY10792" fmla="*/ 218438 h 512833"/>
                <a:gd name="connsiteX10793" fmla="*/ 1027096 w 4972343"/>
                <a:gd name="connsiteY10793" fmla="*/ 218438 h 512833"/>
                <a:gd name="connsiteX10794" fmla="*/ 1035649 w 4972343"/>
                <a:gd name="connsiteY10794" fmla="*/ 226991 h 512833"/>
                <a:gd name="connsiteX10795" fmla="*/ 1027096 w 4972343"/>
                <a:gd name="connsiteY10795" fmla="*/ 235544 h 512833"/>
                <a:gd name="connsiteX10796" fmla="*/ 1018544 w 4972343"/>
                <a:gd name="connsiteY10796" fmla="*/ 226991 h 512833"/>
                <a:gd name="connsiteX10797" fmla="*/ 1027096 w 4972343"/>
                <a:gd name="connsiteY10797" fmla="*/ 218438 h 512833"/>
                <a:gd name="connsiteX10798" fmla="*/ 998850 w 4972343"/>
                <a:gd name="connsiteY10798" fmla="*/ 218438 h 512833"/>
                <a:gd name="connsiteX10799" fmla="*/ 1007403 w 4972343"/>
                <a:gd name="connsiteY10799" fmla="*/ 226991 h 512833"/>
                <a:gd name="connsiteX10800" fmla="*/ 998850 w 4972343"/>
                <a:gd name="connsiteY10800" fmla="*/ 235544 h 512833"/>
                <a:gd name="connsiteX10801" fmla="*/ 990297 w 4972343"/>
                <a:gd name="connsiteY10801" fmla="*/ 226991 h 512833"/>
                <a:gd name="connsiteX10802" fmla="*/ 998850 w 4972343"/>
                <a:gd name="connsiteY10802" fmla="*/ 218438 h 512833"/>
                <a:gd name="connsiteX10803" fmla="*/ 970605 w 4972343"/>
                <a:gd name="connsiteY10803" fmla="*/ 218438 h 512833"/>
                <a:gd name="connsiteX10804" fmla="*/ 979158 w 4972343"/>
                <a:gd name="connsiteY10804" fmla="*/ 226991 h 512833"/>
                <a:gd name="connsiteX10805" fmla="*/ 970605 w 4972343"/>
                <a:gd name="connsiteY10805" fmla="*/ 235544 h 512833"/>
                <a:gd name="connsiteX10806" fmla="*/ 962052 w 4972343"/>
                <a:gd name="connsiteY10806" fmla="*/ 226991 h 512833"/>
                <a:gd name="connsiteX10807" fmla="*/ 970605 w 4972343"/>
                <a:gd name="connsiteY10807" fmla="*/ 218438 h 512833"/>
                <a:gd name="connsiteX10808" fmla="*/ 942359 w 4972343"/>
                <a:gd name="connsiteY10808" fmla="*/ 218438 h 512833"/>
                <a:gd name="connsiteX10809" fmla="*/ 950912 w 4972343"/>
                <a:gd name="connsiteY10809" fmla="*/ 226991 h 512833"/>
                <a:gd name="connsiteX10810" fmla="*/ 942359 w 4972343"/>
                <a:gd name="connsiteY10810" fmla="*/ 235544 h 512833"/>
                <a:gd name="connsiteX10811" fmla="*/ 933806 w 4972343"/>
                <a:gd name="connsiteY10811" fmla="*/ 226991 h 512833"/>
                <a:gd name="connsiteX10812" fmla="*/ 942359 w 4972343"/>
                <a:gd name="connsiteY10812" fmla="*/ 218438 h 512833"/>
                <a:gd name="connsiteX10813" fmla="*/ 914114 w 4972343"/>
                <a:gd name="connsiteY10813" fmla="*/ 218438 h 512833"/>
                <a:gd name="connsiteX10814" fmla="*/ 922667 w 4972343"/>
                <a:gd name="connsiteY10814" fmla="*/ 226991 h 512833"/>
                <a:gd name="connsiteX10815" fmla="*/ 914114 w 4972343"/>
                <a:gd name="connsiteY10815" fmla="*/ 235544 h 512833"/>
                <a:gd name="connsiteX10816" fmla="*/ 905561 w 4972343"/>
                <a:gd name="connsiteY10816" fmla="*/ 226991 h 512833"/>
                <a:gd name="connsiteX10817" fmla="*/ 914114 w 4972343"/>
                <a:gd name="connsiteY10817" fmla="*/ 218438 h 512833"/>
                <a:gd name="connsiteX10818" fmla="*/ 885868 w 4972343"/>
                <a:gd name="connsiteY10818" fmla="*/ 218438 h 512833"/>
                <a:gd name="connsiteX10819" fmla="*/ 894421 w 4972343"/>
                <a:gd name="connsiteY10819" fmla="*/ 226991 h 512833"/>
                <a:gd name="connsiteX10820" fmla="*/ 885868 w 4972343"/>
                <a:gd name="connsiteY10820" fmla="*/ 235544 h 512833"/>
                <a:gd name="connsiteX10821" fmla="*/ 877315 w 4972343"/>
                <a:gd name="connsiteY10821" fmla="*/ 226991 h 512833"/>
                <a:gd name="connsiteX10822" fmla="*/ 885868 w 4972343"/>
                <a:gd name="connsiteY10822" fmla="*/ 218438 h 512833"/>
                <a:gd name="connsiteX10823" fmla="*/ 857623 w 4972343"/>
                <a:gd name="connsiteY10823" fmla="*/ 218438 h 512833"/>
                <a:gd name="connsiteX10824" fmla="*/ 866176 w 4972343"/>
                <a:gd name="connsiteY10824" fmla="*/ 226991 h 512833"/>
                <a:gd name="connsiteX10825" fmla="*/ 857623 w 4972343"/>
                <a:gd name="connsiteY10825" fmla="*/ 235544 h 512833"/>
                <a:gd name="connsiteX10826" fmla="*/ 849070 w 4972343"/>
                <a:gd name="connsiteY10826" fmla="*/ 226991 h 512833"/>
                <a:gd name="connsiteX10827" fmla="*/ 857623 w 4972343"/>
                <a:gd name="connsiteY10827" fmla="*/ 218438 h 512833"/>
                <a:gd name="connsiteX10828" fmla="*/ 829377 w 4972343"/>
                <a:gd name="connsiteY10828" fmla="*/ 218438 h 512833"/>
                <a:gd name="connsiteX10829" fmla="*/ 837930 w 4972343"/>
                <a:gd name="connsiteY10829" fmla="*/ 226991 h 512833"/>
                <a:gd name="connsiteX10830" fmla="*/ 829377 w 4972343"/>
                <a:gd name="connsiteY10830" fmla="*/ 235544 h 512833"/>
                <a:gd name="connsiteX10831" fmla="*/ 820824 w 4972343"/>
                <a:gd name="connsiteY10831" fmla="*/ 226991 h 512833"/>
                <a:gd name="connsiteX10832" fmla="*/ 829377 w 4972343"/>
                <a:gd name="connsiteY10832" fmla="*/ 218438 h 512833"/>
                <a:gd name="connsiteX10833" fmla="*/ 801132 w 4972343"/>
                <a:gd name="connsiteY10833" fmla="*/ 218438 h 512833"/>
                <a:gd name="connsiteX10834" fmla="*/ 809685 w 4972343"/>
                <a:gd name="connsiteY10834" fmla="*/ 226991 h 512833"/>
                <a:gd name="connsiteX10835" fmla="*/ 801132 w 4972343"/>
                <a:gd name="connsiteY10835" fmla="*/ 235544 h 512833"/>
                <a:gd name="connsiteX10836" fmla="*/ 792579 w 4972343"/>
                <a:gd name="connsiteY10836" fmla="*/ 226991 h 512833"/>
                <a:gd name="connsiteX10837" fmla="*/ 801132 w 4972343"/>
                <a:gd name="connsiteY10837" fmla="*/ 218438 h 512833"/>
                <a:gd name="connsiteX10838" fmla="*/ 772886 w 4972343"/>
                <a:gd name="connsiteY10838" fmla="*/ 218438 h 512833"/>
                <a:gd name="connsiteX10839" fmla="*/ 781439 w 4972343"/>
                <a:gd name="connsiteY10839" fmla="*/ 226991 h 512833"/>
                <a:gd name="connsiteX10840" fmla="*/ 772886 w 4972343"/>
                <a:gd name="connsiteY10840" fmla="*/ 235544 h 512833"/>
                <a:gd name="connsiteX10841" fmla="*/ 764333 w 4972343"/>
                <a:gd name="connsiteY10841" fmla="*/ 226991 h 512833"/>
                <a:gd name="connsiteX10842" fmla="*/ 772886 w 4972343"/>
                <a:gd name="connsiteY10842" fmla="*/ 218438 h 512833"/>
                <a:gd name="connsiteX10843" fmla="*/ 744642 w 4972343"/>
                <a:gd name="connsiteY10843" fmla="*/ 218438 h 512833"/>
                <a:gd name="connsiteX10844" fmla="*/ 753194 w 4972343"/>
                <a:gd name="connsiteY10844" fmla="*/ 226991 h 512833"/>
                <a:gd name="connsiteX10845" fmla="*/ 744642 w 4972343"/>
                <a:gd name="connsiteY10845" fmla="*/ 235544 h 512833"/>
                <a:gd name="connsiteX10846" fmla="*/ 736088 w 4972343"/>
                <a:gd name="connsiteY10846" fmla="*/ 226991 h 512833"/>
                <a:gd name="connsiteX10847" fmla="*/ 744642 w 4972343"/>
                <a:gd name="connsiteY10847" fmla="*/ 218438 h 512833"/>
                <a:gd name="connsiteX10848" fmla="*/ 716395 w 4972343"/>
                <a:gd name="connsiteY10848" fmla="*/ 218438 h 512833"/>
                <a:gd name="connsiteX10849" fmla="*/ 724948 w 4972343"/>
                <a:gd name="connsiteY10849" fmla="*/ 226991 h 512833"/>
                <a:gd name="connsiteX10850" fmla="*/ 716395 w 4972343"/>
                <a:gd name="connsiteY10850" fmla="*/ 235544 h 512833"/>
                <a:gd name="connsiteX10851" fmla="*/ 707842 w 4972343"/>
                <a:gd name="connsiteY10851" fmla="*/ 226991 h 512833"/>
                <a:gd name="connsiteX10852" fmla="*/ 716395 w 4972343"/>
                <a:gd name="connsiteY10852" fmla="*/ 218438 h 512833"/>
                <a:gd name="connsiteX10853" fmla="*/ 688151 w 4972343"/>
                <a:gd name="connsiteY10853" fmla="*/ 218438 h 512833"/>
                <a:gd name="connsiteX10854" fmla="*/ 696703 w 4972343"/>
                <a:gd name="connsiteY10854" fmla="*/ 226991 h 512833"/>
                <a:gd name="connsiteX10855" fmla="*/ 688151 w 4972343"/>
                <a:gd name="connsiteY10855" fmla="*/ 235544 h 512833"/>
                <a:gd name="connsiteX10856" fmla="*/ 679598 w 4972343"/>
                <a:gd name="connsiteY10856" fmla="*/ 226991 h 512833"/>
                <a:gd name="connsiteX10857" fmla="*/ 688151 w 4972343"/>
                <a:gd name="connsiteY10857" fmla="*/ 218438 h 512833"/>
                <a:gd name="connsiteX10858" fmla="*/ 659904 w 4972343"/>
                <a:gd name="connsiteY10858" fmla="*/ 218438 h 512833"/>
                <a:gd name="connsiteX10859" fmla="*/ 668457 w 4972343"/>
                <a:gd name="connsiteY10859" fmla="*/ 226991 h 512833"/>
                <a:gd name="connsiteX10860" fmla="*/ 659904 w 4972343"/>
                <a:gd name="connsiteY10860" fmla="*/ 235544 h 512833"/>
                <a:gd name="connsiteX10861" fmla="*/ 651351 w 4972343"/>
                <a:gd name="connsiteY10861" fmla="*/ 226991 h 512833"/>
                <a:gd name="connsiteX10862" fmla="*/ 659904 w 4972343"/>
                <a:gd name="connsiteY10862" fmla="*/ 218438 h 512833"/>
                <a:gd name="connsiteX10863" fmla="*/ 631660 w 4972343"/>
                <a:gd name="connsiteY10863" fmla="*/ 218438 h 512833"/>
                <a:gd name="connsiteX10864" fmla="*/ 640212 w 4972343"/>
                <a:gd name="connsiteY10864" fmla="*/ 226991 h 512833"/>
                <a:gd name="connsiteX10865" fmla="*/ 631660 w 4972343"/>
                <a:gd name="connsiteY10865" fmla="*/ 235544 h 512833"/>
                <a:gd name="connsiteX10866" fmla="*/ 623107 w 4972343"/>
                <a:gd name="connsiteY10866" fmla="*/ 226991 h 512833"/>
                <a:gd name="connsiteX10867" fmla="*/ 631660 w 4972343"/>
                <a:gd name="connsiteY10867" fmla="*/ 218438 h 512833"/>
                <a:gd name="connsiteX10868" fmla="*/ 603413 w 4972343"/>
                <a:gd name="connsiteY10868" fmla="*/ 218438 h 512833"/>
                <a:gd name="connsiteX10869" fmla="*/ 611966 w 4972343"/>
                <a:gd name="connsiteY10869" fmla="*/ 226991 h 512833"/>
                <a:gd name="connsiteX10870" fmla="*/ 603413 w 4972343"/>
                <a:gd name="connsiteY10870" fmla="*/ 235544 h 512833"/>
                <a:gd name="connsiteX10871" fmla="*/ 594861 w 4972343"/>
                <a:gd name="connsiteY10871" fmla="*/ 226991 h 512833"/>
                <a:gd name="connsiteX10872" fmla="*/ 603413 w 4972343"/>
                <a:gd name="connsiteY10872" fmla="*/ 218438 h 512833"/>
                <a:gd name="connsiteX10873" fmla="*/ 575169 w 4972343"/>
                <a:gd name="connsiteY10873" fmla="*/ 218438 h 512833"/>
                <a:gd name="connsiteX10874" fmla="*/ 583722 w 4972343"/>
                <a:gd name="connsiteY10874" fmla="*/ 226991 h 512833"/>
                <a:gd name="connsiteX10875" fmla="*/ 575169 w 4972343"/>
                <a:gd name="connsiteY10875" fmla="*/ 235544 h 512833"/>
                <a:gd name="connsiteX10876" fmla="*/ 566616 w 4972343"/>
                <a:gd name="connsiteY10876" fmla="*/ 226991 h 512833"/>
                <a:gd name="connsiteX10877" fmla="*/ 575169 w 4972343"/>
                <a:gd name="connsiteY10877" fmla="*/ 218438 h 512833"/>
                <a:gd name="connsiteX10878" fmla="*/ 546922 w 4972343"/>
                <a:gd name="connsiteY10878" fmla="*/ 218438 h 512833"/>
                <a:gd name="connsiteX10879" fmla="*/ 555475 w 4972343"/>
                <a:gd name="connsiteY10879" fmla="*/ 226991 h 512833"/>
                <a:gd name="connsiteX10880" fmla="*/ 546922 w 4972343"/>
                <a:gd name="connsiteY10880" fmla="*/ 235544 h 512833"/>
                <a:gd name="connsiteX10881" fmla="*/ 538369 w 4972343"/>
                <a:gd name="connsiteY10881" fmla="*/ 226991 h 512833"/>
                <a:gd name="connsiteX10882" fmla="*/ 546922 w 4972343"/>
                <a:gd name="connsiteY10882" fmla="*/ 218438 h 512833"/>
                <a:gd name="connsiteX10883" fmla="*/ 518678 w 4972343"/>
                <a:gd name="connsiteY10883" fmla="*/ 218438 h 512833"/>
                <a:gd name="connsiteX10884" fmla="*/ 527230 w 4972343"/>
                <a:gd name="connsiteY10884" fmla="*/ 226991 h 512833"/>
                <a:gd name="connsiteX10885" fmla="*/ 518678 w 4972343"/>
                <a:gd name="connsiteY10885" fmla="*/ 235544 h 512833"/>
                <a:gd name="connsiteX10886" fmla="*/ 510125 w 4972343"/>
                <a:gd name="connsiteY10886" fmla="*/ 226991 h 512833"/>
                <a:gd name="connsiteX10887" fmla="*/ 518678 w 4972343"/>
                <a:gd name="connsiteY10887" fmla="*/ 218438 h 512833"/>
                <a:gd name="connsiteX10888" fmla="*/ 490431 w 4972343"/>
                <a:gd name="connsiteY10888" fmla="*/ 218438 h 512833"/>
                <a:gd name="connsiteX10889" fmla="*/ 498984 w 4972343"/>
                <a:gd name="connsiteY10889" fmla="*/ 226991 h 512833"/>
                <a:gd name="connsiteX10890" fmla="*/ 490431 w 4972343"/>
                <a:gd name="connsiteY10890" fmla="*/ 235544 h 512833"/>
                <a:gd name="connsiteX10891" fmla="*/ 481878 w 4972343"/>
                <a:gd name="connsiteY10891" fmla="*/ 226991 h 512833"/>
                <a:gd name="connsiteX10892" fmla="*/ 490431 w 4972343"/>
                <a:gd name="connsiteY10892" fmla="*/ 218438 h 512833"/>
                <a:gd name="connsiteX10893" fmla="*/ 462187 w 4972343"/>
                <a:gd name="connsiteY10893" fmla="*/ 218438 h 512833"/>
                <a:gd name="connsiteX10894" fmla="*/ 470740 w 4972343"/>
                <a:gd name="connsiteY10894" fmla="*/ 226991 h 512833"/>
                <a:gd name="connsiteX10895" fmla="*/ 462187 w 4972343"/>
                <a:gd name="connsiteY10895" fmla="*/ 235544 h 512833"/>
                <a:gd name="connsiteX10896" fmla="*/ 453634 w 4972343"/>
                <a:gd name="connsiteY10896" fmla="*/ 226991 h 512833"/>
                <a:gd name="connsiteX10897" fmla="*/ 462187 w 4972343"/>
                <a:gd name="connsiteY10897" fmla="*/ 218438 h 512833"/>
                <a:gd name="connsiteX10898" fmla="*/ 433940 w 4972343"/>
                <a:gd name="connsiteY10898" fmla="*/ 218438 h 512833"/>
                <a:gd name="connsiteX10899" fmla="*/ 442493 w 4972343"/>
                <a:gd name="connsiteY10899" fmla="*/ 226991 h 512833"/>
                <a:gd name="connsiteX10900" fmla="*/ 433940 w 4972343"/>
                <a:gd name="connsiteY10900" fmla="*/ 235544 h 512833"/>
                <a:gd name="connsiteX10901" fmla="*/ 425387 w 4972343"/>
                <a:gd name="connsiteY10901" fmla="*/ 226991 h 512833"/>
                <a:gd name="connsiteX10902" fmla="*/ 433940 w 4972343"/>
                <a:gd name="connsiteY10902" fmla="*/ 218438 h 512833"/>
                <a:gd name="connsiteX10903" fmla="*/ 405696 w 4972343"/>
                <a:gd name="connsiteY10903" fmla="*/ 218438 h 512833"/>
                <a:gd name="connsiteX10904" fmla="*/ 414249 w 4972343"/>
                <a:gd name="connsiteY10904" fmla="*/ 226991 h 512833"/>
                <a:gd name="connsiteX10905" fmla="*/ 405696 w 4972343"/>
                <a:gd name="connsiteY10905" fmla="*/ 235544 h 512833"/>
                <a:gd name="connsiteX10906" fmla="*/ 397143 w 4972343"/>
                <a:gd name="connsiteY10906" fmla="*/ 226991 h 512833"/>
                <a:gd name="connsiteX10907" fmla="*/ 405696 w 4972343"/>
                <a:gd name="connsiteY10907" fmla="*/ 218438 h 512833"/>
                <a:gd name="connsiteX10908" fmla="*/ 377450 w 4972343"/>
                <a:gd name="connsiteY10908" fmla="*/ 218438 h 512833"/>
                <a:gd name="connsiteX10909" fmla="*/ 386002 w 4972343"/>
                <a:gd name="connsiteY10909" fmla="*/ 226991 h 512833"/>
                <a:gd name="connsiteX10910" fmla="*/ 377450 w 4972343"/>
                <a:gd name="connsiteY10910" fmla="*/ 235544 h 512833"/>
                <a:gd name="connsiteX10911" fmla="*/ 368897 w 4972343"/>
                <a:gd name="connsiteY10911" fmla="*/ 226991 h 512833"/>
                <a:gd name="connsiteX10912" fmla="*/ 377450 w 4972343"/>
                <a:gd name="connsiteY10912" fmla="*/ 218438 h 512833"/>
                <a:gd name="connsiteX10913" fmla="*/ 349205 w 4972343"/>
                <a:gd name="connsiteY10913" fmla="*/ 218438 h 512833"/>
                <a:gd name="connsiteX10914" fmla="*/ 357758 w 4972343"/>
                <a:gd name="connsiteY10914" fmla="*/ 226991 h 512833"/>
                <a:gd name="connsiteX10915" fmla="*/ 349205 w 4972343"/>
                <a:gd name="connsiteY10915" fmla="*/ 235544 h 512833"/>
                <a:gd name="connsiteX10916" fmla="*/ 340652 w 4972343"/>
                <a:gd name="connsiteY10916" fmla="*/ 226991 h 512833"/>
                <a:gd name="connsiteX10917" fmla="*/ 349205 w 4972343"/>
                <a:gd name="connsiteY10917" fmla="*/ 218438 h 512833"/>
                <a:gd name="connsiteX10918" fmla="*/ 320958 w 4972343"/>
                <a:gd name="connsiteY10918" fmla="*/ 218438 h 512833"/>
                <a:gd name="connsiteX10919" fmla="*/ 329511 w 4972343"/>
                <a:gd name="connsiteY10919" fmla="*/ 226991 h 512833"/>
                <a:gd name="connsiteX10920" fmla="*/ 320958 w 4972343"/>
                <a:gd name="connsiteY10920" fmla="*/ 235544 h 512833"/>
                <a:gd name="connsiteX10921" fmla="*/ 312405 w 4972343"/>
                <a:gd name="connsiteY10921" fmla="*/ 226991 h 512833"/>
                <a:gd name="connsiteX10922" fmla="*/ 320958 w 4972343"/>
                <a:gd name="connsiteY10922" fmla="*/ 218438 h 512833"/>
                <a:gd name="connsiteX10923" fmla="*/ 292714 w 4972343"/>
                <a:gd name="connsiteY10923" fmla="*/ 218438 h 512833"/>
                <a:gd name="connsiteX10924" fmla="*/ 301267 w 4972343"/>
                <a:gd name="connsiteY10924" fmla="*/ 226991 h 512833"/>
                <a:gd name="connsiteX10925" fmla="*/ 292714 w 4972343"/>
                <a:gd name="connsiteY10925" fmla="*/ 235544 h 512833"/>
                <a:gd name="connsiteX10926" fmla="*/ 284161 w 4972343"/>
                <a:gd name="connsiteY10926" fmla="*/ 226991 h 512833"/>
                <a:gd name="connsiteX10927" fmla="*/ 292714 w 4972343"/>
                <a:gd name="connsiteY10927" fmla="*/ 218438 h 512833"/>
                <a:gd name="connsiteX10928" fmla="*/ 264468 w 4972343"/>
                <a:gd name="connsiteY10928" fmla="*/ 218438 h 512833"/>
                <a:gd name="connsiteX10929" fmla="*/ 273020 w 4972343"/>
                <a:gd name="connsiteY10929" fmla="*/ 226991 h 512833"/>
                <a:gd name="connsiteX10930" fmla="*/ 264468 w 4972343"/>
                <a:gd name="connsiteY10930" fmla="*/ 235544 h 512833"/>
                <a:gd name="connsiteX10931" fmla="*/ 255915 w 4972343"/>
                <a:gd name="connsiteY10931" fmla="*/ 226991 h 512833"/>
                <a:gd name="connsiteX10932" fmla="*/ 264468 w 4972343"/>
                <a:gd name="connsiteY10932" fmla="*/ 218438 h 512833"/>
                <a:gd name="connsiteX10933" fmla="*/ 236223 w 4972343"/>
                <a:gd name="connsiteY10933" fmla="*/ 218438 h 512833"/>
                <a:gd name="connsiteX10934" fmla="*/ 244776 w 4972343"/>
                <a:gd name="connsiteY10934" fmla="*/ 226991 h 512833"/>
                <a:gd name="connsiteX10935" fmla="*/ 236223 w 4972343"/>
                <a:gd name="connsiteY10935" fmla="*/ 235544 h 512833"/>
                <a:gd name="connsiteX10936" fmla="*/ 227670 w 4972343"/>
                <a:gd name="connsiteY10936" fmla="*/ 226991 h 512833"/>
                <a:gd name="connsiteX10937" fmla="*/ 236223 w 4972343"/>
                <a:gd name="connsiteY10937" fmla="*/ 218438 h 512833"/>
                <a:gd name="connsiteX10938" fmla="*/ 207976 w 4972343"/>
                <a:gd name="connsiteY10938" fmla="*/ 218438 h 512833"/>
                <a:gd name="connsiteX10939" fmla="*/ 216529 w 4972343"/>
                <a:gd name="connsiteY10939" fmla="*/ 226991 h 512833"/>
                <a:gd name="connsiteX10940" fmla="*/ 207976 w 4972343"/>
                <a:gd name="connsiteY10940" fmla="*/ 235544 h 512833"/>
                <a:gd name="connsiteX10941" fmla="*/ 199424 w 4972343"/>
                <a:gd name="connsiteY10941" fmla="*/ 226991 h 512833"/>
                <a:gd name="connsiteX10942" fmla="*/ 207976 w 4972343"/>
                <a:gd name="connsiteY10942" fmla="*/ 218438 h 512833"/>
                <a:gd name="connsiteX10943" fmla="*/ 179732 w 4972343"/>
                <a:gd name="connsiteY10943" fmla="*/ 218438 h 512833"/>
                <a:gd name="connsiteX10944" fmla="*/ 188285 w 4972343"/>
                <a:gd name="connsiteY10944" fmla="*/ 226991 h 512833"/>
                <a:gd name="connsiteX10945" fmla="*/ 179732 w 4972343"/>
                <a:gd name="connsiteY10945" fmla="*/ 235544 h 512833"/>
                <a:gd name="connsiteX10946" fmla="*/ 171179 w 4972343"/>
                <a:gd name="connsiteY10946" fmla="*/ 226991 h 512833"/>
                <a:gd name="connsiteX10947" fmla="*/ 179732 w 4972343"/>
                <a:gd name="connsiteY10947" fmla="*/ 218438 h 512833"/>
                <a:gd name="connsiteX10948" fmla="*/ 151486 w 4972343"/>
                <a:gd name="connsiteY10948" fmla="*/ 218438 h 512833"/>
                <a:gd name="connsiteX10949" fmla="*/ 160039 w 4972343"/>
                <a:gd name="connsiteY10949" fmla="*/ 226991 h 512833"/>
                <a:gd name="connsiteX10950" fmla="*/ 151486 w 4972343"/>
                <a:gd name="connsiteY10950" fmla="*/ 235544 h 512833"/>
                <a:gd name="connsiteX10951" fmla="*/ 142933 w 4972343"/>
                <a:gd name="connsiteY10951" fmla="*/ 226991 h 512833"/>
                <a:gd name="connsiteX10952" fmla="*/ 151486 w 4972343"/>
                <a:gd name="connsiteY10952" fmla="*/ 218438 h 512833"/>
                <a:gd name="connsiteX10953" fmla="*/ 123241 w 4972343"/>
                <a:gd name="connsiteY10953" fmla="*/ 218438 h 512833"/>
                <a:gd name="connsiteX10954" fmla="*/ 131794 w 4972343"/>
                <a:gd name="connsiteY10954" fmla="*/ 226991 h 512833"/>
                <a:gd name="connsiteX10955" fmla="*/ 123241 w 4972343"/>
                <a:gd name="connsiteY10955" fmla="*/ 235544 h 512833"/>
                <a:gd name="connsiteX10956" fmla="*/ 114688 w 4972343"/>
                <a:gd name="connsiteY10956" fmla="*/ 226991 h 512833"/>
                <a:gd name="connsiteX10957" fmla="*/ 123241 w 4972343"/>
                <a:gd name="connsiteY10957" fmla="*/ 218438 h 512833"/>
                <a:gd name="connsiteX10958" fmla="*/ 94995 w 4972343"/>
                <a:gd name="connsiteY10958" fmla="*/ 218438 h 512833"/>
                <a:gd name="connsiteX10959" fmla="*/ 103548 w 4972343"/>
                <a:gd name="connsiteY10959" fmla="*/ 226991 h 512833"/>
                <a:gd name="connsiteX10960" fmla="*/ 94995 w 4972343"/>
                <a:gd name="connsiteY10960" fmla="*/ 235544 h 512833"/>
                <a:gd name="connsiteX10961" fmla="*/ 86442 w 4972343"/>
                <a:gd name="connsiteY10961" fmla="*/ 226991 h 512833"/>
                <a:gd name="connsiteX10962" fmla="*/ 94995 w 4972343"/>
                <a:gd name="connsiteY10962" fmla="*/ 218438 h 512833"/>
                <a:gd name="connsiteX10963" fmla="*/ 66749 w 4972343"/>
                <a:gd name="connsiteY10963" fmla="*/ 218438 h 512833"/>
                <a:gd name="connsiteX10964" fmla="*/ 75302 w 4972343"/>
                <a:gd name="connsiteY10964" fmla="*/ 226991 h 512833"/>
                <a:gd name="connsiteX10965" fmla="*/ 66749 w 4972343"/>
                <a:gd name="connsiteY10965" fmla="*/ 235544 h 512833"/>
                <a:gd name="connsiteX10966" fmla="*/ 58196 w 4972343"/>
                <a:gd name="connsiteY10966" fmla="*/ 226991 h 512833"/>
                <a:gd name="connsiteX10967" fmla="*/ 66749 w 4972343"/>
                <a:gd name="connsiteY10967" fmla="*/ 218438 h 512833"/>
                <a:gd name="connsiteX10968" fmla="*/ 38504 w 4972343"/>
                <a:gd name="connsiteY10968" fmla="*/ 218438 h 512833"/>
                <a:gd name="connsiteX10969" fmla="*/ 47057 w 4972343"/>
                <a:gd name="connsiteY10969" fmla="*/ 226991 h 512833"/>
                <a:gd name="connsiteX10970" fmla="*/ 38504 w 4972343"/>
                <a:gd name="connsiteY10970" fmla="*/ 235544 h 512833"/>
                <a:gd name="connsiteX10971" fmla="*/ 29951 w 4972343"/>
                <a:gd name="connsiteY10971" fmla="*/ 226991 h 512833"/>
                <a:gd name="connsiteX10972" fmla="*/ 38504 w 4972343"/>
                <a:gd name="connsiteY10972" fmla="*/ 218438 h 512833"/>
                <a:gd name="connsiteX10973" fmla="*/ 10259 w 4972343"/>
                <a:gd name="connsiteY10973" fmla="*/ 218438 h 512833"/>
                <a:gd name="connsiteX10974" fmla="*/ 18811 w 4972343"/>
                <a:gd name="connsiteY10974" fmla="*/ 226991 h 512833"/>
                <a:gd name="connsiteX10975" fmla="*/ 10259 w 4972343"/>
                <a:gd name="connsiteY10975" fmla="*/ 235544 h 512833"/>
                <a:gd name="connsiteX10976" fmla="*/ 1706 w 4972343"/>
                <a:gd name="connsiteY10976" fmla="*/ 226991 h 512833"/>
                <a:gd name="connsiteX10977" fmla="*/ 10259 w 4972343"/>
                <a:gd name="connsiteY10977" fmla="*/ 218438 h 512833"/>
                <a:gd name="connsiteX10978" fmla="*/ 0 w 4972343"/>
                <a:gd name="connsiteY10978" fmla="*/ 198080 h 512833"/>
                <a:gd name="connsiteX10979" fmla="*/ 4450 w 4972343"/>
                <a:gd name="connsiteY10979" fmla="*/ 202530 h 512833"/>
                <a:gd name="connsiteX10980" fmla="*/ 0 w 4972343"/>
                <a:gd name="connsiteY10980" fmla="*/ 206980 h 512833"/>
                <a:gd name="connsiteX10981" fmla="*/ 4967263 w 4972343"/>
                <a:gd name="connsiteY10981" fmla="*/ 194216 h 512833"/>
                <a:gd name="connsiteX10982" fmla="*/ 4972343 w 4972343"/>
                <a:gd name="connsiteY10982" fmla="*/ 199296 h 512833"/>
                <a:gd name="connsiteX10983" fmla="*/ 4972343 w 4972343"/>
                <a:gd name="connsiteY10983" fmla="*/ 205764 h 512833"/>
                <a:gd name="connsiteX10984" fmla="*/ 4967263 w 4972343"/>
                <a:gd name="connsiteY10984" fmla="*/ 210843 h 512833"/>
                <a:gd name="connsiteX10985" fmla="*/ 4958950 w 4972343"/>
                <a:gd name="connsiteY10985" fmla="*/ 202530 h 512833"/>
                <a:gd name="connsiteX10986" fmla="*/ 4967263 w 4972343"/>
                <a:gd name="connsiteY10986" fmla="*/ 194216 h 512833"/>
                <a:gd name="connsiteX10987" fmla="*/ 4939026 w 4972343"/>
                <a:gd name="connsiteY10987" fmla="*/ 194216 h 512833"/>
                <a:gd name="connsiteX10988" fmla="*/ 4947339 w 4972343"/>
                <a:gd name="connsiteY10988" fmla="*/ 202530 h 512833"/>
                <a:gd name="connsiteX10989" fmla="*/ 4939026 w 4972343"/>
                <a:gd name="connsiteY10989" fmla="*/ 210843 h 512833"/>
                <a:gd name="connsiteX10990" fmla="*/ 4930712 w 4972343"/>
                <a:gd name="connsiteY10990" fmla="*/ 202530 h 512833"/>
                <a:gd name="connsiteX10991" fmla="*/ 4939026 w 4972343"/>
                <a:gd name="connsiteY10991" fmla="*/ 194216 h 512833"/>
                <a:gd name="connsiteX10992" fmla="*/ 4910781 w 4972343"/>
                <a:gd name="connsiteY10992" fmla="*/ 194216 h 512833"/>
                <a:gd name="connsiteX10993" fmla="*/ 4919094 w 4972343"/>
                <a:gd name="connsiteY10993" fmla="*/ 202530 h 512833"/>
                <a:gd name="connsiteX10994" fmla="*/ 4910781 w 4972343"/>
                <a:gd name="connsiteY10994" fmla="*/ 210843 h 512833"/>
                <a:gd name="connsiteX10995" fmla="*/ 4902467 w 4972343"/>
                <a:gd name="connsiteY10995" fmla="*/ 202530 h 512833"/>
                <a:gd name="connsiteX10996" fmla="*/ 4910781 w 4972343"/>
                <a:gd name="connsiteY10996" fmla="*/ 194216 h 512833"/>
                <a:gd name="connsiteX10997" fmla="*/ 4882534 w 4972343"/>
                <a:gd name="connsiteY10997" fmla="*/ 194216 h 512833"/>
                <a:gd name="connsiteX10998" fmla="*/ 4890848 w 4972343"/>
                <a:gd name="connsiteY10998" fmla="*/ 202530 h 512833"/>
                <a:gd name="connsiteX10999" fmla="*/ 4882534 w 4972343"/>
                <a:gd name="connsiteY10999" fmla="*/ 210843 h 512833"/>
                <a:gd name="connsiteX11000" fmla="*/ 4874221 w 4972343"/>
                <a:gd name="connsiteY11000" fmla="*/ 202530 h 512833"/>
                <a:gd name="connsiteX11001" fmla="*/ 4882534 w 4972343"/>
                <a:gd name="connsiteY11001" fmla="*/ 194216 h 512833"/>
                <a:gd name="connsiteX11002" fmla="*/ 4854290 w 4972343"/>
                <a:gd name="connsiteY11002" fmla="*/ 194216 h 512833"/>
                <a:gd name="connsiteX11003" fmla="*/ 4862603 w 4972343"/>
                <a:gd name="connsiteY11003" fmla="*/ 202530 h 512833"/>
                <a:gd name="connsiteX11004" fmla="*/ 4854290 w 4972343"/>
                <a:gd name="connsiteY11004" fmla="*/ 210843 h 512833"/>
                <a:gd name="connsiteX11005" fmla="*/ 4845976 w 4972343"/>
                <a:gd name="connsiteY11005" fmla="*/ 202530 h 512833"/>
                <a:gd name="connsiteX11006" fmla="*/ 4854290 w 4972343"/>
                <a:gd name="connsiteY11006" fmla="*/ 194216 h 512833"/>
                <a:gd name="connsiteX11007" fmla="*/ 4826044 w 4972343"/>
                <a:gd name="connsiteY11007" fmla="*/ 194216 h 512833"/>
                <a:gd name="connsiteX11008" fmla="*/ 4834357 w 4972343"/>
                <a:gd name="connsiteY11008" fmla="*/ 202530 h 512833"/>
                <a:gd name="connsiteX11009" fmla="*/ 4826044 w 4972343"/>
                <a:gd name="connsiteY11009" fmla="*/ 210843 h 512833"/>
                <a:gd name="connsiteX11010" fmla="*/ 4817730 w 4972343"/>
                <a:gd name="connsiteY11010" fmla="*/ 202530 h 512833"/>
                <a:gd name="connsiteX11011" fmla="*/ 4826044 w 4972343"/>
                <a:gd name="connsiteY11011" fmla="*/ 194216 h 512833"/>
                <a:gd name="connsiteX11012" fmla="*/ 4797799 w 4972343"/>
                <a:gd name="connsiteY11012" fmla="*/ 194216 h 512833"/>
                <a:gd name="connsiteX11013" fmla="*/ 4806113 w 4972343"/>
                <a:gd name="connsiteY11013" fmla="*/ 202530 h 512833"/>
                <a:gd name="connsiteX11014" fmla="*/ 4797799 w 4972343"/>
                <a:gd name="connsiteY11014" fmla="*/ 210843 h 512833"/>
                <a:gd name="connsiteX11015" fmla="*/ 4789486 w 4972343"/>
                <a:gd name="connsiteY11015" fmla="*/ 202530 h 512833"/>
                <a:gd name="connsiteX11016" fmla="*/ 4797799 w 4972343"/>
                <a:gd name="connsiteY11016" fmla="*/ 194216 h 512833"/>
                <a:gd name="connsiteX11017" fmla="*/ 4769552 w 4972343"/>
                <a:gd name="connsiteY11017" fmla="*/ 194216 h 512833"/>
                <a:gd name="connsiteX11018" fmla="*/ 4777866 w 4972343"/>
                <a:gd name="connsiteY11018" fmla="*/ 202530 h 512833"/>
                <a:gd name="connsiteX11019" fmla="*/ 4769552 w 4972343"/>
                <a:gd name="connsiteY11019" fmla="*/ 210843 h 512833"/>
                <a:gd name="connsiteX11020" fmla="*/ 4761239 w 4972343"/>
                <a:gd name="connsiteY11020" fmla="*/ 202530 h 512833"/>
                <a:gd name="connsiteX11021" fmla="*/ 4769552 w 4972343"/>
                <a:gd name="connsiteY11021" fmla="*/ 194216 h 512833"/>
                <a:gd name="connsiteX11022" fmla="*/ 4741308 w 4972343"/>
                <a:gd name="connsiteY11022" fmla="*/ 194216 h 512833"/>
                <a:gd name="connsiteX11023" fmla="*/ 4749621 w 4972343"/>
                <a:gd name="connsiteY11023" fmla="*/ 202530 h 512833"/>
                <a:gd name="connsiteX11024" fmla="*/ 4741308 w 4972343"/>
                <a:gd name="connsiteY11024" fmla="*/ 210843 h 512833"/>
                <a:gd name="connsiteX11025" fmla="*/ 4732994 w 4972343"/>
                <a:gd name="connsiteY11025" fmla="*/ 202530 h 512833"/>
                <a:gd name="connsiteX11026" fmla="*/ 4741308 w 4972343"/>
                <a:gd name="connsiteY11026" fmla="*/ 194216 h 512833"/>
                <a:gd name="connsiteX11027" fmla="*/ 4713062 w 4972343"/>
                <a:gd name="connsiteY11027" fmla="*/ 194216 h 512833"/>
                <a:gd name="connsiteX11028" fmla="*/ 4721375 w 4972343"/>
                <a:gd name="connsiteY11028" fmla="*/ 202530 h 512833"/>
                <a:gd name="connsiteX11029" fmla="*/ 4713062 w 4972343"/>
                <a:gd name="connsiteY11029" fmla="*/ 210843 h 512833"/>
                <a:gd name="connsiteX11030" fmla="*/ 4704748 w 4972343"/>
                <a:gd name="connsiteY11030" fmla="*/ 202530 h 512833"/>
                <a:gd name="connsiteX11031" fmla="*/ 4713062 w 4972343"/>
                <a:gd name="connsiteY11031" fmla="*/ 194216 h 512833"/>
                <a:gd name="connsiteX11032" fmla="*/ 4684817 w 4972343"/>
                <a:gd name="connsiteY11032" fmla="*/ 194216 h 512833"/>
                <a:gd name="connsiteX11033" fmla="*/ 4693131 w 4972343"/>
                <a:gd name="connsiteY11033" fmla="*/ 202530 h 512833"/>
                <a:gd name="connsiteX11034" fmla="*/ 4684817 w 4972343"/>
                <a:gd name="connsiteY11034" fmla="*/ 210843 h 512833"/>
                <a:gd name="connsiteX11035" fmla="*/ 4676503 w 4972343"/>
                <a:gd name="connsiteY11035" fmla="*/ 202530 h 512833"/>
                <a:gd name="connsiteX11036" fmla="*/ 4684817 w 4972343"/>
                <a:gd name="connsiteY11036" fmla="*/ 194216 h 512833"/>
                <a:gd name="connsiteX11037" fmla="*/ 4656571 w 4972343"/>
                <a:gd name="connsiteY11037" fmla="*/ 194216 h 512833"/>
                <a:gd name="connsiteX11038" fmla="*/ 4664884 w 4972343"/>
                <a:gd name="connsiteY11038" fmla="*/ 202530 h 512833"/>
                <a:gd name="connsiteX11039" fmla="*/ 4656571 w 4972343"/>
                <a:gd name="connsiteY11039" fmla="*/ 210843 h 512833"/>
                <a:gd name="connsiteX11040" fmla="*/ 4648257 w 4972343"/>
                <a:gd name="connsiteY11040" fmla="*/ 202530 h 512833"/>
                <a:gd name="connsiteX11041" fmla="*/ 4656571 w 4972343"/>
                <a:gd name="connsiteY11041" fmla="*/ 194216 h 512833"/>
                <a:gd name="connsiteX11042" fmla="*/ 4628326 w 4972343"/>
                <a:gd name="connsiteY11042" fmla="*/ 194216 h 512833"/>
                <a:gd name="connsiteX11043" fmla="*/ 4636639 w 4972343"/>
                <a:gd name="connsiteY11043" fmla="*/ 202530 h 512833"/>
                <a:gd name="connsiteX11044" fmla="*/ 4628326 w 4972343"/>
                <a:gd name="connsiteY11044" fmla="*/ 210843 h 512833"/>
                <a:gd name="connsiteX11045" fmla="*/ 4620012 w 4972343"/>
                <a:gd name="connsiteY11045" fmla="*/ 202530 h 512833"/>
                <a:gd name="connsiteX11046" fmla="*/ 4628326 w 4972343"/>
                <a:gd name="connsiteY11046" fmla="*/ 194216 h 512833"/>
                <a:gd name="connsiteX11047" fmla="*/ 4600080 w 4972343"/>
                <a:gd name="connsiteY11047" fmla="*/ 194216 h 512833"/>
                <a:gd name="connsiteX11048" fmla="*/ 4608393 w 4972343"/>
                <a:gd name="connsiteY11048" fmla="*/ 202530 h 512833"/>
                <a:gd name="connsiteX11049" fmla="*/ 4600080 w 4972343"/>
                <a:gd name="connsiteY11049" fmla="*/ 210843 h 512833"/>
                <a:gd name="connsiteX11050" fmla="*/ 4591766 w 4972343"/>
                <a:gd name="connsiteY11050" fmla="*/ 202530 h 512833"/>
                <a:gd name="connsiteX11051" fmla="*/ 4600080 w 4972343"/>
                <a:gd name="connsiteY11051" fmla="*/ 194216 h 512833"/>
                <a:gd name="connsiteX11052" fmla="*/ 4571835 w 4972343"/>
                <a:gd name="connsiteY11052" fmla="*/ 194216 h 512833"/>
                <a:gd name="connsiteX11053" fmla="*/ 4580149 w 4972343"/>
                <a:gd name="connsiteY11053" fmla="*/ 202530 h 512833"/>
                <a:gd name="connsiteX11054" fmla="*/ 4571835 w 4972343"/>
                <a:gd name="connsiteY11054" fmla="*/ 210843 h 512833"/>
                <a:gd name="connsiteX11055" fmla="*/ 4563521 w 4972343"/>
                <a:gd name="connsiteY11055" fmla="*/ 202530 h 512833"/>
                <a:gd name="connsiteX11056" fmla="*/ 4571835 w 4972343"/>
                <a:gd name="connsiteY11056" fmla="*/ 194216 h 512833"/>
                <a:gd name="connsiteX11057" fmla="*/ 4543589 w 4972343"/>
                <a:gd name="connsiteY11057" fmla="*/ 194216 h 512833"/>
                <a:gd name="connsiteX11058" fmla="*/ 4551902 w 4972343"/>
                <a:gd name="connsiteY11058" fmla="*/ 202530 h 512833"/>
                <a:gd name="connsiteX11059" fmla="*/ 4543589 w 4972343"/>
                <a:gd name="connsiteY11059" fmla="*/ 210843 h 512833"/>
                <a:gd name="connsiteX11060" fmla="*/ 4535275 w 4972343"/>
                <a:gd name="connsiteY11060" fmla="*/ 202530 h 512833"/>
                <a:gd name="connsiteX11061" fmla="*/ 4543589 w 4972343"/>
                <a:gd name="connsiteY11061" fmla="*/ 194216 h 512833"/>
                <a:gd name="connsiteX11062" fmla="*/ 4515344 w 4972343"/>
                <a:gd name="connsiteY11062" fmla="*/ 194216 h 512833"/>
                <a:gd name="connsiteX11063" fmla="*/ 4523657 w 4972343"/>
                <a:gd name="connsiteY11063" fmla="*/ 202530 h 512833"/>
                <a:gd name="connsiteX11064" fmla="*/ 4515344 w 4972343"/>
                <a:gd name="connsiteY11064" fmla="*/ 210843 h 512833"/>
                <a:gd name="connsiteX11065" fmla="*/ 4507030 w 4972343"/>
                <a:gd name="connsiteY11065" fmla="*/ 202530 h 512833"/>
                <a:gd name="connsiteX11066" fmla="*/ 4515344 w 4972343"/>
                <a:gd name="connsiteY11066" fmla="*/ 194216 h 512833"/>
                <a:gd name="connsiteX11067" fmla="*/ 4487098 w 4972343"/>
                <a:gd name="connsiteY11067" fmla="*/ 194216 h 512833"/>
                <a:gd name="connsiteX11068" fmla="*/ 4495411 w 4972343"/>
                <a:gd name="connsiteY11068" fmla="*/ 202530 h 512833"/>
                <a:gd name="connsiteX11069" fmla="*/ 4487098 w 4972343"/>
                <a:gd name="connsiteY11069" fmla="*/ 210843 h 512833"/>
                <a:gd name="connsiteX11070" fmla="*/ 4478784 w 4972343"/>
                <a:gd name="connsiteY11070" fmla="*/ 202530 h 512833"/>
                <a:gd name="connsiteX11071" fmla="*/ 4487098 w 4972343"/>
                <a:gd name="connsiteY11071" fmla="*/ 194216 h 512833"/>
                <a:gd name="connsiteX11072" fmla="*/ 4458853 w 4972343"/>
                <a:gd name="connsiteY11072" fmla="*/ 194216 h 512833"/>
                <a:gd name="connsiteX11073" fmla="*/ 4467166 w 4972343"/>
                <a:gd name="connsiteY11073" fmla="*/ 202530 h 512833"/>
                <a:gd name="connsiteX11074" fmla="*/ 4458853 w 4972343"/>
                <a:gd name="connsiteY11074" fmla="*/ 210843 h 512833"/>
                <a:gd name="connsiteX11075" fmla="*/ 4450539 w 4972343"/>
                <a:gd name="connsiteY11075" fmla="*/ 202530 h 512833"/>
                <a:gd name="connsiteX11076" fmla="*/ 4458853 w 4972343"/>
                <a:gd name="connsiteY11076" fmla="*/ 194216 h 512833"/>
                <a:gd name="connsiteX11077" fmla="*/ 4430607 w 4972343"/>
                <a:gd name="connsiteY11077" fmla="*/ 194216 h 512833"/>
                <a:gd name="connsiteX11078" fmla="*/ 4438920 w 4972343"/>
                <a:gd name="connsiteY11078" fmla="*/ 202530 h 512833"/>
                <a:gd name="connsiteX11079" fmla="*/ 4430607 w 4972343"/>
                <a:gd name="connsiteY11079" fmla="*/ 210843 h 512833"/>
                <a:gd name="connsiteX11080" fmla="*/ 4422293 w 4972343"/>
                <a:gd name="connsiteY11080" fmla="*/ 202530 h 512833"/>
                <a:gd name="connsiteX11081" fmla="*/ 4430607 w 4972343"/>
                <a:gd name="connsiteY11081" fmla="*/ 194216 h 512833"/>
                <a:gd name="connsiteX11082" fmla="*/ 4402362 w 4972343"/>
                <a:gd name="connsiteY11082" fmla="*/ 194216 h 512833"/>
                <a:gd name="connsiteX11083" fmla="*/ 4410675 w 4972343"/>
                <a:gd name="connsiteY11083" fmla="*/ 202530 h 512833"/>
                <a:gd name="connsiteX11084" fmla="*/ 4402362 w 4972343"/>
                <a:gd name="connsiteY11084" fmla="*/ 210843 h 512833"/>
                <a:gd name="connsiteX11085" fmla="*/ 4394048 w 4972343"/>
                <a:gd name="connsiteY11085" fmla="*/ 202530 h 512833"/>
                <a:gd name="connsiteX11086" fmla="*/ 4402362 w 4972343"/>
                <a:gd name="connsiteY11086" fmla="*/ 194216 h 512833"/>
                <a:gd name="connsiteX11087" fmla="*/ 4374116 w 4972343"/>
                <a:gd name="connsiteY11087" fmla="*/ 194216 h 512833"/>
                <a:gd name="connsiteX11088" fmla="*/ 4382429 w 4972343"/>
                <a:gd name="connsiteY11088" fmla="*/ 202530 h 512833"/>
                <a:gd name="connsiteX11089" fmla="*/ 4374116 w 4972343"/>
                <a:gd name="connsiteY11089" fmla="*/ 210843 h 512833"/>
                <a:gd name="connsiteX11090" fmla="*/ 4365802 w 4972343"/>
                <a:gd name="connsiteY11090" fmla="*/ 202530 h 512833"/>
                <a:gd name="connsiteX11091" fmla="*/ 4374116 w 4972343"/>
                <a:gd name="connsiteY11091" fmla="*/ 194216 h 512833"/>
                <a:gd name="connsiteX11092" fmla="*/ 4345871 w 4972343"/>
                <a:gd name="connsiteY11092" fmla="*/ 194216 h 512833"/>
                <a:gd name="connsiteX11093" fmla="*/ 4354184 w 4972343"/>
                <a:gd name="connsiteY11093" fmla="*/ 202530 h 512833"/>
                <a:gd name="connsiteX11094" fmla="*/ 4345871 w 4972343"/>
                <a:gd name="connsiteY11094" fmla="*/ 210843 h 512833"/>
                <a:gd name="connsiteX11095" fmla="*/ 4337557 w 4972343"/>
                <a:gd name="connsiteY11095" fmla="*/ 202530 h 512833"/>
                <a:gd name="connsiteX11096" fmla="*/ 4345871 w 4972343"/>
                <a:gd name="connsiteY11096" fmla="*/ 194216 h 512833"/>
                <a:gd name="connsiteX11097" fmla="*/ 4317625 w 4972343"/>
                <a:gd name="connsiteY11097" fmla="*/ 194216 h 512833"/>
                <a:gd name="connsiteX11098" fmla="*/ 4325938 w 4972343"/>
                <a:gd name="connsiteY11098" fmla="*/ 202530 h 512833"/>
                <a:gd name="connsiteX11099" fmla="*/ 4317625 w 4972343"/>
                <a:gd name="connsiteY11099" fmla="*/ 210843 h 512833"/>
                <a:gd name="connsiteX11100" fmla="*/ 4309311 w 4972343"/>
                <a:gd name="connsiteY11100" fmla="*/ 202530 h 512833"/>
                <a:gd name="connsiteX11101" fmla="*/ 4317625 w 4972343"/>
                <a:gd name="connsiteY11101" fmla="*/ 194216 h 512833"/>
                <a:gd name="connsiteX11102" fmla="*/ 4289380 w 4972343"/>
                <a:gd name="connsiteY11102" fmla="*/ 194216 h 512833"/>
                <a:gd name="connsiteX11103" fmla="*/ 4297694 w 4972343"/>
                <a:gd name="connsiteY11103" fmla="*/ 202530 h 512833"/>
                <a:gd name="connsiteX11104" fmla="*/ 4289380 w 4972343"/>
                <a:gd name="connsiteY11104" fmla="*/ 210843 h 512833"/>
                <a:gd name="connsiteX11105" fmla="*/ 4281067 w 4972343"/>
                <a:gd name="connsiteY11105" fmla="*/ 202530 h 512833"/>
                <a:gd name="connsiteX11106" fmla="*/ 4289380 w 4972343"/>
                <a:gd name="connsiteY11106" fmla="*/ 194216 h 512833"/>
                <a:gd name="connsiteX11107" fmla="*/ 4261134 w 4972343"/>
                <a:gd name="connsiteY11107" fmla="*/ 194216 h 512833"/>
                <a:gd name="connsiteX11108" fmla="*/ 4269447 w 4972343"/>
                <a:gd name="connsiteY11108" fmla="*/ 202530 h 512833"/>
                <a:gd name="connsiteX11109" fmla="*/ 4261134 w 4972343"/>
                <a:gd name="connsiteY11109" fmla="*/ 210843 h 512833"/>
                <a:gd name="connsiteX11110" fmla="*/ 4252820 w 4972343"/>
                <a:gd name="connsiteY11110" fmla="*/ 202530 h 512833"/>
                <a:gd name="connsiteX11111" fmla="*/ 4261134 w 4972343"/>
                <a:gd name="connsiteY11111" fmla="*/ 194216 h 512833"/>
                <a:gd name="connsiteX11112" fmla="*/ 4232889 w 4972343"/>
                <a:gd name="connsiteY11112" fmla="*/ 194216 h 512833"/>
                <a:gd name="connsiteX11113" fmla="*/ 4241203 w 4972343"/>
                <a:gd name="connsiteY11113" fmla="*/ 202530 h 512833"/>
                <a:gd name="connsiteX11114" fmla="*/ 4232889 w 4972343"/>
                <a:gd name="connsiteY11114" fmla="*/ 210843 h 512833"/>
                <a:gd name="connsiteX11115" fmla="*/ 4224576 w 4972343"/>
                <a:gd name="connsiteY11115" fmla="*/ 202530 h 512833"/>
                <a:gd name="connsiteX11116" fmla="*/ 4232889 w 4972343"/>
                <a:gd name="connsiteY11116" fmla="*/ 194216 h 512833"/>
                <a:gd name="connsiteX11117" fmla="*/ 4204643 w 4972343"/>
                <a:gd name="connsiteY11117" fmla="*/ 194216 h 512833"/>
                <a:gd name="connsiteX11118" fmla="*/ 4212956 w 4972343"/>
                <a:gd name="connsiteY11118" fmla="*/ 202530 h 512833"/>
                <a:gd name="connsiteX11119" fmla="*/ 4204643 w 4972343"/>
                <a:gd name="connsiteY11119" fmla="*/ 210843 h 512833"/>
                <a:gd name="connsiteX11120" fmla="*/ 4196329 w 4972343"/>
                <a:gd name="connsiteY11120" fmla="*/ 202530 h 512833"/>
                <a:gd name="connsiteX11121" fmla="*/ 4204643 w 4972343"/>
                <a:gd name="connsiteY11121" fmla="*/ 194216 h 512833"/>
                <a:gd name="connsiteX11122" fmla="*/ 4176398 w 4972343"/>
                <a:gd name="connsiteY11122" fmla="*/ 194216 h 512833"/>
                <a:gd name="connsiteX11123" fmla="*/ 4184712 w 4972343"/>
                <a:gd name="connsiteY11123" fmla="*/ 202530 h 512833"/>
                <a:gd name="connsiteX11124" fmla="*/ 4176398 w 4972343"/>
                <a:gd name="connsiteY11124" fmla="*/ 210843 h 512833"/>
                <a:gd name="connsiteX11125" fmla="*/ 4168085 w 4972343"/>
                <a:gd name="connsiteY11125" fmla="*/ 202530 h 512833"/>
                <a:gd name="connsiteX11126" fmla="*/ 4176398 w 4972343"/>
                <a:gd name="connsiteY11126" fmla="*/ 194216 h 512833"/>
                <a:gd name="connsiteX11127" fmla="*/ 4148152 w 4972343"/>
                <a:gd name="connsiteY11127" fmla="*/ 194216 h 512833"/>
                <a:gd name="connsiteX11128" fmla="*/ 4156466 w 4972343"/>
                <a:gd name="connsiteY11128" fmla="*/ 202530 h 512833"/>
                <a:gd name="connsiteX11129" fmla="*/ 4148152 w 4972343"/>
                <a:gd name="connsiteY11129" fmla="*/ 210843 h 512833"/>
                <a:gd name="connsiteX11130" fmla="*/ 4139839 w 4972343"/>
                <a:gd name="connsiteY11130" fmla="*/ 202530 h 512833"/>
                <a:gd name="connsiteX11131" fmla="*/ 4148152 w 4972343"/>
                <a:gd name="connsiteY11131" fmla="*/ 194216 h 512833"/>
                <a:gd name="connsiteX11132" fmla="*/ 4119906 w 4972343"/>
                <a:gd name="connsiteY11132" fmla="*/ 194216 h 512833"/>
                <a:gd name="connsiteX11133" fmla="*/ 4128219 w 4972343"/>
                <a:gd name="connsiteY11133" fmla="*/ 202530 h 512833"/>
                <a:gd name="connsiteX11134" fmla="*/ 4119906 w 4972343"/>
                <a:gd name="connsiteY11134" fmla="*/ 210843 h 512833"/>
                <a:gd name="connsiteX11135" fmla="*/ 4111592 w 4972343"/>
                <a:gd name="connsiteY11135" fmla="*/ 202530 h 512833"/>
                <a:gd name="connsiteX11136" fmla="*/ 4119906 w 4972343"/>
                <a:gd name="connsiteY11136" fmla="*/ 194216 h 512833"/>
                <a:gd name="connsiteX11137" fmla="*/ 4091661 w 4972343"/>
                <a:gd name="connsiteY11137" fmla="*/ 194216 h 512833"/>
                <a:gd name="connsiteX11138" fmla="*/ 4099975 w 4972343"/>
                <a:gd name="connsiteY11138" fmla="*/ 202530 h 512833"/>
                <a:gd name="connsiteX11139" fmla="*/ 4091661 w 4972343"/>
                <a:gd name="connsiteY11139" fmla="*/ 210843 h 512833"/>
                <a:gd name="connsiteX11140" fmla="*/ 4083348 w 4972343"/>
                <a:gd name="connsiteY11140" fmla="*/ 202530 h 512833"/>
                <a:gd name="connsiteX11141" fmla="*/ 4091661 w 4972343"/>
                <a:gd name="connsiteY11141" fmla="*/ 194216 h 512833"/>
                <a:gd name="connsiteX11142" fmla="*/ 4063415 w 4972343"/>
                <a:gd name="connsiteY11142" fmla="*/ 194216 h 512833"/>
                <a:gd name="connsiteX11143" fmla="*/ 4071728 w 4972343"/>
                <a:gd name="connsiteY11143" fmla="*/ 202530 h 512833"/>
                <a:gd name="connsiteX11144" fmla="*/ 4063415 w 4972343"/>
                <a:gd name="connsiteY11144" fmla="*/ 210843 h 512833"/>
                <a:gd name="connsiteX11145" fmla="*/ 4055101 w 4972343"/>
                <a:gd name="connsiteY11145" fmla="*/ 202530 h 512833"/>
                <a:gd name="connsiteX11146" fmla="*/ 4063415 w 4972343"/>
                <a:gd name="connsiteY11146" fmla="*/ 194216 h 512833"/>
                <a:gd name="connsiteX11147" fmla="*/ 4035170 w 4972343"/>
                <a:gd name="connsiteY11147" fmla="*/ 194216 h 512833"/>
                <a:gd name="connsiteX11148" fmla="*/ 4043483 w 4972343"/>
                <a:gd name="connsiteY11148" fmla="*/ 202530 h 512833"/>
                <a:gd name="connsiteX11149" fmla="*/ 4035170 w 4972343"/>
                <a:gd name="connsiteY11149" fmla="*/ 210843 h 512833"/>
                <a:gd name="connsiteX11150" fmla="*/ 4026856 w 4972343"/>
                <a:gd name="connsiteY11150" fmla="*/ 202530 h 512833"/>
                <a:gd name="connsiteX11151" fmla="*/ 4035170 w 4972343"/>
                <a:gd name="connsiteY11151" fmla="*/ 194216 h 512833"/>
                <a:gd name="connsiteX11152" fmla="*/ 4006924 w 4972343"/>
                <a:gd name="connsiteY11152" fmla="*/ 194216 h 512833"/>
                <a:gd name="connsiteX11153" fmla="*/ 4015237 w 4972343"/>
                <a:gd name="connsiteY11153" fmla="*/ 202530 h 512833"/>
                <a:gd name="connsiteX11154" fmla="*/ 4006924 w 4972343"/>
                <a:gd name="connsiteY11154" fmla="*/ 210843 h 512833"/>
                <a:gd name="connsiteX11155" fmla="*/ 3998610 w 4972343"/>
                <a:gd name="connsiteY11155" fmla="*/ 202530 h 512833"/>
                <a:gd name="connsiteX11156" fmla="*/ 4006924 w 4972343"/>
                <a:gd name="connsiteY11156" fmla="*/ 194216 h 512833"/>
                <a:gd name="connsiteX11157" fmla="*/ 3978679 w 4972343"/>
                <a:gd name="connsiteY11157" fmla="*/ 194216 h 512833"/>
                <a:gd name="connsiteX11158" fmla="*/ 3986993 w 4972343"/>
                <a:gd name="connsiteY11158" fmla="*/ 202530 h 512833"/>
                <a:gd name="connsiteX11159" fmla="*/ 3978679 w 4972343"/>
                <a:gd name="connsiteY11159" fmla="*/ 210843 h 512833"/>
                <a:gd name="connsiteX11160" fmla="*/ 3970366 w 4972343"/>
                <a:gd name="connsiteY11160" fmla="*/ 202530 h 512833"/>
                <a:gd name="connsiteX11161" fmla="*/ 3978679 w 4972343"/>
                <a:gd name="connsiteY11161" fmla="*/ 194216 h 512833"/>
                <a:gd name="connsiteX11162" fmla="*/ 3950433 w 4972343"/>
                <a:gd name="connsiteY11162" fmla="*/ 194216 h 512833"/>
                <a:gd name="connsiteX11163" fmla="*/ 3958746 w 4972343"/>
                <a:gd name="connsiteY11163" fmla="*/ 202530 h 512833"/>
                <a:gd name="connsiteX11164" fmla="*/ 3950433 w 4972343"/>
                <a:gd name="connsiteY11164" fmla="*/ 210843 h 512833"/>
                <a:gd name="connsiteX11165" fmla="*/ 3942119 w 4972343"/>
                <a:gd name="connsiteY11165" fmla="*/ 202530 h 512833"/>
                <a:gd name="connsiteX11166" fmla="*/ 3950433 w 4972343"/>
                <a:gd name="connsiteY11166" fmla="*/ 194216 h 512833"/>
                <a:gd name="connsiteX11167" fmla="*/ 3922188 w 4972343"/>
                <a:gd name="connsiteY11167" fmla="*/ 194216 h 512833"/>
                <a:gd name="connsiteX11168" fmla="*/ 3930502 w 4972343"/>
                <a:gd name="connsiteY11168" fmla="*/ 202530 h 512833"/>
                <a:gd name="connsiteX11169" fmla="*/ 3922188 w 4972343"/>
                <a:gd name="connsiteY11169" fmla="*/ 210843 h 512833"/>
                <a:gd name="connsiteX11170" fmla="*/ 3913875 w 4972343"/>
                <a:gd name="connsiteY11170" fmla="*/ 202530 h 512833"/>
                <a:gd name="connsiteX11171" fmla="*/ 3922188 w 4972343"/>
                <a:gd name="connsiteY11171" fmla="*/ 194216 h 512833"/>
                <a:gd name="connsiteX11172" fmla="*/ 3893942 w 4972343"/>
                <a:gd name="connsiteY11172" fmla="*/ 194216 h 512833"/>
                <a:gd name="connsiteX11173" fmla="*/ 3902255 w 4972343"/>
                <a:gd name="connsiteY11173" fmla="*/ 202530 h 512833"/>
                <a:gd name="connsiteX11174" fmla="*/ 3893942 w 4972343"/>
                <a:gd name="connsiteY11174" fmla="*/ 210843 h 512833"/>
                <a:gd name="connsiteX11175" fmla="*/ 3885628 w 4972343"/>
                <a:gd name="connsiteY11175" fmla="*/ 202530 h 512833"/>
                <a:gd name="connsiteX11176" fmla="*/ 3893942 w 4972343"/>
                <a:gd name="connsiteY11176" fmla="*/ 194216 h 512833"/>
                <a:gd name="connsiteX11177" fmla="*/ 3865697 w 4972343"/>
                <a:gd name="connsiteY11177" fmla="*/ 194216 h 512833"/>
                <a:gd name="connsiteX11178" fmla="*/ 3874011 w 4972343"/>
                <a:gd name="connsiteY11178" fmla="*/ 202530 h 512833"/>
                <a:gd name="connsiteX11179" fmla="*/ 3865697 w 4972343"/>
                <a:gd name="connsiteY11179" fmla="*/ 210843 h 512833"/>
                <a:gd name="connsiteX11180" fmla="*/ 3857384 w 4972343"/>
                <a:gd name="connsiteY11180" fmla="*/ 202530 h 512833"/>
                <a:gd name="connsiteX11181" fmla="*/ 3865697 w 4972343"/>
                <a:gd name="connsiteY11181" fmla="*/ 194216 h 512833"/>
                <a:gd name="connsiteX11182" fmla="*/ 3837451 w 4972343"/>
                <a:gd name="connsiteY11182" fmla="*/ 194216 h 512833"/>
                <a:gd name="connsiteX11183" fmla="*/ 3845764 w 4972343"/>
                <a:gd name="connsiteY11183" fmla="*/ 202530 h 512833"/>
                <a:gd name="connsiteX11184" fmla="*/ 3837451 w 4972343"/>
                <a:gd name="connsiteY11184" fmla="*/ 210843 h 512833"/>
                <a:gd name="connsiteX11185" fmla="*/ 3829137 w 4972343"/>
                <a:gd name="connsiteY11185" fmla="*/ 202530 h 512833"/>
                <a:gd name="connsiteX11186" fmla="*/ 3837451 w 4972343"/>
                <a:gd name="connsiteY11186" fmla="*/ 194216 h 512833"/>
                <a:gd name="connsiteX11187" fmla="*/ 3809206 w 4972343"/>
                <a:gd name="connsiteY11187" fmla="*/ 194216 h 512833"/>
                <a:gd name="connsiteX11188" fmla="*/ 3817520 w 4972343"/>
                <a:gd name="connsiteY11188" fmla="*/ 202530 h 512833"/>
                <a:gd name="connsiteX11189" fmla="*/ 3809206 w 4972343"/>
                <a:gd name="connsiteY11189" fmla="*/ 210843 h 512833"/>
                <a:gd name="connsiteX11190" fmla="*/ 3800893 w 4972343"/>
                <a:gd name="connsiteY11190" fmla="*/ 202530 h 512833"/>
                <a:gd name="connsiteX11191" fmla="*/ 3809206 w 4972343"/>
                <a:gd name="connsiteY11191" fmla="*/ 194216 h 512833"/>
                <a:gd name="connsiteX11192" fmla="*/ 3780960 w 4972343"/>
                <a:gd name="connsiteY11192" fmla="*/ 194216 h 512833"/>
                <a:gd name="connsiteX11193" fmla="*/ 3789273 w 4972343"/>
                <a:gd name="connsiteY11193" fmla="*/ 202530 h 512833"/>
                <a:gd name="connsiteX11194" fmla="*/ 3780960 w 4972343"/>
                <a:gd name="connsiteY11194" fmla="*/ 210843 h 512833"/>
                <a:gd name="connsiteX11195" fmla="*/ 3772646 w 4972343"/>
                <a:gd name="connsiteY11195" fmla="*/ 202530 h 512833"/>
                <a:gd name="connsiteX11196" fmla="*/ 3780960 w 4972343"/>
                <a:gd name="connsiteY11196" fmla="*/ 194216 h 512833"/>
                <a:gd name="connsiteX11197" fmla="*/ 3752715 w 4972343"/>
                <a:gd name="connsiteY11197" fmla="*/ 194216 h 512833"/>
                <a:gd name="connsiteX11198" fmla="*/ 3761029 w 4972343"/>
                <a:gd name="connsiteY11198" fmla="*/ 202530 h 512833"/>
                <a:gd name="connsiteX11199" fmla="*/ 3752715 w 4972343"/>
                <a:gd name="connsiteY11199" fmla="*/ 210843 h 512833"/>
                <a:gd name="connsiteX11200" fmla="*/ 3744402 w 4972343"/>
                <a:gd name="connsiteY11200" fmla="*/ 202530 h 512833"/>
                <a:gd name="connsiteX11201" fmla="*/ 3752715 w 4972343"/>
                <a:gd name="connsiteY11201" fmla="*/ 194216 h 512833"/>
                <a:gd name="connsiteX11202" fmla="*/ 3724469 w 4972343"/>
                <a:gd name="connsiteY11202" fmla="*/ 194216 h 512833"/>
                <a:gd name="connsiteX11203" fmla="*/ 3732782 w 4972343"/>
                <a:gd name="connsiteY11203" fmla="*/ 202530 h 512833"/>
                <a:gd name="connsiteX11204" fmla="*/ 3724469 w 4972343"/>
                <a:gd name="connsiteY11204" fmla="*/ 210843 h 512833"/>
                <a:gd name="connsiteX11205" fmla="*/ 3716155 w 4972343"/>
                <a:gd name="connsiteY11205" fmla="*/ 202530 h 512833"/>
                <a:gd name="connsiteX11206" fmla="*/ 3724469 w 4972343"/>
                <a:gd name="connsiteY11206" fmla="*/ 194216 h 512833"/>
                <a:gd name="connsiteX11207" fmla="*/ 3696224 w 4972343"/>
                <a:gd name="connsiteY11207" fmla="*/ 194216 h 512833"/>
                <a:gd name="connsiteX11208" fmla="*/ 3704538 w 4972343"/>
                <a:gd name="connsiteY11208" fmla="*/ 202530 h 512833"/>
                <a:gd name="connsiteX11209" fmla="*/ 3696224 w 4972343"/>
                <a:gd name="connsiteY11209" fmla="*/ 210843 h 512833"/>
                <a:gd name="connsiteX11210" fmla="*/ 3687911 w 4972343"/>
                <a:gd name="connsiteY11210" fmla="*/ 202530 h 512833"/>
                <a:gd name="connsiteX11211" fmla="*/ 3696224 w 4972343"/>
                <a:gd name="connsiteY11211" fmla="*/ 194216 h 512833"/>
                <a:gd name="connsiteX11212" fmla="*/ 3667978 w 4972343"/>
                <a:gd name="connsiteY11212" fmla="*/ 194216 h 512833"/>
                <a:gd name="connsiteX11213" fmla="*/ 3676291 w 4972343"/>
                <a:gd name="connsiteY11213" fmla="*/ 202530 h 512833"/>
                <a:gd name="connsiteX11214" fmla="*/ 3667978 w 4972343"/>
                <a:gd name="connsiteY11214" fmla="*/ 210843 h 512833"/>
                <a:gd name="connsiteX11215" fmla="*/ 3659664 w 4972343"/>
                <a:gd name="connsiteY11215" fmla="*/ 202530 h 512833"/>
                <a:gd name="connsiteX11216" fmla="*/ 3667978 w 4972343"/>
                <a:gd name="connsiteY11216" fmla="*/ 194216 h 512833"/>
                <a:gd name="connsiteX11217" fmla="*/ 3639733 w 4972343"/>
                <a:gd name="connsiteY11217" fmla="*/ 194216 h 512833"/>
                <a:gd name="connsiteX11218" fmla="*/ 3648047 w 4972343"/>
                <a:gd name="connsiteY11218" fmla="*/ 202530 h 512833"/>
                <a:gd name="connsiteX11219" fmla="*/ 3639733 w 4972343"/>
                <a:gd name="connsiteY11219" fmla="*/ 210843 h 512833"/>
                <a:gd name="connsiteX11220" fmla="*/ 3631420 w 4972343"/>
                <a:gd name="connsiteY11220" fmla="*/ 202530 h 512833"/>
                <a:gd name="connsiteX11221" fmla="*/ 3639733 w 4972343"/>
                <a:gd name="connsiteY11221" fmla="*/ 194216 h 512833"/>
                <a:gd name="connsiteX11222" fmla="*/ 3611487 w 4972343"/>
                <a:gd name="connsiteY11222" fmla="*/ 194216 h 512833"/>
                <a:gd name="connsiteX11223" fmla="*/ 3619800 w 4972343"/>
                <a:gd name="connsiteY11223" fmla="*/ 202530 h 512833"/>
                <a:gd name="connsiteX11224" fmla="*/ 3611487 w 4972343"/>
                <a:gd name="connsiteY11224" fmla="*/ 210843 h 512833"/>
                <a:gd name="connsiteX11225" fmla="*/ 3603173 w 4972343"/>
                <a:gd name="connsiteY11225" fmla="*/ 202530 h 512833"/>
                <a:gd name="connsiteX11226" fmla="*/ 3611487 w 4972343"/>
                <a:gd name="connsiteY11226" fmla="*/ 194216 h 512833"/>
                <a:gd name="connsiteX11227" fmla="*/ 3583242 w 4972343"/>
                <a:gd name="connsiteY11227" fmla="*/ 194216 h 512833"/>
                <a:gd name="connsiteX11228" fmla="*/ 3591556 w 4972343"/>
                <a:gd name="connsiteY11228" fmla="*/ 202530 h 512833"/>
                <a:gd name="connsiteX11229" fmla="*/ 3583242 w 4972343"/>
                <a:gd name="connsiteY11229" fmla="*/ 210843 h 512833"/>
                <a:gd name="connsiteX11230" fmla="*/ 3574929 w 4972343"/>
                <a:gd name="connsiteY11230" fmla="*/ 202530 h 512833"/>
                <a:gd name="connsiteX11231" fmla="*/ 3583242 w 4972343"/>
                <a:gd name="connsiteY11231" fmla="*/ 194216 h 512833"/>
                <a:gd name="connsiteX11232" fmla="*/ 3554996 w 4972343"/>
                <a:gd name="connsiteY11232" fmla="*/ 194216 h 512833"/>
                <a:gd name="connsiteX11233" fmla="*/ 3563310 w 4972343"/>
                <a:gd name="connsiteY11233" fmla="*/ 202530 h 512833"/>
                <a:gd name="connsiteX11234" fmla="*/ 3554996 w 4972343"/>
                <a:gd name="connsiteY11234" fmla="*/ 210843 h 512833"/>
                <a:gd name="connsiteX11235" fmla="*/ 3546683 w 4972343"/>
                <a:gd name="connsiteY11235" fmla="*/ 202530 h 512833"/>
                <a:gd name="connsiteX11236" fmla="*/ 3554996 w 4972343"/>
                <a:gd name="connsiteY11236" fmla="*/ 194216 h 512833"/>
                <a:gd name="connsiteX11237" fmla="*/ 3526751 w 4972343"/>
                <a:gd name="connsiteY11237" fmla="*/ 194216 h 512833"/>
                <a:gd name="connsiteX11238" fmla="*/ 3535065 w 4972343"/>
                <a:gd name="connsiteY11238" fmla="*/ 202530 h 512833"/>
                <a:gd name="connsiteX11239" fmla="*/ 3526751 w 4972343"/>
                <a:gd name="connsiteY11239" fmla="*/ 210843 h 512833"/>
                <a:gd name="connsiteX11240" fmla="*/ 3518438 w 4972343"/>
                <a:gd name="connsiteY11240" fmla="*/ 202530 h 512833"/>
                <a:gd name="connsiteX11241" fmla="*/ 3526751 w 4972343"/>
                <a:gd name="connsiteY11241" fmla="*/ 194216 h 512833"/>
                <a:gd name="connsiteX11242" fmla="*/ 3498505 w 4972343"/>
                <a:gd name="connsiteY11242" fmla="*/ 194216 h 512833"/>
                <a:gd name="connsiteX11243" fmla="*/ 3506819 w 4972343"/>
                <a:gd name="connsiteY11243" fmla="*/ 202530 h 512833"/>
                <a:gd name="connsiteX11244" fmla="*/ 3498505 w 4972343"/>
                <a:gd name="connsiteY11244" fmla="*/ 210843 h 512833"/>
                <a:gd name="connsiteX11245" fmla="*/ 3490192 w 4972343"/>
                <a:gd name="connsiteY11245" fmla="*/ 202530 h 512833"/>
                <a:gd name="connsiteX11246" fmla="*/ 3498505 w 4972343"/>
                <a:gd name="connsiteY11246" fmla="*/ 194216 h 512833"/>
                <a:gd name="connsiteX11247" fmla="*/ 3470260 w 4972343"/>
                <a:gd name="connsiteY11247" fmla="*/ 194216 h 512833"/>
                <a:gd name="connsiteX11248" fmla="*/ 3478574 w 4972343"/>
                <a:gd name="connsiteY11248" fmla="*/ 202530 h 512833"/>
                <a:gd name="connsiteX11249" fmla="*/ 3470260 w 4972343"/>
                <a:gd name="connsiteY11249" fmla="*/ 210843 h 512833"/>
                <a:gd name="connsiteX11250" fmla="*/ 3461947 w 4972343"/>
                <a:gd name="connsiteY11250" fmla="*/ 202530 h 512833"/>
                <a:gd name="connsiteX11251" fmla="*/ 3470260 w 4972343"/>
                <a:gd name="connsiteY11251" fmla="*/ 194216 h 512833"/>
                <a:gd name="connsiteX11252" fmla="*/ 3442015 w 4972343"/>
                <a:gd name="connsiteY11252" fmla="*/ 194216 h 512833"/>
                <a:gd name="connsiteX11253" fmla="*/ 3450328 w 4972343"/>
                <a:gd name="connsiteY11253" fmla="*/ 202530 h 512833"/>
                <a:gd name="connsiteX11254" fmla="*/ 3442015 w 4972343"/>
                <a:gd name="connsiteY11254" fmla="*/ 210843 h 512833"/>
                <a:gd name="connsiteX11255" fmla="*/ 3433701 w 4972343"/>
                <a:gd name="connsiteY11255" fmla="*/ 202530 h 512833"/>
                <a:gd name="connsiteX11256" fmla="*/ 3442015 w 4972343"/>
                <a:gd name="connsiteY11256" fmla="*/ 194216 h 512833"/>
                <a:gd name="connsiteX11257" fmla="*/ 3413769 w 4972343"/>
                <a:gd name="connsiteY11257" fmla="*/ 194216 h 512833"/>
                <a:gd name="connsiteX11258" fmla="*/ 3422083 w 4972343"/>
                <a:gd name="connsiteY11258" fmla="*/ 202530 h 512833"/>
                <a:gd name="connsiteX11259" fmla="*/ 3413769 w 4972343"/>
                <a:gd name="connsiteY11259" fmla="*/ 210843 h 512833"/>
                <a:gd name="connsiteX11260" fmla="*/ 3405456 w 4972343"/>
                <a:gd name="connsiteY11260" fmla="*/ 202530 h 512833"/>
                <a:gd name="connsiteX11261" fmla="*/ 3413769 w 4972343"/>
                <a:gd name="connsiteY11261" fmla="*/ 194216 h 512833"/>
                <a:gd name="connsiteX11262" fmla="*/ 3385524 w 4972343"/>
                <a:gd name="connsiteY11262" fmla="*/ 194216 h 512833"/>
                <a:gd name="connsiteX11263" fmla="*/ 3393838 w 4972343"/>
                <a:gd name="connsiteY11263" fmla="*/ 202530 h 512833"/>
                <a:gd name="connsiteX11264" fmla="*/ 3385524 w 4972343"/>
                <a:gd name="connsiteY11264" fmla="*/ 210843 h 512833"/>
                <a:gd name="connsiteX11265" fmla="*/ 3377211 w 4972343"/>
                <a:gd name="connsiteY11265" fmla="*/ 202530 h 512833"/>
                <a:gd name="connsiteX11266" fmla="*/ 3385524 w 4972343"/>
                <a:gd name="connsiteY11266" fmla="*/ 194216 h 512833"/>
                <a:gd name="connsiteX11267" fmla="*/ 3357279 w 4972343"/>
                <a:gd name="connsiteY11267" fmla="*/ 194216 h 512833"/>
                <a:gd name="connsiteX11268" fmla="*/ 3365592 w 4972343"/>
                <a:gd name="connsiteY11268" fmla="*/ 202530 h 512833"/>
                <a:gd name="connsiteX11269" fmla="*/ 3357279 w 4972343"/>
                <a:gd name="connsiteY11269" fmla="*/ 210843 h 512833"/>
                <a:gd name="connsiteX11270" fmla="*/ 3348965 w 4972343"/>
                <a:gd name="connsiteY11270" fmla="*/ 202530 h 512833"/>
                <a:gd name="connsiteX11271" fmla="*/ 3357279 w 4972343"/>
                <a:gd name="connsiteY11271" fmla="*/ 194216 h 512833"/>
                <a:gd name="connsiteX11272" fmla="*/ 3329033 w 4972343"/>
                <a:gd name="connsiteY11272" fmla="*/ 194216 h 512833"/>
                <a:gd name="connsiteX11273" fmla="*/ 3337347 w 4972343"/>
                <a:gd name="connsiteY11273" fmla="*/ 202530 h 512833"/>
                <a:gd name="connsiteX11274" fmla="*/ 3329033 w 4972343"/>
                <a:gd name="connsiteY11274" fmla="*/ 210843 h 512833"/>
                <a:gd name="connsiteX11275" fmla="*/ 3320720 w 4972343"/>
                <a:gd name="connsiteY11275" fmla="*/ 202530 h 512833"/>
                <a:gd name="connsiteX11276" fmla="*/ 3329033 w 4972343"/>
                <a:gd name="connsiteY11276" fmla="*/ 194216 h 512833"/>
                <a:gd name="connsiteX11277" fmla="*/ 3300830 w 4972343"/>
                <a:gd name="connsiteY11277" fmla="*/ 194216 h 512833"/>
                <a:gd name="connsiteX11278" fmla="*/ 3309144 w 4972343"/>
                <a:gd name="connsiteY11278" fmla="*/ 202530 h 512833"/>
                <a:gd name="connsiteX11279" fmla="*/ 3300830 w 4972343"/>
                <a:gd name="connsiteY11279" fmla="*/ 210843 h 512833"/>
                <a:gd name="connsiteX11280" fmla="*/ 3292517 w 4972343"/>
                <a:gd name="connsiteY11280" fmla="*/ 202530 h 512833"/>
                <a:gd name="connsiteX11281" fmla="*/ 3300830 w 4972343"/>
                <a:gd name="connsiteY11281" fmla="*/ 194216 h 512833"/>
                <a:gd name="connsiteX11282" fmla="*/ 3272569 w 4972343"/>
                <a:gd name="connsiteY11282" fmla="*/ 194216 h 512833"/>
                <a:gd name="connsiteX11283" fmla="*/ 3280883 w 4972343"/>
                <a:gd name="connsiteY11283" fmla="*/ 202530 h 512833"/>
                <a:gd name="connsiteX11284" fmla="*/ 3272569 w 4972343"/>
                <a:gd name="connsiteY11284" fmla="*/ 210843 h 512833"/>
                <a:gd name="connsiteX11285" fmla="*/ 3264256 w 4972343"/>
                <a:gd name="connsiteY11285" fmla="*/ 202530 h 512833"/>
                <a:gd name="connsiteX11286" fmla="*/ 3272569 w 4972343"/>
                <a:gd name="connsiteY11286" fmla="*/ 194216 h 512833"/>
                <a:gd name="connsiteX11287" fmla="*/ 3244332 w 4972343"/>
                <a:gd name="connsiteY11287" fmla="*/ 194216 h 512833"/>
                <a:gd name="connsiteX11288" fmla="*/ 3252645 w 4972343"/>
                <a:gd name="connsiteY11288" fmla="*/ 202530 h 512833"/>
                <a:gd name="connsiteX11289" fmla="*/ 3244332 w 4972343"/>
                <a:gd name="connsiteY11289" fmla="*/ 210843 h 512833"/>
                <a:gd name="connsiteX11290" fmla="*/ 3236018 w 4972343"/>
                <a:gd name="connsiteY11290" fmla="*/ 202530 h 512833"/>
                <a:gd name="connsiteX11291" fmla="*/ 3244332 w 4972343"/>
                <a:gd name="connsiteY11291" fmla="*/ 194216 h 512833"/>
                <a:gd name="connsiteX11292" fmla="*/ 3216087 w 4972343"/>
                <a:gd name="connsiteY11292" fmla="*/ 194216 h 512833"/>
                <a:gd name="connsiteX11293" fmla="*/ 3224400 w 4972343"/>
                <a:gd name="connsiteY11293" fmla="*/ 202530 h 512833"/>
                <a:gd name="connsiteX11294" fmla="*/ 3216087 w 4972343"/>
                <a:gd name="connsiteY11294" fmla="*/ 210843 h 512833"/>
                <a:gd name="connsiteX11295" fmla="*/ 3207773 w 4972343"/>
                <a:gd name="connsiteY11295" fmla="*/ 202530 h 512833"/>
                <a:gd name="connsiteX11296" fmla="*/ 3216087 w 4972343"/>
                <a:gd name="connsiteY11296" fmla="*/ 194216 h 512833"/>
                <a:gd name="connsiteX11297" fmla="*/ 3187840 w 4972343"/>
                <a:gd name="connsiteY11297" fmla="*/ 194216 h 512833"/>
                <a:gd name="connsiteX11298" fmla="*/ 3196154 w 4972343"/>
                <a:gd name="connsiteY11298" fmla="*/ 202530 h 512833"/>
                <a:gd name="connsiteX11299" fmla="*/ 3187840 w 4972343"/>
                <a:gd name="connsiteY11299" fmla="*/ 210843 h 512833"/>
                <a:gd name="connsiteX11300" fmla="*/ 3179527 w 4972343"/>
                <a:gd name="connsiteY11300" fmla="*/ 202530 h 512833"/>
                <a:gd name="connsiteX11301" fmla="*/ 3187840 w 4972343"/>
                <a:gd name="connsiteY11301" fmla="*/ 194216 h 512833"/>
                <a:gd name="connsiteX11302" fmla="*/ 3159596 w 4972343"/>
                <a:gd name="connsiteY11302" fmla="*/ 194216 h 512833"/>
                <a:gd name="connsiteX11303" fmla="*/ 3167909 w 4972343"/>
                <a:gd name="connsiteY11303" fmla="*/ 202530 h 512833"/>
                <a:gd name="connsiteX11304" fmla="*/ 3159596 w 4972343"/>
                <a:gd name="connsiteY11304" fmla="*/ 210843 h 512833"/>
                <a:gd name="connsiteX11305" fmla="*/ 3151282 w 4972343"/>
                <a:gd name="connsiteY11305" fmla="*/ 202530 h 512833"/>
                <a:gd name="connsiteX11306" fmla="*/ 3159596 w 4972343"/>
                <a:gd name="connsiteY11306" fmla="*/ 194216 h 512833"/>
                <a:gd name="connsiteX11307" fmla="*/ 3131350 w 4972343"/>
                <a:gd name="connsiteY11307" fmla="*/ 194216 h 512833"/>
                <a:gd name="connsiteX11308" fmla="*/ 3139663 w 4972343"/>
                <a:gd name="connsiteY11308" fmla="*/ 202530 h 512833"/>
                <a:gd name="connsiteX11309" fmla="*/ 3131350 w 4972343"/>
                <a:gd name="connsiteY11309" fmla="*/ 210843 h 512833"/>
                <a:gd name="connsiteX11310" fmla="*/ 3123036 w 4972343"/>
                <a:gd name="connsiteY11310" fmla="*/ 202530 h 512833"/>
                <a:gd name="connsiteX11311" fmla="*/ 3131350 w 4972343"/>
                <a:gd name="connsiteY11311" fmla="*/ 194216 h 512833"/>
                <a:gd name="connsiteX11312" fmla="*/ 3103105 w 4972343"/>
                <a:gd name="connsiteY11312" fmla="*/ 194216 h 512833"/>
                <a:gd name="connsiteX11313" fmla="*/ 3111419 w 4972343"/>
                <a:gd name="connsiteY11313" fmla="*/ 202530 h 512833"/>
                <a:gd name="connsiteX11314" fmla="*/ 3103105 w 4972343"/>
                <a:gd name="connsiteY11314" fmla="*/ 210843 h 512833"/>
                <a:gd name="connsiteX11315" fmla="*/ 3094792 w 4972343"/>
                <a:gd name="connsiteY11315" fmla="*/ 202530 h 512833"/>
                <a:gd name="connsiteX11316" fmla="*/ 3103105 w 4972343"/>
                <a:gd name="connsiteY11316" fmla="*/ 194216 h 512833"/>
                <a:gd name="connsiteX11317" fmla="*/ 3074858 w 4972343"/>
                <a:gd name="connsiteY11317" fmla="*/ 194216 h 512833"/>
                <a:gd name="connsiteX11318" fmla="*/ 3083172 w 4972343"/>
                <a:gd name="connsiteY11318" fmla="*/ 202530 h 512833"/>
                <a:gd name="connsiteX11319" fmla="*/ 3074858 w 4972343"/>
                <a:gd name="connsiteY11319" fmla="*/ 210843 h 512833"/>
                <a:gd name="connsiteX11320" fmla="*/ 3066545 w 4972343"/>
                <a:gd name="connsiteY11320" fmla="*/ 202530 h 512833"/>
                <a:gd name="connsiteX11321" fmla="*/ 3074858 w 4972343"/>
                <a:gd name="connsiteY11321" fmla="*/ 194216 h 512833"/>
                <a:gd name="connsiteX11322" fmla="*/ 3046614 w 4972343"/>
                <a:gd name="connsiteY11322" fmla="*/ 194216 h 512833"/>
                <a:gd name="connsiteX11323" fmla="*/ 3054927 w 4972343"/>
                <a:gd name="connsiteY11323" fmla="*/ 202530 h 512833"/>
                <a:gd name="connsiteX11324" fmla="*/ 3046614 w 4972343"/>
                <a:gd name="connsiteY11324" fmla="*/ 210843 h 512833"/>
                <a:gd name="connsiteX11325" fmla="*/ 3038300 w 4972343"/>
                <a:gd name="connsiteY11325" fmla="*/ 202530 h 512833"/>
                <a:gd name="connsiteX11326" fmla="*/ 3046614 w 4972343"/>
                <a:gd name="connsiteY11326" fmla="*/ 194216 h 512833"/>
                <a:gd name="connsiteX11327" fmla="*/ 3018368 w 4972343"/>
                <a:gd name="connsiteY11327" fmla="*/ 194216 h 512833"/>
                <a:gd name="connsiteX11328" fmla="*/ 3026681 w 4972343"/>
                <a:gd name="connsiteY11328" fmla="*/ 202530 h 512833"/>
                <a:gd name="connsiteX11329" fmla="*/ 3018368 w 4972343"/>
                <a:gd name="connsiteY11329" fmla="*/ 210843 h 512833"/>
                <a:gd name="connsiteX11330" fmla="*/ 3010054 w 4972343"/>
                <a:gd name="connsiteY11330" fmla="*/ 202530 h 512833"/>
                <a:gd name="connsiteX11331" fmla="*/ 3018368 w 4972343"/>
                <a:gd name="connsiteY11331" fmla="*/ 194216 h 512833"/>
                <a:gd name="connsiteX11332" fmla="*/ 2990123 w 4972343"/>
                <a:gd name="connsiteY11332" fmla="*/ 194216 h 512833"/>
                <a:gd name="connsiteX11333" fmla="*/ 2998437 w 4972343"/>
                <a:gd name="connsiteY11333" fmla="*/ 202530 h 512833"/>
                <a:gd name="connsiteX11334" fmla="*/ 2990123 w 4972343"/>
                <a:gd name="connsiteY11334" fmla="*/ 210843 h 512833"/>
                <a:gd name="connsiteX11335" fmla="*/ 2981809 w 4972343"/>
                <a:gd name="connsiteY11335" fmla="*/ 202530 h 512833"/>
                <a:gd name="connsiteX11336" fmla="*/ 2990123 w 4972343"/>
                <a:gd name="connsiteY11336" fmla="*/ 194216 h 512833"/>
                <a:gd name="connsiteX11337" fmla="*/ 2961877 w 4972343"/>
                <a:gd name="connsiteY11337" fmla="*/ 194216 h 512833"/>
                <a:gd name="connsiteX11338" fmla="*/ 2970190 w 4972343"/>
                <a:gd name="connsiteY11338" fmla="*/ 202530 h 512833"/>
                <a:gd name="connsiteX11339" fmla="*/ 2961877 w 4972343"/>
                <a:gd name="connsiteY11339" fmla="*/ 210843 h 512833"/>
                <a:gd name="connsiteX11340" fmla="*/ 2953563 w 4972343"/>
                <a:gd name="connsiteY11340" fmla="*/ 202530 h 512833"/>
                <a:gd name="connsiteX11341" fmla="*/ 2961877 w 4972343"/>
                <a:gd name="connsiteY11341" fmla="*/ 194216 h 512833"/>
                <a:gd name="connsiteX11342" fmla="*/ 2933632 w 4972343"/>
                <a:gd name="connsiteY11342" fmla="*/ 194216 h 512833"/>
                <a:gd name="connsiteX11343" fmla="*/ 2941945 w 4972343"/>
                <a:gd name="connsiteY11343" fmla="*/ 202530 h 512833"/>
                <a:gd name="connsiteX11344" fmla="*/ 2933632 w 4972343"/>
                <a:gd name="connsiteY11344" fmla="*/ 210843 h 512833"/>
                <a:gd name="connsiteX11345" fmla="*/ 2925318 w 4972343"/>
                <a:gd name="connsiteY11345" fmla="*/ 202530 h 512833"/>
                <a:gd name="connsiteX11346" fmla="*/ 2933632 w 4972343"/>
                <a:gd name="connsiteY11346" fmla="*/ 194216 h 512833"/>
                <a:gd name="connsiteX11347" fmla="*/ 2905386 w 4972343"/>
                <a:gd name="connsiteY11347" fmla="*/ 194216 h 512833"/>
                <a:gd name="connsiteX11348" fmla="*/ 2913699 w 4972343"/>
                <a:gd name="connsiteY11348" fmla="*/ 202530 h 512833"/>
                <a:gd name="connsiteX11349" fmla="*/ 2905386 w 4972343"/>
                <a:gd name="connsiteY11349" fmla="*/ 210843 h 512833"/>
                <a:gd name="connsiteX11350" fmla="*/ 2897072 w 4972343"/>
                <a:gd name="connsiteY11350" fmla="*/ 202530 h 512833"/>
                <a:gd name="connsiteX11351" fmla="*/ 2905386 w 4972343"/>
                <a:gd name="connsiteY11351" fmla="*/ 194216 h 512833"/>
                <a:gd name="connsiteX11352" fmla="*/ 2877141 w 4972343"/>
                <a:gd name="connsiteY11352" fmla="*/ 194216 h 512833"/>
                <a:gd name="connsiteX11353" fmla="*/ 2885455 w 4972343"/>
                <a:gd name="connsiteY11353" fmla="*/ 202530 h 512833"/>
                <a:gd name="connsiteX11354" fmla="*/ 2877141 w 4972343"/>
                <a:gd name="connsiteY11354" fmla="*/ 210843 h 512833"/>
                <a:gd name="connsiteX11355" fmla="*/ 2868827 w 4972343"/>
                <a:gd name="connsiteY11355" fmla="*/ 202530 h 512833"/>
                <a:gd name="connsiteX11356" fmla="*/ 2877141 w 4972343"/>
                <a:gd name="connsiteY11356" fmla="*/ 194216 h 512833"/>
                <a:gd name="connsiteX11357" fmla="*/ 2848895 w 4972343"/>
                <a:gd name="connsiteY11357" fmla="*/ 194216 h 512833"/>
                <a:gd name="connsiteX11358" fmla="*/ 2857208 w 4972343"/>
                <a:gd name="connsiteY11358" fmla="*/ 202530 h 512833"/>
                <a:gd name="connsiteX11359" fmla="*/ 2848895 w 4972343"/>
                <a:gd name="connsiteY11359" fmla="*/ 210843 h 512833"/>
                <a:gd name="connsiteX11360" fmla="*/ 2840581 w 4972343"/>
                <a:gd name="connsiteY11360" fmla="*/ 202530 h 512833"/>
                <a:gd name="connsiteX11361" fmla="*/ 2848895 w 4972343"/>
                <a:gd name="connsiteY11361" fmla="*/ 194216 h 512833"/>
                <a:gd name="connsiteX11362" fmla="*/ 2820650 w 4972343"/>
                <a:gd name="connsiteY11362" fmla="*/ 194216 h 512833"/>
                <a:gd name="connsiteX11363" fmla="*/ 2828963 w 4972343"/>
                <a:gd name="connsiteY11363" fmla="*/ 202530 h 512833"/>
                <a:gd name="connsiteX11364" fmla="*/ 2820650 w 4972343"/>
                <a:gd name="connsiteY11364" fmla="*/ 210843 h 512833"/>
                <a:gd name="connsiteX11365" fmla="*/ 2812336 w 4972343"/>
                <a:gd name="connsiteY11365" fmla="*/ 202530 h 512833"/>
                <a:gd name="connsiteX11366" fmla="*/ 2820650 w 4972343"/>
                <a:gd name="connsiteY11366" fmla="*/ 194216 h 512833"/>
                <a:gd name="connsiteX11367" fmla="*/ 2792404 w 4972343"/>
                <a:gd name="connsiteY11367" fmla="*/ 194216 h 512833"/>
                <a:gd name="connsiteX11368" fmla="*/ 2800717 w 4972343"/>
                <a:gd name="connsiteY11368" fmla="*/ 202530 h 512833"/>
                <a:gd name="connsiteX11369" fmla="*/ 2792404 w 4972343"/>
                <a:gd name="connsiteY11369" fmla="*/ 210843 h 512833"/>
                <a:gd name="connsiteX11370" fmla="*/ 2784090 w 4972343"/>
                <a:gd name="connsiteY11370" fmla="*/ 202530 h 512833"/>
                <a:gd name="connsiteX11371" fmla="*/ 2792404 w 4972343"/>
                <a:gd name="connsiteY11371" fmla="*/ 194216 h 512833"/>
                <a:gd name="connsiteX11372" fmla="*/ 2764159 w 4972343"/>
                <a:gd name="connsiteY11372" fmla="*/ 194216 h 512833"/>
                <a:gd name="connsiteX11373" fmla="*/ 2772472 w 4972343"/>
                <a:gd name="connsiteY11373" fmla="*/ 202530 h 512833"/>
                <a:gd name="connsiteX11374" fmla="*/ 2764159 w 4972343"/>
                <a:gd name="connsiteY11374" fmla="*/ 210843 h 512833"/>
                <a:gd name="connsiteX11375" fmla="*/ 2755845 w 4972343"/>
                <a:gd name="connsiteY11375" fmla="*/ 202530 h 512833"/>
                <a:gd name="connsiteX11376" fmla="*/ 2764159 w 4972343"/>
                <a:gd name="connsiteY11376" fmla="*/ 194216 h 512833"/>
                <a:gd name="connsiteX11377" fmla="*/ 2735913 w 4972343"/>
                <a:gd name="connsiteY11377" fmla="*/ 194216 h 512833"/>
                <a:gd name="connsiteX11378" fmla="*/ 2744226 w 4972343"/>
                <a:gd name="connsiteY11378" fmla="*/ 202530 h 512833"/>
                <a:gd name="connsiteX11379" fmla="*/ 2735913 w 4972343"/>
                <a:gd name="connsiteY11379" fmla="*/ 210843 h 512833"/>
                <a:gd name="connsiteX11380" fmla="*/ 2727599 w 4972343"/>
                <a:gd name="connsiteY11380" fmla="*/ 202530 h 512833"/>
                <a:gd name="connsiteX11381" fmla="*/ 2735913 w 4972343"/>
                <a:gd name="connsiteY11381" fmla="*/ 194216 h 512833"/>
                <a:gd name="connsiteX11382" fmla="*/ 2707668 w 4972343"/>
                <a:gd name="connsiteY11382" fmla="*/ 194216 h 512833"/>
                <a:gd name="connsiteX11383" fmla="*/ 2715981 w 4972343"/>
                <a:gd name="connsiteY11383" fmla="*/ 202530 h 512833"/>
                <a:gd name="connsiteX11384" fmla="*/ 2707668 w 4972343"/>
                <a:gd name="connsiteY11384" fmla="*/ 210843 h 512833"/>
                <a:gd name="connsiteX11385" fmla="*/ 2699354 w 4972343"/>
                <a:gd name="connsiteY11385" fmla="*/ 202530 h 512833"/>
                <a:gd name="connsiteX11386" fmla="*/ 2707668 w 4972343"/>
                <a:gd name="connsiteY11386" fmla="*/ 194216 h 512833"/>
                <a:gd name="connsiteX11387" fmla="*/ 2679422 w 4972343"/>
                <a:gd name="connsiteY11387" fmla="*/ 194216 h 512833"/>
                <a:gd name="connsiteX11388" fmla="*/ 2687735 w 4972343"/>
                <a:gd name="connsiteY11388" fmla="*/ 202530 h 512833"/>
                <a:gd name="connsiteX11389" fmla="*/ 2679422 w 4972343"/>
                <a:gd name="connsiteY11389" fmla="*/ 210843 h 512833"/>
                <a:gd name="connsiteX11390" fmla="*/ 2671108 w 4972343"/>
                <a:gd name="connsiteY11390" fmla="*/ 202530 h 512833"/>
                <a:gd name="connsiteX11391" fmla="*/ 2679422 w 4972343"/>
                <a:gd name="connsiteY11391" fmla="*/ 194216 h 512833"/>
                <a:gd name="connsiteX11392" fmla="*/ 2651177 w 4972343"/>
                <a:gd name="connsiteY11392" fmla="*/ 194216 h 512833"/>
                <a:gd name="connsiteX11393" fmla="*/ 2659490 w 4972343"/>
                <a:gd name="connsiteY11393" fmla="*/ 202530 h 512833"/>
                <a:gd name="connsiteX11394" fmla="*/ 2651177 w 4972343"/>
                <a:gd name="connsiteY11394" fmla="*/ 210843 h 512833"/>
                <a:gd name="connsiteX11395" fmla="*/ 2642863 w 4972343"/>
                <a:gd name="connsiteY11395" fmla="*/ 202530 h 512833"/>
                <a:gd name="connsiteX11396" fmla="*/ 2651177 w 4972343"/>
                <a:gd name="connsiteY11396" fmla="*/ 194216 h 512833"/>
                <a:gd name="connsiteX11397" fmla="*/ 2622931 w 4972343"/>
                <a:gd name="connsiteY11397" fmla="*/ 194216 h 512833"/>
                <a:gd name="connsiteX11398" fmla="*/ 2631244 w 4972343"/>
                <a:gd name="connsiteY11398" fmla="*/ 202530 h 512833"/>
                <a:gd name="connsiteX11399" fmla="*/ 2622931 w 4972343"/>
                <a:gd name="connsiteY11399" fmla="*/ 210843 h 512833"/>
                <a:gd name="connsiteX11400" fmla="*/ 2614617 w 4972343"/>
                <a:gd name="connsiteY11400" fmla="*/ 202530 h 512833"/>
                <a:gd name="connsiteX11401" fmla="*/ 2622931 w 4972343"/>
                <a:gd name="connsiteY11401" fmla="*/ 194216 h 512833"/>
                <a:gd name="connsiteX11402" fmla="*/ 2594686 w 4972343"/>
                <a:gd name="connsiteY11402" fmla="*/ 194216 h 512833"/>
                <a:gd name="connsiteX11403" fmla="*/ 2603000 w 4972343"/>
                <a:gd name="connsiteY11403" fmla="*/ 202530 h 512833"/>
                <a:gd name="connsiteX11404" fmla="*/ 2594686 w 4972343"/>
                <a:gd name="connsiteY11404" fmla="*/ 210843 h 512833"/>
                <a:gd name="connsiteX11405" fmla="*/ 2586373 w 4972343"/>
                <a:gd name="connsiteY11405" fmla="*/ 202530 h 512833"/>
                <a:gd name="connsiteX11406" fmla="*/ 2594686 w 4972343"/>
                <a:gd name="connsiteY11406" fmla="*/ 194216 h 512833"/>
                <a:gd name="connsiteX11407" fmla="*/ 2566440 w 4972343"/>
                <a:gd name="connsiteY11407" fmla="*/ 194216 h 512833"/>
                <a:gd name="connsiteX11408" fmla="*/ 2574753 w 4972343"/>
                <a:gd name="connsiteY11408" fmla="*/ 202530 h 512833"/>
                <a:gd name="connsiteX11409" fmla="*/ 2566440 w 4972343"/>
                <a:gd name="connsiteY11409" fmla="*/ 210843 h 512833"/>
                <a:gd name="connsiteX11410" fmla="*/ 2558126 w 4972343"/>
                <a:gd name="connsiteY11410" fmla="*/ 202530 h 512833"/>
                <a:gd name="connsiteX11411" fmla="*/ 2566440 w 4972343"/>
                <a:gd name="connsiteY11411" fmla="*/ 194216 h 512833"/>
                <a:gd name="connsiteX11412" fmla="*/ 2538195 w 4972343"/>
                <a:gd name="connsiteY11412" fmla="*/ 194216 h 512833"/>
                <a:gd name="connsiteX11413" fmla="*/ 2546509 w 4972343"/>
                <a:gd name="connsiteY11413" fmla="*/ 202530 h 512833"/>
                <a:gd name="connsiteX11414" fmla="*/ 2538195 w 4972343"/>
                <a:gd name="connsiteY11414" fmla="*/ 210843 h 512833"/>
                <a:gd name="connsiteX11415" fmla="*/ 2529882 w 4972343"/>
                <a:gd name="connsiteY11415" fmla="*/ 202530 h 512833"/>
                <a:gd name="connsiteX11416" fmla="*/ 2538195 w 4972343"/>
                <a:gd name="connsiteY11416" fmla="*/ 194216 h 512833"/>
                <a:gd name="connsiteX11417" fmla="*/ 2509949 w 4972343"/>
                <a:gd name="connsiteY11417" fmla="*/ 194216 h 512833"/>
                <a:gd name="connsiteX11418" fmla="*/ 2518262 w 4972343"/>
                <a:gd name="connsiteY11418" fmla="*/ 202530 h 512833"/>
                <a:gd name="connsiteX11419" fmla="*/ 2509949 w 4972343"/>
                <a:gd name="connsiteY11419" fmla="*/ 210843 h 512833"/>
                <a:gd name="connsiteX11420" fmla="*/ 2501635 w 4972343"/>
                <a:gd name="connsiteY11420" fmla="*/ 202530 h 512833"/>
                <a:gd name="connsiteX11421" fmla="*/ 2509949 w 4972343"/>
                <a:gd name="connsiteY11421" fmla="*/ 194216 h 512833"/>
                <a:gd name="connsiteX11422" fmla="*/ 2481704 w 4972343"/>
                <a:gd name="connsiteY11422" fmla="*/ 194216 h 512833"/>
                <a:gd name="connsiteX11423" fmla="*/ 2490018 w 4972343"/>
                <a:gd name="connsiteY11423" fmla="*/ 202530 h 512833"/>
                <a:gd name="connsiteX11424" fmla="*/ 2481704 w 4972343"/>
                <a:gd name="connsiteY11424" fmla="*/ 210843 h 512833"/>
                <a:gd name="connsiteX11425" fmla="*/ 2473391 w 4972343"/>
                <a:gd name="connsiteY11425" fmla="*/ 202530 h 512833"/>
                <a:gd name="connsiteX11426" fmla="*/ 2481704 w 4972343"/>
                <a:gd name="connsiteY11426" fmla="*/ 194216 h 512833"/>
                <a:gd name="connsiteX11427" fmla="*/ 2453458 w 4972343"/>
                <a:gd name="connsiteY11427" fmla="*/ 194216 h 512833"/>
                <a:gd name="connsiteX11428" fmla="*/ 2461772 w 4972343"/>
                <a:gd name="connsiteY11428" fmla="*/ 202530 h 512833"/>
                <a:gd name="connsiteX11429" fmla="*/ 2453458 w 4972343"/>
                <a:gd name="connsiteY11429" fmla="*/ 210843 h 512833"/>
                <a:gd name="connsiteX11430" fmla="*/ 2445145 w 4972343"/>
                <a:gd name="connsiteY11430" fmla="*/ 202530 h 512833"/>
                <a:gd name="connsiteX11431" fmla="*/ 2453458 w 4972343"/>
                <a:gd name="connsiteY11431" fmla="*/ 194216 h 512833"/>
                <a:gd name="connsiteX11432" fmla="*/ 2425212 w 4972343"/>
                <a:gd name="connsiteY11432" fmla="*/ 194216 h 512833"/>
                <a:gd name="connsiteX11433" fmla="*/ 2433525 w 4972343"/>
                <a:gd name="connsiteY11433" fmla="*/ 202530 h 512833"/>
                <a:gd name="connsiteX11434" fmla="*/ 2425212 w 4972343"/>
                <a:gd name="connsiteY11434" fmla="*/ 210843 h 512833"/>
                <a:gd name="connsiteX11435" fmla="*/ 2416898 w 4972343"/>
                <a:gd name="connsiteY11435" fmla="*/ 202530 h 512833"/>
                <a:gd name="connsiteX11436" fmla="*/ 2425212 w 4972343"/>
                <a:gd name="connsiteY11436" fmla="*/ 194216 h 512833"/>
                <a:gd name="connsiteX11437" fmla="*/ 2396967 w 4972343"/>
                <a:gd name="connsiteY11437" fmla="*/ 194216 h 512833"/>
                <a:gd name="connsiteX11438" fmla="*/ 2405281 w 4972343"/>
                <a:gd name="connsiteY11438" fmla="*/ 202530 h 512833"/>
                <a:gd name="connsiteX11439" fmla="*/ 2396967 w 4972343"/>
                <a:gd name="connsiteY11439" fmla="*/ 210843 h 512833"/>
                <a:gd name="connsiteX11440" fmla="*/ 2388654 w 4972343"/>
                <a:gd name="connsiteY11440" fmla="*/ 202530 h 512833"/>
                <a:gd name="connsiteX11441" fmla="*/ 2396967 w 4972343"/>
                <a:gd name="connsiteY11441" fmla="*/ 194216 h 512833"/>
                <a:gd name="connsiteX11442" fmla="*/ 2368721 w 4972343"/>
                <a:gd name="connsiteY11442" fmla="*/ 194216 h 512833"/>
                <a:gd name="connsiteX11443" fmla="*/ 2377034 w 4972343"/>
                <a:gd name="connsiteY11443" fmla="*/ 202530 h 512833"/>
                <a:gd name="connsiteX11444" fmla="*/ 2368721 w 4972343"/>
                <a:gd name="connsiteY11444" fmla="*/ 210843 h 512833"/>
                <a:gd name="connsiteX11445" fmla="*/ 2360407 w 4972343"/>
                <a:gd name="connsiteY11445" fmla="*/ 202530 h 512833"/>
                <a:gd name="connsiteX11446" fmla="*/ 2368721 w 4972343"/>
                <a:gd name="connsiteY11446" fmla="*/ 194216 h 512833"/>
                <a:gd name="connsiteX11447" fmla="*/ 2340476 w 4972343"/>
                <a:gd name="connsiteY11447" fmla="*/ 194216 h 512833"/>
                <a:gd name="connsiteX11448" fmla="*/ 2348789 w 4972343"/>
                <a:gd name="connsiteY11448" fmla="*/ 202530 h 512833"/>
                <a:gd name="connsiteX11449" fmla="*/ 2340476 w 4972343"/>
                <a:gd name="connsiteY11449" fmla="*/ 210843 h 512833"/>
                <a:gd name="connsiteX11450" fmla="*/ 2332162 w 4972343"/>
                <a:gd name="connsiteY11450" fmla="*/ 202530 h 512833"/>
                <a:gd name="connsiteX11451" fmla="*/ 2340476 w 4972343"/>
                <a:gd name="connsiteY11451" fmla="*/ 194216 h 512833"/>
                <a:gd name="connsiteX11452" fmla="*/ 2312230 w 4972343"/>
                <a:gd name="connsiteY11452" fmla="*/ 194216 h 512833"/>
                <a:gd name="connsiteX11453" fmla="*/ 2320543 w 4972343"/>
                <a:gd name="connsiteY11453" fmla="*/ 202530 h 512833"/>
                <a:gd name="connsiteX11454" fmla="*/ 2312230 w 4972343"/>
                <a:gd name="connsiteY11454" fmla="*/ 210843 h 512833"/>
                <a:gd name="connsiteX11455" fmla="*/ 2303916 w 4972343"/>
                <a:gd name="connsiteY11455" fmla="*/ 202530 h 512833"/>
                <a:gd name="connsiteX11456" fmla="*/ 2312230 w 4972343"/>
                <a:gd name="connsiteY11456" fmla="*/ 194216 h 512833"/>
                <a:gd name="connsiteX11457" fmla="*/ 2283985 w 4972343"/>
                <a:gd name="connsiteY11457" fmla="*/ 194216 h 512833"/>
                <a:gd name="connsiteX11458" fmla="*/ 2292299 w 4972343"/>
                <a:gd name="connsiteY11458" fmla="*/ 202530 h 512833"/>
                <a:gd name="connsiteX11459" fmla="*/ 2283985 w 4972343"/>
                <a:gd name="connsiteY11459" fmla="*/ 210843 h 512833"/>
                <a:gd name="connsiteX11460" fmla="*/ 2275671 w 4972343"/>
                <a:gd name="connsiteY11460" fmla="*/ 202530 h 512833"/>
                <a:gd name="connsiteX11461" fmla="*/ 2283985 w 4972343"/>
                <a:gd name="connsiteY11461" fmla="*/ 194216 h 512833"/>
                <a:gd name="connsiteX11462" fmla="*/ 2255739 w 4972343"/>
                <a:gd name="connsiteY11462" fmla="*/ 194216 h 512833"/>
                <a:gd name="connsiteX11463" fmla="*/ 2264052 w 4972343"/>
                <a:gd name="connsiteY11463" fmla="*/ 202530 h 512833"/>
                <a:gd name="connsiteX11464" fmla="*/ 2255739 w 4972343"/>
                <a:gd name="connsiteY11464" fmla="*/ 210843 h 512833"/>
                <a:gd name="connsiteX11465" fmla="*/ 2247425 w 4972343"/>
                <a:gd name="connsiteY11465" fmla="*/ 202530 h 512833"/>
                <a:gd name="connsiteX11466" fmla="*/ 2255739 w 4972343"/>
                <a:gd name="connsiteY11466" fmla="*/ 194216 h 512833"/>
                <a:gd name="connsiteX11467" fmla="*/ 2227494 w 4972343"/>
                <a:gd name="connsiteY11467" fmla="*/ 194216 h 512833"/>
                <a:gd name="connsiteX11468" fmla="*/ 2235808 w 4972343"/>
                <a:gd name="connsiteY11468" fmla="*/ 202530 h 512833"/>
                <a:gd name="connsiteX11469" fmla="*/ 2227494 w 4972343"/>
                <a:gd name="connsiteY11469" fmla="*/ 210843 h 512833"/>
                <a:gd name="connsiteX11470" fmla="*/ 2219180 w 4972343"/>
                <a:gd name="connsiteY11470" fmla="*/ 202530 h 512833"/>
                <a:gd name="connsiteX11471" fmla="*/ 2227494 w 4972343"/>
                <a:gd name="connsiteY11471" fmla="*/ 194216 h 512833"/>
                <a:gd name="connsiteX11472" fmla="*/ 2199248 w 4972343"/>
                <a:gd name="connsiteY11472" fmla="*/ 194216 h 512833"/>
                <a:gd name="connsiteX11473" fmla="*/ 2207561 w 4972343"/>
                <a:gd name="connsiteY11473" fmla="*/ 202530 h 512833"/>
                <a:gd name="connsiteX11474" fmla="*/ 2199248 w 4972343"/>
                <a:gd name="connsiteY11474" fmla="*/ 210843 h 512833"/>
                <a:gd name="connsiteX11475" fmla="*/ 2190934 w 4972343"/>
                <a:gd name="connsiteY11475" fmla="*/ 202530 h 512833"/>
                <a:gd name="connsiteX11476" fmla="*/ 2199248 w 4972343"/>
                <a:gd name="connsiteY11476" fmla="*/ 194216 h 512833"/>
                <a:gd name="connsiteX11477" fmla="*/ 2171003 w 4972343"/>
                <a:gd name="connsiteY11477" fmla="*/ 194216 h 512833"/>
                <a:gd name="connsiteX11478" fmla="*/ 2179317 w 4972343"/>
                <a:gd name="connsiteY11478" fmla="*/ 202530 h 512833"/>
                <a:gd name="connsiteX11479" fmla="*/ 2171003 w 4972343"/>
                <a:gd name="connsiteY11479" fmla="*/ 210843 h 512833"/>
                <a:gd name="connsiteX11480" fmla="*/ 2162689 w 4972343"/>
                <a:gd name="connsiteY11480" fmla="*/ 202530 h 512833"/>
                <a:gd name="connsiteX11481" fmla="*/ 2171003 w 4972343"/>
                <a:gd name="connsiteY11481" fmla="*/ 194216 h 512833"/>
                <a:gd name="connsiteX11482" fmla="*/ 2142757 w 4972343"/>
                <a:gd name="connsiteY11482" fmla="*/ 194216 h 512833"/>
                <a:gd name="connsiteX11483" fmla="*/ 2151070 w 4972343"/>
                <a:gd name="connsiteY11483" fmla="*/ 202530 h 512833"/>
                <a:gd name="connsiteX11484" fmla="*/ 2142757 w 4972343"/>
                <a:gd name="connsiteY11484" fmla="*/ 210843 h 512833"/>
                <a:gd name="connsiteX11485" fmla="*/ 2134443 w 4972343"/>
                <a:gd name="connsiteY11485" fmla="*/ 202530 h 512833"/>
                <a:gd name="connsiteX11486" fmla="*/ 2142757 w 4972343"/>
                <a:gd name="connsiteY11486" fmla="*/ 194216 h 512833"/>
                <a:gd name="connsiteX11487" fmla="*/ 2114512 w 4972343"/>
                <a:gd name="connsiteY11487" fmla="*/ 194216 h 512833"/>
                <a:gd name="connsiteX11488" fmla="*/ 2122825 w 4972343"/>
                <a:gd name="connsiteY11488" fmla="*/ 202530 h 512833"/>
                <a:gd name="connsiteX11489" fmla="*/ 2114512 w 4972343"/>
                <a:gd name="connsiteY11489" fmla="*/ 210843 h 512833"/>
                <a:gd name="connsiteX11490" fmla="*/ 2106198 w 4972343"/>
                <a:gd name="connsiteY11490" fmla="*/ 202530 h 512833"/>
                <a:gd name="connsiteX11491" fmla="*/ 2114512 w 4972343"/>
                <a:gd name="connsiteY11491" fmla="*/ 194216 h 512833"/>
                <a:gd name="connsiteX11492" fmla="*/ 2086266 w 4972343"/>
                <a:gd name="connsiteY11492" fmla="*/ 194216 h 512833"/>
                <a:gd name="connsiteX11493" fmla="*/ 2094579 w 4972343"/>
                <a:gd name="connsiteY11493" fmla="*/ 202530 h 512833"/>
                <a:gd name="connsiteX11494" fmla="*/ 2086266 w 4972343"/>
                <a:gd name="connsiteY11494" fmla="*/ 210843 h 512833"/>
                <a:gd name="connsiteX11495" fmla="*/ 2077952 w 4972343"/>
                <a:gd name="connsiteY11495" fmla="*/ 202530 h 512833"/>
                <a:gd name="connsiteX11496" fmla="*/ 2086266 w 4972343"/>
                <a:gd name="connsiteY11496" fmla="*/ 194216 h 512833"/>
                <a:gd name="connsiteX11497" fmla="*/ 2058021 w 4972343"/>
                <a:gd name="connsiteY11497" fmla="*/ 194216 h 512833"/>
                <a:gd name="connsiteX11498" fmla="*/ 2066335 w 4972343"/>
                <a:gd name="connsiteY11498" fmla="*/ 202530 h 512833"/>
                <a:gd name="connsiteX11499" fmla="*/ 2058021 w 4972343"/>
                <a:gd name="connsiteY11499" fmla="*/ 210843 h 512833"/>
                <a:gd name="connsiteX11500" fmla="*/ 2049708 w 4972343"/>
                <a:gd name="connsiteY11500" fmla="*/ 202530 h 512833"/>
                <a:gd name="connsiteX11501" fmla="*/ 2058021 w 4972343"/>
                <a:gd name="connsiteY11501" fmla="*/ 194216 h 512833"/>
                <a:gd name="connsiteX11502" fmla="*/ 2029775 w 4972343"/>
                <a:gd name="connsiteY11502" fmla="*/ 194216 h 512833"/>
                <a:gd name="connsiteX11503" fmla="*/ 2038088 w 4972343"/>
                <a:gd name="connsiteY11503" fmla="*/ 202530 h 512833"/>
                <a:gd name="connsiteX11504" fmla="*/ 2029775 w 4972343"/>
                <a:gd name="connsiteY11504" fmla="*/ 210843 h 512833"/>
                <a:gd name="connsiteX11505" fmla="*/ 2021461 w 4972343"/>
                <a:gd name="connsiteY11505" fmla="*/ 202530 h 512833"/>
                <a:gd name="connsiteX11506" fmla="*/ 2029775 w 4972343"/>
                <a:gd name="connsiteY11506" fmla="*/ 194216 h 512833"/>
                <a:gd name="connsiteX11507" fmla="*/ 2001530 w 4972343"/>
                <a:gd name="connsiteY11507" fmla="*/ 194216 h 512833"/>
                <a:gd name="connsiteX11508" fmla="*/ 2009843 w 4972343"/>
                <a:gd name="connsiteY11508" fmla="*/ 202530 h 512833"/>
                <a:gd name="connsiteX11509" fmla="*/ 2001530 w 4972343"/>
                <a:gd name="connsiteY11509" fmla="*/ 210843 h 512833"/>
                <a:gd name="connsiteX11510" fmla="*/ 1993216 w 4972343"/>
                <a:gd name="connsiteY11510" fmla="*/ 202530 h 512833"/>
                <a:gd name="connsiteX11511" fmla="*/ 2001530 w 4972343"/>
                <a:gd name="connsiteY11511" fmla="*/ 194216 h 512833"/>
                <a:gd name="connsiteX11512" fmla="*/ 1973284 w 4972343"/>
                <a:gd name="connsiteY11512" fmla="*/ 194216 h 512833"/>
                <a:gd name="connsiteX11513" fmla="*/ 1981597 w 4972343"/>
                <a:gd name="connsiteY11513" fmla="*/ 202530 h 512833"/>
                <a:gd name="connsiteX11514" fmla="*/ 1973284 w 4972343"/>
                <a:gd name="connsiteY11514" fmla="*/ 210843 h 512833"/>
                <a:gd name="connsiteX11515" fmla="*/ 1964970 w 4972343"/>
                <a:gd name="connsiteY11515" fmla="*/ 202530 h 512833"/>
                <a:gd name="connsiteX11516" fmla="*/ 1973284 w 4972343"/>
                <a:gd name="connsiteY11516" fmla="*/ 194216 h 512833"/>
                <a:gd name="connsiteX11517" fmla="*/ 1945039 w 4972343"/>
                <a:gd name="connsiteY11517" fmla="*/ 194216 h 512833"/>
                <a:gd name="connsiteX11518" fmla="*/ 1953353 w 4972343"/>
                <a:gd name="connsiteY11518" fmla="*/ 202530 h 512833"/>
                <a:gd name="connsiteX11519" fmla="*/ 1945039 w 4972343"/>
                <a:gd name="connsiteY11519" fmla="*/ 210843 h 512833"/>
                <a:gd name="connsiteX11520" fmla="*/ 1936726 w 4972343"/>
                <a:gd name="connsiteY11520" fmla="*/ 202530 h 512833"/>
                <a:gd name="connsiteX11521" fmla="*/ 1945039 w 4972343"/>
                <a:gd name="connsiteY11521" fmla="*/ 194216 h 512833"/>
                <a:gd name="connsiteX11522" fmla="*/ 1916793 w 4972343"/>
                <a:gd name="connsiteY11522" fmla="*/ 194216 h 512833"/>
                <a:gd name="connsiteX11523" fmla="*/ 1925106 w 4972343"/>
                <a:gd name="connsiteY11523" fmla="*/ 202530 h 512833"/>
                <a:gd name="connsiteX11524" fmla="*/ 1916793 w 4972343"/>
                <a:gd name="connsiteY11524" fmla="*/ 210843 h 512833"/>
                <a:gd name="connsiteX11525" fmla="*/ 1908479 w 4972343"/>
                <a:gd name="connsiteY11525" fmla="*/ 202530 h 512833"/>
                <a:gd name="connsiteX11526" fmla="*/ 1916793 w 4972343"/>
                <a:gd name="connsiteY11526" fmla="*/ 194216 h 512833"/>
                <a:gd name="connsiteX11527" fmla="*/ 1888548 w 4972343"/>
                <a:gd name="connsiteY11527" fmla="*/ 194216 h 512833"/>
                <a:gd name="connsiteX11528" fmla="*/ 1896862 w 4972343"/>
                <a:gd name="connsiteY11528" fmla="*/ 202530 h 512833"/>
                <a:gd name="connsiteX11529" fmla="*/ 1888548 w 4972343"/>
                <a:gd name="connsiteY11529" fmla="*/ 210843 h 512833"/>
                <a:gd name="connsiteX11530" fmla="*/ 1880235 w 4972343"/>
                <a:gd name="connsiteY11530" fmla="*/ 202530 h 512833"/>
                <a:gd name="connsiteX11531" fmla="*/ 1888548 w 4972343"/>
                <a:gd name="connsiteY11531" fmla="*/ 194216 h 512833"/>
                <a:gd name="connsiteX11532" fmla="*/ 1860302 w 4972343"/>
                <a:gd name="connsiteY11532" fmla="*/ 194216 h 512833"/>
                <a:gd name="connsiteX11533" fmla="*/ 1868616 w 4972343"/>
                <a:gd name="connsiteY11533" fmla="*/ 202530 h 512833"/>
                <a:gd name="connsiteX11534" fmla="*/ 1860302 w 4972343"/>
                <a:gd name="connsiteY11534" fmla="*/ 210843 h 512833"/>
                <a:gd name="connsiteX11535" fmla="*/ 1851989 w 4972343"/>
                <a:gd name="connsiteY11535" fmla="*/ 202530 h 512833"/>
                <a:gd name="connsiteX11536" fmla="*/ 1860302 w 4972343"/>
                <a:gd name="connsiteY11536" fmla="*/ 194216 h 512833"/>
                <a:gd name="connsiteX11537" fmla="*/ 1832057 w 4972343"/>
                <a:gd name="connsiteY11537" fmla="*/ 194216 h 512833"/>
                <a:gd name="connsiteX11538" fmla="*/ 1840371 w 4972343"/>
                <a:gd name="connsiteY11538" fmla="*/ 202530 h 512833"/>
                <a:gd name="connsiteX11539" fmla="*/ 1832057 w 4972343"/>
                <a:gd name="connsiteY11539" fmla="*/ 210843 h 512833"/>
                <a:gd name="connsiteX11540" fmla="*/ 1823744 w 4972343"/>
                <a:gd name="connsiteY11540" fmla="*/ 202530 h 512833"/>
                <a:gd name="connsiteX11541" fmla="*/ 1832057 w 4972343"/>
                <a:gd name="connsiteY11541" fmla="*/ 194216 h 512833"/>
                <a:gd name="connsiteX11542" fmla="*/ 1803811 w 4972343"/>
                <a:gd name="connsiteY11542" fmla="*/ 194216 h 512833"/>
                <a:gd name="connsiteX11543" fmla="*/ 1812125 w 4972343"/>
                <a:gd name="connsiteY11543" fmla="*/ 202530 h 512833"/>
                <a:gd name="connsiteX11544" fmla="*/ 1803811 w 4972343"/>
                <a:gd name="connsiteY11544" fmla="*/ 210843 h 512833"/>
                <a:gd name="connsiteX11545" fmla="*/ 1795498 w 4972343"/>
                <a:gd name="connsiteY11545" fmla="*/ 202530 h 512833"/>
                <a:gd name="connsiteX11546" fmla="*/ 1803811 w 4972343"/>
                <a:gd name="connsiteY11546" fmla="*/ 194216 h 512833"/>
                <a:gd name="connsiteX11547" fmla="*/ 1775566 w 4972343"/>
                <a:gd name="connsiteY11547" fmla="*/ 194216 h 512833"/>
                <a:gd name="connsiteX11548" fmla="*/ 1783879 w 4972343"/>
                <a:gd name="connsiteY11548" fmla="*/ 202530 h 512833"/>
                <a:gd name="connsiteX11549" fmla="*/ 1775566 w 4972343"/>
                <a:gd name="connsiteY11549" fmla="*/ 210843 h 512833"/>
                <a:gd name="connsiteX11550" fmla="*/ 1767252 w 4972343"/>
                <a:gd name="connsiteY11550" fmla="*/ 202530 h 512833"/>
                <a:gd name="connsiteX11551" fmla="*/ 1775566 w 4972343"/>
                <a:gd name="connsiteY11551" fmla="*/ 194216 h 512833"/>
                <a:gd name="connsiteX11552" fmla="*/ 1747321 w 4972343"/>
                <a:gd name="connsiteY11552" fmla="*/ 194216 h 512833"/>
                <a:gd name="connsiteX11553" fmla="*/ 1755634 w 4972343"/>
                <a:gd name="connsiteY11553" fmla="*/ 202530 h 512833"/>
                <a:gd name="connsiteX11554" fmla="*/ 1747321 w 4972343"/>
                <a:gd name="connsiteY11554" fmla="*/ 210843 h 512833"/>
                <a:gd name="connsiteX11555" fmla="*/ 1739007 w 4972343"/>
                <a:gd name="connsiteY11555" fmla="*/ 202530 h 512833"/>
                <a:gd name="connsiteX11556" fmla="*/ 1747321 w 4972343"/>
                <a:gd name="connsiteY11556" fmla="*/ 194216 h 512833"/>
                <a:gd name="connsiteX11557" fmla="*/ 1719075 w 4972343"/>
                <a:gd name="connsiteY11557" fmla="*/ 194216 h 512833"/>
                <a:gd name="connsiteX11558" fmla="*/ 1727388 w 4972343"/>
                <a:gd name="connsiteY11558" fmla="*/ 202530 h 512833"/>
                <a:gd name="connsiteX11559" fmla="*/ 1719075 w 4972343"/>
                <a:gd name="connsiteY11559" fmla="*/ 210843 h 512833"/>
                <a:gd name="connsiteX11560" fmla="*/ 1710761 w 4972343"/>
                <a:gd name="connsiteY11560" fmla="*/ 202530 h 512833"/>
                <a:gd name="connsiteX11561" fmla="*/ 1719075 w 4972343"/>
                <a:gd name="connsiteY11561" fmla="*/ 194216 h 512833"/>
                <a:gd name="connsiteX11562" fmla="*/ 1690830 w 4972343"/>
                <a:gd name="connsiteY11562" fmla="*/ 194216 h 512833"/>
                <a:gd name="connsiteX11563" fmla="*/ 1699144 w 4972343"/>
                <a:gd name="connsiteY11563" fmla="*/ 202530 h 512833"/>
                <a:gd name="connsiteX11564" fmla="*/ 1690830 w 4972343"/>
                <a:gd name="connsiteY11564" fmla="*/ 210843 h 512833"/>
                <a:gd name="connsiteX11565" fmla="*/ 1682517 w 4972343"/>
                <a:gd name="connsiteY11565" fmla="*/ 202530 h 512833"/>
                <a:gd name="connsiteX11566" fmla="*/ 1690830 w 4972343"/>
                <a:gd name="connsiteY11566" fmla="*/ 194216 h 512833"/>
                <a:gd name="connsiteX11567" fmla="*/ 1662584 w 4972343"/>
                <a:gd name="connsiteY11567" fmla="*/ 194216 h 512833"/>
                <a:gd name="connsiteX11568" fmla="*/ 1670898 w 4972343"/>
                <a:gd name="connsiteY11568" fmla="*/ 202530 h 512833"/>
                <a:gd name="connsiteX11569" fmla="*/ 1662584 w 4972343"/>
                <a:gd name="connsiteY11569" fmla="*/ 210843 h 512833"/>
                <a:gd name="connsiteX11570" fmla="*/ 1654271 w 4972343"/>
                <a:gd name="connsiteY11570" fmla="*/ 202530 h 512833"/>
                <a:gd name="connsiteX11571" fmla="*/ 1662584 w 4972343"/>
                <a:gd name="connsiteY11571" fmla="*/ 194216 h 512833"/>
                <a:gd name="connsiteX11572" fmla="*/ 1634339 w 4972343"/>
                <a:gd name="connsiteY11572" fmla="*/ 194216 h 512833"/>
                <a:gd name="connsiteX11573" fmla="*/ 1642653 w 4972343"/>
                <a:gd name="connsiteY11573" fmla="*/ 202530 h 512833"/>
                <a:gd name="connsiteX11574" fmla="*/ 1634339 w 4972343"/>
                <a:gd name="connsiteY11574" fmla="*/ 210843 h 512833"/>
                <a:gd name="connsiteX11575" fmla="*/ 1626026 w 4972343"/>
                <a:gd name="connsiteY11575" fmla="*/ 202530 h 512833"/>
                <a:gd name="connsiteX11576" fmla="*/ 1634339 w 4972343"/>
                <a:gd name="connsiteY11576" fmla="*/ 194216 h 512833"/>
                <a:gd name="connsiteX11577" fmla="*/ 1606136 w 4972343"/>
                <a:gd name="connsiteY11577" fmla="*/ 194216 h 512833"/>
                <a:gd name="connsiteX11578" fmla="*/ 1614450 w 4972343"/>
                <a:gd name="connsiteY11578" fmla="*/ 202530 h 512833"/>
                <a:gd name="connsiteX11579" fmla="*/ 1606136 w 4972343"/>
                <a:gd name="connsiteY11579" fmla="*/ 210843 h 512833"/>
                <a:gd name="connsiteX11580" fmla="*/ 1597823 w 4972343"/>
                <a:gd name="connsiteY11580" fmla="*/ 202530 h 512833"/>
                <a:gd name="connsiteX11581" fmla="*/ 1606136 w 4972343"/>
                <a:gd name="connsiteY11581" fmla="*/ 194216 h 512833"/>
                <a:gd name="connsiteX11582" fmla="*/ 1577876 w 4972343"/>
                <a:gd name="connsiteY11582" fmla="*/ 194216 h 512833"/>
                <a:gd name="connsiteX11583" fmla="*/ 1586189 w 4972343"/>
                <a:gd name="connsiteY11583" fmla="*/ 202530 h 512833"/>
                <a:gd name="connsiteX11584" fmla="*/ 1577876 w 4972343"/>
                <a:gd name="connsiteY11584" fmla="*/ 210843 h 512833"/>
                <a:gd name="connsiteX11585" fmla="*/ 1569562 w 4972343"/>
                <a:gd name="connsiteY11585" fmla="*/ 202530 h 512833"/>
                <a:gd name="connsiteX11586" fmla="*/ 1577876 w 4972343"/>
                <a:gd name="connsiteY11586" fmla="*/ 194216 h 512833"/>
                <a:gd name="connsiteX11587" fmla="*/ 1549637 w 4972343"/>
                <a:gd name="connsiteY11587" fmla="*/ 194216 h 512833"/>
                <a:gd name="connsiteX11588" fmla="*/ 1557951 w 4972343"/>
                <a:gd name="connsiteY11588" fmla="*/ 202530 h 512833"/>
                <a:gd name="connsiteX11589" fmla="*/ 1549637 w 4972343"/>
                <a:gd name="connsiteY11589" fmla="*/ 210843 h 512833"/>
                <a:gd name="connsiteX11590" fmla="*/ 1541324 w 4972343"/>
                <a:gd name="connsiteY11590" fmla="*/ 202530 h 512833"/>
                <a:gd name="connsiteX11591" fmla="*/ 1549637 w 4972343"/>
                <a:gd name="connsiteY11591" fmla="*/ 194216 h 512833"/>
                <a:gd name="connsiteX11592" fmla="*/ 1521393 w 4972343"/>
                <a:gd name="connsiteY11592" fmla="*/ 194216 h 512833"/>
                <a:gd name="connsiteX11593" fmla="*/ 1529706 w 4972343"/>
                <a:gd name="connsiteY11593" fmla="*/ 202530 h 512833"/>
                <a:gd name="connsiteX11594" fmla="*/ 1521393 w 4972343"/>
                <a:gd name="connsiteY11594" fmla="*/ 210843 h 512833"/>
                <a:gd name="connsiteX11595" fmla="*/ 1513079 w 4972343"/>
                <a:gd name="connsiteY11595" fmla="*/ 202530 h 512833"/>
                <a:gd name="connsiteX11596" fmla="*/ 1521393 w 4972343"/>
                <a:gd name="connsiteY11596" fmla="*/ 194216 h 512833"/>
                <a:gd name="connsiteX11597" fmla="*/ 1493146 w 4972343"/>
                <a:gd name="connsiteY11597" fmla="*/ 194216 h 512833"/>
                <a:gd name="connsiteX11598" fmla="*/ 1501460 w 4972343"/>
                <a:gd name="connsiteY11598" fmla="*/ 202530 h 512833"/>
                <a:gd name="connsiteX11599" fmla="*/ 1493146 w 4972343"/>
                <a:gd name="connsiteY11599" fmla="*/ 210843 h 512833"/>
                <a:gd name="connsiteX11600" fmla="*/ 1484833 w 4972343"/>
                <a:gd name="connsiteY11600" fmla="*/ 202530 h 512833"/>
                <a:gd name="connsiteX11601" fmla="*/ 1493146 w 4972343"/>
                <a:gd name="connsiteY11601" fmla="*/ 194216 h 512833"/>
                <a:gd name="connsiteX11602" fmla="*/ 1464902 w 4972343"/>
                <a:gd name="connsiteY11602" fmla="*/ 194216 h 512833"/>
                <a:gd name="connsiteX11603" fmla="*/ 1473215 w 4972343"/>
                <a:gd name="connsiteY11603" fmla="*/ 202530 h 512833"/>
                <a:gd name="connsiteX11604" fmla="*/ 1464902 w 4972343"/>
                <a:gd name="connsiteY11604" fmla="*/ 210843 h 512833"/>
                <a:gd name="connsiteX11605" fmla="*/ 1456588 w 4972343"/>
                <a:gd name="connsiteY11605" fmla="*/ 202530 h 512833"/>
                <a:gd name="connsiteX11606" fmla="*/ 1464902 w 4972343"/>
                <a:gd name="connsiteY11606" fmla="*/ 194216 h 512833"/>
                <a:gd name="connsiteX11607" fmla="*/ 1436655 w 4972343"/>
                <a:gd name="connsiteY11607" fmla="*/ 194216 h 512833"/>
                <a:gd name="connsiteX11608" fmla="*/ 1444969 w 4972343"/>
                <a:gd name="connsiteY11608" fmla="*/ 202530 h 512833"/>
                <a:gd name="connsiteX11609" fmla="*/ 1436655 w 4972343"/>
                <a:gd name="connsiteY11609" fmla="*/ 210843 h 512833"/>
                <a:gd name="connsiteX11610" fmla="*/ 1428342 w 4972343"/>
                <a:gd name="connsiteY11610" fmla="*/ 202530 h 512833"/>
                <a:gd name="connsiteX11611" fmla="*/ 1436655 w 4972343"/>
                <a:gd name="connsiteY11611" fmla="*/ 194216 h 512833"/>
                <a:gd name="connsiteX11612" fmla="*/ 1408411 w 4972343"/>
                <a:gd name="connsiteY11612" fmla="*/ 194216 h 512833"/>
                <a:gd name="connsiteX11613" fmla="*/ 1416724 w 4972343"/>
                <a:gd name="connsiteY11613" fmla="*/ 202530 h 512833"/>
                <a:gd name="connsiteX11614" fmla="*/ 1408411 w 4972343"/>
                <a:gd name="connsiteY11614" fmla="*/ 210843 h 512833"/>
                <a:gd name="connsiteX11615" fmla="*/ 1400097 w 4972343"/>
                <a:gd name="connsiteY11615" fmla="*/ 202530 h 512833"/>
                <a:gd name="connsiteX11616" fmla="*/ 1408411 w 4972343"/>
                <a:gd name="connsiteY11616" fmla="*/ 194216 h 512833"/>
                <a:gd name="connsiteX11617" fmla="*/ 1380164 w 4972343"/>
                <a:gd name="connsiteY11617" fmla="*/ 194216 h 512833"/>
                <a:gd name="connsiteX11618" fmla="*/ 1388478 w 4972343"/>
                <a:gd name="connsiteY11618" fmla="*/ 202530 h 512833"/>
                <a:gd name="connsiteX11619" fmla="*/ 1380164 w 4972343"/>
                <a:gd name="connsiteY11619" fmla="*/ 210843 h 512833"/>
                <a:gd name="connsiteX11620" fmla="*/ 1371851 w 4972343"/>
                <a:gd name="connsiteY11620" fmla="*/ 202530 h 512833"/>
                <a:gd name="connsiteX11621" fmla="*/ 1380164 w 4972343"/>
                <a:gd name="connsiteY11621" fmla="*/ 194216 h 512833"/>
                <a:gd name="connsiteX11622" fmla="*/ 1351920 w 4972343"/>
                <a:gd name="connsiteY11622" fmla="*/ 194216 h 512833"/>
                <a:gd name="connsiteX11623" fmla="*/ 1360233 w 4972343"/>
                <a:gd name="connsiteY11623" fmla="*/ 202530 h 512833"/>
                <a:gd name="connsiteX11624" fmla="*/ 1351920 w 4972343"/>
                <a:gd name="connsiteY11624" fmla="*/ 210843 h 512833"/>
                <a:gd name="connsiteX11625" fmla="*/ 1343606 w 4972343"/>
                <a:gd name="connsiteY11625" fmla="*/ 202530 h 512833"/>
                <a:gd name="connsiteX11626" fmla="*/ 1351920 w 4972343"/>
                <a:gd name="connsiteY11626" fmla="*/ 194216 h 512833"/>
                <a:gd name="connsiteX11627" fmla="*/ 1323674 w 4972343"/>
                <a:gd name="connsiteY11627" fmla="*/ 194216 h 512833"/>
                <a:gd name="connsiteX11628" fmla="*/ 1331987 w 4972343"/>
                <a:gd name="connsiteY11628" fmla="*/ 202530 h 512833"/>
                <a:gd name="connsiteX11629" fmla="*/ 1323674 w 4972343"/>
                <a:gd name="connsiteY11629" fmla="*/ 210843 h 512833"/>
                <a:gd name="connsiteX11630" fmla="*/ 1315360 w 4972343"/>
                <a:gd name="connsiteY11630" fmla="*/ 202530 h 512833"/>
                <a:gd name="connsiteX11631" fmla="*/ 1323674 w 4972343"/>
                <a:gd name="connsiteY11631" fmla="*/ 194216 h 512833"/>
                <a:gd name="connsiteX11632" fmla="*/ 1295429 w 4972343"/>
                <a:gd name="connsiteY11632" fmla="*/ 194216 h 512833"/>
                <a:gd name="connsiteX11633" fmla="*/ 1303742 w 4972343"/>
                <a:gd name="connsiteY11633" fmla="*/ 202530 h 512833"/>
                <a:gd name="connsiteX11634" fmla="*/ 1295429 w 4972343"/>
                <a:gd name="connsiteY11634" fmla="*/ 210843 h 512833"/>
                <a:gd name="connsiteX11635" fmla="*/ 1287115 w 4972343"/>
                <a:gd name="connsiteY11635" fmla="*/ 202530 h 512833"/>
                <a:gd name="connsiteX11636" fmla="*/ 1295429 w 4972343"/>
                <a:gd name="connsiteY11636" fmla="*/ 194216 h 512833"/>
                <a:gd name="connsiteX11637" fmla="*/ 1267183 w 4972343"/>
                <a:gd name="connsiteY11637" fmla="*/ 194216 h 512833"/>
                <a:gd name="connsiteX11638" fmla="*/ 1275496 w 4972343"/>
                <a:gd name="connsiteY11638" fmla="*/ 202530 h 512833"/>
                <a:gd name="connsiteX11639" fmla="*/ 1267183 w 4972343"/>
                <a:gd name="connsiteY11639" fmla="*/ 210843 h 512833"/>
                <a:gd name="connsiteX11640" fmla="*/ 1258869 w 4972343"/>
                <a:gd name="connsiteY11640" fmla="*/ 202530 h 512833"/>
                <a:gd name="connsiteX11641" fmla="*/ 1267183 w 4972343"/>
                <a:gd name="connsiteY11641" fmla="*/ 194216 h 512833"/>
                <a:gd name="connsiteX11642" fmla="*/ 1238938 w 4972343"/>
                <a:gd name="connsiteY11642" fmla="*/ 194216 h 512833"/>
                <a:gd name="connsiteX11643" fmla="*/ 1247251 w 4972343"/>
                <a:gd name="connsiteY11643" fmla="*/ 202530 h 512833"/>
                <a:gd name="connsiteX11644" fmla="*/ 1238938 w 4972343"/>
                <a:gd name="connsiteY11644" fmla="*/ 210843 h 512833"/>
                <a:gd name="connsiteX11645" fmla="*/ 1230624 w 4972343"/>
                <a:gd name="connsiteY11645" fmla="*/ 202530 h 512833"/>
                <a:gd name="connsiteX11646" fmla="*/ 1238938 w 4972343"/>
                <a:gd name="connsiteY11646" fmla="*/ 194216 h 512833"/>
                <a:gd name="connsiteX11647" fmla="*/ 1210692 w 4972343"/>
                <a:gd name="connsiteY11647" fmla="*/ 194216 h 512833"/>
                <a:gd name="connsiteX11648" fmla="*/ 1219005 w 4972343"/>
                <a:gd name="connsiteY11648" fmla="*/ 202530 h 512833"/>
                <a:gd name="connsiteX11649" fmla="*/ 1210692 w 4972343"/>
                <a:gd name="connsiteY11649" fmla="*/ 210843 h 512833"/>
                <a:gd name="connsiteX11650" fmla="*/ 1202378 w 4972343"/>
                <a:gd name="connsiteY11650" fmla="*/ 202530 h 512833"/>
                <a:gd name="connsiteX11651" fmla="*/ 1210692 w 4972343"/>
                <a:gd name="connsiteY11651" fmla="*/ 194216 h 512833"/>
                <a:gd name="connsiteX11652" fmla="*/ 1182447 w 4972343"/>
                <a:gd name="connsiteY11652" fmla="*/ 194216 h 512833"/>
                <a:gd name="connsiteX11653" fmla="*/ 1190760 w 4972343"/>
                <a:gd name="connsiteY11653" fmla="*/ 202530 h 512833"/>
                <a:gd name="connsiteX11654" fmla="*/ 1182447 w 4972343"/>
                <a:gd name="connsiteY11654" fmla="*/ 210843 h 512833"/>
                <a:gd name="connsiteX11655" fmla="*/ 1174134 w 4972343"/>
                <a:gd name="connsiteY11655" fmla="*/ 202530 h 512833"/>
                <a:gd name="connsiteX11656" fmla="*/ 1182447 w 4972343"/>
                <a:gd name="connsiteY11656" fmla="*/ 194216 h 512833"/>
                <a:gd name="connsiteX11657" fmla="*/ 1154200 w 4972343"/>
                <a:gd name="connsiteY11657" fmla="*/ 194216 h 512833"/>
                <a:gd name="connsiteX11658" fmla="*/ 1162514 w 4972343"/>
                <a:gd name="connsiteY11658" fmla="*/ 202530 h 512833"/>
                <a:gd name="connsiteX11659" fmla="*/ 1154200 w 4972343"/>
                <a:gd name="connsiteY11659" fmla="*/ 210843 h 512833"/>
                <a:gd name="connsiteX11660" fmla="*/ 1145887 w 4972343"/>
                <a:gd name="connsiteY11660" fmla="*/ 202530 h 512833"/>
                <a:gd name="connsiteX11661" fmla="*/ 1154200 w 4972343"/>
                <a:gd name="connsiteY11661" fmla="*/ 194216 h 512833"/>
                <a:gd name="connsiteX11662" fmla="*/ 1125956 w 4972343"/>
                <a:gd name="connsiteY11662" fmla="*/ 194216 h 512833"/>
                <a:gd name="connsiteX11663" fmla="*/ 1134270 w 4972343"/>
                <a:gd name="connsiteY11663" fmla="*/ 202530 h 512833"/>
                <a:gd name="connsiteX11664" fmla="*/ 1125956 w 4972343"/>
                <a:gd name="connsiteY11664" fmla="*/ 210843 h 512833"/>
                <a:gd name="connsiteX11665" fmla="*/ 1117642 w 4972343"/>
                <a:gd name="connsiteY11665" fmla="*/ 202530 h 512833"/>
                <a:gd name="connsiteX11666" fmla="*/ 1125956 w 4972343"/>
                <a:gd name="connsiteY11666" fmla="*/ 194216 h 512833"/>
                <a:gd name="connsiteX11667" fmla="*/ 1097710 w 4972343"/>
                <a:gd name="connsiteY11667" fmla="*/ 194216 h 512833"/>
                <a:gd name="connsiteX11668" fmla="*/ 1106023 w 4972343"/>
                <a:gd name="connsiteY11668" fmla="*/ 202530 h 512833"/>
                <a:gd name="connsiteX11669" fmla="*/ 1097710 w 4972343"/>
                <a:gd name="connsiteY11669" fmla="*/ 210843 h 512833"/>
                <a:gd name="connsiteX11670" fmla="*/ 1089396 w 4972343"/>
                <a:gd name="connsiteY11670" fmla="*/ 202530 h 512833"/>
                <a:gd name="connsiteX11671" fmla="*/ 1097710 w 4972343"/>
                <a:gd name="connsiteY11671" fmla="*/ 194216 h 512833"/>
                <a:gd name="connsiteX11672" fmla="*/ 1069465 w 4972343"/>
                <a:gd name="connsiteY11672" fmla="*/ 194216 h 512833"/>
                <a:gd name="connsiteX11673" fmla="*/ 1077779 w 4972343"/>
                <a:gd name="connsiteY11673" fmla="*/ 202530 h 512833"/>
                <a:gd name="connsiteX11674" fmla="*/ 1069465 w 4972343"/>
                <a:gd name="connsiteY11674" fmla="*/ 210843 h 512833"/>
                <a:gd name="connsiteX11675" fmla="*/ 1061152 w 4972343"/>
                <a:gd name="connsiteY11675" fmla="*/ 202530 h 512833"/>
                <a:gd name="connsiteX11676" fmla="*/ 1069465 w 4972343"/>
                <a:gd name="connsiteY11676" fmla="*/ 194216 h 512833"/>
                <a:gd name="connsiteX11677" fmla="*/ 1041219 w 4972343"/>
                <a:gd name="connsiteY11677" fmla="*/ 194216 h 512833"/>
                <a:gd name="connsiteX11678" fmla="*/ 1049532 w 4972343"/>
                <a:gd name="connsiteY11678" fmla="*/ 202530 h 512833"/>
                <a:gd name="connsiteX11679" fmla="*/ 1041219 w 4972343"/>
                <a:gd name="connsiteY11679" fmla="*/ 210843 h 512833"/>
                <a:gd name="connsiteX11680" fmla="*/ 1032905 w 4972343"/>
                <a:gd name="connsiteY11680" fmla="*/ 202530 h 512833"/>
                <a:gd name="connsiteX11681" fmla="*/ 1041219 w 4972343"/>
                <a:gd name="connsiteY11681" fmla="*/ 194216 h 512833"/>
                <a:gd name="connsiteX11682" fmla="*/ 1012974 w 4972343"/>
                <a:gd name="connsiteY11682" fmla="*/ 194216 h 512833"/>
                <a:gd name="connsiteX11683" fmla="*/ 1021287 w 4972343"/>
                <a:gd name="connsiteY11683" fmla="*/ 202530 h 512833"/>
                <a:gd name="connsiteX11684" fmla="*/ 1012974 w 4972343"/>
                <a:gd name="connsiteY11684" fmla="*/ 210843 h 512833"/>
                <a:gd name="connsiteX11685" fmla="*/ 1004660 w 4972343"/>
                <a:gd name="connsiteY11685" fmla="*/ 202530 h 512833"/>
                <a:gd name="connsiteX11686" fmla="*/ 1012974 w 4972343"/>
                <a:gd name="connsiteY11686" fmla="*/ 194216 h 512833"/>
                <a:gd name="connsiteX11687" fmla="*/ 984728 w 4972343"/>
                <a:gd name="connsiteY11687" fmla="*/ 194216 h 512833"/>
                <a:gd name="connsiteX11688" fmla="*/ 993041 w 4972343"/>
                <a:gd name="connsiteY11688" fmla="*/ 202530 h 512833"/>
                <a:gd name="connsiteX11689" fmla="*/ 984728 w 4972343"/>
                <a:gd name="connsiteY11689" fmla="*/ 210843 h 512833"/>
                <a:gd name="connsiteX11690" fmla="*/ 976414 w 4972343"/>
                <a:gd name="connsiteY11690" fmla="*/ 202530 h 512833"/>
                <a:gd name="connsiteX11691" fmla="*/ 984728 w 4972343"/>
                <a:gd name="connsiteY11691" fmla="*/ 194216 h 512833"/>
                <a:gd name="connsiteX11692" fmla="*/ 956483 w 4972343"/>
                <a:gd name="connsiteY11692" fmla="*/ 194216 h 512833"/>
                <a:gd name="connsiteX11693" fmla="*/ 964797 w 4972343"/>
                <a:gd name="connsiteY11693" fmla="*/ 202530 h 512833"/>
                <a:gd name="connsiteX11694" fmla="*/ 956483 w 4972343"/>
                <a:gd name="connsiteY11694" fmla="*/ 210843 h 512833"/>
                <a:gd name="connsiteX11695" fmla="*/ 948170 w 4972343"/>
                <a:gd name="connsiteY11695" fmla="*/ 202530 h 512833"/>
                <a:gd name="connsiteX11696" fmla="*/ 956483 w 4972343"/>
                <a:gd name="connsiteY11696" fmla="*/ 194216 h 512833"/>
                <a:gd name="connsiteX11697" fmla="*/ 928237 w 4972343"/>
                <a:gd name="connsiteY11697" fmla="*/ 194216 h 512833"/>
                <a:gd name="connsiteX11698" fmla="*/ 936550 w 4972343"/>
                <a:gd name="connsiteY11698" fmla="*/ 202530 h 512833"/>
                <a:gd name="connsiteX11699" fmla="*/ 928237 w 4972343"/>
                <a:gd name="connsiteY11699" fmla="*/ 210843 h 512833"/>
                <a:gd name="connsiteX11700" fmla="*/ 919923 w 4972343"/>
                <a:gd name="connsiteY11700" fmla="*/ 202530 h 512833"/>
                <a:gd name="connsiteX11701" fmla="*/ 928237 w 4972343"/>
                <a:gd name="connsiteY11701" fmla="*/ 194216 h 512833"/>
                <a:gd name="connsiteX11702" fmla="*/ 899992 w 4972343"/>
                <a:gd name="connsiteY11702" fmla="*/ 194216 h 512833"/>
                <a:gd name="connsiteX11703" fmla="*/ 908306 w 4972343"/>
                <a:gd name="connsiteY11703" fmla="*/ 202530 h 512833"/>
                <a:gd name="connsiteX11704" fmla="*/ 899992 w 4972343"/>
                <a:gd name="connsiteY11704" fmla="*/ 210843 h 512833"/>
                <a:gd name="connsiteX11705" fmla="*/ 891679 w 4972343"/>
                <a:gd name="connsiteY11705" fmla="*/ 202530 h 512833"/>
                <a:gd name="connsiteX11706" fmla="*/ 899992 w 4972343"/>
                <a:gd name="connsiteY11706" fmla="*/ 194216 h 512833"/>
                <a:gd name="connsiteX11707" fmla="*/ 871746 w 4972343"/>
                <a:gd name="connsiteY11707" fmla="*/ 194216 h 512833"/>
                <a:gd name="connsiteX11708" fmla="*/ 880059 w 4972343"/>
                <a:gd name="connsiteY11708" fmla="*/ 202530 h 512833"/>
                <a:gd name="connsiteX11709" fmla="*/ 871746 w 4972343"/>
                <a:gd name="connsiteY11709" fmla="*/ 210843 h 512833"/>
                <a:gd name="connsiteX11710" fmla="*/ 863432 w 4972343"/>
                <a:gd name="connsiteY11710" fmla="*/ 202530 h 512833"/>
                <a:gd name="connsiteX11711" fmla="*/ 871746 w 4972343"/>
                <a:gd name="connsiteY11711" fmla="*/ 194216 h 512833"/>
                <a:gd name="connsiteX11712" fmla="*/ 843501 w 4972343"/>
                <a:gd name="connsiteY11712" fmla="*/ 194216 h 512833"/>
                <a:gd name="connsiteX11713" fmla="*/ 851815 w 4972343"/>
                <a:gd name="connsiteY11713" fmla="*/ 202530 h 512833"/>
                <a:gd name="connsiteX11714" fmla="*/ 843501 w 4972343"/>
                <a:gd name="connsiteY11714" fmla="*/ 210843 h 512833"/>
                <a:gd name="connsiteX11715" fmla="*/ 835188 w 4972343"/>
                <a:gd name="connsiteY11715" fmla="*/ 202530 h 512833"/>
                <a:gd name="connsiteX11716" fmla="*/ 843501 w 4972343"/>
                <a:gd name="connsiteY11716" fmla="*/ 194216 h 512833"/>
                <a:gd name="connsiteX11717" fmla="*/ 815255 w 4972343"/>
                <a:gd name="connsiteY11717" fmla="*/ 194216 h 512833"/>
                <a:gd name="connsiteX11718" fmla="*/ 823568 w 4972343"/>
                <a:gd name="connsiteY11718" fmla="*/ 202530 h 512833"/>
                <a:gd name="connsiteX11719" fmla="*/ 815255 w 4972343"/>
                <a:gd name="connsiteY11719" fmla="*/ 210843 h 512833"/>
                <a:gd name="connsiteX11720" fmla="*/ 806941 w 4972343"/>
                <a:gd name="connsiteY11720" fmla="*/ 202530 h 512833"/>
                <a:gd name="connsiteX11721" fmla="*/ 815255 w 4972343"/>
                <a:gd name="connsiteY11721" fmla="*/ 194216 h 512833"/>
                <a:gd name="connsiteX11722" fmla="*/ 787010 w 4972343"/>
                <a:gd name="connsiteY11722" fmla="*/ 194216 h 512833"/>
                <a:gd name="connsiteX11723" fmla="*/ 795324 w 4972343"/>
                <a:gd name="connsiteY11723" fmla="*/ 202530 h 512833"/>
                <a:gd name="connsiteX11724" fmla="*/ 787010 w 4972343"/>
                <a:gd name="connsiteY11724" fmla="*/ 210843 h 512833"/>
                <a:gd name="connsiteX11725" fmla="*/ 778697 w 4972343"/>
                <a:gd name="connsiteY11725" fmla="*/ 202530 h 512833"/>
                <a:gd name="connsiteX11726" fmla="*/ 787010 w 4972343"/>
                <a:gd name="connsiteY11726" fmla="*/ 194216 h 512833"/>
                <a:gd name="connsiteX11727" fmla="*/ 758764 w 4972343"/>
                <a:gd name="connsiteY11727" fmla="*/ 194216 h 512833"/>
                <a:gd name="connsiteX11728" fmla="*/ 767077 w 4972343"/>
                <a:gd name="connsiteY11728" fmla="*/ 202530 h 512833"/>
                <a:gd name="connsiteX11729" fmla="*/ 758764 w 4972343"/>
                <a:gd name="connsiteY11729" fmla="*/ 210843 h 512833"/>
                <a:gd name="connsiteX11730" fmla="*/ 750451 w 4972343"/>
                <a:gd name="connsiteY11730" fmla="*/ 202530 h 512833"/>
                <a:gd name="connsiteX11731" fmla="*/ 758764 w 4972343"/>
                <a:gd name="connsiteY11731" fmla="*/ 194216 h 512833"/>
                <a:gd name="connsiteX11732" fmla="*/ 730517 w 4972343"/>
                <a:gd name="connsiteY11732" fmla="*/ 194216 h 512833"/>
                <a:gd name="connsiteX11733" fmla="*/ 738831 w 4972343"/>
                <a:gd name="connsiteY11733" fmla="*/ 202530 h 512833"/>
                <a:gd name="connsiteX11734" fmla="*/ 730517 w 4972343"/>
                <a:gd name="connsiteY11734" fmla="*/ 210843 h 512833"/>
                <a:gd name="connsiteX11735" fmla="*/ 722204 w 4972343"/>
                <a:gd name="connsiteY11735" fmla="*/ 202530 h 512833"/>
                <a:gd name="connsiteX11736" fmla="*/ 730517 w 4972343"/>
                <a:gd name="connsiteY11736" fmla="*/ 194216 h 512833"/>
                <a:gd name="connsiteX11737" fmla="*/ 702273 w 4972343"/>
                <a:gd name="connsiteY11737" fmla="*/ 194216 h 512833"/>
                <a:gd name="connsiteX11738" fmla="*/ 710587 w 4972343"/>
                <a:gd name="connsiteY11738" fmla="*/ 202530 h 512833"/>
                <a:gd name="connsiteX11739" fmla="*/ 702273 w 4972343"/>
                <a:gd name="connsiteY11739" fmla="*/ 210843 h 512833"/>
                <a:gd name="connsiteX11740" fmla="*/ 693959 w 4972343"/>
                <a:gd name="connsiteY11740" fmla="*/ 202530 h 512833"/>
                <a:gd name="connsiteX11741" fmla="*/ 702273 w 4972343"/>
                <a:gd name="connsiteY11741" fmla="*/ 194216 h 512833"/>
                <a:gd name="connsiteX11742" fmla="*/ 674026 w 4972343"/>
                <a:gd name="connsiteY11742" fmla="*/ 194216 h 512833"/>
                <a:gd name="connsiteX11743" fmla="*/ 682340 w 4972343"/>
                <a:gd name="connsiteY11743" fmla="*/ 202530 h 512833"/>
                <a:gd name="connsiteX11744" fmla="*/ 674026 w 4972343"/>
                <a:gd name="connsiteY11744" fmla="*/ 210843 h 512833"/>
                <a:gd name="connsiteX11745" fmla="*/ 665713 w 4972343"/>
                <a:gd name="connsiteY11745" fmla="*/ 202530 h 512833"/>
                <a:gd name="connsiteX11746" fmla="*/ 674026 w 4972343"/>
                <a:gd name="connsiteY11746" fmla="*/ 194216 h 512833"/>
                <a:gd name="connsiteX11747" fmla="*/ 645782 w 4972343"/>
                <a:gd name="connsiteY11747" fmla="*/ 194216 h 512833"/>
                <a:gd name="connsiteX11748" fmla="*/ 654096 w 4972343"/>
                <a:gd name="connsiteY11748" fmla="*/ 202530 h 512833"/>
                <a:gd name="connsiteX11749" fmla="*/ 645782 w 4972343"/>
                <a:gd name="connsiteY11749" fmla="*/ 210843 h 512833"/>
                <a:gd name="connsiteX11750" fmla="*/ 637468 w 4972343"/>
                <a:gd name="connsiteY11750" fmla="*/ 202530 h 512833"/>
                <a:gd name="connsiteX11751" fmla="*/ 645782 w 4972343"/>
                <a:gd name="connsiteY11751" fmla="*/ 194216 h 512833"/>
                <a:gd name="connsiteX11752" fmla="*/ 617536 w 4972343"/>
                <a:gd name="connsiteY11752" fmla="*/ 194216 h 512833"/>
                <a:gd name="connsiteX11753" fmla="*/ 625849 w 4972343"/>
                <a:gd name="connsiteY11753" fmla="*/ 202530 h 512833"/>
                <a:gd name="connsiteX11754" fmla="*/ 617536 w 4972343"/>
                <a:gd name="connsiteY11754" fmla="*/ 210843 h 512833"/>
                <a:gd name="connsiteX11755" fmla="*/ 609222 w 4972343"/>
                <a:gd name="connsiteY11755" fmla="*/ 202530 h 512833"/>
                <a:gd name="connsiteX11756" fmla="*/ 617536 w 4972343"/>
                <a:gd name="connsiteY11756" fmla="*/ 194216 h 512833"/>
                <a:gd name="connsiteX11757" fmla="*/ 589291 w 4972343"/>
                <a:gd name="connsiteY11757" fmla="*/ 194216 h 512833"/>
                <a:gd name="connsiteX11758" fmla="*/ 597604 w 4972343"/>
                <a:gd name="connsiteY11758" fmla="*/ 202530 h 512833"/>
                <a:gd name="connsiteX11759" fmla="*/ 589291 w 4972343"/>
                <a:gd name="connsiteY11759" fmla="*/ 210843 h 512833"/>
                <a:gd name="connsiteX11760" fmla="*/ 580977 w 4972343"/>
                <a:gd name="connsiteY11760" fmla="*/ 202530 h 512833"/>
                <a:gd name="connsiteX11761" fmla="*/ 589291 w 4972343"/>
                <a:gd name="connsiteY11761" fmla="*/ 194216 h 512833"/>
                <a:gd name="connsiteX11762" fmla="*/ 561045 w 4972343"/>
                <a:gd name="connsiteY11762" fmla="*/ 194216 h 512833"/>
                <a:gd name="connsiteX11763" fmla="*/ 569358 w 4972343"/>
                <a:gd name="connsiteY11763" fmla="*/ 202530 h 512833"/>
                <a:gd name="connsiteX11764" fmla="*/ 561045 w 4972343"/>
                <a:gd name="connsiteY11764" fmla="*/ 210843 h 512833"/>
                <a:gd name="connsiteX11765" fmla="*/ 552731 w 4972343"/>
                <a:gd name="connsiteY11765" fmla="*/ 202530 h 512833"/>
                <a:gd name="connsiteX11766" fmla="*/ 561045 w 4972343"/>
                <a:gd name="connsiteY11766" fmla="*/ 194216 h 512833"/>
                <a:gd name="connsiteX11767" fmla="*/ 532800 w 4972343"/>
                <a:gd name="connsiteY11767" fmla="*/ 194216 h 512833"/>
                <a:gd name="connsiteX11768" fmla="*/ 541113 w 4972343"/>
                <a:gd name="connsiteY11768" fmla="*/ 202530 h 512833"/>
                <a:gd name="connsiteX11769" fmla="*/ 532800 w 4972343"/>
                <a:gd name="connsiteY11769" fmla="*/ 210843 h 512833"/>
                <a:gd name="connsiteX11770" fmla="*/ 524486 w 4972343"/>
                <a:gd name="connsiteY11770" fmla="*/ 202530 h 512833"/>
                <a:gd name="connsiteX11771" fmla="*/ 532800 w 4972343"/>
                <a:gd name="connsiteY11771" fmla="*/ 194216 h 512833"/>
                <a:gd name="connsiteX11772" fmla="*/ 504554 w 4972343"/>
                <a:gd name="connsiteY11772" fmla="*/ 194216 h 512833"/>
                <a:gd name="connsiteX11773" fmla="*/ 512867 w 4972343"/>
                <a:gd name="connsiteY11773" fmla="*/ 202530 h 512833"/>
                <a:gd name="connsiteX11774" fmla="*/ 504554 w 4972343"/>
                <a:gd name="connsiteY11774" fmla="*/ 210843 h 512833"/>
                <a:gd name="connsiteX11775" fmla="*/ 496240 w 4972343"/>
                <a:gd name="connsiteY11775" fmla="*/ 202530 h 512833"/>
                <a:gd name="connsiteX11776" fmla="*/ 504554 w 4972343"/>
                <a:gd name="connsiteY11776" fmla="*/ 194216 h 512833"/>
                <a:gd name="connsiteX11777" fmla="*/ 476309 w 4972343"/>
                <a:gd name="connsiteY11777" fmla="*/ 194216 h 512833"/>
                <a:gd name="connsiteX11778" fmla="*/ 484623 w 4972343"/>
                <a:gd name="connsiteY11778" fmla="*/ 202530 h 512833"/>
                <a:gd name="connsiteX11779" fmla="*/ 476309 w 4972343"/>
                <a:gd name="connsiteY11779" fmla="*/ 210843 h 512833"/>
                <a:gd name="connsiteX11780" fmla="*/ 467996 w 4972343"/>
                <a:gd name="connsiteY11780" fmla="*/ 202530 h 512833"/>
                <a:gd name="connsiteX11781" fmla="*/ 476309 w 4972343"/>
                <a:gd name="connsiteY11781" fmla="*/ 194216 h 512833"/>
                <a:gd name="connsiteX11782" fmla="*/ 448063 w 4972343"/>
                <a:gd name="connsiteY11782" fmla="*/ 194216 h 512833"/>
                <a:gd name="connsiteX11783" fmla="*/ 456376 w 4972343"/>
                <a:gd name="connsiteY11783" fmla="*/ 202530 h 512833"/>
                <a:gd name="connsiteX11784" fmla="*/ 448063 w 4972343"/>
                <a:gd name="connsiteY11784" fmla="*/ 210843 h 512833"/>
                <a:gd name="connsiteX11785" fmla="*/ 439749 w 4972343"/>
                <a:gd name="connsiteY11785" fmla="*/ 202530 h 512833"/>
                <a:gd name="connsiteX11786" fmla="*/ 448063 w 4972343"/>
                <a:gd name="connsiteY11786" fmla="*/ 194216 h 512833"/>
                <a:gd name="connsiteX11787" fmla="*/ 419818 w 4972343"/>
                <a:gd name="connsiteY11787" fmla="*/ 194216 h 512833"/>
                <a:gd name="connsiteX11788" fmla="*/ 428131 w 4972343"/>
                <a:gd name="connsiteY11788" fmla="*/ 202530 h 512833"/>
                <a:gd name="connsiteX11789" fmla="*/ 419818 w 4972343"/>
                <a:gd name="connsiteY11789" fmla="*/ 210843 h 512833"/>
                <a:gd name="connsiteX11790" fmla="*/ 411505 w 4972343"/>
                <a:gd name="connsiteY11790" fmla="*/ 202530 h 512833"/>
                <a:gd name="connsiteX11791" fmla="*/ 419818 w 4972343"/>
                <a:gd name="connsiteY11791" fmla="*/ 194216 h 512833"/>
                <a:gd name="connsiteX11792" fmla="*/ 391572 w 4972343"/>
                <a:gd name="connsiteY11792" fmla="*/ 194216 h 512833"/>
                <a:gd name="connsiteX11793" fmla="*/ 399885 w 4972343"/>
                <a:gd name="connsiteY11793" fmla="*/ 202530 h 512833"/>
                <a:gd name="connsiteX11794" fmla="*/ 391572 w 4972343"/>
                <a:gd name="connsiteY11794" fmla="*/ 210843 h 512833"/>
                <a:gd name="connsiteX11795" fmla="*/ 383258 w 4972343"/>
                <a:gd name="connsiteY11795" fmla="*/ 202530 h 512833"/>
                <a:gd name="connsiteX11796" fmla="*/ 391572 w 4972343"/>
                <a:gd name="connsiteY11796" fmla="*/ 194216 h 512833"/>
                <a:gd name="connsiteX11797" fmla="*/ 363327 w 4972343"/>
                <a:gd name="connsiteY11797" fmla="*/ 194216 h 512833"/>
                <a:gd name="connsiteX11798" fmla="*/ 371641 w 4972343"/>
                <a:gd name="connsiteY11798" fmla="*/ 202530 h 512833"/>
                <a:gd name="connsiteX11799" fmla="*/ 363327 w 4972343"/>
                <a:gd name="connsiteY11799" fmla="*/ 210843 h 512833"/>
                <a:gd name="connsiteX11800" fmla="*/ 355014 w 4972343"/>
                <a:gd name="connsiteY11800" fmla="*/ 202530 h 512833"/>
                <a:gd name="connsiteX11801" fmla="*/ 363327 w 4972343"/>
                <a:gd name="connsiteY11801" fmla="*/ 194216 h 512833"/>
                <a:gd name="connsiteX11802" fmla="*/ 335081 w 4972343"/>
                <a:gd name="connsiteY11802" fmla="*/ 194216 h 512833"/>
                <a:gd name="connsiteX11803" fmla="*/ 343394 w 4972343"/>
                <a:gd name="connsiteY11803" fmla="*/ 202530 h 512833"/>
                <a:gd name="connsiteX11804" fmla="*/ 335081 w 4972343"/>
                <a:gd name="connsiteY11804" fmla="*/ 210843 h 512833"/>
                <a:gd name="connsiteX11805" fmla="*/ 326767 w 4972343"/>
                <a:gd name="connsiteY11805" fmla="*/ 202530 h 512833"/>
                <a:gd name="connsiteX11806" fmla="*/ 335081 w 4972343"/>
                <a:gd name="connsiteY11806" fmla="*/ 194216 h 512833"/>
                <a:gd name="connsiteX11807" fmla="*/ 306836 w 4972343"/>
                <a:gd name="connsiteY11807" fmla="*/ 194216 h 512833"/>
                <a:gd name="connsiteX11808" fmla="*/ 315149 w 4972343"/>
                <a:gd name="connsiteY11808" fmla="*/ 202530 h 512833"/>
                <a:gd name="connsiteX11809" fmla="*/ 306836 w 4972343"/>
                <a:gd name="connsiteY11809" fmla="*/ 210843 h 512833"/>
                <a:gd name="connsiteX11810" fmla="*/ 298522 w 4972343"/>
                <a:gd name="connsiteY11810" fmla="*/ 202530 h 512833"/>
                <a:gd name="connsiteX11811" fmla="*/ 306836 w 4972343"/>
                <a:gd name="connsiteY11811" fmla="*/ 194216 h 512833"/>
                <a:gd name="connsiteX11812" fmla="*/ 278590 w 4972343"/>
                <a:gd name="connsiteY11812" fmla="*/ 194216 h 512833"/>
                <a:gd name="connsiteX11813" fmla="*/ 286904 w 4972343"/>
                <a:gd name="connsiteY11813" fmla="*/ 202530 h 512833"/>
                <a:gd name="connsiteX11814" fmla="*/ 278590 w 4972343"/>
                <a:gd name="connsiteY11814" fmla="*/ 210843 h 512833"/>
                <a:gd name="connsiteX11815" fmla="*/ 270276 w 4972343"/>
                <a:gd name="connsiteY11815" fmla="*/ 202530 h 512833"/>
                <a:gd name="connsiteX11816" fmla="*/ 278590 w 4972343"/>
                <a:gd name="connsiteY11816" fmla="*/ 194216 h 512833"/>
                <a:gd name="connsiteX11817" fmla="*/ 250345 w 4972343"/>
                <a:gd name="connsiteY11817" fmla="*/ 194216 h 512833"/>
                <a:gd name="connsiteX11818" fmla="*/ 258659 w 4972343"/>
                <a:gd name="connsiteY11818" fmla="*/ 202530 h 512833"/>
                <a:gd name="connsiteX11819" fmla="*/ 250345 w 4972343"/>
                <a:gd name="connsiteY11819" fmla="*/ 210843 h 512833"/>
                <a:gd name="connsiteX11820" fmla="*/ 242032 w 4972343"/>
                <a:gd name="connsiteY11820" fmla="*/ 202530 h 512833"/>
                <a:gd name="connsiteX11821" fmla="*/ 250345 w 4972343"/>
                <a:gd name="connsiteY11821" fmla="*/ 194216 h 512833"/>
                <a:gd name="connsiteX11822" fmla="*/ 222099 w 4972343"/>
                <a:gd name="connsiteY11822" fmla="*/ 194216 h 512833"/>
                <a:gd name="connsiteX11823" fmla="*/ 230412 w 4972343"/>
                <a:gd name="connsiteY11823" fmla="*/ 202530 h 512833"/>
                <a:gd name="connsiteX11824" fmla="*/ 222099 w 4972343"/>
                <a:gd name="connsiteY11824" fmla="*/ 210843 h 512833"/>
                <a:gd name="connsiteX11825" fmla="*/ 213785 w 4972343"/>
                <a:gd name="connsiteY11825" fmla="*/ 202530 h 512833"/>
                <a:gd name="connsiteX11826" fmla="*/ 222099 w 4972343"/>
                <a:gd name="connsiteY11826" fmla="*/ 194216 h 512833"/>
                <a:gd name="connsiteX11827" fmla="*/ 193854 w 4972343"/>
                <a:gd name="connsiteY11827" fmla="*/ 194216 h 512833"/>
                <a:gd name="connsiteX11828" fmla="*/ 202168 w 4972343"/>
                <a:gd name="connsiteY11828" fmla="*/ 202530 h 512833"/>
                <a:gd name="connsiteX11829" fmla="*/ 193854 w 4972343"/>
                <a:gd name="connsiteY11829" fmla="*/ 210843 h 512833"/>
                <a:gd name="connsiteX11830" fmla="*/ 185541 w 4972343"/>
                <a:gd name="connsiteY11830" fmla="*/ 202530 h 512833"/>
                <a:gd name="connsiteX11831" fmla="*/ 193854 w 4972343"/>
                <a:gd name="connsiteY11831" fmla="*/ 194216 h 512833"/>
                <a:gd name="connsiteX11832" fmla="*/ 165608 w 4972343"/>
                <a:gd name="connsiteY11832" fmla="*/ 194216 h 512833"/>
                <a:gd name="connsiteX11833" fmla="*/ 173921 w 4972343"/>
                <a:gd name="connsiteY11833" fmla="*/ 202530 h 512833"/>
                <a:gd name="connsiteX11834" fmla="*/ 165608 w 4972343"/>
                <a:gd name="connsiteY11834" fmla="*/ 210843 h 512833"/>
                <a:gd name="connsiteX11835" fmla="*/ 157294 w 4972343"/>
                <a:gd name="connsiteY11835" fmla="*/ 202530 h 512833"/>
                <a:gd name="connsiteX11836" fmla="*/ 165608 w 4972343"/>
                <a:gd name="connsiteY11836" fmla="*/ 194216 h 512833"/>
                <a:gd name="connsiteX11837" fmla="*/ 137363 w 4972343"/>
                <a:gd name="connsiteY11837" fmla="*/ 194216 h 512833"/>
                <a:gd name="connsiteX11838" fmla="*/ 145677 w 4972343"/>
                <a:gd name="connsiteY11838" fmla="*/ 202530 h 512833"/>
                <a:gd name="connsiteX11839" fmla="*/ 137363 w 4972343"/>
                <a:gd name="connsiteY11839" fmla="*/ 210843 h 512833"/>
                <a:gd name="connsiteX11840" fmla="*/ 129050 w 4972343"/>
                <a:gd name="connsiteY11840" fmla="*/ 202530 h 512833"/>
                <a:gd name="connsiteX11841" fmla="*/ 137363 w 4972343"/>
                <a:gd name="connsiteY11841" fmla="*/ 194216 h 512833"/>
                <a:gd name="connsiteX11842" fmla="*/ 109117 w 4972343"/>
                <a:gd name="connsiteY11842" fmla="*/ 194216 h 512833"/>
                <a:gd name="connsiteX11843" fmla="*/ 117430 w 4972343"/>
                <a:gd name="connsiteY11843" fmla="*/ 202530 h 512833"/>
                <a:gd name="connsiteX11844" fmla="*/ 109117 w 4972343"/>
                <a:gd name="connsiteY11844" fmla="*/ 210843 h 512833"/>
                <a:gd name="connsiteX11845" fmla="*/ 100803 w 4972343"/>
                <a:gd name="connsiteY11845" fmla="*/ 202530 h 512833"/>
                <a:gd name="connsiteX11846" fmla="*/ 109117 w 4972343"/>
                <a:gd name="connsiteY11846" fmla="*/ 194216 h 512833"/>
                <a:gd name="connsiteX11847" fmla="*/ 80872 w 4972343"/>
                <a:gd name="connsiteY11847" fmla="*/ 194216 h 512833"/>
                <a:gd name="connsiteX11848" fmla="*/ 89185 w 4972343"/>
                <a:gd name="connsiteY11848" fmla="*/ 202530 h 512833"/>
                <a:gd name="connsiteX11849" fmla="*/ 80872 w 4972343"/>
                <a:gd name="connsiteY11849" fmla="*/ 210843 h 512833"/>
                <a:gd name="connsiteX11850" fmla="*/ 72558 w 4972343"/>
                <a:gd name="connsiteY11850" fmla="*/ 202530 h 512833"/>
                <a:gd name="connsiteX11851" fmla="*/ 80872 w 4972343"/>
                <a:gd name="connsiteY11851" fmla="*/ 194216 h 512833"/>
                <a:gd name="connsiteX11852" fmla="*/ 52627 w 4972343"/>
                <a:gd name="connsiteY11852" fmla="*/ 194216 h 512833"/>
                <a:gd name="connsiteX11853" fmla="*/ 60940 w 4972343"/>
                <a:gd name="connsiteY11853" fmla="*/ 202530 h 512833"/>
                <a:gd name="connsiteX11854" fmla="*/ 52627 w 4972343"/>
                <a:gd name="connsiteY11854" fmla="*/ 210843 h 512833"/>
                <a:gd name="connsiteX11855" fmla="*/ 44313 w 4972343"/>
                <a:gd name="connsiteY11855" fmla="*/ 202530 h 512833"/>
                <a:gd name="connsiteX11856" fmla="*/ 52627 w 4972343"/>
                <a:gd name="connsiteY11856" fmla="*/ 194216 h 512833"/>
                <a:gd name="connsiteX11857" fmla="*/ 24381 w 4972343"/>
                <a:gd name="connsiteY11857" fmla="*/ 194216 h 512833"/>
                <a:gd name="connsiteX11858" fmla="*/ 32695 w 4972343"/>
                <a:gd name="connsiteY11858" fmla="*/ 202530 h 512833"/>
                <a:gd name="connsiteX11859" fmla="*/ 24381 w 4972343"/>
                <a:gd name="connsiteY11859" fmla="*/ 210843 h 512833"/>
                <a:gd name="connsiteX11860" fmla="*/ 16067 w 4972343"/>
                <a:gd name="connsiteY11860" fmla="*/ 202530 h 512833"/>
                <a:gd name="connsiteX11861" fmla="*/ 24381 w 4972343"/>
                <a:gd name="connsiteY11861" fmla="*/ 194216 h 512833"/>
                <a:gd name="connsiteX11862" fmla="*/ 4953148 w 4972343"/>
                <a:gd name="connsiteY11862" fmla="*/ 169958 h 512833"/>
                <a:gd name="connsiteX11863" fmla="*/ 4961259 w 4972343"/>
                <a:gd name="connsiteY11863" fmla="*/ 178068 h 512833"/>
                <a:gd name="connsiteX11864" fmla="*/ 4953148 w 4972343"/>
                <a:gd name="connsiteY11864" fmla="*/ 186179 h 512833"/>
                <a:gd name="connsiteX11865" fmla="*/ 4945037 w 4972343"/>
                <a:gd name="connsiteY11865" fmla="*/ 178068 h 512833"/>
                <a:gd name="connsiteX11866" fmla="*/ 4953148 w 4972343"/>
                <a:gd name="connsiteY11866" fmla="*/ 169958 h 512833"/>
                <a:gd name="connsiteX11867" fmla="*/ 4924903 w 4972343"/>
                <a:gd name="connsiteY11867" fmla="*/ 169958 h 512833"/>
                <a:gd name="connsiteX11868" fmla="*/ 4933014 w 4972343"/>
                <a:gd name="connsiteY11868" fmla="*/ 178068 h 512833"/>
                <a:gd name="connsiteX11869" fmla="*/ 4924903 w 4972343"/>
                <a:gd name="connsiteY11869" fmla="*/ 186179 h 512833"/>
                <a:gd name="connsiteX11870" fmla="*/ 4916792 w 4972343"/>
                <a:gd name="connsiteY11870" fmla="*/ 178068 h 512833"/>
                <a:gd name="connsiteX11871" fmla="*/ 4924903 w 4972343"/>
                <a:gd name="connsiteY11871" fmla="*/ 169958 h 512833"/>
                <a:gd name="connsiteX11872" fmla="*/ 4896657 w 4972343"/>
                <a:gd name="connsiteY11872" fmla="*/ 169958 h 512833"/>
                <a:gd name="connsiteX11873" fmla="*/ 4904767 w 4972343"/>
                <a:gd name="connsiteY11873" fmla="*/ 178068 h 512833"/>
                <a:gd name="connsiteX11874" fmla="*/ 4896657 w 4972343"/>
                <a:gd name="connsiteY11874" fmla="*/ 186179 h 512833"/>
                <a:gd name="connsiteX11875" fmla="*/ 4888546 w 4972343"/>
                <a:gd name="connsiteY11875" fmla="*/ 178068 h 512833"/>
                <a:gd name="connsiteX11876" fmla="*/ 4896657 w 4972343"/>
                <a:gd name="connsiteY11876" fmla="*/ 169958 h 512833"/>
                <a:gd name="connsiteX11877" fmla="*/ 4868412 w 4972343"/>
                <a:gd name="connsiteY11877" fmla="*/ 169958 h 512833"/>
                <a:gd name="connsiteX11878" fmla="*/ 4876523 w 4972343"/>
                <a:gd name="connsiteY11878" fmla="*/ 178068 h 512833"/>
                <a:gd name="connsiteX11879" fmla="*/ 4868412 w 4972343"/>
                <a:gd name="connsiteY11879" fmla="*/ 186179 h 512833"/>
                <a:gd name="connsiteX11880" fmla="*/ 4860301 w 4972343"/>
                <a:gd name="connsiteY11880" fmla="*/ 178068 h 512833"/>
                <a:gd name="connsiteX11881" fmla="*/ 4868412 w 4972343"/>
                <a:gd name="connsiteY11881" fmla="*/ 169958 h 512833"/>
                <a:gd name="connsiteX11882" fmla="*/ 4840166 w 4972343"/>
                <a:gd name="connsiteY11882" fmla="*/ 169958 h 512833"/>
                <a:gd name="connsiteX11883" fmla="*/ 4848276 w 4972343"/>
                <a:gd name="connsiteY11883" fmla="*/ 178068 h 512833"/>
                <a:gd name="connsiteX11884" fmla="*/ 4840166 w 4972343"/>
                <a:gd name="connsiteY11884" fmla="*/ 186179 h 512833"/>
                <a:gd name="connsiteX11885" fmla="*/ 4832055 w 4972343"/>
                <a:gd name="connsiteY11885" fmla="*/ 178068 h 512833"/>
                <a:gd name="connsiteX11886" fmla="*/ 4840166 w 4972343"/>
                <a:gd name="connsiteY11886" fmla="*/ 169958 h 512833"/>
                <a:gd name="connsiteX11887" fmla="*/ 4811921 w 4972343"/>
                <a:gd name="connsiteY11887" fmla="*/ 169958 h 512833"/>
                <a:gd name="connsiteX11888" fmla="*/ 4820032 w 4972343"/>
                <a:gd name="connsiteY11888" fmla="*/ 178068 h 512833"/>
                <a:gd name="connsiteX11889" fmla="*/ 4811921 w 4972343"/>
                <a:gd name="connsiteY11889" fmla="*/ 186179 h 512833"/>
                <a:gd name="connsiteX11890" fmla="*/ 4803811 w 4972343"/>
                <a:gd name="connsiteY11890" fmla="*/ 178068 h 512833"/>
                <a:gd name="connsiteX11891" fmla="*/ 4811921 w 4972343"/>
                <a:gd name="connsiteY11891" fmla="*/ 169958 h 512833"/>
                <a:gd name="connsiteX11892" fmla="*/ 4783675 w 4972343"/>
                <a:gd name="connsiteY11892" fmla="*/ 169958 h 512833"/>
                <a:gd name="connsiteX11893" fmla="*/ 4791785 w 4972343"/>
                <a:gd name="connsiteY11893" fmla="*/ 178068 h 512833"/>
                <a:gd name="connsiteX11894" fmla="*/ 4783675 w 4972343"/>
                <a:gd name="connsiteY11894" fmla="*/ 186179 h 512833"/>
                <a:gd name="connsiteX11895" fmla="*/ 4775564 w 4972343"/>
                <a:gd name="connsiteY11895" fmla="*/ 178068 h 512833"/>
                <a:gd name="connsiteX11896" fmla="*/ 4783675 w 4972343"/>
                <a:gd name="connsiteY11896" fmla="*/ 169958 h 512833"/>
                <a:gd name="connsiteX11897" fmla="*/ 4755430 w 4972343"/>
                <a:gd name="connsiteY11897" fmla="*/ 169958 h 512833"/>
                <a:gd name="connsiteX11898" fmla="*/ 4763541 w 4972343"/>
                <a:gd name="connsiteY11898" fmla="*/ 178068 h 512833"/>
                <a:gd name="connsiteX11899" fmla="*/ 4755430 w 4972343"/>
                <a:gd name="connsiteY11899" fmla="*/ 186179 h 512833"/>
                <a:gd name="connsiteX11900" fmla="*/ 4747319 w 4972343"/>
                <a:gd name="connsiteY11900" fmla="*/ 178068 h 512833"/>
                <a:gd name="connsiteX11901" fmla="*/ 4755430 w 4972343"/>
                <a:gd name="connsiteY11901" fmla="*/ 169958 h 512833"/>
                <a:gd name="connsiteX11902" fmla="*/ 4727184 w 4972343"/>
                <a:gd name="connsiteY11902" fmla="*/ 169958 h 512833"/>
                <a:gd name="connsiteX11903" fmla="*/ 4735294 w 4972343"/>
                <a:gd name="connsiteY11903" fmla="*/ 178068 h 512833"/>
                <a:gd name="connsiteX11904" fmla="*/ 4727184 w 4972343"/>
                <a:gd name="connsiteY11904" fmla="*/ 186179 h 512833"/>
                <a:gd name="connsiteX11905" fmla="*/ 4719073 w 4972343"/>
                <a:gd name="connsiteY11905" fmla="*/ 178068 h 512833"/>
                <a:gd name="connsiteX11906" fmla="*/ 4727184 w 4972343"/>
                <a:gd name="connsiteY11906" fmla="*/ 169958 h 512833"/>
                <a:gd name="connsiteX11907" fmla="*/ 4698939 w 4972343"/>
                <a:gd name="connsiteY11907" fmla="*/ 169958 h 512833"/>
                <a:gd name="connsiteX11908" fmla="*/ 4707050 w 4972343"/>
                <a:gd name="connsiteY11908" fmla="*/ 178068 h 512833"/>
                <a:gd name="connsiteX11909" fmla="*/ 4698939 w 4972343"/>
                <a:gd name="connsiteY11909" fmla="*/ 186179 h 512833"/>
                <a:gd name="connsiteX11910" fmla="*/ 4690829 w 4972343"/>
                <a:gd name="connsiteY11910" fmla="*/ 178068 h 512833"/>
                <a:gd name="connsiteX11911" fmla="*/ 4698939 w 4972343"/>
                <a:gd name="connsiteY11911" fmla="*/ 169958 h 512833"/>
                <a:gd name="connsiteX11912" fmla="*/ 4670693 w 4972343"/>
                <a:gd name="connsiteY11912" fmla="*/ 169958 h 512833"/>
                <a:gd name="connsiteX11913" fmla="*/ 4678804 w 4972343"/>
                <a:gd name="connsiteY11913" fmla="*/ 178068 h 512833"/>
                <a:gd name="connsiteX11914" fmla="*/ 4670693 w 4972343"/>
                <a:gd name="connsiteY11914" fmla="*/ 186179 h 512833"/>
                <a:gd name="connsiteX11915" fmla="*/ 4662582 w 4972343"/>
                <a:gd name="connsiteY11915" fmla="*/ 178068 h 512833"/>
                <a:gd name="connsiteX11916" fmla="*/ 4670693 w 4972343"/>
                <a:gd name="connsiteY11916" fmla="*/ 169958 h 512833"/>
                <a:gd name="connsiteX11917" fmla="*/ 4642448 w 4972343"/>
                <a:gd name="connsiteY11917" fmla="*/ 169958 h 512833"/>
                <a:gd name="connsiteX11918" fmla="*/ 4650559 w 4972343"/>
                <a:gd name="connsiteY11918" fmla="*/ 178068 h 512833"/>
                <a:gd name="connsiteX11919" fmla="*/ 4642448 w 4972343"/>
                <a:gd name="connsiteY11919" fmla="*/ 186179 h 512833"/>
                <a:gd name="connsiteX11920" fmla="*/ 4634337 w 4972343"/>
                <a:gd name="connsiteY11920" fmla="*/ 178068 h 512833"/>
                <a:gd name="connsiteX11921" fmla="*/ 4642448 w 4972343"/>
                <a:gd name="connsiteY11921" fmla="*/ 169958 h 512833"/>
                <a:gd name="connsiteX11922" fmla="*/ 4614202 w 4972343"/>
                <a:gd name="connsiteY11922" fmla="*/ 169958 h 512833"/>
                <a:gd name="connsiteX11923" fmla="*/ 4622313 w 4972343"/>
                <a:gd name="connsiteY11923" fmla="*/ 178068 h 512833"/>
                <a:gd name="connsiteX11924" fmla="*/ 4614202 w 4972343"/>
                <a:gd name="connsiteY11924" fmla="*/ 186179 h 512833"/>
                <a:gd name="connsiteX11925" fmla="*/ 4606091 w 4972343"/>
                <a:gd name="connsiteY11925" fmla="*/ 178068 h 512833"/>
                <a:gd name="connsiteX11926" fmla="*/ 4614202 w 4972343"/>
                <a:gd name="connsiteY11926" fmla="*/ 169958 h 512833"/>
                <a:gd name="connsiteX11927" fmla="*/ 4585957 w 4972343"/>
                <a:gd name="connsiteY11927" fmla="*/ 169958 h 512833"/>
                <a:gd name="connsiteX11928" fmla="*/ 4594068 w 4972343"/>
                <a:gd name="connsiteY11928" fmla="*/ 178068 h 512833"/>
                <a:gd name="connsiteX11929" fmla="*/ 4585957 w 4972343"/>
                <a:gd name="connsiteY11929" fmla="*/ 186179 h 512833"/>
                <a:gd name="connsiteX11930" fmla="*/ 4577847 w 4972343"/>
                <a:gd name="connsiteY11930" fmla="*/ 178068 h 512833"/>
                <a:gd name="connsiteX11931" fmla="*/ 4585957 w 4972343"/>
                <a:gd name="connsiteY11931" fmla="*/ 169958 h 512833"/>
                <a:gd name="connsiteX11932" fmla="*/ 4557711 w 4972343"/>
                <a:gd name="connsiteY11932" fmla="*/ 169958 h 512833"/>
                <a:gd name="connsiteX11933" fmla="*/ 4565822 w 4972343"/>
                <a:gd name="connsiteY11933" fmla="*/ 178068 h 512833"/>
                <a:gd name="connsiteX11934" fmla="*/ 4557711 w 4972343"/>
                <a:gd name="connsiteY11934" fmla="*/ 186179 h 512833"/>
                <a:gd name="connsiteX11935" fmla="*/ 4549600 w 4972343"/>
                <a:gd name="connsiteY11935" fmla="*/ 178068 h 512833"/>
                <a:gd name="connsiteX11936" fmla="*/ 4557711 w 4972343"/>
                <a:gd name="connsiteY11936" fmla="*/ 169958 h 512833"/>
                <a:gd name="connsiteX11937" fmla="*/ 4529466 w 4972343"/>
                <a:gd name="connsiteY11937" fmla="*/ 169958 h 512833"/>
                <a:gd name="connsiteX11938" fmla="*/ 4537577 w 4972343"/>
                <a:gd name="connsiteY11938" fmla="*/ 178068 h 512833"/>
                <a:gd name="connsiteX11939" fmla="*/ 4529466 w 4972343"/>
                <a:gd name="connsiteY11939" fmla="*/ 186179 h 512833"/>
                <a:gd name="connsiteX11940" fmla="*/ 4521355 w 4972343"/>
                <a:gd name="connsiteY11940" fmla="*/ 178068 h 512833"/>
                <a:gd name="connsiteX11941" fmla="*/ 4529466 w 4972343"/>
                <a:gd name="connsiteY11941" fmla="*/ 169958 h 512833"/>
                <a:gd name="connsiteX11942" fmla="*/ 4501220 w 4972343"/>
                <a:gd name="connsiteY11942" fmla="*/ 169958 h 512833"/>
                <a:gd name="connsiteX11943" fmla="*/ 4509331 w 4972343"/>
                <a:gd name="connsiteY11943" fmla="*/ 178068 h 512833"/>
                <a:gd name="connsiteX11944" fmla="*/ 4501220 w 4972343"/>
                <a:gd name="connsiteY11944" fmla="*/ 186179 h 512833"/>
                <a:gd name="connsiteX11945" fmla="*/ 4493109 w 4972343"/>
                <a:gd name="connsiteY11945" fmla="*/ 178068 h 512833"/>
                <a:gd name="connsiteX11946" fmla="*/ 4501220 w 4972343"/>
                <a:gd name="connsiteY11946" fmla="*/ 169958 h 512833"/>
                <a:gd name="connsiteX11947" fmla="*/ 4472975 w 4972343"/>
                <a:gd name="connsiteY11947" fmla="*/ 169958 h 512833"/>
                <a:gd name="connsiteX11948" fmla="*/ 4481086 w 4972343"/>
                <a:gd name="connsiteY11948" fmla="*/ 178068 h 512833"/>
                <a:gd name="connsiteX11949" fmla="*/ 4472975 w 4972343"/>
                <a:gd name="connsiteY11949" fmla="*/ 186179 h 512833"/>
                <a:gd name="connsiteX11950" fmla="*/ 4464865 w 4972343"/>
                <a:gd name="connsiteY11950" fmla="*/ 178068 h 512833"/>
                <a:gd name="connsiteX11951" fmla="*/ 4472975 w 4972343"/>
                <a:gd name="connsiteY11951" fmla="*/ 169958 h 512833"/>
                <a:gd name="connsiteX11952" fmla="*/ 4444729 w 4972343"/>
                <a:gd name="connsiteY11952" fmla="*/ 169958 h 512833"/>
                <a:gd name="connsiteX11953" fmla="*/ 4452840 w 4972343"/>
                <a:gd name="connsiteY11953" fmla="*/ 178068 h 512833"/>
                <a:gd name="connsiteX11954" fmla="*/ 4444729 w 4972343"/>
                <a:gd name="connsiteY11954" fmla="*/ 186179 h 512833"/>
                <a:gd name="connsiteX11955" fmla="*/ 4436618 w 4972343"/>
                <a:gd name="connsiteY11955" fmla="*/ 178068 h 512833"/>
                <a:gd name="connsiteX11956" fmla="*/ 4444729 w 4972343"/>
                <a:gd name="connsiteY11956" fmla="*/ 169958 h 512833"/>
                <a:gd name="connsiteX11957" fmla="*/ 4416484 w 4972343"/>
                <a:gd name="connsiteY11957" fmla="*/ 169958 h 512833"/>
                <a:gd name="connsiteX11958" fmla="*/ 4424595 w 4972343"/>
                <a:gd name="connsiteY11958" fmla="*/ 178068 h 512833"/>
                <a:gd name="connsiteX11959" fmla="*/ 4416484 w 4972343"/>
                <a:gd name="connsiteY11959" fmla="*/ 186179 h 512833"/>
                <a:gd name="connsiteX11960" fmla="*/ 4408374 w 4972343"/>
                <a:gd name="connsiteY11960" fmla="*/ 178068 h 512833"/>
                <a:gd name="connsiteX11961" fmla="*/ 4416484 w 4972343"/>
                <a:gd name="connsiteY11961" fmla="*/ 169958 h 512833"/>
                <a:gd name="connsiteX11962" fmla="*/ 4388238 w 4972343"/>
                <a:gd name="connsiteY11962" fmla="*/ 169958 h 512833"/>
                <a:gd name="connsiteX11963" fmla="*/ 4396349 w 4972343"/>
                <a:gd name="connsiteY11963" fmla="*/ 178068 h 512833"/>
                <a:gd name="connsiteX11964" fmla="*/ 4388238 w 4972343"/>
                <a:gd name="connsiteY11964" fmla="*/ 186179 h 512833"/>
                <a:gd name="connsiteX11965" fmla="*/ 4380127 w 4972343"/>
                <a:gd name="connsiteY11965" fmla="*/ 178068 h 512833"/>
                <a:gd name="connsiteX11966" fmla="*/ 4388238 w 4972343"/>
                <a:gd name="connsiteY11966" fmla="*/ 169958 h 512833"/>
                <a:gd name="connsiteX11967" fmla="*/ 4359993 w 4972343"/>
                <a:gd name="connsiteY11967" fmla="*/ 169958 h 512833"/>
                <a:gd name="connsiteX11968" fmla="*/ 4368104 w 4972343"/>
                <a:gd name="connsiteY11968" fmla="*/ 178068 h 512833"/>
                <a:gd name="connsiteX11969" fmla="*/ 4359993 w 4972343"/>
                <a:gd name="connsiteY11969" fmla="*/ 186179 h 512833"/>
                <a:gd name="connsiteX11970" fmla="*/ 4351883 w 4972343"/>
                <a:gd name="connsiteY11970" fmla="*/ 178068 h 512833"/>
                <a:gd name="connsiteX11971" fmla="*/ 4359993 w 4972343"/>
                <a:gd name="connsiteY11971" fmla="*/ 169958 h 512833"/>
                <a:gd name="connsiteX11972" fmla="*/ 4331747 w 4972343"/>
                <a:gd name="connsiteY11972" fmla="*/ 169958 h 512833"/>
                <a:gd name="connsiteX11973" fmla="*/ 4339858 w 4972343"/>
                <a:gd name="connsiteY11973" fmla="*/ 178068 h 512833"/>
                <a:gd name="connsiteX11974" fmla="*/ 4331747 w 4972343"/>
                <a:gd name="connsiteY11974" fmla="*/ 186179 h 512833"/>
                <a:gd name="connsiteX11975" fmla="*/ 4323636 w 4972343"/>
                <a:gd name="connsiteY11975" fmla="*/ 178068 h 512833"/>
                <a:gd name="connsiteX11976" fmla="*/ 4331747 w 4972343"/>
                <a:gd name="connsiteY11976" fmla="*/ 169958 h 512833"/>
                <a:gd name="connsiteX11977" fmla="*/ 4303502 w 4972343"/>
                <a:gd name="connsiteY11977" fmla="*/ 169958 h 512833"/>
                <a:gd name="connsiteX11978" fmla="*/ 4311613 w 4972343"/>
                <a:gd name="connsiteY11978" fmla="*/ 178068 h 512833"/>
                <a:gd name="connsiteX11979" fmla="*/ 4303502 w 4972343"/>
                <a:gd name="connsiteY11979" fmla="*/ 186179 h 512833"/>
                <a:gd name="connsiteX11980" fmla="*/ 4295392 w 4972343"/>
                <a:gd name="connsiteY11980" fmla="*/ 178068 h 512833"/>
                <a:gd name="connsiteX11981" fmla="*/ 4303502 w 4972343"/>
                <a:gd name="connsiteY11981" fmla="*/ 169958 h 512833"/>
                <a:gd name="connsiteX11982" fmla="*/ 4275256 w 4972343"/>
                <a:gd name="connsiteY11982" fmla="*/ 169958 h 512833"/>
                <a:gd name="connsiteX11983" fmla="*/ 4283367 w 4972343"/>
                <a:gd name="connsiteY11983" fmla="*/ 178068 h 512833"/>
                <a:gd name="connsiteX11984" fmla="*/ 4275256 w 4972343"/>
                <a:gd name="connsiteY11984" fmla="*/ 186179 h 512833"/>
                <a:gd name="connsiteX11985" fmla="*/ 4267145 w 4972343"/>
                <a:gd name="connsiteY11985" fmla="*/ 178068 h 512833"/>
                <a:gd name="connsiteX11986" fmla="*/ 4275256 w 4972343"/>
                <a:gd name="connsiteY11986" fmla="*/ 169958 h 512833"/>
                <a:gd name="connsiteX11987" fmla="*/ 4247012 w 4972343"/>
                <a:gd name="connsiteY11987" fmla="*/ 169958 h 512833"/>
                <a:gd name="connsiteX11988" fmla="*/ 4255122 w 4972343"/>
                <a:gd name="connsiteY11988" fmla="*/ 178068 h 512833"/>
                <a:gd name="connsiteX11989" fmla="*/ 4247012 w 4972343"/>
                <a:gd name="connsiteY11989" fmla="*/ 186179 h 512833"/>
                <a:gd name="connsiteX11990" fmla="*/ 4238901 w 4972343"/>
                <a:gd name="connsiteY11990" fmla="*/ 178068 h 512833"/>
                <a:gd name="connsiteX11991" fmla="*/ 4247012 w 4972343"/>
                <a:gd name="connsiteY11991" fmla="*/ 169958 h 512833"/>
                <a:gd name="connsiteX11992" fmla="*/ 4218765 w 4972343"/>
                <a:gd name="connsiteY11992" fmla="*/ 169958 h 512833"/>
                <a:gd name="connsiteX11993" fmla="*/ 4226876 w 4972343"/>
                <a:gd name="connsiteY11993" fmla="*/ 178068 h 512833"/>
                <a:gd name="connsiteX11994" fmla="*/ 4218765 w 4972343"/>
                <a:gd name="connsiteY11994" fmla="*/ 186179 h 512833"/>
                <a:gd name="connsiteX11995" fmla="*/ 4210654 w 4972343"/>
                <a:gd name="connsiteY11995" fmla="*/ 178068 h 512833"/>
                <a:gd name="connsiteX11996" fmla="*/ 4218765 w 4972343"/>
                <a:gd name="connsiteY11996" fmla="*/ 169958 h 512833"/>
                <a:gd name="connsiteX11997" fmla="*/ 4190521 w 4972343"/>
                <a:gd name="connsiteY11997" fmla="*/ 169958 h 512833"/>
                <a:gd name="connsiteX11998" fmla="*/ 4198631 w 4972343"/>
                <a:gd name="connsiteY11998" fmla="*/ 178068 h 512833"/>
                <a:gd name="connsiteX11999" fmla="*/ 4190521 w 4972343"/>
                <a:gd name="connsiteY11999" fmla="*/ 186179 h 512833"/>
                <a:gd name="connsiteX12000" fmla="*/ 4182410 w 4972343"/>
                <a:gd name="connsiteY12000" fmla="*/ 178068 h 512833"/>
                <a:gd name="connsiteX12001" fmla="*/ 4190521 w 4972343"/>
                <a:gd name="connsiteY12001" fmla="*/ 169958 h 512833"/>
                <a:gd name="connsiteX12002" fmla="*/ 4162274 w 4972343"/>
                <a:gd name="connsiteY12002" fmla="*/ 169958 h 512833"/>
                <a:gd name="connsiteX12003" fmla="*/ 4170385 w 4972343"/>
                <a:gd name="connsiteY12003" fmla="*/ 178068 h 512833"/>
                <a:gd name="connsiteX12004" fmla="*/ 4162274 w 4972343"/>
                <a:gd name="connsiteY12004" fmla="*/ 186179 h 512833"/>
                <a:gd name="connsiteX12005" fmla="*/ 4154163 w 4972343"/>
                <a:gd name="connsiteY12005" fmla="*/ 178068 h 512833"/>
                <a:gd name="connsiteX12006" fmla="*/ 4162274 w 4972343"/>
                <a:gd name="connsiteY12006" fmla="*/ 169958 h 512833"/>
                <a:gd name="connsiteX12007" fmla="*/ 4134030 w 4972343"/>
                <a:gd name="connsiteY12007" fmla="*/ 169958 h 512833"/>
                <a:gd name="connsiteX12008" fmla="*/ 4142140 w 4972343"/>
                <a:gd name="connsiteY12008" fmla="*/ 178068 h 512833"/>
                <a:gd name="connsiteX12009" fmla="*/ 4134030 w 4972343"/>
                <a:gd name="connsiteY12009" fmla="*/ 186179 h 512833"/>
                <a:gd name="connsiteX12010" fmla="*/ 4125919 w 4972343"/>
                <a:gd name="connsiteY12010" fmla="*/ 178068 h 512833"/>
                <a:gd name="connsiteX12011" fmla="*/ 4134030 w 4972343"/>
                <a:gd name="connsiteY12011" fmla="*/ 169958 h 512833"/>
                <a:gd name="connsiteX12012" fmla="*/ 4105783 w 4972343"/>
                <a:gd name="connsiteY12012" fmla="*/ 169958 h 512833"/>
                <a:gd name="connsiteX12013" fmla="*/ 4113894 w 4972343"/>
                <a:gd name="connsiteY12013" fmla="*/ 178068 h 512833"/>
                <a:gd name="connsiteX12014" fmla="*/ 4105783 w 4972343"/>
                <a:gd name="connsiteY12014" fmla="*/ 186179 h 512833"/>
                <a:gd name="connsiteX12015" fmla="*/ 4097673 w 4972343"/>
                <a:gd name="connsiteY12015" fmla="*/ 178068 h 512833"/>
                <a:gd name="connsiteX12016" fmla="*/ 4105783 w 4972343"/>
                <a:gd name="connsiteY12016" fmla="*/ 169958 h 512833"/>
                <a:gd name="connsiteX12017" fmla="*/ 4077539 w 4972343"/>
                <a:gd name="connsiteY12017" fmla="*/ 169958 h 512833"/>
                <a:gd name="connsiteX12018" fmla="*/ 4085649 w 4972343"/>
                <a:gd name="connsiteY12018" fmla="*/ 178068 h 512833"/>
                <a:gd name="connsiteX12019" fmla="*/ 4077539 w 4972343"/>
                <a:gd name="connsiteY12019" fmla="*/ 186179 h 512833"/>
                <a:gd name="connsiteX12020" fmla="*/ 4069428 w 4972343"/>
                <a:gd name="connsiteY12020" fmla="*/ 178068 h 512833"/>
                <a:gd name="connsiteX12021" fmla="*/ 4077539 w 4972343"/>
                <a:gd name="connsiteY12021" fmla="*/ 169958 h 512833"/>
                <a:gd name="connsiteX12022" fmla="*/ 4049292 w 4972343"/>
                <a:gd name="connsiteY12022" fmla="*/ 169958 h 512833"/>
                <a:gd name="connsiteX12023" fmla="*/ 4057403 w 4972343"/>
                <a:gd name="connsiteY12023" fmla="*/ 178068 h 512833"/>
                <a:gd name="connsiteX12024" fmla="*/ 4049292 w 4972343"/>
                <a:gd name="connsiteY12024" fmla="*/ 186179 h 512833"/>
                <a:gd name="connsiteX12025" fmla="*/ 4041182 w 4972343"/>
                <a:gd name="connsiteY12025" fmla="*/ 178068 h 512833"/>
                <a:gd name="connsiteX12026" fmla="*/ 4049292 w 4972343"/>
                <a:gd name="connsiteY12026" fmla="*/ 169958 h 512833"/>
                <a:gd name="connsiteX12027" fmla="*/ 4021048 w 4972343"/>
                <a:gd name="connsiteY12027" fmla="*/ 169958 h 512833"/>
                <a:gd name="connsiteX12028" fmla="*/ 4029158 w 4972343"/>
                <a:gd name="connsiteY12028" fmla="*/ 178068 h 512833"/>
                <a:gd name="connsiteX12029" fmla="*/ 4021048 w 4972343"/>
                <a:gd name="connsiteY12029" fmla="*/ 186179 h 512833"/>
                <a:gd name="connsiteX12030" fmla="*/ 4012937 w 4972343"/>
                <a:gd name="connsiteY12030" fmla="*/ 178068 h 512833"/>
                <a:gd name="connsiteX12031" fmla="*/ 4021048 w 4972343"/>
                <a:gd name="connsiteY12031" fmla="*/ 169958 h 512833"/>
                <a:gd name="connsiteX12032" fmla="*/ 3992801 w 4972343"/>
                <a:gd name="connsiteY12032" fmla="*/ 169958 h 512833"/>
                <a:gd name="connsiteX12033" fmla="*/ 4000912 w 4972343"/>
                <a:gd name="connsiteY12033" fmla="*/ 178068 h 512833"/>
                <a:gd name="connsiteX12034" fmla="*/ 3992801 w 4972343"/>
                <a:gd name="connsiteY12034" fmla="*/ 186179 h 512833"/>
                <a:gd name="connsiteX12035" fmla="*/ 3984691 w 4972343"/>
                <a:gd name="connsiteY12035" fmla="*/ 178068 h 512833"/>
                <a:gd name="connsiteX12036" fmla="*/ 3992801 w 4972343"/>
                <a:gd name="connsiteY12036" fmla="*/ 169958 h 512833"/>
                <a:gd name="connsiteX12037" fmla="*/ 3964557 w 4972343"/>
                <a:gd name="connsiteY12037" fmla="*/ 169958 h 512833"/>
                <a:gd name="connsiteX12038" fmla="*/ 3972667 w 4972343"/>
                <a:gd name="connsiteY12038" fmla="*/ 178068 h 512833"/>
                <a:gd name="connsiteX12039" fmla="*/ 3964557 w 4972343"/>
                <a:gd name="connsiteY12039" fmla="*/ 186179 h 512833"/>
                <a:gd name="connsiteX12040" fmla="*/ 3956446 w 4972343"/>
                <a:gd name="connsiteY12040" fmla="*/ 178068 h 512833"/>
                <a:gd name="connsiteX12041" fmla="*/ 3964557 w 4972343"/>
                <a:gd name="connsiteY12041" fmla="*/ 169958 h 512833"/>
                <a:gd name="connsiteX12042" fmla="*/ 3936310 w 4972343"/>
                <a:gd name="connsiteY12042" fmla="*/ 169958 h 512833"/>
                <a:gd name="connsiteX12043" fmla="*/ 3944421 w 4972343"/>
                <a:gd name="connsiteY12043" fmla="*/ 178068 h 512833"/>
                <a:gd name="connsiteX12044" fmla="*/ 3936310 w 4972343"/>
                <a:gd name="connsiteY12044" fmla="*/ 186179 h 512833"/>
                <a:gd name="connsiteX12045" fmla="*/ 3928199 w 4972343"/>
                <a:gd name="connsiteY12045" fmla="*/ 178068 h 512833"/>
                <a:gd name="connsiteX12046" fmla="*/ 3936310 w 4972343"/>
                <a:gd name="connsiteY12046" fmla="*/ 169958 h 512833"/>
                <a:gd name="connsiteX12047" fmla="*/ 3908066 w 4972343"/>
                <a:gd name="connsiteY12047" fmla="*/ 169958 h 512833"/>
                <a:gd name="connsiteX12048" fmla="*/ 3916176 w 4972343"/>
                <a:gd name="connsiteY12048" fmla="*/ 178068 h 512833"/>
                <a:gd name="connsiteX12049" fmla="*/ 3908066 w 4972343"/>
                <a:gd name="connsiteY12049" fmla="*/ 186179 h 512833"/>
                <a:gd name="connsiteX12050" fmla="*/ 3899955 w 4972343"/>
                <a:gd name="connsiteY12050" fmla="*/ 178068 h 512833"/>
                <a:gd name="connsiteX12051" fmla="*/ 3908066 w 4972343"/>
                <a:gd name="connsiteY12051" fmla="*/ 169958 h 512833"/>
                <a:gd name="connsiteX12052" fmla="*/ 3879819 w 4972343"/>
                <a:gd name="connsiteY12052" fmla="*/ 169958 h 512833"/>
                <a:gd name="connsiteX12053" fmla="*/ 3887930 w 4972343"/>
                <a:gd name="connsiteY12053" fmla="*/ 178068 h 512833"/>
                <a:gd name="connsiteX12054" fmla="*/ 3879819 w 4972343"/>
                <a:gd name="connsiteY12054" fmla="*/ 186179 h 512833"/>
                <a:gd name="connsiteX12055" fmla="*/ 3871709 w 4972343"/>
                <a:gd name="connsiteY12055" fmla="*/ 178068 h 512833"/>
                <a:gd name="connsiteX12056" fmla="*/ 3879819 w 4972343"/>
                <a:gd name="connsiteY12056" fmla="*/ 169958 h 512833"/>
                <a:gd name="connsiteX12057" fmla="*/ 3851575 w 4972343"/>
                <a:gd name="connsiteY12057" fmla="*/ 169958 h 512833"/>
                <a:gd name="connsiteX12058" fmla="*/ 3859685 w 4972343"/>
                <a:gd name="connsiteY12058" fmla="*/ 178068 h 512833"/>
                <a:gd name="connsiteX12059" fmla="*/ 3851575 w 4972343"/>
                <a:gd name="connsiteY12059" fmla="*/ 186179 h 512833"/>
                <a:gd name="connsiteX12060" fmla="*/ 3843464 w 4972343"/>
                <a:gd name="connsiteY12060" fmla="*/ 178068 h 512833"/>
                <a:gd name="connsiteX12061" fmla="*/ 3851575 w 4972343"/>
                <a:gd name="connsiteY12061" fmla="*/ 169958 h 512833"/>
                <a:gd name="connsiteX12062" fmla="*/ 3823328 w 4972343"/>
                <a:gd name="connsiteY12062" fmla="*/ 169958 h 512833"/>
                <a:gd name="connsiteX12063" fmla="*/ 3831439 w 4972343"/>
                <a:gd name="connsiteY12063" fmla="*/ 178068 h 512833"/>
                <a:gd name="connsiteX12064" fmla="*/ 3823328 w 4972343"/>
                <a:gd name="connsiteY12064" fmla="*/ 186179 h 512833"/>
                <a:gd name="connsiteX12065" fmla="*/ 3815218 w 4972343"/>
                <a:gd name="connsiteY12065" fmla="*/ 178068 h 512833"/>
                <a:gd name="connsiteX12066" fmla="*/ 3823328 w 4972343"/>
                <a:gd name="connsiteY12066" fmla="*/ 169958 h 512833"/>
                <a:gd name="connsiteX12067" fmla="*/ 3795084 w 4972343"/>
                <a:gd name="connsiteY12067" fmla="*/ 169958 h 512833"/>
                <a:gd name="connsiteX12068" fmla="*/ 3803194 w 4972343"/>
                <a:gd name="connsiteY12068" fmla="*/ 178068 h 512833"/>
                <a:gd name="connsiteX12069" fmla="*/ 3795084 w 4972343"/>
                <a:gd name="connsiteY12069" fmla="*/ 186179 h 512833"/>
                <a:gd name="connsiteX12070" fmla="*/ 3786973 w 4972343"/>
                <a:gd name="connsiteY12070" fmla="*/ 178068 h 512833"/>
                <a:gd name="connsiteX12071" fmla="*/ 3795084 w 4972343"/>
                <a:gd name="connsiteY12071" fmla="*/ 169958 h 512833"/>
                <a:gd name="connsiteX12072" fmla="*/ 3766837 w 4972343"/>
                <a:gd name="connsiteY12072" fmla="*/ 169958 h 512833"/>
                <a:gd name="connsiteX12073" fmla="*/ 3774948 w 4972343"/>
                <a:gd name="connsiteY12073" fmla="*/ 178068 h 512833"/>
                <a:gd name="connsiteX12074" fmla="*/ 3766837 w 4972343"/>
                <a:gd name="connsiteY12074" fmla="*/ 186179 h 512833"/>
                <a:gd name="connsiteX12075" fmla="*/ 3758727 w 4972343"/>
                <a:gd name="connsiteY12075" fmla="*/ 178068 h 512833"/>
                <a:gd name="connsiteX12076" fmla="*/ 3766837 w 4972343"/>
                <a:gd name="connsiteY12076" fmla="*/ 169958 h 512833"/>
                <a:gd name="connsiteX12077" fmla="*/ 3738593 w 4972343"/>
                <a:gd name="connsiteY12077" fmla="*/ 169958 h 512833"/>
                <a:gd name="connsiteX12078" fmla="*/ 3746704 w 4972343"/>
                <a:gd name="connsiteY12078" fmla="*/ 178068 h 512833"/>
                <a:gd name="connsiteX12079" fmla="*/ 3738593 w 4972343"/>
                <a:gd name="connsiteY12079" fmla="*/ 186179 h 512833"/>
                <a:gd name="connsiteX12080" fmla="*/ 3730482 w 4972343"/>
                <a:gd name="connsiteY12080" fmla="*/ 178068 h 512833"/>
                <a:gd name="connsiteX12081" fmla="*/ 3738593 w 4972343"/>
                <a:gd name="connsiteY12081" fmla="*/ 169958 h 512833"/>
                <a:gd name="connsiteX12082" fmla="*/ 3710346 w 4972343"/>
                <a:gd name="connsiteY12082" fmla="*/ 169958 h 512833"/>
                <a:gd name="connsiteX12083" fmla="*/ 3718457 w 4972343"/>
                <a:gd name="connsiteY12083" fmla="*/ 178068 h 512833"/>
                <a:gd name="connsiteX12084" fmla="*/ 3710346 w 4972343"/>
                <a:gd name="connsiteY12084" fmla="*/ 186179 h 512833"/>
                <a:gd name="connsiteX12085" fmla="*/ 3702236 w 4972343"/>
                <a:gd name="connsiteY12085" fmla="*/ 178068 h 512833"/>
                <a:gd name="connsiteX12086" fmla="*/ 3710346 w 4972343"/>
                <a:gd name="connsiteY12086" fmla="*/ 169958 h 512833"/>
                <a:gd name="connsiteX12087" fmla="*/ 3682102 w 4972343"/>
                <a:gd name="connsiteY12087" fmla="*/ 169958 h 512833"/>
                <a:gd name="connsiteX12088" fmla="*/ 3690213 w 4972343"/>
                <a:gd name="connsiteY12088" fmla="*/ 178068 h 512833"/>
                <a:gd name="connsiteX12089" fmla="*/ 3682102 w 4972343"/>
                <a:gd name="connsiteY12089" fmla="*/ 186179 h 512833"/>
                <a:gd name="connsiteX12090" fmla="*/ 3673991 w 4972343"/>
                <a:gd name="connsiteY12090" fmla="*/ 178068 h 512833"/>
                <a:gd name="connsiteX12091" fmla="*/ 3682102 w 4972343"/>
                <a:gd name="connsiteY12091" fmla="*/ 169958 h 512833"/>
                <a:gd name="connsiteX12092" fmla="*/ 3653856 w 4972343"/>
                <a:gd name="connsiteY12092" fmla="*/ 169958 h 512833"/>
                <a:gd name="connsiteX12093" fmla="*/ 3661966 w 4972343"/>
                <a:gd name="connsiteY12093" fmla="*/ 178068 h 512833"/>
                <a:gd name="connsiteX12094" fmla="*/ 3653856 w 4972343"/>
                <a:gd name="connsiteY12094" fmla="*/ 186179 h 512833"/>
                <a:gd name="connsiteX12095" fmla="*/ 3645745 w 4972343"/>
                <a:gd name="connsiteY12095" fmla="*/ 178068 h 512833"/>
                <a:gd name="connsiteX12096" fmla="*/ 3653856 w 4972343"/>
                <a:gd name="connsiteY12096" fmla="*/ 169958 h 512833"/>
                <a:gd name="connsiteX12097" fmla="*/ 3625611 w 4972343"/>
                <a:gd name="connsiteY12097" fmla="*/ 169958 h 512833"/>
                <a:gd name="connsiteX12098" fmla="*/ 3633722 w 4972343"/>
                <a:gd name="connsiteY12098" fmla="*/ 178068 h 512833"/>
                <a:gd name="connsiteX12099" fmla="*/ 3625611 w 4972343"/>
                <a:gd name="connsiteY12099" fmla="*/ 186179 h 512833"/>
                <a:gd name="connsiteX12100" fmla="*/ 3617500 w 4972343"/>
                <a:gd name="connsiteY12100" fmla="*/ 178068 h 512833"/>
                <a:gd name="connsiteX12101" fmla="*/ 3625611 w 4972343"/>
                <a:gd name="connsiteY12101" fmla="*/ 169958 h 512833"/>
                <a:gd name="connsiteX12102" fmla="*/ 3597364 w 4972343"/>
                <a:gd name="connsiteY12102" fmla="*/ 169958 h 512833"/>
                <a:gd name="connsiteX12103" fmla="*/ 3605475 w 4972343"/>
                <a:gd name="connsiteY12103" fmla="*/ 178068 h 512833"/>
                <a:gd name="connsiteX12104" fmla="*/ 3597364 w 4972343"/>
                <a:gd name="connsiteY12104" fmla="*/ 186179 h 512833"/>
                <a:gd name="connsiteX12105" fmla="*/ 3589254 w 4972343"/>
                <a:gd name="connsiteY12105" fmla="*/ 178068 h 512833"/>
                <a:gd name="connsiteX12106" fmla="*/ 3597364 w 4972343"/>
                <a:gd name="connsiteY12106" fmla="*/ 169958 h 512833"/>
                <a:gd name="connsiteX12107" fmla="*/ 3569120 w 4972343"/>
                <a:gd name="connsiteY12107" fmla="*/ 169958 h 512833"/>
                <a:gd name="connsiteX12108" fmla="*/ 3577231 w 4972343"/>
                <a:gd name="connsiteY12108" fmla="*/ 178068 h 512833"/>
                <a:gd name="connsiteX12109" fmla="*/ 3569120 w 4972343"/>
                <a:gd name="connsiteY12109" fmla="*/ 186179 h 512833"/>
                <a:gd name="connsiteX12110" fmla="*/ 3561009 w 4972343"/>
                <a:gd name="connsiteY12110" fmla="*/ 178068 h 512833"/>
                <a:gd name="connsiteX12111" fmla="*/ 3569120 w 4972343"/>
                <a:gd name="connsiteY12111" fmla="*/ 169958 h 512833"/>
                <a:gd name="connsiteX12112" fmla="*/ 3540874 w 4972343"/>
                <a:gd name="connsiteY12112" fmla="*/ 169958 h 512833"/>
                <a:gd name="connsiteX12113" fmla="*/ 3548984 w 4972343"/>
                <a:gd name="connsiteY12113" fmla="*/ 178068 h 512833"/>
                <a:gd name="connsiteX12114" fmla="*/ 3540874 w 4972343"/>
                <a:gd name="connsiteY12114" fmla="*/ 186179 h 512833"/>
                <a:gd name="connsiteX12115" fmla="*/ 3532763 w 4972343"/>
                <a:gd name="connsiteY12115" fmla="*/ 178068 h 512833"/>
                <a:gd name="connsiteX12116" fmla="*/ 3540874 w 4972343"/>
                <a:gd name="connsiteY12116" fmla="*/ 169958 h 512833"/>
                <a:gd name="connsiteX12117" fmla="*/ 3512629 w 4972343"/>
                <a:gd name="connsiteY12117" fmla="*/ 169958 h 512833"/>
                <a:gd name="connsiteX12118" fmla="*/ 3520740 w 4972343"/>
                <a:gd name="connsiteY12118" fmla="*/ 178068 h 512833"/>
                <a:gd name="connsiteX12119" fmla="*/ 3512629 w 4972343"/>
                <a:gd name="connsiteY12119" fmla="*/ 186179 h 512833"/>
                <a:gd name="connsiteX12120" fmla="*/ 3504518 w 4972343"/>
                <a:gd name="connsiteY12120" fmla="*/ 178068 h 512833"/>
                <a:gd name="connsiteX12121" fmla="*/ 3512629 w 4972343"/>
                <a:gd name="connsiteY12121" fmla="*/ 169958 h 512833"/>
                <a:gd name="connsiteX12122" fmla="*/ 3484383 w 4972343"/>
                <a:gd name="connsiteY12122" fmla="*/ 169958 h 512833"/>
                <a:gd name="connsiteX12123" fmla="*/ 3492493 w 4972343"/>
                <a:gd name="connsiteY12123" fmla="*/ 178068 h 512833"/>
                <a:gd name="connsiteX12124" fmla="*/ 3484383 w 4972343"/>
                <a:gd name="connsiteY12124" fmla="*/ 186179 h 512833"/>
                <a:gd name="connsiteX12125" fmla="*/ 3476272 w 4972343"/>
                <a:gd name="connsiteY12125" fmla="*/ 178068 h 512833"/>
                <a:gd name="connsiteX12126" fmla="*/ 3484383 w 4972343"/>
                <a:gd name="connsiteY12126" fmla="*/ 169958 h 512833"/>
                <a:gd name="connsiteX12127" fmla="*/ 3456137 w 4972343"/>
                <a:gd name="connsiteY12127" fmla="*/ 169958 h 512833"/>
                <a:gd name="connsiteX12128" fmla="*/ 3464248 w 4972343"/>
                <a:gd name="connsiteY12128" fmla="*/ 178068 h 512833"/>
                <a:gd name="connsiteX12129" fmla="*/ 3456137 w 4972343"/>
                <a:gd name="connsiteY12129" fmla="*/ 186179 h 512833"/>
                <a:gd name="connsiteX12130" fmla="*/ 3448027 w 4972343"/>
                <a:gd name="connsiteY12130" fmla="*/ 178068 h 512833"/>
                <a:gd name="connsiteX12131" fmla="*/ 3456137 w 4972343"/>
                <a:gd name="connsiteY12131" fmla="*/ 169958 h 512833"/>
                <a:gd name="connsiteX12132" fmla="*/ 3427892 w 4972343"/>
                <a:gd name="connsiteY12132" fmla="*/ 169958 h 512833"/>
                <a:gd name="connsiteX12133" fmla="*/ 3436002 w 4972343"/>
                <a:gd name="connsiteY12133" fmla="*/ 178068 h 512833"/>
                <a:gd name="connsiteX12134" fmla="*/ 3427892 w 4972343"/>
                <a:gd name="connsiteY12134" fmla="*/ 186179 h 512833"/>
                <a:gd name="connsiteX12135" fmla="*/ 3419781 w 4972343"/>
                <a:gd name="connsiteY12135" fmla="*/ 178068 h 512833"/>
                <a:gd name="connsiteX12136" fmla="*/ 3427892 w 4972343"/>
                <a:gd name="connsiteY12136" fmla="*/ 169958 h 512833"/>
                <a:gd name="connsiteX12137" fmla="*/ 3399647 w 4972343"/>
                <a:gd name="connsiteY12137" fmla="*/ 169958 h 512833"/>
                <a:gd name="connsiteX12138" fmla="*/ 3407757 w 4972343"/>
                <a:gd name="connsiteY12138" fmla="*/ 178068 h 512833"/>
                <a:gd name="connsiteX12139" fmla="*/ 3399647 w 4972343"/>
                <a:gd name="connsiteY12139" fmla="*/ 186179 h 512833"/>
                <a:gd name="connsiteX12140" fmla="*/ 3391536 w 4972343"/>
                <a:gd name="connsiteY12140" fmla="*/ 178068 h 512833"/>
                <a:gd name="connsiteX12141" fmla="*/ 3399647 w 4972343"/>
                <a:gd name="connsiteY12141" fmla="*/ 169958 h 512833"/>
                <a:gd name="connsiteX12142" fmla="*/ 3371401 w 4972343"/>
                <a:gd name="connsiteY12142" fmla="*/ 169958 h 512833"/>
                <a:gd name="connsiteX12143" fmla="*/ 3379512 w 4972343"/>
                <a:gd name="connsiteY12143" fmla="*/ 178068 h 512833"/>
                <a:gd name="connsiteX12144" fmla="*/ 3371401 w 4972343"/>
                <a:gd name="connsiteY12144" fmla="*/ 186179 h 512833"/>
                <a:gd name="connsiteX12145" fmla="*/ 3363290 w 4972343"/>
                <a:gd name="connsiteY12145" fmla="*/ 178068 h 512833"/>
                <a:gd name="connsiteX12146" fmla="*/ 3371401 w 4972343"/>
                <a:gd name="connsiteY12146" fmla="*/ 169958 h 512833"/>
                <a:gd name="connsiteX12147" fmla="*/ 3343156 w 4972343"/>
                <a:gd name="connsiteY12147" fmla="*/ 169958 h 512833"/>
                <a:gd name="connsiteX12148" fmla="*/ 3351267 w 4972343"/>
                <a:gd name="connsiteY12148" fmla="*/ 178068 h 512833"/>
                <a:gd name="connsiteX12149" fmla="*/ 3343156 w 4972343"/>
                <a:gd name="connsiteY12149" fmla="*/ 186179 h 512833"/>
                <a:gd name="connsiteX12150" fmla="*/ 3335045 w 4972343"/>
                <a:gd name="connsiteY12150" fmla="*/ 178068 h 512833"/>
                <a:gd name="connsiteX12151" fmla="*/ 3343156 w 4972343"/>
                <a:gd name="connsiteY12151" fmla="*/ 169958 h 512833"/>
                <a:gd name="connsiteX12152" fmla="*/ 3314910 w 4972343"/>
                <a:gd name="connsiteY12152" fmla="*/ 169958 h 512833"/>
                <a:gd name="connsiteX12153" fmla="*/ 3323021 w 4972343"/>
                <a:gd name="connsiteY12153" fmla="*/ 178068 h 512833"/>
                <a:gd name="connsiteX12154" fmla="*/ 3314910 w 4972343"/>
                <a:gd name="connsiteY12154" fmla="*/ 186179 h 512833"/>
                <a:gd name="connsiteX12155" fmla="*/ 3306799 w 4972343"/>
                <a:gd name="connsiteY12155" fmla="*/ 178068 h 512833"/>
                <a:gd name="connsiteX12156" fmla="*/ 3314910 w 4972343"/>
                <a:gd name="connsiteY12156" fmla="*/ 169958 h 512833"/>
                <a:gd name="connsiteX12157" fmla="*/ 3286692 w 4972343"/>
                <a:gd name="connsiteY12157" fmla="*/ 169958 h 512833"/>
                <a:gd name="connsiteX12158" fmla="*/ 3294803 w 4972343"/>
                <a:gd name="connsiteY12158" fmla="*/ 178068 h 512833"/>
                <a:gd name="connsiteX12159" fmla="*/ 3286692 w 4972343"/>
                <a:gd name="connsiteY12159" fmla="*/ 186179 h 512833"/>
                <a:gd name="connsiteX12160" fmla="*/ 3278581 w 4972343"/>
                <a:gd name="connsiteY12160" fmla="*/ 178068 h 512833"/>
                <a:gd name="connsiteX12161" fmla="*/ 3286692 w 4972343"/>
                <a:gd name="connsiteY12161" fmla="*/ 169958 h 512833"/>
                <a:gd name="connsiteX12162" fmla="*/ 3258454 w 4972343"/>
                <a:gd name="connsiteY12162" fmla="*/ 169958 h 512833"/>
                <a:gd name="connsiteX12163" fmla="*/ 3266565 w 4972343"/>
                <a:gd name="connsiteY12163" fmla="*/ 178068 h 512833"/>
                <a:gd name="connsiteX12164" fmla="*/ 3258454 w 4972343"/>
                <a:gd name="connsiteY12164" fmla="*/ 186179 h 512833"/>
                <a:gd name="connsiteX12165" fmla="*/ 3250343 w 4972343"/>
                <a:gd name="connsiteY12165" fmla="*/ 178068 h 512833"/>
                <a:gd name="connsiteX12166" fmla="*/ 3258454 w 4972343"/>
                <a:gd name="connsiteY12166" fmla="*/ 169958 h 512833"/>
                <a:gd name="connsiteX12167" fmla="*/ 3230209 w 4972343"/>
                <a:gd name="connsiteY12167" fmla="*/ 169958 h 512833"/>
                <a:gd name="connsiteX12168" fmla="*/ 3238320 w 4972343"/>
                <a:gd name="connsiteY12168" fmla="*/ 178068 h 512833"/>
                <a:gd name="connsiteX12169" fmla="*/ 3230209 w 4972343"/>
                <a:gd name="connsiteY12169" fmla="*/ 186179 h 512833"/>
                <a:gd name="connsiteX12170" fmla="*/ 3222098 w 4972343"/>
                <a:gd name="connsiteY12170" fmla="*/ 178068 h 512833"/>
                <a:gd name="connsiteX12171" fmla="*/ 3230209 w 4972343"/>
                <a:gd name="connsiteY12171" fmla="*/ 169958 h 512833"/>
                <a:gd name="connsiteX12172" fmla="*/ 3201963 w 4972343"/>
                <a:gd name="connsiteY12172" fmla="*/ 169958 h 512833"/>
                <a:gd name="connsiteX12173" fmla="*/ 3210073 w 4972343"/>
                <a:gd name="connsiteY12173" fmla="*/ 178068 h 512833"/>
                <a:gd name="connsiteX12174" fmla="*/ 3201963 w 4972343"/>
                <a:gd name="connsiteY12174" fmla="*/ 186179 h 512833"/>
                <a:gd name="connsiteX12175" fmla="*/ 3193852 w 4972343"/>
                <a:gd name="connsiteY12175" fmla="*/ 178068 h 512833"/>
                <a:gd name="connsiteX12176" fmla="*/ 3201963 w 4972343"/>
                <a:gd name="connsiteY12176" fmla="*/ 169958 h 512833"/>
                <a:gd name="connsiteX12177" fmla="*/ 3173718 w 4972343"/>
                <a:gd name="connsiteY12177" fmla="*/ 169958 h 512833"/>
                <a:gd name="connsiteX12178" fmla="*/ 3181829 w 4972343"/>
                <a:gd name="connsiteY12178" fmla="*/ 178068 h 512833"/>
                <a:gd name="connsiteX12179" fmla="*/ 3173718 w 4972343"/>
                <a:gd name="connsiteY12179" fmla="*/ 186179 h 512833"/>
                <a:gd name="connsiteX12180" fmla="*/ 3165607 w 4972343"/>
                <a:gd name="connsiteY12180" fmla="*/ 178068 h 512833"/>
                <a:gd name="connsiteX12181" fmla="*/ 3173718 w 4972343"/>
                <a:gd name="connsiteY12181" fmla="*/ 169958 h 512833"/>
                <a:gd name="connsiteX12182" fmla="*/ 3145472 w 4972343"/>
                <a:gd name="connsiteY12182" fmla="*/ 169958 h 512833"/>
                <a:gd name="connsiteX12183" fmla="*/ 3153582 w 4972343"/>
                <a:gd name="connsiteY12183" fmla="*/ 178068 h 512833"/>
                <a:gd name="connsiteX12184" fmla="*/ 3145472 w 4972343"/>
                <a:gd name="connsiteY12184" fmla="*/ 186179 h 512833"/>
                <a:gd name="connsiteX12185" fmla="*/ 3137361 w 4972343"/>
                <a:gd name="connsiteY12185" fmla="*/ 178068 h 512833"/>
                <a:gd name="connsiteX12186" fmla="*/ 3145472 w 4972343"/>
                <a:gd name="connsiteY12186" fmla="*/ 169958 h 512833"/>
                <a:gd name="connsiteX12187" fmla="*/ 3117227 w 4972343"/>
                <a:gd name="connsiteY12187" fmla="*/ 169958 h 512833"/>
                <a:gd name="connsiteX12188" fmla="*/ 3125338 w 4972343"/>
                <a:gd name="connsiteY12188" fmla="*/ 178068 h 512833"/>
                <a:gd name="connsiteX12189" fmla="*/ 3117227 w 4972343"/>
                <a:gd name="connsiteY12189" fmla="*/ 186179 h 512833"/>
                <a:gd name="connsiteX12190" fmla="*/ 3109117 w 4972343"/>
                <a:gd name="connsiteY12190" fmla="*/ 178068 h 512833"/>
                <a:gd name="connsiteX12191" fmla="*/ 3117227 w 4972343"/>
                <a:gd name="connsiteY12191" fmla="*/ 169958 h 512833"/>
                <a:gd name="connsiteX12192" fmla="*/ 3088981 w 4972343"/>
                <a:gd name="connsiteY12192" fmla="*/ 169958 h 512833"/>
                <a:gd name="connsiteX12193" fmla="*/ 3097091 w 4972343"/>
                <a:gd name="connsiteY12193" fmla="*/ 178068 h 512833"/>
                <a:gd name="connsiteX12194" fmla="*/ 3088981 w 4972343"/>
                <a:gd name="connsiteY12194" fmla="*/ 186179 h 512833"/>
                <a:gd name="connsiteX12195" fmla="*/ 3080870 w 4972343"/>
                <a:gd name="connsiteY12195" fmla="*/ 178068 h 512833"/>
                <a:gd name="connsiteX12196" fmla="*/ 3088981 w 4972343"/>
                <a:gd name="connsiteY12196" fmla="*/ 169958 h 512833"/>
                <a:gd name="connsiteX12197" fmla="*/ 3060736 w 4972343"/>
                <a:gd name="connsiteY12197" fmla="*/ 169958 h 512833"/>
                <a:gd name="connsiteX12198" fmla="*/ 3068847 w 4972343"/>
                <a:gd name="connsiteY12198" fmla="*/ 178068 h 512833"/>
                <a:gd name="connsiteX12199" fmla="*/ 3060736 w 4972343"/>
                <a:gd name="connsiteY12199" fmla="*/ 186179 h 512833"/>
                <a:gd name="connsiteX12200" fmla="*/ 3052625 w 4972343"/>
                <a:gd name="connsiteY12200" fmla="*/ 178068 h 512833"/>
                <a:gd name="connsiteX12201" fmla="*/ 3060736 w 4972343"/>
                <a:gd name="connsiteY12201" fmla="*/ 169958 h 512833"/>
                <a:gd name="connsiteX12202" fmla="*/ 3032490 w 4972343"/>
                <a:gd name="connsiteY12202" fmla="*/ 169958 h 512833"/>
                <a:gd name="connsiteX12203" fmla="*/ 3040600 w 4972343"/>
                <a:gd name="connsiteY12203" fmla="*/ 178068 h 512833"/>
                <a:gd name="connsiteX12204" fmla="*/ 3032490 w 4972343"/>
                <a:gd name="connsiteY12204" fmla="*/ 186179 h 512833"/>
                <a:gd name="connsiteX12205" fmla="*/ 3024379 w 4972343"/>
                <a:gd name="connsiteY12205" fmla="*/ 178068 h 512833"/>
                <a:gd name="connsiteX12206" fmla="*/ 3032490 w 4972343"/>
                <a:gd name="connsiteY12206" fmla="*/ 169958 h 512833"/>
                <a:gd name="connsiteX12207" fmla="*/ 3004245 w 4972343"/>
                <a:gd name="connsiteY12207" fmla="*/ 169958 h 512833"/>
                <a:gd name="connsiteX12208" fmla="*/ 3012356 w 4972343"/>
                <a:gd name="connsiteY12208" fmla="*/ 178068 h 512833"/>
                <a:gd name="connsiteX12209" fmla="*/ 3004245 w 4972343"/>
                <a:gd name="connsiteY12209" fmla="*/ 186179 h 512833"/>
                <a:gd name="connsiteX12210" fmla="*/ 2996135 w 4972343"/>
                <a:gd name="connsiteY12210" fmla="*/ 178068 h 512833"/>
                <a:gd name="connsiteX12211" fmla="*/ 3004245 w 4972343"/>
                <a:gd name="connsiteY12211" fmla="*/ 169958 h 512833"/>
                <a:gd name="connsiteX12212" fmla="*/ 2975999 w 4972343"/>
                <a:gd name="connsiteY12212" fmla="*/ 169958 h 512833"/>
                <a:gd name="connsiteX12213" fmla="*/ 2984110 w 4972343"/>
                <a:gd name="connsiteY12213" fmla="*/ 178068 h 512833"/>
                <a:gd name="connsiteX12214" fmla="*/ 2975999 w 4972343"/>
                <a:gd name="connsiteY12214" fmla="*/ 186179 h 512833"/>
                <a:gd name="connsiteX12215" fmla="*/ 2967888 w 4972343"/>
                <a:gd name="connsiteY12215" fmla="*/ 178068 h 512833"/>
                <a:gd name="connsiteX12216" fmla="*/ 2975999 w 4972343"/>
                <a:gd name="connsiteY12216" fmla="*/ 169958 h 512833"/>
                <a:gd name="connsiteX12217" fmla="*/ 2947754 w 4972343"/>
                <a:gd name="connsiteY12217" fmla="*/ 169958 h 512833"/>
                <a:gd name="connsiteX12218" fmla="*/ 2955865 w 4972343"/>
                <a:gd name="connsiteY12218" fmla="*/ 178068 h 512833"/>
                <a:gd name="connsiteX12219" fmla="*/ 2947754 w 4972343"/>
                <a:gd name="connsiteY12219" fmla="*/ 186179 h 512833"/>
                <a:gd name="connsiteX12220" fmla="*/ 2939643 w 4972343"/>
                <a:gd name="connsiteY12220" fmla="*/ 178068 h 512833"/>
                <a:gd name="connsiteX12221" fmla="*/ 2947754 w 4972343"/>
                <a:gd name="connsiteY12221" fmla="*/ 169958 h 512833"/>
                <a:gd name="connsiteX12222" fmla="*/ 2919508 w 4972343"/>
                <a:gd name="connsiteY12222" fmla="*/ 169958 h 512833"/>
                <a:gd name="connsiteX12223" fmla="*/ 2927619 w 4972343"/>
                <a:gd name="connsiteY12223" fmla="*/ 178068 h 512833"/>
                <a:gd name="connsiteX12224" fmla="*/ 2919508 w 4972343"/>
                <a:gd name="connsiteY12224" fmla="*/ 186179 h 512833"/>
                <a:gd name="connsiteX12225" fmla="*/ 2911397 w 4972343"/>
                <a:gd name="connsiteY12225" fmla="*/ 178068 h 512833"/>
                <a:gd name="connsiteX12226" fmla="*/ 2919508 w 4972343"/>
                <a:gd name="connsiteY12226" fmla="*/ 169958 h 512833"/>
                <a:gd name="connsiteX12227" fmla="*/ 2891263 w 4972343"/>
                <a:gd name="connsiteY12227" fmla="*/ 169958 h 512833"/>
                <a:gd name="connsiteX12228" fmla="*/ 2899374 w 4972343"/>
                <a:gd name="connsiteY12228" fmla="*/ 178068 h 512833"/>
                <a:gd name="connsiteX12229" fmla="*/ 2891263 w 4972343"/>
                <a:gd name="connsiteY12229" fmla="*/ 186179 h 512833"/>
                <a:gd name="connsiteX12230" fmla="*/ 2883153 w 4972343"/>
                <a:gd name="connsiteY12230" fmla="*/ 178068 h 512833"/>
                <a:gd name="connsiteX12231" fmla="*/ 2891263 w 4972343"/>
                <a:gd name="connsiteY12231" fmla="*/ 169958 h 512833"/>
                <a:gd name="connsiteX12232" fmla="*/ 2863017 w 4972343"/>
                <a:gd name="connsiteY12232" fmla="*/ 169958 h 512833"/>
                <a:gd name="connsiteX12233" fmla="*/ 2871128 w 4972343"/>
                <a:gd name="connsiteY12233" fmla="*/ 178068 h 512833"/>
                <a:gd name="connsiteX12234" fmla="*/ 2863017 w 4972343"/>
                <a:gd name="connsiteY12234" fmla="*/ 186179 h 512833"/>
                <a:gd name="connsiteX12235" fmla="*/ 2854906 w 4972343"/>
                <a:gd name="connsiteY12235" fmla="*/ 178068 h 512833"/>
                <a:gd name="connsiteX12236" fmla="*/ 2863017 w 4972343"/>
                <a:gd name="connsiteY12236" fmla="*/ 169958 h 512833"/>
                <a:gd name="connsiteX12237" fmla="*/ 2834772 w 4972343"/>
                <a:gd name="connsiteY12237" fmla="*/ 169958 h 512833"/>
                <a:gd name="connsiteX12238" fmla="*/ 2842883 w 4972343"/>
                <a:gd name="connsiteY12238" fmla="*/ 178068 h 512833"/>
                <a:gd name="connsiteX12239" fmla="*/ 2834772 w 4972343"/>
                <a:gd name="connsiteY12239" fmla="*/ 186179 h 512833"/>
                <a:gd name="connsiteX12240" fmla="*/ 2826661 w 4972343"/>
                <a:gd name="connsiteY12240" fmla="*/ 178068 h 512833"/>
                <a:gd name="connsiteX12241" fmla="*/ 2834772 w 4972343"/>
                <a:gd name="connsiteY12241" fmla="*/ 169958 h 512833"/>
                <a:gd name="connsiteX12242" fmla="*/ 2806526 w 4972343"/>
                <a:gd name="connsiteY12242" fmla="*/ 169958 h 512833"/>
                <a:gd name="connsiteX12243" fmla="*/ 2814637 w 4972343"/>
                <a:gd name="connsiteY12243" fmla="*/ 178068 h 512833"/>
                <a:gd name="connsiteX12244" fmla="*/ 2806526 w 4972343"/>
                <a:gd name="connsiteY12244" fmla="*/ 186179 h 512833"/>
                <a:gd name="connsiteX12245" fmla="*/ 2798415 w 4972343"/>
                <a:gd name="connsiteY12245" fmla="*/ 178068 h 512833"/>
                <a:gd name="connsiteX12246" fmla="*/ 2806526 w 4972343"/>
                <a:gd name="connsiteY12246" fmla="*/ 169958 h 512833"/>
                <a:gd name="connsiteX12247" fmla="*/ 2778281 w 4972343"/>
                <a:gd name="connsiteY12247" fmla="*/ 169958 h 512833"/>
                <a:gd name="connsiteX12248" fmla="*/ 2786392 w 4972343"/>
                <a:gd name="connsiteY12248" fmla="*/ 178068 h 512833"/>
                <a:gd name="connsiteX12249" fmla="*/ 2778281 w 4972343"/>
                <a:gd name="connsiteY12249" fmla="*/ 186179 h 512833"/>
                <a:gd name="connsiteX12250" fmla="*/ 2770171 w 4972343"/>
                <a:gd name="connsiteY12250" fmla="*/ 178068 h 512833"/>
                <a:gd name="connsiteX12251" fmla="*/ 2778281 w 4972343"/>
                <a:gd name="connsiteY12251" fmla="*/ 169958 h 512833"/>
                <a:gd name="connsiteX12252" fmla="*/ 2750035 w 4972343"/>
                <a:gd name="connsiteY12252" fmla="*/ 169958 h 512833"/>
                <a:gd name="connsiteX12253" fmla="*/ 2758146 w 4972343"/>
                <a:gd name="connsiteY12253" fmla="*/ 178068 h 512833"/>
                <a:gd name="connsiteX12254" fmla="*/ 2750035 w 4972343"/>
                <a:gd name="connsiteY12254" fmla="*/ 186179 h 512833"/>
                <a:gd name="connsiteX12255" fmla="*/ 2741924 w 4972343"/>
                <a:gd name="connsiteY12255" fmla="*/ 178068 h 512833"/>
                <a:gd name="connsiteX12256" fmla="*/ 2750035 w 4972343"/>
                <a:gd name="connsiteY12256" fmla="*/ 169958 h 512833"/>
                <a:gd name="connsiteX12257" fmla="*/ 2721790 w 4972343"/>
                <a:gd name="connsiteY12257" fmla="*/ 169958 h 512833"/>
                <a:gd name="connsiteX12258" fmla="*/ 2729901 w 4972343"/>
                <a:gd name="connsiteY12258" fmla="*/ 178068 h 512833"/>
                <a:gd name="connsiteX12259" fmla="*/ 2721790 w 4972343"/>
                <a:gd name="connsiteY12259" fmla="*/ 186179 h 512833"/>
                <a:gd name="connsiteX12260" fmla="*/ 2713680 w 4972343"/>
                <a:gd name="connsiteY12260" fmla="*/ 178068 h 512833"/>
                <a:gd name="connsiteX12261" fmla="*/ 2721790 w 4972343"/>
                <a:gd name="connsiteY12261" fmla="*/ 169958 h 512833"/>
                <a:gd name="connsiteX12262" fmla="*/ 2693544 w 4972343"/>
                <a:gd name="connsiteY12262" fmla="*/ 169958 h 512833"/>
                <a:gd name="connsiteX12263" fmla="*/ 2701655 w 4972343"/>
                <a:gd name="connsiteY12263" fmla="*/ 178068 h 512833"/>
                <a:gd name="connsiteX12264" fmla="*/ 2693544 w 4972343"/>
                <a:gd name="connsiteY12264" fmla="*/ 186179 h 512833"/>
                <a:gd name="connsiteX12265" fmla="*/ 2685433 w 4972343"/>
                <a:gd name="connsiteY12265" fmla="*/ 178068 h 512833"/>
                <a:gd name="connsiteX12266" fmla="*/ 2693544 w 4972343"/>
                <a:gd name="connsiteY12266" fmla="*/ 169958 h 512833"/>
                <a:gd name="connsiteX12267" fmla="*/ 2665299 w 4972343"/>
                <a:gd name="connsiteY12267" fmla="*/ 169958 h 512833"/>
                <a:gd name="connsiteX12268" fmla="*/ 2673410 w 4972343"/>
                <a:gd name="connsiteY12268" fmla="*/ 178068 h 512833"/>
                <a:gd name="connsiteX12269" fmla="*/ 2665299 w 4972343"/>
                <a:gd name="connsiteY12269" fmla="*/ 186179 h 512833"/>
                <a:gd name="connsiteX12270" fmla="*/ 2657189 w 4972343"/>
                <a:gd name="connsiteY12270" fmla="*/ 178068 h 512833"/>
                <a:gd name="connsiteX12271" fmla="*/ 2665299 w 4972343"/>
                <a:gd name="connsiteY12271" fmla="*/ 169958 h 512833"/>
                <a:gd name="connsiteX12272" fmla="*/ 2637053 w 4972343"/>
                <a:gd name="connsiteY12272" fmla="*/ 169958 h 512833"/>
                <a:gd name="connsiteX12273" fmla="*/ 2645164 w 4972343"/>
                <a:gd name="connsiteY12273" fmla="*/ 178068 h 512833"/>
                <a:gd name="connsiteX12274" fmla="*/ 2637053 w 4972343"/>
                <a:gd name="connsiteY12274" fmla="*/ 186179 h 512833"/>
                <a:gd name="connsiteX12275" fmla="*/ 2628942 w 4972343"/>
                <a:gd name="connsiteY12275" fmla="*/ 178068 h 512833"/>
                <a:gd name="connsiteX12276" fmla="*/ 2637053 w 4972343"/>
                <a:gd name="connsiteY12276" fmla="*/ 169958 h 512833"/>
                <a:gd name="connsiteX12277" fmla="*/ 2608808 w 4972343"/>
                <a:gd name="connsiteY12277" fmla="*/ 169958 h 512833"/>
                <a:gd name="connsiteX12278" fmla="*/ 2616919 w 4972343"/>
                <a:gd name="connsiteY12278" fmla="*/ 178068 h 512833"/>
                <a:gd name="connsiteX12279" fmla="*/ 2608808 w 4972343"/>
                <a:gd name="connsiteY12279" fmla="*/ 186179 h 512833"/>
                <a:gd name="connsiteX12280" fmla="*/ 2600698 w 4972343"/>
                <a:gd name="connsiteY12280" fmla="*/ 178068 h 512833"/>
                <a:gd name="connsiteX12281" fmla="*/ 2608808 w 4972343"/>
                <a:gd name="connsiteY12281" fmla="*/ 169958 h 512833"/>
                <a:gd name="connsiteX12282" fmla="*/ 2580562 w 4972343"/>
                <a:gd name="connsiteY12282" fmla="*/ 169958 h 512833"/>
                <a:gd name="connsiteX12283" fmla="*/ 2588673 w 4972343"/>
                <a:gd name="connsiteY12283" fmla="*/ 178068 h 512833"/>
                <a:gd name="connsiteX12284" fmla="*/ 2580562 w 4972343"/>
                <a:gd name="connsiteY12284" fmla="*/ 186179 h 512833"/>
                <a:gd name="connsiteX12285" fmla="*/ 2572451 w 4972343"/>
                <a:gd name="connsiteY12285" fmla="*/ 178068 h 512833"/>
                <a:gd name="connsiteX12286" fmla="*/ 2580562 w 4972343"/>
                <a:gd name="connsiteY12286" fmla="*/ 169958 h 512833"/>
                <a:gd name="connsiteX12287" fmla="*/ 2552318 w 4972343"/>
                <a:gd name="connsiteY12287" fmla="*/ 169958 h 512833"/>
                <a:gd name="connsiteX12288" fmla="*/ 2560428 w 4972343"/>
                <a:gd name="connsiteY12288" fmla="*/ 178068 h 512833"/>
                <a:gd name="connsiteX12289" fmla="*/ 2552318 w 4972343"/>
                <a:gd name="connsiteY12289" fmla="*/ 186179 h 512833"/>
                <a:gd name="connsiteX12290" fmla="*/ 2544207 w 4972343"/>
                <a:gd name="connsiteY12290" fmla="*/ 178068 h 512833"/>
                <a:gd name="connsiteX12291" fmla="*/ 2552318 w 4972343"/>
                <a:gd name="connsiteY12291" fmla="*/ 169958 h 512833"/>
                <a:gd name="connsiteX12292" fmla="*/ 2524071 w 4972343"/>
                <a:gd name="connsiteY12292" fmla="*/ 169958 h 512833"/>
                <a:gd name="connsiteX12293" fmla="*/ 2532182 w 4972343"/>
                <a:gd name="connsiteY12293" fmla="*/ 178068 h 512833"/>
                <a:gd name="connsiteX12294" fmla="*/ 2524071 w 4972343"/>
                <a:gd name="connsiteY12294" fmla="*/ 186179 h 512833"/>
                <a:gd name="connsiteX12295" fmla="*/ 2515960 w 4972343"/>
                <a:gd name="connsiteY12295" fmla="*/ 178068 h 512833"/>
                <a:gd name="connsiteX12296" fmla="*/ 2524071 w 4972343"/>
                <a:gd name="connsiteY12296" fmla="*/ 169958 h 512833"/>
                <a:gd name="connsiteX12297" fmla="*/ 2495827 w 4972343"/>
                <a:gd name="connsiteY12297" fmla="*/ 169958 h 512833"/>
                <a:gd name="connsiteX12298" fmla="*/ 2503937 w 4972343"/>
                <a:gd name="connsiteY12298" fmla="*/ 178068 h 512833"/>
                <a:gd name="connsiteX12299" fmla="*/ 2495827 w 4972343"/>
                <a:gd name="connsiteY12299" fmla="*/ 186179 h 512833"/>
                <a:gd name="connsiteX12300" fmla="*/ 2487716 w 4972343"/>
                <a:gd name="connsiteY12300" fmla="*/ 178068 h 512833"/>
                <a:gd name="connsiteX12301" fmla="*/ 2495827 w 4972343"/>
                <a:gd name="connsiteY12301" fmla="*/ 169958 h 512833"/>
                <a:gd name="connsiteX12302" fmla="*/ 2467580 w 4972343"/>
                <a:gd name="connsiteY12302" fmla="*/ 169958 h 512833"/>
                <a:gd name="connsiteX12303" fmla="*/ 2475691 w 4972343"/>
                <a:gd name="connsiteY12303" fmla="*/ 178068 h 512833"/>
                <a:gd name="connsiteX12304" fmla="*/ 2467580 w 4972343"/>
                <a:gd name="connsiteY12304" fmla="*/ 186179 h 512833"/>
                <a:gd name="connsiteX12305" fmla="*/ 2459469 w 4972343"/>
                <a:gd name="connsiteY12305" fmla="*/ 178068 h 512833"/>
                <a:gd name="connsiteX12306" fmla="*/ 2467580 w 4972343"/>
                <a:gd name="connsiteY12306" fmla="*/ 169958 h 512833"/>
                <a:gd name="connsiteX12307" fmla="*/ 2439336 w 4972343"/>
                <a:gd name="connsiteY12307" fmla="*/ 169958 h 512833"/>
                <a:gd name="connsiteX12308" fmla="*/ 2447446 w 4972343"/>
                <a:gd name="connsiteY12308" fmla="*/ 178068 h 512833"/>
                <a:gd name="connsiteX12309" fmla="*/ 2439336 w 4972343"/>
                <a:gd name="connsiteY12309" fmla="*/ 186179 h 512833"/>
                <a:gd name="connsiteX12310" fmla="*/ 2431225 w 4972343"/>
                <a:gd name="connsiteY12310" fmla="*/ 178068 h 512833"/>
                <a:gd name="connsiteX12311" fmla="*/ 2439336 w 4972343"/>
                <a:gd name="connsiteY12311" fmla="*/ 169958 h 512833"/>
                <a:gd name="connsiteX12312" fmla="*/ 2411089 w 4972343"/>
                <a:gd name="connsiteY12312" fmla="*/ 169958 h 512833"/>
                <a:gd name="connsiteX12313" fmla="*/ 2419200 w 4972343"/>
                <a:gd name="connsiteY12313" fmla="*/ 178068 h 512833"/>
                <a:gd name="connsiteX12314" fmla="*/ 2411089 w 4972343"/>
                <a:gd name="connsiteY12314" fmla="*/ 186179 h 512833"/>
                <a:gd name="connsiteX12315" fmla="*/ 2402979 w 4972343"/>
                <a:gd name="connsiteY12315" fmla="*/ 178068 h 512833"/>
                <a:gd name="connsiteX12316" fmla="*/ 2411089 w 4972343"/>
                <a:gd name="connsiteY12316" fmla="*/ 169958 h 512833"/>
                <a:gd name="connsiteX12317" fmla="*/ 2382845 w 4972343"/>
                <a:gd name="connsiteY12317" fmla="*/ 169958 h 512833"/>
                <a:gd name="connsiteX12318" fmla="*/ 2390955 w 4972343"/>
                <a:gd name="connsiteY12318" fmla="*/ 178068 h 512833"/>
                <a:gd name="connsiteX12319" fmla="*/ 2382845 w 4972343"/>
                <a:gd name="connsiteY12319" fmla="*/ 186179 h 512833"/>
                <a:gd name="connsiteX12320" fmla="*/ 2374734 w 4972343"/>
                <a:gd name="connsiteY12320" fmla="*/ 178068 h 512833"/>
                <a:gd name="connsiteX12321" fmla="*/ 2382845 w 4972343"/>
                <a:gd name="connsiteY12321" fmla="*/ 169958 h 512833"/>
                <a:gd name="connsiteX12322" fmla="*/ 2354598 w 4972343"/>
                <a:gd name="connsiteY12322" fmla="*/ 169958 h 512833"/>
                <a:gd name="connsiteX12323" fmla="*/ 2362709 w 4972343"/>
                <a:gd name="connsiteY12323" fmla="*/ 178068 h 512833"/>
                <a:gd name="connsiteX12324" fmla="*/ 2354598 w 4972343"/>
                <a:gd name="connsiteY12324" fmla="*/ 186179 h 512833"/>
                <a:gd name="connsiteX12325" fmla="*/ 2346488 w 4972343"/>
                <a:gd name="connsiteY12325" fmla="*/ 178068 h 512833"/>
                <a:gd name="connsiteX12326" fmla="*/ 2354598 w 4972343"/>
                <a:gd name="connsiteY12326" fmla="*/ 169958 h 512833"/>
                <a:gd name="connsiteX12327" fmla="*/ 2326354 w 4972343"/>
                <a:gd name="connsiteY12327" fmla="*/ 169958 h 512833"/>
                <a:gd name="connsiteX12328" fmla="*/ 2334464 w 4972343"/>
                <a:gd name="connsiteY12328" fmla="*/ 178068 h 512833"/>
                <a:gd name="connsiteX12329" fmla="*/ 2326354 w 4972343"/>
                <a:gd name="connsiteY12329" fmla="*/ 186179 h 512833"/>
                <a:gd name="connsiteX12330" fmla="*/ 2318243 w 4972343"/>
                <a:gd name="connsiteY12330" fmla="*/ 178068 h 512833"/>
                <a:gd name="connsiteX12331" fmla="*/ 2326354 w 4972343"/>
                <a:gd name="connsiteY12331" fmla="*/ 169958 h 512833"/>
                <a:gd name="connsiteX12332" fmla="*/ 2298107 w 4972343"/>
                <a:gd name="connsiteY12332" fmla="*/ 169958 h 512833"/>
                <a:gd name="connsiteX12333" fmla="*/ 2306218 w 4972343"/>
                <a:gd name="connsiteY12333" fmla="*/ 178068 h 512833"/>
                <a:gd name="connsiteX12334" fmla="*/ 2298107 w 4972343"/>
                <a:gd name="connsiteY12334" fmla="*/ 186179 h 512833"/>
                <a:gd name="connsiteX12335" fmla="*/ 2289997 w 4972343"/>
                <a:gd name="connsiteY12335" fmla="*/ 178068 h 512833"/>
                <a:gd name="connsiteX12336" fmla="*/ 2298107 w 4972343"/>
                <a:gd name="connsiteY12336" fmla="*/ 169958 h 512833"/>
                <a:gd name="connsiteX12337" fmla="*/ 2269863 w 4972343"/>
                <a:gd name="connsiteY12337" fmla="*/ 169958 h 512833"/>
                <a:gd name="connsiteX12338" fmla="*/ 2277973 w 4972343"/>
                <a:gd name="connsiteY12338" fmla="*/ 178068 h 512833"/>
                <a:gd name="connsiteX12339" fmla="*/ 2269863 w 4972343"/>
                <a:gd name="connsiteY12339" fmla="*/ 186179 h 512833"/>
                <a:gd name="connsiteX12340" fmla="*/ 2261752 w 4972343"/>
                <a:gd name="connsiteY12340" fmla="*/ 178068 h 512833"/>
                <a:gd name="connsiteX12341" fmla="*/ 2269863 w 4972343"/>
                <a:gd name="connsiteY12341" fmla="*/ 169958 h 512833"/>
                <a:gd name="connsiteX12342" fmla="*/ 2241616 w 4972343"/>
                <a:gd name="connsiteY12342" fmla="*/ 169958 h 512833"/>
                <a:gd name="connsiteX12343" fmla="*/ 2249727 w 4972343"/>
                <a:gd name="connsiteY12343" fmla="*/ 178068 h 512833"/>
                <a:gd name="connsiteX12344" fmla="*/ 2241616 w 4972343"/>
                <a:gd name="connsiteY12344" fmla="*/ 186179 h 512833"/>
                <a:gd name="connsiteX12345" fmla="*/ 2233505 w 4972343"/>
                <a:gd name="connsiteY12345" fmla="*/ 178068 h 512833"/>
                <a:gd name="connsiteX12346" fmla="*/ 2241616 w 4972343"/>
                <a:gd name="connsiteY12346" fmla="*/ 169958 h 512833"/>
                <a:gd name="connsiteX12347" fmla="*/ 2213372 w 4972343"/>
                <a:gd name="connsiteY12347" fmla="*/ 169958 h 512833"/>
                <a:gd name="connsiteX12348" fmla="*/ 2221482 w 4972343"/>
                <a:gd name="connsiteY12348" fmla="*/ 178068 h 512833"/>
                <a:gd name="connsiteX12349" fmla="*/ 2213372 w 4972343"/>
                <a:gd name="connsiteY12349" fmla="*/ 186179 h 512833"/>
                <a:gd name="connsiteX12350" fmla="*/ 2205261 w 4972343"/>
                <a:gd name="connsiteY12350" fmla="*/ 178068 h 512833"/>
                <a:gd name="connsiteX12351" fmla="*/ 2213372 w 4972343"/>
                <a:gd name="connsiteY12351" fmla="*/ 169958 h 512833"/>
                <a:gd name="connsiteX12352" fmla="*/ 2185125 w 4972343"/>
                <a:gd name="connsiteY12352" fmla="*/ 169958 h 512833"/>
                <a:gd name="connsiteX12353" fmla="*/ 2193236 w 4972343"/>
                <a:gd name="connsiteY12353" fmla="*/ 178068 h 512833"/>
                <a:gd name="connsiteX12354" fmla="*/ 2185125 w 4972343"/>
                <a:gd name="connsiteY12354" fmla="*/ 186179 h 512833"/>
                <a:gd name="connsiteX12355" fmla="*/ 2177015 w 4972343"/>
                <a:gd name="connsiteY12355" fmla="*/ 178068 h 512833"/>
                <a:gd name="connsiteX12356" fmla="*/ 2185125 w 4972343"/>
                <a:gd name="connsiteY12356" fmla="*/ 169958 h 512833"/>
                <a:gd name="connsiteX12357" fmla="*/ 2156881 w 4972343"/>
                <a:gd name="connsiteY12357" fmla="*/ 169958 h 512833"/>
                <a:gd name="connsiteX12358" fmla="*/ 2164991 w 4972343"/>
                <a:gd name="connsiteY12358" fmla="*/ 178068 h 512833"/>
                <a:gd name="connsiteX12359" fmla="*/ 2156881 w 4972343"/>
                <a:gd name="connsiteY12359" fmla="*/ 186179 h 512833"/>
                <a:gd name="connsiteX12360" fmla="*/ 2148770 w 4972343"/>
                <a:gd name="connsiteY12360" fmla="*/ 178068 h 512833"/>
                <a:gd name="connsiteX12361" fmla="*/ 2156881 w 4972343"/>
                <a:gd name="connsiteY12361" fmla="*/ 169958 h 512833"/>
                <a:gd name="connsiteX12362" fmla="*/ 2128634 w 4972343"/>
                <a:gd name="connsiteY12362" fmla="*/ 169958 h 512833"/>
                <a:gd name="connsiteX12363" fmla="*/ 2136745 w 4972343"/>
                <a:gd name="connsiteY12363" fmla="*/ 178068 h 512833"/>
                <a:gd name="connsiteX12364" fmla="*/ 2128634 w 4972343"/>
                <a:gd name="connsiteY12364" fmla="*/ 186179 h 512833"/>
                <a:gd name="connsiteX12365" fmla="*/ 2120524 w 4972343"/>
                <a:gd name="connsiteY12365" fmla="*/ 178068 h 512833"/>
                <a:gd name="connsiteX12366" fmla="*/ 2128634 w 4972343"/>
                <a:gd name="connsiteY12366" fmla="*/ 169958 h 512833"/>
                <a:gd name="connsiteX12367" fmla="*/ 2100390 w 4972343"/>
                <a:gd name="connsiteY12367" fmla="*/ 169958 h 512833"/>
                <a:gd name="connsiteX12368" fmla="*/ 2108500 w 4972343"/>
                <a:gd name="connsiteY12368" fmla="*/ 178068 h 512833"/>
                <a:gd name="connsiteX12369" fmla="*/ 2100390 w 4972343"/>
                <a:gd name="connsiteY12369" fmla="*/ 186179 h 512833"/>
                <a:gd name="connsiteX12370" fmla="*/ 2092279 w 4972343"/>
                <a:gd name="connsiteY12370" fmla="*/ 178068 h 512833"/>
                <a:gd name="connsiteX12371" fmla="*/ 2100390 w 4972343"/>
                <a:gd name="connsiteY12371" fmla="*/ 169958 h 512833"/>
                <a:gd name="connsiteX12372" fmla="*/ 2072143 w 4972343"/>
                <a:gd name="connsiteY12372" fmla="*/ 169958 h 512833"/>
                <a:gd name="connsiteX12373" fmla="*/ 2080254 w 4972343"/>
                <a:gd name="connsiteY12373" fmla="*/ 178068 h 512833"/>
                <a:gd name="connsiteX12374" fmla="*/ 2072143 w 4972343"/>
                <a:gd name="connsiteY12374" fmla="*/ 186179 h 512833"/>
                <a:gd name="connsiteX12375" fmla="*/ 2064033 w 4972343"/>
                <a:gd name="connsiteY12375" fmla="*/ 178068 h 512833"/>
                <a:gd name="connsiteX12376" fmla="*/ 2072143 w 4972343"/>
                <a:gd name="connsiteY12376" fmla="*/ 169958 h 512833"/>
                <a:gd name="connsiteX12377" fmla="*/ 2043899 w 4972343"/>
                <a:gd name="connsiteY12377" fmla="*/ 169958 h 512833"/>
                <a:gd name="connsiteX12378" fmla="*/ 2052010 w 4972343"/>
                <a:gd name="connsiteY12378" fmla="*/ 178068 h 512833"/>
                <a:gd name="connsiteX12379" fmla="*/ 2043899 w 4972343"/>
                <a:gd name="connsiteY12379" fmla="*/ 186179 h 512833"/>
                <a:gd name="connsiteX12380" fmla="*/ 2035788 w 4972343"/>
                <a:gd name="connsiteY12380" fmla="*/ 178068 h 512833"/>
                <a:gd name="connsiteX12381" fmla="*/ 2043899 w 4972343"/>
                <a:gd name="connsiteY12381" fmla="*/ 169958 h 512833"/>
                <a:gd name="connsiteX12382" fmla="*/ 2015652 w 4972343"/>
                <a:gd name="connsiteY12382" fmla="*/ 169958 h 512833"/>
                <a:gd name="connsiteX12383" fmla="*/ 2023763 w 4972343"/>
                <a:gd name="connsiteY12383" fmla="*/ 178068 h 512833"/>
                <a:gd name="connsiteX12384" fmla="*/ 2015652 w 4972343"/>
                <a:gd name="connsiteY12384" fmla="*/ 186179 h 512833"/>
                <a:gd name="connsiteX12385" fmla="*/ 2007542 w 4972343"/>
                <a:gd name="connsiteY12385" fmla="*/ 178068 h 512833"/>
                <a:gd name="connsiteX12386" fmla="*/ 2015652 w 4972343"/>
                <a:gd name="connsiteY12386" fmla="*/ 169958 h 512833"/>
                <a:gd name="connsiteX12387" fmla="*/ 1987408 w 4972343"/>
                <a:gd name="connsiteY12387" fmla="*/ 169958 h 512833"/>
                <a:gd name="connsiteX12388" fmla="*/ 1995519 w 4972343"/>
                <a:gd name="connsiteY12388" fmla="*/ 178068 h 512833"/>
                <a:gd name="connsiteX12389" fmla="*/ 1987408 w 4972343"/>
                <a:gd name="connsiteY12389" fmla="*/ 186179 h 512833"/>
                <a:gd name="connsiteX12390" fmla="*/ 1979297 w 4972343"/>
                <a:gd name="connsiteY12390" fmla="*/ 178068 h 512833"/>
                <a:gd name="connsiteX12391" fmla="*/ 1987408 w 4972343"/>
                <a:gd name="connsiteY12391" fmla="*/ 169958 h 512833"/>
                <a:gd name="connsiteX12392" fmla="*/ 1959162 w 4972343"/>
                <a:gd name="connsiteY12392" fmla="*/ 169958 h 512833"/>
                <a:gd name="connsiteX12393" fmla="*/ 1967272 w 4972343"/>
                <a:gd name="connsiteY12393" fmla="*/ 178068 h 512833"/>
                <a:gd name="connsiteX12394" fmla="*/ 1959162 w 4972343"/>
                <a:gd name="connsiteY12394" fmla="*/ 186179 h 512833"/>
                <a:gd name="connsiteX12395" fmla="*/ 1951051 w 4972343"/>
                <a:gd name="connsiteY12395" fmla="*/ 178068 h 512833"/>
                <a:gd name="connsiteX12396" fmla="*/ 1959162 w 4972343"/>
                <a:gd name="connsiteY12396" fmla="*/ 169958 h 512833"/>
                <a:gd name="connsiteX12397" fmla="*/ 1930917 w 4972343"/>
                <a:gd name="connsiteY12397" fmla="*/ 169958 h 512833"/>
                <a:gd name="connsiteX12398" fmla="*/ 1939028 w 4972343"/>
                <a:gd name="connsiteY12398" fmla="*/ 178068 h 512833"/>
                <a:gd name="connsiteX12399" fmla="*/ 1930917 w 4972343"/>
                <a:gd name="connsiteY12399" fmla="*/ 186179 h 512833"/>
                <a:gd name="connsiteX12400" fmla="*/ 1922806 w 4972343"/>
                <a:gd name="connsiteY12400" fmla="*/ 178068 h 512833"/>
                <a:gd name="connsiteX12401" fmla="*/ 1930917 w 4972343"/>
                <a:gd name="connsiteY12401" fmla="*/ 169958 h 512833"/>
                <a:gd name="connsiteX12402" fmla="*/ 1902670 w 4972343"/>
                <a:gd name="connsiteY12402" fmla="*/ 169958 h 512833"/>
                <a:gd name="connsiteX12403" fmla="*/ 1910781 w 4972343"/>
                <a:gd name="connsiteY12403" fmla="*/ 178068 h 512833"/>
                <a:gd name="connsiteX12404" fmla="*/ 1902670 w 4972343"/>
                <a:gd name="connsiteY12404" fmla="*/ 186179 h 512833"/>
                <a:gd name="connsiteX12405" fmla="*/ 1894560 w 4972343"/>
                <a:gd name="connsiteY12405" fmla="*/ 178068 h 512833"/>
                <a:gd name="connsiteX12406" fmla="*/ 1902670 w 4972343"/>
                <a:gd name="connsiteY12406" fmla="*/ 169958 h 512833"/>
                <a:gd name="connsiteX12407" fmla="*/ 1874426 w 4972343"/>
                <a:gd name="connsiteY12407" fmla="*/ 169958 h 512833"/>
                <a:gd name="connsiteX12408" fmla="*/ 1882537 w 4972343"/>
                <a:gd name="connsiteY12408" fmla="*/ 178068 h 512833"/>
                <a:gd name="connsiteX12409" fmla="*/ 1874426 w 4972343"/>
                <a:gd name="connsiteY12409" fmla="*/ 186179 h 512833"/>
                <a:gd name="connsiteX12410" fmla="*/ 1866315 w 4972343"/>
                <a:gd name="connsiteY12410" fmla="*/ 178068 h 512833"/>
                <a:gd name="connsiteX12411" fmla="*/ 1874426 w 4972343"/>
                <a:gd name="connsiteY12411" fmla="*/ 169958 h 512833"/>
                <a:gd name="connsiteX12412" fmla="*/ 1846180 w 4972343"/>
                <a:gd name="connsiteY12412" fmla="*/ 169958 h 512833"/>
                <a:gd name="connsiteX12413" fmla="*/ 1854290 w 4972343"/>
                <a:gd name="connsiteY12413" fmla="*/ 178068 h 512833"/>
                <a:gd name="connsiteX12414" fmla="*/ 1846180 w 4972343"/>
                <a:gd name="connsiteY12414" fmla="*/ 186179 h 512833"/>
                <a:gd name="connsiteX12415" fmla="*/ 1838069 w 4972343"/>
                <a:gd name="connsiteY12415" fmla="*/ 178068 h 512833"/>
                <a:gd name="connsiteX12416" fmla="*/ 1846180 w 4972343"/>
                <a:gd name="connsiteY12416" fmla="*/ 169958 h 512833"/>
                <a:gd name="connsiteX12417" fmla="*/ 1817935 w 4972343"/>
                <a:gd name="connsiteY12417" fmla="*/ 169958 h 512833"/>
                <a:gd name="connsiteX12418" fmla="*/ 1826046 w 4972343"/>
                <a:gd name="connsiteY12418" fmla="*/ 178068 h 512833"/>
                <a:gd name="connsiteX12419" fmla="*/ 1817935 w 4972343"/>
                <a:gd name="connsiteY12419" fmla="*/ 186179 h 512833"/>
                <a:gd name="connsiteX12420" fmla="*/ 1809824 w 4972343"/>
                <a:gd name="connsiteY12420" fmla="*/ 178068 h 512833"/>
                <a:gd name="connsiteX12421" fmla="*/ 1817935 w 4972343"/>
                <a:gd name="connsiteY12421" fmla="*/ 169958 h 512833"/>
                <a:gd name="connsiteX12422" fmla="*/ 1789689 w 4972343"/>
                <a:gd name="connsiteY12422" fmla="*/ 169958 h 512833"/>
                <a:gd name="connsiteX12423" fmla="*/ 1797799 w 4972343"/>
                <a:gd name="connsiteY12423" fmla="*/ 178068 h 512833"/>
                <a:gd name="connsiteX12424" fmla="*/ 1789689 w 4972343"/>
                <a:gd name="connsiteY12424" fmla="*/ 186179 h 512833"/>
                <a:gd name="connsiteX12425" fmla="*/ 1781578 w 4972343"/>
                <a:gd name="connsiteY12425" fmla="*/ 178068 h 512833"/>
                <a:gd name="connsiteX12426" fmla="*/ 1789689 w 4972343"/>
                <a:gd name="connsiteY12426" fmla="*/ 169958 h 512833"/>
                <a:gd name="connsiteX12427" fmla="*/ 1761443 w 4972343"/>
                <a:gd name="connsiteY12427" fmla="*/ 169958 h 512833"/>
                <a:gd name="connsiteX12428" fmla="*/ 1769554 w 4972343"/>
                <a:gd name="connsiteY12428" fmla="*/ 178068 h 512833"/>
                <a:gd name="connsiteX12429" fmla="*/ 1761443 w 4972343"/>
                <a:gd name="connsiteY12429" fmla="*/ 186179 h 512833"/>
                <a:gd name="connsiteX12430" fmla="*/ 1753332 w 4972343"/>
                <a:gd name="connsiteY12430" fmla="*/ 178068 h 512833"/>
                <a:gd name="connsiteX12431" fmla="*/ 1761443 w 4972343"/>
                <a:gd name="connsiteY12431" fmla="*/ 169958 h 512833"/>
                <a:gd name="connsiteX12432" fmla="*/ 1733198 w 4972343"/>
                <a:gd name="connsiteY12432" fmla="*/ 169958 h 512833"/>
                <a:gd name="connsiteX12433" fmla="*/ 1741308 w 4972343"/>
                <a:gd name="connsiteY12433" fmla="*/ 178068 h 512833"/>
                <a:gd name="connsiteX12434" fmla="*/ 1733198 w 4972343"/>
                <a:gd name="connsiteY12434" fmla="*/ 186179 h 512833"/>
                <a:gd name="connsiteX12435" fmla="*/ 1725087 w 4972343"/>
                <a:gd name="connsiteY12435" fmla="*/ 178068 h 512833"/>
                <a:gd name="connsiteX12436" fmla="*/ 1733198 w 4972343"/>
                <a:gd name="connsiteY12436" fmla="*/ 169958 h 512833"/>
                <a:gd name="connsiteX12437" fmla="*/ 1704953 w 4972343"/>
                <a:gd name="connsiteY12437" fmla="*/ 169958 h 512833"/>
                <a:gd name="connsiteX12438" fmla="*/ 1713063 w 4972343"/>
                <a:gd name="connsiteY12438" fmla="*/ 178068 h 512833"/>
                <a:gd name="connsiteX12439" fmla="*/ 1704953 w 4972343"/>
                <a:gd name="connsiteY12439" fmla="*/ 186179 h 512833"/>
                <a:gd name="connsiteX12440" fmla="*/ 1696842 w 4972343"/>
                <a:gd name="connsiteY12440" fmla="*/ 178068 h 512833"/>
                <a:gd name="connsiteX12441" fmla="*/ 1704953 w 4972343"/>
                <a:gd name="connsiteY12441" fmla="*/ 169958 h 512833"/>
                <a:gd name="connsiteX12442" fmla="*/ 1676707 w 4972343"/>
                <a:gd name="connsiteY12442" fmla="*/ 169958 h 512833"/>
                <a:gd name="connsiteX12443" fmla="*/ 1684818 w 4972343"/>
                <a:gd name="connsiteY12443" fmla="*/ 178068 h 512833"/>
                <a:gd name="connsiteX12444" fmla="*/ 1676707 w 4972343"/>
                <a:gd name="connsiteY12444" fmla="*/ 186179 h 512833"/>
                <a:gd name="connsiteX12445" fmla="*/ 1668596 w 4972343"/>
                <a:gd name="connsiteY12445" fmla="*/ 178068 h 512833"/>
                <a:gd name="connsiteX12446" fmla="*/ 1676707 w 4972343"/>
                <a:gd name="connsiteY12446" fmla="*/ 169958 h 512833"/>
                <a:gd name="connsiteX12447" fmla="*/ 1648462 w 4972343"/>
                <a:gd name="connsiteY12447" fmla="*/ 169958 h 512833"/>
                <a:gd name="connsiteX12448" fmla="*/ 1656573 w 4972343"/>
                <a:gd name="connsiteY12448" fmla="*/ 178068 h 512833"/>
                <a:gd name="connsiteX12449" fmla="*/ 1648462 w 4972343"/>
                <a:gd name="connsiteY12449" fmla="*/ 186179 h 512833"/>
                <a:gd name="connsiteX12450" fmla="*/ 1640351 w 4972343"/>
                <a:gd name="connsiteY12450" fmla="*/ 178068 h 512833"/>
                <a:gd name="connsiteX12451" fmla="*/ 1648462 w 4972343"/>
                <a:gd name="connsiteY12451" fmla="*/ 169958 h 512833"/>
                <a:gd name="connsiteX12452" fmla="*/ 1620216 w 4972343"/>
                <a:gd name="connsiteY12452" fmla="*/ 169958 h 512833"/>
                <a:gd name="connsiteX12453" fmla="*/ 1628327 w 4972343"/>
                <a:gd name="connsiteY12453" fmla="*/ 178068 h 512833"/>
                <a:gd name="connsiteX12454" fmla="*/ 1620216 w 4972343"/>
                <a:gd name="connsiteY12454" fmla="*/ 186179 h 512833"/>
                <a:gd name="connsiteX12455" fmla="*/ 1612105 w 4972343"/>
                <a:gd name="connsiteY12455" fmla="*/ 178068 h 512833"/>
                <a:gd name="connsiteX12456" fmla="*/ 1620216 w 4972343"/>
                <a:gd name="connsiteY12456" fmla="*/ 169958 h 512833"/>
                <a:gd name="connsiteX12457" fmla="*/ 1591998 w 4972343"/>
                <a:gd name="connsiteY12457" fmla="*/ 169958 h 512833"/>
                <a:gd name="connsiteX12458" fmla="*/ 1600109 w 4972343"/>
                <a:gd name="connsiteY12458" fmla="*/ 178068 h 512833"/>
                <a:gd name="connsiteX12459" fmla="*/ 1591998 w 4972343"/>
                <a:gd name="connsiteY12459" fmla="*/ 186179 h 512833"/>
                <a:gd name="connsiteX12460" fmla="*/ 1583887 w 4972343"/>
                <a:gd name="connsiteY12460" fmla="*/ 178068 h 512833"/>
                <a:gd name="connsiteX12461" fmla="*/ 1591998 w 4972343"/>
                <a:gd name="connsiteY12461" fmla="*/ 169958 h 512833"/>
                <a:gd name="connsiteX12462" fmla="*/ 1563760 w 4972343"/>
                <a:gd name="connsiteY12462" fmla="*/ 169958 h 512833"/>
                <a:gd name="connsiteX12463" fmla="*/ 1571870 w 4972343"/>
                <a:gd name="connsiteY12463" fmla="*/ 178068 h 512833"/>
                <a:gd name="connsiteX12464" fmla="*/ 1563760 w 4972343"/>
                <a:gd name="connsiteY12464" fmla="*/ 186179 h 512833"/>
                <a:gd name="connsiteX12465" fmla="*/ 1555649 w 4972343"/>
                <a:gd name="connsiteY12465" fmla="*/ 178068 h 512833"/>
                <a:gd name="connsiteX12466" fmla="*/ 1563760 w 4972343"/>
                <a:gd name="connsiteY12466" fmla="*/ 169958 h 512833"/>
                <a:gd name="connsiteX12467" fmla="*/ 1535515 w 4972343"/>
                <a:gd name="connsiteY12467" fmla="*/ 169958 h 512833"/>
                <a:gd name="connsiteX12468" fmla="*/ 1543626 w 4972343"/>
                <a:gd name="connsiteY12468" fmla="*/ 178068 h 512833"/>
                <a:gd name="connsiteX12469" fmla="*/ 1535515 w 4972343"/>
                <a:gd name="connsiteY12469" fmla="*/ 186179 h 512833"/>
                <a:gd name="connsiteX12470" fmla="*/ 1527404 w 4972343"/>
                <a:gd name="connsiteY12470" fmla="*/ 178068 h 512833"/>
                <a:gd name="connsiteX12471" fmla="*/ 1535515 w 4972343"/>
                <a:gd name="connsiteY12471" fmla="*/ 169958 h 512833"/>
                <a:gd name="connsiteX12472" fmla="*/ 1507269 w 4972343"/>
                <a:gd name="connsiteY12472" fmla="*/ 169958 h 512833"/>
                <a:gd name="connsiteX12473" fmla="*/ 1515379 w 4972343"/>
                <a:gd name="connsiteY12473" fmla="*/ 178068 h 512833"/>
                <a:gd name="connsiteX12474" fmla="*/ 1507269 w 4972343"/>
                <a:gd name="connsiteY12474" fmla="*/ 186179 h 512833"/>
                <a:gd name="connsiteX12475" fmla="*/ 1499158 w 4972343"/>
                <a:gd name="connsiteY12475" fmla="*/ 178068 h 512833"/>
                <a:gd name="connsiteX12476" fmla="*/ 1507269 w 4972343"/>
                <a:gd name="connsiteY12476" fmla="*/ 169958 h 512833"/>
                <a:gd name="connsiteX12477" fmla="*/ 1479024 w 4972343"/>
                <a:gd name="connsiteY12477" fmla="*/ 169958 h 512833"/>
                <a:gd name="connsiteX12478" fmla="*/ 1487135 w 4972343"/>
                <a:gd name="connsiteY12478" fmla="*/ 178068 h 512833"/>
                <a:gd name="connsiteX12479" fmla="*/ 1479024 w 4972343"/>
                <a:gd name="connsiteY12479" fmla="*/ 186179 h 512833"/>
                <a:gd name="connsiteX12480" fmla="*/ 1470913 w 4972343"/>
                <a:gd name="connsiteY12480" fmla="*/ 178068 h 512833"/>
                <a:gd name="connsiteX12481" fmla="*/ 1479024 w 4972343"/>
                <a:gd name="connsiteY12481" fmla="*/ 169958 h 512833"/>
                <a:gd name="connsiteX12482" fmla="*/ 1450778 w 4972343"/>
                <a:gd name="connsiteY12482" fmla="*/ 169958 h 512833"/>
                <a:gd name="connsiteX12483" fmla="*/ 1458889 w 4972343"/>
                <a:gd name="connsiteY12483" fmla="*/ 178068 h 512833"/>
                <a:gd name="connsiteX12484" fmla="*/ 1450778 w 4972343"/>
                <a:gd name="connsiteY12484" fmla="*/ 186179 h 512833"/>
                <a:gd name="connsiteX12485" fmla="*/ 1442667 w 4972343"/>
                <a:gd name="connsiteY12485" fmla="*/ 178068 h 512833"/>
                <a:gd name="connsiteX12486" fmla="*/ 1450778 w 4972343"/>
                <a:gd name="connsiteY12486" fmla="*/ 169958 h 512833"/>
                <a:gd name="connsiteX12487" fmla="*/ 1422533 w 4972343"/>
                <a:gd name="connsiteY12487" fmla="*/ 169958 h 512833"/>
                <a:gd name="connsiteX12488" fmla="*/ 1430644 w 4972343"/>
                <a:gd name="connsiteY12488" fmla="*/ 178068 h 512833"/>
                <a:gd name="connsiteX12489" fmla="*/ 1422533 w 4972343"/>
                <a:gd name="connsiteY12489" fmla="*/ 186179 h 512833"/>
                <a:gd name="connsiteX12490" fmla="*/ 1414423 w 4972343"/>
                <a:gd name="connsiteY12490" fmla="*/ 178068 h 512833"/>
                <a:gd name="connsiteX12491" fmla="*/ 1422533 w 4972343"/>
                <a:gd name="connsiteY12491" fmla="*/ 169958 h 512833"/>
                <a:gd name="connsiteX12492" fmla="*/ 1394287 w 4972343"/>
                <a:gd name="connsiteY12492" fmla="*/ 169958 h 512833"/>
                <a:gd name="connsiteX12493" fmla="*/ 1402397 w 4972343"/>
                <a:gd name="connsiteY12493" fmla="*/ 178068 h 512833"/>
                <a:gd name="connsiteX12494" fmla="*/ 1394287 w 4972343"/>
                <a:gd name="connsiteY12494" fmla="*/ 186179 h 512833"/>
                <a:gd name="connsiteX12495" fmla="*/ 1386176 w 4972343"/>
                <a:gd name="connsiteY12495" fmla="*/ 178068 h 512833"/>
                <a:gd name="connsiteX12496" fmla="*/ 1394287 w 4972343"/>
                <a:gd name="connsiteY12496" fmla="*/ 169958 h 512833"/>
                <a:gd name="connsiteX12497" fmla="*/ 1366042 w 4972343"/>
                <a:gd name="connsiteY12497" fmla="*/ 169958 h 512833"/>
                <a:gd name="connsiteX12498" fmla="*/ 1374153 w 4972343"/>
                <a:gd name="connsiteY12498" fmla="*/ 178068 h 512833"/>
                <a:gd name="connsiteX12499" fmla="*/ 1366042 w 4972343"/>
                <a:gd name="connsiteY12499" fmla="*/ 186179 h 512833"/>
                <a:gd name="connsiteX12500" fmla="*/ 1357931 w 4972343"/>
                <a:gd name="connsiteY12500" fmla="*/ 178068 h 512833"/>
                <a:gd name="connsiteX12501" fmla="*/ 1366042 w 4972343"/>
                <a:gd name="connsiteY12501" fmla="*/ 169958 h 512833"/>
                <a:gd name="connsiteX12502" fmla="*/ 1337796 w 4972343"/>
                <a:gd name="connsiteY12502" fmla="*/ 169958 h 512833"/>
                <a:gd name="connsiteX12503" fmla="*/ 1345907 w 4972343"/>
                <a:gd name="connsiteY12503" fmla="*/ 178068 h 512833"/>
                <a:gd name="connsiteX12504" fmla="*/ 1337796 w 4972343"/>
                <a:gd name="connsiteY12504" fmla="*/ 186179 h 512833"/>
                <a:gd name="connsiteX12505" fmla="*/ 1329685 w 4972343"/>
                <a:gd name="connsiteY12505" fmla="*/ 178068 h 512833"/>
                <a:gd name="connsiteX12506" fmla="*/ 1337796 w 4972343"/>
                <a:gd name="connsiteY12506" fmla="*/ 169958 h 512833"/>
                <a:gd name="connsiteX12507" fmla="*/ 1309551 w 4972343"/>
                <a:gd name="connsiteY12507" fmla="*/ 169958 h 512833"/>
                <a:gd name="connsiteX12508" fmla="*/ 1317662 w 4972343"/>
                <a:gd name="connsiteY12508" fmla="*/ 178068 h 512833"/>
                <a:gd name="connsiteX12509" fmla="*/ 1309551 w 4972343"/>
                <a:gd name="connsiteY12509" fmla="*/ 186179 h 512833"/>
                <a:gd name="connsiteX12510" fmla="*/ 1301441 w 4972343"/>
                <a:gd name="connsiteY12510" fmla="*/ 178068 h 512833"/>
                <a:gd name="connsiteX12511" fmla="*/ 1309551 w 4972343"/>
                <a:gd name="connsiteY12511" fmla="*/ 169958 h 512833"/>
                <a:gd name="connsiteX12512" fmla="*/ 1281305 w 4972343"/>
                <a:gd name="connsiteY12512" fmla="*/ 169958 h 512833"/>
                <a:gd name="connsiteX12513" fmla="*/ 1289416 w 4972343"/>
                <a:gd name="connsiteY12513" fmla="*/ 178068 h 512833"/>
                <a:gd name="connsiteX12514" fmla="*/ 1281305 w 4972343"/>
                <a:gd name="connsiteY12514" fmla="*/ 186179 h 512833"/>
                <a:gd name="connsiteX12515" fmla="*/ 1273194 w 4972343"/>
                <a:gd name="connsiteY12515" fmla="*/ 178068 h 512833"/>
                <a:gd name="connsiteX12516" fmla="*/ 1281305 w 4972343"/>
                <a:gd name="connsiteY12516" fmla="*/ 169958 h 512833"/>
                <a:gd name="connsiteX12517" fmla="*/ 1253060 w 4972343"/>
                <a:gd name="connsiteY12517" fmla="*/ 169958 h 512833"/>
                <a:gd name="connsiteX12518" fmla="*/ 1261171 w 4972343"/>
                <a:gd name="connsiteY12518" fmla="*/ 178068 h 512833"/>
                <a:gd name="connsiteX12519" fmla="*/ 1253060 w 4972343"/>
                <a:gd name="connsiteY12519" fmla="*/ 186179 h 512833"/>
                <a:gd name="connsiteX12520" fmla="*/ 1244949 w 4972343"/>
                <a:gd name="connsiteY12520" fmla="*/ 178068 h 512833"/>
                <a:gd name="connsiteX12521" fmla="*/ 1253060 w 4972343"/>
                <a:gd name="connsiteY12521" fmla="*/ 169958 h 512833"/>
                <a:gd name="connsiteX12522" fmla="*/ 1224814 w 4972343"/>
                <a:gd name="connsiteY12522" fmla="*/ 169958 h 512833"/>
                <a:gd name="connsiteX12523" fmla="*/ 1232925 w 4972343"/>
                <a:gd name="connsiteY12523" fmla="*/ 178068 h 512833"/>
                <a:gd name="connsiteX12524" fmla="*/ 1224814 w 4972343"/>
                <a:gd name="connsiteY12524" fmla="*/ 186179 h 512833"/>
                <a:gd name="connsiteX12525" fmla="*/ 1216703 w 4972343"/>
                <a:gd name="connsiteY12525" fmla="*/ 178068 h 512833"/>
                <a:gd name="connsiteX12526" fmla="*/ 1224814 w 4972343"/>
                <a:gd name="connsiteY12526" fmla="*/ 169958 h 512833"/>
                <a:gd name="connsiteX12527" fmla="*/ 1196569 w 4972343"/>
                <a:gd name="connsiteY12527" fmla="*/ 169958 h 512833"/>
                <a:gd name="connsiteX12528" fmla="*/ 1204680 w 4972343"/>
                <a:gd name="connsiteY12528" fmla="*/ 178068 h 512833"/>
                <a:gd name="connsiteX12529" fmla="*/ 1196569 w 4972343"/>
                <a:gd name="connsiteY12529" fmla="*/ 186179 h 512833"/>
                <a:gd name="connsiteX12530" fmla="*/ 1188459 w 4972343"/>
                <a:gd name="connsiteY12530" fmla="*/ 178068 h 512833"/>
                <a:gd name="connsiteX12531" fmla="*/ 1196569 w 4972343"/>
                <a:gd name="connsiteY12531" fmla="*/ 169958 h 512833"/>
                <a:gd name="connsiteX12532" fmla="*/ 1168323 w 4972343"/>
                <a:gd name="connsiteY12532" fmla="*/ 169958 h 512833"/>
                <a:gd name="connsiteX12533" fmla="*/ 1176434 w 4972343"/>
                <a:gd name="connsiteY12533" fmla="*/ 178068 h 512833"/>
                <a:gd name="connsiteX12534" fmla="*/ 1168323 w 4972343"/>
                <a:gd name="connsiteY12534" fmla="*/ 186179 h 512833"/>
                <a:gd name="connsiteX12535" fmla="*/ 1160212 w 4972343"/>
                <a:gd name="connsiteY12535" fmla="*/ 178068 h 512833"/>
                <a:gd name="connsiteX12536" fmla="*/ 1168323 w 4972343"/>
                <a:gd name="connsiteY12536" fmla="*/ 169958 h 512833"/>
                <a:gd name="connsiteX12537" fmla="*/ 1140078 w 4972343"/>
                <a:gd name="connsiteY12537" fmla="*/ 169958 h 512833"/>
                <a:gd name="connsiteX12538" fmla="*/ 1148189 w 4972343"/>
                <a:gd name="connsiteY12538" fmla="*/ 178068 h 512833"/>
                <a:gd name="connsiteX12539" fmla="*/ 1140078 w 4972343"/>
                <a:gd name="connsiteY12539" fmla="*/ 186179 h 512833"/>
                <a:gd name="connsiteX12540" fmla="*/ 1131968 w 4972343"/>
                <a:gd name="connsiteY12540" fmla="*/ 178068 h 512833"/>
                <a:gd name="connsiteX12541" fmla="*/ 1140078 w 4972343"/>
                <a:gd name="connsiteY12541" fmla="*/ 169958 h 512833"/>
                <a:gd name="connsiteX12542" fmla="*/ 1111832 w 4972343"/>
                <a:gd name="connsiteY12542" fmla="*/ 169958 h 512833"/>
                <a:gd name="connsiteX12543" fmla="*/ 1119943 w 4972343"/>
                <a:gd name="connsiteY12543" fmla="*/ 178068 h 512833"/>
                <a:gd name="connsiteX12544" fmla="*/ 1111832 w 4972343"/>
                <a:gd name="connsiteY12544" fmla="*/ 186179 h 512833"/>
                <a:gd name="connsiteX12545" fmla="*/ 1103722 w 4972343"/>
                <a:gd name="connsiteY12545" fmla="*/ 178068 h 512833"/>
                <a:gd name="connsiteX12546" fmla="*/ 1111832 w 4972343"/>
                <a:gd name="connsiteY12546" fmla="*/ 169958 h 512833"/>
                <a:gd name="connsiteX12547" fmla="*/ 1083587 w 4972343"/>
                <a:gd name="connsiteY12547" fmla="*/ 169958 h 512833"/>
                <a:gd name="connsiteX12548" fmla="*/ 1091698 w 4972343"/>
                <a:gd name="connsiteY12548" fmla="*/ 178068 h 512833"/>
                <a:gd name="connsiteX12549" fmla="*/ 1083587 w 4972343"/>
                <a:gd name="connsiteY12549" fmla="*/ 186179 h 512833"/>
                <a:gd name="connsiteX12550" fmla="*/ 1075477 w 4972343"/>
                <a:gd name="connsiteY12550" fmla="*/ 178068 h 512833"/>
                <a:gd name="connsiteX12551" fmla="*/ 1083587 w 4972343"/>
                <a:gd name="connsiteY12551" fmla="*/ 169958 h 512833"/>
                <a:gd name="connsiteX12552" fmla="*/ 1055341 w 4972343"/>
                <a:gd name="connsiteY12552" fmla="*/ 169958 h 512833"/>
                <a:gd name="connsiteX12553" fmla="*/ 1063452 w 4972343"/>
                <a:gd name="connsiteY12553" fmla="*/ 178068 h 512833"/>
                <a:gd name="connsiteX12554" fmla="*/ 1055341 w 4972343"/>
                <a:gd name="connsiteY12554" fmla="*/ 186179 h 512833"/>
                <a:gd name="connsiteX12555" fmla="*/ 1047230 w 4972343"/>
                <a:gd name="connsiteY12555" fmla="*/ 178068 h 512833"/>
                <a:gd name="connsiteX12556" fmla="*/ 1055341 w 4972343"/>
                <a:gd name="connsiteY12556" fmla="*/ 169958 h 512833"/>
                <a:gd name="connsiteX12557" fmla="*/ 1027096 w 4972343"/>
                <a:gd name="connsiteY12557" fmla="*/ 169958 h 512833"/>
                <a:gd name="connsiteX12558" fmla="*/ 1035207 w 4972343"/>
                <a:gd name="connsiteY12558" fmla="*/ 178068 h 512833"/>
                <a:gd name="connsiteX12559" fmla="*/ 1027096 w 4972343"/>
                <a:gd name="connsiteY12559" fmla="*/ 186179 h 512833"/>
                <a:gd name="connsiteX12560" fmla="*/ 1018986 w 4972343"/>
                <a:gd name="connsiteY12560" fmla="*/ 178068 h 512833"/>
                <a:gd name="connsiteX12561" fmla="*/ 1027096 w 4972343"/>
                <a:gd name="connsiteY12561" fmla="*/ 169958 h 512833"/>
                <a:gd name="connsiteX12562" fmla="*/ 998850 w 4972343"/>
                <a:gd name="connsiteY12562" fmla="*/ 169958 h 512833"/>
                <a:gd name="connsiteX12563" fmla="*/ 1006961 w 4972343"/>
                <a:gd name="connsiteY12563" fmla="*/ 178068 h 512833"/>
                <a:gd name="connsiteX12564" fmla="*/ 998850 w 4972343"/>
                <a:gd name="connsiteY12564" fmla="*/ 186179 h 512833"/>
                <a:gd name="connsiteX12565" fmla="*/ 990739 w 4972343"/>
                <a:gd name="connsiteY12565" fmla="*/ 178068 h 512833"/>
                <a:gd name="connsiteX12566" fmla="*/ 998850 w 4972343"/>
                <a:gd name="connsiteY12566" fmla="*/ 169958 h 512833"/>
                <a:gd name="connsiteX12567" fmla="*/ 970605 w 4972343"/>
                <a:gd name="connsiteY12567" fmla="*/ 169958 h 512833"/>
                <a:gd name="connsiteX12568" fmla="*/ 978716 w 4972343"/>
                <a:gd name="connsiteY12568" fmla="*/ 178068 h 512833"/>
                <a:gd name="connsiteX12569" fmla="*/ 970605 w 4972343"/>
                <a:gd name="connsiteY12569" fmla="*/ 186179 h 512833"/>
                <a:gd name="connsiteX12570" fmla="*/ 962495 w 4972343"/>
                <a:gd name="connsiteY12570" fmla="*/ 178068 h 512833"/>
                <a:gd name="connsiteX12571" fmla="*/ 970605 w 4972343"/>
                <a:gd name="connsiteY12571" fmla="*/ 169958 h 512833"/>
                <a:gd name="connsiteX12572" fmla="*/ 942359 w 4972343"/>
                <a:gd name="connsiteY12572" fmla="*/ 169958 h 512833"/>
                <a:gd name="connsiteX12573" fmla="*/ 950470 w 4972343"/>
                <a:gd name="connsiteY12573" fmla="*/ 178068 h 512833"/>
                <a:gd name="connsiteX12574" fmla="*/ 942359 w 4972343"/>
                <a:gd name="connsiteY12574" fmla="*/ 186179 h 512833"/>
                <a:gd name="connsiteX12575" fmla="*/ 934249 w 4972343"/>
                <a:gd name="connsiteY12575" fmla="*/ 178068 h 512833"/>
                <a:gd name="connsiteX12576" fmla="*/ 942359 w 4972343"/>
                <a:gd name="connsiteY12576" fmla="*/ 169958 h 512833"/>
                <a:gd name="connsiteX12577" fmla="*/ 914114 w 4972343"/>
                <a:gd name="connsiteY12577" fmla="*/ 169958 h 512833"/>
                <a:gd name="connsiteX12578" fmla="*/ 922225 w 4972343"/>
                <a:gd name="connsiteY12578" fmla="*/ 178068 h 512833"/>
                <a:gd name="connsiteX12579" fmla="*/ 914114 w 4972343"/>
                <a:gd name="connsiteY12579" fmla="*/ 186179 h 512833"/>
                <a:gd name="connsiteX12580" fmla="*/ 906004 w 4972343"/>
                <a:gd name="connsiteY12580" fmla="*/ 178068 h 512833"/>
                <a:gd name="connsiteX12581" fmla="*/ 914114 w 4972343"/>
                <a:gd name="connsiteY12581" fmla="*/ 169958 h 512833"/>
                <a:gd name="connsiteX12582" fmla="*/ 885868 w 4972343"/>
                <a:gd name="connsiteY12582" fmla="*/ 169958 h 512833"/>
                <a:gd name="connsiteX12583" fmla="*/ 893979 w 4972343"/>
                <a:gd name="connsiteY12583" fmla="*/ 178068 h 512833"/>
                <a:gd name="connsiteX12584" fmla="*/ 885868 w 4972343"/>
                <a:gd name="connsiteY12584" fmla="*/ 186179 h 512833"/>
                <a:gd name="connsiteX12585" fmla="*/ 877757 w 4972343"/>
                <a:gd name="connsiteY12585" fmla="*/ 178068 h 512833"/>
                <a:gd name="connsiteX12586" fmla="*/ 885868 w 4972343"/>
                <a:gd name="connsiteY12586" fmla="*/ 169958 h 512833"/>
                <a:gd name="connsiteX12587" fmla="*/ 857624 w 4972343"/>
                <a:gd name="connsiteY12587" fmla="*/ 169958 h 512833"/>
                <a:gd name="connsiteX12588" fmla="*/ 865734 w 4972343"/>
                <a:gd name="connsiteY12588" fmla="*/ 178068 h 512833"/>
                <a:gd name="connsiteX12589" fmla="*/ 857624 w 4972343"/>
                <a:gd name="connsiteY12589" fmla="*/ 186179 h 512833"/>
                <a:gd name="connsiteX12590" fmla="*/ 849513 w 4972343"/>
                <a:gd name="connsiteY12590" fmla="*/ 178068 h 512833"/>
                <a:gd name="connsiteX12591" fmla="*/ 857624 w 4972343"/>
                <a:gd name="connsiteY12591" fmla="*/ 169958 h 512833"/>
                <a:gd name="connsiteX12592" fmla="*/ 829377 w 4972343"/>
                <a:gd name="connsiteY12592" fmla="*/ 169958 h 512833"/>
                <a:gd name="connsiteX12593" fmla="*/ 837488 w 4972343"/>
                <a:gd name="connsiteY12593" fmla="*/ 178068 h 512833"/>
                <a:gd name="connsiteX12594" fmla="*/ 829377 w 4972343"/>
                <a:gd name="connsiteY12594" fmla="*/ 186179 h 512833"/>
                <a:gd name="connsiteX12595" fmla="*/ 821266 w 4972343"/>
                <a:gd name="connsiteY12595" fmla="*/ 178068 h 512833"/>
                <a:gd name="connsiteX12596" fmla="*/ 829377 w 4972343"/>
                <a:gd name="connsiteY12596" fmla="*/ 169958 h 512833"/>
                <a:gd name="connsiteX12597" fmla="*/ 801133 w 4972343"/>
                <a:gd name="connsiteY12597" fmla="*/ 169958 h 512833"/>
                <a:gd name="connsiteX12598" fmla="*/ 809243 w 4972343"/>
                <a:gd name="connsiteY12598" fmla="*/ 178068 h 512833"/>
                <a:gd name="connsiteX12599" fmla="*/ 801133 w 4972343"/>
                <a:gd name="connsiteY12599" fmla="*/ 186179 h 512833"/>
                <a:gd name="connsiteX12600" fmla="*/ 793022 w 4972343"/>
                <a:gd name="connsiteY12600" fmla="*/ 178068 h 512833"/>
                <a:gd name="connsiteX12601" fmla="*/ 801133 w 4972343"/>
                <a:gd name="connsiteY12601" fmla="*/ 169958 h 512833"/>
                <a:gd name="connsiteX12602" fmla="*/ 772886 w 4972343"/>
                <a:gd name="connsiteY12602" fmla="*/ 169958 h 512833"/>
                <a:gd name="connsiteX12603" fmla="*/ 780997 w 4972343"/>
                <a:gd name="connsiteY12603" fmla="*/ 178068 h 512833"/>
                <a:gd name="connsiteX12604" fmla="*/ 772886 w 4972343"/>
                <a:gd name="connsiteY12604" fmla="*/ 186179 h 512833"/>
                <a:gd name="connsiteX12605" fmla="*/ 764776 w 4972343"/>
                <a:gd name="connsiteY12605" fmla="*/ 178068 h 512833"/>
                <a:gd name="connsiteX12606" fmla="*/ 772886 w 4972343"/>
                <a:gd name="connsiteY12606" fmla="*/ 169958 h 512833"/>
                <a:gd name="connsiteX12607" fmla="*/ 744642 w 4972343"/>
                <a:gd name="connsiteY12607" fmla="*/ 169958 h 512833"/>
                <a:gd name="connsiteX12608" fmla="*/ 752752 w 4972343"/>
                <a:gd name="connsiteY12608" fmla="*/ 178068 h 512833"/>
                <a:gd name="connsiteX12609" fmla="*/ 744642 w 4972343"/>
                <a:gd name="connsiteY12609" fmla="*/ 186179 h 512833"/>
                <a:gd name="connsiteX12610" fmla="*/ 736531 w 4972343"/>
                <a:gd name="connsiteY12610" fmla="*/ 178068 h 512833"/>
                <a:gd name="connsiteX12611" fmla="*/ 744642 w 4972343"/>
                <a:gd name="connsiteY12611" fmla="*/ 169958 h 512833"/>
                <a:gd name="connsiteX12612" fmla="*/ 716395 w 4972343"/>
                <a:gd name="connsiteY12612" fmla="*/ 169958 h 512833"/>
                <a:gd name="connsiteX12613" fmla="*/ 724506 w 4972343"/>
                <a:gd name="connsiteY12613" fmla="*/ 178068 h 512833"/>
                <a:gd name="connsiteX12614" fmla="*/ 716395 w 4972343"/>
                <a:gd name="connsiteY12614" fmla="*/ 186179 h 512833"/>
                <a:gd name="connsiteX12615" fmla="*/ 708284 w 4972343"/>
                <a:gd name="connsiteY12615" fmla="*/ 178068 h 512833"/>
                <a:gd name="connsiteX12616" fmla="*/ 716395 w 4972343"/>
                <a:gd name="connsiteY12616" fmla="*/ 169958 h 512833"/>
                <a:gd name="connsiteX12617" fmla="*/ 688150 w 4972343"/>
                <a:gd name="connsiteY12617" fmla="*/ 169958 h 512833"/>
                <a:gd name="connsiteX12618" fmla="*/ 696261 w 4972343"/>
                <a:gd name="connsiteY12618" fmla="*/ 178068 h 512833"/>
                <a:gd name="connsiteX12619" fmla="*/ 688150 w 4972343"/>
                <a:gd name="connsiteY12619" fmla="*/ 186179 h 512833"/>
                <a:gd name="connsiteX12620" fmla="*/ 680040 w 4972343"/>
                <a:gd name="connsiteY12620" fmla="*/ 178068 h 512833"/>
                <a:gd name="connsiteX12621" fmla="*/ 688150 w 4972343"/>
                <a:gd name="connsiteY12621" fmla="*/ 169958 h 512833"/>
                <a:gd name="connsiteX12622" fmla="*/ 659904 w 4972343"/>
                <a:gd name="connsiteY12622" fmla="*/ 169958 h 512833"/>
                <a:gd name="connsiteX12623" fmla="*/ 668015 w 4972343"/>
                <a:gd name="connsiteY12623" fmla="*/ 178068 h 512833"/>
                <a:gd name="connsiteX12624" fmla="*/ 659904 w 4972343"/>
                <a:gd name="connsiteY12624" fmla="*/ 186179 h 512833"/>
                <a:gd name="connsiteX12625" fmla="*/ 651794 w 4972343"/>
                <a:gd name="connsiteY12625" fmla="*/ 178068 h 512833"/>
                <a:gd name="connsiteX12626" fmla="*/ 659904 w 4972343"/>
                <a:gd name="connsiteY12626" fmla="*/ 169958 h 512833"/>
                <a:gd name="connsiteX12627" fmla="*/ 631660 w 4972343"/>
                <a:gd name="connsiteY12627" fmla="*/ 169958 h 512833"/>
                <a:gd name="connsiteX12628" fmla="*/ 639770 w 4972343"/>
                <a:gd name="connsiteY12628" fmla="*/ 178068 h 512833"/>
                <a:gd name="connsiteX12629" fmla="*/ 631660 w 4972343"/>
                <a:gd name="connsiteY12629" fmla="*/ 186179 h 512833"/>
                <a:gd name="connsiteX12630" fmla="*/ 623549 w 4972343"/>
                <a:gd name="connsiteY12630" fmla="*/ 178068 h 512833"/>
                <a:gd name="connsiteX12631" fmla="*/ 631660 w 4972343"/>
                <a:gd name="connsiteY12631" fmla="*/ 169958 h 512833"/>
                <a:gd name="connsiteX12632" fmla="*/ 603413 w 4972343"/>
                <a:gd name="connsiteY12632" fmla="*/ 169958 h 512833"/>
                <a:gd name="connsiteX12633" fmla="*/ 611524 w 4972343"/>
                <a:gd name="connsiteY12633" fmla="*/ 178068 h 512833"/>
                <a:gd name="connsiteX12634" fmla="*/ 603413 w 4972343"/>
                <a:gd name="connsiteY12634" fmla="*/ 186179 h 512833"/>
                <a:gd name="connsiteX12635" fmla="*/ 595303 w 4972343"/>
                <a:gd name="connsiteY12635" fmla="*/ 178068 h 512833"/>
                <a:gd name="connsiteX12636" fmla="*/ 603413 w 4972343"/>
                <a:gd name="connsiteY12636" fmla="*/ 169958 h 512833"/>
                <a:gd name="connsiteX12637" fmla="*/ 575169 w 4972343"/>
                <a:gd name="connsiteY12637" fmla="*/ 169958 h 512833"/>
                <a:gd name="connsiteX12638" fmla="*/ 583279 w 4972343"/>
                <a:gd name="connsiteY12638" fmla="*/ 178068 h 512833"/>
                <a:gd name="connsiteX12639" fmla="*/ 575169 w 4972343"/>
                <a:gd name="connsiteY12639" fmla="*/ 186179 h 512833"/>
                <a:gd name="connsiteX12640" fmla="*/ 567058 w 4972343"/>
                <a:gd name="connsiteY12640" fmla="*/ 178068 h 512833"/>
                <a:gd name="connsiteX12641" fmla="*/ 575169 w 4972343"/>
                <a:gd name="connsiteY12641" fmla="*/ 169958 h 512833"/>
                <a:gd name="connsiteX12642" fmla="*/ 546922 w 4972343"/>
                <a:gd name="connsiteY12642" fmla="*/ 169958 h 512833"/>
                <a:gd name="connsiteX12643" fmla="*/ 555033 w 4972343"/>
                <a:gd name="connsiteY12643" fmla="*/ 178068 h 512833"/>
                <a:gd name="connsiteX12644" fmla="*/ 546922 w 4972343"/>
                <a:gd name="connsiteY12644" fmla="*/ 186179 h 512833"/>
                <a:gd name="connsiteX12645" fmla="*/ 538812 w 4972343"/>
                <a:gd name="connsiteY12645" fmla="*/ 178068 h 512833"/>
                <a:gd name="connsiteX12646" fmla="*/ 546922 w 4972343"/>
                <a:gd name="connsiteY12646" fmla="*/ 169958 h 512833"/>
                <a:gd name="connsiteX12647" fmla="*/ 518677 w 4972343"/>
                <a:gd name="connsiteY12647" fmla="*/ 169958 h 512833"/>
                <a:gd name="connsiteX12648" fmla="*/ 526788 w 4972343"/>
                <a:gd name="connsiteY12648" fmla="*/ 178068 h 512833"/>
                <a:gd name="connsiteX12649" fmla="*/ 518677 w 4972343"/>
                <a:gd name="connsiteY12649" fmla="*/ 186179 h 512833"/>
                <a:gd name="connsiteX12650" fmla="*/ 510567 w 4972343"/>
                <a:gd name="connsiteY12650" fmla="*/ 178068 h 512833"/>
                <a:gd name="connsiteX12651" fmla="*/ 518677 w 4972343"/>
                <a:gd name="connsiteY12651" fmla="*/ 169958 h 512833"/>
                <a:gd name="connsiteX12652" fmla="*/ 490431 w 4972343"/>
                <a:gd name="connsiteY12652" fmla="*/ 169958 h 512833"/>
                <a:gd name="connsiteX12653" fmla="*/ 498542 w 4972343"/>
                <a:gd name="connsiteY12653" fmla="*/ 178068 h 512833"/>
                <a:gd name="connsiteX12654" fmla="*/ 490431 w 4972343"/>
                <a:gd name="connsiteY12654" fmla="*/ 186179 h 512833"/>
                <a:gd name="connsiteX12655" fmla="*/ 482321 w 4972343"/>
                <a:gd name="connsiteY12655" fmla="*/ 178068 h 512833"/>
                <a:gd name="connsiteX12656" fmla="*/ 490431 w 4972343"/>
                <a:gd name="connsiteY12656" fmla="*/ 169958 h 512833"/>
                <a:gd name="connsiteX12657" fmla="*/ 462187 w 4972343"/>
                <a:gd name="connsiteY12657" fmla="*/ 169958 h 512833"/>
                <a:gd name="connsiteX12658" fmla="*/ 470297 w 4972343"/>
                <a:gd name="connsiteY12658" fmla="*/ 178068 h 512833"/>
                <a:gd name="connsiteX12659" fmla="*/ 462187 w 4972343"/>
                <a:gd name="connsiteY12659" fmla="*/ 186179 h 512833"/>
                <a:gd name="connsiteX12660" fmla="*/ 454076 w 4972343"/>
                <a:gd name="connsiteY12660" fmla="*/ 178068 h 512833"/>
                <a:gd name="connsiteX12661" fmla="*/ 462187 w 4972343"/>
                <a:gd name="connsiteY12661" fmla="*/ 169958 h 512833"/>
                <a:gd name="connsiteX12662" fmla="*/ 433940 w 4972343"/>
                <a:gd name="connsiteY12662" fmla="*/ 169958 h 512833"/>
                <a:gd name="connsiteX12663" fmla="*/ 442051 w 4972343"/>
                <a:gd name="connsiteY12663" fmla="*/ 178068 h 512833"/>
                <a:gd name="connsiteX12664" fmla="*/ 433940 w 4972343"/>
                <a:gd name="connsiteY12664" fmla="*/ 186179 h 512833"/>
                <a:gd name="connsiteX12665" fmla="*/ 425830 w 4972343"/>
                <a:gd name="connsiteY12665" fmla="*/ 178068 h 512833"/>
                <a:gd name="connsiteX12666" fmla="*/ 433940 w 4972343"/>
                <a:gd name="connsiteY12666" fmla="*/ 169958 h 512833"/>
                <a:gd name="connsiteX12667" fmla="*/ 405696 w 4972343"/>
                <a:gd name="connsiteY12667" fmla="*/ 169958 h 512833"/>
                <a:gd name="connsiteX12668" fmla="*/ 413806 w 4972343"/>
                <a:gd name="connsiteY12668" fmla="*/ 178068 h 512833"/>
                <a:gd name="connsiteX12669" fmla="*/ 405696 w 4972343"/>
                <a:gd name="connsiteY12669" fmla="*/ 186179 h 512833"/>
                <a:gd name="connsiteX12670" fmla="*/ 397585 w 4972343"/>
                <a:gd name="connsiteY12670" fmla="*/ 178068 h 512833"/>
                <a:gd name="connsiteX12671" fmla="*/ 405696 w 4972343"/>
                <a:gd name="connsiteY12671" fmla="*/ 169958 h 512833"/>
                <a:gd name="connsiteX12672" fmla="*/ 377449 w 4972343"/>
                <a:gd name="connsiteY12672" fmla="*/ 169958 h 512833"/>
                <a:gd name="connsiteX12673" fmla="*/ 385560 w 4972343"/>
                <a:gd name="connsiteY12673" fmla="*/ 178068 h 512833"/>
                <a:gd name="connsiteX12674" fmla="*/ 377449 w 4972343"/>
                <a:gd name="connsiteY12674" fmla="*/ 186179 h 512833"/>
                <a:gd name="connsiteX12675" fmla="*/ 369339 w 4972343"/>
                <a:gd name="connsiteY12675" fmla="*/ 178068 h 512833"/>
                <a:gd name="connsiteX12676" fmla="*/ 377449 w 4972343"/>
                <a:gd name="connsiteY12676" fmla="*/ 169958 h 512833"/>
                <a:gd name="connsiteX12677" fmla="*/ 349205 w 4972343"/>
                <a:gd name="connsiteY12677" fmla="*/ 169958 h 512833"/>
                <a:gd name="connsiteX12678" fmla="*/ 357315 w 4972343"/>
                <a:gd name="connsiteY12678" fmla="*/ 178068 h 512833"/>
                <a:gd name="connsiteX12679" fmla="*/ 349205 w 4972343"/>
                <a:gd name="connsiteY12679" fmla="*/ 186179 h 512833"/>
                <a:gd name="connsiteX12680" fmla="*/ 341094 w 4972343"/>
                <a:gd name="connsiteY12680" fmla="*/ 178068 h 512833"/>
                <a:gd name="connsiteX12681" fmla="*/ 349205 w 4972343"/>
                <a:gd name="connsiteY12681" fmla="*/ 169958 h 512833"/>
                <a:gd name="connsiteX12682" fmla="*/ 320958 w 4972343"/>
                <a:gd name="connsiteY12682" fmla="*/ 169958 h 512833"/>
                <a:gd name="connsiteX12683" fmla="*/ 329069 w 4972343"/>
                <a:gd name="connsiteY12683" fmla="*/ 178068 h 512833"/>
                <a:gd name="connsiteX12684" fmla="*/ 320958 w 4972343"/>
                <a:gd name="connsiteY12684" fmla="*/ 186179 h 512833"/>
                <a:gd name="connsiteX12685" fmla="*/ 312848 w 4972343"/>
                <a:gd name="connsiteY12685" fmla="*/ 178068 h 512833"/>
                <a:gd name="connsiteX12686" fmla="*/ 320958 w 4972343"/>
                <a:gd name="connsiteY12686" fmla="*/ 169958 h 512833"/>
                <a:gd name="connsiteX12687" fmla="*/ 292714 w 4972343"/>
                <a:gd name="connsiteY12687" fmla="*/ 169958 h 512833"/>
                <a:gd name="connsiteX12688" fmla="*/ 300824 w 4972343"/>
                <a:gd name="connsiteY12688" fmla="*/ 178068 h 512833"/>
                <a:gd name="connsiteX12689" fmla="*/ 292714 w 4972343"/>
                <a:gd name="connsiteY12689" fmla="*/ 186179 h 512833"/>
                <a:gd name="connsiteX12690" fmla="*/ 284603 w 4972343"/>
                <a:gd name="connsiteY12690" fmla="*/ 178068 h 512833"/>
                <a:gd name="connsiteX12691" fmla="*/ 292714 w 4972343"/>
                <a:gd name="connsiteY12691" fmla="*/ 169958 h 512833"/>
                <a:gd name="connsiteX12692" fmla="*/ 264468 w 4972343"/>
                <a:gd name="connsiteY12692" fmla="*/ 169958 h 512833"/>
                <a:gd name="connsiteX12693" fmla="*/ 272578 w 4972343"/>
                <a:gd name="connsiteY12693" fmla="*/ 178068 h 512833"/>
                <a:gd name="connsiteX12694" fmla="*/ 264468 w 4972343"/>
                <a:gd name="connsiteY12694" fmla="*/ 186179 h 512833"/>
                <a:gd name="connsiteX12695" fmla="*/ 256357 w 4972343"/>
                <a:gd name="connsiteY12695" fmla="*/ 178068 h 512833"/>
                <a:gd name="connsiteX12696" fmla="*/ 264468 w 4972343"/>
                <a:gd name="connsiteY12696" fmla="*/ 169958 h 512833"/>
                <a:gd name="connsiteX12697" fmla="*/ 236223 w 4972343"/>
                <a:gd name="connsiteY12697" fmla="*/ 169958 h 512833"/>
                <a:gd name="connsiteX12698" fmla="*/ 244334 w 4972343"/>
                <a:gd name="connsiteY12698" fmla="*/ 178068 h 512833"/>
                <a:gd name="connsiteX12699" fmla="*/ 236223 w 4972343"/>
                <a:gd name="connsiteY12699" fmla="*/ 186179 h 512833"/>
                <a:gd name="connsiteX12700" fmla="*/ 228112 w 4972343"/>
                <a:gd name="connsiteY12700" fmla="*/ 178068 h 512833"/>
                <a:gd name="connsiteX12701" fmla="*/ 236223 w 4972343"/>
                <a:gd name="connsiteY12701" fmla="*/ 169958 h 512833"/>
                <a:gd name="connsiteX12702" fmla="*/ 207976 w 4972343"/>
                <a:gd name="connsiteY12702" fmla="*/ 169958 h 512833"/>
                <a:gd name="connsiteX12703" fmla="*/ 216087 w 4972343"/>
                <a:gd name="connsiteY12703" fmla="*/ 178068 h 512833"/>
                <a:gd name="connsiteX12704" fmla="*/ 207976 w 4972343"/>
                <a:gd name="connsiteY12704" fmla="*/ 186179 h 512833"/>
                <a:gd name="connsiteX12705" fmla="*/ 199866 w 4972343"/>
                <a:gd name="connsiteY12705" fmla="*/ 178068 h 512833"/>
                <a:gd name="connsiteX12706" fmla="*/ 207976 w 4972343"/>
                <a:gd name="connsiteY12706" fmla="*/ 169958 h 512833"/>
                <a:gd name="connsiteX12707" fmla="*/ 179732 w 4972343"/>
                <a:gd name="connsiteY12707" fmla="*/ 169958 h 512833"/>
                <a:gd name="connsiteX12708" fmla="*/ 187842 w 4972343"/>
                <a:gd name="connsiteY12708" fmla="*/ 178068 h 512833"/>
                <a:gd name="connsiteX12709" fmla="*/ 179732 w 4972343"/>
                <a:gd name="connsiteY12709" fmla="*/ 186179 h 512833"/>
                <a:gd name="connsiteX12710" fmla="*/ 171621 w 4972343"/>
                <a:gd name="connsiteY12710" fmla="*/ 178068 h 512833"/>
                <a:gd name="connsiteX12711" fmla="*/ 179732 w 4972343"/>
                <a:gd name="connsiteY12711" fmla="*/ 169958 h 512833"/>
                <a:gd name="connsiteX12712" fmla="*/ 151486 w 4972343"/>
                <a:gd name="connsiteY12712" fmla="*/ 169958 h 512833"/>
                <a:gd name="connsiteX12713" fmla="*/ 159596 w 4972343"/>
                <a:gd name="connsiteY12713" fmla="*/ 178068 h 512833"/>
                <a:gd name="connsiteX12714" fmla="*/ 151486 w 4972343"/>
                <a:gd name="connsiteY12714" fmla="*/ 186179 h 512833"/>
                <a:gd name="connsiteX12715" fmla="*/ 143375 w 4972343"/>
                <a:gd name="connsiteY12715" fmla="*/ 178068 h 512833"/>
                <a:gd name="connsiteX12716" fmla="*/ 151486 w 4972343"/>
                <a:gd name="connsiteY12716" fmla="*/ 169958 h 512833"/>
                <a:gd name="connsiteX12717" fmla="*/ 123241 w 4972343"/>
                <a:gd name="connsiteY12717" fmla="*/ 169958 h 512833"/>
                <a:gd name="connsiteX12718" fmla="*/ 131352 w 4972343"/>
                <a:gd name="connsiteY12718" fmla="*/ 178068 h 512833"/>
                <a:gd name="connsiteX12719" fmla="*/ 123241 w 4972343"/>
                <a:gd name="connsiteY12719" fmla="*/ 186179 h 512833"/>
                <a:gd name="connsiteX12720" fmla="*/ 115130 w 4972343"/>
                <a:gd name="connsiteY12720" fmla="*/ 178068 h 512833"/>
                <a:gd name="connsiteX12721" fmla="*/ 123241 w 4972343"/>
                <a:gd name="connsiteY12721" fmla="*/ 169958 h 512833"/>
                <a:gd name="connsiteX12722" fmla="*/ 94995 w 4972343"/>
                <a:gd name="connsiteY12722" fmla="*/ 169958 h 512833"/>
                <a:gd name="connsiteX12723" fmla="*/ 103105 w 4972343"/>
                <a:gd name="connsiteY12723" fmla="*/ 178068 h 512833"/>
                <a:gd name="connsiteX12724" fmla="*/ 94995 w 4972343"/>
                <a:gd name="connsiteY12724" fmla="*/ 186179 h 512833"/>
                <a:gd name="connsiteX12725" fmla="*/ 86884 w 4972343"/>
                <a:gd name="connsiteY12725" fmla="*/ 178068 h 512833"/>
                <a:gd name="connsiteX12726" fmla="*/ 94995 w 4972343"/>
                <a:gd name="connsiteY12726" fmla="*/ 169958 h 512833"/>
                <a:gd name="connsiteX12727" fmla="*/ 66749 w 4972343"/>
                <a:gd name="connsiteY12727" fmla="*/ 169958 h 512833"/>
                <a:gd name="connsiteX12728" fmla="*/ 74860 w 4972343"/>
                <a:gd name="connsiteY12728" fmla="*/ 178068 h 512833"/>
                <a:gd name="connsiteX12729" fmla="*/ 66749 w 4972343"/>
                <a:gd name="connsiteY12729" fmla="*/ 186179 h 512833"/>
                <a:gd name="connsiteX12730" fmla="*/ 58638 w 4972343"/>
                <a:gd name="connsiteY12730" fmla="*/ 178068 h 512833"/>
                <a:gd name="connsiteX12731" fmla="*/ 66749 w 4972343"/>
                <a:gd name="connsiteY12731" fmla="*/ 169958 h 512833"/>
                <a:gd name="connsiteX12732" fmla="*/ 38504 w 4972343"/>
                <a:gd name="connsiteY12732" fmla="*/ 169958 h 512833"/>
                <a:gd name="connsiteX12733" fmla="*/ 46614 w 4972343"/>
                <a:gd name="connsiteY12733" fmla="*/ 178068 h 512833"/>
                <a:gd name="connsiteX12734" fmla="*/ 38504 w 4972343"/>
                <a:gd name="connsiteY12734" fmla="*/ 186179 h 512833"/>
                <a:gd name="connsiteX12735" fmla="*/ 30393 w 4972343"/>
                <a:gd name="connsiteY12735" fmla="*/ 178068 h 512833"/>
                <a:gd name="connsiteX12736" fmla="*/ 38504 w 4972343"/>
                <a:gd name="connsiteY12736" fmla="*/ 169958 h 512833"/>
                <a:gd name="connsiteX12737" fmla="*/ 10259 w 4972343"/>
                <a:gd name="connsiteY12737" fmla="*/ 169958 h 512833"/>
                <a:gd name="connsiteX12738" fmla="*/ 18369 w 4972343"/>
                <a:gd name="connsiteY12738" fmla="*/ 178068 h 512833"/>
                <a:gd name="connsiteX12739" fmla="*/ 10259 w 4972343"/>
                <a:gd name="connsiteY12739" fmla="*/ 186179 h 512833"/>
                <a:gd name="connsiteX12740" fmla="*/ 2148 w 4972343"/>
                <a:gd name="connsiteY12740" fmla="*/ 178068 h 512833"/>
                <a:gd name="connsiteX12741" fmla="*/ 10259 w 4972343"/>
                <a:gd name="connsiteY12741" fmla="*/ 169958 h 512833"/>
                <a:gd name="connsiteX12742" fmla="*/ 0 w 4972343"/>
                <a:gd name="connsiteY12742" fmla="*/ 149621 h 512833"/>
                <a:gd name="connsiteX12743" fmla="*/ 3986 w 4972343"/>
                <a:gd name="connsiteY12743" fmla="*/ 153607 h 512833"/>
                <a:gd name="connsiteX12744" fmla="*/ 0 w 4972343"/>
                <a:gd name="connsiteY12744" fmla="*/ 157593 h 512833"/>
                <a:gd name="connsiteX12745" fmla="*/ 4967263 w 4972343"/>
                <a:gd name="connsiteY12745" fmla="*/ 145757 h 512833"/>
                <a:gd name="connsiteX12746" fmla="*/ 4972343 w 4972343"/>
                <a:gd name="connsiteY12746" fmla="*/ 150836 h 512833"/>
                <a:gd name="connsiteX12747" fmla="*/ 4972343 w 4972343"/>
                <a:gd name="connsiteY12747" fmla="*/ 156378 h 512833"/>
                <a:gd name="connsiteX12748" fmla="*/ 4967263 w 4972343"/>
                <a:gd name="connsiteY12748" fmla="*/ 161457 h 512833"/>
                <a:gd name="connsiteX12749" fmla="*/ 4959414 w 4972343"/>
                <a:gd name="connsiteY12749" fmla="*/ 153607 h 512833"/>
                <a:gd name="connsiteX12750" fmla="*/ 4967263 w 4972343"/>
                <a:gd name="connsiteY12750" fmla="*/ 145757 h 512833"/>
                <a:gd name="connsiteX12751" fmla="*/ 4939026 w 4972343"/>
                <a:gd name="connsiteY12751" fmla="*/ 145757 h 512833"/>
                <a:gd name="connsiteX12752" fmla="*/ 4946875 w 4972343"/>
                <a:gd name="connsiteY12752" fmla="*/ 153607 h 512833"/>
                <a:gd name="connsiteX12753" fmla="*/ 4939026 w 4972343"/>
                <a:gd name="connsiteY12753" fmla="*/ 161457 h 512833"/>
                <a:gd name="connsiteX12754" fmla="*/ 4931175 w 4972343"/>
                <a:gd name="connsiteY12754" fmla="*/ 153607 h 512833"/>
                <a:gd name="connsiteX12755" fmla="*/ 4939026 w 4972343"/>
                <a:gd name="connsiteY12755" fmla="*/ 145757 h 512833"/>
                <a:gd name="connsiteX12756" fmla="*/ 4910781 w 4972343"/>
                <a:gd name="connsiteY12756" fmla="*/ 145757 h 512833"/>
                <a:gd name="connsiteX12757" fmla="*/ 4918631 w 4972343"/>
                <a:gd name="connsiteY12757" fmla="*/ 153607 h 512833"/>
                <a:gd name="connsiteX12758" fmla="*/ 4910781 w 4972343"/>
                <a:gd name="connsiteY12758" fmla="*/ 161457 h 512833"/>
                <a:gd name="connsiteX12759" fmla="*/ 4902931 w 4972343"/>
                <a:gd name="connsiteY12759" fmla="*/ 153607 h 512833"/>
                <a:gd name="connsiteX12760" fmla="*/ 4910781 w 4972343"/>
                <a:gd name="connsiteY12760" fmla="*/ 145757 h 512833"/>
                <a:gd name="connsiteX12761" fmla="*/ 4882535 w 4972343"/>
                <a:gd name="connsiteY12761" fmla="*/ 145757 h 512833"/>
                <a:gd name="connsiteX12762" fmla="*/ 4890385 w 4972343"/>
                <a:gd name="connsiteY12762" fmla="*/ 153607 h 512833"/>
                <a:gd name="connsiteX12763" fmla="*/ 4882535 w 4972343"/>
                <a:gd name="connsiteY12763" fmla="*/ 161457 h 512833"/>
                <a:gd name="connsiteX12764" fmla="*/ 4874685 w 4972343"/>
                <a:gd name="connsiteY12764" fmla="*/ 153607 h 512833"/>
                <a:gd name="connsiteX12765" fmla="*/ 4882535 w 4972343"/>
                <a:gd name="connsiteY12765" fmla="*/ 145757 h 512833"/>
                <a:gd name="connsiteX12766" fmla="*/ 4854290 w 4972343"/>
                <a:gd name="connsiteY12766" fmla="*/ 145757 h 512833"/>
                <a:gd name="connsiteX12767" fmla="*/ 4862140 w 4972343"/>
                <a:gd name="connsiteY12767" fmla="*/ 153607 h 512833"/>
                <a:gd name="connsiteX12768" fmla="*/ 4854290 w 4972343"/>
                <a:gd name="connsiteY12768" fmla="*/ 161457 h 512833"/>
                <a:gd name="connsiteX12769" fmla="*/ 4846440 w 4972343"/>
                <a:gd name="connsiteY12769" fmla="*/ 153607 h 512833"/>
                <a:gd name="connsiteX12770" fmla="*/ 4854290 w 4972343"/>
                <a:gd name="connsiteY12770" fmla="*/ 145757 h 512833"/>
                <a:gd name="connsiteX12771" fmla="*/ 4826044 w 4972343"/>
                <a:gd name="connsiteY12771" fmla="*/ 145757 h 512833"/>
                <a:gd name="connsiteX12772" fmla="*/ 4833894 w 4972343"/>
                <a:gd name="connsiteY12772" fmla="*/ 153607 h 512833"/>
                <a:gd name="connsiteX12773" fmla="*/ 4826044 w 4972343"/>
                <a:gd name="connsiteY12773" fmla="*/ 161457 h 512833"/>
                <a:gd name="connsiteX12774" fmla="*/ 4818193 w 4972343"/>
                <a:gd name="connsiteY12774" fmla="*/ 153607 h 512833"/>
                <a:gd name="connsiteX12775" fmla="*/ 4826044 w 4972343"/>
                <a:gd name="connsiteY12775" fmla="*/ 145757 h 512833"/>
                <a:gd name="connsiteX12776" fmla="*/ 4797799 w 4972343"/>
                <a:gd name="connsiteY12776" fmla="*/ 145757 h 512833"/>
                <a:gd name="connsiteX12777" fmla="*/ 4805649 w 4972343"/>
                <a:gd name="connsiteY12777" fmla="*/ 153607 h 512833"/>
                <a:gd name="connsiteX12778" fmla="*/ 4797799 w 4972343"/>
                <a:gd name="connsiteY12778" fmla="*/ 161457 h 512833"/>
                <a:gd name="connsiteX12779" fmla="*/ 4789949 w 4972343"/>
                <a:gd name="connsiteY12779" fmla="*/ 153607 h 512833"/>
                <a:gd name="connsiteX12780" fmla="*/ 4797799 w 4972343"/>
                <a:gd name="connsiteY12780" fmla="*/ 145757 h 512833"/>
                <a:gd name="connsiteX12781" fmla="*/ 4769552 w 4972343"/>
                <a:gd name="connsiteY12781" fmla="*/ 145757 h 512833"/>
                <a:gd name="connsiteX12782" fmla="*/ 4777403 w 4972343"/>
                <a:gd name="connsiteY12782" fmla="*/ 153607 h 512833"/>
                <a:gd name="connsiteX12783" fmla="*/ 4769552 w 4972343"/>
                <a:gd name="connsiteY12783" fmla="*/ 161457 h 512833"/>
                <a:gd name="connsiteX12784" fmla="*/ 4761703 w 4972343"/>
                <a:gd name="connsiteY12784" fmla="*/ 153607 h 512833"/>
                <a:gd name="connsiteX12785" fmla="*/ 4769552 w 4972343"/>
                <a:gd name="connsiteY12785" fmla="*/ 145757 h 512833"/>
                <a:gd name="connsiteX12786" fmla="*/ 4741308 w 4972343"/>
                <a:gd name="connsiteY12786" fmla="*/ 145757 h 512833"/>
                <a:gd name="connsiteX12787" fmla="*/ 4749158 w 4972343"/>
                <a:gd name="connsiteY12787" fmla="*/ 153607 h 512833"/>
                <a:gd name="connsiteX12788" fmla="*/ 4741308 w 4972343"/>
                <a:gd name="connsiteY12788" fmla="*/ 161457 h 512833"/>
                <a:gd name="connsiteX12789" fmla="*/ 4733458 w 4972343"/>
                <a:gd name="connsiteY12789" fmla="*/ 153607 h 512833"/>
                <a:gd name="connsiteX12790" fmla="*/ 4741308 w 4972343"/>
                <a:gd name="connsiteY12790" fmla="*/ 145757 h 512833"/>
                <a:gd name="connsiteX12791" fmla="*/ 4713062 w 4972343"/>
                <a:gd name="connsiteY12791" fmla="*/ 145757 h 512833"/>
                <a:gd name="connsiteX12792" fmla="*/ 4720912 w 4972343"/>
                <a:gd name="connsiteY12792" fmla="*/ 153607 h 512833"/>
                <a:gd name="connsiteX12793" fmla="*/ 4713062 w 4972343"/>
                <a:gd name="connsiteY12793" fmla="*/ 161457 h 512833"/>
                <a:gd name="connsiteX12794" fmla="*/ 4705212 w 4972343"/>
                <a:gd name="connsiteY12794" fmla="*/ 153607 h 512833"/>
                <a:gd name="connsiteX12795" fmla="*/ 4713062 w 4972343"/>
                <a:gd name="connsiteY12795" fmla="*/ 145757 h 512833"/>
                <a:gd name="connsiteX12796" fmla="*/ 4684817 w 4972343"/>
                <a:gd name="connsiteY12796" fmla="*/ 145757 h 512833"/>
                <a:gd name="connsiteX12797" fmla="*/ 4692667 w 4972343"/>
                <a:gd name="connsiteY12797" fmla="*/ 153607 h 512833"/>
                <a:gd name="connsiteX12798" fmla="*/ 4684817 w 4972343"/>
                <a:gd name="connsiteY12798" fmla="*/ 161457 h 512833"/>
                <a:gd name="connsiteX12799" fmla="*/ 4676967 w 4972343"/>
                <a:gd name="connsiteY12799" fmla="*/ 153607 h 512833"/>
                <a:gd name="connsiteX12800" fmla="*/ 4684817 w 4972343"/>
                <a:gd name="connsiteY12800" fmla="*/ 145757 h 512833"/>
                <a:gd name="connsiteX12801" fmla="*/ 4656571 w 4972343"/>
                <a:gd name="connsiteY12801" fmla="*/ 145757 h 512833"/>
                <a:gd name="connsiteX12802" fmla="*/ 4664421 w 4972343"/>
                <a:gd name="connsiteY12802" fmla="*/ 153607 h 512833"/>
                <a:gd name="connsiteX12803" fmla="*/ 4656571 w 4972343"/>
                <a:gd name="connsiteY12803" fmla="*/ 161457 h 512833"/>
                <a:gd name="connsiteX12804" fmla="*/ 4648721 w 4972343"/>
                <a:gd name="connsiteY12804" fmla="*/ 153607 h 512833"/>
                <a:gd name="connsiteX12805" fmla="*/ 4656571 w 4972343"/>
                <a:gd name="connsiteY12805" fmla="*/ 145757 h 512833"/>
                <a:gd name="connsiteX12806" fmla="*/ 4628326 w 4972343"/>
                <a:gd name="connsiteY12806" fmla="*/ 145757 h 512833"/>
                <a:gd name="connsiteX12807" fmla="*/ 4636176 w 4972343"/>
                <a:gd name="connsiteY12807" fmla="*/ 153607 h 512833"/>
                <a:gd name="connsiteX12808" fmla="*/ 4628326 w 4972343"/>
                <a:gd name="connsiteY12808" fmla="*/ 161457 h 512833"/>
                <a:gd name="connsiteX12809" fmla="*/ 4620476 w 4972343"/>
                <a:gd name="connsiteY12809" fmla="*/ 153607 h 512833"/>
                <a:gd name="connsiteX12810" fmla="*/ 4628326 w 4972343"/>
                <a:gd name="connsiteY12810" fmla="*/ 145757 h 512833"/>
                <a:gd name="connsiteX12811" fmla="*/ 4600080 w 4972343"/>
                <a:gd name="connsiteY12811" fmla="*/ 145757 h 512833"/>
                <a:gd name="connsiteX12812" fmla="*/ 4607930 w 4972343"/>
                <a:gd name="connsiteY12812" fmla="*/ 153607 h 512833"/>
                <a:gd name="connsiteX12813" fmla="*/ 4600080 w 4972343"/>
                <a:gd name="connsiteY12813" fmla="*/ 161457 h 512833"/>
                <a:gd name="connsiteX12814" fmla="*/ 4592230 w 4972343"/>
                <a:gd name="connsiteY12814" fmla="*/ 153607 h 512833"/>
                <a:gd name="connsiteX12815" fmla="*/ 4600080 w 4972343"/>
                <a:gd name="connsiteY12815" fmla="*/ 145757 h 512833"/>
                <a:gd name="connsiteX12816" fmla="*/ 4571835 w 4972343"/>
                <a:gd name="connsiteY12816" fmla="*/ 145757 h 512833"/>
                <a:gd name="connsiteX12817" fmla="*/ 4579685 w 4972343"/>
                <a:gd name="connsiteY12817" fmla="*/ 153607 h 512833"/>
                <a:gd name="connsiteX12818" fmla="*/ 4571835 w 4972343"/>
                <a:gd name="connsiteY12818" fmla="*/ 161457 h 512833"/>
                <a:gd name="connsiteX12819" fmla="*/ 4563985 w 4972343"/>
                <a:gd name="connsiteY12819" fmla="*/ 153607 h 512833"/>
                <a:gd name="connsiteX12820" fmla="*/ 4571835 w 4972343"/>
                <a:gd name="connsiteY12820" fmla="*/ 145757 h 512833"/>
                <a:gd name="connsiteX12821" fmla="*/ 4543589 w 4972343"/>
                <a:gd name="connsiteY12821" fmla="*/ 145757 h 512833"/>
                <a:gd name="connsiteX12822" fmla="*/ 4551439 w 4972343"/>
                <a:gd name="connsiteY12822" fmla="*/ 153607 h 512833"/>
                <a:gd name="connsiteX12823" fmla="*/ 4543589 w 4972343"/>
                <a:gd name="connsiteY12823" fmla="*/ 161457 h 512833"/>
                <a:gd name="connsiteX12824" fmla="*/ 4535739 w 4972343"/>
                <a:gd name="connsiteY12824" fmla="*/ 153607 h 512833"/>
                <a:gd name="connsiteX12825" fmla="*/ 4543589 w 4972343"/>
                <a:gd name="connsiteY12825" fmla="*/ 145757 h 512833"/>
                <a:gd name="connsiteX12826" fmla="*/ 4515344 w 4972343"/>
                <a:gd name="connsiteY12826" fmla="*/ 145757 h 512833"/>
                <a:gd name="connsiteX12827" fmla="*/ 4523194 w 4972343"/>
                <a:gd name="connsiteY12827" fmla="*/ 153607 h 512833"/>
                <a:gd name="connsiteX12828" fmla="*/ 4515344 w 4972343"/>
                <a:gd name="connsiteY12828" fmla="*/ 161457 h 512833"/>
                <a:gd name="connsiteX12829" fmla="*/ 4507494 w 4972343"/>
                <a:gd name="connsiteY12829" fmla="*/ 153607 h 512833"/>
                <a:gd name="connsiteX12830" fmla="*/ 4515344 w 4972343"/>
                <a:gd name="connsiteY12830" fmla="*/ 145757 h 512833"/>
                <a:gd name="connsiteX12831" fmla="*/ 4487098 w 4972343"/>
                <a:gd name="connsiteY12831" fmla="*/ 145757 h 512833"/>
                <a:gd name="connsiteX12832" fmla="*/ 4494948 w 4972343"/>
                <a:gd name="connsiteY12832" fmla="*/ 153607 h 512833"/>
                <a:gd name="connsiteX12833" fmla="*/ 4487098 w 4972343"/>
                <a:gd name="connsiteY12833" fmla="*/ 161457 h 512833"/>
                <a:gd name="connsiteX12834" fmla="*/ 4479248 w 4972343"/>
                <a:gd name="connsiteY12834" fmla="*/ 153607 h 512833"/>
                <a:gd name="connsiteX12835" fmla="*/ 4487098 w 4972343"/>
                <a:gd name="connsiteY12835" fmla="*/ 145757 h 512833"/>
                <a:gd name="connsiteX12836" fmla="*/ 4458853 w 4972343"/>
                <a:gd name="connsiteY12836" fmla="*/ 145757 h 512833"/>
                <a:gd name="connsiteX12837" fmla="*/ 4466703 w 4972343"/>
                <a:gd name="connsiteY12837" fmla="*/ 153607 h 512833"/>
                <a:gd name="connsiteX12838" fmla="*/ 4458853 w 4972343"/>
                <a:gd name="connsiteY12838" fmla="*/ 161457 h 512833"/>
                <a:gd name="connsiteX12839" fmla="*/ 4451003 w 4972343"/>
                <a:gd name="connsiteY12839" fmla="*/ 153607 h 512833"/>
                <a:gd name="connsiteX12840" fmla="*/ 4458853 w 4972343"/>
                <a:gd name="connsiteY12840" fmla="*/ 145757 h 512833"/>
                <a:gd name="connsiteX12841" fmla="*/ 4430607 w 4972343"/>
                <a:gd name="connsiteY12841" fmla="*/ 145757 h 512833"/>
                <a:gd name="connsiteX12842" fmla="*/ 4438457 w 4972343"/>
                <a:gd name="connsiteY12842" fmla="*/ 153607 h 512833"/>
                <a:gd name="connsiteX12843" fmla="*/ 4430607 w 4972343"/>
                <a:gd name="connsiteY12843" fmla="*/ 161457 h 512833"/>
                <a:gd name="connsiteX12844" fmla="*/ 4422757 w 4972343"/>
                <a:gd name="connsiteY12844" fmla="*/ 153607 h 512833"/>
                <a:gd name="connsiteX12845" fmla="*/ 4430607 w 4972343"/>
                <a:gd name="connsiteY12845" fmla="*/ 145757 h 512833"/>
                <a:gd name="connsiteX12846" fmla="*/ 4402362 w 4972343"/>
                <a:gd name="connsiteY12846" fmla="*/ 145757 h 512833"/>
                <a:gd name="connsiteX12847" fmla="*/ 4410212 w 4972343"/>
                <a:gd name="connsiteY12847" fmla="*/ 153607 h 512833"/>
                <a:gd name="connsiteX12848" fmla="*/ 4402362 w 4972343"/>
                <a:gd name="connsiteY12848" fmla="*/ 161457 h 512833"/>
                <a:gd name="connsiteX12849" fmla="*/ 4394512 w 4972343"/>
                <a:gd name="connsiteY12849" fmla="*/ 153607 h 512833"/>
                <a:gd name="connsiteX12850" fmla="*/ 4402362 w 4972343"/>
                <a:gd name="connsiteY12850" fmla="*/ 145757 h 512833"/>
                <a:gd name="connsiteX12851" fmla="*/ 4374116 w 4972343"/>
                <a:gd name="connsiteY12851" fmla="*/ 145757 h 512833"/>
                <a:gd name="connsiteX12852" fmla="*/ 4381966 w 4972343"/>
                <a:gd name="connsiteY12852" fmla="*/ 153607 h 512833"/>
                <a:gd name="connsiteX12853" fmla="*/ 4374116 w 4972343"/>
                <a:gd name="connsiteY12853" fmla="*/ 161457 h 512833"/>
                <a:gd name="connsiteX12854" fmla="*/ 4366266 w 4972343"/>
                <a:gd name="connsiteY12854" fmla="*/ 153607 h 512833"/>
                <a:gd name="connsiteX12855" fmla="*/ 4374116 w 4972343"/>
                <a:gd name="connsiteY12855" fmla="*/ 145757 h 512833"/>
                <a:gd name="connsiteX12856" fmla="*/ 4345871 w 4972343"/>
                <a:gd name="connsiteY12856" fmla="*/ 145757 h 512833"/>
                <a:gd name="connsiteX12857" fmla="*/ 4353721 w 4972343"/>
                <a:gd name="connsiteY12857" fmla="*/ 153607 h 512833"/>
                <a:gd name="connsiteX12858" fmla="*/ 4345871 w 4972343"/>
                <a:gd name="connsiteY12858" fmla="*/ 161457 h 512833"/>
                <a:gd name="connsiteX12859" fmla="*/ 4338021 w 4972343"/>
                <a:gd name="connsiteY12859" fmla="*/ 153607 h 512833"/>
                <a:gd name="connsiteX12860" fmla="*/ 4345871 w 4972343"/>
                <a:gd name="connsiteY12860" fmla="*/ 145757 h 512833"/>
                <a:gd name="connsiteX12861" fmla="*/ 4317625 w 4972343"/>
                <a:gd name="connsiteY12861" fmla="*/ 145757 h 512833"/>
                <a:gd name="connsiteX12862" fmla="*/ 4325475 w 4972343"/>
                <a:gd name="connsiteY12862" fmla="*/ 153607 h 512833"/>
                <a:gd name="connsiteX12863" fmla="*/ 4317625 w 4972343"/>
                <a:gd name="connsiteY12863" fmla="*/ 161457 h 512833"/>
                <a:gd name="connsiteX12864" fmla="*/ 4309775 w 4972343"/>
                <a:gd name="connsiteY12864" fmla="*/ 153607 h 512833"/>
                <a:gd name="connsiteX12865" fmla="*/ 4317625 w 4972343"/>
                <a:gd name="connsiteY12865" fmla="*/ 145757 h 512833"/>
                <a:gd name="connsiteX12866" fmla="*/ 4289380 w 4972343"/>
                <a:gd name="connsiteY12866" fmla="*/ 145757 h 512833"/>
                <a:gd name="connsiteX12867" fmla="*/ 4297230 w 4972343"/>
                <a:gd name="connsiteY12867" fmla="*/ 153607 h 512833"/>
                <a:gd name="connsiteX12868" fmla="*/ 4289380 w 4972343"/>
                <a:gd name="connsiteY12868" fmla="*/ 161457 h 512833"/>
                <a:gd name="connsiteX12869" fmla="*/ 4281530 w 4972343"/>
                <a:gd name="connsiteY12869" fmla="*/ 153607 h 512833"/>
                <a:gd name="connsiteX12870" fmla="*/ 4289380 w 4972343"/>
                <a:gd name="connsiteY12870" fmla="*/ 145757 h 512833"/>
                <a:gd name="connsiteX12871" fmla="*/ 4261134 w 4972343"/>
                <a:gd name="connsiteY12871" fmla="*/ 145757 h 512833"/>
                <a:gd name="connsiteX12872" fmla="*/ 4268984 w 4972343"/>
                <a:gd name="connsiteY12872" fmla="*/ 153607 h 512833"/>
                <a:gd name="connsiteX12873" fmla="*/ 4261134 w 4972343"/>
                <a:gd name="connsiteY12873" fmla="*/ 161457 h 512833"/>
                <a:gd name="connsiteX12874" fmla="*/ 4253284 w 4972343"/>
                <a:gd name="connsiteY12874" fmla="*/ 153607 h 512833"/>
                <a:gd name="connsiteX12875" fmla="*/ 4261134 w 4972343"/>
                <a:gd name="connsiteY12875" fmla="*/ 145757 h 512833"/>
                <a:gd name="connsiteX12876" fmla="*/ 4232889 w 4972343"/>
                <a:gd name="connsiteY12876" fmla="*/ 145757 h 512833"/>
                <a:gd name="connsiteX12877" fmla="*/ 4240739 w 4972343"/>
                <a:gd name="connsiteY12877" fmla="*/ 153607 h 512833"/>
                <a:gd name="connsiteX12878" fmla="*/ 4232889 w 4972343"/>
                <a:gd name="connsiteY12878" fmla="*/ 161457 h 512833"/>
                <a:gd name="connsiteX12879" fmla="*/ 4225039 w 4972343"/>
                <a:gd name="connsiteY12879" fmla="*/ 153607 h 512833"/>
                <a:gd name="connsiteX12880" fmla="*/ 4232889 w 4972343"/>
                <a:gd name="connsiteY12880" fmla="*/ 145757 h 512833"/>
                <a:gd name="connsiteX12881" fmla="*/ 4204643 w 4972343"/>
                <a:gd name="connsiteY12881" fmla="*/ 145757 h 512833"/>
                <a:gd name="connsiteX12882" fmla="*/ 4212493 w 4972343"/>
                <a:gd name="connsiteY12882" fmla="*/ 153607 h 512833"/>
                <a:gd name="connsiteX12883" fmla="*/ 4204643 w 4972343"/>
                <a:gd name="connsiteY12883" fmla="*/ 161457 h 512833"/>
                <a:gd name="connsiteX12884" fmla="*/ 4196793 w 4972343"/>
                <a:gd name="connsiteY12884" fmla="*/ 153607 h 512833"/>
                <a:gd name="connsiteX12885" fmla="*/ 4204643 w 4972343"/>
                <a:gd name="connsiteY12885" fmla="*/ 145757 h 512833"/>
                <a:gd name="connsiteX12886" fmla="*/ 4176398 w 4972343"/>
                <a:gd name="connsiteY12886" fmla="*/ 145757 h 512833"/>
                <a:gd name="connsiteX12887" fmla="*/ 4184248 w 4972343"/>
                <a:gd name="connsiteY12887" fmla="*/ 153607 h 512833"/>
                <a:gd name="connsiteX12888" fmla="*/ 4176398 w 4972343"/>
                <a:gd name="connsiteY12888" fmla="*/ 161457 h 512833"/>
                <a:gd name="connsiteX12889" fmla="*/ 4168548 w 4972343"/>
                <a:gd name="connsiteY12889" fmla="*/ 153607 h 512833"/>
                <a:gd name="connsiteX12890" fmla="*/ 4176398 w 4972343"/>
                <a:gd name="connsiteY12890" fmla="*/ 145757 h 512833"/>
                <a:gd name="connsiteX12891" fmla="*/ 4148152 w 4972343"/>
                <a:gd name="connsiteY12891" fmla="*/ 145757 h 512833"/>
                <a:gd name="connsiteX12892" fmla="*/ 4156002 w 4972343"/>
                <a:gd name="connsiteY12892" fmla="*/ 153607 h 512833"/>
                <a:gd name="connsiteX12893" fmla="*/ 4148152 w 4972343"/>
                <a:gd name="connsiteY12893" fmla="*/ 161457 h 512833"/>
                <a:gd name="connsiteX12894" fmla="*/ 4140302 w 4972343"/>
                <a:gd name="connsiteY12894" fmla="*/ 153607 h 512833"/>
                <a:gd name="connsiteX12895" fmla="*/ 4148152 w 4972343"/>
                <a:gd name="connsiteY12895" fmla="*/ 145757 h 512833"/>
                <a:gd name="connsiteX12896" fmla="*/ 4119906 w 4972343"/>
                <a:gd name="connsiteY12896" fmla="*/ 145757 h 512833"/>
                <a:gd name="connsiteX12897" fmla="*/ 4127756 w 4972343"/>
                <a:gd name="connsiteY12897" fmla="*/ 153607 h 512833"/>
                <a:gd name="connsiteX12898" fmla="*/ 4119906 w 4972343"/>
                <a:gd name="connsiteY12898" fmla="*/ 161457 h 512833"/>
                <a:gd name="connsiteX12899" fmla="*/ 4112056 w 4972343"/>
                <a:gd name="connsiteY12899" fmla="*/ 153607 h 512833"/>
                <a:gd name="connsiteX12900" fmla="*/ 4119906 w 4972343"/>
                <a:gd name="connsiteY12900" fmla="*/ 145757 h 512833"/>
                <a:gd name="connsiteX12901" fmla="*/ 4091661 w 4972343"/>
                <a:gd name="connsiteY12901" fmla="*/ 145757 h 512833"/>
                <a:gd name="connsiteX12902" fmla="*/ 4099511 w 4972343"/>
                <a:gd name="connsiteY12902" fmla="*/ 153607 h 512833"/>
                <a:gd name="connsiteX12903" fmla="*/ 4091661 w 4972343"/>
                <a:gd name="connsiteY12903" fmla="*/ 161457 h 512833"/>
                <a:gd name="connsiteX12904" fmla="*/ 4083811 w 4972343"/>
                <a:gd name="connsiteY12904" fmla="*/ 153607 h 512833"/>
                <a:gd name="connsiteX12905" fmla="*/ 4091661 w 4972343"/>
                <a:gd name="connsiteY12905" fmla="*/ 145757 h 512833"/>
                <a:gd name="connsiteX12906" fmla="*/ 4063415 w 4972343"/>
                <a:gd name="connsiteY12906" fmla="*/ 145757 h 512833"/>
                <a:gd name="connsiteX12907" fmla="*/ 4071265 w 4972343"/>
                <a:gd name="connsiteY12907" fmla="*/ 153607 h 512833"/>
                <a:gd name="connsiteX12908" fmla="*/ 4063415 w 4972343"/>
                <a:gd name="connsiteY12908" fmla="*/ 161457 h 512833"/>
                <a:gd name="connsiteX12909" fmla="*/ 4055565 w 4972343"/>
                <a:gd name="connsiteY12909" fmla="*/ 153607 h 512833"/>
                <a:gd name="connsiteX12910" fmla="*/ 4063415 w 4972343"/>
                <a:gd name="connsiteY12910" fmla="*/ 145757 h 512833"/>
                <a:gd name="connsiteX12911" fmla="*/ 4035170 w 4972343"/>
                <a:gd name="connsiteY12911" fmla="*/ 145757 h 512833"/>
                <a:gd name="connsiteX12912" fmla="*/ 4043020 w 4972343"/>
                <a:gd name="connsiteY12912" fmla="*/ 153607 h 512833"/>
                <a:gd name="connsiteX12913" fmla="*/ 4035170 w 4972343"/>
                <a:gd name="connsiteY12913" fmla="*/ 161457 h 512833"/>
                <a:gd name="connsiteX12914" fmla="*/ 4027320 w 4972343"/>
                <a:gd name="connsiteY12914" fmla="*/ 153607 h 512833"/>
                <a:gd name="connsiteX12915" fmla="*/ 4035170 w 4972343"/>
                <a:gd name="connsiteY12915" fmla="*/ 145757 h 512833"/>
                <a:gd name="connsiteX12916" fmla="*/ 4006924 w 4972343"/>
                <a:gd name="connsiteY12916" fmla="*/ 145757 h 512833"/>
                <a:gd name="connsiteX12917" fmla="*/ 4014774 w 4972343"/>
                <a:gd name="connsiteY12917" fmla="*/ 153607 h 512833"/>
                <a:gd name="connsiteX12918" fmla="*/ 4006924 w 4972343"/>
                <a:gd name="connsiteY12918" fmla="*/ 161457 h 512833"/>
                <a:gd name="connsiteX12919" fmla="*/ 3999074 w 4972343"/>
                <a:gd name="connsiteY12919" fmla="*/ 153607 h 512833"/>
                <a:gd name="connsiteX12920" fmla="*/ 4006924 w 4972343"/>
                <a:gd name="connsiteY12920" fmla="*/ 145757 h 512833"/>
                <a:gd name="connsiteX12921" fmla="*/ 3978679 w 4972343"/>
                <a:gd name="connsiteY12921" fmla="*/ 145757 h 512833"/>
                <a:gd name="connsiteX12922" fmla="*/ 3986529 w 4972343"/>
                <a:gd name="connsiteY12922" fmla="*/ 153607 h 512833"/>
                <a:gd name="connsiteX12923" fmla="*/ 3978679 w 4972343"/>
                <a:gd name="connsiteY12923" fmla="*/ 161457 h 512833"/>
                <a:gd name="connsiteX12924" fmla="*/ 3970829 w 4972343"/>
                <a:gd name="connsiteY12924" fmla="*/ 153607 h 512833"/>
                <a:gd name="connsiteX12925" fmla="*/ 3978679 w 4972343"/>
                <a:gd name="connsiteY12925" fmla="*/ 145757 h 512833"/>
                <a:gd name="connsiteX12926" fmla="*/ 3950433 w 4972343"/>
                <a:gd name="connsiteY12926" fmla="*/ 145757 h 512833"/>
                <a:gd name="connsiteX12927" fmla="*/ 3958283 w 4972343"/>
                <a:gd name="connsiteY12927" fmla="*/ 153607 h 512833"/>
                <a:gd name="connsiteX12928" fmla="*/ 3950433 w 4972343"/>
                <a:gd name="connsiteY12928" fmla="*/ 161457 h 512833"/>
                <a:gd name="connsiteX12929" fmla="*/ 3942583 w 4972343"/>
                <a:gd name="connsiteY12929" fmla="*/ 153607 h 512833"/>
                <a:gd name="connsiteX12930" fmla="*/ 3950433 w 4972343"/>
                <a:gd name="connsiteY12930" fmla="*/ 145757 h 512833"/>
                <a:gd name="connsiteX12931" fmla="*/ 3922188 w 4972343"/>
                <a:gd name="connsiteY12931" fmla="*/ 145757 h 512833"/>
                <a:gd name="connsiteX12932" fmla="*/ 3930038 w 4972343"/>
                <a:gd name="connsiteY12932" fmla="*/ 153607 h 512833"/>
                <a:gd name="connsiteX12933" fmla="*/ 3922188 w 4972343"/>
                <a:gd name="connsiteY12933" fmla="*/ 161457 h 512833"/>
                <a:gd name="connsiteX12934" fmla="*/ 3914338 w 4972343"/>
                <a:gd name="connsiteY12934" fmla="*/ 153607 h 512833"/>
                <a:gd name="connsiteX12935" fmla="*/ 3922188 w 4972343"/>
                <a:gd name="connsiteY12935" fmla="*/ 145757 h 512833"/>
                <a:gd name="connsiteX12936" fmla="*/ 3893942 w 4972343"/>
                <a:gd name="connsiteY12936" fmla="*/ 145757 h 512833"/>
                <a:gd name="connsiteX12937" fmla="*/ 3901792 w 4972343"/>
                <a:gd name="connsiteY12937" fmla="*/ 153607 h 512833"/>
                <a:gd name="connsiteX12938" fmla="*/ 3893942 w 4972343"/>
                <a:gd name="connsiteY12938" fmla="*/ 161457 h 512833"/>
                <a:gd name="connsiteX12939" fmla="*/ 3886092 w 4972343"/>
                <a:gd name="connsiteY12939" fmla="*/ 153607 h 512833"/>
                <a:gd name="connsiteX12940" fmla="*/ 3893942 w 4972343"/>
                <a:gd name="connsiteY12940" fmla="*/ 145757 h 512833"/>
                <a:gd name="connsiteX12941" fmla="*/ 3865697 w 4972343"/>
                <a:gd name="connsiteY12941" fmla="*/ 145757 h 512833"/>
                <a:gd name="connsiteX12942" fmla="*/ 3873547 w 4972343"/>
                <a:gd name="connsiteY12942" fmla="*/ 153607 h 512833"/>
                <a:gd name="connsiteX12943" fmla="*/ 3865697 w 4972343"/>
                <a:gd name="connsiteY12943" fmla="*/ 161457 h 512833"/>
                <a:gd name="connsiteX12944" fmla="*/ 3857847 w 4972343"/>
                <a:gd name="connsiteY12944" fmla="*/ 153607 h 512833"/>
                <a:gd name="connsiteX12945" fmla="*/ 3865697 w 4972343"/>
                <a:gd name="connsiteY12945" fmla="*/ 145757 h 512833"/>
                <a:gd name="connsiteX12946" fmla="*/ 3837451 w 4972343"/>
                <a:gd name="connsiteY12946" fmla="*/ 145757 h 512833"/>
                <a:gd name="connsiteX12947" fmla="*/ 3845301 w 4972343"/>
                <a:gd name="connsiteY12947" fmla="*/ 153607 h 512833"/>
                <a:gd name="connsiteX12948" fmla="*/ 3837451 w 4972343"/>
                <a:gd name="connsiteY12948" fmla="*/ 161457 h 512833"/>
                <a:gd name="connsiteX12949" fmla="*/ 3829601 w 4972343"/>
                <a:gd name="connsiteY12949" fmla="*/ 153607 h 512833"/>
                <a:gd name="connsiteX12950" fmla="*/ 3837451 w 4972343"/>
                <a:gd name="connsiteY12950" fmla="*/ 145757 h 512833"/>
                <a:gd name="connsiteX12951" fmla="*/ 3809206 w 4972343"/>
                <a:gd name="connsiteY12951" fmla="*/ 145757 h 512833"/>
                <a:gd name="connsiteX12952" fmla="*/ 3817056 w 4972343"/>
                <a:gd name="connsiteY12952" fmla="*/ 153607 h 512833"/>
                <a:gd name="connsiteX12953" fmla="*/ 3809206 w 4972343"/>
                <a:gd name="connsiteY12953" fmla="*/ 161457 h 512833"/>
                <a:gd name="connsiteX12954" fmla="*/ 3801356 w 4972343"/>
                <a:gd name="connsiteY12954" fmla="*/ 153607 h 512833"/>
                <a:gd name="connsiteX12955" fmla="*/ 3809206 w 4972343"/>
                <a:gd name="connsiteY12955" fmla="*/ 145757 h 512833"/>
                <a:gd name="connsiteX12956" fmla="*/ 3780960 w 4972343"/>
                <a:gd name="connsiteY12956" fmla="*/ 145757 h 512833"/>
                <a:gd name="connsiteX12957" fmla="*/ 3788810 w 4972343"/>
                <a:gd name="connsiteY12957" fmla="*/ 153607 h 512833"/>
                <a:gd name="connsiteX12958" fmla="*/ 3780960 w 4972343"/>
                <a:gd name="connsiteY12958" fmla="*/ 161457 h 512833"/>
                <a:gd name="connsiteX12959" fmla="*/ 3773110 w 4972343"/>
                <a:gd name="connsiteY12959" fmla="*/ 153607 h 512833"/>
                <a:gd name="connsiteX12960" fmla="*/ 3780960 w 4972343"/>
                <a:gd name="connsiteY12960" fmla="*/ 145757 h 512833"/>
                <a:gd name="connsiteX12961" fmla="*/ 3752715 w 4972343"/>
                <a:gd name="connsiteY12961" fmla="*/ 145757 h 512833"/>
                <a:gd name="connsiteX12962" fmla="*/ 3760565 w 4972343"/>
                <a:gd name="connsiteY12962" fmla="*/ 153607 h 512833"/>
                <a:gd name="connsiteX12963" fmla="*/ 3752715 w 4972343"/>
                <a:gd name="connsiteY12963" fmla="*/ 161457 h 512833"/>
                <a:gd name="connsiteX12964" fmla="*/ 3744865 w 4972343"/>
                <a:gd name="connsiteY12964" fmla="*/ 153607 h 512833"/>
                <a:gd name="connsiteX12965" fmla="*/ 3752715 w 4972343"/>
                <a:gd name="connsiteY12965" fmla="*/ 145757 h 512833"/>
                <a:gd name="connsiteX12966" fmla="*/ 3724469 w 4972343"/>
                <a:gd name="connsiteY12966" fmla="*/ 145757 h 512833"/>
                <a:gd name="connsiteX12967" fmla="*/ 3732319 w 4972343"/>
                <a:gd name="connsiteY12967" fmla="*/ 153607 h 512833"/>
                <a:gd name="connsiteX12968" fmla="*/ 3724469 w 4972343"/>
                <a:gd name="connsiteY12968" fmla="*/ 161457 h 512833"/>
                <a:gd name="connsiteX12969" fmla="*/ 3716619 w 4972343"/>
                <a:gd name="connsiteY12969" fmla="*/ 153607 h 512833"/>
                <a:gd name="connsiteX12970" fmla="*/ 3724469 w 4972343"/>
                <a:gd name="connsiteY12970" fmla="*/ 145757 h 512833"/>
                <a:gd name="connsiteX12971" fmla="*/ 3696224 w 4972343"/>
                <a:gd name="connsiteY12971" fmla="*/ 145757 h 512833"/>
                <a:gd name="connsiteX12972" fmla="*/ 3704074 w 4972343"/>
                <a:gd name="connsiteY12972" fmla="*/ 153607 h 512833"/>
                <a:gd name="connsiteX12973" fmla="*/ 3696224 w 4972343"/>
                <a:gd name="connsiteY12973" fmla="*/ 161457 h 512833"/>
                <a:gd name="connsiteX12974" fmla="*/ 3688374 w 4972343"/>
                <a:gd name="connsiteY12974" fmla="*/ 153607 h 512833"/>
                <a:gd name="connsiteX12975" fmla="*/ 3696224 w 4972343"/>
                <a:gd name="connsiteY12975" fmla="*/ 145757 h 512833"/>
                <a:gd name="connsiteX12976" fmla="*/ 3667978 w 4972343"/>
                <a:gd name="connsiteY12976" fmla="*/ 145757 h 512833"/>
                <a:gd name="connsiteX12977" fmla="*/ 3675828 w 4972343"/>
                <a:gd name="connsiteY12977" fmla="*/ 153607 h 512833"/>
                <a:gd name="connsiteX12978" fmla="*/ 3667978 w 4972343"/>
                <a:gd name="connsiteY12978" fmla="*/ 161457 h 512833"/>
                <a:gd name="connsiteX12979" fmla="*/ 3660128 w 4972343"/>
                <a:gd name="connsiteY12979" fmla="*/ 153607 h 512833"/>
                <a:gd name="connsiteX12980" fmla="*/ 3667978 w 4972343"/>
                <a:gd name="connsiteY12980" fmla="*/ 145757 h 512833"/>
                <a:gd name="connsiteX12981" fmla="*/ 3639733 w 4972343"/>
                <a:gd name="connsiteY12981" fmla="*/ 145757 h 512833"/>
                <a:gd name="connsiteX12982" fmla="*/ 3647583 w 4972343"/>
                <a:gd name="connsiteY12982" fmla="*/ 153607 h 512833"/>
                <a:gd name="connsiteX12983" fmla="*/ 3639733 w 4972343"/>
                <a:gd name="connsiteY12983" fmla="*/ 161457 h 512833"/>
                <a:gd name="connsiteX12984" fmla="*/ 3631883 w 4972343"/>
                <a:gd name="connsiteY12984" fmla="*/ 153607 h 512833"/>
                <a:gd name="connsiteX12985" fmla="*/ 3639733 w 4972343"/>
                <a:gd name="connsiteY12985" fmla="*/ 145757 h 512833"/>
                <a:gd name="connsiteX12986" fmla="*/ 3611487 w 4972343"/>
                <a:gd name="connsiteY12986" fmla="*/ 145757 h 512833"/>
                <a:gd name="connsiteX12987" fmla="*/ 3619337 w 4972343"/>
                <a:gd name="connsiteY12987" fmla="*/ 153607 h 512833"/>
                <a:gd name="connsiteX12988" fmla="*/ 3611487 w 4972343"/>
                <a:gd name="connsiteY12988" fmla="*/ 161457 h 512833"/>
                <a:gd name="connsiteX12989" fmla="*/ 3603637 w 4972343"/>
                <a:gd name="connsiteY12989" fmla="*/ 153607 h 512833"/>
                <a:gd name="connsiteX12990" fmla="*/ 3611487 w 4972343"/>
                <a:gd name="connsiteY12990" fmla="*/ 145757 h 512833"/>
                <a:gd name="connsiteX12991" fmla="*/ 3583242 w 4972343"/>
                <a:gd name="connsiteY12991" fmla="*/ 145757 h 512833"/>
                <a:gd name="connsiteX12992" fmla="*/ 3591092 w 4972343"/>
                <a:gd name="connsiteY12992" fmla="*/ 153607 h 512833"/>
                <a:gd name="connsiteX12993" fmla="*/ 3583242 w 4972343"/>
                <a:gd name="connsiteY12993" fmla="*/ 161457 h 512833"/>
                <a:gd name="connsiteX12994" fmla="*/ 3575392 w 4972343"/>
                <a:gd name="connsiteY12994" fmla="*/ 153607 h 512833"/>
                <a:gd name="connsiteX12995" fmla="*/ 3583242 w 4972343"/>
                <a:gd name="connsiteY12995" fmla="*/ 145757 h 512833"/>
                <a:gd name="connsiteX12996" fmla="*/ 3554996 w 4972343"/>
                <a:gd name="connsiteY12996" fmla="*/ 145757 h 512833"/>
                <a:gd name="connsiteX12997" fmla="*/ 3562846 w 4972343"/>
                <a:gd name="connsiteY12997" fmla="*/ 153607 h 512833"/>
                <a:gd name="connsiteX12998" fmla="*/ 3554996 w 4972343"/>
                <a:gd name="connsiteY12998" fmla="*/ 161457 h 512833"/>
                <a:gd name="connsiteX12999" fmla="*/ 3547146 w 4972343"/>
                <a:gd name="connsiteY12999" fmla="*/ 153607 h 512833"/>
                <a:gd name="connsiteX13000" fmla="*/ 3554996 w 4972343"/>
                <a:gd name="connsiteY13000" fmla="*/ 145757 h 512833"/>
                <a:gd name="connsiteX13001" fmla="*/ 3526751 w 4972343"/>
                <a:gd name="connsiteY13001" fmla="*/ 145757 h 512833"/>
                <a:gd name="connsiteX13002" fmla="*/ 3534601 w 4972343"/>
                <a:gd name="connsiteY13002" fmla="*/ 153607 h 512833"/>
                <a:gd name="connsiteX13003" fmla="*/ 3526751 w 4972343"/>
                <a:gd name="connsiteY13003" fmla="*/ 161457 h 512833"/>
                <a:gd name="connsiteX13004" fmla="*/ 3518901 w 4972343"/>
                <a:gd name="connsiteY13004" fmla="*/ 153607 h 512833"/>
                <a:gd name="connsiteX13005" fmla="*/ 3526751 w 4972343"/>
                <a:gd name="connsiteY13005" fmla="*/ 145757 h 512833"/>
                <a:gd name="connsiteX13006" fmla="*/ 3498505 w 4972343"/>
                <a:gd name="connsiteY13006" fmla="*/ 145757 h 512833"/>
                <a:gd name="connsiteX13007" fmla="*/ 3506355 w 4972343"/>
                <a:gd name="connsiteY13007" fmla="*/ 153607 h 512833"/>
                <a:gd name="connsiteX13008" fmla="*/ 3498505 w 4972343"/>
                <a:gd name="connsiteY13008" fmla="*/ 161457 h 512833"/>
                <a:gd name="connsiteX13009" fmla="*/ 3490655 w 4972343"/>
                <a:gd name="connsiteY13009" fmla="*/ 153607 h 512833"/>
                <a:gd name="connsiteX13010" fmla="*/ 3498505 w 4972343"/>
                <a:gd name="connsiteY13010" fmla="*/ 145757 h 512833"/>
                <a:gd name="connsiteX13011" fmla="*/ 3470260 w 4972343"/>
                <a:gd name="connsiteY13011" fmla="*/ 145757 h 512833"/>
                <a:gd name="connsiteX13012" fmla="*/ 3478110 w 4972343"/>
                <a:gd name="connsiteY13012" fmla="*/ 153607 h 512833"/>
                <a:gd name="connsiteX13013" fmla="*/ 3470260 w 4972343"/>
                <a:gd name="connsiteY13013" fmla="*/ 161457 h 512833"/>
                <a:gd name="connsiteX13014" fmla="*/ 3462410 w 4972343"/>
                <a:gd name="connsiteY13014" fmla="*/ 153607 h 512833"/>
                <a:gd name="connsiteX13015" fmla="*/ 3470260 w 4972343"/>
                <a:gd name="connsiteY13015" fmla="*/ 145757 h 512833"/>
                <a:gd name="connsiteX13016" fmla="*/ 3442015 w 4972343"/>
                <a:gd name="connsiteY13016" fmla="*/ 145757 h 512833"/>
                <a:gd name="connsiteX13017" fmla="*/ 3449865 w 4972343"/>
                <a:gd name="connsiteY13017" fmla="*/ 153607 h 512833"/>
                <a:gd name="connsiteX13018" fmla="*/ 3442015 w 4972343"/>
                <a:gd name="connsiteY13018" fmla="*/ 161457 h 512833"/>
                <a:gd name="connsiteX13019" fmla="*/ 3434165 w 4972343"/>
                <a:gd name="connsiteY13019" fmla="*/ 153607 h 512833"/>
                <a:gd name="connsiteX13020" fmla="*/ 3442015 w 4972343"/>
                <a:gd name="connsiteY13020" fmla="*/ 145757 h 512833"/>
                <a:gd name="connsiteX13021" fmla="*/ 3413769 w 4972343"/>
                <a:gd name="connsiteY13021" fmla="*/ 145757 h 512833"/>
                <a:gd name="connsiteX13022" fmla="*/ 3421619 w 4972343"/>
                <a:gd name="connsiteY13022" fmla="*/ 153607 h 512833"/>
                <a:gd name="connsiteX13023" fmla="*/ 3413769 w 4972343"/>
                <a:gd name="connsiteY13023" fmla="*/ 161457 h 512833"/>
                <a:gd name="connsiteX13024" fmla="*/ 3405919 w 4972343"/>
                <a:gd name="connsiteY13024" fmla="*/ 153607 h 512833"/>
                <a:gd name="connsiteX13025" fmla="*/ 3413769 w 4972343"/>
                <a:gd name="connsiteY13025" fmla="*/ 145757 h 512833"/>
                <a:gd name="connsiteX13026" fmla="*/ 3385524 w 4972343"/>
                <a:gd name="connsiteY13026" fmla="*/ 145757 h 512833"/>
                <a:gd name="connsiteX13027" fmla="*/ 3393374 w 4972343"/>
                <a:gd name="connsiteY13027" fmla="*/ 153607 h 512833"/>
                <a:gd name="connsiteX13028" fmla="*/ 3385524 w 4972343"/>
                <a:gd name="connsiteY13028" fmla="*/ 161457 h 512833"/>
                <a:gd name="connsiteX13029" fmla="*/ 3377674 w 4972343"/>
                <a:gd name="connsiteY13029" fmla="*/ 153607 h 512833"/>
                <a:gd name="connsiteX13030" fmla="*/ 3385524 w 4972343"/>
                <a:gd name="connsiteY13030" fmla="*/ 145757 h 512833"/>
                <a:gd name="connsiteX13031" fmla="*/ 3357279 w 4972343"/>
                <a:gd name="connsiteY13031" fmla="*/ 145757 h 512833"/>
                <a:gd name="connsiteX13032" fmla="*/ 3365129 w 4972343"/>
                <a:gd name="connsiteY13032" fmla="*/ 153607 h 512833"/>
                <a:gd name="connsiteX13033" fmla="*/ 3357279 w 4972343"/>
                <a:gd name="connsiteY13033" fmla="*/ 161457 h 512833"/>
                <a:gd name="connsiteX13034" fmla="*/ 3349428 w 4972343"/>
                <a:gd name="connsiteY13034" fmla="*/ 153607 h 512833"/>
                <a:gd name="connsiteX13035" fmla="*/ 3357279 w 4972343"/>
                <a:gd name="connsiteY13035" fmla="*/ 145757 h 512833"/>
                <a:gd name="connsiteX13036" fmla="*/ 3329033 w 4972343"/>
                <a:gd name="connsiteY13036" fmla="*/ 145757 h 512833"/>
                <a:gd name="connsiteX13037" fmla="*/ 3336883 w 4972343"/>
                <a:gd name="connsiteY13037" fmla="*/ 153607 h 512833"/>
                <a:gd name="connsiteX13038" fmla="*/ 3329033 w 4972343"/>
                <a:gd name="connsiteY13038" fmla="*/ 161457 h 512833"/>
                <a:gd name="connsiteX13039" fmla="*/ 3321183 w 4972343"/>
                <a:gd name="connsiteY13039" fmla="*/ 153607 h 512833"/>
                <a:gd name="connsiteX13040" fmla="*/ 3329033 w 4972343"/>
                <a:gd name="connsiteY13040" fmla="*/ 145757 h 512833"/>
                <a:gd name="connsiteX13041" fmla="*/ 3300830 w 4972343"/>
                <a:gd name="connsiteY13041" fmla="*/ 145757 h 512833"/>
                <a:gd name="connsiteX13042" fmla="*/ 3308680 w 4972343"/>
                <a:gd name="connsiteY13042" fmla="*/ 153607 h 512833"/>
                <a:gd name="connsiteX13043" fmla="*/ 3300830 w 4972343"/>
                <a:gd name="connsiteY13043" fmla="*/ 161457 h 512833"/>
                <a:gd name="connsiteX13044" fmla="*/ 3292981 w 4972343"/>
                <a:gd name="connsiteY13044" fmla="*/ 153607 h 512833"/>
                <a:gd name="connsiteX13045" fmla="*/ 3300830 w 4972343"/>
                <a:gd name="connsiteY13045" fmla="*/ 145757 h 512833"/>
                <a:gd name="connsiteX13046" fmla="*/ 3272569 w 4972343"/>
                <a:gd name="connsiteY13046" fmla="*/ 145757 h 512833"/>
                <a:gd name="connsiteX13047" fmla="*/ 3280420 w 4972343"/>
                <a:gd name="connsiteY13047" fmla="*/ 153607 h 512833"/>
                <a:gd name="connsiteX13048" fmla="*/ 3272569 w 4972343"/>
                <a:gd name="connsiteY13048" fmla="*/ 161457 h 512833"/>
                <a:gd name="connsiteX13049" fmla="*/ 3264720 w 4972343"/>
                <a:gd name="connsiteY13049" fmla="*/ 153607 h 512833"/>
                <a:gd name="connsiteX13050" fmla="*/ 3272569 w 4972343"/>
                <a:gd name="connsiteY13050" fmla="*/ 145757 h 512833"/>
                <a:gd name="connsiteX13051" fmla="*/ 3244332 w 4972343"/>
                <a:gd name="connsiteY13051" fmla="*/ 145757 h 512833"/>
                <a:gd name="connsiteX13052" fmla="*/ 3252181 w 4972343"/>
                <a:gd name="connsiteY13052" fmla="*/ 153607 h 512833"/>
                <a:gd name="connsiteX13053" fmla="*/ 3244332 w 4972343"/>
                <a:gd name="connsiteY13053" fmla="*/ 161457 h 512833"/>
                <a:gd name="connsiteX13054" fmla="*/ 3236481 w 4972343"/>
                <a:gd name="connsiteY13054" fmla="*/ 153607 h 512833"/>
                <a:gd name="connsiteX13055" fmla="*/ 3244332 w 4972343"/>
                <a:gd name="connsiteY13055" fmla="*/ 145757 h 512833"/>
                <a:gd name="connsiteX13056" fmla="*/ 3216087 w 4972343"/>
                <a:gd name="connsiteY13056" fmla="*/ 145757 h 512833"/>
                <a:gd name="connsiteX13057" fmla="*/ 3223937 w 4972343"/>
                <a:gd name="connsiteY13057" fmla="*/ 153607 h 512833"/>
                <a:gd name="connsiteX13058" fmla="*/ 3216087 w 4972343"/>
                <a:gd name="connsiteY13058" fmla="*/ 161457 h 512833"/>
                <a:gd name="connsiteX13059" fmla="*/ 3208237 w 4972343"/>
                <a:gd name="connsiteY13059" fmla="*/ 153607 h 512833"/>
                <a:gd name="connsiteX13060" fmla="*/ 3216087 w 4972343"/>
                <a:gd name="connsiteY13060" fmla="*/ 145757 h 512833"/>
                <a:gd name="connsiteX13061" fmla="*/ 3187841 w 4972343"/>
                <a:gd name="connsiteY13061" fmla="*/ 145757 h 512833"/>
                <a:gd name="connsiteX13062" fmla="*/ 3195691 w 4972343"/>
                <a:gd name="connsiteY13062" fmla="*/ 153607 h 512833"/>
                <a:gd name="connsiteX13063" fmla="*/ 3187841 w 4972343"/>
                <a:gd name="connsiteY13063" fmla="*/ 161457 h 512833"/>
                <a:gd name="connsiteX13064" fmla="*/ 3179991 w 4972343"/>
                <a:gd name="connsiteY13064" fmla="*/ 153607 h 512833"/>
                <a:gd name="connsiteX13065" fmla="*/ 3187841 w 4972343"/>
                <a:gd name="connsiteY13065" fmla="*/ 145757 h 512833"/>
                <a:gd name="connsiteX13066" fmla="*/ 3159596 w 4972343"/>
                <a:gd name="connsiteY13066" fmla="*/ 145757 h 512833"/>
                <a:gd name="connsiteX13067" fmla="*/ 3167446 w 4972343"/>
                <a:gd name="connsiteY13067" fmla="*/ 153607 h 512833"/>
                <a:gd name="connsiteX13068" fmla="*/ 3159596 w 4972343"/>
                <a:gd name="connsiteY13068" fmla="*/ 161457 h 512833"/>
                <a:gd name="connsiteX13069" fmla="*/ 3151746 w 4972343"/>
                <a:gd name="connsiteY13069" fmla="*/ 153607 h 512833"/>
                <a:gd name="connsiteX13070" fmla="*/ 3159596 w 4972343"/>
                <a:gd name="connsiteY13070" fmla="*/ 145757 h 512833"/>
                <a:gd name="connsiteX13071" fmla="*/ 3131350 w 4972343"/>
                <a:gd name="connsiteY13071" fmla="*/ 145757 h 512833"/>
                <a:gd name="connsiteX13072" fmla="*/ 3139200 w 4972343"/>
                <a:gd name="connsiteY13072" fmla="*/ 153607 h 512833"/>
                <a:gd name="connsiteX13073" fmla="*/ 3131350 w 4972343"/>
                <a:gd name="connsiteY13073" fmla="*/ 161457 h 512833"/>
                <a:gd name="connsiteX13074" fmla="*/ 3123499 w 4972343"/>
                <a:gd name="connsiteY13074" fmla="*/ 153607 h 512833"/>
                <a:gd name="connsiteX13075" fmla="*/ 3131350 w 4972343"/>
                <a:gd name="connsiteY13075" fmla="*/ 145757 h 512833"/>
                <a:gd name="connsiteX13076" fmla="*/ 3103105 w 4972343"/>
                <a:gd name="connsiteY13076" fmla="*/ 145757 h 512833"/>
                <a:gd name="connsiteX13077" fmla="*/ 3110955 w 4972343"/>
                <a:gd name="connsiteY13077" fmla="*/ 153607 h 512833"/>
                <a:gd name="connsiteX13078" fmla="*/ 3103105 w 4972343"/>
                <a:gd name="connsiteY13078" fmla="*/ 161457 h 512833"/>
                <a:gd name="connsiteX13079" fmla="*/ 3095255 w 4972343"/>
                <a:gd name="connsiteY13079" fmla="*/ 153607 h 512833"/>
                <a:gd name="connsiteX13080" fmla="*/ 3103105 w 4972343"/>
                <a:gd name="connsiteY13080" fmla="*/ 145757 h 512833"/>
                <a:gd name="connsiteX13081" fmla="*/ 3074858 w 4972343"/>
                <a:gd name="connsiteY13081" fmla="*/ 145757 h 512833"/>
                <a:gd name="connsiteX13082" fmla="*/ 3082709 w 4972343"/>
                <a:gd name="connsiteY13082" fmla="*/ 153607 h 512833"/>
                <a:gd name="connsiteX13083" fmla="*/ 3074858 w 4972343"/>
                <a:gd name="connsiteY13083" fmla="*/ 161457 h 512833"/>
                <a:gd name="connsiteX13084" fmla="*/ 3067009 w 4972343"/>
                <a:gd name="connsiteY13084" fmla="*/ 153607 h 512833"/>
                <a:gd name="connsiteX13085" fmla="*/ 3074858 w 4972343"/>
                <a:gd name="connsiteY13085" fmla="*/ 145757 h 512833"/>
                <a:gd name="connsiteX13086" fmla="*/ 3046614 w 4972343"/>
                <a:gd name="connsiteY13086" fmla="*/ 145757 h 512833"/>
                <a:gd name="connsiteX13087" fmla="*/ 3054464 w 4972343"/>
                <a:gd name="connsiteY13087" fmla="*/ 153607 h 512833"/>
                <a:gd name="connsiteX13088" fmla="*/ 3046614 w 4972343"/>
                <a:gd name="connsiteY13088" fmla="*/ 161457 h 512833"/>
                <a:gd name="connsiteX13089" fmla="*/ 3038764 w 4972343"/>
                <a:gd name="connsiteY13089" fmla="*/ 153607 h 512833"/>
                <a:gd name="connsiteX13090" fmla="*/ 3046614 w 4972343"/>
                <a:gd name="connsiteY13090" fmla="*/ 145757 h 512833"/>
                <a:gd name="connsiteX13091" fmla="*/ 3018368 w 4972343"/>
                <a:gd name="connsiteY13091" fmla="*/ 145757 h 512833"/>
                <a:gd name="connsiteX13092" fmla="*/ 3026218 w 4972343"/>
                <a:gd name="connsiteY13092" fmla="*/ 153607 h 512833"/>
                <a:gd name="connsiteX13093" fmla="*/ 3018368 w 4972343"/>
                <a:gd name="connsiteY13093" fmla="*/ 161457 h 512833"/>
                <a:gd name="connsiteX13094" fmla="*/ 3010518 w 4972343"/>
                <a:gd name="connsiteY13094" fmla="*/ 153607 h 512833"/>
                <a:gd name="connsiteX13095" fmla="*/ 3018368 w 4972343"/>
                <a:gd name="connsiteY13095" fmla="*/ 145757 h 512833"/>
                <a:gd name="connsiteX13096" fmla="*/ 2990123 w 4972343"/>
                <a:gd name="connsiteY13096" fmla="*/ 145757 h 512833"/>
                <a:gd name="connsiteX13097" fmla="*/ 2997973 w 4972343"/>
                <a:gd name="connsiteY13097" fmla="*/ 153607 h 512833"/>
                <a:gd name="connsiteX13098" fmla="*/ 2990123 w 4972343"/>
                <a:gd name="connsiteY13098" fmla="*/ 161457 h 512833"/>
                <a:gd name="connsiteX13099" fmla="*/ 2982273 w 4972343"/>
                <a:gd name="connsiteY13099" fmla="*/ 153607 h 512833"/>
                <a:gd name="connsiteX13100" fmla="*/ 2990123 w 4972343"/>
                <a:gd name="connsiteY13100" fmla="*/ 145757 h 512833"/>
                <a:gd name="connsiteX13101" fmla="*/ 2961877 w 4972343"/>
                <a:gd name="connsiteY13101" fmla="*/ 145757 h 512833"/>
                <a:gd name="connsiteX13102" fmla="*/ 2969727 w 4972343"/>
                <a:gd name="connsiteY13102" fmla="*/ 153607 h 512833"/>
                <a:gd name="connsiteX13103" fmla="*/ 2961877 w 4972343"/>
                <a:gd name="connsiteY13103" fmla="*/ 161457 h 512833"/>
                <a:gd name="connsiteX13104" fmla="*/ 2954027 w 4972343"/>
                <a:gd name="connsiteY13104" fmla="*/ 153607 h 512833"/>
                <a:gd name="connsiteX13105" fmla="*/ 2961877 w 4972343"/>
                <a:gd name="connsiteY13105" fmla="*/ 145757 h 512833"/>
                <a:gd name="connsiteX13106" fmla="*/ 2933632 w 4972343"/>
                <a:gd name="connsiteY13106" fmla="*/ 145757 h 512833"/>
                <a:gd name="connsiteX13107" fmla="*/ 2941482 w 4972343"/>
                <a:gd name="connsiteY13107" fmla="*/ 153607 h 512833"/>
                <a:gd name="connsiteX13108" fmla="*/ 2933632 w 4972343"/>
                <a:gd name="connsiteY13108" fmla="*/ 161457 h 512833"/>
                <a:gd name="connsiteX13109" fmla="*/ 2925782 w 4972343"/>
                <a:gd name="connsiteY13109" fmla="*/ 153607 h 512833"/>
                <a:gd name="connsiteX13110" fmla="*/ 2933632 w 4972343"/>
                <a:gd name="connsiteY13110" fmla="*/ 145757 h 512833"/>
                <a:gd name="connsiteX13111" fmla="*/ 2905386 w 4972343"/>
                <a:gd name="connsiteY13111" fmla="*/ 145757 h 512833"/>
                <a:gd name="connsiteX13112" fmla="*/ 2913236 w 4972343"/>
                <a:gd name="connsiteY13112" fmla="*/ 153607 h 512833"/>
                <a:gd name="connsiteX13113" fmla="*/ 2905386 w 4972343"/>
                <a:gd name="connsiteY13113" fmla="*/ 161457 h 512833"/>
                <a:gd name="connsiteX13114" fmla="*/ 2897536 w 4972343"/>
                <a:gd name="connsiteY13114" fmla="*/ 153607 h 512833"/>
                <a:gd name="connsiteX13115" fmla="*/ 2905386 w 4972343"/>
                <a:gd name="connsiteY13115" fmla="*/ 145757 h 512833"/>
                <a:gd name="connsiteX13116" fmla="*/ 2877141 w 4972343"/>
                <a:gd name="connsiteY13116" fmla="*/ 145757 h 512833"/>
                <a:gd name="connsiteX13117" fmla="*/ 2884991 w 4972343"/>
                <a:gd name="connsiteY13117" fmla="*/ 153607 h 512833"/>
                <a:gd name="connsiteX13118" fmla="*/ 2877141 w 4972343"/>
                <a:gd name="connsiteY13118" fmla="*/ 161457 h 512833"/>
                <a:gd name="connsiteX13119" fmla="*/ 2869291 w 4972343"/>
                <a:gd name="connsiteY13119" fmla="*/ 153607 h 512833"/>
                <a:gd name="connsiteX13120" fmla="*/ 2877141 w 4972343"/>
                <a:gd name="connsiteY13120" fmla="*/ 145757 h 512833"/>
                <a:gd name="connsiteX13121" fmla="*/ 2848895 w 4972343"/>
                <a:gd name="connsiteY13121" fmla="*/ 145757 h 512833"/>
                <a:gd name="connsiteX13122" fmla="*/ 2856745 w 4972343"/>
                <a:gd name="connsiteY13122" fmla="*/ 153607 h 512833"/>
                <a:gd name="connsiteX13123" fmla="*/ 2848895 w 4972343"/>
                <a:gd name="connsiteY13123" fmla="*/ 161457 h 512833"/>
                <a:gd name="connsiteX13124" fmla="*/ 2841045 w 4972343"/>
                <a:gd name="connsiteY13124" fmla="*/ 153607 h 512833"/>
                <a:gd name="connsiteX13125" fmla="*/ 2848895 w 4972343"/>
                <a:gd name="connsiteY13125" fmla="*/ 145757 h 512833"/>
                <a:gd name="connsiteX13126" fmla="*/ 2820650 w 4972343"/>
                <a:gd name="connsiteY13126" fmla="*/ 145757 h 512833"/>
                <a:gd name="connsiteX13127" fmla="*/ 2828500 w 4972343"/>
                <a:gd name="connsiteY13127" fmla="*/ 153607 h 512833"/>
                <a:gd name="connsiteX13128" fmla="*/ 2820650 w 4972343"/>
                <a:gd name="connsiteY13128" fmla="*/ 161457 h 512833"/>
                <a:gd name="connsiteX13129" fmla="*/ 2812800 w 4972343"/>
                <a:gd name="connsiteY13129" fmla="*/ 153607 h 512833"/>
                <a:gd name="connsiteX13130" fmla="*/ 2820650 w 4972343"/>
                <a:gd name="connsiteY13130" fmla="*/ 145757 h 512833"/>
                <a:gd name="connsiteX13131" fmla="*/ 2792404 w 4972343"/>
                <a:gd name="connsiteY13131" fmla="*/ 145757 h 512833"/>
                <a:gd name="connsiteX13132" fmla="*/ 2800254 w 4972343"/>
                <a:gd name="connsiteY13132" fmla="*/ 153607 h 512833"/>
                <a:gd name="connsiteX13133" fmla="*/ 2792404 w 4972343"/>
                <a:gd name="connsiteY13133" fmla="*/ 161457 h 512833"/>
                <a:gd name="connsiteX13134" fmla="*/ 2784554 w 4972343"/>
                <a:gd name="connsiteY13134" fmla="*/ 153607 h 512833"/>
                <a:gd name="connsiteX13135" fmla="*/ 2792404 w 4972343"/>
                <a:gd name="connsiteY13135" fmla="*/ 145757 h 512833"/>
                <a:gd name="connsiteX13136" fmla="*/ 2764159 w 4972343"/>
                <a:gd name="connsiteY13136" fmla="*/ 145757 h 512833"/>
                <a:gd name="connsiteX13137" fmla="*/ 2772009 w 4972343"/>
                <a:gd name="connsiteY13137" fmla="*/ 153607 h 512833"/>
                <a:gd name="connsiteX13138" fmla="*/ 2764159 w 4972343"/>
                <a:gd name="connsiteY13138" fmla="*/ 161457 h 512833"/>
                <a:gd name="connsiteX13139" fmla="*/ 2756309 w 4972343"/>
                <a:gd name="connsiteY13139" fmla="*/ 153607 h 512833"/>
                <a:gd name="connsiteX13140" fmla="*/ 2764159 w 4972343"/>
                <a:gd name="connsiteY13140" fmla="*/ 145757 h 512833"/>
                <a:gd name="connsiteX13141" fmla="*/ 2735913 w 4972343"/>
                <a:gd name="connsiteY13141" fmla="*/ 145757 h 512833"/>
                <a:gd name="connsiteX13142" fmla="*/ 2743763 w 4972343"/>
                <a:gd name="connsiteY13142" fmla="*/ 153607 h 512833"/>
                <a:gd name="connsiteX13143" fmla="*/ 2735913 w 4972343"/>
                <a:gd name="connsiteY13143" fmla="*/ 161457 h 512833"/>
                <a:gd name="connsiteX13144" fmla="*/ 2728063 w 4972343"/>
                <a:gd name="connsiteY13144" fmla="*/ 153607 h 512833"/>
                <a:gd name="connsiteX13145" fmla="*/ 2735913 w 4972343"/>
                <a:gd name="connsiteY13145" fmla="*/ 145757 h 512833"/>
                <a:gd name="connsiteX13146" fmla="*/ 2707668 w 4972343"/>
                <a:gd name="connsiteY13146" fmla="*/ 145757 h 512833"/>
                <a:gd name="connsiteX13147" fmla="*/ 2715518 w 4972343"/>
                <a:gd name="connsiteY13147" fmla="*/ 153607 h 512833"/>
                <a:gd name="connsiteX13148" fmla="*/ 2707668 w 4972343"/>
                <a:gd name="connsiteY13148" fmla="*/ 161457 h 512833"/>
                <a:gd name="connsiteX13149" fmla="*/ 2699818 w 4972343"/>
                <a:gd name="connsiteY13149" fmla="*/ 153607 h 512833"/>
                <a:gd name="connsiteX13150" fmla="*/ 2707668 w 4972343"/>
                <a:gd name="connsiteY13150" fmla="*/ 145757 h 512833"/>
                <a:gd name="connsiteX13151" fmla="*/ 2679422 w 4972343"/>
                <a:gd name="connsiteY13151" fmla="*/ 145757 h 512833"/>
                <a:gd name="connsiteX13152" fmla="*/ 2687272 w 4972343"/>
                <a:gd name="connsiteY13152" fmla="*/ 153607 h 512833"/>
                <a:gd name="connsiteX13153" fmla="*/ 2679422 w 4972343"/>
                <a:gd name="connsiteY13153" fmla="*/ 161457 h 512833"/>
                <a:gd name="connsiteX13154" fmla="*/ 2671572 w 4972343"/>
                <a:gd name="connsiteY13154" fmla="*/ 153607 h 512833"/>
                <a:gd name="connsiteX13155" fmla="*/ 2679422 w 4972343"/>
                <a:gd name="connsiteY13155" fmla="*/ 145757 h 512833"/>
                <a:gd name="connsiteX13156" fmla="*/ 2651177 w 4972343"/>
                <a:gd name="connsiteY13156" fmla="*/ 145757 h 512833"/>
                <a:gd name="connsiteX13157" fmla="*/ 2659027 w 4972343"/>
                <a:gd name="connsiteY13157" fmla="*/ 153607 h 512833"/>
                <a:gd name="connsiteX13158" fmla="*/ 2651177 w 4972343"/>
                <a:gd name="connsiteY13158" fmla="*/ 161457 h 512833"/>
                <a:gd name="connsiteX13159" fmla="*/ 2643327 w 4972343"/>
                <a:gd name="connsiteY13159" fmla="*/ 153607 h 512833"/>
                <a:gd name="connsiteX13160" fmla="*/ 2651177 w 4972343"/>
                <a:gd name="connsiteY13160" fmla="*/ 145757 h 512833"/>
                <a:gd name="connsiteX13161" fmla="*/ 2622931 w 4972343"/>
                <a:gd name="connsiteY13161" fmla="*/ 145757 h 512833"/>
                <a:gd name="connsiteX13162" fmla="*/ 2630781 w 4972343"/>
                <a:gd name="connsiteY13162" fmla="*/ 153607 h 512833"/>
                <a:gd name="connsiteX13163" fmla="*/ 2622931 w 4972343"/>
                <a:gd name="connsiteY13163" fmla="*/ 161457 h 512833"/>
                <a:gd name="connsiteX13164" fmla="*/ 2615081 w 4972343"/>
                <a:gd name="connsiteY13164" fmla="*/ 153607 h 512833"/>
                <a:gd name="connsiteX13165" fmla="*/ 2622931 w 4972343"/>
                <a:gd name="connsiteY13165" fmla="*/ 145757 h 512833"/>
                <a:gd name="connsiteX13166" fmla="*/ 2594686 w 4972343"/>
                <a:gd name="connsiteY13166" fmla="*/ 145757 h 512833"/>
                <a:gd name="connsiteX13167" fmla="*/ 2602536 w 4972343"/>
                <a:gd name="connsiteY13167" fmla="*/ 153607 h 512833"/>
                <a:gd name="connsiteX13168" fmla="*/ 2594686 w 4972343"/>
                <a:gd name="connsiteY13168" fmla="*/ 161457 h 512833"/>
                <a:gd name="connsiteX13169" fmla="*/ 2586836 w 4972343"/>
                <a:gd name="connsiteY13169" fmla="*/ 153607 h 512833"/>
                <a:gd name="connsiteX13170" fmla="*/ 2594686 w 4972343"/>
                <a:gd name="connsiteY13170" fmla="*/ 145757 h 512833"/>
                <a:gd name="connsiteX13171" fmla="*/ 2566440 w 4972343"/>
                <a:gd name="connsiteY13171" fmla="*/ 145757 h 512833"/>
                <a:gd name="connsiteX13172" fmla="*/ 2574290 w 4972343"/>
                <a:gd name="connsiteY13172" fmla="*/ 153607 h 512833"/>
                <a:gd name="connsiteX13173" fmla="*/ 2566440 w 4972343"/>
                <a:gd name="connsiteY13173" fmla="*/ 161457 h 512833"/>
                <a:gd name="connsiteX13174" fmla="*/ 2558590 w 4972343"/>
                <a:gd name="connsiteY13174" fmla="*/ 153607 h 512833"/>
                <a:gd name="connsiteX13175" fmla="*/ 2566440 w 4972343"/>
                <a:gd name="connsiteY13175" fmla="*/ 145757 h 512833"/>
                <a:gd name="connsiteX13176" fmla="*/ 2538195 w 4972343"/>
                <a:gd name="connsiteY13176" fmla="*/ 145757 h 512833"/>
                <a:gd name="connsiteX13177" fmla="*/ 2546045 w 4972343"/>
                <a:gd name="connsiteY13177" fmla="*/ 153607 h 512833"/>
                <a:gd name="connsiteX13178" fmla="*/ 2538195 w 4972343"/>
                <a:gd name="connsiteY13178" fmla="*/ 161457 h 512833"/>
                <a:gd name="connsiteX13179" fmla="*/ 2530345 w 4972343"/>
                <a:gd name="connsiteY13179" fmla="*/ 153607 h 512833"/>
                <a:gd name="connsiteX13180" fmla="*/ 2538195 w 4972343"/>
                <a:gd name="connsiteY13180" fmla="*/ 145757 h 512833"/>
                <a:gd name="connsiteX13181" fmla="*/ 2509949 w 4972343"/>
                <a:gd name="connsiteY13181" fmla="*/ 145757 h 512833"/>
                <a:gd name="connsiteX13182" fmla="*/ 2517799 w 4972343"/>
                <a:gd name="connsiteY13182" fmla="*/ 153607 h 512833"/>
                <a:gd name="connsiteX13183" fmla="*/ 2509949 w 4972343"/>
                <a:gd name="connsiteY13183" fmla="*/ 161457 h 512833"/>
                <a:gd name="connsiteX13184" fmla="*/ 2502099 w 4972343"/>
                <a:gd name="connsiteY13184" fmla="*/ 153607 h 512833"/>
                <a:gd name="connsiteX13185" fmla="*/ 2509949 w 4972343"/>
                <a:gd name="connsiteY13185" fmla="*/ 145757 h 512833"/>
                <a:gd name="connsiteX13186" fmla="*/ 2481704 w 4972343"/>
                <a:gd name="connsiteY13186" fmla="*/ 145757 h 512833"/>
                <a:gd name="connsiteX13187" fmla="*/ 2489554 w 4972343"/>
                <a:gd name="connsiteY13187" fmla="*/ 153607 h 512833"/>
                <a:gd name="connsiteX13188" fmla="*/ 2481704 w 4972343"/>
                <a:gd name="connsiteY13188" fmla="*/ 161457 h 512833"/>
                <a:gd name="connsiteX13189" fmla="*/ 2473854 w 4972343"/>
                <a:gd name="connsiteY13189" fmla="*/ 153607 h 512833"/>
                <a:gd name="connsiteX13190" fmla="*/ 2481704 w 4972343"/>
                <a:gd name="connsiteY13190" fmla="*/ 145757 h 512833"/>
                <a:gd name="connsiteX13191" fmla="*/ 2453458 w 4972343"/>
                <a:gd name="connsiteY13191" fmla="*/ 145757 h 512833"/>
                <a:gd name="connsiteX13192" fmla="*/ 2461308 w 4972343"/>
                <a:gd name="connsiteY13192" fmla="*/ 153607 h 512833"/>
                <a:gd name="connsiteX13193" fmla="*/ 2453458 w 4972343"/>
                <a:gd name="connsiteY13193" fmla="*/ 161457 h 512833"/>
                <a:gd name="connsiteX13194" fmla="*/ 2445608 w 4972343"/>
                <a:gd name="connsiteY13194" fmla="*/ 153607 h 512833"/>
                <a:gd name="connsiteX13195" fmla="*/ 2453458 w 4972343"/>
                <a:gd name="connsiteY13195" fmla="*/ 145757 h 512833"/>
                <a:gd name="connsiteX13196" fmla="*/ 2425212 w 4972343"/>
                <a:gd name="connsiteY13196" fmla="*/ 145757 h 512833"/>
                <a:gd name="connsiteX13197" fmla="*/ 2433062 w 4972343"/>
                <a:gd name="connsiteY13197" fmla="*/ 153607 h 512833"/>
                <a:gd name="connsiteX13198" fmla="*/ 2425212 w 4972343"/>
                <a:gd name="connsiteY13198" fmla="*/ 161457 h 512833"/>
                <a:gd name="connsiteX13199" fmla="*/ 2417362 w 4972343"/>
                <a:gd name="connsiteY13199" fmla="*/ 153607 h 512833"/>
                <a:gd name="connsiteX13200" fmla="*/ 2425212 w 4972343"/>
                <a:gd name="connsiteY13200" fmla="*/ 145757 h 512833"/>
                <a:gd name="connsiteX13201" fmla="*/ 2396967 w 4972343"/>
                <a:gd name="connsiteY13201" fmla="*/ 145757 h 512833"/>
                <a:gd name="connsiteX13202" fmla="*/ 2404817 w 4972343"/>
                <a:gd name="connsiteY13202" fmla="*/ 153607 h 512833"/>
                <a:gd name="connsiteX13203" fmla="*/ 2396967 w 4972343"/>
                <a:gd name="connsiteY13203" fmla="*/ 161457 h 512833"/>
                <a:gd name="connsiteX13204" fmla="*/ 2389117 w 4972343"/>
                <a:gd name="connsiteY13204" fmla="*/ 153607 h 512833"/>
                <a:gd name="connsiteX13205" fmla="*/ 2396967 w 4972343"/>
                <a:gd name="connsiteY13205" fmla="*/ 145757 h 512833"/>
                <a:gd name="connsiteX13206" fmla="*/ 2368721 w 4972343"/>
                <a:gd name="connsiteY13206" fmla="*/ 145757 h 512833"/>
                <a:gd name="connsiteX13207" fmla="*/ 2376571 w 4972343"/>
                <a:gd name="connsiteY13207" fmla="*/ 153607 h 512833"/>
                <a:gd name="connsiteX13208" fmla="*/ 2368721 w 4972343"/>
                <a:gd name="connsiteY13208" fmla="*/ 161457 h 512833"/>
                <a:gd name="connsiteX13209" fmla="*/ 2360871 w 4972343"/>
                <a:gd name="connsiteY13209" fmla="*/ 153607 h 512833"/>
                <a:gd name="connsiteX13210" fmla="*/ 2368721 w 4972343"/>
                <a:gd name="connsiteY13210" fmla="*/ 145757 h 512833"/>
                <a:gd name="connsiteX13211" fmla="*/ 2340476 w 4972343"/>
                <a:gd name="connsiteY13211" fmla="*/ 145757 h 512833"/>
                <a:gd name="connsiteX13212" fmla="*/ 2348326 w 4972343"/>
                <a:gd name="connsiteY13212" fmla="*/ 153607 h 512833"/>
                <a:gd name="connsiteX13213" fmla="*/ 2340476 w 4972343"/>
                <a:gd name="connsiteY13213" fmla="*/ 161457 h 512833"/>
                <a:gd name="connsiteX13214" fmla="*/ 2332626 w 4972343"/>
                <a:gd name="connsiteY13214" fmla="*/ 153607 h 512833"/>
                <a:gd name="connsiteX13215" fmla="*/ 2340476 w 4972343"/>
                <a:gd name="connsiteY13215" fmla="*/ 145757 h 512833"/>
                <a:gd name="connsiteX13216" fmla="*/ 2312230 w 4972343"/>
                <a:gd name="connsiteY13216" fmla="*/ 145757 h 512833"/>
                <a:gd name="connsiteX13217" fmla="*/ 2320080 w 4972343"/>
                <a:gd name="connsiteY13217" fmla="*/ 153607 h 512833"/>
                <a:gd name="connsiteX13218" fmla="*/ 2312230 w 4972343"/>
                <a:gd name="connsiteY13218" fmla="*/ 161457 h 512833"/>
                <a:gd name="connsiteX13219" fmla="*/ 2304380 w 4972343"/>
                <a:gd name="connsiteY13219" fmla="*/ 153607 h 512833"/>
                <a:gd name="connsiteX13220" fmla="*/ 2312230 w 4972343"/>
                <a:gd name="connsiteY13220" fmla="*/ 145757 h 512833"/>
                <a:gd name="connsiteX13221" fmla="*/ 2283985 w 4972343"/>
                <a:gd name="connsiteY13221" fmla="*/ 145757 h 512833"/>
                <a:gd name="connsiteX13222" fmla="*/ 2291835 w 4972343"/>
                <a:gd name="connsiteY13222" fmla="*/ 153607 h 512833"/>
                <a:gd name="connsiteX13223" fmla="*/ 2283985 w 4972343"/>
                <a:gd name="connsiteY13223" fmla="*/ 161457 h 512833"/>
                <a:gd name="connsiteX13224" fmla="*/ 2276135 w 4972343"/>
                <a:gd name="connsiteY13224" fmla="*/ 153607 h 512833"/>
                <a:gd name="connsiteX13225" fmla="*/ 2283985 w 4972343"/>
                <a:gd name="connsiteY13225" fmla="*/ 145757 h 512833"/>
                <a:gd name="connsiteX13226" fmla="*/ 2255739 w 4972343"/>
                <a:gd name="connsiteY13226" fmla="*/ 145757 h 512833"/>
                <a:gd name="connsiteX13227" fmla="*/ 2263589 w 4972343"/>
                <a:gd name="connsiteY13227" fmla="*/ 153607 h 512833"/>
                <a:gd name="connsiteX13228" fmla="*/ 2255739 w 4972343"/>
                <a:gd name="connsiteY13228" fmla="*/ 161457 h 512833"/>
                <a:gd name="connsiteX13229" fmla="*/ 2247889 w 4972343"/>
                <a:gd name="connsiteY13229" fmla="*/ 153607 h 512833"/>
                <a:gd name="connsiteX13230" fmla="*/ 2255739 w 4972343"/>
                <a:gd name="connsiteY13230" fmla="*/ 145757 h 512833"/>
                <a:gd name="connsiteX13231" fmla="*/ 2227494 w 4972343"/>
                <a:gd name="connsiteY13231" fmla="*/ 145757 h 512833"/>
                <a:gd name="connsiteX13232" fmla="*/ 2235344 w 4972343"/>
                <a:gd name="connsiteY13232" fmla="*/ 153607 h 512833"/>
                <a:gd name="connsiteX13233" fmla="*/ 2227494 w 4972343"/>
                <a:gd name="connsiteY13233" fmla="*/ 161457 h 512833"/>
                <a:gd name="connsiteX13234" fmla="*/ 2219644 w 4972343"/>
                <a:gd name="connsiteY13234" fmla="*/ 153607 h 512833"/>
                <a:gd name="connsiteX13235" fmla="*/ 2227494 w 4972343"/>
                <a:gd name="connsiteY13235" fmla="*/ 145757 h 512833"/>
                <a:gd name="connsiteX13236" fmla="*/ 2199248 w 4972343"/>
                <a:gd name="connsiteY13236" fmla="*/ 145757 h 512833"/>
                <a:gd name="connsiteX13237" fmla="*/ 2207098 w 4972343"/>
                <a:gd name="connsiteY13237" fmla="*/ 153607 h 512833"/>
                <a:gd name="connsiteX13238" fmla="*/ 2199248 w 4972343"/>
                <a:gd name="connsiteY13238" fmla="*/ 161457 h 512833"/>
                <a:gd name="connsiteX13239" fmla="*/ 2191398 w 4972343"/>
                <a:gd name="connsiteY13239" fmla="*/ 153607 h 512833"/>
                <a:gd name="connsiteX13240" fmla="*/ 2199248 w 4972343"/>
                <a:gd name="connsiteY13240" fmla="*/ 145757 h 512833"/>
                <a:gd name="connsiteX13241" fmla="*/ 2171003 w 4972343"/>
                <a:gd name="connsiteY13241" fmla="*/ 145757 h 512833"/>
                <a:gd name="connsiteX13242" fmla="*/ 2178853 w 4972343"/>
                <a:gd name="connsiteY13242" fmla="*/ 153607 h 512833"/>
                <a:gd name="connsiteX13243" fmla="*/ 2171003 w 4972343"/>
                <a:gd name="connsiteY13243" fmla="*/ 161457 h 512833"/>
                <a:gd name="connsiteX13244" fmla="*/ 2163153 w 4972343"/>
                <a:gd name="connsiteY13244" fmla="*/ 153607 h 512833"/>
                <a:gd name="connsiteX13245" fmla="*/ 2171003 w 4972343"/>
                <a:gd name="connsiteY13245" fmla="*/ 145757 h 512833"/>
                <a:gd name="connsiteX13246" fmla="*/ 2142757 w 4972343"/>
                <a:gd name="connsiteY13246" fmla="*/ 145757 h 512833"/>
                <a:gd name="connsiteX13247" fmla="*/ 2150607 w 4972343"/>
                <a:gd name="connsiteY13247" fmla="*/ 153607 h 512833"/>
                <a:gd name="connsiteX13248" fmla="*/ 2142757 w 4972343"/>
                <a:gd name="connsiteY13248" fmla="*/ 161457 h 512833"/>
                <a:gd name="connsiteX13249" fmla="*/ 2134907 w 4972343"/>
                <a:gd name="connsiteY13249" fmla="*/ 153607 h 512833"/>
                <a:gd name="connsiteX13250" fmla="*/ 2142757 w 4972343"/>
                <a:gd name="connsiteY13250" fmla="*/ 145757 h 512833"/>
                <a:gd name="connsiteX13251" fmla="*/ 2114512 w 4972343"/>
                <a:gd name="connsiteY13251" fmla="*/ 145757 h 512833"/>
                <a:gd name="connsiteX13252" fmla="*/ 2122362 w 4972343"/>
                <a:gd name="connsiteY13252" fmla="*/ 153607 h 512833"/>
                <a:gd name="connsiteX13253" fmla="*/ 2114512 w 4972343"/>
                <a:gd name="connsiteY13253" fmla="*/ 161457 h 512833"/>
                <a:gd name="connsiteX13254" fmla="*/ 2106662 w 4972343"/>
                <a:gd name="connsiteY13254" fmla="*/ 153607 h 512833"/>
                <a:gd name="connsiteX13255" fmla="*/ 2114512 w 4972343"/>
                <a:gd name="connsiteY13255" fmla="*/ 145757 h 512833"/>
                <a:gd name="connsiteX13256" fmla="*/ 2086266 w 4972343"/>
                <a:gd name="connsiteY13256" fmla="*/ 145757 h 512833"/>
                <a:gd name="connsiteX13257" fmla="*/ 2094116 w 4972343"/>
                <a:gd name="connsiteY13257" fmla="*/ 153607 h 512833"/>
                <a:gd name="connsiteX13258" fmla="*/ 2086266 w 4972343"/>
                <a:gd name="connsiteY13258" fmla="*/ 161457 h 512833"/>
                <a:gd name="connsiteX13259" fmla="*/ 2078416 w 4972343"/>
                <a:gd name="connsiteY13259" fmla="*/ 153607 h 512833"/>
                <a:gd name="connsiteX13260" fmla="*/ 2086266 w 4972343"/>
                <a:gd name="connsiteY13260" fmla="*/ 145757 h 512833"/>
                <a:gd name="connsiteX13261" fmla="*/ 2058021 w 4972343"/>
                <a:gd name="connsiteY13261" fmla="*/ 145757 h 512833"/>
                <a:gd name="connsiteX13262" fmla="*/ 2065871 w 4972343"/>
                <a:gd name="connsiteY13262" fmla="*/ 153607 h 512833"/>
                <a:gd name="connsiteX13263" fmla="*/ 2058021 w 4972343"/>
                <a:gd name="connsiteY13263" fmla="*/ 161457 h 512833"/>
                <a:gd name="connsiteX13264" fmla="*/ 2050171 w 4972343"/>
                <a:gd name="connsiteY13264" fmla="*/ 153607 h 512833"/>
                <a:gd name="connsiteX13265" fmla="*/ 2058021 w 4972343"/>
                <a:gd name="connsiteY13265" fmla="*/ 145757 h 512833"/>
                <a:gd name="connsiteX13266" fmla="*/ 2029775 w 4972343"/>
                <a:gd name="connsiteY13266" fmla="*/ 145757 h 512833"/>
                <a:gd name="connsiteX13267" fmla="*/ 2037625 w 4972343"/>
                <a:gd name="connsiteY13267" fmla="*/ 153607 h 512833"/>
                <a:gd name="connsiteX13268" fmla="*/ 2029775 w 4972343"/>
                <a:gd name="connsiteY13268" fmla="*/ 161457 h 512833"/>
                <a:gd name="connsiteX13269" fmla="*/ 2021925 w 4972343"/>
                <a:gd name="connsiteY13269" fmla="*/ 153607 h 512833"/>
                <a:gd name="connsiteX13270" fmla="*/ 2029775 w 4972343"/>
                <a:gd name="connsiteY13270" fmla="*/ 145757 h 512833"/>
                <a:gd name="connsiteX13271" fmla="*/ 2001530 w 4972343"/>
                <a:gd name="connsiteY13271" fmla="*/ 145757 h 512833"/>
                <a:gd name="connsiteX13272" fmla="*/ 2009380 w 4972343"/>
                <a:gd name="connsiteY13272" fmla="*/ 153607 h 512833"/>
                <a:gd name="connsiteX13273" fmla="*/ 2001530 w 4972343"/>
                <a:gd name="connsiteY13273" fmla="*/ 161457 h 512833"/>
                <a:gd name="connsiteX13274" fmla="*/ 1993680 w 4972343"/>
                <a:gd name="connsiteY13274" fmla="*/ 153607 h 512833"/>
                <a:gd name="connsiteX13275" fmla="*/ 2001530 w 4972343"/>
                <a:gd name="connsiteY13275" fmla="*/ 145757 h 512833"/>
                <a:gd name="connsiteX13276" fmla="*/ 1973284 w 4972343"/>
                <a:gd name="connsiteY13276" fmla="*/ 145757 h 512833"/>
                <a:gd name="connsiteX13277" fmla="*/ 1981134 w 4972343"/>
                <a:gd name="connsiteY13277" fmla="*/ 153607 h 512833"/>
                <a:gd name="connsiteX13278" fmla="*/ 1973284 w 4972343"/>
                <a:gd name="connsiteY13278" fmla="*/ 161457 h 512833"/>
                <a:gd name="connsiteX13279" fmla="*/ 1965434 w 4972343"/>
                <a:gd name="connsiteY13279" fmla="*/ 153607 h 512833"/>
                <a:gd name="connsiteX13280" fmla="*/ 1973284 w 4972343"/>
                <a:gd name="connsiteY13280" fmla="*/ 145757 h 512833"/>
                <a:gd name="connsiteX13281" fmla="*/ 1945039 w 4972343"/>
                <a:gd name="connsiteY13281" fmla="*/ 145757 h 512833"/>
                <a:gd name="connsiteX13282" fmla="*/ 1952889 w 4972343"/>
                <a:gd name="connsiteY13282" fmla="*/ 153607 h 512833"/>
                <a:gd name="connsiteX13283" fmla="*/ 1945039 w 4972343"/>
                <a:gd name="connsiteY13283" fmla="*/ 161457 h 512833"/>
                <a:gd name="connsiteX13284" fmla="*/ 1937189 w 4972343"/>
                <a:gd name="connsiteY13284" fmla="*/ 153607 h 512833"/>
                <a:gd name="connsiteX13285" fmla="*/ 1945039 w 4972343"/>
                <a:gd name="connsiteY13285" fmla="*/ 145757 h 512833"/>
                <a:gd name="connsiteX13286" fmla="*/ 1916793 w 4972343"/>
                <a:gd name="connsiteY13286" fmla="*/ 145757 h 512833"/>
                <a:gd name="connsiteX13287" fmla="*/ 1924643 w 4972343"/>
                <a:gd name="connsiteY13287" fmla="*/ 153607 h 512833"/>
                <a:gd name="connsiteX13288" fmla="*/ 1916793 w 4972343"/>
                <a:gd name="connsiteY13288" fmla="*/ 161457 h 512833"/>
                <a:gd name="connsiteX13289" fmla="*/ 1908943 w 4972343"/>
                <a:gd name="connsiteY13289" fmla="*/ 153607 h 512833"/>
                <a:gd name="connsiteX13290" fmla="*/ 1916793 w 4972343"/>
                <a:gd name="connsiteY13290" fmla="*/ 145757 h 512833"/>
                <a:gd name="connsiteX13291" fmla="*/ 1888548 w 4972343"/>
                <a:gd name="connsiteY13291" fmla="*/ 145757 h 512833"/>
                <a:gd name="connsiteX13292" fmla="*/ 1896398 w 4972343"/>
                <a:gd name="connsiteY13292" fmla="*/ 153607 h 512833"/>
                <a:gd name="connsiteX13293" fmla="*/ 1888548 w 4972343"/>
                <a:gd name="connsiteY13293" fmla="*/ 161457 h 512833"/>
                <a:gd name="connsiteX13294" fmla="*/ 1880698 w 4972343"/>
                <a:gd name="connsiteY13294" fmla="*/ 153607 h 512833"/>
                <a:gd name="connsiteX13295" fmla="*/ 1888548 w 4972343"/>
                <a:gd name="connsiteY13295" fmla="*/ 145757 h 512833"/>
                <a:gd name="connsiteX13296" fmla="*/ 1860302 w 4972343"/>
                <a:gd name="connsiteY13296" fmla="*/ 145757 h 512833"/>
                <a:gd name="connsiteX13297" fmla="*/ 1868152 w 4972343"/>
                <a:gd name="connsiteY13297" fmla="*/ 153607 h 512833"/>
                <a:gd name="connsiteX13298" fmla="*/ 1860302 w 4972343"/>
                <a:gd name="connsiteY13298" fmla="*/ 161457 h 512833"/>
                <a:gd name="connsiteX13299" fmla="*/ 1852452 w 4972343"/>
                <a:gd name="connsiteY13299" fmla="*/ 153607 h 512833"/>
                <a:gd name="connsiteX13300" fmla="*/ 1860302 w 4972343"/>
                <a:gd name="connsiteY13300" fmla="*/ 145757 h 512833"/>
                <a:gd name="connsiteX13301" fmla="*/ 1832057 w 4972343"/>
                <a:gd name="connsiteY13301" fmla="*/ 145757 h 512833"/>
                <a:gd name="connsiteX13302" fmla="*/ 1839907 w 4972343"/>
                <a:gd name="connsiteY13302" fmla="*/ 153607 h 512833"/>
                <a:gd name="connsiteX13303" fmla="*/ 1832057 w 4972343"/>
                <a:gd name="connsiteY13303" fmla="*/ 161457 h 512833"/>
                <a:gd name="connsiteX13304" fmla="*/ 1824207 w 4972343"/>
                <a:gd name="connsiteY13304" fmla="*/ 153607 h 512833"/>
                <a:gd name="connsiteX13305" fmla="*/ 1832057 w 4972343"/>
                <a:gd name="connsiteY13305" fmla="*/ 145757 h 512833"/>
                <a:gd name="connsiteX13306" fmla="*/ 1803811 w 4972343"/>
                <a:gd name="connsiteY13306" fmla="*/ 145757 h 512833"/>
                <a:gd name="connsiteX13307" fmla="*/ 1811661 w 4972343"/>
                <a:gd name="connsiteY13307" fmla="*/ 153607 h 512833"/>
                <a:gd name="connsiteX13308" fmla="*/ 1803811 w 4972343"/>
                <a:gd name="connsiteY13308" fmla="*/ 161457 h 512833"/>
                <a:gd name="connsiteX13309" fmla="*/ 1795961 w 4972343"/>
                <a:gd name="connsiteY13309" fmla="*/ 153607 h 512833"/>
                <a:gd name="connsiteX13310" fmla="*/ 1803811 w 4972343"/>
                <a:gd name="connsiteY13310" fmla="*/ 145757 h 512833"/>
                <a:gd name="connsiteX13311" fmla="*/ 1775566 w 4972343"/>
                <a:gd name="connsiteY13311" fmla="*/ 145757 h 512833"/>
                <a:gd name="connsiteX13312" fmla="*/ 1783416 w 4972343"/>
                <a:gd name="connsiteY13312" fmla="*/ 153607 h 512833"/>
                <a:gd name="connsiteX13313" fmla="*/ 1775566 w 4972343"/>
                <a:gd name="connsiteY13313" fmla="*/ 161457 h 512833"/>
                <a:gd name="connsiteX13314" fmla="*/ 1767716 w 4972343"/>
                <a:gd name="connsiteY13314" fmla="*/ 153607 h 512833"/>
                <a:gd name="connsiteX13315" fmla="*/ 1775566 w 4972343"/>
                <a:gd name="connsiteY13315" fmla="*/ 145757 h 512833"/>
                <a:gd name="connsiteX13316" fmla="*/ 1747321 w 4972343"/>
                <a:gd name="connsiteY13316" fmla="*/ 145757 h 512833"/>
                <a:gd name="connsiteX13317" fmla="*/ 1755171 w 4972343"/>
                <a:gd name="connsiteY13317" fmla="*/ 153607 h 512833"/>
                <a:gd name="connsiteX13318" fmla="*/ 1747321 w 4972343"/>
                <a:gd name="connsiteY13318" fmla="*/ 161457 h 512833"/>
                <a:gd name="connsiteX13319" fmla="*/ 1739471 w 4972343"/>
                <a:gd name="connsiteY13319" fmla="*/ 153607 h 512833"/>
                <a:gd name="connsiteX13320" fmla="*/ 1747321 w 4972343"/>
                <a:gd name="connsiteY13320" fmla="*/ 145757 h 512833"/>
                <a:gd name="connsiteX13321" fmla="*/ 1719075 w 4972343"/>
                <a:gd name="connsiteY13321" fmla="*/ 145757 h 512833"/>
                <a:gd name="connsiteX13322" fmla="*/ 1726925 w 4972343"/>
                <a:gd name="connsiteY13322" fmla="*/ 153607 h 512833"/>
                <a:gd name="connsiteX13323" fmla="*/ 1719075 w 4972343"/>
                <a:gd name="connsiteY13323" fmla="*/ 161457 h 512833"/>
                <a:gd name="connsiteX13324" fmla="*/ 1711225 w 4972343"/>
                <a:gd name="connsiteY13324" fmla="*/ 153607 h 512833"/>
                <a:gd name="connsiteX13325" fmla="*/ 1719075 w 4972343"/>
                <a:gd name="connsiteY13325" fmla="*/ 145757 h 512833"/>
                <a:gd name="connsiteX13326" fmla="*/ 1690830 w 4972343"/>
                <a:gd name="connsiteY13326" fmla="*/ 145757 h 512833"/>
                <a:gd name="connsiteX13327" fmla="*/ 1698680 w 4972343"/>
                <a:gd name="connsiteY13327" fmla="*/ 153607 h 512833"/>
                <a:gd name="connsiteX13328" fmla="*/ 1690830 w 4972343"/>
                <a:gd name="connsiteY13328" fmla="*/ 161457 h 512833"/>
                <a:gd name="connsiteX13329" fmla="*/ 1682980 w 4972343"/>
                <a:gd name="connsiteY13329" fmla="*/ 153607 h 512833"/>
                <a:gd name="connsiteX13330" fmla="*/ 1690830 w 4972343"/>
                <a:gd name="connsiteY13330" fmla="*/ 145757 h 512833"/>
                <a:gd name="connsiteX13331" fmla="*/ 1662584 w 4972343"/>
                <a:gd name="connsiteY13331" fmla="*/ 145757 h 512833"/>
                <a:gd name="connsiteX13332" fmla="*/ 1670434 w 4972343"/>
                <a:gd name="connsiteY13332" fmla="*/ 153607 h 512833"/>
                <a:gd name="connsiteX13333" fmla="*/ 1662584 w 4972343"/>
                <a:gd name="connsiteY13333" fmla="*/ 161457 h 512833"/>
                <a:gd name="connsiteX13334" fmla="*/ 1654734 w 4972343"/>
                <a:gd name="connsiteY13334" fmla="*/ 153607 h 512833"/>
                <a:gd name="connsiteX13335" fmla="*/ 1662584 w 4972343"/>
                <a:gd name="connsiteY13335" fmla="*/ 145757 h 512833"/>
                <a:gd name="connsiteX13336" fmla="*/ 1634339 w 4972343"/>
                <a:gd name="connsiteY13336" fmla="*/ 145757 h 512833"/>
                <a:gd name="connsiteX13337" fmla="*/ 1642189 w 4972343"/>
                <a:gd name="connsiteY13337" fmla="*/ 153607 h 512833"/>
                <a:gd name="connsiteX13338" fmla="*/ 1634339 w 4972343"/>
                <a:gd name="connsiteY13338" fmla="*/ 161457 h 512833"/>
                <a:gd name="connsiteX13339" fmla="*/ 1626489 w 4972343"/>
                <a:gd name="connsiteY13339" fmla="*/ 153607 h 512833"/>
                <a:gd name="connsiteX13340" fmla="*/ 1634339 w 4972343"/>
                <a:gd name="connsiteY13340" fmla="*/ 145757 h 512833"/>
                <a:gd name="connsiteX13341" fmla="*/ 1606137 w 4972343"/>
                <a:gd name="connsiteY13341" fmla="*/ 145757 h 512833"/>
                <a:gd name="connsiteX13342" fmla="*/ 1613986 w 4972343"/>
                <a:gd name="connsiteY13342" fmla="*/ 153607 h 512833"/>
                <a:gd name="connsiteX13343" fmla="*/ 1606137 w 4972343"/>
                <a:gd name="connsiteY13343" fmla="*/ 161457 h 512833"/>
                <a:gd name="connsiteX13344" fmla="*/ 1598286 w 4972343"/>
                <a:gd name="connsiteY13344" fmla="*/ 153607 h 512833"/>
                <a:gd name="connsiteX13345" fmla="*/ 1606137 w 4972343"/>
                <a:gd name="connsiteY13345" fmla="*/ 145757 h 512833"/>
                <a:gd name="connsiteX13346" fmla="*/ 1577876 w 4972343"/>
                <a:gd name="connsiteY13346" fmla="*/ 145757 h 512833"/>
                <a:gd name="connsiteX13347" fmla="*/ 1585726 w 4972343"/>
                <a:gd name="connsiteY13347" fmla="*/ 153607 h 512833"/>
                <a:gd name="connsiteX13348" fmla="*/ 1577876 w 4972343"/>
                <a:gd name="connsiteY13348" fmla="*/ 161457 h 512833"/>
                <a:gd name="connsiteX13349" fmla="*/ 1570026 w 4972343"/>
                <a:gd name="connsiteY13349" fmla="*/ 153607 h 512833"/>
                <a:gd name="connsiteX13350" fmla="*/ 1577876 w 4972343"/>
                <a:gd name="connsiteY13350" fmla="*/ 145757 h 512833"/>
                <a:gd name="connsiteX13351" fmla="*/ 1549637 w 4972343"/>
                <a:gd name="connsiteY13351" fmla="*/ 145757 h 512833"/>
                <a:gd name="connsiteX13352" fmla="*/ 1557487 w 4972343"/>
                <a:gd name="connsiteY13352" fmla="*/ 153607 h 512833"/>
                <a:gd name="connsiteX13353" fmla="*/ 1549637 w 4972343"/>
                <a:gd name="connsiteY13353" fmla="*/ 161457 h 512833"/>
                <a:gd name="connsiteX13354" fmla="*/ 1541787 w 4972343"/>
                <a:gd name="connsiteY13354" fmla="*/ 153607 h 512833"/>
                <a:gd name="connsiteX13355" fmla="*/ 1549637 w 4972343"/>
                <a:gd name="connsiteY13355" fmla="*/ 145757 h 512833"/>
                <a:gd name="connsiteX13356" fmla="*/ 1521393 w 4972343"/>
                <a:gd name="connsiteY13356" fmla="*/ 145757 h 512833"/>
                <a:gd name="connsiteX13357" fmla="*/ 1529243 w 4972343"/>
                <a:gd name="connsiteY13357" fmla="*/ 153607 h 512833"/>
                <a:gd name="connsiteX13358" fmla="*/ 1521393 w 4972343"/>
                <a:gd name="connsiteY13358" fmla="*/ 161457 h 512833"/>
                <a:gd name="connsiteX13359" fmla="*/ 1513543 w 4972343"/>
                <a:gd name="connsiteY13359" fmla="*/ 153607 h 512833"/>
                <a:gd name="connsiteX13360" fmla="*/ 1521393 w 4972343"/>
                <a:gd name="connsiteY13360" fmla="*/ 145757 h 512833"/>
                <a:gd name="connsiteX13361" fmla="*/ 1493147 w 4972343"/>
                <a:gd name="connsiteY13361" fmla="*/ 145757 h 512833"/>
                <a:gd name="connsiteX13362" fmla="*/ 1500997 w 4972343"/>
                <a:gd name="connsiteY13362" fmla="*/ 153607 h 512833"/>
                <a:gd name="connsiteX13363" fmla="*/ 1493147 w 4972343"/>
                <a:gd name="connsiteY13363" fmla="*/ 161457 h 512833"/>
                <a:gd name="connsiteX13364" fmla="*/ 1485296 w 4972343"/>
                <a:gd name="connsiteY13364" fmla="*/ 153607 h 512833"/>
                <a:gd name="connsiteX13365" fmla="*/ 1493147 w 4972343"/>
                <a:gd name="connsiteY13365" fmla="*/ 145757 h 512833"/>
                <a:gd name="connsiteX13366" fmla="*/ 1464902 w 4972343"/>
                <a:gd name="connsiteY13366" fmla="*/ 145757 h 512833"/>
                <a:gd name="connsiteX13367" fmla="*/ 1472752 w 4972343"/>
                <a:gd name="connsiteY13367" fmla="*/ 153607 h 512833"/>
                <a:gd name="connsiteX13368" fmla="*/ 1464902 w 4972343"/>
                <a:gd name="connsiteY13368" fmla="*/ 161457 h 512833"/>
                <a:gd name="connsiteX13369" fmla="*/ 1457052 w 4972343"/>
                <a:gd name="connsiteY13369" fmla="*/ 153607 h 512833"/>
                <a:gd name="connsiteX13370" fmla="*/ 1464902 w 4972343"/>
                <a:gd name="connsiteY13370" fmla="*/ 145757 h 512833"/>
                <a:gd name="connsiteX13371" fmla="*/ 1436655 w 4972343"/>
                <a:gd name="connsiteY13371" fmla="*/ 145757 h 512833"/>
                <a:gd name="connsiteX13372" fmla="*/ 1444506 w 4972343"/>
                <a:gd name="connsiteY13372" fmla="*/ 153607 h 512833"/>
                <a:gd name="connsiteX13373" fmla="*/ 1436655 w 4972343"/>
                <a:gd name="connsiteY13373" fmla="*/ 161457 h 512833"/>
                <a:gd name="connsiteX13374" fmla="*/ 1428805 w 4972343"/>
                <a:gd name="connsiteY13374" fmla="*/ 153607 h 512833"/>
                <a:gd name="connsiteX13375" fmla="*/ 1436655 w 4972343"/>
                <a:gd name="connsiteY13375" fmla="*/ 145757 h 512833"/>
                <a:gd name="connsiteX13376" fmla="*/ 1408411 w 4972343"/>
                <a:gd name="connsiteY13376" fmla="*/ 145757 h 512833"/>
                <a:gd name="connsiteX13377" fmla="*/ 1416261 w 4972343"/>
                <a:gd name="connsiteY13377" fmla="*/ 153607 h 512833"/>
                <a:gd name="connsiteX13378" fmla="*/ 1408411 w 4972343"/>
                <a:gd name="connsiteY13378" fmla="*/ 161457 h 512833"/>
                <a:gd name="connsiteX13379" fmla="*/ 1400561 w 4972343"/>
                <a:gd name="connsiteY13379" fmla="*/ 153607 h 512833"/>
                <a:gd name="connsiteX13380" fmla="*/ 1408411 w 4972343"/>
                <a:gd name="connsiteY13380" fmla="*/ 145757 h 512833"/>
                <a:gd name="connsiteX13381" fmla="*/ 1380164 w 4972343"/>
                <a:gd name="connsiteY13381" fmla="*/ 145757 h 512833"/>
                <a:gd name="connsiteX13382" fmla="*/ 1388014 w 4972343"/>
                <a:gd name="connsiteY13382" fmla="*/ 153607 h 512833"/>
                <a:gd name="connsiteX13383" fmla="*/ 1380164 w 4972343"/>
                <a:gd name="connsiteY13383" fmla="*/ 161457 h 512833"/>
                <a:gd name="connsiteX13384" fmla="*/ 1372314 w 4972343"/>
                <a:gd name="connsiteY13384" fmla="*/ 153607 h 512833"/>
                <a:gd name="connsiteX13385" fmla="*/ 1380164 w 4972343"/>
                <a:gd name="connsiteY13385" fmla="*/ 145757 h 512833"/>
                <a:gd name="connsiteX13386" fmla="*/ 1351920 w 4972343"/>
                <a:gd name="connsiteY13386" fmla="*/ 145757 h 512833"/>
                <a:gd name="connsiteX13387" fmla="*/ 1359770 w 4972343"/>
                <a:gd name="connsiteY13387" fmla="*/ 153607 h 512833"/>
                <a:gd name="connsiteX13388" fmla="*/ 1351920 w 4972343"/>
                <a:gd name="connsiteY13388" fmla="*/ 161457 h 512833"/>
                <a:gd name="connsiteX13389" fmla="*/ 1344070 w 4972343"/>
                <a:gd name="connsiteY13389" fmla="*/ 153607 h 512833"/>
                <a:gd name="connsiteX13390" fmla="*/ 1351920 w 4972343"/>
                <a:gd name="connsiteY13390" fmla="*/ 145757 h 512833"/>
                <a:gd name="connsiteX13391" fmla="*/ 1323674 w 4972343"/>
                <a:gd name="connsiteY13391" fmla="*/ 145757 h 512833"/>
                <a:gd name="connsiteX13392" fmla="*/ 1331524 w 4972343"/>
                <a:gd name="connsiteY13392" fmla="*/ 153607 h 512833"/>
                <a:gd name="connsiteX13393" fmla="*/ 1323674 w 4972343"/>
                <a:gd name="connsiteY13393" fmla="*/ 161457 h 512833"/>
                <a:gd name="connsiteX13394" fmla="*/ 1315824 w 4972343"/>
                <a:gd name="connsiteY13394" fmla="*/ 153607 h 512833"/>
                <a:gd name="connsiteX13395" fmla="*/ 1323674 w 4972343"/>
                <a:gd name="connsiteY13395" fmla="*/ 145757 h 512833"/>
                <a:gd name="connsiteX13396" fmla="*/ 1295429 w 4972343"/>
                <a:gd name="connsiteY13396" fmla="*/ 145757 h 512833"/>
                <a:gd name="connsiteX13397" fmla="*/ 1303279 w 4972343"/>
                <a:gd name="connsiteY13397" fmla="*/ 153607 h 512833"/>
                <a:gd name="connsiteX13398" fmla="*/ 1295429 w 4972343"/>
                <a:gd name="connsiteY13398" fmla="*/ 161457 h 512833"/>
                <a:gd name="connsiteX13399" fmla="*/ 1287579 w 4972343"/>
                <a:gd name="connsiteY13399" fmla="*/ 153607 h 512833"/>
                <a:gd name="connsiteX13400" fmla="*/ 1295429 w 4972343"/>
                <a:gd name="connsiteY13400" fmla="*/ 145757 h 512833"/>
                <a:gd name="connsiteX13401" fmla="*/ 1267183 w 4972343"/>
                <a:gd name="connsiteY13401" fmla="*/ 145757 h 512833"/>
                <a:gd name="connsiteX13402" fmla="*/ 1275032 w 4972343"/>
                <a:gd name="connsiteY13402" fmla="*/ 153607 h 512833"/>
                <a:gd name="connsiteX13403" fmla="*/ 1267183 w 4972343"/>
                <a:gd name="connsiteY13403" fmla="*/ 161457 h 512833"/>
                <a:gd name="connsiteX13404" fmla="*/ 1259332 w 4972343"/>
                <a:gd name="connsiteY13404" fmla="*/ 153607 h 512833"/>
                <a:gd name="connsiteX13405" fmla="*/ 1267183 w 4972343"/>
                <a:gd name="connsiteY13405" fmla="*/ 145757 h 512833"/>
                <a:gd name="connsiteX13406" fmla="*/ 1238938 w 4972343"/>
                <a:gd name="connsiteY13406" fmla="*/ 145757 h 512833"/>
                <a:gd name="connsiteX13407" fmla="*/ 1246788 w 4972343"/>
                <a:gd name="connsiteY13407" fmla="*/ 153607 h 512833"/>
                <a:gd name="connsiteX13408" fmla="*/ 1238938 w 4972343"/>
                <a:gd name="connsiteY13408" fmla="*/ 161457 h 512833"/>
                <a:gd name="connsiteX13409" fmla="*/ 1231088 w 4972343"/>
                <a:gd name="connsiteY13409" fmla="*/ 153607 h 512833"/>
                <a:gd name="connsiteX13410" fmla="*/ 1238938 w 4972343"/>
                <a:gd name="connsiteY13410" fmla="*/ 145757 h 512833"/>
                <a:gd name="connsiteX13411" fmla="*/ 1210692 w 4972343"/>
                <a:gd name="connsiteY13411" fmla="*/ 145757 h 512833"/>
                <a:gd name="connsiteX13412" fmla="*/ 1218542 w 4972343"/>
                <a:gd name="connsiteY13412" fmla="*/ 153607 h 512833"/>
                <a:gd name="connsiteX13413" fmla="*/ 1210692 w 4972343"/>
                <a:gd name="connsiteY13413" fmla="*/ 161457 h 512833"/>
                <a:gd name="connsiteX13414" fmla="*/ 1202842 w 4972343"/>
                <a:gd name="connsiteY13414" fmla="*/ 153607 h 512833"/>
                <a:gd name="connsiteX13415" fmla="*/ 1210692 w 4972343"/>
                <a:gd name="connsiteY13415" fmla="*/ 145757 h 512833"/>
                <a:gd name="connsiteX13416" fmla="*/ 1182447 w 4972343"/>
                <a:gd name="connsiteY13416" fmla="*/ 145757 h 512833"/>
                <a:gd name="connsiteX13417" fmla="*/ 1190297 w 4972343"/>
                <a:gd name="connsiteY13417" fmla="*/ 153607 h 512833"/>
                <a:gd name="connsiteX13418" fmla="*/ 1182447 w 4972343"/>
                <a:gd name="connsiteY13418" fmla="*/ 161457 h 512833"/>
                <a:gd name="connsiteX13419" fmla="*/ 1174597 w 4972343"/>
                <a:gd name="connsiteY13419" fmla="*/ 153607 h 512833"/>
                <a:gd name="connsiteX13420" fmla="*/ 1182447 w 4972343"/>
                <a:gd name="connsiteY13420" fmla="*/ 145757 h 512833"/>
                <a:gd name="connsiteX13421" fmla="*/ 1154200 w 4972343"/>
                <a:gd name="connsiteY13421" fmla="*/ 145757 h 512833"/>
                <a:gd name="connsiteX13422" fmla="*/ 1162050 w 4972343"/>
                <a:gd name="connsiteY13422" fmla="*/ 153607 h 512833"/>
                <a:gd name="connsiteX13423" fmla="*/ 1154200 w 4972343"/>
                <a:gd name="connsiteY13423" fmla="*/ 161457 h 512833"/>
                <a:gd name="connsiteX13424" fmla="*/ 1146351 w 4972343"/>
                <a:gd name="connsiteY13424" fmla="*/ 153607 h 512833"/>
                <a:gd name="connsiteX13425" fmla="*/ 1154200 w 4972343"/>
                <a:gd name="connsiteY13425" fmla="*/ 145757 h 512833"/>
                <a:gd name="connsiteX13426" fmla="*/ 1125956 w 4972343"/>
                <a:gd name="connsiteY13426" fmla="*/ 145757 h 512833"/>
                <a:gd name="connsiteX13427" fmla="*/ 1133806 w 4972343"/>
                <a:gd name="connsiteY13427" fmla="*/ 153607 h 512833"/>
                <a:gd name="connsiteX13428" fmla="*/ 1125956 w 4972343"/>
                <a:gd name="connsiteY13428" fmla="*/ 161457 h 512833"/>
                <a:gd name="connsiteX13429" fmla="*/ 1118106 w 4972343"/>
                <a:gd name="connsiteY13429" fmla="*/ 153607 h 512833"/>
                <a:gd name="connsiteX13430" fmla="*/ 1125956 w 4972343"/>
                <a:gd name="connsiteY13430" fmla="*/ 145757 h 512833"/>
                <a:gd name="connsiteX13431" fmla="*/ 1097710 w 4972343"/>
                <a:gd name="connsiteY13431" fmla="*/ 145757 h 512833"/>
                <a:gd name="connsiteX13432" fmla="*/ 1105560 w 4972343"/>
                <a:gd name="connsiteY13432" fmla="*/ 153607 h 512833"/>
                <a:gd name="connsiteX13433" fmla="*/ 1097710 w 4972343"/>
                <a:gd name="connsiteY13433" fmla="*/ 161457 h 512833"/>
                <a:gd name="connsiteX13434" fmla="*/ 1089860 w 4972343"/>
                <a:gd name="connsiteY13434" fmla="*/ 153607 h 512833"/>
                <a:gd name="connsiteX13435" fmla="*/ 1097710 w 4972343"/>
                <a:gd name="connsiteY13435" fmla="*/ 145757 h 512833"/>
                <a:gd name="connsiteX13436" fmla="*/ 1069465 w 4972343"/>
                <a:gd name="connsiteY13436" fmla="*/ 145757 h 512833"/>
                <a:gd name="connsiteX13437" fmla="*/ 1077315 w 4972343"/>
                <a:gd name="connsiteY13437" fmla="*/ 153607 h 512833"/>
                <a:gd name="connsiteX13438" fmla="*/ 1069465 w 4972343"/>
                <a:gd name="connsiteY13438" fmla="*/ 161457 h 512833"/>
                <a:gd name="connsiteX13439" fmla="*/ 1061615 w 4972343"/>
                <a:gd name="connsiteY13439" fmla="*/ 153607 h 512833"/>
                <a:gd name="connsiteX13440" fmla="*/ 1069465 w 4972343"/>
                <a:gd name="connsiteY13440" fmla="*/ 145757 h 512833"/>
                <a:gd name="connsiteX13441" fmla="*/ 1041219 w 4972343"/>
                <a:gd name="connsiteY13441" fmla="*/ 145757 h 512833"/>
                <a:gd name="connsiteX13442" fmla="*/ 1049069 w 4972343"/>
                <a:gd name="connsiteY13442" fmla="*/ 153607 h 512833"/>
                <a:gd name="connsiteX13443" fmla="*/ 1041219 w 4972343"/>
                <a:gd name="connsiteY13443" fmla="*/ 161457 h 512833"/>
                <a:gd name="connsiteX13444" fmla="*/ 1033369 w 4972343"/>
                <a:gd name="connsiteY13444" fmla="*/ 153607 h 512833"/>
                <a:gd name="connsiteX13445" fmla="*/ 1041219 w 4972343"/>
                <a:gd name="connsiteY13445" fmla="*/ 145757 h 512833"/>
                <a:gd name="connsiteX13446" fmla="*/ 1012974 w 4972343"/>
                <a:gd name="connsiteY13446" fmla="*/ 145757 h 512833"/>
                <a:gd name="connsiteX13447" fmla="*/ 1020824 w 4972343"/>
                <a:gd name="connsiteY13447" fmla="*/ 153607 h 512833"/>
                <a:gd name="connsiteX13448" fmla="*/ 1012974 w 4972343"/>
                <a:gd name="connsiteY13448" fmla="*/ 161457 h 512833"/>
                <a:gd name="connsiteX13449" fmla="*/ 1005124 w 4972343"/>
                <a:gd name="connsiteY13449" fmla="*/ 153607 h 512833"/>
                <a:gd name="connsiteX13450" fmla="*/ 1012974 w 4972343"/>
                <a:gd name="connsiteY13450" fmla="*/ 145757 h 512833"/>
                <a:gd name="connsiteX13451" fmla="*/ 984728 w 4972343"/>
                <a:gd name="connsiteY13451" fmla="*/ 145757 h 512833"/>
                <a:gd name="connsiteX13452" fmla="*/ 992578 w 4972343"/>
                <a:gd name="connsiteY13452" fmla="*/ 153607 h 512833"/>
                <a:gd name="connsiteX13453" fmla="*/ 984728 w 4972343"/>
                <a:gd name="connsiteY13453" fmla="*/ 161457 h 512833"/>
                <a:gd name="connsiteX13454" fmla="*/ 976878 w 4972343"/>
                <a:gd name="connsiteY13454" fmla="*/ 153607 h 512833"/>
                <a:gd name="connsiteX13455" fmla="*/ 984728 w 4972343"/>
                <a:gd name="connsiteY13455" fmla="*/ 145757 h 512833"/>
                <a:gd name="connsiteX13456" fmla="*/ 956483 w 4972343"/>
                <a:gd name="connsiteY13456" fmla="*/ 145757 h 512833"/>
                <a:gd name="connsiteX13457" fmla="*/ 964333 w 4972343"/>
                <a:gd name="connsiteY13457" fmla="*/ 153607 h 512833"/>
                <a:gd name="connsiteX13458" fmla="*/ 956483 w 4972343"/>
                <a:gd name="connsiteY13458" fmla="*/ 161457 h 512833"/>
                <a:gd name="connsiteX13459" fmla="*/ 948633 w 4972343"/>
                <a:gd name="connsiteY13459" fmla="*/ 153607 h 512833"/>
                <a:gd name="connsiteX13460" fmla="*/ 956483 w 4972343"/>
                <a:gd name="connsiteY13460" fmla="*/ 145757 h 512833"/>
                <a:gd name="connsiteX13461" fmla="*/ 928237 w 4972343"/>
                <a:gd name="connsiteY13461" fmla="*/ 145757 h 512833"/>
                <a:gd name="connsiteX13462" fmla="*/ 936087 w 4972343"/>
                <a:gd name="connsiteY13462" fmla="*/ 153607 h 512833"/>
                <a:gd name="connsiteX13463" fmla="*/ 928237 w 4972343"/>
                <a:gd name="connsiteY13463" fmla="*/ 161457 h 512833"/>
                <a:gd name="connsiteX13464" fmla="*/ 920387 w 4972343"/>
                <a:gd name="connsiteY13464" fmla="*/ 153607 h 512833"/>
                <a:gd name="connsiteX13465" fmla="*/ 928237 w 4972343"/>
                <a:gd name="connsiteY13465" fmla="*/ 145757 h 512833"/>
                <a:gd name="connsiteX13466" fmla="*/ 899992 w 4972343"/>
                <a:gd name="connsiteY13466" fmla="*/ 145757 h 512833"/>
                <a:gd name="connsiteX13467" fmla="*/ 907842 w 4972343"/>
                <a:gd name="connsiteY13467" fmla="*/ 153607 h 512833"/>
                <a:gd name="connsiteX13468" fmla="*/ 899992 w 4972343"/>
                <a:gd name="connsiteY13468" fmla="*/ 161457 h 512833"/>
                <a:gd name="connsiteX13469" fmla="*/ 892142 w 4972343"/>
                <a:gd name="connsiteY13469" fmla="*/ 153607 h 512833"/>
                <a:gd name="connsiteX13470" fmla="*/ 899992 w 4972343"/>
                <a:gd name="connsiteY13470" fmla="*/ 145757 h 512833"/>
                <a:gd name="connsiteX13471" fmla="*/ 871746 w 4972343"/>
                <a:gd name="connsiteY13471" fmla="*/ 145757 h 512833"/>
                <a:gd name="connsiteX13472" fmla="*/ 879596 w 4972343"/>
                <a:gd name="connsiteY13472" fmla="*/ 153607 h 512833"/>
                <a:gd name="connsiteX13473" fmla="*/ 871746 w 4972343"/>
                <a:gd name="connsiteY13473" fmla="*/ 161457 h 512833"/>
                <a:gd name="connsiteX13474" fmla="*/ 863896 w 4972343"/>
                <a:gd name="connsiteY13474" fmla="*/ 153607 h 512833"/>
                <a:gd name="connsiteX13475" fmla="*/ 871746 w 4972343"/>
                <a:gd name="connsiteY13475" fmla="*/ 145757 h 512833"/>
                <a:gd name="connsiteX13476" fmla="*/ 843501 w 4972343"/>
                <a:gd name="connsiteY13476" fmla="*/ 145757 h 512833"/>
                <a:gd name="connsiteX13477" fmla="*/ 851351 w 4972343"/>
                <a:gd name="connsiteY13477" fmla="*/ 153607 h 512833"/>
                <a:gd name="connsiteX13478" fmla="*/ 843501 w 4972343"/>
                <a:gd name="connsiteY13478" fmla="*/ 161457 h 512833"/>
                <a:gd name="connsiteX13479" fmla="*/ 835651 w 4972343"/>
                <a:gd name="connsiteY13479" fmla="*/ 153607 h 512833"/>
                <a:gd name="connsiteX13480" fmla="*/ 843501 w 4972343"/>
                <a:gd name="connsiteY13480" fmla="*/ 145757 h 512833"/>
                <a:gd name="connsiteX13481" fmla="*/ 815255 w 4972343"/>
                <a:gd name="connsiteY13481" fmla="*/ 145757 h 512833"/>
                <a:gd name="connsiteX13482" fmla="*/ 823105 w 4972343"/>
                <a:gd name="connsiteY13482" fmla="*/ 153607 h 512833"/>
                <a:gd name="connsiteX13483" fmla="*/ 815255 w 4972343"/>
                <a:gd name="connsiteY13483" fmla="*/ 161457 h 512833"/>
                <a:gd name="connsiteX13484" fmla="*/ 807405 w 4972343"/>
                <a:gd name="connsiteY13484" fmla="*/ 153607 h 512833"/>
                <a:gd name="connsiteX13485" fmla="*/ 815255 w 4972343"/>
                <a:gd name="connsiteY13485" fmla="*/ 145757 h 512833"/>
                <a:gd name="connsiteX13486" fmla="*/ 787010 w 4972343"/>
                <a:gd name="connsiteY13486" fmla="*/ 145757 h 512833"/>
                <a:gd name="connsiteX13487" fmla="*/ 794860 w 4972343"/>
                <a:gd name="connsiteY13487" fmla="*/ 153607 h 512833"/>
                <a:gd name="connsiteX13488" fmla="*/ 787010 w 4972343"/>
                <a:gd name="connsiteY13488" fmla="*/ 161457 h 512833"/>
                <a:gd name="connsiteX13489" fmla="*/ 779160 w 4972343"/>
                <a:gd name="connsiteY13489" fmla="*/ 153607 h 512833"/>
                <a:gd name="connsiteX13490" fmla="*/ 787010 w 4972343"/>
                <a:gd name="connsiteY13490" fmla="*/ 145757 h 512833"/>
                <a:gd name="connsiteX13491" fmla="*/ 758764 w 4972343"/>
                <a:gd name="connsiteY13491" fmla="*/ 145757 h 512833"/>
                <a:gd name="connsiteX13492" fmla="*/ 766614 w 4972343"/>
                <a:gd name="connsiteY13492" fmla="*/ 153607 h 512833"/>
                <a:gd name="connsiteX13493" fmla="*/ 758764 w 4972343"/>
                <a:gd name="connsiteY13493" fmla="*/ 161457 h 512833"/>
                <a:gd name="connsiteX13494" fmla="*/ 750914 w 4972343"/>
                <a:gd name="connsiteY13494" fmla="*/ 153607 h 512833"/>
                <a:gd name="connsiteX13495" fmla="*/ 758764 w 4972343"/>
                <a:gd name="connsiteY13495" fmla="*/ 145757 h 512833"/>
                <a:gd name="connsiteX13496" fmla="*/ 730517 w 4972343"/>
                <a:gd name="connsiteY13496" fmla="*/ 145757 h 512833"/>
                <a:gd name="connsiteX13497" fmla="*/ 738368 w 4972343"/>
                <a:gd name="connsiteY13497" fmla="*/ 153607 h 512833"/>
                <a:gd name="connsiteX13498" fmla="*/ 730517 w 4972343"/>
                <a:gd name="connsiteY13498" fmla="*/ 161457 h 512833"/>
                <a:gd name="connsiteX13499" fmla="*/ 722667 w 4972343"/>
                <a:gd name="connsiteY13499" fmla="*/ 153607 h 512833"/>
                <a:gd name="connsiteX13500" fmla="*/ 730517 w 4972343"/>
                <a:gd name="connsiteY13500" fmla="*/ 145757 h 512833"/>
                <a:gd name="connsiteX13501" fmla="*/ 702273 w 4972343"/>
                <a:gd name="connsiteY13501" fmla="*/ 145757 h 512833"/>
                <a:gd name="connsiteX13502" fmla="*/ 710123 w 4972343"/>
                <a:gd name="connsiteY13502" fmla="*/ 153607 h 512833"/>
                <a:gd name="connsiteX13503" fmla="*/ 702273 w 4972343"/>
                <a:gd name="connsiteY13503" fmla="*/ 161457 h 512833"/>
                <a:gd name="connsiteX13504" fmla="*/ 694423 w 4972343"/>
                <a:gd name="connsiteY13504" fmla="*/ 153607 h 512833"/>
                <a:gd name="connsiteX13505" fmla="*/ 702273 w 4972343"/>
                <a:gd name="connsiteY13505" fmla="*/ 145757 h 512833"/>
                <a:gd name="connsiteX13506" fmla="*/ 674027 w 4972343"/>
                <a:gd name="connsiteY13506" fmla="*/ 145757 h 512833"/>
                <a:gd name="connsiteX13507" fmla="*/ 681877 w 4972343"/>
                <a:gd name="connsiteY13507" fmla="*/ 153607 h 512833"/>
                <a:gd name="connsiteX13508" fmla="*/ 674027 w 4972343"/>
                <a:gd name="connsiteY13508" fmla="*/ 161457 h 512833"/>
                <a:gd name="connsiteX13509" fmla="*/ 666177 w 4972343"/>
                <a:gd name="connsiteY13509" fmla="*/ 153607 h 512833"/>
                <a:gd name="connsiteX13510" fmla="*/ 674027 w 4972343"/>
                <a:gd name="connsiteY13510" fmla="*/ 145757 h 512833"/>
                <a:gd name="connsiteX13511" fmla="*/ 645782 w 4972343"/>
                <a:gd name="connsiteY13511" fmla="*/ 145757 h 512833"/>
                <a:gd name="connsiteX13512" fmla="*/ 653632 w 4972343"/>
                <a:gd name="connsiteY13512" fmla="*/ 153607 h 512833"/>
                <a:gd name="connsiteX13513" fmla="*/ 645782 w 4972343"/>
                <a:gd name="connsiteY13513" fmla="*/ 161457 h 512833"/>
                <a:gd name="connsiteX13514" fmla="*/ 637932 w 4972343"/>
                <a:gd name="connsiteY13514" fmla="*/ 153607 h 512833"/>
                <a:gd name="connsiteX13515" fmla="*/ 645782 w 4972343"/>
                <a:gd name="connsiteY13515" fmla="*/ 145757 h 512833"/>
                <a:gd name="connsiteX13516" fmla="*/ 617536 w 4972343"/>
                <a:gd name="connsiteY13516" fmla="*/ 145757 h 512833"/>
                <a:gd name="connsiteX13517" fmla="*/ 625386 w 4972343"/>
                <a:gd name="connsiteY13517" fmla="*/ 153607 h 512833"/>
                <a:gd name="connsiteX13518" fmla="*/ 617536 w 4972343"/>
                <a:gd name="connsiteY13518" fmla="*/ 161457 h 512833"/>
                <a:gd name="connsiteX13519" fmla="*/ 609686 w 4972343"/>
                <a:gd name="connsiteY13519" fmla="*/ 153607 h 512833"/>
                <a:gd name="connsiteX13520" fmla="*/ 617536 w 4972343"/>
                <a:gd name="connsiteY13520" fmla="*/ 145757 h 512833"/>
                <a:gd name="connsiteX13521" fmla="*/ 589291 w 4972343"/>
                <a:gd name="connsiteY13521" fmla="*/ 145757 h 512833"/>
                <a:gd name="connsiteX13522" fmla="*/ 597141 w 4972343"/>
                <a:gd name="connsiteY13522" fmla="*/ 153607 h 512833"/>
                <a:gd name="connsiteX13523" fmla="*/ 589291 w 4972343"/>
                <a:gd name="connsiteY13523" fmla="*/ 161457 h 512833"/>
                <a:gd name="connsiteX13524" fmla="*/ 581441 w 4972343"/>
                <a:gd name="connsiteY13524" fmla="*/ 153607 h 512833"/>
                <a:gd name="connsiteX13525" fmla="*/ 589291 w 4972343"/>
                <a:gd name="connsiteY13525" fmla="*/ 145757 h 512833"/>
                <a:gd name="connsiteX13526" fmla="*/ 561045 w 4972343"/>
                <a:gd name="connsiteY13526" fmla="*/ 145757 h 512833"/>
                <a:gd name="connsiteX13527" fmla="*/ 568895 w 4972343"/>
                <a:gd name="connsiteY13527" fmla="*/ 153607 h 512833"/>
                <a:gd name="connsiteX13528" fmla="*/ 561045 w 4972343"/>
                <a:gd name="connsiteY13528" fmla="*/ 161457 h 512833"/>
                <a:gd name="connsiteX13529" fmla="*/ 553195 w 4972343"/>
                <a:gd name="connsiteY13529" fmla="*/ 153607 h 512833"/>
                <a:gd name="connsiteX13530" fmla="*/ 561045 w 4972343"/>
                <a:gd name="connsiteY13530" fmla="*/ 145757 h 512833"/>
                <a:gd name="connsiteX13531" fmla="*/ 532800 w 4972343"/>
                <a:gd name="connsiteY13531" fmla="*/ 145757 h 512833"/>
                <a:gd name="connsiteX13532" fmla="*/ 540650 w 4972343"/>
                <a:gd name="connsiteY13532" fmla="*/ 153607 h 512833"/>
                <a:gd name="connsiteX13533" fmla="*/ 532800 w 4972343"/>
                <a:gd name="connsiteY13533" fmla="*/ 161457 h 512833"/>
                <a:gd name="connsiteX13534" fmla="*/ 524950 w 4972343"/>
                <a:gd name="connsiteY13534" fmla="*/ 153607 h 512833"/>
                <a:gd name="connsiteX13535" fmla="*/ 532800 w 4972343"/>
                <a:gd name="connsiteY13535" fmla="*/ 145757 h 512833"/>
                <a:gd name="connsiteX13536" fmla="*/ 504554 w 4972343"/>
                <a:gd name="connsiteY13536" fmla="*/ 145757 h 512833"/>
                <a:gd name="connsiteX13537" fmla="*/ 512404 w 4972343"/>
                <a:gd name="connsiteY13537" fmla="*/ 153607 h 512833"/>
                <a:gd name="connsiteX13538" fmla="*/ 504554 w 4972343"/>
                <a:gd name="connsiteY13538" fmla="*/ 161457 h 512833"/>
                <a:gd name="connsiteX13539" fmla="*/ 496704 w 4972343"/>
                <a:gd name="connsiteY13539" fmla="*/ 153607 h 512833"/>
                <a:gd name="connsiteX13540" fmla="*/ 504554 w 4972343"/>
                <a:gd name="connsiteY13540" fmla="*/ 145757 h 512833"/>
                <a:gd name="connsiteX13541" fmla="*/ 476309 w 4972343"/>
                <a:gd name="connsiteY13541" fmla="*/ 145757 h 512833"/>
                <a:gd name="connsiteX13542" fmla="*/ 484159 w 4972343"/>
                <a:gd name="connsiteY13542" fmla="*/ 153607 h 512833"/>
                <a:gd name="connsiteX13543" fmla="*/ 476309 w 4972343"/>
                <a:gd name="connsiteY13543" fmla="*/ 161457 h 512833"/>
                <a:gd name="connsiteX13544" fmla="*/ 468459 w 4972343"/>
                <a:gd name="connsiteY13544" fmla="*/ 153607 h 512833"/>
                <a:gd name="connsiteX13545" fmla="*/ 476309 w 4972343"/>
                <a:gd name="connsiteY13545" fmla="*/ 145757 h 512833"/>
                <a:gd name="connsiteX13546" fmla="*/ 448063 w 4972343"/>
                <a:gd name="connsiteY13546" fmla="*/ 145757 h 512833"/>
                <a:gd name="connsiteX13547" fmla="*/ 455913 w 4972343"/>
                <a:gd name="connsiteY13547" fmla="*/ 153607 h 512833"/>
                <a:gd name="connsiteX13548" fmla="*/ 448063 w 4972343"/>
                <a:gd name="connsiteY13548" fmla="*/ 161457 h 512833"/>
                <a:gd name="connsiteX13549" fmla="*/ 440213 w 4972343"/>
                <a:gd name="connsiteY13549" fmla="*/ 153607 h 512833"/>
                <a:gd name="connsiteX13550" fmla="*/ 448063 w 4972343"/>
                <a:gd name="connsiteY13550" fmla="*/ 145757 h 512833"/>
                <a:gd name="connsiteX13551" fmla="*/ 419818 w 4972343"/>
                <a:gd name="connsiteY13551" fmla="*/ 145757 h 512833"/>
                <a:gd name="connsiteX13552" fmla="*/ 427668 w 4972343"/>
                <a:gd name="connsiteY13552" fmla="*/ 153607 h 512833"/>
                <a:gd name="connsiteX13553" fmla="*/ 419818 w 4972343"/>
                <a:gd name="connsiteY13553" fmla="*/ 161457 h 512833"/>
                <a:gd name="connsiteX13554" fmla="*/ 411968 w 4972343"/>
                <a:gd name="connsiteY13554" fmla="*/ 153607 h 512833"/>
                <a:gd name="connsiteX13555" fmla="*/ 419818 w 4972343"/>
                <a:gd name="connsiteY13555" fmla="*/ 145757 h 512833"/>
                <a:gd name="connsiteX13556" fmla="*/ 391572 w 4972343"/>
                <a:gd name="connsiteY13556" fmla="*/ 145757 h 512833"/>
                <a:gd name="connsiteX13557" fmla="*/ 399422 w 4972343"/>
                <a:gd name="connsiteY13557" fmla="*/ 153607 h 512833"/>
                <a:gd name="connsiteX13558" fmla="*/ 391572 w 4972343"/>
                <a:gd name="connsiteY13558" fmla="*/ 161457 h 512833"/>
                <a:gd name="connsiteX13559" fmla="*/ 383722 w 4972343"/>
                <a:gd name="connsiteY13559" fmla="*/ 153607 h 512833"/>
                <a:gd name="connsiteX13560" fmla="*/ 391572 w 4972343"/>
                <a:gd name="connsiteY13560" fmla="*/ 145757 h 512833"/>
                <a:gd name="connsiteX13561" fmla="*/ 363327 w 4972343"/>
                <a:gd name="connsiteY13561" fmla="*/ 145757 h 512833"/>
                <a:gd name="connsiteX13562" fmla="*/ 371177 w 4972343"/>
                <a:gd name="connsiteY13562" fmla="*/ 153607 h 512833"/>
                <a:gd name="connsiteX13563" fmla="*/ 363327 w 4972343"/>
                <a:gd name="connsiteY13563" fmla="*/ 161457 h 512833"/>
                <a:gd name="connsiteX13564" fmla="*/ 355477 w 4972343"/>
                <a:gd name="connsiteY13564" fmla="*/ 153607 h 512833"/>
                <a:gd name="connsiteX13565" fmla="*/ 363327 w 4972343"/>
                <a:gd name="connsiteY13565" fmla="*/ 145757 h 512833"/>
                <a:gd name="connsiteX13566" fmla="*/ 335081 w 4972343"/>
                <a:gd name="connsiteY13566" fmla="*/ 145757 h 512833"/>
                <a:gd name="connsiteX13567" fmla="*/ 342931 w 4972343"/>
                <a:gd name="connsiteY13567" fmla="*/ 153607 h 512833"/>
                <a:gd name="connsiteX13568" fmla="*/ 335081 w 4972343"/>
                <a:gd name="connsiteY13568" fmla="*/ 161457 h 512833"/>
                <a:gd name="connsiteX13569" fmla="*/ 327231 w 4972343"/>
                <a:gd name="connsiteY13569" fmla="*/ 153607 h 512833"/>
                <a:gd name="connsiteX13570" fmla="*/ 335081 w 4972343"/>
                <a:gd name="connsiteY13570" fmla="*/ 145757 h 512833"/>
                <a:gd name="connsiteX13571" fmla="*/ 306836 w 4972343"/>
                <a:gd name="connsiteY13571" fmla="*/ 145757 h 512833"/>
                <a:gd name="connsiteX13572" fmla="*/ 314686 w 4972343"/>
                <a:gd name="connsiteY13572" fmla="*/ 153607 h 512833"/>
                <a:gd name="connsiteX13573" fmla="*/ 306836 w 4972343"/>
                <a:gd name="connsiteY13573" fmla="*/ 161457 h 512833"/>
                <a:gd name="connsiteX13574" fmla="*/ 298986 w 4972343"/>
                <a:gd name="connsiteY13574" fmla="*/ 153607 h 512833"/>
                <a:gd name="connsiteX13575" fmla="*/ 306836 w 4972343"/>
                <a:gd name="connsiteY13575" fmla="*/ 145757 h 512833"/>
                <a:gd name="connsiteX13576" fmla="*/ 278590 w 4972343"/>
                <a:gd name="connsiteY13576" fmla="*/ 145757 h 512833"/>
                <a:gd name="connsiteX13577" fmla="*/ 286440 w 4972343"/>
                <a:gd name="connsiteY13577" fmla="*/ 153607 h 512833"/>
                <a:gd name="connsiteX13578" fmla="*/ 278590 w 4972343"/>
                <a:gd name="connsiteY13578" fmla="*/ 161457 h 512833"/>
                <a:gd name="connsiteX13579" fmla="*/ 270740 w 4972343"/>
                <a:gd name="connsiteY13579" fmla="*/ 153607 h 512833"/>
                <a:gd name="connsiteX13580" fmla="*/ 278590 w 4972343"/>
                <a:gd name="connsiteY13580" fmla="*/ 145757 h 512833"/>
                <a:gd name="connsiteX13581" fmla="*/ 250345 w 4972343"/>
                <a:gd name="connsiteY13581" fmla="*/ 145757 h 512833"/>
                <a:gd name="connsiteX13582" fmla="*/ 258195 w 4972343"/>
                <a:gd name="connsiteY13582" fmla="*/ 153607 h 512833"/>
                <a:gd name="connsiteX13583" fmla="*/ 250345 w 4972343"/>
                <a:gd name="connsiteY13583" fmla="*/ 161457 h 512833"/>
                <a:gd name="connsiteX13584" fmla="*/ 242495 w 4972343"/>
                <a:gd name="connsiteY13584" fmla="*/ 153607 h 512833"/>
                <a:gd name="connsiteX13585" fmla="*/ 250345 w 4972343"/>
                <a:gd name="connsiteY13585" fmla="*/ 145757 h 512833"/>
                <a:gd name="connsiteX13586" fmla="*/ 222099 w 4972343"/>
                <a:gd name="connsiteY13586" fmla="*/ 145757 h 512833"/>
                <a:gd name="connsiteX13587" fmla="*/ 229949 w 4972343"/>
                <a:gd name="connsiteY13587" fmla="*/ 153607 h 512833"/>
                <a:gd name="connsiteX13588" fmla="*/ 222099 w 4972343"/>
                <a:gd name="connsiteY13588" fmla="*/ 161457 h 512833"/>
                <a:gd name="connsiteX13589" fmla="*/ 214249 w 4972343"/>
                <a:gd name="connsiteY13589" fmla="*/ 153607 h 512833"/>
                <a:gd name="connsiteX13590" fmla="*/ 222099 w 4972343"/>
                <a:gd name="connsiteY13590" fmla="*/ 145757 h 512833"/>
                <a:gd name="connsiteX13591" fmla="*/ 193854 w 4972343"/>
                <a:gd name="connsiteY13591" fmla="*/ 145757 h 512833"/>
                <a:gd name="connsiteX13592" fmla="*/ 201704 w 4972343"/>
                <a:gd name="connsiteY13592" fmla="*/ 153607 h 512833"/>
                <a:gd name="connsiteX13593" fmla="*/ 193854 w 4972343"/>
                <a:gd name="connsiteY13593" fmla="*/ 161457 h 512833"/>
                <a:gd name="connsiteX13594" fmla="*/ 186004 w 4972343"/>
                <a:gd name="connsiteY13594" fmla="*/ 153607 h 512833"/>
                <a:gd name="connsiteX13595" fmla="*/ 193854 w 4972343"/>
                <a:gd name="connsiteY13595" fmla="*/ 145757 h 512833"/>
                <a:gd name="connsiteX13596" fmla="*/ 165608 w 4972343"/>
                <a:gd name="connsiteY13596" fmla="*/ 145757 h 512833"/>
                <a:gd name="connsiteX13597" fmla="*/ 173458 w 4972343"/>
                <a:gd name="connsiteY13597" fmla="*/ 153607 h 512833"/>
                <a:gd name="connsiteX13598" fmla="*/ 165608 w 4972343"/>
                <a:gd name="connsiteY13598" fmla="*/ 161457 h 512833"/>
                <a:gd name="connsiteX13599" fmla="*/ 157758 w 4972343"/>
                <a:gd name="connsiteY13599" fmla="*/ 153607 h 512833"/>
                <a:gd name="connsiteX13600" fmla="*/ 165608 w 4972343"/>
                <a:gd name="connsiteY13600" fmla="*/ 145757 h 512833"/>
                <a:gd name="connsiteX13601" fmla="*/ 137363 w 4972343"/>
                <a:gd name="connsiteY13601" fmla="*/ 145757 h 512833"/>
                <a:gd name="connsiteX13602" fmla="*/ 145213 w 4972343"/>
                <a:gd name="connsiteY13602" fmla="*/ 153607 h 512833"/>
                <a:gd name="connsiteX13603" fmla="*/ 137363 w 4972343"/>
                <a:gd name="connsiteY13603" fmla="*/ 161457 h 512833"/>
                <a:gd name="connsiteX13604" fmla="*/ 129513 w 4972343"/>
                <a:gd name="connsiteY13604" fmla="*/ 153607 h 512833"/>
                <a:gd name="connsiteX13605" fmla="*/ 137363 w 4972343"/>
                <a:gd name="connsiteY13605" fmla="*/ 145757 h 512833"/>
                <a:gd name="connsiteX13606" fmla="*/ 109117 w 4972343"/>
                <a:gd name="connsiteY13606" fmla="*/ 145757 h 512833"/>
                <a:gd name="connsiteX13607" fmla="*/ 116967 w 4972343"/>
                <a:gd name="connsiteY13607" fmla="*/ 153607 h 512833"/>
                <a:gd name="connsiteX13608" fmla="*/ 109117 w 4972343"/>
                <a:gd name="connsiteY13608" fmla="*/ 161457 h 512833"/>
                <a:gd name="connsiteX13609" fmla="*/ 101267 w 4972343"/>
                <a:gd name="connsiteY13609" fmla="*/ 153607 h 512833"/>
                <a:gd name="connsiteX13610" fmla="*/ 109117 w 4972343"/>
                <a:gd name="connsiteY13610" fmla="*/ 145757 h 512833"/>
                <a:gd name="connsiteX13611" fmla="*/ 80872 w 4972343"/>
                <a:gd name="connsiteY13611" fmla="*/ 145757 h 512833"/>
                <a:gd name="connsiteX13612" fmla="*/ 88722 w 4972343"/>
                <a:gd name="connsiteY13612" fmla="*/ 153607 h 512833"/>
                <a:gd name="connsiteX13613" fmla="*/ 80872 w 4972343"/>
                <a:gd name="connsiteY13613" fmla="*/ 161457 h 512833"/>
                <a:gd name="connsiteX13614" fmla="*/ 73022 w 4972343"/>
                <a:gd name="connsiteY13614" fmla="*/ 153607 h 512833"/>
                <a:gd name="connsiteX13615" fmla="*/ 80872 w 4972343"/>
                <a:gd name="connsiteY13615" fmla="*/ 145757 h 512833"/>
                <a:gd name="connsiteX13616" fmla="*/ 52627 w 4972343"/>
                <a:gd name="connsiteY13616" fmla="*/ 145757 h 512833"/>
                <a:gd name="connsiteX13617" fmla="*/ 60477 w 4972343"/>
                <a:gd name="connsiteY13617" fmla="*/ 153607 h 512833"/>
                <a:gd name="connsiteX13618" fmla="*/ 52627 w 4972343"/>
                <a:gd name="connsiteY13618" fmla="*/ 161457 h 512833"/>
                <a:gd name="connsiteX13619" fmla="*/ 44777 w 4972343"/>
                <a:gd name="connsiteY13619" fmla="*/ 153607 h 512833"/>
                <a:gd name="connsiteX13620" fmla="*/ 52627 w 4972343"/>
                <a:gd name="connsiteY13620" fmla="*/ 145757 h 512833"/>
                <a:gd name="connsiteX13621" fmla="*/ 24381 w 4972343"/>
                <a:gd name="connsiteY13621" fmla="*/ 145757 h 512833"/>
                <a:gd name="connsiteX13622" fmla="*/ 32231 w 4972343"/>
                <a:gd name="connsiteY13622" fmla="*/ 153607 h 512833"/>
                <a:gd name="connsiteX13623" fmla="*/ 24381 w 4972343"/>
                <a:gd name="connsiteY13623" fmla="*/ 161457 h 512833"/>
                <a:gd name="connsiteX13624" fmla="*/ 16531 w 4972343"/>
                <a:gd name="connsiteY13624" fmla="*/ 153607 h 512833"/>
                <a:gd name="connsiteX13625" fmla="*/ 24381 w 4972343"/>
                <a:gd name="connsiteY13625" fmla="*/ 145757 h 512833"/>
                <a:gd name="connsiteX13626" fmla="*/ 4953148 w 4972343"/>
                <a:gd name="connsiteY13626" fmla="*/ 121436 h 512833"/>
                <a:gd name="connsiteX13627" fmla="*/ 4960858 w 4972343"/>
                <a:gd name="connsiteY13627" fmla="*/ 129146 h 512833"/>
                <a:gd name="connsiteX13628" fmla="*/ 4953148 w 4972343"/>
                <a:gd name="connsiteY13628" fmla="*/ 136856 h 512833"/>
                <a:gd name="connsiteX13629" fmla="*/ 4945438 w 4972343"/>
                <a:gd name="connsiteY13629" fmla="*/ 129146 h 512833"/>
                <a:gd name="connsiteX13630" fmla="*/ 4953148 w 4972343"/>
                <a:gd name="connsiteY13630" fmla="*/ 121436 h 512833"/>
                <a:gd name="connsiteX13631" fmla="*/ 4924903 w 4972343"/>
                <a:gd name="connsiteY13631" fmla="*/ 121436 h 512833"/>
                <a:gd name="connsiteX13632" fmla="*/ 4932613 w 4972343"/>
                <a:gd name="connsiteY13632" fmla="*/ 129146 h 512833"/>
                <a:gd name="connsiteX13633" fmla="*/ 4924903 w 4972343"/>
                <a:gd name="connsiteY13633" fmla="*/ 136856 h 512833"/>
                <a:gd name="connsiteX13634" fmla="*/ 4917193 w 4972343"/>
                <a:gd name="connsiteY13634" fmla="*/ 129146 h 512833"/>
                <a:gd name="connsiteX13635" fmla="*/ 4924903 w 4972343"/>
                <a:gd name="connsiteY13635" fmla="*/ 121436 h 512833"/>
                <a:gd name="connsiteX13636" fmla="*/ 4896657 w 4972343"/>
                <a:gd name="connsiteY13636" fmla="*/ 121436 h 512833"/>
                <a:gd name="connsiteX13637" fmla="*/ 4904367 w 4972343"/>
                <a:gd name="connsiteY13637" fmla="*/ 129146 h 512833"/>
                <a:gd name="connsiteX13638" fmla="*/ 4896657 w 4972343"/>
                <a:gd name="connsiteY13638" fmla="*/ 136856 h 512833"/>
                <a:gd name="connsiteX13639" fmla="*/ 4888947 w 4972343"/>
                <a:gd name="connsiteY13639" fmla="*/ 129146 h 512833"/>
                <a:gd name="connsiteX13640" fmla="*/ 4896657 w 4972343"/>
                <a:gd name="connsiteY13640" fmla="*/ 121436 h 512833"/>
                <a:gd name="connsiteX13641" fmla="*/ 4868412 w 4972343"/>
                <a:gd name="connsiteY13641" fmla="*/ 121436 h 512833"/>
                <a:gd name="connsiteX13642" fmla="*/ 4876122 w 4972343"/>
                <a:gd name="connsiteY13642" fmla="*/ 129146 h 512833"/>
                <a:gd name="connsiteX13643" fmla="*/ 4868412 w 4972343"/>
                <a:gd name="connsiteY13643" fmla="*/ 136856 h 512833"/>
                <a:gd name="connsiteX13644" fmla="*/ 4860702 w 4972343"/>
                <a:gd name="connsiteY13644" fmla="*/ 129146 h 512833"/>
                <a:gd name="connsiteX13645" fmla="*/ 4868412 w 4972343"/>
                <a:gd name="connsiteY13645" fmla="*/ 121436 h 512833"/>
                <a:gd name="connsiteX13646" fmla="*/ 4840166 w 4972343"/>
                <a:gd name="connsiteY13646" fmla="*/ 121436 h 512833"/>
                <a:gd name="connsiteX13647" fmla="*/ 4847876 w 4972343"/>
                <a:gd name="connsiteY13647" fmla="*/ 129146 h 512833"/>
                <a:gd name="connsiteX13648" fmla="*/ 4840166 w 4972343"/>
                <a:gd name="connsiteY13648" fmla="*/ 136856 h 512833"/>
                <a:gd name="connsiteX13649" fmla="*/ 4832456 w 4972343"/>
                <a:gd name="connsiteY13649" fmla="*/ 129146 h 512833"/>
                <a:gd name="connsiteX13650" fmla="*/ 4840166 w 4972343"/>
                <a:gd name="connsiteY13650" fmla="*/ 121436 h 512833"/>
                <a:gd name="connsiteX13651" fmla="*/ 4811921 w 4972343"/>
                <a:gd name="connsiteY13651" fmla="*/ 121436 h 512833"/>
                <a:gd name="connsiteX13652" fmla="*/ 4819631 w 4972343"/>
                <a:gd name="connsiteY13652" fmla="*/ 129146 h 512833"/>
                <a:gd name="connsiteX13653" fmla="*/ 4811921 w 4972343"/>
                <a:gd name="connsiteY13653" fmla="*/ 136856 h 512833"/>
                <a:gd name="connsiteX13654" fmla="*/ 4804211 w 4972343"/>
                <a:gd name="connsiteY13654" fmla="*/ 129146 h 512833"/>
                <a:gd name="connsiteX13655" fmla="*/ 4811921 w 4972343"/>
                <a:gd name="connsiteY13655" fmla="*/ 121436 h 512833"/>
                <a:gd name="connsiteX13656" fmla="*/ 4783675 w 4972343"/>
                <a:gd name="connsiteY13656" fmla="*/ 121436 h 512833"/>
                <a:gd name="connsiteX13657" fmla="*/ 4791385 w 4972343"/>
                <a:gd name="connsiteY13657" fmla="*/ 129146 h 512833"/>
                <a:gd name="connsiteX13658" fmla="*/ 4783675 w 4972343"/>
                <a:gd name="connsiteY13658" fmla="*/ 136856 h 512833"/>
                <a:gd name="connsiteX13659" fmla="*/ 4775965 w 4972343"/>
                <a:gd name="connsiteY13659" fmla="*/ 129146 h 512833"/>
                <a:gd name="connsiteX13660" fmla="*/ 4783675 w 4972343"/>
                <a:gd name="connsiteY13660" fmla="*/ 121436 h 512833"/>
                <a:gd name="connsiteX13661" fmla="*/ 4755430 w 4972343"/>
                <a:gd name="connsiteY13661" fmla="*/ 121436 h 512833"/>
                <a:gd name="connsiteX13662" fmla="*/ 4763140 w 4972343"/>
                <a:gd name="connsiteY13662" fmla="*/ 129146 h 512833"/>
                <a:gd name="connsiteX13663" fmla="*/ 4755430 w 4972343"/>
                <a:gd name="connsiteY13663" fmla="*/ 136856 h 512833"/>
                <a:gd name="connsiteX13664" fmla="*/ 4747720 w 4972343"/>
                <a:gd name="connsiteY13664" fmla="*/ 129146 h 512833"/>
                <a:gd name="connsiteX13665" fmla="*/ 4755430 w 4972343"/>
                <a:gd name="connsiteY13665" fmla="*/ 121436 h 512833"/>
                <a:gd name="connsiteX13666" fmla="*/ 4727184 w 4972343"/>
                <a:gd name="connsiteY13666" fmla="*/ 121436 h 512833"/>
                <a:gd name="connsiteX13667" fmla="*/ 4734894 w 4972343"/>
                <a:gd name="connsiteY13667" fmla="*/ 129146 h 512833"/>
                <a:gd name="connsiteX13668" fmla="*/ 4727184 w 4972343"/>
                <a:gd name="connsiteY13668" fmla="*/ 136856 h 512833"/>
                <a:gd name="connsiteX13669" fmla="*/ 4719474 w 4972343"/>
                <a:gd name="connsiteY13669" fmla="*/ 129146 h 512833"/>
                <a:gd name="connsiteX13670" fmla="*/ 4727184 w 4972343"/>
                <a:gd name="connsiteY13670" fmla="*/ 121436 h 512833"/>
                <a:gd name="connsiteX13671" fmla="*/ 4698939 w 4972343"/>
                <a:gd name="connsiteY13671" fmla="*/ 121436 h 512833"/>
                <a:gd name="connsiteX13672" fmla="*/ 4706649 w 4972343"/>
                <a:gd name="connsiteY13672" fmla="*/ 129146 h 512833"/>
                <a:gd name="connsiteX13673" fmla="*/ 4698939 w 4972343"/>
                <a:gd name="connsiteY13673" fmla="*/ 136856 h 512833"/>
                <a:gd name="connsiteX13674" fmla="*/ 4691229 w 4972343"/>
                <a:gd name="connsiteY13674" fmla="*/ 129146 h 512833"/>
                <a:gd name="connsiteX13675" fmla="*/ 4698939 w 4972343"/>
                <a:gd name="connsiteY13675" fmla="*/ 121436 h 512833"/>
                <a:gd name="connsiteX13676" fmla="*/ 4670693 w 4972343"/>
                <a:gd name="connsiteY13676" fmla="*/ 121436 h 512833"/>
                <a:gd name="connsiteX13677" fmla="*/ 4678403 w 4972343"/>
                <a:gd name="connsiteY13677" fmla="*/ 129146 h 512833"/>
                <a:gd name="connsiteX13678" fmla="*/ 4670693 w 4972343"/>
                <a:gd name="connsiteY13678" fmla="*/ 136856 h 512833"/>
                <a:gd name="connsiteX13679" fmla="*/ 4662983 w 4972343"/>
                <a:gd name="connsiteY13679" fmla="*/ 129146 h 512833"/>
                <a:gd name="connsiteX13680" fmla="*/ 4670693 w 4972343"/>
                <a:gd name="connsiteY13680" fmla="*/ 121436 h 512833"/>
                <a:gd name="connsiteX13681" fmla="*/ 4642448 w 4972343"/>
                <a:gd name="connsiteY13681" fmla="*/ 121436 h 512833"/>
                <a:gd name="connsiteX13682" fmla="*/ 4650158 w 4972343"/>
                <a:gd name="connsiteY13682" fmla="*/ 129146 h 512833"/>
                <a:gd name="connsiteX13683" fmla="*/ 4642448 w 4972343"/>
                <a:gd name="connsiteY13683" fmla="*/ 136856 h 512833"/>
                <a:gd name="connsiteX13684" fmla="*/ 4634738 w 4972343"/>
                <a:gd name="connsiteY13684" fmla="*/ 129146 h 512833"/>
                <a:gd name="connsiteX13685" fmla="*/ 4642448 w 4972343"/>
                <a:gd name="connsiteY13685" fmla="*/ 121436 h 512833"/>
                <a:gd name="connsiteX13686" fmla="*/ 4614202 w 4972343"/>
                <a:gd name="connsiteY13686" fmla="*/ 121436 h 512833"/>
                <a:gd name="connsiteX13687" fmla="*/ 4621912 w 4972343"/>
                <a:gd name="connsiteY13687" fmla="*/ 129146 h 512833"/>
                <a:gd name="connsiteX13688" fmla="*/ 4614202 w 4972343"/>
                <a:gd name="connsiteY13688" fmla="*/ 136856 h 512833"/>
                <a:gd name="connsiteX13689" fmla="*/ 4606492 w 4972343"/>
                <a:gd name="connsiteY13689" fmla="*/ 129146 h 512833"/>
                <a:gd name="connsiteX13690" fmla="*/ 4614202 w 4972343"/>
                <a:gd name="connsiteY13690" fmla="*/ 121436 h 512833"/>
                <a:gd name="connsiteX13691" fmla="*/ 4585957 w 4972343"/>
                <a:gd name="connsiteY13691" fmla="*/ 121436 h 512833"/>
                <a:gd name="connsiteX13692" fmla="*/ 4593668 w 4972343"/>
                <a:gd name="connsiteY13692" fmla="*/ 129146 h 512833"/>
                <a:gd name="connsiteX13693" fmla="*/ 4585957 w 4972343"/>
                <a:gd name="connsiteY13693" fmla="*/ 136856 h 512833"/>
                <a:gd name="connsiteX13694" fmla="*/ 4578247 w 4972343"/>
                <a:gd name="connsiteY13694" fmla="*/ 129146 h 512833"/>
                <a:gd name="connsiteX13695" fmla="*/ 4585957 w 4972343"/>
                <a:gd name="connsiteY13695" fmla="*/ 121436 h 512833"/>
                <a:gd name="connsiteX13696" fmla="*/ 4557711 w 4972343"/>
                <a:gd name="connsiteY13696" fmla="*/ 121436 h 512833"/>
                <a:gd name="connsiteX13697" fmla="*/ 4565421 w 4972343"/>
                <a:gd name="connsiteY13697" fmla="*/ 129146 h 512833"/>
                <a:gd name="connsiteX13698" fmla="*/ 4557711 w 4972343"/>
                <a:gd name="connsiteY13698" fmla="*/ 136856 h 512833"/>
                <a:gd name="connsiteX13699" fmla="*/ 4550001 w 4972343"/>
                <a:gd name="connsiteY13699" fmla="*/ 129146 h 512833"/>
                <a:gd name="connsiteX13700" fmla="*/ 4557711 w 4972343"/>
                <a:gd name="connsiteY13700" fmla="*/ 121436 h 512833"/>
                <a:gd name="connsiteX13701" fmla="*/ 4529466 w 4972343"/>
                <a:gd name="connsiteY13701" fmla="*/ 121436 h 512833"/>
                <a:gd name="connsiteX13702" fmla="*/ 4537177 w 4972343"/>
                <a:gd name="connsiteY13702" fmla="*/ 129146 h 512833"/>
                <a:gd name="connsiteX13703" fmla="*/ 4529466 w 4972343"/>
                <a:gd name="connsiteY13703" fmla="*/ 136856 h 512833"/>
                <a:gd name="connsiteX13704" fmla="*/ 4521756 w 4972343"/>
                <a:gd name="connsiteY13704" fmla="*/ 129146 h 512833"/>
                <a:gd name="connsiteX13705" fmla="*/ 4529466 w 4972343"/>
                <a:gd name="connsiteY13705" fmla="*/ 121436 h 512833"/>
                <a:gd name="connsiteX13706" fmla="*/ 4501220 w 4972343"/>
                <a:gd name="connsiteY13706" fmla="*/ 121436 h 512833"/>
                <a:gd name="connsiteX13707" fmla="*/ 4508930 w 4972343"/>
                <a:gd name="connsiteY13707" fmla="*/ 129146 h 512833"/>
                <a:gd name="connsiteX13708" fmla="*/ 4501220 w 4972343"/>
                <a:gd name="connsiteY13708" fmla="*/ 136856 h 512833"/>
                <a:gd name="connsiteX13709" fmla="*/ 4493510 w 4972343"/>
                <a:gd name="connsiteY13709" fmla="*/ 129146 h 512833"/>
                <a:gd name="connsiteX13710" fmla="*/ 4501220 w 4972343"/>
                <a:gd name="connsiteY13710" fmla="*/ 121436 h 512833"/>
                <a:gd name="connsiteX13711" fmla="*/ 4472975 w 4972343"/>
                <a:gd name="connsiteY13711" fmla="*/ 121436 h 512833"/>
                <a:gd name="connsiteX13712" fmla="*/ 4480686 w 4972343"/>
                <a:gd name="connsiteY13712" fmla="*/ 129146 h 512833"/>
                <a:gd name="connsiteX13713" fmla="*/ 4472975 w 4972343"/>
                <a:gd name="connsiteY13713" fmla="*/ 136856 h 512833"/>
                <a:gd name="connsiteX13714" fmla="*/ 4465265 w 4972343"/>
                <a:gd name="connsiteY13714" fmla="*/ 129146 h 512833"/>
                <a:gd name="connsiteX13715" fmla="*/ 4472975 w 4972343"/>
                <a:gd name="connsiteY13715" fmla="*/ 121436 h 512833"/>
                <a:gd name="connsiteX13716" fmla="*/ 4444729 w 4972343"/>
                <a:gd name="connsiteY13716" fmla="*/ 121436 h 512833"/>
                <a:gd name="connsiteX13717" fmla="*/ 4452439 w 4972343"/>
                <a:gd name="connsiteY13717" fmla="*/ 129146 h 512833"/>
                <a:gd name="connsiteX13718" fmla="*/ 4444729 w 4972343"/>
                <a:gd name="connsiteY13718" fmla="*/ 136856 h 512833"/>
                <a:gd name="connsiteX13719" fmla="*/ 4437019 w 4972343"/>
                <a:gd name="connsiteY13719" fmla="*/ 129146 h 512833"/>
                <a:gd name="connsiteX13720" fmla="*/ 4444729 w 4972343"/>
                <a:gd name="connsiteY13720" fmla="*/ 121436 h 512833"/>
                <a:gd name="connsiteX13721" fmla="*/ 4416484 w 4972343"/>
                <a:gd name="connsiteY13721" fmla="*/ 121436 h 512833"/>
                <a:gd name="connsiteX13722" fmla="*/ 4424195 w 4972343"/>
                <a:gd name="connsiteY13722" fmla="*/ 129146 h 512833"/>
                <a:gd name="connsiteX13723" fmla="*/ 4416484 w 4972343"/>
                <a:gd name="connsiteY13723" fmla="*/ 136856 h 512833"/>
                <a:gd name="connsiteX13724" fmla="*/ 4408774 w 4972343"/>
                <a:gd name="connsiteY13724" fmla="*/ 129146 h 512833"/>
                <a:gd name="connsiteX13725" fmla="*/ 4416484 w 4972343"/>
                <a:gd name="connsiteY13725" fmla="*/ 121436 h 512833"/>
                <a:gd name="connsiteX13726" fmla="*/ 4388238 w 4972343"/>
                <a:gd name="connsiteY13726" fmla="*/ 121436 h 512833"/>
                <a:gd name="connsiteX13727" fmla="*/ 4395948 w 4972343"/>
                <a:gd name="connsiteY13727" fmla="*/ 129146 h 512833"/>
                <a:gd name="connsiteX13728" fmla="*/ 4388238 w 4972343"/>
                <a:gd name="connsiteY13728" fmla="*/ 136856 h 512833"/>
                <a:gd name="connsiteX13729" fmla="*/ 4380528 w 4972343"/>
                <a:gd name="connsiteY13729" fmla="*/ 129146 h 512833"/>
                <a:gd name="connsiteX13730" fmla="*/ 4388238 w 4972343"/>
                <a:gd name="connsiteY13730" fmla="*/ 121436 h 512833"/>
                <a:gd name="connsiteX13731" fmla="*/ 4359993 w 4972343"/>
                <a:gd name="connsiteY13731" fmla="*/ 121436 h 512833"/>
                <a:gd name="connsiteX13732" fmla="*/ 4367704 w 4972343"/>
                <a:gd name="connsiteY13732" fmla="*/ 129146 h 512833"/>
                <a:gd name="connsiteX13733" fmla="*/ 4359993 w 4972343"/>
                <a:gd name="connsiteY13733" fmla="*/ 136856 h 512833"/>
                <a:gd name="connsiteX13734" fmla="*/ 4352283 w 4972343"/>
                <a:gd name="connsiteY13734" fmla="*/ 129146 h 512833"/>
                <a:gd name="connsiteX13735" fmla="*/ 4359993 w 4972343"/>
                <a:gd name="connsiteY13735" fmla="*/ 121436 h 512833"/>
                <a:gd name="connsiteX13736" fmla="*/ 4331747 w 4972343"/>
                <a:gd name="connsiteY13736" fmla="*/ 121436 h 512833"/>
                <a:gd name="connsiteX13737" fmla="*/ 4339457 w 4972343"/>
                <a:gd name="connsiteY13737" fmla="*/ 129146 h 512833"/>
                <a:gd name="connsiteX13738" fmla="*/ 4331747 w 4972343"/>
                <a:gd name="connsiteY13738" fmla="*/ 136856 h 512833"/>
                <a:gd name="connsiteX13739" fmla="*/ 4324037 w 4972343"/>
                <a:gd name="connsiteY13739" fmla="*/ 129146 h 512833"/>
                <a:gd name="connsiteX13740" fmla="*/ 4331747 w 4972343"/>
                <a:gd name="connsiteY13740" fmla="*/ 121436 h 512833"/>
                <a:gd name="connsiteX13741" fmla="*/ 4303503 w 4972343"/>
                <a:gd name="connsiteY13741" fmla="*/ 121436 h 512833"/>
                <a:gd name="connsiteX13742" fmla="*/ 4311213 w 4972343"/>
                <a:gd name="connsiteY13742" fmla="*/ 129146 h 512833"/>
                <a:gd name="connsiteX13743" fmla="*/ 4303503 w 4972343"/>
                <a:gd name="connsiteY13743" fmla="*/ 136856 h 512833"/>
                <a:gd name="connsiteX13744" fmla="*/ 4295792 w 4972343"/>
                <a:gd name="connsiteY13744" fmla="*/ 129146 h 512833"/>
                <a:gd name="connsiteX13745" fmla="*/ 4303503 w 4972343"/>
                <a:gd name="connsiteY13745" fmla="*/ 121436 h 512833"/>
                <a:gd name="connsiteX13746" fmla="*/ 4275256 w 4972343"/>
                <a:gd name="connsiteY13746" fmla="*/ 121436 h 512833"/>
                <a:gd name="connsiteX13747" fmla="*/ 4282966 w 4972343"/>
                <a:gd name="connsiteY13747" fmla="*/ 129146 h 512833"/>
                <a:gd name="connsiteX13748" fmla="*/ 4275256 w 4972343"/>
                <a:gd name="connsiteY13748" fmla="*/ 136856 h 512833"/>
                <a:gd name="connsiteX13749" fmla="*/ 4267546 w 4972343"/>
                <a:gd name="connsiteY13749" fmla="*/ 129146 h 512833"/>
                <a:gd name="connsiteX13750" fmla="*/ 4275256 w 4972343"/>
                <a:gd name="connsiteY13750" fmla="*/ 121436 h 512833"/>
                <a:gd name="connsiteX13751" fmla="*/ 4247011 w 4972343"/>
                <a:gd name="connsiteY13751" fmla="*/ 121436 h 512833"/>
                <a:gd name="connsiteX13752" fmla="*/ 4254722 w 4972343"/>
                <a:gd name="connsiteY13752" fmla="*/ 129146 h 512833"/>
                <a:gd name="connsiteX13753" fmla="*/ 4247011 w 4972343"/>
                <a:gd name="connsiteY13753" fmla="*/ 136856 h 512833"/>
                <a:gd name="connsiteX13754" fmla="*/ 4239301 w 4972343"/>
                <a:gd name="connsiteY13754" fmla="*/ 129146 h 512833"/>
                <a:gd name="connsiteX13755" fmla="*/ 4247011 w 4972343"/>
                <a:gd name="connsiteY13755" fmla="*/ 121436 h 512833"/>
                <a:gd name="connsiteX13756" fmla="*/ 4218765 w 4972343"/>
                <a:gd name="connsiteY13756" fmla="*/ 121436 h 512833"/>
                <a:gd name="connsiteX13757" fmla="*/ 4226476 w 4972343"/>
                <a:gd name="connsiteY13757" fmla="*/ 129146 h 512833"/>
                <a:gd name="connsiteX13758" fmla="*/ 4218765 w 4972343"/>
                <a:gd name="connsiteY13758" fmla="*/ 136856 h 512833"/>
                <a:gd name="connsiteX13759" fmla="*/ 4211055 w 4972343"/>
                <a:gd name="connsiteY13759" fmla="*/ 129146 h 512833"/>
                <a:gd name="connsiteX13760" fmla="*/ 4218765 w 4972343"/>
                <a:gd name="connsiteY13760" fmla="*/ 121436 h 512833"/>
                <a:gd name="connsiteX13761" fmla="*/ 4190521 w 4972343"/>
                <a:gd name="connsiteY13761" fmla="*/ 121436 h 512833"/>
                <a:gd name="connsiteX13762" fmla="*/ 4198231 w 4972343"/>
                <a:gd name="connsiteY13762" fmla="*/ 129146 h 512833"/>
                <a:gd name="connsiteX13763" fmla="*/ 4190521 w 4972343"/>
                <a:gd name="connsiteY13763" fmla="*/ 136856 h 512833"/>
                <a:gd name="connsiteX13764" fmla="*/ 4182811 w 4972343"/>
                <a:gd name="connsiteY13764" fmla="*/ 129146 h 512833"/>
                <a:gd name="connsiteX13765" fmla="*/ 4190521 w 4972343"/>
                <a:gd name="connsiteY13765" fmla="*/ 121436 h 512833"/>
                <a:gd name="connsiteX13766" fmla="*/ 4162274 w 4972343"/>
                <a:gd name="connsiteY13766" fmla="*/ 121436 h 512833"/>
                <a:gd name="connsiteX13767" fmla="*/ 4169984 w 4972343"/>
                <a:gd name="connsiteY13767" fmla="*/ 129146 h 512833"/>
                <a:gd name="connsiteX13768" fmla="*/ 4162274 w 4972343"/>
                <a:gd name="connsiteY13768" fmla="*/ 136856 h 512833"/>
                <a:gd name="connsiteX13769" fmla="*/ 4154564 w 4972343"/>
                <a:gd name="connsiteY13769" fmla="*/ 129146 h 512833"/>
                <a:gd name="connsiteX13770" fmla="*/ 4162274 w 4972343"/>
                <a:gd name="connsiteY13770" fmla="*/ 121436 h 512833"/>
                <a:gd name="connsiteX13771" fmla="*/ 4134030 w 4972343"/>
                <a:gd name="connsiteY13771" fmla="*/ 121436 h 512833"/>
                <a:gd name="connsiteX13772" fmla="*/ 4141740 w 4972343"/>
                <a:gd name="connsiteY13772" fmla="*/ 129146 h 512833"/>
                <a:gd name="connsiteX13773" fmla="*/ 4134030 w 4972343"/>
                <a:gd name="connsiteY13773" fmla="*/ 136856 h 512833"/>
                <a:gd name="connsiteX13774" fmla="*/ 4126319 w 4972343"/>
                <a:gd name="connsiteY13774" fmla="*/ 129146 h 512833"/>
                <a:gd name="connsiteX13775" fmla="*/ 4134030 w 4972343"/>
                <a:gd name="connsiteY13775" fmla="*/ 121436 h 512833"/>
                <a:gd name="connsiteX13776" fmla="*/ 4105783 w 4972343"/>
                <a:gd name="connsiteY13776" fmla="*/ 121436 h 512833"/>
                <a:gd name="connsiteX13777" fmla="*/ 4113494 w 4972343"/>
                <a:gd name="connsiteY13777" fmla="*/ 129146 h 512833"/>
                <a:gd name="connsiteX13778" fmla="*/ 4105783 w 4972343"/>
                <a:gd name="connsiteY13778" fmla="*/ 136856 h 512833"/>
                <a:gd name="connsiteX13779" fmla="*/ 4098073 w 4972343"/>
                <a:gd name="connsiteY13779" fmla="*/ 129146 h 512833"/>
                <a:gd name="connsiteX13780" fmla="*/ 4105783 w 4972343"/>
                <a:gd name="connsiteY13780" fmla="*/ 121436 h 512833"/>
                <a:gd name="connsiteX13781" fmla="*/ 4077539 w 4972343"/>
                <a:gd name="connsiteY13781" fmla="*/ 121436 h 512833"/>
                <a:gd name="connsiteX13782" fmla="*/ 4085249 w 4972343"/>
                <a:gd name="connsiteY13782" fmla="*/ 129146 h 512833"/>
                <a:gd name="connsiteX13783" fmla="*/ 4077539 w 4972343"/>
                <a:gd name="connsiteY13783" fmla="*/ 136856 h 512833"/>
                <a:gd name="connsiteX13784" fmla="*/ 4069829 w 4972343"/>
                <a:gd name="connsiteY13784" fmla="*/ 129146 h 512833"/>
                <a:gd name="connsiteX13785" fmla="*/ 4077539 w 4972343"/>
                <a:gd name="connsiteY13785" fmla="*/ 121436 h 512833"/>
                <a:gd name="connsiteX13786" fmla="*/ 4049292 w 4972343"/>
                <a:gd name="connsiteY13786" fmla="*/ 121436 h 512833"/>
                <a:gd name="connsiteX13787" fmla="*/ 4057002 w 4972343"/>
                <a:gd name="connsiteY13787" fmla="*/ 129146 h 512833"/>
                <a:gd name="connsiteX13788" fmla="*/ 4049292 w 4972343"/>
                <a:gd name="connsiteY13788" fmla="*/ 136856 h 512833"/>
                <a:gd name="connsiteX13789" fmla="*/ 4041582 w 4972343"/>
                <a:gd name="connsiteY13789" fmla="*/ 129146 h 512833"/>
                <a:gd name="connsiteX13790" fmla="*/ 4049292 w 4972343"/>
                <a:gd name="connsiteY13790" fmla="*/ 121436 h 512833"/>
                <a:gd name="connsiteX13791" fmla="*/ 4021048 w 4972343"/>
                <a:gd name="connsiteY13791" fmla="*/ 121436 h 512833"/>
                <a:gd name="connsiteX13792" fmla="*/ 4028758 w 4972343"/>
                <a:gd name="connsiteY13792" fmla="*/ 129146 h 512833"/>
                <a:gd name="connsiteX13793" fmla="*/ 4021048 w 4972343"/>
                <a:gd name="connsiteY13793" fmla="*/ 136856 h 512833"/>
                <a:gd name="connsiteX13794" fmla="*/ 4013338 w 4972343"/>
                <a:gd name="connsiteY13794" fmla="*/ 129146 h 512833"/>
                <a:gd name="connsiteX13795" fmla="*/ 4021048 w 4972343"/>
                <a:gd name="connsiteY13795" fmla="*/ 121436 h 512833"/>
                <a:gd name="connsiteX13796" fmla="*/ 3992801 w 4972343"/>
                <a:gd name="connsiteY13796" fmla="*/ 121436 h 512833"/>
                <a:gd name="connsiteX13797" fmla="*/ 4000512 w 4972343"/>
                <a:gd name="connsiteY13797" fmla="*/ 129146 h 512833"/>
                <a:gd name="connsiteX13798" fmla="*/ 3992801 w 4972343"/>
                <a:gd name="connsiteY13798" fmla="*/ 136856 h 512833"/>
                <a:gd name="connsiteX13799" fmla="*/ 3985091 w 4972343"/>
                <a:gd name="connsiteY13799" fmla="*/ 129146 h 512833"/>
                <a:gd name="connsiteX13800" fmla="*/ 3992801 w 4972343"/>
                <a:gd name="connsiteY13800" fmla="*/ 121436 h 512833"/>
                <a:gd name="connsiteX13801" fmla="*/ 3964557 w 4972343"/>
                <a:gd name="connsiteY13801" fmla="*/ 121436 h 512833"/>
                <a:gd name="connsiteX13802" fmla="*/ 3972267 w 4972343"/>
                <a:gd name="connsiteY13802" fmla="*/ 129146 h 512833"/>
                <a:gd name="connsiteX13803" fmla="*/ 3964557 w 4972343"/>
                <a:gd name="connsiteY13803" fmla="*/ 136856 h 512833"/>
                <a:gd name="connsiteX13804" fmla="*/ 3956847 w 4972343"/>
                <a:gd name="connsiteY13804" fmla="*/ 129146 h 512833"/>
                <a:gd name="connsiteX13805" fmla="*/ 3964557 w 4972343"/>
                <a:gd name="connsiteY13805" fmla="*/ 121436 h 512833"/>
                <a:gd name="connsiteX13806" fmla="*/ 3936310 w 4972343"/>
                <a:gd name="connsiteY13806" fmla="*/ 121436 h 512833"/>
                <a:gd name="connsiteX13807" fmla="*/ 3944021 w 4972343"/>
                <a:gd name="connsiteY13807" fmla="*/ 129146 h 512833"/>
                <a:gd name="connsiteX13808" fmla="*/ 3936310 w 4972343"/>
                <a:gd name="connsiteY13808" fmla="*/ 136856 h 512833"/>
                <a:gd name="connsiteX13809" fmla="*/ 3928600 w 4972343"/>
                <a:gd name="connsiteY13809" fmla="*/ 129146 h 512833"/>
                <a:gd name="connsiteX13810" fmla="*/ 3936310 w 4972343"/>
                <a:gd name="connsiteY13810" fmla="*/ 121436 h 512833"/>
                <a:gd name="connsiteX13811" fmla="*/ 3908066 w 4972343"/>
                <a:gd name="connsiteY13811" fmla="*/ 121436 h 512833"/>
                <a:gd name="connsiteX13812" fmla="*/ 3915776 w 4972343"/>
                <a:gd name="connsiteY13812" fmla="*/ 129146 h 512833"/>
                <a:gd name="connsiteX13813" fmla="*/ 3908066 w 4972343"/>
                <a:gd name="connsiteY13813" fmla="*/ 136856 h 512833"/>
                <a:gd name="connsiteX13814" fmla="*/ 3900356 w 4972343"/>
                <a:gd name="connsiteY13814" fmla="*/ 129146 h 512833"/>
                <a:gd name="connsiteX13815" fmla="*/ 3908066 w 4972343"/>
                <a:gd name="connsiteY13815" fmla="*/ 121436 h 512833"/>
                <a:gd name="connsiteX13816" fmla="*/ 3879819 w 4972343"/>
                <a:gd name="connsiteY13816" fmla="*/ 121436 h 512833"/>
                <a:gd name="connsiteX13817" fmla="*/ 3887530 w 4972343"/>
                <a:gd name="connsiteY13817" fmla="*/ 129146 h 512833"/>
                <a:gd name="connsiteX13818" fmla="*/ 3879819 w 4972343"/>
                <a:gd name="connsiteY13818" fmla="*/ 136856 h 512833"/>
                <a:gd name="connsiteX13819" fmla="*/ 3872109 w 4972343"/>
                <a:gd name="connsiteY13819" fmla="*/ 129146 h 512833"/>
                <a:gd name="connsiteX13820" fmla="*/ 3879819 w 4972343"/>
                <a:gd name="connsiteY13820" fmla="*/ 121436 h 512833"/>
                <a:gd name="connsiteX13821" fmla="*/ 3851575 w 4972343"/>
                <a:gd name="connsiteY13821" fmla="*/ 121436 h 512833"/>
                <a:gd name="connsiteX13822" fmla="*/ 3859285 w 4972343"/>
                <a:gd name="connsiteY13822" fmla="*/ 129146 h 512833"/>
                <a:gd name="connsiteX13823" fmla="*/ 3851575 w 4972343"/>
                <a:gd name="connsiteY13823" fmla="*/ 136856 h 512833"/>
                <a:gd name="connsiteX13824" fmla="*/ 3843865 w 4972343"/>
                <a:gd name="connsiteY13824" fmla="*/ 129146 h 512833"/>
                <a:gd name="connsiteX13825" fmla="*/ 3851575 w 4972343"/>
                <a:gd name="connsiteY13825" fmla="*/ 121436 h 512833"/>
                <a:gd name="connsiteX13826" fmla="*/ 3823328 w 4972343"/>
                <a:gd name="connsiteY13826" fmla="*/ 121436 h 512833"/>
                <a:gd name="connsiteX13827" fmla="*/ 3831039 w 4972343"/>
                <a:gd name="connsiteY13827" fmla="*/ 129146 h 512833"/>
                <a:gd name="connsiteX13828" fmla="*/ 3823328 w 4972343"/>
                <a:gd name="connsiteY13828" fmla="*/ 136856 h 512833"/>
                <a:gd name="connsiteX13829" fmla="*/ 3815618 w 4972343"/>
                <a:gd name="connsiteY13829" fmla="*/ 129146 h 512833"/>
                <a:gd name="connsiteX13830" fmla="*/ 3823328 w 4972343"/>
                <a:gd name="connsiteY13830" fmla="*/ 121436 h 512833"/>
                <a:gd name="connsiteX13831" fmla="*/ 3795084 w 4972343"/>
                <a:gd name="connsiteY13831" fmla="*/ 121436 h 512833"/>
                <a:gd name="connsiteX13832" fmla="*/ 3802794 w 4972343"/>
                <a:gd name="connsiteY13832" fmla="*/ 129146 h 512833"/>
                <a:gd name="connsiteX13833" fmla="*/ 3795084 w 4972343"/>
                <a:gd name="connsiteY13833" fmla="*/ 136856 h 512833"/>
                <a:gd name="connsiteX13834" fmla="*/ 3787374 w 4972343"/>
                <a:gd name="connsiteY13834" fmla="*/ 129146 h 512833"/>
                <a:gd name="connsiteX13835" fmla="*/ 3795084 w 4972343"/>
                <a:gd name="connsiteY13835" fmla="*/ 121436 h 512833"/>
                <a:gd name="connsiteX13836" fmla="*/ 3766837 w 4972343"/>
                <a:gd name="connsiteY13836" fmla="*/ 121436 h 512833"/>
                <a:gd name="connsiteX13837" fmla="*/ 3774548 w 4972343"/>
                <a:gd name="connsiteY13837" fmla="*/ 129146 h 512833"/>
                <a:gd name="connsiteX13838" fmla="*/ 3766837 w 4972343"/>
                <a:gd name="connsiteY13838" fmla="*/ 136856 h 512833"/>
                <a:gd name="connsiteX13839" fmla="*/ 3759127 w 4972343"/>
                <a:gd name="connsiteY13839" fmla="*/ 129146 h 512833"/>
                <a:gd name="connsiteX13840" fmla="*/ 3766837 w 4972343"/>
                <a:gd name="connsiteY13840" fmla="*/ 121436 h 512833"/>
                <a:gd name="connsiteX13841" fmla="*/ 3738593 w 4972343"/>
                <a:gd name="connsiteY13841" fmla="*/ 121436 h 512833"/>
                <a:gd name="connsiteX13842" fmla="*/ 3746303 w 4972343"/>
                <a:gd name="connsiteY13842" fmla="*/ 129146 h 512833"/>
                <a:gd name="connsiteX13843" fmla="*/ 3738593 w 4972343"/>
                <a:gd name="connsiteY13843" fmla="*/ 136856 h 512833"/>
                <a:gd name="connsiteX13844" fmla="*/ 3730883 w 4972343"/>
                <a:gd name="connsiteY13844" fmla="*/ 129146 h 512833"/>
                <a:gd name="connsiteX13845" fmla="*/ 3738593 w 4972343"/>
                <a:gd name="connsiteY13845" fmla="*/ 121436 h 512833"/>
                <a:gd name="connsiteX13846" fmla="*/ 3710347 w 4972343"/>
                <a:gd name="connsiteY13846" fmla="*/ 121436 h 512833"/>
                <a:gd name="connsiteX13847" fmla="*/ 3718057 w 4972343"/>
                <a:gd name="connsiteY13847" fmla="*/ 129146 h 512833"/>
                <a:gd name="connsiteX13848" fmla="*/ 3710347 w 4972343"/>
                <a:gd name="connsiteY13848" fmla="*/ 136856 h 512833"/>
                <a:gd name="connsiteX13849" fmla="*/ 3702636 w 4972343"/>
                <a:gd name="connsiteY13849" fmla="*/ 129146 h 512833"/>
                <a:gd name="connsiteX13850" fmla="*/ 3710347 w 4972343"/>
                <a:gd name="connsiteY13850" fmla="*/ 121436 h 512833"/>
                <a:gd name="connsiteX13851" fmla="*/ 3682102 w 4972343"/>
                <a:gd name="connsiteY13851" fmla="*/ 121436 h 512833"/>
                <a:gd name="connsiteX13852" fmla="*/ 3689812 w 4972343"/>
                <a:gd name="connsiteY13852" fmla="*/ 129146 h 512833"/>
                <a:gd name="connsiteX13853" fmla="*/ 3682102 w 4972343"/>
                <a:gd name="connsiteY13853" fmla="*/ 136856 h 512833"/>
                <a:gd name="connsiteX13854" fmla="*/ 3674392 w 4972343"/>
                <a:gd name="connsiteY13854" fmla="*/ 129146 h 512833"/>
                <a:gd name="connsiteX13855" fmla="*/ 3682102 w 4972343"/>
                <a:gd name="connsiteY13855" fmla="*/ 121436 h 512833"/>
                <a:gd name="connsiteX13856" fmla="*/ 3653855 w 4972343"/>
                <a:gd name="connsiteY13856" fmla="*/ 121436 h 512833"/>
                <a:gd name="connsiteX13857" fmla="*/ 3661566 w 4972343"/>
                <a:gd name="connsiteY13857" fmla="*/ 129146 h 512833"/>
                <a:gd name="connsiteX13858" fmla="*/ 3653855 w 4972343"/>
                <a:gd name="connsiteY13858" fmla="*/ 136856 h 512833"/>
                <a:gd name="connsiteX13859" fmla="*/ 3646145 w 4972343"/>
                <a:gd name="connsiteY13859" fmla="*/ 129146 h 512833"/>
                <a:gd name="connsiteX13860" fmla="*/ 3653855 w 4972343"/>
                <a:gd name="connsiteY13860" fmla="*/ 121436 h 512833"/>
                <a:gd name="connsiteX13861" fmla="*/ 3625611 w 4972343"/>
                <a:gd name="connsiteY13861" fmla="*/ 121436 h 512833"/>
                <a:gd name="connsiteX13862" fmla="*/ 3633321 w 4972343"/>
                <a:gd name="connsiteY13862" fmla="*/ 129146 h 512833"/>
                <a:gd name="connsiteX13863" fmla="*/ 3625611 w 4972343"/>
                <a:gd name="connsiteY13863" fmla="*/ 136856 h 512833"/>
                <a:gd name="connsiteX13864" fmla="*/ 3617901 w 4972343"/>
                <a:gd name="connsiteY13864" fmla="*/ 129146 h 512833"/>
                <a:gd name="connsiteX13865" fmla="*/ 3625611 w 4972343"/>
                <a:gd name="connsiteY13865" fmla="*/ 121436 h 512833"/>
                <a:gd name="connsiteX13866" fmla="*/ 3597365 w 4972343"/>
                <a:gd name="connsiteY13866" fmla="*/ 121436 h 512833"/>
                <a:gd name="connsiteX13867" fmla="*/ 3605075 w 4972343"/>
                <a:gd name="connsiteY13867" fmla="*/ 129146 h 512833"/>
                <a:gd name="connsiteX13868" fmla="*/ 3597365 w 4972343"/>
                <a:gd name="connsiteY13868" fmla="*/ 136856 h 512833"/>
                <a:gd name="connsiteX13869" fmla="*/ 3589655 w 4972343"/>
                <a:gd name="connsiteY13869" fmla="*/ 129146 h 512833"/>
                <a:gd name="connsiteX13870" fmla="*/ 3597365 w 4972343"/>
                <a:gd name="connsiteY13870" fmla="*/ 121436 h 512833"/>
                <a:gd name="connsiteX13871" fmla="*/ 3569120 w 4972343"/>
                <a:gd name="connsiteY13871" fmla="*/ 121436 h 512833"/>
                <a:gd name="connsiteX13872" fmla="*/ 3576830 w 4972343"/>
                <a:gd name="connsiteY13872" fmla="*/ 129146 h 512833"/>
                <a:gd name="connsiteX13873" fmla="*/ 3569120 w 4972343"/>
                <a:gd name="connsiteY13873" fmla="*/ 136856 h 512833"/>
                <a:gd name="connsiteX13874" fmla="*/ 3561410 w 4972343"/>
                <a:gd name="connsiteY13874" fmla="*/ 129146 h 512833"/>
                <a:gd name="connsiteX13875" fmla="*/ 3569120 w 4972343"/>
                <a:gd name="connsiteY13875" fmla="*/ 121436 h 512833"/>
                <a:gd name="connsiteX13876" fmla="*/ 3540874 w 4972343"/>
                <a:gd name="connsiteY13876" fmla="*/ 121436 h 512833"/>
                <a:gd name="connsiteX13877" fmla="*/ 3548584 w 4972343"/>
                <a:gd name="connsiteY13877" fmla="*/ 129146 h 512833"/>
                <a:gd name="connsiteX13878" fmla="*/ 3540874 w 4972343"/>
                <a:gd name="connsiteY13878" fmla="*/ 136856 h 512833"/>
                <a:gd name="connsiteX13879" fmla="*/ 3533164 w 4972343"/>
                <a:gd name="connsiteY13879" fmla="*/ 129146 h 512833"/>
                <a:gd name="connsiteX13880" fmla="*/ 3540874 w 4972343"/>
                <a:gd name="connsiteY13880" fmla="*/ 121436 h 512833"/>
                <a:gd name="connsiteX13881" fmla="*/ 3512629 w 4972343"/>
                <a:gd name="connsiteY13881" fmla="*/ 121436 h 512833"/>
                <a:gd name="connsiteX13882" fmla="*/ 3520339 w 4972343"/>
                <a:gd name="connsiteY13882" fmla="*/ 129146 h 512833"/>
                <a:gd name="connsiteX13883" fmla="*/ 3512629 w 4972343"/>
                <a:gd name="connsiteY13883" fmla="*/ 136856 h 512833"/>
                <a:gd name="connsiteX13884" fmla="*/ 3504919 w 4972343"/>
                <a:gd name="connsiteY13884" fmla="*/ 129146 h 512833"/>
                <a:gd name="connsiteX13885" fmla="*/ 3512629 w 4972343"/>
                <a:gd name="connsiteY13885" fmla="*/ 121436 h 512833"/>
                <a:gd name="connsiteX13886" fmla="*/ 3484383 w 4972343"/>
                <a:gd name="connsiteY13886" fmla="*/ 121436 h 512833"/>
                <a:gd name="connsiteX13887" fmla="*/ 3492093 w 4972343"/>
                <a:gd name="connsiteY13887" fmla="*/ 129146 h 512833"/>
                <a:gd name="connsiteX13888" fmla="*/ 3484383 w 4972343"/>
                <a:gd name="connsiteY13888" fmla="*/ 136856 h 512833"/>
                <a:gd name="connsiteX13889" fmla="*/ 3476673 w 4972343"/>
                <a:gd name="connsiteY13889" fmla="*/ 129146 h 512833"/>
                <a:gd name="connsiteX13890" fmla="*/ 3484383 w 4972343"/>
                <a:gd name="connsiteY13890" fmla="*/ 121436 h 512833"/>
                <a:gd name="connsiteX13891" fmla="*/ 3456137 w 4972343"/>
                <a:gd name="connsiteY13891" fmla="*/ 121436 h 512833"/>
                <a:gd name="connsiteX13892" fmla="*/ 3463847 w 4972343"/>
                <a:gd name="connsiteY13892" fmla="*/ 129146 h 512833"/>
                <a:gd name="connsiteX13893" fmla="*/ 3456137 w 4972343"/>
                <a:gd name="connsiteY13893" fmla="*/ 136856 h 512833"/>
                <a:gd name="connsiteX13894" fmla="*/ 3448427 w 4972343"/>
                <a:gd name="connsiteY13894" fmla="*/ 129146 h 512833"/>
                <a:gd name="connsiteX13895" fmla="*/ 3456137 w 4972343"/>
                <a:gd name="connsiteY13895" fmla="*/ 121436 h 512833"/>
                <a:gd name="connsiteX13896" fmla="*/ 3427892 w 4972343"/>
                <a:gd name="connsiteY13896" fmla="*/ 121436 h 512833"/>
                <a:gd name="connsiteX13897" fmla="*/ 3435602 w 4972343"/>
                <a:gd name="connsiteY13897" fmla="*/ 129146 h 512833"/>
                <a:gd name="connsiteX13898" fmla="*/ 3427892 w 4972343"/>
                <a:gd name="connsiteY13898" fmla="*/ 136856 h 512833"/>
                <a:gd name="connsiteX13899" fmla="*/ 3420182 w 4972343"/>
                <a:gd name="connsiteY13899" fmla="*/ 129146 h 512833"/>
                <a:gd name="connsiteX13900" fmla="*/ 3427892 w 4972343"/>
                <a:gd name="connsiteY13900" fmla="*/ 121436 h 512833"/>
                <a:gd name="connsiteX13901" fmla="*/ 3399647 w 4972343"/>
                <a:gd name="connsiteY13901" fmla="*/ 121436 h 512833"/>
                <a:gd name="connsiteX13902" fmla="*/ 3407356 w 4972343"/>
                <a:gd name="connsiteY13902" fmla="*/ 129146 h 512833"/>
                <a:gd name="connsiteX13903" fmla="*/ 3399647 w 4972343"/>
                <a:gd name="connsiteY13903" fmla="*/ 136856 h 512833"/>
                <a:gd name="connsiteX13904" fmla="*/ 3391937 w 4972343"/>
                <a:gd name="connsiteY13904" fmla="*/ 129146 h 512833"/>
                <a:gd name="connsiteX13905" fmla="*/ 3399647 w 4972343"/>
                <a:gd name="connsiteY13905" fmla="*/ 121436 h 512833"/>
                <a:gd name="connsiteX13906" fmla="*/ 3371401 w 4972343"/>
                <a:gd name="connsiteY13906" fmla="*/ 121436 h 512833"/>
                <a:gd name="connsiteX13907" fmla="*/ 3379112 w 4972343"/>
                <a:gd name="connsiteY13907" fmla="*/ 129146 h 512833"/>
                <a:gd name="connsiteX13908" fmla="*/ 3371401 w 4972343"/>
                <a:gd name="connsiteY13908" fmla="*/ 136856 h 512833"/>
                <a:gd name="connsiteX13909" fmla="*/ 3363691 w 4972343"/>
                <a:gd name="connsiteY13909" fmla="*/ 129146 h 512833"/>
                <a:gd name="connsiteX13910" fmla="*/ 3371401 w 4972343"/>
                <a:gd name="connsiteY13910" fmla="*/ 121436 h 512833"/>
                <a:gd name="connsiteX13911" fmla="*/ 3343156 w 4972343"/>
                <a:gd name="connsiteY13911" fmla="*/ 121436 h 512833"/>
                <a:gd name="connsiteX13912" fmla="*/ 3350866 w 4972343"/>
                <a:gd name="connsiteY13912" fmla="*/ 129146 h 512833"/>
                <a:gd name="connsiteX13913" fmla="*/ 3343156 w 4972343"/>
                <a:gd name="connsiteY13913" fmla="*/ 136856 h 512833"/>
                <a:gd name="connsiteX13914" fmla="*/ 3335446 w 4972343"/>
                <a:gd name="connsiteY13914" fmla="*/ 129146 h 512833"/>
                <a:gd name="connsiteX13915" fmla="*/ 3343156 w 4972343"/>
                <a:gd name="connsiteY13915" fmla="*/ 121436 h 512833"/>
                <a:gd name="connsiteX13916" fmla="*/ 3314910 w 4972343"/>
                <a:gd name="connsiteY13916" fmla="*/ 121436 h 512833"/>
                <a:gd name="connsiteX13917" fmla="*/ 3322620 w 4972343"/>
                <a:gd name="connsiteY13917" fmla="*/ 129146 h 512833"/>
                <a:gd name="connsiteX13918" fmla="*/ 3314910 w 4972343"/>
                <a:gd name="connsiteY13918" fmla="*/ 136856 h 512833"/>
                <a:gd name="connsiteX13919" fmla="*/ 3307200 w 4972343"/>
                <a:gd name="connsiteY13919" fmla="*/ 129146 h 512833"/>
                <a:gd name="connsiteX13920" fmla="*/ 3314910 w 4972343"/>
                <a:gd name="connsiteY13920" fmla="*/ 121436 h 512833"/>
                <a:gd name="connsiteX13921" fmla="*/ 3286692 w 4972343"/>
                <a:gd name="connsiteY13921" fmla="*/ 121436 h 512833"/>
                <a:gd name="connsiteX13922" fmla="*/ 3294402 w 4972343"/>
                <a:gd name="connsiteY13922" fmla="*/ 129146 h 512833"/>
                <a:gd name="connsiteX13923" fmla="*/ 3286692 w 4972343"/>
                <a:gd name="connsiteY13923" fmla="*/ 136856 h 512833"/>
                <a:gd name="connsiteX13924" fmla="*/ 3278981 w 4972343"/>
                <a:gd name="connsiteY13924" fmla="*/ 129146 h 512833"/>
                <a:gd name="connsiteX13925" fmla="*/ 3286692 w 4972343"/>
                <a:gd name="connsiteY13925" fmla="*/ 121436 h 512833"/>
                <a:gd name="connsiteX13926" fmla="*/ 3258454 w 4972343"/>
                <a:gd name="connsiteY13926" fmla="*/ 121436 h 512833"/>
                <a:gd name="connsiteX13927" fmla="*/ 3266164 w 4972343"/>
                <a:gd name="connsiteY13927" fmla="*/ 129146 h 512833"/>
                <a:gd name="connsiteX13928" fmla="*/ 3258454 w 4972343"/>
                <a:gd name="connsiteY13928" fmla="*/ 136856 h 512833"/>
                <a:gd name="connsiteX13929" fmla="*/ 3250744 w 4972343"/>
                <a:gd name="connsiteY13929" fmla="*/ 129146 h 512833"/>
                <a:gd name="connsiteX13930" fmla="*/ 3258454 w 4972343"/>
                <a:gd name="connsiteY13930" fmla="*/ 121436 h 512833"/>
                <a:gd name="connsiteX13931" fmla="*/ 3230209 w 4972343"/>
                <a:gd name="connsiteY13931" fmla="*/ 121436 h 512833"/>
                <a:gd name="connsiteX13932" fmla="*/ 3237919 w 4972343"/>
                <a:gd name="connsiteY13932" fmla="*/ 129146 h 512833"/>
                <a:gd name="connsiteX13933" fmla="*/ 3230209 w 4972343"/>
                <a:gd name="connsiteY13933" fmla="*/ 136856 h 512833"/>
                <a:gd name="connsiteX13934" fmla="*/ 3222499 w 4972343"/>
                <a:gd name="connsiteY13934" fmla="*/ 129146 h 512833"/>
                <a:gd name="connsiteX13935" fmla="*/ 3230209 w 4972343"/>
                <a:gd name="connsiteY13935" fmla="*/ 121436 h 512833"/>
                <a:gd name="connsiteX13936" fmla="*/ 3201963 w 4972343"/>
                <a:gd name="connsiteY13936" fmla="*/ 121436 h 512833"/>
                <a:gd name="connsiteX13937" fmla="*/ 3209673 w 4972343"/>
                <a:gd name="connsiteY13937" fmla="*/ 129146 h 512833"/>
                <a:gd name="connsiteX13938" fmla="*/ 3201963 w 4972343"/>
                <a:gd name="connsiteY13938" fmla="*/ 136856 h 512833"/>
                <a:gd name="connsiteX13939" fmla="*/ 3194253 w 4972343"/>
                <a:gd name="connsiteY13939" fmla="*/ 129146 h 512833"/>
                <a:gd name="connsiteX13940" fmla="*/ 3201963 w 4972343"/>
                <a:gd name="connsiteY13940" fmla="*/ 121436 h 512833"/>
                <a:gd name="connsiteX13941" fmla="*/ 3173718 w 4972343"/>
                <a:gd name="connsiteY13941" fmla="*/ 121436 h 512833"/>
                <a:gd name="connsiteX13942" fmla="*/ 3181428 w 4972343"/>
                <a:gd name="connsiteY13942" fmla="*/ 129146 h 512833"/>
                <a:gd name="connsiteX13943" fmla="*/ 3173718 w 4972343"/>
                <a:gd name="connsiteY13943" fmla="*/ 136856 h 512833"/>
                <a:gd name="connsiteX13944" fmla="*/ 3166008 w 4972343"/>
                <a:gd name="connsiteY13944" fmla="*/ 129146 h 512833"/>
                <a:gd name="connsiteX13945" fmla="*/ 3173718 w 4972343"/>
                <a:gd name="connsiteY13945" fmla="*/ 121436 h 512833"/>
                <a:gd name="connsiteX13946" fmla="*/ 3145472 w 4972343"/>
                <a:gd name="connsiteY13946" fmla="*/ 121436 h 512833"/>
                <a:gd name="connsiteX13947" fmla="*/ 3153182 w 4972343"/>
                <a:gd name="connsiteY13947" fmla="*/ 129146 h 512833"/>
                <a:gd name="connsiteX13948" fmla="*/ 3145472 w 4972343"/>
                <a:gd name="connsiteY13948" fmla="*/ 136856 h 512833"/>
                <a:gd name="connsiteX13949" fmla="*/ 3137762 w 4972343"/>
                <a:gd name="connsiteY13949" fmla="*/ 129146 h 512833"/>
                <a:gd name="connsiteX13950" fmla="*/ 3145472 w 4972343"/>
                <a:gd name="connsiteY13950" fmla="*/ 121436 h 512833"/>
                <a:gd name="connsiteX13951" fmla="*/ 3117227 w 4972343"/>
                <a:gd name="connsiteY13951" fmla="*/ 121436 h 512833"/>
                <a:gd name="connsiteX13952" fmla="*/ 3124937 w 4972343"/>
                <a:gd name="connsiteY13952" fmla="*/ 129146 h 512833"/>
                <a:gd name="connsiteX13953" fmla="*/ 3117227 w 4972343"/>
                <a:gd name="connsiteY13953" fmla="*/ 136856 h 512833"/>
                <a:gd name="connsiteX13954" fmla="*/ 3109517 w 4972343"/>
                <a:gd name="connsiteY13954" fmla="*/ 129146 h 512833"/>
                <a:gd name="connsiteX13955" fmla="*/ 3117227 w 4972343"/>
                <a:gd name="connsiteY13955" fmla="*/ 121436 h 512833"/>
                <a:gd name="connsiteX13956" fmla="*/ 3088981 w 4972343"/>
                <a:gd name="connsiteY13956" fmla="*/ 121436 h 512833"/>
                <a:gd name="connsiteX13957" fmla="*/ 3096691 w 4972343"/>
                <a:gd name="connsiteY13957" fmla="*/ 129146 h 512833"/>
                <a:gd name="connsiteX13958" fmla="*/ 3088981 w 4972343"/>
                <a:gd name="connsiteY13958" fmla="*/ 136856 h 512833"/>
                <a:gd name="connsiteX13959" fmla="*/ 3081271 w 4972343"/>
                <a:gd name="connsiteY13959" fmla="*/ 129146 h 512833"/>
                <a:gd name="connsiteX13960" fmla="*/ 3088981 w 4972343"/>
                <a:gd name="connsiteY13960" fmla="*/ 121436 h 512833"/>
                <a:gd name="connsiteX13961" fmla="*/ 3060736 w 4972343"/>
                <a:gd name="connsiteY13961" fmla="*/ 121436 h 512833"/>
                <a:gd name="connsiteX13962" fmla="*/ 3068446 w 4972343"/>
                <a:gd name="connsiteY13962" fmla="*/ 129146 h 512833"/>
                <a:gd name="connsiteX13963" fmla="*/ 3060736 w 4972343"/>
                <a:gd name="connsiteY13963" fmla="*/ 136856 h 512833"/>
                <a:gd name="connsiteX13964" fmla="*/ 3053026 w 4972343"/>
                <a:gd name="connsiteY13964" fmla="*/ 129146 h 512833"/>
                <a:gd name="connsiteX13965" fmla="*/ 3060736 w 4972343"/>
                <a:gd name="connsiteY13965" fmla="*/ 121436 h 512833"/>
                <a:gd name="connsiteX13966" fmla="*/ 3032490 w 4972343"/>
                <a:gd name="connsiteY13966" fmla="*/ 121436 h 512833"/>
                <a:gd name="connsiteX13967" fmla="*/ 3040200 w 4972343"/>
                <a:gd name="connsiteY13967" fmla="*/ 129146 h 512833"/>
                <a:gd name="connsiteX13968" fmla="*/ 3032490 w 4972343"/>
                <a:gd name="connsiteY13968" fmla="*/ 136856 h 512833"/>
                <a:gd name="connsiteX13969" fmla="*/ 3024780 w 4972343"/>
                <a:gd name="connsiteY13969" fmla="*/ 129146 h 512833"/>
                <a:gd name="connsiteX13970" fmla="*/ 3032490 w 4972343"/>
                <a:gd name="connsiteY13970" fmla="*/ 121436 h 512833"/>
                <a:gd name="connsiteX13971" fmla="*/ 3004245 w 4972343"/>
                <a:gd name="connsiteY13971" fmla="*/ 121436 h 512833"/>
                <a:gd name="connsiteX13972" fmla="*/ 3011955 w 4972343"/>
                <a:gd name="connsiteY13972" fmla="*/ 129146 h 512833"/>
                <a:gd name="connsiteX13973" fmla="*/ 3004245 w 4972343"/>
                <a:gd name="connsiteY13973" fmla="*/ 136856 h 512833"/>
                <a:gd name="connsiteX13974" fmla="*/ 2996535 w 4972343"/>
                <a:gd name="connsiteY13974" fmla="*/ 129146 h 512833"/>
                <a:gd name="connsiteX13975" fmla="*/ 3004245 w 4972343"/>
                <a:gd name="connsiteY13975" fmla="*/ 121436 h 512833"/>
                <a:gd name="connsiteX13976" fmla="*/ 2975999 w 4972343"/>
                <a:gd name="connsiteY13976" fmla="*/ 121436 h 512833"/>
                <a:gd name="connsiteX13977" fmla="*/ 2983709 w 4972343"/>
                <a:gd name="connsiteY13977" fmla="*/ 129146 h 512833"/>
                <a:gd name="connsiteX13978" fmla="*/ 2975999 w 4972343"/>
                <a:gd name="connsiteY13978" fmla="*/ 136856 h 512833"/>
                <a:gd name="connsiteX13979" fmla="*/ 2968289 w 4972343"/>
                <a:gd name="connsiteY13979" fmla="*/ 129146 h 512833"/>
                <a:gd name="connsiteX13980" fmla="*/ 2975999 w 4972343"/>
                <a:gd name="connsiteY13980" fmla="*/ 121436 h 512833"/>
                <a:gd name="connsiteX13981" fmla="*/ 2947754 w 4972343"/>
                <a:gd name="connsiteY13981" fmla="*/ 121436 h 512833"/>
                <a:gd name="connsiteX13982" fmla="*/ 2955464 w 4972343"/>
                <a:gd name="connsiteY13982" fmla="*/ 129146 h 512833"/>
                <a:gd name="connsiteX13983" fmla="*/ 2947754 w 4972343"/>
                <a:gd name="connsiteY13983" fmla="*/ 136856 h 512833"/>
                <a:gd name="connsiteX13984" fmla="*/ 2940044 w 4972343"/>
                <a:gd name="connsiteY13984" fmla="*/ 129146 h 512833"/>
                <a:gd name="connsiteX13985" fmla="*/ 2947754 w 4972343"/>
                <a:gd name="connsiteY13985" fmla="*/ 121436 h 512833"/>
                <a:gd name="connsiteX13986" fmla="*/ 2919508 w 4972343"/>
                <a:gd name="connsiteY13986" fmla="*/ 121436 h 512833"/>
                <a:gd name="connsiteX13987" fmla="*/ 2927218 w 4972343"/>
                <a:gd name="connsiteY13987" fmla="*/ 129146 h 512833"/>
                <a:gd name="connsiteX13988" fmla="*/ 2919508 w 4972343"/>
                <a:gd name="connsiteY13988" fmla="*/ 136856 h 512833"/>
                <a:gd name="connsiteX13989" fmla="*/ 2911798 w 4972343"/>
                <a:gd name="connsiteY13989" fmla="*/ 129146 h 512833"/>
                <a:gd name="connsiteX13990" fmla="*/ 2919508 w 4972343"/>
                <a:gd name="connsiteY13990" fmla="*/ 121436 h 512833"/>
                <a:gd name="connsiteX13991" fmla="*/ 2891263 w 4972343"/>
                <a:gd name="connsiteY13991" fmla="*/ 121436 h 512833"/>
                <a:gd name="connsiteX13992" fmla="*/ 2898974 w 4972343"/>
                <a:gd name="connsiteY13992" fmla="*/ 129146 h 512833"/>
                <a:gd name="connsiteX13993" fmla="*/ 2891263 w 4972343"/>
                <a:gd name="connsiteY13993" fmla="*/ 136856 h 512833"/>
                <a:gd name="connsiteX13994" fmla="*/ 2883553 w 4972343"/>
                <a:gd name="connsiteY13994" fmla="*/ 129146 h 512833"/>
                <a:gd name="connsiteX13995" fmla="*/ 2891263 w 4972343"/>
                <a:gd name="connsiteY13995" fmla="*/ 121436 h 512833"/>
                <a:gd name="connsiteX13996" fmla="*/ 2863017 w 4972343"/>
                <a:gd name="connsiteY13996" fmla="*/ 121436 h 512833"/>
                <a:gd name="connsiteX13997" fmla="*/ 2870727 w 4972343"/>
                <a:gd name="connsiteY13997" fmla="*/ 129146 h 512833"/>
                <a:gd name="connsiteX13998" fmla="*/ 2863017 w 4972343"/>
                <a:gd name="connsiteY13998" fmla="*/ 136856 h 512833"/>
                <a:gd name="connsiteX13999" fmla="*/ 2855307 w 4972343"/>
                <a:gd name="connsiteY13999" fmla="*/ 129146 h 512833"/>
                <a:gd name="connsiteX14000" fmla="*/ 2863017 w 4972343"/>
                <a:gd name="connsiteY14000" fmla="*/ 121436 h 512833"/>
                <a:gd name="connsiteX14001" fmla="*/ 2834772 w 4972343"/>
                <a:gd name="connsiteY14001" fmla="*/ 121436 h 512833"/>
                <a:gd name="connsiteX14002" fmla="*/ 2842483 w 4972343"/>
                <a:gd name="connsiteY14002" fmla="*/ 129146 h 512833"/>
                <a:gd name="connsiteX14003" fmla="*/ 2834772 w 4972343"/>
                <a:gd name="connsiteY14003" fmla="*/ 136856 h 512833"/>
                <a:gd name="connsiteX14004" fmla="*/ 2827062 w 4972343"/>
                <a:gd name="connsiteY14004" fmla="*/ 129146 h 512833"/>
                <a:gd name="connsiteX14005" fmla="*/ 2834772 w 4972343"/>
                <a:gd name="connsiteY14005" fmla="*/ 121436 h 512833"/>
                <a:gd name="connsiteX14006" fmla="*/ 2806526 w 4972343"/>
                <a:gd name="connsiteY14006" fmla="*/ 121436 h 512833"/>
                <a:gd name="connsiteX14007" fmla="*/ 2814236 w 4972343"/>
                <a:gd name="connsiteY14007" fmla="*/ 129146 h 512833"/>
                <a:gd name="connsiteX14008" fmla="*/ 2806526 w 4972343"/>
                <a:gd name="connsiteY14008" fmla="*/ 136856 h 512833"/>
                <a:gd name="connsiteX14009" fmla="*/ 2798816 w 4972343"/>
                <a:gd name="connsiteY14009" fmla="*/ 129146 h 512833"/>
                <a:gd name="connsiteX14010" fmla="*/ 2806526 w 4972343"/>
                <a:gd name="connsiteY14010" fmla="*/ 121436 h 512833"/>
                <a:gd name="connsiteX14011" fmla="*/ 2778281 w 4972343"/>
                <a:gd name="connsiteY14011" fmla="*/ 121436 h 512833"/>
                <a:gd name="connsiteX14012" fmla="*/ 2785992 w 4972343"/>
                <a:gd name="connsiteY14012" fmla="*/ 129146 h 512833"/>
                <a:gd name="connsiteX14013" fmla="*/ 2778281 w 4972343"/>
                <a:gd name="connsiteY14013" fmla="*/ 136856 h 512833"/>
                <a:gd name="connsiteX14014" fmla="*/ 2770571 w 4972343"/>
                <a:gd name="connsiteY14014" fmla="*/ 129146 h 512833"/>
                <a:gd name="connsiteX14015" fmla="*/ 2778281 w 4972343"/>
                <a:gd name="connsiteY14015" fmla="*/ 121436 h 512833"/>
                <a:gd name="connsiteX14016" fmla="*/ 2750035 w 4972343"/>
                <a:gd name="connsiteY14016" fmla="*/ 121436 h 512833"/>
                <a:gd name="connsiteX14017" fmla="*/ 2757745 w 4972343"/>
                <a:gd name="connsiteY14017" fmla="*/ 129146 h 512833"/>
                <a:gd name="connsiteX14018" fmla="*/ 2750035 w 4972343"/>
                <a:gd name="connsiteY14018" fmla="*/ 136856 h 512833"/>
                <a:gd name="connsiteX14019" fmla="*/ 2742325 w 4972343"/>
                <a:gd name="connsiteY14019" fmla="*/ 129146 h 512833"/>
                <a:gd name="connsiteX14020" fmla="*/ 2750035 w 4972343"/>
                <a:gd name="connsiteY14020" fmla="*/ 121436 h 512833"/>
                <a:gd name="connsiteX14021" fmla="*/ 2721790 w 4972343"/>
                <a:gd name="connsiteY14021" fmla="*/ 121436 h 512833"/>
                <a:gd name="connsiteX14022" fmla="*/ 2729501 w 4972343"/>
                <a:gd name="connsiteY14022" fmla="*/ 129146 h 512833"/>
                <a:gd name="connsiteX14023" fmla="*/ 2721790 w 4972343"/>
                <a:gd name="connsiteY14023" fmla="*/ 136856 h 512833"/>
                <a:gd name="connsiteX14024" fmla="*/ 2714080 w 4972343"/>
                <a:gd name="connsiteY14024" fmla="*/ 129146 h 512833"/>
                <a:gd name="connsiteX14025" fmla="*/ 2721790 w 4972343"/>
                <a:gd name="connsiteY14025" fmla="*/ 121436 h 512833"/>
                <a:gd name="connsiteX14026" fmla="*/ 2693544 w 4972343"/>
                <a:gd name="connsiteY14026" fmla="*/ 121436 h 512833"/>
                <a:gd name="connsiteX14027" fmla="*/ 2701254 w 4972343"/>
                <a:gd name="connsiteY14027" fmla="*/ 129146 h 512833"/>
                <a:gd name="connsiteX14028" fmla="*/ 2693544 w 4972343"/>
                <a:gd name="connsiteY14028" fmla="*/ 136856 h 512833"/>
                <a:gd name="connsiteX14029" fmla="*/ 2685834 w 4972343"/>
                <a:gd name="connsiteY14029" fmla="*/ 129146 h 512833"/>
                <a:gd name="connsiteX14030" fmla="*/ 2693544 w 4972343"/>
                <a:gd name="connsiteY14030" fmla="*/ 121436 h 512833"/>
                <a:gd name="connsiteX14031" fmla="*/ 2665299 w 4972343"/>
                <a:gd name="connsiteY14031" fmla="*/ 121436 h 512833"/>
                <a:gd name="connsiteX14032" fmla="*/ 2673010 w 4972343"/>
                <a:gd name="connsiteY14032" fmla="*/ 129146 h 512833"/>
                <a:gd name="connsiteX14033" fmla="*/ 2665299 w 4972343"/>
                <a:gd name="connsiteY14033" fmla="*/ 136856 h 512833"/>
                <a:gd name="connsiteX14034" fmla="*/ 2657589 w 4972343"/>
                <a:gd name="connsiteY14034" fmla="*/ 129146 h 512833"/>
                <a:gd name="connsiteX14035" fmla="*/ 2665299 w 4972343"/>
                <a:gd name="connsiteY14035" fmla="*/ 121436 h 512833"/>
                <a:gd name="connsiteX14036" fmla="*/ 2637053 w 4972343"/>
                <a:gd name="connsiteY14036" fmla="*/ 121436 h 512833"/>
                <a:gd name="connsiteX14037" fmla="*/ 2644763 w 4972343"/>
                <a:gd name="connsiteY14037" fmla="*/ 129146 h 512833"/>
                <a:gd name="connsiteX14038" fmla="*/ 2637053 w 4972343"/>
                <a:gd name="connsiteY14038" fmla="*/ 136856 h 512833"/>
                <a:gd name="connsiteX14039" fmla="*/ 2629343 w 4972343"/>
                <a:gd name="connsiteY14039" fmla="*/ 129146 h 512833"/>
                <a:gd name="connsiteX14040" fmla="*/ 2637053 w 4972343"/>
                <a:gd name="connsiteY14040" fmla="*/ 121436 h 512833"/>
                <a:gd name="connsiteX14041" fmla="*/ 2608809 w 4972343"/>
                <a:gd name="connsiteY14041" fmla="*/ 121436 h 512833"/>
                <a:gd name="connsiteX14042" fmla="*/ 2616519 w 4972343"/>
                <a:gd name="connsiteY14042" fmla="*/ 129146 h 512833"/>
                <a:gd name="connsiteX14043" fmla="*/ 2608809 w 4972343"/>
                <a:gd name="connsiteY14043" fmla="*/ 136856 h 512833"/>
                <a:gd name="connsiteX14044" fmla="*/ 2601098 w 4972343"/>
                <a:gd name="connsiteY14044" fmla="*/ 129146 h 512833"/>
                <a:gd name="connsiteX14045" fmla="*/ 2608809 w 4972343"/>
                <a:gd name="connsiteY14045" fmla="*/ 121436 h 512833"/>
                <a:gd name="connsiteX14046" fmla="*/ 2580562 w 4972343"/>
                <a:gd name="connsiteY14046" fmla="*/ 121436 h 512833"/>
                <a:gd name="connsiteX14047" fmla="*/ 2588272 w 4972343"/>
                <a:gd name="connsiteY14047" fmla="*/ 129146 h 512833"/>
                <a:gd name="connsiteX14048" fmla="*/ 2580562 w 4972343"/>
                <a:gd name="connsiteY14048" fmla="*/ 136856 h 512833"/>
                <a:gd name="connsiteX14049" fmla="*/ 2572852 w 4972343"/>
                <a:gd name="connsiteY14049" fmla="*/ 129146 h 512833"/>
                <a:gd name="connsiteX14050" fmla="*/ 2580562 w 4972343"/>
                <a:gd name="connsiteY14050" fmla="*/ 121436 h 512833"/>
                <a:gd name="connsiteX14051" fmla="*/ 2552317 w 4972343"/>
                <a:gd name="connsiteY14051" fmla="*/ 121436 h 512833"/>
                <a:gd name="connsiteX14052" fmla="*/ 2560027 w 4972343"/>
                <a:gd name="connsiteY14052" fmla="*/ 129146 h 512833"/>
                <a:gd name="connsiteX14053" fmla="*/ 2552317 w 4972343"/>
                <a:gd name="connsiteY14053" fmla="*/ 136856 h 512833"/>
                <a:gd name="connsiteX14054" fmla="*/ 2544607 w 4972343"/>
                <a:gd name="connsiteY14054" fmla="*/ 129146 h 512833"/>
                <a:gd name="connsiteX14055" fmla="*/ 2552317 w 4972343"/>
                <a:gd name="connsiteY14055" fmla="*/ 121436 h 512833"/>
                <a:gd name="connsiteX14056" fmla="*/ 2524071 w 4972343"/>
                <a:gd name="connsiteY14056" fmla="*/ 121436 h 512833"/>
                <a:gd name="connsiteX14057" fmla="*/ 2531782 w 4972343"/>
                <a:gd name="connsiteY14057" fmla="*/ 129146 h 512833"/>
                <a:gd name="connsiteX14058" fmla="*/ 2524071 w 4972343"/>
                <a:gd name="connsiteY14058" fmla="*/ 136856 h 512833"/>
                <a:gd name="connsiteX14059" fmla="*/ 2516361 w 4972343"/>
                <a:gd name="connsiteY14059" fmla="*/ 129146 h 512833"/>
                <a:gd name="connsiteX14060" fmla="*/ 2524071 w 4972343"/>
                <a:gd name="connsiteY14060" fmla="*/ 121436 h 512833"/>
                <a:gd name="connsiteX14061" fmla="*/ 2495827 w 4972343"/>
                <a:gd name="connsiteY14061" fmla="*/ 121436 h 512833"/>
                <a:gd name="connsiteX14062" fmla="*/ 2503537 w 4972343"/>
                <a:gd name="connsiteY14062" fmla="*/ 129146 h 512833"/>
                <a:gd name="connsiteX14063" fmla="*/ 2495827 w 4972343"/>
                <a:gd name="connsiteY14063" fmla="*/ 136856 h 512833"/>
                <a:gd name="connsiteX14064" fmla="*/ 2488116 w 4972343"/>
                <a:gd name="connsiteY14064" fmla="*/ 129146 h 512833"/>
                <a:gd name="connsiteX14065" fmla="*/ 2495827 w 4972343"/>
                <a:gd name="connsiteY14065" fmla="*/ 121436 h 512833"/>
                <a:gd name="connsiteX14066" fmla="*/ 2467580 w 4972343"/>
                <a:gd name="connsiteY14066" fmla="*/ 121436 h 512833"/>
                <a:gd name="connsiteX14067" fmla="*/ 2475290 w 4972343"/>
                <a:gd name="connsiteY14067" fmla="*/ 129146 h 512833"/>
                <a:gd name="connsiteX14068" fmla="*/ 2467580 w 4972343"/>
                <a:gd name="connsiteY14068" fmla="*/ 136856 h 512833"/>
                <a:gd name="connsiteX14069" fmla="*/ 2459870 w 4972343"/>
                <a:gd name="connsiteY14069" fmla="*/ 129146 h 512833"/>
                <a:gd name="connsiteX14070" fmla="*/ 2467580 w 4972343"/>
                <a:gd name="connsiteY14070" fmla="*/ 121436 h 512833"/>
                <a:gd name="connsiteX14071" fmla="*/ 2439336 w 4972343"/>
                <a:gd name="connsiteY14071" fmla="*/ 121436 h 512833"/>
                <a:gd name="connsiteX14072" fmla="*/ 2447046 w 4972343"/>
                <a:gd name="connsiteY14072" fmla="*/ 129146 h 512833"/>
                <a:gd name="connsiteX14073" fmla="*/ 2439336 w 4972343"/>
                <a:gd name="connsiteY14073" fmla="*/ 136856 h 512833"/>
                <a:gd name="connsiteX14074" fmla="*/ 2431625 w 4972343"/>
                <a:gd name="connsiteY14074" fmla="*/ 129146 h 512833"/>
                <a:gd name="connsiteX14075" fmla="*/ 2439336 w 4972343"/>
                <a:gd name="connsiteY14075" fmla="*/ 121436 h 512833"/>
                <a:gd name="connsiteX14076" fmla="*/ 2411089 w 4972343"/>
                <a:gd name="connsiteY14076" fmla="*/ 121436 h 512833"/>
                <a:gd name="connsiteX14077" fmla="*/ 2418800 w 4972343"/>
                <a:gd name="connsiteY14077" fmla="*/ 129146 h 512833"/>
                <a:gd name="connsiteX14078" fmla="*/ 2411089 w 4972343"/>
                <a:gd name="connsiteY14078" fmla="*/ 136856 h 512833"/>
                <a:gd name="connsiteX14079" fmla="*/ 2403379 w 4972343"/>
                <a:gd name="connsiteY14079" fmla="*/ 129146 h 512833"/>
                <a:gd name="connsiteX14080" fmla="*/ 2411089 w 4972343"/>
                <a:gd name="connsiteY14080" fmla="*/ 121436 h 512833"/>
                <a:gd name="connsiteX14081" fmla="*/ 2382845 w 4972343"/>
                <a:gd name="connsiteY14081" fmla="*/ 121436 h 512833"/>
                <a:gd name="connsiteX14082" fmla="*/ 2390555 w 4972343"/>
                <a:gd name="connsiteY14082" fmla="*/ 129146 h 512833"/>
                <a:gd name="connsiteX14083" fmla="*/ 2382845 w 4972343"/>
                <a:gd name="connsiteY14083" fmla="*/ 136856 h 512833"/>
                <a:gd name="connsiteX14084" fmla="*/ 2375134 w 4972343"/>
                <a:gd name="connsiteY14084" fmla="*/ 129146 h 512833"/>
                <a:gd name="connsiteX14085" fmla="*/ 2382845 w 4972343"/>
                <a:gd name="connsiteY14085" fmla="*/ 121436 h 512833"/>
                <a:gd name="connsiteX14086" fmla="*/ 2354598 w 4972343"/>
                <a:gd name="connsiteY14086" fmla="*/ 121436 h 512833"/>
                <a:gd name="connsiteX14087" fmla="*/ 2362308 w 4972343"/>
                <a:gd name="connsiteY14087" fmla="*/ 129146 h 512833"/>
                <a:gd name="connsiteX14088" fmla="*/ 2354598 w 4972343"/>
                <a:gd name="connsiteY14088" fmla="*/ 136856 h 512833"/>
                <a:gd name="connsiteX14089" fmla="*/ 2346888 w 4972343"/>
                <a:gd name="connsiteY14089" fmla="*/ 129146 h 512833"/>
                <a:gd name="connsiteX14090" fmla="*/ 2354598 w 4972343"/>
                <a:gd name="connsiteY14090" fmla="*/ 121436 h 512833"/>
                <a:gd name="connsiteX14091" fmla="*/ 2326354 w 4972343"/>
                <a:gd name="connsiteY14091" fmla="*/ 121436 h 512833"/>
                <a:gd name="connsiteX14092" fmla="*/ 2334064 w 4972343"/>
                <a:gd name="connsiteY14092" fmla="*/ 129146 h 512833"/>
                <a:gd name="connsiteX14093" fmla="*/ 2326354 w 4972343"/>
                <a:gd name="connsiteY14093" fmla="*/ 136856 h 512833"/>
                <a:gd name="connsiteX14094" fmla="*/ 2318643 w 4972343"/>
                <a:gd name="connsiteY14094" fmla="*/ 129146 h 512833"/>
                <a:gd name="connsiteX14095" fmla="*/ 2326354 w 4972343"/>
                <a:gd name="connsiteY14095" fmla="*/ 121436 h 512833"/>
                <a:gd name="connsiteX14096" fmla="*/ 2298107 w 4972343"/>
                <a:gd name="connsiteY14096" fmla="*/ 121436 h 512833"/>
                <a:gd name="connsiteX14097" fmla="*/ 2305818 w 4972343"/>
                <a:gd name="connsiteY14097" fmla="*/ 129146 h 512833"/>
                <a:gd name="connsiteX14098" fmla="*/ 2298107 w 4972343"/>
                <a:gd name="connsiteY14098" fmla="*/ 136856 h 512833"/>
                <a:gd name="connsiteX14099" fmla="*/ 2290397 w 4972343"/>
                <a:gd name="connsiteY14099" fmla="*/ 129146 h 512833"/>
                <a:gd name="connsiteX14100" fmla="*/ 2298107 w 4972343"/>
                <a:gd name="connsiteY14100" fmla="*/ 121436 h 512833"/>
                <a:gd name="connsiteX14101" fmla="*/ 2269863 w 4972343"/>
                <a:gd name="connsiteY14101" fmla="*/ 121436 h 512833"/>
                <a:gd name="connsiteX14102" fmla="*/ 2277573 w 4972343"/>
                <a:gd name="connsiteY14102" fmla="*/ 129146 h 512833"/>
                <a:gd name="connsiteX14103" fmla="*/ 2269863 w 4972343"/>
                <a:gd name="connsiteY14103" fmla="*/ 136856 h 512833"/>
                <a:gd name="connsiteX14104" fmla="*/ 2262152 w 4972343"/>
                <a:gd name="connsiteY14104" fmla="*/ 129146 h 512833"/>
                <a:gd name="connsiteX14105" fmla="*/ 2269863 w 4972343"/>
                <a:gd name="connsiteY14105" fmla="*/ 121436 h 512833"/>
                <a:gd name="connsiteX14106" fmla="*/ 2241616 w 4972343"/>
                <a:gd name="connsiteY14106" fmla="*/ 121436 h 512833"/>
                <a:gd name="connsiteX14107" fmla="*/ 2249327 w 4972343"/>
                <a:gd name="connsiteY14107" fmla="*/ 129146 h 512833"/>
                <a:gd name="connsiteX14108" fmla="*/ 2241616 w 4972343"/>
                <a:gd name="connsiteY14108" fmla="*/ 136856 h 512833"/>
                <a:gd name="connsiteX14109" fmla="*/ 2233906 w 4972343"/>
                <a:gd name="connsiteY14109" fmla="*/ 129146 h 512833"/>
                <a:gd name="connsiteX14110" fmla="*/ 2241616 w 4972343"/>
                <a:gd name="connsiteY14110" fmla="*/ 121436 h 512833"/>
                <a:gd name="connsiteX14111" fmla="*/ 2213372 w 4972343"/>
                <a:gd name="connsiteY14111" fmla="*/ 121436 h 512833"/>
                <a:gd name="connsiteX14112" fmla="*/ 2221082 w 4972343"/>
                <a:gd name="connsiteY14112" fmla="*/ 129146 h 512833"/>
                <a:gd name="connsiteX14113" fmla="*/ 2213372 w 4972343"/>
                <a:gd name="connsiteY14113" fmla="*/ 136856 h 512833"/>
                <a:gd name="connsiteX14114" fmla="*/ 2205661 w 4972343"/>
                <a:gd name="connsiteY14114" fmla="*/ 129146 h 512833"/>
                <a:gd name="connsiteX14115" fmla="*/ 2213372 w 4972343"/>
                <a:gd name="connsiteY14115" fmla="*/ 121436 h 512833"/>
                <a:gd name="connsiteX14116" fmla="*/ 2185125 w 4972343"/>
                <a:gd name="connsiteY14116" fmla="*/ 121436 h 512833"/>
                <a:gd name="connsiteX14117" fmla="*/ 2192836 w 4972343"/>
                <a:gd name="connsiteY14117" fmla="*/ 129146 h 512833"/>
                <a:gd name="connsiteX14118" fmla="*/ 2185125 w 4972343"/>
                <a:gd name="connsiteY14118" fmla="*/ 136856 h 512833"/>
                <a:gd name="connsiteX14119" fmla="*/ 2177415 w 4972343"/>
                <a:gd name="connsiteY14119" fmla="*/ 129146 h 512833"/>
                <a:gd name="connsiteX14120" fmla="*/ 2185125 w 4972343"/>
                <a:gd name="connsiteY14120" fmla="*/ 121436 h 512833"/>
                <a:gd name="connsiteX14121" fmla="*/ 2156881 w 4972343"/>
                <a:gd name="connsiteY14121" fmla="*/ 121436 h 512833"/>
                <a:gd name="connsiteX14122" fmla="*/ 2164591 w 4972343"/>
                <a:gd name="connsiteY14122" fmla="*/ 129146 h 512833"/>
                <a:gd name="connsiteX14123" fmla="*/ 2156881 w 4972343"/>
                <a:gd name="connsiteY14123" fmla="*/ 136856 h 512833"/>
                <a:gd name="connsiteX14124" fmla="*/ 2149170 w 4972343"/>
                <a:gd name="connsiteY14124" fmla="*/ 129146 h 512833"/>
                <a:gd name="connsiteX14125" fmla="*/ 2156881 w 4972343"/>
                <a:gd name="connsiteY14125" fmla="*/ 121436 h 512833"/>
                <a:gd name="connsiteX14126" fmla="*/ 2128634 w 4972343"/>
                <a:gd name="connsiteY14126" fmla="*/ 121436 h 512833"/>
                <a:gd name="connsiteX14127" fmla="*/ 2136345 w 4972343"/>
                <a:gd name="connsiteY14127" fmla="*/ 129146 h 512833"/>
                <a:gd name="connsiteX14128" fmla="*/ 2128634 w 4972343"/>
                <a:gd name="connsiteY14128" fmla="*/ 136856 h 512833"/>
                <a:gd name="connsiteX14129" fmla="*/ 2120924 w 4972343"/>
                <a:gd name="connsiteY14129" fmla="*/ 129146 h 512833"/>
                <a:gd name="connsiteX14130" fmla="*/ 2128634 w 4972343"/>
                <a:gd name="connsiteY14130" fmla="*/ 121436 h 512833"/>
                <a:gd name="connsiteX14131" fmla="*/ 2100390 w 4972343"/>
                <a:gd name="connsiteY14131" fmla="*/ 121436 h 512833"/>
                <a:gd name="connsiteX14132" fmla="*/ 2108100 w 4972343"/>
                <a:gd name="connsiteY14132" fmla="*/ 129146 h 512833"/>
                <a:gd name="connsiteX14133" fmla="*/ 2100390 w 4972343"/>
                <a:gd name="connsiteY14133" fmla="*/ 136856 h 512833"/>
                <a:gd name="connsiteX14134" fmla="*/ 2092680 w 4972343"/>
                <a:gd name="connsiteY14134" fmla="*/ 129146 h 512833"/>
                <a:gd name="connsiteX14135" fmla="*/ 2100390 w 4972343"/>
                <a:gd name="connsiteY14135" fmla="*/ 121436 h 512833"/>
                <a:gd name="connsiteX14136" fmla="*/ 2072143 w 4972343"/>
                <a:gd name="connsiteY14136" fmla="*/ 121436 h 512833"/>
                <a:gd name="connsiteX14137" fmla="*/ 2079853 w 4972343"/>
                <a:gd name="connsiteY14137" fmla="*/ 129146 h 512833"/>
                <a:gd name="connsiteX14138" fmla="*/ 2072143 w 4972343"/>
                <a:gd name="connsiteY14138" fmla="*/ 136856 h 512833"/>
                <a:gd name="connsiteX14139" fmla="*/ 2064433 w 4972343"/>
                <a:gd name="connsiteY14139" fmla="*/ 129146 h 512833"/>
                <a:gd name="connsiteX14140" fmla="*/ 2072143 w 4972343"/>
                <a:gd name="connsiteY14140" fmla="*/ 121436 h 512833"/>
                <a:gd name="connsiteX14141" fmla="*/ 2043899 w 4972343"/>
                <a:gd name="connsiteY14141" fmla="*/ 121436 h 512833"/>
                <a:gd name="connsiteX14142" fmla="*/ 2051609 w 4972343"/>
                <a:gd name="connsiteY14142" fmla="*/ 129146 h 512833"/>
                <a:gd name="connsiteX14143" fmla="*/ 2043899 w 4972343"/>
                <a:gd name="connsiteY14143" fmla="*/ 136856 h 512833"/>
                <a:gd name="connsiteX14144" fmla="*/ 2036188 w 4972343"/>
                <a:gd name="connsiteY14144" fmla="*/ 129146 h 512833"/>
                <a:gd name="connsiteX14145" fmla="*/ 2043899 w 4972343"/>
                <a:gd name="connsiteY14145" fmla="*/ 121436 h 512833"/>
                <a:gd name="connsiteX14146" fmla="*/ 2015653 w 4972343"/>
                <a:gd name="connsiteY14146" fmla="*/ 121436 h 512833"/>
                <a:gd name="connsiteX14147" fmla="*/ 2023363 w 4972343"/>
                <a:gd name="connsiteY14147" fmla="*/ 129146 h 512833"/>
                <a:gd name="connsiteX14148" fmla="*/ 2015653 w 4972343"/>
                <a:gd name="connsiteY14148" fmla="*/ 136856 h 512833"/>
                <a:gd name="connsiteX14149" fmla="*/ 2007942 w 4972343"/>
                <a:gd name="connsiteY14149" fmla="*/ 129146 h 512833"/>
                <a:gd name="connsiteX14150" fmla="*/ 2015653 w 4972343"/>
                <a:gd name="connsiteY14150" fmla="*/ 121436 h 512833"/>
                <a:gd name="connsiteX14151" fmla="*/ 1987408 w 4972343"/>
                <a:gd name="connsiteY14151" fmla="*/ 121436 h 512833"/>
                <a:gd name="connsiteX14152" fmla="*/ 1995118 w 4972343"/>
                <a:gd name="connsiteY14152" fmla="*/ 129146 h 512833"/>
                <a:gd name="connsiteX14153" fmla="*/ 1987408 w 4972343"/>
                <a:gd name="connsiteY14153" fmla="*/ 136856 h 512833"/>
                <a:gd name="connsiteX14154" fmla="*/ 1979698 w 4972343"/>
                <a:gd name="connsiteY14154" fmla="*/ 129146 h 512833"/>
                <a:gd name="connsiteX14155" fmla="*/ 1987408 w 4972343"/>
                <a:gd name="connsiteY14155" fmla="*/ 121436 h 512833"/>
                <a:gd name="connsiteX14156" fmla="*/ 1959161 w 4972343"/>
                <a:gd name="connsiteY14156" fmla="*/ 121436 h 512833"/>
                <a:gd name="connsiteX14157" fmla="*/ 1966872 w 4972343"/>
                <a:gd name="connsiteY14157" fmla="*/ 129146 h 512833"/>
                <a:gd name="connsiteX14158" fmla="*/ 1959161 w 4972343"/>
                <a:gd name="connsiteY14158" fmla="*/ 136856 h 512833"/>
                <a:gd name="connsiteX14159" fmla="*/ 1951451 w 4972343"/>
                <a:gd name="connsiteY14159" fmla="*/ 129146 h 512833"/>
                <a:gd name="connsiteX14160" fmla="*/ 1959161 w 4972343"/>
                <a:gd name="connsiteY14160" fmla="*/ 121436 h 512833"/>
                <a:gd name="connsiteX14161" fmla="*/ 1930917 w 4972343"/>
                <a:gd name="connsiteY14161" fmla="*/ 121436 h 512833"/>
                <a:gd name="connsiteX14162" fmla="*/ 1938627 w 4972343"/>
                <a:gd name="connsiteY14162" fmla="*/ 129146 h 512833"/>
                <a:gd name="connsiteX14163" fmla="*/ 1930917 w 4972343"/>
                <a:gd name="connsiteY14163" fmla="*/ 136856 h 512833"/>
                <a:gd name="connsiteX14164" fmla="*/ 1923207 w 4972343"/>
                <a:gd name="connsiteY14164" fmla="*/ 129146 h 512833"/>
                <a:gd name="connsiteX14165" fmla="*/ 1930917 w 4972343"/>
                <a:gd name="connsiteY14165" fmla="*/ 121436 h 512833"/>
                <a:gd name="connsiteX14166" fmla="*/ 1902671 w 4972343"/>
                <a:gd name="connsiteY14166" fmla="*/ 121436 h 512833"/>
                <a:gd name="connsiteX14167" fmla="*/ 1910381 w 4972343"/>
                <a:gd name="connsiteY14167" fmla="*/ 129146 h 512833"/>
                <a:gd name="connsiteX14168" fmla="*/ 1902671 w 4972343"/>
                <a:gd name="connsiteY14168" fmla="*/ 136856 h 512833"/>
                <a:gd name="connsiteX14169" fmla="*/ 1894961 w 4972343"/>
                <a:gd name="connsiteY14169" fmla="*/ 129146 h 512833"/>
                <a:gd name="connsiteX14170" fmla="*/ 1902671 w 4972343"/>
                <a:gd name="connsiteY14170" fmla="*/ 121436 h 512833"/>
                <a:gd name="connsiteX14171" fmla="*/ 1874426 w 4972343"/>
                <a:gd name="connsiteY14171" fmla="*/ 121436 h 512833"/>
                <a:gd name="connsiteX14172" fmla="*/ 1882136 w 4972343"/>
                <a:gd name="connsiteY14172" fmla="*/ 129146 h 512833"/>
                <a:gd name="connsiteX14173" fmla="*/ 1874426 w 4972343"/>
                <a:gd name="connsiteY14173" fmla="*/ 136856 h 512833"/>
                <a:gd name="connsiteX14174" fmla="*/ 1866716 w 4972343"/>
                <a:gd name="connsiteY14174" fmla="*/ 129146 h 512833"/>
                <a:gd name="connsiteX14175" fmla="*/ 1874426 w 4972343"/>
                <a:gd name="connsiteY14175" fmla="*/ 121436 h 512833"/>
                <a:gd name="connsiteX14176" fmla="*/ 1846180 w 4972343"/>
                <a:gd name="connsiteY14176" fmla="*/ 121436 h 512833"/>
                <a:gd name="connsiteX14177" fmla="*/ 1853890 w 4972343"/>
                <a:gd name="connsiteY14177" fmla="*/ 129146 h 512833"/>
                <a:gd name="connsiteX14178" fmla="*/ 1846180 w 4972343"/>
                <a:gd name="connsiteY14178" fmla="*/ 136856 h 512833"/>
                <a:gd name="connsiteX14179" fmla="*/ 1838470 w 4972343"/>
                <a:gd name="connsiteY14179" fmla="*/ 129146 h 512833"/>
                <a:gd name="connsiteX14180" fmla="*/ 1846180 w 4972343"/>
                <a:gd name="connsiteY14180" fmla="*/ 121436 h 512833"/>
                <a:gd name="connsiteX14181" fmla="*/ 1817935 w 4972343"/>
                <a:gd name="connsiteY14181" fmla="*/ 121436 h 512833"/>
                <a:gd name="connsiteX14182" fmla="*/ 1825645 w 4972343"/>
                <a:gd name="connsiteY14182" fmla="*/ 129146 h 512833"/>
                <a:gd name="connsiteX14183" fmla="*/ 1817935 w 4972343"/>
                <a:gd name="connsiteY14183" fmla="*/ 136856 h 512833"/>
                <a:gd name="connsiteX14184" fmla="*/ 1810225 w 4972343"/>
                <a:gd name="connsiteY14184" fmla="*/ 129146 h 512833"/>
                <a:gd name="connsiteX14185" fmla="*/ 1817935 w 4972343"/>
                <a:gd name="connsiteY14185" fmla="*/ 121436 h 512833"/>
                <a:gd name="connsiteX14186" fmla="*/ 1789689 w 4972343"/>
                <a:gd name="connsiteY14186" fmla="*/ 121436 h 512833"/>
                <a:gd name="connsiteX14187" fmla="*/ 1797399 w 4972343"/>
                <a:gd name="connsiteY14187" fmla="*/ 129146 h 512833"/>
                <a:gd name="connsiteX14188" fmla="*/ 1789689 w 4972343"/>
                <a:gd name="connsiteY14188" fmla="*/ 136856 h 512833"/>
                <a:gd name="connsiteX14189" fmla="*/ 1781979 w 4972343"/>
                <a:gd name="connsiteY14189" fmla="*/ 129146 h 512833"/>
                <a:gd name="connsiteX14190" fmla="*/ 1789689 w 4972343"/>
                <a:gd name="connsiteY14190" fmla="*/ 121436 h 512833"/>
                <a:gd name="connsiteX14191" fmla="*/ 1761443 w 4972343"/>
                <a:gd name="connsiteY14191" fmla="*/ 121436 h 512833"/>
                <a:gd name="connsiteX14192" fmla="*/ 1769153 w 4972343"/>
                <a:gd name="connsiteY14192" fmla="*/ 129146 h 512833"/>
                <a:gd name="connsiteX14193" fmla="*/ 1761443 w 4972343"/>
                <a:gd name="connsiteY14193" fmla="*/ 136856 h 512833"/>
                <a:gd name="connsiteX14194" fmla="*/ 1753733 w 4972343"/>
                <a:gd name="connsiteY14194" fmla="*/ 129146 h 512833"/>
                <a:gd name="connsiteX14195" fmla="*/ 1761443 w 4972343"/>
                <a:gd name="connsiteY14195" fmla="*/ 121436 h 512833"/>
                <a:gd name="connsiteX14196" fmla="*/ 1733198 w 4972343"/>
                <a:gd name="connsiteY14196" fmla="*/ 121436 h 512833"/>
                <a:gd name="connsiteX14197" fmla="*/ 1740908 w 4972343"/>
                <a:gd name="connsiteY14197" fmla="*/ 129146 h 512833"/>
                <a:gd name="connsiteX14198" fmla="*/ 1733198 w 4972343"/>
                <a:gd name="connsiteY14198" fmla="*/ 136856 h 512833"/>
                <a:gd name="connsiteX14199" fmla="*/ 1725487 w 4972343"/>
                <a:gd name="connsiteY14199" fmla="*/ 129146 h 512833"/>
                <a:gd name="connsiteX14200" fmla="*/ 1733198 w 4972343"/>
                <a:gd name="connsiteY14200" fmla="*/ 121436 h 512833"/>
                <a:gd name="connsiteX14201" fmla="*/ 1704953 w 4972343"/>
                <a:gd name="connsiteY14201" fmla="*/ 121436 h 512833"/>
                <a:gd name="connsiteX14202" fmla="*/ 1712662 w 4972343"/>
                <a:gd name="connsiteY14202" fmla="*/ 129146 h 512833"/>
                <a:gd name="connsiteX14203" fmla="*/ 1704953 w 4972343"/>
                <a:gd name="connsiteY14203" fmla="*/ 136856 h 512833"/>
                <a:gd name="connsiteX14204" fmla="*/ 1697242 w 4972343"/>
                <a:gd name="connsiteY14204" fmla="*/ 129146 h 512833"/>
                <a:gd name="connsiteX14205" fmla="*/ 1704953 w 4972343"/>
                <a:gd name="connsiteY14205" fmla="*/ 121436 h 512833"/>
                <a:gd name="connsiteX14206" fmla="*/ 1676707 w 4972343"/>
                <a:gd name="connsiteY14206" fmla="*/ 121436 h 512833"/>
                <a:gd name="connsiteX14207" fmla="*/ 1684418 w 4972343"/>
                <a:gd name="connsiteY14207" fmla="*/ 129146 h 512833"/>
                <a:gd name="connsiteX14208" fmla="*/ 1676707 w 4972343"/>
                <a:gd name="connsiteY14208" fmla="*/ 136856 h 512833"/>
                <a:gd name="connsiteX14209" fmla="*/ 1668997 w 4972343"/>
                <a:gd name="connsiteY14209" fmla="*/ 129146 h 512833"/>
                <a:gd name="connsiteX14210" fmla="*/ 1676707 w 4972343"/>
                <a:gd name="connsiteY14210" fmla="*/ 121436 h 512833"/>
                <a:gd name="connsiteX14211" fmla="*/ 1648462 w 4972343"/>
                <a:gd name="connsiteY14211" fmla="*/ 121436 h 512833"/>
                <a:gd name="connsiteX14212" fmla="*/ 1656172 w 4972343"/>
                <a:gd name="connsiteY14212" fmla="*/ 129146 h 512833"/>
                <a:gd name="connsiteX14213" fmla="*/ 1648462 w 4972343"/>
                <a:gd name="connsiteY14213" fmla="*/ 136856 h 512833"/>
                <a:gd name="connsiteX14214" fmla="*/ 1640752 w 4972343"/>
                <a:gd name="connsiteY14214" fmla="*/ 129146 h 512833"/>
                <a:gd name="connsiteX14215" fmla="*/ 1648462 w 4972343"/>
                <a:gd name="connsiteY14215" fmla="*/ 121436 h 512833"/>
                <a:gd name="connsiteX14216" fmla="*/ 1620216 w 4972343"/>
                <a:gd name="connsiteY14216" fmla="*/ 121436 h 512833"/>
                <a:gd name="connsiteX14217" fmla="*/ 1627926 w 4972343"/>
                <a:gd name="connsiteY14217" fmla="*/ 129146 h 512833"/>
                <a:gd name="connsiteX14218" fmla="*/ 1620216 w 4972343"/>
                <a:gd name="connsiteY14218" fmla="*/ 136856 h 512833"/>
                <a:gd name="connsiteX14219" fmla="*/ 1612506 w 4972343"/>
                <a:gd name="connsiteY14219" fmla="*/ 129146 h 512833"/>
                <a:gd name="connsiteX14220" fmla="*/ 1620216 w 4972343"/>
                <a:gd name="connsiteY14220" fmla="*/ 121436 h 512833"/>
                <a:gd name="connsiteX14221" fmla="*/ 1591998 w 4972343"/>
                <a:gd name="connsiteY14221" fmla="*/ 121436 h 512833"/>
                <a:gd name="connsiteX14222" fmla="*/ 1599708 w 4972343"/>
                <a:gd name="connsiteY14222" fmla="*/ 129146 h 512833"/>
                <a:gd name="connsiteX14223" fmla="*/ 1591998 w 4972343"/>
                <a:gd name="connsiteY14223" fmla="*/ 136856 h 512833"/>
                <a:gd name="connsiteX14224" fmla="*/ 1584288 w 4972343"/>
                <a:gd name="connsiteY14224" fmla="*/ 129146 h 512833"/>
                <a:gd name="connsiteX14225" fmla="*/ 1591998 w 4972343"/>
                <a:gd name="connsiteY14225" fmla="*/ 121436 h 512833"/>
                <a:gd name="connsiteX14226" fmla="*/ 1563760 w 4972343"/>
                <a:gd name="connsiteY14226" fmla="*/ 121436 h 512833"/>
                <a:gd name="connsiteX14227" fmla="*/ 1571470 w 4972343"/>
                <a:gd name="connsiteY14227" fmla="*/ 129146 h 512833"/>
                <a:gd name="connsiteX14228" fmla="*/ 1563760 w 4972343"/>
                <a:gd name="connsiteY14228" fmla="*/ 136856 h 512833"/>
                <a:gd name="connsiteX14229" fmla="*/ 1556049 w 4972343"/>
                <a:gd name="connsiteY14229" fmla="*/ 129146 h 512833"/>
                <a:gd name="connsiteX14230" fmla="*/ 1563760 w 4972343"/>
                <a:gd name="connsiteY14230" fmla="*/ 121436 h 512833"/>
                <a:gd name="connsiteX14231" fmla="*/ 1535515 w 4972343"/>
                <a:gd name="connsiteY14231" fmla="*/ 121436 h 512833"/>
                <a:gd name="connsiteX14232" fmla="*/ 1543225 w 4972343"/>
                <a:gd name="connsiteY14232" fmla="*/ 129146 h 512833"/>
                <a:gd name="connsiteX14233" fmla="*/ 1535515 w 4972343"/>
                <a:gd name="connsiteY14233" fmla="*/ 136856 h 512833"/>
                <a:gd name="connsiteX14234" fmla="*/ 1527805 w 4972343"/>
                <a:gd name="connsiteY14234" fmla="*/ 129146 h 512833"/>
                <a:gd name="connsiteX14235" fmla="*/ 1535515 w 4972343"/>
                <a:gd name="connsiteY14235" fmla="*/ 121436 h 512833"/>
                <a:gd name="connsiteX14236" fmla="*/ 1507269 w 4972343"/>
                <a:gd name="connsiteY14236" fmla="*/ 121436 h 512833"/>
                <a:gd name="connsiteX14237" fmla="*/ 1514979 w 4972343"/>
                <a:gd name="connsiteY14237" fmla="*/ 129146 h 512833"/>
                <a:gd name="connsiteX14238" fmla="*/ 1507269 w 4972343"/>
                <a:gd name="connsiteY14238" fmla="*/ 136856 h 512833"/>
                <a:gd name="connsiteX14239" fmla="*/ 1499559 w 4972343"/>
                <a:gd name="connsiteY14239" fmla="*/ 129146 h 512833"/>
                <a:gd name="connsiteX14240" fmla="*/ 1507269 w 4972343"/>
                <a:gd name="connsiteY14240" fmla="*/ 121436 h 512833"/>
                <a:gd name="connsiteX14241" fmla="*/ 1479024 w 4972343"/>
                <a:gd name="connsiteY14241" fmla="*/ 121436 h 512833"/>
                <a:gd name="connsiteX14242" fmla="*/ 1486734 w 4972343"/>
                <a:gd name="connsiteY14242" fmla="*/ 129146 h 512833"/>
                <a:gd name="connsiteX14243" fmla="*/ 1479024 w 4972343"/>
                <a:gd name="connsiteY14243" fmla="*/ 136856 h 512833"/>
                <a:gd name="connsiteX14244" fmla="*/ 1471314 w 4972343"/>
                <a:gd name="connsiteY14244" fmla="*/ 129146 h 512833"/>
                <a:gd name="connsiteX14245" fmla="*/ 1479024 w 4972343"/>
                <a:gd name="connsiteY14245" fmla="*/ 121436 h 512833"/>
                <a:gd name="connsiteX14246" fmla="*/ 1450778 w 4972343"/>
                <a:gd name="connsiteY14246" fmla="*/ 121436 h 512833"/>
                <a:gd name="connsiteX14247" fmla="*/ 1458488 w 4972343"/>
                <a:gd name="connsiteY14247" fmla="*/ 129146 h 512833"/>
                <a:gd name="connsiteX14248" fmla="*/ 1450778 w 4972343"/>
                <a:gd name="connsiteY14248" fmla="*/ 136856 h 512833"/>
                <a:gd name="connsiteX14249" fmla="*/ 1443068 w 4972343"/>
                <a:gd name="connsiteY14249" fmla="*/ 129146 h 512833"/>
                <a:gd name="connsiteX14250" fmla="*/ 1450778 w 4972343"/>
                <a:gd name="connsiteY14250" fmla="*/ 121436 h 512833"/>
                <a:gd name="connsiteX14251" fmla="*/ 1422533 w 4972343"/>
                <a:gd name="connsiteY14251" fmla="*/ 121436 h 512833"/>
                <a:gd name="connsiteX14252" fmla="*/ 1430243 w 4972343"/>
                <a:gd name="connsiteY14252" fmla="*/ 129146 h 512833"/>
                <a:gd name="connsiteX14253" fmla="*/ 1422533 w 4972343"/>
                <a:gd name="connsiteY14253" fmla="*/ 136856 h 512833"/>
                <a:gd name="connsiteX14254" fmla="*/ 1414823 w 4972343"/>
                <a:gd name="connsiteY14254" fmla="*/ 129146 h 512833"/>
                <a:gd name="connsiteX14255" fmla="*/ 1422533 w 4972343"/>
                <a:gd name="connsiteY14255" fmla="*/ 121436 h 512833"/>
                <a:gd name="connsiteX14256" fmla="*/ 1394287 w 4972343"/>
                <a:gd name="connsiteY14256" fmla="*/ 121436 h 512833"/>
                <a:gd name="connsiteX14257" fmla="*/ 1401997 w 4972343"/>
                <a:gd name="connsiteY14257" fmla="*/ 129146 h 512833"/>
                <a:gd name="connsiteX14258" fmla="*/ 1394287 w 4972343"/>
                <a:gd name="connsiteY14258" fmla="*/ 136856 h 512833"/>
                <a:gd name="connsiteX14259" fmla="*/ 1386577 w 4972343"/>
                <a:gd name="connsiteY14259" fmla="*/ 129146 h 512833"/>
                <a:gd name="connsiteX14260" fmla="*/ 1394287 w 4972343"/>
                <a:gd name="connsiteY14260" fmla="*/ 121436 h 512833"/>
                <a:gd name="connsiteX14261" fmla="*/ 1366042 w 4972343"/>
                <a:gd name="connsiteY14261" fmla="*/ 121436 h 512833"/>
                <a:gd name="connsiteX14262" fmla="*/ 1373752 w 4972343"/>
                <a:gd name="connsiteY14262" fmla="*/ 129146 h 512833"/>
                <a:gd name="connsiteX14263" fmla="*/ 1366042 w 4972343"/>
                <a:gd name="connsiteY14263" fmla="*/ 136856 h 512833"/>
                <a:gd name="connsiteX14264" fmla="*/ 1358332 w 4972343"/>
                <a:gd name="connsiteY14264" fmla="*/ 129146 h 512833"/>
                <a:gd name="connsiteX14265" fmla="*/ 1366042 w 4972343"/>
                <a:gd name="connsiteY14265" fmla="*/ 121436 h 512833"/>
                <a:gd name="connsiteX14266" fmla="*/ 1337796 w 4972343"/>
                <a:gd name="connsiteY14266" fmla="*/ 121436 h 512833"/>
                <a:gd name="connsiteX14267" fmla="*/ 1345506 w 4972343"/>
                <a:gd name="connsiteY14267" fmla="*/ 129146 h 512833"/>
                <a:gd name="connsiteX14268" fmla="*/ 1337796 w 4972343"/>
                <a:gd name="connsiteY14268" fmla="*/ 136856 h 512833"/>
                <a:gd name="connsiteX14269" fmla="*/ 1330086 w 4972343"/>
                <a:gd name="connsiteY14269" fmla="*/ 129146 h 512833"/>
                <a:gd name="connsiteX14270" fmla="*/ 1337796 w 4972343"/>
                <a:gd name="connsiteY14270" fmla="*/ 121436 h 512833"/>
                <a:gd name="connsiteX14271" fmla="*/ 1309551 w 4972343"/>
                <a:gd name="connsiteY14271" fmla="*/ 121436 h 512833"/>
                <a:gd name="connsiteX14272" fmla="*/ 1317261 w 4972343"/>
                <a:gd name="connsiteY14272" fmla="*/ 129146 h 512833"/>
                <a:gd name="connsiteX14273" fmla="*/ 1309551 w 4972343"/>
                <a:gd name="connsiteY14273" fmla="*/ 136856 h 512833"/>
                <a:gd name="connsiteX14274" fmla="*/ 1301841 w 4972343"/>
                <a:gd name="connsiteY14274" fmla="*/ 129146 h 512833"/>
                <a:gd name="connsiteX14275" fmla="*/ 1309551 w 4972343"/>
                <a:gd name="connsiteY14275" fmla="*/ 121436 h 512833"/>
                <a:gd name="connsiteX14276" fmla="*/ 1281305 w 4972343"/>
                <a:gd name="connsiteY14276" fmla="*/ 121436 h 512833"/>
                <a:gd name="connsiteX14277" fmla="*/ 1289015 w 4972343"/>
                <a:gd name="connsiteY14277" fmla="*/ 129146 h 512833"/>
                <a:gd name="connsiteX14278" fmla="*/ 1281305 w 4972343"/>
                <a:gd name="connsiteY14278" fmla="*/ 136856 h 512833"/>
                <a:gd name="connsiteX14279" fmla="*/ 1273595 w 4972343"/>
                <a:gd name="connsiteY14279" fmla="*/ 129146 h 512833"/>
                <a:gd name="connsiteX14280" fmla="*/ 1281305 w 4972343"/>
                <a:gd name="connsiteY14280" fmla="*/ 121436 h 512833"/>
                <a:gd name="connsiteX14281" fmla="*/ 1253060 w 4972343"/>
                <a:gd name="connsiteY14281" fmla="*/ 121436 h 512833"/>
                <a:gd name="connsiteX14282" fmla="*/ 1260770 w 4972343"/>
                <a:gd name="connsiteY14282" fmla="*/ 129146 h 512833"/>
                <a:gd name="connsiteX14283" fmla="*/ 1253060 w 4972343"/>
                <a:gd name="connsiteY14283" fmla="*/ 136856 h 512833"/>
                <a:gd name="connsiteX14284" fmla="*/ 1245350 w 4972343"/>
                <a:gd name="connsiteY14284" fmla="*/ 129146 h 512833"/>
                <a:gd name="connsiteX14285" fmla="*/ 1253060 w 4972343"/>
                <a:gd name="connsiteY14285" fmla="*/ 121436 h 512833"/>
                <a:gd name="connsiteX14286" fmla="*/ 1224814 w 4972343"/>
                <a:gd name="connsiteY14286" fmla="*/ 121436 h 512833"/>
                <a:gd name="connsiteX14287" fmla="*/ 1232524 w 4972343"/>
                <a:gd name="connsiteY14287" fmla="*/ 129146 h 512833"/>
                <a:gd name="connsiteX14288" fmla="*/ 1224814 w 4972343"/>
                <a:gd name="connsiteY14288" fmla="*/ 136856 h 512833"/>
                <a:gd name="connsiteX14289" fmla="*/ 1217104 w 4972343"/>
                <a:gd name="connsiteY14289" fmla="*/ 129146 h 512833"/>
                <a:gd name="connsiteX14290" fmla="*/ 1224814 w 4972343"/>
                <a:gd name="connsiteY14290" fmla="*/ 121436 h 512833"/>
                <a:gd name="connsiteX14291" fmla="*/ 1196569 w 4972343"/>
                <a:gd name="connsiteY14291" fmla="*/ 121436 h 512833"/>
                <a:gd name="connsiteX14292" fmla="*/ 1204279 w 4972343"/>
                <a:gd name="connsiteY14292" fmla="*/ 129146 h 512833"/>
                <a:gd name="connsiteX14293" fmla="*/ 1196569 w 4972343"/>
                <a:gd name="connsiteY14293" fmla="*/ 136856 h 512833"/>
                <a:gd name="connsiteX14294" fmla="*/ 1188859 w 4972343"/>
                <a:gd name="connsiteY14294" fmla="*/ 129146 h 512833"/>
                <a:gd name="connsiteX14295" fmla="*/ 1196569 w 4972343"/>
                <a:gd name="connsiteY14295" fmla="*/ 121436 h 512833"/>
                <a:gd name="connsiteX14296" fmla="*/ 1168323 w 4972343"/>
                <a:gd name="connsiteY14296" fmla="*/ 121436 h 512833"/>
                <a:gd name="connsiteX14297" fmla="*/ 1176033 w 4972343"/>
                <a:gd name="connsiteY14297" fmla="*/ 129146 h 512833"/>
                <a:gd name="connsiteX14298" fmla="*/ 1168323 w 4972343"/>
                <a:gd name="connsiteY14298" fmla="*/ 136856 h 512833"/>
                <a:gd name="connsiteX14299" fmla="*/ 1160613 w 4972343"/>
                <a:gd name="connsiteY14299" fmla="*/ 129146 h 512833"/>
                <a:gd name="connsiteX14300" fmla="*/ 1168323 w 4972343"/>
                <a:gd name="connsiteY14300" fmla="*/ 121436 h 512833"/>
                <a:gd name="connsiteX14301" fmla="*/ 1140078 w 4972343"/>
                <a:gd name="connsiteY14301" fmla="*/ 121436 h 512833"/>
                <a:gd name="connsiteX14302" fmla="*/ 1147789 w 4972343"/>
                <a:gd name="connsiteY14302" fmla="*/ 129146 h 512833"/>
                <a:gd name="connsiteX14303" fmla="*/ 1140078 w 4972343"/>
                <a:gd name="connsiteY14303" fmla="*/ 136856 h 512833"/>
                <a:gd name="connsiteX14304" fmla="*/ 1132368 w 4972343"/>
                <a:gd name="connsiteY14304" fmla="*/ 129146 h 512833"/>
                <a:gd name="connsiteX14305" fmla="*/ 1140078 w 4972343"/>
                <a:gd name="connsiteY14305" fmla="*/ 121436 h 512833"/>
                <a:gd name="connsiteX14306" fmla="*/ 1111832 w 4972343"/>
                <a:gd name="connsiteY14306" fmla="*/ 121436 h 512833"/>
                <a:gd name="connsiteX14307" fmla="*/ 1119542 w 4972343"/>
                <a:gd name="connsiteY14307" fmla="*/ 129146 h 512833"/>
                <a:gd name="connsiteX14308" fmla="*/ 1111832 w 4972343"/>
                <a:gd name="connsiteY14308" fmla="*/ 136856 h 512833"/>
                <a:gd name="connsiteX14309" fmla="*/ 1104122 w 4972343"/>
                <a:gd name="connsiteY14309" fmla="*/ 129146 h 512833"/>
                <a:gd name="connsiteX14310" fmla="*/ 1111832 w 4972343"/>
                <a:gd name="connsiteY14310" fmla="*/ 121436 h 512833"/>
                <a:gd name="connsiteX14311" fmla="*/ 1083587 w 4972343"/>
                <a:gd name="connsiteY14311" fmla="*/ 121436 h 512833"/>
                <a:gd name="connsiteX14312" fmla="*/ 1091297 w 4972343"/>
                <a:gd name="connsiteY14312" fmla="*/ 129146 h 512833"/>
                <a:gd name="connsiteX14313" fmla="*/ 1083587 w 4972343"/>
                <a:gd name="connsiteY14313" fmla="*/ 136856 h 512833"/>
                <a:gd name="connsiteX14314" fmla="*/ 1075877 w 4972343"/>
                <a:gd name="connsiteY14314" fmla="*/ 129146 h 512833"/>
                <a:gd name="connsiteX14315" fmla="*/ 1083587 w 4972343"/>
                <a:gd name="connsiteY14315" fmla="*/ 121436 h 512833"/>
                <a:gd name="connsiteX14316" fmla="*/ 1055341 w 4972343"/>
                <a:gd name="connsiteY14316" fmla="*/ 121436 h 512833"/>
                <a:gd name="connsiteX14317" fmla="*/ 1063051 w 4972343"/>
                <a:gd name="connsiteY14317" fmla="*/ 129146 h 512833"/>
                <a:gd name="connsiteX14318" fmla="*/ 1055341 w 4972343"/>
                <a:gd name="connsiteY14318" fmla="*/ 136856 h 512833"/>
                <a:gd name="connsiteX14319" fmla="*/ 1047631 w 4972343"/>
                <a:gd name="connsiteY14319" fmla="*/ 129146 h 512833"/>
                <a:gd name="connsiteX14320" fmla="*/ 1055341 w 4972343"/>
                <a:gd name="connsiteY14320" fmla="*/ 121436 h 512833"/>
                <a:gd name="connsiteX14321" fmla="*/ 1027096 w 4972343"/>
                <a:gd name="connsiteY14321" fmla="*/ 121436 h 512833"/>
                <a:gd name="connsiteX14322" fmla="*/ 1034807 w 4972343"/>
                <a:gd name="connsiteY14322" fmla="*/ 129146 h 512833"/>
                <a:gd name="connsiteX14323" fmla="*/ 1027096 w 4972343"/>
                <a:gd name="connsiteY14323" fmla="*/ 136856 h 512833"/>
                <a:gd name="connsiteX14324" fmla="*/ 1019386 w 4972343"/>
                <a:gd name="connsiteY14324" fmla="*/ 129146 h 512833"/>
                <a:gd name="connsiteX14325" fmla="*/ 1027096 w 4972343"/>
                <a:gd name="connsiteY14325" fmla="*/ 121436 h 512833"/>
                <a:gd name="connsiteX14326" fmla="*/ 998850 w 4972343"/>
                <a:gd name="connsiteY14326" fmla="*/ 121436 h 512833"/>
                <a:gd name="connsiteX14327" fmla="*/ 1006560 w 4972343"/>
                <a:gd name="connsiteY14327" fmla="*/ 129146 h 512833"/>
                <a:gd name="connsiteX14328" fmla="*/ 998850 w 4972343"/>
                <a:gd name="connsiteY14328" fmla="*/ 136856 h 512833"/>
                <a:gd name="connsiteX14329" fmla="*/ 991140 w 4972343"/>
                <a:gd name="connsiteY14329" fmla="*/ 129146 h 512833"/>
                <a:gd name="connsiteX14330" fmla="*/ 998850 w 4972343"/>
                <a:gd name="connsiteY14330" fmla="*/ 121436 h 512833"/>
                <a:gd name="connsiteX14331" fmla="*/ 970605 w 4972343"/>
                <a:gd name="connsiteY14331" fmla="*/ 121436 h 512833"/>
                <a:gd name="connsiteX14332" fmla="*/ 978315 w 4972343"/>
                <a:gd name="connsiteY14332" fmla="*/ 129146 h 512833"/>
                <a:gd name="connsiteX14333" fmla="*/ 970605 w 4972343"/>
                <a:gd name="connsiteY14333" fmla="*/ 136856 h 512833"/>
                <a:gd name="connsiteX14334" fmla="*/ 962895 w 4972343"/>
                <a:gd name="connsiteY14334" fmla="*/ 129146 h 512833"/>
                <a:gd name="connsiteX14335" fmla="*/ 970605 w 4972343"/>
                <a:gd name="connsiteY14335" fmla="*/ 121436 h 512833"/>
                <a:gd name="connsiteX14336" fmla="*/ 942359 w 4972343"/>
                <a:gd name="connsiteY14336" fmla="*/ 121436 h 512833"/>
                <a:gd name="connsiteX14337" fmla="*/ 950069 w 4972343"/>
                <a:gd name="connsiteY14337" fmla="*/ 129146 h 512833"/>
                <a:gd name="connsiteX14338" fmla="*/ 942359 w 4972343"/>
                <a:gd name="connsiteY14338" fmla="*/ 136856 h 512833"/>
                <a:gd name="connsiteX14339" fmla="*/ 934649 w 4972343"/>
                <a:gd name="connsiteY14339" fmla="*/ 129146 h 512833"/>
                <a:gd name="connsiteX14340" fmla="*/ 942359 w 4972343"/>
                <a:gd name="connsiteY14340" fmla="*/ 121436 h 512833"/>
                <a:gd name="connsiteX14341" fmla="*/ 914114 w 4972343"/>
                <a:gd name="connsiteY14341" fmla="*/ 121436 h 512833"/>
                <a:gd name="connsiteX14342" fmla="*/ 921825 w 4972343"/>
                <a:gd name="connsiteY14342" fmla="*/ 129146 h 512833"/>
                <a:gd name="connsiteX14343" fmla="*/ 914114 w 4972343"/>
                <a:gd name="connsiteY14343" fmla="*/ 136856 h 512833"/>
                <a:gd name="connsiteX14344" fmla="*/ 906404 w 4972343"/>
                <a:gd name="connsiteY14344" fmla="*/ 129146 h 512833"/>
                <a:gd name="connsiteX14345" fmla="*/ 914114 w 4972343"/>
                <a:gd name="connsiteY14345" fmla="*/ 121436 h 512833"/>
                <a:gd name="connsiteX14346" fmla="*/ 885868 w 4972343"/>
                <a:gd name="connsiteY14346" fmla="*/ 121436 h 512833"/>
                <a:gd name="connsiteX14347" fmla="*/ 893578 w 4972343"/>
                <a:gd name="connsiteY14347" fmla="*/ 129146 h 512833"/>
                <a:gd name="connsiteX14348" fmla="*/ 885868 w 4972343"/>
                <a:gd name="connsiteY14348" fmla="*/ 136856 h 512833"/>
                <a:gd name="connsiteX14349" fmla="*/ 878158 w 4972343"/>
                <a:gd name="connsiteY14349" fmla="*/ 129146 h 512833"/>
                <a:gd name="connsiteX14350" fmla="*/ 885868 w 4972343"/>
                <a:gd name="connsiteY14350" fmla="*/ 121436 h 512833"/>
                <a:gd name="connsiteX14351" fmla="*/ 857623 w 4972343"/>
                <a:gd name="connsiteY14351" fmla="*/ 121436 h 512833"/>
                <a:gd name="connsiteX14352" fmla="*/ 865334 w 4972343"/>
                <a:gd name="connsiteY14352" fmla="*/ 129146 h 512833"/>
                <a:gd name="connsiteX14353" fmla="*/ 857623 w 4972343"/>
                <a:gd name="connsiteY14353" fmla="*/ 136856 h 512833"/>
                <a:gd name="connsiteX14354" fmla="*/ 849913 w 4972343"/>
                <a:gd name="connsiteY14354" fmla="*/ 129146 h 512833"/>
                <a:gd name="connsiteX14355" fmla="*/ 857623 w 4972343"/>
                <a:gd name="connsiteY14355" fmla="*/ 121436 h 512833"/>
                <a:gd name="connsiteX14356" fmla="*/ 829377 w 4972343"/>
                <a:gd name="connsiteY14356" fmla="*/ 121436 h 512833"/>
                <a:gd name="connsiteX14357" fmla="*/ 837087 w 4972343"/>
                <a:gd name="connsiteY14357" fmla="*/ 129146 h 512833"/>
                <a:gd name="connsiteX14358" fmla="*/ 829377 w 4972343"/>
                <a:gd name="connsiteY14358" fmla="*/ 136856 h 512833"/>
                <a:gd name="connsiteX14359" fmla="*/ 821667 w 4972343"/>
                <a:gd name="connsiteY14359" fmla="*/ 129146 h 512833"/>
                <a:gd name="connsiteX14360" fmla="*/ 829377 w 4972343"/>
                <a:gd name="connsiteY14360" fmla="*/ 121436 h 512833"/>
                <a:gd name="connsiteX14361" fmla="*/ 801133 w 4972343"/>
                <a:gd name="connsiteY14361" fmla="*/ 121436 h 512833"/>
                <a:gd name="connsiteX14362" fmla="*/ 808843 w 4972343"/>
                <a:gd name="connsiteY14362" fmla="*/ 129146 h 512833"/>
                <a:gd name="connsiteX14363" fmla="*/ 801133 w 4972343"/>
                <a:gd name="connsiteY14363" fmla="*/ 136856 h 512833"/>
                <a:gd name="connsiteX14364" fmla="*/ 793422 w 4972343"/>
                <a:gd name="connsiteY14364" fmla="*/ 129146 h 512833"/>
                <a:gd name="connsiteX14365" fmla="*/ 801133 w 4972343"/>
                <a:gd name="connsiteY14365" fmla="*/ 121436 h 512833"/>
                <a:gd name="connsiteX14366" fmla="*/ 772886 w 4972343"/>
                <a:gd name="connsiteY14366" fmla="*/ 121436 h 512833"/>
                <a:gd name="connsiteX14367" fmla="*/ 780596 w 4972343"/>
                <a:gd name="connsiteY14367" fmla="*/ 129146 h 512833"/>
                <a:gd name="connsiteX14368" fmla="*/ 772886 w 4972343"/>
                <a:gd name="connsiteY14368" fmla="*/ 136856 h 512833"/>
                <a:gd name="connsiteX14369" fmla="*/ 765176 w 4972343"/>
                <a:gd name="connsiteY14369" fmla="*/ 129146 h 512833"/>
                <a:gd name="connsiteX14370" fmla="*/ 772886 w 4972343"/>
                <a:gd name="connsiteY14370" fmla="*/ 121436 h 512833"/>
                <a:gd name="connsiteX14371" fmla="*/ 744642 w 4972343"/>
                <a:gd name="connsiteY14371" fmla="*/ 121436 h 512833"/>
                <a:gd name="connsiteX14372" fmla="*/ 752352 w 4972343"/>
                <a:gd name="connsiteY14372" fmla="*/ 129146 h 512833"/>
                <a:gd name="connsiteX14373" fmla="*/ 744642 w 4972343"/>
                <a:gd name="connsiteY14373" fmla="*/ 136856 h 512833"/>
                <a:gd name="connsiteX14374" fmla="*/ 736931 w 4972343"/>
                <a:gd name="connsiteY14374" fmla="*/ 129146 h 512833"/>
                <a:gd name="connsiteX14375" fmla="*/ 744642 w 4972343"/>
                <a:gd name="connsiteY14375" fmla="*/ 121436 h 512833"/>
                <a:gd name="connsiteX14376" fmla="*/ 716395 w 4972343"/>
                <a:gd name="connsiteY14376" fmla="*/ 121436 h 512833"/>
                <a:gd name="connsiteX14377" fmla="*/ 724105 w 4972343"/>
                <a:gd name="connsiteY14377" fmla="*/ 129146 h 512833"/>
                <a:gd name="connsiteX14378" fmla="*/ 716395 w 4972343"/>
                <a:gd name="connsiteY14378" fmla="*/ 136856 h 512833"/>
                <a:gd name="connsiteX14379" fmla="*/ 708685 w 4972343"/>
                <a:gd name="connsiteY14379" fmla="*/ 129146 h 512833"/>
                <a:gd name="connsiteX14380" fmla="*/ 716395 w 4972343"/>
                <a:gd name="connsiteY14380" fmla="*/ 121436 h 512833"/>
                <a:gd name="connsiteX14381" fmla="*/ 688151 w 4972343"/>
                <a:gd name="connsiteY14381" fmla="*/ 121436 h 512833"/>
                <a:gd name="connsiteX14382" fmla="*/ 695861 w 4972343"/>
                <a:gd name="connsiteY14382" fmla="*/ 129146 h 512833"/>
                <a:gd name="connsiteX14383" fmla="*/ 688151 w 4972343"/>
                <a:gd name="connsiteY14383" fmla="*/ 136856 h 512833"/>
                <a:gd name="connsiteX14384" fmla="*/ 680440 w 4972343"/>
                <a:gd name="connsiteY14384" fmla="*/ 129146 h 512833"/>
                <a:gd name="connsiteX14385" fmla="*/ 688151 w 4972343"/>
                <a:gd name="connsiteY14385" fmla="*/ 121436 h 512833"/>
                <a:gd name="connsiteX14386" fmla="*/ 659904 w 4972343"/>
                <a:gd name="connsiteY14386" fmla="*/ 121436 h 512833"/>
                <a:gd name="connsiteX14387" fmla="*/ 667614 w 4972343"/>
                <a:gd name="connsiteY14387" fmla="*/ 129146 h 512833"/>
                <a:gd name="connsiteX14388" fmla="*/ 659904 w 4972343"/>
                <a:gd name="connsiteY14388" fmla="*/ 136856 h 512833"/>
                <a:gd name="connsiteX14389" fmla="*/ 652194 w 4972343"/>
                <a:gd name="connsiteY14389" fmla="*/ 129146 h 512833"/>
                <a:gd name="connsiteX14390" fmla="*/ 659904 w 4972343"/>
                <a:gd name="connsiteY14390" fmla="*/ 121436 h 512833"/>
                <a:gd name="connsiteX14391" fmla="*/ 631660 w 4972343"/>
                <a:gd name="connsiteY14391" fmla="*/ 121436 h 512833"/>
                <a:gd name="connsiteX14392" fmla="*/ 639370 w 4972343"/>
                <a:gd name="connsiteY14392" fmla="*/ 129146 h 512833"/>
                <a:gd name="connsiteX14393" fmla="*/ 631660 w 4972343"/>
                <a:gd name="connsiteY14393" fmla="*/ 136856 h 512833"/>
                <a:gd name="connsiteX14394" fmla="*/ 623949 w 4972343"/>
                <a:gd name="connsiteY14394" fmla="*/ 129146 h 512833"/>
                <a:gd name="connsiteX14395" fmla="*/ 631660 w 4972343"/>
                <a:gd name="connsiteY14395" fmla="*/ 121436 h 512833"/>
                <a:gd name="connsiteX14396" fmla="*/ 603413 w 4972343"/>
                <a:gd name="connsiteY14396" fmla="*/ 121436 h 512833"/>
                <a:gd name="connsiteX14397" fmla="*/ 611124 w 4972343"/>
                <a:gd name="connsiteY14397" fmla="*/ 129146 h 512833"/>
                <a:gd name="connsiteX14398" fmla="*/ 603413 w 4972343"/>
                <a:gd name="connsiteY14398" fmla="*/ 136856 h 512833"/>
                <a:gd name="connsiteX14399" fmla="*/ 595703 w 4972343"/>
                <a:gd name="connsiteY14399" fmla="*/ 129146 h 512833"/>
                <a:gd name="connsiteX14400" fmla="*/ 603413 w 4972343"/>
                <a:gd name="connsiteY14400" fmla="*/ 121436 h 512833"/>
                <a:gd name="connsiteX14401" fmla="*/ 575169 w 4972343"/>
                <a:gd name="connsiteY14401" fmla="*/ 121436 h 512833"/>
                <a:gd name="connsiteX14402" fmla="*/ 582879 w 4972343"/>
                <a:gd name="connsiteY14402" fmla="*/ 129146 h 512833"/>
                <a:gd name="connsiteX14403" fmla="*/ 575169 w 4972343"/>
                <a:gd name="connsiteY14403" fmla="*/ 136856 h 512833"/>
                <a:gd name="connsiteX14404" fmla="*/ 567459 w 4972343"/>
                <a:gd name="connsiteY14404" fmla="*/ 129146 h 512833"/>
                <a:gd name="connsiteX14405" fmla="*/ 575169 w 4972343"/>
                <a:gd name="connsiteY14405" fmla="*/ 121436 h 512833"/>
                <a:gd name="connsiteX14406" fmla="*/ 546922 w 4972343"/>
                <a:gd name="connsiteY14406" fmla="*/ 121436 h 512833"/>
                <a:gd name="connsiteX14407" fmla="*/ 554633 w 4972343"/>
                <a:gd name="connsiteY14407" fmla="*/ 129146 h 512833"/>
                <a:gd name="connsiteX14408" fmla="*/ 546922 w 4972343"/>
                <a:gd name="connsiteY14408" fmla="*/ 136856 h 512833"/>
                <a:gd name="connsiteX14409" fmla="*/ 539212 w 4972343"/>
                <a:gd name="connsiteY14409" fmla="*/ 129146 h 512833"/>
                <a:gd name="connsiteX14410" fmla="*/ 546922 w 4972343"/>
                <a:gd name="connsiteY14410" fmla="*/ 121436 h 512833"/>
                <a:gd name="connsiteX14411" fmla="*/ 518678 w 4972343"/>
                <a:gd name="connsiteY14411" fmla="*/ 121436 h 512833"/>
                <a:gd name="connsiteX14412" fmla="*/ 526388 w 4972343"/>
                <a:gd name="connsiteY14412" fmla="*/ 129146 h 512833"/>
                <a:gd name="connsiteX14413" fmla="*/ 518678 w 4972343"/>
                <a:gd name="connsiteY14413" fmla="*/ 136856 h 512833"/>
                <a:gd name="connsiteX14414" fmla="*/ 510968 w 4972343"/>
                <a:gd name="connsiteY14414" fmla="*/ 129146 h 512833"/>
                <a:gd name="connsiteX14415" fmla="*/ 518678 w 4972343"/>
                <a:gd name="connsiteY14415" fmla="*/ 121436 h 512833"/>
                <a:gd name="connsiteX14416" fmla="*/ 490431 w 4972343"/>
                <a:gd name="connsiteY14416" fmla="*/ 121436 h 512833"/>
                <a:gd name="connsiteX14417" fmla="*/ 498141 w 4972343"/>
                <a:gd name="connsiteY14417" fmla="*/ 129146 h 512833"/>
                <a:gd name="connsiteX14418" fmla="*/ 490431 w 4972343"/>
                <a:gd name="connsiteY14418" fmla="*/ 136856 h 512833"/>
                <a:gd name="connsiteX14419" fmla="*/ 482721 w 4972343"/>
                <a:gd name="connsiteY14419" fmla="*/ 129146 h 512833"/>
                <a:gd name="connsiteX14420" fmla="*/ 490431 w 4972343"/>
                <a:gd name="connsiteY14420" fmla="*/ 121436 h 512833"/>
                <a:gd name="connsiteX14421" fmla="*/ 462187 w 4972343"/>
                <a:gd name="connsiteY14421" fmla="*/ 121436 h 512833"/>
                <a:gd name="connsiteX14422" fmla="*/ 469897 w 4972343"/>
                <a:gd name="connsiteY14422" fmla="*/ 129146 h 512833"/>
                <a:gd name="connsiteX14423" fmla="*/ 462187 w 4972343"/>
                <a:gd name="connsiteY14423" fmla="*/ 136856 h 512833"/>
                <a:gd name="connsiteX14424" fmla="*/ 454476 w 4972343"/>
                <a:gd name="connsiteY14424" fmla="*/ 129146 h 512833"/>
                <a:gd name="connsiteX14425" fmla="*/ 462187 w 4972343"/>
                <a:gd name="connsiteY14425" fmla="*/ 121436 h 512833"/>
                <a:gd name="connsiteX14426" fmla="*/ 433940 w 4972343"/>
                <a:gd name="connsiteY14426" fmla="*/ 121436 h 512833"/>
                <a:gd name="connsiteX14427" fmla="*/ 441651 w 4972343"/>
                <a:gd name="connsiteY14427" fmla="*/ 129146 h 512833"/>
                <a:gd name="connsiteX14428" fmla="*/ 433940 w 4972343"/>
                <a:gd name="connsiteY14428" fmla="*/ 136856 h 512833"/>
                <a:gd name="connsiteX14429" fmla="*/ 426230 w 4972343"/>
                <a:gd name="connsiteY14429" fmla="*/ 129146 h 512833"/>
                <a:gd name="connsiteX14430" fmla="*/ 433940 w 4972343"/>
                <a:gd name="connsiteY14430" fmla="*/ 121436 h 512833"/>
                <a:gd name="connsiteX14431" fmla="*/ 405696 w 4972343"/>
                <a:gd name="connsiteY14431" fmla="*/ 121436 h 512833"/>
                <a:gd name="connsiteX14432" fmla="*/ 413406 w 4972343"/>
                <a:gd name="connsiteY14432" fmla="*/ 129146 h 512833"/>
                <a:gd name="connsiteX14433" fmla="*/ 405696 w 4972343"/>
                <a:gd name="connsiteY14433" fmla="*/ 136856 h 512833"/>
                <a:gd name="connsiteX14434" fmla="*/ 397986 w 4972343"/>
                <a:gd name="connsiteY14434" fmla="*/ 129146 h 512833"/>
                <a:gd name="connsiteX14435" fmla="*/ 405696 w 4972343"/>
                <a:gd name="connsiteY14435" fmla="*/ 121436 h 512833"/>
                <a:gd name="connsiteX14436" fmla="*/ 377449 w 4972343"/>
                <a:gd name="connsiteY14436" fmla="*/ 121436 h 512833"/>
                <a:gd name="connsiteX14437" fmla="*/ 385160 w 4972343"/>
                <a:gd name="connsiteY14437" fmla="*/ 129146 h 512833"/>
                <a:gd name="connsiteX14438" fmla="*/ 377449 w 4972343"/>
                <a:gd name="connsiteY14438" fmla="*/ 136856 h 512833"/>
                <a:gd name="connsiteX14439" fmla="*/ 369739 w 4972343"/>
                <a:gd name="connsiteY14439" fmla="*/ 129146 h 512833"/>
                <a:gd name="connsiteX14440" fmla="*/ 377449 w 4972343"/>
                <a:gd name="connsiteY14440" fmla="*/ 121436 h 512833"/>
                <a:gd name="connsiteX14441" fmla="*/ 349205 w 4972343"/>
                <a:gd name="connsiteY14441" fmla="*/ 121436 h 512833"/>
                <a:gd name="connsiteX14442" fmla="*/ 356915 w 4972343"/>
                <a:gd name="connsiteY14442" fmla="*/ 129146 h 512833"/>
                <a:gd name="connsiteX14443" fmla="*/ 349205 w 4972343"/>
                <a:gd name="connsiteY14443" fmla="*/ 136856 h 512833"/>
                <a:gd name="connsiteX14444" fmla="*/ 341495 w 4972343"/>
                <a:gd name="connsiteY14444" fmla="*/ 129146 h 512833"/>
                <a:gd name="connsiteX14445" fmla="*/ 349205 w 4972343"/>
                <a:gd name="connsiteY14445" fmla="*/ 121436 h 512833"/>
                <a:gd name="connsiteX14446" fmla="*/ 320958 w 4972343"/>
                <a:gd name="connsiteY14446" fmla="*/ 121436 h 512833"/>
                <a:gd name="connsiteX14447" fmla="*/ 328669 w 4972343"/>
                <a:gd name="connsiteY14447" fmla="*/ 129146 h 512833"/>
                <a:gd name="connsiteX14448" fmla="*/ 320958 w 4972343"/>
                <a:gd name="connsiteY14448" fmla="*/ 136856 h 512833"/>
                <a:gd name="connsiteX14449" fmla="*/ 313248 w 4972343"/>
                <a:gd name="connsiteY14449" fmla="*/ 129146 h 512833"/>
                <a:gd name="connsiteX14450" fmla="*/ 320958 w 4972343"/>
                <a:gd name="connsiteY14450" fmla="*/ 121436 h 512833"/>
                <a:gd name="connsiteX14451" fmla="*/ 292714 w 4972343"/>
                <a:gd name="connsiteY14451" fmla="*/ 121436 h 512833"/>
                <a:gd name="connsiteX14452" fmla="*/ 300424 w 4972343"/>
                <a:gd name="connsiteY14452" fmla="*/ 129146 h 512833"/>
                <a:gd name="connsiteX14453" fmla="*/ 292714 w 4972343"/>
                <a:gd name="connsiteY14453" fmla="*/ 136856 h 512833"/>
                <a:gd name="connsiteX14454" fmla="*/ 285004 w 4972343"/>
                <a:gd name="connsiteY14454" fmla="*/ 129146 h 512833"/>
                <a:gd name="connsiteX14455" fmla="*/ 292714 w 4972343"/>
                <a:gd name="connsiteY14455" fmla="*/ 121436 h 512833"/>
                <a:gd name="connsiteX14456" fmla="*/ 264467 w 4972343"/>
                <a:gd name="connsiteY14456" fmla="*/ 121436 h 512833"/>
                <a:gd name="connsiteX14457" fmla="*/ 272178 w 4972343"/>
                <a:gd name="connsiteY14457" fmla="*/ 129146 h 512833"/>
                <a:gd name="connsiteX14458" fmla="*/ 264467 w 4972343"/>
                <a:gd name="connsiteY14458" fmla="*/ 136856 h 512833"/>
                <a:gd name="connsiteX14459" fmla="*/ 256757 w 4972343"/>
                <a:gd name="connsiteY14459" fmla="*/ 129146 h 512833"/>
                <a:gd name="connsiteX14460" fmla="*/ 264467 w 4972343"/>
                <a:gd name="connsiteY14460" fmla="*/ 121436 h 512833"/>
                <a:gd name="connsiteX14461" fmla="*/ 236223 w 4972343"/>
                <a:gd name="connsiteY14461" fmla="*/ 121436 h 512833"/>
                <a:gd name="connsiteX14462" fmla="*/ 243933 w 4972343"/>
                <a:gd name="connsiteY14462" fmla="*/ 129146 h 512833"/>
                <a:gd name="connsiteX14463" fmla="*/ 236223 w 4972343"/>
                <a:gd name="connsiteY14463" fmla="*/ 136856 h 512833"/>
                <a:gd name="connsiteX14464" fmla="*/ 228513 w 4972343"/>
                <a:gd name="connsiteY14464" fmla="*/ 129146 h 512833"/>
                <a:gd name="connsiteX14465" fmla="*/ 236223 w 4972343"/>
                <a:gd name="connsiteY14465" fmla="*/ 121436 h 512833"/>
                <a:gd name="connsiteX14466" fmla="*/ 207976 w 4972343"/>
                <a:gd name="connsiteY14466" fmla="*/ 121436 h 512833"/>
                <a:gd name="connsiteX14467" fmla="*/ 215687 w 4972343"/>
                <a:gd name="connsiteY14467" fmla="*/ 129146 h 512833"/>
                <a:gd name="connsiteX14468" fmla="*/ 207976 w 4972343"/>
                <a:gd name="connsiteY14468" fmla="*/ 136856 h 512833"/>
                <a:gd name="connsiteX14469" fmla="*/ 200266 w 4972343"/>
                <a:gd name="connsiteY14469" fmla="*/ 129146 h 512833"/>
                <a:gd name="connsiteX14470" fmla="*/ 207976 w 4972343"/>
                <a:gd name="connsiteY14470" fmla="*/ 121436 h 512833"/>
                <a:gd name="connsiteX14471" fmla="*/ 179732 w 4972343"/>
                <a:gd name="connsiteY14471" fmla="*/ 121436 h 512833"/>
                <a:gd name="connsiteX14472" fmla="*/ 187442 w 4972343"/>
                <a:gd name="connsiteY14472" fmla="*/ 129146 h 512833"/>
                <a:gd name="connsiteX14473" fmla="*/ 179732 w 4972343"/>
                <a:gd name="connsiteY14473" fmla="*/ 136856 h 512833"/>
                <a:gd name="connsiteX14474" fmla="*/ 172022 w 4972343"/>
                <a:gd name="connsiteY14474" fmla="*/ 129146 h 512833"/>
                <a:gd name="connsiteX14475" fmla="*/ 179732 w 4972343"/>
                <a:gd name="connsiteY14475" fmla="*/ 121436 h 512833"/>
                <a:gd name="connsiteX14476" fmla="*/ 151486 w 4972343"/>
                <a:gd name="connsiteY14476" fmla="*/ 121436 h 512833"/>
                <a:gd name="connsiteX14477" fmla="*/ 159196 w 4972343"/>
                <a:gd name="connsiteY14477" fmla="*/ 129146 h 512833"/>
                <a:gd name="connsiteX14478" fmla="*/ 151486 w 4972343"/>
                <a:gd name="connsiteY14478" fmla="*/ 136856 h 512833"/>
                <a:gd name="connsiteX14479" fmla="*/ 143775 w 4972343"/>
                <a:gd name="connsiteY14479" fmla="*/ 129146 h 512833"/>
                <a:gd name="connsiteX14480" fmla="*/ 151486 w 4972343"/>
                <a:gd name="connsiteY14480" fmla="*/ 121436 h 512833"/>
                <a:gd name="connsiteX14481" fmla="*/ 123241 w 4972343"/>
                <a:gd name="connsiteY14481" fmla="*/ 121436 h 512833"/>
                <a:gd name="connsiteX14482" fmla="*/ 130951 w 4972343"/>
                <a:gd name="connsiteY14482" fmla="*/ 129146 h 512833"/>
                <a:gd name="connsiteX14483" fmla="*/ 123241 w 4972343"/>
                <a:gd name="connsiteY14483" fmla="*/ 136856 h 512833"/>
                <a:gd name="connsiteX14484" fmla="*/ 115531 w 4972343"/>
                <a:gd name="connsiteY14484" fmla="*/ 129146 h 512833"/>
                <a:gd name="connsiteX14485" fmla="*/ 123241 w 4972343"/>
                <a:gd name="connsiteY14485" fmla="*/ 121436 h 512833"/>
                <a:gd name="connsiteX14486" fmla="*/ 94995 w 4972343"/>
                <a:gd name="connsiteY14486" fmla="*/ 121436 h 512833"/>
                <a:gd name="connsiteX14487" fmla="*/ 102705 w 4972343"/>
                <a:gd name="connsiteY14487" fmla="*/ 129146 h 512833"/>
                <a:gd name="connsiteX14488" fmla="*/ 94995 w 4972343"/>
                <a:gd name="connsiteY14488" fmla="*/ 136856 h 512833"/>
                <a:gd name="connsiteX14489" fmla="*/ 87285 w 4972343"/>
                <a:gd name="connsiteY14489" fmla="*/ 129146 h 512833"/>
                <a:gd name="connsiteX14490" fmla="*/ 94995 w 4972343"/>
                <a:gd name="connsiteY14490" fmla="*/ 121436 h 512833"/>
                <a:gd name="connsiteX14491" fmla="*/ 66749 w 4972343"/>
                <a:gd name="connsiteY14491" fmla="*/ 121436 h 512833"/>
                <a:gd name="connsiteX14492" fmla="*/ 74459 w 4972343"/>
                <a:gd name="connsiteY14492" fmla="*/ 129146 h 512833"/>
                <a:gd name="connsiteX14493" fmla="*/ 66749 w 4972343"/>
                <a:gd name="connsiteY14493" fmla="*/ 136856 h 512833"/>
                <a:gd name="connsiteX14494" fmla="*/ 59039 w 4972343"/>
                <a:gd name="connsiteY14494" fmla="*/ 129146 h 512833"/>
                <a:gd name="connsiteX14495" fmla="*/ 66749 w 4972343"/>
                <a:gd name="connsiteY14495" fmla="*/ 121436 h 512833"/>
                <a:gd name="connsiteX14496" fmla="*/ 38504 w 4972343"/>
                <a:gd name="connsiteY14496" fmla="*/ 121436 h 512833"/>
                <a:gd name="connsiteX14497" fmla="*/ 46214 w 4972343"/>
                <a:gd name="connsiteY14497" fmla="*/ 129146 h 512833"/>
                <a:gd name="connsiteX14498" fmla="*/ 38504 w 4972343"/>
                <a:gd name="connsiteY14498" fmla="*/ 136856 h 512833"/>
                <a:gd name="connsiteX14499" fmla="*/ 30793 w 4972343"/>
                <a:gd name="connsiteY14499" fmla="*/ 129146 h 512833"/>
                <a:gd name="connsiteX14500" fmla="*/ 38504 w 4972343"/>
                <a:gd name="connsiteY14500" fmla="*/ 121436 h 512833"/>
                <a:gd name="connsiteX14501" fmla="*/ 10259 w 4972343"/>
                <a:gd name="connsiteY14501" fmla="*/ 121436 h 512833"/>
                <a:gd name="connsiteX14502" fmla="*/ 17968 w 4972343"/>
                <a:gd name="connsiteY14502" fmla="*/ 129146 h 512833"/>
                <a:gd name="connsiteX14503" fmla="*/ 10259 w 4972343"/>
                <a:gd name="connsiteY14503" fmla="*/ 136856 h 512833"/>
                <a:gd name="connsiteX14504" fmla="*/ 2548 w 4972343"/>
                <a:gd name="connsiteY14504" fmla="*/ 129146 h 512833"/>
                <a:gd name="connsiteX14505" fmla="*/ 10259 w 4972343"/>
                <a:gd name="connsiteY14505" fmla="*/ 121436 h 512833"/>
                <a:gd name="connsiteX14506" fmla="*/ 0 w 4972343"/>
                <a:gd name="connsiteY14506" fmla="*/ 101070 h 512833"/>
                <a:gd name="connsiteX14507" fmla="*/ 3615 w 4972343"/>
                <a:gd name="connsiteY14507" fmla="*/ 104684 h 512833"/>
                <a:gd name="connsiteX14508" fmla="*/ 0 w 4972343"/>
                <a:gd name="connsiteY14508" fmla="*/ 108299 h 512833"/>
                <a:gd name="connsiteX14509" fmla="*/ 4967263 w 4972343"/>
                <a:gd name="connsiteY14509" fmla="*/ 97206 h 512833"/>
                <a:gd name="connsiteX14510" fmla="*/ 4972343 w 4972343"/>
                <a:gd name="connsiteY14510" fmla="*/ 102286 h 512833"/>
                <a:gd name="connsiteX14511" fmla="*/ 4972343 w 4972343"/>
                <a:gd name="connsiteY14511" fmla="*/ 107084 h 512833"/>
                <a:gd name="connsiteX14512" fmla="*/ 4967263 w 4972343"/>
                <a:gd name="connsiteY14512" fmla="*/ 112163 h 512833"/>
                <a:gd name="connsiteX14513" fmla="*/ 4959785 w 4972343"/>
                <a:gd name="connsiteY14513" fmla="*/ 104685 h 512833"/>
                <a:gd name="connsiteX14514" fmla="*/ 4967263 w 4972343"/>
                <a:gd name="connsiteY14514" fmla="*/ 97206 h 512833"/>
                <a:gd name="connsiteX14515" fmla="*/ 4939026 w 4972343"/>
                <a:gd name="connsiteY14515" fmla="*/ 97206 h 512833"/>
                <a:gd name="connsiteX14516" fmla="*/ 4946504 w 4972343"/>
                <a:gd name="connsiteY14516" fmla="*/ 104685 h 512833"/>
                <a:gd name="connsiteX14517" fmla="*/ 4939026 w 4972343"/>
                <a:gd name="connsiteY14517" fmla="*/ 112163 h 512833"/>
                <a:gd name="connsiteX14518" fmla="*/ 4931546 w 4972343"/>
                <a:gd name="connsiteY14518" fmla="*/ 104685 h 512833"/>
                <a:gd name="connsiteX14519" fmla="*/ 4939026 w 4972343"/>
                <a:gd name="connsiteY14519" fmla="*/ 97206 h 512833"/>
                <a:gd name="connsiteX14520" fmla="*/ 4910781 w 4972343"/>
                <a:gd name="connsiteY14520" fmla="*/ 97206 h 512833"/>
                <a:gd name="connsiteX14521" fmla="*/ 4918259 w 4972343"/>
                <a:gd name="connsiteY14521" fmla="*/ 104685 h 512833"/>
                <a:gd name="connsiteX14522" fmla="*/ 4910781 w 4972343"/>
                <a:gd name="connsiteY14522" fmla="*/ 112163 h 512833"/>
                <a:gd name="connsiteX14523" fmla="*/ 4903302 w 4972343"/>
                <a:gd name="connsiteY14523" fmla="*/ 104685 h 512833"/>
                <a:gd name="connsiteX14524" fmla="*/ 4910781 w 4972343"/>
                <a:gd name="connsiteY14524" fmla="*/ 97206 h 512833"/>
                <a:gd name="connsiteX14525" fmla="*/ 4882535 w 4972343"/>
                <a:gd name="connsiteY14525" fmla="*/ 97206 h 512833"/>
                <a:gd name="connsiteX14526" fmla="*/ 4890013 w 4972343"/>
                <a:gd name="connsiteY14526" fmla="*/ 104685 h 512833"/>
                <a:gd name="connsiteX14527" fmla="*/ 4882535 w 4972343"/>
                <a:gd name="connsiteY14527" fmla="*/ 112163 h 512833"/>
                <a:gd name="connsiteX14528" fmla="*/ 4875056 w 4972343"/>
                <a:gd name="connsiteY14528" fmla="*/ 104685 h 512833"/>
                <a:gd name="connsiteX14529" fmla="*/ 4882535 w 4972343"/>
                <a:gd name="connsiteY14529" fmla="*/ 97206 h 512833"/>
                <a:gd name="connsiteX14530" fmla="*/ 4854290 w 4972343"/>
                <a:gd name="connsiteY14530" fmla="*/ 97206 h 512833"/>
                <a:gd name="connsiteX14531" fmla="*/ 4861769 w 4972343"/>
                <a:gd name="connsiteY14531" fmla="*/ 104685 h 512833"/>
                <a:gd name="connsiteX14532" fmla="*/ 4854290 w 4972343"/>
                <a:gd name="connsiteY14532" fmla="*/ 112163 h 512833"/>
                <a:gd name="connsiteX14533" fmla="*/ 4846811 w 4972343"/>
                <a:gd name="connsiteY14533" fmla="*/ 104685 h 512833"/>
                <a:gd name="connsiteX14534" fmla="*/ 4854290 w 4972343"/>
                <a:gd name="connsiteY14534" fmla="*/ 97206 h 512833"/>
                <a:gd name="connsiteX14535" fmla="*/ 4826043 w 4972343"/>
                <a:gd name="connsiteY14535" fmla="*/ 97206 h 512833"/>
                <a:gd name="connsiteX14536" fmla="*/ 4833522 w 4972343"/>
                <a:gd name="connsiteY14536" fmla="*/ 104685 h 512833"/>
                <a:gd name="connsiteX14537" fmla="*/ 4826043 w 4972343"/>
                <a:gd name="connsiteY14537" fmla="*/ 112163 h 512833"/>
                <a:gd name="connsiteX14538" fmla="*/ 4818564 w 4972343"/>
                <a:gd name="connsiteY14538" fmla="*/ 104685 h 512833"/>
                <a:gd name="connsiteX14539" fmla="*/ 4826043 w 4972343"/>
                <a:gd name="connsiteY14539" fmla="*/ 97206 h 512833"/>
                <a:gd name="connsiteX14540" fmla="*/ 4797799 w 4972343"/>
                <a:gd name="connsiteY14540" fmla="*/ 97206 h 512833"/>
                <a:gd name="connsiteX14541" fmla="*/ 4805277 w 4972343"/>
                <a:gd name="connsiteY14541" fmla="*/ 104685 h 512833"/>
                <a:gd name="connsiteX14542" fmla="*/ 4797799 w 4972343"/>
                <a:gd name="connsiteY14542" fmla="*/ 112163 h 512833"/>
                <a:gd name="connsiteX14543" fmla="*/ 4790320 w 4972343"/>
                <a:gd name="connsiteY14543" fmla="*/ 104685 h 512833"/>
                <a:gd name="connsiteX14544" fmla="*/ 4797799 w 4972343"/>
                <a:gd name="connsiteY14544" fmla="*/ 97206 h 512833"/>
                <a:gd name="connsiteX14545" fmla="*/ 4769552 w 4972343"/>
                <a:gd name="connsiteY14545" fmla="*/ 97206 h 512833"/>
                <a:gd name="connsiteX14546" fmla="*/ 4777031 w 4972343"/>
                <a:gd name="connsiteY14546" fmla="*/ 104685 h 512833"/>
                <a:gd name="connsiteX14547" fmla="*/ 4769552 w 4972343"/>
                <a:gd name="connsiteY14547" fmla="*/ 112163 h 512833"/>
                <a:gd name="connsiteX14548" fmla="*/ 4762074 w 4972343"/>
                <a:gd name="connsiteY14548" fmla="*/ 104685 h 512833"/>
                <a:gd name="connsiteX14549" fmla="*/ 4769552 w 4972343"/>
                <a:gd name="connsiteY14549" fmla="*/ 97206 h 512833"/>
                <a:gd name="connsiteX14550" fmla="*/ 4741308 w 4972343"/>
                <a:gd name="connsiteY14550" fmla="*/ 97206 h 512833"/>
                <a:gd name="connsiteX14551" fmla="*/ 4748787 w 4972343"/>
                <a:gd name="connsiteY14551" fmla="*/ 104685 h 512833"/>
                <a:gd name="connsiteX14552" fmla="*/ 4741308 w 4972343"/>
                <a:gd name="connsiteY14552" fmla="*/ 112163 h 512833"/>
                <a:gd name="connsiteX14553" fmla="*/ 4733829 w 4972343"/>
                <a:gd name="connsiteY14553" fmla="*/ 104685 h 512833"/>
                <a:gd name="connsiteX14554" fmla="*/ 4741308 w 4972343"/>
                <a:gd name="connsiteY14554" fmla="*/ 97206 h 512833"/>
                <a:gd name="connsiteX14555" fmla="*/ 4713062 w 4972343"/>
                <a:gd name="connsiteY14555" fmla="*/ 97206 h 512833"/>
                <a:gd name="connsiteX14556" fmla="*/ 4720540 w 4972343"/>
                <a:gd name="connsiteY14556" fmla="*/ 104685 h 512833"/>
                <a:gd name="connsiteX14557" fmla="*/ 4713062 w 4972343"/>
                <a:gd name="connsiteY14557" fmla="*/ 112163 h 512833"/>
                <a:gd name="connsiteX14558" fmla="*/ 4705583 w 4972343"/>
                <a:gd name="connsiteY14558" fmla="*/ 104685 h 512833"/>
                <a:gd name="connsiteX14559" fmla="*/ 4713062 w 4972343"/>
                <a:gd name="connsiteY14559" fmla="*/ 97206 h 512833"/>
                <a:gd name="connsiteX14560" fmla="*/ 4684817 w 4972343"/>
                <a:gd name="connsiteY14560" fmla="*/ 97206 h 512833"/>
                <a:gd name="connsiteX14561" fmla="*/ 4692296 w 4972343"/>
                <a:gd name="connsiteY14561" fmla="*/ 104685 h 512833"/>
                <a:gd name="connsiteX14562" fmla="*/ 4684817 w 4972343"/>
                <a:gd name="connsiteY14562" fmla="*/ 112163 h 512833"/>
                <a:gd name="connsiteX14563" fmla="*/ 4677338 w 4972343"/>
                <a:gd name="connsiteY14563" fmla="*/ 104685 h 512833"/>
                <a:gd name="connsiteX14564" fmla="*/ 4684817 w 4972343"/>
                <a:gd name="connsiteY14564" fmla="*/ 97206 h 512833"/>
                <a:gd name="connsiteX14565" fmla="*/ 4656571 w 4972343"/>
                <a:gd name="connsiteY14565" fmla="*/ 97206 h 512833"/>
                <a:gd name="connsiteX14566" fmla="*/ 4664049 w 4972343"/>
                <a:gd name="connsiteY14566" fmla="*/ 104685 h 512833"/>
                <a:gd name="connsiteX14567" fmla="*/ 4656571 w 4972343"/>
                <a:gd name="connsiteY14567" fmla="*/ 112163 h 512833"/>
                <a:gd name="connsiteX14568" fmla="*/ 4649092 w 4972343"/>
                <a:gd name="connsiteY14568" fmla="*/ 104685 h 512833"/>
                <a:gd name="connsiteX14569" fmla="*/ 4656571 w 4972343"/>
                <a:gd name="connsiteY14569" fmla="*/ 97206 h 512833"/>
                <a:gd name="connsiteX14570" fmla="*/ 4628326 w 4972343"/>
                <a:gd name="connsiteY14570" fmla="*/ 97206 h 512833"/>
                <a:gd name="connsiteX14571" fmla="*/ 4635805 w 4972343"/>
                <a:gd name="connsiteY14571" fmla="*/ 104685 h 512833"/>
                <a:gd name="connsiteX14572" fmla="*/ 4628326 w 4972343"/>
                <a:gd name="connsiteY14572" fmla="*/ 112163 h 512833"/>
                <a:gd name="connsiteX14573" fmla="*/ 4620847 w 4972343"/>
                <a:gd name="connsiteY14573" fmla="*/ 104685 h 512833"/>
                <a:gd name="connsiteX14574" fmla="*/ 4628326 w 4972343"/>
                <a:gd name="connsiteY14574" fmla="*/ 97206 h 512833"/>
                <a:gd name="connsiteX14575" fmla="*/ 4600080 w 4972343"/>
                <a:gd name="connsiteY14575" fmla="*/ 97206 h 512833"/>
                <a:gd name="connsiteX14576" fmla="*/ 4607558 w 4972343"/>
                <a:gd name="connsiteY14576" fmla="*/ 104685 h 512833"/>
                <a:gd name="connsiteX14577" fmla="*/ 4600080 w 4972343"/>
                <a:gd name="connsiteY14577" fmla="*/ 112163 h 512833"/>
                <a:gd name="connsiteX14578" fmla="*/ 4592601 w 4972343"/>
                <a:gd name="connsiteY14578" fmla="*/ 104685 h 512833"/>
                <a:gd name="connsiteX14579" fmla="*/ 4600080 w 4972343"/>
                <a:gd name="connsiteY14579" fmla="*/ 97206 h 512833"/>
                <a:gd name="connsiteX14580" fmla="*/ 4571835 w 4972343"/>
                <a:gd name="connsiteY14580" fmla="*/ 97206 h 512833"/>
                <a:gd name="connsiteX14581" fmla="*/ 4579314 w 4972343"/>
                <a:gd name="connsiteY14581" fmla="*/ 104685 h 512833"/>
                <a:gd name="connsiteX14582" fmla="*/ 4571835 w 4972343"/>
                <a:gd name="connsiteY14582" fmla="*/ 112163 h 512833"/>
                <a:gd name="connsiteX14583" fmla="*/ 4564356 w 4972343"/>
                <a:gd name="connsiteY14583" fmla="*/ 104685 h 512833"/>
                <a:gd name="connsiteX14584" fmla="*/ 4571835 w 4972343"/>
                <a:gd name="connsiteY14584" fmla="*/ 97206 h 512833"/>
                <a:gd name="connsiteX14585" fmla="*/ 4543589 w 4972343"/>
                <a:gd name="connsiteY14585" fmla="*/ 97206 h 512833"/>
                <a:gd name="connsiteX14586" fmla="*/ 4551067 w 4972343"/>
                <a:gd name="connsiteY14586" fmla="*/ 104685 h 512833"/>
                <a:gd name="connsiteX14587" fmla="*/ 4543589 w 4972343"/>
                <a:gd name="connsiteY14587" fmla="*/ 112163 h 512833"/>
                <a:gd name="connsiteX14588" fmla="*/ 4536110 w 4972343"/>
                <a:gd name="connsiteY14588" fmla="*/ 104685 h 512833"/>
                <a:gd name="connsiteX14589" fmla="*/ 4543589 w 4972343"/>
                <a:gd name="connsiteY14589" fmla="*/ 97206 h 512833"/>
                <a:gd name="connsiteX14590" fmla="*/ 4515344 w 4972343"/>
                <a:gd name="connsiteY14590" fmla="*/ 97206 h 512833"/>
                <a:gd name="connsiteX14591" fmla="*/ 4522823 w 4972343"/>
                <a:gd name="connsiteY14591" fmla="*/ 104685 h 512833"/>
                <a:gd name="connsiteX14592" fmla="*/ 4515344 w 4972343"/>
                <a:gd name="connsiteY14592" fmla="*/ 112163 h 512833"/>
                <a:gd name="connsiteX14593" fmla="*/ 4507865 w 4972343"/>
                <a:gd name="connsiteY14593" fmla="*/ 104685 h 512833"/>
                <a:gd name="connsiteX14594" fmla="*/ 4515344 w 4972343"/>
                <a:gd name="connsiteY14594" fmla="*/ 97206 h 512833"/>
                <a:gd name="connsiteX14595" fmla="*/ 4487098 w 4972343"/>
                <a:gd name="connsiteY14595" fmla="*/ 97206 h 512833"/>
                <a:gd name="connsiteX14596" fmla="*/ 4494576 w 4972343"/>
                <a:gd name="connsiteY14596" fmla="*/ 104685 h 512833"/>
                <a:gd name="connsiteX14597" fmla="*/ 4487098 w 4972343"/>
                <a:gd name="connsiteY14597" fmla="*/ 112163 h 512833"/>
                <a:gd name="connsiteX14598" fmla="*/ 4479619 w 4972343"/>
                <a:gd name="connsiteY14598" fmla="*/ 104685 h 512833"/>
                <a:gd name="connsiteX14599" fmla="*/ 4487098 w 4972343"/>
                <a:gd name="connsiteY14599" fmla="*/ 97206 h 512833"/>
                <a:gd name="connsiteX14600" fmla="*/ 4458853 w 4972343"/>
                <a:gd name="connsiteY14600" fmla="*/ 97206 h 512833"/>
                <a:gd name="connsiteX14601" fmla="*/ 4466332 w 4972343"/>
                <a:gd name="connsiteY14601" fmla="*/ 104685 h 512833"/>
                <a:gd name="connsiteX14602" fmla="*/ 4458853 w 4972343"/>
                <a:gd name="connsiteY14602" fmla="*/ 112163 h 512833"/>
                <a:gd name="connsiteX14603" fmla="*/ 4451374 w 4972343"/>
                <a:gd name="connsiteY14603" fmla="*/ 104685 h 512833"/>
                <a:gd name="connsiteX14604" fmla="*/ 4458853 w 4972343"/>
                <a:gd name="connsiteY14604" fmla="*/ 97206 h 512833"/>
                <a:gd name="connsiteX14605" fmla="*/ 4430607 w 4972343"/>
                <a:gd name="connsiteY14605" fmla="*/ 97206 h 512833"/>
                <a:gd name="connsiteX14606" fmla="*/ 4438085 w 4972343"/>
                <a:gd name="connsiteY14606" fmla="*/ 104685 h 512833"/>
                <a:gd name="connsiteX14607" fmla="*/ 4430607 w 4972343"/>
                <a:gd name="connsiteY14607" fmla="*/ 112163 h 512833"/>
                <a:gd name="connsiteX14608" fmla="*/ 4423128 w 4972343"/>
                <a:gd name="connsiteY14608" fmla="*/ 104685 h 512833"/>
                <a:gd name="connsiteX14609" fmla="*/ 4430607 w 4972343"/>
                <a:gd name="connsiteY14609" fmla="*/ 97206 h 512833"/>
                <a:gd name="connsiteX14610" fmla="*/ 4402362 w 4972343"/>
                <a:gd name="connsiteY14610" fmla="*/ 97206 h 512833"/>
                <a:gd name="connsiteX14611" fmla="*/ 4409841 w 4972343"/>
                <a:gd name="connsiteY14611" fmla="*/ 104685 h 512833"/>
                <a:gd name="connsiteX14612" fmla="*/ 4402362 w 4972343"/>
                <a:gd name="connsiteY14612" fmla="*/ 112163 h 512833"/>
                <a:gd name="connsiteX14613" fmla="*/ 4394883 w 4972343"/>
                <a:gd name="connsiteY14613" fmla="*/ 104685 h 512833"/>
                <a:gd name="connsiteX14614" fmla="*/ 4402362 w 4972343"/>
                <a:gd name="connsiteY14614" fmla="*/ 97206 h 512833"/>
                <a:gd name="connsiteX14615" fmla="*/ 4374116 w 4972343"/>
                <a:gd name="connsiteY14615" fmla="*/ 97206 h 512833"/>
                <a:gd name="connsiteX14616" fmla="*/ 4381594 w 4972343"/>
                <a:gd name="connsiteY14616" fmla="*/ 104685 h 512833"/>
                <a:gd name="connsiteX14617" fmla="*/ 4374116 w 4972343"/>
                <a:gd name="connsiteY14617" fmla="*/ 112163 h 512833"/>
                <a:gd name="connsiteX14618" fmla="*/ 4366637 w 4972343"/>
                <a:gd name="connsiteY14618" fmla="*/ 104685 h 512833"/>
                <a:gd name="connsiteX14619" fmla="*/ 4374116 w 4972343"/>
                <a:gd name="connsiteY14619" fmla="*/ 97206 h 512833"/>
                <a:gd name="connsiteX14620" fmla="*/ 4345871 w 4972343"/>
                <a:gd name="connsiteY14620" fmla="*/ 97206 h 512833"/>
                <a:gd name="connsiteX14621" fmla="*/ 4353350 w 4972343"/>
                <a:gd name="connsiteY14621" fmla="*/ 104685 h 512833"/>
                <a:gd name="connsiteX14622" fmla="*/ 4345871 w 4972343"/>
                <a:gd name="connsiteY14622" fmla="*/ 112163 h 512833"/>
                <a:gd name="connsiteX14623" fmla="*/ 4338392 w 4972343"/>
                <a:gd name="connsiteY14623" fmla="*/ 104685 h 512833"/>
                <a:gd name="connsiteX14624" fmla="*/ 4345871 w 4972343"/>
                <a:gd name="connsiteY14624" fmla="*/ 97206 h 512833"/>
                <a:gd name="connsiteX14625" fmla="*/ 4317625 w 4972343"/>
                <a:gd name="connsiteY14625" fmla="*/ 97206 h 512833"/>
                <a:gd name="connsiteX14626" fmla="*/ 4325103 w 4972343"/>
                <a:gd name="connsiteY14626" fmla="*/ 104685 h 512833"/>
                <a:gd name="connsiteX14627" fmla="*/ 4317625 w 4972343"/>
                <a:gd name="connsiteY14627" fmla="*/ 112163 h 512833"/>
                <a:gd name="connsiteX14628" fmla="*/ 4310146 w 4972343"/>
                <a:gd name="connsiteY14628" fmla="*/ 104685 h 512833"/>
                <a:gd name="connsiteX14629" fmla="*/ 4317625 w 4972343"/>
                <a:gd name="connsiteY14629" fmla="*/ 97206 h 512833"/>
                <a:gd name="connsiteX14630" fmla="*/ 4289380 w 4972343"/>
                <a:gd name="connsiteY14630" fmla="*/ 97206 h 512833"/>
                <a:gd name="connsiteX14631" fmla="*/ 4296859 w 4972343"/>
                <a:gd name="connsiteY14631" fmla="*/ 104685 h 512833"/>
                <a:gd name="connsiteX14632" fmla="*/ 4289380 w 4972343"/>
                <a:gd name="connsiteY14632" fmla="*/ 112163 h 512833"/>
                <a:gd name="connsiteX14633" fmla="*/ 4281901 w 4972343"/>
                <a:gd name="connsiteY14633" fmla="*/ 104685 h 512833"/>
                <a:gd name="connsiteX14634" fmla="*/ 4289380 w 4972343"/>
                <a:gd name="connsiteY14634" fmla="*/ 97206 h 512833"/>
                <a:gd name="connsiteX14635" fmla="*/ 4261134 w 4972343"/>
                <a:gd name="connsiteY14635" fmla="*/ 97206 h 512833"/>
                <a:gd name="connsiteX14636" fmla="*/ 4268613 w 4972343"/>
                <a:gd name="connsiteY14636" fmla="*/ 104685 h 512833"/>
                <a:gd name="connsiteX14637" fmla="*/ 4261134 w 4972343"/>
                <a:gd name="connsiteY14637" fmla="*/ 112163 h 512833"/>
                <a:gd name="connsiteX14638" fmla="*/ 4253655 w 4972343"/>
                <a:gd name="connsiteY14638" fmla="*/ 104685 h 512833"/>
                <a:gd name="connsiteX14639" fmla="*/ 4261134 w 4972343"/>
                <a:gd name="connsiteY14639" fmla="*/ 97206 h 512833"/>
                <a:gd name="connsiteX14640" fmla="*/ 4232889 w 4972343"/>
                <a:gd name="connsiteY14640" fmla="*/ 97206 h 512833"/>
                <a:gd name="connsiteX14641" fmla="*/ 4240368 w 4972343"/>
                <a:gd name="connsiteY14641" fmla="*/ 104685 h 512833"/>
                <a:gd name="connsiteX14642" fmla="*/ 4232889 w 4972343"/>
                <a:gd name="connsiteY14642" fmla="*/ 112163 h 512833"/>
                <a:gd name="connsiteX14643" fmla="*/ 4225410 w 4972343"/>
                <a:gd name="connsiteY14643" fmla="*/ 104685 h 512833"/>
                <a:gd name="connsiteX14644" fmla="*/ 4232889 w 4972343"/>
                <a:gd name="connsiteY14644" fmla="*/ 97206 h 512833"/>
                <a:gd name="connsiteX14645" fmla="*/ 4204643 w 4972343"/>
                <a:gd name="connsiteY14645" fmla="*/ 97206 h 512833"/>
                <a:gd name="connsiteX14646" fmla="*/ 4212121 w 4972343"/>
                <a:gd name="connsiteY14646" fmla="*/ 104685 h 512833"/>
                <a:gd name="connsiteX14647" fmla="*/ 4204643 w 4972343"/>
                <a:gd name="connsiteY14647" fmla="*/ 112163 h 512833"/>
                <a:gd name="connsiteX14648" fmla="*/ 4197164 w 4972343"/>
                <a:gd name="connsiteY14648" fmla="*/ 104685 h 512833"/>
                <a:gd name="connsiteX14649" fmla="*/ 4204643 w 4972343"/>
                <a:gd name="connsiteY14649" fmla="*/ 97206 h 512833"/>
                <a:gd name="connsiteX14650" fmla="*/ 4176398 w 4972343"/>
                <a:gd name="connsiteY14650" fmla="*/ 97206 h 512833"/>
                <a:gd name="connsiteX14651" fmla="*/ 4183877 w 4972343"/>
                <a:gd name="connsiteY14651" fmla="*/ 104685 h 512833"/>
                <a:gd name="connsiteX14652" fmla="*/ 4176398 w 4972343"/>
                <a:gd name="connsiteY14652" fmla="*/ 112163 h 512833"/>
                <a:gd name="connsiteX14653" fmla="*/ 4168919 w 4972343"/>
                <a:gd name="connsiteY14653" fmla="*/ 104685 h 512833"/>
                <a:gd name="connsiteX14654" fmla="*/ 4176398 w 4972343"/>
                <a:gd name="connsiteY14654" fmla="*/ 97206 h 512833"/>
                <a:gd name="connsiteX14655" fmla="*/ 4148152 w 4972343"/>
                <a:gd name="connsiteY14655" fmla="*/ 97206 h 512833"/>
                <a:gd name="connsiteX14656" fmla="*/ 4155631 w 4972343"/>
                <a:gd name="connsiteY14656" fmla="*/ 104685 h 512833"/>
                <a:gd name="connsiteX14657" fmla="*/ 4148152 w 4972343"/>
                <a:gd name="connsiteY14657" fmla="*/ 112163 h 512833"/>
                <a:gd name="connsiteX14658" fmla="*/ 4140673 w 4972343"/>
                <a:gd name="connsiteY14658" fmla="*/ 104685 h 512833"/>
                <a:gd name="connsiteX14659" fmla="*/ 4148152 w 4972343"/>
                <a:gd name="connsiteY14659" fmla="*/ 97206 h 512833"/>
                <a:gd name="connsiteX14660" fmla="*/ 4119906 w 4972343"/>
                <a:gd name="connsiteY14660" fmla="*/ 97206 h 512833"/>
                <a:gd name="connsiteX14661" fmla="*/ 4127384 w 4972343"/>
                <a:gd name="connsiteY14661" fmla="*/ 104685 h 512833"/>
                <a:gd name="connsiteX14662" fmla="*/ 4119906 w 4972343"/>
                <a:gd name="connsiteY14662" fmla="*/ 112163 h 512833"/>
                <a:gd name="connsiteX14663" fmla="*/ 4112427 w 4972343"/>
                <a:gd name="connsiteY14663" fmla="*/ 104685 h 512833"/>
                <a:gd name="connsiteX14664" fmla="*/ 4119906 w 4972343"/>
                <a:gd name="connsiteY14664" fmla="*/ 97206 h 512833"/>
                <a:gd name="connsiteX14665" fmla="*/ 4091661 w 4972343"/>
                <a:gd name="connsiteY14665" fmla="*/ 97206 h 512833"/>
                <a:gd name="connsiteX14666" fmla="*/ 4099140 w 4972343"/>
                <a:gd name="connsiteY14666" fmla="*/ 104685 h 512833"/>
                <a:gd name="connsiteX14667" fmla="*/ 4091661 w 4972343"/>
                <a:gd name="connsiteY14667" fmla="*/ 112163 h 512833"/>
                <a:gd name="connsiteX14668" fmla="*/ 4084182 w 4972343"/>
                <a:gd name="connsiteY14668" fmla="*/ 104685 h 512833"/>
                <a:gd name="connsiteX14669" fmla="*/ 4091661 w 4972343"/>
                <a:gd name="connsiteY14669" fmla="*/ 97206 h 512833"/>
                <a:gd name="connsiteX14670" fmla="*/ 4063415 w 4972343"/>
                <a:gd name="connsiteY14670" fmla="*/ 97206 h 512833"/>
                <a:gd name="connsiteX14671" fmla="*/ 4070894 w 4972343"/>
                <a:gd name="connsiteY14671" fmla="*/ 104685 h 512833"/>
                <a:gd name="connsiteX14672" fmla="*/ 4063415 w 4972343"/>
                <a:gd name="connsiteY14672" fmla="*/ 112163 h 512833"/>
                <a:gd name="connsiteX14673" fmla="*/ 4055936 w 4972343"/>
                <a:gd name="connsiteY14673" fmla="*/ 104685 h 512833"/>
                <a:gd name="connsiteX14674" fmla="*/ 4063415 w 4972343"/>
                <a:gd name="connsiteY14674" fmla="*/ 97206 h 512833"/>
                <a:gd name="connsiteX14675" fmla="*/ 4035170 w 4972343"/>
                <a:gd name="connsiteY14675" fmla="*/ 97206 h 512833"/>
                <a:gd name="connsiteX14676" fmla="*/ 4042649 w 4972343"/>
                <a:gd name="connsiteY14676" fmla="*/ 104685 h 512833"/>
                <a:gd name="connsiteX14677" fmla="*/ 4035170 w 4972343"/>
                <a:gd name="connsiteY14677" fmla="*/ 112163 h 512833"/>
                <a:gd name="connsiteX14678" fmla="*/ 4027691 w 4972343"/>
                <a:gd name="connsiteY14678" fmla="*/ 104685 h 512833"/>
                <a:gd name="connsiteX14679" fmla="*/ 4035170 w 4972343"/>
                <a:gd name="connsiteY14679" fmla="*/ 97206 h 512833"/>
                <a:gd name="connsiteX14680" fmla="*/ 4006924 w 4972343"/>
                <a:gd name="connsiteY14680" fmla="*/ 97206 h 512833"/>
                <a:gd name="connsiteX14681" fmla="*/ 4014402 w 4972343"/>
                <a:gd name="connsiteY14681" fmla="*/ 104685 h 512833"/>
                <a:gd name="connsiteX14682" fmla="*/ 4006924 w 4972343"/>
                <a:gd name="connsiteY14682" fmla="*/ 112163 h 512833"/>
                <a:gd name="connsiteX14683" fmla="*/ 3999445 w 4972343"/>
                <a:gd name="connsiteY14683" fmla="*/ 104685 h 512833"/>
                <a:gd name="connsiteX14684" fmla="*/ 4006924 w 4972343"/>
                <a:gd name="connsiteY14684" fmla="*/ 97206 h 512833"/>
                <a:gd name="connsiteX14685" fmla="*/ 3978679 w 4972343"/>
                <a:gd name="connsiteY14685" fmla="*/ 97206 h 512833"/>
                <a:gd name="connsiteX14686" fmla="*/ 3986158 w 4972343"/>
                <a:gd name="connsiteY14686" fmla="*/ 104685 h 512833"/>
                <a:gd name="connsiteX14687" fmla="*/ 3978679 w 4972343"/>
                <a:gd name="connsiteY14687" fmla="*/ 112163 h 512833"/>
                <a:gd name="connsiteX14688" fmla="*/ 3971200 w 4972343"/>
                <a:gd name="connsiteY14688" fmla="*/ 104685 h 512833"/>
                <a:gd name="connsiteX14689" fmla="*/ 3978679 w 4972343"/>
                <a:gd name="connsiteY14689" fmla="*/ 97206 h 512833"/>
                <a:gd name="connsiteX14690" fmla="*/ 3950433 w 4972343"/>
                <a:gd name="connsiteY14690" fmla="*/ 97206 h 512833"/>
                <a:gd name="connsiteX14691" fmla="*/ 3957912 w 4972343"/>
                <a:gd name="connsiteY14691" fmla="*/ 104685 h 512833"/>
                <a:gd name="connsiteX14692" fmla="*/ 3950433 w 4972343"/>
                <a:gd name="connsiteY14692" fmla="*/ 112163 h 512833"/>
                <a:gd name="connsiteX14693" fmla="*/ 3942954 w 4972343"/>
                <a:gd name="connsiteY14693" fmla="*/ 104685 h 512833"/>
                <a:gd name="connsiteX14694" fmla="*/ 3950433 w 4972343"/>
                <a:gd name="connsiteY14694" fmla="*/ 97206 h 512833"/>
                <a:gd name="connsiteX14695" fmla="*/ 3922188 w 4972343"/>
                <a:gd name="connsiteY14695" fmla="*/ 97206 h 512833"/>
                <a:gd name="connsiteX14696" fmla="*/ 3929667 w 4972343"/>
                <a:gd name="connsiteY14696" fmla="*/ 104685 h 512833"/>
                <a:gd name="connsiteX14697" fmla="*/ 3922188 w 4972343"/>
                <a:gd name="connsiteY14697" fmla="*/ 112163 h 512833"/>
                <a:gd name="connsiteX14698" fmla="*/ 3914709 w 4972343"/>
                <a:gd name="connsiteY14698" fmla="*/ 104685 h 512833"/>
                <a:gd name="connsiteX14699" fmla="*/ 3922188 w 4972343"/>
                <a:gd name="connsiteY14699" fmla="*/ 97206 h 512833"/>
                <a:gd name="connsiteX14700" fmla="*/ 3893942 w 4972343"/>
                <a:gd name="connsiteY14700" fmla="*/ 97206 h 512833"/>
                <a:gd name="connsiteX14701" fmla="*/ 3901421 w 4972343"/>
                <a:gd name="connsiteY14701" fmla="*/ 104685 h 512833"/>
                <a:gd name="connsiteX14702" fmla="*/ 3893942 w 4972343"/>
                <a:gd name="connsiteY14702" fmla="*/ 112163 h 512833"/>
                <a:gd name="connsiteX14703" fmla="*/ 3886463 w 4972343"/>
                <a:gd name="connsiteY14703" fmla="*/ 104685 h 512833"/>
                <a:gd name="connsiteX14704" fmla="*/ 3893942 w 4972343"/>
                <a:gd name="connsiteY14704" fmla="*/ 97206 h 512833"/>
                <a:gd name="connsiteX14705" fmla="*/ 3865697 w 4972343"/>
                <a:gd name="connsiteY14705" fmla="*/ 97206 h 512833"/>
                <a:gd name="connsiteX14706" fmla="*/ 3873176 w 4972343"/>
                <a:gd name="connsiteY14706" fmla="*/ 104685 h 512833"/>
                <a:gd name="connsiteX14707" fmla="*/ 3865697 w 4972343"/>
                <a:gd name="connsiteY14707" fmla="*/ 112163 h 512833"/>
                <a:gd name="connsiteX14708" fmla="*/ 3858218 w 4972343"/>
                <a:gd name="connsiteY14708" fmla="*/ 104685 h 512833"/>
                <a:gd name="connsiteX14709" fmla="*/ 3865697 w 4972343"/>
                <a:gd name="connsiteY14709" fmla="*/ 97206 h 512833"/>
                <a:gd name="connsiteX14710" fmla="*/ 3837451 w 4972343"/>
                <a:gd name="connsiteY14710" fmla="*/ 97206 h 512833"/>
                <a:gd name="connsiteX14711" fmla="*/ 3844930 w 4972343"/>
                <a:gd name="connsiteY14711" fmla="*/ 104685 h 512833"/>
                <a:gd name="connsiteX14712" fmla="*/ 3837451 w 4972343"/>
                <a:gd name="connsiteY14712" fmla="*/ 112163 h 512833"/>
                <a:gd name="connsiteX14713" fmla="*/ 3829972 w 4972343"/>
                <a:gd name="connsiteY14713" fmla="*/ 104685 h 512833"/>
                <a:gd name="connsiteX14714" fmla="*/ 3837451 w 4972343"/>
                <a:gd name="connsiteY14714" fmla="*/ 97206 h 512833"/>
                <a:gd name="connsiteX14715" fmla="*/ 3809206 w 4972343"/>
                <a:gd name="connsiteY14715" fmla="*/ 97206 h 512833"/>
                <a:gd name="connsiteX14716" fmla="*/ 3816685 w 4972343"/>
                <a:gd name="connsiteY14716" fmla="*/ 104685 h 512833"/>
                <a:gd name="connsiteX14717" fmla="*/ 3809206 w 4972343"/>
                <a:gd name="connsiteY14717" fmla="*/ 112163 h 512833"/>
                <a:gd name="connsiteX14718" fmla="*/ 3801727 w 4972343"/>
                <a:gd name="connsiteY14718" fmla="*/ 104685 h 512833"/>
                <a:gd name="connsiteX14719" fmla="*/ 3809206 w 4972343"/>
                <a:gd name="connsiteY14719" fmla="*/ 97206 h 512833"/>
                <a:gd name="connsiteX14720" fmla="*/ 3780960 w 4972343"/>
                <a:gd name="connsiteY14720" fmla="*/ 97206 h 512833"/>
                <a:gd name="connsiteX14721" fmla="*/ 3788439 w 4972343"/>
                <a:gd name="connsiteY14721" fmla="*/ 104685 h 512833"/>
                <a:gd name="connsiteX14722" fmla="*/ 3780960 w 4972343"/>
                <a:gd name="connsiteY14722" fmla="*/ 112163 h 512833"/>
                <a:gd name="connsiteX14723" fmla="*/ 3773481 w 4972343"/>
                <a:gd name="connsiteY14723" fmla="*/ 104685 h 512833"/>
                <a:gd name="connsiteX14724" fmla="*/ 3780960 w 4972343"/>
                <a:gd name="connsiteY14724" fmla="*/ 97206 h 512833"/>
                <a:gd name="connsiteX14725" fmla="*/ 3752715 w 4972343"/>
                <a:gd name="connsiteY14725" fmla="*/ 97206 h 512833"/>
                <a:gd name="connsiteX14726" fmla="*/ 3760194 w 4972343"/>
                <a:gd name="connsiteY14726" fmla="*/ 104685 h 512833"/>
                <a:gd name="connsiteX14727" fmla="*/ 3752715 w 4972343"/>
                <a:gd name="connsiteY14727" fmla="*/ 112163 h 512833"/>
                <a:gd name="connsiteX14728" fmla="*/ 3745236 w 4972343"/>
                <a:gd name="connsiteY14728" fmla="*/ 104685 h 512833"/>
                <a:gd name="connsiteX14729" fmla="*/ 3752715 w 4972343"/>
                <a:gd name="connsiteY14729" fmla="*/ 97206 h 512833"/>
                <a:gd name="connsiteX14730" fmla="*/ 3724469 w 4972343"/>
                <a:gd name="connsiteY14730" fmla="*/ 97206 h 512833"/>
                <a:gd name="connsiteX14731" fmla="*/ 3731948 w 4972343"/>
                <a:gd name="connsiteY14731" fmla="*/ 104685 h 512833"/>
                <a:gd name="connsiteX14732" fmla="*/ 3724469 w 4972343"/>
                <a:gd name="connsiteY14732" fmla="*/ 112163 h 512833"/>
                <a:gd name="connsiteX14733" fmla="*/ 3716990 w 4972343"/>
                <a:gd name="connsiteY14733" fmla="*/ 104685 h 512833"/>
                <a:gd name="connsiteX14734" fmla="*/ 3724469 w 4972343"/>
                <a:gd name="connsiteY14734" fmla="*/ 97206 h 512833"/>
                <a:gd name="connsiteX14735" fmla="*/ 3696224 w 4972343"/>
                <a:gd name="connsiteY14735" fmla="*/ 97206 h 512833"/>
                <a:gd name="connsiteX14736" fmla="*/ 3703703 w 4972343"/>
                <a:gd name="connsiteY14736" fmla="*/ 104685 h 512833"/>
                <a:gd name="connsiteX14737" fmla="*/ 3696224 w 4972343"/>
                <a:gd name="connsiteY14737" fmla="*/ 112163 h 512833"/>
                <a:gd name="connsiteX14738" fmla="*/ 3688745 w 4972343"/>
                <a:gd name="connsiteY14738" fmla="*/ 104685 h 512833"/>
                <a:gd name="connsiteX14739" fmla="*/ 3696224 w 4972343"/>
                <a:gd name="connsiteY14739" fmla="*/ 97206 h 512833"/>
                <a:gd name="connsiteX14740" fmla="*/ 3667978 w 4972343"/>
                <a:gd name="connsiteY14740" fmla="*/ 97206 h 512833"/>
                <a:gd name="connsiteX14741" fmla="*/ 3675457 w 4972343"/>
                <a:gd name="connsiteY14741" fmla="*/ 104685 h 512833"/>
                <a:gd name="connsiteX14742" fmla="*/ 3667978 w 4972343"/>
                <a:gd name="connsiteY14742" fmla="*/ 112163 h 512833"/>
                <a:gd name="connsiteX14743" fmla="*/ 3660499 w 4972343"/>
                <a:gd name="connsiteY14743" fmla="*/ 104685 h 512833"/>
                <a:gd name="connsiteX14744" fmla="*/ 3667978 w 4972343"/>
                <a:gd name="connsiteY14744" fmla="*/ 97206 h 512833"/>
                <a:gd name="connsiteX14745" fmla="*/ 3639733 w 4972343"/>
                <a:gd name="connsiteY14745" fmla="*/ 97206 h 512833"/>
                <a:gd name="connsiteX14746" fmla="*/ 3647212 w 4972343"/>
                <a:gd name="connsiteY14746" fmla="*/ 104685 h 512833"/>
                <a:gd name="connsiteX14747" fmla="*/ 3639733 w 4972343"/>
                <a:gd name="connsiteY14747" fmla="*/ 112163 h 512833"/>
                <a:gd name="connsiteX14748" fmla="*/ 3632254 w 4972343"/>
                <a:gd name="connsiteY14748" fmla="*/ 104685 h 512833"/>
                <a:gd name="connsiteX14749" fmla="*/ 3639733 w 4972343"/>
                <a:gd name="connsiteY14749" fmla="*/ 97206 h 512833"/>
                <a:gd name="connsiteX14750" fmla="*/ 3611487 w 4972343"/>
                <a:gd name="connsiteY14750" fmla="*/ 97206 h 512833"/>
                <a:gd name="connsiteX14751" fmla="*/ 3618966 w 4972343"/>
                <a:gd name="connsiteY14751" fmla="*/ 104685 h 512833"/>
                <a:gd name="connsiteX14752" fmla="*/ 3611487 w 4972343"/>
                <a:gd name="connsiteY14752" fmla="*/ 112163 h 512833"/>
                <a:gd name="connsiteX14753" fmla="*/ 3604008 w 4972343"/>
                <a:gd name="connsiteY14753" fmla="*/ 104685 h 512833"/>
                <a:gd name="connsiteX14754" fmla="*/ 3611487 w 4972343"/>
                <a:gd name="connsiteY14754" fmla="*/ 97206 h 512833"/>
                <a:gd name="connsiteX14755" fmla="*/ 3583242 w 4972343"/>
                <a:gd name="connsiteY14755" fmla="*/ 97206 h 512833"/>
                <a:gd name="connsiteX14756" fmla="*/ 3590721 w 4972343"/>
                <a:gd name="connsiteY14756" fmla="*/ 104685 h 512833"/>
                <a:gd name="connsiteX14757" fmla="*/ 3583242 w 4972343"/>
                <a:gd name="connsiteY14757" fmla="*/ 112163 h 512833"/>
                <a:gd name="connsiteX14758" fmla="*/ 3575764 w 4972343"/>
                <a:gd name="connsiteY14758" fmla="*/ 104685 h 512833"/>
                <a:gd name="connsiteX14759" fmla="*/ 3583242 w 4972343"/>
                <a:gd name="connsiteY14759" fmla="*/ 97206 h 512833"/>
                <a:gd name="connsiteX14760" fmla="*/ 3554996 w 4972343"/>
                <a:gd name="connsiteY14760" fmla="*/ 97206 h 512833"/>
                <a:gd name="connsiteX14761" fmla="*/ 3562475 w 4972343"/>
                <a:gd name="connsiteY14761" fmla="*/ 104685 h 512833"/>
                <a:gd name="connsiteX14762" fmla="*/ 3554996 w 4972343"/>
                <a:gd name="connsiteY14762" fmla="*/ 112163 h 512833"/>
                <a:gd name="connsiteX14763" fmla="*/ 3547517 w 4972343"/>
                <a:gd name="connsiteY14763" fmla="*/ 104685 h 512833"/>
                <a:gd name="connsiteX14764" fmla="*/ 3554996 w 4972343"/>
                <a:gd name="connsiteY14764" fmla="*/ 97206 h 512833"/>
                <a:gd name="connsiteX14765" fmla="*/ 3526751 w 4972343"/>
                <a:gd name="connsiteY14765" fmla="*/ 97206 h 512833"/>
                <a:gd name="connsiteX14766" fmla="*/ 3534230 w 4972343"/>
                <a:gd name="connsiteY14766" fmla="*/ 104685 h 512833"/>
                <a:gd name="connsiteX14767" fmla="*/ 3526751 w 4972343"/>
                <a:gd name="connsiteY14767" fmla="*/ 112163 h 512833"/>
                <a:gd name="connsiteX14768" fmla="*/ 3519272 w 4972343"/>
                <a:gd name="connsiteY14768" fmla="*/ 104685 h 512833"/>
                <a:gd name="connsiteX14769" fmla="*/ 3526751 w 4972343"/>
                <a:gd name="connsiteY14769" fmla="*/ 97206 h 512833"/>
                <a:gd name="connsiteX14770" fmla="*/ 3498505 w 4972343"/>
                <a:gd name="connsiteY14770" fmla="*/ 97206 h 512833"/>
                <a:gd name="connsiteX14771" fmla="*/ 3505984 w 4972343"/>
                <a:gd name="connsiteY14771" fmla="*/ 104685 h 512833"/>
                <a:gd name="connsiteX14772" fmla="*/ 3498505 w 4972343"/>
                <a:gd name="connsiteY14772" fmla="*/ 112163 h 512833"/>
                <a:gd name="connsiteX14773" fmla="*/ 3491026 w 4972343"/>
                <a:gd name="connsiteY14773" fmla="*/ 104685 h 512833"/>
                <a:gd name="connsiteX14774" fmla="*/ 3498505 w 4972343"/>
                <a:gd name="connsiteY14774" fmla="*/ 97206 h 512833"/>
                <a:gd name="connsiteX14775" fmla="*/ 3470260 w 4972343"/>
                <a:gd name="connsiteY14775" fmla="*/ 97206 h 512833"/>
                <a:gd name="connsiteX14776" fmla="*/ 3477739 w 4972343"/>
                <a:gd name="connsiteY14776" fmla="*/ 104685 h 512833"/>
                <a:gd name="connsiteX14777" fmla="*/ 3470260 w 4972343"/>
                <a:gd name="connsiteY14777" fmla="*/ 112163 h 512833"/>
                <a:gd name="connsiteX14778" fmla="*/ 3462781 w 4972343"/>
                <a:gd name="connsiteY14778" fmla="*/ 104685 h 512833"/>
                <a:gd name="connsiteX14779" fmla="*/ 3470260 w 4972343"/>
                <a:gd name="connsiteY14779" fmla="*/ 97206 h 512833"/>
                <a:gd name="connsiteX14780" fmla="*/ 3442015 w 4972343"/>
                <a:gd name="connsiteY14780" fmla="*/ 97206 h 512833"/>
                <a:gd name="connsiteX14781" fmla="*/ 3449493 w 4972343"/>
                <a:gd name="connsiteY14781" fmla="*/ 104685 h 512833"/>
                <a:gd name="connsiteX14782" fmla="*/ 3442015 w 4972343"/>
                <a:gd name="connsiteY14782" fmla="*/ 112163 h 512833"/>
                <a:gd name="connsiteX14783" fmla="*/ 3434536 w 4972343"/>
                <a:gd name="connsiteY14783" fmla="*/ 104685 h 512833"/>
                <a:gd name="connsiteX14784" fmla="*/ 3442015 w 4972343"/>
                <a:gd name="connsiteY14784" fmla="*/ 97206 h 512833"/>
                <a:gd name="connsiteX14785" fmla="*/ 3413769 w 4972343"/>
                <a:gd name="connsiteY14785" fmla="*/ 97206 h 512833"/>
                <a:gd name="connsiteX14786" fmla="*/ 3421248 w 4972343"/>
                <a:gd name="connsiteY14786" fmla="*/ 104685 h 512833"/>
                <a:gd name="connsiteX14787" fmla="*/ 3413769 w 4972343"/>
                <a:gd name="connsiteY14787" fmla="*/ 112163 h 512833"/>
                <a:gd name="connsiteX14788" fmla="*/ 3406290 w 4972343"/>
                <a:gd name="connsiteY14788" fmla="*/ 104685 h 512833"/>
                <a:gd name="connsiteX14789" fmla="*/ 3413769 w 4972343"/>
                <a:gd name="connsiteY14789" fmla="*/ 97206 h 512833"/>
                <a:gd name="connsiteX14790" fmla="*/ 3385524 w 4972343"/>
                <a:gd name="connsiteY14790" fmla="*/ 97206 h 512833"/>
                <a:gd name="connsiteX14791" fmla="*/ 3393003 w 4972343"/>
                <a:gd name="connsiteY14791" fmla="*/ 104685 h 512833"/>
                <a:gd name="connsiteX14792" fmla="*/ 3385524 w 4972343"/>
                <a:gd name="connsiteY14792" fmla="*/ 112163 h 512833"/>
                <a:gd name="connsiteX14793" fmla="*/ 3378045 w 4972343"/>
                <a:gd name="connsiteY14793" fmla="*/ 104685 h 512833"/>
                <a:gd name="connsiteX14794" fmla="*/ 3385524 w 4972343"/>
                <a:gd name="connsiteY14794" fmla="*/ 97206 h 512833"/>
                <a:gd name="connsiteX14795" fmla="*/ 3357279 w 4972343"/>
                <a:gd name="connsiteY14795" fmla="*/ 97206 h 512833"/>
                <a:gd name="connsiteX14796" fmla="*/ 3364757 w 4972343"/>
                <a:gd name="connsiteY14796" fmla="*/ 104685 h 512833"/>
                <a:gd name="connsiteX14797" fmla="*/ 3357279 w 4972343"/>
                <a:gd name="connsiteY14797" fmla="*/ 112163 h 512833"/>
                <a:gd name="connsiteX14798" fmla="*/ 3349800 w 4972343"/>
                <a:gd name="connsiteY14798" fmla="*/ 104685 h 512833"/>
                <a:gd name="connsiteX14799" fmla="*/ 3357279 w 4972343"/>
                <a:gd name="connsiteY14799" fmla="*/ 97206 h 512833"/>
                <a:gd name="connsiteX14800" fmla="*/ 3329033 w 4972343"/>
                <a:gd name="connsiteY14800" fmla="*/ 97206 h 512833"/>
                <a:gd name="connsiteX14801" fmla="*/ 3336512 w 4972343"/>
                <a:gd name="connsiteY14801" fmla="*/ 104685 h 512833"/>
                <a:gd name="connsiteX14802" fmla="*/ 3329033 w 4972343"/>
                <a:gd name="connsiteY14802" fmla="*/ 112163 h 512833"/>
                <a:gd name="connsiteX14803" fmla="*/ 3321554 w 4972343"/>
                <a:gd name="connsiteY14803" fmla="*/ 104685 h 512833"/>
                <a:gd name="connsiteX14804" fmla="*/ 3329033 w 4972343"/>
                <a:gd name="connsiteY14804" fmla="*/ 97206 h 512833"/>
                <a:gd name="connsiteX14805" fmla="*/ 3300830 w 4972343"/>
                <a:gd name="connsiteY14805" fmla="*/ 97206 h 512833"/>
                <a:gd name="connsiteX14806" fmla="*/ 3308309 w 4972343"/>
                <a:gd name="connsiteY14806" fmla="*/ 104685 h 512833"/>
                <a:gd name="connsiteX14807" fmla="*/ 3300830 w 4972343"/>
                <a:gd name="connsiteY14807" fmla="*/ 112163 h 512833"/>
                <a:gd name="connsiteX14808" fmla="*/ 3293351 w 4972343"/>
                <a:gd name="connsiteY14808" fmla="*/ 104685 h 512833"/>
                <a:gd name="connsiteX14809" fmla="*/ 3300830 w 4972343"/>
                <a:gd name="connsiteY14809" fmla="*/ 97206 h 512833"/>
                <a:gd name="connsiteX14810" fmla="*/ 3272569 w 4972343"/>
                <a:gd name="connsiteY14810" fmla="*/ 97206 h 512833"/>
                <a:gd name="connsiteX14811" fmla="*/ 3280048 w 4972343"/>
                <a:gd name="connsiteY14811" fmla="*/ 104685 h 512833"/>
                <a:gd name="connsiteX14812" fmla="*/ 3272569 w 4972343"/>
                <a:gd name="connsiteY14812" fmla="*/ 112163 h 512833"/>
                <a:gd name="connsiteX14813" fmla="*/ 3265091 w 4972343"/>
                <a:gd name="connsiteY14813" fmla="*/ 104685 h 512833"/>
                <a:gd name="connsiteX14814" fmla="*/ 3272569 w 4972343"/>
                <a:gd name="connsiteY14814" fmla="*/ 97206 h 512833"/>
                <a:gd name="connsiteX14815" fmla="*/ 3244332 w 4972343"/>
                <a:gd name="connsiteY14815" fmla="*/ 97206 h 512833"/>
                <a:gd name="connsiteX14816" fmla="*/ 3251810 w 4972343"/>
                <a:gd name="connsiteY14816" fmla="*/ 104685 h 512833"/>
                <a:gd name="connsiteX14817" fmla="*/ 3244332 w 4972343"/>
                <a:gd name="connsiteY14817" fmla="*/ 112163 h 512833"/>
                <a:gd name="connsiteX14818" fmla="*/ 3236852 w 4972343"/>
                <a:gd name="connsiteY14818" fmla="*/ 104685 h 512833"/>
                <a:gd name="connsiteX14819" fmla="*/ 3244332 w 4972343"/>
                <a:gd name="connsiteY14819" fmla="*/ 97206 h 512833"/>
                <a:gd name="connsiteX14820" fmla="*/ 3216087 w 4972343"/>
                <a:gd name="connsiteY14820" fmla="*/ 97206 h 512833"/>
                <a:gd name="connsiteX14821" fmla="*/ 3223565 w 4972343"/>
                <a:gd name="connsiteY14821" fmla="*/ 104685 h 512833"/>
                <a:gd name="connsiteX14822" fmla="*/ 3216087 w 4972343"/>
                <a:gd name="connsiteY14822" fmla="*/ 112163 h 512833"/>
                <a:gd name="connsiteX14823" fmla="*/ 3208608 w 4972343"/>
                <a:gd name="connsiteY14823" fmla="*/ 104685 h 512833"/>
                <a:gd name="connsiteX14824" fmla="*/ 3216087 w 4972343"/>
                <a:gd name="connsiteY14824" fmla="*/ 97206 h 512833"/>
                <a:gd name="connsiteX14825" fmla="*/ 3187841 w 4972343"/>
                <a:gd name="connsiteY14825" fmla="*/ 97206 h 512833"/>
                <a:gd name="connsiteX14826" fmla="*/ 3195319 w 4972343"/>
                <a:gd name="connsiteY14826" fmla="*/ 104685 h 512833"/>
                <a:gd name="connsiteX14827" fmla="*/ 3187841 w 4972343"/>
                <a:gd name="connsiteY14827" fmla="*/ 112163 h 512833"/>
                <a:gd name="connsiteX14828" fmla="*/ 3180362 w 4972343"/>
                <a:gd name="connsiteY14828" fmla="*/ 104685 h 512833"/>
                <a:gd name="connsiteX14829" fmla="*/ 3187841 w 4972343"/>
                <a:gd name="connsiteY14829" fmla="*/ 97206 h 512833"/>
                <a:gd name="connsiteX14830" fmla="*/ 3159596 w 4972343"/>
                <a:gd name="connsiteY14830" fmla="*/ 97206 h 512833"/>
                <a:gd name="connsiteX14831" fmla="*/ 3167075 w 4972343"/>
                <a:gd name="connsiteY14831" fmla="*/ 104685 h 512833"/>
                <a:gd name="connsiteX14832" fmla="*/ 3159596 w 4972343"/>
                <a:gd name="connsiteY14832" fmla="*/ 112163 h 512833"/>
                <a:gd name="connsiteX14833" fmla="*/ 3152117 w 4972343"/>
                <a:gd name="connsiteY14833" fmla="*/ 104685 h 512833"/>
                <a:gd name="connsiteX14834" fmla="*/ 3159596 w 4972343"/>
                <a:gd name="connsiteY14834" fmla="*/ 97206 h 512833"/>
                <a:gd name="connsiteX14835" fmla="*/ 3131349 w 4972343"/>
                <a:gd name="connsiteY14835" fmla="*/ 97206 h 512833"/>
                <a:gd name="connsiteX14836" fmla="*/ 3138828 w 4972343"/>
                <a:gd name="connsiteY14836" fmla="*/ 104685 h 512833"/>
                <a:gd name="connsiteX14837" fmla="*/ 3131349 w 4972343"/>
                <a:gd name="connsiteY14837" fmla="*/ 112163 h 512833"/>
                <a:gd name="connsiteX14838" fmla="*/ 3123870 w 4972343"/>
                <a:gd name="connsiteY14838" fmla="*/ 104685 h 512833"/>
                <a:gd name="connsiteX14839" fmla="*/ 3131349 w 4972343"/>
                <a:gd name="connsiteY14839" fmla="*/ 97206 h 512833"/>
                <a:gd name="connsiteX14840" fmla="*/ 3103105 w 4972343"/>
                <a:gd name="connsiteY14840" fmla="*/ 97206 h 512833"/>
                <a:gd name="connsiteX14841" fmla="*/ 3110583 w 4972343"/>
                <a:gd name="connsiteY14841" fmla="*/ 104685 h 512833"/>
                <a:gd name="connsiteX14842" fmla="*/ 3103105 w 4972343"/>
                <a:gd name="connsiteY14842" fmla="*/ 112163 h 512833"/>
                <a:gd name="connsiteX14843" fmla="*/ 3095626 w 4972343"/>
                <a:gd name="connsiteY14843" fmla="*/ 104685 h 512833"/>
                <a:gd name="connsiteX14844" fmla="*/ 3103105 w 4972343"/>
                <a:gd name="connsiteY14844" fmla="*/ 97206 h 512833"/>
                <a:gd name="connsiteX14845" fmla="*/ 3074858 w 4972343"/>
                <a:gd name="connsiteY14845" fmla="*/ 97206 h 512833"/>
                <a:gd name="connsiteX14846" fmla="*/ 3082337 w 4972343"/>
                <a:gd name="connsiteY14846" fmla="*/ 104685 h 512833"/>
                <a:gd name="connsiteX14847" fmla="*/ 3074858 w 4972343"/>
                <a:gd name="connsiteY14847" fmla="*/ 112163 h 512833"/>
                <a:gd name="connsiteX14848" fmla="*/ 3067380 w 4972343"/>
                <a:gd name="connsiteY14848" fmla="*/ 104685 h 512833"/>
                <a:gd name="connsiteX14849" fmla="*/ 3074858 w 4972343"/>
                <a:gd name="connsiteY14849" fmla="*/ 97206 h 512833"/>
                <a:gd name="connsiteX14850" fmla="*/ 3046614 w 4972343"/>
                <a:gd name="connsiteY14850" fmla="*/ 97206 h 512833"/>
                <a:gd name="connsiteX14851" fmla="*/ 3054093 w 4972343"/>
                <a:gd name="connsiteY14851" fmla="*/ 104685 h 512833"/>
                <a:gd name="connsiteX14852" fmla="*/ 3046614 w 4972343"/>
                <a:gd name="connsiteY14852" fmla="*/ 112163 h 512833"/>
                <a:gd name="connsiteX14853" fmla="*/ 3039135 w 4972343"/>
                <a:gd name="connsiteY14853" fmla="*/ 104685 h 512833"/>
                <a:gd name="connsiteX14854" fmla="*/ 3046614 w 4972343"/>
                <a:gd name="connsiteY14854" fmla="*/ 97206 h 512833"/>
                <a:gd name="connsiteX14855" fmla="*/ 3018368 w 4972343"/>
                <a:gd name="connsiteY14855" fmla="*/ 97206 h 512833"/>
                <a:gd name="connsiteX14856" fmla="*/ 3025846 w 4972343"/>
                <a:gd name="connsiteY14856" fmla="*/ 104685 h 512833"/>
                <a:gd name="connsiteX14857" fmla="*/ 3018368 w 4972343"/>
                <a:gd name="connsiteY14857" fmla="*/ 112163 h 512833"/>
                <a:gd name="connsiteX14858" fmla="*/ 3010889 w 4972343"/>
                <a:gd name="connsiteY14858" fmla="*/ 104685 h 512833"/>
                <a:gd name="connsiteX14859" fmla="*/ 3018368 w 4972343"/>
                <a:gd name="connsiteY14859" fmla="*/ 97206 h 512833"/>
                <a:gd name="connsiteX14860" fmla="*/ 2990123 w 4972343"/>
                <a:gd name="connsiteY14860" fmla="*/ 97206 h 512833"/>
                <a:gd name="connsiteX14861" fmla="*/ 2997602 w 4972343"/>
                <a:gd name="connsiteY14861" fmla="*/ 104685 h 512833"/>
                <a:gd name="connsiteX14862" fmla="*/ 2990123 w 4972343"/>
                <a:gd name="connsiteY14862" fmla="*/ 112163 h 512833"/>
                <a:gd name="connsiteX14863" fmla="*/ 2982644 w 4972343"/>
                <a:gd name="connsiteY14863" fmla="*/ 104685 h 512833"/>
                <a:gd name="connsiteX14864" fmla="*/ 2990123 w 4972343"/>
                <a:gd name="connsiteY14864" fmla="*/ 97206 h 512833"/>
                <a:gd name="connsiteX14865" fmla="*/ 2961877 w 4972343"/>
                <a:gd name="connsiteY14865" fmla="*/ 97206 h 512833"/>
                <a:gd name="connsiteX14866" fmla="*/ 2969355 w 4972343"/>
                <a:gd name="connsiteY14866" fmla="*/ 104685 h 512833"/>
                <a:gd name="connsiteX14867" fmla="*/ 2961877 w 4972343"/>
                <a:gd name="connsiteY14867" fmla="*/ 112163 h 512833"/>
                <a:gd name="connsiteX14868" fmla="*/ 2954398 w 4972343"/>
                <a:gd name="connsiteY14868" fmla="*/ 104685 h 512833"/>
                <a:gd name="connsiteX14869" fmla="*/ 2961877 w 4972343"/>
                <a:gd name="connsiteY14869" fmla="*/ 97206 h 512833"/>
                <a:gd name="connsiteX14870" fmla="*/ 2933632 w 4972343"/>
                <a:gd name="connsiteY14870" fmla="*/ 97206 h 512833"/>
                <a:gd name="connsiteX14871" fmla="*/ 2941111 w 4972343"/>
                <a:gd name="connsiteY14871" fmla="*/ 104685 h 512833"/>
                <a:gd name="connsiteX14872" fmla="*/ 2933632 w 4972343"/>
                <a:gd name="connsiteY14872" fmla="*/ 112163 h 512833"/>
                <a:gd name="connsiteX14873" fmla="*/ 2926153 w 4972343"/>
                <a:gd name="connsiteY14873" fmla="*/ 104685 h 512833"/>
                <a:gd name="connsiteX14874" fmla="*/ 2933632 w 4972343"/>
                <a:gd name="connsiteY14874" fmla="*/ 97206 h 512833"/>
                <a:gd name="connsiteX14875" fmla="*/ 2905386 w 4972343"/>
                <a:gd name="connsiteY14875" fmla="*/ 97206 h 512833"/>
                <a:gd name="connsiteX14876" fmla="*/ 2912864 w 4972343"/>
                <a:gd name="connsiteY14876" fmla="*/ 104685 h 512833"/>
                <a:gd name="connsiteX14877" fmla="*/ 2905386 w 4972343"/>
                <a:gd name="connsiteY14877" fmla="*/ 112163 h 512833"/>
                <a:gd name="connsiteX14878" fmla="*/ 2897907 w 4972343"/>
                <a:gd name="connsiteY14878" fmla="*/ 104685 h 512833"/>
                <a:gd name="connsiteX14879" fmla="*/ 2905386 w 4972343"/>
                <a:gd name="connsiteY14879" fmla="*/ 97206 h 512833"/>
                <a:gd name="connsiteX14880" fmla="*/ 2877141 w 4972343"/>
                <a:gd name="connsiteY14880" fmla="*/ 97206 h 512833"/>
                <a:gd name="connsiteX14881" fmla="*/ 2884620 w 4972343"/>
                <a:gd name="connsiteY14881" fmla="*/ 104685 h 512833"/>
                <a:gd name="connsiteX14882" fmla="*/ 2877141 w 4972343"/>
                <a:gd name="connsiteY14882" fmla="*/ 112163 h 512833"/>
                <a:gd name="connsiteX14883" fmla="*/ 2869662 w 4972343"/>
                <a:gd name="connsiteY14883" fmla="*/ 104685 h 512833"/>
                <a:gd name="connsiteX14884" fmla="*/ 2877141 w 4972343"/>
                <a:gd name="connsiteY14884" fmla="*/ 97206 h 512833"/>
                <a:gd name="connsiteX14885" fmla="*/ 2848895 w 4972343"/>
                <a:gd name="connsiteY14885" fmla="*/ 97206 h 512833"/>
                <a:gd name="connsiteX14886" fmla="*/ 2856373 w 4972343"/>
                <a:gd name="connsiteY14886" fmla="*/ 104685 h 512833"/>
                <a:gd name="connsiteX14887" fmla="*/ 2848895 w 4972343"/>
                <a:gd name="connsiteY14887" fmla="*/ 112163 h 512833"/>
                <a:gd name="connsiteX14888" fmla="*/ 2841416 w 4972343"/>
                <a:gd name="connsiteY14888" fmla="*/ 104685 h 512833"/>
                <a:gd name="connsiteX14889" fmla="*/ 2848895 w 4972343"/>
                <a:gd name="connsiteY14889" fmla="*/ 97206 h 512833"/>
                <a:gd name="connsiteX14890" fmla="*/ 2820650 w 4972343"/>
                <a:gd name="connsiteY14890" fmla="*/ 97206 h 512833"/>
                <a:gd name="connsiteX14891" fmla="*/ 2828129 w 4972343"/>
                <a:gd name="connsiteY14891" fmla="*/ 104685 h 512833"/>
                <a:gd name="connsiteX14892" fmla="*/ 2820650 w 4972343"/>
                <a:gd name="connsiteY14892" fmla="*/ 112163 h 512833"/>
                <a:gd name="connsiteX14893" fmla="*/ 2813171 w 4972343"/>
                <a:gd name="connsiteY14893" fmla="*/ 104685 h 512833"/>
                <a:gd name="connsiteX14894" fmla="*/ 2820650 w 4972343"/>
                <a:gd name="connsiteY14894" fmla="*/ 97206 h 512833"/>
                <a:gd name="connsiteX14895" fmla="*/ 2792404 w 4972343"/>
                <a:gd name="connsiteY14895" fmla="*/ 97206 h 512833"/>
                <a:gd name="connsiteX14896" fmla="*/ 2799882 w 4972343"/>
                <a:gd name="connsiteY14896" fmla="*/ 104685 h 512833"/>
                <a:gd name="connsiteX14897" fmla="*/ 2792404 w 4972343"/>
                <a:gd name="connsiteY14897" fmla="*/ 112163 h 512833"/>
                <a:gd name="connsiteX14898" fmla="*/ 2784925 w 4972343"/>
                <a:gd name="connsiteY14898" fmla="*/ 104685 h 512833"/>
                <a:gd name="connsiteX14899" fmla="*/ 2792404 w 4972343"/>
                <a:gd name="connsiteY14899" fmla="*/ 97206 h 512833"/>
                <a:gd name="connsiteX14900" fmla="*/ 2764159 w 4972343"/>
                <a:gd name="connsiteY14900" fmla="*/ 97206 h 512833"/>
                <a:gd name="connsiteX14901" fmla="*/ 2771638 w 4972343"/>
                <a:gd name="connsiteY14901" fmla="*/ 104685 h 512833"/>
                <a:gd name="connsiteX14902" fmla="*/ 2764159 w 4972343"/>
                <a:gd name="connsiteY14902" fmla="*/ 112163 h 512833"/>
                <a:gd name="connsiteX14903" fmla="*/ 2756680 w 4972343"/>
                <a:gd name="connsiteY14903" fmla="*/ 104685 h 512833"/>
                <a:gd name="connsiteX14904" fmla="*/ 2764159 w 4972343"/>
                <a:gd name="connsiteY14904" fmla="*/ 97206 h 512833"/>
                <a:gd name="connsiteX14905" fmla="*/ 2735913 w 4972343"/>
                <a:gd name="connsiteY14905" fmla="*/ 97206 h 512833"/>
                <a:gd name="connsiteX14906" fmla="*/ 2743391 w 4972343"/>
                <a:gd name="connsiteY14906" fmla="*/ 104685 h 512833"/>
                <a:gd name="connsiteX14907" fmla="*/ 2735913 w 4972343"/>
                <a:gd name="connsiteY14907" fmla="*/ 112163 h 512833"/>
                <a:gd name="connsiteX14908" fmla="*/ 2728434 w 4972343"/>
                <a:gd name="connsiteY14908" fmla="*/ 104685 h 512833"/>
                <a:gd name="connsiteX14909" fmla="*/ 2735913 w 4972343"/>
                <a:gd name="connsiteY14909" fmla="*/ 97206 h 512833"/>
                <a:gd name="connsiteX14910" fmla="*/ 2707668 w 4972343"/>
                <a:gd name="connsiteY14910" fmla="*/ 97206 h 512833"/>
                <a:gd name="connsiteX14911" fmla="*/ 2715147 w 4972343"/>
                <a:gd name="connsiteY14911" fmla="*/ 104685 h 512833"/>
                <a:gd name="connsiteX14912" fmla="*/ 2707668 w 4972343"/>
                <a:gd name="connsiteY14912" fmla="*/ 112163 h 512833"/>
                <a:gd name="connsiteX14913" fmla="*/ 2700189 w 4972343"/>
                <a:gd name="connsiteY14913" fmla="*/ 104685 h 512833"/>
                <a:gd name="connsiteX14914" fmla="*/ 2707668 w 4972343"/>
                <a:gd name="connsiteY14914" fmla="*/ 97206 h 512833"/>
                <a:gd name="connsiteX14915" fmla="*/ 2679422 w 4972343"/>
                <a:gd name="connsiteY14915" fmla="*/ 97206 h 512833"/>
                <a:gd name="connsiteX14916" fmla="*/ 2686900 w 4972343"/>
                <a:gd name="connsiteY14916" fmla="*/ 104685 h 512833"/>
                <a:gd name="connsiteX14917" fmla="*/ 2679422 w 4972343"/>
                <a:gd name="connsiteY14917" fmla="*/ 112163 h 512833"/>
                <a:gd name="connsiteX14918" fmla="*/ 2671943 w 4972343"/>
                <a:gd name="connsiteY14918" fmla="*/ 104685 h 512833"/>
                <a:gd name="connsiteX14919" fmla="*/ 2679422 w 4972343"/>
                <a:gd name="connsiteY14919" fmla="*/ 97206 h 512833"/>
                <a:gd name="connsiteX14920" fmla="*/ 2651177 w 4972343"/>
                <a:gd name="connsiteY14920" fmla="*/ 97206 h 512833"/>
                <a:gd name="connsiteX14921" fmla="*/ 2658656 w 4972343"/>
                <a:gd name="connsiteY14921" fmla="*/ 104685 h 512833"/>
                <a:gd name="connsiteX14922" fmla="*/ 2651177 w 4972343"/>
                <a:gd name="connsiteY14922" fmla="*/ 112163 h 512833"/>
                <a:gd name="connsiteX14923" fmla="*/ 2643698 w 4972343"/>
                <a:gd name="connsiteY14923" fmla="*/ 104685 h 512833"/>
                <a:gd name="connsiteX14924" fmla="*/ 2651177 w 4972343"/>
                <a:gd name="connsiteY14924" fmla="*/ 97206 h 512833"/>
                <a:gd name="connsiteX14925" fmla="*/ 2622930 w 4972343"/>
                <a:gd name="connsiteY14925" fmla="*/ 97206 h 512833"/>
                <a:gd name="connsiteX14926" fmla="*/ 2630409 w 4972343"/>
                <a:gd name="connsiteY14926" fmla="*/ 104685 h 512833"/>
                <a:gd name="connsiteX14927" fmla="*/ 2622930 w 4972343"/>
                <a:gd name="connsiteY14927" fmla="*/ 112163 h 512833"/>
                <a:gd name="connsiteX14928" fmla="*/ 2615452 w 4972343"/>
                <a:gd name="connsiteY14928" fmla="*/ 104685 h 512833"/>
                <a:gd name="connsiteX14929" fmla="*/ 2622930 w 4972343"/>
                <a:gd name="connsiteY14929" fmla="*/ 97206 h 512833"/>
                <a:gd name="connsiteX14930" fmla="*/ 2594686 w 4972343"/>
                <a:gd name="connsiteY14930" fmla="*/ 97206 h 512833"/>
                <a:gd name="connsiteX14931" fmla="*/ 2602165 w 4972343"/>
                <a:gd name="connsiteY14931" fmla="*/ 104685 h 512833"/>
                <a:gd name="connsiteX14932" fmla="*/ 2594686 w 4972343"/>
                <a:gd name="connsiteY14932" fmla="*/ 112163 h 512833"/>
                <a:gd name="connsiteX14933" fmla="*/ 2587207 w 4972343"/>
                <a:gd name="connsiteY14933" fmla="*/ 104685 h 512833"/>
                <a:gd name="connsiteX14934" fmla="*/ 2594686 w 4972343"/>
                <a:gd name="connsiteY14934" fmla="*/ 97206 h 512833"/>
                <a:gd name="connsiteX14935" fmla="*/ 2566440 w 4972343"/>
                <a:gd name="connsiteY14935" fmla="*/ 97206 h 512833"/>
                <a:gd name="connsiteX14936" fmla="*/ 2573919 w 4972343"/>
                <a:gd name="connsiteY14936" fmla="*/ 104685 h 512833"/>
                <a:gd name="connsiteX14937" fmla="*/ 2566440 w 4972343"/>
                <a:gd name="connsiteY14937" fmla="*/ 112163 h 512833"/>
                <a:gd name="connsiteX14938" fmla="*/ 2558961 w 4972343"/>
                <a:gd name="connsiteY14938" fmla="*/ 104685 h 512833"/>
                <a:gd name="connsiteX14939" fmla="*/ 2566440 w 4972343"/>
                <a:gd name="connsiteY14939" fmla="*/ 97206 h 512833"/>
                <a:gd name="connsiteX14940" fmla="*/ 2538195 w 4972343"/>
                <a:gd name="connsiteY14940" fmla="*/ 97206 h 512833"/>
                <a:gd name="connsiteX14941" fmla="*/ 2545674 w 4972343"/>
                <a:gd name="connsiteY14941" fmla="*/ 104685 h 512833"/>
                <a:gd name="connsiteX14942" fmla="*/ 2538195 w 4972343"/>
                <a:gd name="connsiteY14942" fmla="*/ 112163 h 512833"/>
                <a:gd name="connsiteX14943" fmla="*/ 2530716 w 4972343"/>
                <a:gd name="connsiteY14943" fmla="*/ 104685 h 512833"/>
                <a:gd name="connsiteX14944" fmla="*/ 2538195 w 4972343"/>
                <a:gd name="connsiteY14944" fmla="*/ 97206 h 512833"/>
                <a:gd name="connsiteX14945" fmla="*/ 2509949 w 4972343"/>
                <a:gd name="connsiteY14945" fmla="*/ 97206 h 512833"/>
                <a:gd name="connsiteX14946" fmla="*/ 2517427 w 4972343"/>
                <a:gd name="connsiteY14946" fmla="*/ 104685 h 512833"/>
                <a:gd name="connsiteX14947" fmla="*/ 2509949 w 4972343"/>
                <a:gd name="connsiteY14947" fmla="*/ 112163 h 512833"/>
                <a:gd name="connsiteX14948" fmla="*/ 2502470 w 4972343"/>
                <a:gd name="connsiteY14948" fmla="*/ 104685 h 512833"/>
                <a:gd name="connsiteX14949" fmla="*/ 2509949 w 4972343"/>
                <a:gd name="connsiteY14949" fmla="*/ 97206 h 512833"/>
                <a:gd name="connsiteX14950" fmla="*/ 2481704 w 4972343"/>
                <a:gd name="connsiteY14950" fmla="*/ 97206 h 512833"/>
                <a:gd name="connsiteX14951" fmla="*/ 2489183 w 4972343"/>
                <a:gd name="connsiteY14951" fmla="*/ 104685 h 512833"/>
                <a:gd name="connsiteX14952" fmla="*/ 2481704 w 4972343"/>
                <a:gd name="connsiteY14952" fmla="*/ 112163 h 512833"/>
                <a:gd name="connsiteX14953" fmla="*/ 2474225 w 4972343"/>
                <a:gd name="connsiteY14953" fmla="*/ 104685 h 512833"/>
                <a:gd name="connsiteX14954" fmla="*/ 2481704 w 4972343"/>
                <a:gd name="connsiteY14954" fmla="*/ 97206 h 512833"/>
                <a:gd name="connsiteX14955" fmla="*/ 2453458 w 4972343"/>
                <a:gd name="connsiteY14955" fmla="*/ 97206 h 512833"/>
                <a:gd name="connsiteX14956" fmla="*/ 2460937 w 4972343"/>
                <a:gd name="connsiteY14956" fmla="*/ 104685 h 512833"/>
                <a:gd name="connsiteX14957" fmla="*/ 2453458 w 4972343"/>
                <a:gd name="connsiteY14957" fmla="*/ 112163 h 512833"/>
                <a:gd name="connsiteX14958" fmla="*/ 2445979 w 4972343"/>
                <a:gd name="connsiteY14958" fmla="*/ 104685 h 512833"/>
                <a:gd name="connsiteX14959" fmla="*/ 2453458 w 4972343"/>
                <a:gd name="connsiteY14959" fmla="*/ 97206 h 512833"/>
                <a:gd name="connsiteX14960" fmla="*/ 2425212 w 4972343"/>
                <a:gd name="connsiteY14960" fmla="*/ 97206 h 512833"/>
                <a:gd name="connsiteX14961" fmla="*/ 2432690 w 4972343"/>
                <a:gd name="connsiteY14961" fmla="*/ 104685 h 512833"/>
                <a:gd name="connsiteX14962" fmla="*/ 2425212 w 4972343"/>
                <a:gd name="connsiteY14962" fmla="*/ 112163 h 512833"/>
                <a:gd name="connsiteX14963" fmla="*/ 2417733 w 4972343"/>
                <a:gd name="connsiteY14963" fmla="*/ 104685 h 512833"/>
                <a:gd name="connsiteX14964" fmla="*/ 2425212 w 4972343"/>
                <a:gd name="connsiteY14964" fmla="*/ 97206 h 512833"/>
                <a:gd name="connsiteX14965" fmla="*/ 2396967 w 4972343"/>
                <a:gd name="connsiteY14965" fmla="*/ 97206 h 512833"/>
                <a:gd name="connsiteX14966" fmla="*/ 2404446 w 4972343"/>
                <a:gd name="connsiteY14966" fmla="*/ 104685 h 512833"/>
                <a:gd name="connsiteX14967" fmla="*/ 2396967 w 4972343"/>
                <a:gd name="connsiteY14967" fmla="*/ 112163 h 512833"/>
                <a:gd name="connsiteX14968" fmla="*/ 2389488 w 4972343"/>
                <a:gd name="connsiteY14968" fmla="*/ 104685 h 512833"/>
                <a:gd name="connsiteX14969" fmla="*/ 2396967 w 4972343"/>
                <a:gd name="connsiteY14969" fmla="*/ 97206 h 512833"/>
                <a:gd name="connsiteX14970" fmla="*/ 2368721 w 4972343"/>
                <a:gd name="connsiteY14970" fmla="*/ 97206 h 512833"/>
                <a:gd name="connsiteX14971" fmla="*/ 2376199 w 4972343"/>
                <a:gd name="connsiteY14971" fmla="*/ 104685 h 512833"/>
                <a:gd name="connsiteX14972" fmla="*/ 2368721 w 4972343"/>
                <a:gd name="connsiteY14972" fmla="*/ 112163 h 512833"/>
                <a:gd name="connsiteX14973" fmla="*/ 2361242 w 4972343"/>
                <a:gd name="connsiteY14973" fmla="*/ 104685 h 512833"/>
                <a:gd name="connsiteX14974" fmla="*/ 2368721 w 4972343"/>
                <a:gd name="connsiteY14974" fmla="*/ 97206 h 512833"/>
                <a:gd name="connsiteX14975" fmla="*/ 2340476 w 4972343"/>
                <a:gd name="connsiteY14975" fmla="*/ 97206 h 512833"/>
                <a:gd name="connsiteX14976" fmla="*/ 2347955 w 4972343"/>
                <a:gd name="connsiteY14976" fmla="*/ 104685 h 512833"/>
                <a:gd name="connsiteX14977" fmla="*/ 2340476 w 4972343"/>
                <a:gd name="connsiteY14977" fmla="*/ 112163 h 512833"/>
                <a:gd name="connsiteX14978" fmla="*/ 2332997 w 4972343"/>
                <a:gd name="connsiteY14978" fmla="*/ 104685 h 512833"/>
                <a:gd name="connsiteX14979" fmla="*/ 2340476 w 4972343"/>
                <a:gd name="connsiteY14979" fmla="*/ 97206 h 512833"/>
                <a:gd name="connsiteX14980" fmla="*/ 2312230 w 4972343"/>
                <a:gd name="connsiteY14980" fmla="*/ 97206 h 512833"/>
                <a:gd name="connsiteX14981" fmla="*/ 2319708 w 4972343"/>
                <a:gd name="connsiteY14981" fmla="*/ 104685 h 512833"/>
                <a:gd name="connsiteX14982" fmla="*/ 2312230 w 4972343"/>
                <a:gd name="connsiteY14982" fmla="*/ 112163 h 512833"/>
                <a:gd name="connsiteX14983" fmla="*/ 2304751 w 4972343"/>
                <a:gd name="connsiteY14983" fmla="*/ 104685 h 512833"/>
                <a:gd name="connsiteX14984" fmla="*/ 2312230 w 4972343"/>
                <a:gd name="connsiteY14984" fmla="*/ 97206 h 512833"/>
                <a:gd name="connsiteX14985" fmla="*/ 2283985 w 4972343"/>
                <a:gd name="connsiteY14985" fmla="*/ 97206 h 512833"/>
                <a:gd name="connsiteX14986" fmla="*/ 2291464 w 4972343"/>
                <a:gd name="connsiteY14986" fmla="*/ 104685 h 512833"/>
                <a:gd name="connsiteX14987" fmla="*/ 2283985 w 4972343"/>
                <a:gd name="connsiteY14987" fmla="*/ 112163 h 512833"/>
                <a:gd name="connsiteX14988" fmla="*/ 2276506 w 4972343"/>
                <a:gd name="connsiteY14988" fmla="*/ 104685 h 512833"/>
                <a:gd name="connsiteX14989" fmla="*/ 2283985 w 4972343"/>
                <a:gd name="connsiteY14989" fmla="*/ 97206 h 512833"/>
                <a:gd name="connsiteX14990" fmla="*/ 2255739 w 4972343"/>
                <a:gd name="connsiteY14990" fmla="*/ 97206 h 512833"/>
                <a:gd name="connsiteX14991" fmla="*/ 2263217 w 4972343"/>
                <a:gd name="connsiteY14991" fmla="*/ 104685 h 512833"/>
                <a:gd name="connsiteX14992" fmla="*/ 2255739 w 4972343"/>
                <a:gd name="connsiteY14992" fmla="*/ 112163 h 512833"/>
                <a:gd name="connsiteX14993" fmla="*/ 2248260 w 4972343"/>
                <a:gd name="connsiteY14993" fmla="*/ 104685 h 512833"/>
                <a:gd name="connsiteX14994" fmla="*/ 2255739 w 4972343"/>
                <a:gd name="connsiteY14994" fmla="*/ 97206 h 512833"/>
                <a:gd name="connsiteX14995" fmla="*/ 2227494 w 4972343"/>
                <a:gd name="connsiteY14995" fmla="*/ 97206 h 512833"/>
                <a:gd name="connsiteX14996" fmla="*/ 2234973 w 4972343"/>
                <a:gd name="connsiteY14996" fmla="*/ 104685 h 512833"/>
                <a:gd name="connsiteX14997" fmla="*/ 2227494 w 4972343"/>
                <a:gd name="connsiteY14997" fmla="*/ 112163 h 512833"/>
                <a:gd name="connsiteX14998" fmla="*/ 2220015 w 4972343"/>
                <a:gd name="connsiteY14998" fmla="*/ 104685 h 512833"/>
                <a:gd name="connsiteX14999" fmla="*/ 2227494 w 4972343"/>
                <a:gd name="connsiteY14999" fmla="*/ 97206 h 512833"/>
                <a:gd name="connsiteX15000" fmla="*/ 2199248 w 4972343"/>
                <a:gd name="connsiteY15000" fmla="*/ 97206 h 512833"/>
                <a:gd name="connsiteX15001" fmla="*/ 2206726 w 4972343"/>
                <a:gd name="connsiteY15001" fmla="*/ 104685 h 512833"/>
                <a:gd name="connsiteX15002" fmla="*/ 2199248 w 4972343"/>
                <a:gd name="connsiteY15002" fmla="*/ 112163 h 512833"/>
                <a:gd name="connsiteX15003" fmla="*/ 2191769 w 4972343"/>
                <a:gd name="connsiteY15003" fmla="*/ 104685 h 512833"/>
                <a:gd name="connsiteX15004" fmla="*/ 2199248 w 4972343"/>
                <a:gd name="connsiteY15004" fmla="*/ 97206 h 512833"/>
                <a:gd name="connsiteX15005" fmla="*/ 2171003 w 4972343"/>
                <a:gd name="connsiteY15005" fmla="*/ 97206 h 512833"/>
                <a:gd name="connsiteX15006" fmla="*/ 2178482 w 4972343"/>
                <a:gd name="connsiteY15006" fmla="*/ 104685 h 512833"/>
                <a:gd name="connsiteX15007" fmla="*/ 2171003 w 4972343"/>
                <a:gd name="connsiteY15007" fmla="*/ 112163 h 512833"/>
                <a:gd name="connsiteX15008" fmla="*/ 2163524 w 4972343"/>
                <a:gd name="connsiteY15008" fmla="*/ 104685 h 512833"/>
                <a:gd name="connsiteX15009" fmla="*/ 2171003 w 4972343"/>
                <a:gd name="connsiteY15009" fmla="*/ 97206 h 512833"/>
                <a:gd name="connsiteX15010" fmla="*/ 2142757 w 4972343"/>
                <a:gd name="connsiteY15010" fmla="*/ 97206 h 512833"/>
                <a:gd name="connsiteX15011" fmla="*/ 2150235 w 4972343"/>
                <a:gd name="connsiteY15011" fmla="*/ 104685 h 512833"/>
                <a:gd name="connsiteX15012" fmla="*/ 2142757 w 4972343"/>
                <a:gd name="connsiteY15012" fmla="*/ 112163 h 512833"/>
                <a:gd name="connsiteX15013" fmla="*/ 2135278 w 4972343"/>
                <a:gd name="connsiteY15013" fmla="*/ 104685 h 512833"/>
                <a:gd name="connsiteX15014" fmla="*/ 2142757 w 4972343"/>
                <a:gd name="connsiteY15014" fmla="*/ 97206 h 512833"/>
                <a:gd name="connsiteX15015" fmla="*/ 2114512 w 4972343"/>
                <a:gd name="connsiteY15015" fmla="*/ 97206 h 512833"/>
                <a:gd name="connsiteX15016" fmla="*/ 2121991 w 4972343"/>
                <a:gd name="connsiteY15016" fmla="*/ 104685 h 512833"/>
                <a:gd name="connsiteX15017" fmla="*/ 2114512 w 4972343"/>
                <a:gd name="connsiteY15017" fmla="*/ 112163 h 512833"/>
                <a:gd name="connsiteX15018" fmla="*/ 2107033 w 4972343"/>
                <a:gd name="connsiteY15018" fmla="*/ 104685 h 512833"/>
                <a:gd name="connsiteX15019" fmla="*/ 2114512 w 4972343"/>
                <a:gd name="connsiteY15019" fmla="*/ 97206 h 512833"/>
                <a:gd name="connsiteX15020" fmla="*/ 2086266 w 4972343"/>
                <a:gd name="connsiteY15020" fmla="*/ 97206 h 512833"/>
                <a:gd name="connsiteX15021" fmla="*/ 2093744 w 4972343"/>
                <a:gd name="connsiteY15021" fmla="*/ 104685 h 512833"/>
                <a:gd name="connsiteX15022" fmla="*/ 2086266 w 4972343"/>
                <a:gd name="connsiteY15022" fmla="*/ 112163 h 512833"/>
                <a:gd name="connsiteX15023" fmla="*/ 2078787 w 4972343"/>
                <a:gd name="connsiteY15023" fmla="*/ 104685 h 512833"/>
                <a:gd name="connsiteX15024" fmla="*/ 2086266 w 4972343"/>
                <a:gd name="connsiteY15024" fmla="*/ 97206 h 512833"/>
                <a:gd name="connsiteX15025" fmla="*/ 2058021 w 4972343"/>
                <a:gd name="connsiteY15025" fmla="*/ 97206 h 512833"/>
                <a:gd name="connsiteX15026" fmla="*/ 2065500 w 4972343"/>
                <a:gd name="connsiteY15026" fmla="*/ 104685 h 512833"/>
                <a:gd name="connsiteX15027" fmla="*/ 2058021 w 4972343"/>
                <a:gd name="connsiteY15027" fmla="*/ 112163 h 512833"/>
                <a:gd name="connsiteX15028" fmla="*/ 2050542 w 4972343"/>
                <a:gd name="connsiteY15028" fmla="*/ 104685 h 512833"/>
                <a:gd name="connsiteX15029" fmla="*/ 2058021 w 4972343"/>
                <a:gd name="connsiteY15029" fmla="*/ 97206 h 512833"/>
                <a:gd name="connsiteX15030" fmla="*/ 2029775 w 4972343"/>
                <a:gd name="connsiteY15030" fmla="*/ 97206 h 512833"/>
                <a:gd name="connsiteX15031" fmla="*/ 2037254 w 4972343"/>
                <a:gd name="connsiteY15031" fmla="*/ 104685 h 512833"/>
                <a:gd name="connsiteX15032" fmla="*/ 2029775 w 4972343"/>
                <a:gd name="connsiteY15032" fmla="*/ 112163 h 512833"/>
                <a:gd name="connsiteX15033" fmla="*/ 2022296 w 4972343"/>
                <a:gd name="connsiteY15033" fmla="*/ 104685 h 512833"/>
                <a:gd name="connsiteX15034" fmla="*/ 2029775 w 4972343"/>
                <a:gd name="connsiteY15034" fmla="*/ 97206 h 512833"/>
                <a:gd name="connsiteX15035" fmla="*/ 2001530 w 4972343"/>
                <a:gd name="connsiteY15035" fmla="*/ 97206 h 512833"/>
                <a:gd name="connsiteX15036" fmla="*/ 2009009 w 4972343"/>
                <a:gd name="connsiteY15036" fmla="*/ 104685 h 512833"/>
                <a:gd name="connsiteX15037" fmla="*/ 2001530 w 4972343"/>
                <a:gd name="connsiteY15037" fmla="*/ 112163 h 512833"/>
                <a:gd name="connsiteX15038" fmla="*/ 1994051 w 4972343"/>
                <a:gd name="connsiteY15038" fmla="*/ 104685 h 512833"/>
                <a:gd name="connsiteX15039" fmla="*/ 2001530 w 4972343"/>
                <a:gd name="connsiteY15039" fmla="*/ 97206 h 512833"/>
                <a:gd name="connsiteX15040" fmla="*/ 1973284 w 4972343"/>
                <a:gd name="connsiteY15040" fmla="*/ 97206 h 512833"/>
                <a:gd name="connsiteX15041" fmla="*/ 1980763 w 4972343"/>
                <a:gd name="connsiteY15041" fmla="*/ 104685 h 512833"/>
                <a:gd name="connsiteX15042" fmla="*/ 1973284 w 4972343"/>
                <a:gd name="connsiteY15042" fmla="*/ 112163 h 512833"/>
                <a:gd name="connsiteX15043" fmla="*/ 1965805 w 4972343"/>
                <a:gd name="connsiteY15043" fmla="*/ 104685 h 512833"/>
                <a:gd name="connsiteX15044" fmla="*/ 1973284 w 4972343"/>
                <a:gd name="connsiteY15044" fmla="*/ 97206 h 512833"/>
                <a:gd name="connsiteX15045" fmla="*/ 1945039 w 4972343"/>
                <a:gd name="connsiteY15045" fmla="*/ 97206 h 512833"/>
                <a:gd name="connsiteX15046" fmla="*/ 1952518 w 4972343"/>
                <a:gd name="connsiteY15046" fmla="*/ 104685 h 512833"/>
                <a:gd name="connsiteX15047" fmla="*/ 1945039 w 4972343"/>
                <a:gd name="connsiteY15047" fmla="*/ 112163 h 512833"/>
                <a:gd name="connsiteX15048" fmla="*/ 1937560 w 4972343"/>
                <a:gd name="connsiteY15048" fmla="*/ 104685 h 512833"/>
                <a:gd name="connsiteX15049" fmla="*/ 1945039 w 4972343"/>
                <a:gd name="connsiteY15049" fmla="*/ 97206 h 512833"/>
                <a:gd name="connsiteX15050" fmla="*/ 1916793 w 4972343"/>
                <a:gd name="connsiteY15050" fmla="*/ 97206 h 512833"/>
                <a:gd name="connsiteX15051" fmla="*/ 1924272 w 4972343"/>
                <a:gd name="connsiteY15051" fmla="*/ 104685 h 512833"/>
                <a:gd name="connsiteX15052" fmla="*/ 1916793 w 4972343"/>
                <a:gd name="connsiteY15052" fmla="*/ 112163 h 512833"/>
                <a:gd name="connsiteX15053" fmla="*/ 1909314 w 4972343"/>
                <a:gd name="connsiteY15053" fmla="*/ 104685 h 512833"/>
                <a:gd name="connsiteX15054" fmla="*/ 1916793 w 4972343"/>
                <a:gd name="connsiteY15054" fmla="*/ 97206 h 512833"/>
                <a:gd name="connsiteX15055" fmla="*/ 1888548 w 4972343"/>
                <a:gd name="connsiteY15055" fmla="*/ 97206 h 512833"/>
                <a:gd name="connsiteX15056" fmla="*/ 1896027 w 4972343"/>
                <a:gd name="connsiteY15056" fmla="*/ 104685 h 512833"/>
                <a:gd name="connsiteX15057" fmla="*/ 1888548 w 4972343"/>
                <a:gd name="connsiteY15057" fmla="*/ 112163 h 512833"/>
                <a:gd name="connsiteX15058" fmla="*/ 1881070 w 4972343"/>
                <a:gd name="connsiteY15058" fmla="*/ 104685 h 512833"/>
                <a:gd name="connsiteX15059" fmla="*/ 1888548 w 4972343"/>
                <a:gd name="connsiteY15059" fmla="*/ 97206 h 512833"/>
                <a:gd name="connsiteX15060" fmla="*/ 1860302 w 4972343"/>
                <a:gd name="connsiteY15060" fmla="*/ 97206 h 512833"/>
                <a:gd name="connsiteX15061" fmla="*/ 1867781 w 4972343"/>
                <a:gd name="connsiteY15061" fmla="*/ 104685 h 512833"/>
                <a:gd name="connsiteX15062" fmla="*/ 1860302 w 4972343"/>
                <a:gd name="connsiteY15062" fmla="*/ 112163 h 512833"/>
                <a:gd name="connsiteX15063" fmla="*/ 1852823 w 4972343"/>
                <a:gd name="connsiteY15063" fmla="*/ 104685 h 512833"/>
                <a:gd name="connsiteX15064" fmla="*/ 1860302 w 4972343"/>
                <a:gd name="connsiteY15064" fmla="*/ 97206 h 512833"/>
                <a:gd name="connsiteX15065" fmla="*/ 1832057 w 4972343"/>
                <a:gd name="connsiteY15065" fmla="*/ 97206 h 512833"/>
                <a:gd name="connsiteX15066" fmla="*/ 1839536 w 4972343"/>
                <a:gd name="connsiteY15066" fmla="*/ 104685 h 512833"/>
                <a:gd name="connsiteX15067" fmla="*/ 1832057 w 4972343"/>
                <a:gd name="connsiteY15067" fmla="*/ 112163 h 512833"/>
                <a:gd name="connsiteX15068" fmla="*/ 1824578 w 4972343"/>
                <a:gd name="connsiteY15068" fmla="*/ 104685 h 512833"/>
                <a:gd name="connsiteX15069" fmla="*/ 1832057 w 4972343"/>
                <a:gd name="connsiteY15069" fmla="*/ 97206 h 512833"/>
                <a:gd name="connsiteX15070" fmla="*/ 1803811 w 4972343"/>
                <a:gd name="connsiteY15070" fmla="*/ 97206 h 512833"/>
                <a:gd name="connsiteX15071" fmla="*/ 1811290 w 4972343"/>
                <a:gd name="connsiteY15071" fmla="*/ 104685 h 512833"/>
                <a:gd name="connsiteX15072" fmla="*/ 1803811 w 4972343"/>
                <a:gd name="connsiteY15072" fmla="*/ 112163 h 512833"/>
                <a:gd name="connsiteX15073" fmla="*/ 1796332 w 4972343"/>
                <a:gd name="connsiteY15073" fmla="*/ 104685 h 512833"/>
                <a:gd name="connsiteX15074" fmla="*/ 1803811 w 4972343"/>
                <a:gd name="connsiteY15074" fmla="*/ 97206 h 512833"/>
                <a:gd name="connsiteX15075" fmla="*/ 1775566 w 4972343"/>
                <a:gd name="connsiteY15075" fmla="*/ 97206 h 512833"/>
                <a:gd name="connsiteX15076" fmla="*/ 1783045 w 4972343"/>
                <a:gd name="connsiteY15076" fmla="*/ 104685 h 512833"/>
                <a:gd name="connsiteX15077" fmla="*/ 1775566 w 4972343"/>
                <a:gd name="connsiteY15077" fmla="*/ 112163 h 512833"/>
                <a:gd name="connsiteX15078" fmla="*/ 1768087 w 4972343"/>
                <a:gd name="connsiteY15078" fmla="*/ 104685 h 512833"/>
                <a:gd name="connsiteX15079" fmla="*/ 1775566 w 4972343"/>
                <a:gd name="connsiteY15079" fmla="*/ 97206 h 512833"/>
                <a:gd name="connsiteX15080" fmla="*/ 1747321 w 4972343"/>
                <a:gd name="connsiteY15080" fmla="*/ 97206 h 512833"/>
                <a:gd name="connsiteX15081" fmla="*/ 1754799 w 4972343"/>
                <a:gd name="connsiteY15081" fmla="*/ 104685 h 512833"/>
                <a:gd name="connsiteX15082" fmla="*/ 1747321 w 4972343"/>
                <a:gd name="connsiteY15082" fmla="*/ 112163 h 512833"/>
                <a:gd name="connsiteX15083" fmla="*/ 1739842 w 4972343"/>
                <a:gd name="connsiteY15083" fmla="*/ 104685 h 512833"/>
                <a:gd name="connsiteX15084" fmla="*/ 1747321 w 4972343"/>
                <a:gd name="connsiteY15084" fmla="*/ 97206 h 512833"/>
                <a:gd name="connsiteX15085" fmla="*/ 1719075 w 4972343"/>
                <a:gd name="connsiteY15085" fmla="*/ 97206 h 512833"/>
                <a:gd name="connsiteX15086" fmla="*/ 1726554 w 4972343"/>
                <a:gd name="connsiteY15086" fmla="*/ 104685 h 512833"/>
                <a:gd name="connsiteX15087" fmla="*/ 1719075 w 4972343"/>
                <a:gd name="connsiteY15087" fmla="*/ 112163 h 512833"/>
                <a:gd name="connsiteX15088" fmla="*/ 1711596 w 4972343"/>
                <a:gd name="connsiteY15088" fmla="*/ 104685 h 512833"/>
                <a:gd name="connsiteX15089" fmla="*/ 1719075 w 4972343"/>
                <a:gd name="connsiteY15089" fmla="*/ 97206 h 512833"/>
                <a:gd name="connsiteX15090" fmla="*/ 1690830 w 4972343"/>
                <a:gd name="connsiteY15090" fmla="*/ 97206 h 512833"/>
                <a:gd name="connsiteX15091" fmla="*/ 1698309 w 4972343"/>
                <a:gd name="connsiteY15091" fmla="*/ 104685 h 512833"/>
                <a:gd name="connsiteX15092" fmla="*/ 1690830 w 4972343"/>
                <a:gd name="connsiteY15092" fmla="*/ 112163 h 512833"/>
                <a:gd name="connsiteX15093" fmla="*/ 1683351 w 4972343"/>
                <a:gd name="connsiteY15093" fmla="*/ 104685 h 512833"/>
                <a:gd name="connsiteX15094" fmla="*/ 1690830 w 4972343"/>
                <a:gd name="connsiteY15094" fmla="*/ 97206 h 512833"/>
                <a:gd name="connsiteX15095" fmla="*/ 1662584 w 4972343"/>
                <a:gd name="connsiteY15095" fmla="*/ 97206 h 512833"/>
                <a:gd name="connsiteX15096" fmla="*/ 1670063 w 4972343"/>
                <a:gd name="connsiteY15096" fmla="*/ 104685 h 512833"/>
                <a:gd name="connsiteX15097" fmla="*/ 1662584 w 4972343"/>
                <a:gd name="connsiteY15097" fmla="*/ 112163 h 512833"/>
                <a:gd name="connsiteX15098" fmla="*/ 1655106 w 4972343"/>
                <a:gd name="connsiteY15098" fmla="*/ 104685 h 512833"/>
                <a:gd name="connsiteX15099" fmla="*/ 1662584 w 4972343"/>
                <a:gd name="connsiteY15099" fmla="*/ 97206 h 512833"/>
                <a:gd name="connsiteX15100" fmla="*/ 1634339 w 4972343"/>
                <a:gd name="connsiteY15100" fmla="*/ 97206 h 512833"/>
                <a:gd name="connsiteX15101" fmla="*/ 1641818 w 4972343"/>
                <a:gd name="connsiteY15101" fmla="*/ 104685 h 512833"/>
                <a:gd name="connsiteX15102" fmla="*/ 1634339 w 4972343"/>
                <a:gd name="connsiteY15102" fmla="*/ 112163 h 512833"/>
                <a:gd name="connsiteX15103" fmla="*/ 1626860 w 4972343"/>
                <a:gd name="connsiteY15103" fmla="*/ 104685 h 512833"/>
                <a:gd name="connsiteX15104" fmla="*/ 1634339 w 4972343"/>
                <a:gd name="connsiteY15104" fmla="*/ 97206 h 512833"/>
                <a:gd name="connsiteX15105" fmla="*/ 1606136 w 4972343"/>
                <a:gd name="connsiteY15105" fmla="*/ 97206 h 512833"/>
                <a:gd name="connsiteX15106" fmla="*/ 1613615 w 4972343"/>
                <a:gd name="connsiteY15106" fmla="*/ 104684 h 512833"/>
                <a:gd name="connsiteX15107" fmla="*/ 1606136 w 4972343"/>
                <a:gd name="connsiteY15107" fmla="*/ 112163 h 512833"/>
                <a:gd name="connsiteX15108" fmla="*/ 1598657 w 4972343"/>
                <a:gd name="connsiteY15108" fmla="*/ 104684 h 512833"/>
                <a:gd name="connsiteX15109" fmla="*/ 1606136 w 4972343"/>
                <a:gd name="connsiteY15109" fmla="*/ 97206 h 512833"/>
                <a:gd name="connsiteX15110" fmla="*/ 1577875 w 4972343"/>
                <a:gd name="connsiteY15110" fmla="*/ 97206 h 512833"/>
                <a:gd name="connsiteX15111" fmla="*/ 1585354 w 4972343"/>
                <a:gd name="connsiteY15111" fmla="*/ 104684 h 512833"/>
                <a:gd name="connsiteX15112" fmla="*/ 1577875 w 4972343"/>
                <a:gd name="connsiteY15112" fmla="*/ 112163 h 512833"/>
                <a:gd name="connsiteX15113" fmla="*/ 1570397 w 4972343"/>
                <a:gd name="connsiteY15113" fmla="*/ 104684 h 512833"/>
                <a:gd name="connsiteX15114" fmla="*/ 1577875 w 4972343"/>
                <a:gd name="connsiteY15114" fmla="*/ 97206 h 512833"/>
                <a:gd name="connsiteX15115" fmla="*/ 1549637 w 4972343"/>
                <a:gd name="connsiteY15115" fmla="*/ 97206 h 512833"/>
                <a:gd name="connsiteX15116" fmla="*/ 1557116 w 4972343"/>
                <a:gd name="connsiteY15116" fmla="*/ 104684 h 512833"/>
                <a:gd name="connsiteX15117" fmla="*/ 1549637 w 4972343"/>
                <a:gd name="connsiteY15117" fmla="*/ 112163 h 512833"/>
                <a:gd name="connsiteX15118" fmla="*/ 1542159 w 4972343"/>
                <a:gd name="connsiteY15118" fmla="*/ 104684 h 512833"/>
                <a:gd name="connsiteX15119" fmla="*/ 1549637 w 4972343"/>
                <a:gd name="connsiteY15119" fmla="*/ 97206 h 512833"/>
                <a:gd name="connsiteX15120" fmla="*/ 1521393 w 4972343"/>
                <a:gd name="connsiteY15120" fmla="*/ 97206 h 512833"/>
                <a:gd name="connsiteX15121" fmla="*/ 1528871 w 4972343"/>
                <a:gd name="connsiteY15121" fmla="*/ 104684 h 512833"/>
                <a:gd name="connsiteX15122" fmla="*/ 1521393 w 4972343"/>
                <a:gd name="connsiteY15122" fmla="*/ 112163 h 512833"/>
                <a:gd name="connsiteX15123" fmla="*/ 1513914 w 4972343"/>
                <a:gd name="connsiteY15123" fmla="*/ 104684 h 512833"/>
                <a:gd name="connsiteX15124" fmla="*/ 1521393 w 4972343"/>
                <a:gd name="connsiteY15124" fmla="*/ 97206 h 512833"/>
                <a:gd name="connsiteX15125" fmla="*/ 1493147 w 4972343"/>
                <a:gd name="connsiteY15125" fmla="*/ 97206 h 512833"/>
                <a:gd name="connsiteX15126" fmla="*/ 1500625 w 4972343"/>
                <a:gd name="connsiteY15126" fmla="*/ 104684 h 512833"/>
                <a:gd name="connsiteX15127" fmla="*/ 1493147 w 4972343"/>
                <a:gd name="connsiteY15127" fmla="*/ 112163 h 512833"/>
                <a:gd name="connsiteX15128" fmla="*/ 1485668 w 4972343"/>
                <a:gd name="connsiteY15128" fmla="*/ 104684 h 512833"/>
                <a:gd name="connsiteX15129" fmla="*/ 1493147 w 4972343"/>
                <a:gd name="connsiteY15129" fmla="*/ 97206 h 512833"/>
                <a:gd name="connsiteX15130" fmla="*/ 1464902 w 4972343"/>
                <a:gd name="connsiteY15130" fmla="*/ 97206 h 512833"/>
                <a:gd name="connsiteX15131" fmla="*/ 1472381 w 4972343"/>
                <a:gd name="connsiteY15131" fmla="*/ 104684 h 512833"/>
                <a:gd name="connsiteX15132" fmla="*/ 1464902 w 4972343"/>
                <a:gd name="connsiteY15132" fmla="*/ 112163 h 512833"/>
                <a:gd name="connsiteX15133" fmla="*/ 1457423 w 4972343"/>
                <a:gd name="connsiteY15133" fmla="*/ 104684 h 512833"/>
                <a:gd name="connsiteX15134" fmla="*/ 1464902 w 4972343"/>
                <a:gd name="connsiteY15134" fmla="*/ 97206 h 512833"/>
                <a:gd name="connsiteX15135" fmla="*/ 1436655 w 4972343"/>
                <a:gd name="connsiteY15135" fmla="*/ 97206 h 512833"/>
                <a:gd name="connsiteX15136" fmla="*/ 1444134 w 4972343"/>
                <a:gd name="connsiteY15136" fmla="*/ 104684 h 512833"/>
                <a:gd name="connsiteX15137" fmla="*/ 1436655 w 4972343"/>
                <a:gd name="connsiteY15137" fmla="*/ 112163 h 512833"/>
                <a:gd name="connsiteX15138" fmla="*/ 1429176 w 4972343"/>
                <a:gd name="connsiteY15138" fmla="*/ 104684 h 512833"/>
                <a:gd name="connsiteX15139" fmla="*/ 1436655 w 4972343"/>
                <a:gd name="connsiteY15139" fmla="*/ 97206 h 512833"/>
                <a:gd name="connsiteX15140" fmla="*/ 1408411 w 4972343"/>
                <a:gd name="connsiteY15140" fmla="*/ 97206 h 512833"/>
                <a:gd name="connsiteX15141" fmla="*/ 1415890 w 4972343"/>
                <a:gd name="connsiteY15141" fmla="*/ 104684 h 512833"/>
                <a:gd name="connsiteX15142" fmla="*/ 1408411 w 4972343"/>
                <a:gd name="connsiteY15142" fmla="*/ 112163 h 512833"/>
                <a:gd name="connsiteX15143" fmla="*/ 1400932 w 4972343"/>
                <a:gd name="connsiteY15143" fmla="*/ 104684 h 512833"/>
                <a:gd name="connsiteX15144" fmla="*/ 1408411 w 4972343"/>
                <a:gd name="connsiteY15144" fmla="*/ 97206 h 512833"/>
                <a:gd name="connsiteX15145" fmla="*/ 1380164 w 4972343"/>
                <a:gd name="connsiteY15145" fmla="*/ 97206 h 512833"/>
                <a:gd name="connsiteX15146" fmla="*/ 1387643 w 4972343"/>
                <a:gd name="connsiteY15146" fmla="*/ 104684 h 512833"/>
                <a:gd name="connsiteX15147" fmla="*/ 1380164 w 4972343"/>
                <a:gd name="connsiteY15147" fmla="*/ 112163 h 512833"/>
                <a:gd name="connsiteX15148" fmla="*/ 1372686 w 4972343"/>
                <a:gd name="connsiteY15148" fmla="*/ 104684 h 512833"/>
                <a:gd name="connsiteX15149" fmla="*/ 1380164 w 4972343"/>
                <a:gd name="connsiteY15149" fmla="*/ 97206 h 512833"/>
                <a:gd name="connsiteX15150" fmla="*/ 1351920 w 4972343"/>
                <a:gd name="connsiteY15150" fmla="*/ 97206 h 512833"/>
                <a:gd name="connsiteX15151" fmla="*/ 1359399 w 4972343"/>
                <a:gd name="connsiteY15151" fmla="*/ 104684 h 512833"/>
                <a:gd name="connsiteX15152" fmla="*/ 1351920 w 4972343"/>
                <a:gd name="connsiteY15152" fmla="*/ 112163 h 512833"/>
                <a:gd name="connsiteX15153" fmla="*/ 1344441 w 4972343"/>
                <a:gd name="connsiteY15153" fmla="*/ 104684 h 512833"/>
                <a:gd name="connsiteX15154" fmla="*/ 1351920 w 4972343"/>
                <a:gd name="connsiteY15154" fmla="*/ 97206 h 512833"/>
                <a:gd name="connsiteX15155" fmla="*/ 1323673 w 4972343"/>
                <a:gd name="connsiteY15155" fmla="*/ 97206 h 512833"/>
                <a:gd name="connsiteX15156" fmla="*/ 1331152 w 4972343"/>
                <a:gd name="connsiteY15156" fmla="*/ 104684 h 512833"/>
                <a:gd name="connsiteX15157" fmla="*/ 1323673 w 4972343"/>
                <a:gd name="connsiteY15157" fmla="*/ 112163 h 512833"/>
                <a:gd name="connsiteX15158" fmla="*/ 1316195 w 4972343"/>
                <a:gd name="connsiteY15158" fmla="*/ 104684 h 512833"/>
                <a:gd name="connsiteX15159" fmla="*/ 1323673 w 4972343"/>
                <a:gd name="connsiteY15159" fmla="*/ 97206 h 512833"/>
                <a:gd name="connsiteX15160" fmla="*/ 1295429 w 4972343"/>
                <a:gd name="connsiteY15160" fmla="*/ 97206 h 512833"/>
                <a:gd name="connsiteX15161" fmla="*/ 1302908 w 4972343"/>
                <a:gd name="connsiteY15161" fmla="*/ 104684 h 512833"/>
                <a:gd name="connsiteX15162" fmla="*/ 1295429 w 4972343"/>
                <a:gd name="connsiteY15162" fmla="*/ 112163 h 512833"/>
                <a:gd name="connsiteX15163" fmla="*/ 1287950 w 4972343"/>
                <a:gd name="connsiteY15163" fmla="*/ 104684 h 512833"/>
                <a:gd name="connsiteX15164" fmla="*/ 1295429 w 4972343"/>
                <a:gd name="connsiteY15164" fmla="*/ 97206 h 512833"/>
                <a:gd name="connsiteX15165" fmla="*/ 1267183 w 4972343"/>
                <a:gd name="connsiteY15165" fmla="*/ 97206 h 512833"/>
                <a:gd name="connsiteX15166" fmla="*/ 1274661 w 4972343"/>
                <a:gd name="connsiteY15166" fmla="*/ 104684 h 512833"/>
                <a:gd name="connsiteX15167" fmla="*/ 1267183 w 4972343"/>
                <a:gd name="connsiteY15167" fmla="*/ 112163 h 512833"/>
                <a:gd name="connsiteX15168" fmla="*/ 1259704 w 4972343"/>
                <a:gd name="connsiteY15168" fmla="*/ 104684 h 512833"/>
                <a:gd name="connsiteX15169" fmla="*/ 1267183 w 4972343"/>
                <a:gd name="connsiteY15169" fmla="*/ 97206 h 512833"/>
                <a:gd name="connsiteX15170" fmla="*/ 1238938 w 4972343"/>
                <a:gd name="connsiteY15170" fmla="*/ 97206 h 512833"/>
                <a:gd name="connsiteX15171" fmla="*/ 1246417 w 4972343"/>
                <a:gd name="connsiteY15171" fmla="*/ 104684 h 512833"/>
                <a:gd name="connsiteX15172" fmla="*/ 1238938 w 4972343"/>
                <a:gd name="connsiteY15172" fmla="*/ 112163 h 512833"/>
                <a:gd name="connsiteX15173" fmla="*/ 1231459 w 4972343"/>
                <a:gd name="connsiteY15173" fmla="*/ 104684 h 512833"/>
                <a:gd name="connsiteX15174" fmla="*/ 1238938 w 4972343"/>
                <a:gd name="connsiteY15174" fmla="*/ 97206 h 512833"/>
                <a:gd name="connsiteX15175" fmla="*/ 1210692 w 4972343"/>
                <a:gd name="connsiteY15175" fmla="*/ 97206 h 512833"/>
                <a:gd name="connsiteX15176" fmla="*/ 1218170 w 4972343"/>
                <a:gd name="connsiteY15176" fmla="*/ 104684 h 512833"/>
                <a:gd name="connsiteX15177" fmla="*/ 1210692 w 4972343"/>
                <a:gd name="connsiteY15177" fmla="*/ 112163 h 512833"/>
                <a:gd name="connsiteX15178" fmla="*/ 1203213 w 4972343"/>
                <a:gd name="connsiteY15178" fmla="*/ 104684 h 512833"/>
                <a:gd name="connsiteX15179" fmla="*/ 1210692 w 4972343"/>
                <a:gd name="connsiteY15179" fmla="*/ 97206 h 512833"/>
                <a:gd name="connsiteX15180" fmla="*/ 1182447 w 4972343"/>
                <a:gd name="connsiteY15180" fmla="*/ 97206 h 512833"/>
                <a:gd name="connsiteX15181" fmla="*/ 1189926 w 4972343"/>
                <a:gd name="connsiteY15181" fmla="*/ 104684 h 512833"/>
                <a:gd name="connsiteX15182" fmla="*/ 1182447 w 4972343"/>
                <a:gd name="connsiteY15182" fmla="*/ 112163 h 512833"/>
                <a:gd name="connsiteX15183" fmla="*/ 1174968 w 4972343"/>
                <a:gd name="connsiteY15183" fmla="*/ 104684 h 512833"/>
                <a:gd name="connsiteX15184" fmla="*/ 1182447 w 4972343"/>
                <a:gd name="connsiteY15184" fmla="*/ 97206 h 512833"/>
                <a:gd name="connsiteX15185" fmla="*/ 1154201 w 4972343"/>
                <a:gd name="connsiteY15185" fmla="*/ 97206 h 512833"/>
                <a:gd name="connsiteX15186" fmla="*/ 1161680 w 4972343"/>
                <a:gd name="connsiteY15186" fmla="*/ 104684 h 512833"/>
                <a:gd name="connsiteX15187" fmla="*/ 1154201 w 4972343"/>
                <a:gd name="connsiteY15187" fmla="*/ 112163 h 512833"/>
                <a:gd name="connsiteX15188" fmla="*/ 1146722 w 4972343"/>
                <a:gd name="connsiteY15188" fmla="*/ 104684 h 512833"/>
                <a:gd name="connsiteX15189" fmla="*/ 1154201 w 4972343"/>
                <a:gd name="connsiteY15189" fmla="*/ 97206 h 512833"/>
                <a:gd name="connsiteX15190" fmla="*/ 1125956 w 4972343"/>
                <a:gd name="connsiteY15190" fmla="*/ 97206 h 512833"/>
                <a:gd name="connsiteX15191" fmla="*/ 1133435 w 4972343"/>
                <a:gd name="connsiteY15191" fmla="*/ 104684 h 512833"/>
                <a:gd name="connsiteX15192" fmla="*/ 1125956 w 4972343"/>
                <a:gd name="connsiteY15192" fmla="*/ 112163 h 512833"/>
                <a:gd name="connsiteX15193" fmla="*/ 1118477 w 4972343"/>
                <a:gd name="connsiteY15193" fmla="*/ 104684 h 512833"/>
                <a:gd name="connsiteX15194" fmla="*/ 1125956 w 4972343"/>
                <a:gd name="connsiteY15194" fmla="*/ 97206 h 512833"/>
                <a:gd name="connsiteX15195" fmla="*/ 1097710 w 4972343"/>
                <a:gd name="connsiteY15195" fmla="*/ 97206 h 512833"/>
                <a:gd name="connsiteX15196" fmla="*/ 1105188 w 4972343"/>
                <a:gd name="connsiteY15196" fmla="*/ 104684 h 512833"/>
                <a:gd name="connsiteX15197" fmla="*/ 1097710 w 4972343"/>
                <a:gd name="connsiteY15197" fmla="*/ 112163 h 512833"/>
                <a:gd name="connsiteX15198" fmla="*/ 1090231 w 4972343"/>
                <a:gd name="connsiteY15198" fmla="*/ 104684 h 512833"/>
                <a:gd name="connsiteX15199" fmla="*/ 1097710 w 4972343"/>
                <a:gd name="connsiteY15199" fmla="*/ 97206 h 512833"/>
                <a:gd name="connsiteX15200" fmla="*/ 1069465 w 4972343"/>
                <a:gd name="connsiteY15200" fmla="*/ 97206 h 512833"/>
                <a:gd name="connsiteX15201" fmla="*/ 1076944 w 4972343"/>
                <a:gd name="connsiteY15201" fmla="*/ 104684 h 512833"/>
                <a:gd name="connsiteX15202" fmla="*/ 1069465 w 4972343"/>
                <a:gd name="connsiteY15202" fmla="*/ 112163 h 512833"/>
                <a:gd name="connsiteX15203" fmla="*/ 1061986 w 4972343"/>
                <a:gd name="connsiteY15203" fmla="*/ 104684 h 512833"/>
                <a:gd name="connsiteX15204" fmla="*/ 1069465 w 4972343"/>
                <a:gd name="connsiteY15204" fmla="*/ 97206 h 512833"/>
                <a:gd name="connsiteX15205" fmla="*/ 1041219 w 4972343"/>
                <a:gd name="connsiteY15205" fmla="*/ 97206 h 512833"/>
                <a:gd name="connsiteX15206" fmla="*/ 1048697 w 4972343"/>
                <a:gd name="connsiteY15206" fmla="*/ 104684 h 512833"/>
                <a:gd name="connsiteX15207" fmla="*/ 1041219 w 4972343"/>
                <a:gd name="connsiteY15207" fmla="*/ 112163 h 512833"/>
                <a:gd name="connsiteX15208" fmla="*/ 1033740 w 4972343"/>
                <a:gd name="connsiteY15208" fmla="*/ 104684 h 512833"/>
                <a:gd name="connsiteX15209" fmla="*/ 1041219 w 4972343"/>
                <a:gd name="connsiteY15209" fmla="*/ 97206 h 512833"/>
                <a:gd name="connsiteX15210" fmla="*/ 1012974 w 4972343"/>
                <a:gd name="connsiteY15210" fmla="*/ 97206 h 512833"/>
                <a:gd name="connsiteX15211" fmla="*/ 1020453 w 4972343"/>
                <a:gd name="connsiteY15211" fmla="*/ 104684 h 512833"/>
                <a:gd name="connsiteX15212" fmla="*/ 1012974 w 4972343"/>
                <a:gd name="connsiteY15212" fmla="*/ 112163 h 512833"/>
                <a:gd name="connsiteX15213" fmla="*/ 1005495 w 4972343"/>
                <a:gd name="connsiteY15213" fmla="*/ 104684 h 512833"/>
                <a:gd name="connsiteX15214" fmla="*/ 1012974 w 4972343"/>
                <a:gd name="connsiteY15214" fmla="*/ 97206 h 512833"/>
                <a:gd name="connsiteX15215" fmla="*/ 984728 w 4972343"/>
                <a:gd name="connsiteY15215" fmla="*/ 97206 h 512833"/>
                <a:gd name="connsiteX15216" fmla="*/ 992206 w 4972343"/>
                <a:gd name="connsiteY15216" fmla="*/ 104684 h 512833"/>
                <a:gd name="connsiteX15217" fmla="*/ 984728 w 4972343"/>
                <a:gd name="connsiteY15217" fmla="*/ 112163 h 512833"/>
                <a:gd name="connsiteX15218" fmla="*/ 977249 w 4972343"/>
                <a:gd name="connsiteY15218" fmla="*/ 104684 h 512833"/>
                <a:gd name="connsiteX15219" fmla="*/ 984728 w 4972343"/>
                <a:gd name="connsiteY15219" fmla="*/ 97206 h 512833"/>
                <a:gd name="connsiteX15220" fmla="*/ 956483 w 4972343"/>
                <a:gd name="connsiteY15220" fmla="*/ 97206 h 512833"/>
                <a:gd name="connsiteX15221" fmla="*/ 963962 w 4972343"/>
                <a:gd name="connsiteY15221" fmla="*/ 104684 h 512833"/>
                <a:gd name="connsiteX15222" fmla="*/ 956483 w 4972343"/>
                <a:gd name="connsiteY15222" fmla="*/ 112163 h 512833"/>
                <a:gd name="connsiteX15223" fmla="*/ 949004 w 4972343"/>
                <a:gd name="connsiteY15223" fmla="*/ 104684 h 512833"/>
                <a:gd name="connsiteX15224" fmla="*/ 956483 w 4972343"/>
                <a:gd name="connsiteY15224" fmla="*/ 97206 h 512833"/>
                <a:gd name="connsiteX15225" fmla="*/ 928237 w 4972343"/>
                <a:gd name="connsiteY15225" fmla="*/ 97206 h 512833"/>
                <a:gd name="connsiteX15226" fmla="*/ 935715 w 4972343"/>
                <a:gd name="connsiteY15226" fmla="*/ 104684 h 512833"/>
                <a:gd name="connsiteX15227" fmla="*/ 928237 w 4972343"/>
                <a:gd name="connsiteY15227" fmla="*/ 112163 h 512833"/>
                <a:gd name="connsiteX15228" fmla="*/ 920758 w 4972343"/>
                <a:gd name="connsiteY15228" fmla="*/ 104684 h 512833"/>
                <a:gd name="connsiteX15229" fmla="*/ 928237 w 4972343"/>
                <a:gd name="connsiteY15229" fmla="*/ 97206 h 512833"/>
                <a:gd name="connsiteX15230" fmla="*/ 899992 w 4972343"/>
                <a:gd name="connsiteY15230" fmla="*/ 97206 h 512833"/>
                <a:gd name="connsiteX15231" fmla="*/ 907471 w 4972343"/>
                <a:gd name="connsiteY15231" fmla="*/ 104684 h 512833"/>
                <a:gd name="connsiteX15232" fmla="*/ 899992 w 4972343"/>
                <a:gd name="connsiteY15232" fmla="*/ 112163 h 512833"/>
                <a:gd name="connsiteX15233" fmla="*/ 892513 w 4972343"/>
                <a:gd name="connsiteY15233" fmla="*/ 104684 h 512833"/>
                <a:gd name="connsiteX15234" fmla="*/ 899992 w 4972343"/>
                <a:gd name="connsiteY15234" fmla="*/ 97206 h 512833"/>
                <a:gd name="connsiteX15235" fmla="*/ 871746 w 4972343"/>
                <a:gd name="connsiteY15235" fmla="*/ 97206 h 512833"/>
                <a:gd name="connsiteX15236" fmla="*/ 879225 w 4972343"/>
                <a:gd name="connsiteY15236" fmla="*/ 104684 h 512833"/>
                <a:gd name="connsiteX15237" fmla="*/ 871746 w 4972343"/>
                <a:gd name="connsiteY15237" fmla="*/ 112163 h 512833"/>
                <a:gd name="connsiteX15238" fmla="*/ 864267 w 4972343"/>
                <a:gd name="connsiteY15238" fmla="*/ 104684 h 512833"/>
                <a:gd name="connsiteX15239" fmla="*/ 871746 w 4972343"/>
                <a:gd name="connsiteY15239" fmla="*/ 97206 h 512833"/>
                <a:gd name="connsiteX15240" fmla="*/ 843501 w 4972343"/>
                <a:gd name="connsiteY15240" fmla="*/ 97206 h 512833"/>
                <a:gd name="connsiteX15241" fmla="*/ 850980 w 4972343"/>
                <a:gd name="connsiteY15241" fmla="*/ 104684 h 512833"/>
                <a:gd name="connsiteX15242" fmla="*/ 843501 w 4972343"/>
                <a:gd name="connsiteY15242" fmla="*/ 112163 h 512833"/>
                <a:gd name="connsiteX15243" fmla="*/ 836022 w 4972343"/>
                <a:gd name="connsiteY15243" fmla="*/ 104684 h 512833"/>
                <a:gd name="connsiteX15244" fmla="*/ 843501 w 4972343"/>
                <a:gd name="connsiteY15244" fmla="*/ 97206 h 512833"/>
                <a:gd name="connsiteX15245" fmla="*/ 815255 w 4972343"/>
                <a:gd name="connsiteY15245" fmla="*/ 97206 h 512833"/>
                <a:gd name="connsiteX15246" fmla="*/ 822734 w 4972343"/>
                <a:gd name="connsiteY15246" fmla="*/ 104684 h 512833"/>
                <a:gd name="connsiteX15247" fmla="*/ 815255 w 4972343"/>
                <a:gd name="connsiteY15247" fmla="*/ 112163 h 512833"/>
                <a:gd name="connsiteX15248" fmla="*/ 807776 w 4972343"/>
                <a:gd name="connsiteY15248" fmla="*/ 104684 h 512833"/>
                <a:gd name="connsiteX15249" fmla="*/ 815255 w 4972343"/>
                <a:gd name="connsiteY15249" fmla="*/ 97206 h 512833"/>
                <a:gd name="connsiteX15250" fmla="*/ 787010 w 4972343"/>
                <a:gd name="connsiteY15250" fmla="*/ 97206 h 512833"/>
                <a:gd name="connsiteX15251" fmla="*/ 794489 w 4972343"/>
                <a:gd name="connsiteY15251" fmla="*/ 104684 h 512833"/>
                <a:gd name="connsiteX15252" fmla="*/ 787010 w 4972343"/>
                <a:gd name="connsiteY15252" fmla="*/ 112163 h 512833"/>
                <a:gd name="connsiteX15253" fmla="*/ 779531 w 4972343"/>
                <a:gd name="connsiteY15253" fmla="*/ 104684 h 512833"/>
                <a:gd name="connsiteX15254" fmla="*/ 787010 w 4972343"/>
                <a:gd name="connsiteY15254" fmla="*/ 97206 h 512833"/>
                <a:gd name="connsiteX15255" fmla="*/ 758764 w 4972343"/>
                <a:gd name="connsiteY15255" fmla="*/ 97206 h 512833"/>
                <a:gd name="connsiteX15256" fmla="*/ 766243 w 4972343"/>
                <a:gd name="connsiteY15256" fmla="*/ 104684 h 512833"/>
                <a:gd name="connsiteX15257" fmla="*/ 758764 w 4972343"/>
                <a:gd name="connsiteY15257" fmla="*/ 112163 h 512833"/>
                <a:gd name="connsiteX15258" fmla="*/ 751285 w 4972343"/>
                <a:gd name="connsiteY15258" fmla="*/ 104684 h 512833"/>
                <a:gd name="connsiteX15259" fmla="*/ 758764 w 4972343"/>
                <a:gd name="connsiteY15259" fmla="*/ 97206 h 512833"/>
                <a:gd name="connsiteX15260" fmla="*/ 730517 w 4972343"/>
                <a:gd name="connsiteY15260" fmla="*/ 97206 h 512833"/>
                <a:gd name="connsiteX15261" fmla="*/ 737996 w 4972343"/>
                <a:gd name="connsiteY15261" fmla="*/ 104684 h 512833"/>
                <a:gd name="connsiteX15262" fmla="*/ 730517 w 4972343"/>
                <a:gd name="connsiteY15262" fmla="*/ 112163 h 512833"/>
                <a:gd name="connsiteX15263" fmla="*/ 723039 w 4972343"/>
                <a:gd name="connsiteY15263" fmla="*/ 104684 h 512833"/>
                <a:gd name="connsiteX15264" fmla="*/ 730517 w 4972343"/>
                <a:gd name="connsiteY15264" fmla="*/ 97206 h 512833"/>
                <a:gd name="connsiteX15265" fmla="*/ 702273 w 4972343"/>
                <a:gd name="connsiteY15265" fmla="*/ 97206 h 512833"/>
                <a:gd name="connsiteX15266" fmla="*/ 709752 w 4972343"/>
                <a:gd name="connsiteY15266" fmla="*/ 104684 h 512833"/>
                <a:gd name="connsiteX15267" fmla="*/ 702273 w 4972343"/>
                <a:gd name="connsiteY15267" fmla="*/ 112163 h 512833"/>
                <a:gd name="connsiteX15268" fmla="*/ 694794 w 4972343"/>
                <a:gd name="connsiteY15268" fmla="*/ 104684 h 512833"/>
                <a:gd name="connsiteX15269" fmla="*/ 702273 w 4972343"/>
                <a:gd name="connsiteY15269" fmla="*/ 97206 h 512833"/>
                <a:gd name="connsiteX15270" fmla="*/ 674027 w 4972343"/>
                <a:gd name="connsiteY15270" fmla="*/ 97206 h 512833"/>
                <a:gd name="connsiteX15271" fmla="*/ 681505 w 4972343"/>
                <a:gd name="connsiteY15271" fmla="*/ 104684 h 512833"/>
                <a:gd name="connsiteX15272" fmla="*/ 674027 w 4972343"/>
                <a:gd name="connsiteY15272" fmla="*/ 112163 h 512833"/>
                <a:gd name="connsiteX15273" fmla="*/ 666548 w 4972343"/>
                <a:gd name="connsiteY15273" fmla="*/ 104684 h 512833"/>
                <a:gd name="connsiteX15274" fmla="*/ 674027 w 4972343"/>
                <a:gd name="connsiteY15274" fmla="*/ 97206 h 512833"/>
                <a:gd name="connsiteX15275" fmla="*/ 645782 w 4972343"/>
                <a:gd name="connsiteY15275" fmla="*/ 97206 h 512833"/>
                <a:gd name="connsiteX15276" fmla="*/ 653261 w 4972343"/>
                <a:gd name="connsiteY15276" fmla="*/ 104684 h 512833"/>
                <a:gd name="connsiteX15277" fmla="*/ 645782 w 4972343"/>
                <a:gd name="connsiteY15277" fmla="*/ 112163 h 512833"/>
                <a:gd name="connsiteX15278" fmla="*/ 638303 w 4972343"/>
                <a:gd name="connsiteY15278" fmla="*/ 104684 h 512833"/>
                <a:gd name="connsiteX15279" fmla="*/ 645782 w 4972343"/>
                <a:gd name="connsiteY15279" fmla="*/ 97206 h 512833"/>
                <a:gd name="connsiteX15280" fmla="*/ 617536 w 4972343"/>
                <a:gd name="connsiteY15280" fmla="*/ 97206 h 512833"/>
                <a:gd name="connsiteX15281" fmla="*/ 625014 w 4972343"/>
                <a:gd name="connsiteY15281" fmla="*/ 104684 h 512833"/>
                <a:gd name="connsiteX15282" fmla="*/ 617536 w 4972343"/>
                <a:gd name="connsiteY15282" fmla="*/ 112163 h 512833"/>
                <a:gd name="connsiteX15283" fmla="*/ 610057 w 4972343"/>
                <a:gd name="connsiteY15283" fmla="*/ 104684 h 512833"/>
                <a:gd name="connsiteX15284" fmla="*/ 617536 w 4972343"/>
                <a:gd name="connsiteY15284" fmla="*/ 97206 h 512833"/>
                <a:gd name="connsiteX15285" fmla="*/ 589291 w 4972343"/>
                <a:gd name="connsiteY15285" fmla="*/ 97206 h 512833"/>
                <a:gd name="connsiteX15286" fmla="*/ 596770 w 4972343"/>
                <a:gd name="connsiteY15286" fmla="*/ 104684 h 512833"/>
                <a:gd name="connsiteX15287" fmla="*/ 589291 w 4972343"/>
                <a:gd name="connsiteY15287" fmla="*/ 112163 h 512833"/>
                <a:gd name="connsiteX15288" fmla="*/ 581812 w 4972343"/>
                <a:gd name="connsiteY15288" fmla="*/ 104684 h 512833"/>
                <a:gd name="connsiteX15289" fmla="*/ 589291 w 4972343"/>
                <a:gd name="connsiteY15289" fmla="*/ 97206 h 512833"/>
                <a:gd name="connsiteX15290" fmla="*/ 561045 w 4972343"/>
                <a:gd name="connsiteY15290" fmla="*/ 97206 h 512833"/>
                <a:gd name="connsiteX15291" fmla="*/ 568523 w 4972343"/>
                <a:gd name="connsiteY15291" fmla="*/ 104684 h 512833"/>
                <a:gd name="connsiteX15292" fmla="*/ 561045 w 4972343"/>
                <a:gd name="connsiteY15292" fmla="*/ 112163 h 512833"/>
                <a:gd name="connsiteX15293" fmla="*/ 553566 w 4972343"/>
                <a:gd name="connsiteY15293" fmla="*/ 104684 h 512833"/>
                <a:gd name="connsiteX15294" fmla="*/ 561045 w 4972343"/>
                <a:gd name="connsiteY15294" fmla="*/ 97206 h 512833"/>
                <a:gd name="connsiteX15295" fmla="*/ 532800 w 4972343"/>
                <a:gd name="connsiteY15295" fmla="*/ 97206 h 512833"/>
                <a:gd name="connsiteX15296" fmla="*/ 540279 w 4972343"/>
                <a:gd name="connsiteY15296" fmla="*/ 104684 h 512833"/>
                <a:gd name="connsiteX15297" fmla="*/ 532800 w 4972343"/>
                <a:gd name="connsiteY15297" fmla="*/ 112163 h 512833"/>
                <a:gd name="connsiteX15298" fmla="*/ 525321 w 4972343"/>
                <a:gd name="connsiteY15298" fmla="*/ 104684 h 512833"/>
                <a:gd name="connsiteX15299" fmla="*/ 532800 w 4972343"/>
                <a:gd name="connsiteY15299" fmla="*/ 97206 h 512833"/>
                <a:gd name="connsiteX15300" fmla="*/ 504554 w 4972343"/>
                <a:gd name="connsiteY15300" fmla="*/ 97206 h 512833"/>
                <a:gd name="connsiteX15301" fmla="*/ 512032 w 4972343"/>
                <a:gd name="connsiteY15301" fmla="*/ 104684 h 512833"/>
                <a:gd name="connsiteX15302" fmla="*/ 504554 w 4972343"/>
                <a:gd name="connsiteY15302" fmla="*/ 112163 h 512833"/>
                <a:gd name="connsiteX15303" fmla="*/ 497075 w 4972343"/>
                <a:gd name="connsiteY15303" fmla="*/ 104684 h 512833"/>
                <a:gd name="connsiteX15304" fmla="*/ 504554 w 4972343"/>
                <a:gd name="connsiteY15304" fmla="*/ 97206 h 512833"/>
                <a:gd name="connsiteX15305" fmla="*/ 476309 w 4972343"/>
                <a:gd name="connsiteY15305" fmla="*/ 97206 h 512833"/>
                <a:gd name="connsiteX15306" fmla="*/ 483788 w 4972343"/>
                <a:gd name="connsiteY15306" fmla="*/ 104684 h 512833"/>
                <a:gd name="connsiteX15307" fmla="*/ 476309 w 4972343"/>
                <a:gd name="connsiteY15307" fmla="*/ 112163 h 512833"/>
                <a:gd name="connsiteX15308" fmla="*/ 468830 w 4972343"/>
                <a:gd name="connsiteY15308" fmla="*/ 104684 h 512833"/>
                <a:gd name="connsiteX15309" fmla="*/ 476309 w 4972343"/>
                <a:gd name="connsiteY15309" fmla="*/ 97206 h 512833"/>
                <a:gd name="connsiteX15310" fmla="*/ 448063 w 4972343"/>
                <a:gd name="connsiteY15310" fmla="*/ 97206 h 512833"/>
                <a:gd name="connsiteX15311" fmla="*/ 455542 w 4972343"/>
                <a:gd name="connsiteY15311" fmla="*/ 104684 h 512833"/>
                <a:gd name="connsiteX15312" fmla="*/ 448063 w 4972343"/>
                <a:gd name="connsiteY15312" fmla="*/ 112163 h 512833"/>
                <a:gd name="connsiteX15313" fmla="*/ 440584 w 4972343"/>
                <a:gd name="connsiteY15313" fmla="*/ 104684 h 512833"/>
                <a:gd name="connsiteX15314" fmla="*/ 448063 w 4972343"/>
                <a:gd name="connsiteY15314" fmla="*/ 97206 h 512833"/>
                <a:gd name="connsiteX15315" fmla="*/ 419818 w 4972343"/>
                <a:gd name="connsiteY15315" fmla="*/ 97206 h 512833"/>
                <a:gd name="connsiteX15316" fmla="*/ 427297 w 4972343"/>
                <a:gd name="connsiteY15316" fmla="*/ 104684 h 512833"/>
                <a:gd name="connsiteX15317" fmla="*/ 419818 w 4972343"/>
                <a:gd name="connsiteY15317" fmla="*/ 112163 h 512833"/>
                <a:gd name="connsiteX15318" fmla="*/ 412339 w 4972343"/>
                <a:gd name="connsiteY15318" fmla="*/ 104684 h 512833"/>
                <a:gd name="connsiteX15319" fmla="*/ 419818 w 4972343"/>
                <a:gd name="connsiteY15319" fmla="*/ 97206 h 512833"/>
                <a:gd name="connsiteX15320" fmla="*/ 391572 w 4972343"/>
                <a:gd name="connsiteY15320" fmla="*/ 97206 h 512833"/>
                <a:gd name="connsiteX15321" fmla="*/ 399051 w 4972343"/>
                <a:gd name="connsiteY15321" fmla="*/ 104684 h 512833"/>
                <a:gd name="connsiteX15322" fmla="*/ 391572 w 4972343"/>
                <a:gd name="connsiteY15322" fmla="*/ 112163 h 512833"/>
                <a:gd name="connsiteX15323" fmla="*/ 384093 w 4972343"/>
                <a:gd name="connsiteY15323" fmla="*/ 104684 h 512833"/>
                <a:gd name="connsiteX15324" fmla="*/ 391572 w 4972343"/>
                <a:gd name="connsiteY15324" fmla="*/ 97206 h 512833"/>
                <a:gd name="connsiteX15325" fmla="*/ 363327 w 4972343"/>
                <a:gd name="connsiteY15325" fmla="*/ 97206 h 512833"/>
                <a:gd name="connsiteX15326" fmla="*/ 370806 w 4972343"/>
                <a:gd name="connsiteY15326" fmla="*/ 104684 h 512833"/>
                <a:gd name="connsiteX15327" fmla="*/ 363327 w 4972343"/>
                <a:gd name="connsiteY15327" fmla="*/ 112163 h 512833"/>
                <a:gd name="connsiteX15328" fmla="*/ 355848 w 4972343"/>
                <a:gd name="connsiteY15328" fmla="*/ 104684 h 512833"/>
                <a:gd name="connsiteX15329" fmla="*/ 363327 w 4972343"/>
                <a:gd name="connsiteY15329" fmla="*/ 97206 h 512833"/>
                <a:gd name="connsiteX15330" fmla="*/ 335081 w 4972343"/>
                <a:gd name="connsiteY15330" fmla="*/ 97206 h 512833"/>
                <a:gd name="connsiteX15331" fmla="*/ 342560 w 4972343"/>
                <a:gd name="connsiteY15331" fmla="*/ 104684 h 512833"/>
                <a:gd name="connsiteX15332" fmla="*/ 335081 w 4972343"/>
                <a:gd name="connsiteY15332" fmla="*/ 112163 h 512833"/>
                <a:gd name="connsiteX15333" fmla="*/ 327602 w 4972343"/>
                <a:gd name="connsiteY15333" fmla="*/ 104684 h 512833"/>
                <a:gd name="connsiteX15334" fmla="*/ 335081 w 4972343"/>
                <a:gd name="connsiteY15334" fmla="*/ 97206 h 512833"/>
                <a:gd name="connsiteX15335" fmla="*/ 306836 w 4972343"/>
                <a:gd name="connsiteY15335" fmla="*/ 97206 h 512833"/>
                <a:gd name="connsiteX15336" fmla="*/ 314315 w 4972343"/>
                <a:gd name="connsiteY15336" fmla="*/ 104684 h 512833"/>
                <a:gd name="connsiteX15337" fmla="*/ 306836 w 4972343"/>
                <a:gd name="connsiteY15337" fmla="*/ 112163 h 512833"/>
                <a:gd name="connsiteX15338" fmla="*/ 299358 w 4972343"/>
                <a:gd name="connsiteY15338" fmla="*/ 104684 h 512833"/>
                <a:gd name="connsiteX15339" fmla="*/ 306836 w 4972343"/>
                <a:gd name="connsiteY15339" fmla="*/ 97206 h 512833"/>
                <a:gd name="connsiteX15340" fmla="*/ 278590 w 4972343"/>
                <a:gd name="connsiteY15340" fmla="*/ 97206 h 512833"/>
                <a:gd name="connsiteX15341" fmla="*/ 286068 w 4972343"/>
                <a:gd name="connsiteY15341" fmla="*/ 104684 h 512833"/>
                <a:gd name="connsiteX15342" fmla="*/ 278590 w 4972343"/>
                <a:gd name="connsiteY15342" fmla="*/ 112163 h 512833"/>
                <a:gd name="connsiteX15343" fmla="*/ 271111 w 4972343"/>
                <a:gd name="connsiteY15343" fmla="*/ 104684 h 512833"/>
                <a:gd name="connsiteX15344" fmla="*/ 278590 w 4972343"/>
                <a:gd name="connsiteY15344" fmla="*/ 97206 h 512833"/>
                <a:gd name="connsiteX15345" fmla="*/ 250345 w 4972343"/>
                <a:gd name="connsiteY15345" fmla="*/ 97206 h 512833"/>
                <a:gd name="connsiteX15346" fmla="*/ 257824 w 4972343"/>
                <a:gd name="connsiteY15346" fmla="*/ 104684 h 512833"/>
                <a:gd name="connsiteX15347" fmla="*/ 250345 w 4972343"/>
                <a:gd name="connsiteY15347" fmla="*/ 112163 h 512833"/>
                <a:gd name="connsiteX15348" fmla="*/ 242866 w 4972343"/>
                <a:gd name="connsiteY15348" fmla="*/ 104684 h 512833"/>
                <a:gd name="connsiteX15349" fmla="*/ 250345 w 4972343"/>
                <a:gd name="connsiteY15349" fmla="*/ 97206 h 512833"/>
                <a:gd name="connsiteX15350" fmla="*/ 222099 w 4972343"/>
                <a:gd name="connsiteY15350" fmla="*/ 97206 h 512833"/>
                <a:gd name="connsiteX15351" fmla="*/ 229578 w 4972343"/>
                <a:gd name="connsiteY15351" fmla="*/ 104684 h 512833"/>
                <a:gd name="connsiteX15352" fmla="*/ 222099 w 4972343"/>
                <a:gd name="connsiteY15352" fmla="*/ 112163 h 512833"/>
                <a:gd name="connsiteX15353" fmla="*/ 214620 w 4972343"/>
                <a:gd name="connsiteY15353" fmla="*/ 104684 h 512833"/>
                <a:gd name="connsiteX15354" fmla="*/ 222099 w 4972343"/>
                <a:gd name="connsiteY15354" fmla="*/ 97206 h 512833"/>
                <a:gd name="connsiteX15355" fmla="*/ 193854 w 4972343"/>
                <a:gd name="connsiteY15355" fmla="*/ 97206 h 512833"/>
                <a:gd name="connsiteX15356" fmla="*/ 201333 w 4972343"/>
                <a:gd name="connsiteY15356" fmla="*/ 104684 h 512833"/>
                <a:gd name="connsiteX15357" fmla="*/ 193854 w 4972343"/>
                <a:gd name="connsiteY15357" fmla="*/ 112163 h 512833"/>
                <a:gd name="connsiteX15358" fmla="*/ 186375 w 4972343"/>
                <a:gd name="connsiteY15358" fmla="*/ 104684 h 512833"/>
                <a:gd name="connsiteX15359" fmla="*/ 193854 w 4972343"/>
                <a:gd name="connsiteY15359" fmla="*/ 97206 h 512833"/>
                <a:gd name="connsiteX15360" fmla="*/ 165608 w 4972343"/>
                <a:gd name="connsiteY15360" fmla="*/ 97206 h 512833"/>
                <a:gd name="connsiteX15361" fmla="*/ 173087 w 4972343"/>
                <a:gd name="connsiteY15361" fmla="*/ 104684 h 512833"/>
                <a:gd name="connsiteX15362" fmla="*/ 165608 w 4972343"/>
                <a:gd name="connsiteY15362" fmla="*/ 112163 h 512833"/>
                <a:gd name="connsiteX15363" fmla="*/ 158129 w 4972343"/>
                <a:gd name="connsiteY15363" fmla="*/ 104684 h 512833"/>
                <a:gd name="connsiteX15364" fmla="*/ 165608 w 4972343"/>
                <a:gd name="connsiteY15364" fmla="*/ 97206 h 512833"/>
                <a:gd name="connsiteX15365" fmla="*/ 137363 w 4972343"/>
                <a:gd name="connsiteY15365" fmla="*/ 97206 h 512833"/>
                <a:gd name="connsiteX15366" fmla="*/ 144842 w 4972343"/>
                <a:gd name="connsiteY15366" fmla="*/ 104684 h 512833"/>
                <a:gd name="connsiteX15367" fmla="*/ 137363 w 4972343"/>
                <a:gd name="connsiteY15367" fmla="*/ 112163 h 512833"/>
                <a:gd name="connsiteX15368" fmla="*/ 129884 w 4972343"/>
                <a:gd name="connsiteY15368" fmla="*/ 104684 h 512833"/>
                <a:gd name="connsiteX15369" fmla="*/ 137363 w 4972343"/>
                <a:gd name="connsiteY15369" fmla="*/ 97206 h 512833"/>
                <a:gd name="connsiteX15370" fmla="*/ 109117 w 4972343"/>
                <a:gd name="connsiteY15370" fmla="*/ 97206 h 512833"/>
                <a:gd name="connsiteX15371" fmla="*/ 116596 w 4972343"/>
                <a:gd name="connsiteY15371" fmla="*/ 104684 h 512833"/>
                <a:gd name="connsiteX15372" fmla="*/ 109117 w 4972343"/>
                <a:gd name="connsiteY15372" fmla="*/ 112163 h 512833"/>
                <a:gd name="connsiteX15373" fmla="*/ 101638 w 4972343"/>
                <a:gd name="connsiteY15373" fmla="*/ 104684 h 512833"/>
                <a:gd name="connsiteX15374" fmla="*/ 109117 w 4972343"/>
                <a:gd name="connsiteY15374" fmla="*/ 97206 h 512833"/>
                <a:gd name="connsiteX15375" fmla="*/ 80872 w 4972343"/>
                <a:gd name="connsiteY15375" fmla="*/ 97206 h 512833"/>
                <a:gd name="connsiteX15376" fmla="*/ 88351 w 4972343"/>
                <a:gd name="connsiteY15376" fmla="*/ 104684 h 512833"/>
                <a:gd name="connsiteX15377" fmla="*/ 80872 w 4972343"/>
                <a:gd name="connsiteY15377" fmla="*/ 112163 h 512833"/>
                <a:gd name="connsiteX15378" fmla="*/ 73393 w 4972343"/>
                <a:gd name="connsiteY15378" fmla="*/ 104684 h 512833"/>
                <a:gd name="connsiteX15379" fmla="*/ 80872 w 4972343"/>
                <a:gd name="connsiteY15379" fmla="*/ 97206 h 512833"/>
                <a:gd name="connsiteX15380" fmla="*/ 52627 w 4972343"/>
                <a:gd name="connsiteY15380" fmla="*/ 97206 h 512833"/>
                <a:gd name="connsiteX15381" fmla="*/ 60105 w 4972343"/>
                <a:gd name="connsiteY15381" fmla="*/ 104684 h 512833"/>
                <a:gd name="connsiteX15382" fmla="*/ 52627 w 4972343"/>
                <a:gd name="connsiteY15382" fmla="*/ 112163 h 512833"/>
                <a:gd name="connsiteX15383" fmla="*/ 45148 w 4972343"/>
                <a:gd name="connsiteY15383" fmla="*/ 104684 h 512833"/>
                <a:gd name="connsiteX15384" fmla="*/ 52627 w 4972343"/>
                <a:gd name="connsiteY15384" fmla="*/ 97206 h 512833"/>
                <a:gd name="connsiteX15385" fmla="*/ 24381 w 4972343"/>
                <a:gd name="connsiteY15385" fmla="*/ 97206 h 512833"/>
                <a:gd name="connsiteX15386" fmla="*/ 31860 w 4972343"/>
                <a:gd name="connsiteY15386" fmla="*/ 104684 h 512833"/>
                <a:gd name="connsiteX15387" fmla="*/ 24381 w 4972343"/>
                <a:gd name="connsiteY15387" fmla="*/ 112163 h 512833"/>
                <a:gd name="connsiteX15388" fmla="*/ 16902 w 4972343"/>
                <a:gd name="connsiteY15388" fmla="*/ 104684 h 512833"/>
                <a:gd name="connsiteX15389" fmla="*/ 24381 w 4972343"/>
                <a:gd name="connsiteY15389" fmla="*/ 97206 h 512833"/>
                <a:gd name="connsiteX15390" fmla="*/ 4953148 w 4972343"/>
                <a:gd name="connsiteY15390" fmla="*/ 72955 h 512833"/>
                <a:gd name="connsiteX15391" fmla="*/ 4960416 w 4972343"/>
                <a:gd name="connsiteY15391" fmla="*/ 80223 h 512833"/>
                <a:gd name="connsiteX15392" fmla="*/ 4953148 w 4972343"/>
                <a:gd name="connsiteY15392" fmla="*/ 87491 h 512833"/>
                <a:gd name="connsiteX15393" fmla="*/ 4945880 w 4972343"/>
                <a:gd name="connsiteY15393" fmla="*/ 80223 h 512833"/>
                <a:gd name="connsiteX15394" fmla="*/ 4953148 w 4972343"/>
                <a:gd name="connsiteY15394" fmla="*/ 72955 h 512833"/>
                <a:gd name="connsiteX15395" fmla="*/ 4924903 w 4972343"/>
                <a:gd name="connsiteY15395" fmla="*/ 72955 h 512833"/>
                <a:gd name="connsiteX15396" fmla="*/ 4932171 w 4972343"/>
                <a:gd name="connsiteY15396" fmla="*/ 80223 h 512833"/>
                <a:gd name="connsiteX15397" fmla="*/ 4924903 w 4972343"/>
                <a:gd name="connsiteY15397" fmla="*/ 87491 h 512833"/>
                <a:gd name="connsiteX15398" fmla="*/ 4917635 w 4972343"/>
                <a:gd name="connsiteY15398" fmla="*/ 80223 h 512833"/>
                <a:gd name="connsiteX15399" fmla="*/ 4924903 w 4972343"/>
                <a:gd name="connsiteY15399" fmla="*/ 72955 h 512833"/>
                <a:gd name="connsiteX15400" fmla="*/ 4896657 w 4972343"/>
                <a:gd name="connsiteY15400" fmla="*/ 72955 h 512833"/>
                <a:gd name="connsiteX15401" fmla="*/ 4903925 w 4972343"/>
                <a:gd name="connsiteY15401" fmla="*/ 80223 h 512833"/>
                <a:gd name="connsiteX15402" fmla="*/ 4896657 w 4972343"/>
                <a:gd name="connsiteY15402" fmla="*/ 87491 h 512833"/>
                <a:gd name="connsiteX15403" fmla="*/ 4889389 w 4972343"/>
                <a:gd name="connsiteY15403" fmla="*/ 80223 h 512833"/>
                <a:gd name="connsiteX15404" fmla="*/ 4896657 w 4972343"/>
                <a:gd name="connsiteY15404" fmla="*/ 72955 h 512833"/>
                <a:gd name="connsiteX15405" fmla="*/ 4868412 w 4972343"/>
                <a:gd name="connsiteY15405" fmla="*/ 72955 h 512833"/>
                <a:gd name="connsiteX15406" fmla="*/ 4875680 w 4972343"/>
                <a:gd name="connsiteY15406" fmla="*/ 80223 h 512833"/>
                <a:gd name="connsiteX15407" fmla="*/ 4868412 w 4972343"/>
                <a:gd name="connsiteY15407" fmla="*/ 87491 h 512833"/>
                <a:gd name="connsiteX15408" fmla="*/ 4861144 w 4972343"/>
                <a:gd name="connsiteY15408" fmla="*/ 80223 h 512833"/>
                <a:gd name="connsiteX15409" fmla="*/ 4868412 w 4972343"/>
                <a:gd name="connsiteY15409" fmla="*/ 72955 h 512833"/>
                <a:gd name="connsiteX15410" fmla="*/ 4840166 w 4972343"/>
                <a:gd name="connsiteY15410" fmla="*/ 72955 h 512833"/>
                <a:gd name="connsiteX15411" fmla="*/ 4847434 w 4972343"/>
                <a:gd name="connsiteY15411" fmla="*/ 80223 h 512833"/>
                <a:gd name="connsiteX15412" fmla="*/ 4840166 w 4972343"/>
                <a:gd name="connsiteY15412" fmla="*/ 87491 h 512833"/>
                <a:gd name="connsiteX15413" fmla="*/ 4832898 w 4972343"/>
                <a:gd name="connsiteY15413" fmla="*/ 80223 h 512833"/>
                <a:gd name="connsiteX15414" fmla="*/ 4840166 w 4972343"/>
                <a:gd name="connsiteY15414" fmla="*/ 72955 h 512833"/>
                <a:gd name="connsiteX15415" fmla="*/ 4811921 w 4972343"/>
                <a:gd name="connsiteY15415" fmla="*/ 72955 h 512833"/>
                <a:gd name="connsiteX15416" fmla="*/ 4819189 w 4972343"/>
                <a:gd name="connsiteY15416" fmla="*/ 80223 h 512833"/>
                <a:gd name="connsiteX15417" fmla="*/ 4811921 w 4972343"/>
                <a:gd name="connsiteY15417" fmla="*/ 87491 h 512833"/>
                <a:gd name="connsiteX15418" fmla="*/ 4804653 w 4972343"/>
                <a:gd name="connsiteY15418" fmla="*/ 80223 h 512833"/>
                <a:gd name="connsiteX15419" fmla="*/ 4811921 w 4972343"/>
                <a:gd name="connsiteY15419" fmla="*/ 72955 h 512833"/>
                <a:gd name="connsiteX15420" fmla="*/ 4783675 w 4972343"/>
                <a:gd name="connsiteY15420" fmla="*/ 72955 h 512833"/>
                <a:gd name="connsiteX15421" fmla="*/ 4790943 w 4972343"/>
                <a:gd name="connsiteY15421" fmla="*/ 80223 h 512833"/>
                <a:gd name="connsiteX15422" fmla="*/ 4783675 w 4972343"/>
                <a:gd name="connsiteY15422" fmla="*/ 87491 h 512833"/>
                <a:gd name="connsiteX15423" fmla="*/ 4776407 w 4972343"/>
                <a:gd name="connsiteY15423" fmla="*/ 80223 h 512833"/>
                <a:gd name="connsiteX15424" fmla="*/ 4783675 w 4972343"/>
                <a:gd name="connsiteY15424" fmla="*/ 72955 h 512833"/>
                <a:gd name="connsiteX15425" fmla="*/ 4755430 w 4972343"/>
                <a:gd name="connsiteY15425" fmla="*/ 72955 h 512833"/>
                <a:gd name="connsiteX15426" fmla="*/ 4762698 w 4972343"/>
                <a:gd name="connsiteY15426" fmla="*/ 80223 h 512833"/>
                <a:gd name="connsiteX15427" fmla="*/ 4755430 w 4972343"/>
                <a:gd name="connsiteY15427" fmla="*/ 87491 h 512833"/>
                <a:gd name="connsiteX15428" fmla="*/ 4748162 w 4972343"/>
                <a:gd name="connsiteY15428" fmla="*/ 80223 h 512833"/>
                <a:gd name="connsiteX15429" fmla="*/ 4755430 w 4972343"/>
                <a:gd name="connsiteY15429" fmla="*/ 72955 h 512833"/>
                <a:gd name="connsiteX15430" fmla="*/ 4727184 w 4972343"/>
                <a:gd name="connsiteY15430" fmla="*/ 72955 h 512833"/>
                <a:gd name="connsiteX15431" fmla="*/ 4734452 w 4972343"/>
                <a:gd name="connsiteY15431" fmla="*/ 80223 h 512833"/>
                <a:gd name="connsiteX15432" fmla="*/ 4727184 w 4972343"/>
                <a:gd name="connsiteY15432" fmla="*/ 87491 h 512833"/>
                <a:gd name="connsiteX15433" fmla="*/ 4719916 w 4972343"/>
                <a:gd name="connsiteY15433" fmla="*/ 80223 h 512833"/>
                <a:gd name="connsiteX15434" fmla="*/ 4727184 w 4972343"/>
                <a:gd name="connsiteY15434" fmla="*/ 72955 h 512833"/>
                <a:gd name="connsiteX15435" fmla="*/ 4698939 w 4972343"/>
                <a:gd name="connsiteY15435" fmla="*/ 72955 h 512833"/>
                <a:gd name="connsiteX15436" fmla="*/ 4706207 w 4972343"/>
                <a:gd name="connsiteY15436" fmla="*/ 80223 h 512833"/>
                <a:gd name="connsiteX15437" fmla="*/ 4698939 w 4972343"/>
                <a:gd name="connsiteY15437" fmla="*/ 87491 h 512833"/>
                <a:gd name="connsiteX15438" fmla="*/ 4691671 w 4972343"/>
                <a:gd name="connsiteY15438" fmla="*/ 80223 h 512833"/>
                <a:gd name="connsiteX15439" fmla="*/ 4698939 w 4972343"/>
                <a:gd name="connsiteY15439" fmla="*/ 72955 h 512833"/>
                <a:gd name="connsiteX15440" fmla="*/ 4670693 w 4972343"/>
                <a:gd name="connsiteY15440" fmla="*/ 72955 h 512833"/>
                <a:gd name="connsiteX15441" fmla="*/ 4677961 w 4972343"/>
                <a:gd name="connsiteY15441" fmla="*/ 80223 h 512833"/>
                <a:gd name="connsiteX15442" fmla="*/ 4670693 w 4972343"/>
                <a:gd name="connsiteY15442" fmla="*/ 87491 h 512833"/>
                <a:gd name="connsiteX15443" fmla="*/ 4663425 w 4972343"/>
                <a:gd name="connsiteY15443" fmla="*/ 80223 h 512833"/>
                <a:gd name="connsiteX15444" fmla="*/ 4670693 w 4972343"/>
                <a:gd name="connsiteY15444" fmla="*/ 72955 h 512833"/>
                <a:gd name="connsiteX15445" fmla="*/ 4642448 w 4972343"/>
                <a:gd name="connsiteY15445" fmla="*/ 72955 h 512833"/>
                <a:gd name="connsiteX15446" fmla="*/ 4649716 w 4972343"/>
                <a:gd name="connsiteY15446" fmla="*/ 80223 h 512833"/>
                <a:gd name="connsiteX15447" fmla="*/ 4642448 w 4972343"/>
                <a:gd name="connsiteY15447" fmla="*/ 87491 h 512833"/>
                <a:gd name="connsiteX15448" fmla="*/ 4635180 w 4972343"/>
                <a:gd name="connsiteY15448" fmla="*/ 80223 h 512833"/>
                <a:gd name="connsiteX15449" fmla="*/ 4642448 w 4972343"/>
                <a:gd name="connsiteY15449" fmla="*/ 72955 h 512833"/>
                <a:gd name="connsiteX15450" fmla="*/ 4614202 w 4972343"/>
                <a:gd name="connsiteY15450" fmla="*/ 72955 h 512833"/>
                <a:gd name="connsiteX15451" fmla="*/ 4621470 w 4972343"/>
                <a:gd name="connsiteY15451" fmla="*/ 80223 h 512833"/>
                <a:gd name="connsiteX15452" fmla="*/ 4614202 w 4972343"/>
                <a:gd name="connsiteY15452" fmla="*/ 87491 h 512833"/>
                <a:gd name="connsiteX15453" fmla="*/ 4606934 w 4972343"/>
                <a:gd name="connsiteY15453" fmla="*/ 80223 h 512833"/>
                <a:gd name="connsiteX15454" fmla="*/ 4614202 w 4972343"/>
                <a:gd name="connsiteY15454" fmla="*/ 72955 h 512833"/>
                <a:gd name="connsiteX15455" fmla="*/ 4585957 w 4972343"/>
                <a:gd name="connsiteY15455" fmla="*/ 72955 h 512833"/>
                <a:gd name="connsiteX15456" fmla="*/ 4593225 w 4972343"/>
                <a:gd name="connsiteY15456" fmla="*/ 80223 h 512833"/>
                <a:gd name="connsiteX15457" fmla="*/ 4585957 w 4972343"/>
                <a:gd name="connsiteY15457" fmla="*/ 87491 h 512833"/>
                <a:gd name="connsiteX15458" fmla="*/ 4578689 w 4972343"/>
                <a:gd name="connsiteY15458" fmla="*/ 80223 h 512833"/>
                <a:gd name="connsiteX15459" fmla="*/ 4585957 w 4972343"/>
                <a:gd name="connsiteY15459" fmla="*/ 72955 h 512833"/>
                <a:gd name="connsiteX15460" fmla="*/ 4557711 w 4972343"/>
                <a:gd name="connsiteY15460" fmla="*/ 72955 h 512833"/>
                <a:gd name="connsiteX15461" fmla="*/ 4564979 w 4972343"/>
                <a:gd name="connsiteY15461" fmla="*/ 80223 h 512833"/>
                <a:gd name="connsiteX15462" fmla="*/ 4557711 w 4972343"/>
                <a:gd name="connsiteY15462" fmla="*/ 87491 h 512833"/>
                <a:gd name="connsiteX15463" fmla="*/ 4550443 w 4972343"/>
                <a:gd name="connsiteY15463" fmla="*/ 80223 h 512833"/>
                <a:gd name="connsiteX15464" fmla="*/ 4557711 w 4972343"/>
                <a:gd name="connsiteY15464" fmla="*/ 72955 h 512833"/>
                <a:gd name="connsiteX15465" fmla="*/ 4529466 w 4972343"/>
                <a:gd name="connsiteY15465" fmla="*/ 72955 h 512833"/>
                <a:gd name="connsiteX15466" fmla="*/ 4536734 w 4972343"/>
                <a:gd name="connsiteY15466" fmla="*/ 80223 h 512833"/>
                <a:gd name="connsiteX15467" fmla="*/ 4529466 w 4972343"/>
                <a:gd name="connsiteY15467" fmla="*/ 87491 h 512833"/>
                <a:gd name="connsiteX15468" fmla="*/ 4522199 w 4972343"/>
                <a:gd name="connsiteY15468" fmla="*/ 80223 h 512833"/>
                <a:gd name="connsiteX15469" fmla="*/ 4529466 w 4972343"/>
                <a:gd name="connsiteY15469" fmla="*/ 72955 h 512833"/>
                <a:gd name="connsiteX15470" fmla="*/ 4501220 w 4972343"/>
                <a:gd name="connsiteY15470" fmla="*/ 72955 h 512833"/>
                <a:gd name="connsiteX15471" fmla="*/ 4508488 w 4972343"/>
                <a:gd name="connsiteY15471" fmla="*/ 80223 h 512833"/>
                <a:gd name="connsiteX15472" fmla="*/ 4501220 w 4972343"/>
                <a:gd name="connsiteY15472" fmla="*/ 87491 h 512833"/>
                <a:gd name="connsiteX15473" fmla="*/ 4493952 w 4972343"/>
                <a:gd name="connsiteY15473" fmla="*/ 80223 h 512833"/>
                <a:gd name="connsiteX15474" fmla="*/ 4501220 w 4972343"/>
                <a:gd name="connsiteY15474" fmla="*/ 72955 h 512833"/>
                <a:gd name="connsiteX15475" fmla="*/ 4472975 w 4972343"/>
                <a:gd name="connsiteY15475" fmla="*/ 72955 h 512833"/>
                <a:gd name="connsiteX15476" fmla="*/ 4480243 w 4972343"/>
                <a:gd name="connsiteY15476" fmla="*/ 80223 h 512833"/>
                <a:gd name="connsiteX15477" fmla="*/ 4472975 w 4972343"/>
                <a:gd name="connsiteY15477" fmla="*/ 87491 h 512833"/>
                <a:gd name="connsiteX15478" fmla="*/ 4465707 w 4972343"/>
                <a:gd name="connsiteY15478" fmla="*/ 80223 h 512833"/>
                <a:gd name="connsiteX15479" fmla="*/ 4472975 w 4972343"/>
                <a:gd name="connsiteY15479" fmla="*/ 72955 h 512833"/>
                <a:gd name="connsiteX15480" fmla="*/ 4444729 w 4972343"/>
                <a:gd name="connsiteY15480" fmla="*/ 72955 h 512833"/>
                <a:gd name="connsiteX15481" fmla="*/ 4451997 w 4972343"/>
                <a:gd name="connsiteY15481" fmla="*/ 80223 h 512833"/>
                <a:gd name="connsiteX15482" fmla="*/ 4444729 w 4972343"/>
                <a:gd name="connsiteY15482" fmla="*/ 87491 h 512833"/>
                <a:gd name="connsiteX15483" fmla="*/ 4437461 w 4972343"/>
                <a:gd name="connsiteY15483" fmla="*/ 80223 h 512833"/>
                <a:gd name="connsiteX15484" fmla="*/ 4444729 w 4972343"/>
                <a:gd name="connsiteY15484" fmla="*/ 72955 h 512833"/>
                <a:gd name="connsiteX15485" fmla="*/ 4416484 w 4972343"/>
                <a:gd name="connsiteY15485" fmla="*/ 72955 h 512833"/>
                <a:gd name="connsiteX15486" fmla="*/ 4423752 w 4972343"/>
                <a:gd name="connsiteY15486" fmla="*/ 80223 h 512833"/>
                <a:gd name="connsiteX15487" fmla="*/ 4416484 w 4972343"/>
                <a:gd name="connsiteY15487" fmla="*/ 87491 h 512833"/>
                <a:gd name="connsiteX15488" fmla="*/ 4409217 w 4972343"/>
                <a:gd name="connsiteY15488" fmla="*/ 80223 h 512833"/>
                <a:gd name="connsiteX15489" fmla="*/ 4416484 w 4972343"/>
                <a:gd name="connsiteY15489" fmla="*/ 72955 h 512833"/>
                <a:gd name="connsiteX15490" fmla="*/ 4388238 w 4972343"/>
                <a:gd name="connsiteY15490" fmla="*/ 72955 h 512833"/>
                <a:gd name="connsiteX15491" fmla="*/ 4395506 w 4972343"/>
                <a:gd name="connsiteY15491" fmla="*/ 80223 h 512833"/>
                <a:gd name="connsiteX15492" fmla="*/ 4388238 w 4972343"/>
                <a:gd name="connsiteY15492" fmla="*/ 87491 h 512833"/>
                <a:gd name="connsiteX15493" fmla="*/ 4380970 w 4972343"/>
                <a:gd name="connsiteY15493" fmla="*/ 80223 h 512833"/>
                <a:gd name="connsiteX15494" fmla="*/ 4388238 w 4972343"/>
                <a:gd name="connsiteY15494" fmla="*/ 72955 h 512833"/>
                <a:gd name="connsiteX15495" fmla="*/ 4359993 w 4972343"/>
                <a:gd name="connsiteY15495" fmla="*/ 72955 h 512833"/>
                <a:gd name="connsiteX15496" fmla="*/ 4367261 w 4972343"/>
                <a:gd name="connsiteY15496" fmla="*/ 80223 h 512833"/>
                <a:gd name="connsiteX15497" fmla="*/ 4359993 w 4972343"/>
                <a:gd name="connsiteY15497" fmla="*/ 87491 h 512833"/>
                <a:gd name="connsiteX15498" fmla="*/ 4352725 w 4972343"/>
                <a:gd name="connsiteY15498" fmla="*/ 80223 h 512833"/>
                <a:gd name="connsiteX15499" fmla="*/ 4359993 w 4972343"/>
                <a:gd name="connsiteY15499" fmla="*/ 72955 h 512833"/>
                <a:gd name="connsiteX15500" fmla="*/ 4331747 w 4972343"/>
                <a:gd name="connsiteY15500" fmla="*/ 72955 h 512833"/>
                <a:gd name="connsiteX15501" fmla="*/ 4339015 w 4972343"/>
                <a:gd name="connsiteY15501" fmla="*/ 80223 h 512833"/>
                <a:gd name="connsiteX15502" fmla="*/ 4331747 w 4972343"/>
                <a:gd name="connsiteY15502" fmla="*/ 87491 h 512833"/>
                <a:gd name="connsiteX15503" fmla="*/ 4324479 w 4972343"/>
                <a:gd name="connsiteY15503" fmla="*/ 80223 h 512833"/>
                <a:gd name="connsiteX15504" fmla="*/ 4331747 w 4972343"/>
                <a:gd name="connsiteY15504" fmla="*/ 72955 h 512833"/>
                <a:gd name="connsiteX15505" fmla="*/ 4303503 w 4972343"/>
                <a:gd name="connsiteY15505" fmla="*/ 72955 h 512833"/>
                <a:gd name="connsiteX15506" fmla="*/ 4310771 w 4972343"/>
                <a:gd name="connsiteY15506" fmla="*/ 80223 h 512833"/>
                <a:gd name="connsiteX15507" fmla="*/ 4303503 w 4972343"/>
                <a:gd name="connsiteY15507" fmla="*/ 87491 h 512833"/>
                <a:gd name="connsiteX15508" fmla="*/ 4296235 w 4972343"/>
                <a:gd name="connsiteY15508" fmla="*/ 80223 h 512833"/>
                <a:gd name="connsiteX15509" fmla="*/ 4303503 w 4972343"/>
                <a:gd name="connsiteY15509" fmla="*/ 72955 h 512833"/>
                <a:gd name="connsiteX15510" fmla="*/ 4275256 w 4972343"/>
                <a:gd name="connsiteY15510" fmla="*/ 72955 h 512833"/>
                <a:gd name="connsiteX15511" fmla="*/ 4282524 w 4972343"/>
                <a:gd name="connsiteY15511" fmla="*/ 80223 h 512833"/>
                <a:gd name="connsiteX15512" fmla="*/ 4275256 w 4972343"/>
                <a:gd name="connsiteY15512" fmla="*/ 87491 h 512833"/>
                <a:gd name="connsiteX15513" fmla="*/ 4267988 w 4972343"/>
                <a:gd name="connsiteY15513" fmla="*/ 80223 h 512833"/>
                <a:gd name="connsiteX15514" fmla="*/ 4275256 w 4972343"/>
                <a:gd name="connsiteY15514" fmla="*/ 72955 h 512833"/>
                <a:gd name="connsiteX15515" fmla="*/ 4247011 w 4972343"/>
                <a:gd name="connsiteY15515" fmla="*/ 72955 h 512833"/>
                <a:gd name="connsiteX15516" fmla="*/ 4254280 w 4972343"/>
                <a:gd name="connsiteY15516" fmla="*/ 80223 h 512833"/>
                <a:gd name="connsiteX15517" fmla="*/ 4247011 w 4972343"/>
                <a:gd name="connsiteY15517" fmla="*/ 87491 h 512833"/>
                <a:gd name="connsiteX15518" fmla="*/ 4239744 w 4972343"/>
                <a:gd name="connsiteY15518" fmla="*/ 80223 h 512833"/>
                <a:gd name="connsiteX15519" fmla="*/ 4247011 w 4972343"/>
                <a:gd name="connsiteY15519" fmla="*/ 72955 h 512833"/>
                <a:gd name="connsiteX15520" fmla="*/ 4218765 w 4972343"/>
                <a:gd name="connsiteY15520" fmla="*/ 72955 h 512833"/>
                <a:gd name="connsiteX15521" fmla="*/ 4226033 w 4972343"/>
                <a:gd name="connsiteY15521" fmla="*/ 80223 h 512833"/>
                <a:gd name="connsiteX15522" fmla="*/ 4218765 w 4972343"/>
                <a:gd name="connsiteY15522" fmla="*/ 87491 h 512833"/>
                <a:gd name="connsiteX15523" fmla="*/ 4211497 w 4972343"/>
                <a:gd name="connsiteY15523" fmla="*/ 80223 h 512833"/>
                <a:gd name="connsiteX15524" fmla="*/ 4218765 w 4972343"/>
                <a:gd name="connsiteY15524" fmla="*/ 72955 h 512833"/>
                <a:gd name="connsiteX15525" fmla="*/ 4190521 w 4972343"/>
                <a:gd name="connsiteY15525" fmla="*/ 72955 h 512833"/>
                <a:gd name="connsiteX15526" fmla="*/ 4197789 w 4972343"/>
                <a:gd name="connsiteY15526" fmla="*/ 80223 h 512833"/>
                <a:gd name="connsiteX15527" fmla="*/ 4190521 w 4972343"/>
                <a:gd name="connsiteY15527" fmla="*/ 87491 h 512833"/>
                <a:gd name="connsiteX15528" fmla="*/ 4183253 w 4972343"/>
                <a:gd name="connsiteY15528" fmla="*/ 80223 h 512833"/>
                <a:gd name="connsiteX15529" fmla="*/ 4190521 w 4972343"/>
                <a:gd name="connsiteY15529" fmla="*/ 72955 h 512833"/>
                <a:gd name="connsiteX15530" fmla="*/ 4162274 w 4972343"/>
                <a:gd name="connsiteY15530" fmla="*/ 72955 h 512833"/>
                <a:gd name="connsiteX15531" fmla="*/ 4169542 w 4972343"/>
                <a:gd name="connsiteY15531" fmla="*/ 80223 h 512833"/>
                <a:gd name="connsiteX15532" fmla="*/ 4162274 w 4972343"/>
                <a:gd name="connsiteY15532" fmla="*/ 87491 h 512833"/>
                <a:gd name="connsiteX15533" fmla="*/ 4155006 w 4972343"/>
                <a:gd name="connsiteY15533" fmla="*/ 80223 h 512833"/>
                <a:gd name="connsiteX15534" fmla="*/ 4162274 w 4972343"/>
                <a:gd name="connsiteY15534" fmla="*/ 72955 h 512833"/>
                <a:gd name="connsiteX15535" fmla="*/ 4134030 w 4972343"/>
                <a:gd name="connsiteY15535" fmla="*/ 72955 h 512833"/>
                <a:gd name="connsiteX15536" fmla="*/ 4141298 w 4972343"/>
                <a:gd name="connsiteY15536" fmla="*/ 80223 h 512833"/>
                <a:gd name="connsiteX15537" fmla="*/ 4134030 w 4972343"/>
                <a:gd name="connsiteY15537" fmla="*/ 87491 h 512833"/>
                <a:gd name="connsiteX15538" fmla="*/ 4126762 w 4972343"/>
                <a:gd name="connsiteY15538" fmla="*/ 80223 h 512833"/>
                <a:gd name="connsiteX15539" fmla="*/ 4134030 w 4972343"/>
                <a:gd name="connsiteY15539" fmla="*/ 72955 h 512833"/>
                <a:gd name="connsiteX15540" fmla="*/ 4105783 w 4972343"/>
                <a:gd name="connsiteY15540" fmla="*/ 72955 h 512833"/>
                <a:gd name="connsiteX15541" fmla="*/ 4113051 w 4972343"/>
                <a:gd name="connsiteY15541" fmla="*/ 80223 h 512833"/>
                <a:gd name="connsiteX15542" fmla="*/ 4105783 w 4972343"/>
                <a:gd name="connsiteY15542" fmla="*/ 87491 h 512833"/>
                <a:gd name="connsiteX15543" fmla="*/ 4098515 w 4972343"/>
                <a:gd name="connsiteY15543" fmla="*/ 80223 h 512833"/>
                <a:gd name="connsiteX15544" fmla="*/ 4105783 w 4972343"/>
                <a:gd name="connsiteY15544" fmla="*/ 72955 h 512833"/>
                <a:gd name="connsiteX15545" fmla="*/ 4077539 w 4972343"/>
                <a:gd name="connsiteY15545" fmla="*/ 72955 h 512833"/>
                <a:gd name="connsiteX15546" fmla="*/ 4084807 w 4972343"/>
                <a:gd name="connsiteY15546" fmla="*/ 80223 h 512833"/>
                <a:gd name="connsiteX15547" fmla="*/ 4077539 w 4972343"/>
                <a:gd name="connsiteY15547" fmla="*/ 87491 h 512833"/>
                <a:gd name="connsiteX15548" fmla="*/ 4070271 w 4972343"/>
                <a:gd name="connsiteY15548" fmla="*/ 80223 h 512833"/>
                <a:gd name="connsiteX15549" fmla="*/ 4077539 w 4972343"/>
                <a:gd name="connsiteY15549" fmla="*/ 72955 h 512833"/>
                <a:gd name="connsiteX15550" fmla="*/ 4049292 w 4972343"/>
                <a:gd name="connsiteY15550" fmla="*/ 72955 h 512833"/>
                <a:gd name="connsiteX15551" fmla="*/ 4056560 w 4972343"/>
                <a:gd name="connsiteY15551" fmla="*/ 80223 h 512833"/>
                <a:gd name="connsiteX15552" fmla="*/ 4049292 w 4972343"/>
                <a:gd name="connsiteY15552" fmla="*/ 87491 h 512833"/>
                <a:gd name="connsiteX15553" fmla="*/ 4042024 w 4972343"/>
                <a:gd name="connsiteY15553" fmla="*/ 80223 h 512833"/>
                <a:gd name="connsiteX15554" fmla="*/ 4049292 w 4972343"/>
                <a:gd name="connsiteY15554" fmla="*/ 72955 h 512833"/>
                <a:gd name="connsiteX15555" fmla="*/ 4021048 w 4972343"/>
                <a:gd name="connsiteY15555" fmla="*/ 72955 h 512833"/>
                <a:gd name="connsiteX15556" fmla="*/ 4028315 w 4972343"/>
                <a:gd name="connsiteY15556" fmla="*/ 80223 h 512833"/>
                <a:gd name="connsiteX15557" fmla="*/ 4021048 w 4972343"/>
                <a:gd name="connsiteY15557" fmla="*/ 87491 h 512833"/>
                <a:gd name="connsiteX15558" fmla="*/ 4013780 w 4972343"/>
                <a:gd name="connsiteY15558" fmla="*/ 80223 h 512833"/>
                <a:gd name="connsiteX15559" fmla="*/ 4021048 w 4972343"/>
                <a:gd name="connsiteY15559" fmla="*/ 72955 h 512833"/>
                <a:gd name="connsiteX15560" fmla="*/ 3992801 w 4972343"/>
                <a:gd name="connsiteY15560" fmla="*/ 72955 h 512833"/>
                <a:gd name="connsiteX15561" fmla="*/ 4000069 w 4972343"/>
                <a:gd name="connsiteY15561" fmla="*/ 80223 h 512833"/>
                <a:gd name="connsiteX15562" fmla="*/ 3992801 w 4972343"/>
                <a:gd name="connsiteY15562" fmla="*/ 87491 h 512833"/>
                <a:gd name="connsiteX15563" fmla="*/ 3985533 w 4972343"/>
                <a:gd name="connsiteY15563" fmla="*/ 80223 h 512833"/>
                <a:gd name="connsiteX15564" fmla="*/ 3992801 w 4972343"/>
                <a:gd name="connsiteY15564" fmla="*/ 72955 h 512833"/>
                <a:gd name="connsiteX15565" fmla="*/ 3964557 w 4972343"/>
                <a:gd name="connsiteY15565" fmla="*/ 72955 h 512833"/>
                <a:gd name="connsiteX15566" fmla="*/ 3971825 w 4972343"/>
                <a:gd name="connsiteY15566" fmla="*/ 80223 h 512833"/>
                <a:gd name="connsiteX15567" fmla="*/ 3964557 w 4972343"/>
                <a:gd name="connsiteY15567" fmla="*/ 87491 h 512833"/>
                <a:gd name="connsiteX15568" fmla="*/ 3957289 w 4972343"/>
                <a:gd name="connsiteY15568" fmla="*/ 80223 h 512833"/>
                <a:gd name="connsiteX15569" fmla="*/ 3964557 w 4972343"/>
                <a:gd name="connsiteY15569" fmla="*/ 72955 h 512833"/>
                <a:gd name="connsiteX15570" fmla="*/ 3936310 w 4972343"/>
                <a:gd name="connsiteY15570" fmla="*/ 72955 h 512833"/>
                <a:gd name="connsiteX15571" fmla="*/ 3943578 w 4972343"/>
                <a:gd name="connsiteY15571" fmla="*/ 80223 h 512833"/>
                <a:gd name="connsiteX15572" fmla="*/ 3936310 w 4972343"/>
                <a:gd name="connsiteY15572" fmla="*/ 87491 h 512833"/>
                <a:gd name="connsiteX15573" fmla="*/ 3929042 w 4972343"/>
                <a:gd name="connsiteY15573" fmla="*/ 80223 h 512833"/>
                <a:gd name="connsiteX15574" fmla="*/ 3936310 w 4972343"/>
                <a:gd name="connsiteY15574" fmla="*/ 72955 h 512833"/>
                <a:gd name="connsiteX15575" fmla="*/ 3908066 w 4972343"/>
                <a:gd name="connsiteY15575" fmla="*/ 72955 h 512833"/>
                <a:gd name="connsiteX15576" fmla="*/ 3915334 w 4972343"/>
                <a:gd name="connsiteY15576" fmla="*/ 80223 h 512833"/>
                <a:gd name="connsiteX15577" fmla="*/ 3908066 w 4972343"/>
                <a:gd name="connsiteY15577" fmla="*/ 87491 h 512833"/>
                <a:gd name="connsiteX15578" fmla="*/ 3900798 w 4972343"/>
                <a:gd name="connsiteY15578" fmla="*/ 80223 h 512833"/>
                <a:gd name="connsiteX15579" fmla="*/ 3908066 w 4972343"/>
                <a:gd name="connsiteY15579" fmla="*/ 72955 h 512833"/>
                <a:gd name="connsiteX15580" fmla="*/ 3879819 w 4972343"/>
                <a:gd name="connsiteY15580" fmla="*/ 72955 h 512833"/>
                <a:gd name="connsiteX15581" fmla="*/ 3887088 w 4972343"/>
                <a:gd name="connsiteY15581" fmla="*/ 80223 h 512833"/>
                <a:gd name="connsiteX15582" fmla="*/ 3879819 w 4972343"/>
                <a:gd name="connsiteY15582" fmla="*/ 87491 h 512833"/>
                <a:gd name="connsiteX15583" fmla="*/ 3872552 w 4972343"/>
                <a:gd name="connsiteY15583" fmla="*/ 80223 h 512833"/>
                <a:gd name="connsiteX15584" fmla="*/ 3879819 w 4972343"/>
                <a:gd name="connsiteY15584" fmla="*/ 72955 h 512833"/>
                <a:gd name="connsiteX15585" fmla="*/ 3851575 w 4972343"/>
                <a:gd name="connsiteY15585" fmla="*/ 72955 h 512833"/>
                <a:gd name="connsiteX15586" fmla="*/ 3858843 w 4972343"/>
                <a:gd name="connsiteY15586" fmla="*/ 80223 h 512833"/>
                <a:gd name="connsiteX15587" fmla="*/ 3851575 w 4972343"/>
                <a:gd name="connsiteY15587" fmla="*/ 87491 h 512833"/>
                <a:gd name="connsiteX15588" fmla="*/ 3844307 w 4972343"/>
                <a:gd name="connsiteY15588" fmla="*/ 80223 h 512833"/>
                <a:gd name="connsiteX15589" fmla="*/ 3851575 w 4972343"/>
                <a:gd name="connsiteY15589" fmla="*/ 72955 h 512833"/>
                <a:gd name="connsiteX15590" fmla="*/ 3823328 w 4972343"/>
                <a:gd name="connsiteY15590" fmla="*/ 72955 h 512833"/>
                <a:gd name="connsiteX15591" fmla="*/ 3830597 w 4972343"/>
                <a:gd name="connsiteY15591" fmla="*/ 80223 h 512833"/>
                <a:gd name="connsiteX15592" fmla="*/ 3823328 w 4972343"/>
                <a:gd name="connsiteY15592" fmla="*/ 87491 h 512833"/>
                <a:gd name="connsiteX15593" fmla="*/ 3816061 w 4972343"/>
                <a:gd name="connsiteY15593" fmla="*/ 80223 h 512833"/>
                <a:gd name="connsiteX15594" fmla="*/ 3823328 w 4972343"/>
                <a:gd name="connsiteY15594" fmla="*/ 72955 h 512833"/>
                <a:gd name="connsiteX15595" fmla="*/ 3795084 w 4972343"/>
                <a:gd name="connsiteY15595" fmla="*/ 72955 h 512833"/>
                <a:gd name="connsiteX15596" fmla="*/ 3802352 w 4972343"/>
                <a:gd name="connsiteY15596" fmla="*/ 80223 h 512833"/>
                <a:gd name="connsiteX15597" fmla="*/ 3795084 w 4972343"/>
                <a:gd name="connsiteY15597" fmla="*/ 87491 h 512833"/>
                <a:gd name="connsiteX15598" fmla="*/ 3787816 w 4972343"/>
                <a:gd name="connsiteY15598" fmla="*/ 80223 h 512833"/>
                <a:gd name="connsiteX15599" fmla="*/ 3795084 w 4972343"/>
                <a:gd name="connsiteY15599" fmla="*/ 72955 h 512833"/>
                <a:gd name="connsiteX15600" fmla="*/ 3766837 w 4972343"/>
                <a:gd name="connsiteY15600" fmla="*/ 72955 h 512833"/>
                <a:gd name="connsiteX15601" fmla="*/ 3774105 w 4972343"/>
                <a:gd name="connsiteY15601" fmla="*/ 80223 h 512833"/>
                <a:gd name="connsiteX15602" fmla="*/ 3766837 w 4972343"/>
                <a:gd name="connsiteY15602" fmla="*/ 87491 h 512833"/>
                <a:gd name="connsiteX15603" fmla="*/ 3759570 w 4972343"/>
                <a:gd name="connsiteY15603" fmla="*/ 80223 h 512833"/>
                <a:gd name="connsiteX15604" fmla="*/ 3766837 w 4972343"/>
                <a:gd name="connsiteY15604" fmla="*/ 72955 h 512833"/>
                <a:gd name="connsiteX15605" fmla="*/ 3738593 w 4972343"/>
                <a:gd name="connsiteY15605" fmla="*/ 72955 h 512833"/>
                <a:gd name="connsiteX15606" fmla="*/ 3745861 w 4972343"/>
                <a:gd name="connsiteY15606" fmla="*/ 80223 h 512833"/>
                <a:gd name="connsiteX15607" fmla="*/ 3738593 w 4972343"/>
                <a:gd name="connsiteY15607" fmla="*/ 87491 h 512833"/>
                <a:gd name="connsiteX15608" fmla="*/ 3731325 w 4972343"/>
                <a:gd name="connsiteY15608" fmla="*/ 80223 h 512833"/>
                <a:gd name="connsiteX15609" fmla="*/ 3738593 w 4972343"/>
                <a:gd name="connsiteY15609" fmla="*/ 72955 h 512833"/>
                <a:gd name="connsiteX15610" fmla="*/ 3710347 w 4972343"/>
                <a:gd name="connsiteY15610" fmla="*/ 72955 h 512833"/>
                <a:gd name="connsiteX15611" fmla="*/ 3717615 w 4972343"/>
                <a:gd name="connsiteY15611" fmla="*/ 80223 h 512833"/>
                <a:gd name="connsiteX15612" fmla="*/ 3710347 w 4972343"/>
                <a:gd name="connsiteY15612" fmla="*/ 87491 h 512833"/>
                <a:gd name="connsiteX15613" fmla="*/ 3703079 w 4972343"/>
                <a:gd name="connsiteY15613" fmla="*/ 80223 h 512833"/>
                <a:gd name="connsiteX15614" fmla="*/ 3710347 w 4972343"/>
                <a:gd name="connsiteY15614" fmla="*/ 72955 h 512833"/>
                <a:gd name="connsiteX15615" fmla="*/ 3682102 w 4972343"/>
                <a:gd name="connsiteY15615" fmla="*/ 72955 h 512833"/>
                <a:gd name="connsiteX15616" fmla="*/ 3689370 w 4972343"/>
                <a:gd name="connsiteY15616" fmla="*/ 80223 h 512833"/>
                <a:gd name="connsiteX15617" fmla="*/ 3682102 w 4972343"/>
                <a:gd name="connsiteY15617" fmla="*/ 87491 h 512833"/>
                <a:gd name="connsiteX15618" fmla="*/ 3674834 w 4972343"/>
                <a:gd name="connsiteY15618" fmla="*/ 80223 h 512833"/>
                <a:gd name="connsiteX15619" fmla="*/ 3682102 w 4972343"/>
                <a:gd name="connsiteY15619" fmla="*/ 72955 h 512833"/>
                <a:gd name="connsiteX15620" fmla="*/ 3653855 w 4972343"/>
                <a:gd name="connsiteY15620" fmla="*/ 72955 h 512833"/>
                <a:gd name="connsiteX15621" fmla="*/ 3661124 w 4972343"/>
                <a:gd name="connsiteY15621" fmla="*/ 80223 h 512833"/>
                <a:gd name="connsiteX15622" fmla="*/ 3653855 w 4972343"/>
                <a:gd name="connsiteY15622" fmla="*/ 87491 h 512833"/>
                <a:gd name="connsiteX15623" fmla="*/ 3646588 w 4972343"/>
                <a:gd name="connsiteY15623" fmla="*/ 80223 h 512833"/>
                <a:gd name="connsiteX15624" fmla="*/ 3653855 w 4972343"/>
                <a:gd name="connsiteY15624" fmla="*/ 72955 h 512833"/>
                <a:gd name="connsiteX15625" fmla="*/ 3625611 w 4972343"/>
                <a:gd name="connsiteY15625" fmla="*/ 72955 h 512833"/>
                <a:gd name="connsiteX15626" fmla="*/ 3632879 w 4972343"/>
                <a:gd name="connsiteY15626" fmla="*/ 80223 h 512833"/>
                <a:gd name="connsiteX15627" fmla="*/ 3625611 w 4972343"/>
                <a:gd name="connsiteY15627" fmla="*/ 87491 h 512833"/>
                <a:gd name="connsiteX15628" fmla="*/ 3618343 w 4972343"/>
                <a:gd name="connsiteY15628" fmla="*/ 80223 h 512833"/>
                <a:gd name="connsiteX15629" fmla="*/ 3625611 w 4972343"/>
                <a:gd name="connsiteY15629" fmla="*/ 72955 h 512833"/>
                <a:gd name="connsiteX15630" fmla="*/ 3597365 w 4972343"/>
                <a:gd name="connsiteY15630" fmla="*/ 72955 h 512833"/>
                <a:gd name="connsiteX15631" fmla="*/ 3604633 w 4972343"/>
                <a:gd name="connsiteY15631" fmla="*/ 80223 h 512833"/>
                <a:gd name="connsiteX15632" fmla="*/ 3597365 w 4972343"/>
                <a:gd name="connsiteY15632" fmla="*/ 87491 h 512833"/>
                <a:gd name="connsiteX15633" fmla="*/ 3590097 w 4972343"/>
                <a:gd name="connsiteY15633" fmla="*/ 80223 h 512833"/>
                <a:gd name="connsiteX15634" fmla="*/ 3597365 w 4972343"/>
                <a:gd name="connsiteY15634" fmla="*/ 72955 h 512833"/>
                <a:gd name="connsiteX15635" fmla="*/ 3569120 w 4972343"/>
                <a:gd name="connsiteY15635" fmla="*/ 72955 h 512833"/>
                <a:gd name="connsiteX15636" fmla="*/ 3576388 w 4972343"/>
                <a:gd name="connsiteY15636" fmla="*/ 80223 h 512833"/>
                <a:gd name="connsiteX15637" fmla="*/ 3569120 w 4972343"/>
                <a:gd name="connsiteY15637" fmla="*/ 87491 h 512833"/>
                <a:gd name="connsiteX15638" fmla="*/ 3561852 w 4972343"/>
                <a:gd name="connsiteY15638" fmla="*/ 80223 h 512833"/>
                <a:gd name="connsiteX15639" fmla="*/ 3569120 w 4972343"/>
                <a:gd name="connsiteY15639" fmla="*/ 72955 h 512833"/>
                <a:gd name="connsiteX15640" fmla="*/ 3540874 w 4972343"/>
                <a:gd name="connsiteY15640" fmla="*/ 72955 h 512833"/>
                <a:gd name="connsiteX15641" fmla="*/ 3548142 w 4972343"/>
                <a:gd name="connsiteY15641" fmla="*/ 80223 h 512833"/>
                <a:gd name="connsiteX15642" fmla="*/ 3540874 w 4972343"/>
                <a:gd name="connsiteY15642" fmla="*/ 87491 h 512833"/>
                <a:gd name="connsiteX15643" fmla="*/ 3533606 w 4972343"/>
                <a:gd name="connsiteY15643" fmla="*/ 80223 h 512833"/>
                <a:gd name="connsiteX15644" fmla="*/ 3540874 w 4972343"/>
                <a:gd name="connsiteY15644" fmla="*/ 72955 h 512833"/>
                <a:gd name="connsiteX15645" fmla="*/ 3512629 w 4972343"/>
                <a:gd name="connsiteY15645" fmla="*/ 72955 h 512833"/>
                <a:gd name="connsiteX15646" fmla="*/ 3519897 w 4972343"/>
                <a:gd name="connsiteY15646" fmla="*/ 80223 h 512833"/>
                <a:gd name="connsiteX15647" fmla="*/ 3512629 w 4972343"/>
                <a:gd name="connsiteY15647" fmla="*/ 87491 h 512833"/>
                <a:gd name="connsiteX15648" fmla="*/ 3505361 w 4972343"/>
                <a:gd name="connsiteY15648" fmla="*/ 80223 h 512833"/>
                <a:gd name="connsiteX15649" fmla="*/ 3512629 w 4972343"/>
                <a:gd name="connsiteY15649" fmla="*/ 72955 h 512833"/>
                <a:gd name="connsiteX15650" fmla="*/ 3484383 w 4972343"/>
                <a:gd name="connsiteY15650" fmla="*/ 72955 h 512833"/>
                <a:gd name="connsiteX15651" fmla="*/ 3491651 w 4972343"/>
                <a:gd name="connsiteY15651" fmla="*/ 80223 h 512833"/>
                <a:gd name="connsiteX15652" fmla="*/ 3484383 w 4972343"/>
                <a:gd name="connsiteY15652" fmla="*/ 87491 h 512833"/>
                <a:gd name="connsiteX15653" fmla="*/ 3477115 w 4972343"/>
                <a:gd name="connsiteY15653" fmla="*/ 80223 h 512833"/>
                <a:gd name="connsiteX15654" fmla="*/ 3484383 w 4972343"/>
                <a:gd name="connsiteY15654" fmla="*/ 72955 h 512833"/>
                <a:gd name="connsiteX15655" fmla="*/ 3456137 w 4972343"/>
                <a:gd name="connsiteY15655" fmla="*/ 72955 h 512833"/>
                <a:gd name="connsiteX15656" fmla="*/ 3463405 w 4972343"/>
                <a:gd name="connsiteY15656" fmla="*/ 80223 h 512833"/>
                <a:gd name="connsiteX15657" fmla="*/ 3456137 w 4972343"/>
                <a:gd name="connsiteY15657" fmla="*/ 87491 h 512833"/>
                <a:gd name="connsiteX15658" fmla="*/ 3448870 w 4972343"/>
                <a:gd name="connsiteY15658" fmla="*/ 80223 h 512833"/>
                <a:gd name="connsiteX15659" fmla="*/ 3456137 w 4972343"/>
                <a:gd name="connsiteY15659" fmla="*/ 72955 h 512833"/>
                <a:gd name="connsiteX15660" fmla="*/ 3427892 w 4972343"/>
                <a:gd name="connsiteY15660" fmla="*/ 72955 h 512833"/>
                <a:gd name="connsiteX15661" fmla="*/ 3435160 w 4972343"/>
                <a:gd name="connsiteY15661" fmla="*/ 80223 h 512833"/>
                <a:gd name="connsiteX15662" fmla="*/ 3427892 w 4972343"/>
                <a:gd name="connsiteY15662" fmla="*/ 87491 h 512833"/>
                <a:gd name="connsiteX15663" fmla="*/ 3420624 w 4972343"/>
                <a:gd name="connsiteY15663" fmla="*/ 80223 h 512833"/>
                <a:gd name="connsiteX15664" fmla="*/ 3427892 w 4972343"/>
                <a:gd name="connsiteY15664" fmla="*/ 72955 h 512833"/>
                <a:gd name="connsiteX15665" fmla="*/ 3399647 w 4972343"/>
                <a:gd name="connsiteY15665" fmla="*/ 72955 h 512833"/>
                <a:gd name="connsiteX15666" fmla="*/ 3406914 w 4972343"/>
                <a:gd name="connsiteY15666" fmla="*/ 80223 h 512833"/>
                <a:gd name="connsiteX15667" fmla="*/ 3399647 w 4972343"/>
                <a:gd name="connsiteY15667" fmla="*/ 87491 h 512833"/>
                <a:gd name="connsiteX15668" fmla="*/ 3392379 w 4972343"/>
                <a:gd name="connsiteY15668" fmla="*/ 80223 h 512833"/>
                <a:gd name="connsiteX15669" fmla="*/ 3399647 w 4972343"/>
                <a:gd name="connsiteY15669" fmla="*/ 72955 h 512833"/>
                <a:gd name="connsiteX15670" fmla="*/ 3371401 w 4972343"/>
                <a:gd name="connsiteY15670" fmla="*/ 72955 h 512833"/>
                <a:gd name="connsiteX15671" fmla="*/ 3378669 w 4972343"/>
                <a:gd name="connsiteY15671" fmla="*/ 80223 h 512833"/>
                <a:gd name="connsiteX15672" fmla="*/ 3371401 w 4972343"/>
                <a:gd name="connsiteY15672" fmla="*/ 87491 h 512833"/>
                <a:gd name="connsiteX15673" fmla="*/ 3364133 w 4972343"/>
                <a:gd name="connsiteY15673" fmla="*/ 80223 h 512833"/>
                <a:gd name="connsiteX15674" fmla="*/ 3371401 w 4972343"/>
                <a:gd name="connsiteY15674" fmla="*/ 72955 h 512833"/>
                <a:gd name="connsiteX15675" fmla="*/ 3343156 w 4972343"/>
                <a:gd name="connsiteY15675" fmla="*/ 72955 h 512833"/>
                <a:gd name="connsiteX15676" fmla="*/ 3350424 w 4972343"/>
                <a:gd name="connsiteY15676" fmla="*/ 80223 h 512833"/>
                <a:gd name="connsiteX15677" fmla="*/ 3343156 w 4972343"/>
                <a:gd name="connsiteY15677" fmla="*/ 87491 h 512833"/>
                <a:gd name="connsiteX15678" fmla="*/ 3335888 w 4972343"/>
                <a:gd name="connsiteY15678" fmla="*/ 80223 h 512833"/>
                <a:gd name="connsiteX15679" fmla="*/ 3343156 w 4972343"/>
                <a:gd name="connsiteY15679" fmla="*/ 72955 h 512833"/>
                <a:gd name="connsiteX15680" fmla="*/ 3314910 w 4972343"/>
                <a:gd name="connsiteY15680" fmla="*/ 72955 h 512833"/>
                <a:gd name="connsiteX15681" fmla="*/ 3322178 w 4972343"/>
                <a:gd name="connsiteY15681" fmla="*/ 80223 h 512833"/>
                <a:gd name="connsiteX15682" fmla="*/ 3314910 w 4972343"/>
                <a:gd name="connsiteY15682" fmla="*/ 87491 h 512833"/>
                <a:gd name="connsiteX15683" fmla="*/ 3307642 w 4972343"/>
                <a:gd name="connsiteY15683" fmla="*/ 80223 h 512833"/>
                <a:gd name="connsiteX15684" fmla="*/ 3314910 w 4972343"/>
                <a:gd name="connsiteY15684" fmla="*/ 72955 h 512833"/>
                <a:gd name="connsiteX15685" fmla="*/ 3286692 w 4972343"/>
                <a:gd name="connsiteY15685" fmla="*/ 72955 h 512833"/>
                <a:gd name="connsiteX15686" fmla="*/ 3293960 w 4972343"/>
                <a:gd name="connsiteY15686" fmla="*/ 80223 h 512833"/>
                <a:gd name="connsiteX15687" fmla="*/ 3286692 w 4972343"/>
                <a:gd name="connsiteY15687" fmla="*/ 87491 h 512833"/>
                <a:gd name="connsiteX15688" fmla="*/ 3279424 w 4972343"/>
                <a:gd name="connsiteY15688" fmla="*/ 80223 h 512833"/>
                <a:gd name="connsiteX15689" fmla="*/ 3286692 w 4972343"/>
                <a:gd name="connsiteY15689" fmla="*/ 72955 h 512833"/>
                <a:gd name="connsiteX15690" fmla="*/ 3258454 w 4972343"/>
                <a:gd name="connsiteY15690" fmla="*/ 72955 h 512833"/>
                <a:gd name="connsiteX15691" fmla="*/ 3265722 w 4972343"/>
                <a:gd name="connsiteY15691" fmla="*/ 80223 h 512833"/>
                <a:gd name="connsiteX15692" fmla="*/ 3258454 w 4972343"/>
                <a:gd name="connsiteY15692" fmla="*/ 87491 h 512833"/>
                <a:gd name="connsiteX15693" fmla="*/ 3251186 w 4972343"/>
                <a:gd name="connsiteY15693" fmla="*/ 80223 h 512833"/>
                <a:gd name="connsiteX15694" fmla="*/ 3258454 w 4972343"/>
                <a:gd name="connsiteY15694" fmla="*/ 72955 h 512833"/>
                <a:gd name="connsiteX15695" fmla="*/ 3230209 w 4972343"/>
                <a:gd name="connsiteY15695" fmla="*/ 72955 h 512833"/>
                <a:gd name="connsiteX15696" fmla="*/ 3237477 w 4972343"/>
                <a:gd name="connsiteY15696" fmla="*/ 80223 h 512833"/>
                <a:gd name="connsiteX15697" fmla="*/ 3230209 w 4972343"/>
                <a:gd name="connsiteY15697" fmla="*/ 87491 h 512833"/>
                <a:gd name="connsiteX15698" fmla="*/ 3222941 w 4972343"/>
                <a:gd name="connsiteY15698" fmla="*/ 80223 h 512833"/>
                <a:gd name="connsiteX15699" fmla="*/ 3230209 w 4972343"/>
                <a:gd name="connsiteY15699" fmla="*/ 72955 h 512833"/>
                <a:gd name="connsiteX15700" fmla="*/ 3201963 w 4972343"/>
                <a:gd name="connsiteY15700" fmla="*/ 72955 h 512833"/>
                <a:gd name="connsiteX15701" fmla="*/ 3209231 w 4972343"/>
                <a:gd name="connsiteY15701" fmla="*/ 80223 h 512833"/>
                <a:gd name="connsiteX15702" fmla="*/ 3201963 w 4972343"/>
                <a:gd name="connsiteY15702" fmla="*/ 87491 h 512833"/>
                <a:gd name="connsiteX15703" fmla="*/ 3194695 w 4972343"/>
                <a:gd name="connsiteY15703" fmla="*/ 80223 h 512833"/>
                <a:gd name="connsiteX15704" fmla="*/ 3201963 w 4972343"/>
                <a:gd name="connsiteY15704" fmla="*/ 72955 h 512833"/>
                <a:gd name="connsiteX15705" fmla="*/ 3173718 w 4972343"/>
                <a:gd name="connsiteY15705" fmla="*/ 72955 h 512833"/>
                <a:gd name="connsiteX15706" fmla="*/ 3180986 w 4972343"/>
                <a:gd name="connsiteY15706" fmla="*/ 80223 h 512833"/>
                <a:gd name="connsiteX15707" fmla="*/ 3173718 w 4972343"/>
                <a:gd name="connsiteY15707" fmla="*/ 87491 h 512833"/>
                <a:gd name="connsiteX15708" fmla="*/ 3166450 w 4972343"/>
                <a:gd name="connsiteY15708" fmla="*/ 80223 h 512833"/>
                <a:gd name="connsiteX15709" fmla="*/ 3173718 w 4972343"/>
                <a:gd name="connsiteY15709" fmla="*/ 72955 h 512833"/>
                <a:gd name="connsiteX15710" fmla="*/ 3145472 w 4972343"/>
                <a:gd name="connsiteY15710" fmla="*/ 72955 h 512833"/>
                <a:gd name="connsiteX15711" fmla="*/ 3152740 w 4972343"/>
                <a:gd name="connsiteY15711" fmla="*/ 80223 h 512833"/>
                <a:gd name="connsiteX15712" fmla="*/ 3145472 w 4972343"/>
                <a:gd name="connsiteY15712" fmla="*/ 87491 h 512833"/>
                <a:gd name="connsiteX15713" fmla="*/ 3138204 w 4972343"/>
                <a:gd name="connsiteY15713" fmla="*/ 80223 h 512833"/>
                <a:gd name="connsiteX15714" fmla="*/ 3145472 w 4972343"/>
                <a:gd name="connsiteY15714" fmla="*/ 72955 h 512833"/>
                <a:gd name="connsiteX15715" fmla="*/ 3117227 w 4972343"/>
                <a:gd name="connsiteY15715" fmla="*/ 72955 h 512833"/>
                <a:gd name="connsiteX15716" fmla="*/ 3124495 w 4972343"/>
                <a:gd name="connsiteY15716" fmla="*/ 80223 h 512833"/>
                <a:gd name="connsiteX15717" fmla="*/ 3117227 w 4972343"/>
                <a:gd name="connsiteY15717" fmla="*/ 87491 h 512833"/>
                <a:gd name="connsiteX15718" fmla="*/ 3109959 w 4972343"/>
                <a:gd name="connsiteY15718" fmla="*/ 80223 h 512833"/>
                <a:gd name="connsiteX15719" fmla="*/ 3117227 w 4972343"/>
                <a:gd name="connsiteY15719" fmla="*/ 72955 h 512833"/>
                <a:gd name="connsiteX15720" fmla="*/ 3088981 w 4972343"/>
                <a:gd name="connsiteY15720" fmla="*/ 72955 h 512833"/>
                <a:gd name="connsiteX15721" fmla="*/ 3096249 w 4972343"/>
                <a:gd name="connsiteY15721" fmla="*/ 80223 h 512833"/>
                <a:gd name="connsiteX15722" fmla="*/ 3088981 w 4972343"/>
                <a:gd name="connsiteY15722" fmla="*/ 87491 h 512833"/>
                <a:gd name="connsiteX15723" fmla="*/ 3081713 w 4972343"/>
                <a:gd name="connsiteY15723" fmla="*/ 80223 h 512833"/>
                <a:gd name="connsiteX15724" fmla="*/ 3088981 w 4972343"/>
                <a:gd name="connsiteY15724" fmla="*/ 72955 h 512833"/>
                <a:gd name="connsiteX15725" fmla="*/ 3060736 w 4972343"/>
                <a:gd name="connsiteY15725" fmla="*/ 72955 h 512833"/>
                <a:gd name="connsiteX15726" fmla="*/ 3068004 w 4972343"/>
                <a:gd name="connsiteY15726" fmla="*/ 80223 h 512833"/>
                <a:gd name="connsiteX15727" fmla="*/ 3060736 w 4972343"/>
                <a:gd name="connsiteY15727" fmla="*/ 87491 h 512833"/>
                <a:gd name="connsiteX15728" fmla="*/ 3053468 w 4972343"/>
                <a:gd name="connsiteY15728" fmla="*/ 80223 h 512833"/>
                <a:gd name="connsiteX15729" fmla="*/ 3060736 w 4972343"/>
                <a:gd name="connsiteY15729" fmla="*/ 72955 h 512833"/>
                <a:gd name="connsiteX15730" fmla="*/ 3032490 w 4972343"/>
                <a:gd name="connsiteY15730" fmla="*/ 72955 h 512833"/>
                <a:gd name="connsiteX15731" fmla="*/ 3039758 w 4972343"/>
                <a:gd name="connsiteY15731" fmla="*/ 80223 h 512833"/>
                <a:gd name="connsiteX15732" fmla="*/ 3032490 w 4972343"/>
                <a:gd name="connsiteY15732" fmla="*/ 87491 h 512833"/>
                <a:gd name="connsiteX15733" fmla="*/ 3025222 w 4972343"/>
                <a:gd name="connsiteY15733" fmla="*/ 80223 h 512833"/>
                <a:gd name="connsiteX15734" fmla="*/ 3032490 w 4972343"/>
                <a:gd name="connsiteY15734" fmla="*/ 72955 h 512833"/>
                <a:gd name="connsiteX15735" fmla="*/ 3004245 w 4972343"/>
                <a:gd name="connsiteY15735" fmla="*/ 72955 h 512833"/>
                <a:gd name="connsiteX15736" fmla="*/ 3011513 w 4972343"/>
                <a:gd name="connsiteY15736" fmla="*/ 80223 h 512833"/>
                <a:gd name="connsiteX15737" fmla="*/ 3004245 w 4972343"/>
                <a:gd name="connsiteY15737" fmla="*/ 87491 h 512833"/>
                <a:gd name="connsiteX15738" fmla="*/ 2996977 w 4972343"/>
                <a:gd name="connsiteY15738" fmla="*/ 80223 h 512833"/>
                <a:gd name="connsiteX15739" fmla="*/ 3004245 w 4972343"/>
                <a:gd name="connsiteY15739" fmla="*/ 72955 h 512833"/>
                <a:gd name="connsiteX15740" fmla="*/ 2975999 w 4972343"/>
                <a:gd name="connsiteY15740" fmla="*/ 72955 h 512833"/>
                <a:gd name="connsiteX15741" fmla="*/ 2983267 w 4972343"/>
                <a:gd name="connsiteY15741" fmla="*/ 80223 h 512833"/>
                <a:gd name="connsiteX15742" fmla="*/ 2975999 w 4972343"/>
                <a:gd name="connsiteY15742" fmla="*/ 87491 h 512833"/>
                <a:gd name="connsiteX15743" fmla="*/ 2968731 w 4972343"/>
                <a:gd name="connsiteY15743" fmla="*/ 80223 h 512833"/>
                <a:gd name="connsiteX15744" fmla="*/ 2975999 w 4972343"/>
                <a:gd name="connsiteY15744" fmla="*/ 72955 h 512833"/>
                <a:gd name="connsiteX15745" fmla="*/ 2947754 w 4972343"/>
                <a:gd name="connsiteY15745" fmla="*/ 72955 h 512833"/>
                <a:gd name="connsiteX15746" fmla="*/ 2955022 w 4972343"/>
                <a:gd name="connsiteY15746" fmla="*/ 80223 h 512833"/>
                <a:gd name="connsiteX15747" fmla="*/ 2947754 w 4972343"/>
                <a:gd name="connsiteY15747" fmla="*/ 87491 h 512833"/>
                <a:gd name="connsiteX15748" fmla="*/ 2940486 w 4972343"/>
                <a:gd name="connsiteY15748" fmla="*/ 80223 h 512833"/>
                <a:gd name="connsiteX15749" fmla="*/ 2947754 w 4972343"/>
                <a:gd name="connsiteY15749" fmla="*/ 72955 h 512833"/>
                <a:gd name="connsiteX15750" fmla="*/ 2919508 w 4972343"/>
                <a:gd name="connsiteY15750" fmla="*/ 72955 h 512833"/>
                <a:gd name="connsiteX15751" fmla="*/ 2926776 w 4972343"/>
                <a:gd name="connsiteY15751" fmla="*/ 80223 h 512833"/>
                <a:gd name="connsiteX15752" fmla="*/ 2919508 w 4972343"/>
                <a:gd name="connsiteY15752" fmla="*/ 87491 h 512833"/>
                <a:gd name="connsiteX15753" fmla="*/ 2912240 w 4972343"/>
                <a:gd name="connsiteY15753" fmla="*/ 80223 h 512833"/>
                <a:gd name="connsiteX15754" fmla="*/ 2919508 w 4972343"/>
                <a:gd name="connsiteY15754" fmla="*/ 72955 h 512833"/>
                <a:gd name="connsiteX15755" fmla="*/ 2891263 w 4972343"/>
                <a:gd name="connsiteY15755" fmla="*/ 72955 h 512833"/>
                <a:gd name="connsiteX15756" fmla="*/ 2898531 w 4972343"/>
                <a:gd name="connsiteY15756" fmla="*/ 80223 h 512833"/>
                <a:gd name="connsiteX15757" fmla="*/ 2891263 w 4972343"/>
                <a:gd name="connsiteY15757" fmla="*/ 87491 h 512833"/>
                <a:gd name="connsiteX15758" fmla="*/ 2883995 w 4972343"/>
                <a:gd name="connsiteY15758" fmla="*/ 80223 h 512833"/>
                <a:gd name="connsiteX15759" fmla="*/ 2891263 w 4972343"/>
                <a:gd name="connsiteY15759" fmla="*/ 72955 h 512833"/>
                <a:gd name="connsiteX15760" fmla="*/ 2863017 w 4972343"/>
                <a:gd name="connsiteY15760" fmla="*/ 72955 h 512833"/>
                <a:gd name="connsiteX15761" fmla="*/ 2870285 w 4972343"/>
                <a:gd name="connsiteY15761" fmla="*/ 80223 h 512833"/>
                <a:gd name="connsiteX15762" fmla="*/ 2863017 w 4972343"/>
                <a:gd name="connsiteY15762" fmla="*/ 87491 h 512833"/>
                <a:gd name="connsiteX15763" fmla="*/ 2855749 w 4972343"/>
                <a:gd name="connsiteY15763" fmla="*/ 80223 h 512833"/>
                <a:gd name="connsiteX15764" fmla="*/ 2863017 w 4972343"/>
                <a:gd name="connsiteY15764" fmla="*/ 72955 h 512833"/>
                <a:gd name="connsiteX15765" fmla="*/ 2834772 w 4972343"/>
                <a:gd name="connsiteY15765" fmla="*/ 72955 h 512833"/>
                <a:gd name="connsiteX15766" fmla="*/ 2842040 w 4972343"/>
                <a:gd name="connsiteY15766" fmla="*/ 80223 h 512833"/>
                <a:gd name="connsiteX15767" fmla="*/ 2834772 w 4972343"/>
                <a:gd name="connsiteY15767" fmla="*/ 87491 h 512833"/>
                <a:gd name="connsiteX15768" fmla="*/ 2827505 w 4972343"/>
                <a:gd name="connsiteY15768" fmla="*/ 80223 h 512833"/>
                <a:gd name="connsiteX15769" fmla="*/ 2834772 w 4972343"/>
                <a:gd name="connsiteY15769" fmla="*/ 72955 h 512833"/>
                <a:gd name="connsiteX15770" fmla="*/ 2806526 w 4972343"/>
                <a:gd name="connsiteY15770" fmla="*/ 72955 h 512833"/>
                <a:gd name="connsiteX15771" fmla="*/ 2813794 w 4972343"/>
                <a:gd name="connsiteY15771" fmla="*/ 80223 h 512833"/>
                <a:gd name="connsiteX15772" fmla="*/ 2806526 w 4972343"/>
                <a:gd name="connsiteY15772" fmla="*/ 87491 h 512833"/>
                <a:gd name="connsiteX15773" fmla="*/ 2799258 w 4972343"/>
                <a:gd name="connsiteY15773" fmla="*/ 80223 h 512833"/>
                <a:gd name="connsiteX15774" fmla="*/ 2806526 w 4972343"/>
                <a:gd name="connsiteY15774" fmla="*/ 72955 h 512833"/>
                <a:gd name="connsiteX15775" fmla="*/ 2778281 w 4972343"/>
                <a:gd name="connsiteY15775" fmla="*/ 72955 h 512833"/>
                <a:gd name="connsiteX15776" fmla="*/ 2785549 w 4972343"/>
                <a:gd name="connsiteY15776" fmla="*/ 80223 h 512833"/>
                <a:gd name="connsiteX15777" fmla="*/ 2778281 w 4972343"/>
                <a:gd name="connsiteY15777" fmla="*/ 87491 h 512833"/>
                <a:gd name="connsiteX15778" fmla="*/ 2771013 w 4972343"/>
                <a:gd name="connsiteY15778" fmla="*/ 80223 h 512833"/>
                <a:gd name="connsiteX15779" fmla="*/ 2778281 w 4972343"/>
                <a:gd name="connsiteY15779" fmla="*/ 72955 h 512833"/>
                <a:gd name="connsiteX15780" fmla="*/ 2750035 w 4972343"/>
                <a:gd name="connsiteY15780" fmla="*/ 72955 h 512833"/>
                <a:gd name="connsiteX15781" fmla="*/ 2757303 w 4972343"/>
                <a:gd name="connsiteY15781" fmla="*/ 80223 h 512833"/>
                <a:gd name="connsiteX15782" fmla="*/ 2750035 w 4972343"/>
                <a:gd name="connsiteY15782" fmla="*/ 87491 h 512833"/>
                <a:gd name="connsiteX15783" fmla="*/ 2742767 w 4972343"/>
                <a:gd name="connsiteY15783" fmla="*/ 80223 h 512833"/>
                <a:gd name="connsiteX15784" fmla="*/ 2750035 w 4972343"/>
                <a:gd name="connsiteY15784" fmla="*/ 72955 h 512833"/>
                <a:gd name="connsiteX15785" fmla="*/ 2721790 w 4972343"/>
                <a:gd name="connsiteY15785" fmla="*/ 72955 h 512833"/>
                <a:gd name="connsiteX15786" fmla="*/ 2729058 w 4972343"/>
                <a:gd name="connsiteY15786" fmla="*/ 80223 h 512833"/>
                <a:gd name="connsiteX15787" fmla="*/ 2721790 w 4972343"/>
                <a:gd name="connsiteY15787" fmla="*/ 87491 h 512833"/>
                <a:gd name="connsiteX15788" fmla="*/ 2714523 w 4972343"/>
                <a:gd name="connsiteY15788" fmla="*/ 80223 h 512833"/>
                <a:gd name="connsiteX15789" fmla="*/ 2721790 w 4972343"/>
                <a:gd name="connsiteY15789" fmla="*/ 72955 h 512833"/>
                <a:gd name="connsiteX15790" fmla="*/ 2693544 w 4972343"/>
                <a:gd name="connsiteY15790" fmla="*/ 72955 h 512833"/>
                <a:gd name="connsiteX15791" fmla="*/ 2700812 w 4972343"/>
                <a:gd name="connsiteY15791" fmla="*/ 80223 h 512833"/>
                <a:gd name="connsiteX15792" fmla="*/ 2693544 w 4972343"/>
                <a:gd name="connsiteY15792" fmla="*/ 87491 h 512833"/>
                <a:gd name="connsiteX15793" fmla="*/ 2686276 w 4972343"/>
                <a:gd name="connsiteY15793" fmla="*/ 80223 h 512833"/>
                <a:gd name="connsiteX15794" fmla="*/ 2693544 w 4972343"/>
                <a:gd name="connsiteY15794" fmla="*/ 72955 h 512833"/>
                <a:gd name="connsiteX15795" fmla="*/ 2665299 w 4972343"/>
                <a:gd name="connsiteY15795" fmla="*/ 72955 h 512833"/>
                <a:gd name="connsiteX15796" fmla="*/ 2672567 w 4972343"/>
                <a:gd name="connsiteY15796" fmla="*/ 80223 h 512833"/>
                <a:gd name="connsiteX15797" fmla="*/ 2665299 w 4972343"/>
                <a:gd name="connsiteY15797" fmla="*/ 87491 h 512833"/>
                <a:gd name="connsiteX15798" fmla="*/ 2658031 w 4972343"/>
                <a:gd name="connsiteY15798" fmla="*/ 80223 h 512833"/>
                <a:gd name="connsiteX15799" fmla="*/ 2665299 w 4972343"/>
                <a:gd name="connsiteY15799" fmla="*/ 72955 h 512833"/>
                <a:gd name="connsiteX15800" fmla="*/ 2637053 w 4972343"/>
                <a:gd name="connsiteY15800" fmla="*/ 72955 h 512833"/>
                <a:gd name="connsiteX15801" fmla="*/ 2644321 w 4972343"/>
                <a:gd name="connsiteY15801" fmla="*/ 80223 h 512833"/>
                <a:gd name="connsiteX15802" fmla="*/ 2637053 w 4972343"/>
                <a:gd name="connsiteY15802" fmla="*/ 87491 h 512833"/>
                <a:gd name="connsiteX15803" fmla="*/ 2629785 w 4972343"/>
                <a:gd name="connsiteY15803" fmla="*/ 80223 h 512833"/>
                <a:gd name="connsiteX15804" fmla="*/ 2637053 w 4972343"/>
                <a:gd name="connsiteY15804" fmla="*/ 72955 h 512833"/>
                <a:gd name="connsiteX15805" fmla="*/ 2608809 w 4972343"/>
                <a:gd name="connsiteY15805" fmla="*/ 72955 h 512833"/>
                <a:gd name="connsiteX15806" fmla="*/ 2616076 w 4972343"/>
                <a:gd name="connsiteY15806" fmla="*/ 80223 h 512833"/>
                <a:gd name="connsiteX15807" fmla="*/ 2608809 w 4972343"/>
                <a:gd name="connsiteY15807" fmla="*/ 87491 h 512833"/>
                <a:gd name="connsiteX15808" fmla="*/ 2601541 w 4972343"/>
                <a:gd name="connsiteY15808" fmla="*/ 80223 h 512833"/>
                <a:gd name="connsiteX15809" fmla="*/ 2608809 w 4972343"/>
                <a:gd name="connsiteY15809" fmla="*/ 72955 h 512833"/>
                <a:gd name="connsiteX15810" fmla="*/ 2580562 w 4972343"/>
                <a:gd name="connsiteY15810" fmla="*/ 72955 h 512833"/>
                <a:gd name="connsiteX15811" fmla="*/ 2587830 w 4972343"/>
                <a:gd name="connsiteY15811" fmla="*/ 80223 h 512833"/>
                <a:gd name="connsiteX15812" fmla="*/ 2580562 w 4972343"/>
                <a:gd name="connsiteY15812" fmla="*/ 87491 h 512833"/>
                <a:gd name="connsiteX15813" fmla="*/ 2573294 w 4972343"/>
                <a:gd name="connsiteY15813" fmla="*/ 80223 h 512833"/>
                <a:gd name="connsiteX15814" fmla="*/ 2580562 w 4972343"/>
                <a:gd name="connsiteY15814" fmla="*/ 72955 h 512833"/>
                <a:gd name="connsiteX15815" fmla="*/ 2552317 w 4972343"/>
                <a:gd name="connsiteY15815" fmla="*/ 72955 h 512833"/>
                <a:gd name="connsiteX15816" fmla="*/ 2559585 w 4972343"/>
                <a:gd name="connsiteY15816" fmla="*/ 80223 h 512833"/>
                <a:gd name="connsiteX15817" fmla="*/ 2552317 w 4972343"/>
                <a:gd name="connsiteY15817" fmla="*/ 87491 h 512833"/>
                <a:gd name="connsiteX15818" fmla="*/ 2545049 w 4972343"/>
                <a:gd name="connsiteY15818" fmla="*/ 80223 h 512833"/>
                <a:gd name="connsiteX15819" fmla="*/ 2552317 w 4972343"/>
                <a:gd name="connsiteY15819" fmla="*/ 72955 h 512833"/>
                <a:gd name="connsiteX15820" fmla="*/ 2524071 w 4972343"/>
                <a:gd name="connsiteY15820" fmla="*/ 72955 h 512833"/>
                <a:gd name="connsiteX15821" fmla="*/ 2531339 w 4972343"/>
                <a:gd name="connsiteY15821" fmla="*/ 80223 h 512833"/>
                <a:gd name="connsiteX15822" fmla="*/ 2524071 w 4972343"/>
                <a:gd name="connsiteY15822" fmla="*/ 87491 h 512833"/>
                <a:gd name="connsiteX15823" fmla="*/ 2516803 w 4972343"/>
                <a:gd name="connsiteY15823" fmla="*/ 80223 h 512833"/>
                <a:gd name="connsiteX15824" fmla="*/ 2524071 w 4972343"/>
                <a:gd name="connsiteY15824" fmla="*/ 72955 h 512833"/>
                <a:gd name="connsiteX15825" fmla="*/ 2495827 w 4972343"/>
                <a:gd name="connsiteY15825" fmla="*/ 72955 h 512833"/>
                <a:gd name="connsiteX15826" fmla="*/ 2503094 w 4972343"/>
                <a:gd name="connsiteY15826" fmla="*/ 80223 h 512833"/>
                <a:gd name="connsiteX15827" fmla="*/ 2495827 w 4972343"/>
                <a:gd name="connsiteY15827" fmla="*/ 87491 h 512833"/>
                <a:gd name="connsiteX15828" fmla="*/ 2488558 w 4972343"/>
                <a:gd name="connsiteY15828" fmla="*/ 80223 h 512833"/>
                <a:gd name="connsiteX15829" fmla="*/ 2495827 w 4972343"/>
                <a:gd name="connsiteY15829" fmla="*/ 72955 h 512833"/>
                <a:gd name="connsiteX15830" fmla="*/ 2467580 w 4972343"/>
                <a:gd name="connsiteY15830" fmla="*/ 72955 h 512833"/>
                <a:gd name="connsiteX15831" fmla="*/ 2474848 w 4972343"/>
                <a:gd name="connsiteY15831" fmla="*/ 80223 h 512833"/>
                <a:gd name="connsiteX15832" fmla="*/ 2467580 w 4972343"/>
                <a:gd name="connsiteY15832" fmla="*/ 87491 h 512833"/>
                <a:gd name="connsiteX15833" fmla="*/ 2460312 w 4972343"/>
                <a:gd name="connsiteY15833" fmla="*/ 80223 h 512833"/>
                <a:gd name="connsiteX15834" fmla="*/ 2467580 w 4972343"/>
                <a:gd name="connsiteY15834" fmla="*/ 72955 h 512833"/>
                <a:gd name="connsiteX15835" fmla="*/ 2439336 w 4972343"/>
                <a:gd name="connsiteY15835" fmla="*/ 72955 h 512833"/>
                <a:gd name="connsiteX15836" fmla="*/ 2446603 w 4972343"/>
                <a:gd name="connsiteY15836" fmla="*/ 80223 h 512833"/>
                <a:gd name="connsiteX15837" fmla="*/ 2439336 w 4972343"/>
                <a:gd name="connsiteY15837" fmla="*/ 87491 h 512833"/>
                <a:gd name="connsiteX15838" fmla="*/ 2432067 w 4972343"/>
                <a:gd name="connsiteY15838" fmla="*/ 80223 h 512833"/>
                <a:gd name="connsiteX15839" fmla="*/ 2439336 w 4972343"/>
                <a:gd name="connsiteY15839" fmla="*/ 72955 h 512833"/>
                <a:gd name="connsiteX15840" fmla="*/ 2411089 w 4972343"/>
                <a:gd name="connsiteY15840" fmla="*/ 72955 h 512833"/>
                <a:gd name="connsiteX15841" fmla="*/ 2418357 w 4972343"/>
                <a:gd name="connsiteY15841" fmla="*/ 80223 h 512833"/>
                <a:gd name="connsiteX15842" fmla="*/ 2411089 w 4972343"/>
                <a:gd name="connsiteY15842" fmla="*/ 87491 h 512833"/>
                <a:gd name="connsiteX15843" fmla="*/ 2403821 w 4972343"/>
                <a:gd name="connsiteY15843" fmla="*/ 80223 h 512833"/>
                <a:gd name="connsiteX15844" fmla="*/ 2411089 w 4972343"/>
                <a:gd name="connsiteY15844" fmla="*/ 72955 h 512833"/>
                <a:gd name="connsiteX15845" fmla="*/ 2382845 w 4972343"/>
                <a:gd name="connsiteY15845" fmla="*/ 72955 h 512833"/>
                <a:gd name="connsiteX15846" fmla="*/ 2390113 w 4972343"/>
                <a:gd name="connsiteY15846" fmla="*/ 80223 h 512833"/>
                <a:gd name="connsiteX15847" fmla="*/ 2382845 w 4972343"/>
                <a:gd name="connsiteY15847" fmla="*/ 87491 h 512833"/>
                <a:gd name="connsiteX15848" fmla="*/ 2375577 w 4972343"/>
                <a:gd name="connsiteY15848" fmla="*/ 80223 h 512833"/>
                <a:gd name="connsiteX15849" fmla="*/ 2382845 w 4972343"/>
                <a:gd name="connsiteY15849" fmla="*/ 72955 h 512833"/>
                <a:gd name="connsiteX15850" fmla="*/ 2354598 w 4972343"/>
                <a:gd name="connsiteY15850" fmla="*/ 72955 h 512833"/>
                <a:gd name="connsiteX15851" fmla="*/ 2361866 w 4972343"/>
                <a:gd name="connsiteY15851" fmla="*/ 80223 h 512833"/>
                <a:gd name="connsiteX15852" fmla="*/ 2354598 w 4972343"/>
                <a:gd name="connsiteY15852" fmla="*/ 87491 h 512833"/>
                <a:gd name="connsiteX15853" fmla="*/ 2347330 w 4972343"/>
                <a:gd name="connsiteY15853" fmla="*/ 80223 h 512833"/>
                <a:gd name="connsiteX15854" fmla="*/ 2354598 w 4972343"/>
                <a:gd name="connsiteY15854" fmla="*/ 72955 h 512833"/>
                <a:gd name="connsiteX15855" fmla="*/ 2326354 w 4972343"/>
                <a:gd name="connsiteY15855" fmla="*/ 72955 h 512833"/>
                <a:gd name="connsiteX15856" fmla="*/ 2333621 w 4972343"/>
                <a:gd name="connsiteY15856" fmla="*/ 80223 h 512833"/>
                <a:gd name="connsiteX15857" fmla="*/ 2326354 w 4972343"/>
                <a:gd name="connsiteY15857" fmla="*/ 87491 h 512833"/>
                <a:gd name="connsiteX15858" fmla="*/ 2319086 w 4972343"/>
                <a:gd name="connsiteY15858" fmla="*/ 80223 h 512833"/>
                <a:gd name="connsiteX15859" fmla="*/ 2326354 w 4972343"/>
                <a:gd name="connsiteY15859" fmla="*/ 72955 h 512833"/>
                <a:gd name="connsiteX15860" fmla="*/ 2298107 w 4972343"/>
                <a:gd name="connsiteY15860" fmla="*/ 72955 h 512833"/>
                <a:gd name="connsiteX15861" fmla="*/ 2305375 w 4972343"/>
                <a:gd name="connsiteY15861" fmla="*/ 80223 h 512833"/>
                <a:gd name="connsiteX15862" fmla="*/ 2298107 w 4972343"/>
                <a:gd name="connsiteY15862" fmla="*/ 87491 h 512833"/>
                <a:gd name="connsiteX15863" fmla="*/ 2290839 w 4972343"/>
                <a:gd name="connsiteY15863" fmla="*/ 80223 h 512833"/>
                <a:gd name="connsiteX15864" fmla="*/ 2298107 w 4972343"/>
                <a:gd name="connsiteY15864" fmla="*/ 72955 h 512833"/>
                <a:gd name="connsiteX15865" fmla="*/ 2269863 w 4972343"/>
                <a:gd name="connsiteY15865" fmla="*/ 72955 h 512833"/>
                <a:gd name="connsiteX15866" fmla="*/ 2277131 w 4972343"/>
                <a:gd name="connsiteY15866" fmla="*/ 80223 h 512833"/>
                <a:gd name="connsiteX15867" fmla="*/ 2269863 w 4972343"/>
                <a:gd name="connsiteY15867" fmla="*/ 87491 h 512833"/>
                <a:gd name="connsiteX15868" fmla="*/ 2262595 w 4972343"/>
                <a:gd name="connsiteY15868" fmla="*/ 80223 h 512833"/>
                <a:gd name="connsiteX15869" fmla="*/ 2269863 w 4972343"/>
                <a:gd name="connsiteY15869" fmla="*/ 72955 h 512833"/>
                <a:gd name="connsiteX15870" fmla="*/ 2241616 w 4972343"/>
                <a:gd name="connsiteY15870" fmla="*/ 72955 h 512833"/>
                <a:gd name="connsiteX15871" fmla="*/ 2248884 w 4972343"/>
                <a:gd name="connsiteY15871" fmla="*/ 80223 h 512833"/>
                <a:gd name="connsiteX15872" fmla="*/ 2241616 w 4972343"/>
                <a:gd name="connsiteY15872" fmla="*/ 87491 h 512833"/>
                <a:gd name="connsiteX15873" fmla="*/ 2234348 w 4972343"/>
                <a:gd name="connsiteY15873" fmla="*/ 80223 h 512833"/>
                <a:gd name="connsiteX15874" fmla="*/ 2241616 w 4972343"/>
                <a:gd name="connsiteY15874" fmla="*/ 72955 h 512833"/>
                <a:gd name="connsiteX15875" fmla="*/ 2213372 w 4972343"/>
                <a:gd name="connsiteY15875" fmla="*/ 72955 h 512833"/>
                <a:gd name="connsiteX15876" fmla="*/ 2220640 w 4972343"/>
                <a:gd name="connsiteY15876" fmla="*/ 80223 h 512833"/>
                <a:gd name="connsiteX15877" fmla="*/ 2213372 w 4972343"/>
                <a:gd name="connsiteY15877" fmla="*/ 87491 h 512833"/>
                <a:gd name="connsiteX15878" fmla="*/ 2206104 w 4972343"/>
                <a:gd name="connsiteY15878" fmla="*/ 80223 h 512833"/>
                <a:gd name="connsiteX15879" fmla="*/ 2213372 w 4972343"/>
                <a:gd name="connsiteY15879" fmla="*/ 72955 h 512833"/>
                <a:gd name="connsiteX15880" fmla="*/ 2185125 w 4972343"/>
                <a:gd name="connsiteY15880" fmla="*/ 72955 h 512833"/>
                <a:gd name="connsiteX15881" fmla="*/ 2192394 w 4972343"/>
                <a:gd name="connsiteY15881" fmla="*/ 80223 h 512833"/>
                <a:gd name="connsiteX15882" fmla="*/ 2185125 w 4972343"/>
                <a:gd name="connsiteY15882" fmla="*/ 87491 h 512833"/>
                <a:gd name="connsiteX15883" fmla="*/ 2177858 w 4972343"/>
                <a:gd name="connsiteY15883" fmla="*/ 80223 h 512833"/>
                <a:gd name="connsiteX15884" fmla="*/ 2185125 w 4972343"/>
                <a:gd name="connsiteY15884" fmla="*/ 72955 h 512833"/>
                <a:gd name="connsiteX15885" fmla="*/ 2156881 w 4972343"/>
                <a:gd name="connsiteY15885" fmla="*/ 72955 h 512833"/>
                <a:gd name="connsiteX15886" fmla="*/ 2164149 w 4972343"/>
                <a:gd name="connsiteY15886" fmla="*/ 80223 h 512833"/>
                <a:gd name="connsiteX15887" fmla="*/ 2156881 w 4972343"/>
                <a:gd name="connsiteY15887" fmla="*/ 87491 h 512833"/>
                <a:gd name="connsiteX15888" fmla="*/ 2149613 w 4972343"/>
                <a:gd name="connsiteY15888" fmla="*/ 80223 h 512833"/>
                <a:gd name="connsiteX15889" fmla="*/ 2156881 w 4972343"/>
                <a:gd name="connsiteY15889" fmla="*/ 72955 h 512833"/>
                <a:gd name="connsiteX15890" fmla="*/ 2128634 w 4972343"/>
                <a:gd name="connsiteY15890" fmla="*/ 72955 h 512833"/>
                <a:gd name="connsiteX15891" fmla="*/ 2135903 w 4972343"/>
                <a:gd name="connsiteY15891" fmla="*/ 80223 h 512833"/>
                <a:gd name="connsiteX15892" fmla="*/ 2128634 w 4972343"/>
                <a:gd name="connsiteY15892" fmla="*/ 87491 h 512833"/>
                <a:gd name="connsiteX15893" fmla="*/ 2121367 w 4972343"/>
                <a:gd name="connsiteY15893" fmla="*/ 80223 h 512833"/>
                <a:gd name="connsiteX15894" fmla="*/ 2128634 w 4972343"/>
                <a:gd name="connsiteY15894" fmla="*/ 72955 h 512833"/>
                <a:gd name="connsiteX15895" fmla="*/ 2100390 w 4972343"/>
                <a:gd name="connsiteY15895" fmla="*/ 72955 h 512833"/>
                <a:gd name="connsiteX15896" fmla="*/ 2107658 w 4972343"/>
                <a:gd name="connsiteY15896" fmla="*/ 80223 h 512833"/>
                <a:gd name="connsiteX15897" fmla="*/ 2100390 w 4972343"/>
                <a:gd name="connsiteY15897" fmla="*/ 87491 h 512833"/>
                <a:gd name="connsiteX15898" fmla="*/ 2093122 w 4972343"/>
                <a:gd name="connsiteY15898" fmla="*/ 80223 h 512833"/>
                <a:gd name="connsiteX15899" fmla="*/ 2100390 w 4972343"/>
                <a:gd name="connsiteY15899" fmla="*/ 72955 h 512833"/>
                <a:gd name="connsiteX15900" fmla="*/ 2072143 w 4972343"/>
                <a:gd name="connsiteY15900" fmla="*/ 72955 h 512833"/>
                <a:gd name="connsiteX15901" fmla="*/ 2079411 w 4972343"/>
                <a:gd name="connsiteY15901" fmla="*/ 80223 h 512833"/>
                <a:gd name="connsiteX15902" fmla="*/ 2072143 w 4972343"/>
                <a:gd name="connsiteY15902" fmla="*/ 87491 h 512833"/>
                <a:gd name="connsiteX15903" fmla="*/ 2064876 w 4972343"/>
                <a:gd name="connsiteY15903" fmla="*/ 80223 h 512833"/>
                <a:gd name="connsiteX15904" fmla="*/ 2072143 w 4972343"/>
                <a:gd name="connsiteY15904" fmla="*/ 72955 h 512833"/>
                <a:gd name="connsiteX15905" fmla="*/ 2043899 w 4972343"/>
                <a:gd name="connsiteY15905" fmla="*/ 72955 h 512833"/>
                <a:gd name="connsiteX15906" fmla="*/ 2051167 w 4972343"/>
                <a:gd name="connsiteY15906" fmla="*/ 80223 h 512833"/>
                <a:gd name="connsiteX15907" fmla="*/ 2043899 w 4972343"/>
                <a:gd name="connsiteY15907" fmla="*/ 87491 h 512833"/>
                <a:gd name="connsiteX15908" fmla="*/ 2036631 w 4972343"/>
                <a:gd name="connsiteY15908" fmla="*/ 80223 h 512833"/>
                <a:gd name="connsiteX15909" fmla="*/ 2043899 w 4972343"/>
                <a:gd name="connsiteY15909" fmla="*/ 72955 h 512833"/>
                <a:gd name="connsiteX15910" fmla="*/ 2015653 w 4972343"/>
                <a:gd name="connsiteY15910" fmla="*/ 72955 h 512833"/>
                <a:gd name="connsiteX15911" fmla="*/ 2022920 w 4972343"/>
                <a:gd name="connsiteY15911" fmla="*/ 80223 h 512833"/>
                <a:gd name="connsiteX15912" fmla="*/ 2015653 w 4972343"/>
                <a:gd name="connsiteY15912" fmla="*/ 87491 h 512833"/>
                <a:gd name="connsiteX15913" fmla="*/ 2008385 w 4972343"/>
                <a:gd name="connsiteY15913" fmla="*/ 80223 h 512833"/>
                <a:gd name="connsiteX15914" fmla="*/ 2015653 w 4972343"/>
                <a:gd name="connsiteY15914" fmla="*/ 72955 h 512833"/>
                <a:gd name="connsiteX15915" fmla="*/ 1987408 w 4972343"/>
                <a:gd name="connsiteY15915" fmla="*/ 72955 h 512833"/>
                <a:gd name="connsiteX15916" fmla="*/ 1994676 w 4972343"/>
                <a:gd name="connsiteY15916" fmla="*/ 80223 h 512833"/>
                <a:gd name="connsiteX15917" fmla="*/ 1987408 w 4972343"/>
                <a:gd name="connsiteY15917" fmla="*/ 87491 h 512833"/>
                <a:gd name="connsiteX15918" fmla="*/ 1980140 w 4972343"/>
                <a:gd name="connsiteY15918" fmla="*/ 80223 h 512833"/>
                <a:gd name="connsiteX15919" fmla="*/ 1987408 w 4972343"/>
                <a:gd name="connsiteY15919" fmla="*/ 72955 h 512833"/>
                <a:gd name="connsiteX15920" fmla="*/ 1959161 w 4972343"/>
                <a:gd name="connsiteY15920" fmla="*/ 72955 h 512833"/>
                <a:gd name="connsiteX15921" fmla="*/ 1966429 w 4972343"/>
                <a:gd name="connsiteY15921" fmla="*/ 80223 h 512833"/>
                <a:gd name="connsiteX15922" fmla="*/ 1959161 w 4972343"/>
                <a:gd name="connsiteY15922" fmla="*/ 87491 h 512833"/>
                <a:gd name="connsiteX15923" fmla="*/ 1951894 w 4972343"/>
                <a:gd name="connsiteY15923" fmla="*/ 80223 h 512833"/>
                <a:gd name="connsiteX15924" fmla="*/ 1959161 w 4972343"/>
                <a:gd name="connsiteY15924" fmla="*/ 72955 h 512833"/>
                <a:gd name="connsiteX15925" fmla="*/ 1930917 w 4972343"/>
                <a:gd name="connsiteY15925" fmla="*/ 72955 h 512833"/>
                <a:gd name="connsiteX15926" fmla="*/ 1938185 w 4972343"/>
                <a:gd name="connsiteY15926" fmla="*/ 80223 h 512833"/>
                <a:gd name="connsiteX15927" fmla="*/ 1930917 w 4972343"/>
                <a:gd name="connsiteY15927" fmla="*/ 87491 h 512833"/>
                <a:gd name="connsiteX15928" fmla="*/ 1923649 w 4972343"/>
                <a:gd name="connsiteY15928" fmla="*/ 80223 h 512833"/>
                <a:gd name="connsiteX15929" fmla="*/ 1930917 w 4972343"/>
                <a:gd name="connsiteY15929" fmla="*/ 72955 h 512833"/>
                <a:gd name="connsiteX15930" fmla="*/ 1902671 w 4972343"/>
                <a:gd name="connsiteY15930" fmla="*/ 72955 h 512833"/>
                <a:gd name="connsiteX15931" fmla="*/ 1909938 w 4972343"/>
                <a:gd name="connsiteY15931" fmla="*/ 80223 h 512833"/>
                <a:gd name="connsiteX15932" fmla="*/ 1902671 w 4972343"/>
                <a:gd name="connsiteY15932" fmla="*/ 87491 h 512833"/>
                <a:gd name="connsiteX15933" fmla="*/ 1895403 w 4972343"/>
                <a:gd name="connsiteY15933" fmla="*/ 80223 h 512833"/>
                <a:gd name="connsiteX15934" fmla="*/ 1902671 w 4972343"/>
                <a:gd name="connsiteY15934" fmla="*/ 72955 h 512833"/>
                <a:gd name="connsiteX15935" fmla="*/ 1874426 w 4972343"/>
                <a:gd name="connsiteY15935" fmla="*/ 72955 h 512833"/>
                <a:gd name="connsiteX15936" fmla="*/ 1881694 w 4972343"/>
                <a:gd name="connsiteY15936" fmla="*/ 80223 h 512833"/>
                <a:gd name="connsiteX15937" fmla="*/ 1874426 w 4972343"/>
                <a:gd name="connsiteY15937" fmla="*/ 87491 h 512833"/>
                <a:gd name="connsiteX15938" fmla="*/ 1867158 w 4972343"/>
                <a:gd name="connsiteY15938" fmla="*/ 80223 h 512833"/>
                <a:gd name="connsiteX15939" fmla="*/ 1874426 w 4972343"/>
                <a:gd name="connsiteY15939" fmla="*/ 72955 h 512833"/>
                <a:gd name="connsiteX15940" fmla="*/ 1846180 w 4972343"/>
                <a:gd name="connsiteY15940" fmla="*/ 72955 h 512833"/>
                <a:gd name="connsiteX15941" fmla="*/ 1853447 w 4972343"/>
                <a:gd name="connsiteY15941" fmla="*/ 80223 h 512833"/>
                <a:gd name="connsiteX15942" fmla="*/ 1846180 w 4972343"/>
                <a:gd name="connsiteY15942" fmla="*/ 87491 h 512833"/>
                <a:gd name="connsiteX15943" fmla="*/ 1838912 w 4972343"/>
                <a:gd name="connsiteY15943" fmla="*/ 80223 h 512833"/>
                <a:gd name="connsiteX15944" fmla="*/ 1846180 w 4972343"/>
                <a:gd name="connsiteY15944" fmla="*/ 72955 h 512833"/>
                <a:gd name="connsiteX15945" fmla="*/ 1817935 w 4972343"/>
                <a:gd name="connsiteY15945" fmla="*/ 72955 h 512833"/>
                <a:gd name="connsiteX15946" fmla="*/ 1825203 w 4972343"/>
                <a:gd name="connsiteY15946" fmla="*/ 80223 h 512833"/>
                <a:gd name="connsiteX15947" fmla="*/ 1817935 w 4972343"/>
                <a:gd name="connsiteY15947" fmla="*/ 87491 h 512833"/>
                <a:gd name="connsiteX15948" fmla="*/ 1810667 w 4972343"/>
                <a:gd name="connsiteY15948" fmla="*/ 80223 h 512833"/>
                <a:gd name="connsiteX15949" fmla="*/ 1817935 w 4972343"/>
                <a:gd name="connsiteY15949" fmla="*/ 72955 h 512833"/>
                <a:gd name="connsiteX15950" fmla="*/ 1789689 w 4972343"/>
                <a:gd name="connsiteY15950" fmla="*/ 72955 h 512833"/>
                <a:gd name="connsiteX15951" fmla="*/ 1796957 w 4972343"/>
                <a:gd name="connsiteY15951" fmla="*/ 80223 h 512833"/>
                <a:gd name="connsiteX15952" fmla="*/ 1789689 w 4972343"/>
                <a:gd name="connsiteY15952" fmla="*/ 87491 h 512833"/>
                <a:gd name="connsiteX15953" fmla="*/ 1782421 w 4972343"/>
                <a:gd name="connsiteY15953" fmla="*/ 80223 h 512833"/>
                <a:gd name="connsiteX15954" fmla="*/ 1789689 w 4972343"/>
                <a:gd name="connsiteY15954" fmla="*/ 72955 h 512833"/>
                <a:gd name="connsiteX15955" fmla="*/ 1761443 w 4972343"/>
                <a:gd name="connsiteY15955" fmla="*/ 72955 h 512833"/>
                <a:gd name="connsiteX15956" fmla="*/ 1768711 w 4972343"/>
                <a:gd name="connsiteY15956" fmla="*/ 80223 h 512833"/>
                <a:gd name="connsiteX15957" fmla="*/ 1761443 w 4972343"/>
                <a:gd name="connsiteY15957" fmla="*/ 87491 h 512833"/>
                <a:gd name="connsiteX15958" fmla="*/ 1754175 w 4972343"/>
                <a:gd name="connsiteY15958" fmla="*/ 80223 h 512833"/>
                <a:gd name="connsiteX15959" fmla="*/ 1761443 w 4972343"/>
                <a:gd name="connsiteY15959" fmla="*/ 72955 h 512833"/>
                <a:gd name="connsiteX15960" fmla="*/ 1733198 w 4972343"/>
                <a:gd name="connsiteY15960" fmla="*/ 72955 h 512833"/>
                <a:gd name="connsiteX15961" fmla="*/ 1740465 w 4972343"/>
                <a:gd name="connsiteY15961" fmla="*/ 80223 h 512833"/>
                <a:gd name="connsiteX15962" fmla="*/ 1733198 w 4972343"/>
                <a:gd name="connsiteY15962" fmla="*/ 87491 h 512833"/>
                <a:gd name="connsiteX15963" fmla="*/ 1725930 w 4972343"/>
                <a:gd name="connsiteY15963" fmla="*/ 80223 h 512833"/>
                <a:gd name="connsiteX15964" fmla="*/ 1733198 w 4972343"/>
                <a:gd name="connsiteY15964" fmla="*/ 72955 h 512833"/>
                <a:gd name="connsiteX15965" fmla="*/ 1704953 w 4972343"/>
                <a:gd name="connsiteY15965" fmla="*/ 72955 h 512833"/>
                <a:gd name="connsiteX15966" fmla="*/ 1712220 w 4972343"/>
                <a:gd name="connsiteY15966" fmla="*/ 80223 h 512833"/>
                <a:gd name="connsiteX15967" fmla="*/ 1704953 w 4972343"/>
                <a:gd name="connsiteY15967" fmla="*/ 87491 h 512833"/>
                <a:gd name="connsiteX15968" fmla="*/ 1697685 w 4972343"/>
                <a:gd name="connsiteY15968" fmla="*/ 80223 h 512833"/>
                <a:gd name="connsiteX15969" fmla="*/ 1704953 w 4972343"/>
                <a:gd name="connsiteY15969" fmla="*/ 72955 h 512833"/>
                <a:gd name="connsiteX15970" fmla="*/ 1676707 w 4972343"/>
                <a:gd name="connsiteY15970" fmla="*/ 72955 h 512833"/>
                <a:gd name="connsiteX15971" fmla="*/ 1683975 w 4972343"/>
                <a:gd name="connsiteY15971" fmla="*/ 80223 h 512833"/>
                <a:gd name="connsiteX15972" fmla="*/ 1676707 w 4972343"/>
                <a:gd name="connsiteY15972" fmla="*/ 87491 h 512833"/>
                <a:gd name="connsiteX15973" fmla="*/ 1669439 w 4972343"/>
                <a:gd name="connsiteY15973" fmla="*/ 80223 h 512833"/>
                <a:gd name="connsiteX15974" fmla="*/ 1676707 w 4972343"/>
                <a:gd name="connsiteY15974" fmla="*/ 72955 h 512833"/>
                <a:gd name="connsiteX15975" fmla="*/ 1648461 w 4972343"/>
                <a:gd name="connsiteY15975" fmla="*/ 72955 h 512833"/>
                <a:gd name="connsiteX15976" fmla="*/ 1655730 w 4972343"/>
                <a:gd name="connsiteY15976" fmla="*/ 80223 h 512833"/>
                <a:gd name="connsiteX15977" fmla="*/ 1648461 w 4972343"/>
                <a:gd name="connsiteY15977" fmla="*/ 87491 h 512833"/>
                <a:gd name="connsiteX15978" fmla="*/ 1641194 w 4972343"/>
                <a:gd name="connsiteY15978" fmla="*/ 80223 h 512833"/>
                <a:gd name="connsiteX15979" fmla="*/ 1648461 w 4972343"/>
                <a:gd name="connsiteY15979" fmla="*/ 72955 h 512833"/>
                <a:gd name="connsiteX15980" fmla="*/ 1620216 w 4972343"/>
                <a:gd name="connsiteY15980" fmla="*/ 72955 h 512833"/>
                <a:gd name="connsiteX15981" fmla="*/ 1627484 w 4972343"/>
                <a:gd name="connsiteY15981" fmla="*/ 80223 h 512833"/>
                <a:gd name="connsiteX15982" fmla="*/ 1620216 w 4972343"/>
                <a:gd name="connsiteY15982" fmla="*/ 87491 h 512833"/>
                <a:gd name="connsiteX15983" fmla="*/ 1612948 w 4972343"/>
                <a:gd name="connsiteY15983" fmla="*/ 80223 h 512833"/>
                <a:gd name="connsiteX15984" fmla="*/ 1620216 w 4972343"/>
                <a:gd name="connsiteY15984" fmla="*/ 72955 h 512833"/>
                <a:gd name="connsiteX15985" fmla="*/ 1591998 w 4972343"/>
                <a:gd name="connsiteY15985" fmla="*/ 72955 h 512833"/>
                <a:gd name="connsiteX15986" fmla="*/ 1599266 w 4972343"/>
                <a:gd name="connsiteY15986" fmla="*/ 80223 h 512833"/>
                <a:gd name="connsiteX15987" fmla="*/ 1591998 w 4972343"/>
                <a:gd name="connsiteY15987" fmla="*/ 87491 h 512833"/>
                <a:gd name="connsiteX15988" fmla="*/ 1584730 w 4972343"/>
                <a:gd name="connsiteY15988" fmla="*/ 80223 h 512833"/>
                <a:gd name="connsiteX15989" fmla="*/ 1591998 w 4972343"/>
                <a:gd name="connsiteY15989" fmla="*/ 72955 h 512833"/>
                <a:gd name="connsiteX15990" fmla="*/ 1563760 w 4972343"/>
                <a:gd name="connsiteY15990" fmla="*/ 72955 h 512833"/>
                <a:gd name="connsiteX15991" fmla="*/ 1571028 w 4972343"/>
                <a:gd name="connsiteY15991" fmla="*/ 80223 h 512833"/>
                <a:gd name="connsiteX15992" fmla="*/ 1563760 w 4972343"/>
                <a:gd name="connsiteY15992" fmla="*/ 87491 h 512833"/>
                <a:gd name="connsiteX15993" fmla="*/ 1556492 w 4972343"/>
                <a:gd name="connsiteY15993" fmla="*/ 80223 h 512833"/>
                <a:gd name="connsiteX15994" fmla="*/ 1563760 w 4972343"/>
                <a:gd name="connsiteY15994" fmla="*/ 72955 h 512833"/>
                <a:gd name="connsiteX15995" fmla="*/ 1535515 w 4972343"/>
                <a:gd name="connsiteY15995" fmla="*/ 72955 h 512833"/>
                <a:gd name="connsiteX15996" fmla="*/ 1542783 w 4972343"/>
                <a:gd name="connsiteY15996" fmla="*/ 80223 h 512833"/>
                <a:gd name="connsiteX15997" fmla="*/ 1535515 w 4972343"/>
                <a:gd name="connsiteY15997" fmla="*/ 87491 h 512833"/>
                <a:gd name="connsiteX15998" fmla="*/ 1528247 w 4972343"/>
                <a:gd name="connsiteY15998" fmla="*/ 80223 h 512833"/>
                <a:gd name="connsiteX15999" fmla="*/ 1535515 w 4972343"/>
                <a:gd name="connsiteY15999" fmla="*/ 72955 h 512833"/>
                <a:gd name="connsiteX16000" fmla="*/ 1507269 w 4972343"/>
                <a:gd name="connsiteY16000" fmla="*/ 72955 h 512833"/>
                <a:gd name="connsiteX16001" fmla="*/ 1514537 w 4972343"/>
                <a:gd name="connsiteY16001" fmla="*/ 80223 h 512833"/>
                <a:gd name="connsiteX16002" fmla="*/ 1507269 w 4972343"/>
                <a:gd name="connsiteY16002" fmla="*/ 87491 h 512833"/>
                <a:gd name="connsiteX16003" fmla="*/ 1500001 w 4972343"/>
                <a:gd name="connsiteY16003" fmla="*/ 80223 h 512833"/>
                <a:gd name="connsiteX16004" fmla="*/ 1507269 w 4972343"/>
                <a:gd name="connsiteY16004" fmla="*/ 72955 h 512833"/>
                <a:gd name="connsiteX16005" fmla="*/ 1479024 w 4972343"/>
                <a:gd name="connsiteY16005" fmla="*/ 72955 h 512833"/>
                <a:gd name="connsiteX16006" fmla="*/ 1486292 w 4972343"/>
                <a:gd name="connsiteY16006" fmla="*/ 80223 h 512833"/>
                <a:gd name="connsiteX16007" fmla="*/ 1479024 w 4972343"/>
                <a:gd name="connsiteY16007" fmla="*/ 87491 h 512833"/>
                <a:gd name="connsiteX16008" fmla="*/ 1471756 w 4972343"/>
                <a:gd name="connsiteY16008" fmla="*/ 80223 h 512833"/>
                <a:gd name="connsiteX16009" fmla="*/ 1479024 w 4972343"/>
                <a:gd name="connsiteY16009" fmla="*/ 72955 h 512833"/>
                <a:gd name="connsiteX16010" fmla="*/ 1450778 w 4972343"/>
                <a:gd name="connsiteY16010" fmla="*/ 72955 h 512833"/>
                <a:gd name="connsiteX16011" fmla="*/ 1458046 w 4972343"/>
                <a:gd name="connsiteY16011" fmla="*/ 80223 h 512833"/>
                <a:gd name="connsiteX16012" fmla="*/ 1450778 w 4972343"/>
                <a:gd name="connsiteY16012" fmla="*/ 87491 h 512833"/>
                <a:gd name="connsiteX16013" fmla="*/ 1443510 w 4972343"/>
                <a:gd name="connsiteY16013" fmla="*/ 80223 h 512833"/>
                <a:gd name="connsiteX16014" fmla="*/ 1450778 w 4972343"/>
                <a:gd name="connsiteY16014" fmla="*/ 72955 h 512833"/>
                <a:gd name="connsiteX16015" fmla="*/ 1422533 w 4972343"/>
                <a:gd name="connsiteY16015" fmla="*/ 72955 h 512833"/>
                <a:gd name="connsiteX16016" fmla="*/ 1429801 w 4972343"/>
                <a:gd name="connsiteY16016" fmla="*/ 80223 h 512833"/>
                <a:gd name="connsiteX16017" fmla="*/ 1422533 w 4972343"/>
                <a:gd name="connsiteY16017" fmla="*/ 87491 h 512833"/>
                <a:gd name="connsiteX16018" fmla="*/ 1415265 w 4972343"/>
                <a:gd name="connsiteY16018" fmla="*/ 80223 h 512833"/>
                <a:gd name="connsiteX16019" fmla="*/ 1422533 w 4972343"/>
                <a:gd name="connsiteY16019" fmla="*/ 72955 h 512833"/>
                <a:gd name="connsiteX16020" fmla="*/ 1394287 w 4972343"/>
                <a:gd name="connsiteY16020" fmla="*/ 72955 h 512833"/>
                <a:gd name="connsiteX16021" fmla="*/ 1401555 w 4972343"/>
                <a:gd name="connsiteY16021" fmla="*/ 80223 h 512833"/>
                <a:gd name="connsiteX16022" fmla="*/ 1394287 w 4972343"/>
                <a:gd name="connsiteY16022" fmla="*/ 87491 h 512833"/>
                <a:gd name="connsiteX16023" fmla="*/ 1387019 w 4972343"/>
                <a:gd name="connsiteY16023" fmla="*/ 80223 h 512833"/>
                <a:gd name="connsiteX16024" fmla="*/ 1394287 w 4972343"/>
                <a:gd name="connsiteY16024" fmla="*/ 72955 h 512833"/>
                <a:gd name="connsiteX16025" fmla="*/ 1366042 w 4972343"/>
                <a:gd name="connsiteY16025" fmla="*/ 72955 h 512833"/>
                <a:gd name="connsiteX16026" fmla="*/ 1373310 w 4972343"/>
                <a:gd name="connsiteY16026" fmla="*/ 80223 h 512833"/>
                <a:gd name="connsiteX16027" fmla="*/ 1366042 w 4972343"/>
                <a:gd name="connsiteY16027" fmla="*/ 87491 h 512833"/>
                <a:gd name="connsiteX16028" fmla="*/ 1358774 w 4972343"/>
                <a:gd name="connsiteY16028" fmla="*/ 80223 h 512833"/>
                <a:gd name="connsiteX16029" fmla="*/ 1366042 w 4972343"/>
                <a:gd name="connsiteY16029" fmla="*/ 72955 h 512833"/>
                <a:gd name="connsiteX16030" fmla="*/ 1337796 w 4972343"/>
                <a:gd name="connsiteY16030" fmla="*/ 72955 h 512833"/>
                <a:gd name="connsiteX16031" fmla="*/ 1345064 w 4972343"/>
                <a:gd name="connsiteY16031" fmla="*/ 80223 h 512833"/>
                <a:gd name="connsiteX16032" fmla="*/ 1337796 w 4972343"/>
                <a:gd name="connsiteY16032" fmla="*/ 87491 h 512833"/>
                <a:gd name="connsiteX16033" fmla="*/ 1330528 w 4972343"/>
                <a:gd name="connsiteY16033" fmla="*/ 80223 h 512833"/>
                <a:gd name="connsiteX16034" fmla="*/ 1337796 w 4972343"/>
                <a:gd name="connsiteY16034" fmla="*/ 72955 h 512833"/>
                <a:gd name="connsiteX16035" fmla="*/ 1309551 w 4972343"/>
                <a:gd name="connsiteY16035" fmla="*/ 72955 h 512833"/>
                <a:gd name="connsiteX16036" fmla="*/ 1316819 w 4972343"/>
                <a:gd name="connsiteY16036" fmla="*/ 80223 h 512833"/>
                <a:gd name="connsiteX16037" fmla="*/ 1309551 w 4972343"/>
                <a:gd name="connsiteY16037" fmla="*/ 87491 h 512833"/>
                <a:gd name="connsiteX16038" fmla="*/ 1302283 w 4972343"/>
                <a:gd name="connsiteY16038" fmla="*/ 80223 h 512833"/>
                <a:gd name="connsiteX16039" fmla="*/ 1309551 w 4972343"/>
                <a:gd name="connsiteY16039" fmla="*/ 72955 h 512833"/>
                <a:gd name="connsiteX16040" fmla="*/ 1281305 w 4972343"/>
                <a:gd name="connsiteY16040" fmla="*/ 72955 h 512833"/>
                <a:gd name="connsiteX16041" fmla="*/ 1288573 w 4972343"/>
                <a:gd name="connsiteY16041" fmla="*/ 80223 h 512833"/>
                <a:gd name="connsiteX16042" fmla="*/ 1281305 w 4972343"/>
                <a:gd name="connsiteY16042" fmla="*/ 87491 h 512833"/>
                <a:gd name="connsiteX16043" fmla="*/ 1274037 w 4972343"/>
                <a:gd name="connsiteY16043" fmla="*/ 80223 h 512833"/>
                <a:gd name="connsiteX16044" fmla="*/ 1281305 w 4972343"/>
                <a:gd name="connsiteY16044" fmla="*/ 72955 h 512833"/>
                <a:gd name="connsiteX16045" fmla="*/ 1253060 w 4972343"/>
                <a:gd name="connsiteY16045" fmla="*/ 72955 h 512833"/>
                <a:gd name="connsiteX16046" fmla="*/ 1260328 w 4972343"/>
                <a:gd name="connsiteY16046" fmla="*/ 80223 h 512833"/>
                <a:gd name="connsiteX16047" fmla="*/ 1253060 w 4972343"/>
                <a:gd name="connsiteY16047" fmla="*/ 87491 h 512833"/>
                <a:gd name="connsiteX16048" fmla="*/ 1245792 w 4972343"/>
                <a:gd name="connsiteY16048" fmla="*/ 80223 h 512833"/>
                <a:gd name="connsiteX16049" fmla="*/ 1253060 w 4972343"/>
                <a:gd name="connsiteY16049" fmla="*/ 72955 h 512833"/>
                <a:gd name="connsiteX16050" fmla="*/ 1224814 w 4972343"/>
                <a:gd name="connsiteY16050" fmla="*/ 72955 h 512833"/>
                <a:gd name="connsiteX16051" fmla="*/ 1232082 w 4972343"/>
                <a:gd name="connsiteY16051" fmla="*/ 80223 h 512833"/>
                <a:gd name="connsiteX16052" fmla="*/ 1224814 w 4972343"/>
                <a:gd name="connsiteY16052" fmla="*/ 87491 h 512833"/>
                <a:gd name="connsiteX16053" fmla="*/ 1217546 w 4972343"/>
                <a:gd name="connsiteY16053" fmla="*/ 80223 h 512833"/>
                <a:gd name="connsiteX16054" fmla="*/ 1224814 w 4972343"/>
                <a:gd name="connsiteY16054" fmla="*/ 72955 h 512833"/>
                <a:gd name="connsiteX16055" fmla="*/ 1196569 w 4972343"/>
                <a:gd name="connsiteY16055" fmla="*/ 72955 h 512833"/>
                <a:gd name="connsiteX16056" fmla="*/ 1203837 w 4972343"/>
                <a:gd name="connsiteY16056" fmla="*/ 80223 h 512833"/>
                <a:gd name="connsiteX16057" fmla="*/ 1196569 w 4972343"/>
                <a:gd name="connsiteY16057" fmla="*/ 87491 h 512833"/>
                <a:gd name="connsiteX16058" fmla="*/ 1189301 w 4972343"/>
                <a:gd name="connsiteY16058" fmla="*/ 80223 h 512833"/>
                <a:gd name="connsiteX16059" fmla="*/ 1196569 w 4972343"/>
                <a:gd name="connsiteY16059" fmla="*/ 72955 h 512833"/>
                <a:gd name="connsiteX16060" fmla="*/ 1168323 w 4972343"/>
                <a:gd name="connsiteY16060" fmla="*/ 72955 h 512833"/>
                <a:gd name="connsiteX16061" fmla="*/ 1175591 w 4972343"/>
                <a:gd name="connsiteY16061" fmla="*/ 80223 h 512833"/>
                <a:gd name="connsiteX16062" fmla="*/ 1168323 w 4972343"/>
                <a:gd name="connsiteY16062" fmla="*/ 87491 h 512833"/>
                <a:gd name="connsiteX16063" fmla="*/ 1161055 w 4972343"/>
                <a:gd name="connsiteY16063" fmla="*/ 80223 h 512833"/>
                <a:gd name="connsiteX16064" fmla="*/ 1168323 w 4972343"/>
                <a:gd name="connsiteY16064" fmla="*/ 72955 h 512833"/>
                <a:gd name="connsiteX16065" fmla="*/ 1140078 w 4972343"/>
                <a:gd name="connsiteY16065" fmla="*/ 72955 h 512833"/>
                <a:gd name="connsiteX16066" fmla="*/ 1147346 w 4972343"/>
                <a:gd name="connsiteY16066" fmla="*/ 80223 h 512833"/>
                <a:gd name="connsiteX16067" fmla="*/ 1140078 w 4972343"/>
                <a:gd name="connsiteY16067" fmla="*/ 87491 h 512833"/>
                <a:gd name="connsiteX16068" fmla="*/ 1132810 w 4972343"/>
                <a:gd name="connsiteY16068" fmla="*/ 80223 h 512833"/>
                <a:gd name="connsiteX16069" fmla="*/ 1140078 w 4972343"/>
                <a:gd name="connsiteY16069" fmla="*/ 72955 h 512833"/>
                <a:gd name="connsiteX16070" fmla="*/ 1111832 w 4972343"/>
                <a:gd name="connsiteY16070" fmla="*/ 72955 h 512833"/>
                <a:gd name="connsiteX16071" fmla="*/ 1119100 w 4972343"/>
                <a:gd name="connsiteY16071" fmla="*/ 80223 h 512833"/>
                <a:gd name="connsiteX16072" fmla="*/ 1111832 w 4972343"/>
                <a:gd name="connsiteY16072" fmla="*/ 87491 h 512833"/>
                <a:gd name="connsiteX16073" fmla="*/ 1104564 w 4972343"/>
                <a:gd name="connsiteY16073" fmla="*/ 80223 h 512833"/>
                <a:gd name="connsiteX16074" fmla="*/ 1111832 w 4972343"/>
                <a:gd name="connsiteY16074" fmla="*/ 72955 h 512833"/>
                <a:gd name="connsiteX16075" fmla="*/ 1083587 w 4972343"/>
                <a:gd name="connsiteY16075" fmla="*/ 72955 h 512833"/>
                <a:gd name="connsiteX16076" fmla="*/ 1090855 w 4972343"/>
                <a:gd name="connsiteY16076" fmla="*/ 80223 h 512833"/>
                <a:gd name="connsiteX16077" fmla="*/ 1083587 w 4972343"/>
                <a:gd name="connsiteY16077" fmla="*/ 87491 h 512833"/>
                <a:gd name="connsiteX16078" fmla="*/ 1076319 w 4972343"/>
                <a:gd name="connsiteY16078" fmla="*/ 80223 h 512833"/>
                <a:gd name="connsiteX16079" fmla="*/ 1083587 w 4972343"/>
                <a:gd name="connsiteY16079" fmla="*/ 72955 h 512833"/>
                <a:gd name="connsiteX16080" fmla="*/ 1055341 w 4972343"/>
                <a:gd name="connsiteY16080" fmla="*/ 72955 h 512833"/>
                <a:gd name="connsiteX16081" fmla="*/ 1062609 w 4972343"/>
                <a:gd name="connsiteY16081" fmla="*/ 80223 h 512833"/>
                <a:gd name="connsiteX16082" fmla="*/ 1055341 w 4972343"/>
                <a:gd name="connsiteY16082" fmla="*/ 87491 h 512833"/>
                <a:gd name="connsiteX16083" fmla="*/ 1048073 w 4972343"/>
                <a:gd name="connsiteY16083" fmla="*/ 80223 h 512833"/>
                <a:gd name="connsiteX16084" fmla="*/ 1055341 w 4972343"/>
                <a:gd name="connsiteY16084" fmla="*/ 72955 h 512833"/>
                <a:gd name="connsiteX16085" fmla="*/ 1027096 w 4972343"/>
                <a:gd name="connsiteY16085" fmla="*/ 72955 h 512833"/>
                <a:gd name="connsiteX16086" fmla="*/ 1034364 w 4972343"/>
                <a:gd name="connsiteY16086" fmla="*/ 80223 h 512833"/>
                <a:gd name="connsiteX16087" fmla="*/ 1027096 w 4972343"/>
                <a:gd name="connsiteY16087" fmla="*/ 87491 h 512833"/>
                <a:gd name="connsiteX16088" fmla="*/ 1019828 w 4972343"/>
                <a:gd name="connsiteY16088" fmla="*/ 80223 h 512833"/>
                <a:gd name="connsiteX16089" fmla="*/ 1027096 w 4972343"/>
                <a:gd name="connsiteY16089" fmla="*/ 72955 h 512833"/>
                <a:gd name="connsiteX16090" fmla="*/ 998850 w 4972343"/>
                <a:gd name="connsiteY16090" fmla="*/ 72955 h 512833"/>
                <a:gd name="connsiteX16091" fmla="*/ 1006118 w 4972343"/>
                <a:gd name="connsiteY16091" fmla="*/ 80223 h 512833"/>
                <a:gd name="connsiteX16092" fmla="*/ 998850 w 4972343"/>
                <a:gd name="connsiteY16092" fmla="*/ 87491 h 512833"/>
                <a:gd name="connsiteX16093" fmla="*/ 991582 w 4972343"/>
                <a:gd name="connsiteY16093" fmla="*/ 80223 h 512833"/>
                <a:gd name="connsiteX16094" fmla="*/ 998850 w 4972343"/>
                <a:gd name="connsiteY16094" fmla="*/ 72955 h 512833"/>
                <a:gd name="connsiteX16095" fmla="*/ 970605 w 4972343"/>
                <a:gd name="connsiteY16095" fmla="*/ 72955 h 512833"/>
                <a:gd name="connsiteX16096" fmla="*/ 977873 w 4972343"/>
                <a:gd name="connsiteY16096" fmla="*/ 80223 h 512833"/>
                <a:gd name="connsiteX16097" fmla="*/ 970605 w 4972343"/>
                <a:gd name="connsiteY16097" fmla="*/ 87491 h 512833"/>
                <a:gd name="connsiteX16098" fmla="*/ 963337 w 4972343"/>
                <a:gd name="connsiteY16098" fmla="*/ 80223 h 512833"/>
                <a:gd name="connsiteX16099" fmla="*/ 970605 w 4972343"/>
                <a:gd name="connsiteY16099" fmla="*/ 72955 h 512833"/>
                <a:gd name="connsiteX16100" fmla="*/ 942359 w 4972343"/>
                <a:gd name="connsiteY16100" fmla="*/ 72955 h 512833"/>
                <a:gd name="connsiteX16101" fmla="*/ 949627 w 4972343"/>
                <a:gd name="connsiteY16101" fmla="*/ 80223 h 512833"/>
                <a:gd name="connsiteX16102" fmla="*/ 942359 w 4972343"/>
                <a:gd name="connsiteY16102" fmla="*/ 87491 h 512833"/>
                <a:gd name="connsiteX16103" fmla="*/ 935091 w 4972343"/>
                <a:gd name="connsiteY16103" fmla="*/ 80223 h 512833"/>
                <a:gd name="connsiteX16104" fmla="*/ 942359 w 4972343"/>
                <a:gd name="connsiteY16104" fmla="*/ 72955 h 512833"/>
                <a:gd name="connsiteX16105" fmla="*/ 914114 w 4972343"/>
                <a:gd name="connsiteY16105" fmla="*/ 72955 h 512833"/>
                <a:gd name="connsiteX16106" fmla="*/ 921382 w 4972343"/>
                <a:gd name="connsiteY16106" fmla="*/ 80223 h 512833"/>
                <a:gd name="connsiteX16107" fmla="*/ 914114 w 4972343"/>
                <a:gd name="connsiteY16107" fmla="*/ 87491 h 512833"/>
                <a:gd name="connsiteX16108" fmla="*/ 906847 w 4972343"/>
                <a:gd name="connsiteY16108" fmla="*/ 80223 h 512833"/>
                <a:gd name="connsiteX16109" fmla="*/ 914114 w 4972343"/>
                <a:gd name="connsiteY16109" fmla="*/ 72955 h 512833"/>
                <a:gd name="connsiteX16110" fmla="*/ 885868 w 4972343"/>
                <a:gd name="connsiteY16110" fmla="*/ 72955 h 512833"/>
                <a:gd name="connsiteX16111" fmla="*/ 893136 w 4972343"/>
                <a:gd name="connsiteY16111" fmla="*/ 80223 h 512833"/>
                <a:gd name="connsiteX16112" fmla="*/ 885868 w 4972343"/>
                <a:gd name="connsiteY16112" fmla="*/ 87491 h 512833"/>
                <a:gd name="connsiteX16113" fmla="*/ 878600 w 4972343"/>
                <a:gd name="connsiteY16113" fmla="*/ 80223 h 512833"/>
                <a:gd name="connsiteX16114" fmla="*/ 885868 w 4972343"/>
                <a:gd name="connsiteY16114" fmla="*/ 72955 h 512833"/>
                <a:gd name="connsiteX16115" fmla="*/ 857623 w 4972343"/>
                <a:gd name="connsiteY16115" fmla="*/ 72955 h 512833"/>
                <a:gd name="connsiteX16116" fmla="*/ 864891 w 4972343"/>
                <a:gd name="connsiteY16116" fmla="*/ 80223 h 512833"/>
                <a:gd name="connsiteX16117" fmla="*/ 857623 w 4972343"/>
                <a:gd name="connsiteY16117" fmla="*/ 87491 h 512833"/>
                <a:gd name="connsiteX16118" fmla="*/ 850356 w 4972343"/>
                <a:gd name="connsiteY16118" fmla="*/ 80223 h 512833"/>
                <a:gd name="connsiteX16119" fmla="*/ 857623 w 4972343"/>
                <a:gd name="connsiteY16119" fmla="*/ 72955 h 512833"/>
                <a:gd name="connsiteX16120" fmla="*/ 829377 w 4972343"/>
                <a:gd name="connsiteY16120" fmla="*/ 72955 h 512833"/>
                <a:gd name="connsiteX16121" fmla="*/ 836645 w 4972343"/>
                <a:gd name="connsiteY16121" fmla="*/ 80223 h 512833"/>
                <a:gd name="connsiteX16122" fmla="*/ 829377 w 4972343"/>
                <a:gd name="connsiteY16122" fmla="*/ 87491 h 512833"/>
                <a:gd name="connsiteX16123" fmla="*/ 822109 w 4972343"/>
                <a:gd name="connsiteY16123" fmla="*/ 80223 h 512833"/>
                <a:gd name="connsiteX16124" fmla="*/ 829377 w 4972343"/>
                <a:gd name="connsiteY16124" fmla="*/ 72955 h 512833"/>
                <a:gd name="connsiteX16125" fmla="*/ 801133 w 4972343"/>
                <a:gd name="connsiteY16125" fmla="*/ 72955 h 512833"/>
                <a:gd name="connsiteX16126" fmla="*/ 808400 w 4972343"/>
                <a:gd name="connsiteY16126" fmla="*/ 80223 h 512833"/>
                <a:gd name="connsiteX16127" fmla="*/ 801133 w 4972343"/>
                <a:gd name="connsiteY16127" fmla="*/ 87491 h 512833"/>
                <a:gd name="connsiteX16128" fmla="*/ 793865 w 4972343"/>
                <a:gd name="connsiteY16128" fmla="*/ 80223 h 512833"/>
                <a:gd name="connsiteX16129" fmla="*/ 801133 w 4972343"/>
                <a:gd name="connsiteY16129" fmla="*/ 72955 h 512833"/>
                <a:gd name="connsiteX16130" fmla="*/ 772886 w 4972343"/>
                <a:gd name="connsiteY16130" fmla="*/ 72955 h 512833"/>
                <a:gd name="connsiteX16131" fmla="*/ 780154 w 4972343"/>
                <a:gd name="connsiteY16131" fmla="*/ 80223 h 512833"/>
                <a:gd name="connsiteX16132" fmla="*/ 772886 w 4972343"/>
                <a:gd name="connsiteY16132" fmla="*/ 87491 h 512833"/>
                <a:gd name="connsiteX16133" fmla="*/ 765618 w 4972343"/>
                <a:gd name="connsiteY16133" fmla="*/ 80223 h 512833"/>
                <a:gd name="connsiteX16134" fmla="*/ 772886 w 4972343"/>
                <a:gd name="connsiteY16134" fmla="*/ 72955 h 512833"/>
                <a:gd name="connsiteX16135" fmla="*/ 744642 w 4972343"/>
                <a:gd name="connsiteY16135" fmla="*/ 72955 h 512833"/>
                <a:gd name="connsiteX16136" fmla="*/ 751909 w 4972343"/>
                <a:gd name="connsiteY16136" fmla="*/ 80223 h 512833"/>
                <a:gd name="connsiteX16137" fmla="*/ 744642 w 4972343"/>
                <a:gd name="connsiteY16137" fmla="*/ 87491 h 512833"/>
                <a:gd name="connsiteX16138" fmla="*/ 737374 w 4972343"/>
                <a:gd name="connsiteY16138" fmla="*/ 80223 h 512833"/>
                <a:gd name="connsiteX16139" fmla="*/ 744642 w 4972343"/>
                <a:gd name="connsiteY16139" fmla="*/ 72955 h 512833"/>
                <a:gd name="connsiteX16140" fmla="*/ 716395 w 4972343"/>
                <a:gd name="connsiteY16140" fmla="*/ 72955 h 512833"/>
                <a:gd name="connsiteX16141" fmla="*/ 723663 w 4972343"/>
                <a:gd name="connsiteY16141" fmla="*/ 80223 h 512833"/>
                <a:gd name="connsiteX16142" fmla="*/ 716395 w 4972343"/>
                <a:gd name="connsiteY16142" fmla="*/ 87491 h 512833"/>
                <a:gd name="connsiteX16143" fmla="*/ 709127 w 4972343"/>
                <a:gd name="connsiteY16143" fmla="*/ 80223 h 512833"/>
                <a:gd name="connsiteX16144" fmla="*/ 716395 w 4972343"/>
                <a:gd name="connsiteY16144" fmla="*/ 72955 h 512833"/>
                <a:gd name="connsiteX16145" fmla="*/ 688151 w 4972343"/>
                <a:gd name="connsiteY16145" fmla="*/ 72955 h 512833"/>
                <a:gd name="connsiteX16146" fmla="*/ 695419 w 4972343"/>
                <a:gd name="connsiteY16146" fmla="*/ 80223 h 512833"/>
                <a:gd name="connsiteX16147" fmla="*/ 688151 w 4972343"/>
                <a:gd name="connsiteY16147" fmla="*/ 87491 h 512833"/>
                <a:gd name="connsiteX16148" fmla="*/ 680883 w 4972343"/>
                <a:gd name="connsiteY16148" fmla="*/ 80223 h 512833"/>
                <a:gd name="connsiteX16149" fmla="*/ 688151 w 4972343"/>
                <a:gd name="connsiteY16149" fmla="*/ 72955 h 512833"/>
                <a:gd name="connsiteX16150" fmla="*/ 659904 w 4972343"/>
                <a:gd name="connsiteY16150" fmla="*/ 72955 h 512833"/>
                <a:gd name="connsiteX16151" fmla="*/ 667172 w 4972343"/>
                <a:gd name="connsiteY16151" fmla="*/ 80223 h 512833"/>
                <a:gd name="connsiteX16152" fmla="*/ 659904 w 4972343"/>
                <a:gd name="connsiteY16152" fmla="*/ 87491 h 512833"/>
                <a:gd name="connsiteX16153" fmla="*/ 652636 w 4972343"/>
                <a:gd name="connsiteY16153" fmla="*/ 80223 h 512833"/>
                <a:gd name="connsiteX16154" fmla="*/ 659904 w 4972343"/>
                <a:gd name="connsiteY16154" fmla="*/ 72955 h 512833"/>
                <a:gd name="connsiteX16155" fmla="*/ 631660 w 4972343"/>
                <a:gd name="connsiteY16155" fmla="*/ 72955 h 512833"/>
                <a:gd name="connsiteX16156" fmla="*/ 638928 w 4972343"/>
                <a:gd name="connsiteY16156" fmla="*/ 80223 h 512833"/>
                <a:gd name="connsiteX16157" fmla="*/ 631660 w 4972343"/>
                <a:gd name="connsiteY16157" fmla="*/ 87491 h 512833"/>
                <a:gd name="connsiteX16158" fmla="*/ 624392 w 4972343"/>
                <a:gd name="connsiteY16158" fmla="*/ 80223 h 512833"/>
                <a:gd name="connsiteX16159" fmla="*/ 631660 w 4972343"/>
                <a:gd name="connsiteY16159" fmla="*/ 72955 h 512833"/>
                <a:gd name="connsiteX16160" fmla="*/ 603413 w 4972343"/>
                <a:gd name="connsiteY16160" fmla="*/ 72955 h 512833"/>
                <a:gd name="connsiteX16161" fmla="*/ 610681 w 4972343"/>
                <a:gd name="connsiteY16161" fmla="*/ 80223 h 512833"/>
                <a:gd name="connsiteX16162" fmla="*/ 603413 w 4972343"/>
                <a:gd name="connsiteY16162" fmla="*/ 87491 h 512833"/>
                <a:gd name="connsiteX16163" fmla="*/ 596145 w 4972343"/>
                <a:gd name="connsiteY16163" fmla="*/ 80223 h 512833"/>
                <a:gd name="connsiteX16164" fmla="*/ 603413 w 4972343"/>
                <a:gd name="connsiteY16164" fmla="*/ 72955 h 512833"/>
                <a:gd name="connsiteX16165" fmla="*/ 575169 w 4972343"/>
                <a:gd name="connsiteY16165" fmla="*/ 72955 h 512833"/>
                <a:gd name="connsiteX16166" fmla="*/ 582437 w 4972343"/>
                <a:gd name="connsiteY16166" fmla="*/ 80223 h 512833"/>
                <a:gd name="connsiteX16167" fmla="*/ 575169 w 4972343"/>
                <a:gd name="connsiteY16167" fmla="*/ 87491 h 512833"/>
                <a:gd name="connsiteX16168" fmla="*/ 567901 w 4972343"/>
                <a:gd name="connsiteY16168" fmla="*/ 80223 h 512833"/>
                <a:gd name="connsiteX16169" fmla="*/ 575169 w 4972343"/>
                <a:gd name="connsiteY16169" fmla="*/ 72955 h 512833"/>
                <a:gd name="connsiteX16170" fmla="*/ 546922 w 4972343"/>
                <a:gd name="connsiteY16170" fmla="*/ 72955 h 512833"/>
                <a:gd name="connsiteX16171" fmla="*/ 554190 w 4972343"/>
                <a:gd name="connsiteY16171" fmla="*/ 80223 h 512833"/>
                <a:gd name="connsiteX16172" fmla="*/ 546922 w 4972343"/>
                <a:gd name="connsiteY16172" fmla="*/ 87491 h 512833"/>
                <a:gd name="connsiteX16173" fmla="*/ 539654 w 4972343"/>
                <a:gd name="connsiteY16173" fmla="*/ 80223 h 512833"/>
                <a:gd name="connsiteX16174" fmla="*/ 546922 w 4972343"/>
                <a:gd name="connsiteY16174" fmla="*/ 72955 h 512833"/>
                <a:gd name="connsiteX16175" fmla="*/ 518678 w 4972343"/>
                <a:gd name="connsiteY16175" fmla="*/ 72955 h 512833"/>
                <a:gd name="connsiteX16176" fmla="*/ 525946 w 4972343"/>
                <a:gd name="connsiteY16176" fmla="*/ 80223 h 512833"/>
                <a:gd name="connsiteX16177" fmla="*/ 518678 w 4972343"/>
                <a:gd name="connsiteY16177" fmla="*/ 87491 h 512833"/>
                <a:gd name="connsiteX16178" fmla="*/ 511410 w 4972343"/>
                <a:gd name="connsiteY16178" fmla="*/ 80223 h 512833"/>
                <a:gd name="connsiteX16179" fmla="*/ 518678 w 4972343"/>
                <a:gd name="connsiteY16179" fmla="*/ 72955 h 512833"/>
                <a:gd name="connsiteX16180" fmla="*/ 490431 w 4972343"/>
                <a:gd name="connsiteY16180" fmla="*/ 72955 h 512833"/>
                <a:gd name="connsiteX16181" fmla="*/ 497699 w 4972343"/>
                <a:gd name="connsiteY16181" fmla="*/ 80223 h 512833"/>
                <a:gd name="connsiteX16182" fmla="*/ 490431 w 4972343"/>
                <a:gd name="connsiteY16182" fmla="*/ 87491 h 512833"/>
                <a:gd name="connsiteX16183" fmla="*/ 483164 w 4972343"/>
                <a:gd name="connsiteY16183" fmla="*/ 80223 h 512833"/>
                <a:gd name="connsiteX16184" fmla="*/ 490431 w 4972343"/>
                <a:gd name="connsiteY16184" fmla="*/ 72955 h 512833"/>
                <a:gd name="connsiteX16185" fmla="*/ 462187 w 4972343"/>
                <a:gd name="connsiteY16185" fmla="*/ 72955 h 512833"/>
                <a:gd name="connsiteX16186" fmla="*/ 469455 w 4972343"/>
                <a:gd name="connsiteY16186" fmla="*/ 80223 h 512833"/>
                <a:gd name="connsiteX16187" fmla="*/ 462187 w 4972343"/>
                <a:gd name="connsiteY16187" fmla="*/ 87491 h 512833"/>
                <a:gd name="connsiteX16188" fmla="*/ 454919 w 4972343"/>
                <a:gd name="connsiteY16188" fmla="*/ 80223 h 512833"/>
                <a:gd name="connsiteX16189" fmla="*/ 462187 w 4972343"/>
                <a:gd name="connsiteY16189" fmla="*/ 72955 h 512833"/>
                <a:gd name="connsiteX16190" fmla="*/ 433940 w 4972343"/>
                <a:gd name="connsiteY16190" fmla="*/ 72955 h 512833"/>
                <a:gd name="connsiteX16191" fmla="*/ 441208 w 4972343"/>
                <a:gd name="connsiteY16191" fmla="*/ 80223 h 512833"/>
                <a:gd name="connsiteX16192" fmla="*/ 433940 w 4972343"/>
                <a:gd name="connsiteY16192" fmla="*/ 87491 h 512833"/>
                <a:gd name="connsiteX16193" fmla="*/ 426673 w 4972343"/>
                <a:gd name="connsiteY16193" fmla="*/ 80223 h 512833"/>
                <a:gd name="connsiteX16194" fmla="*/ 433940 w 4972343"/>
                <a:gd name="connsiteY16194" fmla="*/ 72955 h 512833"/>
                <a:gd name="connsiteX16195" fmla="*/ 405696 w 4972343"/>
                <a:gd name="connsiteY16195" fmla="*/ 72955 h 512833"/>
                <a:gd name="connsiteX16196" fmla="*/ 412964 w 4972343"/>
                <a:gd name="connsiteY16196" fmla="*/ 80223 h 512833"/>
                <a:gd name="connsiteX16197" fmla="*/ 405696 w 4972343"/>
                <a:gd name="connsiteY16197" fmla="*/ 87491 h 512833"/>
                <a:gd name="connsiteX16198" fmla="*/ 398428 w 4972343"/>
                <a:gd name="connsiteY16198" fmla="*/ 80223 h 512833"/>
                <a:gd name="connsiteX16199" fmla="*/ 405696 w 4972343"/>
                <a:gd name="connsiteY16199" fmla="*/ 72955 h 512833"/>
                <a:gd name="connsiteX16200" fmla="*/ 377449 w 4972343"/>
                <a:gd name="connsiteY16200" fmla="*/ 72955 h 512833"/>
                <a:gd name="connsiteX16201" fmla="*/ 384717 w 4972343"/>
                <a:gd name="connsiteY16201" fmla="*/ 80223 h 512833"/>
                <a:gd name="connsiteX16202" fmla="*/ 377449 w 4972343"/>
                <a:gd name="connsiteY16202" fmla="*/ 87491 h 512833"/>
                <a:gd name="connsiteX16203" fmla="*/ 370181 w 4972343"/>
                <a:gd name="connsiteY16203" fmla="*/ 80223 h 512833"/>
                <a:gd name="connsiteX16204" fmla="*/ 377449 w 4972343"/>
                <a:gd name="connsiteY16204" fmla="*/ 72955 h 512833"/>
                <a:gd name="connsiteX16205" fmla="*/ 349205 w 4972343"/>
                <a:gd name="connsiteY16205" fmla="*/ 72955 h 512833"/>
                <a:gd name="connsiteX16206" fmla="*/ 356473 w 4972343"/>
                <a:gd name="connsiteY16206" fmla="*/ 80223 h 512833"/>
                <a:gd name="connsiteX16207" fmla="*/ 349205 w 4972343"/>
                <a:gd name="connsiteY16207" fmla="*/ 87491 h 512833"/>
                <a:gd name="connsiteX16208" fmla="*/ 341937 w 4972343"/>
                <a:gd name="connsiteY16208" fmla="*/ 80223 h 512833"/>
                <a:gd name="connsiteX16209" fmla="*/ 349205 w 4972343"/>
                <a:gd name="connsiteY16209" fmla="*/ 72955 h 512833"/>
                <a:gd name="connsiteX16210" fmla="*/ 320958 w 4972343"/>
                <a:gd name="connsiteY16210" fmla="*/ 72955 h 512833"/>
                <a:gd name="connsiteX16211" fmla="*/ 328226 w 4972343"/>
                <a:gd name="connsiteY16211" fmla="*/ 80223 h 512833"/>
                <a:gd name="connsiteX16212" fmla="*/ 320958 w 4972343"/>
                <a:gd name="connsiteY16212" fmla="*/ 87491 h 512833"/>
                <a:gd name="connsiteX16213" fmla="*/ 313691 w 4972343"/>
                <a:gd name="connsiteY16213" fmla="*/ 80223 h 512833"/>
                <a:gd name="connsiteX16214" fmla="*/ 320958 w 4972343"/>
                <a:gd name="connsiteY16214" fmla="*/ 72955 h 512833"/>
                <a:gd name="connsiteX16215" fmla="*/ 292714 w 4972343"/>
                <a:gd name="connsiteY16215" fmla="*/ 72955 h 512833"/>
                <a:gd name="connsiteX16216" fmla="*/ 299982 w 4972343"/>
                <a:gd name="connsiteY16216" fmla="*/ 80223 h 512833"/>
                <a:gd name="connsiteX16217" fmla="*/ 292714 w 4972343"/>
                <a:gd name="connsiteY16217" fmla="*/ 87491 h 512833"/>
                <a:gd name="connsiteX16218" fmla="*/ 285446 w 4972343"/>
                <a:gd name="connsiteY16218" fmla="*/ 80223 h 512833"/>
                <a:gd name="connsiteX16219" fmla="*/ 292714 w 4972343"/>
                <a:gd name="connsiteY16219" fmla="*/ 72955 h 512833"/>
                <a:gd name="connsiteX16220" fmla="*/ 264467 w 4972343"/>
                <a:gd name="connsiteY16220" fmla="*/ 72955 h 512833"/>
                <a:gd name="connsiteX16221" fmla="*/ 271735 w 4972343"/>
                <a:gd name="connsiteY16221" fmla="*/ 80223 h 512833"/>
                <a:gd name="connsiteX16222" fmla="*/ 264467 w 4972343"/>
                <a:gd name="connsiteY16222" fmla="*/ 87491 h 512833"/>
                <a:gd name="connsiteX16223" fmla="*/ 257200 w 4972343"/>
                <a:gd name="connsiteY16223" fmla="*/ 80223 h 512833"/>
                <a:gd name="connsiteX16224" fmla="*/ 264467 w 4972343"/>
                <a:gd name="connsiteY16224" fmla="*/ 72955 h 512833"/>
                <a:gd name="connsiteX16225" fmla="*/ 236223 w 4972343"/>
                <a:gd name="connsiteY16225" fmla="*/ 72955 h 512833"/>
                <a:gd name="connsiteX16226" fmla="*/ 243491 w 4972343"/>
                <a:gd name="connsiteY16226" fmla="*/ 80223 h 512833"/>
                <a:gd name="connsiteX16227" fmla="*/ 236223 w 4972343"/>
                <a:gd name="connsiteY16227" fmla="*/ 87491 h 512833"/>
                <a:gd name="connsiteX16228" fmla="*/ 228955 w 4972343"/>
                <a:gd name="connsiteY16228" fmla="*/ 80223 h 512833"/>
                <a:gd name="connsiteX16229" fmla="*/ 236223 w 4972343"/>
                <a:gd name="connsiteY16229" fmla="*/ 72955 h 512833"/>
                <a:gd name="connsiteX16230" fmla="*/ 207976 w 4972343"/>
                <a:gd name="connsiteY16230" fmla="*/ 72955 h 512833"/>
                <a:gd name="connsiteX16231" fmla="*/ 215245 w 4972343"/>
                <a:gd name="connsiteY16231" fmla="*/ 80223 h 512833"/>
                <a:gd name="connsiteX16232" fmla="*/ 207976 w 4972343"/>
                <a:gd name="connsiteY16232" fmla="*/ 87491 h 512833"/>
                <a:gd name="connsiteX16233" fmla="*/ 200709 w 4972343"/>
                <a:gd name="connsiteY16233" fmla="*/ 80223 h 512833"/>
                <a:gd name="connsiteX16234" fmla="*/ 207976 w 4972343"/>
                <a:gd name="connsiteY16234" fmla="*/ 72955 h 512833"/>
                <a:gd name="connsiteX16235" fmla="*/ 179732 w 4972343"/>
                <a:gd name="connsiteY16235" fmla="*/ 72955 h 512833"/>
                <a:gd name="connsiteX16236" fmla="*/ 187000 w 4972343"/>
                <a:gd name="connsiteY16236" fmla="*/ 80223 h 512833"/>
                <a:gd name="connsiteX16237" fmla="*/ 179732 w 4972343"/>
                <a:gd name="connsiteY16237" fmla="*/ 87491 h 512833"/>
                <a:gd name="connsiteX16238" fmla="*/ 172464 w 4972343"/>
                <a:gd name="connsiteY16238" fmla="*/ 80223 h 512833"/>
                <a:gd name="connsiteX16239" fmla="*/ 179732 w 4972343"/>
                <a:gd name="connsiteY16239" fmla="*/ 72955 h 512833"/>
                <a:gd name="connsiteX16240" fmla="*/ 151486 w 4972343"/>
                <a:gd name="connsiteY16240" fmla="*/ 72955 h 512833"/>
                <a:gd name="connsiteX16241" fmla="*/ 158753 w 4972343"/>
                <a:gd name="connsiteY16241" fmla="*/ 80223 h 512833"/>
                <a:gd name="connsiteX16242" fmla="*/ 151486 w 4972343"/>
                <a:gd name="connsiteY16242" fmla="*/ 87491 h 512833"/>
                <a:gd name="connsiteX16243" fmla="*/ 144218 w 4972343"/>
                <a:gd name="connsiteY16243" fmla="*/ 80223 h 512833"/>
                <a:gd name="connsiteX16244" fmla="*/ 151486 w 4972343"/>
                <a:gd name="connsiteY16244" fmla="*/ 72955 h 512833"/>
                <a:gd name="connsiteX16245" fmla="*/ 123241 w 4972343"/>
                <a:gd name="connsiteY16245" fmla="*/ 72955 h 512833"/>
                <a:gd name="connsiteX16246" fmla="*/ 130509 w 4972343"/>
                <a:gd name="connsiteY16246" fmla="*/ 80223 h 512833"/>
                <a:gd name="connsiteX16247" fmla="*/ 123241 w 4972343"/>
                <a:gd name="connsiteY16247" fmla="*/ 87491 h 512833"/>
                <a:gd name="connsiteX16248" fmla="*/ 115973 w 4972343"/>
                <a:gd name="connsiteY16248" fmla="*/ 80223 h 512833"/>
                <a:gd name="connsiteX16249" fmla="*/ 123241 w 4972343"/>
                <a:gd name="connsiteY16249" fmla="*/ 72955 h 512833"/>
                <a:gd name="connsiteX16250" fmla="*/ 94995 w 4972343"/>
                <a:gd name="connsiteY16250" fmla="*/ 72955 h 512833"/>
                <a:gd name="connsiteX16251" fmla="*/ 102263 w 4972343"/>
                <a:gd name="connsiteY16251" fmla="*/ 80223 h 512833"/>
                <a:gd name="connsiteX16252" fmla="*/ 94995 w 4972343"/>
                <a:gd name="connsiteY16252" fmla="*/ 87491 h 512833"/>
                <a:gd name="connsiteX16253" fmla="*/ 87727 w 4972343"/>
                <a:gd name="connsiteY16253" fmla="*/ 80223 h 512833"/>
                <a:gd name="connsiteX16254" fmla="*/ 94995 w 4972343"/>
                <a:gd name="connsiteY16254" fmla="*/ 72955 h 512833"/>
                <a:gd name="connsiteX16255" fmla="*/ 66749 w 4972343"/>
                <a:gd name="connsiteY16255" fmla="*/ 72955 h 512833"/>
                <a:gd name="connsiteX16256" fmla="*/ 74017 w 4972343"/>
                <a:gd name="connsiteY16256" fmla="*/ 80223 h 512833"/>
                <a:gd name="connsiteX16257" fmla="*/ 66749 w 4972343"/>
                <a:gd name="connsiteY16257" fmla="*/ 87491 h 512833"/>
                <a:gd name="connsiteX16258" fmla="*/ 59481 w 4972343"/>
                <a:gd name="connsiteY16258" fmla="*/ 80223 h 512833"/>
                <a:gd name="connsiteX16259" fmla="*/ 66749 w 4972343"/>
                <a:gd name="connsiteY16259" fmla="*/ 72955 h 512833"/>
                <a:gd name="connsiteX16260" fmla="*/ 38504 w 4972343"/>
                <a:gd name="connsiteY16260" fmla="*/ 72955 h 512833"/>
                <a:gd name="connsiteX16261" fmla="*/ 45772 w 4972343"/>
                <a:gd name="connsiteY16261" fmla="*/ 80223 h 512833"/>
                <a:gd name="connsiteX16262" fmla="*/ 38504 w 4972343"/>
                <a:gd name="connsiteY16262" fmla="*/ 87491 h 512833"/>
                <a:gd name="connsiteX16263" fmla="*/ 31236 w 4972343"/>
                <a:gd name="connsiteY16263" fmla="*/ 80223 h 512833"/>
                <a:gd name="connsiteX16264" fmla="*/ 38504 w 4972343"/>
                <a:gd name="connsiteY16264" fmla="*/ 72955 h 512833"/>
                <a:gd name="connsiteX16265" fmla="*/ 10259 w 4972343"/>
                <a:gd name="connsiteY16265" fmla="*/ 72955 h 512833"/>
                <a:gd name="connsiteX16266" fmla="*/ 17526 w 4972343"/>
                <a:gd name="connsiteY16266" fmla="*/ 80223 h 512833"/>
                <a:gd name="connsiteX16267" fmla="*/ 10259 w 4972343"/>
                <a:gd name="connsiteY16267" fmla="*/ 87491 h 512833"/>
                <a:gd name="connsiteX16268" fmla="*/ 2991 w 4972343"/>
                <a:gd name="connsiteY16268" fmla="*/ 80223 h 512833"/>
                <a:gd name="connsiteX16269" fmla="*/ 10259 w 4972343"/>
                <a:gd name="connsiteY16269" fmla="*/ 72955 h 512833"/>
                <a:gd name="connsiteX16270" fmla="*/ 0 w 4972343"/>
                <a:gd name="connsiteY16270" fmla="*/ 52640 h 512833"/>
                <a:gd name="connsiteX16271" fmla="*/ 3122 w 4972343"/>
                <a:gd name="connsiteY16271" fmla="*/ 55762 h 512833"/>
                <a:gd name="connsiteX16272" fmla="*/ 0 w 4972343"/>
                <a:gd name="connsiteY16272" fmla="*/ 58884 h 512833"/>
                <a:gd name="connsiteX16273" fmla="*/ 4967263 w 4972343"/>
                <a:gd name="connsiteY16273" fmla="*/ 48776 h 512833"/>
                <a:gd name="connsiteX16274" fmla="*/ 4972343 w 4972343"/>
                <a:gd name="connsiteY16274" fmla="*/ 53855 h 512833"/>
                <a:gd name="connsiteX16275" fmla="*/ 4972343 w 4972343"/>
                <a:gd name="connsiteY16275" fmla="*/ 57669 h 512833"/>
                <a:gd name="connsiteX16276" fmla="*/ 4967263 w 4972343"/>
                <a:gd name="connsiteY16276" fmla="*/ 62748 h 512833"/>
                <a:gd name="connsiteX16277" fmla="*/ 4960278 w 4972343"/>
                <a:gd name="connsiteY16277" fmla="*/ 55762 h 512833"/>
                <a:gd name="connsiteX16278" fmla="*/ 4967263 w 4972343"/>
                <a:gd name="connsiteY16278" fmla="*/ 48776 h 512833"/>
                <a:gd name="connsiteX16279" fmla="*/ 4939026 w 4972343"/>
                <a:gd name="connsiteY16279" fmla="*/ 48776 h 512833"/>
                <a:gd name="connsiteX16280" fmla="*/ 4946011 w 4972343"/>
                <a:gd name="connsiteY16280" fmla="*/ 55762 h 512833"/>
                <a:gd name="connsiteX16281" fmla="*/ 4939026 w 4972343"/>
                <a:gd name="connsiteY16281" fmla="*/ 62748 h 512833"/>
                <a:gd name="connsiteX16282" fmla="*/ 4932039 w 4972343"/>
                <a:gd name="connsiteY16282" fmla="*/ 55762 h 512833"/>
                <a:gd name="connsiteX16283" fmla="*/ 4939026 w 4972343"/>
                <a:gd name="connsiteY16283" fmla="*/ 48776 h 512833"/>
                <a:gd name="connsiteX16284" fmla="*/ 4910781 w 4972343"/>
                <a:gd name="connsiteY16284" fmla="*/ 48776 h 512833"/>
                <a:gd name="connsiteX16285" fmla="*/ 4917767 w 4972343"/>
                <a:gd name="connsiteY16285" fmla="*/ 55762 h 512833"/>
                <a:gd name="connsiteX16286" fmla="*/ 4910781 w 4972343"/>
                <a:gd name="connsiteY16286" fmla="*/ 62748 h 512833"/>
                <a:gd name="connsiteX16287" fmla="*/ 4903795 w 4972343"/>
                <a:gd name="connsiteY16287" fmla="*/ 55762 h 512833"/>
                <a:gd name="connsiteX16288" fmla="*/ 4910781 w 4972343"/>
                <a:gd name="connsiteY16288" fmla="*/ 48776 h 512833"/>
                <a:gd name="connsiteX16289" fmla="*/ 4882534 w 4972343"/>
                <a:gd name="connsiteY16289" fmla="*/ 48776 h 512833"/>
                <a:gd name="connsiteX16290" fmla="*/ 4889520 w 4972343"/>
                <a:gd name="connsiteY16290" fmla="*/ 55762 h 512833"/>
                <a:gd name="connsiteX16291" fmla="*/ 4882534 w 4972343"/>
                <a:gd name="connsiteY16291" fmla="*/ 62748 h 512833"/>
                <a:gd name="connsiteX16292" fmla="*/ 4875548 w 4972343"/>
                <a:gd name="connsiteY16292" fmla="*/ 55762 h 512833"/>
                <a:gd name="connsiteX16293" fmla="*/ 4882534 w 4972343"/>
                <a:gd name="connsiteY16293" fmla="*/ 48776 h 512833"/>
                <a:gd name="connsiteX16294" fmla="*/ 4854290 w 4972343"/>
                <a:gd name="connsiteY16294" fmla="*/ 48776 h 512833"/>
                <a:gd name="connsiteX16295" fmla="*/ 4861276 w 4972343"/>
                <a:gd name="connsiteY16295" fmla="*/ 55762 h 512833"/>
                <a:gd name="connsiteX16296" fmla="*/ 4854290 w 4972343"/>
                <a:gd name="connsiteY16296" fmla="*/ 62748 h 512833"/>
                <a:gd name="connsiteX16297" fmla="*/ 4847304 w 4972343"/>
                <a:gd name="connsiteY16297" fmla="*/ 55762 h 512833"/>
                <a:gd name="connsiteX16298" fmla="*/ 4854290 w 4972343"/>
                <a:gd name="connsiteY16298" fmla="*/ 48776 h 512833"/>
                <a:gd name="connsiteX16299" fmla="*/ 4826044 w 4972343"/>
                <a:gd name="connsiteY16299" fmla="*/ 48776 h 512833"/>
                <a:gd name="connsiteX16300" fmla="*/ 4833029 w 4972343"/>
                <a:gd name="connsiteY16300" fmla="*/ 55762 h 512833"/>
                <a:gd name="connsiteX16301" fmla="*/ 4826044 w 4972343"/>
                <a:gd name="connsiteY16301" fmla="*/ 62748 h 512833"/>
                <a:gd name="connsiteX16302" fmla="*/ 4819057 w 4972343"/>
                <a:gd name="connsiteY16302" fmla="*/ 55762 h 512833"/>
                <a:gd name="connsiteX16303" fmla="*/ 4826044 w 4972343"/>
                <a:gd name="connsiteY16303" fmla="*/ 48776 h 512833"/>
                <a:gd name="connsiteX16304" fmla="*/ 4797799 w 4972343"/>
                <a:gd name="connsiteY16304" fmla="*/ 48776 h 512833"/>
                <a:gd name="connsiteX16305" fmla="*/ 4804785 w 4972343"/>
                <a:gd name="connsiteY16305" fmla="*/ 55762 h 512833"/>
                <a:gd name="connsiteX16306" fmla="*/ 4797799 w 4972343"/>
                <a:gd name="connsiteY16306" fmla="*/ 62748 h 512833"/>
                <a:gd name="connsiteX16307" fmla="*/ 4790813 w 4972343"/>
                <a:gd name="connsiteY16307" fmla="*/ 55762 h 512833"/>
                <a:gd name="connsiteX16308" fmla="*/ 4797799 w 4972343"/>
                <a:gd name="connsiteY16308" fmla="*/ 48776 h 512833"/>
                <a:gd name="connsiteX16309" fmla="*/ 4769552 w 4972343"/>
                <a:gd name="connsiteY16309" fmla="*/ 48776 h 512833"/>
                <a:gd name="connsiteX16310" fmla="*/ 4776538 w 4972343"/>
                <a:gd name="connsiteY16310" fmla="*/ 55762 h 512833"/>
                <a:gd name="connsiteX16311" fmla="*/ 4769552 w 4972343"/>
                <a:gd name="connsiteY16311" fmla="*/ 62748 h 512833"/>
                <a:gd name="connsiteX16312" fmla="*/ 4762566 w 4972343"/>
                <a:gd name="connsiteY16312" fmla="*/ 55762 h 512833"/>
                <a:gd name="connsiteX16313" fmla="*/ 4769552 w 4972343"/>
                <a:gd name="connsiteY16313" fmla="*/ 48776 h 512833"/>
                <a:gd name="connsiteX16314" fmla="*/ 4741308 w 4972343"/>
                <a:gd name="connsiteY16314" fmla="*/ 48776 h 512833"/>
                <a:gd name="connsiteX16315" fmla="*/ 4748294 w 4972343"/>
                <a:gd name="connsiteY16315" fmla="*/ 55762 h 512833"/>
                <a:gd name="connsiteX16316" fmla="*/ 4741308 w 4972343"/>
                <a:gd name="connsiteY16316" fmla="*/ 62748 h 512833"/>
                <a:gd name="connsiteX16317" fmla="*/ 4734322 w 4972343"/>
                <a:gd name="connsiteY16317" fmla="*/ 55762 h 512833"/>
                <a:gd name="connsiteX16318" fmla="*/ 4741308 w 4972343"/>
                <a:gd name="connsiteY16318" fmla="*/ 48776 h 512833"/>
                <a:gd name="connsiteX16319" fmla="*/ 4713062 w 4972343"/>
                <a:gd name="connsiteY16319" fmla="*/ 48776 h 512833"/>
                <a:gd name="connsiteX16320" fmla="*/ 4720048 w 4972343"/>
                <a:gd name="connsiteY16320" fmla="*/ 55762 h 512833"/>
                <a:gd name="connsiteX16321" fmla="*/ 4713062 w 4972343"/>
                <a:gd name="connsiteY16321" fmla="*/ 62748 h 512833"/>
                <a:gd name="connsiteX16322" fmla="*/ 4706075 w 4972343"/>
                <a:gd name="connsiteY16322" fmla="*/ 55762 h 512833"/>
                <a:gd name="connsiteX16323" fmla="*/ 4713062 w 4972343"/>
                <a:gd name="connsiteY16323" fmla="*/ 48776 h 512833"/>
                <a:gd name="connsiteX16324" fmla="*/ 4684817 w 4972343"/>
                <a:gd name="connsiteY16324" fmla="*/ 48776 h 512833"/>
                <a:gd name="connsiteX16325" fmla="*/ 4691803 w 4972343"/>
                <a:gd name="connsiteY16325" fmla="*/ 55762 h 512833"/>
                <a:gd name="connsiteX16326" fmla="*/ 4684817 w 4972343"/>
                <a:gd name="connsiteY16326" fmla="*/ 62748 h 512833"/>
                <a:gd name="connsiteX16327" fmla="*/ 4677831 w 4972343"/>
                <a:gd name="connsiteY16327" fmla="*/ 55762 h 512833"/>
                <a:gd name="connsiteX16328" fmla="*/ 4684817 w 4972343"/>
                <a:gd name="connsiteY16328" fmla="*/ 48776 h 512833"/>
                <a:gd name="connsiteX16329" fmla="*/ 4656571 w 4972343"/>
                <a:gd name="connsiteY16329" fmla="*/ 48776 h 512833"/>
                <a:gd name="connsiteX16330" fmla="*/ 4663556 w 4972343"/>
                <a:gd name="connsiteY16330" fmla="*/ 55762 h 512833"/>
                <a:gd name="connsiteX16331" fmla="*/ 4656571 w 4972343"/>
                <a:gd name="connsiteY16331" fmla="*/ 62748 h 512833"/>
                <a:gd name="connsiteX16332" fmla="*/ 4649585 w 4972343"/>
                <a:gd name="connsiteY16332" fmla="*/ 55762 h 512833"/>
                <a:gd name="connsiteX16333" fmla="*/ 4656571 w 4972343"/>
                <a:gd name="connsiteY16333" fmla="*/ 48776 h 512833"/>
                <a:gd name="connsiteX16334" fmla="*/ 4628326 w 4972343"/>
                <a:gd name="connsiteY16334" fmla="*/ 48776 h 512833"/>
                <a:gd name="connsiteX16335" fmla="*/ 4635312 w 4972343"/>
                <a:gd name="connsiteY16335" fmla="*/ 55762 h 512833"/>
                <a:gd name="connsiteX16336" fmla="*/ 4628326 w 4972343"/>
                <a:gd name="connsiteY16336" fmla="*/ 62748 h 512833"/>
                <a:gd name="connsiteX16337" fmla="*/ 4621340 w 4972343"/>
                <a:gd name="connsiteY16337" fmla="*/ 55762 h 512833"/>
                <a:gd name="connsiteX16338" fmla="*/ 4628326 w 4972343"/>
                <a:gd name="connsiteY16338" fmla="*/ 48776 h 512833"/>
                <a:gd name="connsiteX16339" fmla="*/ 4600080 w 4972343"/>
                <a:gd name="connsiteY16339" fmla="*/ 48776 h 512833"/>
                <a:gd name="connsiteX16340" fmla="*/ 4607066 w 4972343"/>
                <a:gd name="connsiteY16340" fmla="*/ 55762 h 512833"/>
                <a:gd name="connsiteX16341" fmla="*/ 4600080 w 4972343"/>
                <a:gd name="connsiteY16341" fmla="*/ 62748 h 512833"/>
                <a:gd name="connsiteX16342" fmla="*/ 4593094 w 4972343"/>
                <a:gd name="connsiteY16342" fmla="*/ 55762 h 512833"/>
                <a:gd name="connsiteX16343" fmla="*/ 4600080 w 4972343"/>
                <a:gd name="connsiteY16343" fmla="*/ 48776 h 512833"/>
                <a:gd name="connsiteX16344" fmla="*/ 4571835 w 4972343"/>
                <a:gd name="connsiteY16344" fmla="*/ 48776 h 512833"/>
                <a:gd name="connsiteX16345" fmla="*/ 4578821 w 4972343"/>
                <a:gd name="connsiteY16345" fmla="*/ 55762 h 512833"/>
                <a:gd name="connsiteX16346" fmla="*/ 4571835 w 4972343"/>
                <a:gd name="connsiteY16346" fmla="*/ 62748 h 512833"/>
                <a:gd name="connsiteX16347" fmla="*/ 4564849 w 4972343"/>
                <a:gd name="connsiteY16347" fmla="*/ 55762 h 512833"/>
                <a:gd name="connsiteX16348" fmla="*/ 4571835 w 4972343"/>
                <a:gd name="connsiteY16348" fmla="*/ 48776 h 512833"/>
                <a:gd name="connsiteX16349" fmla="*/ 4543589 w 4972343"/>
                <a:gd name="connsiteY16349" fmla="*/ 48776 h 512833"/>
                <a:gd name="connsiteX16350" fmla="*/ 4550574 w 4972343"/>
                <a:gd name="connsiteY16350" fmla="*/ 55762 h 512833"/>
                <a:gd name="connsiteX16351" fmla="*/ 4543589 w 4972343"/>
                <a:gd name="connsiteY16351" fmla="*/ 62748 h 512833"/>
                <a:gd name="connsiteX16352" fmla="*/ 4536603 w 4972343"/>
                <a:gd name="connsiteY16352" fmla="*/ 55762 h 512833"/>
                <a:gd name="connsiteX16353" fmla="*/ 4543589 w 4972343"/>
                <a:gd name="connsiteY16353" fmla="*/ 48776 h 512833"/>
                <a:gd name="connsiteX16354" fmla="*/ 4515344 w 4972343"/>
                <a:gd name="connsiteY16354" fmla="*/ 48776 h 512833"/>
                <a:gd name="connsiteX16355" fmla="*/ 4522330 w 4972343"/>
                <a:gd name="connsiteY16355" fmla="*/ 55762 h 512833"/>
                <a:gd name="connsiteX16356" fmla="*/ 4515344 w 4972343"/>
                <a:gd name="connsiteY16356" fmla="*/ 62748 h 512833"/>
                <a:gd name="connsiteX16357" fmla="*/ 4508358 w 4972343"/>
                <a:gd name="connsiteY16357" fmla="*/ 55762 h 512833"/>
                <a:gd name="connsiteX16358" fmla="*/ 4515344 w 4972343"/>
                <a:gd name="connsiteY16358" fmla="*/ 48776 h 512833"/>
                <a:gd name="connsiteX16359" fmla="*/ 4487098 w 4972343"/>
                <a:gd name="connsiteY16359" fmla="*/ 48776 h 512833"/>
                <a:gd name="connsiteX16360" fmla="*/ 4494084 w 4972343"/>
                <a:gd name="connsiteY16360" fmla="*/ 55762 h 512833"/>
                <a:gd name="connsiteX16361" fmla="*/ 4487098 w 4972343"/>
                <a:gd name="connsiteY16361" fmla="*/ 62748 h 512833"/>
                <a:gd name="connsiteX16362" fmla="*/ 4480112 w 4972343"/>
                <a:gd name="connsiteY16362" fmla="*/ 55762 h 512833"/>
                <a:gd name="connsiteX16363" fmla="*/ 4487098 w 4972343"/>
                <a:gd name="connsiteY16363" fmla="*/ 48776 h 512833"/>
                <a:gd name="connsiteX16364" fmla="*/ 4458853 w 4972343"/>
                <a:gd name="connsiteY16364" fmla="*/ 48776 h 512833"/>
                <a:gd name="connsiteX16365" fmla="*/ 4465839 w 4972343"/>
                <a:gd name="connsiteY16365" fmla="*/ 55762 h 512833"/>
                <a:gd name="connsiteX16366" fmla="*/ 4458853 w 4972343"/>
                <a:gd name="connsiteY16366" fmla="*/ 62748 h 512833"/>
                <a:gd name="connsiteX16367" fmla="*/ 4451867 w 4972343"/>
                <a:gd name="connsiteY16367" fmla="*/ 55762 h 512833"/>
                <a:gd name="connsiteX16368" fmla="*/ 4458853 w 4972343"/>
                <a:gd name="connsiteY16368" fmla="*/ 48776 h 512833"/>
                <a:gd name="connsiteX16369" fmla="*/ 4430607 w 4972343"/>
                <a:gd name="connsiteY16369" fmla="*/ 48776 h 512833"/>
                <a:gd name="connsiteX16370" fmla="*/ 4437593 w 4972343"/>
                <a:gd name="connsiteY16370" fmla="*/ 55762 h 512833"/>
                <a:gd name="connsiteX16371" fmla="*/ 4430607 w 4972343"/>
                <a:gd name="connsiteY16371" fmla="*/ 62748 h 512833"/>
                <a:gd name="connsiteX16372" fmla="*/ 4423621 w 4972343"/>
                <a:gd name="connsiteY16372" fmla="*/ 55762 h 512833"/>
                <a:gd name="connsiteX16373" fmla="*/ 4430607 w 4972343"/>
                <a:gd name="connsiteY16373" fmla="*/ 48776 h 512833"/>
                <a:gd name="connsiteX16374" fmla="*/ 4402362 w 4972343"/>
                <a:gd name="connsiteY16374" fmla="*/ 48776 h 512833"/>
                <a:gd name="connsiteX16375" fmla="*/ 4409348 w 4972343"/>
                <a:gd name="connsiteY16375" fmla="*/ 55762 h 512833"/>
                <a:gd name="connsiteX16376" fmla="*/ 4402362 w 4972343"/>
                <a:gd name="connsiteY16376" fmla="*/ 62748 h 512833"/>
                <a:gd name="connsiteX16377" fmla="*/ 4395376 w 4972343"/>
                <a:gd name="connsiteY16377" fmla="*/ 55762 h 512833"/>
                <a:gd name="connsiteX16378" fmla="*/ 4402362 w 4972343"/>
                <a:gd name="connsiteY16378" fmla="*/ 48776 h 512833"/>
                <a:gd name="connsiteX16379" fmla="*/ 4374116 w 4972343"/>
                <a:gd name="connsiteY16379" fmla="*/ 48776 h 512833"/>
                <a:gd name="connsiteX16380" fmla="*/ 4381102 w 4972343"/>
                <a:gd name="connsiteY16380" fmla="*/ 55762 h 512833"/>
                <a:gd name="connsiteX16381" fmla="*/ 4374116 w 4972343"/>
                <a:gd name="connsiteY16381" fmla="*/ 62748 h 512833"/>
                <a:gd name="connsiteX16382" fmla="*/ 4367130 w 4972343"/>
                <a:gd name="connsiteY16382" fmla="*/ 55762 h 512833"/>
                <a:gd name="connsiteX16383" fmla="*/ 4374116 w 4972343"/>
                <a:gd name="connsiteY16383" fmla="*/ 48776 h 512833"/>
                <a:gd name="connsiteX16384" fmla="*/ 4345871 w 4972343"/>
                <a:gd name="connsiteY16384" fmla="*/ 48776 h 512833"/>
                <a:gd name="connsiteX16385" fmla="*/ 4352857 w 4972343"/>
                <a:gd name="connsiteY16385" fmla="*/ 55762 h 512833"/>
                <a:gd name="connsiteX16386" fmla="*/ 4345871 w 4972343"/>
                <a:gd name="connsiteY16386" fmla="*/ 62748 h 512833"/>
                <a:gd name="connsiteX16387" fmla="*/ 4338885 w 4972343"/>
                <a:gd name="connsiteY16387" fmla="*/ 55762 h 512833"/>
                <a:gd name="connsiteX16388" fmla="*/ 4345871 w 4972343"/>
                <a:gd name="connsiteY16388" fmla="*/ 48776 h 512833"/>
                <a:gd name="connsiteX16389" fmla="*/ 4317625 w 4972343"/>
                <a:gd name="connsiteY16389" fmla="*/ 48776 h 512833"/>
                <a:gd name="connsiteX16390" fmla="*/ 4324611 w 4972343"/>
                <a:gd name="connsiteY16390" fmla="*/ 55762 h 512833"/>
                <a:gd name="connsiteX16391" fmla="*/ 4317625 w 4972343"/>
                <a:gd name="connsiteY16391" fmla="*/ 62748 h 512833"/>
                <a:gd name="connsiteX16392" fmla="*/ 4310639 w 4972343"/>
                <a:gd name="connsiteY16392" fmla="*/ 55762 h 512833"/>
                <a:gd name="connsiteX16393" fmla="*/ 4317625 w 4972343"/>
                <a:gd name="connsiteY16393" fmla="*/ 48776 h 512833"/>
                <a:gd name="connsiteX16394" fmla="*/ 4289380 w 4972343"/>
                <a:gd name="connsiteY16394" fmla="*/ 48776 h 512833"/>
                <a:gd name="connsiteX16395" fmla="*/ 4296366 w 4972343"/>
                <a:gd name="connsiteY16395" fmla="*/ 55762 h 512833"/>
                <a:gd name="connsiteX16396" fmla="*/ 4289380 w 4972343"/>
                <a:gd name="connsiteY16396" fmla="*/ 62748 h 512833"/>
                <a:gd name="connsiteX16397" fmla="*/ 4282394 w 4972343"/>
                <a:gd name="connsiteY16397" fmla="*/ 55762 h 512833"/>
                <a:gd name="connsiteX16398" fmla="*/ 4289380 w 4972343"/>
                <a:gd name="connsiteY16398" fmla="*/ 48776 h 512833"/>
                <a:gd name="connsiteX16399" fmla="*/ 4261134 w 4972343"/>
                <a:gd name="connsiteY16399" fmla="*/ 48776 h 512833"/>
                <a:gd name="connsiteX16400" fmla="*/ 4268120 w 4972343"/>
                <a:gd name="connsiteY16400" fmla="*/ 55762 h 512833"/>
                <a:gd name="connsiteX16401" fmla="*/ 4261134 w 4972343"/>
                <a:gd name="connsiteY16401" fmla="*/ 62748 h 512833"/>
                <a:gd name="connsiteX16402" fmla="*/ 4254148 w 4972343"/>
                <a:gd name="connsiteY16402" fmla="*/ 55762 h 512833"/>
                <a:gd name="connsiteX16403" fmla="*/ 4261134 w 4972343"/>
                <a:gd name="connsiteY16403" fmla="*/ 48776 h 512833"/>
                <a:gd name="connsiteX16404" fmla="*/ 4232889 w 4972343"/>
                <a:gd name="connsiteY16404" fmla="*/ 48776 h 512833"/>
                <a:gd name="connsiteX16405" fmla="*/ 4239875 w 4972343"/>
                <a:gd name="connsiteY16405" fmla="*/ 55762 h 512833"/>
                <a:gd name="connsiteX16406" fmla="*/ 4232889 w 4972343"/>
                <a:gd name="connsiteY16406" fmla="*/ 62748 h 512833"/>
                <a:gd name="connsiteX16407" fmla="*/ 4225903 w 4972343"/>
                <a:gd name="connsiteY16407" fmla="*/ 55762 h 512833"/>
                <a:gd name="connsiteX16408" fmla="*/ 4232889 w 4972343"/>
                <a:gd name="connsiteY16408" fmla="*/ 48776 h 512833"/>
                <a:gd name="connsiteX16409" fmla="*/ 4204643 w 4972343"/>
                <a:gd name="connsiteY16409" fmla="*/ 48776 h 512833"/>
                <a:gd name="connsiteX16410" fmla="*/ 4211629 w 4972343"/>
                <a:gd name="connsiteY16410" fmla="*/ 55762 h 512833"/>
                <a:gd name="connsiteX16411" fmla="*/ 4204643 w 4972343"/>
                <a:gd name="connsiteY16411" fmla="*/ 62748 h 512833"/>
                <a:gd name="connsiteX16412" fmla="*/ 4197657 w 4972343"/>
                <a:gd name="connsiteY16412" fmla="*/ 55762 h 512833"/>
                <a:gd name="connsiteX16413" fmla="*/ 4204643 w 4972343"/>
                <a:gd name="connsiteY16413" fmla="*/ 48776 h 512833"/>
                <a:gd name="connsiteX16414" fmla="*/ 4176398 w 4972343"/>
                <a:gd name="connsiteY16414" fmla="*/ 48776 h 512833"/>
                <a:gd name="connsiteX16415" fmla="*/ 4183384 w 4972343"/>
                <a:gd name="connsiteY16415" fmla="*/ 55762 h 512833"/>
                <a:gd name="connsiteX16416" fmla="*/ 4176398 w 4972343"/>
                <a:gd name="connsiteY16416" fmla="*/ 62748 h 512833"/>
                <a:gd name="connsiteX16417" fmla="*/ 4169412 w 4972343"/>
                <a:gd name="connsiteY16417" fmla="*/ 55762 h 512833"/>
                <a:gd name="connsiteX16418" fmla="*/ 4176398 w 4972343"/>
                <a:gd name="connsiteY16418" fmla="*/ 48776 h 512833"/>
                <a:gd name="connsiteX16419" fmla="*/ 4148152 w 4972343"/>
                <a:gd name="connsiteY16419" fmla="*/ 48776 h 512833"/>
                <a:gd name="connsiteX16420" fmla="*/ 4155138 w 4972343"/>
                <a:gd name="connsiteY16420" fmla="*/ 55762 h 512833"/>
                <a:gd name="connsiteX16421" fmla="*/ 4148152 w 4972343"/>
                <a:gd name="connsiteY16421" fmla="*/ 62748 h 512833"/>
                <a:gd name="connsiteX16422" fmla="*/ 4141166 w 4972343"/>
                <a:gd name="connsiteY16422" fmla="*/ 55762 h 512833"/>
                <a:gd name="connsiteX16423" fmla="*/ 4148152 w 4972343"/>
                <a:gd name="connsiteY16423" fmla="*/ 48776 h 512833"/>
                <a:gd name="connsiteX16424" fmla="*/ 4119906 w 4972343"/>
                <a:gd name="connsiteY16424" fmla="*/ 48776 h 512833"/>
                <a:gd name="connsiteX16425" fmla="*/ 4126892 w 4972343"/>
                <a:gd name="connsiteY16425" fmla="*/ 55762 h 512833"/>
                <a:gd name="connsiteX16426" fmla="*/ 4119906 w 4972343"/>
                <a:gd name="connsiteY16426" fmla="*/ 62748 h 512833"/>
                <a:gd name="connsiteX16427" fmla="*/ 4112919 w 4972343"/>
                <a:gd name="connsiteY16427" fmla="*/ 55762 h 512833"/>
                <a:gd name="connsiteX16428" fmla="*/ 4119906 w 4972343"/>
                <a:gd name="connsiteY16428" fmla="*/ 48776 h 512833"/>
                <a:gd name="connsiteX16429" fmla="*/ 4091661 w 4972343"/>
                <a:gd name="connsiteY16429" fmla="*/ 48776 h 512833"/>
                <a:gd name="connsiteX16430" fmla="*/ 4098647 w 4972343"/>
                <a:gd name="connsiteY16430" fmla="*/ 55762 h 512833"/>
                <a:gd name="connsiteX16431" fmla="*/ 4091661 w 4972343"/>
                <a:gd name="connsiteY16431" fmla="*/ 62748 h 512833"/>
                <a:gd name="connsiteX16432" fmla="*/ 4084675 w 4972343"/>
                <a:gd name="connsiteY16432" fmla="*/ 55762 h 512833"/>
                <a:gd name="connsiteX16433" fmla="*/ 4091661 w 4972343"/>
                <a:gd name="connsiteY16433" fmla="*/ 48776 h 512833"/>
                <a:gd name="connsiteX16434" fmla="*/ 4063415 w 4972343"/>
                <a:gd name="connsiteY16434" fmla="*/ 48776 h 512833"/>
                <a:gd name="connsiteX16435" fmla="*/ 4070401 w 4972343"/>
                <a:gd name="connsiteY16435" fmla="*/ 55762 h 512833"/>
                <a:gd name="connsiteX16436" fmla="*/ 4063415 w 4972343"/>
                <a:gd name="connsiteY16436" fmla="*/ 62748 h 512833"/>
                <a:gd name="connsiteX16437" fmla="*/ 4056429 w 4972343"/>
                <a:gd name="connsiteY16437" fmla="*/ 55762 h 512833"/>
                <a:gd name="connsiteX16438" fmla="*/ 4063415 w 4972343"/>
                <a:gd name="connsiteY16438" fmla="*/ 48776 h 512833"/>
                <a:gd name="connsiteX16439" fmla="*/ 4035170 w 4972343"/>
                <a:gd name="connsiteY16439" fmla="*/ 48776 h 512833"/>
                <a:gd name="connsiteX16440" fmla="*/ 4042156 w 4972343"/>
                <a:gd name="connsiteY16440" fmla="*/ 55762 h 512833"/>
                <a:gd name="connsiteX16441" fmla="*/ 4035170 w 4972343"/>
                <a:gd name="connsiteY16441" fmla="*/ 62748 h 512833"/>
                <a:gd name="connsiteX16442" fmla="*/ 4028184 w 4972343"/>
                <a:gd name="connsiteY16442" fmla="*/ 55762 h 512833"/>
                <a:gd name="connsiteX16443" fmla="*/ 4035170 w 4972343"/>
                <a:gd name="connsiteY16443" fmla="*/ 48776 h 512833"/>
                <a:gd name="connsiteX16444" fmla="*/ 4006924 w 4972343"/>
                <a:gd name="connsiteY16444" fmla="*/ 48776 h 512833"/>
                <a:gd name="connsiteX16445" fmla="*/ 4013910 w 4972343"/>
                <a:gd name="connsiteY16445" fmla="*/ 55762 h 512833"/>
                <a:gd name="connsiteX16446" fmla="*/ 4006924 w 4972343"/>
                <a:gd name="connsiteY16446" fmla="*/ 62748 h 512833"/>
                <a:gd name="connsiteX16447" fmla="*/ 3999938 w 4972343"/>
                <a:gd name="connsiteY16447" fmla="*/ 55762 h 512833"/>
                <a:gd name="connsiteX16448" fmla="*/ 4006924 w 4972343"/>
                <a:gd name="connsiteY16448" fmla="*/ 48776 h 512833"/>
                <a:gd name="connsiteX16449" fmla="*/ 3978679 w 4972343"/>
                <a:gd name="connsiteY16449" fmla="*/ 48776 h 512833"/>
                <a:gd name="connsiteX16450" fmla="*/ 3985665 w 4972343"/>
                <a:gd name="connsiteY16450" fmla="*/ 55762 h 512833"/>
                <a:gd name="connsiteX16451" fmla="*/ 3978679 w 4972343"/>
                <a:gd name="connsiteY16451" fmla="*/ 62748 h 512833"/>
                <a:gd name="connsiteX16452" fmla="*/ 3971693 w 4972343"/>
                <a:gd name="connsiteY16452" fmla="*/ 55762 h 512833"/>
                <a:gd name="connsiteX16453" fmla="*/ 3978679 w 4972343"/>
                <a:gd name="connsiteY16453" fmla="*/ 48776 h 512833"/>
                <a:gd name="connsiteX16454" fmla="*/ 3950433 w 4972343"/>
                <a:gd name="connsiteY16454" fmla="*/ 48776 h 512833"/>
                <a:gd name="connsiteX16455" fmla="*/ 3957419 w 4972343"/>
                <a:gd name="connsiteY16455" fmla="*/ 55762 h 512833"/>
                <a:gd name="connsiteX16456" fmla="*/ 3950433 w 4972343"/>
                <a:gd name="connsiteY16456" fmla="*/ 62748 h 512833"/>
                <a:gd name="connsiteX16457" fmla="*/ 3943447 w 4972343"/>
                <a:gd name="connsiteY16457" fmla="*/ 55762 h 512833"/>
                <a:gd name="connsiteX16458" fmla="*/ 3950433 w 4972343"/>
                <a:gd name="connsiteY16458" fmla="*/ 48776 h 512833"/>
                <a:gd name="connsiteX16459" fmla="*/ 3922188 w 4972343"/>
                <a:gd name="connsiteY16459" fmla="*/ 48776 h 512833"/>
                <a:gd name="connsiteX16460" fmla="*/ 3929174 w 4972343"/>
                <a:gd name="connsiteY16460" fmla="*/ 55762 h 512833"/>
                <a:gd name="connsiteX16461" fmla="*/ 3922188 w 4972343"/>
                <a:gd name="connsiteY16461" fmla="*/ 62748 h 512833"/>
                <a:gd name="connsiteX16462" fmla="*/ 3915202 w 4972343"/>
                <a:gd name="connsiteY16462" fmla="*/ 55762 h 512833"/>
                <a:gd name="connsiteX16463" fmla="*/ 3922188 w 4972343"/>
                <a:gd name="connsiteY16463" fmla="*/ 48776 h 512833"/>
                <a:gd name="connsiteX16464" fmla="*/ 3893942 w 4972343"/>
                <a:gd name="connsiteY16464" fmla="*/ 48776 h 512833"/>
                <a:gd name="connsiteX16465" fmla="*/ 3900928 w 4972343"/>
                <a:gd name="connsiteY16465" fmla="*/ 55762 h 512833"/>
                <a:gd name="connsiteX16466" fmla="*/ 3893942 w 4972343"/>
                <a:gd name="connsiteY16466" fmla="*/ 62748 h 512833"/>
                <a:gd name="connsiteX16467" fmla="*/ 3886956 w 4972343"/>
                <a:gd name="connsiteY16467" fmla="*/ 55762 h 512833"/>
                <a:gd name="connsiteX16468" fmla="*/ 3893942 w 4972343"/>
                <a:gd name="connsiteY16468" fmla="*/ 48776 h 512833"/>
                <a:gd name="connsiteX16469" fmla="*/ 3865697 w 4972343"/>
                <a:gd name="connsiteY16469" fmla="*/ 48776 h 512833"/>
                <a:gd name="connsiteX16470" fmla="*/ 3872683 w 4972343"/>
                <a:gd name="connsiteY16470" fmla="*/ 55762 h 512833"/>
                <a:gd name="connsiteX16471" fmla="*/ 3865697 w 4972343"/>
                <a:gd name="connsiteY16471" fmla="*/ 62748 h 512833"/>
                <a:gd name="connsiteX16472" fmla="*/ 3858711 w 4972343"/>
                <a:gd name="connsiteY16472" fmla="*/ 55762 h 512833"/>
                <a:gd name="connsiteX16473" fmla="*/ 3865697 w 4972343"/>
                <a:gd name="connsiteY16473" fmla="*/ 48776 h 512833"/>
                <a:gd name="connsiteX16474" fmla="*/ 3837451 w 4972343"/>
                <a:gd name="connsiteY16474" fmla="*/ 48776 h 512833"/>
                <a:gd name="connsiteX16475" fmla="*/ 3844437 w 4972343"/>
                <a:gd name="connsiteY16475" fmla="*/ 55762 h 512833"/>
                <a:gd name="connsiteX16476" fmla="*/ 3837451 w 4972343"/>
                <a:gd name="connsiteY16476" fmla="*/ 62748 h 512833"/>
                <a:gd name="connsiteX16477" fmla="*/ 3830465 w 4972343"/>
                <a:gd name="connsiteY16477" fmla="*/ 55762 h 512833"/>
                <a:gd name="connsiteX16478" fmla="*/ 3837451 w 4972343"/>
                <a:gd name="connsiteY16478" fmla="*/ 48776 h 512833"/>
                <a:gd name="connsiteX16479" fmla="*/ 3809206 w 4972343"/>
                <a:gd name="connsiteY16479" fmla="*/ 48776 h 512833"/>
                <a:gd name="connsiteX16480" fmla="*/ 3816192 w 4972343"/>
                <a:gd name="connsiteY16480" fmla="*/ 55762 h 512833"/>
                <a:gd name="connsiteX16481" fmla="*/ 3809206 w 4972343"/>
                <a:gd name="connsiteY16481" fmla="*/ 62748 h 512833"/>
                <a:gd name="connsiteX16482" fmla="*/ 3802220 w 4972343"/>
                <a:gd name="connsiteY16482" fmla="*/ 55762 h 512833"/>
                <a:gd name="connsiteX16483" fmla="*/ 3809206 w 4972343"/>
                <a:gd name="connsiteY16483" fmla="*/ 48776 h 512833"/>
                <a:gd name="connsiteX16484" fmla="*/ 3780960 w 4972343"/>
                <a:gd name="connsiteY16484" fmla="*/ 48776 h 512833"/>
                <a:gd name="connsiteX16485" fmla="*/ 3787946 w 4972343"/>
                <a:gd name="connsiteY16485" fmla="*/ 55762 h 512833"/>
                <a:gd name="connsiteX16486" fmla="*/ 3780960 w 4972343"/>
                <a:gd name="connsiteY16486" fmla="*/ 62748 h 512833"/>
                <a:gd name="connsiteX16487" fmla="*/ 3773974 w 4972343"/>
                <a:gd name="connsiteY16487" fmla="*/ 55762 h 512833"/>
                <a:gd name="connsiteX16488" fmla="*/ 3780960 w 4972343"/>
                <a:gd name="connsiteY16488" fmla="*/ 48776 h 512833"/>
                <a:gd name="connsiteX16489" fmla="*/ 3752715 w 4972343"/>
                <a:gd name="connsiteY16489" fmla="*/ 48776 h 512833"/>
                <a:gd name="connsiteX16490" fmla="*/ 3759701 w 4972343"/>
                <a:gd name="connsiteY16490" fmla="*/ 55762 h 512833"/>
                <a:gd name="connsiteX16491" fmla="*/ 3752715 w 4972343"/>
                <a:gd name="connsiteY16491" fmla="*/ 62748 h 512833"/>
                <a:gd name="connsiteX16492" fmla="*/ 3745729 w 4972343"/>
                <a:gd name="connsiteY16492" fmla="*/ 55762 h 512833"/>
                <a:gd name="connsiteX16493" fmla="*/ 3752715 w 4972343"/>
                <a:gd name="connsiteY16493" fmla="*/ 48776 h 512833"/>
                <a:gd name="connsiteX16494" fmla="*/ 3724469 w 4972343"/>
                <a:gd name="connsiteY16494" fmla="*/ 48776 h 512833"/>
                <a:gd name="connsiteX16495" fmla="*/ 3731455 w 4972343"/>
                <a:gd name="connsiteY16495" fmla="*/ 55762 h 512833"/>
                <a:gd name="connsiteX16496" fmla="*/ 3724469 w 4972343"/>
                <a:gd name="connsiteY16496" fmla="*/ 62748 h 512833"/>
                <a:gd name="connsiteX16497" fmla="*/ 3717483 w 4972343"/>
                <a:gd name="connsiteY16497" fmla="*/ 55762 h 512833"/>
                <a:gd name="connsiteX16498" fmla="*/ 3724469 w 4972343"/>
                <a:gd name="connsiteY16498" fmla="*/ 48776 h 512833"/>
                <a:gd name="connsiteX16499" fmla="*/ 3696224 w 4972343"/>
                <a:gd name="connsiteY16499" fmla="*/ 48776 h 512833"/>
                <a:gd name="connsiteX16500" fmla="*/ 3703210 w 4972343"/>
                <a:gd name="connsiteY16500" fmla="*/ 55762 h 512833"/>
                <a:gd name="connsiteX16501" fmla="*/ 3696224 w 4972343"/>
                <a:gd name="connsiteY16501" fmla="*/ 62748 h 512833"/>
                <a:gd name="connsiteX16502" fmla="*/ 3689238 w 4972343"/>
                <a:gd name="connsiteY16502" fmla="*/ 55762 h 512833"/>
                <a:gd name="connsiteX16503" fmla="*/ 3696224 w 4972343"/>
                <a:gd name="connsiteY16503" fmla="*/ 48776 h 512833"/>
                <a:gd name="connsiteX16504" fmla="*/ 3667978 w 4972343"/>
                <a:gd name="connsiteY16504" fmla="*/ 48776 h 512833"/>
                <a:gd name="connsiteX16505" fmla="*/ 3674964 w 4972343"/>
                <a:gd name="connsiteY16505" fmla="*/ 55762 h 512833"/>
                <a:gd name="connsiteX16506" fmla="*/ 3667978 w 4972343"/>
                <a:gd name="connsiteY16506" fmla="*/ 62748 h 512833"/>
                <a:gd name="connsiteX16507" fmla="*/ 3660992 w 4972343"/>
                <a:gd name="connsiteY16507" fmla="*/ 55762 h 512833"/>
                <a:gd name="connsiteX16508" fmla="*/ 3667978 w 4972343"/>
                <a:gd name="connsiteY16508" fmla="*/ 48776 h 512833"/>
                <a:gd name="connsiteX16509" fmla="*/ 3639733 w 4972343"/>
                <a:gd name="connsiteY16509" fmla="*/ 48776 h 512833"/>
                <a:gd name="connsiteX16510" fmla="*/ 3646719 w 4972343"/>
                <a:gd name="connsiteY16510" fmla="*/ 55762 h 512833"/>
                <a:gd name="connsiteX16511" fmla="*/ 3639733 w 4972343"/>
                <a:gd name="connsiteY16511" fmla="*/ 62748 h 512833"/>
                <a:gd name="connsiteX16512" fmla="*/ 3632747 w 4972343"/>
                <a:gd name="connsiteY16512" fmla="*/ 55762 h 512833"/>
                <a:gd name="connsiteX16513" fmla="*/ 3639733 w 4972343"/>
                <a:gd name="connsiteY16513" fmla="*/ 48776 h 512833"/>
                <a:gd name="connsiteX16514" fmla="*/ 3611487 w 4972343"/>
                <a:gd name="connsiteY16514" fmla="*/ 48776 h 512833"/>
                <a:gd name="connsiteX16515" fmla="*/ 3618473 w 4972343"/>
                <a:gd name="connsiteY16515" fmla="*/ 55762 h 512833"/>
                <a:gd name="connsiteX16516" fmla="*/ 3611487 w 4972343"/>
                <a:gd name="connsiteY16516" fmla="*/ 62748 h 512833"/>
                <a:gd name="connsiteX16517" fmla="*/ 3604501 w 4972343"/>
                <a:gd name="connsiteY16517" fmla="*/ 55762 h 512833"/>
                <a:gd name="connsiteX16518" fmla="*/ 3611487 w 4972343"/>
                <a:gd name="connsiteY16518" fmla="*/ 48776 h 512833"/>
                <a:gd name="connsiteX16519" fmla="*/ 3583242 w 4972343"/>
                <a:gd name="connsiteY16519" fmla="*/ 48776 h 512833"/>
                <a:gd name="connsiteX16520" fmla="*/ 3590228 w 4972343"/>
                <a:gd name="connsiteY16520" fmla="*/ 55762 h 512833"/>
                <a:gd name="connsiteX16521" fmla="*/ 3583242 w 4972343"/>
                <a:gd name="connsiteY16521" fmla="*/ 62748 h 512833"/>
                <a:gd name="connsiteX16522" fmla="*/ 3576256 w 4972343"/>
                <a:gd name="connsiteY16522" fmla="*/ 55762 h 512833"/>
                <a:gd name="connsiteX16523" fmla="*/ 3583242 w 4972343"/>
                <a:gd name="connsiteY16523" fmla="*/ 48776 h 512833"/>
                <a:gd name="connsiteX16524" fmla="*/ 3554996 w 4972343"/>
                <a:gd name="connsiteY16524" fmla="*/ 48776 h 512833"/>
                <a:gd name="connsiteX16525" fmla="*/ 3561982 w 4972343"/>
                <a:gd name="connsiteY16525" fmla="*/ 55762 h 512833"/>
                <a:gd name="connsiteX16526" fmla="*/ 3554996 w 4972343"/>
                <a:gd name="connsiteY16526" fmla="*/ 62748 h 512833"/>
                <a:gd name="connsiteX16527" fmla="*/ 3548010 w 4972343"/>
                <a:gd name="connsiteY16527" fmla="*/ 55762 h 512833"/>
                <a:gd name="connsiteX16528" fmla="*/ 3554996 w 4972343"/>
                <a:gd name="connsiteY16528" fmla="*/ 48776 h 512833"/>
                <a:gd name="connsiteX16529" fmla="*/ 3526751 w 4972343"/>
                <a:gd name="connsiteY16529" fmla="*/ 48776 h 512833"/>
                <a:gd name="connsiteX16530" fmla="*/ 3533737 w 4972343"/>
                <a:gd name="connsiteY16530" fmla="*/ 55762 h 512833"/>
                <a:gd name="connsiteX16531" fmla="*/ 3526751 w 4972343"/>
                <a:gd name="connsiteY16531" fmla="*/ 62748 h 512833"/>
                <a:gd name="connsiteX16532" fmla="*/ 3519765 w 4972343"/>
                <a:gd name="connsiteY16532" fmla="*/ 55762 h 512833"/>
                <a:gd name="connsiteX16533" fmla="*/ 3526751 w 4972343"/>
                <a:gd name="connsiteY16533" fmla="*/ 48776 h 512833"/>
                <a:gd name="connsiteX16534" fmla="*/ 3498505 w 4972343"/>
                <a:gd name="connsiteY16534" fmla="*/ 48776 h 512833"/>
                <a:gd name="connsiteX16535" fmla="*/ 3505491 w 4972343"/>
                <a:gd name="connsiteY16535" fmla="*/ 55762 h 512833"/>
                <a:gd name="connsiteX16536" fmla="*/ 3498505 w 4972343"/>
                <a:gd name="connsiteY16536" fmla="*/ 62748 h 512833"/>
                <a:gd name="connsiteX16537" fmla="*/ 3491519 w 4972343"/>
                <a:gd name="connsiteY16537" fmla="*/ 55762 h 512833"/>
                <a:gd name="connsiteX16538" fmla="*/ 3498505 w 4972343"/>
                <a:gd name="connsiteY16538" fmla="*/ 48776 h 512833"/>
                <a:gd name="connsiteX16539" fmla="*/ 3470260 w 4972343"/>
                <a:gd name="connsiteY16539" fmla="*/ 48776 h 512833"/>
                <a:gd name="connsiteX16540" fmla="*/ 3477246 w 4972343"/>
                <a:gd name="connsiteY16540" fmla="*/ 55762 h 512833"/>
                <a:gd name="connsiteX16541" fmla="*/ 3470260 w 4972343"/>
                <a:gd name="connsiteY16541" fmla="*/ 62748 h 512833"/>
                <a:gd name="connsiteX16542" fmla="*/ 3463274 w 4972343"/>
                <a:gd name="connsiteY16542" fmla="*/ 55762 h 512833"/>
                <a:gd name="connsiteX16543" fmla="*/ 3470260 w 4972343"/>
                <a:gd name="connsiteY16543" fmla="*/ 48776 h 512833"/>
                <a:gd name="connsiteX16544" fmla="*/ 3442015 w 4972343"/>
                <a:gd name="connsiteY16544" fmla="*/ 48776 h 512833"/>
                <a:gd name="connsiteX16545" fmla="*/ 3449001 w 4972343"/>
                <a:gd name="connsiteY16545" fmla="*/ 55762 h 512833"/>
                <a:gd name="connsiteX16546" fmla="*/ 3442015 w 4972343"/>
                <a:gd name="connsiteY16546" fmla="*/ 62748 h 512833"/>
                <a:gd name="connsiteX16547" fmla="*/ 3435029 w 4972343"/>
                <a:gd name="connsiteY16547" fmla="*/ 55762 h 512833"/>
                <a:gd name="connsiteX16548" fmla="*/ 3442015 w 4972343"/>
                <a:gd name="connsiteY16548" fmla="*/ 48776 h 512833"/>
                <a:gd name="connsiteX16549" fmla="*/ 3413769 w 4972343"/>
                <a:gd name="connsiteY16549" fmla="*/ 48776 h 512833"/>
                <a:gd name="connsiteX16550" fmla="*/ 3420755 w 4972343"/>
                <a:gd name="connsiteY16550" fmla="*/ 55762 h 512833"/>
                <a:gd name="connsiteX16551" fmla="*/ 3413769 w 4972343"/>
                <a:gd name="connsiteY16551" fmla="*/ 62748 h 512833"/>
                <a:gd name="connsiteX16552" fmla="*/ 3406783 w 4972343"/>
                <a:gd name="connsiteY16552" fmla="*/ 55762 h 512833"/>
                <a:gd name="connsiteX16553" fmla="*/ 3413769 w 4972343"/>
                <a:gd name="connsiteY16553" fmla="*/ 48776 h 512833"/>
                <a:gd name="connsiteX16554" fmla="*/ 3385524 w 4972343"/>
                <a:gd name="connsiteY16554" fmla="*/ 48776 h 512833"/>
                <a:gd name="connsiteX16555" fmla="*/ 3392510 w 4972343"/>
                <a:gd name="connsiteY16555" fmla="*/ 55762 h 512833"/>
                <a:gd name="connsiteX16556" fmla="*/ 3385524 w 4972343"/>
                <a:gd name="connsiteY16556" fmla="*/ 62748 h 512833"/>
                <a:gd name="connsiteX16557" fmla="*/ 3378538 w 4972343"/>
                <a:gd name="connsiteY16557" fmla="*/ 55762 h 512833"/>
                <a:gd name="connsiteX16558" fmla="*/ 3385524 w 4972343"/>
                <a:gd name="connsiteY16558" fmla="*/ 48776 h 512833"/>
                <a:gd name="connsiteX16559" fmla="*/ 3357279 w 4972343"/>
                <a:gd name="connsiteY16559" fmla="*/ 48776 h 512833"/>
                <a:gd name="connsiteX16560" fmla="*/ 3364264 w 4972343"/>
                <a:gd name="connsiteY16560" fmla="*/ 55762 h 512833"/>
                <a:gd name="connsiteX16561" fmla="*/ 3357279 w 4972343"/>
                <a:gd name="connsiteY16561" fmla="*/ 62748 h 512833"/>
                <a:gd name="connsiteX16562" fmla="*/ 3350292 w 4972343"/>
                <a:gd name="connsiteY16562" fmla="*/ 55762 h 512833"/>
                <a:gd name="connsiteX16563" fmla="*/ 3357279 w 4972343"/>
                <a:gd name="connsiteY16563" fmla="*/ 48776 h 512833"/>
                <a:gd name="connsiteX16564" fmla="*/ 3329033 w 4972343"/>
                <a:gd name="connsiteY16564" fmla="*/ 48776 h 512833"/>
                <a:gd name="connsiteX16565" fmla="*/ 3336019 w 4972343"/>
                <a:gd name="connsiteY16565" fmla="*/ 55762 h 512833"/>
                <a:gd name="connsiteX16566" fmla="*/ 3329033 w 4972343"/>
                <a:gd name="connsiteY16566" fmla="*/ 62748 h 512833"/>
                <a:gd name="connsiteX16567" fmla="*/ 3322047 w 4972343"/>
                <a:gd name="connsiteY16567" fmla="*/ 55762 h 512833"/>
                <a:gd name="connsiteX16568" fmla="*/ 3329033 w 4972343"/>
                <a:gd name="connsiteY16568" fmla="*/ 48776 h 512833"/>
                <a:gd name="connsiteX16569" fmla="*/ 3300830 w 4972343"/>
                <a:gd name="connsiteY16569" fmla="*/ 48776 h 512833"/>
                <a:gd name="connsiteX16570" fmla="*/ 3307817 w 4972343"/>
                <a:gd name="connsiteY16570" fmla="*/ 55762 h 512833"/>
                <a:gd name="connsiteX16571" fmla="*/ 3300830 w 4972343"/>
                <a:gd name="connsiteY16571" fmla="*/ 62748 h 512833"/>
                <a:gd name="connsiteX16572" fmla="*/ 3293844 w 4972343"/>
                <a:gd name="connsiteY16572" fmla="*/ 55762 h 512833"/>
                <a:gd name="connsiteX16573" fmla="*/ 3300830 w 4972343"/>
                <a:gd name="connsiteY16573" fmla="*/ 48776 h 512833"/>
                <a:gd name="connsiteX16574" fmla="*/ 3272569 w 4972343"/>
                <a:gd name="connsiteY16574" fmla="*/ 48776 h 512833"/>
                <a:gd name="connsiteX16575" fmla="*/ 3279556 w 4972343"/>
                <a:gd name="connsiteY16575" fmla="*/ 55762 h 512833"/>
                <a:gd name="connsiteX16576" fmla="*/ 3272569 w 4972343"/>
                <a:gd name="connsiteY16576" fmla="*/ 62748 h 512833"/>
                <a:gd name="connsiteX16577" fmla="*/ 3265584 w 4972343"/>
                <a:gd name="connsiteY16577" fmla="*/ 55762 h 512833"/>
                <a:gd name="connsiteX16578" fmla="*/ 3272569 w 4972343"/>
                <a:gd name="connsiteY16578" fmla="*/ 48776 h 512833"/>
                <a:gd name="connsiteX16579" fmla="*/ 3244332 w 4972343"/>
                <a:gd name="connsiteY16579" fmla="*/ 48776 h 512833"/>
                <a:gd name="connsiteX16580" fmla="*/ 3251317 w 4972343"/>
                <a:gd name="connsiteY16580" fmla="*/ 55762 h 512833"/>
                <a:gd name="connsiteX16581" fmla="*/ 3244332 w 4972343"/>
                <a:gd name="connsiteY16581" fmla="*/ 62748 h 512833"/>
                <a:gd name="connsiteX16582" fmla="*/ 3237345 w 4972343"/>
                <a:gd name="connsiteY16582" fmla="*/ 55762 h 512833"/>
                <a:gd name="connsiteX16583" fmla="*/ 3244332 w 4972343"/>
                <a:gd name="connsiteY16583" fmla="*/ 48776 h 512833"/>
                <a:gd name="connsiteX16584" fmla="*/ 3216087 w 4972343"/>
                <a:gd name="connsiteY16584" fmla="*/ 48776 h 512833"/>
                <a:gd name="connsiteX16585" fmla="*/ 3223073 w 4972343"/>
                <a:gd name="connsiteY16585" fmla="*/ 55762 h 512833"/>
                <a:gd name="connsiteX16586" fmla="*/ 3216087 w 4972343"/>
                <a:gd name="connsiteY16586" fmla="*/ 62748 h 512833"/>
                <a:gd name="connsiteX16587" fmla="*/ 3209101 w 4972343"/>
                <a:gd name="connsiteY16587" fmla="*/ 55762 h 512833"/>
                <a:gd name="connsiteX16588" fmla="*/ 3216087 w 4972343"/>
                <a:gd name="connsiteY16588" fmla="*/ 48776 h 512833"/>
                <a:gd name="connsiteX16589" fmla="*/ 3187840 w 4972343"/>
                <a:gd name="connsiteY16589" fmla="*/ 48776 h 512833"/>
                <a:gd name="connsiteX16590" fmla="*/ 3194826 w 4972343"/>
                <a:gd name="connsiteY16590" fmla="*/ 55762 h 512833"/>
                <a:gd name="connsiteX16591" fmla="*/ 3187840 w 4972343"/>
                <a:gd name="connsiteY16591" fmla="*/ 62748 h 512833"/>
                <a:gd name="connsiteX16592" fmla="*/ 3180854 w 4972343"/>
                <a:gd name="connsiteY16592" fmla="*/ 55762 h 512833"/>
                <a:gd name="connsiteX16593" fmla="*/ 3187840 w 4972343"/>
                <a:gd name="connsiteY16593" fmla="*/ 48776 h 512833"/>
                <a:gd name="connsiteX16594" fmla="*/ 3159596 w 4972343"/>
                <a:gd name="connsiteY16594" fmla="*/ 48776 h 512833"/>
                <a:gd name="connsiteX16595" fmla="*/ 3166582 w 4972343"/>
                <a:gd name="connsiteY16595" fmla="*/ 55762 h 512833"/>
                <a:gd name="connsiteX16596" fmla="*/ 3159596 w 4972343"/>
                <a:gd name="connsiteY16596" fmla="*/ 62748 h 512833"/>
                <a:gd name="connsiteX16597" fmla="*/ 3152610 w 4972343"/>
                <a:gd name="connsiteY16597" fmla="*/ 55762 h 512833"/>
                <a:gd name="connsiteX16598" fmla="*/ 3159596 w 4972343"/>
                <a:gd name="connsiteY16598" fmla="*/ 48776 h 512833"/>
                <a:gd name="connsiteX16599" fmla="*/ 3131350 w 4972343"/>
                <a:gd name="connsiteY16599" fmla="*/ 48776 h 512833"/>
                <a:gd name="connsiteX16600" fmla="*/ 3138335 w 4972343"/>
                <a:gd name="connsiteY16600" fmla="*/ 55762 h 512833"/>
                <a:gd name="connsiteX16601" fmla="*/ 3131350 w 4972343"/>
                <a:gd name="connsiteY16601" fmla="*/ 62748 h 512833"/>
                <a:gd name="connsiteX16602" fmla="*/ 3124363 w 4972343"/>
                <a:gd name="connsiteY16602" fmla="*/ 55762 h 512833"/>
                <a:gd name="connsiteX16603" fmla="*/ 3131350 w 4972343"/>
                <a:gd name="connsiteY16603" fmla="*/ 48776 h 512833"/>
                <a:gd name="connsiteX16604" fmla="*/ 3103105 w 4972343"/>
                <a:gd name="connsiteY16604" fmla="*/ 48776 h 512833"/>
                <a:gd name="connsiteX16605" fmla="*/ 3110091 w 4972343"/>
                <a:gd name="connsiteY16605" fmla="*/ 55762 h 512833"/>
                <a:gd name="connsiteX16606" fmla="*/ 3103105 w 4972343"/>
                <a:gd name="connsiteY16606" fmla="*/ 62748 h 512833"/>
                <a:gd name="connsiteX16607" fmla="*/ 3096119 w 4972343"/>
                <a:gd name="connsiteY16607" fmla="*/ 55762 h 512833"/>
                <a:gd name="connsiteX16608" fmla="*/ 3103105 w 4972343"/>
                <a:gd name="connsiteY16608" fmla="*/ 48776 h 512833"/>
                <a:gd name="connsiteX16609" fmla="*/ 3074858 w 4972343"/>
                <a:gd name="connsiteY16609" fmla="*/ 48776 h 512833"/>
                <a:gd name="connsiteX16610" fmla="*/ 3081844 w 4972343"/>
                <a:gd name="connsiteY16610" fmla="*/ 55762 h 512833"/>
                <a:gd name="connsiteX16611" fmla="*/ 3074858 w 4972343"/>
                <a:gd name="connsiteY16611" fmla="*/ 62748 h 512833"/>
                <a:gd name="connsiteX16612" fmla="*/ 3067872 w 4972343"/>
                <a:gd name="connsiteY16612" fmla="*/ 55762 h 512833"/>
                <a:gd name="connsiteX16613" fmla="*/ 3074858 w 4972343"/>
                <a:gd name="connsiteY16613" fmla="*/ 48776 h 512833"/>
                <a:gd name="connsiteX16614" fmla="*/ 3046614 w 4972343"/>
                <a:gd name="connsiteY16614" fmla="*/ 48776 h 512833"/>
                <a:gd name="connsiteX16615" fmla="*/ 3053600 w 4972343"/>
                <a:gd name="connsiteY16615" fmla="*/ 55762 h 512833"/>
                <a:gd name="connsiteX16616" fmla="*/ 3046614 w 4972343"/>
                <a:gd name="connsiteY16616" fmla="*/ 62748 h 512833"/>
                <a:gd name="connsiteX16617" fmla="*/ 3039628 w 4972343"/>
                <a:gd name="connsiteY16617" fmla="*/ 55762 h 512833"/>
                <a:gd name="connsiteX16618" fmla="*/ 3046614 w 4972343"/>
                <a:gd name="connsiteY16618" fmla="*/ 48776 h 512833"/>
                <a:gd name="connsiteX16619" fmla="*/ 3018368 w 4972343"/>
                <a:gd name="connsiteY16619" fmla="*/ 48776 h 512833"/>
                <a:gd name="connsiteX16620" fmla="*/ 3025354 w 4972343"/>
                <a:gd name="connsiteY16620" fmla="*/ 55762 h 512833"/>
                <a:gd name="connsiteX16621" fmla="*/ 3018368 w 4972343"/>
                <a:gd name="connsiteY16621" fmla="*/ 62748 h 512833"/>
                <a:gd name="connsiteX16622" fmla="*/ 3011381 w 4972343"/>
                <a:gd name="connsiteY16622" fmla="*/ 55762 h 512833"/>
                <a:gd name="connsiteX16623" fmla="*/ 3018368 w 4972343"/>
                <a:gd name="connsiteY16623" fmla="*/ 48776 h 512833"/>
                <a:gd name="connsiteX16624" fmla="*/ 2990123 w 4972343"/>
                <a:gd name="connsiteY16624" fmla="*/ 48776 h 512833"/>
                <a:gd name="connsiteX16625" fmla="*/ 2997109 w 4972343"/>
                <a:gd name="connsiteY16625" fmla="*/ 55762 h 512833"/>
                <a:gd name="connsiteX16626" fmla="*/ 2990123 w 4972343"/>
                <a:gd name="connsiteY16626" fmla="*/ 62748 h 512833"/>
                <a:gd name="connsiteX16627" fmla="*/ 2983137 w 4972343"/>
                <a:gd name="connsiteY16627" fmla="*/ 55762 h 512833"/>
                <a:gd name="connsiteX16628" fmla="*/ 2990123 w 4972343"/>
                <a:gd name="connsiteY16628" fmla="*/ 48776 h 512833"/>
                <a:gd name="connsiteX16629" fmla="*/ 2961877 w 4972343"/>
                <a:gd name="connsiteY16629" fmla="*/ 48776 h 512833"/>
                <a:gd name="connsiteX16630" fmla="*/ 2968862 w 4972343"/>
                <a:gd name="connsiteY16630" fmla="*/ 55762 h 512833"/>
                <a:gd name="connsiteX16631" fmla="*/ 2961877 w 4972343"/>
                <a:gd name="connsiteY16631" fmla="*/ 62748 h 512833"/>
                <a:gd name="connsiteX16632" fmla="*/ 2954891 w 4972343"/>
                <a:gd name="connsiteY16632" fmla="*/ 55762 h 512833"/>
                <a:gd name="connsiteX16633" fmla="*/ 2961877 w 4972343"/>
                <a:gd name="connsiteY16633" fmla="*/ 48776 h 512833"/>
                <a:gd name="connsiteX16634" fmla="*/ 2933632 w 4972343"/>
                <a:gd name="connsiteY16634" fmla="*/ 48776 h 512833"/>
                <a:gd name="connsiteX16635" fmla="*/ 2940618 w 4972343"/>
                <a:gd name="connsiteY16635" fmla="*/ 55762 h 512833"/>
                <a:gd name="connsiteX16636" fmla="*/ 2933632 w 4972343"/>
                <a:gd name="connsiteY16636" fmla="*/ 62748 h 512833"/>
                <a:gd name="connsiteX16637" fmla="*/ 2926646 w 4972343"/>
                <a:gd name="connsiteY16637" fmla="*/ 55762 h 512833"/>
                <a:gd name="connsiteX16638" fmla="*/ 2933632 w 4972343"/>
                <a:gd name="connsiteY16638" fmla="*/ 48776 h 512833"/>
                <a:gd name="connsiteX16639" fmla="*/ 2905386 w 4972343"/>
                <a:gd name="connsiteY16639" fmla="*/ 48776 h 512833"/>
                <a:gd name="connsiteX16640" fmla="*/ 2912372 w 4972343"/>
                <a:gd name="connsiteY16640" fmla="*/ 55762 h 512833"/>
                <a:gd name="connsiteX16641" fmla="*/ 2905386 w 4972343"/>
                <a:gd name="connsiteY16641" fmla="*/ 62748 h 512833"/>
                <a:gd name="connsiteX16642" fmla="*/ 2898400 w 4972343"/>
                <a:gd name="connsiteY16642" fmla="*/ 55762 h 512833"/>
                <a:gd name="connsiteX16643" fmla="*/ 2905386 w 4972343"/>
                <a:gd name="connsiteY16643" fmla="*/ 48776 h 512833"/>
                <a:gd name="connsiteX16644" fmla="*/ 2877141 w 4972343"/>
                <a:gd name="connsiteY16644" fmla="*/ 48776 h 512833"/>
                <a:gd name="connsiteX16645" fmla="*/ 2884127 w 4972343"/>
                <a:gd name="connsiteY16645" fmla="*/ 55762 h 512833"/>
                <a:gd name="connsiteX16646" fmla="*/ 2877141 w 4972343"/>
                <a:gd name="connsiteY16646" fmla="*/ 62748 h 512833"/>
                <a:gd name="connsiteX16647" fmla="*/ 2870155 w 4972343"/>
                <a:gd name="connsiteY16647" fmla="*/ 55762 h 512833"/>
                <a:gd name="connsiteX16648" fmla="*/ 2877141 w 4972343"/>
                <a:gd name="connsiteY16648" fmla="*/ 48776 h 512833"/>
                <a:gd name="connsiteX16649" fmla="*/ 2848895 w 4972343"/>
                <a:gd name="connsiteY16649" fmla="*/ 48776 h 512833"/>
                <a:gd name="connsiteX16650" fmla="*/ 2855880 w 4972343"/>
                <a:gd name="connsiteY16650" fmla="*/ 55762 h 512833"/>
                <a:gd name="connsiteX16651" fmla="*/ 2848895 w 4972343"/>
                <a:gd name="connsiteY16651" fmla="*/ 62748 h 512833"/>
                <a:gd name="connsiteX16652" fmla="*/ 2841909 w 4972343"/>
                <a:gd name="connsiteY16652" fmla="*/ 55762 h 512833"/>
                <a:gd name="connsiteX16653" fmla="*/ 2848895 w 4972343"/>
                <a:gd name="connsiteY16653" fmla="*/ 48776 h 512833"/>
                <a:gd name="connsiteX16654" fmla="*/ 2820650 w 4972343"/>
                <a:gd name="connsiteY16654" fmla="*/ 48776 h 512833"/>
                <a:gd name="connsiteX16655" fmla="*/ 2827636 w 4972343"/>
                <a:gd name="connsiteY16655" fmla="*/ 55762 h 512833"/>
                <a:gd name="connsiteX16656" fmla="*/ 2820650 w 4972343"/>
                <a:gd name="connsiteY16656" fmla="*/ 62748 h 512833"/>
                <a:gd name="connsiteX16657" fmla="*/ 2813664 w 4972343"/>
                <a:gd name="connsiteY16657" fmla="*/ 55762 h 512833"/>
                <a:gd name="connsiteX16658" fmla="*/ 2820650 w 4972343"/>
                <a:gd name="connsiteY16658" fmla="*/ 48776 h 512833"/>
                <a:gd name="connsiteX16659" fmla="*/ 2792404 w 4972343"/>
                <a:gd name="connsiteY16659" fmla="*/ 48776 h 512833"/>
                <a:gd name="connsiteX16660" fmla="*/ 2799390 w 4972343"/>
                <a:gd name="connsiteY16660" fmla="*/ 55762 h 512833"/>
                <a:gd name="connsiteX16661" fmla="*/ 2792404 w 4972343"/>
                <a:gd name="connsiteY16661" fmla="*/ 62748 h 512833"/>
                <a:gd name="connsiteX16662" fmla="*/ 2785418 w 4972343"/>
                <a:gd name="connsiteY16662" fmla="*/ 55762 h 512833"/>
                <a:gd name="connsiteX16663" fmla="*/ 2792404 w 4972343"/>
                <a:gd name="connsiteY16663" fmla="*/ 48776 h 512833"/>
                <a:gd name="connsiteX16664" fmla="*/ 2764159 w 4972343"/>
                <a:gd name="connsiteY16664" fmla="*/ 48776 h 512833"/>
                <a:gd name="connsiteX16665" fmla="*/ 2771145 w 4972343"/>
                <a:gd name="connsiteY16665" fmla="*/ 55762 h 512833"/>
                <a:gd name="connsiteX16666" fmla="*/ 2764159 w 4972343"/>
                <a:gd name="connsiteY16666" fmla="*/ 62748 h 512833"/>
                <a:gd name="connsiteX16667" fmla="*/ 2757173 w 4972343"/>
                <a:gd name="connsiteY16667" fmla="*/ 55762 h 512833"/>
                <a:gd name="connsiteX16668" fmla="*/ 2764159 w 4972343"/>
                <a:gd name="connsiteY16668" fmla="*/ 48776 h 512833"/>
                <a:gd name="connsiteX16669" fmla="*/ 2735913 w 4972343"/>
                <a:gd name="connsiteY16669" fmla="*/ 48776 h 512833"/>
                <a:gd name="connsiteX16670" fmla="*/ 2742899 w 4972343"/>
                <a:gd name="connsiteY16670" fmla="*/ 55762 h 512833"/>
                <a:gd name="connsiteX16671" fmla="*/ 2735913 w 4972343"/>
                <a:gd name="connsiteY16671" fmla="*/ 62748 h 512833"/>
                <a:gd name="connsiteX16672" fmla="*/ 2728927 w 4972343"/>
                <a:gd name="connsiteY16672" fmla="*/ 55762 h 512833"/>
                <a:gd name="connsiteX16673" fmla="*/ 2735913 w 4972343"/>
                <a:gd name="connsiteY16673" fmla="*/ 48776 h 512833"/>
                <a:gd name="connsiteX16674" fmla="*/ 2707668 w 4972343"/>
                <a:gd name="connsiteY16674" fmla="*/ 48776 h 512833"/>
                <a:gd name="connsiteX16675" fmla="*/ 2714654 w 4972343"/>
                <a:gd name="connsiteY16675" fmla="*/ 55762 h 512833"/>
                <a:gd name="connsiteX16676" fmla="*/ 2707668 w 4972343"/>
                <a:gd name="connsiteY16676" fmla="*/ 62748 h 512833"/>
                <a:gd name="connsiteX16677" fmla="*/ 2700682 w 4972343"/>
                <a:gd name="connsiteY16677" fmla="*/ 55762 h 512833"/>
                <a:gd name="connsiteX16678" fmla="*/ 2707668 w 4972343"/>
                <a:gd name="connsiteY16678" fmla="*/ 48776 h 512833"/>
                <a:gd name="connsiteX16679" fmla="*/ 2679422 w 4972343"/>
                <a:gd name="connsiteY16679" fmla="*/ 48776 h 512833"/>
                <a:gd name="connsiteX16680" fmla="*/ 2686408 w 4972343"/>
                <a:gd name="connsiteY16680" fmla="*/ 55762 h 512833"/>
                <a:gd name="connsiteX16681" fmla="*/ 2679422 w 4972343"/>
                <a:gd name="connsiteY16681" fmla="*/ 62748 h 512833"/>
                <a:gd name="connsiteX16682" fmla="*/ 2672436 w 4972343"/>
                <a:gd name="connsiteY16682" fmla="*/ 55762 h 512833"/>
                <a:gd name="connsiteX16683" fmla="*/ 2679422 w 4972343"/>
                <a:gd name="connsiteY16683" fmla="*/ 48776 h 512833"/>
                <a:gd name="connsiteX16684" fmla="*/ 2651177 w 4972343"/>
                <a:gd name="connsiteY16684" fmla="*/ 48776 h 512833"/>
                <a:gd name="connsiteX16685" fmla="*/ 2658163 w 4972343"/>
                <a:gd name="connsiteY16685" fmla="*/ 55762 h 512833"/>
                <a:gd name="connsiteX16686" fmla="*/ 2651177 w 4972343"/>
                <a:gd name="connsiteY16686" fmla="*/ 62748 h 512833"/>
                <a:gd name="connsiteX16687" fmla="*/ 2644191 w 4972343"/>
                <a:gd name="connsiteY16687" fmla="*/ 55762 h 512833"/>
                <a:gd name="connsiteX16688" fmla="*/ 2651177 w 4972343"/>
                <a:gd name="connsiteY16688" fmla="*/ 48776 h 512833"/>
                <a:gd name="connsiteX16689" fmla="*/ 2622931 w 4972343"/>
                <a:gd name="connsiteY16689" fmla="*/ 48776 h 512833"/>
                <a:gd name="connsiteX16690" fmla="*/ 2629917 w 4972343"/>
                <a:gd name="connsiteY16690" fmla="*/ 55762 h 512833"/>
                <a:gd name="connsiteX16691" fmla="*/ 2622931 w 4972343"/>
                <a:gd name="connsiteY16691" fmla="*/ 62748 h 512833"/>
                <a:gd name="connsiteX16692" fmla="*/ 2615945 w 4972343"/>
                <a:gd name="connsiteY16692" fmla="*/ 55762 h 512833"/>
                <a:gd name="connsiteX16693" fmla="*/ 2622931 w 4972343"/>
                <a:gd name="connsiteY16693" fmla="*/ 48776 h 512833"/>
                <a:gd name="connsiteX16694" fmla="*/ 2594686 w 4972343"/>
                <a:gd name="connsiteY16694" fmla="*/ 48776 h 512833"/>
                <a:gd name="connsiteX16695" fmla="*/ 2601672 w 4972343"/>
                <a:gd name="connsiteY16695" fmla="*/ 55762 h 512833"/>
                <a:gd name="connsiteX16696" fmla="*/ 2594686 w 4972343"/>
                <a:gd name="connsiteY16696" fmla="*/ 62748 h 512833"/>
                <a:gd name="connsiteX16697" fmla="*/ 2587700 w 4972343"/>
                <a:gd name="connsiteY16697" fmla="*/ 55762 h 512833"/>
                <a:gd name="connsiteX16698" fmla="*/ 2594686 w 4972343"/>
                <a:gd name="connsiteY16698" fmla="*/ 48776 h 512833"/>
                <a:gd name="connsiteX16699" fmla="*/ 2566440 w 4972343"/>
                <a:gd name="connsiteY16699" fmla="*/ 48776 h 512833"/>
                <a:gd name="connsiteX16700" fmla="*/ 2573426 w 4972343"/>
                <a:gd name="connsiteY16700" fmla="*/ 55762 h 512833"/>
                <a:gd name="connsiteX16701" fmla="*/ 2566440 w 4972343"/>
                <a:gd name="connsiteY16701" fmla="*/ 62748 h 512833"/>
                <a:gd name="connsiteX16702" fmla="*/ 2559454 w 4972343"/>
                <a:gd name="connsiteY16702" fmla="*/ 55762 h 512833"/>
                <a:gd name="connsiteX16703" fmla="*/ 2566440 w 4972343"/>
                <a:gd name="connsiteY16703" fmla="*/ 48776 h 512833"/>
                <a:gd name="connsiteX16704" fmla="*/ 2538195 w 4972343"/>
                <a:gd name="connsiteY16704" fmla="*/ 48776 h 512833"/>
                <a:gd name="connsiteX16705" fmla="*/ 2545181 w 4972343"/>
                <a:gd name="connsiteY16705" fmla="*/ 55762 h 512833"/>
                <a:gd name="connsiteX16706" fmla="*/ 2538195 w 4972343"/>
                <a:gd name="connsiteY16706" fmla="*/ 62748 h 512833"/>
                <a:gd name="connsiteX16707" fmla="*/ 2531209 w 4972343"/>
                <a:gd name="connsiteY16707" fmla="*/ 55762 h 512833"/>
                <a:gd name="connsiteX16708" fmla="*/ 2538195 w 4972343"/>
                <a:gd name="connsiteY16708" fmla="*/ 48776 h 512833"/>
                <a:gd name="connsiteX16709" fmla="*/ 2509949 w 4972343"/>
                <a:gd name="connsiteY16709" fmla="*/ 48776 h 512833"/>
                <a:gd name="connsiteX16710" fmla="*/ 2516935 w 4972343"/>
                <a:gd name="connsiteY16710" fmla="*/ 55762 h 512833"/>
                <a:gd name="connsiteX16711" fmla="*/ 2509949 w 4972343"/>
                <a:gd name="connsiteY16711" fmla="*/ 62748 h 512833"/>
                <a:gd name="connsiteX16712" fmla="*/ 2502963 w 4972343"/>
                <a:gd name="connsiteY16712" fmla="*/ 55762 h 512833"/>
                <a:gd name="connsiteX16713" fmla="*/ 2509949 w 4972343"/>
                <a:gd name="connsiteY16713" fmla="*/ 48776 h 512833"/>
                <a:gd name="connsiteX16714" fmla="*/ 2481704 w 4972343"/>
                <a:gd name="connsiteY16714" fmla="*/ 48776 h 512833"/>
                <a:gd name="connsiteX16715" fmla="*/ 2488690 w 4972343"/>
                <a:gd name="connsiteY16715" fmla="*/ 55762 h 512833"/>
                <a:gd name="connsiteX16716" fmla="*/ 2481704 w 4972343"/>
                <a:gd name="connsiteY16716" fmla="*/ 62748 h 512833"/>
                <a:gd name="connsiteX16717" fmla="*/ 2474718 w 4972343"/>
                <a:gd name="connsiteY16717" fmla="*/ 55762 h 512833"/>
                <a:gd name="connsiteX16718" fmla="*/ 2481704 w 4972343"/>
                <a:gd name="connsiteY16718" fmla="*/ 48776 h 512833"/>
                <a:gd name="connsiteX16719" fmla="*/ 2453458 w 4972343"/>
                <a:gd name="connsiteY16719" fmla="*/ 48776 h 512833"/>
                <a:gd name="connsiteX16720" fmla="*/ 2460444 w 4972343"/>
                <a:gd name="connsiteY16720" fmla="*/ 55762 h 512833"/>
                <a:gd name="connsiteX16721" fmla="*/ 2453458 w 4972343"/>
                <a:gd name="connsiteY16721" fmla="*/ 62748 h 512833"/>
                <a:gd name="connsiteX16722" fmla="*/ 2446472 w 4972343"/>
                <a:gd name="connsiteY16722" fmla="*/ 55762 h 512833"/>
                <a:gd name="connsiteX16723" fmla="*/ 2453458 w 4972343"/>
                <a:gd name="connsiteY16723" fmla="*/ 48776 h 512833"/>
                <a:gd name="connsiteX16724" fmla="*/ 2425212 w 4972343"/>
                <a:gd name="connsiteY16724" fmla="*/ 48776 h 512833"/>
                <a:gd name="connsiteX16725" fmla="*/ 2432197 w 4972343"/>
                <a:gd name="connsiteY16725" fmla="*/ 55762 h 512833"/>
                <a:gd name="connsiteX16726" fmla="*/ 2425212 w 4972343"/>
                <a:gd name="connsiteY16726" fmla="*/ 62748 h 512833"/>
                <a:gd name="connsiteX16727" fmla="*/ 2418225 w 4972343"/>
                <a:gd name="connsiteY16727" fmla="*/ 55762 h 512833"/>
                <a:gd name="connsiteX16728" fmla="*/ 2425212 w 4972343"/>
                <a:gd name="connsiteY16728" fmla="*/ 48776 h 512833"/>
                <a:gd name="connsiteX16729" fmla="*/ 2396967 w 4972343"/>
                <a:gd name="connsiteY16729" fmla="*/ 48776 h 512833"/>
                <a:gd name="connsiteX16730" fmla="*/ 2403953 w 4972343"/>
                <a:gd name="connsiteY16730" fmla="*/ 55762 h 512833"/>
                <a:gd name="connsiteX16731" fmla="*/ 2396967 w 4972343"/>
                <a:gd name="connsiteY16731" fmla="*/ 62748 h 512833"/>
                <a:gd name="connsiteX16732" fmla="*/ 2389981 w 4972343"/>
                <a:gd name="connsiteY16732" fmla="*/ 55762 h 512833"/>
                <a:gd name="connsiteX16733" fmla="*/ 2396967 w 4972343"/>
                <a:gd name="connsiteY16733" fmla="*/ 48776 h 512833"/>
                <a:gd name="connsiteX16734" fmla="*/ 2368721 w 4972343"/>
                <a:gd name="connsiteY16734" fmla="*/ 48776 h 512833"/>
                <a:gd name="connsiteX16735" fmla="*/ 2375706 w 4972343"/>
                <a:gd name="connsiteY16735" fmla="*/ 55762 h 512833"/>
                <a:gd name="connsiteX16736" fmla="*/ 2368721 w 4972343"/>
                <a:gd name="connsiteY16736" fmla="*/ 62748 h 512833"/>
                <a:gd name="connsiteX16737" fmla="*/ 2361735 w 4972343"/>
                <a:gd name="connsiteY16737" fmla="*/ 55762 h 512833"/>
                <a:gd name="connsiteX16738" fmla="*/ 2368721 w 4972343"/>
                <a:gd name="connsiteY16738" fmla="*/ 48776 h 512833"/>
                <a:gd name="connsiteX16739" fmla="*/ 2340476 w 4972343"/>
                <a:gd name="connsiteY16739" fmla="*/ 48776 h 512833"/>
                <a:gd name="connsiteX16740" fmla="*/ 2347462 w 4972343"/>
                <a:gd name="connsiteY16740" fmla="*/ 55762 h 512833"/>
                <a:gd name="connsiteX16741" fmla="*/ 2340476 w 4972343"/>
                <a:gd name="connsiteY16741" fmla="*/ 62748 h 512833"/>
                <a:gd name="connsiteX16742" fmla="*/ 2333490 w 4972343"/>
                <a:gd name="connsiteY16742" fmla="*/ 55762 h 512833"/>
                <a:gd name="connsiteX16743" fmla="*/ 2340476 w 4972343"/>
                <a:gd name="connsiteY16743" fmla="*/ 48776 h 512833"/>
                <a:gd name="connsiteX16744" fmla="*/ 2312230 w 4972343"/>
                <a:gd name="connsiteY16744" fmla="*/ 48776 h 512833"/>
                <a:gd name="connsiteX16745" fmla="*/ 2319216 w 4972343"/>
                <a:gd name="connsiteY16745" fmla="*/ 55762 h 512833"/>
                <a:gd name="connsiteX16746" fmla="*/ 2312230 w 4972343"/>
                <a:gd name="connsiteY16746" fmla="*/ 62748 h 512833"/>
                <a:gd name="connsiteX16747" fmla="*/ 2305244 w 4972343"/>
                <a:gd name="connsiteY16747" fmla="*/ 55762 h 512833"/>
                <a:gd name="connsiteX16748" fmla="*/ 2312230 w 4972343"/>
                <a:gd name="connsiteY16748" fmla="*/ 48776 h 512833"/>
                <a:gd name="connsiteX16749" fmla="*/ 2283985 w 4972343"/>
                <a:gd name="connsiteY16749" fmla="*/ 48776 h 512833"/>
                <a:gd name="connsiteX16750" fmla="*/ 2290971 w 4972343"/>
                <a:gd name="connsiteY16750" fmla="*/ 55762 h 512833"/>
                <a:gd name="connsiteX16751" fmla="*/ 2283985 w 4972343"/>
                <a:gd name="connsiteY16751" fmla="*/ 62748 h 512833"/>
                <a:gd name="connsiteX16752" fmla="*/ 2276999 w 4972343"/>
                <a:gd name="connsiteY16752" fmla="*/ 55762 h 512833"/>
                <a:gd name="connsiteX16753" fmla="*/ 2283985 w 4972343"/>
                <a:gd name="connsiteY16753" fmla="*/ 48776 h 512833"/>
                <a:gd name="connsiteX16754" fmla="*/ 2255739 w 4972343"/>
                <a:gd name="connsiteY16754" fmla="*/ 48776 h 512833"/>
                <a:gd name="connsiteX16755" fmla="*/ 2262724 w 4972343"/>
                <a:gd name="connsiteY16755" fmla="*/ 55762 h 512833"/>
                <a:gd name="connsiteX16756" fmla="*/ 2255739 w 4972343"/>
                <a:gd name="connsiteY16756" fmla="*/ 62748 h 512833"/>
                <a:gd name="connsiteX16757" fmla="*/ 2248753 w 4972343"/>
                <a:gd name="connsiteY16757" fmla="*/ 55762 h 512833"/>
                <a:gd name="connsiteX16758" fmla="*/ 2255739 w 4972343"/>
                <a:gd name="connsiteY16758" fmla="*/ 48776 h 512833"/>
                <a:gd name="connsiteX16759" fmla="*/ 2227494 w 4972343"/>
                <a:gd name="connsiteY16759" fmla="*/ 48776 h 512833"/>
                <a:gd name="connsiteX16760" fmla="*/ 2234480 w 4972343"/>
                <a:gd name="connsiteY16760" fmla="*/ 55762 h 512833"/>
                <a:gd name="connsiteX16761" fmla="*/ 2227494 w 4972343"/>
                <a:gd name="connsiteY16761" fmla="*/ 62748 h 512833"/>
                <a:gd name="connsiteX16762" fmla="*/ 2220508 w 4972343"/>
                <a:gd name="connsiteY16762" fmla="*/ 55762 h 512833"/>
                <a:gd name="connsiteX16763" fmla="*/ 2227494 w 4972343"/>
                <a:gd name="connsiteY16763" fmla="*/ 48776 h 512833"/>
                <a:gd name="connsiteX16764" fmla="*/ 2199248 w 4972343"/>
                <a:gd name="connsiteY16764" fmla="*/ 48776 h 512833"/>
                <a:gd name="connsiteX16765" fmla="*/ 2206234 w 4972343"/>
                <a:gd name="connsiteY16765" fmla="*/ 55762 h 512833"/>
                <a:gd name="connsiteX16766" fmla="*/ 2199248 w 4972343"/>
                <a:gd name="connsiteY16766" fmla="*/ 62748 h 512833"/>
                <a:gd name="connsiteX16767" fmla="*/ 2192262 w 4972343"/>
                <a:gd name="connsiteY16767" fmla="*/ 55762 h 512833"/>
                <a:gd name="connsiteX16768" fmla="*/ 2199248 w 4972343"/>
                <a:gd name="connsiteY16768" fmla="*/ 48776 h 512833"/>
                <a:gd name="connsiteX16769" fmla="*/ 2171003 w 4972343"/>
                <a:gd name="connsiteY16769" fmla="*/ 48776 h 512833"/>
                <a:gd name="connsiteX16770" fmla="*/ 2177989 w 4972343"/>
                <a:gd name="connsiteY16770" fmla="*/ 55762 h 512833"/>
                <a:gd name="connsiteX16771" fmla="*/ 2171003 w 4972343"/>
                <a:gd name="connsiteY16771" fmla="*/ 62748 h 512833"/>
                <a:gd name="connsiteX16772" fmla="*/ 2164017 w 4972343"/>
                <a:gd name="connsiteY16772" fmla="*/ 55762 h 512833"/>
                <a:gd name="connsiteX16773" fmla="*/ 2171003 w 4972343"/>
                <a:gd name="connsiteY16773" fmla="*/ 48776 h 512833"/>
                <a:gd name="connsiteX16774" fmla="*/ 2142757 w 4972343"/>
                <a:gd name="connsiteY16774" fmla="*/ 48776 h 512833"/>
                <a:gd name="connsiteX16775" fmla="*/ 2149743 w 4972343"/>
                <a:gd name="connsiteY16775" fmla="*/ 55762 h 512833"/>
                <a:gd name="connsiteX16776" fmla="*/ 2142757 w 4972343"/>
                <a:gd name="connsiteY16776" fmla="*/ 62748 h 512833"/>
                <a:gd name="connsiteX16777" fmla="*/ 2135771 w 4972343"/>
                <a:gd name="connsiteY16777" fmla="*/ 55762 h 512833"/>
                <a:gd name="connsiteX16778" fmla="*/ 2142757 w 4972343"/>
                <a:gd name="connsiteY16778" fmla="*/ 48776 h 512833"/>
                <a:gd name="connsiteX16779" fmla="*/ 2114512 w 4972343"/>
                <a:gd name="connsiteY16779" fmla="*/ 48776 h 512833"/>
                <a:gd name="connsiteX16780" fmla="*/ 2121498 w 4972343"/>
                <a:gd name="connsiteY16780" fmla="*/ 55762 h 512833"/>
                <a:gd name="connsiteX16781" fmla="*/ 2114512 w 4972343"/>
                <a:gd name="connsiteY16781" fmla="*/ 62748 h 512833"/>
                <a:gd name="connsiteX16782" fmla="*/ 2107526 w 4972343"/>
                <a:gd name="connsiteY16782" fmla="*/ 55762 h 512833"/>
                <a:gd name="connsiteX16783" fmla="*/ 2114512 w 4972343"/>
                <a:gd name="connsiteY16783" fmla="*/ 48776 h 512833"/>
                <a:gd name="connsiteX16784" fmla="*/ 2086266 w 4972343"/>
                <a:gd name="connsiteY16784" fmla="*/ 48776 h 512833"/>
                <a:gd name="connsiteX16785" fmla="*/ 2093252 w 4972343"/>
                <a:gd name="connsiteY16785" fmla="*/ 55762 h 512833"/>
                <a:gd name="connsiteX16786" fmla="*/ 2086266 w 4972343"/>
                <a:gd name="connsiteY16786" fmla="*/ 62748 h 512833"/>
                <a:gd name="connsiteX16787" fmla="*/ 2079280 w 4972343"/>
                <a:gd name="connsiteY16787" fmla="*/ 55762 h 512833"/>
                <a:gd name="connsiteX16788" fmla="*/ 2086266 w 4972343"/>
                <a:gd name="connsiteY16788" fmla="*/ 48776 h 512833"/>
                <a:gd name="connsiteX16789" fmla="*/ 2058021 w 4972343"/>
                <a:gd name="connsiteY16789" fmla="*/ 48776 h 512833"/>
                <a:gd name="connsiteX16790" fmla="*/ 2065007 w 4972343"/>
                <a:gd name="connsiteY16790" fmla="*/ 55762 h 512833"/>
                <a:gd name="connsiteX16791" fmla="*/ 2058021 w 4972343"/>
                <a:gd name="connsiteY16791" fmla="*/ 62748 h 512833"/>
                <a:gd name="connsiteX16792" fmla="*/ 2051035 w 4972343"/>
                <a:gd name="connsiteY16792" fmla="*/ 55762 h 512833"/>
                <a:gd name="connsiteX16793" fmla="*/ 2058021 w 4972343"/>
                <a:gd name="connsiteY16793" fmla="*/ 48776 h 512833"/>
                <a:gd name="connsiteX16794" fmla="*/ 2029775 w 4972343"/>
                <a:gd name="connsiteY16794" fmla="*/ 48776 h 512833"/>
                <a:gd name="connsiteX16795" fmla="*/ 2036761 w 4972343"/>
                <a:gd name="connsiteY16795" fmla="*/ 55762 h 512833"/>
                <a:gd name="connsiteX16796" fmla="*/ 2029775 w 4972343"/>
                <a:gd name="connsiteY16796" fmla="*/ 62748 h 512833"/>
                <a:gd name="connsiteX16797" fmla="*/ 2022789 w 4972343"/>
                <a:gd name="connsiteY16797" fmla="*/ 55762 h 512833"/>
                <a:gd name="connsiteX16798" fmla="*/ 2029775 w 4972343"/>
                <a:gd name="connsiteY16798" fmla="*/ 48776 h 512833"/>
                <a:gd name="connsiteX16799" fmla="*/ 2001530 w 4972343"/>
                <a:gd name="connsiteY16799" fmla="*/ 48776 h 512833"/>
                <a:gd name="connsiteX16800" fmla="*/ 2008516 w 4972343"/>
                <a:gd name="connsiteY16800" fmla="*/ 55762 h 512833"/>
                <a:gd name="connsiteX16801" fmla="*/ 2001530 w 4972343"/>
                <a:gd name="connsiteY16801" fmla="*/ 62748 h 512833"/>
                <a:gd name="connsiteX16802" fmla="*/ 1994544 w 4972343"/>
                <a:gd name="connsiteY16802" fmla="*/ 55762 h 512833"/>
                <a:gd name="connsiteX16803" fmla="*/ 2001530 w 4972343"/>
                <a:gd name="connsiteY16803" fmla="*/ 48776 h 512833"/>
                <a:gd name="connsiteX16804" fmla="*/ 1973284 w 4972343"/>
                <a:gd name="connsiteY16804" fmla="*/ 48776 h 512833"/>
                <a:gd name="connsiteX16805" fmla="*/ 1980270 w 4972343"/>
                <a:gd name="connsiteY16805" fmla="*/ 55762 h 512833"/>
                <a:gd name="connsiteX16806" fmla="*/ 1973284 w 4972343"/>
                <a:gd name="connsiteY16806" fmla="*/ 62748 h 512833"/>
                <a:gd name="connsiteX16807" fmla="*/ 1966298 w 4972343"/>
                <a:gd name="connsiteY16807" fmla="*/ 55762 h 512833"/>
                <a:gd name="connsiteX16808" fmla="*/ 1973284 w 4972343"/>
                <a:gd name="connsiteY16808" fmla="*/ 48776 h 512833"/>
                <a:gd name="connsiteX16809" fmla="*/ 1945039 w 4972343"/>
                <a:gd name="connsiteY16809" fmla="*/ 48776 h 512833"/>
                <a:gd name="connsiteX16810" fmla="*/ 1952025 w 4972343"/>
                <a:gd name="connsiteY16810" fmla="*/ 55762 h 512833"/>
                <a:gd name="connsiteX16811" fmla="*/ 1945039 w 4972343"/>
                <a:gd name="connsiteY16811" fmla="*/ 62748 h 512833"/>
                <a:gd name="connsiteX16812" fmla="*/ 1938053 w 4972343"/>
                <a:gd name="connsiteY16812" fmla="*/ 55762 h 512833"/>
                <a:gd name="connsiteX16813" fmla="*/ 1945039 w 4972343"/>
                <a:gd name="connsiteY16813" fmla="*/ 48776 h 512833"/>
                <a:gd name="connsiteX16814" fmla="*/ 1916793 w 4972343"/>
                <a:gd name="connsiteY16814" fmla="*/ 48776 h 512833"/>
                <a:gd name="connsiteX16815" fmla="*/ 1923779 w 4972343"/>
                <a:gd name="connsiteY16815" fmla="*/ 55762 h 512833"/>
                <a:gd name="connsiteX16816" fmla="*/ 1916793 w 4972343"/>
                <a:gd name="connsiteY16816" fmla="*/ 62748 h 512833"/>
                <a:gd name="connsiteX16817" fmla="*/ 1909807 w 4972343"/>
                <a:gd name="connsiteY16817" fmla="*/ 55762 h 512833"/>
                <a:gd name="connsiteX16818" fmla="*/ 1916793 w 4972343"/>
                <a:gd name="connsiteY16818" fmla="*/ 48776 h 512833"/>
                <a:gd name="connsiteX16819" fmla="*/ 1888548 w 4972343"/>
                <a:gd name="connsiteY16819" fmla="*/ 48776 h 512833"/>
                <a:gd name="connsiteX16820" fmla="*/ 1895534 w 4972343"/>
                <a:gd name="connsiteY16820" fmla="*/ 55762 h 512833"/>
                <a:gd name="connsiteX16821" fmla="*/ 1888548 w 4972343"/>
                <a:gd name="connsiteY16821" fmla="*/ 62748 h 512833"/>
                <a:gd name="connsiteX16822" fmla="*/ 1881562 w 4972343"/>
                <a:gd name="connsiteY16822" fmla="*/ 55762 h 512833"/>
                <a:gd name="connsiteX16823" fmla="*/ 1888548 w 4972343"/>
                <a:gd name="connsiteY16823" fmla="*/ 48776 h 512833"/>
                <a:gd name="connsiteX16824" fmla="*/ 1860302 w 4972343"/>
                <a:gd name="connsiteY16824" fmla="*/ 48776 h 512833"/>
                <a:gd name="connsiteX16825" fmla="*/ 1867288 w 4972343"/>
                <a:gd name="connsiteY16825" fmla="*/ 55762 h 512833"/>
                <a:gd name="connsiteX16826" fmla="*/ 1860302 w 4972343"/>
                <a:gd name="connsiteY16826" fmla="*/ 62748 h 512833"/>
                <a:gd name="connsiteX16827" fmla="*/ 1853316 w 4972343"/>
                <a:gd name="connsiteY16827" fmla="*/ 55762 h 512833"/>
                <a:gd name="connsiteX16828" fmla="*/ 1860302 w 4972343"/>
                <a:gd name="connsiteY16828" fmla="*/ 48776 h 512833"/>
                <a:gd name="connsiteX16829" fmla="*/ 1832057 w 4972343"/>
                <a:gd name="connsiteY16829" fmla="*/ 48776 h 512833"/>
                <a:gd name="connsiteX16830" fmla="*/ 1839043 w 4972343"/>
                <a:gd name="connsiteY16830" fmla="*/ 55762 h 512833"/>
                <a:gd name="connsiteX16831" fmla="*/ 1832057 w 4972343"/>
                <a:gd name="connsiteY16831" fmla="*/ 62748 h 512833"/>
                <a:gd name="connsiteX16832" fmla="*/ 1825071 w 4972343"/>
                <a:gd name="connsiteY16832" fmla="*/ 55762 h 512833"/>
                <a:gd name="connsiteX16833" fmla="*/ 1832057 w 4972343"/>
                <a:gd name="connsiteY16833" fmla="*/ 48776 h 512833"/>
                <a:gd name="connsiteX16834" fmla="*/ 1803811 w 4972343"/>
                <a:gd name="connsiteY16834" fmla="*/ 48776 h 512833"/>
                <a:gd name="connsiteX16835" fmla="*/ 1810797 w 4972343"/>
                <a:gd name="connsiteY16835" fmla="*/ 55762 h 512833"/>
                <a:gd name="connsiteX16836" fmla="*/ 1803811 w 4972343"/>
                <a:gd name="connsiteY16836" fmla="*/ 62748 h 512833"/>
                <a:gd name="connsiteX16837" fmla="*/ 1796825 w 4972343"/>
                <a:gd name="connsiteY16837" fmla="*/ 55762 h 512833"/>
                <a:gd name="connsiteX16838" fmla="*/ 1803811 w 4972343"/>
                <a:gd name="connsiteY16838" fmla="*/ 48776 h 512833"/>
                <a:gd name="connsiteX16839" fmla="*/ 1775566 w 4972343"/>
                <a:gd name="connsiteY16839" fmla="*/ 48776 h 512833"/>
                <a:gd name="connsiteX16840" fmla="*/ 1782552 w 4972343"/>
                <a:gd name="connsiteY16840" fmla="*/ 55762 h 512833"/>
                <a:gd name="connsiteX16841" fmla="*/ 1775566 w 4972343"/>
                <a:gd name="connsiteY16841" fmla="*/ 62748 h 512833"/>
                <a:gd name="connsiteX16842" fmla="*/ 1768580 w 4972343"/>
                <a:gd name="connsiteY16842" fmla="*/ 55762 h 512833"/>
                <a:gd name="connsiteX16843" fmla="*/ 1775566 w 4972343"/>
                <a:gd name="connsiteY16843" fmla="*/ 48776 h 512833"/>
                <a:gd name="connsiteX16844" fmla="*/ 1747321 w 4972343"/>
                <a:gd name="connsiteY16844" fmla="*/ 48776 h 512833"/>
                <a:gd name="connsiteX16845" fmla="*/ 1754306 w 4972343"/>
                <a:gd name="connsiteY16845" fmla="*/ 55762 h 512833"/>
                <a:gd name="connsiteX16846" fmla="*/ 1747321 w 4972343"/>
                <a:gd name="connsiteY16846" fmla="*/ 62748 h 512833"/>
                <a:gd name="connsiteX16847" fmla="*/ 1740335 w 4972343"/>
                <a:gd name="connsiteY16847" fmla="*/ 55762 h 512833"/>
                <a:gd name="connsiteX16848" fmla="*/ 1747321 w 4972343"/>
                <a:gd name="connsiteY16848" fmla="*/ 48776 h 512833"/>
                <a:gd name="connsiteX16849" fmla="*/ 1719075 w 4972343"/>
                <a:gd name="connsiteY16849" fmla="*/ 48776 h 512833"/>
                <a:gd name="connsiteX16850" fmla="*/ 1726061 w 4972343"/>
                <a:gd name="connsiteY16850" fmla="*/ 55762 h 512833"/>
                <a:gd name="connsiteX16851" fmla="*/ 1719075 w 4972343"/>
                <a:gd name="connsiteY16851" fmla="*/ 62748 h 512833"/>
                <a:gd name="connsiteX16852" fmla="*/ 1712089 w 4972343"/>
                <a:gd name="connsiteY16852" fmla="*/ 55762 h 512833"/>
                <a:gd name="connsiteX16853" fmla="*/ 1719075 w 4972343"/>
                <a:gd name="connsiteY16853" fmla="*/ 48776 h 512833"/>
                <a:gd name="connsiteX16854" fmla="*/ 1690830 w 4972343"/>
                <a:gd name="connsiteY16854" fmla="*/ 48776 h 512833"/>
                <a:gd name="connsiteX16855" fmla="*/ 1697816 w 4972343"/>
                <a:gd name="connsiteY16855" fmla="*/ 55762 h 512833"/>
                <a:gd name="connsiteX16856" fmla="*/ 1690830 w 4972343"/>
                <a:gd name="connsiteY16856" fmla="*/ 62748 h 512833"/>
                <a:gd name="connsiteX16857" fmla="*/ 1683844 w 4972343"/>
                <a:gd name="connsiteY16857" fmla="*/ 55762 h 512833"/>
                <a:gd name="connsiteX16858" fmla="*/ 1690830 w 4972343"/>
                <a:gd name="connsiteY16858" fmla="*/ 48776 h 512833"/>
                <a:gd name="connsiteX16859" fmla="*/ 1662584 w 4972343"/>
                <a:gd name="connsiteY16859" fmla="*/ 48776 h 512833"/>
                <a:gd name="connsiteX16860" fmla="*/ 1669570 w 4972343"/>
                <a:gd name="connsiteY16860" fmla="*/ 55762 h 512833"/>
                <a:gd name="connsiteX16861" fmla="*/ 1662584 w 4972343"/>
                <a:gd name="connsiteY16861" fmla="*/ 62748 h 512833"/>
                <a:gd name="connsiteX16862" fmla="*/ 1655598 w 4972343"/>
                <a:gd name="connsiteY16862" fmla="*/ 55762 h 512833"/>
                <a:gd name="connsiteX16863" fmla="*/ 1662584 w 4972343"/>
                <a:gd name="connsiteY16863" fmla="*/ 48776 h 512833"/>
                <a:gd name="connsiteX16864" fmla="*/ 1634339 w 4972343"/>
                <a:gd name="connsiteY16864" fmla="*/ 48776 h 512833"/>
                <a:gd name="connsiteX16865" fmla="*/ 1641325 w 4972343"/>
                <a:gd name="connsiteY16865" fmla="*/ 55762 h 512833"/>
                <a:gd name="connsiteX16866" fmla="*/ 1634339 w 4972343"/>
                <a:gd name="connsiteY16866" fmla="*/ 62748 h 512833"/>
                <a:gd name="connsiteX16867" fmla="*/ 1627353 w 4972343"/>
                <a:gd name="connsiteY16867" fmla="*/ 55762 h 512833"/>
                <a:gd name="connsiteX16868" fmla="*/ 1634339 w 4972343"/>
                <a:gd name="connsiteY16868" fmla="*/ 48776 h 512833"/>
                <a:gd name="connsiteX16869" fmla="*/ 1606137 w 4972343"/>
                <a:gd name="connsiteY16869" fmla="*/ 48776 h 512833"/>
                <a:gd name="connsiteX16870" fmla="*/ 1613122 w 4972343"/>
                <a:gd name="connsiteY16870" fmla="*/ 55762 h 512833"/>
                <a:gd name="connsiteX16871" fmla="*/ 1606137 w 4972343"/>
                <a:gd name="connsiteY16871" fmla="*/ 62748 h 512833"/>
                <a:gd name="connsiteX16872" fmla="*/ 1599151 w 4972343"/>
                <a:gd name="connsiteY16872" fmla="*/ 55762 h 512833"/>
                <a:gd name="connsiteX16873" fmla="*/ 1606137 w 4972343"/>
                <a:gd name="connsiteY16873" fmla="*/ 48776 h 512833"/>
                <a:gd name="connsiteX16874" fmla="*/ 1577876 w 4972343"/>
                <a:gd name="connsiteY16874" fmla="*/ 48776 h 512833"/>
                <a:gd name="connsiteX16875" fmla="*/ 1584862 w 4972343"/>
                <a:gd name="connsiteY16875" fmla="*/ 55762 h 512833"/>
                <a:gd name="connsiteX16876" fmla="*/ 1577876 w 4972343"/>
                <a:gd name="connsiteY16876" fmla="*/ 62748 h 512833"/>
                <a:gd name="connsiteX16877" fmla="*/ 1570890 w 4972343"/>
                <a:gd name="connsiteY16877" fmla="*/ 55762 h 512833"/>
                <a:gd name="connsiteX16878" fmla="*/ 1577876 w 4972343"/>
                <a:gd name="connsiteY16878" fmla="*/ 48776 h 512833"/>
                <a:gd name="connsiteX16879" fmla="*/ 1549637 w 4972343"/>
                <a:gd name="connsiteY16879" fmla="*/ 48776 h 512833"/>
                <a:gd name="connsiteX16880" fmla="*/ 1556623 w 4972343"/>
                <a:gd name="connsiteY16880" fmla="*/ 55762 h 512833"/>
                <a:gd name="connsiteX16881" fmla="*/ 1549637 w 4972343"/>
                <a:gd name="connsiteY16881" fmla="*/ 62748 h 512833"/>
                <a:gd name="connsiteX16882" fmla="*/ 1542651 w 4972343"/>
                <a:gd name="connsiteY16882" fmla="*/ 55762 h 512833"/>
                <a:gd name="connsiteX16883" fmla="*/ 1549637 w 4972343"/>
                <a:gd name="connsiteY16883" fmla="*/ 48776 h 512833"/>
                <a:gd name="connsiteX16884" fmla="*/ 1521393 w 4972343"/>
                <a:gd name="connsiteY16884" fmla="*/ 48776 h 512833"/>
                <a:gd name="connsiteX16885" fmla="*/ 1528379 w 4972343"/>
                <a:gd name="connsiteY16885" fmla="*/ 55762 h 512833"/>
                <a:gd name="connsiteX16886" fmla="*/ 1521393 w 4972343"/>
                <a:gd name="connsiteY16886" fmla="*/ 62748 h 512833"/>
                <a:gd name="connsiteX16887" fmla="*/ 1514407 w 4972343"/>
                <a:gd name="connsiteY16887" fmla="*/ 55762 h 512833"/>
                <a:gd name="connsiteX16888" fmla="*/ 1521393 w 4972343"/>
                <a:gd name="connsiteY16888" fmla="*/ 48776 h 512833"/>
                <a:gd name="connsiteX16889" fmla="*/ 1493146 w 4972343"/>
                <a:gd name="connsiteY16889" fmla="*/ 48776 h 512833"/>
                <a:gd name="connsiteX16890" fmla="*/ 1500132 w 4972343"/>
                <a:gd name="connsiteY16890" fmla="*/ 55762 h 512833"/>
                <a:gd name="connsiteX16891" fmla="*/ 1493146 w 4972343"/>
                <a:gd name="connsiteY16891" fmla="*/ 62748 h 512833"/>
                <a:gd name="connsiteX16892" fmla="*/ 1486160 w 4972343"/>
                <a:gd name="connsiteY16892" fmla="*/ 55762 h 512833"/>
                <a:gd name="connsiteX16893" fmla="*/ 1493146 w 4972343"/>
                <a:gd name="connsiteY16893" fmla="*/ 48776 h 512833"/>
                <a:gd name="connsiteX16894" fmla="*/ 1464902 w 4972343"/>
                <a:gd name="connsiteY16894" fmla="*/ 48776 h 512833"/>
                <a:gd name="connsiteX16895" fmla="*/ 1471888 w 4972343"/>
                <a:gd name="connsiteY16895" fmla="*/ 55762 h 512833"/>
                <a:gd name="connsiteX16896" fmla="*/ 1464902 w 4972343"/>
                <a:gd name="connsiteY16896" fmla="*/ 62748 h 512833"/>
                <a:gd name="connsiteX16897" fmla="*/ 1457916 w 4972343"/>
                <a:gd name="connsiteY16897" fmla="*/ 55762 h 512833"/>
                <a:gd name="connsiteX16898" fmla="*/ 1464902 w 4972343"/>
                <a:gd name="connsiteY16898" fmla="*/ 48776 h 512833"/>
                <a:gd name="connsiteX16899" fmla="*/ 1436655 w 4972343"/>
                <a:gd name="connsiteY16899" fmla="*/ 48776 h 512833"/>
                <a:gd name="connsiteX16900" fmla="*/ 1443641 w 4972343"/>
                <a:gd name="connsiteY16900" fmla="*/ 55762 h 512833"/>
                <a:gd name="connsiteX16901" fmla="*/ 1436655 w 4972343"/>
                <a:gd name="connsiteY16901" fmla="*/ 62748 h 512833"/>
                <a:gd name="connsiteX16902" fmla="*/ 1429670 w 4972343"/>
                <a:gd name="connsiteY16902" fmla="*/ 55762 h 512833"/>
                <a:gd name="connsiteX16903" fmla="*/ 1436655 w 4972343"/>
                <a:gd name="connsiteY16903" fmla="*/ 48776 h 512833"/>
                <a:gd name="connsiteX16904" fmla="*/ 1408411 w 4972343"/>
                <a:gd name="connsiteY16904" fmla="*/ 48776 h 512833"/>
                <a:gd name="connsiteX16905" fmla="*/ 1415397 w 4972343"/>
                <a:gd name="connsiteY16905" fmla="*/ 55762 h 512833"/>
                <a:gd name="connsiteX16906" fmla="*/ 1408411 w 4972343"/>
                <a:gd name="connsiteY16906" fmla="*/ 62748 h 512833"/>
                <a:gd name="connsiteX16907" fmla="*/ 1401425 w 4972343"/>
                <a:gd name="connsiteY16907" fmla="*/ 55762 h 512833"/>
                <a:gd name="connsiteX16908" fmla="*/ 1408411 w 4972343"/>
                <a:gd name="connsiteY16908" fmla="*/ 48776 h 512833"/>
                <a:gd name="connsiteX16909" fmla="*/ 1380164 w 4972343"/>
                <a:gd name="connsiteY16909" fmla="*/ 48776 h 512833"/>
                <a:gd name="connsiteX16910" fmla="*/ 1387150 w 4972343"/>
                <a:gd name="connsiteY16910" fmla="*/ 55762 h 512833"/>
                <a:gd name="connsiteX16911" fmla="*/ 1380164 w 4972343"/>
                <a:gd name="connsiteY16911" fmla="*/ 62748 h 512833"/>
                <a:gd name="connsiteX16912" fmla="*/ 1373178 w 4972343"/>
                <a:gd name="connsiteY16912" fmla="*/ 55762 h 512833"/>
                <a:gd name="connsiteX16913" fmla="*/ 1380164 w 4972343"/>
                <a:gd name="connsiteY16913" fmla="*/ 48776 h 512833"/>
                <a:gd name="connsiteX16914" fmla="*/ 1351920 w 4972343"/>
                <a:gd name="connsiteY16914" fmla="*/ 48776 h 512833"/>
                <a:gd name="connsiteX16915" fmla="*/ 1358906 w 4972343"/>
                <a:gd name="connsiteY16915" fmla="*/ 55762 h 512833"/>
                <a:gd name="connsiteX16916" fmla="*/ 1351920 w 4972343"/>
                <a:gd name="connsiteY16916" fmla="*/ 62748 h 512833"/>
                <a:gd name="connsiteX16917" fmla="*/ 1344934 w 4972343"/>
                <a:gd name="connsiteY16917" fmla="*/ 55762 h 512833"/>
                <a:gd name="connsiteX16918" fmla="*/ 1351920 w 4972343"/>
                <a:gd name="connsiteY16918" fmla="*/ 48776 h 512833"/>
                <a:gd name="connsiteX16919" fmla="*/ 1323674 w 4972343"/>
                <a:gd name="connsiteY16919" fmla="*/ 48776 h 512833"/>
                <a:gd name="connsiteX16920" fmla="*/ 1330660 w 4972343"/>
                <a:gd name="connsiteY16920" fmla="*/ 55762 h 512833"/>
                <a:gd name="connsiteX16921" fmla="*/ 1323674 w 4972343"/>
                <a:gd name="connsiteY16921" fmla="*/ 62748 h 512833"/>
                <a:gd name="connsiteX16922" fmla="*/ 1316688 w 4972343"/>
                <a:gd name="connsiteY16922" fmla="*/ 55762 h 512833"/>
                <a:gd name="connsiteX16923" fmla="*/ 1323674 w 4972343"/>
                <a:gd name="connsiteY16923" fmla="*/ 48776 h 512833"/>
                <a:gd name="connsiteX16924" fmla="*/ 1295429 w 4972343"/>
                <a:gd name="connsiteY16924" fmla="*/ 48776 h 512833"/>
                <a:gd name="connsiteX16925" fmla="*/ 1302415 w 4972343"/>
                <a:gd name="connsiteY16925" fmla="*/ 55762 h 512833"/>
                <a:gd name="connsiteX16926" fmla="*/ 1295429 w 4972343"/>
                <a:gd name="connsiteY16926" fmla="*/ 62748 h 512833"/>
                <a:gd name="connsiteX16927" fmla="*/ 1288443 w 4972343"/>
                <a:gd name="connsiteY16927" fmla="*/ 55762 h 512833"/>
                <a:gd name="connsiteX16928" fmla="*/ 1295429 w 4972343"/>
                <a:gd name="connsiteY16928" fmla="*/ 48776 h 512833"/>
                <a:gd name="connsiteX16929" fmla="*/ 1267183 w 4972343"/>
                <a:gd name="connsiteY16929" fmla="*/ 48776 h 512833"/>
                <a:gd name="connsiteX16930" fmla="*/ 1274168 w 4972343"/>
                <a:gd name="connsiteY16930" fmla="*/ 55762 h 512833"/>
                <a:gd name="connsiteX16931" fmla="*/ 1267183 w 4972343"/>
                <a:gd name="connsiteY16931" fmla="*/ 62748 h 512833"/>
                <a:gd name="connsiteX16932" fmla="*/ 1260197 w 4972343"/>
                <a:gd name="connsiteY16932" fmla="*/ 55762 h 512833"/>
                <a:gd name="connsiteX16933" fmla="*/ 1267183 w 4972343"/>
                <a:gd name="connsiteY16933" fmla="*/ 48776 h 512833"/>
                <a:gd name="connsiteX16934" fmla="*/ 1238938 w 4972343"/>
                <a:gd name="connsiteY16934" fmla="*/ 48776 h 512833"/>
                <a:gd name="connsiteX16935" fmla="*/ 1245924 w 4972343"/>
                <a:gd name="connsiteY16935" fmla="*/ 55762 h 512833"/>
                <a:gd name="connsiteX16936" fmla="*/ 1238938 w 4972343"/>
                <a:gd name="connsiteY16936" fmla="*/ 62748 h 512833"/>
                <a:gd name="connsiteX16937" fmla="*/ 1231952 w 4972343"/>
                <a:gd name="connsiteY16937" fmla="*/ 55762 h 512833"/>
                <a:gd name="connsiteX16938" fmla="*/ 1238938 w 4972343"/>
                <a:gd name="connsiteY16938" fmla="*/ 48776 h 512833"/>
                <a:gd name="connsiteX16939" fmla="*/ 1210692 w 4972343"/>
                <a:gd name="connsiteY16939" fmla="*/ 48776 h 512833"/>
                <a:gd name="connsiteX16940" fmla="*/ 1217678 w 4972343"/>
                <a:gd name="connsiteY16940" fmla="*/ 55762 h 512833"/>
                <a:gd name="connsiteX16941" fmla="*/ 1210692 w 4972343"/>
                <a:gd name="connsiteY16941" fmla="*/ 62748 h 512833"/>
                <a:gd name="connsiteX16942" fmla="*/ 1203706 w 4972343"/>
                <a:gd name="connsiteY16942" fmla="*/ 55762 h 512833"/>
                <a:gd name="connsiteX16943" fmla="*/ 1210692 w 4972343"/>
                <a:gd name="connsiteY16943" fmla="*/ 48776 h 512833"/>
                <a:gd name="connsiteX16944" fmla="*/ 1182447 w 4972343"/>
                <a:gd name="connsiteY16944" fmla="*/ 48776 h 512833"/>
                <a:gd name="connsiteX16945" fmla="*/ 1189433 w 4972343"/>
                <a:gd name="connsiteY16945" fmla="*/ 55762 h 512833"/>
                <a:gd name="connsiteX16946" fmla="*/ 1182447 w 4972343"/>
                <a:gd name="connsiteY16946" fmla="*/ 62748 h 512833"/>
                <a:gd name="connsiteX16947" fmla="*/ 1175461 w 4972343"/>
                <a:gd name="connsiteY16947" fmla="*/ 55762 h 512833"/>
                <a:gd name="connsiteX16948" fmla="*/ 1182447 w 4972343"/>
                <a:gd name="connsiteY16948" fmla="*/ 48776 h 512833"/>
                <a:gd name="connsiteX16949" fmla="*/ 1154200 w 4972343"/>
                <a:gd name="connsiteY16949" fmla="*/ 48776 h 512833"/>
                <a:gd name="connsiteX16950" fmla="*/ 1161186 w 4972343"/>
                <a:gd name="connsiteY16950" fmla="*/ 55762 h 512833"/>
                <a:gd name="connsiteX16951" fmla="*/ 1154200 w 4972343"/>
                <a:gd name="connsiteY16951" fmla="*/ 62748 h 512833"/>
                <a:gd name="connsiteX16952" fmla="*/ 1147215 w 4972343"/>
                <a:gd name="connsiteY16952" fmla="*/ 55762 h 512833"/>
                <a:gd name="connsiteX16953" fmla="*/ 1154200 w 4972343"/>
                <a:gd name="connsiteY16953" fmla="*/ 48776 h 512833"/>
                <a:gd name="connsiteX16954" fmla="*/ 1125956 w 4972343"/>
                <a:gd name="connsiteY16954" fmla="*/ 48776 h 512833"/>
                <a:gd name="connsiteX16955" fmla="*/ 1132942 w 4972343"/>
                <a:gd name="connsiteY16955" fmla="*/ 55762 h 512833"/>
                <a:gd name="connsiteX16956" fmla="*/ 1125956 w 4972343"/>
                <a:gd name="connsiteY16956" fmla="*/ 62748 h 512833"/>
                <a:gd name="connsiteX16957" fmla="*/ 1118970 w 4972343"/>
                <a:gd name="connsiteY16957" fmla="*/ 55762 h 512833"/>
                <a:gd name="connsiteX16958" fmla="*/ 1125956 w 4972343"/>
                <a:gd name="connsiteY16958" fmla="*/ 48776 h 512833"/>
                <a:gd name="connsiteX16959" fmla="*/ 1097710 w 4972343"/>
                <a:gd name="connsiteY16959" fmla="*/ 48776 h 512833"/>
                <a:gd name="connsiteX16960" fmla="*/ 1104696 w 4972343"/>
                <a:gd name="connsiteY16960" fmla="*/ 55762 h 512833"/>
                <a:gd name="connsiteX16961" fmla="*/ 1097710 w 4972343"/>
                <a:gd name="connsiteY16961" fmla="*/ 62748 h 512833"/>
                <a:gd name="connsiteX16962" fmla="*/ 1090724 w 4972343"/>
                <a:gd name="connsiteY16962" fmla="*/ 55762 h 512833"/>
                <a:gd name="connsiteX16963" fmla="*/ 1097710 w 4972343"/>
                <a:gd name="connsiteY16963" fmla="*/ 48776 h 512833"/>
                <a:gd name="connsiteX16964" fmla="*/ 1069465 w 4972343"/>
                <a:gd name="connsiteY16964" fmla="*/ 48776 h 512833"/>
                <a:gd name="connsiteX16965" fmla="*/ 1076451 w 4972343"/>
                <a:gd name="connsiteY16965" fmla="*/ 55762 h 512833"/>
                <a:gd name="connsiteX16966" fmla="*/ 1069465 w 4972343"/>
                <a:gd name="connsiteY16966" fmla="*/ 62748 h 512833"/>
                <a:gd name="connsiteX16967" fmla="*/ 1062479 w 4972343"/>
                <a:gd name="connsiteY16967" fmla="*/ 55762 h 512833"/>
                <a:gd name="connsiteX16968" fmla="*/ 1069465 w 4972343"/>
                <a:gd name="connsiteY16968" fmla="*/ 48776 h 512833"/>
                <a:gd name="connsiteX16969" fmla="*/ 1041219 w 4972343"/>
                <a:gd name="connsiteY16969" fmla="*/ 48776 h 512833"/>
                <a:gd name="connsiteX16970" fmla="*/ 1048205 w 4972343"/>
                <a:gd name="connsiteY16970" fmla="*/ 55762 h 512833"/>
                <a:gd name="connsiteX16971" fmla="*/ 1041219 w 4972343"/>
                <a:gd name="connsiteY16971" fmla="*/ 62748 h 512833"/>
                <a:gd name="connsiteX16972" fmla="*/ 1034233 w 4972343"/>
                <a:gd name="connsiteY16972" fmla="*/ 55762 h 512833"/>
                <a:gd name="connsiteX16973" fmla="*/ 1041219 w 4972343"/>
                <a:gd name="connsiteY16973" fmla="*/ 48776 h 512833"/>
                <a:gd name="connsiteX16974" fmla="*/ 1012974 w 4972343"/>
                <a:gd name="connsiteY16974" fmla="*/ 48776 h 512833"/>
                <a:gd name="connsiteX16975" fmla="*/ 1019960 w 4972343"/>
                <a:gd name="connsiteY16975" fmla="*/ 55762 h 512833"/>
                <a:gd name="connsiteX16976" fmla="*/ 1012974 w 4972343"/>
                <a:gd name="connsiteY16976" fmla="*/ 62748 h 512833"/>
                <a:gd name="connsiteX16977" fmla="*/ 1005988 w 4972343"/>
                <a:gd name="connsiteY16977" fmla="*/ 55762 h 512833"/>
                <a:gd name="connsiteX16978" fmla="*/ 1012974 w 4972343"/>
                <a:gd name="connsiteY16978" fmla="*/ 48776 h 512833"/>
                <a:gd name="connsiteX16979" fmla="*/ 984728 w 4972343"/>
                <a:gd name="connsiteY16979" fmla="*/ 48776 h 512833"/>
                <a:gd name="connsiteX16980" fmla="*/ 991714 w 4972343"/>
                <a:gd name="connsiteY16980" fmla="*/ 55762 h 512833"/>
                <a:gd name="connsiteX16981" fmla="*/ 984728 w 4972343"/>
                <a:gd name="connsiteY16981" fmla="*/ 62748 h 512833"/>
                <a:gd name="connsiteX16982" fmla="*/ 977742 w 4972343"/>
                <a:gd name="connsiteY16982" fmla="*/ 55762 h 512833"/>
                <a:gd name="connsiteX16983" fmla="*/ 984728 w 4972343"/>
                <a:gd name="connsiteY16983" fmla="*/ 48776 h 512833"/>
                <a:gd name="connsiteX16984" fmla="*/ 956483 w 4972343"/>
                <a:gd name="connsiteY16984" fmla="*/ 48776 h 512833"/>
                <a:gd name="connsiteX16985" fmla="*/ 963469 w 4972343"/>
                <a:gd name="connsiteY16985" fmla="*/ 55762 h 512833"/>
                <a:gd name="connsiteX16986" fmla="*/ 956483 w 4972343"/>
                <a:gd name="connsiteY16986" fmla="*/ 62748 h 512833"/>
                <a:gd name="connsiteX16987" fmla="*/ 949497 w 4972343"/>
                <a:gd name="connsiteY16987" fmla="*/ 55762 h 512833"/>
                <a:gd name="connsiteX16988" fmla="*/ 956483 w 4972343"/>
                <a:gd name="connsiteY16988" fmla="*/ 48776 h 512833"/>
                <a:gd name="connsiteX16989" fmla="*/ 928237 w 4972343"/>
                <a:gd name="connsiteY16989" fmla="*/ 48776 h 512833"/>
                <a:gd name="connsiteX16990" fmla="*/ 935223 w 4972343"/>
                <a:gd name="connsiteY16990" fmla="*/ 55762 h 512833"/>
                <a:gd name="connsiteX16991" fmla="*/ 928237 w 4972343"/>
                <a:gd name="connsiteY16991" fmla="*/ 62748 h 512833"/>
                <a:gd name="connsiteX16992" fmla="*/ 921251 w 4972343"/>
                <a:gd name="connsiteY16992" fmla="*/ 55762 h 512833"/>
                <a:gd name="connsiteX16993" fmla="*/ 928237 w 4972343"/>
                <a:gd name="connsiteY16993" fmla="*/ 48776 h 512833"/>
                <a:gd name="connsiteX16994" fmla="*/ 899992 w 4972343"/>
                <a:gd name="connsiteY16994" fmla="*/ 48776 h 512833"/>
                <a:gd name="connsiteX16995" fmla="*/ 906978 w 4972343"/>
                <a:gd name="connsiteY16995" fmla="*/ 55762 h 512833"/>
                <a:gd name="connsiteX16996" fmla="*/ 899992 w 4972343"/>
                <a:gd name="connsiteY16996" fmla="*/ 62748 h 512833"/>
                <a:gd name="connsiteX16997" fmla="*/ 893006 w 4972343"/>
                <a:gd name="connsiteY16997" fmla="*/ 55762 h 512833"/>
                <a:gd name="connsiteX16998" fmla="*/ 899992 w 4972343"/>
                <a:gd name="connsiteY16998" fmla="*/ 48776 h 512833"/>
                <a:gd name="connsiteX16999" fmla="*/ 871746 w 4972343"/>
                <a:gd name="connsiteY16999" fmla="*/ 48776 h 512833"/>
                <a:gd name="connsiteX17000" fmla="*/ 878732 w 4972343"/>
                <a:gd name="connsiteY17000" fmla="*/ 55762 h 512833"/>
                <a:gd name="connsiteX17001" fmla="*/ 871746 w 4972343"/>
                <a:gd name="connsiteY17001" fmla="*/ 62748 h 512833"/>
                <a:gd name="connsiteX17002" fmla="*/ 864760 w 4972343"/>
                <a:gd name="connsiteY17002" fmla="*/ 55762 h 512833"/>
                <a:gd name="connsiteX17003" fmla="*/ 871746 w 4972343"/>
                <a:gd name="connsiteY17003" fmla="*/ 48776 h 512833"/>
                <a:gd name="connsiteX17004" fmla="*/ 843501 w 4972343"/>
                <a:gd name="connsiteY17004" fmla="*/ 48776 h 512833"/>
                <a:gd name="connsiteX17005" fmla="*/ 850487 w 4972343"/>
                <a:gd name="connsiteY17005" fmla="*/ 55762 h 512833"/>
                <a:gd name="connsiteX17006" fmla="*/ 843501 w 4972343"/>
                <a:gd name="connsiteY17006" fmla="*/ 62748 h 512833"/>
                <a:gd name="connsiteX17007" fmla="*/ 836515 w 4972343"/>
                <a:gd name="connsiteY17007" fmla="*/ 55762 h 512833"/>
                <a:gd name="connsiteX17008" fmla="*/ 843501 w 4972343"/>
                <a:gd name="connsiteY17008" fmla="*/ 48776 h 512833"/>
                <a:gd name="connsiteX17009" fmla="*/ 815255 w 4972343"/>
                <a:gd name="connsiteY17009" fmla="*/ 48776 h 512833"/>
                <a:gd name="connsiteX17010" fmla="*/ 822241 w 4972343"/>
                <a:gd name="connsiteY17010" fmla="*/ 55762 h 512833"/>
                <a:gd name="connsiteX17011" fmla="*/ 815255 w 4972343"/>
                <a:gd name="connsiteY17011" fmla="*/ 62748 h 512833"/>
                <a:gd name="connsiteX17012" fmla="*/ 808269 w 4972343"/>
                <a:gd name="connsiteY17012" fmla="*/ 55762 h 512833"/>
                <a:gd name="connsiteX17013" fmla="*/ 815255 w 4972343"/>
                <a:gd name="connsiteY17013" fmla="*/ 48776 h 512833"/>
                <a:gd name="connsiteX17014" fmla="*/ 787010 w 4972343"/>
                <a:gd name="connsiteY17014" fmla="*/ 48776 h 512833"/>
                <a:gd name="connsiteX17015" fmla="*/ 793996 w 4972343"/>
                <a:gd name="connsiteY17015" fmla="*/ 55762 h 512833"/>
                <a:gd name="connsiteX17016" fmla="*/ 787010 w 4972343"/>
                <a:gd name="connsiteY17016" fmla="*/ 62748 h 512833"/>
                <a:gd name="connsiteX17017" fmla="*/ 780024 w 4972343"/>
                <a:gd name="connsiteY17017" fmla="*/ 55762 h 512833"/>
                <a:gd name="connsiteX17018" fmla="*/ 787010 w 4972343"/>
                <a:gd name="connsiteY17018" fmla="*/ 48776 h 512833"/>
                <a:gd name="connsiteX17019" fmla="*/ 758764 w 4972343"/>
                <a:gd name="connsiteY17019" fmla="*/ 48776 h 512833"/>
                <a:gd name="connsiteX17020" fmla="*/ 765750 w 4972343"/>
                <a:gd name="connsiteY17020" fmla="*/ 55762 h 512833"/>
                <a:gd name="connsiteX17021" fmla="*/ 758764 w 4972343"/>
                <a:gd name="connsiteY17021" fmla="*/ 62748 h 512833"/>
                <a:gd name="connsiteX17022" fmla="*/ 751778 w 4972343"/>
                <a:gd name="connsiteY17022" fmla="*/ 55762 h 512833"/>
                <a:gd name="connsiteX17023" fmla="*/ 758764 w 4972343"/>
                <a:gd name="connsiteY17023" fmla="*/ 48776 h 512833"/>
                <a:gd name="connsiteX17024" fmla="*/ 730517 w 4972343"/>
                <a:gd name="connsiteY17024" fmla="*/ 48776 h 512833"/>
                <a:gd name="connsiteX17025" fmla="*/ 737503 w 4972343"/>
                <a:gd name="connsiteY17025" fmla="*/ 55762 h 512833"/>
                <a:gd name="connsiteX17026" fmla="*/ 730517 w 4972343"/>
                <a:gd name="connsiteY17026" fmla="*/ 62748 h 512833"/>
                <a:gd name="connsiteX17027" fmla="*/ 723532 w 4972343"/>
                <a:gd name="connsiteY17027" fmla="*/ 55762 h 512833"/>
                <a:gd name="connsiteX17028" fmla="*/ 730517 w 4972343"/>
                <a:gd name="connsiteY17028" fmla="*/ 48776 h 512833"/>
                <a:gd name="connsiteX17029" fmla="*/ 702273 w 4972343"/>
                <a:gd name="connsiteY17029" fmla="*/ 48776 h 512833"/>
                <a:gd name="connsiteX17030" fmla="*/ 709259 w 4972343"/>
                <a:gd name="connsiteY17030" fmla="*/ 55762 h 512833"/>
                <a:gd name="connsiteX17031" fmla="*/ 702273 w 4972343"/>
                <a:gd name="connsiteY17031" fmla="*/ 62748 h 512833"/>
                <a:gd name="connsiteX17032" fmla="*/ 695287 w 4972343"/>
                <a:gd name="connsiteY17032" fmla="*/ 55762 h 512833"/>
                <a:gd name="connsiteX17033" fmla="*/ 702273 w 4972343"/>
                <a:gd name="connsiteY17033" fmla="*/ 48776 h 512833"/>
                <a:gd name="connsiteX17034" fmla="*/ 674026 w 4972343"/>
                <a:gd name="connsiteY17034" fmla="*/ 48776 h 512833"/>
                <a:gd name="connsiteX17035" fmla="*/ 681013 w 4972343"/>
                <a:gd name="connsiteY17035" fmla="*/ 55762 h 512833"/>
                <a:gd name="connsiteX17036" fmla="*/ 674026 w 4972343"/>
                <a:gd name="connsiteY17036" fmla="*/ 62748 h 512833"/>
                <a:gd name="connsiteX17037" fmla="*/ 667041 w 4972343"/>
                <a:gd name="connsiteY17037" fmla="*/ 55762 h 512833"/>
                <a:gd name="connsiteX17038" fmla="*/ 674026 w 4972343"/>
                <a:gd name="connsiteY17038" fmla="*/ 48776 h 512833"/>
                <a:gd name="connsiteX17039" fmla="*/ 645782 w 4972343"/>
                <a:gd name="connsiteY17039" fmla="*/ 48776 h 512833"/>
                <a:gd name="connsiteX17040" fmla="*/ 652768 w 4972343"/>
                <a:gd name="connsiteY17040" fmla="*/ 55762 h 512833"/>
                <a:gd name="connsiteX17041" fmla="*/ 645782 w 4972343"/>
                <a:gd name="connsiteY17041" fmla="*/ 62748 h 512833"/>
                <a:gd name="connsiteX17042" fmla="*/ 638796 w 4972343"/>
                <a:gd name="connsiteY17042" fmla="*/ 55762 h 512833"/>
                <a:gd name="connsiteX17043" fmla="*/ 645782 w 4972343"/>
                <a:gd name="connsiteY17043" fmla="*/ 48776 h 512833"/>
                <a:gd name="connsiteX17044" fmla="*/ 617536 w 4972343"/>
                <a:gd name="connsiteY17044" fmla="*/ 48776 h 512833"/>
                <a:gd name="connsiteX17045" fmla="*/ 624522 w 4972343"/>
                <a:gd name="connsiteY17045" fmla="*/ 55762 h 512833"/>
                <a:gd name="connsiteX17046" fmla="*/ 617536 w 4972343"/>
                <a:gd name="connsiteY17046" fmla="*/ 62748 h 512833"/>
                <a:gd name="connsiteX17047" fmla="*/ 610550 w 4972343"/>
                <a:gd name="connsiteY17047" fmla="*/ 55762 h 512833"/>
                <a:gd name="connsiteX17048" fmla="*/ 617536 w 4972343"/>
                <a:gd name="connsiteY17048" fmla="*/ 48776 h 512833"/>
                <a:gd name="connsiteX17049" fmla="*/ 589291 w 4972343"/>
                <a:gd name="connsiteY17049" fmla="*/ 48776 h 512833"/>
                <a:gd name="connsiteX17050" fmla="*/ 596277 w 4972343"/>
                <a:gd name="connsiteY17050" fmla="*/ 55762 h 512833"/>
                <a:gd name="connsiteX17051" fmla="*/ 589291 w 4972343"/>
                <a:gd name="connsiteY17051" fmla="*/ 62748 h 512833"/>
                <a:gd name="connsiteX17052" fmla="*/ 582305 w 4972343"/>
                <a:gd name="connsiteY17052" fmla="*/ 55762 h 512833"/>
                <a:gd name="connsiteX17053" fmla="*/ 589291 w 4972343"/>
                <a:gd name="connsiteY17053" fmla="*/ 48776 h 512833"/>
                <a:gd name="connsiteX17054" fmla="*/ 561045 w 4972343"/>
                <a:gd name="connsiteY17054" fmla="*/ 48776 h 512833"/>
                <a:gd name="connsiteX17055" fmla="*/ 568031 w 4972343"/>
                <a:gd name="connsiteY17055" fmla="*/ 55762 h 512833"/>
                <a:gd name="connsiteX17056" fmla="*/ 561045 w 4972343"/>
                <a:gd name="connsiteY17056" fmla="*/ 62748 h 512833"/>
                <a:gd name="connsiteX17057" fmla="*/ 554059 w 4972343"/>
                <a:gd name="connsiteY17057" fmla="*/ 55762 h 512833"/>
                <a:gd name="connsiteX17058" fmla="*/ 561045 w 4972343"/>
                <a:gd name="connsiteY17058" fmla="*/ 48776 h 512833"/>
                <a:gd name="connsiteX17059" fmla="*/ 532800 w 4972343"/>
                <a:gd name="connsiteY17059" fmla="*/ 48776 h 512833"/>
                <a:gd name="connsiteX17060" fmla="*/ 539786 w 4972343"/>
                <a:gd name="connsiteY17060" fmla="*/ 55762 h 512833"/>
                <a:gd name="connsiteX17061" fmla="*/ 532800 w 4972343"/>
                <a:gd name="connsiteY17061" fmla="*/ 62748 h 512833"/>
                <a:gd name="connsiteX17062" fmla="*/ 525814 w 4972343"/>
                <a:gd name="connsiteY17062" fmla="*/ 55762 h 512833"/>
                <a:gd name="connsiteX17063" fmla="*/ 532800 w 4972343"/>
                <a:gd name="connsiteY17063" fmla="*/ 48776 h 512833"/>
                <a:gd name="connsiteX17064" fmla="*/ 504554 w 4972343"/>
                <a:gd name="connsiteY17064" fmla="*/ 48776 h 512833"/>
                <a:gd name="connsiteX17065" fmla="*/ 511540 w 4972343"/>
                <a:gd name="connsiteY17065" fmla="*/ 55762 h 512833"/>
                <a:gd name="connsiteX17066" fmla="*/ 504554 w 4972343"/>
                <a:gd name="connsiteY17066" fmla="*/ 62748 h 512833"/>
                <a:gd name="connsiteX17067" fmla="*/ 497568 w 4972343"/>
                <a:gd name="connsiteY17067" fmla="*/ 55762 h 512833"/>
                <a:gd name="connsiteX17068" fmla="*/ 504554 w 4972343"/>
                <a:gd name="connsiteY17068" fmla="*/ 48776 h 512833"/>
                <a:gd name="connsiteX17069" fmla="*/ 476309 w 4972343"/>
                <a:gd name="connsiteY17069" fmla="*/ 48776 h 512833"/>
                <a:gd name="connsiteX17070" fmla="*/ 483295 w 4972343"/>
                <a:gd name="connsiteY17070" fmla="*/ 55762 h 512833"/>
                <a:gd name="connsiteX17071" fmla="*/ 476309 w 4972343"/>
                <a:gd name="connsiteY17071" fmla="*/ 62748 h 512833"/>
                <a:gd name="connsiteX17072" fmla="*/ 469323 w 4972343"/>
                <a:gd name="connsiteY17072" fmla="*/ 55762 h 512833"/>
                <a:gd name="connsiteX17073" fmla="*/ 476309 w 4972343"/>
                <a:gd name="connsiteY17073" fmla="*/ 48776 h 512833"/>
                <a:gd name="connsiteX17074" fmla="*/ 448063 w 4972343"/>
                <a:gd name="connsiteY17074" fmla="*/ 48776 h 512833"/>
                <a:gd name="connsiteX17075" fmla="*/ 455049 w 4972343"/>
                <a:gd name="connsiteY17075" fmla="*/ 55762 h 512833"/>
                <a:gd name="connsiteX17076" fmla="*/ 448063 w 4972343"/>
                <a:gd name="connsiteY17076" fmla="*/ 62748 h 512833"/>
                <a:gd name="connsiteX17077" fmla="*/ 441077 w 4972343"/>
                <a:gd name="connsiteY17077" fmla="*/ 55762 h 512833"/>
                <a:gd name="connsiteX17078" fmla="*/ 448063 w 4972343"/>
                <a:gd name="connsiteY17078" fmla="*/ 48776 h 512833"/>
                <a:gd name="connsiteX17079" fmla="*/ 419818 w 4972343"/>
                <a:gd name="connsiteY17079" fmla="*/ 48776 h 512833"/>
                <a:gd name="connsiteX17080" fmla="*/ 426804 w 4972343"/>
                <a:gd name="connsiteY17080" fmla="*/ 55762 h 512833"/>
                <a:gd name="connsiteX17081" fmla="*/ 419818 w 4972343"/>
                <a:gd name="connsiteY17081" fmla="*/ 62748 h 512833"/>
                <a:gd name="connsiteX17082" fmla="*/ 412832 w 4972343"/>
                <a:gd name="connsiteY17082" fmla="*/ 55762 h 512833"/>
                <a:gd name="connsiteX17083" fmla="*/ 419818 w 4972343"/>
                <a:gd name="connsiteY17083" fmla="*/ 48776 h 512833"/>
                <a:gd name="connsiteX17084" fmla="*/ 391572 w 4972343"/>
                <a:gd name="connsiteY17084" fmla="*/ 48776 h 512833"/>
                <a:gd name="connsiteX17085" fmla="*/ 398558 w 4972343"/>
                <a:gd name="connsiteY17085" fmla="*/ 55762 h 512833"/>
                <a:gd name="connsiteX17086" fmla="*/ 391572 w 4972343"/>
                <a:gd name="connsiteY17086" fmla="*/ 62748 h 512833"/>
                <a:gd name="connsiteX17087" fmla="*/ 384586 w 4972343"/>
                <a:gd name="connsiteY17087" fmla="*/ 55762 h 512833"/>
                <a:gd name="connsiteX17088" fmla="*/ 391572 w 4972343"/>
                <a:gd name="connsiteY17088" fmla="*/ 48776 h 512833"/>
                <a:gd name="connsiteX17089" fmla="*/ 363327 w 4972343"/>
                <a:gd name="connsiteY17089" fmla="*/ 48776 h 512833"/>
                <a:gd name="connsiteX17090" fmla="*/ 370313 w 4972343"/>
                <a:gd name="connsiteY17090" fmla="*/ 55762 h 512833"/>
                <a:gd name="connsiteX17091" fmla="*/ 363327 w 4972343"/>
                <a:gd name="connsiteY17091" fmla="*/ 62748 h 512833"/>
                <a:gd name="connsiteX17092" fmla="*/ 356341 w 4972343"/>
                <a:gd name="connsiteY17092" fmla="*/ 55762 h 512833"/>
                <a:gd name="connsiteX17093" fmla="*/ 363327 w 4972343"/>
                <a:gd name="connsiteY17093" fmla="*/ 48776 h 512833"/>
                <a:gd name="connsiteX17094" fmla="*/ 335081 w 4972343"/>
                <a:gd name="connsiteY17094" fmla="*/ 48776 h 512833"/>
                <a:gd name="connsiteX17095" fmla="*/ 342067 w 4972343"/>
                <a:gd name="connsiteY17095" fmla="*/ 55762 h 512833"/>
                <a:gd name="connsiteX17096" fmla="*/ 335081 w 4972343"/>
                <a:gd name="connsiteY17096" fmla="*/ 62748 h 512833"/>
                <a:gd name="connsiteX17097" fmla="*/ 328095 w 4972343"/>
                <a:gd name="connsiteY17097" fmla="*/ 55762 h 512833"/>
                <a:gd name="connsiteX17098" fmla="*/ 335081 w 4972343"/>
                <a:gd name="connsiteY17098" fmla="*/ 48776 h 512833"/>
                <a:gd name="connsiteX17099" fmla="*/ 306836 w 4972343"/>
                <a:gd name="connsiteY17099" fmla="*/ 48776 h 512833"/>
                <a:gd name="connsiteX17100" fmla="*/ 313822 w 4972343"/>
                <a:gd name="connsiteY17100" fmla="*/ 55762 h 512833"/>
                <a:gd name="connsiteX17101" fmla="*/ 306836 w 4972343"/>
                <a:gd name="connsiteY17101" fmla="*/ 62748 h 512833"/>
                <a:gd name="connsiteX17102" fmla="*/ 299850 w 4972343"/>
                <a:gd name="connsiteY17102" fmla="*/ 55762 h 512833"/>
                <a:gd name="connsiteX17103" fmla="*/ 306836 w 4972343"/>
                <a:gd name="connsiteY17103" fmla="*/ 48776 h 512833"/>
                <a:gd name="connsiteX17104" fmla="*/ 278590 w 4972343"/>
                <a:gd name="connsiteY17104" fmla="*/ 48776 h 512833"/>
                <a:gd name="connsiteX17105" fmla="*/ 285576 w 4972343"/>
                <a:gd name="connsiteY17105" fmla="*/ 55762 h 512833"/>
                <a:gd name="connsiteX17106" fmla="*/ 278590 w 4972343"/>
                <a:gd name="connsiteY17106" fmla="*/ 62748 h 512833"/>
                <a:gd name="connsiteX17107" fmla="*/ 271604 w 4972343"/>
                <a:gd name="connsiteY17107" fmla="*/ 55762 h 512833"/>
                <a:gd name="connsiteX17108" fmla="*/ 278590 w 4972343"/>
                <a:gd name="connsiteY17108" fmla="*/ 48776 h 512833"/>
                <a:gd name="connsiteX17109" fmla="*/ 250345 w 4972343"/>
                <a:gd name="connsiteY17109" fmla="*/ 48776 h 512833"/>
                <a:gd name="connsiteX17110" fmla="*/ 257331 w 4972343"/>
                <a:gd name="connsiteY17110" fmla="*/ 55762 h 512833"/>
                <a:gd name="connsiteX17111" fmla="*/ 250345 w 4972343"/>
                <a:gd name="connsiteY17111" fmla="*/ 62748 h 512833"/>
                <a:gd name="connsiteX17112" fmla="*/ 243359 w 4972343"/>
                <a:gd name="connsiteY17112" fmla="*/ 55762 h 512833"/>
                <a:gd name="connsiteX17113" fmla="*/ 250345 w 4972343"/>
                <a:gd name="connsiteY17113" fmla="*/ 48776 h 512833"/>
                <a:gd name="connsiteX17114" fmla="*/ 222099 w 4972343"/>
                <a:gd name="connsiteY17114" fmla="*/ 48776 h 512833"/>
                <a:gd name="connsiteX17115" fmla="*/ 229085 w 4972343"/>
                <a:gd name="connsiteY17115" fmla="*/ 55762 h 512833"/>
                <a:gd name="connsiteX17116" fmla="*/ 222099 w 4972343"/>
                <a:gd name="connsiteY17116" fmla="*/ 62748 h 512833"/>
                <a:gd name="connsiteX17117" fmla="*/ 215113 w 4972343"/>
                <a:gd name="connsiteY17117" fmla="*/ 55762 h 512833"/>
                <a:gd name="connsiteX17118" fmla="*/ 222099 w 4972343"/>
                <a:gd name="connsiteY17118" fmla="*/ 48776 h 512833"/>
                <a:gd name="connsiteX17119" fmla="*/ 193854 w 4972343"/>
                <a:gd name="connsiteY17119" fmla="*/ 48776 h 512833"/>
                <a:gd name="connsiteX17120" fmla="*/ 200840 w 4972343"/>
                <a:gd name="connsiteY17120" fmla="*/ 55762 h 512833"/>
                <a:gd name="connsiteX17121" fmla="*/ 193854 w 4972343"/>
                <a:gd name="connsiteY17121" fmla="*/ 62748 h 512833"/>
                <a:gd name="connsiteX17122" fmla="*/ 186868 w 4972343"/>
                <a:gd name="connsiteY17122" fmla="*/ 55762 h 512833"/>
                <a:gd name="connsiteX17123" fmla="*/ 193854 w 4972343"/>
                <a:gd name="connsiteY17123" fmla="*/ 48776 h 512833"/>
                <a:gd name="connsiteX17124" fmla="*/ 165608 w 4972343"/>
                <a:gd name="connsiteY17124" fmla="*/ 48776 h 512833"/>
                <a:gd name="connsiteX17125" fmla="*/ 172594 w 4972343"/>
                <a:gd name="connsiteY17125" fmla="*/ 55762 h 512833"/>
                <a:gd name="connsiteX17126" fmla="*/ 165608 w 4972343"/>
                <a:gd name="connsiteY17126" fmla="*/ 62748 h 512833"/>
                <a:gd name="connsiteX17127" fmla="*/ 158622 w 4972343"/>
                <a:gd name="connsiteY17127" fmla="*/ 55762 h 512833"/>
                <a:gd name="connsiteX17128" fmla="*/ 165608 w 4972343"/>
                <a:gd name="connsiteY17128" fmla="*/ 48776 h 512833"/>
                <a:gd name="connsiteX17129" fmla="*/ 137363 w 4972343"/>
                <a:gd name="connsiteY17129" fmla="*/ 48776 h 512833"/>
                <a:gd name="connsiteX17130" fmla="*/ 144349 w 4972343"/>
                <a:gd name="connsiteY17130" fmla="*/ 55762 h 512833"/>
                <a:gd name="connsiteX17131" fmla="*/ 137363 w 4972343"/>
                <a:gd name="connsiteY17131" fmla="*/ 62748 h 512833"/>
                <a:gd name="connsiteX17132" fmla="*/ 130377 w 4972343"/>
                <a:gd name="connsiteY17132" fmla="*/ 55762 h 512833"/>
                <a:gd name="connsiteX17133" fmla="*/ 137363 w 4972343"/>
                <a:gd name="connsiteY17133" fmla="*/ 48776 h 512833"/>
                <a:gd name="connsiteX17134" fmla="*/ 109117 w 4972343"/>
                <a:gd name="connsiteY17134" fmla="*/ 48776 h 512833"/>
                <a:gd name="connsiteX17135" fmla="*/ 116103 w 4972343"/>
                <a:gd name="connsiteY17135" fmla="*/ 55762 h 512833"/>
                <a:gd name="connsiteX17136" fmla="*/ 109117 w 4972343"/>
                <a:gd name="connsiteY17136" fmla="*/ 62748 h 512833"/>
                <a:gd name="connsiteX17137" fmla="*/ 102131 w 4972343"/>
                <a:gd name="connsiteY17137" fmla="*/ 55762 h 512833"/>
                <a:gd name="connsiteX17138" fmla="*/ 109117 w 4972343"/>
                <a:gd name="connsiteY17138" fmla="*/ 48776 h 512833"/>
                <a:gd name="connsiteX17139" fmla="*/ 80872 w 4972343"/>
                <a:gd name="connsiteY17139" fmla="*/ 48776 h 512833"/>
                <a:gd name="connsiteX17140" fmla="*/ 87858 w 4972343"/>
                <a:gd name="connsiteY17140" fmla="*/ 55762 h 512833"/>
                <a:gd name="connsiteX17141" fmla="*/ 80872 w 4972343"/>
                <a:gd name="connsiteY17141" fmla="*/ 62748 h 512833"/>
                <a:gd name="connsiteX17142" fmla="*/ 73886 w 4972343"/>
                <a:gd name="connsiteY17142" fmla="*/ 55762 h 512833"/>
                <a:gd name="connsiteX17143" fmla="*/ 80872 w 4972343"/>
                <a:gd name="connsiteY17143" fmla="*/ 48776 h 512833"/>
                <a:gd name="connsiteX17144" fmla="*/ 52627 w 4972343"/>
                <a:gd name="connsiteY17144" fmla="*/ 48776 h 512833"/>
                <a:gd name="connsiteX17145" fmla="*/ 59612 w 4972343"/>
                <a:gd name="connsiteY17145" fmla="*/ 55762 h 512833"/>
                <a:gd name="connsiteX17146" fmla="*/ 52627 w 4972343"/>
                <a:gd name="connsiteY17146" fmla="*/ 62748 h 512833"/>
                <a:gd name="connsiteX17147" fmla="*/ 45641 w 4972343"/>
                <a:gd name="connsiteY17147" fmla="*/ 55762 h 512833"/>
                <a:gd name="connsiteX17148" fmla="*/ 52627 w 4972343"/>
                <a:gd name="connsiteY17148" fmla="*/ 48776 h 512833"/>
                <a:gd name="connsiteX17149" fmla="*/ 24381 w 4972343"/>
                <a:gd name="connsiteY17149" fmla="*/ 48776 h 512833"/>
                <a:gd name="connsiteX17150" fmla="*/ 31367 w 4972343"/>
                <a:gd name="connsiteY17150" fmla="*/ 55762 h 512833"/>
                <a:gd name="connsiteX17151" fmla="*/ 24381 w 4972343"/>
                <a:gd name="connsiteY17151" fmla="*/ 62748 h 512833"/>
                <a:gd name="connsiteX17152" fmla="*/ 17395 w 4972343"/>
                <a:gd name="connsiteY17152" fmla="*/ 55762 h 512833"/>
                <a:gd name="connsiteX17153" fmla="*/ 24381 w 4972343"/>
                <a:gd name="connsiteY17153" fmla="*/ 48776 h 512833"/>
                <a:gd name="connsiteX17154" fmla="*/ 4953148 w 4972343"/>
                <a:gd name="connsiteY17154" fmla="*/ 24462 h 512833"/>
                <a:gd name="connsiteX17155" fmla="*/ 4959987 w 4972343"/>
                <a:gd name="connsiteY17155" fmla="*/ 31300 h 512833"/>
                <a:gd name="connsiteX17156" fmla="*/ 4953148 w 4972343"/>
                <a:gd name="connsiteY17156" fmla="*/ 38139 h 512833"/>
                <a:gd name="connsiteX17157" fmla="*/ 4946309 w 4972343"/>
                <a:gd name="connsiteY17157" fmla="*/ 31300 h 512833"/>
                <a:gd name="connsiteX17158" fmla="*/ 4953148 w 4972343"/>
                <a:gd name="connsiteY17158" fmla="*/ 24462 h 512833"/>
                <a:gd name="connsiteX17159" fmla="*/ 4924903 w 4972343"/>
                <a:gd name="connsiteY17159" fmla="*/ 24462 h 512833"/>
                <a:gd name="connsiteX17160" fmla="*/ 4931742 w 4972343"/>
                <a:gd name="connsiteY17160" fmla="*/ 31300 h 512833"/>
                <a:gd name="connsiteX17161" fmla="*/ 4924903 w 4972343"/>
                <a:gd name="connsiteY17161" fmla="*/ 38139 h 512833"/>
                <a:gd name="connsiteX17162" fmla="*/ 4918064 w 4972343"/>
                <a:gd name="connsiteY17162" fmla="*/ 31300 h 512833"/>
                <a:gd name="connsiteX17163" fmla="*/ 4924903 w 4972343"/>
                <a:gd name="connsiteY17163" fmla="*/ 24462 h 512833"/>
                <a:gd name="connsiteX17164" fmla="*/ 4896656 w 4972343"/>
                <a:gd name="connsiteY17164" fmla="*/ 24462 h 512833"/>
                <a:gd name="connsiteX17165" fmla="*/ 4903495 w 4972343"/>
                <a:gd name="connsiteY17165" fmla="*/ 31300 h 512833"/>
                <a:gd name="connsiteX17166" fmla="*/ 4896656 w 4972343"/>
                <a:gd name="connsiteY17166" fmla="*/ 38139 h 512833"/>
                <a:gd name="connsiteX17167" fmla="*/ 4889818 w 4972343"/>
                <a:gd name="connsiteY17167" fmla="*/ 31300 h 512833"/>
                <a:gd name="connsiteX17168" fmla="*/ 4896656 w 4972343"/>
                <a:gd name="connsiteY17168" fmla="*/ 24462 h 512833"/>
                <a:gd name="connsiteX17169" fmla="*/ 4868412 w 4972343"/>
                <a:gd name="connsiteY17169" fmla="*/ 24462 h 512833"/>
                <a:gd name="connsiteX17170" fmla="*/ 4875251 w 4972343"/>
                <a:gd name="connsiteY17170" fmla="*/ 31300 h 512833"/>
                <a:gd name="connsiteX17171" fmla="*/ 4868412 w 4972343"/>
                <a:gd name="connsiteY17171" fmla="*/ 38139 h 512833"/>
                <a:gd name="connsiteX17172" fmla="*/ 4861573 w 4972343"/>
                <a:gd name="connsiteY17172" fmla="*/ 31300 h 512833"/>
                <a:gd name="connsiteX17173" fmla="*/ 4868412 w 4972343"/>
                <a:gd name="connsiteY17173" fmla="*/ 24462 h 512833"/>
                <a:gd name="connsiteX17174" fmla="*/ 4840166 w 4972343"/>
                <a:gd name="connsiteY17174" fmla="*/ 24462 h 512833"/>
                <a:gd name="connsiteX17175" fmla="*/ 4847005 w 4972343"/>
                <a:gd name="connsiteY17175" fmla="*/ 31300 h 512833"/>
                <a:gd name="connsiteX17176" fmla="*/ 4840166 w 4972343"/>
                <a:gd name="connsiteY17176" fmla="*/ 38139 h 512833"/>
                <a:gd name="connsiteX17177" fmla="*/ 4833327 w 4972343"/>
                <a:gd name="connsiteY17177" fmla="*/ 31300 h 512833"/>
                <a:gd name="connsiteX17178" fmla="*/ 4840166 w 4972343"/>
                <a:gd name="connsiteY17178" fmla="*/ 24462 h 512833"/>
                <a:gd name="connsiteX17179" fmla="*/ 4811921 w 4972343"/>
                <a:gd name="connsiteY17179" fmla="*/ 24462 h 512833"/>
                <a:gd name="connsiteX17180" fmla="*/ 4818760 w 4972343"/>
                <a:gd name="connsiteY17180" fmla="*/ 31300 h 512833"/>
                <a:gd name="connsiteX17181" fmla="*/ 4811921 w 4972343"/>
                <a:gd name="connsiteY17181" fmla="*/ 38139 h 512833"/>
                <a:gd name="connsiteX17182" fmla="*/ 4805082 w 4972343"/>
                <a:gd name="connsiteY17182" fmla="*/ 31300 h 512833"/>
                <a:gd name="connsiteX17183" fmla="*/ 4811921 w 4972343"/>
                <a:gd name="connsiteY17183" fmla="*/ 24462 h 512833"/>
                <a:gd name="connsiteX17184" fmla="*/ 4783675 w 4972343"/>
                <a:gd name="connsiteY17184" fmla="*/ 24462 h 512833"/>
                <a:gd name="connsiteX17185" fmla="*/ 4790513 w 4972343"/>
                <a:gd name="connsiteY17185" fmla="*/ 31300 h 512833"/>
                <a:gd name="connsiteX17186" fmla="*/ 4783675 w 4972343"/>
                <a:gd name="connsiteY17186" fmla="*/ 38139 h 512833"/>
                <a:gd name="connsiteX17187" fmla="*/ 4776836 w 4972343"/>
                <a:gd name="connsiteY17187" fmla="*/ 31300 h 512833"/>
                <a:gd name="connsiteX17188" fmla="*/ 4783675 w 4972343"/>
                <a:gd name="connsiteY17188" fmla="*/ 24462 h 512833"/>
                <a:gd name="connsiteX17189" fmla="*/ 4755430 w 4972343"/>
                <a:gd name="connsiteY17189" fmla="*/ 24462 h 512833"/>
                <a:gd name="connsiteX17190" fmla="*/ 4762269 w 4972343"/>
                <a:gd name="connsiteY17190" fmla="*/ 31300 h 512833"/>
                <a:gd name="connsiteX17191" fmla="*/ 4755430 w 4972343"/>
                <a:gd name="connsiteY17191" fmla="*/ 38139 h 512833"/>
                <a:gd name="connsiteX17192" fmla="*/ 4748591 w 4972343"/>
                <a:gd name="connsiteY17192" fmla="*/ 31300 h 512833"/>
                <a:gd name="connsiteX17193" fmla="*/ 4755430 w 4972343"/>
                <a:gd name="connsiteY17193" fmla="*/ 24462 h 512833"/>
                <a:gd name="connsiteX17194" fmla="*/ 4727184 w 4972343"/>
                <a:gd name="connsiteY17194" fmla="*/ 24462 h 512833"/>
                <a:gd name="connsiteX17195" fmla="*/ 4734023 w 4972343"/>
                <a:gd name="connsiteY17195" fmla="*/ 31300 h 512833"/>
                <a:gd name="connsiteX17196" fmla="*/ 4727184 w 4972343"/>
                <a:gd name="connsiteY17196" fmla="*/ 38139 h 512833"/>
                <a:gd name="connsiteX17197" fmla="*/ 4720345 w 4972343"/>
                <a:gd name="connsiteY17197" fmla="*/ 31300 h 512833"/>
                <a:gd name="connsiteX17198" fmla="*/ 4727184 w 4972343"/>
                <a:gd name="connsiteY17198" fmla="*/ 24462 h 512833"/>
                <a:gd name="connsiteX17199" fmla="*/ 4698939 w 4972343"/>
                <a:gd name="connsiteY17199" fmla="*/ 24462 h 512833"/>
                <a:gd name="connsiteX17200" fmla="*/ 4705778 w 4972343"/>
                <a:gd name="connsiteY17200" fmla="*/ 31300 h 512833"/>
                <a:gd name="connsiteX17201" fmla="*/ 4698939 w 4972343"/>
                <a:gd name="connsiteY17201" fmla="*/ 38139 h 512833"/>
                <a:gd name="connsiteX17202" fmla="*/ 4692100 w 4972343"/>
                <a:gd name="connsiteY17202" fmla="*/ 31300 h 512833"/>
                <a:gd name="connsiteX17203" fmla="*/ 4698939 w 4972343"/>
                <a:gd name="connsiteY17203" fmla="*/ 24462 h 512833"/>
                <a:gd name="connsiteX17204" fmla="*/ 4670693 w 4972343"/>
                <a:gd name="connsiteY17204" fmla="*/ 24462 h 512833"/>
                <a:gd name="connsiteX17205" fmla="*/ 4677532 w 4972343"/>
                <a:gd name="connsiteY17205" fmla="*/ 31300 h 512833"/>
                <a:gd name="connsiteX17206" fmla="*/ 4670693 w 4972343"/>
                <a:gd name="connsiteY17206" fmla="*/ 38139 h 512833"/>
                <a:gd name="connsiteX17207" fmla="*/ 4663854 w 4972343"/>
                <a:gd name="connsiteY17207" fmla="*/ 31300 h 512833"/>
                <a:gd name="connsiteX17208" fmla="*/ 4670693 w 4972343"/>
                <a:gd name="connsiteY17208" fmla="*/ 24462 h 512833"/>
                <a:gd name="connsiteX17209" fmla="*/ 4642448 w 4972343"/>
                <a:gd name="connsiteY17209" fmla="*/ 24462 h 512833"/>
                <a:gd name="connsiteX17210" fmla="*/ 4649287 w 4972343"/>
                <a:gd name="connsiteY17210" fmla="*/ 31300 h 512833"/>
                <a:gd name="connsiteX17211" fmla="*/ 4642448 w 4972343"/>
                <a:gd name="connsiteY17211" fmla="*/ 38139 h 512833"/>
                <a:gd name="connsiteX17212" fmla="*/ 4635609 w 4972343"/>
                <a:gd name="connsiteY17212" fmla="*/ 31300 h 512833"/>
                <a:gd name="connsiteX17213" fmla="*/ 4642448 w 4972343"/>
                <a:gd name="connsiteY17213" fmla="*/ 24462 h 512833"/>
                <a:gd name="connsiteX17214" fmla="*/ 4614202 w 4972343"/>
                <a:gd name="connsiteY17214" fmla="*/ 24462 h 512833"/>
                <a:gd name="connsiteX17215" fmla="*/ 4621041 w 4972343"/>
                <a:gd name="connsiteY17215" fmla="*/ 31300 h 512833"/>
                <a:gd name="connsiteX17216" fmla="*/ 4614202 w 4972343"/>
                <a:gd name="connsiteY17216" fmla="*/ 38139 h 512833"/>
                <a:gd name="connsiteX17217" fmla="*/ 4607363 w 4972343"/>
                <a:gd name="connsiteY17217" fmla="*/ 31300 h 512833"/>
                <a:gd name="connsiteX17218" fmla="*/ 4614202 w 4972343"/>
                <a:gd name="connsiteY17218" fmla="*/ 24462 h 512833"/>
                <a:gd name="connsiteX17219" fmla="*/ 4585957 w 4972343"/>
                <a:gd name="connsiteY17219" fmla="*/ 24462 h 512833"/>
                <a:gd name="connsiteX17220" fmla="*/ 4592796 w 4972343"/>
                <a:gd name="connsiteY17220" fmla="*/ 31300 h 512833"/>
                <a:gd name="connsiteX17221" fmla="*/ 4585957 w 4972343"/>
                <a:gd name="connsiteY17221" fmla="*/ 38139 h 512833"/>
                <a:gd name="connsiteX17222" fmla="*/ 4579118 w 4972343"/>
                <a:gd name="connsiteY17222" fmla="*/ 31300 h 512833"/>
                <a:gd name="connsiteX17223" fmla="*/ 4585957 w 4972343"/>
                <a:gd name="connsiteY17223" fmla="*/ 24462 h 512833"/>
                <a:gd name="connsiteX17224" fmla="*/ 4557711 w 4972343"/>
                <a:gd name="connsiteY17224" fmla="*/ 24462 h 512833"/>
                <a:gd name="connsiteX17225" fmla="*/ 4564550 w 4972343"/>
                <a:gd name="connsiteY17225" fmla="*/ 31300 h 512833"/>
                <a:gd name="connsiteX17226" fmla="*/ 4557711 w 4972343"/>
                <a:gd name="connsiteY17226" fmla="*/ 38139 h 512833"/>
                <a:gd name="connsiteX17227" fmla="*/ 4550872 w 4972343"/>
                <a:gd name="connsiteY17227" fmla="*/ 31300 h 512833"/>
                <a:gd name="connsiteX17228" fmla="*/ 4557711 w 4972343"/>
                <a:gd name="connsiteY17228" fmla="*/ 24462 h 512833"/>
                <a:gd name="connsiteX17229" fmla="*/ 4529466 w 4972343"/>
                <a:gd name="connsiteY17229" fmla="*/ 24462 h 512833"/>
                <a:gd name="connsiteX17230" fmla="*/ 4536305 w 4972343"/>
                <a:gd name="connsiteY17230" fmla="*/ 31300 h 512833"/>
                <a:gd name="connsiteX17231" fmla="*/ 4529466 w 4972343"/>
                <a:gd name="connsiteY17231" fmla="*/ 38139 h 512833"/>
                <a:gd name="connsiteX17232" fmla="*/ 4522627 w 4972343"/>
                <a:gd name="connsiteY17232" fmla="*/ 31300 h 512833"/>
                <a:gd name="connsiteX17233" fmla="*/ 4529466 w 4972343"/>
                <a:gd name="connsiteY17233" fmla="*/ 24462 h 512833"/>
                <a:gd name="connsiteX17234" fmla="*/ 4501220 w 4972343"/>
                <a:gd name="connsiteY17234" fmla="*/ 24462 h 512833"/>
                <a:gd name="connsiteX17235" fmla="*/ 4508059 w 4972343"/>
                <a:gd name="connsiteY17235" fmla="*/ 31300 h 512833"/>
                <a:gd name="connsiteX17236" fmla="*/ 4501220 w 4972343"/>
                <a:gd name="connsiteY17236" fmla="*/ 38139 h 512833"/>
                <a:gd name="connsiteX17237" fmla="*/ 4494381 w 4972343"/>
                <a:gd name="connsiteY17237" fmla="*/ 31300 h 512833"/>
                <a:gd name="connsiteX17238" fmla="*/ 4501220 w 4972343"/>
                <a:gd name="connsiteY17238" fmla="*/ 24462 h 512833"/>
                <a:gd name="connsiteX17239" fmla="*/ 4472975 w 4972343"/>
                <a:gd name="connsiteY17239" fmla="*/ 24462 h 512833"/>
                <a:gd name="connsiteX17240" fmla="*/ 4479814 w 4972343"/>
                <a:gd name="connsiteY17240" fmla="*/ 31300 h 512833"/>
                <a:gd name="connsiteX17241" fmla="*/ 4472975 w 4972343"/>
                <a:gd name="connsiteY17241" fmla="*/ 38139 h 512833"/>
                <a:gd name="connsiteX17242" fmla="*/ 4466136 w 4972343"/>
                <a:gd name="connsiteY17242" fmla="*/ 31300 h 512833"/>
                <a:gd name="connsiteX17243" fmla="*/ 4472975 w 4972343"/>
                <a:gd name="connsiteY17243" fmla="*/ 24462 h 512833"/>
                <a:gd name="connsiteX17244" fmla="*/ 4444729 w 4972343"/>
                <a:gd name="connsiteY17244" fmla="*/ 24462 h 512833"/>
                <a:gd name="connsiteX17245" fmla="*/ 4451568 w 4972343"/>
                <a:gd name="connsiteY17245" fmla="*/ 31300 h 512833"/>
                <a:gd name="connsiteX17246" fmla="*/ 4444729 w 4972343"/>
                <a:gd name="connsiteY17246" fmla="*/ 38139 h 512833"/>
                <a:gd name="connsiteX17247" fmla="*/ 4437890 w 4972343"/>
                <a:gd name="connsiteY17247" fmla="*/ 31300 h 512833"/>
                <a:gd name="connsiteX17248" fmla="*/ 4444729 w 4972343"/>
                <a:gd name="connsiteY17248" fmla="*/ 24462 h 512833"/>
                <a:gd name="connsiteX17249" fmla="*/ 4416484 w 4972343"/>
                <a:gd name="connsiteY17249" fmla="*/ 24462 h 512833"/>
                <a:gd name="connsiteX17250" fmla="*/ 4423323 w 4972343"/>
                <a:gd name="connsiteY17250" fmla="*/ 31300 h 512833"/>
                <a:gd name="connsiteX17251" fmla="*/ 4416484 w 4972343"/>
                <a:gd name="connsiteY17251" fmla="*/ 38139 h 512833"/>
                <a:gd name="connsiteX17252" fmla="*/ 4409646 w 4972343"/>
                <a:gd name="connsiteY17252" fmla="*/ 31300 h 512833"/>
                <a:gd name="connsiteX17253" fmla="*/ 4416484 w 4972343"/>
                <a:gd name="connsiteY17253" fmla="*/ 24462 h 512833"/>
                <a:gd name="connsiteX17254" fmla="*/ 4388238 w 4972343"/>
                <a:gd name="connsiteY17254" fmla="*/ 24462 h 512833"/>
                <a:gd name="connsiteX17255" fmla="*/ 4395077 w 4972343"/>
                <a:gd name="connsiteY17255" fmla="*/ 31300 h 512833"/>
                <a:gd name="connsiteX17256" fmla="*/ 4388238 w 4972343"/>
                <a:gd name="connsiteY17256" fmla="*/ 38139 h 512833"/>
                <a:gd name="connsiteX17257" fmla="*/ 4381399 w 4972343"/>
                <a:gd name="connsiteY17257" fmla="*/ 31300 h 512833"/>
                <a:gd name="connsiteX17258" fmla="*/ 4388238 w 4972343"/>
                <a:gd name="connsiteY17258" fmla="*/ 24462 h 512833"/>
                <a:gd name="connsiteX17259" fmla="*/ 4359993 w 4972343"/>
                <a:gd name="connsiteY17259" fmla="*/ 24462 h 512833"/>
                <a:gd name="connsiteX17260" fmla="*/ 4366832 w 4972343"/>
                <a:gd name="connsiteY17260" fmla="*/ 31300 h 512833"/>
                <a:gd name="connsiteX17261" fmla="*/ 4359993 w 4972343"/>
                <a:gd name="connsiteY17261" fmla="*/ 38139 h 512833"/>
                <a:gd name="connsiteX17262" fmla="*/ 4353155 w 4972343"/>
                <a:gd name="connsiteY17262" fmla="*/ 31300 h 512833"/>
                <a:gd name="connsiteX17263" fmla="*/ 4359993 w 4972343"/>
                <a:gd name="connsiteY17263" fmla="*/ 24462 h 512833"/>
                <a:gd name="connsiteX17264" fmla="*/ 4331747 w 4972343"/>
                <a:gd name="connsiteY17264" fmla="*/ 24462 h 512833"/>
                <a:gd name="connsiteX17265" fmla="*/ 4338586 w 4972343"/>
                <a:gd name="connsiteY17265" fmla="*/ 31300 h 512833"/>
                <a:gd name="connsiteX17266" fmla="*/ 4331747 w 4972343"/>
                <a:gd name="connsiteY17266" fmla="*/ 38139 h 512833"/>
                <a:gd name="connsiteX17267" fmla="*/ 4324908 w 4972343"/>
                <a:gd name="connsiteY17267" fmla="*/ 31300 h 512833"/>
                <a:gd name="connsiteX17268" fmla="*/ 4331747 w 4972343"/>
                <a:gd name="connsiteY17268" fmla="*/ 24462 h 512833"/>
                <a:gd name="connsiteX17269" fmla="*/ 4303502 w 4972343"/>
                <a:gd name="connsiteY17269" fmla="*/ 24462 h 512833"/>
                <a:gd name="connsiteX17270" fmla="*/ 4310341 w 4972343"/>
                <a:gd name="connsiteY17270" fmla="*/ 31300 h 512833"/>
                <a:gd name="connsiteX17271" fmla="*/ 4303502 w 4972343"/>
                <a:gd name="connsiteY17271" fmla="*/ 38139 h 512833"/>
                <a:gd name="connsiteX17272" fmla="*/ 4296664 w 4972343"/>
                <a:gd name="connsiteY17272" fmla="*/ 31300 h 512833"/>
                <a:gd name="connsiteX17273" fmla="*/ 4303502 w 4972343"/>
                <a:gd name="connsiteY17273" fmla="*/ 24462 h 512833"/>
                <a:gd name="connsiteX17274" fmla="*/ 4275256 w 4972343"/>
                <a:gd name="connsiteY17274" fmla="*/ 24462 h 512833"/>
                <a:gd name="connsiteX17275" fmla="*/ 4282095 w 4972343"/>
                <a:gd name="connsiteY17275" fmla="*/ 31300 h 512833"/>
                <a:gd name="connsiteX17276" fmla="*/ 4275256 w 4972343"/>
                <a:gd name="connsiteY17276" fmla="*/ 38139 h 512833"/>
                <a:gd name="connsiteX17277" fmla="*/ 4268417 w 4972343"/>
                <a:gd name="connsiteY17277" fmla="*/ 31300 h 512833"/>
                <a:gd name="connsiteX17278" fmla="*/ 4275256 w 4972343"/>
                <a:gd name="connsiteY17278" fmla="*/ 24462 h 512833"/>
                <a:gd name="connsiteX17279" fmla="*/ 4247011 w 4972343"/>
                <a:gd name="connsiteY17279" fmla="*/ 24462 h 512833"/>
                <a:gd name="connsiteX17280" fmla="*/ 4253850 w 4972343"/>
                <a:gd name="connsiteY17280" fmla="*/ 31300 h 512833"/>
                <a:gd name="connsiteX17281" fmla="*/ 4247011 w 4972343"/>
                <a:gd name="connsiteY17281" fmla="*/ 38139 h 512833"/>
                <a:gd name="connsiteX17282" fmla="*/ 4240173 w 4972343"/>
                <a:gd name="connsiteY17282" fmla="*/ 31300 h 512833"/>
                <a:gd name="connsiteX17283" fmla="*/ 4247011 w 4972343"/>
                <a:gd name="connsiteY17283" fmla="*/ 24462 h 512833"/>
                <a:gd name="connsiteX17284" fmla="*/ 4218765 w 4972343"/>
                <a:gd name="connsiteY17284" fmla="*/ 24462 h 512833"/>
                <a:gd name="connsiteX17285" fmla="*/ 4225604 w 4972343"/>
                <a:gd name="connsiteY17285" fmla="*/ 31300 h 512833"/>
                <a:gd name="connsiteX17286" fmla="*/ 4218765 w 4972343"/>
                <a:gd name="connsiteY17286" fmla="*/ 38139 h 512833"/>
                <a:gd name="connsiteX17287" fmla="*/ 4211926 w 4972343"/>
                <a:gd name="connsiteY17287" fmla="*/ 31300 h 512833"/>
                <a:gd name="connsiteX17288" fmla="*/ 4218765 w 4972343"/>
                <a:gd name="connsiteY17288" fmla="*/ 24462 h 512833"/>
                <a:gd name="connsiteX17289" fmla="*/ 4190520 w 4972343"/>
                <a:gd name="connsiteY17289" fmla="*/ 24462 h 512833"/>
                <a:gd name="connsiteX17290" fmla="*/ 4197359 w 4972343"/>
                <a:gd name="connsiteY17290" fmla="*/ 31300 h 512833"/>
                <a:gd name="connsiteX17291" fmla="*/ 4190520 w 4972343"/>
                <a:gd name="connsiteY17291" fmla="*/ 38139 h 512833"/>
                <a:gd name="connsiteX17292" fmla="*/ 4183682 w 4972343"/>
                <a:gd name="connsiteY17292" fmla="*/ 31300 h 512833"/>
                <a:gd name="connsiteX17293" fmla="*/ 4190520 w 4972343"/>
                <a:gd name="connsiteY17293" fmla="*/ 24462 h 512833"/>
                <a:gd name="connsiteX17294" fmla="*/ 4162274 w 4972343"/>
                <a:gd name="connsiteY17294" fmla="*/ 24462 h 512833"/>
                <a:gd name="connsiteX17295" fmla="*/ 4169113 w 4972343"/>
                <a:gd name="connsiteY17295" fmla="*/ 31300 h 512833"/>
                <a:gd name="connsiteX17296" fmla="*/ 4162274 w 4972343"/>
                <a:gd name="connsiteY17296" fmla="*/ 38139 h 512833"/>
                <a:gd name="connsiteX17297" fmla="*/ 4155435 w 4972343"/>
                <a:gd name="connsiteY17297" fmla="*/ 31300 h 512833"/>
                <a:gd name="connsiteX17298" fmla="*/ 4162274 w 4972343"/>
                <a:gd name="connsiteY17298" fmla="*/ 24462 h 512833"/>
                <a:gd name="connsiteX17299" fmla="*/ 4134030 w 4972343"/>
                <a:gd name="connsiteY17299" fmla="*/ 24462 h 512833"/>
                <a:gd name="connsiteX17300" fmla="*/ 4140868 w 4972343"/>
                <a:gd name="connsiteY17300" fmla="*/ 31300 h 512833"/>
                <a:gd name="connsiteX17301" fmla="*/ 4134030 w 4972343"/>
                <a:gd name="connsiteY17301" fmla="*/ 38139 h 512833"/>
                <a:gd name="connsiteX17302" fmla="*/ 4127191 w 4972343"/>
                <a:gd name="connsiteY17302" fmla="*/ 31300 h 512833"/>
                <a:gd name="connsiteX17303" fmla="*/ 4134030 w 4972343"/>
                <a:gd name="connsiteY17303" fmla="*/ 24462 h 512833"/>
                <a:gd name="connsiteX17304" fmla="*/ 4105783 w 4972343"/>
                <a:gd name="connsiteY17304" fmla="*/ 24462 h 512833"/>
                <a:gd name="connsiteX17305" fmla="*/ 4112622 w 4972343"/>
                <a:gd name="connsiteY17305" fmla="*/ 31300 h 512833"/>
                <a:gd name="connsiteX17306" fmla="*/ 4105783 w 4972343"/>
                <a:gd name="connsiteY17306" fmla="*/ 38139 h 512833"/>
                <a:gd name="connsiteX17307" fmla="*/ 4098944 w 4972343"/>
                <a:gd name="connsiteY17307" fmla="*/ 31300 h 512833"/>
                <a:gd name="connsiteX17308" fmla="*/ 4105783 w 4972343"/>
                <a:gd name="connsiteY17308" fmla="*/ 24462 h 512833"/>
                <a:gd name="connsiteX17309" fmla="*/ 4077539 w 4972343"/>
                <a:gd name="connsiteY17309" fmla="*/ 24462 h 512833"/>
                <a:gd name="connsiteX17310" fmla="*/ 4084377 w 4972343"/>
                <a:gd name="connsiteY17310" fmla="*/ 31300 h 512833"/>
                <a:gd name="connsiteX17311" fmla="*/ 4077539 w 4972343"/>
                <a:gd name="connsiteY17311" fmla="*/ 38139 h 512833"/>
                <a:gd name="connsiteX17312" fmla="*/ 4070700 w 4972343"/>
                <a:gd name="connsiteY17312" fmla="*/ 31300 h 512833"/>
                <a:gd name="connsiteX17313" fmla="*/ 4077539 w 4972343"/>
                <a:gd name="connsiteY17313" fmla="*/ 24462 h 512833"/>
                <a:gd name="connsiteX17314" fmla="*/ 4049292 w 4972343"/>
                <a:gd name="connsiteY17314" fmla="*/ 24462 h 512833"/>
                <a:gd name="connsiteX17315" fmla="*/ 4056131 w 4972343"/>
                <a:gd name="connsiteY17315" fmla="*/ 31300 h 512833"/>
                <a:gd name="connsiteX17316" fmla="*/ 4049292 w 4972343"/>
                <a:gd name="connsiteY17316" fmla="*/ 38139 h 512833"/>
                <a:gd name="connsiteX17317" fmla="*/ 4042453 w 4972343"/>
                <a:gd name="connsiteY17317" fmla="*/ 31300 h 512833"/>
                <a:gd name="connsiteX17318" fmla="*/ 4049292 w 4972343"/>
                <a:gd name="connsiteY17318" fmla="*/ 24462 h 512833"/>
                <a:gd name="connsiteX17319" fmla="*/ 4021048 w 4972343"/>
                <a:gd name="connsiteY17319" fmla="*/ 24462 h 512833"/>
                <a:gd name="connsiteX17320" fmla="*/ 4027886 w 4972343"/>
                <a:gd name="connsiteY17320" fmla="*/ 31300 h 512833"/>
                <a:gd name="connsiteX17321" fmla="*/ 4021048 w 4972343"/>
                <a:gd name="connsiteY17321" fmla="*/ 38139 h 512833"/>
                <a:gd name="connsiteX17322" fmla="*/ 4014209 w 4972343"/>
                <a:gd name="connsiteY17322" fmla="*/ 31300 h 512833"/>
                <a:gd name="connsiteX17323" fmla="*/ 4021048 w 4972343"/>
                <a:gd name="connsiteY17323" fmla="*/ 24462 h 512833"/>
                <a:gd name="connsiteX17324" fmla="*/ 3992801 w 4972343"/>
                <a:gd name="connsiteY17324" fmla="*/ 24462 h 512833"/>
                <a:gd name="connsiteX17325" fmla="*/ 3999640 w 4972343"/>
                <a:gd name="connsiteY17325" fmla="*/ 31300 h 512833"/>
                <a:gd name="connsiteX17326" fmla="*/ 3992801 w 4972343"/>
                <a:gd name="connsiteY17326" fmla="*/ 38139 h 512833"/>
                <a:gd name="connsiteX17327" fmla="*/ 3985962 w 4972343"/>
                <a:gd name="connsiteY17327" fmla="*/ 31300 h 512833"/>
                <a:gd name="connsiteX17328" fmla="*/ 3992801 w 4972343"/>
                <a:gd name="connsiteY17328" fmla="*/ 24462 h 512833"/>
                <a:gd name="connsiteX17329" fmla="*/ 3964557 w 4972343"/>
                <a:gd name="connsiteY17329" fmla="*/ 24462 h 512833"/>
                <a:gd name="connsiteX17330" fmla="*/ 3971396 w 4972343"/>
                <a:gd name="connsiteY17330" fmla="*/ 31300 h 512833"/>
                <a:gd name="connsiteX17331" fmla="*/ 3964557 w 4972343"/>
                <a:gd name="connsiteY17331" fmla="*/ 38139 h 512833"/>
                <a:gd name="connsiteX17332" fmla="*/ 3957718 w 4972343"/>
                <a:gd name="connsiteY17332" fmla="*/ 31300 h 512833"/>
                <a:gd name="connsiteX17333" fmla="*/ 3964557 w 4972343"/>
                <a:gd name="connsiteY17333" fmla="*/ 24462 h 512833"/>
                <a:gd name="connsiteX17334" fmla="*/ 3936310 w 4972343"/>
                <a:gd name="connsiteY17334" fmla="*/ 24462 h 512833"/>
                <a:gd name="connsiteX17335" fmla="*/ 3943149 w 4972343"/>
                <a:gd name="connsiteY17335" fmla="*/ 31300 h 512833"/>
                <a:gd name="connsiteX17336" fmla="*/ 3936310 w 4972343"/>
                <a:gd name="connsiteY17336" fmla="*/ 38139 h 512833"/>
                <a:gd name="connsiteX17337" fmla="*/ 3929471 w 4972343"/>
                <a:gd name="connsiteY17337" fmla="*/ 31300 h 512833"/>
                <a:gd name="connsiteX17338" fmla="*/ 3936310 w 4972343"/>
                <a:gd name="connsiteY17338" fmla="*/ 24462 h 512833"/>
                <a:gd name="connsiteX17339" fmla="*/ 3908066 w 4972343"/>
                <a:gd name="connsiteY17339" fmla="*/ 24462 h 512833"/>
                <a:gd name="connsiteX17340" fmla="*/ 3914904 w 4972343"/>
                <a:gd name="connsiteY17340" fmla="*/ 31300 h 512833"/>
                <a:gd name="connsiteX17341" fmla="*/ 3908066 w 4972343"/>
                <a:gd name="connsiteY17341" fmla="*/ 38139 h 512833"/>
                <a:gd name="connsiteX17342" fmla="*/ 3901227 w 4972343"/>
                <a:gd name="connsiteY17342" fmla="*/ 31300 h 512833"/>
                <a:gd name="connsiteX17343" fmla="*/ 3908066 w 4972343"/>
                <a:gd name="connsiteY17343" fmla="*/ 24462 h 512833"/>
                <a:gd name="connsiteX17344" fmla="*/ 3879819 w 4972343"/>
                <a:gd name="connsiteY17344" fmla="*/ 24462 h 512833"/>
                <a:gd name="connsiteX17345" fmla="*/ 3886658 w 4972343"/>
                <a:gd name="connsiteY17345" fmla="*/ 31300 h 512833"/>
                <a:gd name="connsiteX17346" fmla="*/ 3879819 w 4972343"/>
                <a:gd name="connsiteY17346" fmla="*/ 38139 h 512833"/>
                <a:gd name="connsiteX17347" fmla="*/ 3872981 w 4972343"/>
                <a:gd name="connsiteY17347" fmla="*/ 31300 h 512833"/>
                <a:gd name="connsiteX17348" fmla="*/ 3879819 w 4972343"/>
                <a:gd name="connsiteY17348" fmla="*/ 24462 h 512833"/>
                <a:gd name="connsiteX17349" fmla="*/ 3851575 w 4972343"/>
                <a:gd name="connsiteY17349" fmla="*/ 24462 h 512833"/>
                <a:gd name="connsiteX17350" fmla="*/ 3858414 w 4972343"/>
                <a:gd name="connsiteY17350" fmla="*/ 31300 h 512833"/>
                <a:gd name="connsiteX17351" fmla="*/ 3851575 w 4972343"/>
                <a:gd name="connsiteY17351" fmla="*/ 38139 h 512833"/>
                <a:gd name="connsiteX17352" fmla="*/ 3844736 w 4972343"/>
                <a:gd name="connsiteY17352" fmla="*/ 31300 h 512833"/>
                <a:gd name="connsiteX17353" fmla="*/ 3851575 w 4972343"/>
                <a:gd name="connsiteY17353" fmla="*/ 24462 h 512833"/>
                <a:gd name="connsiteX17354" fmla="*/ 3823328 w 4972343"/>
                <a:gd name="connsiteY17354" fmla="*/ 24462 h 512833"/>
                <a:gd name="connsiteX17355" fmla="*/ 3830167 w 4972343"/>
                <a:gd name="connsiteY17355" fmla="*/ 31300 h 512833"/>
                <a:gd name="connsiteX17356" fmla="*/ 3823328 w 4972343"/>
                <a:gd name="connsiteY17356" fmla="*/ 38139 h 512833"/>
                <a:gd name="connsiteX17357" fmla="*/ 3816490 w 4972343"/>
                <a:gd name="connsiteY17357" fmla="*/ 31300 h 512833"/>
                <a:gd name="connsiteX17358" fmla="*/ 3823328 w 4972343"/>
                <a:gd name="connsiteY17358" fmla="*/ 24462 h 512833"/>
                <a:gd name="connsiteX17359" fmla="*/ 3795084 w 4972343"/>
                <a:gd name="connsiteY17359" fmla="*/ 24462 h 512833"/>
                <a:gd name="connsiteX17360" fmla="*/ 3801923 w 4972343"/>
                <a:gd name="connsiteY17360" fmla="*/ 31300 h 512833"/>
                <a:gd name="connsiteX17361" fmla="*/ 3795084 w 4972343"/>
                <a:gd name="connsiteY17361" fmla="*/ 38139 h 512833"/>
                <a:gd name="connsiteX17362" fmla="*/ 3788245 w 4972343"/>
                <a:gd name="connsiteY17362" fmla="*/ 31300 h 512833"/>
                <a:gd name="connsiteX17363" fmla="*/ 3795084 w 4972343"/>
                <a:gd name="connsiteY17363" fmla="*/ 24462 h 512833"/>
                <a:gd name="connsiteX17364" fmla="*/ 3766837 w 4972343"/>
                <a:gd name="connsiteY17364" fmla="*/ 24462 h 512833"/>
                <a:gd name="connsiteX17365" fmla="*/ 3773676 w 4972343"/>
                <a:gd name="connsiteY17365" fmla="*/ 31300 h 512833"/>
                <a:gd name="connsiteX17366" fmla="*/ 3766837 w 4972343"/>
                <a:gd name="connsiteY17366" fmla="*/ 38139 h 512833"/>
                <a:gd name="connsiteX17367" fmla="*/ 3759999 w 4972343"/>
                <a:gd name="connsiteY17367" fmla="*/ 31300 h 512833"/>
                <a:gd name="connsiteX17368" fmla="*/ 3766837 w 4972343"/>
                <a:gd name="connsiteY17368" fmla="*/ 24462 h 512833"/>
                <a:gd name="connsiteX17369" fmla="*/ 3738593 w 4972343"/>
                <a:gd name="connsiteY17369" fmla="*/ 24462 h 512833"/>
                <a:gd name="connsiteX17370" fmla="*/ 3745432 w 4972343"/>
                <a:gd name="connsiteY17370" fmla="*/ 31300 h 512833"/>
                <a:gd name="connsiteX17371" fmla="*/ 3738593 w 4972343"/>
                <a:gd name="connsiteY17371" fmla="*/ 38139 h 512833"/>
                <a:gd name="connsiteX17372" fmla="*/ 3731754 w 4972343"/>
                <a:gd name="connsiteY17372" fmla="*/ 31300 h 512833"/>
                <a:gd name="connsiteX17373" fmla="*/ 3738593 w 4972343"/>
                <a:gd name="connsiteY17373" fmla="*/ 24462 h 512833"/>
                <a:gd name="connsiteX17374" fmla="*/ 3710347 w 4972343"/>
                <a:gd name="connsiteY17374" fmla="*/ 24462 h 512833"/>
                <a:gd name="connsiteX17375" fmla="*/ 3717185 w 4972343"/>
                <a:gd name="connsiteY17375" fmla="*/ 31300 h 512833"/>
                <a:gd name="connsiteX17376" fmla="*/ 3710347 w 4972343"/>
                <a:gd name="connsiteY17376" fmla="*/ 38139 h 512833"/>
                <a:gd name="connsiteX17377" fmla="*/ 3703508 w 4972343"/>
                <a:gd name="connsiteY17377" fmla="*/ 31300 h 512833"/>
                <a:gd name="connsiteX17378" fmla="*/ 3710347 w 4972343"/>
                <a:gd name="connsiteY17378" fmla="*/ 24462 h 512833"/>
                <a:gd name="connsiteX17379" fmla="*/ 3682102 w 4972343"/>
                <a:gd name="connsiteY17379" fmla="*/ 24462 h 512833"/>
                <a:gd name="connsiteX17380" fmla="*/ 3688941 w 4972343"/>
                <a:gd name="connsiteY17380" fmla="*/ 31300 h 512833"/>
                <a:gd name="connsiteX17381" fmla="*/ 3682102 w 4972343"/>
                <a:gd name="connsiteY17381" fmla="*/ 38139 h 512833"/>
                <a:gd name="connsiteX17382" fmla="*/ 3675263 w 4972343"/>
                <a:gd name="connsiteY17382" fmla="*/ 31300 h 512833"/>
                <a:gd name="connsiteX17383" fmla="*/ 3682102 w 4972343"/>
                <a:gd name="connsiteY17383" fmla="*/ 24462 h 512833"/>
                <a:gd name="connsiteX17384" fmla="*/ 3653855 w 4972343"/>
                <a:gd name="connsiteY17384" fmla="*/ 24462 h 512833"/>
                <a:gd name="connsiteX17385" fmla="*/ 3660694 w 4972343"/>
                <a:gd name="connsiteY17385" fmla="*/ 31300 h 512833"/>
                <a:gd name="connsiteX17386" fmla="*/ 3653855 w 4972343"/>
                <a:gd name="connsiteY17386" fmla="*/ 38139 h 512833"/>
                <a:gd name="connsiteX17387" fmla="*/ 3647017 w 4972343"/>
                <a:gd name="connsiteY17387" fmla="*/ 31300 h 512833"/>
                <a:gd name="connsiteX17388" fmla="*/ 3653855 w 4972343"/>
                <a:gd name="connsiteY17388" fmla="*/ 24462 h 512833"/>
                <a:gd name="connsiteX17389" fmla="*/ 3625611 w 4972343"/>
                <a:gd name="connsiteY17389" fmla="*/ 24462 h 512833"/>
                <a:gd name="connsiteX17390" fmla="*/ 3632450 w 4972343"/>
                <a:gd name="connsiteY17390" fmla="*/ 31300 h 512833"/>
                <a:gd name="connsiteX17391" fmla="*/ 3625611 w 4972343"/>
                <a:gd name="connsiteY17391" fmla="*/ 38139 h 512833"/>
                <a:gd name="connsiteX17392" fmla="*/ 3618772 w 4972343"/>
                <a:gd name="connsiteY17392" fmla="*/ 31300 h 512833"/>
                <a:gd name="connsiteX17393" fmla="*/ 3625611 w 4972343"/>
                <a:gd name="connsiteY17393" fmla="*/ 24462 h 512833"/>
                <a:gd name="connsiteX17394" fmla="*/ 3597364 w 4972343"/>
                <a:gd name="connsiteY17394" fmla="*/ 24462 h 512833"/>
                <a:gd name="connsiteX17395" fmla="*/ 3604203 w 4972343"/>
                <a:gd name="connsiteY17395" fmla="*/ 31300 h 512833"/>
                <a:gd name="connsiteX17396" fmla="*/ 3597364 w 4972343"/>
                <a:gd name="connsiteY17396" fmla="*/ 38139 h 512833"/>
                <a:gd name="connsiteX17397" fmla="*/ 3590526 w 4972343"/>
                <a:gd name="connsiteY17397" fmla="*/ 31300 h 512833"/>
                <a:gd name="connsiteX17398" fmla="*/ 3597364 w 4972343"/>
                <a:gd name="connsiteY17398" fmla="*/ 24462 h 512833"/>
                <a:gd name="connsiteX17399" fmla="*/ 3569120 w 4972343"/>
                <a:gd name="connsiteY17399" fmla="*/ 24462 h 512833"/>
                <a:gd name="connsiteX17400" fmla="*/ 3575959 w 4972343"/>
                <a:gd name="connsiteY17400" fmla="*/ 31300 h 512833"/>
                <a:gd name="connsiteX17401" fmla="*/ 3569120 w 4972343"/>
                <a:gd name="connsiteY17401" fmla="*/ 38139 h 512833"/>
                <a:gd name="connsiteX17402" fmla="*/ 3562281 w 4972343"/>
                <a:gd name="connsiteY17402" fmla="*/ 31300 h 512833"/>
                <a:gd name="connsiteX17403" fmla="*/ 3569120 w 4972343"/>
                <a:gd name="connsiteY17403" fmla="*/ 24462 h 512833"/>
                <a:gd name="connsiteX17404" fmla="*/ 3540874 w 4972343"/>
                <a:gd name="connsiteY17404" fmla="*/ 24462 h 512833"/>
                <a:gd name="connsiteX17405" fmla="*/ 3547712 w 4972343"/>
                <a:gd name="connsiteY17405" fmla="*/ 31300 h 512833"/>
                <a:gd name="connsiteX17406" fmla="*/ 3540874 w 4972343"/>
                <a:gd name="connsiteY17406" fmla="*/ 38139 h 512833"/>
                <a:gd name="connsiteX17407" fmla="*/ 3534035 w 4972343"/>
                <a:gd name="connsiteY17407" fmla="*/ 31300 h 512833"/>
                <a:gd name="connsiteX17408" fmla="*/ 3540874 w 4972343"/>
                <a:gd name="connsiteY17408" fmla="*/ 24462 h 512833"/>
                <a:gd name="connsiteX17409" fmla="*/ 3512629 w 4972343"/>
                <a:gd name="connsiteY17409" fmla="*/ 24462 h 512833"/>
                <a:gd name="connsiteX17410" fmla="*/ 3519468 w 4972343"/>
                <a:gd name="connsiteY17410" fmla="*/ 31300 h 512833"/>
                <a:gd name="connsiteX17411" fmla="*/ 3512629 w 4972343"/>
                <a:gd name="connsiteY17411" fmla="*/ 38139 h 512833"/>
                <a:gd name="connsiteX17412" fmla="*/ 3505790 w 4972343"/>
                <a:gd name="connsiteY17412" fmla="*/ 31300 h 512833"/>
                <a:gd name="connsiteX17413" fmla="*/ 3512629 w 4972343"/>
                <a:gd name="connsiteY17413" fmla="*/ 24462 h 512833"/>
                <a:gd name="connsiteX17414" fmla="*/ 3484383 w 4972343"/>
                <a:gd name="connsiteY17414" fmla="*/ 24462 h 512833"/>
                <a:gd name="connsiteX17415" fmla="*/ 3491222 w 4972343"/>
                <a:gd name="connsiteY17415" fmla="*/ 31300 h 512833"/>
                <a:gd name="connsiteX17416" fmla="*/ 3484383 w 4972343"/>
                <a:gd name="connsiteY17416" fmla="*/ 38139 h 512833"/>
                <a:gd name="connsiteX17417" fmla="*/ 3477544 w 4972343"/>
                <a:gd name="connsiteY17417" fmla="*/ 31300 h 512833"/>
                <a:gd name="connsiteX17418" fmla="*/ 3484383 w 4972343"/>
                <a:gd name="connsiteY17418" fmla="*/ 24462 h 512833"/>
                <a:gd name="connsiteX17419" fmla="*/ 3456137 w 4972343"/>
                <a:gd name="connsiteY17419" fmla="*/ 24462 h 512833"/>
                <a:gd name="connsiteX17420" fmla="*/ 3462976 w 4972343"/>
                <a:gd name="connsiteY17420" fmla="*/ 31300 h 512833"/>
                <a:gd name="connsiteX17421" fmla="*/ 3456137 w 4972343"/>
                <a:gd name="connsiteY17421" fmla="*/ 38139 h 512833"/>
                <a:gd name="connsiteX17422" fmla="*/ 3449299 w 4972343"/>
                <a:gd name="connsiteY17422" fmla="*/ 31300 h 512833"/>
                <a:gd name="connsiteX17423" fmla="*/ 3456137 w 4972343"/>
                <a:gd name="connsiteY17423" fmla="*/ 24462 h 512833"/>
                <a:gd name="connsiteX17424" fmla="*/ 3427892 w 4972343"/>
                <a:gd name="connsiteY17424" fmla="*/ 24462 h 512833"/>
                <a:gd name="connsiteX17425" fmla="*/ 3434731 w 4972343"/>
                <a:gd name="connsiteY17425" fmla="*/ 31300 h 512833"/>
                <a:gd name="connsiteX17426" fmla="*/ 3427892 w 4972343"/>
                <a:gd name="connsiteY17426" fmla="*/ 38139 h 512833"/>
                <a:gd name="connsiteX17427" fmla="*/ 3421053 w 4972343"/>
                <a:gd name="connsiteY17427" fmla="*/ 31300 h 512833"/>
                <a:gd name="connsiteX17428" fmla="*/ 3427892 w 4972343"/>
                <a:gd name="connsiteY17428" fmla="*/ 24462 h 512833"/>
                <a:gd name="connsiteX17429" fmla="*/ 3399647 w 4972343"/>
                <a:gd name="connsiteY17429" fmla="*/ 24462 h 512833"/>
                <a:gd name="connsiteX17430" fmla="*/ 3406485 w 4972343"/>
                <a:gd name="connsiteY17430" fmla="*/ 31300 h 512833"/>
                <a:gd name="connsiteX17431" fmla="*/ 3399647 w 4972343"/>
                <a:gd name="connsiteY17431" fmla="*/ 38139 h 512833"/>
                <a:gd name="connsiteX17432" fmla="*/ 3392808 w 4972343"/>
                <a:gd name="connsiteY17432" fmla="*/ 31300 h 512833"/>
                <a:gd name="connsiteX17433" fmla="*/ 3399647 w 4972343"/>
                <a:gd name="connsiteY17433" fmla="*/ 24462 h 512833"/>
                <a:gd name="connsiteX17434" fmla="*/ 3371401 w 4972343"/>
                <a:gd name="connsiteY17434" fmla="*/ 24462 h 512833"/>
                <a:gd name="connsiteX17435" fmla="*/ 3378240 w 4972343"/>
                <a:gd name="connsiteY17435" fmla="*/ 31300 h 512833"/>
                <a:gd name="connsiteX17436" fmla="*/ 3371401 w 4972343"/>
                <a:gd name="connsiteY17436" fmla="*/ 38139 h 512833"/>
                <a:gd name="connsiteX17437" fmla="*/ 3364562 w 4972343"/>
                <a:gd name="connsiteY17437" fmla="*/ 31300 h 512833"/>
                <a:gd name="connsiteX17438" fmla="*/ 3371401 w 4972343"/>
                <a:gd name="connsiteY17438" fmla="*/ 24462 h 512833"/>
                <a:gd name="connsiteX17439" fmla="*/ 3343156 w 4972343"/>
                <a:gd name="connsiteY17439" fmla="*/ 24462 h 512833"/>
                <a:gd name="connsiteX17440" fmla="*/ 3349994 w 4972343"/>
                <a:gd name="connsiteY17440" fmla="*/ 31300 h 512833"/>
                <a:gd name="connsiteX17441" fmla="*/ 3343156 w 4972343"/>
                <a:gd name="connsiteY17441" fmla="*/ 38139 h 512833"/>
                <a:gd name="connsiteX17442" fmla="*/ 3336317 w 4972343"/>
                <a:gd name="connsiteY17442" fmla="*/ 31300 h 512833"/>
                <a:gd name="connsiteX17443" fmla="*/ 3343156 w 4972343"/>
                <a:gd name="connsiteY17443" fmla="*/ 24462 h 512833"/>
                <a:gd name="connsiteX17444" fmla="*/ 3314910 w 4972343"/>
                <a:gd name="connsiteY17444" fmla="*/ 24462 h 512833"/>
                <a:gd name="connsiteX17445" fmla="*/ 3321749 w 4972343"/>
                <a:gd name="connsiteY17445" fmla="*/ 31300 h 512833"/>
                <a:gd name="connsiteX17446" fmla="*/ 3314910 w 4972343"/>
                <a:gd name="connsiteY17446" fmla="*/ 38139 h 512833"/>
                <a:gd name="connsiteX17447" fmla="*/ 3308071 w 4972343"/>
                <a:gd name="connsiteY17447" fmla="*/ 31300 h 512833"/>
                <a:gd name="connsiteX17448" fmla="*/ 3314910 w 4972343"/>
                <a:gd name="connsiteY17448" fmla="*/ 24462 h 512833"/>
                <a:gd name="connsiteX17449" fmla="*/ 3286692 w 4972343"/>
                <a:gd name="connsiteY17449" fmla="*/ 24462 h 512833"/>
                <a:gd name="connsiteX17450" fmla="*/ 3293531 w 4972343"/>
                <a:gd name="connsiteY17450" fmla="*/ 31300 h 512833"/>
                <a:gd name="connsiteX17451" fmla="*/ 3286692 w 4972343"/>
                <a:gd name="connsiteY17451" fmla="*/ 38139 h 512833"/>
                <a:gd name="connsiteX17452" fmla="*/ 3279853 w 4972343"/>
                <a:gd name="connsiteY17452" fmla="*/ 31300 h 512833"/>
                <a:gd name="connsiteX17453" fmla="*/ 3286692 w 4972343"/>
                <a:gd name="connsiteY17453" fmla="*/ 24462 h 512833"/>
                <a:gd name="connsiteX17454" fmla="*/ 3258454 w 4972343"/>
                <a:gd name="connsiteY17454" fmla="*/ 24462 h 512833"/>
                <a:gd name="connsiteX17455" fmla="*/ 3265293 w 4972343"/>
                <a:gd name="connsiteY17455" fmla="*/ 31300 h 512833"/>
                <a:gd name="connsiteX17456" fmla="*/ 3258454 w 4972343"/>
                <a:gd name="connsiteY17456" fmla="*/ 38139 h 512833"/>
                <a:gd name="connsiteX17457" fmla="*/ 3251615 w 4972343"/>
                <a:gd name="connsiteY17457" fmla="*/ 31300 h 512833"/>
                <a:gd name="connsiteX17458" fmla="*/ 3258454 w 4972343"/>
                <a:gd name="connsiteY17458" fmla="*/ 24462 h 512833"/>
                <a:gd name="connsiteX17459" fmla="*/ 3230209 w 4972343"/>
                <a:gd name="connsiteY17459" fmla="*/ 24462 h 512833"/>
                <a:gd name="connsiteX17460" fmla="*/ 3237048 w 4972343"/>
                <a:gd name="connsiteY17460" fmla="*/ 31300 h 512833"/>
                <a:gd name="connsiteX17461" fmla="*/ 3230209 w 4972343"/>
                <a:gd name="connsiteY17461" fmla="*/ 38139 h 512833"/>
                <a:gd name="connsiteX17462" fmla="*/ 3223370 w 4972343"/>
                <a:gd name="connsiteY17462" fmla="*/ 31300 h 512833"/>
                <a:gd name="connsiteX17463" fmla="*/ 3230209 w 4972343"/>
                <a:gd name="connsiteY17463" fmla="*/ 24462 h 512833"/>
                <a:gd name="connsiteX17464" fmla="*/ 3201962 w 4972343"/>
                <a:gd name="connsiteY17464" fmla="*/ 24462 h 512833"/>
                <a:gd name="connsiteX17465" fmla="*/ 3208801 w 4972343"/>
                <a:gd name="connsiteY17465" fmla="*/ 31300 h 512833"/>
                <a:gd name="connsiteX17466" fmla="*/ 3201962 w 4972343"/>
                <a:gd name="connsiteY17466" fmla="*/ 38139 h 512833"/>
                <a:gd name="connsiteX17467" fmla="*/ 3195124 w 4972343"/>
                <a:gd name="connsiteY17467" fmla="*/ 31300 h 512833"/>
                <a:gd name="connsiteX17468" fmla="*/ 3201962 w 4972343"/>
                <a:gd name="connsiteY17468" fmla="*/ 24462 h 512833"/>
                <a:gd name="connsiteX17469" fmla="*/ 3173718 w 4972343"/>
                <a:gd name="connsiteY17469" fmla="*/ 24462 h 512833"/>
                <a:gd name="connsiteX17470" fmla="*/ 3180557 w 4972343"/>
                <a:gd name="connsiteY17470" fmla="*/ 31300 h 512833"/>
                <a:gd name="connsiteX17471" fmla="*/ 3173718 w 4972343"/>
                <a:gd name="connsiteY17471" fmla="*/ 38139 h 512833"/>
                <a:gd name="connsiteX17472" fmla="*/ 3166879 w 4972343"/>
                <a:gd name="connsiteY17472" fmla="*/ 31300 h 512833"/>
                <a:gd name="connsiteX17473" fmla="*/ 3173718 w 4972343"/>
                <a:gd name="connsiteY17473" fmla="*/ 24462 h 512833"/>
                <a:gd name="connsiteX17474" fmla="*/ 3145472 w 4972343"/>
                <a:gd name="connsiteY17474" fmla="*/ 24462 h 512833"/>
                <a:gd name="connsiteX17475" fmla="*/ 3152311 w 4972343"/>
                <a:gd name="connsiteY17475" fmla="*/ 31300 h 512833"/>
                <a:gd name="connsiteX17476" fmla="*/ 3145472 w 4972343"/>
                <a:gd name="connsiteY17476" fmla="*/ 38139 h 512833"/>
                <a:gd name="connsiteX17477" fmla="*/ 3138633 w 4972343"/>
                <a:gd name="connsiteY17477" fmla="*/ 31300 h 512833"/>
                <a:gd name="connsiteX17478" fmla="*/ 3145472 w 4972343"/>
                <a:gd name="connsiteY17478" fmla="*/ 24462 h 512833"/>
                <a:gd name="connsiteX17479" fmla="*/ 3117227 w 4972343"/>
                <a:gd name="connsiteY17479" fmla="*/ 24462 h 512833"/>
                <a:gd name="connsiteX17480" fmla="*/ 3124066 w 4972343"/>
                <a:gd name="connsiteY17480" fmla="*/ 31300 h 512833"/>
                <a:gd name="connsiteX17481" fmla="*/ 3117227 w 4972343"/>
                <a:gd name="connsiteY17481" fmla="*/ 38139 h 512833"/>
                <a:gd name="connsiteX17482" fmla="*/ 3110388 w 4972343"/>
                <a:gd name="connsiteY17482" fmla="*/ 31300 h 512833"/>
                <a:gd name="connsiteX17483" fmla="*/ 3117227 w 4972343"/>
                <a:gd name="connsiteY17483" fmla="*/ 24462 h 512833"/>
                <a:gd name="connsiteX17484" fmla="*/ 3088981 w 4972343"/>
                <a:gd name="connsiteY17484" fmla="*/ 24462 h 512833"/>
                <a:gd name="connsiteX17485" fmla="*/ 3095819 w 4972343"/>
                <a:gd name="connsiteY17485" fmla="*/ 31300 h 512833"/>
                <a:gd name="connsiteX17486" fmla="*/ 3088981 w 4972343"/>
                <a:gd name="connsiteY17486" fmla="*/ 38139 h 512833"/>
                <a:gd name="connsiteX17487" fmla="*/ 3082142 w 4972343"/>
                <a:gd name="connsiteY17487" fmla="*/ 31300 h 512833"/>
                <a:gd name="connsiteX17488" fmla="*/ 3088981 w 4972343"/>
                <a:gd name="connsiteY17488" fmla="*/ 24462 h 512833"/>
                <a:gd name="connsiteX17489" fmla="*/ 3060736 w 4972343"/>
                <a:gd name="connsiteY17489" fmla="*/ 24462 h 512833"/>
                <a:gd name="connsiteX17490" fmla="*/ 3067575 w 4972343"/>
                <a:gd name="connsiteY17490" fmla="*/ 31300 h 512833"/>
                <a:gd name="connsiteX17491" fmla="*/ 3060736 w 4972343"/>
                <a:gd name="connsiteY17491" fmla="*/ 38139 h 512833"/>
                <a:gd name="connsiteX17492" fmla="*/ 3053897 w 4972343"/>
                <a:gd name="connsiteY17492" fmla="*/ 31300 h 512833"/>
                <a:gd name="connsiteX17493" fmla="*/ 3060736 w 4972343"/>
                <a:gd name="connsiteY17493" fmla="*/ 24462 h 512833"/>
                <a:gd name="connsiteX17494" fmla="*/ 3032490 w 4972343"/>
                <a:gd name="connsiteY17494" fmla="*/ 24462 h 512833"/>
                <a:gd name="connsiteX17495" fmla="*/ 3039329 w 4972343"/>
                <a:gd name="connsiteY17495" fmla="*/ 31300 h 512833"/>
                <a:gd name="connsiteX17496" fmla="*/ 3032490 w 4972343"/>
                <a:gd name="connsiteY17496" fmla="*/ 38139 h 512833"/>
                <a:gd name="connsiteX17497" fmla="*/ 3025651 w 4972343"/>
                <a:gd name="connsiteY17497" fmla="*/ 31300 h 512833"/>
                <a:gd name="connsiteX17498" fmla="*/ 3032490 w 4972343"/>
                <a:gd name="connsiteY17498" fmla="*/ 24462 h 512833"/>
                <a:gd name="connsiteX17499" fmla="*/ 3004245 w 4972343"/>
                <a:gd name="connsiteY17499" fmla="*/ 24462 h 512833"/>
                <a:gd name="connsiteX17500" fmla="*/ 3011084 w 4972343"/>
                <a:gd name="connsiteY17500" fmla="*/ 31300 h 512833"/>
                <a:gd name="connsiteX17501" fmla="*/ 3004245 w 4972343"/>
                <a:gd name="connsiteY17501" fmla="*/ 38139 h 512833"/>
                <a:gd name="connsiteX17502" fmla="*/ 2997406 w 4972343"/>
                <a:gd name="connsiteY17502" fmla="*/ 31300 h 512833"/>
                <a:gd name="connsiteX17503" fmla="*/ 3004245 w 4972343"/>
                <a:gd name="connsiteY17503" fmla="*/ 24462 h 512833"/>
                <a:gd name="connsiteX17504" fmla="*/ 2975999 w 4972343"/>
                <a:gd name="connsiteY17504" fmla="*/ 24462 h 512833"/>
                <a:gd name="connsiteX17505" fmla="*/ 2982838 w 4972343"/>
                <a:gd name="connsiteY17505" fmla="*/ 31300 h 512833"/>
                <a:gd name="connsiteX17506" fmla="*/ 2975999 w 4972343"/>
                <a:gd name="connsiteY17506" fmla="*/ 38139 h 512833"/>
                <a:gd name="connsiteX17507" fmla="*/ 2969160 w 4972343"/>
                <a:gd name="connsiteY17507" fmla="*/ 31300 h 512833"/>
                <a:gd name="connsiteX17508" fmla="*/ 2975999 w 4972343"/>
                <a:gd name="connsiteY17508" fmla="*/ 24462 h 512833"/>
                <a:gd name="connsiteX17509" fmla="*/ 2947754 w 4972343"/>
                <a:gd name="connsiteY17509" fmla="*/ 24462 h 512833"/>
                <a:gd name="connsiteX17510" fmla="*/ 2954593 w 4972343"/>
                <a:gd name="connsiteY17510" fmla="*/ 31300 h 512833"/>
                <a:gd name="connsiteX17511" fmla="*/ 2947754 w 4972343"/>
                <a:gd name="connsiteY17511" fmla="*/ 38139 h 512833"/>
                <a:gd name="connsiteX17512" fmla="*/ 2940915 w 4972343"/>
                <a:gd name="connsiteY17512" fmla="*/ 31300 h 512833"/>
                <a:gd name="connsiteX17513" fmla="*/ 2947754 w 4972343"/>
                <a:gd name="connsiteY17513" fmla="*/ 24462 h 512833"/>
                <a:gd name="connsiteX17514" fmla="*/ 2919508 w 4972343"/>
                <a:gd name="connsiteY17514" fmla="*/ 24462 h 512833"/>
                <a:gd name="connsiteX17515" fmla="*/ 2926347 w 4972343"/>
                <a:gd name="connsiteY17515" fmla="*/ 31300 h 512833"/>
                <a:gd name="connsiteX17516" fmla="*/ 2919508 w 4972343"/>
                <a:gd name="connsiteY17516" fmla="*/ 38139 h 512833"/>
                <a:gd name="connsiteX17517" fmla="*/ 2912669 w 4972343"/>
                <a:gd name="connsiteY17517" fmla="*/ 31300 h 512833"/>
                <a:gd name="connsiteX17518" fmla="*/ 2919508 w 4972343"/>
                <a:gd name="connsiteY17518" fmla="*/ 24462 h 512833"/>
                <a:gd name="connsiteX17519" fmla="*/ 2891263 w 4972343"/>
                <a:gd name="connsiteY17519" fmla="*/ 24462 h 512833"/>
                <a:gd name="connsiteX17520" fmla="*/ 2898102 w 4972343"/>
                <a:gd name="connsiteY17520" fmla="*/ 31300 h 512833"/>
                <a:gd name="connsiteX17521" fmla="*/ 2891263 w 4972343"/>
                <a:gd name="connsiteY17521" fmla="*/ 38139 h 512833"/>
                <a:gd name="connsiteX17522" fmla="*/ 2884424 w 4972343"/>
                <a:gd name="connsiteY17522" fmla="*/ 31300 h 512833"/>
                <a:gd name="connsiteX17523" fmla="*/ 2891263 w 4972343"/>
                <a:gd name="connsiteY17523" fmla="*/ 24462 h 512833"/>
                <a:gd name="connsiteX17524" fmla="*/ 2863017 w 4972343"/>
                <a:gd name="connsiteY17524" fmla="*/ 24462 h 512833"/>
                <a:gd name="connsiteX17525" fmla="*/ 2869856 w 4972343"/>
                <a:gd name="connsiteY17525" fmla="*/ 31300 h 512833"/>
                <a:gd name="connsiteX17526" fmla="*/ 2863017 w 4972343"/>
                <a:gd name="connsiteY17526" fmla="*/ 38139 h 512833"/>
                <a:gd name="connsiteX17527" fmla="*/ 2856178 w 4972343"/>
                <a:gd name="connsiteY17527" fmla="*/ 31300 h 512833"/>
                <a:gd name="connsiteX17528" fmla="*/ 2863017 w 4972343"/>
                <a:gd name="connsiteY17528" fmla="*/ 24462 h 512833"/>
                <a:gd name="connsiteX17529" fmla="*/ 2834772 w 4972343"/>
                <a:gd name="connsiteY17529" fmla="*/ 24462 h 512833"/>
                <a:gd name="connsiteX17530" fmla="*/ 2841611 w 4972343"/>
                <a:gd name="connsiteY17530" fmla="*/ 31300 h 512833"/>
                <a:gd name="connsiteX17531" fmla="*/ 2834772 w 4972343"/>
                <a:gd name="connsiteY17531" fmla="*/ 38139 h 512833"/>
                <a:gd name="connsiteX17532" fmla="*/ 2827933 w 4972343"/>
                <a:gd name="connsiteY17532" fmla="*/ 31300 h 512833"/>
                <a:gd name="connsiteX17533" fmla="*/ 2834772 w 4972343"/>
                <a:gd name="connsiteY17533" fmla="*/ 24462 h 512833"/>
                <a:gd name="connsiteX17534" fmla="*/ 2806526 w 4972343"/>
                <a:gd name="connsiteY17534" fmla="*/ 24462 h 512833"/>
                <a:gd name="connsiteX17535" fmla="*/ 2813365 w 4972343"/>
                <a:gd name="connsiteY17535" fmla="*/ 31300 h 512833"/>
                <a:gd name="connsiteX17536" fmla="*/ 2806526 w 4972343"/>
                <a:gd name="connsiteY17536" fmla="*/ 38139 h 512833"/>
                <a:gd name="connsiteX17537" fmla="*/ 2799687 w 4972343"/>
                <a:gd name="connsiteY17537" fmla="*/ 31300 h 512833"/>
                <a:gd name="connsiteX17538" fmla="*/ 2806526 w 4972343"/>
                <a:gd name="connsiteY17538" fmla="*/ 24462 h 512833"/>
                <a:gd name="connsiteX17539" fmla="*/ 2778281 w 4972343"/>
                <a:gd name="connsiteY17539" fmla="*/ 24462 h 512833"/>
                <a:gd name="connsiteX17540" fmla="*/ 2785120 w 4972343"/>
                <a:gd name="connsiteY17540" fmla="*/ 31300 h 512833"/>
                <a:gd name="connsiteX17541" fmla="*/ 2778281 w 4972343"/>
                <a:gd name="connsiteY17541" fmla="*/ 38139 h 512833"/>
                <a:gd name="connsiteX17542" fmla="*/ 2771442 w 4972343"/>
                <a:gd name="connsiteY17542" fmla="*/ 31300 h 512833"/>
                <a:gd name="connsiteX17543" fmla="*/ 2778281 w 4972343"/>
                <a:gd name="connsiteY17543" fmla="*/ 24462 h 512833"/>
                <a:gd name="connsiteX17544" fmla="*/ 2750035 w 4972343"/>
                <a:gd name="connsiteY17544" fmla="*/ 24462 h 512833"/>
                <a:gd name="connsiteX17545" fmla="*/ 2756874 w 4972343"/>
                <a:gd name="connsiteY17545" fmla="*/ 31300 h 512833"/>
                <a:gd name="connsiteX17546" fmla="*/ 2750035 w 4972343"/>
                <a:gd name="connsiteY17546" fmla="*/ 38139 h 512833"/>
                <a:gd name="connsiteX17547" fmla="*/ 2743196 w 4972343"/>
                <a:gd name="connsiteY17547" fmla="*/ 31300 h 512833"/>
                <a:gd name="connsiteX17548" fmla="*/ 2750035 w 4972343"/>
                <a:gd name="connsiteY17548" fmla="*/ 24462 h 512833"/>
                <a:gd name="connsiteX17549" fmla="*/ 2721790 w 4972343"/>
                <a:gd name="connsiteY17549" fmla="*/ 24462 h 512833"/>
                <a:gd name="connsiteX17550" fmla="*/ 2728629 w 4972343"/>
                <a:gd name="connsiteY17550" fmla="*/ 31300 h 512833"/>
                <a:gd name="connsiteX17551" fmla="*/ 2721790 w 4972343"/>
                <a:gd name="connsiteY17551" fmla="*/ 38139 h 512833"/>
                <a:gd name="connsiteX17552" fmla="*/ 2714952 w 4972343"/>
                <a:gd name="connsiteY17552" fmla="*/ 31300 h 512833"/>
                <a:gd name="connsiteX17553" fmla="*/ 2721790 w 4972343"/>
                <a:gd name="connsiteY17553" fmla="*/ 24462 h 512833"/>
                <a:gd name="connsiteX17554" fmla="*/ 2693544 w 4972343"/>
                <a:gd name="connsiteY17554" fmla="*/ 24462 h 512833"/>
                <a:gd name="connsiteX17555" fmla="*/ 2700383 w 4972343"/>
                <a:gd name="connsiteY17555" fmla="*/ 31300 h 512833"/>
                <a:gd name="connsiteX17556" fmla="*/ 2693544 w 4972343"/>
                <a:gd name="connsiteY17556" fmla="*/ 38139 h 512833"/>
                <a:gd name="connsiteX17557" fmla="*/ 2686705 w 4972343"/>
                <a:gd name="connsiteY17557" fmla="*/ 31300 h 512833"/>
                <a:gd name="connsiteX17558" fmla="*/ 2693544 w 4972343"/>
                <a:gd name="connsiteY17558" fmla="*/ 24462 h 512833"/>
                <a:gd name="connsiteX17559" fmla="*/ 2665299 w 4972343"/>
                <a:gd name="connsiteY17559" fmla="*/ 24462 h 512833"/>
                <a:gd name="connsiteX17560" fmla="*/ 2672138 w 4972343"/>
                <a:gd name="connsiteY17560" fmla="*/ 31300 h 512833"/>
                <a:gd name="connsiteX17561" fmla="*/ 2665299 w 4972343"/>
                <a:gd name="connsiteY17561" fmla="*/ 38139 h 512833"/>
                <a:gd name="connsiteX17562" fmla="*/ 2658461 w 4972343"/>
                <a:gd name="connsiteY17562" fmla="*/ 31300 h 512833"/>
                <a:gd name="connsiteX17563" fmla="*/ 2665299 w 4972343"/>
                <a:gd name="connsiteY17563" fmla="*/ 24462 h 512833"/>
                <a:gd name="connsiteX17564" fmla="*/ 2637053 w 4972343"/>
                <a:gd name="connsiteY17564" fmla="*/ 24462 h 512833"/>
                <a:gd name="connsiteX17565" fmla="*/ 2643892 w 4972343"/>
                <a:gd name="connsiteY17565" fmla="*/ 31300 h 512833"/>
                <a:gd name="connsiteX17566" fmla="*/ 2637053 w 4972343"/>
                <a:gd name="connsiteY17566" fmla="*/ 38139 h 512833"/>
                <a:gd name="connsiteX17567" fmla="*/ 2630214 w 4972343"/>
                <a:gd name="connsiteY17567" fmla="*/ 31300 h 512833"/>
                <a:gd name="connsiteX17568" fmla="*/ 2637053 w 4972343"/>
                <a:gd name="connsiteY17568" fmla="*/ 24462 h 512833"/>
                <a:gd name="connsiteX17569" fmla="*/ 2608808 w 4972343"/>
                <a:gd name="connsiteY17569" fmla="*/ 24462 h 512833"/>
                <a:gd name="connsiteX17570" fmla="*/ 2615647 w 4972343"/>
                <a:gd name="connsiteY17570" fmla="*/ 31300 h 512833"/>
                <a:gd name="connsiteX17571" fmla="*/ 2608808 w 4972343"/>
                <a:gd name="connsiteY17571" fmla="*/ 38139 h 512833"/>
                <a:gd name="connsiteX17572" fmla="*/ 2601970 w 4972343"/>
                <a:gd name="connsiteY17572" fmla="*/ 31300 h 512833"/>
                <a:gd name="connsiteX17573" fmla="*/ 2608808 w 4972343"/>
                <a:gd name="connsiteY17573" fmla="*/ 24462 h 512833"/>
                <a:gd name="connsiteX17574" fmla="*/ 2580562 w 4972343"/>
                <a:gd name="connsiteY17574" fmla="*/ 24462 h 512833"/>
                <a:gd name="connsiteX17575" fmla="*/ 2587401 w 4972343"/>
                <a:gd name="connsiteY17575" fmla="*/ 31300 h 512833"/>
                <a:gd name="connsiteX17576" fmla="*/ 2580562 w 4972343"/>
                <a:gd name="connsiteY17576" fmla="*/ 38139 h 512833"/>
                <a:gd name="connsiteX17577" fmla="*/ 2573723 w 4972343"/>
                <a:gd name="connsiteY17577" fmla="*/ 31300 h 512833"/>
                <a:gd name="connsiteX17578" fmla="*/ 2580562 w 4972343"/>
                <a:gd name="connsiteY17578" fmla="*/ 24462 h 512833"/>
                <a:gd name="connsiteX17579" fmla="*/ 2552317 w 4972343"/>
                <a:gd name="connsiteY17579" fmla="*/ 24462 h 512833"/>
                <a:gd name="connsiteX17580" fmla="*/ 2559156 w 4972343"/>
                <a:gd name="connsiteY17580" fmla="*/ 31300 h 512833"/>
                <a:gd name="connsiteX17581" fmla="*/ 2552317 w 4972343"/>
                <a:gd name="connsiteY17581" fmla="*/ 38139 h 512833"/>
                <a:gd name="connsiteX17582" fmla="*/ 2545479 w 4972343"/>
                <a:gd name="connsiteY17582" fmla="*/ 31300 h 512833"/>
                <a:gd name="connsiteX17583" fmla="*/ 2552317 w 4972343"/>
                <a:gd name="connsiteY17583" fmla="*/ 24462 h 512833"/>
                <a:gd name="connsiteX17584" fmla="*/ 2524071 w 4972343"/>
                <a:gd name="connsiteY17584" fmla="*/ 24462 h 512833"/>
                <a:gd name="connsiteX17585" fmla="*/ 2530910 w 4972343"/>
                <a:gd name="connsiteY17585" fmla="*/ 31300 h 512833"/>
                <a:gd name="connsiteX17586" fmla="*/ 2524071 w 4972343"/>
                <a:gd name="connsiteY17586" fmla="*/ 38139 h 512833"/>
                <a:gd name="connsiteX17587" fmla="*/ 2517232 w 4972343"/>
                <a:gd name="connsiteY17587" fmla="*/ 31300 h 512833"/>
                <a:gd name="connsiteX17588" fmla="*/ 2524071 w 4972343"/>
                <a:gd name="connsiteY17588" fmla="*/ 24462 h 512833"/>
                <a:gd name="connsiteX17589" fmla="*/ 2495826 w 4972343"/>
                <a:gd name="connsiteY17589" fmla="*/ 24462 h 512833"/>
                <a:gd name="connsiteX17590" fmla="*/ 2502665 w 4972343"/>
                <a:gd name="connsiteY17590" fmla="*/ 31300 h 512833"/>
                <a:gd name="connsiteX17591" fmla="*/ 2495826 w 4972343"/>
                <a:gd name="connsiteY17591" fmla="*/ 38139 h 512833"/>
                <a:gd name="connsiteX17592" fmla="*/ 2488988 w 4972343"/>
                <a:gd name="connsiteY17592" fmla="*/ 31300 h 512833"/>
                <a:gd name="connsiteX17593" fmla="*/ 2495826 w 4972343"/>
                <a:gd name="connsiteY17593" fmla="*/ 24462 h 512833"/>
                <a:gd name="connsiteX17594" fmla="*/ 2467580 w 4972343"/>
                <a:gd name="connsiteY17594" fmla="*/ 24462 h 512833"/>
                <a:gd name="connsiteX17595" fmla="*/ 2474419 w 4972343"/>
                <a:gd name="connsiteY17595" fmla="*/ 31300 h 512833"/>
                <a:gd name="connsiteX17596" fmla="*/ 2467580 w 4972343"/>
                <a:gd name="connsiteY17596" fmla="*/ 38139 h 512833"/>
                <a:gd name="connsiteX17597" fmla="*/ 2460741 w 4972343"/>
                <a:gd name="connsiteY17597" fmla="*/ 31300 h 512833"/>
                <a:gd name="connsiteX17598" fmla="*/ 2467580 w 4972343"/>
                <a:gd name="connsiteY17598" fmla="*/ 24462 h 512833"/>
                <a:gd name="connsiteX17599" fmla="*/ 2439336 w 4972343"/>
                <a:gd name="connsiteY17599" fmla="*/ 24462 h 512833"/>
                <a:gd name="connsiteX17600" fmla="*/ 2446174 w 4972343"/>
                <a:gd name="connsiteY17600" fmla="*/ 31300 h 512833"/>
                <a:gd name="connsiteX17601" fmla="*/ 2439336 w 4972343"/>
                <a:gd name="connsiteY17601" fmla="*/ 38139 h 512833"/>
                <a:gd name="connsiteX17602" fmla="*/ 2432497 w 4972343"/>
                <a:gd name="connsiteY17602" fmla="*/ 31300 h 512833"/>
                <a:gd name="connsiteX17603" fmla="*/ 2439336 w 4972343"/>
                <a:gd name="connsiteY17603" fmla="*/ 24462 h 512833"/>
                <a:gd name="connsiteX17604" fmla="*/ 2411089 w 4972343"/>
                <a:gd name="connsiteY17604" fmla="*/ 24462 h 512833"/>
                <a:gd name="connsiteX17605" fmla="*/ 2417928 w 4972343"/>
                <a:gd name="connsiteY17605" fmla="*/ 31300 h 512833"/>
                <a:gd name="connsiteX17606" fmla="*/ 2411089 w 4972343"/>
                <a:gd name="connsiteY17606" fmla="*/ 38139 h 512833"/>
                <a:gd name="connsiteX17607" fmla="*/ 2404250 w 4972343"/>
                <a:gd name="connsiteY17607" fmla="*/ 31300 h 512833"/>
                <a:gd name="connsiteX17608" fmla="*/ 2411089 w 4972343"/>
                <a:gd name="connsiteY17608" fmla="*/ 24462 h 512833"/>
                <a:gd name="connsiteX17609" fmla="*/ 2382845 w 4972343"/>
                <a:gd name="connsiteY17609" fmla="*/ 24462 h 512833"/>
                <a:gd name="connsiteX17610" fmla="*/ 2389683 w 4972343"/>
                <a:gd name="connsiteY17610" fmla="*/ 31300 h 512833"/>
                <a:gd name="connsiteX17611" fmla="*/ 2382845 w 4972343"/>
                <a:gd name="connsiteY17611" fmla="*/ 38139 h 512833"/>
                <a:gd name="connsiteX17612" fmla="*/ 2376006 w 4972343"/>
                <a:gd name="connsiteY17612" fmla="*/ 31300 h 512833"/>
                <a:gd name="connsiteX17613" fmla="*/ 2382845 w 4972343"/>
                <a:gd name="connsiteY17613" fmla="*/ 24462 h 512833"/>
                <a:gd name="connsiteX17614" fmla="*/ 2354598 w 4972343"/>
                <a:gd name="connsiteY17614" fmla="*/ 24462 h 512833"/>
                <a:gd name="connsiteX17615" fmla="*/ 2361437 w 4972343"/>
                <a:gd name="connsiteY17615" fmla="*/ 31300 h 512833"/>
                <a:gd name="connsiteX17616" fmla="*/ 2354598 w 4972343"/>
                <a:gd name="connsiteY17616" fmla="*/ 38139 h 512833"/>
                <a:gd name="connsiteX17617" fmla="*/ 2347759 w 4972343"/>
                <a:gd name="connsiteY17617" fmla="*/ 31300 h 512833"/>
                <a:gd name="connsiteX17618" fmla="*/ 2354598 w 4972343"/>
                <a:gd name="connsiteY17618" fmla="*/ 24462 h 512833"/>
                <a:gd name="connsiteX17619" fmla="*/ 2326354 w 4972343"/>
                <a:gd name="connsiteY17619" fmla="*/ 24462 h 512833"/>
                <a:gd name="connsiteX17620" fmla="*/ 2333192 w 4972343"/>
                <a:gd name="connsiteY17620" fmla="*/ 31300 h 512833"/>
                <a:gd name="connsiteX17621" fmla="*/ 2326354 w 4972343"/>
                <a:gd name="connsiteY17621" fmla="*/ 38139 h 512833"/>
                <a:gd name="connsiteX17622" fmla="*/ 2319515 w 4972343"/>
                <a:gd name="connsiteY17622" fmla="*/ 31300 h 512833"/>
                <a:gd name="connsiteX17623" fmla="*/ 2326354 w 4972343"/>
                <a:gd name="connsiteY17623" fmla="*/ 24462 h 512833"/>
                <a:gd name="connsiteX17624" fmla="*/ 2298107 w 4972343"/>
                <a:gd name="connsiteY17624" fmla="*/ 24462 h 512833"/>
                <a:gd name="connsiteX17625" fmla="*/ 2304946 w 4972343"/>
                <a:gd name="connsiteY17625" fmla="*/ 31300 h 512833"/>
                <a:gd name="connsiteX17626" fmla="*/ 2298107 w 4972343"/>
                <a:gd name="connsiteY17626" fmla="*/ 38139 h 512833"/>
                <a:gd name="connsiteX17627" fmla="*/ 2291268 w 4972343"/>
                <a:gd name="connsiteY17627" fmla="*/ 31300 h 512833"/>
                <a:gd name="connsiteX17628" fmla="*/ 2298107 w 4972343"/>
                <a:gd name="connsiteY17628" fmla="*/ 24462 h 512833"/>
                <a:gd name="connsiteX17629" fmla="*/ 2269863 w 4972343"/>
                <a:gd name="connsiteY17629" fmla="*/ 24462 h 512833"/>
                <a:gd name="connsiteX17630" fmla="*/ 2276702 w 4972343"/>
                <a:gd name="connsiteY17630" fmla="*/ 31300 h 512833"/>
                <a:gd name="connsiteX17631" fmla="*/ 2269863 w 4972343"/>
                <a:gd name="connsiteY17631" fmla="*/ 38139 h 512833"/>
                <a:gd name="connsiteX17632" fmla="*/ 2263024 w 4972343"/>
                <a:gd name="connsiteY17632" fmla="*/ 31300 h 512833"/>
                <a:gd name="connsiteX17633" fmla="*/ 2269863 w 4972343"/>
                <a:gd name="connsiteY17633" fmla="*/ 24462 h 512833"/>
                <a:gd name="connsiteX17634" fmla="*/ 2241616 w 4972343"/>
                <a:gd name="connsiteY17634" fmla="*/ 24462 h 512833"/>
                <a:gd name="connsiteX17635" fmla="*/ 2248455 w 4972343"/>
                <a:gd name="connsiteY17635" fmla="*/ 31300 h 512833"/>
                <a:gd name="connsiteX17636" fmla="*/ 2241616 w 4972343"/>
                <a:gd name="connsiteY17636" fmla="*/ 38139 h 512833"/>
                <a:gd name="connsiteX17637" fmla="*/ 2234777 w 4972343"/>
                <a:gd name="connsiteY17637" fmla="*/ 31300 h 512833"/>
                <a:gd name="connsiteX17638" fmla="*/ 2241616 w 4972343"/>
                <a:gd name="connsiteY17638" fmla="*/ 24462 h 512833"/>
                <a:gd name="connsiteX17639" fmla="*/ 2213372 w 4972343"/>
                <a:gd name="connsiteY17639" fmla="*/ 24462 h 512833"/>
                <a:gd name="connsiteX17640" fmla="*/ 2220210 w 4972343"/>
                <a:gd name="connsiteY17640" fmla="*/ 31300 h 512833"/>
                <a:gd name="connsiteX17641" fmla="*/ 2213372 w 4972343"/>
                <a:gd name="connsiteY17641" fmla="*/ 38139 h 512833"/>
                <a:gd name="connsiteX17642" fmla="*/ 2206533 w 4972343"/>
                <a:gd name="connsiteY17642" fmla="*/ 31300 h 512833"/>
                <a:gd name="connsiteX17643" fmla="*/ 2213372 w 4972343"/>
                <a:gd name="connsiteY17643" fmla="*/ 24462 h 512833"/>
                <a:gd name="connsiteX17644" fmla="*/ 2185125 w 4972343"/>
                <a:gd name="connsiteY17644" fmla="*/ 24462 h 512833"/>
                <a:gd name="connsiteX17645" fmla="*/ 2191964 w 4972343"/>
                <a:gd name="connsiteY17645" fmla="*/ 31300 h 512833"/>
                <a:gd name="connsiteX17646" fmla="*/ 2185125 w 4972343"/>
                <a:gd name="connsiteY17646" fmla="*/ 38139 h 512833"/>
                <a:gd name="connsiteX17647" fmla="*/ 2178287 w 4972343"/>
                <a:gd name="connsiteY17647" fmla="*/ 31300 h 512833"/>
                <a:gd name="connsiteX17648" fmla="*/ 2185125 w 4972343"/>
                <a:gd name="connsiteY17648" fmla="*/ 24462 h 512833"/>
                <a:gd name="connsiteX17649" fmla="*/ 2156881 w 4972343"/>
                <a:gd name="connsiteY17649" fmla="*/ 24462 h 512833"/>
                <a:gd name="connsiteX17650" fmla="*/ 2163720 w 4972343"/>
                <a:gd name="connsiteY17650" fmla="*/ 31300 h 512833"/>
                <a:gd name="connsiteX17651" fmla="*/ 2156881 w 4972343"/>
                <a:gd name="connsiteY17651" fmla="*/ 38139 h 512833"/>
                <a:gd name="connsiteX17652" fmla="*/ 2150042 w 4972343"/>
                <a:gd name="connsiteY17652" fmla="*/ 31300 h 512833"/>
                <a:gd name="connsiteX17653" fmla="*/ 2156881 w 4972343"/>
                <a:gd name="connsiteY17653" fmla="*/ 24462 h 512833"/>
                <a:gd name="connsiteX17654" fmla="*/ 2128634 w 4972343"/>
                <a:gd name="connsiteY17654" fmla="*/ 24462 h 512833"/>
                <a:gd name="connsiteX17655" fmla="*/ 2135473 w 4972343"/>
                <a:gd name="connsiteY17655" fmla="*/ 31300 h 512833"/>
                <a:gd name="connsiteX17656" fmla="*/ 2128634 w 4972343"/>
                <a:gd name="connsiteY17656" fmla="*/ 38139 h 512833"/>
                <a:gd name="connsiteX17657" fmla="*/ 2121796 w 4972343"/>
                <a:gd name="connsiteY17657" fmla="*/ 31300 h 512833"/>
                <a:gd name="connsiteX17658" fmla="*/ 2128634 w 4972343"/>
                <a:gd name="connsiteY17658" fmla="*/ 24462 h 512833"/>
                <a:gd name="connsiteX17659" fmla="*/ 2100390 w 4972343"/>
                <a:gd name="connsiteY17659" fmla="*/ 24462 h 512833"/>
                <a:gd name="connsiteX17660" fmla="*/ 2107229 w 4972343"/>
                <a:gd name="connsiteY17660" fmla="*/ 31300 h 512833"/>
                <a:gd name="connsiteX17661" fmla="*/ 2100390 w 4972343"/>
                <a:gd name="connsiteY17661" fmla="*/ 38139 h 512833"/>
                <a:gd name="connsiteX17662" fmla="*/ 2093551 w 4972343"/>
                <a:gd name="connsiteY17662" fmla="*/ 31300 h 512833"/>
                <a:gd name="connsiteX17663" fmla="*/ 2100390 w 4972343"/>
                <a:gd name="connsiteY17663" fmla="*/ 24462 h 512833"/>
                <a:gd name="connsiteX17664" fmla="*/ 2072143 w 4972343"/>
                <a:gd name="connsiteY17664" fmla="*/ 24462 h 512833"/>
                <a:gd name="connsiteX17665" fmla="*/ 2078982 w 4972343"/>
                <a:gd name="connsiteY17665" fmla="*/ 31300 h 512833"/>
                <a:gd name="connsiteX17666" fmla="*/ 2072143 w 4972343"/>
                <a:gd name="connsiteY17666" fmla="*/ 38139 h 512833"/>
                <a:gd name="connsiteX17667" fmla="*/ 2065305 w 4972343"/>
                <a:gd name="connsiteY17667" fmla="*/ 31300 h 512833"/>
                <a:gd name="connsiteX17668" fmla="*/ 2072143 w 4972343"/>
                <a:gd name="connsiteY17668" fmla="*/ 24462 h 512833"/>
                <a:gd name="connsiteX17669" fmla="*/ 2043899 w 4972343"/>
                <a:gd name="connsiteY17669" fmla="*/ 24462 h 512833"/>
                <a:gd name="connsiteX17670" fmla="*/ 2050738 w 4972343"/>
                <a:gd name="connsiteY17670" fmla="*/ 31300 h 512833"/>
                <a:gd name="connsiteX17671" fmla="*/ 2043899 w 4972343"/>
                <a:gd name="connsiteY17671" fmla="*/ 38139 h 512833"/>
                <a:gd name="connsiteX17672" fmla="*/ 2037060 w 4972343"/>
                <a:gd name="connsiteY17672" fmla="*/ 31300 h 512833"/>
                <a:gd name="connsiteX17673" fmla="*/ 2043899 w 4972343"/>
                <a:gd name="connsiteY17673" fmla="*/ 24462 h 512833"/>
                <a:gd name="connsiteX17674" fmla="*/ 2015653 w 4972343"/>
                <a:gd name="connsiteY17674" fmla="*/ 24462 h 512833"/>
                <a:gd name="connsiteX17675" fmla="*/ 2022491 w 4972343"/>
                <a:gd name="connsiteY17675" fmla="*/ 31300 h 512833"/>
                <a:gd name="connsiteX17676" fmla="*/ 2015653 w 4972343"/>
                <a:gd name="connsiteY17676" fmla="*/ 38139 h 512833"/>
                <a:gd name="connsiteX17677" fmla="*/ 2008814 w 4972343"/>
                <a:gd name="connsiteY17677" fmla="*/ 31300 h 512833"/>
                <a:gd name="connsiteX17678" fmla="*/ 2015653 w 4972343"/>
                <a:gd name="connsiteY17678" fmla="*/ 24462 h 512833"/>
                <a:gd name="connsiteX17679" fmla="*/ 1987408 w 4972343"/>
                <a:gd name="connsiteY17679" fmla="*/ 24462 h 512833"/>
                <a:gd name="connsiteX17680" fmla="*/ 1994247 w 4972343"/>
                <a:gd name="connsiteY17680" fmla="*/ 31300 h 512833"/>
                <a:gd name="connsiteX17681" fmla="*/ 1987408 w 4972343"/>
                <a:gd name="connsiteY17681" fmla="*/ 38139 h 512833"/>
                <a:gd name="connsiteX17682" fmla="*/ 1980569 w 4972343"/>
                <a:gd name="connsiteY17682" fmla="*/ 31300 h 512833"/>
                <a:gd name="connsiteX17683" fmla="*/ 1987408 w 4972343"/>
                <a:gd name="connsiteY17683" fmla="*/ 24462 h 512833"/>
                <a:gd name="connsiteX17684" fmla="*/ 1959161 w 4972343"/>
                <a:gd name="connsiteY17684" fmla="*/ 24462 h 512833"/>
                <a:gd name="connsiteX17685" fmla="*/ 1966000 w 4972343"/>
                <a:gd name="connsiteY17685" fmla="*/ 31300 h 512833"/>
                <a:gd name="connsiteX17686" fmla="*/ 1959161 w 4972343"/>
                <a:gd name="connsiteY17686" fmla="*/ 38139 h 512833"/>
                <a:gd name="connsiteX17687" fmla="*/ 1952323 w 4972343"/>
                <a:gd name="connsiteY17687" fmla="*/ 31300 h 512833"/>
                <a:gd name="connsiteX17688" fmla="*/ 1959161 w 4972343"/>
                <a:gd name="connsiteY17688" fmla="*/ 24462 h 512833"/>
                <a:gd name="connsiteX17689" fmla="*/ 1930917 w 4972343"/>
                <a:gd name="connsiteY17689" fmla="*/ 24462 h 512833"/>
                <a:gd name="connsiteX17690" fmla="*/ 1937756 w 4972343"/>
                <a:gd name="connsiteY17690" fmla="*/ 31300 h 512833"/>
                <a:gd name="connsiteX17691" fmla="*/ 1930917 w 4972343"/>
                <a:gd name="connsiteY17691" fmla="*/ 38139 h 512833"/>
                <a:gd name="connsiteX17692" fmla="*/ 1924078 w 4972343"/>
                <a:gd name="connsiteY17692" fmla="*/ 31300 h 512833"/>
                <a:gd name="connsiteX17693" fmla="*/ 1930917 w 4972343"/>
                <a:gd name="connsiteY17693" fmla="*/ 24462 h 512833"/>
                <a:gd name="connsiteX17694" fmla="*/ 1902670 w 4972343"/>
                <a:gd name="connsiteY17694" fmla="*/ 24462 h 512833"/>
                <a:gd name="connsiteX17695" fmla="*/ 1909509 w 4972343"/>
                <a:gd name="connsiteY17695" fmla="*/ 31300 h 512833"/>
                <a:gd name="connsiteX17696" fmla="*/ 1902670 w 4972343"/>
                <a:gd name="connsiteY17696" fmla="*/ 38139 h 512833"/>
                <a:gd name="connsiteX17697" fmla="*/ 1895832 w 4972343"/>
                <a:gd name="connsiteY17697" fmla="*/ 31300 h 512833"/>
                <a:gd name="connsiteX17698" fmla="*/ 1902670 w 4972343"/>
                <a:gd name="connsiteY17698" fmla="*/ 24462 h 512833"/>
                <a:gd name="connsiteX17699" fmla="*/ 1874426 w 4972343"/>
                <a:gd name="connsiteY17699" fmla="*/ 24462 h 512833"/>
                <a:gd name="connsiteX17700" fmla="*/ 1881265 w 4972343"/>
                <a:gd name="connsiteY17700" fmla="*/ 31300 h 512833"/>
                <a:gd name="connsiteX17701" fmla="*/ 1874426 w 4972343"/>
                <a:gd name="connsiteY17701" fmla="*/ 38139 h 512833"/>
                <a:gd name="connsiteX17702" fmla="*/ 1867587 w 4972343"/>
                <a:gd name="connsiteY17702" fmla="*/ 31300 h 512833"/>
                <a:gd name="connsiteX17703" fmla="*/ 1874426 w 4972343"/>
                <a:gd name="connsiteY17703" fmla="*/ 24462 h 512833"/>
                <a:gd name="connsiteX17704" fmla="*/ 1846180 w 4972343"/>
                <a:gd name="connsiteY17704" fmla="*/ 24462 h 512833"/>
                <a:gd name="connsiteX17705" fmla="*/ 1853018 w 4972343"/>
                <a:gd name="connsiteY17705" fmla="*/ 31300 h 512833"/>
                <a:gd name="connsiteX17706" fmla="*/ 1846180 w 4972343"/>
                <a:gd name="connsiteY17706" fmla="*/ 38139 h 512833"/>
                <a:gd name="connsiteX17707" fmla="*/ 1839341 w 4972343"/>
                <a:gd name="connsiteY17707" fmla="*/ 31300 h 512833"/>
                <a:gd name="connsiteX17708" fmla="*/ 1846180 w 4972343"/>
                <a:gd name="connsiteY17708" fmla="*/ 24462 h 512833"/>
                <a:gd name="connsiteX17709" fmla="*/ 1817935 w 4972343"/>
                <a:gd name="connsiteY17709" fmla="*/ 24462 h 512833"/>
                <a:gd name="connsiteX17710" fmla="*/ 1824774 w 4972343"/>
                <a:gd name="connsiteY17710" fmla="*/ 31300 h 512833"/>
                <a:gd name="connsiteX17711" fmla="*/ 1817935 w 4972343"/>
                <a:gd name="connsiteY17711" fmla="*/ 38139 h 512833"/>
                <a:gd name="connsiteX17712" fmla="*/ 1811096 w 4972343"/>
                <a:gd name="connsiteY17712" fmla="*/ 31300 h 512833"/>
                <a:gd name="connsiteX17713" fmla="*/ 1817935 w 4972343"/>
                <a:gd name="connsiteY17713" fmla="*/ 24462 h 512833"/>
                <a:gd name="connsiteX17714" fmla="*/ 1789689 w 4972343"/>
                <a:gd name="connsiteY17714" fmla="*/ 24462 h 512833"/>
                <a:gd name="connsiteX17715" fmla="*/ 1796528 w 4972343"/>
                <a:gd name="connsiteY17715" fmla="*/ 31300 h 512833"/>
                <a:gd name="connsiteX17716" fmla="*/ 1789689 w 4972343"/>
                <a:gd name="connsiteY17716" fmla="*/ 38139 h 512833"/>
                <a:gd name="connsiteX17717" fmla="*/ 1782850 w 4972343"/>
                <a:gd name="connsiteY17717" fmla="*/ 31300 h 512833"/>
                <a:gd name="connsiteX17718" fmla="*/ 1789689 w 4972343"/>
                <a:gd name="connsiteY17718" fmla="*/ 24462 h 512833"/>
                <a:gd name="connsiteX17719" fmla="*/ 1761443 w 4972343"/>
                <a:gd name="connsiteY17719" fmla="*/ 24462 h 512833"/>
                <a:gd name="connsiteX17720" fmla="*/ 1768282 w 4972343"/>
                <a:gd name="connsiteY17720" fmla="*/ 31300 h 512833"/>
                <a:gd name="connsiteX17721" fmla="*/ 1761443 w 4972343"/>
                <a:gd name="connsiteY17721" fmla="*/ 38139 h 512833"/>
                <a:gd name="connsiteX17722" fmla="*/ 1754605 w 4972343"/>
                <a:gd name="connsiteY17722" fmla="*/ 31300 h 512833"/>
                <a:gd name="connsiteX17723" fmla="*/ 1761443 w 4972343"/>
                <a:gd name="connsiteY17723" fmla="*/ 24462 h 512833"/>
                <a:gd name="connsiteX17724" fmla="*/ 1733198 w 4972343"/>
                <a:gd name="connsiteY17724" fmla="*/ 24462 h 512833"/>
                <a:gd name="connsiteX17725" fmla="*/ 1740037 w 4972343"/>
                <a:gd name="connsiteY17725" fmla="*/ 31300 h 512833"/>
                <a:gd name="connsiteX17726" fmla="*/ 1733198 w 4972343"/>
                <a:gd name="connsiteY17726" fmla="*/ 38139 h 512833"/>
                <a:gd name="connsiteX17727" fmla="*/ 1726359 w 4972343"/>
                <a:gd name="connsiteY17727" fmla="*/ 31300 h 512833"/>
                <a:gd name="connsiteX17728" fmla="*/ 1733198 w 4972343"/>
                <a:gd name="connsiteY17728" fmla="*/ 24462 h 512833"/>
                <a:gd name="connsiteX17729" fmla="*/ 1704953 w 4972343"/>
                <a:gd name="connsiteY17729" fmla="*/ 24462 h 512833"/>
                <a:gd name="connsiteX17730" fmla="*/ 1711791 w 4972343"/>
                <a:gd name="connsiteY17730" fmla="*/ 31300 h 512833"/>
                <a:gd name="connsiteX17731" fmla="*/ 1704953 w 4972343"/>
                <a:gd name="connsiteY17731" fmla="*/ 38139 h 512833"/>
                <a:gd name="connsiteX17732" fmla="*/ 1698114 w 4972343"/>
                <a:gd name="connsiteY17732" fmla="*/ 31300 h 512833"/>
                <a:gd name="connsiteX17733" fmla="*/ 1704953 w 4972343"/>
                <a:gd name="connsiteY17733" fmla="*/ 24462 h 512833"/>
                <a:gd name="connsiteX17734" fmla="*/ 1676707 w 4972343"/>
                <a:gd name="connsiteY17734" fmla="*/ 24462 h 512833"/>
                <a:gd name="connsiteX17735" fmla="*/ 1683546 w 4972343"/>
                <a:gd name="connsiteY17735" fmla="*/ 31300 h 512833"/>
                <a:gd name="connsiteX17736" fmla="*/ 1676707 w 4972343"/>
                <a:gd name="connsiteY17736" fmla="*/ 38139 h 512833"/>
                <a:gd name="connsiteX17737" fmla="*/ 1669868 w 4972343"/>
                <a:gd name="connsiteY17737" fmla="*/ 31300 h 512833"/>
                <a:gd name="connsiteX17738" fmla="*/ 1676707 w 4972343"/>
                <a:gd name="connsiteY17738" fmla="*/ 24462 h 512833"/>
                <a:gd name="connsiteX17739" fmla="*/ 1648461 w 4972343"/>
                <a:gd name="connsiteY17739" fmla="*/ 24462 h 512833"/>
                <a:gd name="connsiteX17740" fmla="*/ 1655300 w 4972343"/>
                <a:gd name="connsiteY17740" fmla="*/ 31300 h 512833"/>
                <a:gd name="connsiteX17741" fmla="*/ 1648461 w 4972343"/>
                <a:gd name="connsiteY17741" fmla="*/ 38139 h 512833"/>
                <a:gd name="connsiteX17742" fmla="*/ 1641623 w 4972343"/>
                <a:gd name="connsiteY17742" fmla="*/ 31300 h 512833"/>
                <a:gd name="connsiteX17743" fmla="*/ 1648461 w 4972343"/>
                <a:gd name="connsiteY17743" fmla="*/ 24462 h 512833"/>
                <a:gd name="connsiteX17744" fmla="*/ 1620216 w 4972343"/>
                <a:gd name="connsiteY17744" fmla="*/ 24462 h 512833"/>
                <a:gd name="connsiteX17745" fmla="*/ 1627055 w 4972343"/>
                <a:gd name="connsiteY17745" fmla="*/ 31300 h 512833"/>
                <a:gd name="connsiteX17746" fmla="*/ 1620216 w 4972343"/>
                <a:gd name="connsiteY17746" fmla="*/ 38139 h 512833"/>
                <a:gd name="connsiteX17747" fmla="*/ 1613377 w 4972343"/>
                <a:gd name="connsiteY17747" fmla="*/ 31300 h 512833"/>
                <a:gd name="connsiteX17748" fmla="*/ 1620216 w 4972343"/>
                <a:gd name="connsiteY17748" fmla="*/ 24462 h 512833"/>
                <a:gd name="connsiteX17749" fmla="*/ 1591998 w 4972343"/>
                <a:gd name="connsiteY17749" fmla="*/ 24461 h 512833"/>
                <a:gd name="connsiteX17750" fmla="*/ 1598837 w 4972343"/>
                <a:gd name="connsiteY17750" fmla="*/ 31300 h 512833"/>
                <a:gd name="connsiteX17751" fmla="*/ 1591998 w 4972343"/>
                <a:gd name="connsiteY17751" fmla="*/ 38139 h 512833"/>
                <a:gd name="connsiteX17752" fmla="*/ 1585159 w 4972343"/>
                <a:gd name="connsiteY17752" fmla="*/ 31300 h 512833"/>
                <a:gd name="connsiteX17753" fmla="*/ 1591998 w 4972343"/>
                <a:gd name="connsiteY17753" fmla="*/ 24461 h 512833"/>
                <a:gd name="connsiteX17754" fmla="*/ 1563760 w 4972343"/>
                <a:gd name="connsiteY17754" fmla="*/ 24461 h 512833"/>
                <a:gd name="connsiteX17755" fmla="*/ 1570599 w 4972343"/>
                <a:gd name="connsiteY17755" fmla="*/ 31300 h 512833"/>
                <a:gd name="connsiteX17756" fmla="*/ 1563760 w 4972343"/>
                <a:gd name="connsiteY17756" fmla="*/ 38139 h 512833"/>
                <a:gd name="connsiteX17757" fmla="*/ 1556921 w 4972343"/>
                <a:gd name="connsiteY17757" fmla="*/ 31300 h 512833"/>
                <a:gd name="connsiteX17758" fmla="*/ 1563760 w 4972343"/>
                <a:gd name="connsiteY17758" fmla="*/ 24461 h 512833"/>
                <a:gd name="connsiteX17759" fmla="*/ 1535515 w 4972343"/>
                <a:gd name="connsiteY17759" fmla="*/ 24461 h 512833"/>
                <a:gd name="connsiteX17760" fmla="*/ 1542354 w 4972343"/>
                <a:gd name="connsiteY17760" fmla="*/ 31300 h 512833"/>
                <a:gd name="connsiteX17761" fmla="*/ 1535515 w 4972343"/>
                <a:gd name="connsiteY17761" fmla="*/ 38139 h 512833"/>
                <a:gd name="connsiteX17762" fmla="*/ 1528676 w 4972343"/>
                <a:gd name="connsiteY17762" fmla="*/ 31300 h 512833"/>
                <a:gd name="connsiteX17763" fmla="*/ 1535515 w 4972343"/>
                <a:gd name="connsiteY17763" fmla="*/ 24461 h 512833"/>
                <a:gd name="connsiteX17764" fmla="*/ 1507269 w 4972343"/>
                <a:gd name="connsiteY17764" fmla="*/ 24461 h 512833"/>
                <a:gd name="connsiteX17765" fmla="*/ 1514108 w 4972343"/>
                <a:gd name="connsiteY17765" fmla="*/ 31300 h 512833"/>
                <a:gd name="connsiteX17766" fmla="*/ 1507269 w 4972343"/>
                <a:gd name="connsiteY17766" fmla="*/ 38139 h 512833"/>
                <a:gd name="connsiteX17767" fmla="*/ 1500430 w 4972343"/>
                <a:gd name="connsiteY17767" fmla="*/ 31300 h 512833"/>
                <a:gd name="connsiteX17768" fmla="*/ 1507269 w 4972343"/>
                <a:gd name="connsiteY17768" fmla="*/ 24461 h 512833"/>
                <a:gd name="connsiteX17769" fmla="*/ 1479024 w 4972343"/>
                <a:gd name="connsiteY17769" fmla="*/ 24461 h 512833"/>
                <a:gd name="connsiteX17770" fmla="*/ 1485863 w 4972343"/>
                <a:gd name="connsiteY17770" fmla="*/ 31300 h 512833"/>
                <a:gd name="connsiteX17771" fmla="*/ 1479024 w 4972343"/>
                <a:gd name="connsiteY17771" fmla="*/ 38139 h 512833"/>
                <a:gd name="connsiteX17772" fmla="*/ 1472185 w 4972343"/>
                <a:gd name="connsiteY17772" fmla="*/ 31300 h 512833"/>
                <a:gd name="connsiteX17773" fmla="*/ 1479024 w 4972343"/>
                <a:gd name="connsiteY17773" fmla="*/ 24461 h 512833"/>
                <a:gd name="connsiteX17774" fmla="*/ 1450778 w 4972343"/>
                <a:gd name="connsiteY17774" fmla="*/ 24461 h 512833"/>
                <a:gd name="connsiteX17775" fmla="*/ 1457617 w 4972343"/>
                <a:gd name="connsiteY17775" fmla="*/ 31300 h 512833"/>
                <a:gd name="connsiteX17776" fmla="*/ 1450778 w 4972343"/>
                <a:gd name="connsiteY17776" fmla="*/ 38139 h 512833"/>
                <a:gd name="connsiteX17777" fmla="*/ 1443939 w 4972343"/>
                <a:gd name="connsiteY17777" fmla="*/ 31300 h 512833"/>
                <a:gd name="connsiteX17778" fmla="*/ 1450778 w 4972343"/>
                <a:gd name="connsiteY17778" fmla="*/ 24461 h 512833"/>
                <a:gd name="connsiteX17779" fmla="*/ 1422533 w 4972343"/>
                <a:gd name="connsiteY17779" fmla="*/ 24461 h 512833"/>
                <a:gd name="connsiteX17780" fmla="*/ 1429372 w 4972343"/>
                <a:gd name="connsiteY17780" fmla="*/ 31300 h 512833"/>
                <a:gd name="connsiteX17781" fmla="*/ 1422533 w 4972343"/>
                <a:gd name="connsiteY17781" fmla="*/ 38139 h 512833"/>
                <a:gd name="connsiteX17782" fmla="*/ 1415694 w 4972343"/>
                <a:gd name="connsiteY17782" fmla="*/ 31300 h 512833"/>
                <a:gd name="connsiteX17783" fmla="*/ 1422533 w 4972343"/>
                <a:gd name="connsiteY17783" fmla="*/ 24461 h 512833"/>
                <a:gd name="connsiteX17784" fmla="*/ 1394287 w 4972343"/>
                <a:gd name="connsiteY17784" fmla="*/ 24461 h 512833"/>
                <a:gd name="connsiteX17785" fmla="*/ 1401126 w 4972343"/>
                <a:gd name="connsiteY17785" fmla="*/ 31300 h 512833"/>
                <a:gd name="connsiteX17786" fmla="*/ 1394287 w 4972343"/>
                <a:gd name="connsiteY17786" fmla="*/ 38139 h 512833"/>
                <a:gd name="connsiteX17787" fmla="*/ 1387448 w 4972343"/>
                <a:gd name="connsiteY17787" fmla="*/ 31300 h 512833"/>
                <a:gd name="connsiteX17788" fmla="*/ 1394287 w 4972343"/>
                <a:gd name="connsiteY17788" fmla="*/ 24461 h 512833"/>
                <a:gd name="connsiteX17789" fmla="*/ 1366042 w 4972343"/>
                <a:gd name="connsiteY17789" fmla="*/ 24461 h 512833"/>
                <a:gd name="connsiteX17790" fmla="*/ 1372881 w 4972343"/>
                <a:gd name="connsiteY17790" fmla="*/ 31300 h 512833"/>
                <a:gd name="connsiteX17791" fmla="*/ 1366042 w 4972343"/>
                <a:gd name="connsiteY17791" fmla="*/ 38139 h 512833"/>
                <a:gd name="connsiteX17792" fmla="*/ 1359203 w 4972343"/>
                <a:gd name="connsiteY17792" fmla="*/ 31300 h 512833"/>
                <a:gd name="connsiteX17793" fmla="*/ 1366042 w 4972343"/>
                <a:gd name="connsiteY17793" fmla="*/ 24461 h 512833"/>
                <a:gd name="connsiteX17794" fmla="*/ 1337796 w 4972343"/>
                <a:gd name="connsiteY17794" fmla="*/ 24461 h 512833"/>
                <a:gd name="connsiteX17795" fmla="*/ 1344635 w 4972343"/>
                <a:gd name="connsiteY17795" fmla="*/ 31300 h 512833"/>
                <a:gd name="connsiteX17796" fmla="*/ 1337796 w 4972343"/>
                <a:gd name="connsiteY17796" fmla="*/ 38139 h 512833"/>
                <a:gd name="connsiteX17797" fmla="*/ 1330957 w 4972343"/>
                <a:gd name="connsiteY17797" fmla="*/ 31300 h 512833"/>
                <a:gd name="connsiteX17798" fmla="*/ 1337796 w 4972343"/>
                <a:gd name="connsiteY17798" fmla="*/ 24461 h 512833"/>
                <a:gd name="connsiteX17799" fmla="*/ 1309551 w 4972343"/>
                <a:gd name="connsiteY17799" fmla="*/ 24461 h 512833"/>
                <a:gd name="connsiteX17800" fmla="*/ 1316390 w 4972343"/>
                <a:gd name="connsiteY17800" fmla="*/ 31300 h 512833"/>
                <a:gd name="connsiteX17801" fmla="*/ 1309551 w 4972343"/>
                <a:gd name="connsiteY17801" fmla="*/ 38139 h 512833"/>
                <a:gd name="connsiteX17802" fmla="*/ 1302712 w 4972343"/>
                <a:gd name="connsiteY17802" fmla="*/ 31300 h 512833"/>
                <a:gd name="connsiteX17803" fmla="*/ 1309551 w 4972343"/>
                <a:gd name="connsiteY17803" fmla="*/ 24461 h 512833"/>
                <a:gd name="connsiteX17804" fmla="*/ 1281305 w 4972343"/>
                <a:gd name="connsiteY17804" fmla="*/ 24461 h 512833"/>
                <a:gd name="connsiteX17805" fmla="*/ 1288144 w 4972343"/>
                <a:gd name="connsiteY17805" fmla="*/ 31300 h 512833"/>
                <a:gd name="connsiteX17806" fmla="*/ 1281305 w 4972343"/>
                <a:gd name="connsiteY17806" fmla="*/ 38139 h 512833"/>
                <a:gd name="connsiteX17807" fmla="*/ 1274466 w 4972343"/>
                <a:gd name="connsiteY17807" fmla="*/ 31300 h 512833"/>
                <a:gd name="connsiteX17808" fmla="*/ 1281305 w 4972343"/>
                <a:gd name="connsiteY17808" fmla="*/ 24461 h 512833"/>
                <a:gd name="connsiteX17809" fmla="*/ 1253060 w 4972343"/>
                <a:gd name="connsiteY17809" fmla="*/ 24461 h 512833"/>
                <a:gd name="connsiteX17810" fmla="*/ 1259899 w 4972343"/>
                <a:gd name="connsiteY17810" fmla="*/ 31300 h 512833"/>
                <a:gd name="connsiteX17811" fmla="*/ 1253060 w 4972343"/>
                <a:gd name="connsiteY17811" fmla="*/ 38139 h 512833"/>
                <a:gd name="connsiteX17812" fmla="*/ 1246221 w 4972343"/>
                <a:gd name="connsiteY17812" fmla="*/ 31300 h 512833"/>
                <a:gd name="connsiteX17813" fmla="*/ 1253060 w 4972343"/>
                <a:gd name="connsiteY17813" fmla="*/ 24461 h 512833"/>
                <a:gd name="connsiteX17814" fmla="*/ 1224814 w 4972343"/>
                <a:gd name="connsiteY17814" fmla="*/ 24461 h 512833"/>
                <a:gd name="connsiteX17815" fmla="*/ 1231653 w 4972343"/>
                <a:gd name="connsiteY17815" fmla="*/ 31300 h 512833"/>
                <a:gd name="connsiteX17816" fmla="*/ 1224814 w 4972343"/>
                <a:gd name="connsiteY17816" fmla="*/ 38139 h 512833"/>
                <a:gd name="connsiteX17817" fmla="*/ 1217975 w 4972343"/>
                <a:gd name="connsiteY17817" fmla="*/ 31300 h 512833"/>
                <a:gd name="connsiteX17818" fmla="*/ 1224814 w 4972343"/>
                <a:gd name="connsiteY17818" fmla="*/ 24461 h 512833"/>
                <a:gd name="connsiteX17819" fmla="*/ 1196569 w 4972343"/>
                <a:gd name="connsiteY17819" fmla="*/ 24461 h 512833"/>
                <a:gd name="connsiteX17820" fmla="*/ 1203408 w 4972343"/>
                <a:gd name="connsiteY17820" fmla="*/ 31300 h 512833"/>
                <a:gd name="connsiteX17821" fmla="*/ 1196569 w 4972343"/>
                <a:gd name="connsiteY17821" fmla="*/ 38139 h 512833"/>
                <a:gd name="connsiteX17822" fmla="*/ 1189730 w 4972343"/>
                <a:gd name="connsiteY17822" fmla="*/ 31300 h 512833"/>
                <a:gd name="connsiteX17823" fmla="*/ 1196569 w 4972343"/>
                <a:gd name="connsiteY17823" fmla="*/ 24461 h 512833"/>
                <a:gd name="connsiteX17824" fmla="*/ 1168323 w 4972343"/>
                <a:gd name="connsiteY17824" fmla="*/ 24461 h 512833"/>
                <a:gd name="connsiteX17825" fmla="*/ 1175162 w 4972343"/>
                <a:gd name="connsiteY17825" fmla="*/ 31300 h 512833"/>
                <a:gd name="connsiteX17826" fmla="*/ 1168323 w 4972343"/>
                <a:gd name="connsiteY17826" fmla="*/ 38139 h 512833"/>
                <a:gd name="connsiteX17827" fmla="*/ 1161484 w 4972343"/>
                <a:gd name="connsiteY17827" fmla="*/ 31300 h 512833"/>
                <a:gd name="connsiteX17828" fmla="*/ 1168323 w 4972343"/>
                <a:gd name="connsiteY17828" fmla="*/ 24461 h 512833"/>
                <a:gd name="connsiteX17829" fmla="*/ 1140078 w 4972343"/>
                <a:gd name="connsiteY17829" fmla="*/ 24461 h 512833"/>
                <a:gd name="connsiteX17830" fmla="*/ 1146917 w 4972343"/>
                <a:gd name="connsiteY17830" fmla="*/ 31300 h 512833"/>
                <a:gd name="connsiteX17831" fmla="*/ 1140078 w 4972343"/>
                <a:gd name="connsiteY17831" fmla="*/ 38139 h 512833"/>
                <a:gd name="connsiteX17832" fmla="*/ 1133239 w 4972343"/>
                <a:gd name="connsiteY17832" fmla="*/ 31300 h 512833"/>
                <a:gd name="connsiteX17833" fmla="*/ 1140078 w 4972343"/>
                <a:gd name="connsiteY17833" fmla="*/ 24461 h 512833"/>
                <a:gd name="connsiteX17834" fmla="*/ 1111832 w 4972343"/>
                <a:gd name="connsiteY17834" fmla="*/ 24461 h 512833"/>
                <a:gd name="connsiteX17835" fmla="*/ 1118671 w 4972343"/>
                <a:gd name="connsiteY17835" fmla="*/ 31300 h 512833"/>
                <a:gd name="connsiteX17836" fmla="*/ 1111832 w 4972343"/>
                <a:gd name="connsiteY17836" fmla="*/ 38139 h 512833"/>
                <a:gd name="connsiteX17837" fmla="*/ 1104993 w 4972343"/>
                <a:gd name="connsiteY17837" fmla="*/ 31300 h 512833"/>
                <a:gd name="connsiteX17838" fmla="*/ 1111832 w 4972343"/>
                <a:gd name="connsiteY17838" fmla="*/ 24461 h 512833"/>
                <a:gd name="connsiteX17839" fmla="*/ 1083587 w 4972343"/>
                <a:gd name="connsiteY17839" fmla="*/ 24461 h 512833"/>
                <a:gd name="connsiteX17840" fmla="*/ 1090426 w 4972343"/>
                <a:gd name="connsiteY17840" fmla="*/ 31300 h 512833"/>
                <a:gd name="connsiteX17841" fmla="*/ 1083587 w 4972343"/>
                <a:gd name="connsiteY17841" fmla="*/ 38139 h 512833"/>
                <a:gd name="connsiteX17842" fmla="*/ 1076749 w 4972343"/>
                <a:gd name="connsiteY17842" fmla="*/ 31300 h 512833"/>
                <a:gd name="connsiteX17843" fmla="*/ 1083587 w 4972343"/>
                <a:gd name="connsiteY17843" fmla="*/ 24461 h 512833"/>
                <a:gd name="connsiteX17844" fmla="*/ 1055341 w 4972343"/>
                <a:gd name="connsiteY17844" fmla="*/ 24461 h 512833"/>
                <a:gd name="connsiteX17845" fmla="*/ 1062180 w 4972343"/>
                <a:gd name="connsiteY17845" fmla="*/ 31300 h 512833"/>
                <a:gd name="connsiteX17846" fmla="*/ 1055341 w 4972343"/>
                <a:gd name="connsiteY17846" fmla="*/ 38139 h 512833"/>
                <a:gd name="connsiteX17847" fmla="*/ 1048502 w 4972343"/>
                <a:gd name="connsiteY17847" fmla="*/ 31300 h 512833"/>
                <a:gd name="connsiteX17848" fmla="*/ 1055341 w 4972343"/>
                <a:gd name="connsiteY17848" fmla="*/ 24461 h 512833"/>
                <a:gd name="connsiteX17849" fmla="*/ 1027096 w 4972343"/>
                <a:gd name="connsiteY17849" fmla="*/ 24461 h 512833"/>
                <a:gd name="connsiteX17850" fmla="*/ 1033935 w 4972343"/>
                <a:gd name="connsiteY17850" fmla="*/ 31300 h 512833"/>
                <a:gd name="connsiteX17851" fmla="*/ 1027096 w 4972343"/>
                <a:gd name="connsiteY17851" fmla="*/ 38139 h 512833"/>
                <a:gd name="connsiteX17852" fmla="*/ 1020258 w 4972343"/>
                <a:gd name="connsiteY17852" fmla="*/ 31300 h 512833"/>
                <a:gd name="connsiteX17853" fmla="*/ 1027096 w 4972343"/>
                <a:gd name="connsiteY17853" fmla="*/ 24461 h 512833"/>
                <a:gd name="connsiteX17854" fmla="*/ 998850 w 4972343"/>
                <a:gd name="connsiteY17854" fmla="*/ 24461 h 512833"/>
                <a:gd name="connsiteX17855" fmla="*/ 1005689 w 4972343"/>
                <a:gd name="connsiteY17855" fmla="*/ 31300 h 512833"/>
                <a:gd name="connsiteX17856" fmla="*/ 998850 w 4972343"/>
                <a:gd name="connsiteY17856" fmla="*/ 38139 h 512833"/>
                <a:gd name="connsiteX17857" fmla="*/ 992011 w 4972343"/>
                <a:gd name="connsiteY17857" fmla="*/ 31300 h 512833"/>
                <a:gd name="connsiteX17858" fmla="*/ 998850 w 4972343"/>
                <a:gd name="connsiteY17858" fmla="*/ 24461 h 512833"/>
                <a:gd name="connsiteX17859" fmla="*/ 970605 w 4972343"/>
                <a:gd name="connsiteY17859" fmla="*/ 24461 h 512833"/>
                <a:gd name="connsiteX17860" fmla="*/ 977444 w 4972343"/>
                <a:gd name="connsiteY17860" fmla="*/ 31300 h 512833"/>
                <a:gd name="connsiteX17861" fmla="*/ 970605 w 4972343"/>
                <a:gd name="connsiteY17861" fmla="*/ 38139 h 512833"/>
                <a:gd name="connsiteX17862" fmla="*/ 963767 w 4972343"/>
                <a:gd name="connsiteY17862" fmla="*/ 31300 h 512833"/>
                <a:gd name="connsiteX17863" fmla="*/ 970605 w 4972343"/>
                <a:gd name="connsiteY17863" fmla="*/ 24461 h 512833"/>
                <a:gd name="connsiteX17864" fmla="*/ 942359 w 4972343"/>
                <a:gd name="connsiteY17864" fmla="*/ 24461 h 512833"/>
                <a:gd name="connsiteX17865" fmla="*/ 949198 w 4972343"/>
                <a:gd name="connsiteY17865" fmla="*/ 31300 h 512833"/>
                <a:gd name="connsiteX17866" fmla="*/ 942359 w 4972343"/>
                <a:gd name="connsiteY17866" fmla="*/ 38139 h 512833"/>
                <a:gd name="connsiteX17867" fmla="*/ 935520 w 4972343"/>
                <a:gd name="connsiteY17867" fmla="*/ 31300 h 512833"/>
                <a:gd name="connsiteX17868" fmla="*/ 942359 w 4972343"/>
                <a:gd name="connsiteY17868" fmla="*/ 24461 h 512833"/>
                <a:gd name="connsiteX17869" fmla="*/ 914114 w 4972343"/>
                <a:gd name="connsiteY17869" fmla="*/ 24461 h 512833"/>
                <a:gd name="connsiteX17870" fmla="*/ 920953 w 4972343"/>
                <a:gd name="connsiteY17870" fmla="*/ 31300 h 512833"/>
                <a:gd name="connsiteX17871" fmla="*/ 914114 w 4972343"/>
                <a:gd name="connsiteY17871" fmla="*/ 38139 h 512833"/>
                <a:gd name="connsiteX17872" fmla="*/ 907276 w 4972343"/>
                <a:gd name="connsiteY17872" fmla="*/ 31300 h 512833"/>
                <a:gd name="connsiteX17873" fmla="*/ 914114 w 4972343"/>
                <a:gd name="connsiteY17873" fmla="*/ 24461 h 512833"/>
                <a:gd name="connsiteX17874" fmla="*/ 885868 w 4972343"/>
                <a:gd name="connsiteY17874" fmla="*/ 24461 h 512833"/>
                <a:gd name="connsiteX17875" fmla="*/ 892707 w 4972343"/>
                <a:gd name="connsiteY17875" fmla="*/ 31300 h 512833"/>
                <a:gd name="connsiteX17876" fmla="*/ 885868 w 4972343"/>
                <a:gd name="connsiteY17876" fmla="*/ 38139 h 512833"/>
                <a:gd name="connsiteX17877" fmla="*/ 879029 w 4972343"/>
                <a:gd name="connsiteY17877" fmla="*/ 31300 h 512833"/>
                <a:gd name="connsiteX17878" fmla="*/ 885868 w 4972343"/>
                <a:gd name="connsiteY17878" fmla="*/ 24461 h 512833"/>
                <a:gd name="connsiteX17879" fmla="*/ 857623 w 4972343"/>
                <a:gd name="connsiteY17879" fmla="*/ 24461 h 512833"/>
                <a:gd name="connsiteX17880" fmla="*/ 864462 w 4972343"/>
                <a:gd name="connsiteY17880" fmla="*/ 31300 h 512833"/>
                <a:gd name="connsiteX17881" fmla="*/ 857623 w 4972343"/>
                <a:gd name="connsiteY17881" fmla="*/ 38139 h 512833"/>
                <a:gd name="connsiteX17882" fmla="*/ 850785 w 4972343"/>
                <a:gd name="connsiteY17882" fmla="*/ 31300 h 512833"/>
                <a:gd name="connsiteX17883" fmla="*/ 857623 w 4972343"/>
                <a:gd name="connsiteY17883" fmla="*/ 24461 h 512833"/>
                <a:gd name="connsiteX17884" fmla="*/ 829377 w 4972343"/>
                <a:gd name="connsiteY17884" fmla="*/ 24461 h 512833"/>
                <a:gd name="connsiteX17885" fmla="*/ 836216 w 4972343"/>
                <a:gd name="connsiteY17885" fmla="*/ 31300 h 512833"/>
                <a:gd name="connsiteX17886" fmla="*/ 829377 w 4972343"/>
                <a:gd name="connsiteY17886" fmla="*/ 38139 h 512833"/>
                <a:gd name="connsiteX17887" fmla="*/ 822538 w 4972343"/>
                <a:gd name="connsiteY17887" fmla="*/ 31300 h 512833"/>
                <a:gd name="connsiteX17888" fmla="*/ 829377 w 4972343"/>
                <a:gd name="connsiteY17888" fmla="*/ 24461 h 512833"/>
                <a:gd name="connsiteX17889" fmla="*/ 801132 w 4972343"/>
                <a:gd name="connsiteY17889" fmla="*/ 24461 h 512833"/>
                <a:gd name="connsiteX17890" fmla="*/ 807971 w 4972343"/>
                <a:gd name="connsiteY17890" fmla="*/ 31300 h 512833"/>
                <a:gd name="connsiteX17891" fmla="*/ 801132 w 4972343"/>
                <a:gd name="connsiteY17891" fmla="*/ 38139 h 512833"/>
                <a:gd name="connsiteX17892" fmla="*/ 794293 w 4972343"/>
                <a:gd name="connsiteY17892" fmla="*/ 31300 h 512833"/>
                <a:gd name="connsiteX17893" fmla="*/ 801132 w 4972343"/>
                <a:gd name="connsiteY17893" fmla="*/ 24461 h 512833"/>
                <a:gd name="connsiteX17894" fmla="*/ 772886 w 4972343"/>
                <a:gd name="connsiteY17894" fmla="*/ 24461 h 512833"/>
                <a:gd name="connsiteX17895" fmla="*/ 779725 w 4972343"/>
                <a:gd name="connsiteY17895" fmla="*/ 31300 h 512833"/>
                <a:gd name="connsiteX17896" fmla="*/ 772886 w 4972343"/>
                <a:gd name="connsiteY17896" fmla="*/ 38139 h 512833"/>
                <a:gd name="connsiteX17897" fmla="*/ 766047 w 4972343"/>
                <a:gd name="connsiteY17897" fmla="*/ 31300 h 512833"/>
                <a:gd name="connsiteX17898" fmla="*/ 772886 w 4972343"/>
                <a:gd name="connsiteY17898" fmla="*/ 24461 h 512833"/>
                <a:gd name="connsiteX17899" fmla="*/ 744642 w 4972343"/>
                <a:gd name="connsiteY17899" fmla="*/ 24461 h 512833"/>
                <a:gd name="connsiteX17900" fmla="*/ 751480 w 4972343"/>
                <a:gd name="connsiteY17900" fmla="*/ 31300 h 512833"/>
                <a:gd name="connsiteX17901" fmla="*/ 744642 w 4972343"/>
                <a:gd name="connsiteY17901" fmla="*/ 38139 h 512833"/>
                <a:gd name="connsiteX17902" fmla="*/ 737803 w 4972343"/>
                <a:gd name="connsiteY17902" fmla="*/ 31300 h 512833"/>
                <a:gd name="connsiteX17903" fmla="*/ 744642 w 4972343"/>
                <a:gd name="connsiteY17903" fmla="*/ 24461 h 512833"/>
                <a:gd name="connsiteX17904" fmla="*/ 716395 w 4972343"/>
                <a:gd name="connsiteY17904" fmla="*/ 24461 h 512833"/>
                <a:gd name="connsiteX17905" fmla="*/ 723234 w 4972343"/>
                <a:gd name="connsiteY17905" fmla="*/ 31300 h 512833"/>
                <a:gd name="connsiteX17906" fmla="*/ 716395 w 4972343"/>
                <a:gd name="connsiteY17906" fmla="*/ 38139 h 512833"/>
                <a:gd name="connsiteX17907" fmla="*/ 709556 w 4972343"/>
                <a:gd name="connsiteY17907" fmla="*/ 31300 h 512833"/>
                <a:gd name="connsiteX17908" fmla="*/ 716395 w 4972343"/>
                <a:gd name="connsiteY17908" fmla="*/ 24461 h 512833"/>
                <a:gd name="connsiteX17909" fmla="*/ 688150 w 4972343"/>
                <a:gd name="connsiteY17909" fmla="*/ 24461 h 512833"/>
                <a:gd name="connsiteX17910" fmla="*/ 694989 w 4972343"/>
                <a:gd name="connsiteY17910" fmla="*/ 31300 h 512833"/>
                <a:gd name="connsiteX17911" fmla="*/ 688150 w 4972343"/>
                <a:gd name="connsiteY17911" fmla="*/ 38139 h 512833"/>
                <a:gd name="connsiteX17912" fmla="*/ 681312 w 4972343"/>
                <a:gd name="connsiteY17912" fmla="*/ 31300 h 512833"/>
                <a:gd name="connsiteX17913" fmla="*/ 688150 w 4972343"/>
                <a:gd name="connsiteY17913" fmla="*/ 24461 h 512833"/>
                <a:gd name="connsiteX17914" fmla="*/ 659904 w 4972343"/>
                <a:gd name="connsiteY17914" fmla="*/ 24461 h 512833"/>
                <a:gd name="connsiteX17915" fmla="*/ 666743 w 4972343"/>
                <a:gd name="connsiteY17915" fmla="*/ 31300 h 512833"/>
                <a:gd name="connsiteX17916" fmla="*/ 659904 w 4972343"/>
                <a:gd name="connsiteY17916" fmla="*/ 38139 h 512833"/>
                <a:gd name="connsiteX17917" fmla="*/ 653066 w 4972343"/>
                <a:gd name="connsiteY17917" fmla="*/ 31300 h 512833"/>
                <a:gd name="connsiteX17918" fmla="*/ 659904 w 4972343"/>
                <a:gd name="connsiteY17918" fmla="*/ 24461 h 512833"/>
                <a:gd name="connsiteX17919" fmla="*/ 631660 w 4972343"/>
                <a:gd name="connsiteY17919" fmla="*/ 24461 h 512833"/>
                <a:gd name="connsiteX17920" fmla="*/ 638498 w 4972343"/>
                <a:gd name="connsiteY17920" fmla="*/ 31300 h 512833"/>
                <a:gd name="connsiteX17921" fmla="*/ 631660 w 4972343"/>
                <a:gd name="connsiteY17921" fmla="*/ 38139 h 512833"/>
                <a:gd name="connsiteX17922" fmla="*/ 624821 w 4972343"/>
                <a:gd name="connsiteY17922" fmla="*/ 31300 h 512833"/>
                <a:gd name="connsiteX17923" fmla="*/ 631660 w 4972343"/>
                <a:gd name="connsiteY17923" fmla="*/ 24461 h 512833"/>
                <a:gd name="connsiteX17924" fmla="*/ 603413 w 4972343"/>
                <a:gd name="connsiteY17924" fmla="*/ 24461 h 512833"/>
                <a:gd name="connsiteX17925" fmla="*/ 610252 w 4972343"/>
                <a:gd name="connsiteY17925" fmla="*/ 31300 h 512833"/>
                <a:gd name="connsiteX17926" fmla="*/ 603413 w 4972343"/>
                <a:gd name="connsiteY17926" fmla="*/ 38139 h 512833"/>
                <a:gd name="connsiteX17927" fmla="*/ 596574 w 4972343"/>
                <a:gd name="connsiteY17927" fmla="*/ 31300 h 512833"/>
                <a:gd name="connsiteX17928" fmla="*/ 603413 w 4972343"/>
                <a:gd name="connsiteY17928" fmla="*/ 24461 h 512833"/>
                <a:gd name="connsiteX17929" fmla="*/ 575169 w 4972343"/>
                <a:gd name="connsiteY17929" fmla="*/ 24461 h 512833"/>
                <a:gd name="connsiteX17930" fmla="*/ 582008 w 4972343"/>
                <a:gd name="connsiteY17930" fmla="*/ 31300 h 512833"/>
                <a:gd name="connsiteX17931" fmla="*/ 575169 w 4972343"/>
                <a:gd name="connsiteY17931" fmla="*/ 38139 h 512833"/>
                <a:gd name="connsiteX17932" fmla="*/ 568330 w 4972343"/>
                <a:gd name="connsiteY17932" fmla="*/ 31300 h 512833"/>
                <a:gd name="connsiteX17933" fmla="*/ 575169 w 4972343"/>
                <a:gd name="connsiteY17933" fmla="*/ 24461 h 512833"/>
                <a:gd name="connsiteX17934" fmla="*/ 546922 w 4972343"/>
                <a:gd name="connsiteY17934" fmla="*/ 24461 h 512833"/>
                <a:gd name="connsiteX17935" fmla="*/ 553761 w 4972343"/>
                <a:gd name="connsiteY17935" fmla="*/ 31300 h 512833"/>
                <a:gd name="connsiteX17936" fmla="*/ 546922 w 4972343"/>
                <a:gd name="connsiteY17936" fmla="*/ 38139 h 512833"/>
                <a:gd name="connsiteX17937" fmla="*/ 540084 w 4972343"/>
                <a:gd name="connsiteY17937" fmla="*/ 31300 h 512833"/>
                <a:gd name="connsiteX17938" fmla="*/ 546922 w 4972343"/>
                <a:gd name="connsiteY17938" fmla="*/ 24461 h 512833"/>
                <a:gd name="connsiteX17939" fmla="*/ 518677 w 4972343"/>
                <a:gd name="connsiteY17939" fmla="*/ 24461 h 512833"/>
                <a:gd name="connsiteX17940" fmla="*/ 525517 w 4972343"/>
                <a:gd name="connsiteY17940" fmla="*/ 31300 h 512833"/>
                <a:gd name="connsiteX17941" fmla="*/ 518677 w 4972343"/>
                <a:gd name="connsiteY17941" fmla="*/ 38139 h 512833"/>
                <a:gd name="connsiteX17942" fmla="*/ 511839 w 4972343"/>
                <a:gd name="connsiteY17942" fmla="*/ 31300 h 512833"/>
                <a:gd name="connsiteX17943" fmla="*/ 518677 w 4972343"/>
                <a:gd name="connsiteY17943" fmla="*/ 24461 h 512833"/>
                <a:gd name="connsiteX17944" fmla="*/ 490431 w 4972343"/>
                <a:gd name="connsiteY17944" fmla="*/ 24461 h 512833"/>
                <a:gd name="connsiteX17945" fmla="*/ 497270 w 4972343"/>
                <a:gd name="connsiteY17945" fmla="*/ 31300 h 512833"/>
                <a:gd name="connsiteX17946" fmla="*/ 490431 w 4972343"/>
                <a:gd name="connsiteY17946" fmla="*/ 38139 h 512833"/>
                <a:gd name="connsiteX17947" fmla="*/ 483592 w 4972343"/>
                <a:gd name="connsiteY17947" fmla="*/ 31300 h 512833"/>
                <a:gd name="connsiteX17948" fmla="*/ 490431 w 4972343"/>
                <a:gd name="connsiteY17948" fmla="*/ 24461 h 512833"/>
                <a:gd name="connsiteX17949" fmla="*/ 462187 w 4972343"/>
                <a:gd name="connsiteY17949" fmla="*/ 24461 h 512833"/>
                <a:gd name="connsiteX17950" fmla="*/ 469026 w 4972343"/>
                <a:gd name="connsiteY17950" fmla="*/ 31300 h 512833"/>
                <a:gd name="connsiteX17951" fmla="*/ 462187 w 4972343"/>
                <a:gd name="connsiteY17951" fmla="*/ 38139 h 512833"/>
                <a:gd name="connsiteX17952" fmla="*/ 455348 w 4972343"/>
                <a:gd name="connsiteY17952" fmla="*/ 31300 h 512833"/>
                <a:gd name="connsiteX17953" fmla="*/ 462187 w 4972343"/>
                <a:gd name="connsiteY17953" fmla="*/ 24461 h 512833"/>
                <a:gd name="connsiteX17954" fmla="*/ 433940 w 4972343"/>
                <a:gd name="connsiteY17954" fmla="*/ 24461 h 512833"/>
                <a:gd name="connsiteX17955" fmla="*/ 440779 w 4972343"/>
                <a:gd name="connsiteY17955" fmla="*/ 31300 h 512833"/>
                <a:gd name="connsiteX17956" fmla="*/ 433940 w 4972343"/>
                <a:gd name="connsiteY17956" fmla="*/ 38139 h 512833"/>
                <a:gd name="connsiteX17957" fmla="*/ 427102 w 4972343"/>
                <a:gd name="connsiteY17957" fmla="*/ 31300 h 512833"/>
                <a:gd name="connsiteX17958" fmla="*/ 433940 w 4972343"/>
                <a:gd name="connsiteY17958" fmla="*/ 24461 h 512833"/>
                <a:gd name="connsiteX17959" fmla="*/ 405696 w 4972343"/>
                <a:gd name="connsiteY17959" fmla="*/ 24461 h 512833"/>
                <a:gd name="connsiteX17960" fmla="*/ 412534 w 4972343"/>
                <a:gd name="connsiteY17960" fmla="*/ 31300 h 512833"/>
                <a:gd name="connsiteX17961" fmla="*/ 405696 w 4972343"/>
                <a:gd name="connsiteY17961" fmla="*/ 38139 h 512833"/>
                <a:gd name="connsiteX17962" fmla="*/ 398857 w 4972343"/>
                <a:gd name="connsiteY17962" fmla="*/ 31300 h 512833"/>
                <a:gd name="connsiteX17963" fmla="*/ 405696 w 4972343"/>
                <a:gd name="connsiteY17963" fmla="*/ 24461 h 512833"/>
                <a:gd name="connsiteX17964" fmla="*/ 377449 w 4972343"/>
                <a:gd name="connsiteY17964" fmla="*/ 24461 h 512833"/>
                <a:gd name="connsiteX17965" fmla="*/ 384288 w 4972343"/>
                <a:gd name="connsiteY17965" fmla="*/ 31300 h 512833"/>
                <a:gd name="connsiteX17966" fmla="*/ 377449 w 4972343"/>
                <a:gd name="connsiteY17966" fmla="*/ 38139 h 512833"/>
                <a:gd name="connsiteX17967" fmla="*/ 370611 w 4972343"/>
                <a:gd name="connsiteY17967" fmla="*/ 31300 h 512833"/>
                <a:gd name="connsiteX17968" fmla="*/ 377449 w 4972343"/>
                <a:gd name="connsiteY17968" fmla="*/ 24461 h 512833"/>
                <a:gd name="connsiteX17969" fmla="*/ 349205 w 4972343"/>
                <a:gd name="connsiteY17969" fmla="*/ 24461 h 512833"/>
                <a:gd name="connsiteX17970" fmla="*/ 356044 w 4972343"/>
                <a:gd name="connsiteY17970" fmla="*/ 31300 h 512833"/>
                <a:gd name="connsiteX17971" fmla="*/ 349205 w 4972343"/>
                <a:gd name="connsiteY17971" fmla="*/ 38139 h 512833"/>
                <a:gd name="connsiteX17972" fmla="*/ 342366 w 4972343"/>
                <a:gd name="connsiteY17972" fmla="*/ 31300 h 512833"/>
                <a:gd name="connsiteX17973" fmla="*/ 349205 w 4972343"/>
                <a:gd name="connsiteY17973" fmla="*/ 24461 h 512833"/>
                <a:gd name="connsiteX17974" fmla="*/ 320958 w 4972343"/>
                <a:gd name="connsiteY17974" fmla="*/ 24461 h 512833"/>
                <a:gd name="connsiteX17975" fmla="*/ 327797 w 4972343"/>
                <a:gd name="connsiteY17975" fmla="*/ 31300 h 512833"/>
                <a:gd name="connsiteX17976" fmla="*/ 320958 w 4972343"/>
                <a:gd name="connsiteY17976" fmla="*/ 38139 h 512833"/>
                <a:gd name="connsiteX17977" fmla="*/ 314120 w 4972343"/>
                <a:gd name="connsiteY17977" fmla="*/ 31300 h 512833"/>
                <a:gd name="connsiteX17978" fmla="*/ 320958 w 4972343"/>
                <a:gd name="connsiteY17978" fmla="*/ 24461 h 512833"/>
                <a:gd name="connsiteX17979" fmla="*/ 292714 w 4972343"/>
                <a:gd name="connsiteY17979" fmla="*/ 24461 h 512833"/>
                <a:gd name="connsiteX17980" fmla="*/ 299553 w 4972343"/>
                <a:gd name="connsiteY17980" fmla="*/ 31300 h 512833"/>
                <a:gd name="connsiteX17981" fmla="*/ 292714 w 4972343"/>
                <a:gd name="connsiteY17981" fmla="*/ 38139 h 512833"/>
                <a:gd name="connsiteX17982" fmla="*/ 285875 w 4972343"/>
                <a:gd name="connsiteY17982" fmla="*/ 31300 h 512833"/>
                <a:gd name="connsiteX17983" fmla="*/ 292714 w 4972343"/>
                <a:gd name="connsiteY17983" fmla="*/ 24461 h 512833"/>
                <a:gd name="connsiteX17984" fmla="*/ 264467 w 4972343"/>
                <a:gd name="connsiteY17984" fmla="*/ 24461 h 512833"/>
                <a:gd name="connsiteX17985" fmla="*/ 271306 w 4972343"/>
                <a:gd name="connsiteY17985" fmla="*/ 31300 h 512833"/>
                <a:gd name="connsiteX17986" fmla="*/ 264467 w 4972343"/>
                <a:gd name="connsiteY17986" fmla="*/ 38139 h 512833"/>
                <a:gd name="connsiteX17987" fmla="*/ 257629 w 4972343"/>
                <a:gd name="connsiteY17987" fmla="*/ 31300 h 512833"/>
                <a:gd name="connsiteX17988" fmla="*/ 264467 w 4972343"/>
                <a:gd name="connsiteY17988" fmla="*/ 24461 h 512833"/>
                <a:gd name="connsiteX17989" fmla="*/ 236223 w 4972343"/>
                <a:gd name="connsiteY17989" fmla="*/ 24461 h 512833"/>
                <a:gd name="connsiteX17990" fmla="*/ 243062 w 4972343"/>
                <a:gd name="connsiteY17990" fmla="*/ 31300 h 512833"/>
                <a:gd name="connsiteX17991" fmla="*/ 236223 w 4972343"/>
                <a:gd name="connsiteY17991" fmla="*/ 38139 h 512833"/>
                <a:gd name="connsiteX17992" fmla="*/ 229384 w 4972343"/>
                <a:gd name="connsiteY17992" fmla="*/ 31300 h 512833"/>
                <a:gd name="connsiteX17993" fmla="*/ 236223 w 4972343"/>
                <a:gd name="connsiteY17993" fmla="*/ 24461 h 512833"/>
                <a:gd name="connsiteX17994" fmla="*/ 207976 w 4972343"/>
                <a:gd name="connsiteY17994" fmla="*/ 24461 h 512833"/>
                <a:gd name="connsiteX17995" fmla="*/ 214815 w 4972343"/>
                <a:gd name="connsiteY17995" fmla="*/ 31300 h 512833"/>
                <a:gd name="connsiteX17996" fmla="*/ 207976 w 4972343"/>
                <a:gd name="connsiteY17996" fmla="*/ 38139 h 512833"/>
                <a:gd name="connsiteX17997" fmla="*/ 201138 w 4972343"/>
                <a:gd name="connsiteY17997" fmla="*/ 31300 h 512833"/>
                <a:gd name="connsiteX17998" fmla="*/ 207976 w 4972343"/>
                <a:gd name="connsiteY17998" fmla="*/ 24461 h 512833"/>
                <a:gd name="connsiteX17999" fmla="*/ 179732 w 4972343"/>
                <a:gd name="connsiteY17999" fmla="*/ 24461 h 512833"/>
                <a:gd name="connsiteX18000" fmla="*/ 186571 w 4972343"/>
                <a:gd name="connsiteY18000" fmla="*/ 31300 h 512833"/>
                <a:gd name="connsiteX18001" fmla="*/ 179732 w 4972343"/>
                <a:gd name="connsiteY18001" fmla="*/ 38139 h 512833"/>
                <a:gd name="connsiteX18002" fmla="*/ 172893 w 4972343"/>
                <a:gd name="connsiteY18002" fmla="*/ 31300 h 512833"/>
                <a:gd name="connsiteX18003" fmla="*/ 179732 w 4972343"/>
                <a:gd name="connsiteY18003" fmla="*/ 24461 h 512833"/>
                <a:gd name="connsiteX18004" fmla="*/ 151486 w 4972343"/>
                <a:gd name="connsiteY18004" fmla="*/ 24461 h 512833"/>
                <a:gd name="connsiteX18005" fmla="*/ 158324 w 4972343"/>
                <a:gd name="connsiteY18005" fmla="*/ 31300 h 512833"/>
                <a:gd name="connsiteX18006" fmla="*/ 151486 w 4972343"/>
                <a:gd name="connsiteY18006" fmla="*/ 38139 h 512833"/>
                <a:gd name="connsiteX18007" fmla="*/ 144647 w 4972343"/>
                <a:gd name="connsiteY18007" fmla="*/ 31300 h 512833"/>
                <a:gd name="connsiteX18008" fmla="*/ 151486 w 4972343"/>
                <a:gd name="connsiteY18008" fmla="*/ 24461 h 512833"/>
                <a:gd name="connsiteX18009" fmla="*/ 123241 w 4972343"/>
                <a:gd name="connsiteY18009" fmla="*/ 24461 h 512833"/>
                <a:gd name="connsiteX18010" fmla="*/ 130080 w 4972343"/>
                <a:gd name="connsiteY18010" fmla="*/ 31300 h 512833"/>
                <a:gd name="connsiteX18011" fmla="*/ 123241 w 4972343"/>
                <a:gd name="connsiteY18011" fmla="*/ 38139 h 512833"/>
                <a:gd name="connsiteX18012" fmla="*/ 116402 w 4972343"/>
                <a:gd name="connsiteY18012" fmla="*/ 31300 h 512833"/>
                <a:gd name="connsiteX18013" fmla="*/ 123241 w 4972343"/>
                <a:gd name="connsiteY18013" fmla="*/ 24461 h 512833"/>
                <a:gd name="connsiteX18014" fmla="*/ 94995 w 4972343"/>
                <a:gd name="connsiteY18014" fmla="*/ 24461 h 512833"/>
                <a:gd name="connsiteX18015" fmla="*/ 101834 w 4972343"/>
                <a:gd name="connsiteY18015" fmla="*/ 31300 h 512833"/>
                <a:gd name="connsiteX18016" fmla="*/ 94995 w 4972343"/>
                <a:gd name="connsiteY18016" fmla="*/ 38139 h 512833"/>
                <a:gd name="connsiteX18017" fmla="*/ 88156 w 4972343"/>
                <a:gd name="connsiteY18017" fmla="*/ 31300 h 512833"/>
                <a:gd name="connsiteX18018" fmla="*/ 94995 w 4972343"/>
                <a:gd name="connsiteY18018" fmla="*/ 24461 h 512833"/>
                <a:gd name="connsiteX18019" fmla="*/ 66749 w 4972343"/>
                <a:gd name="connsiteY18019" fmla="*/ 24461 h 512833"/>
                <a:gd name="connsiteX18020" fmla="*/ 73588 w 4972343"/>
                <a:gd name="connsiteY18020" fmla="*/ 31300 h 512833"/>
                <a:gd name="connsiteX18021" fmla="*/ 66749 w 4972343"/>
                <a:gd name="connsiteY18021" fmla="*/ 38139 h 512833"/>
                <a:gd name="connsiteX18022" fmla="*/ 59910 w 4972343"/>
                <a:gd name="connsiteY18022" fmla="*/ 31300 h 512833"/>
                <a:gd name="connsiteX18023" fmla="*/ 66749 w 4972343"/>
                <a:gd name="connsiteY18023" fmla="*/ 24461 h 512833"/>
                <a:gd name="connsiteX18024" fmla="*/ 38504 w 4972343"/>
                <a:gd name="connsiteY18024" fmla="*/ 24461 h 512833"/>
                <a:gd name="connsiteX18025" fmla="*/ 45342 w 4972343"/>
                <a:gd name="connsiteY18025" fmla="*/ 31300 h 512833"/>
                <a:gd name="connsiteX18026" fmla="*/ 38504 w 4972343"/>
                <a:gd name="connsiteY18026" fmla="*/ 38139 h 512833"/>
                <a:gd name="connsiteX18027" fmla="*/ 31665 w 4972343"/>
                <a:gd name="connsiteY18027" fmla="*/ 31300 h 512833"/>
                <a:gd name="connsiteX18028" fmla="*/ 38504 w 4972343"/>
                <a:gd name="connsiteY18028" fmla="*/ 24461 h 512833"/>
                <a:gd name="connsiteX18029" fmla="*/ 10258 w 4972343"/>
                <a:gd name="connsiteY18029" fmla="*/ 24461 h 512833"/>
                <a:gd name="connsiteX18030" fmla="*/ 17097 w 4972343"/>
                <a:gd name="connsiteY18030" fmla="*/ 31300 h 512833"/>
                <a:gd name="connsiteX18031" fmla="*/ 10258 w 4972343"/>
                <a:gd name="connsiteY18031" fmla="*/ 38139 h 512833"/>
                <a:gd name="connsiteX18032" fmla="*/ 3420 w 4972343"/>
                <a:gd name="connsiteY18032" fmla="*/ 31300 h 512833"/>
                <a:gd name="connsiteX18033" fmla="*/ 10258 w 4972343"/>
                <a:gd name="connsiteY18033" fmla="*/ 24461 h 512833"/>
                <a:gd name="connsiteX18034" fmla="*/ 0 w 4972343"/>
                <a:gd name="connsiteY18034" fmla="*/ 3864 h 512833"/>
                <a:gd name="connsiteX18035" fmla="*/ 2975 w 4972343"/>
                <a:gd name="connsiteY18035" fmla="*/ 6839 h 512833"/>
                <a:gd name="connsiteX18036" fmla="*/ 0 w 4972343"/>
                <a:gd name="connsiteY18036" fmla="*/ 9814 h 512833"/>
                <a:gd name="connsiteX18037" fmla="*/ 4967263 w 4972343"/>
                <a:gd name="connsiteY18037" fmla="*/ 0 h 512833"/>
                <a:gd name="connsiteX18038" fmla="*/ 4972343 w 4972343"/>
                <a:gd name="connsiteY18038" fmla="*/ 5080 h 512833"/>
                <a:gd name="connsiteX18039" fmla="*/ 4972343 w 4972343"/>
                <a:gd name="connsiteY18039" fmla="*/ 8598 h 512833"/>
                <a:gd name="connsiteX18040" fmla="*/ 4967263 w 4972343"/>
                <a:gd name="connsiteY18040" fmla="*/ 13678 h 512833"/>
                <a:gd name="connsiteX18041" fmla="*/ 4960425 w 4972343"/>
                <a:gd name="connsiteY18041" fmla="*/ 6839 h 512833"/>
                <a:gd name="connsiteX18042" fmla="*/ 4967263 w 4972343"/>
                <a:gd name="connsiteY18042" fmla="*/ 0 h 512833"/>
                <a:gd name="connsiteX18043" fmla="*/ 4939025 w 4972343"/>
                <a:gd name="connsiteY18043" fmla="*/ 0 h 512833"/>
                <a:gd name="connsiteX18044" fmla="*/ 4945864 w 4972343"/>
                <a:gd name="connsiteY18044" fmla="*/ 6839 h 512833"/>
                <a:gd name="connsiteX18045" fmla="*/ 4939025 w 4972343"/>
                <a:gd name="connsiteY18045" fmla="*/ 13678 h 512833"/>
                <a:gd name="connsiteX18046" fmla="*/ 4932187 w 4972343"/>
                <a:gd name="connsiteY18046" fmla="*/ 6839 h 512833"/>
                <a:gd name="connsiteX18047" fmla="*/ 4939025 w 4972343"/>
                <a:gd name="connsiteY18047" fmla="*/ 0 h 512833"/>
                <a:gd name="connsiteX18048" fmla="*/ 4910781 w 4972343"/>
                <a:gd name="connsiteY18048" fmla="*/ 0 h 512833"/>
                <a:gd name="connsiteX18049" fmla="*/ 4917619 w 4972343"/>
                <a:gd name="connsiteY18049" fmla="*/ 6839 h 512833"/>
                <a:gd name="connsiteX18050" fmla="*/ 4910781 w 4972343"/>
                <a:gd name="connsiteY18050" fmla="*/ 13678 h 512833"/>
                <a:gd name="connsiteX18051" fmla="*/ 4903942 w 4972343"/>
                <a:gd name="connsiteY18051" fmla="*/ 6839 h 512833"/>
                <a:gd name="connsiteX18052" fmla="*/ 4910781 w 4972343"/>
                <a:gd name="connsiteY18052" fmla="*/ 0 h 512833"/>
                <a:gd name="connsiteX18053" fmla="*/ 4882534 w 4972343"/>
                <a:gd name="connsiteY18053" fmla="*/ 0 h 512833"/>
                <a:gd name="connsiteX18054" fmla="*/ 4889373 w 4972343"/>
                <a:gd name="connsiteY18054" fmla="*/ 6839 h 512833"/>
                <a:gd name="connsiteX18055" fmla="*/ 4882534 w 4972343"/>
                <a:gd name="connsiteY18055" fmla="*/ 13678 h 512833"/>
                <a:gd name="connsiteX18056" fmla="*/ 4875695 w 4972343"/>
                <a:gd name="connsiteY18056" fmla="*/ 6839 h 512833"/>
                <a:gd name="connsiteX18057" fmla="*/ 4882534 w 4972343"/>
                <a:gd name="connsiteY18057" fmla="*/ 0 h 512833"/>
                <a:gd name="connsiteX18058" fmla="*/ 4854290 w 4972343"/>
                <a:gd name="connsiteY18058" fmla="*/ 0 h 512833"/>
                <a:gd name="connsiteX18059" fmla="*/ 4861128 w 4972343"/>
                <a:gd name="connsiteY18059" fmla="*/ 6839 h 512833"/>
                <a:gd name="connsiteX18060" fmla="*/ 4854290 w 4972343"/>
                <a:gd name="connsiteY18060" fmla="*/ 13678 h 512833"/>
                <a:gd name="connsiteX18061" fmla="*/ 4847451 w 4972343"/>
                <a:gd name="connsiteY18061" fmla="*/ 6839 h 512833"/>
                <a:gd name="connsiteX18062" fmla="*/ 4854290 w 4972343"/>
                <a:gd name="connsiteY18062" fmla="*/ 0 h 512833"/>
                <a:gd name="connsiteX18063" fmla="*/ 4826043 w 4972343"/>
                <a:gd name="connsiteY18063" fmla="*/ 0 h 512833"/>
                <a:gd name="connsiteX18064" fmla="*/ 4832882 w 4972343"/>
                <a:gd name="connsiteY18064" fmla="*/ 6839 h 512833"/>
                <a:gd name="connsiteX18065" fmla="*/ 4826043 w 4972343"/>
                <a:gd name="connsiteY18065" fmla="*/ 13678 h 512833"/>
                <a:gd name="connsiteX18066" fmla="*/ 4819205 w 4972343"/>
                <a:gd name="connsiteY18066" fmla="*/ 6839 h 512833"/>
                <a:gd name="connsiteX18067" fmla="*/ 4826043 w 4972343"/>
                <a:gd name="connsiteY18067" fmla="*/ 0 h 512833"/>
                <a:gd name="connsiteX18068" fmla="*/ 4797799 w 4972343"/>
                <a:gd name="connsiteY18068" fmla="*/ 0 h 512833"/>
                <a:gd name="connsiteX18069" fmla="*/ 4804638 w 4972343"/>
                <a:gd name="connsiteY18069" fmla="*/ 6839 h 512833"/>
                <a:gd name="connsiteX18070" fmla="*/ 4797799 w 4972343"/>
                <a:gd name="connsiteY18070" fmla="*/ 13678 h 512833"/>
                <a:gd name="connsiteX18071" fmla="*/ 4790960 w 4972343"/>
                <a:gd name="connsiteY18071" fmla="*/ 6839 h 512833"/>
                <a:gd name="connsiteX18072" fmla="*/ 4797799 w 4972343"/>
                <a:gd name="connsiteY18072" fmla="*/ 0 h 512833"/>
                <a:gd name="connsiteX18073" fmla="*/ 4769552 w 4972343"/>
                <a:gd name="connsiteY18073" fmla="*/ 0 h 512833"/>
                <a:gd name="connsiteX18074" fmla="*/ 4776391 w 4972343"/>
                <a:gd name="connsiteY18074" fmla="*/ 6839 h 512833"/>
                <a:gd name="connsiteX18075" fmla="*/ 4769552 w 4972343"/>
                <a:gd name="connsiteY18075" fmla="*/ 13678 h 512833"/>
                <a:gd name="connsiteX18076" fmla="*/ 4762714 w 4972343"/>
                <a:gd name="connsiteY18076" fmla="*/ 6839 h 512833"/>
                <a:gd name="connsiteX18077" fmla="*/ 4769552 w 4972343"/>
                <a:gd name="connsiteY18077" fmla="*/ 0 h 512833"/>
                <a:gd name="connsiteX18078" fmla="*/ 4741308 w 4972343"/>
                <a:gd name="connsiteY18078" fmla="*/ 0 h 512833"/>
                <a:gd name="connsiteX18079" fmla="*/ 4748147 w 4972343"/>
                <a:gd name="connsiteY18079" fmla="*/ 6839 h 512833"/>
                <a:gd name="connsiteX18080" fmla="*/ 4741308 w 4972343"/>
                <a:gd name="connsiteY18080" fmla="*/ 13678 h 512833"/>
                <a:gd name="connsiteX18081" fmla="*/ 4734469 w 4972343"/>
                <a:gd name="connsiteY18081" fmla="*/ 6839 h 512833"/>
                <a:gd name="connsiteX18082" fmla="*/ 4741308 w 4972343"/>
                <a:gd name="connsiteY18082" fmla="*/ 0 h 512833"/>
                <a:gd name="connsiteX18083" fmla="*/ 4713062 w 4972343"/>
                <a:gd name="connsiteY18083" fmla="*/ 0 h 512833"/>
                <a:gd name="connsiteX18084" fmla="*/ 4719900 w 4972343"/>
                <a:gd name="connsiteY18084" fmla="*/ 6839 h 512833"/>
                <a:gd name="connsiteX18085" fmla="*/ 4713062 w 4972343"/>
                <a:gd name="connsiteY18085" fmla="*/ 13678 h 512833"/>
                <a:gd name="connsiteX18086" fmla="*/ 4706223 w 4972343"/>
                <a:gd name="connsiteY18086" fmla="*/ 6839 h 512833"/>
                <a:gd name="connsiteX18087" fmla="*/ 4713062 w 4972343"/>
                <a:gd name="connsiteY18087" fmla="*/ 0 h 512833"/>
                <a:gd name="connsiteX18088" fmla="*/ 4684817 w 4972343"/>
                <a:gd name="connsiteY18088" fmla="*/ 0 h 512833"/>
                <a:gd name="connsiteX18089" fmla="*/ 4691656 w 4972343"/>
                <a:gd name="connsiteY18089" fmla="*/ 6839 h 512833"/>
                <a:gd name="connsiteX18090" fmla="*/ 4684817 w 4972343"/>
                <a:gd name="connsiteY18090" fmla="*/ 13678 h 512833"/>
                <a:gd name="connsiteX18091" fmla="*/ 4677978 w 4972343"/>
                <a:gd name="connsiteY18091" fmla="*/ 6839 h 512833"/>
                <a:gd name="connsiteX18092" fmla="*/ 4684817 w 4972343"/>
                <a:gd name="connsiteY18092" fmla="*/ 0 h 512833"/>
                <a:gd name="connsiteX18093" fmla="*/ 4656571 w 4972343"/>
                <a:gd name="connsiteY18093" fmla="*/ 0 h 512833"/>
                <a:gd name="connsiteX18094" fmla="*/ 4663409 w 4972343"/>
                <a:gd name="connsiteY18094" fmla="*/ 6839 h 512833"/>
                <a:gd name="connsiteX18095" fmla="*/ 4656571 w 4972343"/>
                <a:gd name="connsiteY18095" fmla="*/ 13678 h 512833"/>
                <a:gd name="connsiteX18096" fmla="*/ 4649732 w 4972343"/>
                <a:gd name="connsiteY18096" fmla="*/ 6839 h 512833"/>
                <a:gd name="connsiteX18097" fmla="*/ 4656571 w 4972343"/>
                <a:gd name="connsiteY18097" fmla="*/ 0 h 512833"/>
                <a:gd name="connsiteX18098" fmla="*/ 4628326 w 4972343"/>
                <a:gd name="connsiteY18098" fmla="*/ 0 h 512833"/>
                <a:gd name="connsiteX18099" fmla="*/ 4635165 w 4972343"/>
                <a:gd name="connsiteY18099" fmla="*/ 6839 h 512833"/>
                <a:gd name="connsiteX18100" fmla="*/ 4628326 w 4972343"/>
                <a:gd name="connsiteY18100" fmla="*/ 13678 h 512833"/>
                <a:gd name="connsiteX18101" fmla="*/ 4621487 w 4972343"/>
                <a:gd name="connsiteY18101" fmla="*/ 6839 h 512833"/>
                <a:gd name="connsiteX18102" fmla="*/ 4628326 w 4972343"/>
                <a:gd name="connsiteY18102" fmla="*/ 0 h 512833"/>
                <a:gd name="connsiteX18103" fmla="*/ 4600080 w 4972343"/>
                <a:gd name="connsiteY18103" fmla="*/ 0 h 512833"/>
                <a:gd name="connsiteX18104" fmla="*/ 4606919 w 4972343"/>
                <a:gd name="connsiteY18104" fmla="*/ 6839 h 512833"/>
                <a:gd name="connsiteX18105" fmla="*/ 4600080 w 4972343"/>
                <a:gd name="connsiteY18105" fmla="*/ 13678 h 512833"/>
                <a:gd name="connsiteX18106" fmla="*/ 4593241 w 4972343"/>
                <a:gd name="connsiteY18106" fmla="*/ 6839 h 512833"/>
                <a:gd name="connsiteX18107" fmla="*/ 4600080 w 4972343"/>
                <a:gd name="connsiteY18107" fmla="*/ 0 h 512833"/>
                <a:gd name="connsiteX18108" fmla="*/ 4571835 w 4972343"/>
                <a:gd name="connsiteY18108" fmla="*/ 0 h 512833"/>
                <a:gd name="connsiteX18109" fmla="*/ 4578674 w 4972343"/>
                <a:gd name="connsiteY18109" fmla="*/ 6839 h 512833"/>
                <a:gd name="connsiteX18110" fmla="*/ 4571835 w 4972343"/>
                <a:gd name="connsiteY18110" fmla="*/ 13678 h 512833"/>
                <a:gd name="connsiteX18111" fmla="*/ 4564996 w 4972343"/>
                <a:gd name="connsiteY18111" fmla="*/ 6839 h 512833"/>
                <a:gd name="connsiteX18112" fmla="*/ 4571835 w 4972343"/>
                <a:gd name="connsiteY18112" fmla="*/ 0 h 512833"/>
                <a:gd name="connsiteX18113" fmla="*/ 4543589 w 4972343"/>
                <a:gd name="connsiteY18113" fmla="*/ 0 h 512833"/>
                <a:gd name="connsiteX18114" fmla="*/ 4550428 w 4972343"/>
                <a:gd name="connsiteY18114" fmla="*/ 6839 h 512833"/>
                <a:gd name="connsiteX18115" fmla="*/ 4543589 w 4972343"/>
                <a:gd name="connsiteY18115" fmla="*/ 13678 h 512833"/>
                <a:gd name="connsiteX18116" fmla="*/ 4536750 w 4972343"/>
                <a:gd name="connsiteY18116" fmla="*/ 6839 h 512833"/>
                <a:gd name="connsiteX18117" fmla="*/ 4543589 w 4972343"/>
                <a:gd name="connsiteY18117" fmla="*/ 0 h 512833"/>
                <a:gd name="connsiteX18118" fmla="*/ 4515344 w 4972343"/>
                <a:gd name="connsiteY18118" fmla="*/ 0 h 512833"/>
                <a:gd name="connsiteX18119" fmla="*/ 4522183 w 4972343"/>
                <a:gd name="connsiteY18119" fmla="*/ 6839 h 512833"/>
                <a:gd name="connsiteX18120" fmla="*/ 4515344 w 4972343"/>
                <a:gd name="connsiteY18120" fmla="*/ 13678 h 512833"/>
                <a:gd name="connsiteX18121" fmla="*/ 4508505 w 4972343"/>
                <a:gd name="connsiteY18121" fmla="*/ 6839 h 512833"/>
                <a:gd name="connsiteX18122" fmla="*/ 4515344 w 4972343"/>
                <a:gd name="connsiteY18122" fmla="*/ 0 h 512833"/>
                <a:gd name="connsiteX18123" fmla="*/ 4487098 w 4972343"/>
                <a:gd name="connsiteY18123" fmla="*/ 0 h 512833"/>
                <a:gd name="connsiteX18124" fmla="*/ 4493937 w 4972343"/>
                <a:gd name="connsiteY18124" fmla="*/ 6839 h 512833"/>
                <a:gd name="connsiteX18125" fmla="*/ 4487098 w 4972343"/>
                <a:gd name="connsiteY18125" fmla="*/ 13678 h 512833"/>
                <a:gd name="connsiteX18126" fmla="*/ 4480259 w 4972343"/>
                <a:gd name="connsiteY18126" fmla="*/ 6839 h 512833"/>
                <a:gd name="connsiteX18127" fmla="*/ 4487098 w 4972343"/>
                <a:gd name="connsiteY18127" fmla="*/ 0 h 512833"/>
                <a:gd name="connsiteX18128" fmla="*/ 4458853 w 4972343"/>
                <a:gd name="connsiteY18128" fmla="*/ 0 h 512833"/>
                <a:gd name="connsiteX18129" fmla="*/ 4465692 w 4972343"/>
                <a:gd name="connsiteY18129" fmla="*/ 6839 h 512833"/>
                <a:gd name="connsiteX18130" fmla="*/ 4458853 w 4972343"/>
                <a:gd name="connsiteY18130" fmla="*/ 13678 h 512833"/>
                <a:gd name="connsiteX18131" fmla="*/ 4452014 w 4972343"/>
                <a:gd name="connsiteY18131" fmla="*/ 6839 h 512833"/>
                <a:gd name="connsiteX18132" fmla="*/ 4458853 w 4972343"/>
                <a:gd name="connsiteY18132" fmla="*/ 0 h 512833"/>
                <a:gd name="connsiteX18133" fmla="*/ 4430607 w 4972343"/>
                <a:gd name="connsiteY18133" fmla="*/ 0 h 512833"/>
                <a:gd name="connsiteX18134" fmla="*/ 4437446 w 4972343"/>
                <a:gd name="connsiteY18134" fmla="*/ 6839 h 512833"/>
                <a:gd name="connsiteX18135" fmla="*/ 4430607 w 4972343"/>
                <a:gd name="connsiteY18135" fmla="*/ 13678 h 512833"/>
                <a:gd name="connsiteX18136" fmla="*/ 4423768 w 4972343"/>
                <a:gd name="connsiteY18136" fmla="*/ 6839 h 512833"/>
                <a:gd name="connsiteX18137" fmla="*/ 4430607 w 4972343"/>
                <a:gd name="connsiteY18137" fmla="*/ 0 h 512833"/>
                <a:gd name="connsiteX18138" fmla="*/ 4402362 w 4972343"/>
                <a:gd name="connsiteY18138" fmla="*/ 0 h 512833"/>
                <a:gd name="connsiteX18139" fmla="*/ 4409201 w 4972343"/>
                <a:gd name="connsiteY18139" fmla="*/ 6839 h 512833"/>
                <a:gd name="connsiteX18140" fmla="*/ 4402362 w 4972343"/>
                <a:gd name="connsiteY18140" fmla="*/ 13678 h 512833"/>
                <a:gd name="connsiteX18141" fmla="*/ 4395523 w 4972343"/>
                <a:gd name="connsiteY18141" fmla="*/ 6839 h 512833"/>
                <a:gd name="connsiteX18142" fmla="*/ 4402362 w 4972343"/>
                <a:gd name="connsiteY18142" fmla="*/ 0 h 512833"/>
                <a:gd name="connsiteX18143" fmla="*/ 4374116 w 4972343"/>
                <a:gd name="connsiteY18143" fmla="*/ 0 h 512833"/>
                <a:gd name="connsiteX18144" fmla="*/ 4380955 w 4972343"/>
                <a:gd name="connsiteY18144" fmla="*/ 6839 h 512833"/>
                <a:gd name="connsiteX18145" fmla="*/ 4374116 w 4972343"/>
                <a:gd name="connsiteY18145" fmla="*/ 13678 h 512833"/>
                <a:gd name="connsiteX18146" fmla="*/ 4367277 w 4972343"/>
                <a:gd name="connsiteY18146" fmla="*/ 6839 h 512833"/>
                <a:gd name="connsiteX18147" fmla="*/ 4374116 w 4972343"/>
                <a:gd name="connsiteY18147" fmla="*/ 0 h 512833"/>
                <a:gd name="connsiteX18148" fmla="*/ 4345871 w 4972343"/>
                <a:gd name="connsiteY18148" fmla="*/ 0 h 512833"/>
                <a:gd name="connsiteX18149" fmla="*/ 4352710 w 4972343"/>
                <a:gd name="connsiteY18149" fmla="*/ 6839 h 512833"/>
                <a:gd name="connsiteX18150" fmla="*/ 4345871 w 4972343"/>
                <a:gd name="connsiteY18150" fmla="*/ 13678 h 512833"/>
                <a:gd name="connsiteX18151" fmla="*/ 4339032 w 4972343"/>
                <a:gd name="connsiteY18151" fmla="*/ 6839 h 512833"/>
                <a:gd name="connsiteX18152" fmla="*/ 4345871 w 4972343"/>
                <a:gd name="connsiteY18152" fmla="*/ 0 h 512833"/>
                <a:gd name="connsiteX18153" fmla="*/ 4317625 w 4972343"/>
                <a:gd name="connsiteY18153" fmla="*/ 0 h 512833"/>
                <a:gd name="connsiteX18154" fmla="*/ 4324464 w 4972343"/>
                <a:gd name="connsiteY18154" fmla="*/ 6839 h 512833"/>
                <a:gd name="connsiteX18155" fmla="*/ 4317625 w 4972343"/>
                <a:gd name="connsiteY18155" fmla="*/ 13678 h 512833"/>
                <a:gd name="connsiteX18156" fmla="*/ 4310786 w 4972343"/>
                <a:gd name="connsiteY18156" fmla="*/ 6839 h 512833"/>
                <a:gd name="connsiteX18157" fmla="*/ 4317625 w 4972343"/>
                <a:gd name="connsiteY18157" fmla="*/ 0 h 512833"/>
                <a:gd name="connsiteX18158" fmla="*/ 4289380 w 4972343"/>
                <a:gd name="connsiteY18158" fmla="*/ 0 h 512833"/>
                <a:gd name="connsiteX18159" fmla="*/ 4296219 w 4972343"/>
                <a:gd name="connsiteY18159" fmla="*/ 6839 h 512833"/>
                <a:gd name="connsiteX18160" fmla="*/ 4289380 w 4972343"/>
                <a:gd name="connsiteY18160" fmla="*/ 13678 h 512833"/>
                <a:gd name="connsiteX18161" fmla="*/ 4282541 w 4972343"/>
                <a:gd name="connsiteY18161" fmla="*/ 6839 h 512833"/>
                <a:gd name="connsiteX18162" fmla="*/ 4289380 w 4972343"/>
                <a:gd name="connsiteY18162" fmla="*/ 0 h 512833"/>
                <a:gd name="connsiteX18163" fmla="*/ 4261134 w 4972343"/>
                <a:gd name="connsiteY18163" fmla="*/ 0 h 512833"/>
                <a:gd name="connsiteX18164" fmla="*/ 4267973 w 4972343"/>
                <a:gd name="connsiteY18164" fmla="*/ 6839 h 512833"/>
                <a:gd name="connsiteX18165" fmla="*/ 4261134 w 4972343"/>
                <a:gd name="connsiteY18165" fmla="*/ 13678 h 512833"/>
                <a:gd name="connsiteX18166" fmla="*/ 4254295 w 4972343"/>
                <a:gd name="connsiteY18166" fmla="*/ 6839 h 512833"/>
                <a:gd name="connsiteX18167" fmla="*/ 4261134 w 4972343"/>
                <a:gd name="connsiteY18167" fmla="*/ 0 h 512833"/>
                <a:gd name="connsiteX18168" fmla="*/ 4232889 w 4972343"/>
                <a:gd name="connsiteY18168" fmla="*/ 0 h 512833"/>
                <a:gd name="connsiteX18169" fmla="*/ 4239728 w 4972343"/>
                <a:gd name="connsiteY18169" fmla="*/ 6839 h 512833"/>
                <a:gd name="connsiteX18170" fmla="*/ 4232889 w 4972343"/>
                <a:gd name="connsiteY18170" fmla="*/ 13678 h 512833"/>
                <a:gd name="connsiteX18171" fmla="*/ 4226050 w 4972343"/>
                <a:gd name="connsiteY18171" fmla="*/ 6839 h 512833"/>
                <a:gd name="connsiteX18172" fmla="*/ 4232889 w 4972343"/>
                <a:gd name="connsiteY18172" fmla="*/ 0 h 512833"/>
                <a:gd name="connsiteX18173" fmla="*/ 4204643 w 4972343"/>
                <a:gd name="connsiteY18173" fmla="*/ 0 h 512833"/>
                <a:gd name="connsiteX18174" fmla="*/ 4211482 w 4972343"/>
                <a:gd name="connsiteY18174" fmla="*/ 6839 h 512833"/>
                <a:gd name="connsiteX18175" fmla="*/ 4204643 w 4972343"/>
                <a:gd name="connsiteY18175" fmla="*/ 13678 h 512833"/>
                <a:gd name="connsiteX18176" fmla="*/ 4197804 w 4972343"/>
                <a:gd name="connsiteY18176" fmla="*/ 6839 h 512833"/>
                <a:gd name="connsiteX18177" fmla="*/ 4204643 w 4972343"/>
                <a:gd name="connsiteY18177" fmla="*/ 0 h 512833"/>
                <a:gd name="connsiteX18178" fmla="*/ 4176398 w 4972343"/>
                <a:gd name="connsiteY18178" fmla="*/ 0 h 512833"/>
                <a:gd name="connsiteX18179" fmla="*/ 4183237 w 4972343"/>
                <a:gd name="connsiteY18179" fmla="*/ 6839 h 512833"/>
                <a:gd name="connsiteX18180" fmla="*/ 4176398 w 4972343"/>
                <a:gd name="connsiteY18180" fmla="*/ 13678 h 512833"/>
                <a:gd name="connsiteX18181" fmla="*/ 4169560 w 4972343"/>
                <a:gd name="connsiteY18181" fmla="*/ 6839 h 512833"/>
                <a:gd name="connsiteX18182" fmla="*/ 4176398 w 4972343"/>
                <a:gd name="connsiteY18182" fmla="*/ 0 h 512833"/>
                <a:gd name="connsiteX18183" fmla="*/ 4148152 w 4972343"/>
                <a:gd name="connsiteY18183" fmla="*/ 0 h 512833"/>
                <a:gd name="connsiteX18184" fmla="*/ 4154991 w 4972343"/>
                <a:gd name="connsiteY18184" fmla="*/ 6839 h 512833"/>
                <a:gd name="connsiteX18185" fmla="*/ 4148152 w 4972343"/>
                <a:gd name="connsiteY18185" fmla="*/ 13678 h 512833"/>
                <a:gd name="connsiteX18186" fmla="*/ 4141313 w 4972343"/>
                <a:gd name="connsiteY18186" fmla="*/ 6839 h 512833"/>
                <a:gd name="connsiteX18187" fmla="*/ 4148152 w 4972343"/>
                <a:gd name="connsiteY18187" fmla="*/ 0 h 512833"/>
                <a:gd name="connsiteX18188" fmla="*/ 4119906 w 4972343"/>
                <a:gd name="connsiteY18188" fmla="*/ 0 h 512833"/>
                <a:gd name="connsiteX18189" fmla="*/ 4126745 w 4972343"/>
                <a:gd name="connsiteY18189" fmla="*/ 6839 h 512833"/>
                <a:gd name="connsiteX18190" fmla="*/ 4119906 w 4972343"/>
                <a:gd name="connsiteY18190" fmla="*/ 13678 h 512833"/>
                <a:gd name="connsiteX18191" fmla="*/ 4113067 w 4972343"/>
                <a:gd name="connsiteY18191" fmla="*/ 6839 h 512833"/>
                <a:gd name="connsiteX18192" fmla="*/ 4119906 w 4972343"/>
                <a:gd name="connsiteY18192" fmla="*/ 0 h 512833"/>
                <a:gd name="connsiteX18193" fmla="*/ 4091661 w 4972343"/>
                <a:gd name="connsiteY18193" fmla="*/ 0 h 512833"/>
                <a:gd name="connsiteX18194" fmla="*/ 4098500 w 4972343"/>
                <a:gd name="connsiteY18194" fmla="*/ 6839 h 512833"/>
                <a:gd name="connsiteX18195" fmla="*/ 4091661 w 4972343"/>
                <a:gd name="connsiteY18195" fmla="*/ 13678 h 512833"/>
                <a:gd name="connsiteX18196" fmla="*/ 4084822 w 4972343"/>
                <a:gd name="connsiteY18196" fmla="*/ 6839 h 512833"/>
                <a:gd name="connsiteX18197" fmla="*/ 4091661 w 4972343"/>
                <a:gd name="connsiteY18197" fmla="*/ 0 h 512833"/>
                <a:gd name="connsiteX18198" fmla="*/ 4063415 w 4972343"/>
                <a:gd name="connsiteY18198" fmla="*/ 0 h 512833"/>
                <a:gd name="connsiteX18199" fmla="*/ 4070253 w 4972343"/>
                <a:gd name="connsiteY18199" fmla="*/ 6839 h 512833"/>
                <a:gd name="connsiteX18200" fmla="*/ 4063415 w 4972343"/>
                <a:gd name="connsiteY18200" fmla="*/ 13678 h 512833"/>
                <a:gd name="connsiteX18201" fmla="*/ 4056576 w 4972343"/>
                <a:gd name="connsiteY18201" fmla="*/ 6839 h 512833"/>
                <a:gd name="connsiteX18202" fmla="*/ 4063415 w 4972343"/>
                <a:gd name="connsiteY18202" fmla="*/ 0 h 512833"/>
                <a:gd name="connsiteX18203" fmla="*/ 4035170 w 4972343"/>
                <a:gd name="connsiteY18203" fmla="*/ 0 h 512833"/>
                <a:gd name="connsiteX18204" fmla="*/ 4042009 w 4972343"/>
                <a:gd name="connsiteY18204" fmla="*/ 6839 h 512833"/>
                <a:gd name="connsiteX18205" fmla="*/ 4035170 w 4972343"/>
                <a:gd name="connsiteY18205" fmla="*/ 13678 h 512833"/>
                <a:gd name="connsiteX18206" fmla="*/ 4028331 w 4972343"/>
                <a:gd name="connsiteY18206" fmla="*/ 6839 h 512833"/>
                <a:gd name="connsiteX18207" fmla="*/ 4035170 w 4972343"/>
                <a:gd name="connsiteY18207" fmla="*/ 0 h 512833"/>
                <a:gd name="connsiteX18208" fmla="*/ 4006924 w 4972343"/>
                <a:gd name="connsiteY18208" fmla="*/ 0 h 512833"/>
                <a:gd name="connsiteX18209" fmla="*/ 4013763 w 4972343"/>
                <a:gd name="connsiteY18209" fmla="*/ 6839 h 512833"/>
                <a:gd name="connsiteX18210" fmla="*/ 4006924 w 4972343"/>
                <a:gd name="connsiteY18210" fmla="*/ 13678 h 512833"/>
                <a:gd name="connsiteX18211" fmla="*/ 4000085 w 4972343"/>
                <a:gd name="connsiteY18211" fmla="*/ 6839 h 512833"/>
                <a:gd name="connsiteX18212" fmla="*/ 4006924 w 4972343"/>
                <a:gd name="connsiteY18212" fmla="*/ 0 h 512833"/>
                <a:gd name="connsiteX18213" fmla="*/ 3978679 w 4972343"/>
                <a:gd name="connsiteY18213" fmla="*/ 0 h 512833"/>
                <a:gd name="connsiteX18214" fmla="*/ 3985518 w 4972343"/>
                <a:gd name="connsiteY18214" fmla="*/ 6839 h 512833"/>
                <a:gd name="connsiteX18215" fmla="*/ 3978679 w 4972343"/>
                <a:gd name="connsiteY18215" fmla="*/ 13678 h 512833"/>
                <a:gd name="connsiteX18216" fmla="*/ 3971840 w 4972343"/>
                <a:gd name="connsiteY18216" fmla="*/ 6839 h 512833"/>
                <a:gd name="connsiteX18217" fmla="*/ 3978679 w 4972343"/>
                <a:gd name="connsiteY18217" fmla="*/ 0 h 512833"/>
                <a:gd name="connsiteX18218" fmla="*/ 3950433 w 4972343"/>
                <a:gd name="connsiteY18218" fmla="*/ 0 h 512833"/>
                <a:gd name="connsiteX18219" fmla="*/ 3957272 w 4972343"/>
                <a:gd name="connsiteY18219" fmla="*/ 6839 h 512833"/>
                <a:gd name="connsiteX18220" fmla="*/ 3950433 w 4972343"/>
                <a:gd name="connsiteY18220" fmla="*/ 13678 h 512833"/>
                <a:gd name="connsiteX18221" fmla="*/ 3943594 w 4972343"/>
                <a:gd name="connsiteY18221" fmla="*/ 6839 h 512833"/>
                <a:gd name="connsiteX18222" fmla="*/ 3950433 w 4972343"/>
                <a:gd name="connsiteY18222" fmla="*/ 0 h 512833"/>
                <a:gd name="connsiteX18223" fmla="*/ 3922188 w 4972343"/>
                <a:gd name="connsiteY18223" fmla="*/ 0 h 512833"/>
                <a:gd name="connsiteX18224" fmla="*/ 3929027 w 4972343"/>
                <a:gd name="connsiteY18224" fmla="*/ 6839 h 512833"/>
                <a:gd name="connsiteX18225" fmla="*/ 3922188 w 4972343"/>
                <a:gd name="connsiteY18225" fmla="*/ 13678 h 512833"/>
                <a:gd name="connsiteX18226" fmla="*/ 3915349 w 4972343"/>
                <a:gd name="connsiteY18226" fmla="*/ 6839 h 512833"/>
                <a:gd name="connsiteX18227" fmla="*/ 3922188 w 4972343"/>
                <a:gd name="connsiteY18227" fmla="*/ 0 h 512833"/>
                <a:gd name="connsiteX18228" fmla="*/ 3893942 w 4972343"/>
                <a:gd name="connsiteY18228" fmla="*/ 0 h 512833"/>
                <a:gd name="connsiteX18229" fmla="*/ 3900781 w 4972343"/>
                <a:gd name="connsiteY18229" fmla="*/ 6839 h 512833"/>
                <a:gd name="connsiteX18230" fmla="*/ 3893942 w 4972343"/>
                <a:gd name="connsiteY18230" fmla="*/ 13678 h 512833"/>
                <a:gd name="connsiteX18231" fmla="*/ 3887103 w 4972343"/>
                <a:gd name="connsiteY18231" fmla="*/ 6839 h 512833"/>
                <a:gd name="connsiteX18232" fmla="*/ 3893942 w 4972343"/>
                <a:gd name="connsiteY18232" fmla="*/ 0 h 512833"/>
                <a:gd name="connsiteX18233" fmla="*/ 3865697 w 4972343"/>
                <a:gd name="connsiteY18233" fmla="*/ 0 h 512833"/>
                <a:gd name="connsiteX18234" fmla="*/ 3872536 w 4972343"/>
                <a:gd name="connsiteY18234" fmla="*/ 6839 h 512833"/>
                <a:gd name="connsiteX18235" fmla="*/ 3865697 w 4972343"/>
                <a:gd name="connsiteY18235" fmla="*/ 13678 h 512833"/>
                <a:gd name="connsiteX18236" fmla="*/ 3858858 w 4972343"/>
                <a:gd name="connsiteY18236" fmla="*/ 6839 h 512833"/>
                <a:gd name="connsiteX18237" fmla="*/ 3865697 w 4972343"/>
                <a:gd name="connsiteY18237" fmla="*/ 0 h 512833"/>
                <a:gd name="connsiteX18238" fmla="*/ 3837451 w 4972343"/>
                <a:gd name="connsiteY18238" fmla="*/ 0 h 512833"/>
                <a:gd name="connsiteX18239" fmla="*/ 3844290 w 4972343"/>
                <a:gd name="connsiteY18239" fmla="*/ 6839 h 512833"/>
                <a:gd name="connsiteX18240" fmla="*/ 3837451 w 4972343"/>
                <a:gd name="connsiteY18240" fmla="*/ 13678 h 512833"/>
                <a:gd name="connsiteX18241" fmla="*/ 3830612 w 4972343"/>
                <a:gd name="connsiteY18241" fmla="*/ 6839 h 512833"/>
                <a:gd name="connsiteX18242" fmla="*/ 3837451 w 4972343"/>
                <a:gd name="connsiteY18242" fmla="*/ 0 h 512833"/>
                <a:gd name="connsiteX18243" fmla="*/ 3809206 w 4972343"/>
                <a:gd name="connsiteY18243" fmla="*/ 0 h 512833"/>
                <a:gd name="connsiteX18244" fmla="*/ 3816045 w 4972343"/>
                <a:gd name="connsiteY18244" fmla="*/ 6839 h 512833"/>
                <a:gd name="connsiteX18245" fmla="*/ 3809206 w 4972343"/>
                <a:gd name="connsiteY18245" fmla="*/ 13678 h 512833"/>
                <a:gd name="connsiteX18246" fmla="*/ 3802367 w 4972343"/>
                <a:gd name="connsiteY18246" fmla="*/ 6839 h 512833"/>
                <a:gd name="connsiteX18247" fmla="*/ 3809206 w 4972343"/>
                <a:gd name="connsiteY18247" fmla="*/ 0 h 512833"/>
                <a:gd name="connsiteX18248" fmla="*/ 3780960 w 4972343"/>
                <a:gd name="connsiteY18248" fmla="*/ 0 h 512833"/>
                <a:gd name="connsiteX18249" fmla="*/ 3787799 w 4972343"/>
                <a:gd name="connsiteY18249" fmla="*/ 6839 h 512833"/>
                <a:gd name="connsiteX18250" fmla="*/ 3780960 w 4972343"/>
                <a:gd name="connsiteY18250" fmla="*/ 13678 h 512833"/>
                <a:gd name="connsiteX18251" fmla="*/ 3774121 w 4972343"/>
                <a:gd name="connsiteY18251" fmla="*/ 6839 h 512833"/>
                <a:gd name="connsiteX18252" fmla="*/ 3780960 w 4972343"/>
                <a:gd name="connsiteY18252" fmla="*/ 0 h 512833"/>
                <a:gd name="connsiteX18253" fmla="*/ 3752715 w 4972343"/>
                <a:gd name="connsiteY18253" fmla="*/ 0 h 512833"/>
                <a:gd name="connsiteX18254" fmla="*/ 3759554 w 4972343"/>
                <a:gd name="connsiteY18254" fmla="*/ 6839 h 512833"/>
                <a:gd name="connsiteX18255" fmla="*/ 3752715 w 4972343"/>
                <a:gd name="connsiteY18255" fmla="*/ 13678 h 512833"/>
                <a:gd name="connsiteX18256" fmla="*/ 3745876 w 4972343"/>
                <a:gd name="connsiteY18256" fmla="*/ 6839 h 512833"/>
                <a:gd name="connsiteX18257" fmla="*/ 3752715 w 4972343"/>
                <a:gd name="connsiteY18257" fmla="*/ 0 h 512833"/>
                <a:gd name="connsiteX18258" fmla="*/ 3724469 w 4972343"/>
                <a:gd name="connsiteY18258" fmla="*/ 0 h 512833"/>
                <a:gd name="connsiteX18259" fmla="*/ 3731308 w 4972343"/>
                <a:gd name="connsiteY18259" fmla="*/ 6839 h 512833"/>
                <a:gd name="connsiteX18260" fmla="*/ 3724469 w 4972343"/>
                <a:gd name="connsiteY18260" fmla="*/ 13678 h 512833"/>
                <a:gd name="connsiteX18261" fmla="*/ 3717630 w 4972343"/>
                <a:gd name="connsiteY18261" fmla="*/ 6839 h 512833"/>
                <a:gd name="connsiteX18262" fmla="*/ 3724469 w 4972343"/>
                <a:gd name="connsiteY18262" fmla="*/ 0 h 512833"/>
                <a:gd name="connsiteX18263" fmla="*/ 3696224 w 4972343"/>
                <a:gd name="connsiteY18263" fmla="*/ 0 h 512833"/>
                <a:gd name="connsiteX18264" fmla="*/ 3703063 w 4972343"/>
                <a:gd name="connsiteY18264" fmla="*/ 6839 h 512833"/>
                <a:gd name="connsiteX18265" fmla="*/ 3696224 w 4972343"/>
                <a:gd name="connsiteY18265" fmla="*/ 13678 h 512833"/>
                <a:gd name="connsiteX18266" fmla="*/ 3689386 w 4972343"/>
                <a:gd name="connsiteY18266" fmla="*/ 6839 h 512833"/>
                <a:gd name="connsiteX18267" fmla="*/ 3696224 w 4972343"/>
                <a:gd name="connsiteY18267" fmla="*/ 0 h 512833"/>
                <a:gd name="connsiteX18268" fmla="*/ 3667978 w 4972343"/>
                <a:gd name="connsiteY18268" fmla="*/ 0 h 512833"/>
                <a:gd name="connsiteX18269" fmla="*/ 3674817 w 4972343"/>
                <a:gd name="connsiteY18269" fmla="*/ 6839 h 512833"/>
                <a:gd name="connsiteX18270" fmla="*/ 3667978 w 4972343"/>
                <a:gd name="connsiteY18270" fmla="*/ 13678 h 512833"/>
                <a:gd name="connsiteX18271" fmla="*/ 3661139 w 4972343"/>
                <a:gd name="connsiteY18271" fmla="*/ 6839 h 512833"/>
                <a:gd name="connsiteX18272" fmla="*/ 3667978 w 4972343"/>
                <a:gd name="connsiteY18272" fmla="*/ 0 h 512833"/>
                <a:gd name="connsiteX18273" fmla="*/ 3639733 w 4972343"/>
                <a:gd name="connsiteY18273" fmla="*/ 0 h 512833"/>
                <a:gd name="connsiteX18274" fmla="*/ 3646572 w 4972343"/>
                <a:gd name="connsiteY18274" fmla="*/ 6839 h 512833"/>
                <a:gd name="connsiteX18275" fmla="*/ 3639733 w 4972343"/>
                <a:gd name="connsiteY18275" fmla="*/ 13678 h 512833"/>
                <a:gd name="connsiteX18276" fmla="*/ 3632894 w 4972343"/>
                <a:gd name="connsiteY18276" fmla="*/ 6839 h 512833"/>
                <a:gd name="connsiteX18277" fmla="*/ 3639733 w 4972343"/>
                <a:gd name="connsiteY18277" fmla="*/ 0 h 512833"/>
                <a:gd name="connsiteX18278" fmla="*/ 3611487 w 4972343"/>
                <a:gd name="connsiteY18278" fmla="*/ 0 h 512833"/>
                <a:gd name="connsiteX18279" fmla="*/ 3618326 w 4972343"/>
                <a:gd name="connsiteY18279" fmla="*/ 6839 h 512833"/>
                <a:gd name="connsiteX18280" fmla="*/ 3611487 w 4972343"/>
                <a:gd name="connsiteY18280" fmla="*/ 13678 h 512833"/>
                <a:gd name="connsiteX18281" fmla="*/ 3604648 w 4972343"/>
                <a:gd name="connsiteY18281" fmla="*/ 6839 h 512833"/>
                <a:gd name="connsiteX18282" fmla="*/ 3611487 w 4972343"/>
                <a:gd name="connsiteY18282" fmla="*/ 0 h 512833"/>
                <a:gd name="connsiteX18283" fmla="*/ 3583242 w 4972343"/>
                <a:gd name="connsiteY18283" fmla="*/ 0 h 512833"/>
                <a:gd name="connsiteX18284" fmla="*/ 3590081 w 4972343"/>
                <a:gd name="connsiteY18284" fmla="*/ 6839 h 512833"/>
                <a:gd name="connsiteX18285" fmla="*/ 3583242 w 4972343"/>
                <a:gd name="connsiteY18285" fmla="*/ 13678 h 512833"/>
                <a:gd name="connsiteX18286" fmla="*/ 3576404 w 4972343"/>
                <a:gd name="connsiteY18286" fmla="*/ 6839 h 512833"/>
                <a:gd name="connsiteX18287" fmla="*/ 3583242 w 4972343"/>
                <a:gd name="connsiteY18287" fmla="*/ 0 h 512833"/>
                <a:gd name="connsiteX18288" fmla="*/ 3554996 w 4972343"/>
                <a:gd name="connsiteY18288" fmla="*/ 0 h 512833"/>
                <a:gd name="connsiteX18289" fmla="*/ 3561835 w 4972343"/>
                <a:gd name="connsiteY18289" fmla="*/ 6839 h 512833"/>
                <a:gd name="connsiteX18290" fmla="*/ 3554996 w 4972343"/>
                <a:gd name="connsiteY18290" fmla="*/ 13678 h 512833"/>
                <a:gd name="connsiteX18291" fmla="*/ 3548157 w 4972343"/>
                <a:gd name="connsiteY18291" fmla="*/ 6839 h 512833"/>
                <a:gd name="connsiteX18292" fmla="*/ 3554996 w 4972343"/>
                <a:gd name="connsiteY18292" fmla="*/ 0 h 512833"/>
                <a:gd name="connsiteX18293" fmla="*/ 3526751 w 4972343"/>
                <a:gd name="connsiteY18293" fmla="*/ 0 h 512833"/>
                <a:gd name="connsiteX18294" fmla="*/ 3533590 w 4972343"/>
                <a:gd name="connsiteY18294" fmla="*/ 6839 h 512833"/>
                <a:gd name="connsiteX18295" fmla="*/ 3526751 w 4972343"/>
                <a:gd name="connsiteY18295" fmla="*/ 13678 h 512833"/>
                <a:gd name="connsiteX18296" fmla="*/ 3519913 w 4972343"/>
                <a:gd name="connsiteY18296" fmla="*/ 6839 h 512833"/>
                <a:gd name="connsiteX18297" fmla="*/ 3526751 w 4972343"/>
                <a:gd name="connsiteY18297" fmla="*/ 0 h 512833"/>
                <a:gd name="connsiteX18298" fmla="*/ 3498505 w 4972343"/>
                <a:gd name="connsiteY18298" fmla="*/ 0 h 512833"/>
                <a:gd name="connsiteX18299" fmla="*/ 3505344 w 4972343"/>
                <a:gd name="connsiteY18299" fmla="*/ 6839 h 512833"/>
                <a:gd name="connsiteX18300" fmla="*/ 3498505 w 4972343"/>
                <a:gd name="connsiteY18300" fmla="*/ 13678 h 512833"/>
                <a:gd name="connsiteX18301" fmla="*/ 3491666 w 4972343"/>
                <a:gd name="connsiteY18301" fmla="*/ 6839 h 512833"/>
                <a:gd name="connsiteX18302" fmla="*/ 3498505 w 4972343"/>
                <a:gd name="connsiteY18302" fmla="*/ 0 h 512833"/>
                <a:gd name="connsiteX18303" fmla="*/ 3470260 w 4972343"/>
                <a:gd name="connsiteY18303" fmla="*/ 0 h 512833"/>
                <a:gd name="connsiteX18304" fmla="*/ 3477099 w 4972343"/>
                <a:gd name="connsiteY18304" fmla="*/ 6839 h 512833"/>
                <a:gd name="connsiteX18305" fmla="*/ 3470260 w 4972343"/>
                <a:gd name="connsiteY18305" fmla="*/ 13678 h 512833"/>
                <a:gd name="connsiteX18306" fmla="*/ 3463421 w 4972343"/>
                <a:gd name="connsiteY18306" fmla="*/ 6839 h 512833"/>
                <a:gd name="connsiteX18307" fmla="*/ 3470260 w 4972343"/>
                <a:gd name="connsiteY18307" fmla="*/ 0 h 512833"/>
                <a:gd name="connsiteX18308" fmla="*/ 3442014 w 4972343"/>
                <a:gd name="connsiteY18308" fmla="*/ 0 h 512833"/>
                <a:gd name="connsiteX18309" fmla="*/ 3448853 w 4972343"/>
                <a:gd name="connsiteY18309" fmla="*/ 6839 h 512833"/>
                <a:gd name="connsiteX18310" fmla="*/ 3442014 w 4972343"/>
                <a:gd name="connsiteY18310" fmla="*/ 13678 h 512833"/>
                <a:gd name="connsiteX18311" fmla="*/ 3435176 w 4972343"/>
                <a:gd name="connsiteY18311" fmla="*/ 6839 h 512833"/>
                <a:gd name="connsiteX18312" fmla="*/ 3442014 w 4972343"/>
                <a:gd name="connsiteY18312" fmla="*/ 0 h 512833"/>
                <a:gd name="connsiteX18313" fmla="*/ 3413769 w 4972343"/>
                <a:gd name="connsiteY18313" fmla="*/ 0 h 512833"/>
                <a:gd name="connsiteX18314" fmla="*/ 3420608 w 4972343"/>
                <a:gd name="connsiteY18314" fmla="*/ 6839 h 512833"/>
                <a:gd name="connsiteX18315" fmla="*/ 3413769 w 4972343"/>
                <a:gd name="connsiteY18315" fmla="*/ 13678 h 512833"/>
                <a:gd name="connsiteX18316" fmla="*/ 3406930 w 4972343"/>
                <a:gd name="connsiteY18316" fmla="*/ 6839 h 512833"/>
                <a:gd name="connsiteX18317" fmla="*/ 3413769 w 4972343"/>
                <a:gd name="connsiteY18317" fmla="*/ 0 h 512833"/>
                <a:gd name="connsiteX18318" fmla="*/ 3385524 w 4972343"/>
                <a:gd name="connsiteY18318" fmla="*/ 0 h 512833"/>
                <a:gd name="connsiteX18319" fmla="*/ 3392363 w 4972343"/>
                <a:gd name="connsiteY18319" fmla="*/ 6839 h 512833"/>
                <a:gd name="connsiteX18320" fmla="*/ 3385524 w 4972343"/>
                <a:gd name="connsiteY18320" fmla="*/ 13678 h 512833"/>
                <a:gd name="connsiteX18321" fmla="*/ 3378685 w 4972343"/>
                <a:gd name="connsiteY18321" fmla="*/ 6839 h 512833"/>
                <a:gd name="connsiteX18322" fmla="*/ 3385524 w 4972343"/>
                <a:gd name="connsiteY18322" fmla="*/ 0 h 512833"/>
                <a:gd name="connsiteX18323" fmla="*/ 3357278 w 4972343"/>
                <a:gd name="connsiteY18323" fmla="*/ 0 h 512833"/>
                <a:gd name="connsiteX18324" fmla="*/ 3364117 w 4972343"/>
                <a:gd name="connsiteY18324" fmla="*/ 6839 h 512833"/>
                <a:gd name="connsiteX18325" fmla="*/ 3357278 w 4972343"/>
                <a:gd name="connsiteY18325" fmla="*/ 13678 h 512833"/>
                <a:gd name="connsiteX18326" fmla="*/ 3350440 w 4972343"/>
                <a:gd name="connsiteY18326" fmla="*/ 6839 h 512833"/>
                <a:gd name="connsiteX18327" fmla="*/ 3357278 w 4972343"/>
                <a:gd name="connsiteY18327" fmla="*/ 0 h 512833"/>
                <a:gd name="connsiteX18328" fmla="*/ 3329033 w 4972343"/>
                <a:gd name="connsiteY18328" fmla="*/ 0 h 512833"/>
                <a:gd name="connsiteX18329" fmla="*/ 3335872 w 4972343"/>
                <a:gd name="connsiteY18329" fmla="*/ 6839 h 512833"/>
                <a:gd name="connsiteX18330" fmla="*/ 3329033 w 4972343"/>
                <a:gd name="connsiteY18330" fmla="*/ 13678 h 512833"/>
                <a:gd name="connsiteX18331" fmla="*/ 3322194 w 4972343"/>
                <a:gd name="connsiteY18331" fmla="*/ 6839 h 512833"/>
                <a:gd name="connsiteX18332" fmla="*/ 3329033 w 4972343"/>
                <a:gd name="connsiteY18332" fmla="*/ 0 h 512833"/>
                <a:gd name="connsiteX18333" fmla="*/ 3300787 w 4972343"/>
                <a:gd name="connsiteY18333" fmla="*/ 0 h 512833"/>
                <a:gd name="connsiteX18334" fmla="*/ 3300809 w 4972343"/>
                <a:gd name="connsiteY18334" fmla="*/ 22 h 512833"/>
                <a:gd name="connsiteX18335" fmla="*/ 3300830 w 4972343"/>
                <a:gd name="connsiteY18335" fmla="*/ 0 h 512833"/>
                <a:gd name="connsiteX18336" fmla="*/ 3307669 w 4972343"/>
                <a:gd name="connsiteY18336" fmla="*/ 6839 h 512833"/>
                <a:gd name="connsiteX18337" fmla="*/ 3300830 w 4972343"/>
                <a:gd name="connsiteY18337" fmla="*/ 13678 h 512833"/>
                <a:gd name="connsiteX18338" fmla="*/ 3300809 w 4972343"/>
                <a:gd name="connsiteY18338" fmla="*/ 13656 h 512833"/>
                <a:gd name="connsiteX18339" fmla="*/ 3300787 w 4972343"/>
                <a:gd name="connsiteY18339" fmla="*/ 13678 h 512833"/>
                <a:gd name="connsiteX18340" fmla="*/ 3293948 w 4972343"/>
                <a:gd name="connsiteY18340" fmla="*/ 6839 h 512833"/>
                <a:gd name="connsiteX18341" fmla="*/ 3300787 w 4972343"/>
                <a:gd name="connsiteY18341" fmla="*/ 0 h 512833"/>
                <a:gd name="connsiteX18342" fmla="*/ 3272569 w 4972343"/>
                <a:gd name="connsiteY18342" fmla="*/ 0 h 512833"/>
                <a:gd name="connsiteX18343" fmla="*/ 3279408 w 4972343"/>
                <a:gd name="connsiteY18343" fmla="*/ 6839 h 512833"/>
                <a:gd name="connsiteX18344" fmla="*/ 3272569 w 4972343"/>
                <a:gd name="connsiteY18344" fmla="*/ 13678 h 512833"/>
                <a:gd name="connsiteX18345" fmla="*/ 3265731 w 4972343"/>
                <a:gd name="connsiteY18345" fmla="*/ 6839 h 512833"/>
                <a:gd name="connsiteX18346" fmla="*/ 3272569 w 4972343"/>
                <a:gd name="connsiteY18346" fmla="*/ 0 h 512833"/>
                <a:gd name="connsiteX18347" fmla="*/ 3244331 w 4972343"/>
                <a:gd name="connsiteY18347" fmla="*/ 0 h 512833"/>
                <a:gd name="connsiteX18348" fmla="*/ 3251170 w 4972343"/>
                <a:gd name="connsiteY18348" fmla="*/ 6839 h 512833"/>
                <a:gd name="connsiteX18349" fmla="*/ 3244331 w 4972343"/>
                <a:gd name="connsiteY18349" fmla="*/ 13678 h 512833"/>
                <a:gd name="connsiteX18350" fmla="*/ 3237493 w 4972343"/>
                <a:gd name="connsiteY18350" fmla="*/ 6839 h 512833"/>
                <a:gd name="connsiteX18351" fmla="*/ 3244331 w 4972343"/>
                <a:gd name="connsiteY18351" fmla="*/ 0 h 512833"/>
                <a:gd name="connsiteX18352" fmla="*/ 3216087 w 4972343"/>
                <a:gd name="connsiteY18352" fmla="*/ 0 h 512833"/>
                <a:gd name="connsiteX18353" fmla="*/ 3222925 w 4972343"/>
                <a:gd name="connsiteY18353" fmla="*/ 6839 h 512833"/>
                <a:gd name="connsiteX18354" fmla="*/ 3216087 w 4972343"/>
                <a:gd name="connsiteY18354" fmla="*/ 13678 h 512833"/>
                <a:gd name="connsiteX18355" fmla="*/ 3209248 w 4972343"/>
                <a:gd name="connsiteY18355" fmla="*/ 6839 h 512833"/>
                <a:gd name="connsiteX18356" fmla="*/ 3216087 w 4972343"/>
                <a:gd name="connsiteY18356" fmla="*/ 0 h 512833"/>
                <a:gd name="connsiteX18357" fmla="*/ 3187840 w 4972343"/>
                <a:gd name="connsiteY18357" fmla="*/ 0 h 512833"/>
                <a:gd name="connsiteX18358" fmla="*/ 3194679 w 4972343"/>
                <a:gd name="connsiteY18358" fmla="*/ 6839 h 512833"/>
                <a:gd name="connsiteX18359" fmla="*/ 3187840 w 4972343"/>
                <a:gd name="connsiteY18359" fmla="*/ 13678 h 512833"/>
                <a:gd name="connsiteX18360" fmla="*/ 3181001 w 4972343"/>
                <a:gd name="connsiteY18360" fmla="*/ 6839 h 512833"/>
                <a:gd name="connsiteX18361" fmla="*/ 3187840 w 4972343"/>
                <a:gd name="connsiteY18361" fmla="*/ 0 h 512833"/>
                <a:gd name="connsiteX18362" fmla="*/ 3159596 w 4972343"/>
                <a:gd name="connsiteY18362" fmla="*/ 0 h 512833"/>
                <a:gd name="connsiteX18363" fmla="*/ 3166434 w 4972343"/>
                <a:gd name="connsiteY18363" fmla="*/ 6839 h 512833"/>
                <a:gd name="connsiteX18364" fmla="*/ 3159596 w 4972343"/>
                <a:gd name="connsiteY18364" fmla="*/ 13678 h 512833"/>
                <a:gd name="connsiteX18365" fmla="*/ 3152757 w 4972343"/>
                <a:gd name="connsiteY18365" fmla="*/ 6839 h 512833"/>
                <a:gd name="connsiteX18366" fmla="*/ 3159596 w 4972343"/>
                <a:gd name="connsiteY18366" fmla="*/ 0 h 512833"/>
                <a:gd name="connsiteX18367" fmla="*/ 3131349 w 4972343"/>
                <a:gd name="connsiteY18367" fmla="*/ 0 h 512833"/>
                <a:gd name="connsiteX18368" fmla="*/ 3138188 w 4972343"/>
                <a:gd name="connsiteY18368" fmla="*/ 6839 h 512833"/>
                <a:gd name="connsiteX18369" fmla="*/ 3131349 w 4972343"/>
                <a:gd name="connsiteY18369" fmla="*/ 13678 h 512833"/>
                <a:gd name="connsiteX18370" fmla="*/ 3124511 w 4972343"/>
                <a:gd name="connsiteY18370" fmla="*/ 6839 h 512833"/>
                <a:gd name="connsiteX18371" fmla="*/ 3131349 w 4972343"/>
                <a:gd name="connsiteY18371" fmla="*/ 0 h 512833"/>
                <a:gd name="connsiteX18372" fmla="*/ 3103105 w 4972343"/>
                <a:gd name="connsiteY18372" fmla="*/ 0 h 512833"/>
                <a:gd name="connsiteX18373" fmla="*/ 3109944 w 4972343"/>
                <a:gd name="connsiteY18373" fmla="*/ 6839 h 512833"/>
                <a:gd name="connsiteX18374" fmla="*/ 3103105 w 4972343"/>
                <a:gd name="connsiteY18374" fmla="*/ 13678 h 512833"/>
                <a:gd name="connsiteX18375" fmla="*/ 3096266 w 4972343"/>
                <a:gd name="connsiteY18375" fmla="*/ 6839 h 512833"/>
                <a:gd name="connsiteX18376" fmla="*/ 3103105 w 4972343"/>
                <a:gd name="connsiteY18376" fmla="*/ 0 h 512833"/>
                <a:gd name="connsiteX18377" fmla="*/ 3074858 w 4972343"/>
                <a:gd name="connsiteY18377" fmla="*/ 0 h 512833"/>
                <a:gd name="connsiteX18378" fmla="*/ 3081697 w 4972343"/>
                <a:gd name="connsiteY18378" fmla="*/ 6839 h 512833"/>
                <a:gd name="connsiteX18379" fmla="*/ 3074858 w 4972343"/>
                <a:gd name="connsiteY18379" fmla="*/ 13678 h 512833"/>
                <a:gd name="connsiteX18380" fmla="*/ 3068020 w 4972343"/>
                <a:gd name="connsiteY18380" fmla="*/ 6839 h 512833"/>
                <a:gd name="connsiteX18381" fmla="*/ 3074858 w 4972343"/>
                <a:gd name="connsiteY18381" fmla="*/ 0 h 512833"/>
                <a:gd name="connsiteX18382" fmla="*/ 3046614 w 4972343"/>
                <a:gd name="connsiteY18382" fmla="*/ 0 h 512833"/>
                <a:gd name="connsiteX18383" fmla="*/ 3053453 w 4972343"/>
                <a:gd name="connsiteY18383" fmla="*/ 6839 h 512833"/>
                <a:gd name="connsiteX18384" fmla="*/ 3046614 w 4972343"/>
                <a:gd name="connsiteY18384" fmla="*/ 13678 h 512833"/>
                <a:gd name="connsiteX18385" fmla="*/ 3039775 w 4972343"/>
                <a:gd name="connsiteY18385" fmla="*/ 6839 h 512833"/>
                <a:gd name="connsiteX18386" fmla="*/ 3046614 w 4972343"/>
                <a:gd name="connsiteY18386" fmla="*/ 0 h 512833"/>
                <a:gd name="connsiteX18387" fmla="*/ 3018368 w 4972343"/>
                <a:gd name="connsiteY18387" fmla="*/ 0 h 512833"/>
                <a:gd name="connsiteX18388" fmla="*/ 3025206 w 4972343"/>
                <a:gd name="connsiteY18388" fmla="*/ 6839 h 512833"/>
                <a:gd name="connsiteX18389" fmla="*/ 3018368 w 4972343"/>
                <a:gd name="connsiteY18389" fmla="*/ 13678 h 512833"/>
                <a:gd name="connsiteX18390" fmla="*/ 3011529 w 4972343"/>
                <a:gd name="connsiteY18390" fmla="*/ 6839 h 512833"/>
                <a:gd name="connsiteX18391" fmla="*/ 3018368 w 4972343"/>
                <a:gd name="connsiteY18391" fmla="*/ 0 h 512833"/>
                <a:gd name="connsiteX18392" fmla="*/ 2990123 w 4972343"/>
                <a:gd name="connsiteY18392" fmla="*/ 0 h 512833"/>
                <a:gd name="connsiteX18393" fmla="*/ 2996962 w 4972343"/>
                <a:gd name="connsiteY18393" fmla="*/ 6839 h 512833"/>
                <a:gd name="connsiteX18394" fmla="*/ 2990123 w 4972343"/>
                <a:gd name="connsiteY18394" fmla="*/ 13678 h 512833"/>
                <a:gd name="connsiteX18395" fmla="*/ 2983284 w 4972343"/>
                <a:gd name="connsiteY18395" fmla="*/ 6839 h 512833"/>
                <a:gd name="connsiteX18396" fmla="*/ 2990123 w 4972343"/>
                <a:gd name="connsiteY18396" fmla="*/ 0 h 512833"/>
                <a:gd name="connsiteX18397" fmla="*/ 2961877 w 4972343"/>
                <a:gd name="connsiteY18397" fmla="*/ 0 h 512833"/>
                <a:gd name="connsiteX18398" fmla="*/ 2968715 w 4972343"/>
                <a:gd name="connsiteY18398" fmla="*/ 6839 h 512833"/>
                <a:gd name="connsiteX18399" fmla="*/ 2961877 w 4972343"/>
                <a:gd name="connsiteY18399" fmla="*/ 13678 h 512833"/>
                <a:gd name="connsiteX18400" fmla="*/ 2955038 w 4972343"/>
                <a:gd name="connsiteY18400" fmla="*/ 6839 h 512833"/>
                <a:gd name="connsiteX18401" fmla="*/ 2961877 w 4972343"/>
                <a:gd name="connsiteY18401" fmla="*/ 0 h 512833"/>
                <a:gd name="connsiteX18402" fmla="*/ 2933632 w 4972343"/>
                <a:gd name="connsiteY18402" fmla="*/ 0 h 512833"/>
                <a:gd name="connsiteX18403" fmla="*/ 2940471 w 4972343"/>
                <a:gd name="connsiteY18403" fmla="*/ 6839 h 512833"/>
                <a:gd name="connsiteX18404" fmla="*/ 2933632 w 4972343"/>
                <a:gd name="connsiteY18404" fmla="*/ 13678 h 512833"/>
                <a:gd name="connsiteX18405" fmla="*/ 2926793 w 4972343"/>
                <a:gd name="connsiteY18405" fmla="*/ 6839 h 512833"/>
                <a:gd name="connsiteX18406" fmla="*/ 2933632 w 4972343"/>
                <a:gd name="connsiteY18406" fmla="*/ 0 h 512833"/>
                <a:gd name="connsiteX18407" fmla="*/ 2905386 w 4972343"/>
                <a:gd name="connsiteY18407" fmla="*/ 0 h 512833"/>
                <a:gd name="connsiteX18408" fmla="*/ 2912225 w 4972343"/>
                <a:gd name="connsiteY18408" fmla="*/ 6839 h 512833"/>
                <a:gd name="connsiteX18409" fmla="*/ 2905386 w 4972343"/>
                <a:gd name="connsiteY18409" fmla="*/ 13678 h 512833"/>
                <a:gd name="connsiteX18410" fmla="*/ 2898547 w 4972343"/>
                <a:gd name="connsiteY18410" fmla="*/ 6839 h 512833"/>
                <a:gd name="connsiteX18411" fmla="*/ 2905386 w 4972343"/>
                <a:gd name="connsiteY18411" fmla="*/ 0 h 512833"/>
                <a:gd name="connsiteX18412" fmla="*/ 2877141 w 4972343"/>
                <a:gd name="connsiteY18412" fmla="*/ 0 h 512833"/>
                <a:gd name="connsiteX18413" fmla="*/ 2883980 w 4972343"/>
                <a:gd name="connsiteY18413" fmla="*/ 6839 h 512833"/>
                <a:gd name="connsiteX18414" fmla="*/ 2877141 w 4972343"/>
                <a:gd name="connsiteY18414" fmla="*/ 13678 h 512833"/>
                <a:gd name="connsiteX18415" fmla="*/ 2870302 w 4972343"/>
                <a:gd name="connsiteY18415" fmla="*/ 6839 h 512833"/>
                <a:gd name="connsiteX18416" fmla="*/ 2877141 w 4972343"/>
                <a:gd name="connsiteY18416" fmla="*/ 0 h 512833"/>
                <a:gd name="connsiteX18417" fmla="*/ 2848895 w 4972343"/>
                <a:gd name="connsiteY18417" fmla="*/ 0 h 512833"/>
                <a:gd name="connsiteX18418" fmla="*/ 2855734 w 4972343"/>
                <a:gd name="connsiteY18418" fmla="*/ 6839 h 512833"/>
                <a:gd name="connsiteX18419" fmla="*/ 2848895 w 4972343"/>
                <a:gd name="connsiteY18419" fmla="*/ 13678 h 512833"/>
                <a:gd name="connsiteX18420" fmla="*/ 2842056 w 4972343"/>
                <a:gd name="connsiteY18420" fmla="*/ 6839 h 512833"/>
                <a:gd name="connsiteX18421" fmla="*/ 2848895 w 4972343"/>
                <a:gd name="connsiteY18421" fmla="*/ 0 h 512833"/>
                <a:gd name="connsiteX18422" fmla="*/ 2820650 w 4972343"/>
                <a:gd name="connsiteY18422" fmla="*/ 0 h 512833"/>
                <a:gd name="connsiteX18423" fmla="*/ 2827489 w 4972343"/>
                <a:gd name="connsiteY18423" fmla="*/ 6839 h 512833"/>
                <a:gd name="connsiteX18424" fmla="*/ 2820650 w 4972343"/>
                <a:gd name="connsiteY18424" fmla="*/ 13678 h 512833"/>
                <a:gd name="connsiteX18425" fmla="*/ 2813811 w 4972343"/>
                <a:gd name="connsiteY18425" fmla="*/ 6839 h 512833"/>
                <a:gd name="connsiteX18426" fmla="*/ 2820650 w 4972343"/>
                <a:gd name="connsiteY18426" fmla="*/ 0 h 512833"/>
                <a:gd name="connsiteX18427" fmla="*/ 2792404 w 4972343"/>
                <a:gd name="connsiteY18427" fmla="*/ 0 h 512833"/>
                <a:gd name="connsiteX18428" fmla="*/ 2799243 w 4972343"/>
                <a:gd name="connsiteY18428" fmla="*/ 6839 h 512833"/>
                <a:gd name="connsiteX18429" fmla="*/ 2792404 w 4972343"/>
                <a:gd name="connsiteY18429" fmla="*/ 13678 h 512833"/>
                <a:gd name="connsiteX18430" fmla="*/ 2785565 w 4972343"/>
                <a:gd name="connsiteY18430" fmla="*/ 6839 h 512833"/>
                <a:gd name="connsiteX18431" fmla="*/ 2792404 w 4972343"/>
                <a:gd name="connsiteY18431" fmla="*/ 0 h 512833"/>
                <a:gd name="connsiteX18432" fmla="*/ 2764159 w 4972343"/>
                <a:gd name="connsiteY18432" fmla="*/ 0 h 512833"/>
                <a:gd name="connsiteX18433" fmla="*/ 2770998 w 4972343"/>
                <a:gd name="connsiteY18433" fmla="*/ 6839 h 512833"/>
                <a:gd name="connsiteX18434" fmla="*/ 2764159 w 4972343"/>
                <a:gd name="connsiteY18434" fmla="*/ 13678 h 512833"/>
                <a:gd name="connsiteX18435" fmla="*/ 2757320 w 4972343"/>
                <a:gd name="connsiteY18435" fmla="*/ 6839 h 512833"/>
                <a:gd name="connsiteX18436" fmla="*/ 2764159 w 4972343"/>
                <a:gd name="connsiteY18436" fmla="*/ 0 h 512833"/>
                <a:gd name="connsiteX18437" fmla="*/ 2735913 w 4972343"/>
                <a:gd name="connsiteY18437" fmla="*/ 0 h 512833"/>
                <a:gd name="connsiteX18438" fmla="*/ 2742752 w 4972343"/>
                <a:gd name="connsiteY18438" fmla="*/ 6839 h 512833"/>
                <a:gd name="connsiteX18439" fmla="*/ 2735913 w 4972343"/>
                <a:gd name="connsiteY18439" fmla="*/ 13678 h 512833"/>
                <a:gd name="connsiteX18440" fmla="*/ 2729074 w 4972343"/>
                <a:gd name="connsiteY18440" fmla="*/ 6839 h 512833"/>
                <a:gd name="connsiteX18441" fmla="*/ 2735913 w 4972343"/>
                <a:gd name="connsiteY18441" fmla="*/ 0 h 512833"/>
                <a:gd name="connsiteX18442" fmla="*/ 2707668 w 4972343"/>
                <a:gd name="connsiteY18442" fmla="*/ 0 h 512833"/>
                <a:gd name="connsiteX18443" fmla="*/ 2714507 w 4972343"/>
                <a:gd name="connsiteY18443" fmla="*/ 6839 h 512833"/>
                <a:gd name="connsiteX18444" fmla="*/ 2707668 w 4972343"/>
                <a:gd name="connsiteY18444" fmla="*/ 13678 h 512833"/>
                <a:gd name="connsiteX18445" fmla="*/ 2700829 w 4972343"/>
                <a:gd name="connsiteY18445" fmla="*/ 6839 h 512833"/>
                <a:gd name="connsiteX18446" fmla="*/ 2707668 w 4972343"/>
                <a:gd name="connsiteY18446" fmla="*/ 0 h 512833"/>
                <a:gd name="connsiteX18447" fmla="*/ 2679422 w 4972343"/>
                <a:gd name="connsiteY18447" fmla="*/ 0 h 512833"/>
                <a:gd name="connsiteX18448" fmla="*/ 2686261 w 4972343"/>
                <a:gd name="connsiteY18448" fmla="*/ 6839 h 512833"/>
                <a:gd name="connsiteX18449" fmla="*/ 2679422 w 4972343"/>
                <a:gd name="connsiteY18449" fmla="*/ 13678 h 512833"/>
                <a:gd name="connsiteX18450" fmla="*/ 2672583 w 4972343"/>
                <a:gd name="connsiteY18450" fmla="*/ 6839 h 512833"/>
                <a:gd name="connsiteX18451" fmla="*/ 2679422 w 4972343"/>
                <a:gd name="connsiteY18451" fmla="*/ 0 h 512833"/>
                <a:gd name="connsiteX18452" fmla="*/ 2651177 w 4972343"/>
                <a:gd name="connsiteY18452" fmla="*/ 0 h 512833"/>
                <a:gd name="connsiteX18453" fmla="*/ 2658016 w 4972343"/>
                <a:gd name="connsiteY18453" fmla="*/ 6839 h 512833"/>
                <a:gd name="connsiteX18454" fmla="*/ 2651177 w 4972343"/>
                <a:gd name="connsiteY18454" fmla="*/ 13678 h 512833"/>
                <a:gd name="connsiteX18455" fmla="*/ 2644338 w 4972343"/>
                <a:gd name="connsiteY18455" fmla="*/ 6839 h 512833"/>
                <a:gd name="connsiteX18456" fmla="*/ 2651177 w 4972343"/>
                <a:gd name="connsiteY18456" fmla="*/ 0 h 512833"/>
                <a:gd name="connsiteX18457" fmla="*/ 2622931 w 4972343"/>
                <a:gd name="connsiteY18457" fmla="*/ 0 h 512833"/>
                <a:gd name="connsiteX18458" fmla="*/ 2629770 w 4972343"/>
                <a:gd name="connsiteY18458" fmla="*/ 6839 h 512833"/>
                <a:gd name="connsiteX18459" fmla="*/ 2622931 w 4972343"/>
                <a:gd name="connsiteY18459" fmla="*/ 13678 h 512833"/>
                <a:gd name="connsiteX18460" fmla="*/ 2616092 w 4972343"/>
                <a:gd name="connsiteY18460" fmla="*/ 6839 h 512833"/>
                <a:gd name="connsiteX18461" fmla="*/ 2622931 w 4972343"/>
                <a:gd name="connsiteY18461" fmla="*/ 0 h 512833"/>
                <a:gd name="connsiteX18462" fmla="*/ 2594686 w 4972343"/>
                <a:gd name="connsiteY18462" fmla="*/ 0 h 512833"/>
                <a:gd name="connsiteX18463" fmla="*/ 2601525 w 4972343"/>
                <a:gd name="connsiteY18463" fmla="*/ 6839 h 512833"/>
                <a:gd name="connsiteX18464" fmla="*/ 2594686 w 4972343"/>
                <a:gd name="connsiteY18464" fmla="*/ 13678 h 512833"/>
                <a:gd name="connsiteX18465" fmla="*/ 2587847 w 4972343"/>
                <a:gd name="connsiteY18465" fmla="*/ 6839 h 512833"/>
                <a:gd name="connsiteX18466" fmla="*/ 2594686 w 4972343"/>
                <a:gd name="connsiteY18466" fmla="*/ 0 h 512833"/>
                <a:gd name="connsiteX18467" fmla="*/ 2566440 w 4972343"/>
                <a:gd name="connsiteY18467" fmla="*/ 0 h 512833"/>
                <a:gd name="connsiteX18468" fmla="*/ 2573278 w 4972343"/>
                <a:gd name="connsiteY18468" fmla="*/ 6839 h 512833"/>
                <a:gd name="connsiteX18469" fmla="*/ 2566440 w 4972343"/>
                <a:gd name="connsiteY18469" fmla="*/ 13678 h 512833"/>
                <a:gd name="connsiteX18470" fmla="*/ 2559601 w 4972343"/>
                <a:gd name="connsiteY18470" fmla="*/ 6839 h 512833"/>
                <a:gd name="connsiteX18471" fmla="*/ 2566440 w 4972343"/>
                <a:gd name="connsiteY18471" fmla="*/ 0 h 512833"/>
                <a:gd name="connsiteX18472" fmla="*/ 2538195 w 4972343"/>
                <a:gd name="connsiteY18472" fmla="*/ 0 h 512833"/>
                <a:gd name="connsiteX18473" fmla="*/ 2545034 w 4972343"/>
                <a:gd name="connsiteY18473" fmla="*/ 6839 h 512833"/>
                <a:gd name="connsiteX18474" fmla="*/ 2538195 w 4972343"/>
                <a:gd name="connsiteY18474" fmla="*/ 13678 h 512833"/>
                <a:gd name="connsiteX18475" fmla="*/ 2531356 w 4972343"/>
                <a:gd name="connsiteY18475" fmla="*/ 6839 h 512833"/>
                <a:gd name="connsiteX18476" fmla="*/ 2538195 w 4972343"/>
                <a:gd name="connsiteY18476" fmla="*/ 0 h 512833"/>
                <a:gd name="connsiteX18477" fmla="*/ 2509949 w 4972343"/>
                <a:gd name="connsiteY18477" fmla="*/ 0 h 512833"/>
                <a:gd name="connsiteX18478" fmla="*/ 2516788 w 4972343"/>
                <a:gd name="connsiteY18478" fmla="*/ 6839 h 512833"/>
                <a:gd name="connsiteX18479" fmla="*/ 2509949 w 4972343"/>
                <a:gd name="connsiteY18479" fmla="*/ 13678 h 512833"/>
                <a:gd name="connsiteX18480" fmla="*/ 2503110 w 4972343"/>
                <a:gd name="connsiteY18480" fmla="*/ 6839 h 512833"/>
                <a:gd name="connsiteX18481" fmla="*/ 2509949 w 4972343"/>
                <a:gd name="connsiteY18481" fmla="*/ 0 h 512833"/>
                <a:gd name="connsiteX18482" fmla="*/ 2481704 w 4972343"/>
                <a:gd name="connsiteY18482" fmla="*/ 0 h 512833"/>
                <a:gd name="connsiteX18483" fmla="*/ 2488543 w 4972343"/>
                <a:gd name="connsiteY18483" fmla="*/ 6839 h 512833"/>
                <a:gd name="connsiteX18484" fmla="*/ 2481704 w 4972343"/>
                <a:gd name="connsiteY18484" fmla="*/ 13678 h 512833"/>
                <a:gd name="connsiteX18485" fmla="*/ 2474865 w 4972343"/>
                <a:gd name="connsiteY18485" fmla="*/ 6839 h 512833"/>
                <a:gd name="connsiteX18486" fmla="*/ 2481704 w 4972343"/>
                <a:gd name="connsiteY18486" fmla="*/ 0 h 512833"/>
                <a:gd name="connsiteX18487" fmla="*/ 2453458 w 4972343"/>
                <a:gd name="connsiteY18487" fmla="*/ 0 h 512833"/>
                <a:gd name="connsiteX18488" fmla="*/ 2460297 w 4972343"/>
                <a:gd name="connsiteY18488" fmla="*/ 6839 h 512833"/>
                <a:gd name="connsiteX18489" fmla="*/ 2453458 w 4972343"/>
                <a:gd name="connsiteY18489" fmla="*/ 13678 h 512833"/>
                <a:gd name="connsiteX18490" fmla="*/ 2446619 w 4972343"/>
                <a:gd name="connsiteY18490" fmla="*/ 6839 h 512833"/>
                <a:gd name="connsiteX18491" fmla="*/ 2453458 w 4972343"/>
                <a:gd name="connsiteY18491" fmla="*/ 0 h 512833"/>
                <a:gd name="connsiteX18492" fmla="*/ 2425212 w 4972343"/>
                <a:gd name="connsiteY18492" fmla="*/ 0 h 512833"/>
                <a:gd name="connsiteX18493" fmla="*/ 2432051 w 4972343"/>
                <a:gd name="connsiteY18493" fmla="*/ 6839 h 512833"/>
                <a:gd name="connsiteX18494" fmla="*/ 2425212 w 4972343"/>
                <a:gd name="connsiteY18494" fmla="*/ 13678 h 512833"/>
                <a:gd name="connsiteX18495" fmla="*/ 2418373 w 4972343"/>
                <a:gd name="connsiteY18495" fmla="*/ 6839 h 512833"/>
                <a:gd name="connsiteX18496" fmla="*/ 2425212 w 4972343"/>
                <a:gd name="connsiteY18496" fmla="*/ 0 h 512833"/>
                <a:gd name="connsiteX18497" fmla="*/ 2396967 w 4972343"/>
                <a:gd name="connsiteY18497" fmla="*/ 0 h 512833"/>
                <a:gd name="connsiteX18498" fmla="*/ 2403806 w 4972343"/>
                <a:gd name="connsiteY18498" fmla="*/ 6839 h 512833"/>
                <a:gd name="connsiteX18499" fmla="*/ 2396967 w 4972343"/>
                <a:gd name="connsiteY18499" fmla="*/ 13678 h 512833"/>
                <a:gd name="connsiteX18500" fmla="*/ 2390128 w 4972343"/>
                <a:gd name="connsiteY18500" fmla="*/ 6839 h 512833"/>
                <a:gd name="connsiteX18501" fmla="*/ 2396967 w 4972343"/>
                <a:gd name="connsiteY18501" fmla="*/ 0 h 512833"/>
                <a:gd name="connsiteX18502" fmla="*/ 2368721 w 4972343"/>
                <a:gd name="connsiteY18502" fmla="*/ 0 h 512833"/>
                <a:gd name="connsiteX18503" fmla="*/ 2375559 w 4972343"/>
                <a:gd name="connsiteY18503" fmla="*/ 6839 h 512833"/>
                <a:gd name="connsiteX18504" fmla="*/ 2368721 w 4972343"/>
                <a:gd name="connsiteY18504" fmla="*/ 13678 h 512833"/>
                <a:gd name="connsiteX18505" fmla="*/ 2361882 w 4972343"/>
                <a:gd name="connsiteY18505" fmla="*/ 6839 h 512833"/>
                <a:gd name="connsiteX18506" fmla="*/ 2368721 w 4972343"/>
                <a:gd name="connsiteY18506" fmla="*/ 0 h 512833"/>
                <a:gd name="connsiteX18507" fmla="*/ 2340476 w 4972343"/>
                <a:gd name="connsiteY18507" fmla="*/ 0 h 512833"/>
                <a:gd name="connsiteX18508" fmla="*/ 2347315 w 4972343"/>
                <a:gd name="connsiteY18508" fmla="*/ 6839 h 512833"/>
                <a:gd name="connsiteX18509" fmla="*/ 2340476 w 4972343"/>
                <a:gd name="connsiteY18509" fmla="*/ 13678 h 512833"/>
                <a:gd name="connsiteX18510" fmla="*/ 2333637 w 4972343"/>
                <a:gd name="connsiteY18510" fmla="*/ 6839 h 512833"/>
                <a:gd name="connsiteX18511" fmla="*/ 2340476 w 4972343"/>
                <a:gd name="connsiteY18511" fmla="*/ 0 h 512833"/>
                <a:gd name="connsiteX18512" fmla="*/ 2312230 w 4972343"/>
                <a:gd name="connsiteY18512" fmla="*/ 0 h 512833"/>
                <a:gd name="connsiteX18513" fmla="*/ 2319069 w 4972343"/>
                <a:gd name="connsiteY18513" fmla="*/ 6839 h 512833"/>
                <a:gd name="connsiteX18514" fmla="*/ 2312230 w 4972343"/>
                <a:gd name="connsiteY18514" fmla="*/ 13678 h 512833"/>
                <a:gd name="connsiteX18515" fmla="*/ 2305391 w 4972343"/>
                <a:gd name="connsiteY18515" fmla="*/ 6839 h 512833"/>
                <a:gd name="connsiteX18516" fmla="*/ 2312230 w 4972343"/>
                <a:gd name="connsiteY18516" fmla="*/ 0 h 512833"/>
                <a:gd name="connsiteX18517" fmla="*/ 2283985 w 4972343"/>
                <a:gd name="connsiteY18517" fmla="*/ 0 h 512833"/>
                <a:gd name="connsiteX18518" fmla="*/ 2290824 w 4972343"/>
                <a:gd name="connsiteY18518" fmla="*/ 6839 h 512833"/>
                <a:gd name="connsiteX18519" fmla="*/ 2283985 w 4972343"/>
                <a:gd name="connsiteY18519" fmla="*/ 13678 h 512833"/>
                <a:gd name="connsiteX18520" fmla="*/ 2277146 w 4972343"/>
                <a:gd name="connsiteY18520" fmla="*/ 6839 h 512833"/>
                <a:gd name="connsiteX18521" fmla="*/ 2283985 w 4972343"/>
                <a:gd name="connsiteY18521" fmla="*/ 0 h 512833"/>
                <a:gd name="connsiteX18522" fmla="*/ 2255739 w 4972343"/>
                <a:gd name="connsiteY18522" fmla="*/ 0 h 512833"/>
                <a:gd name="connsiteX18523" fmla="*/ 2262578 w 4972343"/>
                <a:gd name="connsiteY18523" fmla="*/ 6839 h 512833"/>
                <a:gd name="connsiteX18524" fmla="*/ 2255739 w 4972343"/>
                <a:gd name="connsiteY18524" fmla="*/ 13678 h 512833"/>
                <a:gd name="connsiteX18525" fmla="*/ 2248900 w 4972343"/>
                <a:gd name="connsiteY18525" fmla="*/ 6839 h 512833"/>
                <a:gd name="connsiteX18526" fmla="*/ 2255739 w 4972343"/>
                <a:gd name="connsiteY18526" fmla="*/ 0 h 512833"/>
                <a:gd name="connsiteX18527" fmla="*/ 2227494 w 4972343"/>
                <a:gd name="connsiteY18527" fmla="*/ 0 h 512833"/>
                <a:gd name="connsiteX18528" fmla="*/ 2234333 w 4972343"/>
                <a:gd name="connsiteY18528" fmla="*/ 6839 h 512833"/>
                <a:gd name="connsiteX18529" fmla="*/ 2227494 w 4972343"/>
                <a:gd name="connsiteY18529" fmla="*/ 13678 h 512833"/>
                <a:gd name="connsiteX18530" fmla="*/ 2220655 w 4972343"/>
                <a:gd name="connsiteY18530" fmla="*/ 6839 h 512833"/>
                <a:gd name="connsiteX18531" fmla="*/ 2227494 w 4972343"/>
                <a:gd name="connsiteY18531" fmla="*/ 0 h 512833"/>
                <a:gd name="connsiteX18532" fmla="*/ 2199248 w 4972343"/>
                <a:gd name="connsiteY18532" fmla="*/ 0 h 512833"/>
                <a:gd name="connsiteX18533" fmla="*/ 2206087 w 4972343"/>
                <a:gd name="connsiteY18533" fmla="*/ 6839 h 512833"/>
                <a:gd name="connsiteX18534" fmla="*/ 2199248 w 4972343"/>
                <a:gd name="connsiteY18534" fmla="*/ 13678 h 512833"/>
                <a:gd name="connsiteX18535" fmla="*/ 2192409 w 4972343"/>
                <a:gd name="connsiteY18535" fmla="*/ 6839 h 512833"/>
                <a:gd name="connsiteX18536" fmla="*/ 2199248 w 4972343"/>
                <a:gd name="connsiteY18536" fmla="*/ 0 h 512833"/>
                <a:gd name="connsiteX18537" fmla="*/ 2171003 w 4972343"/>
                <a:gd name="connsiteY18537" fmla="*/ 0 h 512833"/>
                <a:gd name="connsiteX18538" fmla="*/ 2177842 w 4972343"/>
                <a:gd name="connsiteY18538" fmla="*/ 6839 h 512833"/>
                <a:gd name="connsiteX18539" fmla="*/ 2171003 w 4972343"/>
                <a:gd name="connsiteY18539" fmla="*/ 13678 h 512833"/>
                <a:gd name="connsiteX18540" fmla="*/ 2164164 w 4972343"/>
                <a:gd name="connsiteY18540" fmla="*/ 6839 h 512833"/>
                <a:gd name="connsiteX18541" fmla="*/ 2171003 w 4972343"/>
                <a:gd name="connsiteY18541" fmla="*/ 0 h 512833"/>
                <a:gd name="connsiteX18542" fmla="*/ 2142757 w 4972343"/>
                <a:gd name="connsiteY18542" fmla="*/ 0 h 512833"/>
                <a:gd name="connsiteX18543" fmla="*/ 2149596 w 4972343"/>
                <a:gd name="connsiteY18543" fmla="*/ 6839 h 512833"/>
                <a:gd name="connsiteX18544" fmla="*/ 2142757 w 4972343"/>
                <a:gd name="connsiteY18544" fmla="*/ 13678 h 512833"/>
                <a:gd name="connsiteX18545" fmla="*/ 2135918 w 4972343"/>
                <a:gd name="connsiteY18545" fmla="*/ 6839 h 512833"/>
                <a:gd name="connsiteX18546" fmla="*/ 2142757 w 4972343"/>
                <a:gd name="connsiteY18546" fmla="*/ 0 h 512833"/>
                <a:gd name="connsiteX18547" fmla="*/ 2114512 w 4972343"/>
                <a:gd name="connsiteY18547" fmla="*/ 0 h 512833"/>
                <a:gd name="connsiteX18548" fmla="*/ 2121351 w 4972343"/>
                <a:gd name="connsiteY18548" fmla="*/ 6839 h 512833"/>
                <a:gd name="connsiteX18549" fmla="*/ 2114512 w 4972343"/>
                <a:gd name="connsiteY18549" fmla="*/ 13678 h 512833"/>
                <a:gd name="connsiteX18550" fmla="*/ 2107673 w 4972343"/>
                <a:gd name="connsiteY18550" fmla="*/ 6839 h 512833"/>
                <a:gd name="connsiteX18551" fmla="*/ 2114512 w 4972343"/>
                <a:gd name="connsiteY18551" fmla="*/ 0 h 512833"/>
                <a:gd name="connsiteX18552" fmla="*/ 2086266 w 4972343"/>
                <a:gd name="connsiteY18552" fmla="*/ 0 h 512833"/>
                <a:gd name="connsiteX18553" fmla="*/ 2093105 w 4972343"/>
                <a:gd name="connsiteY18553" fmla="*/ 6839 h 512833"/>
                <a:gd name="connsiteX18554" fmla="*/ 2086266 w 4972343"/>
                <a:gd name="connsiteY18554" fmla="*/ 13678 h 512833"/>
                <a:gd name="connsiteX18555" fmla="*/ 2079427 w 4972343"/>
                <a:gd name="connsiteY18555" fmla="*/ 6839 h 512833"/>
                <a:gd name="connsiteX18556" fmla="*/ 2086266 w 4972343"/>
                <a:gd name="connsiteY18556" fmla="*/ 0 h 512833"/>
                <a:gd name="connsiteX18557" fmla="*/ 2058021 w 4972343"/>
                <a:gd name="connsiteY18557" fmla="*/ 0 h 512833"/>
                <a:gd name="connsiteX18558" fmla="*/ 2064860 w 4972343"/>
                <a:gd name="connsiteY18558" fmla="*/ 6839 h 512833"/>
                <a:gd name="connsiteX18559" fmla="*/ 2058021 w 4972343"/>
                <a:gd name="connsiteY18559" fmla="*/ 13678 h 512833"/>
                <a:gd name="connsiteX18560" fmla="*/ 2051182 w 4972343"/>
                <a:gd name="connsiteY18560" fmla="*/ 6839 h 512833"/>
                <a:gd name="connsiteX18561" fmla="*/ 2058021 w 4972343"/>
                <a:gd name="connsiteY18561" fmla="*/ 0 h 512833"/>
                <a:gd name="connsiteX18562" fmla="*/ 2029775 w 4972343"/>
                <a:gd name="connsiteY18562" fmla="*/ 0 h 512833"/>
                <a:gd name="connsiteX18563" fmla="*/ 2036614 w 4972343"/>
                <a:gd name="connsiteY18563" fmla="*/ 6839 h 512833"/>
                <a:gd name="connsiteX18564" fmla="*/ 2029775 w 4972343"/>
                <a:gd name="connsiteY18564" fmla="*/ 13678 h 512833"/>
                <a:gd name="connsiteX18565" fmla="*/ 2022936 w 4972343"/>
                <a:gd name="connsiteY18565" fmla="*/ 6839 h 512833"/>
                <a:gd name="connsiteX18566" fmla="*/ 2029775 w 4972343"/>
                <a:gd name="connsiteY18566" fmla="*/ 0 h 512833"/>
                <a:gd name="connsiteX18567" fmla="*/ 2001530 w 4972343"/>
                <a:gd name="connsiteY18567" fmla="*/ 0 h 512833"/>
                <a:gd name="connsiteX18568" fmla="*/ 2008369 w 4972343"/>
                <a:gd name="connsiteY18568" fmla="*/ 6839 h 512833"/>
                <a:gd name="connsiteX18569" fmla="*/ 2001530 w 4972343"/>
                <a:gd name="connsiteY18569" fmla="*/ 13678 h 512833"/>
                <a:gd name="connsiteX18570" fmla="*/ 1994691 w 4972343"/>
                <a:gd name="connsiteY18570" fmla="*/ 6839 h 512833"/>
                <a:gd name="connsiteX18571" fmla="*/ 2001530 w 4972343"/>
                <a:gd name="connsiteY18571" fmla="*/ 0 h 512833"/>
                <a:gd name="connsiteX18572" fmla="*/ 1973284 w 4972343"/>
                <a:gd name="connsiteY18572" fmla="*/ 0 h 512833"/>
                <a:gd name="connsiteX18573" fmla="*/ 1980123 w 4972343"/>
                <a:gd name="connsiteY18573" fmla="*/ 6839 h 512833"/>
                <a:gd name="connsiteX18574" fmla="*/ 1973284 w 4972343"/>
                <a:gd name="connsiteY18574" fmla="*/ 13678 h 512833"/>
                <a:gd name="connsiteX18575" fmla="*/ 1966445 w 4972343"/>
                <a:gd name="connsiteY18575" fmla="*/ 6839 h 512833"/>
                <a:gd name="connsiteX18576" fmla="*/ 1973284 w 4972343"/>
                <a:gd name="connsiteY18576" fmla="*/ 0 h 512833"/>
                <a:gd name="connsiteX18577" fmla="*/ 1945039 w 4972343"/>
                <a:gd name="connsiteY18577" fmla="*/ 0 h 512833"/>
                <a:gd name="connsiteX18578" fmla="*/ 1951878 w 4972343"/>
                <a:gd name="connsiteY18578" fmla="*/ 6839 h 512833"/>
                <a:gd name="connsiteX18579" fmla="*/ 1945039 w 4972343"/>
                <a:gd name="connsiteY18579" fmla="*/ 13678 h 512833"/>
                <a:gd name="connsiteX18580" fmla="*/ 1938200 w 4972343"/>
                <a:gd name="connsiteY18580" fmla="*/ 6839 h 512833"/>
                <a:gd name="connsiteX18581" fmla="*/ 1945039 w 4972343"/>
                <a:gd name="connsiteY18581" fmla="*/ 0 h 512833"/>
                <a:gd name="connsiteX18582" fmla="*/ 1916793 w 4972343"/>
                <a:gd name="connsiteY18582" fmla="*/ 0 h 512833"/>
                <a:gd name="connsiteX18583" fmla="*/ 1923632 w 4972343"/>
                <a:gd name="connsiteY18583" fmla="*/ 6839 h 512833"/>
                <a:gd name="connsiteX18584" fmla="*/ 1916793 w 4972343"/>
                <a:gd name="connsiteY18584" fmla="*/ 13678 h 512833"/>
                <a:gd name="connsiteX18585" fmla="*/ 1909954 w 4972343"/>
                <a:gd name="connsiteY18585" fmla="*/ 6839 h 512833"/>
                <a:gd name="connsiteX18586" fmla="*/ 1916793 w 4972343"/>
                <a:gd name="connsiteY18586" fmla="*/ 0 h 512833"/>
                <a:gd name="connsiteX18587" fmla="*/ 1888548 w 4972343"/>
                <a:gd name="connsiteY18587" fmla="*/ 0 h 512833"/>
                <a:gd name="connsiteX18588" fmla="*/ 1895387 w 4972343"/>
                <a:gd name="connsiteY18588" fmla="*/ 6839 h 512833"/>
                <a:gd name="connsiteX18589" fmla="*/ 1888548 w 4972343"/>
                <a:gd name="connsiteY18589" fmla="*/ 13678 h 512833"/>
                <a:gd name="connsiteX18590" fmla="*/ 1881709 w 4972343"/>
                <a:gd name="connsiteY18590" fmla="*/ 6839 h 512833"/>
                <a:gd name="connsiteX18591" fmla="*/ 1888548 w 4972343"/>
                <a:gd name="connsiteY18591" fmla="*/ 0 h 512833"/>
                <a:gd name="connsiteX18592" fmla="*/ 1860302 w 4972343"/>
                <a:gd name="connsiteY18592" fmla="*/ 0 h 512833"/>
                <a:gd name="connsiteX18593" fmla="*/ 1867141 w 4972343"/>
                <a:gd name="connsiteY18593" fmla="*/ 6839 h 512833"/>
                <a:gd name="connsiteX18594" fmla="*/ 1860302 w 4972343"/>
                <a:gd name="connsiteY18594" fmla="*/ 13678 h 512833"/>
                <a:gd name="connsiteX18595" fmla="*/ 1853463 w 4972343"/>
                <a:gd name="connsiteY18595" fmla="*/ 6839 h 512833"/>
                <a:gd name="connsiteX18596" fmla="*/ 1860302 w 4972343"/>
                <a:gd name="connsiteY18596" fmla="*/ 0 h 512833"/>
                <a:gd name="connsiteX18597" fmla="*/ 1832057 w 4972343"/>
                <a:gd name="connsiteY18597" fmla="*/ 0 h 512833"/>
                <a:gd name="connsiteX18598" fmla="*/ 1838896 w 4972343"/>
                <a:gd name="connsiteY18598" fmla="*/ 6839 h 512833"/>
                <a:gd name="connsiteX18599" fmla="*/ 1832057 w 4972343"/>
                <a:gd name="connsiteY18599" fmla="*/ 13678 h 512833"/>
                <a:gd name="connsiteX18600" fmla="*/ 1825218 w 4972343"/>
                <a:gd name="connsiteY18600" fmla="*/ 6839 h 512833"/>
                <a:gd name="connsiteX18601" fmla="*/ 1832057 w 4972343"/>
                <a:gd name="connsiteY18601" fmla="*/ 0 h 512833"/>
                <a:gd name="connsiteX18602" fmla="*/ 1803811 w 4972343"/>
                <a:gd name="connsiteY18602" fmla="*/ 0 h 512833"/>
                <a:gd name="connsiteX18603" fmla="*/ 1810650 w 4972343"/>
                <a:gd name="connsiteY18603" fmla="*/ 6839 h 512833"/>
                <a:gd name="connsiteX18604" fmla="*/ 1803811 w 4972343"/>
                <a:gd name="connsiteY18604" fmla="*/ 13678 h 512833"/>
                <a:gd name="connsiteX18605" fmla="*/ 1796972 w 4972343"/>
                <a:gd name="connsiteY18605" fmla="*/ 6839 h 512833"/>
                <a:gd name="connsiteX18606" fmla="*/ 1803811 w 4972343"/>
                <a:gd name="connsiteY18606" fmla="*/ 0 h 512833"/>
                <a:gd name="connsiteX18607" fmla="*/ 1775566 w 4972343"/>
                <a:gd name="connsiteY18607" fmla="*/ 0 h 512833"/>
                <a:gd name="connsiteX18608" fmla="*/ 1782405 w 4972343"/>
                <a:gd name="connsiteY18608" fmla="*/ 6839 h 512833"/>
                <a:gd name="connsiteX18609" fmla="*/ 1775566 w 4972343"/>
                <a:gd name="connsiteY18609" fmla="*/ 13678 h 512833"/>
                <a:gd name="connsiteX18610" fmla="*/ 1768727 w 4972343"/>
                <a:gd name="connsiteY18610" fmla="*/ 6839 h 512833"/>
                <a:gd name="connsiteX18611" fmla="*/ 1775566 w 4972343"/>
                <a:gd name="connsiteY18611" fmla="*/ 0 h 512833"/>
                <a:gd name="connsiteX18612" fmla="*/ 1747320 w 4972343"/>
                <a:gd name="connsiteY18612" fmla="*/ 0 h 512833"/>
                <a:gd name="connsiteX18613" fmla="*/ 1754159 w 4972343"/>
                <a:gd name="connsiteY18613" fmla="*/ 6839 h 512833"/>
                <a:gd name="connsiteX18614" fmla="*/ 1747320 w 4972343"/>
                <a:gd name="connsiteY18614" fmla="*/ 13678 h 512833"/>
                <a:gd name="connsiteX18615" fmla="*/ 1740482 w 4972343"/>
                <a:gd name="connsiteY18615" fmla="*/ 6839 h 512833"/>
                <a:gd name="connsiteX18616" fmla="*/ 1747320 w 4972343"/>
                <a:gd name="connsiteY18616" fmla="*/ 0 h 512833"/>
                <a:gd name="connsiteX18617" fmla="*/ 1719075 w 4972343"/>
                <a:gd name="connsiteY18617" fmla="*/ 0 h 512833"/>
                <a:gd name="connsiteX18618" fmla="*/ 1725914 w 4972343"/>
                <a:gd name="connsiteY18618" fmla="*/ 6839 h 512833"/>
                <a:gd name="connsiteX18619" fmla="*/ 1719075 w 4972343"/>
                <a:gd name="connsiteY18619" fmla="*/ 13678 h 512833"/>
                <a:gd name="connsiteX18620" fmla="*/ 1712236 w 4972343"/>
                <a:gd name="connsiteY18620" fmla="*/ 6839 h 512833"/>
                <a:gd name="connsiteX18621" fmla="*/ 1719075 w 4972343"/>
                <a:gd name="connsiteY18621" fmla="*/ 0 h 512833"/>
                <a:gd name="connsiteX18622" fmla="*/ 1690830 w 4972343"/>
                <a:gd name="connsiteY18622" fmla="*/ 0 h 512833"/>
                <a:gd name="connsiteX18623" fmla="*/ 1697669 w 4972343"/>
                <a:gd name="connsiteY18623" fmla="*/ 6839 h 512833"/>
                <a:gd name="connsiteX18624" fmla="*/ 1690830 w 4972343"/>
                <a:gd name="connsiteY18624" fmla="*/ 13678 h 512833"/>
                <a:gd name="connsiteX18625" fmla="*/ 1683991 w 4972343"/>
                <a:gd name="connsiteY18625" fmla="*/ 6839 h 512833"/>
                <a:gd name="connsiteX18626" fmla="*/ 1690830 w 4972343"/>
                <a:gd name="connsiteY18626" fmla="*/ 0 h 512833"/>
                <a:gd name="connsiteX18627" fmla="*/ 1662584 w 4972343"/>
                <a:gd name="connsiteY18627" fmla="*/ 0 h 512833"/>
                <a:gd name="connsiteX18628" fmla="*/ 1669423 w 4972343"/>
                <a:gd name="connsiteY18628" fmla="*/ 6839 h 512833"/>
                <a:gd name="connsiteX18629" fmla="*/ 1662584 w 4972343"/>
                <a:gd name="connsiteY18629" fmla="*/ 13678 h 512833"/>
                <a:gd name="connsiteX18630" fmla="*/ 1655746 w 4972343"/>
                <a:gd name="connsiteY18630" fmla="*/ 6839 h 512833"/>
                <a:gd name="connsiteX18631" fmla="*/ 1662584 w 4972343"/>
                <a:gd name="connsiteY18631" fmla="*/ 0 h 512833"/>
                <a:gd name="connsiteX18632" fmla="*/ 1634339 w 4972343"/>
                <a:gd name="connsiteY18632" fmla="*/ 0 h 512833"/>
                <a:gd name="connsiteX18633" fmla="*/ 1641178 w 4972343"/>
                <a:gd name="connsiteY18633" fmla="*/ 6839 h 512833"/>
                <a:gd name="connsiteX18634" fmla="*/ 1634339 w 4972343"/>
                <a:gd name="connsiteY18634" fmla="*/ 13678 h 512833"/>
                <a:gd name="connsiteX18635" fmla="*/ 1627500 w 4972343"/>
                <a:gd name="connsiteY18635" fmla="*/ 6839 h 512833"/>
                <a:gd name="connsiteX18636" fmla="*/ 1634339 w 4972343"/>
                <a:gd name="connsiteY18636" fmla="*/ 0 h 512833"/>
                <a:gd name="connsiteX18637" fmla="*/ 1606093 w 4972343"/>
                <a:gd name="connsiteY18637" fmla="*/ 0 h 512833"/>
                <a:gd name="connsiteX18638" fmla="*/ 1606115 w 4972343"/>
                <a:gd name="connsiteY18638" fmla="*/ 22 h 512833"/>
                <a:gd name="connsiteX18639" fmla="*/ 1606137 w 4972343"/>
                <a:gd name="connsiteY18639" fmla="*/ 0 h 512833"/>
                <a:gd name="connsiteX18640" fmla="*/ 1612975 w 4972343"/>
                <a:gd name="connsiteY18640" fmla="*/ 6839 h 512833"/>
                <a:gd name="connsiteX18641" fmla="*/ 1606137 w 4972343"/>
                <a:gd name="connsiteY18641" fmla="*/ 13678 h 512833"/>
                <a:gd name="connsiteX18642" fmla="*/ 1606115 w 4972343"/>
                <a:gd name="connsiteY18642" fmla="*/ 13656 h 512833"/>
                <a:gd name="connsiteX18643" fmla="*/ 1606093 w 4972343"/>
                <a:gd name="connsiteY18643" fmla="*/ 13678 h 512833"/>
                <a:gd name="connsiteX18644" fmla="*/ 1599254 w 4972343"/>
                <a:gd name="connsiteY18644" fmla="*/ 6839 h 512833"/>
                <a:gd name="connsiteX18645" fmla="*/ 1606093 w 4972343"/>
                <a:gd name="connsiteY18645" fmla="*/ 0 h 512833"/>
                <a:gd name="connsiteX18646" fmla="*/ 1577875 w 4972343"/>
                <a:gd name="connsiteY18646" fmla="*/ 0 h 512833"/>
                <a:gd name="connsiteX18647" fmla="*/ 1584714 w 4972343"/>
                <a:gd name="connsiteY18647" fmla="*/ 6839 h 512833"/>
                <a:gd name="connsiteX18648" fmla="*/ 1577875 w 4972343"/>
                <a:gd name="connsiteY18648" fmla="*/ 13678 h 512833"/>
                <a:gd name="connsiteX18649" fmla="*/ 1571037 w 4972343"/>
                <a:gd name="connsiteY18649" fmla="*/ 6839 h 512833"/>
                <a:gd name="connsiteX18650" fmla="*/ 1577875 w 4972343"/>
                <a:gd name="connsiteY18650" fmla="*/ 0 h 512833"/>
                <a:gd name="connsiteX18651" fmla="*/ 1549637 w 4972343"/>
                <a:gd name="connsiteY18651" fmla="*/ 0 h 512833"/>
                <a:gd name="connsiteX18652" fmla="*/ 1556476 w 4972343"/>
                <a:gd name="connsiteY18652" fmla="*/ 6839 h 512833"/>
                <a:gd name="connsiteX18653" fmla="*/ 1549637 w 4972343"/>
                <a:gd name="connsiteY18653" fmla="*/ 13678 h 512833"/>
                <a:gd name="connsiteX18654" fmla="*/ 1542799 w 4972343"/>
                <a:gd name="connsiteY18654" fmla="*/ 6839 h 512833"/>
                <a:gd name="connsiteX18655" fmla="*/ 1549637 w 4972343"/>
                <a:gd name="connsiteY18655" fmla="*/ 0 h 512833"/>
                <a:gd name="connsiteX18656" fmla="*/ 1521393 w 4972343"/>
                <a:gd name="connsiteY18656" fmla="*/ 0 h 512833"/>
                <a:gd name="connsiteX18657" fmla="*/ 1528231 w 4972343"/>
                <a:gd name="connsiteY18657" fmla="*/ 6839 h 512833"/>
                <a:gd name="connsiteX18658" fmla="*/ 1521393 w 4972343"/>
                <a:gd name="connsiteY18658" fmla="*/ 13678 h 512833"/>
                <a:gd name="connsiteX18659" fmla="*/ 1514554 w 4972343"/>
                <a:gd name="connsiteY18659" fmla="*/ 6839 h 512833"/>
                <a:gd name="connsiteX18660" fmla="*/ 1521393 w 4972343"/>
                <a:gd name="connsiteY18660" fmla="*/ 0 h 512833"/>
                <a:gd name="connsiteX18661" fmla="*/ 1493146 w 4972343"/>
                <a:gd name="connsiteY18661" fmla="*/ 0 h 512833"/>
                <a:gd name="connsiteX18662" fmla="*/ 1499985 w 4972343"/>
                <a:gd name="connsiteY18662" fmla="*/ 6839 h 512833"/>
                <a:gd name="connsiteX18663" fmla="*/ 1493146 w 4972343"/>
                <a:gd name="connsiteY18663" fmla="*/ 13678 h 512833"/>
                <a:gd name="connsiteX18664" fmla="*/ 1486307 w 4972343"/>
                <a:gd name="connsiteY18664" fmla="*/ 6839 h 512833"/>
                <a:gd name="connsiteX18665" fmla="*/ 1493146 w 4972343"/>
                <a:gd name="connsiteY18665" fmla="*/ 0 h 512833"/>
                <a:gd name="connsiteX18666" fmla="*/ 1464902 w 4972343"/>
                <a:gd name="connsiteY18666" fmla="*/ 0 h 512833"/>
                <a:gd name="connsiteX18667" fmla="*/ 1471741 w 4972343"/>
                <a:gd name="connsiteY18667" fmla="*/ 6839 h 512833"/>
                <a:gd name="connsiteX18668" fmla="*/ 1464902 w 4972343"/>
                <a:gd name="connsiteY18668" fmla="*/ 13678 h 512833"/>
                <a:gd name="connsiteX18669" fmla="*/ 1458063 w 4972343"/>
                <a:gd name="connsiteY18669" fmla="*/ 6839 h 512833"/>
                <a:gd name="connsiteX18670" fmla="*/ 1464902 w 4972343"/>
                <a:gd name="connsiteY18670" fmla="*/ 0 h 512833"/>
                <a:gd name="connsiteX18671" fmla="*/ 1436655 w 4972343"/>
                <a:gd name="connsiteY18671" fmla="*/ 0 h 512833"/>
                <a:gd name="connsiteX18672" fmla="*/ 1443494 w 4972343"/>
                <a:gd name="connsiteY18672" fmla="*/ 6839 h 512833"/>
                <a:gd name="connsiteX18673" fmla="*/ 1436655 w 4972343"/>
                <a:gd name="connsiteY18673" fmla="*/ 13678 h 512833"/>
                <a:gd name="connsiteX18674" fmla="*/ 1429816 w 4972343"/>
                <a:gd name="connsiteY18674" fmla="*/ 6839 h 512833"/>
                <a:gd name="connsiteX18675" fmla="*/ 1436655 w 4972343"/>
                <a:gd name="connsiteY18675" fmla="*/ 0 h 512833"/>
                <a:gd name="connsiteX18676" fmla="*/ 1408411 w 4972343"/>
                <a:gd name="connsiteY18676" fmla="*/ 0 h 512833"/>
                <a:gd name="connsiteX18677" fmla="*/ 1415250 w 4972343"/>
                <a:gd name="connsiteY18677" fmla="*/ 6839 h 512833"/>
                <a:gd name="connsiteX18678" fmla="*/ 1408411 w 4972343"/>
                <a:gd name="connsiteY18678" fmla="*/ 13678 h 512833"/>
                <a:gd name="connsiteX18679" fmla="*/ 1401572 w 4972343"/>
                <a:gd name="connsiteY18679" fmla="*/ 6839 h 512833"/>
                <a:gd name="connsiteX18680" fmla="*/ 1408411 w 4972343"/>
                <a:gd name="connsiteY18680" fmla="*/ 0 h 512833"/>
                <a:gd name="connsiteX18681" fmla="*/ 1380164 w 4972343"/>
                <a:gd name="connsiteY18681" fmla="*/ 0 h 512833"/>
                <a:gd name="connsiteX18682" fmla="*/ 1387003 w 4972343"/>
                <a:gd name="connsiteY18682" fmla="*/ 6839 h 512833"/>
                <a:gd name="connsiteX18683" fmla="*/ 1380164 w 4972343"/>
                <a:gd name="connsiteY18683" fmla="*/ 13678 h 512833"/>
                <a:gd name="connsiteX18684" fmla="*/ 1373326 w 4972343"/>
                <a:gd name="connsiteY18684" fmla="*/ 6839 h 512833"/>
                <a:gd name="connsiteX18685" fmla="*/ 1380164 w 4972343"/>
                <a:gd name="connsiteY18685" fmla="*/ 0 h 512833"/>
                <a:gd name="connsiteX18686" fmla="*/ 1351920 w 4972343"/>
                <a:gd name="connsiteY18686" fmla="*/ 0 h 512833"/>
                <a:gd name="connsiteX18687" fmla="*/ 1358759 w 4972343"/>
                <a:gd name="connsiteY18687" fmla="*/ 6839 h 512833"/>
                <a:gd name="connsiteX18688" fmla="*/ 1351920 w 4972343"/>
                <a:gd name="connsiteY18688" fmla="*/ 13678 h 512833"/>
                <a:gd name="connsiteX18689" fmla="*/ 1345081 w 4972343"/>
                <a:gd name="connsiteY18689" fmla="*/ 6839 h 512833"/>
                <a:gd name="connsiteX18690" fmla="*/ 1351920 w 4972343"/>
                <a:gd name="connsiteY18690" fmla="*/ 0 h 512833"/>
                <a:gd name="connsiteX18691" fmla="*/ 1323673 w 4972343"/>
                <a:gd name="connsiteY18691" fmla="*/ 0 h 512833"/>
                <a:gd name="connsiteX18692" fmla="*/ 1330512 w 4972343"/>
                <a:gd name="connsiteY18692" fmla="*/ 6839 h 512833"/>
                <a:gd name="connsiteX18693" fmla="*/ 1323673 w 4972343"/>
                <a:gd name="connsiteY18693" fmla="*/ 13678 h 512833"/>
                <a:gd name="connsiteX18694" fmla="*/ 1316835 w 4972343"/>
                <a:gd name="connsiteY18694" fmla="*/ 6839 h 512833"/>
                <a:gd name="connsiteX18695" fmla="*/ 1323673 w 4972343"/>
                <a:gd name="connsiteY18695" fmla="*/ 0 h 512833"/>
                <a:gd name="connsiteX18696" fmla="*/ 1295429 w 4972343"/>
                <a:gd name="connsiteY18696" fmla="*/ 0 h 512833"/>
                <a:gd name="connsiteX18697" fmla="*/ 1302268 w 4972343"/>
                <a:gd name="connsiteY18697" fmla="*/ 6839 h 512833"/>
                <a:gd name="connsiteX18698" fmla="*/ 1295429 w 4972343"/>
                <a:gd name="connsiteY18698" fmla="*/ 13678 h 512833"/>
                <a:gd name="connsiteX18699" fmla="*/ 1288590 w 4972343"/>
                <a:gd name="connsiteY18699" fmla="*/ 6839 h 512833"/>
                <a:gd name="connsiteX18700" fmla="*/ 1295429 w 4972343"/>
                <a:gd name="connsiteY18700" fmla="*/ 0 h 512833"/>
                <a:gd name="connsiteX18701" fmla="*/ 1267183 w 4972343"/>
                <a:gd name="connsiteY18701" fmla="*/ 0 h 512833"/>
                <a:gd name="connsiteX18702" fmla="*/ 1274021 w 4972343"/>
                <a:gd name="connsiteY18702" fmla="*/ 6839 h 512833"/>
                <a:gd name="connsiteX18703" fmla="*/ 1267183 w 4972343"/>
                <a:gd name="connsiteY18703" fmla="*/ 13678 h 512833"/>
                <a:gd name="connsiteX18704" fmla="*/ 1260344 w 4972343"/>
                <a:gd name="connsiteY18704" fmla="*/ 6839 h 512833"/>
                <a:gd name="connsiteX18705" fmla="*/ 1267183 w 4972343"/>
                <a:gd name="connsiteY18705" fmla="*/ 0 h 512833"/>
                <a:gd name="connsiteX18706" fmla="*/ 1238938 w 4972343"/>
                <a:gd name="connsiteY18706" fmla="*/ 0 h 512833"/>
                <a:gd name="connsiteX18707" fmla="*/ 1245777 w 4972343"/>
                <a:gd name="connsiteY18707" fmla="*/ 6839 h 512833"/>
                <a:gd name="connsiteX18708" fmla="*/ 1238938 w 4972343"/>
                <a:gd name="connsiteY18708" fmla="*/ 13678 h 512833"/>
                <a:gd name="connsiteX18709" fmla="*/ 1232099 w 4972343"/>
                <a:gd name="connsiteY18709" fmla="*/ 6839 h 512833"/>
                <a:gd name="connsiteX18710" fmla="*/ 1238938 w 4972343"/>
                <a:gd name="connsiteY18710" fmla="*/ 0 h 512833"/>
                <a:gd name="connsiteX18711" fmla="*/ 1210692 w 4972343"/>
                <a:gd name="connsiteY18711" fmla="*/ 0 h 512833"/>
                <a:gd name="connsiteX18712" fmla="*/ 1217530 w 4972343"/>
                <a:gd name="connsiteY18712" fmla="*/ 6839 h 512833"/>
                <a:gd name="connsiteX18713" fmla="*/ 1210692 w 4972343"/>
                <a:gd name="connsiteY18713" fmla="*/ 13678 h 512833"/>
                <a:gd name="connsiteX18714" fmla="*/ 1203853 w 4972343"/>
                <a:gd name="connsiteY18714" fmla="*/ 6839 h 512833"/>
                <a:gd name="connsiteX18715" fmla="*/ 1210692 w 4972343"/>
                <a:gd name="connsiteY18715" fmla="*/ 0 h 512833"/>
                <a:gd name="connsiteX18716" fmla="*/ 1182447 w 4972343"/>
                <a:gd name="connsiteY18716" fmla="*/ 0 h 512833"/>
                <a:gd name="connsiteX18717" fmla="*/ 1189286 w 4972343"/>
                <a:gd name="connsiteY18717" fmla="*/ 6839 h 512833"/>
                <a:gd name="connsiteX18718" fmla="*/ 1182447 w 4972343"/>
                <a:gd name="connsiteY18718" fmla="*/ 13678 h 512833"/>
                <a:gd name="connsiteX18719" fmla="*/ 1175608 w 4972343"/>
                <a:gd name="connsiteY18719" fmla="*/ 6839 h 512833"/>
                <a:gd name="connsiteX18720" fmla="*/ 1182447 w 4972343"/>
                <a:gd name="connsiteY18720" fmla="*/ 0 h 512833"/>
                <a:gd name="connsiteX18721" fmla="*/ 1154200 w 4972343"/>
                <a:gd name="connsiteY18721" fmla="*/ 0 h 512833"/>
                <a:gd name="connsiteX18722" fmla="*/ 1161039 w 4972343"/>
                <a:gd name="connsiteY18722" fmla="*/ 6839 h 512833"/>
                <a:gd name="connsiteX18723" fmla="*/ 1154200 w 4972343"/>
                <a:gd name="connsiteY18723" fmla="*/ 13678 h 512833"/>
                <a:gd name="connsiteX18724" fmla="*/ 1147362 w 4972343"/>
                <a:gd name="connsiteY18724" fmla="*/ 6839 h 512833"/>
                <a:gd name="connsiteX18725" fmla="*/ 1154200 w 4972343"/>
                <a:gd name="connsiteY18725" fmla="*/ 0 h 512833"/>
                <a:gd name="connsiteX18726" fmla="*/ 1125956 w 4972343"/>
                <a:gd name="connsiteY18726" fmla="*/ 0 h 512833"/>
                <a:gd name="connsiteX18727" fmla="*/ 1132795 w 4972343"/>
                <a:gd name="connsiteY18727" fmla="*/ 6839 h 512833"/>
                <a:gd name="connsiteX18728" fmla="*/ 1125956 w 4972343"/>
                <a:gd name="connsiteY18728" fmla="*/ 13678 h 512833"/>
                <a:gd name="connsiteX18729" fmla="*/ 1119117 w 4972343"/>
                <a:gd name="connsiteY18729" fmla="*/ 6839 h 512833"/>
                <a:gd name="connsiteX18730" fmla="*/ 1125956 w 4972343"/>
                <a:gd name="connsiteY18730" fmla="*/ 0 h 512833"/>
                <a:gd name="connsiteX18731" fmla="*/ 1097709 w 4972343"/>
                <a:gd name="connsiteY18731" fmla="*/ 0 h 512833"/>
                <a:gd name="connsiteX18732" fmla="*/ 1104548 w 4972343"/>
                <a:gd name="connsiteY18732" fmla="*/ 6839 h 512833"/>
                <a:gd name="connsiteX18733" fmla="*/ 1097709 w 4972343"/>
                <a:gd name="connsiteY18733" fmla="*/ 13678 h 512833"/>
                <a:gd name="connsiteX18734" fmla="*/ 1090871 w 4972343"/>
                <a:gd name="connsiteY18734" fmla="*/ 6839 h 512833"/>
                <a:gd name="connsiteX18735" fmla="*/ 1097709 w 4972343"/>
                <a:gd name="connsiteY18735" fmla="*/ 0 h 512833"/>
                <a:gd name="connsiteX18736" fmla="*/ 1069465 w 4972343"/>
                <a:gd name="connsiteY18736" fmla="*/ 0 h 512833"/>
                <a:gd name="connsiteX18737" fmla="*/ 1076304 w 4972343"/>
                <a:gd name="connsiteY18737" fmla="*/ 6839 h 512833"/>
                <a:gd name="connsiteX18738" fmla="*/ 1069465 w 4972343"/>
                <a:gd name="connsiteY18738" fmla="*/ 13678 h 512833"/>
                <a:gd name="connsiteX18739" fmla="*/ 1062626 w 4972343"/>
                <a:gd name="connsiteY18739" fmla="*/ 6839 h 512833"/>
                <a:gd name="connsiteX18740" fmla="*/ 1069465 w 4972343"/>
                <a:gd name="connsiteY18740" fmla="*/ 0 h 512833"/>
                <a:gd name="connsiteX18741" fmla="*/ 1041219 w 4972343"/>
                <a:gd name="connsiteY18741" fmla="*/ 0 h 512833"/>
                <a:gd name="connsiteX18742" fmla="*/ 1048058 w 4972343"/>
                <a:gd name="connsiteY18742" fmla="*/ 6839 h 512833"/>
                <a:gd name="connsiteX18743" fmla="*/ 1041219 w 4972343"/>
                <a:gd name="connsiteY18743" fmla="*/ 13678 h 512833"/>
                <a:gd name="connsiteX18744" fmla="*/ 1034380 w 4972343"/>
                <a:gd name="connsiteY18744" fmla="*/ 6839 h 512833"/>
                <a:gd name="connsiteX18745" fmla="*/ 1041219 w 4972343"/>
                <a:gd name="connsiteY18745" fmla="*/ 0 h 512833"/>
                <a:gd name="connsiteX18746" fmla="*/ 1012974 w 4972343"/>
                <a:gd name="connsiteY18746" fmla="*/ 0 h 512833"/>
                <a:gd name="connsiteX18747" fmla="*/ 1019813 w 4972343"/>
                <a:gd name="connsiteY18747" fmla="*/ 6839 h 512833"/>
                <a:gd name="connsiteX18748" fmla="*/ 1012974 w 4972343"/>
                <a:gd name="connsiteY18748" fmla="*/ 13678 h 512833"/>
                <a:gd name="connsiteX18749" fmla="*/ 1006135 w 4972343"/>
                <a:gd name="connsiteY18749" fmla="*/ 6839 h 512833"/>
                <a:gd name="connsiteX18750" fmla="*/ 1012974 w 4972343"/>
                <a:gd name="connsiteY18750" fmla="*/ 0 h 512833"/>
                <a:gd name="connsiteX18751" fmla="*/ 984728 w 4972343"/>
                <a:gd name="connsiteY18751" fmla="*/ 0 h 512833"/>
                <a:gd name="connsiteX18752" fmla="*/ 991567 w 4972343"/>
                <a:gd name="connsiteY18752" fmla="*/ 6839 h 512833"/>
                <a:gd name="connsiteX18753" fmla="*/ 984728 w 4972343"/>
                <a:gd name="connsiteY18753" fmla="*/ 13678 h 512833"/>
                <a:gd name="connsiteX18754" fmla="*/ 977889 w 4972343"/>
                <a:gd name="connsiteY18754" fmla="*/ 6839 h 512833"/>
                <a:gd name="connsiteX18755" fmla="*/ 984728 w 4972343"/>
                <a:gd name="connsiteY18755" fmla="*/ 0 h 512833"/>
                <a:gd name="connsiteX18756" fmla="*/ 956483 w 4972343"/>
                <a:gd name="connsiteY18756" fmla="*/ 0 h 512833"/>
                <a:gd name="connsiteX18757" fmla="*/ 963322 w 4972343"/>
                <a:gd name="connsiteY18757" fmla="*/ 6839 h 512833"/>
                <a:gd name="connsiteX18758" fmla="*/ 956483 w 4972343"/>
                <a:gd name="connsiteY18758" fmla="*/ 13678 h 512833"/>
                <a:gd name="connsiteX18759" fmla="*/ 949644 w 4972343"/>
                <a:gd name="connsiteY18759" fmla="*/ 6839 h 512833"/>
                <a:gd name="connsiteX18760" fmla="*/ 956483 w 4972343"/>
                <a:gd name="connsiteY18760" fmla="*/ 0 h 512833"/>
                <a:gd name="connsiteX18761" fmla="*/ 928237 w 4972343"/>
                <a:gd name="connsiteY18761" fmla="*/ 0 h 512833"/>
                <a:gd name="connsiteX18762" fmla="*/ 935076 w 4972343"/>
                <a:gd name="connsiteY18762" fmla="*/ 6839 h 512833"/>
                <a:gd name="connsiteX18763" fmla="*/ 928237 w 4972343"/>
                <a:gd name="connsiteY18763" fmla="*/ 13678 h 512833"/>
                <a:gd name="connsiteX18764" fmla="*/ 921398 w 4972343"/>
                <a:gd name="connsiteY18764" fmla="*/ 6839 h 512833"/>
                <a:gd name="connsiteX18765" fmla="*/ 928237 w 4972343"/>
                <a:gd name="connsiteY18765" fmla="*/ 0 h 512833"/>
                <a:gd name="connsiteX18766" fmla="*/ 899992 w 4972343"/>
                <a:gd name="connsiteY18766" fmla="*/ 0 h 512833"/>
                <a:gd name="connsiteX18767" fmla="*/ 906831 w 4972343"/>
                <a:gd name="connsiteY18767" fmla="*/ 6839 h 512833"/>
                <a:gd name="connsiteX18768" fmla="*/ 899992 w 4972343"/>
                <a:gd name="connsiteY18768" fmla="*/ 13678 h 512833"/>
                <a:gd name="connsiteX18769" fmla="*/ 893153 w 4972343"/>
                <a:gd name="connsiteY18769" fmla="*/ 6839 h 512833"/>
                <a:gd name="connsiteX18770" fmla="*/ 899992 w 4972343"/>
                <a:gd name="connsiteY18770" fmla="*/ 0 h 512833"/>
                <a:gd name="connsiteX18771" fmla="*/ 871746 w 4972343"/>
                <a:gd name="connsiteY18771" fmla="*/ 0 h 512833"/>
                <a:gd name="connsiteX18772" fmla="*/ 878585 w 4972343"/>
                <a:gd name="connsiteY18772" fmla="*/ 6839 h 512833"/>
                <a:gd name="connsiteX18773" fmla="*/ 871746 w 4972343"/>
                <a:gd name="connsiteY18773" fmla="*/ 13678 h 512833"/>
                <a:gd name="connsiteX18774" fmla="*/ 864907 w 4972343"/>
                <a:gd name="connsiteY18774" fmla="*/ 6839 h 512833"/>
                <a:gd name="connsiteX18775" fmla="*/ 871746 w 4972343"/>
                <a:gd name="connsiteY18775" fmla="*/ 0 h 512833"/>
                <a:gd name="connsiteX18776" fmla="*/ 843501 w 4972343"/>
                <a:gd name="connsiteY18776" fmla="*/ 0 h 512833"/>
                <a:gd name="connsiteX18777" fmla="*/ 850340 w 4972343"/>
                <a:gd name="connsiteY18777" fmla="*/ 6839 h 512833"/>
                <a:gd name="connsiteX18778" fmla="*/ 843501 w 4972343"/>
                <a:gd name="connsiteY18778" fmla="*/ 13678 h 512833"/>
                <a:gd name="connsiteX18779" fmla="*/ 836662 w 4972343"/>
                <a:gd name="connsiteY18779" fmla="*/ 6839 h 512833"/>
                <a:gd name="connsiteX18780" fmla="*/ 843501 w 4972343"/>
                <a:gd name="connsiteY18780" fmla="*/ 0 h 512833"/>
                <a:gd name="connsiteX18781" fmla="*/ 815255 w 4972343"/>
                <a:gd name="connsiteY18781" fmla="*/ 0 h 512833"/>
                <a:gd name="connsiteX18782" fmla="*/ 822094 w 4972343"/>
                <a:gd name="connsiteY18782" fmla="*/ 6839 h 512833"/>
                <a:gd name="connsiteX18783" fmla="*/ 815255 w 4972343"/>
                <a:gd name="connsiteY18783" fmla="*/ 13678 h 512833"/>
                <a:gd name="connsiteX18784" fmla="*/ 808416 w 4972343"/>
                <a:gd name="connsiteY18784" fmla="*/ 6839 h 512833"/>
                <a:gd name="connsiteX18785" fmla="*/ 815255 w 4972343"/>
                <a:gd name="connsiteY18785" fmla="*/ 0 h 512833"/>
                <a:gd name="connsiteX18786" fmla="*/ 787010 w 4972343"/>
                <a:gd name="connsiteY18786" fmla="*/ 0 h 512833"/>
                <a:gd name="connsiteX18787" fmla="*/ 793849 w 4972343"/>
                <a:gd name="connsiteY18787" fmla="*/ 6839 h 512833"/>
                <a:gd name="connsiteX18788" fmla="*/ 787010 w 4972343"/>
                <a:gd name="connsiteY18788" fmla="*/ 13678 h 512833"/>
                <a:gd name="connsiteX18789" fmla="*/ 780171 w 4972343"/>
                <a:gd name="connsiteY18789" fmla="*/ 6839 h 512833"/>
                <a:gd name="connsiteX18790" fmla="*/ 787010 w 4972343"/>
                <a:gd name="connsiteY18790" fmla="*/ 0 h 512833"/>
                <a:gd name="connsiteX18791" fmla="*/ 758764 w 4972343"/>
                <a:gd name="connsiteY18791" fmla="*/ 0 h 512833"/>
                <a:gd name="connsiteX18792" fmla="*/ 765603 w 4972343"/>
                <a:gd name="connsiteY18792" fmla="*/ 6839 h 512833"/>
                <a:gd name="connsiteX18793" fmla="*/ 758764 w 4972343"/>
                <a:gd name="connsiteY18793" fmla="*/ 13678 h 512833"/>
                <a:gd name="connsiteX18794" fmla="*/ 751925 w 4972343"/>
                <a:gd name="connsiteY18794" fmla="*/ 6839 h 512833"/>
                <a:gd name="connsiteX18795" fmla="*/ 758764 w 4972343"/>
                <a:gd name="connsiteY18795" fmla="*/ 0 h 512833"/>
                <a:gd name="connsiteX18796" fmla="*/ 730518 w 4972343"/>
                <a:gd name="connsiteY18796" fmla="*/ 0 h 512833"/>
                <a:gd name="connsiteX18797" fmla="*/ 737356 w 4972343"/>
                <a:gd name="connsiteY18797" fmla="*/ 6839 h 512833"/>
                <a:gd name="connsiteX18798" fmla="*/ 730518 w 4972343"/>
                <a:gd name="connsiteY18798" fmla="*/ 13678 h 512833"/>
                <a:gd name="connsiteX18799" fmla="*/ 723679 w 4972343"/>
                <a:gd name="connsiteY18799" fmla="*/ 6839 h 512833"/>
                <a:gd name="connsiteX18800" fmla="*/ 730518 w 4972343"/>
                <a:gd name="connsiteY18800" fmla="*/ 0 h 512833"/>
                <a:gd name="connsiteX18801" fmla="*/ 702273 w 4972343"/>
                <a:gd name="connsiteY18801" fmla="*/ 0 h 512833"/>
                <a:gd name="connsiteX18802" fmla="*/ 709112 w 4972343"/>
                <a:gd name="connsiteY18802" fmla="*/ 6839 h 512833"/>
                <a:gd name="connsiteX18803" fmla="*/ 702273 w 4972343"/>
                <a:gd name="connsiteY18803" fmla="*/ 13678 h 512833"/>
                <a:gd name="connsiteX18804" fmla="*/ 695434 w 4972343"/>
                <a:gd name="connsiteY18804" fmla="*/ 6839 h 512833"/>
                <a:gd name="connsiteX18805" fmla="*/ 702273 w 4972343"/>
                <a:gd name="connsiteY18805" fmla="*/ 0 h 512833"/>
                <a:gd name="connsiteX18806" fmla="*/ 674026 w 4972343"/>
                <a:gd name="connsiteY18806" fmla="*/ 0 h 512833"/>
                <a:gd name="connsiteX18807" fmla="*/ 680865 w 4972343"/>
                <a:gd name="connsiteY18807" fmla="*/ 6839 h 512833"/>
                <a:gd name="connsiteX18808" fmla="*/ 674026 w 4972343"/>
                <a:gd name="connsiteY18808" fmla="*/ 13678 h 512833"/>
                <a:gd name="connsiteX18809" fmla="*/ 667188 w 4972343"/>
                <a:gd name="connsiteY18809" fmla="*/ 6839 h 512833"/>
                <a:gd name="connsiteX18810" fmla="*/ 674026 w 4972343"/>
                <a:gd name="connsiteY18810" fmla="*/ 0 h 512833"/>
                <a:gd name="connsiteX18811" fmla="*/ 645782 w 4972343"/>
                <a:gd name="connsiteY18811" fmla="*/ 0 h 512833"/>
                <a:gd name="connsiteX18812" fmla="*/ 652621 w 4972343"/>
                <a:gd name="connsiteY18812" fmla="*/ 6839 h 512833"/>
                <a:gd name="connsiteX18813" fmla="*/ 645782 w 4972343"/>
                <a:gd name="connsiteY18813" fmla="*/ 13678 h 512833"/>
                <a:gd name="connsiteX18814" fmla="*/ 638943 w 4972343"/>
                <a:gd name="connsiteY18814" fmla="*/ 6839 h 512833"/>
                <a:gd name="connsiteX18815" fmla="*/ 645782 w 4972343"/>
                <a:gd name="connsiteY18815" fmla="*/ 0 h 512833"/>
                <a:gd name="connsiteX18816" fmla="*/ 617536 w 4972343"/>
                <a:gd name="connsiteY18816" fmla="*/ 0 h 512833"/>
                <a:gd name="connsiteX18817" fmla="*/ 624375 w 4972343"/>
                <a:gd name="connsiteY18817" fmla="*/ 6839 h 512833"/>
                <a:gd name="connsiteX18818" fmla="*/ 617536 w 4972343"/>
                <a:gd name="connsiteY18818" fmla="*/ 13678 h 512833"/>
                <a:gd name="connsiteX18819" fmla="*/ 610697 w 4972343"/>
                <a:gd name="connsiteY18819" fmla="*/ 6839 h 512833"/>
                <a:gd name="connsiteX18820" fmla="*/ 617536 w 4972343"/>
                <a:gd name="connsiteY18820" fmla="*/ 0 h 512833"/>
                <a:gd name="connsiteX18821" fmla="*/ 589291 w 4972343"/>
                <a:gd name="connsiteY18821" fmla="*/ 0 h 512833"/>
                <a:gd name="connsiteX18822" fmla="*/ 596130 w 4972343"/>
                <a:gd name="connsiteY18822" fmla="*/ 6839 h 512833"/>
                <a:gd name="connsiteX18823" fmla="*/ 589291 w 4972343"/>
                <a:gd name="connsiteY18823" fmla="*/ 13678 h 512833"/>
                <a:gd name="connsiteX18824" fmla="*/ 582452 w 4972343"/>
                <a:gd name="connsiteY18824" fmla="*/ 6839 h 512833"/>
                <a:gd name="connsiteX18825" fmla="*/ 589291 w 4972343"/>
                <a:gd name="connsiteY18825" fmla="*/ 0 h 512833"/>
                <a:gd name="connsiteX18826" fmla="*/ 561045 w 4972343"/>
                <a:gd name="connsiteY18826" fmla="*/ 0 h 512833"/>
                <a:gd name="connsiteX18827" fmla="*/ 567883 w 4972343"/>
                <a:gd name="connsiteY18827" fmla="*/ 6839 h 512833"/>
                <a:gd name="connsiteX18828" fmla="*/ 561045 w 4972343"/>
                <a:gd name="connsiteY18828" fmla="*/ 13678 h 512833"/>
                <a:gd name="connsiteX18829" fmla="*/ 554206 w 4972343"/>
                <a:gd name="connsiteY18829" fmla="*/ 6839 h 512833"/>
                <a:gd name="connsiteX18830" fmla="*/ 561045 w 4972343"/>
                <a:gd name="connsiteY18830" fmla="*/ 0 h 512833"/>
                <a:gd name="connsiteX18831" fmla="*/ 532800 w 4972343"/>
                <a:gd name="connsiteY18831" fmla="*/ 0 h 512833"/>
                <a:gd name="connsiteX18832" fmla="*/ 539639 w 4972343"/>
                <a:gd name="connsiteY18832" fmla="*/ 6839 h 512833"/>
                <a:gd name="connsiteX18833" fmla="*/ 532800 w 4972343"/>
                <a:gd name="connsiteY18833" fmla="*/ 13678 h 512833"/>
                <a:gd name="connsiteX18834" fmla="*/ 525961 w 4972343"/>
                <a:gd name="connsiteY18834" fmla="*/ 6839 h 512833"/>
                <a:gd name="connsiteX18835" fmla="*/ 532800 w 4972343"/>
                <a:gd name="connsiteY18835" fmla="*/ 0 h 512833"/>
                <a:gd name="connsiteX18836" fmla="*/ 504554 w 4972343"/>
                <a:gd name="connsiteY18836" fmla="*/ 0 h 512833"/>
                <a:gd name="connsiteX18837" fmla="*/ 511392 w 4972343"/>
                <a:gd name="connsiteY18837" fmla="*/ 6839 h 512833"/>
                <a:gd name="connsiteX18838" fmla="*/ 504554 w 4972343"/>
                <a:gd name="connsiteY18838" fmla="*/ 13678 h 512833"/>
                <a:gd name="connsiteX18839" fmla="*/ 497715 w 4972343"/>
                <a:gd name="connsiteY18839" fmla="*/ 6839 h 512833"/>
                <a:gd name="connsiteX18840" fmla="*/ 504554 w 4972343"/>
                <a:gd name="connsiteY18840" fmla="*/ 0 h 512833"/>
                <a:gd name="connsiteX18841" fmla="*/ 476309 w 4972343"/>
                <a:gd name="connsiteY18841" fmla="*/ 0 h 512833"/>
                <a:gd name="connsiteX18842" fmla="*/ 483148 w 4972343"/>
                <a:gd name="connsiteY18842" fmla="*/ 6839 h 512833"/>
                <a:gd name="connsiteX18843" fmla="*/ 476309 w 4972343"/>
                <a:gd name="connsiteY18843" fmla="*/ 13678 h 512833"/>
                <a:gd name="connsiteX18844" fmla="*/ 469470 w 4972343"/>
                <a:gd name="connsiteY18844" fmla="*/ 6839 h 512833"/>
                <a:gd name="connsiteX18845" fmla="*/ 476309 w 4972343"/>
                <a:gd name="connsiteY18845" fmla="*/ 0 h 512833"/>
                <a:gd name="connsiteX18846" fmla="*/ 448063 w 4972343"/>
                <a:gd name="connsiteY18846" fmla="*/ 0 h 512833"/>
                <a:gd name="connsiteX18847" fmla="*/ 454901 w 4972343"/>
                <a:gd name="connsiteY18847" fmla="*/ 6839 h 512833"/>
                <a:gd name="connsiteX18848" fmla="*/ 448063 w 4972343"/>
                <a:gd name="connsiteY18848" fmla="*/ 13678 h 512833"/>
                <a:gd name="connsiteX18849" fmla="*/ 441224 w 4972343"/>
                <a:gd name="connsiteY18849" fmla="*/ 6839 h 512833"/>
                <a:gd name="connsiteX18850" fmla="*/ 448063 w 4972343"/>
                <a:gd name="connsiteY18850" fmla="*/ 0 h 512833"/>
                <a:gd name="connsiteX18851" fmla="*/ 419818 w 4972343"/>
                <a:gd name="connsiteY18851" fmla="*/ 0 h 512833"/>
                <a:gd name="connsiteX18852" fmla="*/ 426657 w 4972343"/>
                <a:gd name="connsiteY18852" fmla="*/ 6839 h 512833"/>
                <a:gd name="connsiteX18853" fmla="*/ 419818 w 4972343"/>
                <a:gd name="connsiteY18853" fmla="*/ 13678 h 512833"/>
                <a:gd name="connsiteX18854" fmla="*/ 412979 w 4972343"/>
                <a:gd name="connsiteY18854" fmla="*/ 6839 h 512833"/>
                <a:gd name="connsiteX18855" fmla="*/ 419818 w 4972343"/>
                <a:gd name="connsiteY18855" fmla="*/ 0 h 512833"/>
                <a:gd name="connsiteX18856" fmla="*/ 391572 w 4972343"/>
                <a:gd name="connsiteY18856" fmla="*/ 0 h 512833"/>
                <a:gd name="connsiteX18857" fmla="*/ 398410 w 4972343"/>
                <a:gd name="connsiteY18857" fmla="*/ 6839 h 512833"/>
                <a:gd name="connsiteX18858" fmla="*/ 391572 w 4972343"/>
                <a:gd name="connsiteY18858" fmla="*/ 13678 h 512833"/>
                <a:gd name="connsiteX18859" fmla="*/ 384733 w 4972343"/>
                <a:gd name="connsiteY18859" fmla="*/ 6839 h 512833"/>
                <a:gd name="connsiteX18860" fmla="*/ 391572 w 4972343"/>
                <a:gd name="connsiteY18860" fmla="*/ 0 h 512833"/>
                <a:gd name="connsiteX18861" fmla="*/ 363327 w 4972343"/>
                <a:gd name="connsiteY18861" fmla="*/ 0 h 512833"/>
                <a:gd name="connsiteX18862" fmla="*/ 370166 w 4972343"/>
                <a:gd name="connsiteY18862" fmla="*/ 6839 h 512833"/>
                <a:gd name="connsiteX18863" fmla="*/ 363327 w 4972343"/>
                <a:gd name="connsiteY18863" fmla="*/ 13678 h 512833"/>
                <a:gd name="connsiteX18864" fmla="*/ 356488 w 4972343"/>
                <a:gd name="connsiteY18864" fmla="*/ 6839 h 512833"/>
                <a:gd name="connsiteX18865" fmla="*/ 363327 w 4972343"/>
                <a:gd name="connsiteY18865" fmla="*/ 0 h 512833"/>
                <a:gd name="connsiteX18866" fmla="*/ 335081 w 4972343"/>
                <a:gd name="connsiteY18866" fmla="*/ 0 h 512833"/>
                <a:gd name="connsiteX18867" fmla="*/ 341920 w 4972343"/>
                <a:gd name="connsiteY18867" fmla="*/ 6839 h 512833"/>
                <a:gd name="connsiteX18868" fmla="*/ 335081 w 4972343"/>
                <a:gd name="connsiteY18868" fmla="*/ 13678 h 512833"/>
                <a:gd name="connsiteX18869" fmla="*/ 328242 w 4972343"/>
                <a:gd name="connsiteY18869" fmla="*/ 6839 h 512833"/>
                <a:gd name="connsiteX18870" fmla="*/ 335081 w 4972343"/>
                <a:gd name="connsiteY18870" fmla="*/ 0 h 512833"/>
                <a:gd name="connsiteX18871" fmla="*/ 306836 w 4972343"/>
                <a:gd name="connsiteY18871" fmla="*/ 0 h 512833"/>
                <a:gd name="connsiteX18872" fmla="*/ 313675 w 4972343"/>
                <a:gd name="connsiteY18872" fmla="*/ 6839 h 512833"/>
                <a:gd name="connsiteX18873" fmla="*/ 306836 w 4972343"/>
                <a:gd name="connsiteY18873" fmla="*/ 13678 h 512833"/>
                <a:gd name="connsiteX18874" fmla="*/ 299997 w 4972343"/>
                <a:gd name="connsiteY18874" fmla="*/ 6839 h 512833"/>
                <a:gd name="connsiteX18875" fmla="*/ 306836 w 4972343"/>
                <a:gd name="connsiteY18875" fmla="*/ 0 h 512833"/>
                <a:gd name="connsiteX18876" fmla="*/ 278590 w 4972343"/>
                <a:gd name="connsiteY18876" fmla="*/ 0 h 512833"/>
                <a:gd name="connsiteX18877" fmla="*/ 285429 w 4972343"/>
                <a:gd name="connsiteY18877" fmla="*/ 6839 h 512833"/>
                <a:gd name="connsiteX18878" fmla="*/ 278590 w 4972343"/>
                <a:gd name="connsiteY18878" fmla="*/ 13678 h 512833"/>
                <a:gd name="connsiteX18879" fmla="*/ 271751 w 4972343"/>
                <a:gd name="connsiteY18879" fmla="*/ 6839 h 512833"/>
                <a:gd name="connsiteX18880" fmla="*/ 278590 w 4972343"/>
                <a:gd name="connsiteY18880" fmla="*/ 0 h 512833"/>
                <a:gd name="connsiteX18881" fmla="*/ 250345 w 4972343"/>
                <a:gd name="connsiteY18881" fmla="*/ 0 h 512833"/>
                <a:gd name="connsiteX18882" fmla="*/ 257184 w 4972343"/>
                <a:gd name="connsiteY18882" fmla="*/ 6839 h 512833"/>
                <a:gd name="connsiteX18883" fmla="*/ 250345 w 4972343"/>
                <a:gd name="connsiteY18883" fmla="*/ 13678 h 512833"/>
                <a:gd name="connsiteX18884" fmla="*/ 243506 w 4972343"/>
                <a:gd name="connsiteY18884" fmla="*/ 6839 h 512833"/>
                <a:gd name="connsiteX18885" fmla="*/ 250345 w 4972343"/>
                <a:gd name="connsiteY18885" fmla="*/ 0 h 512833"/>
                <a:gd name="connsiteX18886" fmla="*/ 222099 w 4972343"/>
                <a:gd name="connsiteY18886" fmla="*/ 0 h 512833"/>
                <a:gd name="connsiteX18887" fmla="*/ 228938 w 4972343"/>
                <a:gd name="connsiteY18887" fmla="*/ 6839 h 512833"/>
                <a:gd name="connsiteX18888" fmla="*/ 222099 w 4972343"/>
                <a:gd name="connsiteY18888" fmla="*/ 13678 h 512833"/>
                <a:gd name="connsiteX18889" fmla="*/ 215260 w 4972343"/>
                <a:gd name="connsiteY18889" fmla="*/ 6839 h 512833"/>
                <a:gd name="connsiteX18890" fmla="*/ 222099 w 4972343"/>
                <a:gd name="connsiteY18890" fmla="*/ 0 h 512833"/>
                <a:gd name="connsiteX18891" fmla="*/ 193854 w 4972343"/>
                <a:gd name="connsiteY18891" fmla="*/ 0 h 512833"/>
                <a:gd name="connsiteX18892" fmla="*/ 200693 w 4972343"/>
                <a:gd name="connsiteY18892" fmla="*/ 6839 h 512833"/>
                <a:gd name="connsiteX18893" fmla="*/ 193854 w 4972343"/>
                <a:gd name="connsiteY18893" fmla="*/ 13678 h 512833"/>
                <a:gd name="connsiteX18894" fmla="*/ 187015 w 4972343"/>
                <a:gd name="connsiteY18894" fmla="*/ 6839 h 512833"/>
                <a:gd name="connsiteX18895" fmla="*/ 193854 w 4972343"/>
                <a:gd name="connsiteY18895" fmla="*/ 0 h 512833"/>
                <a:gd name="connsiteX18896" fmla="*/ 165608 w 4972343"/>
                <a:gd name="connsiteY18896" fmla="*/ 0 h 512833"/>
                <a:gd name="connsiteX18897" fmla="*/ 172447 w 4972343"/>
                <a:gd name="connsiteY18897" fmla="*/ 6839 h 512833"/>
                <a:gd name="connsiteX18898" fmla="*/ 165608 w 4972343"/>
                <a:gd name="connsiteY18898" fmla="*/ 13678 h 512833"/>
                <a:gd name="connsiteX18899" fmla="*/ 158769 w 4972343"/>
                <a:gd name="connsiteY18899" fmla="*/ 6839 h 512833"/>
                <a:gd name="connsiteX18900" fmla="*/ 165608 w 4972343"/>
                <a:gd name="connsiteY18900" fmla="*/ 0 h 512833"/>
                <a:gd name="connsiteX18901" fmla="*/ 137363 w 4972343"/>
                <a:gd name="connsiteY18901" fmla="*/ 0 h 512833"/>
                <a:gd name="connsiteX18902" fmla="*/ 144202 w 4972343"/>
                <a:gd name="connsiteY18902" fmla="*/ 6839 h 512833"/>
                <a:gd name="connsiteX18903" fmla="*/ 137363 w 4972343"/>
                <a:gd name="connsiteY18903" fmla="*/ 13678 h 512833"/>
                <a:gd name="connsiteX18904" fmla="*/ 130524 w 4972343"/>
                <a:gd name="connsiteY18904" fmla="*/ 6839 h 512833"/>
                <a:gd name="connsiteX18905" fmla="*/ 137363 w 4972343"/>
                <a:gd name="connsiteY18905" fmla="*/ 0 h 512833"/>
                <a:gd name="connsiteX18906" fmla="*/ 109117 w 4972343"/>
                <a:gd name="connsiteY18906" fmla="*/ 0 h 512833"/>
                <a:gd name="connsiteX18907" fmla="*/ 115956 w 4972343"/>
                <a:gd name="connsiteY18907" fmla="*/ 6839 h 512833"/>
                <a:gd name="connsiteX18908" fmla="*/ 109117 w 4972343"/>
                <a:gd name="connsiteY18908" fmla="*/ 13678 h 512833"/>
                <a:gd name="connsiteX18909" fmla="*/ 102278 w 4972343"/>
                <a:gd name="connsiteY18909" fmla="*/ 6839 h 512833"/>
                <a:gd name="connsiteX18910" fmla="*/ 109117 w 4972343"/>
                <a:gd name="connsiteY18910" fmla="*/ 0 h 512833"/>
                <a:gd name="connsiteX18911" fmla="*/ 80872 w 4972343"/>
                <a:gd name="connsiteY18911" fmla="*/ 0 h 512833"/>
                <a:gd name="connsiteX18912" fmla="*/ 87711 w 4972343"/>
                <a:gd name="connsiteY18912" fmla="*/ 6839 h 512833"/>
                <a:gd name="connsiteX18913" fmla="*/ 80872 w 4972343"/>
                <a:gd name="connsiteY18913" fmla="*/ 13678 h 512833"/>
                <a:gd name="connsiteX18914" fmla="*/ 74033 w 4972343"/>
                <a:gd name="connsiteY18914" fmla="*/ 6839 h 512833"/>
                <a:gd name="connsiteX18915" fmla="*/ 80872 w 4972343"/>
                <a:gd name="connsiteY18915" fmla="*/ 0 h 512833"/>
                <a:gd name="connsiteX18916" fmla="*/ 52626 w 4972343"/>
                <a:gd name="connsiteY18916" fmla="*/ 0 h 512833"/>
                <a:gd name="connsiteX18917" fmla="*/ 59465 w 4972343"/>
                <a:gd name="connsiteY18917" fmla="*/ 6839 h 512833"/>
                <a:gd name="connsiteX18918" fmla="*/ 52626 w 4972343"/>
                <a:gd name="connsiteY18918" fmla="*/ 13678 h 512833"/>
                <a:gd name="connsiteX18919" fmla="*/ 45788 w 4972343"/>
                <a:gd name="connsiteY18919" fmla="*/ 6839 h 512833"/>
                <a:gd name="connsiteX18920" fmla="*/ 52626 w 4972343"/>
                <a:gd name="connsiteY18920" fmla="*/ 0 h 512833"/>
                <a:gd name="connsiteX18921" fmla="*/ 24381 w 4972343"/>
                <a:gd name="connsiteY18921" fmla="*/ 0 h 512833"/>
                <a:gd name="connsiteX18922" fmla="*/ 31220 w 4972343"/>
                <a:gd name="connsiteY18922" fmla="*/ 6839 h 512833"/>
                <a:gd name="connsiteX18923" fmla="*/ 24381 w 4972343"/>
                <a:gd name="connsiteY18923" fmla="*/ 13678 h 512833"/>
                <a:gd name="connsiteX18924" fmla="*/ 17542 w 4972343"/>
                <a:gd name="connsiteY18924" fmla="*/ 6839 h 512833"/>
                <a:gd name="connsiteX18925" fmla="*/ 24381 w 4972343"/>
                <a:gd name="connsiteY18925" fmla="*/ 0 h 51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</a:cxnLst>
              <a:rect l="l" t="t" r="r" b="b"/>
              <a:pathLst>
                <a:path w="4972343" h="512833">
                  <a:moveTo>
                    <a:pt x="4755430" y="509361"/>
                  </a:moveTo>
                  <a:lnTo>
                    <a:pt x="4758014" y="511944"/>
                  </a:lnTo>
                  <a:lnTo>
                    <a:pt x="4752268" y="512523"/>
                  </a:lnTo>
                  <a:close/>
                  <a:moveTo>
                    <a:pt x="4727184" y="509361"/>
                  </a:moveTo>
                  <a:lnTo>
                    <a:pt x="4730656" y="512833"/>
                  </a:lnTo>
                  <a:lnTo>
                    <a:pt x="4723712" y="512833"/>
                  </a:lnTo>
                  <a:close/>
                  <a:moveTo>
                    <a:pt x="4698939" y="509361"/>
                  </a:moveTo>
                  <a:lnTo>
                    <a:pt x="4702412" y="512833"/>
                  </a:lnTo>
                  <a:lnTo>
                    <a:pt x="4695467" y="512833"/>
                  </a:lnTo>
                  <a:close/>
                  <a:moveTo>
                    <a:pt x="4670693" y="509361"/>
                  </a:moveTo>
                  <a:lnTo>
                    <a:pt x="4674165" y="512833"/>
                  </a:lnTo>
                  <a:lnTo>
                    <a:pt x="4667221" y="512833"/>
                  </a:lnTo>
                  <a:close/>
                  <a:moveTo>
                    <a:pt x="4642448" y="509361"/>
                  </a:moveTo>
                  <a:lnTo>
                    <a:pt x="4645921" y="512833"/>
                  </a:lnTo>
                  <a:lnTo>
                    <a:pt x="4638976" y="512833"/>
                  </a:lnTo>
                  <a:close/>
                  <a:moveTo>
                    <a:pt x="4614202" y="509361"/>
                  </a:moveTo>
                  <a:lnTo>
                    <a:pt x="4617674" y="512833"/>
                  </a:lnTo>
                  <a:lnTo>
                    <a:pt x="4610730" y="512833"/>
                  </a:lnTo>
                  <a:close/>
                  <a:moveTo>
                    <a:pt x="4585957" y="509361"/>
                  </a:moveTo>
                  <a:lnTo>
                    <a:pt x="4589430" y="512833"/>
                  </a:lnTo>
                  <a:lnTo>
                    <a:pt x="4582485" y="512833"/>
                  </a:lnTo>
                  <a:close/>
                  <a:moveTo>
                    <a:pt x="4557711" y="509361"/>
                  </a:moveTo>
                  <a:lnTo>
                    <a:pt x="4561183" y="512833"/>
                  </a:lnTo>
                  <a:lnTo>
                    <a:pt x="4554239" y="512833"/>
                  </a:lnTo>
                  <a:close/>
                  <a:moveTo>
                    <a:pt x="4529466" y="509361"/>
                  </a:moveTo>
                  <a:lnTo>
                    <a:pt x="4532939" y="512833"/>
                  </a:lnTo>
                  <a:lnTo>
                    <a:pt x="4525994" y="512833"/>
                  </a:lnTo>
                  <a:close/>
                  <a:moveTo>
                    <a:pt x="4501220" y="509361"/>
                  </a:moveTo>
                  <a:lnTo>
                    <a:pt x="4504692" y="512833"/>
                  </a:lnTo>
                  <a:lnTo>
                    <a:pt x="4497748" y="512833"/>
                  </a:lnTo>
                  <a:close/>
                  <a:moveTo>
                    <a:pt x="4472975" y="509361"/>
                  </a:moveTo>
                  <a:lnTo>
                    <a:pt x="4476448" y="512833"/>
                  </a:lnTo>
                  <a:lnTo>
                    <a:pt x="4469503" y="512833"/>
                  </a:lnTo>
                  <a:close/>
                  <a:moveTo>
                    <a:pt x="4444729" y="509361"/>
                  </a:moveTo>
                  <a:lnTo>
                    <a:pt x="4448202" y="512833"/>
                  </a:lnTo>
                  <a:lnTo>
                    <a:pt x="4441257" y="512833"/>
                  </a:lnTo>
                  <a:close/>
                  <a:moveTo>
                    <a:pt x="4416484" y="509361"/>
                  </a:moveTo>
                  <a:lnTo>
                    <a:pt x="4419957" y="512833"/>
                  </a:lnTo>
                  <a:lnTo>
                    <a:pt x="4413012" y="512833"/>
                  </a:lnTo>
                  <a:close/>
                  <a:moveTo>
                    <a:pt x="4388238" y="509361"/>
                  </a:moveTo>
                  <a:lnTo>
                    <a:pt x="4391710" y="512833"/>
                  </a:lnTo>
                  <a:lnTo>
                    <a:pt x="4384766" y="512833"/>
                  </a:lnTo>
                  <a:close/>
                  <a:moveTo>
                    <a:pt x="4359993" y="509361"/>
                  </a:moveTo>
                  <a:lnTo>
                    <a:pt x="4363466" y="512833"/>
                  </a:lnTo>
                  <a:lnTo>
                    <a:pt x="4356521" y="512833"/>
                  </a:lnTo>
                  <a:close/>
                  <a:moveTo>
                    <a:pt x="4331747" y="509361"/>
                  </a:moveTo>
                  <a:lnTo>
                    <a:pt x="4335219" y="512833"/>
                  </a:lnTo>
                  <a:lnTo>
                    <a:pt x="4328275" y="512833"/>
                  </a:lnTo>
                  <a:close/>
                  <a:moveTo>
                    <a:pt x="4303502" y="509361"/>
                  </a:moveTo>
                  <a:lnTo>
                    <a:pt x="4306975" y="512833"/>
                  </a:lnTo>
                  <a:lnTo>
                    <a:pt x="4300030" y="512833"/>
                  </a:lnTo>
                  <a:close/>
                  <a:moveTo>
                    <a:pt x="4275256" y="509361"/>
                  </a:moveTo>
                  <a:lnTo>
                    <a:pt x="4278728" y="512833"/>
                  </a:lnTo>
                  <a:lnTo>
                    <a:pt x="4271784" y="512833"/>
                  </a:lnTo>
                  <a:close/>
                  <a:moveTo>
                    <a:pt x="4247011" y="509361"/>
                  </a:moveTo>
                  <a:lnTo>
                    <a:pt x="4250484" y="512833"/>
                  </a:lnTo>
                  <a:lnTo>
                    <a:pt x="4243539" y="512833"/>
                  </a:lnTo>
                  <a:close/>
                  <a:moveTo>
                    <a:pt x="4218765" y="509361"/>
                  </a:moveTo>
                  <a:lnTo>
                    <a:pt x="4222237" y="512833"/>
                  </a:lnTo>
                  <a:lnTo>
                    <a:pt x="4215293" y="512833"/>
                  </a:lnTo>
                  <a:close/>
                  <a:moveTo>
                    <a:pt x="4190520" y="509361"/>
                  </a:moveTo>
                  <a:lnTo>
                    <a:pt x="4193993" y="512833"/>
                  </a:lnTo>
                  <a:lnTo>
                    <a:pt x="4187048" y="512833"/>
                  </a:lnTo>
                  <a:close/>
                  <a:moveTo>
                    <a:pt x="4162274" y="509361"/>
                  </a:moveTo>
                  <a:lnTo>
                    <a:pt x="4165747" y="512833"/>
                  </a:lnTo>
                  <a:lnTo>
                    <a:pt x="4158802" y="512833"/>
                  </a:lnTo>
                  <a:close/>
                  <a:moveTo>
                    <a:pt x="4134030" y="509361"/>
                  </a:moveTo>
                  <a:lnTo>
                    <a:pt x="4137502" y="512833"/>
                  </a:lnTo>
                  <a:lnTo>
                    <a:pt x="4130558" y="512833"/>
                  </a:lnTo>
                  <a:close/>
                  <a:moveTo>
                    <a:pt x="4105783" y="509361"/>
                  </a:moveTo>
                  <a:lnTo>
                    <a:pt x="4109256" y="512833"/>
                  </a:lnTo>
                  <a:lnTo>
                    <a:pt x="4102311" y="512833"/>
                  </a:lnTo>
                  <a:close/>
                  <a:moveTo>
                    <a:pt x="4077539" y="509361"/>
                  </a:moveTo>
                  <a:lnTo>
                    <a:pt x="4081011" y="512833"/>
                  </a:lnTo>
                  <a:lnTo>
                    <a:pt x="4074067" y="512833"/>
                  </a:lnTo>
                  <a:close/>
                  <a:moveTo>
                    <a:pt x="4049292" y="509361"/>
                  </a:moveTo>
                  <a:lnTo>
                    <a:pt x="4052765" y="512833"/>
                  </a:lnTo>
                  <a:lnTo>
                    <a:pt x="4045820" y="512833"/>
                  </a:lnTo>
                  <a:close/>
                  <a:moveTo>
                    <a:pt x="4021048" y="509361"/>
                  </a:moveTo>
                  <a:lnTo>
                    <a:pt x="4024520" y="512833"/>
                  </a:lnTo>
                  <a:lnTo>
                    <a:pt x="4017576" y="512833"/>
                  </a:lnTo>
                  <a:close/>
                  <a:moveTo>
                    <a:pt x="3992801" y="509361"/>
                  </a:moveTo>
                  <a:lnTo>
                    <a:pt x="3996274" y="512833"/>
                  </a:lnTo>
                  <a:lnTo>
                    <a:pt x="3989329" y="512833"/>
                  </a:lnTo>
                  <a:close/>
                  <a:moveTo>
                    <a:pt x="3964557" y="509361"/>
                  </a:moveTo>
                  <a:lnTo>
                    <a:pt x="3968029" y="512833"/>
                  </a:lnTo>
                  <a:lnTo>
                    <a:pt x="3961085" y="512833"/>
                  </a:lnTo>
                  <a:close/>
                  <a:moveTo>
                    <a:pt x="3936310" y="509361"/>
                  </a:moveTo>
                  <a:lnTo>
                    <a:pt x="3939783" y="512833"/>
                  </a:lnTo>
                  <a:lnTo>
                    <a:pt x="3932838" y="512833"/>
                  </a:lnTo>
                  <a:close/>
                  <a:moveTo>
                    <a:pt x="3908066" y="509361"/>
                  </a:moveTo>
                  <a:lnTo>
                    <a:pt x="3911538" y="512833"/>
                  </a:lnTo>
                  <a:lnTo>
                    <a:pt x="3904594" y="512833"/>
                  </a:lnTo>
                  <a:close/>
                  <a:moveTo>
                    <a:pt x="3879819" y="509361"/>
                  </a:moveTo>
                  <a:lnTo>
                    <a:pt x="3883292" y="512833"/>
                  </a:lnTo>
                  <a:lnTo>
                    <a:pt x="3876347" y="512833"/>
                  </a:lnTo>
                  <a:close/>
                  <a:moveTo>
                    <a:pt x="3851575" y="509361"/>
                  </a:moveTo>
                  <a:lnTo>
                    <a:pt x="3855047" y="512833"/>
                  </a:lnTo>
                  <a:lnTo>
                    <a:pt x="3848103" y="512833"/>
                  </a:lnTo>
                  <a:close/>
                  <a:moveTo>
                    <a:pt x="3823328" y="509361"/>
                  </a:moveTo>
                  <a:lnTo>
                    <a:pt x="3826801" y="512833"/>
                  </a:lnTo>
                  <a:lnTo>
                    <a:pt x="3819856" y="512833"/>
                  </a:lnTo>
                  <a:close/>
                  <a:moveTo>
                    <a:pt x="3795084" y="509361"/>
                  </a:moveTo>
                  <a:lnTo>
                    <a:pt x="3798556" y="512833"/>
                  </a:lnTo>
                  <a:lnTo>
                    <a:pt x="3791612" y="512833"/>
                  </a:lnTo>
                  <a:close/>
                  <a:moveTo>
                    <a:pt x="3766837" y="509361"/>
                  </a:moveTo>
                  <a:lnTo>
                    <a:pt x="3770310" y="512833"/>
                  </a:lnTo>
                  <a:lnTo>
                    <a:pt x="3763365" y="512833"/>
                  </a:lnTo>
                  <a:close/>
                  <a:moveTo>
                    <a:pt x="3738593" y="509361"/>
                  </a:moveTo>
                  <a:lnTo>
                    <a:pt x="3742065" y="512833"/>
                  </a:lnTo>
                  <a:lnTo>
                    <a:pt x="3735121" y="512833"/>
                  </a:lnTo>
                  <a:close/>
                  <a:moveTo>
                    <a:pt x="3710347" y="509361"/>
                  </a:moveTo>
                  <a:lnTo>
                    <a:pt x="3713819" y="512833"/>
                  </a:lnTo>
                  <a:lnTo>
                    <a:pt x="3706875" y="512833"/>
                  </a:lnTo>
                  <a:close/>
                  <a:moveTo>
                    <a:pt x="3682102" y="509361"/>
                  </a:moveTo>
                  <a:lnTo>
                    <a:pt x="3685574" y="512833"/>
                  </a:lnTo>
                  <a:lnTo>
                    <a:pt x="3678630" y="512833"/>
                  </a:lnTo>
                  <a:close/>
                  <a:moveTo>
                    <a:pt x="3653855" y="509361"/>
                  </a:moveTo>
                  <a:lnTo>
                    <a:pt x="3657328" y="512833"/>
                  </a:lnTo>
                  <a:lnTo>
                    <a:pt x="3650383" y="512833"/>
                  </a:lnTo>
                  <a:close/>
                  <a:moveTo>
                    <a:pt x="3625611" y="509361"/>
                  </a:moveTo>
                  <a:lnTo>
                    <a:pt x="3629083" y="512833"/>
                  </a:lnTo>
                  <a:lnTo>
                    <a:pt x="3622139" y="512833"/>
                  </a:lnTo>
                  <a:close/>
                  <a:moveTo>
                    <a:pt x="3597365" y="509361"/>
                  </a:moveTo>
                  <a:lnTo>
                    <a:pt x="3600837" y="512833"/>
                  </a:lnTo>
                  <a:lnTo>
                    <a:pt x="3593893" y="512833"/>
                  </a:lnTo>
                  <a:close/>
                  <a:moveTo>
                    <a:pt x="3569120" y="509361"/>
                  </a:moveTo>
                  <a:lnTo>
                    <a:pt x="3572592" y="512833"/>
                  </a:lnTo>
                  <a:lnTo>
                    <a:pt x="3565648" y="512833"/>
                  </a:lnTo>
                  <a:close/>
                  <a:moveTo>
                    <a:pt x="3540874" y="509361"/>
                  </a:moveTo>
                  <a:lnTo>
                    <a:pt x="3544346" y="512833"/>
                  </a:lnTo>
                  <a:lnTo>
                    <a:pt x="3537402" y="512833"/>
                  </a:lnTo>
                  <a:close/>
                  <a:moveTo>
                    <a:pt x="3512629" y="509361"/>
                  </a:moveTo>
                  <a:lnTo>
                    <a:pt x="3516101" y="512833"/>
                  </a:lnTo>
                  <a:lnTo>
                    <a:pt x="3509157" y="512833"/>
                  </a:lnTo>
                  <a:close/>
                  <a:moveTo>
                    <a:pt x="3484383" y="509361"/>
                  </a:moveTo>
                  <a:lnTo>
                    <a:pt x="3487855" y="512833"/>
                  </a:lnTo>
                  <a:lnTo>
                    <a:pt x="3486007" y="512833"/>
                  </a:lnTo>
                  <a:lnTo>
                    <a:pt x="3480911" y="512833"/>
                  </a:lnTo>
                  <a:close/>
                  <a:moveTo>
                    <a:pt x="3456137" y="509361"/>
                  </a:moveTo>
                  <a:lnTo>
                    <a:pt x="3459610" y="512833"/>
                  </a:lnTo>
                  <a:lnTo>
                    <a:pt x="3452665" y="512833"/>
                  </a:lnTo>
                  <a:close/>
                  <a:moveTo>
                    <a:pt x="3427892" y="509361"/>
                  </a:moveTo>
                  <a:lnTo>
                    <a:pt x="3431364" y="512833"/>
                  </a:lnTo>
                  <a:lnTo>
                    <a:pt x="3424420" y="512833"/>
                  </a:lnTo>
                  <a:close/>
                  <a:moveTo>
                    <a:pt x="3399648" y="509361"/>
                  </a:moveTo>
                  <a:lnTo>
                    <a:pt x="3403120" y="512833"/>
                  </a:lnTo>
                  <a:lnTo>
                    <a:pt x="3396176" y="512833"/>
                  </a:lnTo>
                  <a:close/>
                  <a:moveTo>
                    <a:pt x="3371402" y="509361"/>
                  </a:moveTo>
                  <a:lnTo>
                    <a:pt x="3374874" y="512833"/>
                  </a:lnTo>
                  <a:lnTo>
                    <a:pt x="3367930" y="512833"/>
                  </a:lnTo>
                  <a:close/>
                  <a:moveTo>
                    <a:pt x="3343156" y="509361"/>
                  </a:moveTo>
                  <a:lnTo>
                    <a:pt x="3346629" y="512833"/>
                  </a:lnTo>
                  <a:lnTo>
                    <a:pt x="3339684" y="512833"/>
                  </a:lnTo>
                  <a:close/>
                  <a:moveTo>
                    <a:pt x="3314911" y="509361"/>
                  </a:moveTo>
                  <a:lnTo>
                    <a:pt x="3318383" y="512833"/>
                  </a:lnTo>
                  <a:lnTo>
                    <a:pt x="3311439" y="512833"/>
                  </a:lnTo>
                  <a:close/>
                  <a:moveTo>
                    <a:pt x="3286692" y="509361"/>
                  </a:moveTo>
                  <a:lnTo>
                    <a:pt x="3290164" y="512833"/>
                  </a:lnTo>
                  <a:lnTo>
                    <a:pt x="3283220" y="512833"/>
                  </a:lnTo>
                  <a:close/>
                  <a:moveTo>
                    <a:pt x="3258454" y="509361"/>
                  </a:moveTo>
                  <a:lnTo>
                    <a:pt x="3261926" y="512833"/>
                  </a:lnTo>
                  <a:lnTo>
                    <a:pt x="3254982" y="512833"/>
                  </a:lnTo>
                  <a:close/>
                  <a:moveTo>
                    <a:pt x="3230209" y="509361"/>
                  </a:moveTo>
                  <a:lnTo>
                    <a:pt x="3233681" y="512833"/>
                  </a:lnTo>
                  <a:lnTo>
                    <a:pt x="3226737" y="512833"/>
                  </a:lnTo>
                  <a:close/>
                  <a:moveTo>
                    <a:pt x="3201963" y="509361"/>
                  </a:moveTo>
                  <a:lnTo>
                    <a:pt x="3205435" y="512833"/>
                  </a:lnTo>
                  <a:lnTo>
                    <a:pt x="3198491" y="512833"/>
                  </a:lnTo>
                  <a:close/>
                  <a:moveTo>
                    <a:pt x="3173718" y="509361"/>
                  </a:moveTo>
                  <a:lnTo>
                    <a:pt x="3177190" y="512833"/>
                  </a:lnTo>
                  <a:lnTo>
                    <a:pt x="3170246" y="512833"/>
                  </a:lnTo>
                  <a:close/>
                  <a:moveTo>
                    <a:pt x="3145472" y="509361"/>
                  </a:moveTo>
                  <a:lnTo>
                    <a:pt x="3148944" y="512833"/>
                  </a:lnTo>
                  <a:lnTo>
                    <a:pt x="3142000" y="512833"/>
                  </a:lnTo>
                  <a:close/>
                  <a:moveTo>
                    <a:pt x="3117227" y="509361"/>
                  </a:moveTo>
                  <a:lnTo>
                    <a:pt x="3120699" y="512833"/>
                  </a:lnTo>
                  <a:lnTo>
                    <a:pt x="3113755" y="512833"/>
                  </a:lnTo>
                  <a:close/>
                  <a:moveTo>
                    <a:pt x="3088981" y="509361"/>
                  </a:moveTo>
                  <a:lnTo>
                    <a:pt x="3092453" y="512833"/>
                  </a:lnTo>
                  <a:lnTo>
                    <a:pt x="3085509" y="512833"/>
                  </a:lnTo>
                  <a:close/>
                  <a:moveTo>
                    <a:pt x="3060736" y="509361"/>
                  </a:moveTo>
                  <a:lnTo>
                    <a:pt x="3064208" y="512833"/>
                  </a:lnTo>
                  <a:lnTo>
                    <a:pt x="3057264" y="512833"/>
                  </a:lnTo>
                  <a:close/>
                  <a:moveTo>
                    <a:pt x="3032490" y="509361"/>
                  </a:moveTo>
                  <a:lnTo>
                    <a:pt x="3035962" y="512833"/>
                  </a:lnTo>
                  <a:lnTo>
                    <a:pt x="3029018" y="512833"/>
                  </a:lnTo>
                  <a:close/>
                  <a:moveTo>
                    <a:pt x="3004245" y="509361"/>
                  </a:moveTo>
                  <a:lnTo>
                    <a:pt x="3007717" y="512833"/>
                  </a:lnTo>
                  <a:lnTo>
                    <a:pt x="3000773" y="512833"/>
                  </a:lnTo>
                  <a:close/>
                  <a:moveTo>
                    <a:pt x="2975999" y="509361"/>
                  </a:moveTo>
                  <a:lnTo>
                    <a:pt x="2979471" y="512833"/>
                  </a:lnTo>
                  <a:lnTo>
                    <a:pt x="2972527" y="512833"/>
                  </a:lnTo>
                  <a:close/>
                  <a:moveTo>
                    <a:pt x="2947754" y="509361"/>
                  </a:moveTo>
                  <a:lnTo>
                    <a:pt x="2951226" y="512833"/>
                  </a:lnTo>
                  <a:lnTo>
                    <a:pt x="2946452" y="512833"/>
                  </a:lnTo>
                  <a:lnTo>
                    <a:pt x="2944282" y="512833"/>
                  </a:lnTo>
                  <a:close/>
                  <a:moveTo>
                    <a:pt x="2919508" y="509361"/>
                  </a:moveTo>
                  <a:lnTo>
                    <a:pt x="2922980" y="512833"/>
                  </a:lnTo>
                  <a:lnTo>
                    <a:pt x="2916036" y="512833"/>
                  </a:lnTo>
                  <a:close/>
                  <a:moveTo>
                    <a:pt x="2891263" y="509361"/>
                  </a:moveTo>
                  <a:lnTo>
                    <a:pt x="2894735" y="512833"/>
                  </a:lnTo>
                  <a:lnTo>
                    <a:pt x="2887791" y="512833"/>
                  </a:lnTo>
                  <a:close/>
                  <a:moveTo>
                    <a:pt x="2863017" y="509361"/>
                  </a:moveTo>
                  <a:lnTo>
                    <a:pt x="2866489" y="512833"/>
                  </a:lnTo>
                  <a:lnTo>
                    <a:pt x="2859545" y="512833"/>
                  </a:lnTo>
                  <a:close/>
                  <a:moveTo>
                    <a:pt x="2834772" y="509361"/>
                  </a:moveTo>
                  <a:lnTo>
                    <a:pt x="2838244" y="512833"/>
                  </a:lnTo>
                  <a:lnTo>
                    <a:pt x="2831300" y="512833"/>
                  </a:lnTo>
                  <a:close/>
                  <a:moveTo>
                    <a:pt x="2806526" y="509361"/>
                  </a:moveTo>
                  <a:lnTo>
                    <a:pt x="2809998" y="512833"/>
                  </a:lnTo>
                  <a:lnTo>
                    <a:pt x="2803054" y="512833"/>
                  </a:lnTo>
                  <a:close/>
                  <a:moveTo>
                    <a:pt x="2778281" y="509361"/>
                  </a:moveTo>
                  <a:lnTo>
                    <a:pt x="2781753" y="512833"/>
                  </a:lnTo>
                  <a:lnTo>
                    <a:pt x="2774809" y="512833"/>
                  </a:lnTo>
                  <a:close/>
                  <a:moveTo>
                    <a:pt x="2750035" y="509361"/>
                  </a:moveTo>
                  <a:lnTo>
                    <a:pt x="2753507" y="512833"/>
                  </a:lnTo>
                  <a:lnTo>
                    <a:pt x="2746563" y="512833"/>
                  </a:lnTo>
                  <a:close/>
                  <a:moveTo>
                    <a:pt x="2721790" y="509361"/>
                  </a:moveTo>
                  <a:lnTo>
                    <a:pt x="2725262" y="512833"/>
                  </a:lnTo>
                  <a:lnTo>
                    <a:pt x="2718318" y="512833"/>
                  </a:lnTo>
                  <a:close/>
                  <a:moveTo>
                    <a:pt x="2693544" y="509361"/>
                  </a:moveTo>
                  <a:lnTo>
                    <a:pt x="2697016" y="512833"/>
                  </a:lnTo>
                  <a:lnTo>
                    <a:pt x="2690072" y="512833"/>
                  </a:lnTo>
                  <a:close/>
                  <a:moveTo>
                    <a:pt x="2665299" y="509361"/>
                  </a:moveTo>
                  <a:lnTo>
                    <a:pt x="2668771" y="512833"/>
                  </a:lnTo>
                  <a:lnTo>
                    <a:pt x="2661827" y="512833"/>
                  </a:lnTo>
                  <a:close/>
                  <a:moveTo>
                    <a:pt x="2637053" y="509361"/>
                  </a:moveTo>
                  <a:lnTo>
                    <a:pt x="2640525" y="512833"/>
                  </a:lnTo>
                  <a:lnTo>
                    <a:pt x="2633581" y="512833"/>
                  </a:lnTo>
                  <a:close/>
                  <a:moveTo>
                    <a:pt x="2608808" y="509361"/>
                  </a:moveTo>
                  <a:lnTo>
                    <a:pt x="2612280" y="512833"/>
                  </a:lnTo>
                  <a:lnTo>
                    <a:pt x="2605336" y="512833"/>
                  </a:lnTo>
                  <a:close/>
                  <a:moveTo>
                    <a:pt x="2580562" y="509361"/>
                  </a:moveTo>
                  <a:lnTo>
                    <a:pt x="2584034" y="512833"/>
                  </a:lnTo>
                  <a:lnTo>
                    <a:pt x="2577090" y="512833"/>
                  </a:lnTo>
                  <a:close/>
                  <a:moveTo>
                    <a:pt x="2552317" y="509361"/>
                  </a:moveTo>
                  <a:lnTo>
                    <a:pt x="2555789" y="512833"/>
                  </a:lnTo>
                  <a:lnTo>
                    <a:pt x="2548845" y="512833"/>
                  </a:lnTo>
                  <a:close/>
                  <a:moveTo>
                    <a:pt x="2524071" y="509361"/>
                  </a:moveTo>
                  <a:lnTo>
                    <a:pt x="2527543" y="512833"/>
                  </a:lnTo>
                  <a:lnTo>
                    <a:pt x="2520599" y="512833"/>
                  </a:lnTo>
                  <a:close/>
                  <a:moveTo>
                    <a:pt x="2495826" y="509361"/>
                  </a:moveTo>
                  <a:lnTo>
                    <a:pt x="2499298" y="512833"/>
                  </a:lnTo>
                  <a:lnTo>
                    <a:pt x="2492354" y="512833"/>
                  </a:lnTo>
                  <a:close/>
                  <a:moveTo>
                    <a:pt x="2467580" y="509361"/>
                  </a:moveTo>
                  <a:lnTo>
                    <a:pt x="2471052" y="512833"/>
                  </a:lnTo>
                  <a:lnTo>
                    <a:pt x="2464108" y="512833"/>
                  </a:lnTo>
                  <a:close/>
                  <a:moveTo>
                    <a:pt x="2439336" y="509361"/>
                  </a:moveTo>
                  <a:lnTo>
                    <a:pt x="2442808" y="512833"/>
                  </a:lnTo>
                  <a:lnTo>
                    <a:pt x="2435864" y="512833"/>
                  </a:lnTo>
                  <a:close/>
                  <a:moveTo>
                    <a:pt x="2411089" y="509361"/>
                  </a:moveTo>
                  <a:lnTo>
                    <a:pt x="2414562" y="512833"/>
                  </a:lnTo>
                  <a:lnTo>
                    <a:pt x="2407617" y="512833"/>
                  </a:lnTo>
                  <a:close/>
                  <a:moveTo>
                    <a:pt x="2382845" y="509361"/>
                  </a:moveTo>
                  <a:lnTo>
                    <a:pt x="2386317" y="512833"/>
                  </a:lnTo>
                  <a:lnTo>
                    <a:pt x="2379373" y="512833"/>
                  </a:lnTo>
                  <a:close/>
                  <a:moveTo>
                    <a:pt x="2354598" y="509361"/>
                  </a:moveTo>
                  <a:lnTo>
                    <a:pt x="2358071" y="512833"/>
                  </a:lnTo>
                  <a:lnTo>
                    <a:pt x="2351126" y="512833"/>
                  </a:lnTo>
                  <a:close/>
                  <a:moveTo>
                    <a:pt x="2326354" y="509361"/>
                  </a:moveTo>
                  <a:lnTo>
                    <a:pt x="2329826" y="512833"/>
                  </a:lnTo>
                  <a:lnTo>
                    <a:pt x="2322882" y="512833"/>
                  </a:lnTo>
                  <a:close/>
                  <a:moveTo>
                    <a:pt x="2298107" y="509361"/>
                  </a:moveTo>
                  <a:lnTo>
                    <a:pt x="2301579" y="512833"/>
                  </a:lnTo>
                  <a:lnTo>
                    <a:pt x="2294635" y="512833"/>
                  </a:lnTo>
                  <a:close/>
                  <a:moveTo>
                    <a:pt x="2269863" y="509361"/>
                  </a:moveTo>
                  <a:lnTo>
                    <a:pt x="2273335" y="512833"/>
                  </a:lnTo>
                  <a:lnTo>
                    <a:pt x="2266391" y="512833"/>
                  </a:lnTo>
                  <a:close/>
                  <a:moveTo>
                    <a:pt x="2241616" y="509361"/>
                  </a:moveTo>
                  <a:lnTo>
                    <a:pt x="2245088" y="512833"/>
                  </a:lnTo>
                  <a:lnTo>
                    <a:pt x="2238144" y="512833"/>
                  </a:lnTo>
                  <a:close/>
                  <a:moveTo>
                    <a:pt x="2213372" y="509361"/>
                  </a:moveTo>
                  <a:lnTo>
                    <a:pt x="2216844" y="512833"/>
                  </a:lnTo>
                  <a:lnTo>
                    <a:pt x="2209900" y="512833"/>
                  </a:lnTo>
                  <a:close/>
                  <a:moveTo>
                    <a:pt x="2185125" y="509361"/>
                  </a:moveTo>
                  <a:lnTo>
                    <a:pt x="2188598" y="512833"/>
                  </a:lnTo>
                  <a:lnTo>
                    <a:pt x="2181653" y="512833"/>
                  </a:lnTo>
                  <a:close/>
                  <a:moveTo>
                    <a:pt x="2156881" y="509361"/>
                  </a:moveTo>
                  <a:lnTo>
                    <a:pt x="2160353" y="512833"/>
                  </a:lnTo>
                  <a:lnTo>
                    <a:pt x="2153409" y="512833"/>
                  </a:lnTo>
                  <a:close/>
                  <a:moveTo>
                    <a:pt x="2128634" y="509361"/>
                  </a:moveTo>
                  <a:lnTo>
                    <a:pt x="2132107" y="512833"/>
                  </a:lnTo>
                  <a:lnTo>
                    <a:pt x="2125162" y="512833"/>
                  </a:lnTo>
                  <a:close/>
                  <a:moveTo>
                    <a:pt x="2100390" y="509361"/>
                  </a:moveTo>
                  <a:lnTo>
                    <a:pt x="2103862" y="512833"/>
                  </a:lnTo>
                  <a:lnTo>
                    <a:pt x="2096918" y="512833"/>
                  </a:lnTo>
                  <a:close/>
                  <a:moveTo>
                    <a:pt x="2072143" y="509361"/>
                  </a:moveTo>
                  <a:lnTo>
                    <a:pt x="2075616" y="512833"/>
                  </a:lnTo>
                  <a:lnTo>
                    <a:pt x="2068671" y="512833"/>
                  </a:lnTo>
                  <a:close/>
                  <a:moveTo>
                    <a:pt x="2043899" y="509361"/>
                  </a:moveTo>
                  <a:lnTo>
                    <a:pt x="2047371" y="512833"/>
                  </a:lnTo>
                  <a:lnTo>
                    <a:pt x="2040427" y="512833"/>
                  </a:lnTo>
                  <a:close/>
                  <a:moveTo>
                    <a:pt x="2015653" y="509361"/>
                  </a:moveTo>
                  <a:lnTo>
                    <a:pt x="2019125" y="512833"/>
                  </a:lnTo>
                  <a:lnTo>
                    <a:pt x="2012181" y="512833"/>
                  </a:lnTo>
                  <a:close/>
                  <a:moveTo>
                    <a:pt x="1987408" y="509361"/>
                  </a:moveTo>
                  <a:lnTo>
                    <a:pt x="1990880" y="512833"/>
                  </a:lnTo>
                  <a:lnTo>
                    <a:pt x="1983936" y="512833"/>
                  </a:lnTo>
                  <a:close/>
                  <a:moveTo>
                    <a:pt x="1959161" y="509361"/>
                  </a:moveTo>
                  <a:lnTo>
                    <a:pt x="1962633" y="512833"/>
                  </a:lnTo>
                  <a:lnTo>
                    <a:pt x="1955689" y="512833"/>
                  </a:lnTo>
                  <a:close/>
                  <a:moveTo>
                    <a:pt x="1930917" y="509361"/>
                  </a:moveTo>
                  <a:lnTo>
                    <a:pt x="1934389" y="512833"/>
                  </a:lnTo>
                  <a:lnTo>
                    <a:pt x="1927445" y="512833"/>
                  </a:lnTo>
                  <a:close/>
                  <a:moveTo>
                    <a:pt x="1902671" y="509361"/>
                  </a:moveTo>
                  <a:lnTo>
                    <a:pt x="1906143" y="512833"/>
                  </a:lnTo>
                  <a:lnTo>
                    <a:pt x="1899199" y="512833"/>
                  </a:lnTo>
                  <a:close/>
                  <a:moveTo>
                    <a:pt x="1874426" y="509361"/>
                  </a:moveTo>
                  <a:lnTo>
                    <a:pt x="1877898" y="512833"/>
                  </a:lnTo>
                  <a:lnTo>
                    <a:pt x="1870954" y="512833"/>
                  </a:lnTo>
                  <a:close/>
                  <a:moveTo>
                    <a:pt x="1846180" y="509361"/>
                  </a:moveTo>
                  <a:lnTo>
                    <a:pt x="1849652" y="512833"/>
                  </a:lnTo>
                  <a:lnTo>
                    <a:pt x="1842708" y="512833"/>
                  </a:lnTo>
                  <a:close/>
                  <a:moveTo>
                    <a:pt x="1817935" y="509361"/>
                  </a:moveTo>
                  <a:lnTo>
                    <a:pt x="1821407" y="512833"/>
                  </a:lnTo>
                  <a:lnTo>
                    <a:pt x="1814463" y="512833"/>
                  </a:lnTo>
                  <a:close/>
                  <a:moveTo>
                    <a:pt x="1789689" y="509361"/>
                  </a:moveTo>
                  <a:lnTo>
                    <a:pt x="1793161" y="512833"/>
                  </a:lnTo>
                  <a:lnTo>
                    <a:pt x="1786217" y="512833"/>
                  </a:lnTo>
                  <a:close/>
                  <a:moveTo>
                    <a:pt x="1761443" y="509361"/>
                  </a:moveTo>
                  <a:lnTo>
                    <a:pt x="1764916" y="512833"/>
                  </a:lnTo>
                  <a:lnTo>
                    <a:pt x="1757971" y="512833"/>
                  </a:lnTo>
                  <a:close/>
                  <a:moveTo>
                    <a:pt x="1733198" y="509361"/>
                  </a:moveTo>
                  <a:lnTo>
                    <a:pt x="1736670" y="512833"/>
                  </a:lnTo>
                  <a:lnTo>
                    <a:pt x="1729726" y="512833"/>
                  </a:lnTo>
                  <a:close/>
                  <a:moveTo>
                    <a:pt x="1704954" y="509361"/>
                  </a:moveTo>
                  <a:lnTo>
                    <a:pt x="1708426" y="512833"/>
                  </a:lnTo>
                  <a:lnTo>
                    <a:pt x="1701482" y="512833"/>
                  </a:lnTo>
                  <a:close/>
                  <a:moveTo>
                    <a:pt x="1676708" y="509361"/>
                  </a:moveTo>
                  <a:lnTo>
                    <a:pt x="1680180" y="512833"/>
                  </a:lnTo>
                  <a:lnTo>
                    <a:pt x="1673236" y="512833"/>
                  </a:lnTo>
                  <a:close/>
                  <a:moveTo>
                    <a:pt x="1648462" y="509361"/>
                  </a:moveTo>
                  <a:lnTo>
                    <a:pt x="1651934" y="512833"/>
                  </a:lnTo>
                  <a:lnTo>
                    <a:pt x="1644990" y="512833"/>
                  </a:lnTo>
                  <a:close/>
                  <a:moveTo>
                    <a:pt x="1620217" y="509361"/>
                  </a:moveTo>
                  <a:lnTo>
                    <a:pt x="1623689" y="512833"/>
                  </a:lnTo>
                  <a:lnTo>
                    <a:pt x="1616745" y="512833"/>
                  </a:lnTo>
                  <a:close/>
                  <a:moveTo>
                    <a:pt x="1591998" y="509361"/>
                  </a:moveTo>
                  <a:lnTo>
                    <a:pt x="1595470" y="512833"/>
                  </a:lnTo>
                  <a:lnTo>
                    <a:pt x="1588526" y="512833"/>
                  </a:lnTo>
                  <a:close/>
                  <a:moveTo>
                    <a:pt x="1563760" y="509361"/>
                  </a:moveTo>
                  <a:lnTo>
                    <a:pt x="1567232" y="512833"/>
                  </a:lnTo>
                  <a:lnTo>
                    <a:pt x="1560288" y="512833"/>
                  </a:lnTo>
                  <a:close/>
                  <a:moveTo>
                    <a:pt x="1535515" y="509361"/>
                  </a:moveTo>
                  <a:lnTo>
                    <a:pt x="1538987" y="512833"/>
                  </a:lnTo>
                  <a:lnTo>
                    <a:pt x="1532043" y="512833"/>
                  </a:lnTo>
                  <a:close/>
                  <a:moveTo>
                    <a:pt x="1507269" y="509361"/>
                  </a:moveTo>
                  <a:lnTo>
                    <a:pt x="1510741" y="512833"/>
                  </a:lnTo>
                  <a:lnTo>
                    <a:pt x="1503797" y="512833"/>
                  </a:lnTo>
                  <a:close/>
                  <a:moveTo>
                    <a:pt x="1479024" y="509361"/>
                  </a:moveTo>
                  <a:lnTo>
                    <a:pt x="1482496" y="512833"/>
                  </a:lnTo>
                  <a:lnTo>
                    <a:pt x="1475552" y="512833"/>
                  </a:lnTo>
                  <a:close/>
                  <a:moveTo>
                    <a:pt x="1450778" y="509361"/>
                  </a:moveTo>
                  <a:lnTo>
                    <a:pt x="1454250" y="512833"/>
                  </a:lnTo>
                  <a:lnTo>
                    <a:pt x="1447306" y="512833"/>
                  </a:lnTo>
                  <a:close/>
                  <a:moveTo>
                    <a:pt x="1422533" y="509361"/>
                  </a:moveTo>
                  <a:lnTo>
                    <a:pt x="1426005" y="512833"/>
                  </a:lnTo>
                  <a:lnTo>
                    <a:pt x="1419061" y="512833"/>
                  </a:lnTo>
                  <a:close/>
                  <a:moveTo>
                    <a:pt x="1394287" y="509361"/>
                  </a:moveTo>
                  <a:lnTo>
                    <a:pt x="1397759" y="512833"/>
                  </a:lnTo>
                  <a:lnTo>
                    <a:pt x="1390815" y="512833"/>
                  </a:lnTo>
                  <a:close/>
                  <a:moveTo>
                    <a:pt x="1366042" y="509361"/>
                  </a:moveTo>
                  <a:lnTo>
                    <a:pt x="1369515" y="512833"/>
                  </a:lnTo>
                  <a:lnTo>
                    <a:pt x="1362570" y="512833"/>
                  </a:lnTo>
                  <a:close/>
                  <a:moveTo>
                    <a:pt x="1337796" y="509361"/>
                  </a:moveTo>
                  <a:lnTo>
                    <a:pt x="1341268" y="512833"/>
                  </a:lnTo>
                  <a:lnTo>
                    <a:pt x="1334324" y="512833"/>
                  </a:lnTo>
                  <a:close/>
                  <a:moveTo>
                    <a:pt x="1309551" y="509361"/>
                  </a:moveTo>
                  <a:lnTo>
                    <a:pt x="1313023" y="512833"/>
                  </a:lnTo>
                  <a:lnTo>
                    <a:pt x="1306079" y="512833"/>
                  </a:lnTo>
                  <a:close/>
                  <a:moveTo>
                    <a:pt x="1281305" y="509361"/>
                  </a:moveTo>
                  <a:lnTo>
                    <a:pt x="1284777" y="512833"/>
                  </a:lnTo>
                  <a:lnTo>
                    <a:pt x="1277833" y="512833"/>
                  </a:lnTo>
                  <a:close/>
                  <a:moveTo>
                    <a:pt x="1253060" y="509361"/>
                  </a:moveTo>
                  <a:lnTo>
                    <a:pt x="1256533" y="512833"/>
                  </a:lnTo>
                  <a:lnTo>
                    <a:pt x="1249588" y="512833"/>
                  </a:lnTo>
                  <a:close/>
                  <a:moveTo>
                    <a:pt x="1224814" y="509361"/>
                  </a:moveTo>
                  <a:lnTo>
                    <a:pt x="1228286" y="512833"/>
                  </a:lnTo>
                  <a:lnTo>
                    <a:pt x="1221342" y="512833"/>
                  </a:lnTo>
                  <a:close/>
                  <a:moveTo>
                    <a:pt x="1196569" y="509361"/>
                  </a:moveTo>
                  <a:lnTo>
                    <a:pt x="1200041" y="512833"/>
                  </a:lnTo>
                  <a:lnTo>
                    <a:pt x="1193097" y="512833"/>
                  </a:lnTo>
                  <a:close/>
                  <a:moveTo>
                    <a:pt x="1168323" y="509361"/>
                  </a:moveTo>
                  <a:lnTo>
                    <a:pt x="1171795" y="512833"/>
                  </a:lnTo>
                  <a:lnTo>
                    <a:pt x="1164851" y="512833"/>
                  </a:lnTo>
                  <a:close/>
                  <a:moveTo>
                    <a:pt x="1140078" y="509361"/>
                  </a:moveTo>
                  <a:lnTo>
                    <a:pt x="1143550" y="512833"/>
                  </a:lnTo>
                  <a:lnTo>
                    <a:pt x="1136606" y="512833"/>
                  </a:lnTo>
                  <a:close/>
                  <a:moveTo>
                    <a:pt x="1111832" y="509361"/>
                  </a:moveTo>
                  <a:lnTo>
                    <a:pt x="1115304" y="512833"/>
                  </a:lnTo>
                  <a:lnTo>
                    <a:pt x="1108360" y="512833"/>
                  </a:lnTo>
                  <a:close/>
                  <a:moveTo>
                    <a:pt x="1083587" y="509361"/>
                  </a:moveTo>
                  <a:lnTo>
                    <a:pt x="1087059" y="512833"/>
                  </a:lnTo>
                  <a:lnTo>
                    <a:pt x="1080115" y="512833"/>
                  </a:lnTo>
                  <a:close/>
                  <a:moveTo>
                    <a:pt x="1055341" y="509361"/>
                  </a:moveTo>
                  <a:lnTo>
                    <a:pt x="1058813" y="512833"/>
                  </a:lnTo>
                  <a:lnTo>
                    <a:pt x="1051869" y="512833"/>
                  </a:lnTo>
                  <a:close/>
                  <a:moveTo>
                    <a:pt x="1027096" y="509361"/>
                  </a:moveTo>
                  <a:lnTo>
                    <a:pt x="1030568" y="512833"/>
                  </a:lnTo>
                  <a:lnTo>
                    <a:pt x="1023624" y="512833"/>
                  </a:lnTo>
                  <a:close/>
                  <a:moveTo>
                    <a:pt x="998850" y="509361"/>
                  </a:moveTo>
                  <a:lnTo>
                    <a:pt x="1002322" y="512833"/>
                  </a:lnTo>
                  <a:lnTo>
                    <a:pt x="995378" y="512833"/>
                  </a:lnTo>
                  <a:close/>
                  <a:moveTo>
                    <a:pt x="970605" y="509361"/>
                  </a:moveTo>
                  <a:lnTo>
                    <a:pt x="974077" y="512833"/>
                  </a:lnTo>
                  <a:lnTo>
                    <a:pt x="967133" y="512833"/>
                  </a:lnTo>
                  <a:close/>
                  <a:moveTo>
                    <a:pt x="942359" y="509361"/>
                  </a:moveTo>
                  <a:lnTo>
                    <a:pt x="945831" y="512833"/>
                  </a:lnTo>
                  <a:lnTo>
                    <a:pt x="938887" y="512833"/>
                  </a:lnTo>
                  <a:close/>
                  <a:moveTo>
                    <a:pt x="914114" y="509361"/>
                  </a:moveTo>
                  <a:lnTo>
                    <a:pt x="917586" y="512833"/>
                  </a:lnTo>
                  <a:lnTo>
                    <a:pt x="910642" y="512833"/>
                  </a:lnTo>
                  <a:close/>
                  <a:moveTo>
                    <a:pt x="885868" y="509361"/>
                  </a:moveTo>
                  <a:lnTo>
                    <a:pt x="889340" y="512833"/>
                  </a:lnTo>
                  <a:lnTo>
                    <a:pt x="882396" y="512833"/>
                  </a:lnTo>
                  <a:close/>
                  <a:moveTo>
                    <a:pt x="857623" y="509361"/>
                  </a:moveTo>
                  <a:lnTo>
                    <a:pt x="861095" y="512833"/>
                  </a:lnTo>
                  <a:lnTo>
                    <a:pt x="854151" y="512833"/>
                  </a:lnTo>
                  <a:close/>
                  <a:moveTo>
                    <a:pt x="829377" y="509361"/>
                  </a:moveTo>
                  <a:lnTo>
                    <a:pt x="832849" y="512833"/>
                  </a:lnTo>
                  <a:lnTo>
                    <a:pt x="825905" y="512833"/>
                  </a:lnTo>
                  <a:close/>
                  <a:moveTo>
                    <a:pt x="801132" y="509361"/>
                  </a:moveTo>
                  <a:lnTo>
                    <a:pt x="804604" y="512833"/>
                  </a:lnTo>
                  <a:lnTo>
                    <a:pt x="797660" y="512833"/>
                  </a:lnTo>
                  <a:close/>
                  <a:moveTo>
                    <a:pt x="772886" y="509361"/>
                  </a:moveTo>
                  <a:lnTo>
                    <a:pt x="776358" y="512833"/>
                  </a:lnTo>
                  <a:lnTo>
                    <a:pt x="769414" y="512833"/>
                  </a:lnTo>
                  <a:close/>
                  <a:moveTo>
                    <a:pt x="744642" y="509361"/>
                  </a:moveTo>
                  <a:lnTo>
                    <a:pt x="748114" y="512833"/>
                  </a:lnTo>
                  <a:lnTo>
                    <a:pt x="741170" y="512833"/>
                  </a:lnTo>
                  <a:close/>
                  <a:moveTo>
                    <a:pt x="716395" y="509361"/>
                  </a:moveTo>
                  <a:lnTo>
                    <a:pt x="719867" y="512833"/>
                  </a:lnTo>
                  <a:lnTo>
                    <a:pt x="712923" y="512833"/>
                  </a:lnTo>
                  <a:close/>
                  <a:moveTo>
                    <a:pt x="688150" y="509361"/>
                  </a:moveTo>
                  <a:lnTo>
                    <a:pt x="691622" y="512833"/>
                  </a:lnTo>
                  <a:lnTo>
                    <a:pt x="684678" y="512833"/>
                  </a:lnTo>
                  <a:close/>
                  <a:moveTo>
                    <a:pt x="659904" y="509361"/>
                  </a:moveTo>
                  <a:lnTo>
                    <a:pt x="663376" y="512833"/>
                  </a:lnTo>
                  <a:lnTo>
                    <a:pt x="656432" y="512833"/>
                  </a:lnTo>
                  <a:close/>
                  <a:moveTo>
                    <a:pt x="631660" y="509361"/>
                  </a:moveTo>
                  <a:lnTo>
                    <a:pt x="635132" y="512833"/>
                  </a:lnTo>
                  <a:lnTo>
                    <a:pt x="628188" y="512833"/>
                  </a:lnTo>
                  <a:close/>
                  <a:moveTo>
                    <a:pt x="603413" y="509361"/>
                  </a:moveTo>
                  <a:lnTo>
                    <a:pt x="606885" y="512833"/>
                  </a:lnTo>
                  <a:lnTo>
                    <a:pt x="599941" y="512833"/>
                  </a:lnTo>
                  <a:close/>
                  <a:moveTo>
                    <a:pt x="575169" y="509361"/>
                  </a:moveTo>
                  <a:lnTo>
                    <a:pt x="578641" y="512833"/>
                  </a:lnTo>
                  <a:lnTo>
                    <a:pt x="571697" y="512833"/>
                  </a:lnTo>
                  <a:close/>
                  <a:moveTo>
                    <a:pt x="546922" y="509361"/>
                  </a:moveTo>
                  <a:lnTo>
                    <a:pt x="550394" y="512833"/>
                  </a:lnTo>
                  <a:lnTo>
                    <a:pt x="543450" y="512833"/>
                  </a:lnTo>
                  <a:close/>
                  <a:moveTo>
                    <a:pt x="518678" y="509361"/>
                  </a:moveTo>
                  <a:lnTo>
                    <a:pt x="522150" y="512833"/>
                  </a:lnTo>
                  <a:lnTo>
                    <a:pt x="515206" y="512833"/>
                  </a:lnTo>
                  <a:close/>
                  <a:moveTo>
                    <a:pt x="490431" y="509361"/>
                  </a:moveTo>
                  <a:lnTo>
                    <a:pt x="493903" y="512833"/>
                  </a:lnTo>
                  <a:lnTo>
                    <a:pt x="486959" y="512833"/>
                  </a:lnTo>
                  <a:close/>
                  <a:moveTo>
                    <a:pt x="462187" y="509361"/>
                  </a:moveTo>
                  <a:lnTo>
                    <a:pt x="465659" y="512833"/>
                  </a:lnTo>
                  <a:lnTo>
                    <a:pt x="458715" y="512833"/>
                  </a:lnTo>
                  <a:close/>
                  <a:moveTo>
                    <a:pt x="433940" y="509361"/>
                  </a:moveTo>
                  <a:lnTo>
                    <a:pt x="437412" y="512833"/>
                  </a:lnTo>
                  <a:lnTo>
                    <a:pt x="430468" y="512833"/>
                  </a:lnTo>
                  <a:close/>
                  <a:moveTo>
                    <a:pt x="405696" y="509361"/>
                  </a:moveTo>
                  <a:lnTo>
                    <a:pt x="409168" y="512833"/>
                  </a:lnTo>
                  <a:lnTo>
                    <a:pt x="402224" y="512833"/>
                  </a:lnTo>
                  <a:close/>
                  <a:moveTo>
                    <a:pt x="377449" y="509361"/>
                  </a:moveTo>
                  <a:lnTo>
                    <a:pt x="380921" y="512833"/>
                  </a:lnTo>
                  <a:lnTo>
                    <a:pt x="373977" y="512833"/>
                  </a:lnTo>
                  <a:close/>
                  <a:moveTo>
                    <a:pt x="349205" y="509361"/>
                  </a:moveTo>
                  <a:lnTo>
                    <a:pt x="352677" y="512833"/>
                  </a:lnTo>
                  <a:lnTo>
                    <a:pt x="345733" y="512833"/>
                  </a:lnTo>
                  <a:close/>
                  <a:moveTo>
                    <a:pt x="320958" y="509361"/>
                  </a:moveTo>
                  <a:lnTo>
                    <a:pt x="324430" y="512833"/>
                  </a:lnTo>
                  <a:lnTo>
                    <a:pt x="317486" y="512833"/>
                  </a:lnTo>
                  <a:close/>
                  <a:moveTo>
                    <a:pt x="292714" y="509361"/>
                  </a:moveTo>
                  <a:lnTo>
                    <a:pt x="296186" y="512833"/>
                  </a:lnTo>
                  <a:lnTo>
                    <a:pt x="289242" y="512833"/>
                  </a:lnTo>
                  <a:close/>
                  <a:moveTo>
                    <a:pt x="264467" y="509361"/>
                  </a:moveTo>
                  <a:lnTo>
                    <a:pt x="267939" y="512833"/>
                  </a:lnTo>
                  <a:lnTo>
                    <a:pt x="260995" y="512833"/>
                  </a:lnTo>
                  <a:close/>
                  <a:moveTo>
                    <a:pt x="236223" y="509361"/>
                  </a:moveTo>
                  <a:lnTo>
                    <a:pt x="239695" y="512833"/>
                  </a:lnTo>
                  <a:lnTo>
                    <a:pt x="232751" y="512833"/>
                  </a:lnTo>
                  <a:close/>
                  <a:moveTo>
                    <a:pt x="207976" y="509361"/>
                  </a:moveTo>
                  <a:lnTo>
                    <a:pt x="210137" y="511522"/>
                  </a:lnTo>
                  <a:lnTo>
                    <a:pt x="206211" y="511126"/>
                  </a:lnTo>
                  <a:close/>
                  <a:moveTo>
                    <a:pt x="4854290" y="485152"/>
                  </a:moveTo>
                  <a:lnTo>
                    <a:pt x="4854451" y="485313"/>
                  </a:lnTo>
                  <a:lnTo>
                    <a:pt x="4853749" y="485693"/>
                  </a:lnTo>
                  <a:close/>
                  <a:moveTo>
                    <a:pt x="4826044" y="485152"/>
                  </a:moveTo>
                  <a:lnTo>
                    <a:pt x="4836142" y="495250"/>
                  </a:lnTo>
                  <a:lnTo>
                    <a:pt x="4836055" y="495297"/>
                  </a:lnTo>
                  <a:lnTo>
                    <a:pt x="4819500" y="500436"/>
                  </a:lnTo>
                  <a:lnTo>
                    <a:pt x="4815130" y="496066"/>
                  </a:lnTo>
                  <a:cubicBezTo>
                    <a:pt x="4815130" y="490038"/>
                    <a:pt x="4820016" y="485152"/>
                    <a:pt x="4826044" y="485152"/>
                  </a:cubicBezTo>
                  <a:close/>
                  <a:moveTo>
                    <a:pt x="4797799" y="485152"/>
                  </a:moveTo>
                  <a:cubicBezTo>
                    <a:pt x="4803826" y="485152"/>
                    <a:pt x="4808712" y="490038"/>
                    <a:pt x="4808712" y="496066"/>
                  </a:cubicBezTo>
                  <a:cubicBezTo>
                    <a:pt x="4808712" y="502093"/>
                    <a:pt x="4803826" y="506980"/>
                    <a:pt x="4797799" y="506980"/>
                  </a:cubicBezTo>
                  <a:cubicBezTo>
                    <a:pt x="4791771" y="506980"/>
                    <a:pt x="4786885" y="502093"/>
                    <a:pt x="4786885" y="496066"/>
                  </a:cubicBezTo>
                  <a:cubicBezTo>
                    <a:pt x="4786885" y="490038"/>
                    <a:pt x="4791771" y="485152"/>
                    <a:pt x="4797799" y="485152"/>
                  </a:cubicBezTo>
                  <a:close/>
                  <a:moveTo>
                    <a:pt x="4769553" y="485152"/>
                  </a:moveTo>
                  <a:cubicBezTo>
                    <a:pt x="4775580" y="485152"/>
                    <a:pt x="4780466" y="490038"/>
                    <a:pt x="4780466" y="496066"/>
                  </a:cubicBezTo>
                  <a:cubicBezTo>
                    <a:pt x="4780466" y="502093"/>
                    <a:pt x="4775580" y="506980"/>
                    <a:pt x="4769553" y="506980"/>
                  </a:cubicBezTo>
                  <a:cubicBezTo>
                    <a:pt x="4763525" y="506980"/>
                    <a:pt x="4758639" y="502093"/>
                    <a:pt x="4758639" y="496066"/>
                  </a:cubicBezTo>
                  <a:cubicBezTo>
                    <a:pt x="4758639" y="490038"/>
                    <a:pt x="4763525" y="485152"/>
                    <a:pt x="4769553" y="485152"/>
                  </a:cubicBezTo>
                  <a:close/>
                  <a:moveTo>
                    <a:pt x="4741308" y="485152"/>
                  </a:moveTo>
                  <a:cubicBezTo>
                    <a:pt x="4747335" y="485152"/>
                    <a:pt x="4752222" y="490038"/>
                    <a:pt x="4752222" y="496066"/>
                  </a:cubicBezTo>
                  <a:cubicBezTo>
                    <a:pt x="4752222" y="502093"/>
                    <a:pt x="4747335" y="506980"/>
                    <a:pt x="4741308" y="506980"/>
                  </a:cubicBezTo>
                  <a:cubicBezTo>
                    <a:pt x="4735281" y="506980"/>
                    <a:pt x="4730394" y="502093"/>
                    <a:pt x="4730394" y="496066"/>
                  </a:cubicBezTo>
                  <a:cubicBezTo>
                    <a:pt x="4730394" y="490038"/>
                    <a:pt x="4735281" y="485152"/>
                    <a:pt x="4741308" y="485152"/>
                  </a:cubicBezTo>
                  <a:close/>
                  <a:moveTo>
                    <a:pt x="4713062" y="485152"/>
                  </a:moveTo>
                  <a:cubicBezTo>
                    <a:pt x="4719089" y="485152"/>
                    <a:pt x="4723975" y="490038"/>
                    <a:pt x="4723975" y="496066"/>
                  </a:cubicBezTo>
                  <a:cubicBezTo>
                    <a:pt x="4723975" y="502093"/>
                    <a:pt x="4719089" y="506980"/>
                    <a:pt x="4713062" y="506980"/>
                  </a:cubicBezTo>
                  <a:cubicBezTo>
                    <a:pt x="4707034" y="506980"/>
                    <a:pt x="4702148" y="502093"/>
                    <a:pt x="4702148" y="496066"/>
                  </a:cubicBezTo>
                  <a:cubicBezTo>
                    <a:pt x="4702148" y="490038"/>
                    <a:pt x="4707034" y="485152"/>
                    <a:pt x="4713062" y="485152"/>
                  </a:cubicBezTo>
                  <a:close/>
                  <a:moveTo>
                    <a:pt x="4684817" y="485152"/>
                  </a:moveTo>
                  <a:cubicBezTo>
                    <a:pt x="4690844" y="485152"/>
                    <a:pt x="4695730" y="490038"/>
                    <a:pt x="4695730" y="496066"/>
                  </a:cubicBezTo>
                  <a:cubicBezTo>
                    <a:pt x="4695730" y="502093"/>
                    <a:pt x="4690844" y="506980"/>
                    <a:pt x="4684817" y="506980"/>
                  </a:cubicBezTo>
                  <a:cubicBezTo>
                    <a:pt x="4678789" y="506980"/>
                    <a:pt x="4673903" y="502093"/>
                    <a:pt x="4673903" y="496066"/>
                  </a:cubicBezTo>
                  <a:cubicBezTo>
                    <a:pt x="4673903" y="490038"/>
                    <a:pt x="4678790" y="485152"/>
                    <a:pt x="4684817" y="485152"/>
                  </a:cubicBezTo>
                  <a:close/>
                  <a:moveTo>
                    <a:pt x="4656571" y="485152"/>
                  </a:moveTo>
                  <a:cubicBezTo>
                    <a:pt x="4662598" y="485152"/>
                    <a:pt x="4667485" y="490038"/>
                    <a:pt x="4667485" y="496066"/>
                  </a:cubicBezTo>
                  <a:cubicBezTo>
                    <a:pt x="4667485" y="502093"/>
                    <a:pt x="4662598" y="506980"/>
                    <a:pt x="4656571" y="506980"/>
                  </a:cubicBezTo>
                  <a:cubicBezTo>
                    <a:pt x="4650543" y="506980"/>
                    <a:pt x="4645657" y="502093"/>
                    <a:pt x="4645657" y="496066"/>
                  </a:cubicBezTo>
                  <a:cubicBezTo>
                    <a:pt x="4645657" y="490038"/>
                    <a:pt x="4650543" y="485152"/>
                    <a:pt x="4656571" y="485152"/>
                  </a:cubicBezTo>
                  <a:close/>
                  <a:moveTo>
                    <a:pt x="4628326" y="485152"/>
                  </a:moveTo>
                  <a:cubicBezTo>
                    <a:pt x="4634353" y="485152"/>
                    <a:pt x="4639240" y="490038"/>
                    <a:pt x="4639240" y="496066"/>
                  </a:cubicBezTo>
                  <a:cubicBezTo>
                    <a:pt x="4639240" y="502093"/>
                    <a:pt x="4634353" y="506980"/>
                    <a:pt x="4628326" y="506980"/>
                  </a:cubicBezTo>
                  <a:cubicBezTo>
                    <a:pt x="4622299" y="506980"/>
                    <a:pt x="4617412" y="502093"/>
                    <a:pt x="4617412" y="496066"/>
                  </a:cubicBezTo>
                  <a:cubicBezTo>
                    <a:pt x="4617412" y="490038"/>
                    <a:pt x="4622299" y="485152"/>
                    <a:pt x="4628326" y="485152"/>
                  </a:cubicBezTo>
                  <a:close/>
                  <a:moveTo>
                    <a:pt x="4600080" y="485152"/>
                  </a:moveTo>
                  <a:cubicBezTo>
                    <a:pt x="4606107" y="485152"/>
                    <a:pt x="4610993" y="490038"/>
                    <a:pt x="4610993" y="496066"/>
                  </a:cubicBezTo>
                  <a:cubicBezTo>
                    <a:pt x="4610993" y="502093"/>
                    <a:pt x="4606107" y="506980"/>
                    <a:pt x="4600080" y="506980"/>
                  </a:cubicBezTo>
                  <a:cubicBezTo>
                    <a:pt x="4594052" y="506980"/>
                    <a:pt x="4589166" y="502093"/>
                    <a:pt x="4589166" y="496066"/>
                  </a:cubicBezTo>
                  <a:cubicBezTo>
                    <a:pt x="4589166" y="490038"/>
                    <a:pt x="4594052" y="485152"/>
                    <a:pt x="4600080" y="485152"/>
                  </a:cubicBezTo>
                  <a:close/>
                  <a:moveTo>
                    <a:pt x="4571835" y="485152"/>
                  </a:moveTo>
                  <a:cubicBezTo>
                    <a:pt x="4577862" y="485152"/>
                    <a:pt x="4582749" y="490038"/>
                    <a:pt x="4582749" y="496066"/>
                  </a:cubicBezTo>
                  <a:cubicBezTo>
                    <a:pt x="4582749" y="502093"/>
                    <a:pt x="4577862" y="506980"/>
                    <a:pt x="4571835" y="506980"/>
                  </a:cubicBezTo>
                  <a:cubicBezTo>
                    <a:pt x="4565808" y="506980"/>
                    <a:pt x="4560921" y="502093"/>
                    <a:pt x="4560921" y="496066"/>
                  </a:cubicBezTo>
                  <a:cubicBezTo>
                    <a:pt x="4560921" y="490038"/>
                    <a:pt x="4565808" y="485152"/>
                    <a:pt x="4571835" y="485152"/>
                  </a:cubicBezTo>
                  <a:close/>
                  <a:moveTo>
                    <a:pt x="4543589" y="485152"/>
                  </a:moveTo>
                  <a:cubicBezTo>
                    <a:pt x="4549616" y="485152"/>
                    <a:pt x="4554502" y="490038"/>
                    <a:pt x="4554502" y="496066"/>
                  </a:cubicBezTo>
                  <a:cubicBezTo>
                    <a:pt x="4554502" y="502093"/>
                    <a:pt x="4549616" y="506980"/>
                    <a:pt x="4543589" y="506980"/>
                  </a:cubicBezTo>
                  <a:cubicBezTo>
                    <a:pt x="4537561" y="506980"/>
                    <a:pt x="4532675" y="502093"/>
                    <a:pt x="4532675" y="496066"/>
                  </a:cubicBezTo>
                  <a:cubicBezTo>
                    <a:pt x="4532675" y="490038"/>
                    <a:pt x="4537561" y="485152"/>
                    <a:pt x="4543589" y="485152"/>
                  </a:cubicBezTo>
                  <a:close/>
                  <a:moveTo>
                    <a:pt x="4515344" y="485152"/>
                  </a:moveTo>
                  <a:cubicBezTo>
                    <a:pt x="4521371" y="485152"/>
                    <a:pt x="4526258" y="490038"/>
                    <a:pt x="4526258" y="496066"/>
                  </a:cubicBezTo>
                  <a:cubicBezTo>
                    <a:pt x="4526258" y="502093"/>
                    <a:pt x="4521371" y="506980"/>
                    <a:pt x="4515344" y="506980"/>
                  </a:cubicBezTo>
                  <a:cubicBezTo>
                    <a:pt x="4509316" y="506980"/>
                    <a:pt x="4504430" y="502093"/>
                    <a:pt x="4504430" y="496066"/>
                  </a:cubicBezTo>
                  <a:cubicBezTo>
                    <a:pt x="4504430" y="490038"/>
                    <a:pt x="4509316" y="485152"/>
                    <a:pt x="4515344" y="485152"/>
                  </a:cubicBezTo>
                  <a:close/>
                  <a:moveTo>
                    <a:pt x="4487098" y="485152"/>
                  </a:moveTo>
                  <a:cubicBezTo>
                    <a:pt x="4493125" y="485152"/>
                    <a:pt x="4498011" y="490038"/>
                    <a:pt x="4498011" y="496066"/>
                  </a:cubicBezTo>
                  <a:cubicBezTo>
                    <a:pt x="4498011" y="502093"/>
                    <a:pt x="4493125" y="506980"/>
                    <a:pt x="4487098" y="506980"/>
                  </a:cubicBezTo>
                  <a:cubicBezTo>
                    <a:pt x="4481070" y="506980"/>
                    <a:pt x="4476184" y="502093"/>
                    <a:pt x="4476184" y="496066"/>
                  </a:cubicBezTo>
                  <a:cubicBezTo>
                    <a:pt x="4476184" y="490038"/>
                    <a:pt x="4481070" y="485152"/>
                    <a:pt x="4487098" y="485152"/>
                  </a:cubicBezTo>
                  <a:close/>
                  <a:moveTo>
                    <a:pt x="4458853" y="485152"/>
                  </a:moveTo>
                  <a:cubicBezTo>
                    <a:pt x="4464881" y="485152"/>
                    <a:pt x="4469767" y="490038"/>
                    <a:pt x="4469767" y="496066"/>
                  </a:cubicBezTo>
                  <a:cubicBezTo>
                    <a:pt x="4469767" y="502093"/>
                    <a:pt x="4464880" y="506980"/>
                    <a:pt x="4458853" y="506980"/>
                  </a:cubicBezTo>
                  <a:cubicBezTo>
                    <a:pt x="4452825" y="506980"/>
                    <a:pt x="4447939" y="502093"/>
                    <a:pt x="4447939" y="496066"/>
                  </a:cubicBezTo>
                  <a:cubicBezTo>
                    <a:pt x="4447939" y="490038"/>
                    <a:pt x="4452825" y="485152"/>
                    <a:pt x="4458853" y="485152"/>
                  </a:cubicBezTo>
                  <a:close/>
                  <a:moveTo>
                    <a:pt x="4430607" y="485152"/>
                  </a:moveTo>
                  <a:cubicBezTo>
                    <a:pt x="4436634" y="485152"/>
                    <a:pt x="4441520" y="490038"/>
                    <a:pt x="4441520" y="496066"/>
                  </a:cubicBezTo>
                  <a:cubicBezTo>
                    <a:pt x="4441520" y="502093"/>
                    <a:pt x="4436634" y="506980"/>
                    <a:pt x="4430607" y="506980"/>
                  </a:cubicBezTo>
                  <a:cubicBezTo>
                    <a:pt x="4424579" y="506980"/>
                    <a:pt x="4419693" y="502093"/>
                    <a:pt x="4419693" y="496066"/>
                  </a:cubicBezTo>
                  <a:cubicBezTo>
                    <a:pt x="4419693" y="490038"/>
                    <a:pt x="4424579" y="485152"/>
                    <a:pt x="4430607" y="485152"/>
                  </a:cubicBezTo>
                  <a:close/>
                  <a:moveTo>
                    <a:pt x="4402362" y="485152"/>
                  </a:moveTo>
                  <a:cubicBezTo>
                    <a:pt x="4408389" y="485152"/>
                    <a:pt x="4413276" y="490038"/>
                    <a:pt x="4413276" y="496066"/>
                  </a:cubicBezTo>
                  <a:cubicBezTo>
                    <a:pt x="4413276" y="502093"/>
                    <a:pt x="4408389" y="506980"/>
                    <a:pt x="4402362" y="506980"/>
                  </a:cubicBezTo>
                  <a:cubicBezTo>
                    <a:pt x="4396334" y="506980"/>
                    <a:pt x="4391448" y="502093"/>
                    <a:pt x="4391448" y="496066"/>
                  </a:cubicBezTo>
                  <a:cubicBezTo>
                    <a:pt x="4391448" y="490038"/>
                    <a:pt x="4396334" y="485152"/>
                    <a:pt x="4402362" y="485152"/>
                  </a:cubicBezTo>
                  <a:close/>
                  <a:moveTo>
                    <a:pt x="4374116" y="485152"/>
                  </a:moveTo>
                  <a:cubicBezTo>
                    <a:pt x="4380143" y="485152"/>
                    <a:pt x="4385030" y="490038"/>
                    <a:pt x="4385030" y="496066"/>
                  </a:cubicBezTo>
                  <a:cubicBezTo>
                    <a:pt x="4385030" y="502093"/>
                    <a:pt x="4380143" y="506980"/>
                    <a:pt x="4374116" y="506980"/>
                  </a:cubicBezTo>
                  <a:cubicBezTo>
                    <a:pt x="4368088" y="506980"/>
                    <a:pt x="4363202" y="502093"/>
                    <a:pt x="4363202" y="496066"/>
                  </a:cubicBezTo>
                  <a:cubicBezTo>
                    <a:pt x="4363202" y="490038"/>
                    <a:pt x="4368089" y="485152"/>
                    <a:pt x="4374116" y="485152"/>
                  </a:cubicBezTo>
                  <a:close/>
                  <a:moveTo>
                    <a:pt x="4345871" y="485152"/>
                  </a:moveTo>
                  <a:cubicBezTo>
                    <a:pt x="4351899" y="485152"/>
                    <a:pt x="4356785" y="490038"/>
                    <a:pt x="4356785" y="496066"/>
                  </a:cubicBezTo>
                  <a:cubicBezTo>
                    <a:pt x="4356785" y="502093"/>
                    <a:pt x="4351898" y="506980"/>
                    <a:pt x="4345871" y="506980"/>
                  </a:cubicBezTo>
                  <a:cubicBezTo>
                    <a:pt x="4339844" y="506980"/>
                    <a:pt x="4334957" y="502093"/>
                    <a:pt x="4334957" y="496066"/>
                  </a:cubicBezTo>
                  <a:cubicBezTo>
                    <a:pt x="4334957" y="490038"/>
                    <a:pt x="4339844" y="485152"/>
                    <a:pt x="4345871" y="485152"/>
                  </a:cubicBezTo>
                  <a:close/>
                  <a:moveTo>
                    <a:pt x="4317625" y="485152"/>
                  </a:moveTo>
                  <a:cubicBezTo>
                    <a:pt x="4323652" y="485152"/>
                    <a:pt x="4328539" y="490038"/>
                    <a:pt x="4328539" y="496066"/>
                  </a:cubicBezTo>
                  <a:cubicBezTo>
                    <a:pt x="4328539" y="502093"/>
                    <a:pt x="4323652" y="506980"/>
                    <a:pt x="4317625" y="506980"/>
                  </a:cubicBezTo>
                  <a:cubicBezTo>
                    <a:pt x="4311597" y="506980"/>
                    <a:pt x="4306711" y="502093"/>
                    <a:pt x="4306711" y="496066"/>
                  </a:cubicBezTo>
                  <a:cubicBezTo>
                    <a:pt x="4306711" y="490038"/>
                    <a:pt x="4311597" y="485152"/>
                    <a:pt x="4317625" y="485152"/>
                  </a:cubicBezTo>
                  <a:close/>
                  <a:moveTo>
                    <a:pt x="4289380" y="485152"/>
                  </a:moveTo>
                  <a:cubicBezTo>
                    <a:pt x="4295408" y="485152"/>
                    <a:pt x="4300294" y="490038"/>
                    <a:pt x="4300294" y="496066"/>
                  </a:cubicBezTo>
                  <a:cubicBezTo>
                    <a:pt x="4300294" y="502093"/>
                    <a:pt x="4295407" y="506980"/>
                    <a:pt x="4289380" y="506980"/>
                  </a:cubicBezTo>
                  <a:cubicBezTo>
                    <a:pt x="4283353" y="506980"/>
                    <a:pt x="4278466" y="502093"/>
                    <a:pt x="4278466" y="496066"/>
                  </a:cubicBezTo>
                  <a:cubicBezTo>
                    <a:pt x="4278466" y="490038"/>
                    <a:pt x="4283353" y="485152"/>
                    <a:pt x="4289380" y="485152"/>
                  </a:cubicBezTo>
                  <a:close/>
                  <a:moveTo>
                    <a:pt x="4261134" y="485152"/>
                  </a:moveTo>
                  <a:cubicBezTo>
                    <a:pt x="4267162" y="485152"/>
                    <a:pt x="4272048" y="490038"/>
                    <a:pt x="4272048" y="496066"/>
                  </a:cubicBezTo>
                  <a:cubicBezTo>
                    <a:pt x="4272048" y="502093"/>
                    <a:pt x="4267162" y="506980"/>
                    <a:pt x="4261134" y="506980"/>
                  </a:cubicBezTo>
                  <a:cubicBezTo>
                    <a:pt x="4255106" y="506980"/>
                    <a:pt x="4250220" y="502093"/>
                    <a:pt x="4250220" y="496066"/>
                  </a:cubicBezTo>
                  <a:cubicBezTo>
                    <a:pt x="4250220" y="490038"/>
                    <a:pt x="4255107" y="485152"/>
                    <a:pt x="4261134" y="485152"/>
                  </a:cubicBezTo>
                  <a:close/>
                  <a:moveTo>
                    <a:pt x="4232889" y="485152"/>
                  </a:moveTo>
                  <a:cubicBezTo>
                    <a:pt x="4238917" y="485152"/>
                    <a:pt x="4243803" y="490038"/>
                    <a:pt x="4243803" y="496066"/>
                  </a:cubicBezTo>
                  <a:cubicBezTo>
                    <a:pt x="4243803" y="502093"/>
                    <a:pt x="4238917" y="506980"/>
                    <a:pt x="4232889" y="506980"/>
                  </a:cubicBezTo>
                  <a:cubicBezTo>
                    <a:pt x="4226862" y="506980"/>
                    <a:pt x="4221976" y="502093"/>
                    <a:pt x="4221976" y="496066"/>
                  </a:cubicBezTo>
                  <a:cubicBezTo>
                    <a:pt x="4221976" y="490038"/>
                    <a:pt x="4226862" y="485152"/>
                    <a:pt x="4232889" y="485152"/>
                  </a:cubicBezTo>
                  <a:close/>
                  <a:moveTo>
                    <a:pt x="4204643" y="485152"/>
                  </a:moveTo>
                  <a:cubicBezTo>
                    <a:pt x="4210670" y="485152"/>
                    <a:pt x="4215557" y="490038"/>
                    <a:pt x="4215557" y="496066"/>
                  </a:cubicBezTo>
                  <a:cubicBezTo>
                    <a:pt x="4215557" y="502093"/>
                    <a:pt x="4210670" y="506980"/>
                    <a:pt x="4204643" y="506980"/>
                  </a:cubicBezTo>
                  <a:cubicBezTo>
                    <a:pt x="4198615" y="506980"/>
                    <a:pt x="4193729" y="502093"/>
                    <a:pt x="4193729" y="496066"/>
                  </a:cubicBezTo>
                  <a:cubicBezTo>
                    <a:pt x="4193729" y="490038"/>
                    <a:pt x="4198615" y="485152"/>
                    <a:pt x="4204643" y="485152"/>
                  </a:cubicBezTo>
                  <a:close/>
                  <a:moveTo>
                    <a:pt x="4176398" y="485152"/>
                  </a:moveTo>
                  <a:cubicBezTo>
                    <a:pt x="4182426" y="485152"/>
                    <a:pt x="4187312" y="490038"/>
                    <a:pt x="4187312" y="496066"/>
                  </a:cubicBezTo>
                  <a:cubicBezTo>
                    <a:pt x="4187312" y="502093"/>
                    <a:pt x="4182426" y="506980"/>
                    <a:pt x="4176398" y="506980"/>
                  </a:cubicBezTo>
                  <a:cubicBezTo>
                    <a:pt x="4170370" y="506980"/>
                    <a:pt x="4165484" y="502093"/>
                    <a:pt x="4165484" y="496066"/>
                  </a:cubicBezTo>
                  <a:cubicBezTo>
                    <a:pt x="4165484" y="490038"/>
                    <a:pt x="4170370" y="485152"/>
                    <a:pt x="4176398" y="485152"/>
                  </a:cubicBezTo>
                  <a:close/>
                  <a:moveTo>
                    <a:pt x="4148152" y="485152"/>
                  </a:moveTo>
                  <a:cubicBezTo>
                    <a:pt x="4154179" y="485152"/>
                    <a:pt x="4159066" y="490038"/>
                    <a:pt x="4159066" y="496066"/>
                  </a:cubicBezTo>
                  <a:cubicBezTo>
                    <a:pt x="4159066" y="502093"/>
                    <a:pt x="4154180" y="506980"/>
                    <a:pt x="4148152" y="506980"/>
                  </a:cubicBezTo>
                  <a:cubicBezTo>
                    <a:pt x="4142125" y="506980"/>
                    <a:pt x="4137238" y="502093"/>
                    <a:pt x="4137238" y="496066"/>
                  </a:cubicBezTo>
                  <a:cubicBezTo>
                    <a:pt x="4137238" y="490038"/>
                    <a:pt x="4142125" y="485152"/>
                    <a:pt x="4148152" y="485152"/>
                  </a:cubicBezTo>
                  <a:close/>
                  <a:moveTo>
                    <a:pt x="4119906" y="485152"/>
                  </a:moveTo>
                  <a:cubicBezTo>
                    <a:pt x="4125933" y="485152"/>
                    <a:pt x="4130819" y="490038"/>
                    <a:pt x="4130819" y="496066"/>
                  </a:cubicBezTo>
                  <a:cubicBezTo>
                    <a:pt x="4130819" y="502093"/>
                    <a:pt x="4125933" y="506980"/>
                    <a:pt x="4119906" y="506980"/>
                  </a:cubicBezTo>
                  <a:cubicBezTo>
                    <a:pt x="4113878" y="506980"/>
                    <a:pt x="4108992" y="502093"/>
                    <a:pt x="4108992" y="496066"/>
                  </a:cubicBezTo>
                  <a:cubicBezTo>
                    <a:pt x="4108992" y="490038"/>
                    <a:pt x="4113878" y="485152"/>
                    <a:pt x="4119906" y="485152"/>
                  </a:cubicBezTo>
                  <a:close/>
                  <a:moveTo>
                    <a:pt x="4091661" y="485152"/>
                  </a:moveTo>
                  <a:cubicBezTo>
                    <a:pt x="4097688" y="485152"/>
                    <a:pt x="4102575" y="490038"/>
                    <a:pt x="4102575" y="496066"/>
                  </a:cubicBezTo>
                  <a:cubicBezTo>
                    <a:pt x="4102575" y="502093"/>
                    <a:pt x="4097688" y="506980"/>
                    <a:pt x="4091661" y="506980"/>
                  </a:cubicBezTo>
                  <a:cubicBezTo>
                    <a:pt x="4085633" y="506980"/>
                    <a:pt x="4080747" y="502093"/>
                    <a:pt x="4080747" y="496066"/>
                  </a:cubicBezTo>
                  <a:cubicBezTo>
                    <a:pt x="4080747" y="490038"/>
                    <a:pt x="4085633" y="485152"/>
                    <a:pt x="4091661" y="485152"/>
                  </a:cubicBezTo>
                  <a:close/>
                  <a:moveTo>
                    <a:pt x="4063415" y="485152"/>
                  </a:moveTo>
                  <a:cubicBezTo>
                    <a:pt x="4069442" y="485152"/>
                    <a:pt x="4074328" y="490038"/>
                    <a:pt x="4074328" y="496066"/>
                  </a:cubicBezTo>
                  <a:cubicBezTo>
                    <a:pt x="4074328" y="502093"/>
                    <a:pt x="4069442" y="506980"/>
                    <a:pt x="4063415" y="506980"/>
                  </a:cubicBezTo>
                  <a:cubicBezTo>
                    <a:pt x="4057387" y="506980"/>
                    <a:pt x="4052501" y="502093"/>
                    <a:pt x="4052501" y="496066"/>
                  </a:cubicBezTo>
                  <a:cubicBezTo>
                    <a:pt x="4052501" y="490038"/>
                    <a:pt x="4057387" y="485152"/>
                    <a:pt x="4063415" y="485152"/>
                  </a:cubicBezTo>
                  <a:close/>
                  <a:moveTo>
                    <a:pt x="4035170" y="485152"/>
                  </a:moveTo>
                  <a:cubicBezTo>
                    <a:pt x="4041198" y="485152"/>
                    <a:pt x="4046084" y="490038"/>
                    <a:pt x="4046084" y="496066"/>
                  </a:cubicBezTo>
                  <a:cubicBezTo>
                    <a:pt x="4046084" y="502093"/>
                    <a:pt x="4041198" y="506980"/>
                    <a:pt x="4035170" y="506980"/>
                  </a:cubicBezTo>
                  <a:cubicBezTo>
                    <a:pt x="4029143" y="506980"/>
                    <a:pt x="4024256" y="502093"/>
                    <a:pt x="4024256" y="496066"/>
                  </a:cubicBezTo>
                  <a:cubicBezTo>
                    <a:pt x="4024256" y="490038"/>
                    <a:pt x="4029143" y="485152"/>
                    <a:pt x="4035170" y="485152"/>
                  </a:cubicBezTo>
                  <a:close/>
                  <a:moveTo>
                    <a:pt x="4006924" y="485152"/>
                  </a:moveTo>
                  <a:cubicBezTo>
                    <a:pt x="4012951" y="485152"/>
                    <a:pt x="4017837" y="490038"/>
                    <a:pt x="4017837" y="496066"/>
                  </a:cubicBezTo>
                  <a:cubicBezTo>
                    <a:pt x="4017837" y="502093"/>
                    <a:pt x="4012951" y="506980"/>
                    <a:pt x="4006924" y="506980"/>
                  </a:cubicBezTo>
                  <a:cubicBezTo>
                    <a:pt x="4000896" y="506980"/>
                    <a:pt x="3996010" y="502093"/>
                    <a:pt x="3996010" y="496066"/>
                  </a:cubicBezTo>
                  <a:cubicBezTo>
                    <a:pt x="3996010" y="490038"/>
                    <a:pt x="4000896" y="485152"/>
                    <a:pt x="4006924" y="485152"/>
                  </a:cubicBezTo>
                  <a:close/>
                  <a:moveTo>
                    <a:pt x="3978679" y="485152"/>
                  </a:moveTo>
                  <a:cubicBezTo>
                    <a:pt x="3984706" y="485152"/>
                    <a:pt x="3989593" y="490038"/>
                    <a:pt x="3989593" y="496066"/>
                  </a:cubicBezTo>
                  <a:cubicBezTo>
                    <a:pt x="3989593" y="502093"/>
                    <a:pt x="3984707" y="506980"/>
                    <a:pt x="3978679" y="506980"/>
                  </a:cubicBezTo>
                  <a:cubicBezTo>
                    <a:pt x="3972651" y="506980"/>
                    <a:pt x="3967765" y="502093"/>
                    <a:pt x="3967765" y="496066"/>
                  </a:cubicBezTo>
                  <a:cubicBezTo>
                    <a:pt x="3967765" y="490038"/>
                    <a:pt x="3972651" y="485152"/>
                    <a:pt x="3978679" y="485152"/>
                  </a:cubicBezTo>
                  <a:close/>
                  <a:moveTo>
                    <a:pt x="3950433" y="485152"/>
                  </a:moveTo>
                  <a:cubicBezTo>
                    <a:pt x="3956460" y="485152"/>
                    <a:pt x="3961347" y="490038"/>
                    <a:pt x="3961347" y="496066"/>
                  </a:cubicBezTo>
                  <a:cubicBezTo>
                    <a:pt x="3961347" y="502093"/>
                    <a:pt x="3956460" y="506980"/>
                    <a:pt x="3950433" y="506980"/>
                  </a:cubicBezTo>
                  <a:cubicBezTo>
                    <a:pt x="3944405" y="506980"/>
                    <a:pt x="3939519" y="502093"/>
                    <a:pt x="3939519" y="496066"/>
                  </a:cubicBezTo>
                  <a:cubicBezTo>
                    <a:pt x="3939519" y="490038"/>
                    <a:pt x="3944405" y="485152"/>
                    <a:pt x="3950433" y="485152"/>
                  </a:cubicBezTo>
                  <a:close/>
                  <a:moveTo>
                    <a:pt x="3922188" y="485152"/>
                  </a:moveTo>
                  <a:cubicBezTo>
                    <a:pt x="3928216" y="485152"/>
                    <a:pt x="3933102" y="490038"/>
                    <a:pt x="3933102" y="496066"/>
                  </a:cubicBezTo>
                  <a:cubicBezTo>
                    <a:pt x="3933102" y="502093"/>
                    <a:pt x="3928216" y="506980"/>
                    <a:pt x="3922188" y="506980"/>
                  </a:cubicBezTo>
                  <a:cubicBezTo>
                    <a:pt x="3916161" y="506980"/>
                    <a:pt x="3911274" y="502093"/>
                    <a:pt x="3911274" y="496066"/>
                  </a:cubicBezTo>
                  <a:cubicBezTo>
                    <a:pt x="3911274" y="490038"/>
                    <a:pt x="3916161" y="485152"/>
                    <a:pt x="3922188" y="485152"/>
                  </a:cubicBezTo>
                  <a:close/>
                  <a:moveTo>
                    <a:pt x="3893942" y="485152"/>
                  </a:moveTo>
                  <a:cubicBezTo>
                    <a:pt x="3899969" y="485152"/>
                    <a:pt x="3904855" y="490038"/>
                    <a:pt x="3904855" y="496066"/>
                  </a:cubicBezTo>
                  <a:cubicBezTo>
                    <a:pt x="3904855" y="502093"/>
                    <a:pt x="3899969" y="506980"/>
                    <a:pt x="3893942" y="506980"/>
                  </a:cubicBezTo>
                  <a:cubicBezTo>
                    <a:pt x="3887914" y="506980"/>
                    <a:pt x="3883028" y="502093"/>
                    <a:pt x="3883028" y="496066"/>
                  </a:cubicBezTo>
                  <a:cubicBezTo>
                    <a:pt x="3883028" y="490038"/>
                    <a:pt x="3887914" y="485152"/>
                    <a:pt x="3893942" y="485152"/>
                  </a:cubicBezTo>
                  <a:close/>
                  <a:moveTo>
                    <a:pt x="3865697" y="485152"/>
                  </a:moveTo>
                  <a:cubicBezTo>
                    <a:pt x="3871725" y="485152"/>
                    <a:pt x="3876611" y="490038"/>
                    <a:pt x="3876611" y="496066"/>
                  </a:cubicBezTo>
                  <a:cubicBezTo>
                    <a:pt x="3876611" y="502093"/>
                    <a:pt x="3871725" y="506980"/>
                    <a:pt x="3865697" y="506980"/>
                  </a:cubicBezTo>
                  <a:cubicBezTo>
                    <a:pt x="3859670" y="506980"/>
                    <a:pt x="3854783" y="502093"/>
                    <a:pt x="3854783" y="496066"/>
                  </a:cubicBezTo>
                  <a:cubicBezTo>
                    <a:pt x="3854783" y="490038"/>
                    <a:pt x="3859670" y="485152"/>
                    <a:pt x="3865697" y="485152"/>
                  </a:cubicBezTo>
                  <a:close/>
                  <a:moveTo>
                    <a:pt x="3837451" y="485152"/>
                  </a:moveTo>
                  <a:cubicBezTo>
                    <a:pt x="3843478" y="485152"/>
                    <a:pt x="3848365" y="490038"/>
                    <a:pt x="3848365" y="496066"/>
                  </a:cubicBezTo>
                  <a:cubicBezTo>
                    <a:pt x="3848365" y="502093"/>
                    <a:pt x="3843478" y="506980"/>
                    <a:pt x="3837451" y="506980"/>
                  </a:cubicBezTo>
                  <a:cubicBezTo>
                    <a:pt x="3831423" y="506980"/>
                    <a:pt x="3826537" y="502093"/>
                    <a:pt x="3826537" y="496066"/>
                  </a:cubicBezTo>
                  <a:cubicBezTo>
                    <a:pt x="3826537" y="490038"/>
                    <a:pt x="3831423" y="485152"/>
                    <a:pt x="3837451" y="485152"/>
                  </a:cubicBezTo>
                  <a:close/>
                  <a:moveTo>
                    <a:pt x="3809206" y="485152"/>
                  </a:moveTo>
                  <a:cubicBezTo>
                    <a:pt x="3815234" y="485152"/>
                    <a:pt x="3820120" y="490038"/>
                    <a:pt x="3820120" y="496066"/>
                  </a:cubicBezTo>
                  <a:cubicBezTo>
                    <a:pt x="3820120" y="502093"/>
                    <a:pt x="3815234" y="506980"/>
                    <a:pt x="3809206" y="506980"/>
                  </a:cubicBezTo>
                  <a:cubicBezTo>
                    <a:pt x="3803179" y="506980"/>
                    <a:pt x="3798292" y="502093"/>
                    <a:pt x="3798292" y="496066"/>
                  </a:cubicBezTo>
                  <a:cubicBezTo>
                    <a:pt x="3798292" y="490038"/>
                    <a:pt x="3803179" y="485152"/>
                    <a:pt x="3809206" y="485152"/>
                  </a:cubicBezTo>
                  <a:close/>
                  <a:moveTo>
                    <a:pt x="3780960" y="485152"/>
                  </a:moveTo>
                  <a:cubicBezTo>
                    <a:pt x="3786987" y="485152"/>
                    <a:pt x="3791874" y="490038"/>
                    <a:pt x="3791874" y="496066"/>
                  </a:cubicBezTo>
                  <a:cubicBezTo>
                    <a:pt x="3791874" y="502093"/>
                    <a:pt x="3786987" y="506980"/>
                    <a:pt x="3780960" y="506980"/>
                  </a:cubicBezTo>
                  <a:cubicBezTo>
                    <a:pt x="3774932" y="506980"/>
                    <a:pt x="3770046" y="502093"/>
                    <a:pt x="3770046" y="496066"/>
                  </a:cubicBezTo>
                  <a:cubicBezTo>
                    <a:pt x="3770046" y="490038"/>
                    <a:pt x="3774932" y="485152"/>
                    <a:pt x="3780960" y="485152"/>
                  </a:cubicBezTo>
                  <a:close/>
                  <a:moveTo>
                    <a:pt x="3752715" y="485152"/>
                  </a:moveTo>
                  <a:cubicBezTo>
                    <a:pt x="3758743" y="485152"/>
                    <a:pt x="3763629" y="490038"/>
                    <a:pt x="3763629" y="496066"/>
                  </a:cubicBezTo>
                  <a:cubicBezTo>
                    <a:pt x="3763629" y="502093"/>
                    <a:pt x="3758743" y="506980"/>
                    <a:pt x="3752715" y="506980"/>
                  </a:cubicBezTo>
                  <a:cubicBezTo>
                    <a:pt x="3746688" y="506980"/>
                    <a:pt x="3741801" y="502093"/>
                    <a:pt x="3741801" y="496066"/>
                  </a:cubicBezTo>
                  <a:cubicBezTo>
                    <a:pt x="3741801" y="490038"/>
                    <a:pt x="3746688" y="485152"/>
                    <a:pt x="3752715" y="485152"/>
                  </a:cubicBezTo>
                  <a:close/>
                  <a:moveTo>
                    <a:pt x="3724469" y="485152"/>
                  </a:moveTo>
                  <a:cubicBezTo>
                    <a:pt x="3730496" y="485152"/>
                    <a:pt x="3735383" y="490038"/>
                    <a:pt x="3735383" y="496066"/>
                  </a:cubicBezTo>
                  <a:cubicBezTo>
                    <a:pt x="3735383" y="502093"/>
                    <a:pt x="3730496" y="506980"/>
                    <a:pt x="3724469" y="506980"/>
                  </a:cubicBezTo>
                  <a:cubicBezTo>
                    <a:pt x="3718441" y="506980"/>
                    <a:pt x="3713555" y="502093"/>
                    <a:pt x="3713555" y="496066"/>
                  </a:cubicBezTo>
                  <a:cubicBezTo>
                    <a:pt x="3713555" y="490038"/>
                    <a:pt x="3718441" y="485152"/>
                    <a:pt x="3724469" y="485152"/>
                  </a:cubicBezTo>
                  <a:close/>
                  <a:moveTo>
                    <a:pt x="3696224" y="485152"/>
                  </a:moveTo>
                  <a:cubicBezTo>
                    <a:pt x="3702252" y="485152"/>
                    <a:pt x="3707138" y="490038"/>
                    <a:pt x="3707138" y="496066"/>
                  </a:cubicBezTo>
                  <a:cubicBezTo>
                    <a:pt x="3707138" y="502093"/>
                    <a:pt x="3702252" y="506980"/>
                    <a:pt x="3696224" y="506980"/>
                  </a:cubicBezTo>
                  <a:cubicBezTo>
                    <a:pt x="3690197" y="506980"/>
                    <a:pt x="3685311" y="502093"/>
                    <a:pt x="3685311" y="496066"/>
                  </a:cubicBezTo>
                  <a:cubicBezTo>
                    <a:pt x="3685311" y="490038"/>
                    <a:pt x="3690197" y="485152"/>
                    <a:pt x="3696224" y="485152"/>
                  </a:cubicBezTo>
                  <a:close/>
                  <a:moveTo>
                    <a:pt x="3667978" y="485152"/>
                  </a:moveTo>
                  <a:cubicBezTo>
                    <a:pt x="3674005" y="485152"/>
                    <a:pt x="3678892" y="490038"/>
                    <a:pt x="3678892" y="496066"/>
                  </a:cubicBezTo>
                  <a:cubicBezTo>
                    <a:pt x="3678892" y="502093"/>
                    <a:pt x="3674005" y="506980"/>
                    <a:pt x="3667978" y="506980"/>
                  </a:cubicBezTo>
                  <a:cubicBezTo>
                    <a:pt x="3661950" y="506980"/>
                    <a:pt x="3657064" y="502093"/>
                    <a:pt x="3657064" y="496066"/>
                  </a:cubicBezTo>
                  <a:cubicBezTo>
                    <a:pt x="3657064" y="490038"/>
                    <a:pt x="3661950" y="485152"/>
                    <a:pt x="3667978" y="485152"/>
                  </a:cubicBezTo>
                  <a:close/>
                  <a:moveTo>
                    <a:pt x="3639733" y="485152"/>
                  </a:moveTo>
                  <a:cubicBezTo>
                    <a:pt x="3645761" y="485152"/>
                    <a:pt x="3650647" y="490038"/>
                    <a:pt x="3650647" y="496066"/>
                  </a:cubicBezTo>
                  <a:cubicBezTo>
                    <a:pt x="3650647" y="502093"/>
                    <a:pt x="3645761" y="506980"/>
                    <a:pt x="3639733" y="506980"/>
                  </a:cubicBezTo>
                  <a:cubicBezTo>
                    <a:pt x="3633706" y="506980"/>
                    <a:pt x="3628820" y="502093"/>
                    <a:pt x="3628820" y="496066"/>
                  </a:cubicBezTo>
                  <a:cubicBezTo>
                    <a:pt x="3628820" y="490038"/>
                    <a:pt x="3633706" y="485152"/>
                    <a:pt x="3639733" y="485152"/>
                  </a:cubicBezTo>
                  <a:close/>
                  <a:moveTo>
                    <a:pt x="3611487" y="485152"/>
                  </a:moveTo>
                  <a:cubicBezTo>
                    <a:pt x="3617514" y="485152"/>
                    <a:pt x="3622401" y="490038"/>
                    <a:pt x="3622401" y="496066"/>
                  </a:cubicBezTo>
                  <a:cubicBezTo>
                    <a:pt x="3622401" y="502093"/>
                    <a:pt x="3617514" y="506980"/>
                    <a:pt x="3611487" y="506980"/>
                  </a:cubicBezTo>
                  <a:cubicBezTo>
                    <a:pt x="3605460" y="506980"/>
                    <a:pt x="3600573" y="502093"/>
                    <a:pt x="3600573" y="496066"/>
                  </a:cubicBezTo>
                  <a:cubicBezTo>
                    <a:pt x="3600573" y="490038"/>
                    <a:pt x="3605460" y="485152"/>
                    <a:pt x="3611487" y="485152"/>
                  </a:cubicBezTo>
                  <a:close/>
                  <a:moveTo>
                    <a:pt x="3583242" y="485152"/>
                  </a:moveTo>
                  <a:cubicBezTo>
                    <a:pt x="3589270" y="485152"/>
                    <a:pt x="3594156" y="490038"/>
                    <a:pt x="3594156" y="496066"/>
                  </a:cubicBezTo>
                  <a:cubicBezTo>
                    <a:pt x="3594156" y="502093"/>
                    <a:pt x="3589270" y="506980"/>
                    <a:pt x="3583242" y="506980"/>
                  </a:cubicBezTo>
                  <a:cubicBezTo>
                    <a:pt x="3577215" y="506980"/>
                    <a:pt x="3572329" y="502093"/>
                    <a:pt x="3572329" y="496066"/>
                  </a:cubicBezTo>
                  <a:cubicBezTo>
                    <a:pt x="3572329" y="490038"/>
                    <a:pt x="3577215" y="485152"/>
                    <a:pt x="3583242" y="485152"/>
                  </a:cubicBezTo>
                  <a:close/>
                  <a:moveTo>
                    <a:pt x="3554996" y="485152"/>
                  </a:moveTo>
                  <a:cubicBezTo>
                    <a:pt x="3561023" y="485152"/>
                    <a:pt x="3565910" y="490038"/>
                    <a:pt x="3565910" y="496066"/>
                  </a:cubicBezTo>
                  <a:cubicBezTo>
                    <a:pt x="3565910" y="502093"/>
                    <a:pt x="3561023" y="506980"/>
                    <a:pt x="3554996" y="506980"/>
                  </a:cubicBezTo>
                  <a:cubicBezTo>
                    <a:pt x="3548969" y="506980"/>
                    <a:pt x="3544082" y="502093"/>
                    <a:pt x="3544082" y="496066"/>
                  </a:cubicBezTo>
                  <a:cubicBezTo>
                    <a:pt x="3544082" y="490038"/>
                    <a:pt x="3548969" y="485152"/>
                    <a:pt x="3554996" y="485152"/>
                  </a:cubicBezTo>
                  <a:close/>
                  <a:moveTo>
                    <a:pt x="3526751" y="485152"/>
                  </a:moveTo>
                  <a:cubicBezTo>
                    <a:pt x="3532779" y="485152"/>
                    <a:pt x="3537665" y="490038"/>
                    <a:pt x="3537665" y="496066"/>
                  </a:cubicBezTo>
                  <a:cubicBezTo>
                    <a:pt x="3537665" y="502093"/>
                    <a:pt x="3532779" y="506980"/>
                    <a:pt x="3526751" y="506980"/>
                  </a:cubicBezTo>
                  <a:cubicBezTo>
                    <a:pt x="3520724" y="506980"/>
                    <a:pt x="3515838" y="502093"/>
                    <a:pt x="3515838" y="496066"/>
                  </a:cubicBezTo>
                  <a:cubicBezTo>
                    <a:pt x="3515838" y="490038"/>
                    <a:pt x="3520724" y="485152"/>
                    <a:pt x="3526751" y="485152"/>
                  </a:cubicBezTo>
                  <a:close/>
                  <a:moveTo>
                    <a:pt x="3498505" y="485152"/>
                  </a:moveTo>
                  <a:cubicBezTo>
                    <a:pt x="3504533" y="485152"/>
                    <a:pt x="3509419" y="490038"/>
                    <a:pt x="3509419" y="496066"/>
                  </a:cubicBezTo>
                  <a:cubicBezTo>
                    <a:pt x="3509419" y="502093"/>
                    <a:pt x="3504533" y="506980"/>
                    <a:pt x="3498505" y="506980"/>
                  </a:cubicBezTo>
                  <a:cubicBezTo>
                    <a:pt x="3492478" y="506980"/>
                    <a:pt x="3487591" y="502093"/>
                    <a:pt x="3487591" y="496066"/>
                  </a:cubicBezTo>
                  <a:cubicBezTo>
                    <a:pt x="3487591" y="490038"/>
                    <a:pt x="3492478" y="485152"/>
                    <a:pt x="3498505" y="485152"/>
                  </a:cubicBezTo>
                  <a:close/>
                  <a:moveTo>
                    <a:pt x="3470260" y="485152"/>
                  </a:moveTo>
                  <a:cubicBezTo>
                    <a:pt x="3476288" y="485152"/>
                    <a:pt x="3481174" y="490038"/>
                    <a:pt x="3481174" y="496066"/>
                  </a:cubicBezTo>
                  <a:cubicBezTo>
                    <a:pt x="3481174" y="502093"/>
                    <a:pt x="3476288" y="506980"/>
                    <a:pt x="3470260" y="506980"/>
                  </a:cubicBezTo>
                  <a:cubicBezTo>
                    <a:pt x="3464233" y="506980"/>
                    <a:pt x="3459346" y="502093"/>
                    <a:pt x="3459346" y="496066"/>
                  </a:cubicBezTo>
                  <a:cubicBezTo>
                    <a:pt x="3459346" y="490038"/>
                    <a:pt x="3464233" y="485152"/>
                    <a:pt x="3470260" y="485152"/>
                  </a:cubicBezTo>
                  <a:close/>
                  <a:moveTo>
                    <a:pt x="3442015" y="485152"/>
                  </a:moveTo>
                  <a:cubicBezTo>
                    <a:pt x="3448042" y="485152"/>
                    <a:pt x="3452928" y="490038"/>
                    <a:pt x="3452928" y="496066"/>
                  </a:cubicBezTo>
                  <a:cubicBezTo>
                    <a:pt x="3452928" y="502093"/>
                    <a:pt x="3448042" y="506980"/>
                    <a:pt x="3442015" y="506980"/>
                  </a:cubicBezTo>
                  <a:cubicBezTo>
                    <a:pt x="3435987" y="506980"/>
                    <a:pt x="3431101" y="502093"/>
                    <a:pt x="3431101" y="496066"/>
                  </a:cubicBezTo>
                  <a:cubicBezTo>
                    <a:pt x="3431101" y="490038"/>
                    <a:pt x="3435987" y="485152"/>
                    <a:pt x="3442015" y="485152"/>
                  </a:cubicBezTo>
                  <a:close/>
                  <a:moveTo>
                    <a:pt x="3413769" y="485152"/>
                  </a:moveTo>
                  <a:cubicBezTo>
                    <a:pt x="3419797" y="485152"/>
                    <a:pt x="3424683" y="490038"/>
                    <a:pt x="3424683" y="496066"/>
                  </a:cubicBezTo>
                  <a:cubicBezTo>
                    <a:pt x="3424683" y="502093"/>
                    <a:pt x="3419797" y="506980"/>
                    <a:pt x="3413769" y="506980"/>
                  </a:cubicBezTo>
                  <a:cubicBezTo>
                    <a:pt x="3407742" y="506980"/>
                    <a:pt x="3402855" y="502093"/>
                    <a:pt x="3402855" y="496066"/>
                  </a:cubicBezTo>
                  <a:cubicBezTo>
                    <a:pt x="3402855" y="490038"/>
                    <a:pt x="3407742" y="485152"/>
                    <a:pt x="3413769" y="485152"/>
                  </a:cubicBezTo>
                  <a:close/>
                  <a:moveTo>
                    <a:pt x="3385525" y="485152"/>
                  </a:moveTo>
                  <a:cubicBezTo>
                    <a:pt x="3391552" y="485152"/>
                    <a:pt x="3396438" y="490038"/>
                    <a:pt x="3396438" y="496066"/>
                  </a:cubicBezTo>
                  <a:cubicBezTo>
                    <a:pt x="3396438" y="502093"/>
                    <a:pt x="3391552" y="506980"/>
                    <a:pt x="3385525" y="506980"/>
                  </a:cubicBezTo>
                  <a:cubicBezTo>
                    <a:pt x="3379498" y="506980"/>
                    <a:pt x="3374611" y="502093"/>
                    <a:pt x="3374611" y="496066"/>
                  </a:cubicBezTo>
                  <a:cubicBezTo>
                    <a:pt x="3374611" y="490038"/>
                    <a:pt x="3379498" y="485152"/>
                    <a:pt x="3385525" y="485152"/>
                  </a:cubicBezTo>
                  <a:close/>
                  <a:moveTo>
                    <a:pt x="3357279" y="485152"/>
                  </a:moveTo>
                  <a:cubicBezTo>
                    <a:pt x="3363307" y="485152"/>
                    <a:pt x="3368193" y="490038"/>
                    <a:pt x="3368193" y="496066"/>
                  </a:cubicBezTo>
                  <a:cubicBezTo>
                    <a:pt x="3368193" y="502093"/>
                    <a:pt x="3363307" y="506980"/>
                    <a:pt x="3357279" y="506980"/>
                  </a:cubicBezTo>
                  <a:cubicBezTo>
                    <a:pt x="3351252" y="506980"/>
                    <a:pt x="3346365" y="502093"/>
                    <a:pt x="3346365" y="496066"/>
                  </a:cubicBezTo>
                  <a:cubicBezTo>
                    <a:pt x="3346365" y="490038"/>
                    <a:pt x="3351252" y="485152"/>
                    <a:pt x="3357279" y="485152"/>
                  </a:cubicBezTo>
                  <a:close/>
                  <a:moveTo>
                    <a:pt x="3329034" y="485152"/>
                  </a:moveTo>
                  <a:cubicBezTo>
                    <a:pt x="3335061" y="485152"/>
                    <a:pt x="3339947" y="490038"/>
                    <a:pt x="3339947" y="496066"/>
                  </a:cubicBezTo>
                  <a:cubicBezTo>
                    <a:pt x="3339947" y="502093"/>
                    <a:pt x="3335061" y="506980"/>
                    <a:pt x="3329034" y="506980"/>
                  </a:cubicBezTo>
                  <a:cubicBezTo>
                    <a:pt x="3323007" y="506980"/>
                    <a:pt x="3318120" y="502093"/>
                    <a:pt x="3318120" y="496066"/>
                  </a:cubicBezTo>
                  <a:cubicBezTo>
                    <a:pt x="3318120" y="490038"/>
                    <a:pt x="3323007" y="485152"/>
                    <a:pt x="3329034" y="485152"/>
                  </a:cubicBezTo>
                  <a:close/>
                  <a:moveTo>
                    <a:pt x="3300830" y="485152"/>
                  </a:moveTo>
                  <a:cubicBezTo>
                    <a:pt x="3306858" y="485152"/>
                    <a:pt x="3311744" y="490038"/>
                    <a:pt x="3311744" y="496066"/>
                  </a:cubicBezTo>
                  <a:lnTo>
                    <a:pt x="3301022" y="506788"/>
                  </a:lnTo>
                  <a:lnTo>
                    <a:pt x="3301250" y="506788"/>
                  </a:lnTo>
                  <a:lnTo>
                    <a:pt x="3300860" y="506950"/>
                  </a:lnTo>
                  <a:lnTo>
                    <a:pt x="3300830" y="506980"/>
                  </a:lnTo>
                  <a:lnTo>
                    <a:pt x="3300818" y="506967"/>
                  </a:lnTo>
                  <a:lnTo>
                    <a:pt x="3300788" y="506980"/>
                  </a:lnTo>
                  <a:lnTo>
                    <a:pt x="3300326" y="506788"/>
                  </a:lnTo>
                  <a:lnTo>
                    <a:pt x="3300639" y="506788"/>
                  </a:lnTo>
                  <a:lnTo>
                    <a:pt x="3289917" y="496066"/>
                  </a:lnTo>
                  <a:cubicBezTo>
                    <a:pt x="3289917" y="490038"/>
                    <a:pt x="3294803" y="485152"/>
                    <a:pt x="3300830" y="485152"/>
                  </a:cubicBezTo>
                  <a:close/>
                  <a:moveTo>
                    <a:pt x="3272569" y="485152"/>
                  </a:moveTo>
                  <a:cubicBezTo>
                    <a:pt x="3278597" y="485152"/>
                    <a:pt x="3283483" y="490038"/>
                    <a:pt x="3283483" y="496066"/>
                  </a:cubicBezTo>
                  <a:cubicBezTo>
                    <a:pt x="3283483" y="502093"/>
                    <a:pt x="3278597" y="506980"/>
                    <a:pt x="3272569" y="506980"/>
                  </a:cubicBezTo>
                  <a:cubicBezTo>
                    <a:pt x="3266542" y="506980"/>
                    <a:pt x="3261656" y="502093"/>
                    <a:pt x="3261656" y="496066"/>
                  </a:cubicBezTo>
                  <a:cubicBezTo>
                    <a:pt x="3261656" y="490038"/>
                    <a:pt x="3266542" y="485152"/>
                    <a:pt x="3272569" y="485152"/>
                  </a:cubicBezTo>
                  <a:close/>
                  <a:moveTo>
                    <a:pt x="3244332" y="485152"/>
                  </a:moveTo>
                  <a:cubicBezTo>
                    <a:pt x="3250359" y="485152"/>
                    <a:pt x="3255245" y="490038"/>
                    <a:pt x="3255245" y="496066"/>
                  </a:cubicBezTo>
                  <a:cubicBezTo>
                    <a:pt x="3255245" y="502093"/>
                    <a:pt x="3250359" y="506980"/>
                    <a:pt x="3244332" y="506980"/>
                  </a:cubicBezTo>
                  <a:cubicBezTo>
                    <a:pt x="3238304" y="506980"/>
                    <a:pt x="3233418" y="502093"/>
                    <a:pt x="3233418" y="496066"/>
                  </a:cubicBezTo>
                  <a:cubicBezTo>
                    <a:pt x="3233418" y="490038"/>
                    <a:pt x="3238304" y="485152"/>
                    <a:pt x="3244332" y="485152"/>
                  </a:cubicBezTo>
                  <a:close/>
                  <a:moveTo>
                    <a:pt x="3216087" y="485152"/>
                  </a:moveTo>
                  <a:cubicBezTo>
                    <a:pt x="3222114" y="485152"/>
                    <a:pt x="3227000" y="490038"/>
                    <a:pt x="3227000" y="496066"/>
                  </a:cubicBezTo>
                  <a:cubicBezTo>
                    <a:pt x="3227000" y="502093"/>
                    <a:pt x="3222114" y="506980"/>
                    <a:pt x="3216087" y="506980"/>
                  </a:cubicBezTo>
                  <a:cubicBezTo>
                    <a:pt x="3210059" y="506980"/>
                    <a:pt x="3205173" y="502093"/>
                    <a:pt x="3205173" y="496066"/>
                  </a:cubicBezTo>
                  <a:cubicBezTo>
                    <a:pt x="3205173" y="490038"/>
                    <a:pt x="3210059" y="485152"/>
                    <a:pt x="3216087" y="485152"/>
                  </a:cubicBezTo>
                  <a:close/>
                  <a:moveTo>
                    <a:pt x="3187841" y="485152"/>
                  </a:moveTo>
                  <a:cubicBezTo>
                    <a:pt x="3193868" y="485152"/>
                    <a:pt x="3198754" y="490038"/>
                    <a:pt x="3198754" y="496066"/>
                  </a:cubicBezTo>
                  <a:cubicBezTo>
                    <a:pt x="3198754" y="502093"/>
                    <a:pt x="3193868" y="506980"/>
                    <a:pt x="3187841" y="506980"/>
                  </a:cubicBezTo>
                  <a:cubicBezTo>
                    <a:pt x="3181813" y="506980"/>
                    <a:pt x="3176927" y="502093"/>
                    <a:pt x="3176927" y="496066"/>
                  </a:cubicBezTo>
                  <a:cubicBezTo>
                    <a:pt x="3176927" y="490038"/>
                    <a:pt x="3181813" y="485152"/>
                    <a:pt x="3187841" y="485152"/>
                  </a:cubicBezTo>
                  <a:close/>
                  <a:moveTo>
                    <a:pt x="3159596" y="485152"/>
                  </a:moveTo>
                  <a:cubicBezTo>
                    <a:pt x="3165624" y="485152"/>
                    <a:pt x="3170509" y="490038"/>
                    <a:pt x="3170509" y="496066"/>
                  </a:cubicBezTo>
                  <a:cubicBezTo>
                    <a:pt x="3170509" y="502093"/>
                    <a:pt x="3165623" y="506980"/>
                    <a:pt x="3159596" y="506980"/>
                  </a:cubicBezTo>
                  <a:cubicBezTo>
                    <a:pt x="3153569" y="506980"/>
                    <a:pt x="3148682" y="502093"/>
                    <a:pt x="3148682" y="496066"/>
                  </a:cubicBezTo>
                  <a:cubicBezTo>
                    <a:pt x="3148682" y="490038"/>
                    <a:pt x="3153569" y="485152"/>
                    <a:pt x="3159596" y="485152"/>
                  </a:cubicBezTo>
                  <a:close/>
                  <a:moveTo>
                    <a:pt x="3131350" y="485152"/>
                  </a:moveTo>
                  <a:cubicBezTo>
                    <a:pt x="3137377" y="485152"/>
                    <a:pt x="3142263" y="490038"/>
                    <a:pt x="3142263" y="496066"/>
                  </a:cubicBezTo>
                  <a:cubicBezTo>
                    <a:pt x="3142263" y="502093"/>
                    <a:pt x="3137377" y="506980"/>
                    <a:pt x="3131350" y="506980"/>
                  </a:cubicBezTo>
                  <a:cubicBezTo>
                    <a:pt x="3125322" y="506980"/>
                    <a:pt x="3120436" y="502093"/>
                    <a:pt x="3120436" y="496066"/>
                  </a:cubicBezTo>
                  <a:cubicBezTo>
                    <a:pt x="3120436" y="490038"/>
                    <a:pt x="3125322" y="485152"/>
                    <a:pt x="3131350" y="485152"/>
                  </a:cubicBezTo>
                  <a:close/>
                  <a:moveTo>
                    <a:pt x="3103105" y="485152"/>
                  </a:moveTo>
                  <a:cubicBezTo>
                    <a:pt x="3109132" y="485152"/>
                    <a:pt x="3114018" y="490038"/>
                    <a:pt x="3114018" y="496066"/>
                  </a:cubicBezTo>
                  <a:cubicBezTo>
                    <a:pt x="3114018" y="502093"/>
                    <a:pt x="3109132" y="506980"/>
                    <a:pt x="3103105" y="506980"/>
                  </a:cubicBezTo>
                  <a:cubicBezTo>
                    <a:pt x="3097077" y="506980"/>
                    <a:pt x="3092191" y="502093"/>
                    <a:pt x="3092191" y="496066"/>
                  </a:cubicBezTo>
                  <a:cubicBezTo>
                    <a:pt x="3092191" y="490038"/>
                    <a:pt x="3097077" y="485152"/>
                    <a:pt x="3103105" y="485152"/>
                  </a:cubicBezTo>
                  <a:close/>
                  <a:moveTo>
                    <a:pt x="3074859" y="485152"/>
                  </a:moveTo>
                  <a:cubicBezTo>
                    <a:pt x="3080886" y="485152"/>
                    <a:pt x="3085772" y="490038"/>
                    <a:pt x="3085772" y="496066"/>
                  </a:cubicBezTo>
                  <a:cubicBezTo>
                    <a:pt x="3085772" y="502093"/>
                    <a:pt x="3080886" y="506980"/>
                    <a:pt x="3074859" y="506980"/>
                  </a:cubicBezTo>
                  <a:cubicBezTo>
                    <a:pt x="3068831" y="506980"/>
                    <a:pt x="3063945" y="502093"/>
                    <a:pt x="3063945" y="496066"/>
                  </a:cubicBezTo>
                  <a:cubicBezTo>
                    <a:pt x="3063945" y="490038"/>
                    <a:pt x="3068831" y="485152"/>
                    <a:pt x="3074859" y="485152"/>
                  </a:cubicBezTo>
                  <a:close/>
                  <a:moveTo>
                    <a:pt x="3046614" y="485152"/>
                  </a:moveTo>
                  <a:cubicBezTo>
                    <a:pt x="3052641" y="485152"/>
                    <a:pt x="3057528" y="490038"/>
                    <a:pt x="3057528" y="496066"/>
                  </a:cubicBezTo>
                  <a:cubicBezTo>
                    <a:pt x="3057528" y="502093"/>
                    <a:pt x="3052641" y="506980"/>
                    <a:pt x="3046614" y="506980"/>
                  </a:cubicBezTo>
                  <a:cubicBezTo>
                    <a:pt x="3040587" y="506980"/>
                    <a:pt x="3035700" y="502093"/>
                    <a:pt x="3035700" y="496066"/>
                  </a:cubicBezTo>
                  <a:cubicBezTo>
                    <a:pt x="3035700" y="490038"/>
                    <a:pt x="3040587" y="485152"/>
                    <a:pt x="3046614" y="485152"/>
                  </a:cubicBezTo>
                  <a:close/>
                  <a:moveTo>
                    <a:pt x="3018368" y="485152"/>
                  </a:moveTo>
                  <a:cubicBezTo>
                    <a:pt x="3024395" y="485152"/>
                    <a:pt x="3029281" y="490038"/>
                    <a:pt x="3029281" y="496066"/>
                  </a:cubicBezTo>
                  <a:cubicBezTo>
                    <a:pt x="3029281" y="502093"/>
                    <a:pt x="3024395" y="506980"/>
                    <a:pt x="3018368" y="506980"/>
                  </a:cubicBezTo>
                  <a:cubicBezTo>
                    <a:pt x="3012340" y="506980"/>
                    <a:pt x="3007454" y="502093"/>
                    <a:pt x="3007454" y="496066"/>
                  </a:cubicBezTo>
                  <a:cubicBezTo>
                    <a:pt x="3007454" y="490038"/>
                    <a:pt x="3012340" y="485152"/>
                    <a:pt x="3018368" y="485152"/>
                  </a:cubicBezTo>
                  <a:close/>
                  <a:moveTo>
                    <a:pt x="2990123" y="485152"/>
                  </a:moveTo>
                  <a:cubicBezTo>
                    <a:pt x="2996150" y="485152"/>
                    <a:pt x="3001036" y="490038"/>
                    <a:pt x="3001036" y="496066"/>
                  </a:cubicBezTo>
                  <a:cubicBezTo>
                    <a:pt x="3001036" y="502093"/>
                    <a:pt x="2996150" y="506980"/>
                    <a:pt x="2990123" y="506980"/>
                  </a:cubicBezTo>
                  <a:cubicBezTo>
                    <a:pt x="2984095" y="506980"/>
                    <a:pt x="2979209" y="502093"/>
                    <a:pt x="2979209" y="496066"/>
                  </a:cubicBezTo>
                  <a:cubicBezTo>
                    <a:pt x="2979209" y="490038"/>
                    <a:pt x="2984096" y="485152"/>
                    <a:pt x="2990123" y="485152"/>
                  </a:cubicBezTo>
                  <a:close/>
                  <a:moveTo>
                    <a:pt x="2961877" y="485152"/>
                  </a:moveTo>
                  <a:cubicBezTo>
                    <a:pt x="2967904" y="485152"/>
                    <a:pt x="2972791" y="490038"/>
                    <a:pt x="2972791" y="496066"/>
                  </a:cubicBezTo>
                  <a:cubicBezTo>
                    <a:pt x="2972791" y="502093"/>
                    <a:pt x="2967904" y="506980"/>
                    <a:pt x="2961877" y="506980"/>
                  </a:cubicBezTo>
                  <a:cubicBezTo>
                    <a:pt x="2955849" y="506980"/>
                    <a:pt x="2950963" y="502093"/>
                    <a:pt x="2950963" y="496066"/>
                  </a:cubicBezTo>
                  <a:cubicBezTo>
                    <a:pt x="2950963" y="490038"/>
                    <a:pt x="2955849" y="485152"/>
                    <a:pt x="2961877" y="485152"/>
                  </a:cubicBezTo>
                  <a:close/>
                  <a:moveTo>
                    <a:pt x="2933632" y="485152"/>
                  </a:moveTo>
                  <a:cubicBezTo>
                    <a:pt x="2939659" y="485152"/>
                    <a:pt x="2944546" y="490038"/>
                    <a:pt x="2944546" y="496066"/>
                  </a:cubicBezTo>
                  <a:cubicBezTo>
                    <a:pt x="2944546" y="502093"/>
                    <a:pt x="2939659" y="506980"/>
                    <a:pt x="2933632" y="506980"/>
                  </a:cubicBezTo>
                  <a:cubicBezTo>
                    <a:pt x="2927605" y="506980"/>
                    <a:pt x="2922718" y="502093"/>
                    <a:pt x="2922718" y="496066"/>
                  </a:cubicBezTo>
                  <a:cubicBezTo>
                    <a:pt x="2922718" y="490038"/>
                    <a:pt x="2927605" y="485152"/>
                    <a:pt x="2933632" y="485152"/>
                  </a:cubicBezTo>
                  <a:close/>
                  <a:moveTo>
                    <a:pt x="2905386" y="485152"/>
                  </a:moveTo>
                  <a:cubicBezTo>
                    <a:pt x="2911413" y="485152"/>
                    <a:pt x="2916299" y="490038"/>
                    <a:pt x="2916299" y="496066"/>
                  </a:cubicBezTo>
                  <a:cubicBezTo>
                    <a:pt x="2916299" y="502093"/>
                    <a:pt x="2911413" y="506980"/>
                    <a:pt x="2905386" y="506980"/>
                  </a:cubicBezTo>
                  <a:cubicBezTo>
                    <a:pt x="2899358" y="506980"/>
                    <a:pt x="2894472" y="502093"/>
                    <a:pt x="2894472" y="496066"/>
                  </a:cubicBezTo>
                  <a:cubicBezTo>
                    <a:pt x="2894472" y="490038"/>
                    <a:pt x="2899358" y="485152"/>
                    <a:pt x="2905386" y="485152"/>
                  </a:cubicBezTo>
                  <a:close/>
                  <a:moveTo>
                    <a:pt x="2877141" y="485152"/>
                  </a:moveTo>
                  <a:cubicBezTo>
                    <a:pt x="2883168" y="485152"/>
                    <a:pt x="2888055" y="490038"/>
                    <a:pt x="2888055" y="496066"/>
                  </a:cubicBezTo>
                  <a:cubicBezTo>
                    <a:pt x="2888055" y="502093"/>
                    <a:pt x="2883168" y="506980"/>
                    <a:pt x="2877141" y="506980"/>
                  </a:cubicBezTo>
                  <a:cubicBezTo>
                    <a:pt x="2871114" y="506980"/>
                    <a:pt x="2866227" y="502093"/>
                    <a:pt x="2866227" y="496066"/>
                  </a:cubicBezTo>
                  <a:cubicBezTo>
                    <a:pt x="2866227" y="490038"/>
                    <a:pt x="2871114" y="485152"/>
                    <a:pt x="2877141" y="485152"/>
                  </a:cubicBezTo>
                  <a:close/>
                  <a:moveTo>
                    <a:pt x="2848895" y="485152"/>
                  </a:moveTo>
                  <a:cubicBezTo>
                    <a:pt x="2854922" y="485152"/>
                    <a:pt x="2859808" y="490038"/>
                    <a:pt x="2859808" y="496066"/>
                  </a:cubicBezTo>
                  <a:cubicBezTo>
                    <a:pt x="2859808" y="502093"/>
                    <a:pt x="2854922" y="506980"/>
                    <a:pt x="2848895" y="506980"/>
                  </a:cubicBezTo>
                  <a:cubicBezTo>
                    <a:pt x="2842867" y="506980"/>
                    <a:pt x="2837981" y="502093"/>
                    <a:pt x="2837981" y="496066"/>
                  </a:cubicBezTo>
                  <a:cubicBezTo>
                    <a:pt x="2837981" y="490038"/>
                    <a:pt x="2842867" y="485152"/>
                    <a:pt x="2848895" y="485152"/>
                  </a:cubicBezTo>
                  <a:close/>
                  <a:moveTo>
                    <a:pt x="2820650" y="485152"/>
                  </a:moveTo>
                  <a:cubicBezTo>
                    <a:pt x="2826677" y="485152"/>
                    <a:pt x="2831564" y="490038"/>
                    <a:pt x="2831564" y="496066"/>
                  </a:cubicBezTo>
                  <a:cubicBezTo>
                    <a:pt x="2831564" y="502093"/>
                    <a:pt x="2826677" y="506980"/>
                    <a:pt x="2820650" y="506980"/>
                  </a:cubicBezTo>
                  <a:cubicBezTo>
                    <a:pt x="2814622" y="506980"/>
                    <a:pt x="2809736" y="502093"/>
                    <a:pt x="2809736" y="496066"/>
                  </a:cubicBezTo>
                  <a:cubicBezTo>
                    <a:pt x="2809736" y="490038"/>
                    <a:pt x="2814622" y="485152"/>
                    <a:pt x="2820650" y="485152"/>
                  </a:cubicBezTo>
                  <a:close/>
                  <a:moveTo>
                    <a:pt x="2792404" y="485152"/>
                  </a:moveTo>
                  <a:cubicBezTo>
                    <a:pt x="2798431" y="485152"/>
                    <a:pt x="2803317" y="490038"/>
                    <a:pt x="2803317" y="496066"/>
                  </a:cubicBezTo>
                  <a:cubicBezTo>
                    <a:pt x="2803317" y="502093"/>
                    <a:pt x="2798431" y="506980"/>
                    <a:pt x="2792404" y="506980"/>
                  </a:cubicBezTo>
                  <a:cubicBezTo>
                    <a:pt x="2786376" y="506980"/>
                    <a:pt x="2781490" y="502093"/>
                    <a:pt x="2781490" y="496066"/>
                  </a:cubicBezTo>
                  <a:cubicBezTo>
                    <a:pt x="2781490" y="490038"/>
                    <a:pt x="2786376" y="485152"/>
                    <a:pt x="2792404" y="485152"/>
                  </a:cubicBezTo>
                  <a:close/>
                  <a:moveTo>
                    <a:pt x="2764159" y="485152"/>
                  </a:moveTo>
                  <a:cubicBezTo>
                    <a:pt x="2770187" y="485152"/>
                    <a:pt x="2775073" y="490038"/>
                    <a:pt x="2775073" y="496066"/>
                  </a:cubicBezTo>
                  <a:cubicBezTo>
                    <a:pt x="2775073" y="502093"/>
                    <a:pt x="2770186" y="506980"/>
                    <a:pt x="2764159" y="506980"/>
                  </a:cubicBezTo>
                  <a:cubicBezTo>
                    <a:pt x="2758131" y="506980"/>
                    <a:pt x="2753245" y="502093"/>
                    <a:pt x="2753245" y="496066"/>
                  </a:cubicBezTo>
                  <a:cubicBezTo>
                    <a:pt x="2753245" y="490038"/>
                    <a:pt x="2758131" y="485152"/>
                    <a:pt x="2764159" y="485152"/>
                  </a:cubicBezTo>
                  <a:close/>
                  <a:moveTo>
                    <a:pt x="2735913" y="485152"/>
                  </a:moveTo>
                  <a:cubicBezTo>
                    <a:pt x="2741940" y="485152"/>
                    <a:pt x="2746826" y="490038"/>
                    <a:pt x="2746826" y="496066"/>
                  </a:cubicBezTo>
                  <a:cubicBezTo>
                    <a:pt x="2746826" y="502093"/>
                    <a:pt x="2741940" y="506980"/>
                    <a:pt x="2735913" y="506980"/>
                  </a:cubicBezTo>
                  <a:cubicBezTo>
                    <a:pt x="2729885" y="506980"/>
                    <a:pt x="2724999" y="502093"/>
                    <a:pt x="2724999" y="496066"/>
                  </a:cubicBezTo>
                  <a:cubicBezTo>
                    <a:pt x="2724999" y="490038"/>
                    <a:pt x="2729885" y="485152"/>
                    <a:pt x="2735913" y="485152"/>
                  </a:cubicBezTo>
                  <a:close/>
                  <a:moveTo>
                    <a:pt x="2707668" y="485152"/>
                  </a:moveTo>
                  <a:cubicBezTo>
                    <a:pt x="2713695" y="485152"/>
                    <a:pt x="2718582" y="490038"/>
                    <a:pt x="2718582" y="496066"/>
                  </a:cubicBezTo>
                  <a:cubicBezTo>
                    <a:pt x="2718582" y="502093"/>
                    <a:pt x="2713695" y="506980"/>
                    <a:pt x="2707668" y="506980"/>
                  </a:cubicBezTo>
                  <a:cubicBezTo>
                    <a:pt x="2701640" y="506980"/>
                    <a:pt x="2696754" y="502093"/>
                    <a:pt x="2696754" y="496066"/>
                  </a:cubicBezTo>
                  <a:cubicBezTo>
                    <a:pt x="2696754" y="490038"/>
                    <a:pt x="2701640" y="485152"/>
                    <a:pt x="2707668" y="485152"/>
                  </a:cubicBezTo>
                  <a:close/>
                  <a:moveTo>
                    <a:pt x="2679422" y="485152"/>
                  </a:moveTo>
                  <a:cubicBezTo>
                    <a:pt x="2685449" y="485152"/>
                    <a:pt x="2690336" y="490038"/>
                    <a:pt x="2690336" y="496066"/>
                  </a:cubicBezTo>
                  <a:cubicBezTo>
                    <a:pt x="2690336" y="502093"/>
                    <a:pt x="2685449" y="506980"/>
                    <a:pt x="2679422" y="506980"/>
                  </a:cubicBezTo>
                  <a:cubicBezTo>
                    <a:pt x="2673394" y="506980"/>
                    <a:pt x="2668508" y="502093"/>
                    <a:pt x="2668508" y="496066"/>
                  </a:cubicBezTo>
                  <a:cubicBezTo>
                    <a:pt x="2668508" y="490038"/>
                    <a:pt x="2673395" y="485152"/>
                    <a:pt x="2679422" y="485152"/>
                  </a:cubicBezTo>
                  <a:close/>
                  <a:moveTo>
                    <a:pt x="2651177" y="485152"/>
                  </a:moveTo>
                  <a:cubicBezTo>
                    <a:pt x="2657205" y="485152"/>
                    <a:pt x="2662091" y="490038"/>
                    <a:pt x="2662091" y="496066"/>
                  </a:cubicBezTo>
                  <a:cubicBezTo>
                    <a:pt x="2662091" y="502093"/>
                    <a:pt x="2657204" y="506980"/>
                    <a:pt x="2651177" y="506980"/>
                  </a:cubicBezTo>
                  <a:cubicBezTo>
                    <a:pt x="2645150" y="506980"/>
                    <a:pt x="2640263" y="502093"/>
                    <a:pt x="2640263" y="496066"/>
                  </a:cubicBezTo>
                  <a:cubicBezTo>
                    <a:pt x="2640263" y="490038"/>
                    <a:pt x="2645150" y="485152"/>
                    <a:pt x="2651177" y="485152"/>
                  </a:cubicBezTo>
                  <a:close/>
                  <a:moveTo>
                    <a:pt x="2622931" y="485152"/>
                  </a:moveTo>
                  <a:cubicBezTo>
                    <a:pt x="2628958" y="485152"/>
                    <a:pt x="2633844" y="490038"/>
                    <a:pt x="2633844" y="496066"/>
                  </a:cubicBezTo>
                  <a:cubicBezTo>
                    <a:pt x="2633844" y="502093"/>
                    <a:pt x="2628958" y="506980"/>
                    <a:pt x="2622931" y="506980"/>
                  </a:cubicBezTo>
                  <a:cubicBezTo>
                    <a:pt x="2616903" y="506980"/>
                    <a:pt x="2612017" y="502093"/>
                    <a:pt x="2612017" y="496066"/>
                  </a:cubicBezTo>
                  <a:cubicBezTo>
                    <a:pt x="2612017" y="490038"/>
                    <a:pt x="2616903" y="485152"/>
                    <a:pt x="2622931" y="485152"/>
                  </a:cubicBezTo>
                  <a:close/>
                  <a:moveTo>
                    <a:pt x="2594686" y="485152"/>
                  </a:moveTo>
                  <a:cubicBezTo>
                    <a:pt x="2600714" y="485152"/>
                    <a:pt x="2605600" y="490038"/>
                    <a:pt x="2605600" y="496066"/>
                  </a:cubicBezTo>
                  <a:cubicBezTo>
                    <a:pt x="2605600" y="502093"/>
                    <a:pt x="2600713" y="506980"/>
                    <a:pt x="2594686" y="506980"/>
                  </a:cubicBezTo>
                  <a:cubicBezTo>
                    <a:pt x="2588658" y="506980"/>
                    <a:pt x="2583772" y="502093"/>
                    <a:pt x="2583772" y="496066"/>
                  </a:cubicBezTo>
                  <a:cubicBezTo>
                    <a:pt x="2583772" y="490038"/>
                    <a:pt x="2588659" y="485152"/>
                    <a:pt x="2594686" y="485152"/>
                  </a:cubicBezTo>
                  <a:close/>
                  <a:moveTo>
                    <a:pt x="2566440" y="485152"/>
                  </a:moveTo>
                  <a:cubicBezTo>
                    <a:pt x="2572468" y="485152"/>
                    <a:pt x="2577354" y="490038"/>
                    <a:pt x="2577354" y="496066"/>
                  </a:cubicBezTo>
                  <a:cubicBezTo>
                    <a:pt x="2577354" y="502093"/>
                    <a:pt x="2572468" y="506980"/>
                    <a:pt x="2566440" y="506980"/>
                  </a:cubicBezTo>
                  <a:cubicBezTo>
                    <a:pt x="2560412" y="506980"/>
                    <a:pt x="2555526" y="502093"/>
                    <a:pt x="2555526" y="496066"/>
                  </a:cubicBezTo>
                  <a:cubicBezTo>
                    <a:pt x="2555526" y="490038"/>
                    <a:pt x="2560413" y="485152"/>
                    <a:pt x="2566440" y="485152"/>
                  </a:cubicBezTo>
                  <a:close/>
                  <a:moveTo>
                    <a:pt x="2538195" y="485152"/>
                  </a:moveTo>
                  <a:cubicBezTo>
                    <a:pt x="2544223" y="485152"/>
                    <a:pt x="2549109" y="490038"/>
                    <a:pt x="2549109" y="496066"/>
                  </a:cubicBezTo>
                  <a:cubicBezTo>
                    <a:pt x="2549109" y="502093"/>
                    <a:pt x="2544223" y="506980"/>
                    <a:pt x="2538195" y="506980"/>
                  </a:cubicBezTo>
                  <a:cubicBezTo>
                    <a:pt x="2532168" y="506980"/>
                    <a:pt x="2527281" y="502093"/>
                    <a:pt x="2527281" y="496066"/>
                  </a:cubicBezTo>
                  <a:cubicBezTo>
                    <a:pt x="2527281" y="490038"/>
                    <a:pt x="2532168" y="485152"/>
                    <a:pt x="2538195" y="485152"/>
                  </a:cubicBezTo>
                  <a:close/>
                  <a:moveTo>
                    <a:pt x="2509949" y="485152"/>
                  </a:moveTo>
                  <a:cubicBezTo>
                    <a:pt x="2515976" y="485152"/>
                    <a:pt x="2520862" y="490038"/>
                    <a:pt x="2520862" y="496066"/>
                  </a:cubicBezTo>
                  <a:cubicBezTo>
                    <a:pt x="2520862" y="502093"/>
                    <a:pt x="2515976" y="506980"/>
                    <a:pt x="2509949" y="506980"/>
                  </a:cubicBezTo>
                  <a:cubicBezTo>
                    <a:pt x="2503921" y="506980"/>
                    <a:pt x="2499035" y="502093"/>
                    <a:pt x="2499035" y="496066"/>
                  </a:cubicBezTo>
                  <a:cubicBezTo>
                    <a:pt x="2499035" y="490038"/>
                    <a:pt x="2503921" y="485152"/>
                    <a:pt x="2509949" y="485152"/>
                  </a:cubicBezTo>
                  <a:close/>
                  <a:moveTo>
                    <a:pt x="2481704" y="485152"/>
                  </a:moveTo>
                  <a:cubicBezTo>
                    <a:pt x="2487732" y="485152"/>
                    <a:pt x="2492618" y="490038"/>
                    <a:pt x="2492618" y="496066"/>
                  </a:cubicBezTo>
                  <a:cubicBezTo>
                    <a:pt x="2492618" y="502093"/>
                    <a:pt x="2487732" y="506980"/>
                    <a:pt x="2481704" y="506980"/>
                  </a:cubicBezTo>
                  <a:cubicBezTo>
                    <a:pt x="2475676" y="506980"/>
                    <a:pt x="2470790" y="502093"/>
                    <a:pt x="2470790" y="496066"/>
                  </a:cubicBezTo>
                  <a:cubicBezTo>
                    <a:pt x="2470790" y="490038"/>
                    <a:pt x="2475676" y="485152"/>
                    <a:pt x="2481704" y="485152"/>
                  </a:cubicBezTo>
                  <a:close/>
                  <a:moveTo>
                    <a:pt x="2453458" y="485152"/>
                  </a:moveTo>
                  <a:cubicBezTo>
                    <a:pt x="2459485" y="485152"/>
                    <a:pt x="2464372" y="490038"/>
                    <a:pt x="2464372" y="496066"/>
                  </a:cubicBezTo>
                  <a:cubicBezTo>
                    <a:pt x="2464372" y="502093"/>
                    <a:pt x="2459486" y="506980"/>
                    <a:pt x="2453458" y="506980"/>
                  </a:cubicBezTo>
                  <a:cubicBezTo>
                    <a:pt x="2447431" y="506980"/>
                    <a:pt x="2442544" y="502093"/>
                    <a:pt x="2442544" y="496066"/>
                  </a:cubicBezTo>
                  <a:cubicBezTo>
                    <a:pt x="2442544" y="490038"/>
                    <a:pt x="2447431" y="485152"/>
                    <a:pt x="2453458" y="485152"/>
                  </a:cubicBezTo>
                  <a:close/>
                  <a:moveTo>
                    <a:pt x="2425212" y="485152"/>
                  </a:moveTo>
                  <a:cubicBezTo>
                    <a:pt x="2431239" y="485152"/>
                    <a:pt x="2436125" y="490038"/>
                    <a:pt x="2436125" y="496066"/>
                  </a:cubicBezTo>
                  <a:cubicBezTo>
                    <a:pt x="2436125" y="502093"/>
                    <a:pt x="2431239" y="506980"/>
                    <a:pt x="2425212" y="506980"/>
                  </a:cubicBezTo>
                  <a:cubicBezTo>
                    <a:pt x="2419184" y="506980"/>
                    <a:pt x="2414298" y="502093"/>
                    <a:pt x="2414298" y="496066"/>
                  </a:cubicBezTo>
                  <a:cubicBezTo>
                    <a:pt x="2414298" y="490038"/>
                    <a:pt x="2419184" y="485152"/>
                    <a:pt x="2425212" y="485152"/>
                  </a:cubicBezTo>
                  <a:close/>
                  <a:moveTo>
                    <a:pt x="2396967" y="485152"/>
                  </a:moveTo>
                  <a:cubicBezTo>
                    <a:pt x="2402994" y="485152"/>
                    <a:pt x="2407880" y="490038"/>
                    <a:pt x="2407880" y="496066"/>
                  </a:cubicBezTo>
                  <a:cubicBezTo>
                    <a:pt x="2407880" y="502093"/>
                    <a:pt x="2402994" y="506980"/>
                    <a:pt x="2396967" y="506980"/>
                  </a:cubicBezTo>
                  <a:cubicBezTo>
                    <a:pt x="2390939" y="506980"/>
                    <a:pt x="2386053" y="502093"/>
                    <a:pt x="2386053" y="496066"/>
                  </a:cubicBezTo>
                  <a:cubicBezTo>
                    <a:pt x="2386053" y="490038"/>
                    <a:pt x="2390939" y="485152"/>
                    <a:pt x="2396967" y="485152"/>
                  </a:cubicBezTo>
                  <a:close/>
                  <a:moveTo>
                    <a:pt x="2368721" y="485152"/>
                  </a:moveTo>
                  <a:cubicBezTo>
                    <a:pt x="2374748" y="485152"/>
                    <a:pt x="2379634" y="490038"/>
                    <a:pt x="2379634" y="496066"/>
                  </a:cubicBezTo>
                  <a:cubicBezTo>
                    <a:pt x="2379634" y="502093"/>
                    <a:pt x="2374748" y="506980"/>
                    <a:pt x="2368721" y="506980"/>
                  </a:cubicBezTo>
                  <a:cubicBezTo>
                    <a:pt x="2362693" y="506980"/>
                    <a:pt x="2357807" y="502093"/>
                    <a:pt x="2357807" y="496066"/>
                  </a:cubicBezTo>
                  <a:cubicBezTo>
                    <a:pt x="2357807" y="490038"/>
                    <a:pt x="2362693" y="485152"/>
                    <a:pt x="2368721" y="485152"/>
                  </a:cubicBezTo>
                  <a:close/>
                  <a:moveTo>
                    <a:pt x="2340476" y="485152"/>
                  </a:moveTo>
                  <a:cubicBezTo>
                    <a:pt x="2346503" y="485152"/>
                    <a:pt x="2351390" y="490038"/>
                    <a:pt x="2351390" y="496066"/>
                  </a:cubicBezTo>
                  <a:cubicBezTo>
                    <a:pt x="2351390" y="502093"/>
                    <a:pt x="2346503" y="506980"/>
                    <a:pt x="2340476" y="506980"/>
                  </a:cubicBezTo>
                  <a:cubicBezTo>
                    <a:pt x="2334449" y="506980"/>
                    <a:pt x="2329562" y="502093"/>
                    <a:pt x="2329562" y="496066"/>
                  </a:cubicBezTo>
                  <a:cubicBezTo>
                    <a:pt x="2329562" y="490038"/>
                    <a:pt x="2334449" y="485152"/>
                    <a:pt x="2340476" y="485152"/>
                  </a:cubicBezTo>
                  <a:close/>
                  <a:moveTo>
                    <a:pt x="2312230" y="485152"/>
                  </a:moveTo>
                  <a:cubicBezTo>
                    <a:pt x="2318257" y="485152"/>
                    <a:pt x="2323143" y="490038"/>
                    <a:pt x="2323143" y="496066"/>
                  </a:cubicBezTo>
                  <a:cubicBezTo>
                    <a:pt x="2323143" y="502093"/>
                    <a:pt x="2318257" y="506980"/>
                    <a:pt x="2312230" y="506980"/>
                  </a:cubicBezTo>
                  <a:cubicBezTo>
                    <a:pt x="2306202" y="506980"/>
                    <a:pt x="2301316" y="502093"/>
                    <a:pt x="2301316" y="496066"/>
                  </a:cubicBezTo>
                  <a:cubicBezTo>
                    <a:pt x="2301316" y="490038"/>
                    <a:pt x="2306202" y="485152"/>
                    <a:pt x="2312230" y="485152"/>
                  </a:cubicBezTo>
                  <a:close/>
                  <a:moveTo>
                    <a:pt x="2283985" y="485152"/>
                  </a:moveTo>
                  <a:cubicBezTo>
                    <a:pt x="2290012" y="485152"/>
                    <a:pt x="2294898" y="490038"/>
                    <a:pt x="2294898" y="496066"/>
                  </a:cubicBezTo>
                  <a:cubicBezTo>
                    <a:pt x="2294898" y="502093"/>
                    <a:pt x="2290012" y="506980"/>
                    <a:pt x="2283985" y="506980"/>
                  </a:cubicBezTo>
                  <a:cubicBezTo>
                    <a:pt x="2277957" y="506980"/>
                    <a:pt x="2273071" y="502093"/>
                    <a:pt x="2273071" y="496066"/>
                  </a:cubicBezTo>
                  <a:cubicBezTo>
                    <a:pt x="2273071" y="490038"/>
                    <a:pt x="2277957" y="485152"/>
                    <a:pt x="2283985" y="485152"/>
                  </a:cubicBezTo>
                  <a:close/>
                  <a:moveTo>
                    <a:pt x="2255739" y="485152"/>
                  </a:moveTo>
                  <a:cubicBezTo>
                    <a:pt x="2261766" y="485152"/>
                    <a:pt x="2266653" y="490038"/>
                    <a:pt x="2266653" y="496066"/>
                  </a:cubicBezTo>
                  <a:cubicBezTo>
                    <a:pt x="2266653" y="502093"/>
                    <a:pt x="2261766" y="506980"/>
                    <a:pt x="2255739" y="506980"/>
                  </a:cubicBezTo>
                  <a:cubicBezTo>
                    <a:pt x="2249711" y="506980"/>
                    <a:pt x="2244825" y="502093"/>
                    <a:pt x="2244825" y="496066"/>
                  </a:cubicBezTo>
                  <a:cubicBezTo>
                    <a:pt x="2244825" y="490038"/>
                    <a:pt x="2249711" y="485152"/>
                    <a:pt x="2255739" y="485152"/>
                  </a:cubicBezTo>
                  <a:close/>
                  <a:moveTo>
                    <a:pt x="2227494" y="485152"/>
                  </a:moveTo>
                  <a:cubicBezTo>
                    <a:pt x="2233521" y="485152"/>
                    <a:pt x="2238408" y="490038"/>
                    <a:pt x="2238408" y="496066"/>
                  </a:cubicBezTo>
                  <a:cubicBezTo>
                    <a:pt x="2238408" y="502093"/>
                    <a:pt x="2233521" y="506980"/>
                    <a:pt x="2227494" y="506980"/>
                  </a:cubicBezTo>
                  <a:cubicBezTo>
                    <a:pt x="2221467" y="506980"/>
                    <a:pt x="2216580" y="502093"/>
                    <a:pt x="2216580" y="496066"/>
                  </a:cubicBezTo>
                  <a:cubicBezTo>
                    <a:pt x="2216580" y="490038"/>
                    <a:pt x="2221467" y="485152"/>
                    <a:pt x="2227494" y="485152"/>
                  </a:cubicBezTo>
                  <a:close/>
                  <a:moveTo>
                    <a:pt x="2199248" y="485152"/>
                  </a:moveTo>
                  <a:cubicBezTo>
                    <a:pt x="2205275" y="485152"/>
                    <a:pt x="2210161" y="490038"/>
                    <a:pt x="2210161" y="496066"/>
                  </a:cubicBezTo>
                  <a:cubicBezTo>
                    <a:pt x="2210161" y="502093"/>
                    <a:pt x="2205275" y="506980"/>
                    <a:pt x="2199248" y="506980"/>
                  </a:cubicBezTo>
                  <a:cubicBezTo>
                    <a:pt x="2193220" y="506980"/>
                    <a:pt x="2188334" y="502093"/>
                    <a:pt x="2188334" y="496066"/>
                  </a:cubicBezTo>
                  <a:cubicBezTo>
                    <a:pt x="2188334" y="490038"/>
                    <a:pt x="2193220" y="485152"/>
                    <a:pt x="2199248" y="485152"/>
                  </a:cubicBezTo>
                  <a:close/>
                  <a:moveTo>
                    <a:pt x="2171003" y="485152"/>
                  </a:moveTo>
                  <a:cubicBezTo>
                    <a:pt x="2177030" y="485152"/>
                    <a:pt x="2181917" y="490038"/>
                    <a:pt x="2181917" y="496066"/>
                  </a:cubicBezTo>
                  <a:cubicBezTo>
                    <a:pt x="2181917" y="502093"/>
                    <a:pt x="2177030" y="506980"/>
                    <a:pt x="2171003" y="506980"/>
                  </a:cubicBezTo>
                  <a:cubicBezTo>
                    <a:pt x="2164976" y="506980"/>
                    <a:pt x="2160089" y="502093"/>
                    <a:pt x="2160089" y="496066"/>
                  </a:cubicBezTo>
                  <a:cubicBezTo>
                    <a:pt x="2160089" y="490038"/>
                    <a:pt x="2164976" y="485152"/>
                    <a:pt x="2171003" y="485152"/>
                  </a:cubicBezTo>
                  <a:close/>
                  <a:moveTo>
                    <a:pt x="2142757" y="485152"/>
                  </a:moveTo>
                  <a:cubicBezTo>
                    <a:pt x="2148784" y="485152"/>
                    <a:pt x="2153671" y="490038"/>
                    <a:pt x="2153671" y="496066"/>
                  </a:cubicBezTo>
                  <a:cubicBezTo>
                    <a:pt x="2153671" y="502093"/>
                    <a:pt x="2148784" y="506980"/>
                    <a:pt x="2142757" y="506980"/>
                  </a:cubicBezTo>
                  <a:cubicBezTo>
                    <a:pt x="2136729" y="506980"/>
                    <a:pt x="2131843" y="502093"/>
                    <a:pt x="2131843" y="496066"/>
                  </a:cubicBezTo>
                  <a:cubicBezTo>
                    <a:pt x="2131843" y="490038"/>
                    <a:pt x="2136729" y="485152"/>
                    <a:pt x="2142757" y="485152"/>
                  </a:cubicBezTo>
                  <a:close/>
                  <a:moveTo>
                    <a:pt x="2114512" y="485152"/>
                  </a:moveTo>
                  <a:cubicBezTo>
                    <a:pt x="2120539" y="485152"/>
                    <a:pt x="2125426" y="490038"/>
                    <a:pt x="2125426" y="496066"/>
                  </a:cubicBezTo>
                  <a:cubicBezTo>
                    <a:pt x="2125426" y="502093"/>
                    <a:pt x="2120540" y="506980"/>
                    <a:pt x="2114512" y="506980"/>
                  </a:cubicBezTo>
                  <a:cubicBezTo>
                    <a:pt x="2108485" y="506980"/>
                    <a:pt x="2103598" y="502093"/>
                    <a:pt x="2103598" y="496066"/>
                  </a:cubicBezTo>
                  <a:cubicBezTo>
                    <a:pt x="2103598" y="490038"/>
                    <a:pt x="2108485" y="485152"/>
                    <a:pt x="2114512" y="485152"/>
                  </a:cubicBezTo>
                  <a:close/>
                  <a:moveTo>
                    <a:pt x="2086266" y="485152"/>
                  </a:moveTo>
                  <a:cubicBezTo>
                    <a:pt x="2092293" y="485152"/>
                    <a:pt x="2097180" y="490038"/>
                    <a:pt x="2097180" y="496066"/>
                  </a:cubicBezTo>
                  <a:cubicBezTo>
                    <a:pt x="2097180" y="502093"/>
                    <a:pt x="2092293" y="506980"/>
                    <a:pt x="2086266" y="506980"/>
                  </a:cubicBezTo>
                  <a:cubicBezTo>
                    <a:pt x="2080238" y="506980"/>
                    <a:pt x="2075352" y="502093"/>
                    <a:pt x="2075352" y="496066"/>
                  </a:cubicBezTo>
                  <a:cubicBezTo>
                    <a:pt x="2075352" y="490038"/>
                    <a:pt x="2080238" y="485152"/>
                    <a:pt x="2086266" y="485152"/>
                  </a:cubicBezTo>
                  <a:close/>
                  <a:moveTo>
                    <a:pt x="2058021" y="485152"/>
                  </a:moveTo>
                  <a:cubicBezTo>
                    <a:pt x="2064048" y="485152"/>
                    <a:pt x="2068935" y="490038"/>
                    <a:pt x="2068935" y="496066"/>
                  </a:cubicBezTo>
                  <a:cubicBezTo>
                    <a:pt x="2068935" y="502093"/>
                    <a:pt x="2064049" y="506980"/>
                    <a:pt x="2058021" y="506980"/>
                  </a:cubicBezTo>
                  <a:cubicBezTo>
                    <a:pt x="2051993" y="506980"/>
                    <a:pt x="2047107" y="502093"/>
                    <a:pt x="2047107" y="496066"/>
                  </a:cubicBezTo>
                  <a:cubicBezTo>
                    <a:pt x="2047107" y="490038"/>
                    <a:pt x="2051993" y="485152"/>
                    <a:pt x="2058021" y="485152"/>
                  </a:cubicBezTo>
                  <a:close/>
                  <a:moveTo>
                    <a:pt x="2029775" y="485152"/>
                  </a:moveTo>
                  <a:cubicBezTo>
                    <a:pt x="2035802" y="485152"/>
                    <a:pt x="2040689" y="490038"/>
                    <a:pt x="2040689" y="496066"/>
                  </a:cubicBezTo>
                  <a:cubicBezTo>
                    <a:pt x="2040689" y="502093"/>
                    <a:pt x="2035802" y="506980"/>
                    <a:pt x="2029775" y="506980"/>
                  </a:cubicBezTo>
                  <a:cubicBezTo>
                    <a:pt x="2023747" y="506980"/>
                    <a:pt x="2018861" y="502093"/>
                    <a:pt x="2018861" y="496066"/>
                  </a:cubicBezTo>
                  <a:cubicBezTo>
                    <a:pt x="2018861" y="490038"/>
                    <a:pt x="2023747" y="485152"/>
                    <a:pt x="2029775" y="485152"/>
                  </a:cubicBezTo>
                  <a:close/>
                  <a:moveTo>
                    <a:pt x="2001530" y="485152"/>
                  </a:moveTo>
                  <a:cubicBezTo>
                    <a:pt x="2007558" y="485152"/>
                    <a:pt x="2012444" y="490038"/>
                    <a:pt x="2012444" y="496066"/>
                  </a:cubicBezTo>
                  <a:cubicBezTo>
                    <a:pt x="2012444" y="502093"/>
                    <a:pt x="2007558" y="506980"/>
                    <a:pt x="2001530" y="506980"/>
                  </a:cubicBezTo>
                  <a:cubicBezTo>
                    <a:pt x="1995503" y="506980"/>
                    <a:pt x="1990617" y="502093"/>
                    <a:pt x="1990617" y="496066"/>
                  </a:cubicBezTo>
                  <a:cubicBezTo>
                    <a:pt x="1990617" y="490038"/>
                    <a:pt x="1995503" y="485152"/>
                    <a:pt x="2001530" y="485152"/>
                  </a:cubicBezTo>
                  <a:close/>
                  <a:moveTo>
                    <a:pt x="1973284" y="485152"/>
                  </a:moveTo>
                  <a:cubicBezTo>
                    <a:pt x="1979311" y="485152"/>
                    <a:pt x="1984198" y="490038"/>
                    <a:pt x="1984198" y="496066"/>
                  </a:cubicBezTo>
                  <a:cubicBezTo>
                    <a:pt x="1984198" y="502093"/>
                    <a:pt x="1979311" y="506980"/>
                    <a:pt x="1973284" y="506980"/>
                  </a:cubicBezTo>
                  <a:cubicBezTo>
                    <a:pt x="1967256" y="506980"/>
                    <a:pt x="1962370" y="502093"/>
                    <a:pt x="1962370" y="496066"/>
                  </a:cubicBezTo>
                  <a:cubicBezTo>
                    <a:pt x="1962370" y="490038"/>
                    <a:pt x="1967256" y="485152"/>
                    <a:pt x="1973284" y="485152"/>
                  </a:cubicBezTo>
                  <a:close/>
                  <a:moveTo>
                    <a:pt x="1945039" y="485152"/>
                  </a:moveTo>
                  <a:cubicBezTo>
                    <a:pt x="1951067" y="485152"/>
                    <a:pt x="1955953" y="490038"/>
                    <a:pt x="1955953" y="496066"/>
                  </a:cubicBezTo>
                  <a:cubicBezTo>
                    <a:pt x="1955953" y="502093"/>
                    <a:pt x="1951067" y="506980"/>
                    <a:pt x="1945039" y="506980"/>
                  </a:cubicBezTo>
                  <a:cubicBezTo>
                    <a:pt x="1939012" y="506980"/>
                    <a:pt x="1934126" y="502093"/>
                    <a:pt x="1934126" y="496066"/>
                  </a:cubicBezTo>
                  <a:cubicBezTo>
                    <a:pt x="1934126" y="490038"/>
                    <a:pt x="1939012" y="485152"/>
                    <a:pt x="1945039" y="485152"/>
                  </a:cubicBezTo>
                  <a:close/>
                  <a:moveTo>
                    <a:pt x="1916793" y="485152"/>
                  </a:moveTo>
                  <a:cubicBezTo>
                    <a:pt x="1922820" y="485152"/>
                    <a:pt x="1927707" y="490038"/>
                    <a:pt x="1927707" y="496066"/>
                  </a:cubicBezTo>
                  <a:cubicBezTo>
                    <a:pt x="1927707" y="502093"/>
                    <a:pt x="1922820" y="506980"/>
                    <a:pt x="1916793" y="506980"/>
                  </a:cubicBezTo>
                  <a:cubicBezTo>
                    <a:pt x="1910766" y="506980"/>
                    <a:pt x="1905879" y="502093"/>
                    <a:pt x="1905879" y="496066"/>
                  </a:cubicBezTo>
                  <a:cubicBezTo>
                    <a:pt x="1905879" y="490038"/>
                    <a:pt x="1910766" y="485152"/>
                    <a:pt x="1916793" y="485152"/>
                  </a:cubicBezTo>
                  <a:close/>
                  <a:moveTo>
                    <a:pt x="1888548" y="485152"/>
                  </a:moveTo>
                  <a:cubicBezTo>
                    <a:pt x="1894576" y="485152"/>
                    <a:pt x="1899462" y="490038"/>
                    <a:pt x="1899462" y="496066"/>
                  </a:cubicBezTo>
                  <a:cubicBezTo>
                    <a:pt x="1899462" y="502093"/>
                    <a:pt x="1894576" y="506980"/>
                    <a:pt x="1888548" y="506980"/>
                  </a:cubicBezTo>
                  <a:cubicBezTo>
                    <a:pt x="1882521" y="506980"/>
                    <a:pt x="1877635" y="502093"/>
                    <a:pt x="1877635" y="496066"/>
                  </a:cubicBezTo>
                  <a:cubicBezTo>
                    <a:pt x="1877635" y="490038"/>
                    <a:pt x="1882521" y="485152"/>
                    <a:pt x="1888548" y="485152"/>
                  </a:cubicBezTo>
                  <a:close/>
                  <a:moveTo>
                    <a:pt x="1860302" y="485152"/>
                  </a:moveTo>
                  <a:cubicBezTo>
                    <a:pt x="1866329" y="485152"/>
                    <a:pt x="1871215" y="490038"/>
                    <a:pt x="1871215" y="496066"/>
                  </a:cubicBezTo>
                  <a:cubicBezTo>
                    <a:pt x="1871215" y="502093"/>
                    <a:pt x="1866329" y="506980"/>
                    <a:pt x="1860302" y="506980"/>
                  </a:cubicBezTo>
                  <a:cubicBezTo>
                    <a:pt x="1854275" y="506980"/>
                    <a:pt x="1849388" y="502093"/>
                    <a:pt x="1849388" y="496066"/>
                  </a:cubicBezTo>
                  <a:cubicBezTo>
                    <a:pt x="1849388" y="490038"/>
                    <a:pt x="1854275" y="485152"/>
                    <a:pt x="1860302" y="485152"/>
                  </a:cubicBezTo>
                  <a:close/>
                  <a:moveTo>
                    <a:pt x="1832057" y="485152"/>
                  </a:moveTo>
                  <a:cubicBezTo>
                    <a:pt x="1838085" y="485152"/>
                    <a:pt x="1842971" y="490038"/>
                    <a:pt x="1842971" y="496066"/>
                  </a:cubicBezTo>
                  <a:cubicBezTo>
                    <a:pt x="1842971" y="502093"/>
                    <a:pt x="1838085" y="506980"/>
                    <a:pt x="1832057" y="506980"/>
                  </a:cubicBezTo>
                  <a:cubicBezTo>
                    <a:pt x="1826030" y="506980"/>
                    <a:pt x="1821143" y="502093"/>
                    <a:pt x="1821143" y="496066"/>
                  </a:cubicBezTo>
                  <a:cubicBezTo>
                    <a:pt x="1821143" y="490038"/>
                    <a:pt x="1826030" y="485152"/>
                    <a:pt x="1832057" y="485152"/>
                  </a:cubicBezTo>
                  <a:close/>
                  <a:moveTo>
                    <a:pt x="1803811" y="485152"/>
                  </a:moveTo>
                  <a:cubicBezTo>
                    <a:pt x="1809839" y="485152"/>
                    <a:pt x="1814725" y="490038"/>
                    <a:pt x="1814725" y="496066"/>
                  </a:cubicBezTo>
                  <a:cubicBezTo>
                    <a:pt x="1814725" y="502093"/>
                    <a:pt x="1809839" y="506980"/>
                    <a:pt x="1803811" y="506980"/>
                  </a:cubicBezTo>
                  <a:cubicBezTo>
                    <a:pt x="1797784" y="506980"/>
                    <a:pt x="1792897" y="502093"/>
                    <a:pt x="1792897" y="496066"/>
                  </a:cubicBezTo>
                  <a:cubicBezTo>
                    <a:pt x="1792897" y="490038"/>
                    <a:pt x="1797784" y="485152"/>
                    <a:pt x="1803811" y="485152"/>
                  </a:cubicBezTo>
                  <a:close/>
                  <a:moveTo>
                    <a:pt x="1775566" y="485152"/>
                  </a:moveTo>
                  <a:cubicBezTo>
                    <a:pt x="1781593" y="485152"/>
                    <a:pt x="1786480" y="490038"/>
                    <a:pt x="1786480" y="496066"/>
                  </a:cubicBezTo>
                  <a:cubicBezTo>
                    <a:pt x="1786480" y="502093"/>
                    <a:pt x="1781593" y="506980"/>
                    <a:pt x="1775566" y="506980"/>
                  </a:cubicBezTo>
                  <a:cubicBezTo>
                    <a:pt x="1769538" y="506980"/>
                    <a:pt x="1764652" y="502093"/>
                    <a:pt x="1764652" y="496066"/>
                  </a:cubicBezTo>
                  <a:cubicBezTo>
                    <a:pt x="1764652" y="490038"/>
                    <a:pt x="1769538" y="485152"/>
                    <a:pt x="1775566" y="485152"/>
                  </a:cubicBezTo>
                  <a:close/>
                  <a:moveTo>
                    <a:pt x="1747321" y="485152"/>
                  </a:moveTo>
                  <a:cubicBezTo>
                    <a:pt x="1753348" y="485152"/>
                    <a:pt x="1758234" y="490038"/>
                    <a:pt x="1758234" y="496066"/>
                  </a:cubicBezTo>
                  <a:cubicBezTo>
                    <a:pt x="1758234" y="502093"/>
                    <a:pt x="1753348" y="506980"/>
                    <a:pt x="1747321" y="506980"/>
                  </a:cubicBezTo>
                  <a:cubicBezTo>
                    <a:pt x="1741293" y="506980"/>
                    <a:pt x="1736407" y="502093"/>
                    <a:pt x="1736407" y="496066"/>
                  </a:cubicBezTo>
                  <a:cubicBezTo>
                    <a:pt x="1736407" y="490038"/>
                    <a:pt x="1741293" y="485152"/>
                    <a:pt x="1747321" y="485152"/>
                  </a:cubicBezTo>
                  <a:close/>
                  <a:moveTo>
                    <a:pt x="1719075" y="485152"/>
                  </a:moveTo>
                  <a:cubicBezTo>
                    <a:pt x="1725102" y="485152"/>
                    <a:pt x="1729989" y="490038"/>
                    <a:pt x="1729989" y="496066"/>
                  </a:cubicBezTo>
                  <a:cubicBezTo>
                    <a:pt x="1729989" y="502093"/>
                    <a:pt x="1725102" y="506980"/>
                    <a:pt x="1719075" y="506980"/>
                  </a:cubicBezTo>
                  <a:cubicBezTo>
                    <a:pt x="1713047" y="506980"/>
                    <a:pt x="1708161" y="502093"/>
                    <a:pt x="1708161" y="496066"/>
                  </a:cubicBezTo>
                  <a:cubicBezTo>
                    <a:pt x="1708161" y="490038"/>
                    <a:pt x="1713047" y="485152"/>
                    <a:pt x="1719075" y="485152"/>
                  </a:cubicBezTo>
                  <a:close/>
                  <a:moveTo>
                    <a:pt x="1690831" y="485152"/>
                  </a:moveTo>
                  <a:cubicBezTo>
                    <a:pt x="1696858" y="485152"/>
                    <a:pt x="1701744" y="490038"/>
                    <a:pt x="1701744" y="496066"/>
                  </a:cubicBezTo>
                  <a:cubicBezTo>
                    <a:pt x="1701744" y="502093"/>
                    <a:pt x="1696858" y="506980"/>
                    <a:pt x="1690831" y="506980"/>
                  </a:cubicBezTo>
                  <a:cubicBezTo>
                    <a:pt x="1684803" y="506980"/>
                    <a:pt x="1679917" y="502093"/>
                    <a:pt x="1679917" y="496066"/>
                  </a:cubicBezTo>
                  <a:cubicBezTo>
                    <a:pt x="1679917" y="490038"/>
                    <a:pt x="1684803" y="485152"/>
                    <a:pt x="1690831" y="485152"/>
                  </a:cubicBezTo>
                  <a:close/>
                  <a:moveTo>
                    <a:pt x="1662585" y="485152"/>
                  </a:moveTo>
                  <a:cubicBezTo>
                    <a:pt x="1668613" y="485152"/>
                    <a:pt x="1673499" y="490038"/>
                    <a:pt x="1673499" y="496066"/>
                  </a:cubicBezTo>
                  <a:cubicBezTo>
                    <a:pt x="1673499" y="502093"/>
                    <a:pt x="1668613" y="506980"/>
                    <a:pt x="1662585" y="506980"/>
                  </a:cubicBezTo>
                  <a:cubicBezTo>
                    <a:pt x="1656558" y="506980"/>
                    <a:pt x="1651671" y="502093"/>
                    <a:pt x="1651671" y="496066"/>
                  </a:cubicBezTo>
                  <a:cubicBezTo>
                    <a:pt x="1651671" y="490038"/>
                    <a:pt x="1656558" y="485152"/>
                    <a:pt x="1662585" y="485152"/>
                  </a:cubicBezTo>
                  <a:close/>
                  <a:moveTo>
                    <a:pt x="1634340" y="485152"/>
                  </a:moveTo>
                  <a:cubicBezTo>
                    <a:pt x="1640367" y="485152"/>
                    <a:pt x="1645253" y="490038"/>
                    <a:pt x="1645253" y="496066"/>
                  </a:cubicBezTo>
                  <a:cubicBezTo>
                    <a:pt x="1645253" y="502093"/>
                    <a:pt x="1640367" y="506980"/>
                    <a:pt x="1634340" y="506980"/>
                  </a:cubicBezTo>
                  <a:cubicBezTo>
                    <a:pt x="1628312" y="506980"/>
                    <a:pt x="1623426" y="502093"/>
                    <a:pt x="1623426" y="496066"/>
                  </a:cubicBezTo>
                  <a:cubicBezTo>
                    <a:pt x="1623426" y="490038"/>
                    <a:pt x="1628312" y="485152"/>
                    <a:pt x="1634340" y="485152"/>
                  </a:cubicBezTo>
                  <a:close/>
                  <a:moveTo>
                    <a:pt x="1606137" y="485152"/>
                  </a:moveTo>
                  <a:cubicBezTo>
                    <a:pt x="1612164" y="485152"/>
                    <a:pt x="1617050" y="490038"/>
                    <a:pt x="1617050" y="496066"/>
                  </a:cubicBezTo>
                  <a:lnTo>
                    <a:pt x="1606328" y="506788"/>
                  </a:lnTo>
                  <a:lnTo>
                    <a:pt x="1606556" y="506788"/>
                  </a:lnTo>
                  <a:lnTo>
                    <a:pt x="1606167" y="506949"/>
                  </a:lnTo>
                  <a:lnTo>
                    <a:pt x="1606137" y="506980"/>
                  </a:lnTo>
                  <a:lnTo>
                    <a:pt x="1606124" y="506967"/>
                  </a:lnTo>
                  <a:lnTo>
                    <a:pt x="1606094" y="506980"/>
                  </a:lnTo>
                  <a:lnTo>
                    <a:pt x="1605632" y="506788"/>
                  </a:lnTo>
                  <a:lnTo>
                    <a:pt x="1605945" y="506788"/>
                  </a:lnTo>
                  <a:lnTo>
                    <a:pt x="1595223" y="496066"/>
                  </a:lnTo>
                  <a:cubicBezTo>
                    <a:pt x="1595223" y="490038"/>
                    <a:pt x="1600109" y="485152"/>
                    <a:pt x="1606137" y="485152"/>
                  </a:cubicBezTo>
                  <a:close/>
                  <a:moveTo>
                    <a:pt x="1577876" y="485152"/>
                  </a:moveTo>
                  <a:cubicBezTo>
                    <a:pt x="1583903" y="485152"/>
                    <a:pt x="1588789" y="490038"/>
                    <a:pt x="1588789" y="496066"/>
                  </a:cubicBezTo>
                  <a:cubicBezTo>
                    <a:pt x="1588789" y="502093"/>
                    <a:pt x="1583903" y="506980"/>
                    <a:pt x="1577876" y="506980"/>
                  </a:cubicBezTo>
                  <a:cubicBezTo>
                    <a:pt x="1571848" y="506980"/>
                    <a:pt x="1566962" y="502093"/>
                    <a:pt x="1566962" y="496066"/>
                  </a:cubicBezTo>
                  <a:cubicBezTo>
                    <a:pt x="1566962" y="490038"/>
                    <a:pt x="1571848" y="485152"/>
                    <a:pt x="1577876" y="485152"/>
                  </a:cubicBezTo>
                  <a:close/>
                  <a:moveTo>
                    <a:pt x="1549637" y="485152"/>
                  </a:moveTo>
                  <a:cubicBezTo>
                    <a:pt x="1555665" y="485152"/>
                    <a:pt x="1560551" y="490038"/>
                    <a:pt x="1560551" y="496066"/>
                  </a:cubicBezTo>
                  <a:cubicBezTo>
                    <a:pt x="1560551" y="502093"/>
                    <a:pt x="1555665" y="506980"/>
                    <a:pt x="1549637" y="506980"/>
                  </a:cubicBezTo>
                  <a:cubicBezTo>
                    <a:pt x="1543610" y="506980"/>
                    <a:pt x="1538724" y="502093"/>
                    <a:pt x="1538724" y="496066"/>
                  </a:cubicBezTo>
                  <a:cubicBezTo>
                    <a:pt x="1538724" y="490038"/>
                    <a:pt x="1543610" y="485152"/>
                    <a:pt x="1549637" y="485152"/>
                  </a:cubicBezTo>
                  <a:close/>
                  <a:moveTo>
                    <a:pt x="1521393" y="485152"/>
                  </a:moveTo>
                  <a:cubicBezTo>
                    <a:pt x="1527420" y="485152"/>
                    <a:pt x="1532306" y="490038"/>
                    <a:pt x="1532306" y="496066"/>
                  </a:cubicBezTo>
                  <a:cubicBezTo>
                    <a:pt x="1532306" y="502093"/>
                    <a:pt x="1527420" y="506980"/>
                    <a:pt x="1521393" y="506980"/>
                  </a:cubicBezTo>
                  <a:cubicBezTo>
                    <a:pt x="1515365" y="506980"/>
                    <a:pt x="1510479" y="502093"/>
                    <a:pt x="1510479" y="496066"/>
                  </a:cubicBezTo>
                  <a:cubicBezTo>
                    <a:pt x="1510479" y="490038"/>
                    <a:pt x="1515365" y="485152"/>
                    <a:pt x="1521393" y="485152"/>
                  </a:cubicBezTo>
                  <a:close/>
                  <a:moveTo>
                    <a:pt x="1493147" y="485152"/>
                  </a:moveTo>
                  <a:cubicBezTo>
                    <a:pt x="1499174" y="485152"/>
                    <a:pt x="1504060" y="490038"/>
                    <a:pt x="1504060" y="496066"/>
                  </a:cubicBezTo>
                  <a:cubicBezTo>
                    <a:pt x="1504060" y="502093"/>
                    <a:pt x="1499174" y="506980"/>
                    <a:pt x="1493147" y="506980"/>
                  </a:cubicBezTo>
                  <a:cubicBezTo>
                    <a:pt x="1487119" y="506980"/>
                    <a:pt x="1482233" y="502093"/>
                    <a:pt x="1482233" y="496066"/>
                  </a:cubicBezTo>
                  <a:cubicBezTo>
                    <a:pt x="1482233" y="490038"/>
                    <a:pt x="1487119" y="485152"/>
                    <a:pt x="1493147" y="485152"/>
                  </a:cubicBezTo>
                  <a:close/>
                  <a:moveTo>
                    <a:pt x="1464902" y="485152"/>
                  </a:moveTo>
                  <a:cubicBezTo>
                    <a:pt x="1470929" y="485152"/>
                    <a:pt x="1475816" y="490038"/>
                    <a:pt x="1475816" y="496066"/>
                  </a:cubicBezTo>
                  <a:cubicBezTo>
                    <a:pt x="1475816" y="502093"/>
                    <a:pt x="1470929" y="506980"/>
                    <a:pt x="1464902" y="506980"/>
                  </a:cubicBezTo>
                  <a:cubicBezTo>
                    <a:pt x="1458874" y="506980"/>
                    <a:pt x="1453988" y="502093"/>
                    <a:pt x="1453988" y="496066"/>
                  </a:cubicBezTo>
                  <a:cubicBezTo>
                    <a:pt x="1453988" y="490038"/>
                    <a:pt x="1458874" y="485152"/>
                    <a:pt x="1464902" y="485152"/>
                  </a:cubicBezTo>
                  <a:close/>
                  <a:moveTo>
                    <a:pt x="1436655" y="485152"/>
                  </a:moveTo>
                  <a:cubicBezTo>
                    <a:pt x="1442683" y="485152"/>
                    <a:pt x="1447569" y="490038"/>
                    <a:pt x="1447569" y="496066"/>
                  </a:cubicBezTo>
                  <a:cubicBezTo>
                    <a:pt x="1447569" y="502093"/>
                    <a:pt x="1442683" y="506980"/>
                    <a:pt x="1436655" y="506980"/>
                  </a:cubicBezTo>
                  <a:cubicBezTo>
                    <a:pt x="1430628" y="506980"/>
                    <a:pt x="1425742" y="502093"/>
                    <a:pt x="1425742" y="496066"/>
                  </a:cubicBezTo>
                  <a:cubicBezTo>
                    <a:pt x="1425742" y="490038"/>
                    <a:pt x="1430628" y="485152"/>
                    <a:pt x="1436655" y="485152"/>
                  </a:cubicBezTo>
                  <a:close/>
                  <a:moveTo>
                    <a:pt x="1408411" y="485152"/>
                  </a:moveTo>
                  <a:cubicBezTo>
                    <a:pt x="1414438" y="485152"/>
                    <a:pt x="1419324" y="490038"/>
                    <a:pt x="1419324" y="496066"/>
                  </a:cubicBezTo>
                  <a:cubicBezTo>
                    <a:pt x="1419324" y="502093"/>
                    <a:pt x="1414438" y="506980"/>
                    <a:pt x="1408411" y="506980"/>
                  </a:cubicBezTo>
                  <a:cubicBezTo>
                    <a:pt x="1402383" y="506980"/>
                    <a:pt x="1397497" y="502093"/>
                    <a:pt x="1397497" y="496066"/>
                  </a:cubicBezTo>
                  <a:cubicBezTo>
                    <a:pt x="1397497" y="490038"/>
                    <a:pt x="1402383" y="485152"/>
                    <a:pt x="1408411" y="485152"/>
                  </a:cubicBezTo>
                  <a:close/>
                  <a:moveTo>
                    <a:pt x="1380165" y="485152"/>
                  </a:moveTo>
                  <a:cubicBezTo>
                    <a:pt x="1386192" y="485152"/>
                    <a:pt x="1391078" y="490038"/>
                    <a:pt x="1391078" y="496066"/>
                  </a:cubicBezTo>
                  <a:cubicBezTo>
                    <a:pt x="1391078" y="502093"/>
                    <a:pt x="1386192" y="506980"/>
                    <a:pt x="1380165" y="506980"/>
                  </a:cubicBezTo>
                  <a:cubicBezTo>
                    <a:pt x="1374137" y="506980"/>
                    <a:pt x="1369251" y="502093"/>
                    <a:pt x="1369251" y="496066"/>
                  </a:cubicBezTo>
                  <a:cubicBezTo>
                    <a:pt x="1369251" y="490038"/>
                    <a:pt x="1374137" y="485152"/>
                    <a:pt x="1380165" y="485152"/>
                  </a:cubicBezTo>
                  <a:close/>
                  <a:moveTo>
                    <a:pt x="1351920" y="485152"/>
                  </a:moveTo>
                  <a:cubicBezTo>
                    <a:pt x="1357947" y="485152"/>
                    <a:pt x="1362834" y="490038"/>
                    <a:pt x="1362834" y="496066"/>
                  </a:cubicBezTo>
                  <a:cubicBezTo>
                    <a:pt x="1362834" y="502093"/>
                    <a:pt x="1357947" y="506980"/>
                    <a:pt x="1351920" y="506980"/>
                  </a:cubicBezTo>
                  <a:cubicBezTo>
                    <a:pt x="1345892" y="506980"/>
                    <a:pt x="1341006" y="502093"/>
                    <a:pt x="1341006" y="496066"/>
                  </a:cubicBezTo>
                  <a:cubicBezTo>
                    <a:pt x="1341006" y="490038"/>
                    <a:pt x="1345892" y="485152"/>
                    <a:pt x="1351920" y="485152"/>
                  </a:cubicBezTo>
                  <a:close/>
                  <a:moveTo>
                    <a:pt x="1323674" y="485152"/>
                  </a:moveTo>
                  <a:cubicBezTo>
                    <a:pt x="1329701" y="485152"/>
                    <a:pt x="1334587" y="490038"/>
                    <a:pt x="1334587" y="496066"/>
                  </a:cubicBezTo>
                  <a:cubicBezTo>
                    <a:pt x="1334587" y="502093"/>
                    <a:pt x="1329701" y="506980"/>
                    <a:pt x="1323674" y="506980"/>
                  </a:cubicBezTo>
                  <a:cubicBezTo>
                    <a:pt x="1317646" y="506980"/>
                    <a:pt x="1312760" y="502093"/>
                    <a:pt x="1312760" y="496066"/>
                  </a:cubicBezTo>
                  <a:cubicBezTo>
                    <a:pt x="1312760" y="490038"/>
                    <a:pt x="1317646" y="485152"/>
                    <a:pt x="1323674" y="485152"/>
                  </a:cubicBezTo>
                  <a:close/>
                  <a:moveTo>
                    <a:pt x="1295429" y="485152"/>
                  </a:moveTo>
                  <a:cubicBezTo>
                    <a:pt x="1301456" y="485152"/>
                    <a:pt x="1306343" y="490038"/>
                    <a:pt x="1306343" y="496066"/>
                  </a:cubicBezTo>
                  <a:cubicBezTo>
                    <a:pt x="1306343" y="502093"/>
                    <a:pt x="1301456" y="506980"/>
                    <a:pt x="1295429" y="506980"/>
                  </a:cubicBezTo>
                  <a:cubicBezTo>
                    <a:pt x="1289401" y="506980"/>
                    <a:pt x="1284515" y="502093"/>
                    <a:pt x="1284515" y="496066"/>
                  </a:cubicBezTo>
                  <a:cubicBezTo>
                    <a:pt x="1284515" y="490038"/>
                    <a:pt x="1289402" y="485152"/>
                    <a:pt x="1295429" y="485152"/>
                  </a:cubicBezTo>
                  <a:close/>
                  <a:moveTo>
                    <a:pt x="1267183" y="485152"/>
                  </a:moveTo>
                  <a:cubicBezTo>
                    <a:pt x="1273210" y="485152"/>
                    <a:pt x="1278097" y="490038"/>
                    <a:pt x="1278097" y="496066"/>
                  </a:cubicBezTo>
                  <a:cubicBezTo>
                    <a:pt x="1278097" y="502093"/>
                    <a:pt x="1273210" y="506980"/>
                    <a:pt x="1267183" y="506980"/>
                  </a:cubicBezTo>
                  <a:cubicBezTo>
                    <a:pt x="1261155" y="506980"/>
                    <a:pt x="1256269" y="502093"/>
                    <a:pt x="1256269" y="496066"/>
                  </a:cubicBezTo>
                  <a:cubicBezTo>
                    <a:pt x="1256269" y="490038"/>
                    <a:pt x="1261155" y="485152"/>
                    <a:pt x="1267183" y="485152"/>
                  </a:cubicBezTo>
                  <a:close/>
                  <a:moveTo>
                    <a:pt x="1238938" y="485152"/>
                  </a:moveTo>
                  <a:cubicBezTo>
                    <a:pt x="1244966" y="485152"/>
                    <a:pt x="1249852" y="490038"/>
                    <a:pt x="1249852" y="496066"/>
                  </a:cubicBezTo>
                  <a:cubicBezTo>
                    <a:pt x="1249852" y="502093"/>
                    <a:pt x="1244965" y="506980"/>
                    <a:pt x="1238938" y="506980"/>
                  </a:cubicBezTo>
                  <a:cubicBezTo>
                    <a:pt x="1232910" y="506980"/>
                    <a:pt x="1228024" y="502093"/>
                    <a:pt x="1228024" y="496066"/>
                  </a:cubicBezTo>
                  <a:cubicBezTo>
                    <a:pt x="1228024" y="490038"/>
                    <a:pt x="1232911" y="485152"/>
                    <a:pt x="1238938" y="485152"/>
                  </a:cubicBezTo>
                  <a:close/>
                  <a:moveTo>
                    <a:pt x="1210692" y="485152"/>
                  </a:moveTo>
                  <a:cubicBezTo>
                    <a:pt x="1216719" y="485152"/>
                    <a:pt x="1221605" y="490038"/>
                    <a:pt x="1221605" y="496066"/>
                  </a:cubicBezTo>
                  <a:cubicBezTo>
                    <a:pt x="1221605" y="502093"/>
                    <a:pt x="1216719" y="506980"/>
                    <a:pt x="1210692" y="506980"/>
                  </a:cubicBezTo>
                  <a:cubicBezTo>
                    <a:pt x="1204664" y="506980"/>
                    <a:pt x="1199778" y="502093"/>
                    <a:pt x="1199778" y="496066"/>
                  </a:cubicBezTo>
                  <a:cubicBezTo>
                    <a:pt x="1199778" y="490038"/>
                    <a:pt x="1204664" y="485152"/>
                    <a:pt x="1210692" y="485152"/>
                  </a:cubicBezTo>
                  <a:close/>
                  <a:moveTo>
                    <a:pt x="1182447" y="485152"/>
                  </a:moveTo>
                  <a:cubicBezTo>
                    <a:pt x="1188475" y="485152"/>
                    <a:pt x="1193361" y="490038"/>
                    <a:pt x="1193361" y="496066"/>
                  </a:cubicBezTo>
                  <a:cubicBezTo>
                    <a:pt x="1193361" y="502093"/>
                    <a:pt x="1188475" y="506980"/>
                    <a:pt x="1182447" y="506980"/>
                  </a:cubicBezTo>
                  <a:cubicBezTo>
                    <a:pt x="1176419" y="506980"/>
                    <a:pt x="1171533" y="502093"/>
                    <a:pt x="1171533" y="496066"/>
                  </a:cubicBezTo>
                  <a:cubicBezTo>
                    <a:pt x="1171533" y="490038"/>
                    <a:pt x="1176420" y="485152"/>
                    <a:pt x="1182447" y="485152"/>
                  </a:cubicBezTo>
                  <a:close/>
                  <a:moveTo>
                    <a:pt x="1154200" y="485152"/>
                  </a:moveTo>
                  <a:cubicBezTo>
                    <a:pt x="1160228" y="485152"/>
                    <a:pt x="1165114" y="490038"/>
                    <a:pt x="1165114" y="496066"/>
                  </a:cubicBezTo>
                  <a:cubicBezTo>
                    <a:pt x="1165114" y="502093"/>
                    <a:pt x="1160228" y="506980"/>
                    <a:pt x="1154200" y="506980"/>
                  </a:cubicBezTo>
                  <a:cubicBezTo>
                    <a:pt x="1148173" y="506980"/>
                    <a:pt x="1143287" y="502093"/>
                    <a:pt x="1143287" y="496066"/>
                  </a:cubicBezTo>
                  <a:cubicBezTo>
                    <a:pt x="1143287" y="490038"/>
                    <a:pt x="1148173" y="485152"/>
                    <a:pt x="1154200" y="485152"/>
                  </a:cubicBezTo>
                  <a:close/>
                  <a:moveTo>
                    <a:pt x="1125956" y="485152"/>
                  </a:moveTo>
                  <a:cubicBezTo>
                    <a:pt x="1131983" y="485152"/>
                    <a:pt x="1136870" y="490038"/>
                    <a:pt x="1136870" y="496066"/>
                  </a:cubicBezTo>
                  <a:cubicBezTo>
                    <a:pt x="1136870" y="502093"/>
                    <a:pt x="1131983" y="506980"/>
                    <a:pt x="1125956" y="506980"/>
                  </a:cubicBezTo>
                  <a:cubicBezTo>
                    <a:pt x="1119928" y="506980"/>
                    <a:pt x="1115042" y="502093"/>
                    <a:pt x="1115042" y="496066"/>
                  </a:cubicBezTo>
                  <a:cubicBezTo>
                    <a:pt x="1115042" y="490038"/>
                    <a:pt x="1119928" y="485152"/>
                    <a:pt x="1125956" y="485152"/>
                  </a:cubicBezTo>
                  <a:close/>
                  <a:moveTo>
                    <a:pt x="1097710" y="485152"/>
                  </a:moveTo>
                  <a:cubicBezTo>
                    <a:pt x="1103737" y="485152"/>
                    <a:pt x="1108623" y="490038"/>
                    <a:pt x="1108623" y="496066"/>
                  </a:cubicBezTo>
                  <a:cubicBezTo>
                    <a:pt x="1108623" y="502093"/>
                    <a:pt x="1103737" y="506980"/>
                    <a:pt x="1097710" y="506980"/>
                  </a:cubicBezTo>
                  <a:cubicBezTo>
                    <a:pt x="1091682" y="506980"/>
                    <a:pt x="1086796" y="502093"/>
                    <a:pt x="1086796" y="496066"/>
                  </a:cubicBezTo>
                  <a:cubicBezTo>
                    <a:pt x="1086796" y="490038"/>
                    <a:pt x="1091682" y="485152"/>
                    <a:pt x="1097710" y="485152"/>
                  </a:cubicBezTo>
                  <a:close/>
                  <a:moveTo>
                    <a:pt x="1069465" y="485152"/>
                  </a:moveTo>
                  <a:cubicBezTo>
                    <a:pt x="1075493" y="485152"/>
                    <a:pt x="1080379" y="490038"/>
                    <a:pt x="1080379" y="496066"/>
                  </a:cubicBezTo>
                  <a:cubicBezTo>
                    <a:pt x="1080379" y="502093"/>
                    <a:pt x="1075492" y="506980"/>
                    <a:pt x="1069465" y="506980"/>
                  </a:cubicBezTo>
                  <a:cubicBezTo>
                    <a:pt x="1063438" y="506980"/>
                    <a:pt x="1058551" y="502093"/>
                    <a:pt x="1058551" y="496066"/>
                  </a:cubicBezTo>
                  <a:cubicBezTo>
                    <a:pt x="1058551" y="490038"/>
                    <a:pt x="1063438" y="485152"/>
                    <a:pt x="1069465" y="485152"/>
                  </a:cubicBezTo>
                  <a:close/>
                  <a:moveTo>
                    <a:pt x="1041219" y="485152"/>
                  </a:moveTo>
                  <a:cubicBezTo>
                    <a:pt x="1047246" y="485152"/>
                    <a:pt x="1052132" y="490038"/>
                    <a:pt x="1052132" y="496066"/>
                  </a:cubicBezTo>
                  <a:cubicBezTo>
                    <a:pt x="1052132" y="502093"/>
                    <a:pt x="1047246" y="506980"/>
                    <a:pt x="1041219" y="506980"/>
                  </a:cubicBezTo>
                  <a:cubicBezTo>
                    <a:pt x="1035191" y="506980"/>
                    <a:pt x="1030305" y="502093"/>
                    <a:pt x="1030305" y="496066"/>
                  </a:cubicBezTo>
                  <a:cubicBezTo>
                    <a:pt x="1030305" y="490038"/>
                    <a:pt x="1035191" y="485152"/>
                    <a:pt x="1041219" y="485152"/>
                  </a:cubicBezTo>
                  <a:close/>
                  <a:moveTo>
                    <a:pt x="1012974" y="485152"/>
                  </a:moveTo>
                  <a:cubicBezTo>
                    <a:pt x="1019002" y="485152"/>
                    <a:pt x="1023888" y="490038"/>
                    <a:pt x="1023888" y="496066"/>
                  </a:cubicBezTo>
                  <a:cubicBezTo>
                    <a:pt x="1023888" y="502093"/>
                    <a:pt x="1019002" y="506980"/>
                    <a:pt x="1012974" y="506980"/>
                  </a:cubicBezTo>
                  <a:cubicBezTo>
                    <a:pt x="1006946" y="506980"/>
                    <a:pt x="1002060" y="502093"/>
                    <a:pt x="1002060" y="496066"/>
                  </a:cubicBezTo>
                  <a:cubicBezTo>
                    <a:pt x="1002060" y="490038"/>
                    <a:pt x="1006946" y="485152"/>
                    <a:pt x="1012974" y="485152"/>
                  </a:cubicBezTo>
                  <a:close/>
                  <a:moveTo>
                    <a:pt x="984728" y="485152"/>
                  </a:moveTo>
                  <a:cubicBezTo>
                    <a:pt x="990755" y="485152"/>
                    <a:pt x="995641" y="490038"/>
                    <a:pt x="995641" y="496066"/>
                  </a:cubicBezTo>
                  <a:cubicBezTo>
                    <a:pt x="995641" y="502093"/>
                    <a:pt x="990755" y="506980"/>
                    <a:pt x="984728" y="506980"/>
                  </a:cubicBezTo>
                  <a:cubicBezTo>
                    <a:pt x="978700" y="506980"/>
                    <a:pt x="973814" y="502093"/>
                    <a:pt x="973814" y="496066"/>
                  </a:cubicBezTo>
                  <a:cubicBezTo>
                    <a:pt x="973814" y="490038"/>
                    <a:pt x="978700" y="485152"/>
                    <a:pt x="984728" y="485152"/>
                  </a:cubicBezTo>
                  <a:close/>
                  <a:moveTo>
                    <a:pt x="956483" y="485152"/>
                  </a:moveTo>
                  <a:cubicBezTo>
                    <a:pt x="962511" y="485152"/>
                    <a:pt x="967397" y="490038"/>
                    <a:pt x="967397" y="496066"/>
                  </a:cubicBezTo>
                  <a:cubicBezTo>
                    <a:pt x="967397" y="502093"/>
                    <a:pt x="962511" y="506980"/>
                    <a:pt x="956483" y="506980"/>
                  </a:cubicBezTo>
                  <a:cubicBezTo>
                    <a:pt x="950456" y="506980"/>
                    <a:pt x="945569" y="502093"/>
                    <a:pt x="945569" y="496066"/>
                  </a:cubicBezTo>
                  <a:cubicBezTo>
                    <a:pt x="945569" y="490038"/>
                    <a:pt x="950456" y="485152"/>
                    <a:pt x="956483" y="485152"/>
                  </a:cubicBezTo>
                  <a:close/>
                  <a:moveTo>
                    <a:pt x="928237" y="485152"/>
                  </a:moveTo>
                  <a:cubicBezTo>
                    <a:pt x="934264" y="485152"/>
                    <a:pt x="939151" y="490038"/>
                    <a:pt x="939151" y="496066"/>
                  </a:cubicBezTo>
                  <a:cubicBezTo>
                    <a:pt x="939151" y="502093"/>
                    <a:pt x="934264" y="506980"/>
                    <a:pt x="928237" y="506980"/>
                  </a:cubicBezTo>
                  <a:cubicBezTo>
                    <a:pt x="922209" y="506980"/>
                    <a:pt x="917323" y="502093"/>
                    <a:pt x="917323" y="496066"/>
                  </a:cubicBezTo>
                  <a:cubicBezTo>
                    <a:pt x="917323" y="490038"/>
                    <a:pt x="922210" y="485152"/>
                    <a:pt x="928237" y="485152"/>
                  </a:cubicBezTo>
                  <a:close/>
                  <a:moveTo>
                    <a:pt x="899992" y="485152"/>
                  </a:moveTo>
                  <a:cubicBezTo>
                    <a:pt x="906020" y="485152"/>
                    <a:pt x="910906" y="490038"/>
                    <a:pt x="910906" y="496066"/>
                  </a:cubicBezTo>
                  <a:cubicBezTo>
                    <a:pt x="910906" y="502093"/>
                    <a:pt x="906019" y="506980"/>
                    <a:pt x="899992" y="506980"/>
                  </a:cubicBezTo>
                  <a:cubicBezTo>
                    <a:pt x="893964" y="506980"/>
                    <a:pt x="889078" y="502093"/>
                    <a:pt x="889078" y="496066"/>
                  </a:cubicBezTo>
                  <a:cubicBezTo>
                    <a:pt x="889078" y="490038"/>
                    <a:pt x="893965" y="485152"/>
                    <a:pt x="899992" y="485152"/>
                  </a:cubicBezTo>
                  <a:close/>
                  <a:moveTo>
                    <a:pt x="871746" y="485152"/>
                  </a:moveTo>
                  <a:cubicBezTo>
                    <a:pt x="877774" y="485152"/>
                    <a:pt x="882660" y="490038"/>
                    <a:pt x="882660" y="496066"/>
                  </a:cubicBezTo>
                  <a:cubicBezTo>
                    <a:pt x="882660" y="502093"/>
                    <a:pt x="877774" y="506980"/>
                    <a:pt x="871746" y="506980"/>
                  </a:cubicBezTo>
                  <a:cubicBezTo>
                    <a:pt x="865718" y="506980"/>
                    <a:pt x="860832" y="502093"/>
                    <a:pt x="860832" y="496066"/>
                  </a:cubicBezTo>
                  <a:cubicBezTo>
                    <a:pt x="860832" y="490038"/>
                    <a:pt x="865719" y="485152"/>
                    <a:pt x="871746" y="485152"/>
                  </a:cubicBezTo>
                  <a:close/>
                  <a:moveTo>
                    <a:pt x="843501" y="485152"/>
                  </a:moveTo>
                  <a:cubicBezTo>
                    <a:pt x="849529" y="485152"/>
                    <a:pt x="854415" y="490038"/>
                    <a:pt x="854415" y="496066"/>
                  </a:cubicBezTo>
                  <a:cubicBezTo>
                    <a:pt x="854415" y="502093"/>
                    <a:pt x="849529" y="506980"/>
                    <a:pt x="843501" y="506980"/>
                  </a:cubicBezTo>
                  <a:cubicBezTo>
                    <a:pt x="837474" y="506980"/>
                    <a:pt x="832587" y="502093"/>
                    <a:pt x="832587" y="496066"/>
                  </a:cubicBezTo>
                  <a:cubicBezTo>
                    <a:pt x="832587" y="490038"/>
                    <a:pt x="837474" y="485152"/>
                    <a:pt x="843501" y="485152"/>
                  </a:cubicBezTo>
                  <a:close/>
                  <a:moveTo>
                    <a:pt x="815255" y="485152"/>
                  </a:moveTo>
                  <a:cubicBezTo>
                    <a:pt x="821282" y="485152"/>
                    <a:pt x="826168" y="490038"/>
                    <a:pt x="826168" y="496066"/>
                  </a:cubicBezTo>
                  <a:cubicBezTo>
                    <a:pt x="826168" y="502093"/>
                    <a:pt x="821282" y="506980"/>
                    <a:pt x="815255" y="506980"/>
                  </a:cubicBezTo>
                  <a:cubicBezTo>
                    <a:pt x="809227" y="506980"/>
                    <a:pt x="804341" y="502093"/>
                    <a:pt x="804341" y="496066"/>
                  </a:cubicBezTo>
                  <a:cubicBezTo>
                    <a:pt x="804341" y="490038"/>
                    <a:pt x="809227" y="485152"/>
                    <a:pt x="815255" y="485152"/>
                  </a:cubicBezTo>
                  <a:close/>
                  <a:moveTo>
                    <a:pt x="787010" y="485152"/>
                  </a:moveTo>
                  <a:cubicBezTo>
                    <a:pt x="793038" y="485152"/>
                    <a:pt x="797924" y="490038"/>
                    <a:pt x="797924" y="496066"/>
                  </a:cubicBezTo>
                  <a:cubicBezTo>
                    <a:pt x="797924" y="502093"/>
                    <a:pt x="793038" y="506980"/>
                    <a:pt x="787010" y="506980"/>
                  </a:cubicBezTo>
                  <a:cubicBezTo>
                    <a:pt x="780983" y="506980"/>
                    <a:pt x="776096" y="502093"/>
                    <a:pt x="776096" y="496066"/>
                  </a:cubicBezTo>
                  <a:cubicBezTo>
                    <a:pt x="776096" y="490038"/>
                    <a:pt x="780983" y="485152"/>
                    <a:pt x="787010" y="485152"/>
                  </a:cubicBezTo>
                  <a:close/>
                  <a:moveTo>
                    <a:pt x="758764" y="485152"/>
                  </a:moveTo>
                  <a:cubicBezTo>
                    <a:pt x="764791" y="485152"/>
                    <a:pt x="769678" y="490038"/>
                    <a:pt x="769678" y="496066"/>
                  </a:cubicBezTo>
                  <a:cubicBezTo>
                    <a:pt x="769678" y="502093"/>
                    <a:pt x="764791" y="506980"/>
                    <a:pt x="758764" y="506980"/>
                  </a:cubicBezTo>
                  <a:cubicBezTo>
                    <a:pt x="752736" y="506980"/>
                    <a:pt x="747850" y="502093"/>
                    <a:pt x="747850" y="496066"/>
                  </a:cubicBezTo>
                  <a:cubicBezTo>
                    <a:pt x="747850" y="490038"/>
                    <a:pt x="752736" y="485152"/>
                    <a:pt x="758764" y="485152"/>
                  </a:cubicBezTo>
                  <a:close/>
                  <a:moveTo>
                    <a:pt x="730517" y="485152"/>
                  </a:moveTo>
                  <a:cubicBezTo>
                    <a:pt x="736545" y="485152"/>
                    <a:pt x="741431" y="490038"/>
                    <a:pt x="741431" y="496066"/>
                  </a:cubicBezTo>
                  <a:cubicBezTo>
                    <a:pt x="741431" y="502093"/>
                    <a:pt x="736545" y="506980"/>
                    <a:pt x="730517" y="506980"/>
                  </a:cubicBezTo>
                  <a:cubicBezTo>
                    <a:pt x="724490" y="506980"/>
                    <a:pt x="719604" y="502093"/>
                    <a:pt x="719604" y="496066"/>
                  </a:cubicBezTo>
                  <a:cubicBezTo>
                    <a:pt x="719604" y="490038"/>
                    <a:pt x="724490" y="485152"/>
                    <a:pt x="730517" y="485152"/>
                  </a:cubicBezTo>
                  <a:close/>
                  <a:moveTo>
                    <a:pt x="702273" y="485152"/>
                  </a:moveTo>
                  <a:cubicBezTo>
                    <a:pt x="708300" y="485152"/>
                    <a:pt x="713187" y="490038"/>
                    <a:pt x="713187" y="496066"/>
                  </a:cubicBezTo>
                  <a:cubicBezTo>
                    <a:pt x="713187" y="502093"/>
                    <a:pt x="708300" y="506980"/>
                    <a:pt x="702273" y="506980"/>
                  </a:cubicBezTo>
                  <a:cubicBezTo>
                    <a:pt x="696245" y="506980"/>
                    <a:pt x="691359" y="502093"/>
                    <a:pt x="691359" y="496066"/>
                  </a:cubicBezTo>
                  <a:cubicBezTo>
                    <a:pt x="691359" y="490038"/>
                    <a:pt x="696245" y="485152"/>
                    <a:pt x="702273" y="485152"/>
                  </a:cubicBezTo>
                  <a:close/>
                  <a:moveTo>
                    <a:pt x="674027" y="485152"/>
                  </a:moveTo>
                  <a:cubicBezTo>
                    <a:pt x="680054" y="485152"/>
                    <a:pt x="684940" y="490038"/>
                    <a:pt x="684940" y="496066"/>
                  </a:cubicBezTo>
                  <a:cubicBezTo>
                    <a:pt x="684940" y="502093"/>
                    <a:pt x="680054" y="506980"/>
                    <a:pt x="674027" y="506980"/>
                  </a:cubicBezTo>
                  <a:cubicBezTo>
                    <a:pt x="667999" y="506980"/>
                    <a:pt x="663113" y="502093"/>
                    <a:pt x="663113" y="496066"/>
                  </a:cubicBezTo>
                  <a:cubicBezTo>
                    <a:pt x="663113" y="490038"/>
                    <a:pt x="667999" y="485152"/>
                    <a:pt x="674027" y="485152"/>
                  </a:cubicBezTo>
                  <a:close/>
                  <a:moveTo>
                    <a:pt x="645782" y="485152"/>
                  </a:moveTo>
                  <a:cubicBezTo>
                    <a:pt x="651809" y="485152"/>
                    <a:pt x="656696" y="490038"/>
                    <a:pt x="656696" y="496066"/>
                  </a:cubicBezTo>
                  <a:cubicBezTo>
                    <a:pt x="656696" y="502093"/>
                    <a:pt x="651810" y="506980"/>
                    <a:pt x="645782" y="506980"/>
                  </a:cubicBezTo>
                  <a:cubicBezTo>
                    <a:pt x="639754" y="506980"/>
                    <a:pt x="634868" y="502093"/>
                    <a:pt x="634868" y="496066"/>
                  </a:cubicBezTo>
                  <a:cubicBezTo>
                    <a:pt x="634868" y="490038"/>
                    <a:pt x="639754" y="485152"/>
                    <a:pt x="645782" y="485152"/>
                  </a:cubicBezTo>
                  <a:close/>
                  <a:moveTo>
                    <a:pt x="617535" y="485152"/>
                  </a:moveTo>
                  <a:cubicBezTo>
                    <a:pt x="623563" y="485152"/>
                    <a:pt x="628449" y="490038"/>
                    <a:pt x="628449" y="496066"/>
                  </a:cubicBezTo>
                  <a:cubicBezTo>
                    <a:pt x="628449" y="502093"/>
                    <a:pt x="623563" y="506980"/>
                    <a:pt x="617535" y="506980"/>
                  </a:cubicBezTo>
                  <a:cubicBezTo>
                    <a:pt x="611508" y="506980"/>
                    <a:pt x="606622" y="502093"/>
                    <a:pt x="606622" y="496066"/>
                  </a:cubicBezTo>
                  <a:cubicBezTo>
                    <a:pt x="606622" y="490038"/>
                    <a:pt x="611508" y="485152"/>
                    <a:pt x="617535" y="485152"/>
                  </a:cubicBezTo>
                  <a:close/>
                  <a:moveTo>
                    <a:pt x="589291" y="485152"/>
                  </a:moveTo>
                  <a:cubicBezTo>
                    <a:pt x="595319" y="485152"/>
                    <a:pt x="600205" y="490038"/>
                    <a:pt x="600205" y="496066"/>
                  </a:cubicBezTo>
                  <a:cubicBezTo>
                    <a:pt x="600205" y="502093"/>
                    <a:pt x="595319" y="506980"/>
                    <a:pt x="589291" y="506980"/>
                  </a:cubicBezTo>
                  <a:cubicBezTo>
                    <a:pt x="583263" y="506980"/>
                    <a:pt x="578377" y="502093"/>
                    <a:pt x="578377" y="496066"/>
                  </a:cubicBezTo>
                  <a:cubicBezTo>
                    <a:pt x="578377" y="490038"/>
                    <a:pt x="583263" y="485152"/>
                    <a:pt x="589291" y="485152"/>
                  </a:cubicBezTo>
                  <a:close/>
                  <a:moveTo>
                    <a:pt x="561045" y="485152"/>
                  </a:moveTo>
                  <a:cubicBezTo>
                    <a:pt x="567072" y="485152"/>
                    <a:pt x="571958" y="490038"/>
                    <a:pt x="571958" y="496066"/>
                  </a:cubicBezTo>
                  <a:cubicBezTo>
                    <a:pt x="571958" y="502093"/>
                    <a:pt x="567072" y="506980"/>
                    <a:pt x="561045" y="506980"/>
                  </a:cubicBezTo>
                  <a:cubicBezTo>
                    <a:pt x="555017" y="506980"/>
                    <a:pt x="550131" y="502093"/>
                    <a:pt x="550131" y="496066"/>
                  </a:cubicBezTo>
                  <a:cubicBezTo>
                    <a:pt x="550131" y="490038"/>
                    <a:pt x="555017" y="485152"/>
                    <a:pt x="561045" y="485152"/>
                  </a:cubicBezTo>
                  <a:close/>
                  <a:moveTo>
                    <a:pt x="532800" y="485152"/>
                  </a:moveTo>
                  <a:cubicBezTo>
                    <a:pt x="538828" y="485152"/>
                    <a:pt x="543714" y="490038"/>
                    <a:pt x="543714" y="496066"/>
                  </a:cubicBezTo>
                  <a:cubicBezTo>
                    <a:pt x="543714" y="502093"/>
                    <a:pt x="538828" y="506980"/>
                    <a:pt x="532800" y="506980"/>
                  </a:cubicBezTo>
                  <a:cubicBezTo>
                    <a:pt x="526773" y="506980"/>
                    <a:pt x="521886" y="502093"/>
                    <a:pt x="521886" y="496066"/>
                  </a:cubicBezTo>
                  <a:cubicBezTo>
                    <a:pt x="521886" y="490038"/>
                    <a:pt x="526773" y="485152"/>
                    <a:pt x="532800" y="485152"/>
                  </a:cubicBezTo>
                  <a:close/>
                  <a:moveTo>
                    <a:pt x="504554" y="485152"/>
                  </a:moveTo>
                  <a:cubicBezTo>
                    <a:pt x="510581" y="485152"/>
                    <a:pt x="515468" y="490038"/>
                    <a:pt x="515468" y="496066"/>
                  </a:cubicBezTo>
                  <a:cubicBezTo>
                    <a:pt x="515468" y="502093"/>
                    <a:pt x="510581" y="506980"/>
                    <a:pt x="504554" y="506980"/>
                  </a:cubicBezTo>
                  <a:cubicBezTo>
                    <a:pt x="498526" y="506980"/>
                    <a:pt x="493640" y="502093"/>
                    <a:pt x="493640" y="496066"/>
                  </a:cubicBezTo>
                  <a:cubicBezTo>
                    <a:pt x="493640" y="490038"/>
                    <a:pt x="498526" y="485152"/>
                    <a:pt x="504554" y="485152"/>
                  </a:cubicBezTo>
                  <a:close/>
                  <a:moveTo>
                    <a:pt x="476309" y="485152"/>
                  </a:moveTo>
                  <a:cubicBezTo>
                    <a:pt x="482336" y="485152"/>
                    <a:pt x="487223" y="490038"/>
                    <a:pt x="487223" y="496066"/>
                  </a:cubicBezTo>
                  <a:cubicBezTo>
                    <a:pt x="487223" y="502093"/>
                    <a:pt x="482337" y="506980"/>
                    <a:pt x="476309" y="506980"/>
                  </a:cubicBezTo>
                  <a:cubicBezTo>
                    <a:pt x="470281" y="506980"/>
                    <a:pt x="465395" y="502093"/>
                    <a:pt x="465395" y="496066"/>
                  </a:cubicBezTo>
                  <a:cubicBezTo>
                    <a:pt x="465395" y="490038"/>
                    <a:pt x="470281" y="485152"/>
                    <a:pt x="476309" y="485152"/>
                  </a:cubicBezTo>
                  <a:close/>
                  <a:moveTo>
                    <a:pt x="448063" y="485152"/>
                  </a:moveTo>
                  <a:cubicBezTo>
                    <a:pt x="454090" y="485152"/>
                    <a:pt x="458976" y="490038"/>
                    <a:pt x="458976" y="496066"/>
                  </a:cubicBezTo>
                  <a:cubicBezTo>
                    <a:pt x="458976" y="502093"/>
                    <a:pt x="454091" y="506980"/>
                    <a:pt x="448063" y="506980"/>
                  </a:cubicBezTo>
                  <a:cubicBezTo>
                    <a:pt x="442035" y="506980"/>
                    <a:pt x="437149" y="502093"/>
                    <a:pt x="437149" y="496066"/>
                  </a:cubicBezTo>
                  <a:cubicBezTo>
                    <a:pt x="437149" y="490038"/>
                    <a:pt x="442035" y="485152"/>
                    <a:pt x="448063" y="485152"/>
                  </a:cubicBezTo>
                  <a:close/>
                  <a:moveTo>
                    <a:pt x="419818" y="485152"/>
                  </a:moveTo>
                  <a:cubicBezTo>
                    <a:pt x="425846" y="485152"/>
                    <a:pt x="430732" y="490038"/>
                    <a:pt x="430732" y="496066"/>
                  </a:cubicBezTo>
                  <a:cubicBezTo>
                    <a:pt x="430732" y="502093"/>
                    <a:pt x="425846" y="506980"/>
                    <a:pt x="419818" y="506980"/>
                  </a:cubicBezTo>
                  <a:cubicBezTo>
                    <a:pt x="413791" y="506980"/>
                    <a:pt x="408904" y="502093"/>
                    <a:pt x="408904" y="496066"/>
                  </a:cubicBezTo>
                  <a:cubicBezTo>
                    <a:pt x="408904" y="490038"/>
                    <a:pt x="413791" y="485152"/>
                    <a:pt x="419818" y="485152"/>
                  </a:cubicBezTo>
                  <a:close/>
                  <a:moveTo>
                    <a:pt x="391572" y="485152"/>
                  </a:moveTo>
                  <a:cubicBezTo>
                    <a:pt x="397599" y="485152"/>
                    <a:pt x="402485" y="490038"/>
                    <a:pt x="402485" y="496066"/>
                  </a:cubicBezTo>
                  <a:cubicBezTo>
                    <a:pt x="402485" y="502093"/>
                    <a:pt x="397599" y="506980"/>
                    <a:pt x="391572" y="506980"/>
                  </a:cubicBezTo>
                  <a:cubicBezTo>
                    <a:pt x="385544" y="506980"/>
                    <a:pt x="380658" y="502093"/>
                    <a:pt x="380658" y="496066"/>
                  </a:cubicBezTo>
                  <a:cubicBezTo>
                    <a:pt x="380658" y="490038"/>
                    <a:pt x="385544" y="485152"/>
                    <a:pt x="391572" y="485152"/>
                  </a:cubicBezTo>
                  <a:close/>
                  <a:moveTo>
                    <a:pt x="363327" y="485152"/>
                  </a:moveTo>
                  <a:cubicBezTo>
                    <a:pt x="369354" y="485152"/>
                    <a:pt x="374241" y="490038"/>
                    <a:pt x="374241" y="496066"/>
                  </a:cubicBezTo>
                  <a:cubicBezTo>
                    <a:pt x="374241" y="502093"/>
                    <a:pt x="369355" y="506980"/>
                    <a:pt x="363327" y="506980"/>
                  </a:cubicBezTo>
                  <a:cubicBezTo>
                    <a:pt x="357300" y="506980"/>
                    <a:pt x="352413" y="502093"/>
                    <a:pt x="352413" y="496066"/>
                  </a:cubicBezTo>
                  <a:cubicBezTo>
                    <a:pt x="352413" y="490038"/>
                    <a:pt x="357300" y="485152"/>
                    <a:pt x="363327" y="485152"/>
                  </a:cubicBezTo>
                  <a:close/>
                  <a:moveTo>
                    <a:pt x="335081" y="485152"/>
                  </a:moveTo>
                  <a:cubicBezTo>
                    <a:pt x="341108" y="485152"/>
                    <a:pt x="345995" y="490038"/>
                    <a:pt x="345995" y="496066"/>
                  </a:cubicBezTo>
                  <a:cubicBezTo>
                    <a:pt x="345995" y="502093"/>
                    <a:pt x="341108" y="506980"/>
                    <a:pt x="335081" y="506980"/>
                  </a:cubicBezTo>
                  <a:cubicBezTo>
                    <a:pt x="329053" y="506980"/>
                    <a:pt x="324167" y="502093"/>
                    <a:pt x="324167" y="496066"/>
                  </a:cubicBezTo>
                  <a:cubicBezTo>
                    <a:pt x="324167" y="490038"/>
                    <a:pt x="329053" y="485152"/>
                    <a:pt x="335081" y="485152"/>
                  </a:cubicBezTo>
                  <a:close/>
                  <a:moveTo>
                    <a:pt x="306836" y="485152"/>
                  </a:moveTo>
                  <a:cubicBezTo>
                    <a:pt x="312864" y="485152"/>
                    <a:pt x="317750" y="490038"/>
                    <a:pt x="317750" y="496066"/>
                  </a:cubicBezTo>
                  <a:cubicBezTo>
                    <a:pt x="317750" y="502093"/>
                    <a:pt x="312864" y="506980"/>
                    <a:pt x="306836" y="506980"/>
                  </a:cubicBezTo>
                  <a:cubicBezTo>
                    <a:pt x="300809" y="506980"/>
                    <a:pt x="295922" y="502093"/>
                    <a:pt x="295922" y="496066"/>
                  </a:cubicBezTo>
                  <a:cubicBezTo>
                    <a:pt x="295922" y="490038"/>
                    <a:pt x="300809" y="485152"/>
                    <a:pt x="306836" y="485152"/>
                  </a:cubicBezTo>
                  <a:close/>
                  <a:moveTo>
                    <a:pt x="278590" y="485152"/>
                  </a:moveTo>
                  <a:cubicBezTo>
                    <a:pt x="284617" y="485152"/>
                    <a:pt x="289504" y="490038"/>
                    <a:pt x="289504" y="496066"/>
                  </a:cubicBezTo>
                  <a:cubicBezTo>
                    <a:pt x="289504" y="502093"/>
                    <a:pt x="284617" y="506980"/>
                    <a:pt x="278590" y="506980"/>
                  </a:cubicBezTo>
                  <a:cubicBezTo>
                    <a:pt x="272562" y="506980"/>
                    <a:pt x="267676" y="502093"/>
                    <a:pt x="267676" y="496066"/>
                  </a:cubicBezTo>
                  <a:cubicBezTo>
                    <a:pt x="267676" y="490038"/>
                    <a:pt x="272562" y="485152"/>
                    <a:pt x="278590" y="485152"/>
                  </a:cubicBezTo>
                  <a:close/>
                  <a:moveTo>
                    <a:pt x="250345" y="485152"/>
                  </a:moveTo>
                  <a:cubicBezTo>
                    <a:pt x="256373" y="485152"/>
                    <a:pt x="261259" y="490038"/>
                    <a:pt x="261259" y="496066"/>
                  </a:cubicBezTo>
                  <a:cubicBezTo>
                    <a:pt x="261259" y="502093"/>
                    <a:pt x="256373" y="506980"/>
                    <a:pt x="250345" y="506980"/>
                  </a:cubicBezTo>
                  <a:cubicBezTo>
                    <a:pt x="244318" y="506980"/>
                    <a:pt x="239431" y="502093"/>
                    <a:pt x="239431" y="496066"/>
                  </a:cubicBezTo>
                  <a:cubicBezTo>
                    <a:pt x="239431" y="490038"/>
                    <a:pt x="244318" y="485152"/>
                    <a:pt x="250345" y="485152"/>
                  </a:cubicBezTo>
                  <a:close/>
                  <a:moveTo>
                    <a:pt x="222099" y="485152"/>
                  </a:moveTo>
                  <a:cubicBezTo>
                    <a:pt x="228126" y="485152"/>
                    <a:pt x="233013" y="490038"/>
                    <a:pt x="233013" y="496066"/>
                  </a:cubicBezTo>
                  <a:cubicBezTo>
                    <a:pt x="233013" y="502093"/>
                    <a:pt x="228126" y="506980"/>
                    <a:pt x="222099" y="506980"/>
                  </a:cubicBezTo>
                  <a:cubicBezTo>
                    <a:pt x="216071" y="506980"/>
                    <a:pt x="211185" y="502093"/>
                    <a:pt x="211185" y="496066"/>
                  </a:cubicBezTo>
                  <a:cubicBezTo>
                    <a:pt x="211185" y="490038"/>
                    <a:pt x="216071" y="485152"/>
                    <a:pt x="222099" y="485152"/>
                  </a:cubicBezTo>
                  <a:close/>
                  <a:moveTo>
                    <a:pt x="193854" y="485152"/>
                  </a:moveTo>
                  <a:cubicBezTo>
                    <a:pt x="199882" y="485152"/>
                    <a:pt x="204768" y="490038"/>
                    <a:pt x="204768" y="496066"/>
                  </a:cubicBezTo>
                  <a:cubicBezTo>
                    <a:pt x="204768" y="502093"/>
                    <a:pt x="199882" y="506980"/>
                    <a:pt x="193854" y="506980"/>
                  </a:cubicBezTo>
                  <a:cubicBezTo>
                    <a:pt x="187827" y="506980"/>
                    <a:pt x="182941" y="502093"/>
                    <a:pt x="182941" y="496066"/>
                  </a:cubicBezTo>
                  <a:cubicBezTo>
                    <a:pt x="182941" y="490038"/>
                    <a:pt x="187827" y="485152"/>
                    <a:pt x="193854" y="485152"/>
                  </a:cubicBezTo>
                  <a:close/>
                  <a:moveTo>
                    <a:pt x="165608" y="485152"/>
                  </a:moveTo>
                  <a:cubicBezTo>
                    <a:pt x="171635" y="485152"/>
                    <a:pt x="176521" y="490038"/>
                    <a:pt x="176521" y="496066"/>
                  </a:cubicBezTo>
                  <a:lnTo>
                    <a:pt x="167578" y="505010"/>
                  </a:lnTo>
                  <a:lnTo>
                    <a:pt x="161864" y="503236"/>
                  </a:lnTo>
                  <a:lnTo>
                    <a:pt x="154694" y="496066"/>
                  </a:lnTo>
                  <a:cubicBezTo>
                    <a:pt x="154694" y="490038"/>
                    <a:pt x="159580" y="485152"/>
                    <a:pt x="165608" y="485152"/>
                  </a:cubicBezTo>
                  <a:close/>
                  <a:moveTo>
                    <a:pt x="137363" y="485152"/>
                  </a:moveTo>
                  <a:cubicBezTo>
                    <a:pt x="143391" y="485152"/>
                    <a:pt x="148277" y="490038"/>
                    <a:pt x="148277" y="496066"/>
                  </a:cubicBezTo>
                  <a:lnTo>
                    <a:pt x="146024" y="498319"/>
                  </a:lnTo>
                  <a:lnTo>
                    <a:pt x="136288" y="495297"/>
                  </a:lnTo>
                  <a:lnTo>
                    <a:pt x="130409" y="492106"/>
                  </a:lnTo>
                  <a:close/>
                  <a:moveTo>
                    <a:pt x="4868412" y="460902"/>
                  </a:moveTo>
                  <a:lnTo>
                    <a:pt x="4878493" y="470983"/>
                  </a:lnTo>
                  <a:lnTo>
                    <a:pt x="4873960" y="474723"/>
                  </a:lnTo>
                  <a:lnTo>
                    <a:pt x="4865448" y="479343"/>
                  </a:lnTo>
                  <a:lnTo>
                    <a:pt x="4857710" y="471605"/>
                  </a:lnTo>
                  <a:cubicBezTo>
                    <a:pt x="4857710" y="465693"/>
                    <a:pt x="4862501" y="460902"/>
                    <a:pt x="4868412" y="460902"/>
                  </a:cubicBezTo>
                  <a:close/>
                  <a:moveTo>
                    <a:pt x="4840166" y="460902"/>
                  </a:moveTo>
                  <a:cubicBezTo>
                    <a:pt x="4846077" y="460902"/>
                    <a:pt x="4850869" y="465693"/>
                    <a:pt x="4850869" y="471605"/>
                  </a:cubicBezTo>
                  <a:cubicBezTo>
                    <a:pt x="4850869" y="477516"/>
                    <a:pt x="4846077" y="482307"/>
                    <a:pt x="4840166" y="482307"/>
                  </a:cubicBezTo>
                  <a:cubicBezTo>
                    <a:pt x="4834255" y="482307"/>
                    <a:pt x="4829463" y="477516"/>
                    <a:pt x="4829463" y="471605"/>
                  </a:cubicBezTo>
                  <a:cubicBezTo>
                    <a:pt x="4829463" y="465693"/>
                    <a:pt x="4834255" y="460902"/>
                    <a:pt x="4840166" y="460902"/>
                  </a:cubicBezTo>
                  <a:close/>
                  <a:moveTo>
                    <a:pt x="4811921" y="460902"/>
                  </a:moveTo>
                  <a:cubicBezTo>
                    <a:pt x="4817832" y="460902"/>
                    <a:pt x="4822624" y="465693"/>
                    <a:pt x="4822624" y="471605"/>
                  </a:cubicBezTo>
                  <a:cubicBezTo>
                    <a:pt x="4822624" y="477516"/>
                    <a:pt x="4817832" y="482307"/>
                    <a:pt x="4811921" y="482307"/>
                  </a:cubicBezTo>
                  <a:cubicBezTo>
                    <a:pt x="4806010" y="482307"/>
                    <a:pt x="4801218" y="477516"/>
                    <a:pt x="4801218" y="471605"/>
                  </a:cubicBezTo>
                  <a:cubicBezTo>
                    <a:pt x="4801218" y="465693"/>
                    <a:pt x="4806010" y="460902"/>
                    <a:pt x="4811921" y="460902"/>
                  </a:cubicBezTo>
                  <a:close/>
                  <a:moveTo>
                    <a:pt x="4783675" y="460902"/>
                  </a:moveTo>
                  <a:cubicBezTo>
                    <a:pt x="4789586" y="460902"/>
                    <a:pt x="4794378" y="465693"/>
                    <a:pt x="4794378" y="471605"/>
                  </a:cubicBezTo>
                  <a:cubicBezTo>
                    <a:pt x="4794378" y="477516"/>
                    <a:pt x="4789586" y="482307"/>
                    <a:pt x="4783675" y="482307"/>
                  </a:cubicBezTo>
                  <a:cubicBezTo>
                    <a:pt x="4777764" y="482307"/>
                    <a:pt x="4772972" y="477516"/>
                    <a:pt x="4772972" y="471605"/>
                  </a:cubicBezTo>
                  <a:cubicBezTo>
                    <a:pt x="4772972" y="465693"/>
                    <a:pt x="4777764" y="460902"/>
                    <a:pt x="4783675" y="460902"/>
                  </a:cubicBezTo>
                  <a:close/>
                  <a:moveTo>
                    <a:pt x="4755430" y="460902"/>
                  </a:moveTo>
                  <a:cubicBezTo>
                    <a:pt x="4761341" y="460902"/>
                    <a:pt x="4766133" y="465693"/>
                    <a:pt x="4766133" y="471605"/>
                  </a:cubicBezTo>
                  <a:cubicBezTo>
                    <a:pt x="4766133" y="477516"/>
                    <a:pt x="4761341" y="482307"/>
                    <a:pt x="4755430" y="482307"/>
                  </a:cubicBezTo>
                  <a:cubicBezTo>
                    <a:pt x="4749519" y="482307"/>
                    <a:pt x="4744728" y="477516"/>
                    <a:pt x="4744728" y="471605"/>
                  </a:cubicBezTo>
                  <a:cubicBezTo>
                    <a:pt x="4744728" y="465693"/>
                    <a:pt x="4749519" y="460902"/>
                    <a:pt x="4755430" y="460902"/>
                  </a:cubicBezTo>
                  <a:close/>
                  <a:moveTo>
                    <a:pt x="4727184" y="460902"/>
                  </a:moveTo>
                  <a:cubicBezTo>
                    <a:pt x="4733095" y="460902"/>
                    <a:pt x="4737887" y="465693"/>
                    <a:pt x="4737887" y="471605"/>
                  </a:cubicBezTo>
                  <a:cubicBezTo>
                    <a:pt x="4737887" y="477516"/>
                    <a:pt x="4733095" y="482307"/>
                    <a:pt x="4727184" y="482307"/>
                  </a:cubicBezTo>
                  <a:cubicBezTo>
                    <a:pt x="4721273" y="482307"/>
                    <a:pt x="4716481" y="477516"/>
                    <a:pt x="4716481" y="471605"/>
                  </a:cubicBezTo>
                  <a:cubicBezTo>
                    <a:pt x="4716481" y="465693"/>
                    <a:pt x="4721273" y="460902"/>
                    <a:pt x="4727184" y="460902"/>
                  </a:cubicBezTo>
                  <a:close/>
                  <a:moveTo>
                    <a:pt x="4698939" y="460902"/>
                  </a:moveTo>
                  <a:cubicBezTo>
                    <a:pt x="4704850" y="460902"/>
                    <a:pt x="4709642" y="465693"/>
                    <a:pt x="4709642" y="471605"/>
                  </a:cubicBezTo>
                  <a:cubicBezTo>
                    <a:pt x="4709642" y="477516"/>
                    <a:pt x="4704850" y="482307"/>
                    <a:pt x="4698939" y="482307"/>
                  </a:cubicBezTo>
                  <a:cubicBezTo>
                    <a:pt x="4693028" y="482307"/>
                    <a:pt x="4688236" y="477516"/>
                    <a:pt x="4688236" y="471605"/>
                  </a:cubicBezTo>
                  <a:cubicBezTo>
                    <a:pt x="4688236" y="465693"/>
                    <a:pt x="4693028" y="460902"/>
                    <a:pt x="4698939" y="460902"/>
                  </a:cubicBezTo>
                  <a:close/>
                  <a:moveTo>
                    <a:pt x="4670693" y="460902"/>
                  </a:moveTo>
                  <a:cubicBezTo>
                    <a:pt x="4676604" y="460902"/>
                    <a:pt x="4681396" y="465693"/>
                    <a:pt x="4681396" y="471605"/>
                  </a:cubicBezTo>
                  <a:cubicBezTo>
                    <a:pt x="4681396" y="477516"/>
                    <a:pt x="4676604" y="482307"/>
                    <a:pt x="4670693" y="482307"/>
                  </a:cubicBezTo>
                  <a:cubicBezTo>
                    <a:pt x="4664782" y="482307"/>
                    <a:pt x="4659990" y="477516"/>
                    <a:pt x="4659990" y="471605"/>
                  </a:cubicBezTo>
                  <a:cubicBezTo>
                    <a:pt x="4659990" y="465693"/>
                    <a:pt x="4664782" y="460902"/>
                    <a:pt x="4670693" y="460902"/>
                  </a:cubicBezTo>
                  <a:close/>
                  <a:moveTo>
                    <a:pt x="4642448" y="460902"/>
                  </a:moveTo>
                  <a:cubicBezTo>
                    <a:pt x="4648359" y="460902"/>
                    <a:pt x="4653151" y="465693"/>
                    <a:pt x="4653151" y="471605"/>
                  </a:cubicBezTo>
                  <a:cubicBezTo>
                    <a:pt x="4653151" y="477516"/>
                    <a:pt x="4648359" y="482307"/>
                    <a:pt x="4642448" y="482307"/>
                  </a:cubicBezTo>
                  <a:cubicBezTo>
                    <a:pt x="4636537" y="482307"/>
                    <a:pt x="4631745" y="477516"/>
                    <a:pt x="4631745" y="471605"/>
                  </a:cubicBezTo>
                  <a:cubicBezTo>
                    <a:pt x="4631745" y="465693"/>
                    <a:pt x="4636537" y="460902"/>
                    <a:pt x="4642448" y="460902"/>
                  </a:cubicBezTo>
                  <a:close/>
                  <a:moveTo>
                    <a:pt x="4614202" y="460902"/>
                  </a:moveTo>
                  <a:cubicBezTo>
                    <a:pt x="4620113" y="460902"/>
                    <a:pt x="4624905" y="465693"/>
                    <a:pt x="4624905" y="471605"/>
                  </a:cubicBezTo>
                  <a:cubicBezTo>
                    <a:pt x="4624905" y="477516"/>
                    <a:pt x="4620113" y="482307"/>
                    <a:pt x="4614202" y="482307"/>
                  </a:cubicBezTo>
                  <a:cubicBezTo>
                    <a:pt x="4608291" y="482307"/>
                    <a:pt x="4603499" y="477516"/>
                    <a:pt x="4603499" y="471605"/>
                  </a:cubicBezTo>
                  <a:cubicBezTo>
                    <a:pt x="4603499" y="465693"/>
                    <a:pt x="4608291" y="460902"/>
                    <a:pt x="4614202" y="460902"/>
                  </a:cubicBezTo>
                  <a:close/>
                  <a:moveTo>
                    <a:pt x="4585957" y="460902"/>
                  </a:moveTo>
                  <a:cubicBezTo>
                    <a:pt x="4591868" y="460902"/>
                    <a:pt x="4596660" y="465693"/>
                    <a:pt x="4596660" y="471605"/>
                  </a:cubicBezTo>
                  <a:cubicBezTo>
                    <a:pt x="4596660" y="477516"/>
                    <a:pt x="4591868" y="482307"/>
                    <a:pt x="4585957" y="482307"/>
                  </a:cubicBezTo>
                  <a:cubicBezTo>
                    <a:pt x="4580046" y="482307"/>
                    <a:pt x="4575254" y="477516"/>
                    <a:pt x="4575254" y="471605"/>
                  </a:cubicBezTo>
                  <a:cubicBezTo>
                    <a:pt x="4575254" y="465693"/>
                    <a:pt x="4580046" y="460902"/>
                    <a:pt x="4585957" y="460902"/>
                  </a:cubicBezTo>
                  <a:close/>
                  <a:moveTo>
                    <a:pt x="4557711" y="460902"/>
                  </a:moveTo>
                  <a:cubicBezTo>
                    <a:pt x="4563622" y="460902"/>
                    <a:pt x="4568414" y="465693"/>
                    <a:pt x="4568414" y="471605"/>
                  </a:cubicBezTo>
                  <a:cubicBezTo>
                    <a:pt x="4568414" y="477516"/>
                    <a:pt x="4563622" y="482307"/>
                    <a:pt x="4557711" y="482307"/>
                  </a:cubicBezTo>
                  <a:cubicBezTo>
                    <a:pt x="4551800" y="482307"/>
                    <a:pt x="4547008" y="477516"/>
                    <a:pt x="4547008" y="471605"/>
                  </a:cubicBezTo>
                  <a:cubicBezTo>
                    <a:pt x="4547008" y="465693"/>
                    <a:pt x="4551800" y="460902"/>
                    <a:pt x="4557711" y="460902"/>
                  </a:cubicBezTo>
                  <a:close/>
                  <a:moveTo>
                    <a:pt x="4529466" y="460902"/>
                  </a:moveTo>
                  <a:cubicBezTo>
                    <a:pt x="4535377" y="460902"/>
                    <a:pt x="4540169" y="465693"/>
                    <a:pt x="4540169" y="471605"/>
                  </a:cubicBezTo>
                  <a:cubicBezTo>
                    <a:pt x="4540169" y="477516"/>
                    <a:pt x="4535377" y="482307"/>
                    <a:pt x="4529466" y="482307"/>
                  </a:cubicBezTo>
                  <a:cubicBezTo>
                    <a:pt x="4523555" y="482307"/>
                    <a:pt x="4518763" y="477516"/>
                    <a:pt x="4518763" y="471605"/>
                  </a:cubicBezTo>
                  <a:cubicBezTo>
                    <a:pt x="4518763" y="465693"/>
                    <a:pt x="4523555" y="460902"/>
                    <a:pt x="4529466" y="460902"/>
                  </a:cubicBezTo>
                  <a:close/>
                  <a:moveTo>
                    <a:pt x="4501220" y="460902"/>
                  </a:moveTo>
                  <a:cubicBezTo>
                    <a:pt x="4507131" y="460902"/>
                    <a:pt x="4511923" y="465693"/>
                    <a:pt x="4511923" y="471605"/>
                  </a:cubicBezTo>
                  <a:cubicBezTo>
                    <a:pt x="4511923" y="477516"/>
                    <a:pt x="4507131" y="482307"/>
                    <a:pt x="4501220" y="482307"/>
                  </a:cubicBezTo>
                  <a:cubicBezTo>
                    <a:pt x="4495309" y="482307"/>
                    <a:pt x="4490517" y="477516"/>
                    <a:pt x="4490517" y="471605"/>
                  </a:cubicBezTo>
                  <a:cubicBezTo>
                    <a:pt x="4490517" y="465693"/>
                    <a:pt x="4495309" y="460902"/>
                    <a:pt x="4501220" y="460902"/>
                  </a:cubicBezTo>
                  <a:close/>
                  <a:moveTo>
                    <a:pt x="4472975" y="460902"/>
                  </a:moveTo>
                  <a:cubicBezTo>
                    <a:pt x="4478886" y="460902"/>
                    <a:pt x="4483678" y="465693"/>
                    <a:pt x="4483678" y="471605"/>
                  </a:cubicBezTo>
                  <a:cubicBezTo>
                    <a:pt x="4483678" y="477516"/>
                    <a:pt x="4478886" y="482307"/>
                    <a:pt x="4472975" y="482307"/>
                  </a:cubicBezTo>
                  <a:cubicBezTo>
                    <a:pt x="4467064" y="482307"/>
                    <a:pt x="4462273" y="477516"/>
                    <a:pt x="4462273" y="471605"/>
                  </a:cubicBezTo>
                  <a:cubicBezTo>
                    <a:pt x="4462273" y="465693"/>
                    <a:pt x="4467064" y="460902"/>
                    <a:pt x="4472975" y="460902"/>
                  </a:cubicBezTo>
                  <a:close/>
                  <a:moveTo>
                    <a:pt x="4444729" y="460902"/>
                  </a:moveTo>
                  <a:cubicBezTo>
                    <a:pt x="4450640" y="460902"/>
                    <a:pt x="4455432" y="465693"/>
                    <a:pt x="4455432" y="471605"/>
                  </a:cubicBezTo>
                  <a:cubicBezTo>
                    <a:pt x="4455432" y="477516"/>
                    <a:pt x="4450640" y="482307"/>
                    <a:pt x="4444729" y="482307"/>
                  </a:cubicBezTo>
                  <a:cubicBezTo>
                    <a:pt x="4438818" y="482307"/>
                    <a:pt x="4434026" y="477516"/>
                    <a:pt x="4434026" y="471605"/>
                  </a:cubicBezTo>
                  <a:cubicBezTo>
                    <a:pt x="4434026" y="465693"/>
                    <a:pt x="4438818" y="460902"/>
                    <a:pt x="4444729" y="460902"/>
                  </a:cubicBezTo>
                  <a:close/>
                  <a:moveTo>
                    <a:pt x="4416484" y="460902"/>
                  </a:moveTo>
                  <a:cubicBezTo>
                    <a:pt x="4422396" y="460902"/>
                    <a:pt x="4427187" y="465693"/>
                    <a:pt x="4427187" y="471605"/>
                  </a:cubicBezTo>
                  <a:cubicBezTo>
                    <a:pt x="4427187" y="477516"/>
                    <a:pt x="4422396" y="482307"/>
                    <a:pt x="4416484" y="482307"/>
                  </a:cubicBezTo>
                  <a:cubicBezTo>
                    <a:pt x="4410573" y="482307"/>
                    <a:pt x="4405782" y="477516"/>
                    <a:pt x="4405782" y="471605"/>
                  </a:cubicBezTo>
                  <a:cubicBezTo>
                    <a:pt x="4405782" y="465693"/>
                    <a:pt x="4410573" y="460902"/>
                    <a:pt x="4416484" y="460902"/>
                  </a:cubicBezTo>
                  <a:close/>
                  <a:moveTo>
                    <a:pt x="4388238" y="460902"/>
                  </a:moveTo>
                  <a:cubicBezTo>
                    <a:pt x="4394149" y="460902"/>
                    <a:pt x="4398941" y="465693"/>
                    <a:pt x="4398941" y="471605"/>
                  </a:cubicBezTo>
                  <a:cubicBezTo>
                    <a:pt x="4398941" y="477516"/>
                    <a:pt x="4394149" y="482307"/>
                    <a:pt x="4388238" y="482307"/>
                  </a:cubicBezTo>
                  <a:cubicBezTo>
                    <a:pt x="4382327" y="482307"/>
                    <a:pt x="4377535" y="477516"/>
                    <a:pt x="4377535" y="471605"/>
                  </a:cubicBezTo>
                  <a:cubicBezTo>
                    <a:pt x="4377535" y="465693"/>
                    <a:pt x="4382327" y="460902"/>
                    <a:pt x="4388238" y="460902"/>
                  </a:cubicBezTo>
                  <a:close/>
                  <a:moveTo>
                    <a:pt x="4359993" y="460902"/>
                  </a:moveTo>
                  <a:cubicBezTo>
                    <a:pt x="4365905" y="460902"/>
                    <a:pt x="4370696" y="465693"/>
                    <a:pt x="4370696" y="471605"/>
                  </a:cubicBezTo>
                  <a:cubicBezTo>
                    <a:pt x="4370696" y="477516"/>
                    <a:pt x="4365905" y="482307"/>
                    <a:pt x="4359993" y="482307"/>
                  </a:cubicBezTo>
                  <a:cubicBezTo>
                    <a:pt x="4354082" y="482307"/>
                    <a:pt x="4349291" y="477516"/>
                    <a:pt x="4349291" y="471605"/>
                  </a:cubicBezTo>
                  <a:cubicBezTo>
                    <a:pt x="4349291" y="465693"/>
                    <a:pt x="4354082" y="460902"/>
                    <a:pt x="4359993" y="460902"/>
                  </a:cubicBezTo>
                  <a:close/>
                  <a:moveTo>
                    <a:pt x="4331747" y="460902"/>
                  </a:moveTo>
                  <a:cubicBezTo>
                    <a:pt x="4337658" y="460902"/>
                    <a:pt x="4342450" y="465693"/>
                    <a:pt x="4342450" y="471605"/>
                  </a:cubicBezTo>
                  <a:cubicBezTo>
                    <a:pt x="4342450" y="477516"/>
                    <a:pt x="4337658" y="482307"/>
                    <a:pt x="4331747" y="482307"/>
                  </a:cubicBezTo>
                  <a:cubicBezTo>
                    <a:pt x="4325836" y="482307"/>
                    <a:pt x="4321044" y="477516"/>
                    <a:pt x="4321044" y="471605"/>
                  </a:cubicBezTo>
                  <a:cubicBezTo>
                    <a:pt x="4321044" y="465693"/>
                    <a:pt x="4325836" y="460902"/>
                    <a:pt x="4331747" y="460902"/>
                  </a:cubicBezTo>
                  <a:close/>
                  <a:moveTo>
                    <a:pt x="4303503" y="460902"/>
                  </a:moveTo>
                  <a:cubicBezTo>
                    <a:pt x="4309414" y="460902"/>
                    <a:pt x="4314205" y="465693"/>
                    <a:pt x="4314205" y="471605"/>
                  </a:cubicBezTo>
                  <a:cubicBezTo>
                    <a:pt x="4314205" y="477516"/>
                    <a:pt x="4309414" y="482307"/>
                    <a:pt x="4303503" y="482307"/>
                  </a:cubicBezTo>
                  <a:cubicBezTo>
                    <a:pt x="4297592" y="482307"/>
                    <a:pt x="4292799" y="477516"/>
                    <a:pt x="4292799" y="471605"/>
                  </a:cubicBezTo>
                  <a:cubicBezTo>
                    <a:pt x="4292799" y="465693"/>
                    <a:pt x="4297592" y="460902"/>
                    <a:pt x="4303503" y="460902"/>
                  </a:cubicBezTo>
                  <a:close/>
                  <a:moveTo>
                    <a:pt x="4275256" y="460902"/>
                  </a:moveTo>
                  <a:cubicBezTo>
                    <a:pt x="4281167" y="460902"/>
                    <a:pt x="4285959" y="465693"/>
                    <a:pt x="4285959" y="471605"/>
                  </a:cubicBezTo>
                  <a:cubicBezTo>
                    <a:pt x="4285959" y="477516"/>
                    <a:pt x="4281167" y="482307"/>
                    <a:pt x="4275256" y="482307"/>
                  </a:cubicBezTo>
                  <a:cubicBezTo>
                    <a:pt x="4269345" y="482307"/>
                    <a:pt x="4264553" y="477516"/>
                    <a:pt x="4264553" y="471605"/>
                  </a:cubicBezTo>
                  <a:cubicBezTo>
                    <a:pt x="4264553" y="465693"/>
                    <a:pt x="4269345" y="460902"/>
                    <a:pt x="4275256" y="460902"/>
                  </a:cubicBezTo>
                  <a:close/>
                  <a:moveTo>
                    <a:pt x="4247011" y="460902"/>
                  </a:moveTo>
                  <a:cubicBezTo>
                    <a:pt x="4252922" y="460902"/>
                    <a:pt x="4257714" y="465693"/>
                    <a:pt x="4257714" y="471605"/>
                  </a:cubicBezTo>
                  <a:cubicBezTo>
                    <a:pt x="4257714" y="477516"/>
                    <a:pt x="4252922" y="482307"/>
                    <a:pt x="4247011" y="482307"/>
                  </a:cubicBezTo>
                  <a:cubicBezTo>
                    <a:pt x="4241100" y="482307"/>
                    <a:pt x="4236309" y="477516"/>
                    <a:pt x="4236309" y="471605"/>
                  </a:cubicBezTo>
                  <a:cubicBezTo>
                    <a:pt x="4236309" y="465693"/>
                    <a:pt x="4241100" y="460902"/>
                    <a:pt x="4247011" y="460902"/>
                  </a:cubicBezTo>
                  <a:close/>
                  <a:moveTo>
                    <a:pt x="4218765" y="460902"/>
                  </a:moveTo>
                  <a:cubicBezTo>
                    <a:pt x="4224676" y="460902"/>
                    <a:pt x="4229468" y="465693"/>
                    <a:pt x="4229468" y="471605"/>
                  </a:cubicBezTo>
                  <a:cubicBezTo>
                    <a:pt x="4229468" y="477516"/>
                    <a:pt x="4224676" y="482307"/>
                    <a:pt x="4218765" y="482307"/>
                  </a:cubicBezTo>
                  <a:cubicBezTo>
                    <a:pt x="4212854" y="482307"/>
                    <a:pt x="4208063" y="477516"/>
                    <a:pt x="4208063" y="471605"/>
                  </a:cubicBezTo>
                  <a:cubicBezTo>
                    <a:pt x="4208063" y="465693"/>
                    <a:pt x="4212854" y="460902"/>
                    <a:pt x="4218765" y="460902"/>
                  </a:cubicBezTo>
                  <a:close/>
                  <a:moveTo>
                    <a:pt x="4190521" y="460902"/>
                  </a:moveTo>
                  <a:cubicBezTo>
                    <a:pt x="4196432" y="460902"/>
                    <a:pt x="4201224" y="465693"/>
                    <a:pt x="4201224" y="471605"/>
                  </a:cubicBezTo>
                  <a:cubicBezTo>
                    <a:pt x="4201224" y="477516"/>
                    <a:pt x="4196432" y="482307"/>
                    <a:pt x="4190521" y="482307"/>
                  </a:cubicBezTo>
                  <a:cubicBezTo>
                    <a:pt x="4184610" y="482307"/>
                    <a:pt x="4179818" y="477516"/>
                    <a:pt x="4179818" y="471605"/>
                  </a:cubicBezTo>
                  <a:cubicBezTo>
                    <a:pt x="4179818" y="465693"/>
                    <a:pt x="4184610" y="460902"/>
                    <a:pt x="4190521" y="460902"/>
                  </a:cubicBezTo>
                  <a:close/>
                  <a:moveTo>
                    <a:pt x="4162274" y="460902"/>
                  </a:moveTo>
                  <a:cubicBezTo>
                    <a:pt x="4168185" y="460902"/>
                    <a:pt x="4172977" y="465693"/>
                    <a:pt x="4172977" y="471605"/>
                  </a:cubicBezTo>
                  <a:cubicBezTo>
                    <a:pt x="4172977" y="477516"/>
                    <a:pt x="4168185" y="482307"/>
                    <a:pt x="4162274" y="482307"/>
                  </a:cubicBezTo>
                  <a:cubicBezTo>
                    <a:pt x="4156363" y="482307"/>
                    <a:pt x="4151571" y="477516"/>
                    <a:pt x="4151571" y="471605"/>
                  </a:cubicBezTo>
                  <a:cubicBezTo>
                    <a:pt x="4151571" y="465693"/>
                    <a:pt x="4156363" y="460902"/>
                    <a:pt x="4162274" y="460902"/>
                  </a:cubicBezTo>
                  <a:close/>
                  <a:moveTo>
                    <a:pt x="4134030" y="460902"/>
                  </a:moveTo>
                  <a:cubicBezTo>
                    <a:pt x="4139941" y="460902"/>
                    <a:pt x="4144733" y="465693"/>
                    <a:pt x="4144733" y="471605"/>
                  </a:cubicBezTo>
                  <a:cubicBezTo>
                    <a:pt x="4144733" y="477516"/>
                    <a:pt x="4139941" y="482307"/>
                    <a:pt x="4134030" y="482307"/>
                  </a:cubicBezTo>
                  <a:cubicBezTo>
                    <a:pt x="4128118" y="482307"/>
                    <a:pt x="4123327" y="477516"/>
                    <a:pt x="4123327" y="471605"/>
                  </a:cubicBezTo>
                  <a:cubicBezTo>
                    <a:pt x="4123327" y="465693"/>
                    <a:pt x="4128118" y="460902"/>
                    <a:pt x="4134030" y="460902"/>
                  </a:cubicBezTo>
                  <a:close/>
                  <a:moveTo>
                    <a:pt x="4105783" y="460902"/>
                  </a:moveTo>
                  <a:cubicBezTo>
                    <a:pt x="4111694" y="460902"/>
                    <a:pt x="4116486" y="465693"/>
                    <a:pt x="4116486" y="471605"/>
                  </a:cubicBezTo>
                  <a:cubicBezTo>
                    <a:pt x="4116486" y="477516"/>
                    <a:pt x="4111694" y="482307"/>
                    <a:pt x="4105783" y="482307"/>
                  </a:cubicBezTo>
                  <a:cubicBezTo>
                    <a:pt x="4099873" y="482307"/>
                    <a:pt x="4095080" y="477516"/>
                    <a:pt x="4095080" y="471605"/>
                  </a:cubicBezTo>
                  <a:cubicBezTo>
                    <a:pt x="4095080" y="465693"/>
                    <a:pt x="4099873" y="460902"/>
                    <a:pt x="4105783" y="460902"/>
                  </a:cubicBezTo>
                  <a:close/>
                  <a:moveTo>
                    <a:pt x="4077539" y="460902"/>
                  </a:moveTo>
                  <a:cubicBezTo>
                    <a:pt x="4083450" y="460902"/>
                    <a:pt x="4088242" y="465693"/>
                    <a:pt x="4088242" y="471605"/>
                  </a:cubicBezTo>
                  <a:cubicBezTo>
                    <a:pt x="4088242" y="477516"/>
                    <a:pt x="4083450" y="482307"/>
                    <a:pt x="4077539" y="482307"/>
                  </a:cubicBezTo>
                  <a:cubicBezTo>
                    <a:pt x="4071628" y="482307"/>
                    <a:pt x="4066836" y="477516"/>
                    <a:pt x="4066836" y="471605"/>
                  </a:cubicBezTo>
                  <a:cubicBezTo>
                    <a:pt x="4066836" y="465693"/>
                    <a:pt x="4071628" y="460902"/>
                    <a:pt x="4077539" y="460902"/>
                  </a:cubicBezTo>
                  <a:close/>
                  <a:moveTo>
                    <a:pt x="4049292" y="460902"/>
                  </a:moveTo>
                  <a:cubicBezTo>
                    <a:pt x="4055203" y="460902"/>
                    <a:pt x="4059995" y="465693"/>
                    <a:pt x="4059995" y="471605"/>
                  </a:cubicBezTo>
                  <a:cubicBezTo>
                    <a:pt x="4059995" y="477516"/>
                    <a:pt x="4055203" y="482307"/>
                    <a:pt x="4049292" y="482307"/>
                  </a:cubicBezTo>
                  <a:cubicBezTo>
                    <a:pt x="4043381" y="482307"/>
                    <a:pt x="4038590" y="477516"/>
                    <a:pt x="4038590" y="471605"/>
                  </a:cubicBezTo>
                  <a:cubicBezTo>
                    <a:pt x="4038590" y="465693"/>
                    <a:pt x="4043381" y="460902"/>
                    <a:pt x="4049292" y="460902"/>
                  </a:cubicBezTo>
                  <a:close/>
                  <a:moveTo>
                    <a:pt x="4021048" y="460902"/>
                  </a:moveTo>
                  <a:cubicBezTo>
                    <a:pt x="4026959" y="460902"/>
                    <a:pt x="4031751" y="465693"/>
                    <a:pt x="4031751" y="471605"/>
                  </a:cubicBezTo>
                  <a:cubicBezTo>
                    <a:pt x="4031751" y="477516"/>
                    <a:pt x="4026959" y="482307"/>
                    <a:pt x="4021048" y="482307"/>
                  </a:cubicBezTo>
                  <a:cubicBezTo>
                    <a:pt x="4015137" y="482307"/>
                    <a:pt x="4010345" y="477516"/>
                    <a:pt x="4010345" y="471605"/>
                  </a:cubicBezTo>
                  <a:cubicBezTo>
                    <a:pt x="4010345" y="465693"/>
                    <a:pt x="4015137" y="460902"/>
                    <a:pt x="4021048" y="460902"/>
                  </a:cubicBezTo>
                  <a:close/>
                  <a:moveTo>
                    <a:pt x="3992801" y="460902"/>
                  </a:moveTo>
                  <a:cubicBezTo>
                    <a:pt x="3998712" y="460902"/>
                    <a:pt x="4003504" y="465693"/>
                    <a:pt x="4003504" y="471605"/>
                  </a:cubicBezTo>
                  <a:cubicBezTo>
                    <a:pt x="4003504" y="477516"/>
                    <a:pt x="3998712" y="482307"/>
                    <a:pt x="3992801" y="482307"/>
                  </a:cubicBezTo>
                  <a:cubicBezTo>
                    <a:pt x="3986890" y="482307"/>
                    <a:pt x="3982099" y="477516"/>
                    <a:pt x="3982099" y="471605"/>
                  </a:cubicBezTo>
                  <a:cubicBezTo>
                    <a:pt x="3982099" y="465693"/>
                    <a:pt x="3986890" y="460902"/>
                    <a:pt x="3992801" y="460902"/>
                  </a:cubicBezTo>
                  <a:close/>
                  <a:moveTo>
                    <a:pt x="3964557" y="460902"/>
                  </a:moveTo>
                  <a:cubicBezTo>
                    <a:pt x="3970468" y="460902"/>
                    <a:pt x="3975260" y="465693"/>
                    <a:pt x="3975260" y="471605"/>
                  </a:cubicBezTo>
                  <a:cubicBezTo>
                    <a:pt x="3975260" y="477516"/>
                    <a:pt x="3970468" y="482307"/>
                    <a:pt x="3964557" y="482307"/>
                  </a:cubicBezTo>
                  <a:cubicBezTo>
                    <a:pt x="3958646" y="482307"/>
                    <a:pt x="3953854" y="477516"/>
                    <a:pt x="3953854" y="471605"/>
                  </a:cubicBezTo>
                  <a:cubicBezTo>
                    <a:pt x="3953854" y="465693"/>
                    <a:pt x="3958646" y="460902"/>
                    <a:pt x="3964557" y="460902"/>
                  </a:cubicBezTo>
                  <a:close/>
                  <a:moveTo>
                    <a:pt x="3936310" y="460902"/>
                  </a:moveTo>
                  <a:cubicBezTo>
                    <a:pt x="3942221" y="460902"/>
                    <a:pt x="3947013" y="465693"/>
                    <a:pt x="3947013" y="471605"/>
                  </a:cubicBezTo>
                  <a:cubicBezTo>
                    <a:pt x="3947013" y="477516"/>
                    <a:pt x="3942221" y="482307"/>
                    <a:pt x="3936310" y="482307"/>
                  </a:cubicBezTo>
                  <a:cubicBezTo>
                    <a:pt x="3930399" y="482307"/>
                    <a:pt x="3925608" y="477516"/>
                    <a:pt x="3925608" y="471605"/>
                  </a:cubicBezTo>
                  <a:cubicBezTo>
                    <a:pt x="3925608" y="465693"/>
                    <a:pt x="3930399" y="460902"/>
                    <a:pt x="3936310" y="460902"/>
                  </a:cubicBezTo>
                  <a:close/>
                  <a:moveTo>
                    <a:pt x="3908066" y="460902"/>
                  </a:moveTo>
                  <a:cubicBezTo>
                    <a:pt x="3913977" y="460902"/>
                    <a:pt x="3918769" y="465693"/>
                    <a:pt x="3918769" y="471605"/>
                  </a:cubicBezTo>
                  <a:cubicBezTo>
                    <a:pt x="3918769" y="477516"/>
                    <a:pt x="3913977" y="482307"/>
                    <a:pt x="3908066" y="482307"/>
                  </a:cubicBezTo>
                  <a:cubicBezTo>
                    <a:pt x="3902155" y="482307"/>
                    <a:pt x="3897363" y="477516"/>
                    <a:pt x="3897363" y="471605"/>
                  </a:cubicBezTo>
                  <a:cubicBezTo>
                    <a:pt x="3897363" y="465693"/>
                    <a:pt x="3902155" y="460902"/>
                    <a:pt x="3908066" y="460902"/>
                  </a:cubicBezTo>
                  <a:close/>
                  <a:moveTo>
                    <a:pt x="3879819" y="460902"/>
                  </a:moveTo>
                  <a:cubicBezTo>
                    <a:pt x="3885730" y="460902"/>
                    <a:pt x="3890522" y="465693"/>
                    <a:pt x="3890522" y="471605"/>
                  </a:cubicBezTo>
                  <a:cubicBezTo>
                    <a:pt x="3890522" y="477516"/>
                    <a:pt x="3885730" y="482307"/>
                    <a:pt x="3879819" y="482307"/>
                  </a:cubicBezTo>
                  <a:cubicBezTo>
                    <a:pt x="3873908" y="482307"/>
                    <a:pt x="3869117" y="477516"/>
                    <a:pt x="3869117" y="471605"/>
                  </a:cubicBezTo>
                  <a:cubicBezTo>
                    <a:pt x="3869117" y="465693"/>
                    <a:pt x="3873908" y="460902"/>
                    <a:pt x="3879819" y="460902"/>
                  </a:cubicBezTo>
                  <a:close/>
                  <a:moveTo>
                    <a:pt x="3851575" y="460902"/>
                  </a:moveTo>
                  <a:cubicBezTo>
                    <a:pt x="3857486" y="460902"/>
                    <a:pt x="3862278" y="465693"/>
                    <a:pt x="3862278" y="471605"/>
                  </a:cubicBezTo>
                  <a:cubicBezTo>
                    <a:pt x="3862278" y="477516"/>
                    <a:pt x="3857486" y="482307"/>
                    <a:pt x="3851575" y="482307"/>
                  </a:cubicBezTo>
                  <a:cubicBezTo>
                    <a:pt x="3845664" y="482307"/>
                    <a:pt x="3840872" y="477516"/>
                    <a:pt x="3840872" y="471605"/>
                  </a:cubicBezTo>
                  <a:cubicBezTo>
                    <a:pt x="3840872" y="465693"/>
                    <a:pt x="3845664" y="460902"/>
                    <a:pt x="3851575" y="460902"/>
                  </a:cubicBezTo>
                  <a:close/>
                  <a:moveTo>
                    <a:pt x="3823328" y="460902"/>
                  </a:moveTo>
                  <a:cubicBezTo>
                    <a:pt x="3829239" y="460902"/>
                    <a:pt x="3834031" y="465693"/>
                    <a:pt x="3834031" y="471605"/>
                  </a:cubicBezTo>
                  <a:cubicBezTo>
                    <a:pt x="3834031" y="477516"/>
                    <a:pt x="3829239" y="482307"/>
                    <a:pt x="3823328" y="482307"/>
                  </a:cubicBezTo>
                  <a:cubicBezTo>
                    <a:pt x="3817418" y="482307"/>
                    <a:pt x="3812626" y="477516"/>
                    <a:pt x="3812626" y="471605"/>
                  </a:cubicBezTo>
                  <a:cubicBezTo>
                    <a:pt x="3812626" y="465693"/>
                    <a:pt x="3817418" y="460902"/>
                    <a:pt x="3823328" y="460902"/>
                  </a:cubicBezTo>
                  <a:close/>
                  <a:moveTo>
                    <a:pt x="3795084" y="460902"/>
                  </a:moveTo>
                  <a:cubicBezTo>
                    <a:pt x="3800995" y="460902"/>
                    <a:pt x="3805787" y="465693"/>
                    <a:pt x="3805787" y="471605"/>
                  </a:cubicBezTo>
                  <a:cubicBezTo>
                    <a:pt x="3805787" y="477516"/>
                    <a:pt x="3800995" y="482307"/>
                    <a:pt x="3795084" y="482307"/>
                  </a:cubicBezTo>
                  <a:cubicBezTo>
                    <a:pt x="3789173" y="482307"/>
                    <a:pt x="3784381" y="477516"/>
                    <a:pt x="3784381" y="471605"/>
                  </a:cubicBezTo>
                  <a:cubicBezTo>
                    <a:pt x="3784381" y="465693"/>
                    <a:pt x="3789173" y="460902"/>
                    <a:pt x="3795084" y="460902"/>
                  </a:cubicBezTo>
                  <a:close/>
                  <a:moveTo>
                    <a:pt x="3766837" y="460902"/>
                  </a:moveTo>
                  <a:cubicBezTo>
                    <a:pt x="3772748" y="460902"/>
                    <a:pt x="3777540" y="465693"/>
                    <a:pt x="3777540" y="471605"/>
                  </a:cubicBezTo>
                  <a:cubicBezTo>
                    <a:pt x="3777540" y="477516"/>
                    <a:pt x="3772748" y="482307"/>
                    <a:pt x="3766837" y="482307"/>
                  </a:cubicBezTo>
                  <a:cubicBezTo>
                    <a:pt x="3760926" y="482307"/>
                    <a:pt x="3756135" y="477516"/>
                    <a:pt x="3756135" y="471605"/>
                  </a:cubicBezTo>
                  <a:cubicBezTo>
                    <a:pt x="3756135" y="465693"/>
                    <a:pt x="3760926" y="460902"/>
                    <a:pt x="3766837" y="460902"/>
                  </a:cubicBezTo>
                  <a:close/>
                  <a:moveTo>
                    <a:pt x="3738593" y="460902"/>
                  </a:moveTo>
                  <a:cubicBezTo>
                    <a:pt x="3744504" y="460902"/>
                    <a:pt x="3749296" y="465693"/>
                    <a:pt x="3749296" y="471605"/>
                  </a:cubicBezTo>
                  <a:cubicBezTo>
                    <a:pt x="3749296" y="477516"/>
                    <a:pt x="3744504" y="482307"/>
                    <a:pt x="3738593" y="482307"/>
                  </a:cubicBezTo>
                  <a:cubicBezTo>
                    <a:pt x="3732682" y="482307"/>
                    <a:pt x="3727890" y="477516"/>
                    <a:pt x="3727890" y="471605"/>
                  </a:cubicBezTo>
                  <a:cubicBezTo>
                    <a:pt x="3727890" y="465693"/>
                    <a:pt x="3732682" y="460902"/>
                    <a:pt x="3738593" y="460902"/>
                  </a:cubicBezTo>
                  <a:close/>
                  <a:moveTo>
                    <a:pt x="3710347" y="460902"/>
                  </a:moveTo>
                  <a:cubicBezTo>
                    <a:pt x="3716258" y="460902"/>
                    <a:pt x="3721049" y="465693"/>
                    <a:pt x="3721049" y="471605"/>
                  </a:cubicBezTo>
                  <a:cubicBezTo>
                    <a:pt x="3721049" y="477516"/>
                    <a:pt x="3716258" y="482307"/>
                    <a:pt x="3710347" y="482307"/>
                  </a:cubicBezTo>
                  <a:cubicBezTo>
                    <a:pt x="3704436" y="482307"/>
                    <a:pt x="3699644" y="477516"/>
                    <a:pt x="3699644" y="471605"/>
                  </a:cubicBezTo>
                  <a:cubicBezTo>
                    <a:pt x="3699644" y="465693"/>
                    <a:pt x="3704436" y="460902"/>
                    <a:pt x="3710347" y="460902"/>
                  </a:cubicBezTo>
                  <a:close/>
                  <a:moveTo>
                    <a:pt x="3682102" y="460902"/>
                  </a:moveTo>
                  <a:cubicBezTo>
                    <a:pt x="3688013" y="460902"/>
                    <a:pt x="3692805" y="465693"/>
                    <a:pt x="3692805" y="471605"/>
                  </a:cubicBezTo>
                  <a:cubicBezTo>
                    <a:pt x="3692805" y="477516"/>
                    <a:pt x="3688013" y="482307"/>
                    <a:pt x="3682102" y="482307"/>
                  </a:cubicBezTo>
                  <a:cubicBezTo>
                    <a:pt x="3676191" y="482307"/>
                    <a:pt x="3671399" y="477516"/>
                    <a:pt x="3671399" y="471605"/>
                  </a:cubicBezTo>
                  <a:cubicBezTo>
                    <a:pt x="3671399" y="465693"/>
                    <a:pt x="3676191" y="460902"/>
                    <a:pt x="3682102" y="460902"/>
                  </a:cubicBezTo>
                  <a:close/>
                  <a:moveTo>
                    <a:pt x="3653855" y="460902"/>
                  </a:moveTo>
                  <a:cubicBezTo>
                    <a:pt x="3659766" y="460902"/>
                    <a:pt x="3664558" y="465693"/>
                    <a:pt x="3664558" y="471605"/>
                  </a:cubicBezTo>
                  <a:cubicBezTo>
                    <a:pt x="3664558" y="477516"/>
                    <a:pt x="3659766" y="482307"/>
                    <a:pt x="3653855" y="482307"/>
                  </a:cubicBezTo>
                  <a:cubicBezTo>
                    <a:pt x="3647945" y="482307"/>
                    <a:pt x="3643153" y="477516"/>
                    <a:pt x="3643153" y="471605"/>
                  </a:cubicBezTo>
                  <a:cubicBezTo>
                    <a:pt x="3643153" y="465693"/>
                    <a:pt x="3647945" y="460902"/>
                    <a:pt x="3653855" y="460902"/>
                  </a:cubicBezTo>
                  <a:close/>
                  <a:moveTo>
                    <a:pt x="3625611" y="460902"/>
                  </a:moveTo>
                  <a:cubicBezTo>
                    <a:pt x="3631522" y="460902"/>
                    <a:pt x="3636314" y="465693"/>
                    <a:pt x="3636314" y="471605"/>
                  </a:cubicBezTo>
                  <a:cubicBezTo>
                    <a:pt x="3636314" y="477516"/>
                    <a:pt x="3631522" y="482307"/>
                    <a:pt x="3625611" y="482307"/>
                  </a:cubicBezTo>
                  <a:cubicBezTo>
                    <a:pt x="3619700" y="482307"/>
                    <a:pt x="3614908" y="477516"/>
                    <a:pt x="3614908" y="471605"/>
                  </a:cubicBezTo>
                  <a:cubicBezTo>
                    <a:pt x="3614908" y="465693"/>
                    <a:pt x="3619700" y="460902"/>
                    <a:pt x="3625611" y="460902"/>
                  </a:cubicBezTo>
                  <a:close/>
                  <a:moveTo>
                    <a:pt x="3597365" y="460902"/>
                  </a:moveTo>
                  <a:cubicBezTo>
                    <a:pt x="3603276" y="460902"/>
                    <a:pt x="3608068" y="465693"/>
                    <a:pt x="3608068" y="471605"/>
                  </a:cubicBezTo>
                  <a:cubicBezTo>
                    <a:pt x="3608068" y="477516"/>
                    <a:pt x="3603276" y="482307"/>
                    <a:pt x="3597365" y="482307"/>
                  </a:cubicBezTo>
                  <a:cubicBezTo>
                    <a:pt x="3591454" y="482307"/>
                    <a:pt x="3586662" y="477516"/>
                    <a:pt x="3586662" y="471605"/>
                  </a:cubicBezTo>
                  <a:cubicBezTo>
                    <a:pt x="3586662" y="465693"/>
                    <a:pt x="3591454" y="460902"/>
                    <a:pt x="3597365" y="460902"/>
                  </a:cubicBezTo>
                  <a:close/>
                  <a:moveTo>
                    <a:pt x="3569120" y="460902"/>
                  </a:moveTo>
                  <a:cubicBezTo>
                    <a:pt x="3575031" y="460902"/>
                    <a:pt x="3579823" y="465693"/>
                    <a:pt x="3579823" y="471605"/>
                  </a:cubicBezTo>
                  <a:cubicBezTo>
                    <a:pt x="3579823" y="477516"/>
                    <a:pt x="3575031" y="482307"/>
                    <a:pt x="3569120" y="482307"/>
                  </a:cubicBezTo>
                  <a:cubicBezTo>
                    <a:pt x="3563209" y="482307"/>
                    <a:pt x="3558417" y="477516"/>
                    <a:pt x="3558417" y="471605"/>
                  </a:cubicBezTo>
                  <a:cubicBezTo>
                    <a:pt x="3558417" y="465693"/>
                    <a:pt x="3563209" y="460902"/>
                    <a:pt x="3569120" y="460902"/>
                  </a:cubicBezTo>
                  <a:close/>
                  <a:moveTo>
                    <a:pt x="3540874" y="460902"/>
                  </a:moveTo>
                  <a:cubicBezTo>
                    <a:pt x="3546785" y="460902"/>
                    <a:pt x="3551577" y="465693"/>
                    <a:pt x="3551577" y="471605"/>
                  </a:cubicBezTo>
                  <a:cubicBezTo>
                    <a:pt x="3551577" y="477516"/>
                    <a:pt x="3546785" y="482307"/>
                    <a:pt x="3540874" y="482307"/>
                  </a:cubicBezTo>
                  <a:cubicBezTo>
                    <a:pt x="3534963" y="482307"/>
                    <a:pt x="3530171" y="477516"/>
                    <a:pt x="3530171" y="471605"/>
                  </a:cubicBezTo>
                  <a:cubicBezTo>
                    <a:pt x="3530171" y="465693"/>
                    <a:pt x="3534963" y="460902"/>
                    <a:pt x="3540874" y="460902"/>
                  </a:cubicBezTo>
                  <a:close/>
                  <a:moveTo>
                    <a:pt x="3512629" y="460902"/>
                  </a:moveTo>
                  <a:cubicBezTo>
                    <a:pt x="3518540" y="460902"/>
                    <a:pt x="3523332" y="465693"/>
                    <a:pt x="3523332" y="471605"/>
                  </a:cubicBezTo>
                  <a:cubicBezTo>
                    <a:pt x="3523332" y="477516"/>
                    <a:pt x="3518540" y="482307"/>
                    <a:pt x="3512629" y="482307"/>
                  </a:cubicBezTo>
                  <a:cubicBezTo>
                    <a:pt x="3506718" y="482307"/>
                    <a:pt x="3501926" y="477516"/>
                    <a:pt x="3501926" y="471605"/>
                  </a:cubicBezTo>
                  <a:cubicBezTo>
                    <a:pt x="3501926" y="465693"/>
                    <a:pt x="3506718" y="460902"/>
                    <a:pt x="3512629" y="460902"/>
                  </a:cubicBezTo>
                  <a:close/>
                  <a:moveTo>
                    <a:pt x="3484383" y="460902"/>
                  </a:moveTo>
                  <a:cubicBezTo>
                    <a:pt x="3490294" y="460902"/>
                    <a:pt x="3495086" y="465693"/>
                    <a:pt x="3495086" y="471605"/>
                  </a:cubicBezTo>
                  <a:cubicBezTo>
                    <a:pt x="3495086" y="477516"/>
                    <a:pt x="3490294" y="482307"/>
                    <a:pt x="3484383" y="482307"/>
                  </a:cubicBezTo>
                  <a:cubicBezTo>
                    <a:pt x="3478472" y="482307"/>
                    <a:pt x="3473680" y="477516"/>
                    <a:pt x="3473680" y="471605"/>
                  </a:cubicBezTo>
                  <a:cubicBezTo>
                    <a:pt x="3473680" y="465693"/>
                    <a:pt x="3478472" y="460902"/>
                    <a:pt x="3484383" y="460902"/>
                  </a:cubicBezTo>
                  <a:close/>
                  <a:moveTo>
                    <a:pt x="3456137" y="460902"/>
                  </a:moveTo>
                  <a:cubicBezTo>
                    <a:pt x="3462048" y="460902"/>
                    <a:pt x="3466840" y="465693"/>
                    <a:pt x="3466840" y="471605"/>
                  </a:cubicBezTo>
                  <a:cubicBezTo>
                    <a:pt x="3466840" y="477516"/>
                    <a:pt x="3462048" y="482307"/>
                    <a:pt x="3456137" y="482307"/>
                  </a:cubicBezTo>
                  <a:cubicBezTo>
                    <a:pt x="3450226" y="482307"/>
                    <a:pt x="3445434" y="477516"/>
                    <a:pt x="3445434" y="471605"/>
                  </a:cubicBezTo>
                  <a:cubicBezTo>
                    <a:pt x="3445434" y="465693"/>
                    <a:pt x="3450226" y="460902"/>
                    <a:pt x="3456137" y="460902"/>
                  </a:cubicBezTo>
                  <a:close/>
                  <a:moveTo>
                    <a:pt x="3427892" y="460902"/>
                  </a:moveTo>
                  <a:cubicBezTo>
                    <a:pt x="3433803" y="460902"/>
                    <a:pt x="3438595" y="465693"/>
                    <a:pt x="3438595" y="471605"/>
                  </a:cubicBezTo>
                  <a:cubicBezTo>
                    <a:pt x="3438595" y="477516"/>
                    <a:pt x="3433803" y="482307"/>
                    <a:pt x="3427892" y="482307"/>
                  </a:cubicBezTo>
                  <a:cubicBezTo>
                    <a:pt x="3421981" y="482307"/>
                    <a:pt x="3417189" y="477516"/>
                    <a:pt x="3417189" y="471605"/>
                  </a:cubicBezTo>
                  <a:cubicBezTo>
                    <a:pt x="3417189" y="465693"/>
                    <a:pt x="3421981" y="460902"/>
                    <a:pt x="3427892" y="460902"/>
                  </a:cubicBezTo>
                  <a:close/>
                  <a:moveTo>
                    <a:pt x="3399648" y="460902"/>
                  </a:moveTo>
                  <a:cubicBezTo>
                    <a:pt x="3405557" y="460902"/>
                    <a:pt x="3410349" y="465693"/>
                    <a:pt x="3410349" y="471605"/>
                  </a:cubicBezTo>
                  <a:cubicBezTo>
                    <a:pt x="3410349" y="477516"/>
                    <a:pt x="3405557" y="482307"/>
                    <a:pt x="3399648" y="482307"/>
                  </a:cubicBezTo>
                  <a:cubicBezTo>
                    <a:pt x="3393737" y="482307"/>
                    <a:pt x="3388945" y="477516"/>
                    <a:pt x="3388945" y="471605"/>
                  </a:cubicBezTo>
                  <a:cubicBezTo>
                    <a:pt x="3388945" y="465693"/>
                    <a:pt x="3393737" y="460902"/>
                    <a:pt x="3399648" y="460902"/>
                  </a:cubicBezTo>
                  <a:close/>
                  <a:moveTo>
                    <a:pt x="3371402" y="460902"/>
                  </a:moveTo>
                  <a:cubicBezTo>
                    <a:pt x="3377313" y="460902"/>
                    <a:pt x="3382105" y="465693"/>
                    <a:pt x="3382105" y="471605"/>
                  </a:cubicBezTo>
                  <a:cubicBezTo>
                    <a:pt x="3382105" y="477516"/>
                    <a:pt x="3377313" y="482307"/>
                    <a:pt x="3371402" y="482307"/>
                  </a:cubicBezTo>
                  <a:cubicBezTo>
                    <a:pt x="3365491" y="482307"/>
                    <a:pt x="3360699" y="477516"/>
                    <a:pt x="3360699" y="471605"/>
                  </a:cubicBezTo>
                  <a:cubicBezTo>
                    <a:pt x="3360699" y="465693"/>
                    <a:pt x="3365491" y="460902"/>
                    <a:pt x="3371402" y="460902"/>
                  </a:cubicBezTo>
                  <a:close/>
                  <a:moveTo>
                    <a:pt x="3343156" y="460902"/>
                  </a:moveTo>
                  <a:cubicBezTo>
                    <a:pt x="3349067" y="460902"/>
                    <a:pt x="3353859" y="465693"/>
                    <a:pt x="3353859" y="471605"/>
                  </a:cubicBezTo>
                  <a:cubicBezTo>
                    <a:pt x="3353859" y="477516"/>
                    <a:pt x="3349067" y="482307"/>
                    <a:pt x="3343156" y="482307"/>
                  </a:cubicBezTo>
                  <a:cubicBezTo>
                    <a:pt x="3337245" y="482307"/>
                    <a:pt x="3332453" y="477516"/>
                    <a:pt x="3332453" y="471605"/>
                  </a:cubicBezTo>
                  <a:cubicBezTo>
                    <a:pt x="3332453" y="465693"/>
                    <a:pt x="3337245" y="460902"/>
                    <a:pt x="3343156" y="460902"/>
                  </a:cubicBezTo>
                  <a:close/>
                  <a:moveTo>
                    <a:pt x="3314911" y="460902"/>
                  </a:moveTo>
                  <a:cubicBezTo>
                    <a:pt x="3320822" y="460902"/>
                    <a:pt x="3325613" y="465693"/>
                    <a:pt x="3325613" y="471605"/>
                  </a:cubicBezTo>
                  <a:cubicBezTo>
                    <a:pt x="3325613" y="474560"/>
                    <a:pt x="3324416" y="477236"/>
                    <a:pt x="3322479" y="479173"/>
                  </a:cubicBezTo>
                  <a:lnTo>
                    <a:pt x="3315400" y="482105"/>
                  </a:lnTo>
                  <a:lnTo>
                    <a:pt x="3314421" y="482105"/>
                  </a:lnTo>
                  <a:lnTo>
                    <a:pt x="3307343" y="479173"/>
                  </a:lnTo>
                  <a:cubicBezTo>
                    <a:pt x="3305406" y="477236"/>
                    <a:pt x="3304208" y="474560"/>
                    <a:pt x="3304208" y="471605"/>
                  </a:cubicBezTo>
                  <a:cubicBezTo>
                    <a:pt x="3304208" y="465693"/>
                    <a:pt x="3308999" y="460902"/>
                    <a:pt x="3314911" y="460902"/>
                  </a:cubicBezTo>
                  <a:close/>
                  <a:moveTo>
                    <a:pt x="3286692" y="460902"/>
                  </a:moveTo>
                  <a:cubicBezTo>
                    <a:pt x="3292603" y="460902"/>
                    <a:pt x="3297395" y="465693"/>
                    <a:pt x="3297395" y="471605"/>
                  </a:cubicBezTo>
                  <a:cubicBezTo>
                    <a:pt x="3297395" y="477516"/>
                    <a:pt x="3292603" y="482307"/>
                    <a:pt x="3286692" y="482307"/>
                  </a:cubicBezTo>
                  <a:cubicBezTo>
                    <a:pt x="3280781" y="482307"/>
                    <a:pt x="3275989" y="477516"/>
                    <a:pt x="3275989" y="471605"/>
                  </a:cubicBezTo>
                  <a:cubicBezTo>
                    <a:pt x="3275989" y="465693"/>
                    <a:pt x="3280781" y="460902"/>
                    <a:pt x="3286692" y="460902"/>
                  </a:cubicBezTo>
                  <a:close/>
                  <a:moveTo>
                    <a:pt x="3258454" y="460902"/>
                  </a:moveTo>
                  <a:cubicBezTo>
                    <a:pt x="3264365" y="460902"/>
                    <a:pt x="3269156" y="465693"/>
                    <a:pt x="3269156" y="471605"/>
                  </a:cubicBezTo>
                  <a:cubicBezTo>
                    <a:pt x="3269156" y="477516"/>
                    <a:pt x="3264365" y="482307"/>
                    <a:pt x="3258454" y="482307"/>
                  </a:cubicBezTo>
                  <a:cubicBezTo>
                    <a:pt x="3252543" y="482307"/>
                    <a:pt x="3247751" y="477516"/>
                    <a:pt x="3247751" y="471605"/>
                  </a:cubicBezTo>
                  <a:cubicBezTo>
                    <a:pt x="3247751" y="465693"/>
                    <a:pt x="3252543" y="460902"/>
                    <a:pt x="3258454" y="460902"/>
                  </a:cubicBezTo>
                  <a:close/>
                  <a:moveTo>
                    <a:pt x="3230209" y="460902"/>
                  </a:moveTo>
                  <a:cubicBezTo>
                    <a:pt x="3236120" y="460902"/>
                    <a:pt x="3240912" y="465693"/>
                    <a:pt x="3240912" y="471605"/>
                  </a:cubicBezTo>
                  <a:cubicBezTo>
                    <a:pt x="3240912" y="477516"/>
                    <a:pt x="3236120" y="482307"/>
                    <a:pt x="3230209" y="482307"/>
                  </a:cubicBezTo>
                  <a:cubicBezTo>
                    <a:pt x="3224298" y="482307"/>
                    <a:pt x="3219506" y="477516"/>
                    <a:pt x="3219506" y="471605"/>
                  </a:cubicBezTo>
                  <a:cubicBezTo>
                    <a:pt x="3219506" y="465693"/>
                    <a:pt x="3224298" y="460902"/>
                    <a:pt x="3230209" y="460902"/>
                  </a:cubicBezTo>
                  <a:close/>
                  <a:moveTo>
                    <a:pt x="3201963" y="460902"/>
                  </a:moveTo>
                  <a:cubicBezTo>
                    <a:pt x="3207874" y="460902"/>
                    <a:pt x="3212666" y="465693"/>
                    <a:pt x="3212666" y="471605"/>
                  </a:cubicBezTo>
                  <a:cubicBezTo>
                    <a:pt x="3212666" y="477516"/>
                    <a:pt x="3207874" y="482307"/>
                    <a:pt x="3201963" y="482307"/>
                  </a:cubicBezTo>
                  <a:cubicBezTo>
                    <a:pt x="3196052" y="482307"/>
                    <a:pt x="3191260" y="477516"/>
                    <a:pt x="3191260" y="471605"/>
                  </a:cubicBezTo>
                  <a:cubicBezTo>
                    <a:pt x="3191260" y="465693"/>
                    <a:pt x="3196052" y="460902"/>
                    <a:pt x="3201963" y="460902"/>
                  </a:cubicBezTo>
                  <a:close/>
                  <a:moveTo>
                    <a:pt x="3173718" y="460902"/>
                  </a:moveTo>
                  <a:cubicBezTo>
                    <a:pt x="3179629" y="460902"/>
                    <a:pt x="3184421" y="465693"/>
                    <a:pt x="3184421" y="471605"/>
                  </a:cubicBezTo>
                  <a:cubicBezTo>
                    <a:pt x="3184421" y="477516"/>
                    <a:pt x="3179629" y="482307"/>
                    <a:pt x="3173718" y="482307"/>
                  </a:cubicBezTo>
                  <a:cubicBezTo>
                    <a:pt x="3167807" y="482307"/>
                    <a:pt x="3163016" y="477516"/>
                    <a:pt x="3163016" y="471605"/>
                  </a:cubicBezTo>
                  <a:cubicBezTo>
                    <a:pt x="3163016" y="465693"/>
                    <a:pt x="3167807" y="460902"/>
                    <a:pt x="3173718" y="460902"/>
                  </a:cubicBezTo>
                  <a:close/>
                  <a:moveTo>
                    <a:pt x="3145472" y="460902"/>
                  </a:moveTo>
                  <a:cubicBezTo>
                    <a:pt x="3151383" y="460902"/>
                    <a:pt x="3156175" y="465693"/>
                    <a:pt x="3156175" y="471605"/>
                  </a:cubicBezTo>
                  <a:cubicBezTo>
                    <a:pt x="3156175" y="477516"/>
                    <a:pt x="3151383" y="482307"/>
                    <a:pt x="3145472" y="482307"/>
                  </a:cubicBezTo>
                  <a:cubicBezTo>
                    <a:pt x="3139561" y="482307"/>
                    <a:pt x="3134769" y="477516"/>
                    <a:pt x="3134769" y="471605"/>
                  </a:cubicBezTo>
                  <a:cubicBezTo>
                    <a:pt x="3134769" y="465693"/>
                    <a:pt x="3139561" y="460902"/>
                    <a:pt x="3145472" y="460902"/>
                  </a:cubicBezTo>
                  <a:close/>
                  <a:moveTo>
                    <a:pt x="3117227" y="460902"/>
                  </a:moveTo>
                  <a:cubicBezTo>
                    <a:pt x="3123138" y="460902"/>
                    <a:pt x="3127930" y="465693"/>
                    <a:pt x="3127930" y="471605"/>
                  </a:cubicBezTo>
                  <a:cubicBezTo>
                    <a:pt x="3127930" y="477516"/>
                    <a:pt x="3123138" y="482307"/>
                    <a:pt x="3117227" y="482307"/>
                  </a:cubicBezTo>
                  <a:cubicBezTo>
                    <a:pt x="3111316" y="482307"/>
                    <a:pt x="3106524" y="477516"/>
                    <a:pt x="3106524" y="471605"/>
                  </a:cubicBezTo>
                  <a:cubicBezTo>
                    <a:pt x="3106524" y="465693"/>
                    <a:pt x="3111316" y="460902"/>
                    <a:pt x="3117227" y="460902"/>
                  </a:cubicBezTo>
                  <a:close/>
                  <a:moveTo>
                    <a:pt x="3088981" y="460902"/>
                  </a:moveTo>
                  <a:cubicBezTo>
                    <a:pt x="3094892" y="460902"/>
                    <a:pt x="3099684" y="465693"/>
                    <a:pt x="3099684" y="471605"/>
                  </a:cubicBezTo>
                  <a:cubicBezTo>
                    <a:pt x="3099684" y="477516"/>
                    <a:pt x="3094892" y="482307"/>
                    <a:pt x="3088981" y="482307"/>
                  </a:cubicBezTo>
                  <a:cubicBezTo>
                    <a:pt x="3083070" y="482307"/>
                    <a:pt x="3078278" y="477516"/>
                    <a:pt x="3078278" y="471605"/>
                  </a:cubicBezTo>
                  <a:cubicBezTo>
                    <a:pt x="3078278" y="465693"/>
                    <a:pt x="3083070" y="460902"/>
                    <a:pt x="3088981" y="460902"/>
                  </a:cubicBezTo>
                  <a:close/>
                  <a:moveTo>
                    <a:pt x="3060736" y="460902"/>
                  </a:moveTo>
                  <a:cubicBezTo>
                    <a:pt x="3066647" y="460902"/>
                    <a:pt x="3071439" y="465693"/>
                    <a:pt x="3071439" y="471605"/>
                  </a:cubicBezTo>
                  <a:cubicBezTo>
                    <a:pt x="3071439" y="477516"/>
                    <a:pt x="3066647" y="482307"/>
                    <a:pt x="3060736" y="482307"/>
                  </a:cubicBezTo>
                  <a:cubicBezTo>
                    <a:pt x="3054825" y="482307"/>
                    <a:pt x="3050034" y="477516"/>
                    <a:pt x="3050034" y="471605"/>
                  </a:cubicBezTo>
                  <a:cubicBezTo>
                    <a:pt x="3050034" y="465693"/>
                    <a:pt x="3054825" y="460902"/>
                    <a:pt x="3060736" y="460902"/>
                  </a:cubicBezTo>
                  <a:close/>
                  <a:moveTo>
                    <a:pt x="3032490" y="460902"/>
                  </a:moveTo>
                  <a:cubicBezTo>
                    <a:pt x="3038401" y="460902"/>
                    <a:pt x="3043193" y="465693"/>
                    <a:pt x="3043193" y="471605"/>
                  </a:cubicBezTo>
                  <a:cubicBezTo>
                    <a:pt x="3043193" y="477516"/>
                    <a:pt x="3038401" y="482307"/>
                    <a:pt x="3032490" y="482307"/>
                  </a:cubicBezTo>
                  <a:cubicBezTo>
                    <a:pt x="3026579" y="482307"/>
                    <a:pt x="3021787" y="477516"/>
                    <a:pt x="3021787" y="471605"/>
                  </a:cubicBezTo>
                  <a:cubicBezTo>
                    <a:pt x="3021787" y="465693"/>
                    <a:pt x="3026579" y="460902"/>
                    <a:pt x="3032490" y="460902"/>
                  </a:cubicBezTo>
                  <a:close/>
                  <a:moveTo>
                    <a:pt x="3004245" y="460902"/>
                  </a:moveTo>
                  <a:cubicBezTo>
                    <a:pt x="3010156" y="460902"/>
                    <a:pt x="3014948" y="465693"/>
                    <a:pt x="3014948" y="471605"/>
                  </a:cubicBezTo>
                  <a:cubicBezTo>
                    <a:pt x="3014948" y="477516"/>
                    <a:pt x="3010156" y="482307"/>
                    <a:pt x="3004245" y="482307"/>
                  </a:cubicBezTo>
                  <a:cubicBezTo>
                    <a:pt x="2998334" y="482307"/>
                    <a:pt x="2993542" y="477516"/>
                    <a:pt x="2993542" y="471605"/>
                  </a:cubicBezTo>
                  <a:cubicBezTo>
                    <a:pt x="2993542" y="465693"/>
                    <a:pt x="2998334" y="460902"/>
                    <a:pt x="3004245" y="460902"/>
                  </a:cubicBezTo>
                  <a:close/>
                  <a:moveTo>
                    <a:pt x="2975999" y="460902"/>
                  </a:moveTo>
                  <a:cubicBezTo>
                    <a:pt x="2981910" y="460902"/>
                    <a:pt x="2986702" y="465693"/>
                    <a:pt x="2986702" y="471605"/>
                  </a:cubicBezTo>
                  <a:cubicBezTo>
                    <a:pt x="2986702" y="477516"/>
                    <a:pt x="2981910" y="482307"/>
                    <a:pt x="2975999" y="482307"/>
                  </a:cubicBezTo>
                  <a:cubicBezTo>
                    <a:pt x="2970088" y="482307"/>
                    <a:pt x="2965296" y="477516"/>
                    <a:pt x="2965296" y="471605"/>
                  </a:cubicBezTo>
                  <a:cubicBezTo>
                    <a:pt x="2965296" y="465693"/>
                    <a:pt x="2970088" y="460902"/>
                    <a:pt x="2975999" y="460902"/>
                  </a:cubicBezTo>
                  <a:close/>
                  <a:moveTo>
                    <a:pt x="2947754" y="460902"/>
                  </a:moveTo>
                  <a:cubicBezTo>
                    <a:pt x="2953665" y="460902"/>
                    <a:pt x="2958457" y="465693"/>
                    <a:pt x="2958457" y="471605"/>
                  </a:cubicBezTo>
                  <a:cubicBezTo>
                    <a:pt x="2958457" y="477516"/>
                    <a:pt x="2953665" y="482307"/>
                    <a:pt x="2947754" y="482307"/>
                  </a:cubicBezTo>
                  <a:cubicBezTo>
                    <a:pt x="2941843" y="482307"/>
                    <a:pt x="2937051" y="477516"/>
                    <a:pt x="2937051" y="471605"/>
                  </a:cubicBezTo>
                  <a:cubicBezTo>
                    <a:pt x="2937051" y="465693"/>
                    <a:pt x="2941843" y="460902"/>
                    <a:pt x="2947754" y="460902"/>
                  </a:cubicBezTo>
                  <a:close/>
                  <a:moveTo>
                    <a:pt x="2919508" y="460902"/>
                  </a:moveTo>
                  <a:cubicBezTo>
                    <a:pt x="2925419" y="460902"/>
                    <a:pt x="2930211" y="465693"/>
                    <a:pt x="2930211" y="471605"/>
                  </a:cubicBezTo>
                  <a:cubicBezTo>
                    <a:pt x="2930211" y="477516"/>
                    <a:pt x="2925419" y="482307"/>
                    <a:pt x="2919508" y="482307"/>
                  </a:cubicBezTo>
                  <a:cubicBezTo>
                    <a:pt x="2913597" y="482307"/>
                    <a:pt x="2908805" y="477516"/>
                    <a:pt x="2908805" y="471605"/>
                  </a:cubicBezTo>
                  <a:cubicBezTo>
                    <a:pt x="2908805" y="465693"/>
                    <a:pt x="2913597" y="460902"/>
                    <a:pt x="2919508" y="460902"/>
                  </a:cubicBezTo>
                  <a:close/>
                  <a:moveTo>
                    <a:pt x="2891263" y="460902"/>
                  </a:moveTo>
                  <a:cubicBezTo>
                    <a:pt x="2897174" y="460902"/>
                    <a:pt x="2901966" y="465693"/>
                    <a:pt x="2901966" y="471605"/>
                  </a:cubicBezTo>
                  <a:cubicBezTo>
                    <a:pt x="2901966" y="477516"/>
                    <a:pt x="2897174" y="482307"/>
                    <a:pt x="2891263" y="482307"/>
                  </a:cubicBezTo>
                  <a:cubicBezTo>
                    <a:pt x="2885352" y="482307"/>
                    <a:pt x="2880560" y="477516"/>
                    <a:pt x="2880560" y="471605"/>
                  </a:cubicBezTo>
                  <a:cubicBezTo>
                    <a:pt x="2880560" y="465693"/>
                    <a:pt x="2885352" y="460902"/>
                    <a:pt x="2891263" y="460902"/>
                  </a:cubicBezTo>
                  <a:close/>
                  <a:moveTo>
                    <a:pt x="2863017" y="460902"/>
                  </a:moveTo>
                  <a:cubicBezTo>
                    <a:pt x="2868928" y="460902"/>
                    <a:pt x="2873720" y="465693"/>
                    <a:pt x="2873720" y="471605"/>
                  </a:cubicBezTo>
                  <a:cubicBezTo>
                    <a:pt x="2873720" y="477516"/>
                    <a:pt x="2868928" y="482307"/>
                    <a:pt x="2863017" y="482307"/>
                  </a:cubicBezTo>
                  <a:cubicBezTo>
                    <a:pt x="2857106" y="482307"/>
                    <a:pt x="2852314" y="477516"/>
                    <a:pt x="2852314" y="471605"/>
                  </a:cubicBezTo>
                  <a:cubicBezTo>
                    <a:pt x="2852314" y="465693"/>
                    <a:pt x="2857106" y="460902"/>
                    <a:pt x="2863017" y="460902"/>
                  </a:cubicBezTo>
                  <a:close/>
                  <a:moveTo>
                    <a:pt x="2834772" y="460902"/>
                  </a:moveTo>
                  <a:cubicBezTo>
                    <a:pt x="2840683" y="460902"/>
                    <a:pt x="2845475" y="465693"/>
                    <a:pt x="2845475" y="471605"/>
                  </a:cubicBezTo>
                  <a:cubicBezTo>
                    <a:pt x="2845475" y="477516"/>
                    <a:pt x="2840683" y="482307"/>
                    <a:pt x="2834772" y="482307"/>
                  </a:cubicBezTo>
                  <a:cubicBezTo>
                    <a:pt x="2828861" y="482307"/>
                    <a:pt x="2824069" y="477516"/>
                    <a:pt x="2824069" y="471605"/>
                  </a:cubicBezTo>
                  <a:cubicBezTo>
                    <a:pt x="2824069" y="465693"/>
                    <a:pt x="2828861" y="460902"/>
                    <a:pt x="2834772" y="460902"/>
                  </a:cubicBezTo>
                  <a:close/>
                  <a:moveTo>
                    <a:pt x="2806526" y="460902"/>
                  </a:moveTo>
                  <a:cubicBezTo>
                    <a:pt x="2812437" y="460902"/>
                    <a:pt x="2817229" y="465693"/>
                    <a:pt x="2817229" y="471605"/>
                  </a:cubicBezTo>
                  <a:cubicBezTo>
                    <a:pt x="2817229" y="477516"/>
                    <a:pt x="2812437" y="482307"/>
                    <a:pt x="2806526" y="482307"/>
                  </a:cubicBezTo>
                  <a:cubicBezTo>
                    <a:pt x="2800615" y="482307"/>
                    <a:pt x="2795823" y="477516"/>
                    <a:pt x="2795823" y="471605"/>
                  </a:cubicBezTo>
                  <a:cubicBezTo>
                    <a:pt x="2795823" y="465693"/>
                    <a:pt x="2800615" y="460902"/>
                    <a:pt x="2806526" y="460902"/>
                  </a:cubicBezTo>
                  <a:close/>
                  <a:moveTo>
                    <a:pt x="2778281" y="460902"/>
                  </a:moveTo>
                  <a:cubicBezTo>
                    <a:pt x="2784192" y="460902"/>
                    <a:pt x="2788984" y="465693"/>
                    <a:pt x="2788984" y="471605"/>
                  </a:cubicBezTo>
                  <a:cubicBezTo>
                    <a:pt x="2788984" y="477516"/>
                    <a:pt x="2784192" y="482307"/>
                    <a:pt x="2778281" y="482307"/>
                  </a:cubicBezTo>
                  <a:cubicBezTo>
                    <a:pt x="2772370" y="482307"/>
                    <a:pt x="2767579" y="477516"/>
                    <a:pt x="2767579" y="471605"/>
                  </a:cubicBezTo>
                  <a:cubicBezTo>
                    <a:pt x="2767579" y="465693"/>
                    <a:pt x="2772370" y="460902"/>
                    <a:pt x="2778281" y="460902"/>
                  </a:cubicBezTo>
                  <a:close/>
                  <a:moveTo>
                    <a:pt x="2750035" y="460902"/>
                  </a:moveTo>
                  <a:cubicBezTo>
                    <a:pt x="2755946" y="460902"/>
                    <a:pt x="2760738" y="465693"/>
                    <a:pt x="2760738" y="471605"/>
                  </a:cubicBezTo>
                  <a:cubicBezTo>
                    <a:pt x="2760738" y="477516"/>
                    <a:pt x="2755946" y="482307"/>
                    <a:pt x="2750035" y="482307"/>
                  </a:cubicBezTo>
                  <a:cubicBezTo>
                    <a:pt x="2744124" y="482307"/>
                    <a:pt x="2739332" y="477516"/>
                    <a:pt x="2739332" y="471605"/>
                  </a:cubicBezTo>
                  <a:cubicBezTo>
                    <a:pt x="2739332" y="465693"/>
                    <a:pt x="2744124" y="460902"/>
                    <a:pt x="2750035" y="460902"/>
                  </a:cubicBezTo>
                  <a:close/>
                  <a:moveTo>
                    <a:pt x="2721790" y="460902"/>
                  </a:moveTo>
                  <a:cubicBezTo>
                    <a:pt x="2727702" y="460902"/>
                    <a:pt x="2732493" y="465693"/>
                    <a:pt x="2732493" y="471605"/>
                  </a:cubicBezTo>
                  <a:cubicBezTo>
                    <a:pt x="2732493" y="477516"/>
                    <a:pt x="2727702" y="482307"/>
                    <a:pt x="2721790" y="482307"/>
                  </a:cubicBezTo>
                  <a:cubicBezTo>
                    <a:pt x="2715879" y="482307"/>
                    <a:pt x="2711088" y="477516"/>
                    <a:pt x="2711088" y="471605"/>
                  </a:cubicBezTo>
                  <a:cubicBezTo>
                    <a:pt x="2711088" y="465693"/>
                    <a:pt x="2715879" y="460902"/>
                    <a:pt x="2721790" y="460902"/>
                  </a:cubicBezTo>
                  <a:close/>
                  <a:moveTo>
                    <a:pt x="2693544" y="460902"/>
                  </a:moveTo>
                  <a:cubicBezTo>
                    <a:pt x="2699455" y="460902"/>
                    <a:pt x="2704247" y="465693"/>
                    <a:pt x="2704247" y="471605"/>
                  </a:cubicBezTo>
                  <a:cubicBezTo>
                    <a:pt x="2704247" y="477516"/>
                    <a:pt x="2699455" y="482307"/>
                    <a:pt x="2693544" y="482307"/>
                  </a:cubicBezTo>
                  <a:cubicBezTo>
                    <a:pt x="2687633" y="482307"/>
                    <a:pt x="2682841" y="477516"/>
                    <a:pt x="2682841" y="471605"/>
                  </a:cubicBezTo>
                  <a:cubicBezTo>
                    <a:pt x="2682841" y="465693"/>
                    <a:pt x="2687633" y="460902"/>
                    <a:pt x="2693544" y="460902"/>
                  </a:cubicBezTo>
                  <a:close/>
                  <a:moveTo>
                    <a:pt x="2665299" y="460902"/>
                  </a:moveTo>
                  <a:cubicBezTo>
                    <a:pt x="2671211" y="460902"/>
                    <a:pt x="2676002" y="465693"/>
                    <a:pt x="2676002" y="471605"/>
                  </a:cubicBezTo>
                  <a:cubicBezTo>
                    <a:pt x="2676002" y="477516"/>
                    <a:pt x="2671211" y="482307"/>
                    <a:pt x="2665299" y="482307"/>
                  </a:cubicBezTo>
                  <a:cubicBezTo>
                    <a:pt x="2659388" y="482307"/>
                    <a:pt x="2654597" y="477516"/>
                    <a:pt x="2654597" y="471605"/>
                  </a:cubicBezTo>
                  <a:cubicBezTo>
                    <a:pt x="2654597" y="465693"/>
                    <a:pt x="2659388" y="460902"/>
                    <a:pt x="2665299" y="460902"/>
                  </a:cubicBezTo>
                  <a:close/>
                  <a:moveTo>
                    <a:pt x="2637053" y="460902"/>
                  </a:moveTo>
                  <a:cubicBezTo>
                    <a:pt x="2642964" y="460902"/>
                    <a:pt x="2647756" y="465693"/>
                    <a:pt x="2647756" y="471605"/>
                  </a:cubicBezTo>
                  <a:cubicBezTo>
                    <a:pt x="2647756" y="477516"/>
                    <a:pt x="2642964" y="482307"/>
                    <a:pt x="2637053" y="482307"/>
                  </a:cubicBezTo>
                  <a:cubicBezTo>
                    <a:pt x="2631142" y="482307"/>
                    <a:pt x="2626350" y="477516"/>
                    <a:pt x="2626350" y="471605"/>
                  </a:cubicBezTo>
                  <a:cubicBezTo>
                    <a:pt x="2626350" y="465693"/>
                    <a:pt x="2631142" y="460902"/>
                    <a:pt x="2637053" y="460902"/>
                  </a:cubicBezTo>
                  <a:close/>
                  <a:moveTo>
                    <a:pt x="2608809" y="460902"/>
                  </a:moveTo>
                  <a:cubicBezTo>
                    <a:pt x="2614720" y="460902"/>
                    <a:pt x="2619511" y="465693"/>
                    <a:pt x="2619511" y="471605"/>
                  </a:cubicBezTo>
                  <a:cubicBezTo>
                    <a:pt x="2619511" y="477516"/>
                    <a:pt x="2614720" y="482307"/>
                    <a:pt x="2608809" y="482307"/>
                  </a:cubicBezTo>
                  <a:cubicBezTo>
                    <a:pt x="2602898" y="482307"/>
                    <a:pt x="2598105" y="477516"/>
                    <a:pt x="2598105" y="471605"/>
                  </a:cubicBezTo>
                  <a:cubicBezTo>
                    <a:pt x="2598105" y="465693"/>
                    <a:pt x="2602898" y="460902"/>
                    <a:pt x="2608809" y="460902"/>
                  </a:cubicBezTo>
                  <a:close/>
                  <a:moveTo>
                    <a:pt x="2580562" y="460902"/>
                  </a:moveTo>
                  <a:cubicBezTo>
                    <a:pt x="2586473" y="460902"/>
                    <a:pt x="2591265" y="465693"/>
                    <a:pt x="2591265" y="471605"/>
                  </a:cubicBezTo>
                  <a:cubicBezTo>
                    <a:pt x="2591265" y="477516"/>
                    <a:pt x="2586473" y="482307"/>
                    <a:pt x="2580562" y="482307"/>
                  </a:cubicBezTo>
                  <a:cubicBezTo>
                    <a:pt x="2574651" y="482307"/>
                    <a:pt x="2569859" y="477516"/>
                    <a:pt x="2569859" y="471605"/>
                  </a:cubicBezTo>
                  <a:cubicBezTo>
                    <a:pt x="2569859" y="465693"/>
                    <a:pt x="2574651" y="460902"/>
                    <a:pt x="2580562" y="460902"/>
                  </a:cubicBezTo>
                  <a:close/>
                  <a:moveTo>
                    <a:pt x="2552317" y="460902"/>
                  </a:moveTo>
                  <a:cubicBezTo>
                    <a:pt x="2558228" y="460902"/>
                    <a:pt x="2563020" y="465693"/>
                    <a:pt x="2563020" y="471605"/>
                  </a:cubicBezTo>
                  <a:cubicBezTo>
                    <a:pt x="2563020" y="477516"/>
                    <a:pt x="2558228" y="482307"/>
                    <a:pt x="2552317" y="482307"/>
                  </a:cubicBezTo>
                  <a:cubicBezTo>
                    <a:pt x="2546406" y="482307"/>
                    <a:pt x="2541615" y="477516"/>
                    <a:pt x="2541615" y="471605"/>
                  </a:cubicBezTo>
                  <a:cubicBezTo>
                    <a:pt x="2541615" y="465693"/>
                    <a:pt x="2546406" y="460902"/>
                    <a:pt x="2552317" y="460902"/>
                  </a:cubicBezTo>
                  <a:close/>
                  <a:moveTo>
                    <a:pt x="2524071" y="460902"/>
                  </a:moveTo>
                  <a:cubicBezTo>
                    <a:pt x="2529982" y="460902"/>
                    <a:pt x="2534774" y="465693"/>
                    <a:pt x="2534774" y="471605"/>
                  </a:cubicBezTo>
                  <a:cubicBezTo>
                    <a:pt x="2534774" y="477516"/>
                    <a:pt x="2529982" y="482307"/>
                    <a:pt x="2524071" y="482307"/>
                  </a:cubicBezTo>
                  <a:cubicBezTo>
                    <a:pt x="2518160" y="482307"/>
                    <a:pt x="2513369" y="477516"/>
                    <a:pt x="2513369" y="471605"/>
                  </a:cubicBezTo>
                  <a:cubicBezTo>
                    <a:pt x="2513369" y="465693"/>
                    <a:pt x="2518160" y="460902"/>
                    <a:pt x="2524071" y="460902"/>
                  </a:cubicBezTo>
                  <a:close/>
                  <a:moveTo>
                    <a:pt x="2495827" y="460902"/>
                  </a:moveTo>
                  <a:cubicBezTo>
                    <a:pt x="2501738" y="460902"/>
                    <a:pt x="2506530" y="465693"/>
                    <a:pt x="2506530" y="471605"/>
                  </a:cubicBezTo>
                  <a:cubicBezTo>
                    <a:pt x="2506530" y="477516"/>
                    <a:pt x="2501738" y="482307"/>
                    <a:pt x="2495827" y="482307"/>
                  </a:cubicBezTo>
                  <a:cubicBezTo>
                    <a:pt x="2489916" y="482307"/>
                    <a:pt x="2485124" y="477516"/>
                    <a:pt x="2485124" y="471605"/>
                  </a:cubicBezTo>
                  <a:cubicBezTo>
                    <a:pt x="2485124" y="465693"/>
                    <a:pt x="2489916" y="460902"/>
                    <a:pt x="2495827" y="460902"/>
                  </a:cubicBezTo>
                  <a:close/>
                  <a:moveTo>
                    <a:pt x="2467580" y="460902"/>
                  </a:moveTo>
                  <a:cubicBezTo>
                    <a:pt x="2473491" y="460902"/>
                    <a:pt x="2478283" y="465693"/>
                    <a:pt x="2478283" y="471605"/>
                  </a:cubicBezTo>
                  <a:cubicBezTo>
                    <a:pt x="2478283" y="477516"/>
                    <a:pt x="2473491" y="482307"/>
                    <a:pt x="2467580" y="482307"/>
                  </a:cubicBezTo>
                  <a:cubicBezTo>
                    <a:pt x="2461669" y="482307"/>
                    <a:pt x="2456877" y="477516"/>
                    <a:pt x="2456877" y="471605"/>
                  </a:cubicBezTo>
                  <a:cubicBezTo>
                    <a:pt x="2456877" y="465693"/>
                    <a:pt x="2461669" y="460902"/>
                    <a:pt x="2467580" y="460902"/>
                  </a:cubicBezTo>
                  <a:close/>
                  <a:moveTo>
                    <a:pt x="2439336" y="460902"/>
                  </a:moveTo>
                  <a:cubicBezTo>
                    <a:pt x="2445247" y="460902"/>
                    <a:pt x="2450039" y="465693"/>
                    <a:pt x="2450039" y="471605"/>
                  </a:cubicBezTo>
                  <a:cubicBezTo>
                    <a:pt x="2450039" y="477516"/>
                    <a:pt x="2445247" y="482307"/>
                    <a:pt x="2439336" y="482307"/>
                  </a:cubicBezTo>
                  <a:cubicBezTo>
                    <a:pt x="2433424" y="482307"/>
                    <a:pt x="2428633" y="477516"/>
                    <a:pt x="2428633" y="471605"/>
                  </a:cubicBezTo>
                  <a:cubicBezTo>
                    <a:pt x="2428633" y="465693"/>
                    <a:pt x="2433424" y="460902"/>
                    <a:pt x="2439336" y="460902"/>
                  </a:cubicBezTo>
                  <a:close/>
                  <a:moveTo>
                    <a:pt x="2411089" y="460902"/>
                  </a:moveTo>
                  <a:cubicBezTo>
                    <a:pt x="2417000" y="460902"/>
                    <a:pt x="2421792" y="465693"/>
                    <a:pt x="2421792" y="471605"/>
                  </a:cubicBezTo>
                  <a:cubicBezTo>
                    <a:pt x="2421792" y="477516"/>
                    <a:pt x="2417000" y="482307"/>
                    <a:pt x="2411089" y="482307"/>
                  </a:cubicBezTo>
                  <a:cubicBezTo>
                    <a:pt x="2405178" y="482307"/>
                    <a:pt x="2400386" y="477516"/>
                    <a:pt x="2400386" y="471605"/>
                  </a:cubicBezTo>
                  <a:cubicBezTo>
                    <a:pt x="2400386" y="465693"/>
                    <a:pt x="2405178" y="460902"/>
                    <a:pt x="2411089" y="460902"/>
                  </a:cubicBezTo>
                  <a:close/>
                  <a:moveTo>
                    <a:pt x="2382845" y="460902"/>
                  </a:moveTo>
                  <a:cubicBezTo>
                    <a:pt x="2388756" y="460902"/>
                    <a:pt x="2393548" y="465693"/>
                    <a:pt x="2393548" y="471605"/>
                  </a:cubicBezTo>
                  <a:cubicBezTo>
                    <a:pt x="2393548" y="477516"/>
                    <a:pt x="2388756" y="482307"/>
                    <a:pt x="2382845" y="482307"/>
                  </a:cubicBezTo>
                  <a:cubicBezTo>
                    <a:pt x="2376934" y="482307"/>
                    <a:pt x="2372142" y="477516"/>
                    <a:pt x="2372142" y="471605"/>
                  </a:cubicBezTo>
                  <a:cubicBezTo>
                    <a:pt x="2372142" y="465693"/>
                    <a:pt x="2376934" y="460902"/>
                    <a:pt x="2382845" y="460902"/>
                  </a:cubicBezTo>
                  <a:close/>
                  <a:moveTo>
                    <a:pt x="2354598" y="460902"/>
                  </a:moveTo>
                  <a:cubicBezTo>
                    <a:pt x="2360509" y="460902"/>
                    <a:pt x="2365301" y="465693"/>
                    <a:pt x="2365301" y="471605"/>
                  </a:cubicBezTo>
                  <a:cubicBezTo>
                    <a:pt x="2365301" y="477516"/>
                    <a:pt x="2360509" y="482307"/>
                    <a:pt x="2354598" y="482307"/>
                  </a:cubicBezTo>
                  <a:cubicBezTo>
                    <a:pt x="2348687" y="482307"/>
                    <a:pt x="2343896" y="477516"/>
                    <a:pt x="2343896" y="471605"/>
                  </a:cubicBezTo>
                  <a:cubicBezTo>
                    <a:pt x="2343896" y="465693"/>
                    <a:pt x="2348687" y="460902"/>
                    <a:pt x="2354598" y="460902"/>
                  </a:cubicBezTo>
                  <a:close/>
                  <a:moveTo>
                    <a:pt x="2326354" y="460902"/>
                  </a:moveTo>
                  <a:cubicBezTo>
                    <a:pt x="2332265" y="460902"/>
                    <a:pt x="2337057" y="465693"/>
                    <a:pt x="2337057" y="471605"/>
                  </a:cubicBezTo>
                  <a:cubicBezTo>
                    <a:pt x="2337057" y="477516"/>
                    <a:pt x="2332265" y="482307"/>
                    <a:pt x="2326354" y="482307"/>
                  </a:cubicBezTo>
                  <a:cubicBezTo>
                    <a:pt x="2320443" y="482307"/>
                    <a:pt x="2315651" y="477516"/>
                    <a:pt x="2315651" y="471605"/>
                  </a:cubicBezTo>
                  <a:cubicBezTo>
                    <a:pt x="2315651" y="465693"/>
                    <a:pt x="2320443" y="460902"/>
                    <a:pt x="2326354" y="460902"/>
                  </a:cubicBezTo>
                  <a:close/>
                  <a:moveTo>
                    <a:pt x="2298107" y="460902"/>
                  </a:moveTo>
                  <a:cubicBezTo>
                    <a:pt x="2304018" y="460902"/>
                    <a:pt x="2308810" y="465693"/>
                    <a:pt x="2308810" y="471605"/>
                  </a:cubicBezTo>
                  <a:cubicBezTo>
                    <a:pt x="2308810" y="477516"/>
                    <a:pt x="2304018" y="482307"/>
                    <a:pt x="2298107" y="482307"/>
                  </a:cubicBezTo>
                  <a:cubicBezTo>
                    <a:pt x="2292196" y="482307"/>
                    <a:pt x="2287404" y="477516"/>
                    <a:pt x="2287404" y="471605"/>
                  </a:cubicBezTo>
                  <a:cubicBezTo>
                    <a:pt x="2287404" y="465693"/>
                    <a:pt x="2292196" y="460902"/>
                    <a:pt x="2298107" y="460902"/>
                  </a:cubicBezTo>
                  <a:close/>
                  <a:moveTo>
                    <a:pt x="2269863" y="460902"/>
                  </a:moveTo>
                  <a:cubicBezTo>
                    <a:pt x="2275774" y="460902"/>
                    <a:pt x="2280566" y="465693"/>
                    <a:pt x="2280566" y="471605"/>
                  </a:cubicBezTo>
                  <a:cubicBezTo>
                    <a:pt x="2280566" y="477516"/>
                    <a:pt x="2275774" y="482307"/>
                    <a:pt x="2269863" y="482307"/>
                  </a:cubicBezTo>
                  <a:cubicBezTo>
                    <a:pt x="2263952" y="482307"/>
                    <a:pt x="2259160" y="477516"/>
                    <a:pt x="2259160" y="471605"/>
                  </a:cubicBezTo>
                  <a:cubicBezTo>
                    <a:pt x="2259160" y="465693"/>
                    <a:pt x="2263952" y="460902"/>
                    <a:pt x="2269863" y="460902"/>
                  </a:cubicBezTo>
                  <a:close/>
                  <a:moveTo>
                    <a:pt x="2241616" y="460902"/>
                  </a:moveTo>
                  <a:cubicBezTo>
                    <a:pt x="2247527" y="460902"/>
                    <a:pt x="2252319" y="465693"/>
                    <a:pt x="2252319" y="471605"/>
                  </a:cubicBezTo>
                  <a:cubicBezTo>
                    <a:pt x="2252319" y="477516"/>
                    <a:pt x="2247527" y="482307"/>
                    <a:pt x="2241616" y="482307"/>
                  </a:cubicBezTo>
                  <a:cubicBezTo>
                    <a:pt x="2235705" y="482307"/>
                    <a:pt x="2230913" y="477516"/>
                    <a:pt x="2230913" y="471605"/>
                  </a:cubicBezTo>
                  <a:cubicBezTo>
                    <a:pt x="2230913" y="465693"/>
                    <a:pt x="2235705" y="460902"/>
                    <a:pt x="2241616" y="460902"/>
                  </a:cubicBezTo>
                  <a:close/>
                  <a:moveTo>
                    <a:pt x="2213372" y="460902"/>
                  </a:moveTo>
                  <a:cubicBezTo>
                    <a:pt x="2219283" y="460902"/>
                    <a:pt x="2224074" y="465693"/>
                    <a:pt x="2224074" y="471605"/>
                  </a:cubicBezTo>
                  <a:cubicBezTo>
                    <a:pt x="2224074" y="477516"/>
                    <a:pt x="2219283" y="482307"/>
                    <a:pt x="2213372" y="482307"/>
                  </a:cubicBezTo>
                  <a:cubicBezTo>
                    <a:pt x="2207461" y="482307"/>
                    <a:pt x="2202669" y="477516"/>
                    <a:pt x="2202669" y="471605"/>
                  </a:cubicBezTo>
                  <a:cubicBezTo>
                    <a:pt x="2202669" y="465693"/>
                    <a:pt x="2207461" y="460902"/>
                    <a:pt x="2213372" y="460902"/>
                  </a:cubicBezTo>
                  <a:close/>
                  <a:moveTo>
                    <a:pt x="2185125" y="460902"/>
                  </a:moveTo>
                  <a:cubicBezTo>
                    <a:pt x="2191036" y="460902"/>
                    <a:pt x="2195828" y="465693"/>
                    <a:pt x="2195828" y="471605"/>
                  </a:cubicBezTo>
                  <a:cubicBezTo>
                    <a:pt x="2195828" y="477516"/>
                    <a:pt x="2191036" y="482307"/>
                    <a:pt x="2185125" y="482307"/>
                  </a:cubicBezTo>
                  <a:cubicBezTo>
                    <a:pt x="2179214" y="482307"/>
                    <a:pt x="2174422" y="477516"/>
                    <a:pt x="2174422" y="471605"/>
                  </a:cubicBezTo>
                  <a:cubicBezTo>
                    <a:pt x="2174422" y="465693"/>
                    <a:pt x="2179214" y="460902"/>
                    <a:pt x="2185125" y="460902"/>
                  </a:cubicBezTo>
                  <a:close/>
                  <a:moveTo>
                    <a:pt x="2156881" y="460902"/>
                  </a:moveTo>
                  <a:cubicBezTo>
                    <a:pt x="2162792" y="460902"/>
                    <a:pt x="2167583" y="465693"/>
                    <a:pt x="2167583" y="471605"/>
                  </a:cubicBezTo>
                  <a:cubicBezTo>
                    <a:pt x="2167583" y="477516"/>
                    <a:pt x="2162792" y="482307"/>
                    <a:pt x="2156881" y="482307"/>
                  </a:cubicBezTo>
                  <a:cubicBezTo>
                    <a:pt x="2150970" y="482307"/>
                    <a:pt x="2146178" y="477516"/>
                    <a:pt x="2146178" y="471605"/>
                  </a:cubicBezTo>
                  <a:cubicBezTo>
                    <a:pt x="2146178" y="465693"/>
                    <a:pt x="2150970" y="460902"/>
                    <a:pt x="2156881" y="460902"/>
                  </a:cubicBezTo>
                  <a:close/>
                  <a:moveTo>
                    <a:pt x="2128634" y="460902"/>
                  </a:moveTo>
                  <a:cubicBezTo>
                    <a:pt x="2134545" y="460902"/>
                    <a:pt x="2139337" y="465693"/>
                    <a:pt x="2139337" y="471605"/>
                  </a:cubicBezTo>
                  <a:cubicBezTo>
                    <a:pt x="2139337" y="477516"/>
                    <a:pt x="2134545" y="482307"/>
                    <a:pt x="2128634" y="482307"/>
                  </a:cubicBezTo>
                  <a:cubicBezTo>
                    <a:pt x="2122723" y="482307"/>
                    <a:pt x="2117931" y="477516"/>
                    <a:pt x="2117931" y="471605"/>
                  </a:cubicBezTo>
                  <a:cubicBezTo>
                    <a:pt x="2117931" y="465693"/>
                    <a:pt x="2122723" y="460902"/>
                    <a:pt x="2128634" y="460902"/>
                  </a:cubicBezTo>
                  <a:close/>
                  <a:moveTo>
                    <a:pt x="2100390" y="460902"/>
                  </a:moveTo>
                  <a:cubicBezTo>
                    <a:pt x="2106301" y="460902"/>
                    <a:pt x="2111093" y="465693"/>
                    <a:pt x="2111093" y="471605"/>
                  </a:cubicBezTo>
                  <a:cubicBezTo>
                    <a:pt x="2111093" y="477516"/>
                    <a:pt x="2106301" y="482307"/>
                    <a:pt x="2100390" y="482307"/>
                  </a:cubicBezTo>
                  <a:cubicBezTo>
                    <a:pt x="2094479" y="482307"/>
                    <a:pt x="2089687" y="477516"/>
                    <a:pt x="2089687" y="471605"/>
                  </a:cubicBezTo>
                  <a:cubicBezTo>
                    <a:pt x="2089687" y="465693"/>
                    <a:pt x="2094479" y="460902"/>
                    <a:pt x="2100390" y="460902"/>
                  </a:cubicBezTo>
                  <a:close/>
                  <a:moveTo>
                    <a:pt x="2072143" y="460902"/>
                  </a:moveTo>
                  <a:cubicBezTo>
                    <a:pt x="2078054" y="460902"/>
                    <a:pt x="2082846" y="465693"/>
                    <a:pt x="2082846" y="471605"/>
                  </a:cubicBezTo>
                  <a:cubicBezTo>
                    <a:pt x="2082846" y="477516"/>
                    <a:pt x="2078054" y="482307"/>
                    <a:pt x="2072143" y="482307"/>
                  </a:cubicBezTo>
                  <a:cubicBezTo>
                    <a:pt x="2066232" y="482307"/>
                    <a:pt x="2061440" y="477516"/>
                    <a:pt x="2061440" y="471605"/>
                  </a:cubicBezTo>
                  <a:cubicBezTo>
                    <a:pt x="2061440" y="465693"/>
                    <a:pt x="2066232" y="460902"/>
                    <a:pt x="2072143" y="460902"/>
                  </a:cubicBezTo>
                  <a:close/>
                  <a:moveTo>
                    <a:pt x="2043899" y="460902"/>
                  </a:moveTo>
                  <a:cubicBezTo>
                    <a:pt x="2049810" y="460902"/>
                    <a:pt x="2054602" y="465693"/>
                    <a:pt x="2054602" y="471605"/>
                  </a:cubicBezTo>
                  <a:cubicBezTo>
                    <a:pt x="2054602" y="477516"/>
                    <a:pt x="2049810" y="482307"/>
                    <a:pt x="2043899" y="482307"/>
                  </a:cubicBezTo>
                  <a:cubicBezTo>
                    <a:pt x="2037988" y="482307"/>
                    <a:pt x="2033196" y="477516"/>
                    <a:pt x="2033196" y="471605"/>
                  </a:cubicBezTo>
                  <a:cubicBezTo>
                    <a:pt x="2033196" y="465693"/>
                    <a:pt x="2037988" y="460902"/>
                    <a:pt x="2043899" y="460902"/>
                  </a:cubicBezTo>
                  <a:close/>
                  <a:moveTo>
                    <a:pt x="2015653" y="460902"/>
                  </a:moveTo>
                  <a:cubicBezTo>
                    <a:pt x="2021564" y="460902"/>
                    <a:pt x="2026355" y="465693"/>
                    <a:pt x="2026355" y="471605"/>
                  </a:cubicBezTo>
                  <a:cubicBezTo>
                    <a:pt x="2026355" y="477516"/>
                    <a:pt x="2021564" y="482307"/>
                    <a:pt x="2015653" y="482307"/>
                  </a:cubicBezTo>
                  <a:cubicBezTo>
                    <a:pt x="2009741" y="482307"/>
                    <a:pt x="2004950" y="477516"/>
                    <a:pt x="2004950" y="471605"/>
                  </a:cubicBezTo>
                  <a:cubicBezTo>
                    <a:pt x="2004950" y="465693"/>
                    <a:pt x="2009741" y="460902"/>
                    <a:pt x="2015653" y="460902"/>
                  </a:cubicBezTo>
                  <a:close/>
                  <a:moveTo>
                    <a:pt x="1987408" y="460902"/>
                  </a:moveTo>
                  <a:cubicBezTo>
                    <a:pt x="1993319" y="460902"/>
                    <a:pt x="1998111" y="465693"/>
                    <a:pt x="1998111" y="471605"/>
                  </a:cubicBezTo>
                  <a:cubicBezTo>
                    <a:pt x="1998111" y="477516"/>
                    <a:pt x="1993319" y="482307"/>
                    <a:pt x="1987408" y="482307"/>
                  </a:cubicBezTo>
                  <a:cubicBezTo>
                    <a:pt x="1981497" y="482307"/>
                    <a:pt x="1976705" y="477516"/>
                    <a:pt x="1976705" y="471605"/>
                  </a:cubicBezTo>
                  <a:cubicBezTo>
                    <a:pt x="1976705" y="465693"/>
                    <a:pt x="1981497" y="460902"/>
                    <a:pt x="1987408" y="460902"/>
                  </a:cubicBezTo>
                  <a:close/>
                  <a:moveTo>
                    <a:pt x="1959161" y="460902"/>
                  </a:moveTo>
                  <a:cubicBezTo>
                    <a:pt x="1965072" y="460902"/>
                    <a:pt x="1969864" y="465693"/>
                    <a:pt x="1969864" y="471605"/>
                  </a:cubicBezTo>
                  <a:cubicBezTo>
                    <a:pt x="1969864" y="477516"/>
                    <a:pt x="1965072" y="482307"/>
                    <a:pt x="1959161" y="482307"/>
                  </a:cubicBezTo>
                  <a:cubicBezTo>
                    <a:pt x="1953250" y="482307"/>
                    <a:pt x="1948458" y="477516"/>
                    <a:pt x="1948458" y="471605"/>
                  </a:cubicBezTo>
                  <a:cubicBezTo>
                    <a:pt x="1948458" y="465693"/>
                    <a:pt x="1953250" y="460902"/>
                    <a:pt x="1959161" y="460902"/>
                  </a:cubicBezTo>
                  <a:close/>
                  <a:moveTo>
                    <a:pt x="1930917" y="460902"/>
                  </a:moveTo>
                  <a:cubicBezTo>
                    <a:pt x="1936828" y="460902"/>
                    <a:pt x="1941620" y="465693"/>
                    <a:pt x="1941620" y="471605"/>
                  </a:cubicBezTo>
                  <a:cubicBezTo>
                    <a:pt x="1941620" y="477516"/>
                    <a:pt x="1936828" y="482307"/>
                    <a:pt x="1930917" y="482307"/>
                  </a:cubicBezTo>
                  <a:cubicBezTo>
                    <a:pt x="1925006" y="482307"/>
                    <a:pt x="1920214" y="477516"/>
                    <a:pt x="1920214" y="471605"/>
                  </a:cubicBezTo>
                  <a:cubicBezTo>
                    <a:pt x="1920214" y="465693"/>
                    <a:pt x="1925006" y="460902"/>
                    <a:pt x="1930917" y="460902"/>
                  </a:cubicBezTo>
                  <a:close/>
                  <a:moveTo>
                    <a:pt x="1902671" y="460902"/>
                  </a:moveTo>
                  <a:cubicBezTo>
                    <a:pt x="1908582" y="460902"/>
                    <a:pt x="1913374" y="465693"/>
                    <a:pt x="1913374" y="471605"/>
                  </a:cubicBezTo>
                  <a:cubicBezTo>
                    <a:pt x="1913374" y="477516"/>
                    <a:pt x="1908582" y="482307"/>
                    <a:pt x="1902671" y="482307"/>
                  </a:cubicBezTo>
                  <a:cubicBezTo>
                    <a:pt x="1896759" y="482307"/>
                    <a:pt x="1891968" y="477516"/>
                    <a:pt x="1891968" y="471605"/>
                  </a:cubicBezTo>
                  <a:cubicBezTo>
                    <a:pt x="1891968" y="465693"/>
                    <a:pt x="1896759" y="460902"/>
                    <a:pt x="1902671" y="460902"/>
                  </a:cubicBezTo>
                  <a:close/>
                  <a:moveTo>
                    <a:pt x="1874426" y="460902"/>
                  </a:moveTo>
                  <a:cubicBezTo>
                    <a:pt x="1880337" y="460902"/>
                    <a:pt x="1885129" y="465693"/>
                    <a:pt x="1885129" y="471605"/>
                  </a:cubicBezTo>
                  <a:cubicBezTo>
                    <a:pt x="1885129" y="477516"/>
                    <a:pt x="1880337" y="482307"/>
                    <a:pt x="1874426" y="482307"/>
                  </a:cubicBezTo>
                  <a:cubicBezTo>
                    <a:pt x="1868515" y="482307"/>
                    <a:pt x="1863723" y="477516"/>
                    <a:pt x="1863723" y="471605"/>
                  </a:cubicBezTo>
                  <a:cubicBezTo>
                    <a:pt x="1863723" y="465693"/>
                    <a:pt x="1868515" y="460902"/>
                    <a:pt x="1874426" y="460902"/>
                  </a:cubicBezTo>
                  <a:close/>
                  <a:moveTo>
                    <a:pt x="1846180" y="460902"/>
                  </a:moveTo>
                  <a:cubicBezTo>
                    <a:pt x="1852091" y="460902"/>
                    <a:pt x="1856883" y="465693"/>
                    <a:pt x="1856883" y="471605"/>
                  </a:cubicBezTo>
                  <a:cubicBezTo>
                    <a:pt x="1856883" y="477516"/>
                    <a:pt x="1852091" y="482307"/>
                    <a:pt x="1846180" y="482307"/>
                  </a:cubicBezTo>
                  <a:cubicBezTo>
                    <a:pt x="1840268" y="482307"/>
                    <a:pt x="1835477" y="477516"/>
                    <a:pt x="1835477" y="471605"/>
                  </a:cubicBezTo>
                  <a:cubicBezTo>
                    <a:pt x="1835477" y="465693"/>
                    <a:pt x="1840268" y="460902"/>
                    <a:pt x="1846180" y="460902"/>
                  </a:cubicBezTo>
                  <a:close/>
                  <a:moveTo>
                    <a:pt x="1817935" y="460902"/>
                  </a:moveTo>
                  <a:cubicBezTo>
                    <a:pt x="1823846" y="460902"/>
                    <a:pt x="1828638" y="465693"/>
                    <a:pt x="1828638" y="471605"/>
                  </a:cubicBezTo>
                  <a:cubicBezTo>
                    <a:pt x="1828638" y="477516"/>
                    <a:pt x="1823846" y="482307"/>
                    <a:pt x="1817935" y="482307"/>
                  </a:cubicBezTo>
                  <a:cubicBezTo>
                    <a:pt x="1812024" y="482307"/>
                    <a:pt x="1807232" y="477516"/>
                    <a:pt x="1807232" y="471605"/>
                  </a:cubicBezTo>
                  <a:cubicBezTo>
                    <a:pt x="1807232" y="465693"/>
                    <a:pt x="1812024" y="460902"/>
                    <a:pt x="1817935" y="460902"/>
                  </a:cubicBezTo>
                  <a:close/>
                  <a:moveTo>
                    <a:pt x="1789689" y="460902"/>
                  </a:moveTo>
                  <a:cubicBezTo>
                    <a:pt x="1795600" y="460902"/>
                    <a:pt x="1800392" y="465693"/>
                    <a:pt x="1800392" y="471605"/>
                  </a:cubicBezTo>
                  <a:cubicBezTo>
                    <a:pt x="1800392" y="477516"/>
                    <a:pt x="1795600" y="482307"/>
                    <a:pt x="1789689" y="482307"/>
                  </a:cubicBezTo>
                  <a:cubicBezTo>
                    <a:pt x="1783778" y="482307"/>
                    <a:pt x="1778986" y="477516"/>
                    <a:pt x="1778986" y="471605"/>
                  </a:cubicBezTo>
                  <a:cubicBezTo>
                    <a:pt x="1778986" y="465693"/>
                    <a:pt x="1783778" y="460902"/>
                    <a:pt x="1789689" y="460902"/>
                  </a:cubicBezTo>
                  <a:close/>
                  <a:moveTo>
                    <a:pt x="1761443" y="460902"/>
                  </a:moveTo>
                  <a:cubicBezTo>
                    <a:pt x="1767354" y="460902"/>
                    <a:pt x="1772146" y="465693"/>
                    <a:pt x="1772146" y="471605"/>
                  </a:cubicBezTo>
                  <a:cubicBezTo>
                    <a:pt x="1772146" y="477516"/>
                    <a:pt x="1767354" y="482307"/>
                    <a:pt x="1761443" y="482307"/>
                  </a:cubicBezTo>
                  <a:cubicBezTo>
                    <a:pt x="1755532" y="482307"/>
                    <a:pt x="1750740" y="477516"/>
                    <a:pt x="1750740" y="471605"/>
                  </a:cubicBezTo>
                  <a:cubicBezTo>
                    <a:pt x="1750740" y="465693"/>
                    <a:pt x="1755532" y="460902"/>
                    <a:pt x="1761443" y="460902"/>
                  </a:cubicBezTo>
                  <a:close/>
                  <a:moveTo>
                    <a:pt x="1733198" y="460902"/>
                  </a:moveTo>
                  <a:cubicBezTo>
                    <a:pt x="1739109" y="460902"/>
                    <a:pt x="1743901" y="465693"/>
                    <a:pt x="1743901" y="471605"/>
                  </a:cubicBezTo>
                  <a:cubicBezTo>
                    <a:pt x="1743901" y="477516"/>
                    <a:pt x="1739109" y="482307"/>
                    <a:pt x="1733198" y="482307"/>
                  </a:cubicBezTo>
                  <a:cubicBezTo>
                    <a:pt x="1727286" y="482307"/>
                    <a:pt x="1722495" y="477516"/>
                    <a:pt x="1722495" y="471605"/>
                  </a:cubicBezTo>
                  <a:cubicBezTo>
                    <a:pt x="1722495" y="465693"/>
                    <a:pt x="1727286" y="460902"/>
                    <a:pt x="1733198" y="460902"/>
                  </a:cubicBezTo>
                  <a:close/>
                  <a:moveTo>
                    <a:pt x="1704954" y="460902"/>
                  </a:moveTo>
                  <a:cubicBezTo>
                    <a:pt x="1710863" y="460902"/>
                    <a:pt x="1715655" y="465693"/>
                    <a:pt x="1715655" y="471605"/>
                  </a:cubicBezTo>
                  <a:cubicBezTo>
                    <a:pt x="1715655" y="477516"/>
                    <a:pt x="1710863" y="482307"/>
                    <a:pt x="1704954" y="482307"/>
                  </a:cubicBezTo>
                  <a:cubicBezTo>
                    <a:pt x="1699043" y="482307"/>
                    <a:pt x="1694251" y="477516"/>
                    <a:pt x="1694251" y="471605"/>
                  </a:cubicBezTo>
                  <a:cubicBezTo>
                    <a:pt x="1694251" y="465693"/>
                    <a:pt x="1699043" y="460902"/>
                    <a:pt x="1704954" y="460902"/>
                  </a:cubicBezTo>
                  <a:close/>
                  <a:moveTo>
                    <a:pt x="1676708" y="460902"/>
                  </a:moveTo>
                  <a:cubicBezTo>
                    <a:pt x="1682619" y="460902"/>
                    <a:pt x="1687411" y="465693"/>
                    <a:pt x="1687411" y="471605"/>
                  </a:cubicBezTo>
                  <a:cubicBezTo>
                    <a:pt x="1687411" y="477516"/>
                    <a:pt x="1682619" y="482307"/>
                    <a:pt x="1676708" y="482307"/>
                  </a:cubicBezTo>
                  <a:cubicBezTo>
                    <a:pt x="1670797" y="482307"/>
                    <a:pt x="1666005" y="477516"/>
                    <a:pt x="1666005" y="471605"/>
                  </a:cubicBezTo>
                  <a:cubicBezTo>
                    <a:pt x="1666005" y="465693"/>
                    <a:pt x="1670797" y="460902"/>
                    <a:pt x="1676708" y="460902"/>
                  </a:cubicBezTo>
                  <a:close/>
                  <a:moveTo>
                    <a:pt x="1648462" y="460902"/>
                  </a:moveTo>
                  <a:cubicBezTo>
                    <a:pt x="1654373" y="460902"/>
                    <a:pt x="1659165" y="465693"/>
                    <a:pt x="1659165" y="471605"/>
                  </a:cubicBezTo>
                  <a:cubicBezTo>
                    <a:pt x="1659165" y="477516"/>
                    <a:pt x="1654373" y="482307"/>
                    <a:pt x="1648462" y="482307"/>
                  </a:cubicBezTo>
                  <a:cubicBezTo>
                    <a:pt x="1642551" y="482307"/>
                    <a:pt x="1637759" y="477516"/>
                    <a:pt x="1637759" y="471605"/>
                  </a:cubicBezTo>
                  <a:cubicBezTo>
                    <a:pt x="1637759" y="465693"/>
                    <a:pt x="1642551" y="460902"/>
                    <a:pt x="1648462" y="460902"/>
                  </a:cubicBezTo>
                  <a:close/>
                  <a:moveTo>
                    <a:pt x="1620217" y="460902"/>
                  </a:moveTo>
                  <a:cubicBezTo>
                    <a:pt x="1626128" y="460902"/>
                    <a:pt x="1630919" y="465693"/>
                    <a:pt x="1630919" y="471605"/>
                  </a:cubicBezTo>
                  <a:cubicBezTo>
                    <a:pt x="1630919" y="474560"/>
                    <a:pt x="1629721" y="477236"/>
                    <a:pt x="1627785" y="479173"/>
                  </a:cubicBezTo>
                  <a:lnTo>
                    <a:pt x="1620706" y="482105"/>
                  </a:lnTo>
                  <a:lnTo>
                    <a:pt x="1619727" y="482105"/>
                  </a:lnTo>
                  <a:lnTo>
                    <a:pt x="1612649" y="479173"/>
                  </a:lnTo>
                  <a:cubicBezTo>
                    <a:pt x="1610712" y="477236"/>
                    <a:pt x="1609514" y="474560"/>
                    <a:pt x="1609514" y="471605"/>
                  </a:cubicBezTo>
                  <a:cubicBezTo>
                    <a:pt x="1609514" y="465693"/>
                    <a:pt x="1614305" y="460902"/>
                    <a:pt x="1620217" y="460902"/>
                  </a:cubicBezTo>
                  <a:close/>
                  <a:moveTo>
                    <a:pt x="1591998" y="460902"/>
                  </a:moveTo>
                  <a:cubicBezTo>
                    <a:pt x="1597909" y="460902"/>
                    <a:pt x="1602701" y="465693"/>
                    <a:pt x="1602701" y="471604"/>
                  </a:cubicBezTo>
                  <a:cubicBezTo>
                    <a:pt x="1602701" y="477515"/>
                    <a:pt x="1597909" y="482307"/>
                    <a:pt x="1591998" y="482307"/>
                  </a:cubicBezTo>
                  <a:cubicBezTo>
                    <a:pt x="1586087" y="482307"/>
                    <a:pt x="1581295" y="477515"/>
                    <a:pt x="1581295" y="471604"/>
                  </a:cubicBezTo>
                  <a:cubicBezTo>
                    <a:pt x="1581295" y="465693"/>
                    <a:pt x="1586087" y="460902"/>
                    <a:pt x="1591998" y="460902"/>
                  </a:cubicBezTo>
                  <a:close/>
                  <a:moveTo>
                    <a:pt x="1563760" y="460902"/>
                  </a:moveTo>
                  <a:cubicBezTo>
                    <a:pt x="1569671" y="460902"/>
                    <a:pt x="1574463" y="465693"/>
                    <a:pt x="1574463" y="471604"/>
                  </a:cubicBezTo>
                  <a:cubicBezTo>
                    <a:pt x="1574463" y="477515"/>
                    <a:pt x="1569671" y="482307"/>
                    <a:pt x="1563760" y="482307"/>
                  </a:cubicBezTo>
                  <a:cubicBezTo>
                    <a:pt x="1557849" y="482307"/>
                    <a:pt x="1553057" y="477515"/>
                    <a:pt x="1553057" y="471604"/>
                  </a:cubicBezTo>
                  <a:cubicBezTo>
                    <a:pt x="1553057" y="465693"/>
                    <a:pt x="1557849" y="460902"/>
                    <a:pt x="1563760" y="460902"/>
                  </a:cubicBezTo>
                  <a:close/>
                  <a:moveTo>
                    <a:pt x="1535515" y="460902"/>
                  </a:moveTo>
                  <a:cubicBezTo>
                    <a:pt x="1541426" y="460902"/>
                    <a:pt x="1546218" y="465693"/>
                    <a:pt x="1546218" y="471604"/>
                  </a:cubicBezTo>
                  <a:cubicBezTo>
                    <a:pt x="1546218" y="477515"/>
                    <a:pt x="1541426" y="482307"/>
                    <a:pt x="1535515" y="482307"/>
                  </a:cubicBezTo>
                  <a:cubicBezTo>
                    <a:pt x="1529604" y="482307"/>
                    <a:pt x="1524812" y="477515"/>
                    <a:pt x="1524812" y="471604"/>
                  </a:cubicBezTo>
                  <a:cubicBezTo>
                    <a:pt x="1524812" y="465693"/>
                    <a:pt x="1529604" y="460902"/>
                    <a:pt x="1535515" y="460902"/>
                  </a:cubicBezTo>
                  <a:close/>
                  <a:moveTo>
                    <a:pt x="1507269" y="460902"/>
                  </a:moveTo>
                  <a:cubicBezTo>
                    <a:pt x="1513180" y="460902"/>
                    <a:pt x="1517972" y="465693"/>
                    <a:pt x="1517972" y="471604"/>
                  </a:cubicBezTo>
                  <a:cubicBezTo>
                    <a:pt x="1517972" y="477515"/>
                    <a:pt x="1513180" y="482307"/>
                    <a:pt x="1507269" y="482307"/>
                  </a:cubicBezTo>
                  <a:cubicBezTo>
                    <a:pt x="1501358" y="482307"/>
                    <a:pt x="1496566" y="477515"/>
                    <a:pt x="1496566" y="471604"/>
                  </a:cubicBezTo>
                  <a:cubicBezTo>
                    <a:pt x="1496566" y="465693"/>
                    <a:pt x="1501358" y="460902"/>
                    <a:pt x="1507269" y="460902"/>
                  </a:cubicBezTo>
                  <a:close/>
                  <a:moveTo>
                    <a:pt x="1479024" y="460902"/>
                  </a:moveTo>
                  <a:cubicBezTo>
                    <a:pt x="1484935" y="460902"/>
                    <a:pt x="1489727" y="465693"/>
                    <a:pt x="1489727" y="471604"/>
                  </a:cubicBezTo>
                  <a:cubicBezTo>
                    <a:pt x="1489727" y="477515"/>
                    <a:pt x="1484935" y="482307"/>
                    <a:pt x="1479024" y="482307"/>
                  </a:cubicBezTo>
                  <a:cubicBezTo>
                    <a:pt x="1473113" y="482307"/>
                    <a:pt x="1468321" y="477515"/>
                    <a:pt x="1468321" y="471604"/>
                  </a:cubicBezTo>
                  <a:cubicBezTo>
                    <a:pt x="1468321" y="465693"/>
                    <a:pt x="1473113" y="460902"/>
                    <a:pt x="1479024" y="460902"/>
                  </a:cubicBezTo>
                  <a:close/>
                  <a:moveTo>
                    <a:pt x="1450778" y="460902"/>
                  </a:moveTo>
                  <a:cubicBezTo>
                    <a:pt x="1456689" y="460902"/>
                    <a:pt x="1461481" y="465693"/>
                    <a:pt x="1461481" y="471604"/>
                  </a:cubicBezTo>
                  <a:cubicBezTo>
                    <a:pt x="1461481" y="477515"/>
                    <a:pt x="1456689" y="482307"/>
                    <a:pt x="1450778" y="482307"/>
                  </a:cubicBezTo>
                  <a:cubicBezTo>
                    <a:pt x="1444867" y="482307"/>
                    <a:pt x="1440075" y="477515"/>
                    <a:pt x="1440075" y="471604"/>
                  </a:cubicBezTo>
                  <a:cubicBezTo>
                    <a:pt x="1440075" y="465693"/>
                    <a:pt x="1444867" y="460902"/>
                    <a:pt x="1450778" y="460902"/>
                  </a:cubicBezTo>
                  <a:close/>
                  <a:moveTo>
                    <a:pt x="1422533" y="460902"/>
                  </a:moveTo>
                  <a:cubicBezTo>
                    <a:pt x="1428444" y="460902"/>
                    <a:pt x="1433236" y="465693"/>
                    <a:pt x="1433236" y="471604"/>
                  </a:cubicBezTo>
                  <a:cubicBezTo>
                    <a:pt x="1433236" y="477515"/>
                    <a:pt x="1428444" y="482307"/>
                    <a:pt x="1422533" y="482307"/>
                  </a:cubicBezTo>
                  <a:cubicBezTo>
                    <a:pt x="1416622" y="482307"/>
                    <a:pt x="1411830" y="477515"/>
                    <a:pt x="1411830" y="471604"/>
                  </a:cubicBezTo>
                  <a:cubicBezTo>
                    <a:pt x="1411830" y="465693"/>
                    <a:pt x="1416622" y="460902"/>
                    <a:pt x="1422533" y="460902"/>
                  </a:cubicBezTo>
                  <a:close/>
                  <a:moveTo>
                    <a:pt x="1394287" y="460902"/>
                  </a:moveTo>
                  <a:cubicBezTo>
                    <a:pt x="1400198" y="460902"/>
                    <a:pt x="1404990" y="465693"/>
                    <a:pt x="1404990" y="471604"/>
                  </a:cubicBezTo>
                  <a:cubicBezTo>
                    <a:pt x="1404990" y="477515"/>
                    <a:pt x="1400198" y="482307"/>
                    <a:pt x="1394287" y="482307"/>
                  </a:cubicBezTo>
                  <a:cubicBezTo>
                    <a:pt x="1388376" y="482307"/>
                    <a:pt x="1383584" y="477515"/>
                    <a:pt x="1383584" y="471604"/>
                  </a:cubicBezTo>
                  <a:cubicBezTo>
                    <a:pt x="1383584" y="465693"/>
                    <a:pt x="1388376" y="460902"/>
                    <a:pt x="1394287" y="460902"/>
                  </a:cubicBezTo>
                  <a:close/>
                  <a:moveTo>
                    <a:pt x="1366042" y="460902"/>
                  </a:moveTo>
                  <a:cubicBezTo>
                    <a:pt x="1371953" y="460902"/>
                    <a:pt x="1376745" y="465693"/>
                    <a:pt x="1376745" y="471604"/>
                  </a:cubicBezTo>
                  <a:cubicBezTo>
                    <a:pt x="1376745" y="477515"/>
                    <a:pt x="1371953" y="482307"/>
                    <a:pt x="1366042" y="482307"/>
                  </a:cubicBezTo>
                  <a:cubicBezTo>
                    <a:pt x="1360131" y="482307"/>
                    <a:pt x="1355339" y="477515"/>
                    <a:pt x="1355339" y="471604"/>
                  </a:cubicBezTo>
                  <a:cubicBezTo>
                    <a:pt x="1355339" y="465693"/>
                    <a:pt x="1360131" y="460902"/>
                    <a:pt x="1366042" y="460902"/>
                  </a:cubicBezTo>
                  <a:close/>
                  <a:moveTo>
                    <a:pt x="1337796" y="460902"/>
                  </a:moveTo>
                  <a:cubicBezTo>
                    <a:pt x="1343707" y="460902"/>
                    <a:pt x="1348499" y="465693"/>
                    <a:pt x="1348499" y="471604"/>
                  </a:cubicBezTo>
                  <a:cubicBezTo>
                    <a:pt x="1348499" y="477515"/>
                    <a:pt x="1343707" y="482307"/>
                    <a:pt x="1337796" y="482307"/>
                  </a:cubicBezTo>
                  <a:cubicBezTo>
                    <a:pt x="1331885" y="482307"/>
                    <a:pt x="1327093" y="477515"/>
                    <a:pt x="1327093" y="471604"/>
                  </a:cubicBezTo>
                  <a:cubicBezTo>
                    <a:pt x="1327093" y="465693"/>
                    <a:pt x="1331885" y="460902"/>
                    <a:pt x="1337796" y="460902"/>
                  </a:cubicBezTo>
                  <a:close/>
                  <a:moveTo>
                    <a:pt x="1309551" y="460902"/>
                  </a:moveTo>
                  <a:cubicBezTo>
                    <a:pt x="1315462" y="460902"/>
                    <a:pt x="1320254" y="465693"/>
                    <a:pt x="1320254" y="471604"/>
                  </a:cubicBezTo>
                  <a:cubicBezTo>
                    <a:pt x="1320254" y="477515"/>
                    <a:pt x="1315462" y="482307"/>
                    <a:pt x="1309551" y="482307"/>
                  </a:cubicBezTo>
                  <a:cubicBezTo>
                    <a:pt x="1303640" y="482307"/>
                    <a:pt x="1298848" y="477515"/>
                    <a:pt x="1298848" y="471604"/>
                  </a:cubicBezTo>
                  <a:cubicBezTo>
                    <a:pt x="1298848" y="465693"/>
                    <a:pt x="1303640" y="460902"/>
                    <a:pt x="1309551" y="460902"/>
                  </a:cubicBezTo>
                  <a:close/>
                  <a:moveTo>
                    <a:pt x="1281305" y="460902"/>
                  </a:moveTo>
                  <a:cubicBezTo>
                    <a:pt x="1287216" y="460902"/>
                    <a:pt x="1292008" y="465693"/>
                    <a:pt x="1292008" y="471604"/>
                  </a:cubicBezTo>
                  <a:cubicBezTo>
                    <a:pt x="1292008" y="477515"/>
                    <a:pt x="1287216" y="482307"/>
                    <a:pt x="1281305" y="482307"/>
                  </a:cubicBezTo>
                  <a:cubicBezTo>
                    <a:pt x="1275394" y="482307"/>
                    <a:pt x="1270602" y="477515"/>
                    <a:pt x="1270602" y="471604"/>
                  </a:cubicBezTo>
                  <a:cubicBezTo>
                    <a:pt x="1270602" y="465693"/>
                    <a:pt x="1275394" y="460902"/>
                    <a:pt x="1281305" y="460902"/>
                  </a:cubicBezTo>
                  <a:close/>
                  <a:moveTo>
                    <a:pt x="1253060" y="460902"/>
                  </a:moveTo>
                  <a:cubicBezTo>
                    <a:pt x="1258971" y="460902"/>
                    <a:pt x="1263763" y="465693"/>
                    <a:pt x="1263763" y="471604"/>
                  </a:cubicBezTo>
                  <a:cubicBezTo>
                    <a:pt x="1263763" y="477515"/>
                    <a:pt x="1258971" y="482307"/>
                    <a:pt x="1253060" y="482307"/>
                  </a:cubicBezTo>
                  <a:cubicBezTo>
                    <a:pt x="1247149" y="482307"/>
                    <a:pt x="1242357" y="477515"/>
                    <a:pt x="1242357" y="471604"/>
                  </a:cubicBezTo>
                  <a:cubicBezTo>
                    <a:pt x="1242357" y="465693"/>
                    <a:pt x="1247149" y="460902"/>
                    <a:pt x="1253060" y="460902"/>
                  </a:cubicBezTo>
                  <a:close/>
                  <a:moveTo>
                    <a:pt x="1224814" y="460902"/>
                  </a:moveTo>
                  <a:cubicBezTo>
                    <a:pt x="1230725" y="460902"/>
                    <a:pt x="1235517" y="465693"/>
                    <a:pt x="1235517" y="471604"/>
                  </a:cubicBezTo>
                  <a:cubicBezTo>
                    <a:pt x="1235517" y="477515"/>
                    <a:pt x="1230725" y="482307"/>
                    <a:pt x="1224814" y="482307"/>
                  </a:cubicBezTo>
                  <a:cubicBezTo>
                    <a:pt x="1218903" y="482307"/>
                    <a:pt x="1214111" y="477515"/>
                    <a:pt x="1214111" y="471604"/>
                  </a:cubicBezTo>
                  <a:cubicBezTo>
                    <a:pt x="1214111" y="465693"/>
                    <a:pt x="1218903" y="460902"/>
                    <a:pt x="1224814" y="460902"/>
                  </a:cubicBezTo>
                  <a:close/>
                  <a:moveTo>
                    <a:pt x="1196569" y="460902"/>
                  </a:moveTo>
                  <a:cubicBezTo>
                    <a:pt x="1202480" y="460902"/>
                    <a:pt x="1207272" y="465693"/>
                    <a:pt x="1207272" y="471604"/>
                  </a:cubicBezTo>
                  <a:cubicBezTo>
                    <a:pt x="1207272" y="477515"/>
                    <a:pt x="1202480" y="482307"/>
                    <a:pt x="1196569" y="482307"/>
                  </a:cubicBezTo>
                  <a:cubicBezTo>
                    <a:pt x="1190658" y="482307"/>
                    <a:pt x="1185866" y="477515"/>
                    <a:pt x="1185866" y="471604"/>
                  </a:cubicBezTo>
                  <a:cubicBezTo>
                    <a:pt x="1185866" y="465693"/>
                    <a:pt x="1190658" y="460902"/>
                    <a:pt x="1196569" y="460902"/>
                  </a:cubicBezTo>
                  <a:close/>
                  <a:moveTo>
                    <a:pt x="1168323" y="460902"/>
                  </a:moveTo>
                  <a:cubicBezTo>
                    <a:pt x="1174234" y="460902"/>
                    <a:pt x="1179026" y="465693"/>
                    <a:pt x="1179026" y="471604"/>
                  </a:cubicBezTo>
                  <a:cubicBezTo>
                    <a:pt x="1179026" y="477515"/>
                    <a:pt x="1174234" y="482307"/>
                    <a:pt x="1168323" y="482307"/>
                  </a:cubicBezTo>
                  <a:cubicBezTo>
                    <a:pt x="1162412" y="482307"/>
                    <a:pt x="1157620" y="477515"/>
                    <a:pt x="1157620" y="471604"/>
                  </a:cubicBezTo>
                  <a:cubicBezTo>
                    <a:pt x="1157620" y="465693"/>
                    <a:pt x="1162412" y="460902"/>
                    <a:pt x="1168323" y="460902"/>
                  </a:cubicBezTo>
                  <a:close/>
                  <a:moveTo>
                    <a:pt x="1140078" y="460902"/>
                  </a:moveTo>
                  <a:cubicBezTo>
                    <a:pt x="1145989" y="460902"/>
                    <a:pt x="1150781" y="465693"/>
                    <a:pt x="1150781" y="471604"/>
                  </a:cubicBezTo>
                  <a:cubicBezTo>
                    <a:pt x="1150781" y="477515"/>
                    <a:pt x="1145989" y="482307"/>
                    <a:pt x="1140078" y="482307"/>
                  </a:cubicBezTo>
                  <a:cubicBezTo>
                    <a:pt x="1134167" y="482307"/>
                    <a:pt x="1129376" y="477515"/>
                    <a:pt x="1129376" y="471604"/>
                  </a:cubicBezTo>
                  <a:cubicBezTo>
                    <a:pt x="1129376" y="465693"/>
                    <a:pt x="1134167" y="460902"/>
                    <a:pt x="1140078" y="460902"/>
                  </a:cubicBezTo>
                  <a:close/>
                  <a:moveTo>
                    <a:pt x="1111832" y="460902"/>
                  </a:moveTo>
                  <a:cubicBezTo>
                    <a:pt x="1117743" y="460902"/>
                    <a:pt x="1122535" y="465693"/>
                    <a:pt x="1122535" y="471604"/>
                  </a:cubicBezTo>
                  <a:cubicBezTo>
                    <a:pt x="1122535" y="477515"/>
                    <a:pt x="1117743" y="482307"/>
                    <a:pt x="1111832" y="482307"/>
                  </a:cubicBezTo>
                  <a:cubicBezTo>
                    <a:pt x="1105921" y="482307"/>
                    <a:pt x="1101129" y="477515"/>
                    <a:pt x="1101129" y="471604"/>
                  </a:cubicBezTo>
                  <a:cubicBezTo>
                    <a:pt x="1101129" y="465693"/>
                    <a:pt x="1105921" y="460902"/>
                    <a:pt x="1111832" y="460902"/>
                  </a:cubicBezTo>
                  <a:close/>
                  <a:moveTo>
                    <a:pt x="1083587" y="460902"/>
                  </a:moveTo>
                  <a:cubicBezTo>
                    <a:pt x="1089498" y="460902"/>
                    <a:pt x="1094290" y="465693"/>
                    <a:pt x="1094290" y="471604"/>
                  </a:cubicBezTo>
                  <a:cubicBezTo>
                    <a:pt x="1094290" y="477515"/>
                    <a:pt x="1089498" y="482307"/>
                    <a:pt x="1083587" y="482307"/>
                  </a:cubicBezTo>
                  <a:cubicBezTo>
                    <a:pt x="1077676" y="482307"/>
                    <a:pt x="1072885" y="477515"/>
                    <a:pt x="1072885" y="471604"/>
                  </a:cubicBezTo>
                  <a:cubicBezTo>
                    <a:pt x="1072885" y="465693"/>
                    <a:pt x="1077676" y="460902"/>
                    <a:pt x="1083587" y="460902"/>
                  </a:cubicBezTo>
                  <a:close/>
                  <a:moveTo>
                    <a:pt x="1055341" y="460902"/>
                  </a:moveTo>
                  <a:cubicBezTo>
                    <a:pt x="1061252" y="460902"/>
                    <a:pt x="1066044" y="465693"/>
                    <a:pt x="1066044" y="471604"/>
                  </a:cubicBezTo>
                  <a:cubicBezTo>
                    <a:pt x="1066044" y="477515"/>
                    <a:pt x="1061252" y="482307"/>
                    <a:pt x="1055341" y="482307"/>
                  </a:cubicBezTo>
                  <a:cubicBezTo>
                    <a:pt x="1049430" y="482307"/>
                    <a:pt x="1044638" y="477515"/>
                    <a:pt x="1044638" y="471604"/>
                  </a:cubicBezTo>
                  <a:cubicBezTo>
                    <a:pt x="1044638" y="465693"/>
                    <a:pt x="1049430" y="460902"/>
                    <a:pt x="1055341" y="460902"/>
                  </a:cubicBezTo>
                  <a:close/>
                  <a:moveTo>
                    <a:pt x="1027096" y="460902"/>
                  </a:moveTo>
                  <a:cubicBezTo>
                    <a:pt x="1033007" y="460902"/>
                    <a:pt x="1037799" y="465693"/>
                    <a:pt x="1037799" y="471604"/>
                  </a:cubicBezTo>
                  <a:cubicBezTo>
                    <a:pt x="1037799" y="477515"/>
                    <a:pt x="1033007" y="482307"/>
                    <a:pt x="1027096" y="482307"/>
                  </a:cubicBezTo>
                  <a:cubicBezTo>
                    <a:pt x="1021185" y="482307"/>
                    <a:pt x="1016394" y="477515"/>
                    <a:pt x="1016394" y="471604"/>
                  </a:cubicBezTo>
                  <a:cubicBezTo>
                    <a:pt x="1016394" y="465693"/>
                    <a:pt x="1021185" y="460902"/>
                    <a:pt x="1027096" y="460902"/>
                  </a:cubicBezTo>
                  <a:close/>
                  <a:moveTo>
                    <a:pt x="998850" y="460902"/>
                  </a:moveTo>
                  <a:cubicBezTo>
                    <a:pt x="1004761" y="460902"/>
                    <a:pt x="1009553" y="465693"/>
                    <a:pt x="1009553" y="471604"/>
                  </a:cubicBezTo>
                  <a:cubicBezTo>
                    <a:pt x="1009553" y="477515"/>
                    <a:pt x="1004761" y="482307"/>
                    <a:pt x="998850" y="482307"/>
                  </a:cubicBezTo>
                  <a:cubicBezTo>
                    <a:pt x="992939" y="482307"/>
                    <a:pt x="988147" y="477515"/>
                    <a:pt x="988147" y="471604"/>
                  </a:cubicBezTo>
                  <a:cubicBezTo>
                    <a:pt x="988147" y="465693"/>
                    <a:pt x="992939" y="460902"/>
                    <a:pt x="998850" y="460902"/>
                  </a:cubicBezTo>
                  <a:close/>
                  <a:moveTo>
                    <a:pt x="970605" y="460902"/>
                  </a:moveTo>
                  <a:cubicBezTo>
                    <a:pt x="976517" y="460902"/>
                    <a:pt x="981308" y="465693"/>
                    <a:pt x="981308" y="471604"/>
                  </a:cubicBezTo>
                  <a:cubicBezTo>
                    <a:pt x="981308" y="477515"/>
                    <a:pt x="976517" y="482307"/>
                    <a:pt x="970605" y="482307"/>
                  </a:cubicBezTo>
                  <a:cubicBezTo>
                    <a:pt x="964694" y="482307"/>
                    <a:pt x="959903" y="477515"/>
                    <a:pt x="959903" y="471604"/>
                  </a:cubicBezTo>
                  <a:cubicBezTo>
                    <a:pt x="959903" y="465693"/>
                    <a:pt x="964694" y="460902"/>
                    <a:pt x="970605" y="460902"/>
                  </a:cubicBezTo>
                  <a:close/>
                  <a:moveTo>
                    <a:pt x="942359" y="460902"/>
                  </a:moveTo>
                  <a:cubicBezTo>
                    <a:pt x="948270" y="460902"/>
                    <a:pt x="953062" y="465693"/>
                    <a:pt x="953062" y="471604"/>
                  </a:cubicBezTo>
                  <a:cubicBezTo>
                    <a:pt x="953062" y="477515"/>
                    <a:pt x="948270" y="482307"/>
                    <a:pt x="942359" y="482307"/>
                  </a:cubicBezTo>
                  <a:cubicBezTo>
                    <a:pt x="936448" y="482307"/>
                    <a:pt x="931656" y="477515"/>
                    <a:pt x="931656" y="471604"/>
                  </a:cubicBezTo>
                  <a:cubicBezTo>
                    <a:pt x="931656" y="465693"/>
                    <a:pt x="936448" y="460902"/>
                    <a:pt x="942359" y="460902"/>
                  </a:cubicBezTo>
                  <a:close/>
                  <a:moveTo>
                    <a:pt x="914114" y="460902"/>
                  </a:moveTo>
                  <a:cubicBezTo>
                    <a:pt x="920025" y="460902"/>
                    <a:pt x="924817" y="465693"/>
                    <a:pt x="924817" y="471604"/>
                  </a:cubicBezTo>
                  <a:cubicBezTo>
                    <a:pt x="924817" y="477515"/>
                    <a:pt x="920025" y="482307"/>
                    <a:pt x="914114" y="482307"/>
                  </a:cubicBezTo>
                  <a:cubicBezTo>
                    <a:pt x="908204" y="482307"/>
                    <a:pt x="903412" y="477515"/>
                    <a:pt x="903412" y="471604"/>
                  </a:cubicBezTo>
                  <a:cubicBezTo>
                    <a:pt x="903412" y="465693"/>
                    <a:pt x="908204" y="460902"/>
                    <a:pt x="914114" y="460902"/>
                  </a:cubicBezTo>
                  <a:close/>
                  <a:moveTo>
                    <a:pt x="885868" y="460902"/>
                  </a:moveTo>
                  <a:cubicBezTo>
                    <a:pt x="891779" y="460902"/>
                    <a:pt x="896571" y="465693"/>
                    <a:pt x="896571" y="471604"/>
                  </a:cubicBezTo>
                  <a:cubicBezTo>
                    <a:pt x="896571" y="477515"/>
                    <a:pt x="891779" y="482307"/>
                    <a:pt x="885868" y="482307"/>
                  </a:cubicBezTo>
                  <a:cubicBezTo>
                    <a:pt x="879957" y="482307"/>
                    <a:pt x="875165" y="477515"/>
                    <a:pt x="875165" y="471604"/>
                  </a:cubicBezTo>
                  <a:cubicBezTo>
                    <a:pt x="875165" y="465693"/>
                    <a:pt x="879957" y="460902"/>
                    <a:pt x="885868" y="460902"/>
                  </a:cubicBezTo>
                  <a:close/>
                  <a:moveTo>
                    <a:pt x="857623" y="460902"/>
                  </a:moveTo>
                  <a:cubicBezTo>
                    <a:pt x="863534" y="460902"/>
                    <a:pt x="868326" y="465693"/>
                    <a:pt x="868326" y="471604"/>
                  </a:cubicBezTo>
                  <a:cubicBezTo>
                    <a:pt x="868326" y="477515"/>
                    <a:pt x="863534" y="482307"/>
                    <a:pt x="857623" y="482307"/>
                  </a:cubicBezTo>
                  <a:cubicBezTo>
                    <a:pt x="851712" y="482307"/>
                    <a:pt x="846921" y="477515"/>
                    <a:pt x="846921" y="471604"/>
                  </a:cubicBezTo>
                  <a:cubicBezTo>
                    <a:pt x="846921" y="465693"/>
                    <a:pt x="851712" y="460902"/>
                    <a:pt x="857623" y="460902"/>
                  </a:cubicBezTo>
                  <a:close/>
                  <a:moveTo>
                    <a:pt x="829377" y="460902"/>
                  </a:moveTo>
                  <a:cubicBezTo>
                    <a:pt x="835288" y="460902"/>
                    <a:pt x="840080" y="465693"/>
                    <a:pt x="840080" y="471604"/>
                  </a:cubicBezTo>
                  <a:cubicBezTo>
                    <a:pt x="840080" y="477515"/>
                    <a:pt x="835288" y="482307"/>
                    <a:pt x="829377" y="482307"/>
                  </a:cubicBezTo>
                  <a:cubicBezTo>
                    <a:pt x="823466" y="482307"/>
                    <a:pt x="818675" y="477515"/>
                    <a:pt x="818675" y="471604"/>
                  </a:cubicBezTo>
                  <a:cubicBezTo>
                    <a:pt x="818675" y="465693"/>
                    <a:pt x="823466" y="460902"/>
                    <a:pt x="829377" y="460902"/>
                  </a:cubicBezTo>
                  <a:close/>
                  <a:moveTo>
                    <a:pt x="801133" y="460902"/>
                  </a:moveTo>
                  <a:cubicBezTo>
                    <a:pt x="807044" y="460902"/>
                    <a:pt x="811835" y="465693"/>
                    <a:pt x="811835" y="471604"/>
                  </a:cubicBezTo>
                  <a:cubicBezTo>
                    <a:pt x="811835" y="477515"/>
                    <a:pt x="807044" y="482307"/>
                    <a:pt x="801133" y="482307"/>
                  </a:cubicBezTo>
                  <a:cubicBezTo>
                    <a:pt x="795222" y="482307"/>
                    <a:pt x="790430" y="477515"/>
                    <a:pt x="790430" y="471604"/>
                  </a:cubicBezTo>
                  <a:cubicBezTo>
                    <a:pt x="790430" y="465693"/>
                    <a:pt x="795222" y="460902"/>
                    <a:pt x="801133" y="460902"/>
                  </a:cubicBezTo>
                  <a:close/>
                  <a:moveTo>
                    <a:pt x="772886" y="460902"/>
                  </a:moveTo>
                  <a:cubicBezTo>
                    <a:pt x="778797" y="460902"/>
                    <a:pt x="783589" y="465693"/>
                    <a:pt x="783589" y="471604"/>
                  </a:cubicBezTo>
                  <a:cubicBezTo>
                    <a:pt x="783589" y="477515"/>
                    <a:pt x="778797" y="482307"/>
                    <a:pt x="772886" y="482307"/>
                  </a:cubicBezTo>
                  <a:cubicBezTo>
                    <a:pt x="766975" y="482307"/>
                    <a:pt x="762183" y="477515"/>
                    <a:pt x="762183" y="471604"/>
                  </a:cubicBezTo>
                  <a:cubicBezTo>
                    <a:pt x="762183" y="465693"/>
                    <a:pt x="766975" y="460902"/>
                    <a:pt x="772886" y="460902"/>
                  </a:cubicBezTo>
                  <a:close/>
                  <a:moveTo>
                    <a:pt x="744642" y="460902"/>
                  </a:moveTo>
                  <a:cubicBezTo>
                    <a:pt x="750552" y="460902"/>
                    <a:pt x="755344" y="465693"/>
                    <a:pt x="755344" y="471604"/>
                  </a:cubicBezTo>
                  <a:cubicBezTo>
                    <a:pt x="755344" y="477515"/>
                    <a:pt x="750552" y="482307"/>
                    <a:pt x="744642" y="482307"/>
                  </a:cubicBezTo>
                  <a:cubicBezTo>
                    <a:pt x="738731" y="482307"/>
                    <a:pt x="733939" y="477515"/>
                    <a:pt x="733939" y="471604"/>
                  </a:cubicBezTo>
                  <a:cubicBezTo>
                    <a:pt x="733939" y="465693"/>
                    <a:pt x="738731" y="460902"/>
                    <a:pt x="744642" y="460902"/>
                  </a:cubicBezTo>
                  <a:close/>
                  <a:moveTo>
                    <a:pt x="716395" y="460902"/>
                  </a:moveTo>
                  <a:cubicBezTo>
                    <a:pt x="722307" y="460902"/>
                    <a:pt x="727098" y="465693"/>
                    <a:pt x="727098" y="471604"/>
                  </a:cubicBezTo>
                  <a:cubicBezTo>
                    <a:pt x="727098" y="477515"/>
                    <a:pt x="722307" y="482307"/>
                    <a:pt x="716395" y="482307"/>
                  </a:cubicBezTo>
                  <a:cubicBezTo>
                    <a:pt x="710484" y="482307"/>
                    <a:pt x="705692" y="477515"/>
                    <a:pt x="705692" y="471604"/>
                  </a:cubicBezTo>
                  <a:cubicBezTo>
                    <a:pt x="705692" y="465693"/>
                    <a:pt x="710484" y="460902"/>
                    <a:pt x="716395" y="460902"/>
                  </a:cubicBezTo>
                  <a:close/>
                  <a:moveTo>
                    <a:pt x="688151" y="460902"/>
                  </a:moveTo>
                  <a:cubicBezTo>
                    <a:pt x="694062" y="460902"/>
                    <a:pt x="698853" y="465693"/>
                    <a:pt x="698853" y="471604"/>
                  </a:cubicBezTo>
                  <a:cubicBezTo>
                    <a:pt x="698853" y="477515"/>
                    <a:pt x="694062" y="482307"/>
                    <a:pt x="688151" y="482307"/>
                  </a:cubicBezTo>
                  <a:cubicBezTo>
                    <a:pt x="682240" y="482307"/>
                    <a:pt x="677448" y="477515"/>
                    <a:pt x="677448" y="471604"/>
                  </a:cubicBezTo>
                  <a:cubicBezTo>
                    <a:pt x="677448" y="465693"/>
                    <a:pt x="682240" y="460902"/>
                    <a:pt x="688151" y="460902"/>
                  </a:cubicBezTo>
                  <a:close/>
                  <a:moveTo>
                    <a:pt x="659904" y="460902"/>
                  </a:moveTo>
                  <a:cubicBezTo>
                    <a:pt x="665815" y="460902"/>
                    <a:pt x="670607" y="465693"/>
                    <a:pt x="670607" y="471604"/>
                  </a:cubicBezTo>
                  <a:cubicBezTo>
                    <a:pt x="670607" y="477515"/>
                    <a:pt x="665815" y="482307"/>
                    <a:pt x="659904" y="482307"/>
                  </a:cubicBezTo>
                  <a:cubicBezTo>
                    <a:pt x="653993" y="482307"/>
                    <a:pt x="649201" y="477515"/>
                    <a:pt x="649201" y="471604"/>
                  </a:cubicBezTo>
                  <a:cubicBezTo>
                    <a:pt x="649201" y="465693"/>
                    <a:pt x="653993" y="460902"/>
                    <a:pt x="659904" y="460902"/>
                  </a:cubicBezTo>
                  <a:close/>
                  <a:moveTo>
                    <a:pt x="631660" y="460902"/>
                  </a:moveTo>
                  <a:cubicBezTo>
                    <a:pt x="637571" y="460902"/>
                    <a:pt x="642362" y="465693"/>
                    <a:pt x="642362" y="471604"/>
                  </a:cubicBezTo>
                  <a:cubicBezTo>
                    <a:pt x="642362" y="477515"/>
                    <a:pt x="637571" y="482307"/>
                    <a:pt x="631660" y="482307"/>
                  </a:cubicBezTo>
                  <a:cubicBezTo>
                    <a:pt x="625749" y="482307"/>
                    <a:pt x="620957" y="477515"/>
                    <a:pt x="620957" y="471604"/>
                  </a:cubicBezTo>
                  <a:cubicBezTo>
                    <a:pt x="620957" y="465693"/>
                    <a:pt x="625749" y="460902"/>
                    <a:pt x="631660" y="460902"/>
                  </a:cubicBezTo>
                  <a:close/>
                  <a:moveTo>
                    <a:pt x="603413" y="460902"/>
                  </a:moveTo>
                  <a:cubicBezTo>
                    <a:pt x="609324" y="460902"/>
                    <a:pt x="614116" y="465693"/>
                    <a:pt x="614116" y="471604"/>
                  </a:cubicBezTo>
                  <a:cubicBezTo>
                    <a:pt x="614116" y="477515"/>
                    <a:pt x="609324" y="482307"/>
                    <a:pt x="603413" y="482307"/>
                  </a:cubicBezTo>
                  <a:cubicBezTo>
                    <a:pt x="597502" y="482307"/>
                    <a:pt x="592710" y="477515"/>
                    <a:pt x="592710" y="471604"/>
                  </a:cubicBezTo>
                  <a:cubicBezTo>
                    <a:pt x="592710" y="465693"/>
                    <a:pt x="597502" y="460902"/>
                    <a:pt x="603413" y="460902"/>
                  </a:cubicBezTo>
                  <a:close/>
                  <a:moveTo>
                    <a:pt x="575169" y="460902"/>
                  </a:moveTo>
                  <a:cubicBezTo>
                    <a:pt x="581080" y="460902"/>
                    <a:pt x="585872" y="465693"/>
                    <a:pt x="585872" y="471604"/>
                  </a:cubicBezTo>
                  <a:cubicBezTo>
                    <a:pt x="585872" y="477515"/>
                    <a:pt x="581080" y="482307"/>
                    <a:pt x="575169" y="482307"/>
                  </a:cubicBezTo>
                  <a:cubicBezTo>
                    <a:pt x="569258" y="482307"/>
                    <a:pt x="564466" y="477515"/>
                    <a:pt x="564466" y="471604"/>
                  </a:cubicBezTo>
                  <a:cubicBezTo>
                    <a:pt x="564466" y="465693"/>
                    <a:pt x="569258" y="460902"/>
                    <a:pt x="575169" y="460902"/>
                  </a:cubicBezTo>
                  <a:close/>
                  <a:moveTo>
                    <a:pt x="546922" y="460902"/>
                  </a:moveTo>
                  <a:cubicBezTo>
                    <a:pt x="552833" y="460902"/>
                    <a:pt x="557625" y="465693"/>
                    <a:pt x="557625" y="471604"/>
                  </a:cubicBezTo>
                  <a:cubicBezTo>
                    <a:pt x="557625" y="477515"/>
                    <a:pt x="552833" y="482307"/>
                    <a:pt x="546922" y="482307"/>
                  </a:cubicBezTo>
                  <a:cubicBezTo>
                    <a:pt x="541011" y="482307"/>
                    <a:pt x="536219" y="477515"/>
                    <a:pt x="536219" y="471604"/>
                  </a:cubicBezTo>
                  <a:cubicBezTo>
                    <a:pt x="536219" y="465693"/>
                    <a:pt x="541011" y="460902"/>
                    <a:pt x="546922" y="460902"/>
                  </a:cubicBezTo>
                  <a:close/>
                  <a:moveTo>
                    <a:pt x="518678" y="460902"/>
                  </a:moveTo>
                  <a:cubicBezTo>
                    <a:pt x="524589" y="460902"/>
                    <a:pt x="529381" y="465693"/>
                    <a:pt x="529381" y="471604"/>
                  </a:cubicBezTo>
                  <a:cubicBezTo>
                    <a:pt x="529381" y="477515"/>
                    <a:pt x="524589" y="482307"/>
                    <a:pt x="518678" y="482307"/>
                  </a:cubicBezTo>
                  <a:cubicBezTo>
                    <a:pt x="512767" y="482307"/>
                    <a:pt x="507975" y="477515"/>
                    <a:pt x="507975" y="471604"/>
                  </a:cubicBezTo>
                  <a:cubicBezTo>
                    <a:pt x="507975" y="465693"/>
                    <a:pt x="512767" y="460902"/>
                    <a:pt x="518678" y="460902"/>
                  </a:cubicBezTo>
                  <a:close/>
                  <a:moveTo>
                    <a:pt x="490431" y="460902"/>
                  </a:moveTo>
                  <a:cubicBezTo>
                    <a:pt x="496342" y="460902"/>
                    <a:pt x="501134" y="465693"/>
                    <a:pt x="501134" y="471604"/>
                  </a:cubicBezTo>
                  <a:cubicBezTo>
                    <a:pt x="501134" y="477515"/>
                    <a:pt x="496342" y="482307"/>
                    <a:pt x="490431" y="482307"/>
                  </a:cubicBezTo>
                  <a:cubicBezTo>
                    <a:pt x="484520" y="482307"/>
                    <a:pt x="479728" y="477515"/>
                    <a:pt x="479728" y="471604"/>
                  </a:cubicBezTo>
                  <a:cubicBezTo>
                    <a:pt x="479728" y="465693"/>
                    <a:pt x="484520" y="460902"/>
                    <a:pt x="490431" y="460902"/>
                  </a:cubicBezTo>
                  <a:close/>
                  <a:moveTo>
                    <a:pt x="462187" y="460902"/>
                  </a:moveTo>
                  <a:cubicBezTo>
                    <a:pt x="468098" y="460902"/>
                    <a:pt x="472889" y="465693"/>
                    <a:pt x="472889" y="471604"/>
                  </a:cubicBezTo>
                  <a:cubicBezTo>
                    <a:pt x="472889" y="477515"/>
                    <a:pt x="468098" y="482307"/>
                    <a:pt x="462187" y="482307"/>
                  </a:cubicBezTo>
                  <a:cubicBezTo>
                    <a:pt x="456275" y="482307"/>
                    <a:pt x="451484" y="477515"/>
                    <a:pt x="451484" y="471604"/>
                  </a:cubicBezTo>
                  <a:cubicBezTo>
                    <a:pt x="451484" y="465693"/>
                    <a:pt x="456275" y="460902"/>
                    <a:pt x="462187" y="460902"/>
                  </a:cubicBezTo>
                  <a:close/>
                  <a:moveTo>
                    <a:pt x="433940" y="460902"/>
                  </a:moveTo>
                  <a:cubicBezTo>
                    <a:pt x="439851" y="460902"/>
                    <a:pt x="444643" y="465693"/>
                    <a:pt x="444643" y="471604"/>
                  </a:cubicBezTo>
                  <a:cubicBezTo>
                    <a:pt x="444643" y="477515"/>
                    <a:pt x="439851" y="482307"/>
                    <a:pt x="433940" y="482307"/>
                  </a:cubicBezTo>
                  <a:cubicBezTo>
                    <a:pt x="428029" y="482307"/>
                    <a:pt x="423237" y="477515"/>
                    <a:pt x="423237" y="471604"/>
                  </a:cubicBezTo>
                  <a:cubicBezTo>
                    <a:pt x="423237" y="465693"/>
                    <a:pt x="428029" y="460902"/>
                    <a:pt x="433940" y="460902"/>
                  </a:cubicBezTo>
                  <a:close/>
                  <a:moveTo>
                    <a:pt x="405696" y="460902"/>
                  </a:moveTo>
                  <a:cubicBezTo>
                    <a:pt x="411607" y="460902"/>
                    <a:pt x="416399" y="465693"/>
                    <a:pt x="416399" y="471604"/>
                  </a:cubicBezTo>
                  <a:cubicBezTo>
                    <a:pt x="416399" y="477515"/>
                    <a:pt x="411607" y="482307"/>
                    <a:pt x="405696" y="482307"/>
                  </a:cubicBezTo>
                  <a:cubicBezTo>
                    <a:pt x="399785" y="482307"/>
                    <a:pt x="394993" y="477515"/>
                    <a:pt x="394993" y="471604"/>
                  </a:cubicBezTo>
                  <a:cubicBezTo>
                    <a:pt x="394993" y="465693"/>
                    <a:pt x="399785" y="460902"/>
                    <a:pt x="405696" y="460902"/>
                  </a:cubicBezTo>
                  <a:close/>
                  <a:moveTo>
                    <a:pt x="377449" y="460902"/>
                  </a:moveTo>
                  <a:cubicBezTo>
                    <a:pt x="383360" y="460902"/>
                    <a:pt x="388152" y="465693"/>
                    <a:pt x="388152" y="471604"/>
                  </a:cubicBezTo>
                  <a:cubicBezTo>
                    <a:pt x="388152" y="477515"/>
                    <a:pt x="383360" y="482307"/>
                    <a:pt x="377449" y="482307"/>
                  </a:cubicBezTo>
                  <a:cubicBezTo>
                    <a:pt x="371538" y="482307"/>
                    <a:pt x="366747" y="477515"/>
                    <a:pt x="366747" y="471604"/>
                  </a:cubicBezTo>
                  <a:cubicBezTo>
                    <a:pt x="366747" y="465693"/>
                    <a:pt x="371538" y="460902"/>
                    <a:pt x="377449" y="460902"/>
                  </a:cubicBezTo>
                  <a:close/>
                  <a:moveTo>
                    <a:pt x="349205" y="460902"/>
                  </a:moveTo>
                  <a:cubicBezTo>
                    <a:pt x="355116" y="460902"/>
                    <a:pt x="359908" y="465693"/>
                    <a:pt x="359908" y="471604"/>
                  </a:cubicBezTo>
                  <a:cubicBezTo>
                    <a:pt x="359908" y="477515"/>
                    <a:pt x="355116" y="482307"/>
                    <a:pt x="349205" y="482307"/>
                  </a:cubicBezTo>
                  <a:cubicBezTo>
                    <a:pt x="343293" y="482307"/>
                    <a:pt x="338502" y="477515"/>
                    <a:pt x="338502" y="471604"/>
                  </a:cubicBezTo>
                  <a:cubicBezTo>
                    <a:pt x="338502" y="465693"/>
                    <a:pt x="343293" y="460902"/>
                    <a:pt x="349205" y="460902"/>
                  </a:cubicBezTo>
                  <a:close/>
                  <a:moveTo>
                    <a:pt x="320958" y="460902"/>
                  </a:moveTo>
                  <a:cubicBezTo>
                    <a:pt x="326869" y="460902"/>
                    <a:pt x="331662" y="465693"/>
                    <a:pt x="331662" y="471604"/>
                  </a:cubicBezTo>
                  <a:cubicBezTo>
                    <a:pt x="331662" y="477515"/>
                    <a:pt x="326869" y="482307"/>
                    <a:pt x="320958" y="482307"/>
                  </a:cubicBezTo>
                  <a:cubicBezTo>
                    <a:pt x="315048" y="482307"/>
                    <a:pt x="310256" y="477515"/>
                    <a:pt x="310256" y="471604"/>
                  </a:cubicBezTo>
                  <a:cubicBezTo>
                    <a:pt x="310256" y="465693"/>
                    <a:pt x="315048" y="460902"/>
                    <a:pt x="320958" y="460902"/>
                  </a:cubicBezTo>
                  <a:close/>
                  <a:moveTo>
                    <a:pt x="292714" y="460902"/>
                  </a:moveTo>
                  <a:cubicBezTo>
                    <a:pt x="298625" y="460902"/>
                    <a:pt x="303417" y="465693"/>
                    <a:pt x="303417" y="471604"/>
                  </a:cubicBezTo>
                  <a:cubicBezTo>
                    <a:pt x="303417" y="477515"/>
                    <a:pt x="298625" y="482307"/>
                    <a:pt x="292714" y="482307"/>
                  </a:cubicBezTo>
                  <a:cubicBezTo>
                    <a:pt x="286803" y="482307"/>
                    <a:pt x="282011" y="477515"/>
                    <a:pt x="282011" y="471604"/>
                  </a:cubicBezTo>
                  <a:cubicBezTo>
                    <a:pt x="282011" y="465693"/>
                    <a:pt x="286803" y="460902"/>
                    <a:pt x="292714" y="460902"/>
                  </a:cubicBezTo>
                  <a:close/>
                  <a:moveTo>
                    <a:pt x="264467" y="460902"/>
                  </a:moveTo>
                  <a:cubicBezTo>
                    <a:pt x="270378" y="460902"/>
                    <a:pt x="275170" y="465693"/>
                    <a:pt x="275170" y="471604"/>
                  </a:cubicBezTo>
                  <a:cubicBezTo>
                    <a:pt x="275170" y="477515"/>
                    <a:pt x="270378" y="482307"/>
                    <a:pt x="264467" y="482307"/>
                  </a:cubicBezTo>
                  <a:cubicBezTo>
                    <a:pt x="258556" y="482307"/>
                    <a:pt x="253765" y="477515"/>
                    <a:pt x="253765" y="471604"/>
                  </a:cubicBezTo>
                  <a:cubicBezTo>
                    <a:pt x="253765" y="465693"/>
                    <a:pt x="258556" y="460902"/>
                    <a:pt x="264467" y="460902"/>
                  </a:cubicBezTo>
                  <a:close/>
                  <a:moveTo>
                    <a:pt x="236223" y="460902"/>
                  </a:moveTo>
                  <a:cubicBezTo>
                    <a:pt x="242134" y="460902"/>
                    <a:pt x="246926" y="465693"/>
                    <a:pt x="246926" y="471604"/>
                  </a:cubicBezTo>
                  <a:cubicBezTo>
                    <a:pt x="246926" y="477515"/>
                    <a:pt x="242134" y="482307"/>
                    <a:pt x="236223" y="482307"/>
                  </a:cubicBezTo>
                  <a:cubicBezTo>
                    <a:pt x="230312" y="482307"/>
                    <a:pt x="225520" y="477515"/>
                    <a:pt x="225520" y="471604"/>
                  </a:cubicBezTo>
                  <a:cubicBezTo>
                    <a:pt x="225520" y="465693"/>
                    <a:pt x="230312" y="460902"/>
                    <a:pt x="236223" y="460902"/>
                  </a:cubicBezTo>
                  <a:close/>
                  <a:moveTo>
                    <a:pt x="207976" y="460902"/>
                  </a:moveTo>
                  <a:cubicBezTo>
                    <a:pt x="213888" y="460902"/>
                    <a:pt x="218679" y="465693"/>
                    <a:pt x="218679" y="471604"/>
                  </a:cubicBezTo>
                  <a:cubicBezTo>
                    <a:pt x="218679" y="477515"/>
                    <a:pt x="213888" y="482307"/>
                    <a:pt x="207976" y="482307"/>
                  </a:cubicBezTo>
                  <a:cubicBezTo>
                    <a:pt x="202065" y="482307"/>
                    <a:pt x="197274" y="477515"/>
                    <a:pt x="197274" y="471604"/>
                  </a:cubicBezTo>
                  <a:cubicBezTo>
                    <a:pt x="197274" y="465693"/>
                    <a:pt x="202065" y="460902"/>
                    <a:pt x="207976" y="460902"/>
                  </a:cubicBezTo>
                  <a:close/>
                  <a:moveTo>
                    <a:pt x="179732" y="460902"/>
                  </a:moveTo>
                  <a:cubicBezTo>
                    <a:pt x="185643" y="460902"/>
                    <a:pt x="190435" y="465693"/>
                    <a:pt x="190435" y="471604"/>
                  </a:cubicBezTo>
                  <a:cubicBezTo>
                    <a:pt x="190435" y="477515"/>
                    <a:pt x="185643" y="482307"/>
                    <a:pt x="179732" y="482307"/>
                  </a:cubicBezTo>
                  <a:cubicBezTo>
                    <a:pt x="173821" y="482307"/>
                    <a:pt x="169029" y="477515"/>
                    <a:pt x="169029" y="471604"/>
                  </a:cubicBezTo>
                  <a:cubicBezTo>
                    <a:pt x="169029" y="465693"/>
                    <a:pt x="173821" y="460902"/>
                    <a:pt x="179732" y="460902"/>
                  </a:cubicBezTo>
                  <a:close/>
                  <a:moveTo>
                    <a:pt x="151486" y="460902"/>
                  </a:moveTo>
                  <a:cubicBezTo>
                    <a:pt x="157396" y="460902"/>
                    <a:pt x="162188" y="465693"/>
                    <a:pt x="162188" y="471604"/>
                  </a:cubicBezTo>
                  <a:cubicBezTo>
                    <a:pt x="162188" y="477515"/>
                    <a:pt x="157396" y="482307"/>
                    <a:pt x="151486" y="482307"/>
                  </a:cubicBezTo>
                  <a:cubicBezTo>
                    <a:pt x="145574" y="482307"/>
                    <a:pt x="140783" y="477515"/>
                    <a:pt x="140783" y="471604"/>
                  </a:cubicBezTo>
                  <a:cubicBezTo>
                    <a:pt x="140783" y="465693"/>
                    <a:pt x="145574" y="460902"/>
                    <a:pt x="151486" y="460902"/>
                  </a:cubicBezTo>
                  <a:close/>
                  <a:moveTo>
                    <a:pt x="123241" y="460902"/>
                  </a:moveTo>
                  <a:cubicBezTo>
                    <a:pt x="129152" y="460902"/>
                    <a:pt x="133944" y="465693"/>
                    <a:pt x="133944" y="471604"/>
                  </a:cubicBezTo>
                  <a:cubicBezTo>
                    <a:pt x="133944" y="477515"/>
                    <a:pt x="129152" y="482307"/>
                    <a:pt x="123241" y="482307"/>
                  </a:cubicBezTo>
                  <a:cubicBezTo>
                    <a:pt x="117330" y="482307"/>
                    <a:pt x="112538" y="477515"/>
                    <a:pt x="112538" y="471604"/>
                  </a:cubicBezTo>
                  <a:cubicBezTo>
                    <a:pt x="112538" y="465693"/>
                    <a:pt x="117330" y="460902"/>
                    <a:pt x="123241" y="460902"/>
                  </a:cubicBezTo>
                  <a:close/>
                  <a:moveTo>
                    <a:pt x="94995" y="460902"/>
                  </a:moveTo>
                  <a:cubicBezTo>
                    <a:pt x="100906" y="460902"/>
                    <a:pt x="105698" y="465693"/>
                    <a:pt x="105698" y="471604"/>
                  </a:cubicBezTo>
                  <a:lnTo>
                    <a:pt x="101103" y="476199"/>
                  </a:lnTo>
                  <a:lnTo>
                    <a:pt x="98383" y="474723"/>
                  </a:lnTo>
                  <a:lnTo>
                    <a:pt x="88954" y="466943"/>
                  </a:lnTo>
                  <a:close/>
                  <a:moveTo>
                    <a:pt x="4910781" y="436588"/>
                  </a:moveTo>
                  <a:lnTo>
                    <a:pt x="4912898" y="438705"/>
                  </a:lnTo>
                  <a:lnTo>
                    <a:pt x="4906985" y="447475"/>
                  </a:lnTo>
                  <a:lnTo>
                    <a:pt x="4903464" y="450380"/>
                  </a:lnTo>
                  <a:lnTo>
                    <a:pt x="4900226" y="447143"/>
                  </a:lnTo>
                  <a:cubicBezTo>
                    <a:pt x="4900226" y="441314"/>
                    <a:pt x="4904951" y="436588"/>
                    <a:pt x="4910781" y="436588"/>
                  </a:cubicBezTo>
                  <a:close/>
                  <a:moveTo>
                    <a:pt x="4882535" y="436588"/>
                  </a:moveTo>
                  <a:cubicBezTo>
                    <a:pt x="4888364" y="436588"/>
                    <a:pt x="4893090" y="441314"/>
                    <a:pt x="4893090" y="447143"/>
                  </a:cubicBezTo>
                  <a:cubicBezTo>
                    <a:pt x="4893090" y="452972"/>
                    <a:pt x="4888364" y="457698"/>
                    <a:pt x="4882535" y="457698"/>
                  </a:cubicBezTo>
                  <a:cubicBezTo>
                    <a:pt x="4876705" y="457698"/>
                    <a:pt x="4871980" y="452972"/>
                    <a:pt x="4871980" y="447143"/>
                  </a:cubicBezTo>
                  <a:cubicBezTo>
                    <a:pt x="4871980" y="441314"/>
                    <a:pt x="4876705" y="436588"/>
                    <a:pt x="4882535" y="436588"/>
                  </a:cubicBezTo>
                  <a:close/>
                  <a:moveTo>
                    <a:pt x="4854290" y="436588"/>
                  </a:moveTo>
                  <a:cubicBezTo>
                    <a:pt x="4860119" y="436588"/>
                    <a:pt x="4864845" y="441314"/>
                    <a:pt x="4864845" y="447143"/>
                  </a:cubicBezTo>
                  <a:cubicBezTo>
                    <a:pt x="4864845" y="452972"/>
                    <a:pt x="4860119" y="457698"/>
                    <a:pt x="4854290" y="457698"/>
                  </a:cubicBezTo>
                  <a:cubicBezTo>
                    <a:pt x="4848460" y="457698"/>
                    <a:pt x="4843735" y="452972"/>
                    <a:pt x="4843735" y="447143"/>
                  </a:cubicBezTo>
                  <a:cubicBezTo>
                    <a:pt x="4843735" y="441314"/>
                    <a:pt x="4848461" y="436588"/>
                    <a:pt x="4854290" y="436588"/>
                  </a:cubicBezTo>
                  <a:close/>
                  <a:moveTo>
                    <a:pt x="4826044" y="436588"/>
                  </a:moveTo>
                  <a:cubicBezTo>
                    <a:pt x="4831873" y="436588"/>
                    <a:pt x="4836599" y="441314"/>
                    <a:pt x="4836599" y="447143"/>
                  </a:cubicBezTo>
                  <a:cubicBezTo>
                    <a:pt x="4836599" y="452972"/>
                    <a:pt x="4831873" y="457698"/>
                    <a:pt x="4826044" y="457698"/>
                  </a:cubicBezTo>
                  <a:cubicBezTo>
                    <a:pt x="4820214" y="457698"/>
                    <a:pt x="4815489" y="452972"/>
                    <a:pt x="4815489" y="447143"/>
                  </a:cubicBezTo>
                  <a:cubicBezTo>
                    <a:pt x="4815489" y="441314"/>
                    <a:pt x="4820214" y="436588"/>
                    <a:pt x="4826044" y="436588"/>
                  </a:cubicBezTo>
                  <a:close/>
                  <a:moveTo>
                    <a:pt x="4797799" y="436588"/>
                  </a:moveTo>
                  <a:cubicBezTo>
                    <a:pt x="4803628" y="436588"/>
                    <a:pt x="4808354" y="441314"/>
                    <a:pt x="4808354" y="447143"/>
                  </a:cubicBezTo>
                  <a:cubicBezTo>
                    <a:pt x="4808354" y="452972"/>
                    <a:pt x="4803628" y="457698"/>
                    <a:pt x="4797799" y="457698"/>
                  </a:cubicBezTo>
                  <a:cubicBezTo>
                    <a:pt x="4791969" y="457698"/>
                    <a:pt x="4787244" y="452972"/>
                    <a:pt x="4787244" y="447143"/>
                  </a:cubicBezTo>
                  <a:cubicBezTo>
                    <a:pt x="4787244" y="441314"/>
                    <a:pt x="4791969" y="436588"/>
                    <a:pt x="4797799" y="436588"/>
                  </a:cubicBezTo>
                  <a:close/>
                  <a:moveTo>
                    <a:pt x="4769552" y="436588"/>
                  </a:moveTo>
                  <a:cubicBezTo>
                    <a:pt x="4775382" y="436588"/>
                    <a:pt x="4780107" y="441314"/>
                    <a:pt x="4780107" y="447143"/>
                  </a:cubicBezTo>
                  <a:cubicBezTo>
                    <a:pt x="4780107" y="452972"/>
                    <a:pt x="4775382" y="457698"/>
                    <a:pt x="4769552" y="457698"/>
                  </a:cubicBezTo>
                  <a:cubicBezTo>
                    <a:pt x="4763723" y="457698"/>
                    <a:pt x="4758997" y="452972"/>
                    <a:pt x="4758997" y="447143"/>
                  </a:cubicBezTo>
                  <a:cubicBezTo>
                    <a:pt x="4758997" y="441314"/>
                    <a:pt x="4763723" y="436588"/>
                    <a:pt x="4769552" y="436588"/>
                  </a:cubicBezTo>
                  <a:close/>
                  <a:moveTo>
                    <a:pt x="4741308" y="436588"/>
                  </a:moveTo>
                  <a:cubicBezTo>
                    <a:pt x="4747137" y="436588"/>
                    <a:pt x="4751863" y="441314"/>
                    <a:pt x="4751863" y="447143"/>
                  </a:cubicBezTo>
                  <a:cubicBezTo>
                    <a:pt x="4751863" y="452972"/>
                    <a:pt x="4747137" y="457698"/>
                    <a:pt x="4741308" y="457698"/>
                  </a:cubicBezTo>
                  <a:cubicBezTo>
                    <a:pt x="4735478" y="457698"/>
                    <a:pt x="4730753" y="452972"/>
                    <a:pt x="4730753" y="447143"/>
                  </a:cubicBezTo>
                  <a:cubicBezTo>
                    <a:pt x="4730753" y="441314"/>
                    <a:pt x="4735479" y="436588"/>
                    <a:pt x="4741308" y="436588"/>
                  </a:cubicBezTo>
                  <a:close/>
                  <a:moveTo>
                    <a:pt x="4713062" y="436588"/>
                  </a:moveTo>
                  <a:cubicBezTo>
                    <a:pt x="4718891" y="436588"/>
                    <a:pt x="4723617" y="441314"/>
                    <a:pt x="4723617" y="447143"/>
                  </a:cubicBezTo>
                  <a:cubicBezTo>
                    <a:pt x="4723617" y="452972"/>
                    <a:pt x="4718891" y="457698"/>
                    <a:pt x="4713062" y="457698"/>
                  </a:cubicBezTo>
                  <a:cubicBezTo>
                    <a:pt x="4707232" y="457698"/>
                    <a:pt x="4702507" y="452972"/>
                    <a:pt x="4702507" y="447143"/>
                  </a:cubicBezTo>
                  <a:cubicBezTo>
                    <a:pt x="4702507" y="441314"/>
                    <a:pt x="4707232" y="436588"/>
                    <a:pt x="4713062" y="436588"/>
                  </a:cubicBezTo>
                  <a:close/>
                  <a:moveTo>
                    <a:pt x="4684817" y="436588"/>
                  </a:moveTo>
                  <a:cubicBezTo>
                    <a:pt x="4690646" y="436588"/>
                    <a:pt x="4695372" y="441314"/>
                    <a:pt x="4695372" y="447143"/>
                  </a:cubicBezTo>
                  <a:cubicBezTo>
                    <a:pt x="4695372" y="452972"/>
                    <a:pt x="4690646" y="457698"/>
                    <a:pt x="4684817" y="457698"/>
                  </a:cubicBezTo>
                  <a:cubicBezTo>
                    <a:pt x="4678987" y="457698"/>
                    <a:pt x="4674262" y="452972"/>
                    <a:pt x="4674262" y="447143"/>
                  </a:cubicBezTo>
                  <a:cubicBezTo>
                    <a:pt x="4674262" y="441314"/>
                    <a:pt x="4678987" y="436588"/>
                    <a:pt x="4684817" y="436588"/>
                  </a:cubicBezTo>
                  <a:close/>
                  <a:moveTo>
                    <a:pt x="4656571" y="436588"/>
                  </a:moveTo>
                  <a:cubicBezTo>
                    <a:pt x="4662400" y="436588"/>
                    <a:pt x="4667125" y="441314"/>
                    <a:pt x="4667125" y="447143"/>
                  </a:cubicBezTo>
                  <a:cubicBezTo>
                    <a:pt x="4667125" y="452972"/>
                    <a:pt x="4662400" y="457698"/>
                    <a:pt x="4656571" y="457698"/>
                  </a:cubicBezTo>
                  <a:cubicBezTo>
                    <a:pt x="4650741" y="457698"/>
                    <a:pt x="4646016" y="452972"/>
                    <a:pt x="4646016" y="447143"/>
                  </a:cubicBezTo>
                  <a:cubicBezTo>
                    <a:pt x="4646016" y="441314"/>
                    <a:pt x="4650741" y="436588"/>
                    <a:pt x="4656571" y="436588"/>
                  </a:cubicBezTo>
                  <a:close/>
                  <a:moveTo>
                    <a:pt x="4628326" y="436588"/>
                  </a:moveTo>
                  <a:cubicBezTo>
                    <a:pt x="4634155" y="436588"/>
                    <a:pt x="4638881" y="441314"/>
                    <a:pt x="4638881" y="447143"/>
                  </a:cubicBezTo>
                  <a:cubicBezTo>
                    <a:pt x="4638881" y="452972"/>
                    <a:pt x="4634155" y="457698"/>
                    <a:pt x="4628326" y="457698"/>
                  </a:cubicBezTo>
                  <a:cubicBezTo>
                    <a:pt x="4622497" y="457698"/>
                    <a:pt x="4617771" y="452972"/>
                    <a:pt x="4617771" y="447143"/>
                  </a:cubicBezTo>
                  <a:cubicBezTo>
                    <a:pt x="4617771" y="441314"/>
                    <a:pt x="4622497" y="436588"/>
                    <a:pt x="4628326" y="436588"/>
                  </a:cubicBezTo>
                  <a:close/>
                  <a:moveTo>
                    <a:pt x="4600080" y="436588"/>
                  </a:moveTo>
                  <a:cubicBezTo>
                    <a:pt x="4605909" y="436588"/>
                    <a:pt x="4610635" y="441314"/>
                    <a:pt x="4610635" y="447143"/>
                  </a:cubicBezTo>
                  <a:cubicBezTo>
                    <a:pt x="4610635" y="452972"/>
                    <a:pt x="4605909" y="457698"/>
                    <a:pt x="4600080" y="457698"/>
                  </a:cubicBezTo>
                  <a:cubicBezTo>
                    <a:pt x="4594250" y="457698"/>
                    <a:pt x="4589525" y="452972"/>
                    <a:pt x="4589525" y="447143"/>
                  </a:cubicBezTo>
                  <a:cubicBezTo>
                    <a:pt x="4589525" y="441314"/>
                    <a:pt x="4594250" y="436588"/>
                    <a:pt x="4600080" y="436588"/>
                  </a:cubicBezTo>
                  <a:close/>
                  <a:moveTo>
                    <a:pt x="4571835" y="436588"/>
                  </a:moveTo>
                  <a:cubicBezTo>
                    <a:pt x="4577664" y="436588"/>
                    <a:pt x="4582390" y="441314"/>
                    <a:pt x="4582390" y="447143"/>
                  </a:cubicBezTo>
                  <a:cubicBezTo>
                    <a:pt x="4582390" y="452972"/>
                    <a:pt x="4577664" y="457698"/>
                    <a:pt x="4571835" y="457698"/>
                  </a:cubicBezTo>
                  <a:cubicBezTo>
                    <a:pt x="4566005" y="457698"/>
                    <a:pt x="4561280" y="452972"/>
                    <a:pt x="4561280" y="447143"/>
                  </a:cubicBezTo>
                  <a:cubicBezTo>
                    <a:pt x="4561280" y="441314"/>
                    <a:pt x="4566006" y="436588"/>
                    <a:pt x="4571835" y="436588"/>
                  </a:cubicBezTo>
                  <a:close/>
                  <a:moveTo>
                    <a:pt x="4543589" y="436588"/>
                  </a:moveTo>
                  <a:cubicBezTo>
                    <a:pt x="4549418" y="436588"/>
                    <a:pt x="4554144" y="441314"/>
                    <a:pt x="4554144" y="447143"/>
                  </a:cubicBezTo>
                  <a:cubicBezTo>
                    <a:pt x="4554144" y="452972"/>
                    <a:pt x="4549418" y="457698"/>
                    <a:pt x="4543589" y="457698"/>
                  </a:cubicBezTo>
                  <a:cubicBezTo>
                    <a:pt x="4537759" y="457698"/>
                    <a:pt x="4533034" y="452972"/>
                    <a:pt x="4533034" y="447143"/>
                  </a:cubicBezTo>
                  <a:cubicBezTo>
                    <a:pt x="4533034" y="441314"/>
                    <a:pt x="4537760" y="436588"/>
                    <a:pt x="4543589" y="436588"/>
                  </a:cubicBezTo>
                  <a:close/>
                  <a:moveTo>
                    <a:pt x="4515344" y="436588"/>
                  </a:moveTo>
                  <a:cubicBezTo>
                    <a:pt x="4521173" y="436588"/>
                    <a:pt x="4525899" y="441314"/>
                    <a:pt x="4525899" y="447143"/>
                  </a:cubicBezTo>
                  <a:cubicBezTo>
                    <a:pt x="4525899" y="452972"/>
                    <a:pt x="4521173" y="457698"/>
                    <a:pt x="4515344" y="457698"/>
                  </a:cubicBezTo>
                  <a:cubicBezTo>
                    <a:pt x="4509515" y="457698"/>
                    <a:pt x="4504789" y="452972"/>
                    <a:pt x="4504789" y="447143"/>
                  </a:cubicBezTo>
                  <a:cubicBezTo>
                    <a:pt x="4504789" y="441314"/>
                    <a:pt x="4509515" y="436588"/>
                    <a:pt x="4515344" y="436588"/>
                  </a:cubicBezTo>
                  <a:close/>
                  <a:moveTo>
                    <a:pt x="4487098" y="436588"/>
                  </a:moveTo>
                  <a:cubicBezTo>
                    <a:pt x="4492927" y="436588"/>
                    <a:pt x="4497652" y="441314"/>
                    <a:pt x="4497652" y="447143"/>
                  </a:cubicBezTo>
                  <a:cubicBezTo>
                    <a:pt x="4497652" y="452972"/>
                    <a:pt x="4492927" y="457698"/>
                    <a:pt x="4487098" y="457698"/>
                  </a:cubicBezTo>
                  <a:cubicBezTo>
                    <a:pt x="4481268" y="457698"/>
                    <a:pt x="4476543" y="452972"/>
                    <a:pt x="4476543" y="447143"/>
                  </a:cubicBezTo>
                  <a:cubicBezTo>
                    <a:pt x="4476543" y="441314"/>
                    <a:pt x="4481268" y="436588"/>
                    <a:pt x="4487098" y="436588"/>
                  </a:cubicBezTo>
                  <a:close/>
                  <a:moveTo>
                    <a:pt x="4458853" y="436588"/>
                  </a:moveTo>
                  <a:cubicBezTo>
                    <a:pt x="4464682" y="436588"/>
                    <a:pt x="4469408" y="441314"/>
                    <a:pt x="4469408" y="447143"/>
                  </a:cubicBezTo>
                  <a:cubicBezTo>
                    <a:pt x="4469408" y="452972"/>
                    <a:pt x="4464682" y="457698"/>
                    <a:pt x="4458853" y="457698"/>
                  </a:cubicBezTo>
                  <a:cubicBezTo>
                    <a:pt x="4453023" y="457698"/>
                    <a:pt x="4448298" y="452972"/>
                    <a:pt x="4448298" y="447143"/>
                  </a:cubicBezTo>
                  <a:cubicBezTo>
                    <a:pt x="4448298" y="441314"/>
                    <a:pt x="4453024" y="436588"/>
                    <a:pt x="4458853" y="436588"/>
                  </a:cubicBezTo>
                  <a:close/>
                  <a:moveTo>
                    <a:pt x="4430607" y="436588"/>
                  </a:moveTo>
                  <a:cubicBezTo>
                    <a:pt x="4436436" y="436588"/>
                    <a:pt x="4441162" y="441314"/>
                    <a:pt x="4441162" y="447143"/>
                  </a:cubicBezTo>
                  <a:cubicBezTo>
                    <a:pt x="4441162" y="452972"/>
                    <a:pt x="4436436" y="457698"/>
                    <a:pt x="4430607" y="457698"/>
                  </a:cubicBezTo>
                  <a:cubicBezTo>
                    <a:pt x="4424777" y="457698"/>
                    <a:pt x="4420052" y="452972"/>
                    <a:pt x="4420052" y="447143"/>
                  </a:cubicBezTo>
                  <a:cubicBezTo>
                    <a:pt x="4420052" y="441314"/>
                    <a:pt x="4424777" y="436588"/>
                    <a:pt x="4430607" y="436588"/>
                  </a:cubicBezTo>
                  <a:close/>
                  <a:moveTo>
                    <a:pt x="4402362" y="436588"/>
                  </a:moveTo>
                  <a:cubicBezTo>
                    <a:pt x="4408191" y="436588"/>
                    <a:pt x="4412917" y="441314"/>
                    <a:pt x="4412917" y="447143"/>
                  </a:cubicBezTo>
                  <a:cubicBezTo>
                    <a:pt x="4412917" y="452972"/>
                    <a:pt x="4408191" y="457698"/>
                    <a:pt x="4402362" y="457698"/>
                  </a:cubicBezTo>
                  <a:cubicBezTo>
                    <a:pt x="4396533" y="457698"/>
                    <a:pt x="4391807" y="452972"/>
                    <a:pt x="4391807" y="447143"/>
                  </a:cubicBezTo>
                  <a:cubicBezTo>
                    <a:pt x="4391807" y="441314"/>
                    <a:pt x="4396533" y="436588"/>
                    <a:pt x="4402362" y="436588"/>
                  </a:cubicBezTo>
                  <a:close/>
                  <a:moveTo>
                    <a:pt x="4374116" y="436588"/>
                  </a:moveTo>
                  <a:cubicBezTo>
                    <a:pt x="4379945" y="436588"/>
                    <a:pt x="4384671" y="441314"/>
                    <a:pt x="4384671" y="447143"/>
                  </a:cubicBezTo>
                  <a:cubicBezTo>
                    <a:pt x="4384671" y="452972"/>
                    <a:pt x="4379945" y="457698"/>
                    <a:pt x="4374116" y="457698"/>
                  </a:cubicBezTo>
                  <a:cubicBezTo>
                    <a:pt x="4368286" y="457698"/>
                    <a:pt x="4363561" y="452972"/>
                    <a:pt x="4363561" y="447143"/>
                  </a:cubicBezTo>
                  <a:cubicBezTo>
                    <a:pt x="4363561" y="441314"/>
                    <a:pt x="4368286" y="436588"/>
                    <a:pt x="4374116" y="436588"/>
                  </a:cubicBezTo>
                  <a:close/>
                  <a:moveTo>
                    <a:pt x="4345871" y="436588"/>
                  </a:moveTo>
                  <a:cubicBezTo>
                    <a:pt x="4351701" y="436588"/>
                    <a:pt x="4356426" y="441314"/>
                    <a:pt x="4356426" y="447143"/>
                  </a:cubicBezTo>
                  <a:cubicBezTo>
                    <a:pt x="4356426" y="452972"/>
                    <a:pt x="4351701" y="457698"/>
                    <a:pt x="4345871" y="457698"/>
                  </a:cubicBezTo>
                  <a:cubicBezTo>
                    <a:pt x="4340042" y="457698"/>
                    <a:pt x="4335316" y="452972"/>
                    <a:pt x="4335316" y="447143"/>
                  </a:cubicBezTo>
                  <a:cubicBezTo>
                    <a:pt x="4335316" y="441314"/>
                    <a:pt x="4340042" y="436588"/>
                    <a:pt x="4345871" y="436588"/>
                  </a:cubicBezTo>
                  <a:close/>
                  <a:moveTo>
                    <a:pt x="4317625" y="436588"/>
                  </a:moveTo>
                  <a:cubicBezTo>
                    <a:pt x="4323454" y="436588"/>
                    <a:pt x="4328180" y="441314"/>
                    <a:pt x="4328180" y="447143"/>
                  </a:cubicBezTo>
                  <a:cubicBezTo>
                    <a:pt x="4328180" y="452972"/>
                    <a:pt x="4323454" y="457698"/>
                    <a:pt x="4317625" y="457698"/>
                  </a:cubicBezTo>
                  <a:cubicBezTo>
                    <a:pt x="4311796" y="457698"/>
                    <a:pt x="4307070" y="452972"/>
                    <a:pt x="4307070" y="447143"/>
                  </a:cubicBezTo>
                  <a:cubicBezTo>
                    <a:pt x="4307070" y="441314"/>
                    <a:pt x="4311796" y="436588"/>
                    <a:pt x="4317625" y="436588"/>
                  </a:cubicBezTo>
                  <a:close/>
                  <a:moveTo>
                    <a:pt x="4289380" y="436588"/>
                  </a:moveTo>
                  <a:cubicBezTo>
                    <a:pt x="4295210" y="436588"/>
                    <a:pt x="4299935" y="441314"/>
                    <a:pt x="4299935" y="447143"/>
                  </a:cubicBezTo>
                  <a:cubicBezTo>
                    <a:pt x="4299935" y="452972"/>
                    <a:pt x="4295209" y="457698"/>
                    <a:pt x="4289380" y="457698"/>
                  </a:cubicBezTo>
                  <a:cubicBezTo>
                    <a:pt x="4283551" y="457698"/>
                    <a:pt x="4278825" y="452972"/>
                    <a:pt x="4278825" y="447143"/>
                  </a:cubicBezTo>
                  <a:cubicBezTo>
                    <a:pt x="4278825" y="441314"/>
                    <a:pt x="4283551" y="436588"/>
                    <a:pt x="4289380" y="436588"/>
                  </a:cubicBezTo>
                  <a:close/>
                  <a:moveTo>
                    <a:pt x="4261134" y="436588"/>
                  </a:moveTo>
                  <a:cubicBezTo>
                    <a:pt x="4266963" y="436588"/>
                    <a:pt x="4271689" y="441314"/>
                    <a:pt x="4271689" y="447143"/>
                  </a:cubicBezTo>
                  <a:cubicBezTo>
                    <a:pt x="4271689" y="452972"/>
                    <a:pt x="4266963" y="457698"/>
                    <a:pt x="4261134" y="457698"/>
                  </a:cubicBezTo>
                  <a:cubicBezTo>
                    <a:pt x="4255305" y="457698"/>
                    <a:pt x="4250579" y="452972"/>
                    <a:pt x="4250579" y="447143"/>
                  </a:cubicBezTo>
                  <a:cubicBezTo>
                    <a:pt x="4250579" y="441314"/>
                    <a:pt x="4255305" y="436588"/>
                    <a:pt x="4261134" y="436588"/>
                  </a:cubicBezTo>
                  <a:close/>
                  <a:moveTo>
                    <a:pt x="4232889" y="436588"/>
                  </a:moveTo>
                  <a:cubicBezTo>
                    <a:pt x="4238719" y="436588"/>
                    <a:pt x="4243444" y="441314"/>
                    <a:pt x="4243444" y="447143"/>
                  </a:cubicBezTo>
                  <a:cubicBezTo>
                    <a:pt x="4243444" y="452972"/>
                    <a:pt x="4238719" y="457698"/>
                    <a:pt x="4232889" y="457698"/>
                  </a:cubicBezTo>
                  <a:cubicBezTo>
                    <a:pt x="4227060" y="457698"/>
                    <a:pt x="4222334" y="452972"/>
                    <a:pt x="4222334" y="447143"/>
                  </a:cubicBezTo>
                  <a:cubicBezTo>
                    <a:pt x="4222334" y="441314"/>
                    <a:pt x="4227060" y="436588"/>
                    <a:pt x="4232889" y="436588"/>
                  </a:cubicBezTo>
                  <a:close/>
                  <a:moveTo>
                    <a:pt x="4204643" y="436588"/>
                  </a:moveTo>
                  <a:cubicBezTo>
                    <a:pt x="4210472" y="436588"/>
                    <a:pt x="4215198" y="441314"/>
                    <a:pt x="4215198" y="447143"/>
                  </a:cubicBezTo>
                  <a:cubicBezTo>
                    <a:pt x="4215198" y="452972"/>
                    <a:pt x="4210472" y="457698"/>
                    <a:pt x="4204643" y="457698"/>
                  </a:cubicBezTo>
                  <a:cubicBezTo>
                    <a:pt x="4198814" y="457698"/>
                    <a:pt x="4194088" y="452972"/>
                    <a:pt x="4194088" y="447143"/>
                  </a:cubicBezTo>
                  <a:cubicBezTo>
                    <a:pt x="4194088" y="441314"/>
                    <a:pt x="4198814" y="436588"/>
                    <a:pt x="4204643" y="436588"/>
                  </a:cubicBezTo>
                  <a:close/>
                  <a:moveTo>
                    <a:pt x="4176398" y="436588"/>
                  </a:moveTo>
                  <a:cubicBezTo>
                    <a:pt x="4182228" y="436588"/>
                    <a:pt x="4186953" y="441314"/>
                    <a:pt x="4186953" y="447143"/>
                  </a:cubicBezTo>
                  <a:cubicBezTo>
                    <a:pt x="4186953" y="452972"/>
                    <a:pt x="4182228" y="457698"/>
                    <a:pt x="4176398" y="457698"/>
                  </a:cubicBezTo>
                  <a:cubicBezTo>
                    <a:pt x="4170569" y="457698"/>
                    <a:pt x="4165843" y="452972"/>
                    <a:pt x="4165843" y="447143"/>
                  </a:cubicBezTo>
                  <a:cubicBezTo>
                    <a:pt x="4165843" y="441314"/>
                    <a:pt x="4170569" y="436588"/>
                    <a:pt x="4176398" y="436588"/>
                  </a:cubicBezTo>
                  <a:close/>
                  <a:moveTo>
                    <a:pt x="4148152" y="436588"/>
                  </a:moveTo>
                  <a:cubicBezTo>
                    <a:pt x="4153981" y="436588"/>
                    <a:pt x="4158707" y="441314"/>
                    <a:pt x="4158707" y="447143"/>
                  </a:cubicBezTo>
                  <a:cubicBezTo>
                    <a:pt x="4158707" y="452972"/>
                    <a:pt x="4153981" y="457698"/>
                    <a:pt x="4148152" y="457698"/>
                  </a:cubicBezTo>
                  <a:cubicBezTo>
                    <a:pt x="4142323" y="457698"/>
                    <a:pt x="4137597" y="452972"/>
                    <a:pt x="4137597" y="447143"/>
                  </a:cubicBezTo>
                  <a:cubicBezTo>
                    <a:pt x="4137597" y="441314"/>
                    <a:pt x="4142323" y="436588"/>
                    <a:pt x="4148152" y="436588"/>
                  </a:cubicBezTo>
                  <a:close/>
                  <a:moveTo>
                    <a:pt x="4119906" y="436588"/>
                  </a:moveTo>
                  <a:cubicBezTo>
                    <a:pt x="4125735" y="436588"/>
                    <a:pt x="4130461" y="441314"/>
                    <a:pt x="4130461" y="447143"/>
                  </a:cubicBezTo>
                  <a:cubicBezTo>
                    <a:pt x="4130461" y="452972"/>
                    <a:pt x="4125735" y="457698"/>
                    <a:pt x="4119906" y="457698"/>
                  </a:cubicBezTo>
                  <a:cubicBezTo>
                    <a:pt x="4114076" y="457698"/>
                    <a:pt x="4109351" y="452972"/>
                    <a:pt x="4109351" y="447143"/>
                  </a:cubicBezTo>
                  <a:cubicBezTo>
                    <a:pt x="4109351" y="441314"/>
                    <a:pt x="4114076" y="436588"/>
                    <a:pt x="4119906" y="436588"/>
                  </a:cubicBezTo>
                  <a:close/>
                  <a:moveTo>
                    <a:pt x="4091661" y="436588"/>
                  </a:moveTo>
                  <a:cubicBezTo>
                    <a:pt x="4097490" y="436588"/>
                    <a:pt x="4102216" y="441314"/>
                    <a:pt x="4102216" y="447143"/>
                  </a:cubicBezTo>
                  <a:cubicBezTo>
                    <a:pt x="4102216" y="452972"/>
                    <a:pt x="4097490" y="457698"/>
                    <a:pt x="4091661" y="457698"/>
                  </a:cubicBezTo>
                  <a:cubicBezTo>
                    <a:pt x="4085831" y="457698"/>
                    <a:pt x="4081106" y="452972"/>
                    <a:pt x="4081106" y="447143"/>
                  </a:cubicBezTo>
                  <a:cubicBezTo>
                    <a:pt x="4081106" y="441314"/>
                    <a:pt x="4085831" y="436588"/>
                    <a:pt x="4091661" y="436588"/>
                  </a:cubicBezTo>
                  <a:close/>
                  <a:moveTo>
                    <a:pt x="4063415" y="436588"/>
                  </a:moveTo>
                  <a:cubicBezTo>
                    <a:pt x="4069244" y="436588"/>
                    <a:pt x="4073970" y="441314"/>
                    <a:pt x="4073970" y="447143"/>
                  </a:cubicBezTo>
                  <a:cubicBezTo>
                    <a:pt x="4073970" y="452972"/>
                    <a:pt x="4069244" y="457698"/>
                    <a:pt x="4063415" y="457698"/>
                  </a:cubicBezTo>
                  <a:cubicBezTo>
                    <a:pt x="4057586" y="457698"/>
                    <a:pt x="4052860" y="452972"/>
                    <a:pt x="4052860" y="447143"/>
                  </a:cubicBezTo>
                  <a:cubicBezTo>
                    <a:pt x="4052860" y="441314"/>
                    <a:pt x="4057586" y="436588"/>
                    <a:pt x="4063415" y="436588"/>
                  </a:cubicBezTo>
                  <a:close/>
                  <a:moveTo>
                    <a:pt x="4035170" y="436588"/>
                  </a:moveTo>
                  <a:cubicBezTo>
                    <a:pt x="4040999" y="436588"/>
                    <a:pt x="4045725" y="441314"/>
                    <a:pt x="4045725" y="447143"/>
                  </a:cubicBezTo>
                  <a:cubicBezTo>
                    <a:pt x="4045725" y="452972"/>
                    <a:pt x="4040999" y="457698"/>
                    <a:pt x="4035170" y="457698"/>
                  </a:cubicBezTo>
                  <a:cubicBezTo>
                    <a:pt x="4029341" y="457698"/>
                    <a:pt x="4024615" y="452972"/>
                    <a:pt x="4024615" y="447143"/>
                  </a:cubicBezTo>
                  <a:cubicBezTo>
                    <a:pt x="4024615" y="441314"/>
                    <a:pt x="4029341" y="436588"/>
                    <a:pt x="4035170" y="436588"/>
                  </a:cubicBezTo>
                  <a:close/>
                  <a:moveTo>
                    <a:pt x="4006924" y="436588"/>
                  </a:moveTo>
                  <a:cubicBezTo>
                    <a:pt x="4012753" y="436588"/>
                    <a:pt x="4017479" y="441314"/>
                    <a:pt x="4017479" y="447143"/>
                  </a:cubicBezTo>
                  <a:cubicBezTo>
                    <a:pt x="4017479" y="452972"/>
                    <a:pt x="4012753" y="457698"/>
                    <a:pt x="4006924" y="457698"/>
                  </a:cubicBezTo>
                  <a:cubicBezTo>
                    <a:pt x="4001094" y="457698"/>
                    <a:pt x="3996369" y="452972"/>
                    <a:pt x="3996369" y="447143"/>
                  </a:cubicBezTo>
                  <a:cubicBezTo>
                    <a:pt x="3996369" y="441314"/>
                    <a:pt x="4001094" y="436588"/>
                    <a:pt x="4006924" y="436588"/>
                  </a:cubicBezTo>
                  <a:close/>
                  <a:moveTo>
                    <a:pt x="3978679" y="436588"/>
                  </a:moveTo>
                  <a:cubicBezTo>
                    <a:pt x="3984508" y="436588"/>
                    <a:pt x="3989234" y="441314"/>
                    <a:pt x="3989234" y="447143"/>
                  </a:cubicBezTo>
                  <a:cubicBezTo>
                    <a:pt x="3989234" y="452972"/>
                    <a:pt x="3984508" y="457698"/>
                    <a:pt x="3978679" y="457698"/>
                  </a:cubicBezTo>
                  <a:cubicBezTo>
                    <a:pt x="3972850" y="457698"/>
                    <a:pt x="3968124" y="452972"/>
                    <a:pt x="3968124" y="447143"/>
                  </a:cubicBezTo>
                  <a:cubicBezTo>
                    <a:pt x="3968124" y="441314"/>
                    <a:pt x="3972850" y="436588"/>
                    <a:pt x="3978679" y="436588"/>
                  </a:cubicBezTo>
                  <a:close/>
                  <a:moveTo>
                    <a:pt x="3950433" y="436588"/>
                  </a:moveTo>
                  <a:cubicBezTo>
                    <a:pt x="3956262" y="436588"/>
                    <a:pt x="3960988" y="441314"/>
                    <a:pt x="3960988" y="447143"/>
                  </a:cubicBezTo>
                  <a:cubicBezTo>
                    <a:pt x="3960988" y="452972"/>
                    <a:pt x="3956262" y="457698"/>
                    <a:pt x="3950433" y="457698"/>
                  </a:cubicBezTo>
                  <a:cubicBezTo>
                    <a:pt x="3944604" y="457698"/>
                    <a:pt x="3939878" y="452972"/>
                    <a:pt x="3939878" y="447143"/>
                  </a:cubicBezTo>
                  <a:cubicBezTo>
                    <a:pt x="3939878" y="441314"/>
                    <a:pt x="3944604" y="436588"/>
                    <a:pt x="3950433" y="436588"/>
                  </a:cubicBezTo>
                  <a:close/>
                  <a:moveTo>
                    <a:pt x="3922188" y="436588"/>
                  </a:moveTo>
                  <a:cubicBezTo>
                    <a:pt x="3928017" y="436588"/>
                    <a:pt x="3932743" y="441314"/>
                    <a:pt x="3932743" y="447143"/>
                  </a:cubicBezTo>
                  <a:cubicBezTo>
                    <a:pt x="3932743" y="452972"/>
                    <a:pt x="3928017" y="457698"/>
                    <a:pt x="3922188" y="457698"/>
                  </a:cubicBezTo>
                  <a:cubicBezTo>
                    <a:pt x="3916359" y="457698"/>
                    <a:pt x="3911633" y="452972"/>
                    <a:pt x="3911633" y="447143"/>
                  </a:cubicBezTo>
                  <a:cubicBezTo>
                    <a:pt x="3911633" y="441314"/>
                    <a:pt x="3916359" y="436588"/>
                    <a:pt x="3922188" y="436588"/>
                  </a:cubicBezTo>
                  <a:close/>
                  <a:moveTo>
                    <a:pt x="3893942" y="436588"/>
                  </a:moveTo>
                  <a:cubicBezTo>
                    <a:pt x="3899771" y="436588"/>
                    <a:pt x="3904497" y="441314"/>
                    <a:pt x="3904497" y="447143"/>
                  </a:cubicBezTo>
                  <a:cubicBezTo>
                    <a:pt x="3904497" y="452972"/>
                    <a:pt x="3899771" y="457698"/>
                    <a:pt x="3893942" y="457698"/>
                  </a:cubicBezTo>
                  <a:cubicBezTo>
                    <a:pt x="3888113" y="457698"/>
                    <a:pt x="3883387" y="452972"/>
                    <a:pt x="3883387" y="447143"/>
                  </a:cubicBezTo>
                  <a:cubicBezTo>
                    <a:pt x="3883387" y="441314"/>
                    <a:pt x="3888113" y="436588"/>
                    <a:pt x="3893942" y="436588"/>
                  </a:cubicBezTo>
                  <a:close/>
                  <a:moveTo>
                    <a:pt x="3865697" y="436588"/>
                  </a:moveTo>
                  <a:cubicBezTo>
                    <a:pt x="3871526" y="436588"/>
                    <a:pt x="3876252" y="441314"/>
                    <a:pt x="3876252" y="447143"/>
                  </a:cubicBezTo>
                  <a:cubicBezTo>
                    <a:pt x="3876252" y="452972"/>
                    <a:pt x="3871526" y="457698"/>
                    <a:pt x="3865697" y="457698"/>
                  </a:cubicBezTo>
                  <a:cubicBezTo>
                    <a:pt x="3859868" y="457698"/>
                    <a:pt x="3855142" y="452972"/>
                    <a:pt x="3855142" y="447143"/>
                  </a:cubicBezTo>
                  <a:cubicBezTo>
                    <a:pt x="3855142" y="441314"/>
                    <a:pt x="3859868" y="436588"/>
                    <a:pt x="3865697" y="436588"/>
                  </a:cubicBezTo>
                  <a:close/>
                  <a:moveTo>
                    <a:pt x="3837451" y="436588"/>
                  </a:moveTo>
                  <a:cubicBezTo>
                    <a:pt x="3843280" y="436588"/>
                    <a:pt x="3848006" y="441314"/>
                    <a:pt x="3848006" y="447143"/>
                  </a:cubicBezTo>
                  <a:cubicBezTo>
                    <a:pt x="3848006" y="452972"/>
                    <a:pt x="3843280" y="457698"/>
                    <a:pt x="3837451" y="457698"/>
                  </a:cubicBezTo>
                  <a:cubicBezTo>
                    <a:pt x="3831622" y="457698"/>
                    <a:pt x="3826896" y="452972"/>
                    <a:pt x="3826896" y="447143"/>
                  </a:cubicBezTo>
                  <a:cubicBezTo>
                    <a:pt x="3826896" y="441314"/>
                    <a:pt x="3831622" y="436588"/>
                    <a:pt x="3837451" y="436588"/>
                  </a:cubicBezTo>
                  <a:close/>
                  <a:moveTo>
                    <a:pt x="3809206" y="436588"/>
                  </a:moveTo>
                  <a:cubicBezTo>
                    <a:pt x="3815036" y="436588"/>
                    <a:pt x="3819761" y="441314"/>
                    <a:pt x="3819761" y="447143"/>
                  </a:cubicBezTo>
                  <a:cubicBezTo>
                    <a:pt x="3819761" y="452972"/>
                    <a:pt x="3815036" y="457698"/>
                    <a:pt x="3809206" y="457698"/>
                  </a:cubicBezTo>
                  <a:cubicBezTo>
                    <a:pt x="3803377" y="457698"/>
                    <a:pt x="3798651" y="452972"/>
                    <a:pt x="3798651" y="447143"/>
                  </a:cubicBezTo>
                  <a:cubicBezTo>
                    <a:pt x="3798651" y="441314"/>
                    <a:pt x="3803377" y="436588"/>
                    <a:pt x="3809206" y="436588"/>
                  </a:cubicBezTo>
                  <a:close/>
                  <a:moveTo>
                    <a:pt x="3780960" y="436588"/>
                  </a:moveTo>
                  <a:cubicBezTo>
                    <a:pt x="3786789" y="436588"/>
                    <a:pt x="3791515" y="441314"/>
                    <a:pt x="3791515" y="447143"/>
                  </a:cubicBezTo>
                  <a:cubicBezTo>
                    <a:pt x="3791515" y="452972"/>
                    <a:pt x="3786789" y="457698"/>
                    <a:pt x="3780960" y="457698"/>
                  </a:cubicBezTo>
                  <a:cubicBezTo>
                    <a:pt x="3775131" y="457698"/>
                    <a:pt x="3770405" y="452972"/>
                    <a:pt x="3770405" y="447143"/>
                  </a:cubicBezTo>
                  <a:cubicBezTo>
                    <a:pt x="3770405" y="441314"/>
                    <a:pt x="3775131" y="436588"/>
                    <a:pt x="3780960" y="436588"/>
                  </a:cubicBezTo>
                  <a:close/>
                  <a:moveTo>
                    <a:pt x="3752715" y="436588"/>
                  </a:moveTo>
                  <a:cubicBezTo>
                    <a:pt x="3758545" y="436588"/>
                    <a:pt x="3763270" y="441314"/>
                    <a:pt x="3763270" y="447143"/>
                  </a:cubicBezTo>
                  <a:cubicBezTo>
                    <a:pt x="3763270" y="452972"/>
                    <a:pt x="3758545" y="457698"/>
                    <a:pt x="3752715" y="457698"/>
                  </a:cubicBezTo>
                  <a:cubicBezTo>
                    <a:pt x="3746886" y="457698"/>
                    <a:pt x="3742160" y="452972"/>
                    <a:pt x="3742160" y="447143"/>
                  </a:cubicBezTo>
                  <a:cubicBezTo>
                    <a:pt x="3742160" y="441314"/>
                    <a:pt x="3746886" y="436588"/>
                    <a:pt x="3752715" y="436588"/>
                  </a:cubicBezTo>
                  <a:close/>
                  <a:moveTo>
                    <a:pt x="3724469" y="436588"/>
                  </a:moveTo>
                  <a:cubicBezTo>
                    <a:pt x="3730298" y="436588"/>
                    <a:pt x="3735024" y="441314"/>
                    <a:pt x="3735024" y="447143"/>
                  </a:cubicBezTo>
                  <a:cubicBezTo>
                    <a:pt x="3735024" y="452972"/>
                    <a:pt x="3730298" y="457698"/>
                    <a:pt x="3724469" y="457698"/>
                  </a:cubicBezTo>
                  <a:cubicBezTo>
                    <a:pt x="3718639" y="457698"/>
                    <a:pt x="3713914" y="452972"/>
                    <a:pt x="3713914" y="447143"/>
                  </a:cubicBezTo>
                  <a:cubicBezTo>
                    <a:pt x="3713914" y="441314"/>
                    <a:pt x="3718639" y="436588"/>
                    <a:pt x="3724469" y="436588"/>
                  </a:cubicBezTo>
                  <a:close/>
                  <a:moveTo>
                    <a:pt x="3696224" y="436588"/>
                  </a:moveTo>
                  <a:cubicBezTo>
                    <a:pt x="3702053" y="436588"/>
                    <a:pt x="3706779" y="441314"/>
                    <a:pt x="3706779" y="447143"/>
                  </a:cubicBezTo>
                  <a:cubicBezTo>
                    <a:pt x="3706779" y="452972"/>
                    <a:pt x="3702053" y="457698"/>
                    <a:pt x="3696224" y="457698"/>
                  </a:cubicBezTo>
                  <a:cubicBezTo>
                    <a:pt x="3690395" y="457698"/>
                    <a:pt x="3685669" y="452972"/>
                    <a:pt x="3685669" y="447143"/>
                  </a:cubicBezTo>
                  <a:cubicBezTo>
                    <a:pt x="3685669" y="441314"/>
                    <a:pt x="3690395" y="436588"/>
                    <a:pt x="3696224" y="436588"/>
                  </a:cubicBezTo>
                  <a:close/>
                  <a:moveTo>
                    <a:pt x="3667978" y="436588"/>
                  </a:moveTo>
                  <a:cubicBezTo>
                    <a:pt x="3673807" y="436588"/>
                    <a:pt x="3678533" y="441314"/>
                    <a:pt x="3678533" y="447143"/>
                  </a:cubicBezTo>
                  <a:cubicBezTo>
                    <a:pt x="3678533" y="452972"/>
                    <a:pt x="3673807" y="457698"/>
                    <a:pt x="3667978" y="457698"/>
                  </a:cubicBezTo>
                  <a:cubicBezTo>
                    <a:pt x="3662149" y="457698"/>
                    <a:pt x="3657423" y="452972"/>
                    <a:pt x="3657423" y="447143"/>
                  </a:cubicBezTo>
                  <a:cubicBezTo>
                    <a:pt x="3657423" y="441314"/>
                    <a:pt x="3662149" y="436588"/>
                    <a:pt x="3667978" y="436588"/>
                  </a:cubicBezTo>
                  <a:close/>
                  <a:moveTo>
                    <a:pt x="3639733" y="436588"/>
                  </a:moveTo>
                  <a:cubicBezTo>
                    <a:pt x="3645563" y="436588"/>
                    <a:pt x="3650288" y="441314"/>
                    <a:pt x="3650288" y="447143"/>
                  </a:cubicBezTo>
                  <a:cubicBezTo>
                    <a:pt x="3650288" y="452972"/>
                    <a:pt x="3645563" y="457698"/>
                    <a:pt x="3639733" y="457698"/>
                  </a:cubicBezTo>
                  <a:cubicBezTo>
                    <a:pt x="3633904" y="457698"/>
                    <a:pt x="3629178" y="452972"/>
                    <a:pt x="3629178" y="447143"/>
                  </a:cubicBezTo>
                  <a:cubicBezTo>
                    <a:pt x="3629178" y="441314"/>
                    <a:pt x="3633904" y="436588"/>
                    <a:pt x="3639733" y="436588"/>
                  </a:cubicBezTo>
                  <a:close/>
                  <a:moveTo>
                    <a:pt x="3611487" y="436588"/>
                  </a:moveTo>
                  <a:cubicBezTo>
                    <a:pt x="3617316" y="436588"/>
                    <a:pt x="3622042" y="441314"/>
                    <a:pt x="3622042" y="447143"/>
                  </a:cubicBezTo>
                  <a:cubicBezTo>
                    <a:pt x="3622042" y="452972"/>
                    <a:pt x="3617316" y="457698"/>
                    <a:pt x="3611487" y="457698"/>
                  </a:cubicBezTo>
                  <a:cubicBezTo>
                    <a:pt x="3605658" y="457698"/>
                    <a:pt x="3600932" y="452972"/>
                    <a:pt x="3600932" y="447143"/>
                  </a:cubicBezTo>
                  <a:cubicBezTo>
                    <a:pt x="3600932" y="441314"/>
                    <a:pt x="3605658" y="436588"/>
                    <a:pt x="3611487" y="436588"/>
                  </a:cubicBezTo>
                  <a:close/>
                  <a:moveTo>
                    <a:pt x="3583242" y="436588"/>
                  </a:moveTo>
                  <a:cubicBezTo>
                    <a:pt x="3589072" y="436588"/>
                    <a:pt x="3593797" y="441314"/>
                    <a:pt x="3593797" y="447143"/>
                  </a:cubicBezTo>
                  <a:cubicBezTo>
                    <a:pt x="3593797" y="452972"/>
                    <a:pt x="3589072" y="457698"/>
                    <a:pt x="3583242" y="457698"/>
                  </a:cubicBezTo>
                  <a:cubicBezTo>
                    <a:pt x="3577413" y="457698"/>
                    <a:pt x="3572687" y="452972"/>
                    <a:pt x="3572687" y="447143"/>
                  </a:cubicBezTo>
                  <a:cubicBezTo>
                    <a:pt x="3572687" y="441314"/>
                    <a:pt x="3577413" y="436588"/>
                    <a:pt x="3583242" y="436588"/>
                  </a:cubicBezTo>
                  <a:close/>
                  <a:moveTo>
                    <a:pt x="3554996" y="436588"/>
                  </a:moveTo>
                  <a:cubicBezTo>
                    <a:pt x="3560825" y="436588"/>
                    <a:pt x="3565551" y="441314"/>
                    <a:pt x="3565551" y="447143"/>
                  </a:cubicBezTo>
                  <a:cubicBezTo>
                    <a:pt x="3565551" y="452972"/>
                    <a:pt x="3560825" y="457698"/>
                    <a:pt x="3554996" y="457698"/>
                  </a:cubicBezTo>
                  <a:cubicBezTo>
                    <a:pt x="3549167" y="457698"/>
                    <a:pt x="3544441" y="452972"/>
                    <a:pt x="3544441" y="447143"/>
                  </a:cubicBezTo>
                  <a:cubicBezTo>
                    <a:pt x="3544441" y="441314"/>
                    <a:pt x="3549167" y="436588"/>
                    <a:pt x="3554996" y="436588"/>
                  </a:cubicBezTo>
                  <a:close/>
                  <a:moveTo>
                    <a:pt x="3526751" y="436588"/>
                  </a:moveTo>
                  <a:cubicBezTo>
                    <a:pt x="3532581" y="436588"/>
                    <a:pt x="3537306" y="441314"/>
                    <a:pt x="3537306" y="447143"/>
                  </a:cubicBezTo>
                  <a:cubicBezTo>
                    <a:pt x="3537306" y="452972"/>
                    <a:pt x="3532581" y="457698"/>
                    <a:pt x="3526751" y="457698"/>
                  </a:cubicBezTo>
                  <a:cubicBezTo>
                    <a:pt x="3520922" y="457698"/>
                    <a:pt x="3516196" y="452972"/>
                    <a:pt x="3516196" y="447143"/>
                  </a:cubicBezTo>
                  <a:cubicBezTo>
                    <a:pt x="3516196" y="441314"/>
                    <a:pt x="3520922" y="436588"/>
                    <a:pt x="3526751" y="436588"/>
                  </a:cubicBezTo>
                  <a:close/>
                  <a:moveTo>
                    <a:pt x="3498505" y="436588"/>
                  </a:moveTo>
                  <a:cubicBezTo>
                    <a:pt x="3504334" y="436588"/>
                    <a:pt x="3509060" y="441314"/>
                    <a:pt x="3509060" y="447143"/>
                  </a:cubicBezTo>
                  <a:cubicBezTo>
                    <a:pt x="3509060" y="452972"/>
                    <a:pt x="3504334" y="457698"/>
                    <a:pt x="3498505" y="457698"/>
                  </a:cubicBezTo>
                  <a:cubicBezTo>
                    <a:pt x="3492676" y="457698"/>
                    <a:pt x="3487950" y="452972"/>
                    <a:pt x="3487950" y="447143"/>
                  </a:cubicBezTo>
                  <a:cubicBezTo>
                    <a:pt x="3487950" y="441314"/>
                    <a:pt x="3492676" y="436588"/>
                    <a:pt x="3498505" y="436588"/>
                  </a:cubicBezTo>
                  <a:close/>
                  <a:moveTo>
                    <a:pt x="3470260" y="436588"/>
                  </a:moveTo>
                  <a:cubicBezTo>
                    <a:pt x="3476089" y="436588"/>
                    <a:pt x="3480815" y="441314"/>
                    <a:pt x="3480815" y="447143"/>
                  </a:cubicBezTo>
                  <a:cubicBezTo>
                    <a:pt x="3480815" y="452972"/>
                    <a:pt x="3476089" y="457698"/>
                    <a:pt x="3470260" y="457698"/>
                  </a:cubicBezTo>
                  <a:cubicBezTo>
                    <a:pt x="3464431" y="457698"/>
                    <a:pt x="3459705" y="452972"/>
                    <a:pt x="3459705" y="447143"/>
                  </a:cubicBezTo>
                  <a:cubicBezTo>
                    <a:pt x="3459705" y="441314"/>
                    <a:pt x="3464431" y="436588"/>
                    <a:pt x="3470260" y="436588"/>
                  </a:cubicBezTo>
                  <a:close/>
                  <a:moveTo>
                    <a:pt x="3442015" y="436588"/>
                  </a:moveTo>
                  <a:cubicBezTo>
                    <a:pt x="3447844" y="436588"/>
                    <a:pt x="3452570" y="441314"/>
                    <a:pt x="3452570" y="447143"/>
                  </a:cubicBezTo>
                  <a:cubicBezTo>
                    <a:pt x="3452570" y="452972"/>
                    <a:pt x="3447844" y="457698"/>
                    <a:pt x="3442015" y="457698"/>
                  </a:cubicBezTo>
                  <a:cubicBezTo>
                    <a:pt x="3436185" y="457698"/>
                    <a:pt x="3431460" y="452972"/>
                    <a:pt x="3431460" y="447143"/>
                  </a:cubicBezTo>
                  <a:cubicBezTo>
                    <a:pt x="3431460" y="441314"/>
                    <a:pt x="3436185" y="436588"/>
                    <a:pt x="3442015" y="436588"/>
                  </a:cubicBezTo>
                  <a:close/>
                  <a:moveTo>
                    <a:pt x="3413769" y="436588"/>
                  </a:moveTo>
                  <a:cubicBezTo>
                    <a:pt x="3419598" y="436588"/>
                    <a:pt x="3424324" y="441314"/>
                    <a:pt x="3424324" y="447143"/>
                  </a:cubicBezTo>
                  <a:cubicBezTo>
                    <a:pt x="3424324" y="452972"/>
                    <a:pt x="3419598" y="457698"/>
                    <a:pt x="3413769" y="457698"/>
                  </a:cubicBezTo>
                  <a:cubicBezTo>
                    <a:pt x="3407940" y="457698"/>
                    <a:pt x="3403214" y="452972"/>
                    <a:pt x="3403214" y="447143"/>
                  </a:cubicBezTo>
                  <a:cubicBezTo>
                    <a:pt x="3403214" y="441314"/>
                    <a:pt x="3407940" y="436588"/>
                    <a:pt x="3413769" y="436588"/>
                  </a:cubicBezTo>
                  <a:close/>
                  <a:moveTo>
                    <a:pt x="3385525" y="436588"/>
                  </a:moveTo>
                  <a:cubicBezTo>
                    <a:pt x="3391354" y="436588"/>
                    <a:pt x="3396080" y="441314"/>
                    <a:pt x="3396080" y="447143"/>
                  </a:cubicBezTo>
                  <a:cubicBezTo>
                    <a:pt x="3396080" y="452972"/>
                    <a:pt x="3391354" y="457698"/>
                    <a:pt x="3385525" y="457698"/>
                  </a:cubicBezTo>
                  <a:cubicBezTo>
                    <a:pt x="3379695" y="457698"/>
                    <a:pt x="3374970" y="452972"/>
                    <a:pt x="3374970" y="447143"/>
                  </a:cubicBezTo>
                  <a:cubicBezTo>
                    <a:pt x="3374970" y="441314"/>
                    <a:pt x="3379695" y="436588"/>
                    <a:pt x="3385525" y="436588"/>
                  </a:cubicBezTo>
                  <a:close/>
                  <a:moveTo>
                    <a:pt x="3357279" y="436588"/>
                  </a:moveTo>
                  <a:cubicBezTo>
                    <a:pt x="3363109" y="436588"/>
                    <a:pt x="3367834" y="441314"/>
                    <a:pt x="3367834" y="447143"/>
                  </a:cubicBezTo>
                  <a:cubicBezTo>
                    <a:pt x="3367834" y="452972"/>
                    <a:pt x="3363109" y="457698"/>
                    <a:pt x="3357279" y="457698"/>
                  </a:cubicBezTo>
                  <a:cubicBezTo>
                    <a:pt x="3351450" y="457698"/>
                    <a:pt x="3346724" y="452972"/>
                    <a:pt x="3346724" y="447143"/>
                  </a:cubicBezTo>
                  <a:cubicBezTo>
                    <a:pt x="3346724" y="441314"/>
                    <a:pt x="3351450" y="436588"/>
                    <a:pt x="3357279" y="436588"/>
                  </a:cubicBezTo>
                  <a:close/>
                  <a:moveTo>
                    <a:pt x="3329033" y="436588"/>
                  </a:moveTo>
                  <a:cubicBezTo>
                    <a:pt x="3334863" y="436588"/>
                    <a:pt x="3339589" y="441314"/>
                    <a:pt x="3339589" y="447143"/>
                  </a:cubicBezTo>
                  <a:cubicBezTo>
                    <a:pt x="3339589" y="452972"/>
                    <a:pt x="3334863" y="457698"/>
                    <a:pt x="3329033" y="457698"/>
                  </a:cubicBezTo>
                  <a:cubicBezTo>
                    <a:pt x="3323204" y="457698"/>
                    <a:pt x="3318478" y="452972"/>
                    <a:pt x="3318478" y="447143"/>
                  </a:cubicBezTo>
                  <a:cubicBezTo>
                    <a:pt x="3318478" y="441314"/>
                    <a:pt x="3323204" y="436588"/>
                    <a:pt x="3329033" y="436588"/>
                  </a:cubicBezTo>
                  <a:close/>
                  <a:moveTo>
                    <a:pt x="3300830" y="436588"/>
                  </a:moveTo>
                  <a:cubicBezTo>
                    <a:pt x="3306660" y="436588"/>
                    <a:pt x="3311385" y="441314"/>
                    <a:pt x="3311385" y="447143"/>
                  </a:cubicBezTo>
                  <a:cubicBezTo>
                    <a:pt x="3311385" y="452972"/>
                    <a:pt x="3306660" y="457698"/>
                    <a:pt x="3300830" y="457698"/>
                  </a:cubicBezTo>
                  <a:cubicBezTo>
                    <a:pt x="3295001" y="457698"/>
                    <a:pt x="3290275" y="452972"/>
                    <a:pt x="3290275" y="447143"/>
                  </a:cubicBezTo>
                  <a:cubicBezTo>
                    <a:pt x="3290275" y="441314"/>
                    <a:pt x="3295001" y="436588"/>
                    <a:pt x="3300830" y="436588"/>
                  </a:cubicBezTo>
                  <a:close/>
                  <a:moveTo>
                    <a:pt x="3272569" y="436588"/>
                  </a:moveTo>
                  <a:cubicBezTo>
                    <a:pt x="3278399" y="436588"/>
                    <a:pt x="3283124" y="441314"/>
                    <a:pt x="3283124" y="447143"/>
                  </a:cubicBezTo>
                  <a:cubicBezTo>
                    <a:pt x="3283124" y="452972"/>
                    <a:pt x="3278399" y="457698"/>
                    <a:pt x="3272569" y="457698"/>
                  </a:cubicBezTo>
                  <a:cubicBezTo>
                    <a:pt x="3266740" y="457698"/>
                    <a:pt x="3262014" y="452972"/>
                    <a:pt x="3262014" y="447143"/>
                  </a:cubicBezTo>
                  <a:cubicBezTo>
                    <a:pt x="3262014" y="441314"/>
                    <a:pt x="3266740" y="436588"/>
                    <a:pt x="3272569" y="436588"/>
                  </a:cubicBezTo>
                  <a:close/>
                  <a:moveTo>
                    <a:pt x="3244332" y="436588"/>
                  </a:moveTo>
                  <a:cubicBezTo>
                    <a:pt x="3250161" y="436588"/>
                    <a:pt x="3254887" y="441314"/>
                    <a:pt x="3254887" y="447143"/>
                  </a:cubicBezTo>
                  <a:cubicBezTo>
                    <a:pt x="3254887" y="452972"/>
                    <a:pt x="3250161" y="457698"/>
                    <a:pt x="3244332" y="457698"/>
                  </a:cubicBezTo>
                  <a:cubicBezTo>
                    <a:pt x="3238502" y="457698"/>
                    <a:pt x="3233777" y="452972"/>
                    <a:pt x="3233777" y="447143"/>
                  </a:cubicBezTo>
                  <a:cubicBezTo>
                    <a:pt x="3233777" y="441314"/>
                    <a:pt x="3238502" y="436588"/>
                    <a:pt x="3244332" y="436588"/>
                  </a:cubicBezTo>
                  <a:close/>
                  <a:moveTo>
                    <a:pt x="3216087" y="436588"/>
                  </a:moveTo>
                  <a:cubicBezTo>
                    <a:pt x="3221916" y="436588"/>
                    <a:pt x="3226642" y="441314"/>
                    <a:pt x="3226642" y="447143"/>
                  </a:cubicBezTo>
                  <a:cubicBezTo>
                    <a:pt x="3226642" y="452972"/>
                    <a:pt x="3221916" y="457698"/>
                    <a:pt x="3216087" y="457698"/>
                  </a:cubicBezTo>
                  <a:cubicBezTo>
                    <a:pt x="3210257" y="457698"/>
                    <a:pt x="3205532" y="452972"/>
                    <a:pt x="3205532" y="447143"/>
                  </a:cubicBezTo>
                  <a:cubicBezTo>
                    <a:pt x="3205532" y="441314"/>
                    <a:pt x="3210257" y="436588"/>
                    <a:pt x="3216087" y="436588"/>
                  </a:cubicBezTo>
                  <a:close/>
                  <a:moveTo>
                    <a:pt x="3187841" y="436588"/>
                  </a:moveTo>
                  <a:cubicBezTo>
                    <a:pt x="3193670" y="436588"/>
                    <a:pt x="3198396" y="441314"/>
                    <a:pt x="3198396" y="447143"/>
                  </a:cubicBezTo>
                  <a:cubicBezTo>
                    <a:pt x="3198396" y="452972"/>
                    <a:pt x="3193670" y="457698"/>
                    <a:pt x="3187841" y="457698"/>
                  </a:cubicBezTo>
                  <a:cubicBezTo>
                    <a:pt x="3182011" y="457698"/>
                    <a:pt x="3177286" y="452972"/>
                    <a:pt x="3177286" y="447143"/>
                  </a:cubicBezTo>
                  <a:cubicBezTo>
                    <a:pt x="3177286" y="441314"/>
                    <a:pt x="3182011" y="436588"/>
                    <a:pt x="3187841" y="436588"/>
                  </a:cubicBezTo>
                  <a:close/>
                  <a:moveTo>
                    <a:pt x="3159596" y="436588"/>
                  </a:moveTo>
                  <a:cubicBezTo>
                    <a:pt x="3165425" y="436588"/>
                    <a:pt x="3170151" y="441314"/>
                    <a:pt x="3170151" y="447143"/>
                  </a:cubicBezTo>
                  <a:cubicBezTo>
                    <a:pt x="3170151" y="452972"/>
                    <a:pt x="3165425" y="457698"/>
                    <a:pt x="3159596" y="457698"/>
                  </a:cubicBezTo>
                  <a:cubicBezTo>
                    <a:pt x="3153766" y="457698"/>
                    <a:pt x="3149041" y="452972"/>
                    <a:pt x="3149041" y="447143"/>
                  </a:cubicBezTo>
                  <a:cubicBezTo>
                    <a:pt x="3149041" y="441314"/>
                    <a:pt x="3153767" y="436588"/>
                    <a:pt x="3159596" y="436588"/>
                  </a:cubicBezTo>
                  <a:close/>
                  <a:moveTo>
                    <a:pt x="3131350" y="436588"/>
                  </a:moveTo>
                  <a:cubicBezTo>
                    <a:pt x="3137179" y="436588"/>
                    <a:pt x="3141905" y="441314"/>
                    <a:pt x="3141905" y="447143"/>
                  </a:cubicBezTo>
                  <a:cubicBezTo>
                    <a:pt x="3141905" y="452972"/>
                    <a:pt x="3137179" y="457698"/>
                    <a:pt x="3131350" y="457698"/>
                  </a:cubicBezTo>
                  <a:cubicBezTo>
                    <a:pt x="3125520" y="457698"/>
                    <a:pt x="3120795" y="452972"/>
                    <a:pt x="3120795" y="447143"/>
                  </a:cubicBezTo>
                  <a:cubicBezTo>
                    <a:pt x="3120795" y="441314"/>
                    <a:pt x="3125520" y="436588"/>
                    <a:pt x="3131350" y="436588"/>
                  </a:cubicBezTo>
                  <a:close/>
                  <a:moveTo>
                    <a:pt x="3103105" y="436588"/>
                  </a:moveTo>
                  <a:cubicBezTo>
                    <a:pt x="3108934" y="436588"/>
                    <a:pt x="3113660" y="441314"/>
                    <a:pt x="3113660" y="447143"/>
                  </a:cubicBezTo>
                  <a:cubicBezTo>
                    <a:pt x="3113660" y="452972"/>
                    <a:pt x="3108934" y="457698"/>
                    <a:pt x="3103105" y="457698"/>
                  </a:cubicBezTo>
                  <a:cubicBezTo>
                    <a:pt x="3097275" y="457698"/>
                    <a:pt x="3092550" y="452972"/>
                    <a:pt x="3092550" y="447143"/>
                  </a:cubicBezTo>
                  <a:cubicBezTo>
                    <a:pt x="3092550" y="441314"/>
                    <a:pt x="3097275" y="436588"/>
                    <a:pt x="3103105" y="436588"/>
                  </a:cubicBezTo>
                  <a:close/>
                  <a:moveTo>
                    <a:pt x="3074858" y="436588"/>
                  </a:moveTo>
                  <a:cubicBezTo>
                    <a:pt x="3080688" y="436588"/>
                    <a:pt x="3085413" y="441314"/>
                    <a:pt x="3085413" y="447143"/>
                  </a:cubicBezTo>
                  <a:cubicBezTo>
                    <a:pt x="3085413" y="452972"/>
                    <a:pt x="3080688" y="457698"/>
                    <a:pt x="3074858" y="457698"/>
                  </a:cubicBezTo>
                  <a:cubicBezTo>
                    <a:pt x="3069029" y="457698"/>
                    <a:pt x="3064303" y="452972"/>
                    <a:pt x="3064303" y="447143"/>
                  </a:cubicBezTo>
                  <a:cubicBezTo>
                    <a:pt x="3064303" y="441314"/>
                    <a:pt x="3069029" y="436588"/>
                    <a:pt x="3074858" y="436588"/>
                  </a:cubicBezTo>
                  <a:close/>
                  <a:moveTo>
                    <a:pt x="3046614" y="436588"/>
                  </a:moveTo>
                  <a:cubicBezTo>
                    <a:pt x="3052443" y="436588"/>
                    <a:pt x="3057169" y="441314"/>
                    <a:pt x="3057169" y="447143"/>
                  </a:cubicBezTo>
                  <a:cubicBezTo>
                    <a:pt x="3057169" y="452972"/>
                    <a:pt x="3052443" y="457698"/>
                    <a:pt x="3046614" y="457698"/>
                  </a:cubicBezTo>
                  <a:cubicBezTo>
                    <a:pt x="3040784" y="457698"/>
                    <a:pt x="3036059" y="452972"/>
                    <a:pt x="3036059" y="447143"/>
                  </a:cubicBezTo>
                  <a:cubicBezTo>
                    <a:pt x="3036059" y="441314"/>
                    <a:pt x="3040785" y="436588"/>
                    <a:pt x="3046614" y="436588"/>
                  </a:cubicBezTo>
                  <a:close/>
                  <a:moveTo>
                    <a:pt x="3018368" y="436588"/>
                  </a:moveTo>
                  <a:cubicBezTo>
                    <a:pt x="3024197" y="436588"/>
                    <a:pt x="3028923" y="441314"/>
                    <a:pt x="3028923" y="447143"/>
                  </a:cubicBezTo>
                  <a:cubicBezTo>
                    <a:pt x="3028923" y="452972"/>
                    <a:pt x="3024197" y="457698"/>
                    <a:pt x="3018368" y="457698"/>
                  </a:cubicBezTo>
                  <a:cubicBezTo>
                    <a:pt x="3012538" y="457698"/>
                    <a:pt x="3007813" y="452972"/>
                    <a:pt x="3007813" y="447143"/>
                  </a:cubicBezTo>
                  <a:cubicBezTo>
                    <a:pt x="3007813" y="441314"/>
                    <a:pt x="3012538" y="436588"/>
                    <a:pt x="3018368" y="436588"/>
                  </a:cubicBezTo>
                  <a:close/>
                  <a:moveTo>
                    <a:pt x="2990123" y="436588"/>
                  </a:moveTo>
                  <a:cubicBezTo>
                    <a:pt x="2995952" y="436588"/>
                    <a:pt x="3000678" y="441314"/>
                    <a:pt x="3000678" y="447143"/>
                  </a:cubicBezTo>
                  <a:cubicBezTo>
                    <a:pt x="3000678" y="452972"/>
                    <a:pt x="2995952" y="457698"/>
                    <a:pt x="2990123" y="457698"/>
                  </a:cubicBezTo>
                  <a:cubicBezTo>
                    <a:pt x="2984293" y="457698"/>
                    <a:pt x="2979568" y="452972"/>
                    <a:pt x="2979568" y="447143"/>
                  </a:cubicBezTo>
                  <a:cubicBezTo>
                    <a:pt x="2979568" y="441314"/>
                    <a:pt x="2984293" y="436588"/>
                    <a:pt x="2990123" y="436588"/>
                  </a:cubicBezTo>
                  <a:close/>
                  <a:moveTo>
                    <a:pt x="2961877" y="436588"/>
                  </a:moveTo>
                  <a:cubicBezTo>
                    <a:pt x="2967706" y="436588"/>
                    <a:pt x="2972431" y="441314"/>
                    <a:pt x="2972431" y="447143"/>
                  </a:cubicBezTo>
                  <a:cubicBezTo>
                    <a:pt x="2972431" y="452972"/>
                    <a:pt x="2967706" y="457698"/>
                    <a:pt x="2961877" y="457698"/>
                  </a:cubicBezTo>
                  <a:cubicBezTo>
                    <a:pt x="2956047" y="457698"/>
                    <a:pt x="2951322" y="452972"/>
                    <a:pt x="2951322" y="447143"/>
                  </a:cubicBezTo>
                  <a:cubicBezTo>
                    <a:pt x="2951322" y="441314"/>
                    <a:pt x="2956047" y="436588"/>
                    <a:pt x="2961877" y="436588"/>
                  </a:cubicBezTo>
                  <a:close/>
                  <a:moveTo>
                    <a:pt x="2933632" y="436588"/>
                  </a:moveTo>
                  <a:cubicBezTo>
                    <a:pt x="2939461" y="436588"/>
                    <a:pt x="2944187" y="441314"/>
                    <a:pt x="2944187" y="447143"/>
                  </a:cubicBezTo>
                  <a:cubicBezTo>
                    <a:pt x="2944187" y="452972"/>
                    <a:pt x="2939461" y="457698"/>
                    <a:pt x="2933632" y="457698"/>
                  </a:cubicBezTo>
                  <a:cubicBezTo>
                    <a:pt x="2927803" y="457698"/>
                    <a:pt x="2923077" y="452972"/>
                    <a:pt x="2923077" y="447143"/>
                  </a:cubicBezTo>
                  <a:cubicBezTo>
                    <a:pt x="2923077" y="441314"/>
                    <a:pt x="2927803" y="436588"/>
                    <a:pt x="2933632" y="436588"/>
                  </a:cubicBezTo>
                  <a:close/>
                  <a:moveTo>
                    <a:pt x="2905386" y="436588"/>
                  </a:moveTo>
                  <a:cubicBezTo>
                    <a:pt x="2911215" y="436588"/>
                    <a:pt x="2915941" y="441314"/>
                    <a:pt x="2915941" y="447143"/>
                  </a:cubicBezTo>
                  <a:cubicBezTo>
                    <a:pt x="2915941" y="452972"/>
                    <a:pt x="2911215" y="457698"/>
                    <a:pt x="2905386" y="457698"/>
                  </a:cubicBezTo>
                  <a:cubicBezTo>
                    <a:pt x="2899556" y="457698"/>
                    <a:pt x="2894831" y="452972"/>
                    <a:pt x="2894831" y="447143"/>
                  </a:cubicBezTo>
                  <a:cubicBezTo>
                    <a:pt x="2894831" y="441314"/>
                    <a:pt x="2899556" y="436588"/>
                    <a:pt x="2905386" y="436588"/>
                  </a:cubicBezTo>
                  <a:close/>
                  <a:moveTo>
                    <a:pt x="2877141" y="436588"/>
                  </a:moveTo>
                  <a:cubicBezTo>
                    <a:pt x="2882970" y="436588"/>
                    <a:pt x="2887696" y="441314"/>
                    <a:pt x="2887696" y="447143"/>
                  </a:cubicBezTo>
                  <a:cubicBezTo>
                    <a:pt x="2887696" y="452972"/>
                    <a:pt x="2882970" y="457698"/>
                    <a:pt x="2877141" y="457698"/>
                  </a:cubicBezTo>
                  <a:cubicBezTo>
                    <a:pt x="2871311" y="457698"/>
                    <a:pt x="2866586" y="452972"/>
                    <a:pt x="2866586" y="447143"/>
                  </a:cubicBezTo>
                  <a:cubicBezTo>
                    <a:pt x="2866586" y="441314"/>
                    <a:pt x="2871312" y="436588"/>
                    <a:pt x="2877141" y="436588"/>
                  </a:cubicBezTo>
                  <a:close/>
                  <a:moveTo>
                    <a:pt x="2848895" y="436588"/>
                  </a:moveTo>
                  <a:cubicBezTo>
                    <a:pt x="2854724" y="436588"/>
                    <a:pt x="2859450" y="441314"/>
                    <a:pt x="2859450" y="447143"/>
                  </a:cubicBezTo>
                  <a:cubicBezTo>
                    <a:pt x="2859450" y="452972"/>
                    <a:pt x="2854724" y="457698"/>
                    <a:pt x="2848895" y="457698"/>
                  </a:cubicBezTo>
                  <a:cubicBezTo>
                    <a:pt x="2843065" y="457698"/>
                    <a:pt x="2838340" y="452972"/>
                    <a:pt x="2838340" y="447143"/>
                  </a:cubicBezTo>
                  <a:cubicBezTo>
                    <a:pt x="2838340" y="441314"/>
                    <a:pt x="2843066" y="436588"/>
                    <a:pt x="2848895" y="436588"/>
                  </a:cubicBezTo>
                  <a:close/>
                  <a:moveTo>
                    <a:pt x="2820650" y="436588"/>
                  </a:moveTo>
                  <a:cubicBezTo>
                    <a:pt x="2826479" y="436588"/>
                    <a:pt x="2831205" y="441314"/>
                    <a:pt x="2831205" y="447143"/>
                  </a:cubicBezTo>
                  <a:cubicBezTo>
                    <a:pt x="2831205" y="452972"/>
                    <a:pt x="2826479" y="457698"/>
                    <a:pt x="2820650" y="457698"/>
                  </a:cubicBezTo>
                  <a:cubicBezTo>
                    <a:pt x="2814821" y="457698"/>
                    <a:pt x="2810095" y="452972"/>
                    <a:pt x="2810095" y="447143"/>
                  </a:cubicBezTo>
                  <a:cubicBezTo>
                    <a:pt x="2810095" y="441314"/>
                    <a:pt x="2814821" y="436588"/>
                    <a:pt x="2820650" y="436588"/>
                  </a:cubicBezTo>
                  <a:close/>
                  <a:moveTo>
                    <a:pt x="2792404" y="436588"/>
                  </a:moveTo>
                  <a:cubicBezTo>
                    <a:pt x="2798233" y="436588"/>
                    <a:pt x="2802958" y="441314"/>
                    <a:pt x="2802958" y="447143"/>
                  </a:cubicBezTo>
                  <a:cubicBezTo>
                    <a:pt x="2802958" y="452972"/>
                    <a:pt x="2798233" y="457698"/>
                    <a:pt x="2792404" y="457698"/>
                  </a:cubicBezTo>
                  <a:cubicBezTo>
                    <a:pt x="2786574" y="457698"/>
                    <a:pt x="2781849" y="452972"/>
                    <a:pt x="2781849" y="447143"/>
                  </a:cubicBezTo>
                  <a:cubicBezTo>
                    <a:pt x="2781849" y="441314"/>
                    <a:pt x="2786574" y="436588"/>
                    <a:pt x="2792404" y="436588"/>
                  </a:cubicBezTo>
                  <a:close/>
                  <a:moveTo>
                    <a:pt x="2764159" y="436588"/>
                  </a:moveTo>
                  <a:cubicBezTo>
                    <a:pt x="2769988" y="436588"/>
                    <a:pt x="2774714" y="441314"/>
                    <a:pt x="2774714" y="447143"/>
                  </a:cubicBezTo>
                  <a:cubicBezTo>
                    <a:pt x="2774714" y="452972"/>
                    <a:pt x="2769988" y="457698"/>
                    <a:pt x="2764159" y="457698"/>
                  </a:cubicBezTo>
                  <a:cubicBezTo>
                    <a:pt x="2758329" y="457698"/>
                    <a:pt x="2753604" y="452972"/>
                    <a:pt x="2753604" y="447143"/>
                  </a:cubicBezTo>
                  <a:cubicBezTo>
                    <a:pt x="2753604" y="441314"/>
                    <a:pt x="2758330" y="436588"/>
                    <a:pt x="2764159" y="436588"/>
                  </a:cubicBezTo>
                  <a:close/>
                  <a:moveTo>
                    <a:pt x="2735913" y="436588"/>
                  </a:moveTo>
                  <a:cubicBezTo>
                    <a:pt x="2741742" y="436588"/>
                    <a:pt x="2746468" y="441314"/>
                    <a:pt x="2746468" y="447143"/>
                  </a:cubicBezTo>
                  <a:cubicBezTo>
                    <a:pt x="2746468" y="452972"/>
                    <a:pt x="2741742" y="457698"/>
                    <a:pt x="2735913" y="457698"/>
                  </a:cubicBezTo>
                  <a:cubicBezTo>
                    <a:pt x="2730083" y="457698"/>
                    <a:pt x="2725358" y="452972"/>
                    <a:pt x="2725358" y="447143"/>
                  </a:cubicBezTo>
                  <a:cubicBezTo>
                    <a:pt x="2725358" y="441314"/>
                    <a:pt x="2730083" y="436588"/>
                    <a:pt x="2735913" y="436588"/>
                  </a:cubicBezTo>
                  <a:close/>
                  <a:moveTo>
                    <a:pt x="2707668" y="436588"/>
                  </a:moveTo>
                  <a:cubicBezTo>
                    <a:pt x="2713497" y="436588"/>
                    <a:pt x="2718223" y="441314"/>
                    <a:pt x="2718223" y="447143"/>
                  </a:cubicBezTo>
                  <a:cubicBezTo>
                    <a:pt x="2718223" y="452972"/>
                    <a:pt x="2713497" y="457698"/>
                    <a:pt x="2707668" y="457698"/>
                  </a:cubicBezTo>
                  <a:cubicBezTo>
                    <a:pt x="2701839" y="457698"/>
                    <a:pt x="2697113" y="452972"/>
                    <a:pt x="2697113" y="447143"/>
                  </a:cubicBezTo>
                  <a:cubicBezTo>
                    <a:pt x="2697113" y="441314"/>
                    <a:pt x="2701839" y="436588"/>
                    <a:pt x="2707668" y="436588"/>
                  </a:cubicBezTo>
                  <a:close/>
                  <a:moveTo>
                    <a:pt x="2679422" y="436588"/>
                  </a:moveTo>
                  <a:cubicBezTo>
                    <a:pt x="2685251" y="436588"/>
                    <a:pt x="2689977" y="441314"/>
                    <a:pt x="2689977" y="447143"/>
                  </a:cubicBezTo>
                  <a:cubicBezTo>
                    <a:pt x="2689977" y="452972"/>
                    <a:pt x="2685251" y="457698"/>
                    <a:pt x="2679422" y="457698"/>
                  </a:cubicBezTo>
                  <a:cubicBezTo>
                    <a:pt x="2673592" y="457698"/>
                    <a:pt x="2668867" y="452972"/>
                    <a:pt x="2668867" y="447143"/>
                  </a:cubicBezTo>
                  <a:cubicBezTo>
                    <a:pt x="2668867" y="441314"/>
                    <a:pt x="2673592" y="436588"/>
                    <a:pt x="2679422" y="436588"/>
                  </a:cubicBezTo>
                  <a:close/>
                  <a:moveTo>
                    <a:pt x="2651177" y="436588"/>
                  </a:moveTo>
                  <a:cubicBezTo>
                    <a:pt x="2657007" y="436588"/>
                    <a:pt x="2661732" y="441314"/>
                    <a:pt x="2661732" y="447143"/>
                  </a:cubicBezTo>
                  <a:cubicBezTo>
                    <a:pt x="2661732" y="452972"/>
                    <a:pt x="2657007" y="457698"/>
                    <a:pt x="2651177" y="457698"/>
                  </a:cubicBezTo>
                  <a:cubicBezTo>
                    <a:pt x="2645348" y="457698"/>
                    <a:pt x="2640622" y="452972"/>
                    <a:pt x="2640622" y="447143"/>
                  </a:cubicBezTo>
                  <a:cubicBezTo>
                    <a:pt x="2640622" y="441314"/>
                    <a:pt x="2645348" y="436588"/>
                    <a:pt x="2651177" y="436588"/>
                  </a:cubicBezTo>
                  <a:close/>
                  <a:moveTo>
                    <a:pt x="2622931" y="436588"/>
                  </a:moveTo>
                  <a:cubicBezTo>
                    <a:pt x="2628760" y="436588"/>
                    <a:pt x="2633486" y="441314"/>
                    <a:pt x="2633486" y="447143"/>
                  </a:cubicBezTo>
                  <a:cubicBezTo>
                    <a:pt x="2633486" y="452972"/>
                    <a:pt x="2628760" y="457698"/>
                    <a:pt x="2622931" y="457698"/>
                  </a:cubicBezTo>
                  <a:cubicBezTo>
                    <a:pt x="2617101" y="457698"/>
                    <a:pt x="2612376" y="452972"/>
                    <a:pt x="2612376" y="447143"/>
                  </a:cubicBezTo>
                  <a:cubicBezTo>
                    <a:pt x="2612376" y="441314"/>
                    <a:pt x="2617101" y="436588"/>
                    <a:pt x="2622931" y="436588"/>
                  </a:cubicBezTo>
                  <a:close/>
                  <a:moveTo>
                    <a:pt x="2594686" y="436588"/>
                  </a:moveTo>
                  <a:cubicBezTo>
                    <a:pt x="2600516" y="436588"/>
                    <a:pt x="2605241" y="441314"/>
                    <a:pt x="2605241" y="447143"/>
                  </a:cubicBezTo>
                  <a:cubicBezTo>
                    <a:pt x="2605241" y="452972"/>
                    <a:pt x="2600515" y="457698"/>
                    <a:pt x="2594686" y="457698"/>
                  </a:cubicBezTo>
                  <a:cubicBezTo>
                    <a:pt x="2588857" y="457698"/>
                    <a:pt x="2584131" y="452972"/>
                    <a:pt x="2584131" y="447143"/>
                  </a:cubicBezTo>
                  <a:cubicBezTo>
                    <a:pt x="2584131" y="441314"/>
                    <a:pt x="2588857" y="436588"/>
                    <a:pt x="2594686" y="436588"/>
                  </a:cubicBezTo>
                  <a:close/>
                  <a:moveTo>
                    <a:pt x="2566440" y="436588"/>
                  </a:moveTo>
                  <a:cubicBezTo>
                    <a:pt x="2572269" y="436588"/>
                    <a:pt x="2576995" y="441314"/>
                    <a:pt x="2576995" y="447143"/>
                  </a:cubicBezTo>
                  <a:cubicBezTo>
                    <a:pt x="2576995" y="452972"/>
                    <a:pt x="2572269" y="457698"/>
                    <a:pt x="2566440" y="457698"/>
                  </a:cubicBezTo>
                  <a:cubicBezTo>
                    <a:pt x="2560610" y="457698"/>
                    <a:pt x="2555885" y="452972"/>
                    <a:pt x="2555885" y="447143"/>
                  </a:cubicBezTo>
                  <a:cubicBezTo>
                    <a:pt x="2555885" y="441314"/>
                    <a:pt x="2560611" y="436588"/>
                    <a:pt x="2566440" y="436588"/>
                  </a:cubicBezTo>
                  <a:close/>
                  <a:moveTo>
                    <a:pt x="2538195" y="436588"/>
                  </a:moveTo>
                  <a:cubicBezTo>
                    <a:pt x="2544025" y="436588"/>
                    <a:pt x="2548750" y="441314"/>
                    <a:pt x="2548750" y="447143"/>
                  </a:cubicBezTo>
                  <a:cubicBezTo>
                    <a:pt x="2548750" y="452972"/>
                    <a:pt x="2544025" y="457698"/>
                    <a:pt x="2538195" y="457698"/>
                  </a:cubicBezTo>
                  <a:cubicBezTo>
                    <a:pt x="2532366" y="457698"/>
                    <a:pt x="2527640" y="452972"/>
                    <a:pt x="2527640" y="447143"/>
                  </a:cubicBezTo>
                  <a:cubicBezTo>
                    <a:pt x="2527640" y="441314"/>
                    <a:pt x="2532366" y="436588"/>
                    <a:pt x="2538195" y="436588"/>
                  </a:cubicBezTo>
                  <a:close/>
                  <a:moveTo>
                    <a:pt x="2509949" y="436588"/>
                  </a:moveTo>
                  <a:cubicBezTo>
                    <a:pt x="2515778" y="436588"/>
                    <a:pt x="2520504" y="441314"/>
                    <a:pt x="2520504" y="447143"/>
                  </a:cubicBezTo>
                  <a:cubicBezTo>
                    <a:pt x="2520504" y="452972"/>
                    <a:pt x="2515778" y="457698"/>
                    <a:pt x="2509949" y="457698"/>
                  </a:cubicBezTo>
                  <a:cubicBezTo>
                    <a:pt x="2504119" y="457698"/>
                    <a:pt x="2499394" y="452972"/>
                    <a:pt x="2499394" y="447143"/>
                  </a:cubicBezTo>
                  <a:cubicBezTo>
                    <a:pt x="2499394" y="441314"/>
                    <a:pt x="2504119" y="436588"/>
                    <a:pt x="2509949" y="436588"/>
                  </a:cubicBezTo>
                  <a:close/>
                  <a:moveTo>
                    <a:pt x="2481704" y="436588"/>
                  </a:moveTo>
                  <a:cubicBezTo>
                    <a:pt x="2487534" y="436588"/>
                    <a:pt x="2492259" y="441314"/>
                    <a:pt x="2492259" y="447143"/>
                  </a:cubicBezTo>
                  <a:cubicBezTo>
                    <a:pt x="2492259" y="452972"/>
                    <a:pt x="2487534" y="457698"/>
                    <a:pt x="2481704" y="457698"/>
                  </a:cubicBezTo>
                  <a:cubicBezTo>
                    <a:pt x="2475875" y="457698"/>
                    <a:pt x="2471149" y="452972"/>
                    <a:pt x="2471149" y="447143"/>
                  </a:cubicBezTo>
                  <a:cubicBezTo>
                    <a:pt x="2471149" y="441314"/>
                    <a:pt x="2475875" y="436588"/>
                    <a:pt x="2481704" y="436588"/>
                  </a:cubicBezTo>
                  <a:close/>
                  <a:moveTo>
                    <a:pt x="2453458" y="436588"/>
                  </a:moveTo>
                  <a:cubicBezTo>
                    <a:pt x="2459287" y="436588"/>
                    <a:pt x="2464013" y="441314"/>
                    <a:pt x="2464013" y="447143"/>
                  </a:cubicBezTo>
                  <a:cubicBezTo>
                    <a:pt x="2464013" y="452972"/>
                    <a:pt x="2459287" y="457698"/>
                    <a:pt x="2453458" y="457698"/>
                  </a:cubicBezTo>
                  <a:cubicBezTo>
                    <a:pt x="2447629" y="457698"/>
                    <a:pt x="2442903" y="452972"/>
                    <a:pt x="2442903" y="447143"/>
                  </a:cubicBezTo>
                  <a:cubicBezTo>
                    <a:pt x="2442903" y="441314"/>
                    <a:pt x="2447629" y="436588"/>
                    <a:pt x="2453458" y="436588"/>
                  </a:cubicBezTo>
                  <a:close/>
                  <a:moveTo>
                    <a:pt x="2425212" y="436588"/>
                  </a:moveTo>
                  <a:cubicBezTo>
                    <a:pt x="2431041" y="436588"/>
                    <a:pt x="2435767" y="441314"/>
                    <a:pt x="2435767" y="447143"/>
                  </a:cubicBezTo>
                  <a:cubicBezTo>
                    <a:pt x="2435767" y="452972"/>
                    <a:pt x="2431041" y="457698"/>
                    <a:pt x="2425212" y="457698"/>
                  </a:cubicBezTo>
                  <a:cubicBezTo>
                    <a:pt x="2419382" y="457698"/>
                    <a:pt x="2414657" y="452972"/>
                    <a:pt x="2414657" y="447143"/>
                  </a:cubicBezTo>
                  <a:cubicBezTo>
                    <a:pt x="2414657" y="441314"/>
                    <a:pt x="2419382" y="436588"/>
                    <a:pt x="2425212" y="436588"/>
                  </a:cubicBezTo>
                  <a:close/>
                  <a:moveTo>
                    <a:pt x="2396967" y="436588"/>
                  </a:moveTo>
                  <a:cubicBezTo>
                    <a:pt x="2402796" y="436588"/>
                    <a:pt x="2407522" y="441314"/>
                    <a:pt x="2407522" y="447143"/>
                  </a:cubicBezTo>
                  <a:cubicBezTo>
                    <a:pt x="2407522" y="452972"/>
                    <a:pt x="2402796" y="457698"/>
                    <a:pt x="2396967" y="457698"/>
                  </a:cubicBezTo>
                  <a:cubicBezTo>
                    <a:pt x="2391137" y="457698"/>
                    <a:pt x="2386412" y="452972"/>
                    <a:pt x="2386412" y="447143"/>
                  </a:cubicBezTo>
                  <a:cubicBezTo>
                    <a:pt x="2386412" y="441314"/>
                    <a:pt x="2391137" y="436588"/>
                    <a:pt x="2396967" y="436588"/>
                  </a:cubicBezTo>
                  <a:close/>
                  <a:moveTo>
                    <a:pt x="2368721" y="436588"/>
                  </a:moveTo>
                  <a:cubicBezTo>
                    <a:pt x="2374550" y="436588"/>
                    <a:pt x="2379276" y="441314"/>
                    <a:pt x="2379276" y="447143"/>
                  </a:cubicBezTo>
                  <a:cubicBezTo>
                    <a:pt x="2379276" y="452972"/>
                    <a:pt x="2374550" y="457698"/>
                    <a:pt x="2368721" y="457698"/>
                  </a:cubicBezTo>
                  <a:cubicBezTo>
                    <a:pt x="2362892" y="457698"/>
                    <a:pt x="2358166" y="452972"/>
                    <a:pt x="2358166" y="447143"/>
                  </a:cubicBezTo>
                  <a:cubicBezTo>
                    <a:pt x="2358166" y="441314"/>
                    <a:pt x="2362892" y="436588"/>
                    <a:pt x="2368721" y="436588"/>
                  </a:cubicBezTo>
                  <a:close/>
                  <a:moveTo>
                    <a:pt x="2340476" y="436588"/>
                  </a:moveTo>
                  <a:cubicBezTo>
                    <a:pt x="2346305" y="436588"/>
                    <a:pt x="2351031" y="441314"/>
                    <a:pt x="2351031" y="447143"/>
                  </a:cubicBezTo>
                  <a:cubicBezTo>
                    <a:pt x="2351031" y="452972"/>
                    <a:pt x="2346305" y="457698"/>
                    <a:pt x="2340476" y="457698"/>
                  </a:cubicBezTo>
                  <a:cubicBezTo>
                    <a:pt x="2334647" y="457698"/>
                    <a:pt x="2329921" y="452972"/>
                    <a:pt x="2329921" y="447143"/>
                  </a:cubicBezTo>
                  <a:cubicBezTo>
                    <a:pt x="2329921" y="441314"/>
                    <a:pt x="2334647" y="436588"/>
                    <a:pt x="2340476" y="436588"/>
                  </a:cubicBezTo>
                  <a:close/>
                  <a:moveTo>
                    <a:pt x="2312230" y="436588"/>
                  </a:moveTo>
                  <a:cubicBezTo>
                    <a:pt x="2318059" y="436588"/>
                    <a:pt x="2322785" y="441314"/>
                    <a:pt x="2322785" y="447143"/>
                  </a:cubicBezTo>
                  <a:cubicBezTo>
                    <a:pt x="2322785" y="452972"/>
                    <a:pt x="2318059" y="457698"/>
                    <a:pt x="2312230" y="457698"/>
                  </a:cubicBezTo>
                  <a:cubicBezTo>
                    <a:pt x="2306400" y="457698"/>
                    <a:pt x="2301675" y="452972"/>
                    <a:pt x="2301675" y="447143"/>
                  </a:cubicBezTo>
                  <a:cubicBezTo>
                    <a:pt x="2301675" y="441314"/>
                    <a:pt x="2306400" y="436588"/>
                    <a:pt x="2312230" y="436588"/>
                  </a:cubicBezTo>
                  <a:close/>
                  <a:moveTo>
                    <a:pt x="2283985" y="436588"/>
                  </a:moveTo>
                  <a:cubicBezTo>
                    <a:pt x="2289814" y="436588"/>
                    <a:pt x="2294540" y="441314"/>
                    <a:pt x="2294540" y="447143"/>
                  </a:cubicBezTo>
                  <a:cubicBezTo>
                    <a:pt x="2294540" y="452972"/>
                    <a:pt x="2289814" y="457698"/>
                    <a:pt x="2283985" y="457698"/>
                  </a:cubicBezTo>
                  <a:cubicBezTo>
                    <a:pt x="2278156" y="457698"/>
                    <a:pt x="2273430" y="452972"/>
                    <a:pt x="2273430" y="447143"/>
                  </a:cubicBezTo>
                  <a:cubicBezTo>
                    <a:pt x="2273430" y="441314"/>
                    <a:pt x="2278156" y="436588"/>
                    <a:pt x="2283985" y="436588"/>
                  </a:cubicBezTo>
                  <a:close/>
                  <a:moveTo>
                    <a:pt x="2255739" y="436588"/>
                  </a:moveTo>
                  <a:cubicBezTo>
                    <a:pt x="2261568" y="436588"/>
                    <a:pt x="2266294" y="441314"/>
                    <a:pt x="2266294" y="447143"/>
                  </a:cubicBezTo>
                  <a:cubicBezTo>
                    <a:pt x="2266294" y="452972"/>
                    <a:pt x="2261568" y="457698"/>
                    <a:pt x="2255739" y="457698"/>
                  </a:cubicBezTo>
                  <a:cubicBezTo>
                    <a:pt x="2249910" y="457698"/>
                    <a:pt x="2245184" y="452972"/>
                    <a:pt x="2245184" y="447143"/>
                  </a:cubicBezTo>
                  <a:cubicBezTo>
                    <a:pt x="2245184" y="441314"/>
                    <a:pt x="2249910" y="436588"/>
                    <a:pt x="2255739" y="436588"/>
                  </a:cubicBezTo>
                  <a:close/>
                  <a:moveTo>
                    <a:pt x="2227494" y="436588"/>
                  </a:moveTo>
                  <a:cubicBezTo>
                    <a:pt x="2233323" y="436588"/>
                    <a:pt x="2238049" y="441314"/>
                    <a:pt x="2238049" y="447143"/>
                  </a:cubicBezTo>
                  <a:cubicBezTo>
                    <a:pt x="2238049" y="452972"/>
                    <a:pt x="2233323" y="457698"/>
                    <a:pt x="2227494" y="457698"/>
                  </a:cubicBezTo>
                  <a:cubicBezTo>
                    <a:pt x="2221665" y="457698"/>
                    <a:pt x="2216939" y="452972"/>
                    <a:pt x="2216939" y="447143"/>
                  </a:cubicBezTo>
                  <a:cubicBezTo>
                    <a:pt x="2216939" y="441314"/>
                    <a:pt x="2221665" y="436588"/>
                    <a:pt x="2227494" y="436588"/>
                  </a:cubicBezTo>
                  <a:close/>
                  <a:moveTo>
                    <a:pt x="2199248" y="436588"/>
                  </a:moveTo>
                  <a:cubicBezTo>
                    <a:pt x="2205077" y="436588"/>
                    <a:pt x="2209803" y="441314"/>
                    <a:pt x="2209803" y="447143"/>
                  </a:cubicBezTo>
                  <a:cubicBezTo>
                    <a:pt x="2209803" y="452972"/>
                    <a:pt x="2205077" y="457698"/>
                    <a:pt x="2199248" y="457698"/>
                  </a:cubicBezTo>
                  <a:cubicBezTo>
                    <a:pt x="2193419" y="457698"/>
                    <a:pt x="2188693" y="452972"/>
                    <a:pt x="2188693" y="447143"/>
                  </a:cubicBezTo>
                  <a:cubicBezTo>
                    <a:pt x="2188693" y="441314"/>
                    <a:pt x="2193419" y="436588"/>
                    <a:pt x="2199248" y="436588"/>
                  </a:cubicBezTo>
                  <a:close/>
                  <a:moveTo>
                    <a:pt x="2171003" y="436588"/>
                  </a:moveTo>
                  <a:cubicBezTo>
                    <a:pt x="2176832" y="436588"/>
                    <a:pt x="2181558" y="441314"/>
                    <a:pt x="2181558" y="447143"/>
                  </a:cubicBezTo>
                  <a:cubicBezTo>
                    <a:pt x="2181558" y="452972"/>
                    <a:pt x="2176832" y="457698"/>
                    <a:pt x="2171003" y="457698"/>
                  </a:cubicBezTo>
                  <a:cubicBezTo>
                    <a:pt x="2165174" y="457698"/>
                    <a:pt x="2160448" y="452972"/>
                    <a:pt x="2160448" y="447143"/>
                  </a:cubicBezTo>
                  <a:cubicBezTo>
                    <a:pt x="2160448" y="441314"/>
                    <a:pt x="2165174" y="436588"/>
                    <a:pt x="2171003" y="436588"/>
                  </a:cubicBezTo>
                  <a:close/>
                  <a:moveTo>
                    <a:pt x="2142757" y="436588"/>
                  </a:moveTo>
                  <a:cubicBezTo>
                    <a:pt x="2148586" y="436588"/>
                    <a:pt x="2153312" y="441314"/>
                    <a:pt x="2153312" y="447143"/>
                  </a:cubicBezTo>
                  <a:cubicBezTo>
                    <a:pt x="2153312" y="452972"/>
                    <a:pt x="2148586" y="457698"/>
                    <a:pt x="2142757" y="457698"/>
                  </a:cubicBezTo>
                  <a:cubicBezTo>
                    <a:pt x="2136928" y="457698"/>
                    <a:pt x="2132202" y="452972"/>
                    <a:pt x="2132202" y="447143"/>
                  </a:cubicBezTo>
                  <a:cubicBezTo>
                    <a:pt x="2132202" y="441314"/>
                    <a:pt x="2136928" y="436588"/>
                    <a:pt x="2142757" y="436588"/>
                  </a:cubicBezTo>
                  <a:close/>
                  <a:moveTo>
                    <a:pt x="2114512" y="436588"/>
                  </a:moveTo>
                  <a:cubicBezTo>
                    <a:pt x="2120342" y="436588"/>
                    <a:pt x="2125067" y="441314"/>
                    <a:pt x="2125067" y="447143"/>
                  </a:cubicBezTo>
                  <a:cubicBezTo>
                    <a:pt x="2125067" y="452972"/>
                    <a:pt x="2120342" y="457698"/>
                    <a:pt x="2114512" y="457698"/>
                  </a:cubicBezTo>
                  <a:cubicBezTo>
                    <a:pt x="2108683" y="457698"/>
                    <a:pt x="2103957" y="452972"/>
                    <a:pt x="2103957" y="447143"/>
                  </a:cubicBezTo>
                  <a:cubicBezTo>
                    <a:pt x="2103957" y="441314"/>
                    <a:pt x="2108683" y="436588"/>
                    <a:pt x="2114512" y="436588"/>
                  </a:cubicBezTo>
                  <a:close/>
                  <a:moveTo>
                    <a:pt x="2086266" y="436588"/>
                  </a:moveTo>
                  <a:cubicBezTo>
                    <a:pt x="2092095" y="436588"/>
                    <a:pt x="2096821" y="441314"/>
                    <a:pt x="2096821" y="447143"/>
                  </a:cubicBezTo>
                  <a:cubicBezTo>
                    <a:pt x="2096821" y="452972"/>
                    <a:pt x="2092095" y="457698"/>
                    <a:pt x="2086266" y="457698"/>
                  </a:cubicBezTo>
                  <a:cubicBezTo>
                    <a:pt x="2080436" y="457698"/>
                    <a:pt x="2075711" y="452972"/>
                    <a:pt x="2075711" y="447143"/>
                  </a:cubicBezTo>
                  <a:cubicBezTo>
                    <a:pt x="2075711" y="441314"/>
                    <a:pt x="2080436" y="436588"/>
                    <a:pt x="2086266" y="436588"/>
                  </a:cubicBezTo>
                  <a:close/>
                  <a:moveTo>
                    <a:pt x="2058021" y="436588"/>
                  </a:moveTo>
                  <a:cubicBezTo>
                    <a:pt x="2063851" y="436588"/>
                    <a:pt x="2068576" y="441314"/>
                    <a:pt x="2068576" y="447143"/>
                  </a:cubicBezTo>
                  <a:cubicBezTo>
                    <a:pt x="2068576" y="452972"/>
                    <a:pt x="2063851" y="457698"/>
                    <a:pt x="2058021" y="457698"/>
                  </a:cubicBezTo>
                  <a:cubicBezTo>
                    <a:pt x="2052192" y="457698"/>
                    <a:pt x="2047466" y="452972"/>
                    <a:pt x="2047466" y="447143"/>
                  </a:cubicBezTo>
                  <a:cubicBezTo>
                    <a:pt x="2047466" y="441314"/>
                    <a:pt x="2052192" y="436588"/>
                    <a:pt x="2058021" y="436588"/>
                  </a:cubicBezTo>
                  <a:close/>
                  <a:moveTo>
                    <a:pt x="2029775" y="436588"/>
                  </a:moveTo>
                  <a:cubicBezTo>
                    <a:pt x="2035604" y="436588"/>
                    <a:pt x="2040330" y="441314"/>
                    <a:pt x="2040330" y="447143"/>
                  </a:cubicBezTo>
                  <a:cubicBezTo>
                    <a:pt x="2040330" y="452972"/>
                    <a:pt x="2035604" y="457698"/>
                    <a:pt x="2029775" y="457698"/>
                  </a:cubicBezTo>
                  <a:cubicBezTo>
                    <a:pt x="2023945" y="457698"/>
                    <a:pt x="2019220" y="452972"/>
                    <a:pt x="2019220" y="447143"/>
                  </a:cubicBezTo>
                  <a:cubicBezTo>
                    <a:pt x="2019220" y="441314"/>
                    <a:pt x="2023945" y="436588"/>
                    <a:pt x="2029775" y="436588"/>
                  </a:cubicBezTo>
                  <a:close/>
                  <a:moveTo>
                    <a:pt x="2001530" y="436588"/>
                  </a:moveTo>
                  <a:cubicBezTo>
                    <a:pt x="2007359" y="436588"/>
                    <a:pt x="2012085" y="441314"/>
                    <a:pt x="2012085" y="447143"/>
                  </a:cubicBezTo>
                  <a:cubicBezTo>
                    <a:pt x="2012085" y="452972"/>
                    <a:pt x="2007359" y="457698"/>
                    <a:pt x="2001530" y="457698"/>
                  </a:cubicBezTo>
                  <a:cubicBezTo>
                    <a:pt x="1995701" y="457698"/>
                    <a:pt x="1990975" y="452972"/>
                    <a:pt x="1990975" y="447143"/>
                  </a:cubicBezTo>
                  <a:cubicBezTo>
                    <a:pt x="1990975" y="441314"/>
                    <a:pt x="1995701" y="436588"/>
                    <a:pt x="2001530" y="436588"/>
                  </a:cubicBezTo>
                  <a:close/>
                  <a:moveTo>
                    <a:pt x="1973284" y="436588"/>
                  </a:moveTo>
                  <a:cubicBezTo>
                    <a:pt x="1979113" y="436588"/>
                    <a:pt x="1983839" y="441314"/>
                    <a:pt x="1983839" y="447143"/>
                  </a:cubicBezTo>
                  <a:cubicBezTo>
                    <a:pt x="1983839" y="452972"/>
                    <a:pt x="1979113" y="457698"/>
                    <a:pt x="1973284" y="457698"/>
                  </a:cubicBezTo>
                  <a:cubicBezTo>
                    <a:pt x="1967454" y="457698"/>
                    <a:pt x="1962729" y="452972"/>
                    <a:pt x="1962729" y="447143"/>
                  </a:cubicBezTo>
                  <a:cubicBezTo>
                    <a:pt x="1962729" y="441314"/>
                    <a:pt x="1967454" y="436588"/>
                    <a:pt x="1973284" y="436588"/>
                  </a:cubicBezTo>
                  <a:close/>
                  <a:moveTo>
                    <a:pt x="1945039" y="436588"/>
                  </a:moveTo>
                  <a:cubicBezTo>
                    <a:pt x="1950869" y="436588"/>
                    <a:pt x="1955594" y="441314"/>
                    <a:pt x="1955594" y="447143"/>
                  </a:cubicBezTo>
                  <a:cubicBezTo>
                    <a:pt x="1955594" y="452972"/>
                    <a:pt x="1950869" y="457698"/>
                    <a:pt x="1945039" y="457698"/>
                  </a:cubicBezTo>
                  <a:cubicBezTo>
                    <a:pt x="1939210" y="457698"/>
                    <a:pt x="1934484" y="452972"/>
                    <a:pt x="1934484" y="447143"/>
                  </a:cubicBezTo>
                  <a:cubicBezTo>
                    <a:pt x="1934484" y="441314"/>
                    <a:pt x="1939210" y="436588"/>
                    <a:pt x="1945039" y="436588"/>
                  </a:cubicBezTo>
                  <a:close/>
                  <a:moveTo>
                    <a:pt x="1916793" y="436588"/>
                  </a:moveTo>
                  <a:cubicBezTo>
                    <a:pt x="1922622" y="436588"/>
                    <a:pt x="1927348" y="441314"/>
                    <a:pt x="1927348" y="447143"/>
                  </a:cubicBezTo>
                  <a:cubicBezTo>
                    <a:pt x="1927348" y="452972"/>
                    <a:pt x="1922622" y="457698"/>
                    <a:pt x="1916793" y="457698"/>
                  </a:cubicBezTo>
                  <a:cubicBezTo>
                    <a:pt x="1910963" y="457698"/>
                    <a:pt x="1906238" y="452972"/>
                    <a:pt x="1906238" y="447143"/>
                  </a:cubicBezTo>
                  <a:cubicBezTo>
                    <a:pt x="1906238" y="441314"/>
                    <a:pt x="1910963" y="436588"/>
                    <a:pt x="1916793" y="436588"/>
                  </a:cubicBezTo>
                  <a:close/>
                  <a:moveTo>
                    <a:pt x="1888548" y="436588"/>
                  </a:moveTo>
                  <a:cubicBezTo>
                    <a:pt x="1894378" y="436588"/>
                    <a:pt x="1899103" y="441314"/>
                    <a:pt x="1899103" y="447143"/>
                  </a:cubicBezTo>
                  <a:cubicBezTo>
                    <a:pt x="1899103" y="452972"/>
                    <a:pt x="1894378" y="457698"/>
                    <a:pt x="1888548" y="457698"/>
                  </a:cubicBezTo>
                  <a:cubicBezTo>
                    <a:pt x="1882719" y="457698"/>
                    <a:pt x="1877993" y="452972"/>
                    <a:pt x="1877993" y="447143"/>
                  </a:cubicBezTo>
                  <a:cubicBezTo>
                    <a:pt x="1877993" y="441314"/>
                    <a:pt x="1882719" y="436588"/>
                    <a:pt x="1888548" y="436588"/>
                  </a:cubicBezTo>
                  <a:close/>
                  <a:moveTo>
                    <a:pt x="1860302" y="436588"/>
                  </a:moveTo>
                  <a:cubicBezTo>
                    <a:pt x="1866131" y="436588"/>
                    <a:pt x="1870857" y="441314"/>
                    <a:pt x="1870857" y="447143"/>
                  </a:cubicBezTo>
                  <a:cubicBezTo>
                    <a:pt x="1870857" y="452972"/>
                    <a:pt x="1866131" y="457698"/>
                    <a:pt x="1860302" y="457698"/>
                  </a:cubicBezTo>
                  <a:cubicBezTo>
                    <a:pt x="1854473" y="457698"/>
                    <a:pt x="1849747" y="452972"/>
                    <a:pt x="1849747" y="447143"/>
                  </a:cubicBezTo>
                  <a:cubicBezTo>
                    <a:pt x="1849747" y="441314"/>
                    <a:pt x="1854472" y="436588"/>
                    <a:pt x="1860302" y="436588"/>
                  </a:cubicBezTo>
                  <a:close/>
                  <a:moveTo>
                    <a:pt x="1832057" y="436588"/>
                  </a:moveTo>
                  <a:cubicBezTo>
                    <a:pt x="1837887" y="436588"/>
                    <a:pt x="1842612" y="441314"/>
                    <a:pt x="1842612" y="447143"/>
                  </a:cubicBezTo>
                  <a:cubicBezTo>
                    <a:pt x="1842612" y="452972"/>
                    <a:pt x="1837887" y="457698"/>
                    <a:pt x="1832057" y="457698"/>
                  </a:cubicBezTo>
                  <a:cubicBezTo>
                    <a:pt x="1826228" y="457698"/>
                    <a:pt x="1821502" y="452972"/>
                    <a:pt x="1821502" y="447143"/>
                  </a:cubicBezTo>
                  <a:cubicBezTo>
                    <a:pt x="1821502" y="441314"/>
                    <a:pt x="1826228" y="436588"/>
                    <a:pt x="1832057" y="436588"/>
                  </a:cubicBezTo>
                  <a:close/>
                  <a:moveTo>
                    <a:pt x="1803811" y="436588"/>
                  </a:moveTo>
                  <a:cubicBezTo>
                    <a:pt x="1809640" y="436588"/>
                    <a:pt x="1814366" y="441314"/>
                    <a:pt x="1814366" y="447143"/>
                  </a:cubicBezTo>
                  <a:cubicBezTo>
                    <a:pt x="1814366" y="452972"/>
                    <a:pt x="1809640" y="457698"/>
                    <a:pt x="1803811" y="457698"/>
                  </a:cubicBezTo>
                  <a:cubicBezTo>
                    <a:pt x="1797982" y="457698"/>
                    <a:pt x="1793256" y="452972"/>
                    <a:pt x="1793256" y="447143"/>
                  </a:cubicBezTo>
                  <a:cubicBezTo>
                    <a:pt x="1793256" y="441314"/>
                    <a:pt x="1797982" y="436588"/>
                    <a:pt x="1803811" y="436588"/>
                  </a:cubicBezTo>
                  <a:close/>
                  <a:moveTo>
                    <a:pt x="1775566" y="436588"/>
                  </a:moveTo>
                  <a:cubicBezTo>
                    <a:pt x="1781395" y="436588"/>
                    <a:pt x="1786121" y="441314"/>
                    <a:pt x="1786121" y="447143"/>
                  </a:cubicBezTo>
                  <a:cubicBezTo>
                    <a:pt x="1786121" y="452972"/>
                    <a:pt x="1781395" y="457698"/>
                    <a:pt x="1775566" y="457698"/>
                  </a:cubicBezTo>
                  <a:cubicBezTo>
                    <a:pt x="1769737" y="457698"/>
                    <a:pt x="1765011" y="452972"/>
                    <a:pt x="1765011" y="447143"/>
                  </a:cubicBezTo>
                  <a:cubicBezTo>
                    <a:pt x="1765011" y="441314"/>
                    <a:pt x="1769737" y="436588"/>
                    <a:pt x="1775566" y="436588"/>
                  </a:cubicBezTo>
                  <a:close/>
                  <a:moveTo>
                    <a:pt x="1747321" y="436588"/>
                  </a:moveTo>
                  <a:cubicBezTo>
                    <a:pt x="1753150" y="436588"/>
                    <a:pt x="1757876" y="441314"/>
                    <a:pt x="1757876" y="447143"/>
                  </a:cubicBezTo>
                  <a:cubicBezTo>
                    <a:pt x="1757876" y="452972"/>
                    <a:pt x="1753150" y="457698"/>
                    <a:pt x="1747321" y="457698"/>
                  </a:cubicBezTo>
                  <a:cubicBezTo>
                    <a:pt x="1741491" y="457698"/>
                    <a:pt x="1736766" y="452972"/>
                    <a:pt x="1736766" y="447143"/>
                  </a:cubicBezTo>
                  <a:cubicBezTo>
                    <a:pt x="1736766" y="441314"/>
                    <a:pt x="1741491" y="436588"/>
                    <a:pt x="1747321" y="436588"/>
                  </a:cubicBezTo>
                  <a:close/>
                  <a:moveTo>
                    <a:pt x="1719075" y="436588"/>
                  </a:moveTo>
                  <a:cubicBezTo>
                    <a:pt x="1724904" y="436588"/>
                    <a:pt x="1729630" y="441314"/>
                    <a:pt x="1729630" y="447143"/>
                  </a:cubicBezTo>
                  <a:cubicBezTo>
                    <a:pt x="1729630" y="452972"/>
                    <a:pt x="1724904" y="457698"/>
                    <a:pt x="1719075" y="457698"/>
                  </a:cubicBezTo>
                  <a:cubicBezTo>
                    <a:pt x="1713246" y="457698"/>
                    <a:pt x="1708520" y="452972"/>
                    <a:pt x="1708520" y="447143"/>
                  </a:cubicBezTo>
                  <a:cubicBezTo>
                    <a:pt x="1708520" y="441314"/>
                    <a:pt x="1713246" y="436588"/>
                    <a:pt x="1719075" y="436588"/>
                  </a:cubicBezTo>
                  <a:close/>
                  <a:moveTo>
                    <a:pt x="1690831" y="436588"/>
                  </a:moveTo>
                  <a:cubicBezTo>
                    <a:pt x="1696660" y="436588"/>
                    <a:pt x="1701386" y="441314"/>
                    <a:pt x="1701386" y="447143"/>
                  </a:cubicBezTo>
                  <a:cubicBezTo>
                    <a:pt x="1701386" y="452972"/>
                    <a:pt x="1696660" y="457698"/>
                    <a:pt x="1690831" y="457698"/>
                  </a:cubicBezTo>
                  <a:cubicBezTo>
                    <a:pt x="1685001" y="457698"/>
                    <a:pt x="1680276" y="452972"/>
                    <a:pt x="1680276" y="447143"/>
                  </a:cubicBezTo>
                  <a:cubicBezTo>
                    <a:pt x="1680276" y="441314"/>
                    <a:pt x="1685001" y="436588"/>
                    <a:pt x="1690831" y="436588"/>
                  </a:cubicBezTo>
                  <a:close/>
                  <a:moveTo>
                    <a:pt x="1662585" y="436588"/>
                  </a:moveTo>
                  <a:cubicBezTo>
                    <a:pt x="1668415" y="436588"/>
                    <a:pt x="1673140" y="441314"/>
                    <a:pt x="1673140" y="447143"/>
                  </a:cubicBezTo>
                  <a:cubicBezTo>
                    <a:pt x="1673140" y="452972"/>
                    <a:pt x="1668415" y="457698"/>
                    <a:pt x="1662585" y="457698"/>
                  </a:cubicBezTo>
                  <a:cubicBezTo>
                    <a:pt x="1656756" y="457698"/>
                    <a:pt x="1652030" y="452972"/>
                    <a:pt x="1652030" y="447143"/>
                  </a:cubicBezTo>
                  <a:cubicBezTo>
                    <a:pt x="1652030" y="441314"/>
                    <a:pt x="1656756" y="436588"/>
                    <a:pt x="1662585" y="436588"/>
                  </a:cubicBezTo>
                  <a:close/>
                  <a:moveTo>
                    <a:pt x="1634339" y="436588"/>
                  </a:moveTo>
                  <a:cubicBezTo>
                    <a:pt x="1640168" y="436588"/>
                    <a:pt x="1644895" y="441314"/>
                    <a:pt x="1644895" y="447143"/>
                  </a:cubicBezTo>
                  <a:cubicBezTo>
                    <a:pt x="1644895" y="452972"/>
                    <a:pt x="1640168" y="457698"/>
                    <a:pt x="1634339" y="457698"/>
                  </a:cubicBezTo>
                  <a:cubicBezTo>
                    <a:pt x="1628510" y="457698"/>
                    <a:pt x="1623784" y="452972"/>
                    <a:pt x="1623784" y="447143"/>
                  </a:cubicBezTo>
                  <a:cubicBezTo>
                    <a:pt x="1623784" y="441314"/>
                    <a:pt x="1628510" y="436588"/>
                    <a:pt x="1634339" y="436588"/>
                  </a:cubicBezTo>
                  <a:close/>
                  <a:moveTo>
                    <a:pt x="1606137" y="436588"/>
                  </a:moveTo>
                  <a:cubicBezTo>
                    <a:pt x="1611966" y="436588"/>
                    <a:pt x="1616691" y="441314"/>
                    <a:pt x="1616691" y="447143"/>
                  </a:cubicBezTo>
                  <a:cubicBezTo>
                    <a:pt x="1616691" y="452972"/>
                    <a:pt x="1611966" y="457698"/>
                    <a:pt x="1606137" y="457698"/>
                  </a:cubicBezTo>
                  <a:cubicBezTo>
                    <a:pt x="1600307" y="457698"/>
                    <a:pt x="1595582" y="452972"/>
                    <a:pt x="1595582" y="447143"/>
                  </a:cubicBezTo>
                  <a:cubicBezTo>
                    <a:pt x="1595582" y="441314"/>
                    <a:pt x="1600307" y="436588"/>
                    <a:pt x="1606137" y="436588"/>
                  </a:cubicBezTo>
                  <a:close/>
                  <a:moveTo>
                    <a:pt x="1577876" y="436588"/>
                  </a:moveTo>
                  <a:cubicBezTo>
                    <a:pt x="1583705" y="436588"/>
                    <a:pt x="1588430" y="441314"/>
                    <a:pt x="1588430" y="447143"/>
                  </a:cubicBezTo>
                  <a:cubicBezTo>
                    <a:pt x="1588430" y="452972"/>
                    <a:pt x="1583705" y="457698"/>
                    <a:pt x="1577876" y="457698"/>
                  </a:cubicBezTo>
                  <a:cubicBezTo>
                    <a:pt x="1572046" y="457698"/>
                    <a:pt x="1567321" y="452972"/>
                    <a:pt x="1567321" y="447143"/>
                  </a:cubicBezTo>
                  <a:cubicBezTo>
                    <a:pt x="1567321" y="441314"/>
                    <a:pt x="1572046" y="436588"/>
                    <a:pt x="1577876" y="436588"/>
                  </a:cubicBezTo>
                  <a:close/>
                  <a:moveTo>
                    <a:pt x="1549637" y="436588"/>
                  </a:moveTo>
                  <a:cubicBezTo>
                    <a:pt x="1555467" y="436588"/>
                    <a:pt x="1560192" y="441314"/>
                    <a:pt x="1560192" y="447143"/>
                  </a:cubicBezTo>
                  <a:cubicBezTo>
                    <a:pt x="1560192" y="452972"/>
                    <a:pt x="1555467" y="457698"/>
                    <a:pt x="1549637" y="457698"/>
                  </a:cubicBezTo>
                  <a:cubicBezTo>
                    <a:pt x="1543808" y="457698"/>
                    <a:pt x="1539082" y="452972"/>
                    <a:pt x="1539082" y="447143"/>
                  </a:cubicBezTo>
                  <a:cubicBezTo>
                    <a:pt x="1539082" y="441314"/>
                    <a:pt x="1543808" y="436588"/>
                    <a:pt x="1549637" y="436588"/>
                  </a:cubicBezTo>
                  <a:close/>
                  <a:moveTo>
                    <a:pt x="1521393" y="436588"/>
                  </a:moveTo>
                  <a:cubicBezTo>
                    <a:pt x="1527222" y="436588"/>
                    <a:pt x="1531948" y="441314"/>
                    <a:pt x="1531948" y="447143"/>
                  </a:cubicBezTo>
                  <a:cubicBezTo>
                    <a:pt x="1531948" y="452972"/>
                    <a:pt x="1527222" y="457698"/>
                    <a:pt x="1521393" y="457698"/>
                  </a:cubicBezTo>
                  <a:cubicBezTo>
                    <a:pt x="1515563" y="457698"/>
                    <a:pt x="1510838" y="452972"/>
                    <a:pt x="1510838" y="447143"/>
                  </a:cubicBezTo>
                  <a:cubicBezTo>
                    <a:pt x="1510838" y="441314"/>
                    <a:pt x="1515563" y="436588"/>
                    <a:pt x="1521393" y="436588"/>
                  </a:cubicBezTo>
                  <a:close/>
                  <a:moveTo>
                    <a:pt x="1493147" y="436588"/>
                  </a:moveTo>
                  <a:cubicBezTo>
                    <a:pt x="1498976" y="436588"/>
                    <a:pt x="1503701" y="441314"/>
                    <a:pt x="1503701" y="447143"/>
                  </a:cubicBezTo>
                  <a:cubicBezTo>
                    <a:pt x="1503701" y="452972"/>
                    <a:pt x="1498976" y="457698"/>
                    <a:pt x="1493147" y="457698"/>
                  </a:cubicBezTo>
                  <a:cubicBezTo>
                    <a:pt x="1487317" y="457698"/>
                    <a:pt x="1482592" y="452972"/>
                    <a:pt x="1482592" y="447143"/>
                  </a:cubicBezTo>
                  <a:cubicBezTo>
                    <a:pt x="1482592" y="441314"/>
                    <a:pt x="1487317" y="436588"/>
                    <a:pt x="1493147" y="436588"/>
                  </a:cubicBezTo>
                  <a:close/>
                  <a:moveTo>
                    <a:pt x="1464902" y="436588"/>
                  </a:moveTo>
                  <a:cubicBezTo>
                    <a:pt x="1470731" y="436588"/>
                    <a:pt x="1475457" y="441314"/>
                    <a:pt x="1475457" y="447143"/>
                  </a:cubicBezTo>
                  <a:cubicBezTo>
                    <a:pt x="1475457" y="452972"/>
                    <a:pt x="1470731" y="457698"/>
                    <a:pt x="1464902" y="457698"/>
                  </a:cubicBezTo>
                  <a:cubicBezTo>
                    <a:pt x="1459072" y="457698"/>
                    <a:pt x="1454347" y="452972"/>
                    <a:pt x="1454347" y="447143"/>
                  </a:cubicBezTo>
                  <a:cubicBezTo>
                    <a:pt x="1454347" y="441314"/>
                    <a:pt x="1459073" y="436588"/>
                    <a:pt x="1464902" y="436588"/>
                  </a:cubicBezTo>
                  <a:close/>
                  <a:moveTo>
                    <a:pt x="1436655" y="436588"/>
                  </a:moveTo>
                  <a:cubicBezTo>
                    <a:pt x="1442485" y="436588"/>
                    <a:pt x="1447210" y="441314"/>
                    <a:pt x="1447210" y="447143"/>
                  </a:cubicBezTo>
                  <a:cubicBezTo>
                    <a:pt x="1447210" y="452972"/>
                    <a:pt x="1442485" y="457698"/>
                    <a:pt x="1436655" y="457698"/>
                  </a:cubicBezTo>
                  <a:cubicBezTo>
                    <a:pt x="1430826" y="457698"/>
                    <a:pt x="1426101" y="452972"/>
                    <a:pt x="1426101" y="447143"/>
                  </a:cubicBezTo>
                  <a:cubicBezTo>
                    <a:pt x="1426101" y="441314"/>
                    <a:pt x="1430826" y="436588"/>
                    <a:pt x="1436655" y="436588"/>
                  </a:cubicBezTo>
                  <a:close/>
                  <a:moveTo>
                    <a:pt x="1408411" y="436588"/>
                  </a:moveTo>
                  <a:cubicBezTo>
                    <a:pt x="1414240" y="436588"/>
                    <a:pt x="1418966" y="441314"/>
                    <a:pt x="1418966" y="447143"/>
                  </a:cubicBezTo>
                  <a:cubicBezTo>
                    <a:pt x="1418966" y="452972"/>
                    <a:pt x="1414240" y="457698"/>
                    <a:pt x="1408411" y="457698"/>
                  </a:cubicBezTo>
                  <a:cubicBezTo>
                    <a:pt x="1402581" y="457698"/>
                    <a:pt x="1397856" y="452972"/>
                    <a:pt x="1397856" y="447143"/>
                  </a:cubicBezTo>
                  <a:cubicBezTo>
                    <a:pt x="1397856" y="441314"/>
                    <a:pt x="1402582" y="436588"/>
                    <a:pt x="1408411" y="436588"/>
                  </a:cubicBezTo>
                  <a:close/>
                  <a:moveTo>
                    <a:pt x="1380164" y="436588"/>
                  </a:moveTo>
                  <a:cubicBezTo>
                    <a:pt x="1385994" y="436588"/>
                    <a:pt x="1390719" y="441314"/>
                    <a:pt x="1390719" y="447143"/>
                  </a:cubicBezTo>
                  <a:cubicBezTo>
                    <a:pt x="1390719" y="452972"/>
                    <a:pt x="1385994" y="457698"/>
                    <a:pt x="1380164" y="457698"/>
                  </a:cubicBezTo>
                  <a:cubicBezTo>
                    <a:pt x="1374335" y="457698"/>
                    <a:pt x="1369609" y="452972"/>
                    <a:pt x="1369609" y="447143"/>
                  </a:cubicBezTo>
                  <a:cubicBezTo>
                    <a:pt x="1369609" y="441314"/>
                    <a:pt x="1374335" y="436588"/>
                    <a:pt x="1380164" y="436588"/>
                  </a:cubicBezTo>
                  <a:close/>
                  <a:moveTo>
                    <a:pt x="1351920" y="436588"/>
                  </a:moveTo>
                  <a:cubicBezTo>
                    <a:pt x="1357749" y="436588"/>
                    <a:pt x="1362475" y="441314"/>
                    <a:pt x="1362475" y="447143"/>
                  </a:cubicBezTo>
                  <a:cubicBezTo>
                    <a:pt x="1362475" y="452972"/>
                    <a:pt x="1357749" y="457698"/>
                    <a:pt x="1351920" y="457698"/>
                  </a:cubicBezTo>
                  <a:cubicBezTo>
                    <a:pt x="1346090" y="457698"/>
                    <a:pt x="1341365" y="452972"/>
                    <a:pt x="1341365" y="447143"/>
                  </a:cubicBezTo>
                  <a:cubicBezTo>
                    <a:pt x="1341365" y="441314"/>
                    <a:pt x="1346090" y="436588"/>
                    <a:pt x="1351920" y="436588"/>
                  </a:cubicBezTo>
                  <a:close/>
                  <a:moveTo>
                    <a:pt x="1323674" y="436588"/>
                  </a:moveTo>
                  <a:cubicBezTo>
                    <a:pt x="1329503" y="436588"/>
                    <a:pt x="1334229" y="441314"/>
                    <a:pt x="1334229" y="447143"/>
                  </a:cubicBezTo>
                  <a:cubicBezTo>
                    <a:pt x="1334229" y="452972"/>
                    <a:pt x="1329503" y="457698"/>
                    <a:pt x="1323674" y="457698"/>
                  </a:cubicBezTo>
                  <a:cubicBezTo>
                    <a:pt x="1317844" y="457698"/>
                    <a:pt x="1313119" y="452972"/>
                    <a:pt x="1313119" y="447143"/>
                  </a:cubicBezTo>
                  <a:cubicBezTo>
                    <a:pt x="1313119" y="441314"/>
                    <a:pt x="1317844" y="436588"/>
                    <a:pt x="1323674" y="436588"/>
                  </a:cubicBezTo>
                  <a:close/>
                  <a:moveTo>
                    <a:pt x="1295429" y="436588"/>
                  </a:moveTo>
                  <a:cubicBezTo>
                    <a:pt x="1301258" y="436588"/>
                    <a:pt x="1305984" y="441314"/>
                    <a:pt x="1305984" y="447143"/>
                  </a:cubicBezTo>
                  <a:cubicBezTo>
                    <a:pt x="1305984" y="452972"/>
                    <a:pt x="1301258" y="457698"/>
                    <a:pt x="1295429" y="457698"/>
                  </a:cubicBezTo>
                  <a:cubicBezTo>
                    <a:pt x="1289600" y="457698"/>
                    <a:pt x="1284874" y="452972"/>
                    <a:pt x="1284874" y="447143"/>
                  </a:cubicBezTo>
                  <a:cubicBezTo>
                    <a:pt x="1284874" y="441314"/>
                    <a:pt x="1289600" y="436588"/>
                    <a:pt x="1295429" y="436588"/>
                  </a:cubicBezTo>
                  <a:close/>
                  <a:moveTo>
                    <a:pt x="1267183" y="436588"/>
                  </a:moveTo>
                  <a:cubicBezTo>
                    <a:pt x="1273012" y="436588"/>
                    <a:pt x="1277737" y="441314"/>
                    <a:pt x="1277737" y="447143"/>
                  </a:cubicBezTo>
                  <a:cubicBezTo>
                    <a:pt x="1277737" y="452972"/>
                    <a:pt x="1273012" y="457698"/>
                    <a:pt x="1267183" y="457698"/>
                  </a:cubicBezTo>
                  <a:cubicBezTo>
                    <a:pt x="1261353" y="457698"/>
                    <a:pt x="1256628" y="452972"/>
                    <a:pt x="1256628" y="447143"/>
                  </a:cubicBezTo>
                  <a:cubicBezTo>
                    <a:pt x="1256628" y="441314"/>
                    <a:pt x="1261353" y="436588"/>
                    <a:pt x="1267183" y="436588"/>
                  </a:cubicBezTo>
                  <a:close/>
                  <a:moveTo>
                    <a:pt x="1238938" y="436588"/>
                  </a:moveTo>
                  <a:cubicBezTo>
                    <a:pt x="1244767" y="436588"/>
                    <a:pt x="1249493" y="441314"/>
                    <a:pt x="1249493" y="447143"/>
                  </a:cubicBezTo>
                  <a:cubicBezTo>
                    <a:pt x="1249493" y="452972"/>
                    <a:pt x="1244767" y="457698"/>
                    <a:pt x="1238938" y="457698"/>
                  </a:cubicBezTo>
                  <a:cubicBezTo>
                    <a:pt x="1233109" y="457698"/>
                    <a:pt x="1228383" y="452972"/>
                    <a:pt x="1228383" y="447143"/>
                  </a:cubicBezTo>
                  <a:cubicBezTo>
                    <a:pt x="1228383" y="441314"/>
                    <a:pt x="1233109" y="436588"/>
                    <a:pt x="1238938" y="436588"/>
                  </a:cubicBezTo>
                  <a:close/>
                  <a:moveTo>
                    <a:pt x="1210692" y="436588"/>
                  </a:moveTo>
                  <a:cubicBezTo>
                    <a:pt x="1216521" y="436588"/>
                    <a:pt x="1221247" y="441314"/>
                    <a:pt x="1221247" y="447143"/>
                  </a:cubicBezTo>
                  <a:cubicBezTo>
                    <a:pt x="1221247" y="452972"/>
                    <a:pt x="1216521" y="457698"/>
                    <a:pt x="1210692" y="457698"/>
                  </a:cubicBezTo>
                  <a:cubicBezTo>
                    <a:pt x="1204862" y="457698"/>
                    <a:pt x="1200137" y="452972"/>
                    <a:pt x="1200137" y="447143"/>
                  </a:cubicBezTo>
                  <a:cubicBezTo>
                    <a:pt x="1200137" y="441314"/>
                    <a:pt x="1204862" y="436588"/>
                    <a:pt x="1210692" y="436588"/>
                  </a:cubicBezTo>
                  <a:close/>
                  <a:moveTo>
                    <a:pt x="1182447" y="436588"/>
                  </a:moveTo>
                  <a:cubicBezTo>
                    <a:pt x="1188276" y="436588"/>
                    <a:pt x="1193002" y="441314"/>
                    <a:pt x="1193002" y="447143"/>
                  </a:cubicBezTo>
                  <a:cubicBezTo>
                    <a:pt x="1193002" y="452972"/>
                    <a:pt x="1188276" y="457698"/>
                    <a:pt x="1182447" y="457698"/>
                  </a:cubicBezTo>
                  <a:cubicBezTo>
                    <a:pt x="1176618" y="457698"/>
                    <a:pt x="1171892" y="452972"/>
                    <a:pt x="1171892" y="447143"/>
                  </a:cubicBezTo>
                  <a:cubicBezTo>
                    <a:pt x="1171892" y="441314"/>
                    <a:pt x="1176618" y="436588"/>
                    <a:pt x="1182447" y="436588"/>
                  </a:cubicBezTo>
                  <a:close/>
                  <a:moveTo>
                    <a:pt x="1154200" y="436588"/>
                  </a:moveTo>
                  <a:cubicBezTo>
                    <a:pt x="1160030" y="436588"/>
                    <a:pt x="1164755" y="441314"/>
                    <a:pt x="1164755" y="447143"/>
                  </a:cubicBezTo>
                  <a:cubicBezTo>
                    <a:pt x="1164755" y="452972"/>
                    <a:pt x="1160030" y="457698"/>
                    <a:pt x="1154200" y="457698"/>
                  </a:cubicBezTo>
                  <a:cubicBezTo>
                    <a:pt x="1148371" y="457698"/>
                    <a:pt x="1143646" y="452972"/>
                    <a:pt x="1143646" y="447143"/>
                  </a:cubicBezTo>
                  <a:cubicBezTo>
                    <a:pt x="1143646" y="441314"/>
                    <a:pt x="1148371" y="436588"/>
                    <a:pt x="1154200" y="436588"/>
                  </a:cubicBezTo>
                  <a:close/>
                  <a:moveTo>
                    <a:pt x="1125956" y="436588"/>
                  </a:moveTo>
                  <a:cubicBezTo>
                    <a:pt x="1131785" y="436588"/>
                    <a:pt x="1136511" y="441314"/>
                    <a:pt x="1136511" y="447143"/>
                  </a:cubicBezTo>
                  <a:cubicBezTo>
                    <a:pt x="1136511" y="452972"/>
                    <a:pt x="1131785" y="457698"/>
                    <a:pt x="1125956" y="457698"/>
                  </a:cubicBezTo>
                  <a:cubicBezTo>
                    <a:pt x="1120126" y="457698"/>
                    <a:pt x="1115401" y="452972"/>
                    <a:pt x="1115401" y="447143"/>
                  </a:cubicBezTo>
                  <a:cubicBezTo>
                    <a:pt x="1115401" y="441314"/>
                    <a:pt x="1120127" y="436588"/>
                    <a:pt x="1125956" y="436588"/>
                  </a:cubicBezTo>
                  <a:close/>
                  <a:moveTo>
                    <a:pt x="1097710" y="436588"/>
                  </a:moveTo>
                  <a:cubicBezTo>
                    <a:pt x="1103539" y="436588"/>
                    <a:pt x="1108265" y="441314"/>
                    <a:pt x="1108265" y="447143"/>
                  </a:cubicBezTo>
                  <a:cubicBezTo>
                    <a:pt x="1108265" y="452972"/>
                    <a:pt x="1103539" y="457698"/>
                    <a:pt x="1097710" y="457698"/>
                  </a:cubicBezTo>
                  <a:cubicBezTo>
                    <a:pt x="1091880" y="457698"/>
                    <a:pt x="1087155" y="452972"/>
                    <a:pt x="1087155" y="447143"/>
                  </a:cubicBezTo>
                  <a:cubicBezTo>
                    <a:pt x="1087155" y="441314"/>
                    <a:pt x="1091880" y="436588"/>
                    <a:pt x="1097710" y="436588"/>
                  </a:cubicBezTo>
                  <a:close/>
                  <a:moveTo>
                    <a:pt x="1069465" y="436588"/>
                  </a:moveTo>
                  <a:cubicBezTo>
                    <a:pt x="1075294" y="436588"/>
                    <a:pt x="1080020" y="441314"/>
                    <a:pt x="1080020" y="447143"/>
                  </a:cubicBezTo>
                  <a:cubicBezTo>
                    <a:pt x="1080020" y="452972"/>
                    <a:pt x="1075294" y="457698"/>
                    <a:pt x="1069465" y="457698"/>
                  </a:cubicBezTo>
                  <a:cubicBezTo>
                    <a:pt x="1063636" y="457698"/>
                    <a:pt x="1058910" y="452972"/>
                    <a:pt x="1058910" y="447143"/>
                  </a:cubicBezTo>
                  <a:cubicBezTo>
                    <a:pt x="1058910" y="441314"/>
                    <a:pt x="1063636" y="436588"/>
                    <a:pt x="1069465" y="436588"/>
                  </a:cubicBezTo>
                  <a:close/>
                  <a:moveTo>
                    <a:pt x="1041219" y="436588"/>
                  </a:moveTo>
                  <a:cubicBezTo>
                    <a:pt x="1047048" y="436588"/>
                    <a:pt x="1051774" y="441314"/>
                    <a:pt x="1051774" y="447143"/>
                  </a:cubicBezTo>
                  <a:cubicBezTo>
                    <a:pt x="1051774" y="452972"/>
                    <a:pt x="1047048" y="457698"/>
                    <a:pt x="1041219" y="457698"/>
                  </a:cubicBezTo>
                  <a:cubicBezTo>
                    <a:pt x="1035389" y="457698"/>
                    <a:pt x="1030664" y="452972"/>
                    <a:pt x="1030664" y="447143"/>
                  </a:cubicBezTo>
                  <a:cubicBezTo>
                    <a:pt x="1030664" y="441314"/>
                    <a:pt x="1035389" y="436588"/>
                    <a:pt x="1041219" y="436588"/>
                  </a:cubicBezTo>
                  <a:close/>
                  <a:moveTo>
                    <a:pt x="1012974" y="436588"/>
                  </a:moveTo>
                  <a:cubicBezTo>
                    <a:pt x="1018803" y="436588"/>
                    <a:pt x="1023529" y="441314"/>
                    <a:pt x="1023529" y="447143"/>
                  </a:cubicBezTo>
                  <a:cubicBezTo>
                    <a:pt x="1023529" y="452972"/>
                    <a:pt x="1018803" y="457698"/>
                    <a:pt x="1012974" y="457698"/>
                  </a:cubicBezTo>
                  <a:cubicBezTo>
                    <a:pt x="1007145" y="457698"/>
                    <a:pt x="1002419" y="452972"/>
                    <a:pt x="1002419" y="447143"/>
                  </a:cubicBezTo>
                  <a:cubicBezTo>
                    <a:pt x="1002419" y="441314"/>
                    <a:pt x="1007145" y="436588"/>
                    <a:pt x="1012974" y="436588"/>
                  </a:cubicBezTo>
                  <a:close/>
                  <a:moveTo>
                    <a:pt x="984728" y="436588"/>
                  </a:moveTo>
                  <a:cubicBezTo>
                    <a:pt x="990557" y="436588"/>
                    <a:pt x="995283" y="441314"/>
                    <a:pt x="995283" y="447143"/>
                  </a:cubicBezTo>
                  <a:cubicBezTo>
                    <a:pt x="995283" y="452972"/>
                    <a:pt x="990557" y="457698"/>
                    <a:pt x="984728" y="457698"/>
                  </a:cubicBezTo>
                  <a:cubicBezTo>
                    <a:pt x="978899" y="457698"/>
                    <a:pt x="974173" y="452972"/>
                    <a:pt x="974173" y="447143"/>
                  </a:cubicBezTo>
                  <a:cubicBezTo>
                    <a:pt x="974173" y="441314"/>
                    <a:pt x="978899" y="436588"/>
                    <a:pt x="984728" y="436588"/>
                  </a:cubicBezTo>
                  <a:close/>
                  <a:moveTo>
                    <a:pt x="956483" y="436588"/>
                  </a:moveTo>
                  <a:cubicBezTo>
                    <a:pt x="962312" y="436588"/>
                    <a:pt x="967038" y="441314"/>
                    <a:pt x="967038" y="447143"/>
                  </a:cubicBezTo>
                  <a:cubicBezTo>
                    <a:pt x="967038" y="452972"/>
                    <a:pt x="962312" y="457698"/>
                    <a:pt x="956483" y="457698"/>
                  </a:cubicBezTo>
                  <a:cubicBezTo>
                    <a:pt x="950654" y="457698"/>
                    <a:pt x="945928" y="452972"/>
                    <a:pt x="945928" y="447143"/>
                  </a:cubicBezTo>
                  <a:cubicBezTo>
                    <a:pt x="945928" y="441314"/>
                    <a:pt x="950654" y="436588"/>
                    <a:pt x="956483" y="436588"/>
                  </a:cubicBezTo>
                  <a:close/>
                  <a:moveTo>
                    <a:pt x="928237" y="436588"/>
                  </a:moveTo>
                  <a:cubicBezTo>
                    <a:pt x="934066" y="436588"/>
                    <a:pt x="938792" y="441314"/>
                    <a:pt x="938792" y="447143"/>
                  </a:cubicBezTo>
                  <a:cubicBezTo>
                    <a:pt x="938792" y="452972"/>
                    <a:pt x="934066" y="457698"/>
                    <a:pt x="928237" y="457698"/>
                  </a:cubicBezTo>
                  <a:cubicBezTo>
                    <a:pt x="922407" y="457698"/>
                    <a:pt x="917682" y="452972"/>
                    <a:pt x="917682" y="447143"/>
                  </a:cubicBezTo>
                  <a:cubicBezTo>
                    <a:pt x="917682" y="441314"/>
                    <a:pt x="922407" y="436588"/>
                    <a:pt x="928237" y="436588"/>
                  </a:cubicBezTo>
                  <a:close/>
                  <a:moveTo>
                    <a:pt x="899992" y="436588"/>
                  </a:moveTo>
                  <a:cubicBezTo>
                    <a:pt x="905822" y="436588"/>
                    <a:pt x="910547" y="441314"/>
                    <a:pt x="910547" y="447143"/>
                  </a:cubicBezTo>
                  <a:cubicBezTo>
                    <a:pt x="910547" y="452972"/>
                    <a:pt x="905821" y="457698"/>
                    <a:pt x="899992" y="457698"/>
                  </a:cubicBezTo>
                  <a:cubicBezTo>
                    <a:pt x="894163" y="457698"/>
                    <a:pt x="889437" y="452972"/>
                    <a:pt x="889437" y="447143"/>
                  </a:cubicBezTo>
                  <a:cubicBezTo>
                    <a:pt x="889437" y="441314"/>
                    <a:pt x="894163" y="436588"/>
                    <a:pt x="899992" y="436588"/>
                  </a:cubicBezTo>
                  <a:close/>
                  <a:moveTo>
                    <a:pt x="871746" y="436588"/>
                  </a:moveTo>
                  <a:cubicBezTo>
                    <a:pt x="877575" y="436588"/>
                    <a:pt x="882301" y="441314"/>
                    <a:pt x="882301" y="447143"/>
                  </a:cubicBezTo>
                  <a:cubicBezTo>
                    <a:pt x="882301" y="452972"/>
                    <a:pt x="877575" y="457698"/>
                    <a:pt x="871746" y="457698"/>
                  </a:cubicBezTo>
                  <a:cubicBezTo>
                    <a:pt x="865917" y="457698"/>
                    <a:pt x="861191" y="452972"/>
                    <a:pt x="861191" y="447143"/>
                  </a:cubicBezTo>
                  <a:cubicBezTo>
                    <a:pt x="861191" y="441314"/>
                    <a:pt x="865917" y="436588"/>
                    <a:pt x="871746" y="436588"/>
                  </a:cubicBezTo>
                  <a:close/>
                  <a:moveTo>
                    <a:pt x="843501" y="436588"/>
                  </a:moveTo>
                  <a:cubicBezTo>
                    <a:pt x="849331" y="436588"/>
                    <a:pt x="854056" y="441314"/>
                    <a:pt x="854056" y="447143"/>
                  </a:cubicBezTo>
                  <a:cubicBezTo>
                    <a:pt x="854056" y="452972"/>
                    <a:pt x="849330" y="457698"/>
                    <a:pt x="843501" y="457698"/>
                  </a:cubicBezTo>
                  <a:cubicBezTo>
                    <a:pt x="837672" y="457698"/>
                    <a:pt x="832946" y="452972"/>
                    <a:pt x="832946" y="447143"/>
                  </a:cubicBezTo>
                  <a:cubicBezTo>
                    <a:pt x="832946" y="441314"/>
                    <a:pt x="837672" y="436588"/>
                    <a:pt x="843501" y="436588"/>
                  </a:cubicBezTo>
                  <a:close/>
                  <a:moveTo>
                    <a:pt x="815255" y="436588"/>
                  </a:moveTo>
                  <a:cubicBezTo>
                    <a:pt x="821084" y="436588"/>
                    <a:pt x="825810" y="441314"/>
                    <a:pt x="825810" y="447143"/>
                  </a:cubicBezTo>
                  <a:cubicBezTo>
                    <a:pt x="825810" y="452972"/>
                    <a:pt x="821084" y="457698"/>
                    <a:pt x="815255" y="457698"/>
                  </a:cubicBezTo>
                  <a:cubicBezTo>
                    <a:pt x="809425" y="457698"/>
                    <a:pt x="804700" y="452972"/>
                    <a:pt x="804700" y="447143"/>
                  </a:cubicBezTo>
                  <a:cubicBezTo>
                    <a:pt x="804700" y="441314"/>
                    <a:pt x="809425" y="436588"/>
                    <a:pt x="815255" y="436588"/>
                  </a:cubicBezTo>
                  <a:close/>
                  <a:moveTo>
                    <a:pt x="787010" y="436588"/>
                  </a:moveTo>
                  <a:cubicBezTo>
                    <a:pt x="792839" y="436588"/>
                    <a:pt x="797565" y="441314"/>
                    <a:pt x="797565" y="447143"/>
                  </a:cubicBezTo>
                  <a:cubicBezTo>
                    <a:pt x="797565" y="452972"/>
                    <a:pt x="792839" y="457698"/>
                    <a:pt x="787010" y="457698"/>
                  </a:cubicBezTo>
                  <a:cubicBezTo>
                    <a:pt x="781181" y="457698"/>
                    <a:pt x="776455" y="452972"/>
                    <a:pt x="776455" y="447143"/>
                  </a:cubicBezTo>
                  <a:cubicBezTo>
                    <a:pt x="776455" y="441314"/>
                    <a:pt x="781181" y="436588"/>
                    <a:pt x="787010" y="436588"/>
                  </a:cubicBezTo>
                  <a:close/>
                  <a:moveTo>
                    <a:pt x="758764" y="436588"/>
                  </a:moveTo>
                  <a:cubicBezTo>
                    <a:pt x="764593" y="436588"/>
                    <a:pt x="769319" y="441314"/>
                    <a:pt x="769319" y="447143"/>
                  </a:cubicBezTo>
                  <a:cubicBezTo>
                    <a:pt x="769319" y="452972"/>
                    <a:pt x="764593" y="457698"/>
                    <a:pt x="758764" y="457698"/>
                  </a:cubicBezTo>
                  <a:cubicBezTo>
                    <a:pt x="752935" y="457698"/>
                    <a:pt x="748209" y="452972"/>
                    <a:pt x="748209" y="447143"/>
                  </a:cubicBezTo>
                  <a:cubicBezTo>
                    <a:pt x="748209" y="441314"/>
                    <a:pt x="752935" y="436588"/>
                    <a:pt x="758764" y="436588"/>
                  </a:cubicBezTo>
                  <a:close/>
                  <a:moveTo>
                    <a:pt x="730517" y="436588"/>
                  </a:moveTo>
                  <a:cubicBezTo>
                    <a:pt x="736347" y="436588"/>
                    <a:pt x="741072" y="441314"/>
                    <a:pt x="741072" y="447143"/>
                  </a:cubicBezTo>
                  <a:cubicBezTo>
                    <a:pt x="741072" y="452972"/>
                    <a:pt x="736347" y="457698"/>
                    <a:pt x="730517" y="457698"/>
                  </a:cubicBezTo>
                  <a:cubicBezTo>
                    <a:pt x="724688" y="457698"/>
                    <a:pt x="719963" y="452972"/>
                    <a:pt x="719963" y="447143"/>
                  </a:cubicBezTo>
                  <a:cubicBezTo>
                    <a:pt x="719963" y="441314"/>
                    <a:pt x="724688" y="436588"/>
                    <a:pt x="730517" y="436588"/>
                  </a:cubicBezTo>
                  <a:close/>
                  <a:moveTo>
                    <a:pt x="702273" y="436588"/>
                  </a:moveTo>
                  <a:cubicBezTo>
                    <a:pt x="708102" y="436588"/>
                    <a:pt x="712828" y="441314"/>
                    <a:pt x="712828" y="447143"/>
                  </a:cubicBezTo>
                  <a:cubicBezTo>
                    <a:pt x="712828" y="452972"/>
                    <a:pt x="708102" y="457698"/>
                    <a:pt x="702273" y="457698"/>
                  </a:cubicBezTo>
                  <a:cubicBezTo>
                    <a:pt x="696444" y="457698"/>
                    <a:pt x="691718" y="452972"/>
                    <a:pt x="691718" y="447143"/>
                  </a:cubicBezTo>
                  <a:cubicBezTo>
                    <a:pt x="691718" y="441314"/>
                    <a:pt x="696444" y="436588"/>
                    <a:pt x="702273" y="436588"/>
                  </a:cubicBezTo>
                  <a:close/>
                  <a:moveTo>
                    <a:pt x="674027" y="436588"/>
                  </a:moveTo>
                  <a:cubicBezTo>
                    <a:pt x="679856" y="436588"/>
                    <a:pt x="684581" y="441314"/>
                    <a:pt x="684581" y="447143"/>
                  </a:cubicBezTo>
                  <a:cubicBezTo>
                    <a:pt x="684581" y="452972"/>
                    <a:pt x="679856" y="457698"/>
                    <a:pt x="674027" y="457698"/>
                  </a:cubicBezTo>
                  <a:cubicBezTo>
                    <a:pt x="668197" y="457698"/>
                    <a:pt x="663472" y="452972"/>
                    <a:pt x="663472" y="447143"/>
                  </a:cubicBezTo>
                  <a:cubicBezTo>
                    <a:pt x="663472" y="441314"/>
                    <a:pt x="668197" y="436588"/>
                    <a:pt x="674027" y="436588"/>
                  </a:cubicBezTo>
                  <a:close/>
                  <a:moveTo>
                    <a:pt x="645782" y="436588"/>
                  </a:moveTo>
                  <a:cubicBezTo>
                    <a:pt x="651611" y="436588"/>
                    <a:pt x="656337" y="441314"/>
                    <a:pt x="656337" y="447143"/>
                  </a:cubicBezTo>
                  <a:cubicBezTo>
                    <a:pt x="656337" y="452972"/>
                    <a:pt x="651611" y="457698"/>
                    <a:pt x="645782" y="457698"/>
                  </a:cubicBezTo>
                  <a:cubicBezTo>
                    <a:pt x="639953" y="457698"/>
                    <a:pt x="635227" y="452972"/>
                    <a:pt x="635227" y="447143"/>
                  </a:cubicBezTo>
                  <a:cubicBezTo>
                    <a:pt x="635227" y="441314"/>
                    <a:pt x="639953" y="436588"/>
                    <a:pt x="645782" y="436588"/>
                  </a:cubicBezTo>
                  <a:close/>
                  <a:moveTo>
                    <a:pt x="617536" y="436588"/>
                  </a:moveTo>
                  <a:cubicBezTo>
                    <a:pt x="623365" y="436588"/>
                    <a:pt x="628091" y="441314"/>
                    <a:pt x="628091" y="447143"/>
                  </a:cubicBezTo>
                  <a:cubicBezTo>
                    <a:pt x="628091" y="452972"/>
                    <a:pt x="623365" y="457698"/>
                    <a:pt x="617536" y="457698"/>
                  </a:cubicBezTo>
                  <a:cubicBezTo>
                    <a:pt x="611706" y="457698"/>
                    <a:pt x="606981" y="452972"/>
                    <a:pt x="606981" y="447143"/>
                  </a:cubicBezTo>
                  <a:cubicBezTo>
                    <a:pt x="606981" y="441314"/>
                    <a:pt x="611706" y="436588"/>
                    <a:pt x="617536" y="436588"/>
                  </a:cubicBezTo>
                  <a:close/>
                  <a:moveTo>
                    <a:pt x="589291" y="436588"/>
                  </a:moveTo>
                  <a:cubicBezTo>
                    <a:pt x="595120" y="436588"/>
                    <a:pt x="599846" y="441314"/>
                    <a:pt x="599846" y="447143"/>
                  </a:cubicBezTo>
                  <a:cubicBezTo>
                    <a:pt x="599846" y="452972"/>
                    <a:pt x="595120" y="457698"/>
                    <a:pt x="589291" y="457698"/>
                  </a:cubicBezTo>
                  <a:cubicBezTo>
                    <a:pt x="583462" y="457698"/>
                    <a:pt x="578736" y="452972"/>
                    <a:pt x="578736" y="447143"/>
                  </a:cubicBezTo>
                  <a:cubicBezTo>
                    <a:pt x="578736" y="441314"/>
                    <a:pt x="583462" y="436588"/>
                    <a:pt x="589291" y="436588"/>
                  </a:cubicBezTo>
                  <a:close/>
                  <a:moveTo>
                    <a:pt x="561045" y="436588"/>
                  </a:moveTo>
                  <a:cubicBezTo>
                    <a:pt x="566874" y="436588"/>
                    <a:pt x="571600" y="441314"/>
                    <a:pt x="571600" y="447143"/>
                  </a:cubicBezTo>
                  <a:cubicBezTo>
                    <a:pt x="571600" y="452972"/>
                    <a:pt x="566874" y="457698"/>
                    <a:pt x="561045" y="457698"/>
                  </a:cubicBezTo>
                  <a:cubicBezTo>
                    <a:pt x="555215" y="457698"/>
                    <a:pt x="550490" y="452972"/>
                    <a:pt x="550490" y="447143"/>
                  </a:cubicBezTo>
                  <a:cubicBezTo>
                    <a:pt x="550490" y="441314"/>
                    <a:pt x="555215" y="436588"/>
                    <a:pt x="561045" y="436588"/>
                  </a:cubicBezTo>
                  <a:close/>
                  <a:moveTo>
                    <a:pt x="532800" y="436588"/>
                  </a:moveTo>
                  <a:cubicBezTo>
                    <a:pt x="538629" y="436588"/>
                    <a:pt x="543355" y="441314"/>
                    <a:pt x="543355" y="447143"/>
                  </a:cubicBezTo>
                  <a:cubicBezTo>
                    <a:pt x="543355" y="452972"/>
                    <a:pt x="538629" y="457698"/>
                    <a:pt x="532800" y="457698"/>
                  </a:cubicBezTo>
                  <a:cubicBezTo>
                    <a:pt x="526971" y="457698"/>
                    <a:pt x="522245" y="452972"/>
                    <a:pt x="522245" y="447143"/>
                  </a:cubicBezTo>
                  <a:cubicBezTo>
                    <a:pt x="522245" y="441314"/>
                    <a:pt x="526971" y="436588"/>
                    <a:pt x="532800" y="436588"/>
                  </a:cubicBezTo>
                  <a:close/>
                  <a:moveTo>
                    <a:pt x="504554" y="436588"/>
                  </a:moveTo>
                  <a:cubicBezTo>
                    <a:pt x="510383" y="436588"/>
                    <a:pt x="515109" y="441314"/>
                    <a:pt x="515109" y="447143"/>
                  </a:cubicBezTo>
                  <a:cubicBezTo>
                    <a:pt x="515109" y="452972"/>
                    <a:pt x="510383" y="457698"/>
                    <a:pt x="504554" y="457698"/>
                  </a:cubicBezTo>
                  <a:cubicBezTo>
                    <a:pt x="498724" y="457698"/>
                    <a:pt x="493999" y="452972"/>
                    <a:pt x="493999" y="447143"/>
                  </a:cubicBezTo>
                  <a:cubicBezTo>
                    <a:pt x="493999" y="441314"/>
                    <a:pt x="498724" y="436588"/>
                    <a:pt x="504554" y="436588"/>
                  </a:cubicBezTo>
                  <a:close/>
                  <a:moveTo>
                    <a:pt x="476309" y="436588"/>
                  </a:moveTo>
                  <a:cubicBezTo>
                    <a:pt x="482138" y="436588"/>
                    <a:pt x="486864" y="441314"/>
                    <a:pt x="486864" y="447143"/>
                  </a:cubicBezTo>
                  <a:cubicBezTo>
                    <a:pt x="486864" y="452972"/>
                    <a:pt x="482138" y="457698"/>
                    <a:pt x="476309" y="457698"/>
                  </a:cubicBezTo>
                  <a:cubicBezTo>
                    <a:pt x="470480" y="457698"/>
                    <a:pt x="465754" y="452972"/>
                    <a:pt x="465754" y="447143"/>
                  </a:cubicBezTo>
                  <a:cubicBezTo>
                    <a:pt x="465754" y="441314"/>
                    <a:pt x="470480" y="436588"/>
                    <a:pt x="476309" y="436588"/>
                  </a:cubicBezTo>
                  <a:close/>
                  <a:moveTo>
                    <a:pt x="448063" y="436588"/>
                  </a:moveTo>
                  <a:cubicBezTo>
                    <a:pt x="453892" y="436588"/>
                    <a:pt x="458618" y="441314"/>
                    <a:pt x="458618" y="447143"/>
                  </a:cubicBezTo>
                  <a:cubicBezTo>
                    <a:pt x="458618" y="452972"/>
                    <a:pt x="453892" y="457698"/>
                    <a:pt x="448063" y="457698"/>
                  </a:cubicBezTo>
                  <a:cubicBezTo>
                    <a:pt x="442234" y="457698"/>
                    <a:pt x="437508" y="452972"/>
                    <a:pt x="437508" y="447143"/>
                  </a:cubicBezTo>
                  <a:cubicBezTo>
                    <a:pt x="437508" y="441314"/>
                    <a:pt x="442234" y="436588"/>
                    <a:pt x="448063" y="436588"/>
                  </a:cubicBezTo>
                  <a:close/>
                  <a:moveTo>
                    <a:pt x="419818" y="436588"/>
                  </a:moveTo>
                  <a:cubicBezTo>
                    <a:pt x="425647" y="436588"/>
                    <a:pt x="430373" y="441314"/>
                    <a:pt x="430373" y="447143"/>
                  </a:cubicBezTo>
                  <a:cubicBezTo>
                    <a:pt x="430373" y="452972"/>
                    <a:pt x="425647" y="457698"/>
                    <a:pt x="419818" y="457698"/>
                  </a:cubicBezTo>
                  <a:cubicBezTo>
                    <a:pt x="413989" y="457698"/>
                    <a:pt x="409263" y="452972"/>
                    <a:pt x="409263" y="447143"/>
                  </a:cubicBezTo>
                  <a:cubicBezTo>
                    <a:pt x="409263" y="441314"/>
                    <a:pt x="413989" y="436588"/>
                    <a:pt x="419818" y="436588"/>
                  </a:cubicBezTo>
                  <a:close/>
                  <a:moveTo>
                    <a:pt x="391572" y="436588"/>
                  </a:moveTo>
                  <a:cubicBezTo>
                    <a:pt x="397401" y="436588"/>
                    <a:pt x="402127" y="441314"/>
                    <a:pt x="402127" y="447143"/>
                  </a:cubicBezTo>
                  <a:cubicBezTo>
                    <a:pt x="402127" y="452972"/>
                    <a:pt x="397401" y="457698"/>
                    <a:pt x="391572" y="457698"/>
                  </a:cubicBezTo>
                  <a:cubicBezTo>
                    <a:pt x="385742" y="457698"/>
                    <a:pt x="381017" y="452972"/>
                    <a:pt x="381017" y="447143"/>
                  </a:cubicBezTo>
                  <a:cubicBezTo>
                    <a:pt x="381017" y="441314"/>
                    <a:pt x="385742" y="436588"/>
                    <a:pt x="391572" y="436588"/>
                  </a:cubicBezTo>
                  <a:close/>
                  <a:moveTo>
                    <a:pt x="363327" y="436588"/>
                  </a:moveTo>
                  <a:cubicBezTo>
                    <a:pt x="369156" y="436588"/>
                    <a:pt x="373882" y="441314"/>
                    <a:pt x="373882" y="447143"/>
                  </a:cubicBezTo>
                  <a:cubicBezTo>
                    <a:pt x="373882" y="452972"/>
                    <a:pt x="369156" y="457698"/>
                    <a:pt x="363327" y="457698"/>
                  </a:cubicBezTo>
                  <a:cubicBezTo>
                    <a:pt x="357498" y="457698"/>
                    <a:pt x="352772" y="452972"/>
                    <a:pt x="352772" y="447143"/>
                  </a:cubicBezTo>
                  <a:cubicBezTo>
                    <a:pt x="352772" y="441314"/>
                    <a:pt x="357498" y="436588"/>
                    <a:pt x="363327" y="436588"/>
                  </a:cubicBezTo>
                  <a:close/>
                  <a:moveTo>
                    <a:pt x="335081" y="436588"/>
                  </a:moveTo>
                  <a:cubicBezTo>
                    <a:pt x="340910" y="436588"/>
                    <a:pt x="345636" y="441314"/>
                    <a:pt x="345636" y="447143"/>
                  </a:cubicBezTo>
                  <a:cubicBezTo>
                    <a:pt x="345636" y="452972"/>
                    <a:pt x="340910" y="457698"/>
                    <a:pt x="335081" y="457698"/>
                  </a:cubicBezTo>
                  <a:cubicBezTo>
                    <a:pt x="329251" y="457698"/>
                    <a:pt x="324526" y="452972"/>
                    <a:pt x="324526" y="447143"/>
                  </a:cubicBezTo>
                  <a:cubicBezTo>
                    <a:pt x="324526" y="441314"/>
                    <a:pt x="329251" y="436588"/>
                    <a:pt x="335081" y="436588"/>
                  </a:cubicBezTo>
                  <a:close/>
                  <a:moveTo>
                    <a:pt x="306836" y="436588"/>
                  </a:moveTo>
                  <a:cubicBezTo>
                    <a:pt x="312665" y="436588"/>
                    <a:pt x="317391" y="441314"/>
                    <a:pt x="317391" y="447143"/>
                  </a:cubicBezTo>
                  <a:cubicBezTo>
                    <a:pt x="317391" y="452972"/>
                    <a:pt x="312665" y="457698"/>
                    <a:pt x="306836" y="457698"/>
                  </a:cubicBezTo>
                  <a:cubicBezTo>
                    <a:pt x="301007" y="457698"/>
                    <a:pt x="296281" y="452972"/>
                    <a:pt x="296281" y="447143"/>
                  </a:cubicBezTo>
                  <a:cubicBezTo>
                    <a:pt x="296281" y="441314"/>
                    <a:pt x="301007" y="436588"/>
                    <a:pt x="306836" y="436588"/>
                  </a:cubicBezTo>
                  <a:close/>
                  <a:moveTo>
                    <a:pt x="278590" y="436588"/>
                  </a:moveTo>
                  <a:cubicBezTo>
                    <a:pt x="284419" y="436588"/>
                    <a:pt x="289145" y="441314"/>
                    <a:pt x="289145" y="447143"/>
                  </a:cubicBezTo>
                  <a:cubicBezTo>
                    <a:pt x="289145" y="452972"/>
                    <a:pt x="284419" y="457698"/>
                    <a:pt x="278590" y="457698"/>
                  </a:cubicBezTo>
                  <a:cubicBezTo>
                    <a:pt x="272761" y="457698"/>
                    <a:pt x="268035" y="452972"/>
                    <a:pt x="268035" y="447143"/>
                  </a:cubicBezTo>
                  <a:cubicBezTo>
                    <a:pt x="268035" y="441314"/>
                    <a:pt x="272760" y="436588"/>
                    <a:pt x="278590" y="436588"/>
                  </a:cubicBezTo>
                  <a:close/>
                  <a:moveTo>
                    <a:pt x="250345" y="436588"/>
                  </a:moveTo>
                  <a:cubicBezTo>
                    <a:pt x="256175" y="436588"/>
                    <a:pt x="260900" y="441314"/>
                    <a:pt x="260900" y="447143"/>
                  </a:cubicBezTo>
                  <a:cubicBezTo>
                    <a:pt x="260900" y="452972"/>
                    <a:pt x="256175" y="457698"/>
                    <a:pt x="250345" y="457698"/>
                  </a:cubicBezTo>
                  <a:cubicBezTo>
                    <a:pt x="244516" y="457698"/>
                    <a:pt x="239790" y="452972"/>
                    <a:pt x="239790" y="447143"/>
                  </a:cubicBezTo>
                  <a:cubicBezTo>
                    <a:pt x="239790" y="441314"/>
                    <a:pt x="244516" y="436588"/>
                    <a:pt x="250345" y="436588"/>
                  </a:cubicBezTo>
                  <a:close/>
                  <a:moveTo>
                    <a:pt x="222099" y="436588"/>
                  </a:moveTo>
                  <a:cubicBezTo>
                    <a:pt x="227928" y="436588"/>
                    <a:pt x="232654" y="441314"/>
                    <a:pt x="232654" y="447143"/>
                  </a:cubicBezTo>
                  <a:cubicBezTo>
                    <a:pt x="232654" y="452972"/>
                    <a:pt x="227928" y="457698"/>
                    <a:pt x="222099" y="457698"/>
                  </a:cubicBezTo>
                  <a:cubicBezTo>
                    <a:pt x="216269" y="457698"/>
                    <a:pt x="211544" y="452972"/>
                    <a:pt x="211544" y="447143"/>
                  </a:cubicBezTo>
                  <a:cubicBezTo>
                    <a:pt x="211544" y="441314"/>
                    <a:pt x="216269" y="436588"/>
                    <a:pt x="222099" y="436588"/>
                  </a:cubicBezTo>
                  <a:close/>
                  <a:moveTo>
                    <a:pt x="193854" y="436588"/>
                  </a:moveTo>
                  <a:cubicBezTo>
                    <a:pt x="199684" y="436588"/>
                    <a:pt x="204409" y="441314"/>
                    <a:pt x="204409" y="447143"/>
                  </a:cubicBezTo>
                  <a:cubicBezTo>
                    <a:pt x="204409" y="452972"/>
                    <a:pt x="199684" y="457698"/>
                    <a:pt x="193854" y="457698"/>
                  </a:cubicBezTo>
                  <a:cubicBezTo>
                    <a:pt x="188025" y="457698"/>
                    <a:pt x="183299" y="452972"/>
                    <a:pt x="183299" y="447143"/>
                  </a:cubicBezTo>
                  <a:cubicBezTo>
                    <a:pt x="183299" y="441314"/>
                    <a:pt x="188025" y="436588"/>
                    <a:pt x="193854" y="436588"/>
                  </a:cubicBezTo>
                  <a:close/>
                  <a:moveTo>
                    <a:pt x="165608" y="436588"/>
                  </a:moveTo>
                  <a:cubicBezTo>
                    <a:pt x="171437" y="436588"/>
                    <a:pt x="176163" y="441314"/>
                    <a:pt x="176163" y="447143"/>
                  </a:cubicBezTo>
                  <a:cubicBezTo>
                    <a:pt x="176163" y="452972"/>
                    <a:pt x="171437" y="457698"/>
                    <a:pt x="165608" y="457698"/>
                  </a:cubicBezTo>
                  <a:cubicBezTo>
                    <a:pt x="159779" y="457698"/>
                    <a:pt x="155053" y="452972"/>
                    <a:pt x="155053" y="447143"/>
                  </a:cubicBezTo>
                  <a:cubicBezTo>
                    <a:pt x="155053" y="441314"/>
                    <a:pt x="159778" y="436588"/>
                    <a:pt x="165608" y="436588"/>
                  </a:cubicBezTo>
                  <a:close/>
                  <a:moveTo>
                    <a:pt x="137363" y="436588"/>
                  </a:moveTo>
                  <a:cubicBezTo>
                    <a:pt x="143193" y="436588"/>
                    <a:pt x="147918" y="441314"/>
                    <a:pt x="147918" y="447143"/>
                  </a:cubicBezTo>
                  <a:cubicBezTo>
                    <a:pt x="147918" y="452972"/>
                    <a:pt x="143193" y="457698"/>
                    <a:pt x="137363" y="457698"/>
                  </a:cubicBezTo>
                  <a:cubicBezTo>
                    <a:pt x="131534" y="457698"/>
                    <a:pt x="126808" y="452972"/>
                    <a:pt x="126808" y="447143"/>
                  </a:cubicBezTo>
                  <a:cubicBezTo>
                    <a:pt x="126808" y="441314"/>
                    <a:pt x="131534" y="436588"/>
                    <a:pt x="137363" y="436588"/>
                  </a:cubicBezTo>
                  <a:close/>
                  <a:moveTo>
                    <a:pt x="109117" y="436588"/>
                  </a:moveTo>
                  <a:cubicBezTo>
                    <a:pt x="114946" y="436588"/>
                    <a:pt x="119672" y="441314"/>
                    <a:pt x="119672" y="447143"/>
                  </a:cubicBezTo>
                  <a:cubicBezTo>
                    <a:pt x="119672" y="452972"/>
                    <a:pt x="114946" y="457698"/>
                    <a:pt x="109117" y="457698"/>
                  </a:cubicBezTo>
                  <a:cubicBezTo>
                    <a:pt x="103288" y="457698"/>
                    <a:pt x="98562" y="452972"/>
                    <a:pt x="98562" y="447143"/>
                  </a:cubicBezTo>
                  <a:cubicBezTo>
                    <a:pt x="98562" y="441314"/>
                    <a:pt x="103288" y="436588"/>
                    <a:pt x="109117" y="436588"/>
                  </a:cubicBezTo>
                  <a:close/>
                  <a:moveTo>
                    <a:pt x="80872" y="436588"/>
                  </a:moveTo>
                  <a:cubicBezTo>
                    <a:pt x="86701" y="436588"/>
                    <a:pt x="91427" y="441314"/>
                    <a:pt x="91427" y="447143"/>
                  </a:cubicBezTo>
                  <a:cubicBezTo>
                    <a:pt x="91427" y="452972"/>
                    <a:pt x="86701" y="457698"/>
                    <a:pt x="80872" y="457698"/>
                  </a:cubicBezTo>
                  <a:cubicBezTo>
                    <a:pt x="75043" y="457698"/>
                    <a:pt x="70317" y="452972"/>
                    <a:pt x="70317" y="447143"/>
                  </a:cubicBezTo>
                  <a:cubicBezTo>
                    <a:pt x="70317" y="441314"/>
                    <a:pt x="75043" y="436588"/>
                    <a:pt x="80872" y="436588"/>
                  </a:cubicBezTo>
                  <a:close/>
                  <a:moveTo>
                    <a:pt x="48260" y="422115"/>
                  </a:moveTo>
                  <a:lnTo>
                    <a:pt x="48827" y="422682"/>
                  </a:lnTo>
                  <a:lnTo>
                    <a:pt x="48717" y="422792"/>
                  </a:lnTo>
                  <a:close/>
                  <a:moveTo>
                    <a:pt x="4924903" y="412358"/>
                  </a:moveTo>
                  <a:lnTo>
                    <a:pt x="4928343" y="415798"/>
                  </a:lnTo>
                  <a:lnTo>
                    <a:pt x="4920028" y="428130"/>
                  </a:lnTo>
                  <a:lnTo>
                    <a:pt x="4914579" y="422682"/>
                  </a:lnTo>
                  <a:cubicBezTo>
                    <a:pt x="4914579" y="416980"/>
                    <a:pt x="4919201" y="412358"/>
                    <a:pt x="4924903" y="412358"/>
                  </a:cubicBezTo>
                  <a:close/>
                  <a:moveTo>
                    <a:pt x="4896656" y="412358"/>
                  </a:moveTo>
                  <a:cubicBezTo>
                    <a:pt x="4902358" y="412358"/>
                    <a:pt x="4906980" y="416980"/>
                    <a:pt x="4906980" y="422682"/>
                  </a:cubicBezTo>
                  <a:cubicBezTo>
                    <a:pt x="4906980" y="428383"/>
                    <a:pt x="4902358" y="433005"/>
                    <a:pt x="4896656" y="433005"/>
                  </a:cubicBezTo>
                  <a:cubicBezTo>
                    <a:pt x="4890955" y="433005"/>
                    <a:pt x="4886333" y="428383"/>
                    <a:pt x="4886333" y="422682"/>
                  </a:cubicBezTo>
                  <a:cubicBezTo>
                    <a:pt x="4886333" y="416980"/>
                    <a:pt x="4890955" y="412358"/>
                    <a:pt x="4896656" y="412358"/>
                  </a:cubicBezTo>
                  <a:close/>
                  <a:moveTo>
                    <a:pt x="4868412" y="412358"/>
                  </a:moveTo>
                  <a:cubicBezTo>
                    <a:pt x="4874114" y="412358"/>
                    <a:pt x="4878736" y="416980"/>
                    <a:pt x="4878736" y="422682"/>
                  </a:cubicBezTo>
                  <a:cubicBezTo>
                    <a:pt x="4878736" y="428383"/>
                    <a:pt x="4874114" y="433005"/>
                    <a:pt x="4868412" y="433005"/>
                  </a:cubicBezTo>
                  <a:cubicBezTo>
                    <a:pt x="4862710" y="433005"/>
                    <a:pt x="4858088" y="428383"/>
                    <a:pt x="4858088" y="422682"/>
                  </a:cubicBezTo>
                  <a:cubicBezTo>
                    <a:pt x="4858088" y="416980"/>
                    <a:pt x="4862710" y="412358"/>
                    <a:pt x="4868412" y="412358"/>
                  </a:cubicBezTo>
                  <a:close/>
                  <a:moveTo>
                    <a:pt x="4840166" y="412358"/>
                  </a:moveTo>
                  <a:cubicBezTo>
                    <a:pt x="4845867" y="412358"/>
                    <a:pt x="4850489" y="416980"/>
                    <a:pt x="4850489" y="422682"/>
                  </a:cubicBezTo>
                  <a:cubicBezTo>
                    <a:pt x="4850489" y="428383"/>
                    <a:pt x="4845867" y="433005"/>
                    <a:pt x="4840166" y="433005"/>
                  </a:cubicBezTo>
                  <a:cubicBezTo>
                    <a:pt x="4834464" y="433005"/>
                    <a:pt x="4829842" y="428383"/>
                    <a:pt x="4829842" y="422682"/>
                  </a:cubicBezTo>
                  <a:cubicBezTo>
                    <a:pt x="4829842" y="416980"/>
                    <a:pt x="4834464" y="412358"/>
                    <a:pt x="4840166" y="412358"/>
                  </a:cubicBezTo>
                  <a:close/>
                  <a:moveTo>
                    <a:pt x="4811921" y="412358"/>
                  </a:moveTo>
                  <a:cubicBezTo>
                    <a:pt x="4817623" y="412358"/>
                    <a:pt x="4822245" y="416980"/>
                    <a:pt x="4822245" y="422682"/>
                  </a:cubicBezTo>
                  <a:cubicBezTo>
                    <a:pt x="4822245" y="428383"/>
                    <a:pt x="4817623" y="433005"/>
                    <a:pt x="4811921" y="433005"/>
                  </a:cubicBezTo>
                  <a:cubicBezTo>
                    <a:pt x="4806219" y="433005"/>
                    <a:pt x="4801597" y="428383"/>
                    <a:pt x="4801597" y="422682"/>
                  </a:cubicBezTo>
                  <a:cubicBezTo>
                    <a:pt x="4801597" y="416980"/>
                    <a:pt x="4806219" y="412358"/>
                    <a:pt x="4811921" y="412358"/>
                  </a:cubicBezTo>
                  <a:close/>
                  <a:moveTo>
                    <a:pt x="4783675" y="412358"/>
                  </a:moveTo>
                  <a:cubicBezTo>
                    <a:pt x="4789376" y="412358"/>
                    <a:pt x="4793998" y="416980"/>
                    <a:pt x="4793998" y="422682"/>
                  </a:cubicBezTo>
                  <a:cubicBezTo>
                    <a:pt x="4793998" y="428383"/>
                    <a:pt x="4789376" y="433005"/>
                    <a:pt x="4783675" y="433005"/>
                  </a:cubicBezTo>
                  <a:cubicBezTo>
                    <a:pt x="4777973" y="433005"/>
                    <a:pt x="4773351" y="428383"/>
                    <a:pt x="4773351" y="422682"/>
                  </a:cubicBezTo>
                  <a:cubicBezTo>
                    <a:pt x="4773351" y="416980"/>
                    <a:pt x="4777973" y="412358"/>
                    <a:pt x="4783675" y="412358"/>
                  </a:cubicBezTo>
                  <a:close/>
                  <a:moveTo>
                    <a:pt x="4755430" y="412358"/>
                  </a:moveTo>
                  <a:cubicBezTo>
                    <a:pt x="4761132" y="412358"/>
                    <a:pt x="4765754" y="416980"/>
                    <a:pt x="4765754" y="422682"/>
                  </a:cubicBezTo>
                  <a:cubicBezTo>
                    <a:pt x="4765754" y="428383"/>
                    <a:pt x="4761132" y="433005"/>
                    <a:pt x="4755430" y="433005"/>
                  </a:cubicBezTo>
                  <a:cubicBezTo>
                    <a:pt x="4749729" y="433005"/>
                    <a:pt x="4745107" y="428383"/>
                    <a:pt x="4745107" y="422682"/>
                  </a:cubicBezTo>
                  <a:cubicBezTo>
                    <a:pt x="4745107" y="416980"/>
                    <a:pt x="4749729" y="412358"/>
                    <a:pt x="4755430" y="412358"/>
                  </a:cubicBezTo>
                  <a:close/>
                  <a:moveTo>
                    <a:pt x="4727184" y="412358"/>
                  </a:moveTo>
                  <a:cubicBezTo>
                    <a:pt x="4732885" y="412358"/>
                    <a:pt x="4737507" y="416980"/>
                    <a:pt x="4737507" y="422682"/>
                  </a:cubicBezTo>
                  <a:cubicBezTo>
                    <a:pt x="4737507" y="428383"/>
                    <a:pt x="4732885" y="433005"/>
                    <a:pt x="4727184" y="433005"/>
                  </a:cubicBezTo>
                  <a:cubicBezTo>
                    <a:pt x="4721482" y="433005"/>
                    <a:pt x="4716860" y="428383"/>
                    <a:pt x="4716860" y="422682"/>
                  </a:cubicBezTo>
                  <a:cubicBezTo>
                    <a:pt x="4716860" y="416980"/>
                    <a:pt x="4721482" y="412358"/>
                    <a:pt x="4727184" y="412358"/>
                  </a:cubicBezTo>
                  <a:close/>
                  <a:moveTo>
                    <a:pt x="4698939" y="412358"/>
                  </a:moveTo>
                  <a:cubicBezTo>
                    <a:pt x="4704641" y="412358"/>
                    <a:pt x="4709263" y="416980"/>
                    <a:pt x="4709263" y="422682"/>
                  </a:cubicBezTo>
                  <a:cubicBezTo>
                    <a:pt x="4709263" y="428383"/>
                    <a:pt x="4704641" y="433005"/>
                    <a:pt x="4698939" y="433005"/>
                  </a:cubicBezTo>
                  <a:cubicBezTo>
                    <a:pt x="4693237" y="433005"/>
                    <a:pt x="4688616" y="428383"/>
                    <a:pt x="4688616" y="422682"/>
                  </a:cubicBezTo>
                  <a:cubicBezTo>
                    <a:pt x="4688616" y="416980"/>
                    <a:pt x="4693237" y="412358"/>
                    <a:pt x="4698939" y="412358"/>
                  </a:cubicBezTo>
                  <a:close/>
                  <a:moveTo>
                    <a:pt x="4670693" y="412358"/>
                  </a:moveTo>
                  <a:cubicBezTo>
                    <a:pt x="4676394" y="412358"/>
                    <a:pt x="4681016" y="416980"/>
                    <a:pt x="4681016" y="422682"/>
                  </a:cubicBezTo>
                  <a:cubicBezTo>
                    <a:pt x="4681016" y="428383"/>
                    <a:pt x="4676394" y="433005"/>
                    <a:pt x="4670693" y="433005"/>
                  </a:cubicBezTo>
                  <a:cubicBezTo>
                    <a:pt x="4664991" y="433005"/>
                    <a:pt x="4660369" y="428383"/>
                    <a:pt x="4660369" y="422682"/>
                  </a:cubicBezTo>
                  <a:cubicBezTo>
                    <a:pt x="4660369" y="416980"/>
                    <a:pt x="4664991" y="412358"/>
                    <a:pt x="4670693" y="412358"/>
                  </a:cubicBezTo>
                  <a:close/>
                  <a:moveTo>
                    <a:pt x="4642448" y="412358"/>
                  </a:moveTo>
                  <a:cubicBezTo>
                    <a:pt x="4648150" y="412358"/>
                    <a:pt x="4652772" y="416980"/>
                    <a:pt x="4652772" y="422682"/>
                  </a:cubicBezTo>
                  <a:cubicBezTo>
                    <a:pt x="4652772" y="428383"/>
                    <a:pt x="4648150" y="433005"/>
                    <a:pt x="4642448" y="433005"/>
                  </a:cubicBezTo>
                  <a:cubicBezTo>
                    <a:pt x="4636747" y="433005"/>
                    <a:pt x="4632124" y="428383"/>
                    <a:pt x="4632124" y="422682"/>
                  </a:cubicBezTo>
                  <a:cubicBezTo>
                    <a:pt x="4632124" y="416980"/>
                    <a:pt x="4636747" y="412358"/>
                    <a:pt x="4642448" y="412358"/>
                  </a:cubicBezTo>
                  <a:close/>
                  <a:moveTo>
                    <a:pt x="4614202" y="412358"/>
                  </a:moveTo>
                  <a:cubicBezTo>
                    <a:pt x="4619903" y="412358"/>
                    <a:pt x="4624526" y="416980"/>
                    <a:pt x="4624526" y="422682"/>
                  </a:cubicBezTo>
                  <a:cubicBezTo>
                    <a:pt x="4624526" y="428383"/>
                    <a:pt x="4619903" y="433005"/>
                    <a:pt x="4614202" y="433005"/>
                  </a:cubicBezTo>
                  <a:cubicBezTo>
                    <a:pt x="4608500" y="433005"/>
                    <a:pt x="4603878" y="428383"/>
                    <a:pt x="4603878" y="422682"/>
                  </a:cubicBezTo>
                  <a:cubicBezTo>
                    <a:pt x="4603878" y="416980"/>
                    <a:pt x="4608500" y="412358"/>
                    <a:pt x="4614202" y="412358"/>
                  </a:cubicBezTo>
                  <a:close/>
                  <a:moveTo>
                    <a:pt x="4585957" y="412358"/>
                  </a:moveTo>
                  <a:cubicBezTo>
                    <a:pt x="4591659" y="412358"/>
                    <a:pt x="4596281" y="416980"/>
                    <a:pt x="4596281" y="422682"/>
                  </a:cubicBezTo>
                  <a:cubicBezTo>
                    <a:pt x="4596281" y="428383"/>
                    <a:pt x="4591659" y="433005"/>
                    <a:pt x="4585957" y="433005"/>
                  </a:cubicBezTo>
                  <a:cubicBezTo>
                    <a:pt x="4580256" y="433005"/>
                    <a:pt x="4575633" y="428383"/>
                    <a:pt x="4575633" y="422682"/>
                  </a:cubicBezTo>
                  <a:cubicBezTo>
                    <a:pt x="4575633" y="416980"/>
                    <a:pt x="4580256" y="412358"/>
                    <a:pt x="4585957" y="412358"/>
                  </a:cubicBezTo>
                  <a:close/>
                  <a:moveTo>
                    <a:pt x="4557711" y="412358"/>
                  </a:moveTo>
                  <a:cubicBezTo>
                    <a:pt x="4563412" y="412358"/>
                    <a:pt x="4568034" y="416980"/>
                    <a:pt x="4568034" y="422682"/>
                  </a:cubicBezTo>
                  <a:cubicBezTo>
                    <a:pt x="4568034" y="428383"/>
                    <a:pt x="4563412" y="433005"/>
                    <a:pt x="4557711" y="433005"/>
                  </a:cubicBezTo>
                  <a:cubicBezTo>
                    <a:pt x="4552009" y="433005"/>
                    <a:pt x="4547387" y="428383"/>
                    <a:pt x="4547387" y="422682"/>
                  </a:cubicBezTo>
                  <a:cubicBezTo>
                    <a:pt x="4547387" y="416980"/>
                    <a:pt x="4552009" y="412358"/>
                    <a:pt x="4557711" y="412358"/>
                  </a:cubicBezTo>
                  <a:close/>
                  <a:moveTo>
                    <a:pt x="4529466" y="412358"/>
                  </a:moveTo>
                  <a:cubicBezTo>
                    <a:pt x="4535168" y="412358"/>
                    <a:pt x="4539790" y="416980"/>
                    <a:pt x="4539790" y="422682"/>
                  </a:cubicBezTo>
                  <a:cubicBezTo>
                    <a:pt x="4539790" y="428383"/>
                    <a:pt x="4535168" y="433005"/>
                    <a:pt x="4529466" y="433005"/>
                  </a:cubicBezTo>
                  <a:cubicBezTo>
                    <a:pt x="4523765" y="433005"/>
                    <a:pt x="4519143" y="428383"/>
                    <a:pt x="4519143" y="422682"/>
                  </a:cubicBezTo>
                  <a:cubicBezTo>
                    <a:pt x="4519143" y="416980"/>
                    <a:pt x="4523765" y="412358"/>
                    <a:pt x="4529466" y="412358"/>
                  </a:cubicBezTo>
                  <a:close/>
                  <a:moveTo>
                    <a:pt x="4501220" y="412358"/>
                  </a:moveTo>
                  <a:cubicBezTo>
                    <a:pt x="4506922" y="412358"/>
                    <a:pt x="4511544" y="416980"/>
                    <a:pt x="4511544" y="422682"/>
                  </a:cubicBezTo>
                  <a:cubicBezTo>
                    <a:pt x="4511544" y="428383"/>
                    <a:pt x="4506922" y="433005"/>
                    <a:pt x="4501220" y="433005"/>
                  </a:cubicBezTo>
                  <a:cubicBezTo>
                    <a:pt x="4495518" y="433005"/>
                    <a:pt x="4490896" y="428383"/>
                    <a:pt x="4490896" y="422682"/>
                  </a:cubicBezTo>
                  <a:cubicBezTo>
                    <a:pt x="4490896" y="416980"/>
                    <a:pt x="4495518" y="412358"/>
                    <a:pt x="4501220" y="412358"/>
                  </a:cubicBezTo>
                  <a:close/>
                  <a:moveTo>
                    <a:pt x="4472975" y="412358"/>
                  </a:moveTo>
                  <a:cubicBezTo>
                    <a:pt x="4478677" y="412358"/>
                    <a:pt x="4483299" y="416980"/>
                    <a:pt x="4483299" y="422682"/>
                  </a:cubicBezTo>
                  <a:cubicBezTo>
                    <a:pt x="4483299" y="428383"/>
                    <a:pt x="4478677" y="433005"/>
                    <a:pt x="4472975" y="433005"/>
                  </a:cubicBezTo>
                  <a:cubicBezTo>
                    <a:pt x="4467274" y="433005"/>
                    <a:pt x="4462652" y="428383"/>
                    <a:pt x="4462652" y="422682"/>
                  </a:cubicBezTo>
                  <a:cubicBezTo>
                    <a:pt x="4462652" y="416980"/>
                    <a:pt x="4467274" y="412358"/>
                    <a:pt x="4472975" y="412358"/>
                  </a:cubicBezTo>
                  <a:close/>
                  <a:moveTo>
                    <a:pt x="4444729" y="412358"/>
                  </a:moveTo>
                  <a:cubicBezTo>
                    <a:pt x="4450430" y="412358"/>
                    <a:pt x="4455052" y="416980"/>
                    <a:pt x="4455052" y="422682"/>
                  </a:cubicBezTo>
                  <a:cubicBezTo>
                    <a:pt x="4455052" y="428383"/>
                    <a:pt x="4450430" y="433005"/>
                    <a:pt x="4444729" y="433005"/>
                  </a:cubicBezTo>
                  <a:cubicBezTo>
                    <a:pt x="4439027" y="433005"/>
                    <a:pt x="4434405" y="428383"/>
                    <a:pt x="4434405" y="422682"/>
                  </a:cubicBezTo>
                  <a:cubicBezTo>
                    <a:pt x="4434405" y="416980"/>
                    <a:pt x="4439027" y="412358"/>
                    <a:pt x="4444729" y="412358"/>
                  </a:cubicBezTo>
                  <a:close/>
                  <a:moveTo>
                    <a:pt x="4416484" y="412358"/>
                  </a:moveTo>
                  <a:cubicBezTo>
                    <a:pt x="4422186" y="412358"/>
                    <a:pt x="4426808" y="416980"/>
                    <a:pt x="4426808" y="422682"/>
                  </a:cubicBezTo>
                  <a:cubicBezTo>
                    <a:pt x="4426808" y="428383"/>
                    <a:pt x="4422186" y="433005"/>
                    <a:pt x="4416484" y="433005"/>
                  </a:cubicBezTo>
                  <a:cubicBezTo>
                    <a:pt x="4410783" y="433005"/>
                    <a:pt x="4406161" y="428383"/>
                    <a:pt x="4406161" y="422682"/>
                  </a:cubicBezTo>
                  <a:cubicBezTo>
                    <a:pt x="4406161" y="416980"/>
                    <a:pt x="4410783" y="412358"/>
                    <a:pt x="4416484" y="412358"/>
                  </a:cubicBezTo>
                  <a:close/>
                  <a:moveTo>
                    <a:pt x="4388238" y="412358"/>
                  </a:moveTo>
                  <a:cubicBezTo>
                    <a:pt x="4393940" y="412358"/>
                    <a:pt x="4398562" y="416980"/>
                    <a:pt x="4398562" y="422682"/>
                  </a:cubicBezTo>
                  <a:cubicBezTo>
                    <a:pt x="4398562" y="428383"/>
                    <a:pt x="4393940" y="433005"/>
                    <a:pt x="4388238" y="433005"/>
                  </a:cubicBezTo>
                  <a:cubicBezTo>
                    <a:pt x="4382536" y="433005"/>
                    <a:pt x="4377914" y="428383"/>
                    <a:pt x="4377914" y="422682"/>
                  </a:cubicBezTo>
                  <a:cubicBezTo>
                    <a:pt x="4377914" y="416980"/>
                    <a:pt x="4382536" y="412358"/>
                    <a:pt x="4388238" y="412358"/>
                  </a:cubicBezTo>
                  <a:close/>
                  <a:moveTo>
                    <a:pt x="4359993" y="412358"/>
                  </a:moveTo>
                  <a:cubicBezTo>
                    <a:pt x="4365695" y="412358"/>
                    <a:pt x="4370317" y="416980"/>
                    <a:pt x="4370317" y="422682"/>
                  </a:cubicBezTo>
                  <a:cubicBezTo>
                    <a:pt x="4370317" y="428383"/>
                    <a:pt x="4365695" y="433005"/>
                    <a:pt x="4359993" y="433005"/>
                  </a:cubicBezTo>
                  <a:cubicBezTo>
                    <a:pt x="4354292" y="433005"/>
                    <a:pt x="4349670" y="428383"/>
                    <a:pt x="4349670" y="422682"/>
                  </a:cubicBezTo>
                  <a:cubicBezTo>
                    <a:pt x="4349670" y="416980"/>
                    <a:pt x="4354292" y="412358"/>
                    <a:pt x="4359993" y="412358"/>
                  </a:cubicBezTo>
                  <a:close/>
                  <a:moveTo>
                    <a:pt x="4331747" y="412358"/>
                  </a:moveTo>
                  <a:cubicBezTo>
                    <a:pt x="4337448" y="412358"/>
                    <a:pt x="4342071" y="416980"/>
                    <a:pt x="4342071" y="422682"/>
                  </a:cubicBezTo>
                  <a:cubicBezTo>
                    <a:pt x="4342071" y="428383"/>
                    <a:pt x="4337448" y="433005"/>
                    <a:pt x="4331747" y="433005"/>
                  </a:cubicBezTo>
                  <a:cubicBezTo>
                    <a:pt x="4326045" y="433005"/>
                    <a:pt x="4321423" y="428383"/>
                    <a:pt x="4321423" y="422682"/>
                  </a:cubicBezTo>
                  <a:cubicBezTo>
                    <a:pt x="4321423" y="416980"/>
                    <a:pt x="4326045" y="412358"/>
                    <a:pt x="4331747" y="412358"/>
                  </a:cubicBezTo>
                  <a:close/>
                  <a:moveTo>
                    <a:pt x="4303502" y="412358"/>
                  </a:moveTo>
                  <a:cubicBezTo>
                    <a:pt x="4309204" y="412358"/>
                    <a:pt x="4313826" y="416980"/>
                    <a:pt x="4313826" y="422682"/>
                  </a:cubicBezTo>
                  <a:cubicBezTo>
                    <a:pt x="4313826" y="428383"/>
                    <a:pt x="4309204" y="433005"/>
                    <a:pt x="4303502" y="433005"/>
                  </a:cubicBezTo>
                  <a:cubicBezTo>
                    <a:pt x="4297801" y="433005"/>
                    <a:pt x="4293179" y="428383"/>
                    <a:pt x="4293179" y="422682"/>
                  </a:cubicBezTo>
                  <a:cubicBezTo>
                    <a:pt x="4293179" y="416980"/>
                    <a:pt x="4297801" y="412358"/>
                    <a:pt x="4303502" y="412358"/>
                  </a:cubicBezTo>
                  <a:close/>
                  <a:moveTo>
                    <a:pt x="4275256" y="412358"/>
                  </a:moveTo>
                  <a:cubicBezTo>
                    <a:pt x="4280958" y="412358"/>
                    <a:pt x="4285580" y="416980"/>
                    <a:pt x="4285580" y="422682"/>
                  </a:cubicBezTo>
                  <a:cubicBezTo>
                    <a:pt x="4285580" y="428383"/>
                    <a:pt x="4280958" y="433005"/>
                    <a:pt x="4275256" y="433005"/>
                  </a:cubicBezTo>
                  <a:cubicBezTo>
                    <a:pt x="4269555" y="433005"/>
                    <a:pt x="4264932" y="428383"/>
                    <a:pt x="4264932" y="422682"/>
                  </a:cubicBezTo>
                  <a:cubicBezTo>
                    <a:pt x="4264932" y="416980"/>
                    <a:pt x="4269555" y="412358"/>
                    <a:pt x="4275256" y="412358"/>
                  </a:cubicBezTo>
                  <a:close/>
                  <a:moveTo>
                    <a:pt x="4247011" y="412358"/>
                  </a:moveTo>
                  <a:cubicBezTo>
                    <a:pt x="4252713" y="412358"/>
                    <a:pt x="4257335" y="416980"/>
                    <a:pt x="4257335" y="422682"/>
                  </a:cubicBezTo>
                  <a:cubicBezTo>
                    <a:pt x="4257335" y="428383"/>
                    <a:pt x="4252713" y="433005"/>
                    <a:pt x="4247011" y="433005"/>
                  </a:cubicBezTo>
                  <a:cubicBezTo>
                    <a:pt x="4241310" y="433005"/>
                    <a:pt x="4236688" y="428383"/>
                    <a:pt x="4236688" y="422682"/>
                  </a:cubicBezTo>
                  <a:cubicBezTo>
                    <a:pt x="4236688" y="416980"/>
                    <a:pt x="4241310" y="412358"/>
                    <a:pt x="4247011" y="412358"/>
                  </a:cubicBezTo>
                  <a:close/>
                  <a:moveTo>
                    <a:pt x="4218765" y="412358"/>
                  </a:moveTo>
                  <a:cubicBezTo>
                    <a:pt x="4224467" y="412358"/>
                    <a:pt x="4229089" y="416980"/>
                    <a:pt x="4229089" y="422682"/>
                  </a:cubicBezTo>
                  <a:cubicBezTo>
                    <a:pt x="4229089" y="428383"/>
                    <a:pt x="4224467" y="433005"/>
                    <a:pt x="4218765" y="433005"/>
                  </a:cubicBezTo>
                  <a:cubicBezTo>
                    <a:pt x="4213063" y="433005"/>
                    <a:pt x="4208441" y="428383"/>
                    <a:pt x="4208441" y="422682"/>
                  </a:cubicBezTo>
                  <a:cubicBezTo>
                    <a:pt x="4208441" y="416980"/>
                    <a:pt x="4213063" y="412358"/>
                    <a:pt x="4218765" y="412358"/>
                  </a:cubicBezTo>
                  <a:close/>
                  <a:moveTo>
                    <a:pt x="4190520" y="412358"/>
                  </a:moveTo>
                  <a:cubicBezTo>
                    <a:pt x="4196222" y="412358"/>
                    <a:pt x="4200844" y="416980"/>
                    <a:pt x="4200844" y="422682"/>
                  </a:cubicBezTo>
                  <a:cubicBezTo>
                    <a:pt x="4200844" y="428383"/>
                    <a:pt x="4196222" y="433005"/>
                    <a:pt x="4190520" y="433005"/>
                  </a:cubicBezTo>
                  <a:cubicBezTo>
                    <a:pt x="4184819" y="433005"/>
                    <a:pt x="4180197" y="428383"/>
                    <a:pt x="4180197" y="422682"/>
                  </a:cubicBezTo>
                  <a:cubicBezTo>
                    <a:pt x="4180197" y="416980"/>
                    <a:pt x="4184819" y="412358"/>
                    <a:pt x="4190520" y="412358"/>
                  </a:cubicBezTo>
                  <a:close/>
                  <a:moveTo>
                    <a:pt x="4162274" y="412358"/>
                  </a:moveTo>
                  <a:cubicBezTo>
                    <a:pt x="4167976" y="412358"/>
                    <a:pt x="4172598" y="416980"/>
                    <a:pt x="4172598" y="422682"/>
                  </a:cubicBezTo>
                  <a:cubicBezTo>
                    <a:pt x="4172598" y="428383"/>
                    <a:pt x="4167976" y="433005"/>
                    <a:pt x="4162274" y="433005"/>
                  </a:cubicBezTo>
                  <a:cubicBezTo>
                    <a:pt x="4156573" y="433005"/>
                    <a:pt x="4151951" y="428383"/>
                    <a:pt x="4151951" y="422682"/>
                  </a:cubicBezTo>
                  <a:cubicBezTo>
                    <a:pt x="4151951" y="416980"/>
                    <a:pt x="4156573" y="412358"/>
                    <a:pt x="4162274" y="412358"/>
                  </a:cubicBezTo>
                  <a:close/>
                  <a:moveTo>
                    <a:pt x="4134030" y="412358"/>
                  </a:moveTo>
                  <a:cubicBezTo>
                    <a:pt x="4139731" y="412358"/>
                    <a:pt x="4144353" y="416980"/>
                    <a:pt x="4144353" y="422682"/>
                  </a:cubicBezTo>
                  <a:cubicBezTo>
                    <a:pt x="4144353" y="428383"/>
                    <a:pt x="4139731" y="433005"/>
                    <a:pt x="4134030" y="433005"/>
                  </a:cubicBezTo>
                  <a:cubicBezTo>
                    <a:pt x="4128328" y="433005"/>
                    <a:pt x="4123706" y="428383"/>
                    <a:pt x="4123706" y="422682"/>
                  </a:cubicBezTo>
                  <a:cubicBezTo>
                    <a:pt x="4123706" y="416980"/>
                    <a:pt x="4128328" y="412358"/>
                    <a:pt x="4134030" y="412358"/>
                  </a:cubicBezTo>
                  <a:close/>
                  <a:moveTo>
                    <a:pt x="4105783" y="412358"/>
                  </a:moveTo>
                  <a:cubicBezTo>
                    <a:pt x="4111485" y="412358"/>
                    <a:pt x="4116107" y="416980"/>
                    <a:pt x="4116107" y="422682"/>
                  </a:cubicBezTo>
                  <a:cubicBezTo>
                    <a:pt x="4116107" y="428383"/>
                    <a:pt x="4111485" y="433005"/>
                    <a:pt x="4105783" y="433005"/>
                  </a:cubicBezTo>
                  <a:cubicBezTo>
                    <a:pt x="4100082" y="433005"/>
                    <a:pt x="4095460" y="428383"/>
                    <a:pt x="4095460" y="422682"/>
                  </a:cubicBezTo>
                  <a:cubicBezTo>
                    <a:pt x="4095460" y="416980"/>
                    <a:pt x="4100082" y="412358"/>
                    <a:pt x="4105783" y="412358"/>
                  </a:cubicBezTo>
                  <a:close/>
                  <a:moveTo>
                    <a:pt x="4077539" y="412358"/>
                  </a:moveTo>
                  <a:cubicBezTo>
                    <a:pt x="4083240" y="412358"/>
                    <a:pt x="4087862" y="416980"/>
                    <a:pt x="4087862" y="422682"/>
                  </a:cubicBezTo>
                  <a:cubicBezTo>
                    <a:pt x="4087862" y="428383"/>
                    <a:pt x="4083240" y="433005"/>
                    <a:pt x="4077539" y="433005"/>
                  </a:cubicBezTo>
                  <a:cubicBezTo>
                    <a:pt x="4071837" y="433005"/>
                    <a:pt x="4067215" y="428383"/>
                    <a:pt x="4067215" y="422682"/>
                  </a:cubicBezTo>
                  <a:cubicBezTo>
                    <a:pt x="4067215" y="416980"/>
                    <a:pt x="4071837" y="412358"/>
                    <a:pt x="4077539" y="412358"/>
                  </a:cubicBezTo>
                  <a:close/>
                  <a:moveTo>
                    <a:pt x="4049292" y="412358"/>
                  </a:moveTo>
                  <a:cubicBezTo>
                    <a:pt x="4054994" y="412358"/>
                    <a:pt x="4059616" y="416980"/>
                    <a:pt x="4059616" y="422682"/>
                  </a:cubicBezTo>
                  <a:cubicBezTo>
                    <a:pt x="4059616" y="428383"/>
                    <a:pt x="4054994" y="433005"/>
                    <a:pt x="4049292" y="433005"/>
                  </a:cubicBezTo>
                  <a:cubicBezTo>
                    <a:pt x="4043591" y="433005"/>
                    <a:pt x="4038969" y="428383"/>
                    <a:pt x="4038969" y="422682"/>
                  </a:cubicBezTo>
                  <a:cubicBezTo>
                    <a:pt x="4038969" y="416980"/>
                    <a:pt x="4043591" y="412358"/>
                    <a:pt x="4049292" y="412358"/>
                  </a:cubicBezTo>
                  <a:close/>
                  <a:moveTo>
                    <a:pt x="4021048" y="412358"/>
                  </a:moveTo>
                  <a:cubicBezTo>
                    <a:pt x="4026749" y="412358"/>
                    <a:pt x="4031371" y="416980"/>
                    <a:pt x="4031371" y="422682"/>
                  </a:cubicBezTo>
                  <a:cubicBezTo>
                    <a:pt x="4031371" y="428383"/>
                    <a:pt x="4026749" y="433005"/>
                    <a:pt x="4021048" y="433005"/>
                  </a:cubicBezTo>
                  <a:cubicBezTo>
                    <a:pt x="4015346" y="433005"/>
                    <a:pt x="4010724" y="428383"/>
                    <a:pt x="4010724" y="422682"/>
                  </a:cubicBezTo>
                  <a:cubicBezTo>
                    <a:pt x="4010724" y="416980"/>
                    <a:pt x="4015346" y="412358"/>
                    <a:pt x="4021048" y="412358"/>
                  </a:cubicBezTo>
                  <a:close/>
                  <a:moveTo>
                    <a:pt x="3992801" y="412358"/>
                  </a:moveTo>
                  <a:cubicBezTo>
                    <a:pt x="3998503" y="412358"/>
                    <a:pt x="4003125" y="416980"/>
                    <a:pt x="4003125" y="422682"/>
                  </a:cubicBezTo>
                  <a:cubicBezTo>
                    <a:pt x="4003125" y="428383"/>
                    <a:pt x="3998503" y="433005"/>
                    <a:pt x="3992801" y="433005"/>
                  </a:cubicBezTo>
                  <a:cubicBezTo>
                    <a:pt x="3987100" y="433005"/>
                    <a:pt x="3982478" y="428383"/>
                    <a:pt x="3982478" y="422682"/>
                  </a:cubicBezTo>
                  <a:cubicBezTo>
                    <a:pt x="3982478" y="416980"/>
                    <a:pt x="3987100" y="412358"/>
                    <a:pt x="3992801" y="412358"/>
                  </a:cubicBezTo>
                  <a:close/>
                  <a:moveTo>
                    <a:pt x="3964557" y="412358"/>
                  </a:moveTo>
                  <a:cubicBezTo>
                    <a:pt x="3970258" y="412358"/>
                    <a:pt x="3974880" y="416980"/>
                    <a:pt x="3974880" y="422682"/>
                  </a:cubicBezTo>
                  <a:cubicBezTo>
                    <a:pt x="3974880" y="428383"/>
                    <a:pt x="3970258" y="433005"/>
                    <a:pt x="3964557" y="433005"/>
                  </a:cubicBezTo>
                  <a:cubicBezTo>
                    <a:pt x="3958855" y="433005"/>
                    <a:pt x="3954233" y="428383"/>
                    <a:pt x="3954233" y="422682"/>
                  </a:cubicBezTo>
                  <a:cubicBezTo>
                    <a:pt x="3954233" y="416980"/>
                    <a:pt x="3958855" y="412358"/>
                    <a:pt x="3964557" y="412358"/>
                  </a:cubicBezTo>
                  <a:close/>
                  <a:moveTo>
                    <a:pt x="3936310" y="412358"/>
                  </a:moveTo>
                  <a:cubicBezTo>
                    <a:pt x="3942012" y="412358"/>
                    <a:pt x="3946634" y="416980"/>
                    <a:pt x="3946634" y="422682"/>
                  </a:cubicBezTo>
                  <a:cubicBezTo>
                    <a:pt x="3946634" y="428383"/>
                    <a:pt x="3942012" y="433005"/>
                    <a:pt x="3936310" y="433005"/>
                  </a:cubicBezTo>
                  <a:cubicBezTo>
                    <a:pt x="3930609" y="433005"/>
                    <a:pt x="3925987" y="428383"/>
                    <a:pt x="3925987" y="422682"/>
                  </a:cubicBezTo>
                  <a:cubicBezTo>
                    <a:pt x="3925987" y="416980"/>
                    <a:pt x="3930609" y="412358"/>
                    <a:pt x="3936310" y="412358"/>
                  </a:cubicBezTo>
                  <a:close/>
                  <a:moveTo>
                    <a:pt x="3908066" y="412358"/>
                  </a:moveTo>
                  <a:cubicBezTo>
                    <a:pt x="3913767" y="412358"/>
                    <a:pt x="3918389" y="416980"/>
                    <a:pt x="3918389" y="422682"/>
                  </a:cubicBezTo>
                  <a:cubicBezTo>
                    <a:pt x="3918389" y="428383"/>
                    <a:pt x="3913767" y="433005"/>
                    <a:pt x="3908066" y="433005"/>
                  </a:cubicBezTo>
                  <a:cubicBezTo>
                    <a:pt x="3902364" y="433005"/>
                    <a:pt x="3897742" y="428383"/>
                    <a:pt x="3897742" y="422682"/>
                  </a:cubicBezTo>
                  <a:cubicBezTo>
                    <a:pt x="3897742" y="416980"/>
                    <a:pt x="3902364" y="412358"/>
                    <a:pt x="3908066" y="412358"/>
                  </a:cubicBezTo>
                  <a:close/>
                  <a:moveTo>
                    <a:pt x="3879819" y="412358"/>
                  </a:moveTo>
                  <a:cubicBezTo>
                    <a:pt x="3885521" y="412358"/>
                    <a:pt x="3890143" y="416980"/>
                    <a:pt x="3890143" y="422682"/>
                  </a:cubicBezTo>
                  <a:cubicBezTo>
                    <a:pt x="3890143" y="428383"/>
                    <a:pt x="3885521" y="433005"/>
                    <a:pt x="3879819" y="433005"/>
                  </a:cubicBezTo>
                  <a:cubicBezTo>
                    <a:pt x="3874118" y="433005"/>
                    <a:pt x="3869496" y="428383"/>
                    <a:pt x="3869496" y="422682"/>
                  </a:cubicBezTo>
                  <a:cubicBezTo>
                    <a:pt x="3869496" y="416980"/>
                    <a:pt x="3874118" y="412358"/>
                    <a:pt x="3879819" y="412358"/>
                  </a:cubicBezTo>
                  <a:close/>
                  <a:moveTo>
                    <a:pt x="3851575" y="412358"/>
                  </a:moveTo>
                  <a:cubicBezTo>
                    <a:pt x="3857276" y="412358"/>
                    <a:pt x="3861898" y="416980"/>
                    <a:pt x="3861898" y="422682"/>
                  </a:cubicBezTo>
                  <a:cubicBezTo>
                    <a:pt x="3861898" y="428383"/>
                    <a:pt x="3857276" y="433005"/>
                    <a:pt x="3851575" y="433005"/>
                  </a:cubicBezTo>
                  <a:cubicBezTo>
                    <a:pt x="3845873" y="433005"/>
                    <a:pt x="3841251" y="428383"/>
                    <a:pt x="3841251" y="422682"/>
                  </a:cubicBezTo>
                  <a:cubicBezTo>
                    <a:pt x="3841251" y="416980"/>
                    <a:pt x="3845873" y="412358"/>
                    <a:pt x="3851575" y="412358"/>
                  </a:cubicBezTo>
                  <a:close/>
                  <a:moveTo>
                    <a:pt x="3823328" y="412358"/>
                  </a:moveTo>
                  <a:cubicBezTo>
                    <a:pt x="3829030" y="412358"/>
                    <a:pt x="3833652" y="416980"/>
                    <a:pt x="3833652" y="422682"/>
                  </a:cubicBezTo>
                  <a:cubicBezTo>
                    <a:pt x="3833652" y="428383"/>
                    <a:pt x="3829030" y="433005"/>
                    <a:pt x="3823328" y="433005"/>
                  </a:cubicBezTo>
                  <a:cubicBezTo>
                    <a:pt x="3817627" y="433005"/>
                    <a:pt x="3813005" y="428383"/>
                    <a:pt x="3813005" y="422682"/>
                  </a:cubicBezTo>
                  <a:cubicBezTo>
                    <a:pt x="3813005" y="416980"/>
                    <a:pt x="3817627" y="412358"/>
                    <a:pt x="3823328" y="412358"/>
                  </a:cubicBezTo>
                  <a:close/>
                  <a:moveTo>
                    <a:pt x="3795084" y="412358"/>
                  </a:moveTo>
                  <a:cubicBezTo>
                    <a:pt x="3800785" y="412358"/>
                    <a:pt x="3805407" y="416980"/>
                    <a:pt x="3805407" y="422682"/>
                  </a:cubicBezTo>
                  <a:cubicBezTo>
                    <a:pt x="3805407" y="428383"/>
                    <a:pt x="3800785" y="433005"/>
                    <a:pt x="3795084" y="433005"/>
                  </a:cubicBezTo>
                  <a:cubicBezTo>
                    <a:pt x="3789382" y="433005"/>
                    <a:pt x="3784760" y="428383"/>
                    <a:pt x="3784760" y="422682"/>
                  </a:cubicBezTo>
                  <a:cubicBezTo>
                    <a:pt x="3784760" y="416980"/>
                    <a:pt x="3789382" y="412358"/>
                    <a:pt x="3795084" y="412358"/>
                  </a:cubicBezTo>
                  <a:close/>
                  <a:moveTo>
                    <a:pt x="3766837" y="412358"/>
                  </a:moveTo>
                  <a:cubicBezTo>
                    <a:pt x="3772539" y="412358"/>
                    <a:pt x="3777161" y="416980"/>
                    <a:pt x="3777161" y="422682"/>
                  </a:cubicBezTo>
                  <a:cubicBezTo>
                    <a:pt x="3777161" y="428383"/>
                    <a:pt x="3772539" y="433005"/>
                    <a:pt x="3766837" y="433005"/>
                  </a:cubicBezTo>
                  <a:cubicBezTo>
                    <a:pt x="3761136" y="433005"/>
                    <a:pt x="3756514" y="428383"/>
                    <a:pt x="3756514" y="422682"/>
                  </a:cubicBezTo>
                  <a:cubicBezTo>
                    <a:pt x="3756514" y="416980"/>
                    <a:pt x="3761136" y="412358"/>
                    <a:pt x="3766837" y="412358"/>
                  </a:cubicBezTo>
                  <a:close/>
                  <a:moveTo>
                    <a:pt x="3738593" y="412358"/>
                  </a:moveTo>
                  <a:cubicBezTo>
                    <a:pt x="3744294" y="412358"/>
                    <a:pt x="3748916" y="416980"/>
                    <a:pt x="3748916" y="422682"/>
                  </a:cubicBezTo>
                  <a:cubicBezTo>
                    <a:pt x="3748916" y="428383"/>
                    <a:pt x="3744294" y="433005"/>
                    <a:pt x="3738593" y="433005"/>
                  </a:cubicBezTo>
                  <a:cubicBezTo>
                    <a:pt x="3732891" y="433005"/>
                    <a:pt x="3728269" y="428383"/>
                    <a:pt x="3728269" y="422682"/>
                  </a:cubicBezTo>
                  <a:cubicBezTo>
                    <a:pt x="3728269" y="416980"/>
                    <a:pt x="3732891" y="412358"/>
                    <a:pt x="3738593" y="412358"/>
                  </a:cubicBezTo>
                  <a:close/>
                  <a:moveTo>
                    <a:pt x="3710346" y="412358"/>
                  </a:moveTo>
                  <a:cubicBezTo>
                    <a:pt x="3716048" y="412358"/>
                    <a:pt x="3720670" y="416980"/>
                    <a:pt x="3720670" y="422682"/>
                  </a:cubicBezTo>
                  <a:cubicBezTo>
                    <a:pt x="3720670" y="428383"/>
                    <a:pt x="3716048" y="433005"/>
                    <a:pt x="3710346" y="433005"/>
                  </a:cubicBezTo>
                  <a:cubicBezTo>
                    <a:pt x="3704645" y="433005"/>
                    <a:pt x="3700023" y="428383"/>
                    <a:pt x="3700023" y="422682"/>
                  </a:cubicBezTo>
                  <a:cubicBezTo>
                    <a:pt x="3700023" y="416980"/>
                    <a:pt x="3704645" y="412358"/>
                    <a:pt x="3710346" y="412358"/>
                  </a:cubicBezTo>
                  <a:close/>
                  <a:moveTo>
                    <a:pt x="3682102" y="412358"/>
                  </a:moveTo>
                  <a:cubicBezTo>
                    <a:pt x="3687803" y="412358"/>
                    <a:pt x="3692425" y="416980"/>
                    <a:pt x="3692425" y="422682"/>
                  </a:cubicBezTo>
                  <a:cubicBezTo>
                    <a:pt x="3692425" y="428383"/>
                    <a:pt x="3687803" y="433005"/>
                    <a:pt x="3682102" y="433005"/>
                  </a:cubicBezTo>
                  <a:cubicBezTo>
                    <a:pt x="3676400" y="433005"/>
                    <a:pt x="3671778" y="428383"/>
                    <a:pt x="3671778" y="422682"/>
                  </a:cubicBezTo>
                  <a:cubicBezTo>
                    <a:pt x="3671778" y="416980"/>
                    <a:pt x="3676400" y="412358"/>
                    <a:pt x="3682102" y="412358"/>
                  </a:cubicBezTo>
                  <a:close/>
                  <a:moveTo>
                    <a:pt x="3653855" y="412358"/>
                  </a:moveTo>
                  <a:cubicBezTo>
                    <a:pt x="3659557" y="412358"/>
                    <a:pt x="3664179" y="416980"/>
                    <a:pt x="3664179" y="422682"/>
                  </a:cubicBezTo>
                  <a:cubicBezTo>
                    <a:pt x="3664179" y="428383"/>
                    <a:pt x="3659557" y="433005"/>
                    <a:pt x="3653855" y="433005"/>
                  </a:cubicBezTo>
                  <a:cubicBezTo>
                    <a:pt x="3648154" y="433005"/>
                    <a:pt x="3643532" y="428383"/>
                    <a:pt x="3643532" y="422682"/>
                  </a:cubicBezTo>
                  <a:cubicBezTo>
                    <a:pt x="3643532" y="416980"/>
                    <a:pt x="3648154" y="412358"/>
                    <a:pt x="3653855" y="412358"/>
                  </a:cubicBezTo>
                  <a:close/>
                  <a:moveTo>
                    <a:pt x="3625611" y="412358"/>
                  </a:moveTo>
                  <a:cubicBezTo>
                    <a:pt x="3631312" y="412358"/>
                    <a:pt x="3635935" y="416980"/>
                    <a:pt x="3635935" y="422682"/>
                  </a:cubicBezTo>
                  <a:cubicBezTo>
                    <a:pt x="3635935" y="428383"/>
                    <a:pt x="3631312" y="433005"/>
                    <a:pt x="3625611" y="433005"/>
                  </a:cubicBezTo>
                  <a:cubicBezTo>
                    <a:pt x="3619909" y="433005"/>
                    <a:pt x="3615287" y="428383"/>
                    <a:pt x="3615287" y="422682"/>
                  </a:cubicBezTo>
                  <a:cubicBezTo>
                    <a:pt x="3615287" y="416980"/>
                    <a:pt x="3619909" y="412358"/>
                    <a:pt x="3625611" y="412358"/>
                  </a:cubicBezTo>
                  <a:close/>
                  <a:moveTo>
                    <a:pt x="3597364" y="412358"/>
                  </a:moveTo>
                  <a:cubicBezTo>
                    <a:pt x="3603066" y="412358"/>
                    <a:pt x="3607688" y="416980"/>
                    <a:pt x="3607688" y="422682"/>
                  </a:cubicBezTo>
                  <a:cubicBezTo>
                    <a:pt x="3607688" y="428383"/>
                    <a:pt x="3603066" y="433005"/>
                    <a:pt x="3597364" y="433005"/>
                  </a:cubicBezTo>
                  <a:cubicBezTo>
                    <a:pt x="3591663" y="433005"/>
                    <a:pt x="3587041" y="428383"/>
                    <a:pt x="3587041" y="422682"/>
                  </a:cubicBezTo>
                  <a:cubicBezTo>
                    <a:pt x="3587041" y="416980"/>
                    <a:pt x="3591663" y="412358"/>
                    <a:pt x="3597364" y="412358"/>
                  </a:cubicBezTo>
                  <a:close/>
                  <a:moveTo>
                    <a:pt x="3569120" y="412358"/>
                  </a:moveTo>
                  <a:cubicBezTo>
                    <a:pt x="3574821" y="412358"/>
                    <a:pt x="3579443" y="416980"/>
                    <a:pt x="3579443" y="422682"/>
                  </a:cubicBezTo>
                  <a:cubicBezTo>
                    <a:pt x="3579443" y="428383"/>
                    <a:pt x="3574821" y="433005"/>
                    <a:pt x="3569120" y="433005"/>
                  </a:cubicBezTo>
                  <a:cubicBezTo>
                    <a:pt x="3563418" y="433005"/>
                    <a:pt x="3558796" y="428383"/>
                    <a:pt x="3558796" y="422682"/>
                  </a:cubicBezTo>
                  <a:cubicBezTo>
                    <a:pt x="3558796" y="416980"/>
                    <a:pt x="3563418" y="412358"/>
                    <a:pt x="3569120" y="412358"/>
                  </a:cubicBezTo>
                  <a:close/>
                  <a:moveTo>
                    <a:pt x="3540874" y="412358"/>
                  </a:moveTo>
                  <a:cubicBezTo>
                    <a:pt x="3546575" y="412358"/>
                    <a:pt x="3551197" y="416980"/>
                    <a:pt x="3551197" y="422682"/>
                  </a:cubicBezTo>
                  <a:cubicBezTo>
                    <a:pt x="3551197" y="428383"/>
                    <a:pt x="3546575" y="433005"/>
                    <a:pt x="3540874" y="433005"/>
                  </a:cubicBezTo>
                  <a:cubicBezTo>
                    <a:pt x="3535172" y="433005"/>
                    <a:pt x="3530550" y="428383"/>
                    <a:pt x="3530550" y="422682"/>
                  </a:cubicBezTo>
                  <a:cubicBezTo>
                    <a:pt x="3530550" y="416980"/>
                    <a:pt x="3535172" y="412358"/>
                    <a:pt x="3540874" y="412358"/>
                  </a:cubicBezTo>
                  <a:close/>
                  <a:moveTo>
                    <a:pt x="3512629" y="412358"/>
                  </a:moveTo>
                  <a:cubicBezTo>
                    <a:pt x="3518331" y="412358"/>
                    <a:pt x="3522953" y="416980"/>
                    <a:pt x="3522953" y="422682"/>
                  </a:cubicBezTo>
                  <a:cubicBezTo>
                    <a:pt x="3522953" y="428383"/>
                    <a:pt x="3518331" y="433005"/>
                    <a:pt x="3512629" y="433005"/>
                  </a:cubicBezTo>
                  <a:cubicBezTo>
                    <a:pt x="3506927" y="433005"/>
                    <a:pt x="3502305" y="428383"/>
                    <a:pt x="3502305" y="422682"/>
                  </a:cubicBezTo>
                  <a:cubicBezTo>
                    <a:pt x="3502305" y="416980"/>
                    <a:pt x="3506927" y="412358"/>
                    <a:pt x="3512629" y="412358"/>
                  </a:cubicBezTo>
                  <a:close/>
                  <a:moveTo>
                    <a:pt x="3484383" y="412358"/>
                  </a:moveTo>
                  <a:cubicBezTo>
                    <a:pt x="3490084" y="412358"/>
                    <a:pt x="3494706" y="416980"/>
                    <a:pt x="3494706" y="422682"/>
                  </a:cubicBezTo>
                  <a:cubicBezTo>
                    <a:pt x="3494706" y="428383"/>
                    <a:pt x="3490084" y="433005"/>
                    <a:pt x="3484383" y="433005"/>
                  </a:cubicBezTo>
                  <a:cubicBezTo>
                    <a:pt x="3478681" y="433005"/>
                    <a:pt x="3474059" y="428383"/>
                    <a:pt x="3474059" y="422682"/>
                  </a:cubicBezTo>
                  <a:cubicBezTo>
                    <a:pt x="3474059" y="416980"/>
                    <a:pt x="3478681" y="412358"/>
                    <a:pt x="3484383" y="412358"/>
                  </a:cubicBezTo>
                  <a:close/>
                  <a:moveTo>
                    <a:pt x="3456137" y="412358"/>
                  </a:moveTo>
                  <a:cubicBezTo>
                    <a:pt x="3461839" y="412358"/>
                    <a:pt x="3466461" y="416980"/>
                    <a:pt x="3466461" y="422682"/>
                  </a:cubicBezTo>
                  <a:cubicBezTo>
                    <a:pt x="3466461" y="428383"/>
                    <a:pt x="3461839" y="433005"/>
                    <a:pt x="3456137" y="433005"/>
                  </a:cubicBezTo>
                  <a:cubicBezTo>
                    <a:pt x="3450436" y="433005"/>
                    <a:pt x="3445814" y="428383"/>
                    <a:pt x="3445814" y="422682"/>
                  </a:cubicBezTo>
                  <a:cubicBezTo>
                    <a:pt x="3445814" y="416980"/>
                    <a:pt x="3450436" y="412358"/>
                    <a:pt x="3456137" y="412358"/>
                  </a:cubicBezTo>
                  <a:close/>
                  <a:moveTo>
                    <a:pt x="3427892" y="412358"/>
                  </a:moveTo>
                  <a:cubicBezTo>
                    <a:pt x="3433593" y="412358"/>
                    <a:pt x="3438215" y="416980"/>
                    <a:pt x="3438215" y="422682"/>
                  </a:cubicBezTo>
                  <a:cubicBezTo>
                    <a:pt x="3438215" y="428383"/>
                    <a:pt x="3433593" y="433005"/>
                    <a:pt x="3427892" y="433005"/>
                  </a:cubicBezTo>
                  <a:cubicBezTo>
                    <a:pt x="3422190" y="433005"/>
                    <a:pt x="3417568" y="428383"/>
                    <a:pt x="3417568" y="422682"/>
                  </a:cubicBezTo>
                  <a:cubicBezTo>
                    <a:pt x="3417568" y="416980"/>
                    <a:pt x="3422190" y="412358"/>
                    <a:pt x="3427892" y="412358"/>
                  </a:cubicBezTo>
                  <a:close/>
                  <a:moveTo>
                    <a:pt x="3399647" y="412358"/>
                  </a:moveTo>
                  <a:cubicBezTo>
                    <a:pt x="3405348" y="412358"/>
                    <a:pt x="3409970" y="416980"/>
                    <a:pt x="3409970" y="422682"/>
                  </a:cubicBezTo>
                  <a:cubicBezTo>
                    <a:pt x="3409970" y="428383"/>
                    <a:pt x="3405348" y="433005"/>
                    <a:pt x="3399647" y="433005"/>
                  </a:cubicBezTo>
                  <a:cubicBezTo>
                    <a:pt x="3393946" y="433005"/>
                    <a:pt x="3389324" y="428383"/>
                    <a:pt x="3389324" y="422682"/>
                  </a:cubicBezTo>
                  <a:cubicBezTo>
                    <a:pt x="3389324" y="416980"/>
                    <a:pt x="3393946" y="412358"/>
                    <a:pt x="3399647" y="412358"/>
                  </a:cubicBezTo>
                  <a:close/>
                  <a:moveTo>
                    <a:pt x="3371402" y="412358"/>
                  </a:moveTo>
                  <a:cubicBezTo>
                    <a:pt x="3377103" y="412358"/>
                    <a:pt x="3381725" y="416980"/>
                    <a:pt x="3381725" y="422682"/>
                  </a:cubicBezTo>
                  <a:cubicBezTo>
                    <a:pt x="3381725" y="428383"/>
                    <a:pt x="3377103" y="433005"/>
                    <a:pt x="3371402" y="433005"/>
                  </a:cubicBezTo>
                  <a:cubicBezTo>
                    <a:pt x="3365700" y="433005"/>
                    <a:pt x="3361078" y="428383"/>
                    <a:pt x="3361078" y="422682"/>
                  </a:cubicBezTo>
                  <a:cubicBezTo>
                    <a:pt x="3361078" y="416980"/>
                    <a:pt x="3365700" y="412358"/>
                    <a:pt x="3371402" y="412358"/>
                  </a:cubicBezTo>
                  <a:close/>
                  <a:moveTo>
                    <a:pt x="3343156" y="412358"/>
                  </a:moveTo>
                  <a:cubicBezTo>
                    <a:pt x="3348858" y="412358"/>
                    <a:pt x="3353480" y="416980"/>
                    <a:pt x="3353480" y="422682"/>
                  </a:cubicBezTo>
                  <a:cubicBezTo>
                    <a:pt x="3353480" y="428383"/>
                    <a:pt x="3348858" y="433005"/>
                    <a:pt x="3343156" y="433005"/>
                  </a:cubicBezTo>
                  <a:cubicBezTo>
                    <a:pt x="3337455" y="433005"/>
                    <a:pt x="3332833" y="428383"/>
                    <a:pt x="3332833" y="422682"/>
                  </a:cubicBezTo>
                  <a:cubicBezTo>
                    <a:pt x="3332833" y="416980"/>
                    <a:pt x="3337455" y="412358"/>
                    <a:pt x="3343156" y="412358"/>
                  </a:cubicBezTo>
                  <a:close/>
                  <a:moveTo>
                    <a:pt x="3314911" y="412358"/>
                  </a:moveTo>
                  <a:cubicBezTo>
                    <a:pt x="3320612" y="412358"/>
                    <a:pt x="3325235" y="416980"/>
                    <a:pt x="3325235" y="422682"/>
                  </a:cubicBezTo>
                  <a:cubicBezTo>
                    <a:pt x="3325235" y="428383"/>
                    <a:pt x="3320612" y="433005"/>
                    <a:pt x="3314911" y="433005"/>
                  </a:cubicBezTo>
                  <a:cubicBezTo>
                    <a:pt x="3309209" y="433005"/>
                    <a:pt x="3304587" y="428383"/>
                    <a:pt x="3304587" y="422682"/>
                  </a:cubicBezTo>
                  <a:cubicBezTo>
                    <a:pt x="3304587" y="416980"/>
                    <a:pt x="3309209" y="412358"/>
                    <a:pt x="3314911" y="412358"/>
                  </a:cubicBezTo>
                  <a:close/>
                  <a:moveTo>
                    <a:pt x="3286692" y="412358"/>
                  </a:moveTo>
                  <a:cubicBezTo>
                    <a:pt x="3292393" y="412358"/>
                    <a:pt x="3297016" y="416980"/>
                    <a:pt x="3297016" y="422682"/>
                  </a:cubicBezTo>
                  <a:cubicBezTo>
                    <a:pt x="3297016" y="428383"/>
                    <a:pt x="3292393" y="433005"/>
                    <a:pt x="3286692" y="433005"/>
                  </a:cubicBezTo>
                  <a:cubicBezTo>
                    <a:pt x="3280990" y="433005"/>
                    <a:pt x="3276368" y="428383"/>
                    <a:pt x="3276368" y="422682"/>
                  </a:cubicBezTo>
                  <a:cubicBezTo>
                    <a:pt x="3276368" y="416980"/>
                    <a:pt x="3280990" y="412358"/>
                    <a:pt x="3286692" y="412358"/>
                  </a:cubicBezTo>
                  <a:close/>
                  <a:moveTo>
                    <a:pt x="3258454" y="412358"/>
                  </a:moveTo>
                  <a:cubicBezTo>
                    <a:pt x="3264155" y="412358"/>
                    <a:pt x="3268777" y="416980"/>
                    <a:pt x="3268777" y="422682"/>
                  </a:cubicBezTo>
                  <a:cubicBezTo>
                    <a:pt x="3268777" y="428383"/>
                    <a:pt x="3264155" y="433005"/>
                    <a:pt x="3258454" y="433005"/>
                  </a:cubicBezTo>
                  <a:cubicBezTo>
                    <a:pt x="3252752" y="433005"/>
                    <a:pt x="3248130" y="428383"/>
                    <a:pt x="3248130" y="422682"/>
                  </a:cubicBezTo>
                  <a:cubicBezTo>
                    <a:pt x="3248130" y="416980"/>
                    <a:pt x="3252752" y="412358"/>
                    <a:pt x="3258454" y="412358"/>
                  </a:cubicBezTo>
                  <a:close/>
                  <a:moveTo>
                    <a:pt x="3230209" y="412358"/>
                  </a:moveTo>
                  <a:cubicBezTo>
                    <a:pt x="3235910" y="412358"/>
                    <a:pt x="3240533" y="416980"/>
                    <a:pt x="3240533" y="422682"/>
                  </a:cubicBezTo>
                  <a:cubicBezTo>
                    <a:pt x="3240533" y="428383"/>
                    <a:pt x="3235910" y="433005"/>
                    <a:pt x="3230209" y="433005"/>
                  </a:cubicBezTo>
                  <a:cubicBezTo>
                    <a:pt x="3224507" y="433005"/>
                    <a:pt x="3219885" y="428383"/>
                    <a:pt x="3219885" y="422682"/>
                  </a:cubicBezTo>
                  <a:cubicBezTo>
                    <a:pt x="3219885" y="416980"/>
                    <a:pt x="3224507" y="412358"/>
                    <a:pt x="3230209" y="412358"/>
                  </a:cubicBezTo>
                  <a:close/>
                  <a:moveTo>
                    <a:pt x="3201962" y="412358"/>
                  </a:moveTo>
                  <a:cubicBezTo>
                    <a:pt x="3207664" y="412358"/>
                    <a:pt x="3212286" y="416980"/>
                    <a:pt x="3212286" y="422682"/>
                  </a:cubicBezTo>
                  <a:cubicBezTo>
                    <a:pt x="3212286" y="428383"/>
                    <a:pt x="3207664" y="433005"/>
                    <a:pt x="3201962" y="433005"/>
                  </a:cubicBezTo>
                  <a:cubicBezTo>
                    <a:pt x="3196261" y="433005"/>
                    <a:pt x="3191639" y="428383"/>
                    <a:pt x="3191639" y="422682"/>
                  </a:cubicBezTo>
                  <a:cubicBezTo>
                    <a:pt x="3191639" y="416980"/>
                    <a:pt x="3196261" y="412358"/>
                    <a:pt x="3201962" y="412358"/>
                  </a:cubicBezTo>
                  <a:close/>
                  <a:moveTo>
                    <a:pt x="3173718" y="412358"/>
                  </a:moveTo>
                  <a:cubicBezTo>
                    <a:pt x="3179420" y="412358"/>
                    <a:pt x="3184042" y="416980"/>
                    <a:pt x="3184042" y="422682"/>
                  </a:cubicBezTo>
                  <a:cubicBezTo>
                    <a:pt x="3184042" y="428383"/>
                    <a:pt x="3179420" y="433005"/>
                    <a:pt x="3173718" y="433005"/>
                  </a:cubicBezTo>
                  <a:cubicBezTo>
                    <a:pt x="3168016" y="433005"/>
                    <a:pt x="3163394" y="428383"/>
                    <a:pt x="3163394" y="422682"/>
                  </a:cubicBezTo>
                  <a:cubicBezTo>
                    <a:pt x="3163394" y="416980"/>
                    <a:pt x="3168016" y="412358"/>
                    <a:pt x="3173718" y="412358"/>
                  </a:cubicBezTo>
                  <a:close/>
                  <a:moveTo>
                    <a:pt x="3145472" y="412358"/>
                  </a:moveTo>
                  <a:cubicBezTo>
                    <a:pt x="3151173" y="412358"/>
                    <a:pt x="3155795" y="416980"/>
                    <a:pt x="3155795" y="422682"/>
                  </a:cubicBezTo>
                  <a:cubicBezTo>
                    <a:pt x="3155795" y="428383"/>
                    <a:pt x="3151173" y="433005"/>
                    <a:pt x="3145472" y="433005"/>
                  </a:cubicBezTo>
                  <a:cubicBezTo>
                    <a:pt x="3139770" y="433005"/>
                    <a:pt x="3135148" y="428383"/>
                    <a:pt x="3135148" y="422682"/>
                  </a:cubicBezTo>
                  <a:cubicBezTo>
                    <a:pt x="3135148" y="416980"/>
                    <a:pt x="3139770" y="412358"/>
                    <a:pt x="3145472" y="412358"/>
                  </a:cubicBezTo>
                  <a:close/>
                  <a:moveTo>
                    <a:pt x="3117227" y="412358"/>
                  </a:moveTo>
                  <a:cubicBezTo>
                    <a:pt x="3122929" y="412358"/>
                    <a:pt x="3127551" y="416980"/>
                    <a:pt x="3127551" y="422682"/>
                  </a:cubicBezTo>
                  <a:cubicBezTo>
                    <a:pt x="3127551" y="428383"/>
                    <a:pt x="3122929" y="433005"/>
                    <a:pt x="3117227" y="433005"/>
                  </a:cubicBezTo>
                  <a:cubicBezTo>
                    <a:pt x="3111525" y="433005"/>
                    <a:pt x="3106903" y="428383"/>
                    <a:pt x="3106903" y="422682"/>
                  </a:cubicBezTo>
                  <a:cubicBezTo>
                    <a:pt x="3106903" y="416980"/>
                    <a:pt x="3111525" y="412358"/>
                    <a:pt x="3117227" y="412358"/>
                  </a:cubicBezTo>
                  <a:close/>
                  <a:moveTo>
                    <a:pt x="3088981" y="412358"/>
                  </a:moveTo>
                  <a:cubicBezTo>
                    <a:pt x="3094682" y="412358"/>
                    <a:pt x="3099304" y="416980"/>
                    <a:pt x="3099304" y="422682"/>
                  </a:cubicBezTo>
                  <a:cubicBezTo>
                    <a:pt x="3099304" y="428383"/>
                    <a:pt x="3094682" y="433005"/>
                    <a:pt x="3088981" y="433005"/>
                  </a:cubicBezTo>
                  <a:cubicBezTo>
                    <a:pt x="3083279" y="433005"/>
                    <a:pt x="3078657" y="428383"/>
                    <a:pt x="3078657" y="422682"/>
                  </a:cubicBezTo>
                  <a:cubicBezTo>
                    <a:pt x="3078657" y="416980"/>
                    <a:pt x="3083279" y="412358"/>
                    <a:pt x="3088981" y="412358"/>
                  </a:cubicBezTo>
                  <a:close/>
                  <a:moveTo>
                    <a:pt x="3060736" y="412358"/>
                  </a:moveTo>
                  <a:cubicBezTo>
                    <a:pt x="3066438" y="412358"/>
                    <a:pt x="3071060" y="416980"/>
                    <a:pt x="3071060" y="422682"/>
                  </a:cubicBezTo>
                  <a:cubicBezTo>
                    <a:pt x="3071060" y="428383"/>
                    <a:pt x="3066438" y="433005"/>
                    <a:pt x="3060736" y="433005"/>
                  </a:cubicBezTo>
                  <a:cubicBezTo>
                    <a:pt x="3055035" y="433005"/>
                    <a:pt x="3050413" y="428383"/>
                    <a:pt x="3050413" y="422682"/>
                  </a:cubicBezTo>
                  <a:cubicBezTo>
                    <a:pt x="3050413" y="416980"/>
                    <a:pt x="3055035" y="412358"/>
                    <a:pt x="3060736" y="412358"/>
                  </a:cubicBezTo>
                  <a:close/>
                  <a:moveTo>
                    <a:pt x="3032490" y="412358"/>
                  </a:moveTo>
                  <a:cubicBezTo>
                    <a:pt x="3038191" y="412358"/>
                    <a:pt x="3042813" y="416980"/>
                    <a:pt x="3042813" y="422682"/>
                  </a:cubicBezTo>
                  <a:cubicBezTo>
                    <a:pt x="3042813" y="428383"/>
                    <a:pt x="3038191" y="433005"/>
                    <a:pt x="3032490" y="433005"/>
                  </a:cubicBezTo>
                  <a:cubicBezTo>
                    <a:pt x="3026788" y="433005"/>
                    <a:pt x="3022166" y="428383"/>
                    <a:pt x="3022166" y="422682"/>
                  </a:cubicBezTo>
                  <a:cubicBezTo>
                    <a:pt x="3022166" y="416980"/>
                    <a:pt x="3026788" y="412358"/>
                    <a:pt x="3032490" y="412358"/>
                  </a:cubicBezTo>
                  <a:close/>
                  <a:moveTo>
                    <a:pt x="3004245" y="412358"/>
                  </a:moveTo>
                  <a:cubicBezTo>
                    <a:pt x="3009947" y="412358"/>
                    <a:pt x="3014569" y="416980"/>
                    <a:pt x="3014569" y="422682"/>
                  </a:cubicBezTo>
                  <a:cubicBezTo>
                    <a:pt x="3014569" y="428383"/>
                    <a:pt x="3009947" y="433005"/>
                    <a:pt x="3004245" y="433005"/>
                  </a:cubicBezTo>
                  <a:cubicBezTo>
                    <a:pt x="2998543" y="433005"/>
                    <a:pt x="2993922" y="428383"/>
                    <a:pt x="2993922" y="422682"/>
                  </a:cubicBezTo>
                  <a:cubicBezTo>
                    <a:pt x="2993922" y="416980"/>
                    <a:pt x="2998543" y="412358"/>
                    <a:pt x="3004245" y="412358"/>
                  </a:cubicBezTo>
                  <a:close/>
                  <a:moveTo>
                    <a:pt x="2975999" y="412358"/>
                  </a:moveTo>
                  <a:cubicBezTo>
                    <a:pt x="2981700" y="412358"/>
                    <a:pt x="2986322" y="416980"/>
                    <a:pt x="2986322" y="422682"/>
                  </a:cubicBezTo>
                  <a:cubicBezTo>
                    <a:pt x="2986322" y="428383"/>
                    <a:pt x="2981700" y="433005"/>
                    <a:pt x="2975999" y="433005"/>
                  </a:cubicBezTo>
                  <a:cubicBezTo>
                    <a:pt x="2970297" y="433005"/>
                    <a:pt x="2965675" y="428383"/>
                    <a:pt x="2965675" y="422682"/>
                  </a:cubicBezTo>
                  <a:cubicBezTo>
                    <a:pt x="2965675" y="416980"/>
                    <a:pt x="2970297" y="412358"/>
                    <a:pt x="2975999" y="412358"/>
                  </a:cubicBezTo>
                  <a:close/>
                  <a:moveTo>
                    <a:pt x="2947754" y="412358"/>
                  </a:moveTo>
                  <a:cubicBezTo>
                    <a:pt x="2953456" y="412358"/>
                    <a:pt x="2958078" y="416980"/>
                    <a:pt x="2958078" y="422682"/>
                  </a:cubicBezTo>
                  <a:cubicBezTo>
                    <a:pt x="2958078" y="428383"/>
                    <a:pt x="2953456" y="433005"/>
                    <a:pt x="2947754" y="433005"/>
                  </a:cubicBezTo>
                  <a:cubicBezTo>
                    <a:pt x="2942053" y="433005"/>
                    <a:pt x="2937430" y="428383"/>
                    <a:pt x="2937430" y="422682"/>
                  </a:cubicBezTo>
                  <a:cubicBezTo>
                    <a:pt x="2937430" y="416980"/>
                    <a:pt x="2942053" y="412358"/>
                    <a:pt x="2947754" y="412358"/>
                  </a:cubicBezTo>
                  <a:close/>
                  <a:moveTo>
                    <a:pt x="2919508" y="412358"/>
                  </a:moveTo>
                  <a:cubicBezTo>
                    <a:pt x="2925209" y="412358"/>
                    <a:pt x="2929832" y="416980"/>
                    <a:pt x="2929832" y="422682"/>
                  </a:cubicBezTo>
                  <a:cubicBezTo>
                    <a:pt x="2929832" y="428383"/>
                    <a:pt x="2925209" y="433005"/>
                    <a:pt x="2919508" y="433005"/>
                  </a:cubicBezTo>
                  <a:cubicBezTo>
                    <a:pt x="2913806" y="433005"/>
                    <a:pt x="2909184" y="428383"/>
                    <a:pt x="2909184" y="422682"/>
                  </a:cubicBezTo>
                  <a:cubicBezTo>
                    <a:pt x="2909184" y="416980"/>
                    <a:pt x="2913806" y="412358"/>
                    <a:pt x="2919508" y="412358"/>
                  </a:cubicBezTo>
                  <a:close/>
                  <a:moveTo>
                    <a:pt x="2891263" y="412358"/>
                  </a:moveTo>
                  <a:cubicBezTo>
                    <a:pt x="2896965" y="412358"/>
                    <a:pt x="2901587" y="416980"/>
                    <a:pt x="2901587" y="422682"/>
                  </a:cubicBezTo>
                  <a:cubicBezTo>
                    <a:pt x="2901587" y="428383"/>
                    <a:pt x="2896965" y="433005"/>
                    <a:pt x="2891263" y="433005"/>
                  </a:cubicBezTo>
                  <a:cubicBezTo>
                    <a:pt x="2885562" y="433005"/>
                    <a:pt x="2880939" y="428383"/>
                    <a:pt x="2880939" y="422682"/>
                  </a:cubicBezTo>
                  <a:cubicBezTo>
                    <a:pt x="2880939" y="416980"/>
                    <a:pt x="2885562" y="412358"/>
                    <a:pt x="2891263" y="412358"/>
                  </a:cubicBezTo>
                  <a:close/>
                  <a:moveTo>
                    <a:pt x="2863017" y="412358"/>
                  </a:moveTo>
                  <a:cubicBezTo>
                    <a:pt x="2868718" y="412358"/>
                    <a:pt x="2873340" y="416980"/>
                    <a:pt x="2873340" y="422682"/>
                  </a:cubicBezTo>
                  <a:cubicBezTo>
                    <a:pt x="2873340" y="428383"/>
                    <a:pt x="2868718" y="433005"/>
                    <a:pt x="2863017" y="433005"/>
                  </a:cubicBezTo>
                  <a:cubicBezTo>
                    <a:pt x="2857315" y="433005"/>
                    <a:pt x="2852693" y="428383"/>
                    <a:pt x="2852693" y="422682"/>
                  </a:cubicBezTo>
                  <a:cubicBezTo>
                    <a:pt x="2852693" y="416980"/>
                    <a:pt x="2857315" y="412358"/>
                    <a:pt x="2863017" y="412358"/>
                  </a:cubicBezTo>
                  <a:close/>
                  <a:moveTo>
                    <a:pt x="2834772" y="412358"/>
                  </a:moveTo>
                  <a:cubicBezTo>
                    <a:pt x="2840474" y="412358"/>
                    <a:pt x="2845096" y="416980"/>
                    <a:pt x="2845096" y="422682"/>
                  </a:cubicBezTo>
                  <a:cubicBezTo>
                    <a:pt x="2845096" y="428383"/>
                    <a:pt x="2840474" y="433005"/>
                    <a:pt x="2834772" y="433005"/>
                  </a:cubicBezTo>
                  <a:cubicBezTo>
                    <a:pt x="2829071" y="433005"/>
                    <a:pt x="2824449" y="428383"/>
                    <a:pt x="2824449" y="422682"/>
                  </a:cubicBezTo>
                  <a:cubicBezTo>
                    <a:pt x="2824449" y="416980"/>
                    <a:pt x="2829071" y="412358"/>
                    <a:pt x="2834772" y="412358"/>
                  </a:cubicBezTo>
                  <a:close/>
                  <a:moveTo>
                    <a:pt x="2806526" y="412358"/>
                  </a:moveTo>
                  <a:cubicBezTo>
                    <a:pt x="2812228" y="412358"/>
                    <a:pt x="2816850" y="416980"/>
                    <a:pt x="2816850" y="422682"/>
                  </a:cubicBezTo>
                  <a:cubicBezTo>
                    <a:pt x="2816850" y="428383"/>
                    <a:pt x="2812228" y="433005"/>
                    <a:pt x="2806526" y="433005"/>
                  </a:cubicBezTo>
                  <a:cubicBezTo>
                    <a:pt x="2800824" y="433005"/>
                    <a:pt x="2796202" y="428383"/>
                    <a:pt x="2796202" y="422682"/>
                  </a:cubicBezTo>
                  <a:cubicBezTo>
                    <a:pt x="2796202" y="416980"/>
                    <a:pt x="2800824" y="412358"/>
                    <a:pt x="2806526" y="412358"/>
                  </a:cubicBezTo>
                  <a:close/>
                  <a:moveTo>
                    <a:pt x="2778281" y="412358"/>
                  </a:moveTo>
                  <a:cubicBezTo>
                    <a:pt x="2783983" y="412358"/>
                    <a:pt x="2788605" y="416980"/>
                    <a:pt x="2788605" y="422682"/>
                  </a:cubicBezTo>
                  <a:cubicBezTo>
                    <a:pt x="2788605" y="428383"/>
                    <a:pt x="2783983" y="433005"/>
                    <a:pt x="2778281" y="433005"/>
                  </a:cubicBezTo>
                  <a:cubicBezTo>
                    <a:pt x="2772580" y="433005"/>
                    <a:pt x="2767958" y="428383"/>
                    <a:pt x="2767958" y="422682"/>
                  </a:cubicBezTo>
                  <a:cubicBezTo>
                    <a:pt x="2767958" y="416980"/>
                    <a:pt x="2772580" y="412358"/>
                    <a:pt x="2778281" y="412358"/>
                  </a:cubicBezTo>
                  <a:close/>
                  <a:moveTo>
                    <a:pt x="2750035" y="412358"/>
                  </a:moveTo>
                  <a:cubicBezTo>
                    <a:pt x="2755736" y="412358"/>
                    <a:pt x="2760358" y="416980"/>
                    <a:pt x="2760358" y="422682"/>
                  </a:cubicBezTo>
                  <a:cubicBezTo>
                    <a:pt x="2760358" y="428383"/>
                    <a:pt x="2755736" y="433005"/>
                    <a:pt x="2750035" y="433005"/>
                  </a:cubicBezTo>
                  <a:cubicBezTo>
                    <a:pt x="2744333" y="433005"/>
                    <a:pt x="2739711" y="428383"/>
                    <a:pt x="2739711" y="422682"/>
                  </a:cubicBezTo>
                  <a:cubicBezTo>
                    <a:pt x="2739711" y="416980"/>
                    <a:pt x="2744333" y="412358"/>
                    <a:pt x="2750035" y="412358"/>
                  </a:cubicBezTo>
                  <a:close/>
                  <a:moveTo>
                    <a:pt x="2721790" y="412358"/>
                  </a:moveTo>
                  <a:cubicBezTo>
                    <a:pt x="2727492" y="412358"/>
                    <a:pt x="2732114" y="416980"/>
                    <a:pt x="2732114" y="422682"/>
                  </a:cubicBezTo>
                  <a:cubicBezTo>
                    <a:pt x="2732114" y="428383"/>
                    <a:pt x="2727492" y="433005"/>
                    <a:pt x="2721790" y="433005"/>
                  </a:cubicBezTo>
                  <a:cubicBezTo>
                    <a:pt x="2716089" y="433005"/>
                    <a:pt x="2711467" y="428383"/>
                    <a:pt x="2711467" y="422682"/>
                  </a:cubicBezTo>
                  <a:cubicBezTo>
                    <a:pt x="2711467" y="416980"/>
                    <a:pt x="2716089" y="412358"/>
                    <a:pt x="2721790" y="412358"/>
                  </a:cubicBezTo>
                  <a:close/>
                  <a:moveTo>
                    <a:pt x="2693544" y="412358"/>
                  </a:moveTo>
                  <a:cubicBezTo>
                    <a:pt x="2699246" y="412358"/>
                    <a:pt x="2703868" y="416980"/>
                    <a:pt x="2703868" y="422682"/>
                  </a:cubicBezTo>
                  <a:cubicBezTo>
                    <a:pt x="2703868" y="428383"/>
                    <a:pt x="2699246" y="433005"/>
                    <a:pt x="2693544" y="433005"/>
                  </a:cubicBezTo>
                  <a:cubicBezTo>
                    <a:pt x="2687842" y="433005"/>
                    <a:pt x="2683220" y="428383"/>
                    <a:pt x="2683220" y="422682"/>
                  </a:cubicBezTo>
                  <a:cubicBezTo>
                    <a:pt x="2683220" y="416980"/>
                    <a:pt x="2687842" y="412358"/>
                    <a:pt x="2693544" y="412358"/>
                  </a:cubicBezTo>
                  <a:close/>
                  <a:moveTo>
                    <a:pt x="2665299" y="412358"/>
                  </a:moveTo>
                  <a:cubicBezTo>
                    <a:pt x="2671001" y="412358"/>
                    <a:pt x="2675623" y="416980"/>
                    <a:pt x="2675623" y="422682"/>
                  </a:cubicBezTo>
                  <a:cubicBezTo>
                    <a:pt x="2675623" y="428383"/>
                    <a:pt x="2671001" y="433005"/>
                    <a:pt x="2665299" y="433005"/>
                  </a:cubicBezTo>
                  <a:cubicBezTo>
                    <a:pt x="2659598" y="433005"/>
                    <a:pt x="2654976" y="428383"/>
                    <a:pt x="2654976" y="422682"/>
                  </a:cubicBezTo>
                  <a:cubicBezTo>
                    <a:pt x="2654976" y="416980"/>
                    <a:pt x="2659598" y="412358"/>
                    <a:pt x="2665299" y="412358"/>
                  </a:cubicBezTo>
                  <a:close/>
                  <a:moveTo>
                    <a:pt x="2637053" y="412358"/>
                  </a:moveTo>
                  <a:cubicBezTo>
                    <a:pt x="2642754" y="412358"/>
                    <a:pt x="2647377" y="416980"/>
                    <a:pt x="2647377" y="422682"/>
                  </a:cubicBezTo>
                  <a:cubicBezTo>
                    <a:pt x="2647377" y="428383"/>
                    <a:pt x="2642754" y="433005"/>
                    <a:pt x="2637053" y="433005"/>
                  </a:cubicBezTo>
                  <a:cubicBezTo>
                    <a:pt x="2631351" y="433005"/>
                    <a:pt x="2626729" y="428383"/>
                    <a:pt x="2626729" y="422682"/>
                  </a:cubicBezTo>
                  <a:cubicBezTo>
                    <a:pt x="2626729" y="416980"/>
                    <a:pt x="2631351" y="412358"/>
                    <a:pt x="2637053" y="412358"/>
                  </a:cubicBezTo>
                  <a:close/>
                  <a:moveTo>
                    <a:pt x="2608808" y="412358"/>
                  </a:moveTo>
                  <a:cubicBezTo>
                    <a:pt x="2614510" y="412358"/>
                    <a:pt x="2619132" y="416980"/>
                    <a:pt x="2619132" y="422682"/>
                  </a:cubicBezTo>
                  <a:cubicBezTo>
                    <a:pt x="2619132" y="428383"/>
                    <a:pt x="2614510" y="433005"/>
                    <a:pt x="2608808" y="433005"/>
                  </a:cubicBezTo>
                  <a:cubicBezTo>
                    <a:pt x="2603107" y="433005"/>
                    <a:pt x="2598485" y="428383"/>
                    <a:pt x="2598485" y="422682"/>
                  </a:cubicBezTo>
                  <a:cubicBezTo>
                    <a:pt x="2598485" y="416980"/>
                    <a:pt x="2603107" y="412358"/>
                    <a:pt x="2608808" y="412358"/>
                  </a:cubicBezTo>
                  <a:close/>
                  <a:moveTo>
                    <a:pt x="2580562" y="412358"/>
                  </a:moveTo>
                  <a:cubicBezTo>
                    <a:pt x="2586264" y="412358"/>
                    <a:pt x="2590886" y="416980"/>
                    <a:pt x="2590886" y="422682"/>
                  </a:cubicBezTo>
                  <a:cubicBezTo>
                    <a:pt x="2590886" y="428383"/>
                    <a:pt x="2586264" y="433005"/>
                    <a:pt x="2580562" y="433005"/>
                  </a:cubicBezTo>
                  <a:cubicBezTo>
                    <a:pt x="2574861" y="433005"/>
                    <a:pt x="2570238" y="428383"/>
                    <a:pt x="2570238" y="422682"/>
                  </a:cubicBezTo>
                  <a:cubicBezTo>
                    <a:pt x="2570238" y="416980"/>
                    <a:pt x="2574861" y="412358"/>
                    <a:pt x="2580562" y="412358"/>
                  </a:cubicBezTo>
                  <a:close/>
                  <a:moveTo>
                    <a:pt x="2552317" y="412358"/>
                  </a:moveTo>
                  <a:cubicBezTo>
                    <a:pt x="2558019" y="412358"/>
                    <a:pt x="2562641" y="416980"/>
                    <a:pt x="2562641" y="422682"/>
                  </a:cubicBezTo>
                  <a:cubicBezTo>
                    <a:pt x="2562641" y="428383"/>
                    <a:pt x="2558019" y="433005"/>
                    <a:pt x="2552317" y="433005"/>
                  </a:cubicBezTo>
                  <a:cubicBezTo>
                    <a:pt x="2546616" y="433005"/>
                    <a:pt x="2541994" y="428383"/>
                    <a:pt x="2541994" y="422682"/>
                  </a:cubicBezTo>
                  <a:cubicBezTo>
                    <a:pt x="2541994" y="416980"/>
                    <a:pt x="2546616" y="412358"/>
                    <a:pt x="2552317" y="412358"/>
                  </a:cubicBezTo>
                  <a:close/>
                  <a:moveTo>
                    <a:pt x="2524071" y="412358"/>
                  </a:moveTo>
                  <a:cubicBezTo>
                    <a:pt x="2529773" y="412358"/>
                    <a:pt x="2534395" y="416980"/>
                    <a:pt x="2534395" y="422682"/>
                  </a:cubicBezTo>
                  <a:cubicBezTo>
                    <a:pt x="2534395" y="428383"/>
                    <a:pt x="2529773" y="433005"/>
                    <a:pt x="2524071" y="433005"/>
                  </a:cubicBezTo>
                  <a:cubicBezTo>
                    <a:pt x="2518369" y="433005"/>
                    <a:pt x="2513747" y="428383"/>
                    <a:pt x="2513747" y="422682"/>
                  </a:cubicBezTo>
                  <a:cubicBezTo>
                    <a:pt x="2513747" y="416980"/>
                    <a:pt x="2518369" y="412358"/>
                    <a:pt x="2524071" y="412358"/>
                  </a:cubicBezTo>
                  <a:close/>
                  <a:moveTo>
                    <a:pt x="2495826" y="412358"/>
                  </a:moveTo>
                  <a:cubicBezTo>
                    <a:pt x="2501528" y="412358"/>
                    <a:pt x="2506150" y="416980"/>
                    <a:pt x="2506150" y="422682"/>
                  </a:cubicBezTo>
                  <a:cubicBezTo>
                    <a:pt x="2506150" y="428383"/>
                    <a:pt x="2501528" y="433005"/>
                    <a:pt x="2495826" y="433005"/>
                  </a:cubicBezTo>
                  <a:cubicBezTo>
                    <a:pt x="2490125" y="433005"/>
                    <a:pt x="2485503" y="428383"/>
                    <a:pt x="2485503" y="422682"/>
                  </a:cubicBezTo>
                  <a:cubicBezTo>
                    <a:pt x="2485503" y="416980"/>
                    <a:pt x="2490125" y="412358"/>
                    <a:pt x="2495826" y="412358"/>
                  </a:cubicBezTo>
                  <a:close/>
                  <a:moveTo>
                    <a:pt x="2467580" y="412358"/>
                  </a:moveTo>
                  <a:cubicBezTo>
                    <a:pt x="2473282" y="412358"/>
                    <a:pt x="2477904" y="416980"/>
                    <a:pt x="2477904" y="422682"/>
                  </a:cubicBezTo>
                  <a:cubicBezTo>
                    <a:pt x="2477904" y="428383"/>
                    <a:pt x="2473282" y="433005"/>
                    <a:pt x="2467580" y="433005"/>
                  </a:cubicBezTo>
                  <a:cubicBezTo>
                    <a:pt x="2461879" y="433005"/>
                    <a:pt x="2457257" y="428383"/>
                    <a:pt x="2457257" y="422682"/>
                  </a:cubicBezTo>
                  <a:cubicBezTo>
                    <a:pt x="2457257" y="416980"/>
                    <a:pt x="2461879" y="412358"/>
                    <a:pt x="2467580" y="412358"/>
                  </a:cubicBezTo>
                  <a:close/>
                  <a:moveTo>
                    <a:pt x="2439336" y="412358"/>
                  </a:moveTo>
                  <a:cubicBezTo>
                    <a:pt x="2445037" y="412358"/>
                    <a:pt x="2449659" y="416980"/>
                    <a:pt x="2449659" y="422682"/>
                  </a:cubicBezTo>
                  <a:cubicBezTo>
                    <a:pt x="2449659" y="428383"/>
                    <a:pt x="2445037" y="433005"/>
                    <a:pt x="2439336" y="433005"/>
                  </a:cubicBezTo>
                  <a:cubicBezTo>
                    <a:pt x="2433634" y="433005"/>
                    <a:pt x="2429012" y="428383"/>
                    <a:pt x="2429012" y="422682"/>
                  </a:cubicBezTo>
                  <a:cubicBezTo>
                    <a:pt x="2429012" y="416980"/>
                    <a:pt x="2433634" y="412358"/>
                    <a:pt x="2439336" y="412358"/>
                  </a:cubicBezTo>
                  <a:close/>
                  <a:moveTo>
                    <a:pt x="2411089" y="412358"/>
                  </a:moveTo>
                  <a:cubicBezTo>
                    <a:pt x="2416791" y="412358"/>
                    <a:pt x="2421413" y="416980"/>
                    <a:pt x="2421413" y="422682"/>
                  </a:cubicBezTo>
                  <a:cubicBezTo>
                    <a:pt x="2421413" y="428383"/>
                    <a:pt x="2416791" y="433005"/>
                    <a:pt x="2411089" y="433005"/>
                  </a:cubicBezTo>
                  <a:cubicBezTo>
                    <a:pt x="2405388" y="433005"/>
                    <a:pt x="2400766" y="428383"/>
                    <a:pt x="2400766" y="422682"/>
                  </a:cubicBezTo>
                  <a:cubicBezTo>
                    <a:pt x="2400766" y="416980"/>
                    <a:pt x="2405388" y="412358"/>
                    <a:pt x="2411089" y="412358"/>
                  </a:cubicBezTo>
                  <a:close/>
                  <a:moveTo>
                    <a:pt x="2382845" y="412358"/>
                  </a:moveTo>
                  <a:cubicBezTo>
                    <a:pt x="2388546" y="412358"/>
                    <a:pt x="2393168" y="416980"/>
                    <a:pt x="2393168" y="422682"/>
                  </a:cubicBezTo>
                  <a:cubicBezTo>
                    <a:pt x="2393168" y="428383"/>
                    <a:pt x="2388546" y="433005"/>
                    <a:pt x="2382845" y="433005"/>
                  </a:cubicBezTo>
                  <a:cubicBezTo>
                    <a:pt x="2377143" y="433005"/>
                    <a:pt x="2372521" y="428383"/>
                    <a:pt x="2372521" y="422682"/>
                  </a:cubicBezTo>
                  <a:cubicBezTo>
                    <a:pt x="2372521" y="416980"/>
                    <a:pt x="2377143" y="412358"/>
                    <a:pt x="2382845" y="412358"/>
                  </a:cubicBezTo>
                  <a:close/>
                  <a:moveTo>
                    <a:pt x="2354598" y="412358"/>
                  </a:moveTo>
                  <a:cubicBezTo>
                    <a:pt x="2360300" y="412358"/>
                    <a:pt x="2364922" y="416980"/>
                    <a:pt x="2364922" y="422682"/>
                  </a:cubicBezTo>
                  <a:cubicBezTo>
                    <a:pt x="2364922" y="428383"/>
                    <a:pt x="2360300" y="433005"/>
                    <a:pt x="2354598" y="433005"/>
                  </a:cubicBezTo>
                  <a:cubicBezTo>
                    <a:pt x="2348897" y="433005"/>
                    <a:pt x="2344275" y="428383"/>
                    <a:pt x="2344275" y="422682"/>
                  </a:cubicBezTo>
                  <a:cubicBezTo>
                    <a:pt x="2344275" y="416980"/>
                    <a:pt x="2348897" y="412358"/>
                    <a:pt x="2354598" y="412358"/>
                  </a:cubicBezTo>
                  <a:close/>
                  <a:moveTo>
                    <a:pt x="2326354" y="412358"/>
                  </a:moveTo>
                  <a:cubicBezTo>
                    <a:pt x="2332055" y="412358"/>
                    <a:pt x="2336677" y="416980"/>
                    <a:pt x="2336677" y="422682"/>
                  </a:cubicBezTo>
                  <a:cubicBezTo>
                    <a:pt x="2336677" y="428383"/>
                    <a:pt x="2332055" y="433005"/>
                    <a:pt x="2326354" y="433005"/>
                  </a:cubicBezTo>
                  <a:cubicBezTo>
                    <a:pt x="2320652" y="433005"/>
                    <a:pt x="2316030" y="428383"/>
                    <a:pt x="2316030" y="422682"/>
                  </a:cubicBezTo>
                  <a:cubicBezTo>
                    <a:pt x="2316030" y="416980"/>
                    <a:pt x="2320652" y="412358"/>
                    <a:pt x="2326354" y="412358"/>
                  </a:cubicBezTo>
                  <a:close/>
                  <a:moveTo>
                    <a:pt x="2298107" y="412358"/>
                  </a:moveTo>
                  <a:cubicBezTo>
                    <a:pt x="2303809" y="412358"/>
                    <a:pt x="2308431" y="416980"/>
                    <a:pt x="2308431" y="422682"/>
                  </a:cubicBezTo>
                  <a:cubicBezTo>
                    <a:pt x="2308431" y="428383"/>
                    <a:pt x="2303809" y="433005"/>
                    <a:pt x="2298107" y="433005"/>
                  </a:cubicBezTo>
                  <a:cubicBezTo>
                    <a:pt x="2292406" y="433005"/>
                    <a:pt x="2287784" y="428383"/>
                    <a:pt x="2287784" y="422682"/>
                  </a:cubicBezTo>
                  <a:cubicBezTo>
                    <a:pt x="2287784" y="416980"/>
                    <a:pt x="2292406" y="412358"/>
                    <a:pt x="2298107" y="412358"/>
                  </a:cubicBezTo>
                  <a:close/>
                  <a:moveTo>
                    <a:pt x="2269863" y="412358"/>
                  </a:moveTo>
                  <a:cubicBezTo>
                    <a:pt x="2275564" y="412358"/>
                    <a:pt x="2280186" y="416980"/>
                    <a:pt x="2280186" y="422682"/>
                  </a:cubicBezTo>
                  <a:cubicBezTo>
                    <a:pt x="2280186" y="428383"/>
                    <a:pt x="2275564" y="433005"/>
                    <a:pt x="2269863" y="433005"/>
                  </a:cubicBezTo>
                  <a:cubicBezTo>
                    <a:pt x="2264161" y="433005"/>
                    <a:pt x="2259539" y="428383"/>
                    <a:pt x="2259539" y="422682"/>
                  </a:cubicBezTo>
                  <a:cubicBezTo>
                    <a:pt x="2259539" y="416980"/>
                    <a:pt x="2264161" y="412358"/>
                    <a:pt x="2269863" y="412358"/>
                  </a:cubicBezTo>
                  <a:close/>
                  <a:moveTo>
                    <a:pt x="2241616" y="412358"/>
                  </a:moveTo>
                  <a:cubicBezTo>
                    <a:pt x="2247318" y="412358"/>
                    <a:pt x="2251940" y="416980"/>
                    <a:pt x="2251940" y="422682"/>
                  </a:cubicBezTo>
                  <a:cubicBezTo>
                    <a:pt x="2251940" y="428383"/>
                    <a:pt x="2247318" y="433005"/>
                    <a:pt x="2241616" y="433005"/>
                  </a:cubicBezTo>
                  <a:cubicBezTo>
                    <a:pt x="2235915" y="433005"/>
                    <a:pt x="2231293" y="428383"/>
                    <a:pt x="2231293" y="422682"/>
                  </a:cubicBezTo>
                  <a:cubicBezTo>
                    <a:pt x="2231293" y="416980"/>
                    <a:pt x="2235915" y="412358"/>
                    <a:pt x="2241616" y="412358"/>
                  </a:cubicBezTo>
                  <a:close/>
                  <a:moveTo>
                    <a:pt x="2213372" y="412358"/>
                  </a:moveTo>
                  <a:cubicBezTo>
                    <a:pt x="2219073" y="412358"/>
                    <a:pt x="2223695" y="416980"/>
                    <a:pt x="2223695" y="422682"/>
                  </a:cubicBezTo>
                  <a:cubicBezTo>
                    <a:pt x="2223695" y="428383"/>
                    <a:pt x="2219073" y="433005"/>
                    <a:pt x="2213372" y="433005"/>
                  </a:cubicBezTo>
                  <a:cubicBezTo>
                    <a:pt x="2207670" y="433005"/>
                    <a:pt x="2203048" y="428383"/>
                    <a:pt x="2203048" y="422682"/>
                  </a:cubicBezTo>
                  <a:cubicBezTo>
                    <a:pt x="2203048" y="416980"/>
                    <a:pt x="2207670" y="412358"/>
                    <a:pt x="2213372" y="412358"/>
                  </a:cubicBezTo>
                  <a:close/>
                  <a:moveTo>
                    <a:pt x="2185125" y="412358"/>
                  </a:moveTo>
                  <a:cubicBezTo>
                    <a:pt x="2190827" y="412358"/>
                    <a:pt x="2195449" y="416980"/>
                    <a:pt x="2195449" y="422682"/>
                  </a:cubicBezTo>
                  <a:cubicBezTo>
                    <a:pt x="2195449" y="428383"/>
                    <a:pt x="2190827" y="433005"/>
                    <a:pt x="2185125" y="433005"/>
                  </a:cubicBezTo>
                  <a:cubicBezTo>
                    <a:pt x="2179424" y="433005"/>
                    <a:pt x="2174802" y="428383"/>
                    <a:pt x="2174802" y="422682"/>
                  </a:cubicBezTo>
                  <a:cubicBezTo>
                    <a:pt x="2174802" y="416980"/>
                    <a:pt x="2179424" y="412358"/>
                    <a:pt x="2185125" y="412358"/>
                  </a:cubicBezTo>
                  <a:close/>
                  <a:moveTo>
                    <a:pt x="2156881" y="412358"/>
                  </a:moveTo>
                  <a:cubicBezTo>
                    <a:pt x="2162582" y="412358"/>
                    <a:pt x="2167204" y="416980"/>
                    <a:pt x="2167204" y="422682"/>
                  </a:cubicBezTo>
                  <a:cubicBezTo>
                    <a:pt x="2167204" y="428383"/>
                    <a:pt x="2162582" y="433005"/>
                    <a:pt x="2156881" y="433005"/>
                  </a:cubicBezTo>
                  <a:cubicBezTo>
                    <a:pt x="2151179" y="433005"/>
                    <a:pt x="2146557" y="428383"/>
                    <a:pt x="2146557" y="422682"/>
                  </a:cubicBezTo>
                  <a:cubicBezTo>
                    <a:pt x="2146557" y="416980"/>
                    <a:pt x="2151179" y="412358"/>
                    <a:pt x="2156881" y="412358"/>
                  </a:cubicBezTo>
                  <a:close/>
                  <a:moveTo>
                    <a:pt x="2128634" y="412358"/>
                  </a:moveTo>
                  <a:cubicBezTo>
                    <a:pt x="2134336" y="412358"/>
                    <a:pt x="2138958" y="416980"/>
                    <a:pt x="2138958" y="422682"/>
                  </a:cubicBezTo>
                  <a:cubicBezTo>
                    <a:pt x="2138958" y="428383"/>
                    <a:pt x="2134336" y="433005"/>
                    <a:pt x="2128634" y="433005"/>
                  </a:cubicBezTo>
                  <a:cubicBezTo>
                    <a:pt x="2122933" y="433005"/>
                    <a:pt x="2118311" y="428383"/>
                    <a:pt x="2118311" y="422682"/>
                  </a:cubicBezTo>
                  <a:cubicBezTo>
                    <a:pt x="2118311" y="416980"/>
                    <a:pt x="2122933" y="412358"/>
                    <a:pt x="2128634" y="412358"/>
                  </a:cubicBezTo>
                  <a:close/>
                  <a:moveTo>
                    <a:pt x="2100390" y="412358"/>
                  </a:moveTo>
                  <a:cubicBezTo>
                    <a:pt x="2106091" y="412358"/>
                    <a:pt x="2110713" y="416980"/>
                    <a:pt x="2110713" y="422682"/>
                  </a:cubicBezTo>
                  <a:cubicBezTo>
                    <a:pt x="2110713" y="428383"/>
                    <a:pt x="2106091" y="433005"/>
                    <a:pt x="2100390" y="433005"/>
                  </a:cubicBezTo>
                  <a:cubicBezTo>
                    <a:pt x="2094688" y="433005"/>
                    <a:pt x="2090066" y="428383"/>
                    <a:pt x="2090066" y="422682"/>
                  </a:cubicBezTo>
                  <a:cubicBezTo>
                    <a:pt x="2090066" y="416980"/>
                    <a:pt x="2094688" y="412358"/>
                    <a:pt x="2100390" y="412358"/>
                  </a:cubicBezTo>
                  <a:close/>
                  <a:moveTo>
                    <a:pt x="2072143" y="412358"/>
                  </a:moveTo>
                  <a:cubicBezTo>
                    <a:pt x="2077845" y="412358"/>
                    <a:pt x="2082467" y="416980"/>
                    <a:pt x="2082467" y="422682"/>
                  </a:cubicBezTo>
                  <a:cubicBezTo>
                    <a:pt x="2082467" y="428383"/>
                    <a:pt x="2077845" y="433005"/>
                    <a:pt x="2072143" y="433005"/>
                  </a:cubicBezTo>
                  <a:cubicBezTo>
                    <a:pt x="2066442" y="433005"/>
                    <a:pt x="2061820" y="428383"/>
                    <a:pt x="2061820" y="422682"/>
                  </a:cubicBezTo>
                  <a:cubicBezTo>
                    <a:pt x="2061820" y="416980"/>
                    <a:pt x="2066442" y="412358"/>
                    <a:pt x="2072143" y="412358"/>
                  </a:cubicBezTo>
                  <a:close/>
                  <a:moveTo>
                    <a:pt x="2043899" y="412358"/>
                  </a:moveTo>
                  <a:cubicBezTo>
                    <a:pt x="2049600" y="412358"/>
                    <a:pt x="2054222" y="416980"/>
                    <a:pt x="2054222" y="422682"/>
                  </a:cubicBezTo>
                  <a:cubicBezTo>
                    <a:pt x="2054222" y="428383"/>
                    <a:pt x="2049600" y="433005"/>
                    <a:pt x="2043899" y="433005"/>
                  </a:cubicBezTo>
                  <a:cubicBezTo>
                    <a:pt x="2038197" y="433005"/>
                    <a:pt x="2033575" y="428383"/>
                    <a:pt x="2033575" y="422682"/>
                  </a:cubicBezTo>
                  <a:cubicBezTo>
                    <a:pt x="2033575" y="416980"/>
                    <a:pt x="2038197" y="412358"/>
                    <a:pt x="2043899" y="412358"/>
                  </a:cubicBezTo>
                  <a:close/>
                  <a:moveTo>
                    <a:pt x="2015652" y="412358"/>
                  </a:moveTo>
                  <a:cubicBezTo>
                    <a:pt x="2021354" y="412358"/>
                    <a:pt x="2025976" y="416980"/>
                    <a:pt x="2025976" y="422682"/>
                  </a:cubicBezTo>
                  <a:cubicBezTo>
                    <a:pt x="2025976" y="428383"/>
                    <a:pt x="2021354" y="433005"/>
                    <a:pt x="2015652" y="433005"/>
                  </a:cubicBezTo>
                  <a:cubicBezTo>
                    <a:pt x="2009951" y="433005"/>
                    <a:pt x="2005329" y="428383"/>
                    <a:pt x="2005329" y="422682"/>
                  </a:cubicBezTo>
                  <a:cubicBezTo>
                    <a:pt x="2005329" y="416980"/>
                    <a:pt x="2009951" y="412358"/>
                    <a:pt x="2015652" y="412358"/>
                  </a:cubicBezTo>
                  <a:close/>
                  <a:moveTo>
                    <a:pt x="1987408" y="412358"/>
                  </a:moveTo>
                  <a:cubicBezTo>
                    <a:pt x="1993109" y="412358"/>
                    <a:pt x="1997731" y="416980"/>
                    <a:pt x="1997731" y="422682"/>
                  </a:cubicBezTo>
                  <a:cubicBezTo>
                    <a:pt x="1997731" y="428383"/>
                    <a:pt x="1993109" y="433005"/>
                    <a:pt x="1987408" y="433005"/>
                  </a:cubicBezTo>
                  <a:cubicBezTo>
                    <a:pt x="1981706" y="433005"/>
                    <a:pt x="1977084" y="428383"/>
                    <a:pt x="1977084" y="422682"/>
                  </a:cubicBezTo>
                  <a:cubicBezTo>
                    <a:pt x="1977084" y="416980"/>
                    <a:pt x="1981706" y="412358"/>
                    <a:pt x="1987408" y="412358"/>
                  </a:cubicBezTo>
                  <a:close/>
                  <a:moveTo>
                    <a:pt x="1959161" y="412358"/>
                  </a:moveTo>
                  <a:cubicBezTo>
                    <a:pt x="1964863" y="412358"/>
                    <a:pt x="1969485" y="416980"/>
                    <a:pt x="1969485" y="422682"/>
                  </a:cubicBezTo>
                  <a:cubicBezTo>
                    <a:pt x="1969485" y="428383"/>
                    <a:pt x="1964863" y="433005"/>
                    <a:pt x="1959161" y="433005"/>
                  </a:cubicBezTo>
                  <a:cubicBezTo>
                    <a:pt x="1953460" y="433005"/>
                    <a:pt x="1948838" y="428383"/>
                    <a:pt x="1948838" y="422682"/>
                  </a:cubicBezTo>
                  <a:cubicBezTo>
                    <a:pt x="1948838" y="416980"/>
                    <a:pt x="1953460" y="412358"/>
                    <a:pt x="1959161" y="412358"/>
                  </a:cubicBezTo>
                  <a:close/>
                  <a:moveTo>
                    <a:pt x="1930917" y="412358"/>
                  </a:moveTo>
                  <a:cubicBezTo>
                    <a:pt x="1936618" y="412358"/>
                    <a:pt x="1941241" y="416980"/>
                    <a:pt x="1941241" y="422682"/>
                  </a:cubicBezTo>
                  <a:cubicBezTo>
                    <a:pt x="1941241" y="428383"/>
                    <a:pt x="1936618" y="433005"/>
                    <a:pt x="1930917" y="433005"/>
                  </a:cubicBezTo>
                  <a:cubicBezTo>
                    <a:pt x="1925215" y="433005"/>
                    <a:pt x="1920593" y="428383"/>
                    <a:pt x="1920593" y="422682"/>
                  </a:cubicBezTo>
                  <a:cubicBezTo>
                    <a:pt x="1920593" y="416980"/>
                    <a:pt x="1925215" y="412358"/>
                    <a:pt x="1930917" y="412358"/>
                  </a:cubicBezTo>
                  <a:close/>
                  <a:moveTo>
                    <a:pt x="1902670" y="412358"/>
                  </a:moveTo>
                  <a:cubicBezTo>
                    <a:pt x="1908372" y="412358"/>
                    <a:pt x="1912994" y="416980"/>
                    <a:pt x="1912994" y="422682"/>
                  </a:cubicBezTo>
                  <a:cubicBezTo>
                    <a:pt x="1912994" y="428383"/>
                    <a:pt x="1908372" y="433005"/>
                    <a:pt x="1902670" y="433005"/>
                  </a:cubicBezTo>
                  <a:cubicBezTo>
                    <a:pt x="1896969" y="433005"/>
                    <a:pt x="1892347" y="428383"/>
                    <a:pt x="1892347" y="422682"/>
                  </a:cubicBezTo>
                  <a:cubicBezTo>
                    <a:pt x="1892347" y="416980"/>
                    <a:pt x="1896969" y="412358"/>
                    <a:pt x="1902670" y="412358"/>
                  </a:cubicBezTo>
                  <a:close/>
                  <a:moveTo>
                    <a:pt x="1874426" y="412358"/>
                  </a:moveTo>
                  <a:cubicBezTo>
                    <a:pt x="1880127" y="412358"/>
                    <a:pt x="1884749" y="416980"/>
                    <a:pt x="1884749" y="422682"/>
                  </a:cubicBezTo>
                  <a:cubicBezTo>
                    <a:pt x="1884749" y="428383"/>
                    <a:pt x="1880127" y="433005"/>
                    <a:pt x="1874426" y="433005"/>
                  </a:cubicBezTo>
                  <a:cubicBezTo>
                    <a:pt x="1868724" y="433005"/>
                    <a:pt x="1864102" y="428383"/>
                    <a:pt x="1864102" y="422682"/>
                  </a:cubicBezTo>
                  <a:cubicBezTo>
                    <a:pt x="1864102" y="416980"/>
                    <a:pt x="1868724" y="412358"/>
                    <a:pt x="1874426" y="412358"/>
                  </a:cubicBezTo>
                  <a:close/>
                  <a:moveTo>
                    <a:pt x="1846180" y="412358"/>
                  </a:moveTo>
                  <a:cubicBezTo>
                    <a:pt x="1851881" y="412358"/>
                    <a:pt x="1856503" y="416980"/>
                    <a:pt x="1856503" y="422682"/>
                  </a:cubicBezTo>
                  <a:cubicBezTo>
                    <a:pt x="1856503" y="428383"/>
                    <a:pt x="1851881" y="433005"/>
                    <a:pt x="1846180" y="433005"/>
                  </a:cubicBezTo>
                  <a:cubicBezTo>
                    <a:pt x="1840478" y="433005"/>
                    <a:pt x="1835856" y="428383"/>
                    <a:pt x="1835856" y="422682"/>
                  </a:cubicBezTo>
                  <a:cubicBezTo>
                    <a:pt x="1835856" y="416980"/>
                    <a:pt x="1840478" y="412358"/>
                    <a:pt x="1846180" y="412358"/>
                  </a:cubicBezTo>
                  <a:close/>
                  <a:moveTo>
                    <a:pt x="1817935" y="412358"/>
                  </a:moveTo>
                  <a:cubicBezTo>
                    <a:pt x="1823637" y="412358"/>
                    <a:pt x="1828259" y="416980"/>
                    <a:pt x="1828259" y="422682"/>
                  </a:cubicBezTo>
                  <a:cubicBezTo>
                    <a:pt x="1828259" y="428383"/>
                    <a:pt x="1823637" y="433005"/>
                    <a:pt x="1817935" y="433005"/>
                  </a:cubicBezTo>
                  <a:cubicBezTo>
                    <a:pt x="1812233" y="433005"/>
                    <a:pt x="1807611" y="428383"/>
                    <a:pt x="1807611" y="422682"/>
                  </a:cubicBezTo>
                  <a:cubicBezTo>
                    <a:pt x="1807611" y="416980"/>
                    <a:pt x="1812233" y="412358"/>
                    <a:pt x="1817935" y="412358"/>
                  </a:cubicBezTo>
                  <a:close/>
                  <a:moveTo>
                    <a:pt x="1789689" y="412358"/>
                  </a:moveTo>
                  <a:cubicBezTo>
                    <a:pt x="1795390" y="412358"/>
                    <a:pt x="1800012" y="416980"/>
                    <a:pt x="1800012" y="422682"/>
                  </a:cubicBezTo>
                  <a:cubicBezTo>
                    <a:pt x="1800012" y="428383"/>
                    <a:pt x="1795390" y="433005"/>
                    <a:pt x="1789689" y="433005"/>
                  </a:cubicBezTo>
                  <a:cubicBezTo>
                    <a:pt x="1783987" y="433005"/>
                    <a:pt x="1779365" y="428383"/>
                    <a:pt x="1779365" y="422682"/>
                  </a:cubicBezTo>
                  <a:cubicBezTo>
                    <a:pt x="1779365" y="416980"/>
                    <a:pt x="1783987" y="412358"/>
                    <a:pt x="1789689" y="412358"/>
                  </a:cubicBezTo>
                  <a:close/>
                  <a:moveTo>
                    <a:pt x="1761443" y="412358"/>
                  </a:moveTo>
                  <a:cubicBezTo>
                    <a:pt x="1767145" y="412358"/>
                    <a:pt x="1771767" y="416980"/>
                    <a:pt x="1771767" y="422682"/>
                  </a:cubicBezTo>
                  <a:cubicBezTo>
                    <a:pt x="1771767" y="428383"/>
                    <a:pt x="1767145" y="433005"/>
                    <a:pt x="1761443" y="433005"/>
                  </a:cubicBezTo>
                  <a:cubicBezTo>
                    <a:pt x="1755741" y="433005"/>
                    <a:pt x="1751120" y="428383"/>
                    <a:pt x="1751120" y="422682"/>
                  </a:cubicBezTo>
                  <a:cubicBezTo>
                    <a:pt x="1751120" y="416980"/>
                    <a:pt x="1755741" y="412358"/>
                    <a:pt x="1761443" y="412358"/>
                  </a:cubicBezTo>
                  <a:close/>
                  <a:moveTo>
                    <a:pt x="1733198" y="412358"/>
                  </a:moveTo>
                  <a:cubicBezTo>
                    <a:pt x="1738899" y="412358"/>
                    <a:pt x="1743521" y="416980"/>
                    <a:pt x="1743521" y="422682"/>
                  </a:cubicBezTo>
                  <a:cubicBezTo>
                    <a:pt x="1743521" y="428383"/>
                    <a:pt x="1738899" y="433005"/>
                    <a:pt x="1733198" y="433005"/>
                  </a:cubicBezTo>
                  <a:cubicBezTo>
                    <a:pt x="1727496" y="433005"/>
                    <a:pt x="1722874" y="428383"/>
                    <a:pt x="1722874" y="422682"/>
                  </a:cubicBezTo>
                  <a:cubicBezTo>
                    <a:pt x="1722874" y="416980"/>
                    <a:pt x="1727496" y="412358"/>
                    <a:pt x="1733198" y="412358"/>
                  </a:cubicBezTo>
                  <a:close/>
                  <a:moveTo>
                    <a:pt x="1704953" y="412358"/>
                  </a:moveTo>
                  <a:cubicBezTo>
                    <a:pt x="1710654" y="412358"/>
                    <a:pt x="1715276" y="416980"/>
                    <a:pt x="1715276" y="422682"/>
                  </a:cubicBezTo>
                  <a:cubicBezTo>
                    <a:pt x="1715276" y="428383"/>
                    <a:pt x="1710654" y="433005"/>
                    <a:pt x="1704953" y="433005"/>
                  </a:cubicBezTo>
                  <a:cubicBezTo>
                    <a:pt x="1699252" y="433005"/>
                    <a:pt x="1694630" y="428383"/>
                    <a:pt x="1694630" y="422682"/>
                  </a:cubicBezTo>
                  <a:cubicBezTo>
                    <a:pt x="1694630" y="416980"/>
                    <a:pt x="1699252" y="412358"/>
                    <a:pt x="1704953" y="412358"/>
                  </a:cubicBezTo>
                  <a:close/>
                  <a:moveTo>
                    <a:pt x="1676708" y="412358"/>
                  </a:moveTo>
                  <a:cubicBezTo>
                    <a:pt x="1682409" y="412358"/>
                    <a:pt x="1687031" y="416980"/>
                    <a:pt x="1687031" y="422682"/>
                  </a:cubicBezTo>
                  <a:cubicBezTo>
                    <a:pt x="1687031" y="428383"/>
                    <a:pt x="1682409" y="433005"/>
                    <a:pt x="1676708" y="433005"/>
                  </a:cubicBezTo>
                  <a:cubicBezTo>
                    <a:pt x="1671006" y="433005"/>
                    <a:pt x="1666384" y="428383"/>
                    <a:pt x="1666384" y="422682"/>
                  </a:cubicBezTo>
                  <a:cubicBezTo>
                    <a:pt x="1666384" y="416980"/>
                    <a:pt x="1671006" y="412358"/>
                    <a:pt x="1676708" y="412358"/>
                  </a:cubicBezTo>
                  <a:close/>
                  <a:moveTo>
                    <a:pt x="1648462" y="412358"/>
                  </a:moveTo>
                  <a:cubicBezTo>
                    <a:pt x="1654164" y="412358"/>
                    <a:pt x="1658786" y="416980"/>
                    <a:pt x="1658786" y="422682"/>
                  </a:cubicBezTo>
                  <a:cubicBezTo>
                    <a:pt x="1658786" y="428383"/>
                    <a:pt x="1654164" y="433005"/>
                    <a:pt x="1648462" y="433005"/>
                  </a:cubicBezTo>
                  <a:cubicBezTo>
                    <a:pt x="1642761" y="433005"/>
                    <a:pt x="1638139" y="428383"/>
                    <a:pt x="1638139" y="422682"/>
                  </a:cubicBezTo>
                  <a:cubicBezTo>
                    <a:pt x="1638139" y="416980"/>
                    <a:pt x="1642761" y="412358"/>
                    <a:pt x="1648462" y="412358"/>
                  </a:cubicBezTo>
                  <a:close/>
                  <a:moveTo>
                    <a:pt x="1620217" y="412358"/>
                  </a:moveTo>
                  <a:cubicBezTo>
                    <a:pt x="1625918" y="412358"/>
                    <a:pt x="1630540" y="416980"/>
                    <a:pt x="1630540" y="422682"/>
                  </a:cubicBezTo>
                  <a:cubicBezTo>
                    <a:pt x="1630540" y="428383"/>
                    <a:pt x="1625918" y="433005"/>
                    <a:pt x="1620217" y="433005"/>
                  </a:cubicBezTo>
                  <a:cubicBezTo>
                    <a:pt x="1614515" y="433005"/>
                    <a:pt x="1609893" y="428383"/>
                    <a:pt x="1609893" y="422682"/>
                  </a:cubicBezTo>
                  <a:cubicBezTo>
                    <a:pt x="1609893" y="416980"/>
                    <a:pt x="1614515" y="412358"/>
                    <a:pt x="1620217" y="412358"/>
                  </a:cubicBezTo>
                  <a:close/>
                  <a:moveTo>
                    <a:pt x="1591998" y="412358"/>
                  </a:moveTo>
                  <a:cubicBezTo>
                    <a:pt x="1597699" y="412358"/>
                    <a:pt x="1602321" y="416980"/>
                    <a:pt x="1602321" y="422682"/>
                  </a:cubicBezTo>
                  <a:cubicBezTo>
                    <a:pt x="1602321" y="428383"/>
                    <a:pt x="1597699" y="433005"/>
                    <a:pt x="1591998" y="433005"/>
                  </a:cubicBezTo>
                  <a:cubicBezTo>
                    <a:pt x="1586296" y="433005"/>
                    <a:pt x="1581674" y="428383"/>
                    <a:pt x="1581674" y="422682"/>
                  </a:cubicBezTo>
                  <a:cubicBezTo>
                    <a:pt x="1581674" y="416980"/>
                    <a:pt x="1586296" y="412358"/>
                    <a:pt x="1591998" y="412358"/>
                  </a:cubicBezTo>
                  <a:close/>
                  <a:moveTo>
                    <a:pt x="1563760" y="412358"/>
                  </a:moveTo>
                  <a:cubicBezTo>
                    <a:pt x="1569461" y="412358"/>
                    <a:pt x="1574083" y="416980"/>
                    <a:pt x="1574083" y="422682"/>
                  </a:cubicBezTo>
                  <a:cubicBezTo>
                    <a:pt x="1574083" y="428383"/>
                    <a:pt x="1569461" y="433005"/>
                    <a:pt x="1563760" y="433005"/>
                  </a:cubicBezTo>
                  <a:cubicBezTo>
                    <a:pt x="1558058" y="433005"/>
                    <a:pt x="1553436" y="428383"/>
                    <a:pt x="1553436" y="422682"/>
                  </a:cubicBezTo>
                  <a:cubicBezTo>
                    <a:pt x="1553436" y="416980"/>
                    <a:pt x="1558058" y="412358"/>
                    <a:pt x="1563760" y="412358"/>
                  </a:cubicBezTo>
                  <a:close/>
                  <a:moveTo>
                    <a:pt x="1535515" y="412358"/>
                  </a:moveTo>
                  <a:cubicBezTo>
                    <a:pt x="1541217" y="412358"/>
                    <a:pt x="1545839" y="416980"/>
                    <a:pt x="1545839" y="422682"/>
                  </a:cubicBezTo>
                  <a:cubicBezTo>
                    <a:pt x="1545839" y="428383"/>
                    <a:pt x="1541217" y="433005"/>
                    <a:pt x="1535515" y="433005"/>
                  </a:cubicBezTo>
                  <a:cubicBezTo>
                    <a:pt x="1529813" y="433005"/>
                    <a:pt x="1525191" y="428383"/>
                    <a:pt x="1525191" y="422682"/>
                  </a:cubicBezTo>
                  <a:cubicBezTo>
                    <a:pt x="1525191" y="416980"/>
                    <a:pt x="1529813" y="412358"/>
                    <a:pt x="1535515" y="412358"/>
                  </a:cubicBezTo>
                  <a:close/>
                  <a:moveTo>
                    <a:pt x="1507269" y="412358"/>
                  </a:moveTo>
                  <a:cubicBezTo>
                    <a:pt x="1512970" y="412358"/>
                    <a:pt x="1517592" y="416980"/>
                    <a:pt x="1517592" y="422682"/>
                  </a:cubicBezTo>
                  <a:cubicBezTo>
                    <a:pt x="1517592" y="428383"/>
                    <a:pt x="1512970" y="433005"/>
                    <a:pt x="1507269" y="433005"/>
                  </a:cubicBezTo>
                  <a:cubicBezTo>
                    <a:pt x="1501567" y="433005"/>
                    <a:pt x="1496945" y="428383"/>
                    <a:pt x="1496945" y="422682"/>
                  </a:cubicBezTo>
                  <a:cubicBezTo>
                    <a:pt x="1496945" y="416980"/>
                    <a:pt x="1501567" y="412358"/>
                    <a:pt x="1507269" y="412358"/>
                  </a:cubicBezTo>
                  <a:close/>
                  <a:moveTo>
                    <a:pt x="1479024" y="412358"/>
                  </a:moveTo>
                  <a:cubicBezTo>
                    <a:pt x="1484726" y="412358"/>
                    <a:pt x="1489348" y="416980"/>
                    <a:pt x="1489348" y="422682"/>
                  </a:cubicBezTo>
                  <a:cubicBezTo>
                    <a:pt x="1489348" y="428383"/>
                    <a:pt x="1484726" y="433005"/>
                    <a:pt x="1479024" y="433005"/>
                  </a:cubicBezTo>
                  <a:cubicBezTo>
                    <a:pt x="1473322" y="433005"/>
                    <a:pt x="1468700" y="428383"/>
                    <a:pt x="1468700" y="422682"/>
                  </a:cubicBezTo>
                  <a:cubicBezTo>
                    <a:pt x="1468700" y="416980"/>
                    <a:pt x="1473322" y="412358"/>
                    <a:pt x="1479024" y="412358"/>
                  </a:cubicBezTo>
                  <a:close/>
                  <a:moveTo>
                    <a:pt x="1450778" y="412358"/>
                  </a:moveTo>
                  <a:cubicBezTo>
                    <a:pt x="1456479" y="412358"/>
                    <a:pt x="1461101" y="416980"/>
                    <a:pt x="1461101" y="422682"/>
                  </a:cubicBezTo>
                  <a:cubicBezTo>
                    <a:pt x="1461101" y="428383"/>
                    <a:pt x="1456479" y="433005"/>
                    <a:pt x="1450778" y="433005"/>
                  </a:cubicBezTo>
                  <a:cubicBezTo>
                    <a:pt x="1445076" y="433005"/>
                    <a:pt x="1440454" y="428383"/>
                    <a:pt x="1440454" y="422682"/>
                  </a:cubicBezTo>
                  <a:cubicBezTo>
                    <a:pt x="1440454" y="416980"/>
                    <a:pt x="1445076" y="412358"/>
                    <a:pt x="1450778" y="412358"/>
                  </a:cubicBezTo>
                  <a:close/>
                  <a:moveTo>
                    <a:pt x="1422533" y="412358"/>
                  </a:moveTo>
                  <a:cubicBezTo>
                    <a:pt x="1428235" y="412358"/>
                    <a:pt x="1432857" y="416980"/>
                    <a:pt x="1432857" y="422682"/>
                  </a:cubicBezTo>
                  <a:cubicBezTo>
                    <a:pt x="1432857" y="428383"/>
                    <a:pt x="1428235" y="433005"/>
                    <a:pt x="1422533" y="433005"/>
                  </a:cubicBezTo>
                  <a:cubicBezTo>
                    <a:pt x="1416832" y="433005"/>
                    <a:pt x="1412210" y="428383"/>
                    <a:pt x="1412210" y="422682"/>
                  </a:cubicBezTo>
                  <a:cubicBezTo>
                    <a:pt x="1412210" y="416980"/>
                    <a:pt x="1416832" y="412358"/>
                    <a:pt x="1422533" y="412358"/>
                  </a:cubicBezTo>
                  <a:close/>
                  <a:moveTo>
                    <a:pt x="1394287" y="412358"/>
                  </a:moveTo>
                  <a:cubicBezTo>
                    <a:pt x="1399988" y="412358"/>
                    <a:pt x="1404610" y="416980"/>
                    <a:pt x="1404610" y="422682"/>
                  </a:cubicBezTo>
                  <a:cubicBezTo>
                    <a:pt x="1404610" y="428383"/>
                    <a:pt x="1399988" y="433005"/>
                    <a:pt x="1394287" y="433005"/>
                  </a:cubicBezTo>
                  <a:cubicBezTo>
                    <a:pt x="1388585" y="433005"/>
                    <a:pt x="1383963" y="428383"/>
                    <a:pt x="1383963" y="422682"/>
                  </a:cubicBezTo>
                  <a:cubicBezTo>
                    <a:pt x="1383963" y="416980"/>
                    <a:pt x="1388585" y="412358"/>
                    <a:pt x="1394287" y="412358"/>
                  </a:cubicBezTo>
                  <a:close/>
                  <a:moveTo>
                    <a:pt x="1366042" y="412358"/>
                  </a:moveTo>
                  <a:cubicBezTo>
                    <a:pt x="1371744" y="412358"/>
                    <a:pt x="1376366" y="416980"/>
                    <a:pt x="1376366" y="422682"/>
                  </a:cubicBezTo>
                  <a:cubicBezTo>
                    <a:pt x="1376366" y="428383"/>
                    <a:pt x="1371744" y="433005"/>
                    <a:pt x="1366042" y="433005"/>
                  </a:cubicBezTo>
                  <a:cubicBezTo>
                    <a:pt x="1360340" y="433005"/>
                    <a:pt x="1355719" y="428383"/>
                    <a:pt x="1355719" y="422682"/>
                  </a:cubicBezTo>
                  <a:cubicBezTo>
                    <a:pt x="1355719" y="416980"/>
                    <a:pt x="1360340" y="412358"/>
                    <a:pt x="1366042" y="412358"/>
                  </a:cubicBezTo>
                  <a:close/>
                  <a:moveTo>
                    <a:pt x="1337796" y="412358"/>
                  </a:moveTo>
                  <a:cubicBezTo>
                    <a:pt x="1343497" y="412358"/>
                    <a:pt x="1348119" y="416980"/>
                    <a:pt x="1348119" y="422682"/>
                  </a:cubicBezTo>
                  <a:cubicBezTo>
                    <a:pt x="1348119" y="428383"/>
                    <a:pt x="1343497" y="433005"/>
                    <a:pt x="1337796" y="433005"/>
                  </a:cubicBezTo>
                  <a:cubicBezTo>
                    <a:pt x="1332094" y="433005"/>
                    <a:pt x="1327472" y="428383"/>
                    <a:pt x="1327472" y="422682"/>
                  </a:cubicBezTo>
                  <a:cubicBezTo>
                    <a:pt x="1327472" y="416980"/>
                    <a:pt x="1332094" y="412358"/>
                    <a:pt x="1337796" y="412358"/>
                  </a:cubicBezTo>
                  <a:close/>
                  <a:moveTo>
                    <a:pt x="1309551" y="412358"/>
                  </a:moveTo>
                  <a:cubicBezTo>
                    <a:pt x="1315253" y="412358"/>
                    <a:pt x="1319875" y="416980"/>
                    <a:pt x="1319875" y="422682"/>
                  </a:cubicBezTo>
                  <a:cubicBezTo>
                    <a:pt x="1319875" y="428383"/>
                    <a:pt x="1315253" y="433005"/>
                    <a:pt x="1309551" y="433005"/>
                  </a:cubicBezTo>
                  <a:cubicBezTo>
                    <a:pt x="1303850" y="433005"/>
                    <a:pt x="1299228" y="428383"/>
                    <a:pt x="1299228" y="422682"/>
                  </a:cubicBezTo>
                  <a:cubicBezTo>
                    <a:pt x="1299228" y="416980"/>
                    <a:pt x="1303850" y="412358"/>
                    <a:pt x="1309551" y="412358"/>
                  </a:cubicBezTo>
                  <a:close/>
                  <a:moveTo>
                    <a:pt x="1281305" y="412358"/>
                  </a:moveTo>
                  <a:cubicBezTo>
                    <a:pt x="1287006" y="412358"/>
                    <a:pt x="1291628" y="416980"/>
                    <a:pt x="1291628" y="422682"/>
                  </a:cubicBezTo>
                  <a:cubicBezTo>
                    <a:pt x="1291628" y="428383"/>
                    <a:pt x="1287006" y="433005"/>
                    <a:pt x="1281305" y="433005"/>
                  </a:cubicBezTo>
                  <a:cubicBezTo>
                    <a:pt x="1275603" y="433005"/>
                    <a:pt x="1270981" y="428383"/>
                    <a:pt x="1270981" y="422682"/>
                  </a:cubicBezTo>
                  <a:cubicBezTo>
                    <a:pt x="1270981" y="416980"/>
                    <a:pt x="1275603" y="412358"/>
                    <a:pt x="1281305" y="412358"/>
                  </a:cubicBezTo>
                  <a:close/>
                  <a:moveTo>
                    <a:pt x="1253060" y="412358"/>
                  </a:moveTo>
                  <a:cubicBezTo>
                    <a:pt x="1258762" y="412358"/>
                    <a:pt x="1263384" y="416980"/>
                    <a:pt x="1263384" y="422682"/>
                  </a:cubicBezTo>
                  <a:cubicBezTo>
                    <a:pt x="1263384" y="428383"/>
                    <a:pt x="1258762" y="433005"/>
                    <a:pt x="1253060" y="433005"/>
                  </a:cubicBezTo>
                  <a:cubicBezTo>
                    <a:pt x="1247359" y="433005"/>
                    <a:pt x="1242736" y="428383"/>
                    <a:pt x="1242736" y="422682"/>
                  </a:cubicBezTo>
                  <a:cubicBezTo>
                    <a:pt x="1242736" y="416980"/>
                    <a:pt x="1247359" y="412358"/>
                    <a:pt x="1253060" y="412358"/>
                  </a:cubicBezTo>
                  <a:close/>
                  <a:moveTo>
                    <a:pt x="1224814" y="412358"/>
                  </a:moveTo>
                  <a:cubicBezTo>
                    <a:pt x="1230515" y="412358"/>
                    <a:pt x="1235138" y="416980"/>
                    <a:pt x="1235138" y="422682"/>
                  </a:cubicBezTo>
                  <a:cubicBezTo>
                    <a:pt x="1235138" y="428383"/>
                    <a:pt x="1230515" y="433005"/>
                    <a:pt x="1224814" y="433005"/>
                  </a:cubicBezTo>
                  <a:cubicBezTo>
                    <a:pt x="1219112" y="433005"/>
                    <a:pt x="1214490" y="428383"/>
                    <a:pt x="1214490" y="422682"/>
                  </a:cubicBezTo>
                  <a:cubicBezTo>
                    <a:pt x="1214490" y="416980"/>
                    <a:pt x="1219112" y="412358"/>
                    <a:pt x="1224814" y="412358"/>
                  </a:cubicBezTo>
                  <a:close/>
                  <a:moveTo>
                    <a:pt x="1196569" y="412358"/>
                  </a:moveTo>
                  <a:cubicBezTo>
                    <a:pt x="1202271" y="412358"/>
                    <a:pt x="1206893" y="416980"/>
                    <a:pt x="1206893" y="422682"/>
                  </a:cubicBezTo>
                  <a:cubicBezTo>
                    <a:pt x="1206893" y="428383"/>
                    <a:pt x="1202271" y="433005"/>
                    <a:pt x="1196569" y="433005"/>
                  </a:cubicBezTo>
                  <a:cubicBezTo>
                    <a:pt x="1190868" y="433005"/>
                    <a:pt x="1186246" y="428383"/>
                    <a:pt x="1186246" y="422682"/>
                  </a:cubicBezTo>
                  <a:cubicBezTo>
                    <a:pt x="1186246" y="416980"/>
                    <a:pt x="1190868" y="412358"/>
                    <a:pt x="1196569" y="412358"/>
                  </a:cubicBezTo>
                  <a:close/>
                  <a:moveTo>
                    <a:pt x="1168323" y="412358"/>
                  </a:moveTo>
                  <a:cubicBezTo>
                    <a:pt x="1174024" y="412358"/>
                    <a:pt x="1178646" y="416980"/>
                    <a:pt x="1178646" y="422682"/>
                  </a:cubicBezTo>
                  <a:cubicBezTo>
                    <a:pt x="1178646" y="428383"/>
                    <a:pt x="1174024" y="433005"/>
                    <a:pt x="1168323" y="433005"/>
                  </a:cubicBezTo>
                  <a:cubicBezTo>
                    <a:pt x="1162621" y="433005"/>
                    <a:pt x="1157999" y="428383"/>
                    <a:pt x="1157999" y="422682"/>
                  </a:cubicBezTo>
                  <a:cubicBezTo>
                    <a:pt x="1157999" y="416980"/>
                    <a:pt x="1162621" y="412358"/>
                    <a:pt x="1168323" y="412358"/>
                  </a:cubicBezTo>
                  <a:close/>
                  <a:moveTo>
                    <a:pt x="1140078" y="412358"/>
                  </a:moveTo>
                  <a:cubicBezTo>
                    <a:pt x="1145780" y="412358"/>
                    <a:pt x="1150402" y="416980"/>
                    <a:pt x="1150402" y="422682"/>
                  </a:cubicBezTo>
                  <a:cubicBezTo>
                    <a:pt x="1150402" y="428383"/>
                    <a:pt x="1145780" y="433005"/>
                    <a:pt x="1140078" y="433005"/>
                  </a:cubicBezTo>
                  <a:cubicBezTo>
                    <a:pt x="1134377" y="433005"/>
                    <a:pt x="1129755" y="428383"/>
                    <a:pt x="1129755" y="422682"/>
                  </a:cubicBezTo>
                  <a:cubicBezTo>
                    <a:pt x="1129755" y="416980"/>
                    <a:pt x="1134377" y="412358"/>
                    <a:pt x="1140078" y="412358"/>
                  </a:cubicBezTo>
                  <a:close/>
                  <a:moveTo>
                    <a:pt x="1111832" y="412358"/>
                  </a:moveTo>
                  <a:cubicBezTo>
                    <a:pt x="1117534" y="412358"/>
                    <a:pt x="1122156" y="416980"/>
                    <a:pt x="1122156" y="422682"/>
                  </a:cubicBezTo>
                  <a:cubicBezTo>
                    <a:pt x="1122156" y="428383"/>
                    <a:pt x="1117534" y="433005"/>
                    <a:pt x="1111832" y="433005"/>
                  </a:cubicBezTo>
                  <a:cubicBezTo>
                    <a:pt x="1106130" y="433005"/>
                    <a:pt x="1101508" y="428383"/>
                    <a:pt x="1101508" y="422682"/>
                  </a:cubicBezTo>
                  <a:cubicBezTo>
                    <a:pt x="1101508" y="416980"/>
                    <a:pt x="1106130" y="412358"/>
                    <a:pt x="1111832" y="412358"/>
                  </a:cubicBezTo>
                  <a:close/>
                  <a:moveTo>
                    <a:pt x="1083587" y="412358"/>
                  </a:moveTo>
                  <a:cubicBezTo>
                    <a:pt x="1089289" y="412358"/>
                    <a:pt x="1093911" y="416980"/>
                    <a:pt x="1093911" y="422682"/>
                  </a:cubicBezTo>
                  <a:cubicBezTo>
                    <a:pt x="1093911" y="428383"/>
                    <a:pt x="1089289" y="433005"/>
                    <a:pt x="1083587" y="433005"/>
                  </a:cubicBezTo>
                  <a:cubicBezTo>
                    <a:pt x="1077886" y="433005"/>
                    <a:pt x="1073264" y="428383"/>
                    <a:pt x="1073264" y="422682"/>
                  </a:cubicBezTo>
                  <a:cubicBezTo>
                    <a:pt x="1073264" y="416980"/>
                    <a:pt x="1077886" y="412358"/>
                    <a:pt x="1083587" y="412358"/>
                  </a:cubicBezTo>
                  <a:close/>
                  <a:moveTo>
                    <a:pt x="1055341" y="412358"/>
                  </a:moveTo>
                  <a:cubicBezTo>
                    <a:pt x="1061042" y="412358"/>
                    <a:pt x="1065665" y="416980"/>
                    <a:pt x="1065665" y="422682"/>
                  </a:cubicBezTo>
                  <a:cubicBezTo>
                    <a:pt x="1065665" y="428383"/>
                    <a:pt x="1061042" y="433005"/>
                    <a:pt x="1055341" y="433005"/>
                  </a:cubicBezTo>
                  <a:cubicBezTo>
                    <a:pt x="1049639" y="433005"/>
                    <a:pt x="1045017" y="428383"/>
                    <a:pt x="1045017" y="422682"/>
                  </a:cubicBezTo>
                  <a:cubicBezTo>
                    <a:pt x="1045017" y="416980"/>
                    <a:pt x="1049639" y="412358"/>
                    <a:pt x="1055341" y="412358"/>
                  </a:cubicBezTo>
                  <a:close/>
                  <a:moveTo>
                    <a:pt x="1027096" y="412358"/>
                  </a:moveTo>
                  <a:cubicBezTo>
                    <a:pt x="1032798" y="412358"/>
                    <a:pt x="1037420" y="416980"/>
                    <a:pt x="1037420" y="422682"/>
                  </a:cubicBezTo>
                  <a:cubicBezTo>
                    <a:pt x="1037420" y="428383"/>
                    <a:pt x="1032798" y="433005"/>
                    <a:pt x="1027096" y="433005"/>
                  </a:cubicBezTo>
                  <a:cubicBezTo>
                    <a:pt x="1021395" y="433005"/>
                    <a:pt x="1016773" y="428383"/>
                    <a:pt x="1016773" y="422682"/>
                  </a:cubicBezTo>
                  <a:cubicBezTo>
                    <a:pt x="1016773" y="416980"/>
                    <a:pt x="1021395" y="412358"/>
                    <a:pt x="1027096" y="412358"/>
                  </a:cubicBezTo>
                  <a:close/>
                  <a:moveTo>
                    <a:pt x="998850" y="412358"/>
                  </a:moveTo>
                  <a:cubicBezTo>
                    <a:pt x="1004552" y="412358"/>
                    <a:pt x="1009174" y="416980"/>
                    <a:pt x="1009174" y="422682"/>
                  </a:cubicBezTo>
                  <a:cubicBezTo>
                    <a:pt x="1009174" y="428383"/>
                    <a:pt x="1004552" y="433005"/>
                    <a:pt x="998850" y="433005"/>
                  </a:cubicBezTo>
                  <a:cubicBezTo>
                    <a:pt x="993149" y="433005"/>
                    <a:pt x="988527" y="428383"/>
                    <a:pt x="988527" y="422682"/>
                  </a:cubicBezTo>
                  <a:cubicBezTo>
                    <a:pt x="988527" y="416980"/>
                    <a:pt x="993149" y="412358"/>
                    <a:pt x="998850" y="412358"/>
                  </a:cubicBezTo>
                  <a:close/>
                  <a:moveTo>
                    <a:pt x="970605" y="412358"/>
                  </a:moveTo>
                  <a:cubicBezTo>
                    <a:pt x="976307" y="412358"/>
                    <a:pt x="980929" y="416980"/>
                    <a:pt x="980929" y="422682"/>
                  </a:cubicBezTo>
                  <a:cubicBezTo>
                    <a:pt x="980929" y="428383"/>
                    <a:pt x="976307" y="433005"/>
                    <a:pt x="970605" y="433005"/>
                  </a:cubicBezTo>
                  <a:cubicBezTo>
                    <a:pt x="964904" y="433005"/>
                    <a:pt x="960282" y="428383"/>
                    <a:pt x="960282" y="422682"/>
                  </a:cubicBezTo>
                  <a:cubicBezTo>
                    <a:pt x="960282" y="416980"/>
                    <a:pt x="964904" y="412358"/>
                    <a:pt x="970605" y="412358"/>
                  </a:cubicBezTo>
                  <a:close/>
                  <a:moveTo>
                    <a:pt x="942359" y="412358"/>
                  </a:moveTo>
                  <a:cubicBezTo>
                    <a:pt x="948060" y="412358"/>
                    <a:pt x="952683" y="416980"/>
                    <a:pt x="952683" y="422682"/>
                  </a:cubicBezTo>
                  <a:cubicBezTo>
                    <a:pt x="952683" y="428383"/>
                    <a:pt x="948060" y="433005"/>
                    <a:pt x="942359" y="433005"/>
                  </a:cubicBezTo>
                  <a:cubicBezTo>
                    <a:pt x="936657" y="433005"/>
                    <a:pt x="932035" y="428383"/>
                    <a:pt x="932035" y="422682"/>
                  </a:cubicBezTo>
                  <a:cubicBezTo>
                    <a:pt x="932035" y="416980"/>
                    <a:pt x="936657" y="412358"/>
                    <a:pt x="942359" y="412358"/>
                  </a:cubicBezTo>
                  <a:close/>
                  <a:moveTo>
                    <a:pt x="914114" y="412358"/>
                  </a:moveTo>
                  <a:cubicBezTo>
                    <a:pt x="919816" y="412358"/>
                    <a:pt x="924438" y="416980"/>
                    <a:pt x="924438" y="422682"/>
                  </a:cubicBezTo>
                  <a:cubicBezTo>
                    <a:pt x="924438" y="428383"/>
                    <a:pt x="919816" y="433005"/>
                    <a:pt x="914114" y="433005"/>
                  </a:cubicBezTo>
                  <a:cubicBezTo>
                    <a:pt x="908413" y="433005"/>
                    <a:pt x="903791" y="428383"/>
                    <a:pt x="903791" y="422682"/>
                  </a:cubicBezTo>
                  <a:cubicBezTo>
                    <a:pt x="903791" y="416980"/>
                    <a:pt x="908413" y="412358"/>
                    <a:pt x="914114" y="412358"/>
                  </a:cubicBezTo>
                  <a:close/>
                  <a:moveTo>
                    <a:pt x="885868" y="412358"/>
                  </a:moveTo>
                  <a:cubicBezTo>
                    <a:pt x="891570" y="412358"/>
                    <a:pt x="896192" y="416980"/>
                    <a:pt x="896192" y="422682"/>
                  </a:cubicBezTo>
                  <a:cubicBezTo>
                    <a:pt x="896192" y="428383"/>
                    <a:pt x="891570" y="433005"/>
                    <a:pt x="885868" y="433005"/>
                  </a:cubicBezTo>
                  <a:cubicBezTo>
                    <a:pt x="880167" y="433005"/>
                    <a:pt x="875544" y="428383"/>
                    <a:pt x="875544" y="422682"/>
                  </a:cubicBezTo>
                  <a:cubicBezTo>
                    <a:pt x="875544" y="416980"/>
                    <a:pt x="880167" y="412358"/>
                    <a:pt x="885868" y="412358"/>
                  </a:cubicBezTo>
                  <a:close/>
                  <a:moveTo>
                    <a:pt x="857623" y="412358"/>
                  </a:moveTo>
                  <a:cubicBezTo>
                    <a:pt x="863325" y="412358"/>
                    <a:pt x="867947" y="416980"/>
                    <a:pt x="867947" y="422682"/>
                  </a:cubicBezTo>
                  <a:cubicBezTo>
                    <a:pt x="867947" y="428383"/>
                    <a:pt x="863325" y="433005"/>
                    <a:pt x="857623" y="433005"/>
                  </a:cubicBezTo>
                  <a:cubicBezTo>
                    <a:pt x="851922" y="433005"/>
                    <a:pt x="847300" y="428383"/>
                    <a:pt x="847300" y="422682"/>
                  </a:cubicBezTo>
                  <a:cubicBezTo>
                    <a:pt x="847300" y="416980"/>
                    <a:pt x="851922" y="412358"/>
                    <a:pt x="857623" y="412358"/>
                  </a:cubicBezTo>
                  <a:close/>
                  <a:moveTo>
                    <a:pt x="829377" y="412358"/>
                  </a:moveTo>
                  <a:cubicBezTo>
                    <a:pt x="835079" y="412358"/>
                    <a:pt x="839701" y="416980"/>
                    <a:pt x="839701" y="422682"/>
                  </a:cubicBezTo>
                  <a:cubicBezTo>
                    <a:pt x="839701" y="428383"/>
                    <a:pt x="835079" y="433005"/>
                    <a:pt x="829377" y="433005"/>
                  </a:cubicBezTo>
                  <a:cubicBezTo>
                    <a:pt x="823675" y="433005"/>
                    <a:pt x="819053" y="428383"/>
                    <a:pt x="819053" y="422682"/>
                  </a:cubicBezTo>
                  <a:cubicBezTo>
                    <a:pt x="819053" y="416980"/>
                    <a:pt x="823675" y="412358"/>
                    <a:pt x="829377" y="412358"/>
                  </a:cubicBezTo>
                  <a:close/>
                  <a:moveTo>
                    <a:pt x="801132" y="412358"/>
                  </a:moveTo>
                  <a:cubicBezTo>
                    <a:pt x="806834" y="412358"/>
                    <a:pt x="811456" y="416980"/>
                    <a:pt x="811456" y="422682"/>
                  </a:cubicBezTo>
                  <a:cubicBezTo>
                    <a:pt x="811456" y="428383"/>
                    <a:pt x="806834" y="433005"/>
                    <a:pt x="801132" y="433005"/>
                  </a:cubicBezTo>
                  <a:cubicBezTo>
                    <a:pt x="795431" y="433005"/>
                    <a:pt x="790809" y="428383"/>
                    <a:pt x="790809" y="422682"/>
                  </a:cubicBezTo>
                  <a:cubicBezTo>
                    <a:pt x="790809" y="416980"/>
                    <a:pt x="795431" y="412358"/>
                    <a:pt x="801132" y="412358"/>
                  </a:cubicBezTo>
                  <a:close/>
                  <a:moveTo>
                    <a:pt x="772886" y="412358"/>
                  </a:moveTo>
                  <a:cubicBezTo>
                    <a:pt x="778588" y="412358"/>
                    <a:pt x="783210" y="416980"/>
                    <a:pt x="783210" y="422682"/>
                  </a:cubicBezTo>
                  <a:cubicBezTo>
                    <a:pt x="783210" y="428383"/>
                    <a:pt x="778588" y="433005"/>
                    <a:pt x="772886" y="433005"/>
                  </a:cubicBezTo>
                  <a:cubicBezTo>
                    <a:pt x="767185" y="433005"/>
                    <a:pt x="762563" y="428383"/>
                    <a:pt x="762563" y="422682"/>
                  </a:cubicBezTo>
                  <a:cubicBezTo>
                    <a:pt x="762563" y="416980"/>
                    <a:pt x="767185" y="412358"/>
                    <a:pt x="772886" y="412358"/>
                  </a:cubicBezTo>
                  <a:close/>
                  <a:moveTo>
                    <a:pt x="744642" y="412358"/>
                  </a:moveTo>
                  <a:cubicBezTo>
                    <a:pt x="750343" y="412358"/>
                    <a:pt x="754965" y="416980"/>
                    <a:pt x="754965" y="422682"/>
                  </a:cubicBezTo>
                  <a:cubicBezTo>
                    <a:pt x="754965" y="428383"/>
                    <a:pt x="750343" y="433005"/>
                    <a:pt x="744642" y="433005"/>
                  </a:cubicBezTo>
                  <a:cubicBezTo>
                    <a:pt x="738940" y="433005"/>
                    <a:pt x="734318" y="428383"/>
                    <a:pt x="734318" y="422682"/>
                  </a:cubicBezTo>
                  <a:cubicBezTo>
                    <a:pt x="734318" y="416980"/>
                    <a:pt x="738940" y="412358"/>
                    <a:pt x="744642" y="412358"/>
                  </a:cubicBezTo>
                  <a:close/>
                  <a:moveTo>
                    <a:pt x="716395" y="412358"/>
                  </a:moveTo>
                  <a:cubicBezTo>
                    <a:pt x="722097" y="412358"/>
                    <a:pt x="726719" y="416980"/>
                    <a:pt x="726719" y="422682"/>
                  </a:cubicBezTo>
                  <a:cubicBezTo>
                    <a:pt x="726719" y="428383"/>
                    <a:pt x="722097" y="433005"/>
                    <a:pt x="716395" y="433005"/>
                  </a:cubicBezTo>
                  <a:cubicBezTo>
                    <a:pt x="710694" y="433005"/>
                    <a:pt x="706072" y="428383"/>
                    <a:pt x="706072" y="422682"/>
                  </a:cubicBezTo>
                  <a:cubicBezTo>
                    <a:pt x="706072" y="416980"/>
                    <a:pt x="710694" y="412358"/>
                    <a:pt x="716395" y="412358"/>
                  </a:cubicBezTo>
                  <a:close/>
                  <a:moveTo>
                    <a:pt x="688150" y="412358"/>
                  </a:moveTo>
                  <a:cubicBezTo>
                    <a:pt x="693852" y="412358"/>
                    <a:pt x="698474" y="416980"/>
                    <a:pt x="698474" y="422682"/>
                  </a:cubicBezTo>
                  <a:cubicBezTo>
                    <a:pt x="698474" y="428383"/>
                    <a:pt x="693852" y="433005"/>
                    <a:pt x="688150" y="433005"/>
                  </a:cubicBezTo>
                  <a:cubicBezTo>
                    <a:pt x="682449" y="433005"/>
                    <a:pt x="677827" y="428383"/>
                    <a:pt x="677827" y="422682"/>
                  </a:cubicBezTo>
                  <a:cubicBezTo>
                    <a:pt x="677827" y="416980"/>
                    <a:pt x="682449" y="412358"/>
                    <a:pt x="688150" y="412358"/>
                  </a:cubicBezTo>
                  <a:close/>
                  <a:moveTo>
                    <a:pt x="659904" y="412358"/>
                  </a:moveTo>
                  <a:cubicBezTo>
                    <a:pt x="665606" y="412358"/>
                    <a:pt x="670228" y="416980"/>
                    <a:pt x="670228" y="422682"/>
                  </a:cubicBezTo>
                  <a:cubicBezTo>
                    <a:pt x="670228" y="428383"/>
                    <a:pt x="665606" y="433005"/>
                    <a:pt x="659904" y="433005"/>
                  </a:cubicBezTo>
                  <a:cubicBezTo>
                    <a:pt x="654203" y="433005"/>
                    <a:pt x="649581" y="428383"/>
                    <a:pt x="649581" y="422682"/>
                  </a:cubicBezTo>
                  <a:cubicBezTo>
                    <a:pt x="649581" y="416980"/>
                    <a:pt x="654203" y="412358"/>
                    <a:pt x="659904" y="412358"/>
                  </a:cubicBezTo>
                  <a:close/>
                  <a:moveTo>
                    <a:pt x="631660" y="412358"/>
                  </a:moveTo>
                  <a:cubicBezTo>
                    <a:pt x="637361" y="412358"/>
                    <a:pt x="641983" y="416980"/>
                    <a:pt x="641983" y="422682"/>
                  </a:cubicBezTo>
                  <a:cubicBezTo>
                    <a:pt x="641983" y="428383"/>
                    <a:pt x="637361" y="433005"/>
                    <a:pt x="631660" y="433005"/>
                  </a:cubicBezTo>
                  <a:cubicBezTo>
                    <a:pt x="625958" y="433005"/>
                    <a:pt x="621336" y="428383"/>
                    <a:pt x="621336" y="422682"/>
                  </a:cubicBezTo>
                  <a:cubicBezTo>
                    <a:pt x="621336" y="416980"/>
                    <a:pt x="625958" y="412358"/>
                    <a:pt x="631660" y="412358"/>
                  </a:cubicBezTo>
                  <a:close/>
                  <a:moveTo>
                    <a:pt x="603413" y="412358"/>
                  </a:moveTo>
                  <a:cubicBezTo>
                    <a:pt x="609115" y="412358"/>
                    <a:pt x="613737" y="416980"/>
                    <a:pt x="613737" y="422682"/>
                  </a:cubicBezTo>
                  <a:cubicBezTo>
                    <a:pt x="613737" y="428383"/>
                    <a:pt x="609115" y="433005"/>
                    <a:pt x="603413" y="433005"/>
                  </a:cubicBezTo>
                  <a:cubicBezTo>
                    <a:pt x="597712" y="433005"/>
                    <a:pt x="593090" y="428383"/>
                    <a:pt x="593090" y="422682"/>
                  </a:cubicBezTo>
                  <a:cubicBezTo>
                    <a:pt x="593090" y="416980"/>
                    <a:pt x="597712" y="412358"/>
                    <a:pt x="603413" y="412358"/>
                  </a:cubicBezTo>
                  <a:close/>
                  <a:moveTo>
                    <a:pt x="575169" y="412358"/>
                  </a:moveTo>
                  <a:cubicBezTo>
                    <a:pt x="580870" y="412358"/>
                    <a:pt x="585492" y="416980"/>
                    <a:pt x="585492" y="422682"/>
                  </a:cubicBezTo>
                  <a:cubicBezTo>
                    <a:pt x="585492" y="428383"/>
                    <a:pt x="580870" y="433005"/>
                    <a:pt x="575169" y="433005"/>
                  </a:cubicBezTo>
                  <a:cubicBezTo>
                    <a:pt x="569467" y="433005"/>
                    <a:pt x="564845" y="428383"/>
                    <a:pt x="564845" y="422682"/>
                  </a:cubicBezTo>
                  <a:cubicBezTo>
                    <a:pt x="564845" y="416980"/>
                    <a:pt x="569467" y="412358"/>
                    <a:pt x="575169" y="412358"/>
                  </a:cubicBezTo>
                  <a:close/>
                  <a:moveTo>
                    <a:pt x="546922" y="412358"/>
                  </a:moveTo>
                  <a:cubicBezTo>
                    <a:pt x="552624" y="412358"/>
                    <a:pt x="557246" y="416980"/>
                    <a:pt x="557246" y="422682"/>
                  </a:cubicBezTo>
                  <a:cubicBezTo>
                    <a:pt x="557246" y="428383"/>
                    <a:pt x="552624" y="433005"/>
                    <a:pt x="546922" y="433005"/>
                  </a:cubicBezTo>
                  <a:cubicBezTo>
                    <a:pt x="541221" y="433005"/>
                    <a:pt x="536599" y="428383"/>
                    <a:pt x="536599" y="422682"/>
                  </a:cubicBezTo>
                  <a:cubicBezTo>
                    <a:pt x="536599" y="416980"/>
                    <a:pt x="541221" y="412358"/>
                    <a:pt x="546922" y="412358"/>
                  </a:cubicBezTo>
                  <a:close/>
                  <a:moveTo>
                    <a:pt x="518678" y="412358"/>
                  </a:moveTo>
                  <a:cubicBezTo>
                    <a:pt x="524379" y="412358"/>
                    <a:pt x="529002" y="416980"/>
                    <a:pt x="529002" y="422682"/>
                  </a:cubicBezTo>
                  <a:cubicBezTo>
                    <a:pt x="529002" y="428383"/>
                    <a:pt x="524379" y="433005"/>
                    <a:pt x="518678" y="433005"/>
                  </a:cubicBezTo>
                  <a:cubicBezTo>
                    <a:pt x="512976" y="433005"/>
                    <a:pt x="508354" y="428383"/>
                    <a:pt x="508354" y="422682"/>
                  </a:cubicBezTo>
                  <a:cubicBezTo>
                    <a:pt x="508354" y="416980"/>
                    <a:pt x="512976" y="412358"/>
                    <a:pt x="518678" y="412358"/>
                  </a:cubicBezTo>
                  <a:close/>
                  <a:moveTo>
                    <a:pt x="490431" y="412358"/>
                  </a:moveTo>
                  <a:cubicBezTo>
                    <a:pt x="496133" y="412358"/>
                    <a:pt x="500755" y="416980"/>
                    <a:pt x="500755" y="422682"/>
                  </a:cubicBezTo>
                  <a:cubicBezTo>
                    <a:pt x="500755" y="428383"/>
                    <a:pt x="496133" y="433005"/>
                    <a:pt x="490431" y="433005"/>
                  </a:cubicBezTo>
                  <a:cubicBezTo>
                    <a:pt x="484730" y="433005"/>
                    <a:pt x="480108" y="428383"/>
                    <a:pt x="480108" y="422682"/>
                  </a:cubicBezTo>
                  <a:cubicBezTo>
                    <a:pt x="480108" y="416980"/>
                    <a:pt x="484730" y="412358"/>
                    <a:pt x="490431" y="412358"/>
                  </a:cubicBezTo>
                  <a:close/>
                  <a:moveTo>
                    <a:pt x="462187" y="412358"/>
                  </a:moveTo>
                  <a:cubicBezTo>
                    <a:pt x="467888" y="412358"/>
                    <a:pt x="472510" y="416980"/>
                    <a:pt x="472510" y="422682"/>
                  </a:cubicBezTo>
                  <a:cubicBezTo>
                    <a:pt x="472510" y="428383"/>
                    <a:pt x="467888" y="433005"/>
                    <a:pt x="462187" y="433005"/>
                  </a:cubicBezTo>
                  <a:cubicBezTo>
                    <a:pt x="456485" y="433005"/>
                    <a:pt x="451863" y="428383"/>
                    <a:pt x="451863" y="422682"/>
                  </a:cubicBezTo>
                  <a:cubicBezTo>
                    <a:pt x="451863" y="416980"/>
                    <a:pt x="456485" y="412358"/>
                    <a:pt x="462187" y="412358"/>
                  </a:cubicBezTo>
                  <a:close/>
                  <a:moveTo>
                    <a:pt x="433940" y="412358"/>
                  </a:moveTo>
                  <a:cubicBezTo>
                    <a:pt x="439642" y="412358"/>
                    <a:pt x="444264" y="416980"/>
                    <a:pt x="444264" y="422682"/>
                  </a:cubicBezTo>
                  <a:cubicBezTo>
                    <a:pt x="444264" y="428383"/>
                    <a:pt x="439642" y="433005"/>
                    <a:pt x="433940" y="433005"/>
                  </a:cubicBezTo>
                  <a:cubicBezTo>
                    <a:pt x="428239" y="433005"/>
                    <a:pt x="423617" y="428383"/>
                    <a:pt x="423617" y="422682"/>
                  </a:cubicBezTo>
                  <a:cubicBezTo>
                    <a:pt x="423617" y="416980"/>
                    <a:pt x="428239" y="412358"/>
                    <a:pt x="433940" y="412358"/>
                  </a:cubicBezTo>
                  <a:close/>
                  <a:moveTo>
                    <a:pt x="405696" y="412358"/>
                  </a:moveTo>
                  <a:cubicBezTo>
                    <a:pt x="411397" y="412358"/>
                    <a:pt x="416019" y="416980"/>
                    <a:pt x="416019" y="422682"/>
                  </a:cubicBezTo>
                  <a:cubicBezTo>
                    <a:pt x="416019" y="428383"/>
                    <a:pt x="411397" y="433005"/>
                    <a:pt x="405696" y="433005"/>
                  </a:cubicBezTo>
                  <a:cubicBezTo>
                    <a:pt x="399994" y="433005"/>
                    <a:pt x="395372" y="428383"/>
                    <a:pt x="395372" y="422682"/>
                  </a:cubicBezTo>
                  <a:cubicBezTo>
                    <a:pt x="395372" y="416980"/>
                    <a:pt x="399994" y="412358"/>
                    <a:pt x="405696" y="412358"/>
                  </a:cubicBezTo>
                  <a:close/>
                  <a:moveTo>
                    <a:pt x="377449" y="412358"/>
                  </a:moveTo>
                  <a:cubicBezTo>
                    <a:pt x="383151" y="412358"/>
                    <a:pt x="387773" y="416980"/>
                    <a:pt x="387773" y="422682"/>
                  </a:cubicBezTo>
                  <a:cubicBezTo>
                    <a:pt x="387773" y="428383"/>
                    <a:pt x="383151" y="433005"/>
                    <a:pt x="377449" y="433005"/>
                  </a:cubicBezTo>
                  <a:cubicBezTo>
                    <a:pt x="371748" y="433005"/>
                    <a:pt x="367126" y="428383"/>
                    <a:pt x="367126" y="422682"/>
                  </a:cubicBezTo>
                  <a:cubicBezTo>
                    <a:pt x="367126" y="416980"/>
                    <a:pt x="371748" y="412358"/>
                    <a:pt x="377449" y="412358"/>
                  </a:cubicBezTo>
                  <a:close/>
                  <a:moveTo>
                    <a:pt x="349205" y="412358"/>
                  </a:moveTo>
                  <a:cubicBezTo>
                    <a:pt x="354906" y="412358"/>
                    <a:pt x="359528" y="416980"/>
                    <a:pt x="359528" y="422682"/>
                  </a:cubicBezTo>
                  <a:cubicBezTo>
                    <a:pt x="359528" y="428383"/>
                    <a:pt x="354906" y="433005"/>
                    <a:pt x="349205" y="433005"/>
                  </a:cubicBezTo>
                  <a:cubicBezTo>
                    <a:pt x="343503" y="433005"/>
                    <a:pt x="338881" y="428383"/>
                    <a:pt x="338881" y="422682"/>
                  </a:cubicBezTo>
                  <a:cubicBezTo>
                    <a:pt x="338881" y="416980"/>
                    <a:pt x="343503" y="412358"/>
                    <a:pt x="349205" y="412358"/>
                  </a:cubicBezTo>
                  <a:close/>
                  <a:moveTo>
                    <a:pt x="320958" y="412358"/>
                  </a:moveTo>
                  <a:cubicBezTo>
                    <a:pt x="326660" y="412358"/>
                    <a:pt x="331282" y="416980"/>
                    <a:pt x="331282" y="422682"/>
                  </a:cubicBezTo>
                  <a:cubicBezTo>
                    <a:pt x="331282" y="428383"/>
                    <a:pt x="326660" y="433005"/>
                    <a:pt x="320958" y="433005"/>
                  </a:cubicBezTo>
                  <a:cubicBezTo>
                    <a:pt x="315257" y="433005"/>
                    <a:pt x="310635" y="428383"/>
                    <a:pt x="310635" y="422682"/>
                  </a:cubicBezTo>
                  <a:cubicBezTo>
                    <a:pt x="310635" y="416980"/>
                    <a:pt x="315257" y="412358"/>
                    <a:pt x="320958" y="412358"/>
                  </a:cubicBezTo>
                  <a:close/>
                  <a:moveTo>
                    <a:pt x="292714" y="412358"/>
                  </a:moveTo>
                  <a:cubicBezTo>
                    <a:pt x="298415" y="412358"/>
                    <a:pt x="303037" y="416980"/>
                    <a:pt x="303037" y="422682"/>
                  </a:cubicBezTo>
                  <a:cubicBezTo>
                    <a:pt x="303037" y="428383"/>
                    <a:pt x="298415" y="433005"/>
                    <a:pt x="292714" y="433005"/>
                  </a:cubicBezTo>
                  <a:cubicBezTo>
                    <a:pt x="287012" y="433005"/>
                    <a:pt x="282390" y="428383"/>
                    <a:pt x="282390" y="422682"/>
                  </a:cubicBezTo>
                  <a:cubicBezTo>
                    <a:pt x="282390" y="416980"/>
                    <a:pt x="287012" y="412358"/>
                    <a:pt x="292714" y="412358"/>
                  </a:cubicBezTo>
                  <a:close/>
                  <a:moveTo>
                    <a:pt x="264467" y="412358"/>
                  </a:moveTo>
                  <a:cubicBezTo>
                    <a:pt x="270169" y="412358"/>
                    <a:pt x="274791" y="416980"/>
                    <a:pt x="274791" y="422682"/>
                  </a:cubicBezTo>
                  <a:cubicBezTo>
                    <a:pt x="274791" y="428383"/>
                    <a:pt x="270169" y="433005"/>
                    <a:pt x="264467" y="433005"/>
                  </a:cubicBezTo>
                  <a:cubicBezTo>
                    <a:pt x="258766" y="433005"/>
                    <a:pt x="254144" y="428383"/>
                    <a:pt x="254144" y="422682"/>
                  </a:cubicBezTo>
                  <a:cubicBezTo>
                    <a:pt x="254144" y="416980"/>
                    <a:pt x="258766" y="412358"/>
                    <a:pt x="264467" y="412358"/>
                  </a:cubicBezTo>
                  <a:close/>
                  <a:moveTo>
                    <a:pt x="236223" y="412358"/>
                  </a:moveTo>
                  <a:cubicBezTo>
                    <a:pt x="241924" y="412358"/>
                    <a:pt x="246546" y="416980"/>
                    <a:pt x="246546" y="422682"/>
                  </a:cubicBezTo>
                  <a:cubicBezTo>
                    <a:pt x="246546" y="428383"/>
                    <a:pt x="241924" y="433005"/>
                    <a:pt x="236223" y="433005"/>
                  </a:cubicBezTo>
                  <a:cubicBezTo>
                    <a:pt x="230521" y="433005"/>
                    <a:pt x="225899" y="428383"/>
                    <a:pt x="225899" y="422682"/>
                  </a:cubicBezTo>
                  <a:cubicBezTo>
                    <a:pt x="225899" y="416980"/>
                    <a:pt x="230521" y="412358"/>
                    <a:pt x="236223" y="412358"/>
                  </a:cubicBezTo>
                  <a:close/>
                  <a:moveTo>
                    <a:pt x="207976" y="412358"/>
                  </a:moveTo>
                  <a:cubicBezTo>
                    <a:pt x="213678" y="412358"/>
                    <a:pt x="218300" y="416980"/>
                    <a:pt x="218300" y="422682"/>
                  </a:cubicBezTo>
                  <a:cubicBezTo>
                    <a:pt x="218300" y="428383"/>
                    <a:pt x="213678" y="433005"/>
                    <a:pt x="207976" y="433005"/>
                  </a:cubicBezTo>
                  <a:cubicBezTo>
                    <a:pt x="202275" y="433005"/>
                    <a:pt x="197653" y="428383"/>
                    <a:pt x="197653" y="422682"/>
                  </a:cubicBezTo>
                  <a:cubicBezTo>
                    <a:pt x="197653" y="416980"/>
                    <a:pt x="202275" y="412358"/>
                    <a:pt x="207976" y="412358"/>
                  </a:cubicBezTo>
                  <a:close/>
                  <a:moveTo>
                    <a:pt x="179732" y="412358"/>
                  </a:moveTo>
                  <a:cubicBezTo>
                    <a:pt x="185433" y="412358"/>
                    <a:pt x="190056" y="416980"/>
                    <a:pt x="190056" y="422682"/>
                  </a:cubicBezTo>
                  <a:cubicBezTo>
                    <a:pt x="190056" y="428383"/>
                    <a:pt x="185433" y="433005"/>
                    <a:pt x="179732" y="433005"/>
                  </a:cubicBezTo>
                  <a:cubicBezTo>
                    <a:pt x="174030" y="433005"/>
                    <a:pt x="169408" y="428383"/>
                    <a:pt x="169408" y="422682"/>
                  </a:cubicBezTo>
                  <a:cubicBezTo>
                    <a:pt x="169408" y="416980"/>
                    <a:pt x="174030" y="412358"/>
                    <a:pt x="179732" y="412358"/>
                  </a:cubicBezTo>
                  <a:close/>
                  <a:moveTo>
                    <a:pt x="151486" y="412358"/>
                  </a:moveTo>
                  <a:cubicBezTo>
                    <a:pt x="157187" y="412358"/>
                    <a:pt x="161809" y="416980"/>
                    <a:pt x="161809" y="422682"/>
                  </a:cubicBezTo>
                  <a:cubicBezTo>
                    <a:pt x="161809" y="428383"/>
                    <a:pt x="157187" y="433005"/>
                    <a:pt x="151486" y="433005"/>
                  </a:cubicBezTo>
                  <a:cubicBezTo>
                    <a:pt x="145784" y="433005"/>
                    <a:pt x="141162" y="428383"/>
                    <a:pt x="141162" y="422682"/>
                  </a:cubicBezTo>
                  <a:cubicBezTo>
                    <a:pt x="141162" y="416980"/>
                    <a:pt x="145784" y="412358"/>
                    <a:pt x="151486" y="412358"/>
                  </a:cubicBezTo>
                  <a:close/>
                  <a:moveTo>
                    <a:pt x="123241" y="412358"/>
                  </a:moveTo>
                  <a:cubicBezTo>
                    <a:pt x="128942" y="412358"/>
                    <a:pt x="133565" y="416980"/>
                    <a:pt x="133565" y="422682"/>
                  </a:cubicBezTo>
                  <a:cubicBezTo>
                    <a:pt x="133565" y="428383"/>
                    <a:pt x="128942" y="433005"/>
                    <a:pt x="123241" y="433005"/>
                  </a:cubicBezTo>
                  <a:cubicBezTo>
                    <a:pt x="117539" y="433005"/>
                    <a:pt x="112917" y="428383"/>
                    <a:pt x="112917" y="422682"/>
                  </a:cubicBezTo>
                  <a:cubicBezTo>
                    <a:pt x="112917" y="416980"/>
                    <a:pt x="117539" y="412358"/>
                    <a:pt x="123241" y="412358"/>
                  </a:cubicBezTo>
                  <a:close/>
                  <a:moveTo>
                    <a:pt x="94995" y="412358"/>
                  </a:moveTo>
                  <a:cubicBezTo>
                    <a:pt x="100696" y="412358"/>
                    <a:pt x="105318" y="416980"/>
                    <a:pt x="105318" y="422682"/>
                  </a:cubicBezTo>
                  <a:cubicBezTo>
                    <a:pt x="105318" y="428383"/>
                    <a:pt x="100696" y="433005"/>
                    <a:pt x="94995" y="433005"/>
                  </a:cubicBezTo>
                  <a:cubicBezTo>
                    <a:pt x="89293" y="433005"/>
                    <a:pt x="84671" y="428383"/>
                    <a:pt x="84671" y="422682"/>
                  </a:cubicBezTo>
                  <a:cubicBezTo>
                    <a:pt x="84671" y="416980"/>
                    <a:pt x="89293" y="412358"/>
                    <a:pt x="94995" y="412358"/>
                  </a:cubicBezTo>
                  <a:close/>
                  <a:moveTo>
                    <a:pt x="66749" y="412358"/>
                  </a:moveTo>
                  <a:cubicBezTo>
                    <a:pt x="72451" y="412358"/>
                    <a:pt x="77073" y="416980"/>
                    <a:pt x="77073" y="422682"/>
                  </a:cubicBezTo>
                  <a:cubicBezTo>
                    <a:pt x="77073" y="428383"/>
                    <a:pt x="72451" y="433005"/>
                    <a:pt x="66749" y="433005"/>
                  </a:cubicBezTo>
                  <a:cubicBezTo>
                    <a:pt x="61048" y="433005"/>
                    <a:pt x="56426" y="428383"/>
                    <a:pt x="56426" y="422682"/>
                  </a:cubicBezTo>
                  <a:cubicBezTo>
                    <a:pt x="56426" y="416980"/>
                    <a:pt x="61048" y="412358"/>
                    <a:pt x="66749" y="412358"/>
                  </a:cubicBezTo>
                  <a:close/>
                  <a:moveTo>
                    <a:pt x="27386" y="391155"/>
                  </a:moveTo>
                  <a:lnTo>
                    <a:pt x="34452" y="398220"/>
                  </a:lnTo>
                  <a:lnTo>
                    <a:pt x="33077" y="399595"/>
                  </a:lnTo>
                  <a:close/>
                  <a:moveTo>
                    <a:pt x="4939026" y="388150"/>
                  </a:moveTo>
                  <a:lnTo>
                    <a:pt x="4943779" y="392903"/>
                  </a:lnTo>
                  <a:lnTo>
                    <a:pt x="4935668" y="404933"/>
                  </a:lnTo>
                  <a:lnTo>
                    <a:pt x="4928955" y="398220"/>
                  </a:lnTo>
                  <a:cubicBezTo>
                    <a:pt x="4928955" y="392659"/>
                    <a:pt x="4933463" y="388150"/>
                    <a:pt x="4939026" y="388150"/>
                  </a:cubicBezTo>
                  <a:close/>
                  <a:moveTo>
                    <a:pt x="4910781" y="388150"/>
                  </a:moveTo>
                  <a:cubicBezTo>
                    <a:pt x="4916343" y="388150"/>
                    <a:pt x="4920852" y="392659"/>
                    <a:pt x="4920852" y="398220"/>
                  </a:cubicBezTo>
                  <a:cubicBezTo>
                    <a:pt x="4920852" y="403783"/>
                    <a:pt x="4916343" y="408292"/>
                    <a:pt x="4910781" y="408292"/>
                  </a:cubicBezTo>
                  <a:cubicBezTo>
                    <a:pt x="4905219" y="408292"/>
                    <a:pt x="4900710" y="403783"/>
                    <a:pt x="4900710" y="398220"/>
                  </a:cubicBezTo>
                  <a:cubicBezTo>
                    <a:pt x="4900710" y="392659"/>
                    <a:pt x="4905219" y="388150"/>
                    <a:pt x="4910781" y="388150"/>
                  </a:cubicBezTo>
                  <a:close/>
                  <a:moveTo>
                    <a:pt x="4882534" y="388150"/>
                  </a:moveTo>
                  <a:cubicBezTo>
                    <a:pt x="4888096" y="388150"/>
                    <a:pt x="4892605" y="392659"/>
                    <a:pt x="4892605" y="398220"/>
                  </a:cubicBezTo>
                  <a:cubicBezTo>
                    <a:pt x="4892605" y="403783"/>
                    <a:pt x="4888096" y="408292"/>
                    <a:pt x="4882534" y="408292"/>
                  </a:cubicBezTo>
                  <a:cubicBezTo>
                    <a:pt x="4876972" y="408292"/>
                    <a:pt x="4872463" y="403783"/>
                    <a:pt x="4872463" y="398220"/>
                  </a:cubicBezTo>
                  <a:cubicBezTo>
                    <a:pt x="4872463" y="392659"/>
                    <a:pt x="4876972" y="388150"/>
                    <a:pt x="4882534" y="388150"/>
                  </a:cubicBezTo>
                  <a:close/>
                  <a:moveTo>
                    <a:pt x="4854290" y="388150"/>
                  </a:moveTo>
                  <a:cubicBezTo>
                    <a:pt x="4859852" y="388150"/>
                    <a:pt x="4864361" y="392659"/>
                    <a:pt x="4864361" y="398220"/>
                  </a:cubicBezTo>
                  <a:cubicBezTo>
                    <a:pt x="4864361" y="403783"/>
                    <a:pt x="4859852" y="408292"/>
                    <a:pt x="4854290" y="408292"/>
                  </a:cubicBezTo>
                  <a:cubicBezTo>
                    <a:pt x="4848728" y="408292"/>
                    <a:pt x="4844219" y="403783"/>
                    <a:pt x="4844219" y="398220"/>
                  </a:cubicBezTo>
                  <a:cubicBezTo>
                    <a:pt x="4844219" y="392659"/>
                    <a:pt x="4848728" y="388150"/>
                    <a:pt x="4854290" y="388150"/>
                  </a:cubicBezTo>
                  <a:close/>
                  <a:moveTo>
                    <a:pt x="4826044" y="388150"/>
                  </a:moveTo>
                  <a:cubicBezTo>
                    <a:pt x="4831605" y="388150"/>
                    <a:pt x="4836115" y="392659"/>
                    <a:pt x="4836115" y="398220"/>
                  </a:cubicBezTo>
                  <a:cubicBezTo>
                    <a:pt x="4836115" y="403783"/>
                    <a:pt x="4831605" y="408292"/>
                    <a:pt x="4826044" y="408292"/>
                  </a:cubicBezTo>
                  <a:cubicBezTo>
                    <a:pt x="4820481" y="408292"/>
                    <a:pt x="4815973" y="403783"/>
                    <a:pt x="4815973" y="398220"/>
                  </a:cubicBezTo>
                  <a:cubicBezTo>
                    <a:pt x="4815973" y="392659"/>
                    <a:pt x="4820481" y="388150"/>
                    <a:pt x="4826044" y="388150"/>
                  </a:cubicBezTo>
                  <a:close/>
                  <a:moveTo>
                    <a:pt x="4797799" y="388150"/>
                  </a:moveTo>
                  <a:cubicBezTo>
                    <a:pt x="4803361" y="388150"/>
                    <a:pt x="4807870" y="392659"/>
                    <a:pt x="4807870" y="398220"/>
                  </a:cubicBezTo>
                  <a:cubicBezTo>
                    <a:pt x="4807870" y="403783"/>
                    <a:pt x="4803361" y="408292"/>
                    <a:pt x="4797799" y="408292"/>
                  </a:cubicBezTo>
                  <a:cubicBezTo>
                    <a:pt x="4792237" y="408292"/>
                    <a:pt x="4787728" y="403783"/>
                    <a:pt x="4787728" y="398220"/>
                  </a:cubicBezTo>
                  <a:cubicBezTo>
                    <a:pt x="4787728" y="392659"/>
                    <a:pt x="4792237" y="388150"/>
                    <a:pt x="4797799" y="388150"/>
                  </a:cubicBezTo>
                  <a:close/>
                  <a:moveTo>
                    <a:pt x="4769552" y="388150"/>
                  </a:moveTo>
                  <a:cubicBezTo>
                    <a:pt x="4775114" y="388150"/>
                    <a:pt x="4779623" y="392659"/>
                    <a:pt x="4779623" y="398220"/>
                  </a:cubicBezTo>
                  <a:cubicBezTo>
                    <a:pt x="4779623" y="403783"/>
                    <a:pt x="4775114" y="408292"/>
                    <a:pt x="4769552" y="408292"/>
                  </a:cubicBezTo>
                  <a:cubicBezTo>
                    <a:pt x="4763990" y="408292"/>
                    <a:pt x="4759481" y="403783"/>
                    <a:pt x="4759481" y="398220"/>
                  </a:cubicBezTo>
                  <a:cubicBezTo>
                    <a:pt x="4759481" y="392659"/>
                    <a:pt x="4763990" y="388150"/>
                    <a:pt x="4769552" y="388150"/>
                  </a:cubicBezTo>
                  <a:close/>
                  <a:moveTo>
                    <a:pt x="4741308" y="388150"/>
                  </a:moveTo>
                  <a:cubicBezTo>
                    <a:pt x="4746870" y="388150"/>
                    <a:pt x="4751379" y="392659"/>
                    <a:pt x="4751379" y="398220"/>
                  </a:cubicBezTo>
                  <a:cubicBezTo>
                    <a:pt x="4751379" y="403783"/>
                    <a:pt x="4746870" y="408292"/>
                    <a:pt x="4741308" y="408292"/>
                  </a:cubicBezTo>
                  <a:cubicBezTo>
                    <a:pt x="4735746" y="408292"/>
                    <a:pt x="4731237" y="403783"/>
                    <a:pt x="4731237" y="398220"/>
                  </a:cubicBezTo>
                  <a:cubicBezTo>
                    <a:pt x="4731237" y="392659"/>
                    <a:pt x="4735746" y="388150"/>
                    <a:pt x="4741308" y="388150"/>
                  </a:cubicBezTo>
                  <a:close/>
                  <a:moveTo>
                    <a:pt x="4713062" y="388150"/>
                  </a:moveTo>
                  <a:cubicBezTo>
                    <a:pt x="4718623" y="388150"/>
                    <a:pt x="4723133" y="392659"/>
                    <a:pt x="4723133" y="398220"/>
                  </a:cubicBezTo>
                  <a:cubicBezTo>
                    <a:pt x="4723133" y="403783"/>
                    <a:pt x="4718623" y="408292"/>
                    <a:pt x="4713062" y="408292"/>
                  </a:cubicBezTo>
                  <a:cubicBezTo>
                    <a:pt x="4707500" y="408292"/>
                    <a:pt x="4702991" y="403783"/>
                    <a:pt x="4702991" y="398220"/>
                  </a:cubicBezTo>
                  <a:cubicBezTo>
                    <a:pt x="4702991" y="392659"/>
                    <a:pt x="4707500" y="388150"/>
                    <a:pt x="4713062" y="388150"/>
                  </a:cubicBezTo>
                  <a:close/>
                  <a:moveTo>
                    <a:pt x="4684817" y="388150"/>
                  </a:moveTo>
                  <a:cubicBezTo>
                    <a:pt x="4690379" y="388150"/>
                    <a:pt x="4694888" y="392659"/>
                    <a:pt x="4694888" y="398220"/>
                  </a:cubicBezTo>
                  <a:cubicBezTo>
                    <a:pt x="4694888" y="403783"/>
                    <a:pt x="4690379" y="408292"/>
                    <a:pt x="4684817" y="408292"/>
                  </a:cubicBezTo>
                  <a:cubicBezTo>
                    <a:pt x="4679255" y="408292"/>
                    <a:pt x="4674746" y="403783"/>
                    <a:pt x="4674746" y="398220"/>
                  </a:cubicBezTo>
                  <a:cubicBezTo>
                    <a:pt x="4674746" y="392659"/>
                    <a:pt x="4679255" y="388150"/>
                    <a:pt x="4684817" y="388150"/>
                  </a:cubicBezTo>
                  <a:close/>
                  <a:moveTo>
                    <a:pt x="4656571" y="388150"/>
                  </a:moveTo>
                  <a:cubicBezTo>
                    <a:pt x="4662133" y="388150"/>
                    <a:pt x="4666641" y="392659"/>
                    <a:pt x="4666641" y="398220"/>
                  </a:cubicBezTo>
                  <a:cubicBezTo>
                    <a:pt x="4666641" y="403783"/>
                    <a:pt x="4662133" y="408292"/>
                    <a:pt x="4656571" y="408292"/>
                  </a:cubicBezTo>
                  <a:cubicBezTo>
                    <a:pt x="4651008" y="408292"/>
                    <a:pt x="4646499" y="403783"/>
                    <a:pt x="4646499" y="398220"/>
                  </a:cubicBezTo>
                  <a:cubicBezTo>
                    <a:pt x="4646499" y="392659"/>
                    <a:pt x="4651008" y="388150"/>
                    <a:pt x="4656571" y="388150"/>
                  </a:cubicBezTo>
                  <a:close/>
                  <a:moveTo>
                    <a:pt x="4628326" y="388150"/>
                  </a:moveTo>
                  <a:cubicBezTo>
                    <a:pt x="4633888" y="388150"/>
                    <a:pt x="4638397" y="392659"/>
                    <a:pt x="4638397" y="398220"/>
                  </a:cubicBezTo>
                  <a:cubicBezTo>
                    <a:pt x="4638397" y="403783"/>
                    <a:pt x="4633888" y="408292"/>
                    <a:pt x="4628326" y="408292"/>
                  </a:cubicBezTo>
                  <a:cubicBezTo>
                    <a:pt x="4622764" y="408292"/>
                    <a:pt x="4618255" y="403783"/>
                    <a:pt x="4618255" y="398220"/>
                  </a:cubicBezTo>
                  <a:cubicBezTo>
                    <a:pt x="4618255" y="392659"/>
                    <a:pt x="4622764" y="388150"/>
                    <a:pt x="4628326" y="388150"/>
                  </a:cubicBezTo>
                  <a:close/>
                  <a:moveTo>
                    <a:pt x="4600080" y="388150"/>
                  </a:moveTo>
                  <a:cubicBezTo>
                    <a:pt x="4605642" y="388150"/>
                    <a:pt x="4610151" y="392659"/>
                    <a:pt x="4610151" y="398220"/>
                  </a:cubicBezTo>
                  <a:cubicBezTo>
                    <a:pt x="4610151" y="403783"/>
                    <a:pt x="4605642" y="408292"/>
                    <a:pt x="4600080" y="408292"/>
                  </a:cubicBezTo>
                  <a:cubicBezTo>
                    <a:pt x="4594518" y="408292"/>
                    <a:pt x="4590008" y="403783"/>
                    <a:pt x="4590008" y="398220"/>
                  </a:cubicBezTo>
                  <a:cubicBezTo>
                    <a:pt x="4590008" y="392659"/>
                    <a:pt x="4594518" y="388150"/>
                    <a:pt x="4600080" y="388150"/>
                  </a:cubicBezTo>
                  <a:close/>
                  <a:moveTo>
                    <a:pt x="4571835" y="388150"/>
                  </a:moveTo>
                  <a:cubicBezTo>
                    <a:pt x="4577397" y="388150"/>
                    <a:pt x="4581906" y="392659"/>
                    <a:pt x="4581906" y="398220"/>
                  </a:cubicBezTo>
                  <a:cubicBezTo>
                    <a:pt x="4581906" y="403783"/>
                    <a:pt x="4577397" y="408292"/>
                    <a:pt x="4571835" y="408292"/>
                  </a:cubicBezTo>
                  <a:cubicBezTo>
                    <a:pt x="4566273" y="408292"/>
                    <a:pt x="4561764" y="403783"/>
                    <a:pt x="4561764" y="398220"/>
                  </a:cubicBezTo>
                  <a:cubicBezTo>
                    <a:pt x="4561764" y="392659"/>
                    <a:pt x="4566273" y="388150"/>
                    <a:pt x="4571835" y="388150"/>
                  </a:cubicBezTo>
                  <a:close/>
                  <a:moveTo>
                    <a:pt x="4543589" y="388150"/>
                  </a:moveTo>
                  <a:cubicBezTo>
                    <a:pt x="4549151" y="388150"/>
                    <a:pt x="4553660" y="392659"/>
                    <a:pt x="4553660" y="398220"/>
                  </a:cubicBezTo>
                  <a:cubicBezTo>
                    <a:pt x="4553660" y="403783"/>
                    <a:pt x="4549151" y="408292"/>
                    <a:pt x="4543589" y="408292"/>
                  </a:cubicBezTo>
                  <a:cubicBezTo>
                    <a:pt x="4538026" y="408292"/>
                    <a:pt x="4533518" y="403783"/>
                    <a:pt x="4533518" y="398220"/>
                  </a:cubicBezTo>
                  <a:cubicBezTo>
                    <a:pt x="4533518" y="392659"/>
                    <a:pt x="4538026" y="388150"/>
                    <a:pt x="4543589" y="388150"/>
                  </a:cubicBezTo>
                  <a:close/>
                  <a:moveTo>
                    <a:pt x="4515344" y="388150"/>
                  </a:moveTo>
                  <a:cubicBezTo>
                    <a:pt x="4520906" y="388150"/>
                    <a:pt x="4525415" y="392659"/>
                    <a:pt x="4525415" y="398220"/>
                  </a:cubicBezTo>
                  <a:cubicBezTo>
                    <a:pt x="4525415" y="403783"/>
                    <a:pt x="4520906" y="408292"/>
                    <a:pt x="4515344" y="408292"/>
                  </a:cubicBezTo>
                  <a:cubicBezTo>
                    <a:pt x="4509782" y="408292"/>
                    <a:pt x="4505273" y="403783"/>
                    <a:pt x="4505273" y="398220"/>
                  </a:cubicBezTo>
                  <a:cubicBezTo>
                    <a:pt x="4505273" y="392659"/>
                    <a:pt x="4509782" y="388150"/>
                    <a:pt x="4515344" y="388150"/>
                  </a:cubicBezTo>
                  <a:close/>
                  <a:moveTo>
                    <a:pt x="4487098" y="388150"/>
                  </a:moveTo>
                  <a:cubicBezTo>
                    <a:pt x="4492660" y="388150"/>
                    <a:pt x="4497169" y="392659"/>
                    <a:pt x="4497169" y="398220"/>
                  </a:cubicBezTo>
                  <a:cubicBezTo>
                    <a:pt x="4497169" y="403783"/>
                    <a:pt x="4492660" y="408292"/>
                    <a:pt x="4487098" y="408292"/>
                  </a:cubicBezTo>
                  <a:cubicBezTo>
                    <a:pt x="4481536" y="408292"/>
                    <a:pt x="4477027" y="403783"/>
                    <a:pt x="4477027" y="398220"/>
                  </a:cubicBezTo>
                  <a:cubicBezTo>
                    <a:pt x="4477027" y="392659"/>
                    <a:pt x="4481536" y="388150"/>
                    <a:pt x="4487098" y="388150"/>
                  </a:cubicBezTo>
                  <a:close/>
                  <a:moveTo>
                    <a:pt x="4458853" y="388150"/>
                  </a:moveTo>
                  <a:cubicBezTo>
                    <a:pt x="4464415" y="388150"/>
                    <a:pt x="4468924" y="392659"/>
                    <a:pt x="4468924" y="398220"/>
                  </a:cubicBezTo>
                  <a:cubicBezTo>
                    <a:pt x="4468924" y="403783"/>
                    <a:pt x="4464415" y="408292"/>
                    <a:pt x="4458853" y="408292"/>
                  </a:cubicBezTo>
                  <a:cubicBezTo>
                    <a:pt x="4453291" y="408292"/>
                    <a:pt x="4448782" y="403783"/>
                    <a:pt x="4448782" y="398220"/>
                  </a:cubicBezTo>
                  <a:cubicBezTo>
                    <a:pt x="4448782" y="392659"/>
                    <a:pt x="4453291" y="388150"/>
                    <a:pt x="4458853" y="388150"/>
                  </a:cubicBezTo>
                  <a:close/>
                  <a:moveTo>
                    <a:pt x="4430607" y="388150"/>
                  </a:moveTo>
                  <a:cubicBezTo>
                    <a:pt x="4436169" y="388150"/>
                    <a:pt x="4440678" y="392659"/>
                    <a:pt x="4440678" y="398220"/>
                  </a:cubicBezTo>
                  <a:cubicBezTo>
                    <a:pt x="4440678" y="403783"/>
                    <a:pt x="4436169" y="408292"/>
                    <a:pt x="4430607" y="408292"/>
                  </a:cubicBezTo>
                  <a:cubicBezTo>
                    <a:pt x="4425045" y="408292"/>
                    <a:pt x="4420536" y="403783"/>
                    <a:pt x="4420536" y="398220"/>
                  </a:cubicBezTo>
                  <a:cubicBezTo>
                    <a:pt x="4420536" y="392659"/>
                    <a:pt x="4425045" y="388150"/>
                    <a:pt x="4430607" y="388150"/>
                  </a:cubicBezTo>
                  <a:close/>
                  <a:moveTo>
                    <a:pt x="4402362" y="388150"/>
                  </a:moveTo>
                  <a:cubicBezTo>
                    <a:pt x="4407924" y="388150"/>
                    <a:pt x="4412433" y="392659"/>
                    <a:pt x="4412433" y="398220"/>
                  </a:cubicBezTo>
                  <a:cubicBezTo>
                    <a:pt x="4412433" y="403783"/>
                    <a:pt x="4407924" y="408292"/>
                    <a:pt x="4402362" y="408292"/>
                  </a:cubicBezTo>
                  <a:cubicBezTo>
                    <a:pt x="4396800" y="408292"/>
                    <a:pt x="4392291" y="403783"/>
                    <a:pt x="4392291" y="398220"/>
                  </a:cubicBezTo>
                  <a:cubicBezTo>
                    <a:pt x="4392291" y="392659"/>
                    <a:pt x="4396800" y="388150"/>
                    <a:pt x="4402362" y="388150"/>
                  </a:cubicBezTo>
                  <a:close/>
                  <a:moveTo>
                    <a:pt x="4374116" y="388150"/>
                  </a:moveTo>
                  <a:cubicBezTo>
                    <a:pt x="4379678" y="388150"/>
                    <a:pt x="4384187" y="392659"/>
                    <a:pt x="4384187" y="398220"/>
                  </a:cubicBezTo>
                  <a:cubicBezTo>
                    <a:pt x="4384187" y="403783"/>
                    <a:pt x="4379678" y="408292"/>
                    <a:pt x="4374116" y="408292"/>
                  </a:cubicBezTo>
                  <a:cubicBezTo>
                    <a:pt x="4368554" y="408292"/>
                    <a:pt x="4364045" y="403783"/>
                    <a:pt x="4364045" y="398220"/>
                  </a:cubicBezTo>
                  <a:cubicBezTo>
                    <a:pt x="4364045" y="392659"/>
                    <a:pt x="4368554" y="388150"/>
                    <a:pt x="4374116" y="388150"/>
                  </a:cubicBezTo>
                  <a:close/>
                  <a:moveTo>
                    <a:pt x="4345871" y="388150"/>
                  </a:moveTo>
                  <a:cubicBezTo>
                    <a:pt x="4351433" y="388150"/>
                    <a:pt x="4355942" y="392659"/>
                    <a:pt x="4355942" y="398220"/>
                  </a:cubicBezTo>
                  <a:cubicBezTo>
                    <a:pt x="4355942" y="403783"/>
                    <a:pt x="4351433" y="408292"/>
                    <a:pt x="4345871" y="408292"/>
                  </a:cubicBezTo>
                  <a:cubicBezTo>
                    <a:pt x="4340309" y="408292"/>
                    <a:pt x="4335800" y="403783"/>
                    <a:pt x="4335800" y="398220"/>
                  </a:cubicBezTo>
                  <a:cubicBezTo>
                    <a:pt x="4335800" y="392659"/>
                    <a:pt x="4340309" y="388150"/>
                    <a:pt x="4345871" y="388150"/>
                  </a:cubicBezTo>
                  <a:close/>
                  <a:moveTo>
                    <a:pt x="4317625" y="388150"/>
                  </a:moveTo>
                  <a:cubicBezTo>
                    <a:pt x="4323187" y="388150"/>
                    <a:pt x="4327696" y="392659"/>
                    <a:pt x="4327696" y="398220"/>
                  </a:cubicBezTo>
                  <a:cubicBezTo>
                    <a:pt x="4327696" y="403783"/>
                    <a:pt x="4323187" y="408292"/>
                    <a:pt x="4317625" y="408292"/>
                  </a:cubicBezTo>
                  <a:cubicBezTo>
                    <a:pt x="4312063" y="408292"/>
                    <a:pt x="4307554" y="403783"/>
                    <a:pt x="4307554" y="398220"/>
                  </a:cubicBezTo>
                  <a:cubicBezTo>
                    <a:pt x="4307554" y="392659"/>
                    <a:pt x="4312063" y="388150"/>
                    <a:pt x="4317625" y="388150"/>
                  </a:cubicBezTo>
                  <a:close/>
                  <a:moveTo>
                    <a:pt x="4289380" y="388150"/>
                  </a:moveTo>
                  <a:cubicBezTo>
                    <a:pt x="4294942" y="388150"/>
                    <a:pt x="4299451" y="392659"/>
                    <a:pt x="4299451" y="398220"/>
                  </a:cubicBezTo>
                  <a:cubicBezTo>
                    <a:pt x="4299451" y="403783"/>
                    <a:pt x="4294942" y="408292"/>
                    <a:pt x="4289380" y="408292"/>
                  </a:cubicBezTo>
                  <a:cubicBezTo>
                    <a:pt x="4283818" y="408292"/>
                    <a:pt x="4279309" y="403783"/>
                    <a:pt x="4279309" y="398220"/>
                  </a:cubicBezTo>
                  <a:cubicBezTo>
                    <a:pt x="4279309" y="392659"/>
                    <a:pt x="4283818" y="388150"/>
                    <a:pt x="4289380" y="388150"/>
                  </a:cubicBezTo>
                  <a:close/>
                  <a:moveTo>
                    <a:pt x="4261134" y="388150"/>
                  </a:moveTo>
                  <a:cubicBezTo>
                    <a:pt x="4266696" y="388150"/>
                    <a:pt x="4271205" y="392659"/>
                    <a:pt x="4271205" y="398220"/>
                  </a:cubicBezTo>
                  <a:cubicBezTo>
                    <a:pt x="4271205" y="403783"/>
                    <a:pt x="4266696" y="408292"/>
                    <a:pt x="4261134" y="408292"/>
                  </a:cubicBezTo>
                  <a:cubicBezTo>
                    <a:pt x="4255572" y="408292"/>
                    <a:pt x="4251063" y="403783"/>
                    <a:pt x="4251063" y="398220"/>
                  </a:cubicBezTo>
                  <a:cubicBezTo>
                    <a:pt x="4251063" y="392659"/>
                    <a:pt x="4255572" y="388150"/>
                    <a:pt x="4261134" y="388150"/>
                  </a:cubicBezTo>
                  <a:close/>
                  <a:moveTo>
                    <a:pt x="4232889" y="388150"/>
                  </a:moveTo>
                  <a:cubicBezTo>
                    <a:pt x="4238451" y="388150"/>
                    <a:pt x="4242960" y="392659"/>
                    <a:pt x="4242960" y="398220"/>
                  </a:cubicBezTo>
                  <a:cubicBezTo>
                    <a:pt x="4242960" y="403783"/>
                    <a:pt x="4238451" y="408292"/>
                    <a:pt x="4232889" y="408292"/>
                  </a:cubicBezTo>
                  <a:cubicBezTo>
                    <a:pt x="4227327" y="408292"/>
                    <a:pt x="4222818" y="403783"/>
                    <a:pt x="4222818" y="398220"/>
                  </a:cubicBezTo>
                  <a:cubicBezTo>
                    <a:pt x="4222818" y="392659"/>
                    <a:pt x="4227327" y="388150"/>
                    <a:pt x="4232889" y="388150"/>
                  </a:cubicBezTo>
                  <a:close/>
                  <a:moveTo>
                    <a:pt x="4204643" y="388150"/>
                  </a:moveTo>
                  <a:cubicBezTo>
                    <a:pt x="4210205" y="388150"/>
                    <a:pt x="4214714" y="392659"/>
                    <a:pt x="4214714" y="398220"/>
                  </a:cubicBezTo>
                  <a:cubicBezTo>
                    <a:pt x="4214714" y="403783"/>
                    <a:pt x="4210205" y="408292"/>
                    <a:pt x="4204643" y="408292"/>
                  </a:cubicBezTo>
                  <a:cubicBezTo>
                    <a:pt x="4199081" y="408292"/>
                    <a:pt x="4194572" y="403783"/>
                    <a:pt x="4194572" y="398220"/>
                  </a:cubicBezTo>
                  <a:cubicBezTo>
                    <a:pt x="4194572" y="392659"/>
                    <a:pt x="4199081" y="388150"/>
                    <a:pt x="4204643" y="388150"/>
                  </a:cubicBezTo>
                  <a:close/>
                  <a:moveTo>
                    <a:pt x="4176398" y="388150"/>
                  </a:moveTo>
                  <a:cubicBezTo>
                    <a:pt x="4181960" y="388150"/>
                    <a:pt x="4186469" y="392659"/>
                    <a:pt x="4186469" y="398220"/>
                  </a:cubicBezTo>
                  <a:cubicBezTo>
                    <a:pt x="4186469" y="403783"/>
                    <a:pt x="4181960" y="408292"/>
                    <a:pt x="4176398" y="408292"/>
                  </a:cubicBezTo>
                  <a:cubicBezTo>
                    <a:pt x="4170836" y="408292"/>
                    <a:pt x="4166327" y="403783"/>
                    <a:pt x="4166327" y="398220"/>
                  </a:cubicBezTo>
                  <a:cubicBezTo>
                    <a:pt x="4166327" y="392659"/>
                    <a:pt x="4170836" y="388150"/>
                    <a:pt x="4176398" y="388150"/>
                  </a:cubicBezTo>
                  <a:close/>
                  <a:moveTo>
                    <a:pt x="4148152" y="388150"/>
                  </a:moveTo>
                  <a:cubicBezTo>
                    <a:pt x="4153714" y="388150"/>
                    <a:pt x="4158223" y="392659"/>
                    <a:pt x="4158223" y="398220"/>
                  </a:cubicBezTo>
                  <a:cubicBezTo>
                    <a:pt x="4158223" y="403783"/>
                    <a:pt x="4153714" y="408292"/>
                    <a:pt x="4148152" y="408292"/>
                  </a:cubicBezTo>
                  <a:cubicBezTo>
                    <a:pt x="4142590" y="408292"/>
                    <a:pt x="4138081" y="403783"/>
                    <a:pt x="4138081" y="398220"/>
                  </a:cubicBezTo>
                  <a:cubicBezTo>
                    <a:pt x="4138081" y="392659"/>
                    <a:pt x="4142590" y="388150"/>
                    <a:pt x="4148152" y="388150"/>
                  </a:cubicBezTo>
                  <a:close/>
                  <a:moveTo>
                    <a:pt x="4119906" y="388150"/>
                  </a:moveTo>
                  <a:cubicBezTo>
                    <a:pt x="4125467" y="388150"/>
                    <a:pt x="4129977" y="392659"/>
                    <a:pt x="4129977" y="398220"/>
                  </a:cubicBezTo>
                  <a:cubicBezTo>
                    <a:pt x="4129977" y="403783"/>
                    <a:pt x="4125467" y="408292"/>
                    <a:pt x="4119906" y="408292"/>
                  </a:cubicBezTo>
                  <a:cubicBezTo>
                    <a:pt x="4114344" y="408292"/>
                    <a:pt x="4109835" y="403783"/>
                    <a:pt x="4109835" y="398220"/>
                  </a:cubicBezTo>
                  <a:cubicBezTo>
                    <a:pt x="4109835" y="392659"/>
                    <a:pt x="4114344" y="388150"/>
                    <a:pt x="4119906" y="388150"/>
                  </a:cubicBezTo>
                  <a:close/>
                  <a:moveTo>
                    <a:pt x="4091661" y="388150"/>
                  </a:moveTo>
                  <a:cubicBezTo>
                    <a:pt x="4097223" y="388150"/>
                    <a:pt x="4101732" y="392659"/>
                    <a:pt x="4101732" y="398220"/>
                  </a:cubicBezTo>
                  <a:cubicBezTo>
                    <a:pt x="4101732" y="403783"/>
                    <a:pt x="4097223" y="408292"/>
                    <a:pt x="4091661" y="408292"/>
                  </a:cubicBezTo>
                  <a:cubicBezTo>
                    <a:pt x="4086099" y="408292"/>
                    <a:pt x="4081590" y="403783"/>
                    <a:pt x="4081590" y="398220"/>
                  </a:cubicBezTo>
                  <a:cubicBezTo>
                    <a:pt x="4081590" y="392659"/>
                    <a:pt x="4086099" y="388150"/>
                    <a:pt x="4091661" y="388150"/>
                  </a:cubicBezTo>
                  <a:close/>
                  <a:moveTo>
                    <a:pt x="4063415" y="388150"/>
                  </a:moveTo>
                  <a:cubicBezTo>
                    <a:pt x="4068976" y="388150"/>
                    <a:pt x="4073485" y="392659"/>
                    <a:pt x="4073485" y="398220"/>
                  </a:cubicBezTo>
                  <a:cubicBezTo>
                    <a:pt x="4073485" y="403783"/>
                    <a:pt x="4068976" y="408292"/>
                    <a:pt x="4063415" y="408292"/>
                  </a:cubicBezTo>
                  <a:cubicBezTo>
                    <a:pt x="4057853" y="408292"/>
                    <a:pt x="4053344" y="403783"/>
                    <a:pt x="4053344" y="398220"/>
                  </a:cubicBezTo>
                  <a:cubicBezTo>
                    <a:pt x="4053344" y="392659"/>
                    <a:pt x="4057853" y="388150"/>
                    <a:pt x="4063415" y="388150"/>
                  </a:cubicBezTo>
                  <a:close/>
                  <a:moveTo>
                    <a:pt x="4035170" y="388150"/>
                  </a:moveTo>
                  <a:cubicBezTo>
                    <a:pt x="4040732" y="388150"/>
                    <a:pt x="4045241" y="392659"/>
                    <a:pt x="4045241" y="398220"/>
                  </a:cubicBezTo>
                  <a:cubicBezTo>
                    <a:pt x="4045241" y="403783"/>
                    <a:pt x="4040732" y="408292"/>
                    <a:pt x="4035170" y="408292"/>
                  </a:cubicBezTo>
                  <a:cubicBezTo>
                    <a:pt x="4029608" y="408292"/>
                    <a:pt x="4025099" y="403783"/>
                    <a:pt x="4025099" y="398220"/>
                  </a:cubicBezTo>
                  <a:cubicBezTo>
                    <a:pt x="4025099" y="392659"/>
                    <a:pt x="4029608" y="388150"/>
                    <a:pt x="4035170" y="388150"/>
                  </a:cubicBezTo>
                  <a:close/>
                  <a:moveTo>
                    <a:pt x="4006924" y="388150"/>
                  </a:moveTo>
                  <a:cubicBezTo>
                    <a:pt x="4012486" y="388150"/>
                    <a:pt x="4016995" y="392659"/>
                    <a:pt x="4016995" y="398220"/>
                  </a:cubicBezTo>
                  <a:cubicBezTo>
                    <a:pt x="4016995" y="403783"/>
                    <a:pt x="4012486" y="408292"/>
                    <a:pt x="4006924" y="408292"/>
                  </a:cubicBezTo>
                  <a:cubicBezTo>
                    <a:pt x="4001362" y="408292"/>
                    <a:pt x="3996853" y="403783"/>
                    <a:pt x="3996853" y="398220"/>
                  </a:cubicBezTo>
                  <a:cubicBezTo>
                    <a:pt x="3996853" y="392659"/>
                    <a:pt x="4001362" y="388150"/>
                    <a:pt x="4006924" y="388150"/>
                  </a:cubicBezTo>
                  <a:close/>
                  <a:moveTo>
                    <a:pt x="3978679" y="388150"/>
                  </a:moveTo>
                  <a:cubicBezTo>
                    <a:pt x="3984241" y="388150"/>
                    <a:pt x="3988750" y="392659"/>
                    <a:pt x="3988750" y="398220"/>
                  </a:cubicBezTo>
                  <a:cubicBezTo>
                    <a:pt x="3988750" y="403783"/>
                    <a:pt x="3984241" y="408292"/>
                    <a:pt x="3978679" y="408292"/>
                  </a:cubicBezTo>
                  <a:cubicBezTo>
                    <a:pt x="3973117" y="408292"/>
                    <a:pt x="3968608" y="403783"/>
                    <a:pt x="3968608" y="398220"/>
                  </a:cubicBezTo>
                  <a:cubicBezTo>
                    <a:pt x="3968608" y="392659"/>
                    <a:pt x="3973117" y="388150"/>
                    <a:pt x="3978679" y="388150"/>
                  </a:cubicBezTo>
                  <a:close/>
                  <a:moveTo>
                    <a:pt x="3950433" y="388150"/>
                  </a:moveTo>
                  <a:cubicBezTo>
                    <a:pt x="3955995" y="388150"/>
                    <a:pt x="3960504" y="392659"/>
                    <a:pt x="3960504" y="398220"/>
                  </a:cubicBezTo>
                  <a:cubicBezTo>
                    <a:pt x="3960504" y="403783"/>
                    <a:pt x="3955995" y="408292"/>
                    <a:pt x="3950433" y="408292"/>
                  </a:cubicBezTo>
                  <a:cubicBezTo>
                    <a:pt x="3944870" y="408292"/>
                    <a:pt x="3940362" y="403783"/>
                    <a:pt x="3940362" y="398220"/>
                  </a:cubicBezTo>
                  <a:cubicBezTo>
                    <a:pt x="3940362" y="392659"/>
                    <a:pt x="3944870" y="388150"/>
                    <a:pt x="3950433" y="388150"/>
                  </a:cubicBezTo>
                  <a:close/>
                  <a:moveTo>
                    <a:pt x="3922188" y="388150"/>
                  </a:moveTo>
                  <a:cubicBezTo>
                    <a:pt x="3927750" y="388150"/>
                    <a:pt x="3932259" y="392659"/>
                    <a:pt x="3932259" y="398220"/>
                  </a:cubicBezTo>
                  <a:cubicBezTo>
                    <a:pt x="3932259" y="403783"/>
                    <a:pt x="3927750" y="408292"/>
                    <a:pt x="3922188" y="408292"/>
                  </a:cubicBezTo>
                  <a:cubicBezTo>
                    <a:pt x="3916626" y="408292"/>
                    <a:pt x="3912117" y="403783"/>
                    <a:pt x="3912117" y="398220"/>
                  </a:cubicBezTo>
                  <a:cubicBezTo>
                    <a:pt x="3912117" y="392659"/>
                    <a:pt x="3916626" y="388150"/>
                    <a:pt x="3922188" y="388150"/>
                  </a:cubicBezTo>
                  <a:close/>
                  <a:moveTo>
                    <a:pt x="3893942" y="388150"/>
                  </a:moveTo>
                  <a:cubicBezTo>
                    <a:pt x="3899504" y="388150"/>
                    <a:pt x="3904013" y="392659"/>
                    <a:pt x="3904013" y="398220"/>
                  </a:cubicBezTo>
                  <a:cubicBezTo>
                    <a:pt x="3904013" y="403783"/>
                    <a:pt x="3899504" y="408292"/>
                    <a:pt x="3893942" y="408292"/>
                  </a:cubicBezTo>
                  <a:cubicBezTo>
                    <a:pt x="3888380" y="408292"/>
                    <a:pt x="3883871" y="403783"/>
                    <a:pt x="3883871" y="398220"/>
                  </a:cubicBezTo>
                  <a:cubicBezTo>
                    <a:pt x="3883871" y="392659"/>
                    <a:pt x="3888380" y="388150"/>
                    <a:pt x="3893942" y="388150"/>
                  </a:cubicBezTo>
                  <a:close/>
                  <a:moveTo>
                    <a:pt x="3865697" y="388150"/>
                  </a:moveTo>
                  <a:cubicBezTo>
                    <a:pt x="3871259" y="388150"/>
                    <a:pt x="3875768" y="392659"/>
                    <a:pt x="3875768" y="398220"/>
                  </a:cubicBezTo>
                  <a:cubicBezTo>
                    <a:pt x="3875768" y="403783"/>
                    <a:pt x="3871259" y="408292"/>
                    <a:pt x="3865697" y="408292"/>
                  </a:cubicBezTo>
                  <a:cubicBezTo>
                    <a:pt x="3860135" y="408292"/>
                    <a:pt x="3855626" y="403783"/>
                    <a:pt x="3855626" y="398220"/>
                  </a:cubicBezTo>
                  <a:cubicBezTo>
                    <a:pt x="3855626" y="392659"/>
                    <a:pt x="3860135" y="388150"/>
                    <a:pt x="3865697" y="388150"/>
                  </a:cubicBezTo>
                  <a:close/>
                  <a:moveTo>
                    <a:pt x="3837451" y="388150"/>
                  </a:moveTo>
                  <a:cubicBezTo>
                    <a:pt x="3843013" y="388150"/>
                    <a:pt x="3847522" y="392659"/>
                    <a:pt x="3847522" y="398220"/>
                  </a:cubicBezTo>
                  <a:cubicBezTo>
                    <a:pt x="3847522" y="403783"/>
                    <a:pt x="3843013" y="408292"/>
                    <a:pt x="3837451" y="408292"/>
                  </a:cubicBezTo>
                  <a:cubicBezTo>
                    <a:pt x="3831889" y="408292"/>
                    <a:pt x="3827380" y="403783"/>
                    <a:pt x="3827380" y="398220"/>
                  </a:cubicBezTo>
                  <a:cubicBezTo>
                    <a:pt x="3827380" y="392659"/>
                    <a:pt x="3831889" y="388150"/>
                    <a:pt x="3837451" y="388150"/>
                  </a:cubicBezTo>
                  <a:close/>
                  <a:moveTo>
                    <a:pt x="3809206" y="388150"/>
                  </a:moveTo>
                  <a:cubicBezTo>
                    <a:pt x="3814768" y="388150"/>
                    <a:pt x="3819277" y="392659"/>
                    <a:pt x="3819277" y="398220"/>
                  </a:cubicBezTo>
                  <a:cubicBezTo>
                    <a:pt x="3819277" y="403783"/>
                    <a:pt x="3814768" y="408292"/>
                    <a:pt x="3809206" y="408292"/>
                  </a:cubicBezTo>
                  <a:cubicBezTo>
                    <a:pt x="3803644" y="408292"/>
                    <a:pt x="3799135" y="403783"/>
                    <a:pt x="3799135" y="398220"/>
                  </a:cubicBezTo>
                  <a:cubicBezTo>
                    <a:pt x="3799135" y="392659"/>
                    <a:pt x="3803644" y="388150"/>
                    <a:pt x="3809206" y="388150"/>
                  </a:cubicBezTo>
                  <a:close/>
                  <a:moveTo>
                    <a:pt x="3780960" y="388150"/>
                  </a:moveTo>
                  <a:cubicBezTo>
                    <a:pt x="3786522" y="388150"/>
                    <a:pt x="3791031" y="392659"/>
                    <a:pt x="3791031" y="398220"/>
                  </a:cubicBezTo>
                  <a:cubicBezTo>
                    <a:pt x="3791031" y="403783"/>
                    <a:pt x="3786522" y="408292"/>
                    <a:pt x="3780960" y="408292"/>
                  </a:cubicBezTo>
                  <a:cubicBezTo>
                    <a:pt x="3775398" y="408292"/>
                    <a:pt x="3770889" y="403783"/>
                    <a:pt x="3770889" y="398220"/>
                  </a:cubicBezTo>
                  <a:cubicBezTo>
                    <a:pt x="3770889" y="392659"/>
                    <a:pt x="3775398" y="388150"/>
                    <a:pt x="3780960" y="388150"/>
                  </a:cubicBezTo>
                  <a:close/>
                  <a:moveTo>
                    <a:pt x="3752715" y="388150"/>
                  </a:moveTo>
                  <a:cubicBezTo>
                    <a:pt x="3758277" y="388150"/>
                    <a:pt x="3762786" y="392659"/>
                    <a:pt x="3762786" y="398220"/>
                  </a:cubicBezTo>
                  <a:cubicBezTo>
                    <a:pt x="3762786" y="403783"/>
                    <a:pt x="3758277" y="408292"/>
                    <a:pt x="3752715" y="408292"/>
                  </a:cubicBezTo>
                  <a:cubicBezTo>
                    <a:pt x="3747153" y="408292"/>
                    <a:pt x="3742644" y="403783"/>
                    <a:pt x="3742644" y="398220"/>
                  </a:cubicBezTo>
                  <a:cubicBezTo>
                    <a:pt x="3742644" y="392659"/>
                    <a:pt x="3747153" y="388150"/>
                    <a:pt x="3752715" y="388150"/>
                  </a:cubicBezTo>
                  <a:close/>
                  <a:moveTo>
                    <a:pt x="3724469" y="388150"/>
                  </a:moveTo>
                  <a:cubicBezTo>
                    <a:pt x="3730031" y="388150"/>
                    <a:pt x="3734540" y="392659"/>
                    <a:pt x="3734540" y="398220"/>
                  </a:cubicBezTo>
                  <a:cubicBezTo>
                    <a:pt x="3734540" y="403783"/>
                    <a:pt x="3730031" y="408292"/>
                    <a:pt x="3724469" y="408292"/>
                  </a:cubicBezTo>
                  <a:cubicBezTo>
                    <a:pt x="3718907" y="408292"/>
                    <a:pt x="3714398" y="403783"/>
                    <a:pt x="3714398" y="398220"/>
                  </a:cubicBezTo>
                  <a:cubicBezTo>
                    <a:pt x="3714398" y="392659"/>
                    <a:pt x="3718907" y="388150"/>
                    <a:pt x="3724469" y="388150"/>
                  </a:cubicBezTo>
                  <a:close/>
                  <a:moveTo>
                    <a:pt x="3696224" y="388150"/>
                  </a:moveTo>
                  <a:cubicBezTo>
                    <a:pt x="3701786" y="388150"/>
                    <a:pt x="3706295" y="392659"/>
                    <a:pt x="3706295" y="398220"/>
                  </a:cubicBezTo>
                  <a:cubicBezTo>
                    <a:pt x="3706295" y="403783"/>
                    <a:pt x="3701786" y="408292"/>
                    <a:pt x="3696224" y="408292"/>
                  </a:cubicBezTo>
                  <a:cubicBezTo>
                    <a:pt x="3690662" y="408292"/>
                    <a:pt x="3686153" y="403783"/>
                    <a:pt x="3686153" y="398220"/>
                  </a:cubicBezTo>
                  <a:cubicBezTo>
                    <a:pt x="3686153" y="392659"/>
                    <a:pt x="3690662" y="388150"/>
                    <a:pt x="3696224" y="388150"/>
                  </a:cubicBezTo>
                  <a:close/>
                  <a:moveTo>
                    <a:pt x="3667978" y="388150"/>
                  </a:moveTo>
                  <a:cubicBezTo>
                    <a:pt x="3673540" y="388150"/>
                    <a:pt x="3678049" y="392659"/>
                    <a:pt x="3678049" y="398220"/>
                  </a:cubicBezTo>
                  <a:cubicBezTo>
                    <a:pt x="3678049" y="403783"/>
                    <a:pt x="3673540" y="408292"/>
                    <a:pt x="3667978" y="408292"/>
                  </a:cubicBezTo>
                  <a:cubicBezTo>
                    <a:pt x="3662416" y="408292"/>
                    <a:pt x="3657907" y="403783"/>
                    <a:pt x="3657907" y="398220"/>
                  </a:cubicBezTo>
                  <a:cubicBezTo>
                    <a:pt x="3657907" y="392659"/>
                    <a:pt x="3662416" y="388150"/>
                    <a:pt x="3667978" y="388150"/>
                  </a:cubicBezTo>
                  <a:close/>
                  <a:moveTo>
                    <a:pt x="3639733" y="388150"/>
                  </a:moveTo>
                  <a:cubicBezTo>
                    <a:pt x="3645295" y="388150"/>
                    <a:pt x="3649804" y="392659"/>
                    <a:pt x="3649804" y="398220"/>
                  </a:cubicBezTo>
                  <a:cubicBezTo>
                    <a:pt x="3649804" y="403783"/>
                    <a:pt x="3645295" y="408292"/>
                    <a:pt x="3639733" y="408292"/>
                  </a:cubicBezTo>
                  <a:cubicBezTo>
                    <a:pt x="3634171" y="408292"/>
                    <a:pt x="3629662" y="403783"/>
                    <a:pt x="3629662" y="398220"/>
                  </a:cubicBezTo>
                  <a:cubicBezTo>
                    <a:pt x="3629662" y="392659"/>
                    <a:pt x="3634171" y="388150"/>
                    <a:pt x="3639733" y="388150"/>
                  </a:cubicBezTo>
                  <a:close/>
                  <a:moveTo>
                    <a:pt x="3611487" y="388150"/>
                  </a:moveTo>
                  <a:cubicBezTo>
                    <a:pt x="3617049" y="388150"/>
                    <a:pt x="3621558" y="392659"/>
                    <a:pt x="3621558" y="398220"/>
                  </a:cubicBezTo>
                  <a:cubicBezTo>
                    <a:pt x="3621558" y="403783"/>
                    <a:pt x="3617049" y="408292"/>
                    <a:pt x="3611487" y="408292"/>
                  </a:cubicBezTo>
                  <a:cubicBezTo>
                    <a:pt x="3605925" y="408292"/>
                    <a:pt x="3601416" y="403783"/>
                    <a:pt x="3601416" y="398220"/>
                  </a:cubicBezTo>
                  <a:cubicBezTo>
                    <a:pt x="3601416" y="392659"/>
                    <a:pt x="3605925" y="388150"/>
                    <a:pt x="3611487" y="388150"/>
                  </a:cubicBezTo>
                  <a:close/>
                  <a:moveTo>
                    <a:pt x="3583242" y="388150"/>
                  </a:moveTo>
                  <a:cubicBezTo>
                    <a:pt x="3588804" y="388150"/>
                    <a:pt x="3593313" y="392659"/>
                    <a:pt x="3593313" y="398220"/>
                  </a:cubicBezTo>
                  <a:cubicBezTo>
                    <a:pt x="3593313" y="403783"/>
                    <a:pt x="3588804" y="408292"/>
                    <a:pt x="3583242" y="408292"/>
                  </a:cubicBezTo>
                  <a:cubicBezTo>
                    <a:pt x="3577680" y="408292"/>
                    <a:pt x="3573171" y="403783"/>
                    <a:pt x="3573171" y="398220"/>
                  </a:cubicBezTo>
                  <a:cubicBezTo>
                    <a:pt x="3573171" y="392659"/>
                    <a:pt x="3577680" y="388150"/>
                    <a:pt x="3583242" y="388150"/>
                  </a:cubicBezTo>
                  <a:close/>
                  <a:moveTo>
                    <a:pt x="3554996" y="388150"/>
                  </a:moveTo>
                  <a:cubicBezTo>
                    <a:pt x="3560558" y="388150"/>
                    <a:pt x="3565067" y="392659"/>
                    <a:pt x="3565067" y="398220"/>
                  </a:cubicBezTo>
                  <a:cubicBezTo>
                    <a:pt x="3565067" y="403783"/>
                    <a:pt x="3560558" y="408292"/>
                    <a:pt x="3554996" y="408292"/>
                  </a:cubicBezTo>
                  <a:cubicBezTo>
                    <a:pt x="3549434" y="408292"/>
                    <a:pt x="3544925" y="403783"/>
                    <a:pt x="3544925" y="398220"/>
                  </a:cubicBezTo>
                  <a:cubicBezTo>
                    <a:pt x="3544925" y="392659"/>
                    <a:pt x="3549434" y="388150"/>
                    <a:pt x="3554996" y="388150"/>
                  </a:cubicBezTo>
                  <a:close/>
                  <a:moveTo>
                    <a:pt x="3526751" y="388150"/>
                  </a:moveTo>
                  <a:cubicBezTo>
                    <a:pt x="3532313" y="388150"/>
                    <a:pt x="3536822" y="392659"/>
                    <a:pt x="3536822" y="398220"/>
                  </a:cubicBezTo>
                  <a:cubicBezTo>
                    <a:pt x="3536822" y="403783"/>
                    <a:pt x="3532313" y="408292"/>
                    <a:pt x="3526751" y="408292"/>
                  </a:cubicBezTo>
                  <a:cubicBezTo>
                    <a:pt x="3521189" y="408292"/>
                    <a:pt x="3516681" y="403783"/>
                    <a:pt x="3516681" y="398220"/>
                  </a:cubicBezTo>
                  <a:cubicBezTo>
                    <a:pt x="3516681" y="392659"/>
                    <a:pt x="3521189" y="388150"/>
                    <a:pt x="3526751" y="388150"/>
                  </a:cubicBezTo>
                  <a:close/>
                  <a:moveTo>
                    <a:pt x="3498505" y="388150"/>
                  </a:moveTo>
                  <a:cubicBezTo>
                    <a:pt x="3504067" y="388150"/>
                    <a:pt x="3508576" y="392659"/>
                    <a:pt x="3508576" y="398220"/>
                  </a:cubicBezTo>
                  <a:cubicBezTo>
                    <a:pt x="3508576" y="403783"/>
                    <a:pt x="3504067" y="408292"/>
                    <a:pt x="3498505" y="408292"/>
                  </a:cubicBezTo>
                  <a:cubicBezTo>
                    <a:pt x="3492943" y="408292"/>
                    <a:pt x="3488434" y="403783"/>
                    <a:pt x="3488434" y="398220"/>
                  </a:cubicBezTo>
                  <a:cubicBezTo>
                    <a:pt x="3488434" y="392659"/>
                    <a:pt x="3492943" y="388150"/>
                    <a:pt x="3498505" y="388150"/>
                  </a:cubicBezTo>
                  <a:close/>
                  <a:moveTo>
                    <a:pt x="3470260" y="388150"/>
                  </a:moveTo>
                  <a:cubicBezTo>
                    <a:pt x="3475822" y="388150"/>
                    <a:pt x="3480331" y="392659"/>
                    <a:pt x="3480331" y="398220"/>
                  </a:cubicBezTo>
                  <a:cubicBezTo>
                    <a:pt x="3480331" y="403783"/>
                    <a:pt x="3475822" y="408292"/>
                    <a:pt x="3470260" y="408292"/>
                  </a:cubicBezTo>
                  <a:cubicBezTo>
                    <a:pt x="3464698" y="408292"/>
                    <a:pt x="3460189" y="403783"/>
                    <a:pt x="3460189" y="398220"/>
                  </a:cubicBezTo>
                  <a:cubicBezTo>
                    <a:pt x="3460189" y="392659"/>
                    <a:pt x="3464698" y="388150"/>
                    <a:pt x="3470260" y="388150"/>
                  </a:cubicBezTo>
                  <a:close/>
                  <a:moveTo>
                    <a:pt x="3442015" y="388150"/>
                  </a:moveTo>
                  <a:cubicBezTo>
                    <a:pt x="3447577" y="388150"/>
                    <a:pt x="3452086" y="392659"/>
                    <a:pt x="3452086" y="398220"/>
                  </a:cubicBezTo>
                  <a:cubicBezTo>
                    <a:pt x="3452086" y="403783"/>
                    <a:pt x="3447577" y="408292"/>
                    <a:pt x="3442015" y="408292"/>
                  </a:cubicBezTo>
                  <a:cubicBezTo>
                    <a:pt x="3436453" y="408292"/>
                    <a:pt x="3431944" y="403783"/>
                    <a:pt x="3431944" y="398220"/>
                  </a:cubicBezTo>
                  <a:cubicBezTo>
                    <a:pt x="3431944" y="392659"/>
                    <a:pt x="3436453" y="388150"/>
                    <a:pt x="3442015" y="388150"/>
                  </a:cubicBezTo>
                  <a:close/>
                  <a:moveTo>
                    <a:pt x="3413769" y="388150"/>
                  </a:moveTo>
                  <a:cubicBezTo>
                    <a:pt x="3419331" y="388150"/>
                    <a:pt x="3423840" y="392659"/>
                    <a:pt x="3423840" y="398220"/>
                  </a:cubicBezTo>
                  <a:cubicBezTo>
                    <a:pt x="3423840" y="403783"/>
                    <a:pt x="3419331" y="408292"/>
                    <a:pt x="3413769" y="408292"/>
                  </a:cubicBezTo>
                  <a:cubicBezTo>
                    <a:pt x="3408207" y="408292"/>
                    <a:pt x="3403698" y="403783"/>
                    <a:pt x="3403698" y="398220"/>
                  </a:cubicBezTo>
                  <a:cubicBezTo>
                    <a:pt x="3403698" y="392659"/>
                    <a:pt x="3408207" y="388150"/>
                    <a:pt x="3413769" y="388150"/>
                  </a:cubicBezTo>
                  <a:close/>
                  <a:moveTo>
                    <a:pt x="3385525" y="388150"/>
                  </a:moveTo>
                  <a:cubicBezTo>
                    <a:pt x="3391087" y="388150"/>
                    <a:pt x="3395596" y="392659"/>
                    <a:pt x="3395596" y="398220"/>
                  </a:cubicBezTo>
                  <a:cubicBezTo>
                    <a:pt x="3395596" y="403783"/>
                    <a:pt x="3391087" y="408292"/>
                    <a:pt x="3385525" y="408292"/>
                  </a:cubicBezTo>
                  <a:cubicBezTo>
                    <a:pt x="3379963" y="408292"/>
                    <a:pt x="3375453" y="403783"/>
                    <a:pt x="3375453" y="398220"/>
                  </a:cubicBezTo>
                  <a:cubicBezTo>
                    <a:pt x="3375453" y="392659"/>
                    <a:pt x="3379963" y="388150"/>
                    <a:pt x="3385525" y="388150"/>
                  </a:cubicBezTo>
                  <a:close/>
                  <a:moveTo>
                    <a:pt x="3357279" y="388150"/>
                  </a:moveTo>
                  <a:cubicBezTo>
                    <a:pt x="3362841" y="388150"/>
                    <a:pt x="3367350" y="392659"/>
                    <a:pt x="3367350" y="398220"/>
                  </a:cubicBezTo>
                  <a:cubicBezTo>
                    <a:pt x="3367350" y="403783"/>
                    <a:pt x="3362841" y="408292"/>
                    <a:pt x="3357279" y="408292"/>
                  </a:cubicBezTo>
                  <a:cubicBezTo>
                    <a:pt x="3351717" y="408292"/>
                    <a:pt x="3347208" y="403783"/>
                    <a:pt x="3347208" y="398220"/>
                  </a:cubicBezTo>
                  <a:cubicBezTo>
                    <a:pt x="3347208" y="392659"/>
                    <a:pt x="3351717" y="388150"/>
                    <a:pt x="3357279" y="388150"/>
                  </a:cubicBezTo>
                  <a:close/>
                  <a:moveTo>
                    <a:pt x="3329033" y="388150"/>
                  </a:moveTo>
                  <a:cubicBezTo>
                    <a:pt x="3334596" y="388150"/>
                    <a:pt x="3339104" y="392659"/>
                    <a:pt x="3339104" y="398220"/>
                  </a:cubicBezTo>
                  <a:cubicBezTo>
                    <a:pt x="3339104" y="403783"/>
                    <a:pt x="3334596" y="408292"/>
                    <a:pt x="3329033" y="408292"/>
                  </a:cubicBezTo>
                  <a:cubicBezTo>
                    <a:pt x="3323471" y="408292"/>
                    <a:pt x="3318963" y="403783"/>
                    <a:pt x="3318963" y="398220"/>
                  </a:cubicBezTo>
                  <a:cubicBezTo>
                    <a:pt x="3318963" y="392659"/>
                    <a:pt x="3323471" y="388150"/>
                    <a:pt x="3329033" y="388150"/>
                  </a:cubicBezTo>
                  <a:close/>
                  <a:moveTo>
                    <a:pt x="3300830" y="388150"/>
                  </a:moveTo>
                  <a:lnTo>
                    <a:pt x="3310732" y="398051"/>
                  </a:lnTo>
                  <a:lnTo>
                    <a:pt x="3310732" y="397914"/>
                  </a:lnTo>
                  <a:lnTo>
                    <a:pt x="3310829" y="398148"/>
                  </a:lnTo>
                  <a:lnTo>
                    <a:pt x="3310901" y="398220"/>
                  </a:lnTo>
                  <a:lnTo>
                    <a:pt x="3310829" y="398292"/>
                  </a:lnTo>
                  <a:lnTo>
                    <a:pt x="3310732" y="398527"/>
                  </a:lnTo>
                  <a:lnTo>
                    <a:pt x="3310732" y="398390"/>
                  </a:lnTo>
                  <a:lnTo>
                    <a:pt x="3300830" y="408292"/>
                  </a:lnTo>
                  <a:cubicBezTo>
                    <a:pt x="3295269" y="408292"/>
                    <a:pt x="3290760" y="403783"/>
                    <a:pt x="3290760" y="398220"/>
                  </a:cubicBezTo>
                  <a:cubicBezTo>
                    <a:pt x="3290760" y="392659"/>
                    <a:pt x="3295269" y="388150"/>
                    <a:pt x="3300830" y="388150"/>
                  </a:cubicBezTo>
                  <a:close/>
                  <a:moveTo>
                    <a:pt x="3272569" y="388150"/>
                  </a:moveTo>
                  <a:cubicBezTo>
                    <a:pt x="3278132" y="388150"/>
                    <a:pt x="3282640" y="392659"/>
                    <a:pt x="3282640" y="398220"/>
                  </a:cubicBezTo>
                  <a:cubicBezTo>
                    <a:pt x="3282640" y="403783"/>
                    <a:pt x="3278132" y="408292"/>
                    <a:pt x="3272569" y="408292"/>
                  </a:cubicBezTo>
                  <a:cubicBezTo>
                    <a:pt x="3267008" y="408292"/>
                    <a:pt x="3262499" y="403783"/>
                    <a:pt x="3262499" y="398220"/>
                  </a:cubicBezTo>
                  <a:cubicBezTo>
                    <a:pt x="3262499" y="392659"/>
                    <a:pt x="3267008" y="388150"/>
                    <a:pt x="3272569" y="388150"/>
                  </a:cubicBezTo>
                  <a:close/>
                  <a:moveTo>
                    <a:pt x="3244332" y="388150"/>
                  </a:moveTo>
                  <a:cubicBezTo>
                    <a:pt x="3249893" y="388150"/>
                    <a:pt x="3254402" y="392659"/>
                    <a:pt x="3254402" y="398220"/>
                  </a:cubicBezTo>
                  <a:cubicBezTo>
                    <a:pt x="3254402" y="403783"/>
                    <a:pt x="3249893" y="408292"/>
                    <a:pt x="3244332" y="408292"/>
                  </a:cubicBezTo>
                  <a:cubicBezTo>
                    <a:pt x="3238769" y="408292"/>
                    <a:pt x="3234261" y="403783"/>
                    <a:pt x="3234261" y="398220"/>
                  </a:cubicBezTo>
                  <a:cubicBezTo>
                    <a:pt x="3234261" y="392659"/>
                    <a:pt x="3238769" y="388150"/>
                    <a:pt x="3244332" y="388150"/>
                  </a:cubicBezTo>
                  <a:close/>
                  <a:moveTo>
                    <a:pt x="3216087" y="388150"/>
                  </a:moveTo>
                  <a:cubicBezTo>
                    <a:pt x="3221649" y="388150"/>
                    <a:pt x="3226158" y="392659"/>
                    <a:pt x="3226158" y="398220"/>
                  </a:cubicBezTo>
                  <a:cubicBezTo>
                    <a:pt x="3226158" y="403783"/>
                    <a:pt x="3221649" y="408292"/>
                    <a:pt x="3216087" y="408292"/>
                  </a:cubicBezTo>
                  <a:cubicBezTo>
                    <a:pt x="3210525" y="408292"/>
                    <a:pt x="3206016" y="403783"/>
                    <a:pt x="3206016" y="398220"/>
                  </a:cubicBezTo>
                  <a:cubicBezTo>
                    <a:pt x="3206016" y="392659"/>
                    <a:pt x="3210525" y="388150"/>
                    <a:pt x="3216087" y="388150"/>
                  </a:cubicBezTo>
                  <a:close/>
                  <a:moveTo>
                    <a:pt x="3187840" y="388150"/>
                  </a:moveTo>
                  <a:cubicBezTo>
                    <a:pt x="3193402" y="388150"/>
                    <a:pt x="3197911" y="392659"/>
                    <a:pt x="3197911" y="398220"/>
                  </a:cubicBezTo>
                  <a:cubicBezTo>
                    <a:pt x="3197911" y="403783"/>
                    <a:pt x="3193402" y="408292"/>
                    <a:pt x="3187840" y="408292"/>
                  </a:cubicBezTo>
                  <a:cubicBezTo>
                    <a:pt x="3182278" y="408292"/>
                    <a:pt x="3177769" y="403783"/>
                    <a:pt x="3177769" y="398220"/>
                  </a:cubicBezTo>
                  <a:cubicBezTo>
                    <a:pt x="3177769" y="392659"/>
                    <a:pt x="3182278" y="388150"/>
                    <a:pt x="3187840" y="388150"/>
                  </a:cubicBezTo>
                  <a:close/>
                  <a:moveTo>
                    <a:pt x="3159596" y="388150"/>
                  </a:moveTo>
                  <a:cubicBezTo>
                    <a:pt x="3165158" y="388150"/>
                    <a:pt x="3169667" y="392659"/>
                    <a:pt x="3169667" y="398220"/>
                  </a:cubicBezTo>
                  <a:cubicBezTo>
                    <a:pt x="3169667" y="403783"/>
                    <a:pt x="3165158" y="408292"/>
                    <a:pt x="3159596" y="408292"/>
                  </a:cubicBezTo>
                  <a:cubicBezTo>
                    <a:pt x="3154034" y="408292"/>
                    <a:pt x="3149525" y="403783"/>
                    <a:pt x="3149525" y="398220"/>
                  </a:cubicBezTo>
                  <a:cubicBezTo>
                    <a:pt x="3149525" y="392659"/>
                    <a:pt x="3154034" y="388150"/>
                    <a:pt x="3159596" y="388150"/>
                  </a:cubicBezTo>
                  <a:close/>
                  <a:moveTo>
                    <a:pt x="3131350" y="388150"/>
                  </a:moveTo>
                  <a:cubicBezTo>
                    <a:pt x="3136911" y="388150"/>
                    <a:pt x="3141421" y="392659"/>
                    <a:pt x="3141421" y="398220"/>
                  </a:cubicBezTo>
                  <a:cubicBezTo>
                    <a:pt x="3141421" y="403783"/>
                    <a:pt x="3136911" y="408292"/>
                    <a:pt x="3131350" y="408292"/>
                  </a:cubicBezTo>
                  <a:cubicBezTo>
                    <a:pt x="3125787" y="408292"/>
                    <a:pt x="3121279" y="403783"/>
                    <a:pt x="3121279" y="398220"/>
                  </a:cubicBezTo>
                  <a:cubicBezTo>
                    <a:pt x="3121279" y="392659"/>
                    <a:pt x="3125787" y="388150"/>
                    <a:pt x="3131350" y="388150"/>
                  </a:cubicBezTo>
                  <a:close/>
                  <a:moveTo>
                    <a:pt x="3103105" y="388150"/>
                  </a:moveTo>
                  <a:cubicBezTo>
                    <a:pt x="3108667" y="388150"/>
                    <a:pt x="3113176" y="392659"/>
                    <a:pt x="3113176" y="398220"/>
                  </a:cubicBezTo>
                  <a:cubicBezTo>
                    <a:pt x="3113176" y="403783"/>
                    <a:pt x="3108667" y="408292"/>
                    <a:pt x="3103105" y="408292"/>
                  </a:cubicBezTo>
                  <a:cubicBezTo>
                    <a:pt x="3097543" y="408292"/>
                    <a:pt x="3093034" y="403783"/>
                    <a:pt x="3093034" y="398220"/>
                  </a:cubicBezTo>
                  <a:cubicBezTo>
                    <a:pt x="3093034" y="392659"/>
                    <a:pt x="3097543" y="388150"/>
                    <a:pt x="3103105" y="388150"/>
                  </a:cubicBezTo>
                  <a:close/>
                  <a:moveTo>
                    <a:pt x="3074858" y="388150"/>
                  </a:moveTo>
                  <a:cubicBezTo>
                    <a:pt x="3080420" y="388150"/>
                    <a:pt x="3084929" y="392659"/>
                    <a:pt x="3084929" y="398220"/>
                  </a:cubicBezTo>
                  <a:cubicBezTo>
                    <a:pt x="3084929" y="403783"/>
                    <a:pt x="3080420" y="408292"/>
                    <a:pt x="3074858" y="408292"/>
                  </a:cubicBezTo>
                  <a:cubicBezTo>
                    <a:pt x="3069296" y="408292"/>
                    <a:pt x="3064787" y="403783"/>
                    <a:pt x="3064787" y="398220"/>
                  </a:cubicBezTo>
                  <a:cubicBezTo>
                    <a:pt x="3064787" y="392659"/>
                    <a:pt x="3069296" y="388150"/>
                    <a:pt x="3074858" y="388150"/>
                  </a:cubicBezTo>
                  <a:close/>
                  <a:moveTo>
                    <a:pt x="3046614" y="388150"/>
                  </a:moveTo>
                  <a:cubicBezTo>
                    <a:pt x="3052176" y="388150"/>
                    <a:pt x="3056685" y="392659"/>
                    <a:pt x="3056685" y="398220"/>
                  </a:cubicBezTo>
                  <a:cubicBezTo>
                    <a:pt x="3056685" y="403783"/>
                    <a:pt x="3052176" y="408292"/>
                    <a:pt x="3046614" y="408292"/>
                  </a:cubicBezTo>
                  <a:cubicBezTo>
                    <a:pt x="3041052" y="408292"/>
                    <a:pt x="3036543" y="403783"/>
                    <a:pt x="3036543" y="398220"/>
                  </a:cubicBezTo>
                  <a:cubicBezTo>
                    <a:pt x="3036543" y="392659"/>
                    <a:pt x="3041052" y="388150"/>
                    <a:pt x="3046614" y="388150"/>
                  </a:cubicBezTo>
                  <a:close/>
                  <a:moveTo>
                    <a:pt x="3018368" y="388150"/>
                  </a:moveTo>
                  <a:cubicBezTo>
                    <a:pt x="3023929" y="388150"/>
                    <a:pt x="3028439" y="392659"/>
                    <a:pt x="3028439" y="398220"/>
                  </a:cubicBezTo>
                  <a:cubicBezTo>
                    <a:pt x="3028439" y="403783"/>
                    <a:pt x="3023929" y="408292"/>
                    <a:pt x="3018368" y="408292"/>
                  </a:cubicBezTo>
                  <a:cubicBezTo>
                    <a:pt x="3012806" y="408292"/>
                    <a:pt x="3008297" y="403783"/>
                    <a:pt x="3008297" y="398220"/>
                  </a:cubicBezTo>
                  <a:cubicBezTo>
                    <a:pt x="3008297" y="392659"/>
                    <a:pt x="3012806" y="388150"/>
                    <a:pt x="3018368" y="388150"/>
                  </a:cubicBezTo>
                  <a:close/>
                  <a:moveTo>
                    <a:pt x="2990123" y="388150"/>
                  </a:moveTo>
                  <a:cubicBezTo>
                    <a:pt x="2995685" y="388150"/>
                    <a:pt x="3000194" y="392659"/>
                    <a:pt x="3000194" y="398220"/>
                  </a:cubicBezTo>
                  <a:cubicBezTo>
                    <a:pt x="3000194" y="403783"/>
                    <a:pt x="2995685" y="408292"/>
                    <a:pt x="2990123" y="408292"/>
                  </a:cubicBezTo>
                  <a:cubicBezTo>
                    <a:pt x="2984561" y="408292"/>
                    <a:pt x="2980052" y="403783"/>
                    <a:pt x="2980052" y="398220"/>
                  </a:cubicBezTo>
                  <a:cubicBezTo>
                    <a:pt x="2980052" y="392659"/>
                    <a:pt x="2984561" y="388150"/>
                    <a:pt x="2990123" y="388150"/>
                  </a:cubicBezTo>
                  <a:close/>
                  <a:moveTo>
                    <a:pt x="2961877" y="388150"/>
                  </a:moveTo>
                  <a:cubicBezTo>
                    <a:pt x="2967439" y="388150"/>
                    <a:pt x="2971947" y="392659"/>
                    <a:pt x="2971947" y="398220"/>
                  </a:cubicBezTo>
                  <a:cubicBezTo>
                    <a:pt x="2971947" y="403783"/>
                    <a:pt x="2967439" y="408292"/>
                    <a:pt x="2961877" y="408292"/>
                  </a:cubicBezTo>
                  <a:cubicBezTo>
                    <a:pt x="2956314" y="408292"/>
                    <a:pt x="2951805" y="403783"/>
                    <a:pt x="2951805" y="398220"/>
                  </a:cubicBezTo>
                  <a:cubicBezTo>
                    <a:pt x="2951805" y="392659"/>
                    <a:pt x="2956314" y="388150"/>
                    <a:pt x="2961877" y="388150"/>
                  </a:cubicBezTo>
                  <a:close/>
                  <a:moveTo>
                    <a:pt x="2933632" y="388150"/>
                  </a:moveTo>
                  <a:cubicBezTo>
                    <a:pt x="2939194" y="388150"/>
                    <a:pt x="2943703" y="392659"/>
                    <a:pt x="2943703" y="398220"/>
                  </a:cubicBezTo>
                  <a:cubicBezTo>
                    <a:pt x="2943703" y="403783"/>
                    <a:pt x="2939194" y="408292"/>
                    <a:pt x="2933632" y="408292"/>
                  </a:cubicBezTo>
                  <a:cubicBezTo>
                    <a:pt x="2928070" y="408292"/>
                    <a:pt x="2923561" y="403783"/>
                    <a:pt x="2923561" y="398220"/>
                  </a:cubicBezTo>
                  <a:cubicBezTo>
                    <a:pt x="2923561" y="392659"/>
                    <a:pt x="2928070" y="388150"/>
                    <a:pt x="2933632" y="388150"/>
                  </a:cubicBezTo>
                  <a:close/>
                  <a:moveTo>
                    <a:pt x="2905386" y="388150"/>
                  </a:moveTo>
                  <a:cubicBezTo>
                    <a:pt x="2910948" y="388150"/>
                    <a:pt x="2915457" y="392659"/>
                    <a:pt x="2915457" y="398220"/>
                  </a:cubicBezTo>
                  <a:cubicBezTo>
                    <a:pt x="2915457" y="403783"/>
                    <a:pt x="2910948" y="408292"/>
                    <a:pt x="2905386" y="408292"/>
                  </a:cubicBezTo>
                  <a:cubicBezTo>
                    <a:pt x="2899824" y="408292"/>
                    <a:pt x="2895314" y="403783"/>
                    <a:pt x="2895314" y="398220"/>
                  </a:cubicBezTo>
                  <a:cubicBezTo>
                    <a:pt x="2895314" y="392659"/>
                    <a:pt x="2899824" y="388150"/>
                    <a:pt x="2905386" y="388150"/>
                  </a:cubicBezTo>
                  <a:close/>
                  <a:moveTo>
                    <a:pt x="2877141" y="388150"/>
                  </a:moveTo>
                  <a:cubicBezTo>
                    <a:pt x="2882703" y="388150"/>
                    <a:pt x="2887212" y="392659"/>
                    <a:pt x="2887212" y="398220"/>
                  </a:cubicBezTo>
                  <a:cubicBezTo>
                    <a:pt x="2887212" y="403783"/>
                    <a:pt x="2882703" y="408292"/>
                    <a:pt x="2877141" y="408292"/>
                  </a:cubicBezTo>
                  <a:cubicBezTo>
                    <a:pt x="2871579" y="408292"/>
                    <a:pt x="2867070" y="403783"/>
                    <a:pt x="2867070" y="398220"/>
                  </a:cubicBezTo>
                  <a:cubicBezTo>
                    <a:pt x="2867070" y="392659"/>
                    <a:pt x="2871579" y="388150"/>
                    <a:pt x="2877141" y="388150"/>
                  </a:cubicBezTo>
                  <a:close/>
                  <a:moveTo>
                    <a:pt x="2848895" y="388150"/>
                  </a:moveTo>
                  <a:cubicBezTo>
                    <a:pt x="2854457" y="388150"/>
                    <a:pt x="2858966" y="392659"/>
                    <a:pt x="2858966" y="398220"/>
                  </a:cubicBezTo>
                  <a:cubicBezTo>
                    <a:pt x="2858966" y="403783"/>
                    <a:pt x="2854457" y="408292"/>
                    <a:pt x="2848895" y="408292"/>
                  </a:cubicBezTo>
                  <a:cubicBezTo>
                    <a:pt x="2843332" y="408292"/>
                    <a:pt x="2838824" y="403783"/>
                    <a:pt x="2838824" y="398220"/>
                  </a:cubicBezTo>
                  <a:cubicBezTo>
                    <a:pt x="2838824" y="392659"/>
                    <a:pt x="2843332" y="388150"/>
                    <a:pt x="2848895" y="388150"/>
                  </a:cubicBezTo>
                  <a:close/>
                  <a:moveTo>
                    <a:pt x="2820650" y="388150"/>
                  </a:moveTo>
                  <a:cubicBezTo>
                    <a:pt x="2826212" y="388150"/>
                    <a:pt x="2830721" y="392659"/>
                    <a:pt x="2830721" y="398220"/>
                  </a:cubicBezTo>
                  <a:cubicBezTo>
                    <a:pt x="2830721" y="403783"/>
                    <a:pt x="2826212" y="408292"/>
                    <a:pt x="2820650" y="408292"/>
                  </a:cubicBezTo>
                  <a:cubicBezTo>
                    <a:pt x="2815088" y="408292"/>
                    <a:pt x="2810579" y="403783"/>
                    <a:pt x="2810579" y="398220"/>
                  </a:cubicBezTo>
                  <a:cubicBezTo>
                    <a:pt x="2810579" y="392659"/>
                    <a:pt x="2815088" y="388150"/>
                    <a:pt x="2820650" y="388150"/>
                  </a:cubicBezTo>
                  <a:close/>
                  <a:moveTo>
                    <a:pt x="2792404" y="388150"/>
                  </a:moveTo>
                  <a:cubicBezTo>
                    <a:pt x="2797966" y="388150"/>
                    <a:pt x="2802475" y="392659"/>
                    <a:pt x="2802475" y="398220"/>
                  </a:cubicBezTo>
                  <a:cubicBezTo>
                    <a:pt x="2802475" y="403783"/>
                    <a:pt x="2797966" y="408292"/>
                    <a:pt x="2792404" y="408292"/>
                  </a:cubicBezTo>
                  <a:cubicBezTo>
                    <a:pt x="2786842" y="408292"/>
                    <a:pt x="2782333" y="403783"/>
                    <a:pt x="2782333" y="398220"/>
                  </a:cubicBezTo>
                  <a:cubicBezTo>
                    <a:pt x="2782333" y="392659"/>
                    <a:pt x="2786842" y="388150"/>
                    <a:pt x="2792404" y="388150"/>
                  </a:cubicBezTo>
                  <a:close/>
                  <a:moveTo>
                    <a:pt x="2764159" y="388150"/>
                  </a:moveTo>
                  <a:cubicBezTo>
                    <a:pt x="2769721" y="388150"/>
                    <a:pt x="2774230" y="392659"/>
                    <a:pt x="2774230" y="398220"/>
                  </a:cubicBezTo>
                  <a:cubicBezTo>
                    <a:pt x="2774230" y="403783"/>
                    <a:pt x="2769721" y="408292"/>
                    <a:pt x="2764159" y="408292"/>
                  </a:cubicBezTo>
                  <a:cubicBezTo>
                    <a:pt x="2758597" y="408292"/>
                    <a:pt x="2754088" y="403783"/>
                    <a:pt x="2754088" y="398220"/>
                  </a:cubicBezTo>
                  <a:cubicBezTo>
                    <a:pt x="2754088" y="392659"/>
                    <a:pt x="2758597" y="388150"/>
                    <a:pt x="2764159" y="388150"/>
                  </a:cubicBezTo>
                  <a:close/>
                  <a:moveTo>
                    <a:pt x="2735913" y="388150"/>
                  </a:moveTo>
                  <a:cubicBezTo>
                    <a:pt x="2741475" y="388150"/>
                    <a:pt x="2745984" y="392659"/>
                    <a:pt x="2745984" y="398220"/>
                  </a:cubicBezTo>
                  <a:cubicBezTo>
                    <a:pt x="2745984" y="403783"/>
                    <a:pt x="2741475" y="408292"/>
                    <a:pt x="2735913" y="408292"/>
                  </a:cubicBezTo>
                  <a:cubicBezTo>
                    <a:pt x="2730351" y="408292"/>
                    <a:pt x="2725842" y="403783"/>
                    <a:pt x="2725842" y="398220"/>
                  </a:cubicBezTo>
                  <a:cubicBezTo>
                    <a:pt x="2725842" y="392659"/>
                    <a:pt x="2730351" y="388150"/>
                    <a:pt x="2735913" y="388150"/>
                  </a:cubicBezTo>
                  <a:close/>
                  <a:moveTo>
                    <a:pt x="2707668" y="388150"/>
                  </a:moveTo>
                  <a:cubicBezTo>
                    <a:pt x="2713230" y="388150"/>
                    <a:pt x="2717739" y="392659"/>
                    <a:pt x="2717739" y="398220"/>
                  </a:cubicBezTo>
                  <a:cubicBezTo>
                    <a:pt x="2717739" y="403783"/>
                    <a:pt x="2713230" y="408292"/>
                    <a:pt x="2707668" y="408292"/>
                  </a:cubicBezTo>
                  <a:cubicBezTo>
                    <a:pt x="2702106" y="408292"/>
                    <a:pt x="2697597" y="403783"/>
                    <a:pt x="2697597" y="398220"/>
                  </a:cubicBezTo>
                  <a:cubicBezTo>
                    <a:pt x="2697597" y="392659"/>
                    <a:pt x="2702106" y="388150"/>
                    <a:pt x="2707668" y="388150"/>
                  </a:cubicBezTo>
                  <a:close/>
                  <a:moveTo>
                    <a:pt x="2679422" y="388150"/>
                  </a:moveTo>
                  <a:cubicBezTo>
                    <a:pt x="2684984" y="388150"/>
                    <a:pt x="2689493" y="392659"/>
                    <a:pt x="2689493" y="398220"/>
                  </a:cubicBezTo>
                  <a:cubicBezTo>
                    <a:pt x="2689493" y="403783"/>
                    <a:pt x="2684984" y="408292"/>
                    <a:pt x="2679422" y="408292"/>
                  </a:cubicBezTo>
                  <a:cubicBezTo>
                    <a:pt x="2673860" y="408292"/>
                    <a:pt x="2669351" y="403783"/>
                    <a:pt x="2669351" y="398220"/>
                  </a:cubicBezTo>
                  <a:cubicBezTo>
                    <a:pt x="2669351" y="392659"/>
                    <a:pt x="2673860" y="388150"/>
                    <a:pt x="2679422" y="388150"/>
                  </a:cubicBezTo>
                  <a:close/>
                  <a:moveTo>
                    <a:pt x="2651177" y="388150"/>
                  </a:moveTo>
                  <a:cubicBezTo>
                    <a:pt x="2656739" y="388150"/>
                    <a:pt x="2661248" y="392659"/>
                    <a:pt x="2661248" y="398220"/>
                  </a:cubicBezTo>
                  <a:cubicBezTo>
                    <a:pt x="2661248" y="403783"/>
                    <a:pt x="2656739" y="408292"/>
                    <a:pt x="2651177" y="408292"/>
                  </a:cubicBezTo>
                  <a:cubicBezTo>
                    <a:pt x="2645615" y="408292"/>
                    <a:pt x="2641106" y="403783"/>
                    <a:pt x="2641106" y="398220"/>
                  </a:cubicBezTo>
                  <a:cubicBezTo>
                    <a:pt x="2641106" y="392659"/>
                    <a:pt x="2645615" y="388150"/>
                    <a:pt x="2651177" y="388150"/>
                  </a:cubicBezTo>
                  <a:close/>
                  <a:moveTo>
                    <a:pt x="2622931" y="388150"/>
                  </a:moveTo>
                  <a:cubicBezTo>
                    <a:pt x="2628493" y="388150"/>
                    <a:pt x="2633002" y="392659"/>
                    <a:pt x="2633002" y="398220"/>
                  </a:cubicBezTo>
                  <a:cubicBezTo>
                    <a:pt x="2633002" y="403783"/>
                    <a:pt x="2628493" y="408292"/>
                    <a:pt x="2622931" y="408292"/>
                  </a:cubicBezTo>
                  <a:cubicBezTo>
                    <a:pt x="2617369" y="408292"/>
                    <a:pt x="2612860" y="403783"/>
                    <a:pt x="2612860" y="398220"/>
                  </a:cubicBezTo>
                  <a:cubicBezTo>
                    <a:pt x="2612860" y="392659"/>
                    <a:pt x="2617369" y="388150"/>
                    <a:pt x="2622931" y="388150"/>
                  </a:cubicBezTo>
                  <a:close/>
                  <a:moveTo>
                    <a:pt x="2594686" y="388150"/>
                  </a:moveTo>
                  <a:cubicBezTo>
                    <a:pt x="2600248" y="388150"/>
                    <a:pt x="2604757" y="392659"/>
                    <a:pt x="2604757" y="398220"/>
                  </a:cubicBezTo>
                  <a:cubicBezTo>
                    <a:pt x="2604757" y="403783"/>
                    <a:pt x="2600248" y="408292"/>
                    <a:pt x="2594686" y="408292"/>
                  </a:cubicBezTo>
                  <a:cubicBezTo>
                    <a:pt x="2589124" y="408292"/>
                    <a:pt x="2584615" y="403783"/>
                    <a:pt x="2584615" y="398220"/>
                  </a:cubicBezTo>
                  <a:cubicBezTo>
                    <a:pt x="2584615" y="392659"/>
                    <a:pt x="2589124" y="388150"/>
                    <a:pt x="2594686" y="388150"/>
                  </a:cubicBezTo>
                  <a:close/>
                  <a:moveTo>
                    <a:pt x="2566440" y="388150"/>
                  </a:moveTo>
                  <a:cubicBezTo>
                    <a:pt x="2572002" y="388150"/>
                    <a:pt x="2576511" y="392659"/>
                    <a:pt x="2576511" y="398220"/>
                  </a:cubicBezTo>
                  <a:cubicBezTo>
                    <a:pt x="2576511" y="403783"/>
                    <a:pt x="2572002" y="408292"/>
                    <a:pt x="2566440" y="408292"/>
                  </a:cubicBezTo>
                  <a:cubicBezTo>
                    <a:pt x="2560878" y="408292"/>
                    <a:pt x="2556369" y="403783"/>
                    <a:pt x="2556369" y="398220"/>
                  </a:cubicBezTo>
                  <a:cubicBezTo>
                    <a:pt x="2556369" y="392659"/>
                    <a:pt x="2560878" y="388150"/>
                    <a:pt x="2566440" y="388150"/>
                  </a:cubicBezTo>
                  <a:close/>
                  <a:moveTo>
                    <a:pt x="2538195" y="388150"/>
                  </a:moveTo>
                  <a:cubicBezTo>
                    <a:pt x="2543757" y="388150"/>
                    <a:pt x="2548266" y="392659"/>
                    <a:pt x="2548266" y="398220"/>
                  </a:cubicBezTo>
                  <a:cubicBezTo>
                    <a:pt x="2548266" y="403783"/>
                    <a:pt x="2543757" y="408292"/>
                    <a:pt x="2538195" y="408292"/>
                  </a:cubicBezTo>
                  <a:cubicBezTo>
                    <a:pt x="2532633" y="408292"/>
                    <a:pt x="2528124" y="403783"/>
                    <a:pt x="2528124" y="398220"/>
                  </a:cubicBezTo>
                  <a:cubicBezTo>
                    <a:pt x="2528124" y="392659"/>
                    <a:pt x="2532633" y="388150"/>
                    <a:pt x="2538195" y="388150"/>
                  </a:cubicBezTo>
                  <a:close/>
                  <a:moveTo>
                    <a:pt x="2509949" y="388150"/>
                  </a:moveTo>
                  <a:cubicBezTo>
                    <a:pt x="2515511" y="388150"/>
                    <a:pt x="2520020" y="392659"/>
                    <a:pt x="2520020" y="398220"/>
                  </a:cubicBezTo>
                  <a:cubicBezTo>
                    <a:pt x="2520020" y="403783"/>
                    <a:pt x="2515511" y="408292"/>
                    <a:pt x="2509949" y="408292"/>
                  </a:cubicBezTo>
                  <a:cubicBezTo>
                    <a:pt x="2504387" y="408292"/>
                    <a:pt x="2499878" y="403783"/>
                    <a:pt x="2499878" y="398220"/>
                  </a:cubicBezTo>
                  <a:cubicBezTo>
                    <a:pt x="2499878" y="392659"/>
                    <a:pt x="2504387" y="388150"/>
                    <a:pt x="2509949" y="388150"/>
                  </a:cubicBezTo>
                  <a:close/>
                  <a:moveTo>
                    <a:pt x="2481704" y="388150"/>
                  </a:moveTo>
                  <a:cubicBezTo>
                    <a:pt x="2487266" y="388150"/>
                    <a:pt x="2491775" y="392659"/>
                    <a:pt x="2491775" y="398220"/>
                  </a:cubicBezTo>
                  <a:cubicBezTo>
                    <a:pt x="2491775" y="403783"/>
                    <a:pt x="2487266" y="408292"/>
                    <a:pt x="2481704" y="408292"/>
                  </a:cubicBezTo>
                  <a:cubicBezTo>
                    <a:pt x="2476142" y="408292"/>
                    <a:pt x="2471633" y="403783"/>
                    <a:pt x="2471633" y="398220"/>
                  </a:cubicBezTo>
                  <a:cubicBezTo>
                    <a:pt x="2471633" y="392659"/>
                    <a:pt x="2476142" y="388150"/>
                    <a:pt x="2481704" y="388150"/>
                  </a:cubicBezTo>
                  <a:close/>
                  <a:moveTo>
                    <a:pt x="2453458" y="388150"/>
                  </a:moveTo>
                  <a:cubicBezTo>
                    <a:pt x="2459020" y="388150"/>
                    <a:pt x="2463529" y="392659"/>
                    <a:pt x="2463529" y="398220"/>
                  </a:cubicBezTo>
                  <a:cubicBezTo>
                    <a:pt x="2463529" y="403783"/>
                    <a:pt x="2459020" y="408292"/>
                    <a:pt x="2453458" y="408292"/>
                  </a:cubicBezTo>
                  <a:cubicBezTo>
                    <a:pt x="2447896" y="408292"/>
                    <a:pt x="2443387" y="403783"/>
                    <a:pt x="2443387" y="398220"/>
                  </a:cubicBezTo>
                  <a:cubicBezTo>
                    <a:pt x="2443387" y="392659"/>
                    <a:pt x="2447896" y="388150"/>
                    <a:pt x="2453458" y="388150"/>
                  </a:cubicBezTo>
                  <a:close/>
                  <a:moveTo>
                    <a:pt x="2425212" y="388150"/>
                  </a:moveTo>
                  <a:cubicBezTo>
                    <a:pt x="2430773" y="388150"/>
                    <a:pt x="2435283" y="392659"/>
                    <a:pt x="2435283" y="398220"/>
                  </a:cubicBezTo>
                  <a:cubicBezTo>
                    <a:pt x="2435283" y="403783"/>
                    <a:pt x="2430773" y="408292"/>
                    <a:pt x="2425212" y="408292"/>
                  </a:cubicBezTo>
                  <a:cubicBezTo>
                    <a:pt x="2419649" y="408292"/>
                    <a:pt x="2415141" y="403783"/>
                    <a:pt x="2415141" y="398220"/>
                  </a:cubicBezTo>
                  <a:cubicBezTo>
                    <a:pt x="2415141" y="392659"/>
                    <a:pt x="2419649" y="388150"/>
                    <a:pt x="2425212" y="388150"/>
                  </a:cubicBezTo>
                  <a:close/>
                  <a:moveTo>
                    <a:pt x="2396967" y="388150"/>
                  </a:moveTo>
                  <a:cubicBezTo>
                    <a:pt x="2402529" y="388150"/>
                    <a:pt x="2407038" y="392659"/>
                    <a:pt x="2407038" y="398220"/>
                  </a:cubicBezTo>
                  <a:cubicBezTo>
                    <a:pt x="2407038" y="403783"/>
                    <a:pt x="2402529" y="408292"/>
                    <a:pt x="2396967" y="408292"/>
                  </a:cubicBezTo>
                  <a:cubicBezTo>
                    <a:pt x="2391405" y="408292"/>
                    <a:pt x="2386896" y="403783"/>
                    <a:pt x="2386896" y="398220"/>
                  </a:cubicBezTo>
                  <a:cubicBezTo>
                    <a:pt x="2386896" y="392659"/>
                    <a:pt x="2391405" y="388150"/>
                    <a:pt x="2396967" y="388150"/>
                  </a:cubicBezTo>
                  <a:close/>
                  <a:moveTo>
                    <a:pt x="2368721" y="388150"/>
                  </a:moveTo>
                  <a:cubicBezTo>
                    <a:pt x="2374282" y="388150"/>
                    <a:pt x="2378791" y="392659"/>
                    <a:pt x="2378791" y="398220"/>
                  </a:cubicBezTo>
                  <a:cubicBezTo>
                    <a:pt x="2378791" y="403783"/>
                    <a:pt x="2374282" y="408292"/>
                    <a:pt x="2368721" y="408292"/>
                  </a:cubicBezTo>
                  <a:cubicBezTo>
                    <a:pt x="2363158" y="408292"/>
                    <a:pt x="2358650" y="403783"/>
                    <a:pt x="2358650" y="398220"/>
                  </a:cubicBezTo>
                  <a:cubicBezTo>
                    <a:pt x="2358650" y="392659"/>
                    <a:pt x="2363158" y="388150"/>
                    <a:pt x="2368721" y="388150"/>
                  </a:cubicBezTo>
                  <a:close/>
                  <a:moveTo>
                    <a:pt x="2340476" y="388150"/>
                  </a:moveTo>
                  <a:cubicBezTo>
                    <a:pt x="2346038" y="388150"/>
                    <a:pt x="2350547" y="392659"/>
                    <a:pt x="2350547" y="398220"/>
                  </a:cubicBezTo>
                  <a:cubicBezTo>
                    <a:pt x="2350547" y="403783"/>
                    <a:pt x="2346038" y="408292"/>
                    <a:pt x="2340476" y="408292"/>
                  </a:cubicBezTo>
                  <a:cubicBezTo>
                    <a:pt x="2334914" y="408292"/>
                    <a:pt x="2330405" y="403783"/>
                    <a:pt x="2330405" y="398220"/>
                  </a:cubicBezTo>
                  <a:cubicBezTo>
                    <a:pt x="2330405" y="392659"/>
                    <a:pt x="2334914" y="388150"/>
                    <a:pt x="2340476" y="388150"/>
                  </a:cubicBezTo>
                  <a:close/>
                  <a:moveTo>
                    <a:pt x="2312230" y="388150"/>
                  </a:moveTo>
                  <a:cubicBezTo>
                    <a:pt x="2317792" y="388150"/>
                    <a:pt x="2322301" y="392659"/>
                    <a:pt x="2322301" y="398220"/>
                  </a:cubicBezTo>
                  <a:cubicBezTo>
                    <a:pt x="2322301" y="403783"/>
                    <a:pt x="2317792" y="408292"/>
                    <a:pt x="2312230" y="408292"/>
                  </a:cubicBezTo>
                  <a:cubicBezTo>
                    <a:pt x="2306668" y="408292"/>
                    <a:pt x="2302159" y="403783"/>
                    <a:pt x="2302159" y="398220"/>
                  </a:cubicBezTo>
                  <a:cubicBezTo>
                    <a:pt x="2302159" y="392659"/>
                    <a:pt x="2306668" y="388150"/>
                    <a:pt x="2312230" y="388150"/>
                  </a:cubicBezTo>
                  <a:close/>
                  <a:moveTo>
                    <a:pt x="2283985" y="388150"/>
                  </a:moveTo>
                  <a:cubicBezTo>
                    <a:pt x="2289547" y="388150"/>
                    <a:pt x="2294056" y="392659"/>
                    <a:pt x="2294056" y="398220"/>
                  </a:cubicBezTo>
                  <a:cubicBezTo>
                    <a:pt x="2294056" y="403783"/>
                    <a:pt x="2289547" y="408292"/>
                    <a:pt x="2283985" y="408292"/>
                  </a:cubicBezTo>
                  <a:cubicBezTo>
                    <a:pt x="2278423" y="408292"/>
                    <a:pt x="2273914" y="403783"/>
                    <a:pt x="2273914" y="398220"/>
                  </a:cubicBezTo>
                  <a:cubicBezTo>
                    <a:pt x="2273914" y="392659"/>
                    <a:pt x="2278423" y="388150"/>
                    <a:pt x="2283985" y="388150"/>
                  </a:cubicBezTo>
                  <a:close/>
                  <a:moveTo>
                    <a:pt x="2255739" y="388150"/>
                  </a:moveTo>
                  <a:cubicBezTo>
                    <a:pt x="2261301" y="388150"/>
                    <a:pt x="2265810" y="392659"/>
                    <a:pt x="2265810" y="398220"/>
                  </a:cubicBezTo>
                  <a:cubicBezTo>
                    <a:pt x="2265810" y="403783"/>
                    <a:pt x="2261301" y="408292"/>
                    <a:pt x="2255739" y="408292"/>
                  </a:cubicBezTo>
                  <a:cubicBezTo>
                    <a:pt x="2250176" y="408292"/>
                    <a:pt x="2245668" y="403783"/>
                    <a:pt x="2245668" y="398220"/>
                  </a:cubicBezTo>
                  <a:cubicBezTo>
                    <a:pt x="2245668" y="392659"/>
                    <a:pt x="2250176" y="388150"/>
                    <a:pt x="2255739" y="388150"/>
                  </a:cubicBezTo>
                  <a:close/>
                  <a:moveTo>
                    <a:pt x="2227494" y="388150"/>
                  </a:moveTo>
                  <a:cubicBezTo>
                    <a:pt x="2233056" y="388150"/>
                    <a:pt x="2237565" y="392659"/>
                    <a:pt x="2237565" y="398220"/>
                  </a:cubicBezTo>
                  <a:cubicBezTo>
                    <a:pt x="2237565" y="403783"/>
                    <a:pt x="2233056" y="408292"/>
                    <a:pt x="2227494" y="408292"/>
                  </a:cubicBezTo>
                  <a:cubicBezTo>
                    <a:pt x="2221932" y="408292"/>
                    <a:pt x="2217423" y="403783"/>
                    <a:pt x="2217423" y="398220"/>
                  </a:cubicBezTo>
                  <a:cubicBezTo>
                    <a:pt x="2217423" y="392659"/>
                    <a:pt x="2221932" y="388150"/>
                    <a:pt x="2227494" y="388150"/>
                  </a:cubicBezTo>
                  <a:close/>
                  <a:moveTo>
                    <a:pt x="2199248" y="388150"/>
                  </a:moveTo>
                  <a:cubicBezTo>
                    <a:pt x="2204810" y="388150"/>
                    <a:pt x="2209319" y="392659"/>
                    <a:pt x="2209319" y="398220"/>
                  </a:cubicBezTo>
                  <a:cubicBezTo>
                    <a:pt x="2209319" y="403783"/>
                    <a:pt x="2204810" y="408292"/>
                    <a:pt x="2199248" y="408292"/>
                  </a:cubicBezTo>
                  <a:cubicBezTo>
                    <a:pt x="2193686" y="408292"/>
                    <a:pt x="2189177" y="403783"/>
                    <a:pt x="2189177" y="398220"/>
                  </a:cubicBezTo>
                  <a:cubicBezTo>
                    <a:pt x="2189177" y="392659"/>
                    <a:pt x="2193686" y="388150"/>
                    <a:pt x="2199248" y="388150"/>
                  </a:cubicBezTo>
                  <a:close/>
                  <a:moveTo>
                    <a:pt x="2171003" y="388150"/>
                  </a:moveTo>
                  <a:cubicBezTo>
                    <a:pt x="2176565" y="388150"/>
                    <a:pt x="2181074" y="392659"/>
                    <a:pt x="2181074" y="398220"/>
                  </a:cubicBezTo>
                  <a:cubicBezTo>
                    <a:pt x="2181074" y="403783"/>
                    <a:pt x="2176565" y="408292"/>
                    <a:pt x="2171003" y="408292"/>
                  </a:cubicBezTo>
                  <a:cubicBezTo>
                    <a:pt x="2165441" y="408292"/>
                    <a:pt x="2160932" y="403783"/>
                    <a:pt x="2160932" y="398220"/>
                  </a:cubicBezTo>
                  <a:cubicBezTo>
                    <a:pt x="2160932" y="392659"/>
                    <a:pt x="2165441" y="388150"/>
                    <a:pt x="2171003" y="388150"/>
                  </a:cubicBezTo>
                  <a:close/>
                  <a:moveTo>
                    <a:pt x="2142757" y="388150"/>
                  </a:moveTo>
                  <a:cubicBezTo>
                    <a:pt x="2148319" y="388150"/>
                    <a:pt x="2152828" y="392659"/>
                    <a:pt x="2152828" y="398220"/>
                  </a:cubicBezTo>
                  <a:cubicBezTo>
                    <a:pt x="2152828" y="403783"/>
                    <a:pt x="2148319" y="408292"/>
                    <a:pt x="2142757" y="408292"/>
                  </a:cubicBezTo>
                  <a:cubicBezTo>
                    <a:pt x="2137195" y="408292"/>
                    <a:pt x="2132686" y="403783"/>
                    <a:pt x="2132686" y="398220"/>
                  </a:cubicBezTo>
                  <a:cubicBezTo>
                    <a:pt x="2132686" y="392659"/>
                    <a:pt x="2137195" y="388150"/>
                    <a:pt x="2142757" y="388150"/>
                  </a:cubicBezTo>
                  <a:close/>
                  <a:moveTo>
                    <a:pt x="2114512" y="388150"/>
                  </a:moveTo>
                  <a:cubicBezTo>
                    <a:pt x="2120074" y="388150"/>
                    <a:pt x="2124583" y="392659"/>
                    <a:pt x="2124583" y="398220"/>
                  </a:cubicBezTo>
                  <a:cubicBezTo>
                    <a:pt x="2124583" y="403783"/>
                    <a:pt x="2120074" y="408292"/>
                    <a:pt x="2114512" y="408292"/>
                  </a:cubicBezTo>
                  <a:cubicBezTo>
                    <a:pt x="2108950" y="408292"/>
                    <a:pt x="2104441" y="403783"/>
                    <a:pt x="2104441" y="398220"/>
                  </a:cubicBezTo>
                  <a:cubicBezTo>
                    <a:pt x="2104441" y="392659"/>
                    <a:pt x="2108950" y="388150"/>
                    <a:pt x="2114512" y="388150"/>
                  </a:cubicBezTo>
                  <a:close/>
                  <a:moveTo>
                    <a:pt x="2086266" y="388150"/>
                  </a:moveTo>
                  <a:cubicBezTo>
                    <a:pt x="2091828" y="388150"/>
                    <a:pt x="2096337" y="392659"/>
                    <a:pt x="2096337" y="398220"/>
                  </a:cubicBezTo>
                  <a:cubicBezTo>
                    <a:pt x="2096337" y="403783"/>
                    <a:pt x="2091828" y="408292"/>
                    <a:pt x="2086266" y="408292"/>
                  </a:cubicBezTo>
                  <a:cubicBezTo>
                    <a:pt x="2080704" y="408292"/>
                    <a:pt x="2076195" y="403783"/>
                    <a:pt x="2076195" y="398220"/>
                  </a:cubicBezTo>
                  <a:cubicBezTo>
                    <a:pt x="2076195" y="392659"/>
                    <a:pt x="2080704" y="388150"/>
                    <a:pt x="2086266" y="388150"/>
                  </a:cubicBezTo>
                  <a:close/>
                  <a:moveTo>
                    <a:pt x="2058021" y="388150"/>
                  </a:moveTo>
                  <a:cubicBezTo>
                    <a:pt x="2063583" y="388150"/>
                    <a:pt x="2068092" y="392659"/>
                    <a:pt x="2068092" y="398220"/>
                  </a:cubicBezTo>
                  <a:cubicBezTo>
                    <a:pt x="2068092" y="403783"/>
                    <a:pt x="2063583" y="408292"/>
                    <a:pt x="2058021" y="408292"/>
                  </a:cubicBezTo>
                  <a:cubicBezTo>
                    <a:pt x="2052459" y="408292"/>
                    <a:pt x="2047950" y="403783"/>
                    <a:pt x="2047950" y="398220"/>
                  </a:cubicBezTo>
                  <a:cubicBezTo>
                    <a:pt x="2047950" y="392659"/>
                    <a:pt x="2052459" y="388150"/>
                    <a:pt x="2058021" y="388150"/>
                  </a:cubicBezTo>
                  <a:close/>
                  <a:moveTo>
                    <a:pt x="2029775" y="388150"/>
                  </a:moveTo>
                  <a:cubicBezTo>
                    <a:pt x="2035337" y="388150"/>
                    <a:pt x="2039846" y="392659"/>
                    <a:pt x="2039846" y="398220"/>
                  </a:cubicBezTo>
                  <a:cubicBezTo>
                    <a:pt x="2039846" y="403783"/>
                    <a:pt x="2035337" y="408292"/>
                    <a:pt x="2029775" y="408292"/>
                  </a:cubicBezTo>
                  <a:cubicBezTo>
                    <a:pt x="2024213" y="408292"/>
                    <a:pt x="2019704" y="403783"/>
                    <a:pt x="2019704" y="398220"/>
                  </a:cubicBezTo>
                  <a:cubicBezTo>
                    <a:pt x="2019704" y="392659"/>
                    <a:pt x="2024213" y="388150"/>
                    <a:pt x="2029775" y="388150"/>
                  </a:cubicBezTo>
                  <a:close/>
                  <a:moveTo>
                    <a:pt x="2001530" y="388150"/>
                  </a:moveTo>
                  <a:cubicBezTo>
                    <a:pt x="2007092" y="388150"/>
                    <a:pt x="2011601" y="392659"/>
                    <a:pt x="2011601" y="398220"/>
                  </a:cubicBezTo>
                  <a:cubicBezTo>
                    <a:pt x="2011601" y="403783"/>
                    <a:pt x="2007092" y="408292"/>
                    <a:pt x="2001530" y="408292"/>
                  </a:cubicBezTo>
                  <a:cubicBezTo>
                    <a:pt x="1995968" y="408292"/>
                    <a:pt x="1991459" y="403783"/>
                    <a:pt x="1991459" y="398220"/>
                  </a:cubicBezTo>
                  <a:cubicBezTo>
                    <a:pt x="1991459" y="392659"/>
                    <a:pt x="1995968" y="388150"/>
                    <a:pt x="2001530" y="388150"/>
                  </a:cubicBezTo>
                  <a:close/>
                  <a:moveTo>
                    <a:pt x="1973284" y="388150"/>
                  </a:moveTo>
                  <a:cubicBezTo>
                    <a:pt x="1978846" y="388150"/>
                    <a:pt x="1983355" y="392659"/>
                    <a:pt x="1983355" y="398220"/>
                  </a:cubicBezTo>
                  <a:cubicBezTo>
                    <a:pt x="1983355" y="403783"/>
                    <a:pt x="1978846" y="408292"/>
                    <a:pt x="1973284" y="408292"/>
                  </a:cubicBezTo>
                  <a:cubicBezTo>
                    <a:pt x="1967722" y="408292"/>
                    <a:pt x="1963213" y="403783"/>
                    <a:pt x="1963213" y="398220"/>
                  </a:cubicBezTo>
                  <a:cubicBezTo>
                    <a:pt x="1963213" y="392659"/>
                    <a:pt x="1967722" y="388150"/>
                    <a:pt x="1973284" y="388150"/>
                  </a:cubicBezTo>
                  <a:close/>
                  <a:moveTo>
                    <a:pt x="1945039" y="388150"/>
                  </a:moveTo>
                  <a:cubicBezTo>
                    <a:pt x="1950601" y="388150"/>
                    <a:pt x="1955110" y="392659"/>
                    <a:pt x="1955110" y="398220"/>
                  </a:cubicBezTo>
                  <a:cubicBezTo>
                    <a:pt x="1955110" y="403783"/>
                    <a:pt x="1950601" y="408292"/>
                    <a:pt x="1945039" y="408292"/>
                  </a:cubicBezTo>
                  <a:cubicBezTo>
                    <a:pt x="1939477" y="408292"/>
                    <a:pt x="1934968" y="403783"/>
                    <a:pt x="1934968" y="398220"/>
                  </a:cubicBezTo>
                  <a:cubicBezTo>
                    <a:pt x="1934968" y="392659"/>
                    <a:pt x="1939477" y="388150"/>
                    <a:pt x="1945039" y="388150"/>
                  </a:cubicBezTo>
                  <a:close/>
                  <a:moveTo>
                    <a:pt x="1916793" y="388150"/>
                  </a:moveTo>
                  <a:cubicBezTo>
                    <a:pt x="1922355" y="388150"/>
                    <a:pt x="1926864" y="392659"/>
                    <a:pt x="1926864" y="398220"/>
                  </a:cubicBezTo>
                  <a:cubicBezTo>
                    <a:pt x="1926864" y="403783"/>
                    <a:pt x="1922355" y="408292"/>
                    <a:pt x="1916793" y="408292"/>
                  </a:cubicBezTo>
                  <a:cubicBezTo>
                    <a:pt x="1911231" y="408292"/>
                    <a:pt x="1906722" y="403783"/>
                    <a:pt x="1906722" y="398220"/>
                  </a:cubicBezTo>
                  <a:cubicBezTo>
                    <a:pt x="1906722" y="392659"/>
                    <a:pt x="1911231" y="388150"/>
                    <a:pt x="1916793" y="388150"/>
                  </a:cubicBezTo>
                  <a:close/>
                  <a:moveTo>
                    <a:pt x="1888548" y="388150"/>
                  </a:moveTo>
                  <a:cubicBezTo>
                    <a:pt x="1894110" y="388150"/>
                    <a:pt x="1898619" y="392659"/>
                    <a:pt x="1898619" y="398220"/>
                  </a:cubicBezTo>
                  <a:cubicBezTo>
                    <a:pt x="1898619" y="403783"/>
                    <a:pt x="1894110" y="408292"/>
                    <a:pt x="1888548" y="408292"/>
                  </a:cubicBezTo>
                  <a:cubicBezTo>
                    <a:pt x="1882986" y="408292"/>
                    <a:pt x="1878477" y="403783"/>
                    <a:pt x="1878477" y="398220"/>
                  </a:cubicBezTo>
                  <a:cubicBezTo>
                    <a:pt x="1878477" y="392659"/>
                    <a:pt x="1882986" y="388150"/>
                    <a:pt x="1888548" y="388150"/>
                  </a:cubicBezTo>
                  <a:close/>
                  <a:moveTo>
                    <a:pt x="1860302" y="388150"/>
                  </a:moveTo>
                  <a:cubicBezTo>
                    <a:pt x="1865864" y="388150"/>
                    <a:pt x="1870373" y="392659"/>
                    <a:pt x="1870373" y="398220"/>
                  </a:cubicBezTo>
                  <a:cubicBezTo>
                    <a:pt x="1870373" y="403783"/>
                    <a:pt x="1865864" y="408292"/>
                    <a:pt x="1860302" y="408292"/>
                  </a:cubicBezTo>
                  <a:cubicBezTo>
                    <a:pt x="1854740" y="408292"/>
                    <a:pt x="1850231" y="403783"/>
                    <a:pt x="1850231" y="398220"/>
                  </a:cubicBezTo>
                  <a:cubicBezTo>
                    <a:pt x="1850231" y="392659"/>
                    <a:pt x="1854740" y="388150"/>
                    <a:pt x="1860302" y="388150"/>
                  </a:cubicBezTo>
                  <a:close/>
                  <a:moveTo>
                    <a:pt x="1832057" y="388150"/>
                  </a:moveTo>
                  <a:cubicBezTo>
                    <a:pt x="1837619" y="388150"/>
                    <a:pt x="1842128" y="392659"/>
                    <a:pt x="1842128" y="398220"/>
                  </a:cubicBezTo>
                  <a:cubicBezTo>
                    <a:pt x="1842128" y="403783"/>
                    <a:pt x="1837619" y="408292"/>
                    <a:pt x="1832057" y="408292"/>
                  </a:cubicBezTo>
                  <a:cubicBezTo>
                    <a:pt x="1826495" y="408292"/>
                    <a:pt x="1821986" y="403783"/>
                    <a:pt x="1821986" y="398220"/>
                  </a:cubicBezTo>
                  <a:cubicBezTo>
                    <a:pt x="1821986" y="392659"/>
                    <a:pt x="1826495" y="388150"/>
                    <a:pt x="1832057" y="388150"/>
                  </a:cubicBezTo>
                  <a:close/>
                  <a:moveTo>
                    <a:pt x="1803811" y="388150"/>
                  </a:moveTo>
                  <a:cubicBezTo>
                    <a:pt x="1809373" y="388150"/>
                    <a:pt x="1813882" y="392659"/>
                    <a:pt x="1813882" y="398220"/>
                  </a:cubicBezTo>
                  <a:cubicBezTo>
                    <a:pt x="1813882" y="403783"/>
                    <a:pt x="1809373" y="408292"/>
                    <a:pt x="1803811" y="408292"/>
                  </a:cubicBezTo>
                  <a:cubicBezTo>
                    <a:pt x="1798249" y="408292"/>
                    <a:pt x="1793740" y="403783"/>
                    <a:pt x="1793740" y="398220"/>
                  </a:cubicBezTo>
                  <a:cubicBezTo>
                    <a:pt x="1793740" y="392659"/>
                    <a:pt x="1798249" y="388150"/>
                    <a:pt x="1803811" y="388150"/>
                  </a:cubicBezTo>
                  <a:close/>
                  <a:moveTo>
                    <a:pt x="1775566" y="388150"/>
                  </a:moveTo>
                  <a:cubicBezTo>
                    <a:pt x="1781128" y="388150"/>
                    <a:pt x="1785637" y="392659"/>
                    <a:pt x="1785637" y="398220"/>
                  </a:cubicBezTo>
                  <a:cubicBezTo>
                    <a:pt x="1785637" y="403783"/>
                    <a:pt x="1781128" y="408292"/>
                    <a:pt x="1775566" y="408292"/>
                  </a:cubicBezTo>
                  <a:cubicBezTo>
                    <a:pt x="1770004" y="408292"/>
                    <a:pt x="1765495" y="403783"/>
                    <a:pt x="1765495" y="398220"/>
                  </a:cubicBezTo>
                  <a:cubicBezTo>
                    <a:pt x="1765495" y="392659"/>
                    <a:pt x="1770004" y="388150"/>
                    <a:pt x="1775566" y="388150"/>
                  </a:cubicBezTo>
                  <a:close/>
                  <a:moveTo>
                    <a:pt x="1747321" y="388150"/>
                  </a:moveTo>
                  <a:cubicBezTo>
                    <a:pt x="1752883" y="388150"/>
                    <a:pt x="1757392" y="392659"/>
                    <a:pt x="1757392" y="398220"/>
                  </a:cubicBezTo>
                  <a:cubicBezTo>
                    <a:pt x="1757392" y="403783"/>
                    <a:pt x="1752883" y="408292"/>
                    <a:pt x="1747321" y="408292"/>
                  </a:cubicBezTo>
                  <a:cubicBezTo>
                    <a:pt x="1741758" y="408292"/>
                    <a:pt x="1737250" y="403783"/>
                    <a:pt x="1737250" y="398220"/>
                  </a:cubicBezTo>
                  <a:cubicBezTo>
                    <a:pt x="1737250" y="392659"/>
                    <a:pt x="1741758" y="388150"/>
                    <a:pt x="1747321" y="388150"/>
                  </a:cubicBezTo>
                  <a:close/>
                  <a:moveTo>
                    <a:pt x="1719075" y="388150"/>
                  </a:moveTo>
                  <a:cubicBezTo>
                    <a:pt x="1724637" y="388150"/>
                    <a:pt x="1729146" y="392659"/>
                    <a:pt x="1729146" y="398220"/>
                  </a:cubicBezTo>
                  <a:cubicBezTo>
                    <a:pt x="1729146" y="403783"/>
                    <a:pt x="1724637" y="408292"/>
                    <a:pt x="1719075" y="408292"/>
                  </a:cubicBezTo>
                  <a:cubicBezTo>
                    <a:pt x="1713513" y="408292"/>
                    <a:pt x="1709004" y="403783"/>
                    <a:pt x="1709004" y="398220"/>
                  </a:cubicBezTo>
                  <a:cubicBezTo>
                    <a:pt x="1709004" y="392659"/>
                    <a:pt x="1713513" y="388150"/>
                    <a:pt x="1719075" y="388150"/>
                  </a:cubicBezTo>
                  <a:close/>
                  <a:moveTo>
                    <a:pt x="1690831" y="388150"/>
                  </a:moveTo>
                  <a:cubicBezTo>
                    <a:pt x="1696392" y="388150"/>
                    <a:pt x="1700901" y="392659"/>
                    <a:pt x="1700901" y="398220"/>
                  </a:cubicBezTo>
                  <a:cubicBezTo>
                    <a:pt x="1700901" y="403783"/>
                    <a:pt x="1696392" y="408292"/>
                    <a:pt x="1690831" y="408292"/>
                  </a:cubicBezTo>
                  <a:cubicBezTo>
                    <a:pt x="1685269" y="408292"/>
                    <a:pt x="1680759" y="403783"/>
                    <a:pt x="1680759" y="398220"/>
                  </a:cubicBezTo>
                  <a:cubicBezTo>
                    <a:pt x="1680759" y="392659"/>
                    <a:pt x="1685269" y="388150"/>
                    <a:pt x="1690831" y="388150"/>
                  </a:cubicBezTo>
                  <a:close/>
                  <a:moveTo>
                    <a:pt x="1662585" y="388150"/>
                  </a:moveTo>
                  <a:cubicBezTo>
                    <a:pt x="1668147" y="388150"/>
                    <a:pt x="1672656" y="392659"/>
                    <a:pt x="1672656" y="398220"/>
                  </a:cubicBezTo>
                  <a:cubicBezTo>
                    <a:pt x="1672656" y="403783"/>
                    <a:pt x="1668147" y="408292"/>
                    <a:pt x="1662585" y="408292"/>
                  </a:cubicBezTo>
                  <a:cubicBezTo>
                    <a:pt x="1657023" y="408292"/>
                    <a:pt x="1652514" y="403783"/>
                    <a:pt x="1652514" y="398220"/>
                  </a:cubicBezTo>
                  <a:cubicBezTo>
                    <a:pt x="1652514" y="392659"/>
                    <a:pt x="1657023" y="388150"/>
                    <a:pt x="1662585" y="388150"/>
                  </a:cubicBezTo>
                  <a:close/>
                  <a:moveTo>
                    <a:pt x="1634339" y="388150"/>
                  </a:moveTo>
                  <a:cubicBezTo>
                    <a:pt x="1639901" y="388150"/>
                    <a:pt x="1644410" y="392659"/>
                    <a:pt x="1644410" y="398220"/>
                  </a:cubicBezTo>
                  <a:cubicBezTo>
                    <a:pt x="1644410" y="403783"/>
                    <a:pt x="1639901" y="408292"/>
                    <a:pt x="1634339" y="408292"/>
                  </a:cubicBezTo>
                  <a:cubicBezTo>
                    <a:pt x="1628777" y="408292"/>
                    <a:pt x="1624269" y="403783"/>
                    <a:pt x="1624269" y="398220"/>
                  </a:cubicBezTo>
                  <a:cubicBezTo>
                    <a:pt x="1624269" y="392659"/>
                    <a:pt x="1628777" y="388150"/>
                    <a:pt x="1634339" y="388150"/>
                  </a:cubicBezTo>
                  <a:close/>
                  <a:moveTo>
                    <a:pt x="1606137" y="388150"/>
                  </a:moveTo>
                  <a:lnTo>
                    <a:pt x="1616038" y="398051"/>
                  </a:lnTo>
                  <a:lnTo>
                    <a:pt x="1616038" y="397914"/>
                  </a:lnTo>
                  <a:lnTo>
                    <a:pt x="1616135" y="398148"/>
                  </a:lnTo>
                  <a:lnTo>
                    <a:pt x="1616207" y="398220"/>
                  </a:lnTo>
                  <a:lnTo>
                    <a:pt x="1616135" y="398292"/>
                  </a:lnTo>
                  <a:lnTo>
                    <a:pt x="1616038" y="398527"/>
                  </a:lnTo>
                  <a:lnTo>
                    <a:pt x="1616038" y="398390"/>
                  </a:lnTo>
                  <a:lnTo>
                    <a:pt x="1606137" y="408291"/>
                  </a:lnTo>
                  <a:cubicBezTo>
                    <a:pt x="1600574" y="408291"/>
                    <a:pt x="1596066" y="403783"/>
                    <a:pt x="1596066" y="398220"/>
                  </a:cubicBezTo>
                  <a:cubicBezTo>
                    <a:pt x="1596066" y="392658"/>
                    <a:pt x="1600574" y="388150"/>
                    <a:pt x="1606137" y="388150"/>
                  </a:cubicBezTo>
                  <a:close/>
                  <a:moveTo>
                    <a:pt x="1577876" y="388150"/>
                  </a:moveTo>
                  <a:cubicBezTo>
                    <a:pt x="1583438" y="388150"/>
                    <a:pt x="1587947" y="392658"/>
                    <a:pt x="1587947" y="398220"/>
                  </a:cubicBezTo>
                  <a:cubicBezTo>
                    <a:pt x="1587947" y="403783"/>
                    <a:pt x="1583438" y="408291"/>
                    <a:pt x="1577876" y="408291"/>
                  </a:cubicBezTo>
                  <a:cubicBezTo>
                    <a:pt x="1572314" y="408291"/>
                    <a:pt x="1567805" y="403783"/>
                    <a:pt x="1567805" y="398220"/>
                  </a:cubicBezTo>
                  <a:cubicBezTo>
                    <a:pt x="1567805" y="392658"/>
                    <a:pt x="1572314" y="388150"/>
                    <a:pt x="1577876" y="388150"/>
                  </a:cubicBezTo>
                  <a:close/>
                  <a:moveTo>
                    <a:pt x="1549637" y="388150"/>
                  </a:moveTo>
                  <a:cubicBezTo>
                    <a:pt x="1555199" y="388150"/>
                    <a:pt x="1559708" y="392658"/>
                    <a:pt x="1559708" y="398220"/>
                  </a:cubicBezTo>
                  <a:cubicBezTo>
                    <a:pt x="1559708" y="403783"/>
                    <a:pt x="1555199" y="408291"/>
                    <a:pt x="1549637" y="408291"/>
                  </a:cubicBezTo>
                  <a:cubicBezTo>
                    <a:pt x="1544075" y="408291"/>
                    <a:pt x="1539566" y="403783"/>
                    <a:pt x="1539566" y="398220"/>
                  </a:cubicBezTo>
                  <a:cubicBezTo>
                    <a:pt x="1539566" y="392658"/>
                    <a:pt x="1544075" y="388150"/>
                    <a:pt x="1549637" y="388150"/>
                  </a:cubicBezTo>
                  <a:close/>
                  <a:moveTo>
                    <a:pt x="1521393" y="388150"/>
                  </a:moveTo>
                  <a:cubicBezTo>
                    <a:pt x="1526955" y="388150"/>
                    <a:pt x="1531464" y="392658"/>
                    <a:pt x="1531464" y="398220"/>
                  </a:cubicBezTo>
                  <a:cubicBezTo>
                    <a:pt x="1531464" y="403783"/>
                    <a:pt x="1526955" y="408291"/>
                    <a:pt x="1521393" y="408291"/>
                  </a:cubicBezTo>
                  <a:cubicBezTo>
                    <a:pt x="1515831" y="408291"/>
                    <a:pt x="1511322" y="403783"/>
                    <a:pt x="1511322" y="398220"/>
                  </a:cubicBezTo>
                  <a:cubicBezTo>
                    <a:pt x="1511322" y="392658"/>
                    <a:pt x="1515831" y="388150"/>
                    <a:pt x="1521393" y="388150"/>
                  </a:cubicBezTo>
                  <a:close/>
                  <a:moveTo>
                    <a:pt x="1493146" y="388150"/>
                  </a:moveTo>
                  <a:cubicBezTo>
                    <a:pt x="1498708" y="388150"/>
                    <a:pt x="1503217" y="392658"/>
                    <a:pt x="1503217" y="398220"/>
                  </a:cubicBezTo>
                  <a:cubicBezTo>
                    <a:pt x="1503217" y="403783"/>
                    <a:pt x="1498708" y="408291"/>
                    <a:pt x="1493146" y="408291"/>
                  </a:cubicBezTo>
                  <a:cubicBezTo>
                    <a:pt x="1487584" y="408291"/>
                    <a:pt x="1483075" y="403783"/>
                    <a:pt x="1483075" y="398220"/>
                  </a:cubicBezTo>
                  <a:cubicBezTo>
                    <a:pt x="1483075" y="392658"/>
                    <a:pt x="1487584" y="388150"/>
                    <a:pt x="1493146" y="388150"/>
                  </a:cubicBezTo>
                  <a:close/>
                  <a:moveTo>
                    <a:pt x="1464902" y="388150"/>
                  </a:moveTo>
                  <a:cubicBezTo>
                    <a:pt x="1470464" y="388150"/>
                    <a:pt x="1474973" y="392658"/>
                    <a:pt x="1474973" y="398220"/>
                  </a:cubicBezTo>
                  <a:cubicBezTo>
                    <a:pt x="1474973" y="403783"/>
                    <a:pt x="1470464" y="408291"/>
                    <a:pt x="1464902" y="408291"/>
                  </a:cubicBezTo>
                  <a:cubicBezTo>
                    <a:pt x="1459340" y="408291"/>
                    <a:pt x="1454831" y="403783"/>
                    <a:pt x="1454831" y="398220"/>
                  </a:cubicBezTo>
                  <a:cubicBezTo>
                    <a:pt x="1454831" y="392658"/>
                    <a:pt x="1459340" y="388150"/>
                    <a:pt x="1464902" y="388150"/>
                  </a:cubicBezTo>
                  <a:close/>
                  <a:moveTo>
                    <a:pt x="1436655" y="388150"/>
                  </a:moveTo>
                  <a:cubicBezTo>
                    <a:pt x="1442218" y="388150"/>
                    <a:pt x="1446726" y="392658"/>
                    <a:pt x="1446726" y="398220"/>
                  </a:cubicBezTo>
                  <a:cubicBezTo>
                    <a:pt x="1446726" y="403783"/>
                    <a:pt x="1442218" y="408291"/>
                    <a:pt x="1436655" y="408291"/>
                  </a:cubicBezTo>
                  <a:cubicBezTo>
                    <a:pt x="1431093" y="408291"/>
                    <a:pt x="1426584" y="403783"/>
                    <a:pt x="1426584" y="398220"/>
                  </a:cubicBezTo>
                  <a:cubicBezTo>
                    <a:pt x="1426584" y="392658"/>
                    <a:pt x="1431093" y="388150"/>
                    <a:pt x="1436655" y="388150"/>
                  </a:cubicBezTo>
                  <a:close/>
                  <a:moveTo>
                    <a:pt x="1408411" y="388150"/>
                  </a:moveTo>
                  <a:cubicBezTo>
                    <a:pt x="1413973" y="388150"/>
                    <a:pt x="1418482" y="392658"/>
                    <a:pt x="1418482" y="398220"/>
                  </a:cubicBezTo>
                  <a:cubicBezTo>
                    <a:pt x="1418482" y="403783"/>
                    <a:pt x="1413973" y="408291"/>
                    <a:pt x="1408411" y="408291"/>
                  </a:cubicBezTo>
                  <a:cubicBezTo>
                    <a:pt x="1402849" y="408291"/>
                    <a:pt x="1398340" y="403783"/>
                    <a:pt x="1398340" y="398220"/>
                  </a:cubicBezTo>
                  <a:cubicBezTo>
                    <a:pt x="1398340" y="392658"/>
                    <a:pt x="1402849" y="388150"/>
                    <a:pt x="1408411" y="388150"/>
                  </a:cubicBezTo>
                  <a:close/>
                  <a:moveTo>
                    <a:pt x="1380164" y="388150"/>
                  </a:moveTo>
                  <a:cubicBezTo>
                    <a:pt x="1385726" y="388150"/>
                    <a:pt x="1390235" y="392658"/>
                    <a:pt x="1390235" y="398220"/>
                  </a:cubicBezTo>
                  <a:cubicBezTo>
                    <a:pt x="1390235" y="403783"/>
                    <a:pt x="1385726" y="408291"/>
                    <a:pt x="1380164" y="408291"/>
                  </a:cubicBezTo>
                  <a:cubicBezTo>
                    <a:pt x="1374602" y="408291"/>
                    <a:pt x="1370093" y="403783"/>
                    <a:pt x="1370093" y="398220"/>
                  </a:cubicBezTo>
                  <a:cubicBezTo>
                    <a:pt x="1370093" y="392658"/>
                    <a:pt x="1374602" y="388150"/>
                    <a:pt x="1380164" y="388150"/>
                  </a:cubicBezTo>
                  <a:close/>
                  <a:moveTo>
                    <a:pt x="1351920" y="388150"/>
                  </a:moveTo>
                  <a:cubicBezTo>
                    <a:pt x="1357482" y="388150"/>
                    <a:pt x="1361991" y="392658"/>
                    <a:pt x="1361991" y="398220"/>
                  </a:cubicBezTo>
                  <a:cubicBezTo>
                    <a:pt x="1361991" y="403783"/>
                    <a:pt x="1357482" y="408291"/>
                    <a:pt x="1351920" y="408291"/>
                  </a:cubicBezTo>
                  <a:cubicBezTo>
                    <a:pt x="1346358" y="408291"/>
                    <a:pt x="1341849" y="403783"/>
                    <a:pt x="1341849" y="398220"/>
                  </a:cubicBezTo>
                  <a:cubicBezTo>
                    <a:pt x="1341849" y="392658"/>
                    <a:pt x="1346358" y="388150"/>
                    <a:pt x="1351920" y="388150"/>
                  </a:cubicBezTo>
                  <a:close/>
                  <a:moveTo>
                    <a:pt x="1323674" y="388150"/>
                  </a:moveTo>
                  <a:cubicBezTo>
                    <a:pt x="1329236" y="388150"/>
                    <a:pt x="1333745" y="392658"/>
                    <a:pt x="1333745" y="398220"/>
                  </a:cubicBezTo>
                  <a:cubicBezTo>
                    <a:pt x="1333745" y="403783"/>
                    <a:pt x="1329236" y="408291"/>
                    <a:pt x="1323674" y="408291"/>
                  </a:cubicBezTo>
                  <a:cubicBezTo>
                    <a:pt x="1318112" y="408291"/>
                    <a:pt x="1313603" y="403783"/>
                    <a:pt x="1313603" y="398220"/>
                  </a:cubicBezTo>
                  <a:cubicBezTo>
                    <a:pt x="1313603" y="392658"/>
                    <a:pt x="1318112" y="388150"/>
                    <a:pt x="1323674" y="388150"/>
                  </a:cubicBezTo>
                  <a:close/>
                  <a:moveTo>
                    <a:pt x="1295429" y="388150"/>
                  </a:moveTo>
                  <a:cubicBezTo>
                    <a:pt x="1300991" y="388150"/>
                    <a:pt x="1305500" y="392658"/>
                    <a:pt x="1305500" y="398220"/>
                  </a:cubicBezTo>
                  <a:cubicBezTo>
                    <a:pt x="1305500" y="403783"/>
                    <a:pt x="1300991" y="408291"/>
                    <a:pt x="1295429" y="408291"/>
                  </a:cubicBezTo>
                  <a:cubicBezTo>
                    <a:pt x="1289867" y="408291"/>
                    <a:pt x="1285358" y="403783"/>
                    <a:pt x="1285358" y="398220"/>
                  </a:cubicBezTo>
                  <a:cubicBezTo>
                    <a:pt x="1285358" y="392658"/>
                    <a:pt x="1289867" y="388150"/>
                    <a:pt x="1295429" y="388150"/>
                  </a:cubicBezTo>
                  <a:close/>
                  <a:moveTo>
                    <a:pt x="1267183" y="388150"/>
                  </a:moveTo>
                  <a:cubicBezTo>
                    <a:pt x="1272745" y="388150"/>
                    <a:pt x="1277253" y="392658"/>
                    <a:pt x="1277253" y="398220"/>
                  </a:cubicBezTo>
                  <a:cubicBezTo>
                    <a:pt x="1277253" y="403783"/>
                    <a:pt x="1272745" y="408291"/>
                    <a:pt x="1267183" y="408291"/>
                  </a:cubicBezTo>
                  <a:cubicBezTo>
                    <a:pt x="1261620" y="408291"/>
                    <a:pt x="1257112" y="403783"/>
                    <a:pt x="1257112" y="398220"/>
                  </a:cubicBezTo>
                  <a:cubicBezTo>
                    <a:pt x="1257112" y="392658"/>
                    <a:pt x="1261620" y="388150"/>
                    <a:pt x="1267183" y="388150"/>
                  </a:cubicBezTo>
                  <a:close/>
                  <a:moveTo>
                    <a:pt x="1238938" y="388150"/>
                  </a:moveTo>
                  <a:cubicBezTo>
                    <a:pt x="1244500" y="388150"/>
                    <a:pt x="1249009" y="392658"/>
                    <a:pt x="1249009" y="398220"/>
                  </a:cubicBezTo>
                  <a:cubicBezTo>
                    <a:pt x="1249009" y="403783"/>
                    <a:pt x="1244500" y="408291"/>
                    <a:pt x="1238938" y="408291"/>
                  </a:cubicBezTo>
                  <a:cubicBezTo>
                    <a:pt x="1233376" y="408291"/>
                    <a:pt x="1228867" y="403783"/>
                    <a:pt x="1228867" y="398220"/>
                  </a:cubicBezTo>
                  <a:cubicBezTo>
                    <a:pt x="1228867" y="392658"/>
                    <a:pt x="1233376" y="388150"/>
                    <a:pt x="1238938" y="388150"/>
                  </a:cubicBezTo>
                  <a:close/>
                  <a:moveTo>
                    <a:pt x="1210692" y="388150"/>
                  </a:moveTo>
                  <a:cubicBezTo>
                    <a:pt x="1216254" y="388150"/>
                    <a:pt x="1220763" y="392658"/>
                    <a:pt x="1220763" y="398220"/>
                  </a:cubicBezTo>
                  <a:cubicBezTo>
                    <a:pt x="1220763" y="403783"/>
                    <a:pt x="1216254" y="408291"/>
                    <a:pt x="1210692" y="408291"/>
                  </a:cubicBezTo>
                  <a:cubicBezTo>
                    <a:pt x="1205130" y="408291"/>
                    <a:pt x="1200621" y="403783"/>
                    <a:pt x="1200621" y="398220"/>
                  </a:cubicBezTo>
                  <a:cubicBezTo>
                    <a:pt x="1200621" y="392658"/>
                    <a:pt x="1205130" y="388150"/>
                    <a:pt x="1210692" y="388150"/>
                  </a:cubicBezTo>
                  <a:close/>
                  <a:moveTo>
                    <a:pt x="1182447" y="388150"/>
                  </a:moveTo>
                  <a:cubicBezTo>
                    <a:pt x="1188009" y="388150"/>
                    <a:pt x="1192518" y="392658"/>
                    <a:pt x="1192518" y="398220"/>
                  </a:cubicBezTo>
                  <a:cubicBezTo>
                    <a:pt x="1192518" y="403783"/>
                    <a:pt x="1188009" y="408291"/>
                    <a:pt x="1182447" y="408291"/>
                  </a:cubicBezTo>
                  <a:cubicBezTo>
                    <a:pt x="1176885" y="408291"/>
                    <a:pt x="1172376" y="403783"/>
                    <a:pt x="1172376" y="398220"/>
                  </a:cubicBezTo>
                  <a:cubicBezTo>
                    <a:pt x="1172376" y="392658"/>
                    <a:pt x="1176885" y="388150"/>
                    <a:pt x="1182447" y="388150"/>
                  </a:cubicBezTo>
                  <a:close/>
                  <a:moveTo>
                    <a:pt x="1154200" y="388150"/>
                  </a:moveTo>
                  <a:cubicBezTo>
                    <a:pt x="1159763" y="388150"/>
                    <a:pt x="1164272" y="392658"/>
                    <a:pt x="1164272" y="398220"/>
                  </a:cubicBezTo>
                  <a:cubicBezTo>
                    <a:pt x="1164272" y="403783"/>
                    <a:pt x="1159763" y="408291"/>
                    <a:pt x="1154200" y="408291"/>
                  </a:cubicBezTo>
                  <a:cubicBezTo>
                    <a:pt x="1148639" y="408291"/>
                    <a:pt x="1144130" y="403783"/>
                    <a:pt x="1144130" y="398220"/>
                  </a:cubicBezTo>
                  <a:cubicBezTo>
                    <a:pt x="1144130" y="392658"/>
                    <a:pt x="1148639" y="388150"/>
                    <a:pt x="1154200" y="388150"/>
                  </a:cubicBezTo>
                  <a:close/>
                  <a:moveTo>
                    <a:pt x="1125956" y="388150"/>
                  </a:moveTo>
                  <a:cubicBezTo>
                    <a:pt x="1131518" y="388150"/>
                    <a:pt x="1136027" y="392658"/>
                    <a:pt x="1136027" y="398220"/>
                  </a:cubicBezTo>
                  <a:cubicBezTo>
                    <a:pt x="1136027" y="403783"/>
                    <a:pt x="1131518" y="408291"/>
                    <a:pt x="1125956" y="408291"/>
                  </a:cubicBezTo>
                  <a:cubicBezTo>
                    <a:pt x="1120394" y="408291"/>
                    <a:pt x="1115885" y="403783"/>
                    <a:pt x="1115885" y="398220"/>
                  </a:cubicBezTo>
                  <a:cubicBezTo>
                    <a:pt x="1115885" y="392658"/>
                    <a:pt x="1120394" y="388150"/>
                    <a:pt x="1125956" y="388150"/>
                  </a:cubicBezTo>
                  <a:close/>
                  <a:moveTo>
                    <a:pt x="1097710" y="388150"/>
                  </a:moveTo>
                  <a:cubicBezTo>
                    <a:pt x="1103272" y="388150"/>
                    <a:pt x="1107781" y="392658"/>
                    <a:pt x="1107781" y="398220"/>
                  </a:cubicBezTo>
                  <a:cubicBezTo>
                    <a:pt x="1107781" y="403783"/>
                    <a:pt x="1103272" y="408291"/>
                    <a:pt x="1097710" y="408291"/>
                  </a:cubicBezTo>
                  <a:cubicBezTo>
                    <a:pt x="1092148" y="408291"/>
                    <a:pt x="1087639" y="403783"/>
                    <a:pt x="1087639" y="398220"/>
                  </a:cubicBezTo>
                  <a:cubicBezTo>
                    <a:pt x="1087639" y="392658"/>
                    <a:pt x="1092148" y="388150"/>
                    <a:pt x="1097710" y="388150"/>
                  </a:cubicBezTo>
                  <a:close/>
                  <a:moveTo>
                    <a:pt x="1069465" y="388150"/>
                  </a:moveTo>
                  <a:cubicBezTo>
                    <a:pt x="1075027" y="388150"/>
                    <a:pt x="1079536" y="392658"/>
                    <a:pt x="1079536" y="398220"/>
                  </a:cubicBezTo>
                  <a:cubicBezTo>
                    <a:pt x="1079536" y="403783"/>
                    <a:pt x="1075027" y="408291"/>
                    <a:pt x="1069465" y="408291"/>
                  </a:cubicBezTo>
                  <a:cubicBezTo>
                    <a:pt x="1063903" y="408291"/>
                    <a:pt x="1059394" y="403783"/>
                    <a:pt x="1059394" y="398220"/>
                  </a:cubicBezTo>
                  <a:cubicBezTo>
                    <a:pt x="1059394" y="392658"/>
                    <a:pt x="1063903" y="388150"/>
                    <a:pt x="1069465" y="388150"/>
                  </a:cubicBezTo>
                  <a:close/>
                  <a:moveTo>
                    <a:pt x="1041219" y="388150"/>
                  </a:moveTo>
                  <a:cubicBezTo>
                    <a:pt x="1046781" y="388150"/>
                    <a:pt x="1051290" y="392658"/>
                    <a:pt x="1051290" y="398220"/>
                  </a:cubicBezTo>
                  <a:cubicBezTo>
                    <a:pt x="1051290" y="403783"/>
                    <a:pt x="1046781" y="408291"/>
                    <a:pt x="1041219" y="408291"/>
                  </a:cubicBezTo>
                  <a:cubicBezTo>
                    <a:pt x="1035657" y="408291"/>
                    <a:pt x="1031148" y="403783"/>
                    <a:pt x="1031148" y="398220"/>
                  </a:cubicBezTo>
                  <a:cubicBezTo>
                    <a:pt x="1031148" y="392658"/>
                    <a:pt x="1035657" y="388150"/>
                    <a:pt x="1041219" y="388150"/>
                  </a:cubicBezTo>
                  <a:close/>
                  <a:moveTo>
                    <a:pt x="1012974" y="388150"/>
                  </a:moveTo>
                  <a:cubicBezTo>
                    <a:pt x="1018536" y="388150"/>
                    <a:pt x="1023045" y="392658"/>
                    <a:pt x="1023045" y="398220"/>
                  </a:cubicBezTo>
                  <a:cubicBezTo>
                    <a:pt x="1023045" y="403783"/>
                    <a:pt x="1018536" y="408291"/>
                    <a:pt x="1012974" y="408291"/>
                  </a:cubicBezTo>
                  <a:cubicBezTo>
                    <a:pt x="1007412" y="408291"/>
                    <a:pt x="1002903" y="403783"/>
                    <a:pt x="1002903" y="398220"/>
                  </a:cubicBezTo>
                  <a:cubicBezTo>
                    <a:pt x="1002903" y="392658"/>
                    <a:pt x="1007412" y="388150"/>
                    <a:pt x="1012974" y="388150"/>
                  </a:cubicBezTo>
                  <a:close/>
                  <a:moveTo>
                    <a:pt x="984728" y="388150"/>
                  </a:moveTo>
                  <a:cubicBezTo>
                    <a:pt x="990290" y="388150"/>
                    <a:pt x="994799" y="392658"/>
                    <a:pt x="994799" y="398220"/>
                  </a:cubicBezTo>
                  <a:cubicBezTo>
                    <a:pt x="994799" y="403783"/>
                    <a:pt x="990290" y="408291"/>
                    <a:pt x="984728" y="408291"/>
                  </a:cubicBezTo>
                  <a:cubicBezTo>
                    <a:pt x="979166" y="408291"/>
                    <a:pt x="974657" y="403783"/>
                    <a:pt x="974657" y="398220"/>
                  </a:cubicBezTo>
                  <a:cubicBezTo>
                    <a:pt x="974657" y="392658"/>
                    <a:pt x="979166" y="388150"/>
                    <a:pt x="984728" y="388150"/>
                  </a:cubicBezTo>
                  <a:close/>
                  <a:moveTo>
                    <a:pt x="956483" y="388150"/>
                  </a:moveTo>
                  <a:cubicBezTo>
                    <a:pt x="962045" y="388150"/>
                    <a:pt x="966554" y="392658"/>
                    <a:pt x="966554" y="398220"/>
                  </a:cubicBezTo>
                  <a:cubicBezTo>
                    <a:pt x="966554" y="403783"/>
                    <a:pt x="962045" y="408291"/>
                    <a:pt x="956483" y="408291"/>
                  </a:cubicBezTo>
                  <a:cubicBezTo>
                    <a:pt x="950921" y="408291"/>
                    <a:pt x="946412" y="403783"/>
                    <a:pt x="946412" y="398220"/>
                  </a:cubicBezTo>
                  <a:cubicBezTo>
                    <a:pt x="946412" y="392658"/>
                    <a:pt x="950921" y="388150"/>
                    <a:pt x="956483" y="388150"/>
                  </a:cubicBezTo>
                  <a:close/>
                  <a:moveTo>
                    <a:pt x="928237" y="388150"/>
                  </a:moveTo>
                  <a:cubicBezTo>
                    <a:pt x="933799" y="388150"/>
                    <a:pt x="938308" y="392658"/>
                    <a:pt x="938308" y="398220"/>
                  </a:cubicBezTo>
                  <a:cubicBezTo>
                    <a:pt x="938308" y="403783"/>
                    <a:pt x="933799" y="408291"/>
                    <a:pt x="928237" y="408291"/>
                  </a:cubicBezTo>
                  <a:cubicBezTo>
                    <a:pt x="922675" y="408291"/>
                    <a:pt x="918166" y="403783"/>
                    <a:pt x="918166" y="398220"/>
                  </a:cubicBezTo>
                  <a:cubicBezTo>
                    <a:pt x="918166" y="392658"/>
                    <a:pt x="922675" y="388150"/>
                    <a:pt x="928237" y="388150"/>
                  </a:cubicBezTo>
                  <a:close/>
                  <a:moveTo>
                    <a:pt x="899992" y="388150"/>
                  </a:moveTo>
                  <a:cubicBezTo>
                    <a:pt x="905554" y="388150"/>
                    <a:pt x="910063" y="392658"/>
                    <a:pt x="910063" y="398220"/>
                  </a:cubicBezTo>
                  <a:cubicBezTo>
                    <a:pt x="910063" y="403783"/>
                    <a:pt x="905554" y="408291"/>
                    <a:pt x="899992" y="408291"/>
                  </a:cubicBezTo>
                  <a:cubicBezTo>
                    <a:pt x="894430" y="408291"/>
                    <a:pt x="889921" y="403783"/>
                    <a:pt x="889921" y="398220"/>
                  </a:cubicBezTo>
                  <a:cubicBezTo>
                    <a:pt x="889921" y="392658"/>
                    <a:pt x="894430" y="388150"/>
                    <a:pt x="899992" y="388150"/>
                  </a:cubicBezTo>
                  <a:close/>
                  <a:moveTo>
                    <a:pt x="871746" y="388150"/>
                  </a:moveTo>
                  <a:cubicBezTo>
                    <a:pt x="877308" y="388150"/>
                    <a:pt x="881817" y="392658"/>
                    <a:pt x="881817" y="398220"/>
                  </a:cubicBezTo>
                  <a:cubicBezTo>
                    <a:pt x="881817" y="403783"/>
                    <a:pt x="877308" y="408291"/>
                    <a:pt x="871746" y="408291"/>
                  </a:cubicBezTo>
                  <a:cubicBezTo>
                    <a:pt x="866184" y="408291"/>
                    <a:pt x="861675" y="403783"/>
                    <a:pt x="861675" y="398220"/>
                  </a:cubicBezTo>
                  <a:cubicBezTo>
                    <a:pt x="861675" y="392658"/>
                    <a:pt x="866184" y="388150"/>
                    <a:pt x="871746" y="388150"/>
                  </a:cubicBezTo>
                  <a:close/>
                  <a:moveTo>
                    <a:pt x="843501" y="388150"/>
                  </a:moveTo>
                  <a:cubicBezTo>
                    <a:pt x="849063" y="388150"/>
                    <a:pt x="853572" y="392658"/>
                    <a:pt x="853572" y="398220"/>
                  </a:cubicBezTo>
                  <a:cubicBezTo>
                    <a:pt x="853572" y="403783"/>
                    <a:pt x="849063" y="408291"/>
                    <a:pt x="843501" y="408291"/>
                  </a:cubicBezTo>
                  <a:cubicBezTo>
                    <a:pt x="837939" y="408291"/>
                    <a:pt x="833430" y="403783"/>
                    <a:pt x="833430" y="398220"/>
                  </a:cubicBezTo>
                  <a:cubicBezTo>
                    <a:pt x="833430" y="392658"/>
                    <a:pt x="837939" y="388150"/>
                    <a:pt x="843501" y="388150"/>
                  </a:cubicBezTo>
                  <a:close/>
                  <a:moveTo>
                    <a:pt x="815255" y="388150"/>
                  </a:moveTo>
                  <a:cubicBezTo>
                    <a:pt x="820817" y="388150"/>
                    <a:pt x="825326" y="392658"/>
                    <a:pt x="825326" y="398220"/>
                  </a:cubicBezTo>
                  <a:cubicBezTo>
                    <a:pt x="825326" y="403783"/>
                    <a:pt x="820817" y="408291"/>
                    <a:pt x="815255" y="408291"/>
                  </a:cubicBezTo>
                  <a:cubicBezTo>
                    <a:pt x="809693" y="408291"/>
                    <a:pt x="805184" y="403783"/>
                    <a:pt x="805184" y="398220"/>
                  </a:cubicBezTo>
                  <a:cubicBezTo>
                    <a:pt x="805184" y="392658"/>
                    <a:pt x="809693" y="388150"/>
                    <a:pt x="815255" y="388150"/>
                  </a:cubicBezTo>
                  <a:close/>
                  <a:moveTo>
                    <a:pt x="787010" y="388150"/>
                  </a:moveTo>
                  <a:cubicBezTo>
                    <a:pt x="792572" y="388150"/>
                    <a:pt x="797081" y="392658"/>
                    <a:pt x="797081" y="398220"/>
                  </a:cubicBezTo>
                  <a:cubicBezTo>
                    <a:pt x="797081" y="403783"/>
                    <a:pt x="792572" y="408291"/>
                    <a:pt x="787010" y="408291"/>
                  </a:cubicBezTo>
                  <a:cubicBezTo>
                    <a:pt x="781448" y="408291"/>
                    <a:pt x="776939" y="403783"/>
                    <a:pt x="776939" y="398220"/>
                  </a:cubicBezTo>
                  <a:cubicBezTo>
                    <a:pt x="776939" y="392658"/>
                    <a:pt x="781448" y="388150"/>
                    <a:pt x="787010" y="388150"/>
                  </a:cubicBezTo>
                  <a:close/>
                  <a:moveTo>
                    <a:pt x="758764" y="388150"/>
                  </a:moveTo>
                  <a:cubicBezTo>
                    <a:pt x="764326" y="388150"/>
                    <a:pt x="768835" y="392658"/>
                    <a:pt x="768835" y="398220"/>
                  </a:cubicBezTo>
                  <a:cubicBezTo>
                    <a:pt x="768835" y="403783"/>
                    <a:pt x="764326" y="408291"/>
                    <a:pt x="758764" y="408291"/>
                  </a:cubicBezTo>
                  <a:cubicBezTo>
                    <a:pt x="753202" y="408291"/>
                    <a:pt x="748693" y="403783"/>
                    <a:pt x="748693" y="398220"/>
                  </a:cubicBezTo>
                  <a:cubicBezTo>
                    <a:pt x="748693" y="392658"/>
                    <a:pt x="753202" y="388150"/>
                    <a:pt x="758764" y="388150"/>
                  </a:cubicBezTo>
                  <a:close/>
                  <a:moveTo>
                    <a:pt x="730517" y="388150"/>
                  </a:moveTo>
                  <a:cubicBezTo>
                    <a:pt x="736080" y="388150"/>
                    <a:pt x="740588" y="392658"/>
                    <a:pt x="740588" y="398220"/>
                  </a:cubicBezTo>
                  <a:cubicBezTo>
                    <a:pt x="740588" y="403783"/>
                    <a:pt x="736080" y="408291"/>
                    <a:pt x="730517" y="408291"/>
                  </a:cubicBezTo>
                  <a:cubicBezTo>
                    <a:pt x="724956" y="408291"/>
                    <a:pt x="720447" y="403783"/>
                    <a:pt x="720447" y="398220"/>
                  </a:cubicBezTo>
                  <a:cubicBezTo>
                    <a:pt x="720447" y="392658"/>
                    <a:pt x="724956" y="388150"/>
                    <a:pt x="730517" y="388150"/>
                  </a:cubicBezTo>
                  <a:close/>
                  <a:moveTo>
                    <a:pt x="702273" y="388150"/>
                  </a:moveTo>
                  <a:cubicBezTo>
                    <a:pt x="707835" y="388150"/>
                    <a:pt x="712344" y="392658"/>
                    <a:pt x="712344" y="398220"/>
                  </a:cubicBezTo>
                  <a:cubicBezTo>
                    <a:pt x="712344" y="403783"/>
                    <a:pt x="707835" y="408291"/>
                    <a:pt x="702273" y="408291"/>
                  </a:cubicBezTo>
                  <a:cubicBezTo>
                    <a:pt x="696711" y="408291"/>
                    <a:pt x="692202" y="403783"/>
                    <a:pt x="692202" y="398220"/>
                  </a:cubicBezTo>
                  <a:cubicBezTo>
                    <a:pt x="692202" y="392658"/>
                    <a:pt x="696711" y="388150"/>
                    <a:pt x="702273" y="388150"/>
                  </a:cubicBezTo>
                  <a:close/>
                  <a:moveTo>
                    <a:pt x="674026" y="388150"/>
                  </a:moveTo>
                  <a:cubicBezTo>
                    <a:pt x="679589" y="388150"/>
                    <a:pt x="684097" y="392658"/>
                    <a:pt x="684097" y="398220"/>
                  </a:cubicBezTo>
                  <a:cubicBezTo>
                    <a:pt x="684097" y="403783"/>
                    <a:pt x="679589" y="408291"/>
                    <a:pt x="674026" y="408291"/>
                  </a:cubicBezTo>
                  <a:cubicBezTo>
                    <a:pt x="668465" y="408291"/>
                    <a:pt x="663956" y="403783"/>
                    <a:pt x="663956" y="398220"/>
                  </a:cubicBezTo>
                  <a:cubicBezTo>
                    <a:pt x="663956" y="392658"/>
                    <a:pt x="668465" y="388150"/>
                    <a:pt x="674026" y="388150"/>
                  </a:cubicBezTo>
                  <a:close/>
                  <a:moveTo>
                    <a:pt x="645782" y="388150"/>
                  </a:moveTo>
                  <a:cubicBezTo>
                    <a:pt x="651344" y="388150"/>
                    <a:pt x="655853" y="392658"/>
                    <a:pt x="655853" y="398220"/>
                  </a:cubicBezTo>
                  <a:cubicBezTo>
                    <a:pt x="655853" y="403783"/>
                    <a:pt x="651344" y="408291"/>
                    <a:pt x="645782" y="408291"/>
                  </a:cubicBezTo>
                  <a:cubicBezTo>
                    <a:pt x="640220" y="408291"/>
                    <a:pt x="635711" y="403783"/>
                    <a:pt x="635711" y="398220"/>
                  </a:cubicBezTo>
                  <a:cubicBezTo>
                    <a:pt x="635711" y="392658"/>
                    <a:pt x="640220" y="388150"/>
                    <a:pt x="645782" y="388150"/>
                  </a:cubicBezTo>
                  <a:close/>
                  <a:moveTo>
                    <a:pt x="617536" y="388150"/>
                  </a:moveTo>
                  <a:cubicBezTo>
                    <a:pt x="623098" y="388150"/>
                    <a:pt x="627607" y="392658"/>
                    <a:pt x="627607" y="398220"/>
                  </a:cubicBezTo>
                  <a:cubicBezTo>
                    <a:pt x="627607" y="403783"/>
                    <a:pt x="623098" y="408291"/>
                    <a:pt x="617536" y="408291"/>
                  </a:cubicBezTo>
                  <a:cubicBezTo>
                    <a:pt x="611974" y="408291"/>
                    <a:pt x="607465" y="403783"/>
                    <a:pt x="607465" y="398220"/>
                  </a:cubicBezTo>
                  <a:cubicBezTo>
                    <a:pt x="607465" y="392658"/>
                    <a:pt x="611974" y="388150"/>
                    <a:pt x="617536" y="388150"/>
                  </a:cubicBezTo>
                  <a:close/>
                  <a:moveTo>
                    <a:pt x="589291" y="388150"/>
                  </a:moveTo>
                  <a:cubicBezTo>
                    <a:pt x="594853" y="388150"/>
                    <a:pt x="599362" y="392658"/>
                    <a:pt x="599362" y="398220"/>
                  </a:cubicBezTo>
                  <a:cubicBezTo>
                    <a:pt x="599362" y="403783"/>
                    <a:pt x="594853" y="408291"/>
                    <a:pt x="589291" y="408291"/>
                  </a:cubicBezTo>
                  <a:cubicBezTo>
                    <a:pt x="583729" y="408291"/>
                    <a:pt x="579220" y="403783"/>
                    <a:pt x="579220" y="398220"/>
                  </a:cubicBezTo>
                  <a:cubicBezTo>
                    <a:pt x="579220" y="392658"/>
                    <a:pt x="583729" y="388150"/>
                    <a:pt x="589291" y="388150"/>
                  </a:cubicBezTo>
                  <a:close/>
                  <a:moveTo>
                    <a:pt x="561045" y="388150"/>
                  </a:moveTo>
                  <a:cubicBezTo>
                    <a:pt x="566607" y="388150"/>
                    <a:pt x="571115" y="392658"/>
                    <a:pt x="571115" y="398220"/>
                  </a:cubicBezTo>
                  <a:cubicBezTo>
                    <a:pt x="571115" y="403783"/>
                    <a:pt x="566607" y="408291"/>
                    <a:pt x="561045" y="408291"/>
                  </a:cubicBezTo>
                  <a:cubicBezTo>
                    <a:pt x="555482" y="408291"/>
                    <a:pt x="550974" y="403783"/>
                    <a:pt x="550974" y="398220"/>
                  </a:cubicBezTo>
                  <a:cubicBezTo>
                    <a:pt x="550974" y="392658"/>
                    <a:pt x="555482" y="388150"/>
                    <a:pt x="561045" y="388150"/>
                  </a:cubicBezTo>
                  <a:close/>
                  <a:moveTo>
                    <a:pt x="532800" y="388150"/>
                  </a:moveTo>
                  <a:cubicBezTo>
                    <a:pt x="538362" y="388150"/>
                    <a:pt x="542871" y="392658"/>
                    <a:pt x="542871" y="398220"/>
                  </a:cubicBezTo>
                  <a:cubicBezTo>
                    <a:pt x="542871" y="403783"/>
                    <a:pt x="538362" y="408291"/>
                    <a:pt x="532800" y="408291"/>
                  </a:cubicBezTo>
                  <a:cubicBezTo>
                    <a:pt x="527238" y="408291"/>
                    <a:pt x="522729" y="403783"/>
                    <a:pt x="522729" y="398220"/>
                  </a:cubicBezTo>
                  <a:cubicBezTo>
                    <a:pt x="522729" y="392658"/>
                    <a:pt x="527238" y="388150"/>
                    <a:pt x="532800" y="388150"/>
                  </a:cubicBezTo>
                  <a:close/>
                  <a:moveTo>
                    <a:pt x="504554" y="388150"/>
                  </a:moveTo>
                  <a:cubicBezTo>
                    <a:pt x="510116" y="388150"/>
                    <a:pt x="514625" y="392658"/>
                    <a:pt x="514625" y="398220"/>
                  </a:cubicBezTo>
                  <a:cubicBezTo>
                    <a:pt x="514625" y="403783"/>
                    <a:pt x="510116" y="408291"/>
                    <a:pt x="504554" y="408291"/>
                  </a:cubicBezTo>
                  <a:cubicBezTo>
                    <a:pt x="498992" y="408291"/>
                    <a:pt x="494483" y="403783"/>
                    <a:pt x="494483" y="398220"/>
                  </a:cubicBezTo>
                  <a:cubicBezTo>
                    <a:pt x="494483" y="392658"/>
                    <a:pt x="498992" y="388150"/>
                    <a:pt x="504554" y="388150"/>
                  </a:cubicBezTo>
                  <a:close/>
                  <a:moveTo>
                    <a:pt x="476309" y="388150"/>
                  </a:moveTo>
                  <a:cubicBezTo>
                    <a:pt x="481871" y="388150"/>
                    <a:pt x="486380" y="392658"/>
                    <a:pt x="486380" y="398220"/>
                  </a:cubicBezTo>
                  <a:cubicBezTo>
                    <a:pt x="486380" y="403783"/>
                    <a:pt x="481871" y="408291"/>
                    <a:pt x="476309" y="408291"/>
                  </a:cubicBezTo>
                  <a:cubicBezTo>
                    <a:pt x="470747" y="408291"/>
                    <a:pt x="466238" y="403783"/>
                    <a:pt x="466238" y="398220"/>
                  </a:cubicBezTo>
                  <a:cubicBezTo>
                    <a:pt x="466238" y="392658"/>
                    <a:pt x="470747" y="388150"/>
                    <a:pt x="476309" y="388150"/>
                  </a:cubicBezTo>
                  <a:close/>
                  <a:moveTo>
                    <a:pt x="448063" y="388150"/>
                  </a:moveTo>
                  <a:cubicBezTo>
                    <a:pt x="453625" y="388150"/>
                    <a:pt x="458134" y="392658"/>
                    <a:pt x="458134" y="398220"/>
                  </a:cubicBezTo>
                  <a:cubicBezTo>
                    <a:pt x="458134" y="403783"/>
                    <a:pt x="453625" y="408291"/>
                    <a:pt x="448063" y="408291"/>
                  </a:cubicBezTo>
                  <a:cubicBezTo>
                    <a:pt x="442501" y="408291"/>
                    <a:pt x="437992" y="403783"/>
                    <a:pt x="437992" y="398220"/>
                  </a:cubicBezTo>
                  <a:cubicBezTo>
                    <a:pt x="437992" y="392658"/>
                    <a:pt x="442501" y="388150"/>
                    <a:pt x="448063" y="388150"/>
                  </a:cubicBezTo>
                  <a:close/>
                  <a:moveTo>
                    <a:pt x="419818" y="388150"/>
                  </a:moveTo>
                  <a:cubicBezTo>
                    <a:pt x="425380" y="388150"/>
                    <a:pt x="429889" y="392658"/>
                    <a:pt x="429889" y="398220"/>
                  </a:cubicBezTo>
                  <a:cubicBezTo>
                    <a:pt x="429889" y="403783"/>
                    <a:pt x="425380" y="408291"/>
                    <a:pt x="419818" y="408291"/>
                  </a:cubicBezTo>
                  <a:cubicBezTo>
                    <a:pt x="414256" y="408291"/>
                    <a:pt x="409747" y="403783"/>
                    <a:pt x="409747" y="398220"/>
                  </a:cubicBezTo>
                  <a:cubicBezTo>
                    <a:pt x="409747" y="392658"/>
                    <a:pt x="414256" y="388150"/>
                    <a:pt x="419818" y="388150"/>
                  </a:cubicBezTo>
                  <a:close/>
                  <a:moveTo>
                    <a:pt x="391572" y="388150"/>
                  </a:moveTo>
                  <a:cubicBezTo>
                    <a:pt x="397134" y="388150"/>
                    <a:pt x="401643" y="392658"/>
                    <a:pt x="401643" y="398220"/>
                  </a:cubicBezTo>
                  <a:cubicBezTo>
                    <a:pt x="401643" y="403783"/>
                    <a:pt x="397134" y="408291"/>
                    <a:pt x="391572" y="408291"/>
                  </a:cubicBezTo>
                  <a:cubicBezTo>
                    <a:pt x="386010" y="408291"/>
                    <a:pt x="381501" y="403783"/>
                    <a:pt x="381501" y="398220"/>
                  </a:cubicBezTo>
                  <a:cubicBezTo>
                    <a:pt x="381501" y="392658"/>
                    <a:pt x="386010" y="388150"/>
                    <a:pt x="391572" y="388150"/>
                  </a:cubicBezTo>
                  <a:close/>
                  <a:moveTo>
                    <a:pt x="363327" y="388150"/>
                  </a:moveTo>
                  <a:cubicBezTo>
                    <a:pt x="368889" y="388150"/>
                    <a:pt x="373398" y="392658"/>
                    <a:pt x="373398" y="398220"/>
                  </a:cubicBezTo>
                  <a:cubicBezTo>
                    <a:pt x="373398" y="403783"/>
                    <a:pt x="368889" y="408291"/>
                    <a:pt x="363327" y="408291"/>
                  </a:cubicBezTo>
                  <a:cubicBezTo>
                    <a:pt x="357765" y="408291"/>
                    <a:pt x="353256" y="403783"/>
                    <a:pt x="353256" y="398220"/>
                  </a:cubicBezTo>
                  <a:cubicBezTo>
                    <a:pt x="353256" y="392658"/>
                    <a:pt x="357765" y="388150"/>
                    <a:pt x="363327" y="388150"/>
                  </a:cubicBezTo>
                  <a:close/>
                  <a:moveTo>
                    <a:pt x="335081" y="388150"/>
                  </a:moveTo>
                  <a:cubicBezTo>
                    <a:pt x="340643" y="388150"/>
                    <a:pt x="345152" y="392658"/>
                    <a:pt x="345152" y="398220"/>
                  </a:cubicBezTo>
                  <a:cubicBezTo>
                    <a:pt x="345152" y="403783"/>
                    <a:pt x="340643" y="408291"/>
                    <a:pt x="335081" y="408291"/>
                  </a:cubicBezTo>
                  <a:cubicBezTo>
                    <a:pt x="329519" y="408291"/>
                    <a:pt x="325010" y="403783"/>
                    <a:pt x="325010" y="398220"/>
                  </a:cubicBezTo>
                  <a:cubicBezTo>
                    <a:pt x="325010" y="392658"/>
                    <a:pt x="329519" y="388150"/>
                    <a:pt x="335081" y="388150"/>
                  </a:cubicBezTo>
                  <a:close/>
                  <a:moveTo>
                    <a:pt x="306836" y="388150"/>
                  </a:moveTo>
                  <a:cubicBezTo>
                    <a:pt x="312398" y="388150"/>
                    <a:pt x="316907" y="392658"/>
                    <a:pt x="316907" y="398220"/>
                  </a:cubicBezTo>
                  <a:cubicBezTo>
                    <a:pt x="316907" y="403783"/>
                    <a:pt x="312398" y="408291"/>
                    <a:pt x="306836" y="408291"/>
                  </a:cubicBezTo>
                  <a:cubicBezTo>
                    <a:pt x="301274" y="408291"/>
                    <a:pt x="296765" y="403783"/>
                    <a:pt x="296765" y="398220"/>
                  </a:cubicBezTo>
                  <a:cubicBezTo>
                    <a:pt x="296765" y="392658"/>
                    <a:pt x="301274" y="388150"/>
                    <a:pt x="306836" y="388150"/>
                  </a:cubicBezTo>
                  <a:close/>
                  <a:moveTo>
                    <a:pt x="278590" y="388150"/>
                  </a:moveTo>
                  <a:cubicBezTo>
                    <a:pt x="284152" y="388150"/>
                    <a:pt x="288661" y="392658"/>
                    <a:pt x="288661" y="398220"/>
                  </a:cubicBezTo>
                  <a:cubicBezTo>
                    <a:pt x="288661" y="403783"/>
                    <a:pt x="284152" y="408291"/>
                    <a:pt x="278590" y="408291"/>
                  </a:cubicBezTo>
                  <a:cubicBezTo>
                    <a:pt x="273028" y="408291"/>
                    <a:pt x="268519" y="403783"/>
                    <a:pt x="268519" y="398220"/>
                  </a:cubicBezTo>
                  <a:cubicBezTo>
                    <a:pt x="268519" y="392658"/>
                    <a:pt x="273028" y="388150"/>
                    <a:pt x="278590" y="388150"/>
                  </a:cubicBezTo>
                  <a:close/>
                  <a:moveTo>
                    <a:pt x="250345" y="388150"/>
                  </a:moveTo>
                  <a:cubicBezTo>
                    <a:pt x="255907" y="388150"/>
                    <a:pt x="260416" y="392658"/>
                    <a:pt x="260416" y="398220"/>
                  </a:cubicBezTo>
                  <a:cubicBezTo>
                    <a:pt x="260416" y="403783"/>
                    <a:pt x="255907" y="408291"/>
                    <a:pt x="250345" y="408291"/>
                  </a:cubicBezTo>
                  <a:cubicBezTo>
                    <a:pt x="244783" y="408291"/>
                    <a:pt x="240274" y="403783"/>
                    <a:pt x="240274" y="398220"/>
                  </a:cubicBezTo>
                  <a:cubicBezTo>
                    <a:pt x="240274" y="392658"/>
                    <a:pt x="244783" y="388150"/>
                    <a:pt x="250345" y="388150"/>
                  </a:cubicBezTo>
                  <a:close/>
                  <a:moveTo>
                    <a:pt x="222099" y="388150"/>
                  </a:moveTo>
                  <a:cubicBezTo>
                    <a:pt x="227661" y="388150"/>
                    <a:pt x="232170" y="392658"/>
                    <a:pt x="232170" y="398220"/>
                  </a:cubicBezTo>
                  <a:cubicBezTo>
                    <a:pt x="232170" y="403783"/>
                    <a:pt x="227661" y="408291"/>
                    <a:pt x="222099" y="408291"/>
                  </a:cubicBezTo>
                  <a:cubicBezTo>
                    <a:pt x="216537" y="408291"/>
                    <a:pt x="212028" y="403783"/>
                    <a:pt x="212028" y="398220"/>
                  </a:cubicBezTo>
                  <a:cubicBezTo>
                    <a:pt x="212028" y="392658"/>
                    <a:pt x="216537" y="388150"/>
                    <a:pt x="222099" y="388150"/>
                  </a:cubicBezTo>
                  <a:close/>
                  <a:moveTo>
                    <a:pt x="193854" y="388150"/>
                  </a:moveTo>
                  <a:cubicBezTo>
                    <a:pt x="199416" y="388150"/>
                    <a:pt x="203925" y="392658"/>
                    <a:pt x="203925" y="398220"/>
                  </a:cubicBezTo>
                  <a:cubicBezTo>
                    <a:pt x="203925" y="403783"/>
                    <a:pt x="199416" y="408291"/>
                    <a:pt x="193854" y="408291"/>
                  </a:cubicBezTo>
                  <a:cubicBezTo>
                    <a:pt x="188292" y="408291"/>
                    <a:pt x="183783" y="403783"/>
                    <a:pt x="183783" y="398220"/>
                  </a:cubicBezTo>
                  <a:cubicBezTo>
                    <a:pt x="183783" y="392658"/>
                    <a:pt x="188292" y="388150"/>
                    <a:pt x="193854" y="388150"/>
                  </a:cubicBezTo>
                  <a:close/>
                  <a:moveTo>
                    <a:pt x="165608" y="388150"/>
                  </a:moveTo>
                  <a:cubicBezTo>
                    <a:pt x="171170" y="388150"/>
                    <a:pt x="175679" y="392658"/>
                    <a:pt x="175679" y="398220"/>
                  </a:cubicBezTo>
                  <a:cubicBezTo>
                    <a:pt x="175679" y="403783"/>
                    <a:pt x="171170" y="408291"/>
                    <a:pt x="165608" y="408291"/>
                  </a:cubicBezTo>
                  <a:cubicBezTo>
                    <a:pt x="160046" y="408291"/>
                    <a:pt x="155537" y="403783"/>
                    <a:pt x="155537" y="398220"/>
                  </a:cubicBezTo>
                  <a:cubicBezTo>
                    <a:pt x="155537" y="392658"/>
                    <a:pt x="160046" y="388150"/>
                    <a:pt x="165608" y="388150"/>
                  </a:cubicBezTo>
                  <a:close/>
                  <a:moveTo>
                    <a:pt x="137363" y="388150"/>
                  </a:moveTo>
                  <a:cubicBezTo>
                    <a:pt x="142925" y="388150"/>
                    <a:pt x="147434" y="392658"/>
                    <a:pt x="147434" y="398220"/>
                  </a:cubicBezTo>
                  <a:cubicBezTo>
                    <a:pt x="147434" y="403783"/>
                    <a:pt x="142925" y="408291"/>
                    <a:pt x="137363" y="408291"/>
                  </a:cubicBezTo>
                  <a:cubicBezTo>
                    <a:pt x="131801" y="408291"/>
                    <a:pt x="127292" y="403783"/>
                    <a:pt x="127292" y="398220"/>
                  </a:cubicBezTo>
                  <a:cubicBezTo>
                    <a:pt x="127292" y="392658"/>
                    <a:pt x="131801" y="388150"/>
                    <a:pt x="137363" y="388150"/>
                  </a:cubicBezTo>
                  <a:close/>
                  <a:moveTo>
                    <a:pt x="109117" y="388150"/>
                  </a:moveTo>
                  <a:cubicBezTo>
                    <a:pt x="114679" y="388150"/>
                    <a:pt x="119188" y="392658"/>
                    <a:pt x="119188" y="398220"/>
                  </a:cubicBezTo>
                  <a:cubicBezTo>
                    <a:pt x="119188" y="403783"/>
                    <a:pt x="114679" y="408291"/>
                    <a:pt x="109117" y="408291"/>
                  </a:cubicBezTo>
                  <a:cubicBezTo>
                    <a:pt x="103555" y="408291"/>
                    <a:pt x="99046" y="403783"/>
                    <a:pt x="99046" y="398220"/>
                  </a:cubicBezTo>
                  <a:cubicBezTo>
                    <a:pt x="99046" y="392658"/>
                    <a:pt x="103555" y="388150"/>
                    <a:pt x="109117" y="388150"/>
                  </a:cubicBezTo>
                  <a:close/>
                  <a:moveTo>
                    <a:pt x="80872" y="388150"/>
                  </a:moveTo>
                  <a:cubicBezTo>
                    <a:pt x="86434" y="388150"/>
                    <a:pt x="90943" y="392658"/>
                    <a:pt x="90943" y="398220"/>
                  </a:cubicBezTo>
                  <a:cubicBezTo>
                    <a:pt x="90943" y="403783"/>
                    <a:pt x="86434" y="408291"/>
                    <a:pt x="80872" y="408291"/>
                  </a:cubicBezTo>
                  <a:cubicBezTo>
                    <a:pt x="75310" y="408291"/>
                    <a:pt x="70801" y="403783"/>
                    <a:pt x="70801" y="398220"/>
                  </a:cubicBezTo>
                  <a:cubicBezTo>
                    <a:pt x="70801" y="392658"/>
                    <a:pt x="75310" y="388150"/>
                    <a:pt x="80872" y="388150"/>
                  </a:cubicBezTo>
                  <a:close/>
                  <a:moveTo>
                    <a:pt x="52627" y="388150"/>
                  </a:moveTo>
                  <a:cubicBezTo>
                    <a:pt x="58188" y="388150"/>
                    <a:pt x="62697" y="392658"/>
                    <a:pt x="62697" y="398220"/>
                  </a:cubicBezTo>
                  <a:cubicBezTo>
                    <a:pt x="62697" y="403783"/>
                    <a:pt x="58188" y="408291"/>
                    <a:pt x="52627" y="408291"/>
                  </a:cubicBezTo>
                  <a:cubicBezTo>
                    <a:pt x="47064" y="408291"/>
                    <a:pt x="42556" y="403783"/>
                    <a:pt x="42556" y="398220"/>
                  </a:cubicBezTo>
                  <a:cubicBezTo>
                    <a:pt x="42556" y="392658"/>
                    <a:pt x="47064" y="388150"/>
                    <a:pt x="52627" y="388150"/>
                  </a:cubicBezTo>
                  <a:close/>
                  <a:moveTo>
                    <a:pt x="16173" y="369793"/>
                  </a:moveTo>
                  <a:lnTo>
                    <a:pt x="20139" y="373759"/>
                  </a:lnTo>
                  <a:lnTo>
                    <a:pt x="17505" y="376393"/>
                  </a:lnTo>
                  <a:close/>
                  <a:moveTo>
                    <a:pt x="4953148" y="363879"/>
                  </a:moveTo>
                  <a:lnTo>
                    <a:pt x="4956656" y="367387"/>
                  </a:lnTo>
                  <a:lnTo>
                    <a:pt x="4954807" y="376545"/>
                  </a:lnTo>
                  <a:lnTo>
                    <a:pt x="4951282" y="381774"/>
                  </a:lnTo>
                  <a:lnTo>
                    <a:pt x="4943267" y="373759"/>
                  </a:lnTo>
                  <a:cubicBezTo>
                    <a:pt x="4943267" y="368302"/>
                    <a:pt x="4947691" y="363879"/>
                    <a:pt x="4953148" y="363879"/>
                  </a:cubicBezTo>
                  <a:close/>
                  <a:moveTo>
                    <a:pt x="4924903" y="363879"/>
                  </a:moveTo>
                  <a:cubicBezTo>
                    <a:pt x="4930360" y="363879"/>
                    <a:pt x="4934784" y="368302"/>
                    <a:pt x="4934784" y="373759"/>
                  </a:cubicBezTo>
                  <a:cubicBezTo>
                    <a:pt x="4934784" y="379216"/>
                    <a:pt x="4930360" y="383640"/>
                    <a:pt x="4924903" y="383640"/>
                  </a:cubicBezTo>
                  <a:cubicBezTo>
                    <a:pt x="4919446" y="383640"/>
                    <a:pt x="4915022" y="379216"/>
                    <a:pt x="4915022" y="373759"/>
                  </a:cubicBezTo>
                  <a:cubicBezTo>
                    <a:pt x="4915022" y="368302"/>
                    <a:pt x="4919446" y="363879"/>
                    <a:pt x="4924903" y="363879"/>
                  </a:cubicBezTo>
                  <a:close/>
                  <a:moveTo>
                    <a:pt x="4896657" y="363879"/>
                  </a:moveTo>
                  <a:cubicBezTo>
                    <a:pt x="4902114" y="363879"/>
                    <a:pt x="4906537" y="368302"/>
                    <a:pt x="4906537" y="373759"/>
                  </a:cubicBezTo>
                  <a:cubicBezTo>
                    <a:pt x="4906537" y="379216"/>
                    <a:pt x="4902114" y="383640"/>
                    <a:pt x="4896657" y="383640"/>
                  </a:cubicBezTo>
                  <a:cubicBezTo>
                    <a:pt x="4891200" y="383640"/>
                    <a:pt x="4886776" y="379216"/>
                    <a:pt x="4886776" y="373759"/>
                  </a:cubicBezTo>
                  <a:cubicBezTo>
                    <a:pt x="4886776" y="368302"/>
                    <a:pt x="4891200" y="363879"/>
                    <a:pt x="4896657" y="363879"/>
                  </a:cubicBezTo>
                  <a:close/>
                  <a:moveTo>
                    <a:pt x="4868412" y="363879"/>
                  </a:moveTo>
                  <a:cubicBezTo>
                    <a:pt x="4873869" y="363879"/>
                    <a:pt x="4878293" y="368302"/>
                    <a:pt x="4878293" y="373759"/>
                  </a:cubicBezTo>
                  <a:cubicBezTo>
                    <a:pt x="4878293" y="379216"/>
                    <a:pt x="4873869" y="383640"/>
                    <a:pt x="4868412" y="383640"/>
                  </a:cubicBezTo>
                  <a:cubicBezTo>
                    <a:pt x="4862955" y="383640"/>
                    <a:pt x="4858531" y="379216"/>
                    <a:pt x="4858531" y="373759"/>
                  </a:cubicBezTo>
                  <a:cubicBezTo>
                    <a:pt x="4858531" y="368302"/>
                    <a:pt x="4862955" y="363879"/>
                    <a:pt x="4868412" y="363879"/>
                  </a:cubicBezTo>
                  <a:close/>
                  <a:moveTo>
                    <a:pt x="4840166" y="363879"/>
                  </a:moveTo>
                  <a:cubicBezTo>
                    <a:pt x="4845623" y="363879"/>
                    <a:pt x="4850047" y="368302"/>
                    <a:pt x="4850047" y="373759"/>
                  </a:cubicBezTo>
                  <a:cubicBezTo>
                    <a:pt x="4850047" y="379216"/>
                    <a:pt x="4845623" y="383640"/>
                    <a:pt x="4840166" y="383640"/>
                  </a:cubicBezTo>
                  <a:cubicBezTo>
                    <a:pt x="4834709" y="383640"/>
                    <a:pt x="4830285" y="379216"/>
                    <a:pt x="4830285" y="373759"/>
                  </a:cubicBezTo>
                  <a:cubicBezTo>
                    <a:pt x="4830285" y="368302"/>
                    <a:pt x="4834709" y="363879"/>
                    <a:pt x="4840166" y="363879"/>
                  </a:cubicBezTo>
                  <a:close/>
                  <a:moveTo>
                    <a:pt x="4811921" y="363879"/>
                  </a:moveTo>
                  <a:cubicBezTo>
                    <a:pt x="4817378" y="363879"/>
                    <a:pt x="4821802" y="368302"/>
                    <a:pt x="4821802" y="373759"/>
                  </a:cubicBezTo>
                  <a:cubicBezTo>
                    <a:pt x="4821802" y="379216"/>
                    <a:pt x="4817378" y="383640"/>
                    <a:pt x="4811921" y="383640"/>
                  </a:cubicBezTo>
                  <a:cubicBezTo>
                    <a:pt x="4806464" y="383640"/>
                    <a:pt x="4802040" y="379216"/>
                    <a:pt x="4802040" y="373759"/>
                  </a:cubicBezTo>
                  <a:cubicBezTo>
                    <a:pt x="4802040" y="368302"/>
                    <a:pt x="4806464" y="363879"/>
                    <a:pt x="4811921" y="363879"/>
                  </a:cubicBezTo>
                  <a:close/>
                  <a:moveTo>
                    <a:pt x="4783675" y="363879"/>
                  </a:moveTo>
                  <a:cubicBezTo>
                    <a:pt x="4789132" y="363879"/>
                    <a:pt x="4793555" y="368302"/>
                    <a:pt x="4793555" y="373759"/>
                  </a:cubicBezTo>
                  <a:cubicBezTo>
                    <a:pt x="4793555" y="379216"/>
                    <a:pt x="4789132" y="383640"/>
                    <a:pt x="4783675" y="383640"/>
                  </a:cubicBezTo>
                  <a:cubicBezTo>
                    <a:pt x="4778218" y="383640"/>
                    <a:pt x="4773794" y="379216"/>
                    <a:pt x="4773794" y="373759"/>
                  </a:cubicBezTo>
                  <a:cubicBezTo>
                    <a:pt x="4773794" y="368302"/>
                    <a:pt x="4778218" y="363879"/>
                    <a:pt x="4783675" y="363879"/>
                  </a:cubicBezTo>
                  <a:close/>
                  <a:moveTo>
                    <a:pt x="4755430" y="363879"/>
                  </a:moveTo>
                  <a:cubicBezTo>
                    <a:pt x="4760887" y="363879"/>
                    <a:pt x="4765311" y="368302"/>
                    <a:pt x="4765311" y="373759"/>
                  </a:cubicBezTo>
                  <a:cubicBezTo>
                    <a:pt x="4765311" y="379216"/>
                    <a:pt x="4760887" y="383640"/>
                    <a:pt x="4755430" y="383640"/>
                  </a:cubicBezTo>
                  <a:cubicBezTo>
                    <a:pt x="4749973" y="383640"/>
                    <a:pt x="4745550" y="379216"/>
                    <a:pt x="4745550" y="373759"/>
                  </a:cubicBezTo>
                  <a:cubicBezTo>
                    <a:pt x="4745550" y="368302"/>
                    <a:pt x="4749973" y="363879"/>
                    <a:pt x="4755430" y="363879"/>
                  </a:cubicBezTo>
                  <a:close/>
                  <a:moveTo>
                    <a:pt x="4727184" y="363879"/>
                  </a:moveTo>
                  <a:cubicBezTo>
                    <a:pt x="4732641" y="363879"/>
                    <a:pt x="4737064" y="368302"/>
                    <a:pt x="4737064" y="373759"/>
                  </a:cubicBezTo>
                  <a:cubicBezTo>
                    <a:pt x="4737064" y="379216"/>
                    <a:pt x="4732641" y="383640"/>
                    <a:pt x="4727184" y="383640"/>
                  </a:cubicBezTo>
                  <a:cubicBezTo>
                    <a:pt x="4721727" y="383640"/>
                    <a:pt x="4717303" y="379216"/>
                    <a:pt x="4717303" y="373759"/>
                  </a:cubicBezTo>
                  <a:cubicBezTo>
                    <a:pt x="4717303" y="368302"/>
                    <a:pt x="4721727" y="363879"/>
                    <a:pt x="4727184" y="363879"/>
                  </a:cubicBezTo>
                  <a:close/>
                  <a:moveTo>
                    <a:pt x="4698939" y="363879"/>
                  </a:moveTo>
                  <a:cubicBezTo>
                    <a:pt x="4704396" y="363879"/>
                    <a:pt x="4708820" y="368302"/>
                    <a:pt x="4708820" y="373759"/>
                  </a:cubicBezTo>
                  <a:cubicBezTo>
                    <a:pt x="4708820" y="379216"/>
                    <a:pt x="4704396" y="383640"/>
                    <a:pt x="4698939" y="383640"/>
                  </a:cubicBezTo>
                  <a:cubicBezTo>
                    <a:pt x="4693482" y="383640"/>
                    <a:pt x="4689059" y="379216"/>
                    <a:pt x="4689059" y="373759"/>
                  </a:cubicBezTo>
                  <a:cubicBezTo>
                    <a:pt x="4689059" y="368302"/>
                    <a:pt x="4693482" y="363879"/>
                    <a:pt x="4698939" y="363879"/>
                  </a:cubicBezTo>
                  <a:close/>
                  <a:moveTo>
                    <a:pt x="4670693" y="363879"/>
                  </a:moveTo>
                  <a:cubicBezTo>
                    <a:pt x="4676150" y="363879"/>
                    <a:pt x="4680573" y="368302"/>
                    <a:pt x="4680573" y="373759"/>
                  </a:cubicBezTo>
                  <a:cubicBezTo>
                    <a:pt x="4680573" y="379216"/>
                    <a:pt x="4676150" y="383640"/>
                    <a:pt x="4670693" y="383640"/>
                  </a:cubicBezTo>
                  <a:cubicBezTo>
                    <a:pt x="4665236" y="383640"/>
                    <a:pt x="4660812" y="379216"/>
                    <a:pt x="4660812" y="373759"/>
                  </a:cubicBezTo>
                  <a:cubicBezTo>
                    <a:pt x="4660812" y="368302"/>
                    <a:pt x="4665236" y="363879"/>
                    <a:pt x="4670693" y="363879"/>
                  </a:cubicBezTo>
                  <a:close/>
                  <a:moveTo>
                    <a:pt x="4642448" y="363879"/>
                  </a:moveTo>
                  <a:cubicBezTo>
                    <a:pt x="4647905" y="363879"/>
                    <a:pt x="4652329" y="368302"/>
                    <a:pt x="4652329" y="373759"/>
                  </a:cubicBezTo>
                  <a:cubicBezTo>
                    <a:pt x="4652329" y="379216"/>
                    <a:pt x="4647905" y="383640"/>
                    <a:pt x="4642448" y="383640"/>
                  </a:cubicBezTo>
                  <a:cubicBezTo>
                    <a:pt x="4636992" y="383640"/>
                    <a:pt x="4632567" y="379216"/>
                    <a:pt x="4632567" y="373759"/>
                  </a:cubicBezTo>
                  <a:cubicBezTo>
                    <a:pt x="4632567" y="368302"/>
                    <a:pt x="4636991" y="363879"/>
                    <a:pt x="4642448" y="363879"/>
                  </a:cubicBezTo>
                  <a:close/>
                  <a:moveTo>
                    <a:pt x="4614202" y="363879"/>
                  </a:moveTo>
                  <a:cubicBezTo>
                    <a:pt x="4619659" y="363879"/>
                    <a:pt x="4624082" y="368302"/>
                    <a:pt x="4624082" y="373759"/>
                  </a:cubicBezTo>
                  <a:cubicBezTo>
                    <a:pt x="4624082" y="379216"/>
                    <a:pt x="4619659" y="383640"/>
                    <a:pt x="4614202" y="383640"/>
                  </a:cubicBezTo>
                  <a:cubicBezTo>
                    <a:pt x="4608745" y="383640"/>
                    <a:pt x="4604321" y="379216"/>
                    <a:pt x="4604321" y="373759"/>
                  </a:cubicBezTo>
                  <a:cubicBezTo>
                    <a:pt x="4604321" y="368302"/>
                    <a:pt x="4608745" y="363879"/>
                    <a:pt x="4614202" y="363879"/>
                  </a:cubicBezTo>
                  <a:close/>
                  <a:moveTo>
                    <a:pt x="4585957" y="363879"/>
                  </a:moveTo>
                  <a:cubicBezTo>
                    <a:pt x="4591414" y="363879"/>
                    <a:pt x="4595838" y="368302"/>
                    <a:pt x="4595838" y="373759"/>
                  </a:cubicBezTo>
                  <a:cubicBezTo>
                    <a:pt x="4595838" y="379216"/>
                    <a:pt x="4591414" y="383640"/>
                    <a:pt x="4585957" y="383640"/>
                  </a:cubicBezTo>
                  <a:cubicBezTo>
                    <a:pt x="4580500" y="383640"/>
                    <a:pt x="4576076" y="379216"/>
                    <a:pt x="4576076" y="373759"/>
                  </a:cubicBezTo>
                  <a:cubicBezTo>
                    <a:pt x="4576076" y="368302"/>
                    <a:pt x="4580500" y="363879"/>
                    <a:pt x="4585957" y="363879"/>
                  </a:cubicBezTo>
                  <a:close/>
                  <a:moveTo>
                    <a:pt x="4557711" y="363879"/>
                  </a:moveTo>
                  <a:cubicBezTo>
                    <a:pt x="4563168" y="363879"/>
                    <a:pt x="4567591" y="368302"/>
                    <a:pt x="4567591" y="373759"/>
                  </a:cubicBezTo>
                  <a:cubicBezTo>
                    <a:pt x="4567591" y="379216"/>
                    <a:pt x="4563168" y="383640"/>
                    <a:pt x="4557711" y="383640"/>
                  </a:cubicBezTo>
                  <a:cubicBezTo>
                    <a:pt x="4552254" y="383640"/>
                    <a:pt x="4547830" y="379216"/>
                    <a:pt x="4547830" y="373759"/>
                  </a:cubicBezTo>
                  <a:cubicBezTo>
                    <a:pt x="4547830" y="368302"/>
                    <a:pt x="4552254" y="363879"/>
                    <a:pt x="4557711" y="363879"/>
                  </a:cubicBezTo>
                  <a:close/>
                  <a:moveTo>
                    <a:pt x="4529466" y="363879"/>
                  </a:moveTo>
                  <a:cubicBezTo>
                    <a:pt x="4534923" y="363879"/>
                    <a:pt x="4539347" y="368302"/>
                    <a:pt x="4539347" y="373759"/>
                  </a:cubicBezTo>
                  <a:cubicBezTo>
                    <a:pt x="4539347" y="379216"/>
                    <a:pt x="4534923" y="383640"/>
                    <a:pt x="4529466" y="383640"/>
                  </a:cubicBezTo>
                  <a:cubicBezTo>
                    <a:pt x="4524010" y="383640"/>
                    <a:pt x="4519586" y="379216"/>
                    <a:pt x="4519586" y="373759"/>
                  </a:cubicBezTo>
                  <a:cubicBezTo>
                    <a:pt x="4519586" y="368302"/>
                    <a:pt x="4524009" y="363879"/>
                    <a:pt x="4529466" y="363879"/>
                  </a:cubicBezTo>
                  <a:close/>
                  <a:moveTo>
                    <a:pt x="4501220" y="363879"/>
                  </a:moveTo>
                  <a:cubicBezTo>
                    <a:pt x="4506677" y="363879"/>
                    <a:pt x="4511101" y="368302"/>
                    <a:pt x="4511101" y="373759"/>
                  </a:cubicBezTo>
                  <a:cubicBezTo>
                    <a:pt x="4511101" y="379216"/>
                    <a:pt x="4506677" y="383640"/>
                    <a:pt x="4501220" y="383640"/>
                  </a:cubicBezTo>
                  <a:cubicBezTo>
                    <a:pt x="4495763" y="383640"/>
                    <a:pt x="4491339" y="379216"/>
                    <a:pt x="4491339" y="373759"/>
                  </a:cubicBezTo>
                  <a:cubicBezTo>
                    <a:pt x="4491339" y="368302"/>
                    <a:pt x="4495763" y="363879"/>
                    <a:pt x="4501220" y="363879"/>
                  </a:cubicBezTo>
                  <a:close/>
                  <a:moveTo>
                    <a:pt x="4472975" y="363879"/>
                  </a:moveTo>
                  <a:cubicBezTo>
                    <a:pt x="4478432" y="363879"/>
                    <a:pt x="4482856" y="368302"/>
                    <a:pt x="4482856" y="373759"/>
                  </a:cubicBezTo>
                  <a:cubicBezTo>
                    <a:pt x="4482856" y="379216"/>
                    <a:pt x="4478432" y="383640"/>
                    <a:pt x="4472975" y="383640"/>
                  </a:cubicBezTo>
                  <a:cubicBezTo>
                    <a:pt x="4467518" y="383640"/>
                    <a:pt x="4463094" y="379216"/>
                    <a:pt x="4463094" y="373759"/>
                  </a:cubicBezTo>
                  <a:cubicBezTo>
                    <a:pt x="4463094" y="368302"/>
                    <a:pt x="4467518" y="363879"/>
                    <a:pt x="4472975" y="363879"/>
                  </a:cubicBezTo>
                  <a:close/>
                  <a:moveTo>
                    <a:pt x="4444729" y="363879"/>
                  </a:moveTo>
                  <a:cubicBezTo>
                    <a:pt x="4450186" y="363879"/>
                    <a:pt x="4454610" y="368302"/>
                    <a:pt x="4454610" y="373759"/>
                  </a:cubicBezTo>
                  <a:cubicBezTo>
                    <a:pt x="4454610" y="379216"/>
                    <a:pt x="4450186" y="383640"/>
                    <a:pt x="4444729" y="383640"/>
                  </a:cubicBezTo>
                  <a:cubicBezTo>
                    <a:pt x="4439272" y="383640"/>
                    <a:pt x="4434849" y="379216"/>
                    <a:pt x="4434849" y="373759"/>
                  </a:cubicBezTo>
                  <a:cubicBezTo>
                    <a:pt x="4434849" y="368302"/>
                    <a:pt x="4439272" y="363879"/>
                    <a:pt x="4444729" y="363879"/>
                  </a:cubicBezTo>
                  <a:close/>
                  <a:moveTo>
                    <a:pt x="4416484" y="363879"/>
                  </a:moveTo>
                  <a:cubicBezTo>
                    <a:pt x="4421941" y="363879"/>
                    <a:pt x="4426365" y="368302"/>
                    <a:pt x="4426365" y="373759"/>
                  </a:cubicBezTo>
                  <a:cubicBezTo>
                    <a:pt x="4426365" y="379216"/>
                    <a:pt x="4421941" y="383640"/>
                    <a:pt x="4416484" y="383640"/>
                  </a:cubicBezTo>
                  <a:cubicBezTo>
                    <a:pt x="4411028" y="383640"/>
                    <a:pt x="4406604" y="379216"/>
                    <a:pt x="4406604" y="373759"/>
                  </a:cubicBezTo>
                  <a:cubicBezTo>
                    <a:pt x="4406604" y="368302"/>
                    <a:pt x="4411028" y="363879"/>
                    <a:pt x="4416484" y="363879"/>
                  </a:cubicBezTo>
                  <a:close/>
                  <a:moveTo>
                    <a:pt x="4388238" y="363879"/>
                  </a:moveTo>
                  <a:cubicBezTo>
                    <a:pt x="4393695" y="363879"/>
                    <a:pt x="4398119" y="368302"/>
                    <a:pt x="4398119" y="373759"/>
                  </a:cubicBezTo>
                  <a:cubicBezTo>
                    <a:pt x="4398119" y="379216"/>
                    <a:pt x="4393695" y="383640"/>
                    <a:pt x="4388238" y="383640"/>
                  </a:cubicBezTo>
                  <a:cubicBezTo>
                    <a:pt x="4382781" y="383640"/>
                    <a:pt x="4378358" y="379216"/>
                    <a:pt x="4378358" y="373759"/>
                  </a:cubicBezTo>
                  <a:cubicBezTo>
                    <a:pt x="4378358" y="368302"/>
                    <a:pt x="4382781" y="363879"/>
                    <a:pt x="4388238" y="363879"/>
                  </a:cubicBezTo>
                  <a:close/>
                  <a:moveTo>
                    <a:pt x="4359993" y="363879"/>
                  </a:moveTo>
                  <a:cubicBezTo>
                    <a:pt x="4365450" y="363879"/>
                    <a:pt x="4369874" y="368302"/>
                    <a:pt x="4369874" y="373759"/>
                  </a:cubicBezTo>
                  <a:cubicBezTo>
                    <a:pt x="4369874" y="379216"/>
                    <a:pt x="4365450" y="383640"/>
                    <a:pt x="4359993" y="383640"/>
                  </a:cubicBezTo>
                  <a:cubicBezTo>
                    <a:pt x="4354537" y="383640"/>
                    <a:pt x="4350113" y="379216"/>
                    <a:pt x="4350113" y="373759"/>
                  </a:cubicBezTo>
                  <a:cubicBezTo>
                    <a:pt x="4350113" y="368302"/>
                    <a:pt x="4354537" y="363879"/>
                    <a:pt x="4359993" y="363879"/>
                  </a:cubicBezTo>
                  <a:close/>
                  <a:moveTo>
                    <a:pt x="4331747" y="363879"/>
                  </a:moveTo>
                  <a:cubicBezTo>
                    <a:pt x="4337204" y="363879"/>
                    <a:pt x="4341628" y="368302"/>
                    <a:pt x="4341628" y="373759"/>
                  </a:cubicBezTo>
                  <a:cubicBezTo>
                    <a:pt x="4341628" y="379216"/>
                    <a:pt x="4337204" y="383640"/>
                    <a:pt x="4331747" y="383640"/>
                  </a:cubicBezTo>
                  <a:cubicBezTo>
                    <a:pt x="4326290" y="383640"/>
                    <a:pt x="4321867" y="379216"/>
                    <a:pt x="4321867" y="373759"/>
                  </a:cubicBezTo>
                  <a:cubicBezTo>
                    <a:pt x="4321867" y="368302"/>
                    <a:pt x="4326290" y="363879"/>
                    <a:pt x="4331747" y="363879"/>
                  </a:cubicBezTo>
                  <a:close/>
                  <a:moveTo>
                    <a:pt x="4303503" y="363879"/>
                  </a:moveTo>
                  <a:cubicBezTo>
                    <a:pt x="4308959" y="363879"/>
                    <a:pt x="4313383" y="368302"/>
                    <a:pt x="4313383" y="373759"/>
                  </a:cubicBezTo>
                  <a:cubicBezTo>
                    <a:pt x="4313383" y="379216"/>
                    <a:pt x="4308960" y="383640"/>
                    <a:pt x="4303503" y="383640"/>
                  </a:cubicBezTo>
                  <a:cubicBezTo>
                    <a:pt x="4298046" y="383640"/>
                    <a:pt x="4293622" y="379216"/>
                    <a:pt x="4293622" y="373759"/>
                  </a:cubicBezTo>
                  <a:cubicBezTo>
                    <a:pt x="4293622" y="368302"/>
                    <a:pt x="4298046" y="363879"/>
                    <a:pt x="4303503" y="363879"/>
                  </a:cubicBezTo>
                  <a:close/>
                  <a:moveTo>
                    <a:pt x="4275256" y="363879"/>
                  </a:moveTo>
                  <a:cubicBezTo>
                    <a:pt x="4280713" y="363879"/>
                    <a:pt x="4285137" y="368302"/>
                    <a:pt x="4285137" y="373759"/>
                  </a:cubicBezTo>
                  <a:cubicBezTo>
                    <a:pt x="4285137" y="379216"/>
                    <a:pt x="4280713" y="383640"/>
                    <a:pt x="4275256" y="383640"/>
                  </a:cubicBezTo>
                  <a:cubicBezTo>
                    <a:pt x="4269799" y="383640"/>
                    <a:pt x="4265375" y="379216"/>
                    <a:pt x="4265375" y="373759"/>
                  </a:cubicBezTo>
                  <a:cubicBezTo>
                    <a:pt x="4265375" y="368302"/>
                    <a:pt x="4269799" y="363879"/>
                    <a:pt x="4275256" y="363879"/>
                  </a:cubicBezTo>
                  <a:close/>
                  <a:moveTo>
                    <a:pt x="4247011" y="363879"/>
                  </a:moveTo>
                  <a:cubicBezTo>
                    <a:pt x="4252468" y="363879"/>
                    <a:pt x="4256892" y="368302"/>
                    <a:pt x="4256892" y="373759"/>
                  </a:cubicBezTo>
                  <a:cubicBezTo>
                    <a:pt x="4256892" y="379216"/>
                    <a:pt x="4252468" y="383640"/>
                    <a:pt x="4247011" y="383640"/>
                  </a:cubicBezTo>
                  <a:cubicBezTo>
                    <a:pt x="4241555" y="383640"/>
                    <a:pt x="4237131" y="379216"/>
                    <a:pt x="4237131" y="373759"/>
                  </a:cubicBezTo>
                  <a:cubicBezTo>
                    <a:pt x="4237131" y="368302"/>
                    <a:pt x="4241554" y="363879"/>
                    <a:pt x="4247011" y="363879"/>
                  </a:cubicBezTo>
                  <a:close/>
                  <a:moveTo>
                    <a:pt x="4218765" y="363879"/>
                  </a:moveTo>
                  <a:cubicBezTo>
                    <a:pt x="4224222" y="363879"/>
                    <a:pt x="4228646" y="368302"/>
                    <a:pt x="4228646" y="373759"/>
                  </a:cubicBezTo>
                  <a:cubicBezTo>
                    <a:pt x="4228646" y="379216"/>
                    <a:pt x="4224222" y="383640"/>
                    <a:pt x="4218765" y="383640"/>
                  </a:cubicBezTo>
                  <a:cubicBezTo>
                    <a:pt x="4213308" y="383640"/>
                    <a:pt x="4208885" y="379216"/>
                    <a:pt x="4208885" y="373759"/>
                  </a:cubicBezTo>
                  <a:cubicBezTo>
                    <a:pt x="4208885" y="368302"/>
                    <a:pt x="4213308" y="363879"/>
                    <a:pt x="4218765" y="363879"/>
                  </a:cubicBezTo>
                  <a:close/>
                  <a:moveTo>
                    <a:pt x="4190520" y="363879"/>
                  </a:moveTo>
                  <a:cubicBezTo>
                    <a:pt x="4195977" y="363879"/>
                    <a:pt x="4200401" y="368302"/>
                    <a:pt x="4200401" y="373759"/>
                  </a:cubicBezTo>
                  <a:cubicBezTo>
                    <a:pt x="4200401" y="379216"/>
                    <a:pt x="4195977" y="383640"/>
                    <a:pt x="4190520" y="383640"/>
                  </a:cubicBezTo>
                  <a:cubicBezTo>
                    <a:pt x="4185064" y="383640"/>
                    <a:pt x="4180640" y="379216"/>
                    <a:pt x="4180640" y="373759"/>
                  </a:cubicBezTo>
                  <a:cubicBezTo>
                    <a:pt x="4180640" y="368302"/>
                    <a:pt x="4185064" y="363879"/>
                    <a:pt x="4190520" y="363879"/>
                  </a:cubicBezTo>
                  <a:close/>
                  <a:moveTo>
                    <a:pt x="4162274" y="363879"/>
                  </a:moveTo>
                  <a:cubicBezTo>
                    <a:pt x="4167731" y="363879"/>
                    <a:pt x="4172155" y="368302"/>
                    <a:pt x="4172155" y="373759"/>
                  </a:cubicBezTo>
                  <a:cubicBezTo>
                    <a:pt x="4172155" y="379216"/>
                    <a:pt x="4167731" y="383640"/>
                    <a:pt x="4162274" y="383640"/>
                  </a:cubicBezTo>
                  <a:cubicBezTo>
                    <a:pt x="4156817" y="383640"/>
                    <a:pt x="4152394" y="379216"/>
                    <a:pt x="4152394" y="373759"/>
                  </a:cubicBezTo>
                  <a:cubicBezTo>
                    <a:pt x="4152394" y="368302"/>
                    <a:pt x="4156817" y="363879"/>
                    <a:pt x="4162274" y="363879"/>
                  </a:cubicBezTo>
                  <a:close/>
                  <a:moveTo>
                    <a:pt x="4134030" y="363879"/>
                  </a:moveTo>
                  <a:cubicBezTo>
                    <a:pt x="4139486" y="363879"/>
                    <a:pt x="4143910" y="368302"/>
                    <a:pt x="4143910" y="373759"/>
                  </a:cubicBezTo>
                  <a:cubicBezTo>
                    <a:pt x="4143910" y="379216"/>
                    <a:pt x="4139486" y="383640"/>
                    <a:pt x="4134030" y="383640"/>
                  </a:cubicBezTo>
                  <a:cubicBezTo>
                    <a:pt x="4128573" y="383640"/>
                    <a:pt x="4124149" y="379216"/>
                    <a:pt x="4124149" y="373759"/>
                  </a:cubicBezTo>
                  <a:cubicBezTo>
                    <a:pt x="4124149" y="368302"/>
                    <a:pt x="4128573" y="363879"/>
                    <a:pt x="4134030" y="363879"/>
                  </a:cubicBezTo>
                  <a:close/>
                  <a:moveTo>
                    <a:pt x="4105783" y="363879"/>
                  </a:moveTo>
                  <a:cubicBezTo>
                    <a:pt x="4111240" y="363879"/>
                    <a:pt x="4115664" y="368302"/>
                    <a:pt x="4115664" y="373759"/>
                  </a:cubicBezTo>
                  <a:cubicBezTo>
                    <a:pt x="4115664" y="379216"/>
                    <a:pt x="4111240" y="383640"/>
                    <a:pt x="4105783" y="383640"/>
                  </a:cubicBezTo>
                  <a:cubicBezTo>
                    <a:pt x="4100326" y="383640"/>
                    <a:pt x="4095903" y="379216"/>
                    <a:pt x="4095903" y="373759"/>
                  </a:cubicBezTo>
                  <a:cubicBezTo>
                    <a:pt x="4095903" y="368302"/>
                    <a:pt x="4100326" y="363879"/>
                    <a:pt x="4105783" y="363879"/>
                  </a:cubicBezTo>
                  <a:close/>
                  <a:moveTo>
                    <a:pt x="4077539" y="363879"/>
                  </a:moveTo>
                  <a:cubicBezTo>
                    <a:pt x="4082996" y="363879"/>
                    <a:pt x="4087419" y="368302"/>
                    <a:pt x="4087419" y="373759"/>
                  </a:cubicBezTo>
                  <a:cubicBezTo>
                    <a:pt x="4087419" y="379216"/>
                    <a:pt x="4082996" y="383640"/>
                    <a:pt x="4077539" y="383640"/>
                  </a:cubicBezTo>
                  <a:cubicBezTo>
                    <a:pt x="4072082" y="383640"/>
                    <a:pt x="4067658" y="379216"/>
                    <a:pt x="4067658" y="373759"/>
                  </a:cubicBezTo>
                  <a:cubicBezTo>
                    <a:pt x="4067658" y="368302"/>
                    <a:pt x="4072082" y="363879"/>
                    <a:pt x="4077539" y="363879"/>
                  </a:cubicBezTo>
                  <a:close/>
                  <a:moveTo>
                    <a:pt x="4049292" y="363879"/>
                  </a:moveTo>
                  <a:cubicBezTo>
                    <a:pt x="4054749" y="363879"/>
                    <a:pt x="4059173" y="368302"/>
                    <a:pt x="4059173" y="373759"/>
                  </a:cubicBezTo>
                  <a:cubicBezTo>
                    <a:pt x="4059173" y="379216"/>
                    <a:pt x="4054749" y="383640"/>
                    <a:pt x="4049292" y="383640"/>
                  </a:cubicBezTo>
                  <a:cubicBezTo>
                    <a:pt x="4043835" y="383640"/>
                    <a:pt x="4039412" y="379216"/>
                    <a:pt x="4039412" y="373759"/>
                  </a:cubicBezTo>
                  <a:cubicBezTo>
                    <a:pt x="4039412" y="368302"/>
                    <a:pt x="4043835" y="363879"/>
                    <a:pt x="4049292" y="363879"/>
                  </a:cubicBezTo>
                  <a:close/>
                  <a:moveTo>
                    <a:pt x="4021048" y="363879"/>
                  </a:moveTo>
                  <a:cubicBezTo>
                    <a:pt x="4026505" y="363879"/>
                    <a:pt x="4030928" y="368302"/>
                    <a:pt x="4030928" y="373759"/>
                  </a:cubicBezTo>
                  <a:cubicBezTo>
                    <a:pt x="4030928" y="379216"/>
                    <a:pt x="4026505" y="383640"/>
                    <a:pt x="4021048" y="383640"/>
                  </a:cubicBezTo>
                  <a:cubicBezTo>
                    <a:pt x="4015591" y="383640"/>
                    <a:pt x="4011167" y="379216"/>
                    <a:pt x="4011167" y="373759"/>
                  </a:cubicBezTo>
                  <a:cubicBezTo>
                    <a:pt x="4011167" y="368302"/>
                    <a:pt x="4015591" y="363879"/>
                    <a:pt x="4021048" y="363879"/>
                  </a:cubicBezTo>
                  <a:close/>
                  <a:moveTo>
                    <a:pt x="3992801" y="363879"/>
                  </a:moveTo>
                  <a:cubicBezTo>
                    <a:pt x="3998258" y="363879"/>
                    <a:pt x="4002682" y="368302"/>
                    <a:pt x="4002682" y="373759"/>
                  </a:cubicBezTo>
                  <a:cubicBezTo>
                    <a:pt x="4002682" y="379216"/>
                    <a:pt x="3998258" y="383640"/>
                    <a:pt x="3992801" y="383640"/>
                  </a:cubicBezTo>
                  <a:cubicBezTo>
                    <a:pt x="3987345" y="383640"/>
                    <a:pt x="3982921" y="379216"/>
                    <a:pt x="3982921" y="373759"/>
                  </a:cubicBezTo>
                  <a:cubicBezTo>
                    <a:pt x="3982921" y="368302"/>
                    <a:pt x="3987345" y="363879"/>
                    <a:pt x="3992801" y="363879"/>
                  </a:cubicBezTo>
                  <a:close/>
                  <a:moveTo>
                    <a:pt x="3964557" y="363879"/>
                  </a:moveTo>
                  <a:cubicBezTo>
                    <a:pt x="3970014" y="363879"/>
                    <a:pt x="3974437" y="368302"/>
                    <a:pt x="3974437" y="373759"/>
                  </a:cubicBezTo>
                  <a:cubicBezTo>
                    <a:pt x="3974437" y="379216"/>
                    <a:pt x="3970014" y="383640"/>
                    <a:pt x="3964557" y="383640"/>
                  </a:cubicBezTo>
                  <a:cubicBezTo>
                    <a:pt x="3959100" y="383640"/>
                    <a:pt x="3954676" y="379216"/>
                    <a:pt x="3954676" y="373759"/>
                  </a:cubicBezTo>
                  <a:cubicBezTo>
                    <a:pt x="3954676" y="368302"/>
                    <a:pt x="3959100" y="363879"/>
                    <a:pt x="3964557" y="363879"/>
                  </a:cubicBezTo>
                  <a:close/>
                  <a:moveTo>
                    <a:pt x="3936310" y="363879"/>
                  </a:moveTo>
                  <a:cubicBezTo>
                    <a:pt x="3941767" y="363879"/>
                    <a:pt x="3946191" y="368302"/>
                    <a:pt x="3946191" y="373759"/>
                  </a:cubicBezTo>
                  <a:cubicBezTo>
                    <a:pt x="3946191" y="379216"/>
                    <a:pt x="3941767" y="383640"/>
                    <a:pt x="3936310" y="383640"/>
                  </a:cubicBezTo>
                  <a:cubicBezTo>
                    <a:pt x="3930854" y="383640"/>
                    <a:pt x="3926430" y="379216"/>
                    <a:pt x="3926430" y="373759"/>
                  </a:cubicBezTo>
                  <a:cubicBezTo>
                    <a:pt x="3926430" y="368302"/>
                    <a:pt x="3930854" y="363879"/>
                    <a:pt x="3936310" y="363879"/>
                  </a:cubicBezTo>
                  <a:close/>
                  <a:moveTo>
                    <a:pt x="3908066" y="363879"/>
                  </a:moveTo>
                  <a:cubicBezTo>
                    <a:pt x="3913523" y="363879"/>
                    <a:pt x="3917946" y="368302"/>
                    <a:pt x="3917946" y="373759"/>
                  </a:cubicBezTo>
                  <a:cubicBezTo>
                    <a:pt x="3917946" y="379216"/>
                    <a:pt x="3913523" y="383640"/>
                    <a:pt x="3908066" y="383640"/>
                  </a:cubicBezTo>
                  <a:cubicBezTo>
                    <a:pt x="3902609" y="383640"/>
                    <a:pt x="3898185" y="379216"/>
                    <a:pt x="3898185" y="373759"/>
                  </a:cubicBezTo>
                  <a:cubicBezTo>
                    <a:pt x="3898185" y="368302"/>
                    <a:pt x="3902609" y="363879"/>
                    <a:pt x="3908066" y="363879"/>
                  </a:cubicBezTo>
                  <a:close/>
                  <a:moveTo>
                    <a:pt x="3879819" y="363879"/>
                  </a:moveTo>
                  <a:cubicBezTo>
                    <a:pt x="3885276" y="363879"/>
                    <a:pt x="3889700" y="368302"/>
                    <a:pt x="3889700" y="373759"/>
                  </a:cubicBezTo>
                  <a:cubicBezTo>
                    <a:pt x="3889700" y="379216"/>
                    <a:pt x="3885276" y="383640"/>
                    <a:pt x="3879819" y="383640"/>
                  </a:cubicBezTo>
                  <a:cubicBezTo>
                    <a:pt x="3874363" y="383640"/>
                    <a:pt x="3869939" y="379216"/>
                    <a:pt x="3869939" y="373759"/>
                  </a:cubicBezTo>
                  <a:cubicBezTo>
                    <a:pt x="3869939" y="368302"/>
                    <a:pt x="3874363" y="363879"/>
                    <a:pt x="3879819" y="363879"/>
                  </a:cubicBezTo>
                  <a:close/>
                  <a:moveTo>
                    <a:pt x="3851575" y="363879"/>
                  </a:moveTo>
                  <a:cubicBezTo>
                    <a:pt x="3857032" y="363879"/>
                    <a:pt x="3861456" y="368302"/>
                    <a:pt x="3861456" y="373759"/>
                  </a:cubicBezTo>
                  <a:cubicBezTo>
                    <a:pt x="3861456" y="379216"/>
                    <a:pt x="3857032" y="383640"/>
                    <a:pt x="3851575" y="383640"/>
                  </a:cubicBezTo>
                  <a:cubicBezTo>
                    <a:pt x="3846118" y="383640"/>
                    <a:pt x="3841694" y="379216"/>
                    <a:pt x="3841694" y="373759"/>
                  </a:cubicBezTo>
                  <a:cubicBezTo>
                    <a:pt x="3841694" y="368302"/>
                    <a:pt x="3846118" y="363879"/>
                    <a:pt x="3851575" y="363879"/>
                  </a:cubicBezTo>
                  <a:close/>
                  <a:moveTo>
                    <a:pt x="3823328" y="363879"/>
                  </a:moveTo>
                  <a:cubicBezTo>
                    <a:pt x="3828785" y="363879"/>
                    <a:pt x="3833209" y="368302"/>
                    <a:pt x="3833209" y="373759"/>
                  </a:cubicBezTo>
                  <a:cubicBezTo>
                    <a:pt x="3833209" y="379216"/>
                    <a:pt x="3828785" y="383640"/>
                    <a:pt x="3823328" y="383640"/>
                  </a:cubicBezTo>
                  <a:cubicBezTo>
                    <a:pt x="3817872" y="383640"/>
                    <a:pt x="3813448" y="379216"/>
                    <a:pt x="3813448" y="373759"/>
                  </a:cubicBezTo>
                  <a:cubicBezTo>
                    <a:pt x="3813448" y="368302"/>
                    <a:pt x="3817872" y="363879"/>
                    <a:pt x="3823328" y="363879"/>
                  </a:cubicBezTo>
                  <a:close/>
                  <a:moveTo>
                    <a:pt x="3795084" y="363879"/>
                  </a:moveTo>
                  <a:cubicBezTo>
                    <a:pt x="3800541" y="363879"/>
                    <a:pt x="3804964" y="368302"/>
                    <a:pt x="3804964" y="373759"/>
                  </a:cubicBezTo>
                  <a:cubicBezTo>
                    <a:pt x="3804964" y="379216"/>
                    <a:pt x="3800541" y="383640"/>
                    <a:pt x="3795084" y="383640"/>
                  </a:cubicBezTo>
                  <a:cubicBezTo>
                    <a:pt x="3789627" y="383640"/>
                    <a:pt x="3785203" y="379216"/>
                    <a:pt x="3785203" y="373759"/>
                  </a:cubicBezTo>
                  <a:cubicBezTo>
                    <a:pt x="3785203" y="368302"/>
                    <a:pt x="3789627" y="363879"/>
                    <a:pt x="3795084" y="363879"/>
                  </a:cubicBezTo>
                  <a:close/>
                  <a:moveTo>
                    <a:pt x="3766838" y="363879"/>
                  </a:moveTo>
                  <a:cubicBezTo>
                    <a:pt x="3772295" y="363879"/>
                    <a:pt x="3776718" y="368302"/>
                    <a:pt x="3776718" y="373759"/>
                  </a:cubicBezTo>
                  <a:cubicBezTo>
                    <a:pt x="3776718" y="379216"/>
                    <a:pt x="3772295" y="383640"/>
                    <a:pt x="3766838" y="383640"/>
                  </a:cubicBezTo>
                  <a:cubicBezTo>
                    <a:pt x="3761381" y="383640"/>
                    <a:pt x="3756957" y="379216"/>
                    <a:pt x="3756957" y="373759"/>
                  </a:cubicBezTo>
                  <a:cubicBezTo>
                    <a:pt x="3756957" y="368302"/>
                    <a:pt x="3761381" y="363879"/>
                    <a:pt x="3766838" y="363879"/>
                  </a:cubicBezTo>
                  <a:close/>
                  <a:moveTo>
                    <a:pt x="3738593" y="363879"/>
                  </a:moveTo>
                  <a:cubicBezTo>
                    <a:pt x="3744050" y="363879"/>
                    <a:pt x="3748473" y="368302"/>
                    <a:pt x="3748473" y="373759"/>
                  </a:cubicBezTo>
                  <a:cubicBezTo>
                    <a:pt x="3748473" y="379216"/>
                    <a:pt x="3744050" y="383640"/>
                    <a:pt x="3738593" y="383640"/>
                  </a:cubicBezTo>
                  <a:cubicBezTo>
                    <a:pt x="3733136" y="383640"/>
                    <a:pt x="3728713" y="379216"/>
                    <a:pt x="3728713" y="373759"/>
                  </a:cubicBezTo>
                  <a:cubicBezTo>
                    <a:pt x="3728713" y="368302"/>
                    <a:pt x="3733136" y="363879"/>
                    <a:pt x="3738593" y="363879"/>
                  </a:cubicBezTo>
                  <a:close/>
                  <a:moveTo>
                    <a:pt x="3710347" y="363879"/>
                  </a:moveTo>
                  <a:cubicBezTo>
                    <a:pt x="3715803" y="363879"/>
                    <a:pt x="3720227" y="368302"/>
                    <a:pt x="3720227" y="373759"/>
                  </a:cubicBezTo>
                  <a:cubicBezTo>
                    <a:pt x="3720227" y="379216"/>
                    <a:pt x="3715803" y="383640"/>
                    <a:pt x="3710347" y="383640"/>
                  </a:cubicBezTo>
                  <a:cubicBezTo>
                    <a:pt x="3704890" y="383640"/>
                    <a:pt x="3700466" y="379216"/>
                    <a:pt x="3700466" y="373759"/>
                  </a:cubicBezTo>
                  <a:cubicBezTo>
                    <a:pt x="3700466" y="368302"/>
                    <a:pt x="3704890" y="363879"/>
                    <a:pt x="3710347" y="363879"/>
                  </a:cubicBezTo>
                  <a:close/>
                  <a:moveTo>
                    <a:pt x="3682102" y="363879"/>
                  </a:moveTo>
                  <a:cubicBezTo>
                    <a:pt x="3687559" y="363879"/>
                    <a:pt x="3691983" y="368302"/>
                    <a:pt x="3691983" y="373759"/>
                  </a:cubicBezTo>
                  <a:cubicBezTo>
                    <a:pt x="3691983" y="379216"/>
                    <a:pt x="3687559" y="383640"/>
                    <a:pt x="3682102" y="383640"/>
                  </a:cubicBezTo>
                  <a:cubicBezTo>
                    <a:pt x="3676645" y="383640"/>
                    <a:pt x="3672221" y="379216"/>
                    <a:pt x="3672221" y="373759"/>
                  </a:cubicBezTo>
                  <a:cubicBezTo>
                    <a:pt x="3672221" y="368302"/>
                    <a:pt x="3676645" y="363879"/>
                    <a:pt x="3682102" y="363879"/>
                  </a:cubicBezTo>
                  <a:close/>
                  <a:moveTo>
                    <a:pt x="3653856" y="363879"/>
                  </a:moveTo>
                  <a:cubicBezTo>
                    <a:pt x="3659313" y="363879"/>
                    <a:pt x="3663736" y="368302"/>
                    <a:pt x="3663736" y="373759"/>
                  </a:cubicBezTo>
                  <a:cubicBezTo>
                    <a:pt x="3663736" y="379216"/>
                    <a:pt x="3659313" y="383640"/>
                    <a:pt x="3653856" y="383640"/>
                  </a:cubicBezTo>
                  <a:cubicBezTo>
                    <a:pt x="3648399" y="383640"/>
                    <a:pt x="3643975" y="379216"/>
                    <a:pt x="3643975" y="373759"/>
                  </a:cubicBezTo>
                  <a:cubicBezTo>
                    <a:pt x="3643975" y="368302"/>
                    <a:pt x="3648399" y="363879"/>
                    <a:pt x="3653856" y="363879"/>
                  </a:cubicBezTo>
                  <a:close/>
                  <a:moveTo>
                    <a:pt x="3625611" y="363879"/>
                  </a:moveTo>
                  <a:cubicBezTo>
                    <a:pt x="3631068" y="363879"/>
                    <a:pt x="3635492" y="368302"/>
                    <a:pt x="3635492" y="373759"/>
                  </a:cubicBezTo>
                  <a:cubicBezTo>
                    <a:pt x="3635492" y="379216"/>
                    <a:pt x="3631068" y="383640"/>
                    <a:pt x="3625611" y="383640"/>
                  </a:cubicBezTo>
                  <a:cubicBezTo>
                    <a:pt x="3620154" y="383640"/>
                    <a:pt x="3615731" y="379216"/>
                    <a:pt x="3615731" y="373759"/>
                  </a:cubicBezTo>
                  <a:cubicBezTo>
                    <a:pt x="3615731" y="368302"/>
                    <a:pt x="3620154" y="363879"/>
                    <a:pt x="3625611" y="363879"/>
                  </a:cubicBezTo>
                  <a:close/>
                  <a:moveTo>
                    <a:pt x="3597365" y="363879"/>
                  </a:moveTo>
                  <a:cubicBezTo>
                    <a:pt x="3602822" y="363879"/>
                    <a:pt x="3607245" y="368302"/>
                    <a:pt x="3607245" y="373759"/>
                  </a:cubicBezTo>
                  <a:cubicBezTo>
                    <a:pt x="3607245" y="379216"/>
                    <a:pt x="3602822" y="383640"/>
                    <a:pt x="3597365" y="383640"/>
                  </a:cubicBezTo>
                  <a:cubicBezTo>
                    <a:pt x="3591908" y="383640"/>
                    <a:pt x="3587484" y="379216"/>
                    <a:pt x="3587484" y="373759"/>
                  </a:cubicBezTo>
                  <a:cubicBezTo>
                    <a:pt x="3587484" y="368302"/>
                    <a:pt x="3591908" y="363879"/>
                    <a:pt x="3597365" y="363879"/>
                  </a:cubicBezTo>
                  <a:close/>
                  <a:moveTo>
                    <a:pt x="3569120" y="363879"/>
                  </a:moveTo>
                  <a:cubicBezTo>
                    <a:pt x="3574577" y="363879"/>
                    <a:pt x="3579001" y="368302"/>
                    <a:pt x="3579001" y="373759"/>
                  </a:cubicBezTo>
                  <a:cubicBezTo>
                    <a:pt x="3579001" y="379216"/>
                    <a:pt x="3574577" y="383640"/>
                    <a:pt x="3569120" y="383640"/>
                  </a:cubicBezTo>
                  <a:cubicBezTo>
                    <a:pt x="3563663" y="383640"/>
                    <a:pt x="3559239" y="379216"/>
                    <a:pt x="3559239" y="373759"/>
                  </a:cubicBezTo>
                  <a:cubicBezTo>
                    <a:pt x="3559239" y="368302"/>
                    <a:pt x="3563663" y="363879"/>
                    <a:pt x="3569120" y="363879"/>
                  </a:cubicBezTo>
                  <a:close/>
                  <a:moveTo>
                    <a:pt x="3540874" y="363879"/>
                  </a:moveTo>
                  <a:cubicBezTo>
                    <a:pt x="3546331" y="363879"/>
                    <a:pt x="3550754" y="368302"/>
                    <a:pt x="3550754" y="373759"/>
                  </a:cubicBezTo>
                  <a:cubicBezTo>
                    <a:pt x="3550754" y="379216"/>
                    <a:pt x="3546331" y="383640"/>
                    <a:pt x="3540874" y="383640"/>
                  </a:cubicBezTo>
                  <a:cubicBezTo>
                    <a:pt x="3535417" y="383640"/>
                    <a:pt x="3530993" y="379216"/>
                    <a:pt x="3530993" y="373759"/>
                  </a:cubicBezTo>
                  <a:cubicBezTo>
                    <a:pt x="3530993" y="368302"/>
                    <a:pt x="3535417" y="363879"/>
                    <a:pt x="3540874" y="363879"/>
                  </a:cubicBezTo>
                  <a:close/>
                  <a:moveTo>
                    <a:pt x="3512629" y="363879"/>
                  </a:moveTo>
                  <a:cubicBezTo>
                    <a:pt x="3518086" y="363879"/>
                    <a:pt x="3522509" y="368302"/>
                    <a:pt x="3522509" y="373759"/>
                  </a:cubicBezTo>
                  <a:cubicBezTo>
                    <a:pt x="3522509" y="379216"/>
                    <a:pt x="3518086" y="383640"/>
                    <a:pt x="3512629" y="383640"/>
                  </a:cubicBezTo>
                  <a:cubicBezTo>
                    <a:pt x="3507172" y="383640"/>
                    <a:pt x="3502748" y="379216"/>
                    <a:pt x="3502748" y="373759"/>
                  </a:cubicBezTo>
                  <a:cubicBezTo>
                    <a:pt x="3502748" y="368302"/>
                    <a:pt x="3507172" y="363879"/>
                    <a:pt x="3512629" y="363879"/>
                  </a:cubicBezTo>
                  <a:close/>
                  <a:moveTo>
                    <a:pt x="3484383" y="363879"/>
                  </a:moveTo>
                  <a:cubicBezTo>
                    <a:pt x="3489840" y="363879"/>
                    <a:pt x="3494263" y="368302"/>
                    <a:pt x="3494263" y="373759"/>
                  </a:cubicBezTo>
                  <a:cubicBezTo>
                    <a:pt x="3494263" y="379216"/>
                    <a:pt x="3489840" y="383640"/>
                    <a:pt x="3484383" y="383640"/>
                  </a:cubicBezTo>
                  <a:cubicBezTo>
                    <a:pt x="3478926" y="383640"/>
                    <a:pt x="3474502" y="379216"/>
                    <a:pt x="3474502" y="373759"/>
                  </a:cubicBezTo>
                  <a:cubicBezTo>
                    <a:pt x="3474502" y="368302"/>
                    <a:pt x="3478926" y="363879"/>
                    <a:pt x="3484383" y="363879"/>
                  </a:cubicBezTo>
                  <a:close/>
                  <a:moveTo>
                    <a:pt x="3456137" y="363879"/>
                  </a:moveTo>
                  <a:cubicBezTo>
                    <a:pt x="3461594" y="363879"/>
                    <a:pt x="3466018" y="368302"/>
                    <a:pt x="3466018" y="373759"/>
                  </a:cubicBezTo>
                  <a:cubicBezTo>
                    <a:pt x="3466018" y="379216"/>
                    <a:pt x="3461594" y="383640"/>
                    <a:pt x="3456137" y="383640"/>
                  </a:cubicBezTo>
                  <a:cubicBezTo>
                    <a:pt x="3450680" y="383640"/>
                    <a:pt x="3446257" y="379216"/>
                    <a:pt x="3446257" y="373759"/>
                  </a:cubicBezTo>
                  <a:cubicBezTo>
                    <a:pt x="3446257" y="368302"/>
                    <a:pt x="3450680" y="363879"/>
                    <a:pt x="3456137" y="363879"/>
                  </a:cubicBezTo>
                  <a:close/>
                  <a:moveTo>
                    <a:pt x="3427892" y="363879"/>
                  </a:moveTo>
                  <a:cubicBezTo>
                    <a:pt x="3433349" y="363879"/>
                    <a:pt x="3437772" y="368302"/>
                    <a:pt x="3437772" y="373759"/>
                  </a:cubicBezTo>
                  <a:cubicBezTo>
                    <a:pt x="3437772" y="379216"/>
                    <a:pt x="3433349" y="383640"/>
                    <a:pt x="3427892" y="383640"/>
                  </a:cubicBezTo>
                  <a:cubicBezTo>
                    <a:pt x="3422435" y="383640"/>
                    <a:pt x="3418011" y="379216"/>
                    <a:pt x="3418011" y="373759"/>
                  </a:cubicBezTo>
                  <a:cubicBezTo>
                    <a:pt x="3418011" y="368302"/>
                    <a:pt x="3422435" y="363879"/>
                    <a:pt x="3427892" y="363879"/>
                  </a:cubicBezTo>
                  <a:close/>
                  <a:moveTo>
                    <a:pt x="3399647" y="363879"/>
                  </a:moveTo>
                  <a:cubicBezTo>
                    <a:pt x="3405103" y="363879"/>
                    <a:pt x="3409527" y="368302"/>
                    <a:pt x="3409527" y="373759"/>
                  </a:cubicBezTo>
                  <a:cubicBezTo>
                    <a:pt x="3409527" y="379216"/>
                    <a:pt x="3405103" y="383640"/>
                    <a:pt x="3399647" y="383640"/>
                  </a:cubicBezTo>
                  <a:cubicBezTo>
                    <a:pt x="3394190" y="383640"/>
                    <a:pt x="3389767" y="379216"/>
                    <a:pt x="3389767" y="373759"/>
                  </a:cubicBezTo>
                  <a:cubicBezTo>
                    <a:pt x="3389767" y="368302"/>
                    <a:pt x="3394190" y="363879"/>
                    <a:pt x="3399647" y="363879"/>
                  </a:cubicBezTo>
                  <a:close/>
                  <a:moveTo>
                    <a:pt x="3371402" y="363879"/>
                  </a:moveTo>
                  <a:cubicBezTo>
                    <a:pt x="3376858" y="363879"/>
                    <a:pt x="3381282" y="368302"/>
                    <a:pt x="3381282" y="373759"/>
                  </a:cubicBezTo>
                  <a:cubicBezTo>
                    <a:pt x="3381282" y="379216"/>
                    <a:pt x="3376858" y="383640"/>
                    <a:pt x="3371402" y="383640"/>
                  </a:cubicBezTo>
                  <a:cubicBezTo>
                    <a:pt x="3365945" y="383640"/>
                    <a:pt x="3361521" y="379216"/>
                    <a:pt x="3361521" y="373759"/>
                  </a:cubicBezTo>
                  <a:cubicBezTo>
                    <a:pt x="3361521" y="368302"/>
                    <a:pt x="3365945" y="363879"/>
                    <a:pt x="3371402" y="363879"/>
                  </a:cubicBezTo>
                  <a:close/>
                  <a:moveTo>
                    <a:pt x="3343156" y="363879"/>
                  </a:moveTo>
                  <a:cubicBezTo>
                    <a:pt x="3348613" y="363879"/>
                    <a:pt x="3353037" y="368302"/>
                    <a:pt x="3353037" y="373759"/>
                  </a:cubicBezTo>
                  <a:cubicBezTo>
                    <a:pt x="3353037" y="379216"/>
                    <a:pt x="3348613" y="383640"/>
                    <a:pt x="3343156" y="383640"/>
                  </a:cubicBezTo>
                  <a:cubicBezTo>
                    <a:pt x="3337699" y="383640"/>
                    <a:pt x="3333275" y="379216"/>
                    <a:pt x="3333275" y="373759"/>
                  </a:cubicBezTo>
                  <a:cubicBezTo>
                    <a:pt x="3333275" y="368302"/>
                    <a:pt x="3337699" y="363879"/>
                    <a:pt x="3343156" y="363879"/>
                  </a:cubicBezTo>
                  <a:close/>
                  <a:moveTo>
                    <a:pt x="3314911" y="363879"/>
                  </a:moveTo>
                  <a:cubicBezTo>
                    <a:pt x="3320367" y="363879"/>
                    <a:pt x="3324791" y="368302"/>
                    <a:pt x="3324791" y="373759"/>
                  </a:cubicBezTo>
                  <a:cubicBezTo>
                    <a:pt x="3324791" y="379216"/>
                    <a:pt x="3320367" y="383640"/>
                    <a:pt x="3314911" y="383640"/>
                  </a:cubicBezTo>
                  <a:cubicBezTo>
                    <a:pt x="3309454" y="383640"/>
                    <a:pt x="3305030" y="379216"/>
                    <a:pt x="3305030" y="373759"/>
                  </a:cubicBezTo>
                  <a:cubicBezTo>
                    <a:pt x="3305030" y="368302"/>
                    <a:pt x="3309454" y="363879"/>
                    <a:pt x="3314911" y="363879"/>
                  </a:cubicBezTo>
                  <a:close/>
                  <a:moveTo>
                    <a:pt x="3286692" y="363879"/>
                  </a:moveTo>
                  <a:cubicBezTo>
                    <a:pt x="3292149" y="363879"/>
                    <a:pt x="3296573" y="368302"/>
                    <a:pt x="3296573" y="373759"/>
                  </a:cubicBezTo>
                  <a:cubicBezTo>
                    <a:pt x="3296573" y="379216"/>
                    <a:pt x="3292149" y="383640"/>
                    <a:pt x="3286692" y="383640"/>
                  </a:cubicBezTo>
                  <a:cubicBezTo>
                    <a:pt x="3281235" y="383640"/>
                    <a:pt x="3276811" y="379216"/>
                    <a:pt x="3276811" y="373759"/>
                  </a:cubicBezTo>
                  <a:cubicBezTo>
                    <a:pt x="3276811" y="368302"/>
                    <a:pt x="3281235" y="363879"/>
                    <a:pt x="3286692" y="363879"/>
                  </a:cubicBezTo>
                  <a:close/>
                  <a:moveTo>
                    <a:pt x="3258454" y="363879"/>
                  </a:moveTo>
                  <a:cubicBezTo>
                    <a:pt x="3263911" y="363879"/>
                    <a:pt x="3268334" y="368302"/>
                    <a:pt x="3268334" y="373759"/>
                  </a:cubicBezTo>
                  <a:cubicBezTo>
                    <a:pt x="3268334" y="379216"/>
                    <a:pt x="3263911" y="383640"/>
                    <a:pt x="3258454" y="383640"/>
                  </a:cubicBezTo>
                  <a:cubicBezTo>
                    <a:pt x="3252997" y="383640"/>
                    <a:pt x="3248573" y="379216"/>
                    <a:pt x="3248573" y="373759"/>
                  </a:cubicBezTo>
                  <a:cubicBezTo>
                    <a:pt x="3248573" y="368302"/>
                    <a:pt x="3252997" y="363879"/>
                    <a:pt x="3258454" y="363879"/>
                  </a:cubicBezTo>
                  <a:close/>
                  <a:moveTo>
                    <a:pt x="3230209" y="363879"/>
                  </a:moveTo>
                  <a:cubicBezTo>
                    <a:pt x="3235666" y="363879"/>
                    <a:pt x="3240090" y="368302"/>
                    <a:pt x="3240090" y="373759"/>
                  </a:cubicBezTo>
                  <a:cubicBezTo>
                    <a:pt x="3240090" y="379216"/>
                    <a:pt x="3235666" y="383640"/>
                    <a:pt x="3230209" y="383640"/>
                  </a:cubicBezTo>
                  <a:cubicBezTo>
                    <a:pt x="3224752" y="383640"/>
                    <a:pt x="3220328" y="379216"/>
                    <a:pt x="3220328" y="373759"/>
                  </a:cubicBezTo>
                  <a:cubicBezTo>
                    <a:pt x="3220328" y="368302"/>
                    <a:pt x="3224752" y="363879"/>
                    <a:pt x="3230209" y="363879"/>
                  </a:cubicBezTo>
                  <a:close/>
                  <a:moveTo>
                    <a:pt x="3201963" y="363879"/>
                  </a:moveTo>
                  <a:cubicBezTo>
                    <a:pt x="3207420" y="363879"/>
                    <a:pt x="3211843" y="368302"/>
                    <a:pt x="3211843" y="373759"/>
                  </a:cubicBezTo>
                  <a:cubicBezTo>
                    <a:pt x="3211843" y="379216"/>
                    <a:pt x="3207420" y="383640"/>
                    <a:pt x="3201963" y="383640"/>
                  </a:cubicBezTo>
                  <a:cubicBezTo>
                    <a:pt x="3196506" y="383640"/>
                    <a:pt x="3192082" y="379216"/>
                    <a:pt x="3192082" y="373759"/>
                  </a:cubicBezTo>
                  <a:cubicBezTo>
                    <a:pt x="3192082" y="368302"/>
                    <a:pt x="3196506" y="363879"/>
                    <a:pt x="3201963" y="363879"/>
                  </a:cubicBezTo>
                  <a:close/>
                  <a:moveTo>
                    <a:pt x="3173718" y="363879"/>
                  </a:moveTo>
                  <a:cubicBezTo>
                    <a:pt x="3179175" y="363879"/>
                    <a:pt x="3183599" y="368302"/>
                    <a:pt x="3183599" y="373759"/>
                  </a:cubicBezTo>
                  <a:cubicBezTo>
                    <a:pt x="3183599" y="379216"/>
                    <a:pt x="3179175" y="383640"/>
                    <a:pt x="3173718" y="383640"/>
                  </a:cubicBezTo>
                  <a:cubicBezTo>
                    <a:pt x="3168261" y="383640"/>
                    <a:pt x="3163837" y="379216"/>
                    <a:pt x="3163837" y="373759"/>
                  </a:cubicBezTo>
                  <a:cubicBezTo>
                    <a:pt x="3163837" y="368302"/>
                    <a:pt x="3168261" y="363879"/>
                    <a:pt x="3173718" y="363879"/>
                  </a:cubicBezTo>
                  <a:close/>
                  <a:moveTo>
                    <a:pt x="3145472" y="363879"/>
                  </a:moveTo>
                  <a:cubicBezTo>
                    <a:pt x="3150929" y="363879"/>
                    <a:pt x="3155353" y="368302"/>
                    <a:pt x="3155353" y="373759"/>
                  </a:cubicBezTo>
                  <a:cubicBezTo>
                    <a:pt x="3155353" y="379216"/>
                    <a:pt x="3150929" y="383640"/>
                    <a:pt x="3145472" y="383640"/>
                  </a:cubicBezTo>
                  <a:cubicBezTo>
                    <a:pt x="3140015" y="383640"/>
                    <a:pt x="3135591" y="379216"/>
                    <a:pt x="3135591" y="373759"/>
                  </a:cubicBezTo>
                  <a:cubicBezTo>
                    <a:pt x="3135591" y="368302"/>
                    <a:pt x="3140015" y="363879"/>
                    <a:pt x="3145472" y="363879"/>
                  </a:cubicBezTo>
                  <a:close/>
                  <a:moveTo>
                    <a:pt x="3117227" y="363879"/>
                  </a:moveTo>
                  <a:cubicBezTo>
                    <a:pt x="3122684" y="363879"/>
                    <a:pt x="3127108" y="368302"/>
                    <a:pt x="3127108" y="373759"/>
                  </a:cubicBezTo>
                  <a:cubicBezTo>
                    <a:pt x="3127108" y="379216"/>
                    <a:pt x="3122684" y="383640"/>
                    <a:pt x="3117227" y="383640"/>
                  </a:cubicBezTo>
                  <a:cubicBezTo>
                    <a:pt x="3111770" y="383640"/>
                    <a:pt x="3107346" y="379216"/>
                    <a:pt x="3107346" y="373759"/>
                  </a:cubicBezTo>
                  <a:cubicBezTo>
                    <a:pt x="3107346" y="368302"/>
                    <a:pt x="3111770" y="363879"/>
                    <a:pt x="3117227" y="363879"/>
                  </a:cubicBezTo>
                  <a:close/>
                  <a:moveTo>
                    <a:pt x="3088981" y="363879"/>
                  </a:moveTo>
                  <a:cubicBezTo>
                    <a:pt x="3094438" y="363879"/>
                    <a:pt x="3098861" y="368302"/>
                    <a:pt x="3098861" y="373759"/>
                  </a:cubicBezTo>
                  <a:cubicBezTo>
                    <a:pt x="3098861" y="379216"/>
                    <a:pt x="3094438" y="383640"/>
                    <a:pt x="3088981" y="383640"/>
                  </a:cubicBezTo>
                  <a:cubicBezTo>
                    <a:pt x="3083524" y="383640"/>
                    <a:pt x="3079100" y="379216"/>
                    <a:pt x="3079100" y="373759"/>
                  </a:cubicBezTo>
                  <a:cubicBezTo>
                    <a:pt x="3079100" y="368302"/>
                    <a:pt x="3083524" y="363879"/>
                    <a:pt x="3088981" y="363879"/>
                  </a:cubicBezTo>
                  <a:close/>
                  <a:moveTo>
                    <a:pt x="3060736" y="363879"/>
                  </a:moveTo>
                  <a:cubicBezTo>
                    <a:pt x="3066193" y="363879"/>
                    <a:pt x="3070617" y="368302"/>
                    <a:pt x="3070617" y="373759"/>
                  </a:cubicBezTo>
                  <a:cubicBezTo>
                    <a:pt x="3070617" y="379216"/>
                    <a:pt x="3066193" y="383640"/>
                    <a:pt x="3060736" y="383640"/>
                  </a:cubicBezTo>
                  <a:cubicBezTo>
                    <a:pt x="3055279" y="383640"/>
                    <a:pt x="3050856" y="379216"/>
                    <a:pt x="3050856" y="373759"/>
                  </a:cubicBezTo>
                  <a:cubicBezTo>
                    <a:pt x="3050856" y="368302"/>
                    <a:pt x="3055279" y="363879"/>
                    <a:pt x="3060736" y="363879"/>
                  </a:cubicBezTo>
                  <a:close/>
                  <a:moveTo>
                    <a:pt x="3032490" y="363879"/>
                  </a:moveTo>
                  <a:cubicBezTo>
                    <a:pt x="3037947" y="363879"/>
                    <a:pt x="3042370" y="368302"/>
                    <a:pt x="3042370" y="373759"/>
                  </a:cubicBezTo>
                  <a:cubicBezTo>
                    <a:pt x="3042370" y="379216"/>
                    <a:pt x="3037947" y="383640"/>
                    <a:pt x="3032490" y="383640"/>
                  </a:cubicBezTo>
                  <a:cubicBezTo>
                    <a:pt x="3027033" y="383640"/>
                    <a:pt x="3022609" y="379216"/>
                    <a:pt x="3022609" y="373759"/>
                  </a:cubicBezTo>
                  <a:cubicBezTo>
                    <a:pt x="3022609" y="368302"/>
                    <a:pt x="3027033" y="363879"/>
                    <a:pt x="3032490" y="363879"/>
                  </a:cubicBezTo>
                  <a:close/>
                  <a:moveTo>
                    <a:pt x="3004245" y="363879"/>
                  </a:moveTo>
                  <a:cubicBezTo>
                    <a:pt x="3009702" y="363879"/>
                    <a:pt x="3014126" y="368302"/>
                    <a:pt x="3014126" y="373759"/>
                  </a:cubicBezTo>
                  <a:cubicBezTo>
                    <a:pt x="3014126" y="379216"/>
                    <a:pt x="3009702" y="383640"/>
                    <a:pt x="3004245" y="383640"/>
                  </a:cubicBezTo>
                  <a:cubicBezTo>
                    <a:pt x="2998788" y="383640"/>
                    <a:pt x="2994365" y="379216"/>
                    <a:pt x="2994365" y="373759"/>
                  </a:cubicBezTo>
                  <a:cubicBezTo>
                    <a:pt x="2994365" y="368302"/>
                    <a:pt x="2998788" y="363879"/>
                    <a:pt x="3004245" y="363879"/>
                  </a:cubicBezTo>
                  <a:close/>
                  <a:moveTo>
                    <a:pt x="2975999" y="363879"/>
                  </a:moveTo>
                  <a:cubicBezTo>
                    <a:pt x="2981456" y="363879"/>
                    <a:pt x="2985879" y="368302"/>
                    <a:pt x="2985879" y="373759"/>
                  </a:cubicBezTo>
                  <a:cubicBezTo>
                    <a:pt x="2985879" y="379216"/>
                    <a:pt x="2981456" y="383640"/>
                    <a:pt x="2975999" y="383640"/>
                  </a:cubicBezTo>
                  <a:cubicBezTo>
                    <a:pt x="2970542" y="383640"/>
                    <a:pt x="2966118" y="379216"/>
                    <a:pt x="2966118" y="373759"/>
                  </a:cubicBezTo>
                  <a:cubicBezTo>
                    <a:pt x="2966118" y="368302"/>
                    <a:pt x="2970542" y="363879"/>
                    <a:pt x="2975999" y="363879"/>
                  </a:cubicBezTo>
                  <a:close/>
                  <a:moveTo>
                    <a:pt x="2947754" y="363879"/>
                  </a:moveTo>
                  <a:cubicBezTo>
                    <a:pt x="2953211" y="363879"/>
                    <a:pt x="2957635" y="368302"/>
                    <a:pt x="2957635" y="373759"/>
                  </a:cubicBezTo>
                  <a:cubicBezTo>
                    <a:pt x="2957635" y="379216"/>
                    <a:pt x="2953211" y="383640"/>
                    <a:pt x="2947754" y="383640"/>
                  </a:cubicBezTo>
                  <a:cubicBezTo>
                    <a:pt x="2942298" y="383640"/>
                    <a:pt x="2937873" y="379216"/>
                    <a:pt x="2937873" y="373759"/>
                  </a:cubicBezTo>
                  <a:cubicBezTo>
                    <a:pt x="2937873" y="368302"/>
                    <a:pt x="2942297" y="363879"/>
                    <a:pt x="2947754" y="363879"/>
                  </a:cubicBezTo>
                  <a:close/>
                  <a:moveTo>
                    <a:pt x="2919508" y="363879"/>
                  </a:moveTo>
                  <a:cubicBezTo>
                    <a:pt x="2924965" y="363879"/>
                    <a:pt x="2929388" y="368302"/>
                    <a:pt x="2929388" y="373759"/>
                  </a:cubicBezTo>
                  <a:cubicBezTo>
                    <a:pt x="2929388" y="379216"/>
                    <a:pt x="2924965" y="383640"/>
                    <a:pt x="2919508" y="383640"/>
                  </a:cubicBezTo>
                  <a:cubicBezTo>
                    <a:pt x="2914051" y="383640"/>
                    <a:pt x="2909627" y="379216"/>
                    <a:pt x="2909627" y="373759"/>
                  </a:cubicBezTo>
                  <a:cubicBezTo>
                    <a:pt x="2909627" y="368302"/>
                    <a:pt x="2914051" y="363879"/>
                    <a:pt x="2919508" y="363879"/>
                  </a:cubicBezTo>
                  <a:close/>
                  <a:moveTo>
                    <a:pt x="2891263" y="363879"/>
                  </a:moveTo>
                  <a:cubicBezTo>
                    <a:pt x="2896720" y="363879"/>
                    <a:pt x="2901144" y="368302"/>
                    <a:pt x="2901144" y="373759"/>
                  </a:cubicBezTo>
                  <a:cubicBezTo>
                    <a:pt x="2901144" y="379216"/>
                    <a:pt x="2896720" y="383640"/>
                    <a:pt x="2891263" y="383640"/>
                  </a:cubicBezTo>
                  <a:cubicBezTo>
                    <a:pt x="2885806" y="383640"/>
                    <a:pt x="2881382" y="379216"/>
                    <a:pt x="2881382" y="373759"/>
                  </a:cubicBezTo>
                  <a:cubicBezTo>
                    <a:pt x="2881382" y="368302"/>
                    <a:pt x="2885806" y="363879"/>
                    <a:pt x="2891263" y="363879"/>
                  </a:cubicBezTo>
                  <a:close/>
                  <a:moveTo>
                    <a:pt x="2863017" y="363879"/>
                  </a:moveTo>
                  <a:cubicBezTo>
                    <a:pt x="2868474" y="363879"/>
                    <a:pt x="2872897" y="368302"/>
                    <a:pt x="2872897" y="373759"/>
                  </a:cubicBezTo>
                  <a:cubicBezTo>
                    <a:pt x="2872897" y="379216"/>
                    <a:pt x="2868474" y="383640"/>
                    <a:pt x="2863017" y="383640"/>
                  </a:cubicBezTo>
                  <a:cubicBezTo>
                    <a:pt x="2857560" y="383640"/>
                    <a:pt x="2853136" y="379216"/>
                    <a:pt x="2853136" y="373759"/>
                  </a:cubicBezTo>
                  <a:cubicBezTo>
                    <a:pt x="2853136" y="368302"/>
                    <a:pt x="2857560" y="363879"/>
                    <a:pt x="2863017" y="363879"/>
                  </a:cubicBezTo>
                  <a:close/>
                  <a:moveTo>
                    <a:pt x="2834772" y="363879"/>
                  </a:moveTo>
                  <a:cubicBezTo>
                    <a:pt x="2840229" y="363879"/>
                    <a:pt x="2844653" y="368302"/>
                    <a:pt x="2844653" y="373759"/>
                  </a:cubicBezTo>
                  <a:cubicBezTo>
                    <a:pt x="2844653" y="379216"/>
                    <a:pt x="2840229" y="383640"/>
                    <a:pt x="2834772" y="383640"/>
                  </a:cubicBezTo>
                  <a:cubicBezTo>
                    <a:pt x="2829316" y="383640"/>
                    <a:pt x="2824892" y="379216"/>
                    <a:pt x="2824892" y="373759"/>
                  </a:cubicBezTo>
                  <a:cubicBezTo>
                    <a:pt x="2824892" y="368302"/>
                    <a:pt x="2829315" y="363879"/>
                    <a:pt x="2834772" y="363879"/>
                  </a:cubicBezTo>
                  <a:close/>
                  <a:moveTo>
                    <a:pt x="2806526" y="363879"/>
                  </a:moveTo>
                  <a:cubicBezTo>
                    <a:pt x="2811983" y="363879"/>
                    <a:pt x="2816407" y="368302"/>
                    <a:pt x="2816407" y="373759"/>
                  </a:cubicBezTo>
                  <a:cubicBezTo>
                    <a:pt x="2816407" y="379216"/>
                    <a:pt x="2811983" y="383640"/>
                    <a:pt x="2806526" y="383640"/>
                  </a:cubicBezTo>
                  <a:cubicBezTo>
                    <a:pt x="2801069" y="383640"/>
                    <a:pt x="2796645" y="379216"/>
                    <a:pt x="2796645" y="373759"/>
                  </a:cubicBezTo>
                  <a:cubicBezTo>
                    <a:pt x="2796645" y="368302"/>
                    <a:pt x="2801069" y="363879"/>
                    <a:pt x="2806526" y="363879"/>
                  </a:cubicBezTo>
                  <a:close/>
                  <a:moveTo>
                    <a:pt x="2778281" y="363879"/>
                  </a:moveTo>
                  <a:cubicBezTo>
                    <a:pt x="2783738" y="363879"/>
                    <a:pt x="2788162" y="368302"/>
                    <a:pt x="2788162" y="373759"/>
                  </a:cubicBezTo>
                  <a:cubicBezTo>
                    <a:pt x="2788162" y="379216"/>
                    <a:pt x="2783738" y="383640"/>
                    <a:pt x="2778281" y="383640"/>
                  </a:cubicBezTo>
                  <a:cubicBezTo>
                    <a:pt x="2772824" y="383640"/>
                    <a:pt x="2768400" y="379216"/>
                    <a:pt x="2768400" y="373759"/>
                  </a:cubicBezTo>
                  <a:cubicBezTo>
                    <a:pt x="2768400" y="368302"/>
                    <a:pt x="2772824" y="363879"/>
                    <a:pt x="2778281" y="363879"/>
                  </a:cubicBezTo>
                  <a:close/>
                  <a:moveTo>
                    <a:pt x="2750035" y="363879"/>
                  </a:moveTo>
                  <a:cubicBezTo>
                    <a:pt x="2755492" y="363879"/>
                    <a:pt x="2759916" y="368302"/>
                    <a:pt x="2759916" y="373759"/>
                  </a:cubicBezTo>
                  <a:cubicBezTo>
                    <a:pt x="2759916" y="379216"/>
                    <a:pt x="2755492" y="383640"/>
                    <a:pt x="2750035" y="383640"/>
                  </a:cubicBezTo>
                  <a:cubicBezTo>
                    <a:pt x="2744578" y="383640"/>
                    <a:pt x="2740155" y="379216"/>
                    <a:pt x="2740155" y="373759"/>
                  </a:cubicBezTo>
                  <a:cubicBezTo>
                    <a:pt x="2740155" y="368302"/>
                    <a:pt x="2744578" y="363879"/>
                    <a:pt x="2750035" y="363879"/>
                  </a:cubicBezTo>
                  <a:close/>
                  <a:moveTo>
                    <a:pt x="2721790" y="363879"/>
                  </a:moveTo>
                  <a:cubicBezTo>
                    <a:pt x="2727247" y="363879"/>
                    <a:pt x="2731671" y="368302"/>
                    <a:pt x="2731671" y="373759"/>
                  </a:cubicBezTo>
                  <a:cubicBezTo>
                    <a:pt x="2731671" y="379216"/>
                    <a:pt x="2727247" y="383640"/>
                    <a:pt x="2721790" y="383640"/>
                  </a:cubicBezTo>
                  <a:cubicBezTo>
                    <a:pt x="2716334" y="383640"/>
                    <a:pt x="2711910" y="379216"/>
                    <a:pt x="2711910" y="373759"/>
                  </a:cubicBezTo>
                  <a:cubicBezTo>
                    <a:pt x="2711910" y="368302"/>
                    <a:pt x="2716334" y="363879"/>
                    <a:pt x="2721790" y="363879"/>
                  </a:cubicBezTo>
                  <a:close/>
                  <a:moveTo>
                    <a:pt x="2693544" y="363879"/>
                  </a:moveTo>
                  <a:cubicBezTo>
                    <a:pt x="2699001" y="363879"/>
                    <a:pt x="2703425" y="368302"/>
                    <a:pt x="2703425" y="373759"/>
                  </a:cubicBezTo>
                  <a:cubicBezTo>
                    <a:pt x="2703425" y="379216"/>
                    <a:pt x="2699001" y="383640"/>
                    <a:pt x="2693544" y="383640"/>
                  </a:cubicBezTo>
                  <a:cubicBezTo>
                    <a:pt x="2688087" y="383640"/>
                    <a:pt x="2683664" y="379216"/>
                    <a:pt x="2683664" y="373759"/>
                  </a:cubicBezTo>
                  <a:cubicBezTo>
                    <a:pt x="2683664" y="368302"/>
                    <a:pt x="2688087" y="363879"/>
                    <a:pt x="2693544" y="363879"/>
                  </a:cubicBezTo>
                  <a:close/>
                  <a:moveTo>
                    <a:pt x="2665299" y="363879"/>
                  </a:moveTo>
                  <a:cubicBezTo>
                    <a:pt x="2670756" y="363879"/>
                    <a:pt x="2675180" y="368302"/>
                    <a:pt x="2675180" y="373759"/>
                  </a:cubicBezTo>
                  <a:cubicBezTo>
                    <a:pt x="2675180" y="379216"/>
                    <a:pt x="2670756" y="383640"/>
                    <a:pt x="2665299" y="383640"/>
                  </a:cubicBezTo>
                  <a:cubicBezTo>
                    <a:pt x="2659843" y="383640"/>
                    <a:pt x="2655419" y="379216"/>
                    <a:pt x="2655419" y="373759"/>
                  </a:cubicBezTo>
                  <a:cubicBezTo>
                    <a:pt x="2655419" y="368302"/>
                    <a:pt x="2659843" y="363879"/>
                    <a:pt x="2665299" y="363879"/>
                  </a:cubicBezTo>
                  <a:close/>
                  <a:moveTo>
                    <a:pt x="2637053" y="363879"/>
                  </a:moveTo>
                  <a:cubicBezTo>
                    <a:pt x="2642510" y="363879"/>
                    <a:pt x="2646934" y="368302"/>
                    <a:pt x="2646934" y="373759"/>
                  </a:cubicBezTo>
                  <a:cubicBezTo>
                    <a:pt x="2646934" y="379216"/>
                    <a:pt x="2642510" y="383640"/>
                    <a:pt x="2637053" y="383640"/>
                  </a:cubicBezTo>
                  <a:cubicBezTo>
                    <a:pt x="2631596" y="383640"/>
                    <a:pt x="2627173" y="379216"/>
                    <a:pt x="2627173" y="373759"/>
                  </a:cubicBezTo>
                  <a:cubicBezTo>
                    <a:pt x="2627173" y="368302"/>
                    <a:pt x="2631596" y="363879"/>
                    <a:pt x="2637053" y="363879"/>
                  </a:cubicBezTo>
                  <a:close/>
                  <a:moveTo>
                    <a:pt x="2608809" y="363879"/>
                  </a:moveTo>
                  <a:cubicBezTo>
                    <a:pt x="2614265" y="363879"/>
                    <a:pt x="2618689" y="368302"/>
                    <a:pt x="2618689" y="373759"/>
                  </a:cubicBezTo>
                  <a:cubicBezTo>
                    <a:pt x="2618689" y="379216"/>
                    <a:pt x="2614265" y="383640"/>
                    <a:pt x="2608809" y="383640"/>
                  </a:cubicBezTo>
                  <a:cubicBezTo>
                    <a:pt x="2603351" y="383640"/>
                    <a:pt x="2598928" y="379216"/>
                    <a:pt x="2598928" y="373759"/>
                  </a:cubicBezTo>
                  <a:cubicBezTo>
                    <a:pt x="2598928" y="368302"/>
                    <a:pt x="2603351" y="363879"/>
                    <a:pt x="2608809" y="363879"/>
                  </a:cubicBezTo>
                  <a:close/>
                  <a:moveTo>
                    <a:pt x="2580562" y="363879"/>
                  </a:moveTo>
                  <a:cubicBezTo>
                    <a:pt x="2586019" y="363879"/>
                    <a:pt x="2590443" y="368302"/>
                    <a:pt x="2590443" y="373759"/>
                  </a:cubicBezTo>
                  <a:cubicBezTo>
                    <a:pt x="2590443" y="379216"/>
                    <a:pt x="2586019" y="383640"/>
                    <a:pt x="2580562" y="383640"/>
                  </a:cubicBezTo>
                  <a:cubicBezTo>
                    <a:pt x="2575105" y="383640"/>
                    <a:pt x="2570681" y="379216"/>
                    <a:pt x="2570681" y="373759"/>
                  </a:cubicBezTo>
                  <a:cubicBezTo>
                    <a:pt x="2570681" y="368302"/>
                    <a:pt x="2575105" y="363879"/>
                    <a:pt x="2580562" y="363879"/>
                  </a:cubicBezTo>
                  <a:close/>
                  <a:moveTo>
                    <a:pt x="2552317" y="363879"/>
                  </a:moveTo>
                  <a:cubicBezTo>
                    <a:pt x="2557774" y="363879"/>
                    <a:pt x="2562198" y="368302"/>
                    <a:pt x="2562198" y="373759"/>
                  </a:cubicBezTo>
                  <a:cubicBezTo>
                    <a:pt x="2562198" y="379216"/>
                    <a:pt x="2557774" y="383640"/>
                    <a:pt x="2552317" y="383640"/>
                  </a:cubicBezTo>
                  <a:cubicBezTo>
                    <a:pt x="2546860" y="383640"/>
                    <a:pt x="2542437" y="379216"/>
                    <a:pt x="2542437" y="373759"/>
                  </a:cubicBezTo>
                  <a:cubicBezTo>
                    <a:pt x="2542437" y="368302"/>
                    <a:pt x="2546860" y="363879"/>
                    <a:pt x="2552317" y="363879"/>
                  </a:cubicBezTo>
                  <a:close/>
                  <a:moveTo>
                    <a:pt x="2524071" y="363879"/>
                  </a:moveTo>
                  <a:cubicBezTo>
                    <a:pt x="2529528" y="363879"/>
                    <a:pt x="2533952" y="368302"/>
                    <a:pt x="2533952" y="373759"/>
                  </a:cubicBezTo>
                  <a:cubicBezTo>
                    <a:pt x="2533952" y="379216"/>
                    <a:pt x="2529528" y="383640"/>
                    <a:pt x="2524071" y="383640"/>
                  </a:cubicBezTo>
                  <a:cubicBezTo>
                    <a:pt x="2518614" y="383640"/>
                    <a:pt x="2514191" y="379216"/>
                    <a:pt x="2514191" y="373759"/>
                  </a:cubicBezTo>
                  <a:cubicBezTo>
                    <a:pt x="2514191" y="368302"/>
                    <a:pt x="2518614" y="363879"/>
                    <a:pt x="2524071" y="363879"/>
                  </a:cubicBezTo>
                  <a:close/>
                  <a:moveTo>
                    <a:pt x="2495826" y="363879"/>
                  </a:moveTo>
                  <a:cubicBezTo>
                    <a:pt x="2501283" y="363879"/>
                    <a:pt x="2505707" y="368302"/>
                    <a:pt x="2505707" y="373759"/>
                  </a:cubicBezTo>
                  <a:cubicBezTo>
                    <a:pt x="2505707" y="379216"/>
                    <a:pt x="2501283" y="383640"/>
                    <a:pt x="2495826" y="383640"/>
                  </a:cubicBezTo>
                  <a:cubicBezTo>
                    <a:pt x="2490369" y="383640"/>
                    <a:pt x="2485946" y="379216"/>
                    <a:pt x="2485946" y="373759"/>
                  </a:cubicBezTo>
                  <a:cubicBezTo>
                    <a:pt x="2485946" y="368302"/>
                    <a:pt x="2490369" y="363879"/>
                    <a:pt x="2495826" y="363879"/>
                  </a:cubicBezTo>
                  <a:close/>
                  <a:moveTo>
                    <a:pt x="2467580" y="363879"/>
                  </a:moveTo>
                  <a:cubicBezTo>
                    <a:pt x="2473037" y="363879"/>
                    <a:pt x="2477461" y="368302"/>
                    <a:pt x="2477461" y="373759"/>
                  </a:cubicBezTo>
                  <a:cubicBezTo>
                    <a:pt x="2477461" y="379216"/>
                    <a:pt x="2473037" y="383640"/>
                    <a:pt x="2467580" y="383640"/>
                  </a:cubicBezTo>
                  <a:cubicBezTo>
                    <a:pt x="2462123" y="383640"/>
                    <a:pt x="2457699" y="379216"/>
                    <a:pt x="2457699" y="373759"/>
                  </a:cubicBezTo>
                  <a:cubicBezTo>
                    <a:pt x="2457699" y="368302"/>
                    <a:pt x="2462123" y="363879"/>
                    <a:pt x="2467580" y="363879"/>
                  </a:cubicBezTo>
                  <a:close/>
                  <a:moveTo>
                    <a:pt x="2439336" y="363879"/>
                  </a:moveTo>
                  <a:cubicBezTo>
                    <a:pt x="2444792" y="363879"/>
                    <a:pt x="2449216" y="368302"/>
                    <a:pt x="2449216" y="373759"/>
                  </a:cubicBezTo>
                  <a:cubicBezTo>
                    <a:pt x="2449216" y="379216"/>
                    <a:pt x="2444792" y="383640"/>
                    <a:pt x="2439336" y="383640"/>
                  </a:cubicBezTo>
                  <a:cubicBezTo>
                    <a:pt x="2433879" y="383640"/>
                    <a:pt x="2429455" y="379216"/>
                    <a:pt x="2429455" y="373759"/>
                  </a:cubicBezTo>
                  <a:cubicBezTo>
                    <a:pt x="2429455" y="368302"/>
                    <a:pt x="2433879" y="363879"/>
                    <a:pt x="2439336" y="363879"/>
                  </a:cubicBezTo>
                  <a:close/>
                  <a:moveTo>
                    <a:pt x="2411089" y="363879"/>
                  </a:moveTo>
                  <a:cubicBezTo>
                    <a:pt x="2416546" y="363879"/>
                    <a:pt x="2420970" y="368302"/>
                    <a:pt x="2420970" y="373759"/>
                  </a:cubicBezTo>
                  <a:cubicBezTo>
                    <a:pt x="2420970" y="379216"/>
                    <a:pt x="2416546" y="383640"/>
                    <a:pt x="2411089" y="383640"/>
                  </a:cubicBezTo>
                  <a:cubicBezTo>
                    <a:pt x="2405632" y="383640"/>
                    <a:pt x="2401209" y="379216"/>
                    <a:pt x="2401209" y="373759"/>
                  </a:cubicBezTo>
                  <a:cubicBezTo>
                    <a:pt x="2401209" y="368302"/>
                    <a:pt x="2405632" y="363879"/>
                    <a:pt x="2411089" y="363879"/>
                  </a:cubicBezTo>
                  <a:close/>
                  <a:moveTo>
                    <a:pt x="2382845" y="363879"/>
                  </a:moveTo>
                  <a:cubicBezTo>
                    <a:pt x="2388301" y="363879"/>
                    <a:pt x="2392725" y="368302"/>
                    <a:pt x="2392725" y="373759"/>
                  </a:cubicBezTo>
                  <a:cubicBezTo>
                    <a:pt x="2392725" y="379216"/>
                    <a:pt x="2388301" y="383640"/>
                    <a:pt x="2382845" y="383640"/>
                  </a:cubicBezTo>
                  <a:cubicBezTo>
                    <a:pt x="2377388" y="383640"/>
                    <a:pt x="2372964" y="379216"/>
                    <a:pt x="2372964" y="373759"/>
                  </a:cubicBezTo>
                  <a:cubicBezTo>
                    <a:pt x="2372964" y="368302"/>
                    <a:pt x="2377388" y="363879"/>
                    <a:pt x="2382845" y="363879"/>
                  </a:cubicBezTo>
                  <a:close/>
                  <a:moveTo>
                    <a:pt x="2354598" y="363879"/>
                  </a:moveTo>
                  <a:cubicBezTo>
                    <a:pt x="2360055" y="363879"/>
                    <a:pt x="2364479" y="368302"/>
                    <a:pt x="2364479" y="373759"/>
                  </a:cubicBezTo>
                  <a:cubicBezTo>
                    <a:pt x="2364479" y="379216"/>
                    <a:pt x="2360055" y="383640"/>
                    <a:pt x="2354598" y="383640"/>
                  </a:cubicBezTo>
                  <a:cubicBezTo>
                    <a:pt x="2349141" y="383640"/>
                    <a:pt x="2344718" y="379216"/>
                    <a:pt x="2344718" y="373759"/>
                  </a:cubicBezTo>
                  <a:cubicBezTo>
                    <a:pt x="2344718" y="368302"/>
                    <a:pt x="2349141" y="363879"/>
                    <a:pt x="2354598" y="363879"/>
                  </a:cubicBezTo>
                  <a:close/>
                  <a:moveTo>
                    <a:pt x="2326354" y="363879"/>
                  </a:moveTo>
                  <a:cubicBezTo>
                    <a:pt x="2331810" y="363879"/>
                    <a:pt x="2336234" y="368302"/>
                    <a:pt x="2336234" y="373759"/>
                  </a:cubicBezTo>
                  <a:cubicBezTo>
                    <a:pt x="2336234" y="379216"/>
                    <a:pt x="2331810" y="383640"/>
                    <a:pt x="2326354" y="383640"/>
                  </a:cubicBezTo>
                  <a:cubicBezTo>
                    <a:pt x="2320897" y="383640"/>
                    <a:pt x="2316473" y="379216"/>
                    <a:pt x="2316473" y="373759"/>
                  </a:cubicBezTo>
                  <a:cubicBezTo>
                    <a:pt x="2316473" y="368302"/>
                    <a:pt x="2320897" y="363879"/>
                    <a:pt x="2326354" y="363879"/>
                  </a:cubicBezTo>
                  <a:close/>
                  <a:moveTo>
                    <a:pt x="2298107" y="363879"/>
                  </a:moveTo>
                  <a:cubicBezTo>
                    <a:pt x="2303564" y="363879"/>
                    <a:pt x="2307988" y="368302"/>
                    <a:pt x="2307988" y="373759"/>
                  </a:cubicBezTo>
                  <a:cubicBezTo>
                    <a:pt x="2307988" y="379216"/>
                    <a:pt x="2303564" y="383640"/>
                    <a:pt x="2298107" y="383640"/>
                  </a:cubicBezTo>
                  <a:cubicBezTo>
                    <a:pt x="2292651" y="383640"/>
                    <a:pt x="2288227" y="379216"/>
                    <a:pt x="2288227" y="373759"/>
                  </a:cubicBezTo>
                  <a:cubicBezTo>
                    <a:pt x="2288227" y="368302"/>
                    <a:pt x="2292651" y="363879"/>
                    <a:pt x="2298107" y="363879"/>
                  </a:cubicBezTo>
                  <a:close/>
                  <a:moveTo>
                    <a:pt x="2269863" y="363879"/>
                  </a:moveTo>
                  <a:cubicBezTo>
                    <a:pt x="2275319" y="363879"/>
                    <a:pt x="2279743" y="368302"/>
                    <a:pt x="2279743" y="373759"/>
                  </a:cubicBezTo>
                  <a:cubicBezTo>
                    <a:pt x="2279743" y="379216"/>
                    <a:pt x="2275319" y="383640"/>
                    <a:pt x="2269863" y="383640"/>
                  </a:cubicBezTo>
                  <a:cubicBezTo>
                    <a:pt x="2264406" y="383640"/>
                    <a:pt x="2259982" y="379216"/>
                    <a:pt x="2259982" y="373759"/>
                  </a:cubicBezTo>
                  <a:cubicBezTo>
                    <a:pt x="2259982" y="368302"/>
                    <a:pt x="2264406" y="363879"/>
                    <a:pt x="2269863" y="363879"/>
                  </a:cubicBezTo>
                  <a:close/>
                  <a:moveTo>
                    <a:pt x="2241616" y="363879"/>
                  </a:moveTo>
                  <a:cubicBezTo>
                    <a:pt x="2247073" y="363879"/>
                    <a:pt x="2251497" y="368302"/>
                    <a:pt x="2251497" y="373759"/>
                  </a:cubicBezTo>
                  <a:cubicBezTo>
                    <a:pt x="2251497" y="379216"/>
                    <a:pt x="2247073" y="383640"/>
                    <a:pt x="2241616" y="383640"/>
                  </a:cubicBezTo>
                  <a:cubicBezTo>
                    <a:pt x="2236160" y="383640"/>
                    <a:pt x="2231736" y="379216"/>
                    <a:pt x="2231736" y="373759"/>
                  </a:cubicBezTo>
                  <a:cubicBezTo>
                    <a:pt x="2231736" y="368302"/>
                    <a:pt x="2236160" y="363879"/>
                    <a:pt x="2241616" y="363879"/>
                  </a:cubicBezTo>
                  <a:close/>
                  <a:moveTo>
                    <a:pt x="2213372" y="363879"/>
                  </a:moveTo>
                  <a:cubicBezTo>
                    <a:pt x="2218828" y="363879"/>
                    <a:pt x="2223252" y="368302"/>
                    <a:pt x="2223252" y="373759"/>
                  </a:cubicBezTo>
                  <a:cubicBezTo>
                    <a:pt x="2223252" y="379216"/>
                    <a:pt x="2218828" y="383640"/>
                    <a:pt x="2213372" y="383640"/>
                  </a:cubicBezTo>
                  <a:cubicBezTo>
                    <a:pt x="2207915" y="383640"/>
                    <a:pt x="2203491" y="379216"/>
                    <a:pt x="2203491" y="373759"/>
                  </a:cubicBezTo>
                  <a:cubicBezTo>
                    <a:pt x="2203491" y="368302"/>
                    <a:pt x="2207915" y="363879"/>
                    <a:pt x="2213372" y="363879"/>
                  </a:cubicBezTo>
                  <a:close/>
                  <a:moveTo>
                    <a:pt x="2185125" y="363879"/>
                  </a:moveTo>
                  <a:cubicBezTo>
                    <a:pt x="2190582" y="363879"/>
                    <a:pt x="2195006" y="368302"/>
                    <a:pt x="2195006" y="373759"/>
                  </a:cubicBezTo>
                  <a:cubicBezTo>
                    <a:pt x="2195006" y="379216"/>
                    <a:pt x="2190582" y="383640"/>
                    <a:pt x="2185125" y="383640"/>
                  </a:cubicBezTo>
                  <a:cubicBezTo>
                    <a:pt x="2179669" y="383640"/>
                    <a:pt x="2175245" y="379216"/>
                    <a:pt x="2175245" y="373759"/>
                  </a:cubicBezTo>
                  <a:cubicBezTo>
                    <a:pt x="2175245" y="368302"/>
                    <a:pt x="2179669" y="363879"/>
                    <a:pt x="2185125" y="363879"/>
                  </a:cubicBezTo>
                  <a:close/>
                  <a:moveTo>
                    <a:pt x="2156881" y="363879"/>
                  </a:moveTo>
                  <a:cubicBezTo>
                    <a:pt x="2162338" y="363879"/>
                    <a:pt x="2166762" y="368302"/>
                    <a:pt x="2166762" y="373759"/>
                  </a:cubicBezTo>
                  <a:cubicBezTo>
                    <a:pt x="2166762" y="379216"/>
                    <a:pt x="2162338" y="383640"/>
                    <a:pt x="2156881" y="383640"/>
                  </a:cubicBezTo>
                  <a:cubicBezTo>
                    <a:pt x="2151424" y="383640"/>
                    <a:pt x="2147000" y="379216"/>
                    <a:pt x="2147000" y="373759"/>
                  </a:cubicBezTo>
                  <a:cubicBezTo>
                    <a:pt x="2147000" y="368302"/>
                    <a:pt x="2151424" y="363879"/>
                    <a:pt x="2156881" y="363879"/>
                  </a:cubicBezTo>
                  <a:close/>
                  <a:moveTo>
                    <a:pt x="2128634" y="363879"/>
                  </a:moveTo>
                  <a:cubicBezTo>
                    <a:pt x="2134091" y="363879"/>
                    <a:pt x="2138515" y="368302"/>
                    <a:pt x="2138515" y="373759"/>
                  </a:cubicBezTo>
                  <a:cubicBezTo>
                    <a:pt x="2138515" y="379216"/>
                    <a:pt x="2134091" y="383640"/>
                    <a:pt x="2128634" y="383640"/>
                  </a:cubicBezTo>
                  <a:cubicBezTo>
                    <a:pt x="2123178" y="383640"/>
                    <a:pt x="2118754" y="379216"/>
                    <a:pt x="2118754" y="373759"/>
                  </a:cubicBezTo>
                  <a:cubicBezTo>
                    <a:pt x="2118754" y="368302"/>
                    <a:pt x="2123178" y="363879"/>
                    <a:pt x="2128634" y="363879"/>
                  </a:cubicBezTo>
                  <a:close/>
                  <a:moveTo>
                    <a:pt x="2100390" y="363879"/>
                  </a:moveTo>
                  <a:cubicBezTo>
                    <a:pt x="2105846" y="363879"/>
                    <a:pt x="2110270" y="368302"/>
                    <a:pt x="2110270" y="373759"/>
                  </a:cubicBezTo>
                  <a:cubicBezTo>
                    <a:pt x="2110270" y="379216"/>
                    <a:pt x="2105846" y="383640"/>
                    <a:pt x="2100390" y="383640"/>
                  </a:cubicBezTo>
                  <a:cubicBezTo>
                    <a:pt x="2094933" y="383640"/>
                    <a:pt x="2090509" y="379216"/>
                    <a:pt x="2090509" y="373759"/>
                  </a:cubicBezTo>
                  <a:cubicBezTo>
                    <a:pt x="2090509" y="368302"/>
                    <a:pt x="2094933" y="363879"/>
                    <a:pt x="2100390" y="363879"/>
                  </a:cubicBezTo>
                  <a:close/>
                  <a:moveTo>
                    <a:pt x="2072144" y="363879"/>
                  </a:moveTo>
                  <a:cubicBezTo>
                    <a:pt x="2077601" y="363879"/>
                    <a:pt x="2082024" y="368302"/>
                    <a:pt x="2082024" y="373759"/>
                  </a:cubicBezTo>
                  <a:cubicBezTo>
                    <a:pt x="2082024" y="379216"/>
                    <a:pt x="2077601" y="383640"/>
                    <a:pt x="2072144" y="383640"/>
                  </a:cubicBezTo>
                  <a:cubicBezTo>
                    <a:pt x="2066687" y="383640"/>
                    <a:pt x="2062263" y="379216"/>
                    <a:pt x="2062263" y="373759"/>
                  </a:cubicBezTo>
                  <a:cubicBezTo>
                    <a:pt x="2062263" y="368302"/>
                    <a:pt x="2066687" y="363879"/>
                    <a:pt x="2072144" y="363879"/>
                  </a:cubicBezTo>
                  <a:close/>
                  <a:moveTo>
                    <a:pt x="2043899" y="363879"/>
                  </a:moveTo>
                  <a:cubicBezTo>
                    <a:pt x="2049356" y="363879"/>
                    <a:pt x="2053779" y="368302"/>
                    <a:pt x="2053779" y="373759"/>
                  </a:cubicBezTo>
                  <a:cubicBezTo>
                    <a:pt x="2053779" y="379216"/>
                    <a:pt x="2049356" y="383640"/>
                    <a:pt x="2043899" y="383640"/>
                  </a:cubicBezTo>
                  <a:cubicBezTo>
                    <a:pt x="2038442" y="383640"/>
                    <a:pt x="2034018" y="379216"/>
                    <a:pt x="2034018" y="373759"/>
                  </a:cubicBezTo>
                  <a:cubicBezTo>
                    <a:pt x="2034018" y="368302"/>
                    <a:pt x="2038442" y="363879"/>
                    <a:pt x="2043899" y="363879"/>
                  </a:cubicBezTo>
                  <a:close/>
                  <a:moveTo>
                    <a:pt x="2015653" y="363879"/>
                  </a:moveTo>
                  <a:cubicBezTo>
                    <a:pt x="2021109" y="363879"/>
                    <a:pt x="2025533" y="368302"/>
                    <a:pt x="2025533" y="373759"/>
                  </a:cubicBezTo>
                  <a:cubicBezTo>
                    <a:pt x="2025533" y="379216"/>
                    <a:pt x="2021109" y="383640"/>
                    <a:pt x="2015653" y="383640"/>
                  </a:cubicBezTo>
                  <a:cubicBezTo>
                    <a:pt x="2010196" y="383640"/>
                    <a:pt x="2005772" y="379216"/>
                    <a:pt x="2005772" y="373759"/>
                  </a:cubicBezTo>
                  <a:cubicBezTo>
                    <a:pt x="2005772" y="368302"/>
                    <a:pt x="2010196" y="363879"/>
                    <a:pt x="2015653" y="363879"/>
                  </a:cubicBezTo>
                  <a:close/>
                  <a:moveTo>
                    <a:pt x="1987408" y="363879"/>
                  </a:moveTo>
                  <a:cubicBezTo>
                    <a:pt x="1992865" y="363879"/>
                    <a:pt x="1997288" y="368302"/>
                    <a:pt x="1997288" y="373759"/>
                  </a:cubicBezTo>
                  <a:cubicBezTo>
                    <a:pt x="1997288" y="379216"/>
                    <a:pt x="1992865" y="383640"/>
                    <a:pt x="1987408" y="383640"/>
                  </a:cubicBezTo>
                  <a:cubicBezTo>
                    <a:pt x="1981951" y="383640"/>
                    <a:pt x="1977527" y="379216"/>
                    <a:pt x="1977527" y="373759"/>
                  </a:cubicBezTo>
                  <a:cubicBezTo>
                    <a:pt x="1977527" y="368302"/>
                    <a:pt x="1981951" y="363879"/>
                    <a:pt x="1987408" y="363879"/>
                  </a:cubicBezTo>
                  <a:close/>
                  <a:moveTo>
                    <a:pt x="1959162" y="363879"/>
                  </a:moveTo>
                  <a:cubicBezTo>
                    <a:pt x="1964618" y="363879"/>
                    <a:pt x="1969042" y="368302"/>
                    <a:pt x="1969042" y="373759"/>
                  </a:cubicBezTo>
                  <a:cubicBezTo>
                    <a:pt x="1969042" y="379216"/>
                    <a:pt x="1964618" y="383640"/>
                    <a:pt x="1959162" y="383640"/>
                  </a:cubicBezTo>
                  <a:cubicBezTo>
                    <a:pt x="1953705" y="383640"/>
                    <a:pt x="1949281" y="379216"/>
                    <a:pt x="1949281" y="373759"/>
                  </a:cubicBezTo>
                  <a:cubicBezTo>
                    <a:pt x="1949281" y="368302"/>
                    <a:pt x="1953705" y="363879"/>
                    <a:pt x="1959162" y="363879"/>
                  </a:cubicBezTo>
                  <a:close/>
                  <a:moveTo>
                    <a:pt x="1930917" y="363879"/>
                  </a:moveTo>
                  <a:cubicBezTo>
                    <a:pt x="1936374" y="363879"/>
                    <a:pt x="1940797" y="368302"/>
                    <a:pt x="1940797" y="373759"/>
                  </a:cubicBezTo>
                  <a:cubicBezTo>
                    <a:pt x="1940797" y="379216"/>
                    <a:pt x="1936374" y="383640"/>
                    <a:pt x="1930917" y="383640"/>
                  </a:cubicBezTo>
                  <a:cubicBezTo>
                    <a:pt x="1925460" y="383640"/>
                    <a:pt x="1921036" y="379216"/>
                    <a:pt x="1921036" y="373759"/>
                  </a:cubicBezTo>
                  <a:cubicBezTo>
                    <a:pt x="1921036" y="368302"/>
                    <a:pt x="1925460" y="363879"/>
                    <a:pt x="1930917" y="363879"/>
                  </a:cubicBezTo>
                  <a:close/>
                  <a:moveTo>
                    <a:pt x="1902671" y="363879"/>
                  </a:moveTo>
                  <a:cubicBezTo>
                    <a:pt x="1908127" y="363879"/>
                    <a:pt x="1912551" y="368302"/>
                    <a:pt x="1912551" y="373759"/>
                  </a:cubicBezTo>
                  <a:cubicBezTo>
                    <a:pt x="1912551" y="379216"/>
                    <a:pt x="1908127" y="383640"/>
                    <a:pt x="1902671" y="383640"/>
                  </a:cubicBezTo>
                  <a:cubicBezTo>
                    <a:pt x="1897214" y="383640"/>
                    <a:pt x="1892790" y="379216"/>
                    <a:pt x="1892790" y="373759"/>
                  </a:cubicBezTo>
                  <a:cubicBezTo>
                    <a:pt x="1892790" y="368302"/>
                    <a:pt x="1897214" y="363879"/>
                    <a:pt x="1902671" y="363879"/>
                  </a:cubicBezTo>
                  <a:close/>
                  <a:moveTo>
                    <a:pt x="1874426" y="363879"/>
                  </a:moveTo>
                  <a:cubicBezTo>
                    <a:pt x="1879883" y="363879"/>
                    <a:pt x="1884306" y="368302"/>
                    <a:pt x="1884306" y="373759"/>
                  </a:cubicBezTo>
                  <a:cubicBezTo>
                    <a:pt x="1884306" y="379216"/>
                    <a:pt x="1879883" y="383640"/>
                    <a:pt x="1874426" y="383640"/>
                  </a:cubicBezTo>
                  <a:cubicBezTo>
                    <a:pt x="1868969" y="383640"/>
                    <a:pt x="1864545" y="379216"/>
                    <a:pt x="1864545" y="373759"/>
                  </a:cubicBezTo>
                  <a:cubicBezTo>
                    <a:pt x="1864545" y="368302"/>
                    <a:pt x="1868969" y="363879"/>
                    <a:pt x="1874426" y="363879"/>
                  </a:cubicBezTo>
                  <a:close/>
                  <a:moveTo>
                    <a:pt x="1846180" y="363879"/>
                  </a:moveTo>
                  <a:cubicBezTo>
                    <a:pt x="1851636" y="363879"/>
                    <a:pt x="1856060" y="368302"/>
                    <a:pt x="1856060" y="373759"/>
                  </a:cubicBezTo>
                  <a:cubicBezTo>
                    <a:pt x="1856060" y="379216"/>
                    <a:pt x="1851636" y="383640"/>
                    <a:pt x="1846180" y="383640"/>
                  </a:cubicBezTo>
                  <a:cubicBezTo>
                    <a:pt x="1840723" y="383640"/>
                    <a:pt x="1836299" y="379216"/>
                    <a:pt x="1836299" y="373759"/>
                  </a:cubicBezTo>
                  <a:cubicBezTo>
                    <a:pt x="1836299" y="368302"/>
                    <a:pt x="1840723" y="363879"/>
                    <a:pt x="1846180" y="363879"/>
                  </a:cubicBezTo>
                  <a:close/>
                  <a:moveTo>
                    <a:pt x="1817935" y="363879"/>
                  </a:moveTo>
                  <a:cubicBezTo>
                    <a:pt x="1823392" y="363879"/>
                    <a:pt x="1827815" y="368302"/>
                    <a:pt x="1827815" y="373759"/>
                  </a:cubicBezTo>
                  <a:cubicBezTo>
                    <a:pt x="1827815" y="379216"/>
                    <a:pt x="1823392" y="383640"/>
                    <a:pt x="1817935" y="383640"/>
                  </a:cubicBezTo>
                  <a:cubicBezTo>
                    <a:pt x="1812478" y="383640"/>
                    <a:pt x="1808054" y="379216"/>
                    <a:pt x="1808054" y="373759"/>
                  </a:cubicBezTo>
                  <a:cubicBezTo>
                    <a:pt x="1808054" y="368302"/>
                    <a:pt x="1812478" y="363879"/>
                    <a:pt x="1817935" y="363879"/>
                  </a:cubicBezTo>
                  <a:close/>
                  <a:moveTo>
                    <a:pt x="1789689" y="363879"/>
                  </a:moveTo>
                  <a:cubicBezTo>
                    <a:pt x="1795146" y="363879"/>
                    <a:pt x="1799569" y="368302"/>
                    <a:pt x="1799569" y="373759"/>
                  </a:cubicBezTo>
                  <a:cubicBezTo>
                    <a:pt x="1799569" y="379216"/>
                    <a:pt x="1795146" y="383640"/>
                    <a:pt x="1789689" y="383640"/>
                  </a:cubicBezTo>
                  <a:cubicBezTo>
                    <a:pt x="1784232" y="383640"/>
                    <a:pt x="1779808" y="379216"/>
                    <a:pt x="1779808" y="373759"/>
                  </a:cubicBezTo>
                  <a:cubicBezTo>
                    <a:pt x="1779808" y="368302"/>
                    <a:pt x="1784232" y="363879"/>
                    <a:pt x="1789689" y="363879"/>
                  </a:cubicBezTo>
                  <a:close/>
                  <a:moveTo>
                    <a:pt x="1761443" y="363879"/>
                  </a:moveTo>
                  <a:cubicBezTo>
                    <a:pt x="1766900" y="363879"/>
                    <a:pt x="1771324" y="368302"/>
                    <a:pt x="1771324" y="373759"/>
                  </a:cubicBezTo>
                  <a:cubicBezTo>
                    <a:pt x="1771324" y="379216"/>
                    <a:pt x="1766900" y="383640"/>
                    <a:pt x="1761443" y="383640"/>
                  </a:cubicBezTo>
                  <a:cubicBezTo>
                    <a:pt x="1755986" y="383640"/>
                    <a:pt x="1751563" y="379216"/>
                    <a:pt x="1751563" y="373759"/>
                  </a:cubicBezTo>
                  <a:cubicBezTo>
                    <a:pt x="1751563" y="368302"/>
                    <a:pt x="1755986" y="363879"/>
                    <a:pt x="1761443" y="363879"/>
                  </a:cubicBezTo>
                  <a:close/>
                  <a:moveTo>
                    <a:pt x="1733198" y="363879"/>
                  </a:moveTo>
                  <a:cubicBezTo>
                    <a:pt x="1738654" y="363879"/>
                    <a:pt x="1743078" y="368302"/>
                    <a:pt x="1743078" y="373759"/>
                  </a:cubicBezTo>
                  <a:cubicBezTo>
                    <a:pt x="1743078" y="379216"/>
                    <a:pt x="1738654" y="383640"/>
                    <a:pt x="1733198" y="383640"/>
                  </a:cubicBezTo>
                  <a:cubicBezTo>
                    <a:pt x="1727741" y="383640"/>
                    <a:pt x="1723317" y="379216"/>
                    <a:pt x="1723317" y="373759"/>
                  </a:cubicBezTo>
                  <a:cubicBezTo>
                    <a:pt x="1723317" y="368302"/>
                    <a:pt x="1727741" y="363879"/>
                    <a:pt x="1733198" y="363879"/>
                  </a:cubicBezTo>
                  <a:close/>
                  <a:moveTo>
                    <a:pt x="1704953" y="363879"/>
                  </a:moveTo>
                  <a:cubicBezTo>
                    <a:pt x="1710409" y="363879"/>
                    <a:pt x="1714833" y="368302"/>
                    <a:pt x="1714833" y="373759"/>
                  </a:cubicBezTo>
                  <a:cubicBezTo>
                    <a:pt x="1714833" y="379216"/>
                    <a:pt x="1710409" y="383640"/>
                    <a:pt x="1704953" y="383640"/>
                  </a:cubicBezTo>
                  <a:cubicBezTo>
                    <a:pt x="1699496" y="383640"/>
                    <a:pt x="1695073" y="379216"/>
                    <a:pt x="1695073" y="373759"/>
                  </a:cubicBezTo>
                  <a:cubicBezTo>
                    <a:pt x="1695073" y="368302"/>
                    <a:pt x="1699496" y="363879"/>
                    <a:pt x="1704953" y="363879"/>
                  </a:cubicBezTo>
                  <a:close/>
                  <a:moveTo>
                    <a:pt x="1676708" y="363879"/>
                  </a:moveTo>
                  <a:cubicBezTo>
                    <a:pt x="1682164" y="363879"/>
                    <a:pt x="1686588" y="368302"/>
                    <a:pt x="1686588" y="373759"/>
                  </a:cubicBezTo>
                  <a:cubicBezTo>
                    <a:pt x="1686588" y="379216"/>
                    <a:pt x="1682164" y="383640"/>
                    <a:pt x="1676708" y="383640"/>
                  </a:cubicBezTo>
                  <a:cubicBezTo>
                    <a:pt x="1671251" y="383640"/>
                    <a:pt x="1666827" y="379216"/>
                    <a:pt x="1666827" y="373759"/>
                  </a:cubicBezTo>
                  <a:cubicBezTo>
                    <a:pt x="1666827" y="368302"/>
                    <a:pt x="1671251" y="363879"/>
                    <a:pt x="1676708" y="363879"/>
                  </a:cubicBezTo>
                  <a:close/>
                  <a:moveTo>
                    <a:pt x="1648462" y="363879"/>
                  </a:moveTo>
                  <a:cubicBezTo>
                    <a:pt x="1653919" y="363879"/>
                    <a:pt x="1658342" y="368302"/>
                    <a:pt x="1658342" y="373759"/>
                  </a:cubicBezTo>
                  <a:cubicBezTo>
                    <a:pt x="1658342" y="379216"/>
                    <a:pt x="1653919" y="383640"/>
                    <a:pt x="1648462" y="383640"/>
                  </a:cubicBezTo>
                  <a:cubicBezTo>
                    <a:pt x="1643005" y="383640"/>
                    <a:pt x="1638581" y="379216"/>
                    <a:pt x="1638581" y="373759"/>
                  </a:cubicBezTo>
                  <a:cubicBezTo>
                    <a:pt x="1638581" y="368302"/>
                    <a:pt x="1643005" y="363879"/>
                    <a:pt x="1648462" y="363879"/>
                  </a:cubicBezTo>
                  <a:close/>
                  <a:moveTo>
                    <a:pt x="1620217" y="363879"/>
                  </a:moveTo>
                  <a:cubicBezTo>
                    <a:pt x="1625673" y="363879"/>
                    <a:pt x="1630097" y="368302"/>
                    <a:pt x="1630097" y="373759"/>
                  </a:cubicBezTo>
                  <a:cubicBezTo>
                    <a:pt x="1630097" y="379216"/>
                    <a:pt x="1625673" y="383640"/>
                    <a:pt x="1620217" y="383640"/>
                  </a:cubicBezTo>
                  <a:cubicBezTo>
                    <a:pt x="1614760" y="383640"/>
                    <a:pt x="1610336" y="379216"/>
                    <a:pt x="1610336" y="373759"/>
                  </a:cubicBezTo>
                  <a:cubicBezTo>
                    <a:pt x="1610336" y="368302"/>
                    <a:pt x="1614760" y="363879"/>
                    <a:pt x="1620217" y="363879"/>
                  </a:cubicBezTo>
                  <a:close/>
                  <a:moveTo>
                    <a:pt x="1591998" y="363879"/>
                  </a:moveTo>
                  <a:cubicBezTo>
                    <a:pt x="1597455" y="363879"/>
                    <a:pt x="1601878" y="368302"/>
                    <a:pt x="1601878" y="373759"/>
                  </a:cubicBezTo>
                  <a:cubicBezTo>
                    <a:pt x="1601878" y="379216"/>
                    <a:pt x="1597455" y="383640"/>
                    <a:pt x="1591998" y="383640"/>
                  </a:cubicBezTo>
                  <a:cubicBezTo>
                    <a:pt x="1586541" y="383640"/>
                    <a:pt x="1582117" y="379216"/>
                    <a:pt x="1582117" y="373759"/>
                  </a:cubicBezTo>
                  <a:cubicBezTo>
                    <a:pt x="1582117" y="368302"/>
                    <a:pt x="1586541" y="363879"/>
                    <a:pt x="1591998" y="363879"/>
                  </a:cubicBezTo>
                  <a:close/>
                  <a:moveTo>
                    <a:pt x="1563760" y="363879"/>
                  </a:moveTo>
                  <a:cubicBezTo>
                    <a:pt x="1569217" y="363879"/>
                    <a:pt x="1573640" y="368302"/>
                    <a:pt x="1573640" y="373759"/>
                  </a:cubicBezTo>
                  <a:cubicBezTo>
                    <a:pt x="1573640" y="379216"/>
                    <a:pt x="1569217" y="383640"/>
                    <a:pt x="1563760" y="383640"/>
                  </a:cubicBezTo>
                  <a:cubicBezTo>
                    <a:pt x="1558303" y="383640"/>
                    <a:pt x="1553879" y="379216"/>
                    <a:pt x="1553879" y="373759"/>
                  </a:cubicBezTo>
                  <a:cubicBezTo>
                    <a:pt x="1553879" y="368302"/>
                    <a:pt x="1558303" y="363879"/>
                    <a:pt x="1563760" y="363879"/>
                  </a:cubicBezTo>
                  <a:close/>
                  <a:moveTo>
                    <a:pt x="1535515" y="363879"/>
                  </a:moveTo>
                  <a:cubicBezTo>
                    <a:pt x="1540972" y="363879"/>
                    <a:pt x="1545396" y="368302"/>
                    <a:pt x="1545396" y="373759"/>
                  </a:cubicBezTo>
                  <a:cubicBezTo>
                    <a:pt x="1545396" y="379216"/>
                    <a:pt x="1540972" y="383640"/>
                    <a:pt x="1535515" y="383640"/>
                  </a:cubicBezTo>
                  <a:cubicBezTo>
                    <a:pt x="1530058" y="383640"/>
                    <a:pt x="1525634" y="379216"/>
                    <a:pt x="1525634" y="373759"/>
                  </a:cubicBezTo>
                  <a:cubicBezTo>
                    <a:pt x="1525634" y="368302"/>
                    <a:pt x="1530058" y="363879"/>
                    <a:pt x="1535515" y="363879"/>
                  </a:cubicBezTo>
                  <a:close/>
                  <a:moveTo>
                    <a:pt x="1507269" y="363879"/>
                  </a:moveTo>
                  <a:cubicBezTo>
                    <a:pt x="1512726" y="363879"/>
                    <a:pt x="1517149" y="368302"/>
                    <a:pt x="1517149" y="373759"/>
                  </a:cubicBezTo>
                  <a:cubicBezTo>
                    <a:pt x="1517149" y="379216"/>
                    <a:pt x="1512726" y="383640"/>
                    <a:pt x="1507269" y="383640"/>
                  </a:cubicBezTo>
                  <a:cubicBezTo>
                    <a:pt x="1501812" y="383640"/>
                    <a:pt x="1497388" y="379216"/>
                    <a:pt x="1497388" y="373759"/>
                  </a:cubicBezTo>
                  <a:cubicBezTo>
                    <a:pt x="1497388" y="368302"/>
                    <a:pt x="1501812" y="363879"/>
                    <a:pt x="1507269" y="363879"/>
                  </a:cubicBezTo>
                  <a:close/>
                  <a:moveTo>
                    <a:pt x="1479024" y="363879"/>
                  </a:moveTo>
                  <a:cubicBezTo>
                    <a:pt x="1484481" y="363879"/>
                    <a:pt x="1488905" y="368302"/>
                    <a:pt x="1488905" y="373759"/>
                  </a:cubicBezTo>
                  <a:cubicBezTo>
                    <a:pt x="1488905" y="379216"/>
                    <a:pt x="1484481" y="383640"/>
                    <a:pt x="1479024" y="383640"/>
                  </a:cubicBezTo>
                  <a:cubicBezTo>
                    <a:pt x="1473567" y="383640"/>
                    <a:pt x="1469143" y="379216"/>
                    <a:pt x="1469143" y="373759"/>
                  </a:cubicBezTo>
                  <a:cubicBezTo>
                    <a:pt x="1469143" y="368302"/>
                    <a:pt x="1473567" y="363879"/>
                    <a:pt x="1479024" y="363879"/>
                  </a:cubicBezTo>
                  <a:close/>
                  <a:moveTo>
                    <a:pt x="1450778" y="363879"/>
                  </a:moveTo>
                  <a:cubicBezTo>
                    <a:pt x="1456235" y="363879"/>
                    <a:pt x="1460658" y="368302"/>
                    <a:pt x="1460658" y="373759"/>
                  </a:cubicBezTo>
                  <a:cubicBezTo>
                    <a:pt x="1460658" y="379216"/>
                    <a:pt x="1456235" y="383640"/>
                    <a:pt x="1450778" y="383640"/>
                  </a:cubicBezTo>
                  <a:cubicBezTo>
                    <a:pt x="1445321" y="383640"/>
                    <a:pt x="1440897" y="379216"/>
                    <a:pt x="1440897" y="373759"/>
                  </a:cubicBezTo>
                  <a:cubicBezTo>
                    <a:pt x="1440897" y="368302"/>
                    <a:pt x="1445321" y="363879"/>
                    <a:pt x="1450778" y="363879"/>
                  </a:cubicBezTo>
                  <a:close/>
                  <a:moveTo>
                    <a:pt x="1422533" y="363879"/>
                  </a:moveTo>
                  <a:cubicBezTo>
                    <a:pt x="1427990" y="363879"/>
                    <a:pt x="1432414" y="368302"/>
                    <a:pt x="1432414" y="373759"/>
                  </a:cubicBezTo>
                  <a:cubicBezTo>
                    <a:pt x="1432414" y="379216"/>
                    <a:pt x="1427990" y="383640"/>
                    <a:pt x="1422533" y="383640"/>
                  </a:cubicBezTo>
                  <a:cubicBezTo>
                    <a:pt x="1417076" y="383640"/>
                    <a:pt x="1412653" y="379216"/>
                    <a:pt x="1412653" y="373759"/>
                  </a:cubicBezTo>
                  <a:cubicBezTo>
                    <a:pt x="1412653" y="368302"/>
                    <a:pt x="1417076" y="363879"/>
                    <a:pt x="1422533" y="363879"/>
                  </a:cubicBezTo>
                  <a:close/>
                  <a:moveTo>
                    <a:pt x="1394287" y="363879"/>
                  </a:moveTo>
                  <a:cubicBezTo>
                    <a:pt x="1399744" y="363879"/>
                    <a:pt x="1404167" y="368302"/>
                    <a:pt x="1404167" y="373759"/>
                  </a:cubicBezTo>
                  <a:cubicBezTo>
                    <a:pt x="1404167" y="379216"/>
                    <a:pt x="1399744" y="383640"/>
                    <a:pt x="1394287" y="383640"/>
                  </a:cubicBezTo>
                  <a:cubicBezTo>
                    <a:pt x="1388830" y="383640"/>
                    <a:pt x="1384406" y="379216"/>
                    <a:pt x="1384406" y="373759"/>
                  </a:cubicBezTo>
                  <a:cubicBezTo>
                    <a:pt x="1384406" y="368302"/>
                    <a:pt x="1388830" y="363879"/>
                    <a:pt x="1394287" y="363879"/>
                  </a:cubicBezTo>
                  <a:close/>
                  <a:moveTo>
                    <a:pt x="1366042" y="363879"/>
                  </a:moveTo>
                  <a:cubicBezTo>
                    <a:pt x="1371499" y="363879"/>
                    <a:pt x="1375923" y="368302"/>
                    <a:pt x="1375923" y="373759"/>
                  </a:cubicBezTo>
                  <a:cubicBezTo>
                    <a:pt x="1375923" y="379216"/>
                    <a:pt x="1371499" y="383640"/>
                    <a:pt x="1366042" y="383640"/>
                  </a:cubicBezTo>
                  <a:cubicBezTo>
                    <a:pt x="1360585" y="383640"/>
                    <a:pt x="1356162" y="379216"/>
                    <a:pt x="1356162" y="373759"/>
                  </a:cubicBezTo>
                  <a:cubicBezTo>
                    <a:pt x="1356162" y="368302"/>
                    <a:pt x="1360585" y="363879"/>
                    <a:pt x="1366042" y="363879"/>
                  </a:cubicBezTo>
                  <a:close/>
                  <a:moveTo>
                    <a:pt x="1337796" y="363879"/>
                  </a:moveTo>
                  <a:cubicBezTo>
                    <a:pt x="1343253" y="363879"/>
                    <a:pt x="1347676" y="368302"/>
                    <a:pt x="1347676" y="373759"/>
                  </a:cubicBezTo>
                  <a:cubicBezTo>
                    <a:pt x="1347676" y="379216"/>
                    <a:pt x="1343253" y="383640"/>
                    <a:pt x="1337796" y="383640"/>
                  </a:cubicBezTo>
                  <a:cubicBezTo>
                    <a:pt x="1332339" y="383640"/>
                    <a:pt x="1327915" y="379216"/>
                    <a:pt x="1327915" y="373759"/>
                  </a:cubicBezTo>
                  <a:cubicBezTo>
                    <a:pt x="1327915" y="368302"/>
                    <a:pt x="1332339" y="363879"/>
                    <a:pt x="1337796" y="363879"/>
                  </a:cubicBezTo>
                  <a:close/>
                  <a:moveTo>
                    <a:pt x="1309551" y="363879"/>
                  </a:moveTo>
                  <a:cubicBezTo>
                    <a:pt x="1315008" y="363879"/>
                    <a:pt x="1319432" y="368302"/>
                    <a:pt x="1319432" y="373759"/>
                  </a:cubicBezTo>
                  <a:cubicBezTo>
                    <a:pt x="1319432" y="379216"/>
                    <a:pt x="1315008" y="383640"/>
                    <a:pt x="1309551" y="383640"/>
                  </a:cubicBezTo>
                  <a:cubicBezTo>
                    <a:pt x="1304094" y="383640"/>
                    <a:pt x="1299671" y="379216"/>
                    <a:pt x="1299671" y="373759"/>
                  </a:cubicBezTo>
                  <a:cubicBezTo>
                    <a:pt x="1299671" y="368302"/>
                    <a:pt x="1304094" y="363879"/>
                    <a:pt x="1309551" y="363879"/>
                  </a:cubicBezTo>
                  <a:close/>
                  <a:moveTo>
                    <a:pt x="1281305" y="363879"/>
                  </a:moveTo>
                  <a:cubicBezTo>
                    <a:pt x="1286762" y="363879"/>
                    <a:pt x="1291185" y="368302"/>
                    <a:pt x="1291185" y="373759"/>
                  </a:cubicBezTo>
                  <a:cubicBezTo>
                    <a:pt x="1291185" y="379216"/>
                    <a:pt x="1286762" y="383640"/>
                    <a:pt x="1281305" y="383640"/>
                  </a:cubicBezTo>
                  <a:cubicBezTo>
                    <a:pt x="1275848" y="383640"/>
                    <a:pt x="1271424" y="379216"/>
                    <a:pt x="1271424" y="373759"/>
                  </a:cubicBezTo>
                  <a:cubicBezTo>
                    <a:pt x="1271424" y="368302"/>
                    <a:pt x="1275848" y="363879"/>
                    <a:pt x="1281305" y="363879"/>
                  </a:cubicBezTo>
                  <a:close/>
                  <a:moveTo>
                    <a:pt x="1253060" y="363879"/>
                  </a:moveTo>
                  <a:cubicBezTo>
                    <a:pt x="1258517" y="363879"/>
                    <a:pt x="1262941" y="368302"/>
                    <a:pt x="1262941" y="373759"/>
                  </a:cubicBezTo>
                  <a:cubicBezTo>
                    <a:pt x="1262941" y="379216"/>
                    <a:pt x="1258517" y="383640"/>
                    <a:pt x="1253060" y="383640"/>
                  </a:cubicBezTo>
                  <a:cubicBezTo>
                    <a:pt x="1247603" y="383640"/>
                    <a:pt x="1243180" y="379216"/>
                    <a:pt x="1243180" y="373759"/>
                  </a:cubicBezTo>
                  <a:cubicBezTo>
                    <a:pt x="1243180" y="368302"/>
                    <a:pt x="1247603" y="363879"/>
                    <a:pt x="1253060" y="363879"/>
                  </a:cubicBezTo>
                  <a:close/>
                  <a:moveTo>
                    <a:pt x="1224814" y="363879"/>
                  </a:moveTo>
                  <a:cubicBezTo>
                    <a:pt x="1230271" y="363879"/>
                    <a:pt x="1234694" y="368302"/>
                    <a:pt x="1234694" y="373759"/>
                  </a:cubicBezTo>
                  <a:cubicBezTo>
                    <a:pt x="1234694" y="379216"/>
                    <a:pt x="1230271" y="383640"/>
                    <a:pt x="1224814" y="383640"/>
                  </a:cubicBezTo>
                  <a:cubicBezTo>
                    <a:pt x="1219357" y="383640"/>
                    <a:pt x="1214933" y="379216"/>
                    <a:pt x="1214933" y="373759"/>
                  </a:cubicBezTo>
                  <a:cubicBezTo>
                    <a:pt x="1214933" y="368302"/>
                    <a:pt x="1219357" y="363879"/>
                    <a:pt x="1224814" y="363879"/>
                  </a:cubicBezTo>
                  <a:close/>
                  <a:moveTo>
                    <a:pt x="1196569" y="363879"/>
                  </a:moveTo>
                  <a:cubicBezTo>
                    <a:pt x="1202026" y="363879"/>
                    <a:pt x="1206450" y="368302"/>
                    <a:pt x="1206450" y="373759"/>
                  </a:cubicBezTo>
                  <a:cubicBezTo>
                    <a:pt x="1206450" y="379216"/>
                    <a:pt x="1202026" y="383640"/>
                    <a:pt x="1196569" y="383640"/>
                  </a:cubicBezTo>
                  <a:cubicBezTo>
                    <a:pt x="1191112" y="383640"/>
                    <a:pt x="1186688" y="379216"/>
                    <a:pt x="1186688" y="373759"/>
                  </a:cubicBezTo>
                  <a:cubicBezTo>
                    <a:pt x="1186688" y="368302"/>
                    <a:pt x="1191112" y="363879"/>
                    <a:pt x="1196569" y="363879"/>
                  </a:cubicBezTo>
                  <a:close/>
                  <a:moveTo>
                    <a:pt x="1168323" y="363879"/>
                  </a:moveTo>
                  <a:cubicBezTo>
                    <a:pt x="1173780" y="363879"/>
                    <a:pt x="1178203" y="368302"/>
                    <a:pt x="1178203" y="373759"/>
                  </a:cubicBezTo>
                  <a:cubicBezTo>
                    <a:pt x="1178203" y="379216"/>
                    <a:pt x="1173780" y="383640"/>
                    <a:pt x="1168323" y="383640"/>
                  </a:cubicBezTo>
                  <a:cubicBezTo>
                    <a:pt x="1162866" y="383640"/>
                    <a:pt x="1158442" y="379216"/>
                    <a:pt x="1158442" y="373759"/>
                  </a:cubicBezTo>
                  <a:cubicBezTo>
                    <a:pt x="1158442" y="368302"/>
                    <a:pt x="1162866" y="363879"/>
                    <a:pt x="1168323" y="363879"/>
                  </a:cubicBezTo>
                  <a:close/>
                  <a:moveTo>
                    <a:pt x="1140078" y="363879"/>
                  </a:moveTo>
                  <a:cubicBezTo>
                    <a:pt x="1145535" y="363879"/>
                    <a:pt x="1149959" y="368302"/>
                    <a:pt x="1149959" y="373759"/>
                  </a:cubicBezTo>
                  <a:cubicBezTo>
                    <a:pt x="1149959" y="379216"/>
                    <a:pt x="1145535" y="383640"/>
                    <a:pt x="1140078" y="383640"/>
                  </a:cubicBezTo>
                  <a:cubicBezTo>
                    <a:pt x="1134621" y="383640"/>
                    <a:pt x="1130197" y="379216"/>
                    <a:pt x="1130197" y="373759"/>
                  </a:cubicBezTo>
                  <a:cubicBezTo>
                    <a:pt x="1130197" y="368302"/>
                    <a:pt x="1134621" y="363879"/>
                    <a:pt x="1140078" y="363879"/>
                  </a:cubicBezTo>
                  <a:close/>
                  <a:moveTo>
                    <a:pt x="1111832" y="363879"/>
                  </a:moveTo>
                  <a:cubicBezTo>
                    <a:pt x="1117289" y="363879"/>
                    <a:pt x="1121713" y="368302"/>
                    <a:pt x="1121713" y="373759"/>
                  </a:cubicBezTo>
                  <a:cubicBezTo>
                    <a:pt x="1121713" y="379216"/>
                    <a:pt x="1117289" y="383640"/>
                    <a:pt x="1111832" y="383640"/>
                  </a:cubicBezTo>
                  <a:cubicBezTo>
                    <a:pt x="1106375" y="383640"/>
                    <a:pt x="1101951" y="379216"/>
                    <a:pt x="1101951" y="373759"/>
                  </a:cubicBezTo>
                  <a:cubicBezTo>
                    <a:pt x="1101951" y="368302"/>
                    <a:pt x="1106375" y="363879"/>
                    <a:pt x="1111832" y="363879"/>
                  </a:cubicBezTo>
                  <a:close/>
                  <a:moveTo>
                    <a:pt x="1083587" y="363879"/>
                  </a:moveTo>
                  <a:cubicBezTo>
                    <a:pt x="1089044" y="363879"/>
                    <a:pt x="1093468" y="368302"/>
                    <a:pt x="1093468" y="373759"/>
                  </a:cubicBezTo>
                  <a:cubicBezTo>
                    <a:pt x="1093468" y="379216"/>
                    <a:pt x="1089044" y="383640"/>
                    <a:pt x="1083587" y="383640"/>
                  </a:cubicBezTo>
                  <a:cubicBezTo>
                    <a:pt x="1078130" y="383640"/>
                    <a:pt x="1073707" y="379216"/>
                    <a:pt x="1073707" y="373759"/>
                  </a:cubicBezTo>
                  <a:cubicBezTo>
                    <a:pt x="1073707" y="368302"/>
                    <a:pt x="1078130" y="363879"/>
                    <a:pt x="1083587" y="363879"/>
                  </a:cubicBezTo>
                  <a:close/>
                  <a:moveTo>
                    <a:pt x="1055341" y="363879"/>
                  </a:moveTo>
                  <a:cubicBezTo>
                    <a:pt x="1060798" y="363879"/>
                    <a:pt x="1065222" y="368302"/>
                    <a:pt x="1065222" y="373759"/>
                  </a:cubicBezTo>
                  <a:cubicBezTo>
                    <a:pt x="1065222" y="379216"/>
                    <a:pt x="1060798" y="383640"/>
                    <a:pt x="1055341" y="383640"/>
                  </a:cubicBezTo>
                  <a:cubicBezTo>
                    <a:pt x="1049884" y="383640"/>
                    <a:pt x="1045461" y="379216"/>
                    <a:pt x="1045461" y="373759"/>
                  </a:cubicBezTo>
                  <a:cubicBezTo>
                    <a:pt x="1045461" y="368302"/>
                    <a:pt x="1049884" y="363879"/>
                    <a:pt x="1055341" y="363879"/>
                  </a:cubicBezTo>
                  <a:close/>
                  <a:moveTo>
                    <a:pt x="1027096" y="363879"/>
                  </a:moveTo>
                  <a:cubicBezTo>
                    <a:pt x="1032553" y="363879"/>
                    <a:pt x="1036977" y="368302"/>
                    <a:pt x="1036977" y="373759"/>
                  </a:cubicBezTo>
                  <a:cubicBezTo>
                    <a:pt x="1036977" y="379216"/>
                    <a:pt x="1032553" y="383640"/>
                    <a:pt x="1027096" y="383640"/>
                  </a:cubicBezTo>
                  <a:cubicBezTo>
                    <a:pt x="1021640" y="383640"/>
                    <a:pt x="1017216" y="379216"/>
                    <a:pt x="1017216" y="373759"/>
                  </a:cubicBezTo>
                  <a:cubicBezTo>
                    <a:pt x="1017216" y="368302"/>
                    <a:pt x="1021640" y="363879"/>
                    <a:pt x="1027096" y="363879"/>
                  </a:cubicBezTo>
                  <a:close/>
                  <a:moveTo>
                    <a:pt x="998850" y="363879"/>
                  </a:moveTo>
                  <a:cubicBezTo>
                    <a:pt x="1004307" y="363879"/>
                    <a:pt x="1008731" y="368302"/>
                    <a:pt x="1008731" y="373759"/>
                  </a:cubicBezTo>
                  <a:cubicBezTo>
                    <a:pt x="1008731" y="379216"/>
                    <a:pt x="1004307" y="383640"/>
                    <a:pt x="998850" y="383640"/>
                  </a:cubicBezTo>
                  <a:cubicBezTo>
                    <a:pt x="993393" y="383640"/>
                    <a:pt x="988969" y="379216"/>
                    <a:pt x="988969" y="373759"/>
                  </a:cubicBezTo>
                  <a:cubicBezTo>
                    <a:pt x="988969" y="368302"/>
                    <a:pt x="993393" y="363879"/>
                    <a:pt x="998850" y="363879"/>
                  </a:cubicBezTo>
                  <a:close/>
                  <a:moveTo>
                    <a:pt x="970605" y="363879"/>
                  </a:moveTo>
                  <a:cubicBezTo>
                    <a:pt x="976062" y="363879"/>
                    <a:pt x="980486" y="368302"/>
                    <a:pt x="980486" y="373759"/>
                  </a:cubicBezTo>
                  <a:cubicBezTo>
                    <a:pt x="980486" y="379216"/>
                    <a:pt x="976062" y="383640"/>
                    <a:pt x="970605" y="383640"/>
                  </a:cubicBezTo>
                  <a:cubicBezTo>
                    <a:pt x="965148" y="383640"/>
                    <a:pt x="960725" y="379216"/>
                    <a:pt x="960725" y="373759"/>
                  </a:cubicBezTo>
                  <a:cubicBezTo>
                    <a:pt x="960725" y="368302"/>
                    <a:pt x="965148" y="363879"/>
                    <a:pt x="970605" y="363879"/>
                  </a:cubicBezTo>
                  <a:close/>
                  <a:moveTo>
                    <a:pt x="942359" y="363879"/>
                  </a:moveTo>
                  <a:cubicBezTo>
                    <a:pt x="947816" y="363879"/>
                    <a:pt x="952240" y="368302"/>
                    <a:pt x="952240" y="373759"/>
                  </a:cubicBezTo>
                  <a:cubicBezTo>
                    <a:pt x="952240" y="379216"/>
                    <a:pt x="947816" y="383640"/>
                    <a:pt x="942359" y="383640"/>
                  </a:cubicBezTo>
                  <a:cubicBezTo>
                    <a:pt x="936902" y="383640"/>
                    <a:pt x="932478" y="379216"/>
                    <a:pt x="932478" y="373759"/>
                  </a:cubicBezTo>
                  <a:cubicBezTo>
                    <a:pt x="932478" y="368302"/>
                    <a:pt x="936902" y="363879"/>
                    <a:pt x="942359" y="363879"/>
                  </a:cubicBezTo>
                  <a:close/>
                  <a:moveTo>
                    <a:pt x="914114" y="363879"/>
                  </a:moveTo>
                  <a:cubicBezTo>
                    <a:pt x="919571" y="363879"/>
                    <a:pt x="923995" y="368302"/>
                    <a:pt x="923995" y="373759"/>
                  </a:cubicBezTo>
                  <a:cubicBezTo>
                    <a:pt x="923995" y="379216"/>
                    <a:pt x="919571" y="383640"/>
                    <a:pt x="914114" y="383640"/>
                  </a:cubicBezTo>
                  <a:cubicBezTo>
                    <a:pt x="908658" y="383640"/>
                    <a:pt x="904234" y="379216"/>
                    <a:pt x="904234" y="373759"/>
                  </a:cubicBezTo>
                  <a:cubicBezTo>
                    <a:pt x="904234" y="368302"/>
                    <a:pt x="908658" y="363879"/>
                    <a:pt x="914114" y="363879"/>
                  </a:cubicBezTo>
                  <a:close/>
                  <a:moveTo>
                    <a:pt x="885868" y="363879"/>
                  </a:moveTo>
                  <a:cubicBezTo>
                    <a:pt x="891325" y="363879"/>
                    <a:pt x="895749" y="368302"/>
                    <a:pt x="895749" y="373759"/>
                  </a:cubicBezTo>
                  <a:cubicBezTo>
                    <a:pt x="895749" y="379216"/>
                    <a:pt x="891325" y="383640"/>
                    <a:pt x="885868" y="383640"/>
                  </a:cubicBezTo>
                  <a:cubicBezTo>
                    <a:pt x="880411" y="383640"/>
                    <a:pt x="875987" y="379216"/>
                    <a:pt x="875987" y="373759"/>
                  </a:cubicBezTo>
                  <a:cubicBezTo>
                    <a:pt x="875987" y="368302"/>
                    <a:pt x="880411" y="363879"/>
                    <a:pt x="885868" y="363879"/>
                  </a:cubicBezTo>
                  <a:close/>
                  <a:moveTo>
                    <a:pt x="857623" y="363879"/>
                  </a:moveTo>
                  <a:cubicBezTo>
                    <a:pt x="863080" y="363879"/>
                    <a:pt x="867504" y="368302"/>
                    <a:pt x="867504" y="373759"/>
                  </a:cubicBezTo>
                  <a:cubicBezTo>
                    <a:pt x="867504" y="379216"/>
                    <a:pt x="863080" y="383640"/>
                    <a:pt x="857623" y="383640"/>
                  </a:cubicBezTo>
                  <a:cubicBezTo>
                    <a:pt x="852167" y="383640"/>
                    <a:pt x="847743" y="379216"/>
                    <a:pt x="847743" y="373759"/>
                  </a:cubicBezTo>
                  <a:cubicBezTo>
                    <a:pt x="847743" y="368302"/>
                    <a:pt x="852166" y="363879"/>
                    <a:pt x="857623" y="363879"/>
                  </a:cubicBezTo>
                  <a:close/>
                  <a:moveTo>
                    <a:pt x="829377" y="363879"/>
                  </a:moveTo>
                  <a:cubicBezTo>
                    <a:pt x="834834" y="363879"/>
                    <a:pt x="839258" y="368302"/>
                    <a:pt x="839258" y="373759"/>
                  </a:cubicBezTo>
                  <a:cubicBezTo>
                    <a:pt x="839258" y="379216"/>
                    <a:pt x="834834" y="383640"/>
                    <a:pt x="829377" y="383640"/>
                  </a:cubicBezTo>
                  <a:cubicBezTo>
                    <a:pt x="823920" y="383640"/>
                    <a:pt x="819496" y="379216"/>
                    <a:pt x="819496" y="373759"/>
                  </a:cubicBezTo>
                  <a:cubicBezTo>
                    <a:pt x="819496" y="368302"/>
                    <a:pt x="823920" y="363879"/>
                    <a:pt x="829377" y="363879"/>
                  </a:cubicBezTo>
                  <a:close/>
                  <a:moveTo>
                    <a:pt x="801132" y="363879"/>
                  </a:moveTo>
                  <a:cubicBezTo>
                    <a:pt x="806589" y="363879"/>
                    <a:pt x="811013" y="368302"/>
                    <a:pt x="811013" y="373759"/>
                  </a:cubicBezTo>
                  <a:cubicBezTo>
                    <a:pt x="811013" y="379216"/>
                    <a:pt x="806589" y="383640"/>
                    <a:pt x="801132" y="383640"/>
                  </a:cubicBezTo>
                  <a:cubicBezTo>
                    <a:pt x="795676" y="383640"/>
                    <a:pt x="791252" y="379216"/>
                    <a:pt x="791252" y="373759"/>
                  </a:cubicBezTo>
                  <a:cubicBezTo>
                    <a:pt x="791252" y="368302"/>
                    <a:pt x="795675" y="363879"/>
                    <a:pt x="801132" y="363879"/>
                  </a:cubicBezTo>
                  <a:close/>
                  <a:moveTo>
                    <a:pt x="772886" y="363879"/>
                  </a:moveTo>
                  <a:cubicBezTo>
                    <a:pt x="778343" y="363879"/>
                    <a:pt x="782767" y="368302"/>
                    <a:pt x="782767" y="373759"/>
                  </a:cubicBezTo>
                  <a:cubicBezTo>
                    <a:pt x="782767" y="379216"/>
                    <a:pt x="778343" y="383640"/>
                    <a:pt x="772886" y="383640"/>
                  </a:cubicBezTo>
                  <a:cubicBezTo>
                    <a:pt x="767429" y="383640"/>
                    <a:pt x="763006" y="379216"/>
                    <a:pt x="763006" y="373759"/>
                  </a:cubicBezTo>
                  <a:cubicBezTo>
                    <a:pt x="763006" y="368302"/>
                    <a:pt x="767429" y="363879"/>
                    <a:pt x="772886" y="363879"/>
                  </a:cubicBezTo>
                  <a:close/>
                  <a:moveTo>
                    <a:pt x="744642" y="363879"/>
                  </a:moveTo>
                  <a:cubicBezTo>
                    <a:pt x="750098" y="363879"/>
                    <a:pt x="754522" y="368302"/>
                    <a:pt x="754522" y="373759"/>
                  </a:cubicBezTo>
                  <a:cubicBezTo>
                    <a:pt x="754522" y="379216"/>
                    <a:pt x="750098" y="383640"/>
                    <a:pt x="744642" y="383640"/>
                  </a:cubicBezTo>
                  <a:cubicBezTo>
                    <a:pt x="739185" y="383640"/>
                    <a:pt x="734761" y="379216"/>
                    <a:pt x="734761" y="373759"/>
                  </a:cubicBezTo>
                  <a:cubicBezTo>
                    <a:pt x="734761" y="368302"/>
                    <a:pt x="739185" y="363879"/>
                    <a:pt x="744642" y="363879"/>
                  </a:cubicBezTo>
                  <a:close/>
                  <a:moveTo>
                    <a:pt x="716395" y="363879"/>
                  </a:moveTo>
                  <a:cubicBezTo>
                    <a:pt x="721852" y="363879"/>
                    <a:pt x="726276" y="368302"/>
                    <a:pt x="726276" y="373759"/>
                  </a:cubicBezTo>
                  <a:cubicBezTo>
                    <a:pt x="726276" y="379216"/>
                    <a:pt x="721852" y="383640"/>
                    <a:pt x="716395" y="383640"/>
                  </a:cubicBezTo>
                  <a:cubicBezTo>
                    <a:pt x="710938" y="383640"/>
                    <a:pt x="706515" y="379216"/>
                    <a:pt x="706515" y="373759"/>
                  </a:cubicBezTo>
                  <a:cubicBezTo>
                    <a:pt x="706515" y="368302"/>
                    <a:pt x="710938" y="363879"/>
                    <a:pt x="716395" y="363879"/>
                  </a:cubicBezTo>
                  <a:close/>
                  <a:moveTo>
                    <a:pt x="688151" y="363879"/>
                  </a:moveTo>
                  <a:cubicBezTo>
                    <a:pt x="693608" y="363879"/>
                    <a:pt x="698031" y="368302"/>
                    <a:pt x="698031" y="373759"/>
                  </a:cubicBezTo>
                  <a:cubicBezTo>
                    <a:pt x="698031" y="379216"/>
                    <a:pt x="693608" y="383640"/>
                    <a:pt x="688151" y="383640"/>
                  </a:cubicBezTo>
                  <a:cubicBezTo>
                    <a:pt x="682694" y="383640"/>
                    <a:pt x="678270" y="379216"/>
                    <a:pt x="678270" y="373759"/>
                  </a:cubicBezTo>
                  <a:cubicBezTo>
                    <a:pt x="678270" y="368302"/>
                    <a:pt x="682694" y="363879"/>
                    <a:pt x="688151" y="363879"/>
                  </a:cubicBezTo>
                  <a:close/>
                  <a:moveTo>
                    <a:pt x="659904" y="363879"/>
                  </a:moveTo>
                  <a:cubicBezTo>
                    <a:pt x="665361" y="363879"/>
                    <a:pt x="669785" y="368302"/>
                    <a:pt x="669785" y="373759"/>
                  </a:cubicBezTo>
                  <a:cubicBezTo>
                    <a:pt x="669785" y="379216"/>
                    <a:pt x="665361" y="383640"/>
                    <a:pt x="659904" y="383640"/>
                  </a:cubicBezTo>
                  <a:cubicBezTo>
                    <a:pt x="654447" y="383640"/>
                    <a:pt x="650024" y="379216"/>
                    <a:pt x="650024" y="373759"/>
                  </a:cubicBezTo>
                  <a:cubicBezTo>
                    <a:pt x="650024" y="368302"/>
                    <a:pt x="654447" y="363879"/>
                    <a:pt x="659904" y="363879"/>
                  </a:cubicBezTo>
                  <a:close/>
                  <a:moveTo>
                    <a:pt x="631660" y="363879"/>
                  </a:moveTo>
                  <a:cubicBezTo>
                    <a:pt x="637117" y="363879"/>
                    <a:pt x="641540" y="368302"/>
                    <a:pt x="641540" y="373759"/>
                  </a:cubicBezTo>
                  <a:cubicBezTo>
                    <a:pt x="641540" y="379216"/>
                    <a:pt x="637117" y="383640"/>
                    <a:pt x="631660" y="383640"/>
                  </a:cubicBezTo>
                  <a:cubicBezTo>
                    <a:pt x="626203" y="383640"/>
                    <a:pt x="621779" y="379216"/>
                    <a:pt x="621779" y="373759"/>
                  </a:cubicBezTo>
                  <a:cubicBezTo>
                    <a:pt x="621779" y="368302"/>
                    <a:pt x="626203" y="363879"/>
                    <a:pt x="631660" y="363879"/>
                  </a:cubicBezTo>
                  <a:close/>
                  <a:moveTo>
                    <a:pt x="603413" y="363879"/>
                  </a:moveTo>
                  <a:cubicBezTo>
                    <a:pt x="608870" y="363879"/>
                    <a:pt x="613294" y="368302"/>
                    <a:pt x="613294" y="373759"/>
                  </a:cubicBezTo>
                  <a:cubicBezTo>
                    <a:pt x="613294" y="379216"/>
                    <a:pt x="608870" y="383640"/>
                    <a:pt x="603413" y="383640"/>
                  </a:cubicBezTo>
                  <a:cubicBezTo>
                    <a:pt x="597956" y="383640"/>
                    <a:pt x="593533" y="379216"/>
                    <a:pt x="593533" y="373759"/>
                  </a:cubicBezTo>
                  <a:cubicBezTo>
                    <a:pt x="593533" y="368302"/>
                    <a:pt x="597956" y="363879"/>
                    <a:pt x="603413" y="363879"/>
                  </a:cubicBezTo>
                  <a:close/>
                  <a:moveTo>
                    <a:pt x="575169" y="363879"/>
                  </a:moveTo>
                  <a:cubicBezTo>
                    <a:pt x="580625" y="363879"/>
                    <a:pt x="585049" y="368302"/>
                    <a:pt x="585049" y="373759"/>
                  </a:cubicBezTo>
                  <a:cubicBezTo>
                    <a:pt x="585049" y="379216"/>
                    <a:pt x="580625" y="383640"/>
                    <a:pt x="575169" y="383640"/>
                  </a:cubicBezTo>
                  <a:cubicBezTo>
                    <a:pt x="569712" y="383640"/>
                    <a:pt x="565288" y="379216"/>
                    <a:pt x="565288" y="373759"/>
                  </a:cubicBezTo>
                  <a:cubicBezTo>
                    <a:pt x="565288" y="368302"/>
                    <a:pt x="569712" y="363879"/>
                    <a:pt x="575169" y="363879"/>
                  </a:cubicBezTo>
                  <a:close/>
                  <a:moveTo>
                    <a:pt x="546922" y="363879"/>
                  </a:moveTo>
                  <a:cubicBezTo>
                    <a:pt x="552379" y="363879"/>
                    <a:pt x="556803" y="368302"/>
                    <a:pt x="556803" y="373759"/>
                  </a:cubicBezTo>
                  <a:cubicBezTo>
                    <a:pt x="556803" y="379216"/>
                    <a:pt x="552379" y="383640"/>
                    <a:pt x="546922" y="383640"/>
                  </a:cubicBezTo>
                  <a:cubicBezTo>
                    <a:pt x="541465" y="383640"/>
                    <a:pt x="537042" y="379216"/>
                    <a:pt x="537042" y="373759"/>
                  </a:cubicBezTo>
                  <a:cubicBezTo>
                    <a:pt x="537042" y="368302"/>
                    <a:pt x="541465" y="363879"/>
                    <a:pt x="546922" y="363879"/>
                  </a:cubicBezTo>
                  <a:close/>
                  <a:moveTo>
                    <a:pt x="518678" y="363879"/>
                  </a:moveTo>
                  <a:cubicBezTo>
                    <a:pt x="524134" y="363879"/>
                    <a:pt x="528558" y="368302"/>
                    <a:pt x="528558" y="373759"/>
                  </a:cubicBezTo>
                  <a:cubicBezTo>
                    <a:pt x="528558" y="379216"/>
                    <a:pt x="524134" y="383640"/>
                    <a:pt x="518678" y="383640"/>
                  </a:cubicBezTo>
                  <a:cubicBezTo>
                    <a:pt x="513221" y="383640"/>
                    <a:pt x="508797" y="379216"/>
                    <a:pt x="508797" y="373759"/>
                  </a:cubicBezTo>
                  <a:cubicBezTo>
                    <a:pt x="508797" y="368302"/>
                    <a:pt x="513221" y="363879"/>
                    <a:pt x="518678" y="363879"/>
                  </a:cubicBezTo>
                  <a:close/>
                  <a:moveTo>
                    <a:pt x="490431" y="363879"/>
                  </a:moveTo>
                  <a:cubicBezTo>
                    <a:pt x="495888" y="363879"/>
                    <a:pt x="500312" y="368302"/>
                    <a:pt x="500312" y="373759"/>
                  </a:cubicBezTo>
                  <a:cubicBezTo>
                    <a:pt x="500312" y="379216"/>
                    <a:pt x="495888" y="383640"/>
                    <a:pt x="490431" y="383640"/>
                  </a:cubicBezTo>
                  <a:cubicBezTo>
                    <a:pt x="484975" y="383640"/>
                    <a:pt x="480551" y="379216"/>
                    <a:pt x="480551" y="373759"/>
                  </a:cubicBezTo>
                  <a:cubicBezTo>
                    <a:pt x="480551" y="368302"/>
                    <a:pt x="484975" y="363879"/>
                    <a:pt x="490431" y="363879"/>
                  </a:cubicBezTo>
                  <a:close/>
                  <a:moveTo>
                    <a:pt x="462187" y="363879"/>
                  </a:moveTo>
                  <a:cubicBezTo>
                    <a:pt x="467644" y="363879"/>
                    <a:pt x="472067" y="368302"/>
                    <a:pt x="472067" y="373759"/>
                  </a:cubicBezTo>
                  <a:cubicBezTo>
                    <a:pt x="472067" y="379216"/>
                    <a:pt x="467644" y="383640"/>
                    <a:pt x="462187" y="383640"/>
                  </a:cubicBezTo>
                  <a:cubicBezTo>
                    <a:pt x="456730" y="383640"/>
                    <a:pt x="452306" y="379216"/>
                    <a:pt x="452306" y="373759"/>
                  </a:cubicBezTo>
                  <a:cubicBezTo>
                    <a:pt x="452306" y="368302"/>
                    <a:pt x="456730" y="363879"/>
                    <a:pt x="462187" y="363879"/>
                  </a:cubicBezTo>
                  <a:close/>
                  <a:moveTo>
                    <a:pt x="433940" y="363879"/>
                  </a:moveTo>
                  <a:cubicBezTo>
                    <a:pt x="439397" y="363879"/>
                    <a:pt x="443821" y="368302"/>
                    <a:pt x="443821" y="373759"/>
                  </a:cubicBezTo>
                  <a:cubicBezTo>
                    <a:pt x="443821" y="379216"/>
                    <a:pt x="439397" y="383640"/>
                    <a:pt x="433940" y="383640"/>
                  </a:cubicBezTo>
                  <a:cubicBezTo>
                    <a:pt x="428484" y="383640"/>
                    <a:pt x="424060" y="379216"/>
                    <a:pt x="424060" y="373759"/>
                  </a:cubicBezTo>
                  <a:cubicBezTo>
                    <a:pt x="424060" y="368302"/>
                    <a:pt x="428484" y="363879"/>
                    <a:pt x="433940" y="363879"/>
                  </a:cubicBezTo>
                  <a:close/>
                  <a:moveTo>
                    <a:pt x="405696" y="363879"/>
                  </a:moveTo>
                  <a:cubicBezTo>
                    <a:pt x="411152" y="363879"/>
                    <a:pt x="415576" y="368302"/>
                    <a:pt x="415576" y="373759"/>
                  </a:cubicBezTo>
                  <a:cubicBezTo>
                    <a:pt x="415576" y="379216"/>
                    <a:pt x="411152" y="383640"/>
                    <a:pt x="405696" y="383640"/>
                  </a:cubicBezTo>
                  <a:cubicBezTo>
                    <a:pt x="400239" y="383640"/>
                    <a:pt x="395815" y="379216"/>
                    <a:pt x="395815" y="373759"/>
                  </a:cubicBezTo>
                  <a:cubicBezTo>
                    <a:pt x="395815" y="368302"/>
                    <a:pt x="400239" y="363879"/>
                    <a:pt x="405696" y="363879"/>
                  </a:cubicBezTo>
                  <a:close/>
                  <a:moveTo>
                    <a:pt x="377450" y="363879"/>
                  </a:moveTo>
                  <a:cubicBezTo>
                    <a:pt x="382906" y="363879"/>
                    <a:pt x="387330" y="368302"/>
                    <a:pt x="387330" y="373759"/>
                  </a:cubicBezTo>
                  <a:cubicBezTo>
                    <a:pt x="387330" y="379216"/>
                    <a:pt x="382906" y="383640"/>
                    <a:pt x="377450" y="383640"/>
                  </a:cubicBezTo>
                  <a:cubicBezTo>
                    <a:pt x="371993" y="383640"/>
                    <a:pt x="367569" y="379216"/>
                    <a:pt x="367569" y="373759"/>
                  </a:cubicBezTo>
                  <a:cubicBezTo>
                    <a:pt x="367569" y="368302"/>
                    <a:pt x="371993" y="363879"/>
                    <a:pt x="377450" y="363879"/>
                  </a:cubicBezTo>
                  <a:close/>
                  <a:moveTo>
                    <a:pt x="349205" y="363879"/>
                  </a:moveTo>
                  <a:cubicBezTo>
                    <a:pt x="354662" y="363879"/>
                    <a:pt x="359085" y="368302"/>
                    <a:pt x="359085" y="373759"/>
                  </a:cubicBezTo>
                  <a:cubicBezTo>
                    <a:pt x="359085" y="379216"/>
                    <a:pt x="354662" y="383640"/>
                    <a:pt x="349205" y="383640"/>
                  </a:cubicBezTo>
                  <a:cubicBezTo>
                    <a:pt x="343748" y="383640"/>
                    <a:pt x="339324" y="379216"/>
                    <a:pt x="339324" y="373759"/>
                  </a:cubicBezTo>
                  <a:cubicBezTo>
                    <a:pt x="339324" y="368302"/>
                    <a:pt x="343748" y="363879"/>
                    <a:pt x="349205" y="363879"/>
                  </a:cubicBezTo>
                  <a:close/>
                  <a:moveTo>
                    <a:pt x="320958" y="363879"/>
                  </a:moveTo>
                  <a:cubicBezTo>
                    <a:pt x="326415" y="363879"/>
                    <a:pt x="330839" y="368302"/>
                    <a:pt x="330839" y="373759"/>
                  </a:cubicBezTo>
                  <a:cubicBezTo>
                    <a:pt x="330839" y="379216"/>
                    <a:pt x="326415" y="383640"/>
                    <a:pt x="320958" y="383640"/>
                  </a:cubicBezTo>
                  <a:cubicBezTo>
                    <a:pt x="315502" y="383640"/>
                    <a:pt x="311078" y="379216"/>
                    <a:pt x="311078" y="373759"/>
                  </a:cubicBezTo>
                  <a:cubicBezTo>
                    <a:pt x="311078" y="368302"/>
                    <a:pt x="315502" y="363879"/>
                    <a:pt x="320958" y="363879"/>
                  </a:cubicBezTo>
                  <a:close/>
                  <a:moveTo>
                    <a:pt x="292714" y="363879"/>
                  </a:moveTo>
                  <a:cubicBezTo>
                    <a:pt x="298171" y="363879"/>
                    <a:pt x="302594" y="368302"/>
                    <a:pt x="302594" y="373759"/>
                  </a:cubicBezTo>
                  <a:cubicBezTo>
                    <a:pt x="302594" y="379216"/>
                    <a:pt x="298171" y="383640"/>
                    <a:pt x="292714" y="383640"/>
                  </a:cubicBezTo>
                  <a:cubicBezTo>
                    <a:pt x="287257" y="383640"/>
                    <a:pt x="282833" y="379216"/>
                    <a:pt x="282833" y="373759"/>
                  </a:cubicBezTo>
                  <a:cubicBezTo>
                    <a:pt x="282833" y="368302"/>
                    <a:pt x="287257" y="363879"/>
                    <a:pt x="292714" y="363879"/>
                  </a:cubicBezTo>
                  <a:close/>
                  <a:moveTo>
                    <a:pt x="264468" y="363879"/>
                  </a:moveTo>
                  <a:cubicBezTo>
                    <a:pt x="269925" y="363879"/>
                    <a:pt x="274348" y="368302"/>
                    <a:pt x="274348" y="373759"/>
                  </a:cubicBezTo>
                  <a:cubicBezTo>
                    <a:pt x="274348" y="379216"/>
                    <a:pt x="269925" y="383640"/>
                    <a:pt x="264468" y="383640"/>
                  </a:cubicBezTo>
                  <a:cubicBezTo>
                    <a:pt x="259011" y="383640"/>
                    <a:pt x="254587" y="379216"/>
                    <a:pt x="254587" y="373759"/>
                  </a:cubicBezTo>
                  <a:cubicBezTo>
                    <a:pt x="254587" y="368302"/>
                    <a:pt x="259011" y="363879"/>
                    <a:pt x="264468" y="363879"/>
                  </a:cubicBezTo>
                  <a:close/>
                  <a:moveTo>
                    <a:pt x="236223" y="363879"/>
                  </a:moveTo>
                  <a:cubicBezTo>
                    <a:pt x="241680" y="363879"/>
                    <a:pt x="246103" y="368302"/>
                    <a:pt x="246103" y="373759"/>
                  </a:cubicBezTo>
                  <a:cubicBezTo>
                    <a:pt x="246103" y="379216"/>
                    <a:pt x="241680" y="383640"/>
                    <a:pt x="236223" y="383640"/>
                  </a:cubicBezTo>
                  <a:cubicBezTo>
                    <a:pt x="230766" y="383640"/>
                    <a:pt x="226342" y="379216"/>
                    <a:pt x="226342" y="373759"/>
                  </a:cubicBezTo>
                  <a:cubicBezTo>
                    <a:pt x="226342" y="368302"/>
                    <a:pt x="230766" y="363879"/>
                    <a:pt x="236223" y="363879"/>
                  </a:cubicBezTo>
                  <a:close/>
                  <a:moveTo>
                    <a:pt x="207976" y="363879"/>
                  </a:moveTo>
                  <a:cubicBezTo>
                    <a:pt x="213434" y="363879"/>
                    <a:pt x="217857" y="368302"/>
                    <a:pt x="217857" y="373759"/>
                  </a:cubicBezTo>
                  <a:cubicBezTo>
                    <a:pt x="217857" y="379216"/>
                    <a:pt x="213434" y="383640"/>
                    <a:pt x="207976" y="383640"/>
                  </a:cubicBezTo>
                  <a:cubicBezTo>
                    <a:pt x="202520" y="383640"/>
                    <a:pt x="198096" y="379216"/>
                    <a:pt x="198096" y="373759"/>
                  </a:cubicBezTo>
                  <a:cubicBezTo>
                    <a:pt x="198096" y="368302"/>
                    <a:pt x="202520" y="363879"/>
                    <a:pt x="207976" y="363879"/>
                  </a:cubicBezTo>
                  <a:close/>
                  <a:moveTo>
                    <a:pt x="179732" y="363879"/>
                  </a:moveTo>
                  <a:cubicBezTo>
                    <a:pt x="185189" y="363879"/>
                    <a:pt x="189612" y="368302"/>
                    <a:pt x="189612" y="373759"/>
                  </a:cubicBezTo>
                  <a:cubicBezTo>
                    <a:pt x="189612" y="379216"/>
                    <a:pt x="185189" y="383640"/>
                    <a:pt x="179732" y="383640"/>
                  </a:cubicBezTo>
                  <a:cubicBezTo>
                    <a:pt x="174275" y="383640"/>
                    <a:pt x="169851" y="379216"/>
                    <a:pt x="169851" y="373759"/>
                  </a:cubicBezTo>
                  <a:cubicBezTo>
                    <a:pt x="169851" y="368302"/>
                    <a:pt x="174275" y="363879"/>
                    <a:pt x="179732" y="363879"/>
                  </a:cubicBezTo>
                  <a:close/>
                  <a:moveTo>
                    <a:pt x="151486" y="363879"/>
                  </a:moveTo>
                  <a:cubicBezTo>
                    <a:pt x="156942" y="363879"/>
                    <a:pt x="161366" y="368302"/>
                    <a:pt x="161366" y="373759"/>
                  </a:cubicBezTo>
                  <a:cubicBezTo>
                    <a:pt x="161366" y="379216"/>
                    <a:pt x="156942" y="383640"/>
                    <a:pt x="151486" y="383640"/>
                  </a:cubicBezTo>
                  <a:cubicBezTo>
                    <a:pt x="146029" y="383640"/>
                    <a:pt x="141605" y="379216"/>
                    <a:pt x="141605" y="373759"/>
                  </a:cubicBezTo>
                  <a:cubicBezTo>
                    <a:pt x="141605" y="368302"/>
                    <a:pt x="146029" y="363879"/>
                    <a:pt x="151486" y="363879"/>
                  </a:cubicBezTo>
                  <a:close/>
                  <a:moveTo>
                    <a:pt x="123241" y="363879"/>
                  </a:moveTo>
                  <a:cubicBezTo>
                    <a:pt x="128698" y="363879"/>
                    <a:pt x="133121" y="368302"/>
                    <a:pt x="133121" y="373759"/>
                  </a:cubicBezTo>
                  <a:cubicBezTo>
                    <a:pt x="133121" y="379216"/>
                    <a:pt x="128698" y="383640"/>
                    <a:pt x="123241" y="383640"/>
                  </a:cubicBezTo>
                  <a:cubicBezTo>
                    <a:pt x="117784" y="383640"/>
                    <a:pt x="113360" y="379216"/>
                    <a:pt x="113360" y="373759"/>
                  </a:cubicBezTo>
                  <a:cubicBezTo>
                    <a:pt x="113360" y="368302"/>
                    <a:pt x="117784" y="363879"/>
                    <a:pt x="123241" y="363879"/>
                  </a:cubicBezTo>
                  <a:close/>
                  <a:moveTo>
                    <a:pt x="94995" y="363879"/>
                  </a:moveTo>
                  <a:cubicBezTo>
                    <a:pt x="100452" y="363879"/>
                    <a:pt x="104875" y="368302"/>
                    <a:pt x="104875" y="373759"/>
                  </a:cubicBezTo>
                  <a:cubicBezTo>
                    <a:pt x="104875" y="379216"/>
                    <a:pt x="100452" y="383640"/>
                    <a:pt x="94995" y="383640"/>
                  </a:cubicBezTo>
                  <a:cubicBezTo>
                    <a:pt x="89538" y="383640"/>
                    <a:pt x="85114" y="379216"/>
                    <a:pt x="85114" y="373759"/>
                  </a:cubicBezTo>
                  <a:cubicBezTo>
                    <a:pt x="85114" y="368302"/>
                    <a:pt x="89538" y="363879"/>
                    <a:pt x="94995" y="363879"/>
                  </a:cubicBezTo>
                  <a:close/>
                  <a:moveTo>
                    <a:pt x="66749" y="363879"/>
                  </a:moveTo>
                  <a:cubicBezTo>
                    <a:pt x="72206" y="363879"/>
                    <a:pt x="76630" y="368302"/>
                    <a:pt x="76630" y="373759"/>
                  </a:cubicBezTo>
                  <a:cubicBezTo>
                    <a:pt x="76630" y="379216"/>
                    <a:pt x="72206" y="383640"/>
                    <a:pt x="66749" y="383640"/>
                  </a:cubicBezTo>
                  <a:cubicBezTo>
                    <a:pt x="61292" y="383640"/>
                    <a:pt x="56869" y="379216"/>
                    <a:pt x="56869" y="373759"/>
                  </a:cubicBezTo>
                  <a:cubicBezTo>
                    <a:pt x="56869" y="368302"/>
                    <a:pt x="61292" y="363879"/>
                    <a:pt x="66749" y="363879"/>
                  </a:cubicBezTo>
                  <a:close/>
                  <a:moveTo>
                    <a:pt x="38504" y="363879"/>
                  </a:moveTo>
                  <a:cubicBezTo>
                    <a:pt x="43960" y="363879"/>
                    <a:pt x="48384" y="368302"/>
                    <a:pt x="48384" y="373759"/>
                  </a:cubicBezTo>
                  <a:cubicBezTo>
                    <a:pt x="48384" y="379216"/>
                    <a:pt x="43960" y="383640"/>
                    <a:pt x="38504" y="383640"/>
                  </a:cubicBezTo>
                  <a:cubicBezTo>
                    <a:pt x="33047" y="383640"/>
                    <a:pt x="28623" y="379216"/>
                    <a:pt x="28623" y="373759"/>
                  </a:cubicBezTo>
                  <a:cubicBezTo>
                    <a:pt x="28623" y="368302"/>
                    <a:pt x="33047" y="363879"/>
                    <a:pt x="38504" y="363879"/>
                  </a:cubicBezTo>
                  <a:close/>
                  <a:moveTo>
                    <a:pt x="4960990" y="345923"/>
                  </a:moveTo>
                  <a:lnTo>
                    <a:pt x="4959856" y="351540"/>
                  </a:lnTo>
                  <a:lnTo>
                    <a:pt x="4957614" y="349298"/>
                  </a:lnTo>
                  <a:close/>
                  <a:moveTo>
                    <a:pt x="4939026" y="339649"/>
                  </a:moveTo>
                  <a:cubicBezTo>
                    <a:pt x="4944355" y="339649"/>
                    <a:pt x="4948675" y="343969"/>
                    <a:pt x="4948675" y="349298"/>
                  </a:cubicBezTo>
                  <a:cubicBezTo>
                    <a:pt x="4948675" y="354627"/>
                    <a:pt x="4944355" y="358947"/>
                    <a:pt x="4939026" y="358947"/>
                  </a:cubicBezTo>
                  <a:cubicBezTo>
                    <a:pt x="4933696" y="358947"/>
                    <a:pt x="4929376" y="354627"/>
                    <a:pt x="4929376" y="349298"/>
                  </a:cubicBezTo>
                  <a:cubicBezTo>
                    <a:pt x="4929376" y="343969"/>
                    <a:pt x="4933696" y="339649"/>
                    <a:pt x="4939026" y="339649"/>
                  </a:cubicBezTo>
                  <a:close/>
                  <a:moveTo>
                    <a:pt x="4910781" y="339649"/>
                  </a:moveTo>
                  <a:cubicBezTo>
                    <a:pt x="4916110" y="339649"/>
                    <a:pt x="4920430" y="343969"/>
                    <a:pt x="4920430" y="349298"/>
                  </a:cubicBezTo>
                  <a:cubicBezTo>
                    <a:pt x="4920430" y="354627"/>
                    <a:pt x="4916110" y="358947"/>
                    <a:pt x="4910781" y="358947"/>
                  </a:cubicBezTo>
                  <a:cubicBezTo>
                    <a:pt x="4905452" y="358947"/>
                    <a:pt x="4901132" y="354627"/>
                    <a:pt x="4901132" y="349298"/>
                  </a:cubicBezTo>
                  <a:cubicBezTo>
                    <a:pt x="4901132" y="343969"/>
                    <a:pt x="4905452" y="339649"/>
                    <a:pt x="4910781" y="339649"/>
                  </a:cubicBezTo>
                  <a:close/>
                  <a:moveTo>
                    <a:pt x="4882534" y="339649"/>
                  </a:moveTo>
                  <a:cubicBezTo>
                    <a:pt x="4887864" y="339649"/>
                    <a:pt x="4892184" y="343969"/>
                    <a:pt x="4892184" y="349298"/>
                  </a:cubicBezTo>
                  <a:cubicBezTo>
                    <a:pt x="4892184" y="354627"/>
                    <a:pt x="4887864" y="358947"/>
                    <a:pt x="4882534" y="358947"/>
                  </a:cubicBezTo>
                  <a:cubicBezTo>
                    <a:pt x="4877206" y="358947"/>
                    <a:pt x="4872885" y="354627"/>
                    <a:pt x="4872885" y="349298"/>
                  </a:cubicBezTo>
                  <a:cubicBezTo>
                    <a:pt x="4872885" y="343969"/>
                    <a:pt x="4877206" y="339649"/>
                    <a:pt x="4882534" y="339649"/>
                  </a:cubicBezTo>
                  <a:close/>
                  <a:moveTo>
                    <a:pt x="4854290" y="339649"/>
                  </a:moveTo>
                  <a:cubicBezTo>
                    <a:pt x="4859619" y="339649"/>
                    <a:pt x="4863939" y="343969"/>
                    <a:pt x="4863939" y="349298"/>
                  </a:cubicBezTo>
                  <a:cubicBezTo>
                    <a:pt x="4863939" y="354627"/>
                    <a:pt x="4859619" y="358947"/>
                    <a:pt x="4854290" y="358947"/>
                  </a:cubicBezTo>
                  <a:cubicBezTo>
                    <a:pt x="4848961" y="358947"/>
                    <a:pt x="4844641" y="354627"/>
                    <a:pt x="4844641" y="349298"/>
                  </a:cubicBezTo>
                  <a:cubicBezTo>
                    <a:pt x="4844641" y="343969"/>
                    <a:pt x="4848961" y="339649"/>
                    <a:pt x="4854290" y="339649"/>
                  </a:cubicBezTo>
                  <a:close/>
                  <a:moveTo>
                    <a:pt x="4826043" y="339649"/>
                  </a:moveTo>
                  <a:cubicBezTo>
                    <a:pt x="4831372" y="339649"/>
                    <a:pt x="4835692" y="343969"/>
                    <a:pt x="4835692" y="349298"/>
                  </a:cubicBezTo>
                  <a:cubicBezTo>
                    <a:pt x="4835692" y="354627"/>
                    <a:pt x="4831372" y="358947"/>
                    <a:pt x="4826043" y="358947"/>
                  </a:cubicBezTo>
                  <a:cubicBezTo>
                    <a:pt x="4820714" y="358947"/>
                    <a:pt x="4816394" y="354627"/>
                    <a:pt x="4816394" y="349298"/>
                  </a:cubicBezTo>
                  <a:cubicBezTo>
                    <a:pt x="4816394" y="343969"/>
                    <a:pt x="4820714" y="339649"/>
                    <a:pt x="4826043" y="339649"/>
                  </a:cubicBezTo>
                  <a:close/>
                  <a:moveTo>
                    <a:pt x="4797799" y="339649"/>
                  </a:moveTo>
                  <a:cubicBezTo>
                    <a:pt x="4803128" y="339649"/>
                    <a:pt x="4807448" y="343969"/>
                    <a:pt x="4807448" y="349298"/>
                  </a:cubicBezTo>
                  <a:cubicBezTo>
                    <a:pt x="4807448" y="354627"/>
                    <a:pt x="4803128" y="358947"/>
                    <a:pt x="4797799" y="358947"/>
                  </a:cubicBezTo>
                  <a:cubicBezTo>
                    <a:pt x="4792469" y="358947"/>
                    <a:pt x="4788150" y="354627"/>
                    <a:pt x="4788150" y="349298"/>
                  </a:cubicBezTo>
                  <a:cubicBezTo>
                    <a:pt x="4788150" y="343969"/>
                    <a:pt x="4792469" y="339649"/>
                    <a:pt x="4797799" y="339649"/>
                  </a:cubicBezTo>
                  <a:close/>
                  <a:moveTo>
                    <a:pt x="4769553" y="339649"/>
                  </a:moveTo>
                  <a:cubicBezTo>
                    <a:pt x="4774882" y="339649"/>
                    <a:pt x="4779202" y="343969"/>
                    <a:pt x="4779202" y="349298"/>
                  </a:cubicBezTo>
                  <a:cubicBezTo>
                    <a:pt x="4779202" y="354627"/>
                    <a:pt x="4774882" y="358947"/>
                    <a:pt x="4769553" y="358947"/>
                  </a:cubicBezTo>
                  <a:cubicBezTo>
                    <a:pt x="4764224" y="358947"/>
                    <a:pt x="4759903" y="354627"/>
                    <a:pt x="4759903" y="349298"/>
                  </a:cubicBezTo>
                  <a:cubicBezTo>
                    <a:pt x="4759903" y="343969"/>
                    <a:pt x="4764224" y="339649"/>
                    <a:pt x="4769553" y="339649"/>
                  </a:cubicBezTo>
                  <a:close/>
                  <a:moveTo>
                    <a:pt x="4741308" y="339649"/>
                  </a:moveTo>
                  <a:cubicBezTo>
                    <a:pt x="4746637" y="339649"/>
                    <a:pt x="4750957" y="343969"/>
                    <a:pt x="4750957" y="349298"/>
                  </a:cubicBezTo>
                  <a:cubicBezTo>
                    <a:pt x="4750957" y="354627"/>
                    <a:pt x="4746637" y="358947"/>
                    <a:pt x="4741308" y="358947"/>
                  </a:cubicBezTo>
                  <a:cubicBezTo>
                    <a:pt x="4735979" y="358947"/>
                    <a:pt x="4731659" y="354627"/>
                    <a:pt x="4731659" y="349298"/>
                  </a:cubicBezTo>
                  <a:cubicBezTo>
                    <a:pt x="4731659" y="343969"/>
                    <a:pt x="4735979" y="339649"/>
                    <a:pt x="4741308" y="339649"/>
                  </a:cubicBezTo>
                  <a:close/>
                  <a:moveTo>
                    <a:pt x="4713062" y="339649"/>
                  </a:moveTo>
                  <a:cubicBezTo>
                    <a:pt x="4718391" y="339649"/>
                    <a:pt x="4722710" y="343969"/>
                    <a:pt x="4722710" y="349298"/>
                  </a:cubicBezTo>
                  <a:cubicBezTo>
                    <a:pt x="4722710" y="354627"/>
                    <a:pt x="4718391" y="358947"/>
                    <a:pt x="4713062" y="358947"/>
                  </a:cubicBezTo>
                  <a:cubicBezTo>
                    <a:pt x="4707732" y="358947"/>
                    <a:pt x="4703412" y="354627"/>
                    <a:pt x="4703412" y="349298"/>
                  </a:cubicBezTo>
                  <a:cubicBezTo>
                    <a:pt x="4703412" y="343969"/>
                    <a:pt x="4707732" y="339649"/>
                    <a:pt x="4713062" y="339649"/>
                  </a:cubicBezTo>
                  <a:close/>
                  <a:moveTo>
                    <a:pt x="4684817" y="339649"/>
                  </a:moveTo>
                  <a:cubicBezTo>
                    <a:pt x="4690146" y="339649"/>
                    <a:pt x="4694466" y="343969"/>
                    <a:pt x="4694466" y="349298"/>
                  </a:cubicBezTo>
                  <a:cubicBezTo>
                    <a:pt x="4694466" y="354627"/>
                    <a:pt x="4690146" y="358947"/>
                    <a:pt x="4684817" y="358947"/>
                  </a:cubicBezTo>
                  <a:cubicBezTo>
                    <a:pt x="4679488" y="358947"/>
                    <a:pt x="4675168" y="354627"/>
                    <a:pt x="4675168" y="349298"/>
                  </a:cubicBezTo>
                  <a:cubicBezTo>
                    <a:pt x="4675168" y="343969"/>
                    <a:pt x="4679488" y="339649"/>
                    <a:pt x="4684817" y="339649"/>
                  </a:cubicBezTo>
                  <a:close/>
                  <a:moveTo>
                    <a:pt x="4656571" y="339649"/>
                  </a:moveTo>
                  <a:cubicBezTo>
                    <a:pt x="4661900" y="339649"/>
                    <a:pt x="4666220" y="343969"/>
                    <a:pt x="4666220" y="349298"/>
                  </a:cubicBezTo>
                  <a:cubicBezTo>
                    <a:pt x="4666220" y="354627"/>
                    <a:pt x="4661900" y="358947"/>
                    <a:pt x="4656571" y="358947"/>
                  </a:cubicBezTo>
                  <a:cubicBezTo>
                    <a:pt x="4651242" y="358947"/>
                    <a:pt x="4646921" y="354627"/>
                    <a:pt x="4646921" y="349298"/>
                  </a:cubicBezTo>
                  <a:cubicBezTo>
                    <a:pt x="4646921" y="343969"/>
                    <a:pt x="4651242" y="339649"/>
                    <a:pt x="4656571" y="339649"/>
                  </a:cubicBezTo>
                  <a:close/>
                  <a:moveTo>
                    <a:pt x="4628326" y="339649"/>
                  </a:moveTo>
                  <a:cubicBezTo>
                    <a:pt x="4633655" y="339649"/>
                    <a:pt x="4637975" y="343969"/>
                    <a:pt x="4637975" y="349298"/>
                  </a:cubicBezTo>
                  <a:cubicBezTo>
                    <a:pt x="4637975" y="354627"/>
                    <a:pt x="4633655" y="358947"/>
                    <a:pt x="4628326" y="358947"/>
                  </a:cubicBezTo>
                  <a:cubicBezTo>
                    <a:pt x="4622997" y="358947"/>
                    <a:pt x="4618677" y="354627"/>
                    <a:pt x="4618677" y="349298"/>
                  </a:cubicBezTo>
                  <a:cubicBezTo>
                    <a:pt x="4618677" y="343969"/>
                    <a:pt x="4622997" y="339649"/>
                    <a:pt x="4628326" y="339649"/>
                  </a:cubicBezTo>
                  <a:close/>
                  <a:moveTo>
                    <a:pt x="4600080" y="339649"/>
                  </a:moveTo>
                  <a:cubicBezTo>
                    <a:pt x="4605409" y="339649"/>
                    <a:pt x="4609729" y="343969"/>
                    <a:pt x="4609729" y="349298"/>
                  </a:cubicBezTo>
                  <a:cubicBezTo>
                    <a:pt x="4609729" y="354627"/>
                    <a:pt x="4605409" y="358947"/>
                    <a:pt x="4600080" y="358947"/>
                  </a:cubicBezTo>
                  <a:cubicBezTo>
                    <a:pt x="4594751" y="358947"/>
                    <a:pt x="4590430" y="354627"/>
                    <a:pt x="4590430" y="349298"/>
                  </a:cubicBezTo>
                  <a:cubicBezTo>
                    <a:pt x="4590430" y="343969"/>
                    <a:pt x="4594751" y="339649"/>
                    <a:pt x="4600080" y="339649"/>
                  </a:cubicBezTo>
                  <a:close/>
                  <a:moveTo>
                    <a:pt x="4571835" y="339649"/>
                  </a:moveTo>
                  <a:cubicBezTo>
                    <a:pt x="4577164" y="339649"/>
                    <a:pt x="4581484" y="343969"/>
                    <a:pt x="4581484" y="349298"/>
                  </a:cubicBezTo>
                  <a:cubicBezTo>
                    <a:pt x="4581484" y="354627"/>
                    <a:pt x="4577164" y="358947"/>
                    <a:pt x="4571835" y="358947"/>
                  </a:cubicBezTo>
                  <a:cubicBezTo>
                    <a:pt x="4566506" y="358947"/>
                    <a:pt x="4562186" y="354627"/>
                    <a:pt x="4562186" y="349298"/>
                  </a:cubicBezTo>
                  <a:cubicBezTo>
                    <a:pt x="4562186" y="343969"/>
                    <a:pt x="4566506" y="339649"/>
                    <a:pt x="4571835" y="339649"/>
                  </a:cubicBezTo>
                  <a:close/>
                  <a:moveTo>
                    <a:pt x="4543589" y="339649"/>
                  </a:moveTo>
                  <a:cubicBezTo>
                    <a:pt x="4548918" y="339649"/>
                    <a:pt x="4553238" y="343969"/>
                    <a:pt x="4553238" y="349298"/>
                  </a:cubicBezTo>
                  <a:cubicBezTo>
                    <a:pt x="4553238" y="354627"/>
                    <a:pt x="4548918" y="358947"/>
                    <a:pt x="4543589" y="358947"/>
                  </a:cubicBezTo>
                  <a:cubicBezTo>
                    <a:pt x="4538260" y="358947"/>
                    <a:pt x="4533939" y="354627"/>
                    <a:pt x="4533939" y="349298"/>
                  </a:cubicBezTo>
                  <a:cubicBezTo>
                    <a:pt x="4533939" y="343969"/>
                    <a:pt x="4538260" y="339649"/>
                    <a:pt x="4543589" y="339649"/>
                  </a:cubicBezTo>
                  <a:close/>
                  <a:moveTo>
                    <a:pt x="4515344" y="339649"/>
                  </a:moveTo>
                  <a:cubicBezTo>
                    <a:pt x="4520673" y="339649"/>
                    <a:pt x="4524993" y="343969"/>
                    <a:pt x="4524993" y="349298"/>
                  </a:cubicBezTo>
                  <a:cubicBezTo>
                    <a:pt x="4524993" y="354627"/>
                    <a:pt x="4520673" y="358947"/>
                    <a:pt x="4515344" y="358947"/>
                  </a:cubicBezTo>
                  <a:cubicBezTo>
                    <a:pt x="4510015" y="358947"/>
                    <a:pt x="4505695" y="354627"/>
                    <a:pt x="4505695" y="349298"/>
                  </a:cubicBezTo>
                  <a:cubicBezTo>
                    <a:pt x="4505695" y="343969"/>
                    <a:pt x="4510015" y="339649"/>
                    <a:pt x="4515344" y="339649"/>
                  </a:cubicBezTo>
                  <a:close/>
                  <a:moveTo>
                    <a:pt x="4487098" y="339649"/>
                  </a:moveTo>
                  <a:cubicBezTo>
                    <a:pt x="4492427" y="339649"/>
                    <a:pt x="4496747" y="343969"/>
                    <a:pt x="4496747" y="349298"/>
                  </a:cubicBezTo>
                  <a:cubicBezTo>
                    <a:pt x="4496747" y="354627"/>
                    <a:pt x="4492427" y="358947"/>
                    <a:pt x="4487098" y="358947"/>
                  </a:cubicBezTo>
                  <a:cubicBezTo>
                    <a:pt x="4481769" y="358947"/>
                    <a:pt x="4477449" y="354627"/>
                    <a:pt x="4477449" y="349298"/>
                  </a:cubicBezTo>
                  <a:cubicBezTo>
                    <a:pt x="4477449" y="343969"/>
                    <a:pt x="4481769" y="339649"/>
                    <a:pt x="4487098" y="339649"/>
                  </a:cubicBezTo>
                  <a:close/>
                  <a:moveTo>
                    <a:pt x="4458853" y="339649"/>
                  </a:moveTo>
                  <a:cubicBezTo>
                    <a:pt x="4464182" y="339649"/>
                    <a:pt x="4468502" y="343969"/>
                    <a:pt x="4468502" y="349298"/>
                  </a:cubicBezTo>
                  <a:cubicBezTo>
                    <a:pt x="4468502" y="354627"/>
                    <a:pt x="4464182" y="358947"/>
                    <a:pt x="4458853" y="358947"/>
                  </a:cubicBezTo>
                  <a:cubicBezTo>
                    <a:pt x="4453524" y="358947"/>
                    <a:pt x="4449204" y="354627"/>
                    <a:pt x="4449204" y="349298"/>
                  </a:cubicBezTo>
                  <a:cubicBezTo>
                    <a:pt x="4449204" y="343969"/>
                    <a:pt x="4453524" y="339649"/>
                    <a:pt x="4458853" y="339649"/>
                  </a:cubicBezTo>
                  <a:close/>
                  <a:moveTo>
                    <a:pt x="4430607" y="339649"/>
                  </a:moveTo>
                  <a:cubicBezTo>
                    <a:pt x="4435936" y="339649"/>
                    <a:pt x="4440256" y="343969"/>
                    <a:pt x="4440256" y="349298"/>
                  </a:cubicBezTo>
                  <a:cubicBezTo>
                    <a:pt x="4440256" y="354627"/>
                    <a:pt x="4435936" y="358947"/>
                    <a:pt x="4430607" y="358947"/>
                  </a:cubicBezTo>
                  <a:cubicBezTo>
                    <a:pt x="4425278" y="358947"/>
                    <a:pt x="4420958" y="354627"/>
                    <a:pt x="4420958" y="349298"/>
                  </a:cubicBezTo>
                  <a:cubicBezTo>
                    <a:pt x="4420958" y="343969"/>
                    <a:pt x="4425278" y="339649"/>
                    <a:pt x="4430607" y="339649"/>
                  </a:cubicBezTo>
                  <a:close/>
                  <a:moveTo>
                    <a:pt x="4402362" y="339649"/>
                  </a:moveTo>
                  <a:cubicBezTo>
                    <a:pt x="4407691" y="339649"/>
                    <a:pt x="4412011" y="343969"/>
                    <a:pt x="4412011" y="349298"/>
                  </a:cubicBezTo>
                  <a:cubicBezTo>
                    <a:pt x="4412011" y="354627"/>
                    <a:pt x="4407691" y="358947"/>
                    <a:pt x="4402362" y="358947"/>
                  </a:cubicBezTo>
                  <a:cubicBezTo>
                    <a:pt x="4397033" y="358947"/>
                    <a:pt x="4392713" y="354627"/>
                    <a:pt x="4392713" y="349298"/>
                  </a:cubicBezTo>
                  <a:cubicBezTo>
                    <a:pt x="4392713" y="343969"/>
                    <a:pt x="4397033" y="339649"/>
                    <a:pt x="4402362" y="339649"/>
                  </a:cubicBezTo>
                  <a:close/>
                  <a:moveTo>
                    <a:pt x="4374116" y="339649"/>
                  </a:moveTo>
                  <a:cubicBezTo>
                    <a:pt x="4379445" y="339649"/>
                    <a:pt x="4383765" y="343969"/>
                    <a:pt x="4383765" y="349298"/>
                  </a:cubicBezTo>
                  <a:cubicBezTo>
                    <a:pt x="4383765" y="354627"/>
                    <a:pt x="4379445" y="358947"/>
                    <a:pt x="4374116" y="358947"/>
                  </a:cubicBezTo>
                  <a:cubicBezTo>
                    <a:pt x="4368787" y="358947"/>
                    <a:pt x="4364467" y="354627"/>
                    <a:pt x="4364467" y="349298"/>
                  </a:cubicBezTo>
                  <a:cubicBezTo>
                    <a:pt x="4364467" y="343969"/>
                    <a:pt x="4368787" y="339649"/>
                    <a:pt x="4374116" y="339649"/>
                  </a:cubicBezTo>
                  <a:close/>
                  <a:moveTo>
                    <a:pt x="4345871" y="339649"/>
                  </a:moveTo>
                  <a:cubicBezTo>
                    <a:pt x="4351200" y="339649"/>
                    <a:pt x="4355520" y="343969"/>
                    <a:pt x="4355520" y="349298"/>
                  </a:cubicBezTo>
                  <a:cubicBezTo>
                    <a:pt x="4355520" y="354627"/>
                    <a:pt x="4351200" y="358947"/>
                    <a:pt x="4345871" y="358947"/>
                  </a:cubicBezTo>
                  <a:cubicBezTo>
                    <a:pt x="4340542" y="358947"/>
                    <a:pt x="4336222" y="354627"/>
                    <a:pt x="4336222" y="349298"/>
                  </a:cubicBezTo>
                  <a:cubicBezTo>
                    <a:pt x="4336222" y="343969"/>
                    <a:pt x="4340542" y="339649"/>
                    <a:pt x="4345871" y="339649"/>
                  </a:cubicBezTo>
                  <a:close/>
                  <a:moveTo>
                    <a:pt x="4317625" y="339649"/>
                  </a:moveTo>
                  <a:cubicBezTo>
                    <a:pt x="4322954" y="339649"/>
                    <a:pt x="4327274" y="343969"/>
                    <a:pt x="4327274" y="349298"/>
                  </a:cubicBezTo>
                  <a:cubicBezTo>
                    <a:pt x="4327274" y="354627"/>
                    <a:pt x="4322954" y="358947"/>
                    <a:pt x="4317625" y="358947"/>
                  </a:cubicBezTo>
                  <a:cubicBezTo>
                    <a:pt x="4312296" y="358947"/>
                    <a:pt x="4307976" y="354627"/>
                    <a:pt x="4307976" y="349298"/>
                  </a:cubicBezTo>
                  <a:cubicBezTo>
                    <a:pt x="4307976" y="343969"/>
                    <a:pt x="4312296" y="339649"/>
                    <a:pt x="4317625" y="339649"/>
                  </a:cubicBezTo>
                  <a:close/>
                  <a:moveTo>
                    <a:pt x="4289380" y="339649"/>
                  </a:moveTo>
                  <a:cubicBezTo>
                    <a:pt x="4294709" y="339649"/>
                    <a:pt x="4299029" y="343969"/>
                    <a:pt x="4299029" y="349298"/>
                  </a:cubicBezTo>
                  <a:cubicBezTo>
                    <a:pt x="4299029" y="354627"/>
                    <a:pt x="4294709" y="358947"/>
                    <a:pt x="4289380" y="358947"/>
                  </a:cubicBezTo>
                  <a:cubicBezTo>
                    <a:pt x="4284051" y="358947"/>
                    <a:pt x="4279731" y="354627"/>
                    <a:pt x="4279731" y="349298"/>
                  </a:cubicBezTo>
                  <a:cubicBezTo>
                    <a:pt x="4279731" y="343969"/>
                    <a:pt x="4284051" y="339649"/>
                    <a:pt x="4289380" y="339649"/>
                  </a:cubicBezTo>
                  <a:close/>
                  <a:moveTo>
                    <a:pt x="4261134" y="339649"/>
                  </a:moveTo>
                  <a:cubicBezTo>
                    <a:pt x="4266463" y="339649"/>
                    <a:pt x="4270783" y="343969"/>
                    <a:pt x="4270783" y="349298"/>
                  </a:cubicBezTo>
                  <a:cubicBezTo>
                    <a:pt x="4270783" y="354627"/>
                    <a:pt x="4266463" y="358947"/>
                    <a:pt x="4261134" y="358947"/>
                  </a:cubicBezTo>
                  <a:cubicBezTo>
                    <a:pt x="4255805" y="358947"/>
                    <a:pt x="4251485" y="354627"/>
                    <a:pt x="4251485" y="349298"/>
                  </a:cubicBezTo>
                  <a:cubicBezTo>
                    <a:pt x="4251485" y="343969"/>
                    <a:pt x="4255805" y="339649"/>
                    <a:pt x="4261134" y="339649"/>
                  </a:cubicBezTo>
                  <a:close/>
                  <a:moveTo>
                    <a:pt x="4232889" y="339649"/>
                  </a:moveTo>
                  <a:cubicBezTo>
                    <a:pt x="4238218" y="339649"/>
                    <a:pt x="4242538" y="343969"/>
                    <a:pt x="4242538" y="349298"/>
                  </a:cubicBezTo>
                  <a:cubicBezTo>
                    <a:pt x="4242538" y="354627"/>
                    <a:pt x="4238218" y="358947"/>
                    <a:pt x="4232889" y="358947"/>
                  </a:cubicBezTo>
                  <a:cubicBezTo>
                    <a:pt x="4227560" y="358947"/>
                    <a:pt x="4223240" y="354627"/>
                    <a:pt x="4223240" y="349298"/>
                  </a:cubicBezTo>
                  <a:cubicBezTo>
                    <a:pt x="4223240" y="343969"/>
                    <a:pt x="4227560" y="339649"/>
                    <a:pt x="4232889" y="339649"/>
                  </a:cubicBezTo>
                  <a:close/>
                  <a:moveTo>
                    <a:pt x="4204643" y="339649"/>
                  </a:moveTo>
                  <a:cubicBezTo>
                    <a:pt x="4209972" y="339649"/>
                    <a:pt x="4214292" y="343969"/>
                    <a:pt x="4214292" y="349298"/>
                  </a:cubicBezTo>
                  <a:cubicBezTo>
                    <a:pt x="4214292" y="354627"/>
                    <a:pt x="4209972" y="358947"/>
                    <a:pt x="4204643" y="358947"/>
                  </a:cubicBezTo>
                  <a:cubicBezTo>
                    <a:pt x="4199314" y="358947"/>
                    <a:pt x="4194994" y="354627"/>
                    <a:pt x="4194994" y="349298"/>
                  </a:cubicBezTo>
                  <a:cubicBezTo>
                    <a:pt x="4194994" y="343969"/>
                    <a:pt x="4199314" y="339649"/>
                    <a:pt x="4204643" y="339649"/>
                  </a:cubicBezTo>
                  <a:close/>
                  <a:moveTo>
                    <a:pt x="4176398" y="339649"/>
                  </a:moveTo>
                  <a:cubicBezTo>
                    <a:pt x="4181727" y="339649"/>
                    <a:pt x="4186047" y="343969"/>
                    <a:pt x="4186047" y="349298"/>
                  </a:cubicBezTo>
                  <a:cubicBezTo>
                    <a:pt x="4186047" y="354627"/>
                    <a:pt x="4181727" y="358947"/>
                    <a:pt x="4176398" y="358947"/>
                  </a:cubicBezTo>
                  <a:cubicBezTo>
                    <a:pt x="4171069" y="358947"/>
                    <a:pt x="4166749" y="354627"/>
                    <a:pt x="4166749" y="349298"/>
                  </a:cubicBezTo>
                  <a:cubicBezTo>
                    <a:pt x="4166749" y="343969"/>
                    <a:pt x="4171069" y="339649"/>
                    <a:pt x="4176398" y="339649"/>
                  </a:cubicBezTo>
                  <a:close/>
                  <a:moveTo>
                    <a:pt x="4148152" y="339649"/>
                  </a:moveTo>
                  <a:cubicBezTo>
                    <a:pt x="4153481" y="339649"/>
                    <a:pt x="4157801" y="343969"/>
                    <a:pt x="4157801" y="349298"/>
                  </a:cubicBezTo>
                  <a:cubicBezTo>
                    <a:pt x="4157801" y="354627"/>
                    <a:pt x="4153481" y="358947"/>
                    <a:pt x="4148152" y="358947"/>
                  </a:cubicBezTo>
                  <a:cubicBezTo>
                    <a:pt x="4142823" y="358947"/>
                    <a:pt x="4138503" y="354627"/>
                    <a:pt x="4138503" y="349298"/>
                  </a:cubicBezTo>
                  <a:cubicBezTo>
                    <a:pt x="4138503" y="343969"/>
                    <a:pt x="4142823" y="339649"/>
                    <a:pt x="4148152" y="339649"/>
                  </a:cubicBezTo>
                  <a:close/>
                  <a:moveTo>
                    <a:pt x="4119906" y="339649"/>
                  </a:moveTo>
                  <a:cubicBezTo>
                    <a:pt x="4125235" y="339649"/>
                    <a:pt x="4129555" y="343969"/>
                    <a:pt x="4129555" y="349298"/>
                  </a:cubicBezTo>
                  <a:cubicBezTo>
                    <a:pt x="4129555" y="354627"/>
                    <a:pt x="4125235" y="358947"/>
                    <a:pt x="4119906" y="358947"/>
                  </a:cubicBezTo>
                  <a:cubicBezTo>
                    <a:pt x="4114577" y="358947"/>
                    <a:pt x="4110256" y="354627"/>
                    <a:pt x="4110256" y="349298"/>
                  </a:cubicBezTo>
                  <a:cubicBezTo>
                    <a:pt x="4110256" y="343969"/>
                    <a:pt x="4114577" y="339649"/>
                    <a:pt x="4119906" y="339649"/>
                  </a:cubicBezTo>
                  <a:close/>
                  <a:moveTo>
                    <a:pt x="4091661" y="339649"/>
                  </a:moveTo>
                  <a:cubicBezTo>
                    <a:pt x="4096990" y="339649"/>
                    <a:pt x="4101310" y="343969"/>
                    <a:pt x="4101310" y="349298"/>
                  </a:cubicBezTo>
                  <a:cubicBezTo>
                    <a:pt x="4101310" y="354627"/>
                    <a:pt x="4096990" y="358947"/>
                    <a:pt x="4091661" y="358947"/>
                  </a:cubicBezTo>
                  <a:cubicBezTo>
                    <a:pt x="4086332" y="358947"/>
                    <a:pt x="4082012" y="354627"/>
                    <a:pt x="4082012" y="349298"/>
                  </a:cubicBezTo>
                  <a:cubicBezTo>
                    <a:pt x="4082012" y="343969"/>
                    <a:pt x="4086332" y="339649"/>
                    <a:pt x="4091661" y="339649"/>
                  </a:cubicBezTo>
                  <a:close/>
                  <a:moveTo>
                    <a:pt x="4063415" y="339649"/>
                  </a:moveTo>
                  <a:cubicBezTo>
                    <a:pt x="4068744" y="339649"/>
                    <a:pt x="4073064" y="343969"/>
                    <a:pt x="4073064" y="349298"/>
                  </a:cubicBezTo>
                  <a:cubicBezTo>
                    <a:pt x="4073064" y="354627"/>
                    <a:pt x="4068744" y="358947"/>
                    <a:pt x="4063415" y="358947"/>
                  </a:cubicBezTo>
                  <a:cubicBezTo>
                    <a:pt x="4058086" y="358947"/>
                    <a:pt x="4053765" y="354627"/>
                    <a:pt x="4053765" y="349298"/>
                  </a:cubicBezTo>
                  <a:cubicBezTo>
                    <a:pt x="4053765" y="343969"/>
                    <a:pt x="4058086" y="339649"/>
                    <a:pt x="4063415" y="339649"/>
                  </a:cubicBezTo>
                  <a:close/>
                  <a:moveTo>
                    <a:pt x="4035170" y="339649"/>
                  </a:moveTo>
                  <a:cubicBezTo>
                    <a:pt x="4040499" y="339649"/>
                    <a:pt x="4044819" y="343969"/>
                    <a:pt x="4044819" y="349298"/>
                  </a:cubicBezTo>
                  <a:cubicBezTo>
                    <a:pt x="4044819" y="354627"/>
                    <a:pt x="4040499" y="358947"/>
                    <a:pt x="4035170" y="358947"/>
                  </a:cubicBezTo>
                  <a:cubicBezTo>
                    <a:pt x="4029841" y="358947"/>
                    <a:pt x="4025521" y="354627"/>
                    <a:pt x="4025521" y="349298"/>
                  </a:cubicBezTo>
                  <a:cubicBezTo>
                    <a:pt x="4025521" y="343969"/>
                    <a:pt x="4029841" y="339649"/>
                    <a:pt x="4035170" y="339649"/>
                  </a:cubicBezTo>
                  <a:close/>
                  <a:moveTo>
                    <a:pt x="4006924" y="339649"/>
                  </a:moveTo>
                  <a:cubicBezTo>
                    <a:pt x="4012253" y="339649"/>
                    <a:pt x="4016573" y="343969"/>
                    <a:pt x="4016573" y="349298"/>
                  </a:cubicBezTo>
                  <a:cubicBezTo>
                    <a:pt x="4016573" y="354627"/>
                    <a:pt x="4012253" y="358947"/>
                    <a:pt x="4006924" y="358947"/>
                  </a:cubicBezTo>
                  <a:cubicBezTo>
                    <a:pt x="4001595" y="358947"/>
                    <a:pt x="3997275" y="354627"/>
                    <a:pt x="3997275" y="349298"/>
                  </a:cubicBezTo>
                  <a:cubicBezTo>
                    <a:pt x="3997275" y="343969"/>
                    <a:pt x="4001595" y="339649"/>
                    <a:pt x="4006924" y="339649"/>
                  </a:cubicBezTo>
                  <a:close/>
                  <a:moveTo>
                    <a:pt x="3978679" y="339649"/>
                  </a:moveTo>
                  <a:cubicBezTo>
                    <a:pt x="3984008" y="339649"/>
                    <a:pt x="3988328" y="343969"/>
                    <a:pt x="3988328" y="349298"/>
                  </a:cubicBezTo>
                  <a:cubicBezTo>
                    <a:pt x="3988328" y="354627"/>
                    <a:pt x="3984008" y="358947"/>
                    <a:pt x="3978679" y="358947"/>
                  </a:cubicBezTo>
                  <a:cubicBezTo>
                    <a:pt x="3973350" y="358947"/>
                    <a:pt x="3969030" y="354627"/>
                    <a:pt x="3969030" y="349298"/>
                  </a:cubicBezTo>
                  <a:cubicBezTo>
                    <a:pt x="3969030" y="343969"/>
                    <a:pt x="3973350" y="339649"/>
                    <a:pt x="3978679" y="339649"/>
                  </a:cubicBezTo>
                  <a:close/>
                  <a:moveTo>
                    <a:pt x="3950433" y="339649"/>
                  </a:moveTo>
                  <a:cubicBezTo>
                    <a:pt x="3955762" y="339649"/>
                    <a:pt x="3960082" y="343969"/>
                    <a:pt x="3960082" y="349298"/>
                  </a:cubicBezTo>
                  <a:cubicBezTo>
                    <a:pt x="3960082" y="354627"/>
                    <a:pt x="3955762" y="358947"/>
                    <a:pt x="3950433" y="358947"/>
                  </a:cubicBezTo>
                  <a:cubicBezTo>
                    <a:pt x="3945104" y="358947"/>
                    <a:pt x="3940783" y="354627"/>
                    <a:pt x="3940783" y="349298"/>
                  </a:cubicBezTo>
                  <a:cubicBezTo>
                    <a:pt x="3940783" y="343969"/>
                    <a:pt x="3945104" y="339649"/>
                    <a:pt x="3950433" y="339649"/>
                  </a:cubicBezTo>
                  <a:close/>
                  <a:moveTo>
                    <a:pt x="3922188" y="339649"/>
                  </a:moveTo>
                  <a:cubicBezTo>
                    <a:pt x="3927517" y="339649"/>
                    <a:pt x="3931837" y="343969"/>
                    <a:pt x="3931837" y="349298"/>
                  </a:cubicBezTo>
                  <a:cubicBezTo>
                    <a:pt x="3931837" y="354627"/>
                    <a:pt x="3927517" y="358947"/>
                    <a:pt x="3922188" y="358947"/>
                  </a:cubicBezTo>
                  <a:cubicBezTo>
                    <a:pt x="3916859" y="358947"/>
                    <a:pt x="3912539" y="354627"/>
                    <a:pt x="3912539" y="349298"/>
                  </a:cubicBezTo>
                  <a:cubicBezTo>
                    <a:pt x="3912539" y="343969"/>
                    <a:pt x="3916859" y="339649"/>
                    <a:pt x="3922188" y="339649"/>
                  </a:cubicBezTo>
                  <a:close/>
                  <a:moveTo>
                    <a:pt x="3893942" y="339649"/>
                  </a:moveTo>
                  <a:cubicBezTo>
                    <a:pt x="3899271" y="339649"/>
                    <a:pt x="3903591" y="343969"/>
                    <a:pt x="3903591" y="349298"/>
                  </a:cubicBezTo>
                  <a:cubicBezTo>
                    <a:pt x="3903591" y="354627"/>
                    <a:pt x="3899271" y="358947"/>
                    <a:pt x="3893942" y="358947"/>
                  </a:cubicBezTo>
                  <a:cubicBezTo>
                    <a:pt x="3888613" y="358947"/>
                    <a:pt x="3884293" y="354627"/>
                    <a:pt x="3884293" y="349298"/>
                  </a:cubicBezTo>
                  <a:cubicBezTo>
                    <a:pt x="3884293" y="343969"/>
                    <a:pt x="3888613" y="339649"/>
                    <a:pt x="3893942" y="339649"/>
                  </a:cubicBezTo>
                  <a:close/>
                  <a:moveTo>
                    <a:pt x="3865697" y="339649"/>
                  </a:moveTo>
                  <a:cubicBezTo>
                    <a:pt x="3871026" y="339649"/>
                    <a:pt x="3875347" y="343969"/>
                    <a:pt x="3875347" y="349298"/>
                  </a:cubicBezTo>
                  <a:cubicBezTo>
                    <a:pt x="3875347" y="354627"/>
                    <a:pt x="3871026" y="358947"/>
                    <a:pt x="3865697" y="358947"/>
                  </a:cubicBezTo>
                  <a:cubicBezTo>
                    <a:pt x="3860368" y="358947"/>
                    <a:pt x="3856048" y="354627"/>
                    <a:pt x="3856048" y="349298"/>
                  </a:cubicBezTo>
                  <a:cubicBezTo>
                    <a:pt x="3856048" y="343969"/>
                    <a:pt x="3860368" y="339649"/>
                    <a:pt x="3865697" y="339649"/>
                  </a:cubicBezTo>
                  <a:close/>
                  <a:moveTo>
                    <a:pt x="3837451" y="339649"/>
                  </a:moveTo>
                  <a:cubicBezTo>
                    <a:pt x="3842780" y="339649"/>
                    <a:pt x="3847100" y="343969"/>
                    <a:pt x="3847100" y="349298"/>
                  </a:cubicBezTo>
                  <a:cubicBezTo>
                    <a:pt x="3847100" y="354627"/>
                    <a:pt x="3842780" y="358947"/>
                    <a:pt x="3837451" y="358947"/>
                  </a:cubicBezTo>
                  <a:cubicBezTo>
                    <a:pt x="3832122" y="358947"/>
                    <a:pt x="3827802" y="354627"/>
                    <a:pt x="3827802" y="349298"/>
                  </a:cubicBezTo>
                  <a:cubicBezTo>
                    <a:pt x="3827802" y="343969"/>
                    <a:pt x="3832122" y="339649"/>
                    <a:pt x="3837451" y="339649"/>
                  </a:cubicBezTo>
                  <a:close/>
                  <a:moveTo>
                    <a:pt x="3809206" y="339649"/>
                  </a:moveTo>
                  <a:cubicBezTo>
                    <a:pt x="3814535" y="339649"/>
                    <a:pt x="3818855" y="343969"/>
                    <a:pt x="3818855" y="349298"/>
                  </a:cubicBezTo>
                  <a:cubicBezTo>
                    <a:pt x="3818855" y="354627"/>
                    <a:pt x="3814535" y="358947"/>
                    <a:pt x="3809206" y="358947"/>
                  </a:cubicBezTo>
                  <a:cubicBezTo>
                    <a:pt x="3803877" y="358947"/>
                    <a:pt x="3799557" y="354627"/>
                    <a:pt x="3799557" y="349298"/>
                  </a:cubicBezTo>
                  <a:cubicBezTo>
                    <a:pt x="3799557" y="343969"/>
                    <a:pt x="3803877" y="339649"/>
                    <a:pt x="3809206" y="339649"/>
                  </a:cubicBezTo>
                  <a:close/>
                  <a:moveTo>
                    <a:pt x="3780960" y="339649"/>
                  </a:moveTo>
                  <a:cubicBezTo>
                    <a:pt x="3786289" y="339649"/>
                    <a:pt x="3790609" y="343969"/>
                    <a:pt x="3790609" y="349298"/>
                  </a:cubicBezTo>
                  <a:cubicBezTo>
                    <a:pt x="3790609" y="354627"/>
                    <a:pt x="3786289" y="358947"/>
                    <a:pt x="3780960" y="358947"/>
                  </a:cubicBezTo>
                  <a:cubicBezTo>
                    <a:pt x="3775631" y="358947"/>
                    <a:pt x="3771311" y="354627"/>
                    <a:pt x="3771311" y="349298"/>
                  </a:cubicBezTo>
                  <a:cubicBezTo>
                    <a:pt x="3771311" y="343969"/>
                    <a:pt x="3775631" y="339649"/>
                    <a:pt x="3780960" y="339649"/>
                  </a:cubicBezTo>
                  <a:close/>
                  <a:moveTo>
                    <a:pt x="3752715" y="339649"/>
                  </a:moveTo>
                  <a:cubicBezTo>
                    <a:pt x="3758044" y="339649"/>
                    <a:pt x="3762364" y="343969"/>
                    <a:pt x="3762364" y="349298"/>
                  </a:cubicBezTo>
                  <a:cubicBezTo>
                    <a:pt x="3762364" y="354627"/>
                    <a:pt x="3758044" y="358947"/>
                    <a:pt x="3752715" y="358947"/>
                  </a:cubicBezTo>
                  <a:cubicBezTo>
                    <a:pt x="3747386" y="358947"/>
                    <a:pt x="3743066" y="354627"/>
                    <a:pt x="3743066" y="349298"/>
                  </a:cubicBezTo>
                  <a:cubicBezTo>
                    <a:pt x="3743066" y="343969"/>
                    <a:pt x="3747386" y="339649"/>
                    <a:pt x="3752715" y="339649"/>
                  </a:cubicBezTo>
                  <a:close/>
                  <a:moveTo>
                    <a:pt x="3724469" y="339649"/>
                  </a:moveTo>
                  <a:cubicBezTo>
                    <a:pt x="3729798" y="339649"/>
                    <a:pt x="3734118" y="343969"/>
                    <a:pt x="3734118" y="349298"/>
                  </a:cubicBezTo>
                  <a:cubicBezTo>
                    <a:pt x="3734118" y="354627"/>
                    <a:pt x="3729798" y="358947"/>
                    <a:pt x="3724469" y="358947"/>
                  </a:cubicBezTo>
                  <a:cubicBezTo>
                    <a:pt x="3719140" y="358947"/>
                    <a:pt x="3714820" y="354627"/>
                    <a:pt x="3714820" y="349298"/>
                  </a:cubicBezTo>
                  <a:cubicBezTo>
                    <a:pt x="3714820" y="343969"/>
                    <a:pt x="3719140" y="339649"/>
                    <a:pt x="3724469" y="339649"/>
                  </a:cubicBezTo>
                  <a:close/>
                  <a:moveTo>
                    <a:pt x="3696224" y="339649"/>
                  </a:moveTo>
                  <a:cubicBezTo>
                    <a:pt x="3701553" y="339649"/>
                    <a:pt x="3705874" y="343969"/>
                    <a:pt x="3705874" y="349298"/>
                  </a:cubicBezTo>
                  <a:cubicBezTo>
                    <a:pt x="3705874" y="354627"/>
                    <a:pt x="3701553" y="358947"/>
                    <a:pt x="3696224" y="358947"/>
                  </a:cubicBezTo>
                  <a:cubicBezTo>
                    <a:pt x="3690895" y="358947"/>
                    <a:pt x="3686575" y="354627"/>
                    <a:pt x="3686575" y="349298"/>
                  </a:cubicBezTo>
                  <a:cubicBezTo>
                    <a:pt x="3686575" y="343969"/>
                    <a:pt x="3690895" y="339649"/>
                    <a:pt x="3696224" y="339649"/>
                  </a:cubicBezTo>
                  <a:close/>
                  <a:moveTo>
                    <a:pt x="3667978" y="339649"/>
                  </a:moveTo>
                  <a:cubicBezTo>
                    <a:pt x="3673307" y="339649"/>
                    <a:pt x="3677627" y="343969"/>
                    <a:pt x="3677627" y="349298"/>
                  </a:cubicBezTo>
                  <a:cubicBezTo>
                    <a:pt x="3677627" y="354627"/>
                    <a:pt x="3673307" y="358947"/>
                    <a:pt x="3667978" y="358947"/>
                  </a:cubicBezTo>
                  <a:cubicBezTo>
                    <a:pt x="3662649" y="358947"/>
                    <a:pt x="3658329" y="354627"/>
                    <a:pt x="3658329" y="349298"/>
                  </a:cubicBezTo>
                  <a:cubicBezTo>
                    <a:pt x="3658329" y="343969"/>
                    <a:pt x="3662649" y="339649"/>
                    <a:pt x="3667978" y="339649"/>
                  </a:cubicBezTo>
                  <a:close/>
                  <a:moveTo>
                    <a:pt x="3639733" y="339649"/>
                  </a:moveTo>
                  <a:cubicBezTo>
                    <a:pt x="3645062" y="339649"/>
                    <a:pt x="3649383" y="343969"/>
                    <a:pt x="3649383" y="349298"/>
                  </a:cubicBezTo>
                  <a:cubicBezTo>
                    <a:pt x="3649383" y="354627"/>
                    <a:pt x="3645062" y="358947"/>
                    <a:pt x="3639733" y="358947"/>
                  </a:cubicBezTo>
                  <a:cubicBezTo>
                    <a:pt x="3634404" y="358947"/>
                    <a:pt x="3630084" y="354627"/>
                    <a:pt x="3630084" y="349298"/>
                  </a:cubicBezTo>
                  <a:cubicBezTo>
                    <a:pt x="3630084" y="343969"/>
                    <a:pt x="3634404" y="339649"/>
                    <a:pt x="3639733" y="339649"/>
                  </a:cubicBezTo>
                  <a:close/>
                  <a:moveTo>
                    <a:pt x="3611487" y="339649"/>
                  </a:moveTo>
                  <a:cubicBezTo>
                    <a:pt x="3616816" y="339649"/>
                    <a:pt x="3621136" y="343969"/>
                    <a:pt x="3621136" y="349298"/>
                  </a:cubicBezTo>
                  <a:cubicBezTo>
                    <a:pt x="3621136" y="354627"/>
                    <a:pt x="3616816" y="358947"/>
                    <a:pt x="3611487" y="358947"/>
                  </a:cubicBezTo>
                  <a:cubicBezTo>
                    <a:pt x="3606158" y="358947"/>
                    <a:pt x="3601838" y="354627"/>
                    <a:pt x="3601838" y="349298"/>
                  </a:cubicBezTo>
                  <a:cubicBezTo>
                    <a:pt x="3601838" y="343969"/>
                    <a:pt x="3606158" y="339649"/>
                    <a:pt x="3611487" y="339649"/>
                  </a:cubicBezTo>
                  <a:close/>
                  <a:moveTo>
                    <a:pt x="3583242" y="339649"/>
                  </a:moveTo>
                  <a:cubicBezTo>
                    <a:pt x="3588571" y="339649"/>
                    <a:pt x="3592892" y="343969"/>
                    <a:pt x="3592892" y="349298"/>
                  </a:cubicBezTo>
                  <a:cubicBezTo>
                    <a:pt x="3592892" y="354627"/>
                    <a:pt x="3588571" y="358947"/>
                    <a:pt x="3583242" y="358947"/>
                  </a:cubicBezTo>
                  <a:cubicBezTo>
                    <a:pt x="3577913" y="358947"/>
                    <a:pt x="3573593" y="354627"/>
                    <a:pt x="3573593" y="349298"/>
                  </a:cubicBezTo>
                  <a:cubicBezTo>
                    <a:pt x="3573593" y="343969"/>
                    <a:pt x="3577913" y="339649"/>
                    <a:pt x="3583242" y="339649"/>
                  </a:cubicBezTo>
                  <a:close/>
                  <a:moveTo>
                    <a:pt x="3554996" y="339649"/>
                  </a:moveTo>
                  <a:cubicBezTo>
                    <a:pt x="3560325" y="339649"/>
                    <a:pt x="3564645" y="343969"/>
                    <a:pt x="3564645" y="349298"/>
                  </a:cubicBezTo>
                  <a:cubicBezTo>
                    <a:pt x="3564645" y="354627"/>
                    <a:pt x="3560325" y="358947"/>
                    <a:pt x="3554996" y="358947"/>
                  </a:cubicBezTo>
                  <a:cubicBezTo>
                    <a:pt x="3549667" y="358947"/>
                    <a:pt x="3545347" y="354627"/>
                    <a:pt x="3545347" y="349298"/>
                  </a:cubicBezTo>
                  <a:cubicBezTo>
                    <a:pt x="3545347" y="343969"/>
                    <a:pt x="3549667" y="339649"/>
                    <a:pt x="3554996" y="339649"/>
                  </a:cubicBezTo>
                  <a:close/>
                  <a:moveTo>
                    <a:pt x="3526751" y="339649"/>
                  </a:moveTo>
                  <a:cubicBezTo>
                    <a:pt x="3532080" y="339649"/>
                    <a:pt x="3536401" y="343969"/>
                    <a:pt x="3536401" y="349298"/>
                  </a:cubicBezTo>
                  <a:cubicBezTo>
                    <a:pt x="3536401" y="354627"/>
                    <a:pt x="3532080" y="358947"/>
                    <a:pt x="3526751" y="358947"/>
                  </a:cubicBezTo>
                  <a:cubicBezTo>
                    <a:pt x="3521422" y="358947"/>
                    <a:pt x="3517102" y="354627"/>
                    <a:pt x="3517102" y="349298"/>
                  </a:cubicBezTo>
                  <a:cubicBezTo>
                    <a:pt x="3517102" y="343969"/>
                    <a:pt x="3521422" y="339649"/>
                    <a:pt x="3526751" y="339649"/>
                  </a:cubicBezTo>
                  <a:close/>
                  <a:moveTo>
                    <a:pt x="3498505" y="339649"/>
                  </a:moveTo>
                  <a:cubicBezTo>
                    <a:pt x="3503834" y="339649"/>
                    <a:pt x="3508154" y="343969"/>
                    <a:pt x="3508154" y="349298"/>
                  </a:cubicBezTo>
                  <a:cubicBezTo>
                    <a:pt x="3508154" y="354627"/>
                    <a:pt x="3503834" y="358947"/>
                    <a:pt x="3498505" y="358947"/>
                  </a:cubicBezTo>
                  <a:cubicBezTo>
                    <a:pt x="3493176" y="358947"/>
                    <a:pt x="3488856" y="354627"/>
                    <a:pt x="3488856" y="349298"/>
                  </a:cubicBezTo>
                  <a:cubicBezTo>
                    <a:pt x="3488856" y="343969"/>
                    <a:pt x="3493176" y="339649"/>
                    <a:pt x="3498505" y="339649"/>
                  </a:cubicBezTo>
                  <a:close/>
                  <a:moveTo>
                    <a:pt x="3470260" y="339649"/>
                  </a:moveTo>
                  <a:cubicBezTo>
                    <a:pt x="3475589" y="339649"/>
                    <a:pt x="3479909" y="343969"/>
                    <a:pt x="3479909" y="349298"/>
                  </a:cubicBezTo>
                  <a:cubicBezTo>
                    <a:pt x="3479909" y="354627"/>
                    <a:pt x="3475589" y="358947"/>
                    <a:pt x="3470260" y="358947"/>
                  </a:cubicBezTo>
                  <a:cubicBezTo>
                    <a:pt x="3464931" y="358947"/>
                    <a:pt x="3460611" y="354627"/>
                    <a:pt x="3460611" y="349298"/>
                  </a:cubicBezTo>
                  <a:cubicBezTo>
                    <a:pt x="3460611" y="343969"/>
                    <a:pt x="3464931" y="339649"/>
                    <a:pt x="3470260" y="339649"/>
                  </a:cubicBezTo>
                  <a:close/>
                  <a:moveTo>
                    <a:pt x="3442014" y="339649"/>
                  </a:moveTo>
                  <a:cubicBezTo>
                    <a:pt x="3447344" y="339649"/>
                    <a:pt x="3451664" y="343969"/>
                    <a:pt x="3451664" y="349298"/>
                  </a:cubicBezTo>
                  <a:cubicBezTo>
                    <a:pt x="3451664" y="354627"/>
                    <a:pt x="3447344" y="358947"/>
                    <a:pt x="3442014" y="358947"/>
                  </a:cubicBezTo>
                  <a:cubicBezTo>
                    <a:pt x="3436685" y="358947"/>
                    <a:pt x="3432365" y="354627"/>
                    <a:pt x="3432365" y="349298"/>
                  </a:cubicBezTo>
                  <a:cubicBezTo>
                    <a:pt x="3432365" y="343969"/>
                    <a:pt x="3436685" y="339649"/>
                    <a:pt x="3442014" y="339649"/>
                  </a:cubicBezTo>
                  <a:close/>
                  <a:moveTo>
                    <a:pt x="3413769" y="339649"/>
                  </a:moveTo>
                  <a:cubicBezTo>
                    <a:pt x="3419098" y="339649"/>
                    <a:pt x="3423418" y="343969"/>
                    <a:pt x="3423418" y="349298"/>
                  </a:cubicBezTo>
                  <a:cubicBezTo>
                    <a:pt x="3423418" y="354627"/>
                    <a:pt x="3419098" y="358947"/>
                    <a:pt x="3413769" y="358947"/>
                  </a:cubicBezTo>
                  <a:cubicBezTo>
                    <a:pt x="3408440" y="358947"/>
                    <a:pt x="3404120" y="354627"/>
                    <a:pt x="3404120" y="349298"/>
                  </a:cubicBezTo>
                  <a:cubicBezTo>
                    <a:pt x="3404120" y="343969"/>
                    <a:pt x="3408440" y="339649"/>
                    <a:pt x="3413769" y="339649"/>
                  </a:cubicBezTo>
                  <a:close/>
                  <a:moveTo>
                    <a:pt x="3385524" y="339649"/>
                  </a:moveTo>
                  <a:cubicBezTo>
                    <a:pt x="3390854" y="339649"/>
                    <a:pt x="3395174" y="343969"/>
                    <a:pt x="3395174" y="349298"/>
                  </a:cubicBezTo>
                  <a:cubicBezTo>
                    <a:pt x="3395174" y="354627"/>
                    <a:pt x="3390854" y="358947"/>
                    <a:pt x="3385524" y="358947"/>
                  </a:cubicBezTo>
                  <a:cubicBezTo>
                    <a:pt x="3380195" y="358947"/>
                    <a:pt x="3375876" y="354627"/>
                    <a:pt x="3375876" y="349298"/>
                  </a:cubicBezTo>
                  <a:cubicBezTo>
                    <a:pt x="3375876" y="343969"/>
                    <a:pt x="3380195" y="339649"/>
                    <a:pt x="3385524" y="339649"/>
                  </a:cubicBezTo>
                  <a:close/>
                  <a:moveTo>
                    <a:pt x="3357279" y="339649"/>
                  </a:moveTo>
                  <a:cubicBezTo>
                    <a:pt x="3362608" y="339649"/>
                    <a:pt x="3366928" y="343969"/>
                    <a:pt x="3366928" y="349298"/>
                  </a:cubicBezTo>
                  <a:cubicBezTo>
                    <a:pt x="3366928" y="354627"/>
                    <a:pt x="3362608" y="358947"/>
                    <a:pt x="3357279" y="358947"/>
                  </a:cubicBezTo>
                  <a:cubicBezTo>
                    <a:pt x="3351950" y="358947"/>
                    <a:pt x="3347630" y="354627"/>
                    <a:pt x="3347630" y="349298"/>
                  </a:cubicBezTo>
                  <a:cubicBezTo>
                    <a:pt x="3347630" y="343969"/>
                    <a:pt x="3351950" y="339649"/>
                    <a:pt x="3357279" y="339649"/>
                  </a:cubicBezTo>
                  <a:close/>
                  <a:moveTo>
                    <a:pt x="3329033" y="339649"/>
                  </a:moveTo>
                  <a:cubicBezTo>
                    <a:pt x="3334363" y="339649"/>
                    <a:pt x="3338683" y="343969"/>
                    <a:pt x="3338683" y="349298"/>
                  </a:cubicBezTo>
                  <a:cubicBezTo>
                    <a:pt x="3338683" y="354627"/>
                    <a:pt x="3334363" y="358947"/>
                    <a:pt x="3329033" y="358947"/>
                  </a:cubicBezTo>
                  <a:cubicBezTo>
                    <a:pt x="3323704" y="358947"/>
                    <a:pt x="3319384" y="354627"/>
                    <a:pt x="3319384" y="349298"/>
                  </a:cubicBezTo>
                  <a:cubicBezTo>
                    <a:pt x="3319384" y="343969"/>
                    <a:pt x="3323704" y="339649"/>
                    <a:pt x="3329033" y="339649"/>
                  </a:cubicBezTo>
                  <a:close/>
                  <a:moveTo>
                    <a:pt x="3300830" y="339649"/>
                  </a:moveTo>
                  <a:cubicBezTo>
                    <a:pt x="3306160" y="339649"/>
                    <a:pt x="3310480" y="343969"/>
                    <a:pt x="3310480" y="349298"/>
                  </a:cubicBezTo>
                  <a:cubicBezTo>
                    <a:pt x="3310480" y="354627"/>
                    <a:pt x="3306160" y="358947"/>
                    <a:pt x="3300830" y="358947"/>
                  </a:cubicBezTo>
                  <a:cubicBezTo>
                    <a:pt x="3295502" y="358947"/>
                    <a:pt x="3291181" y="354627"/>
                    <a:pt x="3291181" y="349298"/>
                  </a:cubicBezTo>
                  <a:cubicBezTo>
                    <a:pt x="3291181" y="343969"/>
                    <a:pt x="3295502" y="339649"/>
                    <a:pt x="3300830" y="339649"/>
                  </a:cubicBezTo>
                  <a:close/>
                  <a:moveTo>
                    <a:pt x="3272569" y="339649"/>
                  </a:moveTo>
                  <a:cubicBezTo>
                    <a:pt x="3277899" y="339649"/>
                    <a:pt x="3282218" y="343969"/>
                    <a:pt x="3282218" y="349298"/>
                  </a:cubicBezTo>
                  <a:cubicBezTo>
                    <a:pt x="3282218" y="354627"/>
                    <a:pt x="3277899" y="358947"/>
                    <a:pt x="3272569" y="358947"/>
                  </a:cubicBezTo>
                  <a:cubicBezTo>
                    <a:pt x="3267240" y="358947"/>
                    <a:pt x="3262920" y="354627"/>
                    <a:pt x="3262920" y="349298"/>
                  </a:cubicBezTo>
                  <a:cubicBezTo>
                    <a:pt x="3262920" y="343969"/>
                    <a:pt x="3267240" y="339649"/>
                    <a:pt x="3272569" y="339649"/>
                  </a:cubicBezTo>
                  <a:close/>
                  <a:moveTo>
                    <a:pt x="3244332" y="339649"/>
                  </a:moveTo>
                  <a:cubicBezTo>
                    <a:pt x="3249661" y="339649"/>
                    <a:pt x="3253981" y="343969"/>
                    <a:pt x="3253981" y="349298"/>
                  </a:cubicBezTo>
                  <a:cubicBezTo>
                    <a:pt x="3253981" y="354627"/>
                    <a:pt x="3249661" y="358947"/>
                    <a:pt x="3244332" y="358947"/>
                  </a:cubicBezTo>
                  <a:cubicBezTo>
                    <a:pt x="3239002" y="358947"/>
                    <a:pt x="3234682" y="354627"/>
                    <a:pt x="3234682" y="349298"/>
                  </a:cubicBezTo>
                  <a:cubicBezTo>
                    <a:pt x="3234682" y="343969"/>
                    <a:pt x="3239002" y="339649"/>
                    <a:pt x="3244332" y="339649"/>
                  </a:cubicBezTo>
                  <a:close/>
                  <a:moveTo>
                    <a:pt x="3216087" y="339649"/>
                  </a:moveTo>
                  <a:cubicBezTo>
                    <a:pt x="3221416" y="339649"/>
                    <a:pt x="3225736" y="343969"/>
                    <a:pt x="3225736" y="349298"/>
                  </a:cubicBezTo>
                  <a:cubicBezTo>
                    <a:pt x="3225736" y="354627"/>
                    <a:pt x="3221416" y="358947"/>
                    <a:pt x="3216087" y="358947"/>
                  </a:cubicBezTo>
                  <a:cubicBezTo>
                    <a:pt x="3210758" y="358947"/>
                    <a:pt x="3206438" y="354627"/>
                    <a:pt x="3206438" y="349298"/>
                  </a:cubicBezTo>
                  <a:cubicBezTo>
                    <a:pt x="3206438" y="343969"/>
                    <a:pt x="3210758" y="339649"/>
                    <a:pt x="3216087" y="339649"/>
                  </a:cubicBezTo>
                  <a:close/>
                  <a:moveTo>
                    <a:pt x="3187840" y="339649"/>
                  </a:moveTo>
                  <a:cubicBezTo>
                    <a:pt x="3193170" y="339649"/>
                    <a:pt x="3197490" y="343969"/>
                    <a:pt x="3197490" y="349298"/>
                  </a:cubicBezTo>
                  <a:cubicBezTo>
                    <a:pt x="3197490" y="354627"/>
                    <a:pt x="3193170" y="358947"/>
                    <a:pt x="3187840" y="358947"/>
                  </a:cubicBezTo>
                  <a:cubicBezTo>
                    <a:pt x="3182512" y="358947"/>
                    <a:pt x="3178191" y="354627"/>
                    <a:pt x="3178191" y="349298"/>
                  </a:cubicBezTo>
                  <a:cubicBezTo>
                    <a:pt x="3178191" y="343969"/>
                    <a:pt x="3182512" y="339649"/>
                    <a:pt x="3187840" y="339649"/>
                  </a:cubicBezTo>
                  <a:close/>
                  <a:moveTo>
                    <a:pt x="3159596" y="339649"/>
                  </a:moveTo>
                  <a:cubicBezTo>
                    <a:pt x="3164925" y="339649"/>
                    <a:pt x="3169245" y="343969"/>
                    <a:pt x="3169245" y="349298"/>
                  </a:cubicBezTo>
                  <a:cubicBezTo>
                    <a:pt x="3169245" y="354627"/>
                    <a:pt x="3164925" y="358947"/>
                    <a:pt x="3159596" y="358947"/>
                  </a:cubicBezTo>
                  <a:cubicBezTo>
                    <a:pt x="3154267" y="358947"/>
                    <a:pt x="3149947" y="354627"/>
                    <a:pt x="3149947" y="349298"/>
                  </a:cubicBezTo>
                  <a:cubicBezTo>
                    <a:pt x="3149947" y="343969"/>
                    <a:pt x="3154267" y="339649"/>
                    <a:pt x="3159596" y="339649"/>
                  </a:cubicBezTo>
                  <a:close/>
                  <a:moveTo>
                    <a:pt x="3131349" y="339649"/>
                  </a:moveTo>
                  <a:cubicBezTo>
                    <a:pt x="3136678" y="339649"/>
                    <a:pt x="3140998" y="343969"/>
                    <a:pt x="3140998" y="349298"/>
                  </a:cubicBezTo>
                  <a:cubicBezTo>
                    <a:pt x="3140998" y="354627"/>
                    <a:pt x="3136678" y="358947"/>
                    <a:pt x="3131349" y="358947"/>
                  </a:cubicBezTo>
                  <a:cubicBezTo>
                    <a:pt x="3126020" y="358947"/>
                    <a:pt x="3121700" y="354627"/>
                    <a:pt x="3121700" y="349298"/>
                  </a:cubicBezTo>
                  <a:cubicBezTo>
                    <a:pt x="3121700" y="343969"/>
                    <a:pt x="3126020" y="339649"/>
                    <a:pt x="3131349" y="339649"/>
                  </a:cubicBezTo>
                  <a:close/>
                  <a:moveTo>
                    <a:pt x="3103105" y="339649"/>
                  </a:moveTo>
                  <a:cubicBezTo>
                    <a:pt x="3108434" y="339649"/>
                    <a:pt x="3112754" y="343969"/>
                    <a:pt x="3112754" y="349298"/>
                  </a:cubicBezTo>
                  <a:cubicBezTo>
                    <a:pt x="3112754" y="354627"/>
                    <a:pt x="3108434" y="358947"/>
                    <a:pt x="3103105" y="358947"/>
                  </a:cubicBezTo>
                  <a:cubicBezTo>
                    <a:pt x="3097775" y="358947"/>
                    <a:pt x="3093456" y="354627"/>
                    <a:pt x="3093456" y="349298"/>
                  </a:cubicBezTo>
                  <a:cubicBezTo>
                    <a:pt x="3093456" y="343969"/>
                    <a:pt x="3097775" y="339649"/>
                    <a:pt x="3103105" y="339649"/>
                  </a:cubicBezTo>
                  <a:close/>
                  <a:moveTo>
                    <a:pt x="3074859" y="339649"/>
                  </a:moveTo>
                  <a:cubicBezTo>
                    <a:pt x="3080188" y="339649"/>
                    <a:pt x="3084508" y="343969"/>
                    <a:pt x="3084508" y="349298"/>
                  </a:cubicBezTo>
                  <a:cubicBezTo>
                    <a:pt x="3084508" y="354627"/>
                    <a:pt x="3080188" y="358947"/>
                    <a:pt x="3074859" y="358947"/>
                  </a:cubicBezTo>
                  <a:cubicBezTo>
                    <a:pt x="3069530" y="358947"/>
                    <a:pt x="3065209" y="354627"/>
                    <a:pt x="3065209" y="349298"/>
                  </a:cubicBezTo>
                  <a:cubicBezTo>
                    <a:pt x="3065209" y="343969"/>
                    <a:pt x="3069530" y="339649"/>
                    <a:pt x="3074859" y="339649"/>
                  </a:cubicBezTo>
                  <a:close/>
                  <a:moveTo>
                    <a:pt x="3046614" y="339649"/>
                  </a:moveTo>
                  <a:cubicBezTo>
                    <a:pt x="3051943" y="339649"/>
                    <a:pt x="3056263" y="343969"/>
                    <a:pt x="3056263" y="349298"/>
                  </a:cubicBezTo>
                  <a:cubicBezTo>
                    <a:pt x="3056263" y="354627"/>
                    <a:pt x="3051943" y="358947"/>
                    <a:pt x="3046614" y="358947"/>
                  </a:cubicBezTo>
                  <a:cubicBezTo>
                    <a:pt x="3041285" y="358947"/>
                    <a:pt x="3036965" y="354627"/>
                    <a:pt x="3036965" y="349298"/>
                  </a:cubicBezTo>
                  <a:cubicBezTo>
                    <a:pt x="3036965" y="343969"/>
                    <a:pt x="3041285" y="339649"/>
                    <a:pt x="3046614" y="339649"/>
                  </a:cubicBezTo>
                  <a:close/>
                  <a:moveTo>
                    <a:pt x="3018368" y="339649"/>
                  </a:moveTo>
                  <a:cubicBezTo>
                    <a:pt x="3023697" y="339649"/>
                    <a:pt x="3028016" y="343969"/>
                    <a:pt x="3028016" y="349298"/>
                  </a:cubicBezTo>
                  <a:cubicBezTo>
                    <a:pt x="3028016" y="354627"/>
                    <a:pt x="3023697" y="358947"/>
                    <a:pt x="3018368" y="358947"/>
                  </a:cubicBezTo>
                  <a:cubicBezTo>
                    <a:pt x="3013038" y="358947"/>
                    <a:pt x="3008718" y="354627"/>
                    <a:pt x="3008718" y="349298"/>
                  </a:cubicBezTo>
                  <a:cubicBezTo>
                    <a:pt x="3008718" y="343969"/>
                    <a:pt x="3013038" y="339649"/>
                    <a:pt x="3018368" y="339649"/>
                  </a:cubicBezTo>
                  <a:close/>
                  <a:moveTo>
                    <a:pt x="2990123" y="339649"/>
                  </a:moveTo>
                  <a:cubicBezTo>
                    <a:pt x="2995452" y="339649"/>
                    <a:pt x="2999772" y="343969"/>
                    <a:pt x="2999772" y="349298"/>
                  </a:cubicBezTo>
                  <a:cubicBezTo>
                    <a:pt x="2999772" y="354627"/>
                    <a:pt x="2995452" y="358947"/>
                    <a:pt x="2990123" y="358947"/>
                  </a:cubicBezTo>
                  <a:cubicBezTo>
                    <a:pt x="2984794" y="358947"/>
                    <a:pt x="2980474" y="354627"/>
                    <a:pt x="2980474" y="349298"/>
                  </a:cubicBezTo>
                  <a:cubicBezTo>
                    <a:pt x="2980474" y="343969"/>
                    <a:pt x="2984794" y="339649"/>
                    <a:pt x="2990123" y="339649"/>
                  </a:cubicBezTo>
                  <a:close/>
                  <a:moveTo>
                    <a:pt x="2961877" y="339649"/>
                  </a:moveTo>
                  <a:cubicBezTo>
                    <a:pt x="2967206" y="339649"/>
                    <a:pt x="2971526" y="343969"/>
                    <a:pt x="2971526" y="349298"/>
                  </a:cubicBezTo>
                  <a:cubicBezTo>
                    <a:pt x="2971526" y="354627"/>
                    <a:pt x="2967206" y="358947"/>
                    <a:pt x="2961877" y="358947"/>
                  </a:cubicBezTo>
                  <a:cubicBezTo>
                    <a:pt x="2956548" y="358947"/>
                    <a:pt x="2952227" y="354627"/>
                    <a:pt x="2952227" y="349298"/>
                  </a:cubicBezTo>
                  <a:cubicBezTo>
                    <a:pt x="2952227" y="343969"/>
                    <a:pt x="2956548" y="339649"/>
                    <a:pt x="2961877" y="339649"/>
                  </a:cubicBezTo>
                  <a:close/>
                  <a:moveTo>
                    <a:pt x="2933632" y="339649"/>
                  </a:moveTo>
                  <a:cubicBezTo>
                    <a:pt x="2938961" y="339649"/>
                    <a:pt x="2943281" y="343969"/>
                    <a:pt x="2943281" y="349298"/>
                  </a:cubicBezTo>
                  <a:cubicBezTo>
                    <a:pt x="2943281" y="354627"/>
                    <a:pt x="2938961" y="358947"/>
                    <a:pt x="2933632" y="358947"/>
                  </a:cubicBezTo>
                  <a:cubicBezTo>
                    <a:pt x="2928303" y="358947"/>
                    <a:pt x="2923983" y="354627"/>
                    <a:pt x="2923983" y="349298"/>
                  </a:cubicBezTo>
                  <a:cubicBezTo>
                    <a:pt x="2923983" y="343969"/>
                    <a:pt x="2928303" y="339649"/>
                    <a:pt x="2933632" y="339649"/>
                  </a:cubicBezTo>
                  <a:close/>
                  <a:moveTo>
                    <a:pt x="2905386" y="339649"/>
                  </a:moveTo>
                  <a:cubicBezTo>
                    <a:pt x="2910715" y="339649"/>
                    <a:pt x="2915035" y="343969"/>
                    <a:pt x="2915035" y="349298"/>
                  </a:cubicBezTo>
                  <a:cubicBezTo>
                    <a:pt x="2915035" y="354627"/>
                    <a:pt x="2910715" y="358947"/>
                    <a:pt x="2905386" y="358947"/>
                  </a:cubicBezTo>
                  <a:cubicBezTo>
                    <a:pt x="2900057" y="358947"/>
                    <a:pt x="2895736" y="354627"/>
                    <a:pt x="2895736" y="349298"/>
                  </a:cubicBezTo>
                  <a:cubicBezTo>
                    <a:pt x="2895736" y="343969"/>
                    <a:pt x="2900057" y="339649"/>
                    <a:pt x="2905386" y="339649"/>
                  </a:cubicBezTo>
                  <a:close/>
                  <a:moveTo>
                    <a:pt x="2877141" y="339649"/>
                  </a:moveTo>
                  <a:cubicBezTo>
                    <a:pt x="2882470" y="339649"/>
                    <a:pt x="2886790" y="343969"/>
                    <a:pt x="2886790" y="349298"/>
                  </a:cubicBezTo>
                  <a:cubicBezTo>
                    <a:pt x="2886790" y="354627"/>
                    <a:pt x="2882470" y="358947"/>
                    <a:pt x="2877141" y="358947"/>
                  </a:cubicBezTo>
                  <a:cubicBezTo>
                    <a:pt x="2871812" y="358947"/>
                    <a:pt x="2867492" y="354627"/>
                    <a:pt x="2867492" y="349298"/>
                  </a:cubicBezTo>
                  <a:cubicBezTo>
                    <a:pt x="2867492" y="343969"/>
                    <a:pt x="2871812" y="339649"/>
                    <a:pt x="2877141" y="339649"/>
                  </a:cubicBezTo>
                  <a:close/>
                  <a:moveTo>
                    <a:pt x="2848895" y="339649"/>
                  </a:moveTo>
                  <a:cubicBezTo>
                    <a:pt x="2854224" y="339649"/>
                    <a:pt x="2858544" y="343969"/>
                    <a:pt x="2858544" y="349298"/>
                  </a:cubicBezTo>
                  <a:cubicBezTo>
                    <a:pt x="2858544" y="354627"/>
                    <a:pt x="2854224" y="358947"/>
                    <a:pt x="2848895" y="358947"/>
                  </a:cubicBezTo>
                  <a:cubicBezTo>
                    <a:pt x="2843566" y="358947"/>
                    <a:pt x="2839245" y="354627"/>
                    <a:pt x="2839245" y="349298"/>
                  </a:cubicBezTo>
                  <a:cubicBezTo>
                    <a:pt x="2839245" y="343969"/>
                    <a:pt x="2843566" y="339649"/>
                    <a:pt x="2848895" y="339649"/>
                  </a:cubicBezTo>
                  <a:close/>
                  <a:moveTo>
                    <a:pt x="2820650" y="339649"/>
                  </a:moveTo>
                  <a:cubicBezTo>
                    <a:pt x="2825979" y="339649"/>
                    <a:pt x="2830299" y="343969"/>
                    <a:pt x="2830299" y="349298"/>
                  </a:cubicBezTo>
                  <a:cubicBezTo>
                    <a:pt x="2830299" y="354627"/>
                    <a:pt x="2825979" y="358947"/>
                    <a:pt x="2820650" y="358947"/>
                  </a:cubicBezTo>
                  <a:cubicBezTo>
                    <a:pt x="2815321" y="358947"/>
                    <a:pt x="2811001" y="354627"/>
                    <a:pt x="2811001" y="349298"/>
                  </a:cubicBezTo>
                  <a:cubicBezTo>
                    <a:pt x="2811001" y="343969"/>
                    <a:pt x="2815321" y="339649"/>
                    <a:pt x="2820650" y="339649"/>
                  </a:cubicBezTo>
                  <a:close/>
                  <a:moveTo>
                    <a:pt x="2792404" y="339649"/>
                  </a:moveTo>
                  <a:cubicBezTo>
                    <a:pt x="2797733" y="339649"/>
                    <a:pt x="2802053" y="343969"/>
                    <a:pt x="2802053" y="349298"/>
                  </a:cubicBezTo>
                  <a:cubicBezTo>
                    <a:pt x="2802053" y="354627"/>
                    <a:pt x="2797733" y="358947"/>
                    <a:pt x="2792404" y="358947"/>
                  </a:cubicBezTo>
                  <a:cubicBezTo>
                    <a:pt x="2787075" y="358947"/>
                    <a:pt x="2782755" y="354627"/>
                    <a:pt x="2782755" y="349298"/>
                  </a:cubicBezTo>
                  <a:cubicBezTo>
                    <a:pt x="2782755" y="343969"/>
                    <a:pt x="2787075" y="339649"/>
                    <a:pt x="2792404" y="339649"/>
                  </a:cubicBezTo>
                  <a:close/>
                  <a:moveTo>
                    <a:pt x="2764159" y="339649"/>
                  </a:moveTo>
                  <a:cubicBezTo>
                    <a:pt x="2769488" y="339649"/>
                    <a:pt x="2773808" y="343969"/>
                    <a:pt x="2773808" y="349298"/>
                  </a:cubicBezTo>
                  <a:cubicBezTo>
                    <a:pt x="2773808" y="354627"/>
                    <a:pt x="2769488" y="358947"/>
                    <a:pt x="2764159" y="358947"/>
                  </a:cubicBezTo>
                  <a:cubicBezTo>
                    <a:pt x="2758830" y="358947"/>
                    <a:pt x="2754510" y="354627"/>
                    <a:pt x="2754510" y="349298"/>
                  </a:cubicBezTo>
                  <a:cubicBezTo>
                    <a:pt x="2754510" y="343969"/>
                    <a:pt x="2758830" y="339649"/>
                    <a:pt x="2764159" y="339649"/>
                  </a:cubicBezTo>
                  <a:close/>
                  <a:moveTo>
                    <a:pt x="2735913" y="339649"/>
                  </a:moveTo>
                  <a:cubicBezTo>
                    <a:pt x="2741242" y="339649"/>
                    <a:pt x="2745562" y="343969"/>
                    <a:pt x="2745562" y="349298"/>
                  </a:cubicBezTo>
                  <a:cubicBezTo>
                    <a:pt x="2745562" y="354627"/>
                    <a:pt x="2741242" y="358947"/>
                    <a:pt x="2735913" y="358947"/>
                  </a:cubicBezTo>
                  <a:cubicBezTo>
                    <a:pt x="2730584" y="358947"/>
                    <a:pt x="2726264" y="354627"/>
                    <a:pt x="2726264" y="349298"/>
                  </a:cubicBezTo>
                  <a:cubicBezTo>
                    <a:pt x="2726264" y="343969"/>
                    <a:pt x="2730584" y="339649"/>
                    <a:pt x="2735913" y="339649"/>
                  </a:cubicBezTo>
                  <a:close/>
                  <a:moveTo>
                    <a:pt x="2707668" y="339649"/>
                  </a:moveTo>
                  <a:cubicBezTo>
                    <a:pt x="2712997" y="339649"/>
                    <a:pt x="2717317" y="343969"/>
                    <a:pt x="2717317" y="349298"/>
                  </a:cubicBezTo>
                  <a:cubicBezTo>
                    <a:pt x="2717317" y="354627"/>
                    <a:pt x="2712997" y="358947"/>
                    <a:pt x="2707668" y="358947"/>
                  </a:cubicBezTo>
                  <a:cubicBezTo>
                    <a:pt x="2702339" y="358947"/>
                    <a:pt x="2698019" y="354627"/>
                    <a:pt x="2698019" y="349298"/>
                  </a:cubicBezTo>
                  <a:cubicBezTo>
                    <a:pt x="2698019" y="343969"/>
                    <a:pt x="2702339" y="339649"/>
                    <a:pt x="2707668" y="339649"/>
                  </a:cubicBezTo>
                  <a:close/>
                  <a:moveTo>
                    <a:pt x="2679422" y="339649"/>
                  </a:moveTo>
                  <a:cubicBezTo>
                    <a:pt x="2684751" y="339649"/>
                    <a:pt x="2689071" y="343969"/>
                    <a:pt x="2689071" y="349298"/>
                  </a:cubicBezTo>
                  <a:cubicBezTo>
                    <a:pt x="2689071" y="354627"/>
                    <a:pt x="2684751" y="358947"/>
                    <a:pt x="2679422" y="358947"/>
                  </a:cubicBezTo>
                  <a:cubicBezTo>
                    <a:pt x="2674093" y="358947"/>
                    <a:pt x="2669773" y="354627"/>
                    <a:pt x="2669773" y="349298"/>
                  </a:cubicBezTo>
                  <a:cubicBezTo>
                    <a:pt x="2669773" y="343969"/>
                    <a:pt x="2674093" y="339649"/>
                    <a:pt x="2679422" y="339649"/>
                  </a:cubicBezTo>
                  <a:close/>
                  <a:moveTo>
                    <a:pt x="2651177" y="339649"/>
                  </a:moveTo>
                  <a:cubicBezTo>
                    <a:pt x="2656506" y="339649"/>
                    <a:pt x="2660826" y="343969"/>
                    <a:pt x="2660826" y="349298"/>
                  </a:cubicBezTo>
                  <a:cubicBezTo>
                    <a:pt x="2660826" y="354627"/>
                    <a:pt x="2656506" y="358947"/>
                    <a:pt x="2651177" y="358947"/>
                  </a:cubicBezTo>
                  <a:cubicBezTo>
                    <a:pt x="2645848" y="358947"/>
                    <a:pt x="2641528" y="354627"/>
                    <a:pt x="2641528" y="349298"/>
                  </a:cubicBezTo>
                  <a:cubicBezTo>
                    <a:pt x="2641528" y="343969"/>
                    <a:pt x="2645848" y="339649"/>
                    <a:pt x="2651177" y="339649"/>
                  </a:cubicBezTo>
                  <a:close/>
                  <a:moveTo>
                    <a:pt x="2622931" y="339649"/>
                  </a:moveTo>
                  <a:cubicBezTo>
                    <a:pt x="2628260" y="339649"/>
                    <a:pt x="2632580" y="343969"/>
                    <a:pt x="2632580" y="349298"/>
                  </a:cubicBezTo>
                  <a:cubicBezTo>
                    <a:pt x="2632580" y="354627"/>
                    <a:pt x="2628260" y="358947"/>
                    <a:pt x="2622931" y="358947"/>
                  </a:cubicBezTo>
                  <a:cubicBezTo>
                    <a:pt x="2617601" y="358947"/>
                    <a:pt x="2613282" y="354627"/>
                    <a:pt x="2613282" y="349298"/>
                  </a:cubicBezTo>
                  <a:cubicBezTo>
                    <a:pt x="2613282" y="343969"/>
                    <a:pt x="2617601" y="339649"/>
                    <a:pt x="2622931" y="339649"/>
                  </a:cubicBezTo>
                  <a:close/>
                  <a:moveTo>
                    <a:pt x="2594686" y="339649"/>
                  </a:moveTo>
                  <a:cubicBezTo>
                    <a:pt x="2600015" y="339649"/>
                    <a:pt x="2604335" y="343969"/>
                    <a:pt x="2604335" y="349298"/>
                  </a:cubicBezTo>
                  <a:cubicBezTo>
                    <a:pt x="2604335" y="354627"/>
                    <a:pt x="2600015" y="358947"/>
                    <a:pt x="2594686" y="358947"/>
                  </a:cubicBezTo>
                  <a:cubicBezTo>
                    <a:pt x="2589357" y="358947"/>
                    <a:pt x="2585037" y="354627"/>
                    <a:pt x="2585037" y="349298"/>
                  </a:cubicBezTo>
                  <a:cubicBezTo>
                    <a:pt x="2585037" y="343969"/>
                    <a:pt x="2589357" y="339649"/>
                    <a:pt x="2594686" y="339649"/>
                  </a:cubicBezTo>
                  <a:close/>
                  <a:moveTo>
                    <a:pt x="2566440" y="339649"/>
                  </a:moveTo>
                  <a:cubicBezTo>
                    <a:pt x="2571769" y="339649"/>
                    <a:pt x="2576089" y="343969"/>
                    <a:pt x="2576089" y="349298"/>
                  </a:cubicBezTo>
                  <a:cubicBezTo>
                    <a:pt x="2576089" y="354627"/>
                    <a:pt x="2571769" y="358947"/>
                    <a:pt x="2566440" y="358947"/>
                  </a:cubicBezTo>
                  <a:cubicBezTo>
                    <a:pt x="2561111" y="358947"/>
                    <a:pt x="2556791" y="354627"/>
                    <a:pt x="2556791" y="349298"/>
                  </a:cubicBezTo>
                  <a:cubicBezTo>
                    <a:pt x="2556791" y="343969"/>
                    <a:pt x="2561111" y="339649"/>
                    <a:pt x="2566440" y="339649"/>
                  </a:cubicBezTo>
                  <a:close/>
                  <a:moveTo>
                    <a:pt x="2538195" y="339649"/>
                  </a:moveTo>
                  <a:cubicBezTo>
                    <a:pt x="2543524" y="339649"/>
                    <a:pt x="2547844" y="343969"/>
                    <a:pt x="2547844" y="349298"/>
                  </a:cubicBezTo>
                  <a:cubicBezTo>
                    <a:pt x="2547844" y="354627"/>
                    <a:pt x="2543524" y="358947"/>
                    <a:pt x="2538195" y="358947"/>
                  </a:cubicBezTo>
                  <a:cubicBezTo>
                    <a:pt x="2532866" y="358947"/>
                    <a:pt x="2528546" y="354627"/>
                    <a:pt x="2528546" y="349298"/>
                  </a:cubicBezTo>
                  <a:cubicBezTo>
                    <a:pt x="2528546" y="343969"/>
                    <a:pt x="2532866" y="339649"/>
                    <a:pt x="2538195" y="339649"/>
                  </a:cubicBezTo>
                  <a:close/>
                  <a:moveTo>
                    <a:pt x="2509949" y="339649"/>
                  </a:moveTo>
                  <a:cubicBezTo>
                    <a:pt x="2515278" y="339649"/>
                    <a:pt x="2519598" y="343969"/>
                    <a:pt x="2519598" y="349298"/>
                  </a:cubicBezTo>
                  <a:cubicBezTo>
                    <a:pt x="2519598" y="354627"/>
                    <a:pt x="2515278" y="358947"/>
                    <a:pt x="2509949" y="358947"/>
                  </a:cubicBezTo>
                  <a:cubicBezTo>
                    <a:pt x="2504620" y="358947"/>
                    <a:pt x="2500300" y="354627"/>
                    <a:pt x="2500300" y="349298"/>
                  </a:cubicBezTo>
                  <a:cubicBezTo>
                    <a:pt x="2500300" y="343969"/>
                    <a:pt x="2504620" y="339649"/>
                    <a:pt x="2509949" y="339649"/>
                  </a:cubicBezTo>
                  <a:close/>
                  <a:moveTo>
                    <a:pt x="2481704" y="339649"/>
                  </a:moveTo>
                  <a:cubicBezTo>
                    <a:pt x="2487033" y="339649"/>
                    <a:pt x="2491353" y="343969"/>
                    <a:pt x="2491353" y="349298"/>
                  </a:cubicBezTo>
                  <a:cubicBezTo>
                    <a:pt x="2491353" y="354627"/>
                    <a:pt x="2487033" y="358947"/>
                    <a:pt x="2481704" y="358947"/>
                  </a:cubicBezTo>
                  <a:cubicBezTo>
                    <a:pt x="2476375" y="358947"/>
                    <a:pt x="2472055" y="354627"/>
                    <a:pt x="2472055" y="349298"/>
                  </a:cubicBezTo>
                  <a:cubicBezTo>
                    <a:pt x="2472055" y="343969"/>
                    <a:pt x="2476375" y="339649"/>
                    <a:pt x="2481704" y="339649"/>
                  </a:cubicBezTo>
                  <a:close/>
                  <a:moveTo>
                    <a:pt x="2453458" y="339649"/>
                  </a:moveTo>
                  <a:cubicBezTo>
                    <a:pt x="2458787" y="339649"/>
                    <a:pt x="2463107" y="343969"/>
                    <a:pt x="2463107" y="349298"/>
                  </a:cubicBezTo>
                  <a:cubicBezTo>
                    <a:pt x="2463107" y="354627"/>
                    <a:pt x="2458787" y="358947"/>
                    <a:pt x="2453458" y="358947"/>
                  </a:cubicBezTo>
                  <a:cubicBezTo>
                    <a:pt x="2448129" y="358947"/>
                    <a:pt x="2443809" y="354627"/>
                    <a:pt x="2443809" y="349298"/>
                  </a:cubicBezTo>
                  <a:cubicBezTo>
                    <a:pt x="2443809" y="343969"/>
                    <a:pt x="2448129" y="339649"/>
                    <a:pt x="2453458" y="339649"/>
                  </a:cubicBezTo>
                  <a:close/>
                  <a:moveTo>
                    <a:pt x="2425212" y="339649"/>
                  </a:moveTo>
                  <a:cubicBezTo>
                    <a:pt x="2430541" y="339649"/>
                    <a:pt x="2434861" y="343969"/>
                    <a:pt x="2434861" y="349298"/>
                  </a:cubicBezTo>
                  <a:cubicBezTo>
                    <a:pt x="2434861" y="354627"/>
                    <a:pt x="2430541" y="358947"/>
                    <a:pt x="2425212" y="358947"/>
                  </a:cubicBezTo>
                  <a:cubicBezTo>
                    <a:pt x="2419883" y="358947"/>
                    <a:pt x="2415562" y="354627"/>
                    <a:pt x="2415562" y="349298"/>
                  </a:cubicBezTo>
                  <a:cubicBezTo>
                    <a:pt x="2415562" y="343969"/>
                    <a:pt x="2419883" y="339649"/>
                    <a:pt x="2425212" y="339649"/>
                  </a:cubicBezTo>
                  <a:close/>
                  <a:moveTo>
                    <a:pt x="2396967" y="339649"/>
                  </a:moveTo>
                  <a:cubicBezTo>
                    <a:pt x="2402296" y="339649"/>
                    <a:pt x="2406616" y="343969"/>
                    <a:pt x="2406616" y="349298"/>
                  </a:cubicBezTo>
                  <a:cubicBezTo>
                    <a:pt x="2406616" y="354627"/>
                    <a:pt x="2402296" y="358947"/>
                    <a:pt x="2396967" y="358947"/>
                  </a:cubicBezTo>
                  <a:cubicBezTo>
                    <a:pt x="2391638" y="358947"/>
                    <a:pt x="2387318" y="354627"/>
                    <a:pt x="2387318" y="349298"/>
                  </a:cubicBezTo>
                  <a:cubicBezTo>
                    <a:pt x="2387318" y="343969"/>
                    <a:pt x="2391638" y="339649"/>
                    <a:pt x="2396967" y="339649"/>
                  </a:cubicBezTo>
                  <a:close/>
                  <a:moveTo>
                    <a:pt x="2368721" y="339649"/>
                  </a:moveTo>
                  <a:cubicBezTo>
                    <a:pt x="2374050" y="339649"/>
                    <a:pt x="2378370" y="343969"/>
                    <a:pt x="2378370" y="349298"/>
                  </a:cubicBezTo>
                  <a:cubicBezTo>
                    <a:pt x="2378370" y="354627"/>
                    <a:pt x="2374050" y="358947"/>
                    <a:pt x="2368721" y="358947"/>
                  </a:cubicBezTo>
                  <a:cubicBezTo>
                    <a:pt x="2363392" y="358947"/>
                    <a:pt x="2359071" y="354627"/>
                    <a:pt x="2359071" y="349298"/>
                  </a:cubicBezTo>
                  <a:cubicBezTo>
                    <a:pt x="2359071" y="343969"/>
                    <a:pt x="2363392" y="339649"/>
                    <a:pt x="2368721" y="339649"/>
                  </a:cubicBezTo>
                  <a:close/>
                  <a:moveTo>
                    <a:pt x="2340476" y="339649"/>
                  </a:moveTo>
                  <a:cubicBezTo>
                    <a:pt x="2345805" y="339649"/>
                    <a:pt x="2350125" y="343969"/>
                    <a:pt x="2350125" y="349298"/>
                  </a:cubicBezTo>
                  <a:cubicBezTo>
                    <a:pt x="2350125" y="354627"/>
                    <a:pt x="2345805" y="358947"/>
                    <a:pt x="2340476" y="358947"/>
                  </a:cubicBezTo>
                  <a:cubicBezTo>
                    <a:pt x="2335147" y="358947"/>
                    <a:pt x="2330827" y="354627"/>
                    <a:pt x="2330827" y="349298"/>
                  </a:cubicBezTo>
                  <a:cubicBezTo>
                    <a:pt x="2330827" y="343969"/>
                    <a:pt x="2335147" y="339649"/>
                    <a:pt x="2340476" y="339649"/>
                  </a:cubicBezTo>
                  <a:close/>
                  <a:moveTo>
                    <a:pt x="2312230" y="339649"/>
                  </a:moveTo>
                  <a:cubicBezTo>
                    <a:pt x="2317559" y="339649"/>
                    <a:pt x="2321879" y="343969"/>
                    <a:pt x="2321879" y="349298"/>
                  </a:cubicBezTo>
                  <a:cubicBezTo>
                    <a:pt x="2321879" y="354627"/>
                    <a:pt x="2317559" y="358947"/>
                    <a:pt x="2312230" y="358947"/>
                  </a:cubicBezTo>
                  <a:cubicBezTo>
                    <a:pt x="2306901" y="358947"/>
                    <a:pt x="2302581" y="354627"/>
                    <a:pt x="2302581" y="349298"/>
                  </a:cubicBezTo>
                  <a:cubicBezTo>
                    <a:pt x="2302581" y="343969"/>
                    <a:pt x="2306901" y="339649"/>
                    <a:pt x="2312230" y="339649"/>
                  </a:cubicBezTo>
                  <a:close/>
                  <a:moveTo>
                    <a:pt x="2283985" y="339649"/>
                  </a:moveTo>
                  <a:cubicBezTo>
                    <a:pt x="2289314" y="339649"/>
                    <a:pt x="2293634" y="343969"/>
                    <a:pt x="2293634" y="349298"/>
                  </a:cubicBezTo>
                  <a:cubicBezTo>
                    <a:pt x="2293634" y="354627"/>
                    <a:pt x="2289314" y="358947"/>
                    <a:pt x="2283985" y="358947"/>
                  </a:cubicBezTo>
                  <a:cubicBezTo>
                    <a:pt x="2278656" y="358947"/>
                    <a:pt x="2274336" y="354627"/>
                    <a:pt x="2274336" y="349298"/>
                  </a:cubicBezTo>
                  <a:cubicBezTo>
                    <a:pt x="2274336" y="343969"/>
                    <a:pt x="2278656" y="339649"/>
                    <a:pt x="2283985" y="339649"/>
                  </a:cubicBezTo>
                  <a:close/>
                  <a:moveTo>
                    <a:pt x="2255739" y="339649"/>
                  </a:moveTo>
                  <a:cubicBezTo>
                    <a:pt x="2261068" y="339649"/>
                    <a:pt x="2265388" y="343969"/>
                    <a:pt x="2265388" y="349298"/>
                  </a:cubicBezTo>
                  <a:cubicBezTo>
                    <a:pt x="2265388" y="354627"/>
                    <a:pt x="2261068" y="358947"/>
                    <a:pt x="2255739" y="358947"/>
                  </a:cubicBezTo>
                  <a:cubicBezTo>
                    <a:pt x="2250410" y="358947"/>
                    <a:pt x="2246089" y="354627"/>
                    <a:pt x="2246089" y="349298"/>
                  </a:cubicBezTo>
                  <a:cubicBezTo>
                    <a:pt x="2246089" y="343969"/>
                    <a:pt x="2250410" y="339649"/>
                    <a:pt x="2255739" y="339649"/>
                  </a:cubicBezTo>
                  <a:close/>
                  <a:moveTo>
                    <a:pt x="2227494" y="339649"/>
                  </a:moveTo>
                  <a:cubicBezTo>
                    <a:pt x="2232823" y="339649"/>
                    <a:pt x="2237143" y="343969"/>
                    <a:pt x="2237143" y="349298"/>
                  </a:cubicBezTo>
                  <a:cubicBezTo>
                    <a:pt x="2237143" y="354627"/>
                    <a:pt x="2232823" y="358947"/>
                    <a:pt x="2227494" y="358947"/>
                  </a:cubicBezTo>
                  <a:cubicBezTo>
                    <a:pt x="2222165" y="358947"/>
                    <a:pt x="2217845" y="354627"/>
                    <a:pt x="2217845" y="349298"/>
                  </a:cubicBezTo>
                  <a:cubicBezTo>
                    <a:pt x="2217845" y="343969"/>
                    <a:pt x="2222165" y="339649"/>
                    <a:pt x="2227494" y="339649"/>
                  </a:cubicBezTo>
                  <a:close/>
                  <a:moveTo>
                    <a:pt x="2199248" y="339649"/>
                  </a:moveTo>
                  <a:cubicBezTo>
                    <a:pt x="2204577" y="339649"/>
                    <a:pt x="2208897" y="343969"/>
                    <a:pt x="2208897" y="349298"/>
                  </a:cubicBezTo>
                  <a:cubicBezTo>
                    <a:pt x="2208897" y="354627"/>
                    <a:pt x="2204577" y="358947"/>
                    <a:pt x="2199248" y="358947"/>
                  </a:cubicBezTo>
                  <a:cubicBezTo>
                    <a:pt x="2193919" y="358947"/>
                    <a:pt x="2189599" y="354627"/>
                    <a:pt x="2189599" y="349298"/>
                  </a:cubicBezTo>
                  <a:cubicBezTo>
                    <a:pt x="2189599" y="343969"/>
                    <a:pt x="2193919" y="339649"/>
                    <a:pt x="2199248" y="339649"/>
                  </a:cubicBezTo>
                  <a:close/>
                  <a:moveTo>
                    <a:pt x="2171003" y="339649"/>
                  </a:moveTo>
                  <a:cubicBezTo>
                    <a:pt x="2176332" y="339649"/>
                    <a:pt x="2180652" y="343969"/>
                    <a:pt x="2180652" y="349298"/>
                  </a:cubicBezTo>
                  <a:cubicBezTo>
                    <a:pt x="2180652" y="354627"/>
                    <a:pt x="2176332" y="358947"/>
                    <a:pt x="2171003" y="358947"/>
                  </a:cubicBezTo>
                  <a:cubicBezTo>
                    <a:pt x="2165674" y="358947"/>
                    <a:pt x="2161354" y="354627"/>
                    <a:pt x="2161354" y="349298"/>
                  </a:cubicBezTo>
                  <a:cubicBezTo>
                    <a:pt x="2161354" y="343969"/>
                    <a:pt x="2165674" y="339649"/>
                    <a:pt x="2171003" y="339649"/>
                  </a:cubicBezTo>
                  <a:close/>
                  <a:moveTo>
                    <a:pt x="2142757" y="339649"/>
                  </a:moveTo>
                  <a:cubicBezTo>
                    <a:pt x="2148086" y="339649"/>
                    <a:pt x="2152406" y="343969"/>
                    <a:pt x="2152406" y="349298"/>
                  </a:cubicBezTo>
                  <a:cubicBezTo>
                    <a:pt x="2152406" y="354627"/>
                    <a:pt x="2148086" y="358947"/>
                    <a:pt x="2142757" y="358947"/>
                  </a:cubicBezTo>
                  <a:cubicBezTo>
                    <a:pt x="2137428" y="358947"/>
                    <a:pt x="2133108" y="354627"/>
                    <a:pt x="2133108" y="349298"/>
                  </a:cubicBezTo>
                  <a:cubicBezTo>
                    <a:pt x="2133108" y="343969"/>
                    <a:pt x="2137428" y="339649"/>
                    <a:pt x="2142757" y="339649"/>
                  </a:cubicBezTo>
                  <a:close/>
                  <a:moveTo>
                    <a:pt x="2114512" y="339649"/>
                  </a:moveTo>
                  <a:cubicBezTo>
                    <a:pt x="2119841" y="339649"/>
                    <a:pt x="2124161" y="343969"/>
                    <a:pt x="2124161" y="349298"/>
                  </a:cubicBezTo>
                  <a:cubicBezTo>
                    <a:pt x="2124161" y="354627"/>
                    <a:pt x="2119841" y="358947"/>
                    <a:pt x="2114512" y="358947"/>
                  </a:cubicBezTo>
                  <a:cubicBezTo>
                    <a:pt x="2109183" y="358947"/>
                    <a:pt x="2104863" y="354627"/>
                    <a:pt x="2104863" y="349298"/>
                  </a:cubicBezTo>
                  <a:cubicBezTo>
                    <a:pt x="2104863" y="343969"/>
                    <a:pt x="2109183" y="339649"/>
                    <a:pt x="2114512" y="339649"/>
                  </a:cubicBezTo>
                  <a:close/>
                  <a:moveTo>
                    <a:pt x="2086266" y="339649"/>
                  </a:moveTo>
                  <a:cubicBezTo>
                    <a:pt x="2091595" y="339649"/>
                    <a:pt x="2095915" y="343969"/>
                    <a:pt x="2095915" y="349298"/>
                  </a:cubicBezTo>
                  <a:cubicBezTo>
                    <a:pt x="2095915" y="354627"/>
                    <a:pt x="2091595" y="358947"/>
                    <a:pt x="2086266" y="358947"/>
                  </a:cubicBezTo>
                  <a:cubicBezTo>
                    <a:pt x="2080936" y="358947"/>
                    <a:pt x="2076617" y="354627"/>
                    <a:pt x="2076617" y="349298"/>
                  </a:cubicBezTo>
                  <a:cubicBezTo>
                    <a:pt x="2076617" y="343969"/>
                    <a:pt x="2080936" y="339649"/>
                    <a:pt x="2086266" y="339649"/>
                  </a:cubicBezTo>
                  <a:close/>
                  <a:moveTo>
                    <a:pt x="2058021" y="339649"/>
                  </a:moveTo>
                  <a:cubicBezTo>
                    <a:pt x="2063350" y="339649"/>
                    <a:pt x="2067670" y="343969"/>
                    <a:pt x="2067670" y="349298"/>
                  </a:cubicBezTo>
                  <a:cubicBezTo>
                    <a:pt x="2067670" y="354627"/>
                    <a:pt x="2063350" y="358947"/>
                    <a:pt x="2058021" y="358947"/>
                  </a:cubicBezTo>
                  <a:cubicBezTo>
                    <a:pt x="2052692" y="358947"/>
                    <a:pt x="2048372" y="354627"/>
                    <a:pt x="2048372" y="349298"/>
                  </a:cubicBezTo>
                  <a:cubicBezTo>
                    <a:pt x="2048372" y="343969"/>
                    <a:pt x="2052692" y="339649"/>
                    <a:pt x="2058021" y="339649"/>
                  </a:cubicBezTo>
                  <a:close/>
                  <a:moveTo>
                    <a:pt x="2029775" y="339649"/>
                  </a:moveTo>
                  <a:cubicBezTo>
                    <a:pt x="2035104" y="339649"/>
                    <a:pt x="2039424" y="343969"/>
                    <a:pt x="2039424" y="349298"/>
                  </a:cubicBezTo>
                  <a:cubicBezTo>
                    <a:pt x="2039424" y="354627"/>
                    <a:pt x="2035104" y="358947"/>
                    <a:pt x="2029775" y="358947"/>
                  </a:cubicBezTo>
                  <a:cubicBezTo>
                    <a:pt x="2024446" y="358947"/>
                    <a:pt x="2020126" y="354627"/>
                    <a:pt x="2020126" y="349298"/>
                  </a:cubicBezTo>
                  <a:cubicBezTo>
                    <a:pt x="2020126" y="343969"/>
                    <a:pt x="2024446" y="339649"/>
                    <a:pt x="2029775" y="339649"/>
                  </a:cubicBezTo>
                  <a:close/>
                  <a:moveTo>
                    <a:pt x="2001530" y="339649"/>
                  </a:moveTo>
                  <a:cubicBezTo>
                    <a:pt x="2006859" y="339649"/>
                    <a:pt x="2011179" y="343969"/>
                    <a:pt x="2011179" y="349298"/>
                  </a:cubicBezTo>
                  <a:cubicBezTo>
                    <a:pt x="2011179" y="354627"/>
                    <a:pt x="2006859" y="358947"/>
                    <a:pt x="2001530" y="358947"/>
                  </a:cubicBezTo>
                  <a:cubicBezTo>
                    <a:pt x="1996201" y="358947"/>
                    <a:pt x="1991881" y="354627"/>
                    <a:pt x="1991881" y="349298"/>
                  </a:cubicBezTo>
                  <a:cubicBezTo>
                    <a:pt x="1991881" y="343969"/>
                    <a:pt x="1996201" y="339649"/>
                    <a:pt x="2001530" y="339649"/>
                  </a:cubicBezTo>
                  <a:close/>
                  <a:moveTo>
                    <a:pt x="1973284" y="339649"/>
                  </a:moveTo>
                  <a:cubicBezTo>
                    <a:pt x="1978613" y="339649"/>
                    <a:pt x="1982933" y="343969"/>
                    <a:pt x="1982933" y="349298"/>
                  </a:cubicBezTo>
                  <a:cubicBezTo>
                    <a:pt x="1982933" y="354627"/>
                    <a:pt x="1978613" y="358947"/>
                    <a:pt x="1973284" y="358947"/>
                  </a:cubicBezTo>
                  <a:cubicBezTo>
                    <a:pt x="1967955" y="358947"/>
                    <a:pt x="1963635" y="354627"/>
                    <a:pt x="1963635" y="349298"/>
                  </a:cubicBezTo>
                  <a:cubicBezTo>
                    <a:pt x="1963635" y="343969"/>
                    <a:pt x="1967955" y="339649"/>
                    <a:pt x="1973284" y="339649"/>
                  </a:cubicBezTo>
                  <a:close/>
                  <a:moveTo>
                    <a:pt x="1945039" y="339649"/>
                  </a:moveTo>
                  <a:cubicBezTo>
                    <a:pt x="1950368" y="339649"/>
                    <a:pt x="1954688" y="343969"/>
                    <a:pt x="1954688" y="349298"/>
                  </a:cubicBezTo>
                  <a:cubicBezTo>
                    <a:pt x="1954688" y="354627"/>
                    <a:pt x="1950368" y="358947"/>
                    <a:pt x="1945039" y="358947"/>
                  </a:cubicBezTo>
                  <a:cubicBezTo>
                    <a:pt x="1939710" y="358947"/>
                    <a:pt x="1935390" y="354627"/>
                    <a:pt x="1935390" y="349298"/>
                  </a:cubicBezTo>
                  <a:cubicBezTo>
                    <a:pt x="1935390" y="343969"/>
                    <a:pt x="1939710" y="339649"/>
                    <a:pt x="1945039" y="339649"/>
                  </a:cubicBezTo>
                  <a:close/>
                  <a:moveTo>
                    <a:pt x="1916793" y="339649"/>
                  </a:moveTo>
                  <a:cubicBezTo>
                    <a:pt x="1922122" y="339649"/>
                    <a:pt x="1926442" y="343969"/>
                    <a:pt x="1926442" y="349298"/>
                  </a:cubicBezTo>
                  <a:cubicBezTo>
                    <a:pt x="1926442" y="354627"/>
                    <a:pt x="1922122" y="358947"/>
                    <a:pt x="1916793" y="358947"/>
                  </a:cubicBezTo>
                  <a:cubicBezTo>
                    <a:pt x="1911464" y="358947"/>
                    <a:pt x="1907144" y="354627"/>
                    <a:pt x="1907144" y="349298"/>
                  </a:cubicBezTo>
                  <a:cubicBezTo>
                    <a:pt x="1907144" y="343969"/>
                    <a:pt x="1911464" y="339649"/>
                    <a:pt x="1916793" y="339649"/>
                  </a:cubicBezTo>
                  <a:close/>
                  <a:moveTo>
                    <a:pt x="1888548" y="339649"/>
                  </a:moveTo>
                  <a:cubicBezTo>
                    <a:pt x="1893877" y="339649"/>
                    <a:pt x="1898197" y="343969"/>
                    <a:pt x="1898197" y="349298"/>
                  </a:cubicBezTo>
                  <a:cubicBezTo>
                    <a:pt x="1898197" y="354627"/>
                    <a:pt x="1893877" y="358947"/>
                    <a:pt x="1888548" y="358947"/>
                  </a:cubicBezTo>
                  <a:cubicBezTo>
                    <a:pt x="1883219" y="358947"/>
                    <a:pt x="1878899" y="354627"/>
                    <a:pt x="1878899" y="349298"/>
                  </a:cubicBezTo>
                  <a:cubicBezTo>
                    <a:pt x="1878899" y="343969"/>
                    <a:pt x="1883219" y="339649"/>
                    <a:pt x="1888548" y="339649"/>
                  </a:cubicBezTo>
                  <a:close/>
                  <a:moveTo>
                    <a:pt x="1860302" y="339649"/>
                  </a:moveTo>
                  <a:cubicBezTo>
                    <a:pt x="1865631" y="339649"/>
                    <a:pt x="1869951" y="343969"/>
                    <a:pt x="1869951" y="349298"/>
                  </a:cubicBezTo>
                  <a:cubicBezTo>
                    <a:pt x="1869951" y="354627"/>
                    <a:pt x="1865631" y="358947"/>
                    <a:pt x="1860302" y="358947"/>
                  </a:cubicBezTo>
                  <a:cubicBezTo>
                    <a:pt x="1854973" y="358947"/>
                    <a:pt x="1850653" y="354627"/>
                    <a:pt x="1850653" y="349298"/>
                  </a:cubicBezTo>
                  <a:cubicBezTo>
                    <a:pt x="1850653" y="343969"/>
                    <a:pt x="1854973" y="339649"/>
                    <a:pt x="1860302" y="339649"/>
                  </a:cubicBezTo>
                  <a:close/>
                  <a:moveTo>
                    <a:pt x="1832057" y="339649"/>
                  </a:moveTo>
                  <a:cubicBezTo>
                    <a:pt x="1837386" y="339649"/>
                    <a:pt x="1841706" y="343969"/>
                    <a:pt x="1841706" y="349298"/>
                  </a:cubicBezTo>
                  <a:cubicBezTo>
                    <a:pt x="1841706" y="354627"/>
                    <a:pt x="1837386" y="358947"/>
                    <a:pt x="1832057" y="358947"/>
                  </a:cubicBezTo>
                  <a:cubicBezTo>
                    <a:pt x="1826728" y="358947"/>
                    <a:pt x="1822408" y="354627"/>
                    <a:pt x="1822408" y="349298"/>
                  </a:cubicBezTo>
                  <a:cubicBezTo>
                    <a:pt x="1822408" y="343969"/>
                    <a:pt x="1826728" y="339649"/>
                    <a:pt x="1832057" y="339649"/>
                  </a:cubicBezTo>
                  <a:close/>
                  <a:moveTo>
                    <a:pt x="1803811" y="339649"/>
                  </a:moveTo>
                  <a:cubicBezTo>
                    <a:pt x="1809140" y="339649"/>
                    <a:pt x="1813460" y="343969"/>
                    <a:pt x="1813460" y="349298"/>
                  </a:cubicBezTo>
                  <a:cubicBezTo>
                    <a:pt x="1813460" y="354627"/>
                    <a:pt x="1809140" y="358947"/>
                    <a:pt x="1803811" y="358947"/>
                  </a:cubicBezTo>
                  <a:cubicBezTo>
                    <a:pt x="1798482" y="358947"/>
                    <a:pt x="1794162" y="354627"/>
                    <a:pt x="1794162" y="349298"/>
                  </a:cubicBezTo>
                  <a:cubicBezTo>
                    <a:pt x="1794162" y="343969"/>
                    <a:pt x="1798482" y="339649"/>
                    <a:pt x="1803811" y="339649"/>
                  </a:cubicBezTo>
                  <a:close/>
                  <a:moveTo>
                    <a:pt x="1775566" y="339649"/>
                  </a:moveTo>
                  <a:cubicBezTo>
                    <a:pt x="1780895" y="339649"/>
                    <a:pt x="1785215" y="343969"/>
                    <a:pt x="1785215" y="349298"/>
                  </a:cubicBezTo>
                  <a:cubicBezTo>
                    <a:pt x="1785215" y="354627"/>
                    <a:pt x="1780895" y="358947"/>
                    <a:pt x="1775566" y="358947"/>
                  </a:cubicBezTo>
                  <a:cubicBezTo>
                    <a:pt x="1770237" y="358947"/>
                    <a:pt x="1765917" y="354627"/>
                    <a:pt x="1765917" y="349298"/>
                  </a:cubicBezTo>
                  <a:cubicBezTo>
                    <a:pt x="1765917" y="343969"/>
                    <a:pt x="1770237" y="339649"/>
                    <a:pt x="1775566" y="339649"/>
                  </a:cubicBezTo>
                  <a:close/>
                  <a:moveTo>
                    <a:pt x="1747320" y="339649"/>
                  </a:moveTo>
                  <a:cubicBezTo>
                    <a:pt x="1752650" y="339649"/>
                    <a:pt x="1756970" y="343969"/>
                    <a:pt x="1756970" y="349298"/>
                  </a:cubicBezTo>
                  <a:cubicBezTo>
                    <a:pt x="1756970" y="354627"/>
                    <a:pt x="1752650" y="358947"/>
                    <a:pt x="1747320" y="358947"/>
                  </a:cubicBezTo>
                  <a:cubicBezTo>
                    <a:pt x="1741991" y="358947"/>
                    <a:pt x="1737671" y="354627"/>
                    <a:pt x="1737671" y="349298"/>
                  </a:cubicBezTo>
                  <a:cubicBezTo>
                    <a:pt x="1737671" y="343969"/>
                    <a:pt x="1741991" y="339649"/>
                    <a:pt x="1747320" y="339649"/>
                  </a:cubicBezTo>
                  <a:close/>
                  <a:moveTo>
                    <a:pt x="1719075" y="339649"/>
                  </a:moveTo>
                  <a:cubicBezTo>
                    <a:pt x="1724404" y="339649"/>
                    <a:pt x="1728724" y="343969"/>
                    <a:pt x="1728724" y="349298"/>
                  </a:cubicBezTo>
                  <a:cubicBezTo>
                    <a:pt x="1728724" y="354627"/>
                    <a:pt x="1724404" y="358947"/>
                    <a:pt x="1719075" y="358947"/>
                  </a:cubicBezTo>
                  <a:cubicBezTo>
                    <a:pt x="1713746" y="358947"/>
                    <a:pt x="1709426" y="354627"/>
                    <a:pt x="1709426" y="349298"/>
                  </a:cubicBezTo>
                  <a:cubicBezTo>
                    <a:pt x="1709426" y="343969"/>
                    <a:pt x="1713746" y="339649"/>
                    <a:pt x="1719075" y="339649"/>
                  </a:cubicBezTo>
                  <a:close/>
                  <a:moveTo>
                    <a:pt x="1690830" y="339649"/>
                  </a:moveTo>
                  <a:cubicBezTo>
                    <a:pt x="1696160" y="339649"/>
                    <a:pt x="1700480" y="343969"/>
                    <a:pt x="1700480" y="349298"/>
                  </a:cubicBezTo>
                  <a:cubicBezTo>
                    <a:pt x="1700480" y="354627"/>
                    <a:pt x="1696160" y="358947"/>
                    <a:pt x="1690830" y="358947"/>
                  </a:cubicBezTo>
                  <a:cubicBezTo>
                    <a:pt x="1685501" y="358947"/>
                    <a:pt x="1681181" y="354627"/>
                    <a:pt x="1681181" y="349298"/>
                  </a:cubicBezTo>
                  <a:cubicBezTo>
                    <a:pt x="1681181" y="343969"/>
                    <a:pt x="1685501" y="339649"/>
                    <a:pt x="1690830" y="339649"/>
                  </a:cubicBezTo>
                  <a:close/>
                  <a:moveTo>
                    <a:pt x="1662585" y="339649"/>
                  </a:moveTo>
                  <a:cubicBezTo>
                    <a:pt x="1667914" y="339649"/>
                    <a:pt x="1672234" y="343969"/>
                    <a:pt x="1672234" y="349298"/>
                  </a:cubicBezTo>
                  <a:cubicBezTo>
                    <a:pt x="1672234" y="354627"/>
                    <a:pt x="1667914" y="358947"/>
                    <a:pt x="1662585" y="358947"/>
                  </a:cubicBezTo>
                  <a:cubicBezTo>
                    <a:pt x="1657256" y="358947"/>
                    <a:pt x="1652936" y="354627"/>
                    <a:pt x="1652936" y="349298"/>
                  </a:cubicBezTo>
                  <a:cubicBezTo>
                    <a:pt x="1652936" y="343969"/>
                    <a:pt x="1657256" y="339649"/>
                    <a:pt x="1662585" y="339649"/>
                  </a:cubicBezTo>
                  <a:close/>
                  <a:moveTo>
                    <a:pt x="1634339" y="339649"/>
                  </a:moveTo>
                  <a:cubicBezTo>
                    <a:pt x="1639668" y="339649"/>
                    <a:pt x="1643989" y="343969"/>
                    <a:pt x="1643989" y="349298"/>
                  </a:cubicBezTo>
                  <a:cubicBezTo>
                    <a:pt x="1643989" y="354627"/>
                    <a:pt x="1639668" y="358947"/>
                    <a:pt x="1634339" y="358947"/>
                  </a:cubicBezTo>
                  <a:cubicBezTo>
                    <a:pt x="1629010" y="358947"/>
                    <a:pt x="1624690" y="354627"/>
                    <a:pt x="1624690" y="349298"/>
                  </a:cubicBezTo>
                  <a:cubicBezTo>
                    <a:pt x="1624690" y="343969"/>
                    <a:pt x="1629010" y="339649"/>
                    <a:pt x="1634339" y="339649"/>
                  </a:cubicBezTo>
                  <a:close/>
                  <a:moveTo>
                    <a:pt x="1606137" y="339649"/>
                  </a:moveTo>
                  <a:cubicBezTo>
                    <a:pt x="1611466" y="339649"/>
                    <a:pt x="1615786" y="343969"/>
                    <a:pt x="1615786" y="349298"/>
                  </a:cubicBezTo>
                  <a:cubicBezTo>
                    <a:pt x="1615786" y="354627"/>
                    <a:pt x="1611466" y="358947"/>
                    <a:pt x="1606137" y="358947"/>
                  </a:cubicBezTo>
                  <a:cubicBezTo>
                    <a:pt x="1600807" y="358947"/>
                    <a:pt x="1596487" y="354627"/>
                    <a:pt x="1596487" y="349298"/>
                  </a:cubicBezTo>
                  <a:cubicBezTo>
                    <a:pt x="1596487" y="343969"/>
                    <a:pt x="1600807" y="339649"/>
                    <a:pt x="1606137" y="339649"/>
                  </a:cubicBezTo>
                  <a:close/>
                  <a:moveTo>
                    <a:pt x="1577875" y="339649"/>
                  </a:moveTo>
                  <a:cubicBezTo>
                    <a:pt x="1583205" y="339649"/>
                    <a:pt x="1587525" y="343969"/>
                    <a:pt x="1587525" y="349298"/>
                  </a:cubicBezTo>
                  <a:cubicBezTo>
                    <a:pt x="1587525" y="354627"/>
                    <a:pt x="1583205" y="358947"/>
                    <a:pt x="1577875" y="358947"/>
                  </a:cubicBezTo>
                  <a:cubicBezTo>
                    <a:pt x="1572546" y="358947"/>
                    <a:pt x="1568226" y="354627"/>
                    <a:pt x="1568226" y="349298"/>
                  </a:cubicBezTo>
                  <a:cubicBezTo>
                    <a:pt x="1568226" y="343969"/>
                    <a:pt x="1572546" y="339649"/>
                    <a:pt x="1577875" y="339649"/>
                  </a:cubicBezTo>
                  <a:close/>
                  <a:moveTo>
                    <a:pt x="1549637" y="339649"/>
                  </a:moveTo>
                  <a:cubicBezTo>
                    <a:pt x="1554967" y="339649"/>
                    <a:pt x="1559287" y="343969"/>
                    <a:pt x="1559287" y="349298"/>
                  </a:cubicBezTo>
                  <a:cubicBezTo>
                    <a:pt x="1559287" y="354627"/>
                    <a:pt x="1554967" y="358947"/>
                    <a:pt x="1549637" y="358947"/>
                  </a:cubicBezTo>
                  <a:cubicBezTo>
                    <a:pt x="1544308" y="358947"/>
                    <a:pt x="1539988" y="354627"/>
                    <a:pt x="1539988" y="349298"/>
                  </a:cubicBezTo>
                  <a:cubicBezTo>
                    <a:pt x="1539988" y="343969"/>
                    <a:pt x="1544308" y="339649"/>
                    <a:pt x="1549637" y="339649"/>
                  </a:cubicBezTo>
                  <a:close/>
                  <a:moveTo>
                    <a:pt x="1521393" y="339649"/>
                  </a:moveTo>
                  <a:cubicBezTo>
                    <a:pt x="1526722" y="339649"/>
                    <a:pt x="1531042" y="343969"/>
                    <a:pt x="1531042" y="349298"/>
                  </a:cubicBezTo>
                  <a:cubicBezTo>
                    <a:pt x="1531042" y="354627"/>
                    <a:pt x="1526722" y="358947"/>
                    <a:pt x="1521393" y="358947"/>
                  </a:cubicBezTo>
                  <a:cubicBezTo>
                    <a:pt x="1516064" y="358947"/>
                    <a:pt x="1511744" y="354627"/>
                    <a:pt x="1511744" y="349298"/>
                  </a:cubicBezTo>
                  <a:cubicBezTo>
                    <a:pt x="1511744" y="343969"/>
                    <a:pt x="1516064" y="339649"/>
                    <a:pt x="1521393" y="339649"/>
                  </a:cubicBezTo>
                  <a:close/>
                  <a:moveTo>
                    <a:pt x="1493146" y="339649"/>
                  </a:moveTo>
                  <a:cubicBezTo>
                    <a:pt x="1498476" y="339649"/>
                    <a:pt x="1502796" y="343969"/>
                    <a:pt x="1502796" y="349298"/>
                  </a:cubicBezTo>
                  <a:cubicBezTo>
                    <a:pt x="1502796" y="354627"/>
                    <a:pt x="1498476" y="358947"/>
                    <a:pt x="1493146" y="358947"/>
                  </a:cubicBezTo>
                  <a:cubicBezTo>
                    <a:pt x="1487817" y="358947"/>
                    <a:pt x="1483497" y="354627"/>
                    <a:pt x="1483497" y="349298"/>
                  </a:cubicBezTo>
                  <a:cubicBezTo>
                    <a:pt x="1483497" y="343969"/>
                    <a:pt x="1487817" y="339649"/>
                    <a:pt x="1493146" y="339649"/>
                  </a:cubicBezTo>
                  <a:close/>
                  <a:moveTo>
                    <a:pt x="1464902" y="339649"/>
                  </a:moveTo>
                  <a:cubicBezTo>
                    <a:pt x="1470231" y="339649"/>
                    <a:pt x="1474551" y="343969"/>
                    <a:pt x="1474551" y="349298"/>
                  </a:cubicBezTo>
                  <a:cubicBezTo>
                    <a:pt x="1474551" y="354627"/>
                    <a:pt x="1470231" y="358947"/>
                    <a:pt x="1464902" y="358947"/>
                  </a:cubicBezTo>
                  <a:cubicBezTo>
                    <a:pt x="1459573" y="358947"/>
                    <a:pt x="1455253" y="354627"/>
                    <a:pt x="1455253" y="349298"/>
                  </a:cubicBezTo>
                  <a:cubicBezTo>
                    <a:pt x="1455253" y="343969"/>
                    <a:pt x="1459573" y="339649"/>
                    <a:pt x="1464902" y="339649"/>
                  </a:cubicBezTo>
                  <a:close/>
                  <a:moveTo>
                    <a:pt x="1436655" y="339649"/>
                  </a:moveTo>
                  <a:cubicBezTo>
                    <a:pt x="1441985" y="339649"/>
                    <a:pt x="1446305" y="343969"/>
                    <a:pt x="1446305" y="349298"/>
                  </a:cubicBezTo>
                  <a:cubicBezTo>
                    <a:pt x="1446305" y="354627"/>
                    <a:pt x="1441985" y="358947"/>
                    <a:pt x="1436655" y="358947"/>
                  </a:cubicBezTo>
                  <a:cubicBezTo>
                    <a:pt x="1431326" y="358947"/>
                    <a:pt x="1427006" y="354627"/>
                    <a:pt x="1427006" y="349298"/>
                  </a:cubicBezTo>
                  <a:cubicBezTo>
                    <a:pt x="1427006" y="343969"/>
                    <a:pt x="1431326" y="339649"/>
                    <a:pt x="1436655" y="339649"/>
                  </a:cubicBezTo>
                  <a:close/>
                  <a:moveTo>
                    <a:pt x="1408411" y="339649"/>
                  </a:moveTo>
                  <a:cubicBezTo>
                    <a:pt x="1413740" y="339649"/>
                    <a:pt x="1418060" y="343969"/>
                    <a:pt x="1418060" y="349298"/>
                  </a:cubicBezTo>
                  <a:cubicBezTo>
                    <a:pt x="1418060" y="354627"/>
                    <a:pt x="1413740" y="358947"/>
                    <a:pt x="1408411" y="358947"/>
                  </a:cubicBezTo>
                  <a:cubicBezTo>
                    <a:pt x="1403082" y="358947"/>
                    <a:pt x="1398762" y="354627"/>
                    <a:pt x="1398762" y="349298"/>
                  </a:cubicBezTo>
                  <a:cubicBezTo>
                    <a:pt x="1398762" y="343969"/>
                    <a:pt x="1403082" y="339649"/>
                    <a:pt x="1408411" y="339649"/>
                  </a:cubicBezTo>
                  <a:close/>
                  <a:moveTo>
                    <a:pt x="1380165" y="339649"/>
                  </a:moveTo>
                  <a:cubicBezTo>
                    <a:pt x="1385494" y="339649"/>
                    <a:pt x="1389814" y="343969"/>
                    <a:pt x="1389814" y="349298"/>
                  </a:cubicBezTo>
                  <a:cubicBezTo>
                    <a:pt x="1389814" y="354627"/>
                    <a:pt x="1385494" y="358947"/>
                    <a:pt x="1380165" y="358947"/>
                  </a:cubicBezTo>
                  <a:cubicBezTo>
                    <a:pt x="1374835" y="358947"/>
                    <a:pt x="1370515" y="354627"/>
                    <a:pt x="1370515" y="349298"/>
                  </a:cubicBezTo>
                  <a:cubicBezTo>
                    <a:pt x="1370515" y="343969"/>
                    <a:pt x="1374835" y="339649"/>
                    <a:pt x="1380165" y="339649"/>
                  </a:cubicBezTo>
                  <a:close/>
                  <a:moveTo>
                    <a:pt x="1351920" y="339649"/>
                  </a:moveTo>
                  <a:cubicBezTo>
                    <a:pt x="1357249" y="339649"/>
                    <a:pt x="1361569" y="343969"/>
                    <a:pt x="1361569" y="349298"/>
                  </a:cubicBezTo>
                  <a:cubicBezTo>
                    <a:pt x="1361569" y="354627"/>
                    <a:pt x="1357249" y="358947"/>
                    <a:pt x="1351920" y="358947"/>
                  </a:cubicBezTo>
                  <a:cubicBezTo>
                    <a:pt x="1346591" y="358947"/>
                    <a:pt x="1342271" y="354627"/>
                    <a:pt x="1342271" y="349298"/>
                  </a:cubicBezTo>
                  <a:cubicBezTo>
                    <a:pt x="1342271" y="343969"/>
                    <a:pt x="1346591" y="339649"/>
                    <a:pt x="1351920" y="339649"/>
                  </a:cubicBezTo>
                  <a:close/>
                  <a:moveTo>
                    <a:pt x="1323673" y="339649"/>
                  </a:moveTo>
                  <a:cubicBezTo>
                    <a:pt x="1329003" y="339649"/>
                    <a:pt x="1333322" y="343969"/>
                    <a:pt x="1333322" y="349298"/>
                  </a:cubicBezTo>
                  <a:cubicBezTo>
                    <a:pt x="1333322" y="354627"/>
                    <a:pt x="1329003" y="358947"/>
                    <a:pt x="1323673" y="358947"/>
                  </a:cubicBezTo>
                  <a:cubicBezTo>
                    <a:pt x="1318344" y="358947"/>
                    <a:pt x="1314024" y="354627"/>
                    <a:pt x="1314024" y="349298"/>
                  </a:cubicBezTo>
                  <a:cubicBezTo>
                    <a:pt x="1314024" y="343969"/>
                    <a:pt x="1318344" y="339649"/>
                    <a:pt x="1323673" y="339649"/>
                  </a:cubicBezTo>
                  <a:close/>
                  <a:moveTo>
                    <a:pt x="1295429" y="339649"/>
                  </a:moveTo>
                  <a:cubicBezTo>
                    <a:pt x="1300758" y="339649"/>
                    <a:pt x="1305078" y="343969"/>
                    <a:pt x="1305078" y="349298"/>
                  </a:cubicBezTo>
                  <a:cubicBezTo>
                    <a:pt x="1305078" y="354627"/>
                    <a:pt x="1300758" y="358947"/>
                    <a:pt x="1295429" y="358947"/>
                  </a:cubicBezTo>
                  <a:cubicBezTo>
                    <a:pt x="1290100" y="358947"/>
                    <a:pt x="1285780" y="354627"/>
                    <a:pt x="1285780" y="349298"/>
                  </a:cubicBezTo>
                  <a:cubicBezTo>
                    <a:pt x="1285780" y="343969"/>
                    <a:pt x="1290100" y="339649"/>
                    <a:pt x="1295429" y="339649"/>
                  </a:cubicBezTo>
                  <a:close/>
                  <a:moveTo>
                    <a:pt x="1267183" y="339649"/>
                  </a:moveTo>
                  <a:cubicBezTo>
                    <a:pt x="1272512" y="339649"/>
                    <a:pt x="1276832" y="343969"/>
                    <a:pt x="1276832" y="349298"/>
                  </a:cubicBezTo>
                  <a:cubicBezTo>
                    <a:pt x="1276832" y="354627"/>
                    <a:pt x="1272512" y="358947"/>
                    <a:pt x="1267183" y="358947"/>
                  </a:cubicBezTo>
                  <a:cubicBezTo>
                    <a:pt x="1261854" y="358947"/>
                    <a:pt x="1257533" y="354627"/>
                    <a:pt x="1257533" y="349298"/>
                  </a:cubicBezTo>
                  <a:cubicBezTo>
                    <a:pt x="1257533" y="343969"/>
                    <a:pt x="1261854" y="339649"/>
                    <a:pt x="1267183" y="339649"/>
                  </a:cubicBezTo>
                  <a:close/>
                  <a:moveTo>
                    <a:pt x="1238938" y="339649"/>
                  </a:moveTo>
                  <a:cubicBezTo>
                    <a:pt x="1244267" y="339649"/>
                    <a:pt x="1248587" y="343969"/>
                    <a:pt x="1248587" y="349298"/>
                  </a:cubicBezTo>
                  <a:cubicBezTo>
                    <a:pt x="1248587" y="354627"/>
                    <a:pt x="1244267" y="358947"/>
                    <a:pt x="1238938" y="358947"/>
                  </a:cubicBezTo>
                  <a:cubicBezTo>
                    <a:pt x="1233609" y="358947"/>
                    <a:pt x="1229289" y="354627"/>
                    <a:pt x="1229289" y="349298"/>
                  </a:cubicBezTo>
                  <a:cubicBezTo>
                    <a:pt x="1229289" y="343969"/>
                    <a:pt x="1233609" y="339649"/>
                    <a:pt x="1238938" y="339649"/>
                  </a:cubicBezTo>
                  <a:close/>
                  <a:moveTo>
                    <a:pt x="1210692" y="339649"/>
                  </a:moveTo>
                  <a:cubicBezTo>
                    <a:pt x="1216021" y="339649"/>
                    <a:pt x="1220341" y="343969"/>
                    <a:pt x="1220341" y="349298"/>
                  </a:cubicBezTo>
                  <a:cubicBezTo>
                    <a:pt x="1220341" y="354627"/>
                    <a:pt x="1216021" y="358947"/>
                    <a:pt x="1210692" y="358947"/>
                  </a:cubicBezTo>
                  <a:cubicBezTo>
                    <a:pt x="1205362" y="358947"/>
                    <a:pt x="1201042" y="354627"/>
                    <a:pt x="1201042" y="349298"/>
                  </a:cubicBezTo>
                  <a:cubicBezTo>
                    <a:pt x="1201042" y="343969"/>
                    <a:pt x="1205362" y="339649"/>
                    <a:pt x="1210692" y="339649"/>
                  </a:cubicBezTo>
                  <a:close/>
                  <a:moveTo>
                    <a:pt x="1182447" y="339649"/>
                  </a:moveTo>
                  <a:cubicBezTo>
                    <a:pt x="1187776" y="339649"/>
                    <a:pt x="1192096" y="343969"/>
                    <a:pt x="1192096" y="349298"/>
                  </a:cubicBezTo>
                  <a:cubicBezTo>
                    <a:pt x="1192096" y="354627"/>
                    <a:pt x="1187776" y="358947"/>
                    <a:pt x="1182447" y="358947"/>
                  </a:cubicBezTo>
                  <a:cubicBezTo>
                    <a:pt x="1177118" y="358947"/>
                    <a:pt x="1172798" y="354627"/>
                    <a:pt x="1172798" y="349298"/>
                  </a:cubicBezTo>
                  <a:cubicBezTo>
                    <a:pt x="1172798" y="343969"/>
                    <a:pt x="1177118" y="339649"/>
                    <a:pt x="1182447" y="339649"/>
                  </a:cubicBezTo>
                  <a:close/>
                  <a:moveTo>
                    <a:pt x="1154200" y="339649"/>
                  </a:moveTo>
                  <a:cubicBezTo>
                    <a:pt x="1159530" y="339649"/>
                    <a:pt x="1163850" y="343969"/>
                    <a:pt x="1163850" y="349298"/>
                  </a:cubicBezTo>
                  <a:cubicBezTo>
                    <a:pt x="1163850" y="354627"/>
                    <a:pt x="1159530" y="358947"/>
                    <a:pt x="1154200" y="358947"/>
                  </a:cubicBezTo>
                  <a:cubicBezTo>
                    <a:pt x="1148871" y="358947"/>
                    <a:pt x="1144551" y="354627"/>
                    <a:pt x="1144551" y="349298"/>
                  </a:cubicBezTo>
                  <a:cubicBezTo>
                    <a:pt x="1144551" y="343969"/>
                    <a:pt x="1148871" y="339649"/>
                    <a:pt x="1154200" y="339649"/>
                  </a:cubicBezTo>
                  <a:close/>
                  <a:moveTo>
                    <a:pt x="1125956" y="339649"/>
                  </a:moveTo>
                  <a:cubicBezTo>
                    <a:pt x="1131285" y="339649"/>
                    <a:pt x="1135605" y="343969"/>
                    <a:pt x="1135605" y="349298"/>
                  </a:cubicBezTo>
                  <a:cubicBezTo>
                    <a:pt x="1135605" y="354627"/>
                    <a:pt x="1131285" y="358947"/>
                    <a:pt x="1125956" y="358947"/>
                  </a:cubicBezTo>
                  <a:cubicBezTo>
                    <a:pt x="1120627" y="358947"/>
                    <a:pt x="1116307" y="354627"/>
                    <a:pt x="1116307" y="349298"/>
                  </a:cubicBezTo>
                  <a:cubicBezTo>
                    <a:pt x="1116307" y="343969"/>
                    <a:pt x="1120627" y="339649"/>
                    <a:pt x="1125956" y="339649"/>
                  </a:cubicBezTo>
                  <a:close/>
                  <a:moveTo>
                    <a:pt x="1097709" y="339649"/>
                  </a:moveTo>
                  <a:cubicBezTo>
                    <a:pt x="1103039" y="339649"/>
                    <a:pt x="1107359" y="343969"/>
                    <a:pt x="1107359" y="349298"/>
                  </a:cubicBezTo>
                  <a:cubicBezTo>
                    <a:pt x="1107359" y="354627"/>
                    <a:pt x="1103039" y="358947"/>
                    <a:pt x="1097709" y="358947"/>
                  </a:cubicBezTo>
                  <a:cubicBezTo>
                    <a:pt x="1092381" y="358947"/>
                    <a:pt x="1088060" y="354627"/>
                    <a:pt x="1088060" y="349298"/>
                  </a:cubicBezTo>
                  <a:cubicBezTo>
                    <a:pt x="1088060" y="343969"/>
                    <a:pt x="1092381" y="339649"/>
                    <a:pt x="1097709" y="339649"/>
                  </a:cubicBezTo>
                  <a:close/>
                  <a:moveTo>
                    <a:pt x="1069465" y="339649"/>
                  </a:moveTo>
                  <a:cubicBezTo>
                    <a:pt x="1074794" y="339649"/>
                    <a:pt x="1079114" y="343969"/>
                    <a:pt x="1079114" y="349298"/>
                  </a:cubicBezTo>
                  <a:cubicBezTo>
                    <a:pt x="1079114" y="354627"/>
                    <a:pt x="1074794" y="358947"/>
                    <a:pt x="1069465" y="358947"/>
                  </a:cubicBezTo>
                  <a:cubicBezTo>
                    <a:pt x="1064136" y="358947"/>
                    <a:pt x="1059816" y="354627"/>
                    <a:pt x="1059816" y="349298"/>
                  </a:cubicBezTo>
                  <a:cubicBezTo>
                    <a:pt x="1059816" y="343969"/>
                    <a:pt x="1064136" y="339649"/>
                    <a:pt x="1069465" y="339649"/>
                  </a:cubicBezTo>
                  <a:close/>
                  <a:moveTo>
                    <a:pt x="1041219" y="339649"/>
                  </a:moveTo>
                  <a:cubicBezTo>
                    <a:pt x="1046548" y="339649"/>
                    <a:pt x="1050868" y="343969"/>
                    <a:pt x="1050868" y="349298"/>
                  </a:cubicBezTo>
                  <a:cubicBezTo>
                    <a:pt x="1050868" y="354627"/>
                    <a:pt x="1046548" y="358947"/>
                    <a:pt x="1041219" y="358947"/>
                  </a:cubicBezTo>
                  <a:cubicBezTo>
                    <a:pt x="1035890" y="358947"/>
                    <a:pt x="1031570" y="354627"/>
                    <a:pt x="1031570" y="349298"/>
                  </a:cubicBezTo>
                  <a:cubicBezTo>
                    <a:pt x="1031570" y="343969"/>
                    <a:pt x="1035890" y="339649"/>
                    <a:pt x="1041219" y="339649"/>
                  </a:cubicBezTo>
                  <a:close/>
                  <a:moveTo>
                    <a:pt x="1012974" y="339649"/>
                  </a:moveTo>
                  <a:cubicBezTo>
                    <a:pt x="1018303" y="339649"/>
                    <a:pt x="1022623" y="343969"/>
                    <a:pt x="1022623" y="349298"/>
                  </a:cubicBezTo>
                  <a:cubicBezTo>
                    <a:pt x="1022623" y="354627"/>
                    <a:pt x="1018303" y="358947"/>
                    <a:pt x="1012974" y="358947"/>
                  </a:cubicBezTo>
                  <a:cubicBezTo>
                    <a:pt x="1007645" y="358947"/>
                    <a:pt x="1003325" y="354627"/>
                    <a:pt x="1003325" y="349298"/>
                  </a:cubicBezTo>
                  <a:cubicBezTo>
                    <a:pt x="1003325" y="343969"/>
                    <a:pt x="1007645" y="339649"/>
                    <a:pt x="1012974" y="339649"/>
                  </a:cubicBezTo>
                  <a:close/>
                  <a:moveTo>
                    <a:pt x="984728" y="339649"/>
                  </a:moveTo>
                  <a:cubicBezTo>
                    <a:pt x="990057" y="339649"/>
                    <a:pt x="994377" y="343969"/>
                    <a:pt x="994377" y="349298"/>
                  </a:cubicBezTo>
                  <a:cubicBezTo>
                    <a:pt x="994377" y="354627"/>
                    <a:pt x="990057" y="358947"/>
                    <a:pt x="984728" y="358947"/>
                  </a:cubicBezTo>
                  <a:cubicBezTo>
                    <a:pt x="979399" y="358947"/>
                    <a:pt x="975079" y="354627"/>
                    <a:pt x="975079" y="349298"/>
                  </a:cubicBezTo>
                  <a:cubicBezTo>
                    <a:pt x="975079" y="343969"/>
                    <a:pt x="979399" y="339649"/>
                    <a:pt x="984728" y="339649"/>
                  </a:cubicBezTo>
                  <a:close/>
                  <a:moveTo>
                    <a:pt x="956483" y="339649"/>
                  </a:moveTo>
                  <a:cubicBezTo>
                    <a:pt x="961812" y="339649"/>
                    <a:pt x="966132" y="343969"/>
                    <a:pt x="966132" y="349298"/>
                  </a:cubicBezTo>
                  <a:cubicBezTo>
                    <a:pt x="966132" y="354627"/>
                    <a:pt x="961812" y="358947"/>
                    <a:pt x="956483" y="358947"/>
                  </a:cubicBezTo>
                  <a:cubicBezTo>
                    <a:pt x="951154" y="358947"/>
                    <a:pt x="946834" y="354627"/>
                    <a:pt x="946834" y="349298"/>
                  </a:cubicBezTo>
                  <a:cubicBezTo>
                    <a:pt x="946834" y="343969"/>
                    <a:pt x="951154" y="339649"/>
                    <a:pt x="956483" y="339649"/>
                  </a:cubicBezTo>
                  <a:close/>
                  <a:moveTo>
                    <a:pt x="928237" y="339649"/>
                  </a:moveTo>
                  <a:cubicBezTo>
                    <a:pt x="933566" y="339649"/>
                    <a:pt x="937886" y="343969"/>
                    <a:pt x="937886" y="349298"/>
                  </a:cubicBezTo>
                  <a:cubicBezTo>
                    <a:pt x="937886" y="354627"/>
                    <a:pt x="933566" y="358947"/>
                    <a:pt x="928237" y="358947"/>
                  </a:cubicBezTo>
                  <a:cubicBezTo>
                    <a:pt x="922908" y="358947"/>
                    <a:pt x="918588" y="354627"/>
                    <a:pt x="918588" y="349298"/>
                  </a:cubicBezTo>
                  <a:cubicBezTo>
                    <a:pt x="918588" y="343969"/>
                    <a:pt x="922908" y="339649"/>
                    <a:pt x="928237" y="339649"/>
                  </a:cubicBezTo>
                  <a:close/>
                  <a:moveTo>
                    <a:pt x="899992" y="339649"/>
                  </a:moveTo>
                  <a:cubicBezTo>
                    <a:pt x="905321" y="339649"/>
                    <a:pt x="909641" y="343969"/>
                    <a:pt x="909641" y="349298"/>
                  </a:cubicBezTo>
                  <a:cubicBezTo>
                    <a:pt x="909641" y="354627"/>
                    <a:pt x="905321" y="358947"/>
                    <a:pt x="899992" y="358947"/>
                  </a:cubicBezTo>
                  <a:cubicBezTo>
                    <a:pt x="894663" y="358947"/>
                    <a:pt x="890343" y="354627"/>
                    <a:pt x="890343" y="349298"/>
                  </a:cubicBezTo>
                  <a:cubicBezTo>
                    <a:pt x="890343" y="343969"/>
                    <a:pt x="894663" y="339649"/>
                    <a:pt x="899992" y="339649"/>
                  </a:cubicBezTo>
                  <a:close/>
                  <a:moveTo>
                    <a:pt x="871746" y="339649"/>
                  </a:moveTo>
                  <a:cubicBezTo>
                    <a:pt x="877075" y="339649"/>
                    <a:pt x="881395" y="343969"/>
                    <a:pt x="881395" y="349298"/>
                  </a:cubicBezTo>
                  <a:cubicBezTo>
                    <a:pt x="881395" y="354627"/>
                    <a:pt x="877075" y="358947"/>
                    <a:pt x="871746" y="358947"/>
                  </a:cubicBezTo>
                  <a:cubicBezTo>
                    <a:pt x="866417" y="358947"/>
                    <a:pt x="862097" y="354627"/>
                    <a:pt x="862097" y="349298"/>
                  </a:cubicBezTo>
                  <a:cubicBezTo>
                    <a:pt x="862097" y="343969"/>
                    <a:pt x="866417" y="339649"/>
                    <a:pt x="871746" y="339649"/>
                  </a:cubicBezTo>
                  <a:close/>
                  <a:moveTo>
                    <a:pt x="843501" y="339649"/>
                  </a:moveTo>
                  <a:cubicBezTo>
                    <a:pt x="848830" y="339649"/>
                    <a:pt x="853150" y="343969"/>
                    <a:pt x="853150" y="349298"/>
                  </a:cubicBezTo>
                  <a:cubicBezTo>
                    <a:pt x="853150" y="354627"/>
                    <a:pt x="848830" y="358947"/>
                    <a:pt x="843501" y="358947"/>
                  </a:cubicBezTo>
                  <a:cubicBezTo>
                    <a:pt x="838172" y="358947"/>
                    <a:pt x="833852" y="354627"/>
                    <a:pt x="833852" y="349298"/>
                  </a:cubicBezTo>
                  <a:cubicBezTo>
                    <a:pt x="833852" y="343969"/>
                    <a:pt x="838172" y="339649"/>
                    <a:pt x="843501" y="339649"/>
                  </a:cubicBezTo>
                  <a:close/>
                  <a:moveTo>
                    <a:pt x="815255" y="339649"/>
                  </a:moveTo>
                  <a:cubicBezTo>
                    <a:pt x="820584" y="339649"/>
                    <a:pt x="824904" y="343969"/>
                    <a:pt x="824904" y="349298"/>
                  </a:cubicBezTo>
                  <a:cubicBezTo>
                    <a:pt x="824904" y="354627"/>
                    <a:pt x="820584" y="358947"/>
                    <a:pt x="815255" y="358947"/>
                  </a:cubicBezTo>
                  <a:cubicBezTo>
                    <a:pt x="809926" y="358947"/>
                    <a:pt x="805606" y="354627"/>
                    <a:pt x="805606" y="349298"/>
                  </a:cubicBezTo>
                  <a:cubicBezTo>
                    <a:pt x="805606" y="343969"/>
                    <a:pt x="809926" y="339649"/>
                    <a:pt x="815255" y="339649"/>
                  </a:cubicBezTo>
                  <a:close/>
                  <a:moveTo>
                    <a:pt x="787010" y="339649"/>
                  </a:moveTo>
                  <a:cubicBezTo>
                    <a:pt x="792340" y="339649"/>
                    <a:pt x="796659" y="343969"/>
                    <a:pt x="796659" y="349298"/>
                  </a:cubicBezTo>
                  <a:cubicBezTo>
                    <a:pt x="796659" y="354627"/>
                    <a:pt x="792340" y="358947"/>
                    <a:pt x="787010" y="358947"/>
                  </a:cubicBezTo>
                  <a:cubicBezTo>
                    <a:pt x="781681" y="358947"/>
                    <a:pt x="777361" y="354627"/>
                    <a:pt x="777361" y="349298"/>
                  </a:cubicBezTo>
                  <a:cubicBezTo>
                    <a:pt x="777361" y="343969"/>
                    <a:pt x="781681" y="339649"/>
                    <a:pt x="787010" y="339649"/>
                  </a:cubicBezTo>
                  <a:close/>
                  <a:moveTo>
                    <a:pt x="758764" y="339649"/>
                  </a:moveTo>
                  <a:cubicBezTo>
                    <a:pt x="764093" y="339649"/>
                    <a:pt x="768413" y="343969"/>
                    <a:pt x="768413" y="349298"/>
                  </a:cubicBezTo>
                  <a:cubicBezTo>
                    <a:pt x="768413" y="354627"/>
                    <a:pt x="764093" y="358947"/>
                    <a:pt x="758764" y="358947"/>
                  </a:cubicBezTo>
                  <a:cubicBezTo>
                    <a:pt x="753435" y="358947"/>
                    <a:pt x="749115" y="354627"/>
                    <a:pt x="749115" y="349298"/>
                  </a:cubicBezTo>
                  <a:cubicBezTo>
                    <a:pt x="749115" y="343969"/>
                    <a:pt x="753435" y="339649"/>
                    <a:pt x="758764" y="339649"/>
                  </a:cubicBezTo>
                  <a:close/>
                  <a:moveTo>
                    <a:pt x="730517" y="339649"/>
                  </a:moveTo>
                  <a:cubicBezTo>
                    <a:pt x="735847" y="339649"/>
                    <a:pt x="740167" y="343969"/>
                    <a:pt x="740167" y="349298"/>
                  </a:cubicBezTo>
                  <a:cubicBezTo>
                    <a:pt x="740167" y="354627"/>
                    <a:pt x="735847" y="358947"/>
                    <a:pt x="730517" y="358947"/>
                  </a:cubicBezTo>
                  <a:cubicBezTo>
                    <a:pt x="725188" y="358947"/>
                    <a:pt x="720868" y="354627"/>
                    <a:pt x="720868" y="349298"/>
                  </a:cubicBezTo>
                  <a:cubicBezTo>
                    <a:pt x="720868" y="343969"/>
                    <a:pt x="725188" y="339649"/>
                    <a:pt x="730517" y="339649"/>
                  </a:cubicBezTo>
                  <a:close/>
                  <a:moveTo>
                    <a:pt x="702273" y="339649"/>
                  </a:moveTo>
                  <a:cubicBezTo>
                    <a:pt x="707602" y="339649"/>
                    <a:pt x="711922" y="343969"/>
                    <a:pt x="711922" y="349298"/>
                  </a:cubicBezTo>
                  <a:cubicBezTo>
                    <a:pt x="711922" y="354627"/>
                    <a:pt x="707602" y="358947"/>
                    <a:pt x="702273" y="358947"/>
                  </a:cubicBezTo>
                  <a:cubicBezTo>
                    <a:pt x="696944" y="358947"/>
                    <a:pt x="692624" y="354627"/>
                    <a:pt x="692624" y="349298"/>
                  </a:cubicBezTo>
                  <a:cubicBezTo>
                    <a:pt x="692624" y="343969"/>
                    <a:pt x="696944" y="339649"/>
                    <a:pt x="702273" y="339649"/>
                  </a:cubicBezTo>
                  <a:close/>
                  <a:moveTo>
                    <a:pt x="674026" y="339649"/>
                  </a:moveTo>
                  <a:cubicBezTo>
                    <a:pt x="679356" y="339649"/>
                    <a:pt x="683676" y="343969"/>
                    <a:pt x="683676" y="349298"/>
                  </a:cubicBezTo>
                  <a:cubicBezTo>
                    <a:pt x="683676" y="354627"/>
                    <a:pt x="679356" y="358947"/>
                    <a:pt x="674026" y="358947"/>
                  </a:cubicBezTo>
                  <a:cubicBezTo>
                    <a:pt x="668698" y="358947"/>
                    <a:pt x="664377" y="354627"/>
                    <a:pt x="664377" y="349298"/>
                  </a:cubicBezTo>
                  <a:cubicBezTo>
                    <a:pt x="664377" y="343969"/>
                    <a:pt x="668698" y="339649"/>
                    <a:pt x="674026" y="339649"/>
                  </a:cubicBezTo>
                  <a:close/>
                  <a:moveTo>
                    <a:pt x="645782" y="339649"/>
                  </a:moveTo>
                  <a:cubicBezTo>
                    <a:pt x="651111" y="339649"/>
                    <a:pt x="655431" y="343969"/>
                    <a:pt x="655431" y="349298"/>
                  </a:cubicBezTo>
                  <a:cubicBezTo>
                    <a:pt x="655431" y="354627"/>
                    <a:pt x="651111" y="358947"/>
                    <a:pt x="645782" y="358947"/>
                  </a:cubicBezTo>
                  <a:cubicBezTo>
                    <a:pt x="640453" y="358947"/>
                    <a:pt x="636133" y="354627"/>
                    <a:pt x="636133" y="349298"/>
                  </a:cubicBezTo>
                  <a:cubicBezTo>
                    <a:pt x="636133" y="343969"/>
                    <a:pt x="640453" y="339649"/>
                    <a:pt x="645782" y="339649"/>
                  </a:cubicBezTo>
                  <a:close/>
                  <a:moveTo>
                    <a:pt x="617536" y="339649"/>
                  </a:moveTo>
                  <a:cubicBezTo>
                    <a:pt x="622865" y="339649"/>
                    <a:pt x="627185" y="343969"/>
                    <a:pt x="627185" y="349298"/>
                  </a:cubicBezTo>
                  <a:cubicBezTo>
                    <a:pt x="627185" y="354627"/>
                    <a:pt x="622865" y="358947"/>
                    <a:pt x="617536" y="358947"/>
                  </a:cubicBezTo>
                  <a:cubicBezTo>
                    <a:pt x="612207" y="358947"/>
                    <a:pt x="607887" y="354627"/>
                    <a:pt x="607887" y="349298"/>
                  </a:cubicBezTo>
                  <a:cubicBezTo>
                    <a:pt x="607887" y="343969"/>
                    <a:pt x="612207" y="339649"/>
                    <a:pt x="617536" y="339649"/>
                  </a:cubicBezTo>
                  <a:close/>
                  <a:moveTo>
                    <a:pt x="589291" y="339649"/>
                  </a:moveTo>
                  <a:cubicBezTo>
                    <a:pt x="594620" y="339649"/>
                    <a:pt x="598940" y="343969"/>
                    <a:pt x="598940" y="349298"/>
                  </a:cubicBezTo>
                  <a:cubicBezTo>
                    <a:pt x="598940" y="354627"/>
                    <a:pt x="594620" y="358947"/>
                    <a:pt x="589291" y="358947"/>
                  </a:cubicBezTo>
                  <a:cubicBezTo>
                    <a:pt x="583962" y="358947"/>
                    <a:pt x="579642" y="354627"/>
                    <a:pt x="579642" y="349298"/>
                  </a:cubicBezTo>
                  <a:cubicBezTo>
                    <a:pt x="579642" y="343969"/>
                    <a:pt x="583962" y="339649"/>
                    <a:pt x="589291" y="339649"/>
                  </a:cubicBezTo>
                  <a:close/>
                  <a:moveTo>
                    <a:pt x="561045" y="339649"/>
                  </a:moveTo>
                  <a:cubicBezTo>
                    <a:pt x="566374" y="339649"/>
                    <a:pt x="570694" y="343969"/>
                    <a:pt x="570694" y="349298"/>
                  </a:cubicBezTo>
                  <a:cubicBezTo>
                    <a:pt x="570694" y="354627"/>
                    <a:pt x="566374" y="358947"/>
                    <a:pt x="561045" y="358947"/>
                  </a:cubicBezTo>
                  <a:cubicBezTo>
                    <a:pt x="555716" y="358947"/>
                    <a:pt x="551395" y="354627"/>
                    <a:pt x="551395" y="349298"/>
                  </a:cubicBezTo>
                  <a:cubicBezTo>
                    <a:pt x="551395" y="343969"/>
                    <a:pt x="555716" y="339649"/>
                    <a:pt x="561045" y="339649"/>
                  </a:cubicBezTo>
                  <a:close/>
                  <a:moveTo>
                    <a:pt x="532800" y="339649"/>
                  </a:moveTo>
                  <a:cubicBezTo>
                    <a:pt x="538129" y="339649"/>
                    <a:pt x="542449" y="343969"/>
                    <a:pt x="542449" y="349298"/>
                  </a:cubicBezTo>
                  <a:cubicBezTo>
                    <a:pt x="542449" y="354627"/>
                    <a:pt x="538129" y="358947"/>
                    <a:pt x="532800" y="358947"/>
                  </a:cubicBezTo>
                  <a:cubicBezTo>
                    <a:pt x="527471" y="358947"/>
                    <a:pt x="523151" y="354627"/>
                    <a:pt x="523151" y="349298"/>
                  </a:cubicBezTo>
                  <a:cubicBezTo>
                    <a:pt x="523151" y="343969"/>
                    <a:pt x="527471" y="339649"/>
                    <a:pt x="532800" y="339649"/>
                  </a:cubicBezTo>
                  <a:close/>
                  <a:moveTo>
                    <a:pt x="504554" y="339649"/>
                  </a:moveTo>
                  <a:cubicBezTo>
                    <a:pt x="509883" y="339649"/>
                    <a:pt x="514203" y="343969"/>
                    <a:pt x="514203" y="349298"/>
                  </a:cubicBezTo>
                  <a:cubicBezTo>
                    <a:pt x="514203" y="354627"/>
                    <a:pt x="509883" y="358947"/>
                    <a:pt x="504554" y="358947"/>
                  </a:cubicBezTo>
                  <a:cubicBezTo>
                    <a:pt x="499225" y="358947"/>
                    <a:pt x="494905" y="354627"/>
                    <a:pt x="494905" y="349298"/>
                  </a:cubicBezTo>
                  <a:cubicBezTo>
                    <a:pt x="494905" y="343969"/>
                    <a:pt x="499225" y="339649"/>
                    <a:pt x="504554" y="339649"/>
                  </a:cubicBezTo>
                  <a:close/>
                  <a:moveTo>
                    <a:pt x="476309" y="339649"/>
                  </a:moveTo>
                  <a:cubicBezTo>
                    <a:pt x="481638" y="339649"/>
                    <a:pt x="485958" y="343969"/>
                    <a:pt x="485958" y="349298"/>
                  </a:cubicBezTo>
                  <a:cubicBezTo>
                    <a:pt x="485958" y="354627"/>
                    <a:pt x="481638" y="358947"/>
                    <a:pt x="476309" y="358947"/>
                  </a:cubicBezTo>
                  <a:cubicBezTo>
                    <a:pt x="470980" y="358947"/>
                    <a:pt x="466660" y="354627"/>
                    <a:pt x="466660" y="349298"/>
                  </a:cubicBezTo>
                  <a:cubicBezTo>
                    <a:pt x="466660" y="343969"/>
                    <a:pt x="470980" y="339649"/>
                    <a:pt x="476309" y="339649"/>
                  </a:cubicBezTo>
                  <a:close/>
                  <a:moveTo>
                    <a:pt x="448063" y="339649"/>
                  </a:moveTo>
                  <a:cubicBezTo>
                    <a:pt x="453392" y="339649"/>
                    <a:pt x="457712" y="343969"/>
                    <a:pt x="457712" y="349298"/>
                  </a:cubicBezTo>
                  <a:cubicBezTo>
                    <a:pt x="457712" y="354627"/>
                    <a:pt x="453392" y="358947"/>
                    <a:pt x="448063" y="358947"/>
                  </a:cubicBezTo>
                  <a:cubicBezTo>
                    <a:pt x="442734" y="358947"/>
                    <a:pt x="438413" y="354627"/>
                    <a:pt x="438413" y="349298"/>
                  </a:cubicBezTo>
                  <a:cubicBezTo>
                    <a:pt x="438413" y="343969"/>
                    <a:pt x="442734" y="339649"/>
                    <a:pt x="448063" y="339649"/>
                  </a:cubicBezTo>
                  <a:close/>
                  <a:moveTo>
                    <a:pt x="419818" y="339649"/>
                  </a:moveTo>
                  <a:cubicBezTo>
                    <a:pt x="425147" y="339649"/>
                    <a:pt x="429467" y="343969"/>
                    <a:pt x="429467" y="349298"/>
                  </a:cubicBezTo>
                  <a:cubicBezTo>
                    <a:pt x="429467" y="354627"/>
                    <a:pt x="425147" y="358947"/>
                    <a:pt x="419818" y="358947"/>
                  </a:cubicBezTo>
                  <a:cubicBezTo>
                    <a:pt x="414489" y="358947"/>
                    <a:pt x="410169" y="354627"/>
                    <a:pt x="410169" y="349298"/>
                  </a:cubicBezTo>
                  <a:cubicBezTo>
                    <a:pt x="410169" y="343969"/>
                    <a:pt x="414489" y="339649"/>
                    <a:pt x="419818" y="339649"/>
                  </a:cubicBezTo>
                  <a:close/>
                  <a:moveTo>
                    <a:pt x="391572" y="339649"/>
                  </a:moveTo>
                  <a:cubicBezTo>
                    <a:pt x="396901" y="339649"/>
                    <a:pt x="401221" y="343969"/>
                    <a:pt x="401221" y="349298"/>
                  </a:cubicBezTo>
                  <a:cubicBezTo>
                    <a:pt x="401221" y="354627"/>
                    <a:pt x="396901" y="358947"/>
                    <a:pt x="391572" y="358947"/>
                  </a:cubicBezTo>
                  <a:cubicBezTo>
                    <a:pt x="386243" y="358947"/>
                    <a:pt x="381923" y="354627"/>
                    <a:pt x="381923" y="349298"/>
                  </a:cubicBezTo>
                  <a:cubicBezTo>
                    <a:pt x="381923" y="343969"/>
                    <a:pt x="386243" y="339649"/>
                    <a:pt x="391572" y="339649"/>
                  </a:cubicBezTo>
                  <a:close/>
                  <a:moveTo>
                    <a:pt x="363327" y="339649"/>
                  </a:moveTo>
                  <a:cubicBezTo>
                    <a:pt x="368656" y="339649"/>
                    <a:pt x="372976" y="343969"/>
                    <a:pt x="372976" y="349298"/>
                  </a:cubicBezTo>
                  <a:cubicBezTo>
                    <a:pt x="372976" y="354627"/>
                    <a:pt x="368656" y="358947"/>
                    <a:pt x="363327" y="358947"/>
                  </a:cubicBezTo>
                  <a:cubicBezTo>
                    <a:pt x="357998" y="358947"/>
                    <a:pt x="353678" y="354627"/>
                    <a:pt x="353678" y="349298"/>
                  </a:cubicBezTo>
                  <a:cubicBezTo>
                    <a:pt x="353678" y="343969"/>
                    <a:pt x="357998" y="339649"/>
                    <a:pt x="363327" y="339649"/>
                  </a:cubicBezTo>
                  <a:close/>
                  <a:moveTo>
                    <a:pt x="335081" y="339649"/>
                  </a:moveTo>
                  <a:cubicBezTo>
                    <a:pt x="340410" y="339649"/>
                    <a:pt x="344730" y="343969"/>
                    <a:pt x="344730" y="349298"/>
                  </a:cubicBezTo>
                  <a:cubicBezTo>
                    <a:pt x="344730" y="354627"/>
                    <a:pt x="340410" y="358947"/>
                    <a:pt x="335081" y="358947"/>
                  </a:cubicBezTo>
                  <a:cubicBezTo>
                    <a:pt x="329752" y="358947"/>
                    <a:pt x="325432" y="354627"/>
                    <a:pt x="325432" y="349298"/>
                  </a:cubicBezTo>
                  <a:cubicBezTo>
                    <a:pt x="325432" y="343969"/>
                    <a:pt x="329752" y="339649"/>
                    <a:pt x="335081" y="339649"/>
                  </a:cubicBezTo>
                  <a:close/>
                  <a:moveTo>
                    <a:pt x="306836" y="339649"/>
                  </a:moveTo>
                  <a:cubicBezTo>
                    <a:pt x="312165" y="339649"/>
                    <a:pt x="316485" y="343969"/>
                    <a:pt x="316485" y="349298"/>
                  </a:cubicBezTo>
                  <a:cubicBezTo>
                    <a:pt x="316485" y="354627"/>
                    <a:pt x="312165" y="358947"/>
                    <a:pt x="306836" y="358947"/>
                  </a:cubicBezTo>
                  <a:cubicBezTo>
                    <a:pt x="301507" y="358947"/>
                    <a:pt x="297187" y="354627"/>
                    <a:pt x="297187" y="349298"/>
                  </a:cubicBezTo>
                  <a:cubicBezTo>
                    <a:pt x="297187" y="343969"/>
                    <a:pt x="301507" y="339649"/>
                    <a:pt x="306836" y="339649"/>
                  </a:cubicBezTo>
                  <a:close/>
                  <a:moveTo>
                    <a:pt x="278590" y="339649"/>
                  </a:moveTo>
                  <a:cubicBezTo>
                    <a:pt x="283919" y="339649"/>
                    <a:pt x="288239" y="343969"/>
                    <a:pt x="288239" y="349298"/>
                  </a:cubicBezTo>
                  <a:cubicBezTo>
                    <a:pt x="288239" y="354627"/>
                    <a:pt x="283919" y="358947"/>
                    <a:pt x="278590" y="358947"/>
                  </a:cubicBezTo>
                  <a:cubicBezTo>
                    <a:pt x="273261" y="358947"/>
                    <a:pt x="268941" y="354627"/>
                    <a:pt x="268941" y="349298"/>
                  </a:cubicBezTo>
                  <a:cubicBezTo>
                    <a:pt x="268941" y="343969"/>
                    <a:pt x="273261" y="339649"/>
                    <a:pt x="278590" y="339649"/>
                  </a:cubicBezTo>
                  <a:close/>
                  <a:moveTo>
                    <a:pt x="250345" y="339649"/>
                  </a:moveTo>
                  <a:cubicBezTo>
                    <a:pt x="255674" y="339649"/>
                    <a:pt x="259994" y="343969"/>
                    <a:pt x="259994" y="349298"/>
                  </a:cubicBezTo>
                  <a:cubicBezTo>
                    <a:pt x="259994" y="354627"/>
                    <a:pt x="255674" y="358947"/>
                    <a:pt x="250345" y="358947"/>
                  </a:cubicBezTo>
                  <a:cubicBezTo>
                    <a:pt x="245016" y="358947"/>
                    <a:pt x="240696" y="354627"/>
                    <a:pt x="240696" y="349298"/>
                  </a:cubicBezTo>
                  <a:cubicBezTo>
                    <a:pt x="240696" y="343969"/>
                    <a:pt x="245016" y="339649"/>
                    <a:pt x="250345" y="339649"/>
                  </a:cubicBezTo>
                  <a:close/>
                  <a:moveTo>
                    <a:pt x="222099" y="339649"/>
                  </a:moveTo>
                  <a:cubicBezTo>
                    <a:pt x="227428" y="339649"/>
                    <a:pt x="231748" y="343969"/>
                    <a:pt x="231748" y="349298"/>
                  </a:cubicBezTo>
                  <a:cubicBezTo>
                    <a:pt x="231748" y="354627"/>
                    <a:pt x="227428" y="358947"/>
                    <a:pt x="222099" y="358947"/>
                  </a:cubicBezTo>
                  <a:cubicBezTo>
                    <a:pt x="216770" y="358947"/>
                    <a:pt x="212450" y="354627"/>
                    <a:pt x="212450" y="349298"/>
                  </a:cubicBezTo>
                  <a:cubicBezTo>
                    <a:pt x="212450" y="343969"/>
                    <a:pt x="216770" y="339649"/>
                    <a:pt x="222099" y="339649"/>
                  </a:cubicBezTo>
                  <a:close/>
                  <a:moveTo>
                    <a:pt x="193854" y="339649"/>
                  </a:moveTo>
                  <a:cubicBezTo>
                    <a:pt x="199183" y="339649"/>
                    <a:pt x="203504" y="343969"/>
                    <a:pt x="203504" y="349298"/>
                  </a:cubicBezTo>
                  <a:cubicBezTo>
                    <a:pt x="203504" y="354627"/>
                    <a:pt x="199183" y="358947"/>
                    <a:pt x="193854" y="358947"/>
                  </a:cubicBezTo>
                  <a:cubicBezTo>
                    <a:pt x="188525" y="358947"/>
                    <a:pt x="184205" y="354627"/>
                    <a:pt x="184205" y="349298"/>
                  </a:cubicBezTo>
                  <a:cubicBezTo>
                    <a:pt x="184205" y="343969"/>
                    <a:pt x="188525" y="339649"/>
                    <a:pt x="193854" y="339649"/>
                  </a:cubicBezTo>
                  <a:close/>
                  <a:moveTo>
                    <a:pt x="165608" y="339649"/>
                  </a:moveTo>
                  <a:cubicBezTo>
                    <a:pt x="170937" y="339649"/>
                    <a:pt x="175257" y="343969"/>
                    <a:pt x="175257" y="349298"/>
                  </a:cubicBezTo>
                  <a:cubicBezTo>
                    <a:pt x="175257" y="354627"/>
                    <a:pt x="170937" y="358947"/>
                    <a:pt x="165608" y="358947"/>
                  </a:cubicBezTo>
                  <a:cubicBezTo>
                    <a:pt x="160279" y="358947"/>
                    <a:pt x="155959" y="354627"/>
                    <a:pt x="155959" y="349298"/>
                  </a:cubicBezTo>
                  <a:cubicBezTo>
                    <a:pt x="155959" y="343969"/>
                    <a:pt x="160279" y="339649"/>
                    <a:pt x="165608" y="339649"/>
                  </a:cubicBezTo>
                  <a:close/>
                  <a:moveTo>
                    <a:pt x="137363" y="339649"/>
                  </a:moveTo>
                  <a:cubicBezTo>
                    <a:pt x="142692" y="339649"/>
                    <a:pt x="147012" y="343969"/>
                    <a:pt x="147012" y="349298"/>
                  </a:cubicBezTo>
                  <a:cubicBezTo>
                    <a:pt x="147012" y="354627"/>
                    <a:pt x="142692" y="358947"/>
                    <a:pt x="137363" y="358947"/>
                  </a:cubicBezTo>
                  <a:cubicBezTo>
                    <a:pt x="132034" y="358947"/>
                    <a:pt x="127714" y="354627"/>
                    <a:pt x="127714" y="349298"/>
                  </a:cubicBezTo>
                  <a:cubicBezTo>
                    <a:pt x="127714" y="343969"/>
                    <a:pt x="132034" y="339649"/>
                    <a:pt x="137363" y="339649"/>
                  </a:cubicBezTo>
                  <a:close/>
                  <a:moveTo>
                    <a:pt x="109117" y="339649"/>
                  </a:moveTo>
                  <a:cubicBezTo>
                    <a:pt x="114446" y="339649"/>
                    <a:pt x="118766" y="343969"/>
                    <a:pt x="118766" y="349298"/>
                  </a:cubicBezTo>
                  <a:cubicBezTo>
                    <a:pt x="118766" y="354627"/>
                    <a:pt x="114446" y="358947"/>
                    <a:pt x="109117" y="358947"/>
                  </a:cubicBezTo>
                  <a:cubicBezTo>
                    <a:pt x="103788" y="358947"/>
                    <a:pt x="99468" y="354627"/>
                    <a:pt x="99468" y="349298"/>
                  </a:cubicBezTo>
                  <a:cubicBezTo>
                    <a:pt x="99468" y="343969"/>
                    <a:pt x="103788" y="339649"/>
                    <a:pt x="109117" y="339649"/>
                  </a:cubicBezTo>
                  <a:close/>
                  <a:moveTo>
                    <a:pt x="80872" y="339649"/>
                  </a:moveTo>
                  <a:cubicBezTo>
                    <a:pt x="86201" y="339649"/>
                    <a:pt x="90521" y="343969"/>
                    <a:pt x="90521" y="349298"/>
                  </a:cubicBezTo>
                  <a:cubicBezTo>
                    <a:pt x="90521" y="354627"/>
                    <a:pt x="86201" y="358947"/>
                    <a:pt x="80872" y="358947"/>
                  </a:cubicBezTo>
                  <a:cubicBezTo>
                    <a:pt x="75543" y="358947"/>
                    <a:pt x="71223" y="354627"/>
                    <a:pt x="71223" y="349298"/>
                  </a:cubicBezTo>
                  <a:cubicBezTo>
                    <a:pt x="71223" y="343969"/>
                    <a:pt x="75543" y="339649"/>
                    <a:pt x="80872" y="339649"/>
                  </a:cubicBezTo>
                  <a:close/>
                  <a:moveTo>
                    <a:pt x="52626" y="339649"/>
                  </a:moveTo>
                  <a:cubicBezTo>
                    <a:pt x="57956" y="339649"/>
                    <a:pt x="62276" y="343969"/>
                    <a:pt x="62276" y="349298"/>
                  </a:cubicBezTo>
                  <a:cubicBezTo>
                    <a:pt x="62276" y="354627"/>
                    <a:pt x="57956" y="358947"/>
                    <a:pt x="52626" y="358947"/>
                  </a:cubicBezTo>
                  <a:cubicBezTo>
                    <a:pt x="47297" y="358947"/>
                    <a:pt x="42977" y="354627"/>
                    <a:pt x="42977" y="349298"/>
                  </a:cubicBezTo>
                  <a:cubicBezTo>
                    <a:pt x="42977" y="343969"/>
                    <a:pt x="47297" y="339649"/>
                    <a:pt x="52626" y="339649"/>
                  </a:cubicBezTo>
                  <a:close/>
                  <a:moveTo>
                    <a:pt x="24381" y="339649"/>
                  </a:moveTo>
                  <a:cubicBezTo>
                    <a:pt x="29710" y="339649"/>
                    <a:pt x="34030" y="343969"/>
                    <a:pt x="34030" y="349298"/>
                  </a:cubicBezTo>
                  <a:cubicBezTo>
                    <a:pt x="34030" y="354627"/>
                    <a:pt x="29710" y="358947"/>
                    <a:pt x="24381" y="358947"/>
                  </a:cubicBezTo>
                  <a:cubicBezTo>
                    <a:pt x="19052" y="358947"/>
                    <a:pt x="14732" y="354627"/>
                    <a:pt x="14732" y="349298"/>
                  </a:cubicBezTo>
                  <a:cubicBezTo>
                    <a:pt x="14732" y="343969"/>
                    <a:pt x="19052" y="339649"/>
                    <a:pt x="24381" y="339649"/>
                  </a:cubicBezTo>
                  <a:close/>
                  <a:moveTo>
                    <a:pt x="4953148" y="315390"/>
                  </a:moveTo>
                  <a:cubicBezTo>
                    <a:pt x="4958365" y="315390"/>
                    <a:pt x="4962594" y="319619"/>
                    <a:pt x="4962594" y="324837"/>
                  </a:cubicBezTo>
                  <a:cubicBezTo>
                    <a:pt x="4962594" y="330054"/>
                    <a:pt x="4958365" y="334283"/>
                    <a:pt x="4953148" y="334283"/>
                  </a:cubicBezTo>
                  <a:cubicBezTo>
                    <a:pt x="4947931" y="334283"/>
                    <a:pt x="4943701" y="330054"/>
                    <a:pt x="4943701" y="324837"/>
                  </a:cubicBezTo>
                  <a:cubicBezTo>
                    <a:pt x="4943701" y="319619"/>
                    <a:pt x="4947930" y="315390"/>
                    <a:pt x="4953148" y="315390"/>
                  </a:cubicBezTo>
                  <a:close/>
                  <a:moveTo>
                    <a:pt x="4924903" y="315390"/>
                  </a:moveTo>
                  <a:cubicBezTo>
                    <a:pt x="4930120" y="315390"/>
                    <a:pt x="4934349" y="319619"/>
                    <a:pt x="4934349" y="324837"/>
                  </a:cubicBezTo>
                  <a:cubicBezTo>
                    <a:pt x="4934349" y="330054"/>
                    <a:pt x="4930120" y="334283"/>
                    <a:pt x="4924903" y="334283"/>
                  </a:cubicBezTo>
                  <a:cubicBezTo>
                    <a:pt x="4919686" y="334283"/>
                    <a:pt x="4915456" y="330054"/>
                    <a:pt x="4915456" y="324837"/>
                  </a:cubicBezTo>
                  <a:cubicBezTo>
                    <a:pt x="4915456" y="319619"/>
                    <a:pt x="4919686" y="315390"/>
                    <a:pt x="4924903" y="315390"/>
                  </a:cubicBezTo>
                  <a:close/>
                  <a:moveTo>
                    <a:pt x="4896657" y="315390"/>
                  </a:moveTo>
                  <a:cubicBezTo>
                    <a:pt x="4901874" y="315390"/>
                    <a:pt x="4906103" y="319619"/>
                    <a:pt x="4906103" y="324837"/>
                  </a:cubicBezTo>
                  <a:cubicBezTo>
                    <a:pt x="4906103" y="330054"/>
                    <a:pt x="4901874" y="334283"/>
                    <a:pt x="4896657" y="334283"/>
                  </a:cubicBezTo>
                  <a:cubicBezTo>
                    <a:pt x="4891440" y="334283"/>
                    <a:pt x="4887211" y="330054"/>
                    <a:pt x="4887211" y="324837"/>
                  </a:cubicBezTo>
                  <a:cubicBezTo>
                    <a:pt x="4887211" y="319619"/>
                    <a:pt x="4891439" y="315390"/>
                    <a:pt x="4896657" y="315390"/>
                  </a:cubicBezTo>
                  <a:close/>
                  <a:moveTo>
                    <a:pt x="4868412" y="315390"/>
                  </a:moveTo>
                  <a:cubicBezTo>
                    <a:pt x="4873629" y="315390"/>
                    <a:pt x="4877859" y="319619"/>
                    <a:pt x="4877859" y="324837"/>
                  </a:cubicBezTo>
                  <a:cubicBezTo>
                    <a:pt x="4877859" y="330054"/>
                    <a:pt x="4873629" y="334283"/>
                    <a:pt x="4868412" y="334283"/>
                  </a:cubicBezTo>
                  <a:cubicBezTo>
                    <a:pt x="4863195" y="334283"/>
                    <a:pt x="4858966" y="330054"/>
                    <a:pt x="4858966" y="324837"/>
                  </a:cubicBezTo>
                  <a:cubicBezTo>
                    <a:pt x="4858966" y="319619"/>
                    <a:pt x="4863195" y="315390"/>
                    <a:pt x="4868412" y="315390"/>
                  </a:cubicBezTo>
                  <a:close/>
                  <a:moveTo>
                    <a:pt x="4840166" y="315390"/>
                  </a:moveTo>
                  <a:cubicBezTo>
                    <a:pt x="4845383" y="315390"/>
                    <a:pt x="4849612" y="319619"/>
                    <a:pt x="4849612" y="324837"/>
                  </a:cubicBezTo>
                  <a:cubicBezTo>
                    <a:pt x="4849612" y="330054"/>
                    <a:pt x="4845383" y="334283"/>
                    <a:pt x="4840166" y="334283"/>
                  </a:cubicBezTo>
                  <a:cubicBezTo>
                    <a:pt x="4834949" y="334283"/>
                    <a:pt x="4830719" y="330054"/>
                    <a:pt x="4830719" y="324837"/>
                  </a:cubicBezTo>
                  <a:cubicBezTo>
                    <a:pt x="4830719" y="319619"/>
                    <a:pt x="4834949" y="315390"/>
                    <a:pt x="4840166" y="315390"/>
                  </a:cubicBezTo>
                  <a:close/>
                  <a:moveTo>
                    <a:pt x="4811921" y="315390"/>
                  </a:moveTo>
                  <a:cubicBezTo>
                    <a:pt x="4817138" y="315390"/>
                    <a:pt x="4821367" y="319619"/>
                    <a:pt x="4821367" y="324837"/>
                  </a:cubicBezTo>
                  <a:cubicBezTo>
                    <a:pt x="4821367" y="330054"/>
                    <a:pt x="4817138" y="334283"/>
                    <a:pt x="4811921" y="334283"/>
                  </a:cubicBezTo>
                  <a:cubicBezTo>
                    <a:pt x="4806704" y="334283"/>
                    <a:pt x="4802475" y="330054"/>
                    <a:pt x="4802475" y="324837"/>
                  </a:cubicBezTo>
                  <a:cubicBezTo>
                    <a:pt x="4802475" y="319619"/>
                    <a:pt x="4806704" y="315390"/>
                    <a:pt x="4811921" y="315390"/>
                  </a:cubicBezTo>
                  <a:close/>
                  <a:moveTo>
                    <a:pt x="4783675" y="315390"/>
                  </a:moveTo>
                  <a:cubicBezTo>
                    <a:pt x="4788892" y="315390"/>
                    <a:pt x="4793121" y="319619"/>
                    <a:pt x="4793121" y="324837"/>
                  </a:cubicBezTo>
                  <a:cubicBezTo>
                    <a:pt x="4793121" y="330054"/>
                    <a:pt x="4788892" y="334283"/>
                    <a:pt x="4783675" y="334283"/>
                  </a:cubicBezTo>
                  <a:cubicBezTo>
                    <a:pt x="4778458" y="334283"/>
                    <a:pt x="4774229" y="330054"/>
                    <a:pt x="4774229" y="324837"/>
                  </a:cubicBezTo>
                  <a:cubicBezTo>
                    <a:pt x="4774229" y="319619"/>
                    <a:pt x="4778458" y="315390"/>
                    <a:pt x="4783675" y="315390"/>
                  </a:cubicBezTo>
                  <a:close/>
                  <a:moveTo>
                    <a:pt x="4755430" y="315390"/>
                  </a:moveTo>
                  <a:cubicBezTo>
                    <a:pt x="4760647" y="315390"/>
                    <a:pt x="4764877" y="319619"/>
                    <a:pt x="4764877" y="324837"/>
                  </a:cubicBezTo>
                  <a:cubicBezTo>
                    <a:pt x="4764877" y="330054"/>
                    <a:pt x="4760647" y="334283"/>
                    <a:pt x="4755430" y="334283"/>
                  </a:cubicBezTo>
                  <a:cubicBezTo>
                    <a:pt x="4750213" y="334283"/>
                    <a:pt x="4745984" y="330054"/>
                    <a:pt x="4745984" y="324837"/>
                  </a:cubicBezTo>
                  <a:cubicBezTo>
                    <a:pt x="4745984" y="319619"/>
                    <a:pt x="4750213" y="315390"/>
                    <a:pt x="4755430" y="315390"/>
                  </a:cubicBezTo>
                  <a:close/>
                  <a:moveTo>
                    <a:pt x="4727184" y="315390"/>
                  </a:moveTo>
                  <a:cubicBezTo>
                    <a:pt x="4732401" y="315390"/>
                    <a:pt x="4736630" y="319619"/>
                    <a:pt x="4736630" y="324837"/>
                  </a:cubicBezTo>
                  <a:cubicBezTo>
                    <a:pt x="4736630" y="330054"/>
                    <a:pt x="4732401" y="334283"/>
                    <a:pt x="4727184" y="334283"/>
                  </a:cubicBezTo>
                  <a:cubicBezTo>
                    <a:pt x="4721967" y="334283"/>
                    <a:pt x="4717737" y="330054"/>
                    <a:pt x="4717737" y="324837"/>
                  </a:cubicBezTo>
                  <a:cubicBezTo>
                    <a:pt x="4717737" y="319619"/>
                    <a:pt x="4721967" y="315390"/>
                    <a:pt x="4727184" y="315390"/>
                  </a:cubicBezTo>
                  <a:close/>
                  <a:moveTo>
                    <a:pt x="4698939" y="315390"/>
                  </a:moveTo>
                  <a:cubicBezTo>
                    <a:pt x="4704156" y="315390"/>
                    <a:pt x="4708386" y="319619"/>
                    <a:pt x="4708386" y="324837"/>
                  </a:cubicBezTo>
                  <a:cubicBezTo>
                    <a:pt x="4708386" y="330054"/>
                    <a:pt x="4704156" y="334283"/>
                    <a:pt x="4698939" y="334283"/>
                  </a:cubicBezTo>
                  <a:cubicBezTo>
                    <a:pt x="4693722" y="334283"/>
                    <a:pt x="4689493" y="330054"/>
                    <a:pt x="4689493" y="324837"/>
                  </a:cubicBezTo>
                  <a:cubicBezTo>
                    <a:pt x="4689493" y="319619"/>
                    <a:pt x="4693722" y="315390"/>
                    <a:pt x="4698939" y="315390"/>
                  </a:cubicBezTo>
                  <a:close/>
                  <a:moveTo>
                    <a:pt x="4670693" y="315390"/>
                  </a:moveTo>
                  <a:cubicBezTo>
                    <a:pt x="4675910" y="315390"/>
                    <a:pt x="4680139" y="319619"/>
                    <a:pt x="4680139" y="324837"/>
                  </a:cubicBezTo>
                  <a:cubicBezTo>
                    <a:pt x="4680139" y="330054"/>
                    <a:pt x="4675910" y="334283"/>
                    <a:pt x="4670693" y="334283"/>
                  </a:cubicBezTo>
                  <a:cubicBezTo>
                    <a:pt x="4665476" y="334283"/>
                    <a:pt x="4661247" y="330054"/>
                    <a:pt x="4661247" y="324837"/>
                  </a:cubicBezTo>
                  <a:cubicBezTo>
                    <a:pt x="4661247" y="319619"/>
                    <a:pt x="4665476" y="315390"/>
                    <a:pt x="4670693" y="315390"/>
                  </a:cubicBezTo>
                  <a:close/>
                  <a:moveTo>
                    <a:pt x="4642448" y="315390"/>
                  </a:moveTo>
                  <a:cubicBezTo>
                    <a:pt x="4647665" y="315390"/>
                    <a:pt x="4651895" y="319619"/>
                    <a:pt x="4651895" y="324837"/>
                  </a:cubicBezTo>
                  <a:cubicBezTo>
                    <a:pt x="4651895" y="330054"/>
                    <a:pt x="4647665" y="334283"/>
                    <a:pt x="4642448" y="334283"/>
                  </a:cubicBezTo>
                  <a:cubicBezTo>
                    <a:pt x="4637231" y="334283"/>
                    <a:pt x="4633002" y="330054"/>
                    <a:pt x="4633002" y="324837"/>
                  </a:cubicBezTo>
                  <a:cubicBezTo>
                    <a:pt x="4633002" y="319619"/>
                    <a:pt x="4637231" y="315390"/>
                    <a:pt x="4642448" y="315390"/>
                  </a:cubicBezTo>
                  <a:close/>
                  <a:moveTo>
                    <a:pt x="4614202" y="315390"/>
                  </a:moveTo>
                  <a:cubicBezTo>
                    <a:pt x="4619419" y="315390"/>
                    <a:pt x="4623648" y="319619"/>
                    <a:pt x="4623648" y="324837"/>
                  </a:cubicBezTo>
                  <a:cubicBezTo>
                    <a:pt x="4623648" y="330054"/>
                    <a:pt x="4619419" y="334283"/>
                    <a:pt x="4614202" y="334283"/>
                  </a:cubicBezTo>
                  <a:cubicBezTo>
                    <a:pt x="4608985" y="334283"/>
                    <a:pt x="4604755" y="330054"/>
                    <a:pt x="4604755" y="324837"/>
                  </a:cubicBezTo>
                  <a:cubicBezTo>
                    <a:pt x="4604755" y="319619"/>
                    <a:pt x="4608985" y="315390"/>
                    <a:pt x="4614202" y="315390"/>
                  </a:cubicBezTo>
                  <a:close/>
                  <a:moveTo>
                    <a:pt x="4585957" y="315390"/>
                  </a:moveTo>
                  <a:cubicBezTo>
                    <a:pt x="4591174" y="315390"/>
                    <a:pt x="4595404" y="319619"/>
                    <a:pt x="4595404" y="324837"/>
                  </a:cubicBezTo>
                  <a:cubicBezTo>
                    <a:pt x="4595404" y="330054"/>
                    <a:pt x="4591174" y="334283"/>
                    <a:pt x="4585957" y="334283"/>
                  </a:cubicBezTo>
                  <a:cubicBezTo>
                    <a:pt x="4580740" y="334283"/>
                    <a:pt x="4576511" y="330054"/>
                    <a:pt x="4576511" y="324837"/>
                  </a:cubicBezTo>
                  <a:cubicBezTo>
                    <a:pt x="4576511" y="319619"/>
                    <a:pt x="4580740" y="315390"/>
                    <a:pt x="4585957" y="315390"/>
                  </a:cubicBezTo>
                  <a:close/>
                  <a:moveTo>
                    <a:pt x="4557711" y="315390"/>
                  </a:moveTo>
                  <a:cubicBezTo>
                    <a:pt x="4562928" y="315390"/>
                    <a:pt x="4567157" y="319619"/>
                    <a:pt x="4567157" y="324837"/>
                  </a:cubicBezTo>
                  <a:cubicBezTo>
                    <a:pt x="4567157" y="330054"/>
                    <a:pt x="4562928" y="334283"/>
                    <a:pt x="4557711" y="334283"/>
                  </a:cubicBezTo>
                  <a:cubicBezTo>
                    <a:pt x="4552494" y="334283"/>
                    <a:pt x="4548265" y="330054"/>
                    <a:pt x="4548265" y="324837"/>
                  </a:cubicBezTo>
                  <a:cubicBezTo>
                    <a:pt x="4548265" y="319619"/>
                    <a:pt x="4552494" y="315390"/>
                    <a:pt x="4557711" y="315390"/>
                  </a:cubicBezTo>
                  <a:close/>
                  <a:moveTo>
                    <a:pt x="4529466" y="315390"/>
                  </a:moveTo>
                  <a:cubicBezTo>
                    <a:pt x="4534683" y="315390"/>
                    <a:pt x="4538913" y="319619"/>
                    <a:pt x="4538913" y="324837"/>
                  </a:cubicBezTo>
                  <a:cubicBezTo>
                    <a:pt x="4538913" y="330054"/>
                    <a:pt x="4534683" y="334283"/>
                    <a:pt x="4529466" y="334283"/>
                  </a:cubicBezTo>
                  <a:cubicBezTo>
                    <a:pt x="4524249" y="334283"/>
                    <a:pt x="4520020" y="330054"/>
                    <a:pt x="4520020" y="324837"/>
                  </a:cubicBezTo>
                  <a:cubicBezTo>
                    <a:pt x="4520020" y="319619"/>
                    <a:pt x="4524249" y="315390"/>
                    <a:pt x="4529466" y="315390"/>
                  </a:cubicBezTo>
                  <a:close/>
                  <a:moveTo>
                    <a:pt x="4501220" y="315390"/>
                  </a:moveTo>
                  <a:cubicBezTo>
                    <a:pt x="4506437" y="315390"/>
                    <a:pt x="4510666" y="319619"/>
                    <a:pt x="4510666" y="324837"/>
                  </a:cubicBezTo>
                  <a:cubicBezTo>
                    <a:pt x="4510666" y="330054"/>
                    <a:pt x="4506437" y="334283"/>
                    <a:pt x="4501220" y="334283"/>
                  </a:cubicBezTo>
                  <a:cubicBezTo>
                    <a:pt x="4496003" y="334283"/>
                    <a:pt x="4491774" y="330054"/>
                    <a:pt x="4491774" y="324837"/>
                  </a:cubicBezTo>
                  <a:cubicBezTo>
                    <a:pt x="4491774" y="319619"/>
                    <a:pt x="4496003" y="315390"/>
                    <a:pt x="4501220" y="315390"/>
                  </a:cubicBezTo>
                  <a:close/>
                  <a:moveTo>
                    <a:pt x="4472975" y="315390"/>
                  </a:moveTo>
                  <a:cubicBezTo>
                    <a:pt x="4478192" y="315390"/>
                    <a:pt x="4482422" y="319619"/>
                    <a:pt x="4482422" y="324837"/>
                  </a:cubicBezTo>
                  <a:cubicBezTo>
                    <a:pt x="4482422" y="330054"/>
                    <a:pt x="4478192" y="334283"/>
                    <a:pt x="4472975" y="334283"/>
                  </a:cubicBezTo>
                  <a:cubicBezTo>
                    <a:pt x="4467758" y="334283"/>
                    <a:pt x="4463529" y="330054"/>
                    <a:pt x="4463529" y="324837"/>
                  </a:cubicBezTo>
                  <a:cubicBezTo>
                    <a:pt x="4463529" y="319619"/>
                    <a:pt x="4467758" y="315390"/>
                    <a:pt x="4472975" y="315390"/>
                  </a:cubicBezTo>
                  <a:close/>
                  <a:moveTo>
                    <a:pt x="4444729" y="315390"/>
                  </a:moveTo>
                  <a:cubicBezTo>
                    <a:pt x="4449946" y="315390"/>
                    <a:pt x="4454175" y="319619"/>
                    <a:pt x="4454175" y="324837"/>
                  </a:cubicBezTo>
                  <a:cubicBezTo>
                    <a:pt x="4454175" y="330054"/>
                    <a:pt x="4449946" y="334283"/>
                    <a:pt x="4444729" y="334283"/>
                  </a:cubicBezTo>
                  <a:cubicBezTo>
                    <a:pt x="4439512" y="334283"/>
                    <a:pt x="4435283" y="330054"/>
                    <a:pt x="4435283" y="324837"/>
                  </a:cubicBezTo>
                  <a:cubicBezTo>
                    <a:pt x="4435283" y="319619"/>
                    <a:pt x="4439512" y="315390"/>
                    <a:pt x="4444729" y="315390"/>
                  </a:cubicBezTo>
                  <a:close/>
                  <a:moveTo>
                    <a:pt x="4416484" y="315390"/>
                  </a:moveTo>
                  <a:cubicBezTo>
                    <a:pt x="4421701" y="315390"/>
                    <a:pt x="4425931" y="319619"/>
                    <a:pt x="4425931" y="324837"/>
                  </a:cubicBezTo>
                  <a:cubicBezTo>
                    <a:pt x="4425931" y="330054"/>
                    <a:pt x="4421701" y="334283"/>
                    <a:pt x="4416484" y="334283"/>
                  </a:cubicBezTo>
                  <a:cubicBezTo>
                    <a:pt x="4411267" y="334283"/>
                    <a:pt x="4407038" y="330054"/>
                    <a:pt x="4407038" y="324837"/>
                  </a:cubicBezTo>
                  <a:cubicBezTo>
                    <a:pt x="4407038" y="319619"/>
                    <a:pt x="4411267" y="315390"/>
                    <a:pt x="4416484" y="315390"/>
                  </a:cubicBezTo>
                  <a:close/>
                  <a:moveTo>
                    <a:pt x="4388238" y="315390"/>
                  </a:moveTo>
                  <a:cubicBezTo>
                    <a:pt x="4393455" y="315390"/>
                    <a:pt x="4397684" y="319619"/>
                    <a:pt x="4397684" y="324837"/>
                  </a:cubicBezTo>
                  <a:cubicBezTo>
                    <a:pt x="4397684" y="330054"/>
                    <a:pt x="4393455" y="334283"/>
                    <a:pt x="4388238" y="334283"/>
                  </a:cubicBezTo>
                  <a:cubicBezTo>
                    <a:pt x="4383021" y="334283"/>
                    <a:pt x="4378792" y="330054"/>
                    <a:pt x="4378792" y="324837"/>
                  </a:cubicBezTo>
                  <a:cubicBezTo>
                    <a:pt x="4378792" y="319619"/>
                    <a:pt x="4383021" y="315390"/>
                    <a:pt x="4388238" y="315390"/>
                  </a:cubicBezTo>
                  <a:close/>
                  <a:moveTo>
                    <a:pt x="4359993" y="315390"/>
                  </a:moveTo>
                  <a:cubicBezTo>
                    <a:pt x="4365210" y="315390"/>
                    <a:pt x="4369440" y="319619"/>
                    <a:pt x="4369440" y="324837"/>
                  </a:cubicBezTo>
                  <a:cubicBezTo>
                    <a:pt x="4369440" y="330054"/>
                    <a:pt x="4365210" y="334283"/>
                    <a:pt x="4359993" y="334283"/>
                  </a:cubicBezTo>
                  <a:cubicBezTo>
                    <a:pt x="4354776" y="334283"/>
                    <a:pt x="4350547" y="330054"/>
                    <a:pt x="4350547" y="324837"/>
                  </a:cubicBezTo>
                  <a:cubicBezTo>
                    <a:pt x="4350547" y="319619"/>
                    <a:pt x="4354776" y="315390"/>
                    <a:pt x="4359993" y="315390"/>
                  </a:cubicBezTo>
                  <a:close/>
                  <a:moveTo>
                    <a:pt x="4331747" y="315390"/>
                  </a:moveTo>
                  <a:cubicBezTo>
                    <a:pt x="4336964" y="315390"/>
                    <a:pt x="4341193" y="319619"/>
                    <a:pt x="4341193" y="324837"/>
                  </a:cubicBezTo>
                  <a:cubicBezTo>
                    <a:pt x="4341193" y="330054"/>
                    <a:pt x="4336964" y="334283"/>
                    <a:pt x="4331747" y="334283"/>
                  </a:cubicBezTo>
                  <a:cubicBezTo>
                    <a:pt x="4326530" y="334283"/>
                    <a:pt x="4322301" y="330054"/>
                    <a:pt x="4322301" y="324837"/>
                  </a:cubicBezTo>
                  <a:cubicBezTo>
                    <a:pt x="4322301" y="319619"/>
                    <a:pt x="4326530" y="315390"/>
                    <a:pt x="4331747" y="315390"/>
                  </a:cubicBezTo>
                  <a:close/>
                  <a:moveTo>
                    <a:pt x="4303503" y="315390"/>
                  </a:moveTo>
                  <a:cubicBezTo>
                    <a:pt x="4308720" y="315390"/>
                    <a:pt x="4312949" y="319619"/>
                    <a:pt x="4312949" y="324837"/>
                  </a:cubicBezTo>
                  <a:cubicBezTo>
                    <a:pt x="4312949" y="330054"/>
                    <a:pt x="4308720" y="334283"/>
                    <a:pt x="4303503" y="334283"/>
                  </a:cubicBezTo>
                  <a:cubicBezTo>
                    <a:pt x="4298286" y="334283"/>
                    <a:pt x="4294056" y="330054"/>
                    <a:pt x="4294056" y="324837"/>
                  </a:cubicBezTo>
                  <a:cubicBezTo>
                    <a:pt x="4294056" y="319619"/>
                    <a:pt x="4298285" y="315390"/>
                    <a:pt x="4303503" y="315390"/>
                  </a:cubicBezTo>
                  <a:close/>
                  <a:moveTo>
                    <a:pt x="4275256" y="315390"/>
                  </a:moveTo>
                  <a:cubicBezTo>
                    <a:pt x="4280473" y="315390"/>
                    <a:pt x="4284703" y="319619"/>
                    <a:pt x="4284703" y="324837"/>
                  </a:cubicBezTo>
                  <a:cubicBezTo>
                    <a:pt x="4284703" y="330054"/>
                    <a:pt x="4280473" y="334283"/>
                    <a:pt x="4275256" y="334283"/>
                  </a:cubicBezTo>
                  <a:cubicBezTo>
                    <a:pt x="4270039" y="334283"/>
                    <a:pt x="4265810" y="330054"/>
                    <a:pt x="4265810" y="324837"/>
                  </a:cubicBezTo>
                  <a:cubicBezTo>
                    <a:pt x="4265810" y="319619"/>
                    <a:pt x="4270039" y="315390"/>
                    <a:pt x="4275256" y="315390"/>
                  </a:cubicBezTo>
                  <a:close/>
                  <a:moveTo>
                    <a:pt x="4247011" y="315390"/>
                  </a:moveTo>
                  <a:cubicBezTo>
                    <a:pt x="4252228" y="315390"/>
                    <a:pt x="4256458" y="319619"/>
                    <a:pt x="4256458" y="324837"/>
                  </a:cubicBezTo>
                  <a:cubicBezTo>
                    <a:pt x="4256458" y="330054"/>
                    <a:pt x="4252228" y="334283"/>
                    <a:pt x="4247011" y="334283"/>
                  </a:cubicBezTo>
                  <a:cubicBezTo>
                    <a:pt x="4241794" y="334283"/>
                    <a:pt x="4237565" y="330054"/>
                    <a:pt x="4237565" y="324837"/>
                  </a:cubicBezTo>
                  <a:cubicBezTo>
                    <a:pt x="4237565" y="319619"/>
                    <a:pt x="4241794" y="315390"/>
                    <a:pt x="4247011" y="315390"/>
                  </a:cubicBezTo>
                  <a:close/>
                  <a:moveTo>
                    <a:pt x="4218765" y="315390"/>
                  </a:moveTo>
                  <a:cubicBezTo>
                    <a:pt x="4223982" y="315390"/>
                    <a:pt x="4228212" y="319619"/>
                    <a:pt x="4228212" y="324837"/>
                  </a:cubicBezTo>
                  <a:cubicBezTo>
                    <a:pt x="4228212" y="330054"/>
                    <a:pt x="4223982" y="334283"/>
                    <a:pt x="4218765" y="334283"/>
                  </a:cubicBezTo>
                  <a:cubicBezTo>
                    <a:pt x="4213548" y="334283"/>
                    <a:pt x="4209319" y="330054"/>
                    <a:pt x="4209319" y="324837"/>
                  </a:cubicBezTo>
                  <a:cubicBezTo>
                    <a:pt x="4209319" y="319619"/>
                    <a:pt x="4213548" y="315390"/>
                    <a:pt x="4218765" y="315390"/>
                  </a:cubicBezTo>
                  <a:close/>
                  <a:moveTo>
                    <a:pt x="4190520" y="315390"/>
                  </a:moveTo>
                  <a:cubicBezTo>
                    <a:pt x="4195737" y="315390"/>
                    <a:pt x="4199967" y="319619"/>
                    <a:pt x="4199967" y="324837"/>
                  </a:cubicBezTo>
                  <a:cubicBezTo>
                    <a:pt x="4199967" y="330054"/>
                    <a:pt x="4195738" y="334283"/>
                    <a:pt x="4190520" y="334283"/>
                  </a:cubicBezTo>
                  <a:cubicBezTo>
                    <a:pt x="4185304" y="334283"/>
                    <a:pt x="4181074" y="330054"/>
                    <a:pt x="4181074" y="324837"/>
                  </a:cubicBezTo>
                  <a:cubicBezTo>
                    <a:pt x="4181074" y="319619"/>
                    <a:pt x="4185303" y="315390"/>
                    <a:pt x="4190520" y="315390"/>
                  </a:cubicBezTo>
                  <a:close/>
                  <a:moveTo>
                    <a:pt x="4162274" y="315390"/>
                  </a:moveTo>
                  <a:cubicBezTo>
                    <a:pt x="4167491" y="315390"/>
                    <a:pt x="4171721" y="319619"/>
                    <a:pt x="4171721" y="324837"/>
                  </a:cubicBezTo>
                  <a:cubicBezTo>
                    <a:pt x="4171721" y="330054"/>
                    <a:pt x="4167491" y="334283"/>
                    <a:pt x="4162274" y="334283"/>
                  </a:cubicBezTo>
                  <a:cubicBezTo>
                    <a:pt x="4157057" y="334283"/>
                    <a:pt x="4152828" y="330054"/>
                    <a:pt x="4152828" y="324837"/>
                  </a:cubicBezTo>
                  <a:cubicBezTo>
                    <a:pt x="4152828" y="319619"/>
                    <a:pt x="4157057" y="315390"/>
                    <a:pt x="4162274" y="315390"/>
                  </a:cubicBezTo>
                  <a:close/>
                  <a:moveTo>
                    <a:pt x="4134030" y="315390"/>
                  </a:moveTo>
                  <a:cubicBezTo>
                    <a:pt x="4139246" y="315390"/>
                    <a:pt x="4143476" y="319619"/>
                    <a:pt x="4143476" y="324837"/>
                  </a:cubicBezTo>
                  <a:cubicBezTo>
                    <a:pt x="4143476" y="330054"/>
                    <a:pt x="4139246" y="334283"/>
                    <a:pt x="4134030" y="334283"/>
                  </a:cubicBezTo>
                  <a:cubicBezTo>
                    <a:pt x="4128813" y="334283"/>
                    <a:pt x="4124583" y="330054"/>
                    <a:pt x="4124583" y="324837"/>
                  </a:cubicBezTo>
                  <a:cubicBezTo>
                    <a:pt x="4124583" y="319619"/>
                    <a:pt x="4128813" y="315390"/>
                    <a:pt x="4134030" y="315390"/>
                  </a:cubicBezTo>
                  <a:close/>
                  <a:moveTo>
                    <a:pt x="4105783" y="315390"/>
                  </a:moveTo>
                  <a:cubicBezTo>
                    <a:pt x="4111001" y="315390"/>
                    <a:pt x="4115230" y="319619"/>
                    <a:pt x="4115230" y="324837"/>
                  </a:cubicBezTo>
                  <a:cubicBezTo>
                    <a:pt x="4115230" y="330054"/>
                    <a:pt x="4111001" y="334283"/>
                    <a:pt x="4105783" y="334283"/>
                  </a:cubicBezTo>
                  <a:cubicBezTo>
                    <a:pt x="4100566" y="334283"/>
                    <a:pt x="4096337" y="330054"/>
                    <a:pt x="4096337" y="324837"/>
                  </a:cubicBezTo>
                  <a:cubicBezTo>
                    <a:pt x="4096337" y="319619"/>
                    <a:pt x="4100566" y="315390"/>
                    <a:pt x="4105783" y="315390"/>
                  </a:cubicBezTo>
                  <a:close/>
                  <a:moveTo>
                    <a:pt x="4077539" y="315390"/>
                  </a:moveTo>
                  <a:cubicBezTo>
                    <a:pt x="4082756" y="315390"/>
                    <a:pt x="4086985" y="319619"/>
                    <a:pt x="4086985" y="324837"/>
                  </a:cubicBezTo>
                  <a:cubicBezTo>
                    <a:pt x="4086985" y="330054"/>
                    <a:pt x="4082756" y="334283"/>
                    <a:pt x="4077539" y="334283"/>
                  </a:cubicBezTo>
                  <a:cubicBezTo>
                    <a:pt x="4072322" y="334283"/>
                    <a:pt x="4068092" y="330054"/>
                    <a:pt x="4068092" y="324837"/>
                  </a:cubicBezTo>
                  <a:cubicBezTo>
                    <a:pt x="4068092" y="319619"/>
                    <a:pt x="4072322" y="315390"/>
                    <a:pt x="4077539" y="315390"/>
                  </a:cubicBezTo>
                  <a:close/>
                  <a:moveTo>
                    <a:pt x="4049292" y="315390"/>
                  </a:moveTo>
                  <a:cubicBezTo>
                    <a:pt x="4054509" y="315390"/>
                    <a:pt x="4058739" y="319619"/>
                    <a:pt x="4058739" y="324837"/>
                  </a:cubicBezTo>
                  <a:cubicBezTo>
                    <a:pt x="4058739" y="330054"/>
                    <a:pt x="4054509" y="334283"/>
                    <a:pt x="4049292" y="334283"/>
                  </a:cubicBezTo>
                  <a:cubicBezTo>
                    <a:pt x="4044075" y="334283"/>
                    <a:pt x="4039846" y="330054"/>
                    <a:pt x="4039846" y="324837"/>
                  </a:cubicBezTo>
                  <a:cubicBezTo>
                    <a:pt x="4039846" y="319619"/>
                    <a:pt x="4044075" y="315390"/>
                    <a:pt x="4049292" y="315390"/>
                  </a:cubicBezTo>
                  <a:close/>
                  <a:moveTo>
                    <a:pt x="4021048" y="315390"/>
                  </a:moveTo>
                  <a:cubicBezTo>
                    <a:pt x="4026265" y="315390"/>
                    <a:pt x="4030494" y="319619"/>
                    <a:pt x="4030494" y="324837"/>
                  </a:cubicBezTo>
                  <a:cubicBezTo>
                    <a:pt x="4030494" y="330054"/>
                    <a:pt x="4026265" y="334283"/>
                    <a:pt x="4021048" y="334283"/>
                  </a:cubicBezTo>
                  <a:cubicBezTo>
                    <a:pt x="4015831" y="334283"/>
                    <a:pt x="4011601" y="330054"/>
                    <a:pt x="4011601" y="324837"/>
                  </a:cubicBezTo>
                  <a:cubicBezTo>
                    <a:pt x="4011601" y="319619"/>
                    <a:pt x="4015831" y="315390"/>
                    <a:pt x="4021048" y="315390"/>
                  </a:cubicBezTo>
                  <a:close/>
                  <a:moveTo>
                    <a:pt x="3992801" y="315390"/>
                  </a:moveTo>
                  <a:cubicBezTo>
                    <a:pt x="3998019" y="315390"/>
                    <a:pt x="4002248" y="319619"/>
                    <a:pt x="4002248" y="324837"/>
                  </a:cubicBezTo>
                  <a:cubicBezTo>
                    <a:pt x="4002248" y="330054"/>
                    <a:pt x="3998019" y="334283"/>
                    <a:pt x="3992801" y="334283"/>
                  </a:cubicBezTo>
                  <a:cubicBezTo>
                    <a:pt x="3987584" y="334283"/>
                    <a:pt x="3983355" y="330054"/>
                    <a:pt x="3983355" y="324837"/>
                  </a:cubicBezTo>
                  <a:cubicBezTo>
                    <a:pt x="3983355" y="319619"/>
                    <a:pt x="3987584" y="315390"/>
                    <a:pt x="3992801" y="315390"/>
                  </a:cubicBezTo>
                  <a:close/>
                  <a:moveTo>
                    <a:pt x="3964557" y="315390"/>
                  </a:moveTo>
                  <a:cubicBezTo>
                    <a:pt x="3969774" y="315390"/>
                    <a:pt x="3974003" y="319619"/>
                    <a:pt x="3974003" y="324837"/>
                  </a:cubicBezTo>
                  <a:cubicBezTo>
                    <a:pt x="3974003" y="330054"/>
                    <a:pt x="3969774" y="334283"/>
                    <a:pt x="3964557" y="334283"/>
                  </a:cubicBezTo>
                  <a:cubicBezTo>
                    <a:pt x="3959340" y="334283"/>
                    <a:pt x="3955110" y="330054"/>
                    <a:pt x="3955110" y="324837"/>
                  </a:cubicBezTo>
                  <a:cubicBezTo>
                    <a:pt x="3955110" y="319619"/>
                    <a:pt x="3959340" y="315390"/>
                    <a:pt x="3964557" y="315390"/>
                  </a:cubicBezTo>
                  <a:close/>
                  <a:moveTo>
                    <a:pt x="3936310" y="315390"/>
                  </a:moveTo>
                  <a:cubicBezTo>
                    <a:pt x="3941527" y="315390"/>
                    <a:pt x="3945757" y="319619"/>
                    <a:pt x="3945757" y="324837"/>
                  </a:cubicBezTo>
                  <a:cubicBezTo>
                    <a:pt x="3945757" y="330054"/>
                    <a:pt x="3941527" y="334283"/>
                    <a:pt x="3936310" y="334283"/>
                  </a:cubicBezTo>
                  <a:cubicBezTo>
                    <a:pt x="3931093" y="334283"/>
                    <a:pt x="3926864" y="330054"/>
                    <a:pt x="3926864" y="324837"/>
                  </a:cubicBezTo>
                  <a:cubicBezTo>
                    <a:pt x="3926864" y="319619"/>
                    <a:pt x="3931093" y="315390"/>
                    <a:pt x="3936310" y="315390"/>
                  </a:cubicBezTo>
                  <a:close/>
                  <a:moveTo>
                    <a:pt x="3908066" y="315390"/>
                  </a:moveTo>
                  <a:cubicBezTo>
                    <a:pt x="3913283" y="315390"/>
                    <a:pt x="3917512" y="319619"/>
                    <a:pt x="3917512" y="324837"/>
                  </a:cubicBezTo>
                  <a:cubicBezTo>
                    <a:pt x="3917512" y="330054"/>
                    <a:pt x="3913283" y="334283"/>
                    <a:pt x="3908066" y="334283"/>
                  </a:cubicBezTo>
                  <a:cubicBezTo>
                    <a:pt x="3902849" y="334283"/>
                    <a:pt x="3898619" y="330054"/>
                    <a:pt x="3898619" y="324837"/>
                  </a:cubicBezTo>
                  <a:cubicBezTo>
                    <a:pt x="3898619" y="319619"/>
                    <a:pt x="3902849" y="315390"/>
                    <a:pt x="3908066" y="315390"/>
                  </a:cubicBezTo>
                  <a:close/>
                  <a:moveTo>
                    <a:pt x="3879819" y="315390"/>
                  </a:moveTo>
                  <a:cubicBezTo>
                    <a:pt x="3885037" y="315390"/>
                    <a:pt x="3889266" y="319619"/>
                    <a:pt x="3889266" y="324837"/>
                  </a:cubicBezTo>
                  <a:cubicBezTo>
                    <a:pt x="3889266" y="330054"/>
                    <a:pt x="3885037" y="334283"/>
                    <a:pt x="3879819" y="334283"/>
                  </a:cubicBezTo>
                  <a:cubicBezTo>
                    <a:pt x="3874602" y="334283"/>
                    <a:pt x="3870373" y="330054"/>
                    <a:pt x="3870373" y="324837"/>
                  </a:cubicBezTo>
                  <a:cubicBezTo>
                    <a:pt x="3870373" y="319619"/>
                    <a:pt x="3874602" y="315390"/>
                    <a:pt x="3879819" y="315390"/>
                  </a:cubicBezTo>
                  <a:close/>
                  <a:moveTo>
                    <a:pt x="3851575" y="315390"/>
                  </a:moveTo>
                  <a:cubicBezTo>
                    <a:pt x="3856792" y="315390"/>
                    <a:pt x="3861021" y="319619"/>
                    <a:pt x="3861021" y="324837"/>
                  </a:cubicBezTo>
                  <a:cubicBezTo>
                    <a:pt x="3861021" y="330054"/>
                    <a:pt x="3856792" y="334283"/>
                    <a:pt x="3851575" y="334283"/>
                  </a:cubicBezTo>
                  <a:cubicBezTo>
                    <a:pt x="3846358" y="334283"/>
                    <a:pt x="3842128" y="330054"/>
                    <a:pt x="3842128" y="324837"/>
                  </a:cubicBezTo>
                  <a:cubicBezTo>
                    <a:pt x="3842128" y="319619"/>
                    <a:pt x="3846358" y="315390"/>
                    <a:pt x="3851575" y="315390"/>
                  </a:cubicBezTo>
                  <a:close/>
                  <a:moveTo>
                    <a:pt x="3823328" y="315390"/>
                  </a:moveTo>
                  <a:cubicBezTo>
                    <a:pt x="3828546" y="315390"/>
                    <a:pt x="3832775" y="319619"/>
                    <a:pt x="3832775" y="324837"/>
                  </a:cubicBezTo>
                  <a:cubicBezTo>
                    <a:pt x="3832775" y="330054"/>
                    <a:pt x="3828546" y="334283"/>
                    <a:pt x="3823328" y="334283"/>
                  </a:cubicBezTo>
                  <a:cubicBezTo>
                    <a:pt x="3818111" y="334283"/>
                    <a:pt x="3813882" y="330054"/>
                    <a:pt x="3813882" y="324837"/>
                  </a:cubicBezTo>
                  <a:cubicBezTo>
                    <a:pt x="3813882" y="319619"/>
                    <a:pt x="3818111" y="315390"/>
                    <a:pt x="3823328" y="315390"/>
                  </a:cubicBezTo>
                  <a:close/>
                  <a:moveTo>
                    <a:pt x="3795084" y="315390"/>
                  </a:moveTo>
                  <a:cubicBezTo>
                    <a:pt x="3800301" y="315390"/>
                    <a:pt x="3804530" y="319619"/>
                    <a:pt x="3804530" y="324837"/>
                  </a:cubicBezTo>
                  <a:cubicBezTo>
                    <a:pt x="3804530" y="330054"/>
                    <a:pt x="3800301" y="334283"/>
                    <a:pt x="3795084" y="334283"/>
                  </a:cubicBezTo>
                  <a:cubicBezTo>
                    <a:pt x="3789867" y="334283"/>
                    <a:pt x="3785637" y="330054"/>
                    <a:pt x="3785637" y="324837"/>
                  </a:cubicBezTo>
                  <a:cubicBezTo>
                    <a:pt x="3785637" y="319619"/>
                    <a:pt x="3789867" y="315390"/>
                    <a:pt x="3795084" y="315390"/>
                  </a:cubicBezTo>
                  <a:close/>
                  <a:moveTo>
                    <a:pt x="3766837" y="315390"/>
                  </a:moveTo>
                  <a:cubicBezTo>
                    <a:pt x="3772055" y="315390"/>
                    <a:pt x="3776284" y="319619"/>
                    <a:pt x="3776284" y="324837"/>
                  </a:cubicBezTo>
                  <a:cubicBezTo>
                    <a:pt x="3776284" y="330054"/>
                    <a:pt x="3772055" y="334283"/>
                    <a:pt x="3766837" y="334283"/>
                  </a:cubicBezTo>
                  <a:cubicBezTo>
                    <a:pt x="3761620" y="334283"/>
                    <a:pt x="3757391" y="330054"/>
                    <a:pt x="3757391" y="324837"/>
                  </a:cubicBezTo>
                  <a:cubicBezTo>
                    <a:pt x="3757391" y="319619"/>
                    <a:pt x="3761620" y="315390"/>
                    <a:pt x="3766837" y="315390"/>
                  </a:cubicBezTo>
                  <a:close/>
                  <a:moveTo>
                    <a:pt x="3738593" y="315390"/>
                  </a:moveTo>
                  <a:cubicBezTo>
                    <a:pt x="3743810" y="315390"/>
                    <a:pt x="3748039" y="319619"/>
                    <a:pt x="3748039" y="324837"/>
                  </a:cubicBezTo>
                  <a:cubicBezTo>
                    <a:pt x="3748039" y="330054"/>
                    <a:pt x="3743810" y="334283"/>
                    <a:pt x="3738593" y="334283"/>
                  </a:cubicBezTo>
                  <a:cubicBezTo>
                    <a:pt x="3733376" y="334283"/>
                    <a:pt x="3729146" y="330054"/>
                    <a:pt x="3729146" y="324837"/>
                  </a:cubicBezTo>
                  <a:cubicBezTo>
                    <a:pt x="3729146" y="319619"/>
                    <a:pt x="3733376" y="315390"/>
                    <a:pt x="3738593" y="315390"/>
                  </a:cubicBezTo>
                  <a:close/>
                  <a:moveTo>
                    <a:pt x="3710347" y="315390"/>
                  </a:moveTo>
                  <a:cubicBezTo>
                    <a:pt x="3715564" y="315390"/>
                    <a:pt x="3719793" y="319619"/>
                    <a:pt x="3719793" y="324837"/>
                  </a:cubicBezTo>
                  <a:cubicBezTo>
                    <a:pt x="3719793" y="330054"/>
                    <a:pt x="3715564" y="334283"/>
                    <a:pt x="3710347" y="334283"/>
                  </a:cubicBezTo>
                  <a:cubicBezTo>
                    <a:pt x="3705130" y="334283"/>
                    <a:pt x="3700900" y="330054"/>
                    <a:pt x="3700900" y="324837"/>
                  </a:cubicBezTo>
                  <a:cubicBezTo>
                    <a:pt x="3700900" y="319619"/>
                    <a:pt x="3705130" y="315390"/>
                    <a:pt x="3710347" y="315390"/>
                  </a:cubicBezTo>
                  <a:close/>
                  <a:moveTo>
                    <a:pt x="3682102" y="315390"/>
                  </a:moveTo>
                  <a:cubicBezTo>
                    <a:pt x="3687319" y="315390"/>
                    <a:pt x="3691548" y="319619"/>
                    <a:pt x="3691548" y="324837"/>
                  </a:cubicBezTo>
                  <a:cubicBezTo>
                    <a:pt x="3691548" y="330054"/>
                    <a:pt x="3687319" y="334283"/>
                    <a:pt x="3682102" y="334283"/>
                  </a:cubicBezTo>
                  <a:cubicBezTo>
                    <a:pt x="3676885" y="334283"/>
                    <a:pt x="3672655" y="330054"/>
                    <a:pt x="3672655" y="324837"/>
                  </a:cubicBezTo>
                  <a:cubicBezTo>
                    <a:pt x="3672655" y="319619"/>
                    <a:pt x="3676885" y="315390"/>
                    <a:pt x="3682102" y="315390"/>
                  </a:cubicBezTo>
                  <a:close/>
                  <a:moveTo>
                    <a:pt x="3653855" y="315390"/>
                  </a:moveTo>
                  <a:cubicBezTo>
                    <a:pt x="3659073" y="315390"/>
                    <a:pt x="3663302" y="319619"/>
                    <a:pt x="3663302" y="324837"/>
                  </a:cubicBezTo>
                  <a:cubicBezTo>
                    <a:pt x="3663302" y="330054"/>
                    <a:pt x="3659073" y="334283"/>
                    <a:pt x="3653855" y="334283"/>
                  </a:cubicBezTo>
                  <a:cubicBezTo>
                    <a:pt x="3648638" y="334283"/>
                    <a:pt x="3644409" y="330054"/>
                    <a:pt x="3644409" y="324837"/>
                  </a:cubicBezTo>
                  <a:cubicBezTo>
                    <a:pt x="3644409" y="319619"/>
                    <a:pt x="3648638" y="315390"/>
                    <a:pt x="3653855" y="315390"/>
                  </a:cubicBezTo>
                  <a:close/>
                  <a:moveTo>
                    <a:pt x="3625611" y="315390"/>
                  </a:moveTo>
                  <a:cubicBezTo>
                    <a:pt x="3630828" y="315390"/>
                    <a:pt x="3635057" y="319619"/>
                    <a:pt x="3635057" y="324837"/>
                  </a:cubicBezTo>
                  <a:cubicBezTo>
                    <a:pt x="3635057" y="330054"/>
                    <a:pt x="3630828" y="334283"/>
                    <a:pt x="3625611" y="334283"/>
                  </a:cubicBezTo>
                  <a:cubicBezTo>
                    <a:pt x="3620394" y="334283"/>
                    <a:pt x="3616164" y="330054"/>
                    <a:pt x="3616164" y="324837"/>
                  </a:cubicBezTo>
                  <a:cubicBezTo>
                    <a:pt x="3616164" y="319619"/>
                    <a:pt x="3620394" y="315390"/>
                    <a:pt x="3625611" y="315390"/>
                  </a:cubicBezTo>
                  <a:close/>
                  <a:moveTo>
                    <a:pt x="3597365" y="315390"/>
                  </a:moveTo>
                  <a:cubicBezTo>
                    <a:pt x="3602582" y="315390"/>
                    <a:pt x="3606811" y="319619"/>
                    <a:pt x="3606811" y="324837"/>
                  </a:cubicBezTo>
                  <a:cubicBezTo>
                    <a:pt x="3606811" y="330054"/>
                    <a:pt x="3602582" y="334283"/>
                    <a:pt x="3597365" y="334283"/>
                  </a:cubicBezTo>
                  <a:cubicBezTo>
                    <a:pt x="3592148" y="334283"/>
                    <a:pt x="3587918" y="330054"/>
                    <a:pt x="3587918" y="324837"/>
                  </a:cubicBezTo>
                  <a:cubicBezTo>
                    <a:pt x="3587918" y="319619"/>
                    <a:pt x="3592148" y="315390"/>
                    <a:pt x="3597365" y="315390"/>
                  </a:cubicBezTo>
                  <a:close/>
                  <a:moveTo>
                    <a:pt x="3569120" y="315390"/>
                  </a:moveTo>
                  <a:cubicBezTo>
                    <a:pt x="3574337" y="315390"/>
                    <a:pt x="3578566" y="319619"/>
                    <a:pt x="3578566" y="324837"/>
                  </a:cubicBezTo>
                  <a:cubicBezTo>
                    <a:pt x="3578566" y="330054"/>
                    <a:pt x="3574337" y="334283"/>
                    <a:pt x="3569120" y="334283"/>
                  </a:cubicBezTo>
                  <a:cubicBezTo>
                    <a:pt x="3563903" y="334283"/>
                    <a:pt x="3559674" y="330054"/>
                    <a:pt x="3559674" y="324837"/>
                  </a:cubicBezTo>
                  <a:cubicBezTo>
                    <a:pt x="3559674" y="319619"/>
                    <a:pt x="3563903" y="315390"/>
                    <a:pt x="3569120" y="315390"/>
                  </a:cubicBezTo>
                  <a:close/>
                  <a:moveTo>
                    <a:pt x="3540874" y="315390"/>
                  </a:moveTo>
                  <a:cubicBezTo>
                    <a:pt x="3546091" y="315390"/>
                    <a:pt x="3550320" y="319619"/>
                    <a:pt x="3550320" y="324837"/>
                  </a:cubicBezTo>
                  <a:cubicBezTo>
                    <a:pt x="3550320" y="330054"/>
                    <a:pt x="3546091" y="334283"/>
                    <a:pt x="3540874" y="334283"/>
                  </a:cubicBezTo>
                  <a:cubicBezTo>
                    <a:pt x="3535657" y="334283"/>
                    <a:pt x="3531427" y="330054"/>
                    <a:pt x="3531427" y="324837"/>
                  </a:cubicBezTo>
                  <a:cubicBezTo>
                    <a:pt x="3531427" y="319619"/>
                    <a:pt x="3535657" y="315390"/>
                    <a:pt x="3540874" y="315390"/>
                  </a:cubicBezTo>
                  <a:close/>
                  <a:moveTo>
                    <a:pt x="3512629" y="315390"/>
                  </a:moveTo>
                  <a:cubicBezTo>
                    <a:pt x="3517846" y="315390"/>
                    <a:pt x="3522075" y="319619"/>
                    <a:pt x="3522075" y="324837"/>
                  </a:cubicBezTo>
                  <a:cubicBezTo>
                    <a:pt x="3522075" y="330054"/>
                    <a:pt x="3517846" y="334283"/>
                    <a:pt x="3512629" y="334283"/>
                  </a:cubicBezTo>
                  <a:cubicBezTo>
                    <a:pt x="3507412" y="334283"/>
                    <a:pt x="3503183" y="330054"/>
                    <a:pt x="3503183" y="324837"/>
                  </a:cubicBezTo>
                  <a:cubicBezTo>
                    <a:pt x="3503183" y="319619"/>
                    <a:pt x="3507412" y="315390"/>
                    <a:pt x="3512629" y="315390"/>
                  </a:cubicBezTo>
                  <a:close/>
                  <a:moveTo>
                    <a:pt x="3484383" y="315390"/>
                  </a:moveTo>
                  <a:cubicBezTo>
                    <a:pt x="3489600" y="315390"/>
                    <a:pt x="3493829" y="319619"/>
                    <a:pt x="3493829" y="324837"/>
                  </a:cubicBezTo>
                  <a:cubicBezTo>
                    <a:pt x="3493829" y="330054"/>
                    <a:pt x="3489600" y="334283"/>
                    <a:pt x="3484383" y="334283"/>
                  </a:cubicBezTo>
                  <a:cubicBezTo>
                    <a:pt x="3479166" y="334283"/>
                    <a:pt x="3474937" y="330054"/>
                    <a:pt x="3474937" y="324837"/>
                  </a:cubicBezTo>
                  <a:cubicBezTo>
                    <a:pt x="3474937" y="319619"/>
                    <a:pt x="3479166" y="315390"/>
                    <a:pt x="3484383" y="315390"/>
                  </a:cubicBezTo>
                  <a:close/>
                  <a:moveTo>
                    <a:pt x="3456137" y="315390"/>
                  </a:moveTo>
                  <a:cubicBezTo>
                    <a:pt x="3461354" y="315390"/>
                    <a:pt x="3465584" y="319619"/>
                    <a:pt x="3465584" y="324837"/>
                  </a:cubicBezTo>
                  <a:cubicBezTo>
                    <a:pt x="3465584" y="330054"/>
                    <a:pt x="3461354" y="334283"/>
                    <a:pt x="3456137" y="334283"/>
                  </a:cubicBezTo>
                  <a:cubicBezTo>
                    <a:pt x="3450920" y="334283"/>
                    <a:pt x="3446691" y="330054"/>
                    <a:pt x="3446691" y="324837"/>
                  </a:cubicBezTo>
                  <a:cubicBezTo>
                    <a:pt x="3446691" y="319619"/>
                    <a:pt x="3450920" y="315390"/>
                    <a:pt x="3456137" y="315390"/>
                  </a:cubicBezTo>
                  <a:close/>
                  <a:moveTo>
                    <a:pt x="3427892" y="315390"/>
                  </a:moveTo>
                  <a:cubicBezTo>
                    <a:pt x="3433109" y="315390"/>
                    <a:pt x="3437338" y="319619"/>
                    <a:pt x="3437338" y="324837"/>
                  </a:cubicBezTo>
                  <a:cubicBezTo>
                    <a:pt x="3437338" y="330054"/>
                    <a:pt x="3433109" y="334283"/>
                    <a:pt x="3427892" y="334283"/>
                  </a:cubicBezTo>
                  <a:cubicBezTo>
                    <a:pt x="3422675" y="334283"/>
                    <a:pt x="3418445" y="330054"/>
                    <a:pt x="3418445" y="324837"/>
                  </a:cubicBezTo>
                  <a:cubicBezTo>
                    <a:pt x="3418445" y="319619"/>
                    <a:pt x="3422675" y="315390"/>
                    <a:pt x="3427892" y="315390"/>
                  </a:cubicBezTo>
                  <a:close/>
                  <a:moveTo>
                    <a:pt x="3399647" y="315390"/>
                  </a:moveTo>
                  <a:cubicBezTo>
                    <a:pt x="3404863" y="315390"/>
                    <a:pt x="3409093" y="319619"/>
                    <a:pt x="3409093" y="324837"/>
                  </a:cubicBezTo>
                  <a:cubicBezTo>
                    <a:pt x="3409093" y="330054"/>
                    <a:pt x="3404863" y="334283"/>
                    <a:pt x="3399647" y="334283"/>
                  </a:cubicBezTo>
                  <a:cubicBezTo>
                    <a:pt x="3394430" y="334283"/>
                    <a:pt x="3390201" y="330054"/>
                    <a:pt x="3390201" y="324837"/>
                  </a:cubicBezTo>
                  <a:cubicBezTo>
                    <a:pt x="3390201" y="319619"/>
                    <a:pt x="3394430" y="315390"/>
                    <a:pt x="3399647" y="315390"/>
                  </a:cubicBezTo>
                  <a:close/>
                  <a:moveTo>
                    <a:pt x="3371402" y="315390"/>
                  </a:moveTo>
                  <a:cubicBezTo>
                    <a:pt x="3376619" y="315390"/>
                    <a:pt x="3380848" y="319619"/>
                    <a:pt x="3380848" y="324837"/>
                  </a:cubicBezTo>
                  <a:cubicBezTo>
                    <a:pt x="3380848" y="330054"/>
                    <a:pt x="3376619" y="334283"/>
                    <a:pt x="3371402" y="334283"/>
                  </a:cubicBezTo>
                  <a:cubicBezTo>
                    <a:pt x="3366185" y="334283"/>
                    <a:pt x="3361955" y="330054"/>
                    <a:pt x="3361955" y="324837"/>
                  </a:cubicBezTo>
                  <a:cubicBezTo>
                    <a:pt x="3361955" y="319619"/>
                    <a:pt x="3366185" y="315390"/>
                    <a:pt x="3371402" y="315390"/>
                  </a:cubicBezTo>
                  <a:close/>
                  <a:moveTo>
                    <a:pt x="3343156" y="315390"/>
                  </a:moveTo>
                  <a:cubicBezTo>
                    <a:pt x="3348373" y="315390"/>
                    <a:pt x="3352603" y="319619"/>
                    <a:pt x="3352603" y="324837"/>
                  </a:cubicBezTo>
                  <a:cubicBezTo>
                    <a:pt x="3352603" y="330054"/>
                    <a:pt x="3348373" y="334283"/>
                    <a:pt x="3343156" y="334283"/>
                  </a:cubicBezTo>
                  <a:cubicBezTo>
                    <a:pt x="3337939" y="334283"/>
                    <a:pt x="3333710" y="330054"/>
                    <a:pt x="3333710" y="324837"/>
                  </a:cubicBezTo>
                  <a:cubicBezTo>
                    <a:pt x="3333710" y="319619"/>
                    <a:pt x="3337939" y="315390"/>
                    <a:pt x="3343156" y="315390"/>
                  </a:cubicBezTo>
                  <a:close/>
                  <a:moveTo>
                    <a:pt x="3314910" y="315390"/>
                  </a:moveTo>
                  <a:cubicBezTo>
                    <a:pt x="3320128" y="315390"/>
                    <a:pt x="3324357" y="319619"/>
                    <a:pt x="3324357" y="324837"/>
                  </a:cubicBezTo>
                  <a:cubicBezTo>
                    <a:pt x="3324357" y="330054"/>
                    <a:pt x="3320128" y="334283"/>
                    <a:pt x="3314910" y="334283"/>
                  </a:cubicBezTo>
                  <a:cubicBezTo>
                    <a:pt x="3309693" y="334283"/>
                    <a:pt x="3305464" y="330054"/>
                    <a:pt x="3305464" y="324837"/>
                  </a:cubicBezTo>
                  <a:cubicBezTo>
                    <a:pt x="3305464" y="319619"/>
                    <a:pt x="3309693" y="315390"/>
                    <a:pt x="3314910" y="315390"/>
                  </a:cubicBezTo>
                  <a:close/>
                  <a:moveTo>
                    <a:pt x="3286692" y="315390"/>
                  </a:moveTo>
                  <a:cubicBezTo>
                    <a:pt x="3291909" y="315390"/>
                    <a:pt x="3296138" y="319619"/>
                    <a:pt x="3296138" y="324837"/>
                  </a:cubicBezTo>
                  <a:cubicBezTo>
                    <a:pt x="3296138" y="330054"/>
                    <a:pt x="3291909" y="334283"/>
                    <a:pt x="3286692" y="334283"/>
                  </a:cubicBezTo>
                  <a:cubicBezTo>
                    <a:pt x="3281475" y="334283"/>
                    <a:pt x="3277245" y="330054"/>
                    <a:pt x="3277245" y="324837"/>
                  </a:cubicBezTo>
                  <a:cubicBezTo>
                    <a:pt x="3277245" y="319619"/>
                    <a:pt x="3281475" y="315390"/>
                    <a:pt x="3286692" y="315390"/>
                  </a:cubicBezTo>
                  <a:close/>
                  <a:moveTo>
                    <a:pt x="3258454" y="315390"/>
                  </a:moveTo>
                  <a:cubicBezTo>
                    <a:pt x="3263671" y="315390"/>
                    <a:pt x="3267900" y="319619"/>
                    <a:pt x="3267900" y="324837"/>
                  </a:cubicBezTo>
                  <a:cubicBezTo>
                    <a:pt x="3267900" y="330054"/>
                    <a:pt x="3263671" y="334283"/>
                    <a:pt x="3258454" y="334283"/>
                  </a:cubicBezTo>
                  <a:cubicBezTo>
                    <a:pt x="3253237" y="334283"/>
                    <a:pt x="3249007" y="330054"/>
                    <a:pt x="3249007" y="324837"/>
                  </a:cubicBezTo>
                  <a:cubicBezTo>
                    <a:pt x="3249007" y="319619"/>
                    <a:pt x="3253236" y="315390"/>
                    <a:pt x="3258454" y="315390"/>
                  </a:cubicBezTo>
                  <a:close/>
                  <a:moveTo>
                    <a:pt x="3230209" y="315390"/>
                  </a:moveTo>
                  <a:cubicBezTo>
                    <a:pt x="3235426" y="315390"/>
                    <a:pt x="3239655" y="319619"/>
                    <a:pt x="3239655" y="324837"/>
                  </a:cubicBezTo>
                  <a:cubicBezTo>
                    <a:pt x="3239655" y="330054"/>
                    <a:pt x="3235426" y="334283"/>
                    <a:pt x="3230209" y="334283"/>
                  </a:cubicBezTo>
                  <a:cubicBezTo>
                    <a:pt x="3224992" y="334283"/>
                    <a:pt x="3220762" y="330054"/>
                    <a:pt x="3220762" y="324837"/>
                  </a:cubicBezTo>
                  <a:cubicBezTo>
                    <a:pt x="3220762" y="319619"/>
                    <a:pt x="3224992" y="315390"/>
                    <a:pt x="3230209" y="315390"/>
                  </a:cubicBezTo>
                  <a:close/>
                  <a:moveTo>
                    <a:pt x="3201963" y="315390"/>
                  </a:moveTo>
                  <a:cubicBezTo>
                    <a:pt x="3207180" y="315390"/>
                    <a:pt x="3211409" y="319619"/>
                    <a:pt x="3211409" y="324837"/>
                  </a:cubicBezTo>
                  <a:cubicBezTo>
                    <a:pt x="3211409" y="330054"/>
                    <a:pt x="3207180" y="334283"/>
                    <a:pt x="3201963" y="334283"/>
                  </a:cubicBezTo>
                  <a:cubicBezTo>
                    <a:pt x="3196746" y="334283"/>
                    <a:pt x="3192517" y="330054"/>
                    <a:pt x="3192517" y="324837"/>
                  </a:cubicBezTo>
                  <a:cubicBezTo>
                    <a:pt x="3192517" y="319619"/>
                    <a:pt x="3196745" y="315390"/>
                    <a:pt x="3201963" y="315390"/>
                  </a:cubicBezTo>
                  <a:close/>
                  <a:moveTo>
                    <a:pt x="3173718" y="315390"/>
                  </a:moveTo>
                  <a:cubicBezTo>
                    <a:pt x="3178935" y="315390"/>
                    <a:pt x="3183165" y="319619"/>
                    <a:pt x="3183165" y="324837"/>
                  </a:cubicBezTo>
                  <a:cubicBezTo>
                    <a:pt x="3183165" y="330054"/>
                    <a:pt x="3178935" y="334283"/>
                    <a:pt x="3173718" y="334283"/>
                  </a:cubicBezTo>
                  <a:cubicBezTo>
                    <a:pt x="3168501" y="334283"/>
                    <a:pt x="3164272" y="330054"/>
                    <a:pt x="3164272" y="324837"/>
                  </a:cubicBezTo>
                  <a:cubicBezTo>
                    <a:pt x="3164272" y="319619"/>
                    <a:pt x="3168501" y="315390"/>
                    <a:pt x="3173718" y="315390"/>
                  </a:cubicBezTo>
                  <a:close/>
                  <a:moveTo>
                    <a:pt x="3145472" y="315390"/>
                  </a:moveTo>
                  <a:cubicBezTo>
                    <a:pt x="3150689" y="315390"/>
                    <a:pt x="3154918" y="319619"/>
                    <a:pt x="3154918" y="324837"/>
                  </a:cubicBezTo>
                  <a:cubicBezTo>
                    <a:pt x="3154918" y="330054"/>
                    <a:pt x="3150689" y="334283"/>
                    <a:pt x="3145472" y="334283"/>
                  </a:cubicBezTo>
                  <a:cubicBezTo>
                    <a:pt x="3140255" y="334283"/>
                    <a:pt x="3136025" y="330054"/>
                    <a:pt x="3136025" y="324837"/>
                  </a:cubicBezTo>
                  <a:cubicBezTo>
                    <a:pt x="3136025" y="319619"/>
                    <a:pt x="3140255" y="315390"/>
                    <a:pt x="3145472" y="315390"/>
                  </a:cubicBezTo>
                  <a:close/>
                  <a:moveTo>
                    <a:pt x="3117227" y="315390"/>
                  </a:moveTo>
                  <a:cubicBezTo>
                    <a:pt x="3122444" y="315390"/>
                    <a:pt x="3126673" y="319619"/>
                    <a:pt x="3126673" y="324837"/>
                  </a:cubicBezTo>
                  <a:cubicBezTo>
                    <a:pt x="3126673" y="330054"/>
                    <a:pt x="3122444" y="334283"/>
                    <a:pt x="3117227" y="334283"/>
                  </a:cubicBezTo>
                  <a:cubicBezTo>
                    <a:pt x="3112010" y="334283"/>
                    <a:pt x="3107781" y="330054"/>
                    <a:pt x="3107781" y="324837"/>
                  </a:cubicBezTo>
                  <a:cubicBezTo>
                    <a:pt x="3107781" y="319619"/>
                    <a:pt x="3112010" y="315390"/>
                    <a:pt x="3117227" y="315390"/>
                  </a:cubicBezTo>
                  <a:close/>
                  <a:moveTo>
                    <a:pt x="3088981" y="315390"/>
                  </a:moveTo>
                  <a:cubicBezTo>
                    <a:pt x="3094198" y="315390"/>
                    <a:pt x="3098427" y="319619"/>
                    <a:pt x="3098427" y="324837"/>
                  </a:cubicBezTo>
                  <a:cubicBezTo>
                    <a:pt x="3098427" y="330054"/>
                    <a:pt x="3094198" y="334283"/>
                    <a:pt x="3088981" y="334283"/>
                  </a:cubicBezTo>
                  <a:cubicBezTo>
                    <a:pt x="3083764" y="334283"/>
                    <a:pt x="3079535" y="330054"/>
                    <a:pt x="3079535" y="324837"/>
                  </a:cubicBezTo>
                  <a:cubicBezTo>
                    <a:pt x="3079535" y="319619"/>
                    <a:pt x="3083764" y="315390"/>
                    <a:pt x="3088981" y="315390"/>
                  </a:cubicBezTo>
                  <a:close/>
                  <a:moveTo>
                    <a:pt x="3060736" y="315390"/>
                  </a:moveTo>
                  <a:cubicBezTo>
                    <a:pt x="3065953" y="315390"/>
                    <a:pt x="3070183" y="319619"/>
                    <a:pt x="3070183" y="324837"/>
                  </a:cubicBezTo>
                  <a:cubicBezTo>
                    <a:pt x="3070183" y="330054"/>
                    <a:pt x="3065953" y="334283"/>
                    <a:pt x="3060736" y="334283"/>
                  </a:cubicBezTo>
                  <a:cubicBezTo>
                    <a:pt x="3055519" y="334283"/>
                    <a:pt x="3051290" y="330054"/>
                    <a:pt x="3051290" y="324837"/>
                  </a:cubicBezTo>
                  <a:cubicBezTo>
                    <a:pt x="3051290" y="319619"/>
                    <a:pt x="3055519" y="315390"/>
                    <a:pt x="3060736" y="315390"/>
                  </a:cubicBezTo>
                  <a:close/>
                  <a:moveTo>
                    <a:pt x="3032490" y="315390"/>
                  </a:moveTo>
                  <a:cubicBezTo>
                    <a:pt x="3037707" y="315390"/>
                    <a:pt x="3041936" y="319619"/>
                    <a:pt x="3041936" y="324837"/>
                  </a:cubicBezTo>
                  <a:cubicBezTo>
                    <a:pt x="3041936" y="330054"/>
                    <a:pt x="3037707" y="334283"/>
                    <a:pt x="3032490" y="334283"/>
                  </a:cubicBezTo>
                  <a:cubicBezTo>
                    <a:pt x="3027273" y="334283"/>
                    <a:pt x="3023043" y="330054"/>
                    <a:pt x="3023043" y="324837"/>
                  </a:cubicBezTo>
                  <a:cubicBezTo>
                    <a:pt x="3023043" y="319619"/>
                    <a:pt x="3027273" y="315390"/>
                    <a:pt x="3032490" y="315390"/>
                  </a:cubicBezTo>
                  <a:close/>
                  <a:moveTo>
                    <a:pt x="3004245" y="315390"/>
                  </a:moveTo>
                  <a:cubicBezTo>
                    <a:pt x="3009462" y="315390"/>
                    <a:pt x="3013692" y="319619"/>
                    <a:pt x="3013692" y="324837"/>
                  </a:cubicBezTo>
                  <a:cubicBezTo>
                    <a:pt x="3013692" y="330054"/>
                    <a:pt x="3009462" y="334283"/>
                    <a:pt x="3004245" y="334283"/>
                  </a:cubicBezTo>
                  <a:cubicBezTo>
                    <a:pt x="2999028" y="334283"/>
                    <a:pt x="2994799" y="330054"/>
                    <a:pt x="2994799" y="324837"/>
                  </a:cubicBezTo>
                  <a:cubicBezTo>
                    <a:pt x="2994799" y="319619"/>
                    <a:pt x="2999028" y="315390"/>
                    <a:pt x="3004245" y="315390"/>
                  </a:cubicBezTo>
                  <a:close/>
                  <a:moveTo>
                    <a:pt x="2975999" y="315390"/>
                  </a:moveTo>
                  <a:cubicBezTo>
                    <a:pt x="2981216" y="315390"/>
                    <a:pt x="2985445" y="319619"/>
                    <a:pt x="2985445" y="324837"/>
                  </a:cubicBezTo>
                  <a:cubicBezTo>
                    <a:pt x="2985445" y="330054"/>
                    <a:pt x="2981216" y="334283"/>
                    <a:pt x="2975999" y="334283"/>
                  </a:cubicBezTo>
                  <a:cubicBezTo>
                    <a:pt x="2970782" y="334283"/>
                    <a:pt x="2966553" y="330054"/>
                    <a:pt x="2966553" y="324837"/>
                  </a:cubicBezTo>
                  <a:cubicBezTo>
                    <a:pt x="2966553" y="319619"/>
                    <a:pt x="2970782" y="315390"/>
                    <a:pt x="2975999" y="315390"/>
                  </a:cubicBezTo>
                  <a:close/>
                  <a:moveTo>
                    <a:pt x="2947754" y="315390"/>
                  </a:moveTo>
                  <a:cubicBezTo>
                    <a:pt x="2952971" y="315390"/>
                    <a:pt x="2957201" y="319619"/>
                    <a:pt x="2957201" y="324837"/>
                  </a:cubicBezTo>
                  <a:cubicBezTo>
                    <a:pt x="2957201" y="330054"/>
                    <a:pt x="2952971" y="334283"/>
                    <a:pt x="2947754" y="334283"/>
                  </a:cubicBezTo>
                  <a:cubicBezTo>
                    <a:pt x="2942537" y="334283"/>
                    <a:pt x="2938308" y="330054"/>
                    <a:pt x="2938308" y="324837"/>
                  </a:cubicBezTo>
                  <a:cubicBezTo>
                    <a:pt x="2938308" y="319619"/>
                    <a:pt x="2942537" y="315390"/>
                    <a:pt x="2947754" y="315390"/>
                  </a:cubicBezTo>
                  <a:close/>
                  <a:moveTo>
                    <a:pt x="2919508" y="315390"/>
                  </a:moveTo>
                  <a:cubicBezTo>
                    <a:pt x="2924725" y="315390"/>
                    <a:pt x="2928954" y="319619"/>
                    <a:pt x="2928954" y="324837"/>
                  </a:cubicBezTo>
                  <a:cubicBezTo>
                    <a:pt x="2928954" y="330054"/>
                    <a:pt x="2924725" y="334283"/>
                    <a:pt x="2919508" y="334283"/>
                  </a:cubicBezTo>
                  <a:cubicBezTo>
                    <a:pt x="2914291" y="334283"/>
                    <a:pt x="2910061" y="330054"/>
                    <a:pt x="2910061" y="324837"/>
                  </a:cubicBezTo>
                  <a:cubicBezTo>
                    <a:pt x="2910061" y="319619"/>
                    <a:pt x="2914291" y="315390"/>
                    <a:pt x="2919508" y="315390"/>
                  </a:cubicBezTo>
                  <a:close/>
                  <a:moveTo>
                    <a:pt x="2891263" y="315390"/>
                  </a:moveTo>
                  <a:cubicBezTo>
                    <a:pt x="2896480" y="315390"/>
                    <a:pt x="2900710" y="319619"/>
                    <a:pt x="2900710" y="324837"/>
                  </a:cubicBezTo>
                  <a:cubicBezTo>
                    <a:pt x="2900710" y="330054"/>
                    <a:pt x="2896480" y="334283"/>
                    <a:pt x="2891263" y="334283"/>
                  </a:cubicBezTo>
                  <a:cubicBezTo>
                    <a:pt x="2886046" y="334283"/>
                    <a:pt x="2881817" y="330054"/>
                    <a:pt x="2881817" y="324837"/>
                  </a:cubicBezTo>
                  <a:cubicBezTo>
                    <a:pt x="2881817" y="319619"/>
                    <a:pt x="2886046" y="315390"/>
                    <a:pt x="2891263" y="315390"/>
                  </a:cubicBezTo>
                  <a:close/>
                  <a:moveTo>
                    <a:pt x="2863017" y="315390"/>
                  </a:moveTo>
                  <a:cubicBezTo>
                    <a:pt x="2868234" y="315390"/>
                    <a:pt x="2872463" y="319619"/>
                    <a:pt x="2872463" y="324837"/>
                  </a:cubicBezTo>
                  <a:cubicBezTo>
                    <a:pt x="2872463" y="330054"/>
                    <a:pt x="2868234" y="334283"/>
                    <a:pt x="2863017" y="334283"/>
                  </a:cubicBezTo>
                  <a:cubicBezTo>
                    <a:pt x="2857800" y="334283"/>
                    <a:pt x="2853571" y="330054"/>
                    <a:pt x="2853571" y="324837"/>
                  </a:cubicBezTo>
                  <a:cubicBezTo>
                    <a:pt x="2853571" y="319619"/>
                    <a:pt x="2857800" y="315390"/>
                    <a:pt x="2863017" y="315390"/>
                  </a:cubicBezTo>
                  <a:close/>
                  <a:moveTo>
                    <a:pt x="2834772" y="315390"/>
                  </a:moveTo>
                  <a:cubicBezTo>
                    <a:pt x="2839989" y="315390"/>
                    <a:pt x="2844219" y="319619"/>
                    <a:pt x="2844219" y="324837"/>
                  </a:cubicBezTo>
                  <a:cubicBezTo>
                    <a:pt x="2844219" y="330054"/>
                    <a:pt x="2839989" y="334283"/>
                    <a:pt x="2834772" y="334283"/>
                  </a:cubicBezTo>
                  <a:cubicBezTo>
                    <a:pt x="2829555" y="334283"/>
                    <a:pt x="2825326" y="330054"/>
                    <a:pt x="2825326" y="324837"/>
                  </a:cubicBezTo>
                  <a:cubicBezTo>
                    <a:pt x="2825326" y="319619"/>
                    <a:pt x="2829555" y="315390"/>
                    <a:pt x="2834772" y="315390"/>
                  </a:cubicBezTo>
                  <a:close/>
                  <a:moveTo>
                    <a:pt x="2806526" y="315390"/>
                  </a:moveTo>
                  <a:cubicBezTo>
                    <a:pt x="2811743" y="315390"/>
                    <a:pt x="2815972" y="319619"/>
                    <a:pt x="2815972" y="324837"/>
                  </a:cubicBezTo>
                  <a:cubicBezTo>
                    <a:pt x="2815972" y="330054"/>
                    <a:pt x="2811743" y="334283"/>
                    <a:pt x="2806526" y="334283"/>
                  </a:cubicBezTo>
                  <a:cubicBezTo>
                    <a:pt x="2801309" y="334283"/>
                    <a:pt x="2797080" y="330054"/>
                    <a:pt x="2797080" y="324837"/>
                  </a:cubicBezTo>
                  <a:cubicBezTo>
                    <a:pt x="2797080" y="319619"/>
                    <a:pt x="2801309" y="315390"/>
                    <a:pt x="2806526" y="315390"/>
                  </a:cubicBezTo>
                  <a:close/>
                  <a:moveTo>
                    <a:pt x="2778281" y="315390"/>
                  </a:moveTo>
                  <a:cubicBezTo>
                    <a:pt x="2783498" y="315390"/>
                    <a:pt x="2787728" y="319619"/>
                    <a:pt x="2787728" y="324837"/>
                  </a:cubicBezTo>
                  <a:cubicBezTo>
                    <a:pt x="2787728" y="330054"/>
                    <a:pt x="2783498" y="334283"/>
                    <a:pt x="2778281" y="334283"/>
                  </a:cubicBezTo>
                  <a:cubicBezTo>
                    <a:pt x="2773064" y="334283"/>
                    <a:pt x="2768835" y="330054"/>
                    <a:pt x="2768835" y="324837"/>
                  </a:cubicBezTo>
                  <a:cubicBezTo>
                    <a:pt x="2768835" y="319619"/>
                    <a:pt x="2773064" y="315390"/>
                    <a:pt x="2778281" y="315390"/>
                  </a:cubicBezTo>
                  <a:close/>
                  <a:moveTo>
                    <a:pt x="2750035" y="315390"/>
                  </a:moveTo>
                  <a:cubicBezTo>
                    <a:pt x="2755252" y="315390"/>
                    <a:pt x="2759481" y="319619"/>
                    <a:pt x="2759481" y="324837"/>
                  </a:cubicBezTo>
                  <a:cubicBezTo>
                    <a:pt x="2759481" y="330054"/>
                    <a:pt x="2755252" y="334283"/>
                    <a:pt x="2750035" y="334283"/>
                  </a:cubicBezTo>
                  <a:cubicBezTo>
                    <a:pt x="2744818" y="334283"/>
                    <a:pt x="2740589" y="330054"/>
                    <a:pt x="2740589" y="324837"/>
                  </a:cubicBezTo>
                  <a:cubicBezTo>
                    <a:pt x="2740589" y="319619"/>
                    <a:pt x="2744818" y="315390"/>
                    <a:pt x="2750035" y="315390"/>
                  </a:cubicBezTo>
                  <a:close/>
                  <a:moveTo>
                    <a:pt x="2721790" y="315390"/>
                  </a:moveTo>
                  <a:cubicBezTo>
                    <a:pt x="2727007" y="315390"/>
                    <a:pt x="2731237" y="319619"/>
                    <a:pt x="2731237" y="324837"/>
                  </a:cubicBezTo>
                  <a:cubicBezTo>
                    <a:pt x="2731237" y="330054"/>
                    <a:pt x="2727007" y="334283"/>
                    <a:pt x="2721790" y="334283"/>
                  </a:cubicBezTo>
                  <a:cubicBezTo>
                    <a:pt x="2716573" y="334283"/>
                    <a:pt x="2712344" y="330054"/>
                    <a:pt x="2712344" y="324837"/>
                  </a:cubicBezTo>
                  <a:cubicBezTo>
                    <a:pt x="2712344" y="319619"/>
                    <a:pt x="2716573" y="315390"/>
                    <a:pt x="2721790" y="315390"/>
                  </a:cubicBezTo>
                  <a:close/>
                  <a:moveTo>
                    <a:pt x="2693544" y="315390"/>
                  </a:moveTo>
                  <a:cubicBezTo>
                    <a:pt x="2698761" y="315390"/>
                    <a:pt x="2702990" y="319619"/>
                    <a:pt x="2702990" y="324837"/>
                  </a:cubicBezTo>
                  <a:cubicBezTo>
                    <a:pt x="2702990" y="330054"/>
                    <a:pt x="2698761" y="334283"/>
                    <a:pt x="2693544" y="334283"/>
                  </a:cubicBezTo>
                  <a:cubicBezTo>
                    <a:pt x="2688327" y="334283"/>
                    <a:pt x="2684098" y="330054"/>
                    <a:pt x="2684098" y="324837"/>
                  </a:cubicBezTo>
                  <a:cubicBezTo>
                    <a:pt x="2684098" y="319619"/>
                    <a:pt x="2688327" y="315390"/>
                    <a:pt x="2693544" y="315390"/>
                  </a:cubicBezTo>
                  <a:close/>
                  <a:moveTo>
                    <a:pt x="2665299" y="315390"/>
                  </a:moveTo>
                  <a:cubicBezTo>
                    <a:pt x="2670516" y="315390"/>
                    <a:pt x="2674746" y="319619"/>
                    <a:pt x="2674746" y="324837"/>
                  </a:cubicBezTo>
                  <a:cubicBezTo>
                    <a:pt x="2674746" y="330054"/>
                    <a:pt x="2670516" y="334283"/>
                    <a:pt x="2665299" y="334283"/>
                  </a:cubicBezTo>
                  <a:cubicBezTo>
                    <a:pt x="2660082" y="334283"/>
                    <a:pt x="2655853" y="330054"/>
                    <a:pt x="2655853" y="324837"/>
                  </a:cubicBezTo>
                  <a:cubicBezTo>
                    <a:pt x="2655853" y="319619"/>
                    <a:pt x="2660082" y="315390"/>
                    <a:pt x="2665299" y="315390"/>
                  </a:cubicBezTo>
                  <a:close/>
                  <a:moveTo>
                    <a:pt x="2637053" y="315390"/>
                  </a:moveTo>
                  <a:cubicBezTo>
                    <a:pt x="2642270" y="315390"/>
                    <a:pt x="2646499" y="319619"/>
                    <a:pt x="2646499" y="324837"/>
                  </a:cubicBezTo>
                  <a:cubicBezTo>
                    <a:pt x="2646499" y="330054"/>
                    <a:pt x="2642270" y="334283"/>
                    <a:pt x="2637053" y="334283"/>
                  </a:cubicBezTo>
                  <a:cubicBezTo>
                    <a:pt x="2631836" y="334283"/>
                    <a:pt x="2627606" y="330054"/>
                    <a:pt x="2627606" y="324837"/>
                  </a:cubicBezTo>
                  <a:cubicBezTo>
                    <a:pt x="2627606" y="319619"/>
                    <a:pt x="2631836" y="315390"/>
                    <a:pt x="2637053" y="315390"/>
                  </a:cubicBezTo>
                  <a:close/>
                  <a:moveTo>
                    <a:pt x="2608809" y="315390"/>
                  </a:moveTo>
                  <a:cubicBezTo>
                    <a:pt x="2614026" y="315390"/>
                    <a:pt x="2618255" y="319619"/>
                    <a:pt x="2618255" y="324837"/>
                  </a:cubicBezTo>
                  <a:cubicBezTo>
                    <a:pt x="2618255" y="330054"/>
                    <a:pt x="2614026" y="334283"/>
                    <a:pt x="2608809" y="334283"/>
                  </a:cubicBezTo>
                  <a:cubicBezTo>
                    <a:pt x="2603592" y="334283"/>
                    <a:pt x="2599362" y="330054"/>
                    <a:pt x="2599362" y="324837"/>
                  </a:cubicBezTo>
                  <a:cubicBezTo>
                    <a:pt x="2599362" y="319619"/>
                    <a:pt x="2603591" y="315390"/>
                    <a:pt x="2608809" y="315390"/>
                  </a:cubicBezTo>
                  <a:close/>
                  <a:moveTo>
                    <a:pt x="2580562" y="315390"/>
                  </a:moveTo>
                  <a:cubicBezTo>
                    <a:pt x="2585779" y="315390"/>
                    <a:pt x="2590009" y="319619"/>
                    <a:pt x="2590009" y="324837"/>
                  </a:cubicBezTo>
                  <a:cubicBezTo>
                    <a:pt x="2590009" y="330054"/>
                    <a:pt x="2585779" y="334283"/>
                    <a:pt x="2580562" y="334283"/>
                  </a:cubicBezTo>
                  <a:cubicBezTo>
                    <a:pt x="2575345" y="334283"/>
                    <a:pt x="2571115" y="330054"/>
                    <a:pt x="2571115" y="324837"/>
                  </a:cubicBezTo>
                  <a:cubicBezTo>
                    <a:pt x="2571115" y="319619"/>
                    <a:pt x="2575345" y="315390"/>
                    <a:pt x="2580562" y="315390"/>
                  </a:cubicBezTo>
                  <a:close/>
                  <a:moveTo>
                    <a:pt x="2552317" y="315390"/>
                  </a:moveTo>
                  <a:cubicBezTo>
                    <a:pt x="2557534" y="315390"/>
                    <a:pt x="2561764" y="319619"/>
                    <a:pt x="2561764" y="324837"/>
                  </a:cubicBezTo>
                  <a:cubicBezTo>
                    <a:pt x="2561764" y="330054"/>
                    <a:pt x="2557534" y="334283"/>
                    <a:pt x="2552317" y="334283"/>
                  </a:cubicBezTo>
                  <a:cubicBezTo>
                    <a:pt x="2547100" y="334283"/>
                    <a:pt x="2542871" y="330054"/>
                    <a:pt x="2542871" y="324837"/>
                  </a:cubicBezTo>
                  <a:cubicBezTo>
                    <a:pt x="2542871" y="319619"/>
                    <a:pt x="2547100" y="315390"/>
                    <a:pt x="2552317" y="315390"/>
                  </a:cubicBezTo>
                  <a:close/>
                  <a:moveTo>
                    <a:pt x="2524071" y="315390"/>
                  </a:moveTo>
                  <a:cubicBezTo>
                    <a:pt x="2529288" y="315390"/>
                    <a:pt x="2533518" y="319619"/>
                    <a:pt x="2533518" y="324837"/>
                  </a:cubicBezTo>
                  <a:cubicBezTo>
                    <a:pt x="2533518" y="330054"/>
                    <a:pt x="2529288" y="334283"/>
                    <a:pt x="2524071" y="334283"/>
                  </a:cubicBezTo>
                  <a:cubicBezTo>
                    <a:pt x="2518854" y="334283"/>
                    <a:pt x="2514625" y="330054"/>
                    <a:pt x="2514625" y="324837"/>
                  </a:cubicBezTo>
                  <a:cubicBezTo>
                    <a:pt x="2514625" y="319619"/>
                    <a:pt x="2518854" y="315390"/>
                    <a:pt x="2524071" y="315390"/>
                  </a:cubicBezTo>
                  <a:close/>
                  <a:moveTo>
                    <a:pt x="2495826" y="315390"/>
                  </a:moveTo>
                  <a:cubicBezTo>
                    <a:pt x="2501043" y="315390"/>
                    <a:pt x="2505273" y="319619"/>
                    <a:pt x="2505273" y="324837"/>
                  </a:cubicBezTo>
                  <a:cubicBezTo>
                    <a:pt x="2505273" y="330054"/>
                    <a:pt x="2501044" y="334283"/>
                    <a:pt x="2495826" y="334283"/>
                  </a:cubicBezTo>
                  <a:cubicBezTo>
                    <a:pt x="2490610" y="334283"/>
                    <a:pt x="2486380" y="330054"/>
                    <a:pt x="2486380" y="324837"/>
                  </a:cubicBezTo>
                  <a:cubicBezTo>
                    <a:pt x="2486380" y="319619"/>
                    <a:pt x="2490609" y="315390"/>
                    <a:pt x="2495826" y="315390"/>
                  </a:cubicBezTo>
                  <a:close/>
                  <a:moveTo>
                    <a:pt x="2467580" y="315390"/>
                  </a:moveTo>
                  <a:cubicBezTo>
                    <a:pt x="2472797" y="315390"/>
                    <a:pt x="2477027" y="319619"/>
                    <a:pt x="2477027" y="324837"/>
                  </a:cubicBezTo>
                  <a:cubicBezTo>
                    <a:pt x="2477027" y="330054"/>
                    <a:pt x="2472797" y="334283"/>
                    <a:pt x="2467580" y="334283"/>
                  </a:cubicBezTo>
                  <a:cubicBezTo>
                    <a:pt x="2462363" y="334283"/>
                    <a:pt x="2458134" y="330054"/>
                    <a:pt x="2458134" y="324837"/>
                  </a:cubicBezTo>
                  <a:cubicBezTo>
                    <a:pt x="2458134" y="319619"/>
                    <a:pt x="2462363" y="315390"/>
                    <a:pt x="2467580" y="315390"/>
                  </a:cubicBezTo>
                  <a:close/>
                  <a:moveTo>
                    <a:pt x="2439336" y="315390"/>
                  </a:moveTo>
                  <a:cubicBezTo>
                    <a:pt x="2444552" y="315390"/>
                    <a:pt x="2448782" y="319619"/>
                    <a:pt x="2448782" y="324837"/>
                  </a:cubicBezTo>
                  <a:cubicBezTo>
                    <a:pt x="2448782" y="330054"/>
                    <a:pt x="2444552" y="334283"/>
                    <a:pt x="2439336" y="334283"/>
                  </a:cubicBezTo>
                  <a:cubicBezTo>
                    <a:pt x="2434119" y="334283"/>
                    <a:pt x="2429889" y="330054"/>
                    <a:pt x="2429889" y="324837"/>
                  </a:cubicBezTo>
                  <a:cubicBezTo>
                    <a:pt x="2429889" y="319619"/>
                    <a:pt x="2434119" y="315390"/>
                    <a:pt x="2439336" y="315390"/>
                  </a:cubicBezTo>
                  <a:close/>
                  <a:moveTo>
                    <a:pt x="2411089" y="315390"/>
                  </a:moveTo>
                  <a:cubicBezTo>
                    <a:pt x="2416306" y="315390"/>
                    <a:pt x="2420536" y="319619"/>
                    <a:pt x="2420536" y="324837"/>
                  </a:cubicBezTo>
                  <a:cubicBezTo>
                    <a:pt x="2420536" y="330054"/>
                    <a:pt x="2416306" y="334283"/>
                    <a:pt x="2411089" y="334283"/>
                  </a:cubicBezTo>
                  <a:cubicBezTo>
                    <a:pt x="2405872" y="334283"/>
                    <a:pt x="2401643" y="330054"/>
                    <a:pt x="2401643" y="324837"/>
                  </a:cubicBezTo>
                  <a:cubicBezTo>
                    <a:pt x="2401643" y="319619"/>
                    <a:pt x="2405872" y="315390"/>
                    <a:pt x="2411089" y="315390"/>
                  </a:cubicBezTo>
                  <a:close/>
                  <a:moveTo>
                    <a:pt x="2382845" y="315390"/>
                  </a:moveTo>
                  <a:cubicBezTo>
                    <a:pt x="2388062" y="315390"/>
                    <a:pt x="2392291" y="319619"/>
                    <a:pt x="2392291" y="324837"/>
                  </a:cubicBezTo>
                  <a:cubicBezTo>
                    <a:pt x="2392291" y="330054"/>
                    <a:pt x="2388062" y="334283"/>
                    <a:pt x="2382845" y="334283"/>
                  </a:cubicBezTo>
                  <a:cubicBezTo>
                    <a:pt x="2377628" y="334283"/>
                    <a:pt x="2373398" y="330054"/>
                    <a:pt x="2373398" y="324837"/>
                  </a:cubicBezTo>
                  <a:cubicBezTo>
                    <a:pt x="2373398" y="319619"/>
                    <a:pt x="2377628" y="315390"/>
                    <a:pt x="2382845" y="315390"/>
                  </a:cubicBezTo>
                  <a:close/>
                  <a:moveTo>
                    <a:pt x="2354598" y="315390"/>
                  </a:moveTo>
                  <a:cubicBezTo>
                    <a:pt x="2359815" y="315390"/>
                    <a:pt x="2364045" y="319619"/>
                    <a:pt x="2364045" y="324837"/>
                  </a:cubicBezTo>
                  <a:cubicBezTo>
                    <a:pt x="2364045" y="330054"/>
                    <a:pt x="2359815" y="334283"/>
                    <a:pt x="2354598" y="334283"/>
                  </a:cubicBezTo>
                  <a:cubicBezTo>
                    <a:pt x="2349381" y="334283"/>
                    <a:pt x="2345152" y="330054"/>
                    <a:pt x="2345152" y="324837"/>
                  </a:cubicBezTo>
                  <a:cubicBezTo>
                    <a:pt x="2345152" y="319619"/>
                    <a:pt x="2349381" y="315390"/>
                    <a:pt x="2354598" y="315390"/>
                  </a:cubicBezTo>
                  <a:close/>
                  <a:moveTo>
                    <a:pt x="2326354" y="315390"/>
                  </a:moveTo>
                  <a:cubicBezTo>
                    <a:pt x="2331571" y="315390"/>
                    <a:pt x="2335800" y="319619"/>
                    <a:pt x="2335800" y="324837"/>
                  </a:cubicBezTo>
                  <a:cubicBezTo>
                    <a:pt x="2335800" y="330054"/>
                    <a:pt x="2331571" y="334283"/>
                    <a:pt x="2326354" y="334283"/>
                  </a:cubicBezTo>
                  <a:cubicBezTo>
                    <a:pt x="2321137" y="334283"/>
                    <a:pt x="2316907" y="330054"/>
                    <a:pt x="2316907" y="324837"/>
                  </a:cubicBezTo>
                  <a:cubicBezTo>
                    <a:pt x="2316907" y="319619"/>
                    <a:pt x="2321137" y="315390"/>
                    <a:pt x="2326354" y="315390"/>
                  </a:cubicBezTo>
                  <a:close/>
                  <a:moveTo>
                    <a:pt x="2298107" y="315390"/>
                  </a:moveTo>
                  <a:cubicBezTo>
                    <a:pt x="2303324" y="315390"/>
                    <a:pt x="2307554" y="319619"/>
                    <a:pt x="2307554" y="324837"/>
                  </a:cubicBezTo>
                  <a:cubicBezTo>
                    <a:pt x="2307554" y="330054"/>
                    <a:pt x="2303324" y="334283"/>
                    <a:pt x="2298107" y="334283"/>
                  </a:cubicBezTo>
                  <a:cubicBezTo>
                    <a:pt x="2292890" y="334283"/>
                    <a:pt x="2288661" y="330054"/>
                    <a:pt x="2288661" y="324837"/>
                  </a:cubicBezTo>
                  <a:cubicBezTo>
                    <a:pt x="2288661" y="319619"/>
                    <a:pt x="2292890" y="315390"/>
                    <a:pt x="2298107" y="315390"/>
                  </a:cubicBezTo>
                  <a:close/>
                  <a:moveTo>
                    <a:pt x="2269863" y="315390"/>
                  </a:moveTo>
                  <a:cubicBezTo>
                    <a:pt x="2275080" y="315390"/>
                    <a:pt x="2279309" y="319619"/>
                    <a:pt x="2279309" y="324837"/>
                  </a:cubicBezTo>
                  <a:cubicBezTo>
                    <a:pt x="2279309" y="330054"/>
                    <a:pt x="2275080" y="334283"/>
                    <a:pt x="2269863" y="334283"/>
                  </a:cubicBezTo>
                  <a:cubicBezTo>
                    <a:pt x="2264646" y="334283"/>
                    <a:pt x="2260416" y="330054"/>
                    <a:pt x="2260416" y="324837"/>
                  </a:cubicBezTo>
                  <a:cubicBezTo>
                    <a:pt x="2260416" y="319619"/>
                    <a:pt x="2264646" y="315390"/>
                    <a:pt x="2269863" y="315390"/>
                  </a:cubicBezTo>
                  <a:close/>
                  <a:moveTo>
                    <a:pt x="2241616" y="315390"/>
                  </a:moveTo>
                  <a:cubicBezTo>
                    <a:pt x="2246833" y="315390"/>
                    <a:pt x="2251063" y="319619"/>
                    <a:pt x="2251063" y="324837"/>
                  </a:cubicBezTo>
                  <a:cubicBezTo>
                    <a:pt x="2251063" y="330054"/>
                    <a:pt x="2246833" y="334283"/>
                    <a:pt x="2241616" y="334283"/>
                  </a:cubicBezTo>
                  <a:cubicBezTo>
                    <a:pt x="2236399" y="334283"/>
                    <a:pt x="2232170" y="330054"/>
                    <a:pt x="2232170" y="324837"/>
                  </a:cubicBezTo>
                  <a:cubicBezTo>
                    <a:pt x="2232170" y="319619"/>
                    <a:pt x="2236399" y="315390"/>
                    <a:pt x="2241616" y="315390"/>
                  </a:cubicBezTo>
                  <a:close/>
                  <a:moveTo>
                    <a:pt x="2213372" y="315390"/>
                  </a:moveTo>
                  <a:cubicBezTo>
                    <a:pt x="2218589" y="315390"/>
                    <a:pt x="2222818" y="319619"/>
                    <a:pt x="2222818" y="324837"/>
                  </a:cubicBezTo>
                  <a:cubicBezTo>
                    <a:pt x="2222818" y="330054"/>
                    <a:pt x="2218589" y="334283"/>
                    <a:pt x="2213372" y="334283"/>
                  </a:cubicBezTo>
                  <a:cubicBezTo>
                    <a:pt x="2208155" y="334283"/>
                    <a:pt x="2203925" y="330054"/>
                    <a:pt x="2203925" y="324837"/>
                  </a:cubicBezTo>
                  <a:cubicBezTo>
                    <a:pt x="2203925" y="319619"/>
                    <a:pt x="2208155" y="315390"/>
                    <a:pt x="2213372" y="315390"/>
                  </a:cubicBezTo>
                  <a:close/>
                  <a:moveTo>
                    <a:pt x="2185125" y="315390"/>
                  </a:moveTo>
                  <a:cubicBezTo>
                    <a:pt x="2190342" y="315390"/>
                    <a:pt x="2194572" y="319619"/>
                    <a:pt x="2194572" y="324837"/>
                  </a:cubicBezTo>
                  <a:cubicBezTo>
                    <a:pt x="2194572" y="330054"/>
                    <a:pt x="2190342" y="334283"/>
                    <a:pt x="2185125" y="334283"/>
                  </a:cubicBezTo>
                  <a:cubicBezTo>
                    <a:pt x="2179908" y="334283"/>
                    <a:pt x="2175679" y="330054"/>
                    <a:pt x="2175679" y="324837"/>
                  </a:cubicBezTo>
                  <a:cubicBezTo>
                    <a:pt x="2175679" y="319619"/>
                    <a:pt x="2179908" y="315390"/>
                    <a:pt x="2185125" y="315390"/>
                  </a:cubicBezTo>
                  <a:close/>
                  <a:moveTo>
                    <a:pt x="2156881" y="315390"/>
                  </a:moveTo>
                  <a:cubicBezTo>
                    <a:pt x="2162098" y="315390"/>
                    <a:pt x="2166327" y="319619"/>
                    <a:pt x="2166327" y="324837"/>
                  </a:cubicBezTo>
                  <a:cubicBezTo>
                    <a:pt x="2166327" y="330054"/>
                    <a:pt x="2162098" y="334283"/>
                    <a:pt x="2156881" y="334283"/>
                  </a:cubicBezTo>
                  <a:cubicBezTo>
                    <a:pt x="2151664" y="334283"/>
                    <a:pt x="2147434" y="330054"/>
                    <a:pt x="2147434" y="324837"/>
                  </a:cubicBezTo>
                  <a:cubicBezTo>
                    <a:pt x="2147434" y="319619"/>
                    <a:pt x="2151664" y="315390"/>
                    <a:pt x="2156881" y="315390"/>
                  </a:cubicBezTo>
                  <a:close/>
                  <a:moveTo>
                    <a:pt x="2128634" y="315390"/>
                  </a:moveTo>
                  <a:cubicBezTo>
                    <a:pt x="2133851" y="315390"/>
                    <a:pt x="2138081" y="319619"/>
                    <a:pt x="2138081" y="324837"/>
                  </a:cubicBezTo>
                  <a:cubicBezTo>
                    <a:pt x="2138081" y="330054"/>
                    <a:pt x="2133851" y="334283"/>
                    <a:pt x="2128634" y="334283"/>
                  </a:cubicBezTo>
                  <a:cubicBezTo>
                    <a:pt x="2123417" y="334283"/>
                    <a:pt x="2119188" y="330054"/>
                    <a:pt x="2119188" y="324837"/>
                  </a:cubicBezTo>
                  <a:cubicBezTo>
                    <a:pt x="2119188" y="319619"/>
                    <a:pt x="2123417" y="315390"/>
                    <a:pt x="2128634" y="315390"/>
                  </a:cubicBezTo>
                  <a:close/>
                  <a:moveTo>
                    <a:pt x="2100390" y="315390"/>
                  </a:moveTo>
                  <a:cubicBezTo>
                    <a:pt x="2105607" y="315390"/>
                    <a:pt x="2109836" y="319619"/>
                    <a:pt x="2109836" y="324837"/>
                  </a:cubicBezTo>
                  <a:cubicBezTo>
                    <a:pt x="2109836" y="330054"/>
                    <a:pt x="2105607" y="334283"/>
                    <a:pt x="2100390" y="334283"/>
                  </a:cubicBezTo>
                  <a:cubicBezTo>
                    <a:pt x="2095173" y="334283"/>
                    <a:pt x="2090943" y="330054"/>
                    <a:pt x="2090943" y="324837"/>
                  </a:cubicBezTo>
                  <a:cubicBezTo>
                    <a:pt x="2090943" y="319619"/>
                    <a:pt x="2095173" y="315390"/>
                    <a:pt x="2100390" y="315390"/>
                  </a:cubicBezTo>
                  <a:close/>
                  <a:moveTo>
                    <a:pt x="2072143" y="315390"/>
                  </a:moveTo>
                  <a:cubicBezTo>
                    <a:pt x="2077360" y="315390"/>
                    <a:pt x="2081590" y="319619"/>
                    <a:pt x="2081590" y="324837"/>
                  </a:cubicBezTo>
                  <a:cubicBezTo>
                    <a:pt x="2081590" y="330054"/>
                    <a:pt x="2077360" y="334283"/>
                    <a:pt x="2072143" y="334283"/>
                  </a:cubicBezTo>
                  <a:cubicBezTo>
                    <a:pt x="2066926" y="334283"/>
                    <a:pt x="2062697" y="330054"/>
                    <a:pt x="2062697" y="324837"/>
                  </a:cubicBezTo>
                  <a:cubicBezTo>
                    <a:pt x="2062697" y="319619"/>
                    <a:pt x="2066926" y="315390"/>
                    <a:pt x="2072143" y="315390"/>
                  </a:cubicBezTo>
                  <a:close/>
                  <a:moveTo>
                    <a:pt x="2043899" y="315390"/>
                  </a:moveTo>
                  <a:cubicBezTo>
                    <a:pt x="2049116" y="315390"/>
                    <a:pt x="2053345" y="319619"/>
                    <a:pt x="2053345" y="324837"/>
                  </a:cubicBezTo>
                  <a:cubicBezTo>
                    <a:pt x="2053345" y="330054"/>
                    <a:pt x="2049116" y="334283"/>
                    <a:pt x="2043899" y="334283"/>
                  </a:cubicBezTo>
                  <a:cubicBezTo>
                    <a:pt x="2038682" y="334283"/>
                    <a:pt x="2034452" y="330054"/>
                    <a:pt x="2034452" y="324837"/>
                  </a:cubicBezTo>
                  <a:cubicBezTo>
                    <a:pt x="2034452" y="319619"/>
                    <a:pt x="2038682" y="315390"/>
                    <a:pt x="2043899" y="315390"/>
                  </a:cubicBezTo>
                  <a:close/>
                  <a:moveTo>
                    <a:pt x="2015653" y="315390"/>
                  </a:moveTo>
                  <a:cubicBezTo>
                    <a:pt x="2020869" y="315390"/>
                    <a:pt x="2025099" y="319619"/>
                    <a:pt x="2025099" y="324837"/>
                  </a:cubicBezTo>
                  <a:cubicBezTo>
                    <a:pt x="2025099" y="330054"/>
                    <a:pt x="2020869" y="334283"/>
                    <a:pt x="2015653" y="334283"/>
                  </a:cubicBezTo>
                  <a:cubicBezTo>
                    <a:pt x="2010436" y="334283"/>
                    <a:pt x="2006206" y="330054"/>
                    <a:pt x="2006206" y="324837"/>
                  </a:cubicBezTo>
                  <a:cubicBezTo>
                    <a:pt x="2006206" y="319619"/>
                    <a:pt x="2010436" y="315390"/>
                    <a:pt x="2015653" y="315390"/>
                  </a:cubicBezTo>
                  <a:close/>
                  <a:moveTo>
                    <a:pt x="1987408" y="315390"/>
                  </a:moveTo>
                  <a:cubicBezTo>
                    <a:pt x="1992625" y="315390"/>
                    <a:pt x="1996854" y="319619"/>
                    <a:pt x="1996854" y="324837"/>
                  </a:cubicBezTo>
                  <a:cubicBezTo>
                    <a:pt x="1996854" y="330054"/>
                    <a:pt x="1992625" y="334283"/>
                    <a:pt x="1987408" y="334283"/>
                  </a:cubicBezTo>
                  <a:cubicBezTo>
                    <a:pt x="1982191" y="334283"/>
                    <a:pt x="1977961" y="330054"/>
                    <a:pt x="1977961" y="324837"/>
                  </a:cubicBezTo>
                  <a:cubicBezTo>
                    <a:pt x="1977961" y="319619"/>
                    <a:pt x="1982191" y="315390"/>
                    <a:pt x="1987408" y="315390"/>
                  </a:cubicBezTo>
                  <a:close/>
                  <a:moveTo>
                    <a:pt x="1959161" y="315390"/>
                  </a:moveTo>
                  <a:cubicBezTo>
                    <a:pt x="1964378" y="315390"/>
                    <a:pt x="1968608" y="319619"/>
                    <a:pt x="1968608" y="324837"/>
                  </a:cubicBezTo>
                  <a:cubicBezTo>
                    <a:pt x="1968608" y="330054"/>
                    <a:pt x="1964378" y="334283"/>
                    <a:pt x="1959161" y="334283"/>
                  </a:cubicBezTo>
                  <a:cubicBezTo>
                    <a:pt x="1953944" y="334283"/>
                    <a:pt x="1949715" y="330054"/>
                    <a:pt x="1949715" y="324837"/>
                  </a:cubicBezTo>
                  <a:cubicBezTo>
                    <a:pt x="1949715" y="319619"/>
                    <a:pt x="1953944" y="315390"/>
                    <a:pt x="1959161" y="315390"/>
                  </a:cubicBezTo>
                  <a:close/>
                  <a:moveTo>
                    <a:pt x="1930917" y="315390"/>
                  </a:moveTo>
                  <a:cubicBezTo>
                    <a:pt x="1936134" y="315390"/>
                    <a:pt x="1940363" y="319619"/>
                    <a:pt x="1940363" y="324837"/>
                  </a:cubicBezTo>
                  <a:cubicBezTo>
                    <a:pt x="1940363" y="330054"/>
                    <a:pt x="1936134" y="334283"/>
                    <a:pt x="1930917" y="334283"/>
                  </a:cubicBezTo>
                  <a:cubicBezTo>
                    <a:pt x="1925700" y="334283"/>
                    <a:pt x="1921470" y="330054"/>
                    <a:pt x="1921470" y="324837"/>
                  </a:cubicBezTo>
                  <a:cubicBezTo>
                    <a:pt x="1921470" y="319619"/>
                    <a:pt x="1925700" y="315390"/>
                    <a:pt x="1930917" y="315390"/>
                  </a:cubicBezTo>
                  <a:close/>
                  <a:moveTo>
                    <a:pt x="1902671" y="315390"/>
                  </a:moveTo>
                  <a:cubicBezTo>
                    <a:pt x="1907888" y="315390"/>
                    <a:pt x="1912117" y="319619"/>
                    <a:pt x="1912117" y="324837"/>
                  </a:cubicBezTo>
                  <a:cubicBezTo>
                    <a:pt x="1912117" y="330054"/>
                    <a:pt x="1907888" y="334283"/>
                    <a:pt x="1902671" y="334283"/>
                  </a:cubicBezTo>
                  <a:cubicBezTo>
                    <a:pt x="1897454" y="334283"/>
                    <a:pt x="1893224" y="330054"/>
                    <a:pt x="1893224" y="324837"/>
                  </a:cubicBezTo>
                  <a:cubicBezTo>
                    <a:pt x="1893224" y="319619"/>
                    <a:pt x="1897454" y="315390"/>
                    <a:pt x="1902671" y="315390"/>
                  </a:cubicBezTo>
                  <a:close/>
                  <a:moveTo>
                    <a:pt x="1874426" y="315390"/>
                  </a:moveTo>
                  <a:cubicBezTo>
                    <a:pt x="1879643" y="315390"/>
                    <a:pt x="1883872" y="319619"/>
                    <a:pt x="1883872" y="324837"/>
                  </a:cubicBezTo>
                  <a:cubicBezTo>
                    <a:pt x="1883872" y="330054"/>
                    <a:pt x="1879643" y="334283"/>
                    <a:pt x="1874426" y="334283"/>
                  </a:cubicBezTo>
                  <a:cubicBezTo>
                    <a:pt x="1869209" y="334283"/>
                    <a:pt x="1864980" y="330054"/>
                    <a:pt x="1864980" y="324837"/>
                  </a:cubicBezTo>
                  <a:cubicBezTo>
                    <a:pt x="1864980" y="319619"/>
                    <a:pt x="1869209" y="315390"/>
                    <a:pt x="1874426" y="315390"/>
                  </a:cubicBezTo>
                  <a:close/>
                  <a:moveTo>
                    <a:pt x="1846180" y="315390"/>
                  </a:moveTo>
                  <a:cubicBezTo>
                    <a:pt x="1851397" y="315390"/>
                    <a:pt x="1855626" y="319619"/>
                    <a:pt x="1855626" y="324837"/>
                  </a:cubicBezTo>
                  <a:cubicBezTo>
                    <a:pt x="1855626" y="330054"/>
                    <a:pt x="1851397" y="334283"/>
                    <a:pt x="1846180" y="334283"/>
                  </a:cubicBezTo>
                  <a:cubicBezTo>
                    <a:pt x="1840963" y="334283"/>
                    <a:pt x="1836733" y="330054"/>
                    <a:pt x="1836733" y="324837"/>
                  </a:cubicBezTo>
                  <a:cubicBezTo>
                    <a:pt x="1836733" y="319619"/>
                    <a:pt x="1840963" y="315390"/>
                    <a:pt x="1846180" y="315390"/>
                  </a:cubicBezTo>
                  <a:close/>
                  <a:moveTo>
                    <a:pt x="1817935" y="315390"/>
                  </a:moveTo>
                  <a:cubicBezTo>
                    <a:pt x="1823152" y="315390"/>
                    <a:pt x="1827381" y="319619"/>
                    <a:pt x="1827381" y="324837"/>
                  </a:cubicBezTo>
                  <a:cubicBezTo>
                    <a:pt x="1827381" y="330054"/>
                    <a:pt x="1823152" y="334283"/>
                    <a:pt x="1817935" y="334283"/>
                  </a:cubicBezTo>
                  <a:cubicBezTo>
                    <a:pt x="1812718" y="334283"/>
                    <a:pt x="1808489" y="330054"/>
                    <a:pt x="1808489" y="324837"/>
                  </a:cubicBezTo>
                  <a:cubicBezTo>
                    <a:pt x="1808489" y="319619"/>
                    <a:pt x="1812718" y="315390"/>
                    <a:pt x="1817935" y="315390"/>
                  </a:cubicBezTo>
                  <a:close/>
                  <a:moveTo>
                    <a:pt x="1789689" y="315390"/>
                  </a:moveTo>
                  <a:cubicBezTo>
                    <a:pt x="1794906" y="315390"/>
                    <a:pt x="1799135" y="319619"/>
                    <a:pt x="1799135" y="324837"/>
                  </a:cubicBezTo>
                  <a:cubicBezTo>
                    <a:pt x="1799135" y="330054"/>
                    <a:pt x="1794906" y="334283"/>
                    <a:pt x="1789689" y="334283"/>
                  </a:cubicBezTo>
                  <a:cubicBezTo>
                    <a:pt x="1784472" y="334283"/>
                    <a:pt x="1780242" y="330054"/>
                    <a:pt x="1780242" y="324837"/>
                  </a:cubicBezTo>
                  <a:cubicBezTo>
                    <a:pt x="1780242" y="319619"/>
                    <a:pt x="1784472" y="315390"/>
                    <a:pt x="1789689" y="315390"/>
                  </a:cubicBezTo>
                  <a:close/>
                  <a:moveTo>
                    <a:pt x="1761443" y="315390"/>
                  </a:moveTo>
                  <a:cubicBezTo>
                    <a:pt x="1766660" y="315390"/>
                    <a:pt x="1770890" y="319619"/>
                    <a:pt x="1770890" y="324837"/>
                  </a:cubicBezTo>
                  <a:cubicBezTo>
                    <a:pt x="1770890" y="330054"/>
                    <a:pt x="1766660" y="334283"/>
                    <a:pt x="1761443" y="334283"/>
                  </a:cubicBezTo>
                  <a:cubicBezTo>
                    <a:pt x="1756226" y="334283"/>
                    <a:pt x="1751997" y="330054"/>
                    <a:pt x="1751997" y="324837"/>
                  </a:cubicBezTo>
                  <a:cubicBezTo>
                    <a:pt x="1751997" y="319619"/>
                    <a:pt x="1756226" y="315390"/>
                    <a:pt x="1761443" y="315390"/>
                  </a:cubicBezTo>
                  <a:close/>
                  <a:moveTo>
                    <a:pt x="1733198" y="315390"/>
                  </a:moveTo>
                  <a:cubicBezTo>
                    <a:pt x="1738415" y="315390"/>
                    <a:pt x="1742644" y="319619"/>
                    <a:pt x="1742644" y="324837"/>
                  </a:cubicBezTo>
                  <a:cubicBezTo>
                    <a:pt x="1742644" y="330054"/>
                    <a:pt x="1738415" y="334283"/>
                    <a:pt x="1733198" y="334283"/>
                  </a:cubicBezTo>
                  <a:cubicBezTo>
                    <a:pt x="1727981" y="334283"/>
                    <a:pt x="1723751" y="330054"/>
                    <a:pt x="1723751" y="324837"/>
                  </a:cubicBezTo>
                  <a:cubicBezTo>
                    <a:pt x="1723751" y="319619"/>
                    <a:pt x="1727981" y="315390"/>
                    <a:pt x="1733198" y="315390"/>
                  </a:cubicBezTo>
                  <a:close/>
                  <a:moveTo>
                    <a:pt x="1704953" y="315390"/>
                  </a:moveTo>
                  <a:cubicBezTo>
                    <a:pt x="1710169" y="315390"/>
                    <a:pt x="1714399" y="319619"/>
                    <a:pt x="1714399" y="324837"/>
                  </a:cubicBezTo>
                  <a:cubicBezTo>
                    <a:pt x="1714399" y="330054"/>
                    <a:pt x="1710169" y="334283"/>
                    <a:pt x="1704953" y="334283"/>
                  </a:cubicBezTo>
                  <a:cubicBezTo>
                    <a:pt x="1699736" y="334283"/>
                    <a:pt x="1695507" y="330054"/>
                    <a:pt x="1695507" y="324837"/>
                  </a:cubicBezTo>
                  <a:cubicBezTo>
                    <a:pt x="1695507" y="319619"/>
                    <a:pt x="1699736" y="315390"/>
                    <a:pt x="1704953" y="315390"/>
                  </a:cubicBezTo>
                  <a:close/>
                  <a:moveTo>
                    <a:pt x="1676708" y="315390"/>
                  </a:moveTo>
                  <a:cubicBezTo>
                    <a:pt x="1681924" y="315390"/>
                    <a:pt x="1686154" y="319619"/>
                    <a:pt x="1686154" y="324837"/>
                  </a:cubicBezTo>
                  <a:cubicBezTo>
                    <a:pt x="1686154" y="330054"/>
                    <a:pt x="1681924" y="334283"/>
                    <a:pt x="1676708" y="334283"/>
                  </a:cubicBezTo>
                  <a:cubicBezTo>
                    <a:pt x="1671491" y="334283"/>
                    <a:pt x="1667261" y="330054"/>
                    <a:pt x="1667261" y="324837"/>
                  </a:cubicBezTo>
                  <a:cubicBezTo>
                    <a:pt x="1667261" y="319619"/>
                    <a:pt x="1671491" y="315390"/>
                    <a:pt x="1676708" y="315390"/>
                  </a:cubicBezTo>
                  <a:close/>
                  <a:moveTo>
                    <a:pt x="1648462" y="315390"/>
                  </a:moveTo>
                  <a:cubicBezTo>
                    <a:pt x="1653679" y="315390"/>
                    <a:pt x="1657908" y="319619"/>
                    <a:pt x="1657908" y="324837"/>
                  </a:cubicBezTo>
                  <a:cubicBezTo>
                    <a:pt x="1657908" y="330054"/>
                    <a:pt x="1653679" y="334283"/>
                    <a:pt x="1648462" y="334283"/>
                  </a:cubicBezTo>
                  <a:cubicBezTo>
                    <a:pt x="1643245" y="334283"/>
                    <a:pt x="1639016" y="330054"/>
                    <a:pt x="1639016" y="324837"/>
                  </a:cubicBezTo>
                  <a:cubicBezTo>
                    <a:pt x="1639016" y="319619"/>
                    <a:pt x="1643245" y="315390"/>
                    <a:pt x="1648462" y="315390"/>
                  </a:cubicBezTo>
                  <a:close/>
                  <a:moveTo>
                    <a:pt x="1620216" y="315390"/>
                  </a:moveTo>
                  <a:cubicBezTo>
                    <a:pt x="1625433" y="315390"/>
                    <a:pt x="1629663" y="319619"/>
                    <a:pt x="1629663" y="324837"/>
                  </a:cubicBezTo>
                  <a:cubicBezTo>
                    <a:pt x="1629663" y="330054"/>
                    <a:pt x="1625433" y="334283"/>
                    <a:pt x="1620216" y="334283"/>
                  </a:cubicBezTo>
                  <a:cubicBezTo>
                    <a:pt x="1614999" y="334283"/>
                    <a:pt x="1610770" y="330054"/>
                    <a:pt x="1610770" y="324837"/>
                  </a:cubicBezTo>
                  <a:cubicBezTo>
                    <a:pt x="1610770" y="319619"/>
                    <a:pt x="1614999" y="315390"/>
                    <a:pt x="1620216" y="315390"/>
                  </a:cubicBezTo>
                  <a:close/>
                  <a:moveTo>
                    <a:pt x="1591998" y="315390"/>
                  </a:moveTo>
                  <a:cubicBezTo>
                    <a:pt x="1597215" y="315390"/>
                    <a:pt x="1601444" y="319619"/>
                    <a:pt x="1601444" y="324836"/>
                  </a:cubicBezTo>
                  <a:cubicBezTo>
                    <a:pt x="1601444" y="330054"/>
                    <a:pt x="1597215" y="334283"/>
                    <a:pt x="1591998" y="334283"/>
                  </a:cubicBezTo>
                  <a:cubicBezTo>
                    <a:pt x="1586781" y="334283"/>
                    <a:pt x="1582551" y="330054"/>
                    <a:pt x="1582551" y="324836"/>
                  </a:cubicBezTo>
                  <a:cubicBezTo>
                    <a:pt x="1582551" y="319619"/>
                    <a:pt x="1586781" y="315390"/>
                    <a:pt x="1591998" y="315390"/>
                  </a:cubicBezTo>
                  <a:close/>
                  <a:moveTo>
                    <a:pt x="1563760" y="315390"/>
                  </a:moveTo>
                  <a:cubicBezTo>
                    <a:pt x="1568977" y="315390"/>
                    <a:pt x="1573206" y="319619"/>
                    <a:pt x="1573206" y="324836"/>
                  </a:cubicBezTo>
                  <a:cubicBezTo>
                    <a:pt x="1573206" y="330054"/>
                    <a:pt x="1568977" y="334283"/>
                    <a:pt x="1563760" y="334283"/>
                  </a:cubicBezTo>
                  <a:cubicBezTo>
                    <a:pt x="1558543" y="334283"/>
                    <a:pt x="1554313" y="330054"/>
                    <a:pt x="1554313" y="324836"/>
                  </a:cubicBezTo>
                  <a:cubicBezTo>
                    <a:pt x="1554313" y="319619"/>
                    <a:pt x="1558542" y="315390"/>
                    <a:pt x="1563760" y="315390"/>
                  </a:cubicBezTo>
                  <a:close/>
                  <a:moveTo>
                    <a:pt x="1535515" y="315390"/>
                  </a:moveTo>
                  <a:cubicBezTo>
                    <a:pt x="1540732" y="315390"/>
                    <a:pt x="1544961" y="319619"/>
                    <a:pt x="1544961" y="324836"/>
                  </a:cubicBezTo>
                  <a:cubicBezTo>
                    <a:pt x="1544961" y="330054"/>
                    <a:pt x="1540732" y="334283"/>
                    <a:pt x="1535515" y="334283"/>
                  </a:cubicBezTo>
                  <a:cubicBezTo>
                    <a:pt x="1530298" y="334283"/>
                    <a:pt x="1526068" y="330054"/>
                    <a:pt x="1526068" y="324836"/>
                  </a:cubicBezTo>
                  <a:cubicBezTo>
                    <a:pt x="1526068" y="319619"/>
                    <a:pt x="1530298" y="315390"/>
                    <a:pt x="1535515" y="315390"/>
                  </a:cubicBezTo>
                  <a:close/>
                  <a:moveTo>
                    <a:pt x="1507269" y="315390"/>
                  </a:moveTo>
                  <a:cubicBezTo>
                    <a:pt x="1512486" y="315390"/>
                    <a:pt x="1516715" y="319619"/>
                    <a:pt x="1516715" y="324836"/>
                  </a:cubicBezTo>
                  <a:cubicBezTo>
                    <a:pt x="1516715" y="330054"/>
                    <a:pt x="1512486" y="334283"/>
                    <a:pt x="1507269" y="334283"/>
                  </a:cubicBezTo>
                  <a:cubicBezTo>
                    <a:pt x="1502052" y="334283"/>
                    <a:pt x="1497822" y="330054"/>
                    <a:pt x="1497822" y="324836"/>
                  </a:cubicBezTo>
                  <a:cubicBezTo>
                    <a:pt x="1497822" y="319619"/>
                    <a:pt x="1502052" y="315390"/>
                    <a:pt x="1507269" y="315390"/>
                  </a:cubicBezTo>
                  <a:close/>
                  <a:moveTo>
                    <a:pt x="1479024" y="315390"/>
                  </a:moveTo>
                  <a:cubicBezTo>
                    <a:pt x="1484241" y="315390"/>
                    <a:pt x="1488471" y="319619"/>
                    <a:pt x="1488471" y="324836"/>
                  </a:cubicBezTo>
                  <a:cubicBezTo>
                    <a:pt x="1488471" y="330054"/>
                    <a:pt x="1484241" y="334283"/>
                    <a:pt x="1479024" y="334283"/>
                  </a:cubicBezTo>
                  <a:cubicBezTo>
                    <a:pt x="1473807" y="334283"/>
                    <a:pt x="1469578" y="330054"/>
                    <a:pt x="1469578" y="324836"/>
                  </a:cubicBezTo>
                  <a:cubicBezTo>
                    <a:pt x="1469578" y="319619"/>
                    <a:pt x="1473807" y="315390"/>
                    <a:pt x="1479024" y="315390"/>
                  </a:cubicBezTo>
                  <a:close/>
                  <a:moveTo>
                    <a:pt x="1450778" y="315390"/>
                  </a:moveTo>
                  <a:cubicBezTo>
                    <a:pt x="1455995" y="315390"/>
                    <a:pt x="1460224" y="319619"/>
                    <a:pt x="1460224" y="324836"/>
                  </a:cubicBezTo>
                  <a:cubicBezTo>
                    <a:pt x="1460224" y="330054"/>
                    <a:pt x="1455995" y="334283"/>
                    <a:pt x="1450778" y="334283"/>
                  </a:cubicBezTo>
                  <a:cubicBezTo>
                    <a:pt x="1445561" y="334283"/>
                    <a:pt x="1441331" y="330054"/>
                    <a:pt x="1441331" y="324836"/>
                  </a:cubicBezTo>
                  <a:cubicBezTo>
                    <a:pt x="1441331" y="319619"/>
                    <a:pt x="1445561" y="315390"/>
                    <a:pt x="1450778" y="315390"/>
                  </a:cubicBezTo>
                  <a:close/>
                  <a:moveTo>
                    <a:pt x="1422533" y="315390"/>
                  </a:moveTo>
                  <a:cubicBezTo>
                    <a:pt x="1427750" y="315390"/>
                    <a:pt x="1431979" y="319619"/>
                    <a:pt x="1431979" y="324836"/>
                  </a:cubicBezTo>
                  <a:cubicBezTo>
                    <a:pt x="1431979" y="330054"/>
                    <a:pt x="1427750" y="334283"/>
                    <a:pt x="1422533" y="334283"/>
                  </a:cubicBezTo>
                  <a:cubicBezTo>
                    <a:pt x="1417316" y="334283"/>
                    <a:pt x="1413087" y="330054"/>
                    <a:pt x="1413087" y="324836"/>
                  </a:cubicBezTo>
                  <a:cubicBezTo>
                    <a:pt x="1413087" y="319619"/>
                    <a:pt x="1417316" y="315390"/>
                    <a:pt x="1422533" y="315390"/>
                  </a:cubicBezTo>
                  <a:close/>
                  <a:moveTo>
                    <a:pt x="1394287" y="315390"/>
                  </a:moveTo>
                  <a:cubicBezTo>
                    <a:pt x="1399504" y="315390"/>
                    <a:pt x="1403733" y="319619"/>
                    <a:pt x="1403733" y="324836"/>
                  </a:cubicBezTo>
                  <a:cubicBezTo>
                    <a:pt x="1403733" y="330054"/>
                    <a:pt x="1399504" y="334283"/>
                    <a:pt x="1394287" y="334283"/>
                  </a:cubicBezTo>
                  <a:cubicBezTo>
                    <a:pt x="1389070" y="334283"/>
                    <a:pt x="1384840" y="330054"/>
                    <a:pt x="1384840" y="324836"/>
                  </a:cubicBezTo>
                  <a:cubicBezTo>
                    <a:pt x="1384840" y="319619"/>
                    <a:pt x="1389070" y="315390"/>
                    <a:pt x="1394287" y="315390"/>
                  </a:cubicBezTo>
                  <a:close/>
                  <a:moveTo>
                    <a:pt x="1366042" y="315390"/>
                  </a:moveTo>
                  <a:cubicBezTo>
                    <a:pt x="1371259" y="315390"/>
                    <a:pt x="1375489" y="319619"/>
                    <a:pt x="1375489" y="324836"/>
                  </a:cubicBezTo>
                  <a:cubicBezTo>
                    <a:pt x="1375489" y="330054"/>
                    <a:pt x="1371259" y="334283"/>
                    <a:pt x="1366042" y="334283"/>
                  </a:cubicBezTo>
                  <a:cubicBezTo>
                    <a:pt x="1360825" y="334283"/>
                    <a:pt x="1356596" y="330054"/>
                    <a:pt x="1356596" y="324836"/>
                  </a:cubicBezTo>
                  <a:cubicBezTo>
                    <a:pt x="1356596" y="319619"/>
                    <a:pt x="1360825" y="315390"/>
                    <a:pt x="1366042" y="315390"/>
                  </a:cubicBezTo>
                  <a:close/>
                  <a:moveTo>
                    <a:pt x="1337796" y="315390"/>
                  </a:moveTo>
                  <a:cubicBezTo>
                    <a:pt x="1343013" y="315390"/>
                    <a:pt x="1347242" y="319619"/>
                    <a:pt x="1347242" y="324836"/>
                  </a:cubicBezTo>
                  <a:cubicBezTo>
                    <a:pt x="1347242" y="330054"/>
                    <a:pt x="1343013" y="334283"/>
                    <a:pt x="1337796" y="334283"/>
                  </a:cubicBezTo>
                  <a:cubicBezTo>
                    <a:pt x="1332579" y="334283"/>
                    <a:pt x="1328349" y="330054"/>
                    <a:pt x="1328349" y="324836"/>
                  </a:cubicBezTo>
                  <a:cubicBezTo>
                    <a:pt x="1328349" y="319619"/>
                    <a:pt x="1332579" y="315390"/>
                    <a:pt x="1337796" y="315390"/>
                  </a:cubicBezTo>
                  <a:close/>
                  <a:moveTo>
                    <a:pt x="1309551" y="315390"/>
                  </a:moveTo>
                  <a:cubicBezTo>
                    <a:pt x="1314768" y="315390"/>
                    <a:pt x="1318998" y="319619"/>
                    <a:pt x="1318998" y="324836"/>
                  </a:cubicBezTo>
                  <a:cubicBezTo>
                    <a:pt x="1318998" y="330054"/>
                    <a:pt x="1314768" y="334283"/>
                    <a:pt x="1309551" y="334283"/>
                  </a:cubicBezTo>
                  <a:cubicBezTo>
                    <a:pt x="1304334" y="334283"/>
                    <a:pt x="1300105" y="330054"/>
                    <a:pt x="1300105" y="324836"/>
                  </a:cubicBezTo>
                  <a:cubicBezTo>
                    <a:pt x="1300105" y="319619"/>
                    <a:pt x="1304334" y="315390"/>
                    <a:pt x="1309551" y="315390"/>
                  </a:cubicBezTo>
                  <a:close/>
                  <a:moveTo>
                    <a:pt x="1281305" y="315390"/>
                  </a:moveTo>
                  <a:cubicBezTo>
                    <a:pt x="1286522" y="315390"/>
                    <a:pt x="1290751" y="319619"/>
                    <a:pt x="1290751" y="324836"/>
                  </a:cubicBezTo>
                  <a:cubicBezTo>
                    <a:pt x="1290751" y="330054"/>
                    <a:pt x="1286522" y="334283"/>
                    <a:pt x="1281305" y="334283"/>
                  </a:cubicBezTo>
                  <a:cubicBezTo>
                    <a:pt x="1276088" y="334283"/>
                    <a:pt x="1271858" y="330054"/>
                    <a:pt x="1271858" y="324836"/>
                  </a:cubicBezTo>
                  <a:cubicBezTo>
                    <a:pt x="1271858" y="319619"/>
                    <a:pt x="1276088" y="315390"/>
                    <a:pt x="1281305" y="315390"/>
                  </a:cubicBezTo>
                  <a:close/>
                  <a:moveTo>
                    <a:pt x="1253060" y="315390"/>
                  </a:moveTo>
                  <a:cubicBezTo>
                    <a:pt x="1258277" y="315390"/>
                    <a:pt x="1262507" y="319619"/>
                    <a:pt x="1262507" y="324836"/>
                  </a:cubicBezTo>
                  <a:cubicBezTo>
                    <a:pt x="1262507" y="330054"/>
                    <a:pt x="1258277" y="334283"/>
                    <a:pt x="1253060" y="334283"/>
                  </a:cubicBezTo>
                  <a:cubicBezTo>
                    <a:pt x="1247843" y="334283"/>
                    <a:pt x="1243614" y="330054"/>
                    <a:pt x="1243614" y="324836"/>
                  </a:cubicBezTo>
                  <a:cubicBezTo>
                    <a:pt x="1243614" y="319619"/>
                    <a:pt x="1247843" y="315390"/>
                    <a:pt x="1253060" y="315390"/>
                  </a:cubicBezTo>
                  <a:close/>
                  <a:moveTo>
                    <a:pt x="1224814" y="315390"/>
                  </a:moveTo>
                  <a:cubicBezTo>
                    <a:pt x="1230031" y="315390"/>
                    <a:pt x="1234260" y="319619"/>
                    <a:pt x="1234260" y="324836"/>
                  </a:cubicBezTo>
                  <a:cubicBezTo>
                    <a:pt x="1234260" y="330054"/>
                    <a:pt x="1230031" y="334283"/>
                    <a:pt x="1224814" y="334283"/>
                  </a:cubicBezTo>
                  <a:cubicBezTo>
                    <a:pt x="1219597" y="334283"/>
                    <a:pt x="1215367" y="330054"/>
                    <a:pt x="1215367" y="324836"/>
                  </a:cubicBezTo>
                  <a:cubicBezTo>
                    <a:pt x="1215367" y="319619"/>
                    <a:pt x="1219597" y="315390"/>
                    <a:pt x="1224814" y="315390"/>
                  </a:cubicBezTo>
                  <a:close/>
                  <a:moveTo>
                    <a:pt x="1196569" y="315390"/>
                  </a:moveTo>
                  <a:cubicBezTo>
                    <a:pt x="1201786" y="315390"/>
                    <a:pt x="1206016" y="319619"/>
                    <a:pt x="1206016" y="324836"/>
                  </a:cubicBezTo>
                  <a:cubicBezTo>
                    <a:pt x="1206016" y="330054"/>
                    <a:pt x="1201786" y="334283"/>
                    <a:pt x="1196569" y="334283"/>
                  </a:cubicBezTo>
                  <a:cubicBezTo>
                    <a:pt x="1191352" y="334283"/>
                    <a:pt x="1187123" y="330054"/>
                    <a:pt x="1187123" y="324836"/>
                  </a:cubicBezTo>
                  <a:cubicBezTo>
                    <a:pt x="1187123" y="319619"/>
                    <a:pt x="1191352" y="315390"/>
                    <a:pt x="1196569" y="315390"/>
                  </a:cubicBezTo>
                  <a:close/>
                  <a:moveTo>
                    <a:pt x="1168323" y="315390"/>
                  </a:moveTo>
                  <a:cubicBezTo>
                    <a:pt x="1173540" y="315390"/>
                    <a:pt x="1177769" y="319619"/>
                    <a:pt x="1177769" y="324836"/>
                  </a:cubicBezTo>
                  <a:cubicBezTo>
                    <a:pt x="1177769" y="330054"/>
                    <a:pt x="1173540" y="334283"/>
                    <a:pt x="1168323" y="334283"/>
                  </a:cubicBezTo>
                  <a:cubicBezTo>
                    <a:pt x="1163106" y="334283"/>
                    <a:pt x="1158877" y="330054"/>
                    <a:pt x="1158877" y="324836"/>
                  </a:cubicBezTo>
                  <a:cubicBezTo>
                    <a:pt x="1158877" y="319619"/>
                    <a:pt x="1163106" y="315390"/>
                    <a:pt x="1168323" y="315390"/>
                  </a:cubicBezTo>
                  <a:close/>
                  <a:moveTo>
                    <a:pt x="1140078" y="315390"/>
                  </a:moveTo>
                  <a:cubicBezTo>
                    <a:pt x="1145296" y="315390"/>
                    <a:pt x="1149525" y="319619"/>
                    <a:pt x="1149525" y="324836"/>
                  </a:cubicBezTo>
                  <a:cubicBezTo>
                    <a:pt x="1149525" y="330054"/>
                    <a:pt x="1145296" y="334283"/>
                    <a:pt x="1140078" y="334283"/>
                  </a:cubicBezTo>
                  <a:cubicBezTo>
                    <a:pt x="1134861" y="334283"/>
                    <a:pt x="1130632" y="330054"/>
                    <a:pt x="1130632" y="324836"/>
                  </a:cubicBezTo>
                  <a:cubicBezTo>
                    <a:pt x="1130632" y="319619"/>
                    <a:pt x="1134861" y="315390"/>
                    <a:pt x="1140078" y="315390"/>
                  </a:cubicBezTo>
                  <a:close/>
                  <a:moveTo>
                    <a:pt x="1111832" y="315390"/>
                  </a:moveTo>
                  <a:cubicBezTo>
                    <a:pt x="1117049" y="315390"/>
                    <a:pt x="1121278" y="319619"/>
                    <a:pt x="1121278" y="324836"/>
                  </a:cubicBezTo>
                  <a:cubicBezTo>
                    <a:pt x="1121278" y="330054"/>
                    <a:pt x="1117049" y="334283"/>
                    <a:pt x="1111832" y="334283"/>
                  </a:cubicBezTo>
                  <a:cubicBezTo>
                    <a:pt x="1106615" y="334283"/>
                    <a:pt x="1102386" y="330054"/>
                    <a:pt x="1102386" y="324836"/>
                  </a:cubicBezTo>
                  <a:cubicBezTo>
                    <a:pt x="1102386" y="319619"/>
                    <a:pt x="1106615" y="315390"/>
                    <a:pt x="1111832" y="315390"/>
                  </a:cubicBezTo>
                  <a:close/>
                  <a:moveTo>
                    <a:pt x="1083587" y="315390"/>
                  </a:moveTo>
                  <a:cubicBezTo>
                    <a:pt x="1088804" y="315390"/>
                    <a:pt x="1093034" y="319619"/>
                    <a:pt x="1093034" y="324836"/>
                  </a:cubicBezTo>
                  <a:cubicBezTo>
                    <a:pt x="1093034" y="330054"/>
                    <a:pt x="1088804" y="334283"/>
                    <a:pt x="1083587" y="334283"/>
                  </a:cubicBezTo>
                  <a:cubicBezTo>
                    <a:pt x="1078370" y="334283"/>
                    <a:pt x="1074141" y="330054"/>
                    <a:pt x="1074141" y="324836"/>
                  </a:cubicBezTo>
                  <a:cubicBezTo>
                    <a:pt x="1074141" y="319619"/>
                    <a:pt x="1078370" y="315390"/>
                    <a:pt x="1083587" y="315390"/>
                  </a:cubicBezTo>
                  <a:close/>
                  <a:moveTo>
                    <a:pt x="1055341" y="315390"/>
                  </a:moveTo>
                  <a:cubicBezTo>
                    <a:pt x="1060558" y="315390"/>
                    <a:pt x="1064787" y="319619"/>
                    <a:pt x="1064787" y="324836"/>
                  </a:cubicBezTo>
                  <a:cubicBezTo>
                    <a:pt x="1064787" y="330054"/>
                    <a:pt x="1060558" y="334283"/>
                    <a:pt x="1055341" y="334283"/>
                  </a:cubicBezTo>
                  <a:cubicBezTo>
                    <a:pt x="1050124" y="334283"/>
                    <a:pt x="1045895" y="330054"/>
                    <a:pt x="1045895" y="324836"/>
                  </a:cubicBezTo>
                  <a:cubicBezTo>
                    <a:pt x="1045895" y="319619"/>
                    <a:pt x="1050124" y="315390"/>
                    <a:pt x="1055341" y="315390"/>
                  </a:cubicBezTo>
                  <a:close/>
                  <a:moveTo>
                    <a:pt x="1027096" y="315390"/>
                  </a:moveTo>
                  <a:cubicBezTo>
                    <a:pt x="1032313" y="315390"/>
                    <a:pt x="1036543" y="319619"/>
                    <a:pt x="1036543" y="324836"/>
                  </a:cubicBezTo>
                  <a:cubicBezTo>
                    <a:pt x="1036543" y="330054"/>
                    <a:pt x="1032313" y="334283"/>
                    <a:pt x="1027096" y="334283"/>
                  </a:cubicBezTo>
                  <a:cubicBezTo>
                    <a:pt x="1021879" y="334283"/>
                    <a:pt x="1017650" y="330054"/>
                    <a:pt x="1017650" y="324836"/>
                  </a:cubicBezTo>
                  <a:cubicBezTo>
                    <a:pt x="1017650" y="319619"/>
                    <a:pt x="1021879" y="315390"/>
                    <a:pt x="1027096" y="315390"/>
                  </a:cubicBezTo>
                  <a:close/>
                  <a:moveTo>
                    <a:pt x="998850" y="315390"/>
                  </a:moveTo>
                  <a:cubicBezTo>
                    <a:pt x="1004067" y="315390"/>
                    <a:pt x="1008296" y="319619"/>
                    <a:pt x="1008296" y="324836"/>
                  </a:cubicBezTo>
                  <a:cubicBezTo>
                    <a:pt x="1008296" y="330054"/>
                    <a:pt x="1004067" y="334283"/>
                    <a:pt x="998850" y="334283"/>
                  </a:cubicBezTo>
                  <a:cubicBezTo>
                    <a:pt x="993633" y="334283"/>
                    <a:pt x="989404" y="330054"/>
                    <a:pt x="989404" y="324836"/>
                  </a:cubicBezTo>
                  <a:cubicBezTo>
                    <a:pt x="989404" y="319619"/>
                    <a:pt x="993633" y="315390"/>
                    <a:pt x="998850" y="315390"/>
                  </a:cubicBezTo>
                  <a:close/>
                  <a:moveTo>
                    <a:pt x="970605" y="315390"/>
                  </a:moveTo>
                  <a:cubicBezTo>
                    <a:pt x="975822" y="315390"/>
                    <a:pt x="980052" y="319619"/>
                    <a:pt x="980052" y="324836"/>
                  </a:cubicBezTo>
                  <a:cubicBezTo>
                    <a:pt x="980052" y="330054"/>
                    <a:pt x="975822" y="334283"/>
                    <a:pt x="970605" y="334283"/>
                  </a:cubicBezTo>
                  <a:cubicBezTo>
                    <a:pt x="965388" y="334283"/>
                    <a:pt x="961159" y="330054"/>
                    <a:pt x="961159" y="324836"/>
                  </a:cubicBezTo>
                  <a:cubicBezTo>
                    <a:pt x="961159" y="319619"/>
                    <a:pt x="965388" y="315390"/>
                    <a:pt x="970605" y="315390"/>
                  </a:cubicBezTo>
                  <a:close/>
                  <a:moveTo>
                    <a:pt x="942359" y="315390"/>
                  </a:moveTo>
                  <a:cubicBezTo>
                    <a:pt x="947576" y="315390"/>
                    <a:pt x="951806" y="319619"/>
                    <a:pt x="951806" y="324836"/>
                  </a:cubicBezTo>
                  <a:cubicBezTo>
                    <a:pt x="951806" y="330054"/>
                    <a:pt x="947576" y="334283"/>
                    <a:pt x="942359" y="334283"/>
                  </a:cubicBezTo>
                  <a:cubicBezTo>
                    <a:pt x="937142" y="334283"/>
                    <a:pt x="932913" y="330054"/>
                    <a:pt x="932913" y="324836"/>
                  </a:cubicBezTo>
                  <a:cubicBezTo>
                    <a:pt x="932913" y="319619"/>
                    <a:pt x="937142" y="315390"/>
                    <a:pt x="942359" y="315390"/>
                  </a:cubicBezTo>
                  <a:close/>
                  <a:moveTo>
                    <a:pt x="914114" y="315390"/>
                  </a:moveTo>
                  <a:cubicBezTo>
                    <a:pt x="919332" y="315390"/>
                    <a:pt x="923561" y="319619"/>
                    <a:pt x="923561" y="324836"/>
                  </a:cubicBezTo>
                  <a:cubicBezTo>
                    <a:pt x="923561" y="330054"/>
                    <a:pt x="919332" y="334283"/>
                    <a:pt x="914114" y="334283"/>
                  </a:cubicBezTo>
                  <a:cubicBezTo>
                    <a:pt x="908897" y="334283"/>
                    <a:pt x="904668" y="330054"/>
                    <a:pt x="904668" y="324836"/>
                  </a:cubicBezTo>
                  <a:cubicBezTo>
                    <a:pt x="904668" y="319619"/>
                    <a:pt x="908897" y="315390"/>
                    <a:pt x="914114" y="315390"/>
                  </a:cubicBezTo>
                  <a:close/>
                  <a:moveTo>
                    <a:pt x="885868" y="315390"/>
                  </a:moveTo>
                  <a:cubicBezTo>
                    <a:pt x="891085" y="315390"/>
                    <a:pt x="895315" y="319619"/>
                    <a:pt x="895315" y="324836"/>
                  </a:cubicBezTo>
                  <a:cubicBezTo>
                    <a:pt x="895315" y="330054"/>
                    <a:pt x="891085" y="334283"/>
                    <a:pt x="885868" y="334283"/>
                  </a:cubicBezTo>
                  <a:cubicBezTo>
                    <a:pt x="880651" y="334283"/>
                    <a:pt x="876422" y="330054"/>
                    <a:pt x="876422" y="324836"/>
                  </a:cubicBezTo>
                  <a:cubicBezTo>
                    <a:pt x="876422" y="319619"/>
                    <a:pt x="880651" y="315390"/>
                    <a:pt x="885868" y="315390"/>
                  </a:cubicBezTo>
                  <a:close/>
                  <a:moveTo>
                    <a:pt x="857623" y="315390"/>
                  </a:moveTo>
                  <a:cubicBezTo>
                    <a:pt x="862840" y="315390"/>
                    <a:pt x="867070" y="319619"/>
                    <a:pt x="867070" y="324836"/>
                  </a:cubicBezTo>
                  <a:cubicBezTo>
                    <a:pt x="867070" y="330054"/>
                    <a:pt x="862840" y="334283"/>
                    <a:pt x="857623" y="334283"/>
                  </a:cubicBezTo>
                  <a:cubicBezTo>
                    <a:pt x="852406" y="334283"/>
                    <a:pt x="848177" y="330054"/>
                    <a:pt x="848177" y="324836"/>
                  </a:cubicBezTo>
                  <a:cubicBezTo>
                    <a:pt x="848177" y="319619"/>
                    <a:pt x="852406" y="315390"/>
                    <a:pt x="857623" y="315390"/>
                  </a:cubicBezTo>
                  <a:close/>
                  <a:moveTo>
                    <a:pt x="829377" y="315390"/>
                  </a:moveTo>
                  <a:cubicBezTo>
                    <a:pt x="834594" y="315390"/>
                    <a:pt x="838824" y="319619"/>
                    <a:pt x="838824" y="324836"/>
                  </a:cubicBezTo>
                  <a:cubicBezTo>
                    <a:pt x="838824" y="330054"/>
                    <a:pt x="834594" y="334283"/>
                    <a:pt x="829377" y="334283"/>
                  </a:cubicBezTo>
                  <a:cubicBezTo>
                    <a:pt x="824160" y="334283"/>
                    <a:pt x="819931" y="330054"/>
                    <a:pt x="819931" y="324836"/>
                  </a:cubicBezTo>
                  <a:cubicBezTo>
                    <a:pt x="819931" y="319619"/>
                    <a:pt x="824160" y="315390"/>
                    <a:pt x="829377" y="315390"/>
                  </a:cubicBezTo>
                  <a:close/>
                  <a:moveTo>
                    <a:pt x="801132" y="315390"/>
                  </a:moveTo>
                  <a:cubicBezTo>
                    <a:pt x="806349" y="315390"/>
                    <a:pt x="810579" y="319619"/>
                    <a:pt x="810579" y="324836"/>
                  </a:cubicBezTo>
                  <a:cubicBezTo>
                    <a:pt x="810579" y="330054"/>
                    <a:pt x="806350" y="334283"/>
                    <a:pt x="801132" y="334283"/>
                  </a:cubicBezTo>
                  <a:cubicBezTo>
                    <a:pt x="795916" y="334283"/>
                    <a:pt x="791686" y="330054"/>
                    <a:pt x="791686" y="324836"/>
                  </a:cubicBezTo>
                  <a:cubicBezTo>
                    <a:pt x="791686" y="319619"/>
                    <a:pt x="795916" y="315390"/>
                    <a:pt x="801132" y="315390"/>
                  </a:cubicBezTo>
                  <a:close/>
                  <a:moveTo>
                    <a:pt x="772886" y="315390"/>
                  </a:moveTo>
                  <a:cubicBezTo>
                    <a:pt x="778103" y="315390"/>
                    <a:pt x="782333" y="319619"/>
                    <a:pt x="782333" y="324836"/>
                  </a:cubicBezTo>
                  <a:cubicBezTo>
                    <a:pt x="782333" y="330054"/>
                    <a:pt x="778103" y="334283"/>
                    <a:pt x="772886" y="334283"/>
                  </a:cubicBezTo>
                  <a:cubicBezTo>
                    <a:pt x="767669" y="334283"/>
                    <a:pt x="763440" y="330054"/>
                    <a:pt x="763440" y="324836"/>
                  </a:cubicBezTo>
                  <a:cubicBezTo>
                    <a:pt x="763440" y="319619"/>
                    <a:pt x="767669" y="315390"/>
                    <a:pt x="772886" y="315390"/>
                  </a:cubicBezTo>
                  <a:close/>
                  <a:moveTo>
                    <a:pt x="744642" y="315390"/>
                  </a:moveTo>
                  <a:cubicBezTo>
                    <a:pt x="749859" y="315390"/>
                    <a:pt x="754088" y="319619"/>
                    <a:pt x="754088" y="324836"/>
                  </a:cubicBezTo>
                  <a:cubicBezTo>
                    <a:pt x="754088" y="330054"/>
                    <a:pt x="749859" y="334283"/>
                    <a:pt x="744642" y="334283"/>
                  </a:cubicBezTo>
                  <a:cubicBezTo>
                    <a:pt x="739425" y="334283"/>
                    <a:pt x="735195" y="330054"/>
                    <a:pt x="735195" y="324836"/>
                  </a:cubicBezTo>
                  <a:cubicBezTo>
                    <a:pt x="735195" y="319619"/>
                    <a:pt x="739425" y="315390"/>
                    <a:pt x="744642" y="315390"/>
                  </a:cubicBezTo>
                  <a:close/>
                  <a:moveTo>
                    <a:pt x="716395" y="315390"/>
                  </a:moveTo>
                  <a:cubicBezTo>
                    <a:pt x="721613" y="315390"/>
                    <a:pt x="725842" y="319619"/>
                    <a:pt x="725842" y="324836"/>
                  </a:cubicBezTo>
                  <a:cubicBezTo>
                    <a:pt x="725842" y="330054"/>
                    <a:pt x="721613" y="334283"/>
                    <a:pt x="716395" y="334283"/>
                  </a:cubicBezTo>
                  <a:cubicBezTo>
                    <a:pt x="711178" y="334283"/>
                    <a:pt x="706949" y="330054"/>
                    <a:pt x="706949" y="324836"/>
                  </a:cubicBezTo>
                  <a:cubicBezTo>
                    <a:pt x="706949" y="319619"/>
                    <a:pt x="711178" y="315390"/>
                    <a:pt x="716395" y="315390"/>
                  </a:cubicBezTo>
                  <a:close/>
                  <a:moveTo>
                    <a:pt x="688151" y="315390"/>
                  </a:moveTo>
                  <a:cubicBezTo>
                    <a:pt x="693368" y="315390"/>
                    <a:pt x="697597" y="319619"/>
                    <a:pt x="697597" y="324836"/>
                  </a:cubicBezTo>
                  <a:cubicBezTo>
                    <a:pt x="697597" y="330054"/>
                    <a:pt x="693368" y="334283"/>
                    <a:pt x="688151" y="334283"/>
                  </a:cubicBezTo>
                  <a:cubicBezTo>
                    <a:pt x="682934" y="334283"/>
                    <a:pt x="678704" y="330054"/>
                    <a:pt x="678704" y="324836"/>
                  </a:cubicBezTo>
                  <a:cubicBezTo>
                    <a:pt x="678704" y="319619"/>
                    <a:pt x="682934" y="315390"/>
                    <a:pt x="688151" y="315390"/>
                  </a:cubicBezTo>
                  <a:close/>
                  <a:moveTo>
                    <a:pt x="659904" y="315390"/>
                  </a:moveTo>
                  <a:cubicBezTo>
                    <a:pt x="665121" y="315390"/>
                    <a:pt x="669351" y="319619"/>
                    <a:pt x="669351" y="324836"/>
                  </a:cubicBezTo>
                  <a:cubicBezTo>
                    <a:pt x="669351" y="330054"/>
                    <a:pt x="665121" y="334283"/>
                    <a:pt x="659904" y="334283"/>
                  </a:cubicBezTo>
                  <a:cubicBezTo>
                    <a:pt x="654687" y="334283"/>
                    <a:pt x="650458" y="330054"/>
                    <a:pt x="650458" y="324836"/>
                  </a:cubicBezTo>
                  <a:cubicBezTo>
                    <a:pt x="650458" y="319619"/>
                    <a:pt x="654687" y="315390"/>
                    <a:pt x="659904" y="315390"/>
                  </a:cubicBezTo>
                  <a:close/>
                  <a:moveTo>
                    <a:pt x="631660" y="315390"/>
                  </a:moveTo>
                  <a:cubicBezTo>
                    <a:pt x="636877" y="315390"/>
                    <a:pt x="641106" y="319619"/>
                    <a:pt x="641106" y="324836"/>
                  </a:cubicBezTo>
                  <a:cubicBezTo>
                    <a:pt x="641106" y="330054"/>
                    <a:pt x="636877" y="334283"/>
                    <a:pt x="631660" y="334283"/>
                  </a:cubicBezTo>
                  <a:cubicBezTo>
                    <a:pt x="626443" y="334283"/>
                    <a:pt x="622213" y="330054"/>
                    <a:pt x="622213" y="324836"/>
                  </a:cubicBezTo>
                  <a:cubicBezTo>
                    <a:pt x="622213" y="319619"/>
                    <a:pt x="626443" y="315390"/>
                    <a:pt x="631660" y="315390"/>
                  </a:cubicBezTo>
                  <a:close/>
                  <a:moveTo>
                    <a:pt x="603413" y="315390"/>
                  </a:moveTo>
                  <a:cubicBezTo>
                    <a:pt x="608630" y="315390"/>
                    <a:pt x="612860" y="319619"/>
                    <a:pt x="612860" y="324836"/>
                  </a:cubicBezTo>
                  <a:cubicBezTo>
                    <a:pt x="612860" y="330054"/>
                    <a:pt x="608630" y="334283"/>
                    <a:pt x="603413" y="334283"/>
                  </a:cubicBezTo>
                  <a:cubicBezTo>
                    <a:pt x="598196" y="334283"/>
                    <a:pt x="593967" y="330054"/>
                    <a:pt x="593967" y="324836"/>
                  </a:cubicBezTo>
                  <a:cubicBezTo>
                    <a:pt x="593967" y="319619"/>
                    <a:pt x="598196" y="315390"/>
                    <a:pt x="603413" y="315390"/>
                  </a:cubicBezTo>
                  <a:close/>
                  <a:moveTo>
                    <a:pt x="575169" y="315390"/>
                  </a:moveTo>
                  <a:cubicBezTo>
                    <a:pt x="580386" y="315390"/>
                    <a:pt x="584615" y="319619"/>
                    <a:pt x="584615" y="324836"/>
                  </a:cubicBezTo>
                  <a:cubicBezTo>
                    <a:pt x="584615" y="330054"/>
                    <a:pt x="580386" y="334283"/>
                    <a:pt x="575169" y="334283"/>
                  </a:cubicBezTo>
                  <a:cubicBezTo>
                    <a:pt x="569952" y="334283"/>
                    <a:pt x="565722" y="330054"/>
                    <a:pt x="565722" y="324836"/>
                  </a:cubicBezTo>
                  <a:cubicBezTo>
                    <a:pt x="565722" y="319619"/>
                    <a:pt x="569952" y="315390"/>
                    <a:pt x="575169" y="315390"/>
                  </a:cubicBezTo>
                  <a:close/>
                  <a:moveTo>
                    <a:pt x="546922" y="315390"/>
                  </a:moveTo>
                  <a:cubicBezTo>
                    <a:pt x="552139" y="315390"/>
                    <a:pt x="556369" y="319619"/>
                    <a:pt x="556369" y="324836"/>
                  </a:cubicBezTo>
                  <a:cubicBezTo>
                    <a:pt x="556369" y="330054"/>
                    <a:pt x="552139" y="334283"/>
                    <a:pt x="546922" y="334283"/>
                  </a:cubicBezTo>
                  <a:cubicBezTo>
                    <a:pt x="541705" y="334283"/>
                    <a:pt x="537476" y="330054"/>
                    <a:pt x="537476" y="324836"/>
                  </a:cubicBezTo>
                  <a:cubicBezTo>
                    <a:pt x="537476" y="319619"/>
                    <a:pt x="541705" y="315390"/>
                    <a:pt x="546922" y="315390"/>
                  </a:cubicBezTo>
                  <a:close/>
                  <a:moveTo>
                    <a:pt x="518678" y="315390"/>
                  </a:moveTo>
                  <a:cubicBezTo>
                    <a:pt x="523895" y="315390"/>
                    <a:pt x="528124" y="319619"/>
                    <a:pt x="528124" y="324836"/>
                  </a:cubicBezTo>
                  <a:cubicBezTo>
                    <a:pt x="528124" y="330054"/>
                    <a:pt x="523895" y="334283"/>
                    <a:pt x="518678" y="334283"/>
                  </a:cubicBezTo>
                  <a:cubicBezTo>
                    <a:pt x="513461" y="334283"/>
                    <a:pt x="509231" y="330054"/>
                    <a:pt x="509231" y="324836"/>
                  </a:cubicBezTo>
                  <a:cubicBezTo>
                    <a:pt x="509231" y="319619"/>
                    <a:pt x="513461" y="315390"/>
                    <a:pt x="518678" y="315390"/>
                  </a:cubicBezTo>
                  <a:close/>
                  <a:moveTo>
                    <a:pt x="490431" y="315390"/>
                  </a:moveTo>
                  <a:cubicBezTo>
                    <a:pt x="495648" y="315390"/>
                    <a:pt x="499878" y="319619"/>
                    <a:pt x="499878" y="324836"/>
                  </a:cubicBezTo>
                  <a:cubicBezTo>
                    <a:pt x="499878" y="330054"/>
                    <a:pt x="495648" y="334283"/>
                    <a:pt x="490431" y="334283"/>
                  </a:cubicBezTo>
                  <a:cubicBezTo>
                    <a:pt x="485214" y="334283"/>
                    <a:pt x="480985" y="330054"/>
                    <a:pt x="480985" y="324836"/>
                  </a:cubicBezTo>
                  <a:cubicBezTo>
                    <a:pt x="480985" y="319619"/>
                    <a:pt x="485214" y="315390"/>
                    <a:pt x="490431" y="315390"/>
                  </a:cubicBezTo>
                  <a:close/>
                  <a:moveTo>
                    <a:pt x="462187" y="315390"/>
                  </a:moveTo>
                  <a:cubicBezTo>
                    <a:pt x="467404" y="315390"/>
                    <a:pt x="471633" y="319619"/>
                    <a:pt x="471633" y="324836"/>
                  </a:cubicBezTo>
                  <a:cubicBezTo>
                    <a:pt x="471633" y="330054"/>
                    <a:pt x="467404" y="334283"/>
                    <a:pt x="462187" y="334283"/>
                  </a:cubicBezTo>
                  <a:cubicBezTo>
                    <a:pt x="456970" y="334283"/>
                    <a:pt x="452740" y="330054"/>
                    <a:pt x="452740" y="324836"/>
                  </a:cubicBezTo>
                  <a:cubicBezTo>
                    <a:pt x="452740" y="319619"/>
                    <a:pt x="456970" y="315390"/>
                    <a:pt x="462187" y="315390"/>
                  </a:cubicBezTo>
                  <a:close/>
                  <a:moveTo>
                    <a:pt x="433940" y="315390"/>
                  </a:moveTo>
                  <a:cubicBezTo>
                    <a:pt x="439157" y="315390"/>
                    <a:pt x="443387" y="319619"/>
                    <a:pt x="443387" y="324836"/>
                  </a:cubicBezTo>
                  <a:cubicBezTo>
                    <a:pt x="443387" y="330054"/>
                    <a:pt x="439157" y="334283"/>
                    <a:pt x="433940" y="334283"/>
                  </a:cubicBezTo>
                  <a:cubicBezTo>
                    <a:pt x="428723" y="334283"/>
                    <a:pt x="424494" y="330054"/>
                    <a:pt x="424494" y="324836"/>
                  </a:cubicBezTo>
                  <a:cubicBezTo>
                    <a:pt x="424494" y="319619"/>
                    <a:pt x="428723" y="315390"/>
                    <a:pt x="433940" y="315390"/>
                  </a:cubicBezTo>
                  <a:close/>
                  <a:moveTo>
                    <a:pt x="405696" y="315390"/>
                  </a:moveTo>
                  <a:cubicBezTo>
                    <a:pt x="410913" y="315390"/>
                    <a:pt x="415142" y="319619"/>
                    <a:pt x="415142" y="324836"/>
                  </a:cubicBezTo>
                  <a:cubicBezTo>
                    <a:pt x="415142" y="330054"/>
                    <a:pt x="410913" y="334283"/>
                    <a:pt x="405696" y="334283"/>
                  </a:cubicBezTo>
                  <a:cubicBezTo>
                    <a:pt x="400479" y="334283"/>
                    <a:pt x="396249" y="330054"/>
                    <a:pt x="396249" y="324836"/>
                  </a:cubicBezTo>
                  <a:cubicBezTo>
                    <a:pt x="396249" y="319619"/>
                    <a:pt x="400479" y="315390"/>
                    <a:pt x="405696" y="315390"/>
                  </a:cubicBezTo>
                  <a:close/>
                  <a:moveTo>
                    <a:pt x="377449" y="315390"/>
                  </a:moveTo>
                  <a:cubicBezTo>
                    <a:pt x="382666" y="315390"/>
                    <a:pt x="386896" y="319619"/>
                    <a:pt x="386896" y="324836"/>
                  </a:cubicBezTo>
                  <a:cubicBezTo>
                    <a:pt x="386896" y="330054"/>
                    <a:pt x="382666" y="334283"/>
                    <a:pt x="377449" y="334283"/>
                  </a:cubicBezTo>
                  <a:cubicBezTo>
                    <a:pt x="372232" y="334283"/>
                    <a:pt x="368003" y="330054"/>
                    <a:pt x="368003" y="324836"/>
                  </a:cubicBezTo>
                  <a:cubicBezTo>
                    <a:pt x="368003" y="319619"/>
                    <a:pt x="372232" y="315390"/>
                    <a:pt x="377449" y="315390"/>
                  </a:cubicBezTo>
                  <a:close/>
                  <a:moveTo>
                    <a:pt x="349205" y="315390"/>
                  </a:moveTo>
                  <a:cubicBezTo>
                    <a:pt x="354422" y="315390"/>
                    <a:pt x="358651" y="319619"/>
                    <a:pt x="358651" y="324836"/>
                  </a:cubicBezTo>
                  <a:cubicBezTo>
                    <a:pt x="358651" y="330054"/>
                    <a:pt x="354422" y="334283"/>
                    <a:pt x="349205" y="334283"/>
                  </a:cubicBezTo>
                  <a:cubicBezTo>
                    <a:pt x="343988" y="334283"/>
                    <a:pt x="339758" y="330054"/>
                    <a:pt x="339758" y="324836"/>
                  </a:cubicBezTo>
                  <a:cubicBezTo>
                    <a:pt x="339758" y="319619"/>
                    <a:pt x="343988" y="315390"/>
                    <a:pt x="349205" y="315390"/>
                  </a:cubicBezTo>
                  <a:close/>
                  <a:moveTo>
                    <a:pt x="320958" y="315390"/>
                  </a:moveTo>
                  <a:cubicBezTo>
                    <a:pt x="326176" y="315390"/>
                    <a:pt x="330405" y="319619"/>
                    <a:pt x="330405" y="324836"/>
                  </a:cubicBezTo>
                  <a:cubicBezTo>
                    <a:pt x="330405" y="330054"/>
                    <a:pt x="326176" y="334283"/>
                    <a:pt x="320958" y="334283"/>
                  </a:cubicBezTo>
                  <a:cubicBezTo>
                    <a:pt x="315742" y="334283"/>
                    <a:pt x="311512" y="330054"/>
                    <a:pt x="311512" y="324836"/>
                  </a:cubicBezTo>
                  <a:cubicBezTo>
                    <a:pt x="311512" y="319619"/>
                    <a:pt x="315742" y="315390"/>
                    <a:pt x="320958" y="315390"/>
                  </a:cubicBezTo>
                  <a:close/>
                  <a:moveTo>
                    <a:pt x="292714" y="315390"/>
                  </a:moveTo>
                  <a:cubicBezTo>
                    <a:pt x="297931" y="315390"/>
                    <a:pt x="302160" y="319619"/>
                    <a:pt x="302160" y="324836"/>
                  </a:cubicBezTo>
                  <a:cubicBezTo>
                    <a:pt x="302160" y="330054"/>
                    <a:pt x="297931" y="334283"/>
                    <a:pt x="292714" y="334283"/>
                  </a:cubicBezTo>
                  <a:cubicBezTo>
                    <a:pt x="287497" y="334283"/>
                    <a:pt x="283267" y="330054"/>
                    <a:pt x="283267" y="324836"/>
                  </a:cubicBezTo>
                  <a:cubicBezTo>
                    <a:pt x="283267" y="319619"/>
                    <a:pt x="287497" y="315390"/>
                    <a:pt x="292714" y="315390"/>
                  </a:cubicBezTo>
                  <a:close/>
                  <a:moveTo>
                    <a:pt x="264467" y="315390"/>
                  </a:moveTo>
                  <a:cubicBezTo>
                    <a:pt x="269684" y="315390"/>
                    <a:pt x="273914" y="319619"/>
                    <a:pt x="273914" y="324836"/>
                  </a:cubicBezTo>
                  <a:cubicBezTo>
                    <a:pt x="273914" y="330054"/>
                    <a:pt x="269684" y="334283"/>
                    <a:pt x="264467" y="334283"/>
                  </a:cubicBezTo>
                  <a:cubicBezTo>
                    <a:pt x="259250" y="334283"/>
                    <a:pt x="255021" y="330054"/>
                    <a:pt x="255021" y="324836"/>
                  </a:cubicBezTo>
                  <a:cubicBezTo>
                    <a:pt x="255021" y="319619"/>
                    <a:pt x="259250" y="315390"/>
                    <a:pt x="264467" y="315390"/>
                  </a:cubicBezTo>
                  <a:close/>
                  <a:moveTo>
                    <a:pt x="236223" y="315390"/>
                  </a:moveTo>
                  <a:cubicBezTo>
                    <a:pt x="241440" y="315390"/>
                    <a:pt x="245669" y="319619"/>
                    <a:pt x="245669" y="324836"/>
                  </a:cubicBezTo>
                  <a:cubicBezTo>
                    <a:pt x="245669" y="330054"/>
                    <a:pt x="241440" y="334283"/>
                    <a:pt x="236223" y="334283"/>
                  </a:cubicBezTo>
                  <a:cubicBezTo>
                    <a:pt x="231006" y="334283"/>
                    <a:pt x="226776" y="330054"/>
                    <a:pt x="226776" y="324836"/>
                  </a:cubicBezTo>
                  <a:cubicBezTo>
                    <a:pt x="226776" y="319619"/>
                    <a:pt x="231006" y="315390"/>
                    <a:pt x="236223" y="315390"/>
                  </a:cubicBezTo>
                  <a:close/>
                  <a:moveTo>
                    <a:pt x="207976" y="315390"/>
                  </a:moveTo>
                  <a:cubicBezTo>
                    <a:pt x="213194" y="315390"/>
                    <a:pt x="217423" y="319619"/>
                    <a:pt x="217423" y="324836"/>
                  </a:cubicBezTo>
                  <a:cubicBezTo>
                    <a:pt x="217423" y="330054"/>
                    <a:pt x="213194" y="334283"/>
                    <a:pt x="207976" y="334283"/>
                  </a:cubicBezTo>
                  <a:cubicBezTo>
                    <a:pt x="202760" y="334283"/>
                    <a:pt x="198530" y="330054"/>
                    <a:pt x="198530" y="324836"/>
                  </a:cubicBezTo>
                  <a:cubicBezTo>
                    <a:pt x="198530" y="319619"/>
                    <a:pt x="202760" y="315390"/>
                    <a:pt x="207976" y="315390"/>
                  </a:cubicBezTo>
                  <a:close/>
                  <a:moveTo>
                    <a:pt x="179732" y="315390"/>
                  </a:moveTo>
                  <a:cubicBezTo>
                    <a:pt x="184949" y="315390"/>
                    <a:pt x="189178" y="319619"/>
                    <a:pt x="189178" y="324836"/>
                  </a:cubicBezTo>
                  <a:cubicBezTo>
                    <a:pt x="189178" y="330054"/>
                    <a:pt x="184949" y="334283"/>
                    <a:pt x="179732" y="334283"/>
                  </a:cubicBezTo>
                  <a:cubicBezTo>
                    <a:pt x="174515" y="334283"/>
                    <a:pt x="170286" y="330054"/>
                    <a:pt x="170286" y="324836"/>
                  </a:cubicBezTo>
                  <a:cubicBezTo>
                    <a:pt x="170286" y="319619"/>
                    <a:pt x="174515" y="315390"/>
                    <a:pt x="179732" y="315390"/>
                  </a:cubicBezTo>
                  <a:close/>
                  <a:moveTo>
                    <a:pt x="151486" y="315390"/>
                  </a:moveTo>
                  <a:cubicBezTo>
                    <a:pt x="156703" y="315390"/>
                    <a:pt x="160932" y="319619"/>
                    <a:pt x="160932" y="324836"/>
                  </a:cubicBezTo>
                  <a:cubicBezTo>
                    <a:pt x="160932" y="330054"/>
                    <a:pt x="156703" y="334283"/>
                    <a:pt x="151486" y="334283"/>
                  </a:cubicBezTo>
                  <a:cubicBezTo>
                    <a:pt x="146269" y="334283"/>
                    <a:pt x="142039" y="330054"/>
                    <a:pt x="142039" y="324836"/>
                  </a:cubicBezTo>
                  <a:cubicBezTo>
                    <a:pt x="142039" y="319619"/>
                    <a:pt x="146269" y="315390"/>
                    <a:pt x="151486" y="315390"/>
                  </a:cubicBezTo>
                  <a:close/>
                  <a:moveTo>
                    <a:pt x="123241" y="315390"/>
                  </a:moveTo>
                  <a:cubicBezTo>
                    <a:pt x="128458" y="315390"/>
                    <a:pt x="132687" y="319619"/>
                    <a:pt x="132687" y="324836"/>
                  </a:cubicBezTo>
                  <a:cubicBezTo>
                    <a:pt x="132687" y="330054"/>
                    <a:pt x="128458" y="334283"/>
                    <a:pt x="123241" y="334283"/>
                  </a:cubicBezTo>
                  <a:cubicBezTo>
                    <a:pt x="118024" y="334283"/>
                    <a:pt x="113794" y="330054"/>
                    <a:pt x="113794" y="324836"/>
                  </a:cubicBezTo>
                  <a:cubicBezTo>
                    <a:pt x="113794" y="319619"/>
                    <a:pt x="118024" y="315390"/>
                    <a:pt x="123241" y="315390"/>
                  </a:cubicBezTo>
                  <a:close/>
                  <a:moveTo>
                    <a:pt x="94995" y="315390"/>
                  </a:moveTo>
                  <a:cubicBezTo>
                    <a:pt x="100212" y="315390"/>
                    <a:pt x="104441" y="319619"/>
                    <a:pt x="104441" y="324836"/>
                  </a:cubicBezTo>
                  <a:cubicBezTo>
                    <a:pt x="104441" y="330054"/>
                    <a:pt x="100212" y="334283"/>
                    <a:pt x="94995" y="334283"/>
                  </a:cubicBezTo>
                  <a:cubicBezTo>
                    <a:pt x="89778" y="334283"/>
                    <a:pt x="85548" y="330054"/>
                    <a:pt x="85548" y="324836"/>
                  </a:cubicBezTo>
                  <a:cubicBezTo>
                    <a:pt x="85548" y="319619"/>
                    <a:pt x="89778" y="315390"/>
                    <a:pt x="94995" y="315390"/>
                  </a:cubicBezTo>
                  <a:close/>
                  <a:moveTo>
                    <a:pt x="66749" y="315390"/>
                  </a:moveTo>
                  <a:cubicBezTo>
                    <a:pt x="71966" y="315390"/>
                    <a:pt x="76196" y="319619"/>
                    <a:pt x="76196" y="324836"/>
                  </a:cubicBezTo>
                  <a:cubicBezTo>
                    <a:pt x="76196" y="330054"/>
                    <a:pt x="71966" y="334283"/>
                    <a:pt x="66749" y="334283"/>
                  </a:cubicBezTo>
                  <a:cubicBezTo>
                    <a:pt x="61532" y="334283"/>
                    <a:pt x="57303" y="330054"/>
                    <a:pt x="57303" y="324836"/>
                  </a:cubicBezTo>
                  <a:cubicBezTo>
                    <a:pt x="57303" y="319619"/>
                    <a:pt x="61532" y="315390"/>
                    <a:pt x="66749" y="315390"/>
                  </a:cubicBezTo>
                  <a:close/>
                  <a:moveTo>
                    <a:pt x="38504" y="315390"/>
                  </a:moveTo>
                  <a:cubicBezTo>
                    <a:pt x="43721" y="315390"/>
                    <a:pt x="47950" y="319619"/>
                    <a:pt x="47950" y="324836"/>
                  </a:cubicBezTo>
                  <a:cubicBezTo>
                    <a:pt x="47950" y="330054"/>
                    <a:pt x="43721" y="334283"/>
                    <a:pt x="38504" y="334283"/>
                  </a:cubicBezTo>
                  <a:cubicBezTo>
                    <a:pt x="33287" y="334283"/>
                    <a:pt x="29057" y="330054"/>
                    <a:pt x="29057" y="324836"/>
                  </a:cubicBezTo>
                  <a:cubicBezTo>
                    <a:pt x="29057" y="319619"/>
                    <a:pt x="33287" y="315390"/>
                    <a:pt x="38504" y="315390"/>
                  </a:cubicBezTo>
                  <a:close/>
                  <a:moveTo>
                    <a:pt x="10259" y="315390"/>
                  </a:moveTo>
                  <a:cubicBezTo>
                    <a:pt x="15475" y="315390"/>
                    <a:pt x="19705" y="319619"/>
                    <a:pt x="19705" y="324836"/>
                  </a:cubicBezTo>
                  <a:cubicBezTo>
                    <a:pt x="19705" y="330054"/>
                    <a:pt x="15475" y="334283"/>
                    <a:pt x="10259" y="334283"/>
                  </a:cubicBezTo>
                  <a:lnTo>
                    <a:pt x="8686" y="332710"/>
                  </a:lnTo>
                  <a:lnTo>
                    <a:pt x="6041" y="319608"/>
                  </a:lnTo>
                  <a:close/>
                  <a:moveTo>
                    <a:pt x="1340" y="296322"/>
                  </a:moveTo>
                  <a:lnTo>
                    <a:pt x="5393" y="300375"/>
                  </a:lnTo>
                  <a:lnTo>
                    <a:pt x="2702" y="303067"/>
                  </a:lnTo>
                  <a:close/>
                  <a:moveTo>
                    <a:pt x="4967264" y="291118"/>
                  </a:moveTo>
                  <a:lnTo>
                    <a:pt x="4971249" y="295104"/>
                  </a:lnTo>
                  <a:lnTo>
                    <a:pt x="4968583" y="308314"/>
                  </a:lnTo>
                  <a:lnTo>
                    <a:pt x="4967264" y="309632"/>
                  </a:lnTo>
                  <a:cubicBezTo>
                    <a:pt x="4962151" y="309632"/>
                    <a:pt x="4958007" y="305487"/>
                    <a:pt x="4958007" y="300375"/>
                  </a:cubicBezTo>
                  <a:cubicBezTo>
                    <a:pt x="4958007" y="295263"/>
                    <a:pt x="4962151" y="291118"/>
                    <a:pt x="4967264" y="291118"/>
                  </a:cubicBezTo>
                  <a:close/>
                  <a:moveTo>
                    <a:pt x="4939026" y="291118"/>
                  </a:moveTo>
                  <a:cubicBezTo>
                    <a:pt x="4944138" y="291118"/>
                    <a:pt x="4948282" y="295263"/>
                    <a:pt x="4948282" y="300375"/>
                  </a:cubicBezTo>
                  <a:cubicBezTo>
                    <a:pt x="4948282" y="305487"/>
                    <a:pt x="4944138" y="309632"/>
                    <a:pt x="4939026" y="309632"/>
                  </a:cubicBezTo>
                  <a:cubicBezTo>
                    <a:pt x="4933913" y="309632"/>
                    <a:pt x="4929769" y="305487"/>
                    <a:pt x="4929769" y="300375"/>
                  </a:cubicBezTo>
                  <a:cubicBezTo>
                    <a:pt x="4929769" y="295263"/>
                    <a:pt x="4933913" y="291118"/>
                    <a:pt x="4939026" y="291118"/>
                  </a:cubicBezTo>
                  <a:close/>
                  <a:moveTo>
                    <a:pt x="4910781" y="291118"/>
                  </a:moveTo>
                  <a:cubicBezTo>
                    <a:pt x="4915893" y="291118"/>
                    <a:pt x="4920038" y="295263"/>
                    <a:pt x="4920038" y="300375"/>
                  </a:cubicBezTo>
                  <a:cubicBezTo>
                    <a:pt x="4920038" y="305487"/>
                    <a:pt x="4915893" y="309632"/>
                    <a:pt x="4910781" y="309632"/>
                  </a:cubicBezTo>
                  <a:cubicBezTo>
                    <a:pt x="4905668" y="309632"/>
                    <a:pt x="4901524" y="305487"/>
                    <a:pt x="4901524" y="300375"/>
                  </a:cubicBezTo>
                  <a:cubicBezTo>
                    <a:pt x="4901524" y="295263"/>
                    <a:pt x="4905668" y="291118"/>
                    <a:pt x="4910781" y="291118"/>
                  </a:cubicBezTo>
                  <a:close/>
                  <a:moveTo>
                    <a:pt x="4882534" y="291118"/>
                  </a:moveTo>
                  <a:cubicBezTo>
                    <a:pt x="4887647" y="291118"/>
                    <a:pt x="4891791" y="295263"/>
                    <a:pt x="4891791" y="300375"/>
                  </a:cubicBezTo>
                  <a:cubicBezTo>
                    <a:pt x="4891791" y="305487"/>
                    <a:pt x="4887647" y="309632"/>
                    <a:pt x="4882534" y="309632"/>
                  </a:cubicBezTo>
                  <a:cubicBezTo>
                    <a:pt x="4877422" y="309632"/>
                    <a:pt x="4873278" y="305487"/>
                    <a:pt x="4873278" y="300375"/>
                  </a:cubicBezTo>
                  <a:cubicBezTo>
                    <a:pt x="4873278" y="295263"/>
                    <a:pt x="4877422" y="291118"/>
                    <a:pt x="4882534" y="291118"/>
                  </a:cubicBezTo>
                  <a:close/>
                  <a:moveTo>
                    <a:pt x="4854290" y="291118"/>
                  </a:moveTo>
                  <a:cubicBezTo>
                    <a:pt x="4859402" y="291118"/>
                    <a:pt x="4863546" y="295263"/>
                    <a:pt x="4863546" y="300375"/>
                  </a:cubicBezTo>
                  <a:cubicBezTo>
                    <a:pt x="4863546" y="305487"/>
                    <a:pt x="4859402" y="309632"/>
                    <a:pt x="4854290" y="309632"/>
                  </a:cubicBezTo>
                  <a:cubicBezTo>
                    <a:pt x="4849177" y="309632"/>
                    <a:pt x="4845033" y="305487"/>
                    <a:pt x="4845033" y="300375"/>
                  </a:cubicBezTo>
                  <a:cubicBezTo>
                    <a:pt x="4845033" y="295263"/>
                    <a:pt x="4849177" y="291118"/>
                    <a:pt x="4854290" y="291118"/>
                  </a:cubicBezTo>
                  <a:close/>
                  <a:moveTo>
                    <a:pt x="4826044" y="291118"/>
                  </a:moveTo>
                  <a:cubicBezTo>
                    <a:pt x="4831156" y="291118"/>
                    <a:pt x="4835300" y="295263"/>
                    <a:pt x="4835300" y="300375"/>
                  </a:cubicBezTo>
                  <a:cubicBezTo>
                    <a:pt x="4835300" y="305487"/>
                    <a:pt x="4831156" y="309632"/>
                    <a:pt x="4826044" y="309632"/>
                  </a:cubicBezTo>
                  <a:cubicBezTo>
                    <a:pt x="4820931" y="309632"/>
                    <a:pt x="4816787" y="305487"/>
                    <a:pt x="4816787" y="300375"/>
                  </a:cubicBezTo>
                  <a:cubicBezTo>
                    <a:pt x="4816787" y="295263"/>
                    <a:pt x="4820931" y="291118"/>
                    <a:pt x="4826044" y="291118"/>
                  </a:cubicBezTo>
                  <a:close/>
                  <a:moveTo>
                    <a:pt x="4797799" y="291118"/>
                  </a:moveTo>
                  <a:cubicBezTo>
                    <a:pt x="4802911" y="291118"/>
                    <a:pt x="4807056" y="295263"/>
                    <a:pt x="4807056" y="300375"/>
                  </a:cubicBezTo>
                  <a:cubicBezTo>
                    <a:pt x="4807056" y="305487"/>
                    <a:pt x="4802911" y="309632"/>
                    <a:pt x="4797799" y="309632"/>
                  </a:cubicBezTo>
                  <a:cubicBezTo>
                    <a:pt x="4792686" y="309632"/>
                    <a:pt x="4788542" y="305487"/>
                    <a:pt x="4788542" y="300375"/>
                  </a:cubicBezTo>
                  <a:cubicBezTo>
                    <a:pt x="4788542" y="295263"/>
                    <a:pt x="4792686" y="291118"/>
                    <a:pt x="4797799" y="291118"/>
                  </a:cubicBezTo>
                  <a:close/>
                  <a:moveTo>
                    <a:pt x="4769552" y="291118"/>
                  </a:moveTo>
                  <a:cubicBezTo>
                    <a:pt x="4774665" y="291118"/>
                    <a:pt x="4778809" y="295263"/>
                    <a:pt x="4778809" y="300375"/>
                  </a:cubicBezTo>
                  <a:cubicBezTo>
                    <a:pt x="4778809" y="305487"/>
                    <a:pt x="4774665" y="309632"/>
                    <a:pt x="4769552" y="309632"/>
                  </a:cubicBezTo>
                  <a:cubicBezTo>
                    <a:pt x="4764440" y="309632"/>
                    <a:pt x="4760296" y="305487"/>
                    <a:pt x="4760296" y="300375"/>
                  </a:cubicBezTo>
                  <a:cubicBezTo>
                    <a:pt x="4760296" y="295263"/>
                    <a:pt x="4764440" y="291118"/>
                    <a:pt x="4769552" y="291118"/>
                  </a:cubicBezTo>
                  <a:close/>
                  <a:moveTo>
                    <a:pt x="4741308" y="291118"/>
                  </a:moveTo>
                  <a:cubicBezTo>
                    <a:pt x="4746420" y="291118"/>
                    <a:pt x="4750564" y="295263"/>
                    <a:pt x="4750564" y="300375"/>
                  </a:cubicBezTo>
                  <a:cubicBezTo>
                    <a:pt x="4750564" y="305487"/>
                    <a:pt x="4746420" y="309632"/>
                    <a:pt x="4741308" y="309632"/>
                  </a:cubicBezTo>
                  <a:cubicBezTo>
                    <a:pt x="4736196" y="309632"/>
                    <a:pt x="4732051" y="305487"/>
                    <a:pt x="4732051" y="300375"/>
                  </a:cubicBezTo>
                  <a:cubicBezTo>
                    <a:pt x="4732051" y="295263"/>
                    <a:pt x="4736196" y="291118"/>
                    <a:pt x="4741308" y="291118"/>
                  </a:cubicBezTo>
                  <a:close/>
                  <a:moveTo>
                    <a:pt x="4713062" y="291118"/>
                  </a:moveTo>
                  <a:cubicBezTo>
                    <a:pt x="4718174" y="291118"/>
                    <a:pt x="4722318" y="295263"/>
                    <a:pt x="4722318" y="300375"/>
                  </a:cubicBezTo>
                  <a:cubicBezTo>
                    <a:pt x="4722318" y="305487"/>
                    <a:pt x="4718174" y="309632"/>
                    <a:pt x="4713062" y="309632"/>
                  </a:cubicBezTo>
                  <a:cubicBezTo>
                    <a:pt x="4707949" y="309632"/>
                    <a:pt x="4703805" y="305487"/>
                    <a:pt x="4703805" y="300375"/>
                  </a:cubicBezTo>
                  <a:cubicBezTo>
                    <a:pt x="4703805" y="295263"/>
                    <a:pt x="4707949" y="291118"/>
                    <a:pt x="4713062" y="291118"/>
                  </a:cubicBezTo>
                  <a:close/>
                  <a:moveTo>
                    <a:pt x="4684817" y="291118"/>
                  </a:moveTo>
                  <a:cubicBezTo>
                    <a:pt x="4689929" y="291118"/>
                    <a:pt x="4694074" y="295263"/>
                    <a:pt x="4694074" y="300375"/>
                  </a:cubicBezTo>
                  <a:cubicBezTo>
                    <a:pt x="4694074" y="305487"/>
                    <a:pt x="4689929" y="309632"/>
                    <a:pt x="4684817" y="309632"/>
                  </a:cubicBezTo>
                  <a:cubicBezTo>
                    <a:pt x="4679705" y="309632"/>
                    <a:pt x="4675560" y="305487"/>
                    <a:pt x="4675560" y="300375"/>
                  </a:cubicBezTo>
                  <a:cubicBezTo>
                    <a:pt x="4675560" y="295263"/>
                    <a:pt x="4679705" y="291118"/>
                    <a:pt x="4684817" y="291118"/>
                  </a:cubicBezTo>
                  <a:close/>
                  <a:moveTo>
                    <a:pt x="4656571" y="291118"/>
                  </a:moveTo>
                  <a:cubicBezTo>
                    <a:pt x="4661683" y="291118"/>
                    <a:pt x="4665827" y="295263"/>
                    <a:pt x="4665827" y="300375"/>
                  </a:cubicBezTo>
                  <a:cubicBezTo>
                    <a:pt x="4665827" y="305487"/>
                    <a:pt x="4661683" y="309632"/>
                    <a:pt x="4656571" y="309632"/>
                  </a:cubicBezTo>
                  <a:cubicBezTo>
                    <a:pt x="4651458" y="309632"/>
                    <a:pt x="4647314" y="305487"/>
                    <a:pt x="4647314" y="300375"/>
                  </a:cubicBezTo>
                  <a:cubicBezTo>
                    <a:pt x="4647314" y="295263"/>
                    <a:pt x="4651458" y="291118"/>
                    <a:pt x="4656571" y="291118"/>
                  </a:cubicBezTo>
                  <a:close/>
                  <a:moveTo>
                    <a:pt x="4628326" y="291118"/>
                  </a:moveTo>
                  <a:cubicBezTo>
                    <a:pt x="4633438" y="291118"/>
                    <a:pt x="4637583" y="295263"/>
                    <a:pt x="4637583" y="300375"/>
                  </a:cubicBezTo>
                  <a:cubicBezTo>
                    <a:pt x="4637583" y="305487"/>
                    <a:pt x="4633438" y="309632"/>
                    <a:pt x="4628326" y="309632"/>
                  </a:cubicBezTo>
                  <a:cubicBezTo>
                    <a:pt x="4623214" y="309632"/>
                    <a:pt x="4619069" y="305487"/>
                    <a:pt x="4619069" y="300375"/>
                  </a:cubicBezTo>
                  <a:cubicBezTo>
                    <a:pt x="4619069" y="295263"/>
                    <a:pt x="4623214" y="291118"/>
                    <a:pt x="4628326" y="291118"/>
                  </a:cubicBezTo>
                  <a:close/>
                  <a:moveTo>
                    <a:pt x="4600080" y="291118"/>
                  </a:moveTo>
                  <a:cubicBezTo>
                    <a:pt x="4605192" y="291118"/>
                    <a:pt x="4609336" y="295263"/>
                    <a:pt x="4609336" y="300375"/>
                  </a:cubicBezTo>
                  <a:cubicBezTo>
                    <a:pt x="4609336" y="305487"/>
                    <a:pt x="4605192" y="309632"/>
                    <a:pt x="4600080" y="309632"/>
                  </a:cubicBezTo>
                  <a:cubicBezTo>
                    <a:pt x="4594967" y="309632"/>
                    <a:pt x="4590823" y="305487"/>
                    <a:pt x="4590823" y="300375"/>
                  </a:cubicBezTo>
                  <a:cubicBezTo>
                    <a:pt x="4590823" y="295263"/>
                    <a:pt x="4594967" y="291118"/>
                    <a:pt x="4600080" y="291118"/>
                  </a:cubicBezTo>
                  <a:close/>
                  <a:moveTo>
                    <a:pt x="4571835" y="291118"/>
                  </a:moveTo>
                  <a:cubicBezTo>
                    <a:pt x="4576947" y="291118"/>
                    <a:pt x="4581092" y="295263"/>
                    <a:pt x="4581092" y="300375"/>
                  </a:cubicBezTo>
                  <a:cubicBezTo>
                    <a:pt x="4581092" y="305487"/>
                    <a:pt x="4576947" y="309632"/>
                    <a:pt x="4571835" y="309632"/>
                  </a:cubicBezTo>
                  <a:cubicBezTo>
                    <a:pt x="4566723" y="309632"/>
                    <a:pt x="4562578" y="305487"/>
                    <a:pt x="4562578" y="300375"/>
                  </a:cubicBezTo>
                  <a:cubicBezTo>
                    <a:pt x="4562578" y="295263"/>
                    <a:pt x="4566723" y="291118"/>
                    <a:pt x="4571835" y="291118"/>
                  </a:cubicBezTo>
                  <a:close/>
                  <a:moveTo>
                    <a:pt x="4543589" y="291118"/>
                  </a:moveTo>
                  <a:cubicBezTo>
                    <a:pt x="4548701" y="291118"/>
                    <a:pt x="4552845" y="295263"/>
                    <a:pt x="4552845" y="300375"/>
                  </a:cubicBezTo>
                  <a:cubicBezTo>
                    <a:pt x="4552845" y="305487"/>
                    <a:pt x="4548701" y="309632"/>
                    <a:pt x="4543589" y="309632"/>
                  </a:cubicBezTo>
                  <a:cubicBezTo>
                    <a:pt x="4538476" y="309632"/>
                    <a:pt x="4534332" y="305487"/>
                    <a:pt x="4534332" y="300375"/>
                  </a:cubicBezTo>
                  <a:cubicBezTo>
                    <a:pt x="4534332" y="295263"/>
                    <a:pt x="4538476" y="291118"/>
                    <a:pt x="4543589" y="291118"/>
                  </a:cubicBezTo>
                  <a:close/>
                  <a:moveTo>
                    <a:pt x="4515344" y="291118"/>
                  </a:moveTo>
                  <a:cubicBezTo>
                    <a:pt x="4520456" y="291118"/>
                    <a:pt x="4524601" y="295263"/>
                    <a:pt x="4524601" y="300375"/>
                  </a:cubicBezTo>
                  <a:cubicBezTo>
                    <a:pt x="4524601" y="305487"/>
                    <a:pt x="4520456" y="309632"/>
                    <a:pt x="4515344" y="309632"/>
                  </a:cubicBezTo>
                  <a:cubicBezTo>
                    <a:pt x="4510232" y="309632"/>
                    <a:pt x="4506087" y="305487"/>
                    <a:pt x="4506087" y="300375"/>
                  </a:cubicBezTo>
                  <a:cubicBezTo>
                    <a:pt x="4506087" y="295263"/>
                    <a:pt x="4510232" y="291118"/>
                    <a:pt x="4515344" y="291118"/>
                  </a:cubicBezTo>
                  <a:close/>
                  <a:moveTo>
                    <a:pt x="4487098" y="291118"/>
                  </a:moveTo>
                  <a:cubicBezTo>
                    <a:pt x="4492210" y="291118"/>
                    <a:pt x="4496354" y="295263"/>
                    <a:pt x="4496354" y="300375"/>
                  </a:cubicBezTo>
                  <a:cubicBezTo>
                    <a:pt x="4496354" y="305487"/>
                    <a:pt x="4492210" y="309632"/>
                    <a:pt x="4487098" y="309632"/>
                  </a:cubicBezTo>
                  <a:cubicBezTo>
                    <a:pt x="4481985" y="309632"/>
                    <a:pt x="4477841" y="305487"/>
                    <a:pt x="4477841" y="300375"/>
                  </a:cubicBezTo>
                  <a:cubicBezTo>
                    <a:pt x="4477841" y="295263"/>
                    <a:pt x="4481985" y="291118"/>
                    <a:pt x="4487098" y="291118"/>
                  </a:cubicBezTo>
                  <a:close/>
                  <a:moveTo>
                    <a:pt x="4458853" y="291118"/>
                  </a:moveTo>
                  <a:cubicBezTo>
                    <a:pt x="4463966" y="291118"/>
                    <a:pt x="4468110" y="295263"/>
                    <a:pt x="4468110" y="300375"/>
                  </a:cubicBezTo>
                  <a:cubicBezTo>
                    <a:pt x="4468110" y="305487"/>
                    <a:pt x="4463966" y="309632"/>
                    <a:pt x="4458853" y="309632"/>
                  </a:cubicBezTo>
                  <a:cubicBezTo>
                    <a:pt x="4453741" y="309632"/>
                    <a:pt x="4449596" y="305487"/>
                    <a:pt x="4449596" y="300375"/>
                  </a:cubicBezTo>
                  <a:cubicBezTo>
                    <a:pt x="4449596" y="295263"/>
                    <a:pt x="4453741" y="291118"/>
                    <a:pt x="4458853" y="291118"/>
                  </a:cubicBezTo>
                  <a:close/>
                  <a:moveTo>
                    <a:pt x="4430607" y="291118"/>
                  </a:moveTo>
                  <a:cubicBezTo>
                    <a:pt x="4435719" y="291118"/>
                    <a:pt x="4439863" y="295263"/>
                    <a:pt x="4439863" y="300375"/>
                  </a:cubicBezTo>
                  <a:cubicBezTo>
                    <a:pt x="4439863" y="305487"/>
                    <a:pt x="4435719" y="309632"/>
                    <a:pt x="4430607" y="309632"/>
                  </a:cubicBezTo>
                  <a:cubicBezTo>
                    <a:pt x="4425494" y="309632"/>
                    <a:pt x="4421350" y="305487"/>
                    <a:pt x="4421350" y="300375"/>
                  </a:cubicBezTo>
                  <a:cubicBezTo>
                    <a:pt x="4421350" y="295263"/>
                    <a:pt x="4425494" y="291118"/>
                    <a:pt x="4430607" y="291118"/>
                  </a:cubicBezTo>
                  <a:close/>
                  <a:moveTo>
                    <a:pt x="4402362" y="291118"/>
                  </a:moveTo>
                  <a:cubicBezTo>
                    <a:pt x="4407474" y="291118"/>
                    <a:pt x="4411619" y="295263"/>
                    <a:pt x="4411619" y="300375"/>
                  </a:cubicBezTo>
                  <a:cubicBezTo>
                    <a:pt x="4411619" y="305487"/>
                    <a:pt x="4407474" y="309632"/>
                    <a:pt x="4402362" y="309632"/>
                  </a:cubicBezTo>
                  <a:cubicBezTo>
                    <a:pt x="4397250" y="309632"/>
                    <a:pt x="4393105" y="305487"/>
                    <a:pt x="4393105" y="300375"/>
                  </a:cubicBezTo>
                  <a:cubicBezTo>
                    <a:pt x="4393105" y="295263"/>
                    <a:pt x="4397250" y="291118"/>
                    <a:pt x="4402362" y="291118"/>
                  </a:cubicBezTo>
                  <a:close/>
                  <a:moveTo>
                    <a:pt x="4374116" y="291118"/>
                  </a:moveTo>
                  <a:cubicBezTo>
                    <a:pt x="4379228" y="291118"/>
                    <a:pt x="4383372" y="295263"/>
                    <a:pt x="4383372" y="300375"/>
                  </a:cubicBezTo>
                  <a:cubicBezTo>
                    <a:pt x="4383372" y="305487"/>
                    <a:pt x="4379228" y="309632"/>
                    <a:pt x="4374116" y="309632"/>
                  </a:cubicBezTo>
                  <a:cubicBezTo>
                    <a:pt x="4369003" y="309632"/>
                    <a:pt x="4364859" y="305487"/>
                    <a:pt x="4364859" y="300375"/>
                  </a:cubicBezTo>
                  <a:cubicBezTo>
                    <a:pt x="4364859" y="295263"/>
                    <a:pt x="4369003" y="291118"/>
                    <a:pt x="4374116" y="291118"/>
                  </a:cubicBezTo>
                  <a:close/>
                  <a:moveTo>
                    <a:pt x="4345871" y="291118"/>
                  </a:moveTo>
                  <a:cubicBezTo>
                    <a:pt x="4350983" y="291118"/>
                    <a:pt x="4355128" y="295263"/>
                    <a:pt x="4355128" y="300375"/>
                  </a:cubicBezTo>
                  <a:cubicBezTo>
                    <a:pt x="4355128" y="305487"/>
                    <a:pt x="4350983" y="309632"/>
                    <a:pt x="4345871" y="309632"/>
                  </a:cubicBezTo>
                  <a:cubicBezTo>
                    <a:pt x="4340759" y="309632"/>
                    <a:pt x="4336614" y="305487"/>
                    <a:pt x="4336614" y="300375"/>
                  </a:cubicBezTo>
                  <a:cubicBezTo>
                    <a:pt x="4336614" y="295263"/>
                    <a:pt x="4340759" y="291118"/>
                    <a:pt x="4345871" y="291118"/>
                  </a:cubicBezTo>
                  <a:close/>
                  <a:moveTo>
                    <a:pt x="4317625" y="291118"/>
                  </a:moveTo>
                  <a:cubicBezTo>
                    <a:pt x="4322737" y="291118"/>
                    <a:pt x="4326882" y="295263"/>
                    <a:pt x="4326882" y="300375"/>
                  </a:cubicBezTo>
                  <a:cubicBezTo>
                    <a:pt x="4326882" y="305487"/>
                    <a:pt x="4322737" y="309632"/>
                    <a:pt x="4317625" y="309632"/>
                  </a:cubicBezTo>
                  <a:cubicBezTo>
                    <a:pt x="4312512" y="309632"/>
                    <a:pt x="4308368" y="305487"/>
                    <a:pt x="4308368" y="300375"/>
                  </a:cubicBezTo>
                  <a:cubicBezTo>
                    <a:pt x="4308368" y="295263"/>
                    <a:pt x="4312512" y="291118"/>
                    <a:pt x="4317625" y="291118"/>
                  </a:cubicBezTo>
                  <a:close/>
                  <a:moveTo>
                    <a:pt x="4289380" y="291118"/>
                  </a:moveTo>
                  <a:cubicBezTo>
                    <a:pt x="4294493" y="291118"/>
                    <a:pt x="4298637" y="295263"/>
                    <a:pt x="4298637" y="300375"/>
                  </a:cubicBezTo>
                  <a:cubicBezTo>
                    <a:pt x="4298637" y="305487"/>
                    <a:pt x="4294493" y="309632"/>
                    <a:pt x="4289380" y="309632"/>
                  </a:cubicBezTo>
                  <a:cubicBezTo>
                    <a:pt x="4284268" y="309632"/>
                    <a:pt x="4280123" y="305487"/>
                    <a:pt x="4280123" y="300375"/>
                  </a:cubicBezTo>
                  <a:cubicBezTo>
                    <a:pt x="4280123" y="295263"/>
                    <a:pt x="4284268" y="291118"/>
                    <a:pt x="4289380" y="291118"/>
                  </a:cubicBezTo>
                  <a:close/>
                  <a:moveTo>
                    <a:pt x="4261134" y="291118"/>
                  </a:moveTo>
                  <a:cubicBezTo>
                    <a:pt x="4266246" y="291118"/>
                    <a:pt x="4270390" y="295263"/>
                    <a:pt x="4270390" y="300375"/>
                  </a:cubicBezTo>
                  <a:cubicBezTo>
                    <a:pt x="4270390" y="305487"/>
                    <a:pt x="4266246" y="309632"/>
                    <a:pt x="4261134" y="309632"/>
                  </a:cubicBezTo>
                  <a:cubicBezTo>
                    <a:pt x="4256021" y="309632"/>
                    <a:pt x="4251877" y="305487"/>
                    <a:pt x="4251877" y="300375"/>
                  </a:cubicBezTo>
                  <a:cubicBezTo>
                    <a:pt x="4251877" y="295263"/>
                    <a:pt x="4256021" y="291118"/>
                    <a:pt x="4261134" y="291118"/>
                  </a:cubicBezTo>
                  <a:close/>
                  <a:moveTo>
                    <a:pt x="4232889" y="291118"/>
                  </a:moveTo>
                  <a:cubicBezTo>
                    <a:pt x="4238002" y="291118"/>
                    <a:pt x="4242146" y="295263"/>
                    <a:pt x="4242146" y="300375"/>
                  </a:cubicBezTo>
                  <a:cubicBezTo>
                    <a:pt x="4242146" y="305487"/>
                    <a:pt x="4238002" y="309632"/>
                    <a:pt x="4232889" y="309632"/>
                  </a:cubicBezTo>
                  <a:cubicBezTo>
                    <a:pt x="4227777" y="309632"/>
                    <a:pt x="4223632" y="305487"/>
                    <a:pt x="4223632" y="300375"/>
                  </a:cubicBezTo>
                  <a:cubicBezTo>
                    <a:pt x="4223632" y="295263"/>
                    <a:pt x="4227777" y="291118"/>
                    <a:pt x="4232889" y="291118"/>
                  </a:cubicBezTo>
                  <a:close/>
                  <a:moveTo>
                    <a:pt x="4204643" y="291118"/>
                  </a:moveTo>
                  <a:cubicBezTo>
                    <a:pt x="4209755" y="291118"/>
                    <a:pt x="4213900" y="295263"/>
                    <a:pt x="4213900" y="300375"/>
                  </a:cubicBezTo>
                  <a:cubicBezTo>
                    <a:pt x="4213900" y="305487"/>
                    <a:pt x="4209755" y="309632"/>
                    <a:pt x="4204643" y="309632"/>
                  </a:cubicBezTo>
                  <a:cubicBezTo>
                    <a:pt x="4199530" y="309632"/>
                    <a:pt x="4195386" y="305487"/>
                    <a:pt x="4195386" y="300375"/>
                  </a:cubicBezTo>
                  <a:cubicBezTo>
                    <a:pt x="4195386" y="295263"/>
                    <a:pt x="4199530" y="291118"/>
                    <a:pt x="4204643" y="291118"/>
                  </a:cubicBezTo>
                  <a:close/>
                  <a:moveTo>
                    <a:pt x="4176398" y="291118"/>
                  </a:moveTo>
                  <a:cubicBezTo>
                    <a:pt x="4181510" y="291118"/>
                    <a:pt x="4185655" y="295263"/>
                    <a:pt x="4185655" y="300375"/>
                  </a:cubicBezTo>
                  <a:cubicBezTo>
                    <a:pt x="4185655" y="305487"/>
                    <a:pt x="4181510" y="309632"/>
                    <a:pt x="4176398" y="309632"/>
                  </a:cubicBezTo>
                  <a:cubicBezTo>
                    <a:pt x="4171286" y="309632"/>
                    <a:pt x="4167142" y="305487"/>
                    <a:pt x="4167142" y="300375"/>
                  </a:cubicBezTo>
                  <a:cubicBezTo>
                    <a:pt x="4167142" y="295263"/>
                    <a:pt x="4171286" y="291118"/>
                    <a:pt x="4176398" y="291118"/>
                  </a:cubicBezTo>
                  <a:close/>
                  <a:moveTo>
                    <a:pt x="4148152" y="291118"/>
                  </a:moveTo>
                  <a:cubicBezTo>
                    <a:pt x="4153264" y="291118"/>
                    <a:pt x="4157408" y="295263"/>
                    <a:pt x="4157408" y="300375"/>
                  </a:cubicBezTo>
                  <a:cubicBezTo>
                    <a:pt x="4157408" y="305487"/>
                    <a:pt x="4153264" y="309632"/>
                    <a:pt x="4148152" y="309632"/>
                  </a:cubicBezTo>
                  <a:cubicBezTo>
                    <a:pt x="4143039" y="309632"/>
                    <a:pt x="4138895" y="305487"/>
                    <a:pt x="4138895" y="300375"/>
                  </a:cubicBezTo>
                  <a:cubicBezTo>
                    <a:pt x="4138895" y="295263"/>
                    <a:pt x="4143039" y="291118"/>
                    <a:pt x="4148152" y="291118"/>
                  </a:cubicBezTo>
                  <a:close/>
                  <a:moveTo>
                    <a:pt x="4119906" y="291118"/>
                  </a:moveTo>
                  <a:cubicBezTo>
                    <a:pt x="4125018" y="291118"/>
                    <a:pt x="4129162" y="295263"/>
                    <a:pt x="4129162" y="300375"/>
                  </a:cubicBezTo>
                  <a:cubicBezTo>
                    <a:pt x="4129162" y="305487"/>
                    <a:pt x="4125018" y="309632"/>
                    <a:pt x="4119906" y="309632"/>
                  </a:cubicBezTo>
                  <a:cubicBezTo>
                    <a:pt x="4114793" y="309632"/>
                    <a:pt x="4110649" y="305487"/>
                    <a:pt x="4110649" y="300375"/>
                  </a:cubicBezTo>
                  <a:cubicBezTo>
                    <a:pt x="4110649" y="295263"/>
                    <a:pt x="4114793" y="291118"/>
                    <a:pt x="4119906" y="291118"/>
                  </a:cubicBezTo>
                  <a:close/>
                  <a:moveTo>
                    <a:pt x="4091661" y="291118"/>
                  </a:moveTo>
                  <a:cubicBezTo>
                    <a:pt x="4096773" y="291118"/>
                    <a:pt x="4100918" y="295263"/>
                    <a:pt x="4100918" y="300375"/>
                  </a:cubicBezTo>
                  <a:cubicBezTo>
                    <a:pt x="4100918" y="305487"/>
                    <a:pt x="4096773" y="309632"/>
                    <a:pt x="4091661" y="309632"/>
                  </a:cubicBezTo>
                  <a:cubicBezTo>
                    <a:pt x="4086549" y="309632"/>
                    <a:pt x="4082404" y="305487"/>
                    <a:pt x="4082404" y="300375"/>
                  </a:cubicBezTo>
                  <a:cubicBezTo>
                    <a:pt x="4082404" y="295263"/>
                    <a:pt x="4086549" y="291118"/>
                    <a:pt x="4091661" y="291118"/>
                  </a:cubicBezTo>
                  <a:close/>
                  <a:moveTo>
                    <a:pt x="4063415" y="291118"/>
                  </a:moveTo>
                  <a:cubicBezTo>
                    <a:pt x="4068527" y="291118"/>
                    <a:pt x="4072671" y="295263"/>
                    <a:pt x="4072671" y="300375"/>
                  </a:cubicBezTo>
                  <a:cubicBezTo>
                    <a:pt x="4072671" y="305487"/>
                    <a:pt x="4068527" y="309632"/>
                    <a:pt x="4063415" y="309632"/>
                  </a:cubicBezTo>
                  <a:cubicBezTo>
                    <a:pt x="4058302" y="309632"/>
                    <a:pt x="4054158" y="305487"/>
                    <a:pt x="4054158" y="300375"/>
                  </a:cubicBezTo>
                  <a:cubicBezTo>
                    <a:pt x="4054158" y="295263"/>
                    <a:pt x="4058302" y="291118"/>
                    <a:pt x="4063415" y="291118"/>
                  </a:cubicBezTo>
                  <a:close/>
                  <a:moveTo>
                    <a:pt x="4035170" y="291118"/>
                  </a:moveTo>
                  <a:cubicBezTo>
                    <a:pt x="4040282" y="291118"/>
                    <a:pt x="4044427" y="295263"/>
                    <a:pt x="4044427" y="300375"/>
                  </a:cubicBezTo>
                  <a:cubicBezTo>
                    <a:pt x="4044427" y="305487"/>
                    <a:pt x="4040282" y="309632"/>
                    <a:pt x="4035170" y="309632"/>
                  </a:cubicBezTo>
                  <a:cubicBezTo>
                    <a:pt x="4030058" y="309632"/>
                    <a:pt x="4025913" y="305487"/>
                    <a:pt x="4025913" y="300375"/>
                  </a:cubicBezTo>
                  <a:cubicBezTo>
                    <a:pt x="4025913" y="295263"/>
                    <a:pt x="4030058" y="291118"/>
                    <a:pt x="4035170" y="291118"/>
                  </a:cubicBezTo>
                  <a:close/>
                  <a:moveTo>
                    <a:pt x="4006924" y="291118"/>
                  </a:moveTo>
                  <a:cubicBezTo>
                    <a:pt x="4012036" y="291118"/>
                    <a:pt x="4016180" y="295263"/>
                    <a:pt x="4016180" y="300375"/>
                  </a:cubicBezTo>
                  <a:cubicBezTo>
                    <a:pt x="4016180" y="305487"/>
                    <a:pt x="4012036" y="309632"/>
                    <a:pt x="4006924" y="309632"/>
                  </a:cubicBezTo>
                  <a:cubicBezTo>
                    <a:pt x="4001811" y="309632"/>
                    <a:pt x="3997667" y="305487"/>
                    <a:pt x="3997667" y="300375"/>
                  </a:cubicBezTo>
                  <a:cubicBezTo>
                    <a:pt x="3997667" y="295263"/>
                    <a:pt x="4001811" y="291118"/>
                    <a:pt x="4006924" y="291118"/>
                  </a:cubicBezTo>
                  <a:close/>
                  <a:moveTo>
                    <a:pt x="3978679" y="291118"/>
                  </a:moveTo>
                  <a:cubicBezTo>
                    <a:pt x="3983791" y="291118"/>
                    <a:pt x="3987936" y="295263"/>
                    <a:pt x="3987936" y="300375"/>
                  </a:cubicBezTo>
                  <a:cubicBezTo>
                    <a:pt x="3987936" y="305487"/>
                    <a:pt x="3983791" y="309632"/>
                    <a:pt x="3978679" y="309632"/>
                  </a:cubicBezTo>
                  <a:cubicBezTo>
                    <a:pt x="3973567" y="309632"/>
                    <a:pt x="3969422" y="305487"/>
                    <a:pt x="3969422" y="300375"/>
                  </a:cubicBezTo>
                  <a:cubicBezTo>
                    <a:pt x="3969422" y="295263"/>
                    <a:pt x="3973567" y="291118"/>
                    <a:pt x="3978679" y="291118"/>
                  </a:cubicBezTo>
                  <a:close/>
                  <a:moveTo>
                    <a:pt x="3950433" y="291118"/>
                  </a:moveTo>
                  <a:cubicBezTo>
                    <a:pt x="3955545" y="291118"/>
                    <a:pt x="3959689" y="295263"/>
                    <a:pt x="3959689" y="300375"/>
                  </a:cubicBezTo>
                  <a:cubicBezTo>
                    <a:pt x="3959689" y="305487"/>
                    <a:pt x="3955545" y="309632"/>
                    <a:pt x="3950433" y="309632"/>
                  </a:cubicBezTo>
                  <a:cubicBezTo>
                    <a:pt x="3945320" y="309632"/>
                    <a:pt x="3941176" y="305487"/>
                    <a:pt x="3941176" y="300375"/>
                  </a:cubicBezTo>
                  <a:cubicBezTo>
                    <a:pt x="3941176" y="295263"/>
                    <a:pt x="3945320" y="291118"/>
                    <a:pt x="3950433" y="291118"/>
                  </a:cubicBezTo>
                  <a:close/>
                  <a:moveTo>
                    <a:pt x="3922188" y="291118"/>
                  </a:moveTo>
                  <a:cubicBezTo>
                    <a:pt x="3927300" y="291118"/>
                    <a:pt x="3931445" y="295263"/>
                    <a:pt x="3931445" y="300375"/>
                  </a:cubicBezTo>
                  <a:cubicBezTo>
                    <a:pt x="3931445" y="305487"/>
                    <a:pt x="3927300" y="309632"/>
                    <a:pt x="3922188" y="309632"/>
                  </a:cubicBezTo>
                  <a:cubicBezTo>
                    <a:pt x="3917076" y="309632"/>
                    <a:pt x="3912931" y="305487"/>
                    <a:pt x="3912931" y="300375"/>
                  </a:cubicBezTo>
                  <a:cubicBezTo>
                    <a:pt x="3912931" y="295263"/>
                    <a:pt x="3917076" y="291118"/>
                    <a:pt x="3922188" y="291118"/>
                  </a:cubicBezTo>
                  <a:close/>
                  <a:moveTo>
                    <a:pt x="3893942" y="291118"/>
                  </a:moveTo>
                  <a:cubicBezTo>
                    <a:pt x="3899054" y="291118"/>
                    <a:pt x="3903198" y="295263"/>
                    <a:pt x="3903198" y="300375"/>
                  </a:cubicBezTo>
                  <a:cubicBezTo>
                    <a:pt x="3903198" y="305487"/>
                    <a:pt x="3899054" y="309632"/>
                    <a:pt x="3893942" y="309632"/>
                  </a:cubicBezTo>
                  <a:cubicBezTo>
                    <a:pt x="3888830" y="309632"/>
                    <a:pt x="3884685" y="305487"/>
                    <a:pt x="3884685" y="300375"/>
                  </a:cubicBezTo>
                  <a:cubicBezTo>
                    <a:pt x="3884685" y="295263"/>
                    <a:pt x="3888830" y="291118"/>
                    <a:pt x="3893942" y="291118"/>
                  </a:cubicBezTo>
                  <a:close/>
                  <a:moveTo>
                    <a:pt x="3865697" y="291118"/>
                  </a:moveTo>
                  <a:cubicBezTo>
                    <a:pt x="3870810" y="291118"/>
                    <a:pt x="3874954" y="295263"/>
                    <a:pt x="3874954" y="300375"/>
                  </a:cubicBezTo>
                  <a:cubicBezTo>
                    <a:pt x="3874954" y="305487"/>
                    <a:pt x="3870810" y="309632"/>
                    <a:pt x="3865697" y="309632"/>
                  </a:cubicBezTo>
                  <a:cubicBezTo>
                    <a:pt x="3860585" y="309632"/>
                    <a:pt x="3856440" y="305487"/>
                    <a:pt x="3856440" y="300375"/>
                  </a:cubicBezTo>
                  <a:cubicBezTo>
                    <a:pt x="3856440" y="295263"/>
                    <a:pt x="3860585" y="291118"/>
                    <a:pt x="3865697" y="291118"/>
                  </a:cubicBezTo>
                  <a:close/>
                  <a:moveTo>
                    <a:pt x="3837451" y="291118"/>
                  </a:moveTo>
                  <a:cubicBezTo>
                    <a:pt x="3842563" y="291118"/>
                    <a:pt x="3846707" y="295263"/>
                    <a:pt x="3846707" y="300375"/>
                  </a:cubicBezTo>
                  <a:cubicBezTo>
                    <a:pt x="3846707" y="305487"/>
                    <a:pt x="3842563" y="309632"/>
                    <a:pt x="3837451" y="309632"/>
                  </a:cubicBezTo>
                  <a:cubicBezTo>
                    <a:pt x="3832339" y="309632"/>
                    <a:pt x="3828194" y="305487"/>
                    <a:pt x="3828194" y="300375"/>
                  </a:cubicBezTo>
                  <a:cubicBezTo>
                    <a:pt x="3828194" y="295263"/>
                    <a:pt x="3832339" y="291118"/>
                    <a:pt x="3837451" y="291118"/>
                  </a:cubicBezTo>
                  <a:close/>
                  <a:moveTo>
                    <a:pt x="3809206" y="291118"/>
                  </a:moveTo>
                  <a:cubicBezTo>
                    <a:pt x="3814319" y="291118"/>
                    <a:pt x="3818463" y="295263"/>
                    <a:pt x="3818463" y="300375"/>
                  </a:cubicBezTo>
                  <a:cubicBezTo>
                    <a:pt x="3818463" y="305487"/>
                    <a:pt x="3814319" y="309632"/>
                    <a:pt x="3809206" y="309632"/>
                  </a:cubicBezTo>
                  <a:cubicBezTo>
                    <a:pt x="3804094" y="309632"/>
                    <a:pt x="3799949" y="305487"/>
                    <a:pt x="3799949" y="300375"/>
                  </a:cubicBezTo>
                  <a:cubicBezTo>
                    <a:pt x="3799949" y="295263"/>
                    <a:pt x="3804094" y="291118"/>
                    <a:pt x="3809206" y="291118"/>
                  </a:cubicBezTo>
                  <a:close/>
                  <a:moveTo>
                    <a:pt x="3780960" y="291118"/>
                  </a:moveTo>
                  <a:cubicBezTo>
                    <a:pt x="3786072" y="291118"/>
                    <a:pt x="3790216" y="295263"/>
                    <a:pt x="3790216" y="300375"/>
                  </a:cubicBezTo>
                  <a:cubicBezTo>
                    <a:pt x="3790216" y="305487"/>
                    <a:pt x="3786072" y="309632"/>
                    <a:pt x="3780960" y="309632"/>
                  </a:cubicBezTo>
                  <a:cubicBezTo>
                    <a:pt x="3775848" y="309632"/>
                    <a:pt x="3771703" y="305487"/>
                    <a:pt x="3771703" y="300375"/>
                  </a:cubicBezTo>
                  <a:cubicBezTo>
                    <a:pt x="3771703" y="295263"/>
                    <a:pt x="3775848" y="291118"/>
                    <a:pt x="3780960" y="291118"/>
                  </a:cubicBezTo>
                  <a:close/>
                  <a:moveTo>
                    <a:pt x="3752715" y="291118"/>
                  </a:moveTo>
                  <a:cubicBezTo>
                    <a:pt x="3757828" y="291118"/>
                    <a:pt x="3761972" y="295263"/>
                    <a:pt x="3761972" y="300375"/>
                  </a:cubicBezTo>
                  <a:cubicBezTo>
                    <a:pt x="3761972" y="305487"/>
                    <a:pt x="3757828" y="309632"/>
                    <a:pt x="3752715" y="309632"/>
                  </a:cubicBezTo>
                  <a:cubicBezTo>
                    <a:pt x="3747603" y="309632"/>
                    <a:pt x="3743458" y="305487"/>
                    <a:pt x="3743458" y="300375"/>
                  </a:cubicBezTo>
                  <a:cubicBezTo>
                    <a:pt x="3743458" y="295263"/>
                    <a:pt x="3747603" y="291118"/>
                    <a:pt x="3752715" y="291118"/>
                  </a:cubicBezTo>
                  <a:close/>
                  <a:moveTo>
                    <a:pt x="3724469" y="291118"/>
                  </a:moveTo>
                  <a:cubicBezTo>
                    <a:pt x="3729581" y="291118"/>
                    <a:pt x="3733725" y="295263"/>
                    <a:pt x="3733725" y="300375"/>
                  </a:cubicBezTo>
                  <a:cubicBezTo>
                    <a:pt x="3733725" y="305487"/>
                    <a:pt x="3729581" y="309632"/>
                    <a:pt x="3724469" y="309632"/>
                  </a:cubicBezTo>
                  <a:cubicBezTo>
                    <a:pt x="3719357" y="309632"/>
                    <a:pt x="3715212" y="305487"/>
                    <a:pt x="3715212" y="300375"/>
                  </a:cubicBezTo>
                  <a:cubicBezTo>
                    <a:pt x="3715212" y="295263"/>
                    <a:pt x="3719357" y="291118"/>
                    <a:pt x="3724469" y="291118"/>
                  </a:cubicBezTo>
                  <a:close/>
                  <a:moveTo>
                    <a:pt x="3696224" y="291118"/>
                  </a:moveTo>
                  <a:cubicBezTo>
                    <a:pt x="3701336" y="291118"/>
                    <a:pt x="3705481" y="295263"/>
                    <a:pt x="3705481" y="300375"/>
                  </a:cubicBezTo>
                  <a:cubicBezTo>
                    <a:pt x="3705481" y="305487"/>
                    <a:pt x="3701337" y="309632"/>
                    <a:pt x="3696224" y="309632"/>
                  </a:cubicBezTo>
                  <a:cubicBezTo>
                    <a:pt x="3691112" y="309632"/>
                    <a:pt x="3686967" y="305487"/>
                    <a:pt x="3686967" y="300375"/>
                  </a:cubicBezTo>
                  <a:cubicBezTo>
                    <a:pt x="3686967" y="295263"/>
                    <a:pt x="3691112" y="291118"/>
                    <a:pt x="3696224" y="291118"/>
                  </a:cubicBezTo>
                  <a:close/>
                  <a:moveTo>
                    <a:pt x="3667978" y="291118"/>
                  </a:moveTo>
                  <a:cubicBezTo>
                    <a:pt x="3673090" y="291118"/>
                    <a:pt x="3677235" y="295263"/>
                    <a:pt x="3677235" y="300375"/>
                  </a:cubicBezTo>
                  <a:cubicBezTo>
                    <a:pt x="3677235" y="305487"/>
                    <a:pt x="3673090" y="309632"/>
                    <a:pt x="3667978" y="309632"/>
                  </a:cubicBezTo>
                  <a:cubicBezTo>
                    <a:pt x="3662866" y="309632"/>
                    <a:pt x="3658721" y="305487"/>
                    <a:pt x="3658721" y="300375"/>
                  </a:cubicBezTo>
                  <a:cubicBezTo>
                    <a:pt x="3658721" y="295263"/>
                    <a:pt x="3662866" y="291118"/>
                    <a:pt x="3667978" y="291118"/>
                  </a:cubicBezTo>
                  <a:close/>
                  <a:moveTo>
                    <a:pt x="3639733" y="291118"/>
                  </a:moveTo>
                  <a:cubicBezTo>
                    <a:pt x="3644846" y="291118"/>
                    <a:pt x="3648990" y="295263"/>
                    <a:pt x="3648990" y="300375"/>
                  </a:cubicBezTo>
                  <a:cubicBezTo>
                    <a:pt x="3648990" y="305487"/>
                    <a:pt x="3644846" y="309632"/>
                    <a:pt x="3639733" y="309632"/>
                  </a:cubicBezTo>
                  <a:cubicBezTo>
                    <a:pt x="3634621" y="309632"/>
                    <a:pt x="3630477" y="305487"/>
                    <a:pt x="3630477" y="300375"/>
                  </a:cubicBezTo>
                  <a:cubicBezTo>
                    <a:pt x="3630477" y="295263"/>
                    <a:pt x="3634621" y="291118"/>
                    <a:pt x="3639733" y="291118"/>
                  </a:cubicBezTo>
                  <a:close/>
                  <a:moveTo>
                    <a:pt x="3611487" y="291118"/>
                  </a:moveTo>
                  <a:cubicBezTo>
                    <a:pt x="3616599" y="291118"/>
                    <a:pt x="3620744" y="295263"/>
                    <a:pt x="3620744" y="300375"/>
                  </a:cubicBezTo>
                  <a:cubicBezTo>
                    <a:pt x="3620744" y="305487"/>
                    <a:pt x="3616599" y="309632"/>
                    <a:pt x="3611487" y="309632"/>
                  </a:cubicBezTo>
                  <a:cubicBezTo>
                    <a:pt x="3606375" y="309632"/>
                    <a:pt x="3602230" y="305487"/>
                    <a:pt x="3602230" y="300375"/>
                  </a:cubicBezTo>
                  <a:cubicBezTo>
                    <a:pt x="3602230" y="295263"/>
                    <a:pt x="3606375" y="291118"/>
                    <a:pt x="3611487" y="291118"/>
                  </a:cubicBezTo>
                  <a:close/>
                  <a:moveTo>
                    <a:pt x="3583242" y="291118"/>
                  </a:moveTo>
                  <a:cubicBezTo>
                    <a:pt x="3588355" y="291118"/>
                    <a:pt x="3592499" y="295263"/>
                    <a:pt x="3592499" y="300375"/>
                  </a:cubicBezTo>
                  <a:cubicBezTo>
                    <a:pt x="3592499" y="305487"/>
                    <a:pt x="3588355" y="309632"/>
                    <a:pt x="3583242" y="309632"/>
                  </a:cubicBezTo>
                  <a:cubicBezTo>
                    <a:pt x="3578130" y="309632"/>
                    <a:pt x="3573985" y="305487"/>
                    <a:pt x="3573985" y="300375"/>
                  </a:cubicBezTo>
                  <a:cubicBezTo>
                    <a:pt x="3573985" y="295263"/>
                    <a:pt x="3578130" y="291118"/>
                    <a:pt x="3583242" y="291118"/>
                  </a:cubicBezTo>
                  <a:close/>
                  <a:moveTo>
                    <a:pt x="3554996" y="291118"/>
                  </a:moveTo>
                  <a:cubicBezTo>
                    <a:pt x="3560108" y="291118"/>
                    <a:pt x="3564253" y="295263"/>
                    <a:pt x="3564253" y="300375"/>
                  </a:cubicBezTo>
                  <a:cubicBezTo>
                    <a:pt x="3564253" y="305487"/>
                    <a:pt x="3560108" y="309632"/>
                    <a:pt x="3554996" y="309632"/>
                  </a:cubicBezTo>
                  <a:cubicBezTo>
                    <a:pt x="3549884" y="309632"/>
                    <a:pt x="3545739" y="305487"/>
                    <a:pt x="3545739" y="300375"/>
                  </a:cubicBezTo>
                  <a:cubicBezTo>
                    <a:pt x="3545739" y="295263"/>
                    <a:pt x="3549884" y="291118"/>
                    <a:pt x="3554996" y="291118"/>
                  </a:cubicBezTo>
                  <a:close/>
                  <a:moveTo>
                    <a:pt x="3526751" y="291118"/>
                  </a:moveTo>
                  <a:cubicBezTo>
                    <a:pt x="3531864" y="291118"/>
                    <a:pt x="3536008" y="295263"/>
                    <a:pt x="3536008" y="300375"/>
                  </a:cubicBezTo>
                  <a:cubicBezTo>
                    <a:pt x="3536008" y="305487"/>
                    <a:pt x="3531864" y="309632"/>
                    <a:pt x="3526751" y="309632"/>
                  </a:cubicBezTo>
                  <a:cubicBezTo>
                    <a:pt x="3521639" y="309632"/>
                    <a:pt x="3517495" y="305487"/>
                    <a:pt x="3517495" y="300375"/>
                  </a:cubicBezTo>
                  <a:cubicBezTo>
                    <a:pt x="3517495" y="295263"/>
                    <a:pt x="3521639" y="291118"/>
                    <a:pt x="3526751" y="291118"/>
                  </a:cubicBezTo>
                  <a:close/>
                  <a:moveTo>
                    <a:pt x="3498505" y="291118"/>
                  </a:moveTo>
                  <a:cubicBezTo>
                    <a:pt x="3503617" y="291118"/>
                    <a:pt x="3507762" y="295263"/>
                    <a:pt x="3507762" y="300375"/>
                  </a:cubicBezTo>
                  <a:cubicBezTo>
                    <a:pt x="3507762" y="305487"/>
                    <a:pt x="3503617" y="309632"/>
                    <a:pt x="3498505" y="309632"/>
                  </a:cubicBezTo>
                  <a:cubicBezTo>
                    <a:pt x="3493393" y="309632"/>
                    <a:pt x="3489248" y="305487"/>
                    <a:pt x="3489248" y="300375"/>
                  </a:cubicBezTo>
                  <a:cubicBezTo>
                    <a:pt x="3489248" y="295263"/>
                    <a:pt x="3493393" y="291118"/>
                    <a:pt x="3498505" y="291118"/>
                  </a:cubicBezTo>
                  <a:close/>
                  <a:moveTo>
                    <a:pt x="3470260" y="291118"/>
                  </a:moveTo>
                  <a:cubicBezTo>
                    <a:pt x="3475372" y="291118"/>
                    <a:pt x="3479517" y="295263"/>
                    <a:pt x="3479517" y="300375"/>
                  </a:cubicBezTo>
                  <a:cubicBezTo>
                    <a:pt x="3479517" y="305487"/>
                    <a:pt x="3475372" y="309632"/>
                    <a:pt x="3470260" y="309632"/>
                  </a:cubicBezTo>
                  <a:cubicBezTo>
                    <a:pt x="3465148" y="309632"/>
                    <a:pt x="3461003" y="305487"/>
                    <a:pt x="3461003" y="300375"/>
                  </a:cubicBezTo>
                  <a:cubicBezTo>
                    <a:pt x="3461003" y="295263"/>
                    <a:pt x="3465148" y="291118"/>
                    <a:pt x="3470260" y="291118"/>
                  </a:cubicBezTo>
                  <a:close/>
                  <a:moveTo>
                    <a:pt x="3442014" y="291118"/>
                  </a:moveTo>
                  <a:cubicBezTo>
                    <a:pt x="3447127" y="291118"/>
                    <a:pt x="3451271" y="295263"/>
                    <a:pt x="3451271" y="300375"/>
                  </a:cubicBezTo>
                  <a:cubicBezTo>
                    <a:pt x="3451271" y="305487"/>
                    <a:pt x="3447127" y="309632"/>
                    <a:pt x="3442014" y="309632"/>
                  </a:cubicBezTo>
                  <a:cubicBezTo>
                    <a:pt x="3436902" y="309632"/>
                    <a:pt x="3432758" y="305487"/>
                    <a:pt x="3432758" y="300375"/>
                  </a:cubicBezTo>
                  <a:cubicBezTo>
                    <a:pt x="3432758" y="295263"/>
                    <a:pt x="3436902" y="291118"/>
                    <a:pt x="3442014" y="291118"/>
                  </a:cubicBezTo>
                  <a:close/>
                  <a:moveTo>
                    <a:pt x="3413769" y="291118"/>
                  </a:moveTo>
                  <a:cubicBezTo>
                    <a:pt x="3418882" y="291118"/>
                    <a:pt x="3423026" y="295263"/>
                    <a:pt x="3423026" y="300375"/>
                  </a:cubicBezTo>
                  <a:cubicBezTo>
                    <a:pt x="3423026" y="305487"/>
                    <a:pt x="3418882" y="309632"/>
                    <a:pt x="3413769" y="309632"/>
                  </a:cubicBezTo>
                  <a:cubicBezTo>
                    <a:pt x="3408657" y="309632"/>
                    <a:pt x="3404512" y="305487"/>
                    <a:pt x="3404512" y="300375"/>
                  </a:cubicBezTo>
                  <a:cubicBezTo>
                    <a:pt x="3404512" y="295263"/>
                    <a:pt x="3408657" y="291118"/>
                    <a:pt x="3413769" y="291118"/>
                  </a:cubicBezTo>
                  <a:close/>
                  <a:moveTo>
                    <a:pt x="3385524" y="291118"/>
                  </a:moveTo>
                  <a:cubicBezTo>
                    <a:pt x="3390637" y="291118"/>
                    <a:pt x="3394781" y="295263"/>
                    <a:pt x="3394781" y="300375"/>
                  </a:cubicBezTo>
                  <a:cubicBezTo>
                    <a:pt x="3394781" y="305487"/>
                    <a:pt x="3390637" y="309632"/>
                    <a:pt x="3385524" y="309632"/>
                  </a:cubicBezTo>
                  <a:cubicBezTo>
                    <a:pt x="3380412" y="309632"/>
                    <a:pt x="3376268" y="305487"/>
                    <a:pt x="3376268" y="300375"/>
                  </a:cubicBezTo>
                  <a:cubicBezTo>
                    <a:pt x="3376268" y="295263"/>
                    <a:pt x="3380412" y="291118"/>
                    <a:pt x="3385524" y="291118"/>
                  </a:cubicBezTo>
                  <a:close/>
                  <a:moveTo>
                    <a:pt x="3357279" y="291118"/>
                  </a:moveTo>
                  <a:cubicBezTo>
                    <a:pt x="3362391" y="291118"/>
                    <a:pt x="3366536" y="295263"/>
                    <a:pt x="3366536" y="300375"/>
                  </a:cubicBezTo>
                  <a:cubicBezTo>
                    <a:pt x="3366536" y="305487"/>
                    <a:pt x="3362391" y="309632"/>
                    <a:pt x="3357279" y="309632"/>
                  </a:cubicBezTo>
                  <a:cubicBezTo>
                    <a:pt x="3352167" y="309632"/>
                    <a:pt x="3348022" y="305487"/>
                    <a:pt x="3348022" y="300375"/>
                  </a:cubicBezTo>
                  <a:cubicBezTo>
                    <a:pt x="3348022" y="295263"/>
                    <a:pt x="3352167" y="291118"/>
                    <a:pt x="3357279" y="291118"/>
                  </a:cubicBezTo>
                  <a:close/>
                  <a:moveTo>
                    <a:pt x="3329033" y="291118"/>
                  </a:moveTo>
                  <a:cubicBezTo>
                    <a:pt x="3334146" y="291118"/>
                    <a:pt x="3338290" y="295263"/>
                    <a:pt x="3338290" y="300375"/>
                  </a:cubicBezTo>
                  <a:cubicBezTo>
                    <a:pt x="3338290" y="305487"/>
                    <a:pt x="3334146" y="309632"/>
                    <a:pt x="3329033" y="309632"/>
                  </a:cubicBezTo>
                  <a:cubicBezTo>
                    <a:pt x="3323921" y="309632"/>
                    <a:pt x="3319777" y="305487"/>
                    <a:pt x="3319777" y="300375"/>
                  </a:cubicBezTo>
                  <a:cubicBezTo>
                    <a:pt x="3319777" y="295263"/>
                    <a:pt x="3323921" y="291118"/>
                    <a:pt x="3329033" y="291118"/>
                  </a:cubicBezTo>
                  <a:close/>
                  <a:moveTo>
                    <a:pt x="3300831" y="291118"/>
                  </a:moveTo>
                  <a:cubicBezTo>
                    <a:pt x="3305943" y="291118"/>
                    <a:pt x="3310087" y="295263"/>
                    <a:pt x="3310087" y="300375"/>
                  </a:cubicBezTo>
                  <a:cubicBezTo>
                    <a:pt x="3310087" y="305487"/>
                    <a:pt x="3305943" y="309632"/>
                    <a:pt x="3300831" y="309632"/>
                  </a:cubicBezTo>
                  <a:cubicBezTo>
                    <a:pt x="3295718" y="309632"/>
                    <a:pt x="3291574" y="305487"/>
                    <a:pt x="3291574" y="300375"/>
                  </a:cubicBezTo>
                  <a:cubicBezTo>
                    <a:pt x="3291574" y="295263"/>
                    <a:pt x="3295718" y="291118"/>
                    <a:pt x="3300831" y="291118"/>
                  </a:cubicBezTo>
                  <a:close/>
                  <a:moveTo>
                    <a:pt x="3272570" y="291118"/>
                  </a:moveTo>
                  <a:cubicBezTo>
                    <a:pt x="3277682" y="291118"/>
                    <a:pt x="3281826" y="295263"/>
                    <a:pt x="3281826" y="300375"/>
                  </a:cubicBezTo>
                  <a:cubicBezTo>
                    <a:pt x="3281826" y="305487"/>
                    <a:pt x="3277682" y="309632"/>
                    <a:pt x="3272570" y="309632"/>
                  </a:cubicBezTo>
                  <a:cubicBezTo>
                    <a:pt x="3267457" y="309632"/>
                    <a:pt x="3263313" y="305487"/>
                    <a:pt x="3263313" y="300375"/>
                  </a:cubicBezTo>
                  <a:cubicBezTo>
                    <a:pt x="3263313" y="295263"/>
                    <a:pt x="3267457" y="291118"/>
                    <a:pt x="3272570" y="291118"/>
                  </a:cubicBezTo>
                  <a:close/>
                  <a:moveTo>
                    <a:pt x="3244332" y="291118"/>
                  </a:moveTo>
                  <a:cubicBezTo>
                    <a:pt x="3249444" y="291118"/>
                    <a:pt x="3253588" y="295263"/>
                    <a:pt x="3253588" y="300375"/>
                  </a:cubicBezTo>
                  <a:cubicBezTo>
                    <a:pt x="3253588" y="305487"/>
                    <a:pt x="3249444" y="309632"/>
                    <a:pt x="3244332" y="309632"/>
                  </a:cubicBezTo>
                  <a:cubicBezTo>
                    <a:pt x="3239219" y="309632"/>
                    <a:pt x="3235075" y="305487"/>
                    <a:pt x="3235075" y="300375"/>
                  </a:cubicBezTo>
                  <a:cubicBezTo>
                    <a:pt x="3235075" y="295263"/>
                    <a:pt x="3239219" y="291118"/>
                    <a:pt x="3244332" y="291118"/>
                  </a:cubicBezTo>
                  <a:close/>
                  <a:moveTo>
                    <a:pt x="3216087" y="291118"/>
                  </a:moveTo>
                  <a:cubicBezTo>
                    <a:pt x="3221199" y="291118"/>
                    <a:pt x="3225344" y="295263"/>
                    <a:pt x="3225344" y="300375"/>
                  </a:cubicBezTo>
                  <a:cubicBezTo>
                    <a:pt x="3225344" y="305487"/>
                    <a:pt x="3221199" y="309632"/>
                    <a:pt x="3216087" y="309632"/>
                  </a:cubicBezTo>
                  <a:cubicBezTo>
                    <a:pt x="3210974" y="309632"/>
                    <a:pt x="3206830" y="305487"/>
                    <a:pt x="3206830" y="300375"/>
                  </a:cubicBezTo>
                  <a:cubicBezTo>
                    <a:pt x="3206830" y="295263"/>
                    <a:pt x="3210974" y="291118"/>
                    <a:pt x="3216087" y="291118"/>
                  </a:cubicBezTo>
                  <a:close/>
                  <a:moveTo>
                    <a:pt x="3187840" y="291118"/>
                  </a:moveTo>
                  <a:cubicBezTo>
                    <a:pt x="3192953" y="291118"/>
                    <a:pt x="3197097" y="295263"/>
                    <a:pt x="3197097" y="300375"/>
                  </a:cubicBezTo>
                  <a:cubicBezTo>
                    <a:pt x="3197097" y="305487"/>
                    <a:pt x="3192953" y="309632"/>
                    <a:pt x="3187840" y="309632"/>
                  </a:cubicBezTo>
                  <a:cubicBezTo>
                    <a:pt x="3182728" y="309632"/>
                    <a:pt x="3178584" y="305487"/>
                    <a:pt x="3178584" y="300375"/>
                  </a:cubicBezTo>
                  <a:cubicBezTo>
                    <a:pt x="3178584" y="295263"/>
                    <a:pt x="3182728" y="291118"/>
                    <a:pt x="3187840" y="291118"/>
                  </a:cubicBezTo>
                  <a:close/>
                  <a:moveTo>
                    <a:pt x="3159596" y="291118"/>
                  </a:moveTo>
                  <a:cubicBezTo>
                    <a:pt x="3164708" y="291118"/>
                    <a:pt x="3168852" y="295263"/>
                    <a:pt x="3168852" y="300375"/>
                  </a:cubicBezTo>
                  <a:cubicBezTo>
                    <a:pt x="3168852" y="305487"/>
                    <a:pt x="3164708" y="309632"/>
                    <a:pt x="3159596" y="309632"/>
                  </a:cubicBezTo>
                  <a:cubicBezTo>
                    <a:pt x="3154483" y="309632"/>
                    <a:pt x="3150339" y="305487"/>
                    <a:pt x="3150339" y="300375"/>
                  </a:cubicBezTo>
                  <a:cubicBezTo>
                    <a:pt x="3150339" y="295263"/>
                    <a:pt x="3154483" y="291118"/>
                    <a:pt x="3159596" y="291118"/>
                  </a:cubicBezTo>
                  <a:close/>
                  <a:moveTo>
                    <a:pt x="3131350" y="291118"/>
                  </a:moveTo>
                  <a:cubicBezTo>
                    <a:pt x="3136462" y="291118"/>
                    <a:pt x="3140606" y="295263"/>
                    <a:pt x="3140606" y="300375"/>
                  </a:cubicBezTo>
                  <a:cubicBezTo>
                    <a:pt x="3140606" y="305487"/>
                    <a:pt x="3136462" y="309632"/>
                    <a:pt x="3131350" y="309632"/>
                  </a:cubicBezTo>
                  <a:cubicBezTo>
                    <a:pt x="3126237" y="309632"/>
                    <a:pt x="3122093" y="305487"/>
                    <a:pt x="3122093" y="300375"/>
                  </a:cubicBezTo>
                  <a:cubicBezTo>
                    <a:pt x="3122093" y="295263"/>
                    <a:pt x="3126237" y="291118"/>
                    <a:pt x="3131350" y="291118"/>
                  </a:cubicBezTo>
                  <a:close/>
                  <a:moveTo>
                    <a:pt x="3103105" y="291118"/>
                  </a:moveTo>
                  <a:cubicBezTo>
                    <a:pt x="3108217" y="291118"/>
                    <a:pt x="3112362" y="295263"/>
                    <a:pt x="3112362" y="300375"/>
                  </a:cubicBezTo>
                  <a:cubicBezTo>
                    <a:pt x="3112362" y="305487"/>
                    <a:pt x="3108217" y="309632"/>
                    <a:pt x="3103105" y="309632"/>
                  </a:cubicBezTo>
                  <a:cubicBezTo>
                    <a:pt x="3097992" y="309632"/>
                    <a:pt x="3093848" y="305487"/>
                    <a:pt x="3093848" y="300375"/>
                  </a:cubicBezTo>
                  <a:cubicBezTo>
                    <a:pt x="3093848" y="295263"/>
                    <a:pt x="3097992" y="291118"/>
                    <a:pt x="3103105" y="291118"/>
                  </a:cubicBezTo>
                  <a:close/>
                  <a:moveTo>
                    <a:pt x="3074858" y="291118"/>
                  </a:moveTo>
                  <a:cubicBezTo>
                    <a:pt x="3079971" y="291118"/>
                    <a:pt x="3084115" y="295263"/>
                    <a:pt x="3084115" y="300375"/>
                  </a:cubicBezTo>
                  <a:cubicBezTo>
                    <a:pt x="3084115" y="305487"/>
                    <a:pt x="3079971" y="309632"/>
                    <a:pt x="3074858" y="309632"/>
                  </a:cubicBezTo>
                  <a:cubicBezTo>
                    <a:pt x="3069746" y="309632"/>
                    <a:pt x="3065602" y="305487"/>
                    <a:pt x="3065602" y="300375"/>
                  </a:cubicBezTo>
                  <a:cubicBezTo>
                    <a:pt x="3065602" y="295263"/>
                    <a:pt x="3069746" y="291118"/>
                    <a:pt x="3074858" y="291118"/>
                  </a:cubicBezTo>
                  <a:close/>
                  <a:moveTo>
                    <a:pt x="3046614" y="291118"/>
                  </a:moveTo>
                  <a:cubicBezTo>
                    <a:pt x="3051726" y="291118"/>
                    <a:pt x="3055870" y="295263"/>
                    <a:pt x="3055870" y="300375"/>
                  </a:cubicBezTo>
                  <a:cubicBezTo>
                    <a:pt x="3055870" y="305487"/>
                    <a:pt x="3051726" y="309632"/>
                    <a:pt x="3046614" y="309632"/>
                  </a:cubicBezTo>
                  <a:cubicBezTo>
                    <a:pt x="3041502" y="309632"/>
                    <a:pt x="3037357" y="305487"/>
                    <a:pt x="3037357" y="300375"/>
                  </a:cubicBezTo>
                  <a:cubicBezTo>
                    <a:pt x="3037357" y="295263"/>
                    <a:pt x="3041502" y="291118"/>
                    <a:pt x="3046614" y="291118"/>
                  </a:cubicBezTo>
                  <a:close/>
                  <a:moveTo>
                    <a:pt x="3018368" y="291118"/>
                  </a:moveTo>
                  <a:cubicBezTo>
                    <a:pt x="3023480" y="291118"/>
                    <a:pt x="3027624" y="295263"/>
                    <a:pt x="3027624" y="300375"/>
                  </a:cubicBezTo>
                  <a:cubicBezTo>
                    <a:pt x="3027624" y="305487"/>
                    <a:pt x="3023480" y="309632"/>
                    <a:pt x="3018368" y="309632"/>
                  </a:cubicBezTo>
                  <a:cubicBezTo>
                    <a:pt x="3013255" y="309632"/>
                    <a:pt x="3009111" y="305487"/>
                    <a:pt x="3009111" y="300375"/>
                  </a:cubicBezTo>
                  <a:cubicBezTo>
                    <a:pt x="3009111" y="295263"/>
                    <a:pt x="3013255" y="291118"/>
                    <a:pt x="3018368" y="291118"/>
                  </a:cubicBezTo>
                  <a:close/>
                  <a:moveTo>
                    <a:pt x="2990123" y="291118"/>
                  </a:moveTo>
                  <a:cubicBezTo>
                    <a:pt x="2995235" y="291118"/>
                    <a:pt x="2999380" y="295263"/>
                    <a:pt x="2999380" y="300375"/>
                  </a:cubicBezTo>
                  <a:cubicBezTo>
                    <a:pt x="2999380" y="305487"/>
                    <a:pt x="2995235" y="309632"/>
                    <a:pt x="2990123" y="309632"/>
                  </a:cubicBezTo>
                  <a:cubicBezTo>
                    <a:pt x="2985011" y="309632"/>
                    <a:pt x="2980866" y="305487"/>
                    <a:pt x="2980866" y="300375"/>
                  </a:cubicBezTo>
                  <a:cubicBezTo>
                    <a:pt x="2980866" y="295263"/>
                    <a:pt x="2985011" y="291118"/>
                    <a:pt x="2990123" y="291118"/>
                  </a:cubicBezTo>
                  <a:close/>
                  <a:moveTo>
                    <a:pt x="2961877" y="291118"/>
                  </a:moveTo>
                  <a:cubicBezTo>
                    <a:pt x="2966989" y="291118"/>
                    <a:pt x="2971133" y="295263"/>
                    <a:pt x="2971133" y="300375"/>
                  </a:cubicBezTo>
                  <a:cubicBezTo>
                    <a:pt x="2971133" y="305487"/>
                    <a:pt x="2966989" y="309632"/>
                    <a:pt x="2961877" y="309632"/>
                  </a:cubicBezTo>
                  <a:cubicBezTo>
                    <a:pt x="2956764" y="309632"/>
                    <a:pt x="2952620" y="305487"/>
                    <a:pt x="2952620" y="300375"/>
                  </a:cubicBezTo>
                  <a:cubicBezTo>
                    <a:pt x="2952620" y="295263"/>
                    <a:pt x="2956764" y="291118"/>
                    <a:pt x="2961877" y="291118"/>
                  </a:cubicBezTo>
                  <a:close/>
                  <a:moveTo>
                    <a:pt x="2933632" y="291118"/>
                  </a:moveTo>
                  <a:cubicBezTo>
                    <a:pt x="2938744" y="291118"/>
                    <a:pt x="2942889" y="295263"/>
                    <a:pt x="2942889" y="300375"/>
                  </a:cubicBezTo>
                  <a:cubicBezTo>
                    <a:pt x="2942889" y="305487"/>
                    <a:pt x="2938744" y="309632"/>
                    <a:pt x="2933632" y="309632"/>
                  </a:cubicBezTo>
                  <a:cubicBezTo>
                    <a:pt x="2928520" y="309632"/>
                    <a:pt x="2924375" y="305487"/>
                    <a:pt x="2924375" y="300375"/>
                  </a:cubicBezTo>
                  <a:cubicBezTo>
                    <a:pt x="2924375" y="295263"/>
                    <a:pt x="2928520" y="291118"/>
                    <a:pt x="2933632" y="291118"/>
                  </a:cubicBezTo>
                  <a:close/>
                  <a:moveTo>
                    <a:pt x="2905386" y="291118"/>
                  </a:moveTo>
                  <a:cubicBezTo>
                    <a:pt x="2910498" y="291118"/>
                    <a:pt x="2914642" y="295263"/>
                    <a:pt x="2914642" y="300375"/>
                  </a:cubicBezTo>
                  <a:cubicBezTo>
                    <a:pt x="2914642" y="305487"/>
                    <a:pt x="2910498" y="309632"/>
                    <a:pt x="2905386" y="309632"/>
                  </a:cubicBezTo>
                  <a:cubicBezTo>
                    <a:pt x="2900273" y="309632"/>
                    <a:pt x="2896129" y="305487"/>
                    <a:pt x="2896129" y="300375"/>
                  </a:cubicBezTo>
                  <a:cubicBezTo>
                    <a:pt x="2896129" y="295263"/>
                    <a:pt x="2900273" y="291118"/>
                    <a:pt x="2905386" y="291118"/>
                  </a:cubicBezTo>
                  <a:close/>
                  <a:moveTo>
                    <a:pt x="2877141" y="291118"/>
                  </a:moveTo>
                  <a:cubicBezTo>
                    <a:pt x="2882253" y="291118"/>
                    <a:pt x="2886398" y="295263"/>
                    <a:pt x="2886398" y="300375"/>
                  </a:cubicBezTo>
                  <a:cubicBezTo>
                    <a:pt x="2886398" y="305487"/>
                    <a:pt x="2882253" y="309632"/>
                    <a:pt x="2877141" y="309632"/>
                  </a:cubicBezTo>
                  <a:cubicBezTo>
                    <a:pt x="2872029" y="309632"/>
                    <a:pt x="2867884" y="305487"/>
                    <a:pt x="2867884" y="300375"/>
                  </a:cubicBezTo>
                  <a:cubicBezTo>
                    <a:pt x="2867884" y="295263"/>
                    <a:pt x="2872029" y="291118"/>
                    <a:pt x="2877141" y="291118"/>
                  </a:cubicBezTo>
                  <a:close/>
                  <a:moveTo>
                    <a:pt x="2848895" y="291118"/>
                  </a:moveTo>
                  <a:cubicBezTo>
                    <a:pt x="2854007" y="291118"/>
                    <a:pt x="2858151" y="295263"/>
                    <a:pt x="2858151" y="300375"/>
                  </a:cubicBezTo>
                  <a:cubicBezTo>
                    <a:pt x="2858151" y="305487"/>
                    <a:pt x="2854007" y="309632"/>
                    <a:pt x="2848895" y="309632"/>
                  </a:cubicBezTo>
                  <a:cubicBezTo>
                    <a:pt x="2843782" y="309632"/>
                    <a:pt x="2839638" y="305487"/>
                    <a:pt x="2839638" y="300375"/>
                  </a:cubicBezTo>
                  <a:cubicBezTo>
                    <a:pt x="2839638" y="295263"/>
                    <a:pt x="2843782" y="291118"/>
                    <a:pt x="2848895" y="291118"/>
                  </a:cubicBezTo>
                  <a:close/>
                  <a:moveTo>
                    <a:pt x="2820650" y="291118"/>
                  </a:moveTo>
                  <a:cubicBezTo>
                    <a:pt x="2825762" y="291118"/>
                    <a:pt x="2829907" y="295263"/>
                    <a:pt x="2829907" y="300375"/>
                  </a:cubicBezTo>
                  <a:cubicBezTo>
                    <a:pt x="2829907" y="305487"/>
                    <a:pt x="2825762" y="309632"/>
                    <a:pt x="2820650" y="309632"/>
                  </a:cubicBezTo>
                  <a:cubicBezTo>
                    <a:pt x="2815538" y="309632"/>
                    <a:pt x="2811393" y="305487"/>
                    <a:pt x="2811393" y="300375"/>
                  </a:cubicBezTo>
                  <a:cubicBezTo>
                    <a:pt x="2811393" y="295263"/>
                    <a:pt x="2815538" y="291118"/>
                    <a:pt x="2820650" y="291118"/>
                  </a:cubicBezTo>
                  <a:close/>
                  <a:moveTo>
                    <a:pt x="2792404" y="291118"/>
                  </a:moveTo>
                  <a:cubicBezTo>
                    <a:pt x="2797516" y="291118"/>
                    <a:pt x="2801660" y="295263"/>
                    <a:pt x="2801660" y="300375"/>
                  </a:cubicBezTo>
                  <a:cubicBezTo>
                    <a:pt x="2801660" y="305487"/>
                    <a:pt x="2797516" y="309632"/>
                    <a:pt x="2792404" y="309632"/>
                  </a:cubicBezTo>
                  <a:cubicBezTo>
                    <a:pt x="2787291" y="309632"/>
                    <a:pt x="2783147" y="305487"/>
                    <a:pt x="2783147" y="300375"/>
                  </a:cubicBezTo>
                  <a:cubicBezTo>
                    <a:pt x="2783147" y="295263"/>
                    <a:pt x="2787291" y="291118"/>
                    <a:pt x="2792404" y="291118"/>
                  </a:cubicBezTo>
                  <a:close/>
                  <a:moveTo>
                    <a:pt x="2764159" y="291118"/>
                  </a:moveTo>
                  <a:cubicBezTo>
                    <a:pt x="2769272" y="291118"/>
                    <a:pt x="2773416" y="295263"/>
                    <a:pt x="2773416" y="300375"/>
                  </a:cubicBezTo>
                  <a:cubicBezTo>
                    <a:pt x="2773416" y="305487"/>
                    <a:pt x="2769272" y="309632"/>
                    <a:pt x="2764159" y="309632"/>
                  </a:cubicBezTo>
                  <a:cubicBezTo>
                    <a:pt x="2759047" y="309632"/>
                    <a:pt x="2754902" y="305487"/>
                    <a:pt x="2754902" y="300375"/>
                  </a:cubicBezTo>
                  <a:cubicBezTo>
                    <a:pt x="2754902" y="295263"/>
                    <a:pt x="2759047" y="291118"/>
                    <a:pt x="2764159" y="291118"/>
                  </a:cubicBezTo>
                  <a:close/>
                  <a:moveTo>
                    <a:pt x="2735913" y="291118"/>
                  </a:moveTo>
                  <a:cubicBezTo>
                    <a:pt x="2741025" y="291118"/>
                    <a:pt x="2745169" y="295263"/>
                    <a:pt x="2745169" y="300375"/>
                  </a:cubicBezTo>
                  <a:cubicBezTo>
                    <a:pt x="2745169" y="305487"/>
                    <a:pt x="2741025" y="309632"/>
                    <a:pt x="2735913" y="309632"/>
                  </a:cubicBezTo>
                  <a:cubicBezTo>
                    <a:pt x="2730800" y="309632"/>
                    <a:pt x="2726656" y="305487"/>
                    <a:pt x="2726656" y="300375"/>
                  </a:cubicBezTo>
                  <a:cubicBezTo>
                    <a:pt x="2726656" y="295263"/>
                    <a:pt x="2730800" y="291118"/>
                    <a:pt x="2735913" y="291118"/>
                  </a:cubicBezTo>
                  <a:close/>
                  <a:moveTo>
                    <a:pt x="2707668" y="291118"/>
                  </a:moveTo>
                  <a:cubicBezTo>
                    <a:pt x="2712780" y="291118"/>
                    <a:pt x="2716925" y="295263"/>
                    <a:pt x="2716925" y="300375"/>
                  </a:cubicBezTo>
                  <a:cubicBezTo>
                    <a:pt x="2716925" y="305487"/>
                    <a:pt x="2712780" y="309632"/>
                    <a:pt x="2707668" y="309632"/>
                  </a:cubicBezTo>
                  <a:cubicBezTo>
                    <a:pt x="2702556" y="309632"/>
                    <a:pt x="2698411" y="305487"/>
                    <a:pt x="2698411" y="300375"/>
                  </a:cubicBezTo>
                  <a:cubicBezTo>
                    <a:pt x="2698411" y="295263"/>
                    <a:pt x="2702556" y="291118"/>
                    <a:pt x="2707668" y="291118"/>
                  </a:cubicBezTo>
                  <a:close/>
                  <a:moveTo>
                    <a:pt x="2679422" y="291118"/>
                  </a:moveTo>
                  <a:cubicBezTo>
                    <a:pt x="2684534" y="291118"/>
                    <a:pt x="2688678" y="295263"/>
                    <a:pt x="2688678" y="300375"/>
                  </a:cubicBezTo>
                  <a:cubicBezTo>
                    <a:pt x="2688678" y="305487"/>
                    <a:pt x="2684534" y="309632"/>
                    <a:pt x="2679422" y="309632"/>
                  </a:cubicBezTo>
                  <a:cubicBezTo>
                    <a:pt x="2674309" y="309632"/>
                    <a:pt x="2670165" y="305487"/>
                    <a:pt x="2670165" y="300375"/>
                  </a:cubicBezTo>
                  <a:cubicBezTo>
                    <a:pt x="2670165" y="295263"/>
                    <a:pt x="2674309" y="291118"/>
                    <a:pt x="2679422" y="291118"/>
                  </a:cubicBezTo>
                  <a:close/>
                  <a:moveTo>
                    <a:pt x="2651177" y="291118"/>
                  </a:moveTo>
                  <a:cubicBezTo>
                    <a:pt x="2656289" y="291118"/>
                    <a:pt x="2660434" y="295263"/>
                    <a:pt x="2660434" y="300375"/>
                  </a:cubicBezTo>
                  <a:cubicBezTo>
                    <a:pt x="2660434" y="305487"/>
                    <a:pt x="2656289" y="309632"/>
                    <a:pt x="2651177" y="309632"/>
                  </a:cubicBezTo>
                  <a:cubicBezTo>
                    <a:pt x="2646065" y="309632"/>
                    <a:pt x="2641920" y="305487"/>
                    <a:pt x="2641920" y="300375"/>
                  </a:cubicBezTo>
                  <a:cubicBezTo>
                    <a:pt x="2641920" y="295263"/>
                    <a:pt x="2646065" y="291118"/>
                    <a:pt x="2651177" y="291118"/>
                  </a:cubicBezTo>
                  <a:close/>
                  <a:moveTo>
                    <a:pt x="2622931" y="291118"/>
                  </a:moveTo>
                  <a:cubicBezTo>
                    <a:pt x="2628043" y="291118"/>
                    <a:pt x="2632188" y="295263"/>
                    <a:pt x="2632188" y="300375"/>
                  </a:cubicBezTo>
                  <a:cubicBezTo>
                    <a:pt x="2632188" y="305487"/>
                    <a:pt x="2628043" y="309632"/>
                    <a:pt x="2622931" y="309632"/>
                  </a:cubicBezTo>
                  <a:cubicBezTo>
                    <a:pt x="2617818" y="309632"/>
                    <a:pt x="2613674" y="305487"/>
                    <a:pt x="2613674" y="300375"/>
                  </a:cubicBezTo>
                  <a:cubicBezTo>
                    <a:pt x="2613674" y="295263"/>
                    <a:pt x="2617818" y="291118"/>
                    <a:pt x="2622931" y="291118"/>
                  </a:cubicBezTo>
                  <a:close/>
                  <a:moveTo>
                    <a:pt x="2594686" y="291118"/>
                  </a:moveTo>
                  <a:cubicBezTo>
                    <a:pt x="2599799" y="291118"/>
                    <a:pt x="2603943" y="295263"/>
                    <a:pt x="2603943" y="300375"/>
                  </a:cubicBezTo>
                  <a:cubicBezTo>
                    <a:pt x="2603943" y="305487"/>
                    <a:pt x="2599799" y="309632"/>
                    <a:pt x="2594686" y="309632"/>
                  </a:cubicBezTo>
                  <a:cubicBezTo>
                    <a:pt x="2589574" y="309632"/>
                    <a:pt x="2585429" y="305487"/>
                    <a:pt x="2585429" y="300375"/>
                  </a:cubicBezTo>
                  <a:cubicBezTo>
                    <a:pt x="2585429" y="295263"/>
                    <a:pt x="2589574" y="291118"/>
                    <a:pt x="2594686" y="291118"/>
                  </a:cubicBezTo>
                  <a:close/>
                  <a:moveTo>
                    <a:pt x="2566440" y="291118"/>
                  </a:moveTo>
                  <a:cubicBezTo>
                    <a:pt x="2571552" y="291118"/>
                    <a:pt x="2575696" y="295263"/>
                    <a:pt x="2575696" y="300375"/>
                  </a:cubicBezTo>
                  <a:cubicBezTo>
                    <a:pt x="2575696" y="305487"/>
                    <a:pt x="2571552" y="309632"/>
                    <a:pt x="2566440" y="309632"/>
                  </a:cubicBezTo>
                  <a:cubicBezTo>
                    <a:pt x="2561327" y="309632"/>
                    <a:pt x="2557183" y="305487"/>
                    <a:pt x="2557183" y="300375"/>
                  </a:cubicBezTo>
                  <a:cubicBezTo>
                    <a:pt x="2557183" y="295263"/>
                    <a:pt x="2561327" y="291118"/>
                    <a:pt x="2566440" y="291118"/>
                  </a:cubicBezTo>
                  <a:close/>
                  <a:moveTo>
                    <a:pt x="2538195" y="291118"/>
                  </a:moveTo>
                  <a:cubicBezTo>
                    <a:pt x="2543308" y="291118"/>
                    <a:pt x="2547452" y="295263"/>
                    <a:pt x="2547452" y="300375"/>
                  </a:cubicBezTo>
                  <a:cubicBezTo>
                    <a:pt x="2547452" y="305487"/>
                    <a:pt x="2543308" y="309632"/>
                    <a:pt x="2538195" y="309632"/>
                  </a:cubicBezTo>
                  <a:cubicBezTo>
                    <a:pt x="2533083" y="309632"/>
                    <a:pt x="2528938" y="305487"/>
                    <a:pt x="2528938" y="300375"/>
                  </a:cubicBezTo>
                  <a:cubicBezTo>
                    <a:pt x="2528938" y="295263"/>
                    <a:pt x="2533083" y="291118"/>
                    <a:pt x="2538195" y="291118"/>
                  </a:cubicBezTo>
                  <a:close/>
                  <a:moveTo>
                    <a:pt x="2509949" y="291118"/>
                  </a:moveTo>
                  <a:cubicBezTo>
                    <a:pt x="2515061" y="291118"/>
                    <a:pt x="2519206" y="295263"/>
                    <a:pt x="2519206" y="300375"/>
                  </a:cubicBezTo>
                  <a:cubicBezTo>
                    <a:pt x="2519206" y="305487"/>
                    <a:pt x="2515061" y="309632"/>
                    <a:pt x="2509949" y="309632"/>
                  </a:cubicBezTo>
                  <a:cubicBezTo>
                    <a:pt x="2504836" y="309632"/>
                    <a:pt x="2500692" y="305487"/>
                    <a:pt x="2500692" y="300375"/>
                  </a:cubicBezTo>
                  <a:cubicBezTo>
                    <a:pt x="2500692" y="295263"/>
                    <a:pt x="2504836" y="291118"/>
                    <a:pt x="2509949" y="291118"/>
                  </a:cubicBezTo>
                  <a:close/>
                  <a:moveTo>
                    <a:pt x="2481704" y="291118"/>
                  </a:moveTo>
                  <a:cubicBezTo>
                    <a:pt x="2486816" y="291118"/>
                    <a:pt x="2490961" y="295263"/>
                    <a:pt x="2490961" y="300375"/>
                  </a:cubicBezTo>
                  <a:cubicBezTo>
                    <a:pt x="2490961" y="305487"/>
                    <a:pt x="2486816" y="309632"/>
                    <a:pt x="2481704" y="309632"/>
                  </a:cubicBezTo>
                  <a:cubicBezTo>
                    <a:pt x="2476592" y="309632"/>
                    <a:pt x="2472448" y="305487"/>
                    <a:pt x="2472448" y="300375"/>
                  </a:cubicBezTo>
                  <a:cubicBezTo>
                    <a:pt x="2472448" y="295263"/>
                    <a:pt x="2476592" y="291118"/>
                    <a:pt x="2481704" y="291118"/>
                  </a:cubicBezTo>
                  <a:close/>
                  <a:moveTo>
                    <a:pt x="2453458" y="291118"/>
                  </a:moveTo>
                  <a:cubicBezTo>
                    <a:pt x="2458570" y="291118"/>
                    <a:pt x="2462714" y="295263"/>
                    <a:pt x="2462714" y="300375"/>
                  </a:cubicBezTo>
                  <a:cubicBezTo>
                    <a:pt x="2462714" y="305487"/>
                    <a:pt x="2458570" y="309632"/>
                    <a:pt x="2453458" y="309632"/>
                  </a:cubicBezTo>
                  <a:cubicBezTo>
                    <a:pt x="2448345" y="309632"/>
                    <a:pt x="2444201" y="305487"/>
                    <a:pt x="2444201" y="300375"/>
                  </a:cubicBezTo>
                  <a:cubicBezTo>
                    <a:pt x="2444201" y="295263"/>
                    <a:pt x="2448345" y="291118"/>
                    <a:pt x="2453458" y="291118"/>
                  </a:cubicBezTo>
                  <a:close/>
                  <a:moveTo>
                    <a:pt x="2425212" y="291118"/>
                  </a:moveTo>
                  <a:cubicBezTo>
                    <a:pt x="2430324" y="291118"/>
                    <a:pt x="2434468" y="295263"/>
                    <a:pt x="2434468" y="300375"/>
                  </a:cubicBezTo>
                  <a:cubicBezTo>
                    <a:pt x="2434468" y="305487"/>
                    <a:pt x="2430324" y="309632"/>
                    <a:pt x="2425212" y="309632"/>
                  </a:cubicBezTo>
                  <a:cubicBezTo>
                    <a:pt x="2420099" y="309632"/>
                    <a:pt x="2415955" y="305487"/>
                    <a:pt x="2415955" y="300375"/>
                  </a:cubicBezTo>
                  <a:cubicBezTo>
                    <a:pt x="2415955" y="295263"/>
                    <a:pt x="2420099" y="291118"/>
                    <a:pt x="2425212" y="291118"/>
                  </a:cubicBezTo>
                  <a:close/>
                  <a:moveTo>
                    <a:pt x="2396967" y="291118"/>
                  </a:moveTo>
                  <a:cubicBezTo>
                    <a:pt x="2402079" y="291118"/>
                    <a:pt x="2406224" y="295263"/>
                    <a:pt x="2406224" y="300375"/>
                  </a:cubicBezTo>
                  <a:cubicBezTo>
                    <a:pt x="2406224" y="305487"/>
                    <a:pt x="2402079" y="309632"/>
                    <a:pt x="2396967" y="309632"/>
                  </a:cubicBezTo>
                  <a:cubicBezTo>
                    <a:pt x="2391855" y="309632"/>
                    <a:pt x="2387710" y="305487"/>
                    <a:pt x="2387710" y="300375"/>
                  </a:cubicBezTo>
                  <a:cubicBezTo>
                    <a:pt x="2387710" y="295263"/>
                    <a:pt x="2391855" y="291118"/>
                    <a:pt x="2396967" y="291118"/>
                  </a:cubicBezTo>
                  <a:close/>
                  <a:moveTo>
                    <a:pt x="2368721" y="291118"/>
                  </a:moveTo>
                  <a:cubicBezTo>
                    <a:pt x="2373833" y="291118"/>
                    <a:pt x="2377977" y="295263"/>
                    <a:pt x="2377977" y="300375"/>
                  </a:cubicBezTo>
                  <a:cubicBezTo>
                    <a:pt x="2377977" y="305487"/>
                    <a:pt x="2373833" y="309632"/>
                    <a:pt x="2368721" y="309632"/>
                  </a:cubicBezTo>
                  <a:cubicBezTo>
                    <a:pt x="2363608" y="309632"/>
                    <a:pt x="2359464" y="305487"/>
                    <a:pt x="2359464" y="300375"/>
                  </a:cubicBezTo>
                  <a:cubicBezTo>
                    <a:pt x="2359464" y="295263"/>
                    <a:pt x="2363608" y="291118"/>
                    <a:pt x="2368721" y="291118"/>
                  </a:cubicBezTo>
                  <a:close/>
                  <a:moveTo>
                    <a:pt x="2340476" y="291118"/>
                  </a:moveTo>
                  <a:cubicBezTo>
                    <a:pt x="2345588" y="291118"/>
                    <a:pt x="2349733" y="295263"/>
                    <a:pt x="2349733" y="300375"/>
                  </a:cubicBezTo>
                  <a:cubicBezTo>
                    <a:pt x="2349733" y="305487"/>
                    <a:pt x="2345588" y="309632"/>
                    <a:pt x="2340476" y="309632"/>
                  </a:cubicBezTo>
                  <a:cubicBezTo>
                    <a:pt x="2335364" y="309632"/>
                    <a:pt x="2331219" y="305487"/>
                    <a:pt x="2331219" y="300375"/>
                  </a:cubicBezTo>
                  <a:cubicBezTo>
                    <a:pt x="2331219" y="295263"/>
                    <a:pt x="2335364" y="291118"/>
                    <a:pt x="2340476" y="291118"/>
                  </a:cubicBezTo>
                  <a:close/>
                  <a:moveTo>
                    <a:pt x="2312230" y="291118"/>
                  </a:moveTo>
                  <a:cubicBezTo>
                    <a:pt x="2317342" y="291118"/>
                    <a:pt x="2321486" y="295263"/>
                    <a:pt x="2321486" y="300375"/>
                  </a:cubicBezTo>
                  <a:cubicBezTo>
                    <a:pt x="2321486" y="305487"/>
                    <a:pt x="2317342" y="309632"/>
                    <a:pt x="2312230" y="309632"/>
                  </a:cubicBezTo>
                  <a:cubicBezTo>
                    <a:pt x="2307117" y="309632"/>
                    <a:pt x="2302973" y="305487"/>
                    <a:pt x="2302973" y="300375"/>
                  </a:cubicBezTo>
                  <a:cubicBezTo>
                    <a:pt x="2302973" y="295263"/>
                    <a:pt x="2307117" y="291118"/>
                    <a:pt x="2312230" y="291118"/>
                  </a:cubicBezTo>
                  <a:close/>
                  <a:moveTo>
                    <a:pt x="2283985" y="291118"/>
                  </a:moveTo>
                  <a:cubicBezTo>
                    <a:pt x="2289097" y="291118"/>
                    <a:pt x="2293242" y="295263"/>
                    <a:pt x="2293242" y="300375"/>
                  </a:cubicBezTo>
                  <a:cubicBezTo>
                    <a:pt x="2293242" y="305487"/>
                    <a:pt x="2289097" y="309632"/>
                    <a:pt x="2283985" y="309632"/>
                  </a:cubicBezTo>
                  <a:cubicBezTo>
                    <a:pt x="2278873" y="309632"/>
                    <a:pt x="2274728" y="305487"/>
                    <a:pt x="2274728" y="300375"/>
                  </a:cubicBezTo>
                  <a:cubicBezTo>
                    <a:pt x="2274728" y="295263"/>
                    <a:pt x="2278873" y="291118"/>
                    <a:pt x="2283985" y="291118"/>
                  </a:cubicBezTo>
                  <a:close/>
                  <a:moveTo>
                    <a:pt x="2255739" y="291118"/>
                  </a:moveTo>
                  <a:cubicBezTo>
                    <a:pt x="2260851" y="291118"/>
                    <a:pt x="2264995" y="295263"/>
                    <a:pt x="2264995" y="300375"/>
                  </a:cubicBezTo>
                  <a:cubicBezTo>
                    <a:pt x="2264995" y="305487"/>
                    <a:pt x="2260851" y="309632"/>
                    <a:pt x="2255739" y="309632"/>
                  </a:cubicBezTo>
                  <a:cubicBezTo>
                    <a:pt x="2250626" y="309632"/>
                    <a:pt x="2246482" y="305487"/>
                    <a:pt x="2246482" y="300375"/>
                  </a:cubicBezTo>
                  <a:cubicBezTo>
                    <a:pt x="2246482" y="295263"/>
                    <a:pt x="2250626" y="291118"/>
                    <a:pt x="2255739" y="291118"/>
                  </a:cubicBezTo>
                  <a:close/>
                  <a:moveTo>
                    <a:pt x="2227494" y="291118"/>
                  </a:moveTo>
                  <a:cubicBezTo>
                    <a:pt x="2232606" y="291118"/>
                    <a:pt x="2236751" y="295263"/>
                    <a:pt x="2236751" y="300375"/>
                  </a:cubicBezTo>
                  <a:cubicBezTo>
                    <a:pt x="2236751" y="305487"/>
                    <a:pt x="2232606" y="309632"/>
                    <a:pt x="2227494" y="309632"/>
                  </a:cubicBezTo>
                  <a:cubicBezTo>
                    <a:pt x="2222382" y="309632"/>
                    <a:pt x="2218237" y="305487"/>
                    <a:pt x="2218237" y="300375"/>
                  </a:cubicBezTo>
                  <a:cubicBezTo>
                    <a:pt x="2218237" y="295263"/>
                    <a:pt x="2222382" y="291118"/>
                    <a:pt x="2227494" y="291118"/>
                  </a:cubicBezTo>
                  <a:close/>
                  <a:moveTo>
                    <a:pt x="2199248" y="291118"/>
                  </a:moveTo>
                  <a:cubicBezTo>
                    <a:pt x="2204360" y="291118"/>
                    <a:pt x="2208504" y="295263"/>
                    <a:pt x="2208504" y="300375"/>
                  </a:cubicBezTo>
                  <a:cubicBezTo>
                    <a:pt x="2208504" y="305487"/>
                    <a:pt x="2204360" y="309632"/>
                    <a:pt x="2199248" y="309632"/>
                  </a:cubicBezTo>
                  <a:cubicBezTo>
                    <a:pt x="2194135" y="309632"/>
                    <a:pt x="2189991" y="305487"/>
                    <a:pt x="2189991" y="300375"/>
                  </a:cubicBezTo>
                  <a:cubicBezTo>
                    <a:pt x="2189991" y="295263"/>
                    <a:pt x="2194135" y="291118"/>
                    <a:pt x="2199248" y="291118"/>
                  </a:cubicBezTo>
                  <a:close/>
                  <a:moveTo>
                    <a:pt x="2171003" y="291118"/>
                  </a:moveTo>
                  <a:cubicBezTo>
                    <a:pt x="2176116" y="291118"/>
                    <a:pt x="2180260" y="295263"/>
                    <a:pt x="2180260" y="300375"/>
                  </a:cubicBezTo>
                  <a:cubicBezTo>
                    <a:pt x="2180260" y="305487"/>
                    <a:pt x="2176116" y="309632"/>
                    <a:pt x="2171003" y="309632"/>
                  </a:cubicBezTo>
                  <a:cubicBezTo>
                    <a:pt x="2165891" y="309632"/>
                    <a:pt x="2161746" y="305487"/>
                    <a:pt x="2161746" y="300375"/>
                  </a:cubicBezTo>
                  <a:cubicBezTo>
                    <a:pt x="2161746" y="295263"/>
                    <a:pt x="2165891" y="291118"/>
                    <a:pt x="2171003" y="291118"/>
                  </a:cubicBezTo>
                  <a:close/>
                  <a:moveTo>
                    <a:pt x="2142757" y="291118"/>
                  </a:moveTo>
                  <a:cubicBezTo>
                    <a:pt x="2147869" y="291118"/>
                    <a:pt x="2152013" y="295263"/>
                    <a:pt x="2152013" y="300375"/>
                  </a:cubicBezTo>
                  <a:cubicBezTo>
                    <a:pt x="2152013" y="305487"/>
                    <a:pt x="2147869" y="309632"/>
                    <a:pt x="2142757" y="309632"/>
                  </a:cubicBezTo>
                  <a:cubicBezTo>
                    <a:pt x="2137644" y="309632"/>
                    <a:pt x="2133500" y="305487"/>
                    <a:pt x="2133500" y="300375"/>
                  </a:cubicBezTo>
                  <a:cubicBezTo>
                    <a:pt x="2133500" y="295263"/>
                    <a:pt x="2137644" y="291118"/>
                    <a:pt x="2142757" y="291118"/>
                  </a:cubicBezTo>
                  <a:close/>
                  <a:moveTo>
                    <a:pt x="2114512" y="291118"/>
                  </a:moveTo>
                  <a:cubicBezTo>
                    <a:pt x="2119625" y="291118"/>
                    <a:pt x="2123769" y="295263"/>
                    <a:pt x="2123769" y="300375"/>
                  </a:cubicBezTo>
                  <a:cubicBezTo>
                    <a:pt x="2123769" y="305487"/>
                    <a:pt x="2119625" y="309632"/>
                    <a:pt x="2114512" y="309632"/>
                  </a:cubicBezTo>
                  <a:cubicBezTo>
                    <a:pt x="2109400" y="309632"/>
                    <a:pt x="2105255" y="305487"/>
                    <a:pt x="2105255" y="300375"/>
                  </a:cubicBezTo>
                  <a:cubicBezTo>
                    <a:pt x="2105255" y="295263"/>
                    <a:pt x="2109400" y="291118"/>
                    <a:pt x="2114512" y="291118"/>
                  </a:cubicBezTo>
                  <a:close/>
                  <a:moveTo>
                    <a:pt x="2086266" y="291118"/>
                  </a:moveTo>
                  <a:cubicBezTo>
                    <a:pt x="2091378" y="291118"/>
                    <a:pt x="2095522" y="295263"/>
                    <a:pt x="2095522" y="300375"/>
                  </a:cubicBezTo>
                  <a:cubicBezTo>
                    <a:pt x="2095522" y="305487"/>
                    <a:pt x="2091378" y="309632"/>
                    <a:pt x="2086266" y="309632"/>
                  </a:cubicBezTo>
                  <a:cubicBezTo>
                    <a:pt x="2081153" y="309632"/>
                    <a:pt x="2077009" y="305487"/>
                    <a:pt x="2077009" y="300375"/>
                  </a:cubicBezTo>
                  <a:cubicBezTo>
                    <a:pt x="2077009" y="295263"/>
                    <a:pt x="2081153" y="291118"/>
                    <a:pt x="2086266" y="291118"/>
                  </a:cubicBezTo>
                  <a:close/>
                  <a:moveTo>
                    <a:pt x="2058021" y="291118"/>
                  </a:moveTo>
                  <a:cubicBezTo>
                    <a:pt x="2063134" y="291118"/>
                    <a:pt x="2067278" y="295263"/>
                    <a:pt x="2067278" y="300375"/>
                  </a:cubicBezTo>
                  <a:cubicBezTo>
                    <a:pt x="2067278" y="305487"/>
                    <a:pt x="2063134" y="309632"/>
                    <a:pt x="2058021" y="309632"/>
                  </a:cubicBezTo>
                  <a:cubicBezTo>
                    <a:pt x="2052909" y="309632"/>
                    <a:pt x="2048764" y="305487"/>
                    <a:pt x="2048764" y="300375"/>
                  </a:cubicBezTo>
                  <a:cubicBezTo>
                    <a:pt x="2048764" y="295263"/>
                    <a:pt x="2052909" y="291118"/>
                    <a:pt x="2058021" y="291118"/>
                  </a:cubicBezTo>
                  <a:close/>
                  <a:moveTo>
                    <a:pt x="2029775" y="291118"/>
                  </a:moveTo>
                  <a:cubicBezTo>
                    <a:pt x="2034887" y="291118"/>
                    <a:pt x="2039031" y="295263"/>
                    <a:pt x="2039031" y="300375"/>
                  </a:cubicBezTo>
                  <a:cubicBezTo>
                    <a:pt x="2039031" y="305487"/>
                    <a:pt x="2034887" y="309632"/>
                    <a:pt x="2029775" y="309632"/>
                  </a:cubicBezTo>
                  <a:cubicBezTo>
                    <a:pt x="2024662" y="309632"/>
                    <a:pt x="2020518" y="305487"/>
                    <a:pt x="2020518" y="300375"/>
                  </a:cubicBezTo>
                  <a:cubicBezTo>
                    <a:pt x="2020518" y="295263"/>
                    <a:pt x="2024662" y="291118"/>
                    <a:pt x="2029775" y="291118"/>
                  </a:cubicBezTo>
                  <a:close/>
                  <a:moveTo>
                    <a:pt x="2001530" y="291118"/>
                  </a:moveTo>
                  <a:cubicBezTo>
                    <a:pt x="2006642" y="291118"/>
                    <a:pt x="2010787" y="295263"/>
                    <a:pt x="2010787" y="300375"/>
                  </a:cubicBezTo>
                  <a:cubicBezTo>
                    <a:pt x="2010787" y="305487"/>
                    <a:pt x="2006643" y="309632"/>
                    <a:pt x="2001530" y="309632"/>
                  </a:cubicBezTo>
                  <a:cubicBezTo>
                    <a:pt x="1996418" y="309632"/>
                    <a:pt x="1992273" y="305487"/>
                    <a:pt x="1992273" y="300375"/>
                  </a:cubicBezTo>
                  <a:cubicBezTo>
                    <a:pt x="1992273" y="295263"/>
                    <a:pt x="1996418" y="291118"/>
                    <a:pt x="2001530" y="291118"/>
                  </a:cubicBezTo>
                  <a:close/>
                  <a:moveTo>
                    <a:pt x="1973284" y="291118"/>
                  </a:moveTo>
                  <a:cubicBezTo>
                    <a:pt x="1978396" y="291118"/>
                    <a:pt x="1982541" y="295263"/>
                    <a:pt x="1982541" y="300375"/>
                  </a:cubicBezTo>
                  <a:cubicBezTo>
                    <a:pt x="1982541" y="305487"/>
                    <a:pt x="1978396" y="309632"/>
                    <a:pt x="1973284" y="309632"/>
                  </a:cubicBezTo>
                  <a:cubicBezTo>
                    <a:pt x="1968172" y="309632"/>
                    <a:pt x="1964027" y="305487"/>
                    <a:pt x="1964027" y="300375"/>
                  </a:cubicBezTo>
                  <a:cubicBezTo>
                    <a:pt x="1964027" y="295263"/>
                    <a:pt x="1968172" y="291118"/>
                    <a:pt x="1973284" y="291118"/>
                  </a:cubicBezTo>
                  <a:close/>
                  <a:moveTo>
                    <a:pt x="1945039" y="291118"/>
                  </a:moveTo>
                  <a:cubicBezTo>
                    <a:pt x="1950152" y="291118"/>
                    <a:pt x="1954296" y="295263"/>
                    <a:pt x="1954296" y="300375"/>
                  </a:cubicBezTo>
                  <a:cubicBezTo>
                    <a:pt x="1954296" y="305487"/>
                    <a:pt x="1950152" y="309632"/>
                    <a:pt x="1945039" y="309632"/>
                  </a:cubicBezTo>
                  <a:cubicBezTo>
                    <a:pt x="1939927" y="309632"/>
                    <a:pt x="1935783" y="305487"/>
                    <a:pt x="1935783" y="300375"/>
                  </a:cubicBezTo>
                  <a:cubicBezTo>
                    <a:pt x="1935783" y="295263"/>
                    <a:pt x="1939927" y="291118"/>
                    <a:pt x="1945039" y="291118"/>
                  </a:cubicBezTo>
                  <a:close/>
                  <a:moveTo>
                    <a:pt x="1916793" y="291118"/>
                  </a:moveTo>
                  <a:cubicBezTo>
                    <a:pt x="1921905" y="291118"/>
                    <a:pt x="1926050" y="295263"/>
                    <a:pt x="1926050" y="300375"/>
                  </a:cubicBezTo>
                  <a:cubicBezTo>
                    <a:pt x="1926050" y="305487"/>
                    <a:pt x="1921905" y="309632"/>
                    <a:pt x="1916793" y="309632"/>
                  </a:cubicBezTo>
                  <a:cubicBezTo>
                    <a:pt x="1911680" y="309632"/>
                    <a:pt x="1907536" y="305487"/>
                    <a:pt x="1907536" y="300375"/>
                  </a:cubicBezTo>
                  <a:cubicBezTo>
                    <a:pt x="1907536" y="295263"/>
                    <a:pt x="1911680" y="291118"/>
                    <a:pt x="1916793" y="291118"/>
                  </a:cubicBezTo>
                  <a:close/>
                  <a:moveTo>
                    <a:pt x="1888548" y="291118"/>
                  </a:moveTo>
                  <a:cubicBezTo>
                    <a:pt x="1893661" y="291118"/>
                    <a:pt x="1897805" y="295263"/>
                    <a:pt x="1897805" y="300375"/>
                  </a:cubicBezTo>
                  <a:cubicBezTo>
                    <a:pt x="1897805" y="305487"/>
                    <a:pt x="1893661" y="309632"/>
                    <a:pt x="1888548" y="309632"/>
                  </a:cubicBezTo>
                  <a:cubicBezTo>
                    <a:pt x="1883436" y="309632"/>
                    <a:pt x="1879291" y="305487"/>
                    <a:pt x="1879291" y="300375"/>
                  </a:cubicBezTo>
                  <a:cubicBezTo>
                    <a:pt x="1879291" y="295263"/>
                    <a:pt x="1883436" y="291118"/>
                    <a:pt x="1888548" y="291118"/>
                  </a:cubicBezTo>
                  <a:close/>
                  <a:moveTo>
                    <a:pt x="1860302" y="291118"/>
                  </a:moveTo>
                  <a:cubicBezTo>
                    <a:pt x="1865414" y="291118"/>
                    <a:pt x="1869559" y="295263"/>
                    <a:pt x="1869559" y="300375"/>
                  </a:cubicBezTo>
                  <a:cubicBezTo>
                    <a:pt x="1869559" y="305487"/>
                    <a:pt x="1865414" y="309632"/>
                    <a:pt x="1860302" y="309632"/>
                  </a:cubicBezTo>
                  <a:cubicBezTo>
                    <a:pt x="1855190" y="309632"/>
                    <a:pt x="1851045" y="305487"/>
                    <a:pt x="1851045" y="300375"/>
                  </a:cubicBezTo>
                  <a:cubicBezTo>
                    <a:pt x="1851045" y="295263"/>
                    <a:pt x="1855190" y="291118"/>
                    <a:pt x="1860302" y="291118"/>
                  </a:cubicBezTo>
                  <a:close/>
                  <a:moveTo>
                    <a:pt x="1832057" y="291118"/>
                  </a:moveTo>
                  <a:cubicBezTo>
                    <a:pt x="1837170" y="291118"/>
                    <a:pt x="1841314" y="295263"/>
                    <a:pt x="1841314" y="300375"/>
                  </a:cubicBezTo>
                  <a:cubicBezTo>
                    <a:pt x="1841314" y="305487"/>
                    <a:pt x="1837170" y="309632"/>
                    <a:pt x="1832057" y="309632"/>
                  </a:cubicBezTo>
                  <a:cubicBezTo>
                    <a:pt x="1826945" y="309632"/>
                    <a:pt x="1822801" y="305487"/>
                    <a:pt x="1822801" y="300375"/>
                  </a:cubicBezTo>
                  <a:cubicBezTo>
                    <a:pt x="1822801" y="295263"/>
                    <a:pt x="1826945" y="291118"/>
                    <a:pt x="1832057" y="291118"/>
                  </a:cubicBezTo>
                  <a:close/>
                  <a:moveTo>
                    <a:pt x="1803811" y="291118"/>
                  </a:moveTo>
                  <a:cubicBezTo>
                    <a:pt x="1808923" y="291118"/>
                    <a:pt x="1813068" y="295263"/>
                    <a:pt x="1813068" y="300375"/>
                  </a:cubicBezTo>
                  <a:cubicBezTo>
                    <a:pt x="1813068" y="305487"/>
                    <a:pt x="1808923" y="309632"/>
                    <a:pt x="1803811" y="309632"/>
                  </a:cubicBezTo>
                  <a:cubicBezTo>
                    <a:pt x="1798699" y="309632"/>
                    <a:pt x="1794554" y="305487"/>
                    <a:pt x="1794554" y="300375"/>
                  </a:cubicBezTo>
                  <a:cubicBezTo>
                    <a:pt x="1794554" y="295263"/>
                    <a:pt x="1798699" y="291118"/>
                    <a:pt x="1803811" y="291118"/>
                  </a:cubicBezTo>
                  <a:close/>
                  <a:moveTo>
                    <a:pt x="1775566" y="291118"/>
                  </a:moveTo>
                  <a:cubicBezTo>
                    <a:pt x="1780678" y="291118"/>
                    <a:pt x="1784823" y="295263"/>
                    <a:pt x="1784823" y="300375"/>
                  </a:cubicBezTo>
                  <a:cubicBezTo>
                    <a:pt x="1784823" y="305487"/>
                    <a:pt x="1780678" y="309632"/>
                    <a:pt x="1775566" y="309632"/>
                  </a:cubicBezTo>
                  <a:cubicBezTo>
                    <a:pt x="1770454" y="309632"/>
                    <a:pt x="1766309" y="305487"/>
                    <a:pt x="1766309" y="300375"/>
                  </a:cubicBezTo>
                  <a:cubicBezTo>
                    <a:pt x="1766309" y="295263"/>
                    <a:pt x="1770454" y="291118"/>
                    <a:pt x="1775566" y="291118"/>
                  </a:cubicBezTo>
                  <a:close/>
                  <a:moveTo>
                    <a:pt x="1747320" y="291118"/>
                  </a:moveTo>
                  <a:cubicBezTo>
                    <a:pt x="1752433" y="291118"/>
                    <a:pt x="1756577" y="295263"/>
                    <a:pt x="1756577" y="300375"/>
                  </a:cubicBezTo>
                  <a:cubicBezTo>
                    <a:pt x="1756577" y="305487"/>
                    <a:pt x="1752433" y="309632"/>
                    <a:pt x="1747320" y="309632"/>
                  </a:cubicBezTo>
                  <a:cubicBezTo>
                    <a:pt x="1742208" y="309632"/>
                    <a:pt x="1738064" y="305487"/>
                    <a:pt x="1738064" y="300375"/>
                  </a:cubicBezTo>
                  <a:cubicBezTo>
                    <a:pt x="1738064" y="295263"/>
                    <a:pt x="1742208" y="291118"/>
                    <a:pt x="1747320" y="291118"/>
                  </a:cubicBezTo>
                  <a:close/>
                  <a:moveTo>
                    <a:pt x="1719075" y="291118"/>
                  </a:moveTo>
                  <a:cubicBezTo>
                    <a:pt x="1724188" y="291118"/>
                    <a:pt x="1728332" y="295263"/>
                    <a:pt x="1728332" y="300375"/>
                  </a:cubicBezTo>
                  <a:cubicBezTo>
                    <a:pt x="1728332" y="305487"/>
                    <a:pt x="1724188" y="309632"/>
                    <a:pt x="1719075" y="309632"/>
                  </a:cubicBezTo>
                  <a:cubicBezTo>
                    <a:pt x="1713963" y="309632"/>
                    <a:pt x="1709818" y="305487"/>
                    <a:pt x="1709818" y="300375"/>
                  </a:cubicBezTo>
                  <a:cubicBezTo>
                    <a:pt x="1709818" y="295263"/>
                    <a:pt x="1713963" y="291118"/>
                    <a:pt x="1719075" y="291118"/>
                  </a:cubicBezTo>
                  <a:close/>
                  <a:moveTo>
                    <a:pt x="1690830" y="291118"/>
                  </a:moveTo>
                  <a:cubicBezTo>
                    <a:pt x="1695943" y="291118"/>
                    <a:pt x="1700087" y="295263"/>
                    <a:pt x="1700087" y="300375"/>
                  </a:cubicBezTo>
                  <a:cubicBezTo>
                    <a:pt x="1700087" y="305487"/>
                    <a:pt x="1695943" y="309632"/>
                    <a:pt x="1690830" y="309632"/>
                  </a:cubicBezTo>
                  <a:cubicBezTo>
                    <a:pt x="1685718" y="309632"/>
                    <a:pt x="1681573" y="305487"/>
                    <a:pt x="1681573" y="300375"/>
                  </a:cubicBezTo>
                  <a:cubicBezTo>
                    <a:pt x="1681573" y="295263"/>
                    <a:pt x="1685718" y="291118"/>
                    <a:pt x="1690830" y="291118"/>
                  </a:cubicBezTo>
                  <a:close/>
                  <a:moveTo>
                    <a:pt x="1662585" y="291118"/>
                  </a:moveTo>
                  <a:cubicBezTo>
                    <a:pt x="1667697" y="291118"/>
                    <a:pt x="1671842" y="295263"/>
                    <a:pt x="1671842" y="300375"/>
                  </a:cubicBezTo>
                  <a:cubicBezTo>
                    <a:pt x="1671842" y="305487"/>
                    <a:pt x="1667697" y="309632"/>
                    <a:pt x="1662585" y="309632"/>
                  </a:cubicBezTo>
                  <a:cubicBezTo>
                    <a:pt x="1657473" y="309632"/>
                    <a:pt x="1653328" y="305487"/>
                    <a:pt x="1653328" y="300375"/>
                  </a:cubicBezTo>
                  <a:cubicBezTo>
                    <a:pt x="1653328" y="295263"/>
                    <a:pt x="1657473" y="291118"/>
                    <a:pt x="1662585" y="291118"/>
                  </a:cubicBezTo>
                  <a:close/>
                  <a:moveTo>
                    <a:pt x="1634339" y="291118"/>
                  </a:moveTo>
                  <a:cubicBezTo>
                    <a:pt x="1639452" y="291118"/>
                    <a:pt x="1643596" y="295263"/>
                    <a:pt x="1643596" y="300375"/>
                  </a:cubicBezTo>
                  <a:cubicBezTo>
                    <a:pt x="1643596" y="305487"/>
                    <a:pt x="1639452" y="309632"/>
                    <a:pt x="1634339" y="309632"/>
                  </a:cubicBezTo>
                  <a:cubicBezTo>
                    <a:pt x="1629227" y="309632"/>
                    <a:pt x="1625082" y="305487"/>
                    <a:pt x="1625082" y="300375"/>
                  </a:cubicBezTo>
                  <a:cubicBezTo>
                    <a:pt x="1625082" y="295263"/>
                    <a:pt x="1629227" y="291118"/>
                    <a:pt x="1634339" y="291118"/>
                  </a:cubicBezTo>
                  <a:close/>
                  <a:moveTo>
                    <a:pt x="1606137" y="291118"/>
                  </a:moveTo>
                  <a:cubicBezTo>
                    <a:pt x="1611249" y="291118"/>
                    <a:pt x="1615393" y="295263"/>
                    <a:pt x="1615393" y="300375"/>
                  </a:cubicBezTo>
                  <a:cubicBezTo>
                    <a:pt x="1615393" y="305487"/>
                    <a:pt x="1611249" y="309632"/>
                    <a:pt x="1606137" y="309632"/>
                  </a:cubicBezTo>
                  <a:cubicBezTo>
                    <a:pt x="1601024" y="309632"/>
                    <a:pt x="1596880" y="305487"/>
                    <a:pt x="1596880" y="300375"/>
                  </a:cubicBezTo>
                  <a:cubicBezTo>
                    <a:pt x="1596880" y="295263"/>
                    <a:pt x="1601024" y="291118"/>
                    <a:pt x="1606137" y="291118"/>
                  </a:cubicBezTo>
                  <a:close/>
                  <a:moveTo>
                    <a:pt x="1577876" y="291118"/>
                  </a:moveTo>
                  <a:cubicBezTo>
                    <a:pt x="1582988" y="291118"/>
                    <a:pt x="1587132" y="295263"/>
                    <a:pt x="1587132" y="300375"/>
                  </a:cubicBezTo>
                  <a:cubicBezTo>
                    <a:pt x="1587132" y="305487"/>
                    <a:pt x="1582988" y="309632"/>
                    <a:pt x="1577876" y="309632"/>
                  </a:cubicBezTo>
                  <a:cubicBezTo>
                    <a:pt x="1572763" y="309632"/>
                    <a:pt x="1568619" y="305487"/>
                    <a:pt x="1568619" y="300375"/>
                  </a:cubicBezTo>
                  <a:cubicBezTo>
                    <a:pt x="1568619" y="295263"/>
                    <a:pt x="1572763" y="291118"/>
                    <a:pt x="1577876" y="291118"/>
                  </a:cubicBezTo>
                  <a:close/>
                  <a:moveTo>
                    <a:pt x="1549637" y="291118"/>
                  </a:moveTo>
                  <a:cubicBezTo>
                    <a:pt x="1554750" y="291118"/>
                    <a:pt x="1558894" y="295263"/>
                    <a:pt x="1558894" y="300375"/>
                  </a:cubicBezTo>
                  <a:cubicBezTo>
                    <a:pt x="1558894" y="305487"/>
                    <a:pt x="1554750" y="309632"/>
                    <a:pt x="1549637" y="309632"/>
                  </a:cubicBezTo>
                  <a:cubicBezTo>
                    <a:pt x="1544525" y="309632"/>
                    <a:pt x="1540381" y="305487"/>
                    <a:pt x="1540381" y="300375"/>
                  </a:cubicBezTo>
                  <a:cubicBezTo>
                    <a:pt x="1540381" y="295263"/>
                    <a:pt x="1544525" y="291118"/>
                    <a:pt x="1549637" y="291118"/>
                  </a:cubicBezTo>
                  <a:close/>
                  <a:moveTo>
                    <a:pt x="1521393" y="291118"/>
                  </a:moveTo>
                  <a:cubicBezTo>
                    <a:pt x="1526505" y="291118"/>
                    <a:pt x="1530649" y="295263"/>
                    <a:pt x="1530649" y="300375"/>
                  </a:cubicBezTo>
                  <a:cubicBezTo>
                    <a:pt x="1530649" y="305487"/>
                    <a:pt x="1526505" y="309632"/>
                    <a:pt x="1521393" y="309632"/>
                  </a:cubicBezTo>
                  <a:cubicBezTo>
                    <a:pt x="1516280" y="309632"/>
                    <a:pt x="1512136" y="305487"/>
                    <a:pt x="1512136" y="300375"/>
                  </a:cubicBezTo>
                  <a:cubicBezTo>
                    <a:pt x="1512136" y="295263"/>
                    <a:pt x="1516280" y="291118"/>
                    <a:pt x="1521393" y="291118"/>
                  </a:cubicBezTo>
                  <a:close/>
                  <a:moveTo>
                    <a:pt x="1493146" y="291118"/>
                  </a:moveTo>
                  <a:cubicBezTo>
                    <a:pt x="1498259" y="291118"/>
                    <a:pt x="1502403" y="295263"/>
                    <a:pt x="1502403" y="300375"/>
                  </a:cubicBezTo>
                  <a:cubicBezTo>
                    <a:pt x="1502403" y="305487"/>
                    <a:pt x="1498259" y="309632"/>
                    <a:pt x="1493146" y="309632"/>
                  </a:cubicBezTo>
                  <a:cubicBezTo>
                    <a:pt x="1488034" y="309632"/>
                    <a:pt x="1483890" y="305487"/>
                    <a:pt x="1483890" y="300375"/>
                  </a:cubicBezTo>
                  <a:cubicBezTo>
                    <a:pt x="1483890" y="295263"/>
                    <a:pt x="1488034" y="291118"/>
                    <a:pt x="1493146" y="291118"/>
                  </a:cubicBezTo>
                  <a:close/>
                  <a:moveTo>
                    <a:pt x="1464902" y="291118"/>
                  </a:moveTo>
                  <a:cubicBezTo>
                    <a:pt x="1470014" y="291118"/>
                    <a:pt x="1474158" y="295263"/>
                    <a:pt x="1474158" y="300375"/>
                  </a:cubicBezTo>
                  <a:cubicBezTo>
                    <a:pt x="1474158" y="305487"/>
                    <a:pt x="1470014" y="309632"/>
                    <a:pt x="1464902" y="309632"/>
                  </a:cubicBezTo>
                  <a:cubicBezTo>
                    <a:pt x="1459789" y="309632"/>
                    <a:pt x="1455645" y="305487"/>
                    <a:pt x="1455645" y="300375"/>
                  </a:cubicBezTo>
                  <a:cubicBezTo>
                    <a:pt x="1455645" y="295263"/>
                    <a:pt x="1459789" y="291118"/>
                    <a:pt x="1464902" y="291118"/>
                  </a:cubicBezTo>
                  <a:close/>
                  <a:moveTo>
                    <a:pt x="1436655" y="291118"/>
                  </a:moveTo>
                  <a:cubicBezTo>
                    <a:pt x="1441768" y="291118"/>
                    <a:pt x="1445912" y="295263"/>
                    <a:pt x="1445912" y="300375"/>
                  </a:cubicBezTo>
                  <a:cubicBezTo>
                    <a:pt x="1445912" y="305487"/>
                    <a:pt x="1441768" y="309632"/>
                    <a:pt x="1436655" y="309632"/>
                  </a:cubicBezTo>
                  <a:cubicBezTo>
                    <a:pt x="1431543" y="309632"/>
                    <a:pt x="1427399" y="305487"/>
                    <a:pt x="1427399" y="300375"/>
                  </a:cubicBezTo>
                  <a:cubicBezTo>
                    <a:pt x="1427399" y="295263"/>
                    <a:pt x="1431543" y="291118"/>
                    <a:pt x="1436655" y="291118"/>
                  </a:cubicBezTo>
                  <a:close/>
                  <a:moveTo>
                    <a:pt x="1408411" y="291118"/>
                  </a:moveTo>
                  <a:cubicBezTo>
                    <a:pt x="1413523" y="291118"/>
                    <a:pt x="1417668" y="295263"/>
                    <a:pt x="1417668" y="300375"/>
                  </a:cubicBezTo>
                  <a:cubicBezTo>
                    <a:pt x="1417668" y="305487"/>
                    <a:pt x="1413523" y="309632"/>
                    <a:pt x="1408411" y="309632"/>
                  </a:cubicBezTo>
                  <a:cubicBezTo>
                    <a:pt x="1403299" y="309632"/>
                    <a:pt x="1399154" y="305487"/>
                    <a:pt x="1399154" y="300375"/>
                  </a:cubicBezTo>
                  <a:cubicBezTo>
                    <a:pt x="1399154" y="295263"/>
                    <a:pt x="1403299" y="291118"/>
                    <a:pt x="1408411" y="291118"/>
                  </a:cubicBezTo>
                  <a:close/>
                  <a:moveTo>
                    <a:pt x="1380164" y="291118"/>
                  </a:moveTo>
                  <a:cubicBezTo>
                    <a:pt x="1385277" y="291118"/>
                    <a:pt x="1389421" y="295263"/>
                    <a:pt x="1389421" y="300375"/>
                  </a:cubicBezTo>
                  <a:cubicBezTo>
                    <a:pt x="1389421" y="305487"/>
                    <a:pt x="1385277" y="309632"/>
                    <a:pt x="1380164" y="309632"/>
                  </a:cubicBezTo>
                  <a:cubicBezTo>
                    <a:pt x="1375052" y="309632"/>
                    <a:pt x="1370908" y="305487"/>
                    <a:pt x="1370908" y="300375"/>
                  </a:cubicBezTo>
                  <a:cubicBezTo>
                    <a:pt x="1370908" y="295263"/>
                    <a:pt x="1375052" y="291118"/>
                    <a:pt x="1380164" y="291118"/>
                  </a:cubicBezTo>
                  <a:close/>
                  <a:moveTo>
                    <a:pt x="1351920" y="291118"/>
                  </a:moveTo>
                  <a:cubicBezTo>
                    <a:pt x="1357032" y="291118"/>
                    <a:pt x="1361176" y="295263"/>
                    <a:pt x="1361176" y="300375"/>
                  </a:cubicBezTo>
                  <a:cubicBezTo>
                    <a:pt x="1361176" y="305487"/>
                    <a:pt x="1357032" y="309632"/>
                    <a:pt x="1351920" y="309632"/>
                  </a:cubicBezTo>
                  <a:cubicBezTo>
                    <a:pt x="1346808" y="309632"/>
                    <a:pt x="1342663" y="305487"/>
                    <a:pt x="1342663" y="300375"/>
                  </a:cubicBezTo>
                  <a:cubicBezTo>
                    <a:pt x="1342663" y="295263"/>
                    <a:pt x="1346808" y="291118"/>
                    <a:pt x="1351920" y="291118"/>
                  </a:cubicBezTo>
                  <a:close/>
                  <a:moveTo>
                    <a:pt x="1323674" y="291118"/>
                  </a:moveTo>
                  <a:cubicBezTo>
                    <a:pt x="1328786" y="291118"/>
                    <a:pt x="1332930" y="295263"/>
                    <a:pt x="1332930" y="300375"/>
                  </a:cubicBezTo>
                  <a:cubicBezTo>
                    <a:pt x="1332930" y="305487"/>
                    <a:pt x="1328786" y="309632"/>
                    <a:pt x="1323674" y="309632"/>
                  </a:cubicBezTo>
                  <a:cubicBezTo>
                    <a:pt x="1318561" y="309632"/>
                    <a:pt x="1314417" y="305487"/>
                    <a:pt x="1314417" y="300375"/>
                  </a:cubicBezTo>
                  <a:cubicBezTo>
                    <a:pt x="1314417" y="295263"/>
                    <a:pt x="1318561" y="291118"/>
                    <a:pt x="1323674" y="291118"/>
                  </a:cubicBezTo>
                  <a:close/>
                  <a:moveTo>
                    <a:pt x="1295429" y="291118"/>
                  </a:moveTo>
                  <a:cubicBezTo>
                    <a:pt x="1300541" y="291118"/>
                    <a:pt x="1304686" y="295263"/>
                    <a:pt x="1304686" y="300375"/>
                  </a:cubicBezTo>
                  <a:cubicBezTo>
                    <a:pt x="1304686" y="305487"/>
                    <a:pt x="1300541" y="309632"/>
                    <a:pt x="1295429" y="309632"/>
                  </a:cubicBezTo>
                  <a:cubicBezTo>
                    <a:pt x="1290317" y="309632"/>
                    <a:pt x="1286172" y="305487"/>
                    <a:pt x="1286172" y="300375"/>
                  </a:cubicBezTo>
                  <a:cubicBezTo>
                    <a:pt x="1286172" y="295263"/>
                    <a:pt x="1290317" y="291118"/>
                    <a:pt x="1295429" y="291118"/>
                  </a:cubicBezTo>
                  <a:close/>
                  <a:moveTo>
                    <a:pt x="1267183" y="291118"/>
                  </a:moveTo>
                  <a:cubicBezTo>
                    <a:pt x="1272295" y="291118"/>
                    <a:pt x="1276439" y="295263"/>
                    <a:pt x="1276439" y="300375"/>
                  </a:cubicBezTo>
                  <a:cubicBezTo>
                    <a:pt x="1276439" y="305487"/>
                    <a:pt x="1272295" y="309632"/>
                    <a:pt x="1267183" y="309632"/>
                  </a:cubicBezTo>
                  <a:cubicBezTo>
                    <a:pt x="1262070" y="309632"/>
                    <a:pt x="1257926" y="305487"/>
                    <a:pt x="1257926" y="300375"/>
                  </a:cubicBezTo>
                  <a:cubicBezTo>
                    <a:pt x="1257926" y="295263"/>
                    <a:pt x="1262070" y="291118"/>
                    <a:pt x="1267183" y="291118"/>
                  </a:cubicBezTo>
                  <a:close/>
                  <a:moveTo>
                    <a:pt x="1238938" y="291118"/>
                  </a:moveTo>
                  <a:cubicBezTo>
                    <a:pt x="1244050" y="291118"/>
                    <a:pt x="1248195" y="295263"/>
                    <a:pt x="1248195" y="300375"/>
                  </a:cubicBezTo>
                  <a:cubicBezTo>
                    <a:pt x="1248195" y="305487"/>
                    <a:pt x="1244050" y="309632"/>
                    <a:pt x="1238938" y="309632"/>
                  </a:cubicBezTo>
                  <a:cubicBezTo>
                    <a:pt x="1233826" y="309632"/>
                    <a:pt x="1229681" y="305487"/>
                    <a:pt x="1229681" y="300375"/>
                  </a:cubicBezTo>
                  <a:cubicBezTo>
                    <a:pt x="1229681" y="295263"/>
                    <a:pt x="1233826" y="291118"/>
                    <a:pt x="1238938" y="291118"/>
                  </a:cubicBezTo>
                  <a:close/>
                  <a:moveTo>
                    <a:pt x="1210692" y="291118"/>
                  </a:moveTo>
                  <a:cubicBezTo>
                    <a:pt x="1215804" y="291118"/>
                    <a:pt x="1219948" y="295263"/>
                    <a:pt x="1219948" y="300375"/>
                  </a:cubicBezTo>
                  <a:cubicBezTo>
                    <a:pt x="1219948" y="305487"/>
                    <a:pt x="1215804" y="309632"/>
                    <a:pt x="1210692" y="309632"/>
                  </a:cubicBezTo>
                  <a:cubicBezTo>
                    <a:pt x="1205579" y="309632"/>
                    <a:pt x="1201435" y="305487"/>
                    <a:pt x="1201435" y="300375"/>
                  </a:cubicBezTo>
                  <a:cubicBezTo>
                    <a:pt x="1201435" y="295263"/>
                    <a:pt x="1205579" y="291118"/>
                    <a:pt x="1210692" y="291118"/>
                  </a:cubicBezTo>
                  <a:close/>
                  <a:moveTo>
                    <a:pt x="1182447" y="291118"/>
                  </a:moveTo>
                  <a:cubicBezTo>
                    <a:pt x="1187559" y="291118"/>
                    <a:pt x="1191704" y="295263"/>
                    <a:pt x="1191704" y="300375"/>
                  </a:cubicBezTo>
                  <a:cubicBezTo>
                    <a:pt x="1191704" y="305487"/>
                    <a:pt x="1187559" y="309632"/>
                    <a:pt x="1182447" y="309632"/>
                  </a:cubicBezTo>
                  <a:cubicBezTo>
                    <a:pt x="1177335" y="309632"/>
                    <a:pt x="1173190" y="305487"/>
                    <a:pt x="1173190" y="300375"/>
                  </a:cubicBezTo>
                  <a:cubicBezTo>
                    <a:pt x="1173190" y="295263"/>
                    <a:pt x="1177335" y="291118"/>
                    <a:pt x="1182447" y="291118"/>
                  </a:cubicBezTo>
                  <a:close/>
                  <a:moveTo>
                    <a:pt x="1154200" y="291118"/>
                  </a:moveTo>
                  <a:cubicBezTo>
                    <a:pt x="1159313" y="291118"/>
                    <a:pt x="1163457" y="295263"/>
                    <a:pt x="1163457" y="300375"/>
                  </a:cubicBezTo>
                  <a:cubicBezTo>
                    <a:pt x="1163457" y="305487"/>
                    <a:pt x="1159313" y="309632"/>
                    <a:pt x="1154200" y="309632"/>
                  </a:cubicBezTo>
                  <a:cubicBezTo>
                    <a:pt x="1149088" y="309632"/>
                    <a:pt x="1144944" y="305487"/>
                    <a:pt x="1144944" y="300375"/>
                  </a:cubicBezTo>
                  <a:cubicBezTo>
                    <a:pt x="1144944" y="295263"/>
                    <a:pt x="1149088" y="291118"/>
                    <a:pt x="1154200" y="291118"/>
                  </a:cubicBezTo>
                  <a:close/>
                  <a:moveTo>
                    <a:pt x="1125956" y="291118"/>
                  </a:moveTo>
                  <a:cubicBezTo>
                    <a:pt x="1131068" y="291118"/>
                    <a:pt x="1135213" y="295263"/>
                    <a:pt x="1135213" y="300375"/>
                  </a:cubicBezTo>
                  <a:cubicBezTo>
                    <a:pt x="1135213" y="305487"/>
                    <a:pt x="1131068" y="309632"/>
                    <a:pt x="1125956" y="309632"/>
                  </a:cubicBezTo>
                  <a:cubicBezTo>
                    <a:pt x="1120844" y="309632"/>
                    <a:pt x="1116699" y="305487"/>
                    <a:pt x="1116699" y="300375"/>
                  </a:cubicBezTo>
                  <a:cubicBezTo>
                    <a:pt x="1116699" y="295263"/>
                    <a:pt x="1120844" y="291118"/>
                    <a:pt x="1125956" y="291118"/>
                  </a:cubicBezTo>
                  <a:close/>
                  <a:moveTo>
                    <a:pt x="1097710" y="291118"/>
                  </a:moveTo>
                  <a:cubicBezTo>
                    <a:pt x="1102822" y="291118"/>
                    <a:pt x="1106966" y="295263"/>
                    <a:pt x="1106966" y="300375"/>
                  </a:cubicBezTo>
                  <a:cubicBezTo>
                    <a:pt x="1106966" y="305487"/>
                    <a:pt x="1102822" y="309632"/>
                    <a:pt x="1097710" y="309632"/>
                  </a:cubicBezTo>
                  <a:cubicBezTo>
                    <a:pt x="1092597" y="309632"/>
                    <a:pt x="1088453" y="305487"/>
                    <a:pt x="1088453" y="300375"/>
                  </a:cubicBezTo>
                  <a:cubicBezTo>
                    <a:pt x="1088453" y="295263"/>
                    <a:pt x="1092597" y="291118"/>
                    <a:pt x="1097710" y="291118"/>
                  </a:cubicBezTo>
                  <a:close/>
                  <a:moveTo>
                    <a:pt x="1069465" y="291118"/>
                  </a:moveTo>
                  <a:cubicBezTo>
                    <a:pt x="1074577" y="291118"/>
                    <a:pt x="1078722" y="295263"/>
                    <a:pt x="1078722" y="300375"/>
                  </a:cubicBezTo>
                  <a:cubicBezTo>
                    <a:pt x="1078722" y="305487"/>
                    <a:pt x="1074577" y="309632"/>
                    <a:pt x="1069465" y="309632"/>
                  </a:cubicBezTo>
                  <a:cubicBezTo>
                    <a:pt x="1064353" y="309632"/>
                    <a:pt x="1060208" y="305487"/>
                    <a:pt x="1060208" y="300375"/>
                  </a:cubicBezTo>
                  <a:cubicBezTo>
                    <a:pt x="1060208" y="295263"/>
                    <a:pt x="1064353" y="291118"/>
                    <a:pt x="1069465" y="291118"/>
                  </a:cubicBezTo>
                  <a:close/>
                  <a:moveTo>
                    <a:pt x="1041219" y="291118"/>
                  </a:moveTo>
                  <a:cubicBezTo>
                    <a:pt x="1046331" y="291118"/>
                    <a:pt x="1050475" y="295263"/>
                    <a:pt x="1050475" y="300375"/>
                  </a:cubicBezTo>
                  <a:cubicBezTo>
                    <a:pt x="1050475" y="305487"/>
                    <a:pt x="1046331" y="309632"/>
                    <a:pt x="1041219" y="309632"/>
                  </a:cubicBezTo>
                  <a:cubicBezTo>
                    <a:pt x="1036106" y="309632"/>
                    <a:pt x="1031962" y="305487"/>
                    <a:pt x="1031962" y="300375"/>
                  </a:cubicBezTo>
                  <a:cubicBezTo>
                    <a:pt x="1031962" y="295263"/>
                    <a:pt x="1036106" y="291118"/>
                    <a:pt x="1041219" y="291118"/>
                  </a:cubicBezTo>
                  <a:close/>
                  <a:moveTo>
                    <a:pt x="1012974" y="291118"/>
                  </a:moveTo>
                  <a:cubicBezTo>
                    <a:pt x="1018086" y="291118"/>
                    <a:pt x="1022231" y="295263"/>
                    <a:pt x="1022231" y="300375"/>
                  </a:cubicBezTo>
                  <a:cubicBezTo>
                    <a:pt x="1022231" y="305487"/>
                    <a:pt x="1018086" y="309632"/>
                    <a:pt x="1012974" y="309632"/>
                  </a:cubicBezTo>
                  <a:cubicBezTo>
                    <a:pt x="1007862" y="309632"/>
                    <a:pt x="1003717" y="305487"/>
                    <a:pt x="1003717" y="300375"/>
                  </a:cubicBezTo>
                  <a:cubicBezTo>
                    <a:pt x="1003717" y="295263"/>
                    <a:pt x="1007862" y="291118"/>
                    <a:pt x="1012974" y="291118"/>
                  </a:cubicBezTo>
                  <a:close/>
                  <a:moveTo>
                    <a:pt x="984728" y="291118"/>
                  </a:moveTo>
                  <a:cubicBezTo>
                    <a:pt x="989840" y="291118"/>
                    <a:pt x="993984" y="295263"/>
                    <a:pt x="993984" y="300375"/>
                  </a:cubicBezTo>
                  <a:cubicBezTo>
                    <a:pt x="993984" y="305487"/>
                    <a:pt x="989840" y="309632"/>
                    <a:pt x="984728" y="309632"/>
                  </a:cubicBezTo>
                  <a:cubicBezTo>
                    <a:pt x="979615" y="309632"/>
                    <a:pt x="975471" y="305487"/>
                    <a:pt x="975471" y="300375"/>
                  </a:cubicBezTo>
                  <a:cubicBezTo>
                    <a:pt x="975471" y="295263"/>
                    <a:pt x="979615" y="291118"/>
                    <a:pt x="984728" y="291118"/>
                  </a:cubicBezTo>
                  <a:close/>
                  <a:moveTo>
                    <a:pt x="956483" y="291118"/>
                  </a:moveTo>
                  <a:cubicBezTo>
                    <a:pt x="961595" y="291118"/>
                    <a:pt x="965740" y="295263"/>
                    <a:pt x="965740" y="300375"/>
                  </a:cubicBezTo>
                  <a:cubicBezTo>
                    <a:pt x="965740" y="305487"/>
                    <a:pt x="961595" y="309632"/>
                    <a:pt x="956483" y="309632"/>
                  </a:cubicBezTo>
                  <a:cubicBezTo>
                    <a:pt x="951371" y="309632"/>
                    <a:pt x="947226" y="305487"/>
                    <a:pt x="947226" y="300375"/>
                  </a:cubicBezTo>
                  <a:cubicBezTo>
                    <a:pt x="947226" y="295263"/>
                    <a:pt x="951371" y="291118"/>
                    <a:pt x="956483" y="291118"/>
                  </a:cubicBezTo>
                  <a:close/>
                  <a:moveTo>
                    <a:pt x="928237" y="291118"/>
                  </a:moveTo>
                  <a:cubicBezTo>
                    <a:pt x="933349" y="291118"/>
                    <a:pt x="937494" y="295263"/>
                    <a:pt x="937494" y="300375"/>
                  </a:cubicBezTo>
                  <a:cubicBezTo>
                    <a:pt x="937494" y="305487"/>
                    <a:pt x="933349" y="309632"/>
                    <a:pt x="928237" y="309632"/>
                  </a:cubicBezTo>
                  <a:cubicBezTo>
                    <a:pt x="923124" y="309632"/>
                    <a:pt x="918980" y="305487"/>
                    <a:pt x="918980" y="300375"/>
                  </a:cubicBezTo>
                  <a:cubicBezTo>
                    <a:pt x="918980" y="295263"/>
                    <a:pt x="923124" y="291118"/>
                    <a:pt x="928237" y="291118"/>
                  </a:cubicBezTo>
                  <a:close/>
                  <a:moveTo>
                    <a:pt x="899992" y="291118"/>
                  </a:moveTo>
                  <a:cubicBezTo>
                    <a:pt x="905104" y="291118"/>
                    <a:pt x="909249" y="295263"/>
                    <a:pt x="909249" y="300375"/>
                  </a:cubicBezTo>
                  <a:cubicBezTo>
                    <a:pt x="909249" y="305487"/>
                    <a:pt x="905104" y="309632"/>
                    <a:pt x="899992" y="309632"/>
                  </a:cubicBezTo>
                  <a:cubicBezTo>
                    <a:pt x="894880" y="309632"/>
                    <a:pt x="890735" y="305487"/>
                    <a:pt x="890735" y="300375"/>
                  </a:cubicBezTo>
                  <a:cubicBezTo>
                    <a:pt x="890735" y="295263"/>
                    <a:pt x="894880" y="291118"/>
                    <a:pt x="899992" y="291118"/>
                  </a:cubicBezTo>
                  <a:close/>
                  <a:moveTo>
                    <a:pt x="871746" y="291118"/>
                  </a:moveTo>
                  <a:cubicBezTo>
                    <a:pt x="876858" y="291118"/>
                    <a:pt x="881002" y="295263"/>
                    <a:pt x="881002" y="300375"/>
                  </a:cubicBezTo>
                  <a:cubicBezTo>
                    <a:pt x="881002" y="305487"/>
                    <a:pt x="876858" y="309632"/>
                    <a:pt x="871746" y="309632"/>
                  </a:cubicBezTo>
                  <a:cubicBezTo>
                    <a:pt x="866633" y="309632"/>
                    <a:pt x="862489" y="305487"/>
                    <a:pt x="862489" y="300375"/>
                  </a:cubicBezTo>
                  <a:cubicBezTo>
                    <a:pt x="862489" y="295263"/>
                    <a:pt x="866633" y="291118"/>
                    <a:pt x="871746" y="291118"/>
                  </a:cubicBezTo>
                  <a:close/>
                  <a:moveTo>
                    <a:pt x="843501" y="291118"/>
                  </a:moveTo>
                  <a:cubicBezTo>
                    <a:pt x="848613" y="291118"/>
                    <a:pt x="852758" y="295263"/>
                    <a:pt x="852758" y="300375"/>
                  </a:cubicBezTo>
                  <a:cubicBezTo>
                    <a:pt x="852758" y="305487"/>
                    <a:pt x="848613" y="309632"/>
                    <a:pt x="843501" y="309632"/>
                  </a:cubicBezTo>
                  <a:cubicBezTo>
                    <a:pt x="838389" y="309632"/>
                    <a:pt x="834244" y="305487"/>
                    <a:pt x="834244" y="300375"/>
                  </a:cubicBezTo>
                  <a:cubicBezTo>
                    <a:pt x="834244" y="295263"/>
                    <a:pt x="838389" y="291118"/>
                    <a:pt x="843501" y="291118"/>
                  </a:cubicBezTo>
                  <a:close/>
                  <a:moveTo>
                    <a:pt x="815255" y="291118"/>
                  </a:moveTo>
                  <a:cubicBezTo>
                    <a:pt x="820367" y="291118"/>
                    <a:pt x="824511" y="295263"/>
                    <a:pt x="824511" y="300375"/>
                  </a:cubicBezTo>
                  <a:cubicBezTo>
                    <a:pt x="824511" y="305487"/>
                    <a:pt x="820367" y="309632"/>
                    <a:pt x="815255" y="309632"/>
                  </a:cubicBezTo>
                  <a:cubicBezTo>
                    <a:pt x="810142" y="309632"/>
                    <a:pt x="805998" y="305487"/>
                    <a:pt x="805998" y="300375"/>
                  </a:cubicBezTo>
                  <a:cubicBezTo>
                    <a:pt x="805998" y="295263"/>
                    <a:pt x="810142" y="291118"/>
                    <a:pt x="815255" y="291118"/>
                  </a:cubicBezTo>
                  <a:close/>
                  <a:moveTo>
                    <a:pt x="787010" y="291118"/>
                  </a:moveTo>
                  <a:cubicBezTo>
                    <a:pt x="792122" y="291118"/>
                    <a:pt x="796267" y="295263"/>
                    <a:pt x="796267" y="300375"/>
                  </a:cubicBezTo>
                  <a:cubicBezTo>
                    <a:pt x="796267" y="305487"/>
                    <a:pt x="792122" y="309632"/>
                    <a:pt x="787010" y="309632"/>
                  </a:cubicBezTo>
                  <a:cubicBezTo>
                    <a:pt x="781898" y="309632"/>
                    <a:pt x="777754" y="305487"/>
                    <a:pt x="777754" y="300375"/>
                  </a:cubicBezTo>
                  <a:cubicBezTo>
                    <a:pt x="777754" y="295263"/>
                    <a:pt x="781898" y="291118"/>
                    <a:pt x="787010" y="291118"/>
                  </a:cubicBezTo>
                  <a:close/>
                  <a:moveTo>
                    <a:pt x="758764" y="291118"/>
                  </a:moveTo>
                  <a:cubicBezTo>
                    <a:pt x="763876" y="291118"/>
                    <a:pt x="768020" y="295263"/>
                    <a:pt x="768020" y="300375"/>
                  </a:cubicBezTo>
                  <a:cubicBezTo>
                    <a:pt x="768020" y="305487"/>
                    <a:pt x="763876" y="309632"/>
                    <a:pt x="758764" y="309632"/>
                  </a:cubicBezTo>
                  <a:cubicBezTo>
                    <a:pt x="753651" y="309632"/>
                    <a:pt x="749507" y="305487"/>
                    <a:pt x="749507" y="300375"/>
                  </a:cubicBezTo>
                  <a:cubicBezTo>
                    <a:pt x="749507" y="295263"/>
                    <a:pt x="753651" y="291118"/>
                    <a:pt x="758764" y="291118"/>
                  </a:cubicBezTo>
                  <a:close/>
                  <a:moveTo>
                    <a:pt x="730517" y="291118"/>
                  </a:moveTo>
                  <a:cubicBezTo>
                    <a:pt x="735630" y="291118"/>
                    <a:pt x="739774" y="295263"/>
                    <a:pt x="739774" y="300375"/>
                  </a:cubicBezTo>
                  <a:cubicBezTo>
                    <a:pt x="739774" y="305487"/>
                    <a:pt x="735630" y="309632"/>
                    <a:pt x="730517" y="309632"/>
                  </a:cubicBezTo>
                  <a:cubicBezTo>
                    <a:pt x="725405" y="309632"/>
                    <a:pt x="721261" y="305487"/>
                    <a:pt x="721261" y="300375"/>
                  </a:cubicBezTo>
                  <a:cubicBezTo>
                    <a:pt x="721261" y="295263"/>
                    <a:pt x="725405" y="291118"/>
                    <a:pt x="730517" y="291118"/>
                  </a:cubicBezTo>
                  <a:close/>
                  <a:moveTo>
                    <a:pt x="702273" y="291118"/>
                  </a:moveTo>
                  <a:cubicBezTo>
                    <a:pt x="707385" y="291118"/>
                    <a:pt x="711530" y="295263"/>
                    <a:pt x="711530" y="300375"/>
                  </a:cubicBezTo>
                  <a:cubicBezTo>
                    <a:pt x="711530" y="305487"/>
                    <a:pt x="707385" y="309632"/>
                    <a:pt x="702273" y="309632"/>
                  </a:cubicBezTo>
                  <a:cubicBezTo>
                    <a:pt x="697161" y="309632"/>
                    <a:pt x="693016" y="305487"/>
                    <a:pt x="693016" y="300375"/>
                  </a:cubicBezTo>
                  <a:cubicBezTo>
                    <a:pt x="693016" y="295263"/>
                    <a:pt x="697161" y="291118"/>
                    <a:pt x="702273" y="291118"/>
                  </a:cubicBezTo>
                  <a:close/>
                  <a:moveTo>
                    <a:pt x="674026" y="291118"/>
                  </a:moveTo>
                  <a:cubicBezTo>
                    <a:pt x="679139" y="291118"/>
                    <a:pt x="683283" y="295263"/>
                    <a:pt x="683283" y="300375"/>
                  </a:cubicBezTo>
                  <a:cubicBezTo>
                    <a:pt x="683283" y="305487"/>
                    <a:pt x="679139" y="309632"/>
                    <a:pt x="674026" y="309632"/>
                  </a:cubicBezTo>
                  <a:cubicBezTo>
                    <a:pt x="668914" y="309632"/>
                    <a:pt x="664770" y="305487"/>
                    <a:pt x="664770" y="300375"/>
                  </a:cubicBezTo>
                  <a:cubicBezTo>
                    <a:pt x="664770" y="295263"/>
                    <a:pt x="668914" y="291118"/>
                    <a:pt x="674026" y="291118"/>
                  </a:cubicBezTo>
                  <a:close/>
                  <a:moveTo>
                    <a:pt x="645782" y="291118"/>
                  </a:moveTo>
                  <a:cubicBezTo>
                    <a:pt x="650894" y="291118"/>
                    <a:pt x="655039" y="295263"/>
                    <a:pt x="655039" y="300375"/>
                  </a:cubicBezTo>
                  <a:cubicBezTo>
                    <a:pt x="655039" y="305487"/>
                    <a:pt x="650894" y="309632"/>
                    <a:pt x="645782" y="309632"/>
                  </a:cubicBezTo>
                  <a:cubicBezTo>
                    <a:pt x="640670" y="309632"/>
                    <a:pt x="636525" y="305487"/>
                    <a:pt x="636525" y="300375"/>
                  </a:cubicBezTo>
                  <a:cubicBezTo>
                    <a:pt x="636525" y="295263"/>
                    <a:pt x="640670" y="291118"/>
                    <a:pt x="645782" y="291118"/>
                  </a:cubicBezTo>
                  <a:close/>
                  <a:moveTo>
                    <a:pt x="617536" y="291118"/>
                  </a:moveTo>
                  <a:cubicBezTo>
                    <a:pt x="622648" y="291118"/>
                    <a:pt x="626792" y="295263"/>
                    <a:pt x="626792" y="300375"/>
                  </a:cubicBezTo>
                  <a:cubicBezTo>
                    <a:pt x="626792" y="305487"/>
                    <a:pt x="622648" y="309632"/>
                    <a:pt x="617536" y="309632"/>
                  </a:cubicBezTo>
                  <a:cubicBezTo>
                    <a:pt x="612423" y="309632"/>
                    <a:pt x="608279" y="305487"/>
                    <a:pt x="608279" y="300375"/>
                  </a:cubicBezTo>
                  <a:cubicBezTo>
                    <a:pt x="608279" y="295263"/>
                    <a:pt x="612423" y="291118"/>
                    <a:pt x="617536" y="291118"/>
                  </a:cubicBezTo>
                  <a:close/>
                  <a:moveTo>
                    <a:pt x="589291" y="291118"/>
                  </a:moveTo>
                  <a:cubicBezTo>
                    <a:pt x="594403" y="291118"/>
                    <a:pt x="598548" y="295263"/>
                    <a:pt x="598548" y="300375"/>
                  </a:cubicBezTo>
                  <a:cubicBezTo>
                    <a:pt x="598548" y="305487"/>
                    <a:pt x="594403" y="309632"/>
                    <a:pt x="589291" y="309632"/>
                  </a:cubicBezTo>
                  <a:cubicBezTo>
                    <a:pt x="584179" y="309632"/>
                    <a:pt x="580034" y="305487"/>
                    <a:pt x="580034" y="300375"/>
                  </a:cubicBezTo>
                  <a:cubicBezTo>
                    <a:pt x="580034" y="295263"/>
                    <a:pt x="584179" y="291118"/>
                    <a:pt x="589291" y="291118"/>
                  </a:cubicBezTo>
                  <a:close/>
                  <a:moveTo>
                    <a:pt x="561045" y="291118"/>
                  </a:moveTo>
                  <a:cubicBezTo>
                    <a:pt x="566157" y="291118"/>
                    <a:pt x="570301" y="295263"/>
                    <a:pt x="570301" y="300375"/>
                  </a:cubicBezTo>
                  <a:cubicBezTo>
                    <a:pt x="570301" y="305487"/>
                    <a:pt x="566157" y="309632"/>
                    <a:pt x="561045" y="309632"/>
                  </a:cubicBezTo>
                  <a:cubicBezTo>
                    <a:pt x="555932" y="309632"/>
                    <a:pt x="551788" y="305487"/>
                    <a:pt x="551788" y="300375"/>
                  </a:cubicBezTo>
                  <a:cubicBezTo>
                    <a:pt x="551788" y="295263"/>
                    <a:pt x="555932" y="291118"/>
                    <a:pt x="561045" y="291118"/>
                  </a:cubicBezTo>
                  <a:close/>
                  <a:moveTo>
                    <a:pt x="532800" y="291118"/>
                  </a:moveTo>
                  <a:cubicBezTo>
                    <a:pt x="537912" y="291118"/>
                    <a:pt x="542057" y="295263"/>
                    <a:pt x="542057" y="300375"/>
                  </a:cubicBezTo>
                  <a:cubicBezTo>
                    <a:pt x="542057" y="305487"/>
                    <a:pt x="537912" y="309632"/>
                    <a:pt x="532800" y="309632"/>
                  </a:cubicBezTo>
                  <a:cubicBezTo>
                    <a:pt x="527688" y="309632"/>
                    <a:pt x="523543" y="305487"/>
                    <a:pt x="523543" y="300375"/>
                  </a:cubicBezTo>
                  <a:cubicBezTo>
                    <a:pt x="523543" y="295263"/>
                    <a:pt x="527688" y="291118"/>
                    <a:pt x="532800" y="291118"/>
                  </a:cubicBezTo>
                  <a:close/>
                  <a:moveTo>
                    <a:pt x="504554" y="291118"/>
                  </a:moveTo>
                  <a:cubicBezTo>
                    <a:pt x="509666" y="291118"/>
                    <a:pt x="513810" y="295263"/>
                    <a:pt x="513810" y="300375"/>
                  </a:cubicBezTo>
                  <a:cubicBezTo>
                    <a:pt x="513810" y="305487"/>
                    <a:pt x="509666" y="309632"/>
                    <a:pt x="504554" y="309632"/>
                  </a:cubicBezTo>
                  <a:cubicBezTo>
                    <a:pt x="499441" y="309632"/>
                    <a:pt x="495297" y="305487"/>
                    <a:pt x="495297" y="300375"/>
                  </a:cubicBezTo>
                  <a:cubicBezTo>
                    <a:pt x="495297" y="295263"/>
                    <a:pt x="499441" y="291118"/>
                    <a:pt x="504554" y="291118"/>
                  </a:cubicBezTo>
                  <a:close/>
                  <a:moveTo>
                    <a:pt x="476309" y="291118"/>
                  </a:moveTo>
                  <a:cubicBezTo>
                    <a:pt x="481421" y="291118"/>
                    <a:pt x="485566" y="295263"/>
                    <a:pt x="485566" y="300375"/>
                  </a:cubicBezTo>
                  <a:cubicBezTo>
                    <a:pt x="485566" y="305487"/>
                    <a:pt x="481421" y="309632"/>
                    <a:pt x="476309" y="309632"/>
                  </a:cubicBezTo>
                  <a:cubicBezTo>
                    <a:pt x="471197" y="309632"/>
                    <a:pt x="467052" y="305487"/>
                    <a:pt x="467052" y="300375"/>
                  </a:cubicBezTo>
                  <a:cubicBezTo>
                    <a:pt x="467052" y="295263"/>
                    <a:pt x="471197" y="291118"/>
                    <a:pt x="476309" y="291118"/>
                  </a:cubicBezTo>
                  <a:close/>
                  <a:moveTo>
                    <a:pt x="448063" y="291118"/>
                  </a:moveTo>
                  <a:cubicBezTo>
                    <a:pt x="453175" y="291118"/>
                    <a:pt x="457319" y="295263"/>
                    <a:pt x="457319" y="300375"/>
                  </a:cubicBezTo>
                  <a:cubicBezTo>
                    <a:pt x="457319" y="305487"/>
                    <a:pt x="453175" y="309632"/>
                    <a:pt x="448063" y="309632"/>
                  </a:cubicBezTo>
                  <a:cubicBezTo>
                    <a:pt x="442950" y="309632"/>
                    <a:pt x="438806" y="305487"/>
                    <a:pt x="438806" y="300375"/>
                  </a:cubicBezTo>
                  <a:cubicBezTo>
                    <a:pt x="438806" y="295263"/>
                    <a:pt x="442950" y="291118"/>
                    <a:pt x="448063" y="291118"/>
                  </a:cubicBezTo>
                  <a:close/>
                  <a:moveTo>
                    <a:pt x="419818" y="291118"/>
                  </a:moveTo>
                  <a:cubicBezTo>
                    <a:pt x="424930" y="291118"/>
                    <a:pt x="429075" y="295263"/>
                    <a:pt x="429075" y="300375"/>
                  </a:cubicBezTo>
                  <a:cubicBezTo>
                    <a:pt x="429075" y="305487"/>
                    <a:pt x="424930" y="309632"/>
                    <a:pt x="419818" y="309632"/>
                  </a:cubicBezTo>
                  <a:cubicBezTo>
                    <a:pt x="414706" y="309632"/>
                    <a:pt x="410561" y="305487"/>
                    <a:pt x="410561" y="300375"/>
                  </a:cubicBezTo>
                  <a:cubicBezTo>
                    <a:pt x="410561" y="295263"/>
                    <a:pt x="414706" y="291118"/>
                    <a:pt x="419818" y="291118"/>
                  </a:cubicBezTo>
                  <a:close/>
                  <a:moveTo>
                    <a:pt x="391572" y="291118"/>
                  </a:moveTo>
                  <a:cubicBezTo>
                    <a:pt x="396684" y="291118"/>
                    <a:pt x="400828" y="295263"/>
                    <a:pt x="400828" y="300375"/>
                  </a:cubicBezTo>
                  <a:cubicBezTo>
                    <a:pt x="400828" y="305487"/>
                    <a:pt x="396684" y="309632"/>
                    <a:pt x="391572" y="309632"/>
                  </a:cubicBezTo>
                  <a:cubicBezTo>
                    <a:pt x="386459" y="309632"/>
                    <a:pt x="382315" y="305487"/>
                    <a:pt x="382315" y="300375"/>
                  </a:cubicBezTo>
                  <a:cubicBezTo>
                    <a:pt x="382315" y="295263"/>
                    <a:pt x="386459" y="291118"/>
                    <a:pt x="391572" y="291118"/>
                  </a:cubicBezTo>
                  <a:close/>
                  <a:moveTo>
                    <a:pt x="363327" y="291118"/>
                  </a:moveTo>
                  <a:cubicBezTo>
                    <a:pt x="368439" y="291118"/>
                    <a:pt x="372584" y="295263"/>
                    <a:pt x="372584" y="300375"/>
                  </a:cubicBezTo>
                  <a:cubicBezTo>
                    <a:pt x="372584" y="305487"/>
                    <a:pt x="368439" y="309632"/>
                    <a:pt x="363327" y="309632"/>
                  </a:cubicBezTo>
                  <a:cubicBezTo>
                    <a:pt x="358215" y="309632"/>
                    <a:pt x="354070" y="305487"/>
                    <a:pt x="354070" y="300375"/>
                  </a:cubicBezTo>
                  <a:cubicBezTo>
                    <a:pt x="354070" y="295263"/>
                    <a:pt x="358215" y="291118"/>
                    <a:pt x="363327" y="291118"/>
                  </a:cubicBezTo>
                  <a:close/>
                  <a:moveTo>
                    <a:pt x="335081" y="291118"/>
                  </a:moveTo>
                  <a:cubicBezTo>
                    <a:pt x="340193" y="291118"/>
                    <a:pt x="344337" y="295263"/>
                    <a:pt x="344337" y="300375"/>
                  </a:cubicBezTo>
                  <a:cubicBezTo>
                    <a:pt x="344337" y="305487"/>
                    <a:pt x="340193" y="309632"/>
                    <a:pt x="335081" y="309632"/>
                  </a:cubicBezTo>
                  <a:cubicBezTo>
                    <a:pt x="329968" y="309632"/>
                    <a:pt x="325824" y="305487"/>
                    <a:pt x="325824" y="300375"/>
                  </a:cubicBezTo>
                  <a:cubicBezTo>
                    <a:pt x="325824" y="295263"/>
                    <a:pt x="329968" y="291118"/>
                    <a:pt x="335081" y="291118"/>
                  </a:cubicBezTo>
                  <a:close/>
                  <a:moveTo>
                    <a:pt x="306836" y="291118"/>
                  </a:moveTo>
                  <a:cubicBezTo>
                    <a:pt x="311948" y="291118"/>
                    <a:pt x="316093" y="295263"/>
                    <a:pt x="316093" y="300375"/>
                  </a:cubicBezTo>
                  <a:cubicBezTo>
                    <a:pt x="316093" y="305487"/>
                    <a:pt x="311949" y="309632"/>
                    <a:pt x="306836" y="309632"/>
                  </a:cubicBezTo>
                  <a:cubicBezTo>
                    <a:pt x="301724" y="309632"/>
                    <a:pt x="297579" y="305487"/>
                    <a:pt x="297579" y="300375"/>
                  </a:cubicBezTo>
                  <a:cubicBezTo>
                    <a:pt x="297579" y="295263"/>
                    <a:pt x="301724" y="291118"/>
                    <a:pt x="306836" y="291118"/>
                  </a:cubicBezTo>
                  <a:close/>
                  <a:moveTo>
                    <a:pt x="278590" y="291118"/>
                  </a:moveTo>
                  <a:cubicBezTo>
                    <a:pt x="283702" y="291118"/>
                    <a:pt x="287847" y="295263"/>
                    <a:pt x="287847" y="300375"/>
                  </a:cubicBezTo>
                  <a:cubicBezTo>
                    <a:pt x="287847" y="305487"/>
                    <a:pt x="283702" y="309632"/>
                    <a:pt x="278590" y="309632"/>
                  </a:cubicBezTo>
                  <a:cubicBezTo>
                    <a:pt x="273478" y="309632"/>
                    <a:pt x="269333" y="305487"/>
                    <a:pt x="269333" y="300375"/>
                  </a:cubicBezTo>
                  <a:cubicBezTo>
                    <a:pt x="269333" y="295263"/>
                    <a:pt x="273478" y="291118"/>
                    <a:pt x="278590" y="291118"/>
                  </a:cubicBezTo>
                  <a:close/>
                  <a:moveTo>
                    <a:pt x="250345" y="291118"/>
                  </a:moveTo>
                  <a:cubicBezTo>
                    <a:pt x="255457" y="291118"/>
                    <a:pt x="259602" y="295263"/>
                    <a:pt x="259602" y="300375"/>
                  </a:cubicBezTo>
                  <a:cubicBezTo>
                    <a:pt x="259602" y="305487"/>
                    <a:pt x="255458" y="309632"/>
                    <a:pt x="250345" y="309632"/>
                  </a:cubicBezTo>
                  <a:cubicBezTo>
                    <a:pt x="245233" y="309632"/>
                    <a:pt x="241089" y="305487"/>
                    <a:pt x="241089" y="300375"/>
                  </a:cubicBezTo>
                  <a:cubicBezTo>
                    <a:pt x="241089" y="295263"/>
                    <a:pt x="245233" y="291118"/>
                    <a:pt x="250345" y="291118"/>
                  </a:cubicBezTo>
                  <a:close/>
                  <a:moveTo>
                    <a:pt x="222099" y="291118"/>
                  </a:moveTo>
                  <a:cubicBezTo>
                    <a:pt x="227211" y="291118"/>
                    <a:pt x="231356" y="295263"/>
                    <a:pt x="231356" y="300375"/>
                  </a:cubicBezTo>
                  <a:cubicBezTo>
                    <a:pt x="231356" y="305487"/>
                    <a:pt x="227211" y="309632"/>
                    <a:pt x="222099" y="309632"/>
                  </a:cubicBezTo>
                  <a:cubicBezTo>
                    <a:pt x="216987" y="309632"/>
                    <a:pt x="212842" y="305487"/>
                    <a:pt x="212842" y="300375"/>
                  </a:cubicBezTo>
                  <a:cubicBezTo>
                    <a:pt x="212842" y="295263"/>
                    <a:pt x="216986" y="291118"/>
                    <a:pt x="222099" y="291118"/>
                  </a:cubicBezTo>
                  <a:close/>
                  <a:moveTo>
                    <a:pt x="193854" y="291118"/>
                  </a:moveTo>
                  <a:cubicBezTo>
                    <a:pt x="198966" y="291118"/>
                    <a:pt x="203111" y="295263"/>
                    <a:pt x="203111" y="300375"/>
                  </a:cubicBezTo>
                  <a:cubicBezTo>
                    <a:pt x="203111" y="305487"/>
                    <a:pt x="198967" y="309632"/>
                    <a:pt x="193854" y="309632"/>
                  </a:cubicBezTo>
                  <a:cubicBezTo>
                    <a:pt x="188742" y="309632"/>
                    <a:pt x="184597" y="305487"/>
                    <a:pt x="184597" y="300375"/>
                  </a:cubicBezTo>
                  <a:cubicBezTo>
                    <a:pt x="184597" y="295263"/>
                    <a:pt x="188742" y="291118"/>
                    <a:pt x="193854" y="291118"/>
                  </a:cubicBezTo>
                  <a:close/>
                  <a:moveTo>
                    <a:pt x="165608" y="291118"/>
                  </a:moveTo>
                  <a:cubicBezTo>
                    <a:pt x="170720" y="291118"/>
                    <a:pt x="174865" y="295263"/>
                    <a:pt x="174865" y="300375"/>
                  </a:cubicBezTo>
                  <a:cubicBezTo>
                    <a:pt x="174865" y="305487"/>
                    <a:pt x="170720" y="309632"/>
                    <a:pt x="165608" y="309632"/>
                  </a:cubicBezTo>
                  <a:cubicBezTo>
                    <a:pt x="160496" y="309632"/>
                    <a:pt x="156351" y="305487"/>
                    <a:pt x="156351" y="300375"/>
                  </a:cubicBezTo>
                  <a:cubicBezTo>
                    <a:pt x="156351" y="295263"/>
                    <a:pt x="160496" y="291118"/>
                    <a:pt x="165608" y="291118"/>
                  </a:cubicBezTo>
                  <a:close/>
                  <a:moveTo>
                    <a:pt x="137363" y="291118"/>
                  </a:moveTo>
                  <a:cubicBezTo>
                    <a:pt x="142476" y="291118"/>
                    <a:pt x="146620" y="295263"/>
                    <a:pt x="146620" y="300375"/>
                  </a:cubicBezTo>
                  <a:cubicBezTo>
                    <a:pt x="146620" y="305487"/>
                    <a:pt x="142476" y="309632"/>
                    <a:pt x="137363" y="309632"/>
                  </a:cubicBezTo>
                  <a:cubicBezTo>
                    <a:pt x="132251" y="309632"/>
                    <a:pt x="128106" y="305487"/>
                    <a:pt x="128106" y="300375"/>
                  </a:cubicBezTo>
                  <a:cubicBezTo>
                    <a:pt x="128106" y="295263"/>
                    <a:pt x="132251" y="291118"/>
                    <a:pt x="137363" y="291118"/>
                  </a:cubicBezTo>
                  <a:close/>
                  <a:moveTo>
                    <a:pt x="109117" y="291118"/>
                  </a:moveTo>
                  <a:cubicBezTo>
                    <a:pt x="114229" y="291118"/>
                    <a:pt x="118374" y="295263"/>
                    <a:pt x="118374" y="300375"/>
                  </a:cubicBezTo>
                  <a:cubicBezTo>
                    <a:pt x="118374" y="305487"/>
                    <a:pt x="114229" y="309632"/>
                    <a:pt x="109117" y="309632"/>
                  </a:cubicBezTo>
                  <a:cubicBezTo>
                    <a:pt x="104005" y="309632"/>
                    <a:pt x="99860" y="305487"/>
                    <a:pt x="99860" y="300375"/>
                  </a:cubicBezTo>
                  <a:cubicBezTo>
                    <a:pt x="99860" y="295263"/>
                    <a:pt x="104005" y="291118"/>
                    <a:pt x="109117" y="291118"/>
                  </a:cubicBezTo>
                  <a:close/>
                  <a:moveTo>
                    <a:pt x="80872" y="291118"/>
                  </a:moveTo>
                  <a:cubicBezTo>
                    <a:pt x="85984" y="291118"/>
                    <a:pt x="90128" y="295263"/>
                    <a:pt x="90128" y="300375"/>
                  </a:cubicBezTo>
                  <a:cubicBezTo>
                    <a:pt x="90128" y="305487"/>
                    <a:pt x="85984" y="309632"/>
                    <a:pt x="80872" y="309632"/>
                  </a:cubicBezTo>
                  <a:cubicBezTo>
                    <a:pt x="75760" y="309632"/>
                    <a:pt x="71615" y="305487"/>
                    <a:pt x="71615" y="300375"/>
                  </a:cubicBezTo>
                  <a:cubicBezTo>
                    <a:pt x="71615" y="295263"/>
                    <a:pt x="75760" y="291118"/>
                    <a:pt x="80872" y="291118"/>
                  </a:cubicBezTo>
                  <a:close/>
                  <a:moveTo>
                    <a:pt x="52626" y="291118"/>
                  </a:moveTo>
                  <a:cubicBezTo>
                    <a:pt x="57739" y="291118"/>
                    <a:pt x="61883" y="295263"/>
                    <a:pt x="61883" y="300375"/>
                  </a:cubicBezTo>
                  <a:cubicBezTo>
                    <a:pt x="61883" y="305487"/>
                    <a:pt x="57739" y="309632"/>
                    <a:pt x="52626" y="309632"/>
                  </a:cubicBezTo>
                  <a:cubicBezTo>
                    <a:pt x="47514" y="309632"/>
                    <a:pt x="43370" y="305487"/>
                    <a:pt x="43370" y="300375"/>
                  </a:cubicBezTo>
                  <a:cubicBezTo>
                    <a:pt x="43370" y="295263"/>
                    <a:pt x="47514" y="291118"/>
                    <a:pt x="52626" y="291118"/>
                  </a:cubicBezTo>
                  <a:close/>
                  <a:moveTo>
                    <a:pt x="24381" y="291118"/>
                  </a:moveTo>
                  <a:cubicBezTo>
                    <a:pt x="29493" y="291118"/>
                    <a:pt x="33638" y="295263"/>
                    <a:pt x="33638" y="300375"/>
                  </a:cubicBezTo>
                  <a:cubicBezTo>
                    <a:pt x="33638" y="305487"/>
                    <a:pt x="29493" y="309632"/>
                    <a:pt x="24381" y="309632"/>
                  </a:cubicBezTo>
                  <a:cubicBezTo>
                    <a:pt x="19269" y="309632"/>
                    <a:pt x="15124" y="305487"/>
                    <a:pt x="15124" y="300375"/>
                  </a:cubicBezTo>
                  <a:cubicBezTo>
                    <a:pt x="15124" y="295263"/>
                    <a:pt x="19269" y="291118"/>
                    <a:pt x="24381" y="291118"/>
                  </a:cubicBezTo>
                  <a:close/>
                  <a:moveTo>
                    <a:pt x="4953148" y="266926"/>
                  </a:moveTo>
                  <a:cubicBezTo>
                    <a:pt x="4958112" y="266926"/>
                    <a:pt x="4962136" y="270950"/>
                    <a:pt x="4962136" y="275914"/>
                  </a:cubicBezTo>
                  <a:cubicBezTo>
                    <a:pt x="4962136" y="280877"/>
                    <a:pt x="4958111" y="284902"/>
                    <a:pt x="4953148" y="284902"/>
                  </a:cubicBezTo>
                  <a:cubicBezTo>
                    <a:pt x="4948184" y="284902"/>
                    <a:pt x="4944160" y="280877"/>
                    <a:pt x="4944160" y="275914"/>
                  </a:cubicBezTo>
                  <a:cubicBezTo>
                    <a:pt x="4944160" y="270950"/>
                    <a:pt x="4948184" y="266926"/>
                    <a:pt x="4953148" y="266926"/>
                  </a:cubicBezTo>
                  <a:close/>
                  <a:moveTo>
                    <a:pt x="4924903" y="266926"/>
                  </a:moveTo>
                  <a:cubicBezTo>
                    <a:pt x="4929867" y="266926"/>
                    <a:pt x="4933891" y="270950"/>
                    <a:pt x="4933891" y="275914"/>
                  </a:cubicBezTo>
                  <a:cubicBezTo>
                    <a:pt x="4933891" y="280877"/>
                    <a:pt x="4929867" y="284902"/>
                    <a:pt x="4924903" y="284902"/>
                  </a:cubicBezTo>
                  <a:cubicBezTo>
                    <a:pt x="4919939" y="284902"/>
                    <a:pt x="4915915" y="280877"/>
                    <a:pt x="4915915" y="275914"/>
                  </a:cubicBezTo>
                  <a:cubicBezTo>
                    <a:pt x="4915915" y="270950"/>
                    <a:pt x="4919939" y="266926"/>
                    <a:pt x="4924903" y="266926"/>
                  </a:cubicBezTo>
                  <a:close/>
                  <a:moveTo>
                    <a:pt x="4896657" y="266926"/>
                  </a:moveTo>
                  <a:cubicBezTo>
                    <a:pt x="4901621" y="266926"/>
                    <a:pt x="4905645" y="270950"/>
                    <a:pt x="4905645" y="275914"/>
                  </a:cubicBezTo>
                  <a:cubicBezTo>
                    <a:pt x="4905645" y="280877"/>
                    <a:pt x="4901621" y="284902"/>
                    <a:pt x="4896657" y="284902"/>
                  </a:cubicBezTo>
                  <a:cubicBezTo>
                    <a:pt x="4891693" y="284902"/>
                    <a:pt x="4887669" y="280877"/>
                    <a:pt x="4887669" y="275914"/>
                  </a:cubicBezTo>
                  <a:cubicBezTo>
                    <a:pt x="4887669" y="270950"/>
                    <a:pt x="4891693" y="266926"/>
                    <a:pt x="4896657" y="266926"/>
                  </a:cubicBezTo>
                  <a:close/>
                  <a:moveTo>
                    <a:pt x="4868412" y="266926"/>
                  </a:moveTo>
                  <a:cubicBezTo>
                    <a:pt x="4873376" y="266926"/>
                    <a:pt x="4877400" y="270950"/>
                    <a:pt x="4877400" y="275914"/>
                  </a:cubicBezTo>
                  <a:cubicBezTo>
                    <a:pt x="4877400" y="280877"/>
                    <a:pt x="4873376" y="284902"/>
                    <a:pt x="4868412" y="284902"/>
                  </a:cubicBezTo>
                  <a:cubicBezTo>
                    <a:pt x="4863448" y="284902"/>
                    <a:pt x="4859424" y="280877"/>
                    <a:pt x="4859424" y="275914"/>
                  </a:cubicBezTo>
                  <a:cubicBezTo>
                    <a:pt x="4859424" y="270950"/>
                    <a:pt x="4863448" y="266926"/>
                    <a:pt x="4868412" y="266926"/>
                  </a:cubicBezTo>
                  <a:close/>
                  <a:moveTo>
                    <a:pt x="4840166" y="266926"/>
                  </a:moveTo>
                  <a:cubicBezTo>
                    <a:pt x="4845130" y="266926"/>
                    <a:pt x="4849154" y="270950"/>
                    <a:pt x="4849154" y="275914"/>
                  </a:cubicBezTo>
                  <a:cubicBezTo>
                    <a:pt x="4849154" y="280877"/>
                    <a:pt x="4845130" y="284902"/>
                    <a:pt x="4840166" y="284902"/>
                  </a:cubicBezTo>
                  <a:cubicBezTo>
                    <a:pt x="4835202" y="284902"/>
                    <a:pt x="4831178" y="280877"/>
                    <a:pt x="4831178" y="275914"/>
                  </a:cubicBezTo>
                  <a:cubicBezTo>
                    <a:pt x="4831178" y="270950"/>
                    <a:pt x="4835202" y="266926"/>
                    <a:pt x="4840166" y="266926"/>
                  </a:cubicBezTo>
                  <a:close/>
                  <a:moveTo>
                    <a:pt x="4811921" y="266926"/>
                  </a:moveTo>
                  <a:cubicBezTo>
                    <a:pt x="4816885" y="266926"/>
                    <a:pt x="4820909" y="270950"/>
                    <a:pt x="4820909" y="275914"/>
                  </a:cubicBezTo>
                  <a:cubicBezTo>
                    <a:pt x="4820909" y="280877"/>
                    <a:pt x="4816885" y="284902"/>
                    <a:pt x="4811921" y="284902"/>
                  </a:cubicBezTo>
                  <a:cubicBezTo>
                    <a:pt x="4806957" y="284902"/>
                    <a:pt x="4802933" y="280877"/>
                    <a:pt x="4802933" y="275914"/>
                  </a:cubicBezTo>
                  <a:cubicBezTo>
                    <a:pt x="4802933" y="270950"/>
                    <a:pt x="4806957" y="266926"/>
                    <a:pt x="4811921" y="266926"/>
                  </a:cubicBezTo>
                  <a:close/>
                  <a:moveTo>
                    <a:pt x="4783675" y="266926"/>
                  </a:moveTo>
                  <a:cubicBezTo>
                    <a:pt x="4788639" y="266926"/>
                    <a:pt x="4792663" y="270950"/>
                    <a:pt x="4792663" y="275914"/>
                  </a:cubicBezTo>
                  <a:cubicBezTo>
                    <a:pt x="4792663" y="280877"/>
                    <a:pt x="4788639" y="284902"/>
                    <a:pt x="4783675" y="284902"/>
                  </a:cubicBezTo>
                  <a:cubicBezTo>
                    <a:pt x="4778711" y="284902"/>
                    <a:pt x="4774687" y="280877"/>
                    <a:pt x="4774687" y="275914"/>
                  </a:cubicBezTo>
                  <a:cubicBezTo>
                    <a:pt x="4774687" y="270950"/>
                    <a:pt x="4778711" y="266926"/>
                    <a:pt x="4783675" y="266926"/>
                  </a:cubicBezTo>
                  <a:close/>
                  <a:moveTo>
                    <a:pt x="4755430" y="266926"/>
                  </a:moveTo>
                  <a:cubicBezTo>
                    <a:pt x="4760394" y="266926"/>
                    <a:pt x="4764418" y="270950"/>
                    <a:pt x="4764418" y="275914"/>
                  </a:cubicBezTo>
                  <a:cubicBezTo>
                    <a:pt x="4764418" y="280877"/>
                    <a:pt x="4760394" y="284902"/>
                    <a:pt x="4755430" y="284902"/>
                  </a:cubicBezTo>
                  <a:cubicBezTo>
                    <a:pt x="4750466" y="284902"/>
                    <a:pt x="4746442" y="280877"/>
                    <a:pt x="4746442" y="275914"/>
                  </a:cubicBezTo>
                  <a:cubicBezTo>
                    <a:pt x="4746442" y="270950"/>
                    <a:pt x="4750467" y="266926"/>
                    <a:pt x="4755430" y="266926"/>
                  </a:cubicBezTo>
                  <a:close/>
                  <a:moveTo>
                    <a:pt x="4727184" y="266926"/>
                  </a:moveTo>
                  <a:cubicBezTo>
                    <a:pt x="4732148" y="266926"/>
                    <a:pt x="4736172" y="270950"/>
                    <a:pt x="4736172" y="275914"/>
                  </a:cubicBezTo>
                  <a:cubicBezTo>
                    <a:pt x="4736172" y="280877"/>
                    <a:pt x="4732148" y="284902"/>
                    <a:pt x="4727184" y="284902"/>
                  </a:cubicBezTo>
                  <a:cubicBezTo>
                    <a:pt x="4722220" y="284902"/>
                    <a:pt x="4718196" y="280877"/>
                    <a:pt x="4718196" y="275914"/>
                  </a:cubicBezTo>
                  <a:cubicBezTo>
                    <a:pt x="4718196" y="270950"/>
                    <a:pt x="4722220" y="266926"/>
                    <a:pt x="4727184" y="266926"/>
                  </a:cubicBezTo>
                  <a:close/>
                  <a:moveTo>
                    <a:pt x="4698939" y="266926"/>
                  </a:moveTo>
                  <a:cubicBezTo>
                    <a:pt x="4703903" y="266926"/>
                    <a:pt x="4707927" y="270950"/>
                    <a:pt x="4707927" y="275914"/>
                  </a:cubicBezTo>
                  <a:cubicBezTo>
                    <a:pt x="4707927" y="280877"/>
                    <a:pt x="4703903" y="284902"/>
                    <a:pt x="4698939" y="284902"/>
                  </a:cubicBezTo>
                  <a:cubicBezTo>
                    <a:pt x="4693975" y="284902"/>
                    <a:pt x="4689951" y="280877"/>
                    <a:pt x="4689951" y="275914"/>
                  </a:cubicBezTo>
                  <a:cubicBezTo>
                    <a:pt x="4689951" y="270950"/>
                    <a:pt x="4693975" y="266926"/>
                    <a:pt x="4698939" y="266926"/>
                  </a:cubicBezTo>
                  <a:close/>
                  <a:moveTo>
                    <a:pt x="4670693" y="266926"/>
                  </a:moveTo>
                  <a:cubicBezTo>
                    <a:pt x="4675657" y="266926"/>
                    <a:pt x="4679681" y="270950"/>
                    <a:pt x="4679681" y="275914"/>
                  </a:cubicBezTo>
                  <a:cubicBezTo>
                    <a:pt x="4679681" y="280877"/>
                    <a:pt x="4675657" y="284902"/>
                    <a:pt x="4670693" y="284902"/>
                  </a:cubicBezTo>
                  <a:cubicBezTo>
                    <a:pt x="4665729" y="284902"/>
                    <a:pt x="4661705" y="280877"/>
                    <a:pt x="4661705" y="275914"/>
                  </a:cubicBezTo>
                  <a:cubicBezTo>
                    <a:pt x="4661705" y="270950"/>
                    <a:pt x="4665729" y="266926"/>
                    <a:pt x="4670693" y="266926"/>
                  </a:cubicBezTo>
                  <a:close/>
                  <a:moveTo>
                    <a:pt x="4642448" y="266926"/>
                  </a:moveTo>
                  <a:cubicBezTo>
                    <a:pt x="4647412" y="266926"/>
                    <a:pt x="4651436" y="270950"/>
                    <a:pt x="4651436" y="275914"/>
                  </a:cubicBezTo>
                  <a:cubicBezTo>
                    <a:pt x="4651436" y="280877"/>
                    <a:pt x="4647412" y="284902"/>
                    <a:pt x="4642448" y="284902"/>
                  </a:cubicBezTo>
                  <a:cubicBezTo>
                    <a:pt x="4637485" y="284902"/>
                    <a:pt x="4633460" y="280877"/>
                    <a:pt x="4633460" y="275914"/>
                  </a:cubicBezTo>
                  <a:cubicBezTo>
                    <a:pt x="4633460" y="270950"/>
                    <a:pt x="4637485" y="266926"/>
                    <a:pt x="4642448" y="266926"/>
                  </a:cubicBezTo>
                  <a:close/>
                  <a:moveTo>
                    <a:pt x="4614202" y="266926"/>
                  </a:moveTo>
                  <a:cubicBezTo>
                    <a:pt x="4619166" y="266926"/>
                    <a:pt x="4623190" y="270950"/>
                    <a:pt x="4623190" y="275914"/>
                  </a:cubicBezTo>
                  <a:cubicBezTo>
                    <a:pt x="4623190" y="280877"/>
                    <a:pt x="4619166" y="284902"/>
                    <a:pt x="4614202" y="284902"/>
                  </a:cubicBezTo>
                  <a:cubicBezTo>
                    <a:pt x="4609238" y="284902"/>
                    <a:pt x="4605214" y="280877"/>
                    <a:pt x="4605214" y="275914"/>
                  </a:cubicBezTo>
                  <a:cubicBezTo>
                    <a:pt x="4605214" y="270950"/>
                    <a:pt x="4609238" y="266926"/>
                    <a:pt x="4614202" y="266926"/>
                  </a:cubicBezTo>
                  <a:close/>
                  <a:moveTo>
                    <a:pt x="4585957" y="266926"/>
                  </a:moveTo>
                  <a:cubicBezTo>
                    <a:pt x="4590921" y="266926"/>
                    <a:pt x="4594945" y="270950"/>
                    <a:pt x="4594945" y="275914"/>
                  </a:cubicBezTo>
                  <a:cubicBezTo>
                    <a:pt x="4594945" y="280877"/>
                    <a:pt x="4590921" y="284902"/>
                    <a:pt x="4585957" y="284902"/>
                  </a:cubicBezTo>
                  <a:cubicBezTo>
                    <a:pt x="4580993" y="284902"/>
                    <a:pt x="4576969" y="280877"/>
                    <a:pt x="4576969" y="275914"/>
                  </a:cubicBezTo>
                  <a:cubicBezTo>
                    <a:pt x="4576969" y="270950"/>
                    <a:pt x="4580993" y="266926"/>
                    <a:pt x="4585957" y="266926"/>
                  </a:cubicBezTo>
                  <a:close/>
                  <a:moveTo>
                    <a:pt x="4557711" y="266926"/>
                  </a:moveTo>
                  <a:cubicBezTo>
                    <a:pt x="4562675" y="266926"/>
                    <a:pt x="4566699" y="270950"/>
                    <a:pt x="4566699" y="275914"/>
                  </a:cubicBezTo>
                  <a:cubicBezTo>
                    <a:pt x="4566699" y="280877"/>
                    <a:pt x="4562675" y="284902"/>
                    <a:pt x="4557711" y="284902"/>
                  </a:cubicBezTo>
                  <a:cubicBezTo>
                    <a:pt x="4552747" y="284902"/>
                    <a:pt x="4548723" y="280877"/>
                    <a:pt x="4548723" y="275914"/>
                  </a:cubicBezTo>
                  <a:cubicBezTo>
                    <a:pt x="4548723" y="270950"/>
                    <a:pt x="4552747" y="266926"/>
                    <a:pt x="4557711" y="266926"/>
                  </a:cubicBezTo>
                  <a:close/>
                  <a:moveTo>
                    <a:pt x="4529466" y="266926"/>
                  </a:moveTo>
                  <a:cubicBezTo>
                    <a:pt x="4534430" y="266926"/>
                    <a:pt x="4538454" y="270950"/>
                    <a:pt x="4538454" y="275914"/>
                  </a:cubicBezTo>
                  <a:cubicBezTo>
                    <a:pt x="4538454" y="280877"/>
                    <a:pt x="4534430" y="284902"/>
                    <a:pt x="4529466" y="284902"/>
                  </a:cubicBezTo>
                  <a:cubicBezTo>
                    <a:pt x="4524503" y="284902"/>
                    <a:pt x="4520478" y="280877"/>
                    <a:pt x="4520478" y="275914"/>
                  </a:cubicBezTo>
                  <a:cubicBezTo>
                    <a:pt x="4520478" y="270950"/>
                    <a:pt x="4524503" y="266926"/>
                    <a:pt x="4529466" y="266926"/>
                  </a:cubicBezTo>
                  <a:close/>
                  <a:moveTo>
                    <a:pt x="4501220" y="266926"/>
                  </a:moveTo>
                  <a:cubicBezTo>
                    <a:pt x="4506184" y="266926"/>
                    <a:pt x="4510208" y="270950"/>
                    <a:pt x="4510208" y="275914"/>
                  </a:cubicBezTo>
                  <a:cubicBezTo>
                    <a:pt x="4510208" y="280877"/>
                    <a:pt x="4506184" y="284902"/>
                    <a:pt x="4501220" y="284902"/>
                  </a:cubicBezTo>
                  <a:cubicBezTo>
                    <a:pt x="4496256" y="284902"/>
                    <a:pt x="4492232" y="280877"/>
                    <a:pt x="4492232" y="275914"/>
                  </a:cubicBezTo>
                  <a:cubicBezTo>
                    <a:pt x="4492232" y="270950"/>
                    <a:pt x="4496256" y="266926"/>
                    <a:pt x="4501220" y="266926"/>
                  </a:cubicBezTo>
                  <a:close/>
                  <a:moveTo>
                    <a:pt x="4472975" y="266926"/>
                  </a:moveTo>
                  <a:cubicBezTo>
                    <a:pt x="4477939" y="266926"/>
                    <a:pt x="4481963" y="270950"/>
                    <a:pt x="4481963" y="275914"/>
                  </a:cubicBezTo>
                  <a:cubicBezTo>
                    <a:pt x="4481963" y="280877"/>
                    <a:pt x="4477939" y="284902"/>
                    <a:pt x="4472975" y="284902"/>
                  </a:cubicBezTo>
                  <a:cubicBezTo>
                    <a:pt x="4468011" y="284902"/>
                    <a:pt x="4463988" y="280877"/>
                    <a:pt x="4463988" y="275914"/>
                  </a:cubicBezTo>
                  <a:cubicBezTo>
                    <a:pt x="4463988" y="270950"/>
                    <a:pt x="4468011" y="266926"/>
                    <a:pt x="4472975" y="266926"/>
                  </a:cubicBezTo>
                  <a:close/>
                  <a:moveTo>
                    <a:pt x="4444729" y="266926"/>
                  </a:moveTo>
                  <a:cubicBezTo>
                    <a:pt x="4449693" y="266926"/>
                    <a:pt x="4453717" y="270950"/>
                    <a:pt x="4453717" y="275914"/>
                  </a:cubicBezTo>
                  <a:cubicBezTo>
                    <a:pt x="4453717" y="280877"/>
                    <a:pt x="4449693" y="284902"/>
                    <a:pt x="4444729" y="284902"/>
                  </a:cubicBezTo>
                  <a:cubicBezTo>
                    <a:pt x="4439765" y="284902"/>
                    <a:pt x="4435741" y="280877"/>
                    <a:pt x="4435741" y="275914"/>
                  </a:cubicBezTo>
                  <a:cubicBezTo>
                    <a:pt x="4435741" y="270950"/>
                    <a:pt x="4439765" y="266926"/>
                    <a:pt x="4444729" y="266926"/>
                  </a:cubicBezTo>
                  <a:close/>
                  <a:moveTo>
                    <a:pt x="4416484" y="266926"/>
                  </a:moveTo>
                  <a:cubicBezTo>
                    <a:pt x="4421448" y="266926"/>
                    <a:pt x="4425472" y="270950"/>
                    <a:pt x="4425472" y="275914"/>
                  </a:cubicBezTo>
                  <a:cubicBezTo>
                    <a:pt x="4425472" y="280877"/>
                    <a:pt x="4421448" y="284902"/>
                    <a:pt x="4416484" y="284902"/>
                  </a:cubicBezTo>
                  <a:cubicBezTo>
                    <a:pt x="4411521" y="284902"/>
                    <a:pt x="4407497" y="280877"/>
                    <a:pt x="4407497" y="275914"/>
                  </a:cubicBezTo>
                  <a:cubicBezTo>
                    <a:pt x="4407497" y="270950"/>
                    <a:pt x="4411521" y="266926"/>
                    <a:pt x="4416484" y="266926"/>
                  </a:cubicBezTo>
                  <a:close/>
                  <a:moveTo>
                    <a:pt x="4388238" y="266926"/>
                  </a:moveTo>
                  <a:cubicBezTo>
                    <a:pt x="4393202" y="266926"/>
                    <a:pt x="4397226" y="270950"/>
                    <a:pt x="4397226" y="275914"/>
                  </a:cubicBezTo>
                  <a:cubicBezTo>
                    <a:pt x="4397226" y="280877"/>
                    <a:pt x="4393202" y="284902"/>
                    <a:pt x="4388238" y="284902"/>
                  </a:cubicBezTo>
                  <a:cubicBezTo>
                    <a:pt x="4383274" y="284902"/>
                    <a:pt x="4379250" y="280877"/>
                    <a:pt x="4379250" y="275914"/>
                  </a:cubicBezTo>
                  <a:cubicBezTo>
                    <a:pt x="4379250" y="270950"/>
                    <a:pt x="4383274" y="266926"/>
                    <a:pt x="4388238" y="266926"/>
                  </a:cubicBezTo>
                  <a:close/>
                  <a:moveTo>
                    <a:pt x="4359993" y="266926"/>
                  </a:moveTo>
                  <a:cubicBezTo>
                    <a:pt x="4364957" y="266926"/>
                    <a:pt x="4368981" y="270950"/>
                    <a:pt x="4368981" y="275914"/>
                  </a:cubicBezTo>
                  <a:cubicBezTo>
                    <a:pt x="4368981" y="280877"/>
                    <a:pt x="4364957" y="284902"/>
                    <a:pt x="4359993" y="284902"/>
                  </a:cubicBezTo>
                  <a:cubicBezTo>
                    <a:pt x="4355030" y="284902"/>
                    <a:pt x="4351006" y="280877"/>
                    <a:pt x="4351006" y="275914"/>
                  </a:cubicBezTo>
                  <a:cubicBezTo>
                    <a:pt x="4351006" y="270950"/>
                    <a:pt x="4355030" y="266926"/>
                    <a:pt x="4359993" y="266926"/>
                  </a:cubicBezTo>
                  <a:close/>
                  <a:moveTo>
                    <a:pt x="4331747" y="266926"/>
                  </a:moveTo>
                  <a:cubicBezTo>
                    <a:pt x="4336711" y="266926"/>
                    <a:pt x="4340735" y="270950"/>
                    <a:pt x="4340735" y="275914"/>
                  </a:cubicBezTo>
                  <a:cubicBezTo>
                    <a:pt x="4340735" y="280877"/>
                    <a:pt x="4336711" y="284902"/>
                    <a:pt x="4331747" y="284902"/>
                  </a:cubicBezTo>
                  <a:cubicBezTo>
                    <a:pt x="4326783" y="284902"/>
                    <a:pt x="4322759" y="280877"/>
                    <a:pt x="4322759" y="275914"/>
                  </a:cubicBezTo>
                  <a:cubicBezTo>
                    <a:pt x="4322759" y="270950"/>
                    <a:pt x="4326783" y="266926"/>
                    <a:pt x="4331747" y="266926"/>
                  </a:cubicBezTo>
                  <a:close/>
                  <a:moveTo>
                    <a:pt x="4303503" y="266926"/>
                  </a:moveTo>
                  <a:cubicBezTo>
                    <a:pt x="4308467" y="266926"/>
                    <a:pt x="4312490" y="270950"/>
                    <a:pt x="4312490" y="275914"/>
                  </a:cubicBezTo>
                  <a:cubicBezTo>
                    <a:pt x="4312490" y="280877"/>
                    <a:pt x="4308466" y="284902"/>
                    <a:pt x="4303503" y="284902"/>
                  </a:cubicBezTo>
                  <a:cubicBezTo>
                    <a:pt x="4298539" y="284902"/>
                    <a:pt x="4294515" y="280877"/>
                    <a:pt x="4294515" y="275914"/>
                  </a:cubicBezTo>
                  <a:cubicBezTo>
                    <a:pt x="4294515" y="270950"/>
                    <a:pt x="4298539" y="266926"/>
                    <a:pt x="4303503" y="266926"/>
                  </a:cubicBezTo>
                  <a:close/>
                  <a:moveTo>
                    <a:pt x="4275256" y="266926"/>
                  </a:moveTo>
                  <a:cubicBezTo>
                    <a:pt x="4280220" y="266926"/>
                    <a:pt x="4284244" y="270950"/>
                    <a:pt x="4284244" y="275914"/>
                  </a:cubicBezTo>
                  <a:cubicBezTo>
                    <a:pt x="4284244" y="280877"/>
                    <a:pt x="4280220" y="284902"/>
                    <a:pt x="4275256" y="284902"/>
                  </a:cubicBezTo>
                  <a:cubicBezTo>
                    <a:pt x="4270292" y="284902"/>
                    <a:pt x="4266268" y="280877"/>
                    <a:pt x="4266268" y="275914"/>
                  </a:cubicBezTo>
                  <a:cubicBezTo>
                    <a:pt x="4266268" y="270950"/>
                    <a:pt x="4270292" y="266926"/>
                    <a:pt x="4275256" y="266926"/>
                  </a:cubicBezTo>
                  <a:close/>
                  <a:moveTo>
                    <a:pt x="4247011" y="266926"/>
                  </a:moveTo>
                  <a:cubicBezTo>
                    <a:pt x="4251976" y="266926"/>
                    <a:pt x="4255999" y="270950"/>
                    <a:pt x="4255999" y="275914"/>
                  </a:cubicBezTo>
                  <a:cubicBezTo>
                    <a:pt x="4255999" y="280877"/>
                    <a:pt x="4251975" y="284902"/>
                    <a:pt x="4247011" y="284902"/>
                  </a:cubicBezTo>
                  <a:cubicBezTo>
                    <a:pt x="4242048" y="284902"/>
                    <a:pt x="4238024" y="280877"/>
                    <a:pt x="4238024" y="275914"/>
                  </a:cubicBezTo>
                  <a:cubicBezTo>
                    <a:pt x="4238024" y="270950"/>
                    <a:pt x="4242048" y="266926"/>
                    <a:pt x="4247011" y="266926"/>
                  </a:cubicBezTo>
                  <a:close/>
                  <a:moveTo>
                    <a:pt x="4218765" y="266926"/>
                  </a:moveTo>
                  <a:cubicBezTo>
                    <a:pt x="4223729" y="266926"/>
                    <a:pt x="4227753" y="270950"/>
                    <a:pt x="4227753" y="275914"/>
                  </a:cubicBezTo>
                  <a:cubicBezTo>
                    <a:pt x="4227753" y="280877"/>
                    <a:pt x="4223729" y="284902"/>
                    <a:pt x="4218765" y="284902"/>
                  </a:cubicBezTo>
                  <a:cubicBezTo>
                    <a:pt x="4213801" y="284902"/>
                    <a:pt x="4209777" y="280877"/>
                    <a:pt x="4209777" y="275914"/>
                  </a:cubicBezTo>
                  <a:cubicBezTo>
                    <a:pt x="4209777" y="270950"/>
                    <a:pt x="4213801" y="266926"/>
                    <a:pt x="4218765" y="266926"/>
                  </a:cubicBezTo>
                  <a:close/>
                  <a:moveTo>
                    <a:pt x="4190520" y="266926"/>
                  </a:moveTo>
                  <a:cubicBezTo>
                    <a:pt x="4195485" y="266926"/>
                    <a:pt x="4199508" y="270950"/>
                    <a:pt x="4199508" y="275914"/>
                  </a:cubicBezTo>
                  <a:cubicBezTo>
                    <a:pt x="4199508" y="280877"/>
                    <a:pt x="4195484" y="284902"/>
                    <a:pt x="4190520" y="284902"/>
                  </a:cubicBezTo>
                  <a:cubicBezTo>
                    <a:pt x="4185557" y="284902"/>
                    <a:pt x="4181533" y="280877"/>
                    <a:pt x="4181533" y="275914"/>
                  </a:cubicBezTo>
                  <a:cubicBezTo>
                    <a:pt x="4181533" y="270950"/>
                    <a:pt x="4185557" y="266926"/>
                    <a:pt x="4190520" y="266926"/>
                  </a:cubicBezTo>
                  <a:close/>
                  <a:moveTo>
                    <a:pt x="4162274" y="266926"/>
                  </a:moveTo>
                  <a:cubicBezTo>
                    <a:pt x="4167238" y="266926"/>
                    <a:pt x="4171262" y="270950"/>
                    <a:pt x="4171262" y="275914"/>
                  </a:cubicBezTo>
                  <a:cubicBezTo>
                    <a:pt x="4171262" y="280877"/>
                    <a:pt x="4167238" y="284902"/>
                    <a:pt x="4162274" y="284902"/>
                  </a:cubicBezTo>
                  <a:cubicBezTo>
                    <a:pt x="4157310" y="284902"/>
                    <a:pt x="4153286" y="280877"/>
                    <a:pt x="4153286" y="275914"/>
                  </a:cubicBezTo>
                  <a:cubicBezTo>
                    <a:pt x="4153286" y="270950"/>
                    <a:pt x="4157310" y="266926"/>
                    <a:pt x="4162274" y="266926"/>
                  </a:cubicBezTo>
                  <a:close/>
                  <a:moveTo>
                    <a:pt x="4134030" y="266926"/>
                  </a:moveTo>
                  <a:cubicBezTo>
                    <a:pt x="4138993" y="266926"/>
                    <a:pt x="4143017" y="270950"/>
                    <a:pt x="4143017" y="275914"/>
                  </a:cubicBezTo>
                  <a:cubicBezTo>
                    <a:pt x="4143017" y="280877"/>
                    <a:pt x="4138993" y="284902"/>
                    <a:pt x="4134030" y="284902"/>
                  </a:cubicBezTo>
                  <a:cubicBezTo>
                    <a:pt x="4129066" y="284902"/>
                    <a:pt x="4125042" y="280877"/>
                    <a:pt x="4125042" y="275914"/>
                  </a:cubicBezTo>
                  <a:cubicBezTo>
                    <a:pt x="4125042" y="270950"/>
                    <a:pt x="4129066" y="266926"/>
                    <a:pt x="4134030" y="266926"/>
                  </a:cubicBezTo>
                  <a:close/>
                  <a:moveTo>
                    <a:pt x="4105783" y="266926"/>
                  </a:moveTo>
                  <a:cubicBezTo>
                    <a:pt x="4110747" y="266926"/>
                    <a:pt x="4114771" y="270950"/>
                    <a:pt x="4114771" y="275914"/>
                  </a:cubicBezTo>
                  <a:cubicBezTo>
                    <a:pt x="4114771" y="280877"/>
                    <a:pt x="4110747" y="284902"/>
                    <a:pt x="4105783" y="284902"/>
                  </a:cubicBezTo>
                  <a:cubicBezTo>
                    <a:pt x="4100819" y="284902"/>
                    <a:pt x="4096795" y="280877"/>
                    <a:pt x="4096795" y="275914"/>
                  </a:cubicBezTo>
                  <a:cubicBezTo>
                    <a:pt x="4096795" y="270950"/>
                    <a:pt x="4100819" y="266926"/>
                    <a:pt x="4105783" y="266926"/>
                  </a:cubicBezTo>
                  <a:close/>
                  <a:moveTo>
                    <a:pt x="4077539" y="266926"/>
                  </a:moveTo>
                  <a:cubicBezTo>
                    <a:pt x="4082502" y="266926"/>
                    <a:pt x="4086526" y="270950"/>
                    <a:pt x="4086526" y="275914"/>
                  </a:cubicBezTo>
                  <a:cubicBezTo>
                    <a:pt x="4086526" y="280877"/>
                    <a:pt x="4082502" y="284902"/>
                    <a:pt x="4077539" y="284902"/>
                  </a:cubicBezTo>
                  <a:cubicBezTo>
                    <a:pt x="4072575" y="284902"/>
                    <a:pt x="4068551" y="280877"/>
                    <a:pt x="4068551" y="275914"/>
                  </a:cubicBezTo>
                  <a:cubicBezTo>
                    <a:pt x="4068551" y="270950"/>
                    <a:pt x="4072575" y="266926"/>
                    <a:pt x="4077539" y="266926"/>
                  </a:cubicBezTo>
                  <a:close/>
                  <a:moveTo>
                    <a:pt x="4049292" y="266926"/>
                  </a:moveTo>
                  <a:cubicBezTo>
                    <a:pt x="4054256" y="266926"/>
                    <a:pt x="4058280" y="270950"/>
                    <a:pt x="4058280" y="275914"/>
                  </a:cubicBezTo>
                  <a:cubicBezTo>
                    <a:pt x="4058280" y="280877"/>
                    <a:pt x="4054256" y="284902"/>
                    <a:pt x="4049292" y="284902"/>
                  </a:cubicBezTo>
                  <a:cubicBezTo>
                    <a:pt x="4044328" y="284902"/>
                    <a:pt x="4040304" y="280877"/>
                    <a:pt x="4040304" y="275914"/>
                  </a:cubicBezTo>
                  <a:cubicBezTo>
                    <a:pt x="4040304" y="270950"/>
                    <a:pt x="4044328" y="266926"/>
                    <a:pt x="4049292" y="266926"/>
                  </a:cubicBezTo>
                  <a:close/>
                  <a:moveTo>
                    <a:pt x="4021048" y="266926"/>
                  </a:moveTo>
                  <a:cubicBezTo>
                    <a:pt x="4026011" y="266926"/>
                    <a:pt x="4030035" y="270950"/>
                    <a:pt x="4030035" y="275914"/>
                  </a:cubicBezTo>
                  <a:cubicBezTo>
                    <a:pt x="4030035" y="280877"/>
                    <a:pt x="4026011" y="284902"/>
                    <a:pt x="4021048" y="284902"/>
                  </a:cubicBezTo>
                  <a:cubicBezTo>
                    <a:pt x="4016084" y="284902"/>
                    <a:pt x="4012060" y="280877"/>
                    <a:pt x="4012060" y="275914"/>
                  </a:cubicBezTo>
                  <a:cubicBezTo>
                    <a:pt x="4012060" y="270950"/>
                    <a:pt x="4016084" y="266926"/>
                    <a:pt x="4021048" y="266926"/>
                  </a:cubicBezTo>
                  <a:close/>
                  <a:moveTo>
                    <a:pt x="3992801" y="266926"/>
                  </a:moveTo>
                  <a:cubicBezTo>
                    <a:pt x="3997765" y="266926"/>
                    <a:pt x="4001789" y="270950"/>
                    <a:pt x="4001789" y="275914"/>
                  </a:cubicBezTo>
                  <a:cubicBezTo>
                    <a:pt x="4001789" y="280877"/>
                    <a:pt x="3997765" y="284902"/>
                    <a:pt x="3992801" y="284902"/>
                  </a:cubicBezTo>
                  <a:cubicBezTo>
                    <a:pt x="3987837" y="284902"/>
                    <a:pt x="3983813" y="280877"/>
                    <a:pt x="3983813" y="275914"/>
                  </a:cubicBezTo>
                  <a:cubicBezTo>
                    <a:pt x="3983813" y="270950"/>
                    <a:pt x="3987837" y="266926"/>
                    <a:pt x="3992801" y="266926"/>
                  </a:cubicBezTo>
                  <a:close/>
                  <a:moveTo>
                    <a:pt x="3964557" y="266926"/>
                  </a:moveTo>
                  <a:cubicBezTo>
                    <a:pt x="3969520" y="266926"/>
                    <a:pt x="3973544" y="270950"/>
                    <a:pt x="3973544" y="275914"/>
                  </a:cubicBezTo>
                  <a:cubicBezTo>
                    <a:pt x="3973544" y="280877"/>
                    <a:pt x="3969520" y="284902"/>
                    <a:pt x="3964557" y="284902"/>
                  </a:cubicBezTo>
                  <a:cubicBezTo>
                    <a:pt x="3959593" y="284902"/>
                    <a:pt x="3955569" y="280877"/>
                    <a:pt x="3955569" y="275914"/>
                  </a:cubicBezTo>
                  <a:cubicBezTo>
                    <a:pt x="3955569" y="270950"/>
                    <a:pt x="3959593" y="266926"/>
                    <a:pt x="3964557" y="266926"/>
                  </a:cubicBezTo>
                  <a:close/>
                  <a:moveTo>
                    <a:pt x="3936310" y="266926"/>
                  </a:moveTo>
                  <a:cubicBezTo>
                    <a:pt x="3941274" y="266926"/>
                    <a:pt x="3945298" y="270950"/>
                    <a:pt x="3945298" y="275914"/>
                  </a:cubicBezTo>
                  <a:cubicBezTo>
                    <a:pt x="3945298" y="280877"/>
                    <a:pt x="3941274" y="284902"/>
                    <a:pt x="3936310" y="284902"/>
                  </a:cubicBezTo>
                  <a:cubicBezTo>
                    <a:pt x="3931347" y="284902"/>
                    <a:pt x="3927322" y="280877"/>
                    <a:pt x="3927322" y="275914"/>
                  </a:cubicBezTo>
                  <a:cubicBezTo>
                    <a:pt x="3927322" y="270950"/>
                    <a:pt x="3931347" y="266926"/>
                    <a:pt x="3936310" y="266926"/>
                  </a:cubicBezTo>
                  <a:close/>
                  <a:moveTo>
                    <a:pt x="3908066" y="266926"/>
                  </a:moveTo>
                  <a:cubicBezTo>
                    <a:pt x="3913029" y="266926"/>
                    <a:pt x="3917054" y="270950"/>
                    <a:pt x="3917054" y="275914"/>
                  </a:cubicBezTo>
                  <a:cubicBezTo>
                    <a:pt x="3917054" y="280877"/>
                    <a:pt x="3913029" y="284902"/>
                    <a:pt x="3908066" y="284902"/>
                  </a:cubicBezTo>
                  <a:cubicBezTo>
                    <a:pt x="3903102" y="284902"/>
                    <a:pt x="3899078" y="280877"/>
                    <a:pt x="3899078" y="275914"/>
                  </a:cubicBezTo>
                  <a:cubicBezTo>
                    <a:pt x="3899078" y="270950"/>
                    <a:pt x="3903102" y="266926"/>
                    <a:pt x="3908066" y="266926"/>
                  </a:cubicBezTo>
                  <a:close/>
                  <a:moveTo>
                    <a:pt x="3879819" y="266926"/>
                  </a:moveTo>
                  <a:cubicBezTo>
                    <a:pt x="3884783" y="266926"/>
                    <a:pt x="3888807" y="270950"/>
                    <a:pt x="3888807" y="275914"/>
                  </a:cubicBezTo>
                  <a:cubicBezTo>
                    <a:pt x="3888807" y="280877"/>
                    <a:pt x="3884783" y="284902"/>
                    <a:pt x="3879819" y="284902"/>
                  </a:cubicBezTo>
                  <a:cubicBezTo>
                    <a:pt x="3874856" y="284902"/>
                    <a:pt x="3870831" y="280877"/>
                    <a:pt x="3870831" y="275914"/>
                  </a:cubicBezTo>
                  <a:cubicBezTo>
                    <a:pt x="3870831" y="270950"/>
                    <a:pt x="3874856" y="266926"/>
                    <a:pt x="3879819" y="266926"/>
                  </a:cubicBezTo>
                  <a:close/>
                  <a:moveTo>
                    <a:pt x="3851575" y="266926"/>
                  </a:moveTo>
                  <a:cubicBezTo>
                    <a:pt x="3856538" y="266926"/>
                    <a:pt x="3860563" y="270950"/>
                    <a:pt x="3860563" y="275914"/>
                  </a:cubicBezTo>
                  <a:cubicBezTo>
                    <a:pt x="3860563" y="280877"/>
                    <a:pt x="3856538" y="284902"/>
                    <a:pt x="3851575" y="284902"/>
                  </a:cubicBezTo>
                  <a:cubicBezTo>
                    <a:pt x="3846611" y="284902"/>
                    <a:pt x="3842587" y="280877"/>
                    <a:pt x="3842587" y="275914"/>
                  </a:cubicBezTo>
                  <a:cubicBezTo>
                    <a:pt x="3842587" y="270950"/>
                    <a:pt x="3846611" y="266926"/>
                    <a:pt x="3851575" y="266926"/>
                  </a:cubicBezTo>
                  <a:close/>
                  <a:moveTo>
                    <a:pt x="3823328" y="266926"/>
                  </a:moveTo>
                  <a:cubicBezTo>
                    <a:pt x="3828292" y="266926"/>
                    <a:pt x="3832317" y="270950"/>
                    <a:pt x="3832317" y="275914"/>
                  </a:cubicBezTo>
                  <a:cubicBezTo>
                    <a:pt x="3832317" y="280877"/>
                    <a:pt x="3828292" y="284902"/>
                    <a:pt x="3823328" y="284902"/>
                  </a:cubicBezTo>
                  <a:cubicBezTo>
                    <a:pt x="3818365" y="284902"/>
                    <a:pt x="3814341" y="280877"/>
                    <a:pt x="3814341" y="275914"/>
                  </a:cubicBezTo>
                  <a:cubicBezTo>
                    <a:pt x="3814341" y="270950"/>
                    <a:pt x="3818365" y="266926"/>
                    <a:pt x="3823328" y="266926"/>
                  </a:cubicBezTo>
                  <a:close/>
                  <a:moveTo>
                    <a:pt x="3795084" y="266926"/>
                  </a:moveTo>
                  <a:cubicBezTo>
                    <a:pt x="3800048" y="266926"/>
                    <a:pt x="3804072" y="270950"/>
                    <a:pt x="3804072" y="275914"/>
                  </a:cubicBezTo>
                  <a:cubicBezTo>
                    <a:pt x="3804072" y="280877"/>
                    <a:pt x="3800048" y="284902"/>
                    <a:pt x="3795084" y="284902"/>
                  </a:cubicBezTo>
                  <a:cubicBezTo>
                    <a:pt x="3790120" y="284902"/>
                    <a:pt x="3786096" y="280877"/>
                    <a:pt x="3786096" y="275914"/>
                  </a:cubicBezTo>
                  <a:cubicBezTo>
                    <a:pt x="3786096" y="270950"/>
                    <a:pt x="3790120" y="266926"/>
                    <a:pt x="3795084" y="266926"/>
                  </a:cubicBezTo>
                  <a:close/>
                  <a:moveTo>
                    <a:pt x="3766837" y="266926"/>
                  </a:moveTo>
                  <a:cubicBezTo>
                    <a:pt x="3771801" y="266926"/>
                    <a:pt x="3775825" y="270950"/>
                    <a:pt x="3775825" y="275914"/>
                  </a:cubicBezTo>
                  <a:cubicBezTo>
                    <a:pt x="3775825" y="280877"/>
                    <a:pt x="3771801" y="284902"/>
                    <a:pt x="3766837" y="284902"/>
                  </a:cubicBezTo>
                  <a:cubicBezTo>
                    <a:pt x="3761874" y="284902"/>
                    <a:pt x="3757850" y="280877"/>
                    <a:pt x="3757850" y="275914"/>
                  </a:cubicBezTo>
                  <a:cubicBezTo>
                    <a:pt x="3757850" y="270950"/>
                    <a:pt x="3761874" y="266926"/>
                    <a:pt x="3766837" y="266926"/>
                  </a:cubicBezTo>
                  <a:close/>
                  <a:moveTo>
                    <a:pt x="3738593" y="266926"/>
                  </a:moveTo>
                  <a:cubicBezTo>
                    <a:pt x="3743557" y="266926"/>
                    <a:pt x="3747581" y="270950"/>
                    <a:pt x="3747581" y="275914"/>
                  </a:cubicBezTo>
                  <a:cubicBezTo>
                    <a:pt x="3747581" y="280877"/>
                    <a:pt x="3743557" y="284902"/>
                    <a:pt x="3738593" y="284902"/>
                  </a:cubicBezTo>
                  <a:cubicBezTo>
                    <a:pt x="3733629" y="284902"/>
                    <a:pt x="3729605" y="280877"/>
                    <a:pt x="3729605" y="275914"/>
                  </a:cubicBezTo>
                  <a:cubicBezTo>
                    <a:pt x="3729605" y="270950"/>
                    <a:pt x="3733629" y="266926"/>
                    <a:pt x="3738593" y="266926"/>
                  </a:cubicBezTo>
                  <a:close/>
                  <a:moveTo>
                    <a:pt x="3710347" y="266926"/>
                  </a:moveTo>
                  <a:cubicBezTo>
                    <a:pt x="3715310" y="266926"/>
                    <a:pt x="3719335" y="270950"/>
                    <a:pt x="3719335" y="275914"/>
                  </a:cubicBezTo>
                  <a:cubicBezTo>
                    <a:pt x="3719335" y="280877"/>
                    <a:pt x="3715310" y="284902"/>
                    <a:pt x="3710347" y="284902"/>
                  </a:cubicBezTo>
                  <a:cubicBezTo>
                    <a:pt x="3705383" y="284902"/>
                    <a:pt x="3701359" y="280877"/>
                    <a:pt x="3701359" y="275914"/>
                  </a:cubicBezTo>
                  <a:cubicBezTo>
                    <a:pt x="3701359" y="270950"/>
                    <a:pt x="3705383" y="266926"/>
                    <a:pt x="3710347" y="266926"/>
                  </a:cubicBezTo>
                  <a:close/>
                  <a:moveTo>
                    <a:pt x="3682102" y="266926"/>
                  </a:moveTo>
                  <a:cubicBezTo>
                    <a:pt x="3687066" y="266926"/>
                    <a:pt x="3691090" y="270950"/>
                    <a:pt x="3691090" y="275914"/>
                  </a:cubicBezTo>
                  <a:cubicBezTo>
                    <a:pt x="3691090" y="280877"/>
                    <a:pt x="3687066" y="284902"/>
                    <a:pt x="3682102" y="284902"/>
                  </a:cubicBezTo>
                  <a:cubicBezTo>
                    <a:pt x="3677138" y="284902"/>
                    <a:pt x="3673114" y="280877"/>
                    <a:pt x="3673114" y="275914"/>
                  </a:cubicBezTo>
                  <a:cubicBezTo>
                    <a:pt x="3673114" y="270950"/>
                    <a:pt x="3677138" y="266926"/>
                    <a:pt x="3682102" y="266926"/>
                  </a:cubicBezTo>
                  <a:close/>
                  <a:moveTo>
                    <a:pt x="3653855" y="266926"/>
                  </a:moveTo>
                  <a:cubicBezTo>
                    <a:pt x="3658819" y="266926"/>
                    <a:pt x="3662844" y="270950"/>
                    <a:pt x="3662844" y="275914"/>
                  </a:cubicBezTo>
                  <a:cubicBezTo>
                    <a:pt x="3662844" y="280877"/>
                    <a:pt x="3658819" y="284902"/>
                    <a:pt x="3653855" y="284902"/>
                  </a:cubicBezTo>
                  <a:cubicBezTo>
                    <a:pt x="3648892" y="284902"/>
                    <a:pt x="3644868" y="280877"/>
                    <a:pt x="3644868" y="275914"/>
                  </a:cubicBezTo>
                  <a:cubicBezTo>
                    <a:pt x="3644868" y="270950"/>
                    <a:pt x="3648892" y="266926"/>
                    <a:pt x="3653855" y="266926"/>
                  </a:cubicBezTo>
                  <a:close/>
                  <a:moveTo>
                    <a:pt x="3625611" y="266926"/>
                  </a:moveTo>
                  <a:cubicBezTo>
                    <a:pt x="3630575" y="266926"/>
                    <a:pt x="3634599" y="270950"/>
                    <a:pt x="3634599" y="275914"/>
                  </a:cubicBezTo>
                  <a:cubicBezTo>
                    <a:pt x="3634599" y="280877"/>
                    <a:pt x="3630575" y="284902"/>
                    <a:pt x="3625611" y="284902"/>
                  </a:cubicBezTo>
                  <a:cubicBezTo>
                    <a:pt x="3620647" y="284902"/>
                    <a:pt x="3616623" y="280877"/>
                    <a:pt x="3616623" y="275914"/>
                  </a:cubicBezTo>
                  <a:cubicBezTo>
                    <a:pt x="3616623" y="270950"/>
                    <a:pt x="3620647" y="266926"/>
                    <a:pt x="3625611" y="266926"/>
                  </a:cubicBezTo>
                  <a:close/>
                  <a:moveTo>
                    <a:pt x="3597365" y="266926"/>
                  </a:moveTo>
                  <a:cubicBezTo>
                    <a:pt x="3602329" y="266926"/>
                    <a:pt x="3606353" y="270950"/>
                    <a:pt x="3606353" y="275914"/>
                  </a:cubicBezTo>
                  <a:cubicBezTo>
                    <a:pt x="3606353" y="280877"/>
                    <a:pt x="3602329" y="284902"/>
                    <a:pt x="3597365" y="284902"/>
                  </a:cubicBezTo>
                  <a:cubicBezTo>
                    <a:pt x="3592401" y="284902"/>
                    <a:pt x="3588377" y="280877"/>
                    <a:pt x="3588377" y="275914"/>
                  </a:cubicBezTo>
                  <a:cubicBezTo>
                    <a:pt x="3588377" y="270950"/>
                    <a:pt x="3592401" y="266926"/>
                    <a:pt x="3597365" y="266926"/>
                  </a:cubicBezTo>
                  <a:close/>
                  <a:moveTo>
                    <a:pt x="3569120" y="266926"/>
                  </a:moveTo>
                  <a:cubicBezTo>
                    <a:pt x="3574084" y="266926"/>
                    <a:pt x="3578108" y="270950"/>
                    <a:pt x="3578108" y="275914"/>
                  </a:cubicBezTo>
                  <a:cubicBezTo>
                    <a:pt x="3578108" y="280877"/>
                    <a:pt x="3574084" y="284902"/>
                    <a:pt x="3569120" y="284902"/>
                  </a:cubicBezTo>
                  <a:cubicBezTo>
                    <a:pt x="3564156" y="284902"/>
                    <a:pt x="3560132" y="280877"/>
                    <a:pt x="3560132" y="275914"/>
                  </a:cubicBezTo>
                  <a:cubicBezTo>
                    <a:pt x="3560132" y="270950"/>
                    <a:pt x="3564156" y="266926"/>
                    <a:pt x="3569120" y="266926"/>
                  </a:cubicBezTo>
                  <a:close/>
                  <a:moveTo>
                    <a:pt x="3540874" y="266926"/>
                  </a:moveTo>
                  <a:cubicBezTo>
                    <a:pt x="3545838" y="266926"/>
                    <a:pt x="3549862" y="270950"/>
                    <a:pt x="3549862" y="275914"/>
                  </a:cubicBezTo>
                  <a:cubicBezTo>
                    <a:pt x="3549862" y="280877"/>
                    <a:pt x="3545838" y="284902"/>
                    <a:pt x="3540874" y="284902"/>
                  </a:cubicBezTo>
                  <a:cubicBezTo>
                    <a:pt x="3535910" y="284902"/>
                    <a:pt x="3531886" y="280877"/>
                    <a:pt x="3531886" y="275914"/>
                  </a:cubicBezTo>
                  <a:cubicBezTo>
                    <a:pt x="3531886" y="270950"/>
                    <a:pt x="3535910" y="266926"/>
                    <a:pt x="3540874" y="266926"/>
                  </a:cubicBezTo>
                  <a:close/>
                  <a:moveTo>
                    <a:pt x="3512629" y="266926"/>
                  </a:moveTo>
                  <a:cubicBezTo>
                    <a:pt x="3517593" y="266926"/>
                    <a:pt x="3521617" y="270950"/>
                    <a:pt x="3521617" y="275914"/>
                  </a:cubicBezTo>
                  <a:cubicBezTo>
                    <a:pt x="3521617" y="280877"/>
                    <a:pt x="3517593" y="284902"/>
                    <a:pt x="3512629" y="284902"/>
                  </a:cubicBezTo>
                  <a:cubicBezTo>
                    <a:pt x="3507665" y="284902"/>
                    <a:pt x="3503641" y="280877"/>
                    <a:pt x="3503641" y="275914"/>
                  </a:cubicBezTo>
                  <a:cubicBezTo>
                    <a:pt x="3503641" y="270950"/>
                    <a:pt x="3507665" y="266926"/>
                    <a:pt x="3512629" y="266926"/>
                  </a:cubicBezTo>
                  <a:close/>
                  <a:moveTo>
                    <a:pt x="3484383" y="266926"/>
                  </a:moveTo>
                  <a:cubicBezTo>
                    <a:pt x="3489347" y="266926"/>
                    <a:pt x="3493371" y="270950"/>
                    <a:pt x="3493371" y="275914"/>
                  </a:cubicBezTo>
                  <a:cubicBezTo>
                    <a:pt x="3493371" y="280877"/>
                    <a:pt x="3489347" y="284902"/>
                    <a:pt x="3484383" y="284902"/>
                  </a:cubicBezTo>
                  <a:cubicBezTo>
                    <a:pt x="3479419" y="284902"/>
                    <a:pt x="3475395" y="280877"/>
                    <a:pt x="3475395" y="275914"/>
                  </a:cubicBezTo>
                  <a:cubicBezTo>
                    <a:pt x="3475395" y="270950"/>
                    <a:pt x="3479419" y="266926"/>
                    <a:pt x="3484383" y="266926"/>
                  </a:cubicBezTo>
                  <a:close/>
                  <a:moveTo>
                    <a:pt x="3456137" y="266926"/>
                  </a:moveTo>
                  <a:cubicBezTo>
                    <a:pt x="3461101" y="266926"/>
                    <a:pt x="3465125" y="270950"/>
                    <a:pt x="3465125" y="275914"/>
                  </a:cubicBezTo>
                  <a:cubicBezTo>
                    <a:pt x="3465125" y="280877"/>
                    <a:pt x="3461101" y="284902"/>
                    <a:pt x="3456137" y="284902"/>
                  </a:cubicBezTo>
                  <a:cubicBezTo>
                    <a:pt x="3451174" y="284902"/>
                    <a:pt x="3447150" y="280877"/>
                    <a:pt x="3447150" y="275914"/>
                  </a:cubicBezTo>
                  <a:cubicBezTo>
                    <a:pt x="3447150" y="270950"/>
                    <a:pt x="3451174" y="266926"/>
                    <a:pt x="3456137" y="266926"/>
                  </a:cubicBezTo>
                  <a:close/>
                  <a:moveTo>
                    <a:pt x="3427892" y="266926"/>
                  </a:moveTo>
                  <a:cubicBezTo>
                    <a:pt x="3432856" y="266926"/>
                    <a:pt x="3436880" y="270950"/>
                    <a:pt x="3436880" y="275914"/>
                  </a:cubicBezTo>
                  <a:cubicBezTo>
                    <a:pt x="3436880" y="280877"/>
                    <a:pt x="3432856" y="284902"/>
                    <a:pt x="3427892" y="284902"/>
                  </a:cubicBezTo>
                  <a:cubicBezTo>
                    <a:pt x="3422928" y="284902"/>
                    <a:pt x="3418904" y="280877"/>
                    <a:pt x="3418904" y="275914"/>
                  </a:cubicBezTo>
                  <a:cubicBezTo>
                    <a:pt x="3418904" y="270950"/>
                    <a:pt x="3422928" y="266926"/>
                    <a:pt x="3427892" y="266926"/>
                  </a:cubicBezTo>
                  <a:close/>
                  <a:moveTo>
                    <a:pt x="3399647" y="266926"/>
                  </a:moveTo>
                  <a:cubicBezTo>
                    <a:pt x="3404610" y="266926"/>
                    <a:pt x="3408634" y="270950"/>
                    <a:pt x="3408634" y="275914"/>
                  </a:cubicBezTo>
                  <a:cubicBezTo>
                    <a:pt x="3408634" y="280877"/>
                    <a:pt x="3404610" y="284902"/>
                    <a:pt x="3399647" y="284902"/>
                  </a:cubicBezTo>
                  <a:cubicBezTo>
                    <a:pt x="3394683" y="284902"/>
                    <a:pt x="3390659" y="280877"/>
                    <a:pt x="3390659" y="275914"/>
                  </a:cubicBezTo>
                  <a:cubicBezTo>
                    <a:pt x="3390659" y="270950"/>
                    <a:pt x="3394683" y="266926"/>
                    <a:pt x="3399647" y="266926"/>
                  </a:cubicBezTo>
                  <a:close/>
                  <a:moveTo>
                    <a:pt x="3371402" y="266926"/>
                  </a:moveTo>
                  <a:cubicBezTo>
                    <a:pt x="3376365" y="266926"/>
                    <a:pt x="3380389" y="270950"/>
                    <a:pt x="3380389" y="275914"/>
                  </a:cubicBezTo>
                  <a:cubicBezTo>
                    <a:pt x="3380389" y="280877"/>
                    <a:pt x="3376365" y="284902"/>
                    <a:pt x="3371402" y="284902"/>
                  </a:cubicBezTo>
                  <a:cubicBezTo>
                    <a:pt x="3366438" y="284902"/>
                    <a:pt x="3362414" y="280877"/>
                    <a:pt x="3362414" y="275914"/>
                  </a:cubicBezTo>
                  <a:cubicBezTo>
                    <a:pt x="3362414" y="270950"/>
                    <a:pt x="3366438" y="266926"/>
                    <a:pt x="3371402" y="266926"/>
                  </a:cubicBezTo>
                  <a:close/>
                  <a:moveTo>
                    <a:pt x="3343156" y="266926"/>
                  </a:moveTo>
                  <a:cubicBezTo>
                    <a:pt x="3348120" y="266926"/>
                    <a:pt x="3352144" y="270950"/>
                    <a:pt x="3352144" y="275914"/>
                  </a:cubicBezTo>
                  <a:cubicBezTo>
                    <a:pt x="3352144" y="280877"/>
                    <a:pt x="3348120" y="284902"/>
                    <a:pt x="3343156" y="284902"/>
                  </a:cubicBezTo>
                  <a:cubicBezTo>
                    <a:pt x="3338192" y="284902"/>
                    <a:pt x="3334168" y="280877"/>
                    <a:pt x="3334168" y="275914"/>
                  </a:cubicBezTo>
                  <a:cubicBezTo>
                    <a:pt x="3334168" y="270950"/>
                    <a:pt x="3338192" y="266926"/>
                    <a:pt x="3343156" y="266926"/>
                  </a:cubicBezTo>
                  <a:close/>
                  <a:moveTo>
                    <a:pt x="3314910" y="266926"/>
                  </a:moveTo>
                  <a:cubicBezTo>
                    <a:pt x="3319874" y="266926"/>
                    <a:pt x="3323898" y="270950"/>
                    <a:pt x="3323898" y="275914"/>
                  </a:cubicBezTo>
                  <a:cubicBezTo>
                    <a:pt x="3323898" y="280877"/>
                    <a:pt x="3319874" y="284902"/>
                    <a:pt x="3314910" y="284902"/>
                  </a:cubicBezTo>
                  <a:cubicBezTo>
                    <a:pt x="3309946" y="284902"/>
                    <a:pt x="3305922" y="280877"/>
                    <a:pt x="3305922" y="275914"/>
                  </a:cubicBezTo>
                  <a:cubicBezTo>
                    <a:pt x="3305922" y="270950"/>
                    <a:pt x="3309946" y="266926"/>
                    <a:pt x="3314910" y="266926"/>
                  </a:cubicBezTo>
                  <a:close/>
                  <a:moveTo>
                    <a:pt x="3286692" y="266926"/>
                  </a:moveTo>
                  <a:cubicBezTo>
                    <a:pt x="3291656" y="266926"/>
                    <a:pt x="3295680" y="270950"/>
                    <a:pt x="3295680" y="275914"/>
                  </a:cubicBezTo>
                  <a:cubicBezTo>
                    <a:pt x="3295680" y="280877"/>
                    <a:pt x="3291656" y="284902"/>
                    <a:pt x="3286692" y="284902"/>
                  </a:cubicBezTo>
                  <a:cubicBezTo>
                    <a:pt x="3281728" y="284902"/>
                    <a:pt x="3277704" y="280877"/>
                    <a:pt x="3277704" y="275914"/>
                  </a:cubicBezTo>
                  <a:cubicBezTo>
                    <a:pt x="3277704" y="270950"/>
                    <a:pt x="3281728" y="266926"/>
                    <a:pt x="3286692" y="266926"/>
                  </a:cubicBezTo>
                  <a:close/>
                  <a:moveTo>
                    <a:pt x="3258454" y="266926"/>
                  </a:moveTo>
                  <a:cubicBezTo>
                    <a:pt x="3263418" y="266926"/>
                    <a:pt x="3267442" y="270950"/>
                    <a:pt x="3267442" y="275914"/>
                  </a:cubicBezTo>
                  <a:cubicBezTo>
                    <a:pt x="3267442" y="280877"/>
                    <a:pt x="3263417" y="284902"/>
                    <a:pt x="3258454" y="284902"/>
                  </a:cubicBezTo>
                  <a:cubicBezTo>
                    <a:pt x="3253490" y="284902"/>
                    <a:pt x="3249466" y="280877"/>
                    <a:pt x="3249466" y="275914"/>
                  </a:cubicBezTo>
                  <a:cubicBezTo>
                    <a:pt x="3249466" y="270950"/>
                    <a:pt x="3253490" y="266926"/>
                    <a:pt x="3258454" y="266926"/>
                  </a:cubicBezTo>
                  <a:close/>
                  <a:moveTo>
                    <a:pt x="3230209" y="266926"/>
                  </a:moveTo>
                  <a:cubicBezTo>
                    <a:pt x="3235173" y="266926"/>
                    <a:pt x="3239197" y="270950"/>
                    <a:pt x="3239197" y="275914"/>
                  </a:cubicBezTo>
                  <a:cubicBezTo>
                    <a:pt x="3239197" y="280877"/>
                    <a:pt x="3235173" y="284902"/>
                    <a:pt x="3230209" y="284902"/>
                  </a:cubicBezTo>
                  <a:cubicBezTo>
                    <a:pt x="3225245" y="284902"/>
                    <a:pt x="3221221" y="280877"/>
                    <a:pt x="3221221" y="275914"/>
                  </a:cubicBezTo>
                  <a:cubicBezTo>
                    <a:pt x="3221221" y="270950"/>
                    <a:pt x="3225245" y="266926"/>
                    <a:pt x="3230209" y="266926"/>
                  </a:cubicBezTo>
                  <a:close/>
                  <a:moveTo>
                    <a:pt x="3201963" y="266926"/>
                  </a:moveTo>
                  <a:cubicBezTo>
                    <a:pt x="3206927" y="266926"/>
                    <a:pt x="3210951" y="270950"/>
                    <a:pt x="3210951" y="275914"/>
                  </a:cubicBezTo>
                  <a:cubicBezTo>
                    <a:pt x="3210951" y="280877"/>
                    <a:pt x="3206927" y="284902"/>
                    <a:pt x="3201963" y="284902"/>
                  </a:cubicBezTo>
                  <a:cubicBezTo>
                    <a:pt x="3196999" y="284902"/>
                    <a:pt x="3192975" y="280877"/>
                    <a:pt x="3192975" y="275914"/>
                  </a:cubicBezTo>
                  <a:cubicBezTo>
                    <a:pt x="3192975" y="270950"/>
                    <a:pt x="3196999" y="266926"/>
                    <a:pt x="3201963" y="266926"/>
                  </a:cubicBezTo>
                  <a:close/>
                  <a:moveTo>
                    <a:pt x="3173718" y="266926"/>
                  </a:moveTo>
                  <a:cubicBezTo>
                    <a:pt x="3178682" y="266926"/>
                    <a:pt x="3182706" y="270950"/>
                    <a:pt x="3182706" y="275914"/>
                  </a:cubicBezTo>
                  <a:cubicBezTo>
                    <a:pt x="3182706" y="280877"/>
                    <a:pt x="3178682" y="284902"/>
                    <a:pt x="3173718" y="284902"/>
                  </a:cubicBezTo>
                  <a:cubicBezTo>
                    <a:pt x="3168754" y="284902"/>
                    <a:pt x="3164730" y="280877"/>
                    <a:pt x="3164730" y="275914"/>
                  </a:cubicBezTo>
                  <a:cubicBezTo>
                    <a:pt x="3164730" y="270950"/>
                    <a:pt x="3168754" y="266926"/>
                    <a:pt x="3173718" y="266926"/>
                  </a:cubicBezTo>
                  <a:close/>
                  <a:moveTo>
                    <a:pt x="3145472" y="266926"/>
                  </a:moveTo>
                  <a:cubicBezTo>
                    <a:pt x="3150436" y="266926"/>
                    <a:pt x="3154460" y="270950"/>
                    <a:pt x="3154460" y="275914"/>
                  </a:cubicBezTo>
                  <a:cubicBezTo>
                    <a:pt x="3154460" y="280877"/>
                    <a:pt x="3150436" y="284902"/>
                    <a:pt x="3145472" y="284902"/>
                  </a:cubicBezTo>
                  <a:cubicBezTo>
                    <a:pt x="3140508" y="284902"/>
                    <a:pt x="3136484" y="280877"/>
                    <a:pt x="3136484" y="275914"/>
                  </a:cubicBezTo>
                  <a:cubicBezTo>
                    <a:pt x="3136484" y="270950"/>
                    <a:pt x="3140508" y="266926"/>
                    <a:pt x="3145472" y="266926"/>
                  </a:cubicBezTo>
                  <a:close/>
                  <a:moveTo>
                    <a:pt x="3117227" y="266926"/>
                  </a:moveTo>
                  <a:cubicBezTo>
                    <a:pt x="3122191" y="266926"/>
                    <a:pt x="3126215" y="270950"/>
                    <a:pt x="3126215" y="275914"/>
                  </a:cubicBezTo>
                  <a:cubicBezTo>
                    <a:pt x="3126215" y="280877"/>
                    <a:pt x="3122191" y="284902"/>
                    <a:pt x="3117227" y="284902"/>
                  </a:cubicBezTo>
                  <a:cubicBezTo>
                    <a:pt x="3112263" y="284902"/>
                    <a:pt x="3108239" y="280877"/>
                    <a:pt x="3108239" y="275914"/>
                  </a:cubicBezTo>
                  <a:cubicBezTo>
                    <a:pt x="3108239" y="270950"/>
                    <a:pt x="3112263" y="266926"/>
                    <a:pt x="3117227" y="266926"/>
                  </a:cubicBezTo>
                  <a:close/>
                  <a:moveTo>
                    <a:pt x="3088981" y="266926"/>
                  </a:moveTo>
                  <a:cubicBezTo>
                    <a:pt x="3093945" y="266926"/>
                    <a:pt x="3097969" y="270950"/>
                    <a:pt x="3097969" y="275914"/>
                  </a:cubicBezTo>
                  <a:cubicBezTo>
                    <a:pt x="3097969" y="280877"/>
                    <a:pt x="3093945" y="284902"/>
                    <a:pt x="3088981" y="284902"/>
                  </a:cubicBezTo>
                  <a:cubicBezTo>
                    <a:pt x="3084017" y="284902"/>
                    <a:pt x="3079993" y="280877"/>
                    <a:pt x="3079993" y="275914"/>
                  </a:cubicBezTo>
                  <a:cubicBezTo>
                    <a:pt x="3079993" y="270950"/>
                    <a:pt x="3084017" y="266926"/>
                    <a:pt x="3088981" y="266926"/>
                  </a:cubicBezTo>
                  <a:close/>
                  <a:moveTo>
                    <a:pt x="3060736" y="266926"/>
                  </a:moveTo>
                  <a:cubicBezTo>
                    <a:pt x="3065700" y="266926"/>
                    <a:pt x="3069724" y="270950"/>
                    <a:pt x="3069724" y="275914"/>
                  </a:cubicBezTo>
                  <a:cubicBezTo>
                    <a:pt x="3069724" y="280877"/>
                    <a:pt x="3065700" y="284902"/>
                    <a:pt x="3060736" y="284902"/>
                  </a:cubicBezTo>
                  <a:cubicBezTo>
                    <a:pt x="3055772" y="284902"/>
                    <a:pt x="3051748" y="280877"/>
                    <a:pt x="3051748" y="275914"/>
                  </a:cubicBezTo>
                  <a:cubicBezTo>
                    <a:pt x="3051748" y="270950"/>
                    <a:pt x="3055773" y="266926"/>
                    <a:pt x="3060736" y="266926"/>
                  </a:cubicBezTo>
                  <a:close/>
                  <a:moveTo>
                    <a:pt x="3032490" y="266926"/>
                  </a:moveTo>
                  <a:cubicBezTo>
                    <a:pt x="3037454" y="266926"/>
                    <a:pt x="3041478" y="270950"/>
                    <a:pt x="3041478" y="275914"/>
                  </a:cubicBezTo>
                  <a:cubicBezTo>
                    <a:pt x="3041478" y="280877"/>
                    <a:pt x="3037454" y="284902"/>
                    <a:pt x="3032490" y="284902"/>
                  </a:cubicBezTo>
                  <a:cubicBezTo>
                    <a:pt x="3027526" y="284902"/>
                    <a:pt x="3023502" y="280877"/>
                    <a:pt x="3023502" y="275914"/>
                  </a:cubicBezTo>
                  <a:cubicBezTo>
                    <a:pt x="3023502" y="270950"/>
                    <a:pt x="3027526" y="266926"/>
                    <a:pt x="3032490" y="266926"/>
                  </a:cubicBezTo>
                  <a:close/>
                  <a:moveTo>
                    <a:pt x="3004245" y="266926"/>
                  </a:moveTo>
                  <a:cubicBezTo>
                    <a:pt x="3009209" y="266926"/>
                    <a:pt x="3013233" y="270950"/>
                    <a:pt x="3013233" y="275914"/>
                  </a:cubicBezTo>
                  <a:cubicBezTo>
                    <a:pt x="3013233" y="280877"/>
                    <a:pt x="3009209" y="284902"/>
                    <a:pt x="3004245" y="284902"/>
                  </a:cubicBezTo>
                  <a:cubicBezTo>
                    <a:pt x="2999281" y="284902"/>
                    <a:pt x="2995257" y="280877"/>
                    <a:pt x="2995257" y="275914"/>
                  </a:cubicBezTo>
                  <a:cubicBezTo>
                    <a:pt x="2995257" y="270950"/>
                    <a:pt x="2999281" y="266926"/>
                    <a:pt x="3004245" y="266926"/>
                  </a:cubicBezTo>
                  <a:close/>
                  <a:moveTo>
                    <a:pt x="2975999" y="266926"/>
                  </a:moveTo>
                  <a:cubicBezTo>
                    <a:pt x="2980963" y="266926"/>
                    <a:pt x="2984987" y="270950"/>
                    <a:pt x="2984987" y="275914"/>
                  </a:cubicBezTo>
                  <a:cubicBezTo>
                    <a:pt x="2984987" y="280877"/>
                    <a:pt x="2980963" y="284902"/>
                    <a:pt x="2975999" y="284902"/>
                  </a:cubicBezTo>
                  <a:cubicBezTo>
                    <a:pt x="2971035" y="284902"/>
                    <a:pt x="2967011" y="280877"/>
                    <a:pt x="2967011" y="275914"/>
                  </a:cubicBezTo>
                  <a:cubicBezTo>
                    <a:pt x="2967011" y="270950"/>
                    <a:pt x="2971035" y="266926"/>
                    <a:pt x="2975999" y="266926"/>
                  </a:cubicBezTo>
                  <a:close/>
                  <a:moveTo>
                    <a:pt x="2947754" y="266926"/>
                  </a:moveTo>
                  <a:cubicBezTo>
                    <a:pt x="2952718" y="266926"/>
                    <a:pt x="2956742" y="270950"/>
                    <a:pt x="2956742" y="275914"/>
                  </a:cubicBezTo>
                  <a:cubicBezTo>
                    <a:pt x="2956742" y="280877"/>
                    <a:pt x="2952718" y="284902"/>
                    <a:pt x="2947754" y="284902"/>
                  </a:cubicBezTo>
                  <a:cubicBezTo>
                    <a:pt x="2942791" y="284902"/>
                    <a:pt x="2938766" y="280877"/>
                    <a:pt x="2938766" y="275914"/>
                  </a:cubicBezTo>
                  <a:cubicBezTo>
                    <a:pt x="2938766" y="270950"/>
                    <a:pt x="2942791" y="266926"/>
                    <a:pt x="2947754" y="266926"/>
                  </a:cubicBezTo>
                  <a:close/>
                  <a:moveTo>
                    <a:pt x="2919508" y="266926"/>
                  </a:moveTo>
                  <a:cubicBezTo>
                    <a:pt x="2924472" y="266926"/>
                    <a:pt x="2928496" y="270950"/>
                    <a:pt x="2928496" y="275914"/>
                  </a:cubicBezTo>
                  <a:cubicBezTo>
                    <a:pt x="2928496" y="280877"/>
                    <a:pt x="2924472" y="284902"/>
                    <a:pt x="2919508" y="284902"/>
                  </a:cubicBezTo>
                  <a:cubicBezTo>
                    <a:pt x="2914544" y="284902"/>
                    <a:pt x="2910520" y="280877"/>
                    <a:pt x="2910520" y="275914"/>
                  </a:cubicBezTo>
                  <a:cubicBezTo>
                    <a:pt x="2910520" y="270950"/>
                    <a:pt x="2914544" y="266926"/>
                    <a:pt x="2919508" y="266926"/>
                  </a:cubicBezTo>
                  <a:close/>
                  <a:moveTo>
                    <a:pt x="2891263" y="266926"/>
                  </a:moveTo>
                  <a:cubicBezTo>
                    <a:pt x="2896227" y="266926"/>
                    <a:pt x="2900251" y="270950"/>
                    <a:pt x="2900251" y="275914"/>
                  </a:cubicBezTo>
                  <a:cubicBezTo>
                    <a:pt x="2900251" y="280877"/>
                    <a:pt x="2896227" y="284902"/>
                    <a:pt x="2891263" y="284902"/>
                  </a:cubicBezTo>
                  <a:cubicBezTo>
                    <a:pt x="2886299" y="284902"/>
                    <a:pt x="2882275" y="280877"/>
                    <a:pt x="2882275" y="275914"/>
                  </a:cubicBezTo>
                  <a:cubicBezTo>
                    <a:pt x="2882275" y="270950"/>
                    <a:pt x="2886299" y="266926"/>
                    <a:pt x="2891263" y="266926"/>
                  </a:cubicBezTo>
                  <a:close/>
                  <a:moveTo>
                    <a:pt x="2863017" y="266926"/>
                  </a:moveTo>
                  <a:cubicBezTo>
                    <a:pt x="2867981" y="266926"/>
                    <a:pt x="2872005" y="270950"/>
                    <a:pt x="2872005" y="275914"/>
                  </a:cubicBezTo>
                  <a:cubicBezTo>
                    <a:pt x="2872005" y="280877"/>
                    <a:pt x="2867981" y="284902"/>
                    <a:pt x="2863017" y="284902"/>
                  </a:cubicBezTo>
                  <a:cubicBezTo>
                    <a:pt x="2858053" y="284902"/>
                    <a:pt x="2854029" y="280877"/>
                    <a:pt x="2854029" y="275914"/>
                  </a:cubicBezTo>
                  <a:cubicBezTo>
                    <a:pt x="2854029" y="270950"/>
                    <a:pt x="2858053" y="266926"/>
                    <a:pt x="2863017" y="266926"/>
                  </a:cubicBezTo>
                  <a:close/>
                  <a:moveTo>
                    <a:pt x="2834772" y="266926"/>
                  </a:moveTo>
                  <a:cubicBezTo>
                    <a:pt x="2839736" y="266926"/>
                    <a:pt x="2843760" y="270950"/>
                    <a:pt x="2843760" y="275914"/>
                  </a:cubicBezTo>
                  <a:cubicBezTo>
                    <a:pt x="2843760" y="280877"/>
                    <a:pt x="2839736" y="284902"/>
                    <a:pt x="2834772" y="284902"/>
                  </a:cubicBezTo>
                  <a:cubicBezTo>
                    <a:pt x="2829809" y="284902"/>
                    <a:pt x="2825784" y="280877"/>
                    <a:pt x="2825784" y="275914"/>
                  </a:cubicBezTo>
                  <a:cubicBezTo>
                    <a:pt x="2825784" y="270950"/>
                    <a:pt x="2829809" y="266926"/>
                    <a:pt x="2834772" y="266926"/>
                  </a:cubicBezTo>
                  <a:close/>
                  <a:moveTo>
                    <a:pt x="2806526" y="266926"/>
                  </a:moveTo>
                  <a:cubicBezTo>
                    <a:pt x="2811490" y="266926"/>
                    <a:pt x="2815514" y="270950"/>
                    <a:pt x="2815514" y="275914"/>
                  </a:cubicBezTo>
                  <a:cubicBezTo>
                    <a:pt x="2815514" y="280877"/>
                    <a:pt x="2811490" y="284902"/>
                    <a:pt x="2806526" y="284902"/>
                  </a:cubicBezTo>
                  <a:cubicBezTo>
                    <a:pt x="2801562" y="284902"/>
                    <a:pt x="2797538" y="280877"/>
                    <a:pt x="2797538" y="275914"/>
                  </a:cubicBezTo>
                  <a:cubicBezTo>
                    <a:pt x="2797538" y="270950"/>
                    <a:pt x="2801562" y="266926"/>
                    <a:pt x="2806526" y="266926"/>
                  </a:cubicBezTo>
                  <a:close/>
                  <a:moveTo>
                    <a:pt x="2778281" y="266926"/>
                  </a:moveTo>
                  <a:cubicBezTo>
                    <a:pt x="2783245" y="266926"/>
                    <a:pt x="2787269" y="270950"/>
                    <a:pt x="2787269" y="275914"/>
                  </a:cubicBezTo>
                  <a:cubicBezTo>
                    <a:pt x="2787269" y="280877"/>
                    <a:pt x="2783245" y="284902"/>
                    <a:pt x="2778281" y="284902"/>
                  </a:cubicBezTo>
                  <a:cubicBezTo>
                    <a:pt x="2773317" y="284902"/>
                    <a:pt x="2769294" y="280877"/>
                    <a:pt x="2769294" y="275914"/>
                  </a:cubicBezTo>
                  <a:cubicBezTo>
                    <a:pt x="2769294" y="270950"/>
                    <a:pt x="2773317" y="266926"/>
                    <a:pt x="2778281" y="266926"/>
                  </a:cubicBezTo>
                  <a:close/>
                  <a:moveTo>
                    <a:pt x="2750035" y="266926"/>
                  </a:moveTo>
                  <a:cubicBezTo>
                    <a:pt x="2754999" y="266926"/>
                    <a:pt x="2759023" y="270950"/>
                    <a:pt x="2759023" y="275914"/>
                  </a:cubicBezTo>
                  <a:cubicBezTo>
                    <a:pt x="2759023" y="280877"/>
                    <a:pt x="2754999" y="284902"/>
                    <a:pt x="2750035" y="284902"/>
                  </a:cubicBezTo>
                  <a:cubicBezTo>
                    <a:pt x="2745071" y="284902"/>
                    <a:pt x="2741047" y="280877"/>
                    <a:pt x="2741047" y="275914"/>
                  </a:cubicBezTo>
                  <a:cubicBezTo>
                    <a:pt x="2741047" y="270950"/>
                    <a:pt x="2745071" y="266926"/>
                    <a:pt x="2750035" y="266926"/>
                  </a:cubicBezTo>
                  <a:close/>
                  <a:moveTo>
                    <a:pt x="2721790" y="266926"/>
                  </a:moveTo>
                  <a:cubicBezTo>
                    <a:pt x="2726754" y="266926"/>
                    <a:pt x="2730778" y="270950"/>
                    <a:pt x="2730778" y="275914"/>
                  </a:cubicBezTo>
                  <a:cubicBezTo>
                    <a:pt x="2730778" y="280877"/>
                    <a:pt x="2726754" y="284902"/>
                    <a:pt x="2721790" y="284902"/>
                  </a:cubicBezTo>
                  <a:cubicBezTo>
                    <a:pt x="2716827" y="284902"/>
                    <a:pt x="2712803" y="280877"/>
                    <a:pt x="2712803" y="275914"/>
                  </a:cubicBezTo>
                  <a:cubicBezTo>
                    <a:pt x="2712803" y="270950"/>
                    <a:pt x="2716827" y="266926"/>
                    <a:pt x="2721790" y="266926"/>
                  </a:cubicBezTo>
                  <a:close/>
                  <a:moveTo>
                    <a:pt x="2693544" y="266926"/>
                  </a:moveTo>
                  <a:cubicBezTo>
                    <a:pt x="2698508" y="266926"/>
                    <a:pt x="2702532" y="270950"/>
                    <a:pt x="2702532" y="275914"/>
                  </a:cubicBezTo>
                  <a:cubicBezTo>
                    <a:pt x="2702532" y="280877"/>
                    <a:pt x="2698508" y="284902"/>
                    <a:pt x="2693544" y="284902"/>
                  </a:cubicBezTo>
                  <a:cubicBezTo>
                    <a:pt x="2688580" y="284902"/>
                    <a:pt x="2684556" y="280877"/>
                    <a:pt x="2684556" y="275914"/>
                  </a:cubicBezTo>
                  <a:cubicBezTo>
                    <a:pt x="2684556" y="270950"/>
                    <a:pt x="2688580" y="266926"/>
                    <a:pt x="2693544" y="266926"/>
                  </a:cubicBezTo>
                  <a:close/>
                  <a:moveTo>
                    <a:pt x="2665299" y="266926"/>
                  </a:moveTo>
                  <a:cubicBezTo>
                    <a:pt x="2670263" y="266926"/>
                    <a:pt x="2674287" y="270950"/>
                    <a:pt x="2674287" y="275914"/>
                  </a:cubicBezTo>
                  <a:cubicBezTo>
                    <a:pt x="2674287" y="280877"/>
                    <a:pt x="2670263" y="284902"/>
                    <a:pt x="2665299" y="284902"/>
                  </a:cubicBezTo>
                  <a:cubicBezTo>
                    <a:pt x="2660336" y="284902"/>
                    <a:pt x="2656312" y="280877"/>
                    <a:pt x="2656312" y="275914"/>
                  </a:cubicBezTo>
                  <a:cubicBezTo>
                    <a:pt x="2656312" y="270950"/>
                    <a:pt x="2660336" y="266926"/>
                    <a:pt x="2665299" y="266926"/>
                  </a:cubicBezTo>
                  <a:close/>
                  <a:moveTo>
                    <a:pt x="2637053" y="266926"/>
                  </a:moveTo>
                  <a:cubicBezTo>
                    <a:pt x="2642017" y="266926"/>
                    <a:pt x="2646041" y="270950"/>
                    <a:pt x="2646041" y="275914"/>
                  </a:cubicBezTo>
                  <a:cubicBezTo>
                    <a:pt x="2646041" y="280877"/>
                    <a:pt x="2642017" y="284902"/>
                    <a:pt x="2637053" y="284902"/>
                  </a:cubicBezTo>
                  <a:cubicBezTo>
                    <a:pt x="2632089" y="284902"/>
                    <a:pt x="2628065" y="280877"/>
                    <a:pt x="2628065" y="275914"/>
                  </a:cubicBezTo>
                  <a:cubicBezTo>
                    <a:pt x="2628065" y="270950"/>
                    <a:pt x="2632089" y="266926"/>
                    <a:pt x="2637053" y="266926"/>
                  </a:cubicBezTo>
                  <a:close/>
                  <a:moveTo>
                    <a:pt x="2608809" y="266926"/>
                  </a:moveTo>
                  <a:cubicBezTo>
                    <a:pt x="2613772" y="266926"/>
                    <a:pt x="2617796" y="270950"/>
                    <a:pt x="2617796" y="275914"/>
                  </a:cubicBezTo>
                  <a:cubicBezTo>
                    <a:pt x="2617796" y="280877"/>
                    <a:pt x="2613772" y="284902"/>
                    <a:pt x="2608809" y="284902"/>
                  </a:cubicBezTo>
                  <a:cubicBezTo>
                    <a:pt x="2603845" y="284902"/>
                    <a:pt x="2599821" y="280877"/>
                    <a:pt x="2599821" y="275914"/>
                  </a:cubicBezTo>
                  <a:cubicBezTo>
                    <a:pt x="2599821" y="270950"/>
                    <a:pt x="2603845" y="266926"/>
                    <a:pt x="2608809" y="266926"/>
                  </a:cubicBezTo>
                  <a:close/>
                  <a:moveTo>
                    <a:pt x="2580562" y="266926"/>
                  </a:moveTo>
                  <a:cubicBezTo>
                    <a:pt x="2585526" y="266926"/>
                    <a:pt x="2589550" y="270950"/>
                    <a:pt x="2589550" y="275914"/>
                  </a:cubicBezTo>
                  <a:cubicBezTo>
                    <a:pt x="2589550" y="280877"/>
                    <a:pt x="2585526" y="284902"/>
                    <a:pt x="2580562" y="284902"/>
                  </a:cubicBezTo>
                  <a:cubicBezTo>
                    <a:pt x="2575598" y="284902"/>
                    <a:pt x="2571574" y="280877"/>
                    <a:pt x="2571574" y="275914"/>
                  </a:cubicBezTo>
                  <a:cubicBezTo>
                    <a:pt x="2571574" y="270950"/>
                    <a:pt x="2575598" y="266926"/>
                    <a:pt x="2580562" y="266926"/>
                  </a:cubicBezTo>
                  <a:close/>
                  <a:moveTo>
                    <a:pt x="2552317" y="266926"/>
                  </a:moveTo>
                  <a:cubicBezTo>
                    <a:pt x="2557281" y="266926"/>
                    <a:pt x="2561305" y="270950"/>
                    <a:pt x="2561305" y="275914"/>
                  </a:cubicBezTo>
                  <a:cubicBezTo>
                    <a:pt x="2561305" y="280877"/>
                    <a:pt x="2557281" y="284902"/>
                    <a:pt x="2552317" y="284902"/>
                  </a:cubicBezTo>
                  <a:cubicBezTo>
                    <a:pt x="2547354" y="284902"/>
                    <a:pt x="2543330" y="280877"/>
                    <a:pt x="2543330" y="275914"/>
                  </a:cubicBezTo>
                  <a:cubicBezTo>
                    <a:pt x="2543330" y="270950"/>
                    <a:pt x="2547354" y="266926"/>
                    <a:pt x="2552317" y="266926"/>
                  </a:cubicBezTo>
                  <a:close/>
                  <a:moveTo>
                    <a:pt x="2524071" y="266926"/>
                  </a:moveTo>
                  <a:cubicBezTo>
                    <a:pt x="2529035" y="266926"/>
                    <a:pt x="2533059" y="270950"/>
                    <a:pt x="2533059" y="275914"/>
                  </a:cubicBezTo>
                  <a:cubicBezTo>
                    <a:pt x="2533059" y="280877"/>
                    <a:pt x="2529035" y="284902"/>
                    <a:pt x="2524071" y="284902"/>
                  </a:cubicBezTo>
                  <a:cubicBezTo>
                    <a:pt x="2519107" y="284902"/>
                    <a:pt x="2515083" y="280877"/>
                    <a:pt x="2515083" y="275914"/>
                  </a:cubicBezTo>
                  <a:cubicBezTo>
                    <a:pt x="2515083" y="270950"/>
                    <a:pt x="2519107" y="266926"/>
                    <a:pt x="2524071" y="266926"/>
                  </a:cubicBezTo>
                  <a:close/>
                  <a:moveTo>
                    <a:pt x="2495826" y="266926"/>
                  </a:moveTo>
                  <a:cubicBezTo>
                    <a:pt x="2500790" y="266926"/>
                    <a:pt x="2504814" y="270950"/>
                    <a:pt x="2504814" y="275914"/>
                  </a:cubicBezTo>
                  <a:cubicBezTo>
                    <a:pt x="2504814" y="280877"/>
                    <a:pt x="2500790" y="284902"/>
                    <a:pt x="2495826" y="284902"/>
                  </a:cubicBezTo>
                  <a:cubicBezTo>
                    <a:pt x="2490863" y="284902"/>
                    <a:pt x="2486839" y="280877"/>
                    <a:pt x="2486839" y="275914"/>
                  </a:cubicBezTo>
                  <a:cubicBezTo>
                    <a:pt x="2486839" y="270950"/>
                    <a:pt x="2490863" y="266926"/>
                    <a:pt x="2495826" y="266926"/>
                  </a:cubicBezTo>
                  <a:close/>
                  <a:moveTo>
                    <a:pt x="2467580" y="266926"/>
                  </a:moveTo>
                  <a:cubicBezTo>
                    <a:pt x="2472544" y="266926"/>
                    <a:pt x="2476568" y="270950"/>
                    <a:pt x="2476568" y="275914"/>
                  </a:cubicBezTo>
                  <a:cubicBezTo>
                    <a:pt x="2476568" y="280877"/>
                    <a:pt x="2472544" y="284902"/>
                    <a:pt x="2467580" y="284902"/>
                  </a:cubicBezTo>
                  <a:cubicBezTo>
                    <a:pt x="2462616" y="284902"/>
                    <a:pt x="2458592" y="280877"/>
                    <a:pt x="2458592" y="275914"/>
                  </a:cubicBezTo>
                  <a:cubicBezTo>
                    <a:pt x="2458592" y="270950"/>
                    <a:pt x="2462616" y="266926"/>
                    <a:pt x="2467580" y="266926"/>
                  </a:cubicBezTo>
                  <a:close/>
                  <a:moveTo>
                    <a:pt x="2439336" y="266926"/>
                  </a:moveTo>
                  <a:cubicBezTo>
                    <a:pt x="2444299" y="266926"/>
                    <a:pt x="2448323" y="270950"/>
                    <a:pt x="2448323" y="275914"/>
                  </a:cubicBezTo>
                  <a:cubicBezTo>
                    <a:pt x="2448323" y="280877"/>
                    <a:pt x="2444299" y="284902"/>
                    <a:pt x="2439336" y="284902"/>
                  </a:cubicBezTo>
                  <a:cubicBezTo>
                    <a:pt x="2434372" y="284902"/>
                    <a:pt x="2430348" y="280877"/>
                    <a:pt x="2430348" y="275914"/>
                  </a:cubicBezTo>
                  <a:cubicBezTo>
                    <a:pt x="2430348" y="270950"/>
                    <a:pt x="2434372" y="266926"/>
                    <a:pt x="2439336" y="266926"/>
                  </a:cubicBezTo>
                  <a:close/>
                  <a:moveTo>
                    <a:pt x="2411089" y="266926"/>
                  </a:moveTo>
                  <a:cubicBezTo>
                    <a:pt x="2416053" y="266926"/>
                    <a:pt x="2420077" y="270950"/>
                    <a:pt x="2420077" y="275914"/>
                  </a:cubicBezTo>
                  <a:cubicBezTo>
                    <a:pt x="2420077" y="280877"/>
                    <a:pt x="2416053" y="284902"/>
                    <a:pt x="2411089" y="284902"/>
                  </a:cubicBezTo>
                  <a:cubicBezTo>
                    <a:pt x="2406125" y="284902"/>
                    <a:pt x="2402101" y="280877"/>
                    <a:pt x="2402101" y="275914"/>
                  </a:cubicBezTo>
                  <a:cubicBezTo>
                    <a:pt x="2402101" y="270950"/>
                    <a:pt x="2406125" y="266926"/>
                    <a:pt x="2411089" y="266926"/>
                  </a:cubicBezTo>
                  <a:close/>
                  <a:moveTo>
                    <a:pt x="2382845" y="266926"/>
                  </a:moveTo>
                  <a:cubicBezTo>
                    <a:pt x="2387808" y="266926"/>
                    <a:pt x="2391832" y="270950"/>
                    <a:pt x="2391832" y="275914"/>
                  </a:cubicBezTo>
                  <a:cubicBezTo>
                    <a:pt x="2391832" y="280877"/>
                    <a:pt x="2387808" y="284902"/>
                    <a:pt x="2382845" y="284902"/>
                  </a:cubicBezTo>
                  <a:cubicBezTo>
                    <a:pt x="2377880" y="284902"/>
                    <a:pt x="2373857" y="280877"/>
                    <a:pt x="2373857" y="275914"/>
                  </a:cubicBezTo>
                  <a:cubicBezTo>
                    <a:pt x="2373857" y="270950"/>
                    <a:pt x="2377880" y="266926"/>
                    <a:pt x="2382845" y="266926"/>
                  </a:cubicBezTo>
                  <a:close/>
                  <a:moveTo>
                    <a:pt x="2354598" y="266926"/>
                  </a:moveTo>
                  <a:cubicBezTo>
                    <a:pt x="2359562" y="266926"/>
                    <a:pt x="2363586" y="270950"/>
                    <a:pt x="2363586" y="275914"/>
                  </a:cubicBezTo>
                  <a:cubicBezTo>
                    <a:pt x="2363586" y="280877"/>
                    <a:pt x="2359562" y="284902"/>
                    <a:pt x="2354598" y="284902"/>
                  </a:cubicBezTo>
                  <a:cubicBezTo>
                    <a:pt x="2349634" y="284902"/>
                    <a:pt x="2345610" y="280877"/>
                    <a:pt x="2345610" y="275914"/>
                  </a:cubicBezTo>
                  <a:cubicBezTo>
                    <a:pt x="2345610" y="270950"/>
                    <a:pt x="2349634" y="266926"/>
                    <a:pt x="2354598" y="266926"/>
                  </a:cubicBezTo>
                  <a:close/>
                  <a:moveTo>
                    <a:pt x="2326354" y="266926"/>
                  </a:moveTo>
                  <a:cubicBezTo>
                    <a:pt x="2331317" y="266926"/>
                    <a:pt x="2335341" y="270950"/>
                    <a:pt x="2335341" y="275914"/>
                  </a:cubicBezTo>
                  <a:cubicBezTo>
                    <a:pt x="2335341" y="280877"/>
                    <a:pt x="2331317" y="284902"/>
                    <a:pt x="2326354" y="284902"/>
                  </a:cubicBezTo>
                  <a:cubicBezTo>
                    <a:pt x="2321390" y="284902"/>
                    <a:pt x="2317366" y="280877"/>
                    <a:pt x="2317366" y="275914"/>
                  </a:cubicBezTo>
                  <a:cubicBezTo>
                    <a:pt x="2317366" y="270950"/>
                    <a:pt x="2321390" y="266926"/>
                    <a:pt x="2326354" y="266926"/>
                  </a:cubicBezTo>
                  <a:close/>
                  <a:moveTo>
                    <a:pt x="2298107" y="266926"/>
                  </a:moveTo>
                  <a:cubicBezTo>
                    <a:pt x="2303071" y="266926"/>
                    <a:pt x="2307095" y="270950"/>
                    <a:pt x="2307095" y="275914"/>
                  </a:cubicBezTo>
                  <a:cubicBezTo>
                    <a:pt x="2307095" y="280877"/>
                    <a:pt x="2303071" y="284902"/>
                    <a:pt x="2298107" y="284902"/>
                  </a:cubicBezTo>
                  <a:cubicBezTo>
                    <a:pt x="2293143" y="284902"/>
                    <a:pt x="2289119" y="280877"/>
                    <a:pt x="2289119" y="275914"/>
                  </a:cubicBezTo>
                  <a:cubicBezTo>
                    <a:pt x="2289119" y="270950"/>
                    <a:pt x="2293143" y="266926"/>
                    <a:pt x="2298107" y="266926"/>
                  </a:cubicBezTo>
                  <a:close/>
                  <a:moveTo>
                    <a:pt x="2269863" y="266926"/>
                  </a:moveTo>
                  <a:cubicBezTo>
                    <a:pt x="2274826" y="266926"/>
                    <a:pt x="2278850" y="270950"/>
                    <a:pt x="2278850" y="275914"/>
                  </a:cubicBezTo>
                  <a:cubicBezTo>
                    <a:pt x="2278850" y="280877"/>
                    <a:pt x="2274826" y="284902"/>
                    <a:pt x="2269863" y="284902"/>
                  </a:cubicBezTo>
                  <a:cubicBezTo>
                    <a:pt x="2264899" y="284902"/>
                    <a:pt x="2260875" y="280877"/>
                    <a:pt x="2260875" y="275914"/>
                  </a:cubicBezTo>
                  <a:cubicBezTo>
                    <a:pt x="2260875" y="270950"/>
                    <a:pt x="2264899" y="266926"/>
                    <a:pt x="2269863" y="266926"/>
                  </a:cubicBezTo>
                  <a:close/>
                  <a:moveTo>
                    <a:pt x="2241616" y="266926"/>
                  </a:moveTo>
                  <a:cubicBezTo>
                    <a:pt x="2246580" y="266926"/>
                    <a:pt x="2250604" y="270950"/>
                    <a:pt x="2250604" y="275914"/>
                  </a:cubicBezTo>
                  <a:cubicBezTo>
                    <a:pt x="2250604" y="280877"/>
                    <a:pt x="2246580" y="284902"/>
                    <a:pt x="2241616" y="284902"/>
                  </a:cubicBezTo>
                  <a:cubicBezTo>
                    <a:pt x="2236653" y="284902"/>
                    <a:pt x="2232628" y="280877"/>
                    <a:pt x="2232628" y="275914"/>
                  </a:cubicBezTo>
                  <a:cubicBezTo>
                    <a:pt x="2232628" y="270950"/>
                    <a:pt x="2236653" y="266926"/>
                    <a:pt x="2241616" y="266926"/>
                  </a:cubicBezTo>
                  <a:close/>
                  <a:moveTo>
                    <a:pt x="2213372" y="266926"/>
                  </a:moveTo>
                  <a:cubicBezTo>
                    <a:pt x="2218335" y="266926"/>
                    <a:pt x="2222360" y="270950"/>
                    <a:pt x="2222360" y="275914"/>
                  </a:cubicBezTo>
                  <a:cubicBezTo>
                    <a:pt x="2222360" y="280877"/>
                    <a:pt x="2218335" y="284902"/>
                    <a:pt x="2213372" y="284902"/>
                  </a:cubicBezTo>
                  <a:cubicBezTo>
                    <a:pt x="2208408" y="284902"/>
                    <a:pt x="2204384" y="280877"/>
                    <a:pt x="2204384" y="275914"/>
                  </a:cubicBezTo>
                  <a:cubicBezTo>
                    <a:pt x="2204384" y="270950"/>
                    <a:pt x="2208408" y="266926"/>
                    <a:pt x="2213372" y="266926"/>
                  </a:cubicBezTo>
                  <a:close/>
                  <a:moveTo>
                    <a:pt x="2185125" y="266926"/>
                  </a:moveTo>
                  <a:cubicBezTo>
                    <a:pt x="2190089" y="266926"/>
                    <a:pt x="2194113" y="270950"/>
                    <a:pt x="2194113" y="275914"/>
                  </a:cubicBezTo>
                  <a:cubicBezTo>
                    <a:pt x="2194113" y="280877"/>
                    <a:pt x="2190089" y="284902"/>
                    <a:pt x="2185125" y="284902"/>
                  </a:cubicBezTo>
                  <a:cubicBezTo>
                    <a:pt x="2180162" y="284902"/>
                    <a:pt x="2176137" y="280877"/>
                    <a:pt x="2176137" y="275914"/>
                  </a:cubicBezTo>
                  <a:cubicBezTo>
                    <a:pt x="2176137" y="270950"/>
                    <a:pt x="2180162" y="266926"/>
                    <a:pt x="2185125" y="266926"/>
                  </a:cubicBezTo>
                  <a:close/>
                  <a:moveTo>
                    <a:pt x="2156881" y="266926"/>
                  </a:moveTo>
                  <a:cubicBezTo>
                    <a:pt x="2161844" y="266926"/>
                    <a:pt x="2165869" y="270950"/>
                    <a:pt x="2165869" y="275914"/>
                  </a:cubicBezTo>
                  <a:cubicBezTo>
                    <a:pt x="2165869" y="280877"/>
                    <a:pt x="2161844" y="284902"/>
                    <a:pt x="2156881" y="284902"/>
                  </a:cubicBezTo>
                  <a:cubicBezTo>
                    <a:pt x="2151917" y="284902"/>
                    <a:pt x="2147893" y="280877"/>
                    <a:pt x="2147893" y="275914"/>
                  </a:cubicBezTo>
                  <a:cubicBezTo>
                    <a:pt x="2147893" y="270950"/>
                    <a:pt x="2151917" y="266926"/>
                    <a:pt x="2156881" y="266926"/>
                  </a:cubicBezTo>
                  <a:close/>
                  <a:moveTo>
                    <a:pt x="2128634" y="266926"/>
                  </a:moveTo>
                  <a:cubicBezTo>
                    <a:pt x="2133598" y="266926"/>
                    <a:pt x="2137622" y="270950"/>
                    <a:pt x="2137622" y="275914"/>
                  </a:cubicBezTo>
                  <a:cubicBezTo>
                    <a:pt x="2137622" y="280877"/>
                    <a:pt x="2133598" y="284902"/>
                    <a:pt x="2128634" y="284902"/>
                  </a:cubicBezTo>
                  <a:cubicBezTo>
                    <a:pt x="2123671" y="284902"/>
                    <a:pt x="2119647" y="280877"/>
                    <a:pt x="2119647" y="275914"/>
                  </a:cubicBezTo>
                  <a:cubicBezTo>
                    <a:pt x="2119647" y="270950"/>
                    <a:pt x="2123671" y="266926"/>
                    <a:pt x="2128634" y="266926"/>
                  </a:cubicBezTo>
                  <a:close/>
                  <a:moveTo>
                    <a:pt x="2100390" y="266926"/>
                  </a:moveTo>
                  <a:cubicBezTo>
                    <a:pt x="2105354" y="266926"/>
                    <a:pt x="2109378" y="270950"/>
                    <a:pt x="2109378" y="275914"/>
                  </a:cubicBezTo>
                  <a:cubicBezTo>
                    <a:pt x="2109378" y="280877"/>
                    <a:pt x="2105354" y="284902"/>
                    <a:pt x="2100390" y="284902"/>
                  </a:cubicBezTo>
                  <a:cubicBezTo>
                    <a:pt x="2095426" y="284902"/>
                    <a:pt x="2091402" y="280877"/>
                    <a:pt x="2091402" y="275914"/>
                  </a:cubicBezTo>
                  <a:cubicBezTo>
                    <a:pt x="2091402" y="270950"/>
                    <a:pt x="2095426" y="266926"/>
                    <a:pt x="2100390" y="266926"/>
                  </a:cubicBezTo>
                  <a:close/>
                  <a:moveTo>
                    <a:pt x="2072143" y="266926"/>
                  </a:moveTo>
                  <a:cubicBezTo>
                    <a:pt x="2077107" y="266926"/>
                    <a:pt x="2081131" y="270950"/>
                    <a:pt x="2081131" y="275914"/>
                  </a:cubicBezTo>
                  <a:cubicBezTo>
                    <a:pt x="2081131" y="280877"/>
                    <a:pt x="2077107" y="284902"/>
                    <a:pt x="2072143" y="284902"/>
                  </a:cubicBezTo>
                  <a:cubicBezTo>
                    <a:pt x="2067180" y="284902"/>
                    <a:pt x="2063156" y="280877"/>
                    <a:pt x="2063156" y="275914"/>
                  </a:cubicBezTo>
                  <a:cubicBezTo>
                    <a:pt x="2063156" y="270950"/>
                    <a:pt x="2067180" y="266926"/>
                    <a:pt x="2072143" y="266926"/>
                  </a:cubicBezTo>
                  <a:close/>
                  <a:moveTo>
                    <a:pt x="2043899" y="266926"/>
                  </a:moveTo>
                  <a:cubicBezTo>
                    <a:pt x="2048863" y="266926"/>
                    <a:pt x="2052887" y="270950"/>
                    <a:pt x="2052887" y="275914"/>
                  </a:cubicBezTo>
                  <a:cubicBezTo>
                    <a:pt x="2052887" y="280877"/>
                    <a:pt x="2048863" y="284902"/>
                    <a:pt x="2043899" y="284902"/>
                  </a:cubicBezTo>
                  <a:cubicBezTo>
                    <a:pt x="2038935" y="284902"/>
                    <a:pt x="2034911" y="280877"/>
                    <a:pt x="2034911" y="275914"/>
                  </a:cubicBezTo>
                  <a:cubicBezTo>
                    <a:pt x="2034911" y="270950"/>
                    <a:pt x="2038935" y="266926"/>
                    <a:pt x="2043899" y="266926"/>
                  </a:cubicBezTo>
                  <a:close/>
                  <a:moveTo>
                    <a:pt x="2015653" y="266926"/>
                  </a:moveTo>
                  <a:cubicBezTo>
                    <a:pt x="2020616" y="266926"/>
                    <a:pt x="2024640" y="270950"/>
                    <a:pt x="2024640" y="275914"/>
                  </a:cubicBezTo>
                  <a:cubicBezTo>
                    <a:pt x="2024640" y="280877"/>
                    <a:pt x="2020616" y="284902"/>
                    <a:pt x="2015653" y="284902"/>
                  </a:cubicBezTo>
                  <a:cubicBezTo>
                    <a:pt x="2010689" y="284902"/>
                    <a:pt x="2006665" y="280877"/>
                    <a:pt x="2006665" y="275914"/>
                  </a:cubicBezTo>
                  <a:cubicBezTo>
                    <a:pt x="2006665" y="270950"/>
                    <a:pt x="2010689" y="266926"/>
                    <a:pt x="2015653" y="266926"/>
                  </a:cubicBezTo>
                  <a:close/>
                  <a:moveTo>
                    <a:pt x="1987408" y="266926"/>
                  </a:moveTo>
                  <a:cubicBezTo>
                    <a:pt x="1992372" y="266926"/>
                    <a:pt x="1996396" y="270950"/>
                    <a:pt x="1996396" y="275914"/>
                  </a:cubicBezTo>
                  <a:cubicBezTo>
                    <a:pt x="1996396" y="280877"/>
                    <a:pt x="1992372" y="284902"/>
                    <a:pt x="1987408" y="284902"/>
                  </a:cubicBezTo>
                  <a:cubicBezTo>
                    <a:pt x="1982444" y="284902"/>
                    <a:pt x="1978420" y="280877"/>
                    <a:pt x="1978420" y="275914"/>
                  </a:cubicBezTo>
                  <a:cubicBezTo>
                    <a:pt x="1978420" y="270950"/>
                    <a:pt x="1982444" y="266926"/>
                    <a:pt x="1987408" y="266926"/>
                  </a:cubicBezTo>
                  <a:close/>
                  <a:moveTo>
                    <a:pt x="1959161" y="266926"/>
                  </a:moveTo>
                  <a:cubicBezTo>
                    <a:pt x="1964125" y="266926"/>
                    <a:pt x="1968149" y="270950"/>
                    <a:pt x="1968149" y="275914"/>
                  </a:cubicBezTo>
                  <a:cubicBezTo>
                    <a:pt x="1968149" y="280877"/>
                    <a:pt x="1964125" y="284902"/>
                    <a:pt x="1959161" y="284902"/>
                  </a:cubicBezTo>
                  <a:cubicBezTo>
                    <a:pt x="1954198" y="284902"/>
                    <a:pt x="1950174" y="280877"/>
                    <a:pt x="1950174" y="275914"/>
                  </a:cubicBezTo>
                  <a:cubicBezTo>
                    <a:pt x="1950174" y="270950"/>
                    <a:pt x="1954198" y="266926"/>
                    <a:pt x="1959161" y="266926"/>
                  </a:cubicBezTo>
                  <a:close/>
                  <a:moveTo>
                    <a:pt x="1930917" y="266926"/>
                  </a:moveTo>
                  <a:cubicBezTo>
                    <a:pt x="1935881" y="266926"/>
                    <a:pt x="1939905" y="270950"/>
                    <a:pt x="1939905" y="275914"/>
                  </a:cubicBezTo>
                  <a:cubicBezTo>
                    <a:pt x="1939905" y="280877"/>
                    <a:pt x="1935881" y="284902"/>
                    <a:pt x="1930917" y="284902"/>
                  </a:cubicBezTo>
                  <a:cubicBezTo>
                    <a:pt x="1925953" y="284902"/>
                    <a:pt x="1921929" y="280877"/>
                    <a:pt x="1921929" y="275914"/>
                  </a:cubicBezTo>
                  <a:cubicBezTo>
                    <a:pt x="1921929" y="270950"/>
                    <a:pt x="1925953" y="266926"/>
                    <a:pt x="1930917" y="266926"/>
                  </a:cubicBezTo>
                  <a:close/>
                  <a:moveTo>
                    <a:pt x="1902671" y="266926"/>
                  </a:moveTo>
                  <a:cubicBezTo>
                    <a:pt x="1907634" y="266926"/>
                    <a:pt x="1911658" y="270950"/>
                    <a:pt x="1911658" y="275914"/>
                  </a:cubicBezTo>
                  <a:cubicBezTo>
                    <a:pt x="1911658" y="280877"/>
                    <a:pt x="1907634" y="284902"/>
                    <a:pt x="1902671" y="284902"/>
                  </a:cubicBezTo>
                  <a:cubicBezTo>
                    <a:pt x="1897707" y="284902"/>
                    <a:pt x="1893683" y="280877"/>
                    <a:pt x="1893683" y="275914"/>
                  </a:cubicBezTo>
                  <a:cubicBezTo>
                    <a:pt x="1893683" y="270950"/>
                    <a:pt x="1897707" y="266926"/>
                    <a:pt x="1902671" y="266926"/>
                  </a:cubicBezTo>
                  <a:close/>
                  <a:moveTo>
                    <a:pt x="1874426" y="266926"/>
                  </a:moveTo>
                  <a:cubicBezTo>
                    <a:pt x="1879390" y="266926"/>
                    <a:pt x="1883414" y="270950"/>
                    <a:pt x="1883414" y="275914"/>
                  </a:cubicBezTo>
                  <a:cubicBezTo>
                    <a:pt x="1883414" y="280877"/>
                    <a:pt x="1879390" y="284902"/>
                    <a:pt x="1874426" y="284902"/>
                  </a:cubicBezTo>
                  <a:cubicBezTo>
                    <a:pt x="1869462" y="284902"/>
                    <a:pt x="1865438" y="280877"/>
                    <a:pt x="1865438" y="275914"/>
                  </a:cubicBezTo>
                  <a:cubicBezTo>
                    <a:pt x="1865438" y="270950"/>
                    <a:pt x="1869462" y="266926"/>
                    <a:pt x="1874426" y="266926"/>
                  </a:cubicBezTo>
                  <a:close/>
                  <a:moveTo>
                    <a:pt x="1846180" y="266926"/>
                  </a:moveTo>
                  <a:cubicBezTo>
                    <a:pt x="1851143" y="266926"/>
                    <a:pt x="1855167" y="270950"/>
                    <a:pt x="1855167" y="275914"/>
                  </a:cubicBezTo>
                  <a:cubicBezTo>
                    <a:pt x="1855167" y="280877"/>
                    <a:pt x="1851143" y="284902"/>
                    <a:pt x="1846180" y="284902"/>
                  </a:cubicBezTo>
                  <a:cubicBezTo>
                    <a:pt x="1841216" y="284902"/>
                    <a:pt x="1837192" y="280877"/>
                    <a:pt x="1837192" y="275914"/>
                  </a:cubicBezTo>
                  <a:cubicBezTo>
                    <a:pt x="1837192" y="270950"/>
                    <a:pt x="1841216" y="266926"/>
                    <a:pt x="1846180" y="266926"/>
                  </a:cubicBezTo>
                  <a:close/>
                  <a:moveTo>
                    <a:pt x="1817935" y="266926"/>
                  </a:moveTo>
                  <a:cubicBezTo>
                    <a:pt x="1822899" y="266926"/>
                    <a:pt x="1826923" y="270950"/>
                    <a:pt x="1826923" y="275914"/>
                  </a:cubicBezTo>
                  <a:cubicBezTo>
                    <a:pt x="1826923" y="280877"/>
                    <a:pt x="1822899" y="284902"/>
                    <a:pt x="1817935" y="284902"/>
                  </a:cubicBezTo>
                  <a:cubicBezTo>
                    <a:pt x="1812971" y="284902"/>
                    <a:pt x="1808947" y="280877"/>
                    <a:pt x="1808947" y="275914"/>
                  </a:cubicBezTo>
                  <a:cubicBezTo>
                    <a:pt x="1808947" y="270950"/>
                    <a:pt x="1812971" y="266926"/>
                    <a:pt x="1817935" y="266926"/>
                  </a:cubicBezTo>
                  <a:close/>
                  <a:moveTo>
                    <a:pt x="1789689" y="266926"/>
                  </a:moveTo>
                  <a:cubicBezTo>
                    <a:pt x="1794653" y="266926"/>
                    <a:pt x="1798677" y="270950"/>
                    <a:pt x="1798677" y="275914"/>
                  </a:cubicBezTo>
                  <a:cubicBezTo>
                    <a:pt x="1798677" y="280877"/>
                    <a:pt x="1794653" y="284902"/>
                    <a:pt x="1789689" y="284902"/>
                  </a:cubicBezTo>
                  <a:cubicBezTo>
                    <a:pt x="1784725" y="284902"/>
                    <a:pt x="1780701" y="280877"/>
                    <a:pt x="1780701" y="275914"/>
                  </a:cubicBezTo>
                  <a:cubicBezTo>
                    <a:pt x="1780701" y="270950"/>
                    <a:pt x="1784725" y="266926"/>
                    <a:pt x="1789689" y="266926"/>
                  </a:cubicBezTo>
                  <a:close/>
                  <a:moveTo>
                    <a:pt x="1761443" y="266926"/>
                  </a:moveTo>
                  <a:cubicBezTo>
                    <a:pt x="1766407" y="266926"/>
                    <a:pt x="1770431" y="270950"/>
                    <a:pt x="1770431" y="275914"/>
                  </a:cubicBezTo>
                  <a:cubicBezTo>
                    <a:pt x="1770431" y="280877"/>
                    <a:pt x="1766407" y="284902"/>
                    <a:pt x="1761443" y="284902"/>
                  </a:cubicBezTo>
                  <a:cubicBezTo>
                    <a:pt x="1756479" y="284902"/>
                    <a:pt x="1752455" y="280877"/>
                    <a:pt x="1752455" y="275914"/>
                  </a:cubicBezTo>
                  <a:cubicBezTo>
                    <a:pt x="1752455" y="270950"/>
                    <a:pt x="1756479" y="266926"/>
                    <a:pt x="1761443" y="266926"/>
                  </a:cubicBezTo>
                  <a:close/>
                  <a:moveTo>
                    <a:pt x="1733198" y="266926"/>
                  </a:moveTo>
                  <a:cubicBezTo>
                    <a:pt x="1738161" y="266926"/>
                    <a:pt x="1742185" y="270950"/>
                    <a:pt x="1742185" y="275914"/>
                  </a:cubicBezTo>
                  <a:cubicBezTo>
                    <a:pt x="1742185" y="280877"/>
                    <a:pt x="1738161" y="284902"/>
                    <a:pt x="1733198" y="284902"/>
                  </a:cubicBezTo>
                  <a:cubicBezTo>
                    <a:pt x="1728234" y="284902"/>
                    <a:pt x="1724210" y="280877"/>
                    <a:pt x="1724210" y="275914"/>
                  </a:cubicBezTo>
                  <a:cubicBezTo>
                    <a:pt x="1724210" y="270950"/>
                    <a:pt x="1728234" y="266926"/>
                    <a:pt x="1733198" y="266926"/>
                  </a:cubicBezTo>
                  <a:close/>
                  <a:moveTo>
                    <a:pt x="1704953" y="266926"/>
                  </a:moveTo>
                  <a:cubicBezTo>
                    <a:pt x="1709916" y="266926"/>
                    <a:pt x="1713940" y="270950"/>
                    <a:pt x="1713940" y="275914"/>
                  </a:cubicBezTo>
                  <a:cubicBezTo>
                    <a:pt x="1713940" y="280877"/>
                    <a:pt x="1709916" y="284902"/>
                    <a:pt x="1704953" y="284902"/>
                  </a:cubicBezTo>
                  <a:cubicBezTo>
                    <a:pt x="1699989" y="284902"/>
                    <a:pt x="1695965" y="280877"/>
                    <a:pt x="1695965" y="275914"/>
                  </a:cubicBezTo>
                  <a:cubicBezTo>
                    <a:pt x="1695965" y="270950"/>
                    <a:pt x="1699989" y="266926"/>
                    <a:pt x="1704953" y="266926"/>
                  </a:cubicBezTo>
                  <a:close/>
                  <a:moveTo>
                    <a:pt x="1676708" y="266926"/>
                  </a:moveTo>
                  <a:cubicBezTo>
                    <a:pt x="1681671" y="266926"/>
                    <a:pt x="1685695" y="270950"/>
                    <a:pt x="1685695" y="275914"/>
                  </a:cubicBezTo>
                  <a:cubicBezTo>
                    <a:pt x="1685695" y="280877"/>
                    <a:pt x="1681671" y="284902"/>
                    <a:pt x="1676708" y="284902"/>
                  </a:cubicBezTo>
                  <a:cubicBezTo>
                    <a:pt x="1671744" y="284902"/>
                    <a:pt x="1667720" y="280877"/>
                    <a:pt x="1667720" y="275914"/>
                  </a:cubicBezTo>
                  <a:cubicBezTo>
                    <a:pt x="1667720" y="270950"/>
                    <a:pt x="1671744" y="266926"/>
                    <a:pt x="1676708" y="266926"/>
                  </a:cubicBezTo>
                  <a:close/>
                  <a:moveTo>
                    <a:pt x="1648462" y="266926"/>
                  </a:moveTo>
                  <a:cubicBezTo>
                    <a:pt x="1653426" y="266926"/>
                    <a:pt x="1657450" y="270950"/>
                    <a:pt x="1657450" y="275914"/>
                  </a:cubicBezTo>
                  <a:cubicBezTo>
                    <a:pt x="1657450" y="280877"/>
                    <a:pt x="1653426" y="284902"/>
                    <a:pt x="1648462" y="284902"/>
                  </a:cubicBezTo>
                  <a:cubicBezTo>
                    <a:pt x="1643498" y="284902"/>
                    <a:pt x="1639474" y="280877"/>
                    <a:pt x="1639474" y="275914"/>
                  </a:cubicBezTo>
                  <a:cubicBezTo>
                    <a:pt x="1639474" y="270950"/>
                    <a:pt x="1643498" y="266926"/>
                    <a:pt x="1648462" y="266926"/>
                  </a:cubicBezTo>
                  <a:close/>
                  <a:moveTo>
                    <a:pt x="1620216" y="266926"/>
                  </a:moveTo>
                  <a:cubicBezTo>
                    <a:pt x="1625180" y="266926"/>
                    <a:pt x="1629204" y="270950"/>
                    <a:pt x="1629204" y="275914"/>
                  </a:cubicBezTo>
                  <a:cubicBezTo>
                    <a:pt x="1629204" y="280877"/>
                    <a:pt x="1625180" y="284902"/>
                    <a:pt x="1620216" y="284902"/>
                  </a:cubicBezTo>
                  <a:cubicBezTo>
                    <a:pt x="1615252" y="284902"/>
                    <a:pt x="1611228" y="280877"/>
                    <a:pt x="1611228" y="275914"/>
                  </a:cubicBezTo>
                  <a:cubicBezTo>
                    <a:pt x="1611228" y="270950"/>
                    <a:pt x="1615252" y="266926"/>
                    <a:pt x="1620216" y="266926"/>
                  </a:cubicBezTo>
                  <a:close/>
                  <a:moveTo>
                    <a:pt x="1591998" y="266926"/>
                  </a:moveTo>
                  <a:cubicBezTo>
                    <a:pt x="1596962" y="266926"/>
                    <a:pt x="1600986" y="270950"/>
                    <a:pt x="1600986" y="275914"/>
                  </a:cubicBezTo>
                  <a:cubicBezTo>
                    <a:pt x="1600986" y="280877"/>
                    <a:pt x="1596962" y="284902"/>
                    <a:pt x="1591998" y="284902"/>
                  </a:cubicBezTo>
                  <a:cubicBezTo>
                    <a:pt x="1587034" y="284902"/>
                    <a:pt x="1583010" y="280877"/>
                    <a:pt x="1583010" y="275914"/>
                  </a:cubicBezTo>
                  <a:cubicBezTo>
                    <a:pt x="1583010" y="270950"/>
                    <a:pt x="1587034" y="266926"/>
                    <a:pt x="1591998" y="266926"/>
                  </a:cubicBezTo>
                  <a:close/>
                  <a:moveTo>
                    <a:pt x="1563760" y="266926"/>
                  </a:moveTo>
                  <a:cubicBezTo>
                    <a:pt x="1568724" y="266926"/>
                    <a:pt x="1572748" y="270950"/>
                    <a:pt x="1572748" y="275914"/>
                  </a:cubicBezTo>
                  <a:cubicBezTo>
                    <a:pt x="1572748" y="280877"/>
                    <a:pt x="1568723" y="284902"/>
                    <a:pt x="1563760" y="284902"/>
                  </a:cubicBezTo>
                  <a:cubicBezTo>
                    <a:pt x="1558796" y="284902"/>
                    <a:pt x="1554772" y="280877"/>
                    <a:pt x="1554772" y="275914"/>
                  </a:cubicBezTo>
                  <a:cubicBezTo>
                    <a:pt x="1554772" y="270950"/>
                    <a:pt x="1558796" y="266926"/>
                    <a:pt x="1563760" y="266926"/>
                  </a:cubicBezTo>
                  <a:close/>
                  <a:moveTo>
                    <a:pt x="1535515" y="266926"/>
                  </a:moveTo>
                  <a:cubicBezTo>
                    <a:pt x="1540479" y="266926"/>
                    <a:pt x="1544503" y="270950"/>
                    <a:pt x="1544503" y="275914"/>
                  </a:cubicBezTo>
                  <a:cubicBezTo>
                    <a:pt x="1544503" y="280877"/>
                    <a:pt x="1540479" y="284902"/>
                    <a:pt x="1535515" y="284902"/>
                  </a:cubicBezTo>
                  <a:cubicBezTo>
                    <a:pt x="1530551" y="284902"/>
                    <a:pt x="1526527" y="280877"/>
                    <a:pt x="1526527" y="275914"/>
                  </a:cubicBezTo>
                  <a:cubicBezTo>
                    <a:pt x="1526527" y="270950"/>
                    <a:pt x="1530551" y="266926"/>
                    <a:pt x="1535515" y="266926"/>
                  </a:cubicBezTo>
                  <a:close/>
                  <a:moveTo>
                    <a:pt x="1507269" y="266926"/>
                  </a:moveTo>
                  <a:cubicBezTo>
                    <a:pt x="1512233" y="266926"/>
                    <a:pt x="1516257" y="270950"/>
                    <a:pt x="1516257" y="275914"/>
                  </a:cubicBezTo>
                  <a:cubicBezTo>
                    <a:pt x="1516257" y="280877"/>
                    <a:pt x="1512233" y="284902"/>
                    <a:pt x="1507269" y="284902"/>
                  </a:cubicBezTo>
                  <a:cubicBezTo>
                    <a:pt x="1502305" y="284902"/>
                    <a:pt x="1498281" y="280877"/>
                    <a:pt x="1498281" y="275914"/>
                  </a:cubicBezTo>
                  <a:cubicBezTo>
                    <a:pt x="1498281" y="270950"/>
                    <a:pt x="1502305" y="266926"/>
                    <a:pt x="1507269" y="266926"/>
                  </a:cubicBezTo>
                  <a:close/>
                  <a:moveTo>
                    <a:pt x="1479024" y="266926"/>
                  </a:moveTo>
                  <a:cubicBezTo>
                    <a:pt x="1483988" y="266926"/>
                    <a:pt x="1488012" y="270950"/>
                    <a:pt x="1488012" y="275914"/>
                  </a:cubicBezTo>
                  <a:cubicBezTo>
                    <a:pt x="1488012" y="280877"/>
                    <a:pt x="1483988" y="284902"/>
                    <a:pt x="1479024" y="284902"/>
                  </a:cubicBezTo>
                  <a:cubicBezTo>
                    <a:pt x="1474060" y="284902"/>
                    <a:pt x="1470036" y="280877"/>
                    <a:pt x="1470036" y="275914"/>
                  </a:cubicBezTo>
                  <a:cubicBezTo>
                    <a:pt x="1470036" y="270950"/>
                    <a:pt x="1474060" y="266926"/>
                    <a:pt x="1479024" y="266926"/>
                  </a:cubicBezTo>
                  <a:close/>
                  <a:moveTo>
                    <a:pt x="1450778" y="266926"/>
                  </a:moveTo>
                  <a:cubicBezTo>
                    <a:pt x="1455742" y="266926"/>
                    <a:pt x="1459766" y="270950"/>
                    <a:pt x="1459766" y="275914"/>
                  </a:cubicBezTo>
                  <a:cubicBezTo>
                    <a:pt x="1459766" y="280877"/>
                    <a:pt x="1455742" y="284902"/>
                    <a:pt x="1450778" y="284902"/>
                  </a:cubicBezTo>
                  <a:cubicBezTo>
                    <a:pt x="1445814" y="284902"/>
                    <a:pt x="1441790" y="280877"/>
                    <a:pt x="1441790" y="275914"/>
                  </a:cubicBezTo>
                  <a:cubicBezTo>
                    <a:pt x="1441790" y="270950"/>
                    <a:pt x="1445814" y="266926"/>
                    <a:pt x="1450778" y="266926"/>
                  </a:cubicBezTo>
                  <a:close/>
                  <a:moveTo>
                    <a:pt x="1422533" y="266926"/>
                  </a:moveTo>
                  <a:cubicBezTo>
                    <a:pt x="1427497" y="266926"/>
                    <a:pt x="1431521" y="270950"/>
                    <a:pt x="1431521" y="275914"/>
                  </a:cubicBezTo>
                  <a:cubicBezTo>
                    <a:pt x="1431521" y="280877"/>
                    <a:pt x="1427497" y="284902"/>
                    <a:pt x="1422533" y="284902"/>
                  </a:cubicBezTo>
                  <a:cubicBezTo>
                    <a:pt x="1417569" y="284902"/>
                    <a:pt x="1413545" y="280877"/>
                    <a:pt x="1413545" y="275914"/>
                  </a:cubicBezTo>
                  <a:cubicBezTo>
                    <a:pt x="1413545" y="270950"/>
                    <a:pt x="1417569" y="266926"/>
                    <a:pt x="1422533" y="266926"/>
                  </a:cubicBezTo>
                  <a:close/>
                  <a:moveTo>
                    <a:pt x="1394287" y="266926"/>
                  </a:moveTo>
                  <a:cubicBezTo>
                    <a:pt x="1399251" y="266926"/>
                    <a:pt x="1403275" y="270950"/>
                    <a:pt x="1403275" y="275914"/>
                  </a:cubicBezTo>
                  <a:cubicBezTo>
                    <a:pt x="1403275" y="280877"/>
                    <a:pt x="1399251" y="284902"/>
                    <a:pt x="1394287" y="284902"/>
                  </a:cubicBezTo>
                  <a:cubicBezTo>
                    <a:pt x="1389323" y="284902"/>
                    <a:pt x="1385299" y="280877"/>
                    <a:pt x="1385299" y="275914"/>
                  </a:cubicBezTo>
                  <a:cubicBezTo>
                    <a:pt x="1385299" y="270950"/>
                    <a:pt x="1389323" y="266926"/>
                    <a:pt x="1394287" y="266926"/>
                  </a:cubicBezTo>
                  <a:close/>
                  <a:moveTo>
                    <a:pt x="1366042" y="266926"/>
                  </a:moveTo>
                  <a:cubicBezTo>
                    <a:pt x="1371006" y="266926"/>
                    <a:pt x="1375030" y="270950"/>
                    <a:pt x="1375030" y="275914"/>
                  </a:cubicBezTo>
                  <a:cubicBezTo>
                    <a:pt x="1375030" y="280877"/>
                    <a:pt x="1371006" y="284902"/>
                    <a:pt x="1366042" y="284902"/>
                  </a:cubicBezTo>
                  <a:cubicBezTo>
                    <a:pt x="1361078" y="284902"/>
                    <a:pt x="1357054" y="280877"/>
                    <a:pt x="1357054" y="275914"/>
                  </a:cubicBezTo>
                  <a:cubicBezTo>
                    <a:pt x="1357054" y="270950"/>
                    <a:pt x="1361079" y="266926"/>
                    <a:pt x="1366042" y="266926"/>
                  </a:cubicBezTo>
                  <a:close/>
                  <a:moveTo>
                    <a:pt x="1337796" y="266926"/>
                  </a:moveTo>
                  <a:cubicBezTo>
                    <a:pt x="1342760" y="266926"/>
                    <a:pt x="1346784" y="270950"/>
                    <a:pt x="1346784" y="275914"/>
                  </a:cubicBezTo>
                  <a:cubicBezTo>
                    <a:pt x="1346784" y="280877"/>
                    <a:pt x="1342760" y="284902"/>
                    <a:pt x="1337796" y="284902"/>
                  </a:cubicBezTo>
                  <a:cubicBezTo>
                    <a:pt x="1332832" y="284902"/>
                    <a:pt x="1328808" y="280877"/>
                    <a:pt x="1328808" y="275914"/>
                  </a:cubicBezTo>
                  <a:cubicBezTo>
                    <a:pt x="1328808" y="270950"/>
                    <a:pt x="1332832" y="266926"/>
                    <a:pt x="1337796" y="266926"/>
                  </a:cubicBezTo>
                  <a:close/>
                  <a:moveTo>
                    <a:pt x="1309551" y="266926"/>
                  </a:moveTo>
                  <a:cubicBezTo>
                    <a:pt x="1314515" y="266926"/>
                    <a:pt x="1318539" y="270950"/>
                    <a:pt x="1318539" y="275914"/>
                  </a:cubicBezTo>
                  <a:cubicBezTo>
                    <a:pt x="1318539" y="280877"/>
                    <a:pt x="1314515" y="284902"/>
                    <a:pt x="1309551" y="284902"/>
                  </a:cubicBezTo>
                  <a:cubicBezTo>
                    <a:pt x="1304587" y="284902"/>
                    <a:pt x="1300563" y="280877"/>
                    <a:pt x="1300563" y="275914"/>
                  </a:cubicBezTo>
                  <a:cubicBezTo>
                    <a:pt x="1300563" y="270950"/>
                    <a:pt x="1304587" y="266926"/>
                    <a:pt x="1309551" y="266926"/>
                  </a:cubicBezTo>
                  <a:close/>
                  <a:moveTo>
                    <a:pt x="1281305" y="266926"/>
                  </a:moveTo>
                  <a:cubicBezTo>
                    <a:pt x="1286269" y="266926"/>
                    <a:pt x="1290293" y="270950"/>
                    <a:pt x="1290293" y="275914"/>
                  </a:cubicBezTo>
                  <a:cubicBezTo>
                    <a:pt x="1290293" y="280877"/>
                    <a:pt x="1286269" y="284902"/>
                    <a:pt x="1281305" y="284902"/>
                  </a:cubicBezTo>
                  <a:cubicBezTo>
                    <a:pt x="1276341" y="284902"/>
                    <a:pt x="1272317" y="280877"/>
                    <a:pt x="1272317" y="275914"/>
                  </a:cubicBezTo>
                  <a:cubicBezTo>
                    <a:pt x="1272317" y="270950"/>
                    <a:pt x="1276341" y="266926"/>
                    <a:pt x="1281305" y="266926"/>
                  </a:cubicBezTo>
                  <a:close/>
                  <a:moveTo>
                    <a:pt x="1253060" y="266926"/>
                  </a:moveTo>
                  <a:cubicBezTo>
                    <a:pt x="1258024" y="266926"/>
                    <a:pt x="1262048" y="270950"/>
                    <a:pt x="1262048" y="275914"/>
                  </a:cubicBezTo>
                  <a:cubicBezTo>
                    <a:pt x="1262048" y="280877"/>
                    <a:pt x="1258024" y="284902"/>
                    <a:pt x="1253060" y="284902"/>
                  </a:cubicBezTo>
                  <a:cubicBezTo>
                    <a:pt x="1248096" y="284902"/>
                    <a:pt x="1244072" y="280877"/>
                    <a:pt x="1244072" y="275914"/>
                  </a:cubicBezTo>
                  <a:cubicBezTo>
                    <a:pt x="1244072" y="270950"/>
                    <a:pt x="1248096" y="266926"/>
                    <a:pt x="1253060" y="266926"/>
                  </a:cubicBezTo>
                  <a:close/>
                  <a:moveTo>
                    <a:pt x="1224814" y="266926"/>
                  </a:moveTo>
                  <a:cubicBezTo>
                    <a:pt x="1229778" y="266926"/>
                    <a:pt x="1233802" y="270950"/>
                    <a:pt x="1233802" y="275914"/>
                  </a:cubicBezTo>
                  <a:cubicBezTo>
                    <a:pt x="1233802" y="280877"/>
                    <a:pt x="1229778" y="284902"/>
                    <a:pt x="1224814" y="284902"/>
                  </a:cubicBezTo>
                  <a:cubicBezTo>
                    <a:pt x="1219850" y="284902"/>
                    <a:pt x="1215826" y="280877"/>
                    <a:pt x="1215826" y="275914"/>
                  </a:cubicBezTo>
                  <a:cubicBezTo>
                    <a:pt x="1215826" y="270950"/>
                    <a:pt x="1219850" y="266926"/>
                    <a:pt x="1224814" y="266926"/>
                  </a:cubicBezTo>
                  <a:close/>
                  <a:moveTo>
                    <a:pt x="1196569" y="266926"/>
                  </a:moveTo>
                  <a:cubicBezTo>
                    <a:pt x="1201533" y="266926"/>
                    <a:pt x="1205557" y="270950"/>
                    <a:pt x="1205557" y="275914"/>
                  </a:cubicBezTo>
                  <a:cubicBezTo>
                    <a:pt x="1205557" y="280877"/>
                    <a:pt x="1201533" y="284902"/>
                    <a:pt x="1196569" y="284902"/>
                  </a:cubicBezTo>
                  <a:cubicBezTo>
                    <a:pt x="1191605" y="284902"/>
                    <a:pt x="1187581" y="280877"/>
                    <a:pt x="1187581" y="275914"/>
                  </a:cubicBezTo>
                  <a:cubicBezTo>
                    <a:pt x="1187581" y="270950"/>
                    <a:pt x="1191605" y="266926"/>
                    <a:pt x="1196569" y="266926"/>
                  </a:cubicBezTo>
                  <a:close/>
                  <a:moveTo>
                    <a:pt x="1168323" y="266926"/>
                  </a:moveTo>
                  <a:cubicBezTo>
                    <a:pt x="1173287" y="266926"/>
                    <a:pt x="1177311" y="270950"/>
                    <a:pt x="1177311" y="275914"/>
                  </a:cubicBezTo>
                  <a:cubicBezTo>
                    <a:pt x="1177311" y="280877"/>
                    <a:pt x="1173287" y="284902"/>
                    <a:pt x="1168323" y="284902"/>
                  </a:cubicBezTo>
                  <a:cubicBezTo>
                    <a:pt x="1163359" y="284902"/>
                    <a:pt x="1159335" y="280877"/>
                    <a:pt x="1159335" y="275914"/>
                  </a:cubicBezTo>
                  <a:cubicBezTo>
                    <a:pt x="1159335" y="270950"/>
                    <a:pt x="1163359" y="266926"/>
                    <a:pt x="1168323" y="266926"/>
                  </a:cubicBezTo>
                  <a:close/>
                  <a:moveTo>
                    <a:pt x="1140078" y="266926"/>
                  </a:moveTo>
                  <a:cubicBezTo>
                    <a:pt x="1145042" y="266926"/>
                    <a:pt x="1149066" y="270950"/>
                    <a:pt x="1149066" y="275914"/>
                  </a:cubicBezTo>
                  <a:cubicBezTo>
                    <a:pt x="1149066" y="280877"/>
                    <a:pt x="1145042" y="284902"/>
                    <a:pt x="1140078" y="284902"/>
                  </a:cubicBezTo>
                  <a:cubicBezTo>
                    <a:pt x="1135115" y="284902"/>
                    <a:pt x="1131090" y="280877"/>
                    <a:pt x="1131090" y="275914"/>
                  </a:cubicBezTo>
                  <a:cubicBezTo>
                    <a:pt x="1131090" y="270950"/>
                    <a:pt x="1135115" y="266926"/>
                    <a:pt x="1140078" y="266926"/>
                  </a:cubicBezTo>
                  <a:close/>
                  <a:moveTo>
                    <a:pt x="1111832" y="266926"/>
                  </a:moveTo>
                  <a:cubicBezTo>
                    <a:pt x="1116796" y="266926"/>
                    <a:pt x="1120820" y="270950"/>
                    <a:pt x="1120820" y="275914"/>
                  </a:cubicBezTo>
                  <a:cubicBezTo>
                    <a:pt x="1120820" y="280877"/>
                    <a:pt x="1116796" y="284902"/>
                    <a:pt x="1111832" y="284902"/>
                  </a:cubicBezTo>
                  <a:cubicBezTo>
                    <a:pt x="1106868" y="284902"/>
                    <a:pt x="1102844" y="280877"/>
                    <a:pt x="1102844" y="275914"/>
                  </a:cubicBezTo>
                  <a:cubicBezTo>
                    <a:pt x="1102844" y="270950"/>
                    <a:pt x="1106868" y="266926"/>
                    <a:pt x="1111832" y="266926"/>
                  </a:cubicBezTo>
                  <a:close/>
                  <a:moveTo>
                    <a:pt x="1083587" y="266926"/>
                  </a:moveTo>
                  <a:cubicBezTo>
                    <a:pt x="1088551" y="266926"/>
                    <a:pt x="1092575" y="270950"/>
                    <a:pt x="1092575" y="275914"/>
                  </a:cubicBezTo>
                  <a:cubicBezTo>
                    <a:pt x="1092575" y="280877"/>
                    <a:pt x="1088551" y="284902"/>
                    <a:pt x="1083587" y="284902"/>
                  </a:cubicBezTo>
                  <a:cubicBezTo>
                    <a:pt x="1078623" y="284902"/>
                    <a:pt x="1074600" y="280877"/>
                    <a:pt x="1074600" y="275914"/>
                  </a:cubicBezTo>
                  <a:cubicBezTo>
                    <a:pt x="1074600" y="270950"/>
                    <a:pt x="1078623" y="266926"/>
                    <a:pt x="1083587" y="266926"/>
                  </a:cubicBezTo>
                  <a:close/>
                  <a:moveTo>
                    <a:pt x="1055341" y="266926"/>
                  </a:moveTo>
                  <a:cubicBezTo>
                    <a:pt x="1060305" y="266926"/>
                    <a:pt x="1064329" y="270950"/>
                    <a:pt x="1064329" y="275914"/>
                  </a:cubicBezTo>
                  <a:cubicBezTo>
                    <a:pt x="1064329" y="280877"/>
                    <a:pt x="1060305" y="284902"/>
                    <a:pt x="1055341" y="284902"/>
                  </a:cubicBezTo>
                  <a:cubicBezTo>
                    <a:pt x="1050377" y="284902"/>
                    <a:pt x="1046353" y="280877"/>
                    <a:pt x="1046353" y="275914"/>
                  </a:cubicBezTo>
                  <a:cubicBezTo>
                    <a:pt x="1046353" y="270950"/>
                    <a:pt x="1050377" y="266926"/>
                    <a:pt x="1055341" y="266926"/>
                  </a:cubicBezTo>
                  <a:close/>
                  <a:moveTo>
                    <a:pt x="1027096" y="266926"/>
                  </a:moveTo>
                  <a:cubicBezTo>
                    <a:pt x="1032060" y="266926"/>
                    <a:pt x="1036084" y="270950"/>
                    <a:pt x="1036084" y="275914"/>
                  </a:cubicBezTo>
                  <a:cubicBezTo>
                    <a:pt x="1036084" y="280877"/>
                    <a:pt x="1032060" y="284902"/>
                    <a:pt x="1027096" y="284902"/>
                  </a:cubicBezTo>
                  <a:cubicBezTo>
                    <a:pt x="1022133" y="284902"/>
                    <a:pt x="1018109" y="280877"/>
                    <a:pt x="1018109" y="275914"/>
                  </a:cubicBezTo>
                  <a:cubicBezTo>
                    <a:pt x="1018109" y="270950"/>
                    <a:pt x="1022133" y="266926"/>
                    <a:pt x="1027096" y="266926"/>
                  </a:cubicBezTo>
                  <a:close/>
                  <a:moveTo>
                    <a:pt x="998850" y="266926"/>
                  </a:moveTo>
                  <a:cubicBezTo>
                    <a:pt x="1003814" y="266926"/>
                    <a:pt x="1007838" y="270950"/>
                    <a:pt x="1007838" y="275914"/>
                  </a:cubicBezTo>
                  <a:cubicBezTo>
                    <a:pt x="1007838" y="280877"/>
                    <a:pt x="1003814" y="284902"/>
                    <a:pt x="998850" y="284902"/>
                  </a:cubicBezTo>
                  <a:cubicBezTo>
                    <a:pt x="993886" y="284902"/>
                    <a:pt x="989862" y="280877"/>
                    <a:pt x="989862" y="275914"/>
                  </a:cubicBezTo>
                  <a:cubicBezTo>
                    <a:pt x="989862" y="270950"/>
                    <a:pt x="993886" y="266926"/>
                    <a:pt x="998850" y="266926"/>
                  </a:cubicBezTo>
                  <a:close/>
                  <a:moveTo>
                    <a:pt x="970605" y="266926"/>
                  </a:moveTo>
                  <a:cubicBezTo>
                    <a:pt x="975569" y="266926"/>
                    <a:pt x="979593" y="270950"/>
                    <a:pt x="979593" y="275914"/>
                  </a:cubicBezTo>
                  <a:cubicBezTo>
                    <a:pt x="979593" y="280877"/>
                    <a:pt x="975569" y="284902"/>
                    <a:pt x="970605" y="284902"/>
                  </a:cubicBezTo>
                  <a:cubicBezTo>
                    <a:pt x="965641" y="284902"/>
                    <a:pt x="961618" y="280877"/>
                    <a:pt x="961618" y="275914"/>
                  </a:cubicBezTo>
                  <a:cubicBezTo>
                    <a:pt x="961618" y="270950"/>
                    <a:pt x="965642" y="266926"/>
                    <a:pt x="970605" y="266926"/>
                  </a:cubicBezTo>
                  <a:close/>
                  <a:moveTo>
                    <a:pt x="942359" y="266926"/>
                  </a:moveTo>
                  <a:cubicBezTo>
                    <a:pt x="947323" y="266926"/>
                    <a:pt x="951347" y="270950"/>
                    <a:pt x="951347" y="275914"/>
                  </a:cubicBezTo>
                  <a:cubicBezTo>
                    <a:pt x="951347" y="280877"/>
                    <a:pt x="947323" y="284902"/>
                    <a:pt x="942359" y="284902"/>
                  </a:cubicBezTo>
                  <a:cubicBezTo>
                    <a:pt x="937395" y="284902"/>
                    <a:pt x="933371" y="280877"/>
                    <a:pt x="933371" y="275914"/>
                  </a:cubicBezTo>
                  <a:cubicBezTo>
                    <a:pt x="933371" y="270950"/>
                    <a:pt x="937395" y="266926"/>
                    <a:pt x="942359" y="266926"/>
                  </a:cubicBezTo>
                  <a:close/>
                  <a:moveTo>
                    <a:pt x="914114" y="266926"/>
                  </a:moveTo>
                  <a:cubicBezTo>
                    <a:pt x="919078" y="266926"/>
                    <a:pt x="923102" y="270950"/>
                    <a:pt x="923102" y="275914"/>
                  </a:cubicBezTo>
                  <a:cubicBezTo>
                    <a:pt x="923102" y="280877"/>
                    <a:pt x="919078" y="284902"/>
                    <a:pt x="914114" y="284902"/>
                  </a:cubicBezTo>
                  <a:cubicBezTo>
                    <a:pt x="909150" y="284902"/>
                    <a:pt x="905127" y="280877"/>
                    <a:pt x="905127" y="275914"/>
                  </a:cubicBezTo>
                  <a:cubicBezTo>
                    <a:pt x="905127" y="270950"/>
                    <a:pt x="909151" y="266926"/>
                    <a:pt x="914114" y="266926"/>
                  </a:cubicBezTo>
                  <a:close/>
                  <a:moveTo>
                    <a:pt x="885868" y="266926"/>
                  </a:moveTo>
                  <a:cubicBezTo>
                    <a:pt x="890832" y="266926"/>
                    <a:pt x="894856" y="270950"/>
                    <a:pt x="894856" y="275914"/>
                  </a:cubicBezTo>
                  <a:cubicBezTo>
                    <a:pt x="894856" y="280877"/>
                    <a:pt x="890832" y="284902"/>
                    <a:pt x="885868" y="284902"/>
                  </a:cubicBezTo>
                  <a:cubicBezTo>
                    <a:pt x="880904" y="284902"/>
                    <a:pt x="876880" y="280877"/>
                    <a:pt x="876880" y="275914"/>
                  </a:cubicBezTo>
                  <a:cubicBezTo>
                    <a:pt x="876880" y="270950"/>
                    <a:pt x="880904" y="266926"/>
                    <a:pt x="885868" y="266926"/>
                  </a:cubicBezTo>
                  <a:close/>
                  <a:moveTo>
                    <a:pt x="857623" y="266926"/>
                  </a:moveTo>
                  <a:cubicBezTo>
                    <a:pt x="862587" y="266926"/>
                    <a:pt x="866611" y="270950"/>
                    <a:pt x="866611" y="275914"/>
                  </a:cubicBezTo>
                  <a:cubicBezTo>
                    <a:pt x="866611" y="280877"/>
                    <a:pt x="862587" y="284902"/>
                    <a:pt x="857623" y="284902"/>
                  </a:cubicBezTo>
                  <a:cubicBezTo>
                    <a:pt x="852660" y="284902"/>
                    <a:pt x="848636" y="280877"/>
                    <a:pt x="848636" y="275914"/>
                  </a:cubicBezTo>
                  <a:cubicBezTo>
                    <a:pt x="848636" y="270950"/>
                    <a:pt x="852660" y="266926"/>
                    <a:pt x="857623" y="266926"/>
                  </a:cubicBezTo>
                  <a:close/>
                  <a:moveTo>
                    <a:pt x="829377" y="266926"/>
                  </a:moveTo>
                  <a:cubicBezTo>
                    <a:pt x="834341" y="266926"/>
                    <a:pt x="838365" y="270950"/>
                    <a:pt x="838365" y="275914"/>
                  </a:cubicBezTo>
                  <a:cubicBezTo>
                    <a:pt x="838365" y="280877"/>
                    <a:pt x="834341" y="284902"/>
                    <a:pt x="829377" y="284902"/>
                  </a:cubicBezTo>
                  <a:cubicBezTo>
                    <a:pt x="824413" y="284902"/>
                    <a:pt x="820389" y="280877"/>
                    <a:pt x="820389" y="275914"/>
                  </a:cubicBezTo>
                  <a:cubicBezTo>
                    <a:pt x="820389" y="270950"/>
                    <a:pt x="824413" y="266926"/>
                    <a:pt x="829377" y="266926"/>
                  </a:cubicBezTo>
                  <a:close/>
                  <a:moveTo>
                    <a:pt x="801132" y="266926"/>
                  </a:moveTo>
                  <a:cubicBezTo>
                    <a:pt x="806096" y="266926"/>
                    <a:pt x="810120" y="270950"/>
                    <a:pt x="810120" y="275914"/>
                  </a:cubicBezTo>
                  <a:cubicBezTo>
                    <a:pt x="810120" y="280877"/>
                    <a:pt x="806096" y="284902"/>
                    <a:pt x="801132" y="284902"/>
                  </a:cubicBezTo>
                  <a:cubicBezTo>
                    <a:pt x="796169" y="284902"/>
                    <a:pt x="792144" y="280877"/>
                    <a:pt x="792144" y="275914"/>
                  </a:cubicBezTo>
                  <a:cubicBezTo>
                    <a:pt x="792144" y="270950"/>
                    <a:pt x="796169" y="266926"/>
                    <a:pt x="801132" y="266926"/>
                  </a:cubicBezTo>
                  <a:close/>
                  <a:moveTo>
                    <a:pt x="772886" y="266926"/>
                  </a:moveTo>
                  <a:cubicBezTo>
                    <a:pt x="777850" y="266926"/>
                    <a:pt x="781874" y="270950"/>
                    <a:pt x="781874" y="275914"/>
                  </a:cubicBezTo>
                  <a:cubicBezTo>
                    <a:pt x="781874" y="280877"/>
                    <a:pt x="777850" y="284902"/>
                    <a:pt x="772886" y="284902"/>
                  </a:cubicBezTo>
                  <a:cubicBezTo>
                    <a:pt x="767922" y="284902"/>
                    <a:pt x="763898" y="280877"/>
                    <a:pt x="763898" y="275914"/>
                  </a:cubicBezTo>
                  <a:cubicBezTo>
                    <a:pt x="763898" y="270950"/>
                    <a:pt x="767922" y="266926"/>
                    <a:pt x="772886" y="266926"/>
                  </a:cubicBezTo>
                  <a:close/>
                  <a:moveTo>
                    <a:pt x="744642" y="266926"/>
                  </a:moveTo>
                  <a:cubicBezTo>
                    <a:pt x="749605" y="266926"/>
                    <a:pt x="753629" y="270950"/>
                    <a:pt x="753629" y="275914"/>
                  </a:cubicBezTo>
                  <a:cubicBezTo>
                    <a:pt x="753629" y="280877"/>
                    <a:pt x="749605" y="284902"/>
                    <a:pt x="744642" y="284902"/>
                  </a:cubicBezTo>
                  <a:cubicBezTo>
                    <a:pt x="739678" y="284902"/>
                    <a:pt x="735654" y="280877"/>
                    <a:pt x="735654" y="275914"/>
                  </a:cubicBezTo>
                  <a:cubicBezTo>
                    <a:pt x="735654" y="270950"/>
                    <a:pt x="739678" y="266926"/>
                    <a:pt x="744642" y="266926"/>
                  </a:cubicBezTo>
                  <a:close/>
                  <a:moveTo>
                    <a:pt x="716395" y="266926"/>
                  </a:moveTo>
                  <a:cubicBezTo>
                    <a:pt x="721359" y="266926"/>
                    <a:pt x="725383" y="270950"/>
                    <a:pt x="725383" y="275914"/>
                  </a:cubicBezTo>
                  <a:cubicBezTo>
                    <a:pt x="725383" y="280877"/>
                    <a:pt x="721359" y="284902"/>
                    <a:pt x="716395" y="284902"/>
                  </a:cubicBezTo>
                  <a:cubicBezTo>
                    <a:pt x="711431" y="284902"/>
                    <a:pt x="707407" y="280877"/>
                    <a:pt x="707407" y="275914"/>
                  </a:cubicBezTo>
                  <a:cubicBezTo>
                    <a:pt x="707407" y="270950"/>
                    <a:pt x="711431" y="266926"/>
                    <a:pt x="716395" y="266926"/>
                  </a:cubicBezTo>
                  <a:close/>
                  <a:moveTo>
                    <a:pt x="688150" y="266926"/>
                  </a:moveTo>
                  <a:cubicBezTo>
                    <a:pt x="693114" y="266926"/>
                    <a:pt x="697139" y="270950"/>
                    <a:pt x="697139" y="275914"/>
                  </a:cubicBezTo>
                  <a:cubicBezTo>
                    <a:pt x="697139" y="280877"/>
                    <a:pt x="693114" y="284902"/>
                    <a:pt x="688150" y="284902"/>
                  </a:cubicBezTo>
                  <a:cubicBezTo>
                    <a:pt x="683187" y="284902"/>
                    <a:pt x="679163" y="280877"/>
                    <a:pt x="679163" y="275914"/>
                  </a:cubicBezTo>
                  <a:cubicBezTo>
                    <a:pt x="679163" y="270950"/>
                    <a:pt x="683187" y="266926"/>
                    <a:pt x="688150" y="266926"/>
                  </a:cubicBezTo>
                  <a:close/>
                  <a:moveTo>
                    <a:pt x="659904" y="266926"/>
                  </a:moveTo>
                  <a:cubicBezTo>
                    <a:pt x="664868" y="266926"/>
                    <a:pt x="668892" y="270950"/>
                    <a:pt x="668892" y="275914"/>
                  </a:cubicBezTo>
                  <a:cubicBezTo>
                    <a:pt x="668892" y="280877"/>
                    <a:pt x="664868" y="284902"/>
                    <a:pt x="659904" y="284902"/>
                  </a:cubicBezTo>
                  <a:cubicBezTo>
                    <a:pt x="654940" y="284902"/>
                    <a:pt x="650916" y="280877"/>
                    <a:pt x="650916" y="275914"/>
                  </a:cubicBezTo>
                  <a:cubicBezTo>
                    <a:pt x="650916" y="270950"/>
                    <a:pt x="654940" y="266926"/>
                    <a:pt x="659904" y="266926"/>
                  </a:cubicBezTo>
                  <a:close/>
                  <a:moveTo>
                    <a:pt x="631660" y="266926"/>
                  </a:moveTo>
                  <a:cubicBezTo>
                    <a:pt x="636623" y="266926"/>
                    <a:pt x="640647" y="270950"/>
                    <a:pt x="640647" y="275914"/>
                  </a:cubicBezTo>
                  <a:cubicBezTo>
                    <a:pt x="640647" y="280877"/>
                    <a:pt x="636623" y="284902"/>
                    <a:pt x="631660" y="284902"/>
                  </a:cubicBezTo>
                  <a:cubicBezTo>
                    <a:pt x="626696" y="284902"/>
                    <a:pt x="622672" y="280877"/>
                    <a:pt x="622672" y="275914"/>
                  </a:cubicBezTo>
                  <a:cubicBezTo>
                    <a:pt x="622672" y="270950"/>
                    <a:pt x="626696" y="266926"/>
                    <a:pt x="631660" y="266926"/>
                  </a:cubicBezTo>
                  <a:close/>
                  <a:moveTo>
                    <a:pt x="603413" y="266926"/>
                  </a:moveTo>
                  <a:cubicBezTo>
                    <a:pt x="608377" y="266926"/>
                    <a:pt x="612401" y="270950"/>
                    <a:pt x="612401" y="275914"/>
                  </a:cubicBezTo>
                  <a:cubicBezTo>
                    <a:pt x="612401" y="280877"/>
                    <a:pt x="608377" y="284902"/>
                    <a:pt x="603413" y="284902"/>
                  </a:cubicBezTo>
                  <a:cubicBezTo>
                    <a:pt x="598449" y="284902"/>
                    <a:pt x="594425" y="280877"/>
                    <a:pt x="594425" y="275914"/>
                  </a:cubicBezTo>
                  <a:cubicBezTo>
                    <a:pt x="594425" y="270950"/>
                    <a:pt x="598449" y="266926"/>
                    <a:pt x="603413" y="266926"/>
                  </a:cubicBezTo>
                  <a:close/>
                  <a:moveTo>
                    <a:pt x="575169" y="266926"/>
                  </a:moveTo>
                  <a:cubicBezTo>
                    <a:pt x="580133" y="266926"/>
                    <a:pt x="584156" y="270950"/>
                    <a:pt x="584156" y="275914"/>
                  </a:cubicBezTo>
                  <a:cubicBezTo>
                    <a:pt x="584156" y="280877"/>
                    <a:pt x="580133" y="284902"/>
                    <a:pt x="575169" y="284902"/>
                  </a:cubicBezTo>
                  <a:cubicBezTo>
                    <a:pt x="570205" y="284902"/>
                    <a:pt x="566181" y="280877"/>
                    <a:pt x="566181" y="275914"/>
                  </a:cubicBezTo>
                  <a:cubicBezTo>
                    <a:pt x="566181" y="270950"/>
                    <a:pt x="570205" y="266926"/>
                    <a:pt x="575169" y="266926"/>
                  </a:cubicBezTo>
                  <a:close/>
                  <a:moveTo>
                    <a:pt x="546922" y="266926"/>
                  </a:moveTo>
                  <a:cubicBezTo>
                    <a:pt x="551886" y="266926"/>
                    <a:pt x="555910" y="270950"/>
                    <a:pt x="555910" y="275914"/>
                  </a:cubicBezTo>
                  <a:cubicBezTo>
                    <a:pt x="555910" y="280877"/>
                    <a:pt x="551886" y="284902"/>
                    <a:pt x="546922" y="284902"/>
                  </a:cubicBezTo>
                  <a:cubicBezTo>
                    <a:pt x="541958" y="284902"/>
                    <a:pt x="537934" y="280877"/>
                    <a:pt x="537934" y="275914"/>
                  </a:cubicBezTo>
                  <a:cubicBezTo>
                    <a:pt x="537934" y="270950"/>
                    <a:pt x="541958" y="266926"/>
                    <a:pt x="546922" y="266926"/>
                  </a:cubicBezTo>
                  <a:close/>
                  <a:moveTo>
                    <a:pt x="518678" y="266926"/>
                  </a:moveTo>
                  <a:cubicBezTo>
                    <a:pt x="523641" y="266926"/>
                    <a:pt x="527666" y="270950"/>
                    <a:pt x="527666" y="275914"/>
                  </a:cubicBezTo>
                  <a:cubicBezTo>
                    <a:pt x="527666" y="280877"/>
                    <a:pt x="523641" y="284902"/>
                    <a:pt x="518678" y="284902"/>
                  </a:cubicBezTo>
                  <a:cubicBezTo>
                    <a:pt x="513714" y="284902"/>
                    <a:pt x="509690" y="280877"/>
                    <a:pt x="509690" y="275914"/>
                  </a:cubicBezTo>
                  <a:cubicBezTo>
                    <a:pt x="509690" y="270950"/>
                    <a:pt x="513714" y="266926"/>
                    <a:pt x="518678" y="266926"/>
                  </a:cubicBezTo>
                  <a:close/>
                  <a:moveTo>
                    <a:pt x="490431" y="266926"/>
                  </a:moveTo>
                  <a:cubicBezTo>
                    <a:pt x="495395" y="266926"/>
                    <a:pt x="499419" y="270950"/>
                    <a:pt x="499419" y="275914"/>
                  </a:cubicBezTo>
                  <a:cubicBezTo>
                    <a:pt x="499419" y="280877"/>
                    <a:pt x="495395" y="284902"/>
                    <a:pt x="490431" y="284902"/>
                  </a:cubicBezTo>
                  <a:cubicBezTo>
                    <a:pt x="485467" y="284902"/>
                    <a:pt x="481444" y="280877"/>
                    <a:pt x="481444" y="275914"/>
                  </a:cubicBezTo>
                  <a:cubicBezTo>
                    <a:pt x="481444" y="270950"/>
                    <a:pt x="485467" y="266926"/>
                    <a:pt x="490431" y="266926"/>
                  </a:cubicBezTo>
                  <a:close/>
                  <a:moveTo>
                    <a:pt x="462187" y="266926"/>
                  </a:moveTo>
                  <a:cubicBezTo>
                    <a:pt x="467150" y="266926"/>
                    <a:pt x="471175" y="270950"/>
                    <a:pt x="471175" y="275914"/>
                  </a:cubicBezTo>
                  <a:cubicBezTo>
                    <a:pt x="471175" y="280877"/>
                    <a:pt x="467150" y="284902"/>
                    <a:pt x="462187" y="284902"/>
                  </a:cubicBezTo>
                  <a:cubicBezTo>
                    <a:pt x="457223" y="284902"/>
                    <a:pt x="453199" y="280877"/>
                    <a:pt x="453199" y="275914"/>
                  </a:cubicBezTo>
                  <a:cubicBezTo>
                    <a:pt x="453199" y="270950"/>
                    <a:pt x="457223" y="266926"/>
                    <a:pt x="462187" y="266926"/>
                  </a:cubicBezTo>
                  <a:close/>
                  <a:moveTo>
                    <a:pt x="433940" y="266926"/>
                  </a:moveTo>
                  <a:cubicBezTo>
                    <a:pt x="438904" y="266926"/>
                    <a:pt x="442928" y="270950"/>
                    <a:pt x="442928" y="275914"/>
                  </a:cubicBezTo>
                  <a:cubicBezTo>
                    <a:pt x="442928" y="280877"/>
                    <a:pt x="438904" y="284902"/>
                    <a:pt x="433940" y="284902"/>
                  </a:cubicBezTo>
                  <a:cubicBezTo>
                    <a:pt x="428977" y="284902"/>
                    <a:pt x="424953" y="280877"/>
                    <a:pt x="424953" y="275914"/>
                  </a:cubicBezTo>
                  <a:cubicBezTo>
                    <a:pt x="424953" y="270950"/>
                    <a:pt x="428977" y="266926"/>
                    <a:pt x="433940" y="266926"/>
                  </a:cubicBezTo>
                  <a:close/>
                  <a:moveTo>
                    <a:pt x="405696" y="266926"/>
                  </a:moveTo>
                  <a:cubicBezTo>
                    <a:pt x="410660" y="266926"/>
                    <a:pt x="414684" y="270950"/>
                    <a:pt x="414684" y="275914"/>
                  </a:cubicBezTo>
                  <a:cubicBezTo>
                    <a:pt x="414684" y="280877"/>
                    <a:pt x="410660" y="284902"/>
                    <a:pt x="405696" y="284902"/>
                  </a:cubicBezTo>
                  <a:cubicBezTo>
                    <a:pt x="400732" y="284902"/>
                    <a:pt x="396708" y="280877"/>
                    <a:pt x="396708" y="275914"/>
                  </a:cubicBezTo>
                  <a:cubicBezTo>
                    <a:pt x="396708" y="270950"/>
                    <a:pt x="400732" y="266926"/>
                    <a:pt x="405696" y="266926"/>
                  </a:cubicBezTo>
                  <a:close/>
                  <a:moveTo>
                    <a:pt x="377449" y="266926"/>
                  </a:moveTo>
                  <a:cubicBezTo>
                    <a:pt x="382413" y="266926"/>
                    <a:pt x="386437" y="270950"/>
                    <a:pt x="386437" y="275914"/>
                  </a:cubicBezTo>
                  <a:cubicBezTo>
                    <a:pt x="386437" y="280877"/>
                    <a:pt x="382413" y="284902"/>
                    <a:pt x="377449" y="284902"/>
                  </a:cubicBezTo>
                  <a:cubicBezTo>
                    <a:pt x="372486" y="284902"/>
                    <a:pt x="368461" y="280877"/>
                    <a:pt x="368461" y="275914"/>
                  </a:cubicBezTo>
                  <a:cubicBezTo>
                    <a:pt x="368461" y="270950"/>
                    <a:pt x="372486" y="266926"/>
                    <a:pt x="377449" y="266926"/>
                  </a:cubicBezTo>
                  <a:close/>
                  <a:moveTo>
                    <a:pt x="349205" y="266926"/>
                  </a:moveTo>
                  <a:cubicBezTo>
                    <a:pt x="354169" y="266926"/>
                    <a:pt x="358193" y="270950"/>
                    <a:pt x="358193" y="275914"/>
                  </a:cubicBezTo>
                  <a:cubicBezTo>
                    <a:pt x="358193" y="280877"/>
                    <a:pt x="354169" y="284902"/>
                    <a:pt x="349205" y="284902"/>
                  </a:cubicBezTo>
                  <a:cubicBezTo>
                    <a:pt x="344241" y="284902"/>
                    <a:pt x="340217" y="280877"/>
                    <a:pt x="340217" y="275914"/>
                  </a:cubicBezTo>
                  <a:cubicBezTo>
                    <a:pt x="340217" y="270950"/>
                    <a:pt x="344241" y="266926"/>
                    <a:pt x="349205" y="266926"/>
                  </a:cubicBezTo>
                  <a:close/>
                  <a:moveTo>
                    <a:pt x="320958" y="266926"/>
                  </a:moveTo>
                  <a:cubicBezTo>
                    <a:pt x="325922" y="266926"/>
                    <a:pt x="329946" y="270950"/>
                    <a:pt x="329946" y="275914"/>
                  </a:cubicBezTo>
                  <a:cubicBezTo>
                    <a:pt x="329946" y="280877"/>
                    <a:pt x="325922" y="284902"/>
                    <a:pt x="320958" y="284902"/>
                  </a:cubicBezTo>
                  <a:cubicBezTo>
                    <a:pt x="315995" y="284902"/>
                    <a:pt x="311971" y="280877"/>
                    <a:pt x="311971" y="275914"/>
                  </a:cubicBezTo>
                  <a:cubicBezTo>
                    <a:pt x="311971" y="270950"/>
                    <a:pt x="315995" y="266926"/>
                    <a:pt x="320958" y="266926"/>
                  </a:cubicBezTo>
                  <a:close/>
                  <a:moveTo>
                    <a:pt x="292714" y="266926"/>
                  </a:moveTo>
                  <a:cubicBezTo>
                    <a:pt x="297678" y="266926"/>
                    <a:pt x="301702" y="270950"/>
                    <a:pt x="301702" y="275914"/>
                  </a:cubicBezTo>
                  <a:cubicBezTo>
                    <a:pt x="301702" y="280877"/>
                    <a:pt x="297678" y="284902"/>
                    <a:pt x="292714" y="284902"/>
                  </a:cubicBezTo>
                  <a:cubicBezTo>
                    <a:pt x="287750" y="284902"/>
                    <a:pt x="283726" y="280877"/>
                    <a:pt x="283726" y="275914"/>
                  </a:cubicBezTo>
                  <a:cubicBezTo>
                    <a:pt x="283726" y="270950"/>
                    <a:pt x="287750" y="266926"/>
                    <a:pt x="292714" y="266926"/>
                  </a:cubicBezTo>
                  <a:close/>
                  <a:moveTo>
                    <a:pt x="264467" y="266926"/>
                  </a:moveTo>
                  <a:cubicBezTo>
                    <a:pt x="269431" y="266926"/>
                    <a:pt x="273455" y="270950"/>
                    <a:pt x="273455" y="275914"/>
                  </a:cubicBezTo>
                  <a:cubicBezTo>
                    <a:pt x="273455" y="280877"/>
                    <a:pt x="269431" y="284902"/>
                    <a:pt x="264467" y="284902"/>
                  </a:cubicBezTo>
                  <a:cubicBezTo>
                    <a:pt x="259504" y="284902"/>
                    <a:pt x="255480" y="280877"/>
                    <a:pt x="255480" y="275914"/>
                  </a:cubicBezTo>
                  <a:cubicBezTo>
                    <a:pt x="255480" y="270950"/>
                    <a:pt x="259504" y="266926"/>
                    <a:pt x="264467" y="266926"/>
                  </a:cubicBezTo>
                  <a:close/>
                  <a:moveTo>
                    <a:pt x="236223" y="266926"/>
                  </a:moveTo>
                  <a:cubicBezTo>
                    <a:pt x="241187" y="266926"/>
                    <a:pt x="245211" y="270950"/>
                    <a:pt x="245211" y="275914"/>
                  </a:cubicBezTo>
                  <a:cubicBezTo>
                    <a:pt x="245211" y="280877"/>
                    <a:pt x="241187" y="284902"/>
                    <a:pt x="236223" y="284902"/>
                  </a:cubicBezTo>
                  <a:cubicBezTo>
                    <a:pt x="231259" y="284902"/>
                    <a:pt x="227235" y="280877"/>
                    <a:pt x="227235" y="275914"/>
                  </a:cubicBezTo>
                  <a:cubicBezTo>
                    <a:pt x="227235" y="270950"/>
                    <a:pt x="231259" y="266926"/>
                    <a:pt x="236223" y="266926"/>
                  </a:cubicBezTo>
                  <a:close/>
                  <a:moveTo>
                    <a:pt x="207976" y="266926"/>
                  </a:moveTo>
                  <a:cubicBezTo>
                    <a:pt x="212940" y="266926"/>
                    <a:pt x="216965" y="270950"/>
                    <a:pt x="216965" y="275914"/>
                  </a:cubicBezTo>
                  <a:cubicBezTo>
                    <a:pt x="216965" y="280877"/>
                    <a:pt x="212940" y="284902"/>
                    <a:pt x="207976" y="284902"/>
                  </a:cubicBezTo>
                  <a:cubicBezTo>
                    <a:pt x="203013" y="284902"/>
                    <a:pt x="198989" y="280877"/>
                    <a:pt x="198989" y="275914"/>
                  </a:cubicBezTo>
                  <a:cubicBezTo>
                    <a:pt x="198989" y="270950"/>
                    <a:pt x="203013" y="266926"/>
                    <a:pt x="207976" y="266926"/>
                  </a:cubicBezTo>
                  <a:close/>
                  <a:moveTo>
                    <a:pt x="179732" y="266926"/>
                  </a:moveTo>
                  <a:cubicBezTo>
                    <a:pt x="184696" y="266926"/>
                    <a:pt x="188720" y="270950"/>
                    <a:pt x="188720" y="275914"/>
                  </a:cubicBezTo>
                  <a:cubicBezTo>
                    <a:pt x="188720" y="280877"/>
                    <a:pt x="184696" y="284902"/>
                    <a:pt x="179732" y="284902"/>
                  </a:cubicBezTo>
                  <a:cubicBezTo>
                    <a:pt x="174768" y="284902"/>
                    <a:pt x="170744" y="280877"/>
                    <a:pt x="170744" y="275914"/>
                  </a:cubicBezTo>
                  <a:cubicBezTo>
                    <a:pt x="170744" y="270950"/>
                    <a:pt x="174768" y="266926"/>
                    <a:pt x="179732" y="266926"/>
                  </a:cubicBezTo>
                  <a:close/>
                  <a:moveTo>
                    <a:pt x="151486" y="266926"/>
                  </a:moveTo>
                  <a:cubicBezTo>
                    <a:pt x="156449" y="266926"/>
                    <a:pt x="160473" y="270950"/>
                    <a:pt x="160473" y="275914"/>
                  </a:cubicBezTo>
                  <a:cubicBezTo>
                    <a:pt x="160473" y="280877"/>
                    <a:pt x="156449" y="284902"/>
                    <a:pt x="151486" y="284902"/>
                  </a:cubicBezTo>
                  <a:cubicBezTo>
                    <a:pt x="146522" y="284902"/>
                    <a:pt x="142498" y="280877"/>
                    <a:pt x="142498" y="275914"/>
                  </a:cubicBezTo>
                  <a:cubicBezTo>
                    <a:pt x="142498" y="270950"/>
                    <a:pt x="146522" y="266926"/>
                    <a:pt x="151486" y="266926"/>
                  </a:cubicBezTo>
                  <a:close/>
                  <a:moveTo>
                    <a:pt x="123241" y="266926"/>
                  </a:moveTo>
                  <a:cubicBezTo>
                    <a:pt x="128205" y="266926"/>
                    <a:pt x="132229" y="270950"/>
                    <a:pt x="132229" y="275914"/>
                  </a:cubicBezTo>
                  <a:cubicBezTo>
                    <a:pt x="132229" y="280877"/>
                    <a:pt x="128205" y="284902"/>
                    <a:pt x="123241" y="284902"/>
                  </a:cubicBezTo>
                  <a:cubicBezTo>
                    <a:pt x="118277" y="284902"/>
                    <a:pt x="114253" y="280877"/>
                    <a:pt x="114253" y="275914"/>
                  </a:cubicBezTo>
                  <a:cubicBezTo>
                    <a:pt x="114253" y="270950"/>
                    <a:pt x="118277" y="266926"/>
                    <a:pt x="123241" y="266926"/>
                  </a:cubicBezTo>
                  <a:close/>
                  <a:moveTo>
                    <a:pt x="94995" y="266926"/>
                  </a:moveTo>
                  <a:cubicBezTo>
                    <a:pt x="99959" y="266926"/>
                    <a:pt x="103983" y="270950"/>
                    <a:pt x="103983" y="275914"/>
                  </a:cubicBezTo>
                  <a:cubicBezTo>
                    <a:pt x="103983" y="280877"/>
                    <a:pt x="99959" y="284902"/>
                    <a:pt x="94995" y="284902"/>
                  </a:cubicBezTo>
                  <a:cubicBezTo>
                    <a:pt x="90031" y="284902"/>
                    <a:pt x="86007" y="280877"/>
                    <a:pt x="86007" y="275914"/>
                  </a:cubicBezTo>
                  <a:cubicBezTo>
                    <a:pt x="86007" y="270950"/>
                    <a:pt x="90031" y="266926"/>
                    <a:pt x="94995" y="266926"/>
                  </a:cubicBezTo>
                  <a:close/>
                  <a:moveTo>
                    <a:pt x="66749" y="266926"/>
                  </a:moveTo>
                  <a:cubicBezTo>
                    <a:pt x="71713" y="266926"/>
                    <a:pt x="75737" y="270950"/>
                    <a:pt x="75737" y="275914"/>
                  </a:cubicBezTo>
                  <a:cubicBezTo>
                    <a:pt x="75737" y="280877"/>
                    <a:pt x="71713" y="284902"/>
                    <a:pt x="66749" y="284902"/>
                  </a:cubicBezTo>
                  <a:cubicBezTo>
                    <a:pt x="61785" y="284902"/>
                    <a:pt x="57761" y="280877"/>
                    <a:pt x="57761" y="275914"/>
                  </a:cubicBezTo>
                  <a:cubicBezTo>
                    <a:pt x="57761" y="270950"/>
                    <a:pt x="61785" y="266926"/>
                    <a:pt x="66749" y="266926"/>
                  </a:cubicBezTo>
                  <a:close/>
                  <a:moveTo>
                    <a:pt x="38504" y="266926"/>
                  </a:moveTo>
                  <a:cubicBezTo>
                    <a:pt x="43467" y="266926"/>
                    <a:pt x="47491" y="270950"/>
                    <a:pt x="47491" y="275914"/>
                  </a:cubicBezTo>
                  <a:cubicBezTo>
                    <a:pt x="47491" y="280877"/>
                    <a:pt x="43467" y="284902"/>
                    <a:pt x="38504" y="284902"/>
                  </a:cubicBezTo>
                  <a:cubicBezTo>
                    <a:pt x="33540" y="284902"/>
                    <a:pt x="29516" y="280877"/>
                    <a:pt x="29516" y="275914"/>
                  </a:cubicBezTo>
                  <a:cubicBezTo>
                    <a:pt x="29516" y="270950"/>
                    <a:pt x="33540" y="266926"/>
                    <a:pt x="38504" y="266926"/>
                  </a:cubicBezTo>
                  <a:close/>
                  <a:moveTo>
                    <a:pt x="10259" y="266926"/>
                  </a:moveTo>
                  <a:cubicBezTo>
                    <a:pt x="15222" y="266926"/>
                    <a:pt x="19246" y="270950"/>
                    <a:pt x="19246" y="275914"/>
                  </a:cubicBezTo>
                  <a:cubicBezTo>
                    <a:pt x="19246" y="280877"/>
                    <a:pt x="15222" y="284902"/>
                    <a:pt x="10259" y="284902"/>
                  </a:cubicBezTo>
                  <a:cubicBezTo>
                    <a:pt x="5295" y="284902"/>
                    <a:pt x="1271" y="280877"/>
                    <a:pt x="1271" y="275914"/>
                  </a:cubicBezTo>
                  <a:cubicBezTo>
                    <a:pt x="1271" y="270950"/>
                    <a:pt x="5295" y="266926"/>
                    <a:pt x="10259" y="266926"/>
                  </a:cubicBezTo>
                  <a:close/>
                  <a:moveTo>
                    <a:pt x="0" y="246531"/>
                  </a:moveTo>
                  <a:lnTo>
                    <a:pt x="4921" y="251452"/>
                  </a:lnTo>
                  <a:lnTo>
                    <a:pt x="0" y="256373"/>
                  </a:lnTo>
                  <a:close/>
                  <a:moveTo>
                    <a:pt x="4967263" y="242667"/>
                  </a:moveTo>
                  <a:lnTo>
                    <a:pt x="4972343" y="247747"/>
                  </a:lnTo>
                  <a:lnTo>
                    <a:pt x="4972343" y="255158"/>
                  </a:lnTo>
                  <a:lnTo>
                    <a:pt x="4967263" y="260237"/>
                  </a:lnTo>
                  <a:cubicBezTo>
                    <a:pt x="4962412" y="260237"/>
                    <a:pt x="4958478" y="256304"/>
                    <a:pt x="4958478" y="251452"/>
                  </a:cubicBezTo>
                  <a:cubicBezTo>
                    <a:pt x="4958478" y="246601"/>
                    <a:pt x="4962412" y="242667"/>
                    <a:pt x="4967263" y="242667"/>
                  </a:cubicBezTo>
                  <a:close/>
                  <a:moveTo>
                    <a:pt x="4939026" y="242667"/>
                  </a:moveTo>
                  <a:cubicBezTo>
                    <a:pt x="4943877" y="242667"/>
                    <a:pt x="4947810" y="246601"/>
                    <a:pt x="4947810" y="251452"/>
                  </a:cubicBezTo>
                  <a:cubicBezTo>
                    <a:pt x="4947810" y="256304"/>
                    <a:pt x="4943877" y="260237"/>
                    <a:pt x="4939026" y="260237"/>
                  </a:cubicBezTo>
                  <a:cubicBezTo>
                    <a:pt x="4934174" y="260237"/>
                    <a:pt x="4930240" y="256304"/>
                    <a:pt x="4930240" y="251452"/>
                  </a:cubicBezTo>
                  <a:cubicBezTo>
                    <a:pt x="4930240" y="246601"/>
                    <a:pt x="4934174" y="242667"/>
                    <a:pt x="4939026" y="242667"/>
                  </a:cubicBezTo>
                  <a:close/>
                  <a:moveTo>
                    <a:pt x="4910781" y="242667"/>
                  </a:moveTo>
                  <a:cubicBezTo>
                    <a:pt x="4915633" y="242667"/>
                    <a:pt x="4919566" y="246601"/>
                    <a:pt x="4919566" y="251452"/>
                  </a:cubicBezTo>
                  <a:cubicBezTo>
                    <a:pt x="4919566" y="256304"/>
                    <a:pt x="4915633" y="260237"/>
                    <a:pt x="4910781" y="260237"/>
                  </a:cubicBezTo>
                  <a:cubicBezTo>
                    <a:pt x="4905929" y="260237"/>
                    <a:pt x="4901995" y="256304"/>
                    <a:pt x="4901995" y="251452"/>
                  </a:cubicBezTo>
                  <a:cubicBezTo>
                    <a:pt x="4901995" y="246601"/>
                    <a:pt x="4905929" y="242667"/>
                    <a:pt x="4910781" y="242667"/>
                  </a:cubicBezTo>
                  <a:close/>
                  <a:moveTo>
                    <a:pt x="4882535" y="242667"/>
                  </a:moveTo>
                  <a:cubicBezTo>
                    <a:pt x="4887386" y="242667"/>
                    <a:pt x="4891320" y="246601"/>
                    <a:pt x="4891320" y="251452"/>
                  </a:cubicBezTo>
                  <a:cubicBezTo>
                    <a:pt x="4891320" y="256304"/>
                    <a:pt x="4887386" y="260237"/>
                    <a:pt x="4882535" y="260237"/>
                  </a:cubicBezTo>
                  <a:cubicBezTo>
                    <a:pt x="4877683" y="260237"/>
                    <a:pt x="4873750" y="256304"/>
                    <a:pt x="4873750" y="251452"/>
                  </a:cubicBezTo>
                  <a:cubicBezTo>
                    <a:pt x="4873750" y="246601"/>
                    <a:pt x="4877683" y="242667"/>
                    <a:pt x="4882535" y="242667"/>
                  </a:cubicBezTo>
                  <a:close/>
                  <a:moveTo>
                    <a:pt x="4854290" y="242667"/>
                  </a:moveTo>
                  <a:cubicBezTo>
                    <a:pt x="4859142" y="242667"/>
                    <a:pt x="4863075" y="246601"/>
                    <a:pt x="4863075" y="251452"/>
                  </a:cubicBezTo>
                  <a:cubicBezTo>
                    <a:pt x="4863075" y="256304"/>
                    <a:pt x="4859142" y="260237"/>
                    <a:pt x="4854290" y="260237"/>
                  </a:cubicBezTo>
                  <a:cubicBezTo>
                    <a:pt x="4849438" y="260237"/>
                    <a:pt x="4845505" y="256304"/>
                    <a:pt x="4845505" y="251452"/>
                  </a:cubicBezTo>
                  <a:cubicBezTo>
                    <a:pt x="4845505" y="246601"/>
                    <a:pt x="4849438" y="242667"/>
                    <a:pt x="4854290" y="242667"/>
                  </a:cubicBezTo>
                  <a:close/>
                  <a:moveTo>
                    <a:pt x="4826044" y="242667"/>
                  </a:moveTo>
                  <a:cubicBezTo>
                    <a:pt x="4830895" y="242667"/>
                    <a:pt x="4834828" y="246601"/>
                    <a:pt x="4834828" y="251452"/>
                  </a:cubicBezTo>
                  <a:cubicBezTo>
                    <a:pt x="4834828" y="256304"/>
                    <a:pt x="4830895" y="260237"/>
                    <a:pt x="4826044" y="260237"/>
                  </a:cubicBezTo>
                  <a:cubicBezTo>
                    <a:pt x="4821192" y="260237"/>
                    <a:pt x="4817258" y="256304"/>
                    <a:pt x="4817258" y="251452"/>
                  </a:cubicBezTo>
                  <a:cubicBezTo>
                    <a:pt x="4817258" y="246601"/>
                    <a:pt x="4821192" y="242667"/>
                    <a:pt x="4826044" y="242667"/>
                  </a:cubicBezTo>
                  <a:close/>
                  <a:moveTo>
                    <a:pt x="4797799" y="242667"/>
                  </a:moveTo>
                  <a:cubicBezTo>
                    <a:pt x="4802651" y="242667"/>
                    <a:pt x="4806584" y="246601"/>
                    <a:pt x="4806584" y="251452"/>
                  </a:cubicBezTo>
                  <a:cubicBezTo>
                    <a:pt x="4806584" y="256304"/>
                    <a:pt x="4802651" y="260237"/>
                    <a:pt x="4797799" y="260237"/>
                  </a:cubicBezTo>
                  <a:cubicBezTo>
                    <a:pt x="4792947" y="260237"/>
                    <a:pt x="4789014" y="256304"/>
                    <a:pt x="4789014" y="251452"/>
                  </a:cubicBezTo>
                  <a:cubicBezTo>
                    <a:pt x="4789014" y="246601"/>
                    <a:pt x="4792947" y="242667"/>
                    <a:pt x="4797799" y="242667"/>
                  </a:cubicBezTo>
                  <a:close/>
                  <a:moveTo>
                    <a:pt x="4769553" y="242667"/>
                  </a:moveTo>
                  <a:cubicBezTo>
                    <a:pt x="4774404" y="242667"/>
                    <a:pt x="4778338" y="246601"/>
                    <a:pt x="4778338" y="251452"/>
                  </a:cubicBezTo>
                  <a:cubicBezTo>
                    <a:pt x="4778338" y="256304"/>
                    <a:pt x="4774404" y="260237"/>
                    <a:pt x="4769553" y="260237"/>
                  </a:cubicBezTo>
                  <a:cubicBezTo>
                    <a:pt x="4764701" y="260237"/>
                    <a:pt x="4760768" y="256304"/>
                    <a:pt x="4760768" y="251452"/>
                  </a:cubicBezTo>
                  <a:cubicBezTo>
                    <a:pt x="4760768" y="246601"/>
                    <a:pt x="4764701" y="242667"/>
                    <a:pt x="4769553" y="242667"/>
                  </a:cubicBezTo>
                  <a:close/>
                  <a:moveTo>
                    <a:pt x="4741308" y="242667"/>
                  </a:moveTo>
                  <a:cubicBezTo>
                    <a:pt x="4746160" y="242667"/>
                    <a:pt x="4750093" y="246601"/>
                    <a:pt x="4750093" y="251452"/>
                  </a:cubicBezTo>
                  <a:cubicBezTo>
                    <a:pt x="4750093" y="256304"/>
                    <a:pt x="4746160" y="260237"/>
                    <a:pt x="4741308" y="260237"/>
                  </a:cubicBezTo>
                  <a:cubicBezTo>
                    <a:pt x="4736456" y="260237"/>
                    <a:pt x="4732523" y="256304"/>
                    <a:pt x="4732523" y="251452"/>
                  </a:cubicBezTo>
                  <a:cubicBezTo>
                    <a:pt x="4732523" y="246601"/>
                    <a:pt x="4736456" y="242667"/>
                    <a:pt x="4741308" y="242667"/>
                  </a:cubicBezTo>
                  <a:close/>
                  <a:moveTo>
                    <a:pt x="4713062" y="242667"/>
                  </a:moveTo>
                  <a:cubicBezTo>
                    <a:pt x="4717913" y="242667"/>
                    <a:pt x="4721847" y="246601"/>
                    <a:pt x="4721847" y="251452"/>
                  </a:cubicBezTo>
                  <a:cubicBezTo>
                    <a:pt x="4721847" y="256304"/>
                    <a:pt x="4717913" y="260237"/>
                    <a:pt x="4713062" y="260237"/>
                  </a:cubicBezTo>
                  <a:cubicBezTo>
                    <a:pt x="4708210" y="260237"/>
                    <a:pt x="4704276" y="256304"/>
                    <a:pt x="4704276" y="251452"/>
                  </a:cubicBezTo>
                  <a:cubicBezTo>
                    <a:pt x="4704276" y="246601"/>
                    <a:pt x="4708210" y="242667"/>
                    <a:pt x="4713062" y="242667"/>
                  </a:cubicBezTo>
                  <a:close/>
                  <a:moveTo>
                    <a:pt x="4684817" y="242667"/>
                  </a:moveTo>
                  <a:cubicBezTo>
                    <a:pt x="4689669" y="242667"/>
                    <a:pt x="4693602" y="246601"/>
                    <a:pt x="4693602" y="251452"/>
                  </a:cubicBezTo>
                  <a:cubicBezTo>
                    <a:pt x="4693602" y="256304"/>
                    <a:pt x="4689669" y="260237"/>
                    <a:pt x="4684817" y="260237"/>
                  </a:cubicBezTo>
                  <a:cubicBezTo>
                    <a:pt x="4679965" y="260237"/>
                    <a:pt x="4676032" y="256304"/>
                    <a:pt x="4676032" y="251452"/>
                  </a:cubicBezTo>
                  <a:cubicBezTo>
                    <a:pt x="4676032" y="246601"/>
                    <a:pt x="4679965" y="242667"/>
                    <a:pt x="4684817" y="242667"/>
                  </a:cubicBezTo>
                  <a:close/>
                  <a:moveTo>
                    <a:pt x="4656571" y="242667"/>
                  </a:moveTo>
                  <a:cubicBezTo>
                    <a:pt x="4661422" y="242667"/>
                    <a:pt x="4665356" y="246601"/>
                    <a:pt x="4665356" y="251452"/>
                  </a:cubicBezTo>
                  <a:cubicBezTo>
                    <a:pt x="4665356" y="256304"/>
                    <a:pt x="4661422" y="260237"/>
                    <a:pt x="4656571" y="260237"/>
                  </a:cubicBezTo>
                  <a:cubicBezTo>
                    <a:pt x="4651719" y="260237"/>
                    <a:pt x="4647786" y="256304"/>
                    <a:pt x="4647786" y="251452"/>
                  </a:cubicBezTo>
                  <a:cubicBezTo>
                    <a:pt x="4647786" y="246601"/>
                    <a:pt x="4651719" y="242667"/>
                    <a:pt x="4656571" y="242667"/>
                  </a:cubicBezTo>
                  <a:close/>
                  <a:moveTo>
                    <a:pt x="4628326" y="242667"/>
                  </a:moveTo>
                  <a:cubicBezTo>
                    <a:pt x="4633178" y="242667"/>
                    <a:pt x="4637111" y="246601"/>
                    <a:pt x="4637111" y="251452"/>
                  </a:cubicBezTo>
                  <a:cubicBezTo>
                    <a:pt x="4637111" y="256304"/>
                    <a:pt x="4633178" y="260237"/>
                    <a:pt x="4628326" y="260237"/>
                  </a:cubicBezTo>
                  <a:cubicBezTo>
                    <a:pt x="4623474" y="260237"/>
                    <a:pt x="4619541" y="256304"/>
                    <a:pt x="4619541" y="251452"/>
                  </a:cubicBezTo>
                  <a:cubicBezTo>
                    <a:pt x="4619541" y="246601"/>
                    <a:pt x="4623474" y="242667"/>
                    <a:pt x="4628326" y="242667"/>
                  </a:cubicBezTo>
                  <a:close/>
                  <a:moveTo>
                    <a:pt x="4600080" y="242667"/>
                  </a:moveTo>
                  <a:cubicBezTo>
                    <a:pt x="4604931" y="242667"/>
                    <a:pt x="4608865" y="246601"/>
                    <a:pt x="4608865" y="251452"/>
                  </a:cubicBezTo>
                  <a:cubicBezTo>
                    <a:pt x="4608865" y="256304"/>
                    <a:pt x="4604931" y="260237"/>
                    <a:pt x="4600080" y="260237"/>
                  </a:cubicBezTo>
                  <a:cubicBezTo>
                    <a:pt x="4595228" y="260237"/>
                    <a:pt x="4591294" y="256304"/>
                    <a:pt x="4591294" y="251452"/>
                  </a:cubicBezTo>
                  <a:cubicBezTo>
                    <a:pt x="4591294" y="246601"/>
                    <a:pt x="4595228" y="242667"/>
                    <a:pt x="4600080" y="242667"/>
                  </a:cubicBezTo>
                  <a:close/>
                  <a:moveTo>
                    <a:pt x="4571835" y="242667"/>
                  </a:moveTo>
                  <a:cubicBezTo>
                    <a:pt x="4576687" y="242667"/>
                    <a:pt x="4580620" y="246601"/>
                    <a:pt x="4580620" y="251452"/>
                  </a:cubicBezTo>
                  <a:cubicBezTo>
                    <a:pt x="4580620" y="256304"/>
                    <a:pt x="4576687" y="260237"/>
                    <a:pt x="4571835" y="260237"/>
                  </a:cubicBezTo>
                  <a:cubicBezTo>
                    <a:pt x="4566983" y="260237"/>
                    <a:pt x="4563050" y="256304"/>
                    <a:pt x="4563050" y="251452"/>
                  </a:cubicBezTo>
                  <a:cubicBezTo>
                    <a:pt x="4563050" y="246601"/>
                    <a:pt x="4566983" y="242667"/>
                    <a:pt x="4571835" y="242667"/>
                  </a:cubicBezTo>
                  <a:close/>
                  <a:moveTo>
                    <a:pt x="4543589" y="242667"/>
                  </a:moveTo>
                  <a:cubicBezTo>
                    <a:pt x="4548441" y="242667"/>
                    <a:pt x="4552374" y="246601"/>
                    <a:pt x="4552374" y="251452"/>
                  </a:cubicBezTo>
                  <a:cubicBezTo>
                    <a:pt x="4552374" y="256304"/>
                    <a:pt x="4548441" y="260237"/>
                    <a:pt x="4543589" y="260237"/>
                  </a:cubicBezTo>
                  <a:cubicBezTo>
                    <a:pt x="4538737" y="260237"/>
                    <a:pt x="4534803" y="256304"/>
                    <a:pt x="4534803" y="251452"/>
                  </a:cubicBezTo>
                  <a:cubicBezTo>
                    <a:pt x="4534803" y="246601"/>
                    <a:pt x="4538737" y="242667"/>
                    <a:pt x="4543589" y="242667"/>
                  </a:cubicBezTo>
                  <a:close/>
                  <a:moveTo>
                    <a:pt x="4515344" y="242667"/>
                  </a:moveTo>
                  <a:cubicBezTo>
                    <a:pt x="4520196" y="242667"/>
                    <a:pt x="4524129" y="246601"/>
                    <a:pt x="4524129" y="251452"/>
                  </a:cubicBezTo>
                  <a:cubicBezTo>
                    <a:pt x="4524129" y="256304"/>
                    <a:pt x="4520196" y="260237"/>
                    <a:pt x="4515344" y="260237"/>
                  </a:cubicBezTo>
                  <a:cubicBezTo>
                    <a:pt x="4510492" y="260237"/>
                    <a:pt x="4506559" y="256304"/>
                    <a:pt x="4506559" y="251452"/>
                  </a:cubicBezTo>
                  <a:cubicBezTo>
                    <a:pt x="4506559" y="246601"/>
                    <a:pt x="4510492" y="242667"/>
                    <a:pt x="4515344" y="242667"/>
                  </a:cubicBezTo>
                  <a:close/>
                  <a:moveTo>
                    <a:pt x="4487098" y="242667"/>
                  </a:moveTo>
                  <a:cubicBezTo>
                    <a:pt x="4491949" y="242667"/>
                    <a:pt x="4495883" y="246601"/>
                    <a:pt x="4495883" y="251452"/>
                  </a:cubicBezTo>
                  <a:cubicBezTo>
                    <a:pt x="4495883" y="256304"/>
                    <a:pt x="4491949" y="260237"/>
                    <a:pt x="4487098" y="260237"/>
                  </a:cubicBezTo>
                  <a:cubicBezTo>
                    <a:pt x="4482246" y="260237"/>
                    <a:pt x="4478312" y="256304"/>
                    <a:pt x="4478312" y="251452"/>
                  </a:cubicBezTo>
                  <a:cubicBezTo>
                    <a:pt x="4478312" y="246601"/>
                    <a:pt x="4482246" y="242667"/>
                    <a:pt x="4487098" y="242667"/>
                  </a:cubicBezTo>
                  <a:close/>
                  <a:moveTo>
                    <a:pt x="4458853" y="242667"/>
                  </a:moveTo>
                  <a:cubicBezTo>
                    <a:pt x="4463705" y="242667"/>
                    <a:pt x="4467638" y="246601"/>
                    <a:pt x="4467638" y="251452"/>
                  </a:cubicBezTo>
                  <a:cubicBezTo>
                    <a:pt x="4467638" y="256304"/>
                    <a:pt x="4463705" y="260237"/>
                    <a:pt x="4458853" y="260237"/>
                  </a:cubicBezTo>
                  <a:cubicBezTo>
                    <a:pt x="4454001" y="260237"/>
                    <a:pt x="4450068" y="256304"/>
                    <a:pt x="4450068" y="251452"/>
                  </a:cubicBezTo>
                  <a:cubicBezTo>
                    <a:pt x="4450068" y="246601"/>
                    <a:pt x="4454001" y="242667"/>
                    <a:pt x="4458853" y="242667"/>
                  </a:cubicBezTo>
                  <a:close/>
                  <a:moveTo>
                    <a:pt x="4430607" y="242667"/>
                  </a:moveTo>
                  <a:cubicBezTo>
                    <a:pt x="4435459" y="242667"/>
                    <a:pt x="4439392" y="246601"/>
                    <a:pt x="4439392" y="251452"/>
                  </a:cubicBezTo>
                  <a:cubicBezTo>
                    <a:pt x="4439392" y="256304"/>
                    <a:pt x="4435459" y="260237"/>
                    <a:pt x="4430607" y="260237"/>
                  </a:cubicBezTo>
                  <a:cubicBezTo>
                    <a:pt x="4425755" y="260237"/>
                    <a:pt x="4421821" y="256304"/>
                    <a:pt x="4421821" y="251452"/>
                  </a:cubicBezTo>
                  <a:cubicBezTo>
                    <a:pt x="4421821" y="246601"/>
                    <a:pt x="4425755" y="242667"/>
                    <a:pt x="4430607" y="242667"/>
                  </a:cubicBezTo>
                  <a:close/>
                  <a:moveTo>
                    <a:pt x="4402362" y="242667"/>
                  </a:moveTo>
                  <a:cubicBezTo>
                    <a:pt x="4407214" y="242667"/>
                    <a:pt x="4411147" y="246601"/>
                    <a:pt x="4411147" y="251452"/>
                  </a:cubicBezTo>
                  <a:cubicBezTo>
                    <a:pt x="4411147" y="256304"/>
                    <a:pt x="4407214" y="260237"/>
                    <a:pt x="4402362" y="260237"/>
                  </a:cubicBezTo>
                  <a:cubicBezTo>
                    <a:pt x="4397510" y="260237"/>
                    <a:pt x="4393577" y="256304"/>
                    <a:pt x="4393577" y="251452"/>
                  </a:cubicBezTo>
                  <a:cubicBezTo>
                    <a:pt x="4393577" y="246601"/>
                    <a:pt x="4397510" y="242667"/>
                    <a:pt x="4402362" y="242667"/>
                  </a:cubicBezTo>
                  <a:close/>
                  <a:moveTo>
                    <a:pt x="4374116" y="242667"/>
                  </a:moveTo>
                  <a:cubicBezTo>
                    <a:pt x="4378968" y="242667"/>
                    <a:pt x="4382901" y="246601"/>
                    <a:pt x="4382901" y="251452"/>
                  </a:cubicBezTo>
                  <a:cubicBezTo>
                    <a:pt x="4382901" y="256304"/>
                    <a:pt x="4378968" y="260237"/>
                    <a:pt x="4374116" y="260237"/>
                  </a:cubicBezTo>
                  <a:cubicBezTo>
                    <a:pt x="4369264" y="260237"/>
                    <a:pt x="4365331" y="256304"/>
                    <a:pt x="4365331" y="251452"/>
                  </a:cubicBezTo>
                  <a:cubicBezTo>
                    <a:pt x="4365331" y="246601"/>
                    <a:pt x="4369264" y="242667"/>
                    <a:pt x="4374116" y="242667"/>
                  </a:cubicBezTo>
                  <a:close/>
                  <a:moveTo>
                    <a:pt x="4345871" y="242667"/>
                  </a:moveTo>
                  <a:cubicBezTo>
                    <a:pt x="4350723" y="242667"/>
                    <a:pt x="4354656" y="246601"/>
                    <a:pt x="4354656" y="251452"/>
                  </a:cubicBezTo>
                  <a:cubicBezTo>
                    <a:pt x="4354656" y="256304"/>
                    <a:pt x="4350723" y="260237"/>
                    <a:pt x="4345871" y="260237"/>
                  </a:cubicBezTo>
                  <a:cubicBezTo>
                    <a:pt x="4341019" y="260237"/>
                    <a:pt x="4337086" y="256304"/>
                    <a:pt x="4337086" y="251452"/>
                  </a:cubicBezTo>
                  <a:cubicBezTo>
                    <a:pt x="4337086" y="246601"/>
                    <a:pt x="4341019" y="242667"/>
                    <a:pt x="4345871" y="242667"/>
                  </a:cubicBezTo>
                  <a:close/>
                  <a:moveTo>
                    <a:pt x="4317625" y="242667"/>
                  </a:moveTo>
                  <a:cubicBezTo>
                    <a:pt x="4322476" y="242667"/>
                    <a:pt x="4326410" y="246601"/>
                    <a:pt x="4326410" y="251452"/>
                  </a:cubicBezTo>
                  <a:cubicBezTo>
                    <a:pt x="4326410" y="256304"/>
                    <a:pt x="4322476" y="260237"/>
                    <a:pt x="4317625" y="260237"/>
                  </a:cubicBezTo>
                  <a:cubicBezTo>
                    <a:pt x="4312773" y="260237"/>
                    <a:pt x="4308840" y="256304"/>
                    <a:pt x="4308840" y="251452"/>
                  </a:cubicBezTo>
                  <a:cubicBezTo>
                    <a:pt x="4308840" y="246601"/>
                    <a:pt x="4312773" y="242667"/>
                    <a:pt x="4317625" y="242667"/>
                  </a:cubicBezTo>
                  <a:close/>
                  <a:moveTo>
                    <a:pt x="4289380" y="242667"/>
                  </a:moveTo>
                  <a:cubicBezTo>
                    <a:pt x="4294232" y="242667"/>
                    <a:pt x="4298165" y="246601"/>
                    <a:pt x="4298165" y="251452"/>
                  </a:cubicBezTo>
                  <a:cubicBezTo>
                    <a:pt x="4298165" y="256304"/>
                    <a:pt x="4294232" y="260237"/>
                    <a:pt x="4289380" y="260237"/>
                  </a:cubicBezTo>
                  <a:cubicBezTo>
                    <a:pt x="4284528" y="260237"/>
                    <a:pt x="4280595" y="256304"/>
                    <a:pt x="4280595" y="251452"/>
                  </a:cubicBezTo>
                  <a:cubicBezTo>
                    <a:pt x="4280595" y="246601"/>
                    <a:pt x="4284528" y="242667"/>
                    <a:pt x="4289380" y="242667"/>
                  </a:cubicBezTo>
                  <a:close/>
                  <a:moveTo>
                    <a:pt x="4261134" y="242667"/>
                  </a:moveTo>
                  <a:cubicBezTo>
                    <a:pt x="4265986" y="242667"/>
                    <a:pt x="4269919" y="246601"/>
                    <a:pt x="4269919" y="251452"/>
                  </a:cubicBezTo>
                  <a:cubicBezTo>
                    <a:pt x="4269919" y="256304"/>
                    <a:pt x="4265986" y="260237"/>
                    <a:pt x="4261134" y="260237"/>
                  </a:cubicBezTo>
                  <a:cubicBezTo>
                    <a:pt x="4256282" y="260237"/>
                    <a:pt x="4252349" y="256304"/>
                    <a:pt x="4252349" y="251452"/>
                  </a:cubicBezTo>
                  <a:cubicBezTo>
                    <a:pt x="4252349" y="246601"/>
                    <a:pt x="4256282" y="242667"/>
                    <a:pt x="4261134" y="242667"/>
                  </a:cubicBezTo>
                  <a:close/>
                  <a:moveTo>
                    <a:pt x="4232889" y="242667"/>
                  </a:moveTo>
                  <a:cubicBezTo>
                    <a:pt x="4237741" y="242667"/>
                    <a:pt x="4241674" y="246601"/>
                    <a:pt x="4241674" y="251452"/>
                  </a:cubicBezTo>
                  <a:cubicBezTo>
                    <a:pt x="4241674" y="256304"/>
                    <a:pt x="4237741" y="260237"/>
                    <a:pt x="4232889" y="260237"/>
                  </a:cubicBezTo>
                  <a:cubicBezTo>
                    <a:pt x="4228037" y="260237"/>
                    <a:pt x="4224104" y="256304"/>
                    <a:pt x="4224104" y="251452"/>
                  </a:cubicBezTo>
                  <a:cubicBezTo>
                    <a:pt x="4224104" y="246601"/>
                    <a:pt x="4228037" y="242667"/>
                    <a:pt x="4232889" y="242667"/>
                  </a:cubicBezTo>
                  <a:close/>
                  <a:moveTo>
                    <a:pt x="4204643" y="242667"/>
                  </a:moveTo>
                  <a:cubicBezTo>
                    <a:pt x="4209495" y="242667"/>
                    <a:pt x="4213428" y="246601"/>
                    <a:pt x="4213428" y="251452"/>
                  </a:cubicBezTo>
                  <a:cubicBezTo>
                    <a:pt x="4213428" y="256304"/>
                    <a:pt x="4209495" y="260237"/>
                    <a:pt x="4204643" y="260237"/>
                  </a:cubicBezTo>
                  <a:cubicBezTo>
                    <a:pt x="4199791" y="260237"/>
                    <a:pt x="4195858" y="256304"/>
                    <a:pt x="4195858" y="251452"/>
                  </a:cubicBezTo>
                  <a:cubicBezTo>
                    <a:pt x="4195858" y="246601"/>
                    <a:pt x="4199791" y="242667"/>
                    <a:pt x="4204643" y="242667"/>
                  </a:cubicBezTo>
                  <a:close/>
                  <a:moveTo>
                    <a:pt x="4176398" y="242667"/>
                  </a:moveTo>
                  <a:cubicBezTo>
                    <a:pt x="4181250" y="242667"/>
                    <a:pt x="4185183" y="246601"/>
                    <a:pt x="4185183" y="251452"/>
                  </a:cubicBezTo>
                  <a:cubicBezTo>
                    <a:pt x="4185183" y="256304"/>
                    <a:pt x="4181250" y="260237"/>
                    <a:pt x="4176398" y="260237"/>
                  </a:cubicBezTo>
                  <a:cubicBezTo>
                    <a:pt x="4171546" y="260237"/>
                    <a:pt x="4167613" y="256304"/>
                    <a:pt x="4167613" y="251452"/>
                  </a:cubicBezTo>
                  <a:cubicBezTo>
                    <a:pt x="4167613" y="246601"/>
                    <a:pt x="4171546" y="242667"/>
                    <a:pt x="4176398" y="242667"/>
                  </a:cubicBezTo>
                  <a:close/>
                  <a:moveTo>
                    <a:pt x="4148152" y="242667"/>
                  </a:moveTo>
                  <a:cubicBezTo>
                    <a:pt x="4153004" y="242667"/>
                    <a:pt x="4156937" y="246601"/>
                    <a:pt x="4156937" y="251452"/>
                  </a:cubicBezTo>
                  <a:cubicBezTo>
                    <a:pt x="4156937" y="256304"/>
                    <a:pt x="4153004" y="260237"/>
                    <a:pt x="4148152" y="260237"/>
                  </a:cubicBezTo>
                  <a:cubicBezTo>
                    <a:pt x="4143300" y="260237"/>
                    <a:pt x="4139367" y="256304"/>
                    <a:pt x="4139367" y="251452"/>
                  </a:cubicBezTo>
                  <a:cubicBezTo>
                    <a:pt x="4139367" y="246601"/>
                    <a:pt x="4143300" y="242667"/>
                    <a:pt x="4148152" y="242667"/>
                  </a:cubicBezTo>
                  <a:close/>
                  <a:moveTo>
                    <a:pt x="4119906" y="242667"/>
                  </a:moveTo>
                  <a:cubicBezTo>
                    <a:pt x="4124757" y="242667"/>
                    <a:pt x="4128691" y="246601"/>
                    <a:pt x="4128691" y="251452"/>
                  </a:cubicBezTo>
                  <a:cubicBezTo>
                    <a:pt x="4128691" y="256304"/>
                    <a:pt x="4124757" y="260237"/>
                    <a:pt x="4119906" y="260237"/>
                  </a:cubicBezTo>
                  <a:cubicBezTo>
                    <a:pt x="4115054" y="260237"/>
                    <a:pt x="4111120" y="256304"/>
                    <a:pt x="4111120" y="251452"/>
                  </a:cubicBezTo>
                  <a:cubicBezTo>
                    <a:pt x="4111120" y="246601"/>
                    <a:pt x="4115054" y="242667"/>
                    <a:pt x="4119906" y="242667"/>
                  </a:cubicBezTo>
                  <a:close/>
                  <a:moveTo>
                    <a:pt x="4091661" y="242667"/>
                  </a:moveTo>
                  <a:cubicBezTo>
                    <a:pt x="4096513" y="242667"/>
                    <a:pt x="4100446" y="246601"/>
                    <a:pt x="4100446" y="251452"/>
                  </a:cubicBezTo>
                  <a:cubicBezTo>
                    <a:pt x="4100446" y="256304"/>
                    <a:pt x="4096513" y="260237"/>
                    <a:pt x="4091661" y="260237"/>
                  </a:cubicBezTo>
                  <a:cubicBezTo>
                    <a:pt x="4086809" y="260237"/>
                    <a:pt x="4082876" y="256304"/>
                    <a:pt x="4082876" y="251452"/>
                  </a:cubicBezTo>
                  <a:cubicBezTo>
                    <a:pt x="4082876" y="246601"/>
                    <a:pt x="4086809" y="242667"/>
                    <a:pt x="4091661" y="242667"/>
                  </a:cubicBezTo>
                  <a:close/>
                  <a:moveTo>
                    <a:pt x="4063415" y="242667"/>
                  </a:moveTo>
                  <a:cubicBezTo>
                    <a:pt x="4068267" y="242667"/>
                    <a:pt x="4072200" y="246601"/>
                    <a:pt x="4072200" y="251452"/>
                  </a:cubicBezTo>
                  <a:cubicBezTo>
                    <a:pt x="4072200" y="256304"/>
                    <a:pt x="4068267" y="260237"/>
                    <a:pt x="4063415" y="260237"/>
                  </a:cubicBezTo>
                  <a:cubicBezTo>
                    <a:pt x="4058563" y="260237"/>
                    <a:pt x="4054630" y="256304"/>
                    <a:pt x="4054630" y="251452"/>
                  </a:cubicBezTo>
                  <a:cubicBezTo>
                    <a:pt x="4054630" y="246601"/>
                    <a:pt x="4058563" y="242667"/>
                    <a:pt x="4063415" y="242667"/>
                  </a:cubicBezTo>
                  <a:close/>
                  <a:moveTo>
                    <a:pt x="4035170" y="242667"/>
                  </a:moveTo>
                  <a:cubicBezTo>
                    <a:pt x="4040022" y="242667"/>
                    <a:pt x="4043955" y="246601"/>
                    <a:pt x="4043955" y="251452"/>
                  </a:cubicBezTo>
                  <a:cubicBezTo>
                    <a:pt x="4043955" y="256304"/>
                    <a:pt x="4040022" y="260237"/>
                    <a:pt x="4035170" y="260237"/>
                  </a:cubicBezTo>
                  <a:cubicBezTo>
                    <a:pt x="4030318" y="260237"/>
                    <a:pt x="4026385" y="256304"/>
                    <a:pt x="4026385" y="251452"/>
                  </a:cubicBezTo>
                  <a:cubicBezTo>
                    <a:pt x="4026385" y="246601"/>
                    <a:pt x="4030318" y="242667"/>
                    <a:pt x="4035170" y="242667"/>
                  </a:cubicBezTo>
                  <a:close/>
                  <a:moveTo>
                    <a:pt x="4006924" y="242667"/>
                  </a:moveTo>
                  <a:cubicBezTo>
                    <a:pt x="4011775" y="242667"/>
                    <a:pt x="4015709" y="246601"/>
                    <a:pt x="4015709" y="251452"/>
                  </a:cubicBezTo>
                  <a:cubicBezTo>
                    <a:pt x="4015709" y="256304"/>
                    <a:pt x="4011775" y="260237"/>
                    <a:pt x="4006924" y="260237"/>
                  </a:cubicBezTo>
                  <a:cubicBezTo>
                    <a:pt x="4002072" y="260237"/>
                    <a:pt x="3998139" y="256304"/>
                    <a:pt x="3998139" y="251452"/>
                  </a:cubicBezTo>
                  <a:cubicBezTo>
                    <a:pt x="3998139" y="246601"/>
                    <a:pt x="4002072" y="242667"/>
                    <a:pt x="4006924" y="242667"/>
                  </a:cubicBezTo>
                  <a:close/>
                  <a:moveTo>
                    <a:pt x="3978679" y="242667"/>
                  </a:moveTo>
                  <a:cubicBezTo>
                    <a:pt x="3983531" y="242667"/>
                    <a:pt x="3987464" y="246601"/>
                    <a:pt x="3987464" y="251452"/>
                  </a:cubicBezTo>
                  <a:cubicBezTo>
                    <a:pt x="3987464" y="256304"/>
                    <a:pt x="3983531" y="260237"/>
                    <a:pt x="3978679" y="260237"/>
                  </a:cubicBezTo>
                  <a:cubicBezTo>
                    <a:pt x="3973827" y="260237"/>
                    <a:pt x="3969894" y="256304"/>
                    <a:pt x="3969894" y="251452"/>
                  </a:cubicBezTo>
                  <a:cubicBezTo>
                    <a:pt x="3969894" y="246601"/>
                    <a:pt x="3973827" y="242667"/>
                    <a:pt x="3978679" y="242667"/>
                  </a:cubicBezTo>
                  <a:close/>
                  <a:moveTo>
                    <a:pt x="3950433" y="242667"/>
                  </a:moveTo>
                  <a:cubicBezTo>
                    <a:pt x="3955285" y="242667"/>
                    <a:pt x="3959218" y="246601"/>
                    <a:pt x="3959218" y="251452"/>
                  </a:cubicBezTo>
                  <a:cubicBezTo>
                    <a:pt x="3959218" y="256304"/>
                    <a:pt x="3955285" y="260237"/>
                    <a:pt x="3950433" y="260237"/>
                  </a:cubicBezTo>
                  <a:cubicBezTo>
                    <a:pt x="3945581" y="260237"/>
                    <a:pt x="3941648" y="256304"/>
                    <a:pt x="3941648" y="251452"/>
                  </a:cubicBezTo>
                  <a:cubicBezTo>
                    <a:pt x="3941648" y="246601"/>
                    <a:pt x="3945581" y="242667"/>
                    <a:pt x="3950433" y="242667"/>
                  </a:cubicBezTo>
                  <a:close/>
                  <a:moveTo>
                    <a:pt x="3922188" y="242667"/>
                  </a:moveTo>
                  <a:cubicBezTo>
                    <a:pt x="3927040" y="242667"/>
                    <a:pt x="3930973" y="246601"/>
                    <a:pt x="3930973" y="251452"/>
                  </a:cubicBezTo>
                  <a:cubicBezTo>
                    <a:pt x="3930973" y="256304"/>
                    <a:pt x="3927040" y="260237"/>
                    <a:pt x="3922188" y="260237"/>
                  </a:cubicBezTo>
                  <a:cubicBezTo>
                    <a:pt x="3917336" y="260237"/>
                    <a:pt x="3913403" y="256304"/>
                    <a:pt x="3913403" y="251452"/>
                  </a:cubicBezTo>
                  <a:cubicBezTo>
                    <a:pt x="3913403" y="246601"/>
                    <a:pt x="3917336" y="242667"/>
                    <a:pt x="3922188" y="242667"/>
                  </a:cubicBezTo>
                  <a:close/>
                  <a:moveTo>
                    <a:pt x="3893942" y="242667"/>
                  </a:moveTo>
                  <a:cubicBezTo>
                    <a:pt x="3898793" y="242667"/>
                    <a:pt x="3902727" y="246601"/>
                    <a:pt x="3902727" y="251452"/>
                  </a:cubicBezTo>
                  <a:cubicBezTo>
                    <a:pt x="3902727" y="256304"/>
                    <a:pt x="3898793" y="260237"/>
                    <a:pt x="3893942" y="260237"/>
                  </a:cubicBezTo>
                  <a:cubicBezTo>
                    <a:pt x="3889090" y="260237"/>
                    <a:pt x="3885157" y="256304"/>
                    <a:pt x="3885157" y="251452"/>
                  </a:cubicBezTo>
                  <a:cubicBezTo>
                    <a:pt x="3885157" y="246601"/>
                    <a:pt x="3889090" y="242667"/>
                    <a:pt x="3893942" y="242667"/>
                  </a:cubicBezTo>
                  <a:close/>
                  <a:moveTo>
                    <a:pt x="3865697" y="242667"/>
                  </a:moveTo>
                  <a:cubicBezTo>
                    <a:pt x="3870549" y="242667"/>
                    <a:pt x="3874482" y="246601"/>
                    <a:pt x="3874482" y="251452"/>
                  </a:cubicBezTo>
                  <a:cubicBezTo>
                    <a:pt x="3874482" y="256304"/>
                    <a:pt x="3870549" y="260237"/>
                    <a:pt x="3865697" y="260237"/>
                  </a:cubicBezTo>
                  <a:cubicBezTo>
                    <a:pt x="3860845" y="260237"/>
                    <a:pt x="3856912" y="256304"/>
                    <a:pt x="3856912" y="251452"/>
                  </a:cubicBezTo>
                  <a:cubicBezTo>
                    <a:pt x="3856912" y="246601"/>
                    <a:pt x="3860845" y="242667"/>
                    <a:pt x="3865697" y="242667"/>
                  </a:cubicBezTo>
                  <a:close/>
                  <a:moveTo>
                    <a:pt x="3837451" y="242667"/>
                  </a:moveTo>
                  <a:cubicBezTo>
                    <a:pt x="3842303" y="242667"/>
                    <a:pt x="3846236" y="246601"/>
                    <a:pt x="3846236" y="251452"/>
                  </a:cubicBezTo>
                  <a:cubicBezTo>
                    <a:pt x="3846236" y="256304"/>
                    <a:pt x="3842303" y="260237"/>
                    <a:pt x="3837451" y="260237"/>
                  </a:cubicBezTo>
                  <a:cubicBezTo>
                    <a:pt x="3832599" y="260237"/>
                    <a:pt x="3828666" y="256304"/>
                    <a:pt x="3828666" y="251452"/>
                  </a:cubicBezTo>
                  <a:cubicBezTo>
                    <a:pt x="3828666" y="246601"/>
                    <a:pt x="3832599" y="242667"/>
                    <a:pt x="3837451" y="242667"/>
                  </a:cubicBezTo>
                  <a:close/>
                  <a:moveTo>
                    <a:pt x="3809206" y="242667"/>
                  </a:moveTo>
                  <a:cubicBezTo>
                    <a:pt x="3814058" y="242667"/>
                    <a:pt x="3817991" y="246601"/>
                    <a:pt x="3817991" y="251452"/>
                  </a:cubicBezTo>
                  <a:cubicBezTo>
                    <a:pt x="3817991" y="256304"/>
                    <a:pt x="3814058" y="260237"/>
                    <a:pt x="3809206" y="260237"/>
                  </a:cubicBezTo>
                  <a:cubicBezTo>
                    <a:pt x="3804354" y="260237"/>
                    <a:pt x="3800421" y="256304"/>
                    <a:pt x="3800421" y="251452"/>
                  </a:cubicBezTo>
                  <a:cubicBezTo>
                    <a:pt x="3800421" y="246601"/>
                    <a:pt x="3804354" y="242667"/>
                    <a:pt x="3809206" y="242667"/>
                  </a:cubicBezTo>
                  <a:close/>
                  <a:moveTo>
                    <a:pt x="3780960" y="242667"/>
                  </a:moveTo>
                  <a:cubicBezTo>
                    <a:pt x="3785812" y="242667"/>
                    <a:pt x="3789745" y="246601"/>
                    <a:pt x="3789745" y="251452"/>
                  </a:cubicBezTo>
                  <a:cubicBezTo>
                    <a:pt x="3789745" y="256304"/>
                    <a:pt x="3785812" y="260237"/>
                    <a:pt x="3780960" y="260237"/>
                  </a:cubicBezTo>
                  <a:cubicBezTo>
                    <a:pt x="3776108" y="260237"/>
                    <a:pt x="3772175" y="256304"/>
                    <a:pt x="3772175" y="251452"/>
                  </a:cubicBezTo>
                  <a:cubicBezTo>
                    <a:pt x="3772175" y="246601"/>
                    <a:pt x="3776108" y="242667"/>
                    <a:pt x="3780960" y="242667"/>
                  </a:cubicBezTo>
                  <a:close/>
                  <a:moveTo>
                    <a:pt x="3752715" y="242667"/>
                  </a:moveTo>
                  <a:cubicBezTo>
                    <a:pt x="3757567" y="242667"/>
                    <a:pt x="3761500" y="246601"/>
                    <a:pt x="3761500" y="251452"/>
                  </a:cubicBezTo>
                  <a:cubicBezTo>
                    <a:pt x="3761500" y="256304"/>
                    <a:pt x="3757567" y="260237"/>
                    <a:pt x="3752715" y="260237"/>
                  </a:cubicBezTo>
                  <a:cubicBezTo>
                    <a:pt x="3747863" y="260237"/>
                    <a:pt x="3743930" y="256304"/>
                    <a:pt x="3743930" y="251452"/>
                  </a:cubicBezTo>
                  <a:cubicBezTo>
                    <a:pt x="3743930" y="246601"/>
                    <a:pt x="3747863" y="242667"/>
                    <a:pt x="3752715" y="242667"/>
                  </a:cubicBezTo>
                  <a:close/>
                  <a:moveTo>
                    <a:pt x="3724469" y="242667"/>
                  </a:moveTo>
                  <a:cubicBezTo>
                    <a:pt x="3729321" y="242667"/>
                    <a:pt x="3733254" y="246601"/>
                    <a:pt x="3733254" y="251452"/>
                  </a:cubicBezTo>
                  <a:cubicBezTo>
                    <a:pt x="3733254" y="256304"/>
                    <a:pt x="3729321" y="260237"/>
                    <a:pt x="3724469" y="260237"/>
                  </a:cubicBezTo>
                  <a:cubicBezTo>
                    <a:pt x="3719617" y="260237"/>
                    <a:pt x="3715684" y="256304"/>
                    <a:pt x="3715684" y="251452"/>
                  </a:cubicBezTo>
                  <a:cubicBezTo>
                    <a:pt x="3715684" y="246601"/>
                    <a:pt x="3719617" y="242667"/>
                    <a:pt x="3724469" y="242667"/>
                  </a:cubicBezTo>
                  <a:close/>
                  <a:moveTo>
                    <a:pt x="3696224" y="242667"/>
                  </a:moveTo>
                  <a:cubicBezTo>
                    <a:pt x="3701076" y="242667"/>
                    <a:pt x="3705009" y="246601"/>
                    <a:pt x="3705009" y="251452"/>
                  </a:cubicBezTo>
                  <a:cubicBezTo>
                    <a:pt x="3705009" y="256304"/>
                    <a:pt x="3701076" y="260237"/>
                    <a:pt x="3696224" y="260237"/>
                  </a:cubicBezTo>
                  <a:cubicBezTo>
                    <a:pt x="3691372" y="260237"/>
                    <a:pt x="3687439" y="256304"/>
                    <a:pt x="3687439" y="251452"/>
                  </a:cubicBezTo>
                  <a:cubicBezTo>
                    <a:pt x="3687439" y="246601"/>
                    <a:pt x="3691372" y="242667"/>
                    <a:pt x="3696224" y="242667"/>
                  </a:cubicBezTo>
                  <a:close/>
                  <a:moveTo>
                    <a:pt x="3667978" y="242667"/>
                  </a:moveTo>
                  <a:cubicBezTo>
                    <a:pt x="3672830" y="242667"/>
                    <a:pt x="3676763" y="246601"/>
                    <a:pt x="3676763" y="251452"/>
                  </a:cubicBezTo>
                  <a:cubicBezTo>
                    <a:pt x="3676763" y="256304"/>
                    <a:pt x="3672830" y="260237"/>
                    <a:pt x="3667978" y="260237"/>
                  </a:cubicBezTo>
                  <a:cubicBezTo>
                    <a:pt x="3663126" y="260237"/>
                    <a:pt x="3659193" y="256304"/>
                    <a:pt x="3659193" y="251452"/>
                  </a:cubicBezTo>
                  <a:cubicBezTo>
                    <a:pt x="3659193" y="246601"/>
                    <a:pt x="3663126" y="242667"/>
                    <a:pt x="3667978" y="242667"/>
                  </a:cubicBezTo>
                  <a:close/>
                  <a:moveTo>
                    <a:pt x="3639733" y="242667"/>
                  </a:moveTo>
                  <a:cubicBezTo>
                    <a:pt x="3644585" y="242667"/>
                    <a:pt x="3648518" y="246601"/>
                    <a:pt x="3648518" y="251452"/>
                  </a:cubicBezTo>
                  <a:cubicBezTo>
                    <a:pt x="3648518" y="256304"/>
                    <a:pt x="3644585" y="260237"/>
                    <a:pt x="3639733" y="260237"/>
                  </a:cubicBezTo>
                  <a:cubicBezTo>
                    <a:pt x="3634881" y="260237"/>
                    <a:pt x="3630948" y="256304"/>
                    <a:pt x="3630948" y="251452"/>
                  </a:cubicBezTo>
                  <a:cubicBezTo>
                    <a:pt x="3630948" y="246601"/>
                    <a:pt x="3634881" y="242667"/>
                    <a:pt x="3639733" y="242667"/>
                  </a:cubicBezTo>
                  <a:close/>
                  <a:moveTo>
                    <a:pt x="3611487" y="242667"/>
                  </a:moveTo>
                  <a:cubicBezTo>
                    <a:pt x="3616339" y="242667"/>
                    <a:pt x="3620272" y="246601"/>
                    <a:pt x="3620272" y="251452"/>
                  </a:cubicBezTo>
                  <a:cubicBezTo>
                    <a:pt x="3620272" y="256304"/>
                    <a:pt x="3616339" y="260237"/>
                    <a:pt x="3611487" y="260237"/>
                  </a:cubicBezTo>
                  <a:cubicBezTo>
                    <a:pt x="3606635" y="260237"/>
                    <a:pt x="3602702" y="256304"/>
                    <a:pt x="3602702" y="251452"/>
                  </a:cubicBezTo>
                  <a:cubicBezTo>
                    <a:pt x="3602702" y="246601"/>
                    <a:pt x="3606635" y="242667"/>
                    <a:pt x="3611487" y="242667"/>
                  </a:cubicBezTo>
                  <a:close/>
                  <a:moveTo>
                    <a:pt x="3583242" y="242667"/>
                  </a:moveTo>
                  <a:cubicBezTo>
                    <a:pt x="3588094" y="242667"/>
                    <a:pt x="3592027" y="246601"/>
                    <a:pt x="3592027" y="251452"/>
                  </a:cubicBezTo>
                  <a:cubicBezTo>
                    <a:pt x="3592027" y="256304"/>
                    <a:pt x="3588094" y="260237"/>
                    <a:pt x="3583242" y="260237"/>
                  </a:cubicBezTo>
                  <a:cubicBezTo>
                    <a:pt x="3578390" y="260237"/>
                    <a:pt x="3574457" y="256304"/>
                    <a:pt x="3574457" y="251452"/>
                  </a:cubicBezTo>
                  <a:cubicBezTo>
                    <a:pt x="3574457" y="246601"/>
                    <a:pt x="3578390" y="242667"/>
                    <a:pt x="3583242" y="242667"/>
                  </a:cubicBezTo>
                  <a:close/>
                  <a:moveTo>
                    <a:pt x="3554996" y="242667"/>
                  </a:moveTo>
                  <a:cubicBezTo>
                    <a:pt x="3559848" y="242667"/>
                    <a:pt x="3563781" y="246601"/>
                    <a:pt x="3563781" y="251452"/>
                  </a:cubicBezTo>
                  <a:cubicBezTo>
                    <a:pt x="3563781" y="256304"/>
                    <a:pt x="3559848" y="260237"/>
                    <a:pt x="3554996" y="260237"/>
                  </a:cubicBezTo>
                  <a:cubicBezTo>
                    <a:pt x="3550144" y="260237"/>
                    <a:pt x="3546211" y="256304"/>
                    <a:pt x="3546211" y="251452"/>
                  </a:cubicBezTo>
                  <a:cubicBezTo>
                    <a:pt x="3546211" y="246601"/>
                    <a:pt x="3550144" y="242667"/>
                    <a:pt x="3554996" y="242667"/>
                  </a:cubicBezTo>
                  <a:close/>
                  <a:moveTo>
                    <a:pt x="3526751" y="242667"/>
                  </a:moveTo>
                  <a:cubicBezTo>
                    <a:pt x="3531603" y="242667"/>
                    <a:pt x="3535536" y="246601"/>
                    <a:pt x="3535536" y="251452"/>
                  </a:cubicBezTo>
                  <a:cubicBezTo>
                    <a:pt x="3535536" y="256304"/>
                    <a:pt x="3531603" y="260237"/>
                    <a:pt x="3526751" y="260237"/>
                  </a:cubicBezTo>
                  <a:cubicBezTo>
                    <a:pt x="3521899" y="260237"/>
                    <a:pt x="3517966" y="256304"/>
                    <a:pt x="3517966" y="251452"/>
                  </a:cubicBezTo>
                  <a:cubicBezTo>
                    <a:pt x="3517966" y="246601"/>
                    <a:pt x="3521899" y="242667"/>
                    <a:pt x="3526751" y="242667"/>
                  </a:cubicBezTo>
                  <a:close/>
                  <a:moveTo>
                    <a:pt x="3498505" y="242667"/>
                  </a:moveTo>
                  <a:cubicBezTo>
                    <a:pt x="3503357" y="242667"/>
                    <a:pt x="3507290" y="246601"/>
                    <a:pt x="3507290" y="251452"/>
                  </a:cubicBezTo>
                  <a:cubicBezTo>
                    <a:pt x="3507290" y="256304"/>
                    <a:pt x="3503357" y="260237"/>
                    <a:pt x="3498505" y="260237"/>
                  </a:cubicBezTo>
                  <a:cubicBezTo>
                    <a:pt x="3493653" y="260237"/>
                    <a:pt x="3489720" y="256304"/>
                    <a:pt x="3489720" y="251452"/>
                  </a:cubicBezTo>
                  <a:cubicBezTo>
                    <a:pt x="3489720" y="246601"/>
                    <a:pt x="3493653" y="242667"/>
                    <a:pt x="3498505" y="242667"/>
                  </a:cubicBezTo>
                  <a:close/>
                  <a:moveTo>
                    <a:pt x="3470260" y="242667"/>
                  </a:moveTo>
                  <a:cubicBezTo>
                    <a:pt x="3475112" y="242667"/>
                    <a:pt x="3479045" y="246601"/>
                    <a:pt x="3479045" y="251452"/>
                  </a:cubicBezTo>
                  <a:cubicBezTo>
                    <a:pt x="3479045" y="256304"/>
                    <a:pt x="3475112" y="260237"/>
                    <a:pt x="3470260" y="260237"/>
                  </a:cubicBezTo>
                  <a:cubicBezTo>
                    <a:pt x="3465408" y="260237"/>
                    <a:pt x="3461475" y="256304"/>
                    <a:pt x="3461475" y="251452"/>
                  </a:cubicBezTo>
                  <a:cubicBezTo>
                    <a:pt x="3461475" y="246601"/>
                    <a:pt x="3465408" y="242667"/>
                    <a:pt x="3470260" y="242667"/>
                  </a:cubicBezTo>
                  <a:close/>
                  <a:moveTo>
                    <a:pt x="3442015" y="242667"/>
                  </a:moveTo>
                  <a:cubicBezTo>
                    <a:pt x="3446867" y="242667"/>
                    <a:pt x="3450800" y="246601"/>
                    <a:pt x="3450800" y="251452"/>
                  </a:cubicBezTo>
                  <a:cubicBezTo>
                    <a:pt x="3450800" y="256304"/>
                    <a:pt x="3446867" y="260237"/>
                    <a:pt x="3442015" y="260237"/>
                  </a:cubicBezTo>
                  <a:cubicBezTo>
                    <a:pt x="3437163" y="260237"/>
                    <a:pt x="3433229" y="256304"/>
                    <a:pt x="3433229" y="251452"/>
                  </a:cubicBezTo>
                  <a:cubicBezTo>
                    <a:pt x="3433229" y="246601"/>
                    <a:pt x="3437163" y="242667"/>
                    <a:pt x="3442015" y="242667"/>
                  </a:cubicBezTo>
                  <a:close/>
                  <a:moveTo>
                    <a:pt x="3413769" y="242667"/>
                  </a:moveTo>
                  <a:cubicBezTo>
                    <a:pt x="3418621" y="242667"/>
                    <a:pt x="3422554" y="246601"/>
                    <a:pt x="3422554" y="251452"/>
                  </a:cubicBezTo>
                  <a:cubicBezTo>
                    <a:pt x="3422554" y="256304"/>
                    <a:pt x="3418621" y="260237"/>
                    <a:pt x="3413769" y="260237"/>
                  </a:cubicBezTo>
                  <a:cubicBezTo>
                    <a:pt x="3408917" y="260237"/>
                    <a:pt x="3404984" y="256304"/>
                    <a:pt x="3404984" y="251452"/>
                  </a:cubicBezTo>
                  <a:cubicBezTo>
                    <a:pt x="3404984" y="246601"/>
                    <a:pt x="3408917" y="242667"/>
                    <a:pt x="3413769" y="242667"/>
                  </a:cubicBezTo>
                  <a:close/>
                  <a:moveTo>
                    <a:pt x="3385524" y="242667"/>
                  </a:moveTo>
                  <a:cubicBezTo>
                    <a:pt x="3390376" y="242667"/>
                    <a:pt x="3394309" y="246601"/>
                    <a:pt x="3394309" y="251452"/>
                  </a:cubicBezTo>
                  <a:cubicBezTo>
                    <a:pt x="3394309" y="256304"/>
                    <a:pt x="3390376" y="260237"/>
                    <a:pt x="3385524" y="260237"/>
                  </a:cubicBezTo>
                  <a:cubicBezTo>
                    <a:pt x="3380672" y="260237"/>
                    <a:pt x="3376739" y="256304"/>
                    <a:pt x="3376739" y="251452"/>
                  </a:cubicBezTo>
                  <a:cubicBezTo>
                    <a:pt x="3376739" y="246601"/>
                    <a:pt x="3380672" y="242667"/>
                    <a:pt x="3385524" y="242667"/>
                  </a:cubicBezTo>
                  <a:close/>
                  <a:moveTo>
                    <a:pt x="3357279" y="242667"/>
                  </a:moveTo>
                  <a:cubicBezTo>
                    <a:pt x="3362131" y="242667"/>
                    <a:pt x="3366064" y="246601"/>
                    <a:pt x="3366064" y="251452"/>
                  </a:cubicBezTo>
                  <a:cubicBezTo>
                    <a:pt x="3366064" y="256304"/>
                    <a:pt x="3362131" y="260237"/>
                    <a:pt x="3357279" y="260237"/>
                  </a:cubicBezTo>
                  <a:cubicBezTo>
                    <a:pt x="3352427" y="260237"/>
                    <a:pt x="3348494" y="256304"/>
                    <a:pt x="3348494" y="251452"/>
                  </a:cubicBezTo>
                  <a:cubicBezTo>
                    <a:pt x="3348494" y="246601"/>
                    <a:pt x="3352427" y="242667"/>
                    <a:pt x="3357279" y="242667"/>
                  </a:cubicBezTo>
                  <a:close/>
                  <a:moveTo>
                    <a:pt x="3329033" y="242667"/>
                  </a:moveTo>
                  <a:cubicBezTo>
                    <a:pt x="3333885" y="242667"/>
                    <a:pt x="3337818" y="246601"/>
                    <a:pt x="3337818" y="251452"/>
                  </a:cubicBezTo>
                  <a:cubicBezTo>
                    <a:pt x="3337818" y="256304"/>
                    <a:pt x="3333885" y="260237"/>
                    <a:pt x="3329033" y="260237"/>
                  </a:cubicBezTo>
                  <a:cubicBezTo>
                    <a:pt x="3324181" y="260237"/>
                    <a:pt x="3320248" y="256304"/>
                    <a:pt x="3320248" y="251452"/>
                  </a:cubicBezTo>
                  <a:cubicBezTo>
                    <a:pt x="3320248" y="246601"/>
                    <a:pt x="3324181" y="242667"/>
                    <a:pt x="3329033" y="242667"/>
                  </a:cubicBezTo>
                  <a:close/>
                  <a:moveTo>
                    <a:pt x="3300830" y="242667"/>
                  </a:moveTo>
                  <a:cubicBezTo>
                    <a:pt x="3305682" y="242667"/>
                    <a:pt x="3309616" y="246601"/>
                    <a:pt x="3309616" y="251452"/>
                  </a:cubicBezTo>
                  <a:cubicBezTo>
                    <a:pt x="3309616" y="256304"/>
                    <a:pt x="3305682" y="260237"/>
                    <a:pt x="3300830" y="260237"/>
                  </a:cubicBezTo>
                  <a:cubicBezTo>
                    <a:pt x="3295979" y="260237"/>
                    <a:pt x="3292046" y="256304"/>
                    <a:pt x="3292046" y="251452"/>
                  </a:cubicBezTo>
                  <a:cubicBezTo>
                    <a:pt x="3292046" y="246601"/>
                    <a:pt x="3295979" y="242667"/>
                    <a:pt x="3300830" y="242667"/>
                  </a:cubicBezTo>
                  <a:close/>
                  <a:moveTo>
                    <a:pt x="3272569" y="242667"/>
                  </a:moveTo>
                  <a:cubicBezTo>
                    <a:pt x="3277421" y="242667"/>
                    <a:pt x="3281355" y="246601"/>
                    <a:pt x="3281355" y="251452"/>
                  </a:cubicBezTo>
                  <a:cubicBezTo>
                    <a:pt x="3281355" y="256304"/>
                    <a:pt x="3277421" y="260237"/>
                    <a:pt x="3272569" y="260237"/>
                  </a:cubicBezTo>
                  <a:cubicBezTo>
                    <a:pt x="3267718" y="260237"/>
                    <a:pt x="3263784" y="256304"/>
                    <a:pt x="3263784" y="251452"/>
                  </a:cubicBezTo>
                  <a:cubicBezTo>
                    <a:pt x="3263784" y="246601"/>
                    <a:pt x="3267718" y="242667"/>
                    <a:pt x="3272569" y="242667"/>
                  </a:cubicBezTo>
                  <a:close/>
                  <a:moveTo>
                    <a:pt x="3244332" y="242667"/>
                  </a:moveTo>
                  <a:cubicBezTo>
                    <a:pt x="3249183" y="242667"/>
                    <a:pt x="3253116" y="246601"/>
                    <a:pt x="3253116" y="251452"/>
                  </a:cubicBezTo>
                  <a:cubicBezTo>
                    <a:pt x="3253116" y="256304"/>
                    <a:pt x="3249183" y="260237"/>
                    <a:pt x="3244332" y="260237"/>
                  </a:cubicBezTo>
                  <a:cubicBezTo>
                    <a:pt x="3239480" y="260237"/>
                    <a:pt x="3235546" y="256304"/>
                    <a:pt x="3235546" y="251452"/>
                  </a:cubicBezTo>
                  <a:cubicBezTo>
                    <a:pt x="3235546" y="246601"/>
                    <a:pt x="3239480" y="242667"/>
                    <a:pt x="3244332" y="242667"/>
                  </a:cubicBezTo>
                  <a:close/>
                  <a:moveTo>
                    <a:pt x="3216087" y="242667"/>
                  </a:moveTo>
                  <a:cubicBezTo>
                    <a:pt x="3220939" y="242667"/>
                    <a:pt x="3224872" y="246601"/>
                    <a:pt x="3224872" y="251452"/>
                  </a:cubicBezTo>
                  <a:cubicBezTo>
                    <a:pt x="3224872" y="256304"/>
                    <a:pt x="3220939" y="260237"/>
                    <a:pt x="3216087" y="260237"/>
                  </a:cubicBezTo>
                  <a:cubicBezTo>
                    <a:pt x="3211235" y="260237"/>
                    <a:pt x="3207301" y="256304"/>
                    <a:pt x="3207301" y="251452"/>
                  </a:cubicBezTo>
                  <a:cubicBezTo>
                    <a:pt x="3207301" y="246601"/>
                    <a:pt x="3211235" y="242667"/>
                    <a:pt x="3216087" y="242667"/>
                  </a:cubicBezTo>
                  <a:close/>
                  <a:moveTo>
                    <a:pt x="3187841" y="242667"/>
                  </a:moveTo>
                  <a:cubicBezTo>
                    <a:pt x="3192692" y="242667"/>
                    <a:pt x="3196626" y="246601"/>
                    <a:pt x="3196626" y="251452"/>
                  </a:cubicBezTo>
                  <a:cubicBezTo>
                    <a:pt x="3196626" y="256304"/>
                    <a:pt x="3192692" y="260237"/>
                    <a:pt x="3187841" y="260237"/>
                  </a:cubicBezTo>
                  <a:cubicBezTo>
                    <a:pt x="3182989" y="260237"/>
                    <a:pt x="3179056" y="256304"/>
                    <a:pt x="3179056" y="251452"/>
                  </a:cubicBezTo>
                  <a:cubicBezTo>
                    <a:pt x="3179056" y="246601"/>
                    <a:pt x="3182989" y="242667"/>
                    <a:pt x="3187841" y="242667"/>
                  </a:cubicBezTo>
                  <a:close/>
                  <a:moveTo>
                    <a:pt x="3159596" y="242667"/>
                  </a:moveTo>
                  <a:cubicBezTo>
                    <a:pt x="3164448" y="242667"/>
                    <a:pt x="3168381" y="246601"/>
                    <a:pt x="3168381" y="251452"/>
                  </a:cubicBezTo>
                  <a:cubicBezTo>
                    <a:pt x="3168381" y="256304"/>
                    <a:pt x="3164448" y="260237"/>
                    <a:pt x="3159596" y="260237"/>
                  </a:cubicBezTo>
                  <a:cubicBezTo>
                    <a:pt x="3154744" y="260237"/>
                    <a:pt x="3150811" y="256304"/>
                    <a:pt x="3150811" y="251452"/>
                  </a:cubicBezTo>
                  <a:cubicBezTo>
                    <a:pt x="3150811" y="246601"/>
                    <a:pt x="3154744" y="242667"/>
                    <a:pt x="3159596" y="242667"/>
                  </a:cubicBezTo>
                  <a:close/>
                  <a:moveTo>
                    <a:pt x="3131350" y="242667"/>
                  </a:moveTo>
                  <a:cubicBezTo>
                    <a:pt x="3136201" y="242667"/>
                    <a:pt x="3140134" y="246601"/>
                    <a:pt x="3140134" y="251452"/>
                  </a:cubicBezTo>
                  <a:cubicBezTo>
                    <a:pt x="3140134" y="256304"/>
                    <a:pt x="3136201" y="260237"/>
                    <a:pt x="3131350" y="260237"/>
                  </a:cubicBezTo>
                  <a:cubicBezTo>
                    <a:pt x="3126498" y="260237"/>
                    <a:pt x="3122564" y="256304"/>
                    <a:pt x="3122564" y="251452"/>
                  </a:cubicBezTo>
                  <a:cubicBezTo>
                    <a:pt x="3122564" y="246601"/>
                    <a:pt x="3126498" y="242667"/>
                    <a:pt x="3131350" y="242667"/>
                  </a:cubicBezTo>
                  <a:close/>
                  <a:moveTo>
                    <a:pt x="3103105" y="242667"/>
                  </a:moveTo>
                  <a:cubicBezTo>
                    <a:pt x="3107957" y="242667"/>
                    <a:pt x="3111890" y="246601"/>
                    <a:pt x="3111890" y="251452"/>
                  </a:cubicBezTo>
                  <a:cubicBezTo>
                    <a:pt x="3111890" y="256304"/>
                    <a:pt x="3107957" y="260237"/>
                    <a:pt x="3103105" y="260237"/>
                  </a:cubicBezTo>
                  <a:cubicBezTo>
                    <a:pt x="3098253" y="260237"/>
                    <a:pt x="3094320" y="256304"/>
                    <a:pt x="3094320" y="251452"/>
                  </a:cubicBezTo>
                  <a:cubicBezTo>
                    <a:pt x="3094320" y="246601"/>
                    <a:pt x="3098253" y="242667"/>
                    <a:pt x="3103105" y="242667"/>
                  </a:cubicBezTo>
                  <a:close/>
                  <a:moveTo>
                    <a:pt x="3074859" y="242667"/>
                  </a:moveTo>
                  <a:cubicBezTo>
                    <a:pt x="3079710" y="242667"/>
                    <a:pt x="3083644" y="246601"/>
                    <a:pt x="3083644" y="251452"/>
                  </a:cubicBezTo>
                  <a:cubicBezTo>
                    <a:pt x="3083644" y="256304"/>
                    <a:pt x="3079710" y="260237"/>
                    <a:pt x="3074859" y="260237"/>
                  </a:cubicBezTo>
                  <a:cubicBezTo>
                    <a:pt x="3070007" y="260237"/>
                    <a:pt x="3066074" y="256304"/>
                    <a:pt x="3066074" y="251452"/>
                  </a:cubicBezTo>
                  <a:cubicBezTo>
                    <a:pt x="3066074" y="246601"/>
                    <a:pt x="3070007" y="242667"/>
                    <a:pt x="3074859" y="242667"/>
                  </a:cubicBezTo>
                  <a:close/>
                  <a:moveTo>
                    <a:pt x="3046614" y="242667"/>
                  </a:moveTo>
                  <a:cubicBezTo>
                    <a:pt x="3051466" y="242667"/>
                    <a:pt x="3055399" y="246601"/>
                    <a:pt x="3055399" y="251452"/>
                  </a:cubicBezTo>
                  <a:cubicBezTo>
                    <a:pt x="3055399" y="256304"/>
                    <a:pt x="3051466" y="260237"/>
                    <a:pt x="3046614" y="260237"/>
                  </a:cubicBezTo>
                  <a:cubicBezTo>
                    <a:pt x="3041762" y="260237"/>
                    <a:pt x="3037829" y="256304"/>
                    <a:pt x="3037829" y="251452"/>
                  </a:cubicBezTo>
                  <a:cubicBezTo>
                    <a:pt x="3037829" y="246601"/>
                    <a:pt x="3041762" y="242667"/>
                    <a:pt x="3046614" y="242667"/>
                  </a:cubicBezTo>
                  <a:close/>
                  <a:moveTo>
                    <a:pt x="3018368" y="242667"/>
                  </a:moveTo>
                  <a:cubicBezTo>
                    <a:pt x="3023219" y="242667"/>
                    <a:pt x="3027153" y="246601"/>
                    <a:pt x="3027153" y="251452"/>
                  </a:cubicBezTo>
                  <a:cubicBezTo>
                    <a:pt x="3027153" y="256304"/>
                    <a:pt x="3023219" y="260237"/>
                    <a:pt x="3018368" y="260237"/>
                  </a:cubicBezTo>
                  <a:cubicBezTo>
                    <a:pt x="3013516" y="260237"/>
                    <a:pt x="3009582" y="256304"/>
                    <a:pt x="3009582" y="251452"/>
                  </a:cubicBezTo>
                  <a:cubicBezTo>
                    <a:pt x="3009582" y="246601"/>
                    <a:pt x="3013516" y="242667"/>
                    <a:pt x="3018368" y="242667"/>
                  </a:cubicBezTo>
                  <a:close/>
                  <a:moveTo>
                    <a:pt x="2990123" y="242667"/>
                  </a:moveTo>
                  <a:cubicBezTo>
                    <a:pt x="2994975" y="242667"/>
                    <a:pt x="2998908" y="246601"/>
                    <a:pt x="2998908" y="251452"/>
                  </a:cubicBezTo>
                  <a:cubicBezTo>
                    <a:pt x="2998908" y="256304"/>
                    <a:pt x="2994975" y="260237"/>
                    <a:pt x="2990123" y="260237"/>
                  </a:cubicBezTo>
                  <a:cubicBezTo>
                    <a:pt x="2985271" y="260237"/>
                    <a:pt x="2981338" y="256304"/>
                    <a:pt x="2981338" y="251452"/>
                  </a:cubicBezTo>
                  <a:cubicBezTo>
                    <a:pt x="2981338" y="246601"/>
                    <a:pt x="2985271" y="242667"/>
                    <a:pt x="2990123" y="242667"/>
                  </a:cubicBezTo>
                  <a:close/>
                  <a:moveTo>
                    <a:pt x="2961877" y="242667"/>
                  </a:moveTo>
                  <a:cubicBezTo>
                    <a:pt x="2966728" y="242667"/>
                    <a:pt x="2970662" y="246601"/>
                    <a:pt x="2970662" y="251452"/>
                  </a:cubicBezTo>
                  <a:cubicBezTo>
                    <a:pt x="2970662" y="256304"/>
                    <a:pt x="2966728" y="260237"/>
                    <a:pt x="2961877" y="260237"/>
                  </a:cubicBezTo>
                  <a:cubicBezTo>
                    <a:pt x="2957025" y="260237"/>
                    <a:pt x="2953092" y="256304"/>
                    <a:pt x="2953092" y="251452"/>
                  </a:cubicBezTo>
                  <a:cubicBezTo>
                    <a:pt x="2953092" y="246601"/>
                    <a:pt x="2957025" y="242667"/>
                    <a:pt x="2961877" y="242667"/>
                  </a:cubicBezTo>
                  <a:close/>
                  <a:moveTo>
                    <a:pt x="2933632" y="242667"/>
                  </a:moveTo>
                  <a:cubicBezTo>
                    <a:pt x="2938484" y="242667"/>
                    <a:pt x="2942417" y="246601"/>
                    <a:pt x="2942417" y="251452"/>
                  </a:cubicBezTo>
                  <a:cubicBezTo>
                    <a:pt x="2942417" y="256304"/>
                    <a:pt x="2938484" y="260237"/>
                    <a:pt x="2933632" y="260237"/>
                  </a:cubicBezTo>
                  <a:cubicBezTo>
                    <a:pt x="2928780" y="260237"/>
                    <a:pt x="2924847" y="256304"/>
                    <a:pt x="2924847" y="251452"/>
                  </a:cubicBezTo>
                  <a:cubicBezTo>
                    <a:pt x="2924847" y="246601"/>
                    <a:pt x="2928780" y="242667"/>
                    <a:pt x="2933632" y="242667"/>
                  </a:cubicBezTo>
                  <a:close/>
                  <a:moveTo>
                    <a:pt x="2905386" y="242667"/>
                  </a:moveTo>
                  <a:cubicBezTo>
                    <a:pt x="2910237" y="242667"/>
                    <a:pt x="2914171" y="246601"/>
                    <a:pt x="2914171" y="251452"/>
                  </a:cubicBezTo>
                  <a:cubicBezTo>
                    <a:pt x="2914171" y="256304"/>
                    <a:pt x="2910237" y="260237"/>
                    <a:pt x="2905386" y="260237"/>
                  </a:cubicBezTo>
                  <a:cubicBezTo>
                    <a:pt x="2900534" y="260237"/>
                    <a:pt x="2896600" y="256304"/>
                    <a:pt x="2896600" y="251452"/>
                  </a:cubicBezTo>
                  <a:cubicBezTo>
                    <a:pt x="2896600" y="246601"/>
                    <a:pt x="2900534" y="242667"/>
                    <a:pt x="2905386" y="242667"/>
                  </a:cubicBezTo>
                  <a:close/>
                  <a:moveTo>
                    <a:pt x="2877141" y="242667"/>
                  </a:moveTo>
                  <a:cubicBezTo>
                    <a:pt x="2881993" y="242667"/>
                    <a:pt x="2885926" y="246601"/>
                    <a:pt x="2885926" y="251452"/>
                  </a:cubicBezTo>
                  <a:cubicBezTo>
                    <a:pt x="2885926" y="256304"/>
                    <a:pt x="2881993" y="260237"/>
                    <a:pt x="2877141" y="260237"/>
                  </a:cubicBezTo>
                  <a:cubicBezTo>
                    <a:pt x="2872289" y="260237"/>
                    <a:pt x="2868356" y="256304"/>
                    <a:pt x="2868356" y="251452"/>
                  </a:cubicBezTo>
                  <a:cubicBezTo>
                    <a:pt x="2868356" y="246601"/>
                    <a:pt x="2872289" y="242667"/>
                    <a:pt x="2877141" y="242667"/>
                  </a:cubicBezTo>
                  <a:close/>
                  <a:moveTo>
                    <a:pt x="2848895" y="242667"/>
                  </a:moveTo>
                  <a:cubicBezTo>
                    <a:pt x="2853747" y="242667"/>
                    <a:pt x="2857680" y="246601"/>
                    <a:pt x="2857680" y="251452"/>
                  </a:cubicBezTo>
                  <a:cubicBezTo>
                    <a:pt x="2857680" y="256304"/>
                    <a:pt x="2853747" y="260237"/>
                    <a:pt x="2848895" y="260237"/>
                  </a:cubicBezTo>
                  <a:cubicBezTo>
                    <a:pt x="2844043" y="260237"/>
                    <a:pt x="2840109" y="256304"/>
                    <a:pt x="2840109" y="251452"/>
                  </a:cubicBezTo>
                  <a:cubicBezTo>
                    <a:pt x="2840109" y="246601"/>
                    <a:pt x="2844043" y="242667"/>
                    <a:pt x="2848895" y="242667"/>
                  </a:cubicBezTo>
                  <a:close/>
                  <a:moveTo>
                    <a:pt x="2820650" y="242667"/>
                  </a:moveTo>
                  <a:cubicBezTo>
                    <a:pt x="2825502" y="242667"/>
                    <a:pt x="2829435" y="246601"/>
                    <a:pt x="2829435" y="251452"/>
                  </a:cubicBezTo>
                  <a:cubicBezTo>
                    <a:pt x="2829435" y="256304"/>
                    <a:pt x="2825502" y="260237"/>
                    <a:pt x="2820650" y="260237"/>
                  </a:cubicBezTo>
                  <a:cubicBezTo>
                    <a:pt x="2815798" y="260237"/>
                    <a:pt x="2811865" y="256304"/>
                    <a:pt x="2811865" y="251452"/>
                  </a:cubicBezTo>
                  <a:cubicBezTo>
                    <a:pt x="2811865" y="246601"/>
                    <a:pt x="2815798" y="242667"/>
                    <a:pt x="2820650" y="242667"/>
                  </a:cubicBezTo>
                  <a:close/>
                  <a:moveTo>
                    <a:pt x="2792404" y="242667"/>
                  </a:moveTo>
                  <a:cubicBezTo>
                    <a:pt x="2797255" y="242667"/>
                    <a:pt x="2801189" y="246601"/>
                    <a:pt x="2801189" y="251452"/>
                  </a:cubicBezTo>
                  <a:cubicBezTo>
                    <a:pt x="2801189" y="256304"/>
                    <a:pt x="2797255" y="260237"/>
                    <a:pt x="2792404" y="260237"/>
                  </a:cubicBezTo>
                  <a:cubicBezTo>
                    <a:pt x="2787552" y="260237"/>
                    <a:pt x="2783618" y="256304"/>
                    <a:pt x="2783618" y="251452"/>
                  </a:cubicBezTo>
                  <a:cubicBezTo>
                    <a:pt x="2783618" y="246601"/>
                    <a:pt x="2787552" y="242667"/>
                    <a:pt x="2792404" y="242667"/>
                  </a:cubicBezTo>
                  <a:close/>
                  <a:moveTo>
                    <a:pt x="2764159" y="242667"/>
                  </a:moveTo>
                  <a:cubicBezTo>
                    <a:pt x="2769011" y="242667"/>
                    <a:pt x="2772944" y="246601"/>
                    <a:pt x="2772944" y="251452"/>
                  </a:cubicBezTo>
                  <a:cubicBezTo>
                    <a:pt x="2772944" y="256304"/>
                    <a:pt x="2769011" y="260237"/>
                    <a:pt x="2764159" y="260237"/>
                  </a:cubicBezTo>
                  <a:cubicBezTo>
                    <a:pt x="2759307" y="260237"/>
                    <a:pt x="2755374" y="256304"/>
                    <a:pt x="2755374" y="251452"/>
                  </a:cubicBezTo>
                  <a:cubicBezTo>
                    <a:pt x="2755374" y="246601"/>
                    <a:pt x="2759307" y="242667"/>
                    <a:pt x="2764159" y="242667"/>
                  </a:cubicBezTo>
                  <a:close/>
                  <a:moveTo>
                    <a:pt x="2735913" y="242667"/>
                  </a:moveTo>
                  <a:cubicBezTo>
                    <a:pt x="2740765" y="242667"/>
                    <a:pt x="2744698" y="246601"/>
                    <a:pt x="2744698" y="251452"/>
                  </a:cubicBezTo>
                  <a:cubicBezTo>
                    <a:pt x="2744698" y="256304"/>
                    <a:pt x="2740765" y="260237"/>
                    <a:pt x="2735913" y="260237"/>
                  </a:cubicBezTo>
                  <a:cubicBezTo>
                    <a:pt x="2731061" y="260237"/>
                    <a:pt x="2727127" y="256304"/>
                    <a:pt x="2727127" y="251452"/>
                  </a:cubicBezTo>
                  <a:cubicBezTo>
                    <a:pt x="2727127" y="246601"/>
                    <a:pt x="2731061" y="242667"/>
                    <a:pt x="2735913" y="242667"/>
                  </a:cubicBezTo>
                  <a:close/>
                  <a:moveTo>
                    <a:pt x="2707668" y="242667"/>
                  </a:moveTo>
                  <a:cubicBezTo>
                    <a:pt x="2712520" y="242667"/>
                    <a:pt x="2716453" y="246601"/>
                    <a:pt x="2716453" y="251452"/>
                  </a:cubicBezTo>
                  <a:cubicBezTo>
                    <a:pt x="2716453" y="256304"/>
                    <a:pt x="2712520" y="260237"/>
                    <a:pt x="2707668" y="260237"/>
                  </a:cubicBezTo>
                  <a:cubicBezTo>
                    <a:pt x="2702816" y="260237"/>
                    <a:pt x="2698883" y="256304"/>
                    <a:pt x="2698883" y="251452"/>
                  </a:cubicBezTo>
                  <a:cubicBezTo>
                    <a:pt x="2698883" y="246601"/>
                    <a:pt x="2702816" y="242667"/>
                    <a:pt x="2707668" y="242667"/>
                  </a:cubicBezTo>
                  <a:close/>
                  <a:moveTo>
                    <a:pt x="2679422" y="242667"/>
                  </a:moveTo>
                  <a:cubicBezTo>
                    <a:pt x="2684274" y="242667"/>
                    <a:pt x="2688207" y="246601"/>
                    <a:pt x="2688207" y="251452"/>
                  </a:cubicBezTo>
                  <a:cubicBezTo>
                    <a:pt x="2688207" y="256304"/>
                    <a:pt x="2684274" y="260237"/>
                    <a:pt x="2679422" y="260237"/>
                  </a:cubicBezTo>
                  <a:cubicBezTo>
                    <a:pt x="2674570" y="260237"/>
                    <a:pt x="2670637" y="256304"/>
                    <a:pt x="2670637" y="251452"/>
                  </a:cubicBezTo>
                  <a:cubicBezTo>
                    <a:pt x="2670637" y="246601"/>
                    <a:pt x="2674570" y="242667"/>
                    <a:pt x="2679422" y="242667"/>
                  </a:cubicBezTo>
                  <a:close/>
                  <a:moveTo>
                    <a:pt x="2651177" y="242667"/>
                  </a:moveTo>
                  <a:cubicBezTo>
                    <a:pt x="2656029" y="242667"/>
                    <a:pt x="2659962" y="246601"/>
                    <a:pt x="2659962" y="251452"/>
                  </a:cubicBezTo>
                  <a:cubicBezTo>
                    <a:pt x="2659962" y="256304"/>
                    <a:pt x="2656029" y="260237"/>
                    <a:pt x="2651177" y="260237"/>
                  </a:cubicBezTo>
                  <a:cubicBezTo>
                    <a:pt x="2646325" y="260237"/>
                    <a:pt x="2642392" y="256304"/>
                    <a:pt x="2642392" y="251452"/>
                  </a:cubicBezTo>
                  <a:cubicBezTo>
                    <a:pt x="2642392" y="246601"/>
                    <a:pt x="2646325" y="242667"/>
                    <a:pt x="2651177" y="242667"/>
                  </a:cubicBezTo>
                  <a:close/>
                  <a:moveTo>
                    <a:pt x="2622930" y="242667"/>
                  </a:moveTo>
                  <a:cubicBezTo>
                    <a:pt x="2627782" y="242667"/>
                    <a:pt x="2631716" y="246601"/>
                    <a:pt x="2631716" y="251452"/>
                  </a:cubicBezTo>
                  <a:cubicBezTo>
                    <a:pt x="2631716" y="256304"/>
                    <a:pt x="2627782" y="260237"/>
                    <a:pt x="2622930" y="260237"/>
                  </a:cubicBezTo>
                  <a:cubicBezTo>
                    <a:pt x="2618079" y="260237"/>
                    <a:pt x="2614145" y="256304"/>
                    <a:pt x="2614145" y="251452"/>
                  </a:cubicBezTo>
                  <a:cubicBezTo>
                    <a:pt x="2614145" y="246601"/>
                    <a:pt x="2618079" y="242667"/>
                    <a:pt x="2622930" y="242667"/>
                  </a:cubicBezTo>
                  <a:close/>
                  <a:moveTo>
                    <a:pt x="2594686" y="242667"/>
                  </a:moveTo>
                  <a:cubicBezTo>
                    <a:pt x="2599538" y="242667"/>
                    <a:pt x="2603471" y="246601"/>
                    <a:pt x="2603471" y="251452"/>
                  </a:cubicBezTo>
                  <a:cubicBezTo>
                    <a:pt x="2603471" y="256304"/>
                    <a:pt x="2599538" y="260237"/>
                    <a:pt x="2594686" y="260237"/>
                  </a:cubicBezTo>
                  <a:cubicBezTo>
                    <a:pt x="2589834" y="260237"/>
                    <a:pt x="2585901" y="256304"/>
                    <a:pt x="2585901" y="251452"/>
                  </a:cubicBezTo>
                  <a:cubicBezTo>
                    <a:pt x="2585901" y="246601"/>
                    <a:pt x="2589834" y="242667"/>
                    <a:pt x="2594686" y="242667"/>
                  </a:cubicBezTo>
                  <a:close/>
                  <a:moveTo>
                    <a:pt x="2566440" y="242667"/>
                  </a:moveTo>
                  <a:cubicBezTo>
                    <a:pt x="2571292" y="242667"/>
                    <a:pt x="2575225" y="246601"/>
                    <a:pt x="2575225" y="251452"/>
                  </a:cubicBezTo>
                  <a:cubicBezTo>
                    <a:pt x="2575225" y="256304"/>
                    <a:pt x="2571292" y="260237"/>
                    <a:pt x="2566440" y="260237"/>
                  </a:cubicBezTo>
                  <a:cubicBezTo>
                    <a:pt x="2561588" y="260237"/>
                    <a:pt x="2557655" y="256304"/>
                    <a:pt x="2557655" y="251452"/>
                  </a:cubicBezTo>
                  <a:cubicBezTo>
                    <a:pt x="2557655" y="246601"/>
                    <a:pt x="2561588" y="242667"/>
                    <a:pt x="2566440" y="242667"/>
                  </a:cubicBezTo>
                  <a:close/>
                  <a:moveTo>
                    <a:pt x="2538195" y="242667"/>
                  </a:moveTo>
                  <a:cubicBezTo>
                    <a:pt x="2543047" y="242667"/>
                    <a:pt x="2546980" y="246601"/>
                    <a:pt x="2546980" y="251452"/>
                  </a:cubicBezTo>
                  <a:cubicBezTo>
                    <a:pt x="2546980" y="256304"/>
                    <a:pt x="2543047" y="260237"/>
                    <a:pt x="2538195" y="260237"/>
                  </a:cubicBezTo>
                  <a:cubicBezTo>
                    <a:pt x="2533343" y="260237"/>
                    <a:pt x="2529410" y="256304"/>
                    <a:pt x="2529410" y="251452"/>
                  </a:cubicBezTo>
                  <a:cubicBezTo>
                    <a:pt x="2529410" y="246601"/>
                    <a:pt x="2533343" y="242667"/>
                    <a:pt x="2538195" y="242667"/>
                  </a:cubicBezTo>
                  <a:close/>
                  <a:moveTo>
                    <a:pt x="2509949" y="242667"/>
                  </a:moveTo>
                  <a:cubicBezTo>
                    <a:pt x="2514801" y="242667"/>
                    <a:pt x="2518734" y="246601"/>
                    <a:pt x="2518734" y="251452"/>
                  </a:cubicBezTo>
                  <a:cubicBezTo>
                    <a:pt x="2518734" y="256304"/>
                    <a:pt x="2514801" y="260237"/>
                    <a:pt x="2509949" y="260237"/>
                  </a:cubicBezTo>
                  <a:cubicBezTo>
                    <a:pt x="2505097" y="260237"/>
                    <a:pt x="2501164" y="256304"/>
                    <a:pt x="2501164" y="251452"/>
                  </a:cubicBezTo>
                  <a:cubicBezTo>
                    <a:pt x="2501164" y="246601"/>
                    <a:pt x="2505097" y="242667"/>
                    <a:pt x="2509949" y="242667"/>
                  </a:cubicBezTo>
                  <a:close/>
                  <a:moveTo>
                    <a:pt x="2481704" y="242667"/>
                  </a:moveTo>
                  <a:cubicBezTo>
                    <a:pt x="2486556" y="242667"/>
                    <a:pt x="2490489" y="246601"/>
                    <a:pt x="2490489" y="251452"/>
                  </a:cubicBezTo>
                  <a:cubicBezTo>
                    <a:pt x="2490489" y="256304"/>
                    <a:pt x="2486556" y="260237"/>
                    <a:pt x="2481704" y="260237"/>
                  </a:cubicBezTo>
                  <a:cubicBezTo>
                    <a:pt x="2476852" y="260237"/>
                    <a:pt x="2472919" y="256304"/>
                    <a:pt x="2472919" y="251452"/>
                  </a:cubicBezTo>
                  <a:cubicBezTo>
                    <a:pt x="2472919" y="246601"/>
                    <a:pt x="2476852" y="242667"/>
                    <a:pt x="2481704" y="242667"/>
                  </a:cubicBezTo>
                  <a:close/>
                  <a:moveTo>
                    <a:pt x="2453458" y="242667"/>
                  </a:moveTo>
                  <a:cubicBezTo>
                    <a:pt x="2458310" y="242667"/>
                    <a:pt x="2462243" y="246601"/>
                    <a:pt x="2462243" y="251452"/>
                  </a:cubicBezTo>
                  <a:cubicBezTo>
                    <a:pt x="2462243" y="256304"/>
                    <a:pt x="2458310" y="260237"/>
                    <a:pt x="2453458" y="260237"/>
                  </a:cubicBezTo>
                  <a:cubicBezTo>
                    <a:pt x="2448606" y="260237"/>
                    <a:pt x="2444673" y="256304"/>
                    <a:pt x="2444673" y="251452"/>
                  </a:cubicBezTo>
                  <a:cubicBezTo>
                    <a:pt x="2444673" y="246601"/>
                    <a:pt x="2448606" y="242667"/>
                    <a:pt x="2453458" y="242667"/>
                  </a:cubicBezTo>
                  <a:close/>
                  <a:moveTo>
                    <a:pt x="2425212" y="242667"/>
                  </a:moveTo>
                  <a:cubicBezTo>
                    <a:pt x="2430063" y="242667"/>
                    <a:pt x="2433997" y="246601"/>
                    <a:pt x="2433997" y="251452"/>
                  </a:cubicBezTo>
                  <a:cubicBezTo>
                    <a:pt x="2433997" y="256304"/>
                    <a:pt x="2430063" y="260237"/>
                    <a:pt x="2425212" y="260237"/>
                  </a:cubicBezTo>
                  <a:cubicBezTo>
                    <a:pt x="2420359" y="260237"/>
                    <a:pt x="2416426" y="256304"/>
                    <a:pt x="2416426" y="251452"/>
                  </a:cubicBezTo>
                  <a:cubicBezTo>
                    <a:pt x="2416426" y="246601"/>
                    <a:pt x="2420359" y="242667"/>
                    <a:pt x="2425212" y="242667"/>
                  </a:cubicBezTo>
                  <a:close/>
                  <a:moveTo>
                    <a:pt x="2396967" y="242667"/>
                  </a:moveTo>
                  <a:cubicBezTo>
                    <a:pt x="2401819" y="242667"/>
                    <a:pt x="2405752" y="246601"/>
                    <a:pt x="2405752" y="251452"/>
                  </a:cubicBezTo>
                  <a:cubicBezTo>
                    <a:pt x="2405752" y="256304"/>
                    <a:pt x="2401819" y="260237"/>
                    <a:pt x="2396967" y="260237"/>
                  </a:cubicBezTo>
                  <a:cubicBezTo>
                    <a:pt x="2392115" y="260237"/>
                    <a:pt x="2388182" y="256304"/>
                    <a:pt x="2388182" y="251452"/>
                  </a:cubicBezTo>
                  <a:cubicBezTo>
                    <a:pt x="2388182" y="246601"/>
                    <a:pt x="2392115" y="242667"/>
                    <a:pt x="2396967" y="242667"/>
                  </a:cubicBezTo>
                  <a:close/>
                  <a:moveTo>
                    <a:pt x="2368721" y="242667"/>
                  </a:moveTo>
                  <a:cubicBezTo>
                    <a:pt x="2373573" y="242667"/>
                    <a:pt x="2377506" y="246601"/>
                    <a:pt x="2377506" y="251452"/>
                  </a:cubicBezTo>
                  <a:cubicBezTo>
                    <a:pt x="2377506" y="256304"/>
                    <a:pt x="2373573" y="260237"/>
                    <a:pt x="2368721" y="260237"/>
                  </a:cubicBezTo>
                  <a:cubicBezTo>
                    <a:pt x="2363869" y="260237"/>
                    <a:pt x="2359936" y="256304"/>
                    <a:pt x="2359936" y="251452"/>
                  </a:cubicBezTo>
                  <a:cubicBezTo>
                    <a:pt x="2359936" y="246601"/>
                    <a:pt x="2363869" y="242667"/>
                    <a:pt x="2368721" y="242667"/>
                  </a:cubicBezTo>
                  <a:close/>
                  <a:moveTo>
                    <a:pt x="2340476" y="242667"/>
                  </a:moveTo>
                  <a:cubicBezTo>
                    <a:pt x="2345328" y="242667"/>
                    <a:pt x="2349261" y="246601"/>
                    <a:pt x="2349261" y="251452"/>
                  </a:cubicBezTo>
                  <a:cubicBezTo>
                    <a:pt x="2349261" y="256304"/>
                    <a:pt x="2345328" y="260237"/>
                    <a:pt x="2340476" y="260237"/>
                  </a:cubicBezTo>
                  <a:cubicBezTo>
                    <a:pt x="2335624" y="260237"/>
                    <a:pt x="2331691" y="256304"/>
                    <a:pt x="2331691" y="251452"/>
                  </a:cubicBezTo>
                  <a:cubicBezTo>
                    <a:pt x="2331691" y="246601"/>
                    <a:pt x="2335624" y="242667"/>
                    <a:pt x="2340476" y="242667"/>
                  </a:cubicBezTo>
                  <a:close/>
                  <a:moveTo>
                    <a:pt x="2312230" y="242667"/>
                  </a:moveTo>
                  <a:cubicBezTo>
                    <a:pt x="2317081" y="242667"/>
                    <a:pt x="2321015" y="246601"/>
                    <a:pt x="2321015" y="251452"/>
                  </a:cubicBezTo>
                  <a:cubicBezTo>
                    <a:pt x="2321015" y="256304"/>
                    <a:pt x="2317081" y="260237"/>
                    <a:pt x="2312230" y="260237"/>
                  </a:cubicBezTo>
                  <a:cubicBezTo>
                    <a:pt x="2307378" y="260237"/>
                    <a:pt x="2303445" y="256304"/>
                    <a:pt x="2303445" y="251452"/>
                  </a:cubicBezTo>
                  <a:cubicBezTo>
                    <a:pt x="2303445" y="246601"/>
                    <a:pt x="2307378" y="242667"/>
                    <a:pt x="2312230" y="242667"/>
                  </a:cubicBezTo>
                  <a:close/>
                  <a:moveTo>
                    <a:pt x="2283985" y="242667"/>
                  </a:moveTo>
                  <a:cubicBezTo>
                    <a:pt x="2288837" y="242667"/>
                    <a:pt x="2292770" y="246601"/>
                    <a:pt x="2292770" y="251452"/>
                  </a:cubicBezTo>
                  <a:cubicBezTo>
                    <a:pt x="2292770" y="256304"/>
                    <a:pt x="2288837" y="260237"/>
                    <a:pt x="2283985" y="260237"/>
                  </a:cubicBezTo>
                  <a:cubicBezTo>
                    <a:pt x="2279133" y="260237"/>
                    <a:pt x="2275200" y="256304"/>
                    <a:pt x="2275200" y="251452"/>
                  </a:cubicBezTo>
                  <a:cubicBezTo>
                    <a:pt x="2275200" y="246601"/>
                    <a:pt x="2279133" y="242667"/>
                    <a:pt x="2283985" y="242667"/>
                  </a:cubicBezTo>
                  <a:close/>
                  <a:moveTo>
                    <a:pt x="2255739" y="242667"/>
                  </a:moveTo>
                  <a:cubicBezTo>
                    <a:pt x="2260591" y="242667"/>
                    <a:pt x="2264524" y="246601"/>
                    <a:pt x="2264524" y="251452"/>
                  </a:cubicBezTo>
                  <a:cubicBezTo>
                    <a:pt x="2264524" y="256304"/>
                    <a:pt x="2260591" y="260237"/>
                    <a:pt x="2255739" y="260237"/>
                  </a:cubicBezTo>
                  <a:cubicBezTo>
                    <a:pt x="2250887" y="260237"/>
                    <a:pt x="2246954" y="256304"/>
                    <a:pt x="2246954" y="251452"/>
                  </a:cubicBezTo>
                  <a:cubicBezTo>
                    <a:pt x="2246954" y="246601"/>
                    <a:pt x="2250887" y="242667"/>
                    <a:pt x="2255739" y="242667"/>
                  </a:cubicBezTo>
                  <a:close/>
                  <a:moveTo>
                    <a:pt x="2227494" y="242667"/>
                  </a:moveTo>
                  <a:cubicBezTo>
                    <a:pt x="2232346" y="242667"/>
                    <a:pt x="2236279" y="246601"/>
                    <a:pt x="2236279" y="251452"/>
                  </a:cubicBezTo>
                  <a:cubicBezTo>
                    <a:pt x="2236279" y="256304"/>
                    <a:pt x="2232346" y="260237"/>
                    <a:pt x="2227494" y="260237"/>
                  </a:cubicBezTo>
                  <a:cubicBezTo>
                    <a:pt x="2222642" y="260237"/>
                    <a:pt x="2218709" y="256304"/>
                    <a:pt x="2218709" y="251452"/>
                  </a:cubicBezTo>
                  <a:cubicBezTo>
                    <a:pt x="2218709" y="246601"/>
                    <a:pt x="2222642" y="242667"/>
                    <a:pt x="2227494" y="242667"/>
                  </a:cubicBezTo>
                  <a:close/>
                  <a:moveTo>
                    <a:pt x="2199248" y="242667"/>
                  </a:moveTo>
                  <a:cubicBezTo>
                    <a:pt x="2204099" y="242667"/>
                    <a:pt x="2208033" y="246601"/>
                    <a:pt x="2208033" y="251452"/>
                  </a:cubicBezTo>
                  <a:cubicBezTo>
                    <a:pt x="2208033" y="256304"/>
                    <a:pt x="2204099" y="260237"/>
                    <a:pt x="2199248" y="260237"/>
                  </a:cubicBezTo>
                  <a:cubicBezTo>
                    <a:pt x="2194396" y="260237"/>
                    <a:pt x="2190462" y="256304"/>
                    <a:pt x="2190462" y="251452"/>
                  </a:cubicBezTo>
                  <a:cubicBezTo>
                    <a:pt x="2190462" y="246601"/>
                    <a:pt x="2194396" y="242667"/>
                    <a:pt x="2199248" y="242667"/>
                  </a:cubicBezTo>
                  <a:close/>
                  <a:moveTo>
                    <a:pt x="2171003" y="242667"/>
                  </a:moveTo>
                  <a:cubicBezTo>
                    <a:pt x="2175855" y="242667"/>
                    <a:pt x="2179788" y="246601"/>
                    <a:pt x="2179788" y="251452"/>
                  </a:cubicBezTo>
                  <a:cubicBezTo>
                    <a:pt x="2179788" y="256304"/>
                    <a:pt x="2175855" y="260237"/>
                    <a:pt x="2171003" y="260237"/>
                  </a:cubicBezTo>
                  <a:cubicBezTo>
                    <a:pt x="2166151" y="260237"/>
                    <a:pt x="2162218" y="256304"/>
                    <a:pt x="2162218" y="251452"/>
                  </a:cubicBezTo>
                  <a:cubicBezTo>
                    <a:pt x="2162218" y="246601"/>
                    <a:pt x="2166151" y="242667"/>
                    <a:pt x="2171003" y="242667"/>
                  </a:cubicBezTo>
                  <a:close/>
                  <a:moveTo>
                    <a:pt x="2142757" y="242667"/>
                  </a:moveTo>
                  <a:cubicBezTo>
                    <a:pt x="2147609" y="242667"/>
                    <a:pt x="2151542" y="246601"/>
                    <a:pt x="2151542" y="251452"/>
                  </a:cubicBezTo>
                  <a:cubicBezTo>
                    <a:pt x="2151542" y="256304"/>
                    <a:pt x="2147609" y="260237"/>
                    <a:pt x="2142757" y="260237"/>
                  </a:cubicBezTo>
                  <a:cubicBezTo>
                    <a:pt x="2137905" y="260237"/>
                    <a:pt x="2133972" y="256304"/>
                    <a:pt x="2133972" y="251452"/>
                  </a:cubicBezTo>
                  <a:cubicBezTo>
                    <a:pt x="2133972" y="246601"/>
                    <a:pt x="2137905" y="242667"/>
                    <a:pt x="2142757" y="242667"/>
                  </a:cubicBezTo>
                  <a:close/>
                  <a:moveTo>
                    <a:pt x="2114512" y="242667"/>
                  </a:moveTo>
                  <a:cubicBezTo>
                    <a:pt x="2119364" y="242667"/>
                    <a:pt x="2123297" y="246601"/>
                    <a:pt x="2123297" y="251452"/>
                  </a:cubicBezTo>
                  <a:cubicBezTo>
                    <a:pt x="2123297" y="256304"/>
                    <a:pt x="2119364" y="260237"/>
                    <a:pt x="2114512" y="260237"/>
                  </a:cubicBezTo>
                  <a:cubicBezTo>
                    <a:pt x="2109660" y="260237"/>
                    <a:pt x="2105727" y="256304"/>
                    <a:pt x="2105727" y="251452"/>
                  </a:cubicBezTo>
                  <a:cubicBezTo>
                    <a:pt x="2105727" y="246601"/>
                    <a:pt x="2109660" y="242667"/>
                    <a:pt x="2114512" y="242667"/>
                  </a:cubicBezTo>
                  <a:close/>
                  <a:moveTo>
                    <a:pt x="2086266" y="242667"/>
                  </a:moveTo>
                  <a:cubicBezTo>
                    <a:pt x="2091118" y="242667"/>
                    <a:pt x="2095051" y="246601"/>
                    <a:pt x="2095051" y="251452"/>
                  </a:cubicBezTo>
                  <a:cubicBezTo>
                    <a:pt x="2095051" y="256304"/>
                    <a:pt x="2091118" y="260237"/>
                    <a:pt x="2086266" y="260237"/>
                  </a:cubicBezTo>
                  <a:cubicBezTo>
                    <a:pt x="2081414" y="260237"/>
                    <a:pt x="2077481" y="256304"/>
                    <a:pt x="2077481" y="251452"/>
                  </a:cubicBezTo>
                  <a:cubicBezTo>
                    <a:pt x="2077481" y="246601"/>
                    <a:pt x="2081414" y="242667"/>
                    <a:pt x="2086266" y="242667"/>
                  </a:cubicBezTo>
                  <a:close/>
                  <a:moveTo>
                    <a:pt x="2058021" y="242667"/>
                  </a:moveTo>
                  <a:cubicBezTo>
                    <a:pt x="2062873" y="242667"/>
                    <a:pt x="2066806" y="246601"/>
                    <a:pt x="2066806" y="251452"/>
                  </a:cubicBezTo>
                  <a:cubicBezTo>
                    <a:pt x="2066806" y="256304"/>
                    <a:pt x="2062873" y="260237"/>
                    <a:pt x="2058021" y="260237"/>
                  </a:cubicBezTo>
                  <a:cubicBezTo>
                    <a:pt x="2053169" y="260237"/>
                    <a:pt x="2049236" y="256304"/>
                    <a:pt x="2049236" y="251452"/>
                  </a:cubicBezTo>
                  <a:cubicBezTo>
                    <a:pt x="2049236" y="246601"/>
                    <a:pt x="2053169" y="242667"/>
                    <a:pt x="2058021" y="242667"/>
                  </a:cubicBezTo>
                  <a:close/>
                  <a:moveTo>
                    <a:pt x="2029775" y="242667"/>
                  </a:moveTo>
                  <a:cubicBezTo>
                    <a:pt x="2034627" y="242667"/>
                    <a:pt x="2038560" y="246601"/>
                    <a:pt x="2038560" y="251452"/>
                  </a:cubicBezTo>
                  <a:cubicBezTo>
                    <a:pt x="2038560" y="256304"/>
                    <a:pt x="2034627" y="260237"/>
                    <a:pt x="2029775" y="260237"/>
                  </a:cubicBezTo>
                  <a:cubicBezTo>
                    <a:pt x="2024923" y="260237"/>
                    <a:pt x="2020990" y="256304"/>
                    <a:pt x="2020990" y="251452"/>
                  </a:cubicBezTo>
                  <a:cubicBezTo>
                    <a:pt x="2020990" y="246601"/>
                    <a:pt x="2024923" y="242667"/>
                    <a:pt x="2029775" y="242667"/>
                  </a:cubicBezTo>
                  <a:close/>
                  <a:moveTo>
                    <a:pt x="2001530" y="242667"/>
                  </a:moveTo>
                  <a:cubicBezTo>
                    <a:pt x="2006382" y="242667"/>
                    <a:pt x="2010315" y="246601"/>
                    <a:pt x="2010315" y="251452"/>
                  </a:cubicBezTo>
                  <a:cubicBezTo>
                    <a:pt x="2010315" y="256304"/>
                    <a:pt x="2006382" y="260237"/>
                    <a:pt x="2001530" y="260237"/>
                  </a:cubicBezTo>
                  <a:cubicBezTo>
                    <a:pt x="1996678" y="260237"/>
                    <a:pt x="1992745" y="256304"/>
                    <a:pt x="1992745" y="251452"/>
                  </a:cubicBezTo>
                  <a:cubicBezTo>
                    <a:pt x="1992745" y="246601"/>
                    <a:pt x="1996678" y="242667"/>
                    <a:pt x="2001530" y="242667"/>
                  </a:cubicBezTo>
                  <a:close/>
                  <a:moveTo>
                    <a:pt x="1973284" y="242667"/>
                  </a:moveTo>
                  <a:cubicBezTo>
                    <a:pt x="1978136" y="242667"/>
                    <a:pt x="1982069" y="246601"/>
                    <a:pt x="1982069" y="251452"/>
                  </a:cubicBezTo>
                  <a:cubicBezTo>
                    <a:pt x="1982069" y="256304"/>
                    <a:pt x="1978136" y="260237"/>
                    <a:pt x="1973284" y="260237"/>
                  </a:cubicBezTo>
                  <a:cubicBezTo>
                    <a:pt x="1968432" y="260237"/>
                    <a:pt x="1964499" y="256304"/>
                    <a:pt x="1964499" y="251452"/>
                  </a:cubicBezTo>
                  <a:cubicBezTo>
                    <a:pt x="1964499" y="246601"/>
                    <a:pt x="1968432" y="242667"/>
                    <a:pt x="1973284" y="242667"/>
                  </a:cubicBezTo>
                  <a:close/>
                  <a:moveTo>
                    <a:pt x="1945039" y="242667"/>
                  </a:moveTo>
                  <a:cubicBezTo>
                    <a:pt x="1949891" y="242667"/>
                    <a:pt x="1953824" y="246601"/>
                    <a:pt x="1953824" y="251452"/>
                  </a:cubicBezTo>
                  <a:cubicBezTo>
                    <a:pt x="1953824" y="256304"/>
                    <a:pt x="1949891" y="260237"/>
                    <a:pt x="1945039" y="260237"/>
                  </a:cubicBezTo>
                  <a:cubicBezTo>
                    <a:pt x="1940187" y="260237"/>
                    <a:pt x="1936254" y="256304"/>
                    <a:pt x="1936254" y="251452"/>
                  </a:cubicBezTo>
                  <a:cubicBezTo>
                    <a:pt x="1936254" y="246601"/>
                    <a:pt x="1940187" y="242667"/>
                    <a:pt x="1945039" y="242667"/>
                  </a:cubicBezTo>
                  <a:close/>
                  <a:moveTo>
                    <a:pt x="1916793" y="242667"/>
                  </a:moveTo>
                  <a:cubicBezTo>
                    <a:pt x="1921645" y="242667"/>
                    <a:pt x="1925578" y="246601"/>
                    <a:pt x="1925578" y="251452"/>
                  </a:cubicBezTo>
                  <a:cubicBezTo>
                    <a:pt x="1925578" y="256304"/>
                    <a:pt x="1921645" y="260237"/>
                    <a:pt x="1916793" y="260237"/>
                  </a:cubicBezTo>
                  <a:cubicBezTo>
                    <a:pt x="1911941" y="260237"/>
                    <a:pt x="1908008" y="256304"/>
                    <a:pt x="1908008" y="251452"/>
                  </a:cubicBezTo>
                  <a:cubicBezTo>
                    <a:pt x="1908008" y="246601"/>
                    <a:pt x="1911941" y="242667"/>
                    <a:pt x="1916793" y="242667"/>
                  </a:cubicBezTo>
                  <a:close/>
                  <a:moveTo>
                    <a:pt x="1888548" y="242667"/>
                  </a:moveTo>
                  <a:cubicBezTo>
                    <a:pt x="1893400" y="242667"/>
                    <a:pt x="1897333" y="246601"/>
                    <a:pt x="1897333" y="251452"/>
                  </a:cubicBezTo>
                  <a:cubicBezTo>
                    <a:pt x="1897333" y="256304"/>
                    <a:pt x="1893400" y="260237"/>
                    <a:pt x="1888548" y="260237"/>
                  </a:cubicBezTo>
                  <a:cubicBezTo>
                    <a:pt x="1883696" y="260237"/>
                    <a:pt x="1879763" y="256304"/>
                    <a:pt x="1879763" y="251452"/>
                  </a:cubicBezTo>
                  <a:cubicBezTo>
                    <a:pt x="1879763" y="246601"/>
                    <a:pt x="1883696" y="242667"/>
                    <a:pt x="1888548" y="242667"/>
                  </a:cubicBezTo>
                  <a:close/>
                  <a:moveTo>
                    <a:pt x="1860302" y="242667"/>
                  </a:moveTo>
                  <a:cubicBezTo>
                    <a:pt x="1865154" y="242667"/>
                    <a:pt x="1869087" y="246601"/>
                    <a:pt x="1869087" y="251452"/>
                  </a:cubicBezTo>
                  <a:cubicBezTo>
                    <a:pt x="1869087" y="256304"/>
                    <a:pt x="1865154" y="260237"/>
                    <a:pt x="1860302" y="260237"/>
                  </a:cubicBezTo>
                  <a:cubicBezTo>
                    <a:pt x="1855450" y="260237"/>
                    <a:pt x="1851517" y="256304"/>
                    <a:pt x="1851517" y="251452"/>
                  </a:cubicBezTo>
                  <a:cubicBezTo>
                    <a:pt x="1851517" y="246601"/>
                    <a:pt x="1855450" y="242667"/>
                    <a:pt x="1860302" y="242667"/>
                  </a:cubicBezTo>
                  <a:close/>
                  <a:moveTo>
                    <a:pt x="1832057" y="242667"/>
                  </a:moveTo>
                  <a:cubicBezTo>
                    <a:pt x="1836909" y="242667"/>
                    <a:pt x="1840842" y="246601"/>
                    <a:pt x="1840842" y="251452"/>
                  </a:cubicBezTo>
                  <a:cubicBezTo>
                    <a:pt x="1840842" y="256304"/>
                    <a:pt x="1836909" y="260237"/>
                    <a:pt x="1832057" y="260237"/>
                  </a:cubicBezTo>
                  <a:cubicBezTo>
                    <a:pt x="1827205" y="260237"/>
                    <a:pt x="1823272" y="256304"/>
                    <a:pt x="1823272" y="251452"/>
                  </a:cubicBezTo>
                  <a:cubicBezTo>
                    <a:pt x="1823272" y="246601"/>
                    <a:pt x="1827205" y="242667"/>
                    <a:pt x="1832057" y="242667"/>
                  </a:cubicBezTo>
                  <a:close/>
                  <a:moveTo>
                    <a:pt x="1803811" y="242667"/>
                  </a:moveTo>
                  <a:cubicBezTo>
                    <a:pt x="1808663" y="242667"/>
                    <a:pt x="1812596" y="246601"/>
                    <a:pt x="1812596" y="251452"/>
                  </a:cubicBezTo>
                  <a:cubicBezTo>
                    <a:pt x="1812596" y="256304"/>
                    <a:pt x="1808663" y="260237"/>
                    <a:pt x="1803811" y="260237"/>
                  </a:cubicBezTo>
                  <a:cubicBezTo>
                    <a:pt x="1798959" y="260237"/>
                    <a:pt x="1795026" y="256304"/>
                    <a:pt x="1795026" y="251452"/>
                  </a:cubicBezTo>
                  <a:cubicBezTo>
                    <a:pt x="1795026" y="246601"/>
                    <a:pt x="1798959" y="242667"/>
                    <a:pt x="1803811" y="242667"/>
                  </a:cubicBezTo>
                  <a:close/>
                  <a:moveTo>
                    <a:pt x="1775566" y="242667"/>
                  </a:moveTo>
                  <a:cubicBezTo>
                    <a:pt x="1780418" y="242667"/>
                    <a:pt x="1784351" y="246601"/>
                    <a:pt x="1784351" y="251452"/>
                  </a:cubicBezTo>
                  <a:cubicBezTo>
                    <a:pt x="1784351" y="256304"/>
                    <a:pt x="1780418" y="260237"/>
                    <a:pt x="1775566" y="260237"/>
                  </a:cubicBezTo>
                  <a:cubicBezTo>
                    <a:pt x="1770714" y="260237"/>
                    <a:pt x="1766781" y="256304"/>
                    <a:pt x="1766781" y="251452"/>
                  </a:cubicBezTo>
                  <a:cubicBezTo>
                    <a:pt x="1766781" y="246601"/>
                    <a:pt x="1770714" y="242667"/>
                    <a:pt x="1775566" y="242667"/>
                  </a:cubicBezTo>
                  <a:close/>
                  <a:moveTo>
                    <a:pt x="1747321" y="242667"/>
                  </a:moveTo>
                  <a:cubicBezTo>
                    <a:pt x="1752172" y="242667"/>
                    <a:pt x="1756106" y="246601"/>
                    <a:pt x="1756106" y="251452"/>
                  </a:cubicBezTo>
                  <a:cubicBezTo>
                    <a:pt x="1756106" y="256304"/>
                    <a:pt x="1752172" y="260237"/>
                    <a:pt x="1747321" y="260237"/>
                  </a:cubicBezTo>
                  <a:cubicBezTo>
                    <a:pt x="1742468" y="260237"/>
                    <a:pt x="1738535" y="256304"/>
                    <a:pt x="1738535" y="251452"/>
                  </a:cubicBezTo>
                  <a:cubicBezTo>
                    <a:pt x="1738535" y="246601"/>
                    <a:pt x="1742468" y="242667"/>
                    <a:pt x="1747321" y="242667"/>
                  </a:cubicBezTo>
                  <a:close/>
                  <a:moveTo>
                    <a:pt x="1719075" y="242667"/>
                  </a:moveTo>
                  <a:cubicBezTo>
                    <a:pt x="1723927" y="242667"/>
                    <a:pt x="1727860" y="246601"/>
                    <a:pt x="1727860" y="251452"/>
                  </a:cubicBezTo>
                  <a:cubicBezTo>
                    <a:pt x="1727860" y="256304"/>
                    <a:pt x="1723927" y="260237"/>
                    <a:pt x="1719075" y="260237"/>
                  </a:cubicBezTo>
                  <a:cubicBezTo>
                    <a:pt x="1714223" y="260237"/>
                    <a:pt x="1710290" y="256304"/>
                    <a:pt x="1710290" y="251452"/>
                  </a:cubicBezTo>
                  <a:cubicBezTo>
                    <a:pt x="1710290" y="246601"/>
                    <a:pt x="1714223" y="242667"/>
                    <a:pt x="1719075" y="242667"/>
                  </a:cubicBezTo>
                  <a:close/>
                  <a:moveTo>
                    <a:pt x="1690830" y="242667"/>
                  </a:moveTo>
                  <a:cubicBezTo>
                    <a:pt x="1695682" y="242667"/>
                    <a:pt x="1699615" y="246601"/>
                    <a:pt x="1699615" y="251452"/>
                  </a:cubicBezTo>
                  <a:cubicBezTo>
                    <a:pt x="1699615" y="256304"/>
                    <a:pt x="1695682" y="260237"/>
                    <a:pt x="1690830" y="260237"/>
                  </a:cubicBezTo>
                  <a:cubicBezTo>
                    <a:pt x="1685978" y="260237"/>
                    <a:pt x="1682045" y="256304"/>
                    <a:pt x="1682045" y="251452"/>
                  </a:cubicBezTo>
                  <a:cubicBezTo>
                    <a:pt x="1682045" y="246601"/>
                    <a:pt x="1685978" y="242667"/>
                    <a:pt x="1690830" y="242667"/>
                  </a:cubicBezTo>
                  <a:close/>
                  <a:moveTo>
                    <a:pt x="1662585" y="242667"/>
                  </a:moveTo>
                  <a:cubicBezTo>
                    <a:pt x="1667437" y="242667"/>
                    <a:pt x="1671370" y="246601"/>
                    <a:pt x="1671370" y="251452"/>
                  </a:cubicBezTo>
                  <a:cubicBezTo>
                    <a:pt x="1671370" y="256304"/>
                    <a:pt x="1667437" y="260237"/>
                    <a:pt x="1662585" y="260237"/>
                  </a:cubicBezTo>
                  <a:cubicBezTo>
                    <a:pt x="1657733" y="260237"/>
                    <a:pt x="1653799" y="256304"/>
                    <a:pt x="1653799" y="251452"/>
                  </a:cubicBezTo>
                  <a:cubicBezTo>
                    <a:pt x="1653799" y="246601"/>
                    <a:pt x="1657733" y="242667"/>
                    <a:pt x="1662585" y="242667"/>
                  </a:cubicBezTo>
                  <a:close/>
                  <a:moveTo>
                    <a:pt x="1634339" y="242667"/>
                  </a:moveTo>
                  <a:cubicBezTo>
                    <a:pt x="1639191" y="242667"/>
                    <a:pt x="1643124" y="246601"/>
                    <a:pt x="1643124" y="251452"/>
                  </a:cubicBezTo>
                  <a:cubicBezTo>
                    <a:pt x="1643124" y="256304"/>
                    <a:pt x="1639191" y="260237"/>
                    <a:pt x="1634339" y="260237"/>
                  </a:cubicBezTo>
                  <a:cubicBezTo>
                    <a:pt x="1629487" y="260237"/>
                    <a:pt x="1625554" y="256304"/>
                    <a:pt x="1625554" y="251452"/>
                  </a:cubicBezTo>
                  <a:cubicBezTo>
                    <a:pt x="1625554" y="246601"/>
                    <a:pt x="1629487" y="242667"/>
                    <a:pt x="1634339" y="242667"/>
                  </a:cubicBezTo>
                  <a:close/>
                  <a:moveTo>
                    <a:pt x="1606137" y="242667"/>
                  </a:moveTo>
                  <a:cubicBezTo>
                    <a:pt x="1610988" y="242667"/>
                    <a:pt x="1614922" y="246600"/>
                    <a:pt x="1614922" y="251452"/>
                  </a:cubicBezTo>
                  <a:cubicBezTo>
                    <a:pt x="1614922" y="256304"/>
                    <a:pt x="1610988" y="260237"/>
                    <a:pt x="1606137" y="260237"/>
                  </a:cubicBezTo>
                  <a:cubicBezTo>
                    <a:pt x="1601285" y="260237"/>
                    <a:pt x="1597351" y="256304"/>
                    <a:pt x="1597351" y="251452"/>
                  </a:cubicBezTo>
                  <a:cubicBezTo>
                    <a:pt x="1597351" y="246600"/>
                    <a:pt x="1601285" y="242667"/>
                    <a:pt x="1606137" y="242667"/>
                  </a:cubicBezTo>
                  <a:close/>
                  <a:moveTo>
                    <a:pt x="1577875" y="242667"/>
                  </a:moveTo>
                  <a:cubicBezTo>
                    <a:pt x="1582727" y="242667"/>
                    <a:pt x="1586661" y="246600"/>
                    <a:pt x="1586661" y="251452"/>
                  </a:cubicBezTo>
                  <a:cubicBezTo>
                    <a:pt x="1586661" y="256304"/>
                    <a:pt x="1582727" y="260237"/>
                    <a:pt x="1577875" y="260237"/>
                  </a:cubicBezTo>
                  <a:cubicBezTo>
                    <a:pt x="1573024" y="260237"/>
                    <a:pt x="1569090" y="256304"/>
                    <a:pt x="1569090" y="251452"/>
                  </a:cubicBezTo>
                  <a:cubicBezTo>
                    <a:pt x="1569090" y="246600"/>
                    <a:pt x="1573024" y="242667"/>
                    <a:pt x="1577875" y="242667"/>
                  </a:cubicBezTo>
                  <a:close/>
                  <a:moveTo>
                    <a:pt x="1549637" y="242667"/>
                  </a:moveTo>
                  <a:cubicBezTo>
                    <a:pt x="1554489" y="242667"/>
                    <a:pt x="1558422" y="246600"/>
                    <a:pt x="1558422" y="251452"/>
                  </a:cubicBezTo>
                  <a:cubicBezTo>
                    <a:pt x="1558422" y="256304"/>
                    <a:pt x="1554489" y="260237"/>
                    <a:pt x="1549637" y="260237"/>
                  </a:cubicBezTo>
                  <a:cubicBezTo>
                    <a:pt x="1544786" y="260237"/>
                    <a:pt x="1540852" y="256304"/>
                    <a:pt x="1540852" y="251452"/>
                  </a:cubicBezTo>
                  <a:cubicBezTo>
                    <a:pt x="1540852" y="246600"/>
                    <a:pt x="1544786" y="242667"/>
                    <a:pt x="1549637" y="242667"/>
                  </a:cubicBezTo>
                  <a:close/>
                  <a:moveTo>
                    <a:pt x="1521393" y="242667"/>
                  </a:moveTo>
                  <a:cubicBezTo>
                    <a:pt x="1526244" y="242667"/>
                    <a:pt x="1530178" y="246600"/>
                    <a:pt x="1530178" y="251452"/>
                  </a:cubicBezTo>
                  <a:cubicBezTo>
                    <a:pt x="1530178" y="256304"/>
                    <a:pt x="1526244" y="260237"/>
                    <a:pt x="1521393" y="260237"/>
                  </a:cubicBezTo>
                  <a:cubicBezTo>
                    <a:pt x="1516541" y="260237"/>
                    <a:pt x="1512608" y="256304"/>
                    <a:pt x="1512608" y="251452"/>
                  </a:cubicBezTo>
                  <a:cubicBezTo>
                    <a:pt x="1512608" y="246600"/>
                    <a:pt x="1516541" y="242667"/>
                    <a:pt x="1521393" y="242667"/>
                  </a:cubicBezTo>
                  <a:close/>
                  <a:moveTo>
                    <a:pt x="1493147" y="242667"/>
                  </a:moveTo>
                  <a:cubicBezTo>
                    <a:pt x="1497998" y="242667"/>
                    <a:pt x="1501932" y="246600"/>
                    <a:pt x="1501932" y="251452"/>
                  </a:cubicBezTo>
                  <a:cubicBezTo>
                    <a:pt x="1501932" y="256304"/>
                    <a:pt x="1497998" y="260237"/>
                    <a:pt x="1493147" y="260237"/>
                  </a:cubicBezTo>
                  <a:cubicBezTo>
                    <a:pt x="1488295" y="260237"/>
                    <a:pt x="1484361" y="256304"/>
                    <a:pt x="1484361" y="251452"/>
                  </a:cubicBezTo>
                  <a:cubicBezTo>
                    <a:pt x="1484361" y="246600"/>
                    <a:pt x="1488295" y="242667"/>
                    <a:pt x="1493147" y="242667"/>
                  </a:cubicBezTo>
                  <a:close/>
                  <a:moveTo>
                    <a:pt x="1464902" y="242667"/>
                  </a:moveTo>
                  <a:cubicBezTo>
                    <a:pt x="1469754" y="242667"/>
                    <a:pt x="1473687" y="246600"/>
                    <a:pt x="1473687" y="251452"/>
                  </a:cubicBezTo>
                  <a:cubicBezTo>
                    <a:pt x="1473687" y="256304"/>
                    <a:pt x="1469754" y="260237"/>
                    <a:pt x="1464902" y="260237"/>
                  </a:cubicBezTo>
                  <a:cubicBezTo>
                    <a:pt x="1460050" y="260237"/>
                    <a:pt x="1456117" y="256304"/>
                    <a:pt x="1456117" y="251452"/>
                  </a:cubicBezTo>
                  <a:cubicBezTo>
                    <a:pt x="1456117" y="246600"/>
                    <a:pt x="1460050" y="242667"/>
                    <a:pt x="1464902" y="242667"/>
                  </a:cubicBezTo>
                  <a:close/>
                  <a:moveTo>
                    <a:pt x="1436655" y="242667"/>
                  </a:moveTo>
                  <a:cubicBezTo>
                    <a:pt x="1441507" y="242667"/>
                    <a:pt x="1445441" y="246600"/>
                    <a:pt x="1445441" y="251452"/>
                  </a:cubicBezTo>
                  <a:cubicBezTo>
                    <a:pt x="1445441" y="256304"/>
                    <a:pt x="1441507" y="260237"/>
                    <a:pt x="1436655" y="260237"/>
                  </a:cubicBezTo>
                  <a:cubicBezTo>
                    <a:pt x="1431804" y="260237"/>
                    <a:pt x="1427870" y="256304"/>
                    <a:pt x="1427870" y="251452"/>
                  </a:cubicBezTo>
                  <a:cubicBezTo>
                    <a:pt x="1427870" y="246600"/>
                    <a:pt x="1431804" y="242667"/>
                    <a:pt x="1436655" y="242667"/>
                  </a:cubicBezTo>
                  <a:close/>
                  <a:moveTo>
                    <a:pt x="1408411" y="242667"/>
                  </a:moveTo>
                  <a:cubicBezTo>
                    <a:pt x="1413263" y="242667"/>
                    <a:pt x="1417196" y="246600"/>
                    <a:pt x="1417196" y="251452"/>
                  </a:cubicBezTo>
                  <a:cubicBezTo>
                    <a:pt x="1417196" y="256304"/>
                    <a:pt x="1413263" y="260237"/>
                    <a:pt x="1408411" y="260237"/>
                  </a:cubicBezTo>
                  <a:cubicBezTo>
                    <a:pt x="1403559" y="260237"/>
                    <a:pt x="1399626" y="256304"/>
                    <a:pt x="1399626" y="251452"/>
                  </a:cubicBezTo>
                  <a:cubicBezTo>
                    <a:pt x="1399626" y="246600"/>
                    <a:pt x="1403559" y="242667"/>
                    <a:pt x="1408411" y="242667"/>
                  </a:cubicBezTo>
                  <a:close/>
                  <a:moveTo>
                    <a:pt x="1380165" y="242667"/>
                  </a:moveTo>
                  <a:cubicBezTo>
                    <a:pt x="1385016" y="242667"/>
                    <a:pt x="1388950" y="246600"/>
                    <a:pt x="1388950" y="251452"/>
                  </a:cubicBezTo>
                  <a:cubicBezTo>
                    <a:pt x="1388950" y="256304"/>
                    <a:pt x="1385016" y="260237"/>
                    <a:pt x="1380165" y="260237"/>
                  </a:cubicBezTo>
                  <a:cubicBezTo>
                    <a:pt x="1375313" y="260237"/>
                    <a:pt x="1371379" y="256304"/>
                    <a:pt x="1371379" y="251452"/>
                  </a:cubicBezTo>
                  <a:cubicBezTo>
                    <a:pt x="1371379" y="246600"/>
                    <a:pt x="1375313" y="242667"/>
                    <a:pt x="1380165" y="242667"/>
                  </a:cubicBezTo>
                  <a:close/>
                  <a:moveTo>
                    <a:pt x="1351920" y="242667"/>
                  </a:moveTo>
                  <a:cubicBezTo>
                    <a:pt x="1356772" y="242667"/>
                    <a:pt x="1360705" y="246600"/>
                    <a:pt x="1360705" y="251452"/>
                  </a:cubicBezTo>
                  <a:cubicBezTo>
                    <a:pt x="1360705" y="256304"/>
                    <a:pt x="1356772" y="260237"/>
                    <a:pt x="1351920" y="260237"/>
                  </a:cubicBezTo>
                  <a:cubicBezTo>
                    <a:pt x="1347068" y="260237"/>
                    <a:pt x="1343135" y="256304"/>
                    <a:pt x="1343135" y="251452"/>
                  </a:cubicBezTo>
                  <a:cubicBezTo>
                    <a:pt x="1343135" y="246600"/>
                    <a:pt x="1347068" y="242667"/>
                    <a:pt x="1351920" y="242667"/>
                  </a:cubicBezTo>
                  <a:close/>
                  <a:moveTo>
                    <a:pt x="1323674" y="242667"/>
                  </a:moveTo>
                  <a:cubicBezTo>
                    <a:pt x="1328525" y="242667"/>
                    <a:pt x="1332459" y="246600"/>
                    <a:pt x="1332459" y="251452"/>
                  </a:cubicBezTo>
                  <a:cubicBezTo>
                    <a:pt x="1332459" y="256304"/>
                    <a:pt x="1328525" y="260237"/>
                    <a:pt x="1323674" y="260237"/>
                  </a:cubicBezTo>
                  <a:cubicBezTo>
                    <a:pt x="1318822" y="260237"/>
                    <a:pt x="1314888" y="256304"/>
                    <a:pt x="1314888" y="251452"/>
                  </a:cubicBezTo>
                  <a:cubicBezTo>
                    <a:pt x="1314888" y="246600"/>
                    <a:pt x="1318822" y="242667"/>
                    <a:pt x="1323674" y="242667"/>
                  </a:cubicBezTo>
                  <a:close/>
                  <a:moveTo>
                    <a:pt x="1295429" y="242667"/>
                  </a:moveTo>
                  <a:cubicBezTo>
                    <a:pt x="1300281" y="242667"/>
                    <a:pt x="1304214" y="246600"/>
                    <a:pt x="1304214" y="251452"/>
                  </a:cubicBezTo>
                  <a:cubicBezTo>
                    <a:pt x="1304214" y="256304"/>
                    <a:pt x="1300281" y="260237"/>
                    <a:pt x="1295429" y="260237"/>
                  </a:cubicBezTo>
                  <a:cubicBezTo>
                    <a:pt x="1290577" y="260237"/>
                    <a:pt x="1286644" y="256304"/>
                    <a:pt x="1286644" y="251452"/>
                  </a:cubicBezTo>
                  <a:cubicBezTo>
                    <a:pt x="1286644" y="246600"/>
                    <a:pt x="1290577" y="242667"/>
                    <a:pt x="1295429" y="242667"/>
                  </a:cubicBezTo>
                  <a:close/>
                  <a:moveTo>
                    <a:pt x="1267183" y="242667"/>
                  </a:moveTo>
                  <a:cubicBezTo>
                    <a:pt x="1272034" y="242667"/>
                    <a:pt x="1275968" y="246600"/>
                    <a:pt x="1275968" y="251452"/>
                  </a:cubicBezTo>
                  <a:cubicBezTo>
                    <a:pt x="1275968" y="256304"/>
                    <a:pt x="1272034" y="260237"/>
                    <a:pt x="1267183" y="260237"/>
                  </a:cubicBezTo>
                  <a:cubicBezTo>
                    <a:pt x="1262331" y="260237"/>
                    <a:pt x="1258398" y="256304"/>
                    <a:pt x="1258398" y="251452"/>
                  </a:cubicBezTo>
                  <a:cubicBezTo>
                    <a:pt x="1258398" y="246600"/>
                    <a:pt x="1262331" y="242667"/>
                    <a:pt x="1267183" y="242667"/>
                  </a:cubicBezTo>
                  <a:close/>
                  <a:moveTo>
                    <a:pt x="1238938" y="242667"/>
                  </a:moveTo>
                  <a:cubicBezTo>
                    <a:pt x="1243790" y="242667"/>
                    <a:pt x="1247723" y="246600"/>
                    <a:pt x="1247723" y="251452"/>
                  </a:cubicBezTo>
                  <a:cubicBezTo>
                    <a:pt x="1247723" y="256304"/>
                    <a:pt x="1243790" y="260237"/>
                    <a:pt x="1238938" y="260237"/>
                  </a:cubicBezTo>
                  <a:cubicBezTo>
                    <a:pt x="1234086" y="260237"/>
                    <a:pt x="1230153" y="256304"/>
                    <a:pt x="1230153" y="251452"/>
                  </a:cubicBezTo>
                  <a:cubicBezTo>
                    <a:pt x="1230153" y="246600"/>
                    <a:pt x="1234086" y="242667"/>
                    <a:pt x="1238938" y="242667"/>
                  </a:cubicBezTo>
                  <a:close/>
                  <a:moveTo>
                    <a:pt x="1210692" y="242667"/>
                  </a:moveTo>
                  <a:cubicBezTo>
                    <a:pt x="1215543" y="242667"/>
                    <a:pt x="1219477" y="246600"/>
                    <a:pt x="1219477" y="251452"/>
                  </a:cubicBezTo>
                  <a:cubicBezTo>
                    <a:pt x="1219477" y="256304"/>
                    <a:pt x="1215543" y="260237"/>
                    <a:pt x="1210692" y="260237"/>
                  </a:cubicBezTo>
                  <a:cubicBezTo>
                    <a:pt x="1205840" y="260237"/>
                    <a:pt x="1201906" y="256304"/>
                    <a:pt x="1201906" y="251452"/>
                  </a:cubicBezTo>
                  <a:cubicBezTo>
                    <a:pt x="1201906" y="246600"/>
                    <a:pt x="1205840" y="242667"/>
                    <a:pt x="1210692" y="242667"/>
                  </a:cubicBezTo>
                  <a:close/>
                  <a:moveTo>
                    <a:pt x="1182447" y="242667"/>
                  </a:moveTo>
                  <a:cubicBezTo>
                    <a:pt x="1187299" y="242667"/>
                    <a:pt x="1191232" y="246600"/>
                    <a:pt x="1191232" y="251452"/>
                  </a:cubicBezTo>
                  <a:cubicBezTo>
                    <a:pt x="1191232" y="256304"/>
                    <a:pt x="1187299" y="260237"/>
                    <a:pt x="1182447" y="260237"/>
                  </a:cubicBezTo>
                  <a:cubicBezTo>
                    <a:pt x="1177595" y="260237"/>
                    <a:pt x="1173662" y="256304"/>
                    <a:pt x="1173662" y="251452"/>
                  </a:cubicBezTo>
                  <a:cubicBezTo>
                    <a:pt x="1173662" y="246600"/>
                    <a:pt x="1177595" y="242667"/>
                    <a:pt x="1182447" y="242667"/>
                  </a:cubicBezTo>
                  <a:close/>
                  <a:moveTo>
                    <a:pt x="1154201" y="242667"/>
                  </a:moveTo>
                  <a:cubicBezTo>
                    <a:pt x="1159053" y="242667"/>
                    <a:pt x="1162986" y="246600"/>
                    <a:pt x="1162986" y="251452"/>
                  </a:cubicBezTo>
                  <a:cubicBezTo>
                    <a:pt x="1162986" y="256304"/>
                    <a:pt x="1159053" y="260237"/>
                    <a:pt x="1154201" y="260237"/>
                  </a:cubicBezTo>
                  <a:cubicBezTo>
                    <a:pt x="1149349" y="260237"/>
                    <a:pt x="1145415" y="256304"/>
                    <a:pt x="1145415" y="251452"/>
                  </a:cubicBezTo>
                  <a:cubicBezTo>
                    <a:pt x="1145415" y="246600"/>
                    <a:pt x="1149349" y="242667"/>
                    <a:pt x="1154201" y="242667"/>
                  </a:cubicBezTo>
                  <a:close/>
                  <a:moveTo>
                    <a:pt x="1125956" y="242667"/>
                  </a:moveTo>
                  <a:cubicBezTo>
                    <a:pt x="1130808" y="242667"/>
                    <a:pt x="1134741" y="246600"/>
                    <a:pt x="1134741" y="251452"/>
                  </a:cubicBezTo>
                  <a:cubicBezTo>
                    <a:pt x="1134741" y="256304"/>
                    <a:pt x="1130808" y="260237"/>
                    <a:pt x="1125956" y="260237"/>
                  </a:cubicBezTo>
                  <a:cubicBezTo>
                    <a:pt x="1121104" y="260237"/>
                    <a:pt x="1117171" y="256304"/>
                    <a:pt x="1117171" y="251452"/>
                  </a:cubicBezTo>
                  <a:cubicBezTo>
                    <a:pt x="1117171" y="246600"/>
                    <a:pt x="1121104" y="242667"/>
                    <a:pt x="1125956" y="242667"/>
                  </a:cubicBezTo>
                  <a:close/>
                  <a:moveTo>
                    <a:pt x="1097710" y="242667"/>
                  </a:moveTo>
                  <a:cubicBezTo>
                    <a:pt x="1102562" y="242667"/>
                    <a:pt x="1106495" y="246600"/>
                    <a:pt x="1106495" y="251452"/>
                  </a:cubicBezTo>
                  <a:cubicBezTo>
                    <a:pt x="1106495" y="256304"/>
                    <a:pt x="1102562" y="260237"/>
                    <a:pt x="1097710" y="260237"/>
                  </a:cubicBezTo>
                  <a:cubicBezTo>
                    <a:pt x="1092858" y="260237"/>
                    <a:pt x="1088925" y="256304"/>
                    <a:pt x="1088925" y="251452"/>
                  </a:cubicBezTo>
                  <a:cubicBezTo>
                    <a:pt x="1088925" y="246600"/>
                    <a:pt x="1092858" y="242667"/>
                    <a:pt x="1097710" y="242667"/>
                  </a:cubicBezTo>
                  <a:close/>
                  <a:moveTo>
                    <a:pt x="1069465" y="242667"/>
                  </a:moveTo>
                  <a:cubicBezTo>
                    <a:pt x="1074317" y="242667"/>
                    <a:pt x="1078250" y="246600"/>
                    <a:pt x="1078250" y="251452"/>
                  </a:cubicBezTo>
                  <a:cubicBezTo>
                    <a:pt x="1078250" y="256304"/>
                    <a:pt x="1074317" y="260237"/>
                    <a:pt x="1069465" y="260237"/>
                  </a:cubicBezTo>
                  <a:cubicBezTo>
                    <a:pt x="1064613" y="260237"/>
                    <a:pt x="1060680" y="256304"/>
                    <a:pt x="1060680" y="251452"/>
                  </a:cubicBezTo>
                  <a:cubicBezTo>
                    <a:pt x="1060680" y="246600"/>
                    <a:pt x="1064613" y="242667"/>
                    <a:pt x="1069465" y="242667"/>
                  </a:cubicBezTo>
                  <a:close/>
                  <a:moveTo>
                    <a:pt x="1041219" y="242667"/>
                  </a:moveTo>
                  <a:cubicBezTo>
                    <a:pt x="1046071" y="242667"/>
                    <a:pt x="1050004" y="246600"/>
                    <a:pt x="1050004" y="251452"/>
                  </a:cubicBezTo>
                  <a:cubicBezTo>
                    <a:pt x="1050004" y="256304"/>
                    <a:pt x="1046071" y="260237"/>
                    <a:pt x="1041219" y="260237"/>
                  </a:cubicBezTo>
                  <a:cubicBezTo>
                    <a:pt x="1036367" y="260237"/>
                    <a:pt x="1032434" y="256304"/>
                    <a:pt x="1032434" y="251452"/>
                  </a:cubicBezTo>
                  <a:cubicBezTo>
                    <a:pt x="1032434" y="246600"/>
                    <a:pt x="1036367" y="242667"/>
                    <a:pt x="1041219" y="242667"/>
                  </a:cubicBezTo>
                  <a:close/>
                  <a:moveTo>
                    <a:pt x="1012974" y="242667"/>
                  </a:moveTo>
                  <a:cubicBezTo>
                    <a:pt x="1017826" y="242667"/>
                    <a:pt x="1021759" y="246600"/>
                    <a:pt x="1021759" y="251452"/>
                  </a:cubicBezTo>
                  <a:cubicBezTo>
                    <a:pt x="1021759" y="256304"/>
                    <a:pt x="1017826" y="260237"/>
                    <a:pt x="1012974" y="260237"/>
                  </a:cubicBezTo>
                  <a:cubicBezTo>
                    <a:pt x="1008122" y="260237"/>
                    <a:pt x="1004189" y="256304"/>
                    <a:pt x="1004189" y="251452"/>
                  </a:cubicBezTo>
                  <a:cubicBezTo>
                    <a:pt x="1004189" y="246600"/>
                    <a:pt x="1008122" y="242667"/>
                    <a:pt x="1012974" y="242667"/>
                  </a:cubicBezTo>
                  <a:close/>
                  <a:moveTo>
                    <a:pt x="984728" y="242667"/>
                  </a:moveTo>
                  <a:cubicBezTo>
                    <a:pt x="989580" y="242667"/>
                    <a:pt x="993513" y="246600"/>
                    <a:pt x="993513" y="251452"/>
                  </a:cubicBezTo>
                  <a:cubicBezTo>
                    <a:pt x="993513" y="256304"/>
                    <a:pt x="989580" y="260237"/>
                    <a:pt x="984728" y="260237"/>
                  </a:cubicBezTo>
                  <a:cubicBezTo>
                    <a:pt x="979876" y="260237"/>
                    <a:pt x="975943" y="256304"/>
                    <a:pt x="975943" y="251452"/>
                  </a:cubicBezTo>
                  <a:cubicBezTo>
                    <a:pt x="975943" y="246600"/>
                    <a:pt x="979876" y="242667"/>
                    <a:pt x="984728" y="242667"/>
                  </a:cubicBezTo>
                  <a:close/>
                  <a:moveTo>
                    <a:pt x="956483" y="242667"/>
                  </a:moveTo>
                  <a:cubicBezTo>
                    <a:pt x="961335" y="242667"/>
                    <a:pt x="965268" y="246600"/>
                    <a:pt x="965268" y="251452"/>
                  </a:cubicBezTo>
                  <a:cubicBezTo>
                    <a:pt x="965268" y="256304"/>
                    <a:pt x="961335" y="260237"/>
                    <a:pt x="956483" y="260237"/>
                  </a:cubicBezTo>
                  <a:cubicBezTo>
                    <a:pt x="951631" y="260237"/>
                    <a:pt x="947698" y="256304"/>
                    <a:pt x="947698" y="251452"/>
                  </a:cubicBezTo>
                  <a:cubicBezTo>
                    <a:pt x="947698" y="246600"/>
                    <a:pt x="951631" y="242667"/>
                    <a:pt x="956483" y="242667"/>
                  </a:cubicBezTo>
                  <a:close/>
                  <a:moveTo>
                    <a:pt x="928237" y="242667"/>
                  </a:moveTo>
                  <a:cubicBezTo>
                    <a:pt x="933088" y="242667"/>
                    <a:pt x="937022" y="246600"/>
                    <a:pt x="937022" y="251452"/>
                  </a:cubicBezTo>
                  <a:cubicBezTo>
                    <a:pt x="937022" y="256304"/>
                    <a:pt x="933088" y="260237"/>
                    <a:pt x="928237" y="260237"/>
                  </a:cubicBezTo>
                  <a:cubicBezTo>
                    <a:pt x="923385" y="260237"/>
                    <a:pt x="919452" y="256304"/>
                    <a:pt x="919452" y="251452"/>
                  </a:cubicBezTo>
                  <a:cubicBezTo>
                    <a:pt x="919452" y="246600"/>
                    <a:pt x="923385" y="242667"/>
                    <a:pt x="928237" y="242667"/>
                  </a:cubicBezTo>
                  <a:close/>
                  <a:moveTo>
                    <a:pt x="899992" y="242667"/>
                  </a:moveTo>
                  <a:cubicBezTo>
                    <a:pt x="904844" y="242667"/>
                    <a:pt x="908777" y="246600"/>
                    <a:pt x="908777" y="251452"/>
                  </a:cubicBezTo>
                  <a:cubicBezTo>
                    <a:pt x="908777" y="256304"/>
                    <a:pt x="904844" y="260237"/>
                    <a:pt x="899992" y="260237"/>
                  </a:cubicBezTo>
                  <a:cubicBezTo>
                    <a:pt x="895140" y="260237"/>
                    <a:pt x="891207" y="256304"/>
                    <a:pt x="891207" y="251452"/>
                  </a:cubicBezTo>
                  <a:cubicBezTo>
                    <a:pt x="891207" y="246600"/>
                    <a:pt x="895140" y="242667"/>
                    <a:pt x="899992" y="242667"/>
                  </a:cubicBezTo>
                  <a:close/>
                  <a:moveTo>
                    <a:pt x="871746" y="242667"/>
                  </a:moveTo>
                  <a:cubicBezTo>
                    <a:pt x="876598" y="242667"/>
                    <a:pt x="880531" y="246600"/>
                    <a:pt x="880531" y="251452"/>
                  </a:cubicBezTo>
                  <a:cubicBezTo>
                    <a:pt x="880531" y="256304"/>
                    <a:pt x="876598" y="260237"/>
                    <a:pt x="871746" y="260237"/>
                  </a:cubicBezTo>
                  <a:cubicBezTo>
                    <a:pt x="866894" y="260237"/>
                    <a:pt x="862961" y="256304"/>
                    <a:pt x="862961" y="251452"/>
                  </a:cubicBezTo>
                  <a:cubicBezTo>
                    <a:pt x="862961" y="246600"/>
                    <a:pt x="866894" y="242667"/>
                    <a:pt x="871746" y="242667"/>
                  </a:cubicBezTo>
                  <a:close/>
                  <a:moveTo>
                    <a:pt x="843501" y="242667"/>
                  </a:moveTo>
                  <a:cubicBezTo>
                    <a:pt x="848353" y="242667"/>
                    <a:pt x="852286" y="246600"/>
                    <a:pt x="852286" y="251452"/>
                  </a:cubicBezTo>
                  <a:cubicBezTo>
                    <a:pt x="852286" y="256304"/>
                    <a:pt x="848353" y="260237"/>
                    <a:pt x="843501" y="260237"/>
                  </a:cubicBezTo>
                  <a:cubicBezTo>
                    <a:pt x="838649" y="260237"/>
                    <a:pt x="834716" y="256304"/>
                    <a:pt x="834716" y="251452"/>
                  </a:cubicBezTo>
                  <a:cubicBezTo>
                    <a:pt x="834716" y="246600"/>
                    <a:pt x="838649" y="242667"/>
                    <a:pt x="843501" y="242667"/>
                  </a:cubicBezTo>
                  <a:close/>
                  <a:moveTo>
                    <a:pt x="815255" y="242667"/>
                  </a:moveTo>
                  <a:cubicBezTo>
                    <a:pt x="820106" y="242667"/>
                    <a:pt x="824040" y="246600"/>
                    <a:pt x="824040" y="251452"/>
                  </a:cubicBezTo>
                  <a:cubicBezTo>
                    <a:pt x="824040" y="256304"/>
                    <a:pt x="820106" y="260237"/>
                    <a:pt x="815255" y="260237"/>
                  </a:cubicBezTo>
                  <a:cubicBezTo>
                    <a:pt x="810403" y="260237"/>
                    <a:pt x="806470" y="256304"/>
                    <a:pt x="806470" y="251452"/>
                  </a:cubicBezTo>
                  <a:cubicBezTo>
                    <a:pt x="806470" y="246600"/>
                    <a:pt x="810403" y="242667"/>
                    <a:pt x="815255" y="242667"/>
                  </a:cubicBezTo>
                  <a:close/>
                  <a:moveTo>
                    <a:pt x="787010" y="242667"/>
                  </a:moveTo>
                  <a:cubicBezTo>
                    <a:pt x="791862" y="242667"/>
                    <a:pt x="795795" y="246600"/>
                    <a:pt x="795795" y="251452"/>
                  </a:cubicBezTo>
                  <a:cubicBezTo>
                    <a:pt x="795795" y="256304"/>
                    <a:pt x="791862" y="260237"/>
                    <a:pt x="787010" y="260237"/>
                  </a:cubicBezTo>
                  <a:cubicBezTo>
                    <a:pt x="782158" y="260237"/>
                    <a:pt x="778225" y="256304"/>
                    <a:pt x="778225" y="251452"/>
                  </a:cubicBezTo>
                  <a:cubicBezTo>
                    <a:pt x="778225" y="246600"/>
                    <a:pt x="782158" y="242667"/>
                    <a:pt x="787010" y="242667"/>
                  </a:cubicBezTo>
                  <a:close/>
                  <a:moveTo>
                    <a:pt x="758764" y="242667"/>
                  </a:moveTo>
                  <a:cubicBezTo>
                    <a:pt x="763616" y="242667"/>
                    <a:pt x="767549" y="246600"/>
                    <a:pt x="767549" y="251452"/>
                  </a:cubicBezTo>
                  <a:cubicBezTo>
                    <a:pt x="767549" y="256304"/>
                    <a:pt x="763616" y="260237"/>
                    <a:pt x="758764" y="260237"/>
                  </a:cubicBezTo>
                  <a:cubicBezTo>
                    <a:pt x="753912" y="260237"/>
                    <a:pt x="749979" y="256304"/>
                    <a:pt x="749979" y="251452"/>
                  </a:cubicBezTo>
                  <a:cubicBezTo>
                    <a:pt x="749979" y="246600"/>
                    <a:pt x="753912" y="242667"/>
                    <a:pt x="758764" y="242667"/>
                  </a:cubicBezTo>
                  <a:close/>
                  <a:moveTo>
                    <a:pt x="730517" y="242667"/>
                  </a:moveTo>
                  <a:cubicBezTo>
                    <a:pt x="735369" y="242667"/>
                    <a:pt x="739303" y="246600"/>
                    <a:pt x="739303" y="251452"/>
                  </a:cubicBezTo>
                  <a:cubicBezTo>
                    <a:pt x="739303" y="256304"/>
                    <a:pt x="735369" y="260237"/>
                    <a:pt x="730517" y="260237"/>
                  </a:cubicBezTo>
                  <a:cubicBezTo>
                    <a:pt x="725666" y="260237"/>
                    <a:pt x="721732" y="256304"/>
                    <a:pt x="721732" y="251452"/>
                  </a:cubicBezTo>
                  <a:cubicBezTo>
                    <a:pt x="721732" y="246600"/>
                    <a:pt x="725666" y="242667"/>
                    <a:pt x="730517" y="242667"/>
                  </a:cubicBezTo>
                  <a:close/>
                  <a:moveTo>
                    <a:pt x="702273" y="242667"/>
                  </a:moveTo>
                  <a:cubicBezTo>
                    <a:pt x="707125" y="242667"/>
                    <a:pt x="711058" y="246600"/>
                    <a:pt x="711058" y="251452"/>
                  </a:cubicBezTo>
                  <a:cubicBezTo>
                    <a:pt x="711058" y="256304"/>
                    <a:pt x="707125" y="260237"/>
                    <a:pt x="702273" y="260237"/>
                  </a:cubicBezTo>
                  <a:cubicBezTo>
                    <a:pt x="697421" y="260237"/>
                    <a:pt x="693488" y="256304"/>
                    <a:pt x="693488" y="251452"/>
                  </a:cubicBezTo>
                  <a:cubicBezTo>
                    <a:pt x="693488" y="246600"/>
                    <a:pt x="697421" y="242667"/>
                    <a:pt x="702273" y="242667"/>
                  </a:cubicBezTo>
                  <a:close/>
                  <a:moveTo>
                    <a:pt x="674027" y="242667"/>
                  </a:moveTo>
                  <a:cubicBezTo>
                    <a:pt x="678879" y="242667"/>
                    <a:pt x="682812" y="246600"/>
                    <a:pt x="682812" y="251452"/>
                  </a:cubicBezTo>
                  <a:cubicBezTo>
                    <a:pt x="682812" y="256304"/>
                    <a:pt x="678879" y="260237"/>
                    <a:pt x="674027" y="260237"/>
                  </a:cubicBezTo>
                  <a:cubicBezTo>
                    <a:pt x="669175" y="260237"/>
                    <a:pt x="665241" y="256304"/>
                    <a:pt x="665241" y="251452"/>
                  </a:cubicBezTo>
                  <a:cubicBezTo>
                    <a:pt x="665241" y="246600"/>
                    <a:pt x="669175" y="242667"/>
                    <a:pt x="674027" y="242667"/>
                  </a:cubicBezTo>
                  <a:close/>
                  <a:moveTo>
                    <a:pt x="645782" y="242667"/>
                  </a:moveTo>
                  <a:cubicBezTo>
                    <a:pt x="650634" y="242667"/>
                    <a:pt x="654567" y="246600"/>
                    <a:pt x="654567" y="251452"/>
                  </a:cubicBezTo>
                  <a:cubicBezTo>
                    <a:pt x="654567" y="256304"/>
                    <a:pt x="650634" y="260237"/>
                    <a:pt x="645782" y="260237"/>
                  </a:cubicBezTo>
                  <a:cubicBezTo>
                    <a:pt x="640930" y="260237"/>
                    <a:pt x="636997" y="256304"/>
                    <a:pt x="636997" y="251452"/>
                  </a:cubicBezTo>
                  <a:cubicBezTo>
                    <a:pt x="636997" y="246600"/>
                    <a:pt x="640930" y="242667"/>
                    <a:pt x="645782" y="242667"/>
                  </a:cubicBezTo>
                  <a:close/>
                  <a:moveTo>
                    <a:pt x="617536" y="242667"/>
                  </a:moveTo>
                  <a:cubicBezTo>
                    <a:pt x="622387" y="242667"/>
                    <a:pt x="626321" y="246600"/>
                    <a:pt x="626321" y="251452"/>
                  </a:cubicBezTo>
                  <a:cubicBezTo>
                    <a:pt x="626321" y="256304"/>
                    <a:pt x="622387" y="260237"/>
                    <a:pt x="617536" y="260237"/>
                  </a:cubicBezTo>
                  <a:cubicBezTo>
                    <a:pt x="612684" y="260237"/>
                    <a:pt x="608751" y="256304"/>
                    <a:pt x="608751" y="251452"/>
                  </a:cubicBezTo>
                  <a:cubicBezTo>
                    <a:pt x="608751" y="246600"/>
                    <a:pt x="612684" y="242667"/>
                    <a:pt x="617536" y="242667"/>
                  </a:cubicBezTo>
                  <a:close/>
                  <a:moveTo>
                    <a:pt x="589291" y="242667"/>
                  </a:moveTo>
                  <a:cubicBezTo>
                    <a:pt x="594143" y="242667"/>
                    <a:pt x="598076" y="246600"/>
                    <a:pt x="598076" y="251452"/>
                  </a:cubicBezTo>
                  <a:cubicBezTo>
                    <a:pt x="598076" y="256304"/>
                    <a:pt x="594143" y="260237"/>
                    <a:pt x="589291" y="260237"/>
                  </a:cubicBezTo>
                  <a:cubicBezTo>
                    <a:pt x="584439" y="260237"/>
                    <a:pt x="580506" y="256304"/>
                    <a:pt x="580506" y="251452"/>
                  </a:cubicBezTo>
                  <a:cubicBezTo>
                    <a:pt x="580506" y="246600"/>
                    <a:pt x="584439" y="242667"/>
                    <a:pt x="589291" y="242667"/>
                  </a:cubicBezTo>
                  <a:close/>
                  <a:moveTo>
                    <a:pt x="561045" y="242667"/>
                  </a:moveTo>
                  <a:cubicBezTo>
                    <a:pt x="565897" y="242667"/>
                    <a:pt x="569830" y="246600"/>
                    <a:pt x="569830" y="251452"/>
                  </a:cubicBezTo>
                  <a:cubicBezTo>
                    <a:pt x="569830" y="256304"/>
                    <a:pt x="565897" y="260237"/>
                    <a:pt x="561045" y="260237"/>
                  </a:cubicBezTo>
                  <a:cubicBezTo>
                    <a:pt x="556193" y="260237"/>
                    <a:pt x="552260" y="256304"/>
                    <a:pt x="552260" y="251452"/>
                  </a:cubicBezTo>
                  <a:cubicBezTo>
                    <a:pt x="552260" y="246600"/>
                    <a:pt x="556193" y="242667"/>
                    <a:pt x="561045" y="242667"/>
                  </a:cubicBezTo>
                  <a:close/>
                  <a:moveTo>
                    <a:pt x="532800" y="242667"/>
                  </a:moveTo>
                  <a:cubicBezTo>
                    <a:pt x="537652" y="242667"/>
                    <a:pt x="541585" y="246600"/>
                    <a:pt x="541585" y="251452"/>
                  </a:cubicBezTo>
                  <a:cubicBezTo>
                    <a:pt x="541585" y="256304"/>
                    <a:pt x="537652" y="260237"/>
                    <a:pt x="532800" y="260237"/>
                  </a:cubicBezTo>
                  <a:cubicBezTo>
                    <a:pt x="527948" y="260237"/>
                    <a:pt x="524015" y="256304"/>
                    <a:pt x="524015" y="251452"/>
                  </a:cubicBezTo>
                  <a:cubicBezTo>
                    <a:pt x="524015" y="246600"/>
                    <a:pt x="527948" y="242667"/>
                    <a:pt x="532800" y="242667"/>
                  </a:cubicBezTo>
                  <a:close/>
                  <a:moveTo>
                    <a:pt x="504554" y="242667"/>
                  </a:moveTo>
                  <a:cubicBezTo>
                    <a:pt x="509405" y="242667"/>
                    <a:pt x="513339" y="246600"/>
                    <a:pt x="513339" y="251452"/>
                  </a:cubicBezTo>
                  <a:cubicBezTo>
                    <a:pt x="513339" y="256304"/>
                    <a:pt x="509405" y="260237"/>
                    <a:pt x="504554" y="260237"/>
                  </a:cubicBezTo>
                  <a:cubicBezTo>
                    <a:pt x="499702" y="260237"/>
                    <a:pt x="495769" y="256304"/>
                    <a:pt x="495769" y="251452"/>
                  </a:cubicBezTo>
                  <a:cubicBezTo>
                    <a:pt x="495769" y="246600"/>
                    <a:pt x="499702" y="242667"/>
                    <a:pt x="504554" y="242667"/>
                  </a:cubicBezTo>
                  <a:close/>
                  <a:moveTo>
                    <a:pt x="476309" y="242667"/>
                  </a:moveTo>
                  <a:cubicBezTo>
                    <a:pt x="481161" y="242667"/>
                    <a:pt x="485094" y="246600"/>
                    <a:pt x="485094" y="251452"/>
                  </a:cubicBezTo>
                  <a:cubicBezTo>
                    <a:pt x="485094" y="256304"/>
                    <a:pt x="481161" y="260237"/>
                    <a:pt x="476309" y="260237"/>
                  </a:cubicBezTo>
                  <a:cubicBezTo>
                    <a:pt x="471457" y="260237"/>
                    <a:pt x="467524" y="256304"/>
                    <a:pt x="467524" y="251452"/>
                  </a:cubicBezTo>
                  <a:cubicBezTo>
                    <a:pt x="467524" y="246600"/>
                    <a:pt x="471457" y="242667"/>
                    <a:pt x="476309" y="242667"/>
                  </a:cubicBezTo>
                  <a:close/>
                  <a:moveTo>
                    <a:pt x="448063" y="242667"/>
                  </a:moveTo>
                  <a:cubicBezTo>
                    <a:pt x="452915" y="242667"/>
                    <a:pt x="456848" y="246600"/>
                    <a:pt x="456848" y="251452"/>
                  </a:cubicBezTo>
                  <a:cubicBezTo>
                    <a:pt x="456848" y="256304"/>
                    <a:pt x="452915" y="260237"/>
                    <a:pt x="448063" y="260237"/>
                  </a:cubicBezTo>
                  <a:cubicBezTo>
                    <a:pt x="443211" y="260237"/>
                    <a:pt x="439278" y="256304"/>
                    <a:pt x="439278" y="251452"/>
                  </a:cubicBezTo>
                  <a:cubicBezTo>
                    <a:pt x="439278" y="246600"/>
                    <a:pt x="443211" y="242667"/>
                    <a:pt x="448063" y="242667"/>
                  </a:cubicBezTo>
                  <a:close/>
                  <a:moveTo>
                    <a:pt x="419818" y="242667"/>
                  </a:moveTo>
                  <a:cubicBezTo>
                    <a:pt x="424670" y="242667"/>
                    <a:pt x="428603" y="246600"/>
                    <a:pt x="428603" y="251452"/>
                  </a:cubicBezTo>
                  <a:cubicBezTo>
                    <a:pt x="428603" y="256304"/>
                    <a:pt x="424670" y="260237"/>
                    <a:pt x="419818" y="260237"/>
                  </a:cubicBezTo>
                  <a:cubicBezTo>
                    <a:pt x="414966" y="260237"/>
                    <a:pt x="411033" y="256304"/>
                    <a:pt x="411033" y="251452"/>
                  </a:cubicBezTo>
                  <a:cubicBezTo>
                    <a:pt x="411033" y="246600"/>
                    <a:pt x="414966" y="242667"/>
                    <a:pt x="419818" y="242667"/>
                  </a:cubicBezTo>
                  <a:close/>
                  <a:moveTo>
                    <a:pt x="391572" y="242667"/>
                  </a:moveTo>
                  <a:cubicBezTo>
                    <a:pt x="396424" y="242667"/>
                    <a:pt x="400357" y="246600"/>
                    <a:pt x="400357" y="251452"/>
                  </a:cubicBezTo>
                  <a:cubicBezTo>
                    <a:pt x="400357" y="256304"/>
                    <a:pt x="396424" y="260237"/>
                    <a:pt x="391572" y="260237"/>
                  </a:cubicBezTo>
                  <a:cubicBezTo>
                    <a:pt x="386720" y="260237"/>
                    <a:pt x="382787" y="256304"/>
                    <a:pt x="382787" y="251452"/>
                  </a:cubicBezTo>
                  <a:cubicBezTo>
                    <a:pt x="382787" y="246600"/>
                    <a:pt x="386720" y="242667"/>
                    <a:pt x="391572" y="242667"/>
                  </a:cubicBezTo>
                  <a:close/>
                  <a:moveTo>
                    <a:pt x="363327" y="242667"/>
                  </a:moveTo>
                  <a:cubicBezTo>
                    <a:pt x="368179" y="242667"/>
                    <a:pt x="372112" y="246600"/>
                    <a:pt x="372112" y="251452"/>
                  </a:cubicBezTo>
                  <a:cubicBezTo>
                    <a:pt x="372112" y="256304"/>
                    <a:pt x="368179" y="260237"/>
                    <a:pt x="363327" y="260237"/>
                  </a:cubicBezTo>
                  <a:cubicBezTo>
                    <a:pt x="358475" y="260237"/>
                    <a:pt x="354542" y="256304"/>
                    <a:pt x="354542" y="251452"/>
                  </a:cubicBezTo>
                  <a:cubicBezTo>
                    <a:pt x="354542" y="246600"/>
                    <a:pt x="358475" y="242667"/>
                    <a:pt x="363327" y="242667"/>
                  </a:cubicBezTo>
                  <a:close/>
                  <a:moveTo>
                    <a:pt x="335081" y="242667"/>
                  </a:moveTo>
                  <a:cubicBezTo>
                    <a:pt x="339933" y="242667"/>
                    <a:pt x="343866" y="246600"/>
                    <a:pt x="343866" y="251452"/>
                  </a:cubicBezTo>
                  <a:cubicBezTo>
                    <a:pt x="343866" y="256304"/>
                    <a:pt x="339933" y="260237"/>
                    <a:pt x="335081" y="260237"/>
                  </a:cubicBezTo>
                  <a:cubicBezTo>
                    <a:pt x="330229" y="260237"/>
                    <a:pt x="326296" y="256304"/>
                    <a:pt x="326296" y="251452"/>
                  </a:cubicBezTo>
                  <a:cubicBezTo>
                    <a:pt x="326296" y="246600"/>
                    <a:pt x="330229" y="242667"/>
                    <a:pt x="335081" y="242667"/>
                  </a:cubicBezTo>
                  <a:close/>
                  <a:moveTo>
                    <a:pt x="306836" y="242667"/>
                  </a:moveTo>
                  <a:cubicBezTo>
                    <a:pt x="311688" y="242667"/>
                    <a:pt x="315621" y="246600"/>
                    <a:pt x="315621" y="251452"/>
                  </a:cubicBezTo>
                  <a:cubicBezTo>
                    <a:pt x="315621" y="256304"/>
                    <a:pt x="311688" y="260237"/>
                    <a:pt x="306836" y="260237"/>
                  </a:cubicBezTo>
                  <a:cubicBezTo>
                    <a:pt x="301984" y="260237"/>
                    <a:pt x="298051" y="256304"/>
                    <a:pt x="298051" y="251452"/>
                  </a:cubicBezTo>
                  <a:cubicBezTo>
                    <a:pt x="298051" y="246600"/>
                    <a:pt x="301984" y="242667"/>
                    <a:pt x="306836" y="242667"/>
                  </a:cubicBezTo>
                  <a:close/>
                  <a:moveTo>
                    <a:pt x="278590" y="242667"/>
                  </a:moveTo>
                  <a:cubicBezTo>
                    <a:pt x="283442" y="242667"/>
                    <a:pt x="287375" y="246600"/>
                    <a:pt x="287375" y="251452"/>
                  </a:cubicBezTo>
                  <a:cubicBezTo>
                    <a:pt x="287375" y="256304"/>
                    <a:pt x="283442" y="260237"/>
                    <a:pt x="278590" y="260237"/>
                  </a:cubicBezTo>
                  <a:cubicBezTo>
                    <a:pt x="273738" y="260237"/>
                    <a:pt x="269805" y="256304"/>
                    <a:pt x="269805" y="251452"/>
                  </a:cubicBezTo>
                  <a:cubicBezTo>
                    <a:pt x="269805" y="246600"/>
                    <a:pt x="273738" y="242667"/>
                    <a:pt x="278590" y="242667"/>
                  </a:cubicBezTo>
                  <a:close/>
                  <a:moveTo>
                    <a:pt x="250345" y="242667"/>
                  </a:moveTo>
                  <a:cubicBezTo>
                    <a:pt x="255197" y="242667"/>
                    <a:pt x="259130" y="246600"/>
                    <a:pt x="259130" y="251452"/>
                  </a:cubicBezTo>
                  <a:cubicBezTo>
                    <a:pt x="259130" y="256304"/>
                    <a:pt x="255197" y="260237"/>
                    <a:pt x="250345" y="260237"/>
                  </a:cubicBezTo>
                  <a:cubicBezTo>
                    <a:pt x="245493" y="260237"/>
                    <a:pt x="241560" y="256304"/>
                    <a:pt x="241560" y="251452"/>
                  </a:cubicBezTo>
                  <a:cubicBezTo>
                    <a:pt x="241560" y="246600"/>
                    <a:pt x="245493" y="242667"/>
                    <a:pt x="250345" y="242667"/>
                  </a:cubicBezTo>
                  <a:close/>
                  <a:moveTo>
                    <a:pt x="222099" y="242667"/>
                  </a:moveTo>
                  <a:cubicBezTo>
                    <a:pt x="226951" y="242667"/>
                    <a:pt x="230884" y="246600"/>
                    <a:pt x="230884" y="251452"/>
                  </a:cubicBezTo>
                  <a:cubicBezTo>
                    <a:pt x="230884" y="256304"/>
                    <a:pt x="226951" y="260237"/>
                    <a:pt x="222099" y="260237"/>
                  </a:cubicBezTo>
                  <a:cubicBezTo>
                    <a:pt x="217247" y="260237"/>
                    <a:pt x="213314" y="256304"/>
                    <a:pt x="213314" y="251452"/>
                  </a:cubicBezTo>
                  <a:cubicBezTo>
                    <a:pt x="213314" y="246600"/>
                    <a:pt x="217247" y="242667"/>
                    <a:pt x="222099" y="242667"/>
                  </a:cubicBezTo>
                  <a:close/>
                  <a:moveTo>
                    <a:pt x="193854" y="242667"/>
                  </a:moveTo>
                  <a:cubicBezTo>
                    <a:pt x="198706" y="242667"/>
                    <a:pt x="202639" y="246600"/>
                    <a:pt x="202639" y="251452"/>
                  </a:cubicBezTo>
                  <a:cubicBezTo>
                    <a:pt x="202639" y="256304"/>
                    <a:pt x="198706" y="260237"/>
                    <a:pt x="193854" y="260237"/>
                  </a:cubicBezTo>
                  <a:cubicBezTo>
                    <a:pt x="189003" y="260237"/>
                    <a:pt x="185069" y="256304"/>
                    <a:pt x="185069" y="251452"/>
                  </a:cubicBezTo>
                  <a:cubicBezTo>
                    <a:pt x="185069" y="246600"/>
                    <a:pt x="189003" y="242667"/>
                    <a:pt x="193854" y="242667"/>
                  </a:cubicBezTo>
                  <a:close/>
                  <a:moveTo>
                    <a:pt x="165608" y="242667"/>
                  </a:moveTo>
                  <a:cubicBezTo>
                    <a:pt x="170460" y="242667"/>
                    <a:pt x="174393" y="246600"/>
                    <a:pt x="174393" y="251452"/>
                  </a:cubicBezTo>
                  <a:cubicBezTo>
                    <a:pt x="174393" y="256304"/>
                    <a:pt x="170460" y="260237"/>
                    <a:pt x="165608" y="260237"/>
                  </a:cubicBezTo>
                  <a:cubicBezTo>
                    <a:pt x="160756" y="260237"/>
                    <a:pt x="156823" y="256304"/>
                    <a:pt x="156823" y="251452"/>
                  </a:cubicBezTo>
                  <a:cubicBezTo>
                    <a:pt x="156823" y="246600"/>
                    <a:pt x="160756" y="242667"/>
                    <a:pt x="165608" y="242667"/>
                  </a:cubicBezTo>
                  <a:close/>
                  <a:moveTo>
                    <a:pt x="137363" y="242667"/>
                  </a:moveTo>
                  <a:cubicBezTo>
                    <a:pt x="142215" y="242667"/>
                    <a:pt x="146148" y="246600"/>
                    <a:pt x="146148" y="251452"/>
                  </a:cubicBezTo>
                  <a:cubicBezTo>
                    <a:pt x="146148" y="256304"/>
                    <a:pt x="142215" y="260237"/>
                    <a:pt x="137363" y="260237"/>
                  </a:cubicBezTo>
                  <a:cubicBezTo>
                    <a:pt x="132511" y="260237"/>
                    <a:pt x="128578" y="256304"/>
                    <a:pt x="128578" y="251452"/>
                  </a:cubicBezTo>
                  <a:cubicBezTo>
                    <a:pt x="128578" y="246600"/>
                    <a:pt x="132511" y="242667"/>
                    <a:pt x="137363" y="242667"/>
                  </a:cubicBezTo>
                  <a:close/>
                  <a:moveTo>
                    <a:pt x="109117" y="242667"/>
                  </a:moveTo>
                  <a:cubicBezTo>
                    <a:pt x="113969" y="242667"/>
                    <a:pt x="117902" y="246600"/>
                    <a:pt x="117902" y="251452"/>
                  </a:cubicBezTo>
                  <a:cubicBezTo>
                    <a:pt x="117902" y="256304"/>
                    <a:pt x="113969" y="260237"/>
                    <a:pt x="109117" y="260237"/>
                  </a:cubicBezTo>
                  <a:cubicBezTo>
                    <a:pt x="104265" y="260237"/>
                    <a:pt x="100332" y="256304"/>
                    <a:pt x="100332" y="251452"/>
                  </a:cubicBezTo>
                  <a:cubicBezTo>
                    <a:pt x="100332" y="246600"/>
                    <a:pt x="104265" y="242667"/>
                    <a:pt x="109117" y="242667"/>
                  </a:cubicBezTo>
                  <a:close/>
                  <a:moveTo>
                    <a:pt x="80872" y="242667"/>
                  </a:moveTo>
                  <a:cubicBezTo>
                    <a:pt x="85724" y="242667"/>
                    <a:pt x="89657" y="246600"/>
                    <a:pt x="89657" y="251452"/>
                  </a:cubicBezTo>
                  <a:cubicBezTo>
                    <a:pt x="89657" y="256304"/>
                    <a:pt x="85724" y="260237"/>
                    <a:pt x="80872" y="260237"/>
                  </a:cubicBezTo>
                  <a:cubicBezTo>
                    <a:pt x="76020" y="260237"/>
                    <a:pt x="72087" y="256304"/>
                    <a:pt x="72087" y="251452"/>
                  </a:cubicBezTo>
                  <a:cubicBezTo>
                    <a:pt x="72087" y="246600"/>
                    <a:pt x="76020" y="242667"/>
                    <a:pt x="80872" y="242667"/>
                  </a:cubicBezTo>
                  <a:close/>
                  <a:moveTo>
                    <a:pt x="52627" y="242667"/>
                  </a:moveTo>
                  <a:cubicBezTo>
                    <a:pt x="57478" y="242667"/>
                    <a:pt x="61412" y="246600"/>
                    <a:pt x="61412" y="251452"/>
                  </a:cubicBezTo>
                  <a:cubicBezTo>
                    <a:pt x="61412" y="256304"/>
                    <a:pt x="57478" y="260237"/>
                    <a:pt x="52627" y="260237"/>
                  </a:cubicBezTo>
                  <a:cubicBezTo>
                    <a:pt x="47774" y="260237"/>
                    <a:pt x="43841" y="256304"/>
                    <a:pt x="43841" y="251452"/>
                  </a:cubicBezTo>
                  <a:cubicBezTo>
                    <a:pt x="43841" y="246600"/>
                    <a:pt x="47774" y="242667"/>
                    <a:pt x="52627" y="242667"/>
                  </a:cubicBezTo>
                  <a:close/>
                  <a:moveTo>
                    <a:pt x="24381" y="242667"/>
                  </a:moveTo>
                  <a:cubicBezTo>
                    <a:pt x="29233" y="242667"/>
                    <a:pt x="33166" y="246600"/>
                    <a:pt x="33166" y="251452"/>
                  </a:cubicBezTo>
                  <a:cubicBezTo>
                    <a:pt x="33166" y="256304"/>
                    <a:pt x="29233" y="260237"/>
                    <a:pt x="24381" y="260237"/>
                  </a:cubicBezTo>
                  <a:cubicBezTo>
                    <a:pt x="19529" y="260237"/>
                    <a:pt x="15596" y="256304"/>
                    <a:pt x="15596" y="251452"/>
                  </a:cubicBezTo>
                  <a:cubicBezTo>
                    <a:pt x="15596" y="246600"/>
                    <a:pt x="19529" y="242667"/>
                    <a:pt x="24381" y="242667"/>
                  </a:cubicBezTo>
                  <a:close/>
                  <a:moveTo>
                    <a:pt x="4953148" y="218438"/>
                  </a:moveTo>
                  <a:cubicBezTo>
                    <a:pt x="4957871" y="218438"/>
                    <a:pt x="4961701" y="222267"/>
                    <a:pt x="4961701" y="226991"/>
                  </a:cubicBezTo>
                  <a:cubicBezTo>
                    <a:pt x="4961701" y="231715"/>
                    <a:pt x="4957871" y="235544"/>
                    <a:pt x="4953148" y="235544"/>
                  </a:cubicBezTo>
                  <a:cubicBezTo>
                    <a:pt x="4948424" y="235544"/>
                    <a:pt x="4944595" y="231715"/>
                    <a:pt x="4944595" y="226991"/>
                  </a:cubicBezTo>
                  <a:cubicBezTo>
                    <a:pt x="4944595" y="222267"/>
                    <a:pt x="4948424" y="218438"/>
                    <a:pt x="4953148" y="218438"/>
                  </a:cubicBezTo>
                  <a:close/>
                  <a:moveTo>
                    <a:pt x="4924903" y="218438"/>
                  </a:moveTo>
                  <a:cubicBezTo>
                    <a:pt x="4929627" y="218438"/>
                    <a:pt x="4933456" y="222267"/>
                    <a:pt x="4933456" y="226991"/>
                  </a:cubicBezTo>
                  <a:cubicBezTo>
                    <a:pt x="4933456" y="231715"/>
                    <a:pt x="4929627" y="235544"/>
                    <a:pt x="4924903" y="235544"/>
                  </a:cubicBezTo>
                  <a:cubicBezTo>
                    <a:pt x="4920179" y="235544"/>
                    <a:pt x="4916350" y="231715"/>
                    <a:pt x="4916350" y="226991"/>
                  </a:cubicBezTo>
                  <a:cubicBezTo>
                    <a:pt x="4916350" y="222267"/>
                    <a:pt x="4920179" y="218438"/>
                    <a:pt x="4924903" y="218438"/>
                  </a:cubicBezTo>
                  <a:close/>
                  <a:moveTo>
                    <a:pt x="4896656" y="218438"/>
                  </a:moveTo>
                  <a:cubicBezTo>
                    <a:pt x="4901380" y="218438"/>
                    <a:pt x="4905210" y="222267"/>
                    <a:pt x="4905210" y="226991"/>
                  </a:cubicBezTo>
                  <a:cubicBezTo>
                    <a:pt x="4905210" y="231715"/>
                    <a:pt x="4901380" y="235544"/>
                    <a:pt x="4896656" y="235544"/>
                  </a:cubicBezTo>
                  <a:cubicBezTo>
                    <a:pt x="4891933" y="235544"/>
                    <a:pt x="4888104" y="231715"/>
                    <a:pt x="4888104" y="226991"/>
                  </a:cubicBezTo>
                  <a:cubicBezTo>
                    <a:pt x="4888104" y="222267"/>
                    <a:pt x="4891933" y="218438"/>
                    <a:pt x="4896656" y="218438"/>
                  </a:cubicBezTo>
                  <a:close/>
                  <a:moveTo>
                    <a:pt x="4868412" y="218438"/>
                  </a:moveTo>
                  <a:cubicBezTo>
                    <a:pt x="4873136" y="218438"/>
                    <a:pt x="4876965" y="222267"/>
                    <a:pt x="4876965" y="226991"/>
                  </a:cubicBezTo>
                  <a:cubicBezTo>
                    <a:pt x="4876965" y="231715"/>
                    <a:pt x="4873136" y="235544"/>
                    <a:pt x="4868412" y="235544"/>
                  </a:cubicBezTo>
                  <a:cubicBezTo>
                    <a:pt x="4863688" y="235544"/>
                    <a:pt x="4859859" y="231715"/>
                    <a:pt x="4859859" y="226991"/>
                  </a:cubicBezTo>
                  <a:cubicBezTo>
                    <a:pt x="4859859" y="222267"/>
                    <a:pt x="4863688" y="218438"/>
                    <a:pt x="4868412" y="218438"/>
                  </a:cubicBezTo>
                  <a:close/>
                  <a:moveTo>
                    <a:pt x="4840166" y="218438"/>
                  </a:moveTo>
                  <a:cubicBezTo>
                    <a:pt x="4844889" y="218438"/>
                    <a:pt x="4848719" y="222267"/>
                    <a:pt x="4848719" y="226991"/>
                  </a:cubicBezTo>
                  <a:cubicBezTo>
                    <a:pt x="4848719" y="231715"/>
                    <a:pt x="4844889" y="235544"/>
                    <a:pt x="4840166" y="235544"/>
                  </a:cubicBezTo>
                  <a:cubicBezTo>
                    <a:pt x="4835442" y="235544"/>
                    <a:pt x="4831613" y="231715"/>
                    <a:pt x="4831613" y="226991"/>
                  </a:cubicBezTo>
                  <a:cubicBezTo>
                    <a:pt x="4831613" y="222267"/>
                    <a:pt x="4835442" y="218438"/>
                    <a:pt x="4840166" y="218438"/>
                  </a:cubicBezTo>
                  <a:close/>
                  <a:moveTo>
                    <a:pt x="4811921" y="218438"/>
                  </a:moveTo>
                  <a:cubicBezTo>
                    <a:pt x="4816645" y="218438"/>
                    <a:pt x="4820474" y="222267"/>
                    <a:pt x="4820474" y="226991"/>
                  </a:cubicBezTo>
                  <a:cubicBezTo>
                    <a:pt x="4820474" y="231715"/>
                    <a:pt x="4816645" y="235544"/>
                    <a:pt x="4811921" y="235544"/>
                  </a:cubicBezTo>
                  <a:cubicBezTo>
                    <a:pt x="4807197" y="235544"/>
                    <a:pt x="4803368" y="231715"/>
                    <a:pt x="4803368" y="226991"/>
                  </a:cubicBezTo>
                  <a:cubicBezTo>
                    <a:pt x="4803368" y="222267"/>
                    <a:pt x="4807197" y="218438"/>
                    <a:pt x="4811921" y="218438"/>
                  </a:cubicBezTo>
                  <a:close/>
                  <a:moveTo>
                    <a:pt x="4783675" y="218438"/>
                  </a:moveTo>
                  <a:cubicBezTo>
                    <a:pt x="4788398" y="218438"/>
                    <a:pt x="4792228" y="222267"/>
                    <a:pt x="4792228" y="226991"/>
                  </a:cubicBezTo>
                  <a:cubicBezTo>
                    <a:pt x="4792228" y="231715"/>
                    <a:pt x="4788398" y="235544"/>
                    <a:pt x="4783675" y="235544"/>
                  </a:cubicBezTo>
                  <a:cubicBezTo>
                    <a:pt x="4778951" y="235544"/>
                    <a:pt x="4775122" y="231715"/>
                    <a:pt x="4775122" y="226991"/>
                  </a:cubicBezTo>
                  <a:cubicBezTo>
                    <a:pt x="4775122" y="222267"/>
                    <a:pt x="4778951" y="218438"/>
                    <a:pt x="4783675" y="218438"/>
                  </a:cubicBezTo>
                  <a:close/>
                  <a:moveTo>
                    <a:pt x="4755430" y="218438"/>
                  </a:moveTo>
                  <a:cubicBezTo>
                    <a:pt x="4760154" y="218438"/>
                    <a:pt x="4763983" y="222267"/>
                    <a:pt x="4763983" y="226991"/>
                  </a:cubicBezTo>
                  <a:cubicBezTo>
                    <a:pt x="4763983" y="231715"/>
                    <a:pt x="4760154" y="235544"/>
                    <a:pt x="4755430" y="235544"/>
                  </a:cubicBezTo>
                  <a:cubicBezTo>
                    <a:pt x="4750706" y="235544"/>
                    <a:pt x="4746877" y="231715"/>
                    <a:pt x="4746877" y="226991"/>
                  </a:cubicBezTo>
                  <a:cubicBezTo>
                    <a:pt x="4746877" y="222267"/>
                    <a:pt x="4750706" y="218438"/>
                    <a:pt x="4755430" y="218438"/>
                  </a:cubicBezTo>
                  <a:close/>
                  <a:moveTo>
                    <a:pt x="4727184" y="218438"/>
                  </a:moveTo>
                  <a:cubicBezTo>
                    <a:pt x="4731908" y="218438"/>
                    <a:pt x="4735737" y="222267"/>
                    <a:pt x="4735737" y="226991"/>
                  </a:cubicBezTo>
                  <a:cubicBezTo>
                    <a:pt x="4735737" y="231715"/>
                    <a:pt x="4731908" y="235544"/>
                    <a:pt x="4727184" y="235544"/>
                  </a:cubicBezTo>
                  <a:cubicBezTo>
                    <a:pt x="4722460" y="235544"/>
                    <a:pt x="4718631" y="231715"/>
                    <a:pt x="4718631" y="226991"/>
                  </a:cubicBezTo>
                  <a:cubicBezTo>
                    <a:pt x="4718631" y="222267"/>
                    <a:pt x="4722460" y="218438"/>
                    <a:pt x="4727184" y="218438"/>
                  </a:cubicBezTo>
                  <a:close/>
                  <a:moveTo>
                    <a:pt x="4698939" y="218438"/>
                  </a:moveTo>
                  <a:cubicBezTo>
                    <a:pt x="4703663" y="218438"/>
                    <a:pt x="4707492" y="222267"/>
                    <a:pt x="4707492" y="226991"/>
                  </a:cubicBezTo>
                  <a:cubicBezTo>
                    <a:pt x="4707492" y="231715"/>
                    <a:pt x="4703663" y="235544"/>
                    <a:pt x="4698939" y="235544"/>
                  </a:cubicBezTo>
                  <a:cubicBezTo>
                    <a:pt x="4694215" y="235544"/>
                    <a:pt x="4690386" y="231715"/>
                    <a:pt x="4690386" y="226991"/>
                  </a:cubicBezTo>
                  <a:cubicBezTo>
                    <a:pt x="4690386" y="222267"/>
                    <a:pt x="4694215" y="218438"/>
                    <a:pt x="4698939" y="218438"/>
                  </a:cubicBezTo>
                  <a:close/>
                  <a:moveTo>
                    <a:pt x="4670693" y="218438"/>
                  </a:moveTo>
                  <a:cubicBezTo>
                    <a:pt x="4675416" y="218438"/>
                    <a:pt x="4679246" y="222267"/>
                    <a:pt x="4679246" y="226991"/>
                  </a:cubicBezTo>
                  <a:cubicBezTo>
                    <a:pt x="4679246" y="231715"/>
                    <a:pt x="4675416" y="235544"/>
                    <a:pt x="4670693" y="235544"/>
                  </a:cubicBezTo>
                  <a:cubicBezTo>
                    <a:pt x="4665969" y="235544"/>
                    <a:pt x="4662140" y="231715"/>
                    <a:pt x="4662140" y="226991"/>
                  </a:cubicBezTo>
                  <a:cubicBezTo>
                    <a:pt x="4662140" y="222267"/>
                    <a:pt x="4665969" y="218438"/>
                    <a:pt x="4670693" y="218438"/>
                  </a:cubicBezTo>
                  <a:close/>
                  <a:moveTo>
                    <a:pt x="4642448" y="218438"/>
                  </a:moveTo>
                  <a:cubicBezTo>
                    <a:pt x="4647172" y="218438"/>
                    <a:pt x="4651001" y="222267"/>
                    <a:pt x="4651001" y="226991"/>
                  </a:cubicBezTo>
                  <a:cubicBezTo>
                    <a:pt x="4651001" y="231715"/>
                    <a:pt x="4647172" y="235544"/>
                    <a:pt x="4642448" y="235544"/>
                  </a:cubicBezTo>
                  <a:cubicBezTo>
                    <a:pt x="4637725" y="235544"/>
                    <a:pt x="4633895" y="231715"/>
                    <a:pt x="4633895" y="226991"/>
                  </a:cubicBezTo>
                  <a:cubicBezTo>
                    <a:pt x="4633895" y="222267"/>
                    <a:pt x="4637724" y="218438"/>
                    <a:pt x="4642448" y="218438"/>
                  </a:cubicBezTo>
                  <a:close/>
                  <a:moveTo>
                    <a:pt x="4614202" y="218438"/>
                  </a:moveTo>
                  <a:cubicBezTo>
                    <a:pt x="4618925" y="218438"/>
                    <a:pt x="4622755" y="222267"/>
                    <a:pt x="4622755" y="226991"/>
                  </a:cubicBezTo>
                  <a:cubicBezTo>
                    <a:pt x="4622755" y="231715"/>
                    <a:pt x="4618926" y="235544"/>
                    <a:pt x="4614202" y="235544"/>
                  </a:cubicBezTo>
                  <a:cubicBezTo>
                    <a:pt x="4609478" y="235544"/>
                    <a:pt x="4605649" y="231715"/>
                    <a:pt x="4605649" y="226991"/>
                  </a:cubicBezTo>
                  <a:cubicBezTo>
                    <a:pt x="4605649" y="222267"/>
                    <a:pt x="4609478" y="218438"/>
                    <a:pt x="4614202" y="218438"/>
                  </a:cubicBezTo>
                  <a:close/>
                  <a:moveTo>
                    <a:pt x="4585957" y="218438"/>
                  </a:moveTo>
                  <a:cubicBezTo>
                    <a:pt x="4590681" y="218438"/>
                    <a:pt x="4594510" y="222267"/>
                    <a:pt x="4594510" y="226991"/>
                  </a:cubicBezTo>
                  <a:cubicBezTo>
                    <a:pt x="4594510" y="231715"/>
                    <a:pt x="4590681" y="235544"/>
                    <a:pt x="4585957" y="235544"/>
                  </a:cubicBezTo>
                  <a:cubicBezTo>
                    <a:pt x="4581234" y="235544"/>
                    <a:pt x="4577404" y="231715"/>
                    <a:pt x="4577404" y="226991"/>
                  </a:cubicBezTo>
                  <a:cubicBezTo>
                    <a:pt x="4577404" y="222267"/>
                    <a:pt x="4581233" y="218438"/>
                    <a:pt x="4585957" y="218438"/>
                  </a:cubicBezTo>
                  <a:close/>
                  <a:moveTo>
                    <a:pt x="4557711" y="218438"/>
                  </a:moveTo>
                  <a:cubicBezTo>
                    <a:pt x="4562434" y="218438"/>
                    <a:pt x="4566264" y="222267"/>
                    <a:pt x="4566264" y="226991"/>
                  </a:cubicBezTo>
                  <a:cubicBezTo>
                    <a:pt x="4566264" y="231715"/>
                    <a:pt x="4562434" y="235544"/>
                    <a:pt x="4557711" y="235544"/>
                  </a:cubicBezTo>
                  <a:cubicBezTo>
                    <a:pt x="4552987" y="235544"/>
                    <a:pt x="4549158" y="231715"/>
                    <a:pt x="4549158" y="226991"/>
                  </a:cubicBezTo>
                  <a:cubicBezTo>
                    <a:pt x="4549158" y="222267"/>
                    <a:pt x="4552987" y="218438"/>
                    <a:pt x="4557711" y="218438"/>
                  </a:cubicBezTo>
                  <a:close/>
                  <a:moveTo>
                    <a:pt x="4529466" y="218438"/>
                  </a:moveTo>
                  <a:cubicBezTo>
                    <a:pt x="4534190" y="218438"/>
                    <a:pt x="4538019" y="222267"/>
                    <a:pt x="4538019" y="226991"/>
                  </a:cubicBezTo>
                  <a:cubicBezTo>
                    <a:pt x="4538019" y="231715"/>
                    <a:pt x="4534190" y="235544"/>
                    <a:pt x="4529466" y="235544"/>
                  </a:cubicBezTo>
                  <a:cubicBezTo>
                    <a:pt x="4524743" y="235544"/>
                    <a:pt x="4520913" y="231715"/>
                    <a:pt x="4520913" y="226991"/>
                  </a:cubicBezTo>
                  <a:cubicBezTo>
                    <a:pt x="4520913" y="222267"/>
                    <a:pt x="4524743" y="218438"/>
                    <a:pt x="4529466" y="218438"/>
                  </a:cubicBezTo>
                  <a:close/>
                  <a:moveTo>
                    <a:pt x="4501220" y="218438"/>
                  </a:moveTo>
                  <a:cubicBezTo>
                    <a:pt x="4505944" y="218438"/>
                    <a:pt x="4509773" y="222267"/>
                    <a:pt x="4509773" y="226991"/>
                  </a:cubicBezTo>
                  <a:cubicBezTo>
                    <a:pt x="4509773" y="231715"/>
                    <a:pt x="4505944" y="235544"/>
                    <a:pt x="4501220" y="235544"/>
                  </a:cubicBezTo>
                  <a:cubicBezTo>
                    <a:pt x="4496496" y="235544"/>
                    <a:pt x="4492667" y="231715"/>
                    <a:pt x="4492667" y="226991"/>
                  </a:cubicBezTo>
                  <a:cubicBezTo>
                    <a:pt x="4492667" y="222267"/>
                    <a:pt x="4496496" y="218438"/>
                    <a:pt x="4501220" y="218438"/>
                  </a:cubicBezTo>
                  <a:close/>
                  <a:moveTo>
                    <a:pt x="4472975" y="218438"/>
                  </a:moveTo>
                  <a:cubicBezTo>
                    <a:pt x="4477699" y="218438"/>
                    <a:pt x="4481528" y="222267"/>
                    <a:pt x="4481528" y="226991"/>
                  </a:cubicBezTo>
                  <a:cubicBezTo>
                    <a:pt x="4481528" y="231715"/>
                    <a:pt x="4477699" y="235544"/>
                    <a:pt x="4472975" y="235544"/>
                  </a:cubicBezTo>
                  <a:cubicBezTo>
                    <a:pt x="4468252" y="235544"/>
                    <a:pt x="4464423" y="231715"/>
                    <a:pt x="4464423" y="226991"/>
                  </a:cubicBezTo>
                  <a:cubicBezTo>
                    <a:pt x="4464423" y="222267"/>
                    <a:pt x="4468252" y="218438"/>
                    <a:pt x="4472975" y="218438"/>
                  </a:cubicBezTo>
                  <a:close/>
                  <a:moveTo>
                    <a:pt x="4444729" y="218438"/>
                  </a:moveTo>
                  <a:cubicBezTo>
                    <a:pt x="4449453" y="218438"/>
                    <a:pt x="4453282" y="222267"/>
                    <a:pt x="4453282" y="226991"/>
                  </a:cubicBezTo>
                  <a:cubicBezTo>
                    <a:pt x="4453282" y="231715"/>
                    <a:pt x="4449453" y="235544"/>
                    <a:pt x="4444729" y="235544"/>
                  </a:cubicBezTo>
                  <a:cubicBezTo>
                    <a:pt x="4440005" y="235544"/>
                    <a:pt x="4436176" y="231715"/>
                    <a:pt x="4436176" y="226991"/>
                  </a:cubicBezTo>
                  <a:cubicBezTo>
                    <a:pt x="4436176" y="222267"/>
                    <a:pt x="4440005" y="218438"/>
                    <a:pt x="4444729" y="218438"/>
                  </a:cubicBezTo>
                  <a:close/>
                  <a:moveTo>
                    <a:pt x="4416484" y="218438"/>
                  </a:moveTo>
                  <a:cubicBezTo>
                    <a:pt x="4421208" y="218438"/>
                    <a:pt x="4425037" y="222267"/>
                    <a:pt x="4425037" y="226991"/>
                  </a:cubicBezTo>
                  <a:cubicBezTo>
                    <a:pt x="4425037" y="231715"/>
                    <a:pt x="4421208" y="235544"/>
                    <a:pt x="4416484" y="235544"/>
                  </a:cubicBezTo>
                  <a:cubicBezTo>
                    <a:pt x="4411761" y="235544"/>
                    <a:pt x="4407931" y="231715"/>
                    <a:pt x="4407931" y="226991"/>
                  </a:cubicBezTo>
                  <a:cubicBezTo>
                    <a:pt x="4407931" y="222267"/>
                    <a:pt x="4411761" y="218438"/>
                    <a:pt x="4416484" y="218438"/>
                  </a:cubicBezTo>
                  <a:close/>
                  <a:moveTo>
                    <a:pt x="4388238" y="218438"/>
                  </a:moveTo>
                  <a:cubicBezTo>
                    <a:pt x="4392962" y="218438"/>
                    <a:pt x="4396791" y="222267"/>
                    <a:pt x="4396791" y="226991"/>
                  </a:cubicBezTo>
                  <a:cubicBezTo>
                    <a:pt x="4396791" y="231715"/>
                    <a:pt x="4392962" y="235544"/>
                    <a:pt x="4388238" y="235544"/>
                  </a:cubicBezTo>
                  <a:cubicBezTo>
                    <a:pt x="4383514" y="235544"/>
                    <a:pt x="4379685" y="231715"/>
                    <a:pt x="4379685" y="226991"/>
                  </a:cubicBezTo>
                  <a:cubicBezTo>
                    <a:pt x="4379685" y="222267"/>
                    <a:pt x="4383514" y="218438"/>
                    <a:pt x="4388238" y="218438"/>
                  </a:cubicBezTo>
                  <a:close/>
                  <a:moveTo>
                    <a:pt x="4359993" y="218438"/>
                  </a:moveTo>
                  <a:cubicBezTo>
                    <a:pt x="4364717" y="218438"/>
                    <a:pt x="4368546" y="222267"/>
                    <a:pt x="4368546" y="226991"/>
                  </a:cubicBezTo>
                  <a:cubicBezTo>
                    <a:pt x="4368546" y="231715"/>
                    <a:pt x="4364717" y="235544"/>
                    <a:pt x="4359993" y="235544"/>
                  </a:cubicBezTo>
                  <a:cubicBezTo>
                    <a:pt x="4355270" y="235544"/>
                    <a:pt x="4351440" y="231715"/>
                    <a:pt x="4351440" y="226991"/>
                  </a:cubicBezTo>
                  <a:cubicBezTo>
                    <a:pt x="4351440" y="222267"/>
                    <a:pt x="4355270" y="218438"/>
                    <a:pt x="4359993" y="218438"/>
                  </a:cubicBezTo>
                  <a:close/>
                  <a:moveTo>
                    <a:pt x="4331747" y="218438"/>
                  </a:moveTo>
                  <a:cubicBezTo>
                    <a:pt x="4336471" y="218438"/>
                    <a:pt x="4340300" y="222267"/>
                    <a:pt x="4340300" y="226991"/>
                  </a:cubicBezTo>
                  <a:cubicBezTo>
                    <a:pt x="4340300" y="231715"/>
                    <a:pt x="4336471" y="235544"/>
                    <a:pt x="4331747" y="235544"/>
                  </a:cubicBezTo>
                  <a:cubicBezTo>
                    <a:pt x="4327023" y="235544"/>
                    <a:pt x="4323194" y="231715"/>
                    <a:pt x="4323194" y="226991"/>
                  </a:cubicBezTo>
                  <a:cubicBezTo>
                    <a:pt x="4323194" y="222267"/>
                    <a:pt x="4327023" y="218438"/>
                    <a:pt x="4331747" y="218438"/>
                  </a:cubicBezTo>
                  <a:close/>
                  <a:moveTo>
                    <a:pt x="4303503" y="218438"/>
                  </a:moveTo>
                  <a:cubicBezTo>
                    <a:pt x="4308226" y="218438"/>
                    <a:pt x="4312055" y="222267"/>
                    <a:pt x="4312055" y="226991"/>
                  </a:cubicBezTo>
                  <a:cubicBezTo>
                    <a:pt x="4312055" y="231715"/>
                    <a:pt x="4308226" y="235544"/>
                    <a:pt x="4303503" y="235544"/>
                  </a:cubicBezTo>
                  <a:cubicBezTo>
                    <a:pt x="4298779" y="235544"/>
                    <a:pt x="4294949" y="231715"/>
                    <a:pt x="4294949" y="226991"/>
                  </a:cubicBezTo>
                  <a:cubicBezTo>
                    <a:pt x="4294949" y="222267"/>
                    <a:pt x="4298779" y="218438"/>
                    <a:pt x="4303503" y="218438"/>
                  </a:cubicBezTo>
                  <a:close/>
                  <a:moveTo>
                    <a:pt x="4275256" y="218438"/>
                  </a:moveTo>
                  <a:cubicBezTo>
                    <a:pt x="4279980" y="218438"/>
                    <a:pt x="4283809" y="222267"/>
                    <a:pt x="4283809" y="226991"/>
                  </a:cubicBezTo>
                  <a:cubicBezTo>
                    <a:pt x="4283809" y="231715"/>
                    <a:pt x="4279980" y="235544"/>
                    <a:pt x="4275256" y="235544"/>
                  </a:cubicBezTo>
                  <a:cubicBezTo>
                    <a:pt x="4270532" y="235544"/>
                    <a:pt x="4266703" y="231715"/>
                    <a:pt x="4266703" y="226991"/>
                  </a:cubicBezTo>
                  <a:cubicBezTo>
                    <a:pt x="4266703" y="222267"/>
                    <a:pt x="4270532" y="218438"/>
                    <a:pt x="4275256" y="218438"/>
                  </a:cubicBezTo>
                  <a:close/>
                  <a:moveTo>
                    <a:pt x="4247011" y="218438"/>
                  </a:moveTo>
                  <a:cubicBezTo>
                    <a:pt x="4251735" y="218438"/>
                    <a:pt x="4255564" y="222267"/>
                    <a:pt x="4255564" y="226991"/>
                  </a:cubicBezTo>
                  <a:cubicBezTo>
                    <a:pt x="4255564" y="231715"/>
                    <a:pt x="4251735" y="235544"/>
                    <a:pt x="4247011" y="235544"/>
                  </a:cubicBezTo>
                  <a:cubicBezTo>
                    <a:pt x="4242288" y="235544"/>
                    <a:pt x="4238458" y="231715"/>
                    <a:pt x="4238458" y="226991"/>
                  </a:cubicBezTo>
                  <a:cubicBezTo>
                    <a:pt x="4238458" y="222267"/>
                    <a:pt x="4242287" y="218438"/>
                    <a:pt x="4247011" y="218438"/>
                  </a:cubicBezTo>
                  <a:close/>
                  <a:moveTo>
                    <a:pt x="4218765" y="218438"/>
                  </a:moveTo>
                  <a:cubicBezTo>
                    <a:pt x="4223489" y="218438"/>
                    <a:pt x="4227318" y="222267"/>
                    <a:pt x="4227318" y="226991"/>
                  </a:cubicBezTo>
                  <a:cubicBezTo>
                    <a:pt x="4227318" y="231715"/>
                    <a:pt x="4223489" y="235544"/>
                    <a:pt x="4218765" y="235544"/>
                  </a:cubicBezTo>
                  <a:cubicBezTo>
                    <a:pt x="4214041" y="235544"/>
                    <a:pt x="4210212" y="231715"/>
                    <a:pt x="4210212" y="226991"/>
                  </a:cubicBezTo>
                  <a:cubicBezTo>
                    <a:pt x="4210212" y="222267"/>
                    <a:pt x="4214041" y="218438"/>
                    <a:pt x="4218765" y="218438"/>
                  </a:cubicBezTo>
                  <a:close/>
                  <a:moveTo>
                    <a:pt x="4190520" y="218438"/>
                  </a:moveTo>
                  <a:cubicBezTo>
                    <a:pt x="4195244" y="218438"/>
                    <a:pt x="4199073" y="222267"/>
                    <a:pt x="4199073" y="226991"/>
                  </a:cubicBezTo>
                  <a:cubicBezTo>
                    <a:pt x="4199073" y="231715"/>
                    <a:pt x="4195244" y="235544"/>
                    <a:pt x="4190520" y="235544"/>
                  </a:cubicBezTo>
                  <a:cubicBezTo>
                    <a:pt x="4185797" y="235544"/>
                    <a:pt x="4181967" y="231715"/>
                    <a:pt x="4181967" y="226991"/>
                  </a:cubicBezTo>
                  <a:cubicBezTo>
                    <a:pt x="4181967" y="222267"/>
                    <a:pt x="4185797" y="218438"/>
                    <a:pt x="4190520" y="218438"/>
                  </a:cubicBezTo>
                  <a:close/>
                  <a:moveTo>
                    <a:pt x="4162274" y="218438"/>
                  </a:moveTo>
                  <a:cubicBezTo>
                    <a:pt x="4166998" y="218438"/>
                    <a:pt x="4170827" y="222267"/>
                    <a:pt x="4170827" y="226991"/>
                  </a:cubicBezTo>
                  <a:cubicBezTo>
                    <a:pt x="4170827" y="231715"/>
                    <a:pt x="4166998" y="235544"/>
                    <a:pt x="4162274" y="235544"/>
                  </a:cubicBezTo>
                  <a:cubicBezTo>
                    <a:pt x="4157550" y="235544"/>
                    <a:pt x="4153721" y="231715"/>
                    <a:pt x="4153721" y="226991"/>
                  </a:cubicBezTo>
                  <a:cubicBezTo>
                    <a:pt x="4153721" y="222267"/>
                    <a:pt x="4157550" y="218438"/>
                    <a:pt x="4162274" y="218438"/>
                  </a:cubicBezTo>
                  <a:close/>
                  <a:moveTo>
                    <a:pt x="4134030" y="218438"/>
                  </a:moveTo>
                  <a:cubicBezTo>
                    <a:pt x="4138753" y="218438"/>
                    <a:pt x="4142582" y="222267"/>
                    <a:pt x="4142582" y="226991"/>
                  </a:cubicBezTo>
                  <a:cubicBezTo>
                    <a:pt x="4142582" y="231715"/>
                    <a:pt x="4138753" y="235544"/>
                    <a:pt x="4134030" y="235544"/>
                  </a:cubicBezTo>
                  <a:cubicBezTo>
                    <a:pt x="4129306" y="235544"/>
                    <a:pt x="4125477" y="231715"/>
                    <a:pt x="4125477" y="226991"/>
                  </a:cubicBezTo>
                  <a:cubicBezTo>
                    <a:pt x="4125477" y="222267"/>
                    <a:pt x="4129306" y="218438"/>
                    <a:pt x="4134030" y="218438"/>
                  </a:cubicBezTo>
                  <a:close/>
                  <a:moveTo>
                    <a:pt x="4105783" y="218438"/>
                  </a:moveTo>
                  <a:cubicBezTo>
                    <a:pt x="4110507" y="218438"/>
                    <a:pt x="4114336" y="222267"/>
                    <a:pt x="4114336" y="226991"/>
                  </a:cubicBezTo>
                  <a:cubicBezTo>
                    <a:pt x="4114336" y="231715"/>
                    <a:pt x="4110507" y="235544"/>
                    <a:pt x="4105783" y="235544"/>
                  </a:cubicBezTo>
                  <a:cubicBezTo>
                    <a:pt x="4101060" y="235544"/>
                    <a:pt x="4097230" y="231715"/>
                    <a:pt x="4097230" y="226991"/>
                  </a:cubicBezTo>
                  <a:cubicBezTo>
                    <a:pt x="4097230" y="222267"/>
                    <a:pt x="4101060" y="218438"/>
                    <a:pt x="4105783" y="218438"/>
                  </a:cubicBezTo>
                  <a:close/>
                  <a:moveTo>
                    <a:pt x="4077539" y="218438"/>
                  </a:moveTo>
                  <a:cubicBezTo>
                    <a:pt x="4082262" y="218438"/>
                    <a:pt x="4086091" y="222267"/>
                    <a:pt x="4086091" y="226991"/>
                  </a:cubicBezTo>
                  <a:cubicBezTo>
                    <a:pt x="4086091" y="231715"/>
                    <a:pt x="4082262" y="235544"/>
                    <a:pt x="4077539" y="235544"/>
                  </a:cubicBezTo>
                  <a:cubicBezTo>
                    <a:pt x="4072815" y="235544"/>
                    <a:pt x="4068986" y="231715"/>
                    <a:pt x="4068986" y="226991"/>
                  </a:cubicBezTo>
                  <a:cubicBezTo>
                    <a:pt x="4068986" y="222267"/>
                    <a:pt x="4072815" y="218438"/>
                    <a:pt x="4077539" y="218438"/>
                  </a:cubicBezTo>
                  <a:close/>
                  <a:moveTo>
                    <a:pt x="4049292" y="218438"/>
                  </a:moveTo>
                  <a:cubicBezTo>
                    <a:pt x="4054016" y="218438"/>
                    <a:pt x="4057845" y="222267"/>
                    <a:pt x="4057845" y="226991"/>
                  </a:cubicBezTo>
                  <a:cubicBezTo>
                    <a:pt x="4057845" y="231715"/>
                    <a:pt x="4054016" y="235544"/>
                    <a:pt x="4049292" y="235544"/>
                  </a:cubicBezTo>
                  <a:cubicBezTo>
                    <a:pt x="4044569" y="235544"/>
                    <a:pt x="4040739" y="231715"/>
                    <a:pt x="4040739" y="226991"/>
                  </a:cubicBezTo>
                  <a:cubicBezTo>
                    <a:pt x="4040739" y="222267"/>
                    <a:pt x="4044569" y="218438"/>
                    <a:pt x="4049292" y="218438"/>
                  </a:cubicBezTo>
                  <a:close/>
                  <a:moveTo>
                    <a:pt x="4021048" y="218438"/>
                  </a:moveTo>
                  <a:cubicBezTo>
                    <a:pt x="4025771" y="218438"/>
                    <a:pt x="4029600" y="222267"/>
                    <a:pt x="4029600" y="226991"/>
                  </a:cubicBezTo>
                  <a:cubicBezTo>
                    <a:pt x="4029600" y="231715"/>
                    <a:pt x="4025771" y="235544"/>
                    <a:pt x="4021048" y="235544"/>
                  </a:cubicBezTo>
                  <a:cubicBezTo>
                    <a:pt x="4016324" y="235544"/>
                    <a:pt x="4012495" y="231715"/>
                    <a:pt x="4012495" y="226991"/>
                  </a:cubicBezTo>
                  <a:cubicBezTo>
                    <a:pt x="4012495" y="222267"/>
                    <a:pt x="4016324" y="218438"/>
                    <a:pt x="4021048" y="218438"/>
                  </a:cubicBezTo>
                  <a:close/>
                  <a:moveTo>
                    <a:pt x="3992801" y="218438"/>
                  </a:moveTo>
                  <a:cubicBezTo>
                    <a:pt x="3997525" y="218438"/>
                    <a:pt x="4001354" y="222267"/>
                    <a:pt x="4001354" y="226991"/>
                  </a:cubicBezTo>
                  <a:cubicBezTo>
                    <a:pt x="4001354" y="231715"/>
                    <a:pt x="3997525" y="235544"/>
                    <a:pt x="3992801" y="235544"/>
                  </a:cubicBezTo>
                  <a:cubicBezTo>
                    <a:pt x="3988078" y="235544"/>
                    <a:pt x="3984248" y="231715"/>
                    <a:pt x="3984248" y="226991"/>
                  </a:cubicBezTo>
                  <a:cubicBezTo>
                    <a:pt x="3984248" y="222267"/>
                    <a:pt x="3988078" y="218438"/>
                    <a:pt x="3992801" y="218438"/>
                  </a:cubicBezTo>
                  <a:close/>
                  <a:moveTo>
                    <a:pt x="3964557" y="218438"/>
                  </a:moveTo>
                  <a:cubicBezTo>
                    <a:pt x="3969280" y="218438"/>
                    <a:pt x="3973110" y="222267"/>
                    <a:pt x="3973110" y="226991"/>
                  </a:cubicBezTo>
                  <a:cubicBezTo>
                    <a:pt x="3973110" y="231715"/>
                    <a:pt x="3969280" y="235544"/>
                    <a:pt x="3964557" y="235544"/>
                  </a:cubicBezTo>
                  <a:cubicBezTo>
                    <a:pt x="3959833" y="235544"/>
                    <a:pt x="3956004" y="231715"/>
                    <a:pt x="3956004" y="226991"/>
                  </a:cubicBezTo>
                  <a:cubicBezTo>
                    <a:pt x="3956004" y="222267"/>
                    <a:pt x="3959833" y="218438"/>
                    <a:pt x="3964557" y="218438"/>
                  </a:cubicBezTo>
                  <a:close/>
                  <a:moveTo>
                    <a:pt x="3936310" y="218438"/>
                  </a:moveTo>
                  <a:cubicBezTo>
                    <a:pt x="3941034" y="218438"/>
                    <a:pt x="3944863" y="222267"/>
                    <a:pt x="3944863" y="226991"/>
                  </a:cubicBezTo>
                  <a:cubicBezTo>
                    <a:pt x="3944863" y="231715"/>
                    <a:pt x="3941034" y="235544"/>
                    <a:pt x="3936310" y="235544"/>
                  </a:cubicBezTo>
                  <a:cubicBezTo>
                    <a:pt x="3931587" y="235544"/>
                    <a:pt x="3927757" y="231715"/>
                    <a:pt x="3927757" y="226991"/>
                  </a:cubicBezTo>
                  <a:cubicBezTo>
                    <a:pt x="3927757" y="222267"/>
                    <a:pt x="3931587" y="218438"/>
                    <a:pt x="3936310" y="218438"/>
                  </a:cubicBezTo>
                  <a:close/>
                  <a:moveTo>
                    <a:pt x="3908066" y="218438"/>
                  </a:moveTo>
                  <a:cubicBezTo>
                    <a:pt x="3912789" y="218438"/>
                    <a:pt x="3916619" y="222267"/>
                    <a:pt x="3916619" y="226991"/>
                  </a:cubicBezTo>
                  <a:cubicBezTo>
                    <a:pt x="3916619" y="231715"/>
                    <a:pt x="3912789" y="235544"/>
                    <a:pt x="3908066" y="235544"/>
                  </a:cubicBezTo>
                  <a:cubicBezTo>
                    <a:pt x="3903342" y="235544"/>
                    <a:pt x="3899513" y="231715"/>
                    <a:pt x="3899513" y="226991"/>
                  </a:cubicBezTo>
                  <a:cubicBezTo>
                    <a:pt x="3899513" y="222267"/>
                    <a:pt x="3903342" y="218438"/>
                    <a:pt x="3908066" y="218438"/>
                  </a:cubicBezTo>
                  <a:close/>
                  <a:moveTo>
                    <a:pt x="3879819" y="218438"/>
                  </a:moveTo>
                  <a:cubicBezTo>
                    <a:pt x="3884543" y="218438"/>
                    <a:pt x="3888372" y="222267"/>
                    <a:pt x="3888372" y="226991"/>
                  </a:cubicBezTo>
                  <a:cubicBezTo>
                    <a:pt x="3888372" y="231715"/>
                    <a:pt x="3884543" y="235544"/>
                    <a:pt x="3879819" y="235544"/>
                  </a:cubicBezTo>
                  <a:cubicBezTo>
                    <a:pt x="3875096" y="235544"/>
                    <a:pt x="3871266" y="231715"/>
                    <a:pt x="3871266" y="226991"/>
                  </a:cubicBezTo>
                  <a:cubicBezTo>
                    <a:pt x="3871266" y="222267"/>
                    <a:pt x="3875096" y="218438"/>
                    <a:pt x="3879819" y="218438"/>
                  </a:cubicBezTo>
                  <a:close/>
                  <a:moveTo>
                    <a:pt x="3851575" y="218438"/>
                  </a:moveTo>
                  <a:cubicBezTo>
                    <a:pt x="3856298" y="218438"/>
                    <a:pt x="3860128" y="222267"/>
                    <a:pt x="3860128" y="226991"/>
                  </a:cubicBezTo>
                  <a:cubicBezTo>
                    <a:pt x="3860128" y="231715"/>
                    <a:pt x="3856298" y="235544"/>
                    <a:pt x="3851575" y="235544"/>
                  </a:cubicBezTo>
                  <a:cubicBezTo>
                    <a:pt x="3846851" y="235544"/>
                    <a:pt x="3843022" y="231715"/>
                    <a:pt x="3843022" y="226991"/>
                  </a:cubicBezTo>
                  <a:cubicBezTo>
                    <a:pt x="3843022" y="222267"/>
                    <a:pt x="3846851" y="218438"/>
                    <a:pt x="3851575" y="218438"/>
                  </a:cubicBezTo>
                  <a:close/>
                  <a:moveTo>
                    <a:pt x="3823328" y="218438"/>
                  </a:moveTo>
                  <a:cubicBezTo>
                    <a:pt x="3828052" y="218438"/>
                    <a:pt x="3831881" y="222267"/>
                    <a:pt x="3831881" y="226991"/>
                  </a:cubicBezTo>
                  <a:cubicBezTo>
                    <a:pt x="3831881" y="231715"/>
                    <a:pt x="3828052" y="235544"/>
                    <a:pt x="3823328" y="235544"/>
                  </a:cubicBezTo>
                  <a:cubicBezTo>
                    <a:pt x="3818605" y="235544"/>
                    <a:pt x="3814775" y="231715"/>
                    <a:pt x="3814775" y="226991"/>
                  </a:cubicBezTo>
                  <a:cubicBezTo>
                    <a:pt x="3814775" y="222267"/>
                    <a:pt x="3818605" y="218438"/>
                    <a:pt x="3823328" y="218438"/>
                  </a:cubicBezTo>
                  <a:close/>
                  <a:moveTo>
                    <a:pt x="3795084" y="218438"/>
                  </a:moveTo>
                  <a:cubicBezTo>
                    <a:pt x="3799807" y="218438"/>
                    <a:pt x="3803637" y="222267"/>
                    <a:pt x="3803637" y="226991"/>
                  </a:cubicBezTo>
                  <a:cubicBezTo>
                    <a:pt x="3803637" y="231715"/>
                    <a:pt x="3799807" y="235544"/>
                    <a:pt x="3795084" y="235544"/>
                  </a:cubicBezTo>
                  <a:cubicBezTo>
                    <a:pt x="3790360" y="235544"/>
                    <a:pt x="3786531" y="231715"/>
                    <a:pt x="3786531" y="226991"/>
                  </a:cubicBezTo>
                  <a:cubicBezTo>
                    <a:pt x="3786531" y="222267"/>
                    <a:pt x="3790360" y="218438"/>
                    <a:pt x="3795084" y="218438"/>
                  </a:cubicBezTo>
                  <a:close/>
                  <a:moveTo>
                    <a:pt x="3766838" y="218438"/>
                  </a:moveTo>
                  <a:cubicBezTo>
                    <a:pt x="3771561" y="218438"/>
                    <a:pt x="3775391" y="222267"/>
                    <a:pt x="3775391" y="226991"/>
                  </a:cubicBezTo>
                  <a:cubicBezTo>
                    <a:pt x="3775391" y="231715"/>
                    <a:pt x="3771561" y="235544"/>
                    <a:pt x="3766838" y="235544"/>
                  </a:cubicBezTo>
                  <a:cubicBezTo>
                    <a:pt x="3762114" y="235544"/>
                    <a:pt x="3758285" y="231715"/>
                    <a:pt x="3758285" y="226991"/>
                  </a:cubicBezTo>
                  <a:cubicBezTo>
                    <a:pt x="3758285" y="222267"/>
                    <a:pt x="3762114" y="218438"/>
                    <a:pt x="3766838" y="218438"/>
                  </a:cubicBezTo>
                  <a:close/>
                  <a:moveTo>
                    <a:pt x="3738593" y="218438"/>
                  </a:moveTo>
                  <a:cubicBezTo>
                    <a:pt x="3743317" y="218438"/>
                    <a:pt x="3747146" y="222267"/>
                    <a:pt x="3747146" y="226991"/>
                  </a:cubicBezTo>
                  <a:cubicBezTo>
                    <a:pt x="3747146" y="231715"/>
                    <a:pt x="3743317" y="235544"/>
                    <a:pt x="3738593" y="235544"/>
                  </a:cubicBezTo>
                  <a:cubicBezTo>
                    <a:pt x="3733869" y="235544"/>
                    <a:pt x="3730040" y="231715"/>
                    <a:pt x="3730040" y="226991"/>
                  </a:cubicBezTo>
                  <a:cubicBezTo>
                    <a:pt x="3730040" y="222267"/>
                    <a:pt x="3733869" y="218438"/>
                    <a:pt x="3738593" y="218438"/>
                  </a:cubicBezTo>
                  <a:close/>
                  <a:moveTo>
                    <a:pt x="3710347" y="218438"/>
                  </a:moveTo>
                  <a:cubicBezTo>
                    <a:pt x="3715070" y="218438"/>
                    <a:pt x="3718900" y="222267"/>
                    <a:pt x="3718900" y="226991"/>
                  </a:cubicBezTo>
                  <a:cubicBezTo>
                    <a:pt x="3718900" y="231715"/>
                    <a:pt x="3715070" y="235544"/>
                    <a:pt x="3710347" y="235544"/>
                  </a:cubicBezTo>
                  <a:cubicBezTo>
                    <a:pt x="3705623" y="235544"/>
                    <a:pt x="3701794" y="231715"/>
                    <a:pt x="3701794" y="226991"/>
                  </a:cubicBezTo>
                  <a:cubicBezTo>
                    <a:pt x="3701794" y="222267"/>
                    <a:pt x="3705623" y="218438"/>
                    <a:pt x="3710347" y="218438"/>
                  </a:cubicBezTo>
                  <a:close/>
                  <a:moveTo>
                    <a:pt x="3682102" y="218438"/>
                  </a:moveTo>
                  <a:cubicBezTo>
                    <a:pt x="3686826" y="218438"/>
                    <a:pt x="3690655" y="222267"/>
                    <a:pt x="3690655" y="226991"/>
                  </a:cubicBezTo>
                  <a:cubicBezTo>
                    <a:pt x="3690655" y="231715"/>
                    <a:pt x="3686826" y="235544"/>
                    <a:pt x="3682102" y="235544"/>
                  </a:cubicBezTo>
                  <a:cubicBezTo>
                    <a:pt x="3677378" y="235544"/>
                    <a:pt x="3673549" y="231715"/>
                    <a:pt x="3673549" y="226991"/>
                  </a:cubicBezTo>
                  <a:cubicBezTo>
                    <a:pt x="3673549" y="222267"/>
                    <a:pt x="3677378" y="218438"/>
                    <a:pt x="3682102" y="218438"/>
                  </a:cubicBezTo>
                  <a:close/>
                  <a:moveTo>
                    <a:pt x="3653856" y="218438"/>
                  </a:moveTo>
                  <a:cubicBezTo>
                    <a:pt x="3658579" y="218438"/>
                    <a:pt x="3662409" y="222267"/>
                    <a:pt x="3662409" y="226991"/>
                  </a:cubicBezTo>
                  <a:cubicBezTo>
                    <a:pt x="3662409" y="231715"/>
                    <a:pt x="3658579" y="235544"/>
                    <a:pt x="3653856" y="235544"/>
                  </a:cubicBezTo>
                  <a:cubicBezTo>
                    <a:pt x="3649132" y="235544"/>
                    <a:pt x="3645303" y="231715"/>
                    <a:pt x="3645303" y="226991"/>
                  </a:cubicBezTo>
                  <a:cubicBezTo>
                    <a:pt x="3645303" y="222267"/>
                    <a:pt x="3649132" y="218438"/>
                    <a:pt x="3653856" y="218438"/>
                  </a:cubicBezTo>
                  <a:close/>
                  <a:moveTo>
                    <a:pt x="3625611" y="218438"/>
                  </a:moveTo>
                  <a:cubicBezTo>
                    <a:pt x="3630335" y="218438"/>
                    <a:pt x="3634164" y="222267"/>
                    <a:pt x="3634164" y="226991"/>
                  </a:cubicBezTo>
                  <a:cubicBezTo>
                    <a:pt x="3634164" y="231715"/>
                    <a:pt x="3630335" y="235544"/>
                    <a:pt x="3625611" y="235544"/>
                  </a:cubicBezTo>
                  <a:cubicBezTo>
                    <a:pt x="3620887" y="235544"/>
                    <a:pt x="3617058" y="231715"/>
                    <a:pt x="3617058" y="226991"/>
                  </a:cubicBezTo>
                  <a:cubicBezTo>
                    <a:pt x="3617058" y="222267"/>
                    <a:pt x="3620887" y="218438"/>
                    <a:pt x="3625611" y="218438"/>
                  </a:cubicBezTo>
                  <a:close/>
                  <a:moveTo>
                    <a:pt x="3597365" y="218438"/>
                  </a:moveTo>
                  <a:cubicBezTo>
                    <a:pt x="3602088" y="218438"/>
                    <a:pt x="3605918" y="222267"/>
                    <a:pt x="3605918" y="226991"/>
                  </a:cubicBezTo>
                  <a:cubicBezTo>
                    <a:pt x="3605918" y="231715"/>
                    <a:pt x="3602088" y="235544"/>
                    <a:pt x="3597365" y="235544"/>
                  </a:cubicBezTo>
                  <a:cubicBezTo>
                    <a:pt x="3592641" y="235544"/>
                    <a:pt x="3588812" y="231715"/>
                    <a:pt x="3588812" y="226991"/>
                  </a:cubicBezTo>
                  <a:cubicBezTo>
                    <a:pt x="3588812" y="222267"/>
                    <a:pt x="3592641" y="218438"/>
                    <a:pt x="3597365" y="218438"/>
                  </a:cubicBezTo>
                  <a:close/>
                  <a:moveTo>
                    <a:pt x="3569120" y="218438"/>
                  </a:moveTo>
                  <a:cubicBezTo>
                    <a:pt x="3573844" y="218438"/>
                    <a:pt x="3577673" y="222267"/>
                    <a:pt x="3577673" y="226991"/>
                  </a:cubicBezTo>
                  <a:cubicBezTo>
                    <a:pt x="3577673" y="231715"/>
                    <a:pt x="3573844" y="235544"/>
                    <a:pt x="3569120" y="235544"/>
                  </a:cubicBezTo>
                  <a:cubicBezTo>
                    <a:pt x="3564396" y="235544"/>
                    <a:pt x="3560567" y="231715"/>
                    <a:pt x="3560567" y="226991"/>
                  </a:cubicBezTo>
                  <a:cubicBezTo>
                    <a:pt x="3560567" y="222267"/>
                    <a:pt x="3564396" y="218438"/>
                    <a:pt x="3569120" y="218438"/>
                  </a:cubicBezTo>
                  <a:close/>
                  <a:moveTo>
                    <a:pt x="3540874" y="218438"/>
                  </a:moveTo>
                  <a:cubicBezTo>
                    <a:pt x="3545597" y="218438"/>
                    <a:pt x="3549427" y="222267"/>
                    <a:pt x="3549427" y="226991"/>
                  </a:cubicBezTo>
                  <a:cubicBezTo>
                    <a:pt x="3549427" y="231715"/>
                    <a:pt x="3545597" y="235544"/>
                    <a:pt x="3540874" y="235544"/>
                  </a:cubicBezTo>
                  <a:cubicBezTo>
                    <a:pt x="3536150" y="235544"/>
                    <a:pt x="3532321" y="231715"/>
                    <a:pt x="3532321" y="226991"/>
                  </a:cubicBezTo>
                  <a:cubicBezTo>
                    <a:pt x="3532321" y="222267"/>
                    <a:pt x="3536150" y="218438"/>
                    <a:pt x="3540874" y="218438"/>
                  </a:cubicBezTo>
                  <a:close/>
                  <a:moveTo>
                    <a:pt x="3512629" y="218438"/>
                  </a:moveTo>
                  <a:cubicBezTo>
                    <a:pt x="3517353" y="218438"/>
                    <a:pt x="3521182" y="222267"/>
                    <a:pt x="3521182" y="226991"/>
                  </a:cubicBezTo>
                  <a:cubicBezTo>
                    <a:pt x="3521182" y="231715"/>
                    <a:pt x="3517353" y="235544"/>
                    <a:pt x="3512629" y="235544"/>
                  </a:cubicBezTo>
                  <a:cubicBezTo>
                    <a:pt x="3507905" y="235544"/>
                    <a:pt x="3504076" y="231715"/>
                    <a:pt x="3504076" y="226991"/>
                  </a:cubicBezTo>
                  <a:cubicBezTo>
                    <a:pt x="3504076" y="222267"/>
                    <a:pt x="3507905" y="218438"/>
                    <a:pt x="3512629" y="218438"/>
                  </a:cubicBezTo>
                  <a:close/>
                  <a:moveTo>
                    <a:pt x="3484383" y="218438"/>
                  </a:moveTo>
                  <a:cubicBezTo>
                    <a:pt x="3489106" y="218438"/>
                    <a:pt x="3492936" y="222267"/>
                    <a:pt x="3492936" y="226991"/>
                  </a:cubicBezTo>
                  <a:cubicBezTo>
                    <a:pt x="3492936" y="231715"/>
                    <a:pt x="3489106" y="235544"/>
                    <a:pt x="3484383" y="235544"/>
                  </a:cubicBezTo>
                  <a:cubicBezTo>
                    <a:pt x="3479659" y="235544"/>
                    <a:pt x="3475830" y="231715"/>
                    <a:pt x="3475830" y="226991"/>
                  </a:cubicBezTo>
                  <a:cubicBezTo>
                    <a:pt x="3475830" y="222267"/>
                    <a:pt x="3479659" y="218438"/>
                    <a:pt x="3484383" y="218438"/>
                  </a:cubicBezTo>
                  <a:close/>
                  <a:moveTo>
                    <a:pt x="3456137" y="218438"/>
                  </a:moveTo>
                  <a:cubicBezTo>
                    <a:pt x="3460861" y="218438"/>
                    <a:pt x="3464690" y="222267"/>
                    <a:pt x="3464690" y="226991"/>
                  </a:cubicBezTo>
                  <a:cubicBezTo>
                    <a:pt x="3464690" y="231715"/>
                    <a:pt x="3460861" y="235544"/>
                    <a:pt x="3456137" y="235544"/>
                  </a:cubicBezTo>
                  <a:cubicBezTo>
                    <a:pt x="3451414" y="235544"/>
                    <a:pt x="3447584" y="231715"/>
                    <a:pt x="3447584" y="226991"/>
                  </a:cubicBezTo>
                  <a:cubicBezTo>
                    <a:pt x="3447584" y="222267"/>
                    <a:pt x="3451414" y="218438"/>
                    <a:pt x="3456137" y="218438"/>
                  </a:cubicBezTo>
                  <a:close/>
                  <a:moveTo>
                    <a:pt x="3427892" y="218438"/>
                  </a:moveTo>
                  <a:cubicBezTo>
                    <a:pt x="3432615" y="218438"/>
                    <a:pt x="3436445" y="222267"/>
                    <a:pt x="3436445" y="226991"/>
                  </a:cubicBezTo>
                  <a:cubicBezTo>
                    <a:pt x="3436445" y="231715"/>
                    <a:pt x="3432615" y="235544"/>
                    <a:pt x="3427892" y="235544"/>
                  </a:cubicBezTo>
                  <a:cubicBezTo>
                    <a:pt x="3423168" y="235544"/>
                    <a:pt x="3419339" y="231715"/>
                    <a:pt x="3419339" y="226991"/>
                  </a:cubicBezTo>
                  <a:cubicBezTo>
                    <a:pt x="3419339" y="222267"/>
                    <a:pt x="3423168" y="218438"/>
                    <a:pt x="3427892" y="218438"/>
                  </a:cubicBezTo>
                  <a:close/>
                  <a:moveTo>
                    <a:pt x="3399647" y="218438"/>
                  </a:moveTo>
                  <a:cubicBezTo>
                    <a:pt x="3404370" y="218438"/>
                    <a:pt x="3408199" y="222267"/>
                    <a:pt x="3408199" y="226991"/>
                  </a:cubicBezTo>
                  <a:cubicBezTo>
                    <a:pt x="3408199" y="231715"/>
                    <a:pt x="3404370" y="235544"/>
                    <a:pt x="3399647" y="235544"/>
                  </a:cubicBezTo>
                  <a:cubicBezTo>
                    <a:pt x="3394923" y="235544"/>
                    <a:pt x="3391094" y="231715"/>
                    <a:pt x="3391094" y="226991"/>
                  </a:cubicBezTo>
                  <a:cubicBezTo>
                    <a:pt x="3391094" y="222267"/>
                    <a:pt x="3394923" y="218438"/>
                    <a:pt x="3399647" y="218438"/>
                  </a:cubicBezTo>
                  <a:close/>
                  <a:moveTo>
                    <a:pt x="3371402" y="218438"/>
                  </a:moveTo>
                  <a:cubicBezTo>
                    <a:pt x="3376125" y="218438"/>
                    <a:pt x="3379954" y="222267"/>
                    <a:pt x="3379954" y="226991"/>
                  </a:cubicBezTo>
                  <a:cubicBezTo>
                    <a:pt x="3379954" y="231715"/>
                    <a:pt x="3376125" y="235544"/>
                    <a:pt x="3371402" y="235544"/>
                  </a:cubicBezTo>
                  <a:cubicBezTo>
                    <a:pt x="3366677" y="235544"/>
                    <a:pt x="3362848" y="231715"/>
                    <a:pt x="3362848" y="226991"/>
                  </a:cubicBezTo>
                  <a:cubicBezTo>
                    <a:pt x="3362848" y="222267"/>
                    <a:pt x="3366677" y="218438"/>
                    <a:pt x="3371402" y="218438"/>
                  </a:cubicBezTo>
                  <a:close/>
                  <a:moveTo>
                    <a:pt x="3343156" y="218438"/>
                  </a:moveTo>
                  <a:cubicBezTo>
                    <a:pt x="3347879" y="218438"/>
                    <a:pt x="3351709" y="222267"/>
                    <a:pt x="3351709" y="226991"/>
                  </a:cubicBezTo>
                  <a:cubicBezTo>
                    <a:pt x="3351709" y="231715"/>
                    <a:pt x="3347879" y="235544"/>
                    <a:pt x="3343156" y="235544"/>
                  </a:cubicBezTo>
                  <a:cubicBezTo>
                    <a:pt x="3338432" y="235544"/>
                    <a:pt x="3334603" y="231715"/>
                    <a:pt x="3334603" y="226991"/>
                  </a:cubicBezTo>
                  <a:cubicBezTo>
                    <a:pt x="3334603" y="222267"/>
                    <a:pt x="3338432" y="218438"/>
                    <a:pt x="3343156" y="218438"/>
                  </a:cubicBezTo>
                  <a:close/>
                  <a:moveTo>
                    <a:pt x="3314910" y="218438"/>
                  </a:moveTo>
                  <a:cubicBezTo>
                    <a:pt x="3319634" y="218438"/>
                    <a:pt x="3323463" y="222267"/>
                    <a:pt x="3323463" y="226991"/>
                  </a:cubicBezTo>
                  <a:cubicBezTo>
                    <a:pt x="3323463" y="231715"/>
                    <a:pt x="3319634" y="235544"/>
                    <a:pt x="3314910" y="235544"/>
                  </a:cubicBezTo>
                  <a:cubicBezTo>
                    <a:pt x="3310187" y="235544"/>
                    <a:pt x="3306357" y="231715"/>
                    <a:pt x="3306357" y="226991"/>
                  </a:cubicBezTo>
                  <a:cubicBezTo>
                    <a:pt x="3306357" y="222267"/>
                    <a:pt x="3310187" y="218438"/>
                    <a:pt x="3314910" y="218438"/>
                  </a:cubicBezTo>
                  <a:close/>
                  <a:moveTo>
                    <a:pt x="3286692" y="218438"/>
                  </a:moveTo>
                  <a:cubicBezTo>
                    <a:pt x="3291416" y="218438"/>
                    <a:pt x="3295245" y="222267"/>
                    <a:pt x="3295245" y="226991"/>
                  </a:cubicBezTo>
                  <a:cubicBezTo>
                    <a:pt x="3295245" y="231715"/>
                    <a:pt x="3291416" y="235544"/>
                    <a:pt x="3286692" y="235544"/>
                  </a:cubicBezTo>
                  <a:cubicBezTo>
                    <a:pt x="3281968" y="235544"/>
                    <a:pt x="3278139" y="231715"/>
                    <a:pt x="3278139" y="226991"/>
                  </a:cubicBezTo>
                  <a:cubicBezTo>
                    <a:pt x="3278139" y="222267"/>
                    <a:pt x="3281968" y="218438"/>
                    <a:pt x="3286692" y="218438"/>
                  </a:cubicBezTo>
                  <a:close/>
                  <a:moveTo>
                    <a:pt x="3258454" y="218438"/>
                  </a:moveTo>
                  <a:cubicBezTo>
                    <a:pt x="3263177" y="218438"/>
                    <a:pt x="3267007" y="222267"/>
                    <a:pt x="3267007" y="226991"/>
                  </a:cubicBezTo>
                  <a:cubicBezTo>
                    <a:pt x="3267007" y="231715"/>
                    <a:pt x="3263177" y="235544"/>
                    <a:pt x="3258454" y="235544"/>
                  </a:cubicBezTo>
                  <a:cubicBezTo>
                    <a:pt x="3253730" y="235544"/>
                    <a:pt x="3249901" y="231715"/>
                    <a:pt x="3249901" y="226991"/>
                  </a:cubicBezTo>
                  <a:cubicBezTo>
                    <a:pt x="3249901" y="222267"/>
                    <a:pt x="3253730" y="218438"/>
                    <a:pt x="3258454" y="218438"/>
                  </a:cubicBezTo>
                  <a:close/>
                  <a:moveTo>
                    <a:pt x="3230209" y="218438"/>
                  </a:moveTo>
                  <a:cubicBezTo>
                    <a:pt x="3234933" y="218438"/>
                    <a:pt x="3238762" y="222267"/>
                    <a:pt x="3238762" y="226991"/>
                  </a:cubicBezTo>
                  <a:cubicBezTo>
                    <a:pt x="3238762" y="231715"/>
                    <a:pt x="3234933" y="235544"/>
                    <a:pt x="3230209" y="235544"/>
                  </a:cubicBezTo>
                  <a:cubicBezTo>
                    <a:pt x="3225485" y="235544"/>
                    <a:pt x="3221656" y="231715"/>
                    <a:pt x="3221656" y="226991"/>
                  </a:cubicBezTo>
                  <a:cubicBezTo>
                    <a:pt x="3221656" y="222267"/>
                    <a:pt x="3225485" y="218438"/>
                    <a:pt x="3230209" y="218438"/>
                  </a:cubicBezTo>
                  <a:close/>
                  <a:moveTo>
                    <a:pt x="3201962" y="218438"/>
                  </a:moveTo>
                  <a:cubicBezTo>
                    <a:pt x="3206686" y="218438"/>
                    <a:pt x="3210516" y="222267"/>
                    <a:pt x="3210516" y="226991"/>
                  </a:cubicBezTo>
                  <a:cubicBezTo>
                    <a:pt x="3210516" y="231715"/>
                    <a:pt x="3206686" y="235544"/>
                    <a:pt x="3201962" y="235544"/>
                  </a:cubicBezTo>
                  <a:cubicBezTo>
                    <a:pt x="3197239" y="235544"/>
                    <a:pt x="3193410" y="231715"/>
                    <a:pt x="3193410" y="226991"/>
                  </a:cubicBezTo>
                  <a:cubicBezTo>
                    <a:pt x="3193410" y="222267"/>
                    <a:pt x="3197239" y="218438"/>
                    <a:pt x="3201962" y="218438"/>
                  </a:cubicBezTo>
                  <a:close/>
                  <a:moveTo>
                    <a:pt x="3173718" y="218438"/>
                  </a:moveTo>
                  <a:cubicBezTo>
                    <a:pt x="3178442" y="218438"/>
                    <a:pt x="3182271" y="222267"/>
                    <a:pt x="3182271" y="226991"/>
                  </a:cubicBezTo>
                  <a:cubicBezTo>
                    <a:pt x="3182271" y="231715"/>
                    <a:pt x="3178442" y="235544"/>
                    <a:pt x="3173718" y="235544"/>
                  </a:cubicBezTo>
                  <a:cubicBezTo>
                    <a:pt x="3168994" y="235544"/>
                    <a:pt x="3165165" y="231715"/>
                    <a:pt x="3165165" y="226991"/>
                  </a:cubicBezTo>
                  <a:cubicBezTo>
                    <a:pt x="3165165" y="222267"/>
                    <a:pt x="3168994" y="218438"/>
                    <a:pt x="3173718" y="218438"/>
                  </a:cubicBezTo>
                  <a:close/>
                  <a:moveTo>
                    <a:pt x="3145472" y="218438"/>
                  </a:moveTo>
                  <a:cubicBezTo>
                    <a:pt x="3150195" y="218438"/>
                    <a:pt x="3154025" y="222267"/>
                    <a:pt x="3154025" y="226991"/>
                  </a:cubicBezTo>
                  <a:cubicBezTo>
                    <a:pt x="3154025" y="231715"/>
                    <a:pt x="3150195" y="235544"/>
                    <a:pt x="3145472" y="235544"/>
                  </a:cubicBezTo>
                  <a:cubicBezTo>
                    <a:pt x="3140748" y="235544"/>
                    <a:pt x="3136919" y="231715"/>
                    <a:pt x="3136919" y="226991"/>
                  </a:cubicBezTo>
                  <a:cubicBezTo>
                    <a:pt x="3136919" y="222267"/>
                    <a:pt x="3140748" y="218438"/>
                    <a:pt x="3145472" y="218438"/>
                  </a:cubicBezTo>
                  <a:close/>
                  <a:moveTo>
                    <a:pt x="3117227" y="218438"/>
                  </a:moveTo>
                  <a:cubicBezTo>
                    <a:pt x="3121951" y="218438"/>
                    <a:pt x="3125780" y="222267"/>
                    <a:pt x="3125780" y="226991"/>
                  </a:cubicBezTo>
                  <a:cubicBezTo>
                    <a:pt x="3125780" y="231715"/>
                    <a:pt x="3121951" y="235544"/>
                    <a:pt x="3117227" y="235544"/>
                  </a:cubicBezTo>
                  <a:cubicBezTo>
                    <a:pt x="3112503" y="235544"/>
                    <a:pt x="3108674" y="231715"/>
                    <a:pt x="3108674" y="226991"/>
                  </a:cubicBezTo>
                  <a:cubicBezTo>
                    <a:pt x="3108674" y="222267"/>
                    <a:pt x="3112503" y="218438"/>
                    <a:pt x="3117227" y="218438"/>
                  </a:cubicBezTo>
                  <a:close/>
                  <a:moveTo>
                    <a:pt x="3088981" y="218438"/>
                  </a:moveTo>
                  <a:cubicBezTo>
                    <a:pt x="3093704" y="218438"/>
                    <a:pt x="3097534" y="222267"/>
                    <a:pt x="3097534" y="226991"/>
                  </a:cubicBezTo>
                  <a:cubicBezTo>
                    <a:pt x="3097534" y="231715"/>
                    <a:pt x="3093704" y="235544"/>
                    <a:pt x="3088981" y="235544"/>
                  </a:cubicBezTo>
                  <a:cubicBezTo>
                    <a:pt x="3084257" y="235544"/>
                    <a:pt x="3080428" y="231715"/>
                    <a:pt x="3080428" y="226991"/>
                  </a:cubicBezTo>
                  <a:cubicBezTo>
                    <a:pt x="3080428" y="222267"/>
                    <a:pt x="3084257" y="218438"/>
                    <a:pt x="3088981" y="218438"/>
                  </a:cubicBezTo>
                  <a:close/>
                  <a:moveTo>
                    <a:pt x="3060736" y="218438"/>
                  </a:moveTo>
                  <a:cubicBezTo>
                    <a:pt x="3065460" y="218438"/>
                    <a:pt x="3069289" y="222267"/>
                    <a:pt x="3069289" y="226991"/>
                  </a:cubicBezTo>
                  <a:cubicBezTo>
                    <a:pt x="3069289" y="231715"/>
                    <a:pt x="3065460" y="235544"/>
                    <a:pt x="3060736" y="235544"/>
                  </a:cubicBezTo>
                  <a:cubicBezTo>
                    <a:pt x="3056012" y="235544"/>
                    <a:pt x="3052183" y="231715"/>
                    <a:pt x="3052183" y="226991"/>
                  </a:cubicBezTo>
                  <a:cubicBezTo>
                    <a:pt x="3052183" y="222267"/>
                    <a:pt x="3056012" y="218438"/>
                    <a:pt x="3060736" y="218438"/>
                  </a:cubicBezTo>
                  <a:close/>
                  <a:moveTo>
                    <a:pt x="3032490" y="218438"/>
                  </a:moveTo>
                  <a:cubicBezTo>
                    <a:pt x="3037214" y="218438"/>
                    <a:pt x="3041043" y="222267"/>
                    <a:pt x="3041043" y="226991"/>
                  </a:cubicBezTo>
                  <a:cubicBezTo>
                    <a:pt x="3041043" y="231715"/>
                    <a:pt x="3037214" y="235544"/>
                    <a:pt x="3032490" y="235544"/>
                  </a:cubicBezTo>
                  <a:cubicBezTo>
                    <a:pt x="3027766" y="235544"/>
                    <a:pt x="3023937" y="231715"/>
                    <a:pt x="3023937" y="226991"/>
                  </a:cubicBezTo>
                  <a:cubicBezTo>
                    <a:pt x="3023937" y="222267"/>
                    <a:pt x="3027766" y="218438"/>
                    <a:pt x="3032490" y="218438"/>
                  </a:cubicBezTo>
                  <a:close/>
                  <a:moveTo>
                    <a:pt x="3004245" y="218438"/>
                  </a:moveTo>
                  <a:cubicBezTo>
                    <a:pt x="3008969" y="218438"/>
                    <a:pt x="3012798" y="222267"/>
                    <a:pt x="3012798" y="226991"/>
                  </a:cubicBezTo>
                  <a:cubicBezTo>
                    <a:pt x="3012798" y="231715"/>
                    <a:pt x="3008969" y="235544"/>
                    <a:pt x="3004245" y="235544"/>
                  </a:cubicBezTo>
                  <a:cubicBezTo>
                    <a:pt x="2999521" y="235544"/>
                    <a:pt x="2995692" y="231715"/>
                    <a:pt x="2995692" y="226991"/>
                  </a:cubicBezTo>
                  <a:cubicBezTo>
                    <a:pt x="2995692" y="222267"/>
                    <a:pt x="2999521" y="218438"/>
                    <a:pt x="3004245" y="218438"/>
                  </a:cubicBezTo>
                  <a:close/>
                  <a:moveTo>
                    <a:pt x="2975999" y="218438"/>
                  </a:moveTo>
                  <a:cubicBezTo>
                    <a:pt x="2980722" y="218438"/>
                    <a:pt x="2984552" y="222267"/>
                    <a:pt x="2984552" y="226991"/>
                  </a:cubicBezTo>
                  <a:cubicBezTo>
                    <a:pt x="2984552" y="231715"/>
                    <a:pt x="2980722" y="235544"/>
                    <a:pt x="2975999" y="235544"/>
                  </a:cubicBezTo>
                  <a:cubicBezTo>
                    <a:pt x="2971275" y="235544"/>
                    <a:pt x="2967446" y="231715"/>
                    <a:pt x="2967446" y="226991"/>
                  </a:cubicBezTo>
                  <a:cubicBezTo>
                    <a:pt x="2967446" y="222267"/>
                    <a:pt x="2971275" y="218438"/>
                    <a:pt x="2975999" y="218438"/>
                  </a:cubicBezTo>
                  <a:close/>
                  <a:moveTo>
                    <a:pt x="2947754" y="218438"/>
                  </a:moveTo>
                  <a:cubicBezTo>
                    <a:pt x="2952478" y="218438"/>
                    <a:pt x="2956307" y="222267"/>
                    <a:pt x="2956307" y="226991"/>
                  </a:cubicBezTo>
                  <a:cubicBezTo>
                    <a:pt x="2956307" y="231715"/>
                    <a:pt x="2952478" y="235544"/>
                    <a:pt x="2947754" y="235544"/>
                  </a:cubicBezTo>
                  <a:cubicBezTo>
                    <a:pt x="2943031" y="235544"/>
                    <a:pt x="2939201" y="231715"/>
                    <a:pt x="2939201" y="226991"/>
                  </a:cubicBezTo>
                  <a:cubicBezTo>
                    <a:pt x="2939201" y="222267"/>
                    <a:pt x="2943030" y="218438"/>
                    <a:pt x="2947754" y="218438"/>
                  </a:cubicBezTo>
                  <a:close/>
                  <a:moveTo>
                    <a:pt x="2919508" y="218438"/>
                  </a:moveTo>
                  <a:cubicBezTo>
                    <a:pt x="2924231" y="218438"/>
                    <a:pt x="2928061" y="222267"/>
                    <a:pt x="2928061" y="226991"/>
                  </a:cubicBezTo>
                  <a:cubicBezTo>
                    <a:pt x="2928061" y="231715"/>
                    <a:pt x="2924232" y="235544"/>
                    <a:pt x="2919508" y="235544"/>
                  </a:cubicBezTo>
                  <a:cubicBezTo>
                    <a:pt x="2914784" y="235544"/>
                    <a:pt x="2910955" y="231715"/>
                    <a:pt x="2910955" y="226991"/>
                  </a:cubicBezTo>
                  <a:cubicBezTo>
                    <a:pt x="2910955" y="222267"/>
                    <a:pt x="2914784" y="218438"/>
                    <a:pt x="2919508" y="218438"/>
                  </a:cubicBezTo>
                  <a:close/>
                  <a:moveTo>
                    <a:pt x="2891263" y="218438"/>
                  </a:moveTo>
                  <a:cubicBezTo>
                    <a:pt x="2895987" y="218438"/>
                    <a:pt x="2899816" y="222267"/>
                    <a:pt x="2899816" y="226991"/>
                  </a:cubicBezTo>
                  <a:cubicBezTo>
                    <a:pt x="2899816" y="231715"/>
                    <a:pt x="2895987" y="235544"/>
                    <a:pt x="2891263" y="235544"/>
                  </a:cubicBezTo>
                  <a:cubicBezTo>
                    <a:pt x="2886540" y="235544"/>
                    <a:pt x="2882710" y="231715"/>
                    <a:pt x="2882710" y="226991"/>
                  </a:cubicBezTo>
                  <a:cubicBezTo>
                    <a:pt x="2882710" y="222267"/>
                    <a:pt x="2886539" y="218438"/>
                    <a:pt x="2891263" y="218438"/>
                  </a:cubicBezTo>
                  <a:close/>
                  <a:moveTo>
                    <a:pt x="2863017" y="218438"/>
                  </a:moveTo>
                  <a:cubicBezTo>
                    <a:pt x="2867740" y="218438"/>
                    <a:pt x="2871570" y="222267"/>
                    <a:pt x="2871570" y="226991"/>
                  </a:cubicBezTo>
                  <a:cubicBezTo>
                    <a:pt x="2871570" y="231715"/>
                    <a:pt x="2867740" y="235544"/>
                    <a:pt x="2863017" y="235544"/>
                  </a:cubicBezTo>
                  <a:cubicBezTo>
                    <a:pt x="2858293" y="235544"/>
                    <a:pt x="2854464" y="231715"/>
                    <a:pt x="2854464" y="226991"/>
                  </a:cubicBezTo>
                  <a:cubicBezTo>
                    <a:pt x="2854464" y="222267"/>
                    <a:pt x="2858293" y="218438"/>
                    <a:pt x="2863017" y="218438"/>
                  </a:cubicBezTo>
                  <a:close/>
                  <a:moveTo>
                    <a:pt x="2834772" y="218438"/>
                  </a:moveTo>
                  <a:cubicBezTo>
                    <a:pt x="2839496" y="218438"/>
                    <a:pt x="2843325" y="222267"/>
                    <a:pt x="2843325" y="226991"/>
                  </a:cubicBezTo>
                  <a:cubicBezTo>
                    <a:pt x="2843325" y="231715"/>
                    <a:pt x="2839496" y="235544"/>
                    <a:pt x="2834772" y="235544"/>
                  </a:cubicBezTo>
                  <a:cubicBezTo>
                    <a:pt x="2830049" y="235544"/>
                    <a:pt x="2826219" y="231715"/>
                    <a:pt x="2826219" y="226991"/>
                  </a:cubicBezTo>
                  <a:cubicBezTo>
                    <a:pt x="2826219" y="222267"/>
                    <a:pt x="2830049" y="218438"/>
                    <a:pt x="2834772" y="218438"/>
                  </a:cubicBezTo>
                  <a:close/>
                  <a:moveTo>
                    <a:pt x="2806526" y="218438"/>
                  </a:moveTo>
                  <a:cubicBezTo>
                    <a:pt x="2811250" y="218438"/>
                    <a:pt x="2815079" y="222267"/>
                    <a:pt x="2815079" y="226991"/>
                  </a:cubicBezTo>
                  <a:cubicBezTo>
                    <a:pt x="2815079" y="231715"/>
                    <a:pt x="2811250" y="235544"/>
                    <a:pt x="2806526" y="235544"/>
                  </a:cubicBezTo>
                  <a:cubicBezTo>
                    <a:pt x="2801802" y="235544"/>
                    <a:pt x="2797973" y="231715"/>
                    <a:pt x="2797973" y="226991"/>
                  </a:cubicBezTo>
                  <a:cubicBezTo>
                    <a:pt x="2797973" y="222267"/>
                    <a:pt x="2801802" y="218438"/>
                    <a:pt x="2806526" y="218438"/>
                  </a:cubicBezTo>
                  <a:close/>
                  <a:moveTo>
                    <a:pt x="2778281" y="218438"/>
                  </a:moveTo>
                  <a:cubicBezTo>
                    <a:pt x="2783005" y="218438"/>
                    <a:pt x="2786834" y="222267"/>
                    <a:pt x="2786834" y="226991"/>
                  </a:cubicBezTo>
                  <a:cubicBezTo>
                    <a:pt x="2786834" y="231715"/>
                    <a:pt x="2783005" y="235544"/>
                    <a:pt x="2778281" y="235544"/>
                  </a:cubicBezTo>
                  <a:cubicBezTo>
                    <a:pt x="2773558" y="235544"/>
                    <a:pt x="2769729" y="231715"/>
                    <a:pt x="2769729" y="226991"/>
                  </a:cubicBezTo>
                  <a:cubicBezTo>
                    <a:pt x="2769729" y="222267"/>
                    <a:pt x="2773558" y="218438"/>
                    <a:pt x="2778281" y="218438"/>
                  </a:cubicBezTo>
                  <a:close/>
                  <a:moveTo>
                    <a:pt x="2750035" y="218438"/>
                  </a:moveTo>
                  <a:cubicBezTo>
                    <a:pt x="2754759" y="218438"/>
                    <a:pt x="2758588" y="222267"/>
                    <a:pt x="2758588" y="226991"/>
                  </a:cubicBezTo>
                  <a:cubicBezTo>
                    <a:pt x="2758588" y="231715"/>
                    <a:pt x="2754759" y="235544"/>
                    <a:pt x="2750035" y="235544"/>
                  </a:cubicBezTo>
                  <a:cubicBezTo>
                    <a:pt x="2745311" y="235544"/>
                    <a:pt x="2741482" y="231715"/>
                    <a:pt x="2741482" y="226991"/>
                  </a:cubicBezTo>
                  <a:cubicBezTo>
                    <a:pt x="2741482" y="222267"/>
                    <a:pt x="2745311" y="218438"/>
                    <a:pt x="2750035" y="218438"/>
                  </a:cubicBezTo>
                  <a:close/>
                  <a:moveTo>
                    <a:pt x="2721790" y="218438"/>
                  </a:moveTo>
                  <a:cubicBezTo>
                    <a:pt x="2726514" y="218438"/>
                    <a:pt x="2730343" y="222267"/>
                    <a:pt x="2730343" y="226991"/>
                  </a:cubicBezTo>
                  <a:cubicBezTo>
                    <a:pt x="2730343" y="231715"/>
                    <a:pt x="2726514" y="235544"/>
                    <a:pt x="2721790" y="235544"/>
                  </a:cubicBezTo>
                  <a:cubicBezTo>
                    <a:pt x="2717067" y="235544"/>
                    <a:pt x="2713237" y="231715"/>
                    <a:pt x="2713237" y="226991"/>
                  </a:cubicBezTo>
                  <a:cubicBezTo>
                    <a:pt x="2713237" y="222267"/>
                    <a:pt x="2717067" y="218438"/>
                    <a:pt x="2721790" y="218438"/>
                  </a:cubicBezTo>
                  <a:close/>
                  <a:moveTo>
                    <a:pt x="2693544" y="218438"/>
                  </a:moveTo>
                  <a:cubicBezTo>
                    <a:pt x="2698268" y="218438"/>
                    <a:pt x="2702097" y="222267"/>
                    <a:pt x="2702097" y="226991"/>
                  </a:cubicBezTo>
                  <a:cubicBezTo>
                    <a:pt x="2702097" y="231715"/>
                    <a:pt x="2698268" y="235544"/>
                    <a:pt x="2693544" y="235544"/>
                  </a:cubicBezTo>
                  <a:cubicBezTo>
                    <a:pt x="2688820" y="235544"/>
                    <a:pt x="2684991" y="231715"/>
                    <a:pt x="2684991" y="226991"/>
                  </a:cubicBezTo>
                  <a:cubicBezTo>
                    <a:pt x="2684991" y="222267"/>
                    <a:pt x="2688820" y="218438"/>
                    <a:pt x="2693544" y="218438"/>
                  </a:cubicBezTo>
                  <a:close/>
                  <a:moveTo>
                    <a:pt x="2665299" y="218438"/>
                  </a:moveTo>
                  <a:cubicBezTo>
                    <a:pt x="2670023" y="218438"/>
                    <a:pt x="2673852" y="222267"/>
                    <a:pt x="2673852" y="226991"/>
                  </a:cubicBezTo>
                  <a:cubicBezTo>
                    <a:pt x="2673852" y="231715"/>
                    <a:pt x="2670023" y="235544"/>
                    <a:pt x="2665299" y="235544"/>
                  </a:cubicBezTo>
                  <a:cubicBezTo>
                    <a:pt x="2660576" y="235544"/>
                    <a:pt x="2656746" y="231715"/>
                    <a:pt x="2656746" y="226991"/>
                  </a:cubicBezTo>
                  <a:cubicBezTo>
                    <a:pt x="2656746" y="222267"/>
                    <a:pt x="2660576" y="218438"/>
                    <a:pt x="2665299" y="218438"/>
                  </a:cubicBezTo>
                  <a:close/>
                  <a:moveTo>
                    <a:pt x="2637053" y="218438"/>
                  </a:moveTo>
                  <a:cubicBezTo>
                    <a:pt x="2641777" y="218438"/>
                    <a:pt x="2645606" y="222267"/>
                    <a:pt x="2645606" y="226991"/>
                  </a:cubicBezTo>
                  <a:cubicBezTo>
                    <a:pt x="2645606" y="231715"/>
                    <a:pt x="2641777" y="235544"/>
                    <a:pt x="2637053" y="235544"/>
                  </a:cubicBezTo>
                  <a:cubicBezTo>
                    <a:pt x="2632329" y="235544"/>
                    <a:pt x="2628500" y="231715"/>
                    <a:pt x="2628500" y="226991"/>
                  </a:cubicBezTo>
                  <a:cubicBezTo>
                    <a:pt x="2628500" y="222267"/>
                    <a:pt x="2632329" y="218438"/>
                    <a:pt x="2637053" y="218438"/>
                  </a:cubicBezTo>
                  <a:close/>
                  <a:moveTo>
                    <a:pt x="2608809" y="218438"/>
                  </a:moveTo>
                  <a:cubicBezTo>
                    <a:pt x="2613532" y="218438"/>
                    <a:pt x="2617361" y="222267"/>
                    <a:pt x="2617361" y="226991"/>
                  </a:cubicBezTo>
                  <a:cubicBezTo>
                    <a:pt x="2617361" y="231715"/>
                    <a:pt x="2613532" y="235544"/>
                    <a:pt x="2608809" y="235544"/>
                  </a:cubicBezTo>
                  <a:cubicBezTo>
                    <a:pt x="2604085" y="235544"/>
                    <a:pt x="2600255" y="231715"/>
                    <a:pt x="2600255" y="226991"/>
                  </a:cubicBezTo>
                  <a:cubicBezTo>
                    <a:pt x="2600255" y="222267"/>
                    <a:pt x="2604085" y="218438"/>
                    <a:pt x="2608809" y="218438"/>
                  </a:cubicBezTo>
                  <a:close/>
                  <a:moveTo>
                    <a:pt x="2580562" y="218438"/>
                  </a:moveTo>
                  <a:cubicBezTo>
                    <a:pt x="2585286" y="218438"/>
                    <a:pt x="2589115" y="222267"/>
                    <a:pt x="2589115" y="226991"/>
                  </a:cubicBezTo>
                  <a:cubicBezTo>
                    <a:pt x="2589115" y="231715"/>
                    <a:pt x="2585286" y="235544"/>
                    <a:pt x="2580562" y="235544"/>
                  </a:cubicBezTo>
                  <a:cubicBezTo>
                    <a:pt x="2575838" y="235544"/>
                    <a:pt x="2572009" y="231715"/>
                    <a:pt x="2572009" y="226991"/>
                  </a:cubicBezTo>
                  <a:cubicBezTo>
                    <a:pt x="2572009" y="222267"/>
                    <a:pt x="2575838" y="218438"/>
                    <a:pt x="2580562" y="218438"/>
                  </a:cubicBezTo>
                  <a:close/>
                  <a:moveTo>
                    <a:pt x="2552317" y="218438"/>
                  </a:moveTo>
                  <a:cubicBezTo>
                    <a:pt x="2557041" y="218438"/>
                    <a:pt x="2560870" y="222267"/>
                    <a:pt x="2560870" y="226991"/>
                  </a:cubicBezTo>
                  <a:cubicBezTo>
                    <a:pt x="2560870" y="231715"/>
                    <a:pt x="2557041" y="235544"/>
                    <a:pt x="2552317" y="235544"/>
                  </a:cubicBezTo>
                  <a:cubicBezTo>
                    <a:pt x="2547594" y="235544"/>
                    <a:pt x="2543764" y="231715"/>
                    <a:pt x="2543764" y="226991"/>
                  </a:cubicBezTo>
                  <a:cubicBezTo>
                    <a:pt x="2543764" y="222267"/>
                    <a:pt x="2547593" y="218438"/>
                    <a:pt x="2552317" y="218438"/>
                  </a:cubicBezTo>
                  <a:close/>
                  <a:moveTo>
                    <a:pt x="2524071" y="218438"/>
                  </a:moveTo>
                  <a:cubicBezTo>
                    <a:pt x="2528795" y="218438"/>
                    <a:pt x="2532624" y="222267"/>
                    <a:pt x="2532624" y="226991"/>
                  </a:cubicBezTo>
                  <a:cubicBezTo>
                    <a:pt x="2532624" y="231715"/>
                    <a:pt x="2528795" y="235544"/>
                    <a:pt x="2524071" y="235544"/>
                  </a:cubicBezTo>
                  <a:cubicBezTo>
                    <a:pt x="2519347" y="235544"/>
                    <a:pt x="2515518" y="231715"/>
                    <a:pt x="2515518" y="226991"/>
                  </a:cubicBezTo>
                  <a:cubicBezTo>
                    <a:pt x="2515518" y="222267"/>
                    <a:pt x="2519347" y="218438"/>
                    <a:pt x="2524071" y="218438"/>
                  </a:cubicBezTo>
                  <a:close/>
                  <a:moveTo>
                    <a:pt x="2495826" y="218438"/>
                  </a:moveTo>
                  <a:cubicBezTo>
                    <a:pt x="2500550" y="218438"/>
                    <a:pt x="2504379" y="222267"/>
                    <a:pt x="2504379" y="226991"/>
                  </a:cubicBezTo>
                  <a:cubicBezTo>
                    <a:pt x="2504379" y="231715"/>
                    <a:pt x="2500550" y="235544"/>
                    <a:pt x="2495826" y="235544"/>
                  </a:cubicBezTo>
                  <a:cubicBezTo>
                    <a:pt x="2491103" y="235544"/>
                    <a:pt x="2487273" y="231715"/>
                    <a:pt x="2487273" y="226991"/>
                  </a:cubicBezTo>
                  <a:cubicBezTo>
                    <a:pt x="2487273" y="222267"/>
                    <a:pt x="2491103" y="218438"/>
                    <a:pt x="2495826" y="218438"/>
                  </a:cubicBezTo>
                  <a:close/>
                  <a:moveTo>
                    <a:pt x="2467580" y="218438"/>
                  </a:moveTo>
                  <a:cubicBezTo>
                    <a:pt x="2472304" y="218438"/>
                    <a:pt x="2476133" y="222267"/>
                    <a:pt x="2476133" y="226991"/>
                  </a:cubicBezTo>
                  <a:cubicBezTo>
                    <a:pt x="2476133" y="231715"/>
                    <a:pt x="2472304" y="235544"/>
                    <a:pt x="2467580" y="235544"/>
                  </a:cubicBezTo>
                  <a:cubicBezTo>
                    <a:pt x="2462856" y="235544"/>
                    <a:pt x="2459027" y="231715"/>
                    <a:pt x="2459027" y="226991"/>
                  </a:cubicBezTo>
                  <a:cubicBezTo>
                    <a:pt x="2459027" y="222267"/>
                    <a:pt x="2462856" y="218438"/>
                    <a:pt x="2467580" y="218438"/>
                  </a:cubicBezTo>
                  <a:close/>
                  <a:moveTo>
                    <a:pt x="2439336" y="218438"/>
                  </a:moveTo>
                  <a:cubicBezTo>
                    <a:pt x="2444059" y="218438"/>
                    <a:pt x="2447888" y="222267"/>
                    <a:pt x="2447888" y="226991"/>
                  </a:cubicBezTo>
                  <a:cubicBezTo>
                    <a:pt x="2447888" y="231715"/>
                    <a:pt x="2444059" y="235544"/>
                    <a:pt x="2439336" y="235544"/>
                  </a:cubicBezTo>
                  <a:cubicBezTo>
                    <a:pt x="2434612" y="235544"/>
                    <a:pt x="2430783" y="231715"/>
                    <a:pt x="2430783" y="226991"/>
                  </a:cubicBezTo>
                  <a:cubicBezTo>
                    <a:pt x="2430783" y="222267"/>
                    <a:pt x="2434612" y="218438"/>
                    <a:pt x="2439336" y="218438"/>
                  </a:cubicBezTo>
                  <a:close/>
                  <a:moveTo>
                    <a:pt x="2411089" y="218438"/>
                  </a:moveTo>
                  <a:cubicBezTo>
                    <a:pt x="2415813" y="218438"/>
                    <a:pt x="2419642" y="222267"/>
                    <a:pt x="2419642" y="226991"/>
                  </a:cubicBezTo>
                  <a:cubicBezTo>
                    <a:pt x="2419642" y="231715"/>
                    <a:pt x="2415813" y="235544"/>
                    <a:pt x="2411089" y="235544"/>
                  </a:cubicBezTo>
                  <a:cubicBezTo>
                    <a:pt x="2406366" y="235544"/>
                    <a:pt x="2402536" y="231715"/>
                    <a:pt x="2402536" y="226991"/>
                  </a:cubicBezTo>
                  <a:cubicBezTo>
                    <a:pt x="2402536" y="222267"/>
                    <a:pt x="2406366" y="218438"/>
                    <a:pt x="2411089" y="218438"/>
                  </a:cubicBezTo>
                  <a:close/>
                  <a:moveTo>
                    <a:pt x="2382845" y="218438"/>
                  </a:moveTo>
                  <a:cubicBezTo>
                    <a:pt x="2387568" y="218438"/>
                    <a:pt x="2391397" y="222267"/>
                    <a:pt x="2391397" y="226991"/>
                  </a:cubicBezTo>
                  <a:cubicBezTo>
                    <a:pt x="2391397" y="231715"/>
                    <a:pt x="2387568" y="235544"/>
                    <a:pt x="2382845" y="235544"/>
                  </a:cubicBezTo>
                  <a:cubicBezTo>
                    <a:pt x="2378121" y="235544"/>
                    <a:pt x="2374292" y="231715"/>
                    <a:pt x="2374292" y="226991"/>
                  </a:cubicBezTo>
                  <a:cubicBezTo>
                    <a:pt x="2374292" y="222267"/>
                    <a:pt x="2378121" y="218438"/>
                    <a:pt x="2382845" y="218438"/>
                  </a:cubicBezTo>
                  <a:close/>
                  <a:moveTo>
                    <a:pt x="2354598" y="218438"/>
                  </a:moveTo>
                  <a:cubicBezTo>
                    <a:pt x="2359322" y="218438"/>
                    <a:pt x="2363151" y="222267"/>
                    <a:pt x="2363151" y="226991"/>
                  </a:cubicBezTo>
                  <a:cubicBezTo>
                    <a:pt x="2363151" y="231715"/>
                    <a:pt x="2359322" y="235544"/>
                    <a:pt x="2354598" y="235544"/>
                  </a:cubicBezTo>
                  <a:cubicBezTo>
                    <a:pt x="2349875" y="235544"/>
                    <a:pt x="2346045" y="231715"/>
                    <a:pt x="2346045" y="226991"/>
                  </a:cubicBezTo>
                  <a:cubicBezTo>
                    <a:pt x="2346045" y="222267"/>
                    <a:pt x="2349875" y="218438"/>
                    <a:pt x="2354598" y="218438"/>
                  </a:cubicBezTo>
                  <a:close/>
                  <a:moveTo>
                    <a:pt x="2326354" y="218438"/>
                  </a:moveTo>
                  <a:cubicBezTo>
                    <a:pt x="2331077" y="218438"/>
                    <a:pt x="2334906" y="222267"/>
                    <a:pt x="2334906" y="226991"/>
                  </a:cubicBezTo>
                  <a:cubicBezTo>
                    <a:pt x="2334906" y="231715"/>
                    <a:pt x="2331077" y="235544"/>
                    <a:pt x="2326354" y="235544"/>
                  </a:cubicBezTo>
                  <a:cubicBezTo>
                    <a:pt x="2321630" y="235544"/>
                    <a:pt x="2317801" y="231715"/>
                    <a:pt x="2317801" y="226991"/>
                  </a:cubicBezTo>
                  <a:cubicBezTo>
                    <a:pt x="2317801" y="222267"/>
                    <a:pt x="2321630" y="218438"/>
                    <a:pt x="2326354" y="218438"/>
                  </a:cubicBezTo>
                  <a:close/>
                  <a:moveTo>
                    <a:pt x="2298107" y="218438"/>
                  </a:moveTo>
                  <a:cubicBezTo>
                    <a:pt x="2302831" y="218438"/>
                    <a:pt x="2306660" y="222267"/>
                    <a:pt x="2306660" y="226991"/>
                  </a:cubicBezTo>
                  <a:cubicBezTo>
                    <a:pt x="2306660" y="231715"/>
                    <a:pt x="2302831" y="235544"/>
                    <a:pt x="2298107" y="235544"/>
                  </a:cubicBezTo>
                  <a:cubicBezTo>
                    <a:pt x="2293384" y="235544"/>
                    <a:pt x="2289554" y="231715"/>
                    <a:pt x="2289554" y="226991"/>
                  </a:cubicBezTo>
                  <a:cubicBezTo>
                    <a:pt x="2289554" y="222267"/>
                    <a:pt x="2293384" y="218438"/>
                    <a:pt x="2298107" y="218438"/>
                  </a:cubicBezTo>
                  <a:close/>
                  <a:moveTo>
                    <a:pt x="2269863" y="218438"/>
                  </a:moveTo>
                  <a:cubicBezTo>
                    <a:pt x="2274586" y="218438"/>
                    <a:pt x="2278416" y="222267"/>
                    <a:pt x="2278416" y="226991"/>
                  </a:cubicBezTo>
                  <a:cubicBezTo>
                    <a:pt x="2278416" y="231715"/>
                    <a:pt x="2274586" y="235544"/>
                    <a:pt x="2269863" y="235544"/>
                  </a:cubicBezTo>
                  <a:cubicBezTo>
                    <a:pt x="2265139" y="235544"/>
                    <a:pt x="2261310" y="231715"/>
                    <a:pt x="2261310" y="226991"/>
                  </a:cubicBezTo>
                  <a:cubicBezTo>
                    <a:pt x="2261310" y="222267"/>
                    <a:pt x="2265139" y="218438"/>
                    <a:pt x="2269863" y="218438"/>
                  </a:cubicBezTo>
                  <a:close/>
                  <a:moveTo>
                    <a:pt x="2241616" y="218438"/>
                  </a:moveTo>
                  <a:cubicBezTo>
                    <a:pt x="2246340" y="218438"/>
                    <a:pt x="2250169" y="222267"/>
                    <a:pt x="2250169" y="226991"/>
                  </a:cubicBezTo>
                  <a:cubicBezTo>
                    <a:pt x="2250169" y="231715"/>
                    <a:pt x="2246340" y="235544"/>
                    <a:pt x="2241616" y="235544"/>
                  </a:cubicBezTo>
                  <a:cubicBezTo>
                    <a:pt x="2236893" y="235544"/>
                    <a:pt x="2233063" y="231715"/>
                    <a:pt x="2233063" y="226991"/>
                  </a:cubicBezTo>
                  <a:cubicBezTo>
                    <a:pt x="2233063" y="222267"/>
                    <a:pt x="2236893" y="218438"/>
                    <a:pt x="2241616" y="218438"/>
                  </a:cubicBezTo>
                  <a:close/>
                  <a:moveTo>
                    <a:pt x="2213372" y="218438"/>
                  </a:moveTo>
                  <a:cubicBezTo>
                    <a:pt x="2218095" y="218438"/>
                    <a:pt x="2221925" y="222267"/>
                    <a:pt x="2221925" y="226991"/>
                  </a:cubicBezTo>
                  <a:cubicBezTo>
                    <a:pt x="2221925" y="231715"/>
                    <a:pt x="2218095" y="235544"/>
                    <a:pt x="2213372" y="235544"/>
                  </a:cubicBezTo>
                  <a:cubicBezTo>
                    <a:pt x="2208648" y="235544"/>
                    <a:pt x="2204819" y="231715"/>
                    <a:pt x="2204819" y="226991"/>
                  </a:cubicBezTo>
                  <a:cubicBezTo>
                    <a:pt x="2204819" y="222267"/>
                    <a:pt x="2208648" y="218438"/>
                    <a:pt x="2213372" y="218438"/>
                  </a:cubicBezTo>
                  <a:close/>
                  <a:moveTo>
                    <a:pt x="2185125" y="218438"/>
                  </a:moveTo>
                  <a:cubicBezTo>
                    <a:pt x="2189849" y="218438"/>
                    <a:pt x="2193678" y="222267"/>
                    <a:pt x="2193678" y="226991"/>
                  </a:cubicBezTo>
                  <a:cubicBezTo>
                    <a:pt x="2193678" y="231715"/>
                    <a:pt x="2189849" y="235544"/>
                    <a:pt x="2185125" y="235544"/>
                  </a:cubicBezTo>
                  <a:cubicBezTo>
                    <a:pt x="2180402" y="235544"/>
                    <a:pt x="2176572" y="231715"/>
                    <a:pt x="2176572" y="226991"/>
                  </a:cubicBezTo>
                  <a:cubicBezTo>
                    <a:pt x="2176572" y="222267"/>
                    <a:pt x="2180402" y="218438"/>
                    <a:pt x="2185125" y="218438"/>
                  </a:cubicBezTo>
                  <a:close/>
                  <a:moveTo>
                    <a:pt x="2156881" y="218438"/>
                  </a:moveTo>
                  <a:cubicBezTo>
                    <a:pt x="2161604" y="218438"/>
                    <a:pt x="2165434" y="222267"/>
                    <a:pt x="2165434" y="226991"/>
                  </a:cubicBezTo>
                  <a:cubicBezTo>
                    <a:pt x="2165434" y="231715"/>
                    <a:pt x="2161604" y="235544"/>
                    <a:pt x="2156881" y="235544"/>
                  </a:cubicBezTo>
                  <a:cubicBezTo>
                    <a:pt x="2152157" y="235544"/>
                    <a:pt x="2148328" y="231715"/>
                    <a:pt x="2148328" y="226991"/>
                  </a:cubicBezTo>
                  <a:cubicBezTo>
                    <a:pt x="2148328" y="222267"/>
                    <a:pt x="2152157" y="218438"/>
                    <a:pt x="2156881" y="218438"/>
                  </a:cubicBezTo>
                  <a:close/>
                  <a:moveTo>
                    <a:pt x="2128634" y="218438"/>
                  </a:moveTo>
                  <a:cubicBezTo>
                    <a:pt x="2133358" y="218438"/>
                    <a:pt x="2137187" y="222267"/>
                    <a:pt x="2137187" y="226991"/>
                  </a:cubicBezTo>
                  <a:cubicBezTo>
                    <a:pt x="2137187" y="231715"/>
                    <a:pt x="2133358" y="235544"/>
                    <a:pt x="2128634" y="235544"/>
                  </a:cubicBezTo>
                  <a:cubicBezTo>
                    <a:pt x="2123911" y="235544"/>
                    <a:pt x="2120081" y="231715"/>
                    <a:pt x="2120081" y="226991"/>
                  </a:cubicBezTo>
                  <a:cubicBezTo>
                    <a:pt x="2120081" y="222267"/>
                    <a:pt x="2123911" y="218438"/>
                    <a:pt x="2128634" y="218438"/>
                  </a:cubicBezTo>
                  <a:close/>
                  <a:moveTo>
                    <a:pt x="2100390" y="218438"/>
                  </a:moveTo>
                  <a:cubicBezTo>
                    <a:pt x="2105113" y="218438"/>
                    <a:pt x="2108943" y="222267"/>
                    <a:pt x="2108943" y="226991"/>
                  </a:cubicBezTo>
                  <a:cubicBezTo>
                    <a:pt x="2108943" y="231715"/>
                    <a:pt x="2105113" y="235544"/>
                    <a:pt x="2100390" y="235544"/>
                  </a:cubicBezTo>
                  <a:cubicBezTo>
                    <a:pt x="2095666" y="235544"/>
                    <a:pt x="2091837" y="231715"/>
                    <a:pt x="2091837" y="226991"/>
                  </a:cubicBezTo>
                  <a:cubicBezTo>
                    <a:pt x="2091837" y="222267"/>
                    <a:pt x="2095666" y="218438"/>
                    <a:pt x="2100390" y="218438"/>
                  </a:cubicBezTo>
                  <a:close/>
                  <a:moveTo>
                    <a:pt x="2072144" y="218438"/>
                  </a:moveTo>
                  <a:cubicBezTo>
                    <a:pt x="2076867" y="218438"/>
                    <a:pt x="2080696" y="222267"/>
                    <a:pt x="2080696" y="226991"/>
                  </a:cubicBezTo>
                  <a:cubicBezTo>
                    <a:pt x="2080696" y="231715"/>
                    <a:pt x="2076867" y="235544"/>
                    <a:pt x="2072144" y="235544"/>
                  </a:cubicBezTo>
                  <a:cubicBezTo>
                    <a:pt x="2067420" y="235544"/>
                    <a:pt x="2063591" y="231715"/>
                    <a:pt x="2063591" y="226991"/>
                  </a:cubicBezTo>
                  <a:cubicBezTo>
                    <a:pt x="2063591" y="222267"/>
                    <a:pt x="2067420" y="218438"/>
                    <a:pt x="2072144" y="218438"/>
                  </a:cubicBezTo>
                  <a:close/>
                  <a:moveTo>
                    <a:pt x="2043899" y="218438"/>
                  </a:moveTo>
                  <a:cubicBezTo>
                    <a:pt x="2048623" y="218438"/>
                    <a:pt x="2052452" y="222267"/>
                    <a:pt x="2052452" y="226991"/>
                  </a:cubicBezTo>
                  <a:cubicBezTo>
                    <a:pt x="2052452" y="231715"/>
                    <a:pt x="2048623" y="235544"/>
                    <a:pt x="2043899" y="235544"/>
                  </a:cubicBezTo>
                  <a:cubicBezTo>
                    <a:pt x="2039175" y="235544"/>
                    <a:pt x="2035346" y="231715"/>
                    <a:pt x="2035346" y="226991"/>
                  </a:cubicBezTo>
                  <a:cubicBezTo>
                    <a:pt x="2035346" y="222267"/>
                    <a:pt x="2039175" y="218438"/>
                    <a:pt x="2043899" y="218438"/>
                  </a:cubicBezTo>
                  <a:close/>
                  <a:moveTo>
                    <a:pt x="2015653" y="218438"/>
                  </a:moveTo>
                  <a:cubicBezTo>
                    <a:pt x="2020376" y="218438"/>
                    <a:pt x="2024205" y="222267"/>
                    <a:pt x="2024205" y="226991"/>
                  </a:cubicBezTo>
                  <a:cubicBezTo>
                    <a:pt x="2024205" y="231715"/>
                    <a:pt x="2020376" y="235544"/>
                    <a:pt x="2015653" y="235544"/>
                  </a:cubicBezTo>
                  <a:cubicBezTo>
                    <a:pt x="2010929" y="235544"/>
                    <a:pt x="2007100" y="231715"/>
                    <a:pt x="2007100" y="226991"/>
                  </a:cubicBezTo>
                  <a:cubicBezTo>
                    <a:pt x="2007100" y="222267"/>
                    <a:pt x="2010929" y="218438"/>
                    <a:pt x="2015653" y="218438"/>
                  </a:cubicBezTo>
                  <a:close/>
                  <a:moveTo>
                    <a:pt x="1987408" y="218438"/>
                  </a:moveTo>
                  <a:cubicBezTo>
                    <a:pt x="1992132" y="218438"/>
                    <a:pt x="1995961" y="222267"/>
                    <a:pt x="1995961" y="226991"/>
                  </a:cubicBezTo>
                  <a:cubicBezTo>
                    <a:pt x="1995961" y="231715"/>
                    <a:pt x="1992132" y="235544"/>
                    <a:pt x="1987408" y="235544"/>
                  </a:cubicBezTo>
                  <a:cubicBezTo>
                    <a:pt x="1982684" y="235544"/>
                    <a:pt x="1978855" y="231715"/>
                    <a:pt x="1978855" y="226991"/>
                  </a:cubicBezTo>
                  <a:cubicBezTo>
                    <a:pt x="1978855" y="222267"/>
                    <a:pt x="1982684" y="218438"/>
                    <a:pt x="1987408" y="218438"/>
                  </a:cubicBezTo>
                  <a:close/>
                  <a:moveTo>
                    <a:pt x="1959162" y="218438"/>
                  </a:moveTo>
                  <a:cubicBezTo>
                    <a:pt x="1963885" y="218438"/>
                    <a:pt x="1967714" y="222267"/>
                    <a:pt x="1967714" y="226991"/>
                  </a:cubicBezTo>
                  <a:cubicBezTo>
                    <a:pt x="1967714" y="231715"/>
                    <a:pt x="1963885" y="235544"/>
                    <a:pt x="1959162" y="235544"/>
                  </a:cubicBezTo>
                  <a:cubicBezTo>
                    <a:pt x="1954438" y="235544"/>
                    <a:pt x="1950609" y="231715"/>
                    <a:pt x="1950609" y="226991"/>
                  </a:cubicBezTo>
                  <a:cubicBezTo>
                    <a:pt x="1950609" y="222267"/>
                    <a:pt x="1954438" y="218438"/>
                    <a:pt x="1959162" y="218438"/>
                  </a:cubicBezTo>
                  <a:close/>
                  <a:moveTo>
                    <a:pt x="1930917" y="218438"/>
                  </a:moveTo>
                  <a:cubicBezTo>
                    <a:pt x="1935641" y="218438"/>
                    <a:pt x="1939470" y="222267"/>
                    <a:pt x="1939470" y="226991"/>
                  </a:cubicBezTo>
                  <a:cubicBezTo>
                    <a:pt x="1939470" y="231715"/>
                    <a:pt x="1935641" y="235544"/>
                    <a:pt x="1930917" y="235544"/>
                  </a:cubicBezTo>
                  <a:cubicBezTo>
                    <a:pt x="1926193" y="235544"/>
                    <a:pt x="1922364" y="231715"/>
                    <a:pt x="1922364" y="226991"/>
                  </a:cubicBezTo>
                  <a:cubicBezTo>
                    <a:pt x="1922364" y="222267"/>
                    <a:pt x="1926193" y="218438"/>
                    <a:pt x="1930917" y="218438"/>
                  </a:cubicBezTo>
                  <a:close/>
                  <a:moveTo>
                    <a:pt x="1902671" y="218438"/>
                  </a:moveTo>
                  <a:cubicBezTo>
                    <a:pt x="1907394" y="218438"/>
                    <a:pt x="1911223" y="222267"/>
                    <a:pt x="1911223" y="226991"/>
                  </a:cubicBezTo>
                  <a:cubicBezTo>
                    <a:pt x="1911223" y="231715"/>
                    <a:pt x="1907394" y="235544"/>
                    <a:pt x="1902671" y="235544"/>
                  </a:cubicBezTo>
                  <a:cubicBezTo>
                    <a:pt x="1897947" y="235544"/>
                    <a:pt x="1894118" y="231715"/>
                    <a:pt x="1894118" y="226991"/>
                  </a:cubicBezTo>
                  <a:cubicBezTo>
                    <a:pt x="1894118" y="222267"/>
                    <a:pt x="1897947" y="218438"/>
                    <a:pt x="1902671" y="218438"/>
                  </a:cubicBezTo>
                  <a:close/>
                  <a:moveTo>
                    <a:pt x="1874426" y="218438"/>
                  </a:moveTo>
                  <a:cubicBezTo>
                    <a:pt x="1879150" y="218438"/>
                    <a:pt x="1882979" y="222267"/>
                    <a:pt x="1882979" y="226991"/>
                  </a:cubicBezTo>
                  <a:cubicBezTo>
                    <a:pt x="1882979" y="231715"/>
                    <a:pt x="1879150" y="235544"/>
                    <a:pt x="1874426" y="235544"/>
                  </a:cubicBezTo>
                  <a:cubicBezTo>
                    <a:pt x="1869702" y="235544"/>
                    <a:pt x="1865873" y="231715"/>
                    <a:pt x="1865873" y="226991"/>
                  </a:cubicBezTo>
                  <a:cubicBezTo>
                    <a:pt x="1865873" y="222267"/>
                    <a:pt x="1869702" y="218438"/>
                    <a:pt x="1874426" y="218438"/>
                  </a:cubicBezTo>
                  <a:close/>
                  <a:moveTo>
                    <a:pt x="1846180" y="218438"/>
                  </a:moveTo>
                  <a:cubicBezTo>
                    <a:pt x="1850903" y="218438"/>
                    <a:pt x="1854733" y="222267"/>
                    <a:pt x="1854733" y="226991"/>
                  </a:cubicBezTo>
                  <a:cubicBezTo>
                    <a:pt x="1854733" y="231715"/>
                    <a:pt x="1850903" y="235544"/>
                    <a:pt x="1846180" y="235544"/>
                  </a:cubicBezTo>
                  <a:cubicBezTo>
                    <a:pt x="1841456" y="235544"/>
                    <a:pt x="1837627" y="231715"/>
                    <a:pt x="1837627" y="226991"/>
                  </a:cubicBezTo>
                  <a:cubicBezTo>
                    <a:pt x="1837627" y="222267"/>
                    <a:pt x="1841456" y="218438"/>
                    <a:pt x="1846180" y="218438"/>
                  </a:cubicBezTo>
                  <a:close/>
                  <a:moveTo>
                    <a:pt x="1817935" y="218438"/>
                  </a:moveTo>
                  <a:cubicBezTo>
                    <a:pt x="1822659" y="218438"/>
                    <a:pt x="1826488" y="222267"/>
                    <a:pt x="1826488" y="226991"/>
                  </a:cubicBezTo>
                  <a:cubicBezTo>
                    <a:pt x="1826488" y="231715"/>
                    <a:pt x="1822659" y="235544"/>
                    <a:pt x="1817935" y="235544"/>
                  </a:cubicBezTo>
                  <a:cubicBezTo>
                    <a:pt x="1813211" y="235544"/>
                    <a:pt x="1809382" y="231715"/>
                    <a:pt x="1809382" y="226991"/>
                  </a:cubicBezTo>
                  <a:cubicBezTo>
                    <a:pt x="1809382" y="222267"/>
                    <a:pt x="1813211" y="218438"/>
                    <a:pt x="1817935" y="218438"/>
                  </a:cubicBezTo>
                  <a:close/>
                  <a:moveTo>
                    <a:pt x="1789689" y="218438"/>
                  </a:moveTo>
                  <a:cubicBezTo>
                    <a:pt x="1794412" y="218438"/>
                    <a:pt x="1798242" y="222267"/>
                    <a:pt x="1798242" y="226991"/>
                  </a:cubicBezTo>
                  <a:cubicBezTo>
                    <a:pt x="1798242" y="231715"/>
                    <a:pt x="1794412" y="235544"/>
                    <a:pt x="1789689" y="235544"/>
                  </a:cubicBezTo>
                  <a:cubicBezTo>
                    <a:pt x="1784965" y="235544"/>
                    <a:pt x="1781136" y="231715"/>
                    <a:pt x="1781136" y="226991"/>
                  </a:cubicBezTo>
                  <a:cubicBezTo>
                    <a:pt x="1781136" y="222267"/>
                    <a:pt x="1784965" y="218438"/>
                    <a:pt x="1789689" y="218438"/>
                  </a:cubicBezTo>
                  <a:close/>
                  <a:moveTo>
                    <a:pt x="1761443" y="218438"/>
                  </a:moveTo>
                  <a:cubicBezTo>
                    <a:pt x="1766167" y="218438"/>
                    <a:pt x="1769996" y="222267"/>
                    <a:pt x="1769996" y="226991"/>
                  </a:cubicBezTo>
                  <a:cubicBezTo>
                    <a:pt x="1769996" y="231715"/>
                    <a:pt x="1766167" y="235544"/>
                    <a:pt x="1761443" y="235544"/>
                  </a:cubicBezTo>
                  <a:cubicBezTo>
                    <a:pt x="1756719" y="235544"/>
                    <a:pt x="1752890" y="231715"/>
                    <a:pt x="1752890" y="226991"/>
                  </a:cubicBezTo>
                  <a:cubicBezTo>
                    <a:pt x="1752890" y="222267"/>
                    <a:pt x="1756719" y="218438"/>
                    <a:pt x="1761443" y="218438"/>
                  </a:cubicBezTo>
                  <a:close/>
                  <a:moveTo>
                    <a:pt x="1733198" y="218438"/>
                  </a:moveTo>
                  <a:cubicBezTo>
                    <a:pt x="1737921" y="218438"/>
                    <a:pt x="1741751" y="222267"/>
                    <a:pt x="1741751" y="226991"/>
                  </a:cubicBezTo>
                  <a:cubicBezTo>
                    <a:pt x="1741751" y="231715"/>
                    <a:pt x="1737921" y="235544"/>
                    <a:pt x="1733198" y="235544"/>
                  </a:cubicBezTo>
                  <a:cubicBezTo>
                    <a:pt x="1728474" y="235544"/>
                    <a:pt x="1724645" y="231715"/>
                    <a:pt x="1724645" y="226991"/>
                  </a:cubicBezTo>
                  <a:cubicBezTo>
                    <a:pt x="1724645" y="222267"/>
                    <a:pt x="1728474" y="218438"/>
                    <a:pt x="1733198" y="218438"/>
                  </a:cubicBezTo>
                  <a:close/>
                  <a:moveTo>
                    <a:pt x="1704953" y="218438"/>
                  </a:moveTo>
                  <a:cubicBezTo>
                    <a:pt x="1709676" y="218438"/>
                    <a:pt x="1713505" y="222267"/>
                    <a:pt x="1713505" y="226991"/>
                  </a:cubicBezTo>
                  <a:cubicBezTo>
                    <a:pt x="1713505" y="231715"/>
                    <a:pt x="1709676" y="235544"/>
                    <a:pt x="1704953" y="235544"/>
                  </a:cubicBezTo>
                  <a:cubicBezTo>
                    <a:pt x="1700229" y="235544"/>
                    <a:pt x="1696400" y="231715"/>
                    <a:pt x="1696400" y="226991"/>
                  </a:cubicBezTo>
                  <a:cubicBezTo>
                    <a:pt x="1696400" y="222267"/>
                    <a:pt x="1700229" y="218438"/>
                    <a:pt x="1704953" y="218438"/>
                  </a:cubicBezTo>
                  <a:close/>
                  <a:moveTo>
                    <a:pt x="1676707" y="218438"/>
                  </a:moveTo>
                  <a:cubicBezTo>
                    <a:pt x="1681431" y="218438"/>
                    <a:pt x="1685260" y="222267"/>
                    <a:pt x="1685260" y="226991"/>
                  </a:cubicBezTo>
                  <a:cubicBezTo>
                    <a:pt x="1685260" y="231715"/>
                    <a:pt x="1681431" y="235544"/>
                    <a:pt x="1676707" y="235544"/>
                  </a:cubicBezTo>
                  <a:cubicBezTo>
                    <a:pt x="1671983" y="235544"/>
                    <a:pt x="1668154" y="231715"/>
                    <a:pt x="1668154" y="226991"/>
                  </a:cubicBezTo>
                  <a:cubicBezTo>
                    <a:pt x="1668154" y="222267"/>
                    <a:pt x="1671983" y="218438"/>
                    <a:pt x="1676707" y="218438"/>
                  </a:cubicBezTo>
                  <a:close/>
                  <a:moveTo>
                    <a:pt x="1648462" y="218438"/>
                  </a:moveTo>
                  <a:cubicBezTo>
                    <a:pt x="1653185" y="218438"/>
                    <a:pt x="1657015" y="222267"/>
                    <a:pt x="1657015" y="226991"/>
                  </a:cubicBezTo>
                  <a:cubicBezTo>
                    <a:pt x="1657015" y="231715"/>
                    <a:pt x="1653185" y="235544"/>
                    <a:pt x="1648462" y="235544"/>
                  </a:cubicBezTo>
                  <a:cubicBezTo>
                    <a:pt x="1643738" y="235544"/>
                    <a:pt x="1639909" y="231715"/>
                    <a:pt x="1639909" y="226991"/>
                  </a:cubicBezTo>
                  <a:cubicBezTo>
                    <a:pt x="1639909" y="222267"/>
                    <a:pt x="1643738" y="218438"/>
                    <a:pt x="1648462" y="218438"/>
                  </a:cubicBezTo>
                  <a:close/>
                  <a:moveTo>
                    <a:pt x="1620216" y="218438"/>
                  </a:moveTo>
                  <a:cubicBezTo>
                    <a:pt x="1624940" y="218438"/>
                    <a:pt x="1628769" y="222267"/>
                    <a:pt x="1628769" y="226991"/>
                  </a:cubicBezTo>
                  <a:cubicBezTo>
                    <a:pt x="1628769" y="231715"/>
                    <a:pt x="1624940" y="235544"/>
                    <a:pt x="1620216" y="235544"/>
                  </a:cubicBezTo>
                  <a:cubicBezTo>
                    <a:pt x="1615493" y="235544"/>
                    <a:pt x="1611663" y="231715"/>
                    <a:pt x="1611663" y="226991"/>
                  </a:cubicBezTo>
                  <a:cubicBezTo>
                    <a:pt x="1611663" y="222267"/>
                    <a:pt x="1615493" y="218438"/>
                    <a:pt x="1620216" y="218438"/>
                  </a:cubicBezTo>
                  <a:close/>
                  <a:moveTo>
                    <a:pt x="1591998" y="218438"/>
                  </a:moveTo>
                  <a:cubicBezTo>
                    <a:pt x="1596721" y="218438"/>
                    <a:pt x="1600551" y="222267"/>
                    <a:pt x="1600551" y="226991"/>
                  </a:cubicBezTo>
                  <a:cubicBezTo>
                    <a:pt x="1600551" y="231715"/>
                    <a:pt x="1596722" y="235544"/>
                    <a:pt x="1591998" y="235544"/>
                  </a:cubicBezTo>
                  <a:cubicBezTo>
                    <a:pt x="1587274" y="235544"/>
                    <a:pt x="1583445" y="231715"/>
                    <a:pt x="1583445" y="226991"/>
                  </a:cubicBezTo>
                  <a:cubicBezTo>
                    <a:pt x="1583445" y="222267"/>
                    <a:pt x="1587274" y="218438"/>
                    <a:pt x="1591998" y="218438"/>
                  </a:cubicBezTo>
                  <a:close/>
                  <a:moveTo>
                    <a:pt x="1563760" y="218438"/>
                  </a:moveTo>
                  <a:cubicBezTo>
                    <a:pt x="1568483" y="218438"/>
                    <a:pt x="1572313" y="222267"/>
                    <a:pt x="1572313" y="226991"/>
                  </a:cubicBezTo>
                  <a:cubicBezTo>
                    <a:pt x="1572313" y="231715"/>
                    <a:pt x="1568483" y="235544"/>
                    <a:pt x="1563760" y="235544"/>
                  </a:cubicBezTo>
                  <a:cubicBezTo>
                    <a:pt x="1559036" y="235544"/>
                    <a:pt x="1555207" y="231715"/>
                    <a:pt x="1555207" y="226991"/>
                  </a:cubicBezTo>
                  <a:cubicBezTo>
                    <a:pt x="1555207" y="222267"/>
                    <a:pt x="1559036" y="218438"/>
                    <a:pt x="1563760" y="218438"/>
                  </a:cubicBezTo>
                  <a:close/>
                  <a:moveTo>
                    <a:pt x="1535515" y="218438"/>
                  </a:moveTo>
                  <a:cubicBezTo>
                    <a:pt x="1540239" y="218438"/>
                    <a:pt x="1544068" y="222267"/>
                    <a:pt x="1544068" y="226991"/>
                  </a:cubicBezTo>
                  <a:cubicBezTo>
                    <a:pt x="1544068" y="231715"/>
                    <a:pt x="1540239" y="235544"/>
                    <a:pt x="1535515" y="235544"/>
                  </a:cubicBezTo>
                  <a:cubicBezTo>
                    <a:pt x="1530791" y="235544"/>
                    <a:pt x="1526962" y="231715"/>
                    <a:pt x="1526962" y="226991"/>
                  </a:cubicBezTo>
                  <a:cubicBezTo>
                    <a:pt x="1526962" y="222267"/>
                    <a:pt x="1530791" y="218438"/>
                    <a:pt x="1535515" y="218438"/>
                  </a:cubicBezTo>
                  <a:close/>
                  <a:moveTo>
                    <a:pt x="1507269" y="218438"/>
                  </a:moveTo>
                  <a:cubicBezTo>
                    <a:pt x="1511992" y="218438"/>
                    <a:pt x="1515822" y="222267"/>
                    <a:pt x="1515822" y="226991"/>
                  </a:cubicBezTo>
                  <a:cubicBezTo>
                    <a:pt x="1515822" y="231715"/>
                    <a:pt x="1511992" y="235544"/>
                    <a:pt x="1507269" y="235544"/>
                  </a:cubicBezTo>
                  <a:cubicBezTo>
                    <a:pt x="1502545" y="235544"/>
                    <a:pt x="1498716" y="231715"/>
                    <a:pt x="1498716" y="226991"/>
                  </a:cubicBezTo>
                  <a:cubicBezTo>
                    <a:pt x="1498716" y="222267"/>
                    <a:pt x="1502545" y="218438"/>
                    <a:pt x="1507269" y="218438"/>
                  </a:cubicBezTo>
                  <a:close/>
                  <a:moveTo>
                    <a:pt x="1479024" y="218438"/>
                  </a:moveTo>
                  <a:cubicBezTo>
                    <a:pt x="1483748" y="218438"/>
                    <a:pt x="1487577" y="222267"/>
                    <a:pt x="1487577" y="226991"/>
                  </a:cubicBezTo>
                  <a:cubicBezTo>
                    <a:pt x="1487577" y="231715"/>
                    <a:pt x="1483748" y="235544"/>
                    <a:pt x="1479024" y="235544"/>
                  </a:cubicBezTo>
                  <a:cubicBezTo>
                    <a:pt x="1474300" y="235544"/>
                    <a:pt x="1470471" y="231715"/>
                    <a:pt x="1470471" y="226991"/>
                  </a:cubicBezTo>
                  <a:cubicBezTo>
                    <a:pt x="1470471" y="222267"/>
                    <a:pt x="1474300" y="218438"/>
                    <a:pt x="1479024" y="218438"/>
                  </a:cubicBezTo>
                  <a:close/>
                  <a:moveTo>
                    <a:pt x="1450778" y="218438"/>
                  </a:moveTo>
                  <a:cubicBezTo>
                    <a:pt x="1455502" y="218438"/>
                    <a:pt x="1459331" y="222267"/>
                    <a:pt x="1459331" y="226991"/>
                  </a:cubicBezTo>
                  <a:cubicBezTo>
                    <a:pt x="1459331" y="231715"/>
                    <a:pt x="1455502" y="235544"/>
                    <a:pt x="1450778" y="235544"/>
                  </a:cubicBezTo>
                  <a:cubicBezTo>
                    <a:pt x="1446054" y="235544"/>
                    <a:pt x="1442225" y="231715"/>
                    <a:pt x="1442225" y="226991"/>
                  </a:cubicBezTo>
                  <a:cubicBezTo>
                    <a:pt x="1442225" y="222267"/>
                    <a:pt x="1446054" y="218438"/>
                    <a:pt x="1450778" y="218438"/>
                  </a:cubicBezTo>
                  <a:close/>
                  <a:moveTo>
                    <a:pt x="1422533" y="218438"/>
                  </a:moveTo>
                  <a:cubicBezTo>
                    <a:pt x="1427257" y="218438"/>
                    <a:pt x="1431086" y="222267"/>
                    <a:pt x="1431086" y="226991"/>
                  </a:cubicBezTo>
                  <a:cubicBezTo>
                    <a:pt x="1431086" y="231715"/>
                    <a:pt x="1427257" y="235544"/>
                    <a:pt x="1422533" y="235544"/>
                  </a:cubicBezTo>
                  <a:cubicBezTo>
                    <a:pt x="1417809" y="235544"/>
                    <a:pt x="1413980" y="231715"/>
                    <a:pt x="1413980" y="226991"/>
                  </a:cubicBezTo>
                  <a:cubicBezTo>
                    <a:pt x="1413980" y="222267"/>
                    <a:pt x="1417809" y="218438"/>
                    <a:pt x="1422533" y="218438"/>
                  </a:cubicBezTo>
                  <a:close/>
                  <a:moveTo>
                    <a:pt x="1394287" y="218438"/>
                  </a:moveTo>
                  <a:cubicBezTo>
                    <a:pt x="1399010" y="218438"/>
                    <a:pt x="1402840" y="222267"/>
                    <a:pt x="1402840" y="226991"/>
                  </a:cubicBezTo>
                  <a:cubicBezTo>
                    <a:pt x="1402840" y="231715"/>
                    <a:pt x="1399010" y="235544"/>
                    <a:pt x="1394287" y="235544"/>
                  </a:cubicBezTo>
                  <a:cubicBezTo>
                    <a:pt x="1389563" y="235544"/>
                    <a:pt x="1385734" y="231715"/>
                    <a:pt x="1385734" y="226991"/>
                  </a:cubicBezTo>
                  <a:cubicBezTo>
                    <a:pt x="1385734" y="222267"/>
                    <a:pt x="1389563" y="218438"/>
                    <a:pt x="1394287" y="218438"/>
                  </a:cubicBezTo>
                  <a:close/>
                  <a:moveTo>
                    <a:pt x="1366042" y="218438"/>
                  </a:moveTo>
                  <a:cubicBezTo>
                    <a:pt x="1370766" y="218438"/>
                    <a:pt x="1374595" y="222267"/>
                    <a:pt x="1374595" y="226991"/>
                  </a:cubicBezTo>
                  <a:cubicBezTo>
                    <a:pt x="1374595" y="231715"/>
                    <a:pt x="1370766" y="235544"/>
                    <a:pt x="1366042" y="235544"/>
                  </a:cubicBezTo>
                  <a:cubicBezTo>
                    <a:pt x="1361318" y="235544"/>
                    <a:pt x="1357489" y="231715"/>
                    <a:pt x="1357489" y="226991"/>
                  </a:cubicBezTo>
                  <a:cubicBezTo>
                    <a:pt x="1357489" y="222267"/>
                    <a:pt x="1361318" y="218438"/>
                    <a:pt x="1366042" y="218438"/>
                  </a:cubicBezTo>
                  <a:close/>
                  <a:moveTo>
                    <a:pt x="1337796" y="218438"/>
                  </a:moveTo>
                  <a:cubicBezTo>
                    <a:pt x="1342520" y="218438"/>
                    <a:pt x="1346349" y="222267"/>
                    <a:pt x="1346349" y="226991"/>
                  </a:cubicBezTo>
                  <a:cubicBezTo>
                    <a:pt x="1346349" y="231715"/>
                    <a:pt x="1342520" y="235544"/>
                    <a:pt x="1337796" y="235544"/>
                  </a:cubicBezTo>
                  <a:cubicBezTo>
                    <a:pt x="1333072" y="235544"/>
                    <a:pt x="1329243" y="231715"/>
                    <a:pt x="1329243" y="226991"/>
                  </a:cubicBezTo>
                  <a:cubicBezTo>
                    <a:pt x="1329243" y="222267"/>
                    <a:pt x="1333072" y="218438"/>
                    <a:pt x="1337796" y="218438"/>
                  </a:cubicBezTo>
                  <a:close/>
                  <a:moveTo>
                    <a:pt x="1309551" y="218438"/>
                  </a:moveTo>
                  <a:cubicBezTo>
                    <a:pt x="1314275" y="218438"/>
                    <a:pt x="1318104" y="222267"/>
                    <a:pt x="1318104" y="226991"/>
                  </a:cubicBezTo>
                  <a:cubicBezTo>
                    <a:pt x="1318104" y="231715"/>
                    <a:pt x="1314275" y="235544"/>
                    <a:pt x="1309551" y="235544"/>
                  </a:cubicBezTo>
                  <a:cubicBezTo>
                    <a:pt x="1304828" y="235544"/>
                    <a:pt x="1300998" y="231715"/>
                    <a:pt x="1300998" y="226991"/>
                  </a:cubicBezTo>
                  <a:cubicBezTo>
                    <a:pt x="1300998" y="222267"/>
                    <a:pt x="1304828" y="218438"/>
                    <a:pt x="1309551" y="218438"/>
                  </a:cubicBezTo>
                  <a:close/>
                  <a:moveTo>
                    <a:pt x="1281305" y="218438"/>
                  </a:moveTo>
                  <a:cubicBezTo>
                    <a:pt x="1286028" y="218438"/>
                    <a:pt x="1289858" y="222267"/>
                    <a:pt x="1289858" y="226991"/>
                  </a:cubicBezTo>
                  <a:cubicBezTo>
                    <a:pt x="1289858" y="231715"/>
                    <a:pt x="1286029" y="235544"/>
                    <a:pt x="1281305" y="235544"/>
                  </a:cubicBezTo>
                  <a:cubicBezTo>
                    <a:pt x="1276581" y="235544"/>
                    <a:pt x="1272752" y="231715"/>
                    <a:pt x="1272752" y="226991"/>
                  </a:cubicBezTo>
                  <a:cubicBezTo>
                    <a:pt x="1272752" y="222267"/>
                    <a:pt x="1276581" y="218438"/>
                    <a:pt x="1281305" y="218438"/>
                  </a:cubicBezTo>
                  <a:close/>
                  <a:moveTo>
                    <a:pt x="1253060" y="218438"/>
                  </a:moveTo>
                  <a:cubicBezTo>
                    <a:pt x="1257784" y="218438"/>
                    <a:pt x="1261613" y="222267"/>
                    <a:pt x="1261613" y="226991"/>
                  </a:cubicBezTo>
                  <a:cubicBezTo>
                    <a:pt x="1261613" y="231715"/>
                    <a:pt x="1257784" y="235544"/>
                    <a:pt x="1253060" y="235544"/>
                  </a:cubicBezTo>
                  <a:cubicBezTo>
                    <a:pt x="1248336" y="235544"/>
                    <a:pt x="1244507" y="231715"/>
                    <a:pt x="1244507" y="226991"/>
                  </a:cubicBezTo>
                  <a:cubicBezTo>
                    <a:pt x="1244507" y="222267"/>
                    <a:pt x="1248336" y="218438"/>
                    <a:pt x="1253060" y="218438"/>
                  </a:cubicBezTo>
                  <a:close/>
                  <a:moveTo>
                    <a:pt x="1224814" y="218438"/>
                  </a:moveTo>
                  <a:cubicBezTo>
                    <a:pt x="1229538" y="218438"/>
                    <a:pt x="1233367" y="222267"/>
                    <a:pt x="1233367" y="226991"/>
                  </a:cubicBezTo>
                  <a:cubicBezTo>
                    <a:pt x="1233367" y="231715"/>
                    <a:pt x="1229538" y="235544"/>
                    <a:pt x="1224814" y="235544"/>
                  </a:cubicBezTo>
                  <a:cubicBezTo>
                    <a:pt x="1220090" y="235544"/>
                    <a:pt x="1216261" y="231715"/>
                    <a:pt x="1216261" y="226991"/>
                  </a:cubicBezTo>
                  <a:cubicBezTo>
                    <a:pt x="1216261" y="222267"/>
                    <a:pt x="1220090" y="218438"/>
                    <a:pt x="1224814" y="218438"/>
                  </a:cubicBezTo>
                  <a:close/>
                  <a:moveTo>
                    <a:pt x="1196569" y="218438"/>
                  </a:moveTo>
                  <a:cubicBezTo>
                    <a:pt x="1201293" y="218438"/>
                    <a:pt x="1205122" y="222267"/>
                    <a:pt x="1205122" y="226991"/>
                  </a:cubicBezTo>
                  <a:cubicBezTo>
                    <a:pt x="1205122" y="231715"/>
                    <a:pt x="1201293" y="235544"/>
                    <a:pt x="1196569" y="235544"/>
                  </a:cubicBezTo>
                  <a:cubicBezTo>
                    <a:pt x="1191846" y="235544"/>
                    <a:pt x="1188016" y="231715"/>
                    <a:pt x="1188016" y="226991"/>
                  </a:cubicBezTo>
                  <a:cubicBezTo>
                    <a:pt x="1188016" y="222267"/>
                    <a:pt x="1191845" y="218438"/>
                    <a:pt x="1196569" y="218438"/>
                  </a:cubicBezTo>
                  <a:close/>
                  <a:moveTo>
                    <a:pt x="1168323" y="218438"/>
                  </a:moveTo>
                  <a:cubicBezTo>
                    <a:pt x="1173047" y="218438"/>
                    <a:pt x="1176876" y="222267"/>
                    <a:pt x="1176876" y="226991"/>
                  </a:cubicBezTo>
                  <a:cubicBezTo>
                    <a:pt x="1176876" y="231715"/>
                    <a:pt x="1173047" y="235544"/>
                    <a:pt x="1168323" y="235544"/>
                  </a:cubicBezTo>
                  <a:cubicBezTo>
                    <a:pt x="1163599" y="235544"/>
                    <a:pt x="1159770" y="231715"/>
                    <a:pt x="1159770" y="226991"/>
                  </a:cubicBezTo>
                  <a:cubicBezTo>
                    <a:pt x="1159770" y="222267"/>
                    <a:pt x="1163599" y="218438"/>
                    <a:pt x="1168323" y="218438"/>
                  </a:cubicBezTo>
                  <a:close/>
                  <a:moveTo>
                    <a:pt x="1140078" y="218438"/>
                  </a:moveTo>
                  <a:cubicBezTo>
                    <a:pt x="1144802" y="218438"/>
                    <a:pt x="1148631" y="222267"/>
                    <a:pt x="1148631" y="226991"/>
                  </a:cubicBezTo>
                  <a:cubicBezTo>
                    <a:pt x="1148631" y="231715"/>
                    <a:pt x="1144802" y="235544"/>
                    <a:pt x="1140078" y="235544"/>
                  </a:cubicBezTo>
                  <a:cubicBezTo>
                    <a:pt x="1135355" y="235544"/>
                    <a:pt x="1131525" y="231715"/>
                    <a:pt x="1131525" y="226991"/>
                  </a:cubicBezTo>
                  <a:cubicBezTo>
                    <a:pt x="1131525" y="222267"/>
                    <a:pt x="1135355" y="218438"/>
                    <a:pt x="1140078" y="218438"/>
                  </a:cubicBezTo>
                  <a:close/>
                  <a:moveTo>
                    <a:pt x="1111832" y="218438"/>
                  </a:moveTo>
                  <a:cubicBezTo>
                    <a:pt x="1116556" y="218438"/>
                    <a:pt x="1120385" y="222267"/>
                    <a:pt x="1120385" y="226991"/>
                  </a:cubicBezTo>
                  <a:cubicBezTo>
                    <a:pt x="1120385" y="231715"/>
                    <a:pt x="1116556" y="235544"/>
                    <a:pt x="1111832" y="235544"/>
                  </a:cubicBezTo>
                  <a:cubicBezTo>
                    <a:pt x="1107108" y="235544"/>
                    <a:pt x="1103279" y="231715"/>
                    <a:pt x="1103279" y="226991"/>
                  </a:cubicBezTo>
                  <a:cubicBezTo>
                    <a:pt x="1103279" y="222267"/>
                    <a:pt x="1107108" y="218438"/>
                    <a:pt x="1111832" y="218438"/>
                  </a:cubicBezTo>
                  <a:close/>
                  <a:moveTo>
                    <a:pt x="1083587" y="218438"/>
                  </a:moveTo>
                  <a:cubicBezTo>
                    <a:pt x="1088311" y="218438"/>
                    <a:pt x="1092140" y="222267"/>
                    <a:pt x="1092140" y="226991"/>
                  </a:cubicBezTo>
                  <a:cubicBezTo>
                    <a:pt x="1092140" y="231715"/>
                    <a:pt x="1088311" y="235544"/>
                    <a:pt x="1083587" y="235544"/>
                  </a:cubicBezTo>
                  <a:cubicBezTo>
                    <a:pt x="1078864" y="235544"/>
                    <a:pt x="1075034" y="231715"/>
                    <a:pt x="1075034" y="226991"/>
                  </a:cubicBezTo>
                  <a:cubicBezTo>
                    <a:pt x="1075034" y="222267"/>
                    <a:pt x="1078864" y="218438"/>
                    <a:pt x="1083587" y="218438"/>
                  </a:cubicBezTo>
                  <a:close/>
                  <a:moveTo>
                    <a:pt x="1055341" y="218438"/>
                  </a:moveTo>
                  <a:cubicBezTo>
                    <a:pt x="1060065" y="218438"/>
                    <a:pt x="1063894" y="222267"/>
                    <a:pt x="1063894" y="226991"/>
                  </a:cubicBezTo>
                  <a:cubicBezTo>
                    <a:pt x="1063894" y="231715"/>
                    <a:pt x="1060065" y="235544"/>
                    <a:pt x="1055341" y="235544"/>
                  </a:cubicBezTo>
                  <a:cubicBezTo>
                    <a:pt x="1050617" y="235544"/>
                    <a:pt x="1046788" y="231715"/>
                    <a:pt x="1046788" y="226991"/>
                  </a:cubicBezTo>
                  <a:cubicBezTo>
                    <a:pt x="1046788" y="222267"/>
                    <a:pt x="1050617" y="218438"/>
                    <a:pt x="1055341" y="218438"/>
                  </a:cubicBezTo>
                  <a:close/>
                  <a:moveTo>
                    <a:pt x="1027096" y="218438"/>
                  </a:moveTo>
                  <a:cubicBezTo>
                    <a:pt x="1031820" y="218438"/>
                    <a:pt x="1035649" y="222267"/>
                    <a:pt x="1035649" y="226991"/>
                  </a:cubicBezTo>
                  <a:cubicBezTo>
                    <a:pt x="1035649" y="231715"/>
                    <a:pt x="1031820" y="235544"/>
                    <a:pt x="1027096" y="235544"/>
                  </a:cubicBezTo>
                  <a:cubicBezTo>
                    <a:pt x="1022373" y="235544"/>
                    <a:pt x="1018544" y="231715"/>
                    <a:pt x="1018544" y="226991"/>
                  </a:cubicBezTo>
                  <a:cubicBezTo>
                    <a:pt x="1018544" y="222267"/>
                    <a:pt x="1022373" y="218438"/>
                    <a:pt x="1027096" y="218438"/>
                  </a:cubicBezTo>
                  <a:close/>
                  <a:moveTo>
                    <a:pt x="998850" y="218438"/>
                  </a:moveTo>
                  <a:cubicBezTo>
                    <a:pt x="1003574" y="218438"/>
                    <a:pt x="1007403" y="222267"/>
                    <a:pt x="1007403" y="226991"/>
                  </a:cubicBezTo>
                  <a:cubicBezTo>
                    <a:pt x="1007403" y="231715"/>
                    <a:pt x="1003574" y="235544"/>
                    <a:pt x="998850" y="235544"/>
                  </a:cubicBezTo>
                  <a:cubicBezTo>
                    <a:pt x="994126" y="235544"/>
                    <a:pt x="990297" y="231715"/>
                    <a:pt x="990297" y="226991"/>
                  </a:cubicBezTo>
                  <a:cubicBezTo>
                    <a:pt x="990297" y="222267"/>
                    <a:pt x="994126" y="218438"/>
                    <a:pt x="998850" y="218438"/>
                  </a:cubicBezTo>
                  <a:close/>
                  <a:moveTo>
                    <a:pt x="970605" y="218438"/>
                  </a:moveTo>
                  <a:cubicBezTo>
                    <a:pt x="975329" y="218438"/>
                    <a:pt x="979158" y="222267"/>
                    <a:pt x="979158" y="226991"/>
                  </a:cubicBezTo>
                  <a:cubicBezTo>
                    <a:pt x="979158" y="231715"/>
                    <a:pt x="975329" y="235544"/>
                    <a:pt x="970605" y="235544"/>
                  </a:cubicBezTo>
                  <a:cubicBezTo>
                    <a:pt x="965882" y="235544"/>
                    <a:pt x="962052" y="231715"/>
                    <a:pt x="962052" y="226991"/>
                  </a:cubicBezTo>
                  <a:cubicBezTo>
                    <a:pt x="962052" y="222267"/>
                    <a:pt x="965882" y="218438"/>
                    <a:pt x="970605" y="218438"/>
                  </a:cubicBezTo>
                  <a:close/>
                  <a:moveTo>
                    <a:pt x="942359" y="218438"/>
                  </a:moveTo>
                  <a:cubicBezTo>
                    <a:pt x="947083" y="218438"/>
                    <a:pt x="950912" y="222267"/>
                    <a:pt x="950912" y="226991"/>
                  </a:cubicBezTo>
                  <a:cubicBezTo>
                    <a:pt x="950912" y="231715"/>
                    <a:pt x="947083" y="235544"/>
                    <a:pt x="942359" y="235544"/>
                  </a:cubicBezTo>
                  <a:cubicBezTo>
                    <a:pt x="937636" y="235544"/>
                    <a:pt x="933806" y="231715"/>
                    <a:pt x="933806" y="226991"/>
                  </a:cubicBezTo>
                  <a:cubicBezTo>
                    <a:pt x="933806" y="222267"/>
                    <a:pt x="937635" y="218438"/>
                    <a:pt x="942359" y="218438"/>
                  </a:cubicBezTo>
                  <a:close/>
                  <a:moveTo>
                    <a:pt x="914114" y="218438"/>
                  </a:moveTo>
                  <a:cubicBezTo>
                    <a:pt x="918838" y="218438"/>
                    <a:pt x="922667" y="222267"/>
                    <a:pt x="922667" y="226991"/>
                  </a:cubicBezTo>
                  <a:cubicBezTo>
                    <a:pt x="922667" y="231715"/>
                    <a:pt x="918838" y="235544"/>
                    <a:pt x="914114" y="235544"/>
                  </a:cubicBezTo>
                  <a:cubicBezTo>
                    <a:pt x="909391" y="235544"/>
                    <a:pt x="905561" y="231715"/>
                    <a:pt x="905561" y="226991"/>
                  </a:cubicBezTo>
                  <a:cubicBezTo>
                    <a:pt x="905561" y="222267"/>
                    <a:pt x="909391" y="218438"/>
                    <a:pt x="914114" y="218438"/>
                  </a:cubicBezTo>
                  <a:close/>
                  <a:moveTo>
                    <a:pt x="885868" y="218438"/>
                  </a:moveTo>
                  <a:cubicBezTo>
                    <a:pt x="890591" y="218438"/>
                    <a:pt x="894421" y="222267"/>
                    <a:pt x="894421" y="226991"/>
                  </a:cubicBezTo>
                  <a:cubicBezTo>
                    <a:pt x="894421" y="231715"/>
                    <a:pt x="890592" y="235544"/>
                    <a:pt x="885868" y="235544"/>
                  </a:cubicBezTo>
                  <a:cubicBezTo>
                    <a:pt x="881144" y="235544"/>
                    <a:pt x="877315" y="231715"/>
                    <a:pt x="877315" y="226991"/>
                  </a:cubicBezTo>
                  <a:cubicBezTo>
                    <a:pt x="877315" y="222267"/>
                    <a:pt x="881144" y="218438"/>
                    <a:pt x="885868" y="218438"/>
                  </a:cubicBezTo>
                  <a:close/>
                  <a:moveTo>
                    <a:pt x="857623" y="218438"/>
                  </a:moveTo>
                  <a:cubicBezTo>
                    <a:pt x="862347" y="218438"/>
                    <a:pt x="866176" y="222267"/>
                    <a:pt x="866176" y="226991"/>
                  </a:cubicBezTo>
                  <a:cubicBezTo>
                    <a:pt x="866176" y="231715"/>
                    <a:pt x="862347" y="235544"/>
                    <a:pt x="857623" y="235544"/>
                  </a:cubicBezTo>
                  <a:cubicBezTo>
                    <a:pt x="852900" y="235544"/>
                    <a:pt x="849070" y="231715"/>
                    <a:pt x="849070" y="226991"/>
                  </a:cubicBezTo>
                  <a:cubicBezTo>
                    <a:pt x="849070" y="222267"/>
                    <a:pt x="852899" y="218438"/>
                    <a:pt x="857623" y="218438"/>
                  </a:cubicBezTo>
                  <a:close/>
                  <a:moveTo>
                    <a:pt x="829377" y="218438"/>
                  </a:moveTo>
                  <a:cubicBezTo>
                    <a:pt x="834101" y="218438"/>
                    <a:pt x="837930" y="222267"/>
                    <a:pt x="837930" y="226991"/>
                  </a:cubicBezTo>
                  <a:cubicBezTo>
                    <a:pt x="837930" y="231715"/>
                    <a:pt x="834101" y="235544"/>
                    <a:pt x="829377" y="235544"/>
                  </a:cubicBezTo>
                  <a:cubicBezTo>
                    <a:pt x="824653" y="235544"/>
                    <a:pt x="820824" y="231715"/>
                    <a:pt x="820824" y="226991"/>
                  </a:cubicBezTo>
                  <a:cubicBezTo>
                    <a:pt x="820824" y="222267"/>
                    <a:pt x="824653" y="218438"/>
                    <a:pt x="829377" y="218438"/>
                  </a:cubicBezTo>
                  <a:close/>
                  <a:moveTo>
                    <a:pt x="801132" y="218438"/>
                  </a:moveTo>
                  <a:cubicBezTo>
                    <a:pt x="805856" y="218438"/>
                    <a:pt x="809685" y="222267"/>
                    <a:pt x="809685" y="226991"/>
                  </a:cubicBezTo>
                  <a:cubicBezTo>
                    <a:pt x="809685" y="231715"/>
                    <a:pt x="805856" y="235544"/>
                    <a:pt x="801132" y="235544"/>
                  </a:cubicBezTo>
                  <a:cubicBezTo>
                    <a:pt x="796409" y="235544"/>
                    <a:pt x="792579" y="231715"/>
                    <a:pt x="792579" y="226991"/>
                  </a:cubicBezTo>
                  <a:cubicBezTo>
                    <a:pt x="792579" y="222267"/>
                    <a:pt x="796409" y="218438"/>
                    <a:pt x="801132" y="218438"/>
                  </a:cubicBezTo>
                  <a:close/>
                  <a:moveTo>
                    <a:pt x="772886" y="218438"/>
                  </a:moveTo>
                  <a:cubicBezTo>
                    <a:pt x="777610" y="218438"/>
                    <a:pt x="781439" y="222267"/>
                    <a:pt x="781439" y="226991"/>
                  </a:cubicBezTo>
                  <a:cubicBezTo>
                    <a:pt x="781439" y="231715"/>
                    <a:pt x="777610" y="235544"/>
                    <a:pt x="772886" y="235544"/>
                  </a:cubicBezTo>
                  <a:cubicBezTo>
                    <a:pt x="768162" y="235544"/>
                    <a:pt x="764333" y="231715"/>
                    <a:pt x="764333" y="226991"/>
                  </a:cubicBezTo>
                  <a:cubicBezTo>
                    <a:pt x="764333" y="222267"/>
                    <a:pt x="768162" y="218438"/>
                    <a:pt x="772886" y="218438"/>
                  </a:cubicBezTo>
                  <a:close/>
                  <a:moveTo>
                    <a:pt x="744642" y="218438"/>
                  </a:moveTo>
                  <a:cubicBezTo>
                    <a:pt x="749365" y="218438"/>
                    <a:pt x="753194" y="222267"/>
                    <a:pt x="753194" y="226991"/>
                  </a:cubicBezTo>
                  <a:cubicBezTo>
                    <a:pt x="753194" y="231715"/>
                    <a:pt x="749365" y="235544"/>
                    <a:pt x="744642" y="235544"/>
                  </a:cubicBezTo>
                  <a:cubicBezTo>
                    <a:pt x="739918" y="235544"/>
                    <a:pt x="736088" y="231715"/>
                    <a:pt x="736088" y="226991"/>
                  </a:cubicBezTo>
                  <a:cubicBezTo>
                    <a:pt x="736088" y="222267"/>
                    <a:pt x="739918" y="218438"/>
                    <a:pt x="744642" y="218438"/>
                  </a:cubicBezTo>
                  <a:close/>
                  <a:moveTo>
                    <a:pt x="716395" y="218438"/>
                  </a:moveTo>
                  <a:cubicBezTo>
                    <a:pt x="721119" y="218438"/>
                    <a:pt x="724948" y="222267"/>
                    <a:pt x="724948" y="226991"/>
                  </a:cubicBezTo>
                  <a:cubicBezTo>
                    <a:pt x="724948" y="231715"/>
                    <a:pt x="721119" y="235544"/>
                    <a:pt x="716395" y="235544"/>
                  </a:cubicBezTo>
                  <a:cubicBezTo>
                    <a:pt x="711672" y="235544"/>
                    <a:pt x="707842" y="231715"/>
                    <a:pt x="707842" y="226991"/>
                  </a:cubicBezTo>
                  <a:cubicBezTo>
                    <a:pt x="707842" y="222267"/>
                    <a:pt x="711672" y="218438"/>
                    <a:pt x="716395" y="218438"/>
                  </a:cubicBezTo>
                  <a:close/>
                  <a:moveTo>
                    <a:pt x="688151" y="218438"/>
                  </a:moveTo>
                  <a:cubicBezTo>
                    <a:pt x="692874" y="218438"/>
                    <a:pt x="696703" y="222267"/>
                    <a:pt x="696703" y="226991"/>
                  </a:cubicBezTo>
                  <a:cubicBezTo>
                    <a:pt x="696703" y="231715"/>
                    <a:pt x="692874" y="235544"/>
                    <a:pt x="688151" y="235544"/>
                  </a:cubicBezTo>
                  <a:cubicBezTo>
                    <a:pt x="683427" y="235544"/>
                    <a:pt x="679598" y="231715"/>
                    <a:pt x="679598" y="226991"/>
                  </a:cubicBezTo>
                  <a:cubicBezTo>
                    <a:pt x="679598" y="222267"/>
                    <a:pt x="683427" y="218438"/>
                    <a:pt x="688151" y="218438"/>
                  </a:cubicBezTo>
                  <a:close/>
                  <a:moveTo>
                    <a:pt x="659904" y="218438"/>
                  </a:moveTo>
                  <a:cubicBezTo>
                    <a:pt x="664628" y="218438"/>
                    <a:pt x="668457" y="222267"/>
                    <a:pt x="668457" y="226991"/>
                  </a:cubicBezTo>
                  <a:cubicBezTo>
                    <a:pt x="668457" y="231715"/>
                    <a:pt x="664628" y="235544"/>
                    <a:pt x="659904" y="235544"/>
                  </a:cubicBezTo>
                  <a:cubicBezTo>
                    <a:pt x="655181" y="235544"/>
                    <a:pt x="651351" y="231715"/>
                    <a:pt x="651351" y="226991"/>
                  </a:cubicBezTo>
                  <a:cubicBezTo>
                    <a:pt x="651351" y="222267"/>
                    <a:pt x="655181" y="218438"/>
                    <a:pt x="659904" y="218438"/>
                  </a:cubicBezTo>
                  <a:close/>
                  <a:moveTo>
                    <a:pt x="631660" y="218438"/>
                  </a:moveTo>
                  <a:cubicBezTo>
                    <a:pt x="636383" y="218438"/>
                    <a:pt x="640212" y="222267"/>
                    <a:pt x="640212" y="226991"/>
                  </a:cubicBezTo>
                  <a:cubicBezTo>
                    <a:pt x="640212" y="231715"/>
                    <a:pt x="636383" y="235544"/>
                    <a:pt x="631660" y="235544"/>
                  </a:cubicBezTo>
                  <a:cubicBezTo>
                    <a:pt x="626936" y="235544"/>
                    <a:pt x="623107" y="231715"/>
                    <a:pt x="623107" y="226991"/>
                  </a:cubicBezTo>
                  <a:cubicBezTo>
                    <a:pt x="623107" y="222267"/>
                    <a:pt x="626936" y="218438"/>
                    <a:pt x="631660" y="218438"/>
                  </a:cubicBezTo>
                  <a:close/>
                  <a:moveTo>
                    <a:pt x="603413" y="218438"/>
                  </a:moveTo>
                  <a:cubicBezTo>
                    <a:pt x="608137" y="218438"/>
                    <a:pt x="611966" y="222267"/>
                    <a:pt x="611966" y="226991"/>
                  </a:cubicBezTo>
                  <a:cubicBezTo>
                    <a:pt x="611966" y="231715"/>
                    <a:pt x="608137" y="235544"/>
                    <a:pt x="603413" y="235544"/>
                  </a:cubicBezTo>
                  <a:cubicBezTo>
                    <a:pt x="598690" y="235544"/>
                    <a:pt x="594861" y="231715"/>
                    <a:pt x="594861" y="226991"/>
                  </a:cubicBezTo>
                  <a:cubicBezTo>
                    <a:pt x="594861" y="222267"/>
                    <a:pt x="598690" y="218438"/>
                    <a:pt x="603413" y="218438"/>
                  </a:cubicBezTo>
                  <a:close/>
                  <a:moveTo>
                    <a:pt x="575169" y="218438"/>
                  </a:moveTo>
                  <a:cubicBezTo>
                    <a:pt x="579892" y="218438"/>
                    <a:pt x="583722" y="222267"/>
                    <a:pt x="583722" y="226991"/>
                  </a:cubicBezTo>
                  <a:cubicBezTo>
                    <a:pt x="583722" y="231715"/>
                    <a:pt x="579892" y="235544"/>
                    <a:pt x="575169" y="235544"/>
                  </a:cubicBezTo>
                  <a:cubicBezTo>
                    <a:pt x="570445" y="235544"/>
                    <a:pt x="566616" y="231715"/>
                    <a:pt x="566616" y="226991"/>
                  </a:cubicBezTo>
                  <a:cubicBezTo>
                    <a:pt x="566616" y="222267"/>
                    <a:pt x="570445" y="218438"/>
                    <a:pt x="575169" y="218438"/>
                  </a:cubicBezTo>
                  <a:close/>
                  <a:moveTo>
                    <a:pt x="546922" y="218438"/>
                  </a:moveTo>
                  <a:cubicBezTo>
                    <a:pt x="551646" y="218438"/>
                    <a:pt x="555475" y="222267"/>
                    <a:pt x="555475" y="226991"/>
                  </a:cubicBezTo>
                  <a:cubicBezTo>
                    <a:pt x="555475" y="231715"/>
                    <a:pt x="551646" y="235544"/>
                    <a:pt x="546922" y="235544"/>
                  </a:cubicBezTo>
                  <a:cubicBezTo>
                    <a:pt x="542199" y="235544"/>
                    <a:pt x="538369" y="231715"/>
                    <a:pt x="538369" y="226991"/>
                  </a:cubicBezTo>
                  <a:cubicBezTo>
                    <a:pt x="538369" y="222267"/>
                    <a:pt x="542199" y="218438"/>
                    <a:pt x="546922" y="218438"/>
                  </a:cubicBezTo>
                  <a:close/>
                  <a:moveTo>
                    <a:pt x="518678" y="218438"/>
                  </a:moveTo>
                  <a:cubicBezTo>
                    <a:pt x="523401" y="218438"/>
                    <a:pt x="527230" y="222267"/>
                    <a:pt x="527230" y="226991"/>
                  </a:cubicBezTo>
                  <a:cubicBezTo>
                    <a:pt x="527230" y="231715"/>
                    <a:pt x="523401" y="235544"/>
                    <a:pt x="518678" y="235544"/>
                  </a:cubicBezTo>
                  <a:cubicBezTo>
                    <a:pt x="513954" y="235544"/>
                    <a:pt x="510125" y="231715"/>
                    <a:pt x="510125" y="226991"/>
                  </a:cubicBezTo>
                  <a:cubicBezTo>
                    <a:pt x="510125" y="222267"/>
                    <a:pt x="513954" y="218438"/>
                    <a:pt x="518678" y="218438"/>
                  </a:cubicBezTo>
                  <a:close/>
                  <a:moveTo>
                    <a:pt x="490431" y="218438"/>
                  </a:moveTo>
                  <a:cubicBezTo>
                    <a:pt x="495155" y="218438"/>
                    <a:pt x="498984" y="222267"/>
                    <a:pt x="498984" y="226991"/>
                  </a:cubicBezTo>
                  <a:cubicBezTo>
                    <a:pt x="498984" y="231715"/>
                    <a:pt x="495155" y="235544"/>
                    <a:pt x="490431" y="235544"/>
                  </a:cubicBezTo>
                  <a:cubicBezTo>
                    <a:pt x="485708" y="235544"/>
                    <a:pt x="481878" y="231715"/>
                    <a:pt x="481878" y="226991"/>
                  </a:cubicBezTo>
                  <a:cubicBezTo>
                    <a:pt x="481878" y="222267"/>
                    <a:pt x="485708" y="218438"/>
                    <a:pt x="490431" y="218438"/>
                  </a:cubicBezTo>
                  <a:close/>
                  <a:moveTo>
                    <a:pt x="462187" y="218438"/>
                  </a:moveTo>
                  <a:cubicBezTo>
                    <a:pt x="466910" y="218438"/>
                    <a:pt x="470740" y="222267"/>
                    <a:pt x="470740" y="226991"/>
                  </a:cubicBezTo>
                  <a:cubicBezTo>
                    <a:pt x="470740" y="231715"/>
                    <a:pt x="466910" y="235544"/>
                    <a:pt x="462187" y="235544"/>
                  </a:cubicBezTo>
                  <a:cubicBezTo>
                    <a:pt x="457463" y="235544"/>
                    <a:pt x="453634" y="231715"/>
                    <a:pt x="453634" y="226991"/>
                  </a:cubicBezTo>
                  <a:cubicBezTo>
                    <a:pt x="453634" y="222267"/>
                    <a:pt x="457463" y="218438"/>
                    <a:pt x="462187" y="218438"/>
                  </a:cubicBezTo>
                  <a:close/>
                  <a:moveTo>
                    <a:pt x="433940" y="218438"/>
                  </a:moveTo>
                  <a:cubicBezTo>
                    <a:pt x="438664" y="218438"/>
                    <a:pt x="442493" y="222267"/>
                    <a:pt x="442493" y="226991"/>
                  </a:cubicBezTo>
                  <a:cubicBezTo>
                    <a:pt x="442493" y="231715"/>
                    <a:pt x="438664" y="235544"/>
                    <a:pt x="433940" y="235544"/>
                  </a:cubicBezTo>
                  <a:cubicBezTo>
                    <a:pt x="429217" y="235544"/>
                    <a:pt x="425387" y="231715"/>
                    <a:pt x="425387" y="226991"/>
                  </a:cubicBezTo>
                  <a:cubicBezTo>
                    <a:pt x="425387" y="222267"/>
                    <a:pt x="429217" y="218438"/>
                    <a:pt x="433940" y="218438"/>
                  </a:cubicBezTo>
                  <a:close/>
                  <a:moveTo>
                    <a:pt x="405696" y="218438"/>
                  </a:moveTo>
                  <a:cubicBezTo>
                    <a:pt x="410420" y="218438"/>
                    <a:pt x="414249" y="222267"/>
                    <a:pt x="414249" y="226991"/>
                  </a:cubicBezTo>
                  <a:cubicBezTo>
                    <a:pt x="414249" y="231715"/>
                    <a:pt x="410420" y="235544"/>
                    <a:pt x="405696" y="235544"/>
                  </a:cubicBezTo>
                  <a:cubicBezTo>
                    <a:pt x="400972" y="235544"/>
                    <a:pt x="397143" y="231715"/>
                    <a:pt x="397143" y="226991"/>
                  </a:cubicBezTo>
                  <a:cubicBezTo>
                    <a:pt x="397143" y="222267"/>
                    <a:pt x="400972" y="218438"/>
                    <a:pt x="405696" y="218438"/>
                  </a:cubicBezTo>
                  <a:close/>
                  <a:moveTo>
                    <a:pt x="377450" y="218438"/>
                  </a:moveTo>
                  <a:cubicBezTo>
                    <a:pt x="382173" y="218438"/>
                    <a:pt x="386002" y="222267"/>
                    <a:pt x="386002" y="226991"/>
                  </a:cubicBezTo>
                  <a:cubicBezTo>
                    <a:pt x="386002" y="231715"/>
                    <a:pt x="382173" y="235544"/>
                    <a:pt x="377450" y="235544"/>
                  </a:cubicBezTo>
                  <a:cubicBezTo>
                    <a:pt x="372726" y="235544"/>
                    <a:pt x="368897" y="231715"/>
                    <a:pt x="368897" y="226991"/>
                  </a:cubicBezTo>
                  <a:cubicBezTo>
                    <a:pt x="368897" y="222267"/>
                    <a:pt x="372726" y="218438"/>
                    <a:pt x="377450" y="218438"/>
                  </a:cubicBezTo>
                  <a:close/>
                  <a:moveTo>
                    <a:pt x="349205" y="218438"/>
                  </a:moveTo>
                  <a:cubicBezTo>
                    <a:pt x="353929" y="218438"/>
                    <a:pt x="357758" y="222267"/>
                    <a:pt x="357758" y="226991"/>
                  </a:cubicBezTo>
                  <a:cubicBezTo>
                    <a:pt x="357758" y="231715"/>
                    <a:pt x="353929" y="235544"/>
                    <a:pt x="349205" y="235544"/>
                  </a:cubicBezTo>
                  <a:cubicBezTo>
                    <a:pt x="344481" y="235544"/>
                    <a:pt x="340652" y="231715"/>
                    <a:pt x="340652" y="226991"/>
                  </a:cubicBezTo>
                  <a:cubicBezTo>
                    <a:pt x="340652" y="222267"/>
                    <a:pt x="344481" y="218438"/>
                    <a:pt x="349205" y="218438"/>
                  </a:cubicBezTo>
                  <a:close/>
                  <a:moveTo>
                    <a:pt x="320958" y="218438"/>
                  </a:moveTo>
                  <a:cubicBezTo>
                    <a:pt x="325682" y="218438"/>
                    <a:pt x="329511" y="222267"/>
                    <a:pt x="329511" y="226991"/>
                  </a:cubicBezTo>
                  <a:cubicBezTo>
                    <a:pt x="329511" y="231715"/>
                    <a:pt x="325682" y="235544"/>
                    <a:pt x="320958" y="235544"/>
                  </a:cubicBezTo>
                  <a:cubicBezTo>
                    <a:pt x="316235" y="235544"/>
                    <a:pt x="312405" y="231715"/>
                    <a:pt x="312405" y="226991"/>
                  </a:cubicBezTo>
                  <a:cubicBezTo>
                    <a:pt x="312405" y="222267"/>
                    <a:pt x="316235" y="218438"/>
                    <a:pt x="320958" y="218438"/>
                  </a:cubicBezTo>
                  <a:close/>
                  <a:moveTo>
                    <a:pt x="292714" y="218438"/>
                  </a:moveTo>
                  <a:cubicBezTo>
                    <a:pt x="297437" y="218438"/>
                    <a:pt x="301267" y="222267"/>
                    <a:pt x="301267" y="226991"/>
                  </a:cubicBezTo>
                  <a:cubicBezTo>
                    <a:pt x="301267" y="231715"/>
                    <a:pt x="297437" y="235544"/>
                    <a:pt x="292714" y="235544"/>
                  </a:cubicBezTo>
                  <a:cubicBezTo>
                    <a:pt x="287990" y="235544"/>
                    <a:pt x="284161" y="231715"/>
                    <a:pt x="284161" y="226991"/>
                  </a:cubicBezTo>
                  <a:cubicBezTo>
                    <a:pt x="284161" y="222267"/>
                    <a:pt x="287990" y="218438"/>
                    <a:pt x="292714" y="218438"/>
                  </a:cubicBezTo>
                  <a:close/>
                  <a:moveTo>
                    <a:pt x="264468" y="218438"/>
                  </a:moveTo>
                  <a:cubicBezTo>
                    <a:pt x="269191" y="218438"/>
                    <a:pt x="273020" y="222267"/>
                    <a:pt x="273020" y="226991"/>
                  </a:cubicBezTo>
                  <a:cubicBezTo>
                    <a:pt x="273020" y="231715"/>
                    <a:pt x="269191" y="235544"/>
                    <a:pt x="264468" y="235544"/>
                  </a:cubicBezTo>
                  <a:cubicBezTo>
                    <a:pt x="259744" y="235544"/>
                    <a:pt x="255915" y="231715"/>
                    <a:pt x="255915" y="226991"/>
                  </a:cubicBezTo>
                  <a:cubicBezTo>
                    <a:pt x="255915" y="222267"/>
                    <a:pt x="259744" y="218438"/>
                    <a:pt x="264468" y="218438"/>
                  </a:cubicBezTo>
                  <a:close/>
                  <a:moveTo>
                    <a:pt x="236223" y="218438"/>
                  </a:moveTo>
                  <a:cubicBezTo>
                    <a:pt x="240947" y="218438"/>
                    <a:pt x="244776" y="222267"/>
                    <a:pt x="244776" y="226991"/>
                  </a:cubicBezTo>
                  <a:cubicBezTo>
                    <a:pt x="244776" y="231715"/>
                    <a:pt x="240947" y="235544"/>
                    <a:pt x="236223" y="235544"/>
                  </a:cubicBezTo>
                  <a:cubicBezTo>
                    <a:pt x="231499" y="235544"/>
                    <a:pt x="227670" y="231715"/>
                    <a:pt x="227670" y="226991"/>
                  </a:cubicBezTo>
                  <a:cubicBezTo>
                    <a:pt x="227670" y="222267"/>
                    <a:pt x="231499" y="218438"/>
                    <a:pt x="236223" y="218438"/>
                  </a:cubicBezTo>
                  <a:close/>
                  <a:moveTo>
                    <a:pt x="207976" y="218438"/>
                  </a:moveTo>
                  <a:cubicBezTo>
                    <a:pt x="212700" y="218438"/>
                    <a:pt x="216529" y="222267"/>
                    <a:pt x="216529" y="226991"/>
                  </a:cubicBezTo>
                  <a:cubicBezTo>
                    <a:pt x="216529" y="231715"/>
                    <a:pt x="212700" y="235544"/>
                    <a:pt x="207976" y="235544"/>
                  </a:cubicBezTo>
                  <a:cubicBezTo>
                    <a:pt x="203253" y="235544"/>
                    <a:pt x="199424" y="231715"/>
                    <a:pt x="199424" y="226991"/>
                  </a:cubicBezTo>
                  <a:cubicBezTo>
                    <a:pt x="199424" y="222267"/>
                    <a:pt x="203253" y="218438"/>
                    <a:pt x="207976" y="218438"/>
                  </a:cubicBezTo>
                  <a:close/>
                  <a:moveTo>
                    <a:pt x="179732" y="218438"/>
                  </a:moveTo>
                  <a:cubicBezTo>
                    <a:pt x="184456" y="218438"/>
                    <a:pt x="188285" y="222267"/>
                    <a:pt x="188285" y="226991"/>
                  </a:cubicBezTo>
                  <a:cubicBezTo>
                    <a:pt x="188285" y="231715"/>
                    <a:pt x="184456" y="235544"/>
                    <a:pt x="179732" y="235544"/>
                  </a:cubicBezTo>
                  <a:cubicBezTo>
                    <a:pt x="175008" y="235544"/>
                    <a:pt x="171179" y="231715"/>
                    <a:pt x="171179" y="226991"/>
                  </a:cubicBezTo>
                  <a:cubicBezTo>
                    <a:pt x="171179" y="222267"/>
                    <a:pt x="175008" y="218438"/>
                    <a:pt x="179732" y="218438"/>
                  </a:cubicBezTo>
                  <a:close/>
                  <a:moveTo>
                    <a:pt x="151486" y="218438"/>
                  </a:moveTo>
                  <a:cubicBezTo>
                    <a:pt x="156209" y="218438"/>
                    <a:pt x="160039" y="222267"/>
                    <a:pt x="160039" y="226991"/>
                  </a:cubicBezTo>
                  <a:cubicBezTo>
                    <a:pt x="160039" y="231715"/>
                    <a:pt x="156209" y="235544"/>
                    <a:pt x="151486" y="235544"/>
                  </a:cubicBezTo>
                  <a:cubicBezTo>
                    <a:pt x="146762" y="235544"/>
                    <a:pt x="142933" y="231715"/>
                    <a:pt x="142933" y="226991"/>
                  </a:cubicBezTo>
                  <a:cubicBezTo>
                    <a:pt x="142933" y="222267"/>
                    <a:pt x="146762" y="218438"/>
                    <a:pt x="151486" y="218438"/>
                  </a:cubicBezTo>
                  <a:close/>
                  <a:moveTo>
                    <a:pt x="123241" y="218438"/>
                  </a:moveTo>
                  <a:cubicBezTo>
                    <a:pt x="127965" y="218438"/>
                    <a:pt x="131794" y="222267"/>
                    <a:pt x="131794" y="226991"/>
                  </a:cubicBezTo>
                  <a:cubicBezTo>
                    <a:pt x="131794" y="231715"/>
                    <a:pt x="127965" y="235544"/>
                    <a:pt x="123241" y="235544"/>
                  </a:cubicBezTo>
                  <a:cubicBezTo>
                    <a:pt x="118517" y="235544"/>
                    <a:pt x="114688" y="231715"/>
                    <a:pt x="114688" y="226991"/>
                  </a:cubicBezTo>
                  <a:cubicBezTo>
                    <a:pt x="114688" y="222267"/>
                    <a:pt x="118517" y="218438"/>
                    <a:pt x="123241" y="218438"/>
                  </a:cubicBezTo>
                  <a:close/>
                  <a:moveTo>
                    <a:pt x="94995" y="218438"/>
                  </a:moveTo>
                  <a:cubicBezTo>
                    <a:pt x="99718" y="218438"/>
                    <a:pt x="103548" y="222267"/>
                    <a:pt x="103548" y="226991"/>
                  </a:cubicBezTo>
                  <a:cubicBezTo>
                    <a:pt x="103548" y="231715"/>
                    <a:pt x="99718" y="235544"/>
                    <a:pt x="94995" y="235544"/>
                  </a:cubicBezTo>
                  <a:cubicBezTo>
                    <a:pt x="90271" y="235544"/>
                    <a:pt x="86442" y="231715"/>
                    <a:pt x="86442" y="226991"/>
                  </a:cubicBezTo>
                  <a:cubicBezTo>
                    <a:pt x="86442" y="222267"/>
                    <a:pt x="90271" y="218438"/>
                    <a:pt x="94995" y="218438"/>
                  </a:cubicBezTo>
                  <a:close/>
                  <a:moveTo>
                    <a:pt x="66749" y="218438"/>
                  </a:moveTo>
                  <a:cubicBezTo>
                    <a:pt x="71473" y="218438"/>
                    <a:pt x="75302" y="222267"/>
                    <a:pt x="75302" y="226991"/>
                  </a:cubicBezTo>
                  <a:cubicBezTo>
                    <a:pt x="75302" y="231715"/>
                    <a:pt x="71473" y="235544"/>
                    <a:pt x="66749" y="235544"/>
                  </a:cubicBezTo>
                  <a:cubicBezTo>
                    <a:pt x="62025" y="235544"/>
                    <a:pt x="58196" y="231715"/>
                    <a:pt x="58196" y="226991"/>
                  </a:cubicBezTo>
                  <a:cubicBezTo>
                    <a:pt x="58196" y="222267"/>
                    <a:pt x="62025" y="218438"/>
                    <a:pt x="66749" y="218438"/>
                  </a:cubicBezTo>
                  <a:close/>
                  <a:moveTo>
                    <a:pt x="38504" y="218438"/>
                  </a:moveTo>
                  <a:cubicBezTo>
                    <a:pt x="43227" y="218438"/>
                    <a:pt x="47057" y="222267"/>
                    <a:pt x="47057" y="226991"/>
                  </a:cubicBezTo>
                  <a:cubicBezTo>
                    <a:pt x="47057" y="231715"/>
                    <a:pt x="43227" y="235544"/>
                    <a:pt x="38504" y="235544"/>
                  </a:cubicBezTo>
                  <a:cubicBezTo>
                    <a:pt x="33780" y="235544"/>
                    <a:pt x="29951" y="231715"/>
                    <a:pt x="29951" y="226991"/>
                  </a:cubicBezTo>
                  <a:cubicBezTo>
                    <a:pt x="29951" y="222267"/>
                    <a:pt x="33780" y="218438"/>
                    <a:pt x="38504" y="218438"/>
                  </a:cubicBezTo>
                  <a:close/>
                  <a:moveTo>
                    <a:pt x="10259" y="218438"/>
                  </a:moveTo>
                  <a:cubicBezTo>
                    <a:pt x="14982" y="218438"/>
                    <a:pt x="18811" y="222267"/>
                    <a:pt x="18811" y="226991"/>
                  </a:cubicBezTo>
                  <a:cubicBezTo>
                    <a:pt x="18811" y="231715"/>
                    <a:pt x="14982" y="235544"/>
                    <a:pt x="10259" y="235544"/>
                  </a:cubicBezTo>
                  <a:cubicBezTo>
                    <a:pt x="5535" y="235544"/>
                    <a:pt x="1706" y="231715"/>
                    <a:pt x="1706" y="226991"/>
                  </a:cubicBezTo>
                  <a:cubicBezTo>
                    <a:pt x="1706" y="222267"/>
                    <a:pt x="5535" y="218438"/>
                    <a:pt x="10259" y="218438"/>
                  </a:cubicBezTo>
                  <a:close/>
                  <a:moveTo>
                    <a:pt x="0" y="198080"/>
                  </a:moveTo>
                  <a:lnTo>
                    <a:pt x="4450" y="202530"/>
                  </a:lnTo>
                  <a:lnTo>
                    <a:pt x="0" y="206980"/>
                  </a:lnTo>
                  <a:close/>
                  <a:moveTo>
                    <a:pt x="4967263" y="194216"/>
                  </a:moveTo>
                  <a:lnTo>
                    <a:pt x="4972343" y="199296"/>
                  </a:lnTo>
                  <a:lnTo>
                    <a:pt x="4972343" y="205764"/>
                  </a:lnTo>
                  <a:lnTo>
                    <a:pt x="4967263" y="210843"/>
                  </a:lnTo>
                  <a:cubicBezTo>
                    <a:pt x="4962672" y="210843"/>
                    <a:pt x="4958950" y="207121"/>
                    <a:pt x="4958950" y="202530"/>
                  </a:cubicBezTo>
                  <a:cubicBezTo>
                    <a:pt x="4958950" y="197938"/>
                    <a:pt x="4962672" y="194216"/>
                    <a:pt x="4967263" y="194216"/>
                  </a:cubicBezTo>
                  <a:close/>
                  <a:moveTo>
                    <a:pt x="4939026" y="194216"/>
                  </a:moveTo>
                  <a:cubicBezTo>
                    <a:pt x="4943617" y="194216"/>
                    <a:pt x="4947339" y="197938"/>
                    <a:pt x="4947339" y="202530"/>
                  </a:cubicBezTo>
                  <a:cubicBezTo>
                    <a:pt x="4947339" y="207121"/>
                    <a:pt x="4943617" y="210843"/>
                    <a:pt x="4939026" y="210843"/>
                  </a:cubicBezTo>
                  <a:cubicBezTo>
                    <a:pt x="4934434" y="210843"/>
                    <a:pt x="4930712" y="207121"/>
                    <a:pt x="4930712" y="202530"/>
                  </a:cubicBezTo>
                  <a:cubicBezTo>
                    <a:pt x="4930712" y="197938"/>
                    <a:pt x="4934434" y="194216"/>
                    <a:pt x="4939026" y="194216"/>
                  </a:cubicBezTo>
                  <a:close/>
                  <a:moveTo>
                    <a:pt x="4910781" y="194216"/>
                  </a:moveTo>
                  <a:cubicBezTo>
                    <a:pt x="4915372" y="194216"/>
                    <a:pt x="4919094" y="197938"/>
                    <a:pt x="4919094" y="202530"/>
                  </a:cubicBezTo>
                  <a:cubicBezTo>
                    <a:pt x="4919094" y="207121"/>
                    <a:pt x="4915372" y="210843"/>
                    <a:pt x="4910781" y="210843"/>
                  </a:cubicBezTo>
                  <a:cubicBezTo>
                    <a:pt x="4906189" y="210843"/>
                    <a:pt x="4902467" y="207121"/>
                    <a:pt x="4902467" y="202530"/>
                  </a:cubicBezTo>
                  <a:cubicBezTo>
                    <a:pt x="4902467" y="197938"/>
                    <a:pt x="4906189" y="194216"/>
                    <a:pt x="4910781" y="194216"/>
                  </a:cubicBezTo>
                  <a:close/>
                  <a:moveTo>
                    <a:pt x="4882534" y="194216"/>
                  </a:moveTo>
                  <a:cubicBezTo>
                    <a:pt x="4887126" y="194216"/>
                    <a:pt x="4890848" y="197938"/>
                    <a:pt x="4890848" y="202530"/>
                  </a:cubicBezTo>
                  <a:cubicBezTo>
                    <a:pt x="4890848" y="207121"/>
                    <a:pt x="4887126" y="210843"/>
                    <a:pt x="4882534" y="210843"/>
                  </a:cubicBezTo>
                  <a:cubicBezTo>
                    <a:pt x="4877943" y="210843"/>
                    <a:pt x="4874221" y="207121"/>
                    <a:pt x="4874221" y="202530"/>
                  </a:cubicBezTo>
                  <a:cubicBezTo>
                    <a:pt x="4874221" y="197938"/>
                    <a:pt x="4877943" y="194216"/>
                    <a:pt x="4882534" y="194216"/>
                  </a:cubicBezTo>
                  <a:close/>
                  <a:moveTo>
                    <a:pt x="4854290" y="194216"/>
                  </a:moveTo>
                  <a:cubicBezTo>
                    <a:pt x="4858881" y="194216"/>
                    <a:pt x="4862603" y="197938"/>
                    <a:pt x="4862603" y="202530"/>
                  </a:cubicBezTo>
                  <a:cubicBezTo>
                    <a:pt x="4862603" y="207121"/>
                    <a:pt x="4858881" y="210843"/>
                    <a:pt x="4854290" y="210843"/>
                  </a:cubicBezTo>
                  <a:cubicBezTo>
                    <a:pt x="4849698" y="210843"/>
                    <a:pt x="4845976" y="207121"/>
                    <a:pt x="4845976" y="202530"/>
                  </a:cubicBezTo>
                  <a:cubicBezTo>
                    <a:pt x="4845976" y="197938"/>
                    <a:pt x="4849698" y="194216"/>
                    <a:pt x="4854290" y="194216"/>
                  </a:cubicBezTo>
                  <a:close/>
                  <a:moveTo>
                    <a:pt x="4826044" y="194216"/>
                  </a:moveTo>
                  <a:cubicBezTo>
                    <a:pt x="4830635" y="194216"/>
                    <a:pt x="4834357" y="197938"/>
                    <a:pt x="4834357" y="202530"/>
                  </a:cubicBezTo>
                  <a:cubicBezTo>
                    <a:pt x="4834357" y="207121"/>
                    <a:pt x="4830635" y="210843"/>
                    <a:pt x="4826044" y="210843"/>
                  </a:cubicBezTo>
                  <a:cubicBezTo>
                    <a:pt x="4821452" y="210843"/>
                    <a:pt x="4817730" y="207121"/>
                    <a:pt x="4817730" y="202530"/>
                  </a:cubicBezTo>
                  <a:cubicBezTo>
                    <a:pt x="4817730" y="197938"/>
                    <a:pt x="4821452" y="194216"/>
                    <a:pt x="4826044" y="194216"/>
                  </a:cubicBezTo>
                  <a:close/>
                  <a:moveTo>
                    <a:pt x="4797799" y="194216"/>
                  </a:moveTo>
                  <a:cubicBezTo>
                    <a:pt x="4802390" y="194216"/>
                    <a:pt x="4806113" y="197938"/>
                    <a:pt x="4806113" y="202530"/>
                  </a:cubicBezTo>
                  <a:cubicBezTo>
                    <a:pt x="4806113" y="207121"/>
                    <a:pt x="4802390" y="210843"/>
                    <a:pt x="4797799" y="210843"/>
                  </a:cubicBezTo>
                  <a:cubicBezTo>
                    <a:pt x="4793207" y="210843"/>
                    <a:pt x="4789486" y="207121"/>
                    <a:pt x="4789486" y="202530"/>
                  </a:cubicBezTo>
                  <a:cubicBezTo>
                    <a:pt x="4789486" y="197938"/>
                    <a:pt x="4793207" y="194216"/>
                    <a:pt x="4797799" y="194216"/>
                  </a:cubicBezTo>
                  <a:close/>
                  <a:moveTo>
                    <a:pt x="4769552" y="194216"/>
                  </a:moveTo>
                  <a:cubicBezTo>
                    <a:pt x="4774144" y="194216"/>
                    <a:pt x="4777866" y="197938"/>
                    <a:pt x="4777866" y="202530"/>
                  </a:cubicBezTo>
                  <a:cubicBezTo>
                    <a:pt x="4777866" y="207121"/>
                    <a:pt x="4774144" y="210843"/>
                    <a:pt x="4769552" y="210843"/>
                  </a:cubicBezTo>
                  <a:cubicBezTo>
                    <a:pt x="4764961" y="210843"/>
                    <a:pt x="4761239" y="207121"/>
                    <a:pt x="4761239" y="202530"/>
                  </a:cubicBezTo>
                  <a:cubicBezTo>
                    <a:pt x="4761239" y="197938"/>
                    <a:pt x="4764961" y="194216"/>
                    <a:pt x="4769552" y="194216"/>
                  </a:cubicBezTo>
                  <a:close/>
                  <a:moveTo>
                    <a:pt x="4741308" y="194216"/>
                  </a:moveTo>
                  <a:cubicBezTo>
                    <a:pt x="4745899" y="194216"/>
                    <a:pt x="4749621" y="197938"/>
                    <a:pt x="4749621" y="202530"/>
                  </a:cubicBezTo>
                  <a:cubicBezTo>
                    <a:pt x="4749621" y="207121"/>
                    <a:pt x="4745899" y="210843"/>
                    <a:pt x="4741308" y="210843"/>
                  </a:cubicBezTo>
                  <a:cubicBezTo>
                    <a:pt x="4736717" y="210843"/>
                    <a:pt x="4732994" y="207121"/>
                    <a:pt x="4732994" y="202530"/>
                  </a:cubicBezTo>
                  <a:cubicBezTo>
                    <a:pt x="4732994" y="197938"/>
                    <a:pt x="4736716" y="194216"/>
                    <a:pt x="4741308" y="194216"/>
                  </a:cubicBezTo>
                  <a:close/>
                  <a:moveTo>
                    <a:pt x="4713062" y="194216"/>
                  </a:moveTo>
                  <a:cubicBezTo>
                    <a:pt x="4717653" y="194216"/>
                    <a:pt x="4721375" y="197938"/>
                    <a:pt x="4721375" y="202530"/>
                  </a:cubicBezTo>
                  <a:cubicBezTo>
                    <a:pt x="4721375" y="207121"/>
                    <a:pt x="4717653" y="210843"/>
                    <a:pt x="4713062" y="210843"/>
                  </a:cubicBezTo>
                  <a:cubicBezTo>
                    <a:pt x="4708470" y="210843"/>
                    <a:pt x="4704748" y="207121"/>
                    <a:pt x="4704748" y="202530"/>
                  </a:cubicBezTo>
                  <a:cubicBezTo>
                    <a:pt x="4704748" y="197938"/>
                    <a:pt x="4708470" y="194216"/>
                    <a:pt x="4713062" y="194216"/>
                  </a:cubicBezTo>
                  <a:close/>
                  <a:moveTo>
                    <a:pt x="4684817" y="194216"/>
                  </a:moveTo>
                  <a:cubicBezTo>
                    <a:pt x="4689408" y="194216"/>
                    <a:pt x="4693131" y="197938"/>
                    <a:pt x="4693131" y="202530"/>
                  </a:cubicBezTo>
                  <a:cubicBezTo>
                    <a:pt x="4693131" y="207121"/>
                    <a:pt x="4689408" y="210843"/>
                    <a:pt x="4684817" y="210843"/>
                  </a:cubicBezTo>
                  <a:cubicBezTo>
                    <a:pt x="4680225" y="210843"/>
                    <a:pt x="4676503" y="207121"/>
                    <a:pt x="4676503" y="202530"/>
                  </a:cubicBezTo>
                  <a:cubicBezTo>
                    <a:pt x="4676503" y="197938"/>
                    <a:pt x="4680225" y="194216"/>
                    <a:pt x="4684817" y="194216"/>
                  </a:cubicBezTo>
                  <a:close/>
                  <a:moveTo>
                    <a:pt x="4656571" y="194216"/>
                  </a:moveTo>
                  <a:cubicBezTo>
                    <a:pt x="4661162" y="194216"/>
                    <a:pt x="4664884" y="197938"/>
                    <a:pt x="4664884" y="202530"/>
                  </a:cubicBezTo>
                  <a:cubicBezTo>
                    <a:pt x="4664884" y="207121"/>
                    <a:pt x="4661162" y="210843"/>
                    <a:pt x="4656571" y="210843"/>
                  </a:cubicBezTo>
                  <a:cubicBezTo>
                    <a:pt x="4651979" y="210843"/>
                    <a:pt x="4648257" y="207121"/>
                    <a:pt x="4648257" y="202530"/>
                  </a:cubicBezTo>
                  <a:cubicBezTo>
                    <a:pt x="4648257" y="197938"/>
                    <a:pt x="4651979" y="194216"/>
                    <a:pt x="4656571" y="194216"/>
                  </a:cubicBezTo>
                  <a:close/>
                  <a:moveTo>
                    <a:pt x="4628326" y="194216"/>
                  </a:moveTo>
                  <a:cubicBezTo>
                    <a:pt x="4632917" y="194216"/>
                    <a:pt x="4636639" y="197938"/>
                    <a:pt x="4636639" y="202530"/>
                  </a:cubicBezTo>
                  <a:cubicBezTo>
                    <a:pt x="4636639" y="207121"/>
                    <a:pt x="4632917" y="210843"/>
                    <a:pt x="4628326" y="210843"/>
                  </a:cubicBezTo>
                  <a:cubicBezTo>
                    <a:pt x="4623734" y="210843"/>
                    <a:pt x="4620012" y="207121"/>
                    <a:pt x="4620012" y="202530"/>
                  </a:cubicBezTo>
                  <a:cubicBezTo>
                    <a:pt x="4620012" y="197938"/>
                    <a:pt x="4623734" y="194216"/>
                    <a:pt x="4628326" y="194216"/>
                  </a:cubicBezTo>
                  <a:close/>
                  <a:moveTo>
                    <a:pt x="4600080" y="194216"/>
                  </a:moveTo>
                  <a:cubicBezTo>
                    <a:pt x="4604671" y="194216"/>
                    <a:pt x="4608393" y="197938"/>
                    <a:pt x="4608393" y="202530"/>
                  </a:cubicBezTo>
                  <a:cubicBezTo>
                    <a:pt x="4608393" y="207121"/>
                    <a:pt x="4604671" y="210843"/>
                    <a:pt x="4600080" y="210843"/>
                  </a:cubicBezTo>
                  <a:cubicBezTo>
                    <a:pt x="4595488" y="210843"/>
                    <a:pt x="4591766" y="207121"/>
                    <a:pt x="4591766" y="202530"/>
                  </a:cubicBezTo>
                  <a:cubicBezTo>
                    <a:pt x="4591766" y="197938"/>
                    <a:pt x="4595488" y="194216"/>
                    <a:pt x="4600080" y="194216"/>
                  </a:cubicBezTo>
                  <a:close/>
                  <a:moveTo>
                    <a:pt x="4571835" y="194216"/>
                  </a:moveTo>
                  <a:cubicBezTo>
                    <a:pt x="4576426" y="194216"/>
                    <a:pt x="4580149" y="197938"/>
                    <a:pt x="4580149" y="202530"/>
                  </a:cubicBezTo>
                  <a:cubicBezTo>
                    <a:pt x="4580149" y="207121"/>
                    <a:pt x="4576426" y="210843"/>
                    <a:pt x="4571835" y="210843"/>
                  </a:cubicBezTo>
                  <a:cubicBezTo>
                    <a:pt x="4567243" y="210843"/>
                    <a:pt x="4563521" y="207121"/>
                    <a:pt x="4563521" y="202530"/>
                  </a:cubicBezTo>
                  <a:cubicBezTo>
                    <a:pt x="4563521" y="197938"/>
                    <a:pt x="4567243" y="194216"/>
                    <a:pt x="4571835" y="194216"/>
                  </a:cubicBezTo>
                  <a:close/>
                  <a:moveTo>
                    <a:pt x="4543589" y="194216"/>
                  </a:moveTo>
                  <a:cubicBezTo>
                    <a:pt x="4548180" y="194216"/>
                    <a:pt x="4551902" y="197938"/>
                    <a:pt x="4551902" y="202530"/>
                  </a:cubicBezTo>
                  <a:cubicBezTo>
                    <a:pt x="4551902" y="207121"/>
                    <a:pt x="4548180" y="210843"/>
                    <a:pt x="4543589" y="210843"/>
                  </a:cubicBezTo>
                  <a:cubicBezTo>
                    <a:pt x="4538997" y="210843"/>
                    <a:pt x="4535275" y="207121"/>
                    <a:pt x="4535275" y="202530"/>
                  </a:cubicBezTo>
                  <a:cubicBezTo>
                    <a:pt x="4535275" y="197938"/>
                    <a:pt x="4538997" y="194216"/>
                    <a:pt x="4543589" y="194216"/>
                  </a:cubicBezTo>
                  <a:close/>
                  <a:moveTo>
                    <a:pt x="4515344" y="194216"/>
                  </a:moveTo>
                  <a:cubicBezTo>
                    <a:pt x="4519935" y="194216"/>
                    <a:pt x="4523657" y="197938"/>
                    <a:pt x="4523657" y="202530"/>
                  </a:cubicBezTo>
                  <a:cubicBezTo>
                    <a:pt x="4523657" y="207121"/>
                    <a:pt x="4519935" y="210843"/>
                    <a:pt x="4515344" y="210843"/>
                  </a:cubicBezTo>
                  <a:cubicBezTo>
                    <a:pt x="4510753" y="210843"/>
                    <a:pt x="4507030" y="207121"/>
                    <a:pt x="4507030" y="202530"/>
                  </a:cubicBezTo>
                  <a:cubicBezTo>
                    <a:pt x="4507030" y="197938"/>
                    <a:pt x="4510753" y="194216"/>
                    <a:pt x="4515344" y="194216"/>
                  </a:cubicBezTo>
                  <a:close/>
                  <a:moveTo>
                    <a:pt x="4487098" y="194216"/>
                  </a:moveTo>
                  <a:cubicBezTo>
                    <a:pt x="4491689" y="194216"/>
                    <a:pt x="4495411" y="197938"/>
                    <a:pt x="4495411" y="202530"/>
                  </a:cubicBezTo>
                  <a:cubicBezTo>
                    <a:pt x="4495411" y="207121"/>
                    <a:pt x="4491689" y="210843"/>
                    <a:pt x="4487098" y="210843"/>
                  </a:cubicBezTo>
                  <a:cubicBezTo>
                    <a:pt x="4482506" y="210843"/>
                    <a:pt x="4478784" y="207121"/>
                    <a:pt x="4478784" y="202530"/>
                  </a:cubicBezTo>
                  <a:cubicBezTo>
                    <a:pt x="4478784" y="197938"/>
                    <a:pt x="4482506" y="194216"/>
                    <a:pt x="4487098" y="194216"/>
                  </a:cubicBezTo>
                  <a:close/>
                  <a:moveTo>
                    <a:pt x="4458853" y="194216"/>
                  </a:moveTo>
                  <a:cubicBezTo>
                    <a:pt x="4463445" y="194216"/>
                    <a:pt x="4467166" y="197938"/>
                    <a:pt x="4467166" y="202530"/>
                  </a:cubicBezTo>
                  <a:cubicBezTo>
                    <a:pt x="4467166" y="207121"/>
                    <a:pt x="4463445" y="210843"/>
                    <a:pt x="4458853" y="210843"/>
                  </a:cubicBezTo>
                  <a:cubicBezTo>
                    <a:pt x="4454262" y="210843"/>
                    <a:pt x="4450539" y="207121"/>
                    <a:pt x="4450539" y="202530"/>
                  </a:cubicBezTo>
                  <a:cubicBezTo>
                    <a:pt x="4450539" y="197938"/>
                    <a:pt x="4454262" y="194216"/>
                    <a:pt x="4458853" y="194216"/>
                  </a:cubicBezTo>
                  <a:close/>
                  <a:moveTo>
                    <a:pt x="4430607" y="194216"/>
                  </a:moveTo>
                  <a:cubicBezTo>
                    <a:pt x="4435198" y="194216"/>
                    <a:pt x="4438920" y="197938"/>
                    <a:pt x="4438920" y="202530"/>
                  </a:cubicBezTo>
                  <a:cubicBezTo>
                    <a:pt x="4438920" y="207121"/>
                    <a:pt x="4435198" y="210843"/>
                    <a:pt x="4430607" y="210843"/>
                  </a:cubicBezTo>
                  <a:cubicBezTo>
                    <a:pt x="4426015" y="210843"/>
                    <a:pt x="4422293" y="207121"/>
                    <a:pt x="4422293" y="202530"/>
                  </a:cubicBezTo>
                  <a:cubicBezTo>
                    <a:pt x="4422293" y="197938"/>
                    <a:pt x="4426015" y="194216"/>
                    <a:pt x="4430607" y="194216"/>
                  </a:cubicBezTo>
                  <a:close/>
                  <a:moveTo>
                    <a:pt x="4402362" y="194216"/>
                  </a:moveTo>
                  <a:cubicBezTo>
                    <a:pt x="4406953" y="194216"/>
                    <a:pt x="4410675" y="197938"/>
                    <a:pt x="4410675" y="202530"/>
                  </a:cubicBezTo>
                  <a:cubicBezTo>
                    <a:pt x="4410675" y="207121"/>
                    <a:pt x="4406953" y="210843"/>
                    <a:pt x="4402362" y="210843"/>
                  </a:cubicBezTo>
                  <a:cubicBezTo>
                    <a:pt x="4397771" y="210843"/>
                    <a:pt x="4394048" y="207121"/>
                    <a:pt x="4394048" y="202530"/>
                  </a:cubicBezTo>
                  <a:cubicBezTo>
                    <a:pt x="4394048" y="197938"/>
                    <a:pt x="4397771" y="194216"/>
                    <a:pt x="4402362" y="194216"/>
                  </a:cubicBezTo>
                  <a:close/>
                  <a:moveTo>
                    <a:pt x="4374116" y="194216"/>
                  </a:moveTo>
                  <a:cubicBezTo>
                    <a:pt x="4378707" y="194216"/>
                    <a:pt x="4382429" y="197938"/>
                    <a:pt x="4382429" y="202530"/>
                  </a:cubicBezTo>
                  <a:cubicBezTo>
                    <a:pt x="4382429" y="207121"/>
                    <a:pt x="4378707" y="210843"/>
                    <a:pt x="4374116" y="210843"/>
                  </a:cubicBezTo>
                  <a:cubicBezTo>
                    <a:pt x="4369524" y="210843"/>
                    <a:pt x="4365802" y="207121"/>
                    <a:pt x="4365802" y="202530"/>
                  </a:cubicBezTo>
                  <a:cubicBezTo>
                    <a:pt x="4365802" y="197938"/>
                    <a:pt x="4369524" y="194216"/>
                    <a:pt x="4374116" y="194216"/>
                  </a:cubicBezTo>
                  <a:close/>
                  <a:moveTo>
                    <a:pt x="4345871" y="194216"/>
                  </a:moveTo>
                  <a:cubicBezTo>
                    <a:pt x="4350463" y="194216"/>
                    <a:pt x="4354184" y="197938"/>
                    <a:pt x="4354184" y="202530"/>
                  </a:cubicBezTo>
                  <a:cubicBezTo>
                    <a:pt x="4354184" y="207121"/>
                    <a:pt x="4350463" y="210843"/>
                    <a:pt x="4345871" y="210843"/>
                  </a:cubicBezTo>
                  <a:cubicBezTo>
                    <a:pt x="4341280" y="210843"/>
                    <a:pt x="4337557" y="207121"/>
                    <a:pt x="4337557" y="202530"/>
                  </a:cubicBezTo>
                  <a:cubicBezTo>
                    <a:pt x="4337557" y="197938"/>
                    <a:pt x="4341280" y="194216"/>
                    <a:pt x="4345871" y="194216"/>
                  </a:cubicBezTo>
                  <a:close/>
                  <a:moveTo>
                    <a:pt x="4317625" y="194216"/>
                  </a:moveTo>
                  <a:cubicBezTo>
                    <a:pt x="4322216" y="194216"/>
                    <a:pt x="4325938" y="197938"/>
                    <a:pt x="4325938" y="202530"/>
                  </a:cubicBezTo>
                  <a:cubicBezTo>
                    <a:pt x="4325938" y="207121"/>
                    <a:pt x="4322216" y="210843"/>
                    <a:pt x="4317625" y="210843"/>
                  </a:cubicBezTo>
                  <a:cubicBezTo>
                    <a:pt x="4313033" y="210843"/>
                    <a:pt x="4309311" y="207121"/>
                    <a:pt x="4309311" y="202530"/>
                  </a:cubicBezTo>
                  <a:cubicBezTo>
                    <a:pt x="4309311" y="197938"/>
                    <a:pt x="4313033" y="194216"/>
                    <a:pt x="4317625" y="194216"/>
                  </a:cubicBezTo>
                  <a:close/>
                  <a:moveTo>
                    <a:pt x="4289380" y="194216"/>
                  </a:moveTo>
                  <a:cubicBezTo>
                    <a:pt x="4293971" y="194216"/>
                    <a:pt x="4297694" y="197938"/>
                    <a:pt x="4297694" y="202530"/>
                  </a:cubicBezTo>
                  <a:cubicBezTo>
                    <a:pt x="4297694" y="207121"/>
                    <a:pt x="4293972" y="210843"/>
                    <a:pt x="4289380" y="210843"/>
                  </a:cubicBezTo>
                  <a:cubicBezTo>
                    <a:pt x="4284789" y="210843"/>
                    <a:pt x="4281067" y="207121"/>
                    <a:pt x="4281067" y="202530"/>
                  </a:cubicBezTo>
                  <a:cubicBezTo>
                    <a:pt x="4281067" y="197938"/>
                    <a:pt x="4284789" y="194216"/>
                    <a:pt x="4289380" y="194216"/>
                  </a:cubicBezTo>
                  <a:close/>
                  <a:moveTo>
                    <a:pt x="4261134" y="194216"/>
                  </a:moveTo>
                  <a:cubicBezTo>
                    <a:pt x="4265725" y="194216"/>
                    <a:pt x="4269447" y="197938"/>
                    <a:pt x="4269447" y="202530"/>
                  </a:cubicBezTo>
                  <a:cubicBezTo>
                    <a:pt x="4269447" y="207121"/>
                    <a:pt x="4265725" y="210843"/>
                    <a:pt x="4261134" y="210843"/>
                  </a:cubicBezTo>
                  <a:cubicBezTo>
                    <a:pt x="4256542" y="210843"/>
                    <a:pt x="4252820" y="207121"/>
                    <a:pt x="4252820" y="202530"/>
                  </a:cubicBezTo>
                  <a:cubicBezTo>
                    <a:pt x="4252820" y="197938"/>
                    <a:pt x="4256542" y="194216"/>
                    <a:pt x="4261134" y="194216"/>
                  </a:cubicBezTo>
                  <a:close/>
                  <a:moveTo>
                    <a:pt x="4232889" y="194216"/>
                  </a:moveTo>
                  <a:cubicBezTo>
                    <a:pt x="4237481" y="194216"/>
                    <a:pt x="4241203" y="197938"/>
                    <a:pt x="4241203" y="202530"/>
                  </a:cubicBezTo>
                  <a:cubicBezTo>
                    <a:pt x="4241203" y="207121"/>
                    <a:pt x="4237481" y="210843"/>
                    <a:pt x="4232889" y="210843"/>
                  </a:cubicBezTo>
                  <a:cubicBezTo>
                    <a:pt x="4228298" y="210843"/>
                    <a:pt x="4224576" y="207121"/>
                    <a:pt x="4224576" y="202530"/>
                  </a:cubicBezTo>
                  <a:cubicBezTo>
                    <a:pt x="4224576" y="197938"/>
                    <a:pt x="4228298" y="194216"/>
                    <a:pt x="4232889" y="194216"/>
                  </a:cubicBezTo>
                  <a:close/>
                  <a:moveTo>
                    <a:pt x="4204643" y="194216"/>
                  </a:moveTo>
                  <a:cubicBezTo>
                    <a:pt x="4209234" y="194216"/>
                    <a:pt x="4212956" y="197938"/>
                    <a:pt x="4212956" y="202530"/>
                  </a:cubicBezTo>
                  <a:cubicBezTo>
                    <a:pt x="4212956" y="207121"/>
                    <a:pt x="4209234" y="210843"/>
                    <a:pt x="4204643" y="210843"/>
                  </a:cubicBezTo>
                  <a:cubicBezTo>
                    <a:pt x="4200051" y="210843"/>
                    <a:pt x="4196329" y="207121"/>
                    <a:pt x="4196329" y="202530"/>
                  </a:cubicBezTo>
                  <a:cubicBezTo>
                    <a:pt x="4196329" y="197938"/>
                    <a:pt x="4200051" y="194216"/>
                    <a:pt x="4204643" y="194216"/>
                  </a:cubicBezTo>
                  <a:close/>
                  <a:moveTo>
                    <a:pt x="4176398" y="194216"/>
                  </a:moveTo>
                  <a:cubicBezTo>
                    <a:pt x="4180989" y="194216"/>
                    <a:pt x="4184712" y="197938"/>
                    <a:pt x="4184712" y="202530"/>
                  </a:cubicBezTo>
                  <a:cubicBezTo>
                    <a:pt x="4184712" y="207121"/>
                    <a:pt x="4180990" y="210843"/>
                    <a:pt x="4176398" y="210843"/>
                  </a:cubicBezTo>
                  <a:cubicBezTo>
                    <a:pt x="4171807" y="210843"/>
                    <a:pt x="4168085" y="207121"/>
                    <a:pt x="4168085" y="202530"/>
                  </a:cubicBezTo>
                  <a:cubicBezTo>
                    <a:pt x="4168085" y="197938"/>
                    <a:pt x="4171807" y="194216"/>
                    <a:pt x="4176398" y="194216"/>
                  </a:cubicBezTo>
                  <a:close/>
                  <a:moveTo>
                    <a:pt x="4148152" y="194216"/>
                  </a:moveTo>
                  <a:cubicBezTo>
                    <a:pt x="4152743" y="194216"/>
                    <a:pt x="4156466" y="197938"/>
                    <a:pt x="4156466" y="202530"/>
                  </a:cubicBezTo>
                  <a:cubicBezTo>
                    <a:pt x="4156466" y="207121"/>
                    <a:pt x="4152743" y="210843"/>
                    <a:pt x="4148152" y="210843"/>
                  </a:cubicBezTo>
                  <a:cubicBezTo>
                    <a:pt x="4143560" y="210843"/>
                    <a:pt x="4139839" y="207121"/>
                    <a:pt x="4139839" y="202530"/>
                  </a:cubicBezTo>
                  <a:cubicBezTo>
                    <a:pt x="4139839" y="197938"/>
                    <a:pt x="4143560" y="194216"/>
                    <a:pt x="4148152" y="194216"/>
                  </a:cubicBezTo>
                  <a:close/>
                  <a:moveTo>
                    <a:pt x="4119906" y="194216"/>
                  </a:moveTo>
                  <a:cubicBezTo>
                    <a:pt x="4124497" y="194216"/>
                    <a:pt x="4128219" y="197938"/>
                    <a:pt x="4128219" y="202530"/>
                  </a:cubicBezTo>
                  <a:cubicBezTo>
                    <a:pt x="4128219" y="207121"/>
                    <a:pt x="4124497" y="210843"/>
                    <a:pt x="4119906" y="210843"/>
                  </a:cubicBezTo>
                  <a:cubicBezTo>
                    <a:pt x="4115314" y="210843"/>
                    <a:pt x="4111592" y="207121"/>
                    <a:pt x="4111592" y="202530"/>
                  </a:cubicBezTo>
                  <a:cubicBezTo>
                    <a:pt x="4111592" y="197938"/>
                    <a:pt x="4115314" y="194216"/>
                    <a:pt x="4119906" y="194216"/>
                  </a:cubicBezTo>
                  <a:close/>
                  <a:moveTo>
                    <a:pt x="4091661" y="194216"/>
                  </a:moveTo>
                  <a:cubicBezTo>
                    <a:pt x="4096252" y="194216"/>
                    <a:pt x="4099975" y="197938"/>
                    <a:pt x="4099975" y="202530"/>
                  </a:cubicBezTo>
                  <a:cubicBezTo>
                    <a:pt x="4099975" y="207121"/>
                    <a:pt x="4096252" y="210843"/>
                    <a:pt x="4091661" y="210843"/>
                  </a:cubicBezTo>
                  <a:cubicBezTo>
                    <a:pt x="4087069" y="210843"/>
                    <a:pt x="4083348" y="207121"/>
                    <a:pt x="4083348" y="202530"/>
                  </a:cubicBezTo>
                  <a:cubicBezTo>
                    <a:pt x="4083348" y="197938"/>
                    <a:pt x="4087069" y="194216"/>
                    <a:pt x="4091661" y="194216"/>
                  </a:cubicBezTo>
                  <a:close/>
                  <a:moveTo>
                    <a:pt x="4063415" y="194216"/>
                  </a:moveTo>
                  <a:cubicBezTo>
                    <a:pt x="4068006" y="194216"/>
                    <a:pt x="4071728" y="197938"/>
                    <a:pt x="4071728" y="202530"/>
                  </a:cubicBezTo>
                  <a:cubicBezTo>
                    <a:pt x="4071728" y="207121"/>
                    <a:pt x="4068006" y="210843"/>
                    <a:pt x="4063415" y="210843"/>
                  </a:cubicBezTo>
                  <a:cubicBezTo>
                    <a:pt x="4058823" y="210843"/>
                    <a:pt x="4055101" y="207121"/>
                    <a:pt x="4055101" y="202530"/>
                  </a:cubicBezTo>
                  <a:cubicBezTo>
                    <a:pt x="4055101" y="197938"/>
                    <a:pt x="4058823" y="194216"/>
                    <a:pt x="4063415" y="194216"/>
                  </a:cubicBezTo>
                  <a:close/>
                  <a:moveTo>
                    <a:pt x="4035170" y="194216"/>
                  </a:moveTo>
                  <a:cubicBezTo>
                    <a:pt x="4039761" y="194216"/>
                    <a:pt x="4043483" y="197938"/>
                    <a:pt x="4043483" y="202530"/>
                  </a:cubicBezTo>
                  <a:cubicBezTo>
                    <a:pt x="4043483" y="207121"/>
                    <a:pt x="4039761" y="210843"/>
                    <a:pt x="4035170" y="210843"/>
                  </a:cubicBezTo>
                  <a:cubicBezTo>
                    <a:pt x="4030578" y="210843"/>
                    <a:pt x="4026856" y="207121"/>
                    <a:pt x="4026856" y="202530"/>
                  </a:cubicBezTo>
                  <a:cubicBezTo>
                    <a:pt x="4026856" y="197938"/>
                    <a:pt x="4030578" y="194216"/>
                    <a:pt x="4035170" y="194216"/>
                  </a:cubicBezTo>
                  <a:close/>
                  <a:moveTo>
                    <a:pt x="4006924" y="194216"/>
                  </a:moveTo>
                  <a:cubicBezTo>
                    <a:pt x="4011515" y="194216"/>
                    <a:pt x="4015237" y="197938"/>
                    <a:pt x="4015237" y="202530"/>
                  </a:cubicBezTo>
                  <a:cubicBezTo>
                    <a:pt x="4015237" y="207121"/>
                    <a:pt x="4011515" y="210843"/>
                    <a:pt x="4006924" y="210843"/>
                  </a:cubicBezTo>
                  <a:cubicBezTo>
                    <a:pt x="4002332" y="210843"/>
                    <a:pt x="3998610" y="207121"/>
                    <a:pt x="3998610" y="202530"/>
                  </a:cubicBezTo>
                  <a:cubicBezTo>
                    <a:pt x="3998610" y="197938"/>
                    <a:pt x="4002332" y="194216"/>
                    <a:pt x="4006924" y="194216"/>
                  </a:cubicBezTo>
                  <a:close/>
                  <a:moveTo>
                    <a:pt x="3978679" y="194216"/>
                  </a:moveTo>
                  <a:cubicBezTo>
                    <a:pt x="3983270" y="194216"/>
                    <a:pt x="3986993" y="197938"/>
                    <a:pt x="3986993" y="202530"/>
                  </a:cubicBezTo>
                  <a:cubicBezTo>
                    <a:pt x="3986993" y="207121"/>
                    <a:pt x="3983270" y="210843"/>
                    <a:pt x="3978679" y="210843"/>
                  </a:cubicBezTo>
                  <a:cubicBezTo>
                    <a:pt x="3974087" y="210843"/>
                    <a:pt x="3970366" y="207121"/>
                    <a:pt x="3970366" y="202530"/>
                  </a:cubicBezTo>
                  <a:cubicBezTo>
                    <a:pt x="3970366" y="197938"/>
                    <a:pt x="3974087" y="194216"/>
                    <a:pt x="3978679" y="194216"/>
                  </a:cubicBezTo>
                  <a:close/>
                  <a:moveTo>
                    <a:pt x="3950433" y="194216"/>
                  </a:moveTo>
                  <a:cubicBezTo>
                    <a:pt x="3955024" y="194216"/>
                    <a:pt x="3958746" y="197938"/>
                    <a:pt x="3958746" y="202530"/>
                  </a:cubicBezTo>
                  <a:cubicBezTo>
                    <a:pt x="3958746" y="207121"/>
                    <a:pt x="3955024" y="210843"/>
                    <a:pt x="3950433" y="210843"/>
                  </a:cubicBezTo>
                  <a:cubicBezTo>
                    <a:pt x="3945841" y="210843"/>
                    <a:pt x="3942119" y="207121"/>
                    <a:pt x="3942119" y="202530"/>
                  </a:cubicBezTo>
                  <a:cubicBezTo>
                    <a:pt x="3942119" y="197938"/>
                    <a:pt x="3945841" y="194216"/>
                    <a:pt x="3950433" y="194216"/>
                  </a:cubicBezTo>
                  <a:close/>
                  <a:moveTo>
                    <a:pt x="3922188" y="194216"/>
                  </a:moveTo>
                  <a:cubicBezTo>
                    <a:pt x="3926779" y="194216"/>
                    <a:pt x="3930502" y="197938"/>
                    <a:pt x="3930502" y="202530"/>
                  </a:cubicBezTo>
                  <a:cubicBezTo>
                    <a:pt x="3930502" y="207121"/>
                    <a:pt x="3926779" y="210843"/>
                    <a:pt x="3922188" y="210843"/>
                  </a:cubicBezTo>
                  <a:cubicBezTo>
                    <a:pt x="3917596" y="210843"/>
                    <a:pt x="3913875" y="207121"/>
                    <a:pt x="3913875" y="202530"/>
                  </a:cubicBezTo>
                  <a:cubicBezTo>
                    <a:pt x="3913875" y="197938"/>
                    <a:pt x="3917596" y="194216"/>
                    <a:pt x="3922188" y="194216"/>
                  </a:cubicBezTo>
                  <a:close/>
                  <a:moveTo>
                    <a:pt x="3893942" y="194216"/>
                  </a:moveTo>
                  <a:cubicBezTo>
                    <a:pt x="3898533" y="194216"/>
                    <a:pt x="3902255" y="197938"/>
                    <a:pt x="3902255" y="202530"/>
                  </a:cubicBezTo>
                  <a:cubicBezTo>
                    <a:pt x="3902255" y="207121"/>
                    <a:pt x="3898533" y="210843"/>
                    <a:pt x="3893942" y="210843"/>
                  </a:cubicBezTo>
                  <a:cubicBezTo>
                    <a:pt x="3889350" y="210843"/>
                    <a:pt x="3885628" y="207121"/>
                    <a:pt x="3885628" y="202530"/>
                  </a:cubicBezTo>
                  <a:cubicBezTo>
                    <a:pt x="3885628" y="197938"/>
                    <a:pt x="3889350" y="194216"/>
                    <a:pt x="3893942" y="194216"/>
                  </a:cubicBezTo>
                  <a:close/>
                  <a:moveTo>
                    <a:pt x="3865697" y="194216"/>
                  </a:moveTo>
                  <a:cubicBezTo>
                    <a:pt x="3870289" y="194216"/>
                    <a:pt x="3874011" y="197938"/>
                    <a:pt x="3874011" y="202530"/>
                  </a:cubicBezTo>
                  <a:cubicBezTo>
                    <a:pt x="3874011" y="207121"/>
                    <a:pt x="3870289" y="210843"/>
                    <a:pt x="3865697" y="210843"/>
                  </a:cubicBezTo>
                  <a:cubicBezTo>
                    <a:pt x="3861106" y="210843"/>
                    <a:pt x="3857384" y="207121"/>
                    <a:pt x="3857384" y="202530"/>
                  </a:cubicBezTo>
                  <a:cubicBezTo>
                    <a:pt x="3857384" y="197938"/>
                    <a:pt x="3861106" y="194216"/>
                    <a:pt x="3865697" y="194216"/>
                  </a:cubicBezTo>
                  <a:close/>
                  <a:moveTo>
                    <a:pt x="3837451" y="194216"/>
                  </a:moveTo>
                  <a:cubicBezTo>
                    <a:pt x="3842042" y="194216"/>
                    <a:pt x="3845764" y="197938"/>
                    <a:pt x="3845764" y="202530"/>
                  </a:cubicBezTo>
                  <a:cubicBezTo>
                    <a:pt x="3845764" y="207121"/>
                    <a:pt x="3842042" y="210843"/>
                    <a:pt x="3837451" y="210843"/>
                  </a:cubicBezTo>
                  <a:cubicBezTo>
                    <a:pt x="3832859" y="210843"/>
                    <a:pt x="3829137" y="207121"/>
                    <a:pt x="3829137" y="202530"/>
                  </a:cubicBezTo>
                  <a:cubicBezTo>
                    <a:pt x="3829137" y="197938"/>
                    <a:pt x="3832859" y="194216"/>
                    <a:pt x="3837451" y="194216"/>
                  </a:cubicBezTo>
                  <a:close/>
                  <a:moveTo>
                    <a:pt x="3809206" y="194216"/>
                  </a:moveTo>
                  <a:cubicBezTo>
                    <a:pt x="3813797" y="194216"/>
                    <a:pt x="3817520" y="197938"/>
                    <a:pt x="3817520" y="202530"/>
                  </a:cubicBezTo>
                  <a:cubicBezTo>
                    <a:pt x="3817520" y="207121"/>
                    <a:pt x="3813797" y="210843"/>
                    <a:pt x="3809206" y="210843"/>
                  </a:cubicBezTo>
                  <a:cubicBezTo>
                    <a:pt x="3804615" y="210843"/>
                    <a:pt x="3800893" y="207121"/>
                    <a:pt x="3800893" y="202530"/>
                  </a:cubicBezTo>
                  <a:cubicBezTo>
                    <a:pt x="3800893" y="197938"/>
                    <a:pt x="3804615" y="194216"/>
                    <a:pt x="3809206" y="194216"/>
                  </a:cubicBezTo>
                  <a:close/>
                  <a:moveTo>
                    <a:pt x="3780960" y="194216"/>
                  </a:moveTo>
                  <a:cubicBezTo>
                    <a:pt x="3785551" y="194216"/>
                    <a:pt x="3789273" y="197938"/>
                    <a:pt x="3789273" y="202530"/>
                  </a:cubicBezTo>
                  <a:cubicBezTo>
                    <a:pt x="3789273" y="207121"/>
                    <a:pt x="3785551" y="210843"/>
                    <a:pt x="3780960" y="210843"/>
                  </a:cubicBezTo>
                  <a:cubicBezTo>
                    <a:pt x="3776369" y="210843"/>
                    <a:pt x="3772646" y="207121"/>
                    <a:pt x="3772646" y="202530"/>
                  </a:cubicBezTo>
                  <a:cubicBezTo>
                    <a:pt x="3772646" y="197938"/>
                    <a:pt x="3776369" y="194216"/>
                    <a:pt x="3780960" y="194216"/>
                  </a:cubicBezTo>
                  <a:close/>
                  <a:moveTo>
                    <a:pt x="3752715" y="194216"/>
                  </a:moveTo>
                  <a:cubicBezTo>
                    <a:pt x="3757307" y="194216"/>
                    <a:pt x="3761029" y="197938"/>
                    <a:pt x="3761029" y="202530"/>
                  </a:cubicBezTo>
                  <a:cubicBezTo>
                    <a:pt x="3761029" y="207121"/>
                    <a:pt x="3757307" y="210843"/>
                    <a:pt x="3752715" y="210843"/>
                  </a:cubicBezTo>
                  <a:cubicBezTo>
                    <a:pt x="3748124" y="210843"/>
                    <a:pt x="3744402" y="207121"/>
                    <a:pt x="3744402" y="202530"/>
                  </a:cubicBezTo>
                  <a:cubicBezTo>
                    <a:pt x="3744402" y="197938"/>
                    <a:pt x="3748124" y="194216"/>
                    <a:pt x="3752715" y="194216"/>
                  </a:cubicBezTo>
                  <a:close/>
                  <a:moveTo>
                    <a:pt x="3724469" y="194216"/>
                  </a:moveTo>
                  <a:cubicBezTo>
                    <a:pt x="3729060" y="194216"/>
                    <a:pt x="3732782" y="197938"/>
                    <a:pt x="3732782" y="202530"/>
                  </a:cubicBezTo>
                  <a:cubicBezTo>
                    <a:pt x="3732782" y="207121"/>
                    <a:pt x="3729060" y="210843"/>
                    <a:pt x="3724469" y="210843"/>
                  </a:cubicBezTo>
                  <a:cubicBezTo>
                    <a:pt x="3719878" y="210843"/>
                    <a:pt x="3716155" y="207121"/>
                    <a:pt x="3716155" y="202530"/>
                  </a:cubicBezTo>
                  <a:cubicBezTo>
                    <a:pt x="3716155" y="197938"/>
                    <a:pt x="3719878" y="194216"/>
                    <a:pt x="3724469" y="194216"/>
                  </a:cubicBezTo>
                  <a:close/>
                  <a:moveTo>
                    <a:pt x="3696224" y="194216"/>
                  </a:moveTo>
                  <a:cubicBezTo>
                    <a:pt x="3700816" y="194216"/>
                    <a:pt x="3704538" y="197938"/>
                    <a:pt x="3704538" y="202530"/>
                  </a:cubicBezTo>
                  <a:cubicBezTo>
                    <a:pt x="3704538" y="207121"/>
                    <a:pt x="3700816" y="210843"/>
                    <a:pt x="3696224" y="210843"/>
                  </a:cubicBezTo>
                  <a:cubicBezTo>
                    <a:pt x="3691633" y="210843"/>
                    <a:pt x="3687911" y="207121"/>
                    <a:pt x="3687911" y="202530"/>
                  </a:cubicBezTo>
                  <a:cubicBezTo>
                    <a:pt x="3687911" y="197938"/>
                    <a:pt x="3691633" y="194216"/>
                    <a:pt x="3696224" y="194216"/>
                  </a:cubicBezTo>
                  <a:close/>
                  <a:moveTo>
                    <a:pt x="3667978" y="194216"/>
                  </a:moveTo>
                  <a:cubicBezTo>
                    <a:pt x="3672570" y="194216"/>
                    <a:pt x="3676291" y="197938"/>
                    <a:pt x="3676291" y="202530"/>
                  </a:cubicBezTo>
                  <a:cubicBezTo>
                    <a:pt x="3676291" y="207121"/>
                    <a:pt x="3672570" y="210843"/>
                    <a:pt x="3667978" y="210843"/>
                  </a:cubicBezTo>
                  <a:cubicBezTo>
                    <a:pt x="3663387" y="210843"/>
                    <a:pt x="3659664" y="207121"/>
                    <a:pt x="3659664" y="202530"/>
                  </a:cubicBezTo>
                  <a:cubicBezTo>
                    <a:pt x="3659664" y="197938"/>
                    <a:pt x="3663387" y="194216"/>
                    <a:pt x="3667978" y="194216"/>
                  </a:cubicBezTo>
                  <a:close/>
                  <a:moveTo>
                    <a:pt x="3639733" y="194216"/>
                  </a:moveTo>
                  <a:cubicBezTo>
                    <a:pt x="3644325" y="194216"/>
                    <a:pt x="3648047" y="197938"/>
                    <a:pt x="3648047" y="202530"/>
                  </a:cubicBezTo>
                  <a:cubicBezTo>
                    <a:pt x="3648047" y="207121"/>
                    <a:pt x="3644325" y="210843"/>
                    <a:pt x="3639733" y="210843"/>
                  </a:cubicBezTo>
                  <a:cubicBezTo>
                    <a:pt x="3635142" y="210843"/>
                    <a:pt x="3631420" y="207121"/>
                    <a:pt x="3631420" y="202530"/>
                  </a:cubicBezTo>
                  <a:cubicBezTo>
                    <a:pt x="3631420" y="197938"/>
                    <a:pt x="3635142" y="194216"/>
                    <a:pt x="3639733" y="194216"/>
                  </a:cubicBezTo>
                  <a:close/>
                  <a:moveTo>
                    <a:pt x="3611487" y="194216"/>
                  </a:moveTo>
                  <a:cubicBezTo>
                    <a:pt x="3616078" y="194216"/>
                    <a:pt x="3619800" y="197938"/>
                    <a:pt x="3619800" y="202530"/>
                  </a:cubicBezTo>
                  <a:cubicBezTo>
                    <a:pt x="3619800" y="207121"/>
                    <a:pt x="3616078" y="210843"/>
                    <a:pt x="3611487" y="210843"/>
                  </a:cubicBezTo>
                  <a:cubicBezTo>
                    <a:pt x="3606895" y="210843"/>
                    <a:pt x="3603173" y="207121"/>
                    <a:pt x="3603173" y="202530"/>
                  </a:cubicBezTo>
                  <a:cubicBezTo>
                    <a:pt x="3603173" y="197938"/>
                    <a:pt x="3606895" y="194216"/>
                    <a:pt x="3611487" y="194216"/>
                  </a:cubicBezTo>
                  <a:close/>
                  <a:moveTo>
                    <a:pt x="3583242" y="194216"/>
                  </a:moveTo>
                  <a:cubicBezTo>
                    <a:pt x="3587834" y="194216"/>
                    <a:pt x="3591556" y="197938"/>
                    <a:pt x="3591556" y="202530"/>
                  </a:cubicBezTo>
                  <a:cubicBezTo>
                    <a:pt x="3591556" y="207121"/>
                    <a:pt x="3587834" y="210843"/>
                    <a:pt x="3583242" y="210843"/>
                  </a:cubicBezTo>
                  <a:cubicBezTo>
                    <a:pt x="3578651" y="210843"/>
                    <a:pt x="3574929" y="207121"/>
                    <a:pt x="3574929" y="202530"/>
                  </a:cubicBezTo>
                  <a:cubicBezTo>
                    <a:pt x="3574929" y="197938"/>
                    <a:pt x="3578651" y="194216"/>
                    <a:pt x="3583242" y="194216"/>
                  </a:cubicBezTo>
                  <a:close/>
                  <a:moveTo>
                    <a:pt x="3554996" y="194216"/>
                  </a:moveTo>
                  <a:cubicBezTo>
                    <a:pt x="3559588" y="194216"/>
                    <a:pt x="3563310" y="197938"/>
                    <a:pt x="3563310" y="202530"/>
                  </a:cubicBezTo>
                  <a:cubicBezTo>
                    <a:pt x="3563310" y="207121"/>
                    <a:pt x="3559588" y="210843"/>
                    <a:pt x="3554996" y="210843"/>
                  </a:cubicBezTo>
                  <a:cubicBezTo>
                    <a:pt x="3550404" y="210843"/>
                    <a:pt x="3546683" y="207121"/>
                    <a:pt x="3546683" y="202530"/>
                  </a:cubicBezTo>
                  <a:cubicBezTo>
                    <a:pt x="3546683" y="197938"/>
                    <a:pt x="3550404" y="194216"/>
                    <a:pt x="3554996" y="194216"/>
                  </a:cubicBezTo>
                  <a:close/>
                  <a:moveTo>
                    <a:pt x="3526751" y="194216"/>
                  </a:moveTo>
                  <a:cubicBezTo>
                    <a:pt x="3531343" y="194216"/>
                    <a:pt x="3535065" y="197938"/>
                    <a:pt x="3535065" y="202530"/>
                  </a:cubicBezTo>
                  <a:cubicBezTo>
                    <a:pt x="3535065" y="207121"/>
                    <a:pt x="3531343" y="210843"/>
                    <a:pt x="3526751" y="210843"/>
                  </a:cubicBezTo>
                  <a:cubicBezTo>
                    <a:pt x="3522160" y="210843"/>
                    <a:pt x="3518438" y="207121"/>
                    <a:pt x="3518438" y="202530"/>
                  </a:cubicBezTo>
                  <a:cubicBezTo>
                    <a:pt x="3518438" y="197938"/>
                    <a:pt x="3522160" y="194216"/>
                    <a:pt x="3526751" y="194216"/>
                  </a:cubicBezTo>
                  <a:close/>
                  <a:moveTo>
                    <a:pt x="3498505" y="194216"/>
                  </a:moveTo>
                  <a:cubicBezTo>
                    <a:pt x="3503097" y="194216"/>
                    <a:pt x="3506819" y="197938"/>
                    <a:pt x="3506819" y="202530"/>
                  </a:cubicBezTo>
                  <a:cubicBezTo>
                    <a:pt x="3506819" y="207121"/>
                    <a:pt x="3503097" y="210843"/>
                    <a:pt x="3498505" y="210843"/>
                  </a:cubicBezTo>
                  <a:cubicBezTo>
                    <a:pt x="3493913" y="210843"/>
                    <a:pt x="3490192" y="207121"/>
                    <a:pt x="3490192" y="202530"/>
                  </a:cubicBezTo>
                  <a:cubicBezTo>
                    <a:pt x="3490192" y="197938"/>
                    <a:pt x="3493913" y="194216"/>
                    <a:pt x="3498505" y="194216"/>
                  </a:cubicBezTo>
                  <a:close/>
                  <a:moveTo>
                    <a:pt x="3470260" y="194216"/>
                  </a:moveTo>
                  <a:cubicBezTo>
                    <a:pt x="3474851" y="194216"/>
                    <a:pt x="3478574" y="197938"/>
                    <a:pt x="3478574" y="202530"/>
                  </a:cubicBezTo>
                  <a:cubicBezTo>
                    <a:pt x="3478574" y="207121"/>
                    <a:pt x="3474851" y="210843"/>
                    <a:pt x="3470260" y="210843"/>
                  </a:cubicBezTo>
                  <a:cubicBezTo>
                    <a:pt x="3465669" y="210843"/>
                    <a:pt x="3461947" y="207121"/>
                    <a:pt x="3461947" y="202530"/>
                  </a:cubicBezTo>
                  <a:cubicBezTo>
                    <a:pt x="3461947" y="197938"/>
                    <a:pt x="3465669" y="194216"/>
                    <a:pt x="3470260" y="194216"/>
                  </a:cubicBezTo>
                  <a:close/>
                  <a:moveTo>
                    <a:pt x="3442015" y="194216"/>
                  </a:moveTo>
                  <a:cubicBezTo>
                    <a:pt x="3446606" y="194216"/>
                    <a:pt x="3450328" y="197938"/>
                    <a:pt x="3450328" y="202530"/>
                  </a:cubicBezTo>
                  <a:cubicBezTo>
                    <a:pt x="3450328" y="207121"/>
                    <a:pt x="3446606" y="210843"/>
                    <a:pt x="3442015" y="210843"/>
                  </a:cubicBezTo>
                  <a:cubicBezTo>
                    <a:pt x="3437423" y="210843"/>
                    <a:pt x="3433701" y="207121"/>
                    <a:pt x="3433701" y="202530"/>
                  </a:cubicBezTo>
                  <a:cubicBezTo>
                    <a:pt x="3433701" y="197938"/>
                    <a:pt x="3437423" y="194216"/>
                    <a:pt x="3442015" y="194216"/>
                  </a:cubicBezTo>
                  <a:close/>
                  <a:moveTo>
                    <a:pt x="3413769" y="194216"/>
                  </a:moveTo>
                  <a:cubicBezTo>
                    <a:pt x="3418361" y="194216"/>
                    <a:pt x="3422083" y="197938"/>
                    <a:pt x="3422083" y="202530"/>
                  </a:cubicBezTo>
                  <a:cubicBezTo>
                    <a:pt x="3422083" y="207121"/>
                    <a:pt x="3418361" y="210843"/>
                    <a:pt x="3413769" y="210843"/>
                  </a:cubicBezTo>
                  <a:cubicBezTo>
                    <a:pt x="3409178" y="210843"/>
                    <a:pt x="3405456" y="207121"/>
                    <a:pt x="3405456" y="202530"/>
                  </a:cubicBezTo>
                  <a:cubicBezTo>
                    <a:pt x="3405456" y="197938"/>
                    <a:pt x="3409178" y="194216"/>
                    <a:pt x="3413769" y="194216"/>
                  </a:cubicBezTo>
                  <a:close/>
                  <a:moveTo>
                    <a:pt x="3385524" y="194216"/>
                  </a:moveTo>
                  <a:cubicBezTo>
                    <a:pt x="3390116" y="194216"/>
                    <a:pt x="3393838" y="197938"/>
                    <a:pt x="3393838" y="202530"/>
                  </a:cubicBezTo>
                  <a:cubicBezTo>
                    <a:pt x="3393838" y="207121"/>
                    <a:pt x="3390116" y="210843"/>
                    <a:pt x="3385524" y="210843"/>
                  </a:cubicBezTo>
                  <a:cubicBezTo>
                    <a:pt x="3380933" y="210843"/>
                    <a:pt x="3377211" y="207121"/>
                    <a:pt x="3377211" y="202530"/>
                  </a:cubicBezTo>
                  <a:cubicBezTo>
                    <a:pt x="3377211" y="197938"/>
                    <a:pt x="3380933" y="194216"/>
                    <a:pt x="3385524" y="194216"/>
                  </a:cubicBezTo>
                  <a:close/>
                  <a:moveTo>
                    <a:pt x="3357279" y="194216"/>
                  </a:moveTo>
                  <a:cubicBezTo>
                    <a:pt x="3361870" y="194216"/>
                    <a:pt x="3365592" y="197938"/>
                    <a:pt x="3365592" y="202530"/>
                  </a:cubicBezTo>
                  <a:cubicBezTo>
                    <a:pt x="3365592" y="207121"/>
                    <a:pt x="3361870" y="210843"/>
                    <a:pt x="3357279" y="210843"/>
                  </a:cubicBezTo>
                  <a:cubicBezTo>
                    <a:pt x="3352687" y="210843"/>
                    <a:pt x="3348965" y="207121"/>
                    <a:pt x="3348965" y="202530"/>
                  </a:cubicBezTo>
                  <a:cubicBezTo>
                    <a:pt x="3348965" y="197938"/>
                    <a:pt x="3352687" y="194216"/>
                    <a:pt x="3357279" y="194216"/>
                  </a:cubicBezTo>
                  <a:close/>
                  <a:moveTo>
                    <a:pt x="3329033" y="194216"/>
                  </a:moveTo>
                  <a:cubicBezTo>
                    <a:pt x="3333625" y="194216"/>
                    <a:pt x="3337347" y="197938"/>
                    <a:pt x="3337347" y="202530"/>
                  </a:cubicBezTo>
                  <a:cubicBezTo>
                    <a:pt x="3337347" y="207121"/>
                    <a:pt x="3333625" y="210843"/>
                    <a:pt x="3329033" y="210843"/>
                  </a:cubicBezTo>
                  <a:cubicBezTo>
                    <a:pt x="3324442" y="210843"/>
                    <a:pt x="3320720" y="207121"/>
                    <a:pt x="3320720" y="202530"/>
                  </a:cubicBezTo>
                  <a:cubicBezTo>
                    <a:pt x="3320720" y="197938"/>
                    <a:pt x="3324442" y="194216"/>
                    <a:pt x="3329033" y="194216"/>
                  </a:cubicBezTo>
                  <a:close/>
                  <a:moveTo>
                    <a:pt x="3300830" y="194216"/>
                  </a:moveTo>
                  <a:cubicBezTo>
                    <a:pt x="3305422" y="194216"/>
                    <a:pt x="3309144" y="197938"/>
                    <a:pt x="3309144" y="202530"/>
                  </a:cubicBezTo>
                  <a:cubicBezTo>
                    <a:pt x="3309144" y="207121"/>
                    <a:pt x="3305422" y="210843"/>
                    <a:pt x="3300830" y="210843"/>
                  </a:cubicBezTo>
                  <a:cubicBezTo>
                    <a:pt x="3296239" y="210843"/>
                    <a:pt x="3292517" y="207121"/>
                    <a:pt x="3292517" y="202530"/>
                  </a:cubicBezTo>
                  <a:cubicBezTo>
                    <a:pt x="3292517" y="197938"/>
                    <a:pt x="3296239" y="194216"/>
                    <a:pt x="3300830" y="194216"/>
                  </a:cubicBezTo>
                  <a:close/>
                  <a:moveTo>
                    <a:pt x="3272569" y="194216"/>
                  </a:moveTo>
                  <a:cubicBezTo>
                    <a:pt x="3277161" y="194216"/>
                    <a:pt x="3280883" y="197938"/>
                    <a:pt x="3280883" y="202530"/>
                  </a:cubicBezTo>
                  <a:cubicBezTo>
                    <a:pt x="3280883" y="207121"/>
                    <a:pt x="3277161" y="210843"/>
                    <a:pt x="3272569" y="210843"/>
                  </a:cubicBezTo>
                  <a:cubicBezTo>
                    <a:pt x="3267978" y="210843"/>
                    <a:pt x="3264256" y="207121"/>
                    <a:pt x="3264256" y="202530"/>
                  </a:cubicBezTo>
                  <a:cubicBezTo>
                    <a:pt x="3264256" y="197938"/>
                    <a:pt x="3267978" y="194216"/>
                    <a:pt x="3272569" y="194216"/>
                  </a:cubicBezTo>
                  <a:close/>
                  <a:moveTo>
                    <a:pt x="3244332" y="194216"/>
                  </a:moveTo>
                  <a:cubicBezTo>
                    <a:pt x="3248923" y="194216"/>
                    <a:pt x="3252645" y="197938"/>
                    <a:pt x="3252645" y="202530"/>
                  </a:cubicBezTo>
                  <a:cubicBezTo>
                    <a:pt x="3252645" y="207121"/>
                    <a:pt x="3248923" y="210843"/>
                    <a:pt x="3244332" y="210843"/>
                  </a:cubicBezTo>
                  <a:cubicBezTo>
                    <a:pt x="3239740" y="210843"/>
                    <a:pt x="3236018" y="207121"/>
                    <a:pt x="3236018" y="202530"/>
                  </a:cubicBezTo>
                  <a:cubicBezTo>
                    <a:pt x="3236018" y="197938"/>
                    <a:pt x="3239740" y="194216"/>
                    <a:pt x="3244332" y="194216"/>
                  </a:cubicBezTo>
                  <a:close/>
                  <a:moveTo>
                    <a:pt x="3216087" y="194216"/>
                  </a:moveTo>
                  <a:cubicBezTo>
                    <a:pt x="3220678" y="194216"/>
                    <a:pt x="3224400" y="197938"/>
                    <a:pt x="3224400" y="202530"/>
                  </a:cubicBezTo>
                  <a:cubicBezTo>
                    <a:pt x="3224400" y="207121"/>
                    <a:pt x="3220678" y="210843"/>
                    <a:pt x="3216087" y="210843"/>
                  </a:cubicBezTo>
                  <a:cubicBezTo>
                    <a:pt x="3211495" y="210843"/>
                    <a:pt x="3207773" y="207121"/>
                    <a:pt x="3207773" y="202530"/>
                  </a:cubicBezTo>
                  <a:cubicBezTo>
                    <a:pt x="3207773" y="197938"/>
                    <a:pt x="3211495" y="194216"/>
                    <a:pt x="3216087" y="194216"/>
                  </a:cubicBezTo>
                  <a:close/>
                  <a:moveTo>
                    <a:pt x="3187840" y="194216"/>
                  </a:moveTo>
                  <a:cubicBezTo>
                    <a:pt x="3192432" y="194216"/>
                    <a:pt x="3196154" y="197938"/>
                    <a:pt x="3196154" y="202530"/>
                  </a:cubicBezTo>
                  <a:cubicBezTo>
                    <a:pt x="3196154" y="207121"/>
                    <a:pt x="3192432" y="210843"/>
                    <a:pt x="3187840" y="210843"/>
                  </a:cubicBezTo>
                  <a:cubicBezTo>
                    <a:pt x="3183249" y="210843"/>
                    <a:pt x="3179527" y="207121"/>
                    <a:pt x="3179527" y="202530"/>
                  </a:cubicBezTo>
                  <a:cubicBezTo>
                    <a:pt x="3179527" y="197938"/>
                    <a:pt x="3183249" y="194216"/>
                    <a:pt x="3187840" y="194216"/>
                  </a:cubicBezTo>
                  <a:close/>
                  <a:moveTo>
                    <a:pt x="3159596" y="194216"/>
                  </a:moveTo>
                  <a:cubicBezTo>
                    <a:pt x="3164187" y="194216"/>
                    <a:pt x="3167909" y="197938"/>
                    <a:pt x="3167909" y="202530"/>
                  </a:cubicBezTo>
                  <a:cubicBezTo>
                    <a:pt x="3167909" y="207121"/>
                    <a:pt x="3164187" y="210843"/>
                    <a:pt x="3159596" y="210843"/>
                  </a:cubicBezTo>
                  <a:cubicBezTo>
                    <a:pt x="3155004" y="210843"/>
                    <a:pt x="3151282" y="207121"/>
                    <a:pt x="3151282" y="202530"/>
                  </a:cubicBezTo>
                  <a:cubicBezTo>
                    <a:pt x="3151282" y="197938"/>
                    <a:pt x="3155004" y="194216"/>
                    <a:pt x="3159596" y="194216"/>
                  </a:cubicBezTo>
                  <a:close/>
                  <a:moveTo>
                    <a:pt x="3131350" y="194216"/>
                  </a:moveTo>
                  <a:cubicBezTo>
                    <a:pt x="3135941" y="194216"/>
                    <a:pt x="3139663" y="197938"/>
                    <a:pt x="3139663" y="202530"/>
                  </a:cubicBezTo>
                  <a:cubicBezTo>
                    <a:pt x="3139663" y="207121"/>
                    <a:pt x="3135941" y="210843"/>
                    <a:pt x="3131350" y="210843"/>
                  </a:cubicBezTo>
                  <a:cubicBezTo>
                    <a:pt x="3126758" y="210843"/>
                    <a:pt x="3123036" y="207121"/>
                    <a:pt x="3123036" y="202530"/>
                  </a:cubicBezTo>
                  <a:cubicBezTo>
                    <a:pt x="3123036" y="197938"/>
                    <a:pt x="3126758" y="194216"/>
                    <a:pt x="3131350" y="194216"/>
                  </a:cubicBezTo>
                  <a:close/>
                  <a:moveTo>
                    <a:pt x="3103105" y="194216"/>
                  </a:moveTo>
                  <a:cubicBezTo>
                    <a:pt x="3107696" y="194216"/>
                    <a:pt x="3111419" y="197938"/>
                    <a:pt x="3111419" y="202530"/>
                  </a:cubicBezTo>
                  <a:cubicBezTo>
                    <a:pt x="3111419" y="207121"/>
                    <a:pt x="3107696" y="210843"/>
                    <a:pt x="3103105" y="210843"/>
                  </a:cubicBezTo>
                  <a:cubicBezTo>
                    <a:pt x="3098513" y="210843"/>
                    <a:pt x="3094792" y="207121"/>
                    <a:pt x="3094792" y="202530"/>
                  </a:cubicBezTo>
                  <a:cubicBezTo>
                    <a:pt x="3094792" y="197938"/>
                    <a:pt x="3098513" y="194216"/>
                    <a:pt x="3103105" y="194216"/>
                  </a:cubicBezTo>
                  <a:close/>
                  <a:moveTo>
                    <a:pt x="3074858" y="194216"/>
                  </a:moveTo>
                  <a:cubicBezTo>
                    <a:pt x="3079450" y="194216"/>
                    <a:pt x="3083172" y="197938"/>
                    <a:pt x="3083172" y="202530"/>
                  </a:cubicBezTo>
                  <a:cubicBezTo>
                    <a:pt x="3083172" y="207121"/>
                    <a:pt x="3079450" y="210843"/>
                    <a:pt x="3074858" y="210843"/>
                  </a:cubicBezTo>
                  <a:cubicBezTo>
                    <a:pt x="3070267" y="210843"/>
                    <a:pt x="3066545" y="207121"/>
                    <a:pt x="3066545" y="202530"/>
                  </a:cubicBezTo>
                  <a:cubicBezTo>
                    <a:pt x="3066545" y="197938"/>
                    <a:pt x="3070267" y="194216"/>
                    <a:pt x="3074858" y="194216"/>
                  </a:cubicBezTo>
                  <a:close/>
                  <a:moveTo>
                    <a:pt x="3046614" y="194216"/>
                  </a:moveTo>
                  <a:cubicBezTo>
                    <a:pt x="3051205" y="194216"/>
                    <a:pt x="3054927" y="197938"/>
                    <a:pt x="3054927" y="202530"/>
                  </a:cubicBezTo>
                  <a:cubicBezTo>
                    <a:pt x="3054927" y="207121"/>
                    <a:pt x="3051205" y="210843"/>
                    <a:pt x="3046614" y="210843"/>
                  </a:cubicBezTo>
                  <a:cubicBezTo>
                    <a:pt x="3042023" y="210843"/>
                    <a:pt x="3038300" y="207121"/>
                    <a:pt x="3038300" y="202530"/>
                  </a:cubicBezTo>
                  <a:cubicBezTo>
                    <a:pt x="3038300" y="197938"/>
                    <a:pt x="3042022" y="194216"/>
                    <a:pt x="3046614" y="194216"/>
                  </a:cubicBezTo>
                  <a:close/>
                  <a:moveTo>
                    <a:pt x="3018368" y="194216"/>
                  </a:moveTo>
                  <a:cubicBezTo>
                    <a:pt x="3022959" y="194216"/>
                    <a:pt x="3026681" y="197938"/>
                    <a:pt x="3026681" y="202530"/>
                  </a:cubicBezTo>
                  <a:cubicBezTo>
                    <a:pt x="3026681" y="207121"/>
                    <a:pt x="3022959" y="210843"/>
                    <a:pt x="3018368" y="210843"/>
                  </a:cubicBezTo>
                  <a:cubicBezTo>
                    <a:pt x="3013776" y="210843"/>
                    <a:pt x="3010054" y="207121"/>
                    <a:pt x="3010054" y="202530"/>
                  </a:cubicBezTo>
                  <a:cubicBezTo>
                    <a:pt x="3010054" y="197938"/>
                    <a:pt x="3013776" y="194216"/>
                    <a:pt x="3018368" y="194216"/>
                  </a:cubicBezTo>
                  <a:close/>
                  <a:moveTo>
                    <a:pt x="2990123" y="194216"/>
                  </a:moveTo>
                  <a:cubicBezTo>
                    <a:pt x="2994714" y="194216"/>
                    <a:pt x="2998437" y="197938"/>
                    <a:pt x="2998437" y="202530"/>
                  </a:cubicBezTo>
                  <a:cubicBezTo>
                    <a:pt x="2998437" y="207121"/>
                    <a:pt x="2994714" y="210843"/>
                    <a:pt x="2990123" y="210843"/>
                  </a:cubicBezTo>
                  <a:cubicBezTo>
                    <a:pt x="2985531" y="210843"/>
                    <a:pt x="2981809" y="207121"/>
                    <a:pt x="2981809" y="202530"/>
                  </a:cubicBezTo>
                  <a:cubicBezTo>
                    <a:pt x="2981809" y="197938"/>
                    <a:pt x="2985531" y="194216"/>
                    <a:pt x="2990123" y="194216"/>
                  </a:cubicBezTo>
                  <a:close/>
                  <a:moveTo>
                    <a:pt x="2961877" y="194216"/>
                  </a:moveTo>
                  <a:cubicBezTo>
                    <a:pt x="2966468" y="194216"/>
                    <a:pt x="2970190" y="197938"/>
                    <a:pt x="2970190" y="202530"/>
                  </a:cubicBezTo>
                  <a:cubicBezTo>
                    <a:pt x="2970190" y="207121"/>
                    <a:pt x="2966468" y="210843"/>
                    <a:pt x="2961877" y="210843"/>
                  </a:cubicBezTo>
                  <a:cubicBezTo>
                    <a:pt x="2957285" y="210843"/>
                    <a:pt x="2953563" y="207121"/>
                    <a:pt x="2953563" y="202530"/>
                  </a:cubicBezTo>
                  <a:cubicBezTo>
                    <a:pt x="2953563" y="197938"/>
                    <a:pt x="2957285" y="194216"/>
                    <a:pt x="2961877" y="194216"/>
                  </a:cubicBezTo>
                  <a:close/>
                  <a:moveTo>
                    <a:pt x="2933632" y="194216"/>
                  </a:moveTo>
                  <a:cubicBezTo>
                    <a:pt x="2938223" y="194216"/>
                    <a:pt x="2941945" y="197938"/>
                    <a:pt x="2941945" y="202530"/>
                  </a:cubicBezTo>
                  <a:cubicBezTo>
                    <a:pt x="2941945" y="207121"/>
                    <a:pt x="2938223" y="210843"/>
                    <a:pt x="2933632" y="210843"/>
                  </a:cubicBezTo>
                  <a:cubicBezTo>
                    <a:pt x="2929040" y="210843"/>
                    <a:pt x="2925318" y="207121"/>
                    <a:pt x="2925318" y="202530"/>
                  </a:cubicBezTo>
                  <a:cubicBezTo>
                    <a:pt x="2925318" y="197938"/>
                    <a:pt x="2929040" y="194216"/>
                    <a:pt x="2933632" y="194216"/>
                  </a:cubicBezTo>
                  <a:close/>
                  <a:moveTo>
                    <a:pt x="2905386" y="194216"/>
                  </a:moveTo>
                  <a:cubicBezTo>
                    <a:pt x="2909977" y="194216"/>
                    <a:pt x="2913699" y="197938"/>
                    <a:pt x="2913699" y="202530"/>
                  </a:cubicBezTo>
                  <a:cubicBezTo>
                    <a:pt x="2913699" y="207121"/>
                    <a:pt x="2909977" y="210843"/>
                    <a:pt x="2905386" y="210843"/>
                  </a:cubicBezTo>
                  <a:cubicBezTo>
                    <a:pt x="2900794" y="210843"/>
                    <a:pt x="2897072" y="207121"/>
                    <a:pt x="2897072" y="202530"/>
                  </a:cubicBezTo>
                  <a:cubicBezTo>
                    <a:pt x="2897072" y="197938"/>
                    <a:pt x="2900794" y="194216"/>
                    <a:pt x="2905386" y="194216"/>
                  </a:cubicBezTo>
                  <a:close/>
                  <a:moveTo>
                    <a:pt x="2877141" y="194216"/>
                  </a:moveTo>
                  <a:cubicBezTo>
                    <a:pt x="2881732" y="194216"/>
                    <a:pt x="2885455" y="197938"/>
                    <a:pt x="2885455" y="202530"/>
                  </a:cubicBezTo>
                  <a:cubicBezTo>
                    <a:pt x="2885455" y="207121"/>
                    <a:pt x="2881732" y="210843"/>
                    <a:pt x="2877141" y="210843"/>
                  </a:cubicBezTo>
                  <a:cubicBezTo>
                    <a:pt x="2872549" y="210843"/>
                    <a:pt x="2868827" y="207121"/>
                    <a:pt x="2868827" y="202530"/>
                  </a:cubicBezTo>
                  <a:cubicBezTo>
                    <a:pt x="2868827" y="197938"/>
                    <a:pt x="2872549" y="194216"/>
                    <a:pt x="2877141" y="194216"/>
                  </a:cubicBezTo>
                  <a:close/>
                  <a:moveTo>
                    <a:pt x="2848895" y="194216"/>
                  </a:moveTo>
                  <a:cubicBezTo>
                    <a:pt x="2853486" y="194216"/>
                    <a:pt x="2857208" y="197938"/>
                    <a:pt x="2857208" y="202530"/>
                  </a:cubicBezTo>
                  <a:cubicBezTo>
                    <a:pt x="2857208" y="207121"/>
                    <a:pt x="2853486" y="210843"/>
                    <a:pt x="2848895" y="210843"/>
                  </a:cubicBezTo>
                  <a:cubicBezTo>
                    <a:pt x="2844303" y="210843"/>
                    <a:pt x="2840581" y="207121"/>
                    <a:pt x="2840581" y="202530"/>
                  </a:cubicBezTo>
                  <a:cubicBezTo>
                    <a:pt x="2840581" y="197938"/>
                    <a:pt x="2844303" y="194216"/>
                    <a:pt x="2848895" y="194216"/>
                  </a:cubicBezTo>
                  <a:close/>
                  <a:moveTo>
                    <a:pt x="2820650" y="194216"/>
                  </a:moveTo>
                  <a:cubicBezTo>
                    <a:pt x="2825241" y="194216"/>
                    <a:pt x="2828963" y="197938"/>
                    <a:pt x="2828963" y="202530"/>
                  </a:cubicBezTo>
                  <a:cubicBezTo>
                    <a:pt x="2828963" y="207121"/>
                    <a:pt x="2825241" y="210843"/>
                    <a:pt x="2820650" y="210843"/>
                  </a:cubicBezTo>
                  <a:cubicBezTo>
                    <a:pt x="2816059" y="210843"/>
                    <a:pt x="2812336" y="207121"/>
                    <a:pt x="2812336" y="202530"/>
                  </a:cubicBezTo>
                  <a:cubicBezTo>
                    <a:pt x="2812336" y="197938"/>
                    <a:pt x="2816059" y="194216"/>
                    <a:pt x="2820650" y="194216"/>
                  </a:cubicBezTo>
                  <a:close/>
                  <a:moveTo>
                    <a:pt x="2792404" y="194216"/>
                  </a:moveTo>
                  <a:cubicBezTo>
                    <a:pt x="2796995" y="194216"/>
                    <a:pt x="2800717" y="197938"/>
                    <a:pt x="2800717" y="202530"/>
                  </a:cubicBezTo>
                  <a:cubicBezTo>
                    <a:pt x="2800717" y="207121"/>
                    <a:pt x="2796995" y="210843"/>
                    <a:pt x="2792404" y="210843"/>
                  </a:cubicBezTo>
                  <a:cubicBezTo>
                    <a:pt x="2787812" y="210843"/>
                    <a:pt x="2784090" y="207121"/>
                    <a:pt x="2784090" y="202530"/>
                  </a:cubicBezTo>
                  <a:cubicBezTo>
                    <a:pt x="2784090" y="197938"/>
                    <a:pt x="2787812" y="194216"/>
                    <a:pt x="2792404" y="194216"/>
                  </a:cubicBezTo>
                  <a:close/>
                  <a:moveTo>
                    <a:pt x="2764159" y="194216"/>
                  </a:moveTo>
                  <a:cubicBezTo>
                    <a:pt x="2768751" y="194216"/>
                    <a:pt x="2772472" y="197938"/>
                    <a:pt x="2772472" y="202530"/>
                  </a:cubicBezTo>
                  <a:cubicBezTo>
                    <a:pt x="2772472" y="207121"/>
                    <a:pt x="2768751" y="210843"/>
                    <a:pt x="2764159" y="210843"/>
                  </a:cubicBezTo>
                  <a:cubicBezTo>
                    <a:pt x="2759568" y="210843"/>
                    <a:pt x="2755845" y="207121"/>
                    <a:pt x="2755845" y="202530"/>
                  </a:cubicBezTo>
                  <a:cubicBezTo>
                    <a:pt x="2755845" y="197938"/>
                    <a:pt x="2759568" y="194216"/>
                    <a:pt x="2764159" y="194216"/>
                  </a:cubicBezTo>
                  <a:close/>
                  <a:moveTo>
                    <a:pt x="2735913" y="194216"/>
                  </a:moveTo>
                  <a:cubicBezTo>
                    <a:pt x="2740504" y="194216"/>
                    <a:pt x="2744226" y="197938"/>
                    <a:pt x="2744226" y="202530"/>
                  </a:cubicBezTo>
                  <a:cubicBezTo>
                    <a:pt x="2744226" y="207121"/>
                    <a:pt x="2740504" y="210843"/>
                    <a:pt x="2735913" y="210843"/>
                  </a:cubicBezTo>
                  <a:cubicBezTo>
                    <a:pt x="2731321" y="210843"/>
                    <a:pt x="2727599" y="207121"/>
                    <a:pt x="2727599" y="202530"/>
                  </a:cubicBezTo>
                  <a:cubicBezTo>
                    <a:pt x="2727599" y="197938"/>
                    <a:pt x="2731321" y="194216"/>
                    <a:pt x="2735913" y="194216"/>
                  </a:cubicBezTo>
                  <a:close/>
                  <a:moveTo>
                    <a:pt x="2707668" y="194216"/>
                  </a:moveTo>
                  <a:cubicBezTo>
                    <a:pt x="2712259" y="194216"/>
                    <a:pt x="2715981" y="197938"/>
                    <a:pt x="2715981" y="202530"/>
                  </a:cubicBezTo>
                  <a:cubicBezTo>
                    <a:pt x="2715981" y="207121"/>
                    <a:pt x="2712259" y="210843"/>
                    <a:pt x="2707668" y="210843"/>
                  </a:cubicBezTo>
                  <a:cubicBezTo>
                    <a:pt x="2703077" y="210843"/>
                    <a:pt x="2699354" y="207121"/>
                    <a:pt x="2699354" y="202530"/>
                  </a:cubicBezTo>
                  <a:cubicBezTo>
                    <a:pt x="2699354" y="197938"/>
                    <a:pt x="2703077" y="194216"/>
                    <a:pt x="2707668" y="194216"/>
                  </a:cubicBezTo>
                  <a:close/>
                  <a:moveTo>
                    <a:pt x="2679422" y="194216"/>
                  </a:moveTo>
                  <a:cubicBezTo>
                    <a:pt x="2684013" y="194216"/>
                    <a:pt x="2687735" y="197938"/>
                    <a:pt x="2687735" y="202530"/>
                  </a:cubicBezTo>
                  <a:cubicBezTo>
                    <a:pt x="2687735" y="207121"/>
                    <a:pt x="2684013" y="210843"/>
                    <a:pt x="2679422" y="210843"/>
                  </a:cubicBezTo>
                  <a:cubicBezTo>
                    <a:pt x="2674830" y="210843"/>
                    <a:pt x="2671108" y="207121"/>
                    <a:pt x="2671108" y="202530"/>
                  </a:cubicBezTo>
                  <a:cubicBezTo>
                    <a:pt x="2671108" y="197938"/>
                    <a:pt x="2674830" y="194216"/>
                    <a:pt x="2679422" y="194216"/>
                  </a:cubicBezTo>
                  <a:close/>
                  <a:moveTo>
                    <a:pt x="2651177" y="194216"/>
                  </a:moveTo>
                  <a:cubicBezTo>
                    <a:pt x="2655769" y="194216"/>
                    <a:pt x="2659490" y="197938"/>
                    <a:pt x="2659490" y="202530"/>
                  </a:cubicBezTo>
                  <a:cubicBezTo>
                    <a:pt x="2659490" y="207121"/>
                    <a:pt x="2655769" y="210843"/>
                    <a:pt x="2651177" y="210843"/>
                  </a:cubicBezTo>
                  <a:cubicBezTo>
                    <a:pt x="2646586" y="210843"/>
                    <a:pt x="2642863" y="207121"/>
                    <a:pt x="2642863" y="202530"/>
                  </a:cubicBezTo>
                  <a:cubicBezTo>
                    <a:pt x="2642863" y="197938"/>
                    <a:pt x="2646586" y="194216"/>
                    <a:pt x="2651177" y="194216"/>
                  </a:cubicBezTo>
                  <a:close/>
                  <a:moveTo>
                    <a:pt x="2622931" y="194216"/>
                  </a:moveTo>
                  <a:cubicBezTo>
                    <a:pt x="2627522" y="194216"/>
                    <a:pt x="2631244" y="197938"/>
                    <a:pt x="2631244" y="202530"/>
                  </a:cubicBezTo>
                  <a:cubicBezTo>
                    <a:pt x="2631244" y="207121"/>
                    <a:pt x="2627522" y="210843"/>
                    <a:pt x="2622931" y="210843"/>
                  </a:cubicBezTo>
                  <a:cubicBezTo>
                    <a:pt x="2618339" y="210843"/>
                    <a:pt x="2614617" y="207121"/>
                    <a:pt x="2614617" y="202530"/>
                  </a:cubicBezTo>
                  <a:cubicBezTo>
                    <a:pt x="2614617" y="197938"/>
                    <a:pt x="2618339" y="194216"/>
                    <a:pt x="2622931" y="194216"/>
                  </a:cubicBezTo>
                  <a:close/>
                  <a:moveTo>
                    <a:pt x="2594686" y="194216"/>
                  </a:moveTo>
                  <a:cubicBezTo>
                    <a:pt x="2599277" y="194216"/>
                    <a:pt x="2603000" y="197938"/>
                    <a:pt x="2603000" y="202530"/>
                  </a:cubicBezTo>
                  <a:cubicBezTo>
                    <a:pt x="2603000" y="207121"/>
                    <a:pt x="2599278" y="210843"/>
                    <a:pt x="2594686" y="210843"/>
                  </a:cubicBezTo>
                  <a:cubicBezTo>
                    <a:pt x="2590095" y="210843"/>
                    <a:pt x="2586373" y="207121"/>
                    <a:pt x="2586373" y="202530"/>
                  </a:cubicBezTo>
                  <a:cubicBezTo>
                    <a:pt x="2586373" y="197938"/>
                    <a:pt x="2590095" y="194216"/>
                    <a:pt x="2594686" y="194216"/>
                  </a:cubicBezTo>
                  <a:close/>
                  <a:moveTo>
                    <a:pt x="2566440" y="194216"/>
                  </a:moveTo>
                  <a:cubicBezTo>
                    <a:pt x="2571031" y="194216"/>
                    <a:pt x="2574753" y="197938"/>
                    <a:pt x="2574753" y="202530"/>
                  </a:cubicBezTo>
                  <a:cubicBezTo>
                    <a:pt x="2574753" y="207121"/>
                    <a:pt x="2571031" y="210843"/>
                    <a:pt x="2566440" y="210843"/>
                  </a:cubicBezTo>
                  <a:cubicBezTo>
                    <a:pt x="2561848" y="210843"/>
                    <a:pt x="2558126" y="207121"/>
                    <a:pt x="2558126" y="202530"/>
                  </a:cubicBezTo>
                  <a:cubicBezTo>
                    <a:pt x="2558126" y="197938"/>
                    <a:pt x="2561848" y="194216"/>
                    <a:pt x="2566440" y="194216"/>
                  </a:cubicBezTo>
                  <a:close/>
                  <a:moveTo>
                    <a:pt x="2538195" y="194216"/>
                  </a:moveTo>
                  <a:cubicBezTo>
                    <a:pt x="2542787" y="194216"/>
                    <a:pt x="2546509" y="197938"/>
                    <a:pt x="2546509" y="202530"/>
                  </a:cubicBezTo>
                  <a:cubicBezTo>
                    <a:pt x="2546509" y="207121"/>
                    <a:pt x="2542787" y="210843"/>
                    <a:pt x="2538195" y="210843"/>
                  </a:cubicBezTo>
                  <a:cubicBezTo>
                    <a:pt x="2533604" y="210843"/>
                    <a:pt x="2529882" y="207121"/>
                    <a:pt x="2529882" y="202530"/>
                  </a:cubicBezTo>
                  <a:cubicBezTo>
                    <a:pt x="2529882" y="197938"/>
                    <a:pt x="2533604" y="194216"/>
                    <a:pt x="2538195" y="194216"/>
                  </a:cubicBezTo>
                  <a:close/>
                  <a:moveTo>
                    <a:pt x="2509949" y="194216"/>
                  </a:moveTo>
                  <a:cubicBezTo>
                    <a:pt x="2514540" y="194216"/>
                    <a:pt x="2518262" y="197938"/>
                    <a:pt x="2518262" y="202530"/>
                  </a:cubicBezTo>
                  <a:cubicBezTo>
                    <a:pt x="2518262" y="207121"/>
                    <a:pt x="2514540" y="210843"/>
                    <a:pt x="2509949" y="210843"/>
                  </a:cubicBezTo>
                  <a:cubicBezTo>
                    <a:pt x="2505357" y="210843"/>
                    <a:pt x="2501635" y="207121"/>
                    <a:pt x="2501635" y="202530"/>
                  </a:cubicBezTo>
                  <a:cubicBezTo>
                    <a:pt x="2501635" y="197938"/>
                    <a:pt x="2505357" y="194216"/>
                    <a:pt x="2509949" y="194216"/>
                  </a:cubicBezTo>
                  <a:close/>
                  <a:moveTo>
                    <a:pt x="2481704" y="194216"/>
                  </a:moveTo>
                  <a:cubicBezTo>
                    <a:pt x="2486295" y="194216"/>
                    <a:pt x="2490018" y="197938"/>
                    <a:pt x="2490018" y="202530"/>
                  </a:cubicBezTo>
                  <a:cubicBezTo>
                    <a:pt x="2490018" y="207121"/>
                    <a:pt x="2486296" y="210843"/>
                    <a:pt x="2481704" y="210843"/>
                  </a:cubicBezTo>
                  <a:cubicBezTo>
                    <a:pt x="2477113" y="210843"/>
                    <a:pt x="2473391" y="207121"/>
                    <a:pt x="2473391" y="202530"/>
                  </a:cubicBezTo>
                  <a:cubicBezTo>
                    <a:pt x="2473391" y="197938"/>
                    <a:pt x="2477113" y="194216"/>
                    <a:pt x="2481704" y="194216"/>
                  </a:cubicBezTo>
                  <a:close/>
                  <a:moveTo>
                    <a:pt x="2453458" y="194216"/>
                  </a:moveTo>
                  <a:cubicBezTo>
                    <a:pt x="2458049" y="194216"/>
                    <a:pt x="2461772" y="197938"/>
                    <a:pt x="2461772" y="202530"/>
                  </a:cubicBezTo>
                  <a:cubicBezTo>
                    <a:pt x="2461772" y="207121"/>
                    <a:pt x="2458049" y="210843"/>
                    <a:pt x="2453458" y="210843"/>
                  </a:cubicBezTo>
                  <a:cubicBezTo>
                    <a:pt x="2448866" y="210843"/>
                    <a:pt x="2445145" y="207121"/>
                    <a:pt x="2445145" y="202530"/>
                  </a:cubicBezTo>
                  <a:cubicBezTo>
                    <a:pt x="2445145" y="197938"/>
                    <a:pt x="2448866" y="194216"/>
                    <a:pt x="2453458" y="194216"/>
                  </a:cubicBezTo>
                  <a:close/>
                  <a:moveTo>
                    <a:pt x="2425212" y="194216"/>
                  </a:moveTo>
                  <a:cubicBezTo>
                    <a:pt x="2429803" y="194216"/>
                    <a:pt x="2433525" y="197938"/>
                    <a:pt x="2433525" y="202530"/>
                  </a:cubicBezTo>
                  <a:cubicBezTo>
                    <a:pt x="2433525" y="207121"/>
                    <a:pt x="2429803" y="210843"/>
                    <a:pt x="2425212" y="210843"/>
                  </a:cubicBezTo>
                  <a:cubicBezTo>
                    <a:pt x="2420620" y="210843"/>
                    <a:pt x="2416898" y="207121"/>
                    <a:pt x="2416898" y="202530"/>
                  </a:cubicBezTo>
                  <a:cubicBezTo>
                    <a:pt x="2416898" y="197938"/>
                    <a:pt x="2420620" y="194216"/>
                    <a:pt x="2425212" y="194216"/>
                  </a:cubicBezTo>
                  <a:close/>
                  <a:moveTo>
                    <a:pt x="2396967" y="194216"/>
                  </a:moveTo>
                  <a:cubicBezTo>
                    <a:pt x="2401558" y="194216"/>
                    <a:pt x="2405281" y="197938"/>
                    <a:pt x="2405281" y="202530"/>
                  </a:cubicBezTo>
                  <a:cubicBezTo>
                    <a:pt x="2405281" y="207121"/>
                    <a:pt x="2401558" y="210843"/>
                    <a:pt x="2396967" y="210843"/>
                  </a:cubicBezTo>
                  <a:cubicBezTo>
                    <a:pt x="2392375" y="210843"/>
                    <a:pt x="2388654" y="207121"/>
                    <a:pt x="2388654" y="202530"/>
                  </a:cubicBezTo>
                  <a:cubicBezTo>
                    <a:pt x="2388654" y="197938"/>
                    <a:pt x="2392375" y="194216"/>
                    <a:pt x="2396967" y="194216"/>
                  </a:cubicBezTo>
                  <a:close/>
                  <a:moveTo>
                    <a:pt x="2368721" y="194216"/>
                  </a:moveTo>
                  <a:cubicBezTo>
                    <a:pt x="2373312" y="194216"/>
                    <a:pt x="2377034" y="197938"/>
                    <a:pt x="2377034" y="202530"/>
                  </a:cubicBezTo>
                  <a:cubicBezTo>
                    <a:pt x="2377034" y="207121"/>
                    <a:pt x="2373312" y="210843"/>
                    <a:pt x="2368721" y="210843"/>
                  </a:cubicBezTo>
                  <a:cubicBezTo>
                    <a:pt x="2364129" y="210843"/>
                    <a:pt x="2360407" y="207121"/>
                    <a:pt x="2360407" y="202530"/>
                  </a:cubicBezTo>
                  <a:cubicBezTo>
                    <a:pt x="2360407" y="197938"/>
                    <a:pt x="2364129" y="194216"/>
                    <a:pt x="2368721" y="194216"/>
                  </a:cubicBezTo>
                  <a:close/>
                  <a:moveTo>
                    <a:pt x="2340476" y="194216"/>
                  </a:moveTo>
                  <a:cubicBezTo>
                    <a:pt x="2345067" y="194216"/>
                    <a:pt x="2348789" y="197938"/>
                    <a:pt x="2348789" y="202530"/>
                  </a:cubicBezTo>
                  <a:cubicBezTo>
                    <a:pt x="2348789" y="207121"/>
                    <a:pt x="2345067" y="210843"/>
                    <a:pt x="2340476" y="210843"/>
                  </a:cubicBezTo>
                  <a:cubicBezTo>
                    <a:pt x="2335884" y="210843"/>
                    <a:pt x="2332162" y="207121"/>
                    <a:pt x="2332162" y="202530"/>
                  </a:cubicBezTo>
                  <a:cubicBezTo>
                    <a:pt x="2332162" y="197938"/>
                    <a:pt x="2335884" y="194216"/>
                    <a:pt x="2340476" y="194216"/>
                  </a:cubicBezTo>
                  <a:close/>
                  <a:moveTo>
                    <a:pt x="2312230" y="194216"/>
                  </a:moveTo>
                  <a:cubicBezTo>
                    <a:pt x="2316821" y="194216"/>
                    <a:pt x="2320543" y="197938"/>
                    <a:pt x="2320543" y="202530"/>
                  </a:cubicBezTo>
                  <a:cubicBezTo>
                    <a:pt x="2320543" y="207121"/>
                    <a:pt x="2316821" y="210843"/>
                    <a:pt x="2312230" y="210843"/>
                  </a:cubicBezTo>
                  <a:cubicBezTo>
                    <a:pt x="2307638" y="210843"/>
                    <a:pt x="2303916" y="207121"/>
                    <a:pt x="2303916" y="202530"/>
                  </a:cubicBezTo>
                  <a:cubicBezTo>
                    <a:pt x="2303916" y="197938"/>
                    <a:pt x="2307638" y="194216"/>
                    <a:pt x="2312230" y="194216"/>
                  </a:cubicBezTo>
                  <a:close/>
                  <a:moveTo>
                    <a:pt x="2283985" y="194216"/>
                  </a:moveTo>
                  <a:cubicBezTo>
                    <a:pt x="2288576" y="194216"/>
                    <a:pt x="2292299" y="197938"/>
                    <a:pt x="2292299" y="202530"/>
                  </a:cubicBezTo>
                  <a:cubicBezTo>
                    <a:pt x="2292299" y="207121"/>
                    <a:pt x="2288576" y="210843"/>
                    <a:pt x="2283985" y="210843"/>
                  </a:cubicBezTo>
                  <a:cubicBezTo>
                    <a:pt x="2279393" y="210843"/>
                    <a:pt x="2275671" y="207121"/>
                    <a:pt x="2275671" y="202530"/>
                  </a:cubicBezTo>
                  <a:cubicBezTo>
                    <a:pt x="2275671" y="197938"/>
                    <a:pt x="2279393" y="194216"/>
                    <a:pt x="2283985" y="194216"/>
                  </a:cubicBezTo>
                  <a:close/>
                  <a:moveTo>
                    <a:pt x="2255739" y="194216"/>
                  </a:moveTo>
                  <a:cubicBezTo>
                    <a:pt x="2260330" y="194216"/>
                    <a:pt x="2264052" y="197938"/>
                    <a:pt x="2264052" y="202530"/>
                  </a:cubicBezTo>
                  <a:cubicBezTo>
                    <a:pt x="2264052" y="207121"/>
                    <a:pt x="2260330" y="210843"/>
                    <a:pt x="2255739" y="210843"/>
                  </a:cubicBezTo>
                  <a:cubicBezTo>
                    <a:pt x="2251147" y="210843"/>
                    <a:pt x="2247425" y="207121"/>
                    <a:pt x="2247425" y="202530"/>
                  </a:cubicBezTo>
                  <a:cubicBezTo>
                    <a:pt x="2247425" y="197938"/>
                    <a:pt x="2251147" y="194216"/>
                    <a:pt x="2255739" y="194216"/>
                  </a:cubicBezTo>
                  <a:close/>
                  <a:moveTo>
                    <a:pt x="2227494" y="194216"/>
                  </a:moveTo>
                  <a:cubicBezTo>
                    <a:pt x="2232085" y="194216"/>
                    <a:pt x="2235808" y="197938"/>
                    <a:pt x="2235808" y="202530"/>
                  </a:cubicBezTo>
                  <a:cubicBezTo>
                    <a:pt x="2235808" y="207121"/>
                    <a:pt x="2232085" y="210843"/>
                    <a:pt x="2227494" y="210843"/>
                  </a:cubicBezTo>
                  <a:cubicBezTo>
                    <a:pt x="2222902" y="210843"/>
                    <a:pt x="2219180" y="207121"/>
                    <a:pt x="2219180" y="202530"/>
                  </a:cubicBezTo>
                  <a:cubicBezTo>
                    <a:pt x="2219180" y="197938"/>
                    <a:pt x="2222902" y="194216"/>
                    <a:pt x="2227494" y="194216"/>
                  </a:cubicBezTo>
                  <a:close/>
                  <a:moveTo>
                    <a:pt x="2199248" y="194216"/>
                  </a:moveTo>
                  <a:cubicBezTo>
                    <a:pt x="2203839" y="194216"/>
                    <a:pt x="2207561" y="197938"/>
                    <a:pt x="2207561" y="202530"/>
                  </a:cubicBezTo>
                  <a:cubicBezTo>
                    <a:pt x="2207561" y="207121"/>
                    <a:pt x="2203839" y="210843"/>
                    <a:pt x="2199248" y="210843"/>
                  </a:cubicBezTo>
                  <a:cubicBezTo>
                    <a:pt x="2194656" y="210843"/>
                    <a:pt x="2190934" y="207121"/>
                    <a:pt x="2190934" y="202530"/>
                  </a:cubicBezTo>
                  <a:cubicBezTo>
                    <a:pt x="2190934" y="197938"/>
                    <a:pt x="2194656" y="194216"/>
                    <a:pt x="2199248" y="194216"/>
                  </a:cubicBezTo>
                  <a:close/>
                  <a:moveTo>
                    <a:pt x="2171003" y="194216"/>
                  </a:moveTo>
                  <a:cubicBezTo>
                    <a:pt x="2175595" y="194216"/>
                    <a:pt x="2179317" y="197938"/>
                    <a:pt x="2179317" y="202530"/>
                  </a:cubicBezTo>
                  <a:cubicBezTo>
                    <a:pt x="2179317" y="207121"/>
                    <a:pt x="2175595" y="210843"/>
                    <a:pt x="2171003" y="210843"/>
                  </a:cubicBezTo>
                  <a:cubicBezTo>
                    <a:pt x="2166412" y="210843"/>
                    <a:pt x="2162689" y="207121"/>
                    <a:pt x="2162689" y="202530"/>
                  </a:cubicBezTo>
                  <a:cubicBezTo>
                    <a:pt x="2162689" y="197938"/>
                    <a:pt x="2166412" y="194216"/>
                    <a:pt x="2171003" y="194216"/>
                  </a:cubicBezTo>
                  <a:close/>
                  <a:moveTo>
                    <a:pt x="2142757" y="194216"/>
                  </a:moveTo>
                  <a:cubicBezTo>
                    <a:pt x="2147348" y="194216"/>
                    <a:pt x="2151070" y="197938"/>
                    <a:pt x="2151070" y="202530"/>
                  </a:cubicBezTo>
                  <a:cubicBezTo>
                    <a:pt x="2151070" y="207121"/>
                    <a:pt x="2147348" y="210843"/>
                    <a:pt x="2142757" y="210843"/>
                  </a:cubicBezTo>
                  <a:cubicBezTo>
                    <a:pt x="2138165" y="210843"/>
                    <a:pt x="2134443" y="207121"/>
                    <a:pt x="2134443" y="202530"/>
                  </a:cubicBezTo>
                  <a:cubicBezTo>
                    <a:pt x="2134443" y="197938"/>
                    <a:pt x="2138165" y="194216"/>
                    <a:pt x="2142757" y="194216"/>
                  </a:cubicBezTo>
                  <a:close/>
                  <a:moveTo>
                    <a:pt x="2114512" y="194216"/>
                  </a:moveTo>
                  <a:cubicBezTo>
                    <a:pt x="2119103" y="194216"/>
                    <a:pt x="2122825" y="197938"/>
                    <a:pt x="2122825" y="202530"/>
                  </a:cubicBezTo>
                  <a:cubicBezTo>
                    <a:pt x="2122825" y="207121"/>
                    <a:pt x="2119103" y="210843"/>
                    <a:pt x="2114512" y="210843"/>
                  </a:cubicBezTo>
                  <a:cubicBezTo>
                    <a:pt x="2109921" y="210843"/>
                    <a:pt x="2106198" y="207121"/>
                    <a:pt x="2106198" y="202530"/>
                  </a:cubicBezTo>
                  <a:cubicBezTo>
                    <a:pt x="2106198" y="197938"/>
                    <a:pt x="2109921" y="194216"/>
                    <a:pt x="2114512" y="194216"/>
                  </a:cubicBezTo>
                  <a:close/>
                  <a:moveTo>
                    <a:pt x="2086266" y="194216"/>
                  </a:moveTo>
                  <a:cubicBezTo>
                    <a:pt x="2090857" y="194216"/>
                    <a:pt x="2094579" y="197938"/>
                    <a:pt x="2094579" y="202530"/>
                  </a:cubicBezTo>
                  <a:cubicBezTo>
                    <a:pt x="2094579" y="207121"/>
                    <a:pt x="2090857" y="210843"/>
                    <a:pt x="2086266" y="210843"/>
                  </a:cubicBezTo>
                  <a:cubicBezTo>
                    <a:pt x="2081674" y="210843"/>
                    <a:pt x="2077952" y="207121"/>
                    <a:pt x="2077952" y="202530"/>
                  </a:cubicBezTo>
                  <a:cubicBezTo>
                    <a:pt x="2077952" y="197938"/>
                    <a:pt x="2081674" y="194216"/>
                    <a:pt x="2086266" y="194216"/>
                  </a:cubicBezTo>
                  <a:close/>
                  <a:moveTo>
                    <a:pt x="2058021" y="194216"/>
                  </a:moveTo>
                  <a:cubicBezTo>
                    <a:pt x="2062613" y="194216"/>
                    <a:pt x="2066335" y="197938"/>
                    <a:pt x="2066335" y="202530"/>
                  </a:cubicBezTo>
                  <a:cubicBezTo>
                    <a:pt x="2066335" y="207121"/>
                    <a:pt x="2062613" y="210843"/>
                    <a:pt x="2058021" y="210843"/>
                  </a:cubicBezTo>
                  <a:cubicBezTo>
                    <a:pt x="2053430" y="210843"/>
                    <a:pt x="2049708" y="207121"/>
                    <a:pt x="2049708" y="202530"/>
                  </a:cubicBezTo>
                  <a:cubicBezTo>
                    <a:pt x="2049708" y="197938"/>
                    <a:pt x="2053430" y="194216"/>
                    <a:pt x="2058021" y="194216"/>
                  </a:cubicBezTo>
                  <a:close/>
                  <a:moveTo>
                    <a:pt x="2029775" y="194216"/>
                  </a:moveTo>
                  <a:cubicBezTo>
                    <a:pt x="2034366" y="194216"/>
                    <a:pt x="2038088" y="197938"/>
                    <a:pt x="2038088" y="202530"/>
                  </a:cubicBezTo>
                  <a:cubicBezTo>
                    <a:pt x="2038088" y="207121"/>
                    <a:pt x="2034366" y="210843"/>
                    <a:pt x="2029775" y="210843"/>
                  </a:cubicBezTo>
                  <a:cubicBezTo>
                    <a:pt x="2025183" y="210843"/>
                    <a:pt x="2021461" y="207121"/>
                    <a:pt x="2021461" y="202530"/>
                  </a:cubicBezTo>
                  <a:cubicBezTo>
                    <a:pt x="2021461" y="197938"/>
                    <a:pt x="2025183" y="194216"/>
                    <a:pt x="2029775" y="194216"/>
                  </a:cubicBezTo>
                  <a:close/>
                  <a:moveTo>
                    <a:pt x="2001530" y="194216"/>
                  </a:moveTo>
                  <a:cubicBezTo>
                    <a:pt x="2006122" y="194216"/>
                    <a:pt x="2009843" y="197938"/>
                    <a:pt x="2009843" y="202530"/>
                  </a:cubicBezTo>
                  <a:cubicBezTo>
                    <a:pt x="2009843" y="207121"/>
                    <a:pt x="2006122" y="210843"/>
                    <a:pt x="2001530" y="210843"/>
                  </a:cubicBezTo>
                  <a:cubicBezTo>
                    <a:pt x="1996939" y="210843"/>
                    <a:pt x="1993216" y="207121"/>
                    <a:pt x="1993216" y="202530"/>
                  </a:cubicBezTo>
                  <a:cubicBezTo>
                    <a:pt x="1993216" y="197938"/>
                    <a:pt x="1996939" y="194216"/>
                    <a:pt x="2001530" y="194216"/>
                  </a:cubicBezTo>
                  <a:close/>
                  <a:moveTo>
                    <a:pt x="1973284" y="194216"/>
                  </a:moveTo>
                  <a:cubicBezTo>
                    <a:pt x="1977875" y="194216"/>
                    <a:pt x="1981597" y="197938"/>
                    <a:pt x="1981597" y="202530"/>
                  </a:cubicBezTo>
                  <a:cubicBezTo>
                    <a:pt x="1981597" y="207121"/>
                    <a:pt x="1977875" y="210843"/>
                    <a:pt x="1973284" y="210843"/>
                  </a:cubicBezTo>
                  <a:cubicBezTo>
                    <a:pt x="1968692" y="210843"/>
                    <a:pt x="1964970" y="207121"/>
                    <a:pt x="1964970" y="202530"/>
                  </a:cubicBezTo>
                  <a:cubicBezTo>
                    <a:pt x="1964970" y="197938"/>
                    <a:pt x="1968692" y="194216"/>
                    <a:pt x="1973284" y="194216"/>
                  </a:cubicBezTo>
                  <a:close/>
                  <a:moveTo>
                    <a:pt x="1945039" y="194216"/>
                  </a:moveTo>
                  <a:cubicBezTo>
                    <a:pt x="1949631" y="194216"/>
                    <a:pt x="1953353" y="197938"/>
                    <a:pt x="1953353" y="202530"/>
                  </a:cubicBezTo>
                  <a:cubicBezTo>
                    <a:pt x="1953353" y="207121"/>
                    <a:pt x="1949631" y="210843"/>
                    <a:pt x="1945039" y="210843"/>
                  </a:cubicBezTo>
                  <a:cubicBezTo>
                    <a:pt x="1940448" y="210843"/>
                    <a:pt x="1936726" y="207121"/>
                    <a:pt x="1936726" y="202530"/>
                  </a:cubicBezTo>
                  <a:cubicBezTo>
                    <a:pt x="1936726" y="197938"/>
                    <a:pt x="1940448" y="194216"/>
                    <a:pt x="1945039" y="194216"/>
                  </a:cubicBezTo>
                  <a:close/>
                  <a:moveTo>
                    <a:pt x="1916793" y="194216"/>
                  </a:moveTo>
                  <a:cubicBezTo>
                    <a:pt x="1921384" y="194216"/>
                    <a:pt x="1925106" y="197938"/>
                    <a:pt x="1925106" y="202530"/>
                  </a:cubicBezTo>
                  <a:cubicBezTo>
                    <a:pt x="1925106" y="207121"/>
                    <a:pt x="1921384" y="210843"/>
                    <a:pt x="1916793" y="210843"/>
                  </a:cubicBezTo>
                  <a:cubicBezTo>
                    <a:pt x="1912201" y="210843"/>
                    <a:pt x="1908479" y="207121"/>
                    <a:pt x="1908479" y="202530"/>
                  </a:cubicBezTo>
                  <a:cubicBezTo>
                    <a:pt x="1908479" y="197938"/>
                    <a:pt x="1912201" y="194216"/>
                    <a:pt x="1916793" y="194216"/>
                  </a:cubicBezTo>
                  <a:close/>
                  <a:moveTo>
                    <a:pt x="1888548" y="194216"/>
                  </a:moveTo>
                  <a:cubicBezTo>
                    <a:pt x="1893140" y="194216"/>
                    <a:pt x="1896862" y="197938"/>
                    <a:pt x="1896862" y="202530"/>
                  </a:cubicBezTo>
                  <a:cubicBezTo>
                    <a:pt x="1896862" y="207121"/>
                    <a:pt x="1893140" y="210843"/>
                    <a:pt x="1888548" y="210843"/>
                  </a:cubicBezTo>
                  <a:cubicBezTo>
                    <a:pt x="1883957" y="210843"/>
                    <a:pt x="1880235" y="207121"/>
                    <a:pt x="1880235" y="202530"/>
                  </a:cubicBezTo>
                  <a:cubicBezTo>
                    <a:pt x="1880235" y="197938"/>
                    <a:pt x="1883957" y="194216"/>
                    <a:pt x="1888548" y="194216"/>
                  </a:cubicBezTo>
                  <a:close/>
                  <a:moveTo>
                    <a:pt x="1860302" y="194216"/>
                  </a:moveTo>
                  <a:cubicBezTo>
                    <a:pt x="1864893" y="194216"/>
                    <a:pt x="1868616" y="197938"/>
                    <a:pt x="1868616" y="202530"/>
                  </a:cubicBezTo>
                  <a:cubicBezTo>
                    <a:pt x="1868616" y="207121"/>
                    <a:pt x="1864893" y="210843"/>
                    <a:pt x="1860302" y="210843"/>
                  </a:cubicBezTo>
                  <a:cubicBezTo>
                    <a:pt x="1855710" y="210843"/>
                    <a:pt x="1851989" y="207121"/>
                    <a:pt x="1851989" y="202530"/>
                  </a:cubicBezTo>
                  <a:cubicBezTo>
                    <a:pt x="1851989" y="197938"/>
                    <a:pt x="1855710" y="194216"/>
                    <a:pt x="1860302" y="194216"/>
                  </a:cubicBezTo>
                  <a:close/>
                  <a:moveTo>
                    <a:pt x="1832057" y="194216"/>
                  </a:moveTo>
                  <a:cubicBezTo>
                    <a:pt x="1836649" y="194216"/>
                    <a:pt x="1840371" y="197938"/>
                    <a:pt x="1840371" y="202530"/>
                  </a:cubicBezTo>
                  <a:cubicBezTo>
                    <a:pt x="1840371" y="207121"/>
                    <a:pt x="1836649" y="210843"/>
                    <a:pt x="1832057" y="210843"/>
                  </a:cubicBezTo>
                  <a:cubicBezTo>
                    <a:pt x="1827466" y="210843"/>
                    <a:pt x="1823744" y="207121"/>
                    <a:pt x="1823744" y="202530"/>
                  </a:cubicBezTo>
                  <a:cubicBezTo>
                    <a:pt x="1823744" y="197938"/>
                    <a:pt x="1827466" y="194216"/>
                    <a:pt x="1832057" y="194216"/>
                  </a:cubicBezTo>
                  <a:close/>
                  <a:moveTo>
                    <a:pt x="1803811" y="194216"/>
                  </a:moveTo>
                  <a:cubicBezTo>
                    <a:pt x="1808402" y="194216"/>
                    <a:pt x="1812125" y="197938"/>
                    <a:pt x="1812125" y="202530"/>
                  </a:cubicBezTo>
                  <a:cubicBezTo>
                    <a:pt x="1812125" y="207121"/>
                    <a:pt x="1808402" y="210843"/>
                    <a:pt x="1803811" y="210843"/>
                  </a:cubicBezTo>
                  <a:cubicBezTo>
                    <a:pt x="1799219" y="210843"/>
                    <a:pt x="1795498" y="207121"/>
                    <a:pt x="1795498" y="202530"/>
                  </a:cubicBezTo>
                  <a:cubicBezTo>
                    <a:pt x="1795498" y="197938"/>
                    <a:pt x="1799219" y="194216"/>
                    <a:pt x="1803811" y="194216"/>
                  </a:cubicBezTo>
                  <a:close/>
                  <a:moveTo>
                    <a:pt x="1775566" y="194216"/>
                  </a:moveTo>
                  <a:cubicBezTo>
                    <a:pt x="1780157" y="194216"/>
                    <a:pt x="1783879" y="197938"/>
                    <a:pt x="1783879" y="202530"/>
                  </a:cubicBezTo>
                  <a:cubicBezTo>
                    <a:pt x="1783879" y="207121"/>
                    <a:pt x="1780157" y="210843"/>
                    <a:pt x="1775566" y="210843"/>
                  </a:cubicBezTo>
                  <a:cubicBezTo>
                    <a:pt x="1770975" y="210843"/>
                    <a:pt x="1767252" y="207121"/>
                    <a:pt x="1767252" y="202530"/>
                  </a:cubicBezTo>
                  <a:cubicBezTo>
                    <a:pt x="1767252" y="197938"/>
                    <a:pt x="1770975" y="194216"/>
                    <a:pt x="1775566" y="194216"/>
                  </a:cubicBezTo>
                  <a:close/>
                  <a:moveTo>
                    <a:pt x="1747321" y="194216"/>
                  </a:moveTo>
                  <a:cubicBezTo>
                    <a:pt x="1751912" y="194216"/>
                    <a:pt x="1755634" y="197938"/>
                    <a:pt x="1755634" y="202530"/>
                  </a:cubicBezTo>
                  <a:cubicBezTo>
                    <a:pt x="1755634" y="207121"/>
                    <a:pt x="1751912" y="210843"/>
                    <a:pt x="1747321" y="210843"/>
                  </a:cubicBezTo>
                  <a:cubicBezTo>
                    <a:pt x="1742729" y="210843"/>
                    <a:pt x="1739007" y="207121"/>
                    <a:pt x="1739007" y="202530"/>
                  </a:cubicBezTo>
                  <a:cubicBezTo>
                    <a:pt x="1739007" y="197938"/>
                    <a:pt x="1742729" y="194216"/>
                    <a:pt x="1747321" y="194216"/>
                  </a:cubicBezTo>
                  <a:close/>
                  <a:moveTo>
                    <a:pt x="1719075" y="194216"/>
                  </a:moveTo>
                  <a:cubicBezTo>
                    <a:pt x="1723667" y="194216"/>
                    <a:pt x="1727388" y="197938"/>
                    <a:pt x="1727388" y="202530"/>
                  </a:cubicBezTo>
                  <a:cubicBezTo>
                    <a:pt x="1727388" y="207121"/>
                    <a:pt x="1723667" y="210843"/>
                    <a:pt x="1719075" y="210843"/>
                  </a:cubicBezTo>
                  <a:cubicBezTo>
                    <a:pt x="1714484" y="210843"/>
                    <a:pt x="1710761" y="207121"/>
                    <a:pt x="1710761" y="202530"/>
                  </a:cubicBezTo>
                  <a:cubicBezTo>
                    <a:pt x="1710761" y="197938"/>
                    <a:pt x="1714484" y="194216"/>
                    <a:pt x="1719075" y="194216"/>
                  </a:cubicBezTo>
                  <a:close/>
                  <a:moveTo>
                    <a:pt x="1690830" y="194216"/>
                  </a:moveTo>
                  <a:cubicBezTo>
                    <a:pt x="1695422" y="194216"/>
                    <a:pt x="1699144" y="197938"/>
                    <a:pt x="1699144" y="202530"/>
                  </a:cubicBezTo>
                  <a:cubicBezTo>
                    <a:pt x="1699144" y="207121"/>
                    <a:pt x="1695422" y="210843"/>
                    <a:pt x="1690830" y="210843"/>
                  </a:cubicBezTo>
                  <a:cubicBezTo>
                    <a:pt x="1686239" y="210843"/>
                    <a:pt x="1682517" y="207121"/>
                    <a:pt x="1682517" y="202530"/>
                  </a:cubicBezTo>
                  <a:cubicBezTo>
                    <a:pt x="1682517" y="197938"/>
                    <a:pt x="1686239" y="194216"/>
                    <a:pt x="1690830" y="194216"/>
                  </a:cubicBezTo>
                  <a:close/>
                  <a:moveTo>
                    <a:pt x="1662584" y="194216"/>
                  </a:moveTo>
                  <a:cubicBezTo>
                    <a:pt x="1667176" y="194216"/>
                    <a:pt x="1670898" y="197938"/>
                    <a:pt x="1670898" y="202530"/>
                  </a:cubicBezTo>
                  <a:cubicBezTo>
                    <a:pt x="1670898" y="207121"/>
                    <a:pt x="1667176" y="210843"/>
                    <a:pt x="1662584" y="210843"/>
                  </a:cubicBezTo>
                  <a:cubicBezTo>
                    <a:pt x="1657993" y="210843"/>
                    <a:pt x="1654271" y="207121"/>
                    <a:pt x="1654271" y="202530"/>
                  </a:cubicBezTo>
                  <a:cubicBezTo>
                    <a:pt x="1654271" y="197938"/>
                    <a:pt x="1657993" y="194216"/>
                    <a:pt x="1662584" y="194216"/>
                  </a:cubicBezTo>
                  <a:close/>
                  <a:moveTo>
                    <a:pt x="1634339" y="194216"/>
                  </a:moveTo>
                  <a:cubicBezTo>
                    <a:pt x="1638930" y="194216"/>
                    <a:pt x="1642653" y="197938"/>
                    <a:pt x="1642653" y="202530"/>
                  </a:cubicBezTo>
                  <a:cubicBezTo>
                    <a:pt x="1642653" y="207121"/>
                    <a:pt x="1638930" y="210843"/>
                    <a:pt x="1634339" y="210843"/>
                  </a:cubicBezTo>
                  <a:cubicBezTo>
                    <a:pt x="1629747" y="210843"/>
                    <a:pt x="1626026" y="207121"/>
                    <a:pt x="1626026" y="202530"/>
                  </a:cubicBezTo>
                  <a:cubicBezTo>
                    <a:pt x="1626026" y="197938"/>
                    <a:pt x="1629747" y="194216"/>
                    <a:pt x="1634339" y="194216"/>
                  </a:cubicBezTo>
                  <a:close/>
                  <a:moveTo>
                    <a:pt x="1606136" y="194216"/>
                  </a:moveTo>
                  <a:cubicBezTo>
                    <a:pt x="1610728" y="194216"/>
                    <a:pt x="1614450" y="197938"/>
                    <a:pt x="1614450" y="202530"/>
                  </a:cubicBezTo>
                  <a:cubicBezTo>
                    <a:pt x="1614450" y="207121"/>
                    <a:pt x="1610728" y="210843"/>
                    <a:pt x="1606136" y="210843"/>
                  </a:cubicBezTo>
                  <a:cubicBezTo>
                    <a:pt x="1601545" y="210843"/>
                    <a:pt x="1597823" y="207121"/>
                    <a:pt x="1597823" y="202530"/>
                  </a:cubicBezTo>
                  <a:cubicBezTo>
                    <a:pt x="1597823" y="197938"/>
                    <a:pt x="1601545" y="194216"/>
                    <a:pt x="1606136" y="194216"/>
                  </a:cubicBezTo>
                  <a:close/>
                  <a:moveTo>
                    <a:pt x="1577876" y="194216"/>
                  </a:moveTo>
                  <a:cubicBezTo>
                    <a:pt x="1582467" y="194216"/>
                    <a:pt x="1586189" y="197938"/>
                    <a:pt x="1586189" y="202530"/>
                  </a:cubicBezTo>
                  <a:cubicBezTo>
                    <a:pt x="1586189" y="207121"/>
                    <a:pt x="1582467" y="210843"/>
                    <a:pt x="1577876" y="210843"/>
                  </a:cubicBezTo>
                  <a:cubicBezTo>
                    <a:pt x="1573284" y="210843"/>
                    <a:pt x="1569562" y="207121"/>
                    <a:pt x="1569562" y="202530"/>
                  </a:cubicBezTo>
                  <a:cubicBezTo>
                    <a:pt x="1569562" y="197938"/>
                    <a:pt x="1573284" y="194216"/>
                    <a:pt x="1577876" y="194216"/>
                  </a:cubicBezTo>
                  <a:close/>
                  <a:moveTo>
                    <a:pt x="1549637" y="194216"/>
                  </a:moveTo>
                  <a:cubicBezTo>
                    <a:pt x="1554229" y="194216"/>
                    <a:pt x="1557951" y="197938"/>
                    <a:pt x="1557951" y="202530"/>
                  </a:cubicBezTo>
                  <a:cubicBezTo>
                    <a:pt x="1557951" y="207121"/>
                    <a:pt x="1554229" y="210843"/>
                    <a:pt x="1549637" y="210843"/>
                  </a:cubicBezTo>
                  <a:cubicBezTo>
                    <a:pt x="1545046" y="210843"/>
                    <a:pt x="1541324" y="207121"/>
                    <a:pt x="1541324" y="202530"/>
                  </a:cubicBezTo>
                  <a:cubicBezTo>
                    <a:pt x="1541324" y="197938"/>
                    <a:pt x="1545046" y="194216"/>
                    <a:pt x="1549637" y="194216"/>
                  </a:cubicBezTo>
                  <a:close/>
                  <a:moveTo>
                    <a:pt x="1521393" y="194216"/>
                  </a:moveTo>
                  <a:cubicBezTo>
                    <a:pt x="1525984" y="194216"/>
                    <a:pt x="1529706" y="197938"/>
                    <a:pt x="1529706" y="202530"/>
                  </a:cubicBezTo>
                  <a:cubicBezTo>
                    <a:pt x="1529706" y="207121"/>
                    <a:pt x="1525984" y="210843"/>
                    <a:pt x="1521393" y="210843"/>
                  </a:cubicBezTo>
                  <a:cubicBezTo>
                    <a:pt x="1516801" y="210843"/>
                    <a:pt x="1513079" y="207121"/>
                    <a:pt x="1513079" y="202530"/>
                  </a:cubicBezTo>
                  <a:cubicBezTo>
                    <a:pt x="1513079" y="197938"/>
                    <a:pt x="1516801" y="194216"/>
                    <a:pt x="1521393" y="194216"/>
                  </a:cubicBezTo>
                  <a:close/>
                  <a:moveTo>
                    <a:pt x="1493146" y="194216"/>
                  </a:moveTo>
                  <a:cubicBezTo>
                    <a:pt x="1497738" y="194216"/>
                    <a:pt x="1501460" y="197938"/>
                    <a:pt x="1501460" y="202530"/>
                  </a:cubicBezTo>
                  <a:cubicBezTo>
                    <a:pt x="1501460" y="207121"/>
                    <a:pt x="1497738" y="210843"/>
                    <a:pt x="1493146" y="210843"/>
                  </a:cubicBezTo>
                  <a:cubicBezTo>
                    <a:pt x="1488555" y="210843"/>
                    <a:pt x="1484833" y="207121"/>
                    <a:pt x="1484833" y="202530"/>
                  </a:cubicBezTo>
                  <a:cubicBezTo>
                    <a:pt x="1484833" y="197938"/>
                    <a:pt x="1488555" y="194216"/>
                    <a:pt x="1493146" y="194216"/>
                  </a:cubicBezTo>
                  <a:close/>
                  <a:moveTo>
                    <a:pt x="1464902" y="194216"/>
                  </a:moveTo>
                  <a:cubicBezTo>
                    <a:pt x="1469493" y="194216"/>
                    <a:pt x="1473215" y="197938"/>
                    <a:pt x="1473215" y="202530"/>
                  </a:cubicBezTo>
                  <a:cubicBezTo>
                    <a:pt x="1473215" y="207121"/>
                    <a:pt x="1469493" y="210843"/>
                    <a:pt x="1464902" y="210843"/>
                  </a:cubicBezTo>
                  <a:cubicBezTo>
                    <a:pt x="1460310" y="210843"/>
                    <a:pt x="1456588" y="207121"/>
                    <a:pt x="1456588" y="202530"/>
                  </a:cubicBezTo>
                  <a:cubicBezTo>
                    <a:pt x="1456588" y="197938"/>
                    <a:pt x="1460310" y="194216"/>
                    <a:pt x="1464902" y="194216"/>
                  </a:cubicBezTo>
                  <a:close/>
                  <a:moveTo>
                    <a:pt x="1436655" y="194216"/>
                  </a:moveTo>
                  <a:cubicBezTo>
                    <a:pt x="1441247" y="194216"/>
                    <a:pt x="1444969" y="197938"/>
                    <a:pt x="1444969" y="202530"/>
                  </a:cubicBezTo>
                  <a:cubicBezTo>
                    <a:pt x="1444969" y="207121"/>
                    <a:pt x="1441247" y="210843"/>
                    <a:pt x="1436655" y="210843"/>
                  </a:cubicBezTo>
                  <a:cubicBezTo>
                    <a:pt x="1432064" y="210843"/>
                    <a:pt x="1428342" y="207121"/>
                    <a:pt x="1428342" y="202530"/>
                  </a:cubicBezTo>
                  <a:cubicBezTo>
                    <a:pt x="1428342" y="197938"/>
                    <a:pt x="1432064" y="194216"/>
                    <a:pt x="1436655" y="194216"/>
                  </a:cubicBezTo>
                  <a:close/>
                  <a:moveTo>
                    <a:pt x="1408411" y="194216"/>
                  </a:moveTo>
                  <a:cubicBezTo>
                    <a:pt x="1413002" y="194216"/>
                    <a:pt x="1416724" y="197938"/>
                    <a:pt x="1416724" y="202530"/>
                  </a:cubicBezTo>
                  <a:cubicBezTo>
                    <a:pt x="1416724" y="207121"/>
                    <a:pt x="1413002" y="210843"/>
                    <a:pt x="1408411" y="210843"/>
                  </a:cubicBezTo>
                  <a:cubicBezTo>
                    <a:pt x="1403820" y="210843"/>
                    <a:pt x="1400097" y="207121"/>
                    <a:pt x="1400097" y="202530"/>
                  </a:cubicBezTo>
                  <a:cubicBezTo>
                    <a:pt x="1400097" y="197938"/>
                    <a:pt x="1403819" y="194216"/>
                    <a:pt x="1408411" y="194216"/>
                  </a:cubicBezTo>
                  <a:close/>
                  <a:moveTo>
                    <a:pt x="1380164" y="194216"/>
                  </a:moveTo>
                  <a:cubicBezTo>
                    <a:pt x="1384756" y="194216"/>
                    <a:pt x="1388478" y="197938"/>
                    <a:pt x="1388478" y="202530"/>
                  </a:cubicBezTo>
                  <a:cubicBezTo>
                    <a:pt x="1388478" y="207121"/>
                    <a:pt x="1384756" y="210843"/>
                    <a:pt x="1380164" y="210843"/>
                  </a:cubicBezTo>
                  <a:cubicBezTo>
                    <a:pt x="1375573" y="210843"/>
                    <a:pt x="1371851" y="207121"/>
                    <a:pt x="1371851" y="202530"/>
                  </a:cubicBezTo>
                  <a:cubicBezTo>
                    <a:pt x="1371851" y="197938"/>
                    <a:pt x="1375573" y="194216"/>
                    <a:pt x="1380164" y="194216"/>
                  </a:cubicBezTo>
                  <a:close/>
                  <a:moveTo>
                    <a:pt x="1351920" y="194216"/>
                  </a:moveTo>
                  <a:cubicBezTo>
                    <a:pt x="1356511" y="194216"/>
                    <a:pt x="1360233" y="197938"/>
                    <a:pt x="1360233" y="202530"/>
                  </a:cubicBezTo>
                  <a:cubicBezTo>
                    <a:pt x="1360233" y="207121"/>
                    <a:pt x="1356511" y="210843"/>
                    <a:pt x="1351920" y="210843"/>
                  </a:cubicBezTo>
                  <a:cubicBezTo>
                    <a:pt x="1347328" y="210843"/>
                    <a:pt x="1343606" y="207121"/>
                    <a:pt x="1343606" y="202530"/>
                  </a:cubicBezTo>
                  <a:cubicBezTo>
                    <a:pt x="1343606" y="197938"/>
                    <a:pt x="1347328" y="194216"/>
                    <a:pt x="1351920" y="194216"/>
                  </a:cubicBezTo>
                  <a:close/>
                  <a:moveTo>
                    <a:pt x="1323674" y="194216"/>
                  </a:moveTo>
                  <a:cubicBezTo>
                    <a:pt x="1328265" y="194216"/>
                    <a:pt x="1331987" y="197938"/>
                    <a:pt x="1331987" y="202530"/>
                  </a:cubicBezTo>
                  <a:cubicBezTo>
                    <a:pt x="1331987" y="207121"/>
                    <a:pt x="1328265" y="210843"/>
                    <a:pt x="1323674" y="210843"/>
                  </a:cubicBezTo>
                  <a:cubicBezTo>
                    <a:pt x="1319082" y="210843"/>
                    <a:pt x="1315360" y="207121"/>
                    <a:pt x="1315360" y="202530"/>
                  </a:cubicBezTo>
                  <a:cubicBezTo>
                    <a:pt x="1315360" y="197938"/>
                    <a:pt x="1319082" y="194216"/>
                    <a:pt x="1323674" y="194216"/>
                  </a:cubicBezTo>
                  <a:close/>
                  <a:moveTo>
                    <a:pt x="1295429" y="194216"/>
                  </a:moveTo>
                  <a:cubicBezTo>
                    <a:pt x="1300020" y="194216"/>
                    <a:pt x="1303742" y="197938"/>
                    <a:pt x="1303742" y="202530"/>
                  </a:cubicBezTo>
                  <a:cubicBezTo>
                    <a:pt x="1303742" y="207121"/>
                    <a:pt x="1300020" y="210843"/>
                    <a:pt x="1295429" y="210843"/>
                  </a:cubicBezTo>
                  <a:cubicBezTo>
                    <a:pt x="1290837" y="210843"/>
                    <a:pt x="1287115" y="207121"/>
                    <a:pt x="1287115" y="202530"/>
                  </a:cubicBezTo>
                  <a:cubicBezTo>
                    <a:pt x="1287115" y="197938"/>
                    <a:pt x="1290837" y="194216"/>
                    <a:pt x="1295429" y="194216"/>
                  </a:cubicBezTo>
                  <a:close/>
                  <a:moveTo>
                    <a:pt x="1267183" y="194216"/>
                  </a:moveTo>
                  <a:cubicBezTo>
                    <a:pt x="1271774" y="194216"/>
                    <a:pt x="1275496" y="197938"/>
                    <a:pt x="1275496" y="202530"/>
                  </a:cubicBezTo>
                  <a:cubicBezTo>
                    <a:pt x="1275496" y="207121"/>
                    <a:pt x="1271774" y="210843"/>
                    <a:pt x="1267183" y="210843"/>
                  </a:cubicBezTo>
                  <a:cubicBezTo>
                    <a:pt x="1262591" y="210843"/>
                    <a:pt x="1258869" y="207121"/>
                    <a:pt x="1258869" y="202530"/>
                  </a:cubicBezTo>
                  <a:cubicBezTo>
                    <a:pt x="1258869" y="197938"/>
                    <a:pt x="1262591" y="194216"/>
                    <a:pt x="1267183" y="194216"/>
                  </a:cubicBezTo>
                  <a:close/>
                  <a:moveTo>
                    <a:pt x="1238938" y="194216"/>
                  </a:moveTo>
                  <a:cubicBezTo>
                    <a:pt x="1243529" y="194216"/>
                    <a:pt x="1247251" y="197938"/>
                    <a:pt x="1247251" y="202530"/>
                  </a:cubicBezTo>
                  <a:cubicBezTo>
                    <a:pt x="1247251" y="207121"/>
                    <a:pt x="1243529" y="210843"/>
                    <a:pt x="1238938" y="210843"/>
                  </a:cubicBezTo>
                  <a:cubicBezTo>
                    <a:pt x="1234346" y="210843"/>
                    <a:pt x="1230624" y="207121"/>
                    <a:pt x="1230624" y="202530"/>
                  </a:cubicBezTo>
                  <a:cubicBezTo>
                    <a:pt x="1230624" y="197938"/>
                    <a:pt x="1234346" y="194216"/>
                    <a:pt x="1238938" y="194216"/>
                  </a:cubicBezTo>
                  <a:close/>
                  <a:moveTo>
                    <a:pt x="1210692" y="194216"/>
                  </a:moveTo>
                  <a:cubicBezTo>
                    <a:pt x="1215283" y="194216"/>
                    <a:pt x="1219005" y="197938"/>
                    <a:pt x="1219005" y="202530"/>
                  </a:cubicBezTo>
                  <a:cubicBezTo>
                    <a:pt x="1219005" y="207121"/>
                    <a:pt x="1215283" y="210843"/>
                    <a:pt x="1210692" y="210843"/>
                  </a:cubicBezTo>
                  <a:cubicBezTo>
                    <a:pt x="1206100" y="210843"/>
                    <a:pt x="1202378" y="207121"/>
                    <a:pt x="1202378" y="202530"/>
                  </a:cubicBezTo>
                  <a:cubicBezTo>
                    <a:pt x="1202378" y="197938"/>
                    <a:pt x="1206100" y="194216"/>
                    <a:pt x="1210692" y="194216"/>
                  </a:cubicBezTo>
                  <a:close/>
                  <a:moveTo>
                    <a:pt x="1182447" y="194216"/>
                  </a:moveTo>
                  <a:cubicBezTo>
                    <a:pt x="1187038" y="194216"/>
                    <a:pt x="1190760" y="197938"/>
                    <a:pt x="1190760" y="202530"/>
                  </a:cubicBezTo>
                  <a:cubicBezTo>
                    <a:pt x="1190760" y="207121"/>
                    <a:pt x="1187038" y="210843"/>
                    <a:pt x="1182447" y="210843"/>
                  </a:cubicBezTo>
                  <a:cubicBezTo>
                    <a:pt x="1177856" y="210843"/>
                    <a:pt x="1174134" y="207121"/>
                    <a:pt x="1174134" y="202530"/>
                  </a:cubicBezTo>
                  <a:cubicBezTo>
                    <a:pt x="1174134" y="197938"/>
                    <a:pt x="1177856" y="194216"/>
                    <a:pt x="1182447" y="194216"/>
                  </a:cubicBezTo>
                  <a:close/>
                  <a:moveTo>
                    <a:pt x="1154200" y="194216"/>
                  </a:moveTo>
                  <a:cubicBezTo>
                    <a:pt x="1158792" y="194216"/>
                    <a:pt x="1162514" y="197938"/>
                    <a:pt x="1162514" y="202530"/>
                  </a:cubicBezTo>
                  <a:cubicBezTo>
                    <a:pt x="1162514" y="207121"/>
                    <a:pt x="1158792" y="210843"/>
                    <a:pt x="1154200" y="210843"/>
                  </a:cubicBezTo>
                  <a:cubicBezTo>
                    <a:pt x="1149609" y="210843"/>
                    <a:pt x="1145887" y="207121"/>
                    <a:pt x="1145887" y="202530"/>
                  </a:cubicBezTo>
                  <a:cubicBezTo>
                    <a:pt x="1145887" y="197938"/>
                    <a:pt x="1149609" y="194216"/>
                    <a:pt x="1154200" y="194216"/>
                  </a:cubicBezTo>
                  <a:close/>
                  <a:moveTo>
                    <a:pt x="1125956" y="194216"/>
                  </a:moveTo>
                  <a:cubicBezTo>
                    <a:pt x="1130547" y="194216"/>
                    <a:pt x="1134270" y="197938"/>
                    <a:pt x="1134270" y="202530"/>
                  </a:cubicBezTo>
                  <a:cubicBezTo>
                    <a:pt x="1134270" y="207121"/>
                    <a:pt x="1130547" y="210843"/>
                    <a:pt x="1125956" y="210843"/>
                  </a:cubicBezTo>
                  <a:cubicBezTo>
                    <a:pt x="1121364" y="210843"/>
                    <a:pt x="1117642" y="207121"/>
                    <a:pt x="1117642" y="202530"/>
                  </a:cubicBezTo>
                  <a:cubicBezTo>
                    <a:pt x="1117642" y="197938"/>
                    <a:pt x="1121364" y="194216"/>
                    <a:pt x="1125956" y="194216"/>
                  </a:cubicBezTo>
                  <a:close/>
                  <a:moveTo>
                    <a:pt x="1097710" y="194216"/>
                  </a:moveTo>
                  <a:cubicBezTo>
                    <a:pt x="1102301" y="194216"/>
                    <a:pt x="1106023" y="197938"/>
                    <a:pt x="1106023" y="202530"/>
                  </a:cubicBezTo>
                  <a:cubicBezTo>
                    <a:pt x="1106023" y="207121"/>
                    <a:pt x="1102301" y="210843"/>
                    <a:pt x="1097710" y="210843"/>
                  </a:cubicBezTo>
                  <a:cubicBezTo>
                    <a:pt x="1093118" y="210843"/>
                    <a:pt x="1089396" y="207121"/>
                    <a:pt x="1089396" y="202530"/>
                  </a:cubicBezTo>
                  <a:cubicBezTo>
                    <a:pt x="1089396" y="197938"/>
                    <a:pt x="1093118" y="194216"/>
                    <a:pt x="1097710" y="194216"/>
                  </a:cubicBezTo>
                  <a:close/>
                  <a:moveTo>
                    <a:pt x="1069465" y="194216"/>
                  </a:moveTo>
                  <a:cubicBezTo>
                    <a:pt x="1074057" y="194216"/>
                    <a:pt x="1077779" y="197938"/>
                    <a:pt x="1077779" y="202530"/>
                  </a:cubicBezTo>
                  <a:cubicBezTo>
                    <a:pt x="1077779" y="207121"/>
                    <a:pt x="1074057" y="210843"/>
                    <a:pt x="1069465" y="210843"/>
                  </a:cubicBezTo>
                  <a:cubicBezTo>
                    <a:pt x="1064874" y="210843"/>
                    <a:pt x="1061152" y="207121"/>
                    <a:pt x="1061152" y="202530"/>
                  </a:cubicBezTo>
                  <a:cubicBezTo>
                    <a:pt x="1061152" y="197938"/>
                    <a:pt x="1064874" y="194216"/>
                    <a:pt x="1069465" y="194216"/>
                  </a:cubicBezTo>
                  <a:close/>
                  <a:moveTo>
                    <a:pt x="1041219" y="194216"/>
                  </a:moveTo>
                  <a:cubicBezTo>
                    <a:pt x="1045810" y="194216"/>
                    <a:pt x="1049532" y="197938"/>
                    <a:pt x="1049532" y="202530"/>
                  </a:cubicBezTo>
                  <a:cubicBezTo>
                    <a:pt x="1049532" y="207121"/>
                    <a:pt x="1045810" y="210843"/>
                    <a:pt x="1041219" y="210843"/>
                  </a:cubicBezTo>
                  <a:cubicBezTo>
                    <a:pt x="1036627" y="210843"/>
                    <a:pt x="1032905" y="207121"/>
                    <a:pt x="1032905" y="202530"/>
                  </a:cubicBezTo>
                  <a:cubicBezTo>
                    <a:pt x="1032905" y="197938"/>
                    <a:pt x="1036627" y="194216"/>
                    <a:pt x="1041219" y="194216"/>
                  </a:cubicBezTo>
                  <a:close/>
                  <a:moveTo>
                    <a:pt x="1012974" y="194216"/>
                  </a:moveTo>
                  <a:cubicBezTo>
                    <a:pt x="1017566" y="194216"/>
                    <a:pt x="1021287" y="197938"/>
                    <a:pt x="1021287" y="202530"/>
                  </a:cubicBezTo>
                  <a:cubicBezTo>
                    <a:pt x="1021287" y="207121"/>
                    <a:pt x="1017566" y="210843"/>
                    <a:pt x="1012974" y="210843"/>
                  </a:cubicBezTo>
                  <a:cubicBezTo>
                    <a:pt x="1008383" y="210843"/>
                    <a:pt x="1004660" y="207121"/>
                    <a:pt x="1004660" y="202530"/>
                  </a:cubicBezTo>
                  <a:cubicBezTo>
                    <a:pt x="1004660" y="197938"/>
                    <a:pt x="1008383" y="194216"/>
                    <a:pt x="1012974" y="194216"/>
                  </a:cubicBezTo>
                  <a:close/>
                  <a:moveTo>
                    <a:pt x="984728" y="194216"/>
                  </a:moveTo>
                  <a:cubicBezTo>
                    <a:pt x="989319" y="194216"/>
                    <a:pt x="993041" y="197938"/>
                    <a:pt x="993041" y="202530"/>
                  </a:cubicBezTo>
                  <a:cubicBezTo>
                    <a:pt x="993041" y="207121"/>
                    <a:pt x="989319" y="210843"/>
                    <a:pt x="984728" y="210843"/>
                  </a:cubicBezTo>
                  <a:cubicBezTo>
                    <a:pt x="980136" y="210843"/>
                    <a:pt x="976414" y="207121"/>
                    <a:pt x="976414" y="202530"/>
                  </a:cubicBezTo>
                  <a:cubicBezTo>
                    <a:pt x="976414" y="197938"/>
                    <a:pt x="980136" y="194216"/>
                    <a:pt x="984728" y="194216"/>
                  </a:cubicBezTo>
                  <a:close/>
                  <a:moveTo>
                    <a:pt x="956483" y="194216"/>
                  </a:moveTo>
                  <a:cubicBezTo>
                    <a:pt x="961075" y="194216"/>
                    <a:pt x="964797" y="197938"/>
                    <a:pt x="964797" y="202530"/>
                  </a:cubicBezTo>
                  <a:cubicBezTo>
                    <a:pt x="964797" y="207121"/>
                    <a:pt x="961075" y="210843"/>
                    <a:pt x="956483" y="210843"/>
                  </a:cubicBezTo>
                  <a:cubicBezTo>
                    <a:pt x="951892" y="210843"/>
                    <a:pt x="948170" y="207121"/>
                    <a:pt x="948170" y="202530"/>
                  </a:cubicBezTo>
                  <a:cubicBezTo>
                    <a:pt x="948170" y="197938"/>
                    <a:pt x="951892" y="194216"/>
                    <a:pt x="956483" y="194216"/>
                  </a:cubicBezTo>
                  <a:close/>
                  <a:moveTo>
                    <a:pt x="928237" y="194216"/>
                  </a:moveTo>
                  <a:cubicBezTo>
                    <a:pt x="932828" y="194216"/>
                    <a:pt x="936550" y="197938"/>
                    <a:pt x="936550" y="202530"/>
                  </a:cubicBezTo>
                  <a:cubicBezTo>
                    <a:pt x="936550" y="207121"/>
                    <a:pt x="932828" y="210843"/>
                    <a:pt x="928237" y="210843"/>
                  </a:cubicBezTo>
                  <a:cubicBezTo>
                    <a:pt x="923645" y="210843"/>
                    <a:pt x="919923" y="207121"/>
                    <a:pt x="919923" y="202530"/>
                  </a:cubicBezTo>
                  <a:cubicBezTo>
                    <a:pt x="919923" y="197938"/>
                    <a:pt x="923645" y="194216"/>
                    <a:pt x="928237" y="194216"/>
                  </a:cubicBezTo>
                  <a:close/>
                  <a:moveTo>
                    <a:pt x="899992" y="194216"/>
                  </a:moveTo>
                  <a:cubicBezTo>
                    <a:pt x="904583" y="194216"/>
                    <a:pt x="908306" y="197938"/>
                    <a:pt x="908306" y="202530"/>
                  </a:cubicBezTo>
                  <a:cubicBezTo>
                    <a:pt x="908306" y="207121"/>
                    <a:pt x="904584" y="210843"/>
                    <a:pt x="899992" y="210843"/>
                  </a:cubicBezTo>
                  <a:cubicBezTo>
                    <a:pt x="895401" y="210843"/>
                    <a:pt x="891679" y="207121"/>
                    <a:pt x="891679" y="202530"/>
                  </a:cubicBezTo>
                  <a:cubicBezTo>
                    <a:pt x="891679" y="197938"/>
                    <a:pt x="895401" y="194216"/>
                    <a:pt x="899992" y="194216"/>
                  </a:cubicBezTo>
                  <a:close/>
                  <a:moveTo>
                    <a:pt x="871746" y="194216"/>
                  </a:moveTo>
                  <a:cubicBezTo>
                    <a:pt x="876337" y="194216"/>
                    <a:pt x="880059" y="197938"/>
                    <a:pt x="880059" y="202530"/>
                  </a:cubicBezTo>
                  <a:cubicBezTo>
                    <a:pt x="880059" y="207121"/>
                    <a:pt x="876337" y="210843"/>
                    <a:pt x="871746" y="210843"/>
                  </a:cubicBezTo>
                  <a:cubicBezTo>
                    <a:pt x="867155" y="210843"/>
                    <a:pt x="863432" y="207121"/>
                    <a:pt x="863432" y="202530"/>
                  </a:cubicBezTo>
                  <a:cubicBezTo>
                    <a:pt x="863432" y="197938"/>
                    <a:pt x="867155" y="194216"/>
                    <a:pt x="871746" y="194216"/>
                  </a:cubicBezTo>
                  <a:close/>
                  <a:moveTo>
                    <a:pt x="843501" y="194216"/>
                  </a:moveTo>
                  <a:cubicBezTo>
                    <a:pt x="848092" y="194216"/>
                    <a:pt x="851815" y="197938"/>
                    <a:pt x="851815" y="202530"/>
                  </a:cubicBezTo>
                  <a:cubicBezTo>
                    <a:pt x="851815" y="207121"/>
                    <a:pt x="848093" y="210843"/>
                    <a:pt x="843501" y="210843"/>
                  </a:cubicBezTo>
                  <a:cubicBezTo>
                    <a:pt x="838910" y="210843"/>
                    <a:pt x="835188" y="207121"/>
                    <a:pt x="835188" y="202530"/>
                  </a:cubicBezTo>
                  <a:cubicBezTo>
                    <a:pt x="835188" y="197938"/>
                    <a:pt x="838910" y="194216"/>
                    <a:pt x="843501" y="194216"/>
                  </a:cubicBezTo>
                  <a:close/>
                  <a:moveTo>
                    <a:pt x="815255" y="194216"/>
                  </a:moveTo>
                  <a:cubicBezTo>
                    <a:pt x="819846" y="194216"/>
                    <a:pt x="823568" y="197938"/>
                    <a:pt x="823568" y="202530"/>
                  </a:cubicBezTo>
                  <a:cubicBezTo>
                    <a:pt x="823568" y="207121"/>
                    <a:pt x="819846" y="210843"/>
                    <a:pt x="815255" y="210843"/>
                  </a:cubicBezTo>
                  <a:cubicBezTo>
                    <a:pt x="810663" y="210843"/>
                    <a:pt x="806941" y="207121"/>
                    <a:pt x="806941" y="202530"/>
                  </a:cubicBezTo>
                  <a:cubicBezTo>
                    <a:pt x="806941" y="197938"/>
                    <a:pt x="810663" y="194216"/>
                    <a:pt x="815255" y="194216"/>
                  </a:cubicBezTo>
                  <a:close/>
                  <a:moveTo>
                    <a:pt x="787010" y="194216"/>
                  </a:moveTo>
                  <a:cubicBezTo>
                    <a:pt x="791601" y="194216"/>
                    <a:pt x="795324" y="197938"/>
                    <a:pt x="795324" y="202530"/>
                  </a:cubicBezTo>
                  <a:cubicBezTo>
                    <a:pt x="795324" y="207121"/>
                    <a:pt x="791602" y="210843"/>
                    <a:pt x="787010" y="210843"/>
                  </a:cubicBezTo>
                  <a:cubicBezTo>
                    <a:pt x="782419" y="210843"/>
                    <a:pt x="778697" y="207121"/>
                    <a:pt x="778697" y="202530"/>
                  </a:cubicBezTo>
                  <a:cubicBezTo>
                    <a:pt x="778697" y="197938"/>
                    <a:pt x="782419" y="194216"/>
                    <a:pt x="787010" y="194216"/>
                  </a:cubicBezTo>
                  <a:close/>
                  <a:moveTo>
                    <a:pt x="758764" y="194216"/>
                  </a:moveTo>
                  <a:cubicBezTo>
                    <a:pt x="763355" y="194216"/>
                    <a:pt x="767077" y="197938"/>
                    <a:pt x="767077" y="202530"/>
                  </a:cubicBezTo>
                  <a:cubicBezTo>
                    <a:pt x="767077" y="207121"/>
                    <a:pt x="763355" y="210843"/>
                    <a:pt x="758764" y="210843"/>
                  </a:cubicBezTo>
                  <a:cubicBezTo>
                    <a:pt x="754172" y="210843"/>
                    <a:pt x="750451" y="207121"/>
                    <a:pt x="750451" y="202530"/>
                  </a:cubicBezTo>
                  <a:cubicBezTo>
                    <a:pt x="750451" y="197938"/>
                    <a:pt x="754172" y="194216"/>
                    <a:pt x="758764" y="194216"/>
                  </a:cubicBezTo>
                  <a:close/>
                  <a:moveTo>
                    <a:pt x="730517" y="194216"/>
                  </a:moveTo>
                  <a:cubicBezTo>
                    <a:pt x="735109" y="194216"/>
                    <a:pt x="738831" y="197938"/>
                    <a:pt x="738831" y="202530"/>
                  </a:cubicBezTo>
                  <a:cubicBezTo>
                    <a:pt x="738831" y="207121"/>
                    <a:pt x="735109" y="210843"/>
                    <a:pt x="730517" y="210843"/>
                  </a:cubicBezTo>
                  <a:cubicBezTo>
                    <a:pt x="725926" y="210843"/>
                    <a:pt x="722204" y="207121"/>
                    <a:pt x="722204" y="202530"/>
                  </a:cubicBezTo>
                  <a:cubicBezTo>
                    <a:pt x="722204" y="197938"/>
                    <a:pt x="725926" y="194216"/>
                    <a:pt x="730517" y="194216"/>
                  </a:cubicBezTo>
                  <a:close/>
                  <a:moveTo>
                    <a:pt x="702273" y="194216"/>
                  </a:moveTo>
                  <a:cubicBezTo>
                    <a:pt x="706864" y="194216"/>
                    <a:pt x="710587" y="197938"/>
                    <a:pt x="710587" y="202530"/>
                  </a:cubicBezTo>
                  <a:cubicBezTo>
                    <a:pt x="710587" y="207121"/>
                    <a:pt x="706864" y="210843"/>
                    <a:pt x="702273" y="210843"/>
                  </a:cubicBezTo>
                  <a:cubicBezTo>
                    <a:pt x="697681" y="210843"/>
                    <a:pt x="693959" y="207121"/>
                    <a:pt x="693959" y="202530"/>
                  </a:cubicBezTo>
                  <a:cubicBezTo>
                    <a:pt x="693959" y="197938"/>
                    <a:pt x="697681" y="194216"/>
                    <a:pt x="702273" y="194216"/>
                  </a:cubicBezTo>
                  <a:close/>
                  <a:moveTo>
                    <a:pt x="674026" y="194216"/>
                  </a:moveTo>
                  <a:cubicBezTo>
                    <a:pt x="678618" y="194216"/>
                    <a:pt x="682340" y="197938"/>
                    <a:pt x="682340" y="202530"/>
                  </a:cubicBezTo>
                  <a:cubicBezTo>
                    <a:pt x="682340" y="207121"/>
                    <a:pt x="678618" y="210843"/>
                    <a:pt x="674026" y="210843"/>
                  </a:cubicBezTo>
                  <a:cubicBezTo>
                    <a:pt x="669435" y="210843"/>
                    <a:pt x="665713" y="207121"/>
                    <a:pt x="665713" y="202530"/>
                  </a:cubicBezTo>
                  <a:cubicBezTo>
                    <a:pt x="665713" y="197938"/>
                    <a:pt x="669435" y="194216"/>
                    <a:pt x="674026" y="194216"/>
                  </a:cubicBezTo>
                  <a:close/>
                  <a:moveTo>
                    <a:pt x="645782" y="194216"/>
                  </a:moveTo>
                  <a:cubicBezTo>
                    <a:pt x="650373" y="194216"/>
                    <a:pt x="654096" y="197938"/>
                    <a:pt x="654096" y="202530"/>
                  </a:cubicBezTo>
                  <a:cubicBezTo>
                    <a:pt x="654096" y="207121"/>
                    <a:pt x="650373" y="210843"/>
                    <a:pt x="645782" y="210843"/>
                  </a:cubicBezTo>
                  <a:cubicBezTo>
                    <a:pt x="641190" y="210843"/>
                    <a:pt x="637468" y="207121"/>
                    <a:pt x="637468" y="202530"/>
                  </a:cubicBezTo>
                  <a:cubicBezTo>
                    <a:pt x="637468" y="197938"/>
                    <a:pt x="641190" y="194216"/>
                    <a:pt x="645782" y="194216"/>
                  </a:cubicBezTo>
                  <a:close/>
                  <a:moveTo>
                    <a:pt x="617536" y="194216"/>
                  </a:moveTo>
                  <a:cubicBezTo>
                    <a:pt x="622127" y="194216"/>
                    <a:pt x="625849" y="197938"/>
                    <a:pt x="625849" y="202530"/>
                  </a:cubicBezTo>
                  <a:cubicBezTo>
                    <a:pt x="625849" y="207121"/>
                    <a:pt x="622127" y="210843"/>
                    <a:pt x="617536" y="210843"/>
                  </a:cubicBezTo>
                  <a:cubicBezTo>
                    <a:pt x="612944" y="210843"/>
                    <a:pt x="609222" y="207121"/>
                    <a:pt x="609222" y="202530"/>
                  </a:cubicBezTo>
                  <a:cubicBezTo>
                    <a:pt x="609222" y="197938"/>
                    <a:pt x="612944" y="194216"/>
                    <a:pt x="617536" y="194216"/>
                  </a:cubicBezTo>
                  <a:close/>
                  <a:moveTo>
                    <a:pt x="589291" y="194216"/>
                  </a:moveTo>
                  <a:cubicBezTo>
                    <a:pt x="593882" y="194216"/>
                    <a:pt x="597604" y="197938"/>
                    <a:pt x="597604" y="202530"/>
                  </a:cubicBezTo>
                  <a:cubicBezTo>
                    <a:pt x="597604" y="207121"/>
                    <a:pt x="593882" y="210843"/>
                    <a:pt x="589291" y="210843"/>
                  </a:cubicBezTo>
                  <a:cubicBezTo>
                    <a:pt x="584700" y="210843"/>
                    <a:pt x="580977" y="207121"/>
                    <a:pt x="580977" y="202530"/>
                  </a:cubicBezTo>
                  <a:cubicBezTo>
                    <a:pt x="580977" y="197938"/>
                    <a:pt x="584700" y="194216"/>
                    <a:pt x="589291" y="194216"/>
                  </a:cubicBezTo>
                  <a:close/>
                  <a:moveTo>
                    <a:pt x="561045" y="194216"/>
                  </a:moveTo>
                  <a:cubicBezTo>
                    <a:pt x="565636" y="194216"/>
                    <a:pt x="569358" y="197938"/>
                    <a:pt x="569358" y="202530"/>
                  </a:cubicBezTo>
                  <a:cubicBezTo>
                    <a:pt x="569358" y="207121"/>
                    <a:pt x="565636" y="210843"/>
                    <a:pt x="561045" y="210843"/>
                  </a:cubicBezTo>
                  <a:cubicBezTo>
                    <a:pt x="556453" y="210843"/>
                    <a:pt x="552731" y="207121"/>
                    <a:pt x="552731" y="202530"/>
                  </a:cubicBezTo>
                  <a:cubicBezTo>
                    <a:pt x="552731" y="197938"/>
                    <a:pt x="556453" y="194216"/>
                    <a:pt x="561045" y="194216"/>
                  </a:cubicBezTo>
                  <a:close/>
                  <a:moveTo>
                    <a:pt x="532800" y="194216"/>
                  </a:moveTo>
                  <a:cubicBezTo>
                    <a:pt x="537392" y="194216"/>
                    <a:pt x="541113" y="197938"/>
                    <a:pt x="541113" y="202530"/>
                  </a:cubicBezTo>
                  <a:cubicBezTo>
                    <a:pt x="541113" y="207121"/>
                    <a:pt x="537392" y="210843"/>
                    <a:pt x="532800" y="210843"/>
                  </a:cubicBezTo>
                  <a:cubicBezTo>
                    <a:pt x="528208" y="210843"/>
                    <a:pt x="524486" y="207121"/>
                    <a:pt x="524486" y="202530"/>
                  </a:cubicBezTo>
                  <a:cubicBezTo>
                    <a:pt x="524486" y="197938"/>
                    <a:pt x="528208" y="194216"/>
                    <a:pt x="532800" y="194216"/>
                  </a:cubicBezTo>
                  <a:close/>
                  <a:moveTo>
                    <a:pt x="504554" y="194216"/>
                  </a:moveTo>
                  <a:cubicBezTo>
                    <a:pt x="509145" y="194216"/>
                    <a:pt x="512867" y="197938"/>
                    <a:pt x="512867" y="202530"/>
                  </a:cubicBezTo>
                  <a:cubicBezTo>
                    <a:pt x="512867" y="207121"/>
                    <a:pt x="509145" y="210843"/>
                    <a:pt x="504554" y="210843"/>
                  </a:cubicBezTo>
                  <a:cubicBezTo>
                    <a:pt x="499962" y="210843"/>
                    <a:pt x="496240" y="207121"/>
                    <a:pt x="496240" y="202530"/>
                  </a:cubicBezTo>
                  <a:cubicBezTo>
                    <a:pt x="496240" y="197938"/>
                    <a:pt x="499962" y="194216"/>
                    <a:pt x="504554" y="194216"/>
                  </a:cubicBezTo>
                  <a:close/>
                  <a:moveTo>
                    <a:pt x="476309" y="194216"/>
                  </a:moveTo>
                  <a:cubicBezTo>
                    <a:pt x="480900" y="194216"/>
                    <a:pt x="484623" y="197938"/>
                    <a:pt x="484623" y="202530"/>
                  </a:cubicBezTo>
                  <a:cubicBezTo>
                    <a:pt x="484623" y="207121"/>
                    <a:pt x="480900" y="210843"/>
                    <a:pt x="476309" y="210843"/>
                  </a:cubicBezTo>
                  <a:cubicBezTo>
                    <a:pt x="471718" y="210843"/>
                    <a:pt x="467996" y="207121"/>
                    <a:pt x="467996" y="202530"/>
                  </a:cubicBezTo>
                  <a:cubicBezTo>
                    <a:pt x="467996" y="197938"/>
                    <a:pt x="471718" y="194216"/>
                    <a:pt x="476309" y="194216"/>
                  </a:cubicBezTo>
                  <a:close/>
                  <a:moveTo>
                    <a:pt x="448063" y="194216"/>
                  </a:moveTo>
                  <a:cubicBezTo>
                    <a:pt x="452654" y="194216"/>
                    <a:pt x="456376" y="197938"/>
                    <a:pt x="456376" y="202530"/>
                  </a:cubicBezTo>
                  <a:cubicBezTo>
                    <a:pt x="456376" y="207121"/>
                    <a:pt x="452654" y="210843"/>
                    <a:pt x="448063" y="210843"/>
                  </a:cubicBezTo>
                  <a:cubicBezTo>
                    <a:pt x="443471" y="210843"/>
                    <a:pt x="439749" y="207121"/>
                    <a:pt x="439749" y="202530"/>
                  </a:cubicBezTo>
                  <a:cubicBezTo>
                    <a:pt x="439749" y="197938"/>
                    <a:pt x="443471" y="194216"/>
                    <a:pt x="448063" y="194216"/>
                  </a:cubicBezTo>
                  <a:close/>
                  <a:moveTo>
                    <a:pt x="419818" y="194216"/>
                  </a:moveTo>
                  <a:cubicBezTo>
                    <a:pt x="424409" y="194216"/>
                    <a:pt x="428131" y="197938"/>
                    <a:pt x="428131" y="202530"/>
                  </a:cubicBezTo>
                  <a:cubicBezTo>
                    <a:pt x="428131" y="207121"/>
                    <a:pt x="424409" y="210843"/>
                    <a:pt x="419818" y="210843"/>
                  </a:cubicBezTo>
                  <a:cubicBezTo>
                    <a:pt x="415227" y="210843"/>
                    <a:pt x="411505" y="207121"/>
                    <a:pt x="411505" y="202530"/>
                  </a:cubicBezTo>
                  <a:cubicBezTo>
                    <a:pt x="411505" y="197938"/>
                    <a:pt x="415227" y="194216"/>
                    <a:pt x="419818" y="194216"/>
                  </a:cubicBezTo>
                  <a:close/>
                  <a:moveTo>
                    <a:pt x="391572" y="194216"/>
                  </a:moveTo>
                  <a:cubicBezTo>
                    <a:pt x="396163" y="194216"/>
                    <a:pt x="399885" y="197938"/>
                    <a:pt x="399885" y="202530"/>
                  </a:cubicBezTo>
                  <a:cubicBezTo>
                    <a:pt x="399885" y="207121"/>
                    <a:pt x="396163" y="210843"/>
                    <a:pt x="391572" y="210843"/>
                  </a:cubicBezTo>
                  <a:cubicBezTo>
                    <a:pt x="386980" y="210843"/>
                    <a:pt x="383258" y="207121"/>
                    <a:pt x="383258" y="202530"/>
                  </a:cubicBezTo>
                  <a:cubicBezTo>
                    <a:pt x="383258" y="197938"/>
                    <a:pt x="386980" y="194216"/>
                    <a:pt x="391572" y="194216"/>
                  </a:cubicBezTo>
                  <a:close/>
                  <a:moveTo>
                    <a:pt x="363327" y="194216"/>
                  </a:moveTo>
                  <a:cubicBezTo>
                    <a:pt x="367919" y="194216"/>
                    <a:pt x="371641" y="197938"/>
                    <a:pt x="371641" y="202530"/>
                  </a:cubicBezTo>
                  <a:cubicBezTo>
                    <a:pt x="371641" y="207121"/>
                    <a:pt x="367919" y="210843"/>
                    <a:pt x="363327" y="210843"/>
                  </a:cubicBezTo>
                  <a:cubicBezTo>
                    <a:pt x="358736" y="210843"/>
                    <a:pt x="355014" y="207121"/>
                    <a:pt x="355014" y="202530"/>
                  </a:cubicBezTo>
                  <a:cubicBezTo>
                    <a:pt x="355014" y="197938"/>
                    <a:pt x="358736" y="194216"/>
                    <a:pt x="363327" y="194216"/>
                  </a:cubicBezTo>
                  <a:close/>
                  <a:moveTo>
                    <a:pt x="335081" y="194216"/>
                  </a:moveTo>
                  <a:cubicBezTo>
                    <a:pt x="339672" y="194216"/>
                    <a:pt x="343394" y="197938"/>
                    <a:pt x="343394" y="202530"/>
                  </a:cubicBezTo>
                  <a:cubicBezTo>
                    <a:pt x="343394" y="207121"/>
                    <a:pt x="339672" y="210843"/>
                    <a:pt x="335081" y="210843"/>
                  </a:cubicBezTo>
                  <a:cubicBezTo>
                    <a:pt x="330489" y="210843"/>
                    <a:pt x="326767" y="207121"/>
                    <a:pt x="326767" y="202530"/>
                  </a:cubicBezTo>
                  <a:cubicBezTo>
                    <a:pt x="326767" y="197938"/>
                    <a:pt x="330489" y="194216"/>
                    <a:pt x="335081" y="194216"/>
                  </a:cubicBezTo>
                  <a:close/>
                  <a:moveTo>
                    <a:pt x="306836" y="194216"/>
                  </a:moveTo>
                  <a:cubicBezTo>
                    <a:pt x="311428" y="194216"/>
                    <a:pt x="315149" y="197938"/>
                    <a:pt x="315149" y="202530"/>
                  </a:cubicBezTo>
                  <a:cubicBezTo>
                    <a:pt x="315149" y="207121"/>
                    <a:pt x="311428" y="210843"/>
                    <a:pt x="306836" y="210843"/>
                  </a:cubicBezTo>
                  <a:cubicBezTo>
                    <a:pt x="302245" y="210843"/>
                    <a:pt x="298522" y="207121"/>
                    <a:pt x="298522" y="202530"/>
                  </a:cubicBezTo>
                  <a:cubicBezTo>
                    <a:pt x="298522" y="197938"/>
                    <a:pt x="302245" y="194216"/>
                    <a:pt x="306836" y="194216"/>
                  </a:cubicBezTo>
                  <a:close/>
                  <a:moveTo>
                    <a:pt x="278590" y="194216"/>
                  </a:moveTo>
                  <a:cubicBezTo>
                    <a:pt x="283181" y="194216"/>
                    <a:pt x="286904" y="197938"/>
                    <a:pt x="286904" y="202530"/>
                  </a:cubicBezTo>
                  <a:cubicBezTo>
                    <a:pt x="286904" y="207121"/>
                    <a:pt x="283181" y="210843"/>
                    <a:pt x="278590" y="210843"/>
                  </a:cubicBezTo>
                  <a:cubicBezTo>
                    <a:pt x="273998" y="210843"/>
                    <a:pt x="270276" y="207121"/>
                    <a:pt x="270276" y="202530"/>
                  </a:cubicBezTo>
                  <a:cubicBezTo>
                    <a:pt x="270276" y="197938"/>
                    <a:pt x="273998" y="194216"/>
                    <a:pt x="278590" y="194216"/>
                  </a:cubicBezTo>
                  <a:close/>
                  <a:moveTo>
                    <a:pt x="250345" y="194216"/>
                  </a:moveTo>
                  <a:cubicBezTo>
                    <a:pt x="254937" y="194216"/>
                    <a:pt x="258659" y="197938"/>
                    <a:pt x="258659" y="202530"/>
                  </a:cubicBezTo>
                  <a:cubicBezTo>
                    <a:pt x="258659" y="207121"/>
                    <a:pt x="254937" y="210843"/>
                    <a:pt x="250345" y="210843"/>
                  </a:cubicBezTo>
                  <a:cubicBezTo>
                    <a:pt x="245754" y="210843"/>
                    <a:pt x="242032" y="207121"/>
                    <a:pt x="242032" y="202530"/>
                  </a:cubicBezTo>
                  <a:cubicBezTo>
                    <a:pt x="242032" y="197938"/>
                    <a:pt x="245754" y="194216"/>
                    <a:pt x="250345" y="194216"/>
                  </a:cubicBezTo>
                  <a:close/>
                  <a:moveTo>
                    <a:pt x="222099" y="194216"/>
                  </a:moveTo>
                  <a:cubicBezTo>
                    <a:pt x="226690" y="194216"/>
                    <a:pt x="230412" y="197938"/>
                    <a:pt x="230412" y="202530"/>
                  </a:cubicBezTo>
                  <a:cubicBezTo>
                    <a:pt x="230412" y="207121"/>
                    <a:pt x="226690" y="210843"/>
                    <a:pt x="222099" y="210843"/>
                  </a:cubicBezTo>
                  <a:cubicBezTo>
                    <a:pt x="217507" y="210843"/>
                    <a:pt x="213785" y="207121"/>
                    <a:pt x="213785" y="202530"/>
                  </a:cubicBezTo>
                  <a:cubicBezTo>
                    <a:pt x="213785" y="197938"/>
                    <a:pt x="217507" y="194216"/>
                    <a:pt x="222099" y="194216"/>
                  </a:cubicBezTo>
                  <a:close/>
                  <a:moveTo>
                    <a:pt x="193854" y="194216"/>
                  </a:moveTo>
                  <a:cubicBezTo>
                    <a:pt x="198446" y="194216"/>
                    <a:pt x="202168" y="197938"/>
                    <a:pt x="202168" y="202530"/>
                  </a:cubicBezTo>
                  <a:cubicBezTo>
                    <a:pt x="202168" y="207121"/>
                    <a:pt x="198446" y="210843"/>
                    <a:pt x="193854" y="210843"/>
                  </a:cubicBezTo>
                  <a:cubicBezTo>
                    <a:pt x="189263" y="210843"/>
                    <a:pt x="185541" y="207121"/>
                    <a:pt x="185541" y="202530"/>
                  </a:cubicBezTo>
                  <a:cubicBezTo>
                    <a:pt x="185541" y="197938"/>
                    <a:pt x="189263" y="194216"/>
                    <a:pt x="193854" y="194216"/>
                  </a:cubicBezTo>
                  <a:close/>
                  <a:moveTo>
                    <a:pt x="165608" y="194216"/>
                  </a:moveTo>
                  <a:cubicBezTo>
                    <a:pt x="170199" y="194216"/>
                    <a:pt x="173921" y="197938"/>
                    <a:pt x="173921" y="202530"/>
                  </a:cubicBezTo>
                  <a:cubicBezTo>
                    <a:pt x="173921" y="207121"/>
                    <a:pt x="170199" y="210843"/>
                    <a:pt x="165608" y="210843"/>
                  </a:cubicBezTo>
                  <a:cubicBezTo>
                    <a:pt x="161016" y="210843"/>
                    <a:pt x="157294" y="207121"/>
                    <a:pt x="157294" y="202530"/>
                  </a:cubicBezTo>
                  <a:cubicBezTo>
                    <a:pt x="157294" y="197938"/>
                    <a:pt x="161016" y="194216"/>
                    <a:pt x="165608" y="194216"/>
                  </a:cubicBezTo>
                  <a:close/>
                  <a:moveTo>
                    <a:pt x="137363" y="194216"/>
                  </a:moveTo>
                  <a:cubicBezTo>
                    <a:pt x="141955" y="194216"/>
                    <a:pt x="145677" y="197938"/>
                    <a:pt x="145677" y="202530"/>
                  </a:cubicBezTo>
                  <a:cubicBezTo>
                    <a:pt x="145677" y="207121"/>
                    <a:pt x="141955" y="210843"/>
                    <a:pt x="137363" y="210843"/>
                  </a:cubicBezTo>
                  <a:cubicBezTo>
                    <a:pt x="132772" y="210843"/>
                    <a:pt x="129050" y="207121"/>
                    <a:pt x="129050" y="202530"/>
                  </a:cubicBezTo>
                  <a:cubicBezTo>
                    <a:pt x="129050" y="197938"/>
                    <a:pt x="132772" y="194216"/>
                    <a:pt x="137363" y="194216"/>
                  </a:cubicBezTo>
                  <a:close/>
                  <a:moveTo>
                    <a:pt x="109117" y="194216"/>
                  </a:moveTo>
                  <a:cubicBezTo>
                    <a:pt x="113708" y="194216"/>
                    <a:pt x="117430" y="197938"/>
                    <a:pt x="117430" y="202530"/>
                  </a:cubicBezTo>
                  <a:cubicBezTo>
                    <a:pt x="117430" y="207121"/>
                    <a:pt x="113708" y="210843"/>
                    <a:pt x="109117" y="210843"/>
                  </a:cubicBezTo>
                  <a:cubicBezTo>
                    <a:pt x="104525" y="210843"/>
                    <a:pt x="100803" y="207121"/>
                    <a:pt x="100803" y="202530"/>
                  </a:cubicBezTo>
                  <a:cubicBezTo>
                    <a:pt x="100803" y="197938"/>
                    <a:pt x="104525" y="194216"/>
                    <a:pt x="109117" y="194216"/>
                  </a:cubicBezTo>
                  <a:close/>
                  <a:moveTo>
                    <a:pt x="80872" y="194216"/>
                  </a:moveTo>
                  <a:cubicBezTo>
                    <a:pt x="85463" y="194216"/>
                    <a:pt x="89185" y="197938"/>
                    <a:pt x="89185" y="202530"/>
                  </a:cubicBezTo>
                  <a:cubicBezTo>
                    <a:pt x="89185" y="207121"/>
                    <a:pt x="85463" y="210843"/>
                    <a:pt x="80872" y="210843"/>
                  </a:cubicBezTo>
                  <a:cubicBezTo>
                    <a:pt x="76280" y="210843"/>
                    <a:pt x="72558" y="207121"/>
                    <a:pt x="72558" y="202530"/>
                  </a:cubicBezTo>
                  <a:cubicBezTo>
                    <a:pt x="72558" y="197938"/>
                    <a:pt x="76280" y="194216"/>
                    <a:pt x="80872" y="194216"/>
                  </a:cubicBezTo>
                  <a:close/>
                  <a:moveTo>
                    <a:pt x="52627" y="194216"/>
                  </a:moveTo>
                  <a:cubicBezTo>
                    <a:pt x="57218" y="194216"/>
                    <a:pt x="60940" y="197938"/>
                    <a:pt x="60940" y="202530"/>
                  </a:cubicBezTo>
                  <a:cubicBezTo>
                    <a:pt x="60940" y="207121"/>
                    <a:pt x="57218" y="210843"/>
                    <a:pt x="52627" y="210843"/>
                  </a:cubicBezTo>
                  <a:cubicBezTo>
                    <a:pt x="48035" y="210843"/>
                    <a:pt x="44313" y="207121"/>
                    <a:pt x="44313" y="202530"/>
                  </a:cubicBezTo>
                  <a:cubicBezTo>
                    <a:pt x="44313" y="197938"/>
                    <a:pt x="48035" y="194216"/>
                    <a:pt x="52627" y="194216"/>
                  </a:cubicBezTo>
                  <a:close/>
                  <a:moveTo>
                    <a:pt x="24381" y="194216"/>
                  </a:moveTo>
                  <a:cubicBezTo>
                    <a:pt x="28972" y="194216"/>
                    <a:pt x="32695" y="197938"/>
                    <a:pt x="32695" y="202530"/>
                  </a:cubicBezTo>
                  <a:cubicBezTo>
                    <a:pt x="32695" y="207121"/>
                    <a:pt x="28972" y="210843"/>
                    <a:pt x="24381" y="210843"/>
                  </a:cubicBezTo>
                  <a:cubicBezTo>
                    <a:pt x="19790" y="210843"/>
                    <a:pt x="16067" y="207121"/>
                    <a:pt x="16067" y="202530"/>
                  </a:cubicBezTo>
                  <a:cubicBezTo>
                    <a:pt x="16067" y="197938"/>
                    <a:pt x="19790" y="194216"/>
                    <a:pt x="24381" y="194216"/>
                  </a:cubicBezTo>
                  <a:close/>
                  <a:moveTo>
                    <a:pt x="4953148" y="169958"/>
                  </a:moveTo>
                  <a:cubicBezTo>
                    <a:pt x="4957627" y="169958"/>
                    <a:pt x="4961259" y="173589"/>
                    <a:pt x="4961259" y="178068"/>
                  </a:cubicBezTo>
                  <a:cubicBezTo>
                    <a:pt x="4961259" y="182548"/>
                    <a:pt x="4957627" y="186179"/>
                    <a:pt x="4953148" y="186179"/>
                  </a:cubicBezTo>
                  <a:cubicBezTo>
                    <a:pt x="4948668" y="186179"/>
                    <a:pt x="4945037" y="182548"/>
                    <a:pt x="4945037" y="178068"/>
                  </a:cubicBezTo>
                  <a:cubicBezTo>
                    <a:pt x="4945037" y="173589"/>
                    <a:pt x="4948668" y="169958"/>
                    <a:pt x="4953148" y="169958"/>
                  </a:cubicBezTo>
                  <a:close/>
                  <a:moveTo>
                    <a:pt x="4924903" y="169958"/>
                  </a:moveTo>
                  <a:cubicBezTo>
                    <a:pt x="4929383" y="169958"/>
                    <a:pt x="4933014" y="173589"/>
                    <a:pt x="4933014" y="178068"/>
                  </a:cubicBezTo>
                  <a:cubicBezTo>
                    <a:pt x="4933014" y="182548"/>
                    <a:pt x="4929383" y="186179"/>
                    <a:pt x="4924903" y="186179"/>
                  </a:cubicBezTo>
                  <a:cubicBezTo>
                    <a:pt x="4920424" y="186179"/>
                    <a:pt x="4916792" y="182548"/>
                    <a:pt x="4916792" y="178068"/>
                  </a:cubicBezTo>
                  <a:cubicBezTo>
                    <a:pt x="4916792" y="173589"/>
                    <a:pt x="4920424" y="169958"/>
                    <a:pt x="4924903" y="169958"/>
                  </a:cubicBezTo>
                  <a:close/>
                  <a:moveTo>
                    <a:pt x="4896657" y="169958"/>
                  </a:moveTo>
                  <a:cubicBezTo>
                    <a:pt x="4901136" y="169958"/>
                    <a:pt x="4904767" y="173589"/>
                    <a:pt x="4904767" y="178068"/>
                  </a:cubicBezTo>
                  <a:cubicBezTo>
                    <a:pt x="4904767" y="182548"/>
                    <a:pt x="4901136" y="186179"/>
                    <a:pt x="4896657" y="186179"/>
                  </a:cubicBezTo>
                  <a:cubicBezTo>
                    <a:pt x="4892177" y="186179"/>
                    <a:pt x="4888546" y="182548"/>
                    <a:pt x="4888546" y="178068"/>
                  </a:cubicBezTo>
                  <a:cubicBezTo>
                    <a:pt x="4888546" y="173589"/>
                    <a:pt x="4892177" y="169958"/>
                    <a:pt x="4896657" y="169958"/>
                  </a:cubicBezTo>
                  <a:close/>
                  <a:moveTo>
                    <a:pt x="4868412" y="169958"/>
                  </a:moveTo>
                  <a:cubicBezTo>
                    <a:pt x="4872891" y="169958"/>
                    <a:pt x="4876523" y="173589"/>
                    <a:pt x="4876523" y="178068"/>
                  </a:cubicBezTo>
                  <a:cubicBezTo>
                    <a:pt x="4876523" y="182548"/>
                    <a:pt x="4872891" y="186179"/>
                    <a:pt x="4868412" y="186179"/>
                  </a:cubicBezTo>
                  <a:cubicBezTo>
                    <a:pt x="4863932" y="186179"/>
                    <a:pt x="4860301" y="182548"/>
                    <a:pt x="4860301" y="178068"/>
                  </a:cubicBezTo>
                  <a:cubicBezTo>
                    <a:pt x="4860301" y="173589"/>
                    <a:pt x="4863932" y="169958"/>
                    <a:pt x="4868412" y="169958"/>
                  </a:cubicBezTo>
                  <a:close/>
                  <a:moveTo>
                    <a:pt x="4840166" y="169958"/>
                  </a:moveTo>
                  <a:cubicBezTo>
                    <a:pt x="4844645" y="169958"/>
                    <a:pt x="4848276" y="173589"/>
                    <a:pt x="4848276" y="178068"/>
                  </a:cubicBezTo>
                  <a:cubicBezTo>
                    <a:pt x="4848276" y="182548"/>
                    <a:pt x="4844645" y="186179"/>
                    <a:pt x="4840166" y="186179"/>
                  </a:cubicBezTo>
                  <a:cubicBezTo>
                    <a:pt x="4835687" y="186179"/>
                    <a:pt x="4832055" y="182548"/>
                    <a:pt x="4832055" y="178068"/>
                  </a:cubicBezTo>
                  <a:cubicBezTo>
                    <a:pt x="4832055" y="173589"/>
                    <a:pt x="4835687" y="169958"/>
                    <a:pt x="4840166" y="169958"/>
                  </a:cubicBezTo>
                  <a:close/>
                  <a:moveTo>
                    <a:pt x="4811921" y="169958"/>
                  </a:moveTo>
                  <a:cubicBezTo>
                    <a:pt x="4816401" y="169958"/>
                    <a:pt x="4820032" y="173589"/>
                    <a:pt x="4820032" y="178068"/>
                  </a:cubicBezTo>
                  <a:cubicBezTo>
                    <a:pt x="4820032" y="182548"/>
                    <a:pt x="4816401" y="186179"/>
                    <a:pt x="4811921" y="186179"/>
                  </a:cubicBezTo>
                  <a:cubicBezTo>
                    <a:pt x="4807442" y="186179"/>
                    <a:pt x="4803811" y="182548"/>
                    <a:pt x="4803811" y="178068"/>
                  </a:cubicBezTo>
                  <a:cubicBezTo>
                    <a:pt x="4803811" y="173589"/>
                    <a:pt x="4807442" y="169958"/>
                    <a:pt x="4811921" y="169958"/>
                  </a:cubicBezTo>
                  <a:close/>
                  <a:moveTo>
                    <a:pt x="4783675" y="169958"/>
                  </a:moveTo>
                  <a:cubicBezTo>
                    <a:pt x="4788154" y="169958"/>
                    <a:pt x="4791785" y="173589"/>
                    <a:pt x="4791785" y="178068"/>
                  </a:cubicBezTo>
                  <a:cubicBezTo>
                    <a:pt x="4791785" y="182548"/>
                    <a:pt x="4788154" y="186179"/>
                    <a:pt x="4783675" y="186179"/>
                  </a:cubicBezTo>
                  <a:cubicBezTo>
                    <a:pt x="4779195" y="186179"/>
                    <a:pt x="4775564" y="182548"/>
                    <a:pt x="4775564" y="178068"/>
                  </a:cubicBezTo>
                  <a:cubicBezTo>
                    <a:pt x="4775564" y="173589"/>
                    <a:pt x="4779195" y="169958"/>
                    <a:pt x="4783675" y="169958"/>
                  </a:cubicBezTo>
                  <a:close/>
                  <a:moveTo>
                    <a:pt x="4755430" y="169958"/>
                  </a:moveTo>
                  <a:cubicBezTo>
                    <a:pt x="4759910" y="169958"/>
                    <a:pt x="4763541" y="173589"/>
                    <a:pt x="4763541" y="178068"/>
                  </a:cubicBezTo>
                  <a:cubicBezTo>
                    <a:pt x="4763541" y="182548"/>
                    <a:pt x="4759910" y="186179"/>
                    <a:pt x="4755430" y="186179"/>
                  </a:cubicBezTo>
                  <a:cubicBezTo>
                    <a:pt x="4750951" y="186179"/>
                    <a:pt x="4747319" y="182548"/>
                    <a:pt x="4747319" y="178068"/>
                  </a:cubicBezTo>
                  <a:cubicBezTo>
                    <a:pt x="4747319" y="173589"/>
                    <a:pt x="4750951" y="169958"/>
                    <a:pt x="4755430" y="169958"/>
                  </a:cubicBezTo>
                  <a:close/>
                  <a:moveTo>
                    <a:pt x="4727184" y="169958"/>
                  </a:moveTo>
                  <a:cubicBezTo>
                    <a:pt x="4731663" y="169958"/>
                    <a:pt x="4735294" y="173589"/>
                    <a:pt x="4735294" y="178068"/>
                  </a:cubicBezTo>
                  <a:cubicBezTo>
                    <a:pt x="4735294" y="182548"/>
                    <a:pt x="4731663" y="186179"/>
                    <a:pt x="4727184" y="186179"/>
                  </a:cubicBezTo>
                  <a:cubicBezTo>
                    <a:pt x="4722705" y="186179"/>
                    <a:pt x="4719073" y="182548"/>
                    <a:pt x="4719073" y="178068"/>
                  </a:cubicBezTo>
                  <a:cubicBezTo>
                    <a:pt x="4719073" y="173589"/>
                    <a:pt x="4722705" y="169958"/>
                    <a:pt x="4727184" y="169958"/>
                  </a:cubicBezTo>
                  <a:close/>
                  <a:moveTo>
                    <a:pt x="4698939" y="169958"/>
                  </a:moveTo>
                  <a:cubicBezTo>
                    <a:pt x="4703419" y="169958"/>
                    <a:pt x="4707050" y="173589"/>
                    <a:pt x="4707050" y="178068"/>
                  </a:cubicBezTo>
                  <a:cubicBezTo>
                    <a:pt x="4707050" y="182548"/>
                    <a:pt x="4703419" y="186179"/>
                    <a:pt x="4698939" y="186179"/>
                  </a:cubicBezTo>
                  <a:cubicBezTo>
                    <a:pt x="4694460" y="186179"/>
                    <a:pt x="4690829" y="182548"/>
                    <a:pt x="4690829" y="178068"/>
                  </a:cubicBezTo>
                  <a:cubicBezTo>
                    <a:pt x="4690829" y="173589"/>
                    <a:pt x="4694460" y="169958"/>
                    <a:pt x="4698939" y="169958"/>
                  </a:cubicBezTo>
                  <a:close/>
                  <a:moveTo>
                    <a:pt x="4670693" y="169958"/>
                  </a:moveTo>
                  <a:cubicBezTo>
                    <a:pt x="4675172" y="169958"/>
                    <a:pt x="4678804" y="173589"/>
                    <a:pt x="4678804" y="178068"/>
                  </a:cubicBezTo>
                  <a:cubicBezTo>
                    <a:pt x="4678804" y="182548"/>
                    <a:pt x="4675172" y="186179"/>
                    <a:pt x="4670693" y="186179"/>
                  </a:cubicBezTo>
                  <a:cubicBezTo>
                    <a:pt x="4666213" y="186179"/>
                    <a:pt x="4662582" y="182548"/>
                    <a:pt x="4662582" y="178068"/>
                  </a:cubicBezTo>
                  <a:cubicBezTo>
                    <a:pt x="4662582" y="173589"/>
                    <a:pt x="4666213" y="169958"/>
                    <a:pt x="4670693" y="169958"/>
                  </a:cubicBezTo>
                  <a:close/>
                  <a:moveTo>
                    <a:pt x="4642448" y="169958"/>
                  </a:moveTo>
                  <a:cubicBezTo>
                    <a:pt x="4646928" y="169958"/>
                    <a:pt x="4650559" y="173589"/>
                    <a:pt x="4650559" y="178068"/>
                  </a:cubicBezTo>
                  <a:cubicBezTo>
                    <a:pt x="4650559" y="182548"/>
                    <a:pt x="4646928" y="186179"/>
                    <a:pt x="4642448" y="186179"/>
                  </a:cubicBezTo>
                  <a:cubicBezTo>
                    <a:pt x="4637969" y="186179"/>
                    <a:pt x="4634337" y="182548"/>
                    <a:pt x="4634337" y="178068"/>
                  </a:cubicBezTo>
                  <a:cubicBezTo>
                    <a:pt x="4634337" y="173589"/>
                    <a:pt x="4637969" y="169958"/>
                    <a:pt x="4642448" y="169958"/>
                  </a:cubicBezTo>
                  <a:close/>
                  <a:moveTo>
                    <a:pt x="4614202" y="169958"/>
                  </a:moveTo>
                  <a:cubicBezTo>
                    <a:pt x="4618681" y="169958"/>
                    <a:pt x="4622313" y="173589"/>
                    <a:pt x="4622313" y="178068"/>
                  </a:cubicBezTo>
                  <a:cubicBezTo>
                    <a:pt x="4622313" y="182548"/>
                    <a:pt x="4618681" y="186179"/>
                    <a:pt x="4614202" y="186179"/>
                  </a:cubicBezTo>
                  <a:cubicBezTo>
                    <a:pt x="4609723" y="186179"/>
                    <a:pt x="4606091" y="182548"/>
                    <a:pt x="4606091" y="178068"/>
                  </a:cubicBezTo>
                  <a:cubicBezTo>
                    <a:pt x="4606091" y="173589"/>
                    <a:pt x="4609723" y="169958"/>
                    <a:pt x="4614202" y="169958"/>
                  </a:cubicBezTo>
                  <a:close/>
                  <a:moveTo>
                    <a:pt x="4585957" y="169958"/>
                  </a:moveTo>
                  <a:cubicBezTo>
                    <a:pt x="4590437" y="169958"/>
                    <a:pt x="4594068" y="173589"/>
                    <a:pt x="4594068" y="178068"/>
                  </a:cubicBezTo>
                  <a:cubicBezTo>
                    <a:pt x="4594068" y="182548"/>
                    <a:pt x="4590437" y="186179"/>
                    <a:pt x="4585957" y="186179"/>
                  </a:cubicBezTo>
                  <a:cubicBezTo>
                    <a:pt x="4581478" y="186179"/>
                    <a:pt x="4577847" y="182548"/>
                    <a:pt x="4577847" y="178068"/>
                  </a:cubicBezTo>
                  <a:cubicBezTo>
                    <a:pt x="4577847" y="173589"/>
                    <a:pt x="4581478" y="169958"/>
                    <a:pt x="4585957" y="169958"/>
                  </a:cubicBezTo>
                  <a:close/>
                  <a:moveTo>
                    <a:pt x="4557711" y="169958"/>
                  </a:moveTo>
                  <a:cubicBezTo>
                    <a:pt x="4562190" y="169958"/>
                    <a:pt x="4565822" y="173589"/>
                    <a:pt x="4565822" y="178068"/>
                  </a:cubicBezTo>
                  <a:cubicBezTo>
                    <a:pt x="4565822" y="182548"/>
                    <a:pt x="4562190" y="186179"/>
                    <a:pt x="4557711" y="186179"/>
                  </a:cubicBezTo>
                  <a:cubicBezTo>
                    <a:pt x="4553232" y="186179"/>
                    <a:pt x="4549600" y="182548"/>
                    <a:pt x="4549600" y="178068"/>
                  </a:cubicBezTo>
                  <a:cubicBezTo>
                    <a:pt x="4549600" y="173589"/>
                    <a:pt x="4553232" y="169958"/>
                    <a:pt x="4557711" y="169958"/>
                  </a:cubicBezTo>
                  <a:close/>
                  <a:moveTo>
                    <a:pt x="4529466" y="169958"/>
                  </a:moveTo>
                  <a:cubicBezTo>
                    <a:pt x="4533946" y="169958"/>
                    <a:pt x="4537577" y="173589"/>
                    <a:pt x="4537577" y="178068"/>
                  </a:cubicBezTo>
                  <a:cubicBezTo>
                    <a:pt x="4537577" y="182548"/>
                    <a:pt x="4533946" y="186179"/>
                    <a:pt x="4529466" y="186179"/>
                  </a:cubicBezTo>
                  <a:cubicBezTo>
                    <a:pt x="4524987" y="186179"/>
                    <a:pt x="4521355" y="182548"/>
                    <a:pt x="4521355" y="178068"/>
                  </a:cubicBezTo>
                  <a:cubicBezTo>
                    <a:pt x="4521355" y="173589"/>
                    <a:pt x="4524987" y="169958"/>
                    <a:pt x="4529466" y="169958"/>
                  </a:cubicBezTo>
                  <a:close/>
                  <a:moveTo>
                    <a:pt x="4501220" y="169958"/>
                  </a:moveTo>
                  <a:cubicBezTo>
                    <a:pt x="4505699" y="169958"/>
                    <a:pt x="4509331" y="173589"/>
                    <a:pt x="4509331" y="178068"/>
                  </a:cubicBezTo>
                  <a:cubicBezTo>
                    <a:pt x="4509331" y="182548"/>
                    <a:pt x="4505699" y="186179"/>
                    <a:pt x="4501220" y="186179"/>
                  </a:cubicBezTo>
                  <a:cubicBezTo>
                    <a:pt x="4496741" y="186179"/>
                    <a:pt x="4493109" y="182548"/>
                    <a:pt x="4493109" y="178068"/>
                  </a:cubicBezTo>
                  <a:cubicBezTo>
                    <a:pt x="4493109" y="173589"/>
                    <a:pt x="4496741" y="169958"/>
                    <a:pt x="4501220" y="169958"/>
                  </a:cubicBezTo>
                  <a:close/>
                  <a:moveTo>
                    <a:pt x="4472975" y="169958"/>
                  </a:moveTo>
                  <a:cubicBezTo>
                    <a:pt x="4477455" y="169958"/>
                    <a:pt x="4481086" y="173589"/>
                    <a:pt x="4481086" y="178068"/>
                  </a:cubicBezTo>
                  <a:cubicBezTo>
                    <a:pt x="4481086" y="182548"/>
                    <a:pt x="4477455" y="186179"/>
                    <a:pt x="4472975" y="186179"/>
                  </a:cubicBezTo>
                  <a:cubicBezTo>
                    <a:pt x="4468496" y="186179"/>
                    <a:pt x="4464865" y="182548"/>
                    <a:pt x="4464865" y="178068"/>
                  </a:cubicBezTo>
                  <a:cubicBezTo>
                    <a:pt x="4464865" y="173589"/>
                    <a:pt x="4468496" y="169958"/>
                    <a:pt x="4472975" y="169958"/>
                  </a:cubicBezTo>
                  <a:close/>
                  <a:moveTo>
                    <a:pt x="4444729" y="169958"/>
                  </a:moveTo>
                  <a:cubicBezTo>
                    <a:pt x="4449208" y="169958"/>
                    <a:pt x="4452840" y="173589"/>
                    <a:pt x="4452840" y="178068"/>
                  </a:cubicBezTo>
                  <a:cubicBezTo>
                    <a:pt x="4452840" y="182548"/>
                    <a:pt x="4449208" y="186179"/>
                    <a:pt x="4444729" y="186179"/>
                  </a:cubicBezTo>
                  <a:cubicBezTo>
                    <a:pt x="4440250" y="186179"/>
                    <a:pt x="4436618" y="182548"/>
                    <a:pt x="4436618" y="178068"/>
                  </a:cubicBezTo>
                  <a:cubicBezTo>
                    <a:pt x="4436618" y="173589"/>
                    <a:pt x="4440250" y="169958"/>
                    <a:pt x="4444729" y="169958"/>
                  </a:cubicBezTo>
                  <a:close/>
                  <a:moveTo>
                    <a:pt x="4416484" y="169958"/>
                  </a:moveTo>
                  <a:cubicBezTo>
                    <a:pt x="4420964" y="169958"/>
                    <a:pt x="4424595" y="173589"/>
                    <a:pt x="4424595" y="178068"/>
                  </a:cubicBezTo>
                  <a:cubicBezTo>
                    <a:pt x="4424595" y="182548"/>
                    <a:pt x="4420964" y="186179"/>
                    <a:pt x="4416484" y="186179"/>
                  </a:cubicBezTo>
                  <a:cubicBezTo>
                    <a:pt x="4412005" y="186179"/>
                    <a:pt x="4408374" y="182548"/>
                    <a:pt x="4408374" y="178068"/>
                  </a:cubicBezTo>
                  <a:cubicBezTo>
                    <a:pt x="4408374" y="173589"/>
                    <a:pt x="4412005" y="169958"/>
                    <a:pt x="4416484" y="169958"/>
                  </a:cubicBezTo>
                  <a:close/>
                  <a:moveTo>
                    <a:pt x="4388238" y="169958"/>
                  </a:moveTo>
                  <a:cubicBezTo>
                    <a:pt x="4392718" y="169958"/>
                    <a:pt x="4396349" y="173589"/>
                    <a:pt x="4396349" y="178068"/>
                  </a:cubicBezTo>
                  <a:cubicBezTo>
                    <a:pt x="4396349" y="182548"/>
                    <a:pt x="4392718" y="186179"/>
                    <a:pt x="4388238" y="186179"/>
                  </a:cubicBezTo>
                  <a:cubicBezTo>
                    <a:pt x="4383759" y="186179"/>
                    <a:pt x="4380127" y="182548"/>
                    <a:pt x="4380127" y="178068"/>
                  </a:cubicBezTo>
                  <a:cubicBezTo>
                    <a:pt x="4380127" y="173589"/>
                    <a:pt x="4383759" y="169958"/>
                    <a:pt x="4388238" y="169958"/>
                  </a:cubicBezTo>
                  <a:close/>
                  <a:moveTo>
                    <a:pt x="4359993" y="169958"/>
                  </a:moveTo>
                  <a:cubicBezTo>
                    <a:pt x="4364473" y="169958"/>
                    <a:pt x="4368104" y="173589"/>
                    <a:pt x="4368104" y="178068"/>
                  </a:cubicBezTo>
                  <a:cubicBezTo>
                    <a:pt x="4368104" y="182548"/>
                    <a:pt x="4364473" y="186179"/>
                    <a:pt x="4359993" y="186179"/>
                  </a:cubicBezTo>
                  <a:cubicBezTo>
                    <a:pt x="4355514" y="186179"/>
                    <a:pt x="4351883" y="182548"/>
                    <a:pt x="4351883" y="178068"/>
                  </a:cubicBezTo>
                  <a:cubicBezTo>
                    <a:pt x="4351883" y="173589"/>
                    <a:pt x="4355514" y="169958"/>
                    <a:pt x="4359993" y="169958"/>
                  </a:cubicBezTo>
                  <a:close/>
                  <a:moveTo>
                    <a:pt x="4331747" y="169958"/>
                  </a:moveTo>
                  <a:cubicBezTo>
                    <a:pt x="4336227" y="169958"/>
                    <a:pt x="4339858" y="173589"/>
                    <a:pt x="4339858" y="178068"/>
                  </a:cubicBezTo>
                  <a:cubicBezTo>
                    <a:pt x="4339858" y="182548"/>
                    <a:pt x="4336227" y="186179"/>
                    <a:pt x="4331747" y="186179"/>
                  </a:cubicBezTo>
                  <a:cubicBezTo>
                    <a:pt x="4327268" y="186179"/>
                    <a:pt x="4323636" y="182548"/>
                    <a:pt x="4323636" y="178068"/>
                  </a:cubicBezTo>
                  <a:cubicBezTo>
                    <a:pt x="4323636" y="173589"/>
                    <a:pt x="4327268" y="169958"/>
                    <a:pt x="4331747" y="169958"/>
                  </a:cubicBezTo>
                  <a:close/>
                  <a:moveTo>
                    <a:pt x="4303502" y="169958"/>
                  </a:moveTo>
                  <a:cubicBezTo>
                    <a:pt x="4307982" y="169958"/>
                    <a:pt x="4311613" y="173589"/>
                    <a:pt x="4311613" y="178068"/>
                  </a:cubicBezTo>
                  <a:cubicBezTo>
                    <a:pt x="4311613" y="182548"/>
                    <a:pt x="4307982" y="186179"/>
                    <a:pt x="4303502" y="186179"/>
                  </a:cubicBezTo>
                  <a:cubicBezTo>
                    <a:pt x="4299023" y="186179"/>
                    <a:pt x="4295392" y="182548"/>
                    <a:pt x="4295392" y="178068"/>
                  </a:cubicBezTo>
                  <a:cubicBezTo>
                    <a:pt x="4295392" y="173589"/>
                    <a:pt x="4299023" y="169958"/>
                    <a:pt x="4303502" y="169958"/>
                  </a:cubicBezTo>
                  <a:close/>
                  <a:moveTo>
                    <a:pt x="4275256" y="169958"/>
                  </a:moveTo>
                  <a:cubicBezTo>
                    <a:pt x="4279736" y="169958"/>
                    <a:pt x="4283367" y="173589"/>
                    <a:pt x="4283367" y="178068"/>
                  </a:cubicBezTo>
                  <a:cubicBezTo>
                    <a:pt x="4283367" y="182548"/>
                    <a:pt x="4279736" y="186179"/>
                    <a:pt x="4275256" y="186179"/>
                  </a:cubicBezTo>
                  <a:cubicBezTo>
                    <a:pt x="4270777" y="186179"/>
                    <a:pt x="4267145" y="182548"/>
                    <a:pt x="4267145" y="178068"/>
                  </a:cubicBezTo>
                  <a:cubicBezTo>
                    <a:pt x="4267145" y="173589"/>
                    <a:pt x="4270777" y="169958"/>
                    <a:pt x="4275256" y="169958"/>
                  </a:cubicBezTo>
                  <a:close/>
                  <a:moveTo>
                    <a:pt x="4247012" y="169958"/>
                  </a:moveTo>
                  <a:cubicBezTo>
                    <a:pt x="4251491" y="169958"/>
                    <a:pt x="4255122" y="173589"/>
                    <a:pt x="4255122" y="178068"/>
                  </a:cubicBezTo>
                  <a:cubicBezTo>
                    <a:pt x="4255122" y="182548"/>
                    <a:pt x="4251491" y="186179"/>
                    <a:pt x="4247012" y="186179"/>
                  </a:cubicBezTo>
                  <a:cubicBezTo>
                    <a:pt x="4242532" y="186179"/>
                    <a:pt x="4238901" y="182548"/>
                    <a:pt x="4238901" y="178068"/>
                  </a:cubicBezTo>
                  <a:cubicBezTo>
                    <a:pt x="4238901" y="173589"/>
                    <a:pt x="4242532" y="169958"/>
                    <a:pt x="4247012" y="169958"/>
                  </a:cubicBezTo>
                  <a:close/>
                  <a:moveTo>
                    <a:pt x="4218765" y="169958"/>
                  </a:moveTo>
                  <a:cubicBezTo>
                    <a:pt x="4223245" y="169958"/>
                    <a:pt x="4226876" y="173589"/>
                    <a:pt x="4226876" y="178068"/>
                  </a:cubicBezTo>
                  <a:cubicBezTo>
                    <a:pt x="4226876" y="182548"/>
                    <a:pt x="4223245" y="186179"/>
                    <a:pt x="4218765" y="186179"/>
                  </a:cubicBezTo>
                  <a:cubicBezTo>
                    <a:pt x="4214286" y="186179"/>
                    <a:pt x="4210654" y="182548"/>
                    <a:pt x="4210654" y="178068"/>
                  </a:cubicBezTo>
                  <a:cubicBezTo>
                    <a:pt x="4210654" y="173589"/>
                    <a:pt x="4214286" y="169958"/>
                    <a:pt x="4218765" y="169958"/>
                  </a:cubicBezTo>
                  <a:close/>
                  <a:moveTo>
                    <a:pt x="4190521" y="169958"/>
                  </a:moveTo>
                  <a:cubicBezTo>
                    <a:pt x="4195000" y="169958"/>
                    <a:pt x="4198631" y="173589"/>
                    <a:pt x="4198631" y="178068"/>
                  </a:cubicBezTo>
                  <a:cubicBezTo>
                    <a:pt x="4198631" y="182548"/>
                    <a:pt x="4195000" y="186179"/>
                    <a:pt x="4190521" y="186179"/>
                  </a:cubicBezTo>
                  <a:cubicBezTo>
                    <a:pt x="4186041" y="186179"/>
                    <a:pt x="4182410" y="182548"/>
                    <a:pt x="4182410" y="178068"/>
                  </a:cubicBezTo>
                  <a:cubicBezTo>
                    <a:pt x="4182410" y="173589"/>
                    <a:pt x="4186041" y="169958"/>
                    <a:pt x="4190521" y="169958"/>
                  </a:cubicBezTo>
                  <a:close/>
                  <a:moveTo>
                    <a:pt x="4162274" y="169958"/>
                  </a:moveTo>
                  <a:cubicBezTo>
                    <a:pt x="4166754" y="169958"/>
                    <a:pt x="4170385" y="173589"/>
                    <a:pt x="4170385" y="178068"/>
                  </a:cubicBezTo>
                  <a:cubicBezTo>
                    <a:pt x="4170385" y="182548"/>
                    <a:pt x="4166754" y="186179"/>
                    <a:pt x="4162274" y="186179"/>
                  </a:cubicBezTo>
                  <a:cubicBezTo>
                    <a:pt x="4157795" y="186179"/>
                    <a:pt x="4154163" y="182548"/>
                    <a:pt x="4154163" y="178068"/>
                  </a:cubicBezTo>
                  <a:cubicBezTo>
                    <a:pt x="4154163" y="173589"/>
                    <a:pt x="4157795" y="169958"/>
                    <a:pt x="4162274" y="169958"/>
                  </a:cubicBezTo>
                  <a:close/>
                  <a:moveTo>
                    <a:pt x="4134030" y="169958"/>
                  </a:moveTo>
                  <a:cubicBezTo>
                    <a:pt x="4138509" y="169958"/>
                    <a:pt x="4142140" y="173589"/>
                    <a:pt x="4142140" y="178068"/>
                  </a:cubicBezTo>
                  <a:cubicBezTo>
                    <a:pt x="4142140" y="182548"/>
                    <a:pt x="4138509" y="186179"/>
                    <a:pt x="4134030" y="186179"/>
                  </a:cubicBezTo>
                  <a:cubicBezTo>
                    <a:pt x="4129550" y="186179"/>
                    <a:pt x="4125919" y="182548"/>
                    <a:pt x="4125919" y="178068"/>
                  </a:cubicBezTo>
                  <a:cubicBezTo>
                    <a:pt x="4125919" y="173589"/>
                    <a:pt x="4129550" y="169958"/>
                    <a:pt x="4134030" y="169958"/>
                  </a:cubicBezTo>
                  <a:close/>
                  <a:moveTo>
                    <a:pt x="4105783" y="169958"/>
                  </a:moveTo>
                  <a:cubicBezTo>
                    <a:pt x="4110263" y="169958"/>
                    <a:pt x="4113894" y="173589"/>
                    <a:pt x="4113894" y="178068"/>
                  </a:cubicBezTo>
                  <a:cubicBezTo>
                    <a:pt x="4113894" y="182548"/>
                    <a:pt x="4110263" y="186179"/>
                    <a:pt x="4105783" y="186179"/>
                  </a:cubicBezTo>
                  <a:cubicBezTo>
                    <a:pt x="4101304" y="186179"/>
                    <a:pt x="4097673" y="182548"/>
                    <a:pt x="4097673" y="178068"/>
                  </a:cubicBezTo>
                  <a:cubicBezTo>
                    <a:pt x="4097673" y="173589"/>
                    <a:pt x="4101304" y="169958"/>
                    <a:pt x="4105783" y="169958"/>
                  </a:cubicBezTo>
                  <a:close/>
                  <a:moveTo>
                    <a:pt x="4077539" y="169958"/>
                  </a:moveTo>
                  <a:cubicBezTo>
                    <a:pt x="4082018" y="169958"/>
                    <a:pt x="4085649" y="173589"/>
                    <a:pt x="4085649" y="178068"/>
                  </a:cubicBezTo>
                  <a:cubicBezTo>
                    <a:pt x="4085649" y="182548"/>
                    <a:pt x="4082018" y="186179"/>
                    <a:pt x="4077539" y="186179"/>
                  </a:cubicBezTo>
                  <a:cubicBezTo>
                    <a:pt x="4073059" y="186179"/>
                    <a:pt x="4069428" y="182548"/>
                    <a:pt x="4069428" y="178068"/>
                  </a:cubicBezTo>
                  <a:cubicBezTo>
                    <a:pt x="4069428" y="173589"/>
                    <a:pt x="4073059" y="169958"/>
                    <a:pt x="4077539" y="169958"/>
                  </a:cubicBezTo>
                  <a:close/>
                  <a:moveTo>
                    <a:pt x="4049292" y="169958"/>
                  </a:moveTo>
                  <a:cubicBezTo>
                    <a:pt x="4053772" y="169958"/>
                    <a:pt x="4057403" y="173589"/>
                    <a:pt x="4057403" y="178068"/>
                  </a:cubicBezTo>
                  <a:cubicBezTo>
                    <a:pt x="4057403" y="182548"/>
                    <a:pt x="4053772" y="186179"/>
                    <a:pt x="4049292" y="186179"/>
                  </a:cubicBezTo>
                  <a:cubicBezTo>
                    <a:pt x="4044813" y="186179"/>
                    <a:pt x="4041182" y="182548"/>
                    <a:pt x="4041182" y="178068"/>
                  </a:cubicBezTo>
                  <a:cubicBezTo>
                    <a:pt x="4041182" y="173589"/>
                    <a:pt x="4044813" y="169958"/>
                    <a:pt x="4049292" y="169958"/>
                  </a:cubicBezTo>
                  <a:close/>
                  <a:moveTo>
                    <a:pt x="4021048" y="169958"/>
                  </a:moveTo>
                  <a:cubicBezTo>
                    <a:pt x="4025527" y="169958"/>
                    <a:pt x="4029158" y="173589"/>
                    <a:pt x="4029158" y="178068"/>
                  </a:cubicBezTo>
                  <a:cubicBezTo>
                    <a:pt x="4029158" y="182548"/>
                    <a:pt x="4025527" y="186179"/>
                    <a:pt x="4021048" y="186179"/>
                  </a:cubicBezTo>
                  <a:cubicBezTo>
                    <a:pt x="4016568" y="186179"/>
                    <a:pt x="4012937" y="182548"/>
                    <a:pt x="4012937" y="178068"/>
                  </a:cubicBezTo>
                  <a:cubicBezTo>
                    <a:pt x="4012937" y="173589"/>
                    <a:pt x="4016568" y="169958"/>
                    <a:pt x="4021048" y="169958"/>
                  </a:cubicBezTo>
                  <a:close/>
                  <a:moveTo>
                    <a:pt x="3992801" y="169958"/>
                  </a:moveTo>
                  <a:cubicBezTo>
                    <a:pt x="3997281" y="169958"/>
                    <a:pt x="4000912" y="173589"/>
                    <a:pt x="4000912" y="178068"/>
                  </a:cubicBezTo>
                  <a:cubicBezTo>
                    <a:pt x="4000912" y="182548"/>
                    <a:pt x="3997281" y="186179"/>
                    <a:pt x="3992801" y="186179"/>
                  </a:cubicBezTo>
                  <a:cubicBezTo>
                    <a:pt x="3988322" y="186179"/>
                    <a:pt x="3984691" y="182548"/>
                    <a:pt x="3984691" y="178068"/>
                  </a:cubicBezTo>
                  <a:cubicBezTo>
                    <a:pt x="3984691" y="173589"/>
                    <a:pt x="3988322" y="169958"/>
                    <a:pt x="3992801" y="169958"/>
                  </a:cubicBezTo>
                  <a:close/>
                  <a:moveTo>
                    <a:pt x="3964557" y="169958"/>
                  </a:moveTo>
                  <a:cubicBezTo>
                    <a:pt x="3969036" y="169958"/>
                    <a:pt x="3972667" y="173589"/>
                    <a:pt x="3972667" y="178068"/>
                  </a:cubicBezTo>
                  <a:cubicBezTo>
                    <a:pt x="3972667" y="182548"/>
                    <a:pt x="3969036" y="186179"/>
                    <a:pt x="3964557" y="186179"/>
                  </a:cubicBezTo>
                  <a:cubicBezTo>
                    <a:pt x="3960077" y="186179"/>
                    <a:pt x="3956446" y="182548"/>
                    <a:pt x="3956446" y="178068"/>
                  </a:cubicBezTo>
                  <a:cubicBezTo>
                    <a:pt x="3956446" y="173589"/>
                    <a:pt x="3960077" y="169958"/>
                    <a:pt x="3964557" y="169958"/>
                  </a:cubicBezTo>
                  <a:close/>
                  <a:moveTo>
                    <a:pt x="3936310" y="169958"/>
                  </a:moveTo>
                  <a:cubicBezTo>
                    <a:pt x="3940790" y="169958"/>
                    <a:pt x="3944421" y="173589"/>
                    <a:pt x="3944421" y="178068"/>
                  </a:cubicBezTo>
                  <a:cubicBezTo>
                    <a:pt x="3944421" y="182548"/>
                    <a:pt x="3940790" y="186179"/>
                    <a:pt x="3936310" y="186179"/>
                  </a:cubicBezTo>
                  <a:cubicBezTo>
                    <a:pt x="3931831" y="186179"/>
                    <a:pt x="3928199" y="182548"/>
                    <a:pt x="3928199" y="178068"/>
                  </a:cubicBezTo>
                  <a:cubicBezTo>
                    <a:pt x="3928199" y="173589"/>
                    <a:pt x="3931831" y="169958"/>
                    <a:pt x="3936310" y="169958"/>
                  </a:cubicBezTo>
                  <a:close/>
                  <a:moveTo>
                    <a:pt x="3908066" y="169958"/>
                  </a:moveTo>
                  <a:cubicBezTo>
                    <a:pt x="3912545" y="169958"/>
                    <a:pt x="3916176" y="173589"/>
                    <a:pt x="3916176" y="178068"/>
                  </a:cubicBezTo>
                  <a:cubicBezTo>
                    <a:pt x="3916176" y="182548"/>
                    <a:pt x="3912545" y="186179"/>
                    <a:pt x="3908066" y="186179"/>
                  </a:cubicBezTo>
                  <a:cubicBezTo>
                    <a:pt x="3903586" y="186179"/>
                    <a:pt x="3899955" y="182548"/>
                    <a:pt x="3899955" y="178068"/>
                  </a:cubicBezTo>
                  <a:cubicBezTo>
                    <a:pt x="3899955" y="173589"/>
                    <a:pt x="3903586" y="169958"/>
                    <a:pt x="3908066" y="169958"/>
                  </a:cubicBezTo>
                  <a:close/>
                  <a:moveTo>
                    <a:pt x="3879819" y="169958"/>
                  </a:moveTo>
                  <a:cubicBezTo>
                    <a:pt x="3884299" y="169958"/>
                    <a:pt x="3887930" y="173589"/>
                    <a:pt x="3887930" y="178068"/>
                  </a:cubicBezTo>
                  <a:cubicBezTo>
                    <a:pt x="3887930" y="182548"/>
                    <a:pt x="3884299" y="186179"/>
                    <a:pt x="3879819" y="186179"/>
                  </a:cubicBezTo>
                  <a:cubicBezTo>
                    <a:pt x="3875340" y="186179"/>
                    <a:pt x="3871709" y="182548"/>
                    <a:pt x="3871709" y="178068"/>
                  </a:cubicBezTo>
                  <a:cubicBezTo>
                    <a:pt x="3871709" y="173589"/>
                    <a:pt x="3875340" y="169958"/>
                    <a:pt x="3879819" y="169958"/>
                  </a:cubicBezTo>
                  <a:close/>
                  <a:moveTo>
                    <a:pt x="3851575" y="169958"/>
                  </a:moveTo>
                  <a:cubicBezTo>
                    <a:pt x="3856054" y="169958"/>
                    <a:pt x="3859685" y="173589"/>
                    <a:pt x="3859685" y="178068"/>
                  </a:cubicBezTo>
                  <a:cubicBezTo>
                    <a:pt x="3859685" y="182548"/>
                    <a:pt x="3856054" y="186179"/>
                    <a:pt x="3851575" y="186179"/>
                  </a:cubicBezTo>
                  <a:cubicBezTo>
                    <a:pt x="3847096" y="186179"/>
                    <a:pt x="3843464" y="182548"/>
                    <a:pt x="3843464" y="178068"/>
                  </a:cubicBezTo>
                  <a:cubicBezTo>
                    <a:pt x="3843464" y="173589"/>
                    <a:pt x="3847095" y="169958"/>
                    <a:pt x="3851575" y="169958"/>
                  </a:cubicBezTo>
                  <a:close/>
                  <a:moveTo>
                    <a:pt x="3823328" y="169958"/>
                  </a:moveTo>
                  <a:cubicBezTo>
                    <a:pt x="3827808" y="169958"/>
                    <a:pt x="3831439" y="173589"/>
                    <a:pt x="3831439" y="178068"/>
                  </a:cubicBezTo>
                  <a:cubicBezTo>
                    <a:pt x="3831439" y="182548"/>
                    <a:pt x="3827808" y="186179"/>
                    <a:pt x="3823328" y="186179"/>
                  </a:cubicBezTo>
                  <a:cubicBezTo>
                    <a:pt x="3818849" y="186179"/>
                    <a:pt x="3815218" y="182548"/>
                    <a:pt x="3815218" y="178068"/>
                  </a:cubicBezTo>
                  <a:cubicBezTo>
                    <a:pt x="3815218" y="173589"/>
                    <a:pt x="3818849" y="169958"/>
                    <a:pt x="3823328" y="169958"/>
                  </a:cubicBezTo>
                  <a:close/>
                  <a:moveTo>
                    <a:pt x="3795084" y="169958"/>
                  </a:moveTo>
                  <a:cubicBezTo>
                    <a:pt x="3799563" y="169958"/>
                    <a:pt x="3803194" y="173589"/>
                    <a:pt x="3803194" y="178068"/>
                  </a:cubicBezTo>
                  <a:cubicBezTo>
                    <a:pt x="3803194" y="182548"/>
                    <a:pt x="3799563" y="186179"/>
                    <a:pt x="3795084" y="186179"/>
                  </a:cubicBezTo>
                  <a:cubicBezTo>
                    <a:pt x="3790604" y="186179"/>
                    <a:pt x="3786973" y="182548"/>
                    <a:pt x="3786973" y="178068"/>
                  </a:cubicBezTo>
                  <a:cubicBezTo>
                    <a:pt x="3786973" y="173589"/>
                    <a:pt x="3790604" y="169958"/>
                    <a:pt x="3795084" y="169958"/>
                  </a:cubicBezTo>
                  <a:close/>
                  <a:moveTo>
                    <a:pt x="3766837" y="169958"/>
                  </a:moveTo>
                  <a:cubicBezTo>
                    <a:pt x="3771317" y="169958"/>
                    <a:pt x="3774948" y="173589"/>
                    <a:pt x="3774948" y="178068"/>
                  </a:cubicBezTo>
                  <a:cubicBezTo>
                    <a:pt x="3774948" y="182548"/>
                    <a:pt x="3771317" y="186179"/>
                    <a:pt x="3766837" y="186179"/>
                  </a:cubicBezTo>
                  <a:cubicBezTo>
                    <a:pt x="3762358" y="186179"/>
                    <a:pt x="3758727" y="182548"/>
                    <a:pt x="3758727" y="178068"/>
                  </a:cubicBezTo>
                  <a:cubicBezTo>
                    <a:pt x="3758727" y="173589"/>
                    <a:pt x="3762358" y="169958"/>
                    <a:pt x="3766837" y="169958"/>
                  </a:cubicBezTo>
                  <a:close/>
                  <a:moveTo>
                    <a:pt x="3738593" y="169958"/>
                  </a:moveTo>
                  <a:cubicBezTo>
                    <a:pt x="3743072" y="169958"/>
                    <a:pt x="3746704" y="173589"/>
                    <a:pt x="3746704" y="178068"/>
                  </a:cubicBezTo>
                  <a:cubicBezTo>
                    <a:pt x="3746704" y="182548"/>
                    <a:pt x="3743072" y="186179"/>
                    <a:pt x="3738593" y="186179"/>
                  </a:cubicBezTo>
                  <a:cubicBezTo>
                    <a:pt x="3734114" y="186179"/>
                    <a:pt x="3730482" y="182548"/>
                    <a:pt x="3730482" y="178068"/>
                  </a:cubicBezTo>
                  <a:cubicBezTo>
                    <a:pt x="3730482" y="173589"/>
                    <a:pt x="3734114" y="169958"/>
                    <a:pt x="3738593" y="169958"/>
                  </a:cubicBezTo>
                  <a:close/>
                  <a:moveTo>
                    <a:pt x="3710346" y="169958"/>
                  </a:moveTo>
                  <a:cubicBezTo>
                    <a:pt x="3714826" y="169958"/>
                    <a:pt x="3718457" y="173589"/>
                    <a:pt x="3718457" y="178068"/>
                  </a:cubicBezTo>
                  <a:cubicBezTo>
                    <a:pt x="3718457" y="182548"/>
                    <a:pt x="3714826" y="186179"/>
                    <a:pt x="3710346" y="186179"/>
                  </a:cubicBezTo>
                  <a:cubicBezTo>
                    <a:pt x="3705867" y="186179"/>
                    <a:pt x="3702236" y="182548"/>
                    <a:pt x="3702236" y="178068"/>
                  </a:cubicBezTo>
                  <a:cubicBezTo>
                    <a:pt x="3702236" y="173589"/>
                    <a:pt x="3705867" y="169958"/>
                    <a:pt x="3710346" y="169958"/>
                  </a:cubicBezTo>
                  <a:close/>
                  <a:moveTo>
                    <a:pt x="3682102" y="169958"/>
                  </a:moveTo>
                  <a:cubicBezTo>
                    <a:pt x="3686581" y="169958"/>
                    <a:pt x="3690213" y="173589"/>
                    <a:pt x="3690213" y="178068"/>
                  </a:cubicBezTo>
                  <a:cubicBezTo>
                    <a:pt x="3690213" y="182548"/>
                    <a:pt x="3686581" y="186179"/>
                    <a:pt x="3682102" y="186179"/>
                  </a:cubicBezTo>
                  <a:cubicBezTo>
                    <a:pt x="3677623" y="186179"/>
                    <a:pt x="3673991" y="182548"/>
                    <a:pt x="3673991" y="178068"/>
                  </a:cubicBezTo>
                  <a:cubicBezTo>
                    <a:pt x="3673991" y="173589"/>
                    <a:pt x="3677623" y="169958"/>
                    <a:pt x="3682102" y="169958"/>
                  </a:cubicBezTo>
                  <a:close/>
                  <a:moveTo>
                    <a:pt x="3653856" y="169958"/>
                  </a:moveTo>
                  <a:cubicBezTo>
                    <a:pt x="3658335" y="169958"/>
                    <a:pt x="3661966" y="173589"/>
                    <a:pt x="3661966" y="178068"/>
                  </a:cubicBezTo>
                  <a:cubicBezTo>
                    <a:pt x="3661966" y="182548"/>
                    <a:pt x="3658335" y="186179"/>
                    <a:pt x="3653856" y="186179"/>
                  </a:cubicBezTo>
                  <a:cubicBezTo>
                    <a:pt x="3649376" y="186179"/>
                    <a:pt x="3645745" y="182548"/>
                    <a:pt x="3645745" y="178068"/>
                  </a:cubicBezTo>
                  <a:cubicBezTo>
                    <a:pt x="3645745" y="173589"/>
                    <a:pt x="3649376" y="169958"/>
                    <a:pt x="3653856" y="169958"/>
                  </a:cubicBezTo>
                  <a:close/>
                  <a:moveTo>
                    <a:pt x="3625611" y="169958"/>
                  </a:moveTo>
                  <a:cubicBezTo>
                    <a:pt x="3630090" y="169958"/>
                    <a:pt x="3633722" y="173589"/>
                    <a:pt x="3633722" y="178068"/>
                  </a:cubicBezTo>
                  <a:cubicBezTo>
                    <a:pt x="3633722" y="182548"/>
                    <a:pt x="3630090" y="186179"/>
                    <a:pt x="3625611" y="186179"/>
                  </a:cubicBezTo>
                  <a:cubicBezTo>
                    <a:pt x="3621132" y="186179"/>
                    <a:pt x="3617500" y="182548"/>
                    <a:pt x="3617500" y="178068"/>
                  </a:cubicBezTo>
                  <a:cubicBezTo>
                    <a:pt x="3617500" y="173589"/>
                    <a:pt x="3621132" y="169958"/>
                    <a:pt x="3625611" y="169958"/>
                  </a:cubicBezTo>
                  <a:close/>
                  <a:moveTo>
                    <a:pt x="3597364" y="169958"/>
                  </a:moveTo>
                  <a:cubicBezTo>
                    <a:pt x="3601844" y="169958"/>
                    <a:pt x="3605475" y="173589"/>
                    <a:pt x="3605475" y="178068"/>
                  </a:cubicBezTo>
                  <a:cubicBezTo>
                    <a:pt x="3605475" y="182548"/>
                    <a:pt x="3601844" y="186179"/>
                    <a:pt x="3597364" y="186179"/>
                  </a:cubicBezTo>
                  <a:cubicBezTo>
                    <a:pt x="3592885" y="186179"/>
                    <a:pt x="3589254" y="182548"/>
                    <a:pt x="3589254" y="178068"/>
                  </a:cubicBezTo>
                  <a:cubicBezTo>
                    <a:pt x="3589254" y="173589"/>
                    <a:pt x="3592885" y="169958"/>
                    <a:pt x="3597364" y="169958"/>
                  </a:cubicBezTo>
                  <a:close/>
                  <a:moveTo>
                    <a:pt x="3569120" y="169958"/>
                  </a:moveTo>
                  <a:cubicBezTo>
                    <a:pt x="3573599" y="169958"/>
                    <a:pt x="3577231" y="173589"/>
                    <a:pt x="3577231" y="178068"/>
                  </a:cubicBezTo>
                  <a:cubicBezTo>
                    <a:pt x="3577231" y="182548"/>
                    <a:pt x="3573599" y="186179"/>
                    <a:pt x="3569120" y="186179"/>
                  </a:cubicBezTo>
                  <a:cubicBezTo>
                    <a:pt x="3564640" y="186179"/>
                    <a:pt x="3561009" y="182548"/>
                    <a:pt x="3561009" y="178068"/>
                  </a:cubicBezTo>
                  <a:cubicBezTo>
                    <a:pt x="3561009" y="173589"/>
                    <a:pt x="3564640" y="169958"/>
                    <a:pt x="3569120" y="169958"/>
                  </a:cubicBezTo>
                  <a:close/>
                  <a:moveTo>
                    <a:pt x="3540874" y="169958"/>
                  </a:moveTo>
                  <a:cubicBezTo>
                    <a:pt x="3545353" y="169958"/>
                    <a:pt x="3548984" y="173589"/>
                    <a:pt x="3548984" y="178068"/>
                  </a:cubicBezTo>
                  <a:cubicBezTo>
                    <a:pt x="3548984" y="182548"/>
                    <a:pt x="3545353" y="186179"/>
                    <a:pt x="3540874" y="186179"/>
                  </a:cubicBezTo>
                  <a:cubicBezTo>
                    <a:pt x="3536394" y="186179"/>
                    <a:pt x="3532763" y="182548"/>
                    <a:pt x="3532763" y="178068"/>
                  </a:cubicBezTo>
                  <a:cubicBezTo>
                    <a:pt x="3532763" y="173589"/>
                    <a:pt x="3536394" y="169958"/>
                    <a:pt x="3540874" y="169958"/>
                  </a:cubicBezTo>
                  <a:close/>
                  <a:moveTo>
                    <a:pt x="3512629" y="169958"/>
                  </a:moveTo>
                  <a:cubicBezTo>
                    <a:pt x="3517109" y="169958"/>
                    <a:pt x="3520740" y="173589"/>
                    <a:pt x="3520740" y="178068"/>
                  </a:cubicBezTo>
                  <a:cubicBezTo>
                    <a:pt x="3520740" y="182548"/>
                    <a:pt x="3517109" y="186179"/>
                    <a:pt x="3512629" y="186179"/>
                  </a:cubicBezTo>
                  <a:cubicBezTo>
                    <a:pt x="3508150" y="186179"/>
                    <a:pt x="3504518" y="182548"/>
                    <a:pt x="3504518" y="178068"/>
                  </a:cubicBezTo>
                  <a:cubicBezTo>
                    <a:pt x="3504518" y="173589"/>
                    <a:pt x="3508150" y="169958"/>
                    <a:pt x="3512629" y="169958"/>
                  </a:cubicBezTo>
                  <a:close/>
                  <a:moveTo>
                    <a:pt x="3484383" y="169958"/>
                  </a:moveTo>
                  <a:cubicBezTo>
                    <a:pt x="3488862" y="169958"/>
                    <a:pt x="3492493" y="173589"/>
                    <a:pt x="3492493" y="178068"/>
                  </a:cubicBezTo>
                  <a:cubicBezTo>
                    <a:pt x="3492493" y="182548"/>
                    <a:pt x="3488862" y="186179"/>
                    <a:pt x="3484383" y="186179"/>
                  </a:cubicBezTo>
                  <a:cubicBezTo>
                    <a:pt x="3479904" y="186179"/>
                    <a:pt x="3476272" y="182548"/>
                    <a:pt x="3476272" y="178068"/>
                  </a:cubicBezTo>
                  <a:cubicBezTo>
                    <a:pt x="3476272" y="173589"/>
                    <a:pt x="3479904" y="169958"/>
                    <a:pt x="3484383" y="169958"/>
                  </a:cubicBezTo>
                  <a:close/>
                  <a:moveTo>
                    <a:pt x="3456137" y="169958"/>
                  </a:moveTo>
                  <a:cubicBezTo>
                    <a:pt x="3460617" y="169958"/>
                    <a:pt x="3464248" y="173589"/>
                    <a:pt x="3464248" y="178068"/>
                  </a:cubicBezTo>
                  <a:cubicBezTo>
                    <a:pt x="3464248" y="182548"/>
                    <a:pt x="3460617" y="186179"/>
                    <a:pt x="3456137" y="186179"/>
                  </a:cubicBezTo>
                  <a:cubicBezTo>
                    <a:pt x="3451658" y="186179"/>
                    <a:pt x="3448027" y="182548"/>
                    <a:pt x="3448027" y="178068"/>
                  </a:cubicBezTo>
                  <a:cubicBezTo>
                    <a:pt x="3448027" y="173589"/>
                    <a:pt x="3451658" y="169958"/>
                    <a:pt x="3456137" y="169958"/>
                  </a:cubicBezTo>
                  <a:close/>
                  <a:moveTo>
                    <a:pt x="3427892" y="169958"/>
                  </a:moveTo>
                  <a:cubicBezTo>
                    <a:pt x="3432371" y="169958"/>
                    <a:pt x="3436002" y="173589"/>
                    <a:pt x="3436002" y="178068"/>
                  </a:cubicBezTo>
                  <a:cubicBezTo>
                    <a:pt x="3436002" y="182548"/>
                    <a:pt x="3432371" y="186179"/>
                    <a:pt x="3427892" y="186179"/>
                  </a:cubicBezTo>
                  <a:cubicBezTo>
                    <a:pt x="3423412" y="186179"/>
                    <a:pt x="3419781" y="182548"/>
                    <a:pt x="3419781" y="178068"/>
                  </a:cubicBezTo>
                  <a:cubicBezTo>
                    <a:pt x="3419781" y="173589"/>
                    <a:pt x="3423412" y="169958"/>
                    <a:pt x="3427892" y="169958"/>
                  </a:cubicBezTo>
                  <a:close/>
                  <a:moveTo>
                    <a:pt x="3399647" y="169958"/>
                  </a:moveTo>
                  <a:cubicBezTo>
                    <a:pt x="3404126" y="169958"/>
                    <a:pt x="3407757" y="173589"/>
                    <a:pt x="3407757" y="178068"/>
                  </a:cubicBezTo>
                  <a:cubicBezTo>
                    <a:pt x="3407757" y="182548"/>
                    <a:pt x="3404126" y="186179"/>
                    <a:pt x="3399647" y="186179"/>
                  </a:cubicBezTo>
                  <a:cubicBezTo>
                    <a:pt x="3395167" y="186179"/>
                    <a:pt x="3391536" y="182548"/>
                    <a:pt x="3391536" y="178068"/>
                  </a:cubicBezTo>
                  <a:cubicBezTo>
                    <a:pt x="3391536" y="173589"/>
                    <a:pt x="3395167" y="169958"/>
                    <a:pt x="3399647" y="169958"/>
                  </a:cubicBezTo>
                  <a:close/>
                  <a:moveTo>
                    <a:pt x="3371401" y="169958"/>
                  </a:moveTo>
                  <a:cubicBezTo>
                    <a:pt x="3375881" y="169958"/>
                    <a:pt x="3379512" y="173589"/>
                    <a:pt x="3379512" y="178068"/>
                  </a:cubicBezTo>
                  <a:cubicBezTo>
                    <a:pt x="3379512" y="182548"/>
                    <a:pt x="3375881" y="186179"/>
                    <a:pt x="3371401" y="186179"/>
                  </a:cubicBezTo>
                  <a:cubicBezTo>
                    <a:pt x="3366922" y="186179"/>
                    <a:pt x="3363290" y="182548"/>
                    <a:pt x="3363290" y="178068"/>
                  </a:cubicBezTo>
                  <a:cubicBezTo>
                    <a:pt x="3363290" y="173589"/>
                    <a:pt x="3366922" y="169958"/>
                    <a:pt x="3371401" y="169958"/>
                  </a:cubicBezTo>
                  <a:close/>
                  <a:moveTo>
                    <a:pt x="3343156" y="169958"/>
                  </a:moveTo>
                  <a:cubicBezTo>
                    <a:pt x="3347635" y="169958"/>
                    <a:pt x="3351267" y="173589"/>
                    <a:pt x="3351267" y="178068"/>
                  </a:cubicBezTo>
                  <a:cubicBezTo>
                    <a:pt x="3351267" y="182548"/>
                    <a:pt x="3347635" y="186179"/>
                    <a:pt x="3343156" y="186179"/>
                  </a:cubicBezTo>
                  <a:cubicBezTo>
                    <a:pt x="3338676" y="186179"/>
                    <a:pt x="3335045" y="182548"/>
                    <a:pt x="3335045" y="178068"/>
                  </a:cubicBezTo>
                  <a:cubicBezTo>
                    <a:pt x="3335045" y="173589"/>
                    <a:pt x="3338676" y="169958"/>
                    <a:pt x="3343156" y="169958"/>
                  </a:cubicBezTo>
                  <a:close/>
                  <a:moveTo>
                    <a:pt x="3314910" y="169958"/>
                  </a:moveTo>
                  <a:cubicBezTo>
                    <a:pt x="3319390" y="169958"/>
                    <a:pt x="3323021" y="173589"/>
                    <a:pt x="3323021" y="178068"/>
                  </a:cubicBezTo>
                  <a:cubicBezTo>
                    <a:pt x="3323021" y="182548"/>
                    <a:pt x="3319390" y="186179"/>
                    <a:pt x="3314910" y="186179"/>
                  </a:cubicBezTo>
                  <a:cubicBezTo>
                    <a:pt x="3310431" y="186179"/>
                    <a:pt x="3306799" y="182548"/>
                    <a:pt x="3306799" y="178068"/>
                  </a:cubicBezTo>
                  <a:cubicBezTo>
                    <a:pt x="3306799" y="173589"/>
                    <a:pt x="3310431" y="169958"/>
                    <a:pt x="3314910" y="169958"/>
                  </a:cubicBezTo>
                  <a:close/>
                  <a:moveTo>
                    <a:pt x="3286692" y="169958"/>
                  </a:moveTo>
                  <a:cubicBezTo>
                    <a:pt x="3291171" y="169958"/>
                    <a:pt x="3294803" y="173589"/>
                    <a:pt x="3294803" y="178068"/>
                  </a:cubicBezTo>
                  <a:cubicBezTo>
                    <a:pt x="3294803" y="182548"/>
                    <a:pt x="3291171" y="186179"/>
                    <a:pt x="3286692" y="186179"/>
                  </a:cubicBezTo>
                  <a:cubicBezTo>
                    <a:pt x="3282212" y="186179"/>
                    <a:pt x="3278581" y="182548"/>
                    <a:pt x="3278581" y="178068"/>
                  </a:cubicBezTo>
                  <a:cubicBezTo>
                    <a:pt x="3278581" y="173589"/>
                    <a:pt x="3282212" y="169958"/>
                    <a:pt x="3286692" y="169958"/>
                  </a:cubicBezTo>
                  <a:close/>
                  <a:moveTo>
                    <a:pt x="3258454" y="169958"/>
                  </a:moveTo>
                  <a:cubicBezTo>
                    <a:pt x="3262933" y="169958"/>
                    <a:pt x="3266565" y="173589"/>
                    <a:pt x="3266565" y="178068"/>
                  </a:cubicBezTo>
                  <a:cubicBezTo>
                    <a:pt x="3266565" y="182548"/>
                    <a:pt x="3262933" y="186179"/>
                    <a:pt x="3258454" y="186179"/>
                  </a:cubicBezTo>
                  <a:cubicBezTo>
                    <a:pt x="3253974" y="186179"/>
                    <a:pt x="3250343" y="182548"/>
                    <a:pt x="3250343" y="178068"/>
                  </a:cubicBezTo>
                  <a:cubicBezTo>
                    <a:pt x="3250343" y="173589"/>
                    <a:pt x="3253974" y="169958"/>
                    <a:pt x="3258454" y="169958"/>
                  </a:cubicBezTo>
                  <a:close/>
                  <a:moveTo>
                    <a:pt x="3230209" y="169958"/>
                  </a:moveTo>
                  <a:cubicBezTo>
                    <a:pt x="3234689" y="169958"/>
                    <a:pt x="3238320" y="173589"/>
                    <a:pt x="3238320" y="178068"/>
                  </a:cubicBezTo>
                  <a:cubicBezTo>
                    <a:pt x="3238320" y="182548"/>
                    <a:pt x="3234689" y="186179"/>
                    <a:pt x="3230209" y="186179"/>
                  </a:cubicBezTo>
                  <a:cubicBezTo>
                    <a:pt x="3225730" y="186179"/>
                    <a:pt x="3222098" y="182548"/>
                    <a:pt x="3222098" y="178068"/>
                  </a:cubicBezTo>
                  <a:cubicBezTo>
                    <a:pt x="3222098" y="173589"/>
                    <a:pt x="3225730" y="169958"/>
                    <a:pt x="3230209" y="169958"/>
                  </a:cubicBezTo>
                  <a:close/>
                  <a:moveTo>
                    <a:pt x="3201963" y="169958"/>
                  </a:moveTo>
                  <a:cubicBezTo>
                    <a:pt x="3206442" y="169958"/>
                    <a:pt x="3210073" y="173589"/>
                    <a:pt x="3210073" y="178068"/>
                  </a:cubicBezTo>
                  <a:cubicBezTo>
                    <a:pt x="3210073" y="182548"/>
                    <a:pt x="3206442" y="186179"/>
                    <a:pt x="3201963" y="186179"/>
                  </a:cubicBezTo>
                  <a:cubicBezTo>
                    <a:pt x="3197483" y="186179"/>
                    <a:pt x="3193852" y="182548"/>
                    <a:pt x="3193852" y="178068"/>
                  </a:cubicBezTo>
                  <a:cubicBezTo>
                    <a:pt x="3193852" y="173589"/>
                    <a:pt x="3197483" y="169958"/>
                    <a:pt x="3201963" y="169958"/>
                  </a:cubicBezTo>
                  <a:close/>
                  <a:moveTo>
                    <a:pt x="3173718" y="169958"/>
                  </a:moveTo>
                  <a:cubicBezTo>
                    <a:pt x="3178197" y="169958"/>
                    <a:pt x="3181829" y="173589"/>
                    <a:pt x="3181829" y="178068"/>
                  </a:cubicBezTo>
                  <a:cubicBezTo>
                    <a:pt x="3181829" y="182548"/>
                    <a:pt x="3178197" y="186179"/>
                    <a:pt x="3173718" y="186179"/>
                  </a:cubicBezTo>
                  <a:cubicBezTo>
                    <a:pt x="3169238" y="186179"/>
                    <a:pt x="3165607" y="182548"/>
                    <a:pt x="3165607" y="178068"/>
                  </a:cubicBezTo>
                  <a:cubicBezTo>
                    <a:pt x="3165607" y="173589"/>
                    <a:pt x="3169238" y="169958"/>
                    <a:pt x="3173718" y="169958"/>
                  </a:cubicBezTo>
                  <a:close/>
                  <a:moveTo>
                    <a:pt x="3145472" y="169958"/>
                  </a:moveTo>
                  <a:cubicBezTo>
                    <a:pt x="3149951" y="169958"/>
                    <a:pt x="3153582" y="173589"/>
                    <a:pt x="3153582" y="178068"/>
                  </a:cubicBezTo>
                  <a:cubicBezTo>
                    <a:pt x="3153582" y="182548"/>
                    <a:pt x="3149951" y="186179"/>
                    <a:pt x="3145472" y="186179"/>
                  </a:cubicBezTo>
                  <a:cubicBezTo>
                    <a:pt x="3140993" y="186179"/>
                    <a:pt x="3137361" y="182548"/>
                    <a:pt x="3137361" y="178068"/>
                  </a:cubicBezTo>
                  <a:cubicBezTo>
                    <a:pt x="3137361" y="173589"/>
                    <a:pt x="3140993" y="169958"/>
                    <a:pt x="3145472" y="169958"/>
                  </a:cubicBezTo>
                  <a:close/>
                  <a:moveTo>
                    <a:pt x="3117227" y="169958"/>
                  </a:moveTo>
                  <a:cubicBezTo>
                    <a:pt x="3121707" y="169958"/>
                    <a:pt x="3125338" y="173589"/>
                    <a:pt x="3125338" y="178068"/>
                  </a:cubicBezTo>
                  <a:cubicBezTo>
                    <a:pt x="3125338" y="182548"/>
                    <a:pt x="3121707" y="186179"/>
                    <a:pt x="3117227" y="186179"/>
                  </a:cubicBezTo>
                  <a:cubicBezTo>
                    <a:pt x="3112748" y="186179"/>
                    <a:pt x="3109117" y="182548"/>
                    <a:pt x="3109117" y="178068"/>
                  </a:cubicBezTo>
                  <a:cubicBezTo>
                    <a:pt x="3109117" y="173589"/>
                    <a:pt x="3112748" y="169958"/>
                    <a:pt x="3117227" y="169958"/>
                  </a:cubicBezTo>
                  <a:close/>
                  <a:moveTo>
                    <a:pt x="3088981" y="169958"/>
                  </a:moveTo>
                  <a:cubicBezTo>
                    <a:pt x="3093460" y="169958"/>
                    <a:pt x="3097091" y="173589"/>
                    <a:pt x="3097091" y="178068"/>
                  </a:cubicBezTo>
                  <a:cubicBezTo>
                    <a:pt x="3097091" y="182548"/>
                    <a:pt x="3093460" y="186179"/>
                    <a:pt x="3088981" y="186179"/>
                  </a:cubicBezTo>
                  <a:cubicBezTo>
                    <a:pt x="3084501" y="186179"/>
                    <a:pt x="3080870" y="182548"/>
                    <a:pt x="3080870" y="178068"/>
                  </a:cubicBezTo>
                  <a:cubicBezTo>
                    <a:pt x="3080870" y="173589"/>
                    <a:pt x="3084501" y="169958"/>
                    <a:pt x="3088981" y="169958"/>
                  </a:cubicBezTo>
                  <a:close/>
                  <a:moveTo>
                    <a:pt x="3060736" y="169958"/>
                  </a:moveTo>
                  <a:cubicBezTo>
                    <a:pt x="3065216" y="169958"/>
                    <a:pt x="3068847" y="173589"/>
                    <a:pt x="3068847" y="178068"/>
                  </a:cubicBezTo>
                  <a:cubicBezTo>
                    <a:pt x="3068847" y="182548"/>
                    <a:pt x="3065216" y="186179"/>
                    <a:pt x="3060736" y="186179"/>
                  </a:cubicBezTo>
                  <a:cubicBezTo>
                    <a:pt x="3056257" y="186179"/>
                    <a:pt x="3052625" y="182548"/>
                    <a:pt x="3052625" y="178068"/>
                  </a:cubicBezTo>
                  <a:cubicBezTo>
                    <a:pt x="3052625" y="173589"/>
                    <a:pt x="3056257" y="169958"/>
                    <a:pt x="3060736" y="169958"/>
                  </a:cubicBezTo>
                  <a:close/>
                  <a:moveTo>
                    <a:pt x="3032490" y="169958"/>
                  </a:moveTo>
                  <a:cubicBezTo>
                    <a:pt x="3036969" y="169958"/>
                    <a:pt x="3040600" y="173589"/>
                    <a:pt x="3040600" y="178068"/>
                  </a:cubicBezTo>
                  <a:cubicBezTo>
                    <a:pt x="3040600" y="182548"/>
                    <a:pt x="3036969" y="186179"/>
                    <a:pt x="3032490" y="186179"/>
                  </a:cubicBezTo>
                  <a:cubicBezTo>
                    <a:pt x="3028011" y="186179"/>
                    <a:pt x="3024379" y="182548"/>
                    <a:pt x="3024379" y="178068"/>
                  </a:cubicBezTo>
                  <a:cubicBezTo>
                    <a:pt x="3024379" y="173589"/>
                    <a:pt x="3028011" y="169958"/>
                    <a:pt x="3032490" y="169958"/>
                  </a:cubicBezTo>
                  <a:close/>
                  <a:moveTo>
                    <a:pt x="3004245" y="169958"/>
                  </a:moveTo>
                  <a:cubicBezTo>
                    <a:pt x="3008725" y="169958"/>
                    <a:pt x="3012356" y="173589"/>
                    <a:pt x="3012356" y="178068"/>
                  </a:cubicBezTo>
                  <a:cubicBezTo>
                    <a:pt x="3012356" y="182548"/>
                    <a:pt x="3008725" y="186179"/>
                    <a:pt x="3004245" y="186179"/>
                  </a:cubicBezTo>
                  <a:cubicBezTo>
                    <a:pt x="2999766" y="186179"/>
                    <a:pt x="2996135" y="182548"/>
                    <a:pt x="2996135" y="178068"/>
                  </a:cubicBezTo>
                  <a:cubicBezTo>
                    <a:pt x="2996135" y="173589"/>
                    <a:pt x="2999766" y="169958"/>
                    <a:pt x="3004245" y="169958"/>
                  </a:cubicBezTo>
                  <a:close/>
                  <a:moveTo>
                    <a:pt x="2975999" y="169958"/>
                  </a:moveTo>
                  <a:cubicBezTo>
                    <a:pt x="2980478" y="169958"/>
                    <a:pt x="2984110" y="173589"/>
                    <a:pt x="2984110" y="178068"/>
                  </a:cubicBezTo>
                  <a:cubicBezTo>
                    <a:pt x="2984110" y="182548"/>
                    <a:pt x="2980478" y="186179"/>
                    <a:pt x="2975999" y="186179"/>
                  </a:cubicBezTo>
                  <a:cubicBezTo>
                    <a:pt x="2971519" y="186179"/>
                    <a:pt x="2967888" y="182548"/>
                    <a:pt x="2967888" y="178068"/>
                  </a:cubicBezTo>
                  <a:cubicBezTo>
                    <a:pt x="2967888" y="173589"/>
                    <a:pt x="2971519" y="169958"/>
                    <a:pt x="2975999" y="169958"/>
                  </a:cubicBezTo>
                  <a:close/>
                  <a:moveTo>
                    <a:pt x="2947754" y="169958"/>
                  </a:moveTo>
                  <a:cubicBezTo>
                    <a:pt x="2952234" y="169958"/>
                    <a:pt x="2955865" y="173589"/>
                    <a:pt x="2955865" y="178068"/>
                  </a:cubicBezTo>
                  <a:cubicBezTo>
                    <a:pt x="2955865" y="182548"/>
                    <a:pt x="2952234" y="186179"/>
                    <a:pt x="2947754" y="186179"/>
                  </a:cubicBezTo>
                  <a:cubicBezTo>
                    <a:pt x="2943275" y="186179"/>
                    <a:pt x="2939643" y="182548"/>
                    <a:pt x="2939643" y="178068"/>
                  </a:cubicBezTo>
                  <a:cubicBezTo>
                    <a:pt x="2939643" y="173589"/>
                    <a:pt x="2943275" y="169958"/>
                    <a:pt x="2947754" y="169958"/>
                  </a:cubicBezTo>
                  <a:close/>
                  <a:moveTo>
                    <a:pt x="2919508" y="169958"/>
                  </a:moveTo>
                  <a:cubicBezTo>
                    <a:pt x="2923987" y="169958"/>
                    <a:pt x="2927619" y="173589"/>
                    <a:pt x="2927619" y="178068"/>
                  </a:cubicBezTo>
                  <a:cubicBezTo>
                    <a:pt x="2927619" y="182548"/>
                    <a:pt x="2923987" y="186179"/>
                    <a:pt x="2919508" y="186179"/>
                  </a:cubicBezTo>
                  <a:cubicBezTo>
                    <a:pt x="2915029" y="186179"/>
                    <a:pt x="2911397" y="182548"/>
                    <a:pt x="2911397" y="178068"/>
                  </a:cubicBezTo>
                  <a:cubicBezTo>
                    <a:pt x="2911397" y="173589"/>
                    <a:pt x="2915029" y="169958"/>
                    <a:pt x="2919508" y="169958"/>
                  </a:cubicBezTo>
                  <a:close/>
                  <a:moveTo>
                    <a:pt x="2891263" y="169958"/>
                  </a:moveTo>
                  <a:cubicBezTo>
                    <a:pt x="2895743" y="169958"/>
                    <a:pt x="2899374" y="173589"/>
                    <a:pt x="2899374" y="178068"/>
                  </a:cubicBezTo>
                  <a:cubicBezTo>
                    <a:pt x="2899374" y="182548"/>
                    <a:pt x="2895743" y="186179"/>
                    <a:pt x="2891263" y="186179"/>
                  </a:cubicBezTo>
                  <a:cubicBezTo>
                    <a:pt x="2886784" y="186179"/>
                    <a:pt x="2883153" y="182548"/>
                    <a:pt x="2883153" y="178068"/>
                  </a:cubicBezTo>
                  <a:cubicBezTo>
                    <a:pt x="2883153" y="173589"/>
                    <a:pt x="2886784" y="169958"/>
                    <a:pt x="2891263" y="169958"/>
                  </a:cubicBezTo>
                  <a:close/>
                  <a:moveTo>
                    <a:pt x="2863017" y="169958"/>
                  </a:moveTo>
                  <a:cubicBezTo>
                    <a:pt x="2867496" y="169958"/>
                    <a:pt x="2871128" y="173589"/>
                    <a:pt x="2871128" y="178068"/>
                  </a:cubicBezTo>
                  <a:cubicBezTo>
                    <a:pt x="2871128" y="182548"/>
                    <a:pt x="2867496" y="186179"/>
                    <a:pt x="2863017" y="186179"/>
                  </a:cubicBezTo>
                  <a:cubicBezTo>
                    <a:pt x="2858538" y="186179"/>
                    <a:pt x="2854906" y="182548"/>
                    <a:pt x="2854906" y="178068"/>
                  </a:cubicBezTo>
                  <a:cubicBezTo>
                    <a:pt x="2854906" y="173589"/>
                    <a:pt x="2858538" y="169958"/>
                    <a:pt x="2863017" y="169958"/>
                  </a:cubicBezTo>
                  <a:close/>
                  <a:moveTo>
                    <a:pt x="2834772" y="169958"/>
                  </a:moveTo>
                  <a:cubicBezTo>
                    <a:pt x="2839252" y="169958"/>
                    <a:pt x="2842883" y="173589"/>
                    <a:pt x="2842883" y="178068"/>
                  </a:cubicBezTo>
                  <a:cubicBezTo>
                    <a:pt x="2842883" y="182548"/>
                    <a:pt x="2839252" y="186179"/>
                    <a:pt x="2834772" y="186179"/>
                  </a:cubicBezTo>
                  <a:cubicBezTo>
                    <a:pt x="2830293" y="186179"/>
                    <a:pt x="2826661" y="182548"/>
                    <a:pt x="2826661" y="178068"/>
                  </a:cubicBezTo>
                  <a:cubicBezTo>
                    <a:pt x="2826661" y="173589"/>
                    <a:pt x="2830293" y="169958"/>
                    <a:pt x="2834772" y="169958"/>
                  </a:cubicBezTo>
                  <a:close/>
                  <a:moveTo>
                    <a:pt x="2806526" y="169958"/>
                  </a:moveTo>
                  <a:cubicBezTo>
                    <a:pt x="2811005" y="169958"/>
                    <a:pt x="2814637" y="173589"/>
                    <a:pt x="2814637" y="178068"/>
                  </a:cubicBezTo>
                  <a:cubicBezTo>
                    <a:pt x="2814637" y="182548"/>
                    <a:pt x="2811005" y="186179"/>
                    <a:pt x="2806526" y="186179"/>
                  </a:cubicBezTo>
                  <a:cubicBezTo>
                    <a:pt x="2802047" y="186179"/>
                    <a:pt x="2798415" y="182548"/>
                    <a:pt x="2798415" y="178068"/>
                  </a:cubicBezTo>
                  <a:cubicBezTo>
                    <a:pt x="2798415" y="173589"/>
                    <a:pt x="2802047" y="169958"/>
                    <a:pt x="2806526" y="169958"/>
                  </a:cubicBezTo>
                  <a:close/>
                  <a:moveTo>
                    <a:pt x="2778281" y="169958"/>
                  </a:moveTo>
                  <a:cubicBezTo>
                    <a:pt x="2782761" y="169958"/>
                    <a:pt x="2786392" y="173589"/>
                    <a:pt x="2786392" y="178068"/>
                  </a:cubicBezTo>
                  <a:cubicBezTo>
                    <a:pt x="2786392" y="182548"/>
                    <a:pt x="2782761" y="186179"/>
                    <a:pt x="2778281" y="186179"/>
                  </a:cubicBezTo>
                  <a:cubicBezTo>
                    <a:pt x="2773802" y="186179"/>
                    <a:pt x="2770171" y="182548"/>
                    <a:pt x="2770171" y="178068"/>
                  </a:cubicBezTo>
                  <a:cubicBezTo>
                    <a:pt x="2770171" y="173589"/>
                    <a:pt x="2773802" y="169958"/>
                    <a:pt x="2778281" y="169958"/>
                  </a:cubicBezTo>
                  <a:close/>
                  <a:moveTo>
                    <a:pt x="2750035" y="169958"/>
                  </a:moveTo>
                  <a:cubicBezTo>
                    <a:pt x="2754514" y="169958"/>
                    <a:pt x="2758146" y="173589"/>
                    <a:pt x="2758146" y="178068"/>
                  </a:cubicBezTo>
                  <a:cubicBezTo>
                    <a:pt x="2758146" y="182548"/>
                    <a:pt x="2754514" y="186179"/>
                    <a:pt x="2750035" y="186179"/>
                  </a:cubicBezTo>
                  <a:cubicBezTo>
                    <a:pt x="2745556" y="186179"/>
                    <a:pt x="2741924" y="182548"/>
                    <a:pt x="2741924" y="178068"/>
                  </a:cubicBezTo>
                  <a:cubicBezTo>
                    <a:pt x="2741924" y="173589"/>
                    <a:pt x="2745556" y="169958"/>
                    <a:pt x="2750035" y="169958"/>
                  </a:cubicBezTo>
                  <a:close/>
                  <a:moveTo>
                    <a:pt x="2721790" y="169958"/>
                  </a:moveTo>
                  <a:cubicBezTo>
                    <a:pt x="2726270" y="169958"/>
                    <a:pt x="2729901" y="173589"/>
                    <a:pt x="2729901" y="178068"/>
                  </a:cubicBezTo>
                  <a:cubicBezTo>
                    <a:pt x="2729901" y="182548"/>
                    <a:pt x="2726270" y="186179"/>
                    <a:pt x="2721790" y="186179"/>
                  </a:cubicBezTo>
                  <a:cubicBezTo>
                    <a:pt x="2717311" y="186179"/>
                    <a:pt x="2713680" y="182548"/>
                    <a:pt x="2713680" y="178068"/>
                  </a:cubicBezTo>
                  <a:cubicBezTo>
                    <a:pt x="2713680" y="173589"/>
                    <a:pt x="2717311" y="169958"/>
                    <a:pt x="2721790" y="169958"/>
                  </a:cubicBezTo>
                  <a:close/>
                  <a:moveTo>
                    <a:pt x="2693544" y="169958"/>
                  </a:moveTo>
                  <a:cubicBezTo>
                    <a:pt x="2698024" y="169958"/>
                    <a:pt x="2701655" y="173589"/>
                    <a:pt x="2701655" y="178068"/>
                  </a:cubicBezTo>
                  <a:cubicBezTo>
                    <a:pt x="2701655" y="182548"/>
                    <a:pt x="2698024" y="186179"/>
                    <a:pt x="2693544" y="186179"/>
                  </a:cubicBezTo>
                  <a:cubicBezTo>
                    <a:pt x="2689065" y="186179"/>
                    <a:pt x="2685433" y="182548"/>
                    <a:pt x="2685433" y="178068"/>
                  </a:cubicBezTo>
                  <a:cubicBezTo>
                    <a:pt x="2685433" y="173589"/>
                    <a:pt x="2689065" y="169958"/>
                    <a:pt x="2693544" y="169958"/>
                  </a:cubicBezTo>
                  <a:close/>
                  <a:moveTo>
                    <a:pt x="2665299" y="169958"/>
                  </a:moveTo>
                  <a:cubicBezTo>
                    <a:pt x="2669779" y="169958"/>
                    <a:pt x="2673410" y="173589"/>
                    <a:pt x="2673410" y="178068"/>
                  </a:cubicBezTo>
                  <a:cubicBezTo>
                    <a:pt x="2673410" y="182548"/>
                    <a:pt x="2669779" y="186179"/>
                    <a:pt x="2665299" y="186179"/>
                  </a:cubicBezTo>
                  <a:cubicBezTo>
                    <a:pt x="2660820" y="186179"/>
                    <a:pt x="2657189" y="182548"/>
                    <a:pt x="2657189" y="178068"/>
                  </a:cubicBezTo>
                  <a:cubicBezTo>
                    <a:pt x="2657189" y="173589"/>
                    <a:pt x="2660820" y="169958"/>
                    <a:pt x="2665299" y="169958"/>
                  </a:cubicBezTo>
                  <a:close/>
                  <a:moveTo>
                    <a:pt x="2637053" y="169958"/>
                  </a:moveTo>
                  <a:cubicBezTo>
                    <a:pt x="2641533" y="169958"/>
                    <a:pt x="2645164" y="173589"/>
                    <a:pt x="2645164" y="178068"/>
                  </a:cubicBezTo>
                  <a:cubicBezTo>
                    <a:pt x="2645164" y="182548"/>
                    <a:pt x="2641533" y="186179"/>
                    <a:pt x="2637053" y="186179"/>
                  </a:cubicBezTo>
                  <a:cubicBezTo>
                    <a:pt x="2632574" y="186179"/>
                    <a:pt x="2628942" y="182548"/>
                    <a:pt x="2628942" y="178068"/>
                  </a:cubicBezTo>
                  <a:cubicBezTo>
                    <a:pt x="2628942" y="173589"/>
                    <a:pt x="2632574" y="169958"/>
                    <a:pt x="2637053" y="169958"/>
                  </a:cubicBezTo>
                  <a:close/>
                  <a:moveTo>
                    <a:pt x="2608808" y="169958"/>
                  </a:moveTo>
                  <a:cubicBezTo>
                    <a:pt x="2613288" y="169958"/>
                    <a:pt x="2616919" y="173589"/>
                    <a:pt x="2616919" y="178068"/>
                  </a:cubicBezTo>
                  <a:cubicBezTo>
                    <a:pt x="2616919" y="182548"/>
                    <a:pt x="2613288" y="186179"/>
                    <a:pt x="2608808" y="186179"/>
                  </a:cubicBezTo>
                  <a:cubicBezTo>
                    <a:pt x="2604329" y="186179"/>
                    <a:pt x="2600698" y="182548"/>
                    <a:pt x="2600698" y="178068"/>
                  </a:cubicBezTo>
                  <a:cubicBezTo>
                    <a:pt x="2600698" y="173589"/>
                    <a:pt x="2604329" y="169958"/>
                    <a:pt x="2608808" y="169958"/>
                  </a:cubicBezTo>
                  <a:close/>
                  <a:moveTo>
                    <a:pt x="2580562" y="169958"/>
                  </a:moveTo>
                  <a:cubicBezTo>
                    <a:pt x="2585042" y="169958"/>
                    <a:pt x="2588673" y="173589"/>
                    <a:pt x="2588673" y="178068"/>
                  </a:cubicBezTo>
                  <a:cubicBezTo>
                    <a:pt x="2588673" y="182548"/>
                    <a:pt x="2585042" y="186179"/>
                    <a:pt x="2580562" y="186179"/>
                  </a:cubicBezTo>
                  <a:cubicBezTo>
                    <a:pt x="2576083" y="186179"/>
                    <a:pt x="2572451" y="182548"/>
                    <a:pt x="2572451" y="178068"/>
                  </a:cubicBezTo>
                  <a:cubicBezTo>
                    <a:pt x="2572451" y="173589"/>
                    <a:pt x="2576083" y="169958"/>
                    <a:pt x="2580562" y="169958"/>
                  </a:cubicBezTo>
                  <a:close/>
                  <a:moveTo>
                    <a:pt x="2552318" y="169958"/>
                  </a:moveTo>
                  <a:cubicBezTo>
                    <a:pt x="2556797" y="169958"/>
                    <a:pt x="2560428" y="173589"/>
                    <a:pt x="2560428" y="178068"/>
                  </a:cubicBezTo>
                  <a:cubicBezTo>
                    <a:pt x="2560428" y="182548"/>
                    <a:pt x="2556797" y="186179"/>
                    <a:pt x="2552318" y="186179"/>
                  </a:cubicBezTo>
                  <a:cubicBezTo>
                    <a:pt x="2547838" y="186179"/>
                    <a:pt x="2544207" y="182548"/>
                    <a:pt x="2544207" y="178068"/>
                  </a:cubicBezTo>
                  <a:cubicBezTo>
                    <a:pt x="2544207" y="173589"/>
                    <a:pt x="2547838" y="169958"/>
                    <a:pt x="2552318" y="169958"/>
                  </a:cubicBezTo>
                  <a:close/>
                  <a:moveTo>
                    <a:pt x="2524071" y="169958"/>
                  </a:moveTo>
                  <a:cubicBezTo>
                    <a:pt x="2528551" y="169958"/>
                    <a:pt x="2532182" y="173589"/>
                    <a:pt x="2532182" y="178068"/>
                  </a:cubicBezTo>
                  <a:cubicBezTo>
                    <a:pt x="2532182" y="182548"/>
                    <a:pt x="2528551" y="186179"/>
                    <a:pt x="2524071" y="186179"/>
                  </a:cubicBezTo>
                  <a:cubicBezTo>
                    <a:pt x="2519592" y="186179"/>
                    <a:pt x="2515960" y="182548"/>
                    <a:pt x="2515960" y="178068"/>
                  </a:cubicBezTo>
                  <a:cubicBezTo>
                    <a:pt x="2515960" y="173589"/>
                    <a:pt x="2519592" y="169958"/>
                    <a:pt x="2524071" y="169958"/>
                  </a:cubicBezTo>
                  <a:close/>
                  <a:moveTo>
                    <a:pt x="2495827" y="169958"/>
                  </a:moveTo>
                  <a:cubicBezTo>
                    <a:pt x="2500306" y="169958"/>
                    <a:pt x="2503937" y="173589"/>
                    <a:pt x="2503937" y="178068"/>
                  </a:cubicBezTo>
                  <a:cubicBezTo>
                    <a:pt x="2503937" y="182548"/>
                    <a:pt x="2500306" y="186179"/>
                    <a:pt x="2495827" y="186179"/>
                  </a:cubicBezTo>
                  <a:cubicBezTo>
                    <a:pt x="2491347" y="186179"/>
                    <a:pt x="2487716" y="182548"/>
                    <a:pt x="2487716" y="178068"/>
                  </a:cubicBezTo>
                  <a:cubicBezTo>
                    <a:pt x="2487716" y="173589"/>
                    <a:pt x="2491347" y="169958"/>
                    <a:pt x="2495827" y="169958"/>
                  </a:cubicBezTo>
                  <a:close/>
                  <a:moveTo>
                    <a:pt x="2467580" y="169958"/>
                  </a:moveTo>
                  <a:cubicBezTo>
                    <a:pt x="2472060" y="169958"/>
                    <a:pt x="2475691" y="173589"/>
                    <a:pt x="2475691" y="178068"/>
                  </a:cubicBezTo>
                  <a:cubicBezTo>
                    <a:pt x="2475691" y="182548"/>
                    <a:pt x="2472060" y="186179"/>
                    <a:pt x="2467580" y="186179"/>
                  </a:cubicBezTo>
                  <a:cubicBezTo>
                    <a:pt x="2463101" y="186179"/>
                    <a:pt x="2459469" y="182548"/>
                    <a:pt x="2459469" y="178068"/>
                  </a:cubicBezTo>
                  <a:cubicBezTo>
                    <a:pt x="2459469" y="173589"/>
                    <a:pt x="2463101" y="169958"/>
                    <a:pt x="2467580" y="169958"/>
                  </a:cubicBezTo>
                  <a:close/>
                  <a:moveTo>
                    <a:pt x="2439336" y="169958"/>
                  </a:moveTo>
                  <a:cubicBezTo>
                    <a:pt x="2443815" y="169958"/>
                    <a:pt x="2447446" y="173589"/>
                    <a:pt x="2447446" y="178068"/>
                  </a:cubicBezTo>
                  <a:cubicBezTo>
                    <a:pt x="2447446" y="182548"/>
                    <a:pt x="2443815" y="186179"/>
                    <a:pt x="2439336" y="186179"/>
                  </a:cubicBezTo>
                  <a:cubicBezTo>
                    <a:pt x="2434856" y="186179"/>
                    <a:pt x="2431225" y="182548"/>
                    <a:pt x="2431225" y="178068"/>
                  </a:cubicBezTo>
                  <a:cubicBezTo>
                    <a:pt x="2431225" y="173589"/>
                    <a:pt x="2434856" y="169958"/>
                    <a:pt x="2439336" y="169958"/>
                  </a:cubicBezTo>
                  <a:close/>
                  <a:moveTo>
                    <a:pt x="2411089" y="169958"/>
                  </a:moveTo>
                  <a:cubicBezTo>
                    <a:pt x="2415569" y="169958"/>
                    <a:pt x="2419200" y="173589"/>
                    <a:pt x="2419200" y="178068"/>
                  </a:cubicBezTo>
                  <a:cubicBezTo>
                    <a:pt x="2419200" y="182548"/>
                    <a:pt x="2415569" y="186179"/>
                    <a:pt x="2411089" y="186179"/>
                  </a:cubicBezTo>
                  <a:cubicBezTo>
                    <a:pt x="2406610" y="186179"/>
                    <a:pt x="2402979" y="182548"/>
                    <a:pt x="2402979" y="178068"/>
                  </a:cubicBezTo>
                  <a:cubicBezTo>
                    <a:pt x="2402979" y="173589"/>
                    <a:pt x="2406610" y="169958"/>
                    <a:pt x="2411089" y="169958"/>
                  </a:cubicBezTo>
                  <a:close/>
                  <a:moveTo>
                    <a:pt x="2382845" y="169958"/>
                  </a:moveTo>
                  <a:cubicBezTo>
                    <a:pt x="2387324" y="169958"/>
                    <a:pt x="2390955" y="173589"/>
                    <a:pt x="2390955" y="178068"/>
                  </a:cubicBezTo>
                  <a:cubicBezTo>
                    <a:pt x="2390955" y="182548"/>
                    <a:pt x="2387324" y="186179"/>
                    <a:pt x="2382845" y="186179"/>
                  </a:cubicBezTo>
                  <a:cubicBezTo>
                    <a:pt x="2378365" y="186179"/>
                    <a:pt x="2374734" y="182548"/>
                    <a:pt x="2374734" y="178068"/>
                  </a:cubicBezTo>
                  <a:cubicBezTo>
                    <a:pt x="2374734" y="173589"/>
                    <a:pt x="2378365" y="169958"/>
                    <a:pt x="2382845" y="169958"/>
                  </a:cubicBezTo>
                  <a:close/>
                  <a:moveTo>
                    <a:pt x="2354598" y="169958"/>
                  </a:moveTo>
                  <a:cubicBezTo>
                    <a:pt x="2359078" y="169958"/>
                    <a:pt x="2362709" y="173589"/>
                    <a:pt x="2362709" y="178068"/>
                  </a:cubicBezTo>
                  <a:cubicBezTo>
                    <a:pt x="2362709" y="182548"/>
                    <a:pt x="2359078" y="186179"/>
                    <a:pt x="2354598" y="186179"/>
                  </a:cubicBezTo>
                  <a:cubicBezTo>
                    <a:pt x="2350119" y="186179"/>
                    <a:pt x="2346488" y="182548"/>
                    <a:pt x="2346488" y="178068"/>
                  </a:cubicBezTo>
                  <a:cubicBezTo>
                    <a:pt x="2346488" y="173589"/>
                    <a:pt x="2350119" y="169958"/>
                    <a:pt x="2354598" y="169958"/>
                  </a:cubicBezTo>
                  <a:close/>
                  <a:moveTo>
                    <a:pt x="2326354" y="169958"/>
                  </a:moveTo>
                  <a:cubicBezTo>
                    <a:pt x="2330833" y="169958"/>
                    <a:pt x="2334464" y="173589"/>
                    <a:pt x="2334464" y="178068"/>
                  </a:cubicBezTo>
                  <a:cubicBezTo>
                    <a:pt x="2334464" y="182548"/>
                    <a:pt x="2330833" y="186179"/>
                    <a:pt x="2326354" y="186179"/>
                  </a:cubicBezTo>
                  <a:cubicBezTo>
                    <a:pt x="2321874" y="186179"/>
                    <a:pt x="2318243" y="182548"/>
                    <a:pt x="2318243" y="178068"/>
                  </a:cubicBezTo>
                  <a:cubicBezTo>
                    <a:pt x="2318243" y="173589"/>
                    <a:pt x="2321874" y="169958"/>
                    <a:pt x="2326354" y="169958"/>
                  </a:cubicBezTo>
                  <a:close/>
                  <a:moveTo>
                    <a:pt x="2298107" y="169958"/>
                  </a:moveTo>
                  <a:cubicBezTo>
                    <a:pt x="2302587" y="169958"/>
                    <a:pt x="2306218" y="173589"/>
                    <a:pt x="2306218" y="178068"/>
                  </a:cubicBezTo>
                  <a:cubicBezTo>
                    <a:pt x="2306218" y="182548"/>
                    <a:pt x="2302587" y="186179"/>
                    <a:pt x="2298107" y="186179"/>
                  </a:cubicBezTo>
                  <a:cubicBezTo>
                    <a:pt x="2293628" y="186179"/>
                    <a:pt x="2289997" y="182548"/>
                    <a:pt x="2289997" y="178068"/>
                  </a:cubicBezTo>
                  <a:cubicBezTo>
                    <a:pt x="2289997" y="173589"/>
                    <a:pt x="2293628" y="169958"/>
                    <a:pt x="2298107" y="169958"/>
                  </a:cubicBezTo>
                  <a:close/>
                  <a:moveTo>
                    <a:pt x="2269863" y="169958"/>
                  </a:moveTo>
                  <a:cubicBezTo>
                    <a:pt x="2274342" y="169958"/>
                    <a:pt x="2277973" y="173589"/>
                    <a:pt x="2277973" y="178068"/>
                  </a:cubicBezTo>
                  <a:cubicBezTo>
                    <a:pt x="2277973" y="182548"/>
                    <a:pt x="2274342" y="186179"/>
                    <a:pt x="2269863" y="186179"/>
                  </a:cubicBezTo>
                  <a:cubicBezTo>
                    <a:pt x="2265383" y="186179"/>
                    <a:pt x="2261752" y="182548"/>
                    <a:pt x="2261752" y="178068"/>
                  </a:cubicBezTo>
                  <a:cubicBezTo>
                    <a:pt x="2261752" y="173589"/>
                    <a:pt x="2265383" y="169958"/>
                    <a:pt x="2269863" y="169958"/>
                  </a:cubicBezTo>
                  <a:close/>
                  <a:moveTo>
                    <a:pt x="2241616" y="169958"/>
                  </a:moveTo>
                  <a:cubicBezTo>
                    <a:pt x="2246096" y="169958"/>
                    <a:pt x="2249727" y="173589"/>
                    <a:pt x="2249727" y="178068"/>
                  </a:cubicBezTo>
                  <a:cubicBezTo>
                    <a:pt x="2249727" y="182548"/>
                    <a:pt x="2246096" y="186179"/>
                    <a:pt x="2241616" y="186179"/>
                  </a:cubicBezTo>
                  <a:cubicBezTo>
                    <a:pt x="2237137" y="186179"/>
                    <a:pt x="2233505" y="182548"/>
                    <a:pt x="2233505" y="178068"/>
                  </a:cubicBezTo>
                  <a:cubicBezTo>
                    <a:pt x="2233505" y="173589"/>
                    <a:pt x="2237137" y="169958"/>
                    <a:pt x="2241616" y="169958"/>
                  </a:cubicBezTo>
                  <a:close/>
                  <a:moveTo>
                    <a:pt x="2213372" y="169958"/>
                  </a:moveTo>
                  <a:cubicBezTo>
                    <a:pt x="2217851" y="169958"/>
                    <a:pt x="2221482" y="173589"/>
                    <a:pt x="2221482" y="178068"/>
                  </a:cubicBezTo>
                  <a:cubicBezTo>
                    <a:pt x="2221482" y="182548"/>
                    <a:pt x="2217851" y="186179"/>
                    <a:pt x="2213372" y="186179"/>
                  </a:cubicBezTo>
                  <a:cubicBezTo>
                    <a:pt x="2208892" y="186179"/>
                    <a:pt x="2205261" y="182548"/>
                    <a:pt x="2205261" y="178068"/>
                  </a:cubicBezTo>
                  <a:cubicBezTo>
                    <a:pt x="2205261" y="173589"/>
                    <a:pt x="2208892" y="169958"/>
                    <a:pt x="2213372" y="169958"/>
                  </a:cubicBezTo>
                  <a:close/>
                  <a:moveTo>
                    <a:pt x="2185125" y="169958"/>
                  </a:moveTo>
                  <a:cubicBezTo>
                    <a:pt x="2189605" y="169958"/>
                    <a:pt x="2193236" y="173589"/>
                    <a:pt x="2193236" y="178068"/>
                  </a:cubicBezTo>
                  <a:cubicBezTo>
                    <a:pt x="2193236" y="182548"/>
                    <a:pt x="2189605" y="186179"/>
                    <a:pt x="2185125" y="186179"/>
                  </a:cubicBezTo>
                  <a:cubicBezTo>
                    <a:pt x="2180646" y="186179"/>
                    <a:pt x="2177015" y="182548"/>
                    <a:pt x="2177015" y="178068"/>
                  </a:cubicBezTo>
                  <a:cubicBezTo>
                    <a:pt x="2177015" y="173589"/>
                    <a:pt x="2180646" y="169958"/>
                    <a:pt x="2185125" y="169958"/>
                  </a:cubicBezTo>
                  <a:close/>
                  <a:moveTo>
                    <a:pt x="2156881" y="169958"/>
                  </a:moveTo>
                  <a:cubicBezTo>
                    <a:pt x="2161360" y="169958"/>
                    <a:pt x="2164991" y="173589"/>
                    <a:pt x="2164991" y="178068"/>
                  </a:cubicBezTo>
                  <a:cubicBezTo>
                    <a:pt x="2164991" y="182548"/>
                    <a:pt x="2161360" y="186179"/>
                    <a:pt x="2156881" y="186179"/>
                  </a:cubicBezTo>
                  <a:cubicBezTo>
                    <a:pt x="2152401" y="186179"/>
                    <a:pt x="2148770" y="182548"/>
                    <a:pt x="2148770" y="178068"/>
                  </a:cubicBezTo>
                  <a:cubicBezTo>
                    <a:pt x="2148770" y="173589"/>
                    <a:pt x="2152401" y="169958"/>
                    <a:pt x="2156881" y="169958"/>
                  </a:cubicBezTo>
                  <a:close/>
                  <a:moveTo>
                    <a:pt x="2128634" y="169958"/>
                  </a:moveTo>
                  <a:cubicBezTo>
                    <a:pt x="2133114" y="169958"/>
                    <a:pt x="2136745" y="173589"/>
                    <a:pt x="2136745" y="178068"/>
                  </a:cubicBezTo>
                  <a:cubicBezTo>
                    <a:pt x="2136745" y="182548"/>
                    <a:pt x="2133114" y="186179"/>
                    <a:pt x="2128634" y="186179"/>
                  </a:cubicBezTo>
                  <a:cubicBezTo>
                    <a:pt x="2124155" y="186179"/>
                    <a:pt x="2120524" y="182548"/>
                    <a:pt x="2120524" y="178068"/>
                  </a:cubicBezTo>
                  <a:cubicBezTo>
                    <a:pt x="2120524" y="173589"/>
                    <a:pt x="2124155" y="169958"/>
                    <a:pt x="2128634" y="169958"/>
                  </a:cubicBezTo>
                  <a:close/>
                  <a:moveTo>
                    <a:pt x="2100390" y="169958"/>
                  </a:moveTo>
                  <a:cubicBezTo>
                    <a:pt x="2104869" y="169958"/>
                    <a:pt x="2108500" y="173589"/>
                    <a:pt x="2108500" y="178068"/>
                  </a:cubicBezTo>
                  <a:cubicBezTo>
                    <a:pt x="2108500" y="182548"/>
                    <a:pt x="2104869" y="186179"/>
                    <a:pt x="2100390" y="186179"/>
                  </a:cubicBezTo>
                  <a:cubicBezTo>
                    <a:pt x="2095910" y="186179"/>
                    <a:pt x="2092279" y="182548"/>
                    <a:pt x="2092279" y="178068"/>
                  </a:cubicBezTo>
                  <a:cubicBezTo>
                    <a:pt x="2092279" y="173589"/>
                    <a:pt x="2095910" y="169958"/>
                    <a:pt x="2100390" y="169958"/>
                  </a:cubicBezTo>
                  <a:close/>
                  <a:moveTo>
                    <a:pt x="2072143" y="169958"/>
                  </a:moveTo>
                  <a:cubicBezTo>
                    <a:pt x="2076623" y="169958"/>
                    <a:pt x="2080254" y="173589"/>
                    <a:pt x="2080254" y="178068"/>
                  </a:cubicBezTo>
                  <a:cubicBezTo>
                    <a:pt x="2080254" y="182548"/>
                    <a:pt x="2076623" y="186179"/>
                    <a:pt x="2072143" y="186179"/>
                  </a:cubicBezTo>
                  <a:cubicBezTo>
                    <a:pt x="2067664" y="186179"/>
                    <a:pt x="2064033" y="182548"/>
                    <a:pt x="2064033" y="178068"/>
                  </a:cubicBezTo>
                  <a:cubicBezTo>
                    <a:pt x="2064033" y="173589"/>
                    <a:pt x="2067664" y="169958"/>
                    <a:pt x="2072143" y="169958"/>
                  </a:cubicBezTo>
                  <a:close/>
                  <a:moveTo>
                    <a:pt x="2043899" y="169958"/>
                  </a:moveTo>
                  <a:cubicBezTo>
                    <a:pt x="2048378" y="169958"/>
                    <a:pt x="2052010" y="173589"/>
                    <a:pt x="2052010" y="178068"/>
                  </a:cubicBezTo>
                  <a:cubicBezTo>
                    <a:pt x="2052010" y="182548"/>
                    <a:pt x="2048378" y="186179"/>
                    <a:pt x="2043899" y="186179"/>
                  </a:cubicBezTo>
                  <a:cubicBezTo>
                    <a:pt x="2039419" y="186179"/>
                    <a:pt x="2035788" y="182548"/>
                    <a:pt x="2035788" y="178068"/>
                  </a:cubicBezTo>
                  <a:cubicBezTo>
                    <a:pt x="2035788" y="173589"/>
                    <a:pt x="2039419" y="169958"/>
                    <a:pt x="2043899" y="169958"/>
                  </a:cubicBezTo>
                  <a:close/>
                  <a:moveTo>
                    <a:pt x="2015652" y="169958"/>
                  </a:moveTo>
                  <a:cubicBezTo>
                    <a:pt x="2020132" y="169958"/>
                    <a:pt x="2023763" y="173589"/>
                    <a:pt x="2023763" y="178068"/>
                  </a:cubicBezTo>
                  <a:cubicBezTo>
                    <a:pt x="2023763" y="182548"/>
                    <a:pt x="2020132" y="186179"/>
                    <a:pt x="2015652" y="186179"/>
                  </a:cubicBezTo>
                  <a:cubicBezTo>
                    <a:pt x="2011173" y="186179"/>
                    <a:pt x="2007542" y="182548"/>
                    <a:pt x="2007542" y="178068"/>
                  </a:cubicBezTo>
                  <a:cubicBezTo>
                    <a:pt x="2007542" y="173589"/>
                    <a:pt x="2011173" y="169958"/>
                    <a:pt x="2015652" y="169958"/>
                  </a:cubicBezTo>
                  <a:close/>
                  <a:moveTo>
                    <a:pt x="1987408" y="169958"/>
                  </a:moveTo>
                  <a:cubicBezTo>
                    <a:pt x="1991887" y="169958"/>
                    <a:pt x="1995519" y="173589"/>
                    <a:pt x="1995519" y="178068"/>
                  </a:cubicBezTo>
                  <a:cubicBezTo>
                    <a:pt x="1995519" y="182548"/>
                    <a:pt x="1991887" y="186179"/>
                    <a:pt x="1987408" y="186179"/>
                  </a:cubicBezTo>
                  <a:cubicBezTo>
                    <a:pt x="1982928" y="186179"/>
                    <a:pt x="1979297" y="182548"/>
                    <a:pt x="1979297" y="178068"/>
                  </a:cubicBezTo>
                  <a:cubicBezTo>
                    <a:pt x="1979297" y="173589"/>
                    <a:pt x="1982928" y="169958"/>
                    <a:pt x="1987408" y="169958"/>
                  </a:cubicBezTo>
                  <a:close/>
                  <a:moveTo>
                    <a:pt x="1959162" y="169958"/>
                  </a:moveTo>
                  <a:cubicBezTo>
                    <a:pt x="1963641" y="169958"/>
                    <a:pt x="1967272" y="173589"/>
                    <a:pt x="1967272" y="178068"/>
                  </a:cubicBezTo>
                  <a:cubicBezTo>
                    <a:pt x="1967272" y="182548"/>
                    <a:pt x="1963641" y="186179"/>
                    <a:pt x="1959162" y="186179"/>
                  </a:cubicBezTo>
                  <a:cubicBezTo>
                    <a:pt x="1954682" y="186179"/>
                    <a:pt x="1951051" y="182548"/>
                    <a:pt x="1951051" y="178068"/>
                  </a:cubicBezTo>
                  <a:cubicBezTo>
                    <a:pt x="1951051" y="173589"/>
                    <a:pt x="1954682" y="169958"/>
                    <a:pt x="1959162" y="169958"/>
                  </a:cubicBezTo>
                  <a:close/>
                  <a:moveTo>
                    <a:pt x="1930917" y="169958"/>
                  </a:moveTo>
                  <a:cubicBezTo>
                    <a:pt x="1935396" y="169958"/>
                    <a:pt x="1939028" y="173589"/>
                    <a:pt x="1939028" y="178068"/>
                  </a:cubicBezTo>
                  <a:cubicBezTo>
                    <a:pt x="1939028" y="182548"/>
                    <a:pt x="1935396" y="186179"/>
                    <a:pt x="1930917" y="186179"/>
                  </a:cubicBezTo>
                  <a:cubicBezTo>
                    <a:pt x="1926437" y="186179"/>
                    <a:pt x="1922806" y="182548"/>
                    <a:pt x="1922806" y="178068"/>
                  </a:cubicBezTo>
                  <a:cubicBezTo>
                    <a:pt x="1922806" y="173589"/>
                    <a:pt x="1926437" y="169958"/>
                    <a:pt x="1930917" y="169958"/>
                  </a:cubicBezTo>
                  <a:close/>
                  <a:moveTo>
                    <a:pt x="1902670" y="169958"/>
                  </a:moveTo>
                  <a:cubicBezTo>
                    <a:pt x="1907150" y="169958"/>
                    <a:pt x="1910781" y="173589"/>
                    <a:pt x="1910781" y="178068"/>
                  </a:cubicBezTo>
                  <a:cubicBezTo>
                    <a:pt x="1910781" y="182548"/>
                    <a:pt x="1907150" y="186179"/>
                    <a:pt x="1902670" y="186179"/>
                  </a:cubicBezTo>
                  <a:cubicBezTo>
                    <a:pt x="1898191" y="186179"/>
                    <a:pt x="1894560" y="182548"/>
                    <a:pt x="1894560" y="178068"/>
                  </a:cubicBezTo>
                  <a:cubicBezTo>
                    <a:pt x="1894560" y="173589"/>
                    <a:pt x="1898191" y="169958"/>
                    <a:pt x="1902670" y="169958"/>
                  </a:cubicBezTo>
                  <a:close/>
                  <a:moveTo>
                    <a:pt x="1874426" y="169958"/>
                  </a:moveTo>
                  <a:cubicBezTo>
                    <a:pt x="1878905" y="169958"/>
                    <a:pt x="1882537" y="173589"/>
                    <a:pt x="1882537" y="178068"/>
                  </a:cubicBezTo>
                  <a:cubicBezTo>
                    <a:pt x="1882537" y="182548"/>
                    <a:pt x="1878905" y="186179"/>
                    <a:pt x="1874426" y="186179"/>
                  </a:cubicBezTo>
                  <a:cubicBezTo>
                    <a:pt x="1869946" y="186179"/>
                    <a:pt x="1866315" y="182548"/>
                    <a:pt x="1866315" y="178068"/>
                  </a:cubicBezTo>
                  <a:cubicBezTo>
                    <a:pt x="1866315" y="173589"/>
                    <a:pt x="1869946" y="169958"/>
                    <a:pt x="1874426" y="169958"/>
                  </a:cubicBezTo>
                  <a:close/>
                  <a:moveTo>
                    <a:pt x="1846180" y="169958"/>
                  </a:moveTo>
                  <a:cubicBezTo>
                    <a:pt x="1850659" y="169958"/>
                    <a:pt x="1854290" y="173589"/>
                    <a:pt x="1854290" y="178068"/>
                  </a:cubicBezTo>
                  <a:cubicBezTo>
                    <a:pt x="1854290" y="182548"/>
                    <a:pt x="1850659" y="186179"/>
                    <a:pt x="1846180" y="186179"/>
                  </a:cubicBezTo>
                  <a:cubicBezTo>
                    <a:pt x="1841700" y="186179"/>
                    <a:pt x="1838069" y="182548"/>
                    <a:pt x="1838069" y="178068"/>
                  </a:cubicBezTo>
                  <a:cubicBezTo>
                    <a:pt x="1838069" y="173589"/>
                    <a:pt x="1841700" y="169958"/>
                    <a:pt x="1846180" y="169958"/>
                  </a:cubicBezTo>
                  <a:close/>
                  <a:moveTo>
                    <a:pt x="1817935" y="169958"/>
                  </a:moveTo>
                  <a:cubicBezTo>
                    <a:pt x="1822414" y="169958"/>
                    <a:pt x="1826046" y="173589"/>
                    <a:pt x="1826046" y="178068"/>
                  </a:cubicBezTo>
                  <a:cubicBezTo>
                    <a:pt x="1826046" y="182548"/>
                    <a:pt x="1822414" y="186179"/>
                    <a:pt x="1817935" y="186179"/>
                  </a:cubicBezTo>
                  <a:cubicBezTo>
                    <a:pt x="1813456" y="186179"/>
                    <a:pt x="1809824" y="182548"/>
                    <a:pt x="1809824" y="178068"/>
                  </a:cubicBezTo>
                  <a:cubicBezTo>
                    <a:pt x="1809824" y="173589"/>
                    <a:pt x="1813456" y="169958"/>
                    <a:pt x="1817935" y="169958"/>
                  </a:cubicBezTo>
                  <a:close/>
                  <a:moveTo>
                    <a:pt x="1789689" y="169958"/>
                  </a:moveTo>
                  <a:cubicBezTo>
                    <a:pt x="1794168" y="169958"/>
                    <a:pt x="1797799" y="173589"/>
                    <a:pt x="1797799" y="178068"/>
                  </a:cubicBezTo>
                  <a:cubicBezTo>
                    <a:pt x="1797799" y="182548"/>
                    <a:pt x="1794168" y="186179"/>
                    <a:pt x="1789689" y="186179"/>
                  </a:cubicBezTo>
                  <a:cubicBezTo>
                    <a:pt x="1785209" y="186179"/>
                    <a:pt x="1781578" y="182548"/>
                    <a:pt x="1781578" y="178068"/>
                  </a:cubicBezTo>
                  <a:cubicBezTo>
                    <a:pt x="1781578" y="173589"/>
                    <a:pt x="1785209" y="169958"/>
                    <a:pt x="1789689" y="169958"/>
                  </a:cubicBezTo>
                  <a:close/>
                  <a:moveTo>
                    <a:pt x="1761443" y="169958"/>
                  </a:moveTo>
                  <a:cubicBezTo>
                    <a:pt x="1765923" y="169958"/>
                    <a:pt x="1769554" y="173589"/>
                    <a:pt x="1769554" y="178068"/>
                  </a:cubicBezTo>
                  <a:cubicBezTo>
                    <a:pt x="1769554" y="182548"/>
                    <a:pt x="1765923" y="186179"/>
                    <a:pt x="1761443" y="186179"/>
                  </a:cubicBezTo>
                  <a:cubicBezTo>
                    <a:pt x="1756964" y="186179"/>
                    <a:pt x="1753332" y="182548"/>
                    <a:pt x="1753332" y="178068"/>
                  </a:cubicBezTo>
                  <a:cubicBezTo>
                    <a:pt x="1753332" y="173589"/>
                    <a:pt x="1756964" y="169958"/>
                    <a:pt x="1761443" y="169958"/>
                  </a:cubicBezTo>
                  <a:close/>
                  <a:moveTo>
                    <a:pt x="1733198" y="169958"/>
                  </a:moveTo>
                  <a:cubicBezTo>
                    <a:pt x="1737677" y="169958"/>
                    <a:pt x="1741308" y="173589"/>
                    <a:pt x="1741308" y="178068"/>
                  </a:cubicBezTo>
                  <a:cubicBezTo>
                    <a:pt x="1741308" y="182548"/>
                    <a:pt x="1737677" y="186179"/>
                    <a:pt x="1733198" y="186179"/>
                  </a:cubicBezTo>
                  <a:cubicBezTo>
                    <a:pt x="1728718" y="186179"/>
                    <a:pt x="1725087" y="182548"/>
                    <a:pt x="1725087" y="178068"/>
                  </a:cubicBezTo>
                  <a:cubicBezTo>
                    <a:pt x="1725087" y="173589"/>
                    <a:pt x="1728718" y="169958"/>
                    <a:pt x="1733198" y="169958"/>
                  </a:cubicBezTo>
                  <a:close/>
                  <a:moveTo>
                    <a:pt x="1704953" y="169958"/>
                  </a:moveTo>
                  <a:cubicBezTo>
                    <a:pt x="1709432" y="169958"/>
                    <a:pt x="1713063" y="173589"/>
                    <a:pt x="1713063" y="178068"/>
                  </a:cubicBezTo>
                  <a:cubicBezTo>
                    <a:pt x="1713063" y="182548"/>
                    <a:pt x="1709432" y="186179"/>
                    <a:pt x="1704953" y="186179"/>
                  </a:cubicBezTo>
                  <a:cubicBezTo>
                    <a:pt x="1700473" y="186179"/>
                    <a:pt x="1696842" y="182548"/>
                    <a:pt x="1696842" y="178068"/>
                  </a:cubicBezTo>
                  <a:cubicBezTo>
                    <a:pt x="1696842" y="173589"/>
                    <a:pt x="1700473" y="169958"/>
                    <a:pt x="1704953" y="169958"/>
                  </a:cubicBezTo>
                  <a:close/>
                  <a:moveTo>
                    <a:pt x="1676707" y="169958"/>
                  </a:moveTo>
                  <a:cubicBezTo>
                    <a:pt x="1681187" y="169958"/>
                    <a:pt x="1684818" y="173589"/>
                    <a:pt x="1684818" y="178068"/>
                  </a:cubicBezTo>
                  <a:cubicBezTo>
                    <a:pt x="1684818" y="182548"/>
                    <a:pt x="1681187" y="186179"/>
                    <a:pt x="1676707" y="186179"/>
                  </a:cubicBezTo>
                  <a:cubicBezTo>
                    <a:pt x="1672228" y="186179"/>
                    <a:pt x="1668596" y="182548"/>
                    <a:pt x="1668596" y="178068"/>
                  </a:cubicBezTo>
                  <a:cubicBezTo>
                    <a:pt x="1668596" y="173589"/>
                    <a:pt x="1672228" y="169958"/>
                    <a:pt x="1676707" y="169958"/>
                  </a:cubicBezTo>
                  <a:close/>
                  <a:moveTo>
                    <a:pt x="1648462" y="169958"/>
                  </a:moveTo>
                  <a:cubicBezTo>
                    <a:pt x="1652941" y="169958"/>
                    <a:pt x="1656573" y="173589"/>
                    <a:pt x="1656573" y="178068"/>
                  </a:cubicBezTo>
                  <a:cubicBezTo>
                    <a:pt x="1656573" y="182548"/>
                    <a:pt x="1652941" y="186179"/>
                    <a:pt x="1648462" y="186179"/>
                  </a:cubicBezTo>
                  <a:cubicBezTo>
                    <a:pt x="1643982" y="186179"/>
                    <a:pt x="1640351" y="182548"/>
                    <a:pt x="1640351" y="178068"/>
                  </a:cubicBezTo>
                  <a:cubicBezTo>
                    <a:pt x="1640351" y="173589"/>
                    <a:pt x="1643982" y="169958"/>
                    <a:pt x="1648462" y="169958"/>
                  </a:cubicBezTo>
                  <a:close/>
                  <a:moveTo>
                    <a:pt x="1620216" y="169958"/>
                  </a:moveTo>
                  <a:cubicBezTo>
                    <a:pt x="1624696" y="169958"/>
                    <a:pt x="1628327" y="173589"/>
                    <a:pt x="1628327" y="178068"/>
                  </a:cubicBezTo>
                  <a:cubicBezTo>
                    <a:pt x="1628327" y="182548"/>
                    <a:pt x="1624696" y="186179"/>
                    <a:pt x="1620216" y="186179"/>
                  </a:cubicBezTo>
                  <a:cubicBezTo>
                    <a:pt x="1615737" y="186179"/>
                    <a:pt x="1612105" y="182548"/>
                    <a:pt x="1612105" y="178068"/>
                  </a:cubicBezTo>
                  <a:cubicBezTo>
                    <a:pt x="1612105" y="173589"/>
                    <a:pt x="1615737" y="169958"/>
                    <a:pt x="1620216" y="169958"/>
                  </a:cubicBezTo>
                  <a:close/>
                  <a:moveTo>
                    <a:pt x="1591998" y="169958"/>
                  </a:moveTo>
                  <a:cubicBezTo>
                    <a:pt x="1596477" y="169958"/>
                    <a:pt x="1600109" y="173589"/>
                    <a:pt x="1600109" y="178068"/>
                  </a:cubicBezTo>
                  <a:cubicBezTo>
                    <a:pt x="1600109" y="182548"/>
                    <a:pt x="1596477" y="186179"/>
                    <a:pt x="1591998" y="186179"/>
                  </a:cubicBezTo>
                  <a:cubicBezTo>
                    <a:pt x="1587519" y="186179"/>
                    <a:pt x="1583887" y="182548"/>
                    <a:pt x="1583887" y="178068"/>
                  </a:cubicBezTo>
                  <a:cubicBezTo>
                    <a:pt x="1583887" y="173589"/>
                    <a:pt x="1587519" y="169958"/>
                    <a:pt x="1591998" y="169958"/>
                  </a:cubicBezTo>
                  <a:close/>
                  <a:moveTo>
                    <a:pt x="1563760" y="169958"/>
                  </a:moveTo>
                  <a:cubicBezTo>
                    <a:pt x="1568239" y="169958"/>
                    <a:pt x="1571870" y="173589"/>
                    <a:pt x="1571870" y="178068"/>
                  </a:cubicBezTo>
                  <a:cubicBezTo>
                    <a:pt x="1571870" y="182548"/>
                    <a:pt x="1568239" y="186179"/>
                    <a:pt x="1563760" y="186179"/>
                  </a:cubicBezTo>
                  <a:cubicBezTo>
                    <a:pt x="1559280" y="186179"/>
                    <a:pt x="1555649" y="182548"/>
                    <a:pt x="1555649" y="178068"/>
                  </a:cubicBezTo>
                  <a:cubicBezTo>
                    <a:pt x="1555649" y="173589"/>
                    <a:pt x="1559280" y="169958"/>
                    <a:pt x="1563760" y="169958"/>
                  </a:cubicBezTo>
                  <a:close/>
                  <a:moveTo>
                    <a:pt x="1535515" y="169958"/>
                  </a:moveTo>
                  <a:cubicBezTo>
                    <a:pt x="1539994" y="169958"/>
                    <a:pt x="1543626" y="173589"/>
                    <a:pt x="1543626" y="178068"/>
                  </a:cubicBezTo>
                  <a:cubicBezTo>
                    <a:pt x="1543626" y="182548"/>
                    <a:pt x="1539994" y="186179"/>
                    <a:pt x="1535515" y="186179"/>
                  </a:cubicBezTo>
                  <a:cubicBezTo>
                    <a:pt x="1531036" y="186179"/>
                    <a:pt x="1527404" y="182548"/>
                    <a:pt x="1527404" y="178068"/>
                  </a:cubicBezTo>
                  <a:cubicBezTo>
                    <a:pt x="1527404" y="173589"/>
                    <a:pt x="1531036" y="169958"/>
                    <a:pt x="1535515" y="169958"/>
                  </a:cubicBezTo>
                  <a:close/>
                  <a:moveTo>
                    <a:pt x="1507269" y="169958"/>
                  </a:moveTo>
                  <a:cubicBezTo>
                    <a:pt x="1511748" y="169958"/>
                    <a:pt x="1515379" y="173589"/>
                    <a:pt x="1515379" y="178068"/>
                  </a:cubicBezTo>
                  <a:cubicBezTo>
                    <a:pt x="1515379" y="182548"/>
                    <a:pt x="1511748" y="186179"/>
                    <a:pt x="1507269" y="186179"/>
                  </a:cubicBezTo>
                  <a:cubicBezTo>
                    <a:pt x="1502789" y="186179"/>
                    <a:pt x="1499158" y="182548"/>
                    <a:pt x="1499158" y="178068"/>
                  </a:cubicBezTo>
                  <a:cubicBezTo>
                    <a:pt x="1499158" y="173589"/>
                    <a:pt x="1502789" y="169958"/>
                    <a:pt x="1507269" y="169958"/>
                  </a:cubicBezTo>
                  <a:close/>
                  <a:moveTo>
                    <a:pt x="1479024" y="169958"/>
                  </a:moveTo>
                  <a:cubicBezTo>
                    <a:pt x="1483503" y="169958"/>
                    <a:pt x="1487135" y="173589"/>
                    <a:pt x="1487135" y="178068"/>
                  </a:cubicBezTo>
                  <a:cubicBezTo>
                    <a:pt x="1487135" y="182548"/>
                    <a:pt x="1483503" y="186179"/>
                    <a:pt x="1479024" y="186179"/>
                  </a:cubicBezTo>
                  <a:cubicBezTo>
                    <a:pt x="1474545" y="186179"/>
                    <a:pt x="1470913" y="182548"/>
                    <a:pt x="1470913" y="178068"/>
                  </a:cubicBezTo>
                  <a:cubicBezTo>
                    <a:pt x="1470913" y="173589"/>
                    <a:pt x="1474545" y="169958"/>
                    <a:pt x="1479024" y="169958"/>
                  </a:cubicBezTo>
                  <a:close/>
                  <a:moveTo>
                    <a:pt x="1450778" y="169958"/>
                  </a:moveTo>
                  <a:cubicBezTo>
                    <a:pt x="1455257" y="169958"/>
                    <a:pt x="1458889" y="173589"/>
                    <a:pt x="1458889" y="178068"/>
                  </a:cubicBezTo>
                  <a:cubicBezTo>
                    <a:pt x="1458889" y="182548"/>
                    <a:pt x="1455257" y="186179"/>
                    <a:pt x="1450778" y="186179"/>
                  </a:cubicBezTo>
                  <a:cubicBezTo>
                    <a:pt x="1446298" y="186179"/>
                    <a:pt x="1442667" y="182548"/>
                    <a:pt x="1442667" y="178068"/>
                  </a:cubicBezTo>
                  <a:cubicBezTo>
                    <a:pt x="1442667" y="173589"/>
                    <a:pt x="1446298" y="169958"/>
                    <a:pt x="1450778" y="169958"/>
                  </a:cubicBezTo>
                  <a:close/>
                  <a:moveTo>
                    <a:pt x="1422533" y="169958"/>
                  </a:moveTo>
                  <a:cubicBezTo>
                    <a:pt x="1427013" y="169958"/>
                    <a:pt x="1430644" y="173589"/>
                    <a:pt x="1430644" y="178068"/>
                  </a:cubicBezTo>
                  <a:cubicBezTo>
                    <a:pt x="1430644" y="182548"/>
                    <a:pt x="1427013" y="186179"/>
                    <a:pt x="1422533" y="186179"/>
                  </a:cubicBezTo>
                  <a:cubicBezTo>
                    <a:pt x="1418054" y="186179"/>
                    <a:pt x="1414423" y="182548"/>
                    <a:pt x="1414423" y="178068"/>
                  </a:cubicBezTo>
                  <a:cubicBezTo>
                    <a:pt x="1414423" y="173589"/>
                    <a:pt x="1418054" y="169958"/>
                    <a:pt x="1422533" y="169958"/>
                  </a:cubicBezTo>
                  <a:close/>
                  <a:moveTo>
                    <a:pt x="1394287" y="169958"/>
                  </a:moveTo>
                  <a:cubicBezTo>
                    <a:pt x="1398766" y="169958"/>
                    <a:pt x="1402397" y="173589"/>
                    <a:pt x="1402397" y="178068"/>
                  </a:cubicBezTo>
                  <a:cubicBezTo>
                    <a:pt x="1402397" y="182548"/>
                    <a:pt x="1398766" y="186179"/>
                    <a:pt x="1394287" y="186179"/>
                  </a:cubicBezTo>
                  <a:cubicBezTo>
                    <a:pt x="1389807" y="186179"/>
                    <a:pt x="1386176" y="182548"/>
                    <a:pt x="1386176" y="178068"/>
                  </a:cubicBezTo>
                  <a:cubicBezTo>
                    <a:pt x="1386176" y="173589"/>
                    <a:pt x="1389807" y="169958"/>
                    <a:pt x="1394287" y="169958"/>
                  </a:cubicBezTo>
                  <a:close/>
                  <a:moveTo>
                    <a:pt x="1366042" y="169958"/>
                  </a:moveTo>
                  <a:cubicBezTo>
                    <a:pt x="1370522" y="169958"/>
                    <a:pt x="1374153" y="173589"/>
                    <a:pt x="1374153" y="178068"/>
                  </a:cubicBezTo>
                  <a:cubicBezTo>
                    <a:pt x="1374153" y="182548"/>
                    <a:pt x="1370522" y="186179"/>
                    <a:pt x="1366042" y="186179"/>
                  </a:cubicBezTo>
                  <a:cubicBezTo>
                    <a:pt x="1361563" y="186179"/>
                    <a:pt x="1357931" y="182548"/>
                    <a:pt x="1357931" y="178068"/>
                  </a:cubicBezTo>
                  <a:cubicBezTo>
                    <a:pt x="1357931" y="173589"/>
                    <a:pt x="1361563" y="169958"/>
                    <a:pt x="1366042" y="169958"/>
                  </a:cubicBezTo>
                  <a:close/>
                  <a:moveTo>
                    <a:pt x="1337796" y="169958"/>
                  </a:moveTo>
                  <a:cubicBezTo>
                    <a:pt x="1342275" y="169958"/>
                    <a:pt x="1345907" y="173589"/>
                    <a:pt x="1345907" y="178068"/>
                  </a:cubicBezTo>
                  <a:cubicBezTo>
                    <a:pt x="1345907" y="182548"/>
                    <a:pt x="1342275" y="186179"/>
                    <a:pt x="1337796" y="186179"/>
                  </a:cubicBezTo>
                  <a:cubicBezTo>
                    <a:pt x="1333317" y="186179"/>
                    <a:pt x="1329685" y="182548"/>
                    <a:pt x="1329685" y="178068"/>
                  </a:cubicBezTo>
                  <a:cubicBezTo>
                    <a:pt x="1329685" y="173589"/>
                    <a:pt x="1333317" y="169958"/>
                    <a:pt x="1337796" y="169958"/>
                  </a:cubicBezTo>
                  <a:close/>
                  <a:moveTo>
                    <a:pt x="1309551" y="169958"/>
                  </a:moveTo>
                  <a:cubicBezTo>
                    <a:pt x="1314031" y="169958"/>
                    <a:pt x="1317662" y="173589"/>
                    <a:pt x="1317662" y="178068"/>
                  </a:cubicBezTo>
                  <a:cubicBezTo>
                    <a:pt x="1317662" y="182548"/>
                    <a:pt x="1314031" y="186179"/>
                    <a:pt x="1309551" y="186179"/>
                  </a:cubicBezTo>
                  <a:cubicBezTo>
                    <a:pt x="1305072" y="186179"/>
                    <a:pt x="1301441" y="182548"/>
                    <a:pt x="1301441" y="178068"/>
                  </a:cubicBezTo>
                  <a:cubicBezTo>
                    <a:pt x="1301441" y="173589"/>
                    <a:pt x="1305072" y="169958"/>
                    <a:pt x="1309551" y="169958"/>
                  </a:cubicBezTo>
                  <a:close/>
                  <a:moveTo>
                    <a:pt x="1281305" y="169958"/>
                  </a:moveTo>
                  <a:cubicBezTo>
                    <a:pt x="1285784" y="169958"/>
                    <a:pt x="1289416" y="173589"/>
                    <a:pt x="1289416" y="178068"/>
                  </a:cubicBezTo>
                  <a:cubicBezTo>
                    <a:pt x="1289416" y="182548"/>
                    <a:pt x="1285784" y="186179"/>
                    <a:pt x="1281305" y="186179"/>
                  </a:cubicBezTo>
                  <a:cubicBezTo>
                    <a:pt x="1276825" y="186179"/>
                    <a:pt x="1273194" y="182548"/>
                    <a:pt x="1273194" y="178068"/>
                  </a:cubicBezTo>
                  <a:cubicBezTo>
                    <a:pt x="1273194" y="173589"/>
                    <a:pt x="1276825" y="169958"/>
                    <a:pt x="1281305" y="169958"/>
                  </a:cubicBezTo>
                  <a:close/>
                  <a:moveTo>
                    <a:pt x="1253060" y="169958"/>
                  </a:moveTo>
                  <a:cubicBezTo>
                    <a:pt x="1257540" y="169958"/>
                    <a:pt x="1261171" y="173589"/>
                    <a:pt x="1261171" y="178068"/>
                  </a:cubicBezTo>
                  <a:cubicBezTo>
                    <a:pt x="1261171" y="182548"/>
                    <a:pt x="1257540" y="186179"/>
                    <a:pt x="1253060" y="186179"/>
                  </a:cubicBezTo>
                  <a:cubicBezTo>
                    <a:pt x="1248581" y="186179"/>
                    <a:pt x="1244949" y="182548"/>
                    <a:pt x="1244949" y="178068"/>
                  </a:cubicBezTo>
                  <a:cubicBezTo>
                    <a:pt x="1244949" y="173589"/>
                    <a:pt x="1248581" y="169958"/>
                    <a:pt x="1253060" y="169958"/>
                  </a:cubicBezTo>
                  <a:close/>
                  <a:moveTo>
                    <a:pt x="1224814" y="169958"/>
                  </a:moveTo>
                  <a:cubicBezTo>
                    <a:pt x="1229293" y="169958"/>
                    <a:pt x="1232925" y="173589"/>
                    <a:pt x="1232925" y="178068"/>
                  </a:cubicBezTo>
                  <a:cubicBezTo>
                    <a:pt x="1232925" y="182548"/>
                    <a:pt x="1229293" y="186179"/>
                    <a:pt x="1224814" y="186179"/>
                  </a:cubicBezTo>
                  <a:cubicBezTo>
                    <a:pt x="1220335" y="186179"/>
                    <a:pt x="1216703" y="182548"/>
                    <a:pt x="1216703" y="178068"/>
                  </a:cubicBezTo>
                  <a:cubicBezTo>
                    <a:pt x="1216703" y="173589"/>
                    <a:pt x="1220335" y="169958"/>
                    <a:pt x="1224814" y="169958"/>
                  </a:cubicBezTo>
                  <a:close/>
                  <a:moveTo>
                    <a:pt x="1196569" y="169958"/>
                  </a:moveTo>
                  <a:cubicBezTo>
                    <a:pt x="1201049" y="169958"/>
                    <a:pt x="1204680" y="173589"/>
                    <a:pt x="1204680" y="178068"/>
                  </a:cubicBezTo>
                  <a:cubicBezTo>
                    <a:pt x="1204680" y="182548"/>
                    <a:pt x="1201049" y="186179"/>
                    <a:pt x="1196569" y="186179"/>
                  </a:cubicBezTo>
                  <a:cubicBezTo>
                    <a:pt x="1192090" y="186179"/>
                    <a:pt x="1188459" y="182548"/>
                    <a:pt x="1188459" y="178068"/>
                  </a:cubicBezTo>
                  <a:cubicBezTo>
                    <a:pt x="1188459" y="173589"/>
                    <a:pt x="1192090" y="169958"/>
                    <a:pt x="1196569" y="169958"/>
                  </a:cubicBezTo>
                  <a:close/>
                  <a:moveTo>
                    <a:pt x="1168323" y="169958"/>
                  </a:moveTo>
                  <a:cubicBezTo>
                    <a:pt x="1172802" y="169958"/>
                    <a:pt x="1176434" y="173589"/>
                    <a:pt x="1176434" y="178068"/>
                  </a:cubicBezTo>
                  <a:cubicBezTo>
                    <a:pt x="1176434" y="182548"/>
                    <a:pt x="1172802" y="186179"/>
                    <a:pt x="1168323" y="186179"/>
                  </a:cubicBezTo>
                  <a:cubicBezTo>
                    <a:pt x="1163843" y="186179"/>
                    <a:pt x="1160212" y="182548"/>
                    <a:pt x="1160212" y="178068"/>
                  </a:cubicBezTo>
                  <a:cubicBezTo>
                    <a:pt x="1160212" y="173589"/>
                    <a:pt x="1163843" y="169958"/>
                    <a:pt x="1168323" y="169958"/>
                  </a:cubicBezTo>
                  <a:close/>
                  <a:moveTo>
                    <a:pt x="1140078" y="169958"/>
                  </a:moveTo>
                  <a:cubicBezTo>
                    <a:pt x="1144558" y="169958"/>
                    <a:pt x="1148189" y="173589"/>
                    <a:pt x="1148189" y="178068"/>
                  </a:cubicBezTo>
                  <a:cubicBezTo>
                    <a:pt x="1148189" y="182548"/>
                    <a:pt x="1144558" y="186179"/>
                    <a:pt x="1140078" y="186179"/>
                  </a:cubicBezTo>
                  <a:cubicBezTo>
                    <a:pt x="1135599" y="186179"/>
                    <a:pt x="1131968" y="182548"/>
                    <a:pt x="1131968" y="178068"/>
                  </a:cubicBezTo>
                  <a:cubicBezTo>
                    <a:pt x="1131968" y="173589"/>
                    <a:pt x="1135599" y="169958"/>
                    <a:pt x="1140078" y="169958"/>
                  </a:cubicBezTo>
                  <a:close/>
                  <a:moveTo>
                    <a:pt x="1111832" y="169958"/>
                  </a:moveTo>
                  <a:cubicBezTo>
                    <a:pt x="1116311" y="169958"/>
                    <a:pt x="1119943" y="173589"/>
                    <a:pt x="1119943" y="178068"/>
                  </a:cubicBezTo>
                  <a:cubicBezTo>
                    <a:pt x="1119943" y="182548"/>
                    <a:pt x="1116311" y="186179"/>
                    <a:pt x="1111832" y="186179"/>
                  </a:cubicBezTo>
                  <a:cubicBezTo>
                    <a:pt x="1107353" y="186179"/>
                    <a:pt x="1103722" y="182548"/>
                    <a:pt x="1103722" y="178068"/>
                  </a:cubicBezTo>
                  <a:cubicBezTo>
                    <a:pt x="1103722" y="173589"/>
                    <a:pt x="1107353" y="169958"/>
                    <a:pt x="1111832" y="169958"/>
                  </a:cubicBezTo>
                  <a:close/>
                  <a:moveTo>
                    <a:pt x="1083587" y="169958"/>
                  </a:moveTo>
                  <a:cubicBezTo>
                    <a:pt x="1088067" y="169958"/>
                    <a:pt x="1091698" y="173589"/>
                    <a:pt x="1091698" y="178068"/>
                  </a:cubicBezTo>
                  <a:cubicBezTo>
                    <a:pt x="1091698" y="182548"/>
                    <a:pt x="1088067" y="186179"/>
                    <a:pt x="1083587" y="186179"/>
                  </a:cubicBezTo>
                  <a:cubicBezTo>
                    <a:pt x="1079108" y="186179"/>
                    <a:pt x="1075477" y="182548"/>
                    <a:pt x="1075477" y="178068"/>
                  </a:cubicBezTo>
                  <a:cubicBezTo>
                    <a:pt x="1075477" y="173589"/>
                    <a:pt x="1079108" y="169958"/>
                    <a:pt x="1083587" y="169958"/>
                  </a:cubicBezTo>
                  <a:close/>
                  <a:moveTo>
                    <a:pt x="1055341" y="169958"/>
                  </a:moveTo>
                  <a:cubicBezTo>
                    <a:pt x="1059820" y="169958"/>
                    <a:pt x="1063452" y="173589"/>
                    <a:pt x="1063452" y="178068"/>
                  </a:cubicBezTo>
                  <a:cubicBezTo>
                    <a:pt x="1063452" y="182548"/>
                    <a:pt x="1059820" y="186179"/>
                    <a:pt x="1055341" y="186179"/>
                  </a:cubicBezTo>
                  <a:cubicBezTo>
                    <a:pt x="1050862" y="186179"/>
                    <a:pt x="1047230" y="182548"/>
                    <a:pt x="1047230" y="178068"/>
                  </a:cubicBezTo>
                  <a:cubicBezTo>
                    <a:pt x="1047230" y="173589"/>
                    <a:pt x="1050862" y="169958"/>
                    <a:pt x="1055341" y="169958"/>
                  </a:cubicBezTo>
                  <a:close/>
                  <a:moveTo>
                    <a:pt x="1027096" y="169958"/>
                  </a:moveTo>
                  <a:cubicBezTo>
                    <a:pt x="1031576" y="169958"/>
                    <a:pt x="1035207" y="173589"/>
                    <a:pt x="1035207" y="178068"/>
                  </a:cubicBezTo>
                  <a:cubicBezTo>
                    <a:pt x="1035207" y="182548"/>
                    <a:pt x="1031576" y="186179"/>
                    <a:pt x="1027096" y="186179"/>
                  </a:cubicBezTo>
                  <a:cubicBezTo>
                    <a:pt x="1022617" y="186179"/>
                    <a:pt x="1018986" y="182548"/>
                    <a:pt x="1018986" y="178068"/>
                  </a:cubicBezTo>
                  <a:cubicBezTo>
                    <a:pt x="1018986" y="173589"/>
                    <a:pt x="1022617" y="169958"/>
                    <a:pt x="1027096" y="169958"/>
                  </a:cubicBezTo>
                  <a:close/>
                  <a:moveTo>
                    <a:pt x="998850" y="169958"/>
                  </a:moveTo>
                  <a:cubicBezTo>
                    <a:pt x="1003330" y="169958"/>
                    <a:pt x="1006961" y="173589"/>
                    <a:pt x="1006961" y="178068"/>
                  </a:cubicBezTo>
                  <a:cubicBezTo>
                    <a:pt x="1006961" y="182548"/>
                    <a:pt x="1003330" y="186179"/>
                    <a:pt x="998850" y="186179"/>
                  </a:cubicBezTo>
                  <a:cubicBezTo>
                    <a:pt x="994371" y="186179"/>
                    <a:pt x="990739" y="182548"/>
                    <a:pt x="990739" y="178068"/>
                  </a:cubicBezTo>
                  <a:cubicBezTo>
                    <a:pt x="990739" y="173589"/>
                    <a:pt x="994371" y="169958"/>
                    <a:pt x="998850" y="169958"/>
                  </a:cubicBezTo>
                  <a:close/>
                  <a:moveTo>
                    <a:pt x="970605" y="169958"/>
                  </a:moveTo>
                  <a:cubicBezTo>
                    <a:pt x="975085" y="169958"/>
                    <a:pt x="978716" y="173589"/>
                    <a:pt x="978716" y="178068"/>
                  </a:cubicBezTo>
                  <a:cubicBezTo>
                    <a:pt x="978716" y="182548"/>
                    <a:pt x="975085" y="186179"/>
                    <a:pt x="970605" y="186179"/>
                  </a:cubicBezTo>
                  <a:cubicBezTo>
                    <a:pt x="966126" y="186179"/>
                    <a:pt x="962495" y="182548"/>
                    <a:pt x="962495" y="178068"/>
                  </a:cubicBezTo>
                  <a:cubicBezTo>
                    <a:pt x="962495" y="173589"/>
                    <a:pt x="966126" y="169958"/>
                    <a:pt x="970605" y="169958"/>
                  </a:cubicBezTo>
                  <a:close/>
                  <a:moveTo>
                    <a:pt x="942359" y="169958"/>
                  </a:moveTo>
                  <a:cubicBezTo>
                    <a:pt x="946838" y="169958"/>
                    <a:pt x="950470" y="173589"/>
                    <a:pt x="950470" y="178068"/>
                  </a:cubicBezTo>
                  <a:cubicBezTo>
                    <a:pt x="950470" y="182548"/>
                    <a:pt x="946838" y="186179"/>
                    <a:pt x="942359" y="186179"/>
                  </a:cubicBezTo>
                  <a:cubicBezTo>
                    <a:pt x="937880" y="186179"/>
                    <a:pt x="934249" y="182548"/>
                    <a:pt x="934249" y="178068"/>
                  </a:cubicBezTo>
                  <a:cubicBezTo>
                    <a:pt x="934249" y="173589"/>
                    <a:pt x="937880" y="169958"/>
                    <a:pt x="942359" y="169958"/>
                  </a:cubicBezTo>
                  <a:close/>
                  <a:moveTo>
                    <a:pt x="914114" y="169958"/>
                  </a:moveTo>
                  <a:cubicBezTo>
                    <a:pt x="918594" y="169958"/>
                    <a:pt x="922225" y="173589"/>
                    <a:pt x="922225" y="178068"/>
                  </a:cubicBezTo>
                  <a:cubicBezTo>
                    <a:pt x="922225" y="182548"/>
                    <a:pt x="918594" y="186179"/>
                    <a:pt x="914114" y="186179"/>
                  </a:cubicBezTo>
                  <a:cubicBezTo>
                    <a:pt x="909635" y="186179"/>
                    <a:pt x="906004" y="182548"/>
                    <a:pt x="906004" y="178068"/>
                  </a:cubicBezTo>
                  <a:cubicBezTo>
                    <a:pt x="906004" y="173589"/>
                    <a:pt x="909635" y="169958"/>
                    <a:pt x="914114" y="169958"/>
                  </a:cubicBezTo>
                  <a:close/>
                  <a:moveTo>
                    <a:pt x="885868" y="169958"/>
                  </a:moveTo>
                  <a:cubicBezTo>
                    <a:pt x="890348" y="169958"/>
                    <a:pt x="893979" y="173589"/>
                    <a:pt x="893979" y="178068"/>
                  </a:cubicBezTo>
                  <a:cubicBezTo>
                    <a:pt x="893979" y="182548"/>
                    <a:pt x="890348" y="186179"/>
                    <a:pt x="885868" y="186179"/>
                  </a:cubicBezTo>
                  <a:cubicBezTo>
                    <a:pt x="881389" y="186179"/>
                    <a:pt x="877757" y="182548"/>
                    <a:pt x="877757" y="178068"/>
                  </a:cubicBezTo>
                  <a:cubicBezTo>
                    <a:pt x="877757" y="173589"/>
                    <a:pt x="881389" y="169958"/>
                    <a:pt x="885868" y="169958"/>
                  </a:cubicBezTo>
                  <a:close/>
                  <a:moveTo>
                    <a:pt x="857624" y="169958"/>
                  </a:moveTo>
                  <a:cubicBezTo>
                    <a:pt x="862103" y="169958"/>
                    <a:pt x="865734" y="173589"/>
                    <a:pt x="865734" y="178068"/>
                  </a:cubicBezTo>
                  <a:cubicBezTo>
                    <a:pt x="865734" y="182548"/>
                    <a:pt x="862103" y="186179"/>
                    <a:pt x="857624" y="186179"/>
                  </a:cubicBezTo>
                  <a:cubicBezTo>
                    <a:pt x="853144" y="186179"/>
                    <a:pt x="849513" y="182548"/>
                    <a:pt x="849513" y="178068"/>
                  </a:cubicBezTo>
                  <a:cubicBezTo>
                    <a:pt x="849513" y="173589"/>
                    <a:pt x="853144" y="169958"/>
                    <a:pt x="857624" y="169958"/>
                  </a:cubicBezTo>
                  <a:close/>
                  <a:moveTo>
                    <a:pt x="829377" y="169958"/>
                  </a:moveTo>
                  <a:cubicBezTo>
                    <a:pt x="833857" y="169958"/>
                    <a:pt x="837488" y="173589"/>
                    <a:pt x="837488" y="178068"/>
                  </a:cubicBezTo>
                  <a:cubicBezTo>
                    <a:pt x="837488" y="182548"/>
                    <a:pt x="833857" y="186179"/>
                    <a:pt x="829377" y="186179"/>
                  </a:cubicBezTo>
                  <a:cubicBezTo>
                    <a:pt x="824898" y="186179"/>
                    <a:pt x="821266" y="182548"/>
                    <a:pt x="821266" y="178068"/>
                  </a:cubicBezTo>
                  <a:cubicBezTo>
                    <a:pt x="821266" y="173589"/>
                    <a:pt x="824898" y="169958"/>
                    <a:pt x="829377" y="169958"/>
                  </a:cubicBezTo>
                  <a:close/>
                  <a:moveTo>
                    <a:pt x="801133" y="169958"/>
                  </a:moveTo>
                  <a:cubicBezTo>
                    <a:pt x="805612" y="169958"/>
                    <a:pt x="809243" y="173589"/>
                    <a:pt x="809243" y="178068"/>
                  </a:cubicBezTo>
                  <a:cubicBezTo>
                    <a:pt x="809243" y="182548"/>
                    <a:pt x="805612" y="186179"/>
                    <a:pt x="801133" y="186179"/>
                  </a:cubicBezTo>
                  <a:cubicBezTo>
                    <a:pt x="796653" y="186179"/>
                    <a:pt x="793022" y="182548"/>
                    <a:pt x="793022" y="178068"/>
                  </a:cubicBezTo>
                  <a:cubicBezTo>
                    <a:pt x="793022" y="173589"/>
                    <a:pt x="796653" y="169958"/>
                    <a:pt x="801133" y="169958"/>
                  </a:cubicBezTo>
                  <a:close/>
                  <a:moveTo>
                    <a:pt x="772886" y="169958"/>
                  </a:moveTo>
                  <a:cubicBezTo>
                    <a:pt x="777366" y="169958"/>
                    <a:pt x="780997" y="173589"/>
                    <a:pt x="780997" y="178068"/>
                  </a:cubicBezTo>
                  <a:cubicBezTo>
                    <a:pt x="780997" y="182548"/>
                    <a:pt x="777366" y="186179"/>
                    <a:pt x="772886" y="186179"/>
                  </a:cubicBezTo>
                  <a:cubicBezTo>
                    <a:pt x="768407" y="186179"/>
                    <a:pt x="764776" y="182548"/>
                    <a:pt x="764776" y="178068"/>
                  </a:cubicBezTo>
                  <a:cubicBezTo>
                    <a:pt x="764776" y="173589"/>
                    <a:pt x="768407" y="169958"/>
                    <a:pt x="772886" y="169958"/>
                  </a:cubicBezTo>
                  <a:close/>
                  <a:moveTo>
                    <a:pt x="744642" y="169958"/>
                  </a:moveTo>
                  <a:cubicBezTo>
                    <a:pt x="749121" y="169958"/>
                    <a:pt x="752752" y="173589"/>
                    <a:pt x="752752" y="178068"/>
                  </a:cubicBezTo>
                  <a:cubicBezTo>
                    <a:pt x="752752" y="182548"/>
                    <a:pt x="749121" y="186179"/>
                    <a:pt x="744642" y="186179"/>
                  </a:cubicBezTo>
                  <a:cubicBezTo>
                    <a:pt x="740162" y="186179"/>
                    <a:pt x="736531" y="182548"/>
                    <a:pt x="736531" y="178068"/>
                  </a:cubicBezTo>
                  <a:cubicBezTo>
                    <a:pt x="736531" y="173589"/>
                    <a:pt x="740162" y="169958"/>
                    <a:pt x="744642" y="169958"/>
                  </a:cubicBezTo>
                  <a:close/>
                  <a:moveTo>
                    <a:pt x="716395" y="169958"/>
                  </a:moveTo>
                  <a:cubicBezTo>
                    <a:pt x="720875" y="169958"/>
                    <a:pt x="724506" y="173589"/>
                    <a:pt x="724506" y="178068"/>
                  </a:cubicBezTo>
                  <a:cubicBezTo>
                    <a:pt x="724506" y="182548"/>
                    <a:pt x="720875" y="186179"/>
                    <a:pt x="716395" y="186179"/>
                  </a:cubicBezTo>
                  <a:cubicBezTo>
                    <a:pt x="711916" y="186179"/>
                    <a:pt x="708284" y="182548"/>
                    <a:pt x="708284" y="178068"/>
                  </a:cubicBezTo>
                  <a:cubicBezTo>
                    <a:pt x="708284" y="173589"/>
                    <a:pt x="711916" y="169958"/>
                    <a:pt x="716395" y="169958"/>
                  </a:cubicBezTo>
                  <a:close/>
                  <a:moveTo>
                    <a:pt x="688150" y="169958"/>
                  </a:moveTo>
                  <a:cubicBezTo>
                    <a:pt x="692630" y="169958"/>
                    <a:pt x="696261" y="173589"/>
                    <a:pt x="696261" y="178068"/>
                  </a:cubicBezTo>
                  <a:cubicBezTo>
                    <a:pt x="696261" y="182548"/>
                    <a:pt x="692630" y="186179"/>
                    <a:pt x="688150" y="186179"/>
                  </a:cubicBezTo>
                  <a:cubicBezTo>
                    <a:pt x="683671" y="186179"/>
                    <a:pt x="680040" y="182548"/>
                    <a:pt x="680040" y="178068"/>
                  </a:cubicBezTo>
                  <a:cubicBezTo>
                    <a:pt x="680040" y="173589"/>
                    <a:pt x="683671" y="169958"/>
                    <a:pt x="688150" y="169958"/>
                  </a:cubicBezTo>
                  <a:close/>
                  <a:moveTo>
                    <a:pt x="659904" y="169958"/>
                  </a:moveTo>
                  <a:cubicBezTo>
                    <a:pt x="664384" y="169958"/>
                    <a:pt x="668015" y="173589"/>
                    <a:pt x="668015" y="178068"/>
                  </a:cubicBezTo>
                  <a:cubicBezTo>
                    <a:pt x="668015" y="182548"/>
                    <a:pt x="664384" y="186179"/>
                    <a:pt x="659904" y="186179"/>
                  </a:cubicBezTo>
                  <a:cubicBezTo>
                    <a:pt x="655425" y="186179"/>
                    <a:pt x="651794" y="182548"/>
                    <a:pt x="651794" y="178068"/>
                  </a:cubicBezTo>
                  <a:cubicBezTo>
                    <a:pt x="651794" y="173589"/>
                    <a:pt x="655425" y="169958"/>
                    <a:pt x="659904" y="169958"/>
                  </a:cubicBezTo>
                  <a:close/>
                  <a:moveTo>
                    <a:pt x="631660" y="169958"/>
                  </a:moveTo>
                  <a:cubicBezTo>
                    <a:pt x="636139" y="169958"/>
                    <a:pt x="639770" y="173589"/>
                    <a:pt x="639770" y="178068"/>
                  </a:cubicBezTo>
                  <a:cubicBezTo>
                    <a:pt x="639770" y="182548"/>
                    <a:pt x="636139" y="186179"/>
                    <a:pt x="631660" y="186179"/>
                  </a:cubicBezTo>
                  <a:cubicBezTo>
                    <a:pt x="627180" y="186179"/>
                    <a:pt x="623549" y="182548"/>
                    <a:pt x="623549" y="178068"/>
                  </a:cubicBezTo>
                  <a:cubicBezTo>
                    <a:pt x="623549" y="173589"/>
                    <a:pt x="627180" y="169958"/>
                    <a:pt x="631660" y="169958"/>
                  </a:cubicBezTo>
                  <a:close/>
                  <a:moveTo>
                    <a:pt x="603413" y="169958"/>
                  </a:moveTo>
                  <a:cubicBezTo>
                    <a:pt x="607893" y="169958"/>
                    <a:pt x="611524" y="173589"/>
                    <a:pt x="611524" y="178068"/>
                  </a:cubicBezTo>
                  <a:cubicBezTo>
                    <a:pt x="611524" y="182548"/>
                    <a:pt x="607893" y="186179"/>
                    <a:pt x="603413" y="186179"/>
                  </a:cubicBezTo>
                  <a:cubicBezTo>
                    <a:pt x="598934" y="186179"/>
                    <a:pt x="595303" y="182548"/>
                    <a:pt x="595303" y="178068"/>
                  </a:cubicBezTo>
                  <a:cubicBezTo>
                    <a:pt x="595303" y="173589"/>
                    <a:pt x="598934" y="169958"/>
                    <a:pt x="603413" y="169958"/>
                  </a:cubicBezTo>
                  <a:close/>
                  <a:moveTo>
                    <a:pt x="575169" y="169958"/>
                  </a:moveTo>
                  <a:cubicBezTo>
                    <a:pt x="579648" y="169958"/>
                    <a:pt x="583279" y="173589"/>
                    <a:pt x="583279" y="178068"/>
                  </a:cubicBezTo>
                  <a:cubicBezTo>
                    <a:pt x="583279" y="182548"/>
                    <a:pt x="579648" y="186179"/>
                    <a:pt x="575169" y="186179"/>
                  </a:cubicBezTo>
                  <a:cubicBezTo>
                    <a:pt x="570689" y="186179"/>
                    <a:pt x="567058" y="182548"/>
                    <a:pt x="567058" y="178068"/>
                  </a:cubicBezTo>
                  <a:cubicBezTo>
                    <a:pt x="567058" y="173589"/>
                    <a:pt x="570689" y="169958"/>
                    <a:pt x="575169" y="169958"/>
                  </a:cubicBezTo>
                  <a:close/>
                  <a:moveTo>
                    <a:pt x="546922" y="169958"/>
                  </a:moveTo>
                  <a:cubicBezTo>
                    <a:pt x="551402" y="169958"/>
                    <a:pt x="555033" y="173589"/>
                    <a:pt x="555033" y="178068"/>
                  </a:cubicBezTo>
                  <a:cubicBezTo>
                    <a:pt x="555033" y="182548"/>
                    <a:pt x="551402" y="186179"/>
                    <a:pt x="546922" y="186179"/>
                  </a:cubicBezTo>
                  <a:cubicBezTo>
                    <a:pt x="542443" y="186179"/>
                    <a:pt x="538812" y="182548"/>
                    <a:pt x="538812" y="178068"/>
                  </a:cubicBezTo>
                  <a:cubicBezTo>
                    <a:pt x="538812" y="173589"/>
                    <a:pt x="542443" y="169958"/>
                    <a:pt x="546922" y="169958"/>
                  </a:cubicBezTo>
                  <a:close/>
                  <a:moveTo>
                    <a:pt x="518677" y="169958"/>
                  </a:moveTo>
                  <a:cubicBezTo>
                    <a:pt x="523157" y="169958"/>
                    <a:pt x="526788" y="173589"/>
                    <a:pt x="526788" y="178068"/>
                  </a:cubicBezTo>
                  <a:cubicBezTo>
                    <a:pt x="526788" y="182548"/>
                    <a:pt x="523157" y="186179"/>
                    <a:pt x="518677" y="186179"/>
                  </a:cubicBezTo>
                  <a:cubicBezTo>
                    <a:pt x="514198" y="186179"/>
                    <a:pt x="510567" y="182548"/>
                    <a:pt x="510567" y="178068"/>
                  </a:cubicBezTo>
                  <a:cubicBezTo>
                    <a:pt x="510567" y="173589"/>
                    <a:pt x="514198" y="169958"/>
                    <a:pt x="518677" y="169958"/>
                  </a:cubicBezTo>
                  <a:close/>
                  <a:moveTo>
                    <a:pt x="490431" y="169958"/>
                  </a:moveTo>
                  <a:cubicBezTo>
                    <a:pt x="494911" y="169958"/>
                    <a:pt x="498542" y="173589"/>
                    <a:pt x="498542" y="178068"/>
                  </a:cubicBezTo>
                  <a:cubicBezTo>
                    <a:pt x="498542" y="182548"/>
                    <a:pt x="494911" y="186179"/>
                    <a:pt x="490431" y="186179"/>
                  </a:cubicBezTo>
                  <a:cubicBezTo>
                    <a:pt x="485952" y="186179"/>
                    <a:pt x="482321" y="182548"/>
                    <a:pt x="482321" y="178068"/>
                  </a:cubicBezTo>
                  <a:cubicBezTo>
                    <a:pt x="482321" y="173589"/>
                    <a:pt x="485952" y="169958"/>
                    <a:pt x="490431" y="169958"/>
                  </a:cubicBezTo>
                  <a:close/>
                  <a:moveTo>
                    <a:pt x="462187" y="169958"/>
                  </a:moveTo>
                  <a:cubicBezTo>
                    <a:pt x="466666" y="169958"/>
                    <a:pt x="470297" y="173589"/>
                    <a:pt x="470297" y="178068"/>
                  </a:cubicBezTo>
                  <a:cubicBezTo>
                    <a:pt x="470297" y="182548"/>
                    <a:pt x="466666" y="186179"/>
                    <a:pt x="462187" y="186179"/>
                  </a:cubicBezTo>
                  <a:cubicBezTo>
                    <a:pt x="457707" y="186179"/>
                    <a:pt x="454076" y="182548"/>
                    <a:pt x="454076" y="178068"/>
                  </a:cubicBezTo>
                  <a:cubicBezTo>
                    <a:pt x="454076" y="173589"/>
                    <a:pt x="457707" y="169958"/>
                    <a:pt x="462187" y="169958"/>
                  </a:cubicBezTo>
                  <a:close/>
                  <a:moveTo>
                    <a:pt x="433940" y="169958"/>
                  </a:moveTo>
                  <a:cubicBezTo>
                    <a:pt x="438420" y="169958"/>
                    <a:pt x="442051" y="173589"/>
                    <a:pt x="442051" y="178068"/>
                  </a:cubicBezTo>
                  <a:cubicBezTo>
                    <a:pt x="442051" y="182548"/>
                    <a:pt x="438420" y="186179"/>
                    <a:pt x="433940" y="186179"/>
                  </a:cubicBezTo>
                  <a:cubicBezTo>
                    <a:pt x="429461" y="186179"/>
                    <a:pt x="425830" y="182548"/>
                    <a:pt x="425830" y="178068"/>
                  </a:cubicBezTo>
                  <a:cubicBezTo>
                    <a:pt x="425830" y="173589"/>
                    <a:pt x="429461" y="169958"/>
                    <a:pt x="433940" y="169958"/>
                  </a:cubicBezTo>
                  <a:close/>
                  <a:moveTo>
                    <a:pt x="405696" y="169958"/>
                  </a:moveTo>
                  <a:cubicBezTo>
                    <a:pt x="410175" y="169958"/>
                    <a:pt x="413806" y="173589"/>
                    <a:pt x="413806" y="178068"/>
                  </a:cubicBezTo>
                  <a:cubicBezTo>
                    <a:pt x="413806" y="182548"/>
                    <a:pt x="410175" y="186179"/>
                    <a:pt x="405696" y="186179"/>
                  </a:cubicBezTo>
                  <a:cubicBezTo>
                    <a:pt x="401216" y="186179"/>
                    <a:pt x="397585" y="182548"/>
                    <a:pt x="397585" y="178068"/>
                  </a:cubicBezTo>
                  <a:cubicBezTo>
                    <a:pt x="397585" y="173589"/>
                    <a:pt x="401216" y="169958"/>
                    <a:pt x="405696" y="169958"/>
                  </a:cubicBezTo>
                  <a:close/>
                  <a:moveTo>
                    <a:pt x="377449" y="169958"/>
                  </a:moveTo>
                  <a:cubicBezTo>
                    <a:pt x="381929" y="169958"/>
                    <a:pt x="385560" y="173589"/>
                    <a:pt x="385560" y="178068"/>
                  </a:cubicBezTo>
                  <a:cubicBezTo>
                    <a:pt x="385560" y="182548"/>
                    <a:pt x="381929" y="186179"/>
                    <a:pt x="377449" y="186179"/>
                  </a:cubicBezTo>
                  <a:cubicBezTo>
                    <a:pt x="372970" y="186179"/>
                    <a:pt x="369339" y="182548"/>
                    <a:pt x="369339" y="178068"/>
                  </a:cubicBezTo>
                  <a:cubicBezTo>
                    <a:pt x="369339" y="173589"/>
                    <a:pt x="372970" y="169958"/>
                    <a:pt x="377449" y="169958"/>
                  </a:cubicBezTo>
                  <a:close/>
                  <a:moveTo>
                    <a:pt x="349205" y="169958"/>
                  </a:moveTo>
                  <a:cubicBezTo>
                    <a:pt x="353684" y="169958"/>
                    <a:pt x="357315" y="173589"/>
                    <a:pt x="357315" y="178068"/>
                  </a:cubicBezTo>
                  <a:cubicBezTo>
                    <a:pt x="357315" y="182548"/>
                    <a:pt x="353684" y="186179"/>
                    <a:pt x="349205" y="186179"/>
                  </a:cubicBezTo>
                  <a:cubicBezTo>
                    <a:pt x="344725" y="186179"/>
                    <a:pt x="341094" y="182548"/>
                    <a:pt x="341094" y="178068"/>
                  </a:cubicBezTo>
                  <a:cubicBezTo>
                    <a:pt x="341094" y="173589"/>
                    <a:pt x="344725" y="169958"/>
                    <a:pt x="349205" y="169958"/>
                  </a:cubicBezTo>
                  <a:close/>
                  <a:moveTo>
                    <a:pt x="320958" y="169958"/>
                  </a:moveTo>
                  <a:cubicBezTo>
                    <a:pt x="325438" y="169958"/>
                    <a:pt x="329069" y="173589"/>
                    <a:pt x="329069" y="178068"/>
                  </a:cubicBezTo>
                  <a:cubicBezTo>
                    <a:pt x="329069" y="182548"/>
                    <a:pt x="325438" y="186179"/>
                    <a:pt x="320958" y="186179"/>
                  </a:cubicBezTo>
                  <a:cubicBezTo>
                    <a:pt x="316479" y="186179"/>
                    <a:pt x="312848" y="182548"/>
                    <a:pt x="312848" y="178068"/>
                  </a:cubicBezTo>
                  <a:cubicBezTo>
                    <a:pt x="312848" y="173589"/>
                    <a:pt x="316479" y="169958"/>
                    <a:pt x="320958" y="169958"/>
                  </a:cubicBezTo>
                  <a:close/>
                  <a:moveTo>
                    <a:pt x="292714" y="169958"/>
                  </a:moveTo>
                  <a:cubicBezTo>
                    <a:pt x="297193" y="169958"/>
                    <a:pt x="300824" y="173589"/>
                    <a:pt x="300824" y="178068"/>
                  </a:cubicBezTo>
                  <a:cubicBezTo>
                    <a:pt x="300824" y="182548"/>
                    <a:pt x="297193" y="186179"/>
                    <a:pt x="292714" y="186179"/>
                  </a:cubicBezTo>
                  <a:cubicBezTo>
                    <a:pt x="288234" y="186179"/>
                    <a:pt x="284603" y="182548"/>
                    <a:pt x="284603" y="178068"/>
                  </a:cubicBezTo>
                  <a:cubicBezTo>
                    <a:pt x="284603" y="173589"/>
                    <a:pt x="288234" y="169958"/>
                    <a:pt x="292714" y="169958"/>
                  </a:cubicBezTo>
                  <a:close/>
                  <a:moveTo>
                    <a:pt x="264468" y="169958"/>
                  </a:moveTo>
                  <a:cubicBezTo>
                    <a:pt x="268947" y="169958"/>
                    <a:pt x="272578" y="173589"/>
                    <a:pt x="272578" y="178068"/>
                  </a:cubicBezTo>
                  <a:cubicBezTo>
                    <a:pt x="272578" y="182548"/>
                    <a:pt x="268947" y="186179"/>
                    <a:pt x="264468" y="186179"/>
                  </a:cubicBezTo>
                  <a:cubicBezTo>
                    <a:pt x="259988" y="186179"/>
                    <a:pt x="256357" y="182548"/>
                    <a:pt x="256357" y="178068"/>
                  </a:cubicBezTo>
                  <a:cubicBezTo>
                    <a:pt x="256357" y="173589"/>
                    <a:pt x="259988" y="169958"/>
                    <a:pt x="264468" y="169958"/>
                  </a:cubicBezTo>
                  <a:close/>
                  <a:moveTo>
                    <a:pt x="236223" y="169958"/>
                  </a:moveTo>
                  <a:cubicBezTo>
                    <a:pt x="240702" y="169958"/>
                    <a:pt x="244334" y="173589"/>
                    <a:pt x="244334" y="178068"/>
                  </a:cubicBezTo>
                  <a:cubicBezTo>
                    <a:pt x="244334" y="182548"/>
                    <a:pt x="240702" y="186179"/>
                    <a:pt x="236223" y="186179"/>
                  </a:cubicBezTo>
                  <a:cubicBezTo>
                    <a:pt x="231743" y="186179"/>
                    <a:pt x="228112" y="182548"/>
                    <a:pt x="228112" y="178068"/>
                  </a:cubicBezTo>
                  <a:cubicBezTo>
                    <a:pt x="228112" y="173589"/>
                    <a:pt x="231743" y="169958"/>
                    <a:pt x="236223" y="169958"/>
                  </a:cubicBezTo>
                  <a:close/>
                  <a:moveTo>
                    <a:pt x="207976" y="169958"/>
                  </a:moveTo>
                  <a:cubicBezTo>
                    <a:pt x="212456" y="169958"/>
                    <a:pt x="216087" y="173589"/>
                    <a:pt x="216087" y="178068"/>
                  </a:cubicBezTo>
                  <a:cubicBezTo>
                    <a:pt x="216087" y="182548"/>
                    <a:pt x="212456" y="186179"/>
                    <a:pt x="207976" y="186179"/>
                  </a:cubicBezTo>
                  <a:cubicBezTo>
                    <a:pt x="203497" y="186179"/>
                    <a:pt x="199866" y="182548"/>
                    <a:pt x="199866" y="178068"/>
                  </a:cubicBezTo>
                  <a:cubicBezTo>
                    <a:pt x="199866" y="173589"/>
                    <a:pt x="203497" y="169958"/>
                    <a:pt x="207976" y="169958"/>
                  </a:cubicBezTo>
                  <a:close/>
                  <a:moveTo>
                    <a:pt x="179732" y="169958"/>
                  </a:moveTo>
                  <a:cubicBezTo>
                    <a:pt x="184211" y="169958"/>
                    <a:pt x="187842" y="173589"/>
                    <a:pt x="187842" y="178068"/>
                  </a:cubicBezTo>
                  <a:cubicBezTo>
                    <a:pt x="187842" y="182548"/>
                    <a:pt x="184211" y="186179"/>
                    <a:pt x="179732" y="186179"/>
                  </a:cubicBezTo>
                  <a:cubicBezTo>
                    <a:pt x="175253" y="186179"/>
                    <a:pt x="171621" y="182548"/>
                    <a:pt x="171621" y="178068"/>
                  </a:cubicBezTo>
                  <a:cubicBezTo>
                    <a:pt x="171621" y="173589"/>
                    <a:pt x="175253" y="169958"/>
                    <a:pt x="179732" y="169958"/>
                  </a:cubicBezTo>
                  <a:close/>
                  <a:moveTo>
                    <a:pt x="151486" y="169958"/>
                  </a:moveTo>
                  <a:cubicBezTo>
                    <a:pt x="155965" y="169958"/>
                    <a:pt x="159596" y="173589"/>
                    <a:pt x="159596" y="178068"/>
                  </a:cubicBezTo>
                  <a:cubicBezTo>
                    <a:pt x="159596" y="182548"/>
                    <a:pt x="155965" y="186179"/>
                    <a:pt x="151486" y="186179"/>
                  </a:cubicBezTo>
                  <a:cubicBezTo>
                    <a:pt x="147006" y="186179"/>
                    <a:pt x="143375" y="182548"/>
                    <a:pt x="143375" y="178068"/>
                  </a:cubicBezTo>
                  <a:cubicBezTo>
                    <a:pt x="143375" y="173589"/>
                    <a:pt x="147006" y="169958"/>
                    <a:pt x="151486" y="169958"/>
                  </a:cubicBezTo>
                  <a:close/>
                  <a:moveTo>
                    <a:pt x="123241" y="169958"/>
                  </a:moveTo>
                  <a:cubicBezTo>
                    <a:pt x="127720" y="169958"/>
                    <a:pt x="131352" y="173589"/>
                    <a:pt x="131352" y="178068"/>
                  </a:cubicBezTo>
                  <a:cubicBezTo>
                    <a:pt x="131352" y="182548"/>
                    <a:pt x="127720" y="186179"/>
                    <a:pt x="123241" y="186179"/>
                  </a:cubicBezTo>
                  <a:cubicBezTo>
                    <a:pt x="118762" y="186179"/>
                    <a:pt x="115130" y="182548"/>
                    <a:pt x="115130" y="178068"/>
                  </a:cubicBezTo>
                  <a:cubicBezTo>
                    <a:pt x="115130" y="173589"/>
                    <a:pt x="118762" y="169958"/>
                    <a:pt x="123241" y="169958"/>
                  </a:cubicBezTo>
                  <a:close/>
                  <a:moveTo>
                    <a:pt x="94995" y="169958"/>
                  </a:moveTo>
                  <a:cubicBezTo>
                    <a:pt x="99474" y="169958"/>
                    <a:pt x="103105" y="173589"/>
                    <a:pt x="103105" y="178068"/>
                  </a:cubicBezTo>
                  <a:cubicBezTo>
                    <a:pt x="103105" y="182548"/>
                    <a:pt x="99474" y="186179"/>
                    <a:pt x="94995" y="186179"/>
                  </a:cubicBezTo>
                  <a:cubicBezTo>
                    <a:pt x="90515" y="186179"/>
                    <a:pt x="86884" y="182548"/>
                    <a:pt x="86884" y="178068"/>
                  </a:cubicBezTo>
                  <a:cubicBezTo>
                    <a:pt x="86884" y="173589"/>
                    <a:pt x="90515" y="169958"/>
                    <a:pt x="94995" y="169958"/>
                  </a:cubicBezTo>
                  <a:close/>
                  <a:moveTo>
                    <a:pt x="66749" y="169958"/>
                  </a:moveTo>
                  <a:cubicBezTo>
                    <a:pt x="71229" y="169958"/>
                    <a:pt x="74860" y="173589"/>
                    <a:pt x="74860" y="178068"/>
                  </a:cubicBezTo>
                  <a:cubicBezTo>
                    <a:pt x="74860" y="182548"/>
                    <a:pt x="71229" y="186179"/>
                    <a:pt x="66749" y="186179"/>
                  </a:cubicBezTo>
                  <a:cubicBezTo>
                    <a:pt x="62270" y="186179"/>
                    <a:pt x="58638" y="182548"/>
                    <a:pt x="58638" y="178068"/>
                  </a:cubicBezTo>
                  <a:cubicBezTo>
                    <a:pt x="58638" y="173589"/>
                    <a:pt x="62270" y="169958"/>
                    <a:pt x="66749" y="169958"/>
                  </a:cubicBezTo>
                  <a:close/>
                  <a:moveTo>
                    <a:pt x="38504" y="169958"/>
                  </a:moveTo>
                  <a:cubicBezTo>
                    <a:pt x="42983" y="169958"/>
                    <a:pt x="46614" y="173589"/>
                    <a:pt x="46614" y="178068"/>
                  </a:cubicBezTo>
                  <a:cubicBezTo>
                    <a:pt x="46614" y="182548"/>
                    <a:pt x="42983" y="186179"/>
                    <a:pt x="38504" y="186179"/>
                  </a:cubicBezTo>
                  <a:cubicBezTo>
                    <a:pt x="34024" y="186179"/>
                    <a:pt x="30393" y="182548"/>
                    <a:pt x="30393" y="178068"/>
                  </a:cubicBezTo>
                  <a:cubicBezTo>
                    <a:pt x="30393" y="173589"/>
                    <a:pt x="34024" y="169958"/>
                    <a:pt x="38504" y="169958"/>
                  </a:cubicBezTo>
                  <a:close/>
                  <a:moveTo>
                    <a:pt x="10259" y="169958"/>
                  </a:moveTo>
                  <a:cubicBezTo>
                    <a:pt x="14738" y="169958"/>
                    <a:pt x="18369" y="173589"/>
                    <a:pt x="18369" y="178068"/>
                  </a:cubicBezTo>
                  <a:cubicBezTo>
                    <a:pt x="18369" y="182548"/>
                    <a:pt x="14738" y="186179"/>
                    <a:pt x="10259" y="186179"/>
                  </a:cubicBezTo>
                  <a:cubicBezTo>
                    <a:pt x="5779" y="186179"/>
                    <a:pt x="2148" y="182548"/>
                    <a:pt x="2148" y="178068"/>
                  </a:cubicBezTo>
                  <a:cubicBezTo>
                    <a:pt x="2148" y="173589"/>
                    <a:pt x="5779" y="169958"/>
                    <a:pt x="10259" y="169958"/>
                  </a:cubicBezTo>
                  <a:close/>
                  <a:moveTo>
                    <a:pt x="0" y="149621"/>
                  </a:moveTo>
                  <a:lnTo>
                    <a:pt x="3986" y="153607"/>
                  </a:lnTo>
                  <a:lnTo>
                    <a:pt x="0" y="157593"/>
                  </a:lnTo>
                  <a:close/>
                  <a:moveTo>
                    <a:pt x="4967263" y="145757"/>
                  </a:moveTo>
                  <a:lnTo>
                    <a:pt x="4972343" y="150836"/>
                  </a:lnTo>
                  <a:lnTo>
                    <a:pt x="4972343" y="156378"/>
                  </a:lnTo>
                  <a:lnTo>
                    <a:pt x="4967263" y="161457"/>
                  </a:lnTo>
                  <a:cubicBezTo>
                    <a:pt x="4962928" y="161457"/>
                    <a:pt x="4959414" y="157942"/>
                    <a:pt x="4959414" y="153607"/>
                  </a:cubicBezTo>
                  <a:cubicBezTo>
                    <a:pt x="4959414" y="149271"/>
                    <a:pt x="4962928" y="145757"/>
                    <a:pt x="4967263" y="145757"/>
                  </a:cubicBezTo>
                  <a:close/>
                  <a:moveTo>
                    <a:pt x="4939026" y="145757"/>
                  </a:moveTo>
                  <a:cubicBezTo>
                    <a:pt x="4943361" y="145757"/>
                    <a:pt x="4946875" y="149271"/>
                    <a:pt x="4946875" y="153607"/>
                  </a:cubicBezTo>
                  <a:cubicBezTo>
                    <a:pt x="4946875" y="157942"/>
                    <a:pt x="4943361" y="161457"/>
                    <a:pt x="4939026" y="161457"/>
                  </a:cubicBezTo>
                  <a:cubicBezTo>
                    <a:pt x="4934690" y="161457"/>
                    <a:pt x="4931175" y="157942"/>
                    <a:pt x="4931175" y="153607"/>
                  </a:cubicBezTo>
                  <a:cubicBezTo>
                    <a:pt x="4931175" y="149271"/>
                    <a:pt x="4934690" y="145757"/>
                    <a:pt x="4939026" y="145757"/>
                  </a:cubicBezTo>
                  <a:close/>
                  <a:moveTo>
                    <a:pt x="4910781" y="145757"/>
                  </a:moveTo>
                  <a:cubicBezTo>
                    <a:pt x="4915116" y="145757"/>
                    <a:pt x="4918631" y="149271"/>
                    <a:pt x="4918631" y="153607"/>
                  </a:cubicBezTo>
                  <a:cubicBezTo>
                    <a:pt x="4918631" y="157942"/>
                    <a:pt x="4915116" y="161457"/>
                    <a:pt x="4910781" y="161457"/>
                  </a:cubicBezTo>
                  <a:cubicBezTo>
                    <a:pt x="4906445" y="161457"/>
                    <a:pt x="4902931" y="157942"/>
                    <a:pt x="4902931" y="153607"/>
                  </a:cubicBezTo>
                  <a:cubicBezTo>
                    <a:pt x="4902931" y="149271"/>
                    <a:pt x="4906445" y="145757"/>
                    <a:pt x="4910781" y="145757"/>
                  </a:cubicBezTo>
                  <a:close/>
                  <a:moveTo>
                    <a:pt x="4882535" y="145757"/>
                  </a:moveTo>
                  <a:cubicBezTo>
                    <a:pt x="4886870" y="145757"/>
                    <a:pt x="4890385" y="149271"/>
                    <a:pt x="4890385" y="153607"/>
                  </a:cubicBezTo>
                  <a:cubicBezTo>
                    <a:pt x="4890385" y="157942"/>
                    <a:pt x="4886870" y="161457"/>
                    <a:pt x="4882535" y="161457"/>
                  </a:cubicBezTo>
                  <a:cubicBezTo>
                    <a:pt x="4878199" y="161457"/>
                    <a:pt x="4874685" y="157942"/>
                    <a:pt x="4874685" y="153607"/>
                  </a:cubicBezTo>
                  <a:cubicBezTo>
                    <a:pt x="4874685" y="149271"/>
                    <a:pt x="4878199" y="145757"/>
                    <a:pt x="4882535" y="145757"/>
                  </a:cubicBezTo>
                  <a:close/>
                  <a:moveTo>
                    <a:pt x="4854290" y="145757"/>
                  </a:moveTo>
                  <a:cubicBezTo>
                    <a:pt x="4858625" y="145757"/>
                    <a:pt x="4862140" y="149271"/>
                    <a:pt x="4862140" y="153607"/>
                  </a:cubicBezTo>
                  <a:cubicBezTo>
                    <a:pt x="4862140" y="157942"/>
                    <a:pt x="4858625" y="161457"/>
                    <a:pt x="4854290" y="161457"/>
                  </a:cubicBezTo>
                  <a:cubicBezTo>
                    <a:pt x="4849954" y="161457"/>
                    <a:pt x="4846440" y="157942"/>
                    <a:pt x="4846440" y="153607"/>
                  </a:cubicBezTo>
                  <a:cubicBezTo>
                    <a:pt x="4846440" y="149271"/>
                    <a:pt x="4849954" y="145757"/>
                    <a:pt x="4854290" y="145757"/>
                  </a:cubicBezTo>
                  <a:close/>
                  <a:moveTo>
                    <a:pt x="4826044" y="145757"/>
                  </a:moveTo>
                  <a:cubicBezTo>
                    <a:pt x="4830379" y="145757"/>
                    <a:pt x="4833894" y="149271"/>
                    <a:pt x="4833894" y="153607"/>
                  </a:cubicBezTo>
                  <a:cubicBezTo>
                    <a:pt x="4833894" y="157942"/>
                    <a:pt x="4830379" y="161457"/>
                    <a:pt x="4826044" y="161457"/>
                  </a:cubicBezTo>
                  <a:cubicBezTo>
                    <a:pt x="4821708" y="161457"/>
                    <a:pt x="4818193" y="157942"/>
                    <a:pt x="4818193" y="153607"/>
                  </a:cubicBezTo>
                  <a:cubicBezTo>
                    <a:pt x="4818193" y="149271"/>
                    <a:pt x="4821708" y="145757"/>
                    <a:pt x="4826044" y="145757"/>
                  </a:cubicBezTo>
                  <a:close/>
                  <a:moveTo>
                    <a:pt x="4797799" y="145757"/>
                  </a:moveTo>
                  <a:cubicBezTo>
                    <a:pt x="4802134" y="145757"/>
                    <a:pt x="4805649" y="149271"/>
                    <a:pt x="4805649" y="153607"/>
                  </a:cubicBezTo>
                  <a:cubicBezTo>
                    <a:pt x="4805649" y="157942"/>
                    <a:pt x="4802134" y="161457"/>
                    <a:pt x="4797799" y="161457"/>
                  </a:cubicBezTo>
                  <a:cubicBezTo>
                    <a:pt x="4793463" y="161457"/>
                    <a:pt x="4789949" y="157942"/>
                    <a:pt x="4789949" y="153607"/>
                  </a:cubicBezTo>
                  <a:cubicBezTo>
                    <a:pt x="4789949" y="149271"/>
                    <a:pt x="4793463" y="145757"/>
                    <a:pt x="4797799" y="145757"/>
                  </a:cubicBezTo>
                  <a:close/>
                  <a:moveTo>
                    <a:pt x="4769552" y="145757"/>
                  </a:moveTo>
                  <a:cubicBezTo>
                    <a:pt x="4773888" y="145757"/>
                    <a:pt x="4777403" y="149271"/>
                    <a:pt x="4777403" y="153607"/>
                  </a:cubicBezTo>
                  <a:cubicBezTo>
                    <a:pt x="4777403" y="157942"/>
                    <a:pt x="4773888" y="161457"/>
                    <a:pt x="4769552" y="161457"/>
                  </a:cubicBezTo>
                  <a:cubicBezTo>
                    <a:pt x="4765217" y="161457"/>
                    <a:pt x="4761703" y="157942"/>
                    <a:pt x="4761703" y="153607"/>
                  </a:cubicBezTo>
                  <a:cubicBezTo>
                    <a:pt x="4761703" y="149271"/>
                    <a:pt x="4765217" y="145757"/>
                    <a:pt x="4769552" y="145757"/>
                  </a:cubicBezTo>
                  <a:close/>
                  <a:moveTo>
                    <a:pt x="4741308" y="145757"/>
                  </a:moveTo>
                  <a:cubicBezTo>
                    <a:pt x="4745643" y="145757"/>
                    <a:pt x="4749158" y="149271"/>
                    <a:pt x="4749158" y="153607"/>
                  </a:cubicBezTo>
                  <a:cubicBezTo>
                    <a:pt x="4749158" y="157942"/>
                    <a:pt x="4745643" y="161457"/>
                    <a:pt x="4741308" y="161457"/>
                  </a:cubicBezTo>
                  <a:cubicBezTo>
                    <a:pt x="4736972" y="161457"/>
                    <a:pt x="4733458" y="157942"/>
                    <a:pt x="4733458" y="153607"/>
                  </a:cubicBezTo>
                  <a:cubicBezTo>
                    <a:pt x="4733458" y="149271"/>
                    <a:pt x="4736972" y="145757"/>
                    <a:pt x="4741308" y="145757"/>
                  </a:cubicBezTo>
                  <a:close/>
                  <a:moveTo>
                    <a:pt x="4713062" y="145757"/>
                  </a:moveTo>
                  <a:cubicBezTo>
                    <a:pt x="4717397" y="145757"/>
                    <a:pt x="4720912" y="149271"/>
                    <a:pt x="4720912" y="153607"/>
                  </a:cubicBezTo>
                  <a:cubicBezTo>
                    <a:pt x="4720912" y="157942"/>
                    <a:pt x="4717397" y="161457"/>
                    <a:pt x="4713062" y="161457"/>
                  </a:cubicBezTo>
                  <a:cubicBezTo>
                    <a:pt x="4708726" y="161457"/>
                    <a:pt x="4705212" y="157942"/>
                    <a:pt x="4705212" y="153607"/>
                  </a:cubicBezTo>
                  <a:cubicBezTo>
                    <a:pt x="4705212" y="149271"/>
                    <a:pt x="4708726" y="145757"/>
                    <a:pt x="4713062" y="145757"/>
                  </a:cubicBezTo>
                  <a:close/>
                  <a:moveTo>
                    <a:pt x="4684817" y="145757"/>
                  </a:moveTo>
                  <a:cubicBezTo>
                    <a:pt x="4689152" y="145757"/>
                    <a:pt x="4692667" y="149271"/>
                    <a:pt x="4692667" y="153607"/>
                  </a:cubicBezTo>
                  <a:cubicBezTo>
                    <a:pt x="4692667" y="157942"/>
                    <a:pt x="4689152" y="161457"/>
                    <a:pt x="4684817" y="161457"/>
                  </a:cubicBezTo>
                  <a:cubicBezTo>
                    <a:pt x="4680482" y="161457"/>
                    <a:pt x="4676967" y="157942"/>
                    <a:pt x="4676967" y="153607"/>
                  </a:cubicBezTo>
                  <a:cubicBezTo>
                    <a:pt x="4676967" y="149271"/>
                    <a:pt x="4680482" y="145757"/>
                    <a:pt x="4684817" y="145757"/>
                  </a:cubicBezTo>
                  <a:close/>
                  <a:moveTo>
                    <a:pt x="4656571" y="145757"/>
                  </a:moveTo>
                  <a:cubicBezTo>
                    <a:pt x="4660906" y="145757"/>
                    <a:pt x="4664421" y="149271"/>
                    <a:pt x="4664421" y="153607"/>
                  </a:cubicBezTo>
                  <a:cubicBezTo>
                    <a:pt x="4664421" y="157942"/>
                    <a:pt x="4660906" y="161457"/>
                    <a:pt x="4656571" y="161457"/>
                  </a:cubicBezTo>
                  <a:cubicBezTo>
                    <a:pt x="4652235" y="161457"/>
                    <a:pt x="4648721" y="157942"/>
                    <a:pt x="4648721" y="153607"/>
                  </a:cubicBezTo>
                  <a:cubicBezTo>
                    <a:pt x="4648721" y="149271"/>
                    <a:pt x="4652235" y="145757"/>
                    <a:pt x="4656571" y="145757"/>
                  </a:cubicBezTo>
                  <a:close/>
                  <a:moveTo>
                    <a:pt x="4628326" y="145757"/>
                  </a:moveTo>
                  <a:cubicBezTo>
                    <a:pt x="4632661" y="145757"/>
                    <a:pt x="4636176" y="149271"/>
                    <a:pt x="4636176" y="153607"/>
                  </a:cubicBezTo>
                  <a:cubicBezTo>
                    <a:pt x="4636176" y="157942"/>
                    <a:pt x="4632661" y="161457"/>
                    <a:pt x="4628326" y="161457"/>
                  </a:cubicBezTo>
                  <a:cubicBezTo>
                    <a:pt x="4623990" y="161457"/>
                    <a:pt x="4620476" y="157942"/>
                    <a:pt x="4620476" y="153607"/>
                  </a:cubicBezTo>
                  <a:cubicBezTo>
                    <a:pt x="4620476" y="149271"/>
                    <a:pt x="4623990" y="145757"/>
                    <a:pt x="4628326" y="145757"/>
                  </a:cubicBezTo>
                  <a:close/>
                  <a:moveTo>
                    <a:pt x="4600080" y="145757"/>
                  </a:moveTo>
                  <a:cubicBezTo>
                    <a:pt x="4604415" y="145757"/>
                    <a:pt x="4607930" y="149271"/>
                    <a:pt x="4607930" y="153607"/>
                  </a:cubicBezTo>
                  <a:cubicBezTo>
                    <a:pt x="4607930" y="157942"/>
                    <a:pt x="4604415" y="161457"/>
                    <a:pt x="4600080" y="161457"/>
                  </a:cubicBezTo>
                  <a:cubicBezTo>
                    <a:pt x="4595744" y="161457"/>
                    <a:pt x="4592230" y="157942"/>
                    <a:pt x="4592230" y="153607"/>
                  </a:cubicBezTo>
                  <a:cubicBezTo>
                    <a:pt x="4592230" y="149271"/>
                    <a:pt x="4595744" y="145757"/>
                    <a:pt x="4600080" y="145757"/>
                  </a:cubicBezTo>
                  <a:close/>
                  <a:moveTo>
                    <a:pt x="4571835" y="145757"/>
                  </a:moveTo>
                  <a:cubicBezTo>
                    <a:pt x="4576170" y="145757"/>
                    <a:pt x="4579685" y="149271"/>
                    <a:pt x="4579685" y="153607"/>
                  </a:cubicBezTo>
                  <a:cubicBezTo>
                    <a:pt x="4579685" y="157942"/>
                    <a:pt x="4576170" y="161457"/>
                    <a:pt x="4571835" y="161457"/>
                  </a:cubicBezTo>
                  <a:cubicBezTo>
                    <a:pt x="4567500" y="161457"/>
                    <a:pt x="4563985" y="157942"/>
                    <a:pt x="4563985" y="153607"/>
                  </a:cubicBezTo>
                  <a:cubicBezTo>
                    <a:pt x="4563985" y="149271"/>
                    <a:pt x="4567500" y="145757"/>
                    <a:pt x="4571835" y="145757"/>
                  </a:cubicBezTo>
                  <a:close/>
                  <a:moveTo>
                    <a:pt x="4543589" y="145757"/>
                  </a:moveTo>
                  <a:cubicBezTo>
                    <a:pt x="4547924" y="145757"/>
                    <a:pt x="4551439" y="149271"/>
                    <a:pt x="4551439" y="153607"/>
                  </a:cubicBezTo>
                  <a:cubicBezTo>
                    <a:pt x="4551439" y="157942"/>
                    <a:pt x="4547924" y="161457"/>
                    <a:pt x="4543589" y="161457"/>
                  </a:cubicBezTo>
                  <a:cubicBezTo>
                    <a:pt x="4539253" y="161457"/>
                    <a:pt x="4535739" y="157942"/>
                    <a:pt x="4535739" y="153607"/>
                  </a:cubicBezTo>
                  <a:cubicBezTo>
                    <a:pt x="4535739" y="149271"/>
                    <a:pt x="4539253" y="145757"/>
                    <a:pt x="4543589" y="145757"/>
                  </a:cubicBezTo>
                  <a:close/>
                  <a:moveTo>
                    <a:pt x="4515344" y="145757"/>
                  </a:moveTo>
                  <a:cubicBezTo>
                    <a:pt x="4519679" y="145757"/>
                    <a:pt x="4523194" y="149271"/>
                    <a:pt x="4523194" y="153607"/>
                  </a:cubicBezTo>
                  <a:cubicBezTo>
                    <a:pt x="4523194" y="157942"/>
                    <a:pt x="4519679" y="161457"/>
                    <a:pt x="4515344" y="161457"/>
                  </a:cubicBezTo>
                  <a:cubicBezTo>
                    <a:pt x="4511008" y="161457"/>
                    <a:pt x="4507494" y="157942"/>
                    <a:pt x="4507494" y="153607"/>
                  </a:cubicBezTo>
                  <a:cubicBezTo>
                    <a:pt x="4507494" y="149271"/>
                    <a:pt x="4511008" y="145757"/>
                    <a:pt x="4515344" y="145757"/>
                  </a:cubicBezTo>
                  <a:close/>
                  <a:moveTo>
                    <a:pt x="4487098" y="145757"/>
                  </a:moveTo>
                  <a:cubicBezTo>
                    <a:pt x="4491433" y="145757"/>
                    <a:pt x="4494948" y="149271"/>
                    <a:pt x="4494948" y="153607"/>
                  </a:cubicBezTo>
                  <a:cubicBezTo>
                    <a:pt x="4494948" y="157942"/>
                    <a:pt x="4491433" y="161457"/>
                    <a:pt x="4487098" y="161457"/>
                  </a:cubicBezTo>
                  <a:cubicBezTo>
                    <a:pt x="4482762" y="161457"/>
                    <a:pt x="4479248" y="157942"/>
                    <a:pt x="4479248" y="153607"/>
                  </a:cubicBezTo>
                  <a:cubicBezTo>
                    <a:pt x="4479248" y="149271"/>
                    <a:pt x="4482762" y="145757"/>
                    <a:pt x="4487098" y="145757"/>
                  </a:cubicBezTo>
                  <a:close/>
                  <a:moveTo>
                    <a:pt x="4458853" y="145757"/>
                  </a:moveTo>
                  <a:cubicBezTo>
                    <a:pt x="4463188" y="145757"/>
                    <a:pt x="4466703" y="149271"/>
                    <a:pt x="4466703" y="153607"/>
                  </a:cubicBezTo>
                  <a:cubicBezTo>
                    <a:pt x="4466703" y="157942"/>
                    <a:pt x="4463188" y="161457"/>
                    <a:pt x="4458853" y="161457"/>
                  </a:cubicBezTo>
                  <a:cubicBezTo>
                    <a:pt x="4454518" y="161457"/>
                    <a:pt x="4451003" y="157942"/>
                    <a:pt x="4451003" y="153607"/>
                  </a:cubicBezTo>
                  <a:cubicBezTo>
                    <a:pt x="4451003" y="149271"/>
                    <a:pt x="4454518" y="145757"/>
                    <a:pt x="4458853" y="145757"/>
                  </a:cubicBezTo>
                  <a:close/>
                  <a:moveTo>
                    <a:pt x="4430607" y="145757"/>
                  </a:moveTo>
                  <a:cubicBezTo>
                    <a:pt x="4434942" y="145757"/>
                    <a:pt x="4438457" y="149271"/>
                    <a:pt x="4438457" y="153607"/>
                  </a:cubicBezTo>
                  <a:cubicBezTo>
                    <a:pt x="4438457" y="157942"/>
                    <a:pt x="4434942" y="161457"/>
                    <a:pt x="4430607" y="161457"/>
                  </a:cubicBezTo>
                  <a:cubicBezTo>
                    <a:pt x="4426271" y="161457"/>
                    <a:pt x="4422757" y="157942"/>
                    <a:pt x="4422757" y="153607"/>
                  </a:cubicBezTo>
                  <a:cubicBezTo>
                    <a:pt x="4422757" y="149271"/>
                    <a:pt x="4426271" y="145757"/>
                    <a:pt x="4430607" y="145757"/>
                  </a:cubicBezTo>
                  <a:close/>
                  <a:moveTo>
                    <a:pt x="4402362" y="145757"/>
                  </a:moveTo>
                  <a:cubicBezTo>
                    <a:pt x="4406697" y="145757"/>
                    <a:pt x="4410212" y="149271"/>
                    <a:pt x="4410212" y="153607"/>
                  </a:cubicBezTo>
                  <a:cubicBezTo>
                    <a:pt x="4410212" y="157942"/>
                    <a:pt x="4406697" y="161457"/>
                    <a:pt x="4402362" y="161457"/>
                  </a:cubicBezTo>
                  <a:cubicBezTo>
                    <a:pt x="4398027" y="161457"/>
                    <a:pt x="4394512" y="157942"/>
                    <a:pt x="4394512" y="153607"/>
                  </a:cubicBezTo>
                  <a:cubicBezTo>
                    <a:pt x="4394512" y="149271"/>
                    <a:pt x="4398027" y="145757"/>
                    <a:pt x="4402362" y="145757"/>
                  </a:cubicBezTo>
                  <a:close/>
                  <a:moveTo>
                    <a:pt x="4374116" y="145757"/>
                  </a:moveTo>
                  <a:cubicBezTo>
                    <a:pt x="4378451" y="145757"/>
                    <a:pt x="4381966" y="149271"/>
                    <a:pt x="4381966" y="153607"/>
                  </a:cubicBezTo>
                  <a:cubicBezTo>
                    <a:pt x="4381966" y="157942"/>
                    <a:pt x="4378451" y="161457"/>
                    <a:pt x="4374116" y="161457"/>
                  </a:cubicBezTo>
                  <a:cubicBezTo>
                    <a:pt x="4369780" y="161457"/>
                    <a:pt x="4366266" y="157942"/>
                    <a:pt x="4366266" y="153607"/>
                  </a:cubicBezTo>
                  <a:cubicBezTo>
                    <a:pt x="4366266" y="149271"/>
                    <a:pt x="4369780" y="145757"/>
                    <a:pt x="4374116" y="145757"/>
                  </a:cubicBezTo>
                  <a:close/>
                  <a:moveTo>
                    <a:pt x="4345871" y="145757"/>
                  </a:moveTo>
                  <a:cubicBezTo>
                    <a:pt x="4350207" y="145757"/>
                    <a:pt x="4353721" y="149271"/>
                    <a:pt x="4353721" y="153607"/>
                  </a:cubicBezTo>
                  <a:cubicBezTo>
                    <a:pt x="4353721" y="157942"/>
                    <a:pt x="4350207" y="161457"/>
                    <a:pt x="4345871" y="161457"/>
                  </a:cubicBezTo>
                  <a:cubicBezTo>
                    <a:pt x="4341536" y="161457"/>
                    <a:pt x="4338021" y="157942"/>
                    <a:pt x="4338021" y="153607"/>
                  </a:cubicBezTo>
                  <a:cubicBezTo>
                    <a:pt x="4338021" y="149271"/>
                    <a:pt x="4341536" y="145757"/>
                    <a:pt x="4345871" y="145757"/>
                  </a:cubicBezTo>
                  <a:close/>
                  <a:moveTo>
                    <a:pt x="4317625" y="145757"/>
                  </a:moveTo>
                  <a:cubicBezTo>
                    <a:pt x="4321960" y="145757"/>
                    <a:pt x="4325475" y="149271"/>
                    <a:pt x="4325475" y="153607"/>
                  </a:cubicBezTo>
                  <a:cubicBezTo>
                    <a:pt x="4325475" y="157942"/>
                    <a:pt x="4321960" y="161457"/>
                    <a:pt x="4317625" y="161457"/>
                  </a:cubicBezTo>
                  <a:cubicBezTo>
                    <a:pt x="4313289" y="161457"/>
                    <a:pt x="4309775" y="157942"/>
                    <a:pt x="4309775" y="153607"/>
                  </a:cubicBezTo>
                  <a:cubicBezTo>
                    <a:pt x="4309775" y="149271"/>
                    <a:pt x="4313289" y="145757"/>
                    <a:pt x="4317625" y="145757"/>
                  </a:cubicBezTo>
                  <a:close/>
                  <a:moveTo>
                    <a:pt x="4289380" y="145757"/>
                  </a:moveTo>
                  <a:cubicBezTo>
                    <a:pt x="4293716" y="145757"/>
                    <a:pt x="4297230" y="149271"/>
                    <a:pt x="4297230" y="153607"/>
                  </a:cubicBezTo>
                  <a:cubicBezTo>
                    <a:pt x="4297230" y="157942"/>
                    <a:pt x="4293716" y="161457"/>
                    <a:pt x="4289380" y="161457"/>
                  </a:cubicBezTo>
                  <a:cubicBezTo>
                    <a:pt x="4285045" y="161457"/>
                    <a:pt x="4281530" y="157942"/>
                    <a:pt x="4281530" y="153607"/>
                  </a:cubicBezTo>
                  <a:cubicBezTo>
                    <a:pt x="4281530" y="149271"/>
                    <a:pt x="4285045" y="145757"/>
                    <a:pt x="4289380" y="145757"/>
                  </a:cubicBezTo>
                  <a:close/>
                  <a:moveTo>
                    <a:pt x="4261134" y="145757"/>
                  </a:moveTo>
                  <a:cubicBezTo>
                    <a:pt x="4265469" y="145757"/>
                    <a:pt x="4268984" y="149271"/>
                    <a:pt x="4268984" y="153607"/>
                  </a:cubicBezTo>
                  <a:cubicBezTo>
                    <a:pt x="4268984" y="157942"/>
                    <a:pt x="4265469" y="161457"/>
                    <a:pt x="4261134" y="161457"/>
                  </a:cubicBezTo>
                  <a:cubicBezTo>
                    <a:pt x="4256798" y="161457"/>
                    <a:pt x="4253284" y="157942"/>
                    <a:pt x="4253284" y="153607"/>
                  </a:cubicBezTo>
                  <a:cubicBezTo>
                    <a:pt x="4253284" y="149271"/>
                    <a:pt x="4256798" y="145757"/>
                    <a:pt x="4261134" y="145757"/>
                  </a:cubicBezTo>
                  <a:close/>
                  <a:moveTo>
                    <a:pt x="4232889" y="145757"/>
                  </a:moveTo>
                  <a:cubicBezTo>
                    <a:pt x="4237225" y="145757"/>
                    <a:pt x="4240739" y="149271"/>
                    <a:pt x="4240739" y="153607"/>
                  </a:cubicBezTo>
                  <a:cubicBezTo>
                    <a:pt x="4240739" y="157942"/>
                    <a:pt x="4237225" y="161457"/>
                    <a:pt x="4232889" y="161457"/>
                  </a:cubicBezTo>
                  <a:cubicBezTo>
                    <a:pt x="4228554" y="161457"/>
                    <a:pt x="4225039" y="157942"/>
                    <a:pt x="4225039" y="153607"/>
                  </a:cubicBezTo>
                  <a:cubicBezTo>
                    <a:pt x="4225039" y="149271"/>
                    <a:pt x="4228554" y="145757"/>
                    <a:pt x="4232889" y="145757"/>
                  </a:cubicBezTo>
                  <a:close/>
                  <a:moveTo>
                    <a:pt x="4204643" y="145757"/>
                  </a:moveTo>
                  <a:cubicBezTo>
                    <a:pt x="4208978" y="145757"/>
                    <a:pt x="4212493" y="149271"/>
                    <a:pt x="4212493" y="153607"/>
                  </a:cubicBezTo>
                  <a:cubicBezTo>
                    <a:pt x="4212493" y="157942"/>
                    <a:pt x="4208978" y="161457"/>
                    <a:pt x="4204643" y="161457"/>
                  </a:cubicBezTo>
                  <a:cubicBezTo>
                    <a:pt x="4200307" y="161457"/>
                    <a:pt x="4196793" y="157942"/>
                    <a:pt x="4196793" y="153607"/>
                  </a:cubicBezTo>
                  <a:cubicBezTo>
                    <a:pt x="4196793" y="149271"/>
                    <a:pt x="4200307" y="145757"/>
                    <a:pt x="4204643" y="145757"/>
                  </a:cubicBezTo>
                  <a:close/>
                  <a:moveTo>
                    <a:pt x="4176398" y="145757"/>
                  </a:moveTo>
                  <a:cubicBezTo>
                    <a:pt x="4180734" y="145757"/>
                    <a:pt x="4184248" y="149271"/>
                    <a:pt x="4184248" y="153607"/>
                  </a:cubicBezTo>
                  <a:cubicBezTo>
                    <a:pt x="4184248" y="157942"/>
                    <a:pt x="4180734" y="161457"/>
                    <a:pt x="4176398" y="161457"/>
                  </a:cubicBezTo>
                  <a:cubicBezTo>
                    <a:pt x="4172063" y="161457"/>
                    <a:pt x="4168548" y="157942"/>
                    <a:pt x="4168548" y="153607"/>
                  </a:cubicBezTo>
                  <a:cubicBezTo>
                    <a:pt x="4168548" y="149271"/>
                    <a:pt x="4172063" y="145757"/>
                    <a:pt x="4176398" y="145757"/>
                  </a:cubicBezTo>
                  <a:close/>
                  <a:moveTo>
                    <a:pt x="4148152" y="145757"/>
                  </a:moveTo>
                  <a:cubicBezTo>
                    <a:pt x="4152487" y="145757"/>
                    <a:pt x="4156002" y="149271"/>
                    <a:pt x="4156002" y="153607"/>
                  </a:cubicBezTo>
                  <a:cubicBezTo>
                    <a:pt x="4156002" y="157942"/>
                    <a:pt x="4152487" y="161457"/>
                    <a:pt x="4148152" y="161457"/>
                  </a:cubicBezTo>
                  <a:cubicBezTo>
                    <a:pt x="4143816" y="161457"/>
                    <a:pt x="4140302" y="157942"/>
                    <a:pt x="4140302" y="153607"/>
                  </a:cubicBezTo>
                  <a:cubicBezTo>
                    <a:pt x="4140302" y="149271"/>
                    <a:pt x="4143816" y="145757"/>
                    <a:pt x="4148152" y="145757"/>
                  </a:cubicBezTo>
                  <a:close/>
                  <a:moveTo>
                    <a:pt x="4119906" y="145757"/>
                  </a:moveTo>
                  <a:cubicBezTo>
                    <a:pt x="4124241" y="145757"/>
                    <a:pt x="4127756" y="149271"/>
                    <a:pt x="4127756" y="153607"/>
                  </a:cubicBezTo>
                  <a:cubicBezTo>
                    <a:pt x="4127756" y="157942"/>
                    <a:pt x="4124241" y="161457"/>
                    <a:pt x="4119906" y="161457"/>
                  </a:cubicBezTo>
                  <a:cubicBezTo>
                    <a:pt x="4115570" y="161457"/>
                    <a:pt x="4112056" y="157942"/>
                    <a:pt x="4112056" y="153607"/>
                  </a:cubicBezTo>
                  <a:cubicBezTo>
                    <a:pt x="4112056" y="149271"/>
                    <a:pt x="4115570" y="145757"/>
                    <a:pt x="4119906" y="145757"/>
                  </a:cubicBezTo>
                  <a:close/>
                  <a:moveTo>
                    <a:pt x="4091661" y="145757"/>
                  </a:moveTo>
                  <a:cubicBezTo>
                    <a:pt x="4095996" y="145757"/>
                    <a:pt x="4099511" y="149271"/>
                    <a:pt x="4099511" y="153607"/>
                  </a:cubicBezTo>
                  <a:cubicBezTo>
                    <a:pt x="4099511" y="157942"/>
                    <a:pt x="4095996" y="161457"/>
                    <a:pt x="4091661" y="161457"/>
                  </a:cubicBezTo>
                  <a:cubicBezTo>
                    <a:pt x="4087325" y="161457"/>
                    <a:pt x="4083811" y="157942"/>
                    <a:pt x="4083811" y="153607"/>
                  </a:cubicBezTo>
                  <a:cubicBezTo>
                    <a:pt x="4083811" y="149271"/>
                    <a:pt x="4087325" y="145757"/>
                    <a:pt x="4091661" y="145757"/>
                  </a:cubicBezTo>
                  <a:close/>
                  <a:moveTo>
                    <a:pt x="4063415" y="145757"/>
                  </a:moveTo>
                  <a:cubicBezTo>
                    <a:pt x="4067750" y="145757"/>
                    <a:pt x="4071265" y="149271"/>
                    <a:pt x="4071265" y="153607"/>
                  </a:cubicBezTo>
                  <a:cubicBezTo>
                    <a:pt x="4071265" y="157942"/>
                    <a:pt x="4067750" y="161457"/>
                    <a:pt x="4063415" y="161457"/>
                  </a:cubicBezTo>
                  <a:cubicBezTo>
                    <a:pt x="4059079" y="161457"/>
                    <a:pt x="4055565" y="157942"/>
                    <a:pt x="4055565" y="153607"/>
                  </a:cubicBezTo>
                  <a:cubicBezTo>
                    <a:pt x="4055565" y="149271"/>
                    <a:pt x="4059079" y="145757"/>
                    <a:pt x="4063415" y="145757"/>
                  </a:cubicBezTo>
                  <a:close/>
                  <a:moveTo>
                    <a:pt x="4035170" y="145757"/>
                  </a:moveTo>
                  <a:cubicBezTo>
                    <a:pt x="4039506" y="145757"/>
                    <a:pt x="4043020" y="149271"/>
                    <a:pt x="4043020" y="153607"/>
                  </a:cubicBezTo>
                  <a:cubicBezTo>
                    <a:pt x="4043020" y="157942"/>
                    <a:pt x="4039506" y="161457"/>
                    <a:pt x="4035170" y="161457"/>
                  </a:cubicBezTo>
                  <a:cubicBezTo>
                    <a:pt x="4030835" y="161457"/>
                    <a:pt x="4027320" y="157942"/>
                    <a:pt x="4027320" y="153607"/>
                  </a:cubicBezTo>
                  <a:cubicBezTo>
                    <a:pt x="4027320" y="149271"/>
                    <a:pt x="4030835" y="145757"/>
                    <a:pt x="4035170" y="145757"/>
                  </a:cubicBezTo>
                  <a:close/>
                  <a:moveTo>
                    <a:pt x="4006924" y="145757"/>
                  </a:moveTo>
                  <a:cubicBezTo>
                    <a:pt x="4011259" y="145757"/>
                    <a:pt x="4014774" y="149271"/>
                    <a:pt x="4014774" y="153607"/>
                  </a:cubicBezTo>
                  <a:cubicBezTo>
                    <a:pt x="4014774" y="157942"/>
                    <a:pt x="4011259" y="161457"/>
                    <a:pt x="4006924" y="161457"/>
                  </a:cubicBezTo>
                  <a:cubicBezTo>
                    <a:pt x="4002588" y="161457"/>
                    <a:pt x="3999074" y="157942"/>
                    <a:pt x="3999074" y="153607"/>
                  </a:cubicBezTo>
                  <a:cubicBezTo>
                    <a:pt x="3999074" y="149271"/>
                    <a:pt x="4002588" y="145757"/>
                    <a:pt x="4006924" y="145757"/>
                  </a:cubicBezTo>
                  <a:close/>
                  <a:moveTo>
                    <a:pt x="3978679" y="145757"/>
                  </a:moveTo>
                  <a:cubicBezTo>
                    <a:pt x="3983014" y="145757"/>
                    <a:pt x="3986529" y="149271"/>
                    <a:pt x="3986529" y="153607"/>
                  </a:cubicBezTo>
                  <a:cubicBezTo>
                    <a:pt x="3986529" y="157942"/>
                    <a:pt x="3983014" y="161457"/>
                    <a:pt x="3978679" y="161457"/>
                  </a:cubicBezTo>
                  <a:cubicBezTo>
                    <a:pt x="3974344" y="161457"/>
                    <a:pt x="3970829" y="157942"/>
                    <a:pt x="3970829" y="153607"/>
                  </a:cubicBezTo>
                  <a:cubicBezTo>
                    <a:pt x="3970829" y="149271"/>
                    <a:pt x="3974344" y="145757"/>
                    <a:pt x="3978679" y="145757"/>
                  </a:cubicBezTo>
                  <a:close/>
                  <a:moveTo>
                    <a:pt x="3950433" y="145757"/>
                  </a:moveTo>
                  <a:cubicBezTo>
                    <a:pt x="3954768" y="145757"/>
                    <a:pt x="3958283" y="149271"/>
                    <a:pt x="3958283" y="153607"/>
                  </a:cubicBezTo>
                  <a:cubicBezTo>
                    <a:pt x="3958283" y="157942"/>
                    <a:pt x="3954768" y="161457"/>
                    <a:pt x="3950433" y="161457"/>
                  </a:cubicBezTo>
                  <a:cubicBezTo>
                    <a:pt x="3946097" y="161457"/>
                    <a:pt x="3942583" y="157942"/>
                    <a:pt x="3942583" y="153607"/>
                  </a:cubicBezTo>
                  <a:cubicBezTo>
                    <a:pt x="3942583" y="149271"/>
                    <a:pt x="3946097" y="145757"/>
                    <a:pt x="3950433" y="145757"/>
                  </a:cubicBezTo>
                  <a:close/>
                  <a:moveTo>
                    <a:pt x="3922188" y="145757"/>
                  </a:moveTo>
                  <a:cubicBezTo>
                    <a:pt x="3926524" y="145757"/>
                    <a:pt x="3930038" y="149271"/>
                    <a:pt x="3930038" y="153607"/>
                  </a:cubicBezTo>
                  <a:cubicBezTo>
                    <a:pt x="3930038" y="157942"/>
                    <a:pt x="3926524" y="161457"/>
                    <a:pt x="3922188" y="161457"/>
                  </a:cubicBezTo>
                  <a:cubicBezTo>
                    <a:pt x="3917853" y="161457"/>
                    <a:pt x="3914338" y="157942"/>
                    <a:pt x="3914338" y="153607"/>
                  </a:cubicBezTo>
                  <a:cubicBezTo>
                    <a:pt x="3914338" y="149271"/>
                    <a:pt x="3917853" y="145757"/>
                    <a:pt x="3922188" y="145757"/>
                  </a:cubicBezTo>
                  <a:close/>
                  <a:moveTo>
                    <a:pt x="3893942" y="145757"/>
                  </a:moveTo>
                  <a:cubicBezTo>
                    <a:pt x="3898277" y="145757"/>
                    <a:pt x="3901792" y="149271"/>
                    <a:pt x="3901792" y="153607"/>
                  </a:cubicBezTo>
                  <a:cubicBezTo>
                    <a:pt x="3901792" y="157942"/>
                    <a:pt x="3898277" y="161457"/>
                    <a:pt x="3893942" y="161457"/>
                  </a:cubicBezTo>
                  <a:cubicBezTo>
                    <a:pt x="3889606" y="161457"/>
                    <a:pt x="3886092" y="157942"/>
                    <a:pt x="3886092" y="153607"/>
                  </a:cubicBezTo>
                  <a:cubicBezTo>
                    <a:pt x="3886092" y="149271"/>
                    <a:pt x="3889606" y="145757"/>
                    <a:pt x="3893942" y="145757"/>
                  </a:cubicBezTo>
                  <a:close/>
                  <a:moveTo>
                    <a:pt x="3865697" y="145757"/>
                  </a:moveTo>
                  <a:cubicBezTo>
                    <a:pt x="3870033" y="145757"/>
                    <a:pt x="3873547" y="149271"/>
                    <a:pt x="3873547" y="153607"/>
                  </a:cubicBezTo>
                  <a:cubicBezTo>
                    <a:pt x="3873547" y="157942"/>
                    <a:pt x="3870033" y="161457"/>
                    <a:pt x="3865697" y="161457"/>
                  </a:cubicBezTo>
                  <a:cubicBezTo>
                    <a:pt x="3861362" y="161457"/>
                    <a:pt x="3857847" y="157942"/>
                    <a:pt x="3857847" y="153607"/>
                  </a:cubicBezTo>
                  <a:cubicBezTo>
                    <a:pt x="3857847" y="149271"/>
                    <a:pt x="3861362" y="145757"/>
                    <a:pt x="3865697" y="145757"/>
                  </a:cubicBezTo>
                  <a:close/>
                  <a:moveTo>
                    <a:pt x="3837451" y="145757"/>
                  </a:moveTo>
                  <a:cubicBezTo>
                    <a:pt x="3841786" y="145757"/>
                    <a:pt x="3845301" y="149271"/>
                    <a:pt x="3845301" y="153607"/>
                  </a:cubicBezTo>
                  <a:cubicBezTo>
                    <a:pt x="3845301" y="157942"/>
                    <a:pt x="3841786" y="161457"/>
                    <a:pt x="3837451" y="161457"/>
                  </a:cubicBezTo>
                  <a:cubicBezTo>
                    <a:pt x="3833115" y="161457"/>
                    <a:pt x="3829601" y="157942"/>
                    <a:pt x="3829601" y="153607"/>
                  </a:cubicBezTo>
                  <a:cubicBezTo>
                    <a:pt x="3829601" y="149271"/>
                    <a:pt x="3833115" y="145757"/>
                    <a:pt x="3837451" y="145757"/>
                  </a:cubicBezTo>
                  <a:close/>
                  <a:moveTo>
                    <a:pt x="3809206" y="145757"/>
                  </a:moveTo>
                  <a:cubicBezTo>
                    <a:pt x="3813542" y="145757"/>
                    <a:pt x="3817056" y="149271"/>
                    <a:pt x="3817056" y="153607"/>
                  </a:cubicBezTo>
                  <a:cubicBezTo>
                    <a:pt x="3817056" y="157942"/>
                    <a:pt x="3813542" y="161457"/>
                    <a:pt x="3809206" y="161457"/>
                  </a:cubicBezTo>
                  <a:cubicBezTo>
                    <a:pt x="3804871" y="161457"/>
                    <a:pt x="3801356" y="157942"/>
                    <a:pt x="3801356" y="153607"/>
                  </a:cubicBezTo>
                  <a:cubicBezTo>
                    <a:pt x="3801356" y="149271"/>
                    <a:pt x="3804871" y="145757"/>
                    <a:pt x="3809206" y="145757"/>
                  </a:cubicBezTo>
                  <a:close/>
                  <a:moveTo>
                    <a:pt x="3780960" y="145757"/>
                  </a:moveTo>
                  <a:cubicBezTo>
                    <a:pt x="3785295" y="145757"/>
                    <a:pt x="3788810" y="149271"/>
                    <a:pt x="3788810" y="153607"/>
                  </a:cubicBezTo>
                  <a:cubicBezTo>
                    <a:pt x="3788810" y="157942"/>
                    <a:pt x="3785295" y="161457"/>
                    <a:pt x="3780960" y="161457"/>
                  </a:cubicBezTo>
                  <a:cubicBezTo>
                    <a:pt x="3776624" y="161457"/>
                    <a:pt x="3773110" y="157942"/>
                    <a:pt x="3773110" y="153607"/>
                  </a:cubicBezTo>
                  <a:cubicBezTo>
                    <a:pt x="3773110" y="149271"/>
                    <a:pt x="3776624" y="145757"/>
                    <a:pt x="3780960" y="145757"/>
                  </a:cubicBezTo>
                  <a:close/>
                  <a:moveTo>
                    <a:pt x="3752715" y="145757"/>
                  </a:moveTo>
                  <a:cubicBezTo>
                    <a:pt x="3757051" y="145757"/>
                    <a:pt x="3760565" y="149271"/>
                    <a:pt x="3760565" y="153607"/>
                  </a:cubicBezTo>
                  <a:cubicBezTo>
                    <a:pt x="3760565" y="157942"/>
                    <a:pt x="3757051" y="161457"/>
                    <a:pt x="3752715" y="161457"/>
                  </a:cubicBezTo>
                  <a:cubicBezTo>
                    <a:pt x="3748380" y="161457"/>
                    <a:pt x="3744865" y="157942"/>
                    <a:pt x="3744865" y="153607"/>
                  </a:cubicBezTo>
                  <a:cubicBezTo>
                    <a:pt x="3744865" y="149271"/>
                    <a:pt x="3748380" y="145757"/>
                    <a:pt x="3752715" y="145757"/>
                  </a:cubicBezTo>
                  <a:close/>
                  <a:moveTo>
                    <a:pt x="3724469" y="145757"/>
                  </a:moveTo>
                  <a:cubicBezTo>
                    <a:pt x="3728805" y="145757"/>
                    <a:pt x="3732319" y="149271"/>
                    <a:pt x="3732319" y="153607"/>
                  </a:cubicBezTo>
                  <a:cubicBezTo>
                    <a:pt x="3732319" y="157942"/>
                    <a:pt x="3728805" y="161457"/>
                    <a:pt x="3724469" y="161457"/>
                  </a:cubicBezTo>
                  <a:cubicBezTo>
                    <a:pt x="3720133" y="161457"/>
                    <a:pt x="3716619" y="157942"/>
                    <a:pt x="3716619" y="153607"/>
                  </a:cubicBezTo>
                  <a:cubicBezTo>
                    <a:pt x="3716619" y="149271"/>
                    <a:pt x="3720133" y="145757"/>
                    <a:pt x="3724469" y="145757"/>
                  </a:cubicBezTo>
                  <a:close/>
                  <a:moveTo>
                    <a:pt x="3696224" y="145757"/>
                  </a:moveTo>
                  <a:cubicBezTo>
                    <a:pt x="3700560" y="145757"/>
                    <a:pt x="3704074" y="149271"/>
                    <a:pt x="3704074" y="153607"/>
                  </a:cubicBezTo>
                  <a:cubicBezTo>
                    <a:pt x="3704074" y="157942"/>
                    <a:pt x="3700560" y="161457"/>
                    <a:pt x="3696224" y="161457"/>
                  </a:cubicBezTo>
                  <a:cubicBezTo>
                    <a:pt x="3691889" y="161457"/>
                    <a:pt x="3688374" y="157942"/>
                    <a:pt x="3688374" y="153607"/>
                  </a:cubicBezTo>
                  <a:cubicBezTo>
                    <a:pt x="3688374" y="149271"/>
                    <a:pt x="3691889" y="145757"/>
                    <a:pt x="3696224" y="145757"/>
                  </a:cubicBezTo>
                  <a:close/>
                  <a:moveTo>
                    <a:pt x="3667978" y="145757"/>
                  </a:moveTo>
                  <a:cubicBezTo>
                    <a:pt x="3672313" y="145757"/>
                    <a:pt x="3675828" y="149271"/>
                    <a:pt x="3675828" y="153607"/>
                  </a:cubicBezTo>
                  <a:cubicBezTo>
                    <a:pt x="3675828" y="157942"/>
                    <a:pt x="3672313" y="161457"/>
                    <a:pt x="3667978" y="161457"/>
                  </a:cubicBezTo>
                  <a:cubicBezTo>
                    <a:pt x="3663642" y="161457"/>
                    <a:pt x="3660128" y="157942"/>
                    <a:pt x="3660128" y="153607"/>
                  </a:cubicBezTo>
                  <a:cubicBezTo>
                    <a:pt x="3660128" y="149271"/>
                    <a:pt x="3663642" y="145757"/>
                    <a:pt x="3667978" y="145757"/>
                  </a:cubicBezTo>
                  <a:close/>
                  <a:moveTo>
                    <a:pt x="3639733" y="145757"/>
                  </a:moveTo>
                  <a:cubicBezTo>
                    <a:pt x="3644069" y="145757"/>
                    <a:pt x="3647583" y="149271"/>
                    <a:pt x="3647583" y="153607"/>
                  </a:cubicBezTo>
                  <a:cubicBezTo>
                    <a:pt x="3647583" y="157942"/>
                    <a:pt x="3644069" y="161457"/>
                    <a:pt x="3639733" y="161457"/>
                  </a:cubicBezTo>
                  <a:cubicBezTo>
                    <a:pt x="3635398" y="161457"/>
                    <a:pt x="3631883" y="157942"/>
                    <a:pt x="3631883" y="153607"/>
                  </a:cubicBezTo>
                  <a:cubicBezTo>
                    <a:pt x="3631883" y="149271"/>
                    <a:pt x="3635398" y="145757"/>
                    <a:pt x="3639733" y="145757"/>
                  </a:cubicBezTo>
                  <a:close/>
                  <a:moveTo>
                    <a:pt x="3611487" y="145757"/>
                  </a:moveTo>
                  <a:cubicBezTo>
                    <a:pt x="3615822" y="145757"/>
                    <a:pt x="3619337" y="149271"/>
                    <a:pt x="3619337" y="153607"/>
                  </a:cubicBezTo>
                  <a:cubicBezTo>
                    <a:pt x="3619337" y="157942"/>
                    <a:pt x="3615822" y="161457"/>
                    <a:pt x="3611487" y="161457"/>
                  </a:cubicBezTo>
                  <a:cubicBezTo>
                    <a:pt x="3607151" y="161457"/>
                    <a:pt x="3603637" y="157942"/>
                    <a:pt x="3603637" y="153607"/>
                  </a:cubicBezTo>
                  <a:cubicBezTo>
                    <a:pt x="3603637" y="149271"/>
                    <a:pt x="3607151" y="145757"/>
                    <a:pt x="3611487" y="145757"/>
                  </a:cubicBezTo>
                  <a:close/>
                  <a:moveTo>
                    <a:pt x="3583242" y="145757"/>
                  </a:moveTo>
                  <a:cubicBezTo>
                    <a:pt x="3587578" y="145757"/>
                    <a:pt x="3591092" y="149271"/>
                    <a:pt x="3591092" y="153607"/>
                  </a:cubicBezTo>
                  <a:cubicBezTo>
                    <a:pt x="3591092" y="157942"/>
                    <a:pt x="3587578" y="161457"/>
                    <a:pt x="3583242" y="161457"/>
                  </a:cubicBezTo>
                  <a:cubicBezTo>
                    <a:pt x="3578907" y="161457"/>
                    <a:pt x="3575392" y="157942"/>
                    <a:pt x="3575392" y="153607"/>
                  </a:cubicBezTo>
                  <a:cubicBezTo>
                    <a:pt x="3575392" y="149271"/>
                    <a:pt x="3578907" y="145757"/>
                    <a:pt x="3583242" y="145757"/>
                  </a:cubicBezTo>
                  <a:close/>
                  <a:moveTo>
                    <a:pt x="3554996" y="145757"/>
                  </a:moveTo>
                  <a:cubicBezTo>
                    <a:pt x="3559331" y="145757"/>
                    <a:pt x="3562846" y="149271"/>
                    <a:pt x="3562846" y="153607"/>
                  </a:cubicBezTo>
                  <a:cubicBezTo>
                    <a:pt x="3562846" y="157942"/>
                    <a:pt x="3559331" y="161457"/>
                    <a:pt x="3554996" y="161457"/>
                  </a:cubicBezTo>
                  <a:cubicBezTo>
                    <a:pt x="3550661" y="161457"/>
                    <a:pt x="3547146" y="157942"/>
                    <a:pt x="3547146" y="153607"/>
                  </a:cubicBezTo>
                  <a:cubicBezTo>
                    <a:pt x="3547146" y="149271"/>
                    <a:pt x="3550661" y="145757"/>
                    <a:pt x="3554996" y="145757"/>
                  </a:cubicBezTo>
                  <a:close/>
                  <a:moveTo>
                    <a:pt x="3526751" y="145757"/>
                  </a:moveTo>
                  <a:cubicBezTo>
                    <a:pt x="3531087" y="145757"/>
                    <a:pt x="3534601" y="149271"/>
                    <a:pt x="3534601" y="153607"/>
                  </a:cubicBezTo>
                  <a:cubicBezTo>
                    <a:pt x="3534601" y="157942"/>
                    <a:pt x="3531087" y="161457"/>
                    <a:pt x="3526751" y="161457"/>
                  </a:cubicBezTo>
                  <a:cubicBezTo>
                    <a:pt x="3522416" y="161457"/>
                    <a:pt x="3518901" y="157942"/>
                    <a:pt x="3518901" y="153607"/>
                  </a:cubicBezTo>
                  <a:cubicBezTo>
                    <a:pt x="3518901" y="149271"/>
                    <a:pt x="3522416" y="145757"/>
                    <a:pt x="3526751" y="145757"/>
                  </a:cubicBezTo>
                  <a:close/>
                  <a:moveTo>
                    <a:pt x="3498505" y="145757"/>
                  </a:moveTo>
                  <a:cubicBezTo>
                    <a:pt x="3502840" y="145757"/>
                    <a:pt x="3506355" y="149271"/>
                    <a:pt x="3506355" y="153607"/>
                  </a:cubicBezTo>
                  <a:cubicBezTo>
                    <a:pt x="3506355" y="157942"/>
                    <a:pt x="3502840" y="161457"/>
                    <a:pt x="3498505" y="161457"/>
                  </a:cubicBezTo>
                  <a:cubicBezTo>
                    <a:pt x="3494169" y="161457"/>
                    <a:pt x="3490655" y="157942"/>
                    <a:pt x="3490655" y="153607"/>
                  </a:cubicBezTo>
                  <a:cubicBezTo>
                    <a:pt x="3490655" y="149271"/>
                    <a:pt x="3494169" y="145757"/>
                    <a:pt x="3498505" y="145757"/>
                  </a:cubicBezTo>
                  <a:close/>
                  <a:moveTo>
                    <a:pt x="3470260" y="145757"/>
                  </a:moveTo>
                  <a:cubicBezTo>
                    <a:pt x="3474596" y="145757"/>
                    <a:pt x="3478110" y="149271"/>
                    <a:pt x="3478110" y="153607"/>
                  </a:cubicBezTo>
                  <a:cubicBezTo>
                    <a:pt x="3478110" y="157942"/>
                    <a:pt x="3474596" y="161457"/>
                    <a:pt x="3470260" y="161457"/>
                  </a:cubicBezTo>
                  <a:cubicBezTo>
                    <a:pt x="3465925" y="161457"/>
                    <a:pt x="3462410" y="157942"/>
                    <a:pt x="3462410" y="153607"/>
                  </a:cubicBezTo>
                  <a:cubicBezTo>
                    <a:pt x="3462410" y="149271"/>
                    <a:pt x="3465925" y="145757"/>
                    <a:pt x="3470260" y="145757"/>
                  </a:cubicBezTo>
                  <a:close/>
                  <a:moveTo>
                    <a:pt x="3442015" y="145757"/>
                  </a:moveTo>
                  <a:cubicBezTo>
                    <a:pt x="3446350" y="145757"/>
                    <a:pt x="3449865" y="149271"/>
                    <a:pt x="3449865" y="153607"/>
                  </a:cubicBezTo>
                  <a:cubicBezTo>
                    <a:pt x="3449865" y="157942"/>
                    <a:pt x="3446350" y="161457"/>
                    <a:pt x="3442015" y="161457"/>
                  </a:cubicBezTo>
                  <a:cubicBezTo>
                    <a:pt x="3437679" y="161457"/>
                    <a:pt x="3434165" y="157942"/>
                    <a:pt x="3434165" y="153607"/>
                  </a:cubicBezTo>
                  <a:cubicBezTo>
                    <a:pt x="3434165" y="149271"/>
                    <a:pt x="3437679" y="145757"/>
                    <a:pt x="3442015" y="145757"/>
                  </a:cubicBezTo>
                  <a:close/>
                  <a:moveTo>
                    <a:pt x="3413769" y="145757"/>
                  </a:moveTo>
                  <a:cubicBezTo>
                    <a:pt x="3418104" y="145757"/>
                    <a:pt x="3421619" y="149271"/>
                    <a:pt x="3421619" y="153607"/>
                  </a:cubicBezTo>
                  <a:cubicBezTo>
                    <a:pt x="3421619" y="157942"/>
                    <a:pt x="3418104" y="161457"/>
                    <a:pt x="3413769" y="161457"/>
                  </a:cubicBezTo>
                  <a:cubicBezTo>
                    <a:pt x="3409434" y="161457"/>
                    <a:pt x="3405919" y="157942"/>
                    <a:pt x="3405919" y="153607"/>
                  </a:cubicBezTo>
                  <a:cubicBezTo>
                    <a:pt x="3405919" y="149271"/>
                    <a:pt x="3409434" y="145757"/>
                    <a:pt x="3413769" y="145757"/>
                  </a:cubicBezTo>
                  <a:close/>
                  <a:moveTo>
                    <a:pt x="3385524" y="145757"/>
                  </a:moveTo>
                  <a:cubicBezTo>
                    <a:pt x="3389859" y="145757"/>
                    <a:pt x="3393374" y="149271"/>
                    <a:pt x="3393374" y="153607"/>
                  </a:cubicBezTo>
                  <a:cubicBezTo>
                    <a:pt x="3393374" y="157942"/>
                    <a:pt x="3389859" y="161457"/>
                    <a:pt x="3385524" y="161457"/>
                  </a:cubicBezTo>
                  <a:cubicBezTo>
                    <a:pt x="3381189" y="161457"/>
                    <a:pt x="3377674" y="157942"/>
                    <a:pt x="3377674" y="153607"/>
                  </a:cubicBezTo>
                  <a:cubicBezTo>
                    <a:pt x="3377674" y="149271"/>
                    <a:pt x="3381189" y="145757"/>
                    <a:pt x="3385524" y="145757"/>
                  </a:cubicBezTo>
                  <a:close/>
                  <a:moveTo>
                    <a:pt x="3357279" y="145757"/>
                  </a:moveTo>
                  <a:cubicBezTo>
                    <a:pt x="3361614" y="145757"/>
                    <a:pt x="3365129" y="149271"/>
                    <a:pt x="3365129" y="153607"/>
                  </a:cubicBezTo>
                  <a:cubicBezTo>
                    <a:pt x="3365129" y="157942"/>
                    <a:pt x="3361614" y="161457"/>
                    <a:pt x="3357279" y="161457"/>
                  </a:cubicBezTo>
                  <a:cubicBezTo>
                    <a:pt x="3352943" y="161457"/>
                    <a:pt x="3349428" y="157942"/>
                    <a:pt x="3349428" y="153607"/>
                  </a:cubicBezTo>
                  <a:cubicBezTo>
                    <a:pt x="3349428" y="149271"/>
                    <a:pt x="3352943" y="145757"/>
                    <a:pt x="3357279" y="145757"/>
                  </a:cubicBezTo>
                  <a:close/>
                  <a:moveTo>
                    <a:pt x="3329033" y="145757"/>
                  </a:moveTo>
                  <a:cubicBezTo>
                    <a:pt x="3333368" y="145757"/>
                    <a:pt x="3336883" y="149271"/>
                    <a:pt x="3336883" y="153607"/>
                  </a:cubicBezTo>
                  <a:cubicBezTo>
                    <a:pt x="3336883" y="157942"/>
                    <a:pt x="3333368" y="161457"/>
                    <a:pt x="3329033" y="161457"/>
                  </a:cubicBezTo>
                  <a:cubicBezTo>
                    <a:pt x="3324697" y="161457"/>
                    <a:pt x="3321183" y="157942"/>
                    <a:pt x="3321183" y="153607"/>
                  </a:cubicBezTo>
                  <a:cubicBezTo>
                    <a:pt x="3321183" y="149271"/>
                    <a:pt x="3324697" y="145757"/>
                    <a:pt x="3329033" y="145757"/>
                  </a:cubicBezTo>
                  <a:close/>
                  <a:moveTo>
                    <a:pt x="3300830" y="145757"/>
                  </a:moveTo>
                  <a:cubicBezTo>
                    <a:pt x="3305166" y="145757"/>
                    <a:pt x="3308680" y="149271"/>
                    <a:pt x="3308680" y="153607"/>
                  </a:cubicBezTo>
                  <a:cubicBezTo>
                    <a:pt x="3308680" y="157942"/>
                    <a:pt x="3305166" y="161457"/>
                    <a:pt x="3300830" y="161457"/>
                  </a:cubicBezTo>
                  <a:cubicBezTo>
                    <a:pt x="3296495" y="161457"/>
                    <a:pt x="3292981" y="157942"/>
                    <a:pt x="3292981" y="153607"/>
                  </a:cubicBezTo>
                  <a:cubicBezTo>
                    <a:pt x="3292981" y="149271"/>
                    <a:pt x="3296495" y="145757"/>
                    <a:pt x="3300830" y="145757"/>
                  </a:cubicBezTo>
                  <a:close/>
                  <a:moveTo>
                    <a:pt x="3272569" y="145757"/>
                  </a:moveTo>
                  <a:cubicBezTo>
                    <a:pt x="3276905" y="145757"/>
                    <a:pt x="3280420" y="149271"/>
                    <a:pt x="3280420" y="153607"/>
                  </a:cubicBezTo>
                  <a:cubicBezTo>
                    <a:pt x="3280420" y="157942"/>
                    <a:pt x="3276905" y="161457"/>
                    <a:pt x="3272569" y="161457"/>
                  </a:cubicBezTo>
                  <a:cubicBezTo>
                    <a:pt x="3268234" y="161457"/>
                    <a:pt x="3264720" y="157942"/>
                    <a:pt x="3264720" y="153607"/>
                  </a:cubicBezTo>
                  <a:cubicBezTo>
                    <a:pt x="3264720" y="149271"/>
                    <a:pt x="3268234" y="145757"/>
                    <a:pt x="3272569" y="145757"/>
                  </a:cubicBezTo>
                  <a:close/>
                  <a:moveTo>
                    <a:pt x="3244332" y="145757"/>
                  </a:moveTo>
                  <a:cubicBezTo>
                    <a:pt x="3248667" y="145757"/>
                    <a:pt x="3252181" y="149271"/>
                    <a:pt x="3252181" y="153607"/>
                  </a:cubicBezTo>
                  <a:cubicBezTo>
                    <a:pt x="3252181" y="157942"/>
                    <a:pt x="3248667" y="161457"/>
                    <a:pt x="3244332" y="161457"/>
                  </a:cubicBezTo>
                  <a:cubicBezTo>
                    <a:pt x="3239996" y="161457"/>
                    <a:pt x="3236481" y="157942"/>
                    <a:pt x="3236481" y="153607"/>
                  </a:cubicBezTo>
                  <a:cubicBezTo>
                    <a:pt x="3236481" y="149271"/>
                    <a:pt x="3239996" y="145757"/>
                    <a:pt x="3244332" y="145757"/>
                  </a:cubicBezTo>
                  <a:close/>
                  <a:moveTo>
                    <a:pt x="3216087" y="145757"/>
                  </a:moveTo>
                  <a:cubicBezTo>
                    <a:pt x="3220422" y="145757"/>
                    <a:pt x="3223937" y="149271"/>
                    <a:pt x="3223937" y="153607"/>
                  </a:cubicBezTo>
                  <a:cubicBezTo>
                    <a:pt x="3223937" y="157942"/>
                    <a:pt x="3220422" y="161457"/>
                    <a:pt x="3216087" y="161457"/>
                  </a:cubicBezTo>
                  <a:cubicBezTo>
                    <a:pt x="3211751" y="161457"/>
                    <a:pt x="3208237" y="157942"/>
                    <a:pt x="3208237" y="153607"/>
                  </a:cubicBezTo>
                  <a:cubicBezTo>
                    <a:pt x="3208237" y="149271"/>
                    <a:pt x="3211751" y="145757"/>
                    <a:pt x="3216087" y="145757"/>
                  </a:cubicBezTo>
                  <a:close/>
                  <a:moveTo>
                    <a:pt x="3187841" y="145757"/>
                  </a:moveTo>
                  <a:cubicBezTo>
                    <a:pt x="3192176" y="145757"/>
                    <a:pt x="3195691" y="149271"/>
                    <a:pt x="3195691" y="153607"/>
                  </a:cubicBezTo>
                  <a:cubicBezTo>
                    <a:pt x="3195691" y="157942"/>
                    <a:pt x="3192176" y="161457"/>
                    <a:pt x="3187841" y="161457"/>
                  </a:cubicBezTo>
                  <a:cubicBezTo>
                    <a:pt x="3183505" y="161457"/>
                    <a:pt x="3179991" y="157942"/>
                    <a:pt x="3179991" y="153607"/>
                  </a:cubicBezTo>
                  <a:cubicBezTo>
                    <a:pt x="3179991" y="149271"/>
                    <a:pt x="3183505" y="145757"/>
                    <a:pt x="3187841" y="145757"/>
                  </a:cubicBezTo>
                  <a:close/>
                  <a:moveTo>
                    <a:pt x="3159596" y="145757"/>
                  </a:moveTo>
                  <a:cubicBezTo>
                    <a:pt x="3163931" y="145757"/>
                    <a:pt x="3167446" y="149271"/>
                    <a:pt x="3167446" y="153607"/>
                  </a:cubicBezTo>
                  <a:cubicBezTo>
                    <a:pt x="3167446" y="157942"/>
                    <a:pt x="3163931" y="161457"/>
                    <a:pt x="3159596" y="161457"/>
                  </a:cubicBezTo>
                  <a:cubicBezTo>
                    <a:pt x="3155260" y="161457"/>
                    <a:pt x="3151746" y="157942"/>
                    <a:pt x="3151746" y="153607"/>
                  </a:cubicBezTo>
                  <a:cubicBezTo>
                    <a:pt x="3151746" y="149271"/>
                    <a:pt x="3155260" y="145757"/>
                    <a:pt x="3159596" y="145757"/>
                  </a:cubicBezTo>
                  <a:close/>
                  <a:moveTo>
                    <a:pt x="3131350" y="145757"/>
                  </a:moveTo>
                  <a:cubicBezTo>
                    <a:pt x="3135685" y="145757"/>
                    <a:pt x="3139200" y="149271"/>
                    <a:pt x="3139200" y="153607"/>
                  </a:cubicBezTo>
                  <a:cubicBezTo>
                    <a:pt x="3139200" y="157942"/>
                    <a:pt x="3135685" y="161457"/>
                    <a:pt x="3131350" y="161457"/>
                  </a:cubicBezTo>
                  <a:cubicBezTo>
                    <a:pt x="3127014" y="161457"/>
                    <a:pt x="3123499" y="157942"/>
                    <a:pt x="3123499" y="153607"/>
                  </a:cubicBezTo>
                  <a:cubicBezTo>
                    <a:pt x="3123499" y="149271"/>
                    <a:pt x="3127014" y="145757"/>
                    <a:pt x="3131350" y="145757"/>
                  </a:cubicBezTo>
                  <a:close/>
                  <a:moveTo>
                    <a:pt x="3103105" y="145757"/>
                  </a:moveTo>
                  <a:cubicBezTo>
                    <a:pt x="3107440" y="145757"/>
                    <a:pt x="3110955" y="149271"/>
                    <a:pt x="3110955" y="153607"/>
                  </a:cubicBezTo>
                  <a:cubicBezTo>
                    <a:pt x="3110955" y="157942"/>
                    <a:pt x="3107440" y="161457"/>
                    <a:pt x="3103105" y="161457"/>
                  </a:cubicBezTo>
                  <a:cubicBezTo>
                    <a:pt x="3098769" y="161457"/>
                    <a:pt x="3095255" y="157942"/>
                    <a:pt x="3095255" y="153607"/>
                  </a:cubicBezTo>
                  <a:cubicBezTo>
                    <a:pt x="3095255" y="149271"/>
                    <a:pt x="3098769" y="145757"/>
                    <a:pt x="3103105" y="145757"/>
                  </a:cubicBezTo>
                  <a:close/>
                  <a:moveTo>
                    <a:pt x="3074858" y="145757"/>
                  </a:moveTo>
                  <a:cubicBezTo>
                    <a:pt x="3079194" y="145757"/>
                    <a:pt x="3082709" y="149271"/>
                    <a:pt x="3082709" y="153607"/>
                  </a:cubicBezTo>
                  <a:cubicBezTo>
                    <a:pt x="3082709" y="157942"/>
                    <a:pt x="3079194" y="161457"/>
                    <a:pt x="3074858" y="161457"/>
                  </a:cubicBezTo>
                  <a:cubicBezTo>
                    <a:pt x="3070523" y="161457"/>
                    <a:pt x="3067009" y="157942"/>
                    <a:pt x="3067009" y="153607"/>
                  </a:cubicBezTo>
                  <a:cubicBezTo>
                    <a:pt x="3067009" y="149271"/>
                    <a:pt x="3070523" y="145757"/>
                    <a:pt x="3074858" y="145757"/>
                  </a:cubicBezTo>
                  <a:close/>
                  <a:moveTo>
                    <a:pt x="3046614" y="145757"/>
                  </a:moveTo>
                  <a:cubicBezTo>
                    <a:pt x="3050949" y="145757"/>
                    <a:pt x="3054464" y="149271"/>
                    <a:pt x="3054464" y="153607"/>
                  </a:cubicBezTo>
                  <a:cubicBezTo>
                    <a:pt x="3054464" y="157942"/>
                    <a:pt x="3050949" y="161457"/>
                    <a:pt x="3046614" y="161457"/>
                  </a:cubicBezTo>
                  <a:cubicBezTo>
                    <a:pt x="3042278" y="161457"/>
                    <a:pt x="3038764" y="157942"/>
                    <a:pt x="3038764" y="153607"/>
                  </a:cubicBezTo>
                  <a:cubicBezTo>
                    <a:pt x="3038764" y="149271"/>
                    <a:pt x="3042278" y="145757"/>
                    <a:pt x="3046614" y="145757"/>
                  </a:cubicBezTo>
                  <a:close/>
                  <a:moveTo>
                    <a:pt x="3018368" y="145757"/>
                  </a:moveTo>
                  <a:cubicBezTo>
                    <a:pt x="3022703" y="145757"/>
                    <a:pt x="3026218" y="149271"/>
                    <a:pt x="3026218" y="153607"/>
                  </a:cubicBezTo>
                  <a:cubicBezTo>
                    <a:pt x="3026218" y="157942"/>
                    <a:pt x="3022703" y="161457"/>
                    <a:pt x="3018368" y="161457"/>
                  </a:cubicBezTo>
                  <a:cubicBezTo>
                    <a:pt x="3014032" y="161457"/>
                    <a:pt x="3010518" y="157942"/>
                    <a:pt x="3010518" y="153607"/>
                  </a:cubicBezTo>
                  <a:cubicBezTo>
                    <a:pt x="3010518" y="149271"/>
                    <a:pt x="3014032" y="145757"/>
                    <a:pt x="3018368" y="145757"/>
                  </a:cubicBezTo>
                  <a:close/>
                  <a:moveTo>
                    <a:pt x="2990123" y="145757"/>
                  </a:moveTo>
                  <a:cubicBezTo>
                    <a:pt x="2994458" y="145757"/>
                    <a:pt x="2997973" y="149271"/>
                    <a:pt x="2997973" y="153607"/>
                  </a:cubicBezTo>
                  <a:cubicBezTo>
                    <a:pt x="2997973" y="157942"/>
                    <a:pt x="2994458" y="161457"/>
                    <a:pt x="2990123" y="161457"/>
                  </a:cubicBezTo>
                  <a:cubicBezTo>
                    <a:pt x="2985788" y="161457"/>
                    <a:pt x="2982273" y="157942"/>
                    <a:pt x="2982273" y="153607"/>
                  </a:cubicBezTo>
                  <a:cubicBezTo>
                    <a:pt x="2982273" y="149271"/>
                    <a:pt x="2985788" y="145757"/>
                    <a:pt x="2990123" y="145757"/>
                  </a:cubicBezTo>
                  <a:close/>
                  <a:moveTo>
                    <a:pt x="2961877" y="145757"/>
                  </a:moveTo>
                  <a:cubicBezTo>
                    <a:pt x="2966212" y="145757"/>
                    <a:pt x="2969727" y="149271"/>
                    <a:pt x="2969727" y="153607"/>
                  </a:cubicBezTo>
                  <a:cubicBezTo>
                    <a:pt x="2969727" y="157942"/>
                    <a:pt x="2966212" y="161457"/>
                    <a:pt x="2961877" y="161457"/>
                  </a:cubicBezTo>
                  <a:cubicBezTo>
                    <a:pt x="2957541" y="161457"/>
                    <a:pt x="2954027" y="157942"/>
                    <a:pt x="2954027" y="153607"/>
                  </a:cubicBezTo>
                  <a:cubicBezTo>
                    <a:pt x="2954027" y="149271"/>
                    <a:pt x="2957541" y="145757"/>
                    <a:pt x="2961877" y="145757"/>
                  </a:cubicBezTo>
                  <a:close/>
                  <a:moveTo>
                    <a:pt x="2933632" y="145757"/>
                  </a:moveTo>
                  <a:cubicBezTo>
                    <a:pt x="2937967" y="145757"/>
                    <a:pt x="2941482" y="149271"/>
                    <a:pt x="2941482" y="153607"/>
                  </a:cubicBezTo>
                  <a:cubicBezTo>
                    <a:pt x="2941482" y="157942"/>
                    <a:pt x="2937967" y="161457"/>
                    <a:pt x="2933632" y="161457"/>
                  </a:cubicBezTo>
                  <a:cubicBezTo>
                    <a:pt x="2929296" y="161457"/>
                    <a:pt x="2925782" y="157942"/>
                    <a:pt x="2925782" y="153607"/>
                  </a:cubicBezTo>
                  <a:cubicBezTo>
                    <a:pt x="2925782" y="149271"/>
                    <a:pt x="2929296" y="145757"/>
                    <a:pt x="2933632" y="145757"/>
                  </a:cubicBezTo>
                  <a:close/>
                  <a:moveTo>
                    <a:pt x="2905386" y="145757"/>
                  </a:moveTo>
                  <a:cubicBezTo>
                    <a:pt x="2909721" y="145757"/>
                    <a:pt x="2913236" y="149271"/>
                    <a:pt x="2913236" y="153607"/>
                  </a:cubicBezTo>
                  <a:cubicBezTo>
                    <a:pt x="2913236" y="157942"/>
                    <a:pt x="2909721" y="161457"/>
                    <a:pt x="2905386" y="161457"/>
                  </a:cubicBezTo>
                  <a:cubicBezTo>
                    <a:pt x="2901050" y="161457"/>
                    <a:pt x="2897536" y="157942"/>
                    <a:pt x="2897536" y="153607"/>
                  </a:cubicBezTo>
                  <a:cubicBezTo>
                    <a:pt x="2897536" y="149271"/>
                    <a:pt x="2901050" y="145757"/>
                    <a:pt x="2905386" y="145757"/>
                  </a:cubicBezTo>
                  <a:close/>
                  <a:moveTo>
                    <a:pt x="2877141" y="145757"/>
                  </a:moveTo>
                  <a:cubicBezTo>
                    <a:pt x="2881476" y="145757"/>
                    <a:pt x="2884991" y="149271"/>
                    <a:pt x="2884991" y="153607"/>
                  </a:cubicBezTo>
                  <a:cubicBezTo>
                    <a:pt x="2884991" y="157942"/>
                    <a:pt x="2881476" y="161457"/>
                    <a:pt x="2877141" y="161457"/>
                  </a:cubicBezTo>
                  <a:cubicBezTo>
                    <a:pt x="2872806" y="161457"/>
                    <a:pt x="2869291" y="157942"/>
                    <a:pt x="2869291" y="153607"/>
                  </a:cubicBezTo>
                  <a:cubicBezTo>
                    <a:pt x="2869291" y="149271"/>
                    <a:pt x="2872806" y="145757"/>
                    <a:pt x="2877141" y="145757"/>
                  </a:cubicBezTo>
                  <a:close/>
                  <a:moveTo>
                    <a:pt x="2848895" y="145757"/>
                  </a:moveTo>
                  <a:cubicBezTo>
                    <a:pt x="2853230" y="145757"/>
                    <a:pt x="2856745" y="149271"/>
                    <a:pt x="2856745" y="153607"/>
                  </a:cubicBezTo>
                  <a:cubicBezTo>
                    <a:pt x="2856745" y="157942"/>
                    <a:pt x="2853230" y="161457"/>
                    <a:pt x="2848895" y="161457"/>
                  </a:cubicBezTo>
                  <a:cubicBezTo>
                    <a:pt x="2844559" y="161457"/>
                    <a:pt x="2841045" y="157942"/>
                    <a:pt x="2841045" y="153607"/>
                  </a:cubicBezTo>
                  <a:cubicBezTo>
                    <a:pt x="2841045" y="149271"/>
                    <a:pt x="2844559" y="145757"/>
                    <a:pt x="2848895" y="145757"/>
                  </a:cubicBezTo>
                  <a:close/>
                  <a:moveTo>
                    <a:pt x="2820650" y="145757"/>
                  </a:moveTo>
                  <a:cubicBezTo>
                    <a:pt x="2824985" y="145757"/>
                    <a:pt x="2828500" y="149271"/>
                    <a:pt x="2828500" y="153607"/>
                  </a:cubicBezTo>
                  <a:cubicBezTo>
                    <a:pt x="2828500" y="157942"/>
                    <a:pt x="2824985" y="161457"/>
                    <a:pt x="2820650" y="161457"/>
                  </a:cubicBezTo>
                  <a:cubicBezTo>
                    <a:pt x="2816314" y="161457"/>
                    <a:pt x="2812800" y="157942"/>
                    <a:pt x="2812800" y="153607"/>
                  </a:cubicBezTo>
                  <a:cubicBezTo>
                    <a:pt x="2812800" y="149271"/>
                    <a:pt x="2816314" y="145757"/>
                    <a:pt x="2820650" y="145757"/>
                  </a:cubicBezTo>
                  <a:close/>
                  <a:moveTo>
                    <a:pt x="2792404" y="145757"/>
                  </a:moveTo>
                  <a:cubicBezTo>
                    <a:pt x="2796739" y="145757"/>
                    <a:pt x="2800254" y="149271"/>
                    <a:pt x="2800254" y="153607"/>
                  </a:cubicBezTo>
                  <a:cubicBezTo>
                    <a:pt x="2800254" y="157942"/>
                    <a:pt x="2796739" y="161457"/>
                    <a:pt x="2792404" y="161457"/>
                  </a:cubicBezTo>
                  <a:cubicBezTo>
                    <a:pt x="2788068" y="161457"/>
                    <a:pt x="2784554" y="157942"/>
                    <a:pt x="2784554" y="153607"/>
                  </a:cubicBezTo>
                  <a:cubicBezTo>
                    <a:pt x="2784554" y="149271"/>
                    <a:pt x="2788068" y="145757"/>
                    <a:pt x="2792404" y="145757"/>
                  </a:cubicBezTo>
                  <a:close/>
                  <a:moveTo>
                    <a:pt x="2764159" y="145757"/>
                  </a:moveTo>
                  <a:cubicBezTo>
                    <a:pt x="2768494" y="145757"/>
                    <a:pt x="2772009" y="149271"/>
                    <a:pt x="2772009" y="153607"/>
                  </a:cubicBezTo>
                  <a:cubicBezTo>
                    <a:pt x="2772009" y="157942"/>
                    <a:pt x="2768494" y="161457"/>
                    <a:pt x="2764159" y="161457"/>
                  </a:cubicBezTo>
                  <a:cubicBezTo>
                    <a:pt x="2759824" y="161457"/>
                    <a:pt x="2756309" y="157942"/>
                    <a:pt x="2756309" y="153607"/>
                  </a:cubicBezTo>
                  <a:cubicBezTo>
                    <a:pt x="2756309" y="149271"/>
                    <a:pt x="2759824" y="145757"/>
                    <a:pt x="2764159" y="145757"/>
                  </a:cubicBezTo>
                  <a:close/>
                  <a:moveTo>
                    <a:pt x="2735913" y="145757"/>
                  </a:moveTo>
                  <a:cubicBezTo>
                    <a:pt x="2740248" y="145757"/>
                    <a:pt x="2743763" y="149271"/>
                    <a:pt x="2743763" y="153607"/>
                  </a:cubicBezTo>
                  <a:cubicBezTo>
                    <a:pt x="2743763" y="157942"/>
                    <a:pt x="2740248" y="161457"/>
                    <a:pt x="2735913" y="161457"/>
                  </a:cubicBezTo>
                  <a:cubicBezTo>
                    <a:pt x="2731577" y="161457"/>
                    <a:pt x="2728063" y="157942"/>
                    <a:pt x="2728063" y="153607"/>
                  </a:cubicBezTo>
                  <a:cubicBezTo>
                    <a:pt x="2728063" y="149271"/>
                    <a:pt x="2731577" y="145757"/>
                    <a:pt x="2735913" y="145757"/>
                  </a:cubicBezTo>
                  <a:close/>
                  <a:moveTo>
                    <a:pt x="2707668" y="145757"/>
                  </a:moveTo>
                  <a:cubicBezTo>
                    <a:pt x="2712003" y="145757"/>
                    <a:pt x="2715518" y="149271"/>
                    <a:pt x="2715518" y="153607"/>
                  </a:cubicBezTo>
                  <a:cubicBezTo>
                    <a:pt x="2715518" y="157942"/>
                    <a:pt x="2712003" y="161457"/>
                    <a:pt x="2707668" y="161457"/>
                  </a:cubicBezTo>
                  <a:cubicBezTo>
                    <a:pt x="2703333" y="161457"/>
                    <a:pt x="2699818" y="157942"/>
                    <a:pt x="2699818" y="153607"/>
                  </a:cubicBezTo>
                  <a:cubicBezTo>
                    <a:pt x="2699818" y="149271"/>
                    <a:pt x="2703333" y="145757"/>
                    <a:pt x="2707668" y="145757"/>
                  </a:cubicBezTo>
                  <a:close/>
                  <a:moveTo>
                    <a:pt x="2679422" y="145757"/>
                  </a:moveTo>
                  <a:cubicBezTo>
                    <a:pt x="2683757" y="145757"/>
                    <a:pt x="2687272" y="149271"/>
                    <a:pt x="2687272" y="153607"/>
                  </a:cubicBezTo>
                  <a:cubicBezTo>
                    <a:pt x="2687272" y="157942"/>
                    <a:pt x="2683757" y="161457"/>
                    <a:pt x="2679422" y="161457"/>
                  </a:cubicBezTo>
                  <a:cubicBezTo>
                    <a:pt x="2675086" y="161457"/>
                    <a:pt x="2671572" y="157942"/>
                    <a:pt x="2671572" y="153607"/>
                  </a:cubicBezTo>
                  <a:cubicBezTo>
                    <a:pt x="2671572" y="149271"/>
                    <a:pt x="2675086" y="145757"/>
                    <a:pt x="2679422" y="145757"/>
                  </a:cubicBezTo>
                  <a:close/>
                  <a:moveTo>
                    <a:pt x="2651177" y="145757"/>
                  </a:moveTo>
                  <a:cubicBezTo>
                    <a:pt x="2655513" y="145757"/>
                    <a:pt x="2659027" y="149271"/>
                    <a:pt x="2659027" y="153607"/>
                  </a:cubicBezTo>
                  <a:cubicBezTo>
                    <a:pt x="2659027" y="157942"/>
                    <a:pt x="2655513" y="161457"/>
                    <a:pt x="2651177" y="161457"/>
                  </a:cubicBezTo>
                  <a:cubicBezTo>
                    <a:pt x="2646842" y="161457"/>
                    <a:pt x="2643327" y="157942"/>
                    <a:pt x="2643327" y="153607"/>
                  </a:cubicBezTo>
                  <a:cubicBezTo>
                    <a:pt x="2643327" y="149271"/>
                    <a:pt x="2646842" y="145757"/>
                    <a:pt x="2651177" y="145757"/>
                  </a:cubicBezTo>
                  <a:close/>
                  <a:moveTo>
                    <a:pt x="2622931" y="145757"/>
                  </a:moveTo>
                  <a:cubicBezTo>
                    <a:pt x="2627266" y="145757"/>
                    <a:pt x="2630781" y="149271"/>
                    <a:pt x="2630781" y="153607"/>
                  </a:cubicBezTo>
                  <a:cubicBezTo>
                    <a:pt x="2630781" y="157942"/>
                    <a:pt x="2627266" y="161457"/>
                    <a:pt x="2622931" y="161457"/>
                  </a:cubicBezTo>
                  <a:cubicBezTo>
                    <a:pt x="2618595" y="161457"/>
                    <a:pt x="2615081" y="157942"/>
                    <a:pt x="2615081" y="153607"/>
                  </a:cubicBezTo>
                  <a:cubicBezTo>
                    <a:pt x="2615081" y="149271"/>
                    <a:pt x="2618595" y="145757"/>
                    <a:pt x="2622931" y="145757"/>
                  </a:cubicBezTo>
                  <a:close/>
                  <a:moveTo>
                    <a:pt x="2594686" y="145757"/>
                  </a:moveTo>
                  <a:cubicBezTo>
                    <a:pt x="2599022" y="145757"/>
                    <a:pt x="2602536" y="149271"/>
                    <a:pt x="2602536" y="153607"/>
                  </a:cubicBezTo>
                  <a:cubicBezTo>
                    <a:pt x="2602536" y="157942"/>
                    <a:pt x="2599022" y="161457"/>
                    <a:pt x="2594686" y="161457"/>
                  </a:cubicBezTo>
                  <a:cubicBezTo>
                    <a:pt x="2590350" y="161457"/>
                    <a:pt x="2586836" y="157942"/>
                    <a:pt x="2586836" y="153607"/>
                  </a:cubicBezTo>
                  <a:cubicBezTo>
                    <a:pt x="2586836" y="149271"/>
                    <a:pt x="2590350" y="145757"/>
                    <a:pt x="2594686" y="145757"/>
                  </a:cubicBezTo>
                  <a:close/>
                  <a:moveTo>
                    <a:pt x="2566440" y="145757"/>
                  </a:moveTo>
                  <a:cubicBezTo>
                    <a:pt x="2570775" y="145757"/>
                    <a:pt x="2574290" y="149271"/>
                    <a:pt x="2574290" y="153607"/>
                  </a:cubicBezTo>
                  <a:cubicBezTo>
                    <a:pt x="2574290" y="157942"/>
                    <a:pt x="2570775" y="161457"/>
                    <a:pt x="2566440" y="161457"/>
                  </a:cubicBezTo>
                  <a:cubicBezTo>
                    <a:pt x="2562104" y="161457"/>
                    <a:pt x="2558590" y="157942"/>
                    <a:pt x="2558590" y="153607"/>
                  </a:cubicBezTo>
                  <a:cubicBezTo>
                    <a:pt x="2558590" y="149271"/>
                    <a:pt x="2562104" y="145757"/>
                    <a:pt x="2566440" y="145757"/>
                  </a:cubicBezTo>
                  <a:close/>
                  <a:moveTo>
                    <a:pt x="2538195" y="145757"/>
                  </a:moveTo>
                  <a:cubicBezTo>
                    <a:pt x="2542531" y="145757"/>
                    <a:pt x="2546045" y="149271"/>
                    <a:pt x="2546045" y="153607"/>
                  </a:cubicBezTo>
                  <a:cubicBezTo>
                    <a:pt x="2546045" y="157942"/>
                    <a:pt x="2542531" y="161457"/>
                    <a:pt x="2538195" y="161457"/>
                  </a:cubicBezTo>
                  <a:cubicBezTo>
                    <a:pt x="2533860" y="161457"/>
                    <a:pt x="2530345" y="157942"/>
                    <a:pt x="2530345" y="153607"/>
                  </a:cubicBezTo>
                  <a:cubicBezTo>
                    <a:pt x="2530345" y="149271"/>
                    <a:pt x="2533860" y="145757"/>
                    <a:pt x="2538195" y="145757"/>
                  </a:cubicBezTo>
                  <a:close/>
                  <a:moveTo>
                    <a:pt x="2509949" y="145757"/>
                  </a:moveTo>
                  <a:cubicBezTo>
                    <a:pt x="2514284" y="145757"/>
                    <a:pt x="2517799" y="149271"/>
                    <a:pt x="2517799" y="153607"/>
                  </a:cubicBezTo>
                  <a:cubicBezTo>
                    <a:pt x="2517799" y="157942"/>
                    <a:pt x="2514284" y="161457"/>
                    <a:pt x="2509949" y="161457"/>
                  </a:cubicBezTo>
                  <a:cubicBezTo>
                    <a:pt x="2505613" y="161457"/>
                    <a:pt x="2502099" y="157942"/>
                    <a:pt x="2502099" y="153607"/>
                  </a:cubicBezTo>
                  <a:cubicBezTo>
                    <a:pt x="2502099" y="149271"/>
                    <a:pt x="2505613" y="145757"/>
                    <a:pt x="2509949" y="145757"/>
                  </a:cubicBezTo>
                  <a:close/>
                  <a:moveTo>
                    <a:pt x="2481704" y="145757"/>
                  </a:moveTo>
                  <a:cubicBezTo>
                    <a:pt x="2486040" y="145757"/>
                    <a:pt x="2489554" y="149271"/>
                    <a:pt x="2489554" y="153607"/>
                  </a:cubicBezTo>
                  <a:cubicBezTo>
                    <a:pt x="2489554" y="157942"/>
                    <a:pt x="2486040" y="161457"/>
                    <a:pt x="2481704" y="161457"/>
                  </a:cubicBezTo>
                  <a:cubicBezTo>
                    <a:pt x="2477369" y="161457"/>
                    <a:pt x="2473854" y="157942"/>
                    <a:pt x="2473854" y="153607"/>
                  </a:cubicBezTo>
                  <a:cubicBezTo>
                    <a:pt x="2473854" y="149271"/>
                    <a:pt x="2477369" y="145757"/>
                    <a:pt x="2481704" y="145757"/>
                  </a:cubicBezTo>
                  <a:close/>
                  <a:moveTo>
                    <a:pt x="2453458" y="145757"/>
                  </a:moveTo>
                  <a:cubicBezTo>
                    <a:pt x="2457793" y="145757"/>
                    <a:pt x="2461308" y="149271"/>
                    <a:pt x="2461308" y="153607"/>
                  </a:cubicBezTo>
                  <a:cubicBezTo>
                    <a:pt x="2461308" y="157942"/>
                    <a:pt x="2457793" y="161457"/>
                    <a:pt x="2453458" y="161457"/>
                  </a:cubicBezTo>
                  <a:cubicBezTo>
                    <a:pt x="2449122" y="161457"/>
                    <a:pt x="2445608" y="157942"/>
                    <a:pt x="2445608" y="153607"/>
                  </a:cubicBezTo>
                  <a:cubicBezTo>
                    <a:pt x="2445608" y="149271"/>
                    <a:pt x="2449122" y="145757"/>
                    <a:pt x="2453458" y="145757"/>
                  </a:cubicBezTo>
                  <a:close/>
                  <a:moveTo>
                    <a:pt x="2425212" y="145757"/>
                  </a:moveTo>
                  <a:cubicBezTo>
                    <a:pt x="2429547" y="145757"/>
                    <a:pt x="2433062" y="149271"/>
                    <a:pt x="2433062" y="153607"/>
                  </a:cubicBezTo>
                  <a:cubicBezTo>
                    <a:pt x="2433062" y="157942"/>
                    <a:pt x="2429547" y="161457"/>
                    <a:pt x="2425212" y="161457"/>
                  </a:cubicBezTo>
                  <a:cubicBezTo>
                    <a:pt x="2420876" y="161457"/>
                    <a:pt x="2417362" y="157942"/>
                    <a:pt x="2417362" y="153607"/>
                  </a:cubicBezTo>
                  <a:cubicBezTo>
                    <a:pt x="2417362" y="149271"/>
                    <a:pt x="2420876" y="145757"/>
                    <a:pt x="2425212" y="145757"/>
                  </a:cubicBezTo>
                  <a:close/>
                  <a:moveTo>
                    <a:pt x="2396967" y="145757"/>
                  </a:moveTo>
                  <a:cubicBezTo>
                    <a:pt x="2401302" y="145757"/>
                    <a:pt x="2404817" y="149271"/>
                    <a:pt x="2404817" y="153607"/>
                  </a:cubicBezTo>
                  <a:cubicBezTo>
                    <a:pt x="2404817" y="157942"/>
                    <a:pt x="2401302" y="161457"/>
                    <a:pt x="2396967" y="161457"/>
                  </a:cubicBezTo>
                  <a:cubicBezTo>
                    <a:pt x="2392631" y="161457"/>
                    <a:pt x="2389117" y="157942"/>
                    <a:pt x="2389117" y="153607"/>
                  </a:cubicBezTo>
                  <a:cubicBezTo>
                    <a:pt x="2389117" y="149271"/>
                    <a:pt x="2392631" y="145757"/>
                    <a:pt x="2396967" y="145757"/>
                  </a:cubicBezTo>
                  <a:close/>
                  <a:moveTo>
                    <a:pt x="2368721" y="145757"/>
                  </a:moveTo>
                  <a:cubicBezTo>
                    <a:pt x="2373056" y="145757"/>
                    <a:pt x="2376571" y="149271"/>
                    <a:pt x="2376571" y="153607"/>
                  </a:cubicBezTo>
                  <a:cubicBezTo>
                    <a:pt x="2376571" y="157942"/>
                    <a:pt x="2373056" y="161457"/>
                    <a:pt x="2368721" y="161457"/>
                  </a:cubicBezTo>
                  <a:cubicBezTo>
                    <a:pt x="2364385" y="161457"/>
                    <a:pt x="2360871" y="157942"/>
                    <a:pt x="2360871" y="153607"/>
                  </a:cubicBezTo>
                  <a:cubicBezTo>
                    <a:pt x="2360871" y="149271"/>
                    <a:pt x="2364385" y="145757"/>
                    <a:pt x="2368721" y="145757"/>
                  </a:cubicBezTo>
                  <a:close/>
                  <a:moveTo>
                    <a:pt x="2340476" y="145757"/>
                  </a:moveTo>
                  <a:cubicBezTo>
                    <a:pt x="2344811" y="145757"/>
                    <a:pt x="2348326" y="149271"/>
                    <a:pt x="2348326" y="153607"/>
                  </a:cubicBezTo>
                  <a:cubicBezTo>
                    <a:pt x="2348326" y="157942"/>
                    <a:pt x="2344811" y="161457"/>
                    <a:pt x="2340476" y="161457"/>
                  </a:cubicBezTo>
                  <a:cubicBezTo>
                    <a:pt x="2336141" y="161457"/>
                    <a:pt x="2332626" y="157942"/>
                    <a:pt x="2332626" y="153607"/>
                  </a:cubicBezTo>
                  <a:cubicBezTo>
                    <a:pt x="2332626" y="149271"/>
                    <a:pt x="2336141" y="145757"/>
                    <a:pt x="2340476" y="145757"/>
                  </a:cubicBezTo>
                  <a:close/>
                  <a:moveTo>
                    <a:pt x="2312230" y="145757"/>
                  </a:moveTo>
                  <a:cubicBezTo>
                    <a:pt x="2316565" y="145757"/>
                    <a:pt x="2320080" y="149271"/>
                    <a:pt x="2320080" y="153607"/>
                  </a:cubicBezTo>
                  <a:cubicBezTo>
                    <a:pt x="2320080" y="157942"/>
                    <a:pt x="2316565" y="161457"/>
                    <a:pt x="2312230" y="161457"/>
                  </a:cubicBezTo>
                  <a:cubicBezTo>
                    <a:pt x="2307894" y="161457"/>
                    <a:pt x="2304380" y="157942"/>
                    <a:pt x="2304380" y="153607"/>
                  </a:cubicBezTo>
                  <a:cubicBezTo>
                    <a:pt x="2304380" y="149271"/>
                    <a:pt x="2307894" y="145757"/>
                    <a:pt x="2312230" y="145757"/>
                  </a:cubicBezTo>
                  <a:close/>
                  <a:moveTo>
                    <a:pt x="2283985" y="145757"/>
                  </a:moveTo>
                  <a:cubicBezTo>
                    <a:pt x="2288320" y="145757"/>
                    <a:pt x="2291835" y="149271"/>
                    <a:pt x="2291835" y="153607"/>
                  </a:cubicBezTo>
                  <a:cubicBezTo>
                    <a:pt x="2291835" y="157942"/>
                    <a:pt x="2288320" y="161457"/>
                    <a:pt x="2283985" y="161457"/>
                  </a:cubicBezTo>
                  <a:cubicBezTo>
                    <a:pt x="2279650" y="161457"/>
                    <a:pt x="2276135" y="157942"/>
                    <a:pt x="2276135" y="153607"/>
                  </a:cubicBezTo>
                  <a:cubicBezTo>
                    <a:pt x="2276135" y="149271"/>
                    <a:pt x="2279650" y="145757"/>
                    <a:pt x="2283985" y="145757"/>
                  </a:cubicBezTo>
                  <a:close/>
                  <a:moveTo>
                    <a:pt x="2255739" y="145757"/>
                  </a:moveTo>
                  <a:cubicBezTo>
                    <a:pt x="2260074" y="145757"/>
                    <a:pt x="2263589" y="149271"/>
                    <a:pt x="2263589" y="153607"/>
                  </a:cubicBezTo>
                  <a:cubicBezTo>
                    <a:pt x="2263589" y="157942"/>
                    <a:pt x="2260074" y="161457"/>
                    <a:pt x="2255739" y="161457"/>
                  </a:cubicBezTo>
                  <a:cubicBezTo>
                    <a:pt x="2251403" y="161457"/>
                    <a:pt x="2247889" y="157942"/>
                    <a:pt x="2247889" y="153607"/>
                  </a:cubicBezTo>
                  <a:cubicBezTo>
                    <a:pt x="2247889" y="149271"/>
                    <a:pt x="2251403" y="145757"/>
                    <a:pt x="2255739" y="145757"/>
                  </a:cubicBezTo>
                  <a:close/>
                  <a:moveTo>
                    <a:pt x="2227494" y="145757"/>
                  </a:moveTo>
                  <a:cubicBezTo>
                    <a:pt x="2231829" y="145757"/>
                    <a:pt x="2235344" y="149271"/>
                    <a:pt x="2235344" y="153607"/>
                  </a:cubicBezTo>
                  <a:cubicBezTo>
                    <a:pt x="2235344" y="157942"/>
                    <a:pt x="2231829" y="161457"/>
                    <a:pt x="2227494" y="161457"/>
                  </a:cubicBezTo>
                  <a:cubicBezTo>
                    <a:pt x="2223159" y="161457"/>
                    <a:pt x="2219644" y="157942"/>
                    <a:pt x="2219644" y="153607"/>
                  </a:cubicBezTo>
                  <a:cubicBezTo>
                    <a:pt x="2219644" y="149271"/>
                    <a:pt x="2223159" y="145757"/>
                    <a:pt x="2227494" y="145757"/>
                  </a:cubicBezTo>
                  <a:close/>
                  <a:moveTo>
                    <a:pt x="2199248" y="145757"/>
                  </a:moveTo>
                  <a:cubicBezTo>
                    <a:pt x="2203583" y="145757"/>
                    <a:pt x="2207098" y="149271"/>
                    <a:pt x="2207098" y="153607"/>
                  </a:cubicBezTo>
                  <a:cubicBezTo>
                    <a:pt x="2207098" y="157942"/>
                    <a:pt x="2203583" y="161457"/>
                    <a:pt x="2199248" y="161457"/>
                  </a:cubicBezTo>
                  <a:cubicBezTo>
                    <a:pt x="2194912" y="161457"/>
                    <a:pt x="2191398" y="157942"/>
                    <a:pt x="2191398" y="153607"/>
                  </a:cubicBezTo>
                  <a:cubicBezTo>
                    <a:pt x="2191398" y="149271"/>
                    <a:pt x="2194912" y="145757"/>
                    <a:pt x="2199248" y="145757"/>
                  </a:cubicBezTo>
                  <a:close/>
                  <a:moveTo>
                    <a:pt x="2171003" y="145757"/>
                  </a:moveTo>
                  <a:cubicBezTo>
                    <a:pt x="2175338" y="145757"/>
                    <a:pt x="2178853" y="149271"/>
                    <a:pt x="2178853" y="153607"/>
                  </a:cubicBezTo>
                  <a:cubicBezTo>
                    <a:pt x="2178853" y="157942"/>
                    <a:pt x="2175338" y="161457"/>
                    <a:pt x="2171003" y="161457"/>
                  </a:cubicBezTo>
                  <a:cubicBezTo>
                    <a:pt x="2166668" y="161457"/>
                    <a:pt x="2163153" y="157942"/>
                    <a:pt x="2163153" y="153607"/>
                  </a:cubicBezTo>
                  <a:cubicBezTo>
                    <a:pt x="2163153" y="149271"/>
                    <a:pt x="2166668" y="145757"/>
                    <a:pt x="2171003" y="145757"/>
                  </a:cubicBezTo>
                  <a:close/>
                  <a:moveTo>
                    <a:pt x="2142757" y="145757"/>
                  </a:moveTo>
                  <a:cubicBezTo>
                    <a:pt x="2147092" y="145757"/>
                    <a:pt x="2150607" y="149271"/>
                    <a:pt x="2150607" y="153607"/>
                  </a:cubicBezTo>
                  <a:cubicBezTo>
                    <a:pt x="2150607" y="157942"/>
                    <a:pt x="2147092" y="161457"/>
                    <a:pt x="2142757" y="161457"/>
                  </a:cubicBezTo>
                  <a:cubicBezTo>
                    <a:pt x="2138421" y="161457"/>
                    <a:pt x="2134907" y="157942"/>
                    <a:pt x="2134907" y="153607"/>
                  </a:cubicBezTo>
                  <a:cubicBezTo>
                    <a:pt x="2134907" y="149271"/>
                    <a:pt x="2138421" y="145757"/>
                    <a:pt x="2142757" y="145757"/>
                  </a:cubicBezTo>
                  <a:close/>
                  <a:moveTo>
                    <a:pt x="2114512" y="145757"/>
                  </a:moveTo>
                  <a:cubicBezTo>
                    <a:pt x="2118848" y="145757"/>
                    <a:pt x="2122362" y="149271"/>
                    <a:pt x="2122362" y="153607"/>
                  </a:cubicBezTo>
                  <a:cubicBezTo>
                    <a:pt x="2122362" y="157942"/>
                    <a:pt x="2118848" y="161457"/>
                    <a:pt x="2114512" y="161457"/>
                  </a:cubicBezTo>
                  <a:cubicBezTo>
                    <a:pt x="2110177" y="161457"/>
                    <a:pt x="2106662" y="157942"/>
                    <a:pt x="2106662" y="153607"/>
                  </a:cubicBezTo>
                  <a:cubicBezTo>
                    <a:pt x="2106662" y="149271"/>
                    <a:pt x="2110177" y="145757"/>
                    <a:pt x="2114512" y="145757"/>
                  </a:cubicBezTo>
                  <a:close/>
                  <a:moveTo>
                    <a:pt x="2086266" y="145757"/>
                  </a:moveTo>
                  <a:cubicBezTo>
                    <a:pt x="2090601" y="145757"/>
                    <a:pt x="2094116" y="149271"/>
                    <a:pt x="2094116" y="153607"/>
                  </a:cubicBezTo>
                  <a:cubicBezTo>
                    <a:pt x="2094116" y="157942"/>
                    <a:pt x="2090601" y="161457"/>
                    <a:pt x="2086266" y="161457"/>
                  </a:cubicBezTo>
                  <a:cubicBezTo>
                    <a:pt x="2081930" y="161457"/>
                    <a:pt x="2078416" y="157942"/>
                    <a:pt x="2078416" y="153607"/>
                  </a:cubicBezTo>
                  <a:cubicBezTo>
                    <a:pt x="2078416" y="149271"/>
                    <a:pt x="2081930" y="145757"/>
                    <a:pt x="2086266" y="145757"/>
                  </a:cubicBezTo>
                  <a:close/>
                  <a:moveTo>
                    <a:pt x="2058021" y="145757"/>
                  </a:moveTo>
                  <a:cubicBezTo>
                    <a:pt x="2062356" y="145757"/>
                    <a:pt x="2065871" y="149271"/>
                    <a:pt x="2065871" y="153607"/>
                  </a:cubicBezTo>
                  <a:cubicBezTo>
                    <a:pt x="2065871" y="157942"/>
                    <a:pt x="2062356" y="161457"/>
                    <a:pt x="2058021" y="161457"/>
                  </a:cubicBezTo>
                  <a:cubicBezTo>
                    <a:pt x="2053686" y="161457"/>
                    <a:pt x="2050171" y="157942"/>
                    <a:pt x="2050171" y="153607"/>
                  </a:cubicBezTo>
                  <a:cubicBezTo>
                    <a:pt x="2050171" y="149271"/>
                    <a:pt x="2053686" y="145757"/>
                    <a:pt x="2058021" y="145757"/>
                  </a:cubicBezTo>
                  <a:close/>
                  <a:moveTo>
                    <a:pt x="2029775" y="145757"/>
                  </a:moveTo>
                  <a:cubicBezTo>
                    <a:pt x="2034111" y="145757"/>
                    <a:pt x="2037625" y="149271"/>
                    <a:pt x="2037625" y="153607"/>
                  </a:cubicBezTo>
                  <a:cubicBezTo>
                    <a:pt x="2037625" y="157942"/>
                    <a:pt x="2034111" y="161457"/>
                    <a:pt x="2029775" y="161457"/>
                  </a:cubicBezTo>
                  <a:cubicBezTo>
                    <a:pt x="2025439" y="161457"/>
                    <a:pt x="2021925" y="157942"/>
                    <a:pt x="2021925" y="153607"/>
                  </a:cubicBezTo>
                  <a:cubicBezTo>
                    <a:pt x="2021925" y="149271"/>
                    <a:pt x="2025439" y="145757"/>
                    <a:pt x="2029775" y="145757"/>
                  </a:cubicBezTo>
                  <a:close/>
                  <a:moveTo>
                    <a:pt x="2001530" y="145757"/>
                  </a:moveTo>
                  <a:cubicBezTo>
                    <a:pt x="2005866" y="145757"/>
                    <a:pt x="2009380" y="149271"/>
                    <a:pt x="2009380" y="153607"/>
                  </a:cubicBezTo>
                  <a:cubicBezTo>
                    <a:pt x="2009380" y="157942"/>
                    <a:pt x="2005866" y="161457"/>
                    <a:pt x="2001530" y="161457"/>
                  </a:cubicBezTo>
                  <a:cubicBezTo>
                    <a:pt x="1997195" y="161457"/>
                    <a:pt x="1993680" y="157942"/>
                    <a:pt x="1993680" y="153607"/>
                  </a:cubicBezTo>
                  <a:cubicBezTo>
                    <a:pt x="1993680" y="149271"/>
                    <a:pt x="1997195" y="145757"/>
                    <a:pt x="2001530" y="145757"/>
                  </a:cubicBezTo>
                  <a:close/>
                  <a:moveTo>
                    <a:pt x="1973284" y="145757"/>
                  </a:moveTo>
                  <a:cubicBezTo>
                    <a:pt x="1977619" y="145757"/>
                    <a:pt x="1981134" y="149271"/>
                    <a:pt x="1981134" y="153607"/>
                  </a:cubicBezTo>
                  <a:cubicBezTo>
                    <a:pt x="1981134" y="157942"/>
                    <a:pt x="1977619" y="161457"/>
                    <a:pt x="1973284" y="161457"/>
                  </a:cubicBezTo>
                  <a:cubicBezTo>
                    <a:pt x="1968948" y="161457"/>
                    <a:pt x="1965434" y="157942"/>
                    <a:pt x="1965434" y="153607"/>
                  </a:cubicBezTo>
                  <a:cubicBezTo>
                    <a:pt x="1965434" y="149271"/>
                    <a:pt x="1968948" y="145757"/>
                    <a:pt x="1973284" y="145757"/>
                  </a:cubicBezTo>
                  <a:close/>
                  <a:moveTo>
                    <a:pt x="1945039" y="145757"/>
                  </a:moveTo>
                  <a:cubicBezTo>
                    <a:pt x="1949374" y="145757"/>
                    <a:pt x="1952889" y="149271"/>
                    <a:pt x="1952889" y="153607"/>
                  </a:cubicBezTo>
                  <a:cubicBezTo>
                    <a:pt x="1952889" y="157942"/>
                    <a:pt x="1949374" y="161457"/>
                    <a:pt x="1945039" y="161457"/>
                  </a:cubicBezTo>
                  <a:cubicBezTo>
                    <a:pt x="1940704" y="161457"/>
                    <a:pt x="1937189" y="157942"/>
                    <a:pt x="1937189" y="153607"/>
                  </a:cubicBezTo>
                  <a:cubicBezTo>
                    <a:pt x="1937189" y="149271"/>
                    <a:pt x="1940704" y="145757"/>
                    <a:pt x="1945039" y="145757"/>
                  </a:cubicBezTo>
                  <a:close/>
                  <a:moveTo>
                    <a:pt x="1916793" y="145757"/>
                  </a:moveTo>
                  <a:cubicBezTo>
                    <a:pt x="1921128" y="145757"/>
                    <a:pt x="1924643" y="149271"/>
                    <a:pt x="1924643" y="153607"/>
                  </a:cubicBezTo>
                  <a:cubicBezTo>
                    <a:pt x="1924643" y="157942"/>
                    <a:pt x="1921128" y="161457"/>
                    <a:pt x="1916793" y="161457"/>
                  </a:cubicBezTo>
                  <a:cubicBezTo>
                    <a:pt x="1912457" y="161457"/>
                    <a:pt x="1908943" y="157942"/>
                    <a:pt x="1908943" y="153607"/>
                  </a:cubicBezTo>
                  <a:cubicBezTo>
                    <a:pt x="1908943" y="149271"/>
                    <a:pt x="1912457" y="145757"/>
                    <a:pt x="1916793" y="145757"/>
                  </a:cubicBezTo>
                  <a:close/>
                  <a:moveTo>
                    <a:pt x="1888548" y="145757"/>
                  </a:moveTo>
                  <a:cubicBezTo>
                    <a:pt x="1892883" y="145757"/>
                    <a:pt x="1896398" y="149271"/>
                    <a:pt x="1896398" y="153607"/>
                  </a:cubicBezTo>
                  <a:cubicBezTo>
                    <a:pt x="1896398" y="157942"/>
                    <a:pt x="1892883" y="161457"/>
                    <a:pt x="1888548" y="161457"/>
                  </a:cubicBezTo>
                  <a:cubicBezTo>
                    <a:pt x="1884213" y="161457"/>
                    <a:pt x="1880698" y="157942"/>
                    <a:pt x="1880698" y="153607"/>
                  </a:cubicBezTo>
                  <a:cubicBezTo>
                    <a:pt x="1880698" y="149271"/>
                    <a:pt x="1884213" y="145757"/>
                    <a:pt x="1888548" y="145757"/>
                  </a:cubicBezTo>
                  <a:close/>
                  <a:moveTo>
                    <a:pt x="1860302" y="145757"/>
                  </a:moveTo>
                  <a:cubicBezTo>
                    <a:pt x="1864637" y="145757"/>
                    <a:pt x="1868152" y="149271"/>
                    <a:pt x="1868152" y="153607"/>
                  </a:cubicBezTo>
                  <a:cubicBezTo>
                    <a:pt x="1868152" y="157942"/>
                    <a:pt x="1864637" y="161457"/>
                    <a:pt x="1860302" y="161457"/>
                  </a:cubicBezTo>
                  <a:cubicBezTo>
                    <a:pt x="1855967" y="161457"/>
                    <a:pt x="1852452" y="157942"/>
                    <a:pt x="1852452" y="153607"/>
                  </a:cubicBezTo>
                  <a:cubicBezTo>
                    <a:pt x="1852452" y="149271"/>
                    <a:pt x="1855967" y="145757"/>
                    <a:pt x="1860302" y="145757"/>
                  </a:cubicBezTo>
                  <a:close/>
                  <a:moveTo>
                    <a:pt x="1832057" y="145757"/>
                  </a:moveTo>
                  <a:cubicBezTo>
                    <a:pt x="1836393" y="145757"/>
                    <a:pt x="1839907" y="149271"/>
                    <a:pt x="1839907" y="153607"/>
                  </a:cubicBezTo>
                  <a:cubicBezTo>
                    <a:pt x="1839907" y="157942"/>
                    <a:pt x="1836393" y="161457"/>
                    <a:pt x="1832057" y="161457"/>
                  </a:cubicBezTo>
                  <a:cubicBezTo>
                    <a:pt x="1827722" y="161457"/>
                    <a:pt x="1824207" y="157942"/>
                    <a:pt x="1824207" y="153607"/>
                  </a:cubicBezTo>
                  <a:cubicBezTo>
                    <a:pt x="1824207" y="149271"/>
                    <a:pt x="1827722" y="145757"/>
                    <a:pt x="1832057" y="145757"/>
                  </a:cubicBezTo>
                  <a:close/>
                  <a:moveTo>
                    <a:pt x="1803811" y="145757"/>
                  </a:moveTo>
                  <a:cubicBezTo>
                    <a:pt x="1808146" y="145757"/>
                    <a:pt x="1811661" y="149271"/>
                    <a:pt x="1811661" y="153607"/>
                  </a:cubicBezTo>
                  <a:cubicBezTo>
                    <a:pt x="1811661" y="157942"/>
                    <a:pt x="1808146" y="161457"/>
                    <a:pt x="1803811" y="161457"/>
                  </a:cubicBezTo>
                  <a:cubicBezTo>
                    <a:pt x="1799475" y="161457"/>
                    <a:pt x="1795961" y="157942"/>
                    <a:pt x="1795961" y="153607"/>
                  </a:cubicBezTo>
                  <a:cubicBezTo>
                    <a:pt x="1795961" y="149271"/>
                    <a:pt x="1799475" y="145757"/>
                    <a:pt x="1803811" y="145757"/>
                  </a:cubicBezTo>
                  <a:close/>
                  <a:moveTo>
                    <a:pt x="1775566" y="145757"/>
                  </a:moveTo>
                  <a:cubicBezTo>
                    <a:pt x="1779901" y="145757"/>
                    <a:pt x="1783416" y="149271"/>
                    <a:pt x="1783416" y="153607"/>
                  </a:cubicBezTo>
                  <a:cubicBezTo>
                    <a:pt x="1783416" y="157942"/>
                    <a:pt x="1779901" y="161457"/>
                    <a:pt x="1775566" y="161457"/>
                  </a:cubicBezTo>
                  <a:cubicBezTo>
                    <a:pt x="1771230" y="161457"/>
                    <a:pt x="1767716" y="157942"/>
                    <a:pt x="1767716" y="153607"/>
                  </a:cubicBezTo>
                  <a:cubicBezTo>
                    <a:pt x="1767716" y="149271"/>
                    <a:pt x="1771230" y="145757"/>
                    <a:pt x="1775566" y="145757"/>
                  </a:cubicBezTo>
                  <a:close/>
                  <a:moveTo>
                    <a:pt x="1747321" y="145757"/>
                  </a:moveTo>
                  <a:cubicBezTo>
                    <a:pt x="1751656" y="145757"/>
                    <a:pt x="1755171" y="149271"/>
                    <a:pt x="1755171" y="153607"/>
                  </a:cubicBezTo>
                  <a:cubicBezTo>
                    <a:pt x="1755171" y="157942"/>
                    <a:pt x="1751656" y="161457"/>
                    <a:pt x="1747321" y="161457"/>
                  </a:cubicBezTo>
                  <a:cubicBezTo>
                    <a:pt x="1742985" y="161457"/>
                    <a:pt x="1739471" y="157942"/>
                    <a:pt x="1739471" y="153607"/>
                  </a:cubicBezTo>
                  <a:cubicBezTo>
                    <a:pt x="1739471" y="149271"/>
                    <a:pt x="1742985" y="145757"/>
                    <a:pt x="1747321" y="145757"/>
                  </a:cubicBezTo>
                  <a:close/>
                  <a:moveTo>
                    <a:pt x="1719075" y="145757"/>
                  </a:moveTo>
                  <a:cubicBezTo>
                    <a:pt x="1723410" y="145757"/>
                    <a:pt x="1726925" y="149271"/>
                    <a:pt x="1726925" y="153607"/>
                  </a:cubicBezTo>
                  <a:cubicBezTo>
                    <a:pt x="1726925" y="157942"/>
                    <a:pt x="1723410" y="161457"/>
                    <a:pt x="1719075" y="161457"/>
                  </a:cubicBezTo>
                  <a:cubicBezTo>
                    <a:pt x="1714739" y="161457"/>
                    <a:pt x="1711225" y="157942"/>
                    <a:pt x="1711225" y="153607"/>
                  </a:cubicBezTo>
                  <a:cubicBezTo>
                    <a:pt x="1711225" y="149271"/>
                    <a:pt x="1714739" y="145757"/>
                    <a:pt x="1719075" y="145757"/>
                  </a:cubicBezTo>
                  <a:close/>
                  <a:moveTo>
                    <a:pt x="1690830" y="145757"/>
                  </a:moveTo>
                  <a:cubicBezTo>
                    <a:pt x="1695165" y="145757"/>
                    <a:pt x="1698680" y="149271"/>
                    <a:pt x="1698680" y="153607"/>
                  </a:cubicBezTo>
                  <a:cubicBezTo>
                    <a:pt x="1698680" y="157942"/>
                    <a:pt x="1695165" y="161457"/>
                    <a:pt x="1690830" y="161457"/>
                  </a:cubicBezTo>
                  <a:cubicBezTo>
                    <a:pt x="1686495" y="161457"/>
                    <a:pt x="1682980" y="157942"/>
                    <a:pt x="1682980" y="153607"/>
                  </a:cubicBezTo>
                  <a:cubicBezTo>
                    <a:pt x="1682980" y="149271"/>
                    <a:pt x="1686495" y="145757"/>
                    <a:pt x="1690830" y="145757"/>
                  </a:cubicBezTo>
                  <a:close/>
                  <a:moveTo>
                    <a:pt x="1662584" y="145757"/>
                  </a:moveTo>
                  <a:cubicBezTo>
                    <a:pt x="1666920" y="145757"/>
                    <a:pt x="1670434" y="149271"/>
                    <a:pt x="1670434" y="153607"/>
                  </a:cubicBezTo>
                  <a:cubicBezTo>
                    <a:pt x="1670434" y="157942"/>
                    <a:pt x="1666920" y="161457"/>
                    <a:pt x="1662584" y="161457"/>
                  </a:cubicBezTo>
                  <a:cubicBezTo>
                    <a:pt x="1658249" y="161457"/>
                    <a:pt x="1654734" y="157942"/>
                    <a:pt x="1654734" y="153607"/>
                  </a:cubicBezTo>
                  <a:cubicBezTo>
                    <a:pt x="1654734" y="149271"/>
                    <a:pt x="1658249" y="145757"/>
                    <a:pt x="1662584" y="145757"/>
                  </a:cubicBezTo>
                  <a:close/>
                  <a:moveTo>
                    <a:pt x="1634339" y="145757"/>
                  </a:moveTo>
                  <a:cubicBezTo>
                    <a:pt x="1638674" y="145757"/>
                    <a:pt x="1642189" y="149271"/>
                    <a:pt x="1642189" y="153607"/>
                  </a:cubicBezTo>
                  <a:cubicBezTo>
                    <a:pt x="1642189" y="157942"/>
                    <a:pt x="1638674" y="161457"/>
                    <a:pt x="1634339" y="161457"/>
                  </a:cubicBezTo>
                  <a:cubicBezTo>
                    <a:pt x="1630003" y="161457"/>
                    <a:pt x="1626489" y="157942"/>
                    <a:pt x="1626489" y="153607"/>
                  </a:cubicBezTo>
                  <a:cubicBezTo>
                    <a:pt x="1626489" y="149271"/>
                    <a:pt x="1630003" y="145757"/>
                    <a:pt x="1634339" y="145757"/>
                  </a:cubicBezTo>
                  <a:close/>
                  <a:moveTo>
                    <a:pt x="1606137" y="145757"/>
                  </a:moveTo>
                  <a:cubicBezTo>
                    <a:pt x="1610472" y="145757"/>
                    <a:pt x="1613986" y="149272"/>
                    <a:pt x="1613986" y="153607"/>
                  </a:cubicBezTo>
                  <a:cubicBezTo>
                    <a:pt x="1613986" y="157942"/>
                    <a:pt x="1610472" y="161457"/>
                    <a:pt x="1606137" y="161457"/>
                  </a:cubicBezTo>
                  <a:cubicBezTo>
                    <a:pt x="1601801" y="161457"/>
                    <a:pt x="1598286" y="157942"/>
                    <a:pt x="1598286" y="153607"/>
                  </a:cubicBezTo>
                  <a:cubicBezTo>
                    <a:pt x="1598286" y="149272"/>
                    <a:pt x="1601801" y="145757"/>
                    <a:pt x="1606137" y="145757"/>
                  </a:cubicBezTo>
                  <a:close/>
                  <a:moveTo>
                    <a:pt x="1577876" y="145757"/>
                  </a:moveTo>
                  <a:cubicBezTo>
                    <a:pt x="1582211" y="145757"/>
                    <a:pt x="1585726" y="149272"/>
                    <a:pt x="1585726" y="153607"/>
                  </a:cubicBezTo>
                  <a:cubicBezTo>
                    <a:pt x="1585726" y="157942"/>
                    <a:pt x="1582211" y="161457"/>
                    <a:pt x="1577876" y="161457"/>
                  </a:cubicBezTo>
                  <a:cubicBezTo>
                    <a:pt x="1573540" y="161457"/>
                    <a:pt x="1570026" y="157942"/>
                    <a:pt x="1570026" y="153607"/>
                  </a:cubicBezTo>
                  <a:cubicBezTo>
                    <a:pt x="1570026" y="149272"/>
                    <a:pt x="1573540" y="145757"/>
                    <a:pt x="1577876" y="145757"/>
                  </a:cubicBezTo>
                  <a:close/>
                  <a:moveTo>
                    <a:pt x="1549637" y="145757"/>
                  </a:moveTo>
                  <a:cubicBezTo>
                    <a:pt x="1553973" y="145757"/>
                    <a:pt x="1557487" y="149272"/>
                    <a:pt x="1557487" y="153607"/>
                  </a:cubicBezTo>
                  <a:cubicBezTo>
                    <a:pt x="1557487" y="157942"/>
                    <a:pt x="1553973" y="161457"/>
                    <a:pt x="1549637" y="161457"/>
                  </a:cubicBezTo>
                  <a:cubicBezTo>
                    <a:pt x="1545302" y="161457"/>
                    <a:pt x="1541787" y="157942"/>
                    <a:pt x="1541787" y="153607"/>
                  </a:cubicBezTo>
                  <a:cubicBezTo>
                    <a:pt x="1541787" y="149272"/>
                    <a:pt x="1545302" y="145757"/>
                    <a:pt x="1549637" y="145757"/>
                  </a:cubicBezTo>
                  <a:close/>
                  <a:moveTo>
                    <a:pt x="1521393" y="145757"/>
                  </a:moveTo>
                  <a:cubicBezTo>
                    <a:pt x="1525728" y="145757"/>
                    <a:pt x="1529243" y="149272"/>
                    <a:pt x="1529243" y="153607"/>
                  </a:cubicBezTo>
                  <a:cubicBezTo>
                    <a:pt x="1529243" y="157942"/>
                    <a:pt x="1525728" y="161457"/>
                    <a:pt x="1521393" y="161457"/>
                  </a:cubicBezTo>
                  <a:cubicBezTo>
                    <a:pt x="1517057" y="161457"/>
                    <a:pt x="1513543" y="157942"/>
                    <a:pt x="1513543" y="153607"/>
                  </a:cubicBezTo>
                  <a:cubicBezTo>
                    <a:pt x="1513543" y="149272"/>
                    <a:pt x="1517057" y="145757"/>
                    <a:pt x="1521393" y="145757"/>
                  </a:cubicBezTo>
                  <a:close/>
                  <a:moveTo>
                    <a:pt x="1493147" y="145757"/>
                  </a:moveTo>
                  <a:cubicBezTo>
                    <a:pt x="1497482" y="145757"/>
                    <a:pt x="1500997" y="149272"/>
                    <a:pt x="1500997" y="153607"/>
                  </a:cubicBezTo>
                  <a:cubicBezTo>
                    <a:pt x="1500997" y="157942"/>
                    <a:pt x="1497482" y="161457"/>
                    <a:pt x="1493147" y="161457"/>
                  </a:cubicBezTo>
                  <a:cubicBezTo>
                    <a:pt x="1488811" y="161457"/>
                    <a:pt x="1485296" y="157942"/>
                    <a:pt x="1485296" y="153607"/>
                  </a:cubicBezTo>
                  <a:cubicBezTo>
                    <a:pt x="1485296" y="149272"/>
                    <a:pt x="1488811" y="145757"/>
                    <a:pt x="1493147" y="145757"/>
                  </a:cubicBezTo>
                  <a:close/>
                  <a:moveTo>
                    <a:pt x="1464902" y="145757"/>
                  </a:moveTo>
                  <a:cubicBezTo>
                    <a:pt x="1469237" y="145757"/>
                    <a:pt x="1472752" y="149272"/>
                    <a:pt x="1472752" y="153607"/>
                  </a:cubicBezTo>
                  <a:cubicBezTo>
                    <a:pt x="1472752" y="157942"/>
                    <a:pt x="1469237" y="161457"/>
                    <a:pt x="1464902" y="161457"/>
                  </a:cubicBezTo>
                  <a:cubicBezTo>
                    <a:pt x="1460566" y="161457"/>
                    <a:pt x="1457052" y="157942"/>
                    <a:pt x="1457052" y="153607"/>
                  </a:cubicBezTo>
                  <a:cubicBezTo>
                    <a:pt x="1457052" y="149272"/>
                    <a:pt x="1460566" y="145757"/>
                    <a:pt x="1464902" y="145757"/>
                  </a:cubicBezTo>
                  <a:close/>
                  <a:moveTo>
                    <a:pt x="1436655" y="145757"/>
                  </a:moveTo>
                  <a:cubicBezTo>
                    <a:pt x="1440991" y="145757"/>
                    <a:pt x="1444506" y="149272"/>
                    <a:pt x="1444506" y="153607"/>
                  </a:cubicBezTo>
                  <a:cubicBezTo>
                    <a:pt x="1444506" y="157942"/>
                    <a:pt x="1440991" y="161457"/>
                    <a:pt x="1436655" y="161457"/>
                  </a:cubicBezTo>
                  <a:cubicBezTo>
                    <a:pt x="1432320" y="161457"/>
                    <a:pt x="1428805" y="157942"/>
                    <a:pt x="1428805" y="153607"/>
                  </a:cubicBezTo>
                  <a:cubicBezTo>
                    <a:pt x="1428805" y="149272"/>
                    <a:pt x="1432320" y="145757"/>
                    <a:pt x="1436655" y="145757"/>
                  </a:cubicBezTo>
                  <a:close/>
                  <a:moveTo>
                    <a:pt x="1408411" y="145757"/>
                  </a:moveTo>
                  <a:cubicBezTo>
                    <a:pt x="1412746" y="145757"/>
                    <a:pt x="1416261" y="149272"/>
                    <a:pt x="1416261" y="153607"/>
                  </a:cubicBezTo>
                  <a:cubicBezTo>
                    <a:pt x="1416261" y="157942"/>
                    <a:pt x="1412746" y="161457"/>
                    <a:pt x="1408411" y="161457"/>
                  </a:cubicBezTo>
                  <a:cubicBezTo>
                    <a:pt x="1404075" y="161457"/>
                    <a:pt x="1400561" y="157942"/>
                    <a:pt x="1400561" y="153607"/>
                  </a:cubicBezTo>
                  <a:cubicBezTo>
                    <a:pt x="1400561" y="149272"/>
                    <a:pt x="1404075" y="145757"/>
                    <a:pt x="1408411" y="145757"/>
                  </a:cubicBezTo>
                  <a:close/>
                  <a:moveTo>
                    <a:pt x="1380164" y="145757"/>
                  </a:moveTo>
                  <a:cubicBezTo>
                    <a:pt x="1384500" y="145757"/>
                    <a:pt x="1388014" y="149272"/>
                    <a:pt x="1388014" y="153607"/>
                  </a:cubicBezTo>
                  <a:cubicBezTo>
                    <a:pt x="1388014" y="157942"/>
                    <a:pt x="1384500" y="161457"/>
                    <a:pt x="1380164" y="161457"/>
                  </a:cubicBezTo>
                  <a:cubicBezTo>
                    <a:pt x="1375829" y="161457"/>
                    <a:pt x="1372314" y="157942"/>
                    <a:pt x="1372314" y="153607"/>
                  </a:cubicBezTo>
                  <a:cubicBezTo>
                    <a:pt x="1372314" y="149272"/>
                    <a:pt x="1375829" y="145757"/>
                    <a:pt x="1380164" y="145757"/>
                  </a:cubicBezTo>
                  <a:close/>
                  <a:moveTo>
                    <a:pt x="1351920" y="145757"/>
                  </a:moveTo>
                  <a:cubicBezTo>
                    <a:pt x="1356255" y="145757"/>
                    <a:pt x="1359770" y="149272"/>
                    <a:pt x="1359770" y="153607"/>
                  </a:cubicBezTo>
                  <a:cubicBezTo>
                    <a:pt x="1359770" y="157942"/>
                    <a:pt x="1356255" y="161457"/>
                    <a:pt x="1351920" y="161457"/>
                  </a:cubicBezTo>
                  <a:cubicBezTo>
                    <a:pt x="1347584" y="161457"/>
                    <a:pt x="1344070" y="157942"/>
                    <a:pt x="1344070" y="153607"/>
                  </a:cubicBezTo>
                  <a:cubicBezTo>
                    <a:pt x="1344070" y="149272"/>
                    <a:pt x="1347584" y="145757"/>
                    <a:pt x="1351920" y="145757"/>
                  </a:cubicBezTo>
                  <a:close/>
                  <a:moveTo>
                    <a:pt x="1323674" y="145757"/>
                  </a:moveTo>
                  <a:cubicBezTo>
                    <a:pt x="1328009" y="145757"/>
                    <a:pt x="1331524" y="149272"/>
                    <a:pt x="1331524" y="153607"/>
                  </a:cubicBezTo>
                  <a:cubicBezTo>
                    <a:pt x="1331524" y="157942"/>
                    <a:pt x="1328009" y="161457"/>
                    <a:pt x="1323674" y="161457"/>
                  </a:cubicBezTo>
                  <a:cubicBezTo>
                    <a:pt x="1319338" y="161457"/>
                    <a:pt x="1315824" y="157942"/>
                    <a:pt x="1315824" y="153607"/>
                  </a:cubicBezTo>
                  <a:cubicBezTo>
                    <a:pt x="1315824" y="149272"/>
                    <a:pt x="1319338" y="145757"/>
                    <a:pt x="1323674" y="145757"/>
                  </a:cubicBezTo>
                  <a:close/>
                  <a:moveTo>
                    <a:pt x="1295429" y="145757"/>
                  </a:moveTo>
                  <a:cubicBezTo>
                    <a:pt x="1299764" y="145757"/>
                    <a:pt x="1303279" y="149272"/>
                    <a:pt x="1303279" y="153607"/>
                  </a:cubicBezTo>
                  <a:cubicBezTo>
                    <a:pt x="1303279" y="157942"/>
                    <a:pt x="1299764" y="161457"/>
                    <a:pt x="1295429" y="161457"/>
                  </a:cubicBezTo>
                  <a:cubicBezTo>
                    <a:pt x="1291093" y="161457"/>
                    <a:pt x="1287579" y="157942"/>
                    <a:pt x="1287579" y="153607"/>
                  </a:cubicBezTo>
                  <a:cubicBezTo>
                    <a:pt x="1287579" y="149272"/>
                    <a:pt x="1291093" y="145757"/>
                    <a:pt x="1295429" y="145757"/>
                  </a:cubicBezTo>
                  <a:close/>
                  <a:moveTo>
                    <a:pt x="1267183" y="145757"/>
                  </a:moveTo>
                  <a:cubicBezTo>
                    <a:pt x="1271518" y="145757"/>
                    <a:pt x="1275032" y="149272"/>
                    <a:pt x="1275032" y="153607"/>
                  </a:cubicBezTo>
                  <a:cubicBezTo>
                    <a:pt x="1275032" y="157942"/>
                    <a:pt x="1271518" y="161457"/>
                    <a:pt x="1267183" y="161457"/>
                  </a:cubicBezTo>
                  <a:cubicBezTo>
                    <a:pt x="1262847" y="161457"/>
                    <a:pt x="1259332" y="157942"/>
                    <a:pt x="1259332" y="153607"/>
                  </a:cubicBezTo>
                  <a:cubicBezTo>
                    <a:pt x="1259332" y="149272"/>
                    <a:pt x="1262847" y="145757"/>
                    <a:pt x="1267183" y="145757"/>
                  </a:cubicBezTo>
                  <a:close/>
                  <a:moveTo>
                    <a:pt x="1238938" y="145757"/>
                  </a:moveTo>
                  <a:cubicBezTo>
                    <a:pt x="1243273" y="145757"/>
                    <a:pt x="1246788" y="149272"/>
                    <a:pt x="1246788" y="153607"/>
                  </a:cubicBezTo>
                  <a:cubicBezTo>
                    <a:pt x="1246788" y="157942"/>
                    <a:pt x="1243273" y="161457"/>
                    <a:pt x="1238938" y="161457"/>
                  </a:cubicBezTo>
                  <a:cubicBezTo>
                    <a:pt x="1234602" y="161457"/>
                    <a:pt x="1231088" y="157942"/>
                    <a:pt x="1231088" y="153607"/>
                  </a:cubicBezTo>
                  <a:cubicBezTo>
                    <a:pt x="1231088" y="149272"/>
                    <a:pt x="1234602" y="145757"/>
                    <a:pt x="1238938" y="145757"/>
                  </a:cubicBezTo>
                  <a:close/>
                  <a:moveTo>
                    <a:pt x="1210692" y="145757"/>
                  </a:moveTo>
                  <a:cubicBezTo>
                    <a:pt x="1215027" y="145757"/>
                    <a:pt x="1218542" y="149272"/>
                    <a:pt x="1218542" y="153607"/>
                  </a:cubicBezTo>
                  <a:cubicBezTo>
                    <a:pt x="1218542" y="157942"/>
                    <a:pt x="1215027" y="161457"/>
                    <a:pt x="1210692" y="161457"/>
                  </a:cubicBezTo>
                  <a:cubicBezTo>
                    <a:pt x="1206356" y="161457"/>
                    <a:pt x="1202842" y="157942"/>
                    <a:pt x="1202842" y="153607"/>
                  </a:cubicBezTo>
                  <a:cubicBezTo>
                    <a:pt x="1202842" y="149272"/>
                    <a:pt x="1206356" y="145757"/>
                    <a:pt x="1210692" y="145757"/>
                  </a:cubicBezTo>
                  <a:close/>
                  <a:moveTo>
                    <a:pt x="1182447" y="145757"/>
                  </a:moveTo>
                  <a:cubicBezTo>
                    <a:pt x="1186782" y="145757"/>
                    <a:pt x="1190297" y="149272"/>
                    <a:pt x="1190297" y="153607"/>
                  </a:cubicBezTo>
                  <a:cubicBezTo>
                    <a:pt x="1190297" y="157942"/>
                    <a:pt x="1186782" y="161457"/>
                    <a:pt x="1182447" y="161457"/>
                  </a:cubicBezTo>
                  <a:cubicBezTo>
                    <a:pt x="1178112" y="161457"/>
                    <a:pt x="1174597" y="157942"/>
                    <a:pt x="1174597" y="153607"/>
                  </a:cubicBezTo>
                  <a:cubicBezTo>
                    <a:pt x="1174597" y="149272"/>
                    <a:pt x="1178112" y="145757"/>
                    <a:pt x="1182447" y="145757"/>
                  </a:cubicBezTo>
                  <a:close/>
                  <a:moveTo>
                    <a:pt x="1154200" y="145757"/>
                  </a:moveTo>
                  <a:cubicBezTo>
                    <a:pt x="1158536" y="145757"/>
                    <a:pt x="1162050" y="149272"/>
                    <a:pt x="1162050" y="153607"/>
                  </a:cubicBezTo>
                  <a:cubicBezTo>
                    <a:pt x="1162050" y="157942"/>
                    <a:pt x="1158536" y="161457"/>
                    <a:pt x="1154200" y="161457"/>
                  </a:cubicBezTo>
                  <a:cubicBezTo>
                    <a:pt x="1149865" y="161457"/>
                    <a:pt x="1146351" y="157942"/>
                    <a:pt x="1146351" y="153607"/>
                  </a:cubicBezTo>
                  <a:cubicBezTo>
                    <a:pt x="1146351" y="149272"/>
                    <a:pt x="1149865" y="145757"/>
                    <a:pt x="1154200" y="145757"/>
                  </a:cubicBezTo>
                  <a:close/>
                  <a:moveTo>
                    <a:pt x="1125956" y="145757"/>
                  </a:moveTo>
                  <a:cubicBezTo>
                    <a:pt x="1130292" y="145757"/>
                    <a:pt x="1133806" y="149272"/>
                    <a:pt x="1133806" y="153607"/>
                  </a:cubicBezTo>
                  <a:cubicBezTo>
                    <a:pt x="1133806" y="157942"/>
                    <a:pt x="1130292" y="161457"/>
                    <a:pt x="1125956" y="161457"/>
                  </a:cubicBezTo>
                  <a:cubicBezTo>
                    <a:pt x="1121620" y="161457"/>
                    <a:pt x="1118106" y="157942"/>
                    <a:pt x="1118106" y="153607"/>
                  </a:cubicBezTo>
                  <a:cubicBezTo>
                    <a:pt x="1118106" y="149272"/>
                    <a:pt x="1121620" y="145757"/>
                    <a:pt x="1125956" y="145757"/>
                  </a:cubicBezTo>
                  <a:close/>
                  <a:moveTo>
                    <a:pt x="1097710" y="145757"/>
                  </a:moveTo>
                  <a:cubicBezTo>
                    <a:pt x="1102045" y="145757"/>
                    <a:pt x="1105560" y="149272"/>
                    <a:pt x="1105560" y="153607"/>
                  </a:cubicBezTo>
                  <a:cubicBezTo>
                    <a:pt x="1105560" y="157942"/>
                    <a:pt x="1102045" y="161457"/>
                    <a:pt x="1097710" y="161457"/>
                  </a:cubicBezTo>
                  <a:cubicBezTo>
                    <a:pt x="1093374" y="161457"/>
                    <a:pt x="1089860" y="157942"/>
                    <a:pt x="1089860" y="153607"/>
                  </a:cubicBezTo>
                  <a:cubicBezTo>
                    <a:pt x="1089860" y="149272"/>
                    <a:pt x="1093374" y="145757"/>
                    <a:pt x="1097710" y="145757"/>
                  </a:cubicBezTo>
                  <a:close/>
                  <a:moveTo>
                    <a:pt x="1069465" y="145757"/>
                  </a:moveTo>
                  <a:cubicBezTo>
                    <a:pt x="1073801" y="145757"/>
                    <a:pt x="1077315" y="149272"/>
                    <a:pt x="1077315" y="153607"/>
                  </a:cubicBezTo>
                  <a:cubicBezTo>
                    <a:pt x="1077315" y="157942"/>
                    <a:pt x="1073801" y="161457"/>
                    <a:pt x="1069465" y="161457"/>
                  </a:cubicBezTo>
                  <a:cubicBezTo>
                    <a:pt x="1065129" y="161457"/>
                    <a:pt x="1061615" y="157942"/>
                    <a:pt x="1061615" y="153607"/>
                  </a:cubicBezTo>
                  <a:cubicBezTo>
                    <a:pt x="1061615" y="149272"/>
                    <a:pt x="1065129" y="145757"/>
                    <a:pt x="1069465" y="145757"/>
                  </a:cubicBezTo>
                  <a:close/>
                  <a:moveTo>
                    <a:pt x="1041219" y="145757"/>
                  </a:moveTo>
                  <a:cubicBezTo>
                    <a:pt x="1045554" y="145757"/>
                    <a:pt x="1049069" y="149272"/>
                    <a:pt x="1049069" y="153607"/>
                  </a:cubicBezTo>
                  <a:cubicBezTo>
                    <a:pt x="1049069" y="157942"/>
                    <a:pt x="1045554" y="161457"/>
                    <a:pt x="1041219" y="161457"/>
                  </a:cubicBezTo>
                  <a:cubicBezTo>
                    <a:pt x="1036883" y="161457"/>
                    <a:pt x="1033369" y="157942"/>
                    <a:pt x="1033369" y="153607"/>
                  </a:cubicBezTo>
                  <a:cubicBezTo>
                    <a:pt x="1033369" y="149272"/>
                    <a:pt x="1036883" y="145757"/>
                    <a:pt x="1041219" y="145757"/>
                  </a:cubicBezTo>
                  <a:close/>
                  <a:moveTo>
                    <a:pt x="1012974" y="145757"/>
                  </a:moveTo>
                  <a:cubicBezTo>
                    <a:pt x="1017309" y="145757"/>
                    <a:pt x="1020824" y="149272"/>
                    <a:pt x="1020824" y="153607"/>
                  </a:cubicBezTo>
                  <a:cubicBezTo>
                    <a:pt x="1020824" y="157942"/>
                    <a:pt x="1017309" y="161457"/>
                    <a:pt x="1012974" y="161457"/>
                  </a:cubicBezTo>
                  <a:cubicBezTo>
                    <a:pt x="1008639" y="161457"/>
                    <a:pt x="1005124" y="157942"/>
                    <a:pt x="1005124" y="153607"/>
                  </a:cubicBezTo>
                  <a:cubicBezTo>
                    <a:pt x="1005124" y="149272"/>
                    <a:pt x="1008639" y="145757"/>
                    <a:pt x="1012974" y="145757"/>
                  </a:cubicBezTo>
                  <a:close/>
                  <a:moveTo>
                    <a:pt x="984728" y="145757"/>
                  </a:moveTo>
                  <a:cubicBezTo>
                    <a:pt x="989063" y="145757"/>
                    <a:pt x="992578" y="149272"/>
                    <a:pt x="992578" y="153607"/>
                  </a:cubicBezTo>
                  <a:cubicBezTo>
                    <a:pt x="992578" y="157942"/>
                    <a:pt x="989063" y="161457"/>
                    <a:pt x="984728" y="161457"/>
                  </a:cubicBezTo>
                  <a:cubicBezTo>
                    <a:pt x="980392" y="161457"/>
                    <a:pt x="976878" y="157942"/>
                    <a:pt x="976878" y="153607"/>
                  </a:cubicBezTo>
                  <a:cubicBezTo>
                    <a:pt x="976878" y="149272"/>
                    <a:pt x="980392" y="145757"/>
                    <a:pt x="984728" y="145757"/>
                  </a:cubicBezTo>
                  <a:close/>
                  <a:moveTo>
                    <a:pt x="956483" y="145757"/>
                  </a:moveTo>
                  <a:cubicBezTo>
                    <a:pt x="960819" y="145757"/>
                    <a:pt x="964333" y="149272"/>
                    <a:pt x="964333" y="153607"/>
                  </a:cubicBezTo>
                  <a:cubicBezTo>
                    <a:pt x="964333" y="157942"/>
                    <a:pt x="960819" y="161457"/>
                    <a:pt x="956483" y="161457"/>
                  </a:cubicBezTo>
                  <a:cubicBezTo>
                    <a:pt x="952148" y="161457"/>
                    <a:pt x="948633" y="157942"/>
                    <a:pt x="948633" y="153607"/>
                  </a:cubicBezTo>
                  <a:cubicBezTo>
                    <a:pt x="948633" y="149272"/>
                    <a:pt x="952148" y="145757"/>
                    <a:pt x="956483" y="145757"/>
                  </a:cubicBezTo>
                  <a:close/>
                  <a:moveTo>
                    <a:pt x="928237" y="145757"/>
                  </a:moveTo>
                  <a:cubicBezTo>
                    <a:pt x="932572" y="145757"/>
                    <a:pt x="936087" y="149272"/>
                    <a:pt x="936087" y="153607"/>
                  </a:cubicBezTo>
                  <a:cubicBezTo>
                    <a:pt x="936087" y="157942"/>
                    <a:pt x="932572" y="161457"/>
                    <a:pt x="928237" y="161457"/>
                  </a:cubicBezTo>
                  <a:cubicBezTo>
                    <a:pt x="923901" y="161457"/>
                    <a:pt x="920387" y="157942"/>
                    <a:pt x="920387" y="153607"/>
                  </a:cubicBezTo>
                  <a:cubicBezTo>
                    <a:pt x="920387" y="149272"/>
                    <a:pt x="923901" y="145757"/>
                    <a:pt x="928237" y="145757"/>
                  </a:cubicBezTo>
                  <a:close/>
                  <a:moveTo>
                    <a:pt x="899992" y="145757"/>
                  </a:moveTo>
                  <a:cubicBezTo>
                    <a:pt x="904328" y="145757"/>
                    <a:pt x="907842" y="149272"/>
                    <a:pt x="907842" y="153607"/>
                  </a:cubicBezTo>
                  <a:cubicBezTo>
                    <a:pt x="907842" y="157942"/>
                    <a:pt x="904328" y="161457"/>
                    <a:pt x="899992" y="161457"/>
                  </a:cubicBezTo>
                  <a:cubicBezTo>
                    <a:pt x="895657" y="161457"/>
                    <a:pt x="892142" y="157942"/>
                    <a:pt x="892142" y="153607"/>
                  </a:cubicBezTo>
                  <a:cubicBezTo>
                    <a:pt x="892142" y="149272"/>
                    <a:pt x="895657" y="145757"/>
                    <a:pt x="899992" y="145757"/>
                  </a:cubicBezTo>
                  <a:close/>
                  <a:moveTo>
                    <a:pt x="871746" y="145757"/>
                  </a:moveTo>
                  <a:cubicBezTo>
                    <a:pt x="876081" y="145757"/>
                    <a:pt x="879596" y="149272"/>
                    <a:pt x="879596" y="153607"/>
                  </a:cubicBezTo>
                  <a:cubicBezTo>
                    <a:pt x="879596" y="157942"/>
                    <a:pt x="876081" y="161457"/>
                    <a:pt x="871746" y="161457"/>
                  </a:cubicBezTo>
                  <a:cubicBezTo>
                    <a:pt x="867410" y="161457"/>
                    <a:pt x="863896" y="157942"/>
                    <a:pt x="863896" y="153607"/>
                  </a:cubicBezTo>
                  <a:cubicBezTo>
                    <a:pt x="863896" y="149272"/>
                    <a:pt x="867410" y="145757"/>
                    <a:pt x="871746" y="145757"/>
                  </a:cubicBezTo>
                  <a:close/>
                  <a:moveTo>
                    <a:pt x="843501" y="145757"/>
                  </a:moveTo>
                  <a:cubicBezTo>
                    <a:pt x="847837" y="145757"/>
                    <a:pt x="851351" y="149272"/>
                    <a:pt x="851351" y="153607"/>
                  </a:cubicBezTo>
                  <a:cubicBezTo>
                    <a:pt x="851351" y="157942"/>
                    <a:pt x="847837" y="161457"/>
                    <a:pt x="843501" y="161457"/>
                  </a:cubicBezTo>
                  <a:cubicBezTo>
                    <a:pt x="839166" y="161457"/>
                    <a:pt x="835651" y="157942"/>
                    <a:pt x="835651" y="153607"/>
                  </a:cubicBezTo>
                  <a:cubicBezTo>
                    <a:pt x="835651" y="149272"/>
                    <a:pt x="839166" y="145757"/>
                    <a:pt x="843501" y="145757"/>
                  </a:cubicBezTo>
                  <a:close/>
                  <a:moveTo>
                    <a:pt x="815255" y="145757"/>
                  </a:moveTo>
                  <a:cubicBezTo>
                    <a:pt x="819590" y="145757"/>
                    <a:pt x="823105" y="149272"/>
                    <a:pt x="823105" y="153607"/>
                  </a:cubicBezTo>
                  <a:cubicBezTo>
                    <a:pt x="823105" y="157942"/>
                    <a:pt x="819590" y="161457"/>
                    <a:pt x="815255" y="161457"/>
                  </a:cubicBezTo>
                  <a:cubicBezTo>
                    <a:pt x="810919" y="161457"/>
                    <a:pt x="807405" y="157942"/>
                    <a:pt x="807405" y="153607"/>
                  </a:cubicBezTo>
                  <a:cubicBezTo>
                    <a:pt x="807405" y="149272"/>
                    <a:pt x="810919" y="145757"/>
                    <a:pt x="815255" y="145757"/>
                  </a:cubicBezTo>
                  <a:close/>
                  <a:moveTo>
                    <a:pt x="787010" y="145757"/>
                  </a:moveTo>
                  <a:cubicBezTo>
                    <a:pt x="791346" y="145757"/>
                    <a:pt x="794860" y="149272"/>
                    <a:pt x="794860" y="153607"/>
                  </a:cubicBezTo>
                  <a:cubicBezTo>
                    <a:pt x="794860" y="157942"/>
                    <a:pt x="791346" y="161457"/>
                    <a:pt x="787010" y="161457"/>
                  </a:cubicBezTo>
                  <a:cubicBezTo>
                    <a:pt x="782675" y="161457"/>
                    <a:pt x="779160" y="157942"/>
                    <a:pt x="779160" y="153607"/>
                  </a:cubicBezTo>
                  <a:cubicBezTo>
                    <a:pt x="779160" y="149272"/>
                    <a:pt x="782675" y="145757"/>
                    <a:pt x="787010" y="145757"/>
                  </a:cubicBezTo>
                  <a:close/>
                  <a:moveTo>
                    <a:pt x="758764" y="145757"/>
                  </a:moveTo>
                  <a:cubicBezTo>
                    <a:pt x="763099" y="145757"/>
                    <a:pt x="766614" y="149272"/>
                    <a:pt x="766614" y="153607"/>
                  </a:cubicBezTo>
                  <a:cubicBezTo>
                    <a:pt x="766614" y="157942"/>
                    <a:pt x="763099" y="161457"/>
                    <a:pt x="758764" y="161457"/>
                  </a:cubicBezTo>
                  <a:cubicBezTo>
                    <a:pt x="754429" y="161457"/>
                    <a:pt x="750914" y="157942"/>
                    <a:pt x="750914" y="153607"/>
                  </a:cubicBezTo>
                  <a:cubicBezTo>
                    <a:pt x="750914" y="149272"/>
                    <a:pt x="754429" y="145757"/>
                    <a:pt x="758764" y="145757"/>
                  </a:cubicBezTo>
                  <a:close/>
                  <a:moveTo>
                    <a:pt x="730517" y="145757"/>
                  </a:moveTo>
                  <a:cubicBezTo>
                    <a:pt x="734853" y="145757"/>
                    <a:pt x="738368" y="149272"/>
                    <a:pt x="738368" y="153607"/>
                  </a:cubicBezTo>
                  <a:cubicBezTo>
                    <a:pt x="738368" y="157942"/>
                    <a:pt x="734853" y="161457"/>
                    <a:pt x="730517" y="161457"/>
                  </a:cubicBezTo>
                  <a:cubicBezTo>
                    <a:pt x="726182" y="161457"/>
                    <a:pt x="722667" y="157942"/>
                    <a:pt x="722667" y="153607"/>
                  </a:cubicBezTo>
                  <a:cubicBezTo>
                    <a:pt x="722667" y="149272"/>
                    <a:pt x="726182" y="145757"/>
                    <a:pt x="730517" y="145757"/>
                  </a:cubicBezTo>
                  <a:close/>
                  <a:moveTo>
                    <a:pt x="702273" y="145757"/>
                  </a:moveTo>
                  <a:cubicBezTo>
                    <a:pt x="706608" y="145757"/>
                    <a:pt x="710123" y="149272"/>
                    <a:pt x="710123" y="153607"/>
                  </a:cubicBezTo>
                  <a:cubicBezTo>
                    <a:pt x="710123" y="157942"/>
                    <a:pt x="706608" y="161457"/>
                    <a:pt x="702273" y="161457"/>
                  </a:cubicBezTo>
                  <a:cubicBezTo>
                    <a:pt x="697938" y="161457"/>
                    <a:pt x="694423" y="157942"/>
                    <a:pt x="694423" y="153607"/>
                  </a:cubicBezTo>
                  <a:cubicBezTo>
                    <a:pt x="694423" y="149272"/>
                    <a:pt x="697938" y="145757"/>
                    <a:pt x="702273" y="145757"/>
                  </a:cubicBezTo>
                  <a:close/>
                  <a:moveTo>
                    <a:pt x="674027" y="145757"/>
                  </a:moveTo>
                  <a:cubicBezTo>
                    <a:pt x="678362" y="145757"/>
                    <a:pt x="681877" y="149272"/>
                    <a:pt x="681877" y="153607"/>
                  </a:cubicBezTo>
                  <a:cubicBezTo>
                    <a:pt x="681877" y="157942"/>
                    <a:pt x="678362" y="161457"/>
                    <a:pt x="674027" y="161457"/>
                  </a:cubicBezTo>
                  <a:cubicBezTo>
                    <a:pt x="669691" y="161457"/>
                    <a:pt x="666177" y="157942"/>
                    <a:pt x="666177" y="153607"/>
                  </a:cubicBezTo>
                  <a:cubicBezTo>
                    <a:pt x="666177" y="149272"/>
                    <a:pt x="669691" y="145757"/>
                    <a:pt x="674027" y="145757"/>
                  </a:cubicBezTo>
                  <a:close/>
                  <a:moveTo>
                    <a:pt x="645782" y="145757"/>
                  </a:moveTo>
                  <a:cubicBezTo>
                    <a:pt x="650118" y="145757"/>
                    <a:pt x="653632" y="149272"/>
                    <a:pt x="653632" y="153607"/>
                  </a:cubicBezTo>
                  <a:cubicBezTo>
                    <a:pt x="653632" y="157942"/>
                    <a:pt x="650118" y="161457"/>
                    <a:pt x="645782" y="161457"/>
                  </a:cubicBezTo>
                  <a:cubicBezTo>
                    <a:pt x="641446" y="161457"/>
                    <a:pt x="637932" y="157942"/>
                    <a:pt x="637932" y="153607"/>
                  </a:cubicBezTo>
                  <a:cubicBezTo>
                    <a:pt x="637932" y="149272"/>
                    <a:pt x="641446" y="145757"/>
                    <a:pt x="645782" y="145757"/>
                  </a:cubicBezTo>
                  <a:close/>
                  <a:moveTo>
                    <a:pt x="617536" y="145757"/>
                  </a:moveTo>
                  <a:cubicBezTo>
                    <a:pt x="621871" y="145757"/>
                    <a:pt x="625386" y="149272"/>
                    <a:pt x="625386" y="153607"/>
                  </a:cubicBezTo>
                  <a:cubicBezTo>
                    <a:pt x="625386" y="157942"/>
                    <a:pt x="621871" y="161457"/>
                    <a:pt x="617536" y="161457"/>
                  </a:cubicBezTo>
                  <a:cubicBezTo>
                    <a:pt x="613200" y="161457"/>
                    <a:pt x="609686" y="157942"/>
                    <a:pt x="609686" y="153607"/>
                  </a:cubicBezTo>
                  <a:cubicBezTo>
                    <a:pt x="609686" y="149272"/>
                    <a:pt x="613200" y="145757"/>
                    <a:pt x="617536" y="145757"/>
                  </a:cubicBezTo>
                  <a:close/>
                  <a:moveTo>
                    <a:pt x="589291" y="145757"/>
                  </a:moveTo>
                  <a:cubicBezTo>
                    <a:pt x="593626" y="145757"/>
                    <a:pt x="597141" y="149272"/>
                    <a:pt x="597141" y="153607"/>
                  </a:cubicBezTo>
                  <a:cubicBezTo>
                    <a:pt x="597141" y="157942"/>
                    <a:pt x="593626" y="161457"/>
                    <a:pt x="589291" y="161457"/>
                  </a:cubicBezTo>
                  <a:cubicBezTo>
                    <a:pt x="584955" y="161457"/>
                    <a:pt x="581441" y="157942"/>
                    <a:pt x="581441" y="153607"/>
                  </a:cubicBezTo>
                  <a:cubicBezTo>
                    <a:pt x="581441" y="149272"/>
                    <a:pt x="584955" y="145757"/>
                    <a:pt x="589291" y="145757"/>
                  </a:cubicBezTo>
                  <a:close/>
                  <a:moveTo>
                    <a:pt x="561045" y="145757"/>
                  </a:moveTo>
                  <a:cubicBezTo>
                    <a:pt x="565380" y="145757"/>
                    <a:pt x="568895" y="149272"/>
                    <a:pt x="568895" y="153607"/>
                  </a:cubicBezTo>
                  <a:cubicBezTo>
                    <a:pt x="568895" y="157942"/>
                    <a:pt x="565380" y="161457"/>
                    <a:pt x="561045" y="161457"/>
                  </a:cubicBezTo>
                  <a:cubicBezTo>
                    <a:pt x="556709" y="161457"/>
                    <a:pt x="553195" y="157942"/>
                    <a:pt x="553195" y="153607"/>
                  </a:cubicBezTo>
                  <a:cubicBezTo>
                    <a:pt x="553195" y="149272"/>
                    <a:pt x="556709" y="145757"/>
                    <a:pt x="561045" y="145757"/>
                  </a:cubicBezTo>
                  <a:close/>
                  <a:moveTo>
                    <a:pt x="532800" y="145757"/>
                  </a:moveTo>
                  <a:cubicBezTo>
                    <a:pt x="537135" y="145757"/>
                    <a:pt x="540650" y="149272"/>
                    <a:pt x="540650" y="153607"/>
                  </a:cubicBezTo>
                  <a:cubicBezTo>
                    <a:pt x="540650" y="157942"/>
                    <a:pt x="537135" y="161457"/>
                    <a:pt x="532800" y="161457"/>
                  </a:cubicBezTo>
                  <a:cubicBezTo>
                    <a:pt x="528465" y="161457"/>
                    <a:pt x="524950" y="157942"/>
                    <a:pt x="524950" y="153607"/>
                  </a:cubicBezTo>
                  <a:cubicBezTo>
                    <a:pt x="524950" y="149272"/>
                    <a:pt x="528465" y="145757"/>
                    <a:pt x="532800" y="145757"/>
                  </a:cubicBezTo>
                  <a:close/>
                  <a:moveTo>
                    <a:pt x="504554" y="145757"/>
                  </a:moveTo>
                  <a:cubicBezTo>
                    <a:pt x="508889" y="145757"/>
                    <a:pt x="512404" y="149272"/>
                    <a:pt x="512404" y="153607"/>
                  </a:cubicBezTo>
                  <a:cubicBezTo>
                    <a:pt x="512404" y="157942"/>
                    <a:pt x="508889" y="161457"/>
                    <a:pt x="504554" y="161457"/>
                  </a:cubicBezTo>
                  <a:cubicBezTo>
                    <a:pt x="500218" y="161457"/>
                    <a:pt x="496704" y="157942"/>
                    <a:pt x="496704" y="153607"/>
                  </a:cubicBezTo>
                  <a:cubicBezTo>
                    <a:pt x="496704" y="149272"/>
                    <a:pt x="500218" y="145757"/>
                    <a:pt x="504554" y="145757"/>
                  </a:cubicBezTo>
                  <a:close/>
                  <a:moveTo>
                    <a:pt x="476309" y="145757"/>
                  </a:moveTo>
                  <a:cubicBezTo>
                    <a:pt x="480644" y="145757"/>
                    <a:pt x="484159" y="149272"/>
                    <a:pt x="484159" y="153607"/>
                  </a:cubicBezTo>
                  <a:cubicBezTo>
                    <a:pt x="484159" y="157942"/>
                    <a:pt x="480644" y="161457"/>
                    <a:pt x="476309" y="161457"/>
                  </a:cubicBezTo>
                  <a:cubicBezTo>
                    <a:pt x="471974" y="161457"/>
                    <a:pt x="468459" y="157942"/>
                    <a:pt x="468459" y="153607"/>
                  </a:cubicBezTo>
                  <a:cubicBezTo>
                    <a:pt x="468459" y="149272"/>
                    <a:pt x="471974" y="145757"/>
                    <a:pt x="476309" y="145757"/>
                  </a:cubicBezTo>
                  <a:close/>
                  <a:moveTo>
                    <a:pt x="448063" y="145757"/>
                  </a:moveTo>
                  <a:cubicBezTo>
                    <a:pt x="452398" y="145757"/>
                    <a:pt x="455913" y="149272"/>
                    <a:pt x="455913" y="153607"/>
                  </a:cubicBezTo>
                  <a:cubicBezTo>
                    <a:pt x="455913" y="157942"/>
                    <a:pt x="452398" y="161457"/>
                    <a:pt x="448063" y="161457"/>
                  </a:cubicBezTo>
                  <a:cubicBezTo>
                    <a:pt x="443727" y="161457"/>
                    <a:pt x="440213" y="157942"/>
                    <a:pt x="440213" y="153607"/>
                  </a:cubicBezTo>
                  <a:cubicBezTo>
                    <a:pt x="440213" y="149272"/>
                    <a:pt x="443727" y="145757"/>
                    <a:pt x="448063" y="145757"/>
                  </a:cubicBezTo>
                  <a:close/>
                  <a:moveTo>
                    <a:pt x="419818" y="145757"/>
                  </a:moveTo>
                  <a:cubicBezTo>
                    <a:pt x="424154" y="145757"/>
                    <a:pt x="427668" y="149272"/>
                    <a:pt x="427668" y="153607"/>
                  </a:cubicBezTo>
                  <a:cubicBezTo>
                    <a:pt x="427668" y="157942"/>
                    <a:pt x="424154" y="161457"/>
                    <a:pt x="419818" y="161457"/>
                  </a:cubicBezTo>
                  <a:cubicBezTo>
                    <a:pt x="415483" y="161457"/>
                    <a:pt x="411968" y="157942"/>
                    <a:pt x="411968" y="153607"/>
                  </a:cubicBezTo>
                  <a:cubicBezTo>
                    <a:pt x="411968" y="149272"/>
                    <a:pt x="415483" y="145757"/>
                    <a:pt x="419818" y="145757"/>
                  </a:cubicBezTo>
                  <a:close/>
                  <a:moveTo>
                    <a:pt x="391572" y="145757"/>
                  </a:moveTo>
                  <a:cubicBezTo>
                    <a:pt x="395907" y="145757"/>
                    <a:pt x="399422" y="149272"/>
                    <a:pt x="399422" y="153607"/>
                  </a:cubicBezTo>
                  <a:cubicBezTo>
                    <a:pt x="399422" y="157942"/>
                    <a:pt x="395907" y="161457"/>
                    <a:pt x="391572" y="161457"/>
                  </a:cubicBezTo>
                  <a:cubicBezTo>
                    <a:pt x="387236" y="161457"/>
                    <a:pt x="383722" y="157942"/>
                    <a:pt x="383722" y="153607"/>
                  </a:cubicBezTo>
                  <a:cubicBezTo>
                    <a:pt x="383722" y="149272"/>
                    <a:pt x="387236" y="145757"/>
                    <a:pt x="391572" y="145757"/>
                  </a:cubicBezTo>
                  <a:close/>
                  <a:moveTo>
                    <a:pt x="363327" y="145757"/>
                  </a:moveTo>
                  <a:cubicBezTo>
                    <a:pt x="367663" y="145757"/>
                    <a:pt x="371177" y="149272"/>
                    <a:pt x="371177" y="153607"/>
                  </a:cubicBezTo>
                  <a:cubicBezTo>
                    <a:pt x="371177" y="157942"/>
                    <a:pt x="367663" y="161457"/>
                    <a:pt x="363327" y="161457"/>
                  </a:cubicBezTo>
                  <a:cubicBezTo>
                    <a:pt x="358992" y="161457"/>
                    <a:pt x="355477" y="157942"/>
                    <a:pt x="355477" y="153607"/>
                  </a:cubicBezTo>
                  <a:cubicBezTo>
                    <a:pt x="355477" y="149272"/>
                    <a:pt x="358992" y="145757"/>
                    <a:pt x="363327" y="145757"/>
                  </a:cubicBezTo>
                  <a:close/>
                  <a:moveTo>
                    <a:pt x="335081" y="145757"/>
                  </a:moveTo>
                  <a:cubicBezTo>
                    <a:pt x="339416" y="145757"/>
                    <a:pt x="342931" y="149272"/>
                    <a:pt x="342931" y="153607"/>
                  </a:cubicBezTo>
                  <a:cubicBezTo>
                    <a:pt x="342931" y="157942"/>
                    <a:pt x="339416" y="161457"/>
                    <a:pt x="335081" y="161457"/>
                  </a:cubicBezTo>
                  <a:cubicBezTo>
                    <a:pt x="330746" y="161457"/>
                    <a:pt x="327231" y="157942"/>
                    <a:pt x="327231" y="153607"/>
                  </a:cubicBezTo>
                  <a:cubicBezTo>
                    <a:pt x="327231" y="149272"/>
                    <a:pt x="330746" y="145757"/>
                    <a:pt x="335081" y="145757"/>
                  </a:cubicBezTo>
                  <a:close/>
                  <a:moveTo>
                    <a:pt x="306836" y="145757"/>
                  </a:moveTo>
                  <a:cubicBezTo>
                    <a:pt x="311171" y="145757"/>
                    <a:pt x="314686" y="149272"/>
                    <a:pt x="314686" y="153607"/>
                  </a:cubicBezTo>
                  <a:cubicBezTo>
                    <a:pt x="314686" y="157942"/>
                    <a:pt x="311171" y="161457"/>
                    <a:pt x="306836" y="161457"/>
                  </a:cubicBezTo>
                  <a:cubicBezTo>
                    <a:pt x="302501" y="161457"/>
                    <a:pt x="298986" y="157942"/>
                    <a:pt x="298986" y="153607"/>
                  </a:cubicBezTo>
                  <a:cubicBezTo>
                    <a:pt x="298986" y="149272"/>
                    <a:pt x="302501" y="145757"/>
                    <a:pt x="306836" y="145757"/>
                  </a:cubicBezTo>
                  <a:close/>
                  <a:moveTo>
                    <a:pt x="278590" y="145757"/>
                  </a:moveTo>
                  <a:cubicBezTo>
                    <a:pt x="282925" y="145757"/>
                    <a:pt x="286440" y="149272"/>
                    <a:pt x="286440" y="153607"/>
                  </a:cubicBezTo>
                  <a:cubicBezTo>
                    <a:pt x="286440" y="157942"/>
                    <a:pt x="282925" y="161457"/>
                    <a:pt x="278590" y="161457"/>
                  </a:cubicBezTo>
                  <a:cubicBezTo>
                    <a:pt x="274255" y="161457"/>
                    <a:pt x="270740" y="157942"/>
                    <a:pt x="270740" y="153607"/>
                  </a:cubicBezTo>
                  <a:cubicBezTo>
                    <a:pt x="270740" y="149272"/>
                    <a:pt x="274255" y="145757"/>
                    <a:pt x="278590" y="145757"/>
                  </a:cubicBezTo>
                  <a:close/>
                  <a:moveTo>
                    <a:pt x="250345" y="145757"/>
                  </a:moveTo>
                  <a:cubicBezTo>
                    <a:pt x="254680" y="145757"/>
                    <a:pt x="258195" y="149272"/>
                    <a:pt x="258195" y="153607"/>
                  </a:cubicBezTo>
                  <a:cubicBezTo>
                    <a:pt x="258195" y="157942"/>
                    <a:pt x="254680" y="161457"/>
                    <a:pt x="250345" y="161457"/>
                  </a:cubicBezTo>
                  <a:cubicBezTo>
                    <a:pt x="246010" y="161457"/>
                    <a:pt x="242495" y="157942"/>
                    <a:pt x="242495" y="153607"/>
                  </a:cubicBezTo>
                  <a:cubicBezTo>
                    <a:pt x="242495" y="149272"/>
                    <a:pt x="246010" y="145757"/>
                    <a:pt x="250345" y="145757"/>
                  </a:cubicBezTo>
                  <a:close/>
                  <a:moveTo>
                    <a:pt x="222099" y="145757"/>
                  </a:moveTo>
                  <a:cubicBezTo>
                    <a:pt x="226434" y="145757"/>
                    <a:pt x="229949" y="149272"/>
                    <a:pt x="229949" y="153607"/>
                  </a:cubicBezTo>
                  <a:cubicBezTo>
                    <a:pt x="229949" y="157942"/>
                    <a:pt x="226434" y="161457"/>
                    <a:pt x="222099" y="161457"/>
                  </a:cubicBezTo>
                  <a:cubicBezTo>
                    <a:pt x="217763" y="161457"/>
                    <a:pt x="214249" y="157942"/>
                    <a:pt x="214249" y="153607"/>
                  </a:cubicBezTo>
                  <a:cubicBezTo>
                    <a:pt x="214249" y="149272"/>
                    <a:pt x="217763" y="145757"/>
                    <a:pt x="222099" y="145757"/>
                  </a:cubicBezTo>
                  <a:close/>
                  <a:moveTo>
                    <a:pt x="193854" y="145757"/>
                  </a:moveTo>
                  <a:cubicBezTo>
                    <a:pt x="198189" y="145757"/>
                    <a:pt x="201704" y="149272"/>
                    <a:pt x="201704" y="153607"/>
                  </a:cubicBezTo>
                  <a:cubicBezTo>
                    <a:pt x="201704" y="157942"/>
                    <a:pt x="198189" y="161457"/>
                    <a:pt x="193854" y="161457"/>
                  </a:cubicBezTo>
                  <a:cubicBezTo>
                    <a:pt x="189519" y="161457"/>
                    <a:pt x="186004" y="157942"/>
                    <a:pt x="186004" y="153607"/>
                  </a:cubicBezTo>
                  <a:cubicBezTo>
                    <a:pt x="186004" y="149272"/>
                    <a:pt x="189519" y="145757"/>
                    <a:pt x="193854" y="145757"/>
                  </a:cubicBezTo>
                  <a:close/>
                  <a:moveTo>
                    <a:pt x="165608" y="145757"/>
                  </a:moveTo>
                  <a:cubicBezTo>
                    <a:pt x="169943" y="145757"/>
                    <a:pt x="173458" y="149272"/>
                    <a:pt x="173458" y="153607"/>
                  </a:cubicBezTo>
                  <a:cubicBezTo>
                    <a:pt x="173458" y="157942"/>
                    <a:pt x="169943" y="161457"/>
                    <a:pt x="165608" y="161457"/>
                  </a:cubicBezTo>
                  <a:cubicBezTo>
                    <a:pt x="161272" y="161457"/>
                    <a:pt x="157758" y="157942"/>
                    <a:pt x="157758" y="153607"/>
                  </a:cubicBezTo>
                  <a:cubicBezTo>
                    <a:pt x="157758" y="149272"/>
                    <a:pt x="161272" y="145757"/>
                    <a:pt x="165608" y="145757"/>
                  </a:cubicBezTo>
                  <a:close/>
                  <a:moveTo>
                    <a:pt x="137363" y="145757"/>
                  </a:moveTo>
                  <a:cubicBezTo>
                    <a:pt x="141699" y="145757"/>
                    <a:pt x="145213" y="149272"/>
                    <a:pt x="145213" y="153607"/>
                  </a:cubicBezTo>
                  <a:cubicBezTo>
                    <a:pt x="145213" y="157942"/>
                    <a:pt x="141699" y="161457"/>
                    <a:pt x="137363" y="161457"/>
                  </a:cubicBezTo>
                  <a:cubicBezTo>
                    <a:pt x="133028" y="161457"/>
                    <a:pt x="129513" y="157942"/>
                    <a:pt x="129513" y="153607"/>
                  </a:cubicBezTo>
                  <a:cubicBezTo>
                    <a:pt x="129513" y="149272"/>
                    <a:pt x="133028" y="145757"/>
                    <a:pt x="137363" y="145757"/>
                  </a:cubicBezTo>
                  <a:close/>
                  <a:moveTo>
                    <a:pt x="109117" y="145757"/>
                  </a:moveTo>
                  <a:cubicBezTo>
                    <a:pt x="113452" y="145757"/>
                    <a:pt x="116967" y="149272"/>
                    <a:pt x="116967" y="153607"/>
                  </a:cubicBezTo>
                  <a:cubicBezTo>
                    <a:pt x="116967" y="157942"/>
                    <a:pt x="113452" y="161457"/>
                    <a:pt x="109117" y="161457"/>
                  </a:cubicBezTo>
                  <a:cubicBezTo>
                    <a:pt x="104781" y="161457"/>
                    <a:pt x="101267" y="157942"/>
                    <a:pt x="101267" y="153607"/>
                  </a:cubicBezTo>
                  <a:cubicBezTo>
                    <a:pt x="101267" y="149272"/>
                    <a:pt x="104781" y="145757"/>
                    <a:pt x="109117" y="145757"/>
                  </a:cubicBezTo>
                  <a:close/>
                  <a:moveTo>
                    <a:pt x="80872" y="145757"/>
                  </a:moveTo>
                  <a:cubicBezTo>
                    <a:pt x="85207" y="145757"/>
                    <a:pt x="88722" y="149272"/>
                    <a:pt x="88722" y="153607"/>
                  </a:cubicBezTo>
                  <a:cubicBezTo>
                    <a:pt x="88722" y="157942"/>
                    <a:pt x="85207" y="161457"/>
                    <a:pt x="80872" y="161457"/>
                  </a:cubicBezTo>
                  <a:cubicBezTo>
                    <a:pt x="76537" y="161457"/>
                    <a:pt x="73022" y="157942"/>
                    <a:pt x="73022" y="153607"/>
                  </a:cubicBezTo>
                  <a:cubicBezTo>
                    <a:pt x="73022" y="149272"/>
                    <a:pt x="76537" y="145757"/>
                    <a:pt x="80872" y="145757"/>
                  </a:cubicBezTo>
                  <a:close/>
                  <a:moveTo>
                    <a:pt x="52627" y="145757"/>
                  </a:moveTo>
                  <a:cubicBezTo>
                    <a:pt x="56962" y="145757"/>
                    <a:pt x="60477" y="149272"/>
                    <a:pt x="60477" y="153607"/>
                  </a:cubicBezTo>
                  <a:cubicBezTo>
                    <a:pt x="60477" y="157942"/>
                    <a:pt x="56962" y="161457"/>
                    <a:pt x="52627" y="161457"/>
                  </a:cubicBezTo>
                  <a:cubicBezTo>
                    <a:pt x="48291" y="161457"/>
                    <a:pt x="44777" y="157942"/>
                    <a:pt x="44777" y="153607"/>
                  </a:cubicBezTo>
                  <a:cubicBezTo>
                    <a:pt x="44777" y="149272"/>
                    <a:pt x="48291" y="145757"/>
                    <a:pt x="52627" y="145757"/>
                  </a:cubicBezTo>
                  <a:close/>
                  <a:moveTo>
                    <a:pt x="24381" y="145757"/>
                  </a:moveTo>
                  <a:cubicBezTo>
                    <a:pt x="28716" y="145757"/>
                    <a:pt x="32231" y="149272"/>
                    <a:pt x="32231" y="153607"/>
                  </a:cubicBezTo>
                  <a:cubicBezTo>
                    <a:pt x="32231" y="157942"/>
                    <a:pt x="28716" y="161457"/>
                    <a:pt x="24381" y="161457"/>
                  </a:cubicBezTo>
                  <a:cubicBezTo>
                    <a:pt x="20046" y="161457"/>
                    <a:pt x="16531" y="157942"/>
                    <a:pt x="16531" y="153607"/>
                  </a:cubicBezTo>
                  <a:cubicBezTo>
                    <a:pt x="16531" y="149272"/>
                    <a:pt x="20046" y="145757"/>
                    <a:pt x="24381" y="145757"/>
                  </a:cubicBezTo>
                  <a:close/>
                  <a:moveTo>
                    <a:pt x="4953148" y="121436"/>
                  </a:moveTo>
                  <a:cubicBezTo>
                    <a:pt x="4957406" y="121436"/>
                    <a:pt x="4960858" y="124888"/>
                    <a:pt x="4960858" y="129146"/>
                  </a:cubicBezTo>
                  <a:cubicBezTo>
                    <a:pt x="4960858" y="133404"/>
                    <a:pt x="4957406" y="136856"/>
                    <a:pt x="4953148" y="136856"/>
                  </a:cubicBezTo>
                  <a:cubicBezTo>
                    <a:pt x="4948889" y="136856"/>
                    <a:pt x="4945438" y="133404"/>
                    <a:pt x="4945438" y="129146"/>
                  </a:cubicBezTo>
                  <a:cubicBezTo>
                    <a:pt x="4945438" y="124888"/>
                    <a:pt x="4948889" y="121436"/>
                    <a:pt x="4953148" y="121436"/>
                  </a:cubicBezTo>
                  <a:close/>
                  <a:moveTo>
                    <a:pt x="4924903" y="121436"/>
                  </a:moveTo>
                  <a:cubicBezTo>
                    <a:pt x="4929161" y="121436"/>
                    <a:pt x="4932613" y="124888"/>
                    <a:pt x="4932613" y="129146"/>
                  </a:cubicBezTo>
                  <a:cubicBezTo>
                    <a:pt x="4932613" y="133404"/>
                    <a:pt x="4929161" y="136856"/>
                    <a:pt x="4924903" y="136856"/>
                  </a:cubicBezTo>
                  <a:cubicBezTo>
                    <a:pt x="4920645" y="136856"/>
                    <a:pt x="4917193" y="133404"/>
                    <a:pt x="4917193" y="129146"/>
                  </a:cubicBezTo>
                  <a:cubicBezTo>
                    <a:pt x="4917193" y="124888"/>
                    <a:pt x="4920645" y="121436"/>
                    <a:pt x="4924903" y="121436"/>
                  </a:cubicBezTo>
                  <a:close/>
                  <a:moveTo>
                    <a:pt x="4896657" y="121436"/>
                  </a:moveTo>
                  <a:cubicBezTo>
                    <a:pt x="4900915" y="121436"/>
                    <a:pt x="4904367" y="124888"/>
                    <a:pt x="4904367" y="129146"/>
                  </a:cubicBezTo>
                  <a:cubicBezTo>
                    <a:pt x="4904367" y="133404"/>
                    <a:pt x="4900915" y="136856"/>
                    <a:pt x="4896657" y="136856"/>
                  </a:cubicBezTo>
                  <a:cubicBezTo>
                    <a:pt x="4892399" y="136856"/>
                    <a:pt x="4888947" y="133404"/>
                    <a:pt x="4888947" y="129146"/>
                  </a:cubicBezTo>
                  <a:cubicBezTo>
                    <a:pt x="4888947" y="124888"/>
                    <a:pt x="4892399" y="121436"/>
                    <a:pt x="4896657" y="121436"/>
                  </a:cubicBezTo>
                  <a:close/>
                  <a:moveTo>
                    <a:pt x="4868412" y="121436"/>
                  </a:moveTo>
                  <a:cubicBezTo>
                    <a:pt x="4872670" y="121436"/>
                    <a:pt x="4876122" y="124888"/>
                    <a:pt x="4876122" y="129146"/>
                  </a:cubicBezTo>
                  <a:cubicBezTo>
                    <a:pt x="4876122" y="133404"/>
                    <a:pt x="4872670" y="136856"/>
                    <a:pt x="4868412" y="136856"/>
                  </a:cubicBezTo>
                  <a:cubicBezTo>
                    <a:pt x="4864154" y="136856"/>
                    <a:pt x="4860702" y="133404"/>
                    <a:pt x="4860702" y="129146"/>
                  </a:cubicBezTo>
                  <a:cubicBezTo>
                    <a:pt x="4860702" y="124888"/>
                    <a:pt x="4864154" y="121436"/>
                    <a:pt x="4868412" y="121436"/>
                  </a:cubicBezTo>
                  <a:close/>
                  <a:moveTo>
                    <a:pt x="4840166" y="121436"/>
                  </a:moveTo>
                  <a:cubicBezTo>
                    <a:pt x="4844424" y="121436"/>
                    <a:pt x="4847876" y="124888"/>
                    <a:pt x="4847876" y="129146"/>
                  </a:cubicBezTo>
                  <a:cubicBezTo>
                    <a:pt x="4847876" y="133404"/>
                    <a:pt x="4844424" y="136856"/>
                    <a:pt x="4840166" y="136856"/>
                  </a:cubicBezTo>
                  <a:cubicBezTo>
                    <a:pt x="4835907" y="136856"/>
                    <a:pt x="4832456" y="133404"/>
                    <a:pt x="4832456" y="129146"/>
                  </a:cubicBezTo>
                  <a:cubicBezTo>
                    <a:pt x="4832456" y="124888"/>
                    <a:pt x="4835907" y="121436"/>
                    <a:pt x="4840166" y="121436"/>
                  </a:cubicBezTo>
                  <a:close/>
                  <a:moveTo>
                    <a:pt x="4811921" y="121436"/>
                  </a:moveTo>
                  <a:cubicBezTo>
                    <a:pt x="4816179" y="121436"/>
                    <a:pt x="4819631" y="124888"/>
                    <a:pt x="4819631" y="129146"/>
                  </a:cubicBezTo>
                  <a:cubicBezTo>
                    <a:pt x="4819631" y="133404"/>
                    <a:pt x="4816179" y="136856"/>
                    <a:pt x="4811921" y="136856"/>
                  </a:cubicBezTo>
                  <a:cubicBezTo>
                    <a:pt x="4807663" y="136856"/>
                    <a:pt x="4804211" y="133404"/>
                    <a:pt x="4804211" y="129146"/>
                  </a:cubicBezTo>
                  <a:cubicBezTo>
                    <a:pt x="4804211" y="124888"/>
                    <a:pt x="4807663" y="121436"/>
                    <a:pt x="4811921" y="121436"/>
                  </a:cubicBezTo>
                  <a:close/>
                  <a:moveTo>
                    <a:pt x="4783675" y="121436"/>
                  </a:moveTo>
                  <a:cubicBezTo>
                    <a:pt x="4787933" y="121436"/>
                    <a:pt x="4791385" y="124888"/>
                    <a:pt x="4791385" y="129146"/>
                  </a:cubicBezTo>
                  <a:cubicBezTo>
                    <a:pt x="4791385" y="133404"/>
                    <a:pt x="4787933" y="136856"/>
                    <a:pt x="4783675" y="136856"/>
                  </a:cubicBezTo>
                  <a:cubicBezTo>
                    <a:pt x="4779417" y="136856"/>
                    <a:pt x="4775965" y="133404"/>
                    <a:pt x="4775965" y="129146"/>
                  </a:cubicBezTo>
                  <a:cubicBezTo>
                    <a:pt x="4775965" y="124888"/>
                    <a:pt x="4779417" y="121436"/>
                    <a:pt x="4783675" y="121436"/>
                  </a:cubicBezTo>
                  <a:close/>
                  <a:moveTo>
                    <a:pt x="4755430" y="121436"/>
                  </a:moveTo>
                  <a:cubicBezTo>
                    <a:pt x="4759689" y="121436"/>
                    <a:pt x="4763140" y="124888"/>
                    <a:pt x="4763140" y="129146"/>
                  </a:cubicBezTo>
                  <a:cubicBezTo>
                    <a:pt x="4763140" y="133404"/>
                    <a:pt x="4759689" y="136856"/>
                    <a:pt x="4755430" y="136856"/>
                  </a:cubicBezTo>
                  <a:cubicBezTo>
                    <a:pt x="4751172" y="136856"/>
                    <a:pt x="4747720" y="133404"/>
                    <a:pt x="4747720" y="129146"/>
                  </a:cubicBezTo>
                  <a:cubicBezTo>
                    <a:pt x="4747720" y="124888"/>
                    <a:pt x="4751172" y="121436"/>
                    <a:pt x="4755430" y="121436"/>
                  </a:cubicBezTo>
                  <a:close/>
                  <a:moveTo>
                    <a:pt x="4727184" y="121436"/>
                  </a:moveTo>
                  <a:cubicBezTo>
                    <a:pt x="4731442" y="121436"/>
                    <a:pt x="4734894" y="124888"/>
                    <a:pt x="4734894" y="129146"/>
                  </a:cubicBezTo>
                  <a:cubicBezTo>
                    <a:pt x="4734894" y="133404"/>
                    <a:pt x="4731442" y="136856"/>
                    <a:pt x="4727184" y="136856"/>
                  </a:cubicBezTo>
                  <a:cubicBezTo>
                    <a:pt x="4722926" y="136856"/>
                    <a:pt x="4719474" y="133404"/>
                    <a:pt x="4719474" y="129146"/>
                  </a:cubicBezTo>
                  <a:cubicBezTo>
                    <a:pt x="4719474" y="124888"/>
                    <a:pt x="4722926" y="121436"/>
                    <a:pt x="4727184" y="121436"/>
                  </a:cubicBezTo>
                  <a:close/>
                  <a:moveTo>
                    <a:pt x="4698939" y="121436"/>
                  </a:moveTo>
                  <a:cubicBezTo>
                    <a:pt x="4703197" y="121436"/>
                    <a:pt x="4706649" y="124888"/>
                    <a:pt x="4706649" y="129146"/>
                  </a:cubicBezTo>
                  <a:cubicBezTo>
                    <a:pt x="4706649" y="133404"/>
                    <a:pt x="4703197" y="136856"/>
                    <a:pt x="4698939" y="136856"/>
                  </a:cubicBezTo>
                  <a:cubicBezTo>
                    <a:pt x="4694681" y="136856"/>
                    <a:pt x="4691229" y="133404"/>
                    <a:pt x="4691229" y="129146"/>
                  </a:cubicBezTo>
                  <a:cubicBezTo>
                    <a:pt x="4691229" y="124888"/>
                    <a:pt x="4694681" y="121436"/>
                    <a:pt x="4698939" y="121436"/>
                  </a:cubicBezTo>
                  <a:close/>
                  <a:moveTo>
                    <a:pt x="4670693" y="121436"/>
                  </a:moveTo>
                  <a:cubicBezTo>
                    <a:pt x="4674951" y="121436"/>
                    <a:pt x="4678403" y="124888"/>
                    <a:pt x="4678403" y="129146"/>
                  </a:cubicBezTo>
                  <a:cubicBezTo>
                    <a:pt x="4678403" y="133404"/>
                    <a:pt x="4674951" y="136856"/>
                    <a:pt x="4670693" y="136856"/>
                  </a:cubicBezTo>
                  <a:cubicBezTo>
                    <a:pt x="4666435" y="136856"/>
                    <a:pt x="4662983" y="133404"/>
                    <a:pt x="4662983" y="129146"/>
                  </a:cubicBezTo>
                  <a:cubicBezTo>
                    <a:pt x="4662983" y="124888"/>
                    <a:pt x="4666435" y="121436"/>
                    <a:pt x="4670693" y="121436"/>
                  </a:cubicBezTo>
                  <a:close/>
                  <a:moveTo>
                    <a:pt x="4642448" y="121436"/>
                  </a:moveTo>
                  <a:cubicBezTo>
                    <a:pt x="4646707" y="121436"/>
                    <a:pt x="4650158" y="124888"/>
                    <a:pt x="4650158" y="129146"/>
                  </a:cubicBezTo>
                  <a:cubicBezTo>
                    <a:pt x="4650158" y="133404"/>
                    <a:pt x="4646707" y="136856"/>
                    <a:pt x="4642448" y="136856"/>
                  </a:cubicBezTo>
                  <a:cubicBezTo>
                    <a:pt x="4638190" y="136856"/>
                    <a:pt x="4634738" y="133404"/>
                    <a:pt x="4634738" y="129146"/>
                  </a:cubicBezTo>
                  <a:cubicBezTo>
                    <a:pt x="4634738" y="124888"/>
                    <a:pt x="4638190" y="121436"/>
                    <a:pt x="4642448" y="121436"/>
                  </a:cubicBezTo>
                  <a:close/>
                  <a:moveTo>
                    <a:pt x="4614202" y="121436"/>
                  </a:moveTo>
                  <a:cubicBezTo>
                    <a:pt x="4618460" y="121436"/>
                    <a:pt x="4621912" y="124888"/>
                    <a:pt x="4621912" y="129146"/>
                  </a:cubicBezTo>
                  <a:cubicBezTo>
                    <a:pt x="4621912" y="133404"/>
                    <a:pt x="4618460" y="136856"/>
                    <a:pt x="4614202" y="136856"/>
                  </a:cubicBezTo>
                  <a:cubicBezTo>
                    <a:pt x="4609944" y="136856"/>
                    <a:pt x="4606492" y="133404"/>
                    <a:pt x="4606492" y="129146"/>
                  </a:cubicBezTo>
                  <a:cubicBezTo>
                    <a:pt x="4606492" y="124888"/>
                    <a:pt x="4609944" y="121436"/>
                    <a:pt x="4614202" y="121436"/>
                  </a:cubicBezTo>
                  <a:close/>
                  <a:moveTo>
                    <a:pt x="4585957" y="121436"/>
                  </a:moveTo>
                  <a:cubicBezTo>
                    <a:pt x="4590216" y="121436"/>
                    <a:pt x="4593668" y="124888"/>
                    <a:pt x="4593668" y="129146"/>
                  </a:cubicBezTo>
                  <a:cubicBezTo>
                    <a:pt x="4593668" y="133404"/>
                    <a:pt x="4590216" y="136856"/>
                    <a:pt x="4585957" y="136856"/>
                  </a:cubicBezTo>
                  <a:cubicBezTo>
                    <a:pt x="4581699" y="136856"/>
                    <a:pt x="4578247" y="133404"/>
                    <a:pt x="4578247" y="129146"/>
                  </a:cubicBezTo>
                  <a:cubicBezTo>
                    <a:pt x="4578247" y="124888"/>
                    <a:pt x="4581699" y="121436"/>
                    <a:pt x="4585957" y="121436"/>
                  </a:cubicBezTo>
                  <a:close/>
                  <a:moveTo>
                    <a:pt x="4557711" y="121436"/>
                  </a:moveTo>
                  <a:cubicBezTo>
                    <a:pt x="4561969" y="121436"/>
                    <a:pt x="4565421" y="124888"/>
                    <a:pt x="4565421" y="129146"/>
                  </a:cubicBezTo>
                  <a:cubicBezTo>
                    <a:pt x="4565421" y="133404"/>
                    <a:pt x="4561969" y="136856"/>
                    <a:pt x="4557711" y="136856"/>
                  </a:cubicBezTo>
                  <a:cubicBezTo>
                    <a:pt x="4553453" y="136856"/>
                    <a:pt x="4550001" y="133404"/>
                    <a:pt x="4550001" y="129146"/>
                  </a:cubicBezTo>
                  <a:cubicBezTo>
                    <a:pt x="4550001" y="124888"/>
                    <a:pt x="4553453" y="121436"/>
                    <a:pt x="4557711" y="121436"/>
                  </a:cubicBezTo>
                  <a:close/>
                  <a:moveTo>
                    <a:pt x="4529466" y="121436"/>
                  </a:moveTo>
                  <a:cubicBezTo>
                    <a:pt x="4533725" y="121436"/>
                    <a:pt x="4537177" y="124888"/>
                    <a:pt x="4537177" y="129146"/>
                  </a:cubicBezTo>
                  <a:cubicBezTo>
                    <a:pt x="4537177" y="133404"/>
                    <a:pt x="4533725" y="136856"/>
                    <a:pt x="4529466" y="136856"/>
                  </a:cubicBezTo>
                  <a:cubicBezTo>
                    <a:pt x="4525208" y="136856"/>
                    <a:pt x="4521756" y="133404"/>
                    <a:pt x="4521756" y="129146"/>
                  </a:cubicBezTo>
                  <a:cubicBezTo>
                    <a:pt x="4521756" y="124888"/>
                    <a:pt x="4525208" y="121436"/>
                    <a:pt x="4529466" y="121436"/>
                  </a:cubicBezTo>
                  <a:close/>
                  <a:moveTo>
                    <a:pt x="4501220" y="121436"/>
                  </a:moveTo>
                  <a:cubicBezTo>
                    <a:pt x="4505478" y="121436"/>
                    <a:pt x="4508930" y="124888"/>
                    <a:pt x="4508930" y="129146"/>
                  </a:cubicBezTo>
                  <a:cubicBezTo>
                    <a:pt x="4508930" y="133404"/>
                    <a:pt x="4505478" y="136856"/>
                    <a:pt x="4501220" y="136856"/>
                  </a:cubicBezTo>
                  <a:cubicBezTo>
                    <a:pt x="4496962" y="136856"/>
                    <a:pt x="4493510" y="133404"/>
                    <a:pt x="4493510" y="129146"/>
                  </a:cubicBezTo>
                  <a:cubicBezTo>
                    <a:pt x="4493510" y="124888"/>
                    <a:pt x="4496962" y="121436"/>
                    <a:pt x="4501220" y="121436"/>
                  </a:cubicBezTo>
                  <a:close/>
                  <a:moveTo>
                    <a:pt x="4472975" y="121436"/>
                  </a:moveTo>
                  <a:cubicBezTo>
                    <a:pt x="4477233" y="121436"/>
                    <a:pt x="4480686" y="124888"/>
                    <a:pt x="4480686" y="129146"/>
                  </a:cubicBezTo>
                  <a:cubicBezTo>
                    <a:pt x="4480686" y="133404"/>
                    <a:pt x="4477233" y="136856"/>
                    <a:pt x="4472975" y="136856"/>
                  </a:cubicBezTo>
                  <a:cubicBezTo>
                    <a:pt x="4468717" y="136856"/>
                    <a:pt x="4465265" y="133404"/>
                    <a:pt x="4465265" y="129146"/>
                  </a:cubicBezTo>
                  <a:cubicBezTo>
                    <a:pt x="4465265" y="124888"/>
                    <a:pt x="4468717" y="121436"/>
                    <a:pt x="4472975" y="121436"/>
                  </a:cubicBezTo>
                  <a:close/>
                  <a:moveTo>
                    <a:pt x="4444729" y="121436"/>
                  </a:moveTo>
                  <a:cubicBezTo>
                    <a:pt x="4448987" y="121436"/>
                    <a:pt x="4452439" y="124888"/>
                    <a:pt x="4452439" y="129146"/>
                  </a:cubicBezTo>
                  <a:cubicBezTo>
                    <a:pt x="4452439" y="133404"/>
                    <a:pt x="4448987" y="136856"/>
                    <a:pt x="4444729" y="136856"/>
                  </a:cubicBezTo>
                  <a:cubicBezTo>
                    <a:pt x="4440471" y="136856"/>
                    <a:pt x="4437019" y="133404"/>
                    <a:pt x="4437019" y="129146"/>
                  </a:cubicBezTo>
                  <a:cubicBezTo>
                    <a:pt x="4437019" y="124888"/>
                    <a:pt x="4440471" y="121436"/>
                    <a:pt x="4444729" y="121436"/>
                  </a:cubicBezTo>
                  <a:close/>
                  <a:moveTo>
                    <a:pt x="4416484" y="121436"/>
                  </a:moveTo>
                  <a:cubicBezTo>
                    <a:pt x="4420743" y="121436"/>
                    <a:pt x="4424195" y="124888"/>
                    <a:pt x="4424195" y="129146"/>
                  </a:cubicBezTo>
                  <a:cubicBezTo>
                    <a:pt x="4424195" y="133404"/>
                    <a:pt x="4420743" y="136856"/>
                    <a:pt x="4416484" y="136856"/>
                  </a:cubicBezTo>
                  <a:cubicBezTo>
                    <a:pt x="4412226" y="136856"/>
                    <a:pt x="4408774" y="133404"/>
                    <a:pt x="4408774" y="129146"/>
                  </a:cubicBezTo>
                  <a:cubicBezTo>
                    <a:pt x="4408774" y="124888"/>
                    <a:pt x="4412226" y="121436"/>
                    <a:pt x="4416484" y="121436"/>
                  </a:cubicBezTo>
                  <a:close/>
                  <a:moveTo>
                    <a:pt x="4388238" y="121436"/>
                  </a:moveTo>
                  <a:cubicBezTo>
                    <a:pt x="4392496" y="121436"/>
                    <a:pt x="4395948" y="124888"/>
                    <a:pt x="4395948" y="129146"/>
                  </a:cubicBezTo>
                  <a:cubicBezTo>
                    <a:pt x="4395948" y="133404"/>
                    <a:pt x="4392496" y="136856"/>
                    <a:pt x="4388238" y="136856"/>
                  </a:cubicBezTo>
                  <a:cubicBezTo>
                    <a:pt x="4383980" y="136856"/>
                    <a:pt x="4380528" y="133404"/>
                    <a:pt x="4380528" y="129146"/>
                  </a:cubicBezTo>
                  <a:cubicBezTo>
                    <a:pt x="4380528" y="124888"/>
                    <a:pt x="4383980" y="121436"/>
                    <a:pt x="4388238" y="121436"/>
                  </a:cubicBezTo>
                  <a:close/>
                  <a:moveTo>
                    <a:pt x="4359993" y="121436"/>
                  </a:moveTo>
                  <a:cubicBezTo>
                    <a:pt x="4364252" y="121436"/>
                    <a:pt x="4367704" y="124888"/>
                    <a:pt x="4367704" y="129146"/>
                  </a:cubicBezTo>
                  <a:cubicBezTo>
                    <a:pt x="4367704" y="133404"/>
                    <a:pt x="4364252" y="136856"/>
                    <a:pt x="4359993" y="136856"/>
                  </a:cubicBezTo>
                  <a:cubicBezTo>
                    <a:pt x="4355735" y="136856"/>
                    <a:pt x="4352283" y="133404"/>
                    <a:pt x="4352283" y="129146"/>
                  </a:cubicBezTo>
                  <a:cubicBezTo>
                    <a:pt x="4352283" y="124888"/>
                    <a:pt x="4355735" y="121436"/>
                    <a:pt x="4359993" y="121436"/>
                  </a:cubicBezTo>
                  <a:close/>
                  <a:moveTo>
                    <a:pt x="4331747" y="121436"/>
                  </a:moveTo>
                  <a:cubicBezTo>
                    <a:pt x="4336005" y="121436"/>
                    <a:pt x="4339457" y="124888"/>
                    <a:pt x="4339457" y="129146"/>
                  </a:cubicBezTo>
                  <a:cubicBezTo>
                    <a:pt x="4339457" y="133404"/>
                    <a:pt x="4336005" y="136856"/>
                    <a:pt x="4331747" y="136856"/>
                  </a:cubicBezTo>
                  <a:cubicBezTo>
                    <a:pt x="4327489" y="136856"/>
                    <a:pt x="4324037" y="133404"/>
                    <a:pt x="4324037" y="129146"/>
                  </a:cubicBezTo>
                  <a:cubicBezTo>
                    <a:pt x="4324037" y="124888"/>
                    <a:pt x="4327489" y="121436"/>
                    <a:pt x="4331747" y="121436"/>
                  </a:cubicBezTo>
                  <a:close/>
                  <a:moveTo>
                    <a:pt x="4303503" y="121436"/>
                  </a:moveTo>
                  <a:cubicBezTo>
                    <a:pt x="4307761" y="121436"/>
                    <a:pt x="4311213" y="124888"/>
                    <a:pt x="4311213" y="129146"/>
                  </a:cubicBezTo>
                  <a:cubicBezTo>
                    <a:pt x="4311213" y="133404"/>
                    <a:pt x="4307761" y="136856"/>
                    <a:pt x="4303503" y="136856"/>
                  </a:cubicBezTo>
                  <a:cubicBezTo>
                    <a:pt x="4299244" y="136856"/>
                    <a:pt x="4295792" y="133404"/>
                    <a:pt x="4295792" y="129146"/>
                  </a:cubicBezTo>
                  <a:cubicBezTo>
                    <a:pt x="4295792" y="124888"/>
                    <a:pt x="4299244" y="121436"/>
                    <a:pt x="4303503" y="121436"/>
                  </a:cubicBezTo>
                  <a:close/>
                  <a:moveTo>
                    <a:pt x="4275256" y="121436"/>
                  </a:moveTo>
                  <a:cubicBezTo>
                    <a:pt x="4279514" y="121436"/>
                    <a:pt x="4282966" y="124888"/>
                    <a:pt x="4282966" y="129146"/>
                  </a:cubicBezTo>
                  <a:cubicBezTo>
                    <a:pt x="4282966" y="133404"/>
                    <a:pt x="4279514" y="136856"/>
                    <a:pt x="4275256" y="136856"/>
                  </a:cubicBezTo>
                  <a:cubicBezTo>
                    <a:pt x="4270998" y="136856"/>
                    <a:pt x="4267546" y="133404"/>
                    <a:pt x="4267546" y="129146"/>
                  </a:cubicBezTo>
                  <a:cubicBezTo>
                    <a:pt x="4267546" y="124888"/>
                    <a:pt x="4270998" y="121436"/>
                    <a:pt x="4275256" y="121436"/>
                  </a:cubicBezTo>
                  <a:close/>
                  <a:moveTo>
                    <a:pt x="4247011" y="121436"/>
                  </a:moveTo>
                  <a:cubicBezTo>
                    <a:pt x="4251270" y="121436"/>
                    <a:pt x="4254722" y="124888"/>
                    <a:pt x="4254722" y="129146"/>
                  </a:cubicBezTo>
                  <a:cubicBezTo>
                    <a:pt x="4254722" y="133404"/>
                    <a:pt x="4251270" y="136856"/>
                    <a:pt x="4247011" y="136856"/>
                  </a:cubicBezTo>
                  <a:cubicBezTo>
                    <a:pt x="4242753" y="136856"/>
                    <a:pt x="4239301" y="133404"/>
                    <a:pt x="4239301" y="129146"/>
                  </a:cubicBezTo>
                  <a:cubicBezTo>
                    <a:pt x="4239301" y="124888"/>
                    <a:pt x="4242753" y="121436"/>
                    <a:pt x="4247011" y="121436"/>
                  </a:cubicBezTo>
                  <a:close/>
                  <a:moveTo>
                    <a:pt x="4218765" y="121436"/>
                  </a:moveTo>
                  <a:cubicBezTo>
                    <a:pt x="4223024" y="121436"/>
                    <a:pt x="4226476" y="124888"/>
                    <a:pt x="4226476" y="129146"/>
                  </a:cubicBezTo>
                  <a:cubicBezTo>
                    <a:pt x="4226476" y="133404"/>
                    <a:pt x="4223024" y="136856"/>
                    <a:pt x="4218765" y="136856"/>
                  </a:cubicBezTo>
                  <a:cubicBezTo>
                    <a:pt x="4214507" y="136856"/>
                    <a:pt x="4211055" y="133404"/>
                    <a:pt x="4211055" y="129146"/>
                  </a:cubicBezTo>
                  <a:cubicBezTo>
                    <a:pt x="4211055" y="124888"/>
                    <a:pt x="4214507" y="121436"/>
                    <a:pt x="4218765" y="121436"/>
                  </a:cubicBezTo>
                  <a:close/>
                  <a:moveTo>
                    <a:pt x="4190521" y="121436"/>
                  </a:moveTo>
                  <a:cubicBezTo>
                    <a:pt x="4194779" y="121436"/>
                    <a:pt x="4198231" y="124888"/>
                    <a:pt x="4198231" y="129146"/>
                  </a:cubicBezTo>
                  <a:cubicBezTo>
                    <a:pt x="4198231" y="133404"/>
                    <a:pt x="4194779" y="136856"/>
                    <a:pt x="4190521" y="136856"/>
                  </a:cubicBezTo>
                  <a:cubicBezTo>
                    <a:pt x="4186262" y="136856"/>
                    <a:pt x="4182811" y="133404"/>
                    <a:pt x="4182811" y="129146"/>
                  </a:cubicBezTo>
                  <a:cubicBezTo>
                    <a:pt x="4182811" y="124888"/>
                    <a:pt x="4186262" y="121436"/>
                    <a:pt x="4190521" y="121436"/>
                  </a:cubicBezTo>
                  <a:close/>
                  <a:moveTo>
                    <a:pt x="4162274" y="121436"/>
                  </a:moveTo>
                  <a:cubicBezTo>
                    <a:pt x="4166533" y="121436"/>
                    <a:pt x="4169984" y="124888"/>
                    <a:pt x="4169984" y="129146"/>
                  </a:cubicBezTo>
                  <a:cubicBezTo>
                    <a:pt x="4169984" y="133404"/>
                    <a:pt x="4166533" y="136856"/>
                    <a:pt x="4162274" y="136856"/>
                  </a:cubicBezTo>
                  <a:cubicBezTo>
                    <a:pt x="4158016" y="136856"/>
                    <a:pt x="4154564" y="133404"/>
                    <a:pt x="4154564" y="129146"/>
                  </a:cubicBezTo>
                  <a:cubicBezTo>
                    <a:pt x="4154564" y="124888"/>
                    <a:pt x="4158016" y="121436"/>
                    <a:pt x="4162274" y="121436"/>
                  </a:cubicBezTo>
                  <a:close/>
                  <a:moveTo>
                    <a:pt x="4134030" y="121436"/>
                  </a:moveTo>
                  <a:cubicBezTo>
                    <a:pt x="4138288" y="121436"/>
                    <a:pt x="4141740" y="124888"/>
                    <a:pt x="4141740" y="129146"/>
                  </a:cubicBezTo>
                  <a:cubicBezTo>
                    <a:pt x="4141740" y="133404"/>
                    <a:pt x="4138288" y="136856"/>
                    <a:pt x="4134030" y="136856"/>
                  </a:cubicBezTo>
                  <a:cubicBezTo>
                    <a:pt x="4129771" y="136856"/>
                    <a:pt x="4126319" y="133404"/>
                    <a:pt x="4126319" y="129146"/>
                  </a:cubicBezTo>
                  <a:cubicBezTo>
                    <a:pt x="4126319" y="124888"/>
                    <a:pt x="4129771" y="121436"/>
                    <a:pt x="4134030" y="121436"/>
                  </a:cubicBezTo>
                  <a:close/>
                  <a:moveTo>
                    <a:pt x="4105783" y="121436"/>
                  </a:moveTo>
                  <a:cubicBezTo>
                    <a:pt x="4110041" y="121436"/>
                    <a:pt x="4113494" y="124888"/>
                    <a:pt x="4113494" y="129146"/>
                  </a:cubicBezTo>
                  <a:cubicBezTo>
                    <a:pt x="4113494" y="133404"/>
                    <a:pt x="4110041" y="136856"/>
                    <a:pt x="4105783" y="136856"/>
                  </a:cubicBezTo>
                  <a:cubicBezTo>
                    <a:pt x="4101525" y="136856"/>
                    <a:pt x="4098073" y="133404"/>
                    <a:pt x="4098073" y="129146"/>
                  </a:cubicBezTo>
                  <a:cubicBezTo>
                    <a:pt x="4098073" y="124888"/>
                    <a:pt x="4101525" y="121436"/>
                    <a:pt x="4105783" y="121436"/>
                  </a:cubicBezTo>
                  <a:close/>
                  <a:moveTo>
                    <a:pt x="4077539" y="121436"/>
                  </a:moveTo>
                  <a:cubicBezTo>
                    <a:pt x="4081797" y="121436"/>
                    <a:pt x="4085249" y="124888"/>
                    <a:pt x="4085249" y="129146"/>
                  </a:cubicBezTo>
                  <a:cubicBezTo>
                    <a:pt x="4085249" y="133404"/>
                    <a:pt x="4081797" y="136856"/>
                    <a:pt x="4077539" y="136856"/>
                  </a:cubicBezTo>
                  <a:cubicBezTo>
                    <a:pt x="4073281" y="136856"/>
                    <a:pt x="4069829" y="133404"/>
                    <a:pt x="4069829" y="129146"/>
                  </a:cubicBezTo>
                  <a:cubicBezTo>
                    <a:pt x="4069829" y="124888"/>
                    <a:pt x="4073281" y="121436"/>
                    <a:pt x="4077539" y="121436"/>
                  </a:cubicBezTo>
                  <a:close/>
                  <a:moveTo>
                    <a:pt x="4049292" y="121436"/>
                  </a:moveTo>
                  <a:cubicBezTo>
                    <a:pt x="4053550" y="121436"/>
                    <a:pt x="4057002" y="124888"/>
                    <a:pt x="4057002" y="129146"/>
                  </a:cubicBezTo>
                  <a:cubicBezTo>
                    <a:pt x="4057002" y="133404"/>
                    <a:pt x="4053550" y="136856"/>
                    <a:pt x="4049292" y="136856"/>
                  </a:cubicBezTo>
                  <a:cubicBezTo>
                    <a:pt x="4045034" y="136856"/>
                    <a:pt x="4041582" y="133404"/>
                    <a:pt x="4041582" y="129146"/>
                  </a:cubicBezTo>
                  <a:cubicBezTo>
                    <a:pt x="4041582" y="124888"/>
                    <a:pt x="4045034" y="121436"/>
                    <a:pt x="4049292" y="121436"/>
                  </a:cubicBezTo>
                  <a:close/>
                  <a:moveTo>
                    <a:pt x="4021048" y="121436"/>
                  </a:moveTo>
                  <a:cubicBezTo>
                    <a:pt x="4025306" y="121436"/>
                    <a:pt x="4028758" y="124888"/>
                    <a:pt x="4028758" y="129146"/>
                  </a:cubicBezTo>
                  <a:cubicBezTo>
                    <a:pt x="4028758" y="133404"/>
                    <a:pt x="4025306" y="136856"/>
                    <a:pt x="4021048" y="136856"/>
                  </a:cubicBezTo>
                  <a:cubicBezTo>
                    <a:pt x="4016790" y="136856"/>
                    <a:pt x="4013338" y="133404"/>
                    <a:pt x="4013338" y="129146"/>
                  </a:cubicBezTo>
                  <a:cubicBezTo>
                    <a:pt x="4013338" y="124888"/>
                    <a:pt x="4016790" y="121436"/>
                    <a:pt x="4021048" y="121436"/>
                  </a:cubicBezTo>
                  <a:close/>
                  <a:moveTo>
                    <a:pt x="3992801" y="121436"/>
                  </a:moveTo>
                  <a:cubicBezTo>
                    <a:pt x="3997060" y="121436"/>
                    <a:pt x="4000512" y="124888"/>
                    <a:pt x="4000512" y="129146"/>
                  </a:cubicBezTo>
                  <a:cubicBezTo>
                    <a:pt x="4000512" y="133404"/>
                    <a:pt x="3997060" y="136856"/>
                    <a:pt x="3992801" y="136856"/>
                  </a:cubicBezTo>
                  <a:cubicBezTo>
                    <a:pt x="3988543" y="136856"/>
                    <a:pt x="3985091" y="133404"/>
                    <a:pt x="3985091" y="129146"/>
                  </a:cubicBezTo>
                  <a:cubicBezTo>
                    <a:pt x="3985091" y="124888"/>
                    <a:pt x="3988543" y="121436"/>
                    <a:pt x="3992801" y="121436"/>
                  </a:cubicBezTo>
                  <a:close/>
                  <a:moveTo>
                    <a:pt x="3964557" y="121436"/>
                  </a:moveTo>
                  <a:cubicBezTo>
                    <a:pt x="3968815" y="121436"/>
                    <a:pt x="3972267" y="124888"/>
                    <a:pt x="3972267" y="129146"/>
                  </a:cubicBezTo>
                  <a:cubicBezTo>
                    <a:pt x="3972267" y="133404"/>
                    <a:pt x="3968815" y="136856"/>
                    <a:pt x="3964557" y="136856"/>
                  </a:cubicBezTo>
                  <a:cubicBezTo>
                    <a:pt x="3960299" y="136856"/>
                    <a:pt x="3956847" y="133404"/>
                    <a:pt x="3956847" y="129146"/>
                  </a:cubicBezTo>
                  <a:cubicBezTo>
                    <a:pt x="3956847" y="124888"/>
                    <a:pt x="3960299" y="121436"/>
                    <a:pt x="3964557" y="121436"/>
                  </a:cubicBezTo>
                  <a:close/>
                  <a:moveTo>
                    <a:pt x="3936310" y="121436"/>
                  </a:moveTo>
                  <a:cubicBezTo>
                    <a:pt x="3940569" y="121436"/>
                    <a:pt x="3944021" y="124888"/>
                    <a:pt x="3944021" y="129146"/>
                  </a:cubicBezTo>
                  <a:cubicBezTo>
                    <a:pt x="3944021" y="133404"/>
                    <a:pt x="3940569" y="136856"/>
                    <a:pt x="3936310" y="136856"/>
                  </a:cubicBezTo>
                  <a:cubicBezTo>
                    <a:pt x="3932052" y="136856"/>
                    <a:pt x="3928600" y="133404"/>
                    <a:pt x="3928600" y="129146"/>
                  </a:cubicBezTo>
                  <a:cubicBezTo>
                    <a:pt x="3928600" y="124888"/>
                    <a:pt x="3932052" y="121436"/>
                    <a:pt x="3936310" y="121436"/>
                  </a:cubicBezTo>
                  <a:close/>
                  <a:moveTo>
                    <a:pt x="3908066" y="121436"/>
                  </a:moveTo>
                  <a:cubicBezTo>
                    <a:pt x="3912324" y="121436"/>
                    <a:pt x="3915776" y="124888"/>
                    <a:pt x="3915776" y="129146"/>
                  </a:cubicBezTo>
                  <a:cubicBezTo>
                    <a:pt x="3915776" y="133404"/>
                    <a:pt x="3912324" y="136856"/>
                    <a:pt x="3908066" y="136856"/>
                  </a:cubicBezTo>
                  <a:cubicBezTo>
                    <a:pt x="3903808" y="136856"/>
                    <a:pt x="3900356" y="133404"/>
                    <a:pt x="3900356" y="129146"/>
                  </a:cubicBezTo>
                  <a:cubicBezTo>
                    <a:pt x="3900356" y="124888"/>
                    <a:pt x="3903808" y="121436"/>
                    <a:pt x="3908066" y="121436"/>
                  </a:cubicBezTo>
                  <a:close/>
                  <a:moveTo>
                    <a:pt x="3879819" y="121436"/>
                  </a:moveTo>
                  <a:cubicBezTo>
                    <a:pt x="3884078" y="121436"/>
                    <a:pt x="3887530" y="124888"/>
                    <a:pt x="3887530" y="129146"/>
                  </a:cubicBezTo>
                  <a:cubicBezTo>
                    <a:pt x="3887530" y="133404"/>
                    <a:pt x="3884078" y="136856"/>
                    <a:pt x="3879819" y="136856"/>
                  </a:cubicBezTo>
                  <a:cubicBezTo>
                    <a:pt x="3875561" y="136856"/>
                    <a:pt x="3872109" y="133404"/>
                    <a:pt x="3872109" y="129146"/>
                  </a:cubicBezTo>
                  <a:cubicBezTo>
                    <a:pt x="3872109" y="124888"/>
                    <a:pt x="3875561" y="121436"/>
                    <a:pt x="3879819" y="121436"/>
                  </a:cubicBezTo>
                  <a:close/>
                  <a:moveTo>
                    <a:pt x="3851575" y="121436"/>
                  </a:moveTo>
                  <a:cubicBezTo>
                    <a:pt x="3855833" y="121436"/>
                    <a:pt x="3859285" y="124888"/>
                    <a:pt x="3859285" y="129146"/>
                  </a:cubicBezTo>
                  <a:cubicBezTo>
                    <a:pt x="3859285" y="133404"/>
                    <a:pt x="3855833" y="136856"/>
                    <a:pt x="3851575" y="136856"/>
                  </a:cubicBezTo>
                  <a:cubicBezTo>
                    <a:pt x="3847317" y="136856"/>
                    <a:pt x="3843865" y="133404"/>
                    <a:pt x="3843865" y="129146"/>
                  </a:cubicBezTo>
                  <a:cubicBezTo>
                    <a:pt x="3843865" y="124888"/>
                    <a:pt x="3847317" y="121436"/>
                    <a:pt x="3851575" y="121436"/>
                  </a:cubicBezTo>
                  <a:close/>
                  <a:moveTo>
                    <a:pt x="3823328" y="121436"/>
                  </a:moveTo>
                  <a:cubicBezTo>
                    <a:pt x="3827587" y="121436"/>
                    <a:pt x="3831039" y="124888"/>
                    <a:pt x="3831039" y="129146"/>
                  </a:cubicBezTo>
                  <a:cubicBezTo>
                    <a:pt x="3831039" y="133404"/>
                    <a:pt x="3827587" y="136856"/>
                    <a:pt x="3823328" y="136856"/>
                  </a:cubicBezTo>
                  <a:cubicBezTo>
                    <a:pt x="3819070" y="136856"/>
                    <a:pt x="3815618" y="133404"/>
                    <a:pt x="3815618" y="129146"/>
                  </a:cubicBezTo>
                  <a:cubicBezTo>
                    <a:pt x="3815618" y="124888"/>
                    <a:pt x="3819070" y="121436"/>
                    <a:pt x="3823328" y="121436"/>
                  </a:cubicBezTo>
                  <a:close/>
                  <a:moveTo>
                    <a:pt x="3795084" y="121436"/>
                  </a:moveTo>
                  <a:cubicBezTo>
                    <a:pt x="3799342" y="121436"/>
                    <a:pt x="3802794" y="124888"/>
                    <a:pt x="3802794" y="129146"/>
                  </a:cubicBezTo>
                  <a:cubicBezTo>
                    <a:pt x="3802794" y="133404"/>
                    <a:pt x="3799342" y="136856"/>
                    <a:pt x="3795084" y="136856"/>
                  </a:cubicBezTo>
                  <a:cubicBezTo>
                    <a:pt x="3790826" y="136856"/>
                    <a:pt x="3787374" y="133404"/>
                    <a:pt x="3787374" y="129146"/>
                  </a:cubicBezTo>
                  <a:cubicBezTo>
                    <a:pt x="3787374" y="124888"/>
                    <a:pt x="3790826" y="121436"/>
                    <a:pt x="3795084" y="121436"/>
                  </a:cubicBezTo>
                  <a:close/>
                  <a:moveTo>
                    <a:pt x="3766837" y="121436"/>
                  </a:moveTo>
                  <a:cubicBezTo>
                    <a:pt x="3771096" y="121436"/>
                    <a:pt x="3774548" y="124888"/>
                    <a:pt x="3774548" y="129146"/>
                  </a:cubicBezTo>
                  <a:cubicBezTo>
                    <a:pt x="3774548" y="133404"/>
                    <a:pt x="3771096" y="136856"/>
                    <a:pt x="3766837" y="136856"/>
                  </a:cubicBezTo>
                  <a:cubicBezTo>
                    <a:pt x="3762579" y="136856"/>
                    <a:pt x="3759127" y="133404"/>
                    <a:pt x="3759127" y="129146"/>
                  </a:cubicBezTo>
                  <a:cubicBezTo>
                    <a:pt x="3759127" y="124888"/>
                    <a:pt x="3762579" y="121436"/>
                    <a:pt x="3766837" y="121436"/>
                  </a:cubicBezTo>
                  <a:close/>
                  <a:moveTo>
                    <a:pt x="3738593" y="121436"/>
                  </a:moveTo>
                  <a:cubicBezTo>
                    <a:pt x="3742851" y="121436"/>
                    <a:pt x="3746303" y="124888"/>
                    <a:pt x="3746303" y="129146"/>
                  </a:cubicBezTo>
                  <a:cubicBezTo>
                    <a:pt x="3746303" y="133404"/>
                    <a:pt x="3742851" y="136856"/>
                    <a:pt x="3738593" y="136856"/>
                  </a:cubicBezTo>
                  <a:cubicBezTo>
                    <a:pt x="3734335" y="136856"/>
                    <a:pt x="3730883" y="133404"/>
                    <a:pt x="3730883" y="129146"/>
                  </a:cubicBezTo>
                  <a:cubicBezTo>
                    <a:pt x="3730883" y="124888"/>
                    <a:pt x="3734335" y="121436"/>
                    <a:pt x="3738593" y="121436"/>
                  </a:cubicBezTo>
                  <a:close/>
                  <a:moveTo>
                    <a:pt x="3710347" y="121436"/>
                  </a:moveTo>
                  <a:cubicBezTo>
                    <a:pt x="3714605" y="121436"/>
                    <a:pt x="3718057" y="124888"/>
                    <a:pt x="3718057" y="129146"/>
                  </a:cubicBezTo>
                  <a:cubicBezTo>
                    <a:pt x="3718057" y="133404"/>
                    <a:pt x="3714605" y="136856"/>
                    <a:pt x="3710347" y="136856"/>
                  </a:cubicBezTo>
                  <a:cubicBezTo>
                    <a:pt x="3706088" y="136856"/>
                    <a:pt x="3702636" y="133404"/>
                    <a:pt x="3702636" y="129146"/>
                  </a:cubicBezTo>
                  <a:cubicBezTo>
                    <a:pt x="3702636" y="124888"/>
                    <a:pt x="3706088" y="121436"/>
                    <a:pt x="3710347" y="121436"/>
                  </a:cubicBezTo>
                  <a:close/>
                  <a:moveTo>
                    <a:pt x="3682102" y="121436"/>
                  </a:moveTo>
                  <a:cubicBezTo>
                    <a:pt x="3686360" y="121436"/>
                    <a:pt x="3689812" y="124888"/>
                    <a:pt x="3689812" y="129146"/>
                  </a:cubicBezTo>
                  <a:cubicBezTo>
                    <a:pt x="3689812" y="133404"/>
                    <a:pt x="3686360" y="136856"/>
                    <a:pt x="3682102" y="136856"/>
                  </a:cubicBezTo>
                  <a:cubicBezTo>
                    <a:pt x="3677844" y="136856"/>
                    <a:pt x="3674392" y="133404"/>
                    <a:pt x="3674392" y="129146"/>
                  </a:cubicBezTo>
                  <a:cubicBezTo>
                    <a:pt x="3674392" y="124888"/>
                    <a:pt x="3677844" y="121436"/>
                    <a:pt x="3682102" y="121436"/>
                  </a:cubicBezTo>
                  <a:close/>
                  <a:moveTo>
                    <a:pt x="3653855" y="121436"/>
                  </a:moveTo>
                  <a:cubicBezTo>
                    <a:pt x="3658114" y="121436"/>
                    <a:pt x="3661566" y="124888"/>
                    <a:pt x="3661566" y="129146"/>
                  </a:cubicBezTo>
                  <a:cubicBezTo>
                    <a:pt x="3661566" y="133404"/>
                    <a:pt x="3658114" y="136856"/>
                    <a:pt x="3653855" y="136856"/>
                  </a:cubicBezTo>
                  <a:cubicBezTo>
                    <a:pt x="3649597" y="136856"/>
                    <a:pt x="3646145" y="133404"/>
                    <a:pt x="3646145" y="129146"/>
                  </a:cubicBezTo>
                  <a:cubicBezTo>
                    <a:pt x="3646145" y="124888"/>
                    <a:pt x="3649597" y="121436"/>
                    <a:pt x="3653855" y="121436"/>
                  </a:cubicBezTo>
                  <a:close/>
                  <a:moveTo>
                    <a:pt x="3625611" y="121436"/>
                  </a:moveTo>
                  <a:cubicBezTo>
                    <a:pt x="3629869" y="121436"/>
                    <a:pt x="3633321" y="124888"/>
                    <a:pt x="3633321" y="129146"/>
                  </a:cubicBezTo>
                  <a:cubicBezTo>
                    <a:pt x="3633321" y="133404"/>
                    <a:pt x="3629869" y="136856"/>
                    <a:pt x="3625611" y="136856"/>
                  </a:cubicBezTo>
                  <a:cubicBezTo>
                    <a:pt x="3621353" y="136856"/>
                    <a:pt x="3617901" y="133404"/>
                    <a:pt x="3617901" y="129146"/>
                  </a:cubicBezTo>
                  <a:cubicBezTo>
                    <a:pt x="3617901" y="124888"/>
                    <a:pt x="3621353" y="121436"/>
                    <a:pt x="3625611" y="121436"/>
                  </a:cubicBezTo>
                  <a:close/>
                  <a:moveTo>
                    <a:pt x="3597365" y="121436"/>
                  </a:moveTo>
                  <a:cubicBezTo>
                    <a:pt x="3601623" y="121436"/>
                    <a:pt x="3605075" y="124888"/>
                    <a:pt x="3605075" y="129146"/>
                  </a:cubicBezTo>
                  <a:cubicBezTo>
                    <a:pt x="3605075" y="133404"/>
                    <a:pt x="3601623" y="136856"/>
                    <a:pt x="3597365" y="136856"/>
                  </a:cubicBezTo>
                  <a:cubicBezTo>
                    <a:pt x="3593106" y="136856"/>
                    <a:pt x="3589655" y="133404"/>
                    <a:pt x="3589655" y="129146"/>
                  </a:cubicBezTo>
                  <a:cubicBezTo>
                    <a:pt x="3589655" y="124888"/>
                    <a:pt x="3593106" y="121436"/>
                    <a:pt x="3597365" y="121436"/>
                  </a:cubicBezTo>
                  <a:close/>
                  <a:moveTo>
                    <a:pt x="3569120" y="121436"/>
                  </a:moveTo>
                  <a:cubicBezTo>
                    <a:pt x="3573378" y="121436"/>
                    <a:pt x="3576830" y="124888"/>
                    <a:pt x="3576830" y="129146"/>
                  </a:cubicBezTo>
                  <a:cubicBezTo>
                    <a:pt x="3576830" y="133404"/>
                    <a:pt x="3573378" y="136856"/>
                    <a:pt x="3569120" y="136856"/>
                  </a:cubicBezTo>
                  <a:cubicBezTo>
                    <a:pt x="3564862" y="136856"/>
                    <a:pt x="3561410" y="133404"/>
                    <a:pt x="3561410" y="129146"/>
                  </a:cubicBezTo>
                  <a:cubicBezTo>
                    <a:pt x="3561410" y="124888"/>
                    <a:pt x="3564862" y="121436"/>
                    <a:pt x="3569120" y="121436"/>
                  </a:cubicBezTo>
                  <a:close/>
                  <a:moveTo>
                    <a:pt x="3540874" y="121436"/>
                  </a:moveTo>
                  <a:cubicBezTo>
                    <a:pt x="3545132" y="121436"/>
                    <a:pt x="3548584" y="124888"/>
                    <a:pt x="3548584" y="129146"/>
                  </a:cubicBezTo>
                  <a:cubicBezTo>
                    <a:pt x="3548584" y="133404"/>
                    <a:pt x="3545132" y="136856"/>
                    <a:pt x="3540874" y="136856"/>
                  </a:cubicBezTo>
                  <a:cubicBezTo>
                    <a:pt x="3536615" y="136856"/>
                    <a:pt x="3533164" y="133404"/>
                    <a:pt x="3533164" y="129146"/>
                  </a:cubicBezTo>
                  <a:cubicBezTo>
                    <a:pt x="3533164" y="124888"/>
                    <a:pt x="3536615" y="121436"/>
                    <a:pt x="3540874" y="121436"/>
                  </a:cubicBezTo>
                  <a:close/>
                  <a:moveTo>
                    <a:pt x="3512629" y="121436"/>
                  </a:moveTo>
                  <a:cubicBezTo>
                    <a:pt x="3516887" y="121436"/>
                    <a:pt x="3520339" y="124888"/>
                    <a:pt x="3520339" y="129146"/>
                  </a:cubicBezTo>
                  <a:cubicBezTo>
                    <a:pt x="3520339" y="133404"/>
                    <a:pt x="3516887" y="136856"/>
                    <a:pt x="3512629" y="136856"/>
                  </a:cubicBezTo>
                  <a:cubicBezTo>
                    <a:pt x="3508371" y="136856"/>
                    <a:pt x="3504919" y="133404"/>
                    <a:pt x="3504919" y="129146"/>
                  </a:cubicBezTo>
                  <a:cubicBezTo>
                    <a:pt x="3504919" y="124888"/>
                    <a:pt x="3508371" y="121436"/>
                    <a:pt x="3512629" y="121436"/>
                  </a:cubicBezTo>
                  <a:close/>
                  <a:moveTo>
                    <a:pt x="3484383" y="121436"/>
                  </a:moveTo>
                  <a:cubicBezTo>
                    <a:pt x="3488641" y="121436"/>
                    <a:pt x="3492093" y="124888"/>
                    <a:pt x="3492093" y="129146"/>
                  </a:cubicBezTo>
                  <a:cubicBezTo>
                    <a:pt x="3492093" y="133404"/>
                    <a:pt x="3488641" y="136856"/>
                    <a:pt x="3484383" y="136856"/>
                  </a:cubicBezTo>
                  <a:cubicBezTo>
                    <a:pt x="3480125" y="136856"/>
                    <a:pt x="3476673" y="133404"/>
                    <a:pt x="3476673" y="129146"/>
                  </a:cubicBezTo>
                  <a:cubicBezTo>
                    <a:pt x="3476673" y="124888"/>
                    <a:pt x="3480125" y="121436"/>
                    <a:pt x="3484383" y="121436"/>
                  </a:cubicBezTo>
                  <a:close/>
                  <a:moveTo>
                    <a:pt x="3456137" y="121436"/>
                  </a:moveTo>
                  <a:cubicBezTo>
                    <a:pt x="3460395" y="121436"/>
                    <a:pt x="3463847" y="124888"/>
                    <a:pt x="3463847" y="129146"/>
                  </a:cubicBezTo>
                  <a:cubicBezTo>
                    <a:pt x="3463847" y="133404"/>
                    <a:pt x="3460395" y="136856"/>
                    <a:pt x="3456137" y="136856"/>
                  </a:cubicBezTo>
                  <a:cubicBezTo>
                    <a:pt x="3451879" y="136856"/>
                    <a:pt x="3448427" y="133404"/>
                    <a:pt x="3448427" y="129146"/>
                  </a:cubicBezTo>
                  <a:cubicBezTo>
                    <a:pt x="3448427" y="124888"/>
                    <a:pt x="3451879" y="121436"/>
                    <a:pt x="3456137" y="121436"/>
                  </a:cubicBezTo>
                  <a:close/>
                  <a:moveTo>
                    <a:pt x="3427892" y="121436"/>
                  </a:moveTo>
                  <a:cubicBezTo>
                    <a:pt x="3432150" y="121436"/>
                    <a:pt x="3435602" y="124888"/>
                    <a:pt x="3435602" y="129146"/>
                  </a:cubicBezTo>
                  <a:cubicBezTo>
                    <a:pt x="3435602" y="133404"/>
                    <a:pt x="3432150" y="136856"/>
                    <a:pt x="3427892" y="136856"/>
                  </a:cubicBezTo>
                  <a:cubicBezTo>
                    <a:pt x="3423633" y="136856"/>
                    <a:pt x="3420182" y="133404"/>
                    <a:pt x="3420182" y="129146"/>
                  </a:cubicBezTo>
                  <a:cubicBezTo>
                    <a:pt x="3420182" y="124888"/>
                    <a:pt x="3423633" y="121436"/>
                    <a:pt x="3427892" y="121436"/>
                  </a:cubicBezTo>
                  <a:close/>
                  <a:moveTo>
                    <a:pt x="3399647" y="121436"/>
                  </a:moveTo>
                  <a:cubicBezTo>
                    <a:pt x="3403904" y="121436"/>
                    <a:pt x="3407356" y="124888"/>
                    <a:pt x="3407356" y="129146"/>
                  </a:cubicBezTo>
                  <a:cubicBezTo>
                    <a:pt x="3407356" y="133404"/>
                    <a:pt x="3403904" y="136856"/>
                    <a:pt x="3399647" y="136856"/>
                  </a:cubicBezTo>
                  <a:cubicBezTo>
                    <a:pt x="3395388" y="136856"/>
                    <a:pt x="3391937" y="133404"/>
                    <a:pt x="3391937" y="129146"/>
                  </a:cubicBezTo>
                  <a:cubicBezTo>
                    <a:pt x="3391937" y="124888"/>
                    <a:pt x="3395388" y="121436"/>
                    <a:pt x="3399647" y="121436"/>
                  </a:cubicBezTo>
                  <a:close/>
                  <a:moveTo>
                    <a:pt x="3371401" y="121436"/>
                  </a:moveTo>
                  <a:cubicBezTo>
                    <a:pt x="3375659" y="121436"/>
                    <a:pt x="3379112" y="124888"/>
                    <a:pt x="3379112" y="129146"/>
                  </a:cubicBezTo>
                  <a:cubicBezTo>
                    <a:pt x="3379112" y="133404"/>
                    <a:pt x="3375659" y="136856"/>
                    <a:pt x="3371401" y="136856"/>
                  </a:cubicBezTo>
                  <a:cubicBezTo>
                    <a:pt x="3367143" y="136856"/>
                    <a:pt x="3363691" y="133404"/>
                    <a:pt x="3363691" y="129146"/>
                  </a:cubicBezTo>
                  <a:cubicBezTo>
                    <a:pt x="3363691" y="124888"/>
                    <a:pt x="3367143" y="121436"/>
                    <a:pt x="3371401" y="121436"/>
                  </a:cubicBezTo>
                  <a:close/>
                  <a:moveTo>
                    <a:pt x="3343156" y="121436"/>
                  </a:moveTo>
                  <a:cubicBezTo>
                    <a:pt x="3347414" y="121436"/>
                    <a:pt x="3350866" y="124888"/>
                    <a:pt x="3350866" y="129146"/>
                  </a:cubicBezTo>
                  <a:cubicBezTo>
                    <a:pt x="3350866" y="133404"/>
                    <a:pt x="3347414" y="136856"/>
                    <a:pt x="3343156" y="136856"/>
                  </a:cubicBezTo>
                  <a:cubicBezTo>
                    <a:pt x="3338897" y="136856"/>
                    <a:pt x="3335446" y="133404"/>
                    <a:pt x="3335446" y="129146"/>
                  </a:cubicBezTo>
                  <a:cubicBezTo>
                    <a:pt x="3335446" y="124888"/>
                    <a:pt x="3338897" y="121436"/>
                    <a:pt x="3343156" y="121436"/>
                  </a:cubicBezTo>
                  <a:close/>
                  <a:moveTo>
                    <a:pt x="3314910" y="121436"/>
                  </a:moveTo>
                  <a:cubicBezTo>
                    <a:pt x="3319168" y="121436"/>
                    <a:pt x="3322620" y="124888"/>
                    <a:pt x="3322620" y="129146"/>
                  </a:cubicBezTo>
                  <a:cubicBezTo>
                    <a:pt x="3322620" y="133404"/>
                    <a:pt x="3319168" y="136856"/>
                    <a:pt x="3314910" y="136856"/>
                  </a:cubicBezTo>
                  <a:cubicBezTo>
                    <a:pt x="3310652" y="136856"/>
                    <a:pt x="3307200" y="133404"/>
                    <a:pt x="3307200" y="129146"/>
                  </a:cubicBezTo>
                  <a:cubicBezTo>
                    <a:pt x="3307200" y="124888"/>
                    <a:pt x="3310652" y="121436"/>
                    <a:pt x="3314910" y="121436"/>
                  </a:cubicBezTo>
                  <a:close/>
                  <a:moveTo>
                    <a:pt x="3286692" y="121436"/>
                  </a:moveTo>
                  <a:cubicBezTo>
                    <a:pt x="3290950" y="121436"/>
                    <a:pt x="3294402" y="124888"/>
                    <a:pt x="3294402" y="129146"/>
                  </a:cubicBezTo>
                  <a:cubicBezTo>
                    <a:pt x="3294402" y="133404"/>
                    <a:pt x="3290950" y="136856"/>
                    <a:pt x="3286692" y="136856"/>
                  </a:cubicBezTo>
                  <a:cubicBezTo>
                    <a:pt x="3282434" y="136856"/>
                    <a:pt x="3278981" y="133404"/>
                    <a:pt x="3278981" y="129146"/>
                  </a:cubicBezTo>
                  <a:cubicBezTo>
                    <a:pt x="3278981" y="124888"/>
                    <a:pt x="3282434" y="121436"/>
                    <a:pt x="3286692" y="121436"/>
                  </a:cubicBezTo>
                  <a:close/>
                  <a:moveTo>
                    <a:pt x="3258454" y="121436"/>
                  </a:moveTo>
                  <a:cubicBezTo>
                    <a:pt x="3262712" y="121436"/>
                    <a:pt x="3266164" y="124888"/>
                    <a:pt x="3266164" y="129146"/>
                  </a:cubicBezTo>
                  <a:cubicBezTo>
                    <a:pt x="3266164" y="133404"/>
                    <a:pt x="3262712" y="136856"/>
                    <a:pt x="3258454" y="136856"/>
                  </a:cubicBezTo>
                  <a:cubicBezTo>
                    <a:pt x="3254195" y="136856"/>
                    <a:pt x="3250744" y="133404"/>
                    <a:pt x="3250744" y="129146"/>
                  </a:cubicBezTo>
                  <a:cubicBezTo>
                    <a:pt x="3250744" y="124888"/>
                    <a:pt x="3254195" y="121436"/>
                    <a:pt x="3258454" y="121436"/>
                  </a:cubicBezTo>
                  <a:close/>
                  <a:moveTo>
                    <a:pt x="3230209" y="121436"/>
                  </a:moveTo>
                  <a:cubicBezTo>
                    <a:pt x="3234467" y="121436"/>
                    <a:pt x="3237919" y="124888"/>
                    <a:pt x="3237919" y="129146"/>
                  </a:cubicBezTo>
                  <a:cubicBezTo>
                    <a:pt x="3237919" y="133404"/>
                    <a:pt x="3234467" y="136856"/>
                    <a:pt x="3230209" y="136856"/>
                  </a:cubicBezTo>
                  <a:cubicBezTo>
                    <a:pt x="3225951" y="136856"/>
                    <a:pt x="3222499" y="133404"/>
                    <a:pt x="3222499" y="129146"/>
                  </a:cubicBezTo>
                  <a:cubicBezTo>
                    <a:pt x="3222499" y="124888"/>
                    <a:pt x="3225951" y="121436"/>
                    <a:pt x="3230209" y="121436"/>
                  </a:cubicBezTo>
                  <a:close/>
                  <a:moveTo>
                    <a:pt x="3201963" y="121436"/>
                  </a:moveTo>
                  <a:cubicBezTo>
                    <a:pt x="3206221" y="121436"/>
                    <a:pt x="3209673" y="124888"/>
                    <a:pt x="3209673" y="129146"/>
                  </a:cubicBezTo>
                  <a:cubicBezTo>
                    <a:pt x="3209673" y="133404"/>
                    <a:pt x="3206221" y="136856"/>
                    <a:pt x="3201963" y="136856"/>
                  </a:cubicBezTo>
                  <a:cubicBezTo>
                    <a:pt x="3197705" y="136856"/>
                    <a:pt x="3194253" y="133404"/>
                    <a:pt x="3194253" y="129146"/>
                  </a:cubicBezTo>
                  <a:cubicBezTo>
                    <a:pt x="3194253" y="124888"/>
                    <a:pt x="3197705" y="121436"/>
                    <a:pt x="3201963" y="121436"/>
                  </a:cubicBezTo>
                  <a:close/>
                  <a:moveTo>
                    <a:pt x="3173718" y="121436"/>
                  </a:moveTo>
                  <a:cubicBezTo>
                    <a:pt x="3177976" y="121436"/>
                    <a:pt x="3181428" y="124888"/>
                    <a:pt x="3181428" y="129146"/>
                  </a:cubicBezTo>
                  <a:cubicBezTo>
                    <a:pt x="3181428" y="133404"/>
                    <a:pt x="3177976" y="136856"/>
                    <a:pt x="3173718" y="136856"/>
                  </a:cubicBezTo>
                  <a:cubicBezTo>
                    <a:pt x="3169460" y="136856"/>
                    <a:pt x="3166008" y="133404"/>
                    <a:pt x="3166008" y="129146"/>
                  </a:cubicBezTo>
                  <a:cubicBezTo>
                    <a:pt x="3166008" y="124888"/>
                    <a:pt x="3169460" y="121436"/>
                    <a:pt x="3173718" y="121436"/>
                  </a:cubicBezTo>
                  <a:close/>
                  <a:moveTo>
                    <a:pt x="3145472" y="121436"/>
                  </a:moveTo>
                  <a:cubicBezTo>
                    <a:pt x="3149730" y="121436"/>
                    <a:pt x="3153182" y="124888"/>
                    <a:pt x="3153182" y="129146"/>
                  </a:cubicBezTo>
                  <a:cubicBezTo>
                    <a:pt x="3153182" y="133404"/>
                    <a:pt x="3149730" y="136856"/>
                    <a:pt x="3145472" y="136856"/>
                  </a:cubicBezTo>
                  <a:cubicBezTo>
                    <a:pt x="3141213" y="136856"/>
                    <a:pt x="3137762" y="133404"/>
                    <a:pt x="3137762" y="129146"/>
                  </a:cubicBezTo>
                  <a:cubicBezTo>
                    <a:pt x="3137762" y="124888"/>
                    <a:pt x="3141213" y="121436"/>
                    <a:pt x="3145472" y="121436"/>
                  </a:cubicBezTo>
                  <a:close/>
                  <a:moveTo>
                    <a:pt x="3117227" y="121436"/>
                  </a:moveTo>
                  <a:cubicBezTo>
                    <a:pt x="3121485" y="121436"/>
                    <a:pt x="3124937" y="124888"/>
                    <a:pt x="3124937" y="129146"/>
                  </a:cubicBezTo>
                  <a:cubicBezTo>
                    <a:pt x="3124937" y="133404"/>
                    <a:pt x="3121485" y="136856"/>
                    <a:pt x="3117227" y="136856"/>
                  </a:cubicBezTo>
                  <a:cubicBezTo>
                    <a:pt x="3112969" y="136856"/>
                    <a:pt x="3109517" y="133404"/>
                    <a:pt x="3109517" y="129146"/>
                  </a:cubicBezTo>
                  <a:cubicBezTo>
                    <a:pt x="3109517" y="124888"/>
                    <a:pt x="3112969" y="121436"/>
                    <a:pt x="3117227" y="121436"/>
                  </a:cubicBezTo>
                  <a:close/>
                  <a:moveTo>
                    <a:pt x="3088981" y="121436"/>
                  </a:moveTo>
                  <a:cubicBezTo>
                    <a:pt x="3093239" y="121436"/>
                    <a:pt x="3096691" y="124888"/>
                    <a:pt x="3096691" y="129146"/>
                  </a:cubicBezTo>
                  <a:cubicBezTo>
                    <a:pt x="3096691" y="133404"/>
                    <a:pt x="3093239" y="136856"/>
                    <a:pt x="3088981" y="136856"/>
                  </a:cubicBezTo>
                  <a:cubicBezTo>
                    <a:pt x="3084723" y="136856"/>
                    <a:pt x="3081271" y="133404"/>
                    <a:pt x="3081271" y="129146"/>
                  </a:cubicBezTo>
                  <a:cubicBezTo>
                    <a:pt x="3081271" y="124888"/>
                    <a:pt x="3084723" y="121436"/>
                    <a:pt x="3088981" y="121436"/>
                  </a:cubicBezTo>
                  <a:close/>
                  <a:moveTo>
                    <a:pt x="3060736" y="121436"/>
                  </a:moveTo>
                  <a:cubicBezTo>
                    <a:pt x="3064995" y="121436"/>
                    <a:pt x="3068446" y="124888"/>
                    <a:pt x="3068446" y="129146"/>
                  </a:cubicBezTo>
                  <a:cubicBezTo>
                    <a:pt x="3068446" y="133404"/>
                    <a:pt x="3064995" y="136856"/>
                    <a:pt x="3060736" y="136856"/>
                  </a:cubicBezTo>
                  <a:cubicBezTo>
                    <a:pt x="3056478" y="136856"/>
                    <a:pt x="3053026" y="133404"/>
                    <a:pt x="3053026" y="129146"/>
                  </a:cubicBezTo>
                  <a:cubicBezTo>
                    <a:pt x="3053026" y="124888"/>
                    <a:pt x="3056478" y="121436"/>
                    <a:pt x="3060736" y="121436"/>
                  </a:cubicBezTo>
                  <a:close/>
                  <a:moveTo>
                    <a:pt x="3032490" y="121436"/>
                  </a:moveTo>
                  <a:cubicBezTo>
                    <a:pt x="3036748" y="121436"/>
                    <a:pt x="3040200" y="124888"/>
                    <a:pt x="3040200" y="129146"/>
                  </a:cubicBezTo>
                  <a:cubicBezTo>
                    <a:pt x="3040200" y="133404"/>
                    <a:pt x="3036748" y="136856"/>
                    <a:pt x="3032490" y="136856"/>
                  </a:cubicBezTo>
                  <a:cubicBezTo>
                    <a:pt x="3028232" y="136856"/>
                    <a:pt x="3024780" y="133404"/>
                    <a:pt x="3024780" y="129146"/>
                  </a:cubicBezTo>
                  <a:cubicBezTo>
                    <a:pt x="3024780" y="124888"/>
                    <a:pt x="3028232" y="121436"/>
                    <a:pt x="3032490" y="121436"/>
                  </a:cubicBezTo>
                  <a:close/>
                  <a:moveTo>
                    <a:pt x="3004245" y="121436"/>
                  </a:moveTo>
                  <a:cubicBezTo>
                    <a:pt x="3008503" y="121436"/>
                    <a:pt x="3011955" y="124888"/>
                    <a:pt x="3011955" y="129146"/>
                  </a:cubicBezTo>
                  <a:cubicBezTo>
                    <a:pt x="3011955" y="133404"/>
                    <a:pt x="3008503" y="136856"/>
                    <a:pt x="3004245" y="136856"/>
                  </a:cubicBezTo>
                  <a:cubicBezTo>
                    <a:pt x="2999987" y="136856"/>
                    <a:pt x="2996535" y="133404"/>
                    <a:pt x="2996535" y="129146"/>
                  </a:cubicBezTo>
                  <a:cubicBezTo>
                    <a:pt x="2996535" y="124888"/>
                    <a:pt x="2999987" y="121436"/>
                    <a:pt x="3004245" y="121436"/>
                  </a:cubicBezTo>
                  <a:close/>
                  <a:moveTo>
                    <a:pt x="2975999" y="121436"/>
                  </a:moveTo>
                  <a:cubicBezTo>
                    <a:pt x="2980257" y="121436"/>
                    <a:pt x="2983709" y="124888"/>
                    <a:pt x="2983709" y="129146"/>
                  </a:cubicBezTo>
                  <a:cubicBezTo>
                    <a:pt x="2983709" y="133404"/>
                    <a:pt x="2980257" y="136856"/>
                    <a:pt x="2975999" y="136856"/>
                  </a:cubicBezTo>
                  <a:cubicBezTo>
                    <a:pt x="2971741" y="136856"/>
                    <a:pt x="2968289" y="133404"/>
                    <a:pt x="2968289" y="129146"/>
                  </a:cubicBezTo>
                  <a:cubicBezTo>
                    <a:pt x="2968289" y="124888"/>
                    <a:pt x="2971741" y="121436"/>
                    <a:pt x="2975999" y="121436"/>
                  </a:cubicBezTo>
                  <a:close/>
                  <a:moveTo>
                    <a:pt x="2947754" y="121436"/>
                  </a:moveTo>
                  <a:cubicBezTo>
                    <a:pt x="2952013" y="121436"/>
                    <a:pt x="2955464" y="124888"/>
                    <a:pt x="2955464" y="129146"/>
                  </a:cubicBezTo>
                  <a:cubicBezTo>
                    <a:pt x="2955464" y="133404"/>
                    <a:pt x="2952013" y="136856"/>
                    <a:pt x="2947754" y="136856"/>
                  </a:cubicBezTo>
                  <a:cubicBezTo>
                    <a:pt x="2943496" y="136856"/>
                    <a:pt x="2940044" y="133404"/>
                    <a:pt x="2940044" y="129146"/>
                  </a:cubicBezTo>
                  <a:cubicBezTo>
                    <a:pt x="2940044" y="124888"/>
                    <a:pt x="2943496" y="121436"/>
                    <a:pt x="2947754" y="121436"/>
                  </a:cubicBezTo>
                  <a:close/>
                  <a:moveTo>
                    <a:pt x="2919508" y="121436"/>
                  </a:moveTo>
                  <a:cubicBezTo>
                    <a:pt x="2923766" y="121436"/>
                    <a:pt x="2927218" y="124888"/>
                    <a:pt x="2927218" y="129146"/>
                  </a:cubicBezTo>
                  <a:cubicBezTo>
                    <a:pt x="2927218" y="133404"/>
                    <a:pt x="2923766" y="136856"/>
                    <a:pt x="2919508" y="136856"/>
                  </a:cubicBezTo>
                  <a:cubicBezTo>
                    <a:pt x="2915250" y="136856"/>
                    <a:pt x="2911798" y="133404"/>
                    <a:pt x="2911798" y="129146"/>
                  </a:cubicBezTo>
                  <a:cubicBezTo>
                    <a:pt x="2911798" y="124888"/>
                    <a:pt x="2915250" y="121436"/>
                    <a:pt x="2919508" y="121436"/>
                  </a:cubicBezTo>
                  <a:close/>
                  <a:moveTo>
                    <a:pt x="2891263" y="121436"/>
                  </a:moveTo>
                  <a:cubicBezTo>
                    <a:pt x="2895522" y="121436"/>
                    <a:pt x="2898974" y="124888"/>
                    <a:pt x="2898974" y="129146"/>
                  </a:cubicBezTo>
                  <a:cubicBezTo>
                    <a:pt x="2898974" y="133404"/>
                    <a:pt x="2895522" y="136856"/>
                    <a:pt x="2891263" y="136856"/>
                  </a:cubicBezTo>
                  <a:cubicBezTo>
                    <a:pt x="2887005" y="136856"/>
                    <a:pt x="2883553" y="133404"/>
                    <a:pt x="2883553" y="129146"/>
                  </a:cubicBezTo>
                  <a:cubicBezTo>
                    <a:pt x="2883553" y="124888"/>
                    <a:pt x="2887005" y="121436"/>
                    <a:pt x="2891263" y="121436"/>
                  </a:cubicBezTo>
                  <a:close/>
                  <a:moveTo>
                    <a:pt x="2863017" y="121436"/>
                  </a:moveTo>
                  <a:cubicBezTo>
                    <a:pt x="2867275" y="121436"/>
                    <a:pt x="2870727" y="124888"/>
                    <a:pt x="2870727" y="129146"/>
                  </a:cubicBezTo>
                  <a:cubicBezTo>
                    <a:pt x="2870727" y="133404"/>
                    <a:pt x="2867275" y="136856"/>
                    <a:pt x="2863017" y="136856"/>
                  </a:cubicBezTo>
                  <a:cubicBezTo>
                    <a:pt x="2858759" y="136856"/>
                    <a:pt x="2855307" y="133404"/>
                    <a:pt x="2855307" y="129146"/>
                  </a:cubicBezTo>
                  <a:cubicBezTo>
                    <a:pt x="2855307" y="124888"/>
                    <a:pt x="2858759" y="121436"/>
                    <a:pt x="2863017" y="121436"/>
                  </a:cubicBezTo>
                  <a:close/>
                  <a:moveTo>
                    <a:pt x="2834772" y="121436"/>
                  </a:moveTo>
                  <a:cubicBezTo>
                    <a:pt x="2839031" y="121436"/>
                    <a:pt x="2842483" y="124888"/>
                    <a:pt x="2842483" y="129146"/>
                  </a:cubicBezTo>
                  <a:cubicBezTo>
                    <a:pt x="2842483" y="133404"/>
                    <a:pt x="2839031" y="136856"/>
                    <a:pt x="2834772" y="136856"/>
                  </a:cubicBezTo>
                  <a:cubicBezTo>
                    <a:pt x="2830514" y="136856"/>
                    <a:pt x="2827062" y="133404"/>
                    <a:pt x="2827062" y="129146"/>
                  </a:cubicBezTo>
                  <a:cubicBezTo>
                    <a:pt x="2827062" y="124888"/>
                    <a:pt x="2830514" y="121436"/>
                    <a:pt x="2834772" y="121436"/>
                  </a:cubicBezTo>
                  <a:close/>
                  <a:moveTo>
                    <a:pt x="2806526" y="121436"/>
                  </a:moveTo>
                  <a:cubicBezTo>
                    <a:pt x="2810784" y="121436"/>
                    <a:pt x="2814236" y="124888"/>
                    <a:pt x="2814236" y="129146"/>
                  </a:cubicBezTo>
                  <a:cubicBezTo>
                    <a:pt x="2814236" y="133404"/>
                    <a:pt x="2810784" y="136856"/>
                    <a:pt x="2806526" y="136856"/>
                  </a:cubicBezTo>
                  <a:cubicBezTo>
                    <a:pt x="2802268" y="136856"/>
                    <a:pt x="2798816" y="133404"/>
                    <a:pt x="2798816" y="129146"/>
                  </a:cubicBezTo>
                  <a:cubicBezTo>
                    <a:pt x="2798816" y="124888"/>
                    <a:pt x="2802268" y="121436"/>
                    <a:pt x="2806526" y="121436"/>
                  </a:cubicBezTo>
                  <a:close/>
                  <a:moveTo>
                    <a:pt x="2778281" y="121436"/>
                  </a:moveTo>
                  <a:cubicBezTo>
                    <a:pt x="2782539" y="121436"/>
                    <a:pt x="2785992" y="124888"/>
                    <a:pt x="2785992" y="129146"/>
                  </a:cubicBezTo>
                  <a:cubicBezTo>
                    <a:pt x="2785992" y="133404"/>
                    <a:pt x="2782539" y="136856"/>
                    <a:pt x="2778281" y="136856"/>
                  </a:cubicBezTo>
                  <a:cubicBezTo>
                    <a:pt x="2774023" y="136856"/>
                    <a:pt x="2770571" y="133404"/>
                    <a:pt x="2770571" y="129146"/>
                  </a:cubicBezTo>
                  <a:cubicBezTo>
                    <a:pt x="2770571" y="124888"/>
                    <a:pt x="2774023" y="121436"/>
                    <a:pt x="2778281" y="121436"/>
                  </a:cubicBezTo>
                  <a:close/>
                  <a:moveTo>
                    <a:pt x="2750035" y="121436"/>
                  </a:moveTo>
                  <a:cubicBezTo>
                    <a:pt x="2754293" y="121436"/>
                    <a:pt x="2757745" y="124888"/>
                    <a:pt x="2757745" y="129146"/>
                  </a:cubicBezTo>
                  <a:cubicBezTo>
                    <a:pt x="2757745" y="133404"/>
                    <a:pt x="2754293" y="136856"/>
                    <a:pt x="2750035" y="136856"/>
                  </a:cubicBezTo>
                  <a:cubicBezTo>
                    <a:pt x="2745777" y="136856"/>
                    <a:pt x="2742325" y="133404"/>
                    <a:pt x="2742325" y="129146"/>
                  </a:cubicBezTo>
                  <a:cubicBezTo>
                    <a:pt x="2742325" y="124888"/>
                    <a:pt x="2745777" y="121436"/>
                    <a:pt x="2750035" y="121436"/>
                  </a:cubicBezTo>
                  <a:close/>
                  <a:moveTo>
                    <a:pt x="2721790" y="121436"/>
                  </a:moveTo>
                  <a:cubicBezTo>
                    <a:pt x="2726049" y="121436"/>
                    <a:pt x="2729501" y="124888"/>
                    <a:pt x="2729501" y="129146"/>
                  </a:cubicBezTo>
                  <a:cubicBezTo>
                    <a:pt x="2729501" y="133404"/>
                    <a:pt x="2726049" y="136856"/>
                    <a:pt x="2721790" y="136856"/>
                  </a:cubicBezTo>
                  <a:cubicBezTo>
                    <a:pt x="2717532" y="136856"/>
                    <a:pt x="2714080" y="133404"/>
                    <a:pt x="2714080" y="129146"/>
                  </a:cubicBezTo>
                  <a:cubicBezTo>
                    <a:pt x="2714080" y="124888"/>
                    <a:pt x="2717532" y="121436"/>
                    <a:pt x="2721790" y="121436"/>
                  </a:cubicBezTo>
                  <a:close/>
                  <a:moveTo>
                    <a:pt x="2693544" y="121436"/>
                  </a:moveTo>
                  <a:cubicBezTo>
                    <a:pt x="2697802" y="121436"/>
                    <a:pt x="2701254" y="124888"/>
                    <a:pt x="2701254" y="129146"/>
                  </a:cubicBezTo>
                  <a:cubicBezTo>
                    <a:pt x="2701254" y="133404"/>
                    <a:pt x="2697802" y="136856"/>
                    <a:pt x="2693544" y="136856"/>
                  </a:cubicBezTo>
                  <a:cubicBezTo>
                    <a:pt x="2689286" y="136856"/>
                    <a:pt x="2685834" y="133404"/>
                    <a:pt x="2685834" y="129146"/>
                  </a:cubicBezTo>
                  <a:cubicBezTo>
                    <a:pt x="2685834" y="124888"/>
                    <a:pt x="2689286" y="121436"/>
                    <a:pt x="2693544" y="121436"/>
                  </a:cubicBezTo>
                  <a:close/>
                  <a:moveTo>
                    <a:pt x="2665299" y="121436"/>
                  </a:moveTo>
                  <a:cubicBezTo>
                    <a:pt x="2669558" y="121436"/>
                    <a:pt x="2673010" y="124888"/>
                    <a:pt x="2673010" y="129146"/>
                  </a:cubicBezTo>
                  <a:cubicBezTo>
                    <a:pt x="2673010" y="133404"/>
                    <a:pt x="2669558" y="136856"/>
                    <a:pt x="2665299" y="136856"/>
                  </a:cubicBezTo>
                  <a:cubicBezTo>
                    <a:pt x="2661041" y="136856"/>
                    <a:pt x="2657589" y="133404"/>
                    <a:pt x="2657589" y="129146"/>
                  </a:cubicBezTo>
                  <a:cubicBezTo>
                    <a:pt x="2657589" y="124888"/>
                    <a:pt x="2661041" y="121436"/>
                    <a:pt x="2665299" y="121436"/>
                  </a:cubicBezTo>
                  <a:close/>
                  <a:moveTo>
                    <a:pt x="2637053" y="121436"/>
                  </a:moveTo>
                  <a:cubicBezTo>
                    <a:pt x="2641311" y="121436"/>
                    <a:pt x="2644763" y="124888"/>
                    <a:pt x="2644763" y="129146"/>
                  </a:cubicBezTo>
                  <a:cubicBezTo>
                    <a:pt x="2644763" y="133404"/>
                    <a:pt x="2641311" y="136856"/>
                    <a:pt x="2637053" y="136856"/>
                  </a:cubicBezTo>
                  <a:cubicBezTo>
                    <a:pt x="2632795" y="136856"/>
                    <a:pt x="2629343" y="133404"/>
                    <a:pt x="2629343" y="129146"/>
                  </a:cubicBezTo>
                  <a:cubicBezTo>
                    <a:pt x="2629343" y="124888"/>
                    <a:pt x="2632795" y="121436"/>
                    <a:pt x="2637053" y="121436"/>
                  </a:cubicBezTo>
                  <a:close/>
                  <a:moveTo>
                    <a:pt x="2608809" y="121436"/>
                  </a:moveTo>
                  <a:cubicBezTo>
                    <a:pt x="2613067" y="121436"/>
                    <a:pt x="2616519" y="124888"/>
                    <a:pt x="2616519" y="129146"/>
                  </a:cubicBezTo>
                  <a:cubicBezTo>
                    <a:pt x="2616519" y="133404"/>
                    <a:pt x="2613067" y="136856"/>
                    <a:pt x="2608809" y="136856"/>
                  </a:cubicBezTo>
                  <a:cubicBezTo>
                    <a:pt x="2604550" y="136856"/>
                    <a:pt x="2601098" y="133404"/>
                    <a:pt x="2601098" y="129146"/>
                  </a:cubicBezTo>
                  <a:cubicBezTo>
                    <a:pt x="2601098" y="124888"/>
                    <a:pt x="2604550" y="121436"/>
                    <a:pt x="2608809" y="121436"/>
                  </a:cubicBezTo>
                  <a:close/>
                  <a:moveTo>
                    <a:pt x="2580562" y="121436"/>
                  </a:moveTo>
                  <a:cubicBezTo>
                    <a:pt x="2584820" y="121436"/>
                    <a:pt x="2588272" y="124888"/>
                    <a:pt x="2588272" y="129146"/>
                  </a:cubicBezTo>
                  <a:cubicBezTo>
                    <a:pt x="2588272" y="133404"/>
                    <a:pt x="2584820" y="136856"/>
                    <a:pt x="2580562" y="136856"/>
                  </a:cubicBezTo>
                  <a:cubicBezTo>
                    <a:pt x="2576304" y="136856"/>
                    <a:pt x="2572852" y="133404"/>
                    <a:pt x="2572852" y="129146"/>
                  </a:cubicBezTo>
                  <a:cubicBezTo>
                    <a:pt x="2572852" y="124888"/>
                    <a:pt x="2576304" y="121436"/>
                    <a:pt x="2580562" y="121436"/>
                  </a:cubicBezTo>
                  <a:close/>
                  <a:moveTo>
                    <a:pt x="2552317" y="121436"/>
                  </a:moveTo>
                  <a:cubicBezTo>
                    <a:pt x="2556576" y="121436"/>
                    <a:pt x="2560027" y="124888"/>
                    <a:pt x="2560027" y="129146"/>
                  </a:cubicBezTo>
                  <a:cubicBezTo>
                    <a:pt x="2560027" y="133404"/>
                    <a:pt x="2556576" y="136856"/>
                    <a:pt x="2552317" y="136856"/>
                  </a:cubicBezTo>
                  <a:cubicBezTo>
                    <a:pt x="2548059" y="136856"/>
                    <a:pt x="2544607" y="133404"/>
                    <a:pt x="2544607" y="129146"/>
                  </a:cubicBezTo>
                  <a:cubicBezTo>
                    <a:pt x="2544607" y="124888"/>
                    <a:pt x="2548059" y="121436"/>
                    <a:pt x="2552317" y="121436"/>
                  </a:cubicBezTo>
                  <a:close/>
                  <a:moveTo>
                    <a:pt x="2524071" y="121436"/>
                  </a:moveTo>
                  <a:cubicBezTo>
                    <a:pt x="2528330" y="121436"/>
                    <a:pt x="2531782" y="124888"/>
                    <a:pt x="2531782" y="129146"/>
                  </a:cubicBezTo>
                  <a:cubicBezTo>
                    <a:pt x="2531782" y="133404"/>
                    <a:pt x="2528330" y="136856"/>
                    <a:pt x="2524071" y="136856"/>
                  </a:cubicBezTo>
                  <a:cubicBezTo>
                    <a:pt x="2519813" y="136856"/>
                    <a:pt x="2516361" y="133404"/>
                    <a:pt x="2516361" y="129146"/>
                  </a:cubicBezTo>
                  <a:cubicBezTo>
                    <a:pt x="2516361" y="124888"/>
                    <a:pt x="2519813" y="121436"/>
                    <a:pt x="2524071" y="121436"/>
                  </a:cubicBezTo>
                  <a:close/>
                  <a:moveTo>
                    <a:pt x="2495827" y="121436"/>
                  </a:moveTo>
                  <a:cubicBezTo>
                    <a:pt x="2500085" y="121436"/>
                    <a:pt x="2503537" y="124888"/>
                    <a:pt x="2503537" y="129146"/>
                  </a:cubicBezTo>
                  <a:cubicBezTo>
                    <a:pt x="2503537" y="133404"/>
                    <a:pt x="2500085" y="136856"/>
                    <a:pt x="2495827" y="136856"/>
                  </a:cubicBezTo>
                  <a:cubicBezTo>
                    <a:pt x="2491568" y="136856"/>
                    <a:pt x="2488116" y="133404"/>
                    <a:pt x="2488116" y="129146"/>
                  </a:cubicBezTo>
                  <a:cubicBezTo>
                    <a:pt x="2488116" y="124888"/>
                    <a:pt x="2491568" y="121436"/>
                    <a:pt x="2495827" y="121436"/>
                  </a:cubicBezTo>
                  <a:close/>
                  <a:moveTo>
                    <a:pt x="2467580" y="121436"/>
                  </a:moveTo>
                  <a:cubicBezTo>
                    <a:pt x="2471839" y="121436"/>
                    <a:pt x="2475290" y="124888"/>
                    <a:pt x="2475290" y="129146"/>
                  </a:cubicBezTo>
                  <a:cubicBezTo>
                    <a:pt x="2475290" y="133404"/>
                    <a:pt x="2471839" y="136856"/>
                    <a:pt x="2467580" y="136856"/>
                  </a:cubicBezTo>
                  <a:cubicBezTo>
                    <a:pt x="2463322" y="136856"/>
                    <a:pt x="2459870" y="133404"/>
                    <a:pt x="2459870" y="129146"/>
                  </a:cubicBezTo>
                  <a:cubicBezTo>
                    <a:pt x="2459870" y="124888"/>
                    <a:pt x="2463322" y="121436"/>
                    <a:pt x="2467580" y="121436"/>
                  </a:cubicBezTo>
                  <a:close/>
                  <a:moveTo>
                    <a:pt x="2439336" y="121436"/>
                  </a:moveTo>
                  <a:cubicBezTo>
                    <a:pt x="2443594" y="121436"/>
                    <a:pt x="2447046" y="124888"/>
                    <a:pt x="2447046" y="129146"/>
                  </a:cubicBezTo>
                  <a:cubicBezTo>
                    <a:pt x="2447046" y="133404"/>
                    <a:pt x="2443594" y="136856"/>
                    <a:pt x="2439336" y="136856"/>
                  </a:cubicBezTo>
                  <a:cubicBezTo>
                    <a:pt x="2435077" y="136856"/>
                    <a:pt x="2431625" y="133404"/>
                    <a:pt x="2431625" y="129146"/>
                  </a:cubicBezTo>
                  <a:cubicBezTo>
                    <a:pt x="2431625" y="124888"/>
                    <a:pt x="2435077" y="121436"/>
                    <a:pt x="2439336" y="121436"/>
                  </a:cubicBezTo>
                  <a:close/>
                  <a:moveTo>
                    <a:pt x="2411089" y="121436"/>
                  </a:moveTo>
                  <a:cubicBezTo>
                    <a:pt x="2415347" y="121436"/>
                    <a:pt x="2418800" y="124888"/>
                    <a:pt x="2418800" y="129146"/>
                  </a:cubicBezTo>
                  <a:cubicBezTo>
                    <a:pt x="2418800" y="133404"/>
                    <a:pt x="2415347" y="136856"/>
                    <a:pt x="2411089" y="136856"/>
                  </a:cubicBezTo>
                  <a:cubicBezTo>
                    <a:pt x="2406831" y="136856"/>
                    <a:pt x="2403379" y="133404"/>
                    <a:pt x="2403379" y="129146"/>
                  </a:cubicBezTo>
                  <a:cubicBezTo>
                    <a:pt x="2403379" y="124888"/>
                    <a:pt x="2406831" y="121436"/>
                    <a:pt x="2411089" y="121436"/>
                  </a:cubicBezTo>
                  <a:close/>
                  <a:moveTo>
                    <a:pt x="2382845" y="121436"/>
                  </a:moveTo>
                  <a:cubicBezTo>
                    <a:pt x="2387103" y="121436"/>
                    <a:pt x="2390555" y="124888"/>
                    <a:pt x="2390555" y="129146"/>
                  </a:cubicBezTo>
                  <a:cubicBezTo>
                    <a:pt x="2390555" y="133404"/>
                    <a:pt x="2387103" y="136856"/>
                    <a:pt x="2382845" y="136856"/>
                  </a:cubicBezTo>
                  <a:cubicBezTo>
                    <a:pt x="2378586" y="136856"/>
                    <a:pt x="2375134" y="133404"/>
                    <a:pt x="2375134" y="129146"/>
                  </a:cubicBezTo>
                  <a:cubicBezTo>
                    <a:pt x="2375134" y="124888"/>
                    <a:pt x="2378586" y="121436"/>
                    <a:pt x="2382845" y="121436"/>
                  </a:cubicBezTo>
                  <a:close/>
                  <a:moveTo>
                    <a:pt x="2354598" y="121436"/>
                  </a:moveTo>
                  <a:cubicBezTo>
                    <a:pt x="2358856" y="121436"/>
                    <a:pt x="2362308" y="124888"/>
                    <a:pt x="2362308" y="129146"/>
                  </a:cubicBezTo>
                  <a:cubicBezTo>
                    <a:pt x="2362308" y="133404"/>
                    <a:pt x="2358856" y="136856"/>
                    <a:pt x="2354598" y="136856"/>
                  </a:cubicBezTo>
                  <a:cubicBezTo>
                    <a:pt x="2350340" y="136856"/>
                    <a:pt x="2346888" y="133404"/>
                    <a:pt x="2346888" y="129146"/>
                  </a:cubicBezTo>
                  <a:cubicBezTo>
                    <a:pt x="2346888" y="124888"/>
                    <a:pt x="2350340" y="121436"/>
                    <a:pt x="2354598" y="121436"/>
                  </a:cubicBezTo>
                  <a:close/>
                  <a:moveTo>
                    <a:pt x="2326354" y="121436"/>
                  </a:moveTo>
                  <a:cubicBezTo>
                    <a:pt x="2330612" y="121436"/>
                    <a:pt x="2334064" y="124888"/>
                    <a:pt x="2334064" y="129146"/>
                  </a:cubicBezTo>
                  <a:cubicBezTo>
                    <a:pt x="2334064" y="133404"/>
                    <a:pt x="2330612" y="136856"/>
                    <a:pt x="2326354" y="136856"/>
                  </a:cubicBezTo>
                  <a:cubicBezTo>
                    <a:pt x="2322095" y="136856"/>
                    <a:pt x="2318643" y="133404"/>
                    <a:pt x="2318643" y="129146"/>
                  </a:cubicBezTo>
                  <a:cubicBezTo>
                    <a:pt x="2318643" y="124888"/>
                    <a:pt x="2322095" y="121436"/>
                    <a:pt x="2326354" y="121436"/>
                  </a:cubicBezTo>
                  <a:close/>
                  <a:moveTo>
                    <a:pt x="2298107" y="121436"/>
                  </a:moveTo>
                  <a:cubicBezTo>
                    <a:pt x="2302366" y="121436"/>
                    <a:pt x="2305818" y="124888"/>
                    <a:pt x="2305818" y="129146"/>
                  </a:cubicBezTo>
                  <a:cubicBezTo>
                    <a:pt x="2305818" y="133404"/>
                    <a:pt x="2302366" y="136856"/>
                    <a:pt x="2298107" y="136856"/>
                  </a:cubicBezTo>
                  <a:cubicBezTo>
                    <a:pt x="2293849" y="136856"/>
                    <a:pt x="2290397" y="133404"/>
                    <a:pt x="2290397" y="129146"/>
                  </a:cubicBezTo>
                  <a:cubicBezTo>
                    <a:pt x="2290397" y="124888"/>
                    <a:pt x="2293849" y="121436"/>
                    <a:pt x="2298107" y="121436"/>
                  </a:cubicBezTo>
                  <a:close/>
                  <a:moveTo>
                    <a:pt x="2269863" y="121436"/>
                  </a:moveTo>
                  <a:cubicBezTo>
                    <a:pt x="2274121" y="121436"/>
                    <a:pt x="2277573" y="124888"/>
                    <a:pt x="2277573" y="129146"/>
                  </a:cubicBezTo>
                  <a:cubicBezTo>
                    <a:pt x="2277573" y="133404"/>
                    <a:pt x="2274121" y="136856"/>
                    <a:pt x="2269863" y="136856"/>
                  </a:cubicBezTo>
                  <a:cubicBezTo>
                    <a:pt x="2265604" y="136856"/>
                    <a:pt x="2262152" y="133404"/>
                    <a:pt x="2262152" y="129146"/>
                  </a:cubicBezTo>
                  <a:cubicBezTo>
                    <a:pt x="2262152" y="124888"/>
                    <a:pt x="2265604" y="121436"/>
                    <a:pt x="2269863" y="121436"/>
                  </a:cubicBezTo>
                  <a:close/>
                  <a:moveTo>
                    <a:pt x="2241616" y="121436"/>
                  </a:moveTo>
                  <a:cubicBezTo>
                    <a:pt x="2245875" y="121436"/>
                    <a:pt x="2249327" y="124888"/>
                    <a:pt x="2249327" y="129146"/>
                  </a:cubicBezTo>
                  <a:cubicBezTo>
                    <a:pt x="2249327" y="133404"/>
                    <a:pt x="2245875" y="136856"/>
                    <a:pt x="2241616" y="136856"/>
                  </a:cubicBezTo>
                  <a:cubicBezTo>
                    <a:pt x="2237358" y="136856"/>
                    <a:pt x="2233906" y="133404"/>
                    <a:pt x="2233906" y="129146"/>
                  </a:cubicBezTo>
                  <a:cubicBezTo>
                    <a:pt x="2233906" y="124888"/>
                    <a:pt x="2237358" y="121436"/>
                    <a:pt x="2241616" y="121436"/>
                  </a:cubicBezTo>
                  <a:close/>
                  <a:moveTo>
                    <a:pt x="2213372" y="121436"/>
                  </a:moveTo>
                  <a:cubicBezTo>
                    <a:pt x="2217630" y="121436"/>
                    <a:pt x="2221082" y="124888"/>
                    <a:pt x="2221082" y="129146"/>
                  </a:cubicBezTo>
                  <a:cubicBezTo>
                    <a:pt x="2221082" y="133404"/>
                    <a:pt x="2217630" y="136856"/>
                    <a:pt x="2213372" y="136856"/>
                  </a:cubicBezTo>
                  <a:cubicBezTo>
                    <a:pt x="2209113" y="136856"/>
                    <a:pt x="2205661" y="133404"/>
                    <a:pt x="2205661" y="129146"/>
                  </a:cubicBezTo>
                  <a:cubicBezTo>
                    <a:pt x="2205661" y="124888"/>
                    <a:pt x="2209113" y="121436"/>
                    <a:pt x="2213372" y="121436"/>
                  </a:cubicBezTo>
                  <a:close/>
                  <a:moveTo>
                    <a:pt x="2185125" y="121436"/>
                  </a:moveTo>
                  <a:cubicBezTo>
                    <a:pt x="2189384" y="121436"/>
                    <a:pt x="2192836" y="124888"/>
                    <a:pt x="2192836" y="129146"/>
                  </a:cubicBezTo>
                  <a:cubicBezTo>
                    <a:pt x="2192836" y="133404"/>
                    <a:pt x="2189384" y="136856"/>
                    <a:pt x="2185125" y="136856"/>
                  </a:cubicBezTo>
                  <a:cubicBezTo>
                    <a:pt x="2180867" y="136856"/>
                    <a:pt x="2177415" y="133404"/>
                    <a:pt x="2177415" y="129146"/>
                  </a:cubicBezTo>
                  <a:cubicBezTo>
                    <a:pt x="2177415" y="124888"/>
                    <a:pt x="2180867" y="121436"/>
                    <a:pt x="2185125" y="121436"/>
                  </a:cubicBezTo>
                  <a:close/>
                  <a:moveTo>
                    <a:pt x="2156881" y="121436"/>
                  </a:moveTo>
                  <a:cubicBezTo>
                    <a:pt x="2161139" y="121436"/>
                    <a:pt x="2164591" y="124888"/>
                    <a:pt x="2164591" y="129146"/>
                  </a:cubicBezTo>
                  <a:cubicBezTo>
                    <a:pt x="2164591" y="133404"/>
                    <a:pt x="2161139" y="136856"/>
                    <a:pt x="2156881" y="136856"/>
                  </a:cubicBezTo>
                  <a:cubicBezTo>
                    <a:pt x="2152622" y="136856"/>
                    <a:pt x="2149170" y="133404"/>
                    <a:pt x="2149170" y="129146"/>
                  </a:cubicBezTo>
                  <a:cubicBezTo>
                    <a:pt x="2149170" y="124888"/>
                    <a:pt x="2152622" y="121436"/>
                    <a:pt x="2156881" y="121436"/>
                  </a:cubicBezTo>
                  <a:close/>
                  <a:moveTo>
                    <a:pt x="2128634" y="121436"/>
                  </a:moveTo>
                  <a:cubicBezTo>
                    <a:pt x="2132893" y="121436"/>
                    <a:pt x="2136345" y="124888"/>
                    <a:pt x="2136345" y="129146"/>
                  </a:cubicBezTo>
                  <a:cubicBezTo>
                    <a:pt x="2136345" y="133404"/>
                    <a:pt x="2132893" y="136856"/>
                    <a:pt x="2128634" y="136856"/>
                  </a:cubicBezTo>
                  <a:cubicBezTo>
                    <a:pt x="2124376" y="136856"/>
                    <a:pt x="2120924" y="133404"/>
                    <a:pt x="2120924" y="129146"/>
                  </a:cubicBezTo>
                  <a:cubicBezTo>
                    <a:pt x="2120924" y="124888"/>
                    <a:pt x="2124376" y="121436"/>
                    <a:pt x="2128634" y="121436"/>
                  </a:cubicBezTo>
                  <a:close/>
                  <a:moveTo>
                    <a:pt x="2100390" y="121436"/>
                  </a:moveTo>
                  <a:cubicBezTo>
                    <a:pt x="2104648" y="121436"/>
                    <a:pt x="2108100" y="124888"/>
                    <a:pt x="2108100" y="129146"/>
                  </a:cubicBezTo>
                  <a:cubicBezTo>
                    <a:pt x="2108100" y="133404"/>
                    <a:pt x="2104648" y="136856"/>
                    <a:pt x="2100390" y="136856"/>
                  </a:cubicBezTo>
                  <a:cubicBezTo>
                    <a:pt x="2096132" y="136856"/>
                    <a:pt x="2092680" y="133404"/>
                    <a:pt x="2092680" y="129146"/>
                  </a:cubicBezTo>
                  <a:cubicBezTo>
                    <a:pt x="2092680" y="124888"/>
                    <a:pt x="2096132" y="121436"/>
                    <a:pt x="2100390" y="121436"/>
                  </a:cubicBezTo>
                  <a:close/>
                  <a:moveTo>
                    <a:pt x="2072143" y="121436"/>
                  </a:moveTo>
                  <a:cubicBezTo>
                    <a:pt x="2076402" y="121436"/>
                    <a:pt x="2079853" y="124888"/>
                    <a:pt x="2079853" y="129146"/>
                  </a:cubicBezTo>
                  <a:cubicBezTo>
                    <a:pt x="2079853" y="133404"/>
                    <a:pt x="2076402" y="136856"/>
                    <a:pt x="2072143" y="136856"/>
                  </a:cubicBezTo>
                  <a:cubicBezTo>
                    <a:pt x="2067885" y="136856"/>
                    <a:pt x="2064433" y="133404"/>
                    <a:pt x="2064433" y="129146"/>
                  </a:cubicBezTo>
                  <a:cubicBezTo>
                    <a:pt x="2064433" y="124888"/>
                    <a:pt x="2067885" y="121436"/>
                    <a:pt x="2072143" y="121436"/>
                  </a:cubicBezTo>
                  <a:close/>
                  <a:moveTo>
                    <a:pt x="2043899" y="121436"/>
                  </a:moveTo>
                  <a:cubicBezTo>
                    <a:pt x="2048157" y="121436"/>
                    <a:pt x="2051609" y="124888"/>
                    <a:pt x="2051609" y="129146"/>
                  </a:cubicBezTo>
                  <a:cubicBezTo>
                    <a:pt x="2051609" y="133404"/>
                    <a:pt x="2048157" y="136856"/>
                    <a:pt x="2043899" y="136856"/>
                  </a:cubicBezTo>
                  <a:cubicBezTo>
                    <a:pt x="2039640" y="136856"/>
                    <a:pt x="2036188" y="133404"/>
                    <a:pt x="2036188" y="129146"/>
                  </a:cubicBezTo>
                  <a:cubicBezTo>
                    <a:pt x="2036188" y="124888"/>
                    <a:pt x="2039640" y="121436"/>
                    <a:pt x="2043899" y="121436"/>
                  </a:cubicBezTo>
                  <a:close/>
                  <a:moveTo>
                    <a:pt x="2015653" y="121436"/>
                  </a:moveTo>
                  <a:cubicBezTo>
                    <a:pt x="2019911" y="121436"/>
                    <a:pt x="2023363" y="124888"/>
                    <a:pt x="2023363" y="129146"/>
                  </a:cubicBezTo>
                  <a:cubicBezTo>
                    <a:pt x="2023363" y="133404"/>
                    <a:pt x="2019911" y="136856"/>
                    <a:pt x="2015653" y="136856"/>
                  </a:cubicBezTo>
                  <a:cubicBezTo>
                    <a:pt x="2011394" y="136856"/>
                    <a:pt x="2007942" y="133404"/>
                    <a:pt x="2007942" y="129146"/>
                  </a:cubicBezTo>
                  <a:cubicBezTo>
                    <a:pt x="2007942" y="124888"/>
                    <a:pt x="2011394" y="121436"/>
                    <a:pt x="2015653" y="121436"/>
                  </a:cubicBezTo>
                  <a:close/>
                  <a:moveTo>
                    <a:pt x="1987408" y="121436"/>
                  </a:moveTo>
                  <a:cubicBezTo>
                    <a:pt x="1991666" y="121436"/>
                    <a:pt x="1995118" y="124888"/>
                    <a:pt x="1995118" y="129146"/>
                  </a:cubicBezTo>
                  <a:cubicBezTo>
                    <a:pt x="1995118" y="133404"/>
                    <a:pt x="1991666" y="136856"/>
                    <a:pt x="1987408" y="136856"/>
                  </a:cubicBezTo>
                  <a:cubicBezTo>
                    <a:pt x="1983150" y="136856"/>
                    <a:pt x="1979698" y="133404"/>
                    <a:pt x="1979698" y="129146"/>
                  </a:cubicBezTo>
                  <a:cubicBezTo>
                    <a:pt x="1979698" y="124888"/>
                    <a:pt x="1983150" y="121436"/>
                    <a:pt x="1987408" y="121436"/>
                  </a:cubicBezTo>
                  <a:close/>
                  <a:moveTo>
                    <a:pt x="1959161" y="121436"/>
                  </a:moveTo>
                  <a:cubicBezTo>
                    <a:pt x="1963420" y="121436"/>
                    <a:pt x="1966872" y="124888"/>
                    <a:pt x="1966872" y="129146"/>
                  </a:cubicBezTo>
                  <a:cubicBezTo>
                    <a:pt x="1966872" y="133404"/>
                    <a:pt x="1963419" y="136856"/>
                    <a:pt x="1959161" y="136856"/>
                  </a:cubicBezTo>
                  <a:cubicBezTo>
                    <a:pt x="1954903" y="136856"/>
                    <a:pt x="1951451" y="133404"/>
                    <a:pt x="1951451" y="129146"/>
                  </a:cubicBezTo>
                  <a:cubicBezTo>
                    <a:pt x="1951451" y="124888"/>
                    <a:pt x="1954903" y="121436"/>
                    <a:pt x="1959161" y="121436"/>
                  </a:cubicBezTo>
                  <a:close/>
                  <a:moveTo>
                    <a:pt x="1930917" y="121436"/>
                  </a:moveTo>
                  <a:cubicBezTo>
                    <a:pt x="1935175" y="121436"/>
                    <a:pt x="1938627" y="124888"/>
                    <a:pt x="1938627" y="129146"/>
                  </a:cubicBezTo>
                  <a:cubicBezTo>
                    <a:pt x="1938627" y="133404"/>
                    <a:pt x="1935175" y="136856"/>
                    <a:pt x="1930917" y="136856"/>
                  </a:cubicBezTo>
                  <a:cubicBezTo>
                    <a:pt x="1926658" y="136856"/>
                    <a:pt x="1923207" y="133404"/>
                    <a:pt x="1923207" y="129146"/>
                  </a:cubicBezTo>
                  <a:cubicBezTo>
                    <a:pt x="1923207" y="124888"/>
                    <a:pt x="1926658" y="121436"/>
                    <a:pt x="1930917" y="121436"/>
                  </a:cubicBezTo>
                  <a:close/>
                  <a:moveTo>
                    <a:pt x="1902671" y="121436"/>
                  </a:moveTo>
                  <a:cubicBezTo>
                    <a:pt x="1906929" y="121436"/>
                    <a:pt x="1910381" y="124888"/>
                    <a:pt x="1910381" y="129146"/>
                  </a:cubicBezTo>
                  <a:cubicBezTo>
                    <a:pt x="1910381" y="133404"/>
                    <a:pt x="1906929" y="136856"/>
                    <a:pt x="1902671" y="136856"/>
                  </a:cubicBezTo>
                  <a:cubicBezTo>
                    <a:pt x="1898412" y="136856"/>
                    <a:pt x="1894961" y="133404"/>
                    <a:pt x="1894961" y="129146"/>
                  </a:cubicBezTo>
                  <a:cubicBezTo>
                    <a:pt x="1894961" y="124888"/>
                    <a:pt x="1898412" y="121436"/>
                    <a:pt x="1902671" y="121436"/>
                  </a:cubicBezTo>
                  <a:close/>
                  <a:moveTo>
                    <a:pt x="1874426" y="121436"/>
                  </a:moveTo>
                  <a:cubicBezTo>
                    <a:pt x="1878684" y="121436"/>
                    <a:pt x="1882136" y="124888"/>
                    <a:pt x="1882136" y="129146"/>
                  </a:cubicBezTo>
                  <a:cubicBezTo>
                    <a:pt x="1882136" y="133404"/>
                    <a:pt x="1878684" y="136856"/>
                    <a:pt x="1874426" y="136856"/>
                  </a:cubicBezTo>
                  <a:cubicBezTo>
                    <a:pt x="1870168" y="136856"/>
                    <a:pt x="1866716" y="133404"/>
                    <a:pt x="1866716" y="129146"/>
                  </a:cubicBezTo>
                  <a:cubicBezTo>
                    <a:pt x="1866716" y="124888"/>
                    <a:pt x="1870168" y="121436"/>
                    <a:pt x="1874426" y="121436"/>
                  </a:cubicBezTo>
                  <a:close/>
                  <a:moveTo>
                    <a:pt x="1846180" y="121436"/>
                  </a:moveTo>
                  <a:cubicBezTo>
                    <a:pt x="1850438" y="121436"/>
                    <a:pt x="1853890" y="124888"/>
                    <a:pt x="1853890" y="129146"/>
                  </a:cubicBezTo>
                  <a:cubicBezTo>
                    <a:pt x="1853890" y="133404"/>
                    <a:pt x="1850438" y="136856"/>
                    <a:pt x="1846180" y="136856"/>
                  </a:cubicBezTo>
                  <a:cubicBezTo>
                    <a:pt x="1841921" y="136856"/>
                    <a:pt x="1838470" y="133404"/>
                    <a:pt x="1838470" y="129146"/>
                  </a:cubicBezTo>
                  <a:cubicBezTo>
                    <a:pt x="1838470" y="124888"/>
                    <a:pt x="1841921" y="121436"/>
                    <a:pt x="1846180" y="121436"/>
                  </a:cubicBezTo>
                  <a:close/>
                  <a:moveTo>
                    <a:pt x="1817935" y="121436"/>
                  </a:moveTo>
                  <a:cubicBezTo>
                    <a:pt x="1822193" y="121436"/>
                    <a:pt x="1825645" y="124888"/>
                    <a:pt x="1825645" y="129146"/>
                  </a:cubicBezTo>
                  <a:cubicBezTo>
                    <a:pt x="1825645" y="133404"/>
                    <a:pt x="1822193" y="136856"/>
                    <a:pt x="1817935" y="136856"/>
                  </a:cubicBezTo>
                  <a:cubicBezTo>
                    <a:pt x="1813677" y="136856"/>
                    <a:pt x="1810225" y="133404"/>
                    <a:pt x="1810225" y="129146"/>
                  </a:cubicBezTo>
                  <a:cubicBezTo>
                    <a:pt x="1810225" y="124888"/>
                    <a:pt x="1813677" y="121436"/>
                    <a:pt x="1817935" y="121436"/>
                  </a:cubicBezTo>
                  <a:close/>
                  <a:moveTo>
                    <a:pt x="1789689" y="121436"/>
                  </a:moveTo>
                  <a:cubicBezTo>
                    <a:pt x="1793947" y="121436"/>
                    <a:pt x="1797399" y="124888"/>
                    <a:pt x="1797399" y="129146"/>
                  </a:cubicBezTo>
                  <a:cubicBezTo>
                    <a:pt x="1797399" y="133404"/>
                    <a:pt x="1793947" y="136856"/>
                    <a:pt x="1789689" y="136856"/>
                  </a:cubicBezTo>
                  <a:cubicBezTo>
                    <a:pt x="1785430" y="136856"/>
                    <a:pt x="1781979" y="133404"/>
                    <a:pt x="1781979" y="129146"/>
                  </a:cubicBezTo>
                  <a:cubicBezTo>
                    <a:pt x="1781979" y="124888"/>
                    <a:pt x="1785430" y="121436"/>
                    <a:pt x="1789689" y="121436"/>
                  </a:cubicBezTo>
                  <a:close/>
                  <a:moveTo>
                    <a:pt x="1761443" y="121436"/>
                  </a:moveTo>
                  <a:cubicBezTo>
                    <a:pt x="1765701" y="121436"/>
                    <a:pt x="1769153" y="124888"/>
                    <a:pt x="1769153" y="129146"/>
                  </a:cubicBezTo>
                  <a:cubicBezTo>
                    <a:pt x="1769153" y="133404"/>
                    <a:pt x="1765701" y="136856"/>
                    <a:pt x="1761443" y="136856"/>
                  </a:cubicBezTo>
                  <a:cubicBezTo>
                    <a:pt x="1757185" y="136856"/>
                    <a:pt x="1753733" y="133404"/>
                    <a:pt x="1753733" y="129146"/>
                  </a:cubicBezTo>
                  <a:cubicBezTo>
                    <a:pt x="1753733" y="124888"/>
                    <a:pt x="1757185" y="121436"/>
                    <a:pt x="1761443" y="121436"/>
                  </a:cubicBezTo>
                  <a:close/>
                  <a:moveTo>
                    <a:pt x="1733198" y="121436"/>
                  </a:moveTo>
                  <a:cubicBezTo>
                    <a:pt x="1737456" y="121436"/>
                    <a:pt x="1740908" y="124888"/>
                    <a:pt x="1740908" y="129146"/>
                  </a:cubicBezTo>
                  <a:cubicBezTo>
                    <a:pt x="1740908" y="133404"/>
                    <a:pt x="1737456" y="136856"/>
                    <a:pt x="1733198" y="136856"/>
                  </a:cubicBezTo>
                  <a:cubicBezTo>
                    <a:pt x="1728939" y="136856"/>
                    <a:pt x="1725487" y="133404"/>
                    <a:pt x="1725487" y="129146"/>
                  </a:cubicBezTo>
                  <a:cubicBezTo>
                    <a:pt x="1725487" y="124888"/>
                    <a:pt x="1728939" y="121436"/>
                    <a:pt x="1733198" y="121436"/>
                  </a:cubicBezTo>
                  <a:close/>
                  <a:moveTo>
                    <a:pt x="1704953" y="121436"/>
                  </a:moveTo>
                  <a:cubicBezTo>
                    <a:pt x="1709210" y="121436"/>
                    <a:pt x="1712662" y="124888"/>
                    <a:pt x="1712662" y="129146"/>
                  </a:cubicBezTo>
                  <a:cubicBezTo>
                    <a:pt x="1712662" y="133404"/>
                    <a:pt x="1709210" y="136856"/>
                    <a:pt x="1704953" y="136856"/>
                  </a:cubicBezTo>
                  <a:cubicBezTo>
                    <a:pt x="1700694" y="136856"/>
                    <a:pt x="1697242" y="133404"/>
                    <a:pt x="1697242" y="129146"/>
                  </a:cubicBezTo>
                  <a:cubicBezTo>
                    <a:pt x="1697242" y="124888"/>
                    <a:pt x="1700694" y="121436"/>
                    <a:pt x="1704953" y="121436"/>
                  </a:cubicBezTo>
                  <a:close/>
                  <a:moveTo>
                    <a:pt x="1676707" y="121436"/>
                  </a:moveTo>
                  <a:cubicBezTo>
                    <a:pt x="1680965" y="121436"/>
                    <a:pt x="1684418" y="124888"/>
                    <a:pt x="1684418" y="129146"/>
                  </a:cubicBezTo>
                  <a:cubicBezTo>
                    <a:pt x="1684418" y="133404"/>
                    <a:pt x="1680965" y="136856"/>
                    <a:pt x="1676707" y="136856"/>
                  </a:cubicBezTo>
                  <a:cubicBezTo>
                    <a:pt x="1672449" y="136856"/>
                    <a:pt x="1668997" y="133404"/>
                    <a:pt x="1668997" y="129146"/>
                  </a:cubicBezTo>
                  <a:cubicBezTo>
                    <a:pt x="1668997" y="124888"/>
                    <a:pt x="1672449" y="121436"/>
                    <a:pt x="1676707" y="121436"/>
                  </a:cubicBezTo>
                  <a:close/>
                  <a:moveTo>
                    <a:pt x="1648462" y="121436"/>
                  </a:moveTo>
                  <a:cubicBezTo>
                    <a:pt x="1652720" y="121436"/>
                    <a:pt x="1656172" y="124888"/>
                    <a:pt x="1656172" y="129146"/>
                  </a:cubicBezTo>
                  <a:cubicBezTo>
                    <a:pt x="1656172" y="133404"/>
                    <a:pt x="1652720" y="136856"/>
                    <a:pt x="1648462" y="136856"/>
                  </a:cubicBezTo>
                  <a:cubicBezTo>
                    <a:pt x="1644203" y="136856"/>
                    <a:pt x="1640752" y="133404"/>
                    <a:pt x="1640752" y="129146"/>
                  </a:cubicBezTo>
                  <a:cubicBezTo>
                    <a:pt x="1640752" y="124888"/>
                    <a:pt x="1644203" y="121436"/>
                    <a:pt x="1648462" y="121436"/>
                  </a:cubicBezTo>
                  <a:close/>
                  <a:moveTo>
                    <a:pt x="1620216" y="121436"/>
                  </a:moveTo>
                  <a:cubicBezTo>
                    <a:pt x="1624474" y="121436"/>
                    <a:pt x="1627926" y="124888"/>
                    <a:pt x="1627926" y="129146"/>
                  </a:cubicBezTo>
                  <a:cubicBezTo>
                    <a:pt x="1627926" y="133404"/>
                    <a:pt x="1624474" y="136856"/>
                    <a:pt x="1620216" y="136856"/>
                  </a:cubicBezTo>
                  <a:cubicBezTo>
                    <a:pt x="1615958" y="136856"/>
                    <a:pt x="1612506" y="133404"/>
                    <a:pt x="1612506" y="129146"/>
                  </a:cubicBezTo>
                  <a:cubicBezTo>
                    <a:pt x="1612506" y="124888"/>
                    <a:pt x="1615958" y="121436"/>
                    <a:pt x="1620216" y="121436"/>
                  </a:cubicBezTo>
                  <a:close/>
                  <a:moveTo>
                    <a:pt x="1591998" y="121436"/>
                  </a:moveTo>
                  <a:cubicBezTo>
                    <a:pt x="1596256" y="121436"/>
                    <a:pt x="1599708" y="124887"/>
                    <a:pt x="1599708" y="129146"/>
                  </a:cubicBezTo>
                  <a:cubicBezTo>
                    <a:pt x="1599708" y="133404"/>
                    <a:pt x="1596256" y="136856"/>
                    <a:pt x="1591998" y="136856"/>
                  </a:cubicBezTo>
                  <a:cubicBezTo>
                    <a:pt x="1587740" y="136856"/>
                    <a:pt x="1584288" y="133404"/>
                    <a:pt x="1584288" y="129146"/>
                  </a:cubicBezTo>
                  <a:cubicBezTo>
                    <a:pt x="1584288" y="124887"/>
                    <a:pt x="1587740" y="121436"/>
                    <a:pt x="1591998" y="121436"/>
                  </a:cubicBezTo>
                  <a:close/>
                  <a:moveTo>
                    <a:pt x="1563760" y="121436"/>
                  </a:moveTo>
                  <a:cubicBezTo>
                    <a:pt x="1568018" y="121436"/>
                    <a:pt x="1571470" y="124887"/>
                    <a:pt x="1571470" y="129146"/>
                  </a:cubicBezTo>
                  <a:cubicBezTo>
                    <a:pt x="1571470" y="133404"/>
                    <a:pt x="1568018" y="136856"/>
                    <a:pt x="1563760" y="136856"/>
                  </a:cubicBezTo>
                  <a:cubicBezTo>
                    <a:pt x="1559501" y="136856"/>
                    <a:pt x="1556049" y="133404"/>
                    <a:pt x="1556049" y="129146"/>
                  </a:cubicBezTo>
                  <a:cubicBezTo>
                    <a:pt x="1556049" y="124887"/>
                    <a:pt x="1559501" y="121436"/>
                    <a:pt x="1563760" y="121436"/>
                  </a:cubicBezTo>
                  <a:close/>
                  <a:moveTo>
                    <a:pt x="1535515" y="121436"/>
                  </a:moveTo>
                  <a:cubicBezTo>
                    <a:pt x="1539773" y="121436"/>
                    <a:pt x="1543225" y="124887"/>
                    <a:pt x="1543225" y="129146"/>
                  </a:cubicBezTo>
                  <a:cubicBezTo>
                    <a:pt x="1543225" y="133404"/>
                    <a:pt x="1539773" y="136856"/>
                    <a:pt x="1535515" y="136856"/>
                  </a:cubicBezTo>
                  <a:cubicBezTo>
                    <a:pt x="1531257" y="136856"/>
                    <a:pt x="1527805" y="133404"/>
                    <a:pt x="1527805" y="129146"/>
                  </a:cubicBezTo>
                  <a:cubicBezTo>
                    <a:pt x="1527805" y="124887"/>
                    <a:pt x="1531257" y="121436"/>
                    <a:pt x="1535515" y="121436"/>
                  </a:cubicBezTo>
                  <a:close/>
                  <a:moveTo>
                    <a:pt x="1507269" y="121436"/>
                  </a:moveTo>
                  <a:cubicBezTo>
                    <a:pt x="1511527" y="121436"/>
                    <a:pt x="1514979" y="124887"/>
                    <a:pt x="1514979" y="129146"/>
                  </a:cubicBezTo>
                  <a:cubicBezTo>
                    <a:pt x="1514979" y="133404"/>
                    <a:pt x="1511527" y="136856"/>
                    <a:pt x="1507269" y="136856"/>
                  </a:cubicBezTo>
                  <a:cubicBezTo>
                    <a:pt x="1503011" y="136856"/>
                    <a:pt x="1499559" y="133404"/>
                    <a:pt x="1499559" y="129146"/>
                  </a:cubicBezTo>
                  <a:cubicBezTo>
                    <a:pt x="1499559" y="124887"/>
                    <a:pt x="1503011" y="121436"/>
                    <a:pt x="1507269" y="121436"/>
                  </a:cubicBezTo>
                  <a:close/>
                  <a:moveTo>
                    <a:pt x="1479024" y="121436"/>
                  </a:moveTo>
                  <a:cubicBezTo>
                    <a:pt x="1483282" y="121436"/>
                    <a:pt x="1486734" y="124887"/>
                    <a:pt x="1486734" y="129146"/>
                  </a:cubicBezTo>
                  <a:cubicBezTo>
                    <a:pt x="1486734" y="133404"/>
                    <a:pt x="1483282" y="136856"/>
                    <a:pt x="1479024" y="136856"/>
                  </a:cubicBezTo>
                  <a:cubicBezTo>
                    <a:pt x="1474766" y="136856"/>
                    <a:pt x="1471314" y="133404"/>
                    <a:pt x="1471314" y="129146"/>
                  </a:cubicBezTo>
                  <a:cubicBezTo>
                    <a:pt x="1471314" y="124887"/>
                    <a:pt x="1474766" y="121436"/>
                    <a:pt x="1479024" y="121436"/>
                  </a:cubicBezTo>
                  <a:close/>
                  <a:moveTo>
                    <a:pt x="1450778" y="121436"/>
                  </a:moveTo>
                  <a:cubicBezTo>
                    <a:pt x="1455036" y="121436"/>
                    <a:pt x="1458488" y="124887"/>
                    <a:pt x="1458488" y="129146"/>
                  </a:cubicBezTo>
                  <a:cubicBezTo>
                    <a:pt x="1458488" y="133404"/>
                    <a:pt x="1455036" y="136856"/>
                    <a:pt x="1450778" y="136856"/>
                  </a:cubicBezTo>
                  <a:cubicBezTo>
                    <a:pt x="1446519" y="136856"/>
                    <a:pt x="1443068" y="133404"/>
                    <a:pt x="1443068" y="129146"/>
                  </a:cubicBezTo>
                  <a:cubicBezTo>
                    <a:pt x="1443068" y="124887"/>
                    <a:pt x="1446519" y="121436"/>
                    <a:pt x="1450778" y="121436"/>
                  </a:cubicBezTo>
                  <a:close/>
                  <a:moveTo>
                    <a:pt x="1422533" y="121436"/>
                  </a:moveTo>
                  <a:cubicBezTo>
                    <a:pt x="1426791" y="121436"/>
                    <a:pt x="1430243" y="124887"/>
                    <a:pt x="1430243" y="129146"/>
                  </a:cubicBezTo>
                  <a:cubicBezTo>
                    <a:pt x="1430243" y="133404"/>
                    <a:pt x="1426791" y="136856"/>
                    <a:pt x="1422533" y="136856"/>
                  </a:cubicBezTo>
                  <a:cubicBezTo>
                    <a:pt x="1418275" y="136856"/>
                    <a:pt x="1414823" y="133404"/>
                    <a:pt x="1414823" y="129146"/>
                  </a:cubicBezTo>
                  <a:cubicBezTo>
                    <a:pt x="1414823" y="124887"/>
                    <a:pt x="1418275" y="121436"/>
                    <a:pt x="1422533" y="121436"/>
                  </a:cubicBezTo>
                  <a:close/>
                  <a:moveTo>
                    <a:pt x="1394287" y="121436"/>
                  </a:moveTo>
                  <a:cubicBezTo>
                    <a:pt x="1398545" y="121436"/>
                    <a:pt x="1401997" y="124887"/>
                    <a:pt x="1401997" y="129146"/>
                  </a:cubicBezTo>
                  <a:cubicBezTo>
                    <a:pt x="1401997" y="133404"/>
                    <a:pt x="1398545" y="136856"/>
                    <a:pt x="1394287" y="136856"/>
                  </a:cubicBezTo>
                  <a:cubicBezTo>
                    <a:pt x="1390029" y="136856"/>
                    <a:pt x="1386577" y="133404"/>
                    <a:pt x="1386577" y="129146"/>
                  </a:cubicBezTo>
                  <a:cubicBezTo>
                    <a:pt x="1386577" y="124887"/>
                    <a:pt x="1390029" y="121436"/>
                    <a:pt x="1394287" y="121436"/>
                  </a:cubicBezTo>
                  <a:close/>
                  <a:moveTo>
                    <a:pt x="1366042" y="121436"/>
                  </a:moveTo>
                  <a:cubicBezTo>
                    <a:pt x="1370300" y="121436"/>
                    <a:pt x="1373752" y="124887"/>
                    <a:pt x="1373752" y="129146"/>
                  </a:cubicBezTo>
                  <a:cubicBezTo>
                    <a:pt x="1373752" y="133404"/>
                    <a:pt x="1370300" y="136856"/>
                    <a:pt x="1366042" y="136856"/>
                  </a:cubicBezTo>
                  <a:cubicBezTo>
                    <a:pt x="1361784" y="136856"/>
                    <a:pt x="1358332" y="133404"/>
                    <a:pt x="1358332" y="129146"/>
                  </a:cubicBezTo>
                  <a:cubicBezTo>
                    <a:pt x="1358332" y="124887"/>
                    <a:pt x="1361784" y="121436"/>
                    <a:pt x="1366042" y="121436"/>
                  </a:cubicBezTo>
                  <a:close/>
                  <a:moveTo>
                    <a:pt x="1337796" y="121436"/>
                  </a:moveTo>
                  <a:cubicBezTo>
                    <a:pt x="1342054" y="121436"/>
                    <a:pt x="1345506" y="124887"/>
                    <a:pt x="1345506" y="129146"/>
                  </a:cubicBezTo>
                  <a:cubicBezTo>
                    <a:pt x="1345506" y="133404"/>
                    <a:pt x="1342054" y="136856"/>
                    <a:pt x="1337796" y="136856"/>
                  </a:cubicBezTo>
                  <a:cubicBezTo>
                    <a:pt x="1333538" y="136856"/>
                    <a:pt x="1330086" y="133404"/>
                    <a:pt x="1330086" y="129146"/>
                  </a:cubicBezTo>
                  <a:cubicBezTo>
                    <a:pt x="1330086" y="124887"/>
                    <a:pt x="1333538" y="121436"/>
                    <a:pt x="1337796" y="121436"/>
                  </a:cubicBezTo>
                  <a:close/>
                  <a:moveTo>
                    <a:pt x="1309551" y="121436"/>
                  </a:moveTo>
                  <a:cubicBezTo>
                    <a:pt x="1313809" y="121436"/>
                    <a:pt x="1317261" y="124887"/>
                    <a:pt x="1317261" y="129146"/>
                  </a:cubicBezTo>
                  <a:cubicBezTo>
                    <a:pt x="1317261" y="133404"/>
                    <a:pt x="1313809" y="136856"/>
                    <a:pt x="1309551" y="136856"/>
                  </a:cubicBezTo>
                  <a:cubicBezTo>
                    <a:pt x="1305293" y="136856"/>
                    <a:pt x="1301841" y="133404"/>
                    <a:pt x="1301841" y="129146"/>
                  </a:cubicBezTo>
                  <a:cubicBezTo>
                    <a:pt x="1301841" y="124887"/>
                    <a:pt x="1305293" y="121436"/>
                    <a:pt x="1309551" y="121436"/>
                  </a:cubicBezTo>
                  <a:close/>
                  <a:moveTo>
                    <a:pt x="1281305" y="121436"/>
                  </a:moveTo>
                  <a:cubicBezTo>
                    <a:pt x="1285563" y="121436"/>
                    <a:pt x="1289015" y="124887"/>
                    <a:pt x="1289015" y="129146"/>
                  </a:cubicBezTo>
                  <a:cubicBezTo>
                    <a:pt x="1289015" y="133404"/>
                    <a:pt x="1285563" y="136856"/>
                    <a:pt x="1281305" y="136856"/>
                  </a:cubicBezTo>
                  <a:cubicBezTo>
                    <a:pt x="1277047" y="136856"/>
                    <a:pt x="1273595" y="133404"/>
                    <a:pt x="1273595" y="129146"/>
                  </a:cubicBezTo>
                  <a:cubicBezTo>
                    <a:pt x="1273595" y="124887"/>
                    <a:pt x="1277047" y="121436"/>
                    <a:pt x="1281305" y="121436"/>
                  </a:cubicBezTo>
                  <a:close/>
                  <a:moveTo>
                    <a:pt x="1253060" y="121436"/>
                  </a:moveTo>
                  <a:cubicBezTo>
                    <a:pt x="1257319" y="121436"/>
                    <a:pt x="1260770" y="124887"/>
                    <a:pt x="1260770" y="129146"/>
                  </a:cubicBezTo>
                  <a:cubicBezTo>
                    <a:pt x="1260770" y="133404"/>
                    <a:pt x="1257319" y="136856"/>
                    <a:pt x="1253060" y="136856"/>
                  </a:cubicBezTo>
                  <a:cubicBezTo>
                    <a:pt x="1248802" y="136856"/>
                    <a:pt x="1245350" y="133404"/>
                    <a:pt x="1245350" y="129146"/>
                  </a:cubicBezTo>
                  <a:cubicBezTo>
                    <a:pt x="1245350" y="124887"/>
                    <a:pt x="1248802" y="121436"/>
                    <a:pt x="1253060" y="121436"/>
                  </a:cubicBezTo>
                  <a:close/>
                  <a:moveTo>
                    <a:pt x="1224814" y="121436"/>
                  </a:moveTo>
                  <a:cubicBezTo>
                    <a:pt x="1229072" y="121436"/>
                    <a:pt x="1232524" y="124887"/>
                    <a:pt x="1232524" y="129146"/>
                  </a:cubicBezTo>
                  <a:cubicBezTo>
                    <a:pt x="1232524" y="133404"/>
                    <a:pt x="1229072" y="136856"/>
                    <a:pt x="1224814" y="136856"/>
                  </a:cubicBezTo>
                  <a:cubicBezTo>
                    <a:pt x="1220555" y="136856"/>
                    <a:pt x="1217104" y="133404"/>
                    <a:pt x="1217104" y="129146"/>
                  </a:cubicBezTo>
                  <a:cubicBezTo>
                    <a:pt x="1217104" y="124887"/>
                    <a:pt x="1220555" y="121436"/>
                    <a:pt x="1224814" y="121436"/>
                  </a:cubicBezTo>
                  <a:close/>
                  <a:moveTo>
                    <a:pt x="1196569" y="121436"/>
                  </a:moveTo>
                  <a:cubicBezTo>
                    <a:pt x="1200828" y="121436"/>
                    <a:pt x="1204279" y="124887"/>
                    <a:pt x="1204279" y="129146"/>
                  </a:cubicBezTo>
                  <a:cubicBezTo>
                    <a:pt x="1204279" y="133404"/>
                    <a:pt x="1200828" y="136856"/>
                    <a:pt x="1196569" y="136856"/>
                  </a:cubicBezTo>
                  <a:cubicBezTo>
                    <a:pt x="1192311" y="136856"/>
                    <a:pt x="1188859" y="133404"/>
                    <a:pt x="1188859" y="129146"/>
                  </a:cubicBezTo>
                  <a:cubicBezTo>
                    <a:pt x="1188859" y="124887"/>
                    <a:pt x="1192311" y="121436"/>
                    <a:pt x="1196569" y="121436"/>
                  </a:cubicBezTo>
                  <a:close/>
                  <a:moveTo>
                    <a:pt x="1168323" y="121436"/>
                  </a:moveTo>
                  <a:cubicBezTo>
                    <a:pt x="1172581" y="121436"/>
                    <a:pt x="1176033" y="124887"/>
                    <a:pt x="1176033" y="129146"/>
                  </a:cubicBezTo>
                  <a:cubicBezTo>
                    <a:pt x="1176033" y="133404"/>
                    <a:pt x="1172581" y="136856"/>
                    <a:pt x="1168323" y="136856"/>
                  </a:cubicBezTo>
                  <a:cubicBezTo>
                    <a:pt x="1164065" y="136856"/>
                    <a:pt x="1160613" y="133404"/>
                    <a:pt x="1160613" y="129146"/>
                  </a:cubicBezTo>
                  <a:cubicBezTo>
                    <a:pt x="1160613" y="124887"/>
                    <a:pt x="1164065" y="121436"/>
                    <a:pt x="1168323" y="121436"/>
                  </a:cubicBezTo>
                  <a:close/>
                  <a:moveTo>
                    <a:pt x="1140078" y="121436"/>
                  </a:moveTo>
                  <a:cubicBezTo>
                    <a:pt x="1144337" y="121436"/>
                    <a:pt x="1147789" y="124887"/>
                    <a:pt x="1147789" y="129146"/>
                  </a:cubicBezTo>
                  <a:cubicBezTo>
                    <a:pt x="1147789" y="133404"/>
                    <a:pt x="1144337" y="136856"/>
                    <a:pt x="1140078" y="136856"/>
                  </a:cubicBezTo>
                  <a:cubicBezTo>
                    <a:pt x="1135820" y="136856"/>
                    <a:pt x="1132368" y="133404"/>
                    <a:pt x="1132368" y="129146"/>
                  </a:cubicBezTo>
                  <a:cubicBezTo>
                    <a:pt x="1132368" y="124887"/>
                    <a:pt x="1135820" y="121436"/>
                    <a:pt x="1140078" y="121436"/>
                  </a:cubicBezTo>
                  <a:close/>
                  <a:moveTo>
                    <a:pt x="1111832" y="121436"/>
                  </a:moveTo>
                  <a:cubicBezTo>
                    <a:pt x="1116090" y="121436"/>
                    <a:pt x="1119542" y="124887"/>
                    <a:pt x="1119542" y="129146"/>
                  </a:cubicBezTo>
                  <a:cubicBezTo>
                    <a:pt x="1119542" y="133404"/>
                    <a:pt x="1116090" y="136856"/>
                    <a:pt x="1111832" y="136856"/>
                  </a:cubicBezTo>
                  <a:cubicBezTo>
                    <a:pt x="1107574" y="136856"/>
                    <a:pt x="1104122" y="133404"/>
                    <a:pt x="1104122" y="129146"/>
                  </a:cubicBezTo>
                  <a:cubicBezTo>
                    <a:pt x="1104122" y="124887"/>
                    <a:pt x="1107574" y="121436"/>
                    <a:pt x="1111832" y="121436"/>
                  </a:cubicBezTo>
                  <a:close/>
                  <a:moveTo>
                    <a:pt x="1083587" y="121436"/>
                  </a:moveTo>
                  <a:cubicBezTo>
                    <a:pt x="1087845" y="121436"/>
                    <a:pt x="1091297" y="124887"/>
                    <a:pt x="1091297" y="129146"/>
                  </a:cubicBezTo>
                  <a:cubicBezTo>
                    <a:pt x="1091297" y="133404"/>
                    <a:pt x="1087845" y="136856"/>
                    <a:pt x="1083587" y="136856"/>
                  </a:cubicBezTo>
                  <a:cubicBezTo>
                    <a:pt x="1079329" y="136856"/>
                    <a:pt x="1075877" y="133404"/>
                    <a:pt x="1075877" y="129146"/>
                  </a:cubicBezTo>
                  <a:cubicBezTo>
                    <a:pt x="1075877" y="124887"/>
                    <a:pt x="1079329" y="121436"/>
                    <a:pt x="1083587" y="121436"/>
                  </a:cubicBezTo>
                  <a:close/>
                  <a:moveTo>
                    <a:pt x="1055341" y="121436"/>
                  </a:moveTo>
                  <a:cubicBezTo>
                    <a:pt x="1059599" y="121436"/>
                    <a:pt x="1063051" y="124887"/>
                    <a:pt x="1063051" y="129146"/>
                  </a:cubicBezTo>
                  <a:cubicBezTo>
                    <a:pt x="1063051" y="133404"/>
                    <a:pt x="1059599" y="136856"/>
                    <a:pt x="1055341" y="136856"/>
                  </a:cubicBezTo>
                  <a:cubicBezTo>
                    <a:pt x="1051083" y="136856"/>
                    <a:pt x="1047631" y="133404"/>
                    <a:pt x="1047631" y="129146"/>
                  </a:cubicBezTo>
                  <a:cubicBezTo>
                    <a:pt x="1047631" y="124887"/>
                    <a:pt x="1051083" y="121436"/>
                    <a:pt x="1055341" y="121436"/>
                  </a:cubicBezTo>
                  <a:close/>
                  <a:moveTo>
                    <a:pt x="1027096" y="121436"/>
                  </a:moveTo>
                  <a:cubicBezTo>
                    <a:pt x="1031354" y="121436"/>
                    <a:pt x="1034807" y="124887"/>
                    <a:pt x="1034807" y="129146"/>
                  </a:cubicBezTo>
                  <a:cubicBezTo>
                    <a:pt x="1034807" y="133404"/>
                    <a:pt x="1031354" y="136856"/>
                    <a:pt x="1027096" y="136856"/>
                  </a:cubicBezTo>
                  <a:cubicBezTo>
                    <a:pt x="1022838" y="136856"/>
                    <a:pt x="1019386" y="133404"/>
                    <a:pt x="1019386" y="129146"/>
                  </a:cubicBezTo>
                  <a:cubicBezTo>
                    <a:pt x="1019386" y="124887"/>
                    <a:pt x="1022838" y="121436"/>
                    <a:pt x="1027096" y="121436"/>
                  </a:cubicBezTo>
                  <a:close/>
                  <a:moveTo>
                    <a:pt x="998850" y="121436"/>
                  </a:moveTo>
                  <a:cubicBezTo>
                    <a:pt x="1003108" y="121436"/>
                    <a:pt x="1006560" y="124887"/>
                    <a:pt x="1006560" y="129146"/>
                  </a:cubicBezTo>
                  <a:cubicBezTo>
                    <a:pt x="1006560" y="133404"/>
                    <a:pt x="1003108" y="136856"/>
                    <a:pt x="998850" y="136856"/>
                  </a:cubicBezTo>
                  <a:cubicBezTo>
                    <a:pt x="994592" y="136856"/>
                    <a:pt x="991140" y="133404"/>
                    <a:pt x="991140" y="129146"/>
                  </a:cubicBezTo>
                  <a:cubicBezTo>
                    <a:pt x="991140" y="124887"/>
                    <a:pt x="994592" y="121436"/>
                    <a:pt x="998850" y="121436"/>
                  </a:cubicBezTo>
                  <a:close/>
                  <a:moveTo>
                    <a:pt x="970605" y="121436"/>
                  </a:moveTo>
                  <a:cubicBezTo>
                    <a:pt x="974864" y="121436"/>
                    <a:pt x="978315" y="124887"/>
                    <a:pt x="978315" y="129146"/>
                  </a:cubicBezTo>
                  <a:cubicBezTo>
                    <a:pt x="978315" y="133404"/>
                    <a:pt x="974864" y="136856"/>
                    <a:pt x="970605" y="136856"/>
                  </a:cubicBezTo>
                  <a:cubicBezTo>
                    <a:pt x="966347" y="136856"/>
                    <a:pt x="962895" y="133404"/>
                    <a:pt x="962895" y="129146"/>
                  </a:cubicBezTo>
                  <a:cubicBezTo>
                    <a:pt x="962895" y="124887"/>
                    <a:pt x="966347" y="121436"/>
                    <a:pt x="970605" y="121436"/>
                  </a:cubicBezTo>
                  <a:close/>
                  <a:moveTo>
                    <a:pt x="942359" y="121436"/>
                  </a:moveTo>
                  <a:cubicBezTo>
                    <a:pt x="946617" y="121436"/>
                    <a:pt x="950069" y="124887"/>
                    <a:pt x="950069" y="129146"/>
                  </a:cubicBezTo>
                  <a:cubicBezTo>
                    <a:pt x="950069" y="133404"/>
                    <a:pt x="946617" y="136856"/>
                    <a:pt x="942359" y="136856"/>
                  </a:cubicBezTo>
                  <a:cubicBezTo>
                    <a:pt x="938101" y="136856"/>
                    <a:pt x="934649" y="133404"/>
                    <a:pt x="934649" y="129146"/>
                  </a:cubicBezTo>
                  <a:cubicBezTo>
                    <a:pt x="934649" y="124887"/>
                    <a:pt x="938101" y="121436"/>
                    <a:pt x="942359" y="121436"/>
                  </a:cubicBezTo>
                  <a:close/>
                  <a:moveTo>
                    <a:pt x="914114" y="121436"/>
                  </a:moveTo>
                  <a:cubicBezTo>
                    <a:pt x="918373" y="121436"/>
                    <a:pt x="921825" y="124887"/>
                    <a:pt x="921825" y="129146"/>
                  </a:cubicBezTo>
                  <a:cubicBezTo>
                    <a:pt x="921825" y="133404"/>
                    <a:pt x="918373" y="136856"/>
                    <a:pt x="914114" y="136856"/>
                  </a:cubicBezTo>
                  <a:cubicBezTo>
                    <a:pt x="909856" y="136856"/>
                    <a:pt x="906404" y="133404"/>
                    <a:pt x="906404" y="129146"/>
                  </a:cubicBezTo>
                  <a:cubicBezTo>
                    <a:pt x="906404" y="124887"/>
                    <a:pt x="909856" y="121436"/>
                    <a:pt x="914114" y="121436"/>
                  </a:cubicBezTo>
                  <a:close/>
                  <a:moveTo>
                    <a:pt x="885868" y="121436"/>
                  </a:moveTo>
                  <a:cubicBezTo>
                    <a:pt x="890126" y="121436"/>
                    <a:pt x="893578" y="124887"/>
                    <a:pt x="893578" y="129146"/>
                  </a:cubicBezTo>
                  <a:cubicBezTo>
                    <a:pt x="893578" y="133404"/>
                    <a:pt x="890126" y="136856"/>
                    <a:pt x="885868" y="136856"/>
                  </a:cubicBezTo>
                  <a:cubicBezTo>
                    <a:pt x="881610" y="136856"/>
                    <a:pt x="878158" y="133404"/>
                    <a:pt x="878158" y="129146"/>
                  </a:cubicBezTo>
                  <a:cubicBezTo>
                    <a:pt x="878158" y="124887"/>
                    <a:pt x="881610" y="121436"/>
                    <a:pt x="885868" y="121436"/>
                  </a:cubicBezTo>
                  <a:close/>
                  <a:moveTo>
                    <a:pt x="857623" y="121436"/>
                  </a:moveTo>
                  <a:cubicBezTo>
                    <a:pt x="861882" y="121436"/>
                    <a:pt x="865334" y="124887"/>
                    <a:pt x="865334" y="129146"/>
                  </a:cubicBezTo>
                  <a:cubicBezTo>
                    <a:pt x="865334" y="133404"/>
                    <a:pt x="861882" y="136856"/>
                    <a:pt x="857623" y="136856"/>
                  </a:cubicBezTo>
                  <a:cubicBezTo>
                    <a:pt x="853365" y="136856"/>
                    <a:pt x="849913" y="133404"/>
                    <a:pt x="849913" y="129146"/>
                  </a:cubicBezTo>
                  <a:cubicBezTo>
                    <a:pt x="849913" y="124887"/>
                    <a:pt x="853365" y="121436"/>
                    <a:pt x="857623" y="121436"/>
                  </a:cubicBezTo>
                  <a:close/>
                  <a:moveTo>
                    <a:pt x="829377" y="121436"/>
                  </a:moveTo>
                  <a:cubicBezTo>
                    <a:pt x="833635" y="121436"/>
                    <a:pt x="837087" y="124887"/>
                    <a:pt x="837087" y="129146"/>
                  </a:cubicBezTo>
                  <a:cubicBezTo>
                    <a:pt x="837087" y="133404"/>
                    <a:pt x="833635" y="136856"/>
                    <a:pt x="829377" y="136856"/>
                  </a:cubicBezTo>
                  <a:cubicBezTo>
                    <a:pt x="825119" y="136856"/>
                    <a:pt x="821667" y="133404"/>
                    <a:pt x="821667" y="129146"/>
                  </a:cubicBezTo>
                  <a:cubicBezTo>
                    <a:pt x="821667" y="124887"/>
                    <a:pt x="825119" y="121436"/>
                    <a:pt x="829377" y="121436"/>
                  </a:cubicBezTo>
                  <a:close/>
                  <a:moveTo>
                    <a:pt x="801133" y="121436"/>
                  </a:moveTo>
                  <a:cubicBezTo>
                    <a:pt x="805391" y="121436"/>
                    <a:pt x="808843" y="124887"/>
                    <a:pt x="808843" y="129146"/>
                  </a:cubicBezTo>
                  <a:cubicBezTo>
                    <a:pt x="808843" y="133404"/>
                    <a:pt x="805391" y="136856"/>
                    <a:pt x="801133" y="136856"/>
                  </a:cubicBezTo>
                  <a:cubicBezTo>
                    <a:pt x="796874" y="136856"/>
                    <a:pt x="793422" y="133404"/>
                    <a:pt x="793422" y="129146"/>
                  </a:cubicBezTo>
                  <a:cubicBezTo>
                    <a:pt x="793422" y="124887"/>
                    <a:pt x="796874" y="121436"/>
                    <a:pt x="801133" y="121436"/>
                  </a:cubicBezTo>
                  <a:close/>
                  <a:moveTo>
                    <a:pt x="772886" y="121436"/>
                  </a:moveTo>
                  <a:cubicBezTo>
                    <a:pt x="777144" y="121436"/>
                    <a:pt x="780596" y="124887"/>
                    <a:pt x="780596" y="129146"/>
                  </a:cubicBezTo>
                  <a:cubicBezTo>
                    <a:pt x="780596" y="133404"/>
                    <a:pt x="777144" y="136856"/>
                    <a:pt x="772886" y="136856"/>
                  </a:cubicBezTo>
                  <a:cubicBezTo>
                    <a:pt x="768628" y="136856"/>
                    <a:pt x="765176" y="133404"/>
                    <a:pt x="765176" y="129146"/>
                  </a:cubicBezTo>
                  <a:cubicBezTo>
                    <a:pt x="765176" y="124887"/>
                    <a:pt x="768628" y="121436"/>
                    <a:pt x="772886" y="121436"/>
                  </a:cubicBezTo>
                  <a:close/>
                  <a:moveTo>
                    <a:pt x="744642" y="121436"/>
                  </a:moveTo>
                  <a:cubicBezTo>
                    <a:pt x="748900" y="121436"/>
                    <a:pt x="752352" y="124887"/>
                    <a:pt x="752352" y="129146"/>
                  </a:cubicBezTo>
                  <a:cubicBezTo>
                    <a:pt x="752352" y="133404"/>
                    <a:pt x="748900" y="136856"/>
                    <a:pt x="744642" y="136856"/>
                  </a:cubicBezTo>
                  <a:cubicBezTo>
                    <a:pt x="740383" y="136856"/>
                    <a:pt x="736931" y="133404"/>
                    <a:pt x="736931" y="129146"/>
                  </a:cubicBezTo>
                  <a:cubicBezTo>
                    <a:pt x="736931" y="124887"/>
                    <a:pt x="740383" y="121436"/>
                    <a:pt x="744642" y="121436"/>
                  </a:cubicBezTo>
                  <a:close/>
                  <a:moveTo>
                    <a:pt x="716395" y="121436"/>
                  </a:moveTo>
                  <a:cubicBezTo>
                    <a:pt x="720654" y="121436"/>
                    <a:pt x="724105" y="124887"/>
                    <a:pt x="724105" y="129146"/>
                  </a:cubicBezTo>
                  <a:cubicBezTo>
                    <a:pt x="724105" y="133404"/>
                    <a:pt x="720654" y="136856"/>
                    <a:pt x="716395" y="136856"/>
                  </a:cubicBezTo>
                  <a:cubicBezTo>
                    <a:pt x="712137" y="136856"/>
                    <a:pt x="708685" y="133404"/>
                    <a:pt x="708685" y="129146"/>
                  </a:cubicBezTo>
                  <a:cubicBezTo>
                    <a:pt x="708685" y="124887"/>
                    <a:pt x="712137" y="121436"/>
                    <a:pt x="716395" y="121436"/>
                  </a:cubicBezTo>
                  <a:close/>
                  <a:moveTo>
                    <a:pt x="688151" y="121436"/>
                  </a:moveTo>
                  <a:cubicBezTo>
                    <a:pt x="692409" y="121436"/>
                    <a:pt x="695861" y="124887"/>
                    <a:pt x="695861" y="129146"/>
                  </a:cubicBezTo>
                  <a:cubicBezTo>
                    <a:pt x="695861" y="133404"/>
                    <a:pt x="692409" y="136856"/>
                    <a:pt x="688151" y="136856"/>
                  </a:cubicBezTo>
                  <a:cubicBezTo>
                    <a:pt x="683893" y="136856"/>
                    <a:pt x="680440" y="133404"/>
                    <a:pt x="680440" y="129146"/>
                  </a:cubicBezTo>
                  <a:cubicBezTo>
                    <a:pt x="680440" y="124887"/>
                    <a:pt x="683893" y="121436"/>
                    <a:pt x="688151" y="121436"/>
                  </a:cubicBezTo>
                  <a:close/>
                  <a:moveTo>
                    <a:pt x="659904" y="121436"/>
                  </a:moveTo>
                  <a:cubicBezTo>
                    <a:pt x="664162" y="121436"/>
                    <a:pt x="667614" y="124887"/>
                    <a:pt x="667614" y="129146"/>
                  </a:cubicBezTo>
                  <a:cubicBezTo>
                    <a:pt x="667614" y="133404"/>
                    <a:pt x="664162" y="136856"/>
                    <a:pt x="659904" y="136856"/>
                  </a:cubicBezTo>
                  <a:cubicBezTo>
                    <a:pt x="655646" y="136856"/>
                    <a:pt x="652194" y="133404"/>
                    <a:pt x="652194" y="129146"/>
                  </a:cubicBezTo>
                  <a:cubicBezTo>
                    <a:pt x="652194" y="124887"/>
                    <a:pt x="655646" y="121436"/>
                    <a:pt x="659904" y="121436"/>
                  </a:cubicBezTo>
                  <a:close/>
                  <a:moveTo>
                    <a:pt x="631660" y="121436"/>
                  </a:moveTo>
                  <a:cubicBezTo>
                    <a:pt x="635918" y="121436"/>
                    <a:pt x="639370" y="124887"/>
                    <a:pt x="639370" y="129146"/>
                  </a:cubicBezTo>
                  <a:cubicBezTo>
                    <a:pt x="639370" y="133404"/>
                    <a:pt x="635918" y="136856"/>
                    <a:pt x="631660" y="136856"/>
                  </a:cubicBezTo>
                  <a:cubicBezTo>
                    <a:pt x="627401" y="136856"/>
                    <a:pt x="623949" y="133404"/>
                    <a:pt x="623949" y="129146"/>
                  </a:cubicBezTo>
                  <a:cubicBezTo>
                    <a:pt x="623949" y="124887"/>
                    <a:pt x="627401" y="121436"/>
                    <a:pt x="631660" y="121436"/>
                  </a:cubicBezTo>
                  <a:close/>
                  <a:moveTo>
                    <a:pt x="603413" y="121436"/>
                  </a:moveTo>
                  <a:cubicBezTo>
                    <a:pt x="607671" y="121436"/>
                    <a:pt x="611124" y="124887"/>
                    <a:pt x="611124" y="129146"/>
                  </a:cubicBezTo>
                  <a:cubicBezTo>
                    <a:pt x="611124" y="133404"/>
                    <a:pt x="607671" y="136856"/>
                    <a:pt x="603413" y="136856"/>
                  </a:cubicBezTo>
                  <a:cubicBezTo>
                    <a:pt x="599155" y="136856"/>
                    <a:pt x="595703" y="133404"/>
                    <a:pt x="595703" y="129146"/>
                  </a:cubicBezTo>
                  <a:cubicBezTo>
                    <a:pt x="595703" y="124887"/>
                    <a:pt x="599155" y="121436"/>
                    <a:pt x="603413" y="121436"/>
                  </a:cubicBezTo>
                  <a:close/>
                  <a:moveTo>
                    <a:pt x="575169" y="121436"/>
                  </a:moveTo>
                  <a:cubicBezTo>
                    <a:pt x="579427" y="121436"/>
                    <a:pt x="582879" y="124887"/>
                    <a:pt x="582879" y="129146"/>
                  </a:cubicBezTo>
                  <a:cubicBezTo>
                    <a:pt x="582879" y="133404"/>
                    <a:pt x="579427" y="136856"/>
                    <a:pt x="575169" y="136856"/>
                  </a:cubicBezTo>
                  <a:cubicBezTo>
                    <a:pt x="570910" y="136856"/>
                    <a:pt x="567459" y="133404"/>
                    <a:pt x="567459" y="129146"/>
                  </a:cubicBezTo>
                  <a:cubicBezTo>
                    <a:pt x="567459" y="124887"/>
                    <a:pt x="570910" y="121436"/>
                    <a:pt x="575169" y="121436"/>
                  </a:cubicBezTo>
                  <a:close/>
                  <a:moveTo>
                    <a:pt x="546922" y="121436"/>
                  </a:moveTo>
                  <a:cubicBezTo>
                    <a:pt x="551180" y="121436"/>
                    <a:pt x="554633" y="124887"/>
                    <a:pt x="554633" y="129146"/>
                  </a:cubicBezTo>
                  <a:cubicBezTo>
                    <a:pt x="554633" y="133404"/>
                    <a:pt x="551180" y="136856"/>
                    <a:pt x="546922" y="136856"/>
                  </a:cubicBezTo>
                  <a:cubicBezTo>
                    <a:pt x="542664" y="136856"/>
                    <a:pt x="539212" y="133404"/>
                    <a:pt x="539212" y="129146"/>
                  </a:cubicBezTo>
                  <a:cubicBezTo>
                    <a:pt x="539212" y="124887"/>
                    <a:pt x="542664" y="121436"/>
                    <a:pt x="546922" y="121436"/>
                  </a:cubicBezTo>
                  <a:close/>
                  <a:moveTo>
                    <a:pt x="518678" y="121436"/>
                  </a:moveTo>
                  <a:cubicBezTo>
                    <a:pt x="522936" y="121436"/>
                    <a:pt x="526388" y="124887"/>
                    <a:pt x="526388" y="129146"/>
                  </a:cubicBezTo>
                  <a:cubicBezTo>
                    <a:pt x="526388" y="133404"/>
                    <a:pt x="522936" y="136856"/>
                    <a:pt x="518678" y="136856"/>
                  </a:cubicBezTo>
                  <a:cubicBezTo>
                    <a:pt x="514419" y="136856"/>
                    <a:pt x="510968" y="133404"/>
                    <a:pt x="510968" y="129146"/>
                  </a:cubicBezTo>
                  <a:cubicBezTo>
                    <a:pt x="510968" y="124887"/>
                    <a:pt x="514419" y="121436"/>
                    <a:pt x="518678" y="121436"/>
                  </a:cubicBezTo>
                  <a:close/>
                  <a:moveTo>
                    <a:pt x="490431" y="121436"/>
                  </a:moveTo>
                  <a:cubicBezTo>
                    <a:pt x="494690" y="121436"/>
                    <a:pt x="498141" y="124887"/>
                    <a:pt x="498141" y="129146"/>
                  </a:cubicBezTo>
                  <a:cubicBezTo>
                    <a:pt x="498141" y="133404"/>
                    <a:pt x="494690" y="136856"/>
                    <a:pt x="490431" y="136856"/>
                  </a:cubicBezTo>
                  <a:cubicBezTo>
                    <a:pt x="486173" y="136856"/>
                    <a:pt x="482721" y="133404"/>
                    <a:pt x="482721" y="129146"/>
                  </a:cubicBezTo>
                  <a:cubicBezTo>
                    <a:pt x="482721" y="124887"/>
                    <a:pt x="486173" y="121436"/>
                    <a:pt x="490431" y="121436"/>
                  </a:cubicBezTo>
                  <a:close/>
                  <a:moveTo>
                    <a:pt x="462187" y="121436"/>
                  </a:moveTo>
                  <a:cubicBezTo>
                    <a:pt x="466445" y="121436"/>
                    <a:pt x="469897" y="124887"/>
                    <a:pt x="469897" y="129146"/>
                  </a:cubicBezTo>
                  <a:cubicBezTo>
                    <a:pt x="469897" y="133404"/>
                    <a:pt x="466445" y="136856"/>
                    <a:pt x="462187" y="136856"/>
                  </a:cubicBezTo>
                  <a:cubicBezTo>
                    <a:pt x="457928" y="136856"/>
                    <a:pt x="454476" y="133404"/>
                    <a:pt x="454476" y="129146"/>
                  </a:cubicBezTo>
                  <a:cubicBezTo>
                    <a:pt x="454476" y="124887"/>
                    <a:pt x="457928" y="121436"/>
                    <a:pt x="462187" y="121436"/>
                  </a:cubicBezTo>
                  <a:close/>
                  <a:moveTo>
                    <a:pt x="433940" y="121436"/>
                  </a:moveTo>
                  <a:cubicBezTo>
                    <a:pt x="438199" y="121436"/>
                    <a:pt x="441651" y="124887"/>
                    <a:pt x="441651" y="129146"/>
                  </a:cubicBezTo>
                  <a:cubicBezTo>
                    <a:pt x="441651" y="133404"/>
                    <a:pt x="438199" y="136856"/>
                    <a:pt x="433940" y="136856"/>
                  </a:cubicBezTo>
                  <a:cubicBezTo>
                    <a:pt x="429682" y="136856"/>
                    <a:pt x="426230" y="133404"/>
                    <a:pt x="426230" y="129146"/>
                  </a:cubicBezTo>
                  <a:cubicBezTo>
                    <a:pt x="426230" y="124887"/>
                    <a:pt x="429682" y="121436"/>
                    <a:pt x="433940" y="121436"/>
                  </a:cubicBezTo>
                  <a:close/>
                  <a:moveTo>
                    <a:pt x="405696" y="121436"/>
                  </a:moveTo>
                  <a:cubicBezTo>
                    <a:pt x="409954" y="121436"/>
                    <a:pt x="413406" y="124887"/>
                    <a:pt x="413406" y="129146"/>
                  </a:cubicBezTo>
                  <a:cubicBezTo>
                    <a:pt x="413406" y="133404"/>
                    <a:pt x="409954" y="136856"/>
                    <a:pt x="405696" y="136856"/>
                  </a:cubicBezTo>
                  <a:cubicBezTo>
                    <a:pt x="401438" y="136856"/>
                    <a:pt x="397986" y="133404"/>
                    <a:pt x="397986" y="129146"/>
                  </a:cubicBezTo>
                  <a:cubicBezTo>
                    <a:pt x="397986" y="124887"/>
                    <a:pt x="401438" y="121436"/>
                    <a:pt x="405696" y="121436"/>
                  </a:cubicBezTo>
                  <a:close/>
                  <a:moveTo>
                    <a:pt x="377449" y="121436"/>
                  </a:moveTo>
                  <a:cubicBezTo>
                    <a:pt x="381707" y="121436"/>
                    <a:pt x="385160" y="124887"/>
                    <a:pt x="385160" y="129146"/>
                  </a:cubicBezTo>
                  <a:cubicBezTo>
                    <a:pt x="385160" y="133404"/>
                    <a:pt x="381707" y="136856"/>
                    <a:pt x="377449" y="136856"/>
                  </a:cubicBezTo>
                  <a:cubicBezTo>
                    <a:pt x="373191" y="136856"/>
                    <a:pt x="369739" y="133404"/>
                    <a:pt x="369739" y="129146"/>
                  </a:cubicBezTo>
                  <a:cubicBezTo>
                    <a:pt x="369739" y="124887"/>
                    <a:pt x="373191" y="121436"/>
                    <a:pt x="377449" y="121436"/>
                  </a:cubicBezTo>
                  <a:close/>
                  <a:moveTo>
                    <a:pt x="349205" y="121436"/>
                  </a:moveTo>
                  <a:cubicBezTo>
                    <a:pt x="353463" y="121436"/>
                    <a:pt x="356915" y="124887"/>
                    <a:pt x="356915" y="129146"/>
                  </a:cubicBezTo>
                  <a:cubicBezTo>
                    <a:pt x="356915" y="133404"/>
                    <a:pt x="353463" y="136856"/>
                    <a:pt x="349205" y="136856"/>
                  </a:cubicBezTo>
                  <a:cubicBezTo>
                    <a:pt x="344947" y="136856"/>
                    <a:pt x="341495" y="133404"/>
                    <a:pt x="341495" y="129146"/>
                  </a:cubicBezTo>
                  <a:cubicBezTo>
                    <a:pt x="341495" y="124887"/>
                    <a:pt x="344947" y="121436"/>
                    <a:pt x="349205" y="121436"/>
                  </a:cubicBezTo>
                  <a:close/>
                  <a:moveTo>
                    <a:pt x="320958" y="121436"/>
                  </a:moveTo>
                  <a:cubicBezTo>
                    <a:pt x="325217" y="121436"/>
                    <a:pt x="328669" y="124887"/>
                    <a:pt x="328669" y="129146"/>
                  </a:cubicBezTo>
                  <a:cubicBezTo>
                    <a:pt x="328669" y="133404"/>
                    <a:pt x="325217" y="136856"/>
                    <a:pt x="320958" y="136856"/>
                  </a:cubicBezTo>
                  <a:cubicBezTo>
                    <a:pt x="316700" y="136856"/>
                    <a:pt x="313248" y="133404"/>
                    <a:pt x="313248" y="129146"/>
                  </a:cubicBezTo>
                  <a:cubicBezTo>
                    <a:pt x="313248" y="124887"/>
                    <a:pt x="316700" y="121436"/>
                    <a:pt x="320958" y="121436"/>
                  </a:cubicBezTo>
                  <a:close/>
                  <a:moveTo>
                    <a:pt x="292714" y="121436"/>
                  </a:moveTo>
                  <a:cubicBezTo>
                    <a:pt x="296972" y="121436"/>
                    <a:pt x="300424" y="124887"/>
                    <a:pt x="300424" y="129146"/>
                  </a:cubicBezTo>
                  <a:cubicBezTo>
                    <a:pt x="300424" y="133404"/>
                    <a:pt x="296972" y="136856"/>
                    <a:pt x="292714" y="136856"/>
                  </a:cubicBezTo>
                  <a:cubicBezTo>
                    <a:pt x="288455" y="136856"/>
                    <a:pt x="285004" y="133404"/>
                    <a:pt x="285004" y="129146"/>
                  </a:cubicBezTo>
                  <a:cubicBezTo>
                    <a:pt x="285004" y="124887"/>
                    <a:pt x="288456" y="121436"/>
                    <a:pt x="292714" y="121436"/>
                  </a:cubicBezTo>
                  <a:close/>
                  <a:moveTo>
                    <a:pt x="264467" y="121436"/>
                  </a:moveTo>
                  <a:cubicBezTo>
                    <a:pt x="268726" y="121436"/>
                    <a:pt x="272178" y="124887"/>
                    <a:pt x="272178" y="129146"/>
                  </a:cubicBezTo>
                  <a:cubicBezTo>
                    <a:pt x="272178" y="133404"/>
                    <a:pt x="268726" y="136856"/>
                    <a:pt x="264467" y="136856"/>
                  </a:cubicBezTo>
                  <a:cubicBezTo>
                    <a:pt x="260209" y="136856"/>
                    <a:pt x="256757" y="133404"/>
                    <a:pt x="256757" y="129146"/>
                  </a:cubicBezTo>
                  <a:cubicBezTo>
                    <a:pt x="256757" y="124887"/>
                    <a:pt x="260209" y="121436"/>
                    <a:pt x="264467" y="121436"/>
                  </a:cubicBezTo>
                  <a:close/>
                  <a:moveTo>
                    <a:pt x="236223" y="121436"/>
                  </a:moveTo>
                  <a:cubicBezTo>
                    <a:pt x="240481" y="121436"/>
                    <a:pt x="243933" y="124887"/>
                    <a:pt x="243933" y="129146"/>
                  </a:cubicBezTo>
                  <a:cubicBezTo>
                    <a:pt x="243933" y="133404"/>
                    <a:pt x="240481" y="136856"/>
                    <a:pt x="236223" y="136856"/>
                  </a:cubicBezTo>
                  <a:cubicBezTo>
                    <a:pt x="231964" y="136856"/>
                    <a:pt x="228513" y="133404"/>
                    <a:pt x="228513" y="129146"/>
                  </a:cubicBezTo>
                  <a:cubicBezTo>
                    <a:pt x="228513" y="124887"/>
                    <a:pt x="231964" y="121436"/>
                    <a:pt x="236223" y="121436"/>
                  </a:cubicBezTo>
                  <a:close/>
                  <a:moveTo>
                    <a:pt x="207976" y="121436"/>
                  </a:moveTo>
                  <a:cubicBezTo>
                    <a:pt x="212235" y="121436"/>
                    <a:pt x="215687" y="124887"/>
                    <a:pt x="215687" y="129146"/>
                  </a:cubicBezTo>
                  <a:cubicBezTo>
                    <a:pt x="215687" y="133404"/>
                    <a:pt x="212235" y="136856"/>
                    <a:pt x="207976" y="136856"/>
                  </a:cubicBezTo>
                  <a:cubicBezTo>
                    <a:pt x="203718" y="136856"/>
                    <a:pt x="200266" y="133404"/>
                    <a:pt x="200266" y="129146"/>
                  </a:cubicBezTo>
                  <a:cubicBezTo>
                    <a:pt x="200266" y="124887"/>
                    <a:pt x="203718" y="121436"/>
                    <a:pt x="207976" y="121436"/>
                  </a:cubicBezTo>
                  <a:close/>
                  <a:moveTo>
                    <a:pt x="179732" y="121436"/>
                  </a:moveTo>
                  <a:cubicBezTo>
                    <a:pt x="183990" y="121436"/>
                    <a:pt x="187442" y="124887"/>
                    <a:pt x="187442" y="129146"/>
                  </a:cubicBezTo>
                  <a:cubicBezTo>
                    <a:pt x="187442" y="133404"/>
                    <a:pt x="183990" y="136856"/>
                    <a:pt x="179732" y="136856"/>
                  </a:cubicBezTo>
                  <a:cubicBezTo>
                    <a:pt x="175474" y="136856"/>
                    <a:pt x="172022" y="133404"/>
                    <a:pt x="172022" y="129146"/>
                  </a:cubicBezTo>
                  <a:cubicBezTo>
                    <a:pt x="172022" y="124887"/>
                    <a:pt x="175474" y="121436"/>
                    <a:pt x="179732" y="121436"/>
                  </a:cubicBezTo>
                  <a:close/>
                  <a:moveTo>
                    <a:pt x="151486" y="121436"/>
                  </a:moveTo>
                  <a:cubicBezTo>
                    <a:pt x="155744" y="121436"/>
                    <a:pt x="159196" y="124887"/>
                    <a:pt x="159196" y="129146"/>
                  </a:cubicBezTo>
                  <a:cubicBezTo>
                    <a:pt x="159196" y="133404"/>
                    <a:pt x="155744" y="136856"/>
                    <a:pt x="151486" y="136856"/>
                  </a:cubicBezTo>
                  <a:cubicBezTo>
                    <a:pt x="147227" y="136856"/>
                    <a:pt x="143775" y="133404"/>
                    <a:pt x="143775" y="129146"/>
                  </a:cubicBezTo>
                  <a:cubicBezTo>
                    <a:pt x="143775" y="124887"/>
                    <a:pt x="147227" y="121436"/>
                    <a:pt x="151486" y="121436"/>
                  </a:cubicBezTo>
                  <a:close/>
                  <a:moveTo>
                    <a:pt x="123241" y="121436"/>
                  </a:moveTo>
                  <a:cubicBezTo>
                    <a:pt x="127499" y="121436"/>
                    <a:pt x="130951" y="124887"/>
                    <a:pt x="130951" y="129146"/>
                  </a:cubicBezTo>
                  <a:cubicBezTo>
                    <a:pt x="130951" y="133404"/>
                    <a:pt x="127499" y="136856"/>
                    <a:pt x="123241" y="136856"/>
                  </a:cubicBezTo>
                  <a:cubicBezTo>
                    <a:pt x="118983" y="136856"/>
                    <a:pt x="115531" y="133404"/>
                    <a:pt x="115531" y="129146"/>
                  </a:cubicBezTo>
                  <a:cubicBezTo>
                    <a:pt x="115531" y="124887"/>
                    <a:pt x="118983" y="121436"/>
                    <a:pt x="123241" y="121436"/>
                  </a:cubicBezTo>
                  <a:close/>
                  <a:moveTo>
                    <a:pt x="94995" y="121436"/>
                  </a:moveTo>
                  <a:cubicBezTo>
                    <a:pt x="99253" y="121436"/>
                    <a:pt x="102705" y="124887"/>
                    <a:pt x="102705" y="129146"/>
                  </a:cubicBezTo>
                  <a:cubicBezTo>
                    <a:pt x="102705" y="133404"/>
                    <a:pt x="99253" y="136856"/>
                    <a:pt x="94995" y="136856"/>
                  </a:cubicBezTo>
                  <a:cubicBezTo>
                    <a:pt x="90736" y="136856"/>
                    <a:pt x="87285" y="133404"/>
                    <a:pt x="87285" y="129146"/>
                  </a:cubicBezTo>
                  <a:cubicBezTo>
                    <a:pt x="87285" y="124887"/>
                    <a:pt x="90736" y="121436"/>
                    <a:pt x="94995" y="121436"/>
                  </a:cubicBezTo>
                  <a:close/>
                  <a:moveTo>
                    <a:pt x="66749" y="121436"/>
                  </a:moveTo>
                  <a:cubicBezTo>
                    <a:pt x="71007" y="121436"/>
                    <a:pt x="74459" y="124887"/>
                    <a:pt x="74459" y="129146"/>
                  </a:cubicBezTo>
                  <a:cubicBezTo>
                    <a:pt x="74459" y="133404"/>
                    <a:pt x="71007" y="136856"/>
                    <a:pt x="66749" y="136856"/>
                  </a:cubicBezTo>
                  <a:cubicBezTo>
                    <a:pt x="62491" y="136856"/>
                    <a:pt x="59039" y="133404"/>
                    <a:pt x="59039" y="129146"/>
                  </a:cubicBezTo>
                  <a:cubicBezTo>
                    <a:pt x="59039" y="124887"/>
                    <a:pt x="62491" y="121436"/>
                    <a:pt x="66749" y="121436"/>
                  </a:cubicBezTo>
                  <a:close/>
                  <a:moveTo>
                    <a:pt x="38504" y="121436"/>
                  </a:moveTo>
                  <a:cubicBezTo>
                    <a:pt x="42762" y="121436"/>
                    <a:pt x="46214" y="124887"/>
                    <a:pt x="46214" y="129146"/>
                  </a:cubicBezTo>
                  <a:cubicBezTo>
                    <a:pt x="46214" y="133404"/>
                    <a:pt x="42762" y="136856"/>
                    <a:pt x="38504" y="136856"/>
                  </a:cubicBezTo>
                  <a:cubicBezTo>
                    <a:pt x="34245" y="136856"/>
                    <a:pt x="30793" y="133404"/>
                    <a:pt x="30793" y="129146"/>
                  </a:cubicBezTo>
                  <a:cubicBezTo>
                    <a:pt x="30793" y="124887"/>
                    <a:pt x="34245" y="121436"/>
                    <a:pt x="38504" y="121436"/>
                  </a:cubicBezTo>
                  <a:close/>
                  <a:moveTo>
                    <a:pt x="10259" y="121436"/>
                  </a:moveTo>
                  <a:cubicBezTo>
                    <a:pt x="14516" y="121436"/>
                    <a:pt x="17968" y="124887"/>
                    <a:pt x="17968" y="129146"/>
                  </a:cubicBezTo>
                  <a:cubicBezTo>
                    <a:pt x="17968" y="133404"/>
                    <a:pt x="14516" y="136856"/>
                    <a:pt x="10259" y="136856"/>
                  </a:cubicBezTo>
                  <a:cubicBezTo>
                    <a:pt x="6000" y="136856"/>
                    <a:pt x="2548" y="133404"/>
                    <a:pt x="2548" y="129146"/>
                  </a:cubicBezTo>
                  <a:cubicBezTo>
                    <a:pt x="2548" y="124887"/>
                    <a:pt x="6000" y="121436"/>
                    <a:pt x="10259" y="121436"/>
                  </a:cubicBezTo>
                  <a:close/>
                  <a:moveTo>
                    <a:pt x="0" y="101070"/>
                  </a:moveTo>
                  <a:lnTo>
                    <a:pt x="3615" y="104684"/>
                  </a:lnTo>
                  <a:lnTo>
                    <a:pt x="0" y="108299"/>
                  </a:lnTo>
                  <a:close/>
                  <a:moveTo>
                    <a:pt x="4967263" y="97206"/>
                  </a:moveTo>
                  <a:lnTo>
                    <a:pt x="4972343" y="102286"/>
                  </a:lnTo>
                  <a:lnTo>
                    <a:pt x="4972343" y="107084"/>
                  </a:lnTo>
                  <a:lnTo>
                    <a:pt x="4967263" y="112163"/>
                  </a:lnTo>
                  <a:cubicBezTo>
                    <a:pt x="4963133" y="112163"/>
                    <a:pt x="4959785" y="108815"/>
                    <a:pt x="4959785" y="104685"/>
                  </a:cubicBezTo>
                  <a:cubicBezTo>
                    <a:pt x="4959785" y="100554"/>
                    <a:pt x="4963133" y="97206"/>
                    <a:pt x="4967263" y="97206"/>
                  </a:cubicBezTo>
                  <a:close/>
                  <a:moveTo>
                    <a:pt x="4939026" y="97206"/>
                  </a:moveTo>
                  <a:cubicBezTo>
                    <a:pt x="4943156" y="97206"/>
                    <a:pt x="4946504" y="100554"/>
                    <a:pt x="4946504" y="104685"/>
                  </a:cubicBezTo>
                  <a:cubicBezTo>
                    <a:pt x="4946504" y="108815"/>
                    <a:pt x="4943156" y="112163"/>
                    <a:pt x="4939026" y="112163"/>
                  </a:cubicBezTo>
                  <a:cubicBezTo>
                    <a:pt x="4934895" y="112163"/>
                    <a:pt x="4931546" y="108815"/>
                    <a:pt x="4931546" y="104685"/>
                  </a:cubicBezTo>
                  <a:cubicBezTo>
                    <a:pt x="4931546" y="100554"/>
                    <a:pt x="4934895" y="97206"/>
                    <a:pt x="4939026" y="97206"/>
                  </a:cubicBezTo>
                  <a:close/>
                  <a:moveTo>
                    <a:pt x="4910781" y="97206"/>
                  </a:moveTo>
                  <a:cubicBezTo>
                    <a:pt x="4914911" y="97206"/>
                    <a:pt x="4918259" y="100554"/>
                    <a:pt x="4918259" y="104685"/>
                  </a:cubicBezTo>
                  <a:cubicBezTo>
                    <a:pt x="4918259" y="108815"/>
                    <a:pt x="4914911" y="112163"/>
                    <a:pt x="4910781" y="112163"/>
                  </a:cubicBezTo>
                  <a:cubicBezTo>
                    <a:pt x="4906650" y="112163"/>
                    <a:pt x="4903302" y="108815"/>
                    <a:pt x="4903302" y="104685"/>
                  </a:cubicBezTo>
                  <a:cubicBezTo>
                    <a:pt x="4903302" y="100554"/>
                    <a:pt x="4906650" y="97206"/>
                    <a:pt x="4910781" y="97206"/>
                  </a:cubicBezTo>
                  <a:close/>
                  <a:moveTo>
                    <a:pt x="4882535" y="97206"/>
                  </a:moveTo>
                  <a:cubicBezTo>
                    <a:pt x="4886665" y="97206"/>
                    <a:pt x="4890013" y="100554"/>
                    <a:pt x="4890013" y="104685"/>
                  </a:cubicBezTo>
                  <a:cubicBezTo>
                    <a:pt x="4890013" y="108815"/>
                    <a:pt x="4886665" y="112163"/>
                    <a:pt x="4882535" y="112163"/>
                  </a:cubicBezTo>
                  <a:cubicBezTo>
                    <a:pt x="4878404" y="112163"/>
                    <a:pt x="4875056" y="108815"/>
                    <a:pt x="4875056" y="104685"/>
                  </a:cubicBezTo>
                  <a:cubicBezTo>
                    <a:pt x="4875056" y="100554"/>
                    <a:pt x="4878404" y="97206"/>
                    <a:pt x="4882535" y="97206"/>
                  </a:cubicBezTo>
                  <a:close/>
                  <a:moveTo>
                    <a:pt x="4854290" y="97206"/>
                  </a:moveTo>
                  <a:cubicBezTo>
                    <a:pt x="4858420" y="97206"/>
                    <a:pt x="4861769" y="100554"/>
                    <a:pt x="4861769" y="104685"/>
                  </a:cubicBezTo>
                  <a:cubicBezTo>
                    <a:pt x="4861769" y="108815"/>
                    <a:pt x="4858420" y="112163"/>
                    <a:pt x="4854290" y="112163"/>
                  </a:cubicBezTo>
                  <a:cubicBezTo>
                    <a:pt x="4850159" y="112163"/>
                    <a:pt x="4846811" y="108815"/>
                    <a:pt x="4846811" y="104685"/>
                  </a:cubicBezTo>
                  <a:cubicBezTo>
                    <a:pt x="4846811" y="100554"/>
                    <a:pt x="4850159" y="97206"/>
                    <a:pt x="4854290" y="97206"/>
                  </a:cubicBezTo>
                  <a:close/>
                  <a:moveTo>
                    <a:pt x="4826043" y="97206"/>
                  </a:moveTo>
                  <a:cubicBezTo>
                    <a:pt x="4830174" y="97206"/>
                    <a:pt x="4833522" y="100554"/>
                    <a:pt x="4833522" y="104685"/>
                  </a:cubicBezTo>
                  <a:cubicBezTo>
                    <a:pt x="4833522" y="108815"/>
                    <a:pt x="4830174" y="112163"/>
                    <a:pt x="4826043" y="112163"/>
                  </a:cubicBezTo>
                  <a:cubicBezTo>
                    <a:pt x="4821913" y="112163"/>
                    <a:pt x="4818564" y="108815"/>
                    <a:pt x="4818564" y="104685"/>
                  </a:cubicBezTo>
                  <a:cubicBezTo>
                    <a:pt x="4818564" y="100554"/>
                    <a:pt x="4821913" y="97206"/>
                    <a:pt x="4826043" y="97206"/>
                  </a:cubicBezTo>
                  <a:close/>
                  <a:moveTo>
                    <a:pt x="4797799" y="97206"/>
                  </a:moveTo>
                  <a:cubicBezTo>
                    <a:pt x="4801929" y="97206"/>
                    <a:pt x="4805277" y="100554"/>
                    <a:pt x="4805277" y="104685"/>
                  </a:cubicBezTo>
                  <a:cubicBezTo>
                    <a:pt x="4805277" y="108815"/>
                    <a:pt x="4801929" y="112163"/>
                    <a:pt x="4797799" y="112163"/>
                  </a:cubicBezTo>
                  <a:cubicBezTo>
                    <a:pt x="4793668" y="112163"/>
                    <a:pt x="4790320" y="108815"/>
                    <a:pt x="4790320" y="104685"/>
                  </a:cubicBezTo>
                  <a:cubicBezTo>
                    <a:pt x="4790320" y="100554"/>
                    <a:pt x="4793668" y="97206"/>
                    <a:pt x="4797799" y="97206"/>
                  </a:cubicBezTo>
                  <a:close/>
                  <a:moveTo>
                    <a:pt x="4769552" y="97206"/>
                  </a:moveTo>
                  <a:cubicBezTo>
                    <a:pt x="4773683" y="97206"/>
                    <a:pt x="4777031" y="100554"/>
                    <a:pt x="4777031" y="104685"/>
                  </a:cubicBezTo>
                  <a:cubicBezTo>
                    <a:pt x="4777031" y="108815"/>
                    <a:pt x="4773683" y="112163"/>
                    <a:pt x="4769552" y="112163"/>
                  </a:cubicBezTo>
                  <a:cubicBezTo>
                    <a:pt x="4765422" y="112163"/>
                    <a:pt x="4762074" y="108815"/>
                    <a:pt x="4762074" y="104685"/>
                  </a:cubicBezTo>
                  <a:cubicBezTo>
                    <a:pt x="4762074" y="100554"/>
                    <a:pt x="4765422" y="97206"/>
                    <a:pt x="4769552" y="97206"/>
                  </a:cubicBezTo>
                  <a:close/>
                  <a:moveTo>
                    <a:pt x="4741308" y="97206"/>
                  </a:moveTo>
                  <a:cubicBezTo>
                    <a:pt x="4745438" y="97206"/>
                    <a:pt x="4748787" y="100554"/>
                    <a:pt x="4748787" y="104685"/>
                  </a:cubicBezTo>
                  <a:cubicBezTo>
                    <a:pt x="4748787" y="108815"/>
                    <a:pt x="4745438" y="112163"/>
                    <a:pt x="4741308" y="112163"/>
                  </a:cubicBezTo>
                  <a:cubicBezTo>
                    <a:pt x="4737177" y="112163"/>
                    <a:pt x="4733829" y="108815"/>
                    <a:pt x="4733829" y="104685"/>
                  </a:cubicBezTo>
                  <a:cubicBezTo>
                    <a:pt x="4733829" y="100554"/>
                    <a:pt x="4737177" y="97206"/>
                    <a:pt x="4741308" y="97206"/>
                  </a:cubicBezTo>
                  <a:close/>
                  <a:moveTo>
                    <a:pt x="4713062" y="97206"/>
                  </a:moveTo>
                  <a:cubicBezTo>
                    <a:pt x="4717192" y="97206"/>
                    <a:pt x="4720540" y="100554"/>
                    <a:pt x="4720540" y="104685"/>
                  </a:cubicBezTo>
                  <a:cubicBezTo>
                    <a:pt x="4720540" y="108815"/>
                    <a:pt x="4717192" y="112163"/>
                    <a:pt x="4713062" y="112163"/>
                  </a:cubicBezTo>
                  <a:cubicBezTo>
                    <a:pt x="4708931" y="112163"/>
                    <a:pt x="4705583" y="108815"/>
                    <a:pt x="4705583" y="104685"/>
                  </a:cubicBezTo>
                  <a:cubicBezTo>
                    <a:pt x="4705583" y="100554"/>
                    <a:pt x="4708931" y="97206"/>
                    <a:pt x="4713062" y="97206"/>
                  </a:cubicBezTo>
                  <a:close/>
                  <a:moveTo>
                    <a:pt x="4684817" y="97206"/>
                  </a:moveTo>
                  <a:cubicBezTo>
                    <a:pt x="4688947" y="97206"/>
                    <a:pt x="4692296" y="100554"/>
                    <a:pt x="4692296" y="104685"/>
                  </a:cubicBezTo>
                  <a:cubicBezTo>
                    <a:pt x="4692296" y="108815"/>
                    <a:pt x="4688947" y="112163"/>
                    <a:pt x="4684817" y="112163"/>
                  </a:cubicBezTo>
                  <a:cubicBezTo>
                    <a:pt x="4680686" y="112163"/>
                    <a:pt x="4677338" y="108815"/>
                    <a:pt x="4677338" y="104685"/>
                  </a:cubicBezTo>
                  <a:cubicBezTo>
                    <a:pt x="4677338" y="100554"/>
                    <a:pt x="4680686" y="97206"/>
                    <a:pt x="4684817" y="97206"/>
                  </a:cubicBezTo>
                  <a:close/>
                  <a:moveTo>
                    <a:pt x="4656571" y="97206"/>
                  </a:moveTo>
                  <a:cubicBezTo>
                    <a:pt x="4660701" y="97206"/>
                    <a:pt x="4664049" y="100554"/>
                    <a:pt x="4664049" y="104685"/>
                  </a:cubicBezTo>
                  <a:cubicBezTo>
                    <a:pt x="4664049" y="108815"/>
                    <a:pt x="4660701" y="112163"/>
                    <a:pt x="4656571" y="112163"/>
                  </a:cubicBezTo>
                  <a:cubicBezTo>
                    <a:pt x="4652440" y="112163"/>
                    <a:pt x="4649092" y="108815"/>
                    <a:pt x="4649092" y="104685"/>
                  </a:cubicBezTo>
                  <a:cubicBezTo>
                    <a:pt x="4649092" y="100554"/>
                    <a:pt x="4652440" y="97206"/>
                    <a:pt x="4656571" y="97206"/>
                  </a:cubicBezTo>
                  <a:close/>
                  <a:moveTo>
                    <a:pt x="4628326" y="97206"/>
                  </a:moveTo>
                  <a:cubicBezTo>
                    <a:pt x="4632457" y="97206"/>
                    <a:pt x="4635805" y="100554"/>
                    <a:pt x="4635805" y="104685"/>
                  </a:cubicBezTo>
                  <a:cubicBezTo>
                    <a:pt x="4635805" y="108815"/>
                    <a:pt x="4632457" y="112163"/>
                    <a:pt x="4628326" y="112163"/>
                  </a:cubicBezTo>
                  <a:cubicBezTo>
                    <a:pt x="4624195" y="112163"/>
                    <a:pt x="4620847" y="108815"/>
                    <a:pt x="4620847" y="104685"/>
                  </a:cubicBezTo>
                  <a:cubicBezTo>
                    <a:pt x="4620847" y="100554"/>
                    <a:pt x="4624195" y="97206"/>
                    <a:pt x="4628326" y="97206"/>
                  </a:cubicBezTo>
                  <a:close/>
                  <a:moveTo>
                    <a:pt x="4600080" y="97206"/>
                  </a:moveTo>
                  <a:cubicBezTo>
                    <a:pt x="4604210" y="97206"/>
                    <a:pt x="4607558" y="100554"/>
                    <a:pt x="4607558" y="104685"/>
                  </a:cubicBezTo>
                  <a:cubicBezTo>
                    <a:pt x="4607558" y="108815"/>
                    <a:pt x="4604210" y="112163"/>
                    <a:pt x="4600080" y="112163"/>
                  </a:cubicBezTo>
                  <a:cubicBezTo>
                    <a:pt x="4595949" y="112163"/>
                    <a:pt x="4592601" y="108815"/>
                    <a:pt x="4592601" y="104685"/>
                  </a:cubicBezTo>
                  <a:cubicBezTo>
                    <a:pt x="4592601" y="100554"/>
                    <a:pt x="4595949" y="97206"/>
                    <a:pt x="4600080" y="97206"/>
                  </a:cubicBezTo>
                  <a:close/>
                  <a:moveTo>
                    <a:pt x="4571835" y="97206"/>
                  </a:moveTo>
                  <a:cubicBezTo>
                    <a:pt x="4575965" y="97206"/>
                    <a:pt x="4579314" y="100554"/>
                    <a:pt x="4579314" y="104685"/>
                  </a:cubicBezTo>
                  <a:cubicBezTo>
                    <a:pt x="4579314" y="108815"/>
                    <a:pt x="4575965" y="112163"/>
                    <a:pt x="4571835" y="112163"/>
                  </a:cubicBezTo>
                  <a:cubicBezTo>
                    <a:pt x="4567704" y="112163"/>
                    <a:pt x="4564356" y="108815"/>
                    <a:pt x="4564356" y="104685"/>
                  </a:cubicBezTo>
                  <a:cubicBezTo>
                    <a:pt x="4564356" y="100554"/>
                    <a:pt x="4567704" y="97206"/>
                    <a:pt x="4571835" y="97206"/>
                  </a:cubicBezTo>
                  <a:close/>
                  <a:moveTo>
                    <a:pt x="4543589" y="97206"/>
                  </a:moveTo>
                  <a:cubicBezTo>
                    <a:pt x="4547719" y="97206"/>
                    <a:pt x="4551067" y="100554"/>
                    <a:pt x="4551067" y="104685"/>
                  </a:cubicBezTo>
                  <a:cubicBezTo>
                    <a:pt x="4551067" y="108815"/>
                    <a:pt x="4547719" y="112163"/>
                    <a:pt x="4543589" y="112163"/>
                  </a:cubicBezTo>
                  <a:cubicBezTo>
                    <a:pt x="4539458" y="112163"/>
                    <a:pt x="4536110" y="108815"/>
                    <a:pt x="4536110" y="104685"/>
                  </a:cubicBezTo>
                  <a:cubicBezTo>
                    <a:pt x="4536110" y="100554"/>
                    <a:pt x="4539458" y="97206"/>
                    <a:pt x="4543589" y="97206"/>
                  </a:cubicBezTo>
                  <a:close/>
                  <a:moveTo>
                    <a:pt x="4515344" y="97206"/>
                  </a:moveTo>
                  <a:cubicBezTo>
                    <a:pt x="4519475" y="97206"/>
                    <a:pt x="4522823" y="100554"/>
                    <a:pt x="4522823" y="104685"/>
                  </a:cubicBezTo>
                  <a:cubicBezTo>
                    <a:pt x="4522823" y="108815"/>
                    <a:pt x="4519475" y="112163"/>
                    <a:pt x="4515344" y="112163"/>
                  </a:cubicBezTo>
                  <a:cubicBezTo>
                    <a:pt x="4511213" y="112163"/>
                    <a:pt x="4507865" y="108815"/>
                    <a:pt x="4507865" y="104685"/>
                  </a:cubicBezTo>
                  <a:cubicBezTo>
                    <a:pt x="4507865" y="100554"/>
                    <a:pt x="4511213" y="97206"/>
                    <a:pt x="4515344" y="97206"/>
                  </a:cubicBezTo>
                  <a:close/>
                  <a:moveTo>
                    <a:pt x="4487098" y="97206"/>
                  </a:moveTo>
                  <a:cubicBezTo>
                    <a:pt x="4491228" y="97206"/>
                    <a:pt x="4494576" y="100554"/>
                    <a:pt x="4494576" y="104685"/>
                  </a:cubicBezTo>
                  <a:cubicBezTo>
                    <a:pt x="4494576" y="108815"/>
                    <a:pt x="4491228" y="112163"/>
                    <a:pt x="4487098" y="112163"/>
                  </a:cubicBezTo>
                  <a:cubicBezTo>
                    <a:pt x="4482967" y="112163"/>
                    <a:pt x="4479619" y="108815"/>
                    <a:pt x="4479619" y="104685"/>
                  </a:cubicBezTo>
                  <a:cubicBezTo>
                    <a:pt x="4479619" y="100554"/>
                    <a:pt x="4482967" y="97206"/>
                    <a:pt x="4487098" y="97206"/>
                  </a:cubicBezTo>
                  <a:close/>
                  <a:moveTo>
                    <a:pt x="4458853" y="97206"/>
                  </a:moveTo>
                  <a:cubicBezTo>
                    <a:pt x="4462983" y="97206"/>
                    <a:pt x="4466332" y="100554"/>
                    <a:pt x="4466332" y="104685"/>
                  </a:cubicBezTo>
                  <a:cubicBezTo>
                    <a:pt x="4466332" y="108815"/>
                    <a:pt x="4462983" y="112163"/>
                    <a:pt x="4458853" y="112163"/>
                  </a:cubicBezTo>
                  <a:cubicBezTo>
                    <a:pt x="4454723" y="112163"/>
                    <a:pt x="4451374" y="108815"/>
                    <a:pt x="4451374" y="104685"/>
                  </a:cubicBezTo>
                  <a:cubicBezTo>
                    <a:pt x="4451374" y="100554"/>
                    <a:pt x="4454723" y="97206"/>
                    <a:pt x="4458853" y="97206"/>
                  </a:cubicBezTo>
                  <a:close/>
                  <a:moveTo>
                    <a:pt x="4430607" y="97206"/>
                  </a:moveTo>
                  <a:cubicBezTo>
                    <a:pt x="4434737" y="97206"/>
                    <a:pt x="4438085" y="100554"/>
                    <a:pt x="4438085" y="104685"/>
                  </a:cubicBezTo>
                  <a:cubicBezTo>
                    <a:pt x="4438085" y="108815"/>
                    <a:pt x="4434737" y="112163"/>
                    <a:pt x="4430607" y="112163"/>
                  </a:cubicBezTo>
                  <a:cubicBezTo>
                    <a:pt x="4426476" y="112163"/>
                    <a:pt x="4423128" y="108815"/>
                    <a:pt x="4423128" y="104685"/>
                  </a:cubicBezTo>
                  <a:cubicBezTo>
                    <a:pt x="4423128" y="100554"/>
                    <a:pt x="4426476" y="97206"/>
                    <a:pt x="4430607" y="97206"/>
                  </a:cubicBezTo>
                  <a:close/>
                  <a:moveTo>
                    <a:pt x="4402362" y="97206"/>
                  </a:moveTo>
                  <a:cubicBezTo>
                    <a:pt x="4406493" y="97206"/>
                    <a:pt x="4409841" y="100554"/>
                    <a:pt x="4409841" y="104685"/>
                  </a:cubicBezTo>
                  <a:cubicBezTo>
                    <a:pt x="4409841" y="108815"/>
                    <a:pt x="4406493" y="112163"/>
                    <a:pt x="4402362" y="112163"/>
                  </a:cubicBezTo>
                  <a:cubicBezTo>
                    <a:pt x="4398232" y="112163"/>
                    <a:pt x="4394883" y="108815"/>
                    <a:pt x="4394883" y="104685"/>
                  </a:cubicBezTo>
                  <a:cubicBezTo>
                    <a:pt x="4394883" y="100554"/>
                    <a:pt x="4398232" y="97206"/>
                    <a:pt x="4402362" y="97206"/>
                  </a:cubicBezTo>
                  <a:close/>
                  <a:moveTo>
                    <a:pt x="4374116" y="97206"/>
                  </a:moveTo>
                  <a:cubicBezTo>
                    <a:pt x="4378246" y="97206"/>
                    <a:pt x="4381594" y="100554"/>
                    <a:pt x="4381594" y="104685"/>
                  </a:cubicBezTo>
                  <a:cubicBezTo>
                    <a:pt x="4381594" y="108815"/>
                    <a:pt x="4378246" y="112163"/>
                    <a:pt x="4374116" y="112163"/>
                  </a:cubicBezTo>
                  <a:cubicBezTo>
                    <a:pt x="4369985" y="112163"/>
                    <a:pt x="4366637" y="108815"/>
                    <a:pt x="4366637" y="104685"/>
                  </a:cubicBezTo>
                  <a:cubicBezTo>
                    <a:pt x="4366637" y="100554"/>
                    <a:pt x="4369985" y="97206"/>
                    <a:pt x="4374116" y="97206"/>
                  </a:cubicBezTo>
                  <a:close/>
                  <a:moveTo>
                    <a:pt x="4345871" y="97206"/>
                  </a:moveTo>
                  <a:cubicBezTo>
                    <a:pt x="4350001" y="97206"/>
                    <a:pt x="4353350" y="100554"/>
                    <a:pt x="4353350" y="104685"/>
                  </a:cubicBezTo>
                  <a:cubicBezTo>
                    <a:pt x="4353350" y="108815"/>
                    <a:pt x="4350001" y="112163"/>
                    <a:pt x="4345871" y="112163"/>
                  </a:cubicBezTo>
                  <a:cubicBezTo>
                    <a:pt x="4341741" y="112163"/>
                    <a:pt x="4338392" y="108815"/>
                    <a:pt x="4338392" y="104685"/>
                  </a:cubicBezTo>
                  <a:cubicBezTo>
                    <a:pt x="4338392" y="100554"/>
                    <a:pt x="4341741" y="97206"/>
                    <a:pt x="4345871" y="97206"/>
                  </a:cubicBezTo>
                  <a:close/>
                  <a:moveTo>
                    <a:pt x="4317625" y="97206"/>
                  </a:moveTo>
                  <a:cubicBezTo>
                    <a:pt x="4321755" y="97206"/>
                    <a:pt x="4325103" y="100554"/>
                    <a:pt x="4325103" y="104685"/>
                  </a:cubicBezTo>
                  <a:cubicBezTo>
                    <a:pt x="4325103" y="108815"/>
                    <a:pt x="4321755" y="112163"/>
                    <a:pt x="4317625" y="112163"/>
                  </a:cubicBezTo>
                  <a:cubicBezTo>
                    <a:pt x="4313494" y="112163"/>
                    <a:pt x="4310146" y="108815"/>
                    <a:pt x="4310146" y="104685"/>
                  </a:cubicBezTo>
                  <a:cubicBezTo>
                    <a:pt x="4310146" y="100554"/>
                    <a:pt x="4313494" y="97206"/>
                    <a:pt x="4317625" y="97206"/>
                  </a:cubicBezTo>
                  <a:close/>
                  <a:moveTo>
                    <a:pt x="4289380" y="97206"/>
                  </a:moveTo>
                  <a:cubicBezTo>
                    <a:pt x="4293511" y="97206"/>
                    <a:pt x="4296859" y="100554"/>
                    <a:pt x="4296859" y="104685"/>
                  </a:cubicBezTo>
                  <a:cubicBezTo>
                    <a:pt x="4296859" y="108815"/>
                    <a:pt x="4293511" y="112163"/>
                    <a:pt x="4289380" y="112163"/>
                  </a:cubicBezTo>
                  <a:cubicBezTo>
                    <a:pt x="4285249" y="112163"/>
                    <a:pt x="4281901" y="108815"/>
                    <a:pt x="4281901" y="104685"/>
                  </a:cubicBezTo>
                  <a:cubicBezTo>
                    <a:pt x="4281901" y="100554"/>
                    <a:pt x="4285249" y="97206"/>
                    <a:pt x="4289380" y="97206"/>
                  </a:cubicBezTo>
                  <a:close/>
                  <a:moveTo>
                    <a:pt x="4261134" y="97206"/>
                  </a:moveTo>
                  <a:cubicBezTo>
                    <a:pt x="4265264" y="97206"/>
                    <a:pt x="4268613" y="100554"/>
                    <a:pt x="4268613" y="104685"/>
                  </a:cubicBezTo>
                  <a:cubicBezTo>
                    <a:pt x="4268613" y="108815"/>
                    <a:pt x="4265264" y="112163"/>
                    <a:pt x="4261134" y="112163"/>
                  </a:cubicBezTo>
                  <a:cubicBezTo>
                    <a:pt x="4257003" y="112163"/>
                    <a:pt x="4253655" y="108815"/>
                    <a:pt x="4253655" y="104685"/>
                  </a:cubicBezTo>
                  <a:cubicBezTo>
                    <a:pt x="4253655" y="100554"/>
                    <a:pt x="4257003" y="97206"/>
                    <a:pt x="4261134" y="97206"/>
                  </a:cubicBezTo>
                  <a:close/>
                  <a:moveTo>
                    <a:pt x="4232889" y="97206"/>
                  </a:moveTo>
                  <a:cubicBezTo>
                    <a:pt x="4237020" y="97206"/>
                    <a:pt x="4240368" y="100554"/>
                    <a:pt x="4240368" y="104685"/>
                  </a:cubicBezTo>
                  <a:cubicBezTo>
                    <a:pt x="4240368" y="108815"/>
                    <a:pt x="4237020" y="112163"/>
                    <a:pt x="4232889" y="112163"/>
                  </a:cubicBezTo>
                  <a:cubicBezTo>
                    <a:pt x="4228759" y="112163"/>
                    <a:pt x="4225410" y="108815"/>
                    <a:pt x="4225410" y="104685"/>
                  </a:cubicBezTo>
                  <a:cubicBezTo>
                    <a:pt x="4225410" y="100554"/>
                    <a:pt x="4228759" y="97206"/>
                    <a:pt x="4232889" y="97206"/>
                  </a:cubicBezTo>
                  <a:close/>
                  <a:moveTo>
                    <a:pt x="4204643" y="97206"/>
                  </a:moveTo>
                  <a:cubicBezTo>
                    <a:pt x="4208773" y="97206"/>
                    <a:pt x="4212121" y="100554"/>
                    <a:pt x="4212121" y="104685"/>
                  </a:cubicBezTo>
                  <a:cubicBezTo>
                    <a:pt x="4212121" y="108815"/>
                    <a:pt x="4208773" y="112163"/>
                    <a:pt x="4204643" y="112163"/>
                  </a:cubicBezTo>
                  <a:cubicBezTo>
                    <a:pt x="4200512" y="112163"/>
                    <a:pt x="4197164" y="108815"/>
                    <a:pt x="4197164" y="104685"/>
                  </a:cubicBezTo>
                  <a:cubicBezTo>
                    <a:pt x="4197164" y="100554"/>
                    <a:pt x="4200512" y="97206"/>
                    <a:pt x="4204643" y="97206"/>
                  </a:cubicBezTo>
                  <a:close/>
                  <a:moveTo>
                    <a:pt x="4176398" y="97206"/>
                  </a:moveTo>
                  <a:cubicBezTo>
                    <a:pt x="4180529" y="97206"/>
                    <a:pt x="4183877" y="100554"/>
                    <a:pt x="4183877" y="104685"/>
                  </a:cubicBezTo>
                  <a:cubicBezTo>
                    <a:pt x="4183877" y="108815"/>
                    <a:pt x="4180529" y="112163"/>
                    <a:pt x="4176398" y="112163"/>
                  </a:cubicBezTo>
                  <a:cubicBezTo>
                    <a:pt x="4172268" y="112163"/>
                    <a:pt x="4168919" y="108815"/>
                    <a:pt x="4168919" y="104685"/>
                  </a:cubicBezTo>
                  <a:cubicBezTo>
                    <a:pt x="4168919" y="100554"/>
                    <a:pt x="4172268" y="97206"/>
                    <a:pt x="4176398" y="97206"/>
                  </a:cubicBezTo>
                  <a:close/>
                  <a:moveTo>
                    <a:pt x="4148152" y="97206"/>
                  </a:moveTo>
                  <a:cubicBezTo>
                    <a:pt x="4152282" y="97206"/>
                    <a:pt x="4155631" y="100554"/>
                    <a:pt x="4155631" y="104685"/>
                  </a:cubicBezTo>
                  <a:cubicBezTo>
                    <a:pt x="4155631" y="108815"/>
                    <a:pt x="4152282" y="112163"/>
                    <a:pt x="4148152" y="112163"/>
                  </a:cubicBezTo>
                  <a:cubicBezTo>
                    <a:pt x="4144022" y="112163"/>
                    <a:pt x="4140673" y="108815"/>
                    <a:pt x="4140673" y="104685"/>
                  </a:cubicBezTo>
                  <a:cubicBezTo>
                    <a:pt x="4140673" y="100554"/>
                    <a:pt x="4144022" y="97206"/>
                    <a:pt x="4148152" y="97206"/>
                  </a:cubicBezTo>
                  <a:close/>
                  <a:moveTo>
                    <a:pt x="4119906" y="97206"/>
                  </a:moveTo>
                  <a:cubicBezTo>
                    <a:pt x="4124036" y="97206"/>
                    <a:pt x="4127384" y="100554"/>
                    <a:pt x="4127384" y="104685"/>
                  </a:cubicBezTo>
                  <a:cubicBezTo>
                    <a:pt x="4127384" y="108815"/>
                    <a:pt x="4124036" y="112163"/>
                    <a:pt x="4119906" y="112163"/>
                  </a:cubicBezTo>
                  <a:cubicBezTo>
                    <a:pt x="4115775" y="112163"/>
                    <a:pt x="4112427" y="108815"/>
                    <a:pt x="4112427" y="104685"/>
                  </a:cubicBezTo>
                  <a:cubicBezTo>
                    <a:pt x="4112427" y="100554"/>
                    <a:pt x="4115775" y="97206"/>
                    <a:pt x="4119906" y="97206"/>
                  </a:cubicBezTo>
                  <a:close/>
                  <a:moveTo>
                    <a:pt x="4091661" y="97206"/>
                  </a:moveTo>
                  <a:cubicBezTo>
                    <a:pt x="4095791" y="97206"/>
                    <a:pt x="4099140" y="100554"/>
                    <a:pt x="4099140" y="104685"/>
                  </a:cubicBezTo>
                  <a:cubicBezTo>
                    <a:pt x="4099140" y="108815"/>
                    <a:pt x="4095791" y="112163"/>
                    <a:pt x="4091661" y="112163"/>
                  </a:cubicBezTo>
                  <a:cubicBezTo>
                    <a:pt x="4087530" y="112163"/>
                    <a:pt x="4084182" y="108815"/>
                    <a:pt x="4084182" y="104685"/>
                  </a:cubicBezTo>
                  <a:cubicBezTo>
                    <a:pt x="4084182" y="100554"/>
                    <a:pt x="4087530" y="97206"/>
                    <a:pt x="4091661" y="97206"/>
                  </a:cubicBezTo>
                  <a:close/>
                  <a:moveTo>
                    <a:pt x="4063415" y="97206"/>
                  </a:moveTo>
                  <a:cubicBezTo>
                    <a:pt x="4067545" y="97206"/>
                    <a:pt x="4070894" y="100554"/>
                    <a:pt x="4070894" y="104685"/>
                  </a:cubicBezTo>
                  <a:cubicBezTo>
                    <a:pt x="4070894" y="108815"/>
                    <a:pt x="4067545" y="112163"/>
                    <a:pt x="4063415" y="112163"/>
                  </a:cubicBezTo>
                  <a:cubicBezTo>
                    <a:pt x="4059284" y="112163"/>
                    <a:pt x="4055936" y="108815"/>
                    <a:pt x="4055936" y="104685"/>
                  </a:cubicBezTo>
                  <a:cubicBezTo>
                    <a:pt x="4055936" y="100554"/>
                    <a:pt x="4059284" y="97206"/>
                    <a:pt x="4063415" y="97206"/>
                  </a:cubicBezTo>
                  <a:close/>
                  <a:moveTo>
                    <a:pt x="4035170" y="97206"/>
                  </a:moveTo>
                  <a:cubicBezTo>
                    <a:pt x="4039300" y="97206"/>
                    <a:pt x="4042649" y="100554"/>
                    <a:pt x="4042649" y="104685"/>
                  </a:cubicBezTo>
                  <a:cubicBezTo>
                    <a:pt x="4042649" y="108815"/>
                    <a:pt x="4039300" y="112163"/>
                    <a:pt x="4035170" y="112163"/>
                  </a:cubicBezTo>
                  <a:cubicBezTo>
                    <a:pt x="4031039" y="112163"/>
                    <a:pt x="4027691" y="108815"/>
                    <a:pt x="4027691" y="104685"/>
                  </a:cubicBezTo>
                  <a:cubicBezTo>
                    <a:pt x="4027691" y="100554"/>
                    <a:pt x="4031039" y="97206"/>
                    <a:pt x="4035170" y="97206"/>
                  </a:cubicBezTo>
                  <a:close/>
                  <a:moveTo>
                    <a:pt x="4006924" y="97206"/>
                  </a:moveTo>
                  <a:cubicBezTo>
                    <a:pt x="4011054" y="97206"/>
                    <a:pt x="4014402" y="100554"/>
                    <a:pt x="4014402" y="104685"/>
                  </a:cubicBezTo>
                  <a:cubicBezTo>
                    <a:pt x="4014402" y="108815"/>
                    <a:pt x="4011054" y="112163"/>
                    <a:pt x="4006924" y="112163"/>
                  </a:cubicBezTo>
                  <a:cubicBezTo>
                    <a:pt x="4002793" y="112163"/>
                    <a:pt x="3999445" y="108815"/>
                    <a:pt x="3999445" y="104685"/>
                  </a:cubicBezTo>
                  <a:cubicBezTo>
                    <a:pt x="3999445" y="100554"/>
                    <a:pt x="4002793" y="97206"/>
                    <a:pt x="4006924" y="97206"/>
                  </a:cubicBezTo>
                  <a:close/>
                  <a:moveTo>
                    <a:pt x="3978679" y="97206"/>
                  </a:moveTo>
                  <a:cubicBezTo>
                    <a:pt x="3982809" y="97206"/>
                    <a:pt x="3986158" y="100554"/>
                    <a:pt x="3986158" y="104685"/>
                  </a:cubicBezTo>
                  <a:cubicBezTo>
                    <a:pt x="3986158" y="108815"/>
                    <a:pt x="3982809" y="112163"/>
                    <a:pt x="3978679" y="112163"/>
                  </a:cubicBezTo>
                  <a:cubicBezTo>
                    <a:pt x="3974548" y="112163"/>
                    <a:pt x="3971200" y="108815"/>
                    <a:pt x="3971200" y="104685"/>
                  </a:cubicBezTo>
                  <a:cubicBezTo>
                    <a:pt x="3971200" y="100554"/>
                    <a:pt x="3974548" y="97206"/>
                    <a:pt x="3978679" y="97206"/>
                  </a:cubicBezTo>
                  <a:close/>
                  <a:moveTo>
                    <a:pt x="3950433" y="97206"/>
                  </a:moveTo>
                  <a:cubicBezTo>
                    <a:pt x="3954563" y="97206"/>
                    <a:pt x="3957912" y="100554"/>
                    <a:pt x="3957912" y="104685"/>
                  </a:cubicBezTo>
                  <a:cubicBezTo>
                    <a:pt x="3957912" y="108815"/>
                    <a:pt x="3954563" y="112163"/>
                    <a:pt x="3950433" y="112163"/>
                  </a:cubicBezTo>
                  <a:cubicBezTo>
                    <a:pt x="3946302" y="112163"/>
                    <a:pt x="3942954" y="108815"/>
                    <a:pt x="3942954" y="104685"/>
                  </a:cubicBezTo>
                  <a:cubicBezTo>
                    <a:pt x="3942954" y="100554"/>
                    <a:pt x="3946302" y="97206"/>
                    <a:pt x="3950433" y="97206"/>
                  </a:cubicBezTo>
                  <a:close/>
                  <a:moveTo>
                    <a:pt x="3922188" y="97206"/>
                  </a:moveTo>
                  <a:cubicBezTo>
                    <a:pt x="3926319" y="97206"/>
                    <a:pt x="3929667" y="100554"/>
                    <a:pt x="3929667" y="104685"/>
                  </a:cubicBezTo>
                  <a:cubicBezTo>
                    <a:pt x="3929667" y="108815"/>
                    <a:pt x="3926319" y="112163"/>
                    <a:pt x="3922188" y="112163"/>
                  </a:cubicBezTo>
                  <a:cubicBezTo>
                    <a:pt x="3918057" y="112163"/>
                    <a:pt x="3914709" y="108815"/>
                    <a:pt x="3914709" y="104685"/>
                  </a:cubicBezTo>
                  <a:cubicBezTo>
                    <a:pt x="3914709" y="100554"/>
                    <a:pt x="3918057" y="97206"/>
                    <a:pt x="3922188" y="97206"/>
                  </a:cubicBezTo>
                  <a:close/>
                  <a:moveTo>
                    <a:pt x="3893942" y="97206"/>
                  </a:moveTo>
                  <a:cubicBezTo>
                    <a:pt x="3898072" y="97206"/>
                    <a:pt x="3901421" y="100554"/>
                    <a:pt x="3901421" y="104685"/>
                  </a:cubicBezTo>
                  <a:cubicBezTo>
                    <a:pt x="3901421" y="108815"/>
                    <a:pt x="3898072" y="112163"/>
                    <a:pt x="3893942" y="112163"/>
                  </a:cubicBezTo>
                  <a:cubicBezTo>
                    <a:pt x="3889811" y="112163"/>
                    <a:pt x="3886463" y="108815"/>
                    <a:pt x="3886463" y="104685"/>
                  </a:cubicBezTo>
                  <a:cubicBezTo>
                    <a:pt x="3886463" y="100554"/>
                    <a:pt x="3889811" y="97206"/>
                    <a:pt x="3893942" y="97206"/>
                  </a:cubicBezTo>
                  <a:close/>
                  <a:moveTo>
                    <a:pt x="3865697" y="97206"/>
                  </a:moveTo>
                  <a:cubicBezTo>
                    <a:pt x="3869828" y="97206"/>
                    <a:pt x="3873176" y="100554"/>
                    <a:pt x="3873176" y="104685"/>
                  </a:cubicBezTo>
                  <a:cubicBezTo>
                    <a:pt x="3873176" y="108815"/>
                    <a:pt x="3869828" y="112163"/>
                    <a:pt x="3865697" y="112163"/>
                  </a:cubicBezTo>
                  <a:cubicBezTo>
                    <a:pt x="3861566" y="112163"/>
                    <a:pt x="3858218" y="108815"/>
                    <a:pt x="3858218" y="104685"/>
                  </a:cubicBezTo>
                  <a:cubicBezTo>
                    <a:pt x="3858218" y="100554"/>
                    <a:pt x="3861566" y="97206"/>
                    <a:pt x="3865697" y="97206"/>
                  </a:cubicBezTo>
                  <a:close/>
                  <a:moveTo>
                    <a:pt x="3837451" y="97206"/>
                  </a:moveTo>
                  <a:cubicBezTo>
                    <a:pt x="3841581" y="97206"/>
                    <a:pt x="3844930" y="100554"/>
                    <a:pt x="3844930" y="104685"/>
                  </a:cubicBezTo>
                  <a:cubicBezTo>
                    <a:pt x="3844930" y="108815"/>
                    <a:pt x="3841581" y="112163"/>
                    <a:pt x="3837451" y="112163"/>
                  </a:cubicBezTo>
                  <a:cubicBezTo>
                    <a:pt x="3833320" y="112163"/>
                    <a:pt x="3829972" y="108815"/>
                    <a:pt x="3829972" y="104685"/>
                  </a:cubicBezTo>
                  <a:cubicBezTo>
                    <a:pt x="3829972" y="100554"/>
                    <a:pt x="3833320" y="97206"/>
                    <a:pt x="3837451" y="97206"/>
                  </a:cubicBezTo>
                  <a:close/>
                  <a:moveTo>
                    <a:pt x="3809206" y="97206"/>
                  </a:moveTo>
                  <a:cubicBezTo>
                    <a:pt x="3813337" y="97206"/>
                    <a:pt x="3816685" y="100554"/>
                    <a:pt x="3816685" y="104685"/>
                  </a:cubicBezTo>
                  <a:cubicBezTo>
                    <a:pt x="3816685" y="108815"/>
                    <a:pt x="3813337" y="112163"/>
                    <a:pt x="3809206" y="112163"/>
                  </a:cubicBezTo>
                  <a:cubicBezTo>
                    <a:pt x="3805076" y="112163"/>
                    <a:pt x="3801727" y="108815"/>
                    <a:pt x="3801727" y="104685"/>
                  </a:cubicBezTo>
                  <a:cubicBezTo>
                    <a:pt x="3801727" y="100554"/>
                    <a:pt x="3805076" y="97206"/>
                    <a:pt x="3809206" y="97206"/>
                  </a:cubicBezTo>
                  <a:close/>
                  <a:moveTo>
                    <a:pt x="3780960" y="97206"/>
                  </a:moveTo>
                  <a:cubicBezTo>
                    <a:pt x="3785090" y="97206"/>
                    <a:pt x="3788439" y="100554"/>
                    <a:pt x="3788439" y="104685"/>
                  </a:cubicBezTo>
                  <a:cubicBezTo>
                    <a:pt x="3788439" y="108815"/>
                    <a:pt x="3785090" y="112163"/>
                    <a:pt x="3780960" y="112163"/>
                  </a:cubicBezTo>
                  <a:cubicBezTo>
                    <a:pt x="3776829" y="112163"/>
                    <a:pt x="3773481" y="108815"/>
                    <a:pt x="3773481" y="104685"/>
                  </a:cubicBezTo>
                  <a:cubicBezTo>
                    <a:pt x="3773481" y="100554"/>
                    <a:pt x="3776829" y="97206"/>
                    <a:pt x="3780960" y="97206"/>
                  </a:cubicBezTo>
                  <a:close/>
                  <a:moveTo>
                    <a:pt x="3752715" y="97206"/>
                  </a:moveTo>
                  <a:cubicBezTo>
                    <a:pt x="3756846" y="97206"/>
                    <a:pt x="3760194" y="100554"/>
                    <a:pt x="3760194" y="104685"/>
                  </a:cubicBezTo>
                  <a:cubicBezTo>
                    <a:pt x="3760194" y="108815"/>
                    <a:pt x="3756846" y="112163"/>
                    <a:pt x="3752715" y="112163"/>
                  </a:cubicBezTo>
                  <a:cubicBezTo>
                    <a:pt x="3748585" y="112163"/>
                    <a:pt x="3745236" y="108815"/>
                    <a:pt x="3745236" y="104685"/>
                  </a:cubicBezTo>
                  <a:cubicBezTo>
                    <a:pt x="3745236" y="100554"/>
                    <a:pt x="3748585" y="97206"/>
                    <a:pt x="3752715" y="97206"/>
                  </a:cubicBezTo>
                  <a:close/>
                  <a:moveTo>
                    <a:pt x="3724469" y="97206"/>
                  </a:moveTo>
                  <a:cubicBezTo>
                    <a:pt x="3728599" y="97206"/>
                    <a:pt x="3731948" y="100554"/>
                    <a:pt x="3731948" y="104685"/>
                  </a:cubicBezTo>
                  <a:cubicBezTo>
                    <a:pt x="3731948" y="108815"/>
                    <a:pt x="3728599" y="112163"/>
                    <a:pt x="3724469" y="112163"/>
                  </a:cubicBezTo>
                  <a:cubicBezTo>
                    <a:pt x="3720339" y="112163"/>
                    <a:pt x="3716990" y="108815"/>
                    <a:pt x="3716990" y="104685"/>
                  </a:cubicBezTo>
                  <a:cubicBezTo>
                    <a:pt x="3716990" y="100554"/>
                    <a:pt x="3720339" y="97206"/>
                    <a:pt x="3724469" y="97206"/>
                  </a:cubicBezTo>
                  <a:close/>
                  <a:moveTo>
                    <a:pt x="3696224" y="97206"/>
                  </a:moveTo>
                  <a:cubicBezTo>
                    <a:pt x="3700355" y="97206"/>
                    <a:pt x="3703703" y="100554"/>
                    <a:pt x="3703703" y="104685"/>
                  </a:cubicBezTo>
                  <a:cubicBezTo>
                    <a:pt x="3703703" y="108815"/>
                    <a:pt x="3700355" y="112163"/>
                    <a:pt x="3696224" y="112163"/>
                  </a:cubicBezTo>
                  <a:cubicBezTo>
                    <a:pt x="3692094" y="112163"/>
                    <a:pt x="3688745" y="108815"/>
                    <a:pt x="3688745" y="104685"/>
                  </a:cubicBezTo>
                  <a:cubicBezTo>
                    <a:pt x="3688745" y="100554"/>
                    <a:pt x="3692094" y="97206"/>
                    <a:pt x="3696224" y="97206"/>
                  </a:cubicBezTo>
                  <a:close/>
                  <a:moveTo>
                    <a:pt x="3667978" y="97206"/>
                  </a:moveTo>
                  <a:cubicBezTo>
                    <a:pt x="3672108" y="97206"/>
                    <a:pt x="3675457" y="100554"/>
                    <a:pt x="3675457" y="104685"/>
                  </a:cubicBezTo>
                  <a:cubicBezTo>
                    <a:pt x="3675457" y="108815"/>
                    <a:pt x="3672108" y="112163"/>
                    <a:pt x="3667978" y="112163"/>
                  </a:cubicBezTo>
                  <a:cubicBezTo>
                    <a:pt x="3663847" y="112163"/>
                    <a:pt x="3660499" y="108815"/>
                    <a:pt x="3660499" y="104685"/>
                  </a:cubicBezTo>
                  <a:cubicBezTo>
                    <a:pt x="3660499" y="100554"/>
                    <a:pt x="3663847" y="97206"/>
                    <a:pt x="3667978" y="97206"/>
                  </a:cubicBezTo>
                  <a:close/>
                  <a:moveTo>
                    <a:pt x="3639733" y="97206"/>
                  </a:moveTo>
                  <a:cubicBezTo>
                    <a:pt x="3643864" y="97206"/>
                    <a:pt x="3647212" y="100554"/>
                    <a:pt x="3647212" y="104685"/>
                  </a:cubicBezTo>
                  <a:cubicBezTo>
                    <a:pt x="3647212" y="108815"/>
                    <a:pt x="3643864" y="112163"/>
                    <a:pt x="3639733" y="112163"/>
                  </a:cubicBezTo>
                  <a:cubicBezTo>
                    <a:pt x="3635603" y="112163"/>
                    <a:pt x="3632254" y="108815"/>
                    <a:pt x="3632254" y="104685"/>
                  </a:cubicBezTo>
                  <a:cubicBezTo>
                    <a:pt x="3632254" y="100554"/>
                    <a:pt x="3635603" y="97206"/>
                    <a:pt x="3639733" y="97206"/>
                  </a:cubicBezTo>
                  <a:close/>
                  <a:moveTo>
                    <a:pt x="3611487" y="97206"/>
                  </a:moveTo>
                  <a:cubicBezTo>
                    <a:pt x="3615617" y="97206"/>
                    <a:pt x="3618966" y="100554"/>
                    <a:pt x="3618966" y="104685"/>
                  </a:cubicBezTo>
                  <a:cubicBezTo>
                    <a:pt x="3618966" y="108815"/>
                    <a:pt x="3615617" y="112163"/>
                    <a:pt x="3611487" y="112163"/>
                  </a:cubicBezTo>
                  <a:cubicBezTo>
                    <a:pt x="3607357" y="112163"/>
                    <a:pt x="3604008" y="108815"/>
                    <a:pt x="3604008" y="104685"/>
                  </a:cubicBezTo>
                  <a:cubicBezTo>
                    <a:pt x="3604008" y="100554"/>
                    <a:pt x="3607357" y="97206"/>
                    <a:pt x="3611487" y="97206"/>
                  </a:cubicBezTo>
                  <a:close/>
                  <a:moveTo>
                    <a:pt x="3583242" y="97206"/>
                  </a:moveTo>
                  <a:cubicBezTo>
                    <a:pt x="3587373" y="97206"/>
                    <a:pt x="3590721" y="100554"/>
                    <a:pt x="3590721" y="104685"/>
                  </a:cubicBezTo>
                  <a:cubicBezTo>
                    <a:pt x="3590721" y="108815"/>
                    <a:pt x="3587373" y="112163"/>
                    <a:pt x="3583242" y="112163"/>
                  </a:cubicBezTo>
                  <a:cubicBezTo>
                    <a:pt x="3579112" y="112163"/>
                    <a:pt x="3575764" y="108815"/>
                    <a:pt x="3575764" y="104685"/>
                  </a:cubicBezTo>
                  <a:cubicBezTo>
                    <a:pt x="3575764" y="100554"/>
                    <a:pt x="3579112" y="97206"/>
                    <a:pt x="3583242" y="97206"/>
                  </a:cubicBezTo>
                  <a:close/>
                  <a:moveTo>
                    <a:pt x="3554996" y="97206"/>
                  </a:moveTo>
                  <a:cubicBezTo>
                    <a:pt x="3559126" y="97206"/>
                    <a:pt x="3562475" y="100554"/>
                    <a:pt x="3562475" y="104685"/>
                  </a:cubicBezTo>
                  <a:cubicBezTo>
                    <a:pt x="3562475" y="108815"/>
                    <a:pt x="3559126" y="112163"/>
                    <a:pt x="3554996" y="112163"/>
                  </a:cubicBezTo>
                  <a:cubicBezTo>
                    <a:pt x="3550866" y="112163"/>
                    <a:pt x="3547517" y="108815"/>
                    <a:pt x="3547517" y="104685"/>
                  </a:cubicBezTo>
                  <a:cubicBezTo>
                    <a:pt x="3547517" y="100554"/>
                    <a:pt x="3550866" y="97206"/>
                    <a:pt x="3554996" y="97206"/>
                  </a:cubicBezTo>
                  <a:close/>
                  <a:moveTo>
                    <a:pt x="3526751" y="97206"/>
                  </a:moveTo>
                  <a:cubicBezTo>
                    <a:pt x="3530882" y="97206"/>
                    <a:pt x="3534230" y="100554"/>
                    <a:pt x="3534230" y="104685"/>
                  </a:cubicBezTo>
                  <a:cubicBezTo>
                    <a:pt x="3534230" y="108815"/>
                    <a:pt x="3530882" y="112163"/>
                    <a:pt x="3526751" y="112163"/>
                  </a:cubicBezTo>
                  <a:cubicBezTo>
                    <a:pt x="3522621" y="112163"/>
                    <a:pt x="3519272" y="108815"/>
                    <a:pt x="3519272" y="104685"/>
                  </a:cubicBezTo>
                  <a:cubicBezTo>
                    <a:pt x="3519272" y="100554"/>
                    <a:pt x="3522621" y="97206"/>
                    <a:pt x="3526751" y="97206"/>
                  </a:cubicBezTo>
                  <a:close/>
                  <a:moveTo>
                    <a:pt x="3498505" y="97206"/>
                  </a:moveTo>
                  <a:cubicBezTo>
                    <a:pt x="3502636" y="97206"/>
                    <a:pt x="3505984" y="100554"/>
                    <a:pt x="3505984" y="104685"/>
                  </a:cubicBezTo>
                  <a:cubicBezTo>
                    <a:pt x="3505984" y="108815"/>
                    <a:pt x="3502636" y="112163"/>
                    <a:pt x="3498505" y="112163"/>
                  </a:cubicBezTo>
                  <a:cubicBezTo>
                    <a:pt x="3494375" y="112163"/>
                    <a:pt x="3491026" y="108815"/>
                    <a:pt x="3491026" y="104685"/>
                  </a:cubicBezTo>
                  <a:cubicBezTo>
                    <a:pt x="3491026" y="100554"/>
                    <a:pt x="3494375" y="97206"/>
                    <a:pt x="3498505" y="97206"/>
                  </a:cubicBezTo>
                  <a:close/>
                  <a:moveTo>
                    <a:pt x="3470260" y="97206"/>
                  </a:moveTo>
                  <a:cubicBezTo>
                    <a:pt x="3474391" y="97206"/>
                    <a:pt x="3477739" y="100554"/>
                    <a:pt x="3477739" y="104685"/>
                  </a:cubicBezTo>
                  <a:cubicBezTo>
                    <a:pt x="3477739" y="108815"/>
                    <a:pt x="3474391" y="112163"/>
                    <a:pt x="3470260" y="112163"/>
                  </a:cubicBezTo>
                  <a:cubicBezTo>
                    <a:pt x="3466130" y="112163"/>
                    <a:pt x="3462781" y="108815"/>
                    <a:pt x="3462781" y="104685"/>
                  </a:cubicBezTo>
                  <a:cubicBezTo>
                    <a:pt x="3462781" y="100554"/>
                    <a:pt x="3466130" y="97206"/>
                    <a:pt x="3470260" y="97206"/>
                  </a:cubicBezTo>
                  <a:close/>
                  <a:moveTo>
                    <a:pt x="3442015" y="97206"/>
                  </a:moveTo>
                  <a:cubicBezTo>
                    <a:pt x="3446145" y="97206"/>
                    <a:pt x="3449493" y="100554"/>
                    <a:pt x="3449493" y="104685"/>
                  </a:cubicBezTo>
                  <a:cubicBezTo>
                    <a:pt x="3449493" y="108815"/>
                    <a:pt x="3446145" y="112163"/>
                    <a:pt x="3442015" y="112163"/>
                  </a:cubicBezTo>
                  <a:cubicBezTo>
                    <a:pt x="3437884" y="112163"/>
                    <a:pt x="3434536" y="108815"/>
                    <a:pt x="3434536" y="104685"/>
                  </a:cubicBezTo>
                  <a:cubicBezTo>
                    <a:pt x="3434536" y="100554"/>
                    <a:pt x="3437884" y="97206"/>
                    <a:pt x="3442015" y="97206"/>
                  </a:cubicBezTo>
                  <a:close/>
                  <a:moveTo>
                    <a:pt x="3413769" y="97206"/>
                  </a:moveTo>
                  <a:cubicBezTo>
                    <a:pt x="3417900" y="97206"/>
                    <a:pt x="3421248" y="100554"/>
                    <a:pt x="3421248" y="104685"/>
                  </a:cubicBezTo>
                  <a:cubicBezTo>
                    <a:pt x="3421248" y="108815"/>
                    <a:pt x="3417900" y="112163"/>
                    <a:pt x="3413769" y="112163"/>
                  </a:cubicBezTo>
                  <a:cubicBezTo>
                    <a:pt x="3409638" y="112163"/>
                    <a:pt x="3406290" y="108815"/>
                    <a:pt x="3406290" y="104685"/>
                  </a:cubicBezTo>
                  <a:cubicBezTo>
                    <a:pt x="3406290" y="100554"/>
                    <a:pt x="3409638" y="97206"/>
                    <a:pt x="3413769" y="97206"/>
                  </a:cubicBezTo>
                  <a:close/>
                  <a:moveTo>
                    <a:pt x="3385524" y="97206"/>
                  </a:moveTo>
                  <a:cubicBezTo>
                    <a:pt x="3389654" y="97206"/>
                    <a:pt x="3393003" y="100554"/>
                    <a:pt x="3393003" y="104685"/>
                  </a:cubicBezTo>
                  <a:cubicBezTo>
                    <a:pt x="3393003" y="108815"/>
                    <a:pt x="3389654" y="112163"/>
                    <a:pt x="3385524" y="112163"/>
                  </a:cubicBezTo>
                  <a:cubicBezTo>
                    <a:pt x="3381393" y="112163"/>
                    <a:pt x="3378045" y="108815"/>
                    <a:pt x="3378045" y="104685"/>
                  </a:cubicBezTo>
                  <a:cubicBezTo>
                    <a:pt x="3378045" y="100554"/>
                    <a:pt x="3381393" y="97206"/>
                    <a:pt x="3385524" y="97206"/>
                  </a:cubicBezTo>
                  <a:close/>
                  <a:moveTo>
                    <a:pt x="3357279" y="97206"/>
                  </a:moveTo>
                  <a:cubicBezTo>
                    <a:pt x="3361409" y="97206"/>
                    <a:pt x="3364757" y="100554"/>
                    <a:pt x="3364757" y="104685"/>
                  </a:cubicBezTo>
                  <a:cubicBezTo>
                    <a:pt x="3364757" y="108815"/>
                    <a:pt x="3361409" y="112163"/>
                    <a:pt x="3357279" y="112163"/>
                  </a:cubicBezTo>
                  <a:cubicBezTo>
                    <a:pt x="3353148" y="112163"/>
                    <a:pt x="3349800" y="108815"/>
                    <a:pt x="3349800" y="104685"/>
                  </a:cubicBezTo>
                  <a:cubicBezTo>
                    <a:pt x="3349800" y="100554"/>
                    <a:pt x="3353148" y="97206"/>
                    <a:pt x="3357279" y="97206"/>
                  </a:cubicBezTo>
                  <a:close/>
                  <a:moveTo>
                    <a:pt x="3329033" y="97206"/>
                  </a:moveTo>
                  <a:cubicBezTo>
                    <a:pt x="3333164" y="97206"/>
                    <a:pt x="3336512" y="100554"/>
                    <a:pt x="3336512" y="104685"/>
                  </a:cubicBezTo>
                  <a:cubicBezTo>
                    <a:pt x="3336512" y="108815"/>
                    <a:pt x="3333164" y="112163"/>
                    <a:pt x="3329033" y="112163"/>
                  </a:cubicBezTo>
                  <a:cubicBezTo>
                    <a:pt x="3324903" y="112163"/>
                    <a:pt x="3321554" y="108815"/>
                    <a:pt x="3321554" y="104685"/>
                  </a:cubicBezTo>
                  <a:cubicBezTo>
                    <a:pt x="3321554" y="100554"/>
                    <a:pt x="3324903" y="97206"/>
                    <a:pt x="3329033" y="97206"/>
                  </a:cubicBezTo>
                  <a:close/>
                  <a:moveTo>
                    <a:pt x="3300830" y="97206"/>
                  </a:moveTo>
                  <a:cubicBezTo>
                    <a:pt x="3304961" y="97206"/>
                    <a:pt x="3308309" y="100554"/>
                    <a:pt x="3308309" y="104685"/>
                  </a:cubicBezTo>
                  <a:cubicBezTo>
                    <a:pt x="3308309" y="108815"/>
                    <a:pt x="3304961" y="112163"/>
                    <a:pt x="3300830" y="112163"/>
                  </a:cubicBezTo>
                  <a:cubicBezTo>
                    <a:pt x="3296700" y="112163"/>
                    <a:pt x="3293351" y="108815"/>
                    <a:pt x="3293351" y="104685"/>
                  </a:cubicBezTo>
                  <a:cubicBezTo>
                    <a:pt x="3293351" y="100554"/>
                    <a:pt x="3296700" y="97206"/>
                    <a:pt x="3300830" y="97206"/>
                  </a:cubicBezTo>
                  <a:close/>
                  <a:moveTo>
                    <a:pt x="3272569" y="97206"/>
                  </a:moveTo>
                  <a:cubicBezTo>
                    <a:pt x="3276700" y="97206"/>
                    <a:pt x="3280048" y="100554"/>
                    <a:pt x="3280048" y="104685"/>
                  </a:cubicBezTo>
                  <a:cubicBezTo>
                    <a:pt x="3280048" y="108815"/>
                    <a:pt x="3276700" y="112163"/>
                    <a:pt x="3272569" y="112163"/>
                  </a:cubicBezTo>
                  <a:cubicBezTo>
                    <a:pt x="3268439" y="112163"/>
                    <a:pt x="3265091" y="108815"/>
                    <a:pt x="3265091" y="104685"/>
                  </a:cubicBezTo>
                  <a:cubicBezTo>
                    <a:pt x="3265091" y="100554"/>
                    <a:pt x="3268439" y="97206"/>
                    <a:pt x="3272569" y="97206"/>
                  </a:cubicBezTo>
                  <a:close/>
                  <a:moveTo>
                    <a:pt x="3244332" y="97206"/>
                  </a:moveTo>
                  <a:cubicBezTo>
                    <a:pt x="3248462" y="97206"/>
                    <a:pt x="3251810" y="100554"/>
                    <a:pt x="3251810" y="104685"/>
                  </a:cubicBezTo>
                  <a:cubicBezTo>
                    <a:pt x="3251810" y="108815"/>
                    <a:pt x="3248462" y="112163"/>
                    <a:pt x="3244332" y="112163"/>
                  </a:cubicBezTo>
                  <a:cubicBezTo>
                    <a:pt x="3240201" y="112163"/>
                    <a:pt x="3236852" y="108815"/>
                    <a:pt x="3236852" y="104685"/>
                  </a:cubicBezTo>
                  <a:cubicBezTo>
                    <a:pt x="3236852" y="100554"/>
                    <a:pt x="3240201" y="97206"/>
                    <a:pt x="3244332" y="97206"/>
                  </a:cubicBezTo>
                  <a:close/>
                  <a:moveTo>
                    <a:pt x="3216087" y="97206"/>
                  </a:moveTo>
                  <a:cubicBezTo>
                    <a:pt x="3220217" y="97206"/>
                    <a:pt x="3223565" y="100554"/>
                    <a:pt x="3223565" y="104685"/>
                  </a:cubicBezTo>
                  <a:cubicBezTo>
                    <a:pt x="3223565" y="108815"/>
                    <a:pt x="3220217" y="112163"/>
                    <a:pt x="3216087" y="112163"/>
                  </a:cubicBezTo>
                  <a:cubicBezTo>
                    <a:pt x="3211956" y="112163"/>
                    <a:pt x="3208608" y="108815"/>
                    <a:pt x="3208608" y="104685"/>
                  </a:cubicBezTo>
                  <a:cubicBezTo>
                    <a:pt x="3208608" y="100554"/>
                    <a:pt x="3211956" y="97206"/>
                    <a:pt x="3216087" y="97206"/>
                  </a:cubicBezTo>
                  <a:close/>
                  <a:moveTo>
                    <a:pt x="3187841" y="97206"/>
                  </a:moveTo>
                  <a:cubicBezTo>
                    <a:pt x="3191971" y="97206"/>
                    <a:pt x="3195319" y="100554"/>
                    <a:pt x="3195319" y="104685"/>
                  </a:cubicBezTo>
                  <a:cubicBezTo>
                    <a:pt x="3195319" y="108815"/>
                    <a:pt x="3191971" y="112163"/>
                    <a:pt x="3187841" y="112163"/>
                  </a:cubicBezTo>
                  <a:cubicBezTo>
                    <a:pt x="3183710" y="112163"/>
                    <a:pt x="3180362" y="108815"/>
                    <a:pt x="3180362" y="104685"/>
                  </a:cubicBezTo>
                  <a:cubicBezTo>
                    <a:pt x="3180362" y="100554"/>
                    <a:pt x="3183710" y="97206"/>
                    <a:pt x="3187841" y="97206"/>
                  </a:cubicBezTo>
                  <a:close/>
                  <a:moveTo>
                    <a:pt x="3159596" y="97206"/>
                  </a:moveTo>
                  <a:cubicBezTo>
                    <a:pt x="3163726" y="97206"/>
                    <a:pt x="3167075" y="100554"/>
                    <a:pt x="3167075" y="104685"/>
                  </a:cubicBezTo>
                  <a:cubicBezTo>
                    <a:pt x="3167075" y="108815"/>
                    <a:pt x="3163726" y="112163"/>
                    <a:pt x="3159596" y="112163"/>
                  </a:cubicBezTo>
                  <a:cubicBezTo>
                    <a:pt x="3155465" y="112163"/>
                    <a:pt x="3152117" y="108815"/>
                    <a:pt x="3152117" y="104685"/>
                  </a:cubicBezTo>
                  <a:cubicBezTo>
                    <a:pt x="3152117" y="100554"/>
                    <a:pt x="3155465" y="97206"/>
                    <a:pt x="3159596" y="97206"/>
                  </a:cubicBezTo>
                  <a:close/>
                  <a:moveTo>
                    <a:pt x="3131349" y="97206"/>
                  </a:moveTo>
                  <a:cubicBezTo>
                    <a:pt x="3135480" y="97206"/>
                    <a:pt x="3138828" y="100554"/>
                    <a:pt x="3138828" y="104685"/>
                  </a:cubicBezTo>
                  <a:cubicBezTo>
                    <a:pt x="3138828" y="108815"/>
                    <a:pt x="3135480" y="112163"/>
                    <a:pt x="3131349" y="112163"/>
                  </a:cubicBezTo>
                  <a:cubicBezTo>
                    <a:pt x="3127219" y="112163"/>
                    <a:pt x="3123870" y="108815"/>
                    <a:pt x="3123870" y="104685"/>
                  </a:cubicBezTo>
                  <a:cubicBezTo>
                    <a:pt x="3123870" y="100554"/>
                    <a:pt x="3127219" y="97206"/>
                    <a:pt x="3131349" y="97206"/>
                  </a:cubicBezTo>
                  <a:close/>
                  <a:moveTo>
                    <a:pt x="3103105" y="97206"/>
                  </a:moveTo>
                  <a:cubicBezTo>
                    <a:pt x="3107235" y="97206"/>
                    <a:pt x="3110583" y="100554"/>
                    <a:pt x="3110583" y="104685"/>
                  </a:cubicBezTo>
                  <a:cubicBezTo>
                    <a:pt x="3110583" y="108815"/>
                    <a:pt x="3107235" y="112163"/>
                    <a:pt x="3103105" y="112163"/>
                  </a:cubicBezTo>
                  <a:cubicBezTo>
                    <a:pt x="3098974" y="112163"/>
                    <a:pt x="3095626" y="108815"/>
                    <a:pt x="3095626" y="104685"/>
                  </a:cubicBezTo>
                  <a:cubicBezTo>
                    <a:pt x="3095626" y="100554"/>
                    <a:pt x="3098974" y="97206"/>
                    <a:pt x="3103105" y="97206"/>
                  </a:cubicBezTo>
                  <a:close/>
                  <a:moveTo>
                    <a:pt x="3074858" y="97206"/>
                  </a:moveTo>
                  <a:cubicBezTo>
                    <a:pt x="3078989" y="97206"/>
                    <a:pt x="3082337" y="100554"/>
                    <a:pt x="3082337" y="104685"/>
                  </a:cubicBezTo>
                  <a:cubicBezTo>
                    <a:pt x="3082337" y="108815"/>
                    <a:pt x="3078989" y="112163"/>
                    <a:pt x="3074858" y="112163"/>
                  </a:cubicBezTo>
                  <a:cubicBezTo>
                    <a:pt x="3070728" y="112163"/>
                    <a:pt x="3067380" y="108815"/>
                    <a:pt x="3067380" y="104685"/>
                  </a:cubicBezTo>
                  <a:cubicBezTo>
                    <a:pt x="3067380" y="100554"/>
                    <a:pt x="3070728" y="97206"/>
                    <a:pt x="3074858" y="97206"/>
                  </a:cubicBezTo>
                  <a:close/>
                  <a:moveTo>
                    <a:pt x="3046614" y="97206"/>
                  </a:moveTo>
                  <a:cubicBezTo>
                    <a:pt x="3050744" y="97206"/>
                    <a:pt x="3054093" y="100554"/>
                    <a:pt x="3054093" y="104685"/>
                  </a:cubicBezTo>
                  <a:cubicBezTo>
                    <a:pt x="3054093" y="108815"/>
                    <a:pt x="3050744" y="112163"/>
                    <a:pt x="3046614" y="112163"/>
                  </a:cubicBezTo>
                  <a:cubicBezTo>
                    <a:pt x="3042483" y="112163"/>
                    <a:pt x="3039135" y="108815"/>
                    <a:pt x="3039135" y="104685"/>
                  </a:cubicBezTo>
                  <a:cubicBezTo>
                    <a:pt x="3039135" y="100554"/>
                    <a:pt x="3042483" y="97206"/>
                    <a:pt x="3046614" y="97206"/>
                  </a:cubicBezTo>
                  <a:close/>
                  <a:moveTo>
                    <a:pt x="3018368" y="97206"/>
                  </a:moveTo>
                  <a:cubicBezTo>
                    <a:pt x="3022498" y="97206"/>
                    <a:pt x="3025846" y="100554"/>
                    <a:pt x="3025846" y="104685"/>
                  </a:cubicBezTo>
                  <a:cubicBezTo>
                    <a:pt x="3025846" y="108815"/>
                    <a:pt x="3022498" y="112163"/>
                    <a:pt x="3018368" y="112163"/>
                  </a:cubicBezTo>
                  <a:cubicBezTo>
                    <a:pt x="3014237" y="112163"/>
                    <a:pt x="3010889" y="108815"/>
                    <a:pt x="3010889" y="104685"/>
                  </a:cubicBezTo>
                  <a:cubicBezTo>
                    <a:pt x="3010889" y="100554"/>
                    <a:pt x="3014237" y="97206"/>
                    <a:pt x="3018368" y="97206"/>
                  </a:cubicBezTo>
                  <a:close/>
                  <a:moveTo>
                    <a:pt x="2990123" y="97206"/>
                  </a:moveTo>
                  <a:cubicBezTo>
                    <a:pt x="2994253" y="97206"/>
                    <a:pt x="2997602" y="100554"/>
                    <a:pt x="2997602" y="104685"/>
                  </a:cubicBezTo>
                  <a:cubicBezTo>
                    <a:pt x="2997602" y="108815"/>
                    <a:pt x="2994253" y="112163"/>
                    <a:pt x="2990123" y="112163"/>
                  </a:cubicBezTo>
                  <a:cubicBezTo>
                    <a:pt x="2985992" y="112163"/>
                    <a:pt x="2982644" y="108815"/>
                    <a:pt x="2982644" y="104685"/>
                  </a:cubicBezTo>
                  <a:cubicBezTo>
                    <a:pt x="2982644" y="100554"/>
                    <a:pt x="2985992" y="97206"/>
                    <a:pt x="2990123" y="97206"/>
                  </a:cubicBezTo>
                  <a:close/>
                  <a:moveTo>
                    <a:pt x="2961877" y="97206"/>
                  </a:moveTo>
                  <a:cubicBezTo>
                    <a:pt x="2966007" y="97206"/>
                    <a:pt x="2969355" y="100554"/>
                    <a:pt x="2969355" y="104685"/>
                  </a:cubicBezTo>
                  <a:cubicBezTo>
                    <a:pt x="2969355" y="108815"/>
                    <a:pt x="2966007" y="112163"/>
                    <a:pt x="2961877" y="112163"/>
                  </a:cubicBezTo>
                  <a:cubicBezTo>
                    <a:pt x="2957746" y="112163"/>
                    <a:pt x="2954398" y="108815"/>
                    <a:pt x="2954398" y="104685"/>
                  </a:cubicBezTo>
                  <a:cubicBezTo>
                    <a:pt x="2954398" y="100554"/>
                    <a:pt x="2957746" y="97206"/>
                    <a:pt x="2961877" y="97206"/>
                  </a:cubicBezTo>
                  <a:close/>
                  <a:moveTo>
                    <a:pt x="2933632" y="97206"/>
                  </a:moveTo>
                  <a:cubicBezTo>
                    <a:pt x="2937763" y="97206"/>
                    <a:pt x="2941111" y="100554"/>
                    <a:pt x="2941111" y="104685"/>
                  </a:cubicBezTo>
                  <a:cubicBezTo>
                    <a:pt x="2941111" y="108815"/>
                    <a:pt x="2937763" y="112163"/>
                    <a:pt x="2933632" y="112163"/>
                  </a:cubicBezTo>
                  <a:cubicBezTo>
                    <a:pt x="2929501" y="112163"/>
                    <a:pt x="2926153" y="108815"/>
                    <a:pt x="2926153" y="104685"/>
                  </a:cubicBezTo>
                  <a:cubicBezTo>
                    <a:pt x="2926153" y="100554"/>
                    <a:pt x="2929501" y="97206"/>
                    <a:pt x="2933632" y="97206"/>
                  </a:cubicBezTo>
                  <a:close/>
                  <a:moveTo>
                    <a:pt x="2905386" y="97206"/>
                  </a:moveTo>
                  <a:cubicBezTo>
                    <a:pt x="2909516" y="97206"/>
                    <a:pt x="2912864" y="100554"/>
                    <a:pt x="2912864" y="104685"/>
                  </a:cubicBezTo>
                  <a:cubicBezTo>
                    <a:pt x="2912864" y="108815"/>
                    <a:pt x="2909516" y="112163"/>
                    <a:pt x="2905386" y="112163"/>
                  </a:cubicBezTo>
                  <a:cubicBezTo>
                    <a:pt x="2901255" y="112163"/>
                    <a:pt x="2897907" y="108815"/>
                    <a:pt x="2897907" y="104685"/>
                  </a:cubicBezTo>
                  <a:cubicBezTo>
                    <a:pt x="2897907" y="100554"/>
                    <a:pt x="2901255" y="97206"/>
                    <a:pt x="2905386" y="97206"/>
                  </a:cubicBezTo>
                  <a:close/>
                  <a:moveTo>
                    <a:pt x="2877141" y="97206"/>
                  </a:moveTo>
                  <a:cubicBezTo>
                    <a:pt x="2881271" y="97206"/>
                    <a:pt x="2884620" y="100554"/>
                    <a:pt x="2884620" y="104685"/>
                  </a:cubicBezTo>
                  <a:cubicBezTo>
                    <a:pt x="2884620" y="108815"/>
                    <a:pt x="2881271" y="112163"/>
                    <a:pt x="2877141" y="112163"/>
                  </a:cubicBezTo>
                  <a:cubicBezTo>
                    <a:pt x="2873010" y="112163"/>
                    <a:pt x="2869662" y="108815"/>
                    <a:pt x="2869662" y="104685"/>
                  </a:cubicBezTo>
                  <a:cubicBezTo>
                    <a:pt x="2869662" y="100554"/>
                    <a:pt x="2873010" y="97206"/>
                    <a:pt x="2877141" y="97206"/>
                  </a:cubicBezTo>
                  <a:close/>
                  <a:moveTo>
                    <a:pt x="2848895" y="97206"/>
                  </a:moveTo>
                  <a:cubicBezTo>
                    <a:pt x="2853025" y="97206"/>
                    <a:pt x="2856373" y="100554"/>
                    <a:pt x="2856373" y="104685"/>
                  </a:cubicBezTo>
                  <a:cubicBezTo>
                    <a:pt x="2856373" y="108815"/>
                    <a:pt x="2853025" y="112163"/>
                    <a:pt x="2848895" y="112163"/>
                  </a:cubicBezTo>
                  <a:cubicBezTo>
                    <a:pt x="2844764" y="112163"/>
                    <a:pt x="2841416" y="108815"/>
                    <a:pt x="2841416" y="104685"/>
                  </a:cubicBezTo>
                  <a:cubicBezTo>
                    <a:pt x="2841416" y="100554"/>
                    <a:pt x="2844764" y="97206"/>
                    <a:pt x="2848895" y="97206"/>
                  </a:cubicBezTo>
                  <a:close/>
                  <a:moveTo>
                    <a:pt x="2820650" y="97206"/>
                  </a:moveTo>
                  <a:cubicBezTo>
                    <a:pt x="2824781" y="97206"/>
                    <a:pt x="2828129" y="100554"/>
                    <a:pt x="2828129" y="104685"/>
                  </a:cubicBezTo>
                  <a:cubicBezTo>
                    <a:pt x="2828129" y="108815"/>
                    <a:pt x="2824781" y="112163"/>
                    <a:pt x="2820650" y="112163"/>
                  </a:cubicBezTo>
                  <a:cubicBezTo>
                    <a:pt x="2816519" y="112163"/>
                    <a:pt x="2813171" y="108815"/>
                    <a:pt x="2813171" y="104685"/>
                  </a:cubicBezTo>
                  <a:cubicBezTo>
                    <a:pt x="2813171" y="100554"/>
                    <a:pt x="2816519" y="97206"/>
                    <a:pt x="2820650" y="97206"/>
                  </a:cubicBezTo>
                  <a:close/>
                  <a:moveTo>
                    <a:pt x="2792404" y="97206"/>
                  </a:moveTo>
                  <a:cubicBezTo>
                    <a:pt x="2796534" y="97206"/>
                    <a:pt x="2799882" y="100554"/>
                    <a:pt x="2799882" y="104685"/>
                  </a:cubicBezTo>
                  <a:cubicBezTo>
                    <a:pt x="2799882" y="108815"/>
                    <a:pt x="2796534" y="112163"/>
                    <a:pt x="2792404" y="112163"/>
                  </a:cubicBezTo>
                  <a:cubicBezTo>
                    <a:pt x="2788273" y="112163"/>
                    <a:pt x="2784925" y="108815"/>
                    <a:pt x="2784925" y="104685"/>
                  </a:cubicBezTo>
                  <a:cubicBezTo>
                    <a:pt x="2784925" y="100554"/>
                    <a:pt x="2788273" y="97206"/>
                    <a:pt x="2792404" y="97206"/>
                  </a:cubicBezTo>
                  <a:close/>
                  <a:moveTo>
                    <a:pt x="2764159" y="97206"/>
                  </a:moveTo>
                  <a:cubicBezTo>
                    <a:pt x="2768289" y="97206"/>
                    <a:pt x="2771638" y="100554"/>
                    <a:pt x="2771638" y="104685"/>
                  </a:cubicBezTo>
                  <a:cubicBezTo>
                    <a:pt x="2771638" y="108815"/>
                    <a:pt x="2768289" y="112163"/>
                    <a:pt x="2764159" y="112163"/>
                  </a:cubicBezTo>
                  <a:cubicBezTo>
                    <a:pt x="2760029" y="112163"/>
                    <a:pt x="2756680" y="108815"/>
                    <a:pt x="2756680" y="104685"/>
                  </a:cubicBezTo>
                  <a:cubicBezTo>
                    <a:pt x="2756680" y="100554"/>
                    <a:pt x="2760029" y="97206"/>
                    <a:pt x="2764159" y="97206"/>
                  </a:cubicBezTo>
                  <a:close/>
                  <a:moveTo>
                    <a:pt x="2735913" y="97206"/>
                  </a:moveTo>
                  <a:cubicBezTo>
                    <a:pt x="2740043" y="97206"/>
                    <a:pt x="2743391" y="100554"/>
                    <a:pt x="2743391" y="104685"/>
                  </a:cubicBezTo>
                  <a:cubicBezTo>
                    <a:pt x="2743391" y="108815"/>
                    <a:pt x="2740043" y="112163"/>
                    <a:pt x="2735913" y="112163"/>
                  </a:cubicBezTo>
                  <a:cubicBezTo>
                    <a:pt x="2731782" y="112163"/>
                    <a:pt x="2728434" y="108815"/>
                    <a:pt x="2728434" y="104685"/>
                  </a:cubicBezTo>
                  <a:cubicBezTo>
                    <a:pt x="2728434" y="100554"/>
                    <a:pt x="2731782" y="97206"/>
                    <a:pt x="2735913" y="97206"/>
                  </a:cubicBezTo>
                  <a:close/>
                  <a:moveTo>
                    <a:pt x="2707668" y="97206"/>
                  </a:moveTo>
                  <a:cubicBezTo>
                    <a:pt x="2711799" y="97206"/>
                    <a:pt x="2715147" y="100554"/>
                    <a:pt x="2715147" y="104685"/>
                  </a:cubicBezTo>
                  <a:cubicBezTo>
                    <a:pt x="2715147" y="108815"/>
                    <a:pt x="2711799" y="112163"/>
                    <a:pt x="2707668" y="112163"/>
                  </a:cubicBezTo>
                  <a:cubicBezTo>
                    <a:pt x="2703538" y="112163"/>
                    <a:pt x="2700189" y="108815"/>
                    <a:pt x="2700189" y="104685"/>
                  </a:cubicBezTo>
                  <a:cubicBezTo>
                    <a:pt x="2700189" y="100554"/>
                    <a:pt x="2703538" y="97206"/>
                    <a:pt x="2707668" y="97206"/>
                  </a:cubicBezTo>
                  <a:close/>
                  <a:moveTo>
                    <a:pt x="2679422" y="97206"/>
                  </a:moveTo>
                  <a:cubicBezTo>
                    <a:pt x="2683552" y="97206"/>
                    <a:pt x="2686900" y="100554"/>
                    <a:pt x="2686900" y="104685"/>
                  </a:cubicBezTo>
                  <a:cubicBezTo>
                    <a:pt x="2686900" y="108815"/>
                    <a:pt x="2683552" y="112163"/>
                    <a:pt x="2679422" y="112163"/>
                  </a:cubicBezTo>
                  <a:cubicBezTo>
                    <a:pt x="2675291" y="112163"/>
                    <a:pt x="2671943" y="108815"/>
                    <a:pt x="2671943" y="104685"/>
                  </a:cubicBezTo>
                  <a:cubicBezTo>
                    <a:pt x="2671943" y="100554"/>
                    <a:pt x="2675291" y="97206"/>
                    <a:pt x="2679422" y="97206"/>
                  </a:cubicBezTo>
                  <a:close/>
                  <a:moveTo>
                    <a:pt x="2651177" y="97206"/>
                  </a:moveTo>
                  <a:cubicBezTo>
                    <a:pt x="2655307" y="97206"/>
                    <a:pt x="2658656" y="100554"/>
                    <a:pt x="2658656" y="104685"/>
                  </a:cubicBezTo>
                  <a:cubicBezTo>
                    <a:pt x="2658656" y="108815"/>
                    <a:pt x="2655307" y="112163"/>
                    <a:pt x="2651177" y="112163"/>
                  </a:cubicBezTo>
                  <a:cubicBezTo>
                    <a:pt x="2647047" y="112163"/>
                    <a:pt x="2643698" y="108815"/>
                    <a:pt x="2643698" y="104685"/>
                  </a:cubicBezTo>
                  <a:cubicBezTo>
                    <a:pt x="2643698" y="100554"/>
                    <a:pt x="2647047" y="97206"/>
                    <a:pt x="2651177" y="97206"/>
                  </a:cubicBezTo>
                  <a:close/>
                  <a:moveTo>
                    <a:pt x="2622930" y="97206"/>
                  </a:moveTo>
                  <a:cubicBezTo>
                    <a:pt x="2627061" y="97206"/>
                    <a:pt x="2630409" y="100554"/>
                    <a:pt x="2630409" y="104685"/>
                  </a:cubicBezTo>
                  <a:cubicBezTo>
                    <a:pt x="2630409" y="108815"/>
                    <a:pt x="2627061" y="112163"/>
                    <a:pt x="2622930" y="112163"/>
                  </a:cubicBezTo>
                  <a:cubicBezTo>
                    <a:pt x="2618800" y="112163"/>
                    <a:pt x="2615452" y="108815"/>
                    <a:pt x="2615452" y="104685"/>
                  </a:cubicBezTo>
                  <a:cubicBezTo>
                    <a:pt x="2615452" y="100554"/>
                    <a:pt x="2618800" y="97206"/>
                    <a:pt x="2622930" y="97206"/>
                  </a:cubicBezTo>
                  <a:close/>
                  <a:moveTo>
                    <a:pt x="2594686" y="97206"/>
                  </a:moveTo>
                  <a:cubicBezTo>
                    <a:pt x="2598817" y="97206"/>
                    <a:pt x="2602165" y="100554"/>
                    <a:pt x="2602165" y="104685"/>
                  </a:cubicBezTo>
                  <a:cubicBezTo>
                    <a:pt x="2602165" y="108815"/>
                    <a:pt x="2598817" y="112163"/>
                    <a:pt x="2594686" y="112163"/>
                  </a:cubicBezTo>
                  <a:cubicBezTo>
                    <a:pt x="2590555" y="112163"/>
                    <a:pt x="2587207" y="108815"/>
                    <a:pt x="2587207" y="104685"/>
                  </a:cubicBezTo>
                  <a:cubicBezTo>
                    <a:pt x="2587207" y="100554"/>
                    <a:pt x="2590555" y="97206"/>
                    <a:pt x="2594686" y="97206"/>
                  </a:cubicBezTo>
                  <a:close/>
                  <a:moveTo>
                    <a:pt x="2566440" y="97206"/>
                  </a:moveTo>
                  <a:cubicBezTo>
                    <a:pt x="2570570" y="97206"/>
                    <a:pt x="2573919" y="100554"/>
                    <a:pt x="2573919" y="104685"/>
                  </a:cubicBezTo>
                  <a:cubicBezTo>
                    <a:pt x="2573919" y="108815"/>
                    <a:pt x="2570570" y="112163"/>
                    <a:pt x="2566440" y="112163"/>
                  </a:cubicBezTo>
                  <a:cubicBezTo>
                    <a:pt x="2562309" y="112163"/>
                    <a:pt x="2558961" y="108815"/>
                    <a:pt x="2558961" y="104685"/>
                  </a:cubicBezTo>
                  <a:cubicBezTo>
                    <a:pt x="2558961" y="100554"/>
                    <a:pt x="2562309" y="97206"/>
                    <a:pt x="2566440" y="97206"/>
                  </a:cubicBezTo>
                  <a:close/>
                  <a:moveTo>
                    <a:pt x="2538195" y="97206"/>
                  </a:moveTo>
                  <a:cubicBezTo>
                    <a:pt x="2542326" y="97206"/>
                    <a:pt x="2545674" y="100554"/>
                    <a:pt x="2545674" y="104685"/>
                  </a:cubicBezTo>
                  <a:cubicBezTo>
                    <a:pt x="2545674" y="108815"/>
                    <a:pt x="2542326" y="112163"/>
                    <a:pt x="2538195" y="112163"/>
                  </a:cubicBezTo>
                  <a:cubicBezTo>
                    <a:pt x="2534065" y="112163"/>
                    <a:pt x="2530716" y="108815"/>
                    <a:pt x="2530716" y="104685"/>
                  </a:cubicBezTo>
                  <a:cubicBezTo>
                    <a:pt x="2530716" y="100554"/>
                    <a:pt x="2534065" y="97206"/>
                    <a:pt x="2538195" y="97206"/>
                  </a:cubicBezTo>
                  <a:close/>
                  <a:moveTo>
                    <a:pt x="2509949" y="97206"/>
                  </a:moveTo>
                  <a:cubicBezTo>
                    <a:pt x="2514079" y="97206"/>
                    <a:pt x="2517427" y="100554"/>
                    <a:pt x="2517427" y="104685"/>
                  </a:cubicBezTo>
                  <a:cubicBezTo>
                    <a:pt x="2517427" y="108815"/>
                    <a:pt x="2514079" y="112163"/>
                    <a:pt x="2509949" y="112163"/>
                  </a:cubicBezTo>
                  <a:cubicBezTo>
                    <a:pt x="2505818" y="112163"/>
                    <a:pt x="2502470" y="108815"/>
                    <a:pt x="2502470" y="104685"/>
                  </a:cubicBezTo>
                  <a:cubicBezTo>
                    <a:pt x="2502470" y="100554"/>
                    <a:pt x="2505818" y="97206"/>
                    <a:pt x="2509949" y="97206"/>
                  </a:cubicBezTo>
                  <a:close/>
                  <a:moveTo>
                    <a:pt x="2481704" y="97206"/>
                  </a:moveTo>
                  <a:cubicBezTo>
                    <a:pt x="2485834" y="97206"/>
                    <a:pt x="2489183" y="100554"/>
                    <a:pt x="2489183" y="104685"/>
                  </a:cubicBezTo>
                  <a:cubicBezTo>
                    <a:pt x="2489183" y="108815"/>
                    <a:pt x="2485834" y="112163"/>
                    <a:pt x="2481704" y="112163"/>
                  </a:cubicBezTo>
                  <a:cubicBezTo>
                    <a:pt x="2477574" y="112163"/>
                    <a:pt x="2474225" y="108815"/>
                    <a:pt x="2474225" y="104685"/>
                  </a:cubicBezTo>
                  <a:cubicBezTo>
                    <a:pt x="2474225" y="100554"/>
                    <a:pt x="2477574" y="97206"/>
                    <a:pt x="2481704" y="97206"/>
                  </a:cubicBezTo>
                  <a:close/>
                  <a:moveTo>
                    <a:pt x="2453458" y="97206"/>
                  </a:moveTo>
                  <a:cubicBezTo>
                    <a:pt x="2457588" y="97206"/>
                    <a:pt x="2460937" y="100554"/>
                    <a:pt x="2460937" y="104685"/>
                  </a:cubicBezTo>
                  <a:cubicBezTo>
                    <a:pt x="2460937" y="108815"/>
                    <a:pt x="2457588" y="112163"/>
                    <a:pt x="2453458" y="112163"/>
                  </a:cubicBezTo>
                  <a:cubicBezTo>
                    <a:pt x="2449327" y="112163"/>
                    <a:pt x="2445979" y="108815"/>
                    <a:pt x="2445979" y="104685"/>
                  </a:cubicBezTo>
                  <a:cubicBezTo>
                    <a:pt x="2445979" y="100554"/>
                    <a:pt x="2449327" y="97206"/>
                    <a:pt x="2453458" y="97206"/>
                  </a:cubicBezTo>
                  <a:close/>
                  <a:moveTo>
                    <a:pt x="2425212" y="97206"/>
                  </a:moveTo>
                  <a:cubicBezTo>
                    <a:pt x="2429342" y="97206"/>
                    <a:pt x="2432690" y="100554"/>
                    <a:pt x="2432690" y="104685"/>
                  </a:cubicBezTo>
                  <a:cubicBezTo>
                    <a:pt x="2432690" y="108815"/>
                    <a:pt x="2429342" y="112163"/>
                    <a:pt x="2425212" y="112163"/>
                  </a:cubicBezTo>
                  <a:cubicBezTo>
                    <a:pt x="2421081" y="112163"/>
                    <a:pt x="2417733" y="108815"/>
                    <a:pt x="2417733" y="104685"/>
                  </a:cubicBezTo>
                  <a:cubicBezTo>
                    <a:pt x="2417733" y="100554"/>
                    <a:pt x="2421081" y="97206"/>
                    <a:pt x="2425212" y="97206"/>
                  </a:cubicBezTo>
                  <a:close/>
                  <a:moveTo>
                    <a:pt x="2396967" y="97206"/>
                  </a:moveTo>
                  <a:cubicBezTo>
                    <a:pt x="2401097" y="97206"/>
                    <a:pt x="2404446" y="100554"/>
                    <a:pt x="2404446" y="104685"/>
                  </a:cubicBezTo>
                  <a:cubicBezTo>
                    <a:pt x="2404446" y="108815"/>
                    <a:pt x="2401097" y="112163"/>
                    <a:pt x="2396967" y="112163"/>
                  </a:cubicBezTo>
                  <a:cubicBezTo>
                    <a:pt x="2392836" y="112163"/>
                    <a:pt x="2389488" y="108815"/>
                    <a:pt x="2389488" y="104685"/>
                  </a:cubicBezTo>
                  <a:cubicBezTo>
                    <a:pt x="2389488" y="100554"/>
                    <a:pt x="2392836" y="97206"/>
                    <a:pt x="2396967" y="97206"/>
                  </a:cubicBezTo>
                  <a:close/>
                  <a:moveTo>
                    <a:pt x="2368721" y="97206"/>
                  </a:moveTo>
                  <a:cubicBezTo>
                    <a:pt x="2372851" y="97206"/>
                    <a:pt x="2376199" y="100554"/>
                    <a:pt x="2376199" y="104685"/>
                  </a:cubicBezTo>
                  <a:cubicBezTo>
                    <a:pt x="2376199" y="108815"/>
                    <a:pt x="2372851" y="112163"/>
                    <a:pt x="2368721" y="112163"/>
                  </a:cubicBezTo>
                  <a:cubicBezTo>
                    <a:pt x="2364590" y="112163"/>
                    <a:pt x="2361242" y="108815"/>
                    <a:pt x="2361242" y="104685"/>
                  </a:cubicBezTo>
                  <a:cubicBezTo>
                    <a:pt x="2361242" y="100554"/>
                    <a:pt x="2364590" y="97206"/>
                    <a:pt x="2368721" y="97206"/>
                  </a:cubicBezTo>
                  <a:close/>
                  <a:moveTo>
                    <a:pt x="2340476" y="97206"/>
                  </a:moveTo>
                  <a:cubicBezTo>
                    <a:pt x="2344606" y="97206"/>
                    <a:pt x="2347955" y="100554"/>
                    <a:pt x="2347955" y="104685"/>
                  </a:cubicBezTo>
                  <a:cubicBezTo>
                    <a:pt x="2347955" y="108815"/>
                    <a:pt x="2344606" y="112163"/>
                    <a:pt x="2340476" y="112163"/>
                  </a:cubicBezTo>
                  <a:cubicBezTo>
                    <a:pt x="2336345" y="112163"/>
                    <a:pt x="2332997" y="108815"/>
                    <a:pt x="2332997" y="104685"/>
                  </a:cubicBezTo>
                  <a:cubicBezTo>
                    <a:pt x="2332997" y="100554"/>
                    <a:pt x="2336345" y="97206"/>
                    <a:pt x="2340476" y="97206"/>
                  </a:cubicBezTo>
                  <a:close/>
                  <a:moveTo>
                    <a:pt x="2312230" y="97206"/>
                  </a:moveTo>
                  <a:cubicBezTo>
                    <a:pt x="2316360" y="97206"/>
                    <a:pt x="2319708" y="100554"/>
                    <a:pt x="2319708" y="104685"/>
                  </a:cubicBezTo>
                  <a:cubicBezTo>
                    <a:pt x="2319708" y="108815"/>
                    <a:pt x="2316360" y="112163"/>
                    <a:pt x="2312230" y="112163"/>
                  </a:cubicBezTo>
                  <a:cubicBezTo>
                    <a:pt x="2308099" y="112163"/>
                    <a:pt x="2304751" y="108815"/>
                    <a:pt x="2304751" y="104685"/>
                  </a:cubicBezTo>
                  <a:cubicBezTo>
                    <a:pt x="2304751" y="100554"/>
                    <a:pt x="2308099" y="97206"/>
                    <a:pt x="2312230" y="97206"/>
                  </a:cubicBezTo>
                  <a:close/>
                  <a:moveTo>
                    <a:pt x="2283985" y="97206"/>
                  </a:moveTo>
                  <a:cubicBezTo>
                    <a:pt x="2288115" y="97206"/>
                    <a:pt x="2291464" y="100554"/>
                    <a:pt x="2291464" y="104685"/>
                  </a:cubicBezTo>
                  <a:cubicBezTo>
                    <a:pt x="2291464" y="108815"/>
                    <a:pt x="2288115" y="112163"/>
                    <a:pt x="2283985" y="112163"/>
                  </a:cubicBezTo>
                  <a:cubicBezTo>
                    <a:pt x="2279854" y="112163"/>
                    <a:pt x="2276506" y="108815"/>
                    <a:pt x="2276506" y="104685"/>
                  </a:cubicBezTo>
                  <a:cubicBezTo>
                    <a:pt x="2276506" y="100554"/>
                    <a:pt x="2279854" y="97206"/>
                    <a:pt x="2283985" y="97206"/>
                  </a:cubicBezTo>
                  <a:close/>
                  <a:moveTo>
                    <a:pt x="2255739" y="97206"/>
                  </a:moveTo>
                  <a:cubicBezTo>
                    <a:pt x="2259869" y="97206"/>
                    <a:pt x="2263217" y="100554"/>
                    <a:pt x="2263217" y="104685"/>
                  </a:cubicBezTo>
                  <a:cubicBezTo>
                    <a:pt x="2263217" y="108815"/>
                    <a:pt x="2259869" y="112163"/>
                    <a:pt x="2255739" y="112163"/>
                  </a:cubicBezTo>
                  <a:cubicBezTo>
                    <a:pt x="2251608" y="112163"/>
                    <a:pt x="2248260" y="108815"/>
                    <a:pt x="2248260" y="104685"/>
                  </a:cubicBezTo>
                  <a:cubicBezTo>
                    <a:pt x="2248260" y="100554"/>
                    <a:pt x="2251608" y="97206"/>
                    <a:pt x="2255739" y="97206"/>
                  </a:cubicBezTo>
                  <a:close/>
                  <a:moveTo>
                    <a:pt x="2227494" y="97206"/>
                  </a:moveTo>
                  <a:cubicBezTo>
                    <a:pt x="2231625" y="97206"/>
                    <a:pt x="2234973" y="100554"/>
                    <a:pt x="2234973" y="104685"/>
                  </a:cubicBezTo>
                  <a:cubicBezTo>
                    <a:pt x="2234973" y="108815"/>
                    <a:pt x="2231625" y="112163"/>
                    <a:pt x="2227494" y="112163"/>
                  </a:cubicBezTo>
                  <a:cubicBezTo>
                    <a:pt x="2223363" y="112163"/>
                    <a:pt x="2220015" y="108815"/>
                    <a:pt x="2220015" y="104685"/>
                  </a:cubicBezTo>
                  <a:cubicBezTo>
                    <a:pt x="2220015" y="100554"/>
                    <a:pt x="2223363" y="97206"/>
                    <a:pt x="2227494" y="97206"/>
                  </a:cubicBezTo>
                  <a:close/>
                  <a:moveTo>
                    <a:pt x="2199248" y="97206"/>
                  </a:moveTo>
                  <a:cubicBezTo>
                    <a:pt x="2203378" y="97206"/>
                    <a:pt x="2206726" y="100554"/>
                    <a:pt x="2206726" y="104685"/>
                  </a:cubicBezTo>
                  <a:cubicBezTo>
                    <a:pt x="2206726" y="108815"/>
                    <a:pt x="2203378" y="112163"/>
                    <a:pt x="2199248" y="112163"/>
                  </a:cubicBezTo>
                  <a:cubicBezTo>
                    <a:pt x="2195117" y="112163"/>
                    <a:pt x="2191769" y="108815"/>
                    <a:pt x="2191769" y="104685"/>
                  </a:cubicBezTo>
                  <a:cubicBezTo>
                    <a:pt x="2191769" y="100554"/>
                    <a:pt x="2195117" y="97206"/>
                    <a:pt x="2199248" y="97206"/>
                  </a:cubicBezTo>
                  <a:close/>
                  <a:moveTo>
                    <a:pt x="2171003" y="97206"/>
                  </a:moveTo>
                  <a:cubicBezTo>
                    <a:pt x="2175134" y="97206"/>
                    <a:pt x="2178482" y="100554"/>
                    <a:pt x="2178482" y="104685"/>
                  </a:cubicBezTo>
                  <a:cubicBezTo>
                    <a:pt x="2178482" y="108815"/>
                    <a:pt x="2175134" y="112163"/>
                    <a:pt x="2171003" y="112163"/>
                  </a:cubicBezTo>
                  <a:cubicBezTo>
                    <a:pt x="2166872" y="112163"/>
                    <a:pt x="2163524" y="108815"/>
                    <a:pt x="2163524" y="104685"/>
                  </a:cubicBezTo>
                  <a:cubicBezTo>
                    <a:pt x="2163524" y="100554"/>
                    <a:pt x="2166872" y="97206"/>
                    <a:pt x="2171003" y="97206"/>
                  </a:cubicBezTo>
                  <a:close/>
                  <a:moveTo>
                    <a:pt x="2142757" y="97206"/>
                  </a:moveTo>
                  <a:cubicBezTo>
                    <a:pt x="2146887" y="97206"/>
                    <a:pt x="2150235" y="100554"/>
                    <a:pt x="2150235" y="104685"/>
                  </a:cubicBezTo>
                  <a:cubicBezTo>
                    <a:pt x="2150235" y="108815"/>
                    <a:pt x="2146887" y="112163"/>
                    <a:pt x="2142757" y="112163"/>
                  </a:cubicBezTo>
                  <a:cubicBezTo>
                    <a:pt x="2138626" y="112163"/>
                    <a:pt x="2135278" y="108815"/>
                    <a:pt x="2135278" y="104685"/>
                  </a:cubicBezTo>
                  <a:cubicBezTo>
                    <a:pt x="2135278" y="100554"/>
                    <a:pt x="2138626" y="97206"/>
                    <a:pt x="2142757" y="97206"/>
                  </a:cubicBezTo>
                  <a:close/>
                  <a:moveTo>
                    <a:pt x="2114512" y="97206"/>
                  </a:moveTo>
                  <a:cubicBezTo>
                    <a:pt x="2118643" y="97206"/>
                    <a:pt x="2121991" y="100554"/>
                    <a:pt x="2121991" y="104685"/>
                  </a:cubicBezTo>
                  <a:cubicBezTo>
                    <a:pt x="2121991" y="108815"/>
                    <a:pt x="2118643" y="112163"/>
                    <a:pt x="2114512" y="112163"/>
                  </a:cubicBezTo>
                  <a:cubicBezTo>
                    <a:pt x="2110382" y="112163"/>
                    <a:pt x="2107033" y="108815"/>
                    <a:pt x="2107033" y="104685"/>
                  </a:cubicBezTo>
                  <a:cubicBezTo>
                    <a:pt x="2107033" y="100554"/>
                    <a:pt x="2110382" y="97206"/>
                    <a:pt x="2114512" y="97206"/>
                  </a:cubicBezTo>
                  <a:close/>
                  <a:moveTo>
                    <a:pt x="2086266" y="97206"/>
                  </a:moveTo>
                  <a:cubicBezTo>
                    <a:pt x="2090396" y="97206"/>
                    <a:pt x="2093744" y="100554"/>
                    <a:pt x="2093744" y="104685"/>
                  </a:cubicBezTo>
                  <a:cubicBezTo>
                    <a:pt x="2093744" y="108815"/>
                    <a:pt x="2090396" y="112163"/>
                    <a:pt x="2086266" y="112163"/>
                  </a:cubicBezTo>
                  <a:cubicBezTo>
                    <a:pt x="2082135" y="112163"/>
                    <a:pt x="2078787" y="108815"/>
                    <a:pt x="2078787" y="104685"/>
                  </a:cubicBezTo>
                  <a:cubicBezTo>
                    <a:pt x="2078787" y="100554"/>
                    <a:pt x="2082135" y="97206"/>
                    <a:pt x="2086266" y="97206"/>
                  </a:cubicBezTo>
                  <a:close/>
                  <a:moveTo>
                    <a:pt x="2058021" y="97206"/>
                  </a:moveTo>
                  <a:cubicBezTo>
                    <a:pt x="2062152" y="97206"/>
                    <a:pt x="2065500" y="100554"/>
                    <a:pt x="2065500" y="104685"/>
                  </a:cubicBezTo>
                  <a:cubicBezTo>
                    <a:pt x="2065500" y="108815"/>
                    <a:pt x="2062152" y="112163"/>
                    <a:pt x="2058021" y="112163"/>
                  </a:cubicBezTo>
                  <a:cubicBezTo>
                    <a:pt x="2053891" y="112163"/>
                    <a:pt x="2050542" y="108815"/>
                    <a:pt x="2050542" y="104685"/>
                  </a:cubicBezTo>
                  <a:cubicBezTo>
                    <a:pt x="2050542" y="100554"/>
                    <a:pt x="2053891" y="97206"/>
                    <a:pt x="2058021" y="97206"/>
                  </a:cubicBezTo>
                  <a:close/>
                  <a:moveTo>
                    <a:pt x="2029775" y="97206"/>
                  </a:moveTo>
                  <a:cubicBezTo>
                    <a:pt x="2033905" y="97206"/>
                    <a:pt x="2037254" y="100554"/>
                    <a:pt x="2037254" y="104685"/>
                  </a:cubicBezTo>
                  <a:cubicBezTo>
                    <a:pt x="2037254" y="108815"/>
                    <a:pt x="2033905" y="112163"/>
                    <a:pt x="2029775" y="112163"/>
                  </a:cubicBezTo>
                  <a:cubicBezTo>
                    <a:pt x="2025644" y="112163"/>
                    <a:pt x="2022296" y="108815"/>
                    <a:pt x="2022296" y="104685"/>
                  </a:cubicBezTo>
                  <a:cubicBezTo>
                    <a:pt x="2022296" y="100554"/>
                    <a:pt x="2025644" y="97206"/>
                    <a:pt x="2029775" y="97206"/>
                  </a:cubicBezTo>
                  <a:close/>
                  <a:moveTo>
                    <a:pt x="2001530" y="97206"/>
                  </a:moveTo>
                  <a:cubicBezTo>
                    <a:pt x="2005661" y="97206"/>
                    <a:pt x="2009009" y="100554"/>
                    <a:pt x="2009009" y="104685"/>
                  </a:cubicBezTo>
                  <a:cubicBezTo>
                    <a:pt x="2009009" y="108815"/>
                    <a:pt x="2005661" y="112163"/>
                    <a:pt x="2001530" y="112163"/>
                  </a:cubicBezTo>
                  <a:cubicBezTo>
                    <a:pt x="1997400" y="112163"/>
                    <a:pt x="1994051" y="108815"/>
                    <a:pt x="1994051" y="104685"/>
                  </a:cubicBezTo>
                  <a:cubicBezTo>
                    <a:pt x="1994051" y="100554"/>
                    <a:pt x="1997400" y="97206"/>
                    <a:pt x="2001530" y="97206"/>
                  </a:cubicBezTo>
                  <a:close/>
                  <a:moveTo>
                    <a:pt x="1973284" y="97206"/>
                  </a:moveTo>
                  <a:cubicBezTo>
                    <a:pt x="1977414" y="97206"/>
                    <a:pt x="1980763" y="100554"/>
                    <a:pt x="1980763" y="104685"/>
                  </a:cubicBezTo>
                  <a:cubicBezTo>
                    <a:pt x="1980763" y="108815"/>
                    <a:pt x="1977414" y="112163"/>
                    <a:pt x="1973284" y="112163"/>
                  </a:cubicBezTo>
                  <a:cubicBezTo>
                    <a:pt x="1969153" y="112163"/>
                    <a:pt x="1965805" y="108815"/>
                    <a:pt x="1965805" y="104685"/>
                  </a:cubicBezTo>
                  <a:cubicBezTo>
                    <a:pt x="1965805" y="100554"/>
                    <a:pt x="1969153" y="97206"/>
                    <a:pt x="1973284" y="97206"/>
                  </a:cubicBezTo>
                  <a:close/>
                  <a:moveTo>
                    <a:pt x="1945039" y="97206"/>
                  </a:moveTo>
                  <a:cubicBezTo>
                    <a:pt x="1949170" y="97206"/>
                    <a:pt x="1952518" y="100554"/>
                    <a:pt x="1952518" y="104685"/>
                  </a:cubicBezTo>
                  <a:cubicBezTo>
                    <a:pt x="1952518" y="108815"/>
                    <a:pt x="1949170" y="112163"/>
                    <a:pt x="1945039" y="112163"/>
                  </a:cubicBezTo>
                  <a:cubicBezTo>
                    <a:pt x="1940909" y="112163"/>
                    <a:pt x="1937560" y="108815"/>
                    <a:pt x="1937560" y="104685"/>
                  </a:cubicBezTo>
                  <a:cubicBezTo>
                    <a:pt x="1937560" y="100554"/>
                    <a:pt x="1940909" y="97206"/>
                    <a:pt x="1945039" y="97206"/>
                  </a:cubicBezTo>
                  <a:close/>
                  <a:moveTo>
                    <a:pt x="1916793" y="97206"/>
                  </a:moveTo>
                  <a:cubicBezTo>
                    <a:pt x="1920923" y="97206"/>
                    <a:pt x="1924272" y="100554"/>
                    <a:pt x="1924272" y="104685"/>
                  </a:cubicBezTo>
                  <a:cubicBezTo>
                    <a:pt x="1924272" y="108815"/>
                    <a:pt x="1920923" y="112163"/>
                    <a:pt x="1916793" y="112163"/>
                  </a:cubicBezTo>
                  <a:cubicBezTo>
                    <a:pt x="1912662" y="112163"/>
                    <a:pt x="1909314" y="108815"/>
                    <a:pt x="1909314" y="104685"/>
                  </a:cubicBezTo>
                  <a:cubicBezTo>
                    <a:pt x="1909314" y="100554"/>
                    <a:pt x="1912662" y="97206"/>
                    <a:pt x="1916793" y="97206"/>
                  </a:cubicBezTo>
                  <a:close/>
                  <a:moveTo>
                    <a:pt x="1888548" y="97206"/>
                  </a:moveTo>
                  <a:cubicBezTo>
                    <a:pt x="1892679" y="97206"/>
                    <a:pt x="1896027" y="100554"/>
                    <a:pt x="1896027" y="104685"/>
                  </a:cubicBezTo>
                  <a:cubicBezTo>
                    <a:pt x="1896027" y="108815"/>
                    <a:pt x="1892679" y="112163"/>
                    <a:pt x="1888548" y="112163"/>
                  </a:cubicBezTo>
                  <a:cubicBezTo>
                    <a:pt x="1884418" y="112163"/>
                    <a:pt x="1881070" y="108815"/>
                    <a:pt x="1881070" y="104685"/>
                  </a:cubicBezTo>
                  <a:cubicBezTo>
                    <a:pt x="1881070" y="100554"/>
                    <a:pt x="1884418" y="97206"/>
                    <a:pt x="1888548" y="97206"/>
                  </a:cubicBezTo>
                  <a:close/>
                  <a:moveTo>
                    <a:pt x="1860302" y="97206"/>
                  </a:moveTo>
                  <a:cubicBezTo>
                    <a:pt x="1864432" y="97206"/>
                    <a:pt x="1867781" y="100554"/>
                    <a:pt x="1867781" y="104685"/>
                  </a:cubicBezTo>
                  <a:cubicBezTo>
                    <a:pt x="1867781" y="108815"/>
                    <a:pt x="1864432" y="112163"/>
                    <a:pt x="1860302" y="112163"/>
                  </a:cubicBezTo>
                  <a:cubicBezTo>
                    <a:pt x="1856171" y="112163"/>
                    <a:pt x="1852823" y="108815"/>
                    <a:pt x="1852823" y="104685"/>
                  </a:cubicBezTo>
                  <a:cubicBezTo>
                    <a:pt x="1852823" y="100554"/>
                    <a:pt x="1856171" y="97206"/>
                    <a:pt x="1860302" y="97206"/>
                  </a:cubicBezTo>
                  <a:close/>
                  <a:moveTo>
                    <a:pt x="1832057" y="97206"/>
                  </a:moveTo>
                  <a:cubicBezTo>
                    <a:pt x="1836188" y="97206"/>
                    <a:pt x="1839536" y="100554"/>
                    <a:pt x="1839536" y="104685"/>
                  </a:cubicBezTo>
                  <a:cubicBezTo>
                    <a:pt x="1839536" y="108815"/>
                    <a:pt x="1836188" y="112163"/>
                    <a:pt x="1832057" y="112163"/>
                  </a:cubicBezTo>
                  <a:cubicBezTo>
                    <a:pt x="1827927" y="112163"/>
                    <a:pt x="1824578" y="108815"/>
                    <a:pt x="1824578" y="104685"/>
                  </a:cubicBezTo>
                  <a:cubicBezTo>
                    <a:pt x="1824578" y="100554"/>
                    <a:pt x="1827927" y="97206"/>
                    <a:pt x="1832057" y="97206"/>
                  </a:cubicBezTo>
                  <a:close/>
                  <a:moveTo>
                    <a:pt x="1803811" y="97206"/>
                  </a:moveTo>
                  <a:cubicBezTo>
                    <a:pt x="1807942" y="97206"/>
                    <a:pt x="1811290" y="100554"/>
                    <a:pt x="1811290" y="104685"/>
                  </a:cubicBezTo>
                  <a:cubicBezTo>
                    <a:pt x="1811290" y="108815"/>
                    <a:pt x="1807942" y="112163"/>
                    <a:pt x="1803811" y="112163"/>
                  </a:cubicBezTo>
                  <a:cubicBezTo>
                    <a:pt x="1799680" y="112163"/>
                    <a:pt x="1796332" y="108815"/>
                    <a:pt x="1796332" y="104685"/>
                  </a:cubicBezTo>
                  <a:cubicBezTo>
                    <a:pt x="1796332" y="100554"/>
                    <a:pt x="1799680" y="97206"/>
                    <a:pt x="1803811" y="97206"/>
                  </a:cubicBezTo>
                  <a:close/>
                  <a:moveTo>
                    <a:pt x="1775566" y="97206"/>
                  </a:moveTo>
                  <a:cubicBezTo>
                    <a:pt x="1779697" y="97206"/>
                    <a:pt x="1783045" y="100554"/>
                    <a:pt x="1783045" y="104685"/>
                  </a:cubicBezTo>
                  <a:cubicBezTo>
                    <a:pt x="1783045" y="108815"/>
                    <a:pt x="1779697" y="112163"/>
                    <a:pt x="1775566" y="112163"/>
                  </a:cubicBezTo>
                  <a:cubicBezTo>
                    <a:pt x="1771436" y="112163"/>
                    <a:pt x="1768087" y="108815"/>
                    <a:pt x="1768087" y="104685"/>
                  </a:cubicBezTo>
                  <a:cubicBezTo>
                    <a:pt x="1768087" y="100554"/>
                    <a:pt x="1771436" y="97206"/>
                    <a:pt x="1775566" y="97206"/>
                  </a:cubicBezTo>
                  <a:close/>
                  <a:moveTo>
                    <a:pt x="1747321" y="97206"/>
                  </a:moveTo>
                  <a:cubicBezTo>
                    <a:pt x="1751451" y="97206"/>
                    <a:pt x="1754799" y="100554"/>
                    <a:pt x="1754799" y="104685"/>
                  </a:cubicBezTo>
                  <a:cubicBezTo>
                    <a:pt x="1754799" y="108815"/>
                    <a:pt x="1751451" y="112163"/>
                    <a:pt x="1747321" y="112163"/>
                  </a:cubicBezTo>
                  <a:cubicBezTo>
                    <a:pt x="1743190" y="112163"/>
                    <a:pt x="1739842" y="108815"/>
                    <a:pt x="1739842" y="104685"/>
                  </a:cubicBezTo>
                  <a:cubicBezTo>
                    <a:pt x="1739842" y="100554"/>
                    <a:pt x="1743190" y="97206"/>
                    <a:pt x="1747321" y="97206"/>
                  </a:cubicBezTo>
                  <a:close/>
                  <a:moveTo>
                    <a:pt x="1719075" y="97206"/>
                  </a:moveTo>
                  <a:cubicBezTo>
                    <a:pt x="1723205" y="97206"/>
                    <a:pt x="1726554" y="100554"/>
                    <a:pt x="1726554" y="104685"/>
                  </a:cubicBezTo>
                  <a:cubicBezTo>
                    <a:pt x="1726554" y="108815"/>
                    <a:pt x="1723205" y="112163"/>
                    <a:pt x="1719075" y="112163"/>
                  </a:cubicBezTo>
                  <a:cubicBezTo>
                    <a:pt x="1714944" y="112163"/>
                    <a:pt x="1711596" y="108815"/>
                    <a:pt x="1711596" y="104685"/>
                  </a:cubicBezTo>
                  <a:cubicBezTo>
                    <a:pt x="1711596" y="100554"/>
                    <a:pt x="1714944" y="97206"/>
                    <a:pt x="1719075" y="97206"/>
                  </a:cubicBezTo>
                  <a:close/>
                  <a:moveTo>
                    <a:pt x="1690830" y="97206"/>
                  </a:moveTo>
                  <a:cubicBezTo>
                    <a:pt x="1694960" y="97206"/>
                    <a:pt x="1698309" y="100554"/>
                    <a:pt x="1698309" y="104685"/>
                  </a:cubicBezTo>
                  <a:cubicBezTo>
                    <a:pt x="1698309" y="108815"/>
                    <a:pt x="1694960" y="112163"/>
                    <a:pt x="1690830" y="112163"/>
                  </a:cubicBezTo>
                  <a:cubicBezTo>
                    <a:pt x="1686699" y="112163"/>
                    <a:pt x="1683351" y="108815"/>
                    <a:pt x="1683351" y="104685"/>
                  </a:cubicBezTo>
                  <a:cubicBezTo>
                    <a:pt x="1683351" y="100554"/>
                    <a:pt x="1686699" y="97206"/>
                    <a:pt x="1690830" y="97206"/>
                  </a:cubicBezTo>
                  <a:close/>
                  <a:moveTo>
                    <a:pt x="1662584" y="97206"/>
                  </a:moveTo>
                  <a:cubicBezTo>
                    <a:pt x="1666715" y="97206"/>
                    <a:pt x="1670063" y="100554"/>
                    <a:pt x="1670063" y="104685"/>
                  </a:cubicBezTo>
                  <a:cubicBezTo>
                    <a:pt x="1670063" y="108815"/>
                    <a:pt x="1666715" y="112163"/>
                    <a:pt x="1662584" y="112163"/>
                  </a:cubicBezTo>
                  <a:cubicBezTo>
                    <a:pt x="1658454" y="112163"/>
                    <a:pt x="1655106" y="108815"/>
                    <a:pt x="1655106" y="104685"/>
                  </a:cubicBezTo>
                  <a:cubicBezTo>
                    <a:pt x="1655106" y="100554"/>
                    <a:pt x="1658454" y="97206"/>
                    <a:pt x="1662584" y="97206"/>
                  </a:cubicBezTo>
                  <a:close/>
                  <a:moveTo>
                    <a:pt x="1634339" y="97206"/>
                  </a:moveTo>
                  <a:cubicBezTo>
                    <a:pt x="1638469" y="97206"/>
                    <a:pt x="1641818" y="100554"/>
                    <a:pt x="1641818" y="104685"/>
                  </a:cubicBezTo>
                  <a:cubicBezTo>
                    <a:pt x="1641818" y="108815"/>
                    <a:pt x="1638469" y="112163"/>
                    <a:pt x="1634339" y="112163"/>
                  </a:cubicBezTo>
                  <a:cubicBezTo>
                    <a:pt x="1630209" y="112163"/>
                    <a:pt x="1626860" y="108815"/>
                    <a:pt x="1626860" y="104685"/>
                  </a:cubicBezTo>
                  <a:cubicBezTo>
                    <a:pt x="1626860" y="100554"/>
                    <a:pt x="1630209" y="97206"/>
                    <a:pt x="1634339" y="97206"/>
                  </a:cubicBezTo>
                  <a:close/>
                  <a:moveTo>
                    <a:pt x="1606136" y="97206"/>
                  </a:moveTo>
                  <a:cubicBezTo>
                    <a:pt x="1610267" y="97206"/>
                    <a:pt x="1613615" y="100554"/>
                    <a:pt x="1613615" y="104684"/>
                  </a:cubicBezTo>
                  <a:cubicBezTo>
                    <a:pt x="1613615" y="108815"/>
                    <a:pt x="1610267" y="112163"/>
                    <a:pt x="1606136" y="112163"/>
                  </a:cubicBezTo>
                  <a:cubicBezTo>
                    <a:pt x="1602006" y="112163"/>
                    <a:pt x="1598657" y="108815"/>
                    <a:pt x="1598657" y="104684"/>
                  </a:cubicBezTo>
                  <a:cubicBezTo>
                    <a:pt x="1598657" y="100554"/>
                    <a:pt x="1602006" y="97206"/>
                    <a:pt x="1606136" y="97206"/>
                  </a:cubicBezTo>
                  <a:close/>
                  <a:moveTo>
                    <a:pt x="1577875" y="97206"/>
                  </a:moveTo>
                  <a:cubicBezTo>
                    <a:pt x="1582006" y="97206"/>
                    <a:pt x="1585354" y="100554"/>
                    <a:pt x="1585354" y="104684"/>
                  </a:cubicBezTo>
                  <a:cubicBezTo>
                    <a:pt x="1585354" y="108815"/>
                    <a:pt x="1582006" y="112163"/>
                    <a:pt x="1577875" y="112163"/>
                  </a:cubicBezTo>
                  <a:cubicBezTo>
                    <a:pt x="1573745" y="112163"/>
                    <a:pt x="1570397" y="108815"/>
                    <a:pt x="1570397" y="104684"/>
                  </a:cubicBezTo>
                  <a:cubicBezTo>
                    <a:pt x="1570397" y="100554"/>
                    <a:pt x="1573745" y="97206"/>
                    <a:pt x="1577875" y="97206"/>
                  </a:cubicBezTo>
                  <a:close/>
                  <a:moveTo>
                    <a:pt x="1549637" y="97206"/>
                  </a:moveTo>
                  <a:cubicBezTo>
                    <a:pt x="1553768" y="97206"/>
                    <a:pt x="1557116" y="100554"/>
                    <a:pt x="1557116" y="104684"/>
                  </a:cubicBezTo>
                  <a:cubicBezTo>
                    <a:pt x="1557116" y="108815"/>
                    <a:pt x="1553768" y="112163"/>
                    <a:pt x="1549637" y="112163"/>
                  </a:cubicBezTo>
                  <a:cubicBezTo>
                    <a:pt x="1545507" y="112163"/>
                    <a:pt x="1542159" y="108815"/>
                    <a:pt x="1542159" y="104684"/>
                  </a:cubicBezTo>
                  <a:cubicBezTo>
                    <a:pt x="1542159" y="100554"/>
                    <a:pt x="1545507" y="97206"/>
                    <a:pt x="1549637" y="97206"/>
                  </a:cubicBezTo>
                  <a:close/>
                  <a:moveTo>
                    <a:pt x="1521393" y="97206"/>
                  </a:moveTo>
                  <a:cubicBezTo>
                    <a:pt x="1525523" y="97206"/>
                    <a:pt x="1528871" y="100554"/>
                    <a:pt x="1528871" y="104684"/>
                  </a:cubicBezTo>
                  <a:cubicBezTo>
                    <a:pt x="1528871" y="108815"/>
                    <a:pt x="1525523" y="112163"/>
                    <a:pt x="1521393" y="112163"/>
                  </a:cubicBezTo>
                  <a:cubicBezTo>
                    <a:pt x="1517262" y="112163"/>
                    <a:pt x="1513914" y="108815"/>
                    <a:pt x="1513914" y="104684"/>
                  </a:cubicBezTo>
                  <a:cubicBezTo>
                    <a:pt x="1513914" y="100554"/>
                    <a:pt x="1517262" y="97206"/>
                    <a:pt x="1521393" y="97206"/>
                  </a:cubicBezTo>
                  <a:close/>
                  <a:moveTo>
                    <a:pt x="1493147" y="97206"/>
                  </a:moveTo>
                  <a:cubicBezTo>
                    <a:pt x="1497277" y="97206"/>
                    <a:pt x="1500625" y="100554"/>
                    <a:pt x="1500625" y="104684"/>
                  </a:cubicBezTo>
                  <a:cubicBezTo>
                    <a:pt x="1500625" y="108815"/>
                    <a:pt x="1497277" y="112163"/>
                    <a:pt x="1493147" y="112163"/>
                  </a:cubicBezTo>
                  <a:cubicBezTo>
                    <a:pt x="1489016" y="112163"/>
                    <a:pt x="1485668" y="108815"/>
                    <a:pt x="1485668" y="104684"/>
                  </a:cubicBezTo>
                  <a:cubicBezTo>
                    <a:pt x="1485668" y="100554"/>
                    <a:pt x="1489016" y="97206"/>
                    <a:pt x="1493147" y="97206"/>
                  </a:cubicBezTo>
                  <a:close/>
                  <a:moveTo>
                    <a:pt x="1464902" y="97206"/>
                  </a:moveTo>
                  <a:cubicBezTo>
                    <a:pt x="1469032" y="97206"/>
                    <a:pt x="1472381" y="100554"/>
                    <a:pt x="1472381" y="104684"/>
                  </a:cubicBezTo>
                  <a:cubicBezTo>
                    <a:pt x="1472381" y="108815"/>
                    <a:pt x="1469032" y="112163"/>
                    <a:pt x="1464902" y="112163"/>
                  </a:cubicBezTo>
                  <a:cubicBezTo>
                    <a:pt x="1460771" y="112163"/>
                    <a:pt x="1457423" y="108815"/>
                    <a:pt x="1457423" y="104684"/>
                  </a:cubicBezTo>
                  <a:cubicBezTo>
                    <a:pt x="1457423" y="100554"/>
                    <a:pt x="1460771" y="97206"/>
                    <a:pt x="1464902" y="97206"/>
                  </a:cubicBezTo>
                  <a:close/>
                  <a:moveTo>
                    <a:pt x="1436655" y="97206"/>
                  </a:moveTo>
                  <a:cubicBezTo>
                    <a:pt x="1440786" y="97206"/>
                    <a:pt x="1444134" y="100554"/>
                    <a:pt x="1444134" y="104684"/>
                  </a:cubicBezTo>
                  <a:cubicBezTo>
                    <a:pt x="1444134" y="108815"/>
                    <a:pt x="1440786" y="112163"/>
                    <a:pt x="1436655" y="112163"/>
                  </a:cubicBezTo>
                  <a:cubicBezTo>
                    <a:pt x="1432525" y="112163"/>
                    <a:pt x="1429176" y="108815"/>
                    <a:pt x="1429176" y="104684"/>
                  </a:cubicBezTo>
                  <a:cubicBezTo>
                    <a:pt x="1429176" y="100554"/>
                    <a:pt x="1432525" y="97206"/>
                    <a:pt x="1436655" y="97206"/>
                  </a:cubicBezTo>
                  <a:close/>
                  <a:moveTo>
                    <a:pt x="1408411" y="97206"/>
                  </a:moveTo>
                  <a:cubicBezTo>
                    <a:pt x="1412541" y="97206"/>
                    <a:pt x="1415890" y="100554"/>
                    <a:pt x="1415890" y="104684"/>
                  </a:cubicBezTo>
                  <a:cubicBezTo>
                    <a:pt x="1415890" y="108815"/>
                    <a:pt x="1412541" y="112163"/>
                    <a:pt x="1408411" y="112163"/>
                  </a:cubicBezTo>
                  <a:cubicBezTo>
                    <a:pt x="1404280" y="112163"/>
                    <a:pt x="1400932" y="108815"/>
                    <a:pt x="1400932" y="104684"/>
                  </a:cubicBezTo>
                  <a:cubicBezTo>
                    <a:pt x="1400932" y="100554"/>
                    <a:pt x="1404280" y="97206"/>
                    <a:pt x="1408411" y="97206"/>
                  </a:cubicBezTo>
                  <a:close/>
                  <a:moveTo>
                    <a:pt x="1380164" y="97206"/>
                  </a:moveTo>
                  <a:cubicBezTo>
                    <a:pt x="1384295" y="97206"/>
                    <a:pt x="1387643" y="100554"/>
                    <a:pt x="1387643" y="104684"/>
                  </a:cubicBezTo>
                  <a:cubicBezTo>
                    <a:pt x="1387643" y="108815"/>
                    <a:pt x="1384295" y="112163"/>
                    <a:pt x="1380164" y="112163"/>
                  </a:cubicBezTo>
                  <a:cubicBezTo>
                    <a:pt x="1376034" y="112163"/>
                    <a:pt x="1372686" y="108815"/>
                    <a:pt x="1372686" y="104684"/>
                  </a:cubicBezTo>
                  <a:cubicBezTo>
                    <a:pt x="1372686" y="100554"/>
                    <a:pt x="1376034" y="97206"/>
                    <a:pt x="1380164" y="97206"/>
                  </a:cubicBezTo>
                  <a:close/>
                  <a:moveTo>
                    <a:pt x="1351920" y="97206"/>
                  </a:moveTo>
                  <a:cubicBezTo>
                    <a:pt x="1356050" y="97206"/>
                    <a:pt x="1359399" y="100554"/>
                    <a:pt x="1359399" y="104684"/>
                  </a:cubicBezTo>
                  <a:cubicBezTo>
                    <a:pt x="1359399" y="108815"/>
                    <a:pt x="1356050" y="112163"/>
                    <a:pt x="1351920" y="112163"/>
                  </a:cubicBezTo>
                  <a:cubicBezTo>
                    <a:pt x="1347789" y="112163"/>
                    <a:pt x="1344441" y="108815"/>
                    <a:pt x="1344441" y="104684"/>
                  </a:cubicBezTo>
                  <a:cubicBezTo>
                    <a:pt x="1344441" y="100554"/>
                    <a:pt x="1347789" y="97206"/>
                    <a:pt x="1351920" y="97206"/>
                  </a:cubicBezTo>
                  <a:close/>
                  <a:moveTo>
                    <a:pt x="1323673" y="97206"/>
                  </a:moveTo>
                  <a:cubicBezTo>
                    <a:pt x="1327804" y="97206"/>
                    <a:pt x="1331152" y="100554"/>
                    <a:pt x="1331152" y="104684"/>
                  </a:cubicBezTo>
                  <a:cubicBezTo>
                    <a:pt x="1331152" y="108815"/>
                    <a:pt x="1327804" y="112163"/>
                    <a:pt x="1323673" y="112163"/>
                  </a:cubicBezTo>
                  <a:cubicBezTo>
                    <a:pt x="1319543" y="112163"/>
                    <a:pt x="1316195" y="108815"/>
                    <a:pt x="1316195" y="104684"/>
                  </a:cubicBezTo>
                  <a:cubicBezTo>
                    <a:pt x="1316195" y="100554"/>
                    <a:pt x="1319543" y="97206"/>
                    <a:pt x="1323673" y="97206"/>
                  </a:cubicBezTo>
                  <a:close/>
                  <a:moveTo>
                    <a:pt x="1295429" y="97206"/>
                  </a:moveTo>
                  <a:cubicBezTo>
                    <a:pt x="1299559" y="97206"/>
                    <a:pt x="1302908" y="100554"/>
                    <a:pt x="1302908" y="104684"/>
                  </a:cubicBezTo>
                  <a:cubicBezTo>
                    <a:pt x="1302908" y="108815"/>
                    <a:pt x="1299559" y="112163"/>
                    <a:pt x="1295429" y="112163"/>
                  </a:cubicBezTo>
                  <a:cubicBezTo>
                    <a:pt x="1291298" y="112163"/>
                    <a:pt x="1287950" y="108815"/>
                    <a:pt x="1287950" y="104684"/>
                  </a:cubicBezTo>
                  <a:cubicBezTo>
                    <a:pt x="1287950" y="100554"/>
                    <a:pt x="1291298" y="97206"/>
                    <a:pt x="1295429" y="97206"/>
                  </a:cubicBezTo>
                  <a:close/>
                  <a:moveTo>
                    <a:pt x="1267183" y="97206"/>
                  </a:moveTo>
                  <a:cubicBezTo>
                    <a:pt x="1271313" y="97206"/>
                    <a:pt x="1274661" y="100554"/>
                    <a:pt x="1274661" y="104684"/>
                  </a:cubicBezTo>
                  <a:cubicBezTo>
                    <a:pt x="1274661" y="108815"/>
                    <a:pt x="1271313" y="112163"/>
                    <a:pt x="1267183" y="112163"/>
                  </a:cubicBezTo>
                  <a:cubicBezTo>
                    <a:pt x="1263052" y="112163"/>
                    <a:pt x="1259704" y="108815"/>
                    <a:pt x="1259704" y="104684"/>
                  </a:cubicBezTo>
                  <a:cubicBezTo>
                    <a:pt x="1259704" y="100554"/>
                    <a:pt x="1263052" y="97206"/>
                    <a:pt x="1267183" y="97206"/>
                  </a:cubicBezTo>
                  <a:close/>
                  <a:moveTo>
                    <a:pt x="1238938" y="97206"/>
                  </a:moveTo>
                  <a:cubicBezTo>
                    <a:pt x="1243068" y="97206"/>
                    <a:pt x="1246417" y="100554"/>
                    <a:pt x="1246417" y="104684"/>
                  </a:cubicBezTo>
                  <a:cubicBezTo>
                    <a:pt x="1246417" y="108815"/>
                    <a:pt x="1243068" y="112163"/>
                    <a:pt x="1238938" y="112163"/>
                  </a:cubicBezTo>
                  <a:cubicBezTo>
                    <a:pt x="1234807" y="112163"/>
                    <a:pt x="1231459" y="108815"/>
                    <a:pt x="1231459" y="104684"/>
                  </a:cubicBezTo>
                  <a:cubicBezTo>
                    <a:pt x="1231459" y="100554"/>
                    <a:pt x="1234807" y="97206"/>
                    <a:pt x="1238938" y="97206"/>
                  </a:cubicBezTo>
                  <a:close/>
                  <a:moveTo>
                    <a:pt x="1210692" y="97206"/>
                  </a:moveTo>
                  <a:cubicBezTo>
                    <a:pt x="1214822" y="97206"/>
                    <a:pt x="1218170" y="100554"/>
                    <a:pt x="1218170" y="104684"/>
                  </a:cubicBezTo>
                  <a:cubicBezTo>
                    <a:pt x="1218170" y="108815"/>
                    <a:pt x="1214822" y="112163"/>
                    <a:pt x="1210692" y="112163"/>
                  </a:cubicBezTo>
                  <a:cubicBezTo>
                    <a:pt x="1206561" y="112163"/>
                    <a:pt x="1203213" y="108815"/>
                    <a:pt x="1203213" y="104684"/>
                  </a:cubicBezTo>
                  <a:cubicBezTo>
                    <a:pt x="1203213" y="100554"/>
                    <a:pt x="1206561" y="97206"/>
                    <a:pt x="1210692" y="97206"/>
                  </a:cubicBezTo>
                  <a:close/>
                  <a:moveTo>
                    <a:pt x="1182447" y="97206"/>
                  </a:moveTo>
                  <a:cubicBezTo>
                    <a:pt x="1186577" y="97206"/>
                    <a:pt x="1189926" y="100554"/>
                    <a:pt x="1189926" y="104684"/>
                  </a:cubicBezTo>
                  <a:cubicBezTo>
                    <a:pt x="1189926" y="108815"/>
                    <a:pt x="1186577" y="112163"/>
                    <a:pt x="1182447" y="112163"/>
                  </a:cubicBezTo>
                  <a:cubicBezTo>
                    <a:pt x="1178316" y="112163"/>
                    <a:pt x="1174968" y="108815"/>
                    <a:pt x="1174968" y="104684"/>
                  </a:cubicBezTo>
                  <a:cubicBezTo>
                    <a:pt x="1174968" y="100554"/>
                    <a:pt x="1178316" y="97206"/>
                    <a:pt x="1182447" y="97206"/>
                  </a:cubicBezTo>
                  <a:close/>
                  <a:moveTo>
                    <a:pt x="1154201" y="97206"/>
                  </a:moveTo>
                  <a:cubicBezTo>
                    <a:pt x="1158331" y="97206"/>
                    <a:pt x="1161680" y="100554"/>
                    <a:pt x="1161680" y="104684"/>
                  </a:cubicBezTo>
                  <a:cubicBezTo>
                    <a:pt x="1161680" y="108815"/>
                    <a:pt x="1158331" y="112163"/>
                    <a:pt x="1154201" y="112163"/>
                  </a:cubicBezTo>
                  <a:cubicBezTo>
                    <a:pt x="1150070" y="112163"/>
                    <a:pt x="1146722" y="108815"/>
                    <a:pt x="1146722" y="104684"/>
                  </a:cubicBezTo>
                  <a:cubicBezTo>
                    <a:pt x="1146722" y="100554"/>
                    <a:pt x="1150070" y="97206"/>
                    <a:pt x="1154201" y="97206"/>
                  </a:cubicBezTo>
                  <a:close/>
                  <a:moveTo>
                    <a:pt x="1125956" y="97206"/>
                  </a:moveTo>
                  <a:cubicBezTo>
                    <a:pt x="1130086" y="97206"/>
                    <a:pt x="1133435" y="100554"/>
                    <a:pt x="1133435" y="104684"/>
                  </a:cubicBezTo>
                  <a:cubicBezTo>
                    <a:pt x="1133435" y="108815"/>
                    <a:pt x="1130086" y="112163"/>
                    <a:pt x="1125956" y="112163"/>
                  </a:cubicBezTo>
                  <a:cubicBezTo>
                    <a:pt x="1121825" y="112163"/>
                    <a:pt x="1118477" y="108815"/>
                    <a:pt x="1118477" y="104684"/>
                  </a:cubicBezTo>
                  <a:cubicBezTo>
                    <a:pt x="1118477" y="100554"/>
                    <a:pt x="1121825" y="97206"/>
                    <a:pt x="1125956" y="97206"/>
                  </a:cubicBezTo>
                  <a:close/>
                  <a:moveTo>
                    <a:pt x="1097710" y="97206"/>
                  </a:moveTo>
                  <a:cubicBezTo>
                    <a:pt x="1101840" y="97206"/>
                    <a:pt x="1105188" y="100554"/>
                    <a:pt x="1105188" y="104684"/>
                  </a:cubicBezTo>
                  <a:cubicBezTo>
                    <a:pt x="1105188" y="108815"/>
                    <a:pt x="1101840" y="112163"/>
                    <a:pt x="1097710" y="112163"/>
                  </a:cubicBezTo>
                  <a:cubicBezTo>
                    <a:pt x="1093579" y="112163"/>
                    <a:pt x="1090231" y="108815"/>
                    <a:pt x="1090231" y="104684"/>
                  </a:cubicBezTo>
                  <a:cubicBezTo>
                    <a:pt x="1090231" y="100554"/>
                    <a:pt x="1093579" y="97206"/>
                    <a:pt x="1097710" y="97206"/>
                  </a:cubicBezTo>
                  <a:close/>
                  <a:moveTo>
                    <a:pt x="1069465" y="97206"/>
                  </a:moveTo>
                  <a:cubicBezTo>
                    <a:pt x="1073595" y="97206"/>
                    <a:pt x="1076944" y="100554"/>
                    <a:pt x="1076944" y="104684"/>
                  </a:cubicBezTo>
                  <a:cubicBezTo>
                    <a:pt x="1076944" y="108815"/>
                    <a:pt x="1073595" y="112163"/>
                    <a:pt x="1069465" y="112163"/>
                  </a:cubicBezTo>
                  <a:cubicBezTo>
                    <a:pt x="1065334" y="112163"/>
                    <a:pt x="1061986" y="108815"/>
                    <a:pt x="1061986" y="104684"/>
                  </a:cubicBezTo>
                  <a:cubicBezTo>
                    <a:pt x="1061986" y="100554"/>
                    <a:pt x="1065334" y="97206"/>
                    <a:pt x="1069465" y="97206"/>
                  </a:cubicBezTo>
                  <a:close/>
                  <a:moveTo>
                    <a:pt x="1041219" y="97206"/>
                  </a:moveTo>
                  <a:cubicBezTo>
                    <a:pt x="1045349" y="97206"/>
                    <a:pt x="1048697" y="100554"/>
                    <a:pt x="1048697" y="104684"/>
                  </a:cubicBezTo>
                  <a:cubicBezTo>
                    <a:pt x="1048697" y="108815"/>
                    <a:pt x="1045349" y="112163"/>
                    <a:pt x="1041219" y="112163"/>
                  </a:cubicBezTo>
                  <a:cubicBezTo>
                    <a:pt x="1037088" y="112163"/>
                    <a:pt x="1033740" y="108815"/>
                    <a:pt x="1033740" y="104684"/>
                  </a:cubicBezTo>
                  <a:cubicBezTo>
                    <a:pt x="1033740" y="100554"/>
                    <a:pt x="1037088" y="97206"/>
                    <a:pt x="1041219" y="97206"/>
                  </a:cubicBezTo>
                  <a:close/>
                  <a:moveTo>
                    <a:pt x="1012974" y="97206"/>
                  </a:moveTo>
                  <a:cubicBezTo>
                    <a:pt x="1017105" y="97206"/>
                    <a:pt x="1020453" y="100554"/>
                    <a:pt x="1020453" y="104684"/>
                  </a:cubicBezTo>
                  <a:cubicBezTo>
                    <a:pt x="1020453" y="108815"/>
                    <a:pt x="1017105" y="112163"/>
                    <a:pt x="1012974" y="112163"/>
                  </a:cubicBezTo>
                  <a:cubicBezTo>
                    <a:pt x="1008844" y="112163"/>
                    <a:pt x="1005495" y="108815"/>
                    <a:pt x="1005495" y="104684"/>
                  </a:cubicBezTo>
                  <a:cubicBezTo>
                    <a:pt x="1005495" y="100554"/>
                    <a:pt x="1008844" y="97206"/>
                    <a:pt x="1012974" y="97206"/>
                  </a:cubicBezTo>
                  <a:close/>
                  <a:moveTo>
                    <a:pt x="984728" y="97206"/>
                  </a:moveTo>
                  <a:cubicBezTo>
                    <a:pt x="988858" y="97206"/>
                    <a:pt x="992206" y="100554"/>
                    <a:pt x="992206" y="104684"/>
                  </a:cubicBezTo>
                  <a:cubicBezTo>
                    <a:pt x="992206" y="108815"/>
                    <a:pt x="988858" y="112163"/>
                    <a:pt x="984728" y="112163"/>
                  </a:cubicBezTo>
                  <a:cubicBezTo>
                    <a:pt x="980597" y="112163"/>
                    <a:pt x="977249" y="108815"/>
                    <a:pt x="977249" y="104684"/>
                  </a:cubicBezTo>
                  <a:cubicBezTo>
                    <a:pt x="977249" y="100554"/>
                    <a:pt x="980597" y="97206"/>
                    <a:pt x="984728" y="97206"/>
                  </a:cubicBezTo>
                  <a:close/>
                  <a:moveTo>
                    <a:pt x="956483" y="97206"/>
                  </a:moveTo>
                  <a:cubicBezTo>
                    <a:pt x="960613" y="97206"/>
                    <a:pt x="963962" y="100554"/>
                    <a:pt x="963962" y="104684"/>
                  </a:cubicBezTo>
                  <a:cubicBezTo>
                    <a:pt x="963962" y="108815"/>
                    <a:pt x="960613" y="112163"/>
                    <a:pt x="956483" y="112163"/>
                  </a:cubicBezTo>
                  <a:cubicBezTo>
                    <a:pt x="952353" y="112163"/>
                    <a:pt x="949004" y="108815"/>
                    <a:pt x="949004" y="104684"/>
                  </a:cubicBezTo>
                  <a:cubicBezTo>
                    <a:pt x="949004" y="100554"/>
                    <a:pt x="952353" y="97206"/>
                    <a:pt x="956483" y="97206"/>
                  </a:cubicBezTo>
                  <a:close/>
                  <a:moveTo>
                    <a:pt x="928237" y="97206"/>
                  </a:moveTo>
                  <a:cubicBezTo>
                    <a:pt x="932367" y="97206"/>
                    <a:pt x="935715" y="100554"/>
                    <a:pt x="935715" y="104684"/>
                  </a:cubicBezTo>
                  <a:cubicBezTo>
                    <a:pt x="935715" y="108815"/>
                    <a:pt x="932367" y="112163"/>
                    <a:pt x="928237" y="112163"/>
                  </a:cubicBezTo>
                  <a:cubicBezTo>
                    <a:pt x="924106" y="112163"/>
                    <a:pt x="920758" y="108815"/>
                    <a:pt x="920758" y="104684"/>
                  </a:cubicBezTo>
                  <a:cubicBezTo>
                    <a:pt x="920758" y="100554"/>
                    <a:pt x="924106" y="97206"/>
                    <a:pt x="928237" y="97206"/>
                  </a:cubicBezTo>
                  <a:close/>
                  <a:moveTo>
                    <a:pt x="899992" y="97206"/>
                  </a:moveTo>
                  <a:cubicBezTo>
                    <a:pt x="904123" y="97206"/>
                    <a:pt x="907471" y="100554"/>
                    <a:pt x="907471" y="104684"/>
                  </a:cubicBezTo>
                  <a:cubicBezTo>
                    <a:pt x="907471" y="108815"/>
                    <a:pt x="904123" y="112163"/>
                    <a:pt x="899992" y="112163"/>
                  </a:cubicBezTo>
                  <a:cubicBezTo>
                    <a:pt x="895861" y="112163"/>
                    <a:pt x="892513" y="108815"/>
                    <a:pt x="892513" y="104684"/>
                  </a:cubicBezTo>
                  <a:cubicBezTo>
                    <a:pt x="892513" y="100554"/>
                    <a:pt x="895861" y="97206"/>
                    <a:pt x="899992" y="97206"/>
                  </a:cubicBezTo>
                  <a:close/>
                  <a:moveTo>
                    <a:pt x="871746" y="97206"/>
                  </a:moveTo>
                  <a:cubicBezTo>
                    <a:pt x="875876" y="97206"/>
                    <a:pt x="879225" y="100554"/>
                    <a:pt x="879225" y="104684"/>
                  </a:cubicBezTo>
                  <a:cubicBezTo>
                    <a:pt x="879225" y="108815"/>
                    <a:pt x="875876" y="112163"/>
                    <a:pt x="871746" y="112163"/>
                  </a:cubicBezTo>
                  <a:cubicBezTo>
                    <a:pt x="867615" y="112163"/>
                    <a:pt x="864267" y="108815"/>
                    <a:pt x="864267" y="104684"/>
                  </a:cubicBezTo>
                  <a:cubicBezTo>
                    <a:pt x="864267" y="100554"/>
                    <a:pt x="867615" y="97206"/>
                    <a:pt x="871746" y="97206"/>
                  </a:cubicBezTo>
                  <a:close/>
                  <a:moveTo>
                    <a:pt x="843501" y="97206"/>
                  </a:moveTo>
                  <a:cubicBezTo>
                    <a:pt x="847632" y="97206"/>
                    <a:pt x="850980" y="100554"/>
                    <a:pt x="850980" y="104684"/>
                  </a:cubicBezTo>
                  <a:cubicBezTo>
                    <a:pt x="850980" y="108815"/>
                    <a:pt x="847632" y="112163"/>
                    <a:pt x="843501" y="112163"/>
                  </a:cubicBezTo>
                  <a:cubicBezTo>
                    <a:pt x="839371" y="112163"/>
                    <a:pt x="836022" y="108815"/>
                    <a:pt x="836022" y="104684"/>
                  </a:cubicBezTo>
                  <a:cubicBezTo>
                    <a:pt x="836022" y="100554"/>
                    <a:pt x="839371" y="97206"/>
                    <a:pt x="843501" y="97206"/>
                  </a:cubicBezTo>
                  <a:close/>
                  <a:moveTo>
                    <a:pt x="815255" y="97206"/>
                  </a:moveTo>
                  <a:cubicBezTo>
                    <a:pt x="819385" y="97206"/>
                    <a:pt x="822734" y="100554"/>
                    <a:pt x="822734" y="104684"/>
                  </a:cubicBezTo>
                  <a:cubicBezTo>
                    <a:pt x="822734" y="108815"/>
                    <a:pt x="819385" y="112163"/>
                    <a:pt x="815255" y="112163"/>
                  </a:cubicBezTo>
                  <a:cubicBezTo>
                    <a:pt x="811124" y="112163"/>
                    <a:pt x="807776" y="108815"/>
                    <a:pt x="807776" y="104684"/>
                  </a:cubicBezTo>
                  <a:cubicBezTo>
                    <a:pt x="807776" y="100554"/>
                    <a:pt x="811124" y="97206"/>
                    <a:pt x="815255" y="97206"/>
                  </a:cubicBezTo>
                  <a:close/>
                  <a:moveTo>
                    <a:pt x="787010" y="97206"/>
                  </a:moveTo>
                  <a:cubicBezTo>
                    <a:pt x="791141" y="97206"/>
                    <a:pt x="794489" y="100554"/>
                    <a:pt x="794489" y="104684"/>
                  </a:cubicBezTo>
                  <a:cubicBezTo>
                    <a:pt x="794489" y="108815"/>
                    <a:pt x="791141" y="112163"/>
                    <a:pt x="787010" y="112163"/>
                  </a:cubicBezTo>
                  <a:cubicBezTo>
                    <a:pt x="782880" y="112163"/>
                    <a:pt x="779531" y="108815"/>
                    <a:pt x="779531" y="104684"/>
                  </a:cubicBezTo>
                  <a:cubicBezTo>
                    <a:pt x="779531" y="100554"/>
                    <a:pt x="782880" y="97206"/>
                    <a:pt x="787010" y="97206"/>
                  </a:cubicBezTo>
                  <a:close/>
                  <a:moveTo>
                    <a:pt x="758764" y="97206"/>
                  </a:moveTo>
                  <a:cubicBezTo>
                    <a:pt x="762894" y="97206"/>
                    <a:pt x="766243" y="100554"/>
                    <a:pt x="766243" y="104684"/>
                  </a:cubicBezTo>
                  <a:cubicBezTo>
                    <a:pt x="766243" y="108815"/>
                    <a:pt x="762894" y="112163"/>
                    <a:pt x="758764" y="112163"/>
                  </a:cubicBezTo>
                  <a:cubicBezTo>
                    <a:pt x="754633" y="112163"/>
                    <a:pt x="751285" y="108815"/>
                    <a:pt x="751285" y="104684"/>
                  </a:cubicBezTo>
                  <a:cubicBezTo>
                    <a:pt x="751285" y="100554"/>
                    <a:pt x="754633" y="97206"/>
                    <a:pt x="758764" y="97206"/>
                  </a:cubicBezTo>
                  <a:close/>
                  <a:moveTo>
                    <a:pt x="730517" y="97206"/>
                  </a:moveTo>
                  <a:cubicBezTo>
                    <a:pt x="734648" y="97206"/>
                    <a:pt x="737996" y="100554"/>
                    <a:pt x="737996" y="104684"/>
                  </a:cubicBezTo>
                  <a:cubicBezTo>
                    <a:pt x="737996" y="108815"/>
                    <a:pt x="734648" y="112163"/>
                    <a:pt x="730517" y="112163"/>
                  </a:cubicBezTo>
                  <a:cubicBezTo>
                    <a:pt x="726387" y="112163"/>
                    <a:pt x="723039" y="108815"/>
                    <a:pt x="723039" y="104684"/>
                  </a:cubicBezTo>
                  <a:cubicBezTo>
                    <a:pt x="723039" y="100554"/>
                    <a:pt x="726387" y="97206"/>
                    <a:pt x="730517" y="97206"/>
                  </a:cubicBezTo>
                  <a:close/>
                  <a:moveTo>
                    <a:pt x="702273" y="97206"/>
                  </a:moveTo>
                  <a:cubicBezTo>
                    <a:pt x="706403" y="97206"/>
                    <a:pt x="709752" y="100554"/>
                    <a:pt x="709752" y="104684"/>
                  </a:cubicBezTo>
                  <a:cubicBezTo>
                    <a:pt x="709752" y="108815"/>
                    <a:pt x="706403" y="112163"/>
                    <a:pt x="702273" y="112163"/>
                  </a:cubicBezTo>
                  <a:cubicBezTo>
                    <a:pt x="698142" y="112163"/>
                    <a:pt x="694794" y="108815"/>
                    <a:pt x="694794" y="104684"/>
                  </a:cubicBezTo>
                  <a:cubicBezTo>
                    <a:pt x="694794" y="100554"/>
                    <a:pt x="698142" y="97206"/>
                    <a:pt x="702273" y="97206"/>
                  </a:cubicBezTo>
                  <a:close/>
                  <a:moveTo>
                    <a:pt x="674027" y="97206"/>
                  </a:moveTo>
                  <a:cubicBezTo>
                    <a:pt x="678157" y="97206"/>
                    <a:pt x="681505" y="100554"/>
                    <a:pt x="681505" y="104684"/>
                  </a:cubicBezTo>
                  <a:cubicBezTo>
                    <a:pt x="681505" y="108815"/>
                    <a:pt x="678157" y="112163"/>
                    <a:pt x="674027" y="112163"/>
                  </a:cubicBezTo>
                  <a:cubicBezTo>
                    <a:pt x="669896" y="112163"/>
                    <a:pt x="666548" y="108815"/>
                    <a:pt x="666548" y="104684"/>
                  </a:cubicBezTo>
                  <a:cubicBezTo>
                    <a:pt x="666548" y="100554"/>
                    <a:pt x="669896" y="97206"/>
                    <a:pt x="674027" y="97206"/>
                  </a:cubicBezTo>
                  <a:close/>
                  <a:moveTo>
                    <a:pt x="645782" y="97206"/>
                  </a:moveTo>
                  <a:cubicBezTo>
                    <a:pt x="649912" y="97206"/>
                    <a:pt x="653261" y="100554"/>
                    <a:pt x="653261" y="104684"/>
                  </a:cubicBezTo>
                  <a:cubicBezTo>
                    <a:pt x="653261" y="108815"/>
                    <a:pt x="649912" y="112163"/>
                    <a:pt x="645782" y="112163"/>
                  </a:cubicBezTo>
                  <a:cubicBezTo>
                    <a:pt x="641651" y="112163"/>
                    <a:pt x="638303" y="108815"/>
                    <a:pt x="638303" y="104684"/>
                  </a:cubicBezTo>
                  <a:cubicBezTo>
                    <a:pt x="638303" y="100554"/>
                    <a:pt x="641651" y="97206"/>
                    <a:pt x="645782" y="97206"/>
                  </a:cubicBezTo>
                  <a:close/>
                  <a:moveTo>
                    <a:pt x="617536" y="97206"/>
                  </a:moveTo>
                  <a:cubicBezTo>
                    <a:pt x="621666" y="97206"/>
                    <a:pt x="625014" y="100554"/>
                    <a:pt x="625014" y="104684"/>
                  </a:cubicBezTo>
                  <a:cubicBezTo>
                    <a:pt x="625014" y="108815"/>
                    <a:pt x="621666" y="112163"/>
                    <a:pt x="617536" y="112163"/>
                  </a:cubicBezTo>
                  <a:cubicBezTo>
                    <a:pt x="613405" y="112163"/>
                    <a:pt x="610057" y="108815"/>
                    <a:pt x="610057" y="104684"/>
                  </a:cubicBezTo>
                  <a:cubicBezTo>
                    <a:pt x="610057" y="100554"/>
                    <a:pt x="613405" y="97206"/>
                    <a:pt x="617536" y="97206"/>
                  </a:cubicBezTo>
                  <a:close/>
                  <a:moveTo>
                    <a:pt x="589291" y="97206"/>
                  </a:moveTo>
                  <a:cubicBezTo>
                    <a:pt x="593421" y="97206"/>
                    <a:pt x="596770" y="100554"/>
                    <a:pt x="596770" y="104684"/>
                  </a:cubicBezTo>
                  <a:cubicBezTo>
                    <a:pt x="596770" y="108815"/>
                    <a:pt x="593421" y="112163"/>
                    <a:pt x="589291" y="112163"/>
                  </a:cubicBezTo>
                  <a:cubicBezTo>
                    <a:pt x="585161" y="112163"/>
                    <a:pt x="581812" y="108815"/>
                    <a:pt x="581812" y="104684"/>
                  </a:cubicBezTo>
                  <a:cubicBezTo>
                    <a:pt x="581812" y="100554"/>
                    <a:pt x="585161" y="97206"/>
                    <a:pt x="589291" y="97206"/>
                  </a:cubicBezTo>
                  <a:close/>
                  <a:moveTo>
                    <a:pt x="561045" y="97206"/>
                  </a:moveTo>
                  <a:cubicBezTo>
                    <a:pt x="565175" y="97206"/>
                    <a:pt x="568523" y="100554"/>
                    <a:pt x="568523" y="104684"/>
                  </a:cubicBezTo>
                  <a:cubicBezTo>
                    <a:pt x="568523" y="108815"/>
                    <a:pt x="565175" y="112163"/>
                    <a:pt x="561045" y="112163"/>
                  </a:cubicBezTo>
                  <a:cubicBezTo>
                    <a:pt x="556914" y="112163"/>
                    <a:pt x="553566" y="108815"/>
                    <a:pt x="553566" y="104684"/>
                  </a:cubicBezTo>
                  <a:cubicBezTo>
                    <a:pt x="553566" y="100554"/>
                    <a:pt x="556914" y="97206"/>
                    <a:pt x="561045" y="97206"/>
                  </a:cubicBezTo>
                  <a:close/>
                  <a:moveTo>
                    <a:pt x="532800" y="97206"/>
                  </a:moveTo>
                  <a:cubicBezTo>
                    <a:pt x="536930" y="97206"/>
                    <a:pt x="540279" y="100554"/>
                    <a:pt x="540279" y="104684"/>
                  </a:cubicBezTo>
                  <a:cubicBezTo>
                    <a:pt x="540279" y="108815"/>
                    <a:pt x="536930" y="112163"/>
                    <a:pt x="532800" y="112163"/>
                  </a:cubicBezTo>
                  <a:cubicBezTo>
                    <a:pt x="528670" y="112163"/>
                    <a:pt x="525321" y="108815"/>
                    <a:pt x="525321" y="104684"/>
                  </a:cubicBezTo>
                  <a:cubicBezTo>
                    <a:pt x="525321" y="100554"/>
                    <a:pt x="528670" y="97206"/>
                    <a:pt x="532800" y="97206"/>
                  </a:cubicBezTo>
                  <a:close/>
                  <a:moveTo>
                    <a:pt x="504554" y="97206"/>
                  </a:moveTo>
                  <a:cubicBezTo>
                    <a:pt x="508684" y="97206"/>
                    <a:pt x="512032" y="100554"/>
                    <a:pt x="512032" y="104684"/>
                  </a:cubicBezTo>
                  <a:cubicBezTo>
                    <a:pt x="512032" y="108815"/>
                    <a:pt x="508684" y="112163"/>
                    <a:pt x="504554" y="112163"/>
                  </a:cubicBezTo>
                  <a:cubicBezTo>
                    <a:pt x="500423" y="112163"/>
                    <a:pt x="497075" y="108815"/>
                    <a:pt x="497075" y="104684"/>
                  </a:cubicBezTo>
                  <a:cubicBezTo>
                    <a:pt x="497075" y="100554"/>
                    <a:pt x="500423" y="97206"/>
                    <a:pt x="504554" y="97206"/>
                  </a:cubicBezTo>
                  <a:close/>
                  <a:moveTo>
                    <a:pt x="476309" y="97206"/>
                  </a:moveTo>
                  <a:cubicBezTo>
                    <a:pt x="480440" y="97206"/>
                    <a:pt x="483788" y="100554"/>
                    <a:pt x="483788" y="104684"/>
                  </a:cubicBezTo>
                  <a:cubicBezTo>
                    <a:pt x="483788" y="108815"/>
                    <a:pt x="480440" y="112163"/>
                    <a:pt x="476309" y="112163"/>
                  </a:cubicBezTo>
                  <a:cubicBezTo>
                    <a:pt x="472178" y="112163"/>
                    <a:pt x="468830" y="108815"/>
                    <a:pt x="468830" y="104684"/>
                  </a:cubicBezTo>
                  <a:cubicBezTo>
                    <a:pt x="468830" y="100554"/>
                    <a:pt x="472178" y="97206"/>
                    <a:pt x="476309" y="97206"/>
                  </a:cubicBezTo>
                  <a:close/>
                  <a:moveTo>
                    <a:pt x="448063" y="97206"/>
                  </a:moveTo>
                  <a:cubicBezTo>
                    <a:pt x="452193" y="97206"/>
                    <a:pt x="455542" y="100554"/>
                    <a:pt x="455542" y="104684"/>
                  </a:cubicBezTo>
                  <a:cubicBezTo>
                    <a:pt x="455542" y="108815"/>
                    <a:pt x="452193" y="112163"/>
                    <a:pt x="448063" y="112163"/>
                  </a:cubicBezTo>
                  <a:cubicBezTo>
                    <a:pt x="443932" y="112163"/>
                    <a:pt x="440584" y="108815"/>
                    <a:pt x="440584" y="104684"/>
                  </a:cubicBezTo>
                  <a:cubicBezTo>
                    <a:pt x="440584" y="100554"/>
                    <a:pt x="443932" y="97206"/>
                    <a:pt x="448063" y="97206"/>
                  </a:cubicBezTo>
                  <a:close/>
                  <a:moveTo>
                    <a:pt x="419818" y="97206"/>
                  </a:moveTo>
                  <a:cubicBezTo>
                    <a:pt x="423949" y="97206"/>
                    <a:pt x="427297" y="100554"/>
                    <a:pt x="427297" y="104684"/>
                  </a:cubicBezTo>
                  <a:cubicBezTo>
                    <a:pt x="427297" y="108815"/>
                    <a:pt x="423949" y="112163"/>
                    <a:pt x="419818" y="112163"/>
                  </a:cubicBezTo>
                  <a:cubicBezTo>
                    <a:pt x="415688" y="112163"/>
                    <a:pt x="412339" y="108815"/>
                    <a:pt x="412339" y="104684"/>
                  </a:cubicBezTo>
                  <a:cubicBezTo>
                    <a:pt x="412339" y="100554"/>
                    <a:pt x="415688" y="97206"/>
                    <a:pt x="419818" y="97206"/>
                  </a:cubicBezTo>
                  <a:close/>
                  <a:moveTo>
                    <a:pt x="391572" y="97206"/>
                  </a:moveTo>
                  <a:cubicBezTo>
                    <a:pt x="395702" y="97206"/>
                    <a:pt x="399051" y="100554"/>
                    <a:pt x="399051" y="104684"/>
                  </a:cubicBezTo>
                  <a:cubicBezTo>
                    <a:pt x="399051" y="108815"/>
                    <a:pt x="395702" y="112163"/>
                    <a:pt x="391572" y="112163"/>
                  </a:cubicBezTo>
                  <a:cubicBezTo>
                    <a:pt x="387441" y="112163"/>
                    <a:pt x="384093" y="108815"/>
                    <a:pt x="384093" y="104684"/>
                  </a:cubicBezTo>
                  <a:cubicBezTo>
                    <a:pt x="384093" y="100554"/>
                    <a:pt x="387441" y="97206"/>
                    <a:pt x="391572" y="97206"/>
                  </a:cubicBezTo>
                  <a:close/>
                  <a:moveTo>
                    <a:pt x="363327" y="97206"/>
                  </a:moveTo>
                  <a:cubicBezTo>
                    <a:pt x="367458" y="97206"/>
                    <a:pt x="370806" y="100554"/>
                    <a:pt x="370806" y="104684"/>
                  </a:cubicBezTo>
                  <a:cubicBezTo>
                    <a:pt x="370806" y="108815"/>
                    <a:pt x="367458" y="112163"/>
                    <a:pt x="363327" y="112163"/>
                  </a:cubicBezTo>
                  <a:cubicBezTo>
                    <a:pt x="359196" y="112163"/>
                    <a:pt x="355848" y="108815"/>
                    <a:pt x="355848" y="104684"/>
                  </a:cubicBezTo>
                  <a:cubicBezTo>
                    <a:pt x="355848" y="100554"/>
                    <a:pt x="359196" y="97206"/>
                    <a:pt x="363327" y="97206"/>
                  </a:cubicBezTo>
                  <a:close/>
                  <a:moveTo>
                    <a:pt x="335081" y="97206"/>
                  </a:moveTo>
                  <a:cubicBezTo>
                    <a:pt x="339211" y="97206"/>
                    <a:pt x="342560" y="100554"/>
                    <a:pt x="342560" y="104684"/>
                  </a:cubicBezTo>
                  <a:cubicBezTo>
                    <a:pt x="342560" y="108815"/>
                    <a:pt x="339211" y="112163"/>
                    <a:pt x="335081" y="112163"/>
                  </a:cubicBezTo>
                  <a:cubicBezTo>
                    <a:pt x="330950" y="112163"/>
                    <a:pt x="327602" y="108815"/>
                    <a:pt x="327602" y="104684"/>
                  </a:cubicBezTo>
                  <a:cubicBezTo>
                    <a:pt x="327602" y="100554"/>
                    <a:pt x="330950" y="97206"/>
                    <a:pt x="335081" y="97206"/>
                  </a:cubicBezTo>
                  <a:close/>
                  <a:moveTo>
                    <a:pt x="306836" y="97206"/>
                  </a:moveTo>
                  <a:cubicBezTo>
                    <a:pt x="310967" y="97206"/>
                    <a:pt x="314315" y="100554"/>
                    <a:pt x="314315" y="104684"/>
                  </a:cubicBezTo>
                  <a:cubicBezTo>
                    <a:pt x="314315" y="108815"/>
                    <a:pt x="310967" y="112163"/>
                    <a:pt x="306836" y="112163"/>
                  </a:cubicBezTo>
                  <a:cubicBezTo>
                    <a:pt x="302706" y="112163"/>
                    <a:pt x="299358" y="108815"/>
                    <a:pt x="299358" y="104684"/>
                  </a:cubicBezTo>
                  <a:cubicBezTo>
                    <a:pt x="299358" y="100554"/>
                    <a:pt x="302706" y="97206"/>
                    <a:pt x="306836" y="97206"/>
                  </a:cubicBezTo>
                  <a:close/>
                  <a:moveTo>
                    <a:pt x="278590" y="97206"/>
                  </a:moveTo>
                  <a:cubicBezTo>
                    <a:pt x="282720" y="97206"/>
                    <a:pt x="286068" y="100554"/>
                    <a:pt x="286068" y="104684"/>
                  </a:cubicBezTo>
                  <a:cubicBezTo>
                    <a:pt x="286068" y="108815"/>
                    <a:pt x="282720" y="112163"/>
                    <a:pt x="278590" y="112163"/>
                  </a:cubicBezTo>
                  <a:cubicBezTo>
                    <a:pt x="274459" y="112163"/>
                    <a:pt x="271111" y="108815"/>
                    <a:pt x="271111" y="104684"/>
                  </a:cubicBezTo>
                  <a:cubicBezTo>
                    <a:pt x="271111" y="100554"/>
                    <a:pt x="274459" y="97206"/>
                    <a:pt x="278590" y="97206"/>
                  </a:cubicBezTo>
                  <a:close/>
                  <a:moveTo>
                    <a:pt x="250345" y="97206"/>
                  </a:moveTo>
                  <a:cubicBezTo>
                    <a:pt x="254475" y="97206"/>
                    <a:pt x="257824" y="100554"/>
                    <a:pt x="257824" y="104684"/>
                  </a:cubicBezTo>
                  <a:cubicBezTo>
                    <a:pt x="257824" y="108815"/>
                    <a:pt x="254475" y="112163"/>
                    <a:pt x="250345" y="112163"/>
                  </a:cubicBezTo>
                  <a:cubicBezTo>
                    <a:pt x="246215" y="112163"/>
                    <a:pt x="242866" y="108815"/>
                    <a:pt x="242866" y="104684"/>
                  </a:cubicBezTo>
                  <a:cubicBezTo>
                    <a:pt x="242866" y="100554"/>
                    <a:pt x="246215" y="97206"/>
                    <a:pt x="250345" y="97206"/>
                  </a:cubicBezTo>
                  <a:close/>
                  <a:moveTo>
                    <a:pt x="222099" y="97206"/>
                  </a:moveTo>
                  <a:cubicBezTo>
                    <a:pt x="226229" y="97206"/>
                    <a:pt x="229578" y="100554"/>
                    <a:pt x="229578" y="104684"/>
                  </a:cubicBezTo>
                  <a:cubicBezTo>
                    <a:pt x="229578" y="108815"/>
                    <a:pt x="226229" y="112163"/>
                    <a:pt x="222099" y="112163"/>
                  </a:cubicBezTo>
                  <a:cubicBezTo>
                    <a:pt x="217968" y="112163"/>
                    <a:pt x="214620" y="108815"/>
                    <a:pt x="214620" y="104684"/>
                  </a:cubicBezTo>
                  <a:cubicBezTo>
                    <a:pt x="214620" y="100554"/>
                    <a:pt x="217968" y="97206"/>
                    <a:pt x="222099" y="97206"/>
                  </a:cubicBezTo>
                  <a:close/>
                  <a:moveTo>
                    <a:pt x="193854" y="97206"/>
                  </a:moveTo>
                  <a:cubicBezTo>
                    <a:pt x="197985" y="97206"/>
                    <a:pt x="201333" y="100554"/>
                    <a:pt x="201333" y="104684"/>
                  </a:cubicBezTo>
                  <a:cubicBezTo>
                    <a:pt x="201333" y="108815"/>
                    <a:pt x="197985" y="112163"/>
                    <a:pt x="193854" y="112163"/>
                  </a:cubicBezTo>
                  <a:cubicBezTo>
                    <a:pt x="189724" y="112163"/>
                    <a:pt x="186375" y="108815"/>
                    <a:pt x="186375" y="104684"/>
                  </a:cubicBezTo>
                  <a:cubicBezTo>
                    <a:pt x="186375" y="100554"/>
                    <a:pt x="189724" y="97206"/>
                    <a:pt x="193854" y="97206"/>
                  </a:cubicBezTo>
                  <a:close/>
                  <a:moveTo>
                    <a:pt x="165608" y="97206"/>
                  </a:moveTo>
                  <a:cubicBezTo>
                    <a:pt x="169738" y="97206"/>
                    <a:pt x="173087" y="100554"/>
                    <a:pt x="173087" y="104684"/>
                  </a:cubicBezTo>
                  <a:cubicBezTo>
                    <a:pt x="173087" y="108815"/>
                    <a:pt x="169738" y="112163"/>
                    <a:pt x="165608" y="112163"/>
                  </a:cubicBezTo>
                  <a:cubicBezTo>
                    <a:pt x="161477" y="112163"/>
                    <a:pt x="158129" y="108815"/>
                    <a:pt x="158129" y="104684"/>
                  </a:cubicBezTo>
                  <a:cubicBezTo>
                    <a:pt x="158129" y="100554"/>
                    <a:pt x="161477" y="97206"/>
                    <a:pt x="165608" y="97206"/>
                  </a:cubicBezTo>
                  <a:close/>
                  <a:moveTo>
                    <a:pt x="137363" y="97206"/>
                  </a:moveTo>
                  <a:cubicBezTo>
                    <a:pt x="141494" y="97206"/>
                    <a:pt x="144842" y="100554"/>
                    <a:pt x="144842" y="104684"/>
                  </a:cubicBezTo>
                  <a:cubicBezTo>
                    <a:pt x="144842" y="108815"/>
                    <a:pt x="141494" y="112163"/>
                    <a:pt x="137363" y="112163"/>
                  </a:cubicBezTo>
                  <a:cubicBezTo>
                    <a:pt x="133233" y="112163"/>
                    <a:pt x="129884" y="108815"/>
                    <a:pt x="129884" y="104684"/>
                  </a:cubicBezTo>
                  <a:cubicBezTo>
                    <a:pt x="129884" y="100554"/>
                    <a:pt x="133233" y="97206"/>
                    <a:pt x="137363" y="97206"/>
                  </a:cubicBezTo>
                  <a:close/>
                  <a:moveTo>
                    <a:pt x="109117" y="97206"/>
                  </a:moveTo>
                  <a:cubicBezTo>
                    <a:pt x="113247" y="97206"/>
                    <a:pt x="116596" y="100554"/>
                    <a:pt x="116596" y="104684"/>
                  </a:cubicBezTo>
                  <a:cubicBezTo>
                    <a:pt x="116596" y="108815"/>
                    <a:pt x="113247" y="112163"/>
                    <a:pt x="109117" y="112163"/>
                  </a:cubicBezTo>
                  <a:cubicBezTo>
                    <a:pt x="104987" y="112163"/>
                    <a:pt x="101638" y="108815"/>
                    <a:pt x="101638" y="104684"/>
                  </a:cubicBezTo>
                  <a:cubicBezTo>
                    <a:pt x="101638" y="100554"/>
                    <a:pt x="104987" y="97206"/>
                    <a:pt x="109117" y="97206"/>
                  </a:cubicBezTo>
                  <a:close/>
                  <a:moveTo>
                    <a:pt x="80872" y="97206"/>
                  </a:moveTo>
                  <a:cubicBezTo>
                    <a:pt x="85002" y="97206"/>
                    <a:pt x="88351" y="100554"/>
                    <a:pt x="88351" y="104684"/>
                  </a:cubicBezTo>
                  <a:cubicBezTo>
                    <a:pt x="88351" y="108815"/>
                    <a:pt x="85002" y="112163"/>
                    <a:pt x="80872" y="112163"/>
                  </a:cubicBezTo>
                  <a:cubicBezTo>
                    <a:pt x="76741" y="112163"/>
                    <a:pt x="73393" y="108815"/>
                    <a:pt x="73393" y="104684"/>
                  </a:cubicBezTo>
                  <a:cubicBezTo>
                    <a:pt x="73393" y="100554"/>
                    <a:pt x="76741" y="97206"/>
                    <a:pt x="80872" y="97206"/>
                  </a:cubicBezTo>
                  <a:close/>
                  <a:moveTo>
                    <a:pt x="52627" y="97206"/>
                  </a:moveTo>
                  <a:cubicBezTo>
                    <a:pt x="56757" y="97206"/>
                    <a:pt x="60105" y="100554"/>
                    <a:pt x="60105" y="104684"/>
                  </a:cubicBezTo>
                  <a:cubicBezTo>
                    <a:pt x="60105" y="108815"/>
                    <a:pt x="56757" y="112163"/>
                    <a:pt x="52627" y="112163"/>
                  </a:cubicBezTo>
                  <a:cubicBezTo>
                    <a:pt x="48496" y="112163"/>
                    <a:pt x="45148" y="108815"/>
                    <a:pt x="45148" y="104684"/>
                  </a:cubicBezTo>
                  <a:cubicBezTo>
                    <a:pt x="45148" y="100554"/>
                    <a:pt x="48496" y="97206"/>
                    <a:pt x="52627" y="97206"/>
                  </a:cubicBezTo>
                  <a:close/>
                  <a:moveTo>
                    <a:pt x="24381" y="97206"/>
                  </a:moveTo>
                  <a:cubicBezTo>
                    <a:pt x="28511" y="97206"/>
                    <a:pt x="31860" y="100554"/>
                    <a:pt x="31860" y="104684"/>
                  </a:cubicBezTo>
                  <a:cubicBezTo>
                    <a:pt x="31860" y="108815"/>
                    <a:pt x="28511" y="112163"/>
                    <a:pt x="24381" y="112163"/>
                  </a:cubicBezTo>
                  <a:cubicBezTo>
                    <a:pt x="20250" y="112163"/>
                    <a:pt x="16902" y="108815"/>
                    <a:pt x="16902" y="104684"/>
                  </a:cubicBezTo>
                  <a:cubicBezTo>
                    <a:pt x="16902" y="100554"/>
                    <a:pt x="20250" y="97206"/>
                    <a:pt x="24381" y="97206"/>
                  </a:cubicBezTo>
                  <a:close/>
                  <a:moveTo>
                    <a:pt x="4953148" y="72955"/>
                  </a:moveTo>
                  <a:cubicBezTo>
                    <a:pt x="4957162" y="72955"/>
                    <a:pt x="4960416" y="76209"/>
                    <a:pt x="4960416" y="80223"/>
                  </a:cubicBezTo>
                  <a:cubicBezTo>
                    <a:pt x="4960416" y="84237"/>
                    <a:pt x="4957162" y="87491"/>
                    <a:pt x="4953148" y="87491"/>
                  </a:cubicBezTo>
                  <a:cubicBezTo>
                    <a:pt x="4949134" y="87491"/>
                    <a:pt x="4945880" y="84237"/>
                    <a:pt x="4945880" y="80223"/>
                  </a:cubicBezTo>
                  <a:cubicBezTo>
                    <a:pt x="4945880" y="76209"/>
                    <a:pt x="4949134" y="72955"/>
                    <a:pt x="4953148" y="72955"/>
                  </a:cubicBezTo>
                  <a:close/>
                  <a:moveTo>
                    <a:pt x="4924903" y="72955"/>
                  </a:moveTo>
                  <a:cubicBezTo>
                    <a:pt x="4928917" y="72955"/>
                    <a:pt x="4932171" y="76209"/>
                    <a:pt x="4932171" y="80223"/>
                  </a:cubicBezTo>
                  <a:cubicBezTo>
                    <a:pt x="4932171" y="84237"/>
                    <a:pt x="4928917" y="87491"/>
                    <a:pt x="4924903" y="87491"/>
                  </a:cubicBezTo>
                  <a:cubicBezTo>
                    <a:pt x="4920889" y="87491"/>
                    <a:pt x="4917635" y="84237"/>
                    <a:pt x="4917635" y="80223"/>
                  </a:cubicBezTo>
                  <a:cubicBezTo>
                    <a:pt x="4917635" y="76209"/>
                    <a:pt x="4920889" y="72955"/>
                    <a:pt x="4924903" y="72955"/>
                  </a:cubicBezTo>
                  <a:close/>
                  <a:moveTo>
                    <a:pt x="4896657" y="72955"/>
                  </a:moveTo>
                  <a:cubicBezTo>
                    <a:pt x="4900671" y="72955"/>
                    <a:pt x="4903925" y="76209"/>
                    <a:pt x="4903925" y="80223"/>
                  </a:cubicBezTo>
                  <a:cubicBezTo>
                    <a:pt x="4903925" y="84237"/>
                    <a:pt x="4900671" y="87491"/>
                    <a:pt x="4896657" y="87491"/>
                  </a:cubicBezTo>
                  <a:cubicBezTo>
                    <a:pt x="4892643" y="87491"/>
                    <a:pt x="4889389" y="84237"/>
                    <a:pt x="4889389" y="80223"/>
                  </a:cubicBezTo>
                  <a:cubicBezTo>
                    <a:pt x="4889389" y="76209"/>
                    <a:pt x="4892643" y="72955"/>
                    <a:pt x="4896657" y="72955"/>
                  </a:cubicBezTo>
                  <a:close/>
                  <a:moveTo>
                    <a:pt x="4868412" y="72955"/>
                  </a:moveTo>
                  <a:cubicBezTo>
                    <a:pt x="4872426" y="72955"/>
                    <a:pt x="4875680" y="76209"/>
                    <a:pt x="4875680" y="80223"/>
                  </a:cubicBezTo>
                  <a:cubicBezTo>
                    <a:pt x="4875680" y="84237"/>
                    <a:pt x="4872426" y="87491"/>
                    <a:pt x="4868412" y="87491"/>
                  </a:cubicBezTo>
                  <a:cubicBezTo>
                    <a:pt x="4864398" y="87491"/>
                    <a:pt x="4861144" y="84237"/>
                    <a:pt x="4861144" y="80223"/>
                  </a:cubicBezTo>
                  <a:cubicBezTo>
                    <a:pt x="4861144" y="76209"/>
                    <a:pt x="4864398" y="72955"/>
                    <a:pt x="4868412" y="72955"/>
                  </a:cubicBezTo>
                  <a:close/>
                  <a:moveTo>
                    <a:pt x="4840166" y="72955"/>
                  </a:moveTo>
                  <a:cubicBezTo>
                    <a:pt x="4844180" y="72955"/>
                    <a:pt x="4847434" y="76209"/>
                    <a:pt x="4847434" y="80223"/>
                  </a:cubicBezTo>
                  <a:cubicBezTo>
                    <a:pt x="4847434" y="84237"/>
                    <a:pt x="4844180" y="87491"/>
                    <a:pt x="4840166" y="87491"/>
                  </a:cubicBezTo>
                  <a:cubicBezTo>
                    <a:pt x="4836152" y="87491"/>
                    <a:pt x="4832898" y="84237"/>
                    <a:pt x="4832898" y="80223"/>
                  </a:cubicBezTo>
                  <a:cubicBezTo>
                    <a:pt x="4832898" y="76209"/>
                    <a:pt x="4836152" y="72955"/>
                    <a:pt x="4840166" y="72955"/>
                  </a:cubicBezTo>
                  <a:close/>
                  <a:moveTo>
                    <a:pt x="4811921" y="72955"/>
                  </a:moveTo>
                  <a:cubicBezTo>
                    <a:pt x="4815935" y="72955"/>
                    <a:pt x="4819189" y="76209"/>
                    <a:pt x="4819189" y="80223"/>
                  </a:cubicBezTo>
                  <a:cubicBezTo>
                    <a:pt x="4819189" y="84237"/>
                    <a:pt x="4815935" y="87491"/>
                    <a:pt x="4811921" y="87491"/>
                  </a:cubicBezTo>
                  <a:cubicBezTo>
                    <a:pt x="4807907" y="87491"/>
                    <a:pt x="4804653" y="84237"/>
                    <a:pt x="4804653" y="80223"/>
                  </a:cubicBezTo>
                  <a:cubicBezTo>
                    <a:pt x="4804653" y="76209"/>
                    <a:pt x="4807907" y="72955"/>
                    <a:pt x="4811921" y="72955"/>
                  </a:cubicBezTo>
                  <a:close/>
                  <a:moveTo>
                    <a:pt x="4783675" y="72955"/>
                  </a:moveTo>
                  <a:cubicBezTo>
                    <a:pt x="4787689" y="72955"/>
                    <a:pt x="4790943" y="76209"/>
                    <a:pt x="4790943" y="80223"/>
                  </a:cubicBezTo>
                  <a:cubicBezTo>
                    <a:pt x="4790943" y="84237"/>
                    <a:pt x="4787689" y="87491"/>
                    <a:pt x="4783675" y="87491"/>
                  </a:cubicBezTo>
                  <a:cubicBezTo>
                    <a:pt x="4779661" y="87491"/>
                    <a:pt x="4776407" y="84237"/>
                    <a:pt x="4776407" y="80223"/>
                  </a:cubicBezTo>
                  <a:cubicBezTo>
                    <a:pt x="4776407" y="76209"/>
                    <a:pt x="4779661" y="72955"/>
                    <a:pt x="4783675" y="72955"/>
                  </a:cubicBezTo>
                  <a:close/>
                  <a:moveTo>
                    <a:pt x="4755430" y="72955"/>
                  </a:moveTo>
                  <a:cubicBezTo>
                    <a:pt x="4759444" y="72955"/>
                    <a:pt x="4762698" y="76209"/>
                    <a:pt x="4762698" y="80223"/>
                  </a:cubicBezTo>
                  <a:cubicBezTo>
                    <a:pt x="4762698" y="84237"/>
                    <a:pt x="4759444" y="87491"/>
                    <a:pt x="4755430" y="87491"/>
                  </a:cubicBezTo>
                  <a:cubicBezTo>
                    <a:pt x="4751416" y="87491"/>
                    <a:pt x="4748162" y="84237"/>
                    <a:pt x="4748162" y="80223"/>
                  </a:cubicBezTo>
                  <a:cubicBezTo>
                    <a:pt x="4748162" y="76209"/>
                    <a:pt x="4751416" y="72955"/>
                    <a:pt x="4755430" y="72955"/>
                  </a:cubicBezTo>
                  <a:close/>
                  <a:moveTo>
                    <a:pt x="4727184" y="72955"/>
                  </a:moveTo>
                  <a:cubicBezTo>
                    <a:pt x="4731198" y="72955"/>
                    <a:pt x="4734452" y="76209"/>
                    <a:pt x="4734452" y="80223"/>
                  </a:cubicBezTo>
                  <a:cubicBezTo>
                    <a:pt x="4734452" y="84237"/>
                    <a:pt x="4731198" y="87491"/>
                    <a:pt x="4727184" y="87491"/>
                  </a:cubicBezTo>
                  <a:cubicBezTo>
                    <a:pt x="4723170" y="87491"/>
                    <a:pt x="4719916" y="84237"/>
                    <a:pt x="4719916" y="80223"/>
                  </a:cubicBezTo>
                  <a:cubicBezTo>
                    <a:pt x="4719916" y="76209"/>
                    <a:pt x="4723170" y="72955"/>
                    <a:pt x="4727184" y="72955"/>
                  </a:cubicBezTo>
                  <a:close/>
                  <a:moveTo>
                    <a:pt x="4698939" y="72955"/>
                  </a:moveTo>
                  <a:cubicBezTo>
                    <a:pt x="4702953" y="72955"/>
                    <a:pt x="4706207" y="76209"/>
                    <a:pt x="4706207" y="80223"/>
                  </a:cubicBezTo>
                  <a:cubicBezTo>
                    <a:pt x="4706207" y="84237"/>
                    <a:pt x="4702953" y="87491"/>
                    <a:pt x="4698939" y="87491"/>
                  </a:cubicBezTo>
                  <a:cubicBezTo>
                    <a:pt x="4694925" y="87491"/>
                    <a:pt x="4691671" y="84237"/>
                    <a:pt x="4691671" y="80223"/>
                  </a:cubicBezTo>
                  <a:cubicBezTo>
                    <a:pt x="4691671" y="76209"/>
                    <a:pt x="4694925" y="72955"/>
                    <a:pt x="4698939" y="72955"/>
                  </a:cubicBezTo>
                  <a:close/>
                  <a:moveTo>
                    <a:pt x="4670693" y="72955"/>
                  </a:moveTo>
                  <a:cubicBezTo>
                    <a:pt x="4674707" y="72955"/>
                    <a:pt x="4677961" y="76209"/>
                    <a:pt x="4677961" y="80223"/>
                  </a:cubicBezTo>
                  <a:cubicBezTo>
                    <a:pt x="4677961" y="84237"/>
                    <a:pt x="4674707" y="87491"/>
                    <a:pt x="4670693" y="87491"/>
                  </a:cubicBezTo>
                  <a:cubicBezTo>
                    <a:pt x="4666679" y="87491"/>
                    <a:pt x="4663425" y="84237"/>
                    <a:pt x="4663425" y="80223"/>
                  </a:cubicBezTo>
                  <a:cubicBezTo>
                    <a:pt x="4663425" y="76209"/>
                    <a:pt x="4666679" y="72955"/>
                    <a:pt x="4670693" y="72955"/>
                  </a:cubicBezTo>
                  <a:close/>
                  <a:moveTo>
                    <a:pt x="4642448" y="72955"/>
                  </a:moveTo>
                  <a:cubicBezTo>
                    <a:pt x="4646462" y="72955"/>
                    <a:pt x="4649716" y="76209"/>
                    <a:pt x="4649716" y="80223"/>
                  </a:cubicBezTo>
                  <a:cubicBezTo>
                    <a:pt x="4649716" y="84237"/>
                    <a:pt x="4646462" y="87491"/>
                    <a:pt x="4642448" y="87491"/>
                  </a:cubicBezTo>
                  <a:cubicBezTo>
                    <a:pt x="4638434" y="87491"/>
                    <a:pt x="4635180" y="84237"/>
                    <a:pt x="4635180" y="80223"/>
                  </a:cubicBezTo>
                  <a:cubicBezTo>
                    <a:pt x="4635180" y="76209"/>
                    <a:pt x="4638434" y="72955"/>
                    <a:pt x="4642448" y="72955"/>
                  </a:cubicBezTo>
                  <a:close/>
                  <a:moveTo>
                    <a:pt x="4614202" y="72955"/>
                  </a:moveTo>
                  <a:cubicBezTo>
                    <a:pt x="4618216" y="72955"/>
                    <a:pt x="4621470" y="76209"/>
                    <a:pt x="4621470" y="80223"/>
                  </a:cubicBezTo>
                  <a:cubicBezTo>
                    <a:pt x="4621470" y="84237"/>
                    <a:pt x="4618216" y="87491"/>
                    <a:pt x="4614202" y="87491"/>
                  </a:cubicBezTo>
                  <a:cubicBezTo>
                    <a:pt x="4610188" y="87491"/>
                    <a:pt x="4606934" y="84237"/>
                    <a:pt x="4606934" y="80223"/>
                  </a:cubicBezTo>
                  <a:cubicBezTo>
                    <a:pt x="4606934" y="76209"/>
                    <a:pt x="4610188" y="72955"/>
                    <a:pt x="4614202" y="72955"/>
                  </a:cubicBezTo>
                  <a:close/>
                  <a:moveTo>
                    <a:pt x="4585957" y="72955"/>
                  </a:moveTo>
                  <a:cubicBezTo>
                    <a:pt x="4589971" y="72955"/>
                    <a:pt x="4593225" y="76209"/>
                    <a:pt x="4593225" y="80223"/>
                  </a:cubicBezTo>
                  <a:cubicBezTo>
                    <a:pt x="4593225" y="84237"/>
                    <a:pt x="4589971" y="87491"/>
                    <a:pt x="4585957" y="87491"/>
                  </a:cubicBezTo>
                  <a:cubicBezTo>
                    <a:pt x="4581943" y="87491"/>
                    <a:pt x="4578689" y="84237"/>
                    <a:pt x="4578689" y="80223"/>
                  </a:cubicBezTo>
                  <a:cubicBezTo>
                    <a:pt x="4578689" y="76209"/>
                    <a:pt x="4581943" y="72955"/>
                    <a:pt x="4585957" y="72955"/>
                  </a:cubicBezTo>
                  <a:close/>
                  <a:moveTo>
                    <a:pt x="4557711" y="72955"/>
                  </a:moveTo>
                  <a:cubicBezTo>
                    <a:pt x="4561725" y="72955"/>
                    <a:pt x="4564979" y="76209"/>
                    <a:pt x="4564979" y="80223"/>
                  </a:cubicBezTo>
                  <a:cubicBezTo>
                    <a:pt x="4564979" y="84237"/>
                    <a:pt x="4561725" y="87491"/>
                    <a:pt x="4557711" y="87491"/>
                  </a:cubicBezTo>
                  <a:cubicBezTo>
                    <a:pt x="4553697" y="87491"/>
                    <a:pt x="4550443" y="84237"/>
                    <a:pt x="4550443" y="80223"/>
                  </a:cubicBezTo>
                  <a:cubicBezTo>
                    <a:pt x="4550443" y="76209"/>
                    <a:pt x="4553697" y="72955"/>
                    <a:pt x="4557711" y="72955"/>
                  </a:cubicBezTo>
                  <a:close/>
                  <a:moveTo>
                    <a:pt x="4529466" y="72955"/>
                  </a:moveTo>
                  <a:cubicBezTo>
                    <a:pt x="4533480" y="72955"/>
                    <a:pt x="4536734" y="76209"/>
                    <a:pt x="4536734" y="80223"/>
                  </a:cubicBezTo>
                  <a:cubicBezTo>
                    <a:pt x="4536734" y="84237"/>
                    <a:pt x="4533480" y="87491"/>
                    <a:pt x="4529466" y="87491"/>
                  </a:cubicBezTo>
                  <a:cubicBezTo>
                    <a:pt x="4525452" y="87491"/>
                    <a:pt x="4522199" y="84237"/>
                    <a:pt x="4522199" y="80223"/>
                  </a:cubicBezTo>
                  <a:cubicBezTo>
                    <a:pt x="4522199" y="76209"/>
                    <a:pt x="4525452" y="72955"/>
                    <a:pt x="4529466" y="72955"/>
                  </a:cubicBezTo>
                  <a:close/>
                  <a:moveTo>
                    <a:pt x="4501220" y="72955"/>
                  </a:moveTo>
                  <a:cubicBezTo>
                    <a:pt x="4505234" y="72955"/>
                    <a:pt x="4508488" y="76209"/>
                    <a:pt x="4508488" y="80223"/>
                  </a:cubicBezTo>
                  <a:cubicBezTo>
                    <a:pt x="4508488" y="84237"/>
                    <a:pt x="4505234" y="87491"/>
                    <a:pt x="4501220" y="87491"/>
                  </a:cubicBezTo>
                  <a:cubicBezTo>
                    <a:pt x="4497206" y="87491"/>
                    <a:pt x="4493952" y="84237"/>
                    <a:pt x="4493952" y="80223"/>
                  </a:cubicBezTo>
                  <a:cubicBezTo>
                    <a:pt x="4493952" y="76209"/>
                    <a:pt x="4497206" y="72955"/>
                    <a:pt x="4501220" y="72955"/>
                  </a:cubicBezTo>
                  <a:close/>
                  <a:moveTo>
                    <a:pt x="4472975" y="72955"/>
                  </a:moveTo>
                  <a:cubicBezTo>
                    <a:pt x="4476989" y="72955"/>
                    <a:pt x="4480243" y="76209"/>
                    <a:pt x="4480243" y="80223"/>
                  </a:cubicBezTo>
                  <a:cubicBezTo>
                    <a:pt x="4480243" y="84237"/>
                    <a:pt x="4476989" y="87491"/>
                    <a:pt x="4472975" y="87491"/>
                  </a:cubicBezTo>
                  <a:cubicBezTo>
                    <a:pt x="4468961" y="87491"/>
                    <a:pt x="4465707" y="84237"/>
                    <a:pt x="4465707" y="80223"/>
                  </a:cubicBezTo>
                  <a:cubicBezTo>
                    <a:pt x="4465707" y="76209"/>
                    <a:pt x="4468961" y="72955"/>
                    <a:pt x="4472975" y="72955"/>
                  </a:cubicBezTo>
                  <a:close/>
                  <a:moveTo>
                    <a:pt x="4444729" y="72955"/>
                  </a:moveTo>
                  <a:cubicBezTo>
                    <a:pt x="4448743" y="72955"/>
                    <a:pt x="4451997" y="76209"/>
                    <a:pt x="4451997" y="80223"/>
                  </a:cubicBezTo>
                  <a:cubicBezTo>
                    <a:pt x="4451997" y="84237"/>
                    <a:pt x="4448743" y="87491"/>
                    <a:pt x="4444729" y="87491"/>
                  </a:cubicBezTo>
                  <a:cubicBezTo>
                    <a:pt x="4440715" y="87491"/>
                    <a:pt x="4437461" y="84237"/>
                    <a:pt x="4437461" y="80223"/>
                  </a:cubicBezTo>
                  <a:cubicBezTo>
                    <a:pt x="4437461" y="76209"/>
                    <a:pt x="4440715" y="72955"/>
                    <a:pt x="4444729" y="72955"/>
                  </a:cubicBezTo>
                  <a:close/>
                  <a:moveTo>
                    <a:pt x="4416484" y="72955"/>
                  </a:moveTo>
                  <a:cubicBezTo>
                    <a:pt x="4420498" y="72955"/>
                    <a:pt x="4423752" y="76209"/>
                    <a:pt x="4423752" y="80223"/>
                  </a:cubicBezTo>
                  <a:cubicBezTo>
                    <a:pt x="4423752" y="84237"/>
                    <a:pt x="4420498" y="87491"/>
                    <a:pt x="4416484" y="87491"/>
                  </a:cubicBezTo>
                  <a:cubicBezTo>
                    <a:pt x="4412471" y="87491"/>
                    <a:pt x="4409217" y="84237"/>
                    <a:pt x="4409217" y="80223"/>
                  </a:cubicBezTo>
                  <a:cubicBezTo>
                    <a:pt x="4409217" y="76209"/>
                    <a:pt x="4412471" y="72955"/>
                    <a:pt x="4416484" y="72955"/>
                  </a:cubicBezTo>
                  <a:close/>
                  <a:moveTo>
                    <a:pt x="4388238" y="72955"/>
                  </a:moveTo>
                  <a:cubicBezTo>
                    <a:pt x="4392252" y="72955"/>
                    <a:pt x="4395506" y="76209"/>
                    <a:pt x="4395506" y="80223"/>
                  </a:cubicBezTo>
                  <a:cubicBezTo>
                    <a:pt x="4395506" y="84237"/>
                    <a:pt x="4392252" y="87491"/>
                    <a:pt x="4388238" y="87491"/>
                  </a:cubicBezTo>
                  <a:cubicBezTo>
                    <a:pt x="4384224" y="87491"/>
                    <a:pt x="4380970" y="84237"/>
                    <a:pt x="4380970" y="80223"/>
                  </a:cubicBezTo>
                  <a:cubicBezTo>
                    <a:pt x="4380970" y="76209"/>
                    <a:pt x="4384224" y="72955"/>
                    <a:pt x="4388238" y="72955"/>
                  </a:cubicBezTo>
                  <a:close/>
                  <a:moveTo>
                    <a:pt x="4359993" y="72955"/>
                  </a:moveTo>
                  <a:cubicBezTo>
                    <a:pt x="4364007" y="72955"/>
                    <a:pt x="4367261" y="76209"/>
                    <a:pt x="4367261" y="80223"/>
                  </a:cubicBezTo>
                  <a:cubicBezTo>
                    <a:pt x="4367261" y="84237"/>
                    <a:pt x="4364007" y="87491"/>
                    <a:pt x="4359993" y="87491"/>
                  </a:cubicBezTo>
                  <a:cubicBezTo>
                    <a:pt x="4355979" y="87491"/>
                    <a:pt x="4352725" y="84237"/>
                    <a:pt x="4352725" y="80223"/>
                  </a:cubicBezTo>
                  <a:cubicBezTo>
                    <a:pt x="4352725" y="76209"/>
                    <a:pt x="4355979" y="72955"/>
                    <a:pt x="4359993" y="72955"/>
                  </a:cubicBezTo>
                  <a:close/>
                  <a:moveTo>
                    <a:pt x="4331747" y="72955"/>
                  </a:moveTo>
                  <a:cubicBezTo>
                    <a:pt x="4335761" y="72955"/>
                    <a:pt x="4339015" y="76209"/>
                    <a:pt x="4339015" y="80223"/>
                  </a:cubicBezTo>
                  <a:cubicBezTo>
                    <a:pt x="4339015" y="84237"/>
                    <a:pt x="4335761" y="87491"/>
                    <a:pt x="4331747" y="87491"/>
                  </a:cubicBezTo>
                  <a:cubicBezTo>
                    <a:pt x="4327733" y="87491"/>
                    <a:pt x="4324479" y="84237"/>
                    <a:pt x="4324479" y="80223"/>
                  </a:cubicBezTo>
                  <a:cubicBezTo>
                    <a:pt x="4324479" y="76209"/>
                    <a:pt x="4327733" y="72955"/>
                    <a:pt x="4331747" y="72955"/>
                  </a:cubicBezTo>
                  <a:close/>
                  <a:moveTo>
                    <a:pt x="4303503" y="72955"/>
                  </a:moveTo>
                  <a:cubicBezTo>
                    <a:pt x="4307516" y="72955"/>
                    <a:pt x="4310771" y="76209"/>
                    <a:pt x="4310771" y="80223"/>
                  </a:cubicBezTo>
                  <a:cubicBezTo>
                    <a:pt x="4310771" y="84237"/>
                    <a:pt x="4307516" y="87491"/>
                    <a:pt x="4303503" y="87491"/>
                  </a:cubicBezTo>
                  <a:cubicBezTo>
                    <a:pt x="4299489" y="87491"/>
                    <a:pt x="4296235" y="84237"/>
                    <a:pt x="4296235" y="80223"/>
                  </a:cubicBezTo>
                  <a:cubicBezTo>
                    <a:pt x="4296235" y="76209"/>
                    <a:pt x="4299489" y="72955"/>
                    <a:pt x="4303503" y="72955"/>
                  </a:cubicBezTo>
                  <a:close/>
                  <a:moveTo>
                    <a:pt x="4275256" y="72955"/>
                  </a:moveTo>
                  <a:cubicBezTo>
                    <a:pt x="4279270" y="72955"/>
                    <a:pt x="4282524" y="76209"/>
                    <a:pt x="4282524" y="80223"/>
                  </a:cubicBezTo>
                  <a:cubicBezTo>
                    <a:pt x="4282524" y="84237"/>
                    <a:pt x="4279270" y="87491"/>
                    <a:pt x="4275256" y="87491"/>
                  </a:cubicBezTo>
                  <a:cubicBezTo>
                    <a:pt x="4271242" y="87491"/>
                    <a:pt x="4267988" y="84237"/>
                    <a:pt x="4267988" y="80223"/>
                  </a:cubicBezTo>
                  <a:cubicBezTo>
                    <a:pt x="4267988" y="76209"/>
                    <a:pt x="4271242" y="72955"/>
                    <a:pt x="4275256" y="72955"/>
                  </a:cubicBezTo>
                  <a:close/>
                  <a:moveTo>
                    <a:pt x="4247011" y="72955"/>
                  </a:moveTo>
                  <a:cubicBezTo>
                    <a:pt x="4251025" y="72955"/>
                    <a:pt x="4254280" y="76209"/>
                    <a:pt x="4254280" y="80223"/>
                  </a:cubicBezTo>
                  <a:cubicBezTo>
                    <a:pt x="4254280" y="84237"/>
                    <a:pt x="4251025" y="87491"/>
                    <a:pt x="4247011" y="87491"/>
                  </a:cubicBezTo>
                  <a:cubicBezTo>
                    <a:pt x="4242997" y="87491"/>
                    <a:pt x="4239744" y="84237"/>
                    <a:pt x="4239744" y="80223"/>
                  </a:cubicBezTo>
                  <a:cubicBezTo>
                    <a:pt x="4239744" y="76209"/>
                    <a:pt x="4242997" y="72955"/>
                    <a:pt x="4247011" y="72955"/>
                  </a:cubicBezTo>
                  <a:close/>
                  <a:moveTo>
                    <a:pt x="4218765" y="72955"/>
                  </a:moveTo>
                  <a:cubicBezTo>
                    <a:pt x="4222779" y="72955"/>
                    <a:pt x="4226033" y="76209"/>
                    <a:pt x="4226033" y="80223"/>
                  </a:cubicBezTo>
                  <a:cubicBezTo>
                    <a:pt x="4226033" y="84237"/>
                    <a:pt x="4222779" y="87491"/>
                    <a:pt x="4218765" y="87491"/>
                  </a:cubicBezTo>
                  <a:cubicBezTo>
                    <a:pt x="4214751" y="87491"/>
                    <a:pt x="4211497" y="84237"/>
                    <a:pt x="4211497" y="80223"/>
                  </a:cubicBezTo>
                  <a:cubicBezTo>
                    <a:pt x="4211497" y="76209"/>
                    <a:pt x="4214751" y="72955"/>
                    <a:pt x="4218765" y="72955"/>
                  </a:cubicBezTo>
                  <a:close/>
                  <a:moveTo>
                    <a:pt x="4190521" y="72955"/>
                  </a:moveTo>
                  <a:cubicBezTo>
                    <a:pt x="4194535" y="72955"/>
                    <a:pt x="4197789" y="76209"/>
                    <a:pt x="4197789" y="80223"/>
                  </a:cubicBezTo>
                  <a:cubicBezTo>
                    <a:pt x="4197789" y="84237"/>
                    <a:pt x="4194535" y="87491"/>
                    <a:pt x="4190521" y="87491"/>
                  </a:cubicBezTo>
                  <a:cubicBezTo>
                    <a:pt x="4186507" y="87491"/>
                    <a:pt x="4183253" y="84237"/>
                    <a:pt x="4183253" y="80223"/>
                  </a:cubicBezTo>
                  <a:cubicBezTo>
                    <a:pt x="4183253" y="76209"/>
                    <a:pt x="4186507" y="72955"/>
                    <a:pt x="4190521" y="72955"/>
                  </a:cubicBezTo>
                  <a:close/>
                  <a:moveTo>
                    <a:pt x="4162274" y="72955"/>
                  </a:moveTo>
                  <a:cubicBezTo>
                    <a:pt x="4166288" y="72955"/>
                    <a:pt x="4169542" y="76209"/>
                    <a:pt x="4169542" y="80223"/>
                  </a:cubicBezTo>
                  <a:cubicBezTo>
                    <a:pt x="4169542" y="84237"/>
                    <a:pt x="4166288" y="87491"/>
                    <a:pt x="4162274" y="87491"/>
                  </a:cubicBezTo>
                  <a:cubicBezTo>
                    <a:pt x="4158260" y="87491"/>
                    <a:pt x="4155006" y="84237"/>
                    <a:pt x="4155006" y="80223"/>
                  </a:cubicBezTo>
                  <a:cubicBezTo>
                    <a:pt x="4155006" y="76209"/>
                    <a:pt x="4158260" y="72955"/>
                    <a:pt x="4162274" y="72955"/>
                  </a:cubicBezTo>
                  <a:close/>
                  <a:moveTo>
                    <a:pt x="4134030" y="72955"/>
                  </a:moveTo>
                  <a:cubicBezTo>
                    <a:pt x="4138043" y="72955"/>
                    <a:pt x="4141298" y="76209"/>
                    <a:pt x="4141298" y="80223"/>
                  </a:cubicBezTo>
                  <a:cubicBezTo>
                    <a:pt x="4141298" y="84237"/>
                    <a:pt x="4138043" y="87491"/>
                    <a:pt x="4134030" y="87491"/>
                  </a:cubicBezTo>
                  <a:cubicBezTo>
                    <a:pt x="4130016" y="87491"/>
                    <a:pt x="4126762" y="84237"/>
                    <a:pt x="4126762" y="80223"/>
                  </a:cubicBezTo>
                  <a:cubicBezTo>
                    <a:pt x="4126762" y="76209"/>
                    <a:pt x="4130016" y="72955"/>
                    <a:pt x="4134030" y="72955"/>
                  </a:cubicBezTo>
                  <a:close/>
                  <a:moveTo>
                    <a:pt x="4105783" y="72955"/>
                  </a:moveTo>
                  <a:cubicBezTo>
                    <a:pt x="4109797" y="72955"/>
                    <a:pt x="4113051" y="76209"/>
                    <a:pt x="4113051" y="80223"/>
                  </a:cubicBezTo>
                  <a:cubicBezTo>
                    <a:pt x="4113051" y="84237"/>
                    <a:pt x="4109797" y="87491"/>
                    <a:pt x="4105783" y="87491"/>
                  </a:cubicBezTo>
                  <a:cubicBezTo>
                    <a:pt x="4101769" y="87491"/>
                    <a:pt x="4098515" y="84237"/>
                    <a:pt x="4098515" y="80223"/>
                  </a:cubicBezTo>
                  <a:cubicBezTo>
                    <a:pt x="4098515" y="76209"/>
                    <a:pt x="4101769" y="72955"/>
                    <a:pt x="4105783" y="72955"/>
                  </a:cubicBezTo>
                  <a:close/>
                  <a:moveTo>
                    <a:pt x="4077539" y="72955"/>
                  </a:moveTo>
                  <a:cubicBezTo>
                    <a:pt x="4081553" y="72955"/>
                    <a:pt x="4084807" y="76209"/>
                    <a:pt x="4084807" y="80223"/>
                  </a:cubicBezTo>
                  <a:cubicBezTo>
                    <a:pt x="4084807" y="84237"/>
                    <a:pt x="4081553" y="87491"/>
                    <a:pt x="4077539" y="87491"/>
                  </a:cubicBezTo>
                  <a:cubicBezTo>
                    <a:pt x="4073525" y="87491"/>
                    <a:pt x="4070271" y="84237"/>
                    <a:pt x="4070271" y="80223"/>
                  </a:cubicBezTo>
                  <a:cubicBezTo>
                    <a:pt x="4070271" y="76209"/>
                    <a:pt x="4073525" y="72955"/>
                    <a:pt x="4077539" y="72955"/>
                  </a:cubicBezTo>
                  <a:close/>
                  <a:moveTo>
                    <a:pt x="4049292" y="72955"/>
                  </a:moveTo>
                  <a:cubicBezTo>
                    <a:pt x="4053306" y="72955"/>
                    <a:pt x="4056560" y="76209"/>
                    <a:pt x="4056560" y="80223"/>
                  </a:cubicBezTo>
                  <a:cubicBezTo>
                    <a:pt x="4056560" y="84237"/>
                    <a:pt x="4053306" y="87491"/>
                    <a:pt x="4049292" y="87491"/>
                  </a:cubicBezTo>
                  <a:cubicBezTo>
                    <a:pt x="4045278" y="87491"/>
                    <a:pt x="4042024" y="84237"/>
                    <a:pt x="4042024" y="80223"/>
                  </a:cubicBezTo>
                  <a:cubicBezTo>
                    <a:pt x="4042024" y="76209"/>
                    <a:pt x="4045278" y="72955"/>
                    <a:pt x="4049292" y="72955"/>
                  </a:cubicBezTo>
                  <a:close/>
                  <a:moveTo>
                    <a:pt x="4021048" y="72955"/>
                  </a:moveTo>
                  <a:cubicBezTo>
                    <a:pt x="4025062" y="72955"/>
                    <a:pt x="4028315" y="76209"/>
                    <a:pt x="4028315" y="80223"/>
                  </a:cubicBezTo>
                  <a:cubicBezTo>
                    <a:pt x="4028315" y="84237"/>
                    <a:pt x="4025062" y="87491"/>
                    <a:pt x="4021048" y="87491"/>
                  </a:cubicBezTo>
                  <a:cubicBezTo>
                    <a:pt x="4017034" y="87491"/>
                    <a:pt x="4013780" y="84237"/>
                    <a:pt x="4013780" y="80223"/>
                  </a:cubicBezTo>
                  <a:cubicBezTo>
                    <a:pt x="4013780" y="76209"/>
                    <a:pt x="4017034" y="72955"/>
                    <a:pt x="4021048" y="72955"/>
                  </a:cubicBezTo>
                  <a:close/>
                  <a:moveTo>
                    <a:pt x="3992801" y="72955"/>
                  </a:moveTo>
                  <a:cubicBezTo>
                    <a:pt x="3996816" y="72955"/>
                    <a:pt x="4000069" y="76209"/>
                    <a:pt x="4000069" y="80223"/>
                  </a:cubicBezTo>
                  <a:cubicBezTo>
                    <a:pt x="4000069" y="84237"/>
                    <a:pt x="3996816" y="87491"/>
                    <a:pt x="3992801" y="87491"/>
                  </a:cubicBezTo>
                  <a:cubicBezTo>
                    <a:pt x="3988787" y="87491"/>
                    <a:pt x="3985533" y="84237"/>
                    <a:pt x="3985533" y="80223"/>
                  </a:cubicBezTo>
                  <a:cubicBezTo>
                    <a:pt x="3985533" y="76209"/>
                    <a:pt x="3988787" y="72955"/>
                    <a:pt x="3992801" y="72955"/>
                  </a:cubicBezTo>
                  <a:close/>
                  <a:moveTo>
                    <a:pt x="3964557" y="72955"/>
                  </a:moveTo>
                  <a:cubicBezTo>
                    <a:pt x="3968571" y="72955"/>
                    <a:pt x="3971825" y="76209"/>
                    <a:pt x="3971825" y="80223"/>
                  </a:cubicBezTo>
                  <a:cubicBezTo>
                    <a:pt x="3971825" y="84237"/>
                    <a:pt x="3968571" y="87491"/>
                    <a:pt x="3964557" y="87491"/>
                  </a:cubicBezTo>
                  <a:cubicBezTo>
                    <a:pt x="3960543" y="87491"/>
                    <a:pt x="3957289" y="84237"/>
                    <a:pt x="3957289" y="80223"/>
                  </a:cubicBezTo>
                  <a:cubicBezTo>
                    <a:pt x="3957289" y="76209"/>
                    <a:pt x="3960543" y="72955"/>
                    <a:pt x="3964557" y="72955"/>
                  </a:cubicBezTo>
                  <a:close/>
                  <a:moveTo>
                    <a:pt x="3936310" y="72955"/>
                  </a:moveTo>
                  <a:cubicBezTo>
                    <a:pt x="3940324" y="72955"/>
                    <a:pt x="3943578" y="76209"/>
                    <a:pt x="3943578" y="80223"/>
                  </a:cubicBezTo>
                  <a:cubicBezTo>
                    <a:pt x="3943578" y="84237"/>
                    <a:pt x="3940324" y="87491"/>
                    <a:pt x="3936310" y="87491"/>
                  </a:cubicBezTo>
                  <a:cubicBezTo>
                    <a:pt x="3932296" y="87491"/>
                    <a:pt x="3929042" y="84237"/>
                    <a:pt x="3929042" y="80223"/>
                  </a:cubicBezTo>
                  <a:cubicBezTo>
                    <a:pt x="3929042" y="76209"/>
                    <a:pt x="3932296" y="72955"/>
                    <a:pt x="3936310" y="72955"/>
                  </a:cubicBezTo>
                  <a:close/>
                  <a:moveTo>
                    <a:pt x="3908066" y="72955"/>
                  </a:moveTo>
                  <a:cubicBezTo>
                    <a:pt x="3912080" y="72955"/>
                    <a:pt x="3915334" y="76209"/>
                    <a:pt x="3915334" y="80223"/>
                  </a:cubicBezTo>
                  <a:cubicBezTo>
                    <a:pt x="3915334" y="84237"/>
                    <a:pt x="3912080" y="87491"/>
                    <a:pt x="3908066" y="87491"/>
                  </a:cubicBezTo>
                  <a:cubicBezTo>
                    <a:pt x="3904052" y="87491"/>
                    <a:pt x="3900798" y="84237"/>
                    <a:pt x="3900798" y="80223"/>
                  </a:cubicBezTo>
                  <a:cubicBezTo>
                    <a:pt x="3900798" y="76209"/>
                    <a:pt x="3904052" y="72955"/>
                    <a:pt x="3908066" y="72955"/>
                  </a:cubicBezTo>
                  <a:close/>
                  <a:moveTo>
                    <a:pt x="3879819" y="72955"/>
                  </a:moveTo>
                  <a:cubicBezTo>
                    <a:pt x="3883833" y="72955"/>
                    <a:pt x="3887088" y="76209"/>
                    <a:pt x="3887088" y="80223"/>
                  </a:cubicBezTo>
                  <a:cubicBezTo>
                    <a:pt x="3887088" y="84237"/>
                    <a:pt x="3883833" y="87491"/>
                    <a:pt x="3879819" y="87491"/>
                  </a:cubicBezTo>
                  <a:cubicBezTo>
                    <a:pt x="3875806" y="87491"/>
                    <a:pt x="3872552" y="84237"/>
                    <a:pt x="3872552" y="80223"/>
                  </a:cubicBezTo>
                  <a:cubicBezTo>
                    <a:pt x="3872552" y="76209"/>
                    <a:pt x="3875806" y="72955"/>
                    <a:pt x="3879819" y="72955"/>
                  </a:cubicBezTo>
                  <a:close/>
                  <a:moveTo>
                    <a:pt x="3851575" y="72955"/>
                  </a:moveTo>
                  <a:cubicBezTo>
                    <a:pt x="3855589" y="72955"/>
                    <a:pt x="3858843" y="76209"/>
                    <a:pt x="3858843" y="80223"/>
                  </a:cubicBezTo>
                  <a:cubicBezTo>
                    <a:pt x="3858843" y="84237"/>
                    <a:pt x="3855589" y="87491"/>
                    <a:pt x="3851575" y="87491"/>
                  </a:cubicBezTo>
                  <a:cubicBezTo>
                    <a:pt x="3847561" y="87491"/>
                    <a:pt x="3844307" y="84237"/>
                    <a:pt x="3844307" y="80223"/>
                  </a:cubicBezTo>
                  <a:cubicBezTo>
                    <a:pt x="3844307" y="76209"/>
                    <a:pt x="3847561" y="72955"/>
                    <a:pt x="3851575" y="72955"/>
                  </a:cubicBezTo>
                  <a:close/>
                  <a:moveTo>
                    <a:pt x="3823328" y="72955"/>
                  </a:moveTo>
                  <a:cubicBezTo>
                    <a:pt x="3827342" y="72955"/>
                    <a:pt x="3830597" y="76209"/>
                    <a:pt x="3830597" y="80223"/>
                  </a:cubicBezTo>
                  <a:cubicBezTo>
                    <a:pt x="3830597" y="84237"/>
                    <a:pt x="3827342" y="87491"/>
                    <a:pt x="3823328" y="87491"/>
                  </a:cubicBezTo>
                  <a:cubicBezTo>
                    <a:pt x="3819314" y="87491"/>
                    <a:pt x="3816061" y="84237"/>
                    <a:pt x="3816061" y="80223"/>
                  </a:cubicBezTo>
                  <a:cubicBezTo>
                    <a:pt x="3816061" y="76209"/>
                    <a:pt x="3819314" y="72955"/>
                    <a:pt x="3823328" y="72955"/>
                  </a:cubicBezTo>
                  <a:close/>
                  <a:moveTo>
                    <a:pt x="3795084" y="72955"/>
                  </a:moveTo>
                  <a:cubicBezTo>
                    <a:pt x="3799098" y="72955"/>
                    <a:pt x="3802352" y="76209"/>
                    <a:pt x="3802352" y="80223"/>
                  </a:cubicBezTo>
                  <a:cubicBezTo>
                    <a:pt x="3802352" y="84237"/>
                    <a:pt x="3799098" y="87491"/>
                    <a:pt x="3795084" y="87491"/>
                  </a:cubicBezTo>
                  <a:cubicBezTo>
                    <a:pt x="3791070" y="87491"/>
                    <a:pt x="3787816" y="84237"/>
                    <a:pt x="3787816" y="80223"/>
                  </a:cubicBezTo>
                  <a:cubicBezTo>
                    <a:pt x="3787816" y="76209"/>
                    <a:pt x="3791070" y="72955"/>
                    <a:pt x="3795084" y="72955"/>
                  </a:cubicBezTo>
                  <a:close/>
                  <a:moveTo>
                    <a:pt x="3766837" y="72955"/>
                  </a:moveTo>
                  <a:cubicBezTo>
                    <a:pt x="3770852" y="72955"/>
                    <a:pt x="3774105" y="76209"/>
                    <a:pt x="3774105" y="80223"/>
                  </a:cubicBezTo>
                  <a:cubicBezTo>
                    <a:pt x="3774105" y="84237"/>
                    <a:pt x="3770852" y="87491"/>
                    <a:pt x="3766837" y="87491"/>
                  </a:cubicBezTo>
                  <a:cubicBezTo>
                    <a:pt x="3762823" y="87491"/>
                    <a:pt x="3759570" y="84237"/>
                    <a:pt x="3759570" y="80223"/>
                  </a:cubicBezTo>
                  <a:cubicBezTo>
                    <a:pt x="3759570" y="76209"/>
                    <a:pt x="3762823" y="72955"/>
                    <a:pt x="3766837" y="72955"/>
                  </a:cubicBezTo>
                  <a:close/>
                  <a:moveTo>
                    <a:pt x="3738593" y="72955"/>
                  </a:moveTo>
                  <a:cubicBezTo>
                    <a:pt x="3742607" y="72955"/>
                    <a:pt x="3745861" y="76209"/>
                    <a:pt x="3745861" y="80223"/>
                  </a:cubicBezTo>
                  <a:cubicBezTo>
                    <a:pt x="3745861" y="84237"/>
                    <a:pt x="3742607" y="87491"/>
                    <a:pt x="3738593" y="87491"/>
                  </a:cubicBezTo>
                  <a:cubicBezTo>
                    <a:pt x="3734579" y="87491"/>
                    <a:pt x="3731325" y="84237"/>
                    <a:pt x="3731325" y="80223"/>
                  </a:cubicBezTo>
                  <a:cubicBezTo>
                    <a:pt x="3731325" y="76209"/>
                    <a:pt x="3734579" y="72955"/>
                    <a:pt x="3738593" y="72955"/>
                  </a:cubicBezTo>
                  <a:close/>
                  <a:moveTo>
                    <a:pt x="3710347" y="72955"/>
                  </a:moveTo>
                  <a:cubicBezTo>
                    <a:pt x="3714360" y="72955"/>
                    <a:pt x="3717615" y="76209"/>
                    <a:pt x="3717615" y="80223"/>
                  </a:cubicBezTo>
                  <a:cubicBezTo>
                    <a:pt x="3717615" y="84237"/>
                    <a:pt x="3714360" y="87491"/>
                    <a:pt x="3710347" y="87491"/>
                  </a:cubicBezTo>
                  <a:cubicBezTo>
                    <a:pt x="3706333" y="87491"/>
                    <a:pt x="3703079" y="84237"/>
                    <a:pt x="3703079" y="80223"/>
                  </a:cubicBezTo>
                  <a:cubicBezTo>
                    <a:pt x="3703079" y="76209"/>
                    <a:pt x="3706333" y="72955"/>
                    <a:pt x="3710347" y="72955"/>
                  </a:cubicBezTo>
                  <a:close/>
                  <a:moveTo>
                    <a:pt x="3682102" y="72955"/>
                  </a:moveTo>
                  <a:cubicBezTo>
                    <a:pt x="3686116" y="72955"/>
                    <a:pt x="3689370" y="76209"/>
                    <a:pt x="3689370" y="80223"/>
                  </a:cubicBezTo>
                  <a:cubicBezTo>
                    <a:pt x="3689370" y="84237"/>
                    <a:pt x="3686116" y="87491"/>
                    <a:pt x="3682102" y="87491"/>
                  </a:cubicBezTo>
                  <a:cubicBezTo>
                    <a:pt x="3678088" y="87491"/>
                    <a:pt x="3674834" y="84237"/>
                    <a:pt x="3674834" y="80223"/>
                  </a:cubicBezTo>
                  <a:cubicBezTo>
                    <a:pt x="3674834" y="76209"/>
                    <a:pt x="3678088" y="72955"/>
                    <a:pt x="3682102" y="72955"/>
                  </a:cubicBezTo>
                  <a:close/>
                  <a:moveTo>
                    <a:pt x="3653855" y="72955"/>
                  </a:moveTo>
                  <a:cubicBezTo>
                    <a:pt x="3657869" y="72955"/>
                    <a:pt x="3661124" y="76209"/>
                    <a:pt x="3661124" y="80223"/>
                  </a:cubicBezTo>
                  <a:cubicBezTo>
                    <a:pt x="3661124" y="84237"/>
                    <a:pt x="3657869" y="87491"/>
                    <a:pt x="3653855" y="87491"/>
                  </a:cubicBezTo>
                  <a:cubicBezTo>
                    <a:pt x="3649842" y="87491"/>
                    <a:pt x="3646588" y="84237"/>
                    <a:pt x="3646588" y="80223"/>
                  </a:cubicBezTo>
                  <a:cubicBezTo>
                    <a:pt x="3646588" y="76209"/>
                    <a:pt x="3649842" y="72955"/>
                    <a:pt x="3653855" y="72955"/>
                  </a:cubicBezTo>
                  <a:close/>
                  <a:moveTo>
                    <a:pt x="3625611" y="72955"/>
                  </a:moveTo>
                  <a:cubicBezTo>
                    <a:pt x="3629625" y="72955"/>
                    <a:pt x="3632879" y="76209"/>
                    <a:pt x="3632879" y="80223"/>
                  </a:cubicBezTo>
                  <a:cubicBezTo>
                    <a:pt x="3632879" y="84237"/>
                    <a:pt x="3629625" y="87491"/>
                    <a:pt x="3625611" y="87491"/>
                  </a:cubicBezTo>
                  <a:cubicBezTo>
                    <a:pt x="3621597" y="87491"/>
                    <a:pt x="3618343" y="84237"/>
                    <a:pt x="3618343" y="80223"/>
                  </a:cubicBezTo>
                  <a:cubicBezTo>
                    <a:pt x="3618343" y="76209"/>
                    <a:pt x="3621597" y="72955"/>
                    <a:pt x="3625611" y="72955"/>
                  </a:cubicBezTo>
                  <a:close/>
                  <a:moveTo>
                    <a:pt x="3597365" y="72955"/>
                  </a:moveTo>
                  <a:cubicBezTo>
                    <a:pt x="3601379" y="72955"/>
                    <a:pt x="3604633" y="76209"/>
                    <a:pt x="3604633" y="80223"/>
                  </a:cubicBezTo>
                  <a:cubicBezTo>
                    <a:pt x="3604633" y="84237"/>
                    <a:pt x="3601379" y="87491"/>
                    <a:pt x="3597365" y="87491"/>
                  </a:cubicBezTo>
                  <a:cubicBezTo>
                    <a:pt x="3593351" y="87491"/>
                    <a:pt x="3590097" y="84237"/>
                    <a:pt x="3590097" y="80223"/>
                  </a:cubicBezTo>
                  <a:cubicBezTo>
                    <a:pt x="3590097" y="76209"/>
                    <a:pt x="3593351" y="72955"/>
                    <a:pt x="3597365" y="72955"/>
                  </a:cubicBezTo>
                  <a:close/>
                  <a:moveTo>
                    <a:pt x="3569120" y="72955"/>
                  </a:moveTo>
                  <a:cubicBezTo>
                    <a:pt x="3573134" y="72955"/>
                    <a:pt x="3576388" y="76209"/>
                    <a:pt x="3576388" y="80223"/>
                  </a:cubicBezTo>
                  <a:cubicBezTo>
                    <a:pt x="3576388" y="84237"/>
                    <a:pt x="3573134" y="87491"/>
                    <a:pt x="3569120" y="87491"/>
                  </a:cubicBezTo>
                  <a:cubicBezTo>
                    <a:pt x="3565106" y="87491"/>
                    <a:pt x="3561852" y="84237"/>
                    <a:pt x="3561852" y="80223"/>
                  </a:cubicBezTo>
                  <a:cubicBezTo>
                    <a:pt x="3561852" y="76209"/>
                    <a:pt x="3565106" y="72955"/>
                    <a:pt x="3569120" y="72955"/>
                  </a:cubicBezTo>
                  <a:close/>
                  <a:moveTo>
                    <a:pt x="3540874" y="72955"/>
                  </a:moveTo>
                  <a:cubicBezTo>
                    <a:pt x="3544887" y="72955"/>
                    <a:pt x="3548142" y="76209"/>
                    <a:pt x="3548142" y="80223"/>
                  </a:cubicBezTo>
                  <a:cubicBezTo>
                    <a:pt x="3548142" y="84237"/>
                    <a:pt x="3544887" y="87491"/>
                    <a:pt x="3540874" y="87491"/>
                  </a:cubicBezTo>
                  <a:cubicBezTo>
                    <a:pt x="3536860" y="87491"/>
                    <a:pt x="3533606" y="84237"/>
                    <a:pt x="3533606" y="80223"/>
                  </a:cubicBezTo>
                  <a:cubicBezTo>
                    <a:pt x="3533606" y="76209"/>
                    <a:pt x="3536860" y="72955"/>
                    <a:pt x="3540874" y="72955"/>
                  </a:cubicBezTo>
                  <a:close/>
                  <a:moveTo>
                    <a:pt x="3512629" y="72955"/>
                  </a:moveTo>
                  <a:cubicBezTo>
                    <a:pt x="3516643" y="72955"/>
                    <a:pt x="3519897" y="76209"/>
                    <a:pt x="3519897" y="80223"/>
                  </a:cubicBezTo>
                  <a:cubicBezTo>
                    <a:pt x="3519897" y="84237"/>
                    <a:pt x="3516643" y="87491"/>
                    <a:pt x="3512629" y="87491"/>
                  </a:cubicBezTo>
                  <a:cubicBezTo>
                    <a:pt x="3508615" y="87491"/>
                    <a:pt x="3505361" y="84237"/>
                    <a:pt x="3505361" y="80223"/>
                  </a:cubicBezTo>
                  <a:cubicBezTo>
                    <a:pt x="3505361" y="76209"/>
                    <a:pt x="3508615" y="72955"/>
                    <a:pt x="3512629" y="72955"/>
                  </a:cubicBezTo>
                  <a:close/>
                  <a:moveTo>
                    <a:pt x="3484383" y="72955"/>
                  </a:moveTo>
                  <a:cubicBezTo>
                    <a:pt x="3488397" y="72955"/>
                    <a:pt x="3491651" y="76209"/>
                    <a:pt x="3491651" y="80223"/>
                  </a:cubicBezTo>
                  <a:cubicBezTo>
                    <a:pt x="3491651" y="84237"/>
                    <a:pt x="3488397" y="87491"/>
                    <a:pt x="3484383" y="87491"/>
                  </a:cubicBezTo>
                  <a:cubicBezTo>
                    <a:pt x="3480369" y="87491"/>
                    <a:pt x="3477115" y="84237"/>
                    <a:pt x="3477115" y="80223"/>
                  </a:cubicBezTo>
                  <a:cubicBezTo>
                    <a:pt x="3477115" y="76209"/>
                    <a:pt x="3480369" y="72955"/>
                    <a:pt x="3484383" y="72955"/>
                  </a:cubicBezTo>
                  <a:close/>
                  <a:moveTo>
                    <a:pt x="3456137" y="72955"/>
                  </a:moveTo>
                  <a:cubicBezTo>
                    <a:pt x="3460151" y="72955"/>
                    <a:pt x="3463405" y="76209"/>
                    <a:pt x="3463405" y="80223"/>
                  </a:cubicBezTo>
                  <a:cubicBezTo>
                    <a:pt x="3463405" y="84237"/>
                    <a:pt x="3460151" y="87491"/>
                    <a:pt x="3456137" y="87491"/>
                  </a:cubicBezTo>
                  <a:cubicBezTo>
                    <a:pt x="3452123" y="87491"/>
                    <a:pt x="3448870" y="84237"/>
                    <a:pt x="3448870" y="80223"/>
                  </a:cubicBezTo>
                  <a:cubicBezTo>
                    <a:pt x="3448870" y="76209"/>
                    <a:pt x="3452123" y="72955"/>
                    <a:pt x="3456137" y="72955"/>
                  </a:cubicBezTo>
                  <a:close/>
                  <a:moveTo>
                    <a:pt x="3427892" y="72955"/>
                  </a:moveTo>
                  <a:cubicBezTo>
                    <a:pt x="3431906" y="72955"/>
                    <a:pt x="3435160" y="76209"/>
                    <a:pt x="3435160" y="80223"/>
                  </a:cubicBezTo>
                  <a:cubicBezTo>
                    <a:pt x="3435160" y="84237"/>
                    <a:pt x="3431906" y="87491"/>
                    <a:pt x="3427892" y="87491"/>
                  </a:cubicBezTo>
                  <a:cubicBezTo>
                    <a:pt x="3423878" y="87491"/>
                    <a:pt x="3420624" y="84237"/>
                    <a:pt x="3420624" y="80223"/>
                  </a:cubicBezTo>
                  <a:cubicBezTo>
                    <a:pt x="3420624" y="76209"/>
                    <a:pt x="3423878" y="72955"/>
                    <a:pt x="3427892" y="72955"/>
                  </a:cubicBezTo>
                  <a:close/>
                  <a:moveTo>
                    <a:pt x="3399647" y="72955"/>
                  </a:moveTo>
                  <a:cubicBezTo>
                    <a:pt x="3403660" y="72955"/>
                    <a:pt x="3406914" y="76209"/>
                    <a:pt x="3406914" y="80223"/>
                  </a:cubicBezTo>
                  <a:cubicBezTo>
                    <a:pt x="3406914" y="84237"/>
                    <a:pt x="3403660" y="87491"/>
                    <a:pt x="3399647" y="87491"/>
                  </a:cubicBezTo>
                  <a:cubicBezTo>
                    <a:pt x="3395633" y="87491"/>
                    <a:pt x="3392379" y="84237"/>
                    <a:pt x="3392379" y="80223"/>
                  </a:cubicBezTo>
                  <a:cubicBezTo>
                    <a:pt x="3392379" y="76209"/>
                    <a:pt x="3395633" y="72955"/>
                    <a:pt x="3399647" y="72955"/>
                  </a:cubicBezTo>
                  <a:close/>
                  <a:moveTo>
                    <a:pt x="3371401" y="72955"/>
                  </a:moveTo>
                  <a:cubicBezTo>
                    <a:pt x="3375415" y="72955"/>
                    <a:pt x="3378669" y="76209"/>
                    <a:pt x="3378669" y="80223"/>
                  </a:cubicBezTo>
                  <a:cubicBezTo>
                    <a:pt x="3378669" y="84237"/>
                    <a:pt x="3375415" y="87491"/>
                    <a:pt x="3371401" y="87491"/>
                  </a:cubicBezTo>
                  <a:cubicBezTo>
                    <a:pt x="3367387" y="87491"/>
                    <a:pt x="3364133" y="84237"/>
                    <a:pt x="3364133" y="80223"/>
                  </a:cubicBezTo>
                  <a:cubicBezTo>
                    <a:pt x="3364133" y="76209"/>
                    <a:pt x="3367387" y="72955"/>
                    <a:pt x="3371401" y="72955"/>
                  </a:cubicBezTo>
                  <a:close/>
                  <a:moveTo>
                    <a:pt x="3343156" y="72955"/>
                  </a:moveTo>
                  <a:cubicBezTo>
                    <a:pt x="3347170" y="72955"/>
                    <a:pt x="3350424" y="76209"/>
                    <a:pt x="3350424" y="80223"/>
                  </a:cubicBezTo>
                  <a:cubicBezTo>
                    <a:pt x="3350424" y="84237"/>
                    <a:pt x="3347170" y="87491"/>
                    <a:pt x="3343156" y="87491"/>
                  </a:cubicBezTo>
                  <a:cubicBezTo>
                    <a:pt x="3339142" y="87491"/>
                    <a:pt x="3335888" y="84237"/>
                    <a:pt x="3335888" y="80223"/>
                  </a:cubicBezTo>
                  <a:cubicBezTo>
                    <a:pt x="3335888" y="76209"/>
                    <a:pt x="3339142" y="72955"/>
                    <a:pt x="3343156" y="72955"/>
                  </a:cubicBezTo>
                  <a:close/>
                  <a:moveTo>
                    <a:pt x="3314910" y="72955"/>
                  </a:moveTo>
                  <a:cubicBezTo>
                    <a:pt x="3318924" y="72955"/>
                    <a:pt x="3322178" y="76209"/>
                    <a:pt x="3322178" y="80223"/>
                  </a:cubicBezTo>
                  <a:cubicBezTo>
                    <a:pt x="3322178" y="84237"/>
                    <a:pt x="3318924" y="87491"/>
                    <a:pt x="3314910" y="87491"/>
                  </a:cubicBezTo>
                  <a:cubicBezTo>
                    <a:pt x="3310896" y="87491"/>
                    <a:pt x="3307642" y="84237"/>
                    <a:pt x="3307642" y="80223"/>
                  </a:cubicBezTo>
                  <a:cubicBezTo>
                    <a:pt x="3307642" y="76209"/>
                    <a:pt x="3310896" y="72955"/>
                    <a:pt x="3314910" y="72955"/>
                  </a:cubicBezTo>
                  <a:close/>
                  <a:moveTo>
                    <a:pt x="3286692" y="72955"/>
                  </a:moveTo>
                  <a:cubicBezTo>
                    <a:pt x="3290706" y="72955"/>
                    <a:pt x="3293960" y="76209"/>
                    <a:pt x="3293960" y="80223"/>
                  </a:cubicBezTo>
                  <a:cubicBezTo>
                    <a:pt x="3293960" y="84237"/>
                    <a:pt x="3290706" y="87491"/>
                    <a:pt x="3286692" y="87491"/>
                  </a:cubicBezTo>
                  <a:cubicBezTo>
                    <a:pt x="3282678" y="87491"/>
                    <a:pt x="3279424" y="84237"/>
                    <a:pt x="3279424" y="80223"/>
                  </a:cubicBezTo>
                  <a:cubicBezTo>
                    <a:pt x="3279424" y="76209"/>
                    <a:pt x="3282678" y="72955"/>
                    <a:pt x="3286692" y="72955"/>
                  </a:cubicBezTo>
                  <a:close/>
                  <a:moveTo>
                    <a:pt x="3258454" y="72955"/>
                  </a:moveTo>
                  <a:cubicBezTo>
                    <a:pt x="3262468" y="72955"/>
                    <a:pt x="3265722" y="76209"/>
                    <a:pt x="3265722" y="80223"/>
                  </a:cubicBezTo>
                  <a:cubicBezTo>
                    <a:pt x="3265722" y="84237"/>
                    <a:pt x="3262468" y="87491"/>
                    <a:pt x="3258454" y="87491"/>
                  </a:cubicBezTo>
                  <a:cubicBezTo>
                    <a:pt x="3254440" y="87491"/>
                    <a:pt x="3251186" y="84237"/>
                    <a:pt x="3251186" y="80223"/>
                  </a:cubicBezTo>
                  <a:cubicBezTo>
                    <a:pt x="3251186" y="76209"/>
                    <a:pt x="3254440" y="72955"/>
                    <a:pt x="3258454" y="72955"/>
                  </a:cubicBezTo>
                  <a:close/>
                  <a:moveTo>
                    <a:pt x="3230209" y="72955"/>
                  </a:moveTo>
                  <a:cubicBezTo>
                    <a:pt x="3234223" y="72955"/>
                    <a:pt x="3237477" y="76209"/>
                    <a:pt x="3237477" y="80223"/>
                  </a:cubicBezTo>
                  <a:cubicBezTo>
                    <a:pt x="3237477" y="84237"/>
                    <a:pt x="3234223" y="87491"/>
                    <a:pt x="3230209" y="87491"/>
                  </a:cubicBezTo>
                  <a:cubicBezTo>
                    <a:pt x="3226195" y="87491"/>
                    <a:pt x="3222941" y="84237"/>
                    <a:pt x="3222941" y="80223"/>
                  </a:cubicBezTo>
                  <a:cubicBezTo>
                    <a:pt x="3222941" y="76209"/>
                    <a:pt x="3226195" y="72955"/>
                    <a:pt x="3230209" y="72955"/>
                  </a:cubicBezTo>
                  <a:close/>
                  <a:moveTo>
                    <a:pt x="3201963" y="72955"/>
                  </a:moveTo>
                  <a:cubicBezTo>
                    <a:pt x="3205977" y="72955"/>
                    <a:pt x="3209231" y="76209"/>
                    <a:pt x="3209231" y="80223"/>
                  </a:cubicBezTo>
                  <a:cubicBezTo>
                    <a:pt x="3209231" y="84237"/>
                    <a:pt x="3205977" y="87491"/>
                    <a:pt x="3201963" y="87491"/>
                  </a:cubicBezTo>
                  <a:cubicBezTo>
                    <a:pt x="3197949" y="87491"/>
                    <a:pt x="3194695" y="84237"/>
                    <a:pt x="3194695" y="80223"/>
                  </a:cubicBezTo>
                  <a:cubicBezTo>
                    <a:pt x="3194695" y="76209"/>
                    <a:pt x="3197949" y="72955"/>
                    <a:pt x="3201963" y="72955"/>
                  </a:cubicBezTo>
                  <a:close/>
                  <a:moveTo>
                    <a:pt x="3173718" y="72955"/>
                  </a:moveTo>
                  <a:cubicBezTo>
                    <a:pt x="3177732" y="72955"/>
                    <a:pt x="3180986" y="76209"/>
                    <a:pt x="3180986" y="80223"/>
                  </a:cubicBezTo>
                  <a:cubicBezTo>
                    <a:pt x="3180986" y="84237"/>
                    <a:pt x="3177732" y="87491"/>
                    <a:pt x="3173718" y="87491"/>
                  </a:cubicBezTo>
                  <a:cubicBezTo>
                    <a:pt x="3169704" y="87491"/>
                    <a:pt x="3166450" y="84237"/>
                    <a:pt x="3166450" y="80223"/>
                  </a:cubicBezTo>
                  <a:cubicBezTo>
                    <a:pt x="3166450" y="76209"/>
                    <a:pt x="3169704" y="72955"/>
                    <a:pt x="3173718" y="72955"/>
                  </a:cubicBezTo>
                  <a:close/>
                  <a:moveTo>
                    <a:pt x="3145472" y="72955"/>
                  </a:moveTo>
                  <a:cubicBezTo>
                    <a:pt x="3149486" y="72955"/>
                    <a:pt x="3152740" y="76209"/>
                    <a:pt x="3152740" y="80223"/>
                  </a:cubicBezTo>
                  <a:cubicBezTo>
                    <a:pt x="3152740" y="84237"/>
                    <a:pt x="3149486" y="87491"/>
                    <a:pt x="3145472" y="87491"/>
                  </a:cubicBezTo>
                  <a:cubicBezTo>
                    <a:pt x="3141458" y="87491"/>
                    <a:pt x="3138204" y="84237"/>
                    <a:pt x="3138204" y="80223"/>
                  </a:cubicBezTo>
                  <a:cubicBezTo>
                    <a:pt x="3138204" y="76209"/>
                    <a:pt x="3141458" y="72955"/>
                    <a:pt x="3145472" y="72955"/>
                  </a:cubicBezTo>
                  <a:close/>
                  <a:moveTo>
                    <a:pt x="3117227" y="72955"/>
                  </a:moveTo>
                  <a:cubicBezTo>
                    <a:pt x="3121241" y="72955"/>
                    <a:pt x="3124495" y="76209"/>
                    <a:pt x="3124495" y="80223"/>
                  </a:cubicBezTo>
                  <a:cubicBezTo>
                    <a:pt x="3124495" y="84237"/>
                    <a:pt x="3121241" y="87491"/>
                    <a:pt x="3117227" y="87491"/>
                  </a:cubicBezTo>
                  <a:cubicBezTo>
                    <a:pt x="3113213" y="87491"/>
                    <a:pt x="3109959" y="84237"/>
                    <a:pt x="3109959" y="80223"/>
                  </a:cubicBezTo>
                  <a:cubicBezTo>
                    <a:pt x="3109959" y="76209"/>
                    <a:pt x="3113213" y="72955"/>
                    <a:pt x="3117227" y="72955"/>
                  </a:cubicBezTo>
                  <a:close/>
                  <a:moveTo>
                    <a:pt x="3088981" y="72955"/>
                  </a:moveTo>
                  <a:cubicBezTo>
                    <a:pt x="3092995" y="72955"/>
                    <a:pt x="3096249" y="76209"/>
                    <a:pt x="3096249" y="80223"/>
                  </a:cubicBezTo>
                  <a:cubicBezTo>
                    <a:pt x="3096249" y="84237"/>
                    <a:pt x="3092995" y="87491"/>
                    <a:pt x="3088981" y="87491"/>
                  </a:cubicBezTo>
                  <a:cubicBezTo>
                    <a:pt x="3084967" y="87491"/>
                    <a:pt x="3081713" y="84237"/>
                    <a:pt x="3081713" y="80223"/>
                  </a:cubicBezTo>
                  <a:cubicBezTo>
                    <a:pt x="3081713" y="76209"/>
                    <a:pt x="3084967" y="72955"/>
                    <a:pt x="3088981" y="72955"/>
                  </a:cubicBezTo>
                  <a:close/>
                  <a:moveTo>
                    <a:pt x="3060736" y="72955"/>
                  </a:moveTo>
                  <a:cubicBezTo>
                    <a:pt x="3064750" y="72955"/>
                    <a:pt x="3068004" y="76209"/>
                    <a:pt x="3068004" y="80223"/>
                  </a:cubicBezTo>
                  <a:cubicBezTo>
                    <a:pt x="3068004" y="84237"/>
                    <a:pt x="3064750" y="87491"/>
                    <a:pt x="3060736" y="87491"/>
                  </a:cubicBezTo>
                  <a:cubicBezTo>
                    <a:pt x="3056722" y="87491"/>
                    <a:pt x="3053468" y="84237"/>
                    <a:pt x="3053468" y="80223"/>
                  </a:cubicBezTo>
                  <a:cubicBezTo>
                    <a:pt x="3053468" y="76209"/>
                    <a:pt x="3056722" y="72955"/>
                    <a:pt x="3060736" y="72955"/>
                  </a:cubicBezTo>
                  <a:close/>
                  <a:moveTo>
                    <a:pt x="3032490" y="72955"/>
                  </a:moveTo>
                  <a:cubicBezTo>
                    <a:pt x="3036504" y="72955"/>
                    <a:pt x="3039758" y="76209"/>
                    <a:pt x="3039758" y="80223"/>
                  </a:cubicBezTo>
                  <a:cubicBezTo>
                    <a:pt x="3039758" y="84237"/>
                    <a:pt x="3036504" y="87491"/>
                    <a:pt x="3032490" y="87491"/>
                  </a:cubicBezTo>
                  <a:cubicBezTo>
                    <a:pt x="3028476" y="87491"/>
                    <a:pt x="3025222" y="84237"/>
                    <a:pt x="3025222" y="80223"/>
                  </a:cubicBezTo>
                  <a:cubicBezTo>
                    <a:pt x="3025222" y="76209"/>
                    <a:pt x="3028476" y="72955"/>
                    <a:pt x="3032490" y="72955"/>
                  </a:cubicBezTo>
                  <a:close/>
                  <a:moveTo>
                    <a:pt x="3004245" y="72955"/>
                  </a:moveTo>
                  <a:cubicBezTo>
                    <a:pt x="3008259" y="72955"/>
                    <a:pt x="3011513" y="76209"/>
                    <a:pt x="3011513" y="80223"/>
                  </a:cubicBezTo>
                  <a:cubicBezTo>
                    <a:pt x="3011513" y="84237"/>
                    <a:pt x="3008259" y="87491"/>
                    <a:pt x="3004245" y="87491"/>
                  </a:cubicBezTo>
                  <a:cubicBezTo>
                    <a:pt x="3000231" y="87491"/>
                    <a:pt x="2996977" y="84237"/>
                    <a:pt x="2996977" y="80223"/>
                  </a:cubicBezTo>
                  <a:cubicBezTo>
                    <a:pt x="2996977" y="76209"/>
                    <a:pt x="3000231" y="72955"/>
                    <a:pt x="3004245" y="72955"/>
                  </a:cubicBezTo>
                  <a:close/>
                  <a:moveTo>
                    <a:pt x="2975999" y="72955"/>
                  </a:moveTo>
                  <a:cubicBezTo>
                    <a:pt x="2980013" y="72955"/>
                    <a:pt x="2983267" y="76209"/>
                    <a:pt x="2983267" y="80223"/>
                  </a:cubicBezTo>
                  <a:cubicBezTo>
                    <a:pt x="2983267" y="84237"/>
                    <a:pt x="2980013" y="87491"/>
                    <a:pt x="2975999" y="87491"/>
                  </a:cubicBezTo>
                  <a:cubicBezTo>
                    <a:pt x="2971985" y="87491"/>
                    <a:pt x="2968731" y="84237"/>
                    <a:pt x="2968731" y="80223"/>
                  </a:cubicBezTo>
                  <a:cubicBezTo>
                    <a:pt x="2968731" y="76209"/>
                    <a:pt x="2971985" y="72955"/>
                    <a:pt x="2975999" y="72955"/>
                  </a:cubicBezTo>
                  <a:close/>
                  <a:moveTo>
                    <a:pt x="2947754" y="72955"/>
                  </a:moveTo>
                  <a:cubicBezTo>
                    <a:pt x="2951768" y="72955"/>
                    <a:pt x="2955022" y="76209"/>
                    <a:pt x="2955022" y="80223"/>
                  </a:cubicBezTo>
                  <a:cubicBezTo>
                    <a:pt x="2955022" y="84237"/>
                    <a:pt x="2951768" y="87491"/>
                    <a:pt x="2947754" y="87491"/>
                  </a:cubicBezTo>
                  <a:cubicBezTo>
                    <a:pt x="2943740" y="87491"/>
                    <a:pt x="2940486" y="84237"/>
                    <a:pt x="2940486" y="80223"/>
                  </a:cubicBezTo>
                  <a:cubicBezTo>
                    <a:pt x="2940486" y="76209"/>
                    <a:pt x="2943740" y="72955"/>
                    <a:pt x="2947754" y="72955"/>
                  </a:cubicBezTo>
                  <a:close/>
                  <a:moveTo>
                    <a:pt x="2919508" y="72955"/>
                  </a:moveTo>
                  <a:cubicBezTo>
                    <a:pt x="2923522" y="72955"/>
                    <a:pt x="2926776" y="76209"/>
                    <a:pt x="2926776" y="80223"/>
                  </a:cubicBezTo>
                  <a:cubicBezTo>
                    <a:pt x="2926776" y="84237"/>
                    <a:pt x="2923522" y="87491"/>
                    <a:pt x="2919508" y="87491"/>
                  </a:cubicBezTo>
                  <a:cubicBezTo>
                    <a:pt x="2915494" y="87491"/>
                    <a:pt x="2912240" y="84237"/>
                    <a:pt x="2912240" y="80223"/>
                  </a:cubicBezTo>
                  <a:cubicBezTo>
                    <a:pt x="2912240" y="76209"/>
                    <a:pt x="2915494" y="72955"/>
                    <a:pt x="2919508" y="72955"/>
                  </a:cubicBezTo>
                  <a:close/>
                  <a:moveTo>
                    <a:pt x="2891263" y="72955"/>
                  </a:moveTo>
                  <a:cubicBezTo>
                    <a:pt x="2895277" y="72955"/>
                    <a:pt x="2898531" y="76209"/>
                    <a:pt x="2898531" y="80223"/>
                  </a:cubicBezTo>
                  <a:cubicBezTo>
                    <a:pt x="2898531" y="84237"/>
                    <a:pt x="2895277" y="87491"/>
                    <a:pt x="2891263" y="87491"/>
                  </a:cubicBezTo>
                  <a:cubicBezTo>
                    <a:pt x="2887249" y="87491"/>
                    <a:pt x="2883995" y="84237"/>
                    <a:pt x="2883995" y="80223"/>
                  </a:cubicBezTo>
                  <a:cubicBezTo>
                    <a:pt x="2883995" y="76209"/>
                    <a:pt x="2887249" y="72955"/>
                    <a:pt x="2891263" y="72955"/>
                  </a:cubicBezTo>
                  <a:close/>
                  <a:moveTo>
                    <a:pt x="2863017" y="72955"/>
                  </a:moveTo>
                  <a:cubicBezTo>
                    <a:pt x="2867031" y="72955"/>
                    <a:pt x="2870285" y="76209"/>
                    <a:pt x="2870285" y="80223"/>
                  </a:cubicBezTo>
                  <a:cubicBezTo>
                    <a:pt x="2870285" y="84237"/>
                    <a:pt x="2867031" y="87491"/>
                    <a:pt x="2863017" y="87491"/>
                  </a:cubicBezTo>
                  <a:cubicBezTo>
                    <a:pt x="2859003" y="87491"/>
                    <a:pt x="2855749" y="84237"/>
                    <a:pt x="2855749" y="80223"/>
                  </a:cubicBezTo>
                  <a:cubicBezTo>
                    <a:pt x="2855749" y="76209"/>
                    <a:pt x="2859003" y="72955"/>
                    <a:pt x="2863017" y="72955"/>
                  </a:cubicBezTo>
                  <a:close/>
                  <a:moveTo>
                    <a:pt x="2834772" y="72955"/>
                  </a:moveTo>
                  <a:cubicBezTo>
                    <a:pt x="2838786" y="72955"/>
                    <a:pt x="2842040" y="76209"/>
                    <a:pt x="2842040" y="80223"/>
                  </a:cubicBezTo>
                  <a:cubicBezTo>
                    <a:pt x="2842040" y="84237"/>
                    <a:pt x="2838786" y="87491"/>
                    <a:pt x="2834772" y="87491"/>
                  </a:cubicBezTo>
                  <a:cubicBezTo>
                    <a:pt x="2830758" y="87491"/>
                    <a:pt x="2827505" y="84237"/>
                    <a:pt x="2827505" y="80223"/>
                  </a:cubicBezTo>
                  <a:cubicBezTo>
                    <a:pt x="2827505" y="76209"/>
                    <a:pt x="2830758" y="72955"/>
                    <a:pt x="2834772" y="72955"/>
                  </a:cubicBezTo>
                  <a:close/>
                  <a:moveTo>
                    <a:pt x="2806526" y="72955"/>
                  </a:moveTo>
                  <a:cubicBezTo>
                    <a:pt x="2810540" y="72955"/>
                    <a:pt x="2813794" y="76209"/>
                    <a:pt x="2813794" y="80223"/>
                  </a:cubicBezTo>
                  <a:cubicBezTo>
                    <a:pt x="2813794" y="84237"/>
                    <a:pt x="2810540" y="87491"/>
                    <a:pt x="2806526" y="87491"/>
                  </a:cubicBezTo>
                  <a:cubicBezTo>
                    <a:pt x="2802512" y="87491"/>
                    <a:pt x="2799258" y="84237"/>
                    <a:pt x="2799258" y="80223"/>
                  </a:cubicBezTo>
                  <a:cubicBezTo>
                    <a:pt x="2799258" y="76209"/>
                    <a:pt x="2802512" y="72955"/>
                    <a:pt x="2806526" y="72955"/>
                  </a:cubicBezTo>
                  <a:close/>
                  <a:moveTo>
                    <a:pt x="2778281" y="72955"/>
                  </a:moveTo>
                  <a:cubicBezTo>
                    <a:pt x="2782295" y="72955"/>
                    <a:pt x="2785549" y="76209"/>
                    <a:pt x="2785549" y="80223"/>
                  </a:cubicBezTo>
                  <a:cubicBezTo>
                    <a:pt x="2785549" y="84237"/>
                    <a:pt x="2782295" y="87491"/>
                    <a:pt x="2778281" y="87491"/>
                  </a:cubicBezTo>
                  <a:cubicBezTo>
                    <a:pt x="2774267" y="87491"/>
                    <a:pt x="2771013" y="84237"/>
                    <a:pt x="2771013" y="80223"/>
                  </a:cubicBezTo>
                  <a:cubicBezTo>
                    <a:pt x="2771013" y="76209"/>
                    <a:pt x="2774267" y="72955"/>
                    <a:pt x="2778281" y="72955"/>
                  </a:cubicBezTo>
                  <a:close/>
                  <a:moveTo>
                    <a:pt x="2750035" y="72955"/>
                  </a:moveTo>
                  <a:cubicBezTo>
                    <a:pt x="2754049" y="72955"/>
                    <a:pt x="2757303" y="76209"/>
                    <a:pt x="2757303" y="80223"/>
                  </a:cubicBezTo>
                  <a:cubicBezTo>
                    <a:pt x="2757303" y="84237"/>
                    <a:pt x="2754049" y="87491"/>
                    <a:pt x="2750035" y="87491"/>
                  </a:cubicBezTo>
                  <a:cubicBezTo>
                    <a:pt x="2746021" y="87491"/>
                    <a:pt x="2742767" y="84237"/>
                    <a:pt x="2742767" y="80223"/>
                  </a:cubicBezTo>
                  <a:cubicBezTo>
                    <a:pt x="2742767" y="76209"/>
                    <a:pt x="2746021" y="72955"/>
                    <a:pt x="2750035" y="72955"/>
                  </a:cubicBezTo>
                  <a:close/>
                  <a:moveTo>
                    <a:pt x="2721790" y="72955"/>
                  </a:moveTo>
                  <a:cubicBezTo>
                    <a:pt x="2725804" y="72955"/>
                    <a:pt x="2729058" y="76209"/>
                    <a:pt x="2729058" y="80223"/>
                  </a:cubicBezTo>
                  <a:cubicBezTo>
                    <a:pt x="2729058" y="84237"/>
                    <a:pt x="2725804" y="87491"/>
                    <a:pt x="2721790" y="87491"/>
                  </a:cubicBezTo>
                  <a:cubicBezTo>
                    <a:pt x="2717777" y="87491"/>
                    <a:pt x="2714523" y="84237"/>
                    <a:pt x="2714523" y="80223"/>
                  </a:cubicBezTo>
                  <a:cubicBezTo>
                    <a:pt x="2714523" y="76209"/>
                    <a:pt x="2717777" y="72955"/>
                    <a:pt x="2721790" y="72955"/>
                  </a:cubicBezTo>
                  <a:close/>
                  <a:moveTo>
                    <a:pt x="2693544" y="72955"/>
                  </a:moveTo>
                  <a:cubicBezTo>
                    <a:pt x="2697558" y="72955"/>
                    <a:pt x="2700812" y="76209"/>
                    <a:pt x="2700812" y="80223"/>
                  </a:cubicBezTo>
                  <a:cubicBezTo>
                    <a:pt x="2700812" y="84237"/>
                    <a:pt x="2697558" y="87491"/>
                    <a:pt x="2693544" y="87491"/>
                  </a:cubicBezTo>
                  <a:cubicBezTo>
                    <a:pt x="2689530" y="87491"/>
                    <a:pt x="2686276" y="84237"/>
                    <a:pt x="2686276" y="80223"/>
                  </a:cubicBezTo>
                  <a:cubicBezTo>
                    <a:pt x="2686276" y="76209"/>
                    <a:pt x="2689530" y="72955"/>
                    <a:pt x="2693544" y="72955"/>
                  </a:cubicBezTo>
                  <a:close/>
                  <a:moveTo>
                    <a:pt x="2665299" y="72955"/>
                  </a:moveTo>
                  <a:cubicBezTo>
                    <a:pt x="2669313" y="72955"/>
                    <a:pt x="2672567" y="76209"/>
                    <a:pt x="2672567" y="80223"/>
                  </a:cubicBezTo>
                  <a:cubicBezTo>
                    <a:pt x="2672567" y="84237"/>
                    <a:pt x="2669313" y="87491"/>
                    <a:pt x="2665299" y="87491"/>
                  </a:cubicBezTo>
                  <a:cubicBezTo>
                    <a:pt x="2661285" y="87491"/>
                    <a:pt x="2658031" y="84237"/>
                    <a:pt x="2658031" y="80223"/>
                  </a:cubicBezTo>
                  <a:cubicBezTo>
                    <a:pt x="2658031" y="76209"/>
                    <a:pt x="2661285" y="72955"/>
                    <a:pt x="2665299" y="72955"/>
                  </a:cubicBezTo>
                  <a:close/>
                  <a:moveTo>
                    <a:pt x="2637053" y="72955"/>
                  </a:moveTo>
                  <a:cubicBezTo>
                    <a:pt x="2641067" y="72955"/>
                    <a:pt x="2644321" y="76209"/>
                    <a:pt x="2644321" y="80223"/>
                  </a:cubicBezTo>
                  <a:cubicBezTo>
                    <a:pt x="2644321" y="84237"/>
                    <a:pt x="2641067" y="87491"/>
                    <a:pt x="2637053" y="87491"/>
                  </a:cubicBezTo>
                  <a:cubicBezTo>
                    <a:pt x="2633039" y="87491"/>
                    <a:pt x="2629785" y="84237"/>
                    <a:pt x="2629785" y="80223"/>
                  </a:cubicBezTo>
                  <a:cubicBezTo>
                    <a:pt x="2629785" y="76209"/>
                    <a:pt x="2633039" y="72955"/>
                    <a:pt x="2637053" y="72955"/>
                  </a:cubicBezTo>
                  <a:close/>
                  <a:moveTo>
                    <a:pt x="2608809" y="72955"/>
                  </a:moveTo>
                  <a:cubicBezTo>
                    <a:pt x="2612822" y="72955"/>
                    <a:pt x="2616076" y="76209"/>
                    <a:pt x="2616076" y="80223"/>
                  </a:cubicBezTo>
                  <a:cubicBezTo>
                    <a:pt x="2616076" y="84237"/>
                    <a:pt x="2612822" y="87491"/>
                    <a:pt x="2608809" y="87491"/>
                  </a:cubicBezTo>
                  <a:cubicBezTo>
                    <a:pt x="2604795" y="87491"/>
                    <a:pt x="2601541" y="84237"/>
                    <a:pt x="2601541" y="80223"/>
                  </a:cubicBezTo>
                  <a:cubicBezTo>
                    <a:pt x="2601541" y="76209"/>
                    <a:pt x="2604795" y="72955"/>
                    <a:pt x="2608809" y="72955"/>
                  </a:cubicBezTo>
                  <a:close/>
                  <a:moveTo>
                    <a:pt x="2580562" y="72955"/>
                  </a:moveTo>
                  <a:cubicBezTo>
                    <a:pt x="2584576" y="72955"/>
                    <a:pt x="2587830" y="76209"/>
                    <a:pt x="2587830" y="80223"/>
                  </a:cubicBezTo>
                  <a:cubicBezTo>
                    <a:pt x="2587830" y="84237"/>
                    <a:pt x="2584576" y="87491"/>
                    <a:pt x="2580562" y="87491"/>
                  </a:cubicBezTo>
                  <a:cubicBezTo>
                    <a:pt x="2576548" y="87491"/>
                    <a:pt x="2573294" y="84237"/>
                    <a:pt x="2573294" y="80223"/>
                  </a:cubicBezTo>
                  <a:cubicBezTo>
                    <a:pt x="2573294" y="76209"/>
                    <a:pt x="2576548" y="72955"/>
                    <a:pt x="2580562" y="72955"/>
                  </a:cubicBezTo>
                  <a:close/>
                  <a:moveTo>
                    <a:pt x="2552317" y="72955"/>
                  </a:moveTo>
                  <a:cubicBezTo>
                    <a:pt x="2556331" y="72955"/>
                    <a:pt x="2559585" y="76209"/>
                    <a:pt x="2559585" y="80223"/>
                  </a:cubicBezTo>
                  <a:cubicBezTo>
                    <a:pt x="2559585" y="84237"/>
                    <a:pt x="2556331" y="87491"/>
                    <a:pt x="2552317" y="87491"/>
                  </a:cubicBezTo>
                  <a:cubicBezTo>
                    <a:pt x="2548303" y="87491"/>
                    <a:pt x="2545049" y="84237"/>
                    <a:pt x="2545049" y="80223"/>
                  </a:cubicBezTo>
                  <a:cubicBezTo>
                    <a:pt x="2545049" y="76209"/>
                    <a:pt x="2548303" y="72955"/>
                    <a:pt x="2552317" y="72955"/>
                  </a:cubicBezTo>
                  <a:close/>
                  <a:moveTo>
                    <a:pt x="2524071" y="72955"/>
                  </a:moveTo>
                  <a:cubicBezTo>
                    <a:pt x="2528085" y="72955"/>
                    <a:pt x="2531339" y="76209"/>
                    <a:pt x="2531339" y="80223"/>
                  </a:cubicBezTo>
                  <a:cubicBezTo>
                    <a:pt x="2531339" y="84237"/>
                    <a:pt x="2528085" y="87491"/>
                    <a:pt x="2524071" y="87491"/>
                  </a:cubicBezTo>
                  <a:cubicBezTo>
                    <a:pt x="2520057" y="87491"/>
                    <a:pt x="2516803" y="84237"/>
                    <a:pt x="2516803" y="80223"/>
                  </a:cubicBezTo>
                  <a:cubicBezTo>
                    <a:pt x="2516803" y="76209"/>
                    <a:pt x="2520057" y="72955"/>
                    <a:pt x="2524071" y="72955"/>
                  </a:cubicBezTo>
                  <a:close/>
                  <a:moveTo>
                    <a:pt x="2495827" y="72955"/>
                  </a:moveTo>
                  <a:cubicBezTo>
                    <a:pt x="2499841" y="72955"/>
                    <a:pt x="2503094" y="76209"/>
                    <a:pt x="2503094" y="80223"/>
                  </a:cubicBezTo>
                  <a:cubicBezTo>
                    <a:pt x="2503094" y="84237"/>
                    <a:pt x="2499841" y="87491"/>
                    <a:pt x="2495827" y="87491"/>
                  </a:cubicBezTo>
                  <a:cubicBezTo>
                    <a:pt x="2491813" y="87491"/>
                    <a:pt x="2488558" y="84237"/>
                    <a:pt x="2488558" y="80223"/>
                  </a:cubicBezTo>
                  <a:cubicBezTo>
                    <a:pt x="2488558" y="76209"/>
                    <a:pt x="2491813" y="72955"/>
                    <a:pt x="2495827" y="72955"/>
                  </a:cubicBezTo>
                  <a:close/>
                  <a:moveTo>
                    <a:pt x="2467580" y="72955"/>
                  </a:moveTo>
                  <a:cubicBezTo>
                    <a:pt x="2471594" y="72955"/>
                    <a:pt x="2474848" y="76209"/>
                    <a:pt x="2474848" y="80223"/>
                  </a:cubicBezTo>
                  <a:cubicBezTo>
                    <a:pt x="2474848" y="84237"/>
                    <a:pt x="2471594" y="87491"/>
                    <a:pt x="2467580" y="87491"/>
                  </a:cubicBezTo>
                  <a:cubicBezTo>
                    <a:pt x="2463566" y="87491"/>
                    <a:pt x="2460312" y="84237"/>
                    <a:pt x="2460312" y="80223"/>
                  </a:cubicBezTo>
                  <a:cubicBezTo>
                    <a:pt x="2460312" y="76209"/>
                    <a:pt x="2463566" y="72955"/>
                    <a:pt x="2467580" y="72955"/>
                  </a:cubicBezTo>
                  <a:close/>
                  <a:moveTo>
                    <a:pt x="2439336" y="72955"/>
                  </a:moveTo>
                  <a:cubicBezTo>
                    <a:pt x="2443349" y="72955"/>
                    <a:pt x="2446603" y="76209"/>
                    <a:pt x="2446603" y="80223"/>
                  </a:cubicBezTo>
                  <a:cubicBezTo>
                    <a:pt x="2446603" y="84237"/>
                    <a:pt x="2443349" y="87491"/>
                    <a:pt x="2439336" y="87491"/>
                  </a:cubicBezTo>
                  <a:cubicBezTo>
                    <a:pt x="2435322" y="87491"/>
                    <a:pt x="2432067" y="84237"/>
                    <a:pt x="2432067" y="80223"/>
                  </a:cubicBezTo>
                  <a:cubicBezTo>
                    <a:pt x="2432067" y="76209"/>
                    <a:pt x="2435322" y="72955"/>
                    <a:pt x="2439336" y="72955"/>
                  </a:cubicBezTo>
                  <a:close/>
                  <a:moveTo>
                    <a:pt x="2411089" y="72955"/>
                  </a:moveTo>
                  <a:cubicBezTo>
                    <a:pt x="2415103" y="72955"/>
                    <a:pt x="2418357" y="76209"/>
                    <a:pt x="2418357" y="80223"/>
                  </a:cubicBezTo>
                  <a:cubicBezTo>
                    <a:pt x="2418357" y="84237"/>
                    <a:pt x="2415103" y="87491"/>
                    <a:pt x="2411089" y="87491"/>
                  </a:cubicBezTo>
                  <a:cubicBezTo>
                    <a:pt x="2407075" y="87491"/>
                    <a:pt x="2403821" y="84237"/>
                    <a:pt x="2403821" y="80223"/>
                  </a:cubicBezTo>
                  <a:cubicBezTo>
                    <a:pt x="2403821" y="76209"/>
                    <a:pt x="2407075" y="72955"/>
                    <a:pt x="2411089" y="72955"/>
                  </a:cubicBezTo>
                  <a:close/>
                  <a:moveTo>
                    <a:pt x="2382845" y="72955"/>
                  </a:moveTo>
                  <a:cubicBezTo>
                    <a:pt x="2386859" y="72955"/>
                    <a:pt x="2390113" y="76209"/>
                    <a:pt x="2390113" y="80223"/>
                  </a:cubicBezTo>
                  <a:cubicBezTo>
                    <a:pt x="2390113" y="84237"/>
                    <a:pt x="2386859" y="87491"/>
                    <a:pt x="2382845" y="87491"/>
                  </a:cubicBezTo>
                  <a:cubicBezTo>
                    <a:pt x="2378831" y="87491"/>
                    <a:pt x="2375577" y="84237"/>
                    <a:pt x="2375577" y="80223"/>
                  </a:cubicBezTo>
                  <a:cubicBezTo>
                    <a:pt x="2375577" y="76209"/>
                    <a:pt x="2378831" y="72955"/>
                    <a:pt x="2382845" y="72955"/>
                  </a:cubicBezTo>
                  <a:close/>
                  <a:moveTo>
                    <a:pt x="2354598" y="72955"/>
                  </a:moveTo>
                  <a:cubicBezTo>
                    <a:pt x="2358612" y="72955"/>
                    <a:pt x="2361866" y="76209"/>
                    <a:pt x="2361866" y="80223"/>
                  </a:cubicBezTo>
                  <a:cubicBezTo>
                    <a:pt x="2361866" y="84237"/>
                    <a:pt x="2358612" y="87491"/>
                    <a:pt x="2354598" y="87491"/>
                  </a:cubicBezTo>
                  <a:cubicBezTo>
                    <a:pt x="2350584" y="87491"/>
                    <a:pt x="2347330" y="84237"/>
                    <a:pt x="2347330" y="80223"/>
                  </a:cubicBezTo>
                  <a:cubicBezTo>
                    <a:pt x="2347330" y="76209"/>
                    <a:pt x="2350584" y="72955"/>
                    <a:pt x="2354598" y="72955"/>
                  </a:cubicBezTo>
                  <a:close/>
                  <a:moveTo>
                    <a:pt x="2326354" y="72955"/>
                  </a:moveTo>
                  <a:cubicBezTo>
                    <a:pt x="2330368" y="72955"/>
                    <a:pt x="2333621" y="76209"/>
                    <a:pt x="2333621" y="80223"/>
                  </a:cubicBezTo>
                  <a:cubicBezTo>
                    <a:pt x="2333621" y="84237"/>
                    <a:pt x="2330368" y="87491"/>
                    <a:pt x="2326354" y="87491"/>
                  </a:cubicBezTo>
                  <a:cubicBezTo>
                    <a:pt x="2322340" y="87491"/>
                    <a:pt x="2319086" y="84237"/>
                    <a:pt x="2319086" y="80223"/>
                  </a:cubicBezTo>
                  <a:cubicBezTo>
                    <a:pt x="2319086" y="76209"/>
                    <a:pt x="2322340" y="72955"/>
                    <a:pt x="2326354" y="72955"/>
                  </a:cubicBezTo>
                  <a:close/>
                  <a:moveTo>
                    <a:pt x="2298107" y="72955"/>
                  </a:moveTo>
                  <a:cubicBezTo>
                    <a:pt x="2302121" y="72955"/>
                    <a:pt x="2305375" y="76209"/>
                    <a:pt x="2305375" y="80223"/>
                  </a:cubicBezTo>
                  <a:cubicBezTo>
                    <a:pt x="2305375" y="84237"/>
                    <a:pt x="2302121" y="87491"/>
                    <a:pt x="2298107" y="87491"/>
                  </a:cubicBezTo>
                  <a:cubicBezTo>
                    <a:pt x="2294093" y="87491"/>
                    <a:pt x="2290839" y="84237"/>
                    <a:pt x="2290839" y="80223"/>
                  </a:cubicBezTo>
                  <a:cubicBezTo>
                    <a:pt x="2290839" y="76209"/>
                    <a:pt x="2294093" y="72955"/>
                    <a:pt x="2298107" y="72955"/>
                  </a:cubicBezTo>
                  <a:close/>
                  <a:moveTo>
                    <a:pt x="2269863" y="72955"/>
                  </a:moveTo>
                  <a:cubicBezTo>
                    <a:pt x="2273877" y="72955"/>
                    <a:pt x="2277131" y="76209"/>
                    <a:pt x="2277131" y="80223"/>
                  </a:cubicBezTo>
                  <a:cubicBezTo>
                    <a:pt x="2277131" y="84237"/>
                    <a:pt x="2273877" y="87491"/>
                    <a:pt x="2269863" y="87491"/>
                  </a:cubicBezTo>
                  <a:cubicBezTo>
                    <a:pt x="2265849" y="87491"/>
                    <a:pt x="2262595" y="84237"/>
                    <a:pt x="2262595" y="80223"/>
                  </a:cubicBezTo>
                  <a:cubicBezTo>
                    <a:pt x="2262595" y="76209"/>
                    <a:pt x="2265849" y="72955"/>
                    <a:pt x="2269863" y="72955"/>
                  </a:cubicBezTo>
                  <a:close/>
                  <a:moveTo>
                    <a:pt x="2241616" y="72955"/>
                  </a:moveTo>
                  <a:cubicBezTo>
                    <a:pt x="2245630" y="72955"/>
                    <a:pt x="2248884" y="76209"/>
                    <a:pt x="2248884" y="80223"/>
                  </a:cubicBezTo>
                  <a:cubicBezTo>
                    <a:pt x="2248884" y="84237"/>
                    <a:pt x="2245630" y="87491"/>
                    <a:pt x="2241616" y="87491"/>
                  </a:cubicBezTo>
                  <a:cubicBezTo>
                    <a:pt x="2237602" y="87491"/>
                    <a:pt x="2234348" y="84237"/>
                    <a:pt x="2234348" y="80223"/>
                  </a:cubicBezTo>
                  <a:cubicBezTo>
                    <a:pt x="2234348" y="76209"/>
                    <a:pt x="2237602" y="72955"/>
                    <a:pt x="2241616" y="72955"/>
                  </a:cubicBezTo>
                  <a:close/>
                  <a:moveTo>
                    <a:pt x="2213372" y="72955"/>
                  </a:moveTo>
                  <a:cubicBezTo>
                    <a:pt x="2217386" y="72955"/>
                    <a:pt x="2220640" y="76209"/>
                    <a:pt x="2220640" y="80223"/>
                  </a:cubicBezTo>
                  <a:cubicBezTo>
                    <a:pt x="2220640" y="84237"/>
                    <a:pt x="2217386" y="87491"/>
                    <a:pt x="2213372" y="87491"/>
                  </a:cubicBezTo>
                  <a:cubicBezTo>
                    <a:pt x="2209358" y="87491"/>
                    <a:pt x="2206104" y="84237"/>
                    <a:pt x="2206104" y="80223"/>
                  </a:cubicBezTo>
                  <a:cubicBezTo>
                    <a:pt x="2206104" y="76209"/>
                    <a:pt x="2209358" y="72955"/>
                    <a:pt x="2213372" y="72955"/>
                  </a:cubicBezTo>
                  <a:close/>
                  <a:moveTo>
                    <a:pt x="2185125" y="72955"/>
                  </a:moveTo>
                  <a:cubicBezTo>
                    <a:pt x="2189139" y="72955"/>
                    <a:pt x="2192394" y="76209"/>
                    <a:pt x="2192394" y="80223"/>
                  </a:cubicBezTo>
                  <a:cubicBezTo>
                    <a:pt x="2192394" y="84237"/>
                    <a:pt x="2189139" y="87491"/>
                    <a:pt x="2185125" y="87491"/>
                  </a:cubicBezTo>
                  <a:cubicBezTo>
                    <a:pt x="2181112" y="87491"/>
                    <a:pt x="2177858" y="84237"/>
                    <a:pt x="2177858" y="80223"/>
                  </a:cubicBezTo>
                  <a:cubicBezTo>
                    <a:pt x="2177858" y="76209"/>
                    <a:pt x="2181112" y="72955"/>
                    <a:pt x="2185125" y="72955"/>
                  </a:cubicBezTo>
                  <a:close/>
                  <a:moveTo>
                    <a:pt x="2156881" y="72955"/>
                  </a:moveTo>
                  <a:cubicBezTo>
                    <a:pt x="2160895" y="72955"/>
                    <a:pt x="2164149" y="76209"/>
                    <a:pt x="2164149" y="80223"/>
                  </a:cubicBezTo>
                  <a:cubicBezTo>
                    <a:pt x="2164149" y="84237"/>
                    <a:pt x="2160895" y="87491"/>
                    <a:pt x="2156881" y="87491"/>
                  </a:cubicBezTo>
                  <a:cubicBezTo>
                    <a:pt x="2152867" y="87491"/>
                    <a:pt x="2149613" y="84237"/>
                    <a:pt x="2149613" y="80223"/>
                  </a:cubicBezTo>
                  <a:cubicBezTo>
                    <a:pt x="2149613" y="76209"/>
                    <a:pt x="2152867" y="72955"/>
                    <a:pt x="2156881" y="72955"/>
                  </a:cubicBezTo>
                  <a:close/>
                  <a:moveTo>
                    <a:pt x="2128634" y="72955"/>
                  </a:moveTo>
                  <a:cubicBezTo>
                    <a:pt x="2132648" y="72955"/>
                    <a:pt x="2135903" y="76209"/>
                    <a:pt x="2135903" y="80223"/>
                  </a:cubicBezTo>
                  <a:cubicBezTo>
                    <a:pt x="2135903" y="84237"/>
                    <a:pt x="2132648" y="87491"/>
                    <a:pt x="2128634" y="87491"/>
                  </a:cubicBezTo>
                  <a:cubicBezTo>
                    <a:pt x="2124620" y="87491"/>
                    <a:pt x="2121367" y="84237"/>
                    <a:pt x="2121367" y="80223"/>
                  </a:cubicBezTo>
                  <a:cubicBezTo>
                    <a:pt x="2121367" y="76209"/>
                    <a:pt x="2124620" y="72955"/>
                    <a:pt x="2128634" y="72955"/>
                  </a:cubicBezTo>
                  <a:close/>
                  <a:moveTo>
                    <a:pt x="2100390" y="72955"/>
                  </a:moveTo>
                  <a:cubicBezTo>
                    <a:pt x="2104404" y="72955"/>
                    <a:pt x="2107658" y="76209"/>
                    <a:pt x="2107658" y="80223"/>
                  </a:cubicBezTo>
                  <a:cubicBezTo>
                    <a:pt x="2107658" y="84237"/>
                    <a:pt x="2104404" y="87491"/>
                    <a:pt x="2100390" y="87491"/>
                  </a:cubicBezTo>
                  <a:cubicBezTo>
                    <a:pt x="2096376" y="87491"/>
                    <a:pt x="2093122" y="84237"/>
                    <a:pt x="2093122" y="80223"/>
                  </a:cubicBezTo>
                  <a:cubicBezTo>
                    <a:pt x="2093122" y="76209"/>
                    <a:pt x="2096376" y="72955"/>
                    <a:pt x="2100390" y="72955"/>
                  </a:cubicBezTo>
                  <a:close/>
                  <a:moveTo>
                    <a:pt x="2072143" y="72955"/>
                  </a:moveTo>
                  <a:cubicBezTo>
                    <a:pt x="2076157" y="72955"/>
                    <a:pt x="2079411" y="76209"/>
                    <a:pt x="2079411" y="80223"/>
                  </a:cubicBezTo>
                  <a:cubicBezTo>
                    <a:pt x="2079411" y="84237"/>
                    <a:pt x="2076157" y="87491"/>
                    <a:pt x="2072143" y="87491"/>
                  </a:cubicBezTo>
                  <a:cubicBezTo>
                    <a:pt x="2068129" y="87491"/>
                    <a:pt x="2064876" y="84237"/>
                    <a:pt x="2064876" y="80223"/>
                  </a:cubicBezTo>
                  <a:cubicBezTo>
                    <a:pt x="2064876" y="76209"/>
                    <a:pt x="2068129" y="72955"/>
                    <a:pt x="2072143" y="72955"/>
                  </a:cubicBezTo>
                  <a:close/>
                  <a:moveTo>
                    <a:pt x="2043899" y="72955"/>
                  </a:moveTo>
                  <a:cubicBezTo>
                    <a:pt x="2047913" y="72955"/>
                    <a:pt x="2051167" y="76209"/>
                    <a:pt x="2051167" y="80223"/>
                  </a:cubicBezTo>
                  <a:cubicBezTo>
                    <a:pt x="2051167" y="84237"/>
                    <a:pt x="2047913" y="87491"/>
                    <a:pt x="2043899" y="87491"/>
                  </a:cubicBezTo>
                  <a:cubicBezTo>
                    <a:pt x="2039885" y="87491"/>
                    <a:pt x="2036631" y="84237"/>
                    <a:pt x="2036631" y="80223"/>
                  </a:cubicBezTo>
                  <a:cubicBezTo>
                    <a:pt x="2036631" y="76209"/>
                    <a:pt x="2039885" y="72955"/>
                    <a:pt x="2043899" y="72955"/>
                  </a:cubicBezTo>
                  <a:close/>
                  <a:moveTo>
                    <a:pt x="2015653" y="72955"/>
                  </a:moveTo>
                  <a:cubicBezTo>
                    <a:pt x="2019666" y="72955"/>
                    <a:pt x="2022920" y="76209"/>
                    <a:pt x="2022920" y="80223"/>
                  </a:cubicBezTo>
                  <a:cubicBezTo>
                    <a:pt x="2022920" y="84237"/>
                    <a:pt x="2019666" y="87491"/>
                    <a:pt x="2015653" y="87491"/>
                  </a:cubicBezTo>
                  <a:cubicBezTo>
                    <a:pt x="2011639" y="87491"/>
                    <a:pt x="2008385" y="84237"/>
                    <a:pt x="2008385" y="80223"/>
                  </a:cubicBezTo>
                  <a:cubicBezTo>
                    <a:pt x="2008385" y="76209"/>
                    <a:pt x="2011639" y="72955"/>
                    <a:pt x="2015653" y="72955"/>
                  </a:cubicBezTo>
                  <a:close/>
                  <a:moveTo>
                    <a:pt x="1987408" y="72955"/>
                  </a:moveTo>
                  <a:cubicBezTo>
                    <a:pt x="1991422" y="72955"/>
                    <a:pt x="1994676" y="76209"/>
                    <a:pt x="1994676" y="80223"/>
                  </a:cubicBezTo>
                  <a:cubicBezTo>
                    <a:pt x="1994676" y="84237"/>
                    <a:pt x="1991422" y="87491"/>
                    <a:pt x="1987408" y="87491"/>
                  </a:cubicBezTo>
                  <a:cubicBezTo>
                    <a:pt x="1983394" y="87491"/>
                    <a:pt x="1980140" y="84237"/>
                    <a:pt x="1980140" y="80223"/>
                  </a:cubicBezTo>
                  <a:cubicBezTo>
                    <a:pt x="1980140" y="76209"/>
                    <a:pt x="1983394" y="72955"/>
                    <a:pt x="1987408" y="72955"/>
                  </a:cubicBezTo>
                  <a:close/>
                  <a:moveTo>
                    <a:pt x="1959161" y="72955"/>
                  </a:moveTo>
                  <a:cubicBezTo>
                    <a:pt x="1963175" y="72955"/>
                    <a:pt x="1966429" y="76209"/>
                    <a:pt x="1966429" y="80223"/>
                  </a:cubicBezTo>
                  <a:cubicBezTo>
                    <a:pt x="1966429" y="84237"/>
                    <a:pt x="1963175" y="87491"/>
                    <a:pt x="1959161" y="87491"/>
                  </a:cubicBezTo>
                  <a:cubicBezTo>
                    <a:pt x="1955148" y="87491"/>
                    <a:pt x="1951894" y="84237"/>
                    <a:pt x="1951894" y="80223"/>
                  </a:cubicBezTo>
                  <a:cubicBezTo>
                    <a:pt x="1951894" y="76209"/>
                    <a:pt x="1955148" y="72955"/>
                    <a:pt x="1959161" y="72955"/>
                  </a:cubicBezTo>
                  <a:close/>
                  <a:moveTo>
                    <a:pt x="1930917" y="72955"/>
                  </a:moveTo>
                  <a:cubicBezTo>
                    <a:pt x="1934931" y="72955"/>
                    <a:pt x="1938185" y="76209"/>
                    <a:pt x="1938185" y="80223"/>
                  </a:cubicBezTo>
                  <a:cubicBezTo>
                    <a:pt x="1938185" y="84237"/>
                    <a:pt x="1934931" y="87491"/>
                    <a:pt x="1930917" y="87491"/>
                  </a:cubicBezTo>
                  <a:cubicBezTo>
                    <a:pt x="1926903" y="87491"/>
                    <a:pt x="1923649" y="84237"/>
                    <a:pt x="1923649" y="80223"/>
                  </a:cubicBezTo>
                  <a:cubicBezTo>
                    <a:pt x="1923649" y="76209"/>
                    <a:pt x="1926903" y="72955"/>
                    <a:pt x="1930917" y="72955"/>
                  </a:cubicBezTo>
                  <a:close/>
                  <a:moveTo>
                    <a:pt x="1902671" y="72955"/>
                  </a:moveTo>
                  <a:cubicBezTo>
                    <a:pt x="1906685" y="72955"/>
                    <a:pt x="1909938" y="76209"/>
                    <a:pt x="1909938" y="80223"/>
                  </a:cubicBezTo>
                  <a:cubicBezTo>
                    <a:pt x="1909938" y="84237"/>
                    <a:pt x="1906685" y="87491"/>
                    <a:pt x="1902671" y="87491"/>
                  </a:cubicBezTo>
                  <a:cubicBezTo>
                    <a:pt x="1898657" y="87491"/>
                    <a:pt x="1895403" y="84237"/>
                    <a:pt x="1895403" y="80223"/>
                  </a:cubicBezTo>
                  <a:cubicBezTo>
                    <a:pt x="1895403" y="76209"/>
                    <a:pt x="1898657" y="72955"/>
                    <a:pt x="1902671" y="72955"/>
                  </a:cubicBezTo>
                  <a:close/>
                  <a:moveTo>
                    <a:pt x="1874426" y="72955"/>
                  </a:moveTo>
                  <a:cubicBezTo>
                    <a:pt x="1878440" y="72955"/>
                    <a:pt x="1881694" y="76209"/>
                    <a:pt x="1881694" y="80223"/>
                  </a:cubicBezTo>
                  <a:cubicBezTo>
                    <a:pt x="1881694" y="84237"/>
                    <a:pt x="1878440" y="87491"/>
                    <a:pt x="1874426" y="87491"/>
                  </a:cubicBezTo>
                  <a:cubicBezTo>
                    <a:pt x="1870412" y="87491"/>
                    <a:pt x="1867158" y="84237"/>
                    <a:pt x="1867158" y="80223"/>
                  </a:cubicBezTo>
                  <a:cubicBezTo>
                    <a:pt x="1867158" y="76209"/>
                    <a:pt x="1870412" y="72955"/>
                    <a:pt x="1874426" y="72955"/>
                  </a:cubicBezTo>
                  <a:close/>
                  <a:moveTo>
                    <a:pt x="1846180" y="72955"/>
                  </a:moveTo>
                  <a:cubicBezTo>
                    <a:pt x="1850193" y="72955"/>
                    <a:pt x="1853447" y="76209"/>
                    <a:pt x="1853447" y="80223"/>
                  </a:cubicBezTo>
                  <a:cubicBezTo>
                    <a:pt x="1853447" y="84237"/>
                    <a:pt x="1850193" y="87491"/>
                    <a:pt x="1846180" y="87491"/>
                  </a:cubicBezTo>
                  <a:cubicBezTo>
                    <a:pt x="1842166" y="87491"/>
                    <a:pt x="1838912" y="84237"/>
                    <a:pt x="1838912" y="80223"/>
                  </a:cubicBezTo>
                  <a:cubicBezTo>
                    <a:pt x="1838912" y="76209"/>
                    <a:pt x="1842166" y="72955"/>
                    <a:pt x="1846180" y="72955"/>
                  </a:cubicBezTo>
                  <a:close/>
                  <a:moveTo>
                    <a:pt x="1817935" y="72955"/>
                  </a:moveTo>
                  <a:cubicBezTo>
                    <a:pt x="1821949" y="72955"/>
                    <a:pt x="1825203" y="76209"/>
                    <a:pt x="1825203" y="80223"/>
                  </a:cubicBezTo>
                  <a:cubicBezTo>
                    <a:pt x="1825203" y="84237"/>
                    <a:pt x="1821949" y="87491"/>
                    <a:pt x="1817935" y="87491"/>
                  </a:cubicBezTo>
                  <a:cubicBezTo>
                    <a:pt x="1813921" y="87491"/>
                    <a:pt x="1810667" y="84237"/>
                    <a:pt x="1810667" y="80223"/>
                  </a:cubicBezTo>
                  <a:cubicBezTo>
                    <a:pt x="1810667" y="76209"/>
                    <a:pt x="1813921" y="72955"/>
                    <a:pt x="1817935" y="72955"/>
                  </a:cubicBezTo>
                  <a:close/>
                  <a:moveTo>
                    <a:pt x="1789689" y="72955"/>
                  </a:moveTo>
                  <a:cubicBezTo>
                    <a:pt x="1793703" y="72955"/>
                    <a:pt x="1796957" y="76209"/>
                    <a:pt x="1796957" y="80223"/>
                  </a:cubicBezTo>
                  <a:cubicBezTo>
                    <a:pt x="1796957" y="84237"/>
                    <a:pt x="1793703" y="87491"/>
                    <a:pt x="1789689" y="87491"/>
                  </a:cubicBezTo>
                  <a:cubicBezTo>
                    <a:pt x="1785675" y="87491"/>
                    <a:pt x="1782421" y="84237"/>
                    <a:pt x="1782421" y="80223"/>
                  </a:cubicBezTo>
                  <a:cubicBezTo>
                    <a:pt x="1782421" y="76209"/>
                    <a:pt x="1785675" y="72955"/>
                    <a:pt x="1789689" y="72955"/>
                  </a:cubicBezTo>
                  <a:close/>
                  <a:moveTo>
                    <a:pt x="1761443" y="72955"/>
                  </a:moveTo>
                  <a:cubicBezTo>
                    <a:pt x="1765457" y="72955"/>
                    <a:pt x="1768711" y="76209"/>
                    <a:pt x="1768711" y="80223"/>
                  </a:cubicBezTo>
                  <a:cubicBezTo>
                    <a:pt x="1768711" y="84237"/>
                    <a:pt x="1765457" y="87491"/>
                    <a:pt x="1761443" y="87491"/>
                  </a:cubicBezTo>
                  <a:cubicBezTo>
                    <a:pt x="1757429" y="87491"/>
                    <a:pt x="1754175" y="84237"/>
                    <a:pt x="1754175" y="80223"/>
                  </a:cubicBezTo>
                  <a:cubicBezTo>
                    <a:pt x="1754175" y="76209"/>
                    <a:pt x="1757429" y="72955"/>
                    <a:pt x="1761443" y="72955"/>
                  </a:cubicBezTo>
                  <a:close/>
                  <a:moveTo>
                    <a:pt x="1733198" y="72955"/>
                  </a:moveTo>
                  <a:cubicBezTo>
                    <a:pt x="1737212" y="72955"/>
                    <a:pt x="1740465" y="76209"/>
                    <a:pt x="1740465" y="80223"/>
                  </a:cubicBezTo>
                  <a:cubicBezTo>
                    <a:pt x="1740465" y="84237"/>
                    <a:pt x="1737212" y="87491"/>
                    <a:pt x="1733198" y="87491"/>
                  </a:cubicBezTo>
                  <a:cubicBezTo>
                    <a:pt x="1729184" y="87491"/>
                    <a:pt x="1725930" y="84237"/>
                    <a:pt x="1725930" y="80223"/>
                  </a:cubicBezTo>
                  <a:cubicBezTo>
                    <a:pt x="1725930" y="76209"/>
                    <a:pt x="1729184" y="72955"/>
                    <a:pt x="1733198" y="72955"/>
                  </a:cubicBezTo>
                  <a:close/>
                  <a:moveTo>
                    <a:pt x="1704953" y="72955"/>
                  </a:moveTo>
                  <a:cubicBezTo>
                    <a:pt x="1708966" y="72955"/>
                    <a:pt x="1712220" y="76209"/>
                    <a:pt x="1712220" y="80223"/>
                  </a:cubicBezTo>
                  <a:cubicBezTo>
                    <a:pt x="1712220" y="84237"/>
                    <a:pt x="1708966" y="87491"/>
                    <a:pt x="1704953" y="87491"/>
                  </a:cubicBezTo>
                  <a:cubicBezTo>
                    <a:pt x="1700939" y="87491"/>
                    <a:pt x="1697685" y="84237"/>
                    <a:pt x="1697685" y="80223"/>
                  </a:cubicBezTo>
                  <a:cubicBezTo>
                    <a:pt x="1697685" y="76209"/>
                    <a:pt x="1700939" y="72955"/>
                    <a:pt x="1704953" y="72955"/>
                  </a:cubicBezTo>
                  <a:close/>
                  <a:moveTo>
                    <a:pt x="1676707" y="72955"/>
                  </a:moveTo>
                  <a:cubicBezTo>
                    <a:pt x="1680721" y="72955"/>
                    <a:pt x="1683975" y="76209"/>
                    <a:pt x="1683975" y="80223"/>
                  </a:cubicBezTo>
                  <a:cubicBezTo>
                    <a:pt x="1683975" y="84237"/>
                    <a:pt x="1680721" y="87491"/>
                    <a:pt x="1676707" y="87491"/>
                  </a:cubicBezTo>
                  <a:cubicBezTo>
                    <a:pt x="1672693" y="87491"/>
                    <a:pt x="1669439" y="84237"/>
                    <a:pt x="1669439" y="80223"/>
                  </a:cubicBezTo>
                  <a:cubicBezTo>
                    <a:pt x="1669439" y="76209"/>
                    <a:pt x="1672693" y="72955"/>
                    <a:pt x="1676707" y="72955"/>
                  </a:cubicBezTo>
                  <a:close/>
                  <a:moveTo>
                    <a:pt x="1648461" y="72955"/>
                  </a:moveTo>
                  <a:cubicBezTo>
                    <a:pt x="1652476" y="72955"/>
                    <a:pt x="1655730" y="76209"/>
                    <a:pt x="1655730" y="80223"/>
                  </a:cubicBezTo>
                  <a:cubicBezTo>
                    <a:pt x="1655730" y="84237"/>
                    <a:pt x="1652476" y="87491"/>
                    <a:pt x="1648461" y="87491"/>
                  </a:cubicBezTo>
                  <a:cubicBezTo>
                    <a:pt x="1644447" y="87491"/>
                    <a:pt x="1641194" y="84237"/>
                    <a:pt x="1641194" y="80223"/>
                  </a:cubicBezTo>
                  <a:cubicBezTo>
                    <a:pt x="1641194" y="76209"/>
                    <a:pt x="1644447" y="72955"/>
                    <a:pt x="1648461" y="72955"/>
                  </a:cubicBezTo>
                  <a:close/>
                  <a:moveTo>
                    <a:pt x="1620216" y="72955"/>
                  </a:moveTo>
                  <a:cubicBezTo>
                    <a:pt x="1624230" y="72955"/>
                    <a:pt x="1627484" y="76209"/>
                    <a:pt x="1627484" y="80223"/>
                  </a:cubicBezTo>
                  <a:cubicBezTo>
                    <a:pt x="1627484" y="84237"/>
                    <a:pt x="1624230" y="87491"/>
                    <a:pt x="1620216" y="87491"/>
                  </a:cubicBezTo>
                  <a:cubicBezTo>
                    <a:pt x="1616202" y="87491"/>
                    <a:pt x="1612948" y="84237"/>
                    <a:pt x="1612948" y="80223"/>
                  </a:cubicBezTo>
                  <a:cubicBezTo>
                    <a:pt x="1612948" y="76209"/>
                    <a:pt x="1616202" y="72955"/>
                    <a:pt x="1620216" y="72955"/>
                  </a:cubicBezTo>
                  <a:close/>
                  <a:moveTo>
                    <a:pt x="1591998" y="72955"/>
                  </a:moveTo>
                  <a:cubicBezTo>
                    <a:pt x="1596012" y="72955"/>
                    <a:pt x="1599266" y="76209"/>
                    <a:pt x="1599266" y="80223"/>
                  </a:cubicBezTo>
                  <a:cubicBezTo>
                    <a:pt x="1599266" y="84237"/>
                    <a:pt x="1596012" y="87491"/>
                    <a:pt x="1591998" y="87491"/>
                  </a:cubicBezTo>
                  <a:cubicBezTo>
                    <a:pt x="1587984" y="87491"/>
                    <a:pt x="1584730" y="84237"/>
                    <a:pt x="1584730" y="80223"/>
                  </a:cubicBezTo>
                  <a:cubicBezTo>
                    <a:pt x="1584730" y="76209"/>
                    <a:pt x="1587984" y="72955"/>
                    <a:pt x="1591998" y="72955"/>
                  </a:cubicBezTo>
                  <a:close/>
                  <a:moveTo>
                    <a:pt x="1563760" y="72955"/>
                  </a:moveTo>
                  <a:cubicBezTo>
                    <a:pt x="1567774" y="72955"/>
                    <a:pt x="1571028" y="76209"/>
                    <a:pt x="1571028" y="80223"/>
                  </a:cubicBezTo>
                  <a:cubicBezTo>
                    <a:pt x="1571028" y="84237"/>
                    <a:pt x="1567774" y="87491"/>
                    <a:pt x="1563760" y="87491"/>
                  </a:cubicBezTo>
                  <a:cubicBezTo>
                    <a:pt x="1559746" y="87491"/>
                    <a:pt x="1556492" y="84237"/>
                    <a:pt x="1556492" y="80223"/>
                  </a:cubicBezTo>
                  <a:cubicBezTo>
                    <a:pt x="1556492" y="76209"/>
                    <a:pt x="1559746" y="72955"/>
                    <a:pt x="1563760" y="72955"/>
                  </a:cubicBezTo>
                  <a:close/>
                  <a:moveTo>
                    <a:pt x="1535515" y="72955"/>
                  </a:moveTo>
                  <a:cubicBezTo>
                    <a:pt x="1539529" y="72955"/>
                    <a:pt x="1542783" y="76209"/>
                    <a:pt x="1542783" y="80223"/>
                  </a:cubicBezTo>
                  <a:cubicBezTo>
                    <a:pt x="1542783" y="84237"/>
                    <a:pt x="1539529" y="87491"/>
                    <a:pt x="1535515" y="87491"/>
                  </a:cubicBezTo>
                  <a:cubicBezTo>
                    <a:pt x="1531501" y="87491"/>
                    <a:pt x="1528247" y="84237"/>
                    <a:pt x="1528247" y="80223"/>
                  </a:cubicBezTo>
                  <a:cubicBezTo>
                    <a:pt x="1528247" y="76209"/>
                    <a:pt x="1531501" y="72955"/>
                    <a:pt x="1535515" y="72955"/>
                  </a:cubicBezTo>
                  <a:close/>
                  <a:moveTo>
                    <a:pt x="1507269" y="72955"/>
                  </a:moveTo>
                  <a:cubicBezTo>
                    <a:pt x="1511283" y="72955"/>
                    <a:pt x="1514537" y="76209"/>
                    <a:pt x="1514537" y="80223"/>
                  </a:cubicBezTo>
                  <a:cubicBezTo>
                    <a:pt x="1514537" y="84237"/>
                    <a:pt x="1511283" y="87491"/>
                    <a:pt x="1507269" y="87491"/>
                  </a:cubicBezTo>
                  <a:cubicBezTo>
                    <a:pt x="1503255" y="87491"/>
                    <a:pt x="1500001" y="84237"/>
                    <a:pt x="1500001" y="80223"/>
                  </a:cubicBezTo>
                  <a:cubicBezTo>
                    <a:pt x="1500001" y="76209"/>
                    <a:pt x="1503255" y="72955"/>
                    <a:pt x="1507269" y="72955"/>
                  </a:cubicBezTo>
                  <a:close/>
                  <a:moveTo>
                    <a:pt x="1479024" y="72955"/>
                  </a:moveTo>
                  <a:cubicBezTo>
                    <a:pt x="1483038" y="72955"/>
                    <a:pt x="1486292" y="76209"/>
                    <a:pt x="1486292" y="80223"/>
                  </a:cubicBezTo>
                  <a:cubicBezTo>
                    <a:pt x="1486292" y="84237"/>
                    <a:pt x="1483038" y="87491"/>
                    <a:pt x="1479024" y="87491"/>
                  </a:cubicBezTo>
                  <a:cubicBezTo>
                    <a:pt x="1475010" y="87491"/>
                    <a:pt x="1471756" y="84237"/>
                    <a:pt x="1471756" y="80223"/>
                  </a:cubicBezTo>
                  <a:cubicBezTo>
                    <a:pt x="1471756" y="76209"/>
                    <a:pt x="1475010" y="72955"/>
                    <a:pt x="1479024" y="72955"/>
                  </a:cubicBezTo>
                  <a:close/>
                  <a:moveTo>
                    <a:pt x="1450778" y="72955"/>
                  </a:moveTo>
                  <a:cubicBezTo>
                    <a:pt x="1454792" y="72955"/>
                    <a:pt x="1458046" y="76209"/>
                    <a:pt x="1458046" y="80223"/>
                  </a:cubicBezTo>
                  <a:cubicBezTo>
                    <a:pt x="1458046" y="84237"/>
                    <a:pt x="1454792" y="87491"/>
                    <a:pt x="1450778" y="87491"/>
                  </a:cubicBezTo>
                  <a:cubicBezTo>
                    <a:pt x="1446764" y="87491"/>
                    <a:pt x="1443510" y="84237"/>
                    <a:pt x="1443510" y="80223"/>
                  </a:cubicBezTo>
                  <a:cubicBezTo>
                    <a:pt x="1443510" y="76209"/>
                    <a:pt x="1446764" y="72955"/>
                    <a:pt x="1450778" y="72955"/>
                  </a:cubicBezTo>
                  <a:close/>
                  <a:moveTo>
                    <a:pt x="1422533" y="72955"/>
                  </a:moveTo>
                  <a:cubicBezTo>
                    <a:pt x="1426547" y="72955"/>
                    <a:pt x="1429801" y="76209"/>
                    <a:pt x="1429801" y="80223"/>
                  </a:cubicBezTo>
                  <a:cubicBezTo>
                    <a:pt x="1429801" y="84237"/>
                    <a:pt x="1426547" y="87491"/>
                    <a:pt x="1422533" y="87491"/>
                  </a:cubicBezTo>
                  <a:cubicBezTo>
                    <a:pt x="1418519" y="87491"/>
                    <a:pt x="1415265" y="84237"/>
                    <a:pt x="1415265" y="80223"/>
                  </a:cubicBezTo>
                  <a:cubicBezTo>
                    <a:pt x="1415265" y="76209"/>
                    <a:pt x="1418519" y="72955"/>
                    <a:pt x="1422533" y="72955"/>
                  </a:cubicBezTo>
                  <a:close/>
                  <a:moveTo>
                    <a:pt x="1394287" y="72955"/>
                  </a:moveTo>
                  <a:cubicBezTo>
                    <a:pt x="1398301" y="72955"/>
                    <a:pt x="1401555" y="76209"/>
                    <a:pt x="1401555" y="80223"/>
                  </a:cubicBezTo>
                  <a:cubicBezTo>
                    <a:pt x="1401555" y="84237"/>
                    <a:pt x="1398301" y="87491"/>
                    <a:pt x="1394287" y="87491"/>
                  </a:cubicBezTo>
                  <a:cubicBezTo>
                    <a:pt x="1390273" y="87491"/>
                    <a:pt x="1387019" y="84237"/>
                    <a:pt x="1387019" y="80223"/>
                  </a:cubicBezTo>
                  <a:cubicBezTo>
                    <a:pt x="1387019" y="76209"/>
                    <a:pt x="1390273" y="72955"/>
                    <a:pt x="1394287" y="72955"/>
                  </a:cubicBezTo>
                  <a:close/>
                  <a:moveTo>
                    <a:pt x="1366042" y="72955"/>
                  </a:moveTo>
                  <a:cubicBezTo>
                    <a:pt x="1370056" y="72955"/>
                    <a:pt x="1373310" y="76209"/>
                    <a:pt x="1373310" y="80223"/>
                  </a:cubicBezTo>
                  <a:cubicBezTo>
                    <a:pt x="1373310" y="84237"/>
                    <a:pt x="1370056" y="87491"/>
                    <a:pt x="1366042" y="87491"/>
                  </a:cubicBezTo>
                  <a:cubicBezTo>
                    <a:pt x="1362028" y="87491"/>
                    <a:pt x="1358774" y="84237"/>
                    <a:pt x="1358774" y="80223"/>
                  </a:cubicBezTo>
                  <a:cubicBezTo>
                    <a:pt x="1358774" y="76209"/>
                    <a:pt x="1362028" y="72955"/>
                    <a:pt x="1366042" y="72955"/>
                  </a:cubicBezTo>
                  <a:close/>
                  <a:moveTo>
                    <a:pt x="1337796" y="72955"/>
                  </a:moveTo>
                  <a:cubicBezTo>
                    <a:pt x="1341810" y="72955"/>
                    <a:pt x="1345064" y="76209"/>
                    <a:pt x="1345064" y="80223"/>
                  </a:cubicBezTo>
                  <a:cubicBezTo>
                    <a:pt x="1345064" y="84237"/>
                    <a:pt x="1341810" y="87491"/>
                    <a:pt x="1337796" y="87491"/>
                  </a:cubicBezTo>
                  <a:cubicBezTo>
                    <a:pt x="1333782" y="87491"/>
                    <a:pt x="1330528" y="84237"/>
                    <a:pt x="1330528" y="80223"/>
                  </a:cubicBezTo>
                  <a:cubicBezTo>
                    <a:pt x="1330528" y="76209"/>
                    <a:pt x="1333782" y="72955"/>
                    <a:pt x="1337796" y="72955"/>
                  </a:cubicBezTo>
                  <a:close/>
                  <a:moveTo>
                    <a:pt x="1309551" y="72955"/>
                  </a:moveTo>
                  <a:cubicBezTo>
                    <a:pt x="1313565" y="72955"/>
                    <a:pt x="1316819" y="76209"/>
                    <a:pt x="1316819" y="80223"/>
                  </a:cubicBezTo>
                  <a:cubicBezTo>
                    <a:pt x="1316819" y="84237"/>
                    <a:pt x="1313565" y="87491"/>
                    <a:pt x="1309551" y="87491"/>
                  </a:cubicBezTo>
                  <a:cubicBezTo>
                    <a:pt x="1305537" y="87491"/>
                    <a:pt x="1302283" y="84237"/>
                    <a:pt x="1302283" y="80223"/>
                  </a:cubicBezTo>
                  <a:cubicBezTo>
                    <a:pt x="1302283" y="76209"/>
                    <a:pt x="1305537" y="72955"/>
                    <a:pt x="1309551" y="72955"/>
                  </a:cubicBezTo>
                  <a:close/>
                  <a:moveTo>
                    <a:pt x="1281305" y="72955"/>
                  </a:moveTo>
                  <a:cubicBezTo>
                    <a:pt x="1285319" y="72955"/>
                    <a:pt x="1288573" y="76209"/>
                    <a:pt x="1288573" y="80223"/>
                  </a:cubicBezTo>
                  <a:cubicBezTo>
                    <a:pt x="1288573" y="84237"/>
                    <a:pt x="1285319" y="87491"/>
                    <a:pt x="1281305" y="87491"/>
                  </a:cubicBezTo>
                  <a:cubicBezTo>
                    <a:pt x="1277291" y="87491"/>
                    <a:pt x="1274037" y="84237"/>
                    <a:pt x="1274037" y="80223"/>
                  </a:cubicBezTo>
                  <a:cubicBezTo>
                    <a:pt x="1274037" y="76209"/>
                    <a:pt x="1277291" y="72955"/>
                    <a:pt x="1281305" y="72955"/>
                  </a:cubicBezTo>
                  <a:close/>
                  <a:moveTo>
                    <a:pt x="1253060" y="72955"/>
                  </a:moveTo>
                  <a:cubicBezTo>
                    <a:pt x="1257074" y="72955"/>
                    <a:pt x="1260328" y="76209"/>
                    <a:pt x="1260328" y="80223"/>
                  </a:cubicBezTo>
                  <a:cubicBezTo>
                    <a:pt x="1260328" y="84237"/>
                    <a:pt x="1257074" y="87491"/>
                    <a:pt x="1253060" y="87491"/>
                  </a:cubicBezTo>
                  <a:cubicBezTo>
                    <a:pt x="1249046" y="87491"/>
                    <a:pt x="1245792" y="84237"/>
                    <a:pt x="1245792" y="80223"/>
                  </a:cubicBezTo>
                  <a:cubicBezTo>
                    <a:pt x="1245792" y="76209"/>
                    <a:pt x="1249046" y="72955"/>
                    <a:pt x="1253060" y="72955"/>
                  </a:cubicBezTo>
                  <a:close/>
                  <a:moveTo>
                    <a:pt x="1224814" y="72955"/>
                  </a:moveTo>
                  <a:cubicBezTo>
                    <a:pt x="1228828" y="72955"/>
                    <a:pt x="1232082" y="76209"/>
                    <a:pt x="1232082" y="80223"/>
                  </a:cubicBezTo>
                  <a:cubicBezTo>
                    <a:pt x="1232082" y="84237"/>
                    <a:pt x="1228828" y="87491"/>
                    <a:pt x="1224814" y="87491"/>
                  </a:cubicBezTo>
                  <a:cubicBezTo>
                    <a:pt x="1220800" y="87491"/>
                    <a:pt x="1217546" y="84237"/>
                    <a:pt x="1217546" y="80223"/>
                  </a:cubicBezTo>
                  <a:cubicBezTo>
                    <a:pt x="1217546" y="76209"/>
                    <a:pt x="1220800" y="72955"/>
                    <a:pt x="1224814" y="72955"/>
                  </a:cubicBezTo>
                  <a:close/>
                  <a:moveTo>
                    <a:pt x="1196569" y="72955"/>
                  </a:moveTo>
                  <a:cubicBezTo>
                    <a:pt x="1200583" y="72955"/>
                    <a:pt x="1203837" y="76209"/>
                    <a:pt x="1203837" y="80223"/>
                  </a:cubicBezTo>
                  <a:cubicBezTo>
                    <a:pt x="1203837" y="84237"/>
                    <a:pt x="1200583" y="87491"/>
                    <a:pt x="1196569" y="87491"/>
                  </a:cubicBezTo>
                  <a:cubicBezTo>
                    <a:pt x="1192555" y="87491"/>
                    <a:pt x="1189301" y="84237"/>
                    <a:pt x="1189301" y="80223"/>
                  </a:cubicBezTo>
                  <a:cubicBezTo>
                    <a:pt x="1189301" y="76209"/>
                    <a:pt x="1192555" y="72955"/>
                    <a:pt x="1196569" y="72955"/>
                  </a:cubicBezTo>
                  <a:close/>
                  <a:moveTo>
                    <a:pt x="1168323" y="72955"/>
                  </a:moveTo>
                  <a:cubicBezTo>
                    <a:pt x="1172337" y="72955"/>
                    <a:pt x="1175591" y="76209"/>
                    <a:pt x="1175591" y="80223"/>
                  </a:cubicBezTo>
                  <a:cubicBezTo>
                    <a:pt x="1175591" y="84237"/>
                    <a:pt x="1172337" y="87491"/>
                    <a:pt x="1168323" y="87491"/>
                  </a:cubicBezTo>
                  <a:cubicBezTo>
                    <a:pt x="1164309" y="87491"/>
                    <a:pt x="1161055" y="84237"/>
                    <a:pt x="1161055" y="80223"/>
                  </a:cubicBezTo>
                  <a:cubicBezTo>
                    <a:pt x="1161055" y="76209"/>
                    <a:pt x="1164309" y="72955"/>
                    <a:pt x="1168323" y="72955"/>
                  </a:cubicBezTo>
                  <a:close/>
                  <a:moveTo>
                    <a:pt x="1140078" y="72955"/>
                  </a:moveTo>
                  <a:cubicBezTo>
                    <a:pt x="1144092" y="72955"/>
                    <a:pt x="1147346" y="76209"/>
                    <a:pt x="1147346" y="80223"/>
                  </a:cubicBezTo>
                  <a:cubicBezTo>
                    <a:pt x="1147346" y="84237"/>
                    <a:pt x="1144092" y="87491"/>
                    <a:pt x="1140078" y="87491"/>
                  </a:cubicBezTo>
                  <a:cubicBezTo>
                    <a:pt x="1136064" y="87491"/>
                    <a:pt x="1132810" y="84237"/>
                    <a:pt x="1132810" y="80223"/>
                  </a:cubicBezTo>
                  <a:cubicBezTo>
                    <a:pt x="1132810" y="76209"/>
                    <a:pt x="1136064" y="72955"/>
                    <a:pt x="1140078" y="72955"/>
                  </a:cubicBezTo>
                  <a:close/>
                  <a:moveTo>
                    <a:pt x="1111832" y="72955"/>
                  </a:moveTo>
                  <a:cubicBezTo>
                    <a:pt x="1115846" y="72955"/>
                    <a:pt x="1119100" y="76209"/>
                    <a:pt x="1119100" y="80223"/>
                  </a:cubicBezTo>
                  <a:cubicBezTo>
                    <a:pt x="1119100" y="84237"/>
                    <a:pt x="1115846" y="87491"/>
                    <a:pt x="1111832" y="87491"/>
                  </a:cubicBezTo>
                  <a:cubicBezTo>
                    <a:pt x="1107818" y="87491"/>
                    <a:pt x="1104564" y="84237"/>
                    <a:pt x="1104564" y="80223"/>
                  </a:cubicBezTo>
                  <a:cubicBezTo>
                    <a:pt x="1104564" y="76209"/>
                    <a:pt x="1107818" y="72955"/>
                    <a:pt x="1111832" y="72955"/>
                  </a:cubicBezTo>
                  <a:close/>
                  <a:moveTo>
                    <a:pt x="1083587" y="72955"/>
                  </a:moveTo>
                  <a:cubicBezTo>
                    <a:pt x="1087601" y="72955"/>
                    <a:pt x="1090855" y="76209"/>
                    <a:pt x="1090855" y="80223"/>
                  </a:cubicBezTo>
                  <a:cubicBezTo>
                    <a:pt x="1090855" y="84237"/>
                    <a:pt x="1087601" y="87491"/>
                    <a:pt x="1083587" y="87491"/>
                  </a:cubicBezTo>
                  <a:cubicBezTo>
                    <a:pt x="1079573" y="87491"/>
                    <a:pt x="1076319" y="84237"/>
                    <a:pt x="1076319" y="80223"/>
                  </a:cubicBezTo>
                  <a:cubicBezTo>
                    <a:pt x="1076319" y="76209"/>
                    <a:pt x="1079573" y="72955"/>
                    <a:pt x="1083587" y="72955"/>
                  </a:cubicBezTo>
                  <a:close/>
                  <a:moveTo>
                    <a:pt x="1055341" y="72955"/>
                  </a:moveTo>
                  <a:cubicBezTo>
                    <a:pt x="1059355" y="72955"/>
                    <a:pt x="1062609" y="76209"/>
                    <a:pt x="1062609" y="80223"/>
                  </a:cubicBezTo>
                  <a:cubicBezTo>
                    <a:pt x="1062609" y="84237"/>
                    <a:pt x="1059355" y="87491"/>
                    <a:pt x="1055341" y="87491"/>
                  </a:cubicBezTo>
                  <a:cubicBezTo>
                    <a:pt x="1051327" y="87491"/>
                    <a:pt x="1048073" y="84237"/>
                    <a:pt x="1048073" y="80223"/>
                  </a:cubicBezTo>
                  <a:cubicBezTo>
                    <a:pt x="1048073" y="76209"/>
                    <a:pt x="1051327" y="72955"/>
                    <a:pt x="1055341" y="72955"/>
                  </a:cubicBezTo>
                  <a:close/>
                  <a:moveTo>
                    <a:pt x="1027096" y="72955"/>
                  </a:moveTo>
                  <a:cubicBezTo>
                    <a:pt x="1031110" y="72955"/>
                    <a:pt x="1034364" y="76209"/>
                    <a:pt x="1034364" y="80223"/>
                  </a:cubicBezTo>
                  <a:cubicBezTo>
                    <a:pt x="1034364" y="84237"/>
                    <a:pt x="1031110" y="87491"/>
                    <a:pt x="1027096" y="87491"/>
                  </a:cubicBezTo>
                  <a:cubicBezTo>
                    <a:pt x="1023082" y="87491"/>
                    <a:pt x="1019828" y="84237"/>
                    <a:pt x="1019828" y="80223"/>
                  </a:cubicBezTo>
                  <a:cubicBezTo>
                    <a:pt x="1019828" y="76209"/>
                    <a:pt x="1023082" y="72955"/>
                    <a:pt x="1027096" y="72955"/>
                  </a:cubicBezTo>
                  <a:close/>
                  <a:moveTo>
                    <a:pt x="998850" y="72955"/>
                  </a:moveTo>
                  <a:cubicBezTo>
                    <a:pt x="1002864" y="72955"/>
                    <a:pt x="1006118" y="76209"/>
                    <a:pt x="1006118" y="80223"/>
                  </a:cubicBezTo>
                  <a:cubicBezTo>
                    <a:pt x="1006118" y="84237"/>
                    <a:pt x="1002864" y="87491"/>
                    <a:pt x="998850" y="87491"/>
                  </a:cubicBezTo>
                  <a:cubicBezTo>
                    <a:pt x="994836" y="87491"/>
                    <a:pt x="991582" y="84237"/>
                    <a:pt x="991582" y="80223"/>
                  </a:cubicBezTo>
                  <a:cubicBezTo>
                    <a:pt x="991582" y="76209"/>
                    <a:pt x="994836" y="72955"/>
                    <a:pt x="998850" y="72955"/>
                  </a:cubicBezTo>
                  <a:close/>
                  <a:moveTo>
                    <a:pt x="970605" y="72955"/>
                  </a:moveTo>
                  <a:cubicBezTo>
                    <a:pt x="974619" y="72955"/>
                    <a:pt x="977873" y="76209"/>
                    <a:pt x="977873" y="80223"/>
                  </a:cubicBezTo>
                  <a:cubicBezTo>
                    <a:pt x="977873" y="84237"/>
                    <a:pt x="974619" y="87491"/>
                    <a:pt x="970605" y="87491"/>
                  </a:cubicBezTo>
                  <a:cubicBezTo>
                    <a:pt x="966591" y="87491"/>
                    <a:pt x="963337" y="84237"/>
                    <a:pt x="963337" y="80223"/>
                  </a:cubicBezTo>
                  <a:cubicBezTo>
                    <a:pt x="963337" y="76209"/>
                    <a:pt x="966591" y="72955"/>
                    <a:pt x="970605" y="72955"/>
                  </a:cubicBezTo>
                  <a:close/>
                  <a:moveTo>
                    <a:pt x="942359" y="72955"/>
                  </a:moveTo>
                  <a:cubicBezTo>
                    <a:pt x="946373" y="72955"/>
                    <a:pt x="949627" y="76209"/>
                    <a:pt x="949627" y="80223"/>
                  </a:cubicBezTo>
                  <a:cubicBezTo>
                    <a:pt x="949627" y="84237"/>
                    <a:pt x="946373" y="87491"/>
                    <a:pt x="942359" y="87491"/>
                  </a:cubicBezTo>
                  <a:cubicBezTo>
                    <a:pt x="938345" y="87491"/>
                    <a:pt x="935091" y="84237"/>
                    <a:pt x="935091" y="80223"/>
                  </a:cubicBezTo>
                  <a:cubicBezTo>
                    <a:pt x="935091" y="76209"/>
                    <a:pt x="938345" y="72955"/>
                    <a:pt x="942359" y="72955"/>
                  </a:cubicBezTo>
                  <a:close/>
                  <a:moveTo>
                    <a:pt x="914114" y="72955"/>
                  </a:moveTo>
                  <a:cubicBezTo>
                    <a:pt x="918128" y="72955"/>
                    <a:pt x="921382" y="76209"/>
                    <a:pt x="921382" y="80223"/>
                  </a:cubicBezTo>
                  <a:cubicBezTo>
                    <a:pt x="921382" y="84237"/>
                    <a:pt x="918128" y="87491"/>
                    <a:pt x="914114" y="87491"/>
                  </a:cubicBezTo>
                  <a:cubicBezTo>
                    <a:pt x="910101" y="87491"/>
                    <a:pt x="906847" y="84237"/>
                    <a:pt x="906847" y="80223"/>
                  </a:cubicBezTo>
                  <a:cubicBezTo>
                    <a:pt x="906847" y="76209"/>
                    <a:pt x="910101" y="72955"/>
                    <a:pt x="914114" y="72955"/>
                  </a:cubicBezTo>
                  <a:close/>
                  <a:moveTo>
                    <a:pt x="885868" y="72955"/>
                  </a:moveTo>
                  <a:cubicBezTo>
                    <a:pt x="889882" y="72955"/>
                    <a:pt x="893136" y="76209"/>
                    <a:pt x="893136" y="80223"/>
                  </a:cubicBezTo>
                  <a:cubicBezTo>
                    <a:pt x="893136" y="84237"/>
                    <a:pt x="889882" y="87491"/>
                    <a:pt x="885868" y="87491"/>
                  </a:cubicBezTo>
                  <a:cubicBezTo>
                    <a:pt x="881854" y="87491"/>
                    <a:pt x="878600" y="84237"/>
                    <a:pt x="878600" y="80223"/>
                  </a:cubicBezTo>
                  <a:cubicBezTo>
                    <a:pt x="878600" y="76209"/>
                    <a:pt x="881854" y="72955"/>
                    <a:pt x="885868" y="72955"/>
                  </a:cubicBezTo>
                  <a:close/>
                  <a:moveTo>
                    <a:pt x="857623" y="72955"/>
                  </a:moveTo>
                  <a:cubicBezTo>
                    <a:pt x="861637" y="72955"/>
                    <a:pt x="864891" y="76209"/>
                    <a:pt x="864891" y="80223"/>
                  </a:cubicBezTo>
                  <a:cubicBezTo>
                    <a:pt x="864891" y="84237"/>
                    <a:pt x="861637" y="87491"/>
                    <a:pt x="857623" y="87491"/>
                  </a:cubicBezTo>
                  <a:cubicBezTo>
                    <a:pt x="853609" y="87491"/>
                    <a:pt x="850356" y="84237"/>
                    <a:pt x="850356" y="80223"/>
                  </a:cubicBezTo>
                  <a:cubicBezTo>
                    <a:pt x="850356" y="76209"/>
                    <a:pt x="853609" y="72955"/>
                    <a:pt x="857623" y="72955"/>
                  </a:cubicBezTo>
                  <a:close/>
                  <a:moveTo>
                    <a:pt x="829377" y="72955"/>
                  </a:moveTo>
                  <a:cubicBezTo>
                    <a:pt x="833391" y="72955"/>
                    <a:pt x="836645" y="76209"/>
                    <a:pt x="836645" y="80223"/>
                  </a:cubicBezTo>
                  <a:cubicBezTo>
                    <a:pt x="836645" y="84237"/>
                    <a:pt x="833391" y="87491"/>
                    <a:pt x="829377" y="87491"/>
                  </a:cubicBezTo>
                  <a:cubicBezTo>
                    <a:pt x="825363" y="87491"/>
                    <a:pt x="822109" y="84237"/>
                    <a:pt x="822109" y="80223"/>
                  </a:cubicBezTo>
                  <a:cubicBezTo>
                    <a:pt x="822109" y="76209"/>
                    <a:pt x="825363" y="72955"/>
                    <a:pt x="829377" y="72955"/>
                  </a:cubicBezTo>
                  <a:close/>
                  <a:moveTo>
                    <a:pt x="801133" y="72955"/>
                  </a:moveTo>
                  <a:cubicBezTo>
                    <a:pt x="805146" y="72955"/>
                    <a:pt x="808400" y="76209"/>
                    <a:pt x="808400" y="80223"/>
                  </a:cubicBezTo>
                  <a:cubicBezTo>
                    <a:pt x="808400" y="84237"/>
                    <a:pt x="805146" y="87491"/>
                    <a:pt x="801133" y="87491"/>
                  </a:cubicBezTo>
                  <a:cubicBezTo>
                    <a:pt x="797119" y="87491"/>
                    <a:pt x="793865" y="84237"/>
                    <a:pt x="793865" y="80223"/>
                  </a:cubicBezTo>
                  <a:cubicBezTo>
                    <a:pt x="793865" y="76209"/>
                    <a:pt x="797119" y="72955"/>
                    <a:pt x="801133" y="72955"/>
                  </a:cubicBezTo>
                  <a:close/>
                  <a:moveTo>
                    <a:pt x="772886" y="72955"/>
                  </a:moveTo>
                  <a:cubicBezTo>
                    <a:pt x="776900" y="72955"/>
                    <a:pt x="780154" y="76209"/>
                    <a:pt x="780154" y="80223"/>
                  </a:cubicBezTo>
                  <a:cubicBezTo>
                    <a:pt x="780154" y="84237"/>
                    <a:pt x="776900" y="87491"/>
                    <a:pt x="772886" y="87491"/>
                  </a:cubicBezTo>
                  <a:cubicBezTo>
                    <a:pt x="768872" y="87491"/>
                    <a:pt x="765618" y="84237"/>
                    <a:pt x="765618" y="80223"/>
                  </a:cubicBezTo>
                  <a:cubicBezTo>
                    <a:pt x="765618" y="76209"/>
                    <a:pt x="768872" y="72955"/>
                    <a:pt x="772886" y="72955"/>
                  </a:cubicBezTo>
                  <a:close/>
                  <a:moveTo>
                    <a:pt x="744642" y="72955"/>
                  </a:moveTo>
                  <a:cubicBezTo>
                    <a:pt x="748656" y="72955"/>
                    <a:pt x="751909" y="76209"/>
                    <a:pt x="751909" y="80223"/>
                  </a:cubicBezTo>
                  <a:cubicBezTo>
                    <a:pt x="751909" y="84237"/>
                    <a:pt x="748656" y="87491"/>
                    <a:pt x="744642" y="87491"/>
                  </a:cubicBezTo>
                  <a:cubicBezTo>
                    <a:pt x="740628" y="87491"/>
                    <a:pt x="737374" y="84237"/>
                    <a:pt x="737374" y="80223"/>
                  </a:cubicBezTo>
                  <a:cubicBezTo>
                    <a:pt x="737374" y="76209"/>
                    <a:pt x="740628" y="72955"/>
                    <a:pt x="744642" y="72955"/>
                  </a:cubicBezTo>
                  <a:close/>
                  <a:moveTo>
                    <a:pt x="716395" y="72955"/>
                  </a:moveTo>
                  <a:cubicBezTo>
                    <a:pt x="720409" y="72955"/>
                    <a:pt x="723663" y="76209"/>
                    <a:pt x="723663" y="80223"/>
                  </a:cubicBezTo>
                  <a:cubicBezTo>
                    <a:pt x="723663" y="84237"/>
                    <a:pt x="720409" y="87491"/>
                    <a:pt x="716395" y="87491"/>
                  </a:cubicBezTo>
                  <a:cubicBezTo>
                    <a:pt x="712382" y="87491"/>
                    <a:pt x="709127" y="84237"/>
                    <a:pt x="709127" y="80223"/>
                  </a:cubicBezTo>
                  <a:cubicBezTo>
                    <a:pt x="709127" y="76209"/>
                    <a:pt x="712382" y="72955"/>
                    <a:pt x="716395" y="72955"/>
                  </a:cubicBezTo>
                  <a:close/>
                  <a:moveTo>
                    <a:pt x="688151" y="72955"/>
                  </a:moveTo>
                  <a:cubicBezTo>
                    <a:pt x="692165" y="72955"/>
                    <a:pt x="695419" y="76209"/>
                    <a:pt x="695419" y="80223"/>
                  </a:cubicBezTo>
                  <a:cubicBezTo>
                    <a:pt x="695419" y="84237"/>
                    <a:pt x="692165" y="87491"/>
                    <a:pt x="688151" y="87491"/>
                  </a:cubicBezTo>
                  <a:cubicBezTo>
                    <a:pt x="684137" y="87491"/>
                    <a:pt x="680883" y="84237"/>
                    <a:pt x="680883" y="80223"/>
                  </a:cubicBezTo>
                  <a:cubicBezTo>
                    <a:pt x="680883" y="76209"/>
                    <a:pt x="684137" y="72955"/>
                    <a:pt x="688151" y="72955"/>
                  </a:cubicBezTo>
                  <a:close/>
                  <a:moveTo>
                    <a:pt x="659904" y="72955"/>
                  </a:moveTo>
                  <a:cubicBezTo>
                    <a:pt x="663918" y="72955"/>
                    <a:pt x="667172" y="76209"/>
                    <a:pt x="667172" y="80223"/>
                  </a:cubicBezTo>
                  <a:cubicBezTo>
                    <a:pt x="667172" y="84237"/>
                    <a:pt x="663918" y="87491"/>
                    <a:pt x="659904" y="87491"/>
                  </a:cubicBezTo>
                  <a:cubicBezTo>
                    <a:pt x="655890" y="87491"/>
                    <a:pt x="652636" y="84237"/>
                    <a:pt x="652636" y="80223"/>
                  </a:cubicBezTo>
                  <a:cubicBezTo>
                    <a:pt x="652636" y="76209"/>
                    <a:pt x="655890" y="72955"/>
                    <a:pt x="659904" y="72955"/>
                  </a:cubicBezTo>
                  <a:close/>
                  <a:moveTo>
                    <a:pt x="631660" y="72955"/>
                  </a:moveTo>
                  <a:cubicBezTo>
                    <a:pt x="635674" y="72955"/>
                    <a:pt x="638928" y="76209"/>
                    <a:pt x="638928" y="80223"/>
                  </a:cubicBezTo>
                  <a:cubicBezTo>
                    <a:pt x="638928" y="84237"/>
                    <a:pt x="635674" y="87491"/>
                    <a:pt x="631660" y="87491"/>
                  </a:cubicBezTo>
                  <a:cubicBezTo>
                    <a:pt x="627646" y="87491"/>
                    <a:pt x="624392" y="84237"/>
                    <a:pt x="624392" y="80223"/>
                  </a:cubicBezTo>
                  <a:cubicBezTo>
                    <a:pt x="624392" y="76209"/>
                    <a:pt x="627646" y="72955"/>
                    <a:pt x="631660" y="72955"/>
                  </a:cubicBezTo>
                  <a:close/>
                  <a:moveTo>
                    <a:pt x="603413" y="72955"/>
                  </a:moveTo>
                  <a:cubicBezTo>
                    <a:pt x="607427" y="72955"/>
                    <a:pt x="610681" y="76209"/>
                    <a:pt x="610681" y="80223"/>
                  </a:cubicBezTo>
                  <a:cubicBezTo>
                    <a:pt x="610681" y="84237"/>
                    <a:pt x="607427" y="87491"/>
                    <a:pt x="603413" y="87491"/>
                  </a:cubicBezTo>
                  <a:cubicBezTo>
                    <a:pt x="599399" y="87491"/>
                    <a:pt x="596145" y="84237"/>
                    <a:pt x="596145" y="80223"/>
                  </a:cubicBezTo>
                  <a:cubicBezTo>
                    <a:pt x="596145" y="76209"/>
                    <a:pt x="599399" y="72955"/>
                    <a:pt x="603413" y="72955"/>
                  </a:cubicBezTo>
                  <a:close/>
                  <a:moveTo>
                    <a:pt x="575169" y="72955"/>
                  </a:moveTo>
                  <a:cubicBezTo>
                    <a:pt x="579183" y="72955"/>
                    <a:pt x="582437" y="76209"/>
                    <a:pt x="582437" y="80223"/>
                  </a:cubicBezTo>
                  <a:cubicBezTo>
                    <a:pt x="582437" y="84237"/>
                    <a:pt x="579183" y="87491"/>
                    <a:pt x="575169" y="87491"/>
                  </a:cubicBezTo>
                  <a:cubicBezTo>
                    <a:pt x="571155" y="87491"/>
                    <a:pt x="567901" y="84237"/>
                    <a:pt x="567901" y="80223"/>
                  </a:cubicBezTo>
                  <a:cubicBezTo>
                    <a:pt x="567901" y="76209"/>
                    <a:pt x="571155" y="72955"/>
                    <a:pt x="575169" y="72955"/>
                  </a:cubicBezTo>
                  <a:close/>
                  <a:moveTo>
                    <a:pt x="546922" y="72955"/>
                  </a:moveTo>
                  <a:cubicBezTo>
                    <a:pt x="550936" y="72955"/>
                    <a:pt x="554190" y="76209"/>
                    <a:pt x="554190" y="80223"/>
                  </a:cubicBezTo>
                  <a:cubicBezTo>
                    <a:pt x="554190" y="84237"/>
                    <a:pt x="550936" y="87491"/>
                    <a:pt x="546922" y="87491"/>
                  </a:cubicBezTo>
                  <a:cubicBezTo>
                    <a:pt x="542908" y="87491"/>
                    <a:pt x="539654" y="84237"/>
                    <a:pt x="539654" y="80223"/>
                  </a:cubicBezTo>
                  <a:cubicBezTo>
                    <a:pt x="539654" y="76209"/>
                    <a:pt x="542908" y="72955"/>
                    <a:pt x="546922" y="72955"/>
                  </a:cubicBezTo>
                  <a:close/>
                  <a:moveTo>
                    <a:pt x="518678" y="72955"/>
                  </a:moveTo>
                  <a:cubicBezTo>
                    <a:pt x="522692" y="72955"/>
                    <a:pt x="525946" y="76209"/>
                    <a:pt x="525946" y="80223"/>
                  </a:cubicBezTo>
                  <a:cubicBezTo>
                    <a:pt x="525946" y="84237"/>
                    <a:pt x="522692" y="87491"/>
                    <a:pt x="518678" y="87491"/>
                  </a:cubicBezTo>
                  <a:cubicBezTo>
                    <a:pt x="514664" y="87491"/>
                    <a:pt x="511410" y="84237"/>
                    <a:pt x="511410" y="80223"/>
                  </a:cubicBezTo>
                  <a:cubicBezTo>
                    <a:pt x="511410" y="76209"/>
                    <a:pt x="514664" y="72955"/>
                    <a:pt x="518678" y="72955"/>
                  </a:cubicBezTo>
                  <a:close/>
                  <a:moveTo>
                    <a:pt x="490431" y="72955"/>
                  </a:moveTo>
                  <a:cubicBezTo>
                    <a:pt x="494445" y="72955"/>
                    <a:pt x="497699" y="76209"/>
                    <a:pt x="497699" y="80223"/>
                  </a:cubicBezTo>
                  <a:cubicBezTo>
                    <a:pt x="497699" y="84237"/>
                    <a:pt x="494445" y="87491"/>
                    <a:pt x="490431" y="87491"/>
                  </a:cubicBezTo>
                  <a:cubicBezTo>
                    <a:pt x="486417" y="87491"/>
                    <a:pt x="483164" y="84237"/>
                    <a:pt x="483164" y="80223"/>
                  </a:cubicBezTo>
                  <a:cubicBezTo>
                    <a:pt x="483164" y="76209"/>
                    <a:pt x="486417" y="72955"/>
                    <a:pt x="490431" y="72955"/>
                  </a:cubicBezTo>
                  <a:close/>
                  <a:moveTo>
                    <a:pt x="462187" y="72955"/>
                  </a:moveTo>
                  <a:cubicBezTo>
                    <a:pt x="466201" y="72955"/>
                    <a:pt x="469455" y="76209"/>
                    <a:pt x="469455" y="80223"/>
                  </a:cubicBezTo>
                  <a:cubicBezTo>
                    <a:pt x="469455" y="84237"/>
                    <a:pt x="466201" y="87491"/>
                    <a:pt x="462187" y="87491"/>
                  </a:cubicBezTo>
                  <a:cubicBezTo>
                    <a:pt x="458173" y="87491"/>
                    <a:pt x="454919" y="84237"/>
                    <a:pt x="454919" y="80223"/>
                  </a:cubicBezTo>
                  <a:cubicBezTo>
                    <a:pt x="454919" y="76209"/>
                    <a:pt x="458173" y="72955"/>
                    <a:pt x="462187" y="72955"/>
                  </a:cubicBezTo>
                  <a:close/>
                  <a:moveTo>
                    <a:pt x="433940" y="72955"/>
                  </a:moveTo>
                  <a:cubicBezTo>
                    <a:pt x="437954" y="72955"/>
                    <a:pt x="441208" y="76209"/>
                    <a:pt x="441208" y="80223"/>
                  </a:cubicBezTo>
                  <a:cubicBezTo>
                    <a:pt x="441208" y="84237"/>
                    <a:pt x="437954" y="87491"/>
                    <a:pt x="433940" y="87491"/>
                  </a:cubicBezTo>
                  <a:cubicBezTo>
                    <a:pt x="429926" y="87491"/>
                    <a:pt x="426673" y="84237"/>
                    <a:pt x="426673" y="80223"/>
                  </a:cubicBezTo>
                  <a:cubicBezTo>
                    <a:pt x="426673" y="76209"/>
                    <a:pt x="429926" y="72955"/>
                    <a:pt x="433940" y="72955"/>
                  </a:cubicBezTo>
                  <a:close/>
                  <a:moveTo>
                    <a:pt x="405696" y="72955"/>
                  </a:moveTo>
                  <a:cubicBezTo>
                    <a:pt x="409710" y="72955"/>
                    <a:pt x="412964" y="76209"/>
                    <a:pt x="412964" y="80223"/>
                  </a:cubicBezTo>
                  <a:cubicBezTo>
                    <a:pt x="412964" y="84237"/>
                    <a:pt x="409710" y="87491"/>
                    <a:pt x="405696" y="87491"/>
                  </a:cubicBezTo>
                  <a:cubicBezTo>
                    <a:pt x="401682" y="87491"/>
                    <a:pt x="398428" y="84237"/>
                    <a:pt x="398428" y="80223"/>
                  </a:cubicBezTo>
                  <a:cubicBezTo>
                    <a:pt x="398428" y="76209"/>
                    <a:pt x="401682" y="72955"/>
                    <a:pt x="405696" y="72955"/>
                  </a:cubicBezTo>
                  <a:close/>
                  <a:moveTo>
                    <a:pt x="377449" y="72955"/>
                  </a:moveTo>
                  <a:cubicBezTo>
                    <a:pt x="381463" y="72955"/>
                    <a:pt x="384717" y="76209"/>
                    <a:pt x="384717" y="80223"/>
                  </a:cubicBezTo>
                  <a:cubicBezTo>
                    <a:pt x="384717" y="84237"/>
                    <a:pt x="381463" y="87491"/>
                    <a:pt x="377449" y="87491"/>
                  </a:cubicBezTo>
                  <a:cubicBezTo>
                    <a:pt x="373435" y="87491"/>
                    <a:pt x="370181" y="84237"/>
                    <a:pt x="370181" y="80223"/>
                  </a:cubicBezTo>
                  <a:cubicBezTo>
                    <a:pt x="370181" y="76209"/>
                    <a:pt x="373435" y="72955"/>
                    <a:pt x="377449" y="72955"/>
                  </a:cubicBezTo>
                  <a:close/>
                  <a:moveTo>
                    <a:pt x="349205" y="72955"/>
                  </a:moveTo>
                  <a:cubicBezTo>
                    <a:pt x="353219" y="72955"/>
                    <a:pt x="356473" y="76209"/>
                    <a:pt x="356473" y="80223"/>
                  </a:cubicBezTo>
                  <a:cubicBezTo>
                    <a:pt x="356473" y="84237"/>
                    <a:pt x="353219" y="87491"/>
                    <a:pt x="349205" y="87491"/>
                  </a:cubicBezTo>
                  <a:cubicBezTo>
                    <a:pt x="345191" y="87491"/>
                    <a:pt x="341937" y="84237"/>
                    <a:pt x="341937" y="80223"/>
                  </a:cubicBezTo>
                  <a:cubicBezTo>
                    <a:pt x="341937" y="76209"/>
                    <a:pt x="345191" y="72955"/>
                    <a:pt x="349205" y="72955"/>
                  </a:cubicBezTo>
                  <a:close/>
                  <a:moveTo>
                    <a:pt x="320958" y="72955"/>
                  </a:moveTo>
                  <a:cubicBezTo>
                    <a:pt x="324972" y="72955"/>
                    <a:pt x="328226" y="76209"/>
                    <a:pt x="328226" y="80223"/>
                  </a:cubicBezTo>
                  <a:cubicBezTo>
                    <a:pt x="328226" y="84237"/>
                    <a:pt x="324972" y="87491"/>
                    <a:pt x="320958" y="87491"/>
                  </a:cubicBezTo>
                  <a:cubicBezTo>
                    <a:pt x="316945" y="87491"/>
                    <a:pt x="313691" y="84237"/>
                    <a:pt x="313691" y="80223"/>
                  </a:cubicBezTo>
                  <a:cubicBezTo>
                    <a:pt x="313691" y="76209"/>
                    <a:pt x="316945" y="72955"/>
                    <a:pt x="320958" y="72955"/>
                  </a:cubicBezTo>
                  <a:close/>
                  <a:moveTo>
                    <a:pt x="292714" y="72955"/>
                  </a:moveTo>
                  <a:cubicBezTo>
                    <a:pt x="296728" y="72955"/>
                    <a:pt x="299982" y="76209"/>
                    <a:pt x="299982" y="80223"/>
                  </a:cubicBezTo>
                  <a:cubicBezTo>
                    <a:pt x="299982" y="84237"/>
                    <a:pt x="296728" y="87491"/>
                    <a:pt x="292714" y="87491"/>
                  </a:cubicBezTo>
                  <a:cubicBezTo>
                    <a:pt x="288700" y="87491"/>
                    <a:pt x="285446" y="84237"/>
                    <a:pt x="285446" y="80223"/>
                  </a:cubicBezTo>
                  <a:cubicBezTo>
                    <a:pt x="285446" y="76209"/>
                    <a:pt x="288700" y="72955"/>
                    <a:pt x="292714" y="72955"/>
                  </a:cubicBezTo>
                  <a:close/>
                  <a:moveTo>
                    <a:pt x="264467" y="72955"/>
                  </a:moveTo>
                  <a:cubicBezTo>
                    <a:pt x="268482" y="72955"/>
                    <a:pt x="271735" y="76209"/>
                    <a:pt x="271735" y="80223"/>
                  </a:cubicBezTo>
                  <a:cubicBezTo>
                    <a:pt x="271735" y="84237"/>
                    <a:pt x="268482" y="87491"/>
                    <a:pt x="264467" y="87491"/>
                  </a:cubicBezTo>
                  <a:cubicBezTo>
                    <a:pt x="260453" y="87491"/>
                    <a:pt x="257200" y="84237"/>
                    <a:pt x="257200" y="80223"/>
                  </a:cubicBezTo>
                  <a:cubicBezTo>
                    <a:pt x="257200" y="76209"/>
                    <a:pt x="260453" y="72955"/>
                    <a:pt x="264467" y="72955"/>
                  </a:cubicBezTo>
                  <a:close/>
                  <a:moveTo>
                    <a:pt x="236223" y="72955"/>
                  </a:moveTo>
                  <a:cubicBezTo>
                    <a:pt x="240237" y="72955"/>
                    <a:pt x="243491" y="76209"/>
                    <a:pt x="243491" y="80223"/>
                  </a:cubicBezTo>
                  <a:cubicBezTo>
                    <a:pt x="243491" y="84237"/>
                    <a:pt x="240237" y="87491"/>
                    <a:pt x="236223" y="87491"/>
                  </a:cubicBezTo>
                  <a:cubicBezTo>
                    <a:pt x="232209" y="87491"/>
                    <a:pt x="228955" y="84237"/>
                    <a:pt x="228955" y="80223"/>
                  </a:cubicBezTo>
                  <a:cubicBezTo>
                    <a:pt x="228955" y="76209"/>
                    <a:pt x="232209" y="72955"/>
                    <a:pt x="236223" y="72955"/>
                  </a:cubicBezTo>
                  <a:close/>
                  <a:moveTo>
                    <a:pt x="207976" y="72955"/>
                  </a:moveTo>
                  <a:cubicBezTo>
                    <a:pt x="211991" y="72955"/>
                    <a:pt x="215245" y="76209"/>
                    <a:pt x="215245" y="80223"/>
                  </a:cubicBezTo>
                  <a:cubicBezTo>
                    <a:pt x="215245" y="84237"/>
                    <a:pt x="211991" y="87491"/>
                    <a:pt x="207976" y="87491"/>
                  </a:cubicBezTo>
                  <a:cubicBezTo>
                    <a:pt x="203963" y="87491"/>
                    <a:pt x="200709" y="84237"/>
                    <a:pt x="200709" y="80223"/>
                  </a:cubicBezTo>
                  <a:cubicBezTo>
                    <a:pt x="200709" y="76209"/>
                    <a:pt x="203963" y="72955"/>
                    <a:pt x="207976" y="72955"/>
                  </a:cubicBezTo>
                  <a:close/>
                  <a:moveTo>
                    <a:pt x="179732" y="72955"/>
                  </a:moveTo>
                  <a:cubicBezTo>
                    <a:pt x="183746" y="72955"/>
                    <a:pt x="187000" y="76209"/>
                    <a:pt x="187000" y="80223"/>
                  </a:cubicBezTo>
                  <a:cubicBezTo>
                    <a:pt x="187000" y="84237"/>
                    <a:pt x="183746" y="87491"/>
                    <a:pt x="179732" y="87491"/>
                  </a:cubicBezTo>
                  <a:cubicBezTo>
                    <a:pt x="175718" y="87491"/>
                    <a:pt x="172464" y="84237"/>
                    <a:pt x="172464" y="80223"/>
                  </a:cubicBezTo>
                  <a:cubicBezTo>
                    <a:pt x="172464" y="76209"/>
                    <a:pt x="175718" y="72955"/>
                    <a:pt x="179732" y="72955"/>
                  </a:cubicBezTo>
                  <a:close/>
                  <a:moveTo>
                    <a:pt x="151486" y="72955"/>
                  </a:moveTo>
                  <a:cubicBezTo>
                    <a:pt x="155499" y="72955"/>
                    <a:pt x="158753" y="76209"/>
                    <a:pt x="158753" y="80223"/>
                  </a:cubicBezTo>
                  <a:cubicBezTo>
                    <a:pt x="158753" y="84237"/>
                    <a:pt x="155499" y="87491"/>
                    <a:pt x="151486" y="87491"/>
                  </a:cubicBezTo>
                  <a:cubicBezTo>
                    <a:pt x="147472" y="87491"/>
                    <a:pt x="144218" y="84237"/>
                    <a:pt x="144218" y="80223"/>
                  </a:cubicBezTo>
                  <a:cubicBezTo>
                    <a:pt x="144218" y="76209"/>
                    <a:pt x="147472" y="72955"/>
                    <a:pt x="151486" y="72955"/>
                  </a:cubicBezTo>
                  <a:close/>
                  <a:moveTo>
                    <a:pt x="123241" y="72955"/>
                  </a:moveTo>
                  <a:cubicBezTo>
                    <a:pt x="127255" y="72955"/>
                    <a:pt x="130509" y="76209"/>
                    <a:pt x="130509" y="80223"/>
                  </a:cubicBezTo>
                  <a:cubicBezTo>
                    <a:pt x="130509" y="84237"/>
                    <a:pt x="127255" y="87491"/>
                    <a:pt x="123241" y="87491"/>
                  </a:cubicBezTo>
                  <a:cubicBezTo>
                    <a:pt x="119227" y="87491"/>
                    <a:pt x="115973" y="84237"/>
                    <a:pt x="115973" y="80223"/>
                  </a:cubicBezTo>
                  <a:cubicBezTo>
                    <a:pt x="115973" y="76209"/>
                    <a:pt x="119227" y="72955"/>
                    <a:pt x="123241" y="72955"/>
                  </a:cubicBezTo>
                  <a:close/>
                  <a:moveTo>
                    <a:pt x="94995" y="72955"/>
                  </a:moveTo>
                  <a:cubicBezTo>
                    <a:pt x="99009" y="72955"/>
                    <a:pt x="102263" y="76209"/>
                    <a:pt x="102263" y="80223"/>
                  </a:cubicBezTo>
                  <a:cubicBezTo>
                    <a:pt x="102263" y="84237"/>
                    <a:pt x="99009" y="87491"/>
                    <a:pt x="94995" y="87491"/>
                  </a:cubicBezTo>
                  <a:cubicBezTo>
                    <a:pt x="90981" y="87491"/>
                    <a:pt x="87727" y="84237"/>
                    <a:pt x="87727" y="80223"/>
                  </a:cubicBezTo>
                  <a:cubicBezTo>
                    <a:pt x="87727" y="76209"/>
                    <a:pt x="90981" y="72955"/>
                    <a:pt x="94995" y="72955"/>
                  </a:cubicBezTo>
                  <a:close/>
                  <a:moveTo>
                    <a:pt x="66749" y="72955"/>
                  </a:moveTo>
                  <a:cubicBezTo>
                    <a:pt x="70763" y="72955"/>
                    <a:pt x="74017" y="76209"/>
                    <a:pt x="74017" y="80223"/>
                  </a:cubicBezTo>
                  <a:cubicBezTo>
                    <a:pt x="74017" y="84237"/>
                    <a:pt x="70763" y="87491"/>
                    <a:pt x="66749" y="87491"/>
                  </a:cubicBezTo>
                  <a:cubicBezTo>
                    <a:pt x="62735" y="87491"/>
                    <a:pt x="59481" y="84237"/>
                    <a:pt x="59481" y="80223"/>
                  </a:cubicBezTo>
                  <a:cubicBezTo>
                    <a:pt x="59481" y="76209"/>
                    <a:pt x="62735" y="72955"/>
                    <a:pt x="66749" y="72955"/>
                  </a:cubicBezTo>
                  <a:close/>
                  <a:moveTo>
                    <a:pt x="38504" y="72955"/>
                  </a:moveTo>
                  <a:cubicBezTo>
                    <a:pt x="42518" y="72955"/>
                    <a:pt x="45772" y="76209"/>
                    <a:pt x="45772" y="80223"/>
                  </a:cubicBezTo>
                  <a:cubicBezTo>
                    <a:pt x="45772" y="84237"/>
                    <a:pt x="42518" y="87491"/>
                    <a:pt x="38504" y="87491"/>
                  </a:cubicBezTo>
                  <a:cubicBezTo>
                    <a:pt x="34490" y="87491"/>
                    <a:pt x="31236" y="84237"/>
                    <a:pt x="31236" y="80223"/>
                  </a:cubicBezTo>
                  <a:cubicBezTo>
                    <a:pt x="31236" y="76209"/>
                    <a:pt x="34490" y="72955"/>
                    <a:pt x="38504" y="72955"/>
                  </a:cubicBezTo>
                  <a:close/>
                  <a:moveTo>
                    <a:pt x="10259" y="72955"/>
                  </a:moveTo>
                  <a:cubicBezTo>
                    <a:pt x="14272" y="72955"/>
                    <a:pt x="17526" y="76209"/>
                    <a:pt x="17526" y="80223"/>
                  </a:cubicBezTo>
                  <a:cubicBezTo>
                    <a:pt x="17526" y="84237"/>
                    <a:pt x="14272" y="87491"/>
                    <a:pt x="10259" y="87491"/>
                  </a:cubicBezTo>
                  <a:cubicBezTo>
                    <a:pt x="6245" y="87491"/>
                    <a:pt x="2991" y="84237"/>
                    <a:pt x="2991" y="80223"/>
                  </a:cubicBezTo>
                  <a:cubicBezTo>
                    <a:pt x="2991" y="76209"/>
                    <a:pt x="6245" y="72955"/>
                    <a:pt x="10259" y="72955"/>
                  </a:cubicBezTo>
                  <a:close/>
                  <a:moveTo>
                    <a:pt x="0" y="52640"/>
                  </a:moveTo>
                  <a:lnTo>
                    <a:pt x="3122" y="55762"/>
                  </a:lnTo>
                  <a:lnTo>
                    <a:pt x="0" y="58884"/>
                  </a:lnTo>
                  <a:close/>
                  <a:moveTo>
                    <a:pt x="4967263" y="48776"/>
                  </a:moveTo>
                  <a:lnTo>
                    <a:pt x="4972343" y="53855"/>
                  </a:lnTo>
                  <a:lnTo>
                    <a:pt x="4972343" y="57669"/>
                  </a:lnTo>
                  <a:lnTo>
                    <a:pt x="4967263" y="62748"/>
                  </a:lnTo>
                  <a:cubicBezTo>
                    <a:pt x="4963405" y="62748"/>
                    <a:pt x="4960278" y="59620"/>
                    <a:pt x="4960278" y="55762"/>
                  </a:cubicBezTo>
                  <a:cubicBezTo>
                    <a:pt x="4960278" y="51904"/>
                    <a:pt x="4963405" y="48776"/>
                    <a:pt x="4967263" y="48776"/>
                  </a:cubicBezTo>
                  <a:close/>
                  <a:moveTo>
                    <a:pt x="4939026" y="48776"/>
                  </a:moveTo>
                  <a:cubicBezTo>
                    <a:pt x="4942884" y="48776"/>
                    <a:pt x="4946011" y="51904"/>
                    <a:pt x="4946011" y="55762"/>
                  </a:cubicBezTo>
                  <a:cubicBezTo>
                    <a:pt x="4946011" y="59620"/>
                    <a:pt x="4942884" y="62748"/>
                    <a:pt x="4939026" y="62748"/>
                  </a:cubicBezTo>
                  <a:cubicBezTo>
                    <a:pt x="4935167" y="62748"/>
                    <a:pt x="4932039" y="59620"/>
                    <a:pt x="4932039" y="55762"/>
                  </a:cubicBezTo>
                  <a:cubicBezTo>
                    <a:pt x="4932039" y="51904"/>
                    <a:pt x="4935167" y="48776"/>
                    <a:pt x="4939026" y="48776"/>
                  </a:cubicBezTo>
                  <a:close/>
                  <a:moveTo>
                    <a:pt x="4910781" y="48776"/>
                  </a:moveTo>
                  <a:cubicBezTo>
                    <a:pt x="4914639" y="48776"/>
                    <a:pt x="4917767" y="51904"/>
                    <a:pt x="4917767" y="55762"/>
                  </a:cubicBezTo>
                  <a:cubicBezTo>
                    <a:pt x="4917767" y="59620"/>
                    <a:pt x="4914639" y="62748"/>
                    <a:pt x="4910781" y="62748"/>
                  </a:cubicBezTo>
                  <a:cubicBezTo>
                    <a:pt x="4906922" y="62748"/>
                    <a:pt x="4903795" y="59620"/>
                    <a:pt x="4903795" y="55762"/>
                  </a:cubicBezTo>
                  <a:cubicBezTo>
                    <a:pt x="4903795" y="51904"/>
                    <a:pt x="4906922" y="48776"/>
                    <a:pt x="4910781" y="48776"/>
                  </a:cubicBezTo>
                  <a:close/>
                  <a:moveTo>
                    <a:pt x="4882534" y="48776"/>
                  </a:moveTo>
                  <a:cubicBezTo>
                    <a:pt x="4886393" y="48776"/>
                    <a:pt x="4889520" y="51904"/>
                    <a:pt x="4889520" y="55762"/>
                  </a:cubicBezTo>
                  <a:cubicBezTo>
                    <a:pt x="4889520" y="59620"/>
                    <a:pt x="4886393" y="62748"/>
                    <a:pt x="4882534" y="62748"/>
                  </a:cubicBezTo>
                  <a:cubicBezTo>
                    <a:pt x="4878676" y="62748"/>
                    <a:pt x="4875548" y="59620"/>
                    <a:pt x="4875548" y="55762"/>
                  </a:cubicBezTo>
                  <a:cubicBezTo>
                    <a:pt x="4875548" y="51904"/>
                    <a:pt x="4878676" y="48776"/>
                    <a:pt x="4882534" y="48776"/>
                  </a:cubicBezTo>
                  <a:close/>
                  <a:moveTo>
                    <a:pt x="4854290" y="48776"/>
                  </a:moveTo>
                  <a:cubicBezTo>
                    <a:pt x="4858148" y="48776"/>
                    <a:pt x="4861276" y="51904"/>
                    <a:pt x="4861276" y="55762"/>
                  </a:cubicBezTo>
                  <a:cubicBezTo>
                    <a:pt x="4861276" y="59620"/>
                    <a:pt x="4858148" y="62748"/>
                    <a:pt x="4854290" y="62748"/>
                  </a:cubicBezTo>
                  <a:cubicBezTo>
                    <a:pt x="4850431" y="62748"/>
                    <a:pt x="4847304" y="59620"/>
                    <a:pt x="4847304" y="55762"/>
                  </a:cubicBezTo>
                  <a:cubicBezTo>
                    <a:pt x="4847304" y="51904"/>
                    <a:pt x="4850431" y="48776"/>
                    <a:pt x="4854290" y="48776"/>
                  </a:cubicBezTo>
                  <a:close/>
                  <a:moveTo>
                    <a:pt x="4826044" y="48776"/>
                  </a:moveTo>
                  <a:cubicBezTo>
                    <a:pt x="4829902" y="48776"/>
                    <a:pt x="4833029" y="51904"/>
                    <a:pt x="4833029" y="55762"/>
                  </a:cubicBezTo>
                  <a:cubicBezTo>
                    <a:pt x="4833029" y="59620"/>
                    <a:pt x="4829902" y="62748"/>
                    <a:pt x="4826044" y="62748"/>
                  </a:cubicBezTo>
                  <a:cubicBezTo>
                    <a:pt x="4822185" y="62748"/>
                    <a:pt x="4819057" y="59620"/>
                    <a:pt x="4819057" y="55762"/>
                  </a:cubicBezTo>
                  <a:cubicBezTo>
                    <a:pt x="4819057" y="51904"/>
                    <a:pt x="4822185" y="48776"/>
                    <a:pt x="4826044" y="48776"/>
                  </a:cubicBezTo>
                  <a:close/>
                  <a:moveTo>
                    <a:pt x="4797799" y="48776"/>
                  </a:moveTo>
                  <a:cubicBezTo>
                    <a:pt x="4801657" y="48776"/>
                    <a:pt x="4804785" y="51904"/>
                    <a:pt x="4804785" y="55762"/>
                  </a:cubicBezTo>
                  <a:cubicBezTo>
                    <a:pt x="4804785" y="59620"/>
                    <a:pt x="4801657" y="62748"/>
                    <a:pt x="4797799" y="62748"/>
                  </a:cubicBezTo>
                  <a:cubicBezTo>
                    <a:pt x="4793940" y="62748"/>
                    <a:pt x="4790813" y="59620"/>
                    <a:pt x="4790813" y="55762"/>
                  </a:cubicBezTo>
                  <a:cubicBezTo>
                    <a:pt x="4790813" y="51904"/>
                    <a:pt x="4793940" y="48776"/>
                    <a:pt x="4797799" y="48776"/>
                  </a:cubicBezTo>
                  <a:close/>
                  <a:moveTo>
                    <a:pt x="4769552" y="48776"/>
                  </a:moveTo>
                  <a:cubicBezTo>
                    <a:pt x="4773411" y="48776"/>
                    <a:pt x="4776538" y="51904"/>
                    <a:pt x="4776538" y="55762"/>
                  </a:cubicBezTo>
                  <a:cubicBezTo>
                    <a:pt x="4776538" y="59620"/>
                    <a:pt x="4773411" y="62748"/>
                    <a:pt x="4769552" y="62748"/>
                  </a:cubicBezTo>
                  <a:cubicBezTo>
                    <a:pt x="4765694" y="62748"/>
                    <a:pt x="4762566" y="59620"/>
                    <a:pt x="4762566" y="55762"/>
                  </a:cubicBezTo>
                  <a:cubicBezTo>
                    <a:pt x="4762566" y="51904"/>
                    <a:pt x="4765694" y="48776"/>
                    <a:pt x="4769552" y="48776"/>
                  </a:cubicBezTo>
                  <a:close/>
                  <a:moveTo>
                    <a:pt x="4741308" y="48776"/>
                  </a:moveTo>
                  <a:cubicBezTo>
                    <a:pt x="4745166" y="48776"/>
                    <a:pt x="4748294" y="51904"/>
                    <a:pt x="4748294" y="55762"/>
                  </a:cubicBezTo>
                  <a:cubicBezTo>
                    <a:pt x="4748294" y="59620"/>
                    <a:pt x="4745166" y="62748"/>
                    <a:pt x="4741308" y="62748"/>
                  </a:cubicBezTo>
                  <a:cubicBezTo>
                    <a:pt x="4737450" y="62748"/>
                    <a:pt x="4734322" y="59620"/>
                    <a:pt x="4734322" y="55762"/>
                  </a:cubicBezTo>
                  <a:cubicBezTo>
                    <a:pt x="4734322" y="51904"/>
                    <a:pt x="4737450" y="48776"/>
                    <a:pt x="4741308" y="48776"/>
                  </a:cubicBezTo>
                  <a:close/>
                  <a:moveTo>
                    <a:pt x="4713062" y="48776"/>
                  </a:moveTo>
                  <a:cubicBezTo>
                    <a:pt x="4716920" y="48776"/>
                    <a:pt x="4720048" y="51904"/>
                    <a:pt x="4720048" y="55762"/>
                  </a:cubicBezTo>
                  <a:cubicBezTo>
                    <a:pt x="4720048" y="59620"/>
                    <a:pt x="4716920" y="62748"/>
                    <a:pt x="4713062" y="62748"/>
                  </a:cubicBezTo>
                  <a:cubicBezTo>
                    <a:pt x="4709203" y="62748"/>
                    <a:pt x="4706075" y="59620"/>
                    <a:pt x="4706075" y="55762"/>
                  </a:cubicBezTo>
                  <a:cubicBezTo>
                    <a:pt x="4706075" y="51904"/>
                    <a:pt x="4709203" y="48776"/>
                    <a:pt x="4713062" y="48776"/>
                  </a:cubicBezTo>
                  <a:close/>
                  <a:moveTo>
                    <a:pt x="4684817" y="48776"/>
                  </a:moveTo>
                  <a:cubicBezTo>
                    <a:pt x="4688675" y="48776"/>
                    <a:pt x="4691803" y="51904"/>
                    <a:pt x="4691803" y="55762"/>
                  </a:cubicBezTo>
                  <a:cubicBezTo>
                    <a:pt x="4691803" y="59620"/>
                    <a:pt x="4688675" y="62748"/>
                    <a:pt x="4684817" y="62748"/>
                  </a:cubicBezTo>
                  <a:cubicBezTo>
                    <a:pt x="4680959" y="62748"/>
                    <a:pt x="4677831" y="59620"/>
                    <a:pt x="4677831" y="55762"/>
                  </a:cubicBezTo>
                  <a:cubicBezTo>
                    <a:pt x="4677831" y="51904"/>
                    <a:pt x="4680959" y="48776"/>
                    <a:pt x="4684817" y="48776"/>
                  </a:cubicBezTo>
                  <a:close/>
                  <a:moveTo>
                    <a:pt x="4656571" y="48776"/>
                  </a:moveTo>
                  <a:cubicBezTo>
                    <a:pt x="4660429" y="48776"/>
                    <a:pt x="4663556" y="51904"/>
                    <a:pt x="4663556" y="55762"/>
                  </a:cubicBezTo>
                  <a:cubicBezTo>
                    <a:pt x="4663556" y="59620"/>
                    <a:pt x="4660429" y="62748"/>
                    <a:pt x="4656571" y="62748"/>
                  </a:cubicBezTo>
                  <a:cubicBezTo>
                    <a:pt x="4652713" y="62748"/>
                    <a:pt x="4649585" y="59620"/>
                    <a:pt x="4649585" y="55762"/>
                  </a:cubicBezTo>
                  <a:cubicBezTo>
                    <a:pt x="4649585" y="51904"/>
                    <a:pt x="4652713" y="48776"/>
                    <a:pt x="4656571" y="48776"/>
                  </a:cubicBezTo>
                  <a:close/>
                  <a:moveTo>
                    <a:pt x="4628326" y="48776"/>
                  </a:moveTo>
                  <a:cubicBezTo>
                    <a:pt x="4632184" y="48776"/>
                    <a:pt x="4635312" y="51904"/>
                    <a:pt x="4635312" y="55762"/>
                  </a:cubicBezTo>
                  <a:cubicBezTo>
                    <a:pt x="4635312" y="59620"/>
                    <a:pt x="4632184" y="62748"/>
                    <a:pt x="4628326" y="62748"/>
                  </a:cubicBezTo>
                  <a:cubicBezTo>
                    <a:pt x="4624468" y="62748"/>
                    <a:pt x="4621340" y="59620"/>
                    <a:pt x="4621340" y="55762"/>
                  </a:cubicBezTo>
                  <a:cubicBezTo>
                    <a:pt x="4621340" y="51904"/>
                    <a:pt x="4624468" y="48776"/>
                    <a:pt x="4628326" y="48776"/>
                  </a:cubicBezTo>
                  <a:close/>
                  <a:moveTo>
                    <a:pt x="4600080" y="48776"/>
                  </a:moveTo>
                  <a:cubicBezTo>
                    <a:pt x="4603938" y="48776"/>
                    <a:pt x="4607066" y="51904"/>
                    <a:pt x="4607066" y="55762"/>
                  </a:cubicBezTo>
                  <a:cubicBezTo>
                    <a:pt x="4607066" y="59620"/>
                    <a:pt x="4603938" y="62748"/>
                    <a:pt x="4600080" y="62748"/>
                  </a:cubicBezTo>
                  <a:cubicBezTo>
                    <a:pt x="4596222" y="62748"/>
                    <a:pt x="4593094" y="59620"/>
                    <a:pt x="4593094" y="55762"/>
                  </a:cubicBezTo>
                  <a:cubicBezTo>
                    <a:pt x="4593094" y="51904"/>
                    <a:pt x="4596222" y="48776"/>
                    <a:pt x="4600080" y="48776"/>
                  </a:cubicBezTo>
                  <a:close/>
                  <a:moveTo>
                    <a:pt x="4571835" y="48776"/>
                  </a:moveTo>
                  <a:cubicBezTo>
                    <a:pt x="4575693" y="48776"/>
                    <a:pt x="4578821" y="51904"/>
                    <a:pt x="4578821" y="55762"/>
                  </a:cubicBezTo>
                  <a:cubicBezTo>
                    <a:pt x="4578821" y="59620"/>
                    <a:pt x="4575693" y="62748"/>
                    <a:pt x="4571835" y="62748"/>
                  </a:cubicBezTo>
                  <a:cubicBezTo>
                    <a:pt x="4567977" y="62748"/>
                    <a:pt x="4564849" y="59620"/>
                    <a:pt x="4564849" y="55762"/>
                  </a:cubicBezTo>
                  <a:cubicBezTo>
                    <a:pt x="4564849" y="51904"/>
                    <a:pt x="4567977" y="48776"/>
                    <a:pt x="4571835" y="48776"/>
                  </a:cubicBezTo>
                  <a:close/>
                  <a:moveTo>
                    <a:pt x="4543589" y="48776"/>
                  </a:moveTo>
                  <a:cubicBezTo>
                    <a:pt x="4547447" y="48776"/>
                    <a:pt x="4550574" y="51904"/>
                    <a:pt x="4550574" y="55762"/>
                  </a:cubicBezTo>
                  <a:cubicBezTo>
                    <a:pt x="4550574" y="59620"/>
                    <a:pt x="4547447" y="62748"/>
                    <a:pt x="4543589" y="62748"/>
                  </a:cubicBezTo>
                  <a:cubicBezTo>
                    <a:pt x="4539731" y="62748"/>
                    <a:pt x="4536603" y="59620"/>
                    <a:pt x="4536603" y="55762"/>
                  </a:cubicBezTo>
                  <a:cubicBezTo>
                    <a:pt x="4536603" y="51904"/>
                    <a:pt x="4539731" y="48776"/>
                    <a:pt x="4543589" y="48776"/>
                  </a:cubicBezTo>
                  <a:close/>
                  <a:moveTo>
                    <a:pt x="4515344" y="48776"/>
                  </a:moveTo>
                  <a:cubicBezTo>
                    <a:pt x="4519202" y="48776"/>
                    <a:pt x="4522330" y="51904"/>
                    <a:pt x="4522330" y="55762"/>
                  </a:cubicBezTo>
                  <a:cubicBezTo>
                    <a:pt x="4522330" y="59620"/>
                    <a:pt x="4519202" y="62748"/>
                    <a:pt x="4515344" y="62748"/>
                  </a:cubicBezTo>
                  <a:cubicBezTo>
                    <a:pt x="4511486" y="62748"/>
                    <a:pt x="4508358" y="59620"/>
                    <a:pt x="4508358" y="55762"/>
                  </a:cubicBezTo>
                  <a:cubicBezTo>
                    <a:pt x="4508358" y="51904"/>
                    <a:pt x="4511486" y="48776"/>
                    <a:pt x="4515344" y="48776"/>
                  </a:cubicBezTo>
                  <a:close/>
                  <a:moveTo>
                    <a:pt x="4487098" y="48776"/>
                  </a:moveTo>
                  <a:cubicBezTo>
                    <a:pt x="4490956" y="48776"/>
                    <a:pt x="4494084" y="51904"/>
                    <a:pt x="4494084" y="55762"/>
                  </a:cubicBezTo>
                  <a:cubicBezTo>
                    <a:pt x="4494084" y="59620"/>
                    <a:pt x="4490956" y="62748"/>
                    <a:pt x="4487098" y="62748"/>
                  </a:cubicBezTo>
                  <a:cubicBezTo>
                    <a:pt x="4483240" y="62748"/>
                    <a:pt x="4480112" y="59620"/>
                    <a:pt x="4480112" y="55762"/>
                  </a:cubicBezTo>
                  <a:cubicBezTo>
                    <a:pt x="4480112" y="51904"/>
                    <a:pt x="4483240" y="48776"/>
                    <a:pt x="4487098" y="48776"/>
                  </a:cubicBezTo>
                  <a:close/>
                  <a:moveTo>
                    <a:pt x="4458853" y="48776"/>
                  </a:moveTo>
                  <a:cubicBezTo>
                    <a:pt x="4462711" y="48776"/>
                    <a:pt x="4465839" y="51904"/>
                    <a:pt x="4465839" y="55762"/>
                  </a:cubicBezTo>
                  <a:cubicBezTo>
                    <a:pt x="4465839" y="59620"/>
                    <a:pt x="4462711" y="62748"/>
                    <a:pt x="4458853" y="62748"/>
                  </a:cubicBezTo>
                  <a:cubicBezTo>
                    <a:pt x="4454995" y="62748"/>
                    <a:pt x="4451867" y="59620"/>
                    <a:pt x="4451867" y="55762"/>
                  </a:cubicBezTo>
                  <a:cubicBezTo>
                    <a:pt x="4451867" y="51904"/>
                    <a:pt x="4454995" y="48776"/>
                    <a:pt x="4458853" y="48776"/>
                  </a:cubicBezTo>
                  <a:close/>
                  <a:moveTo>
                    <a:pt x="4430607" y="48776"/>
                  </a:moveTo>
                  <a:cubicBezTo>
                    <a:pt x="4434465" y="48776"/>
                    <a:pt x="4437593" y="51904"/>
                    <a:pt x="4437593" y="55762"/>
                  </a:cubicBezTo>
                  <a:cubicBezTo>
                    <a:pt x="4437593" y="59620"/>
                    <a:pt x="4434465" y="62748"/>
                    <a:pt x="4430607" y="62748"/>
                  </a:cubicBezTo>
                  <a:cubicBezTo>
                    <a:pt x="4426749" y="62748"/>
                    <a:pt x="4423621" y="59620"/>
                    <a:pt x="4423621" y="55762"/>
                  </a:cubicBezTo>
                  <a:cubicBezTo>
                    <a:pt x="4423621" y="51904"/>
                    <a:pt x="4426749" y="48776"/>
                    <a:pt x="4430607" y="48776"/>
                  </a:cubicBezTo>
                  <a:close/>
                  <a:moveTo>
                    <a:pt x="4402362" y="48776"/>
                  </a:moveTo>
                  <a:cubicBezTo>
                    <a:pt x="4406220" y="48776"/>
                    <a:pt x="4409348" y="51904"/>
                    <a:pt x="4409348" y="55762"/>
                  </a:cubicBezTo>
                  <a:cubicBezTo>
                    <a:pt x="4409348" y="59620"/>
                    <a:pt x="4406220" y="62748"/>
                    <a:pt x="4402362" y="62748"/>
                  </a:cubicBezTo>
                  <a:cubicBezTo>
                    <a:pt x="4398504" y="62748"/>
                    <a:pt x="4395376" y="59620"/>
                    <a:pt x="4395376" y="55762"/>
                  </a:cubicBezTo>
                  <a:cubicBezTo>
                    <a:pt x="4395376" y="51904"/>
                    <a:pt x="4398504" y="48776"/>
                    <a:pt x="4402362" y="48776"/>
                  </a:cubicBezTo>
                  <a:close/>
                  <a:moveTo>
                    <a:pt x="4374116" y="48776"/>
                  </a:moveTo>
                  <a:cubicBezTo>
                    <a:pt x="4377974" y="48776"/>
                    <a:pt x="4381102" y="51904"/>
                    <a:pt x="4381102" y="55762"/>
                  </a:cubicBezTo>
                  <a:cubicBezTo>
                    <a:pt x="4381102" y="59620"/>
                    <a:pt x="4377974" y="62748"/>
                    <a:pt x="4374116" y="62748"/>
                  </a:cubicBezTo>
                  <a:cubicBezTo>
                    <a:pt x="4370258" y="62748"/>
                    <a:pt x="4367130" y="59620"/>
                    <a:pt x="4367130" y="55762"/>
                  </a:cubicBezTo>
                  <a:cubicBezTo>
                    <a:pt x="4367130" y="51904"/>
                    <a:pt x="4370258" y="48776"/>
                    <a:pt x="4374116" y="48776"/>
                  </a:cubicBezTo>
                  <a:close/>
                  <a:moveTo>
                    <a:pt x="4345871" y="48776"/>
                  </a:moveTo>
                  <a:cubicBezTo>
                    <a:pt x="4349729" y="48776"/>
                    <a:pt x="4352857" y="51904"/>
                    <a:pt x="4352857" y="55762"/>
                  </a:cubicBezTo>
                  <a:cubicBezTo>
                    <a:pt x="4352857" y="59620"/>
                    <a:pt x="4349729" y="62748"/>
                    <a:pt x="4345871" y="62748"/>
                  </a:cubicBezTo>
                  <a:cubicBezTo>
                    <a:pt x="4342013" y="62748"/>
                    <a:pt x="4338885" y="59620"/>
                    <a:pt x="4338885" y="55762"/>
                  </a:cubicBezTo>
                  <a:cubicBezTo>
                    <a:pt x="4338885" y="51904"/>
                    <a:pt x="4342013" y="48776"/>
                    <a:pt x="4345871" y="48776"/>
                  </a:cubicBezTo>
                  <a:close/>
                  <a:moveTo>
                    <a:pt x="4317625" y="48776"/>
                  </a:moveTo>
                  <a:cubicBezTo>
                    <a:pt x="4321483" y="48776"/>
                    <a:pt x="4324611" y="51904"/>
                    <a:pt x="4324611" y="55762"/>
                  </a:cubicBezTo>
                  <a:cubicBezTo>
                    <a:pt x="4324611" y="59620"/>
                    <a:pt x="4321483" y="62748"/>
                    <a:pt x="4317625" y="62748"/>
                  </a:cubicBezTo>
                  <a:cubicBezTo>
                    <a:pt x="4313767" y="62748"/>
                    <a:pt x="4310639" y="59620"/>
                    <a:pt x="4310639" y="55762"/>
                  </a:cubicBezTo>
                  <a:cubicBezTo>
                    <a:pt x="4310639" y="51904"/>
                    <a:pt x="4313767" y="48776"/>
                    <a:pt x="4317625" y="48776"/>
                  </a:cubicBezTo>
                  <a:close/>
                  <a:moveTo>
                    <a:pt x="4289380" y="48776"/>
                  </a:moveTo>
                  <a:cubicBezTo>
                    <a:pt x="4293238" y="48776"/>
                    <a:pt x="4296366" y="51904"/>
                    <a:pt x="4296366" y="55762"/>
                  </a:cubicBezTo>
                  <a:cubicBezTo>
                    <a:pt x="4296366" y="59620"/>
                    <a:pt x="4293238" y="62748"/>
                    <a:pt x="4289380" y="62748"/>
                  </a:cubicBezTo>
                  <a:cubicBezTo>
                    <a:pt x="4285522" y="62748"/>
                    <a:pt x="4282394" y="59620"/>
                    <a:pt x="4282394" y="55762"/>
                  </a:cubicBezTo>
                  <a:cubicBezTo>
                    <a:pt x="4282394" y="51904"/>
                    <a:pt x="4285522" y="48776"/>
                    <a:pt x="4289380" y="48776"/>
                  </a:cubicBezTo>
                  <a:close/>
                  <a:moveTo>
                    <a:pt x="4261134" y="48776"/>
                  </a:moveTo>
                  <a:cubicBezTo>
                    <a:pt x="4264992" y="48776"/>
                    <a:pt x="4268120" y="51904"/>
                    <a:pt x="4268120" y="55762"/>
                  </a:cubicBezTo>
                  <a:cubicBezTo>
                    <a:pt x="4268120" y="59620"/>
                    <a:pt x="4264992" y="62748"/>
                    <a:pt x="4261134" y="62748"/>
                  </a:cubicBezTo>
                  <a:cubicBezTo>
                    <a:pt x="4257276" y="62748"/>
                    <a:pt x="4254148" y="59620"/>
                    <a:pt x="4254148" y="55762"/>
                  </a:cubicBezTo>
                  <a:cubicBezTo>
                    <a:pt x="4254148" y="51904"/>
                    <a:pt x="4257276" y="48776"/>
                    <a:pt x="4261134" y="48776"/>
                  </a:cubicBezTo>
                  <a:close/>
                  <a:moveTo>
                    <a:pt x="4232889" y="48776"/>
                  </a:moveTo>
                  <a:cubicBezTo>
                    <a:pt x="4236748" y="48776"/>
                    <a:pt x="4239875" y="51904"/>
                    <a:pt x="4239875" y="55762"/>
                  </a:cubicBezTo>
                  <a:cubicBezTo>
                    <a:pt x="4239875" y="59620"/>
                    <a:pt x="4236748" y="62748"/>
                    <a:pt x="4232889" y="62748"/>
                  </a:cubicBezTo>
                  <a:cubicBezTo>
                    <a:pt x="4229031" y="62748"/>
                    <a:pt x="4225903" y="59620"/>
                    <a:pt x="4225903" y="55762"/>
                  </a:cubicBezTo>
                  <a:cubicBezTo>
                    <a:pt x="4225903" y="51904"/>
                    <a:pt x="4229031" y="48776"/>
                    <a:pt x="4232889" y="48776"/>
                  </a:cubicBezTo>
                  <a:close/>
                  <a:moveTo>
                    <a:pt x="4204643" y="48776"/>
                  </a:moveTo>
                  <a:cubicBezTo>
                    <a:pt x="4208501" y="48776"/>
                    <a:pt x="4211629" y="51904"/>
                    <a:pt x="4211629" y="55762"/>
                  </a:cubicBezTo>
                  <a:cubicBezTo>
                    <a:pt x="4211629" y="59620"/>
                    <a:pt x="4208501" y="62748"/>
                    <a:pt x="4204643" y="62748"/>
                  </a:cubicBezTo>
                  <a:cubicBezTo>
                    <a:pt x="4200785" y="62748"/>
                    <a:pt x="4197657" y="59620"/>
                    <a:pt x="4197657" y="55762"/>
                  </a:cubicBezTo>
                  <a:cubicBezTo>
                    <a:pt x="4197657" y="51904"/>
                    <a:pt x="4200785" y="48776"/>
                    <a:pt x="4204643" y="48776"/>
                  </a:cubicBezTo>
                  <a:close/>
                  <a:moveTo>
                    <a:pt x="4176398" y="48776"/>
                  </a:moveTo>
                  <a:cubicBezTo>
                    <a:pt x="4180256" y="48776"/>
                    <a:pt x="4183384" y="51904"/>
                    <a:pt x="4183384" y="55762"/>
                  </a:cubicBezTo>
                  <a:cubicBezTo>
                    <a:pt x="4183384" y="59620"/>
                    <a:pt x="4180256" y="62748"/>
                    <a:pt x="4176398" y="62748"/>
                  </a:cubicBezTo>
                  <a:cubicBezTo>
                    <a:pt x="4172540" y="62748"/>
                    <a:pt x="4169412" y="59620"/>
                    <a:pt x="4169412" y="55762"/>
                  </a:cubicBezTo>
                  <a:cubicBezTo>
                    <a:pt x="4169412" y="51904"/>
                    <a:pt x="4172540" y="48776"/>
                    <a:pt x="4176398" y="48776"/>
                  </a:cubicBezTo>
                  <a:close/>
                  <a:moveTo>
                    <a:pt x="4148152" y="48776"/>
                  </a:moveTo>
                  <a:cubicBezTo>
                    <a:pt x="4152010" y="48776"/>
                    <a:pt x="4155138" y="51904"/>
                    <a:pt x="4155138" y="55762"/>
                  </a:cubicBezTo>
                  <a:cubicBezTo>
                    <a:pt x="4155138" y="59620"/>
                    <a:pt x="4152010" y="62748"/>
                    <a:pt x="4148152" y="62748"/>
                  </a:cubicBezTo>
                  <a:cubicBezTo>
                    <a:pt x="4144294" y="62748"/>
                    <a:pt x="4141166" y="59620"/>
                    <a:pt x="4141166" y="55762"/>
                  </a:cubicBezTo>
                  <a:cubicBezTo>
                    <a:pt x="4141166" y="51904"/>
                    <a:pt x="4144294" y="48776"/>
                    <a:pt x="4148152" y="48776"/>
                  </a:cubicBezTo>
                  <a:close/>
                  <a:moveTo>
                    <a:pt x="4119906" y="48776"/>
                  </a:moveTo>
                  <a:cubicBezTo>
                    <a:pt x="4123764" y="48776"/>
                    <a:pt x="4126892" y="51904"/>
                    <a:pt x="4126892" y="55762"/>
                  </a:cubicBezTo>
                  <a:cubicBezTo>
                    <a:pt x="4126892" y="59620"/>
                    <a:pt x="4123764" y="62748"/>
                    <a:pt x="4119906" y="62748"/>
                  </a:cubicBezTo>
                  <a:cubicBezTo>
                    <a:pt x="4116047" y="62748"/>
                    <a:pt x="4112919" y="59620"/>
                    <a:pt x="4112919" y="55762"/>
                  </a:cubicBezTo>
                  <a:cubicBezTo>
                    <a:pt x="4112919" y="51904"/>
                    <a:pt x="4116047" y="48776"/>
                    <a:pt x="4119906" y="48776"/>
                  </a:cubicBezTo>
                  <a:close/>
                  <a:moveTo>
                    <a:pt x="4091661" y="48776"/>
                  </a:moveTo>
                  <a:cubicBezTo>
                    <a:pt x="4095519" y="48776"/>
                    <a:pt x="4098647" y="51904"/>
                    <a:pt x="4098647" y="55762"/>
                  </a:cubicBezTo>
                  <a:cubicBezTo>
                    <a:pt x="4098647" y="59620"/>
                    <a:pt x="4095519" y="62748"/>
                    <a:pt x="4091661" y="62748"/>
                  </a:cubicBezTo>
                  <a:cubicBezTo>
                    <a:pt x="4087803" y="62748"/>
                    <a:pt x="4084675" y="59620"/>
                    <a:pt x="4084675" y="55762"/>
                  </a:cubicBezTo>
                  <a:cubicBezTo>
                    <a:pt x="4084675" y="51904"/>
                    <a:pt x="4087803" y="48776"/>
                    <a:pt x="4091661" y="48776"/>
                  </a:cubicBezTo>
                  <a:close/>
                  <a:moveTo>
                    <a:pt x="4063415" y="48776"/>
                  </a:moveTo>
                  <a:cubicBezTo>
                    <a:pt x="4067273" y="48776"/>
                    <a:pt x="4070401" y="51904"/>
                    <a:pt x="4070401" y="55762"/>
                  </a:cubicBezTo>
                  <a:cubicBezTo>
                    <a:pt x="4070401" y="59620"/>
                    <a:pt x="4067273" y="62748"/>
                    <a:pt x="4063415" y="62748"/>
                  </a:cubicBezTo>
                  <a:cubicBezTo>
                    <a:pt x="4059556" y="62748"/>
                    <a:pt x="4056429" y="59620"/>
                    <a:pt x="4056429" y="55762"/>
                  </a:cubicBezTo>
                  <a:cubicBezTo>
                    <a:pt x="4056429" y="51904"/>
                    <a:pt x="4059556" y="48776"/>
                    <a:pt x="4063415" y="48776"/>
                  </a:cubicBezTo>
                  <a:close/>
                  <a:moveTo>
                    <a:pt x="4035170" y="48776"/>
                  </a:moveTo>
                  <a:cubicBezTo>
                    <a:pt x="4039028" y="48776"/>
                    <a:pt x="4042156" y="51904"/>
                    <a:pt x="4042156" y="55762"/>
                  </a:cubicBezTo>
                  <a:cubicBezTo>
                    <a:pt x="4042156" y="59620"/>
                    <a:pt x="4039028" y="62748"/>
                    <a:pt x="4035170" y="62748"/>
                  </a:cubicBezTo>
                  <a:cubicBezTo>
                    <a:pt x="4031312" y="62748"/>
                    <a:pt x="4028184" y="59620"/>
                    <a:pt x="4028184" y="55762"/>
                  </a:cubicBezTo>
                  <a:cubicBezTo>
                    <a:pt x="4028184" y="51904"/>
                    <a:pt x="4031312" y="48776"/>
                    <a:pt x="4035170" y="48776"/>
                  </a:cubicBezTo>
                  <a:close/>
                  <a:moveTo>
                    <a:pt x="4006924" y="48776"/>
                  </a:moveTo>
                  <a:cubicBezTo>
                    <a:pt x="4010782" y="48776"/>
                    <a:pt x="4013910" y="51904"/>
                    <a:pt x="4013910" y="55762"/>
                  </a:cubicBezTo>
                  <a:cubicBezTo>
                    <a:pt x="4013910" y="59620"/>
                    <a:pt x="4010782" y="62748"/>
                    <a:pt x="4006924" y="62748"/>
                  </a:cubicBezTo>
                  <a:cubicBezTo>
                    <a:pt x="4003065" y="62748"/>
                    <a:pt x="3999938" y="59620"/>
                    <a:pt x="3999938" y="55762"/>
                  </a:cubicBezTo>
                  <a:cubicBezTo>
                    <a:pt x="3999938" y="51904"/>
                    <a:pt x="4003065" y="48776"/>
                    <a:pt x="4006924" y="48776"/>
                  </a:cubicBezTo>
                  <a:close/>
                  <a:moveTo>
                    <a:pt x="3978679" y="48776"/>
                  </a:moveTo>
                  <a:cubicBezTo>
                    <a:pt x="3982537" y="48776"/>
                    <a:pt x="3985665" y="51904"/>
                    <a:pt x="3985665" y="55762"/>
                  </a:cubicBezTo>
                  <a:cubicBezTo>
                    <a:pt x="3985665" y="59620"/>
                    <a:pt x="3982537" y="62748"/>
                    <a:pt x="3978679" y="62748"/>
                  </a:cubicBezTo>
                  <a:cubicBezTo>
                    <a:pt x="3974821" y="62748"/>
                    <a:pt x="3971693" y="59620"/>
                    <a:pt x="3971693" y="55762"/>
                  </a:cubicBezTo>
                  <a:cubicBezTo>
                    <a:pt x="3971693" y="51904"/>
                    <a:pt x="3974821" y="48776"/>
                    <a:pt x="3978679" y="48776"/>
                  </a:cubicBezTo>
                  <a:close/>
                  <a:moveTo>
                    <a:pt x="3950433" y="48776"/>
                  </a:moveTo>
                  <a:cubicBezTo>
                    <a:pt x="3954291" y="48776"/>
                    <a:pt x="3957419" y="51904"/>
                    <a:pt x="3957419" y="55762"/>
                  </a:cubicBezTo>
                  <a:cubicBezTo>
                    <a:pt x="3957419" y="59620"/>
                    <a:pt x="3954291" y="62748"/>
                    <a:pt x="3950433" y="62748"/>
                  </a:cubicBezTo>
                  <a:cubicBezTo>
                    <a:pt x="3946575" y="62748"/>
                    <a:pt x="3943447" y="59620"/>
                    <a:pt x="3943447" y="55762"/>
                  </a:cubicBezTo>
                  <a:cubicBezTo>
                    <a:pt x="3943447" y="51904"/>
                    <a:pt x="3946575" y="48776"/>
                    <a:pt x="3950433" y="48776"/>
                  </a:cubicBezTo>
                  <a:close/>
                  <a:moveTo>
                    <a:pt x="3922188" y="48776"/>
                  </a:moveTo>
                  <a:cubicBezTo>
                    <a:pt x="3926046" y="48776"/>
                    <a:pt x="3929174" y="51904"/>
                    <a:pt x="3929174" y="55762"/>
                  </a:cubicBezTo>
                  <a:cubicBezTo>
                    <a:pt x="3929174" y="59620"/>
                    <a:pt x="3926046" y="62748"/>
                    <a:pt x="3922188" y="62748"/>
                  </a:cubicBezTo>
                  <a:cubicBezTo>
                    <a:pt x="3918330" y="62748"/>
                    <a:pt x="3915202" y="59620"/>
                    <a:pt x="3915202" y="55762"/>
                  </a:cubicBezTo>
                  <a:cubicBezTo>
                    <a:pt x="3915202" y="51904"/>
                    <a:pt x="3918330" y="48776"/>
                    <a:pt x="3922188" y="48776"/>
                  </a:cubicBezTo>
                  <a:close/>
                  <a:moveTo>
                    <a:pt x="3893942" y="48776"/>
                  </a:moveTo>
                  <a:cubicBezTo>
                    <a:pt x="3897800" y="48776"/>
                    <a:pt x="3900928" y="51904"/>
                    <a:pt x="3900928" y="55762"/>
                  </a:cubicBezTo>
                  <a:cubicBezTo>
                    <a:pt x="3900928" y="59620"/>
                    <a:pt x="3897800" y="62748"/>
                    <a:pt x="3893942" y="62748"/>
                  </a:cubicBezTo>
                  <a:cubicBezTo>
                    <a:pt x="3890083" y="62748"/>
                    <a:pt x="3886956" y="59620"/>
                    <a:pt x="3886956" y="55762"/>
                  </a:cubicBezTo>
                  <a:cubicBezTo>
                    <a:pt x="3886956" y="51904"/>
                    <a:pt x="3890084" y="48776"/>
                    <a:pt x="3893942" y="48776"/>
                  </a:cubicBezTo>
                  <a:close/>
                  <a:moveTo>
                    <a:pt x="3865697" y="48776"/>
                  </a:moveTo>
                  <a:cubicBezTo>
                    <a:pt x="3869555" y="48776"/>
                    <a:pt x="3872683" y="51904"/>
                    <a:pt x="3872683" y="55762"/>
                  </a:cubicBezTo>
                  <a:cubicBezTo>
                    <a:pt x="3872683" y="59620"/>
                    <a:pt x="3869555" y="62748"/>
                    <a:pt x="3865697" y="62748"/>
                  </a:cubicBezTo>
                  <a:cubicBezTo>
                    <a:pt x="3861839" y="62748"/>
                    <a:pt x="3858711" y="59620"/>
                    <a:pt x="3858711" y="55762"/>
                  </a:cubicBezTo>
                  <a:cubicBezTo>
                    <a:pt x="3858711" y="51904"/>
                    <a:pt x="3861839" y="48776"/>
                    <a:pt x="3865697" y="48776"/>
                  </a:cubicBezTo>
                  <a:close/>
                  <a:moveTo>
                    <a:pt x="3837451" y="48776"/>
                  </a:moveTo>
                  <a:cubicBezTo>
                    <a:pt x="3841309" y="48776"/>
                    <a:pt x="3844437" y="51904"/>
                    <a:pt x="3844437" y="55762"/>
                  </a:cubicBezTo>
                  <a:cubicBezTo>
                    <a:pt x="3844437" y="59620"/>
                    <a:pt x="3841309" y="62748"/>
                    <a:pt x="3837451" y="62748"/>
                  </a:cubicBezTo>
                  <a:cubicBezTo>
                    <a:pt x="3833592" y="62748"/>
                    <a:pt x="3830465" y="59620"/>
                    <a:pt x="3830465" y="55762"/>
                  </a:cubicBezTo>
                  <a:cubicBezTo>
                    <a:pt x="3830465" y="51904"/>
                    <a:pt x="3833593" y="48776"/>
                    <a:pt x="3837451" y="48776"/>
                  </a:cubicBezTo>
                  <a:close/>
                  <a:moveTo>
                    <a:pt x="3809206" y="48776"/>
                  </a:moveTo>
                  <a:cubicBezTo>
                    <a:pt x="3813064" y="48776"/>
                    <a:pt x="3816192" y="51904"/>
                    <a:pt x="3816192" y="55762"/>
                  </a:cubicBezTo>
                  <a:cubicBezTo>
                    <a:pt x="3816192" y="59620"/>
                    <a:pt x="3813064" y="62748"/>
                    <a:pt x="3809206" y="62748"/>
                  </a:cubicBezTo>
                  <a:cubicBezTo>
                    <a:pt x="3805348" y="62748"/>
                    <a:pt x="3802220" y="59620"/>
                    <a:pt x="3802220" y="55762"/>
                  </a:cubicBezTo>
                  <a:cubicBezTo>
                    <a:pt x="3802220" y="51904"/>
                    <a:pt x="3805348" y="48776"/>
                    <a:pt x="3809206" y="48776"/>
                  </a:cubicBezTo>
                  <a:close/>
                  <a:moveTo>
                    <a:pt x="3780960" y="48776"/>
                  </a:moveTo>
                  <a:cubicBezTo>
                    <a:pt x="3784818" y="48776"/>
                    <a:pt x="3787946" y="51904"/>
                    <a:pt x="3787946" y="55762"/>
                  </a:cubicBezTo>
                  <a:cubicBezTo>
                    <a:pt x="3787946" y="59620"/>
                    <a:pt x="3784818" y="62748"/>
                    <a:pt x="3780960" y="62748"/>
                  </a:cubicBezTo>
                  <a:cubicBezTo>
                    <a:pt x="3777102" y="62748"/>
                    <a:pt x="3773974" y="59620"/>
                    <a:pt x="3773974" y="55762"/>
                  </a:cubicBezTo>
                  <a:cubicBezTo>
                    <a:pt x="3773974" y="51904"/>
                    <a:pt x="3777102" y="48776"/>
                    <a:pt x="3780960" y="48776"/>
                  </a:cubicBezTo>
                  <a:close/>
                  <a:moveTo>
                    <a:pt x="3752715" y="48776"/>
                  </a:moveTo>
                  <a:cubicBezTo>
                    <a:pt x="3756574" y="48776"/>
                    <a:pt x="3759701" y="51904"/>
                    <a:pt x="3759701" y="55762"/>
                  </a:cubicBezTo>
                  <a:cubicBezTo>
                    <a:pt x="3759701" y="59620"/>
                    <a:pt x="3756573" y="62748"/>
                    <a:pt x="3752715" y="62748"/>
                  </a:cubicBezTo>
                  <a:cubicBezTo>
                    <a:pt x="3748857" y="62748"/>
                    <a:pt x="3745729" y="59620"/>
                    <a:pt x="3745729" y="55762"/>
                  </a:cubicBezTo>
                  <a:cubicBezTo>
                    <a:pt x="3745729" y="51904"/>
                    <a:pt x="3748857" y="48776"/>
                    <a:pt x="3752715" y="48776"/>
                  </a:cubicBezTo>
                  <a:close/>
                  <a:moveTo>
                    <a:pt x="3724469" y="48776"/>
                  </a:moveTo>
                  <a:cubicBezTo>
                    <a:pt x="3728327" y="48776"/>
                    <a:pt x="3731455" y="51904"/>
                    <a:pt x="3731455" y="55762"/>
                  </a:cubicBezTo>
                  <a:cubicBezTo>
                    <a:pt x="3731455" y="59620"/>
                    <a:pt x="3728327" y="62748"/>
                    <a:pt x="3724469" y="62748"/>
                  </a:cubicBezTo>
                  <a:cubicBezTo>
                    <a:pt x="3720611" y="62748"/>
                    <a:pt x="3717483" y="59620"/>
                    <a:pt x="3717483" y="55762"/>
                  </a:cubicBezTo>
                  <a:cubicBezTo>
                    <a:pt x="3717483" y="51904"/>
                    <a:pt x="3720611" y="48776"/>
                    <a:pt x="3724469" y="48776"/>
                  </a:cubicBezTo>
                  <a:close/>
                  <a:moveTo>
                    <a:pt x="3696224" y="48776"/>
                  </a:moveTo>
                  <a:cubicBezTo>
                    <a:pt x="3700082" y="48776"/>
                    <a:pt x="3703210" y="51904"/>
                    <a:pt x="3703210" y="55762"/>
                  </a:cubicBezTo>
                  <a:cubicBezTo>
                    <a:pt x="3703210" y="59620"/>
                    <a:pt x="3700082" y="62748"/>
                    <a:pt x="3696224" y="62748"/>
                  </a:cubicBezTo>
                  <a:cubicBezTo>
                    <a:pt x="3692366" y="62748"/>
                    <a:pt x="3689238" y="59620"/>
                    <a:pt x="3689238" y="55762"/>
                  </a:cubicBezTo>
                  <a:cubicBezTo>
                    <a:pt x="3689238" y="51904"/>
                    <a:pt x="3692366" y="48776"/>
                    <a:pt x="3696224" y="48776"/>
                  </a:cubicBezTo>
                  <a:close/>
                  <a:moveTo>
                    <a:pt x="3667978" y="48776"/>
                  </a:moveTo>
                  <a:cubicBezTo>
                    <a:pt x="3671836" y="48776"/>
                    <a:pt x="3674964" y="51904"/>
                    <a:pt x="3674964" y="55762"/>
                  </a:cubicBezTo>
                  <a:cubicBezTo>
                    <a:pt x="3674964" y="59620"/>
                    <a:pt x="3671836" y="62748"/>
                    <a:pt x="3667978" y="62748"/>
                  </a:cubicBezTo>
                  <a:cubicBezTo>
                    <a:pt x="3664120" y="62748"/>
                    <a:pt x="3660992" y="59620"/>
                    <a:pt x="3660992" y="55762"/>
                  </a:cubicBezTo>
                  <a:cubicBezTo>
                    <a:pt x="3660992" y="51904"/>
                    <a:pt x="3664120" y="48776"/>
                    <a:pt x="3667978" y="48776"/>
                  </a:cubicBezTo>
                  <a:close/>
                  <a:moveTo>
                    <a:pt x="3639733" y="48776"/>
                  </a:moveTo>
                  <a:cubicBezTo>
                    <a:pt x="3643592" y="48776"/>
                    <a:pt x="3646719" y="51904"/>
                    <a:pt x="3646719" y="55762"/>
                  </a:cubicBezTo>
                  <a:cubicBezTo>
                    <a:pt x="3646719" y="59620"/>
                    <a:pt x="3643592" y="62748"/>
                    <a:pt x="3639733" y="62748"/>
                  </a:cubicBezTo>
                  <a:cubicBezTo>
                    <a:pt x="3635875" y="62748"/>
                    <a:pt x="3632747" y="59620"/>
                    <a:pt x="3632747" y="55762"/>
                  </a:cubicBezTo>
                  <a:cubicBezTo>
                    <a:pt x="3632747" y="51904"/>
                    <a:pt x="3635875" y="48776"/>
                    <a:pt x="3639733" y="48776"/>
                  </a:cubicBezTo>
                  <a:close/>
                  <a:moveTo>
                    <a:pt x="3611487" y="48776"/>
                  </a:moveTo>
                  <a:cubicBezTo>
                    <a:pt x="3615345" y="48776"/>
                    <a:pt x="3618473" y="51904"/>
                    <a:pt x="3618473" y="55762"/>
                  </a:cubicBezTo>
                  <a:cubicBezTo>
                    <a:pt x="3618473" y="59620"/>
                    <a:pt x="3615345" y="62748"/>
                    <a:pt x="3611487" y="62748"/>
                  </a:cubicBezTo>
                  <a:cubicBezTo>
                    <a:pt x="3607629" y="62748"/>
                    <a:pt x="3604501" y="59620"/>
                    <a:pt x="3604501" y="55762"/>
                  </a:cubicBezTo>
                  <a:cubicBezTo>
                    <a:pt x="3604501" y="51904"/>
                    <a:pt x="3607629" y="48776"/>
                    <a:pt x="3611487" y="48776"/>
                  </a:cubicBezTo>
                  <a:close/>
                  <a:moveTo>
                    <a:pt x="3583242" y="48776"/>
                  </a:moveTo>
                  <a:cubicBezTo>
                    <a:pt x="3587100" y="48776"/>
                    <a:pt x="3590228" y="51904"/>
                    <a:pt x="3590228" y="55762"/>
                  </a:cubicBezTo>
                  <a:cubicBezTo>
                    <a:pt x="3590228" y="59620"/>
                    <a:pt x="3587100" y="62748"/>
                    <a:pt x="3583242" y="62748"/>
                  </a:cubicBezTo>
                  <a:cubicBezTo>
                    <a:pt x="3579384" y="62748"/>
                    <a:pt x="3576256" y="59620"/>
                    <a:pt x="3576256" y="55762"/>
                  </a:cubicBezTo>
                  <a:cubicBezTo>
                    <a:pt x="3576256" y="51904"/>
                    <a:pt x="3579384" y="48776"/>
                    <a:pt x="3583242" y="48776"/>
                  </a:cubicBezTo>
                  <a:close/>
                  <a:moveTo>
                    <a:pt x="3554996" y="48776"/>
                  </a:moveTo>
                  <a:cubicBezTo>
                    <a:pt x="3558854" y="48776"/>
                    <a:pt x="3561982" y="51904"/>
                    <a:pt x="3561982" y="55762"/>
                  </a:cubicBezTo>
                  <a:cubicBezTo>
                    <a:pt x="3561982" y="59620"/>
                    <a:pt x="3558854" y="62748"/>
                    <a:pt x="3554996" y="62748"/>
                  </a:cubicBezTo>
                  <a:cubicBezTo>
                    <a:pt x="3551138" y="62748"/>
                    <a:pt x="3548010" y="59620"/>
                    <a:pt x="3548010" y="55762"/>
                  </a:cubicBezTo>
                  <a:cubicBezTo>
                    <a:pt x="3548010" y="51904"/>
                    <a:pt x="3551138" y="48776"/>
                    <a:pt x="3554996" y="48776"/>
                  </a:cubicBezTo>
                  <a:close/>
                  <a:moveTo>
                    <a:pt x="3526751" y="48776"/>
                  </a:moveTo>
                  <a:cubicBezTo>
                    <a:pt x="3530610" y="48776"/>
                    <a:pt x="3533737" y="51904"/>
                    <a:pt x="3533737" y="55762"/>
                  </a:cubicBezTo>
                  <a:cubicBezTo>
                    <a:pt x="3533737" y="59620"/>
                    <a:pt x="3530610" y="62748"/>
                    <a:pt x="3526751" y="62748"/>
                  </a:cubicBezTo>
                  <a:cubicBezTo>
                    <a:pt x="3522893" y="62748"/>
                    <a:pt x="3519765" y="59620"/>
                    <a:pt x="3519765" y="55762"/>
                  </a:cubicBezTo>
                  <a:cubicBezTo>
                    <a:pt x="3519765" y="51904"/>
                    <a:pt x="3522893" y="48776"/>
                    <a:pt x="3526751" y="48776"/>
                  </a:cubicBezTo>
                  <a:close/>
                  <a:moveTo>
                    <a:pt x="3498505" y="48776"/>
                  </a:moveTo>
                  <a:cubicBezTo>
                    <a:pt x="3502363" y="48776"/>
                    <a:pt x="3505491" y="51904"/>
                    <a:pt x="3505491" y="55762"/>
                  </a:cubicBezTo>
                  <a:cubicBezTo>
                    <a:pt x="3505491" y="59620"/>
                    <a:pt x="3502363" y="62748"/>
                    <a:pt x="3498505" y="62748"/>
                  </a:cubicBezTo>
                  <a:cubicBezTo>
                    <a:pt x="3494647" y="62748"/>
                    <a:pt x="3491519" y="59620"/>
                    <a:pt x="3491519" y="55762"/>
                  </a:cubicBezTo>
                  <a:cubicBezTo>
                    <a:pt x="3491519" y="51904"/>
                    <a:pt x="3494647" y="48776"/>
                    <a:pt x="3498505" y="48776"/>
                  </a:cubicBezTo>
                  <a:close/>
                  <a:moveTo>
                    <a:pt x="3470260" y="48776"/>
                  </a:moveTo>
                  <a:cubicBezTo>
                    <a:pt x="3474118" y="48776"/>
                    <a:pt x="3477246" y="51904"/>
                    <a:pt x="3477246" y="55762"/>
                  </a:cubicBezTo>
                  <a:cubicBezTo>
                    <a:pt x="3477246" y="59620"/>
                    <a:pt x="3474118" y="62748"/>
                    <a:pt x="3470260" y="62748"/>
                  </a:cubicBezTo>
                  <a:cubicBezTo>
                    <a:pt x="3466402" y="62748"/>
                    <a:pt x="3463274" y="59620"/>
                    <a:pt x="3463274" y="55762"/>
                  </a:cubicBezTo>
                  <a:cubicBezTo>
                    <a:pt x="3463274" y="51904"/>
                    <a:pt x="3466402" y="48776"/>
                    <a:pt x="3470260" y="48776"/>
                  </a:cubicBezTo>
                  <a:close/>
                  <a:moveTo>
                    <a:pt x="3442015" y="48776"/>
                  </a:moveTo>
                  <a:cubicBezTo>
                    <a:pt x="3445873" y="48776"/>
                    <a:pt x="3449001" y="51904"/>
                    <a:pt x="3449001" y="55762"/>
                  </a:cubicBezTo>
                  <a:cubicBezTo>
                    <a:pt x="3449001" y="59620"/>
                    <a:pt x="3445873" y="62748"/>
                    <a:pt x="3442015" y="62748"/>
                  </a:cubicBezTo>
                  <a:cubicBezTo>
                    <a:pt x="3438156" y="62748"/>
                    <a:pt x="3435029" y="59620"/>
                    <a:pt x="3435029" y="55762"/>
                  </a:cubicBezTo>
                  <a:cubicBezTo>
                    <a:pt x="3435029" y="51904"/>
                    <a:pt x="3438156" y="48776"/>
                    <a:pt x="3442015" y="48776"/>
                  </a:cubicBezTo>
                  <a:close/>
                  <a:moveTo>
                    <a:pt x="3413769" y="48776"/>
                  </a:moveTo>
                  <a:cubicBezTo>
                    <a:pt x="3417627" y="48776"/>
                    <a:pt x="3420755" y="51904"/>
                    <a:pt x="3420755" y="55762"/>
                  </a:cubicBezTo>
                  <a:cubicBezTo>
                    <a:pt x="3420755" y="59620"/>
                    <a:pt x="3417627" y="62748"/>
                    <a:pt x="3413769" y="62748"/>
                  </a:cubicBezTo>
                  <a:cubicBezTo>
                    <a:pt x="3409911" y="62748"/>
                    <a:pt x="3406783" y="59620"/>
                    <a:pt x="3406783" y="55762"/>
                  </a:cubicBezTo>
                  <a:cubicBezTo>
                    <a:pt x="3406783" y="51904"/>
                    <a:pt x="3409911" y="48776"/>
                    <a:pt x="3413769" y="48776"/>
                  </a:cubicBezTo>
                  <a:close/>
                  <a:moveTo>
                    <a:pt x="3385524" y="48776"/>
                  </a:moveTo>
                  <a:cubicBezTo>
                    <a:pt x="3389382" y="48776"/>
                    <a:pt x="3392510" y="51904"/>
                    <a:pt x="3392510" y="55762"/>
                  </a:cubicBezTo>
                  <a:cubicBezTo>
                    <a:pt x="3392510" y="59620"/>
                    <a:pt x="3389382" y="62748"/>
                    <a:pt x="3385524" y="62748"/>
                  </a:cubicBezTo>
                  <a:cubicBezTo>
                    <a:pt x="3381666" y="62748"/>
                    <a:pt x="3378538" y="59620"/>
                    <a:pt x="3378538" y="55762"/>
                  </a:cubicBezTo>
                  <a:cubicBezTo>
                    <a:pt x="3378538" y="51904"/>
                    <a:pt x="3381666" y="48776"/>
                    <a:pt x="3385524" y="48776"/>
                  </a:cubicBezTo>
                  <a:close/>
                  <a:moveTo>
                    <a:pt x="3357279" y="48776"/>
                  </a:moveTo>
                  <a:cubicBezTo>
                    <a:pt x="3361137" y="48776"/>
                    <a:pt x="3364264" y="51904"/>
                    <a:pt x="3364264" y="55762"/>
                  </a:cubicBezTo>
                  <a:cubicBezTo>
                    <a:pt x="3364264" y="59620"/>
                    <a:pt x="3361137" y="62748"/>
                    <a:pt x="3357279" y="62748"/>
                  </a:cubicBezTo>
                  <a:cubicBezTo>
                    <a:pt x="3353420" y="62748"/>
                    <a:pt x="3350292" y="59620"/>
                    <a:pt x="3350292" y="55762"/>
                  </a:cubicBezTo>
                  <a:cubicBezTo>
                    <a:pt x="3350292" y="51904"/>
                    <a:pt x="3353420" y="48776"/>
                    <a:pt x="3357279" y="48776"/>
                  </a:cubicBezTo>
                  <a:close/>
                  <a:moveTo>
                    <a:pt x="3329033" y="48776"/>
                  </a:moveTo>
                  <a:cubicBezTo>
                    <a:pt x="3332891" y="48776"/>
                    <a:pt x="3336019" y="51904"/>
                    <a:pt x="3336019" y="55762"/>
                  </a:cubicBezTo>
                  <a:cubicBezTo>
                    <a:pt x="3336019" y="59620"/>
                    <a:pt x="3332891" y="62748"/>
                    <a:pt x="3329033" y="62748"/>
                  </a:cubicBezTo>
                  <a:cubicBezTo>
                    <a:pt x="3325175" y="62748"/>
                    <a:pt x="3322047" y="59620"/>
                    <a:pt x="3322047" y="55762"/>
                  </a:cubicBezTo>
                  <a:cubicBezTo>
                    <a:pt x="3322047" y="51904"/>
                    <a:pt x="3325175" y="48776"/>
                    <a:pt x="3329033" y="48776"/>
                  </a:cubicBezTo>
                  <a:close/>
                  <a:moveTo>
                    <a:pt x="3300830" y="48776"/>
                  </a:moveTo>
                  <a:cubicBezTo>
                    <a:pt x="3304689" y="48776"/>
                    <a:pt x="3307817" y="51904"/>
                    <a:pt x="3307817" y="55762"/>
                  </a:cubicBezTo>
                  <a:cubicBezTo>
                    <a:pt x="3307817" y="59620"/>
                    <a:pt x="3304689" y="62748"/>
                    <a:pt x="3300830" y="62748"/>
                  </a:cubicBezTo>
                  <a:cubicBezTo>
                    <a:pt x="3296972" y="62748"/>
                    <a:pt x="3293844" y="59620"/>
                    <a:pt x="3293844" y="55762"/>
                  </a:cubicBezTo>
                  <a:cubicBezTo>
                    <a:pt x="3293844" y="51904"/>
                    <a:pt x="3296972" y="48776"/>
                    <a:pt x="3300830" y="48776"/>
                  </a:cubicBezTo>
                  <a:close/>
                  <a:moveTo>
                    <a:pt x="3272569" y="48776"/>
                  </a:moveTo>
                  <a:cubicBezTo>
                    <a:pt x="3276428" y="48776"/>
                    <a:pt x="3279556" y="51904"/>
                    <a:pt x="3279556" y="55762"/>
                  </a:cubicBezTo>
                  <a:cubicBezTo>
                    <a:pt x="3279556" y="59620"/>
                    <a:pt x="3276428" y="62748"/>
                    <a:pt x="3272569" y="62748"/>
                  </a:cubicBezTo>
                  <a:cubicBezTo>
                    <a:pt x="3268711" y="62748"/>
                    <a:pt x="3265584" y="59620"/>
                    <a:pt x="3265584" y="55762"/>
                  </a:cubicBezTo>
                  <a:cubicBezTo>
                    <a:pt x="3265584" y="51904"/>
                    <a:pt x="3268711" y="48776"/>
                    <a:pt x="3272569" y="48776"/>
                  </a:cubicBezTo>
                  <a:close/>
                  <a:moveTo>
                    <a:pt x="3244332" y="48776"/>
                  </a:moveTo>
                  <a:cubicBezTo>
                    <a:pt x="3248190" y="48776"/>
                    <a:pt x="3251317" y="51904"/>
                    <a:pt x="3251317" y="55762"/>
                  </a:cubicBezTo>
                  <a:cubicBezTo>
                    <a:pt x="3251317" y="59620"/>
                    <a:pt x="3248190" y="62748"/>
                    <a:pt x="3244332" y="62748"/>
                  </a:cubicBezTo>
                  <a:cubicBezTo>
                    <a:pt x="3240473" y="62748"/>
                    <a:pt x="3237345" y="59620"/>
                    <a:pt x="3237345" y="55762"/>
                  </a:cubicBezTo>
                  <a:cubicBezTo>
                    <a:pt x="3237345" y="51904"/>
                    <a:pt x="3240473" y="48776"/>
                    <a:pt x="3244332" y="48776"/>
                  </a:cubicBezTo>
                  <a:close/>
                  <a:moveTo>
                    <a:pt x="3216087" y="48776"/>
                  </a:moveTo>
                  <a:cubicBezTo>
                    <a:pt x="3219945" y="48776"/>
                    <a:pt x="3223073" y="51904"/>
                    <a:pt x="3223073" y="55762"/>
                  </a:cubicBezTo>
                  <a:cubicBezTo>
                    <a:pt x="3223073" y="59620"/>
                    <a:pt x="3219945" y="62748"/>
                    <a:pt x="3216087" y="62748"/>
                  </a:cubicBezTo>
                  <a:cubicBezTo>
                    <a:pt x="3212228" y="62748"/>
                    <a:pt x="3209101" y="59620"/>
                    <a:pt x="3209101" y="55762"/>
                  </a:cubicBezTo>
                  <a:cubicBezTo>
                    <a:pt x="3209101" y="51904"/>
                    <a:pt x="3212228" y="48776"/>
                    <a:pt x="3216087" y="48776"/>
                  </a:cubicBezTo>
                  <a:close/>
                  <a:moveTo>
                    <a:pt x="3187840" y="48776"/>
                  </a:moveTo>
                  <a:cubicBezTo>
                    <a:pt x="3191699" y="48776"/>
                    <a:pt x="3194826" y="51904"/>
                    <a:pt x="3194826" y="55762"/>
                  </a:cubicBezTo>
                  <a:cubicBezTo>
                    <a:pt x="3194826" y="59620"/>
                    <a:pt x="3191699" y="62748"/>
                    <a:pt x="3187840" y="62748"/>
                  </a:cubicBezTo>
                  <a:cubicBezTo>
                    <a:pt x="3183982" y="62748"/>
                    <a:pt x="3180854" y="59620"/>
                    <a:pt x="3180854" y="55762"/>
                  </a:cubicBezTo>
                  <a:cubicBezTo>
                    <a:pt x="3180854" y="51904"/>
                    <a:pt x="3183982" y="48776"/>
                    <a:pt x="3187840" y="48776"/>
                  </a:cubicBezTo>
                  <a:close/>
                  <a:moveTo>
                    <a:pt x="3159596" y="48776"/>
                  </a:moveTo>
                  <a:cubicBezTo>
                    <a:pt x="3163454" y="48776"/>
                    <a:pt x="3166582" y="51904"/>
                    <a:pt x="3166582" y="55762"/>
                  </a:cubicBezTo>
                  <a:cubicBezTo>
                    <a:pt x="3166582" y="59620"/>
                    <a:pt x="3163454" y="62748"/>
                    <a:pt x="3159596" y="62748"/>
                  </a:cubicBezTo>
                  <a:cubicBezTo>
                    <a:pt x="3155737" y="62748"/>
                    <a:pt x="3152610" y="59620"/>
                    <a:pt x="3152610" y="55762"/>
                  </a:cubicBezTo>
                  <a:cubicBezTo>
                    <a:pt x="3152610" y="51904"/>
                    <a:pt x="3155737" y="48776"/>
                    <a:pt x="3159596" y="48776"/>
                  </a:cubicBezTo>
                  <a:close/>
                  <a:moveTo>
                    <a:pt x="3131350" y="48776"/>
                  </a:moveTo>
                  <a:cubicBezTo>
                    <a:pt x="3135208" y="48776"/>
                    <a:pt x="3138335" y="51904"/>
                    <a:pt x="3138335" y="55762"/>
                  </a:cubicBezTo>
                  <a:cubicBezTo>
                    <a:pt x="3138335" y="59620"/>
                    <a:pt x="3135208" y="62748"/>
                    <a:pt x="3131350" y="62748"/>
                  </a:cubicBezTo>
                  <a:cubicBezTo>
                    <a:pt x="3127491" y="62748"/>
                    <a:pt x="3124363" y="59620"/>
                    <a:pt x="3124363" y="55762"/>
                  </a:cubicBezTo>
                  <a:cubicBezTo>
                    <a:pt x="3124363" y="51904"/>
                    <a:pt x="3127491" y="48776"/>
                    <a:pt x="3131350" y="48776"/>
                  </a:cubicBezTo>
                  <a:close/>
                  <a:moveTo>
                    <a:pt x="3103105" y="48776"/>
                  </a:moveTo>
                  <a:cubicBezTo>
                    <a:pt x="3106963" y="48776"/>
                    <a:pt x="3110091" y="51904"/>
                    <a:pt x="3110091" y="55762"/>
                  </a:cubicBezTo>
                  <a:cubicBezTo>
                    <a:pt x="3110091" y="59620"/>
                    <a:pt x="3106963" y="62748"/>
                    <a:pt x="3103105" y="62748"/>
                  </a:cubicBezTo>
                  <a:cubicBezTo>
                    <a:pt x="3099246" y="62748"/>
                    <a:pt x="3096119" y="59620"/>
                    <a:pt x="3096119" y="55762"/>
                  </a:cubicBezTo>
                  <a:cubicBezTo>
                    <a:pt x="3096119" y="51904"/>
                    <a:pt x="3099246" y="48776"/>
                    <a:pt x="3103105" y="48776"/>
                  </a:cubicBezTo>
                  <a:close/>
                  <a:moveTo>
                    <a:pt x="3074858" y="48776"/>
                  </a:moveTo>
                  <a:cubicBezTo>
                    <a:pt x="3078717" y="48776"/>
                    <a:pt x="3081844" y="51904"/>
                    <a:pt x="3081844" y="55762"/>
                  </a:cubicBezTo>
                  <a:cubicBezTo>
                    <a:pt x="3081844" y="59620"/>
                    <a:pt x="3078717" y="62748"/>
                    <a:pt x="3074858" y="62748"/>
                  </a:cubicBezTo>
                  <a:cubicBezTo>
                    <a:pt x="3071000" y="62748"/>
                    <a:pt x="3067872" y="59620"/>
                    <a:pt x="3067872" y="55762"/>
                  </a:cubicBezTo>
                  <a:cubicBezTo>
                    <a:pt x="3067872" y="51904"/>
                    <a:pt x="3071000" y="48776"/>
                    <a:pt x="3074858" y="48776"/>
                  </a:cubicBezTo>
                  <a:close/>
                  <a:moveTo>
                    <a:pt x="3046614" y="48776"/>
                  </a:moveTo>
                  <a:cubicBezTo>
                    <a:pt x="3050472" y="48776"/>
                    <a:pt x="3053600" y="51904"/>
                    <a:pt x="3053600" y="55762"/>
                  </a:cubicBezTo>
                  <a:cubicBezTo>
                    <a:pt x="3053600" y="59620"/>
                    <a:pt x="3050472" y="62748"/>
                    <a:pt x="3046614" y="62748"/>
                  </a:cubicBezTo>
                  <a:cubicBezTo>
                    <a:pt x="3042756" y="62748"/>
                    <a:pt x="3039628" y="59620"/>
                    <a:pt x="3039628" y="55762"/>
                  </a:cubicBezTo>
                  <a:cubicBezTo>
                    <a:pt x="3039628" y="51904"/>
                    <a:pt x="3042756" y="48776"/>
                    <a:pt x="3046614" y="48776"/>
                  </a:cubicBezTo>
                  <a:close/>
                  <a:moveTo>
                    <a:pt x="3018368" y="48776"/>
                  </a:moveTo>
                  <a:cubicBezTo>
                    <a:pt x="3022226" y="48776"/>
                    <a:pt x="3025354" y="51904"/>
                    <a:pt x="3025354" y="55762"/>
                  </a:cubicBezTo>
                  <a:cubicBezTo>
                    <a:pt x="3025354" y="59620"/>
                    <a:pt x="3022226" y="62748"/>
                    <a:pt x="3018368" y="62748"/>
                  </a:cubicBezTo>
                  <a:cubicBezTo>
                    <a:pt x="3014509" y="62748"/>
                    <a:pt x="3011381" y="59620"/>
                    <a:pt x="3011381" y="55762"/>
                  </a:cubicBezTo>
                  <a:cubicBezTo>
                    <a:pt x="3011381" y="51904"/>
                    <a:pt x="3014509" y="48776"/>
                    <a:pt x="3018368" y="48776"/>
                  </a:cubicBezTo>
                  <a:close/>
                  <a:moveTo>
                    <a:pt x="2990123" y="48776"/>
                  </a:moveTo>
                  <a:cubicBezTo>
                    <a:pt x="2993981" y="48776"/>
                    <a:pt x="2997109" y="51904"/>
                    <a:pt x="2997109" y="55762"/>
                  </a:cubicBezTo>
                  <a:cubicBezTo>
                    <a:pt x="2997109" y="59620"/>
                    <a:pt x="2993981" y="62748"/>
                    <a:pt x="2990123" y="62748"/>
                  </a:cubicBezTo>
                  <a:cubicBezTo>
                    <a:pt x="2986265" y="62748"/>
                    <a:pt x="2983137" y="59620"/>
                    <a:pt x="2983137" y="55762"/>
                  </a:cubicBezTo>
                  <a:cubicBezTo>
                    <a:pt x="2983137" y="51904"/>
                    <a:pt x="2986265" y="48776"/>
                    <a:pt x="2990123" y="48776"/>
                  </a:cubicBezTo>
                  <a:close/>
                  <a:moveTo>
                    <a:pt x="2961877" y="48776"/>
                  </a:moveTo>
                  <a:cubicBezTo>
                    <a:pt x="2965735" y="48776"/>
                    <a:pt x="2968862" y="51904"/>
                    <a:pt x="2968862" y="55762"/>
                  </a:cubicBezTo>
                  <a:cubicBezTo>
                    <a:pt x="2968862" y="59620"/>
                    <a:pt x="2965735" y="62748"/>
                    <a:pt x="2961877" y="62748"/>
                  </a:cubicBezTo>
                  <a:cubicBezTo>
                    <a:pt x="2958019" y="62748"/>
                    <a:pt x="2954891" y="59620"/>
                    <a:pt x="2954891" y="55762"/>
                  </a:cubicBezTo>
                  <a:cubicBezTo>
                    <a:pt x="2954891" y="51904"/>
                    <a:pt x="2958019" y="48776"/>
                    <a:pt x="2961877" y="48776"/>
                  </a:cubicBezTo>
                  <a:close/>
                  <a:moveTo>
                    <a:pt x="2933632" y="48776"/>
                  </a:moveTo>
                  <a:cubicBezTo>
                    <a:pt x="2937490" y="48776"/>
                    <a:pt x="2940618" y="51904"/>
                    <a:pt x="2940618" y="55762"/>
                  </a:cubicBezTo>
                  <a:cubicBezTo>
                    <a:pt x="2940618" y="59620"/>
                    <a:pt x="2937490" y="62748"/>
                    <a:pt x="2933632" y="62748"/>
                  </a:cubicBezTo>
                  <a:cubicBezTo>
                    <a:pt x="2929774" y="62748"/>
                    <a:pt x="2926646" y="59620"/>
                    <a:pt x="2926646" y="55762"/>
                  </a:cubicBezTo>
                  <a:cubicBezTo>
                    <a:pt x="2926646" y="51904"/>
                    <a:pt x="2929774" y="48776"/>
                    <a:pt x="2933632" y="48776"/>
                  </a:cubicBezTo>
                  <a:close/>
                  <a:moveTo>
                    <a:pt x="2905386" y="48776"/>
                  </a:moveTo>
                  <a:cubicBezTo>
                    <a:pt x="2909244" y="48776"/>
                    <a:pt x="2912372" y="51904"/>
                    <a:pt x="2912372" y="55762"/>
                  </a:cubicBezTo>
                  <a:cubicBezTo>
                    <a:pt x="2912372" y="59620"/>
                    <a:pt x="2909244" y="62748"/>
                    <a:pt x="2905386" y="62748"/>
                  </a:cubicBezTo>
                  <a:cubicBezTo>
                    <a:pt x="2901528" y="62748"/>
                    <a:pt x="2898400" y="59620"/>
                    <a:pt x="2898400" y="55762"/>
                  </a:cubicBezTo>
                  <a:cubicBezTo>
                    <a:pt x="2898400" y="51904"/>
                    <a:pt x="2901528" y="48776"/>
                    <a:pt x="2905386" y="48776"/>
                  </a:cubicBezTo>
                  <a:close/>
                  <a:moveTo>
                    <a:pt x="2877141" y="48776"/>
                  </a:moveTo>
                  <a:cubicBezTo>
                    <a:pt x="2880999" y="48776"/>
                    <a:pt x="2884127" y="51904"/>
                    <a:pt x="2884127" y="55762"/>
                  </a:cubicBezTo>
                  <a:cubicBezTo>
                    <a:pt x="2884127" y="59620"/>
                    <a:pt x="2880999" y="62748"/>
                    <a:pt x="2877141" y="62748"/>
                  </a:cubicBezTo>
                  <a:cubicBezTo>
                    <a:pt x="2873283" y="62748"/>
                    <a:pt x="2870155" y="59620"/>
                    <a:pt x="2870155" y="55762"/>
                  </a:cubicBezTo>
                  <a:cubicBezTo>
                    <a:pt x="2870155" y="51904"/>
                    <a:pt x="2873283" y="48776"/>
                    <a:pt x="2877141" y="48776"/>
                  </a:cubicBezTo>
                  <a:close/>
                  <a:moveTo>
                    <a:pt x="2848895" y="48776"/>
                  </a:moveTo>
                  <a:cubicBezTo>
                    <a:pt x="2852753" y="48776"/>
                    <a:pt x="2855880" y="51904"/>
                    <a:pt x="2855880" y="55762"/>
                  </a:cubicBezTo>
                  <a:cubicBezTo>
                    <a:pt x="2855880" y="59620"/>
                    <a:pt x="2852753" y="62748"/>
                    <a:pt x="2848895" y="62748"/>
                  </a:cubicBezTo>
                  <a:cubicBezTo>
                    <a:pt x="2845037" y="62748"/>
                    <a:pt x="2841909" y="59620"/>
                    <a:pt x="2841909" y="55762"/>
                  </a:cubicBezTo>
                  <a:cubicBezTo>
                    <a:pt x="2841909" y="51904"/>
                    <a:pt x="2845037" y="48776"/>
                    <a:pt x="2848895" y="48776"/>
                  </a:cubicBezTo>
                  <a:close/>
                  <a:moveTo>
                    <a:pt x="2820650" y="48776"/>
                  </a:moveTo>
                  <a:cubicBezTo>
                    <a:pt x="2824508" y="48776"/>
                    <a:pt x="2827636" y="51904"/>
                    <a:pt x="2827636" y="55762"/>
                  </a:cubicBezTo>
                  <a:cubicBezTo>
                    <a:pt x="2827636" y="59620"/>
                    <a:pt x="2824508" y="62748"/>
                    <a:pt x="2820650" y="62748"/>
                  </a:cubicBezTo>
                  <a:cubicBezTo>
                    <a:pt x="2816792" y="62748"/>
                    <a:pt x="2813664" y="59620"/>
                    <a:pt x="2813664" y="55762"/>
                  </a:cubicBezTo>
                  <a:cubicBezTo>
                    <a:pt x="2813664" y="51904"/>
                    <a:pt x="2816792" y="48776"/>
                    <a:pt x="2820650" y="48776"/>
                  </a:cubicBezTo>
                  <a:close/>
                  <a:moveTo>
                    <a:pt x="2792404" y="48776"/>
                  </a:moveTo>
                  <a:cubicBezTo>
                    <a:pt x="2796262" y="48776"/>
                    <a:pt x="2799390" y="51904"/>
                    <a:pt x="2799390" y="55762"/>
                  </a:cubicBezTo>
                  <a:cubicBezTo>
                    <a:pt x="2799390" y="59620"/>
                    <a:pt x="2796262" y="62748"/>
                    <a:pt x="2792404" y="62748"/>
                  </a:cubicBezTo>
                  <a:cubicBezTo>
                    <a:pt x="2788546" y="62748"/>
                    <a:pt x="2785418" y="59620"/>
                    <a:pt x="2785418" y="55762"/>
                  </a:cubicBezTo>
                  <a:cubicBezTo>
                    <a:pt x="2785418" y="51904"/>
                    <a:pt x="2788546" y="48776"/>
                    <a:pt x="2792404" y="48776"/>
                  </a:cubicBezTo>
                  <a:close/>
                  <a:moveTo>
                    <a:pt x="2764159" y="48776"/>
                  </a:moveTo>
                  <a:cubicBezTo>
                    <a:pt x="2768017" y="48776"/>
                    <a:pt x="2771145" y="51904"/>
                    <a:pt x="2771145" y="55762"/>
                  </a:cubicBezTo>
                  <a:cubicBezTo>
                    <a:pt x="2771145" y="59620"/>
                    <a:pt x="2768017" y="62748"/>
                    <a:pt x="2764159" y="62748"/>
                  </a:cubicBezTo>
                  <a:cubicBezTo>
                    <a:pt x="2760301" y="62748"/>
                    <a:pt x="2757173" y="59620"/>
                    <a:pt x="2757173" y="55762"/>
                  </a:cubicBezTo>
                  <a:cubicBezTo>
                    <a:pt x="2757173" y="51904"/>
                    <a:pt x="2760301" y="48776"/>
                    <a:pt x="2764159" y="48776"/>
                  </a:cubicBezTo>
                  <a:close/>
                  <a:moveTo>
                    <a:pt x="2735913" y="48776"/>
                  </a:moveTo>
                  <a:cubicBezTo>
                    <a:pt x="2739771" y="48776"/>
                    <a:pt x="2742899" y="51904"/>
                    <a:pt x="2742899" y="55762"/>
                  </a:cubicBezTo>
                  <a:cubicBezTo>
                    <a:pt x="2742899" y="59620"/>
                    <a:pt x="2739771" y="62748"/>
                    <a:pt x="2735913" y="62748"/>
                  </a:cubicBezTo>
                  <a:cubicBezTo>
                    <a:pt x="2732055" y="62748"/>
                    <a:pt x="2728927" y="59620"/>
                    <a:pt x="2728927" y="55762"/>
                  </a:cubicBezTo>
                  <a:cubicBezTo>
                    <a:pt x="2728927" y="51904"/>
                    <a:pt x="2732055" y="48776"/>
                    <a:pt x="2735913" y="48776"/>
                  </a:cubicBezTo>
                  <a:close/>
                  <a:moveTo>
                    <a:pt x="2707668" y="48776"/>
                  </a:moveTo>
                  <a:cubicBezTo>
                    <a:pt x="2711526" y="48776"/>
                    <a:pt x="2714654" y="51904"/>
                    <a:pt x="2714654" y="55762"/>
                  </a:cubicBezTo>
                  <a:cubicBezTo>
                    <a:pt x="2714654" y="59620"/>
                    <a:pt x="2711526" y="62748"/>
                    <a:pt x="2707668" y="62748"/>
                  </a:cubicBezTo>
                  <a:cubicBezTo>
                    <a:pt x="2703810" y="62748"/>
                    <a:pt x="2700682" y="59620"/>
                    <a:pt x="2700682" y="55762"/>
                  </a:cubicBezTo>
                  <a:cubicBezTo>
                    <a:pt x="2700682" y="51904"/>
                    <a:pt x="2703810" y="48776"/>
                    <a:pt x="2707668" y="48776"/>
                  </a:cubicBezTo>
                  <a:close/>
                  <a:moveTo>
                    <a:pt x="2679422" y="48776"/>
                  </a:moveTo>
                  <a:cubicBezTo>
                    <a:pt x="2683280" y="48776"/>
                    <a:pt x="2686408" y="51904"/>
                    <a:pt x="2686408" y="55762"/>
                  </a:cubicBezTo>
                  <a:cubicBezTo>
                    <a:pt x="2686408" y="59620"/>
                    <a:pt x="2683280" y="62748"/>
                    <a:pt x="2679422" y="62748"/>
                  </a:cubicBezTo>
                  <a:cubicBezTo>
                    <a:pt x="2675564" y="62748"/>
                    <a:pt x="2672436" y="59620"/>
                    <a:pt x="2672436" y="55762"/>
                  </a:cubicBezTo>
                  <a:cubicBezTo>
                    <a:pt x="2672436" y="51904"/>
                    <a:pt x="2675564" y="48776"/>
                    <a:pt x="2679422" y="48776"/>
                  </a:cubicBezTo>
                  <a:close/>
                  <a:moveTo>
                    <a:pt x="2651177" y="48776"/>
                  </a:moveTo>
                  <a:cubicBezTo>
                    <a:pt x="2655035" y="48776"/>
                    <a:pt x="2658163" y="51904"/>
                    <a:pt x="2658163" y="55762"/>
                  </a:cubicBezTo>
                  <a:cubicBezTo>
                    <a:pt x="2658163" y="59620"/>
                    <a:pt x="2655035" y="62748"/>
                    <a:pt x="2651177" y="62748"/>
                  </a:cubicBezTo>
                  <a:cubicBezTo>
                    <a:pt x="2647319" y="62748"/>
                    <a:pt x="2644191" y="59620"/>
                    <a:pt x="2644191" y="55762"/>
                  </a:cubicBezTo>
                  <a:cubicBezTo>
                    <a:pt x="2644191" y="51904"/>
                    <a:pt x="2647319" y="48776"/>
                    <a:pt x="2651177" y="48776"/>
                  </a:cubicBezTo>
                  <a:close/>
                  <a:moveTo>
                    <a:pt x="2622931" y="48776"/>
                  </a:moveTo>
                  <a:cubicBezTo>
                    <a:pt x="2626789" y="48776"/>
                    <a:pt x="2629917" y="51904"/>
                    <a:pt x="2629917" y="55762"/>
                  </a:cubicBezTo>
                  <a:cubicBezTo>
                    <a:pt x="2629917" y="59620"/>
                    <a:pt x="2626789" y="62748"/>
                    <a:pt x="2622931" y="62748"/>
                  </a:cubicBezTo>
                  <a:cubicBezTo>
                    <a:pt x="2619072" y="62748"/>
                    <a:pt x="2615945" y="59620"/>
                    <a:pt x="2615945" y="55762"/>
                  </a:cubicBezTo>
                  <a:cubicBezTo>
                    <a:pt x="2615945" y="51904"/>
                    <a:pt x="2619072" y="48776"/>
                    <a:pt x="2622931" y="48776"/>
                  </a:cubicBezTo>
                  <a:close/>
                  <a:moveTo>
                    <a:pt x="2594686" y="48776"/>
                  </a:moveTo>
                  <a:cubicBezTo>
                    <a:pt x="2598544" y="48776"/>
                    <a:pt x="2601672" y="51904"/>
                    <a:pt x="2601672" y="55762"/>
                  </a:cubicBezTo>
                  <a:cubicBezTo>
                    <a:pt x="2601672" y="59620"/>
                    <a:pt x="2598544" y="62748"/>
                    <a:pt x="2594686" y="62748"/>
                  </a:cubicBezTo>
                  <a:cubicBezTo>
                    <a:pt x="2590828" y="62748"/>
                    <a:pt x="2587700" y="59620"/>
                    <a:pt x="2587700" y="55762"/>
                  </a:cubicBezTo>
                  <a:cubicBezTo>
                    <a:pt x="2587700" y="51904"/>
                    <a:pt x="2590828" y="48776"/>
                    <a:pt x="2594686" y="48776"/>
                  </a:cubicBezTo>
                  <a:close/>
                  <a:moveTo>
                    <a:pt x="2566440" y="48776"/>
                  </a:moveTo>
                  <a:cubicBezTo>
                    <a:pt x="2570298" y="48776"/>
                    <a:pt x="2573426" y="51904"/>
                    <a:pt x="2573426" y="55762"/>
                  </a:cubicBezTo>
                  <a:cubicBezTo>
                    <a:pt x="2573426" y="59620"/>
                    <a:pt x="2570298" y="62748"/>
                    <a:pt x="2566440" y="62748"/>
                  </a:cubicBezTo>
                  <a:cubicBezTo>
                    <a:pt x="2562582" y="62748"/>
                    <a:pt x="2559454" y="59620"/>
                    <a:pt x="2559454" y="55762"/>
                  </a:cubicBezTo>
                  <a:cubicBezTo>
                    <a:pt x="2559454" y="51904"/>
                    <a:pt x="2562582" y="48776"/>
                    <a:pt x="2566440" y="48776"/>
                  </a:cubicBezTo>
                  <a:close/>
                  <a:moveTo>
                    <a:pt x="2538195" y="48776"/>
                  </a:moveTo>
                  <a:cubicBezTo>
                    <a:pt x="2542053" y="48776"/>
                    <a:pt x="2545181" y="51904"/>
                    <a:pt x="2545181" y="55762"/>
                  </a:cubicBezTo>
                  <a:cubicBezTo>
                    <a:pt x="2545181" y="59620"/>
                    <a:pt x="2542053" y="62748"/>
                    <a:pt x="2538195" y="62748"/>
                  </a:cubicBezTo>
                  <a:cubicBezTo>
                    <a:pt x="2534337" y="62748"/>
                    <a:pt x="2531209" y="59620"/>
                    <a:pt x="2531209" y="55762"/>
                  </a:cubicBezTo>
                  <a:cubicBezTo>
                    <a:pt x="2531209" y="51904"/>
                    <a:pt x="2534337" y="48776"/>
                    <a:pt x="2538195" y="48776"/>
                  </a:cubicBezTo>
                  <a:close/>
                  <a:moveTo>
                    <a:pt x="2509949" y="48776"/>
                  </a:moveTo>
                  <a:cubicBezTo>
                    <a:pt x="2513807" y="48776"/>
                    <a:pt x="2516935" y="51904"/>
                    <a:pt x="2516935" y="55762"/>
                  </a:cubicBezTo>
                  <a:cubicBezTo>
                    <a:pt x="2516935" y="59620"/>
                    <a:pt x="2513807" y="62748"/>
                    <a:pt x="2509949" y="62748"/>
                  </a:cubicBezTo>
                  <a:cubicBezTo>
                    <a:pt x="2506090" y="62748"/>
                    <a:pt x="2502963" y="59620"/>
                    <a:pt x="2502963" y="55762"/>
                  </a:cubicBezTo>
                  <a:cubicBezTo>
                    <a:pt x="2502963" y="51904"/>
                    <a:pt x="2506090" y="48776"/>
                    <a:pt x="2509949" y="48776"/>
                  </a:cubicBezTo>
                  <a:close/>
                  <a:moveTo>
                    <a:pt x="2481704" y="48776"/>
                  </a:moveTo>
                  <a:cubicBezTo>
                    <a:pt x="2485562" y="48776"/>
                    <a:pt x="2488690" y="51904"/>
                    <a:pt x="2488690" y="55762"/>
                  </a:cubicBezTo>
                  <a:cubicBezTo>
                    <a:pt x="2488690" y="59620"/>
                    <a:pt x="2485562" y="62748"/>
                    <a:pt x="2481704" y="62748"/>
                  </a:cubicBezTo>
                  <a:cubicBezTo>
                    <a:pt x="2477846" y="62748"/>
                    <a:pt x="2474718" y="59620"/>
                    <a:pt x="2474718" y="55762"/>
                  </a:cubicBezTo>
                  <a:cubicBezTo>
                    <a:pt x="2474718" y="51904"/>
                    <a:pt x="2477846" y="48776"/>
                    <a:pt x="2481704" y="48776"/>
                  </a:cubicBezTo>
                  <a:close/>
                  <a:moveTo>
                    <a:pt x="2453458" y="48776"/>
                  </a:moveTo>
                  <a:cubicBezTo>
                    <a:pt x="2457316" y="48776"/>
                    <a:pt x="2460444" y="51904"/>
                    <a:pt x="2460444" y="55762"/>
                  </a:cubicBezTo>
                  <a:cubicBezTo>
                    <a:pt x="2460444" y="59620"/>
                    <a:pt x="2457316" y="62748"/>
                    <a:pt x="2453458" y="62748"/>
                  </a:cubicBezTo>
                  <a:cubicBezTo>
                    <a:pt x="2449600" y="62748"/>
                    <a:pt x="2446472" y="59620"/>
                    <a:pt x="2446472" y="55762"/>
                  </a:cubicBezTo>
                  <a:cubicBezTo>
                    <a:pt x="2446472" y="51904"/>
                    <a:pt x="2449600" y="48776"/>
                    <a:pt x="2453458" y="48776"/>
                  </a:cubicBezTo>
                  <a:close/>
                  <a:moveTo>
                    <a:pt x="2425212" y="48776"/>
                  </a:moveTo>
                  <a:cubicBezTo>
                    <a:pt x="2429070" y="48776"/>
                    <a:pt x="2432197" y="51904"/>
                    <a:pt x="2432197" y="55762"/>
                  </a:cubicBezTo>
                  <a:cubicBezTo>
                    <a:pt x="2432197" y="59620"/>
                    <a:pt x="2429070" y="62748"/>
                    <a:pt x="2425212" y="62748"/>
                  </a:cubicBezTo>
                  <a:cubicBezTo>
                    <a:pt x="2421353" y="62748"/>
                    <a:pt x="2418225" y="59620"/>
                    <a:pt x="2418225" y="55762"/>
                  </a:cubicBezTo>
                  <a:cubicBezTo>
                    <a:pt x="2418225" y="51904"/>
                    <a:pt x="2421353" y="48776"/>
                    <a:pt x="2425212" y="48776"/>
                  </a:cubicBezTo>
                  <a:close/>
                  <a:moveTo>
                    <a:pt x="2396967" y="48776"/>
                  </a:moveTo>
                  <a:cubicBezTo>
                    <a:pt x="2400825" y="48776"/>
                    <a:pt x="2403953" y="51904"/>
                    <a:pt x="2403953" y="55762"/>
                  </a:cubicBezTo>
                  <a:cubicBezTo>
                    <a:pt x="2403953" y="59620"/>
                    <a:pt x="2400825" y="62748"/>
                    <a:pt x="2396967" y="62748"/>
                  </a:cubicBezTo>
                  <a:cubicBezTo>
                    <a:pt x="2393108" y="62748"/>
                    <a:pt x="2389981" y="59620"/>
                    <a:pt x="2389981" y="55762"/>
                  </a:cubicBezTo>
                  <a:cubicBezTo>
                    <a:pt x="2389981" y="51904"/>
                    <a:pt x="2393109" y="48776"/>
                    <a:pt x="2396967" y="48776"/>
                  </a:cubicBezTo>
                  <a:close/>
                  <a:moveTo>
                    <a:pt x="2368721" y="48776"/>
                  </a:moveTo>
                  <a:cubicBezTo>
                    <a:pt x="2372579" y="48776"/>
                    <a:pt x="2375706" y="51904"/>
                    <a:pt x="2375706" y="55762"/>
                  </a:cubicBezTo>
                  <a:cubicBezTo>
                    <a:pt x="2375706" y="59620"/>
                    <a:pt x="2372579" y="62748"/>
                    <a:pt x="2368721" y="62748"/>
                  </a:cubicBezTo>
                  <a:cubicBezTo>
                    <a:pt x="2364862" y="62748"/>
                    <a:pt x="2361735" y="59620"/>
                    <a:pt x="2361735" y="55762"/>
                  </a:cubicBezTo>
                  <a:cubicBezTo>
                    <a:pt x="2361735" y="51904"/>
                    <a:pt x="2364862" y="48776"/>
                    <a:pt x="2368721" y="48776"/>
                  </a:cubicBezTo>
                  <a:close/>
                  <a:moveTo>
                    <a:pt x="2340476" y="48776"/>
                  </a:moveTo>
                  <a:cubicBezTo>
                    <a:pt x="2344334" y="48776"/>
                    <a:pt x="2347462" y="51904"/>
                    <a:pt x="2347462" y="55762"/>
                  </a:cubicBezTo>
                  <a:cubicBezTo>
                    <a:pt x="2347462" y="59620"/>
                    <a:pt x="2344334" y="62748"/>
                    <a:pt x="2340476" y="62748"/>
                  </a:cubicBezTo>
                  <a:cubicBezTo>
                    <a:pt x="2336618" y="62748"/>
                    <a:pt x="2333490" y="59620"/>
                    <a:pt x="2333490" y="55762"/>
                  </a:cubicBezTo>
                  <a:cubicBezTo>
                    <a:pt x="2333490" y="51904"/>
                    <a:pt x="2336618" y="48776"/>
                    <a:pt x="2340476" y="48776"/>
                  </a:cubicBezTo>
                  <a:close/>
                  <a:moveTo>
                    <a:pt x="2312230" y="48776"/>
                  </a:moveTo>
                  <a:cubicBezTo>
                    <a:pt x="2316088" y="48776"/>
                    <a:pt x="2319216" y="51904"/>
                    <a:pt x="2319216" y="55762"/>
                  </a:cubicBezTo>
                  <a:cubicBezTo>
                    <a:pt x="2319216" y="59620"/>
                    <a:pt x="2316088" y="62748"/>
                    <a:pt x="2312230" y="62748"/>
                  </a:cubicBezTo>
                  <a:cubicBezTo>
                    <a:pt x="2308371" y="62748"/>
                    <a:pt x="2305244" y="59620"/>
                    <a:pt x="2305244" y="55762"/>
                  </a:cubicBezTo>
                  <a:cubicBezTo>
                    <a:pt x="2305244" y="51904"/>
                    <a:pt x="2308371" y="48776"/>
                    <a:pt x="2312230" y="48776"/>
                  </a:cubicBezTo>
                  <a:close/>
                  <a:moveTo>
                    <a:pt x="2283985" y="48776"/>
                  </a:moveTo>
                  <a:cubicBezTo>
                    <a:pt x="2287843" y="48776"/>
                    <a:pt x="2290971" y="51904"/>
                    <a:pt x="2290971" y="55762"/>
                  </a:cubicBezTo>
                  <a:cubicBezTo>
                    <a:pt x="2290971" y="59620"/>
                    <a:pt x="2287843" y="62748"/>
                    <a:pt x="2283985" y="62748"/>
                  </a:cubicBezTo>
                  <a:cubicBezTo>
                    <a:pt x="2280126" y="62748"/>
                    <a:pt x="2276999" y="59620"/>
                    <a:pt x="2276999" y="55762"/>
                  </a:cubicBezTo>
                  <a:cubicBezTo>
                    <a:pt x="2276999" y="51904"/>
                    <a:pt x="2280127" y="48776"/>
                    <a:pt x="2283985" y="48776"/>
                  </a:cubicBezTo>
                  <a:close/>
                  <a:moveTo>
                    <a:pt x="2255739" y="48776"/>
                  </a:moveTo>
                  <a:cubicBezTo>
                    <a:pt x="2259597" y="48776"/>
                    <a:pt x="2262724" y="51904"/>
                    <a:pt x="2262724" y="55762"/>
                  </a:cubicBezTo>
                  <a:cubicBezTo>
                    <a:pt x="2262724" y="59620"/>
                    <a:pt x="2259597" y="62748"/>
                    <a:pt x="2255739" y="62748"/>
                  </a:cubicBezTo>
                  <a:cubicBezTo>
                    <a:pt x="2251881" y="62748"/>
                    <a:pt x="2248753" y="59620"/>
                    <a:pt x="2248753" y="55762"/>
                  </a:cubicBezTo>
                  <a:cubicBezTo>
                    <a:pt x="2248753" y="51904"/>
                    <a:pt x="2251881" y="48776"/>
                    <a:pt x="2255739" y="48776"/>
                  </a:cubicBezTo>
                  <a:close/>
                  <a:moveTo>
                    <a:pt x="2227494" y="48776"/>
                  </a:moveTo>
                  <a:cubicBezTo>
                    <a:pt x="2231352" y="48776"/>
                    <a:pt x="2234480" y="51904"/>
                    <a:pt x="2234480" y="55762"/>
                  </a:cubicBezTo>
                  <a:cubicBezTo>
                    <a:pt x="2234480" y="59620"/>
                    <a:pt x="2231352" y="62748"/>
                    <a:pt x="2227494" y="62748"/>
                  </a:cubicBezTo>
                  <a:cubicBezTo>
                    <a:pt x="2223636" y="62748"/>
                    <a:pt x="2220508" y="59620"/>
                    <a:pt x="2220508" y="55762"/>
                  </a:cubicBezTo>
                  <a:cubicBezTo>
                    <a:pt x="2220508" y="51904"/>
                    <a:pt x="2223636" y="48776"/>
                    <a:pt x="2227494" y="48776"/>
                  </a:cubicBezTo>
                  <a:close/>
                  <a:moveTo>
                    <a:pt x="2199248" y="48776"/>
                  </a:moveTo>
                  <a:cubicBezTo>
                    <a:pt x="2203106" y="48776"/>
                    <a:pt x="2206234" y="51904"/>
                    <a:pt x="2206234" y="55762"/>
                  </a:cubicBezTo>
                  <a:cubicBezTo>
                    <a:pt x="2206234" y="59620"/>
                    <a:pt x="2203106" y="62748"/>
                    <a:pt x="2199248" y="62748"/>
                  </a:cubicBezTo>
                  <a:cubicBezTo>
                    <a:pt x="2195389" y="62748"/>
                    <a:pt x="2192262" y="59620"/>
                    <a:pt x="2192262" y="55762"/>
                  </a:cubicBezTo>
                  <a:cubicBezTo>
                    <a:pt x="2192262" y="51904"/>
                    <a:pt x="2195390" y="48776"/>
                    <a:pt x="2199248" y="48776"/>
                  </a:cubicBezTo>
                  <a:close/>
                  <a:moveTo>
                    <a:pt x="2171003" y="48776"/>
                  </a:moveTo>
                  <a:cubicBezTo>
                    <a:pt x="2174861" y="48776"/>
                    <a:pt x="2177989" y="51904"/>
                    <a:pt x="2177989" y="55762"/>
                  </a:cubicBezTo>
                  <a:cubicBezTo>
                    <a:pt x="2177989" y="59620"/>
                    <a:pt x="2174861" y="62748"/>
                    <a:pt x="2171003" y="62748"/>
                  </a:cubicBezTo>
                  <a:cubicBezTo>
                    <a:pt x="2167145" y="62748"/>
                    <a:pt x="2164017" y="59620"/>
                    <a:pt x="2164017" y="55762"/>
                  </a:cubicBezTo>
                  <a:cubicBezTo>
                    <a:pt x="2164017" y="51904"/>
                    <a:pt x="2167145" y="48776"/>
                    <a:pt x="2171003" y="48776"/>
                  </a:cubicBezTo>
                  <a:close/>
                  <a:moveTo>
                    <a:pt x="2142757" y="48776"/>
                  </a:moveTo>
                  <a:cubicBezTo>
                    <a:pt x="2146615" y="48776"/>
                    <a:pt x="2149743" y="51904"/>
                    <a:pt x="2149743" y="55762"/>
                  </a:cubicBezTo>
                  <a:cubicBezTo>
                    <a:pt x="2149743" y="59620"/>
                    <a:pt x="2146615" y="62748"/>
                    <a:pt x="2142757" y="62748"/>
                  </a:cubicBezTo>
                  <a:cubicBezTo>
                    <a:pt x="2138898" y="62748"/>
                    <a:pt x="2135771" y="59620"/>
                    <a:pt x="2135771" y="55762"/>
                  </a:cubicBezTo>
                  <a:cubicBezTo>
                    <a:pt x="2135771" y="51904"/>
                    <a:pt x="2138899" y="48776"/>
                    <a:pt x="2142757" y="48776"/>
                  </a:cubicBezTo>
                  <a:close/>
                  <a:moveTo>
                    <a:pt x="2114512" y="48776"/>
                  </a:moveTo>
                  <a:cubicBezTo>
                    <a:pt x="2118370" y="48776"/>
                    <a:pt x="2121498" y="51904"/>
                    <a:pt x="2121498" y="55762"/>
                  </a:cubicBezTo>
                  <a:cubicBezTo>
                    <a:pt x="2121498" y="59620"/>
                    <a:pt x="2118370" y="62748"/>
                    <a:pt x="2114512" y="62748"/>
                  </a:cubicBezTo>
                  <a:cubicBezTo>
                    <a:pt x="2110654" y="62748"/>
                    <a:pt x="2107526" y="59620"/>
                    <a:pt x="2107526" y="55762"/>
                  </a:cubicBezTo>
                  <a:cubicBezTo>
                    <a:pt x="2107526" y="51904"/>
                    <a:pt x="2110654" y="48776"/>
                    <a:pt x="2114512" y="48776"/>
                  </a:cubicBezTo>
                  <a:close/>
                  <a:moveTo>
                    <a:pt x="2086266" y="48776"/>
                  </a:moveTo>
                  <a:cubicBezTo>
                    <a:pt x="2090124" y="48776"/>
                    <a:pt x="2093252" y="51904"/>
                    <a:pt x="2093252" y="55762"/>
                  </a:cubicBezTo>
                  <a:cubicBezTo>
                    <a:pt x="2093252" y="59620"/>
                    <a:pt x="2090124" y="62748"/>
                    <a:pt x="2086266" y="62748"/>
                  </a:cubicBezTo>
                  <a:cubicBezTo>
                    <a:pt x="2082408" y="62748"/>
                    <a:pt x="2079280" y="59620"/>
                    <a:pt x="2079280" y="55762"/>
                  </a:cubicBezTo>
                  <a:cubicBezTo>
                    <a:pt x="2079280" y="51904"/>
                    <a:pt x="2082408" y="48776"/>
                    <a:pt x="2086266" y="48776"/>
                  </a:cubicBezTo>
                  <a:close/>
                  <a:moveTo>
                    <a:pt x="2058021" y="48776"/>
                  </a:moveTo>
                  <a:cubicBezTo>
                    <a:pt x="2061880" y="48776"/>
                    <a:pt x="2065007" y="51904"/>
                    <a:pt x="2065007" y="55762"/>
                  </a:cubicBezTo>
                  <a:cubicBezTo>
                    <a:pt x="2065007" y="59620"/>
                    <a:pt x="2061879" y="62748"/>
                    <a:pt x="2058021" y="62748"/>
                  </a:cubicBezTo>
                  <a:cubicBezTo>
                    <a:pt x="2054163" y="62748"/>
                    <a:pt x="2051035" y="59620"/>
                    <a:pt x="2051035" y="55762"/>
                  </a:cubicBezTo>
                  <a:cubicBezTo>
                    <a:pt x="2051035" y="51904"/>
                    <a:pt x="2054163" y="48776"/>
                    <a:pt x="2058021" y="48776"/>
                  </a:cubicBezTo>
                  <a:close/>
                  <a:moveTo>
                    <a:pt x="2029775" y="48776"/>
                  </a:moveTo>
                  <a:cubicBezTo>
                    <a:pt x="2033633" y="48776"/>
                    <a:pt x="2036761" y="51904"/>
                    <a:pt x="2036761" y="55762"/>
                  </a:cubicBezTo>
                  <a:cubicBezTo>
                    <a:pt x="2036761" y="59620"/>
                    <a:pt x="2033633" y="62748"/>
                    <a:pt x="2029775" y="62748"/>
                  </a:cubicBezTo>
                  <a:cubicBezTo>
                    <a:pt x="2025917" y="62748"/>
                    <a:pt x="2022789" y="59620"/>
                    <a:pt x="2022789" y="55762"/>
                  </a:cubicBezTo>
                  <a:cubicBezTo>
                    <a:pt x="2022789" y="51904"/>
                    <a:pt x="2025917" y="48776"/>
                    <a:pt x="2029775" y="48776"/>
                  </a:cubicBezTo>
                  <a:close/>
                  <a:moveTo>
                    <a:pt x="2001530" y="48776"/>
                  </a:moveTo>
                  <a:cubicBezTo>
                    <a:pt x="2005388" y="48776"/>
                    <a:pt x="2008516" y="51904"/>
                    <a:pt x="2008516" y="55762"/>
                  </a:cubicBezTo>
                  <a:cubicBezTo>
                    <a:pt x="2008516" y="59620"/>
                    <a:pt x="2005388" y="62748"/>
                    <a:pt x="2001530" y="62748"/>
                  </a:cubicBezTo>
                  <a:cubicBezTo>
                    <a:pt x="1997672" y="62748"/>
                    <a:pt x="1994544" y="59620"/>
                    <a:pt x="1994544" y="55762"/>
                  </a:cubicBezTo>
                  <a:cubicBezTo>
                    <a:pt x="1994544" y="51904"/>
                    <a:pt x="1997672" y="48776"/>
                    <a:pt x="2001530" y="48776"/>
                  </a:cubicBezTo>
                  <a:close/>
                  <a:moveTo>
                    <a:pt x="1973284" y="48776"/>
                  </a:moveTo>
                  <a:cubicBezTo>
                    <a:pt x="1977142" y="48776"/>
                    <a:pt x="1980270" y="51904"/>
                    <a:pt x="1980270" y="55762"/>
                  </a:cubicBezTo>
                  <a:cubicBezTo>
                    <a:pt x="1980270" y="59620"/>
                    <a:pt x="1977142" y="62748"/>
                    <a:pt x="1973284" y="62748"/>
                  </a:cubicBezTo>
                  <a:cubicBezTo>
                    <a:pt x="1969426" y="62748"/>
                    <a:pt x="1966298" y="59620"/>
                    <a:pt x="1966298" y="55762"/>
                  </a:cubicBezTo>
                  <a:cubicBezTo>
                    <a:pt x="1966298" y="51904"/>
                    <a:pt x="1969426" y="48776"/>
                    <a:pt x="1973284" y="48776"/>
                  </a:cubicBezTo>
                  <a:close/>
                  <a:moveTo>
                    <a:pt x="1945039" y="48776"/>
                  </a:moveTo>
                  <a:cubicBezTo>
                    <a:pt x="1948898" y="48776"/>
                    <a:pt x="1952025" y="51904"/>
                    <a:pt x="1952025" y="55762"/>
                  </a:cubicBezTo>
                  <a:cubicBezTo>
                    <a:pt x="1952025" y="59620"/>
                    <a:pt x="1948898" y="62748"/>
                    <a:pt x="1945039" y="62748"/>
                  </a:cubicBezTo>
                  <a:cubicBezTo>
                    <a:pt x="1941181" y="62748"/>
                    <a:pt x="1938053" y="59620"/>
                    <a:pt x="1938053" y="55762"/>
                  </a:cubicBezTo>
                  <a:cubicBezTo>
                    <a:pt x="1938053" y="51904"/>
                    <a:pt x="1941181" y="48776"/>
                    <a:pt x="1945039" y="48776"/>
                  </a:cubicBezTo>
                  <a:close/>
                  <a:moveTo>
                    <a:pt x="1916793" y="48776"/>
                  </a:moveTo>
                  <a:cubicBezTo>
                    <a:pt x="1920651" y="48776"/>
                    <a:pt x="1923779" y="51904"/>
                    <a:pt x="1923779" y="55762"/>
                  </a:cubicBezTo>
                  <a:cubicBezTo>
                    <a:pt x="1923779" y="59620"/>
                    <a:pt x="1920651" y="62748"/>
                    <a:pt x="1916793" y="62748"/>
                  </a:cubicBezTo>
                  <a:cubicBezTo>
                    <a:pt x="1912935" y="62748"/>
                    <a:pt x="1909807" y="59620"/>
                    <a:pt x="1909807" y="55762"/>
                  </a:cubicBezTo>
                  <a:cubicBezTo>
                    <a:pt x="1909807" y="51904"/>
                    <a:pt x="1912935" y="48776"/>
                    <a:pt x="1916793" y="48776"/>
                  </a:cubicBezTo>
                  <a:close/>
                  <a:moveTo>
                    <a:pt x="1888548" y="48776"/>
                  </a:moveTo>
                  <a:cubicBezTo>
                    <a:pt x="1892406" y="48776"/>
                    <a:pt x="1895534" y="51904"/>
                    <a:pt x="1895534" y="55762"/>
                  </a:cubicBezTo>
                  <a:cubicBezTo>
                    <a:pt x="1895534" y="59620"/>
                    <a:pt x="1892406" y="62748"/>
                    <a:pt x="1888548" y="62748"/>
                  </a:cubicBezTo>
                  <a:cubicBezTo>
                    <a:pt x="1884690" y="62748"/>
                    <a:pt x="1881562" y="59620"/>
                    <a:pt x="1881562" y="55762"/>
                  </a:cubicBezTo>
                  <a:cubicBezTo>
                    <a:pt x="1881562" y="51904"/>
                    <a:pt x="1884690" y="48776"/>
                    <a:pt x="1888548" y="48776"/>
                  </a:cubicBezTo>
                  <a:close/>
                  <a:moveTo>
                    <a:pt x="1860302" y="48776"/>
                  </a:moveTo>
                  <a:cubicBezTo>
                    <a:pt x="1864160" y="48776"/>
                    <a:pt x="1867288" y="51904"/>
                    <a:pt x="1867288" y="55762"/>
                  </a:cubicBezTo>
                  <a:cubicBezTo>
                    <a:pt x="1867288" y="59620"/>
                    <a:pt x="1864160" y="62748"/>
                    <a:pt x="1860302" y="62748"/>
                  </a:cubicBezTo>
                  <a:cubicBezTo>
                    <a:pt x="1856444" y="62748"/>
                    <a:pt x="1853316" y="59620"/>
                    <a:pt x="1853316" y="55762"/>
                  </a:cubicBezTo>
                  <a:cubicBezTo>
                    <a:pt x="1853316" y="51904"/>
                    <a:pt x="1856444" y="48776"/>
                    <a:pt x="1860302" y="48776"/>
                  </a:cubicBezTo>
                  <a:close/>
                  <a:moveTo>
                    <a:pt x="1832057" y="48776"/>
                  </a:moveTo>
                  <a:cubicBezTo>
                    <a:pt x="1835915" y="48776"/>
                    <a:pt x="1839043" y="51904"/>
                    <a:pt x="1839043" y="55762"/>
                  </a:cubicBezTo>
                  <a:cubicBezTo>
                    <a:pt x="1839043" y="59620"/>
                    <a:pt x="1835915" y="62748"/>
                    <a:pt x="1832057" y="62748"/>
                  </a:cubicBezTo>
                  <a:cubicBezTo>
                    <a:pt x="1828199" y="62748"/>
                    <a:pt x="1825071" y="59620"/>
                    <a:pt x="1825071" y="55762"/>
                  </a:cubicBezTo>
                  <a:cubicBezTo>
                    <a:pt x="1825071" y="51904"/>
                    <a:pt x="1828199" y="48776"/>
                    <a:pt x="1832057" y="48776"/>
                  </a:cubicBezTo>
                  <a:close/>
                  <a:moveTo>
                    <a:pt x="1803811" y="48776"/>
                  </a:moveTo>
                  <a:cubicBezTo>
                    <a:pt x="1807669" y="48776"/>
                    <a:pt x="1810797" y="51904"/>
                    <a:pt x="1810797" y="55762"/>
                  </a:cubicBezTo>
                  <a:cubicBezTo>
                    <a:pt x="1810797" y="59620"/>
                    <a:pt x="1807669" y="62748"/>
                    <a:pt x="1803811" y="62748"/>
                  </a:cubicBezTo>
                  <a:cubicBezTo>
                    <a:pt x="1799953" y="62748"/>
                    <a:pt x="1796825" y="59620"/>
                    <a:pt x="1796825" y="55762"/>
                  </a:cubicBezTo>
                  <a:cubicBezTo>
                    <a:pt x="1796825" y="51904"/>
                    <a:pt x="1799953" y="48776"/>
                    <a:pt x="1803811" y="48776"/>
                  </a:cubicBezTo>
                  <a:close/>
                  <a:moveTo>
                    <a:pt x="1775566" y="48776"/>
                  </a:moveTo>
                  <a:cubicBezTo>
                    <a:pt x="1779424" y="48776"/>
                    <a:pt x="1782552" y="51904"/>
                    <a:pt x="1782552" y="55762"/>
                  </a:cubicBezTo>
                  <a:cubicBezTo>
                    <a:pt x="1782552" y="59620"/>
                    <a:pt x="1779424" y="62748"/>
                    <a:pt x="1775566" y="62748"/>
                  </a:cubicBezTo>
                  <a:cubicBezTo>
                    <a:pt x="1771708" y="62748"/>
                    <a:pt x="1768580" y="59620"/>
                    <a:pt x="1768580" y="55762"/>
                  </a:cubicBezTo>
                  <a:cubicBezTo>
                    <a:pt x="1768580" y="51904"/>
                    <a:pt x="1771708" y="48776"/>
                    <a:pt x="1775566" y="48776"/>
                  </a:cubicBezTo>
                  <a:close/>
                  <a:moveTo>
                    <a:pt x="1747321" y="48776"/>
                  </a:moveTo>
                  <a:cubicBezTo>
                    <a:pt x="1751179" y="48776"/>
                    <a:pt x="1754306" y="51904"/>
                    <a:pt x="1754306" y="55762"/>
                  </a:cubicBezTo>
                  <a:cubicBezTo>
                    <a:pt x="1754306" y="59620"/>
                    <a:pt x="1751179" y="62748"/>
                    <a:pt x="1747321" y="62748"/>
                  </a:cubicBezTo>
                  <a:cubicBezTo>
                    <a:pt x="1743462" y="62748"/>
                    <a:pt x="1740335" y="59620"/>
                    <a:pt x="1740335" y="55762"/>
                  </a:cubicBezTo>
                  <a:cubicBezTo>
                    <a:pt x="1740335" y="51904"/>
                    <a:pt x="1743462" y="48776"/>
                    <a:pt x="1747321" y="48776"/>
                  </a:cubicBezTo>
                  <a:close/>
                  <a:moveTo>
                    <a:pt x="1719075" y="48776"/>
                  </a:moveTo>
                  <a:cubicBezTo>
                    <a:pt x="1722933" y="48776"/>
                    <a:pt x="1726061" y="51904"/>
                    <a:pt x="1726061" y="55762"/>
                  </a:cubicBezTo>
                  <a:cubicBezTo>
                    <a:pt x="1726061" y="59620"/>
                    <a:pt x="1722933" y="62748"/>
                    <a:pt x="1719075" y="62748"/>
                  </a:cubicBezTo>
                  <a:cubicBezTo>
                    <a:pt x="1715217" y="62748"/>
                    <a:pt x="1712089" y="59620"/>
                    <a:pt x="1712089" y="55762"/>
                  </a:cubicBezTo>
                  <a:cubicBezTo>
                    <a:pt x="1712089" y="51904"/>
                    <a:pt x="1715217" y="48776"/>
                    <a:pt x="1719075" y="48776"/>
                  </a:cubicBezTo>
                  <a:close/>
                  <a:moveTo>
                    <a:pt x="1690830" y="48776"/>
                  </a:moveTo>
                  <a:cubicBezTo>
                    <a:pt x="1694688" y="48776"/>
                    <a:pt x="1697816" y="51904"/>
                    <a:pt x="1697816" y="55762"/>
                  </a:cubicBezTo>
                  <a:cubicBezTo>
                    <a:pt x="1697816" y="59620"/>
                    <a:pt x="1694688" y="62748"/>
                    <a:pt x="1690830" y="62748"/>
                  </a:cubicBezTo>
                  <a:cubicBezTo>
                    <a:pt x="1686972" y="62748"/>
                    <a:pt x="1683844" y="59620"/>
                    <a:pt x="1683844" y="55762"/>
                  </a:cubicBezTo>
                  <a:cubicBezTo>
                    <a:pt x="1683844" y="51904"/>
                    <a:pt x="1686972" y="48776"/>
                    <a:pt x="1690830" y="48776"/>
                  </a:cubicBezTo>
                  <a:close/>
                  <a:moveTo>
                    <a:pt x="1662584" y="48776"/>
                  </a:moveTo>
                  <a:cubicBezTo>
                    <a:pt x="1666442" y="48776"/>
                    <a:pt x="1669570" y="51904"/>
                    <a:pt x="1669570" y="55762"/>
                  </a:cubicBezTo>
                  <a:cubicBezTo>
                    <a:pt x="1669570" y="59620"/>
                    <a:pt x="1666442" y="62748"/>
                    <a:pt x="1662584" y="62748"/>
                  </a:cubicBezTo>
                  <a:cubicBezTo>
                    <a:pt x="1658726" y="62748"/>
                    <a:pt x="1655598" y="59620"/>
                    <a:pt x="1655598" y="55762"/>
                  </a:cubicBezTo>
                  <a:cubicBezTo>
                    <a:pt x="1655598" y="51904"/>
                    <a:pt x="1658726" y="48776"/>
                    <a:pt x="1662584" y="48776"/>
                  </a:cubicBezTo>
                  <a:close/>
                  <a:moveTo>
                    <a:pt x="1634339" y="48776"/>
                  </a:moveTo>
                  <a:cubicBezTo>
                    <a:pt x="1638197" y="48776"/>
                    <a:pt x="1641325" y="51904"/>
                    <a:pt x="1641325" y="55762"/>
                  </a:cubicBezTo>
                  <a:cubicBezTo>
                    <a:pt x="1641325" y="59620"/>
                    <a:pt x="1638197" y="62748"/>
                    <a:pt x="1634339" y="62748"/>
                  </a:cubicBezTo>
                  <a:cubicBezTo>
                    <a:pt x="1630481" y="62748"/>
                    <a:pt x="1627353" y="59620"/>
                    <a:pt x="1627353" y="55762"/>
                  </a:cubicBezTo>
                  <a:cubicBezTo>
                    <a:pt x="1627353" y="51904"/>
                    <a:pt x="1630481" y="48776"/>
                    <a:pt x="1634339" y="48776"/>
                  </a:cubicBezTo>
                  <a:close/>
                  <a:moveTo>
                    <a:pt x="1606137" y="48776"/>
                  </a:moveTo>
                  <a:cubicBezTo>
                    <a:pt x="1609995" y="48776"/>
                    <a:pt x="1613122" y="51904"/>
                    <a:pt x="1613122" y="55762"/>
                  </a:cubicBezTo>
                  <a:cubicBezTo>
                    <a:pt x="1613122" y="59620"/>
                    <a:pt x="1609995" y="62748"/>
                    <a:pt x="1606137" y="62748"/>
                  </a:cubicBezTo>
                  <a:cubicBezTo>
                    <a:pt x="1602278" y="62748"/>
                    <a:pt x="1599151" y="59620"/>
                    <a:pt x="1599151" y="55762"/>
                  </a:cubicBezTo>
                  <a:cubicBezTo>
                    <a:pt x="1599151" y="51904"/>
                    <a:pt x="1602278" y="48776"/>
                    <a:pt x="1606137" y="48776"/>
                  </a:cubicBezTo>
                  <a:close/>
                  <a:moveTo>
                    <a:pt x="1577876" y="48776"/>
                  </a:moveTo>
                  <a:cubicBezTo>
                    <a:pt x="1581734" y="48776"/>
                    <a:pt x="1584862" y="51904"/>
                    <a:pt x="1584862" y="55762"/>
                  </a:cubicBezTo>
                  <a:cubicBezTo>
                    <a:pt x="1584862" y="59620"/>
                    <a:pt x="1581734" y="62748"/>
                    <a:pt x="1577876" y="62748"/>
                  </a:cubicBezTo>
                  <a:cubicBezTo>
                    <a:pt x="1574017" y="62748"/>
                    <a:pt x="1570890" y="59620"/>
                    <a:pt x="1570890" y="55762"/>
                  </a:cubicBezTo>
                  <a:cubicBezTo>
                    <a:pt x="1570890" y="51904"/>
                    <a:pt x="1574017" y="48776"/>
                    <a:pt x="1577876" y="48776"/>
                  </a:cubicBezTo>
                  <a:close/>
                  <a:moveTo>
                    <a:pt x="1549637" y="48776"/>
                  </a:moveTo>
                  <a:cubicBezTo>
                    <a:pt x="1553496" y="48776"/>
                    <a:pt x="1556623" y="51904"/>
                    <a:pt x="1556623" y="55762"/>
                  </a:cubicBezTo>
                  <a:cubicBezTo>
                    <a:pt x="1556623" y="59620"/>
                    <a:pt x="1553496" y="62748"/>
                    <a:pt x="1549637" y="62748"/>
                  </a:cubicBezTo>
                  <a:cubicBezTo>
                    <a:pt x="1545779" y="62748"/>
                    <a:pt x="1542651" y="59620"/>
                    <a:pt x="1542651" y="55762"/>
                  </a:cubicBezTo>
                  <a:cubicBezTo>
                    <a:pt x="1542651" y="51904"/>
                    <a:pt x="1545779" y="48776"/>
                    <a:pt x="1549637" y="48776"/>
                  </a:cubicBezTo>
                  <a:close/>
                  <a:moveTo>
                    <a:pt x="1521393" y="48776"/>
                  </a:moveTo>
                  <a:cubicBezTo>
                    <a:pt x="1525251" y="48776"/>
                    <a:pt x="1528379" y="51904"/>
                    <a:pt x="1528379" y="55762"/>
                  </a:cubicBezTo>
                  <a:cubicBezTo>
                    <a:pt x="1528379" y="59620"/>
                    <a:pt x="1525251" y="62748"/>
                    <a:pt x="1521393" y="62748"/>
                  </a:cubicBezTo>
                  <a:cubicBezTo>
                    <a:pt x="1517535" y="62748"/>
                    <a:pt x="1514407" y="59620"/>
                    <a:pt x="1514407" y="55762"/>
                  </a:cubicBezTo>
                  <a:cubicBezTo>
                    <a:pt x="1514407" y="51904"/>
                    <a:pt x="1517535" y="48776"/>
                    <a:pt x="1521393" y="48776"/>
                  </a:cubicBezTo>
                  <a:close/>
                  <a:moveTo>
                    <a:pt x="1493146" y="48776"/>
                  </a:moveTo>
                  <a:cubicBezTo>
                    <a:pt x="1497005" y="48776"/>
                    <a:pt x="1500132" y="51904"/>
                    <a:pt x="1500132" y="55762"/>
                  </a:cubicBezTo>
                  <a:cubicBezTo>
                    <a:pt x="1500132" y="59620"/>
                    <a:pt x="1497005" y="62748"/>
                    <a:pt x="1493146" y="62748"/>
                  </a:cubicBezTo>
                  <a:cubicBezTo>
                    <a:pt x="1489288" y="62748"/>
                    <a:pt x="1486160" y="59620"/>
                    <a:pt x="1486160" y="55762"/>
                  </a:cubicBezTo>
                  <a:cubicBezTo>
                    <a:pt x="1486160" y="51904"/>
                    <a:pt x="1489288" y="48776"/>
                    <a:pt x="1493146" y="48776"/>
                  </a:cubicBezTo>
                  <a:close/>
                  <a:moveTo>
                    <a:pt x="1464902" y="48776"/>
                  </a:moveTo>
                  <a:cubicBezTo>
                    <a:pt x="1468760" y="48776"/>
                    <a:pt x="1471888" y="51904"/>
                    <a:pt x="1471888" y="55762"/>
                  </a:cubicBezTo>
                  <a:cubicBezTo>
                    <a:pt x="1471888" y="59620"/>
                    <a:pt x="1468760" y="62748"/>
                    <a:pt x="1464902" y="62748"/>
                  </a:cubicBezTo>
                  <a:cubicBezTo>
                    <a:pt x="1461044" y="62748"/>
                    <a:pt x="1457916" y="59620"/>
                    <a:pt x="1457916" y="55762"/>
                  </a:cubicBezTo>
                  <a:cubicBezTo>
                    <a:pt x="1457916" y="51904"/>
                    <a:pt x="1461044" y="48776"/>
                    <a:pt x="1464902" y="48776"/>
                  </a:cubicBezTo>
                  <a:close/>
                  <a:moveTo>
                    <a:pt x="1436655" y="48776"/>
                  </a:moveTo>
                  <a:cubicBezTo>
                    <a:pt x="1440514" y="48776"/>
                    <a:pt x="1443641" y="51904"/>
                    <a:pt x="1443641" y="55762"/>
                  </a:cubicBezTo>
                  <a:cubicBezTo>
                    <a:pt x="1443641" y="59620"/>
                    <a:pt x="1440514" y="62748"/>
                    <a:pt x="1436655" y="62748"/>
                  </a:cubicBezTo>
                  <a:cubicBezTo>
                    <a:pt x="1432797" y="62748"/>
                    <a:pt x="1429670" y="59620"/>
                    <a:pt x="1429670" y="55762"/>
                  </a:cubicBezTo>
                  <a:cubicBezTo>
                    <a:pt x="1429670" y="51904"/>
                    <a:pt x="1432797" y="48776"/>
                    <a:pt x="1436655" y="48776"/>
                  </a:cubicBezTo>
                  <a:close/>
                  <a:moveTo>
                    <a:pt x="1408411" y="48776"/>
                  </a:moveTo>
                  <a:cubicBezTo>
                    <a:pt x="1412269" y="48776"/>
                    <a:pt x="1415397" y="51904"/>
                    <a:pt x="1415397" y="55762"/>
                  </a:cubicBezTo>
                  <a:cubicBezTo>
                    <a:pt x="1415397" y="59620"/>
                    <a:pt x="1412269" y="62748"/>
                    <a:pt x="1408411" y="62748"/>
                  </a:cubicBezTo>
                  <a:cubicBezTo>
                    <a:pt x="1404553" y="62748"/>
                    <a:pt x="1401425" y="59620"/>
                    <a:pt x="1401425" y="55762"/>
                  </a:cubicBezTo>
                  <a:cubicBezTo>
                    <a:pt x="1401425" y="51904"/>
                    <a:pt x="1404553" y="48776"/>
                    <a:pt x="1408411" y="48776"/>
                  </a:cubicBezTo>
                  <a:close/>
                  <a:moveTo>
                    <a:pt x="1380164" y="48776"/>
                  </a:moveTo>
                  <a:cubicBezTo>
                    <a:pt x="1384023" y="48776"/>
                    <a:pt x="1387150" y="51904"/>
                    <a:pt x="1387150" y="55762"/>
                  </a:cubicBezTo>
                  <a:cubicBezTo>
                    <a:pt x="1387150" y="59620"/>
                    <a:pt x="1384023" y="62748"/>
                    <a:pt x="1380164" y="62748"/>
                  </a:cubicBezTo>
                  <a:cubicBezTo>
                    <a:pt x="1376306" y="62748"/>
                    <a:pt x="1373178" y="59620"/>
                    <a:pt x="1373178" y="55762"/>
                  </a:cubicBezTo>
                  <a:cubicBezTo>
                    <a:pt x="1373178" y="51904"/>
                    <a:pt x="1376306" y="48776"/>
                    <a:pt x="1380164" y="48776"/>
                  </a:cubicBezTo>
                  <a:close/>
                  <a:moveTo>
                    <a:pt x="1351920" y="48776"/>
                  </a:moveTo>
                  <a:cubicBezTo>
                    <a:pt x="1355778" y="48776"/>
                    <a:pt x="1358906" y="51904"/>
                    <a:pt x="1358906" y="55762"/>
                  </a:cubicBezTo>
                  <a:cubicBezTo>
                    <a:pt x="1358906" y="59620"/>
                    <a:pt x="1355778" y="62748"/>
                    <a:pt x="1351920" y="62748"/>
                  </a:cubicBezTo>
                  <a:cubicBezTo>
                    <a:pt x="1348062" y="62748"/>
                    <a:pt x="1344934" y="59620"/>
                    <a:pt x="1344934" y="55762"/>
                  </a:cubicBezTo>
                  <a:cubicBezTo>
                    <a:pt x="1344934" y="51904"/>
                    <a:pt x="1348062" y="48776"/>
                    <a:pt x="1351920" y="48776"/>
                  </a:cubicBezTo>
                  <a:close/>
                  <a:moveTo>
                    <a:pt x="1323674" y="48776"/>
                  </a:moveTo>
                  <a:cubicBezTo>
                    <a:pt x="1327532" y="48776"/>
                    <a:pt x="1330660" y="51904"/>
                    <a:pt x="1330660" y="55762"/>
                  </a:cubicBezTo>
                  <a:cubicBezTo>
                    <a:pt x="1330660" y="59620"/>
                    <a:pt x="1327532" y="62748"/>
                    <a:pt x="1323674" y="62748"/>
                  </a:cubicBezTo>
                  <a:cubicBezTo>
                    <a:pt x="1319815" y="62748"/>
                    <a:pt x="1316688" y="59620"/>
                    <a:pt x="1316688" y="55762"/>
                  </a:cubicBezTo>
                  <a:cubicBezTo>
                    <a:pt x="1316688" y="51904"/>
                    <a:pt x="1319815" y="48776"/>
                    <a:pt x="1323674" y="48776"/>
                  </a:cubicBezTo>
                  <a:close/>
                  <a:moveTo>
                    <a:pt x="1295429" y="48776"/>
                  </a:moveTo>
                  <a:cubicBezTo>
                    <a:pt x="1299287" y="48776"/>
                    <a:pt x="1302415" y="51904"/>
                    <a:pt x="1302415" y="55762"/>
                  </a:cubicBezTo>
                  <a:cubicBezTo>
                    <a:pt x="1302415" y="59620"/>
                    <a:pt x="1299287" y="62748"/>
                    <a:pt x="1295429" y="62748"/>
                  </a:cubicBezTo>
                  <a:cubicBezTo>
                    <a:pt x="1291571" y="62748"/>
                    <a:pt x="1288443" y="59620"/>
                    <a:pt x="1288443" y="55762"/>
                  </a:cubicBezTo>
                  <a:cubicBezTo>
                    <a:pt x="1288443" y="51904"/>
                    <a:pt x="1291571" y="48776"/>
                    <a:pt x="1295429" y="48776"/>
                  </a:cubicBezTo>
                  <a:close/>
                  <a:moveTo>
                    <a:pt x="1267183" y="48776"/>
                  </a:moveTo>
                  <a:cubicBezTo>
                    <a:pt x="1271041" y="48776"/>
                    <a:pt x="1274168" y="51904"/>
                    <a:pt x="1274168" y="55762"/>
                  </a:cubicBezTo>
                  <a:cubicBezTo>
                    <a:pt x="1274168" y="59620"/>
                    <a:pt x="1271041" y="62748"/>
                    <a:pt x="1267183" y="62748"/>
                  </a:cubicBezTo>
                  <a:cubicBezTo>
                    <a:pt x="1263324" y="62748"/>
                    <a:pt x="1260197" y="59620"/>
                    <a:pt x="1260197" y="55762"/>
                  </a:cubicBezTo>
                  <a:cubicBezTo>
                    <a:pt x="1260197" y="51904"/>
                    <a:pt x="1263324" y="48776"/>
                    <a:pt x="1267183" y="48776"/>
                  </a:cubicBezTo>
                  <a:close/>
                  <a:moveTo>
                    <a:pt x="1238938" y="48776"/>
                  </a:moveTo>
                  <a:cubicBezTo>
                    <a:pt x="1242796" y="48776"/>
                    <a:pt x="1245924" y="51904"/>
                    <a:pt x="1245924" y="55762"/>
                  </a:cubicBezTo>
                  <a:cubicBezTo>
                    <a:pt x="1245924" y="59620"/>
                    <a:pt x="1242796" y="62748"/>
                    <a:pt x="1238938" y="62748"/>
                  </a:cubicBezTo>
                  <a:cubicBezTo>
                    <a:pt x="1235080" y="62748"/>
                    <a:pt x="1231952" y="59620"/>
                    <a:pt x="1231952" y="55762"/>
                  </a:cubicBezTo>
                  <a:cubicBezTo>
                    <a:pt x="1231952" y="51904"/>
                    <a:pt x="1235080" y="48776"/>
                    <a:pt x="1238938" y="48776"/>
                  </a:cubicBezTo>
                  <a:close/>
                  <a:moveTo>
                    <a:pt x="1210692" y="48776"/>
                  </a:moveTo>
                  <a:cubicBezTo>
                    <a:pt x="1214550" y="48776"/>
                    <a:pt x="1217678" y="51904"/>
                    <a:pt x="1217678" y="55762"/>
                  </a:cubicBezTo>
                  <a:cubicBezTo>
                    <a:pt x="1217678" y="59620"/>
                    <a:pt x="1214550" y="62748"/>
                    <a:pt x="1210692" y="62748"/>
                  </a:cubicBezTo>
                  <a:cubicBezTo>
                    <a:pt x="1206833" y="62748"/>
                    <a:pt x="1203706" y="59620"/>
                    <a:pt x="1203706" y="55762"/>
                  </a:cubicBezTo>
                  <a:cubicBezTo>
                    <a:pt x="1203706" y="51904"/>
                    <a:pt x="1206833" y="48776"/>
                    <a:pt x="1210692" y="48776"/>
                  </a:cubicBezTo>
                  <a:close/>
                  <a:moveTo>
                    <a:pt x="1182447" y="48776"/>
                  </a:moveTo>
                  <a:cubicBezTo>
                    <a:pt x="1186305" y="48776"/>
                    <a:pt x="1189433" y="51904"/>
                    <a:pt x="1189433" y="55762"/>
                  </a:cubicBezTo>
                  <a:cubicBezTo>
                    <a:pt x="1189433" y="59620"/>
                    <a:pt x="1186305" y="62748"/>
                    <a:pt x="1182447" y="62748"/>
                  </a:cubicBezTo>
                  <a:cubicBezTo>
                    <a:pt x="1178589" y="62748"/>
                    <a:pt x="1175461" y="59620"/>
                    <a:pt x="1175461" y="55762"/>
                  </a:cubicBezTo>
                  <a:cubicBezTo>
                    <a:pt x="1175461" y="51904"/>
                    <a:pt x="1178589" y="48776"/>
                    <a:pt x="1182447" y="48776"/>
                  </a:cubicBezTo>
                  <a:close/>
                  <a:moveTo>
                    <a:pt x="1154200" y="48776"/>
                  </a:moveTo>
                  <a:cubicBezTo>
                    <a:pt x="1158059" y="48776"/>
                    <a:pt x="1161186" y="51904"/>
                    <a:pt x="1161186" y="55762"/>
                  </a:cubicBezTo>
                  <a:cubicBezTo>
                    <a:pt x="1161186" y="59620"/>
                    <a:pt x="1158059" y="62748"/>
                    <a:pt x="1154200" y="62748"/>
                  </a:cubicBezTo>
                  <a:cubicBezTo>
                    <a:pt x="1150343" y="62748"/>
                    <a:pt x="1147215" y="59620"/>
                    <a:pt x="1147215" y="55762"/>
                  </a:cubicBezTo>
                  <a:cubicBezTo>
                    <a:pt x="1147215" y="51904"/>
                    <a:pt x="1150343" y="48776"/>
                    <a:pt x="1154200" y="48776"/>
                  </a:cubicBezTo>
                  <a:close/>
                  <a:moveTo>
                    <a:pt x="1125956" y="48776"/>
                  </a:moveTo>
                  <a:cubicBezTo>
                    <a:pt x="1129814" y="48776"/>
                    <a:pt x="1132942" y="51904"/>
                    <a:pt x="1132942" y="55762"/>
                  </a:cubicBezTo>
                  <a:cubicBezTo>
                    <a:pt x="1132942" y="59620"/>
                    <a:pt x="1129814" y="62748"/>
                    <a:pt x="1125956" y="62748"/>
                  </a:cubicBezTo>
                  <a:cubicBezTo>
                    <a:pt x="1122098" y="62748"/>
                    <a:pt x="1118970" y="59620"/>
                    <a:pt x="1118970" y="55762"/>
                  </a:cubicBezTo>
                  <a:cubicBezTo>
                    <a:pt x="1118970" y="51904"/>
                    <a:pt x="1122098" y="48776"/>
                    <a:pt x="1125956" y="48776"/>
                  </a:cubicBezTo>
                  <a:close/>
                  <a:moveTo>
                    <a:pt x="1097710" y="48776"/>
                  </a:moveTo>
                  <a:cubicBezTo>
                    <a:pt x="1101568" y="48776"/>
                    <a:pt x="1104696" y="51904"/>
                    <a:pt x="1104696" y="55762"/>
                  </a:cubicBezTo>
                  <a:cubicBezTo>
                    <a:pt x="1104696" y="59620"/>
                    <a:pt x="1101568" y="62748"/>
                    <a:pt x="1097710" y="62748"/>
                  </a:cubicBezTo>
                  <a:cubicBezTo>
                    <a:pt x="1093852" y="62748"/>
                    <a:pt x="1090724" y="59620"/>
                    <a:pt x="1090724" y="55762"/>
                  </a:cubicBezTo>
                  <a:cubicBezTo>
                    <a:pt x="1090724" y="51904"/>
                    <a:pt x="1093852" y="48776"/>
                    <a:pt x="1097710" y="48776"/>
                  </a:cubicBezTo>
                  <a:close/>
                  <a:moveTo>
                    <a:pt x="1069465" y="48776"/>
                  </a:moveTo>
                  <a:cubicBezTo>
                    <a:pt x="1073323" y="48776"/>
                    <a:pt x="1076451" y="51904"/>
                    <a:pt x="1076451" y="55762"/>
                  </a:cubicBezTo>
                  <a:cubicBezTo>
                    <a:pt x="1076451" y="59620"/>
                    <a:pt x="1073323" y="62748"/>
                    <a:pt x="1069465" y="62748"/>
                  </a:cubicBezTo>
                  <a:cubicBezTo>
                    <a:pt x="1065607" y="62748"/>
                    <a:pt x="1062479" y="59620"/>
                    <a:pt x="1062479" y="55762"/>
                  </a:cubicBezTo>
                  <a:cubicBezTo>
                    <a:pt x="1062479" y="51904"/>
                    <a:pt x="1065607" y="48776"/>
                    <a:pt x="1069465" y="48776"/>
                  </a:cubicBezTo>
                  <a:close/>
                  <a:moveTo>
                    <a:pt x="1041219" y="48776"/>
                  </a:moveTo>
                  <a:cubicBezTo>
                    <a:pt x="1045077" y="48776"/>
                    <a:pt x="1048205" y="51904"/>
                    <a:pt x="1048205" y="55762"/>
                  </a:cubicBezTo>
                  <a:cubicBezTo>
                    <a:pt x="1048205" y="59620"/>
                    <a:pt x="1045077" y="62748"/>
                    <a:pt x="1041219" y="62748"/>
                  </a:cubicBezTo>
                  <a:cubicBezTo>
                    <a:pt x="1037360" y="62748"/>
                    <a:pt x="1034233" y="59620"/>
                    <a:pt x="1034233" y="55762"/>
                  </a:cubicBezTo>
                  <a:cubicBezTo>
                    <a:pt x="1034233" y="51904"/>
                    <a:pt x="1037360" y="48776"/>
                    <a:pt x="1041219" y="48776"/>
                  </a:cubicBezTo>
                  <a:close/>
                  <a:moveTo>
                    <a:pt x="1012974" y="48776"/>
                  </a:moveTo>
                  <a:cubicBezTo>
                    <a:pt x="1016832" y="48776"/>
                    <a:pt x="1019960" y="51904"/>
                    <a:pt x="1019960" y="55762"/>
                  </a:cubicBezTo>
                  <a:cubicBezTo>
                    <a:pt x="1019960" y="59620"/>
                    <a:pt x="1016832" y="62748"/>
                    <a:pt x="1012974" y="62748"/>
                  </a:cubicBezTo>
                  <a:cubicBezTo>
                    <a:pt x="1009116" y="62748"/>
                    <a:pt x="1005988" y="59620"/>
                    <a:pt x="1005988" y="55762"/>
                  </a:cubicBezTo>
                  <a:cubicBezTo>
                    <a:pt x="1005988" y="51904"/>
                    <a:pt x="1009116" y="48776"/>
                    <a:pt x="1012974" y="48776"/>
                  </a:cubicBezTo>
                  <a:close/>
                  <a:moveTo>
                    <a:pt x="984728" y="48776"/>
                  </a:moveTo>
                  <a:cubicBezTo>
                    <a:pt x="988586" y="48776"/>
                    <a:pt x="991714" y="51904"/>
                    <a:pt x="991714" y="55762"/>
                  </a:cubicBezTo>
                  <a:cubicBezTo>
                    <a:pt x="991714" y="59620"/>
                    <a:pt x="988586" y="62748"/>
                    <a:pt x="984728" y="62748"/>
                  </a:cubicBezTo>
                  <a:cubicBezTo>
                    <a:pt x="980870" y="62748"/>
                    <a:pt x="977742" y="59620"/>
                    <a:pt x="977742" y="55762"/>
                  </a:cubicBezTo>
                  <a:cubicBezTo>
                    <a:pt x="977742" y="51904"/>
                    <a:pt x="980870" y="48776"/>
                    <a:pt x="984728" y="48776"/>
                  </a:cubicBezTo>
                  <a:close/>
                  <a:moveTo>
                    <a:pt x="956483" y="48776"/>
                  </a:moveTo>
                  <a:cubicBezTo>
                    <a:pt x="960341" y="48776"/>
                    <a:pt x="963469" y="51904"/>
                    <a:pt x="963469" y="55762"/>
                  </a:cubicBezTo>
                  <a:cubicBezTo>
                    <a:pt x="963469" y="59620"/>
                    <a:pt x="960341" y="62748"/>
                    <a:pt x="956483" y="62748"/>
                  </a:cubicBezTo>
                  <a:cubicBezTo>
                    <a:pt x="952625" y="62748"/>
                    <a:pt x="949497" y="59620"/>
                    <a:pt x="949497" y="55762"/>
                  </a:cubicBezTo>
                  <a:cubicBezTo>
                    <a:pt x="949497" y="51904"/>
                    <a:pt x="952625" y="48776"/>
                    <a:pt x="956483" y="48776"/>
                  </a:cubicBezTo>
                  <a:close/>
                  <a:moveTo>
                    <a:pt x="928237" y="48776"/>
                  </a:moveTo>
                  <a:cubicBezTo>
                    <a:pt x="932095" y="48776"/>
                    <a:pt x="935223" y="51904"/>
                    <a:pt x="935223" y="55762"/>
                  </a:cubicBezTo>
                  <a:cubicBezTo>
                    <a:pt x="935223" y="59620"/>
                    <a:pt x="932095" y="62748"/>
                    <a:pt x="928237" y="62748"/>
                  </a:cubicBezTo>
                  <a:cubicBezTo>
                    <a:pt x="924379" y="62748"/>
                    <a:pt x="921251" y="59620"/>
                    <a:pt x="921251" y="55762"/>
                  </a:cubicBezTo>
                  <a:cubicBezTo>
                    <a:pt x="921251" y="51904"/>
                    <a:pt x="924379" y="48776"/>
                    <a:pt x="928237" y="48776"/>
                  </a:cubicBezTo>
                  <a:close/>
                  <a:moveTo>
                    <a:pt x="899992" y="48776"/>
                  </a:moveTo>
                  <a:cubicBezTo>
                    <a:pt x="903850" y="48776"/>
                    <a:pt x="906978" y="51904"/>
                    <a:pt x="906978" y="55762"/>
                  </a:cubicBezTo>
                  <a:cubicBezTo>
                    <a:pt x="906978" y="59620"/>
                    <a:pt x="903850" y="62748"/>
                    <a:pt x="899992" y="62748"/>
                  </a:cubicBezTo>
                  <a:cubicBezTo>
                    <a:pt x="896134" y="62748"/>
                    <a:pt x="893006" y="59620"/>
                    <a:pt x="893006" y="55762"/>
                  </a:cubicBezTo>
                  <a:cubicBezTo>
                    <a:pt x="893006" y="51904"/>
                    <a:pt x="896134" y="48776"/>
                    <a:pt x="899992" y="48776"/>
                  </a:cubicBezTo>
                  <a:close/>
                  <a:moveTo>
                    <a:pt x="871746" y="48776"/>
                  </a:moveTo>
                  <a:cubicBezTo>
                    <a:pt x="875604" y="48776"/>
                    <a:pt x="878732" y="51904"/>
                    <a:pt x="878732" y="55762"/>
                  </a:cubicBezTo>
                  <a:cubicBezTo>
                    <a:pt x="878732" y="59620"/>
                    <a:pt x="875604" y="62748"/>
                    <a:pt x="871746" y="62748"/>
                  </a:cubicBezTo>
                  <a:cubicBezTo>
                    <a:pt x="867888" y="62748"/>
                    <a:pt x="864760" y="59620"/>
                    <a:pt x="864760" y="55762"/>
                  </a:cubicBezTo>
                  <a:cubicBezTo>
                    <a:pt x="864760" y="51904"/>
                    <a:pt x="867888" y="48776"/>
                    <a:pt x="871746" y="48776"/>
                  </a:cubicBezTo>
                  <a:close/>
                  <a:moveTo>
                    <a:pt x="843501" y="48776"/>
                  </a:moveTo>
                  <a:cubicBezTo>
                    <a:pt x="847359" y="48776"/>
                    <a:pt x="850487" y="51904"/>
                    <a:pt x="850487" y="55762"/>
                  </a:cubicBezTo>
                  <a:cubicBezTo>
                    <a:pt x="850487" y="59620"/>
                    <a:pt x="847359" y="62748"/>
                    <a:pt x="843501" y="62748"/>
                  </a:cubicBezTo>
                  <a:cubicBezTo>
                    <a:pt x="839643" y="62748"/>
                    <a:pt x="836515" y="59620"/>
                    <a:pt x="836515" y="55762"/>
                  </a:cubicBezTo>
                  <a:cubicBezTo>
                    <a:pt x="836515" y="51904"/>
                    <a:pt x="839643" y="48776"/>
                    <a:pt x="843501" y="48776"/>
                  </a:cubicBezTo>
                  <a:close/>
                  <a:moveTo>
                    <a:pt x="815255" y="48776"/>
                  </a:moveTo>
                  <a:cubicBezTo>
                    <a:pt x="819113" y="48776"/>
                    <a:pt x="822241" y="51904"/>
                    <a:pt x="822241" y="55762"/>
                  </a:cubicBezTo>
                  <a:cubicBezTo>
                    <a:pt x="822241" y="59620"/>
                    <a:pt x="819113" y="62748"/>
                    <a:pt x="815255" y="62748"/>
                  </a:cubicBezTo>
                  <a:cubicBezTo>
                    <a:pt x="811397" y="62748"/>
                    <a:pt x="808269" y="59620"/>
                    <a:pt x="808269" y="55762"/>
                  </a:cubicBezTo>
                  <a:cubicBezTo>
                    <a:pt x="808269" y="51904"/>
                    <a:pt x="811397" y="48776"/>
                    <a:pt x="815255" y="48776"/>
                  </a:cubicBezTo>
                  <a:close/>
                  <a:moveTo>
                    <a:pt x="787010" y="48776"/>
                  </a:moveTo>
                  <a:cubicBezTo>
                    <a:pt x="790868" y="48776"/>
                    <a:pt x="793996" y="51904"/>
                    <a:pt x="793996" y="55762"/>
                  </a:cubicBezTo>
                  <a:cubicBezTo>
                    <a:pt x="793996" y="59620"/>
                    <a:pt x="790868" y="62748"/>
                    <a:pt x="787010" y="62748"/>
                  </a:cubicBezTo>
                  <a:cubicBezTo>
                    <a:pt x="783152" y="62748"/>
                    <a:pt x="780024" y="59620"/>
                    <a:pt x="780024" y="55762"/>
                  </a:cubicBezTo>
                  <a:cubicBezTo>
                    <a:pt x="780024" y="51904"/>
                    <a:pt x="783152" y="48776"/>
                    <a:pt x="787010" y="48776"/>
                  </a:cubicBezTo>
                  <a:close/>
                  <a:moveTo>
                    <a:pt x="758764" y="48776"/>
                  </a:moveTo>
                  <a:cubicBezTo>
                    <a:pt x="762622" y="48776"/>
                    <a:pt x="765750" y="51904"/>
                    <a:pt x="765750" y="55762"/>
                  </a:cubicBezTo>
                  <a:cubicBezTo>
                    <a:pt x="765750" y="59620"/>
                    <a:pt x="762622" y="62748"/>
                    <a:pt x="758764" y="62748"/>
                  </a:cubicBezTo>
                  <a:cubicBezTo>
                    <a:pt x="754906" y="62748"/>
                    <a:pt x="751778" y="59620"/>
                    <a:pt x="751778" y="55762"/>
                  </a:cubicBezTo>
                  <a:cubicBezTo>
                    <a:pt x="751778" y="51904"/>
                    <a:pt x="754906" y="48776"/>
                    <a:pt x="758764" y="48776"/>
                  </a:cubicBezTo>
                  <a:close/>
                  <a:moveTo>
                    <a:pt x="730517" y="48776"/>
                  </a:moveTo>
                  <a:cubicBezTo>
                    <a:pt x="734376" y="48776"/>
                    <a:pt x="737503" y="51904"/>
                    <a:pt x="737503" y="55762"/>
                  </a:cubicBezTo>
                  <a:cubicBezTo>
                    <a:pt x="737503" y="59620"/>
                    <a:pt x="734376" y="62748"/>
                    <a:pt x="730517" y="62748"/>
                  </a:cubicBezTo>
                  <a:cubicBezTo>
                    <a:pt x="726660" y="62748"/>
                    <a:pt x="723532" y="59620"/>
                    <a:pt x="723532" y="55762"/>
                  </a:cubicBezTo>
                  <a:cubicBezTo>
                    <a:pt x="723532" y="51904"/>
                    <a:pt x="726660" y="48776"/>
                    <a:pt x="730517" y="48776"/>
                  </a:cubicBezTo>
                  <a:close/>
                  <a:moveTo>
                    <a:pt x="702273" y="48776"/>
                  </a:moveTo>
                  <a:cubicBezTo>
                    <a:pt x="706131" y="48776"/>
                    <a:pt x="709259" y="51904"/>
                    <a:pt x="709259" y="55762"/>
                  </a:cubicBezTo>
                  <a:cubicBezTo>
                    <a:pt x="709259" y="59620"/>
                    <a:pt x="706131" y="62748"/>
                    <a:pt x="702273" y="62748"/>
                  </a:cubicBezTo>
                  <a:cubicBezTo>
                    <a:pt x="698415" y="62748"/>
                    <a:pt x="695287" y="59620"/>
                    <a:pt x="695287" y="55762"/>
                  </a:cubicBezTo>
                  <a:cubicBezTo>
                    <a:pt x="695287" y="51904"/>
                    <a:pt x="698415" y="48776"/>
                    <a:pt x="702273" y="48776"/>
                  </a:cubicBezTo>
                  <a:close/>
                  <a:moveTo>
                    <a:pt x="674026" y="48776"/>
                  </a:moveTo>
                  <a:cubicBezTo>
                    <a:pt x="677885" y="48776"/>
                    <a:pt x="681013" y="51904"/>
                    <a:pt x="681013" y="55762"/>
                  </a:cubicBezTo>
                  <a:cubicBezTo>
                    <a:pt x="681013" y="59620"/>
                    <a:pt x="677885" y="62748"/>
                    <a:pt x="674026" y="62748"/>
                  </a:cubicBezTo>
                  <a:cubicBezTo>
                    <a:pt x="670168" y="62748"/>
                    <a:pt x="667041" y="59620"/>
                    <a:pt x="667041" y="55762"/>
                  </a:cubicBezTo>
                  <a:cubicBezTo>
                    <a:pt x="667041" y="51904"/>
                    <a:pt x="670169" y="48776"/>
                    <a:pt x="674026" y="48776"/>
                  </a:cubicBezTo>
                  <a:close/>
                  <a:moveTo>
                    <a:pt x="645782" y="48776"/>
                  </a:moveTo>
                  <a:cubicBezTo>
                    <a:pt x="649640" y="48776"/>
                    <a:pt x="652768" y="51904"/>
                    <a:pt x="652768" y="55762"/>
                  </a:cubicBezTo>
                  <a:cubicBezTo>
                    <a:pt x="652768" y="59620"/>
                    <a:pt x="649640" y="62748"/>
                    <a:pt x="645782" y="62748"/>
                  </a:cubicBezTo>
                  <a:cubicBezTo>
                    <a:pt x="641924" y="62748"/>
                    <a:pt x="638796" y="59620"/>
                    <a:pt x="638796" y="55762"/>
                  </a:cubicBezTo>
                  <a:cubicBezTo>
                    <a:pt x="638796" y="51904"/>
                    <a:pt x="641924" y="48776"/>
                    <a:pt x="645782" y="48776"/>
                  </a:cubicBezTo>
                  <a:close/>
                  <a:moveTo>
                    <a:pt x="617536" y="48776"/>
                  </a:moveTo>
                  <a:cubicBezTo>
                    <a:pt x="621394" y="48776"/>
                    <a:pt x="624522" y="51904"/>
                    <a:pt x="624522" y="55762"/>
                  </a:cubicBezTo>
                  <a:cubicBezTo>
                    <a:pt x="624522" y="59620"/>
                    <a:pt x="621394" y="62748"/>
                    <a:pt x="617536" y="62748"/>
                  </a:cubicBezTo>
                  <a:cubicBezTo>
                    <a:pt x="613677" y="62748"/>
                    <a:pt x="610550" y="59620"/>
                    <a:pt x="610550" y="55762"/>
                  </a:cubicBezTo>
                  <a:cubicBezTo>
                    <a:pt x="610550" y="51904"/>
                    <a:pt x="613677" y="48776"/>
                    <a:pt x="617536" y="48776"/>
                  </a:cubicBezTo>
                  <a:close/>
                  <a:moveTo>
                    <a:pt x="589291" y="48776"/>
                  </a:moveTo>
                  <a:cubicBezTo>
                    <a:pt x="593149" y="48776"/>
                    <a:pt x="596277" y="51904"/>
                    <a:pt x="596277" y="55762"/>
                  </a:cubicBezTo>
                  <a:cubicBezTo>
                    <a:pt x="596277" y="59620"/>
                    <a:pt x="593149" y="62748"/>
                    <a:pt x="589291" y="62748"/>
                  </a:cubicBezTo>
                  <a:cubicBezTo>
                    <a:pt x="585433" y="62748"/>
                    <a:pt x="582305" y="59620"/>
                    <a:pt x="582305" y="55762"/>
                  </a:cubicBezTo>
                  <a:cubicBezTo>
                    <a:pt x="582305" y="51904"/>
                    <a:pt x="585433" y="48776"/>
                    <a:pt x="589291" y="48776"/>
                  </a:cubicBezTo>
                  <a:close/>
                  <a:moveTo>
                    <a:pt x="561045" y="48776"/>
                  </a:moveTo>
                  <a:cubicBezTo>
                    <a:pt x="564903" y="48776"/>
                    <a:pt x="568031" y="51904"/>
                    <a:pt x="568031" y="55762"/>
                  </a:cubicBezTo>
                  <a:cubicBezTo>
                    <a:pt x="568031" y="59620"/>
                    <a:pt x="564903" y="62748"/>
                    <a:pt x="561045" y="62748"/>
                  </a:cubicBezTo>
                  <a:cubicBezTo>
                    <a:pt x="557186" y="62748"/>
                    <a:pt x="554059" y="59620"/>
                    <a:pt x="554059" y="55762"/>
                  </a:cubicBezTo>
                  <a:cubicBezTo>
                    <a:pt x="554059" y="51904"/>
                    <a:pt x="557186" y="48776"/>
                    <a:pt x="561045" y="48776"/>
                  </a:cubicBezTo>
                  <a:close/>
                  <a:moveTo>
                    <a:pt x="532800" y="48776"/>
                  </a:moveTo>
                  <a:cubicBezTo>
                    <a:pt x="536658" y="48776"/>
                    <a:pt x="539786" y="51904"/>
                    <a:pt x="539786" y="55762"/>
                  </a:cubicBezTo>
                  <a:cubicBezTo>
                    <a:pt x="539786" y="59620"/>
                    <a:pt x="536658" y="62748"/>
                    <a:pt x="532800" y="62748"/>
                  </a:cubicBezTo>
                  <a:cubicBezTo>
                    <a:pt x="528942" y="62748"/>
                    <a:pt x="525814" y="59620"/>
                    <a:pt x="525814" y="55762"/>
                  </a:cubicBezTo>
                  <a:cubicBezTo>
                    <a:pt x="525814" y="51904"/>
                    <a:pt x="528942" y="48776"/>
                    <a:pt x="532800" y="48776"/>
                  </a:cubicBezTo>
                  <a:close/>
                  <a:moveTo>
                    <a:pt x="504554" y="48776"/>
                  </a:moveTo>
                  <a:cubicBezTo>
                    <a:pt x="508412" y="48776"/>
                    <a:pt x="511540" y="51904"/>
                    <a:pt x="511540" y="55762"/>
                  </a:cubicBezTo>
                  <a:cubicBezTo>
                    <a:pt x="511540" y="59620"/>
                    <a:pt x="508412" y="62748"/>
                    <a:pt x="504554" y="62748"/>
                  </a:cubicBezTo>
                  <a:cubicBezTo>
                    <a:pt x="500695" y="62748"/>
                    <a:pt x="497568" y="59620"/>
                    <a:pt x="497568" y="55762"/>
                  </a:cubicBezTo>
                  <a:cubicBezTo>
                    <a:pt x="497568" y="51904"/>
                    <a:pt x="500696" y="48776"/>
                    <a:pt x="504554" y="48776"/>
                  </a:cubicBezTo>
                  <a:close/>
                  <a:moveTo>
                    <a:pt x="476309" y="48776"/>
                  </a:moveTo>
                  <a:cubicBezTo>
                    <a:pt x="480167" y="48776"/>
                    <a:pt x="483295" y="51904"/>
                    <a:pt x="483295" y="55762"/>
                  </a:cubicBezTo>
                  <a:cubicBezTo>
                    <a:pt x="483295" y="59620"/>
                    <a:pt x="480167" y="62748"/>
                    <a:pt x="476309" y="62748"/>
                  </a:cubicBezTo>
                  <a:cubicBezTo>
                    <a:pt x="472451" y="62748"/>
                    <a:pt x="469323" y="59620"/>
                    <a:pt x="469323" y="55762"/>
                  </a:cubicBezTo>
                  <a:cubicBezTo>
                    <a:pt x="469323" y="51904"/>
                    <a:pt x="472451" y="48776"/>
                    <a:pt x="476309" y="48776"/>
                  </a:cubicBezTo>
                  <a:close/>
                  <a:moveTo>
                    <a:pt x="448063" y="48776"/>
                  </a:moveTo>
                  <a:cubicBezTo>
                    <a:pt x="451921" y="48776"/>
                    <a:pt x="455049" y="51904"/>
                    <a:pt x="455049" y="55762"/>
                  </a:cubicBezTo>
                  <a:cubicBezTo>
                    <a:pt x="455049" y="59620"/>
                    <a:pt x="451921" y="62748"/>
                    <a:pt x="448063" y="62748"/>
                  </a:cubicBezTo>
                  <a:cubicBezTo>
                    <a:pt x="444204" y="62748"/>
                    <a:pt x="441077" y="59620"/>
                    <a:pt x="441077" y="55762"/>
                  </a:cubicBezTo>
                  <a:cubicBezTo>
                    <a:pt x="441077" y="51904"/>
                    <a:pt x="444204" y="48776"/>
                    <a:pt x="448063" y="48776"/>
                  </a:cubicBezTo>
                  <a:close/>
                  <a:moveTo>
                    <a:pt x="419818" y="48776"/>
                  </a:moveTo>
                  <a:cubicBezTo>
                    <a:pt x="423676" y="48776"/>
                    <a:pt x="426804" y="51904"/>
                    <a:pt x="426804" y="55762"/>
                  </a:cubicBezTo>
                  <a:cubicBezTo>
                    <a:pt x="426804" y="59620"/>
                    <a:pt x="423676" y="62748"/>
                    <a:pt x="419818" y="62748"/>
                  </a:cubicBezTo>
                  <a:cubicBezTo>
                    <a:pt x="415960" y="62748"/>
                    <a:pt x="412832" y="59620"/>
                    <a:pt x="412832" y="55762"/>
                  </a:cubicBezTo>
                  <a:cubicBezTo>
                    <a:pt x="412832" y="51904"/>
                    <a:pt x="415960" y="48776"/>
                    <a:pt x="419818" y="48776"/>
                  </a:cubicBezTo>
                  <a:close/>
                  <a:moveTo>
                    <a:pt x="391572" y="48776"/>
                  </a:moveTo>
                  <a:cubicBezTo>
                    <a:pt x="395430" y="48776"/>
                    <a:pt x="398558" y="51904"/>
                    <a:pt x="398558" y="55762"/>
                  </a:cubicBezTo>
                  <a:cubicBezTo>
                    <a:pt x="398558" y="59620"/>
                    <a:pt x="395430" y="62748"/>
                    <a:pt x="391572" y="62748"/>
                  </a:cubicBezTo>
                  <a:cubicBezTo>
                    <a:pt x="387713" y="62748"/>
                    <a:pt x="384586" y="59620"/>
                    <a:pt x="384586" y="55762"/>
                  </a:cubicBezTo>
                  <a:cubicBezTo>
                    <a:pt x="384586" y="51904"/>
                    <a:pt x="387714" y="48776"/>
                    <a:pt x="391572" y="48776"/>
                  </a:cubicBezTo>
                  <a:close/>
                  <a:moveTo>
                    <a:pt x="363327" y="48776"/>
                  </a:moveTo>
                  <a:cubicBezTo>
                    <a:pt x="367185" y="48776"/>
                    <a:pt x="370313" y="51904"/>
                    <a:pt x="370313" y="55762"/>
                  </a:cubicBezTo>
                  <a:cubicBezTo>
                    <a:pt x="370313" y="59620"/>
                    <a:pt x="367185" y="62748"/>
                    <a:pt x="363327" y="62748"/>
                  </a:cubicBezTo>
                  <a:cubicBezTo>
                    <a:pt x="359469" y="62748"/>
                    <a:pt x="356341" y="59620"/>
                    <a:pt x="356341" y="55762"/>
                  </a:cubicBezTo>
                  <a:cubicBezTo>
                    <a:pt x="356341" y="51904"/>
                    <a:pt x="359469" y="48776"/>
                    <a:pt x="363327" y="48776"/>
                  </a:cubicBezTo>
                  <a:close/>
                  <a:moveTo>
                    <a:pt x="335081" y="48776"/>
                  </a:moveTo>
                  <a:cubicBezTo>
                    <a:pt x="338939" y="48776"/>
                    <a:pt x="342067" y="51904"/>
                    <a:pt x="342067" y="55762"/>
                  </a:cubicBezTo>
                  <a:cubicBezTo>
                    <a:pt x="342067" y="59620"/>
                    <a:pt x="338939" y="62748"/>
                    <a:pt x="335081" y="62748"/>
                  </a:cubicBezTo>
                  <a:cubicBezTo>
                    <a:pt x="331222" y="62748"/>
                    <a:pt x="328095" y="59620"/>
                    <a:pt x="328095" y="55762"/>
                  </a:cubicBezTo>
                  <a:cubicBezTo>
                    <a:pt x="328095" y="51904"/>
                    <a:pt x="331222" y="48776"/>
                    <a:pt x="335081" y="48776"/>
                  </a:cubicBezTo>
                  <a:close/>
                  <a:moveTo>
                    <a:pt x="306836" y="48776"/>
                  </a:moveTo>
                  <a:cubicBezTo>
                    <a:pt x="310694" y="48776"/>
                    <a:pt x="313822" y="51904"/>
                    <a:pt x="313822" y="55762"/>
                  </a:cubicBezTo>
                  <a:cubicBezTo>
                    <a:pt x="313822" y="59620"/>
                    <a:pt x="310694" y="62748"/>
                    <a:pt x="306836" y="62748"/>
                  </a:cubicBezTo>
                  <a:cubicBezTo>
                    <a:pt x="302978" y="62748"/>
                    <a:pt x="299850" y="59620"/>
                    <a:pt x="299850" y="55762"/>
                  </a:cubicBezTo>
                  <a:cubicBezTo>
                    <a:pt x="299850" y="51904"/>
                    <a:pt x="302978" y="48776"/>
                    <a:pt x="306836" y="48776"/>
                  </a:cubicBezTo>
                  <a:close/>
                  <a:moveTo>
                    <a:pt x="278590" y="48776"/>
                  </a:moveTo>
                  <a:cubicBezTo>
                    <a:pt x="282448" y="48776"/>
                    <a:pt x="285576" y="51904"/>
                    <a:pt x="285576" y="55762"/>
                  </a:cubicBezTo>
                  <a:cubicBezTo>
                    <a:pt x="285576" y="59620"/>
                    <a:pt x="282448" y="62748"/>
                    <a:pt x="278590" y="62748"/>
                  </a:cubicBezTo>
                  <a:cubicBezTo>
                    <a:pt x="274732" y="62748"/>
                    <a:pt x="271604" y="59620"/>
                    <a:pt x="271604" y="55762"/>
                  </a:cubicBezTo>
                  <a:cubicBezTo>
                    <a:pt x="271604" y="51904"/>
                    <a:pt x="274732" y="48776"/>
                    <a:pt x="278590" y="48776"/>
                  </a:cubicBezTo>
                  <a:close/>
                  <a:moveTo>
                    <a:pt x="250345" y="48776"/>
                  </a:moveTo>
                  <a:cubicBezTo>
                    <a:pt x="254203" y="48776"/>
                    <a:pt x="257331" y="51904"/>
                    <a:pt x="257331" y="55762"/>
                  </a:cubicBezTo>
                  <a:cubicBezTo>
                    <a:pt x="257331" y="59620"/>
                    <a:pt x="254203" y="62748"/>
                    <a:pt x="250345" y="62748"/>
                  </a:cubicBezTo>
                  <a:cubicBezTo>
                    <a:pt x="246487" y="62748"/>
                    <a:pt x="243359" y="59620"/>
                    <a:pt x="243359" y="55762"/>
                  </a:cubicBezTo>
                  <a:cubicBezTo>
                    <a:pt x="243359" y="51904"/>
                    <a:pt x="246487" y="48776"/>
                    <a:pt x="250345" y="48776"/>
                  </a:cubicBezTo>
                  <a:close/>
                  <a:moveTo>
                    <a:pt x="222099" y="48776"/>
                  </a:moveTo>
                  <a:cubicBezTo>
                    <a:pt x="225957" y="48776"/>
                    <a:pt x="229085" y="51904"/>
                    <a:pt x="229085" y="55762"/>
                  </a:cubicBezTo>
                  <a:cubicBezTo>
                    <a:pt x="229085" y="59620"/>
                    <a:pt x="225957" y="62748"/>
                    <a:pt x="222099" y="62748"/>
                  </a:cubicBezTo>
                  <a:cubicBezTo>
                    <a:pt x="218241" y="62748"/>
                    <a:pt x="215113" y="59620"/>
                    <a:pt x="215113" y="55762"/>
                  </a:cubicBezTo>
                  <a:cubicBezTo>
                    <a:pt x="215113" y="51904"/>
                    <a:pt x="218241" y="48776"/>
                    <a:pt x="222099" y="48776"/>
                  </a:cubicBezTo>
                  <a:close/>
                  <a:moveTo>
                    <a:pt x="193854" y="48776"/>
                  </a:moveTo>
                  <a:cubicBezTo>
                    <a:pt x="197712" y="48776"/>
                    <a:pt x="200840" y="51904"/>
                    <a:pt x="200840" y="55762"/>
                  </a:cubicBezTo>
                  <a:cubicBezTo>
                    <a:pt x="200840" y="59620"/>
                    <a:pt x="197712" y="62748"/>
                    <a:pt x="193854" y="62748"/>
                  </a:cubicBezTo>
                  <a:cubicBezTo>
                    <a:pt x="189996" y="62748"/>
                    <a:pt x="186868" y="59620"/>
                    <a:pt x="186868" y="55762"/>
                  </a:cubicBezTo>
                  <a:cubicBezTo>
                    <a:pt x="186868" y="51904"/>
                    <a:pt x="189996" y="48776"/>
                    <a:pt x="193854" y="48776"/>
                  </a:cubicBezTo>
                  <a:close/>
                  <a:moveTo>
                    <a:pt x="165608" y="48776"/>
                  </a:moveTo>
                  <a:cubicBezTo>
                    <a:pt x="169466" y="48776"/>
                    <a:pt x="172594" y="51904"/>
                    <a:pt x="172594" y="55762"/>
                  </a:cubicBezTo>
                  <a:cubicBezTo>
                    <a:pt x="172594" y="59620"/>
                    <a:pt x="169466" y="62748"/>
                    <a:pt x="165608" y="62748"/>
                  </a:cubicBezTo>
                  <a:cubicBezTo>
                    <a:pt x="161750" y="62748"/>
                    <a:pt x="158622" y="59620"/>
                    <a:pt x="158622" y="55762"/>
                  </a:cubicBezTo>
                  <a:cubicBezTo>
                    <a:pt x="158622" y="51904"/>
                    <a:pt x="161750" y="48776"/>
                    <a:pt x="165608" y="48776"/>
                  </a:cubicBezTo>
                  <a:close/>
                  <a:moveTo>
                    <a:pt x="137363" y="48776"/>
                  </a:moveTo>
                  <a:cubicBezTo>
                    <a:pt x="141221" y="48776"/>
                    <a:pt x="144349" y="51904"/>
                    <a:pt x="144349" y="55762"/>
                  </a:cubicBezTo>
                  <a:cubicBezTo>
                    <a:pt x="144349" y="59620"/>
                    <a:pt x="141221" y="62748"/>
                    <a:pt x="137363" y="62748"/>
                  </a:cubicBezTo>
                  <a:cubicBezTo>
                    <a:pt x="133505" y="62748"/>
                    <a:pt x="130377" y="59620"/>
                    <a:pt x="130377" y="55762"/>
                  </a:cubicBezTo>
                  <a:cubicBezTo>
                    <a:pt x="130377" y="51904"/>
                    <a:pt x="133505" y="48776"/>
                    <a:pt x="137363" y="48776"/>
                  </a:cubicBezTo>
                  <a:close/>
                  <a:moveTo>
                    <a:pt x="109117" y="48776"/>
                  </a:moveTo>
                  <a:cubicBezTo>
                    <a:pt x="112975" y="48776"/>
                    <a:pt x="116103" y="51904"/>
                    <a:pt x="116103" y="55762"/>
                  </a:cubicBezTo>
                  <a:cubicBezTo>
                    <a:pt x="116103" y="59620"/>
                    <a:pt x="112975" y="62748"/>
                    <a:pt x="109117" y="62748"/>
                  </a:cubicBezTo>
                  <a:cubicBezTo>
                    <a:pt x="105259" y="62748"/>
                    <a:pt x="102131" y="59620"/>
                    <a:pt x="102131" y="55762"/>
                  </a:cubicBezTo>
                  <a:cubicBezTo>
                    <a:pt x="102131" y="51904"/>
                    <a:pt x="105259" y="48776"/>
                    <a:pt x="109117" y="48776"/>
                  </a:cubicBezTo>
                  <a:close/>
                  <a:moveTo>
                    <a:pt x="80872" y="48776"/>
                  </a:moveTo>
                  <a:cubicBezTo>
                    <a:pt x="84730" y="48776"/>
                    <a:pt x="87858" y="51904"/>
                    <a:pt x="87858" y="55762"/>
                  </a:cubicBezTo>
                  <a:cubicBezTo>
                    <a:pt x="87858" y="59620"/>
                    <a:pt x="84730" y="62748"/>
                    <a:pt x="80872" y="62748"/>
                  </a:cubicBezTo>
                  <a:cubicBezTo>
                    <a:pt x="77014" y="62748"/>
                    <a:pt x="73886" y="59620"/>
                    <a:pt x="73886" y="55762"/>
                  </a:cubicBezTo>
                  <a:cubicBezTo>
                    <a:pt x="73886" y="51904"/>
                    <a:pt x="77014" y="48776"/>
                    <a:pt x="80872" y="48776"/>
                  </a:cubicBezTo>
                  <a:close/>
                  <a:moveTo>
                    <a:pt x="52627" y="48776"/>
                  </a:moveTo>
                  <a:cubicBezTo>
                    <a:pt x="56485" y="48776"/>
                    <a:pt x="59612" y="51904"/>
                    <a:pt x="59612" y="55762"/>
                  </a:cubicBezTo>
                  <a:cubicBezTo>
                    <a:pt x="59612" y="59620"/>
                    <a:pt x="56485" y="62748"/>
                    <a:pt x="52627" y="62748"/>
                  </a:cubicBezTo>
                  <a:cubicBezTo>
                    <a:pt x="48768" y="62748"/>
                    <a:pt x="45641" y="59620"/>
                    <a:pt x="45641" y="55762"/>
                  </a:cubicBezTo>
                  <a:cubicBezTo>
                    <a:pt x="45641" y="51904"/>
                    <a:pt x="48768" y="48776"/>
                    <a:pt x="52627" y="48776"/>
                  </a:cubicBezTo>
                  <a:close/>
                  <a:moveTo>
                    <a:pt x="24381" y="48776"/>
                  </a:moveTo>
                  <a:cubicBezTo>
                    <a:pt x="28239" y="48776"/>
                    <a:pt x="31367" y="51904"/>
                    <a:pt x="31367" y="55762"/>
                  </a:cubicBezTo>
                  <a:cubicBezTo>
                    <a:pt x="31367" y="59620"/>
                    <a:pt x="28239" y="62748"/>
                    <a:pt x="24381" y="62748"/>
                  </a:cubicBezTo>
                  <a:cubicBezTo>
                    <a:pt x="20523" y="62748"/>
                    <a:pt x="17395" y="59620"/>
                    <a:pt x="17395" y="55762"/>
                  </a:cubicBezTo>
                  <a:cubicBezTo>
                    <a:pt x="17395" y="51904"/>
                    <a:pt x="20523" y="48776"/>
                    <a:pt x="24381" y="48776"/>
                  </a:cubicBezTo>
                  <a:close/>
                  <a:moveTo>
                    <a:pt x="4953148" y="24462"/>
                  </a:moveTo>
                  <a:cubicBezTo>
                    <a:pt x="4956925" y="24462"/>
                    <a:pt x="4959987" y="27523"/>
                    <a:pt x="4959987" y="31300"/>
                  </a:cubicBezTo>
                  <a:cubicBezTo>
                    <a:pt x="4959987" y="35077"/>
                    <a:pt x="4956925" y="38139"/>
                    <a:pt x="4953148" y="38139"/>
                  </a:cubicBezTo>
                  <a:cubicBezTo>
                    <a:pt x="4949371" y="38139"/>
                    <a:pt x="4946309" y="35077"/>
                    <a:pt x="4946309" y="31300"/>
                  </a:cubicBezTo>
                  <a:cubicBezTo>
                    <a:pt x="4946309" y="27523"/>
                    <a:pt x="4949371" y="24462"/>
                    <a:pt x="4953148" y="24462"/>
                  </a:cubicBezTo>
                  <a:close/>
                  <a:moveTo>
                    <a:pt x="4924903" y="24462"/>
                  </a:moveTo>
                  <a:cubicBezTo>
                    <a:pt x="4928680" y="24462"/>
                    <a:pt x="4931742" y="27523"/>
                    <a:pt x="4931742" y="31300"/>
                  </a:cubicBezTo>
                  <a:cubicBezTo>
                    <a:pt x="4931742" y="35077"/>
                    <a:pt x="4928680" y="38139"/>
                    <a:pt x="4924903" y="38139"/>
                  </a:cubicBezTo>
                  <a:cubicBezTo>
                    <a:pt x="4921126" y="38139"/>
                    <a:pt x="4918064" y="35077"/>
                    <a:pt x="4918064" y="31300"/>
                  </a:cubicBezTo>
                  <a:cubicBezTo>
                    <a:pt x="4918064" y="27523"/>
                    <a:pt x="4921126" y="24462"/>
                    <a:pt x="4924903" y="24462"/>
                  </a:cubicBezTo>
                  <a:close/>
                  <a:moveTo>
                    <a:pt x="4896656" y="24462"/>
                  </a:moveTo>
                  <a:cubicBezTo>
                    <a:pt x="4900434" y="24462"/>
                    <a:pt x="4903495" y="27523"/>
                    <a:pt x="4903495" y="31300"/>
                  </a:cubicBezTo>
                  <a:cubicBezTo>
                    <a:pt x="4903495" y="35077"/>
                    <a:pt x="4900434" y="38139"/>
                    <a:pt x="4896656" y="38139"/>
                  </a:cubicBezTo>
                  <a:cubicBezTo>
                    <a:pt x="4892880" y="38139"/>
                    <a:pt x="4889818" y="35077"/>
                    <a:pt x="4889818" y="31300"/>
                  </a:cubicBezTo>
                  <a:cubicBezTo>
                    <a:pt x="4889818" y="27523"/>
                    <a:pt x="4892880" y="24462"/>
                    <a:pt x="4896656" y="24462"/>
                  </a:cubicBezTo>
                  <a:close/>
                  <a:moveTo>
                    <a:pt x="4868412" y="24462"/>
                  </a:moveTo>
                  <a:cubicBezTo>
                    <a:pt x="4872189" y="24462"/>
                    <a:pt x="4875251" y="27523"/>
                    <a:pt x="4875251" y="31300"/>
                  </a:cubicBezTo>
                  <a:cubicBezTo>
                    <a:pt x="4875251" y="35077"/>
                    <a:pt x="4872189" y="38139"/>
                    <a:pt x="4868412" y="38139"/>
                  </a:cubicBezTo>
                  <a:cubicBezTo>
                    <a:pt x="4864635" y="38139"/>
                    <a:pt x="4861573" y="35077"/>
                    <a:pt x="4861573" y="31300"/>
                  </a:cubicBezTo>
                  <a:cubicBezTo>
                    <a:pt x="4861573" y="27523"/>
                    <a:pt x="4864635" y="24462"/>
                    <a:pt x="4868412" y="24462"/>
                  </a:cubicBezTo>
                  <a:close/>
                  <a:moveTo>
                    <a:pt x="4840166" y="24462"/>
                  </a:moveTo>
                  <a:cubicBezTo>
                    <a:pt x="4843943" y="24462"/>
                    <a:pt x="4847005" y="27523"/>
                    <a:pt x="4847005" y="31300"/>
                  </a:cubicBezTo>
                  <a:cubicBezTo>
                    <a:pt x="4847005" y="35077"/>
                    <a:pt x="4843943" y="38139"/>
                    <a:pt x="4840166" y="38139"/>
                  </a:cubicBezTo>
                  <a:cubicBezTo>
                    <a:pt x="4836389" y="38139"/>
                    <a:pt x="4833327" y="35077"/>
                    <a:pt x="4833327" y="31300"/>
                  </a:cubicBezTo>
                  <a:cubicBezTo>
                    <a:pt x="4833327" y="27523"/>
                    <a:pt x="4836389" y="24462"/>
                    <a:pt x="4840166" y="24462"/>
                  </a:cubicBezTo>
                  <a:close/>
                  <a:moveTo>
                    <a:pt x="4811921" y="24462"/>
                  </a:moveTo>
                  <a:cubicBezTo>
                    <a:pt x="4815698" y="24462"/>
                    <a:pt x="4818760" y="27523"/>
                    <a:pt x="4818760" y="31300"/>
                  </a:cubicBezTo>
                  <a:cubicBezTo>
                    <a:pt x="4818760" y="35077"/>
                    <a:pt x="4815698" y="38139"/>
                    <a:pt x="4811921" y="38139"/>
                  </a:cubicBezTo>
                  <a:cubicBezTo>
                    <a:pt x="4808144" y="38139"/>
                    <a:pt x="4805082" y="35077"/>
                    <a:pt x="4805082" y="31300"/>
                  </a:cubicBezTo>
                  <a:cubicBezTo>
                    <a:pt x="4805082" y="27523"/>
                    <a:pt x="4808144" y="24462"/>
                    <a:pt x="4811921" y="24462"/>
                  </a:cubicBezTo>
                  <a:close/>
                  <a:moveTo>
                    <a:pt x="4783675" y="24462"/>
                  </a:moveTo>
                  <a:cubicBezTo>
                    <a:pt x="4787452" y="24462"/>
                    <a:pt x="4790513" y="27523"/>
                    <a:pt x="4790513" y="31300"/>
                  </a:cubicBezTo>
                  <a:cubicBezTo>
                    <a:pt x="4790513" y="35077"/>
                    <a:pt x="4787452" y="38139"/>
                    <a:pt x="4783675" y="38139"/>
                  </a:cubicBezTo>
                  <a:cubicBezTo>
                    <a:pt x="4779898" y="38139"/>
                    <a:pt x="4776836" y="35077"/>
                    <a:pt x="4776836" y="31300"/>
                  </a:cubicBezTo>
                  <a:cubicBezTo>
                    <a:pt x="4776836" y="27523"/>
                    <a:pt x="4779898" y="24462"/>
                    <a:pt x="4783675" y="24462"/>
                  </a:cubicBezTo>
                  <a:close/>
                  <a:moveTo>
                    <a:pt x="4755430" y="24462"/>
                  </a:moveTo>
                  <a:cubicBezTo>
                    <a:pt x="4759207" y="24462"/>
                    <a:pt x="4762269" y="27523"/>
                    <a:pt x="4762269" y="31300"/>
                  </a:cubicBezTo>
                  <a:cubicBezTo>
                    <a:pt x="4762269" y="35077"/>
                    <a:pt x="4759207" y="38139"/>
                    <a:pt x="4755430" y="38139"/>
                  </a:cubicBezTo>
                  <a:cubicBezTo>
                    <a:pt x="4751653" y="38139"/>
                    <a:pt x="4748591" y="35077"/>
                    <a:pt x="4748591" y="31300"/>
                  </a:cubicBezTo>
                  <a:cubicBezTo>
                    <a:pt x="4748591" y="27523"/>
                    <a:pt x="4751653" y="24462"/>
                    <a:pt x="4755430" y="24462"/>
                  </a:cubicBezTo>
                  <a:close/>
                  <a:moveTo>
                    <a:pt x="4727184" y="24462"/>
                  </a:moveTo>
                  <a:cubicBezTo>
                    <a:pt x="4730961" y="24462"/>
                    <a:pt x="4734023" y="27523"/>
                    <a:pt x="4734023" y="31300"/>
                  </a:cubicBezTo>
                  <a:cubicBezTo>
                    <a:pt x="4734023" y="35077"/>
                    <a:pt x="4730961" y="38139"/>
                    <a:pt x="4727184" y="38139"/>
                  </a:cubicBezTo>
                  <a:cubicBezTo>
                    <a:pt x="4723407" y="38139"/>
                    <a:pt x="4720345" y="35077"/>
                    <a:pt x="4720345" y="31300"/>
                  </a:cubicBezTo>
                  <a:cubicBezTo>
                    <a:pt x="4720345" y="27523"/>
                    <a:pt x="4723407" y="24462"/>
                    <a:pt x="4727184" y="24462"/>
                  </a:cubicBezTo>
                  <a:close/>
                  <a:moveTo>
                    <a:pt x="4698939" y="24462"/>
                  </a:moveTo>
                  <a:cubicBezTo>
                    <a:pt x="4702716" y="24462"/>
                    <a:pt x="4705778" y="27523"/>
                    <a:pt x="4705778" y="31300"/>
                  </a:cubicBezTo>
                  <a:cubicBezTo>
                    <a:pt x="4705778" y="35077"/>
                    <a:pt x="4702716" y="38139"/>
                    <a:pt x="4698939" y="38139"/>
                  </a:cubicBezTo>
                  <a:cubicBezTo>
                    <a:pt x="4695162" y="38139"/>
                    <a:pt x="4692100" y="35077"/>
                    <a:pt x="4692100" y="31300"/>
                  </a:cubicBezTo>
                  <a:cubicBezTo>
                    <a:pt x="4692100" y="27523"/>
                    <a:pt x="4695162" y="24462"/>
                    <a:pt x="4698939" y="24462"/>
                  </a:cubicBezTo>
                  <a:close/>
                  <a:moveTo>
                    <a:pt x="4670693" y="24462"/>
                  </a:moveTo>
                  <a:cubicBezTo>
                    <a:pt x="4674470" y="24462"/>
                    <a:pt x="4677532" y="27523"/>
                    <a:pt x="4677532" y="31300"/>
                  </a:cubicBezTo>
                  <a:cubicBezTo>
                    <a:pt x="4677532" y="35077"/>
                    <a:pt x="4674470" y="38139"/>
                    <a:pt x="4670693" y="38139"/>
                  </a:cubicBezTo>
                  <a:cubicBezTo>
                    <a:pt x="4666916" y="38139"/>
                    <a:pt x="4663854" y="35077"/>
                    <a:pt x="4663854" y="31300"/>
                  </a:cubicBezTo>
                  <a:cubicBezTo>
                    <a:pt x="4663854" y="27523"/>
                    <a:pt x="4666916" y="24462"/>
                    <a:pt x="4670693" y="24462"/>
                  </a:cubicBezTo>
                  <a:close/>
                  <a:moveTo>
                    <a:pt x="4642448" y="24462"/>
                  </a:moveTo>
                  <a:cubicBezTo>
                    <a:pt x="4646225" y="24462"/>
                    <a:pt x="4649287" y="27523"/>
                    <a:pt x="4649287" y="31300"/>
                  </a:cubicBezTo>
                  <a:cubicBezTo>
                    <a:pt x="4649287" y="35077"/>
                    <a:pt x="4646225" y="38139"/>
                    <a:pt x="4642448" y="38139"/>
                  </a:cubicBezTo>
                  <a:cubicBezTo>
                    <a:pt x="4638671" y="38139"/>
                    <a:pt x="4635609" y="35077"/>
                    <a:pt x="4635609" y="31300"/>
                  </a:cubicBezTo>
                  <a:cubicBezTo>
                    <a:pt x="4635609" y="27523"/>
                    <a:pt x="4638671" y="24462"/>
                    <a:pt x="4642448" y="24462"/>
                  </a:cubicBezTo>
                  <a:close/>
                  <a:moveTo>
                    <a:pt x="4614202" y="24462"/>
                  </a:moveTo>
                  <a:cubicBezTo>
                    <a:pt x="4617979" y="24462"/>
                    <a:pt x="4621041" y="27523"/>
                    <a:pt x="4621041" y="31300"/>
                  </a:cubicBezTo>
                  <a:cubicBezTo>
                    <a:pt x="4621041" y="35077"/>
                    <a:pt x="4617979" y="38139"/>
                    <a:pt x="4614202" y="38139"/>
                  </a:cubicBezTo>
                  <a:cubicBezTo>
                    <a:pt x="4610425" y="38139"/>
                    <a:pt x="4607363" y="35077"/>
                    <a:pt x="4607363" y="31300"/>
                  </a:cubicBezTo>
                  <a:cubicBezTo>
                    <a:pt x="4607363" y="27523"/>
                    <a:pt x="4610425" y="24462"/>
                    <a:pt x="4614202" y="24462"/>
                  </a:cubicBezTo>
                  <a:close/>
                  <a:moveTo>
                    <a:pt x="4585957" y="24462"/>
                  </a:moveTo>
                  <a:cubicBezTo>
                    <a:pt x="4589734" y="24462"/>
                    <a:pt x="4592796" y="27523"/>
                    <a:pt x="4592796" y="31300"/>
                  </a:cubicBezTo>
                  <a:cubicBezTo>
                    <a:pt x="4592796" y="35077"/>
                    <a:pt x="4589734" y="38139"/>
                    <a:pt x="4585957" y="38139"/>
                  </a:cubicBezTo>
                  <a:cubicBezTo>
                    <a:pt x="4582180" y="38139"/>
                    <a:pt x="4579118" y="35077"/>
                    <a:pt x="4579118" y="31300"/>
                  </a:cubicBezTo>
                  <a:cubicBezTo>
                    <a:pt x="4579118" y="27523"/>
                    <a:pt x="4582180" y="24462"/>
                    <a:pt x="4585957" y="24462"/>
                  </a:cubicBezTo>
                  <a:close/>
                  <a:moveTo>
                    <a:pt x="4557711" y="24462"/>
                  </a:moveTo>
                  <a:cubicBezTo>
                    <a:pt x="4561488" y="24462"/>
                    <a:pt x="4564550" y="27523"/>
                    <a:pt x="4564550" y="31300"/>
                  </a:cubicBezTo>
                  <a:cubicBezTo>
                    <a:pt x="4564550" y="35077"/>
                    <a:pt x="4561488" y="38139"/>
                    <a:pt x="4557711" y="38139"/>
                  </a:cubicBezTo>
                  <a:cubicBezTo>
                    <a:pt x="4553934" y="38139"/>
                    <a:pt x="4550872" y="35077"/>
                    <a:pt x="4550872" y="31300"/>
                  </a:cubicBezTo>
                  <a:cubicBezTo>
                    <a:pt x="4550872" y="27523"/>
                    <a:pt x="4553934" y="24462"/>
                    <a:pt x="4557711" y="24462"/>
                  </a:cubicBezTo>
                  <a:close/>
                  <a:moveTo>
                    <a:pt x="4529466" y="24462"/>
                  </a:moveTo>
                  <a:cubicBezTo>
                    <a:pt x="4533243" y="24462"/>
                    <a:pt x="4536305" y="27523"/>
                    <a:pt x="4536305" y="31300"/>
                  </a:cubicBezTo>
                  <a:cubicBezTo>
                    <a:pt x="4536305" y="35077"/>
                    <a:pt x="4533243" y="38139"/>
                    <a:pt x="4529466" y="38139"/>
                  </a:cubicBezTo>
                  <a:cubicBezTo>
                    <a:pt x="4525689" y="38139"/>
                    <a:pt x="4522627" y="35077"/>
                    <a:pt x="4522627" y="31300"/>
                  </a:cubicBezTo>
                  <a:cubicBezTo>
                    <a:pt x="4522627" y="27523"/>
                    <a:pt x="4525689" y="24462"/>
                    <a:pt x="4529466" y="24462"/>
                  </a:cubicBezTo>
                  <a:close/>
                  <a:moveTo>
                    <a:pt x="4501220" y="24462"/>
                  </a:moveTo>
                  <a:cubicBezTo>
                    <a:pt x="4504997" y="24462"/>
                    <a:pt x="4508059" y="27523"/>
                    <a:pt x="4508059" y="31300"/>
                  </a:cubicBezTo>
                  <a:cubicBezTo>
                    <a:pt x="4508059" y="35077"/>
                    <a:pt x="4504997" y="38139"/>
                    <a:pt x="4501220" y="38139"/>
                  </a:cubicBezTo>
                  <a:cubicBezTo>
                    <a:pt x="4497443" y="38139"/>
                    <a:pt x="4494381" y="35077"/>
                    <a:pt x="4494381" y="31300"/>
                  </a:cubicBezTo>
                  <a:cubicBezTo>
                    <a:pt x="4494381" y="27523"/>
                    <a:pt x="4497443" y="24462"/>
                    <a:pt x="4501220" y="24462"/>
                  </a:cubicBezTo>
                  <a:close/>
                  <a:moveTo>
                    <a:pt x="4472975" y="24462"/>
                  </a:moveTo>
                  <a:cubicBezTo>
                    <a:pt x="4476752" y="24462"/>
                    <a:pt x="4479814" y="27523"/>
                    <a:pt x="4479814" y="31300"/>
                  </a:cubicBezTo>
                  <a:cubicBezTo>
                    <a:pt x="4479814" y="35077"/>
                    <a:pt x="4476752" y="38139"/>
                    <a:pt x="4472975" y="38139"/>
                  </a:cubicBezTo>
                  <a:cubicBezTo>
                    <a:pt x="4469198" y="38139"/>
                    <a:pt x="4466136" y="35077"/>
                    <a:pt x="4466136" y="31300"/>
                  </a:cubicBezTo>
                  <a:cubicBezTo>
                    <a:pt x="4466136" y="27523"/>
                    <a:pt x="4469198" y="24462"/>
                    <a:pt x="4472975" y="24462"/>
                  </a:cubicBezTo>
                  <a:close/>
                  <a:moveTo>
                    <a:pt x="4444729" y="24462"/>
                  </a:moveTo>
                  <a:cubicBezTo>
                    <a:pt x="4448506" y="24462"/>
                    <a:pt x="4451568" y="27523"/>
                    <a:pt x="4451568" y="31300"/>
                  </a:cubicBezTo>
                  <a:cubicBezTo>
                    <a:pt x="4451568" y="35077"/>
                    <a:pt x="4448506" y="38139"/>
                    <a:pt x="4444729" y="38139"/>
                  </a:cubicBezTo>
                  <a:cubicBezTo>
                    <a:pt x="4440952" y="38139"/>
                    <a:pt x="4437890" y="35077"/>
                    <a:pt x="4437890" y="31300"/>
                  </a:cubicBezTo>
                  <a:cubicBezTo>
                    <a:pt x="4437890" y="27523"/>
                    <a:pt x="4440952" y="24462"/>
                    <a:pt x="4444729" y="24462"/>
                  </a:cubicBezTo>
                  <a:close/>
                  <a:moveTo>
                    <a:pt x="4416484" y="24462"/>
                  </a:moveTo>
                  <a:cubicBezTo>
                    <a:pt x="4420261" y="24462"/>
                    <a:pt x="4423323" y="27523"/>
                    <a:pt x="4423323" y="31300"/>
                  </a:cubicBezTo>
                  <a:cubicBezTo>
                    <a:pt x="4423323" y="35077"/>
                    <a:pt x="4420261" y="38139"/>
                    <a:pt x="4416484" y="38139"/>
                  </a:cubicBezTo>
                  <a:cubicBezTo>
                    <a:pt x="4412707" y="38139"/>
                    <a:pt x="4409646" y="35077"/>
                    <a:pt x="4409646" y="31300"/>
                  </a:cubicBezTo>
                  <a:cubicBezTo>
                    <a:pt x="4409646" y="27523"/>
                    <a:pt x="4412707" y="24462"/>
                    <a:pt x="4416484" y="24462"/>
                  </a:cubicBezTo>
                  <a:close/>
                  <a:moveTo>
                    <a:pt x="4388238" y="24462"/>
                  </a:moveTo>
                  <a:cubicBezTo>
                    <a:pt x="4392015" y="24462"/>
                    <a:pt x="4395077" y="27523"/>
                    <a:pt x="4395077" y="31300"/>
                  </a:cubicBezTo>
                  <a:cubicBezTo>
                    <a:pt x="4395077" y="35077"/>
                    <a:pt x="4392015" y="38139"/>
                    <a:pt x="4388238" y="38139"/>
                  </a:cubicBezTo>
                  <a:cubicBezTo>
                    <a:pt x="4384461" y="38139"/>
                    <a:pt x="4381399" y="35077"/>
                    <a:pt x="4381399" y="31300"/>
                  </a:cubicBezTo>
                  <a:cubicBezTo>
                    <a:pt x="4381399" y="27523"/>
                    <a:pt x="4384461" y="24462"/>
                    <a:pt x="4388238" y="24462"/>
                  </a:cubicBezTo>
                  <a:close/>
                  <a:moveTo>
                    <a:pt x="4359993" y="24462"/>
                  </a:moveTo>
                  <a:cubicBezTo>
                    <a:pt x="4363770" y="24462"/>
                    <a:pt x="4366832" y="27523"/>
                    <a:pt x="4366832" y="31300"/>
                  </a:cubicBezTo>
                  <a:cubicBezTo>
                    <a:pt x="4366832" y="35077"/>
                    <a:pt x="4363770" y="38139"/>
                    <a:pt x="4359993" y="38139"/>
                  </a:cubicBezTo>
                  <a:cubicBezTo>
                    <a:pt x="4356216" y="38139"/>
                    <a:pt x="4353155" y="35077"/>
                    <a:pt x="4353155" y="31300"/>
                  </a:cubicBezTo>
                  <a:cubicBezTo>
                    <a:pt x="4353155" y="27523"/>
                    <a:pt x="4356216" y="24462"/>
                    <a:pt x="4359993" y="24462"/>
                  </a:cubicBezTo>
                  <a:close/>
                  <a:moveTo>
                    <a:pt x="4331747" y="24462"/>
                  </a:moveTo>
                  <a:cubicBezTo>
                    <a:pt x="4335524" y="24462"/>
                    <a:pt x="4338586" y="27523"/>
                    <a:pt x="4338586" y="31300"/>
                  </a:cubicBezTo>
                  <a:cubicBezTo>
                    <a:pt x="4338586" y="35077"/>
                    <a:pt x="4335524" y="38139"/>
                    <a:pt x="4331747" y="38139"/>
                  </a:cubicBezTo>
                  <a:cubicBezTo>
                    <a:pt x="4327970" y="38139"/>
                    <a:pt x="4324908" y="35077"/>
                    <a:pt x="4324908" y="31300"/>
                  </a:cubicBezTo>
                  <a:cubicBezTo>
                    <a:pt x="4324908" y="27523"/>
                    <a:pt x="4327970" y="24462"/>
                    <a:pt x="4331747" y="24462"/>
                  </a:cubicBezTo>
                  <a:close/>
                  <a:moveTo>
                    <a:pt x="4303502" y="24462"/>
                  </a:moveTo>
                  <a:cubicBezTo>
                    <a:pt x="4307279" y="24462"/>
                    <a:pt x="4310341" y="27523"/>
                    <a:pt x="4310341" y="31300"/>
                  </a:cubicBezTo>
                  <a:cubicBezTo>
                    <a:pt x="4310341" y="35077"/>
                    <a:pt x="4307279" y="38139"/>
                    <a:pt x="4303502" y="38139"/>
                  </a:cubicBezTo>
                  <a:cubicBezTo>
                    <a:pt x="4299725" y="38139"/>
                    <a:pt x="4296664" y="35077"/>
                    <a:pt x="4296664" y="31300"/>
                  </a:cubicBezTo>
                  <a:cubicBezTo>
                    <a:pt x="4296664" y="27523"/>
                    <a:pt x="4299725" y="24462"/>
                    <a:pt x="4303502" y="24462"/>
                  </a:cubicBezTo>
                  <a:close/>
                  <a:moveTo>
                    <a:pt x="4275256" y="24462"/>
                  </a:moveTo>
                  <a:cubicBezTo>
                    <a:pt x="4279033" y="24462"/>
                    <a:pt x="4282095" y="27523"/>
                    <a:pt x="4282095" y="31300"/>
                  </a:cubicBezTo>
                  <a:cubicBezTo>
                    <a:pt x="4282095" y="35077"/>
                    <a:pt x="4279033" y="38139"/>
                    <a:pt x="4275256" y="38139"/>
                  </a:cubicBezTo>
                  <a:cubicBezTo>
                    <a:pt x="4271479" y="38139"/>
                    <a:pt x="4268417" y="35077"/>
                    <a:pt x="4268417" y="31300"/>
                  </a:cubicBezTo>
                  <a:cubicBezTo>
                    <a:pt x="4268417" y="27523"/>
                    <a:pt x="4271479" y="24462"/>
                    <a:pt x="4275256" y="24462"/>
                  </a:cubicBezTo>
                  <a:close/>
                  <a:moveTo>
                    <a:pt x="4247011" y="24462"/>
                  </a:moveTo>
                  <a:cubicBezTo>
                    <a:pt x="4250789" y="24462"/>
                    <a:pt x="4253850" y="27523"/>
                    <a:pt x="4253850" y="31300"/>
                  </a:cubicBezTo>
                  <a:cubicBezTo>
                    <a:pt x="4253850" y="35077"/>
                    <a:pt x="4250789" y="38139"/>
                    <a:pt x="4247011" y="38139"/>
                  </a:cubicBezTo>
                  <a:cubicBezTo>
                    <a:pt x="4243234" y="38139"/>
                    <a:pt x="4240173" y="35077"/>
                    <a:pt x="4240173" y="31300"/>
                  </a:cubicBezTo>
                  <a:cubicBezTo>
                    <a:pt x="4240173" y="27523"/>
                    <a:pt x="4243234" y="24462"/>
                    <a:pt x="4247011" y="24462"/>
                  </a:cubicBezTo>
                  <a:close/>
                  <a:moveTo>
                    <a:pt x="4218765" y="24462"/>
                  </a:moveTo>
                  <a:cubicBezTo>
                    <a:pt x="4222542" y="24462"/>
                    <a:pt x="4225604" y="27523"/>
                    <a:pt x="4225604" y="31300"/>
                  </a:cubicBezTo>
                  <a:cubicBezTo>
                    <a:pt x="4225604" y="35077"/>
                    <a:pt x="4222542" y="38139"/>
                    <a:pt x="4218765" y="38139"/>
                  </a:cubicBezTo>
                  <a:cubicBezTo>
                    <a:pt x="4214988" y="38139"/>
                    <a:pt x="4211926" y="35077"/>
                    <a:pt x="4211926" y="31300"/>
                  </a:cubicBezTo>
                  <a:cubicBezTo>
                    <a:pt x="4211926" y="27523"/>
                    <a:pt x="4214988" y="24462"/>
                    <a:pt x="4218765" y="24462"/>
                  </a:cubicBezTo>
                  <a:close/>
                  <a:moveTo>
                    <a:pt x="4190520" y="24462"/>
                  </a:moveTo>
                  <a:cubicBezTo>
                    <a:pt x="4194297" y="24462"/>
                    <a:pt x="4197359" y="27523"/>
                    <a:pt x="4197359" y="31300"/>
                  </a:cubicBezTo>
                  <a:cubicBezTo>
                    <a:pt x="4197359" y="35077"/>
                    <a:pt x="4194297" y="38139"/>
                    <a:pt x="4190520" y="38139"/>
                  </a:cubicBezTo>
                  <a:cubicBezTo>
                    <a:pt x="4186743" y="38139"/>
                    <a:pt x="4183682" y="35077"/>
                    <a:pt x="4183682" y="31300"/>
                  </a:cubicBezTo>
                  <a:cubicBezTo>
                    <a:pt x="4183682" y="27523"/>
                    <a:pt x="4186743" y="24462"/>
                    <a:pt x="4190520" y="24462"/>
                  </a:cubicBezTo>
                  <a:close/>
                  <a:moveTo>
                    <a:pt x="4162274" y="24462"/>
                  </a:moveTo>
                  <a:cubicBezTo>
                    <a:pt x="4166051" y="24462"/>
                    <a:pt x="4169113" y="27523"/>
                    <a:pt x="4169113" y="31300"/>
                  </a:cubicBezTo>
                  <a:cubicBezTo>
                    <a:pt x="4169113" y="35077"/>
                    <a:pt x="4166051" y="38139"/>
                    <a:pt x="4162274" y="38139"/>
                  </a:cubicBezTo>
                  <a:cubicBezTo>
                    <a:pt x="4158497" y="38139"/>
                    <a:pt x="4155435" y="35077"/>
                    <a:pt x="4155435" y="31300"/>
                  </a:cubicBezTo>
                  <a:cubicBezTo>
                    <a:pt x="4155435" y="27523"/>
                    <a:pt x="4158497" y="24462"/>
                    <a:pt x="4162274" y="24462"/>
                  </a:cubicBezTo>
                  <a:close/>
                  <a:moveTo>
                    <a:pt x="4134030" y="24462"/>
                  </a:moveTo>
                  <a:cubicBezTo>
                    <a:pt x="4137807" y="24462"/>
                    <a:pt x="4140868" y="27523"/>
                    <a:pt x="4140868" y="31300"/>
                  </a:cubicBezTo>
                  <a:cubicBezTo>
                    <a:pt x="4140868" y="35077"/>
                    <a:pt x="4137807" y="38139"/>
                    <a:pt x="4134030" y="38139"/>
                  </a:cubicBezTo>
                  <a:cubicBezTo>
                    <a:pt x="4130253" y="38139"/>
                    <a:pt x="4127191" y="35077"/>
                    <a:pt x="4127191" y="31300"/>
                  </a:cubicBezTo>
                  <a:cubicBezTo>
                    <a:pt x="4127191" y="27523"/>
                    <a:pt x="4130253" y="24462"/>
                    <a:pt x="4134030" y="24462"/>
                  </a:cubicBezTo>
                  <a:close/>
                  <a:moveTo>
                    <a:pt x="4105783" y="24462"/>
                  </a:moveTo>
                  <a:cubicBezTo>
                    <a:pt x="4109560" y="24462"/>
                    <a:pt x="4112622" y="27523"/>
                    <a:pt x="4112622" y="31300"/>
                  </a:cubicBezTo>
                  <a:cubicBezTo>
                    <a:pt x="4112622" y="35077"/>
                    <a:pt x="4109560" y="38139"/>
                    <a:pt x="4105783" y="38139"/>
                  </a:cubicBezTo>
                  <a:cubicBezTo>
                    <a:pt x="4102006" y="38139"/>
                    <a:pt x="4098944" y="35077"/>
                    <a:pt x="4098944" y="31300"/>
                  </a:cubicBezTo>
                  <a:cubicBezTo>
                    <a:pt x="4098944" y="27523"/>
                    <a:pt x="4102006" y="24462"/>
                    <a:pt x="4105783" y="24462"/>
                  </a:cubicBezTo>
                  <a:close/>
                  <a:moveTo>
                    <a:pt x="4077539" y="24462"/>
                  </a:moveTo>
                  <a:cubicBezTo>
                    <a:pt x="4081316" y="24462"/>
                    <a:pt x="4084377" y="27523"/>
                    <a:pt x="4084377" y="31300"/>
                  </a:cubicBezTo>
                  <a:cubicBezTo>
                    <a:pt x="4084377" y="35077"/>
                    <a:pt x="4081316" y="38139"/>
                    <a:pt x="4077539" y="38139"/>
                  </a:cubicBezTo>
                  <a:cubicBezTo>
                    <a:pt x="4073762" y="38139"/>
                    <a:pt x="4070700" y="35077"/>
                    <a:pt x="4070700" y="31300"/>
                  </a:cubicBezTo>
                  <a:cubicBezTo>
                    <a:pt x="4070700" y="27523"/>
                    <a:pt x="4073762" y="24462"/>
                    <a:pt x="4077539" y="24462"/>
                  </a:cubicBezTo>
                  <a:close/>
                  <a:moveTo>
                    <a:pt x="4049292" y="24462"/>
                  </a:moveTo>
                  <a:cubicBezTo>
                    <a:pt x="4053069" y="24462"/>
                    <a:pt x="4056131" y="27523"/>
                    <a:pt x="4056131" y="31300"/>
                  </a:cubicBezTo>
                  <a:cubicBezTo>
                    <a:pt x="4056131" y="35077"/>
                    <a:pt x="4053069" y="38139"/>
                    <a:pt x="4049292" y="38139"/>
                  </a:cubicBezTo>
                  <a:cubicBezTo>
                    <a:pt x="4045516" y="38139"/>
                    <a:pt x="4042453" y="35077"/>
                    <a:pt x="4042453" y="31300"/>
                  </a:cubicBezTo>
                  <a:cubicBezTo>
                    <a:pt x="4042453" y="27523"/>
                    <a:pt x="4045516" y="24462"/>
                    <a:pt x="4049292" y="24462"/>
                  </a:cubicBezTo>
                  <a:close/>
                  <a:moveTo>
                    <a:pt x="4021048" y="24462"/>
                  </a:moveTo>
                  <a:cubicBezTo>
                    <a:pt x="4024825" y="24462"/>
                    <a:pt x="4027886" y="27523"/>
                    <a:pt x="4027886" y="31300"/>
                  </a:cubicBezTo>
                  <a:cubicBezTo>
                    <a:pt x="4027886" y="35077"/>
                    <a:pt x="4024825" y="38139"/>
                    <a:pt x="4021048" y="38139"/>
                  </a:cubicBezTo>
                  <a:cubicBezTo>
                    <a:pt x="4017271" y="38139"/>
                    <a:pt x="4014209" y="35077"/>
                    <a:pt x="4014209" y="31300"/>
                  </a:cubicBezTo>
                  <a:cubicBezTo>
                    <a:pt x="4014209" y="27523"/>
                    <a:pt x="4017271" y="24462"/>
                    <a:pt x="4021048" y="24462"/>
                  </a:cubicBezTo>
                  <a:close/>
                  <a:moveTo>
                    <a:pt x="3992801" y="24462"/>
                  </a:moveTo>
                  <a:cubicBezTo>
                    <a:pt x="3996578" y="24462"/>
                    <a:pt x="3999640" y="27523"/>
                    <a:pt x="3999640" y="31300"/>
                  </a:cubicBezTo>
                  <a:cubicBezTo>
                    <a:pt x="3999640" y="35077"/>
                    <a:pt x="3996578" y="38139"/>
                    <a:pt x="3992801" y="38139"/>
                  </a:cubicBezTo>
                  <a:cubicBezTo>
                    <a:pt x="3989024" y="38139"/>
                    <a:pt x="3985962" y="35077"/>
                    <a:pt x="3985962" y="31300"/>
                  </a:cubicBezTo>
                  <a:cubicBezTo>
                    <a:pt x="3985962" y="27523"/>
                    <a:pt x="3989024" y="24462"/>
                    <a:pt x="3992801" y="24462"/>
                  </a:cubicBezTo>
                  <a:close/>
                  <a:moveTo>
                    <a:pt x="3964557" y="24462"/>
                  </a:moveTo>
                  <a:cubicBezTo>
                    <a:pt x="3968334" y="24462"/>
                    <a:pt x="3971396" y="27523"/>
                    <a:pt x="3971396" y="31300"/>
                  </a:cubicBezTo>
                  <a:cubicBezTo>
                    <a:pt x="3971396" y="35077"/>
                    <a:pt x="3968334" y="38139"/>
                    <a:pt x="3964557" y="38139"/>
                  </a:cubicBezTo>
                  <a:cubicBezTo>
                    <a:pt x="3960780" y="38139"/>
                    <a:pt x="3957718" y="35077"/>
                    <a:pt x="3957718" y="31300"/>
                  </a:cubicBezTo>
                  <a:cubicBezTo>
                    <a:pt x="3957718" y="27523"/>
                    <a:pt x="3960780" y="24462"/>
                    <a:pt x="3964557" y="24462"/>
                  </a:cubicBezTo>
                  <a:close/>
                  <a:moveTo>
                    <a:pt x="3936310" y="24462"/>
                  </a:moveTo>
                  <a:cubicBezTo>
                    <a:pt x="3940087" y="24462"/>
                    <a:pt x="3943149" y="27523"/>
                    <a:pt x="3943149" y="31300"/>
                  </a:cubicBezTo>
                  <a:cubicBezTo>
                    <a:pt x="3943149" y="35077"/>
                    <a:pt x="3940087" y="38139"/>
                    <a:pt x="3936310" y="38139"/>
                  </a:cubicBezTo>
                  <a:cubicBezTo>
                    <a:pt x="3932533" y="38139"/>
                    <a:pt x="3929471" y="35077"/>
                    <a:pt x="3929471" y="31300"/>
                  </a:cubicBezTo>
                  <a:cubicBezTo>
                    <a:pt x="3929471" y="27523"/>
                    <a:pt x="3932533" y="24462"/>
                    <a:pt x="3936310" y="24462"/>
                  </a:cubicBezTo>
                  <a:close/>
                  <a:moveTo>
                    <a:pt x="3908066" y="24462"/>
                  </a:moveTo>
                  <a:cubicBezTo>
                    <a:pt x="3911843" y="24462"/>
                    <a:pt x="3914904" y="27523"/>
                    <a:pt x="3914904" y="31300"/>
                  </a:cubicBezTo>
                  <a:cubicBezTo>
                    <a:pt x="3914904" y="35077"/>
                    <a:pt x="3911843" y="38139"/>
                    <a:pt x="3908066" y="38139"/>
                  </a:cubicBezTo>
                  <a:cubicBezTo>
                    <a:pt x="3904289" y="38139"/>
                    <a:pt x="3901227" y="35077"/>
                    <a:pt x="3901227" y="31300"/>
                  </a:cubicBezTo>
                  <a:cubicBezTo>
                    <a:pt x="3901227" y="27523"/>
                    <a:pt x="3904289" y="24462"/>
                    <a:pt x="3908066" y="24462"/>
                  </a:cubicBezTo>
                  <a:close/>
                  <a:moveTo>
                    <a:pt x="3879819" y="24462"/>
                  </a:moveTo>
                  <a:cubicBezTo>
                    <a:pt x="3883596" y="24462"/>
                    <a:pt x="3886658" y="27523"/>
                    <a:pt x="3886658" y="31300"/>
                  </a:cubicBezTo>
                  <a:cubicBezTo>
                    <a:pt x="3886658" y="35077"/>
                    <a:pt x="3883596" y="38139"/>
                    <a:pt x="3879819" y="38139"/>
                  </a:cubicBezTo>
                  <a:cubicBezTo>
                    <a:pt x="3876043" y="38139"/>
                    <a:pt x="3872981" y="35077"/>
                    <a:pt x="3872981" y="31300"/>
                  </a:cubicBezTo>
                  <a:cubicBezTo>
                    <a:pt x="3872981" y="27523"/>
                    <a:pt x="3876043" y="24462"/>
                    <a:pt x="3879819" y="24462"/>
                  </a:cubicBezTo>
                  <a:close/>
                  <a:moveTo>
                    <a:pt x="3851575" y="24462"/>
                  </a:moveTo>
                  <a:cubicBezTo>
                    <a:pt x="3855352" y="24462"/>
                    <a:pt x="3858414" y="27523"/>
                    <a:pt x="3858414" y="31300"/>
                  </a:cubicBezTo>
                  <a:cubicBezTo>
                    <a:pt x="3858414" y="35077"/>
                    <a:pt x="3855352" y="38139"/>
                    <a:pt x="3851575" y="38139"/>
                  </a:cubicBezTo>
                  <a:cubicBezTo>
                    <a:pt x="3847798" y="38139"/>
                    <a:pt x="3844736" y="35077"/>
                    <a:pt x="3844736" y="31300"/>
                  </a:cubicBezTo>
                  <a:cubicBezTo>
                    <a:pt x="3844736" y="27523"/>
                    <a:pt x="3847798" y="24462"/>
                    <a:pt x="3851575" y="24462"/>
                  </a:cubicBezTo>
                  <a:close/>
                  <a:moveTo>
                    <a:pt x="3823328" y="24462"/>
                  </a:moveTo>
                  <a:cubicBezTo>
                    <a:pt x="3827105" y="24462"/>
                    <a:pt x="3830167" y="27523"/>
                    <a:pt x="3830167" y="31300"/>
                  </a:cubicBezTo>
                  <a:cubicBezTo>
                    <a:pt x="3830167" y="35077"/>
                    <a:pt x="3827105" y="38139"/>
                    <a:pt x="3823328" y="38139"/>
                  </a:cubicBezTo>
                  <a:cubicBezTo>
                    <a:pt x="3819552" y="38139"/>
                    <a:pt x="3816490" y="35077"/>
                    <a:pt x="3816490" y="31300"/>
                  </a:cubicBezTo>
                  <a:cubicBezTo>
                    <a:pt x="3816490" y="27523"/>
                    <a:pt x="3819552" y="24462"/>
                    <a:pt x="3823328" y="24462"/>
                  </a:cubicBezTo>
                  <a:close/>
                  <a:moveTo>
                    <a:pt x="3795084" y="24462"/>
                  </a:moveTo>
                  <a:cubicBezTo>
                    <a:pt x="3798861" y="24462"/>
                    <a:pt x="3801923" y="27523"/>
                    <a:pt x="3801923" y="31300"/>
                  </a:cubicBezTo>
                  <a:cubicBezTo>
                    <a:pt x="3801923" y="35077"/>
                    <a:pt x="3798861" y="38139"/>
                    <a:pt x="3795084" y="38139"/>
                  </a:cubicBezTo>
                  <a:cubicBezTo>
                    <a:pt x="3791307" y="38139"/>
                    <a:pt x="3788245" y="35077"/>
                    <a:pt x="3788245" y="31300"/>
                  </a:cubicBezTo>
                  <a:cubicBezTo>
                    <a:pt x="3788245" y="27523"/>
                    <a:pt x="3791307" y="24462"/>
                    <a:pt x="3795084" y="24462"/>
                  </a:cubicBezTo>
                  <a:close/>
                  <a:moveTo>
                    <a:pt x="3766837" y="24462"/>
                  </a:moveTo>
                  <a:cubicBezTo>
                    <a:pt x="3770614" y="24462"/>
                    <a:pt x="3773676" y="27523"/>
                    <a:pt x="3773676" y="31300"/>
                  </a:cubicBezTo>
                  <a:cubicBezTo>
                    <a:pt x="3773676" y="35077"/>
                    <a:pt x="3770614" y="38139"/>
                    <a:pt x="3766837" y="38139"/>
                  </a:cubicBezTo>
                  <a:cubicBezTo>
                    <a:pt x="3763061" y="38139"/>
                    <a:pt x="3759999" y="35077"/>
                    <a:pt x="3759999" y="31300"/>
                  </a:cubicBezTo>
                  <a:cubicBezTo>
                    <a:pt x="3759999" y="27523"/>
                    <a:pt x="3763061" y="24462"/>
                    <a:pt x="3766837" y="24462"/>
                  </a:cubicBezTo>
                  <a:close/>
                  <a:moveTo>
                    <a:pt x="3738593" y="24462"/>
                  </a:moveTo>
                  <a:cubicBezTo>
                    <a:pt x="3742370" y="24462"/>
                    <a:pt x="3745432" y="27523"/>
                    <a:pt x="3745432" y="31300"/>
                  </a:cubicBezTo>
                  <a:cubicBezTo>
                    <a:pt x="3745432" y="35077"/>
                    <a:pt x="3742370" y="38139"/>
                    <a:pt x="3738593" y="38139"/>
                  </a:cubicBezTo>
                  <a:cubicBezTo>
                    <a:pt x="3734816" y="38139"/>
                    <a:pt x="3731754" y="35077"/>
                    <a:pt x="3731754" y="31300"/>
                  </a:cubicBezTo>
                  <a:cubicBezTo>
                    <a:pt x="3731754" y="27523"/>
                    <a:pt x="3734816" y="24462"/>
                    <a:pt x="3738593" y="24462"/>
                  </a:cubicBezTo>
                  <a:close/>
                  <a:moveTo>
                    <a:pt x="3710347" y="24462"/>
                  </a:moveTo>
                  <a:cubicBezTo>
                    <a:pt x="3714123" y="24462"/>
                    <a:pt x="3717185" y="27523"/>
                    <a:pt x="3717185" y="31300"/>
                  </a:cubicBezTo>
                  <a:cubicBezTo>
                    <a:pt x="3717185" y="35077"/>
                    <a:pt x="3714123" y="38139"/>
                    <a:pt x="3710347" y="38139"/>
                  </a:cubicBezTo>
                  <a:cubicBezTo>
                    <a:pt x="3706570" y="38139"/>
                    <a:pt x="3703508" y="35077"/>
                    <a:pt x="3703508" y="31300"/>
                  </a:cubicBezTo>
                  <a:cubicBezTo>
                    <a:pt x="3703508" y="27523"/>
                    <a:pt x="3706570" y="24462"/>
                    <a:pt x="3710347" y="24462"/>
                  </a:cubicBezTo>
                  <a:close/>
                  <a:moveTo>
                    <a:pt x="3682102" y="24462"/>
                  </a:moveTo>
                  <a:cubicBezTo>
                    <a:pt x="3685879" y="24462"/>
                    <a:pt x="3688941" y="27523"/>
                    <a:pt x="3688941" y="31300"/>
                  </a:cubicBezTo>
                  <a:cubicBezTo>
                    <a:pt x="3688941" y="35077"/>
                    <a:pt x="3685879" y="38139"/>
                    <a:pt x="3682102" y="38139"/>
                  </a:cubicBezTo>
                  <a:cubicBezTo>
                    <a:pt x="3678325" y="38139"/>
                    <a:pt x="3675263" y="35077"/>
                    <a:pt x="3675263" y="31300"/>
                  </a:cubicBezTo>
                  <a:cubicBezTo>
                    <a:pt x="3675263" y="27523"/>
                    <a:pt x="3678325" y="24462"/>
                    <a:pt x="3682102" y="24462"/>
                  </a:cubicBezTo>
                  <a:close/>
                  <a:moveTo>
                    <a:pt x="3653855" y="24462"/>
                  </a:moveTo>
                  <a:cubicBezTo>
                    <a:pt x="3657633" y="24462"/>
                    <a:pt x="3660694" y="27523"/>
                    <a:pt x="3660694" y="31300"/>
                  </a:cubicBezTo>
                  <a:cubicBezTo>
                    <a:pt x="3660694" y="35077"/>
                    <a:pt x="3657633" y="38139"/>
                    <a:pt x="3653855" y="38139"/>
                  </a:cubicBezTo>
                  <a:cubicBezTo>
                    <a:pt x="3650079" y="38139"/>
                    <a:pt x="3647017" y="35077"/>
                    <a:pt x="3647017" y="31300"/>
                  </a:cubicBezTo>
                  <a:cubicBezTo>
                    <a:pt x="3647017" y="27523"/>
                    <a:pt x="3650079" y="24462"/>
                    <a:pt x="3653855" y="24462"/>
                  </a:cubicBezTo>
                  <a:close/>
                  <a:moveTo>
                    <a:pt x="3625611" y="24462"/>
                  </a:moveTo>
                  <a:cubicBezTo>
                    <a:pt x="3629388" y="24462"/>
                    <a:pt x="3632450" y="27523"/>
                    <a:pt x="3632450" y="31300"/>
                  </a:cubicBezTo>
                  <a:cubicBezTo>
                    <a:pt x="3632450" y="35077"/>
                    <a:pt x="3629388" y="38139"/>
                    <a:pt x="3625611" y="38139"/>
                  </a:cubicBezTo>
                  <a:cubicBezTo>
                    <a:pt x="3621834" y="38139"/>
                    <a:pt x="3618772" y="35077"/>
                    <a:pt x="3618772" y="31300"/>
                  </a:cubicBezTo>
                  <a:cubicBezTo>
                    <a:pt x="3618772" y="27523"/>
                    <a:pt x="3621834" y="24462"/>
                    <a:pt x="3625611" y="24462"/>
                  </a:cubicBezTo>
                  <a:close/>
                  <a:moveTo>
                    <a:pt x="3597364" y="24462"/>
                  </a:moveTo>
                  <a:cubicBezTo>
                    <a:pt x="3601142" y="24462"/>
                    <a:pt x="3604203" y="27523"/>
                    <a:pt x="3604203" y="31300"/>
                  </a:cubicBezTo>
                  <a:cubicBezTo>
                    <a:pt x="3604203" y="35077"/>
                    <a:pt x="3601142" y="38139"/>
                    <a:pt x="3597364" y="38139"/>
                  </a:cubicBezTo>
                  <a:cubicBezTo>
                    <a:pt x="3593588" y="38139"/>
                    <a:pt x="3590526" y="35077"/>
                    <a:pt x="3590526" y="31300"/>
                  </a:cubicBezTo>
                  <a:cubicBezTo>
                    <a:pt x="3590526" y="27523"/>
                    <a:pt x="3593588" y="24462"/>
                    <a:pt x="3597364" y="24462"/>
                  </a:cubicBezTo>
                  <a:close/>
                  <a:moveTo>
                    <a:pt x="3569120" y="24462"/>
                  </a:moveTo>
                  <a:cubicBezTo>
                    <a:pt x="3572897" y="24462"/>
                    <a:pt x="3575959" y="27523"/>
                    <a:pt x="3575959" y="31300"/>
                  </a:cubicBezTo>
                  <a:cubicBezTo>
                    <a:pt x="3575959" y="35077"/>
                    <a:pt x="3572897" y="38139"/>
                    <a:pt x="3569120" y="38139"/>
                  </a:cubicBezTo>
                  <a:cubicBezTo>
                    <a:pt x="3565343" y="38139"/>
                    <a:pt x="3562281" y="35077"/>
                    <a:pt x="3562281" y="31300"/>
                  </a:cubicBezTo>
                  <a:cubicBezTo>
                    <a:pt x="3562281" y="27523"/>
                    <a:pt x="3565343" y="24462"/>
                    <a:pt x="3569120" y="24462"/>
                  </a:cubicBezTo>
                  <a:close/>
                  <a:moveTo>
                    <a:pt x="3540874" y="24462"/>
                  </a:moveTo>
                  <a:cubicBezTo>
                    <a:pt x="3544651" y="24462"/>
                    <a:pt x="3547712" y="27523"/>
                    <a:pt x="3547712" y="31300"/>
                  </a:cubicBezTo>
                  <a:cubicBezTo>
                    <a:pt x="3547712" y="35077"/>
                    <a:pt x="3544651" y="38139"/>
                    <a:pt x="3540874" y="38139"/>
                  </a:cubicBezTo>
                  <a:cubicBezTo>
                    <a:pt x="3537097" y="38139"/>
                    <a:pt x="3534035" y="35077"/>
                    <a:pt x="3534035" y="31300"/>
                  </a:cubicBezTo>
                  <a:cubicBezTo>
                    <a:pt x="3534035" y="27523"/>
                    <a:pt x="3537097" y="24462"/>
                    <a:pt x="3540874" y="24462"/>
                  </a:cubicBezTo>
                  <a:close/>
                  <a:moveTo>
                    <a:pt x="3512629" y="24462"/>
                  </a:moveTo>
                  <a:cubicBezTo>
                    <a:pt x="3516406" y="24462"/>
                    <a:pt x="3519468" y="27523"/>
                    <a:pt x="3519468" y="31300"/>
                  </a:cubicBezTo>
                  <a:cubicBezTo>
                    <a:pt x="3519468" y="35077"/>
                    <a:pt x="3516406" y="38139"/>
                    <a:pt x="3512629" y="38139"/>
                  </a:cubicBezTo>
                  <a:cubicBezTo>
                    <a:pt x="3508852" y="38139"/>
                    <a:pt x="3505790" y="35077"/>
                    <a:pt x="3505790" y="31300"/>
                  </a:cubicBezTo>
                  <a:cubicBezTo>
                    <a:pt x="3505790" y="27523"/>
                    <a:pt x="3508852" y="24462"/>
                    <a:pt x="3512629" y="24462"/>
                  </a:cubicBezTo>
                  <a:close/>
                  <a:moveTo>
                    <a:pt x="3484383" y="24462"/>
                  </a:moveTo>
                  <a:cubicBezTo>
                    <a:pt x="3488160" y="24462"/>
                    <a:pt x="3491222" y="27523"/>
                    <a:pt x="3491222" y="31300"/>
                  </a:cubicBezTo>
                  <a:cubicBezTo>
                    <a:pt x="3491222" y="35077"/>
                    <a:pt x="3488160" y="38139"/>
                    <a:pt x="3484383" y="38139"/>
                  </a:cubicBezTo>
                  <a:cubicBezTo>
                    <a:pt x="3480606" y="38139"/>
                    <a:pt x="3477544" y="35077"/>
                    <a:pt x="3477544" y="31300"/>
                  </a:cubicBezTo>
                  <a:cubicBezTo>
                    <a:pt x="3477544" y="27523"/>
                    <a:pt x="3480606" y="24462"/>
                    <a:pt x="3484383" y="24462"/>
                  </a:cubicBezTo>
                  <a:close/>
                  <a:moveTo>
                    <a:pt x="3456137" y="24462"/>
                  </a:moveTo>
                  <a:cubicBezTo>
                    <a:pt x="3459914" y="24462"/>
                    <a:pt x="3462976" y="27523"/>
                    <a:pt x="3462976" y="31300"/>
                  </a:cubicBezTo>
                  <a:cubicBezTo>
                    <a:pt x="3462976" y="35077"/>
                    <a:pt x="3459914" y="38139"/>
                    <a:pt x="3456137" y="38139"/>
                  </a:cubicBezTo>
                  <a:cubicBezTo>
                    <a:pt x="3452360" y="38139"/>
                    <a:pt x="3449299" y="35077"/>
                    <a:pt x="3449299" y="31300"/>
                  </a:cubicBezTo>
                  <a:cubicBezTo>
                    <a:pt x="3449299" y="27523"/>
                    <a:pt x="3452360" y="24462"/>
                    <a:pt x="3456137" y="24462"/>
                  </a:cubicBezTo>
                  <a:close/>
                  <a:moveTo>
                    <a:pt x="3427892" y="24462"/>
                  </a:moveTo>
                  <a:cubicBezTo>
                    <a:pt x="3431669" y="24462"/>
                    <a:pt x="3434731" y="27523"/>
                    <a:pt x="3434731" y="31300"/>
                  </a:cubicBezTo>
                  <a:cubicBezTo>
                    <a:pt x="3434731" y="35077"/>
                    <a:pt x="3431669" y="38139"/>
                    <a:pt x="3427892" y="38139"/>
                  </a:cubicBezTo>
                  <a:cubicBezTo>
                    <a:pt x="3424115" y="38139"/>
                    <a:pt x="3421053" y="35077"/>
                    <a:pt x="3421053" y="31300"/>
                  </a:cubicBezTo>
                  <a:cubicBezTo>
                    <a:pt x="3421053" y="27523"/>
                    <a:pt x="3424115" y="24462"/>
                    <a:pt x="3427892" y="24462"/>
                  </a:cubicBezTo>
                  <a:close/>
                  <a:moveTo>
                    <a:pt x="3399647" y="24462"/>
                  </a:moveTo>
                  <a:cubicBezTo>
                    <a:pt x="3403423" y="24462"/>
                    <a:pt x="3406485" y="27523"/>
                    <a:pt x="3406485" y="31300"/>
                  </a:cubicBezTo>
                  <a:cubicBezTo>
                    <a:pt x="3406485" y="35077"/>
                    <a:pt x="3403423" y="38139"/>
                    <a:pt x="3399647" y="38139"/>
                  </a:cubicBezTo>
                  <a:cubicBezTo>
                    <a:pt x="3395870" y="38139"/>
                    <a:pt x="3392808" y="35077"/>
                    <a:pt x="3392808" y="31300"/>
                  </a:cubicBezTo>
                  <a:cubicBezTo>
                    <a:pt x="3392808" y="27523"/>
                    <a:pt x="3395870" y="24462"/>
                    <a:pt x="3399647" y="24462"/>
                  </a:cubicBezTo>
                  <a:close/>
                  <a:moveTo>
                    <a:pt x="3371401" y="24462"/>
                  </a:moveTo>
                  <a:cubicBezTo>
                    <a:pt x="3375178" y="24462"/>
                    <a:pt x="3378240" y="27523"/>
                    <a:pt x="3378240" y="31300"/>
                  </a:cubicBezTo>
                  <a:cubicBezTo>
                    <a:pt x="3378240" y="35077"/>
                    <a:pt x="3375178" y="38139"/>
                    <a:pt x="3371401" y="38139"/>
                  </a:cubicBezTo>
                  <a:cubicBezTo>
                    <a:pt x="3367624" y="38139"/>
                    <a:pt x="3364562" y="35077"/>
                    <a:pt x="3364562" y="31300"/>
                  </a:cubicBezTo>
                  <a:cubicBezTo>
                    <a:pt x="3364562" y="27523"/>
                    <a:pt x="3367624" y="24462"/>
                    <a:pt x="3371401" y="24462"/>
                  </a:cubicBezTo>
                  <a:close/>
                  <a:moveTo>
                    <a:pt x="3343156" y="24462"/>
                  </a:moveTo>
                  <a:cubicBezTo>
                    <a:pt x="3346933" y="24462"/>
                    <a:pt x="3349994" y="27523"/>
                    <a:pt x="3349994" y="31300"/>
                  </a:cubicBezTo>
                  <a:cubicBezTo>
                    <a:pt x="3349994" y="35077"/>
                    <a:pt x="3346933" y="38139"/>
                    <a:pt x="3343156" y="38139"/>
                  </a:cubicBezTo>
                  <a:cubicBezTo>
                    <a:pt x="3339379" y="38139"/>
                    <a:pt x="3336317" y="35077"/>
                    <a:pt x="3336317" y="31300"/>
                  </a:cubicBezTo>
                  <a:cubicBezTo>
                    <a:pt x="3336317" y="27523"/>
                    <a:pt x="3339379" y="24462"/>
                    <a:pt x="3343156" y="24462"/>
                  </a:cubicBezTo>
                  <a:close/>
                  <a:moveTo>
                    <a:pt x="3314910" y="24462"/>
                  </a:moveTo>
                  <a:cubicBezTo>
                    <a:pt x="3318687" y="24462"/>
                    <a:pt x="3321749" y="27523"/>
                    <a:pt x="3321749" y="31300"/>
                  </a:cubicBezTo>
                  <a:cubicBezTo>
                    <a:pt x="3321749" y="35077"/>
                    <a:pt x="3318687" y="38139"/>
                    <a:pt x="3314910" y="38139"/>
                  </a:cubicBezTo>
                  <a:cubicBezTo>
                    <a:pt x="3311133" y="38139"/>
                    <a:pt x="3308071" y="35077"/>
                    <a:pt x="3308071" y="31300"/>
                  </a:cubicBezTo>
                  <a:cubicBezTo>
                    <a:pt x="3308071" y="27523"/>
                    <a:pt x="3311133" y="24462"/>
                    <a:pt x="3314910" y="24462"/>
                  </a:cubicBezTo>
                  <a:close/>
                  <a:moveTo>
                    <a:pt x="3286692" y="24462"/>
                  </a:moveTo>
                  <a:cubicBezTo>
                    <a:pt x="3290469" y="24462"/>
                    <a:pt x="3293531" y="27523"/>
                    <a:pt x="3293531" y="31300"/>
                  </a:cubicBezTo>
                  <a:cubicBezTo>
                    <a:pt x="3293531" y="35077"/>
                    <a:pt x="3290469" y="38139"/>
                    <a:pt x="3286692" y="38139"/>
                  </a:cubicBezTo>
                  <a:cubicBezTo>
                    <a:pt x="3282915" y="38139"/>
                    <a:pt x="3279853" y="35077"/>
                    <a:pt x="3279853" y="31300"/>
                  </a:cubicBezTo>
                  <a:cubicBezTo>
                    <a:pt x="3279853" y="27523"/>
                    <a:pt x="3282915" y="24462"/>
                    <a:pt x="3286692" y="24462"/>
                  </a:cubicBezTo>
                  <a:close/>
                  <a:moveTo>
                    <a:pt x="3258454" y="24462"/>
                  </a:moveTo>
                  <a:cubicBezTo>
                    <a:pt x="3262231" y="24462"/>
                    <a:pt x="3265293" y="27523"/>
                    <a:pt x="3265293" y="31300"/>
                  </a:cubicBezTo>
                  <a:cubicBezTo>
                    <a:pt x="3265293" y="35077"/>
                    <a:pt x="3262231" y="38139"/>
                    <a:pt x="3258454" y="38139"/>
                  </a:cubicBezTo>
                  <a:cubicBezTo>
                    <a:pt x="3254677" y="38139"/>
                    <a:pt x="3251615" y="35077"/>
                    <a:pt x="3251615" y="31300"/>
                  </a:cubicBezTo>
                  <a:cubicBezTo>
                    <a:pt x="3251615" y="27523"/>
                    <a:pt x="3254677" y="24462"/>
                    <a:pt x="3258454" y="24462"/>
                  </a:cubicBezTo>
                  <a:close/>
                  <a:moveTo>
                    <a:pt x="3230209" y="24462"/>
                  </a:moveTo>
                  <a:cubicBezTo>
                    <a:pt x="3233986" y="24462"/>
                    <a:pt x="3237048" y="27523"/>
                    <a:pt x="3237048" y="31300"/>
                  </a:cubicBezTo>
                  <a:cubicBezTo>
                    <a:pt x="3237048" y="35077"/>
                    <a:pt x="3233986" y="38139"/>
                    <a:pt x="3230209" y="38139"/>
                  </a:cubicBezTo>
                  <a:cubicBezTo>
                    <a:pt x="3226432" y="38139"/>
                    <a:pt x="3223370" y="35077"/>
                    <a:pt x="3223370" y="31300"/>
                  </a:cubicBezTo>
                  <a:cubicBezTo>
                    <a:pt x="3223370" y="27523"/>
                    <a:pt x="3226432" y="24462"/>
                    <a:pt x="3230209" y="24462"/>
                  </a:cubicBezTo>
                  <a:close/>
                  <a:moveTo>
                    <a:pt x="3201962" y="24462"/>
                  </a:moveTo>
                  <a:cubicBezTo>
                    <a:pt x="3205740" y="24462"/>
                    <a:pt x="3208801" y="27523"/>
                    <a:pt x="3208801" y="31300"/>
                  </a:cubicBezTo>
                  <a:cubicBezTo>
                    <a:pt x="3208801" y="35077"/>
                    <a:pt x="3205740" y="38139"/>
                    <a:pt x="3201962" y="38139"/>
                  </a:cubicBezTo>
                  <a:cubicBezTo>
                    <a:pt x="3198186" y="38139"/>
                    <a:pt x="3195124" y="35077"/>
                    <a:pt x="3195124" y="31300"/>
                  </a:cubicBezTo>
                  <a:cubicBezTo>
                    <a:pt x="3195124" y="27523"/>
                    <a:pt x="3198186" y="24462"/>
                    <a:pt x="3201962" y="24462"/>
                  </a:cubicBezTo>
                  <a:close/>
                  <a:moveTo>
                    <a:pt x="3173718" y="24462"/>
                  </a:moveTo>
                  <a:cubicBezTo>
                    <a:pt x="3177495" y="24462"/>
                    <a:pt x="3180557" y="27523"/>
                    <a:pt x="3180557" y="31300"/>
                  </a:cubicBezTo>
                  <a:cubicBezTo>
                    <a:pt x="3180557" y="35077"/>
                    <a:pt x="3177495" y="38139"/>
                    <a:pt x="3173718" y="38139"/>
                  </a:cubicBezTo>
                  <a:cubicBezTo>
                    <a:pt x="3169941" y="38139"/>
                    <a:pt x="3166879" y="35077"/>
                    <a:pt x="3166879" y="31300"/>
                  </a:cubicBezTo>
                  <a:cubicBezTo>
                    <a:pt x="3166879" y="27523"/>
                    <a:pt x="3169941" y="24462"/>
                    <a:pt x="3173718" y="24462"/>
                  </a:cubicBezTo>
                  <a:close/>
                  <a:moveTo>
                    <a:pt x="3145472" y="24462"/>
                  </a:moveTo>
                  <a:cubicBezTo>
                    <a:pt x="3149249" y="24462"/>
                    <a:pt x="3152311" y="27523"/>
                    <a:pt x="3152311" y="31300"/>
                  </a:cubicBezTo>
                  <a:cubicBezTo>
                    <a:pt x="3152311" y="35077"/>
                    <a:pt x="3149249" y="38139"/>
                    <a:pt x="3145472" y="38139"/>
                  </a:cubicBezTo>
                  <a:cubicBezTo>
                    <a:pt x="3141695" y="38139"/>
                    <a:pt x="3138633" y="35077"/>
                    <a:pt x="3138633" y="31300"/>
                  </a:cubicBezTo>
                  <a:cubicBezTo>
                    <a:pt x="3138633" y="27523"/>
                    <a:pt x="3141695" y="24462"/>
                    <a:pt x="3145472" y="24462"/>
                  </a:cubicBezTo>
                  <a:close/>
                  <a:moveTo>
                    <a:pt x="3117227" y="24462"/>
                  </a:moveTo>
                  <a:cubicBezTo>
                    <a:pt x="3121004" y="24462"/>
                    <a:pt x="3124066" y="27523"/>
                    <a:pt x="3124066" y="31300"/>
                  </a:cubicBezTo>
                  <a:cubicBezTo>
                    <a:pt x="3124066" y="35077"/>
                    <a:pt x="3121004" y="38139"/>
                    <a:pt x="3117227" y="38139"/>
                  </a:cubicBezTo>
                  <a:cubicBezTo>
                    <a:pt x="3113450" y="38139"/>
                    <a:pt x="3110388" y="35077"/>
                    <a:pt x="3110388" y="31300"/>
                  </a:cubicBezTo>
                  <a:cubicBezTo>
                    <a:pt x="3110388" y="27523"/>
                    <a:pt x="3113450" y="24462"/>
                    <a:pt x="3117227" y="24462"/>
                  </a:cubicBezTo>
                  <a:close/>
                  <a:moveTo>
                    <a:pt x="3088981" y="24462"/>
                  </a:moveTo>
                  <a:cubicBezTo>
                    <a:pt x="3092758" y="24462"/>
                    <a:pt x="3095819" y="27523"/>
                    <a:pt x="3095819" y="31300"/>
                  </a:cubicBezTo>
                  <a:cubicBezTo>
                    <a:pt x="3095819" y="35077"/>
                    <a:pt x="3092758" y="38139"/>
                    <a:pt x="3088981" y="38139"/>
                  </a:cubicBezTo>
                  <a:cubicBezTo>
                    <a:pt x="3085204" y="38139"/>
                    <a:pt x="3082142" y="35077"/>
                    <a:pt x="3082142" y="31300"/>
                  </a:cubicBezTo>
                  <a:cubicBezTo>
                    <a:pt x="3082142" y="27523"/>
                    <a:pt x="3085204" y="24462"/>
                    <a:pt x="3088981" y="24462"/>
                  </a:cubicBezTo>
                  <a:close/>
                  <a:moveTo>
                    <a:pt x="3060736" y="24462"/>
                  </a:moveTo>
                  <a:cubicBezTo>
                    <a:pt x="3064513" y="24462"/>
                    <a:pt x="3067575" y="27523"/>
                    <a:pt x="3067575" y="31300"/>
                  </a:cubicBezTo>
                  <a:cubicBezTo>
                    <a:pt x="3067575" y="35077"/>
                    <a:pt x="3064513" y="38139"/>
                    <a:pt x="3060736" y="38139"/>
                  </a:cubicBezTo>
                  <a:cubicBezTo>
                    <a:pt x="3056959" y="38139"/>
                    <a:pt x="3053897" y="35077"/>
                    <a:pt x="3053897" y="31300"/>
                  </a:cubicBezTo>
                  <a:cubicBezTo>
                    <a:pt x="3053897" y="27523"/>
                    <a:pt x="3056959" y="24462"/>
                    <a:pt x="3060736" y="24462"/>
                  </a:cubicBezTo>
                  <a:close/>
                  <a:moveTo>
                    <a:pt x="3032490" y="24462"/>
                  </a:moveTo>
                  <a:cubicBezTo>
                    <a:pt x="3036267" y="24462"/>
                    <a:pt x="3039329" y="27523"/>
                    <a:pt x="3039329" y="31300"/>
                  </a:cubicBezTo>
                  <a:cubicBezTo>
                    <a:pt x="3039329" y="35077"/>
                    <a:pt x="3036267" y="38139"/>
                    <a:pt x="3032490" y="38139"/>
                  </a:cubicBezTo>
                  <a:cubicBezTo>
                    <a:pt x="3028713" y="38139"/>
                    <a:pt x="3025651" y="35077"/>
                    <a:pt x="3025651" y="31300"/>
                  </a:cubicBezTo>
                  <a:cubicBezTo>
                    <a:pt x="3025651" y="27523"/>
                    <a:pt x="3028713" y="24462"/>
                    <a:pt x="3032490" y="24462"/>
                  </a:cubicBezTo>
                  <a:close/>
                  <a:moveTo>
                    <a:pt x="3004245" y="24462"/>
                  </a:moveTo>
                  <a:cubicBezTo>
                    <a:pt x="3008022" y="24462"/>
                    <a:pt x="3011084" y="27523"/>
                    <a:pt x="3011084" y="31300"/>
                  </a:cubicBezTo>
                  <a:cubicBezTo>
                    <a:pt x="3011084" y="35077"/>
                    <a:pt x="3008022" y="38139"/>
                    <a:pt x="3004245" y="38139"/>
                  </a:cubicBezTo>
                  <a:cubicBezTo>
                    <a:pt x="3000468" y="38139"/>
                    <a:pt x="2997406" y="35077"/>
                    <a:pt x="2997406" y="31300"/>
                  </a:cubicBezTo>
                  <a:cubicBezTo>
                    <a:pt x="2997406" y="27523"/>
                    <a:pt x="3000468" y="24462"/>
                    <a:pt x="3004245" y="24462"/>
                  </a:cubicBezTo>
                  <a:close/>
                  <a:moveTo>
                    <a:pt x="2975999" y="24462"/>
                  </a:moveTo>
                  <a:cubicBezTo>
                    <a:pt x="2979776" y="24462"/>
                    <a:pt x="2982838" y="27523"/>
                    <a:pt x="2982838" y="31300"/>
                  </a:cubicBezTo>
                  <a:cubicBezTo>
                    <a:pt x="2982838" y="35077"/>
                    <a:pt x="2979776" y="38139"/>
                    <a:pt x="2975999" y="38139"/>
                  </a:cubicBezTo>
                  <a:cubicBezTo>
                    <a:pt x="2972222" y="38139"/>
                    <a:pt x="2969160" y="35077"/>
                    <a:pt x="2969160" y="31300"/>
                  </a:cubicBezTo>
                  <a:cubicBezTo>
                    <a:pt x="2969160" y="27523"/>
                    <a:pt x="2972222" y="24462"/>
                    <a:pt x="2975999" y="24462"/>
                  </a:cubicBezTo>
                  <a:close/>
                  <a:moveTo>
                    <a:pt x="2947754" y="24462"/>
                  </a:moveTo>
                  <a:cubicBezTo>
                    <a:pt x="2951531" y="24462"/>
                    <a:pt x="2954593" y="27523"/>
                    <a:pt x="2954593" y="31300"/>
                  </a:cubicBezTo>
                  <a:cubicBezTo>
                    <a:pt x="2954593" y="35077"/>
                    <a:pt x="2951531" y="38139"/>
                    <a:pt x="2947754" y="38139"/>
                  </a:cubicBezTo>
                  <a:cubicBezTo>
                    <a:pt x="2943977" y="38139"/>
                    <a:pt x="2940915" y="35077"/>
                    <a:pt x="2940915" y="31300"/>
                  </a:cubicBezTo>
                  <a:cubicBezTo>
                    <a:pt x="2940915" y="27523"/>
                    <a:pt x="2943977" y="24462"/>
                    <a:pt x="2947754" y="24462"/>
                  </a:cubicBezTo>
                  <a:close/>
                  <a:moveTo>
                    <a:pt x="2919508" y="24462"/>
                  </a:moveTo>
                  <a:cubicBezTo>
                    <a:pt x="2923285" y="24462"/>
                    <a:pt x="2926347" y="27523"/>
                    <a:pt x="2926347" y="31300"/>
                  </a:cubicBezTo>
                  <a:cubicBezTo>
                    <a:pt x="2926347" y="35077"/>
                    <a:pt x="2923285" y="38139"/>
                    <a:pt x="2919508" y="38139"/>
                  </a:cubicBezTo>
                  <a:cubicBezTo>
                    <a:pt x="2915731" y="38139"/>
                    <a:pt x="2912669" y="35077"/>
                    <a:pt x="2912669" y="31300"/>
                  </a:cubicBezTo>
                  <a:cubicBezTo>
                    <a:pt x="2912669" y="27523"/>
                    <a:pt x="2915731" y="24462"/>
                    <a:pt x="2919508" y="24462"/>
                  </a:cubicBezTo>
                  <a:close/>
                  <a:moveTo>
                    <a:pt x="2891263" y="24462"/>
                  </a:moveTo>
                  <a:cubicBezTo>
                    <a:pt x="2895040" y="24462"/>
                    <a:pt x="2898102" y="27523"/>
                    <a:pt x="2898102" y="31300"/>
                  </a:cubicBezTo>
                  <a:cubicBezTo>
                    <a:pt x="2898102" y="35077"/>
                    <a:pt x="2895040" y="38139"/>
                    <a:pt x="2891263" y="38139"/>
                  </a:cubicBezTo>
                  <a:cubicBezTo>
                    <a:pt x="2887486" y="38139"/>
                    <a:pt x="2884424" y="35077"/>
                    <a:pt x="2884424" y="31300"/>
                  </a:cubicBezTo>
                  <a:cubicBezTo>
                    <a:pt x="2884424" y="27523"/>
                    <a:pt x="2887486" y="24462"/>
                    <a:pt x="2891263" y="24462"/>
                  </a:cubicBezTo>
                  <a:close/>
                  <a:moveTo>
                    <a:pt x="2863017" y="24462"/>
                  </a:moveTo>
                  <a:cubicBezTo>
                    <a:pt x="2866794" y="24462"/>
                    <a:pt x="2869856" y="27523"/>
                    <a:pt x="2869856" y="31300"/>
                  </a:cubicBezTo>
                  <a:cubicBezTo>
                    <a:pt x="2869856" y="35077"/>
                    <a:pt x="2866794" y="38139"/>
                    <a:pt x="2863017" y="38139"/>
                  </a:cubicBezTo>
                  <a:cubicBezTo>
                    <a:pt x="2859240" y="38139"/>
                    <a:pt x="2856178" y="35077"/>
                    <a:pt x="2856178" y="31300"/>
                  </a:cubicBezTo>
                  <a:cubicBezTo>
                    <a:pt x="2856178" y="27523"/>
                    <a:pt x="2859240" y="24462"/>
                    <a:pt x="2863017" y="24462"/>
                  </a:cubicBezTo>
                  <a:close/>
                  <a:moveTo>
                    <a:pt x="2834772" y="24462"/>
                  </a:moveTo>
                  <a:cubicBezTo>
                    <a:pt x="2838549" y="24462"/>
                    <a:pt x="2841611" y="27523"/>
                    <a:pt x="2841611" y="31300"/>
                  </a:cubicBezTo>
                  <a:cubicBezTo>
                    <a:pt x="2841611" y="35077"/>
                    <a:pt x="2838549" y="38139"/>
                    <a:pt x="2834772" y="38139"/>
                  </a:cubicBezTo>
                  <a:cubicBezTo>
                    <a:pt x="2830995" y="38139"/>
                    <a:pt x="2827933" y="35077"/>
                    <a:pt x="2827933" y="31300"/>
                  </a:cubicBezTo>
                  <a:cubicBezTo>
                    <a:pt x="2827933" y="27523"/>
                    <a:pt x="2830995" y="24462"/>
                    <a:pt x="2834772" y="24462"/>
                  </a:cubicBezTo>
                  <a:close/>
                  <a:moveTo>
                    <a:pt x="2806526" y="24462"/>
                  </a:moveTo>
                  <a:cubicBezTo>
                    <a:pt x="2810303" y="24462"/>
                    <a:pt x="2813365" y="27523"/>
                    <a:pt x="2813365" y="31300"/>
                  </a:cubicBezTo>
                  <a:cubicBezTo>
                    <a:pt x="2813365" y="35077"/>
                    <a:pt x="2810303" y="38139"/>
                    <a:pt x="2806526" y="38139"/>
                  </a:cubicBezTo>
                  <a:cubicBezTo>
                    <a:pt x="2802749" y="38139"/>
                    <a:pt x="2799687" y="35077"/>
                    <a:pt x="2799687" y="31300"/>
                  </a:cubicBezTo>
                  <a:cubicBezTo>
                    <a:pt x="2799687" y="27523"/>
                    <a:pt x="2802749" y="24462"/>
                    <a:pt x="2806526" y="24462"/>
                  </a:cubicBezTo>
                  <a:close/>
                  <a:moveTo>
                    <a:pt x="2778281" y="24462"/>
                  </a:moveTo>
                  <a:cubicBezTo>
                    <a:pt x="2782058" y="24462"/>
                    <a:pt x="2785120" y="27523"/>
                    <a:pt x="2785120" y="31300"/>
                  </a:cubicBezTo>
                  <a:cubicBezTo>
                    <a:pt x="2785120" y="35077"/>
                    <a:pt x="2782058" y="38139"/>
                    <a:pt x="2778281" y="38139"/>
                  </a:cubicBezTo>
                  <a:cubicBezTo>
                    <a:pt x="2774504" y="38139"/>
                    <a:pt x="2771442" y="35077"/>
                    <a:pt x="2771442" y="31300"/>
                  </a:cubicBezTo>
                  <a:cubicBezTo>
                    <a:pt x="2771442" y="27523"/>
                    <a:pt x="2774504" y="24462"/>
                    <a:pt x="2778281" y="24462"/>
                  </a:cubicBezTo>
                  <a:close/>
                  <a:moveTo>
                    <a:pt x="2750035" y="24462"/>
                  </a:moveTo>
                  <a:cubicBezTo>
                    <a:pt x="2753812" y="24462"/>
                    <a:pt x="2756874" y="27523"/>
                    <a:pt x="2756874" y="31300"/>
                  </a:cubicBezTo>
                  <a:cubicBezTo>
                    <a:pt x="2756874" y="35077"/>
                    <a:pt x="2753812" y="38139"/>
                    <a:pt x="2750035" y="38139"/>
                  </a:cubicBezTo>
                  <a:cubicBezTo>
                    <a:pt x="2746258" y="38139"/>
                    <a:pt x="2743196" y="35077"/>
                    <a:pt x="2743196" y="31300"/>
                  </a:cubicBezTo>
                  <a:cubicBezTo>
                    <a:pt x="2743196" y="27523"/>
                    <a:pt x="2746258" y="24462"/>
                    <a:pt x="2750035" y="24462"/>
                  </a:cubicBezTo>
                  <a:close/>
                  <a:moveTo>
                    <a:pt x="2721790" y="24462"/>
                  </a:moveTo>
                  <a:cubicBezTo>
                    <a:pt x="2725567" y="24462"/>
                    <a:pt x="2728629" y="27523"/>
                    <a:pt x="2728629" y="31300"/>
                  </a:cubicBezTo>
                  <a:cubicBezTo>
                    <a:pt x="2728629" y="35077"/>
                    <a:pt x="2725567" y="38139"/>
                    <a:pt x="2721790" y="38139"/>
                  </a:cubicBezTo>
                  <a:cubicBezTo>
                    <a:pt x="2718013" y="38139"/>
                    <a:pt x="2714952" y="35077"/>
                    <a:pt x="2714952" y="31300"/>
                  </a:cubicBezTo>
                  <a:cubicBezTo>
                    <a:pt x="2714952" y="27523"/>
                    <a:pt x="2718013" y="24462"/>
                    <a:pt x="2721790" y="24462"/>
                  </a:cubicBezTo>
                  <a:close/>
                  <a:moveTo>
                    <a:pt x="2693544" y="24462"/>
                  </a:moveTo>
                  <a:cubicBezTo>
                    <a:pt x="2697321" y="24462"/>
                    <a:pt x="2700383" y="27523"/>
                    <a:pt x="2700383" y="31300"/>
                  </a:cubicBezTo>
                  <a:cubicBezTo>
                    <a:pt x="2700383" y="35077"/>
                    <a:pt x="2697321" y="38139"/>
                    <a:pt x="2693544" y="38139"/>
                  </a:cubicBezTo>
                  <a:cubicBezTo>
                    <a:pt x="2689767" y="38139"/>
                    <a:pt x="2686705" y="35077"/>
                    <a:pt x="2686705" y="31300"/>
                  </a:cubicBezTo>
                  <a:cubicBezTo>
                    <a:pt x="2686705" y="27523"/>
                    <a:pt x="2689767" y="24462"/>
                    <a:pt x="2693544" y="24462"/>
                  </a:cubicBezTo>
                  <a:close/>
                  <a:moveTo>
                    <a:pt x="2665299" y="24462"/>
                  </a:moveTo>
                  <a:cubicBezTo>
                    <a:pt x="2669076" y="24462"/>
                    <a:pt x="2672138" y="27523"/>
                    <a:pt x="2672138" y="31300"/>
                  </a:cubicBezTo>
                  <a:cubicBezTo>
                    <a:pt x="2672138" y="35077"/>
                    <a:pt x="2669076" y="38139"/>
                    <a:pt x="2665299" y="38139"/>
                  </a:cubicBezTo>
                  <a:cubicBezTo>
                    <a:pt x="2661522" y="38139"/>
                    <a:pt x="2658461" y="35077"/>
                    <a:pt x="2658461" y="31300"/>
                  </a:cubicBezTo>
                  <a:cubicBezTo>
                    <a:pt x="2658461" y="27523"/>
                    <a:pt x="2661522" y="24462"/>
                    <a:pt x="2665299" y="24462"/>
                  </a:cubicBezTo>
                  <a:close/>
                  <a:moveTo>
                    <a:pt x="2637053" y="24462"/>
                  </a:moveTo>
                  <a:cubicBezTo>
                    <a:pt x="2640830" y="24462"/>
                    <a:pt x="2643892" y="27523"/>
                    <a:pt x="2643892" y="31300"/>
                  </a:cubicBezTo>
                  <a:cubicBezTo>
                    <a:pt x="2643892" y="35077"/>
                    <a:pt x="2640830" y="38139"/>
                    <a:pt x="2637053" y="38139"/>
                  </a:cubicBezTo>
                  <a:cubicBezTo>
                    <a:pt x="2633276" y="38139"/>
                    <a:pt x="2630214" y="35077"/>
                    <a:pt x="2630214" y="31300"/>
                  </a:cubicBezTo>
                  <a:cubicBezTo>
                    <a:pt x="2630214" y="27523"/>
                    <a:pt x="2633276" y="24462"/>
                    <a:pt x="2637053" y="24462"/>
                  </a:cubicBezTo>
                  <a:close/>
                  <a:moveTo>
                    <a:pt x="2608808" y="24462"/>
                  </a:moveTo>
                  <a:cubicBezTo>
                    <a:pt x="2612585" y="24462"/>
                    <a:pt x="2615647" y="27523"/>
                    <a:pt x="2615647" y="31300"/>
                  </a:cubicBezTo>
                  <a:cubicBezTo>
                    <a:pt x="2615647" y="35077"/>
                    <a:pt x="2612585" y="38139"/>
                    <a:pt x="2608808" y="38139"/>
                  </a:cubicBezTo>
                  <a:cubicBezTo>
                    <a:pt x="2605031" y="38139"/>
                    <a:pt x="2601970" y="35077"/>
                    <a:pt x="2601970" y="31300"/>
                  </a:cubicBezTo>
                  <a:cubicBezTo>
                    <a:pt x="2601970" y="27523"/>
                    <a:pt x="2605031" y="24462"/>
                    <a:pt x="2608808" y="24462"/>
                  </a:cubicBezTo>
                  <a:close/>
                  <a:moveTo>
                    <a:pt x="2580562" y="24462"/>
                  </a:moveTo>
                  <a:cubicBezTo>
                    <a:pt x="2584339" y="24462"/>
                    <a:pt x="2587401" y="27523"/>
                    <a:pt x="2587401" y="31300"/>
                  </a:cubicBezTo>
                  <a:cubicBezTo>
                    <a:pt x="2587401" y="35077"/>
                    <a:pt x="2584339" y="38139"/>
                    <a:pt x="2580562" y="38139"/>
                  </a:cubicBezTo>
                  <a:cubicBezTo>
                    <a:pt x="2576785" y="38139"/>
                    <a:pt x="2573723" y="35077"/>
                    <a:pt x="2573723" y="31300"/>
                  </a:cubicBezTo>
                  <a:cubicBezTo>
                    <a:pt x="2573723" y="27523"/>
                    <a:pt x="2576785" y="24462"/>
                    <a:pt x="2580562" y="24462"/>
                  </a:cubicBezTo>
                  <a:close/>
                  <a:moveTo>
                    <a:pt x="2552317" y="24462"/>
                  </a:moveTo>
                  <a:cubicBezTo>
                    <a:pt x="2556095" y="24462"/>
                    <a:pt x="2559156" y="27523"/>
                    <a:pt x="2559156" y="31300"/>
                  </a:cubicBezTo>
                  <a:cubicBezTo>
                    <a:pt x="2559156" y="35077"/>
                    <a:pt x="2556095" y="38139"/>
                    <a:pt x="2552317" y="38139"/>
                  </a:cubicBezTo>
                  <a:cubicBezTo>
                    <a:pt x="2548540" y="38139"/>
                    <a:pt x="2545479" y="35077"/>
                    <a:pt x="2545479" y="31300"/>
                  </a:cubicBezTo>
                  <a:cubicBezTo>
                    <a:pt x="2545479" y="27523"/>
                    <a:pt x="2548540" y="24462"/>
                    <a:pt x="2552317" y="24462"/>
                  </a:cubicBezTo>
                  <a:close/>
                  <a:moveTo>
                    <a:pt x="2524071" y="24462"/>
                  </a:moveTo>
                  <a:cubicBezTo>
                    <a:pt x="2527848" y="24462"/>
                    <a:pt x="2530910" y="27523"/>
                    <a:pt x="2530910" y="31300"/>
                  </a:cubicBezTo>
                  <a:cubicBezTo>
                    <a:pt x="2530910" y="35077"/>
                    <a:pt x="2527848" y="38139"/>
                    <a:pt x="2524071" y="38139"/>
                  </a:cubicBezTo>
                  <a:cubicBezTo>
                    <a:pt x="2520294" y="38139"/>
                    <a:pt x="2517232" y="35077"/>
                    <a:pt x="2517232" y="31300"/>
                  </a:cubicBezTo>
                  <a:cubicBezTo>
                    <a:pt x="2517232" y="27523"/>
                    <a:pt x="2520294" y="24462"/>
                    <a:pt x="2524071" y="24462"/>
                  </a:cubicBezTo>
                  <a:close/>
                  <a:moveTo>
                    <a:pt x="2495826" y="24462"/>
                  </a:moveTo>
                  <a:cubicBezTo>
                    <a:pt x="2499603" y="24462"/>
                    <a:pt x="2502665" y="27523"/>
                    <a:pt x="2502665" y="31300"/>
                  </a:cubicBezTo>
                  <a:cubicBezTo>
                    <a:pt x="2502665" y="35077"/>
                    <a:pt x="2499603" y="38139"/>
                    <a:pt x="2495826" y="38139"/>
                  </a:cubicBezTo>
                  <a:cubicBezTo>
                    <a:pt x="2492049" y="38139"/>
                    <a:pt x="2488988" y="35077"/>
                    <a:pt x="2488988" y="31300"/>
                  </a:cubicBezTo>
                  <a:cubicBezTo>
                    <a:pt x="2488988" y="27523"/>
                    <a:pt x="2492049" y="24462"/>
                    <a:pt x="2495826" y="24462"/>
                  </a:cubicBezTo>
                  <a:close/>
                  <a:moveTo>
                    <a:pt x="2467580" y="24462"/>
                  </a:moveTo>
                  <a:cubicBezTo>
                    <a:pt x="2471357" y="24462"/>
                    <a:pt x="2474419" y="27523"/>
                    <a:pt x="2474419" y="31300"/>
                  </a:cubicBezTo>
                  <a:cubicBezTo>
                    <a:pt x="2474419" y="35077"/>
                    <a:pt x="2471357" y="38139"/>
                    <a:pt x="2467580" y="38139"/>
                  </a:cubicBezTo>
                  <a:cubicBezTo>
                    <a:pt x="2463803" y="38139"/>
                    <a:pt x="2460741" y="35077"/>
                    <a:pt x="2460741" y="31300"/>
                  </a:cubicBezTo>
                  <a:cubicBezTo>
                    <a:pt x="2460741" y="27523"/>
                    <a:pt x="2463803" y="24462"/>
                    <a:pt x="2467580" y="24462"/>
                  </a:cubicBezTo>
                  <a:close/>
                  <a:moveTo>
                    <a:pt x="2439336" y="24462"/>
                  </a:moveTo>
                  <a:cubicBezTo>
                    <a:pt x="2443113" y="24462"/>
                    <a:pt x="2446174" y="27523"/>
                    <a:pt x="2446174" y="31300"/>
                  </a:cubicBezTo>
                  <a:cubicBezTo>
                    <a:pt x="2446174" y="35077"/>
                    <a:pt x="2443113" y="38139"/>
                    <a:pt x="2439336" y="38139"/>
                  </a:cubicBezTo>
                  <a:cubicBezTo>
                    <a:pt x="2435559" y="38139"/>
                    <a:pt x="2432497" y="35077"/>
                    <a:pt x="2432497" y="31300"/>
                  </a:cubicBezTo>
                  <a:cubicBezTo>
                    <a:pt x="2432497" y="27523"/>
                    <a:pt x="2435559" y="24462"/>
                    <a:pt x="2439336" y="24462"/>
                  </a:cubicBezTo>
                  <a:close/>
                  <a:moveTo>
                    <a:pt x="2411089" y="24462"/>
                  </a:moveTo>
                  <a:cubicBezTo>
                    <a:pt x="2414866" y="24462"/>
                    <a:pt x="2417928" y="27523"/>
                    <a:pt x="2417928" y="31300"/>
                  </a:cubicBezTo>
                  <a:cubicBezTo>
                    <a:pt x="2417928" y="35077"/>
                    <a:pt x="2414866" y="38139"/>
                    <a:pt x="2411089" y="38139"/>
                  </a:cubicBezTo>
                  <a:cubicBezTo>
                    <a:pt x="2407312" y="38139"/>
                    <a:pt x="2404250" y="35077"/>
                    <a:pt x="2404250" y="31300"/>
                  </a:cubicBezTo>
                  <a:cubicBezTo>
                    <a:pt x="2404250" y="27523"/>
                    <a:pt x="2407312" y="24462"/>
                    <a:pt x="2411089" y="24462"/>
                  </a:cubicBezTo>
                  <a:close/>
                  <a:moveTo>
                    <a:pt x="2382845" y="24462"/>
                  </a:moveTo>
                  <a:cubicBezTo>
                    <a:pt x="2386622" y="24462"/>
                    <a:pt x="2389683" y="27523"/>
                    <a:pt x="2389683" y="31300"/>
                  </a:cubicBezTo>
                  <a:cubicBezTo>
                    <a:pt x="2389683" y="35077"/>
                    <a:pt x="2386622" y="38139"/>
                    <a:pt x="2382845" y="38139"/>
                  </a:cubicBezTo>
                  <a:cubicBezTo>
                    <a:pt x="2379068" y="38139"/>
                    <a:pt x="2376006" y="35077"/>
                    <a:pt x="2376006" y="31300"/>
                  </a:cubicBezTo>
                  <a:cubicBezTo>
                    <a:pt x="2376006" y="27523"/>
                    <a:pt x="2379068" y="24462"/>
                    <a:pt x="2382845" y="24462"/>
                  </a:cubicBezTo>
                  <a:close/>
                  <a:moveTo>
                    <a:pt x="2354598" y="24462"/>
                  </a:moveTo>
                  <a:cubicBezTo>
                    <a:pt x="2358375" y="24462"/>
                    <a:pt x="2361437" y="27523"/>
                    <a:pt x="2361437" y="31300"/>
                  </a:cubicBezTo>
                  <a:cubicBezTo>
                    <a:pt x="2361437" y="35077"/>
                    <a:pt x="2358375" y="38139"/>
                    <a:pt x="2354598" y="38139"/>
                  </a:cubicBezTo>
                  <a:cubicBezTo>
                    <a:pt x="2350822" y="38139"/>
                    <a:pt x="2347759" y="35077"/>
                    <a:pt x="2347759" y="31300"/>
                  </a:cubicBezTo>
                  <a:cubicBezTo>
                    <a:pt x="2347759" y="27523"/>
                    <a:pt x="2350822" y="24462"/>
                    <a:pt x="2354598" y="24462"/>
                  </a:cubicBezTo>
                  <a:close/>
                  <a:moveTo>
                    <a:pt x="2326354" y="24462"/>
                  </a:moveTo>
                  <a:cubicBezTo>
                    <a:pt x="2330131" y="24462"/>
                    <a:pt x="2333192" y="27523"/>
                    <a:pt x="2333192" y="31300"/>
                  </a:cubicBezTo>
                  <a:cubicBezTo>
                    <a:pt x="2333192" y="35077"/>
                    <a:pt x="2330131" y="38139"/>
                    <a:pt x="2326354" y="38139"/>
                  </a:cubicBezTo>
                  <a:cubicBezTo>
                    <a:pt x="2322577" y="38139"/>
                    <a:pt x="2319515" y="35077"/>
                    <a:pt x="2319515" y="31300"/>
                  </a:cubicBezTo>
                  <a:cubicBezTo>
                    <a:pt x="2319515" y="27523"/>
                    <a:pt x="2322577" y="24462"/>
                    <a:pt x="2326354" y="24462"/>
                  </a:cubicBezTo>
                  <a:close/>
                  <a:moveTo>
                    <a:pt x="2298107" y="24462"/>
                  </a:moveTo>
                  <a:cubicBezTo>
                    <a:pt x="2301884" y="24462"/>
                    <a:pt x="2304946" y="27523"/>
                    <a:pt x="2304946" y="31300"/>
                  </a:cubicBezTo>
                  <a:cubicBezTo>
                    <a:pt x="2304946" y="35077"/>
                    <a:pt x="2301884" y="38139"/>
                    <a:pt x="2298107" y="38139"/>
                  </a:cubicBezTo>
                  <a:cubicBezTo>
                    <a:pt x="2294330" y="38139"/>
                    <a:pt x="2291268" y="35077"/>
                    <a:pt x="2291268" y="31300"/>
                  </a:cubicBezTo>
                  <a:cubicBezTo>
                    <a:pt x="2291268" y="27523"/>
                    <a:pt x="2294330" y="24462"/>
                    <a:pt x="2298107" y="24462"/>
                  </a:cubicBezTo>
                  <a:close/>
                  <a:moveTo>
                    <a:pt x="2269863" y="24462"/>
                  </a:moveTo>
                  <a:cubicBezTo>
                    <a:pt x="2273640" y="24462"/>
                    <a:pt x="2276702" y="27523"/>
                    <a:pt x="2276702" y="31300"/>
                  </a:cubicBezTo>
                  <a:cubicBezTo>
                    <a:pt x="2276702" y="35077"/>
                    <a:pt x="2273640" y="38139"/>
                    <a:pt x="2269863" y="38139"/>
                  </a:cubicBezTo>
                  <a:cubicBezTo>
                    <a:pt x="2266086" y="38139"/>
                    <a:pt x="2263024" y="35077"/>
                    <a:pt x="2263024" y="31300"/>
                  </a:cubicBezTo>
                  <a:cubicBezTo>
                    <a:pt x="2263024" y="27523"/>
                    <a:pt x="2266086" y="24462"/>
                    <a:pt x="2269863" y="24462"/>
                  </a:cubicBezTo>
                  <a:close/>
                  <a:moveTo>
                    <a:pt x="2241616" y="24462"/>
                  </a:moveTo>
                  <a:cubicBezTo>
                    <a:pt x="2245393" y="24462"/>
                    <a:pt x="2248455" y="27523"/>
                    <a:pt x="2248455" y="31300"/>
                  </a:cubicBezTo>
                  <a:cubicBezTo>
                    <a:pt x="2248455" y="35077"/>
                    <a:pt x="2245393" y="38139"/>
                    <a:pt x="2241616" y="38139"/>
                  </a:cubicBezTo>
                  <a:cubicBezTo>
                    <a:pt x="2237839" y="38139"/>
                    <a:pt x="2234777" y="35077"/>
                    <a:pt x="2234777" y="31300"/>
                  </a:cubicBezTo>
                  <a:cubicBezTo>
                    <a:pt x="2234777" y="27523"/>
                    <a:pt x="2237839" y="24462"/>
                    <a:pt x="2241616" y="24462"/>
                  </a:cubicBezTo>
                  <a:close/>
                  <a:moveTo>
                    <a:pt x="2213372" y="24462"/>
                  </a:moveTo>
                  <a:cubicBezTo>
                    <a:pt x="2217148" y="24462"/>
                    <a:pt x="2220210" y="27523"/>
                    <a:pt x="2220210" y="31300"/>
                  </a:cubicBezTo>
                  <a:cubicBezTo>
                    <a:pt x="2220210" y="35077"/>
                    <a:pt x="2217148" y="38139"/>
                    <a:pt x="2213372" y="38139"/>
                  </a:cubicBezTo>
                  <a:cubicBezTo>
                    <a:pt x="2209595" y="38139"/>
                    <a:pt x="2206533" y="35077"/>
                    <a:pt x="2206533" y="31300"/>
                  </a:cubicBezTo>
                  <a:cubicBezTo>
                    <a:pt x="2206533" y="27523"/>
                    <a:pt x="2209595" y="24462"/>
                    <a:pt x="2213372" y="24462"/>
                  </a:cubicBezTo>
                  <a:close/>
                  <a:moveTo>
                    <a:pt x="2185125" y="24462"/>
                  </a:moveTo>
                  <a:cubicBezTo>
                    <a:pt x="2188902" y="24462"/>
                    <a:pt x="2191964" y="27523"/>
                    <a:pt x="2191964" y="31300"/>
                  </a:cubicBezTo>
                  <a:cubicBezTo>
                    <a:pt x="2191964" y="35077"/>
                    <a:pt x="2188902" y="38139"/>
                    <a:pt x="2185125" y="38139"/>
                  </a:cubicBezTo>
                  <a:cubicBezTo>
                    <a:pt x="2181348" y="38139"/>
                    <a:pt x="2178287" y="35077"/>
                    <a:pt x="2178287" y="31300"/>
                  </a:cubicBezTo>
                  <a:cubicBezTo>
                    <a:pt x="2178287" y="27523"/>
                    <a:pt x="2181348" y="24462"/>
                    <a:pt x="2185125" y="24462"/>
                  </a:cubicBezTo>
                  <a:close/>
                  <a:moveTo>
                    <a:pt x="2156881" y="24462"/>
                  </a:moveTo>
                  <a:cubicBezTo>
                    <a:pt x="2160658" y="24462"/>
                    <a:pt x="2163720" y="27523"/>
                    <a:pt x="2163720" y="31300"/>
                  </a:cubicBezTo>
                  <a:cubicBezTo>
                    <a:pt x="2163720" y="35077"/>
                    <a:pt x="2160658" y="38139"/>
                    <a:pt x="2156881" y="38139"/>
                  </a:cubicBezTo>
                  <a:cubicBezTo>
                    <a:pt x="2153104" y="38139"/>
                    <a:pt x="2150042" y="35077"/>
                    <a:pt x="2150042" y="31300"/>
                  </a:cubicBezTo>
                  <a:cubicBezTo>
                    <a:pt x="2150042" y="27523"/>
                    <a:pt x="2153104" y="24462"/>
                    <a:pt x="2156881" y="24462"/>
                  </a:cubicBezTo>
                  <a:close/>
                  <a:moveTo>
                    <a:pt x="2128634" y="24462"/>
                  </a:moveTo>
                  <a:cubicBezTo>
                    <a:pt x="2132411" y="24462"/>
                    <a:pt x="2135473" y="27523"/>
                    <a:pt x="2135473" y="31300"/>
                  </a:cubicBezTo>
                  <a:cubicBezTo>
                    <a:pt x="2135473" y="35077"/>
                    <a:pt x="2132411" y="38139"/>
                    <a:pt x="2128634" y="38139"/>
                  </a:cubicBezTo>
                  <a:cubicBezTo>
                    <a:pt x="2124857" y="38139"/>
                    <a:pt x="2121796" y="35077"/>
                    <a:pt x="2121796" y="31300"/>
                  </a:cubicBezTo>
                  <a:cubicBezTo>
                    <a:pt x="2121796" y="27523"/>
                    <a:pt x="2124857" y="24462"/>
                    <a:pt x="2128634" y="24462"/>
                  </a:cubicBezTo>
                  <a:close/>
                  <a:moveTo>
                    <a:pt x="2100390" y="24462"/>
                  </a:moveTo>
                  <a:cubicBezTo>
                    <a:pt x="2104167" y="24462"/>
                    <a:pt x="2107229" y="27523"/>
                    <a:pt x="2107229" y="31300"/>
                  </a:cubicBezTo>
                  <a:cubicBezTo>
                    <a:pt x="2107229" y="35077"/>
                    <a:pt x="2104167" y="38139"/>
                    <a:pt x="2100390" y="38139"/>
                  </a:cubicBezTo>
                  <a:cubicBezTo>
                    <a:pt x="2096613" y="38139"/>
                    <a:pt x="2093551" y="35077"/>
                    <a:pt x="2093551" y="31300"/>
                  </a:cubicBezTo>
                  <a:cubicBezTo>
                    <a:pt x="2093551" y="27523"/>
                    <a:pt x="2096613" y="24462"/>
                    <a:pt x="2100390" y="24462"/>
                  </a:cubicBezTo>
                  <a:close/>
                  <a:moveTo>
                    <a:pt x="2072143" y="24462"/>
                  </a:moveTo>
                  <a:cubicBezTo>
                    <a:pt x="2075920" y="24462"/>
                    <a:pt x="2078982" y="27523"/>
                    <a:pt x="2078982" y="31300"/>
                  </a:cubicBezTo>
                  <a:cubicBezTo>
                    <a:pt x="2078982" y="35077"/>
                    <a:pt x="2075920" y="38139"/>
                    <a:pt x="2072143" y="38139"/>
                  </a:cubicBezTo>
                  <a:cubicBezTo>
                    <a:pt x="2068366" y="38139"/>
                    <a:pt x="2065305" y="35077"/>
                    <a:pt x="2065305" y="31300"/>
                  </a:cubicBezTo>
                  <a:cubicBezTo>
                    <a:pt x="2065305" y="27523"/>
                    <a:pt x="2068366" y="24462"/>
                    <a:pt x="2072143" y="24462"/>
                  </a:cubicBezTo>
                  <a:close/>
                  <a:moveTo>
                    <a:pt x="2043899" y="24462"/>
                  </a:moveTo>
                  <a:cubicBezTo>
                    <a:pt x="2047676" y="24462"/>
                    <a:pt x="2050738" y="27523"/>
                    <a:pt x="2050738" y="31300"/>
                  </a:cubicBezTo>
                  <a:cubicBezTo>
                    <a:pt x="2050738" y="35077"/>
                    <a:pt x="2047676" y="38139"/>
                    <a:pt x="2043899" y="38139"/>
                  </a:cubicBezTo>
                  <a:cubicBezTo>
                    <a:pt x="2040122" y="38139"/>
                    <a:pt x="2037060" y="35077"/>
                    <a:pt x="2037060" y="31300"/>
                  </a:cubicBezTo>
                  <a:cubicBezTo>
                    <a:pt x="2037060" y="27523"/>
                    <a:pt x="2040122" y="24462"/>
                    <a:pt x="2043899" y="24462"/>
                  </a:cubicBezTo>
                  <a:close/>
                  <a:moveTo>
                    <a:pt x="2015653" y="24462"/>
                  </a:moveTo>
                  <a:cubicBezTo>
                    <a:pt x="2019429" y="24462"/>
                    <a:pt x="2022491" y="27523"/>
                    <a:pt x="2022491" y="31300"/>
                  </a:cubicBezTo>
                  <a:cubicBezTo>
                    <a:pt x="2022491" y="35077"/>
                    <a:pt x="2019429" y="38139"/>
                    <a:pt x="2015653" y="38139"/>
                  </a:cubicBezTo>
                  <a:cubicBezTo>
                    <a:pt x="2011875" y="38139"/>
                    <a:pt x="2008814" y="35077"/>
                    <a:pt x="2008814" y="31300"/>
                  </a:cubicBezTo>
                  <a:cubicBezTo>
                    <a:pt x="2008814" y="27523"/>
                    <a:pt x="2011875" y="24462"/>
                    <a:pt x="2015653" y="24462"/>
                  </a:cubicBezTo>
                  <a:close/>
                  <a:moveTo>
                    <a:pt x="1987408" y="24462"/>
                  </a:moveTo>
                  <a:cubicBezTo>
                    <a:pt x="1991185" y="24462"/>
                    <a:pt x="1994247" y="27523"/>
                    <a:pt x="1994247" y="31300"/>
                  </a:cubicBezTo>
                  <a:cubicBezTo>
                    <a:pt x="1994247" y="35077"/>
                    <a:pt x="1991185" y="38139"/>
                    <a:pt x="1987408" y="38139"/>
                  </a:cubicBezTo>
                  <a:cubicBezTo>
                    <a:pt x="1983631" y="38139"/>
                    <a:pt x="1980569" y="35077"/>
                    <a:pt x="1980569" y="31300"/>
                  </a:cubicBezTo>
                  <a:cubicBezTo>
                    <a:pt x="1980569" y="27523"/>
                    <a:pt x="1983631" y="24462"/>
                    <a:pt x="1987408" y="24462"/>
                  </a:cubicBezTo>
                  <a:close/>
                  <a:moveTo>
                    <a:pt x="1959161" y="24462"/>
                  </a:moveTo>
                  <a:cubicBezTo>
                    <a:pt x="1962939" y="24462"/>
                    <a:pt x="1966000" y="27523"/>
                    <a:pt x="1966000" y="31300"/>
                  </a:cubicBezTo>
                  <a:cubicBezTo>
                    <a:pt x="1966000" y="35077"/>
                    <a:pt x="1962939" y="38139"/>
                    <a:pt x="1959161" y="38139"/>
                  </a:cubicBezTo>
                  <a:cubicBezTo>
                    <a:pt x="1955385" y="38139"/>
                    <a:pt x="1952323" y="35077"/>
                    <a:pt x="1952323" y="31300"/>
                  </a:cubicBezTo>
                  <a:cubicBezTo>
                    <a:pt x="1952323" y="27523"/>
                    <a:pt x="1955385" y="24462"/>
                    <a:pt x="1959161" y="24462"/>
                  </a:cubicBezTo>
                  <a:close/>
                  <a:moveTo>
                    <a:pt x="1930917" y="24462"/>
                  </a:moveTo>
                  <a:cubicBezTo>
                    <a:pt x="1934694" y="24462"/>
                    <a:pt x="1937756" y="27523"/>
                    <a:pt x="1937756" y="31300"/>
                  </a:cubicBezTo>
                  <a:cubicBezTo>
                    <a:pt x="1937756" y="35077"/>
                    <a:pt x="1934694" y="38139"/>
                    <a:pt x="1930917" y="38139"/>
                  </a:cubicBezTo>
                  <a:cubicBezTo>
                    <a:pt x="1927140" y="38139"/>
                    <a:pt x="1924078" y="35077"/>
                    <a:pt x="1924078" y="31300"/>
                  </a:cubicBezTo>
                  <a:cubicBezTo>
                    <a:pt x="1924078" y="27523"/>
                    <a:pt x="1927140" y="24462"/>
                    <a:pt x="1930917" y="24462"/>
                  </a:cubicBezTo>
                  <a:close/>
                  <a:moveTo>
                    <a:pt x="1902670" y="24462"/>
                  </a:moveTo>
                  <a:cubicBezTo>
                    <a:pt x="1906448" y="24462"/>
                    <a:pt x="1909509" y="27523"/>
                    <a:pt x="1909509" y="31300"/>
                  </a:cubicBezTo>
                  <a:cubicBezTo>
                    <a:pt x="1909509" y="35077"/>
                    <a:pt x="1906448" y="38139"/>
                    <a:pt x="1902670" y="38139"/>
                  </a:cubicBezTo>
                  <a:cubicBezTo>
                    <a:pt x="1898893" y="38139"/>
                    <a:pt x="1895832" y="35077"/>
                    <a:pt x="1895832" y="31300"/>
                  </a:cubicBezTo>
                  <a:cubicBezTo>
                    <a:pt x="1895832" y="27523"/>
                    <a:pt x="1898893" y="24462"/>
                    <a:pt x="1902670" y="24462"/>
                  </a:cubicBezTo>
                  <a:close/>
                  <a:moveTo>
                    <a:pt x="1874426" y="24462"/>
                  </a:moveTo>
                  <a:cubicBezTo>
                    <a:pt x="1878203" y="24462"/>
                    <a:pt x="1881265" y="27523"/>
                    <a:pt x="1881265" y="31300"/>
                  </a:cubicBezTo>
                  <a:cubicBezTo>
                    <a:pt x="1881265" y="35077"/>
                    <a:pt x="1878203" y="38139"/>
                    <a:pt x="1874426" y="38139"/>
                  </a:cubicBezTo>
                  <a:cubicBezTo>
                    <a:pt x="1870649" y="38139"/>
                    <a:pt x="1867587" y="35077"/>
                    <a:pt x="1867587" y="31300"/>
                  </a:cubicBezTo>
                  <a:cubicBezTo>
                    <a:pt x="1867587" y="27523"/>
                    <a:pt x="1870649" y="24462"/>
                    <a:pt x="1874426" y="24462"/>
                  </a:cubicBezTo>
                  <a:close/>
                  <a:moveTo>
                    <a:pt x="1846180" y="24462"/>
                  </a:moveTo>
                  <a:cubicBezTo>
                    <a:pt x="1849957" y="24462"/>
                    <a:pt x="1853018" y="27523"/>
                    <a:pt x="1853018" y="31300"/>
                  </a:cubicBezTo>
                  <a:cubicBezTo>
                    <a:pt x="1853018" y="35077"/>
                    <a:pt x="1849957" y="38139"/>
                    <a:pt x="1846180" y="38139"/>
                  </a:cubicBezTo>
                  <a:cubicBezTo>
                    <a:pt x="1842403" y="38139"/>
                    <a:pt x="1839341" y="35077"/>
                    <a:pt x="1839341" y="31300"/>
                  </a:cubicBezTo>
                  <a:cubicBezTo>
                    <a:pt x="1839341" y="27523"/>
                    <a:pt x="1842403" y="24462"/>
                    <a:pt x="1846180" y="24462"/>
                  </a:cubicBezTo>
                  <a:close/>
                  <a:moveTo>
                    <a:pt x="1817935" y="24462"/>
                  </a:moveTo>
                  <a:cubicBezTo>
                    <a:pt x="1821712" y="24462"/>
                    <a:pt x="1824774" y="27523"/>
                    <a:pt x="1824774" y="31300"/>
                  </a:cubicBezTo>
                  <a:cubicBezTo>
                    <a:pt x="1824774" y="35077"/>
                    <a:pt x="1821712" y="38139"/>
                    <a:pt x="1817935" y="38139"/>
                  </a:cubicBezTo>
                  <a:cubicBezTo>
                    <a:pt x="1814158" y="38139"/>
                    <a:pt x="1811096" y="35077"/>
                    <a:pt x="1811096" y="31300"/>
                  </a:cubicBezTo>
                  <a:cubicBezTo>
                    <a:pt x="1811096" y="27523"/>
                    <a:pt x="1814158" y="24462"/>
                    <a:pt x="1817935" y="24462"/>
                  </a:cubicBezTo>
                  <a:close/>
                  <a:moveTo>
                    <a:pt x="1789689" y="24462"/>
                  </a:moveTo>
                  <a:cubicBezTo>
                    <a:pt x="1793466" y="24462"/>
                    <a:pt x="1796528" y="27523"/>
                    <a:pt x="1796528" y="31300"/>
                  </a:cubicBezTo>
                  <a:cubicBezTo>
                    <a:pt x="1796528" y="35077"/>
                    <a:pt x="1793466" y="38139"/>
                    <a:pt x="1789689" y="38139"/>
                  </a:cubicBezTo>
                  <a:cubicBezTo>
                    <a:pt x="1785912" y="38139"/>
                    <a:pt x="1782850" y="35077"/>
                    <a:pt x="1782850" y="31300"/>
                  </a:cubicBezTo>
                  <a:cubicBezTo>
                    <a:pt x="1782850" y="27523"/>
                    <a:pt x="1785912" y="24462"/>
                    <a:pt x="1789689" y="24462"/>
                  </a:cubicBezTo>
                  <a:close/>
                  <a:moveTo>
                    <a:pt x="1761443" y="24462"/>
                  </a:moveTo>
                  <a:cubicBezTo>
                    <a:pt x="1765220" y="24462"/>
                    <a:pt x="1768282" y="27523"/>
                    <a:pt x="1768282" y="31300"/>
                  </a:cubicBezTo>
                  <a:cubicBezTo>
                    <a:pt x="1768282" y="35077"/>
                    <a:pt x="1765220" y="38139"/>
                    <a:pt x="1761443" y="38139"/>
                  </a:cubicBezTo>
                  <a:cubicBezTo>
                    <a:pt x="1757666" y="38139"/>
                    <a:pt x="1754605" y="35077"/>
                    <a:pt x="1754605" y="31300"/>
                  </a:cubicBezTo>
                  <a:cubicBezTo>
                    <a:pt x="1754605" y="27523"/>
                    <a:pt x="1757666" y="24462"/>
                    <a:pt x="1761443" y="24462"/>
                  </a:cubicBezTo>
                  <a:close/>
                  <a:moveTo>
                    <a:pt x="1733198" y="24462"/>
                  </a:moveTo>
                  <a:cubicBezTo>
                    <a:pt x="1736975" y="24462"/>
                    <a:pt x="1740037" y="27523"/>
                    <a:pt x="1740037" y="31300"/>
                  </a:cubicBezTo>
                  <a:cubicBezTo>
                    <a:pt x="1740037" y="35077"/>
                    <a:pt x="1736975" y="38139"/>
                    <a:pt x="1733198" y="38139"/>
                  </a:cubicBezTo>
                  <a:cubicBezTo>
                    <a:pt x="1729421" y="38139"/>
                    <a:pt x="1726359" y="35077"/>
                    <a:pt x="1726359" y="31300"/>
                  </a:cubicBezTo>
                  <a:cubicBezTo>
                    <a:pt x="1726359" y="27523"/>
                    <a:pt x="1729421" y="24462"/>
                    <a:pt x="1733198" y="24462"/>
                  </a:cubicBezTo>
                  <a:close/>
                  <a:moveTo>
                    <a:pt x="1704953" y="24462"/>
                  </a:moveTo>
                  <a:cubicBezTo>
                    <a:pt x="1708729" y="24462"/>
                    <a:pt x="1711791" y="27523"/>
                    <a:pt x="1711791" y="31300"/>
                  </a:cubicBezTo>
                  <a:cubicBezTo>
                    <a:pt x="1711791" y="35077"/>
                    <a:pt x="1708729" y="38139"/>
                    <a:pt x="1704953" y="38139"/>
                  </a:cubicBezTo>
                  <a:cubicBezTo>
                    <a:pt x="1701176" y="38139"/>
                    <a:pt x="1698114" y="35077"/>
                    <a:pt x="1698114" y="31300"/>
                  </a:cubicBezTo>
                  <a:cubicBezTo>
                    <a:pt x="1698114" y="27523"/>
                    <a:pt x="1701176" y="24462"/>
                    <a:pt x="1704953" y="24462"/>
                  </a:cubicBezTo>
                  <a:close/>
                  <a:moveTo>
                    <a:pt x="1676707" y="24462"/>
                  </a:moveTo>
                  <a:cubicBezTo>
                    <a:pt x="1680484" y="24462"/>
                    <a:pt x="1683546" y="27523"/>
                    <a:pt x="1683546" y="31300"/>
                  </a:cubicBezTo>
                  <a:cubicBezTo>
                    <a:pt x="1683546" y="35077"/>
                    <a:pt x="1680484" y="38139"/>
                    <a:pt x="1676707" y="38139"/>
                  </a:cubicBezTo>
                  <a:cubicBezTo>
                    <a:pt x="1672930" y="38139"/>
                    <a:pt x="1669868" y="35077"/>
                    <a:pt x="1669868" y="31300"/>
                  </a:cubicBezTo>
                  <a:cubicBezTo>
                    <a:pt x="1669868" y="27523"/>
                    <a:pt x="1672930" y="24462"/>
                    <a:pt x="1676707" y="24462"/>
                  </a:cubicBezTo>
                  <a:close/>
                  <a:moveTo>
                    <a:pt x="1648461" y="24462"/>
                  </a:moveTo>
                  <a:cubicBezTo>
                    <a:pt x="1652239" y="24462"/>
                    <a:pt x="1655300" y="27523"/>
                    <a:pt x="1655300" y="31300"/>
                  </a:cubicBezTo>
                  <a:cubicBezTo>
                    <a:pt x="1655300" y="35077"/>
                    <a:pt x="1652239" y="38139"/>
                    <a:pt x="1648461" y="38139"/>
                  </a:cubicBezTo>
                  <a:cubicBezTo>
                    <a:pt x="1644685" y="38139"/>
                    <a:pt x="1641623" y="35077"/>
                    <a:pt x="1641623" y="31300"/>
                  </a:cubicBezTo>
                  <a:cubicBezTo>
                    <a:pt x="1641623" y="27523"/>
                    <a:pt x="1644685" y="24462"/>
                    <a:pt x="1648461" y="24462"/>
                  </a:cubicBezTo>
                  <a:close/>
                  <a:moveTo>
                    <a:pt x="1620216" y="24462"/>
                  </a:moveTo>
                  <a:cubicBezTo>
                    <a:pt x="1623993" y="24462"/>
                    <a:pt x="1627055" y="27523"/>
                    <a:pt x="1627055" y="31300"/>
                  </a:cubicBezTo>
                  <a:cubicBezTo>
                    <a:pt x="1627055" y="35077"/>
                    <a:pt x="1623993" y="38139"/>
                    <a:pt x="1620216" y="38139"/>
                  </a:cubicBezTo>
                  <a:cubicBezTo>
                    <a:pt x="1616439" y="38139"/>
                    <a:pt x="1613377" y="35077"/>
                    <a:pt x="1613377" y="31300"/>
                  </a:cubicBezTo>
                  <a:cubicBezTo>
                    <a:pt x="1613377" y="27523"/>
                    <a:pt x="1616439" y="24462"/>
                    <a:pt x="1620216" y="24462"/>
                  </a:cubicBezTo>
                  <a:close/>
                  <a:moveTo>
                    <a:pt x="1591998" y="24461"/>
                  </a:moveTo>
                  <a:cubicBezTo>
                    <a:pt x="1595775" y="24461"/>
                    <a:pt x="1598837" y="27523"/>
                    <a:pt x="1598837" y="31300"/>
                  </a:cubicBezTo>
                  <a:cubicBezTo>
                    <a:pt x="1598837" y="35077"/>
                    <a:pt x="1595775" y="38139"/>
                    <a:pt x="1591998" y="38139"/>
                  </a:cubicBezTo>
                  <a:cubicBezTo>
                    <a:pt x="1588221" y="38139"/>
                    <a:pt x="1585159" y="35077"/>
                    <a:pt x="1585159" y="31300"/>
                  </a:cubicBezTo>
                  <a:cubicBezTo>
                    <a:pt x="1585159" y="27523"/>
                    <a:pt x="1588221" y="24461"/>
                    <a:pt x="1591998" y="24461"/>
                  </a:cubicBezTo>
                  <a:close/>
                  <a:moveTo>
                    <a:pt x="1563760" y="24461"/>
                  </a:moveTo>
                  <a:cubicBezTo>
                    <a:pt x="1567537" y="24461"/>
                    <a:pt x="1570599" y="27523"/>
                    <a:pt x="1570599" y="31300"/>
                  </a:cubicBezTo>
                  <a:cubicBezTo>
                    <a:pt x="1570599" y="35077"/>
                    <a:pt x="1567537" y="38139"/>
                    <a:pt x="1563760" y="38139"/>
                  </a:cubicBezTo>
                  <a:cubicBezTo>
                    <a:pt x="1559983" y="38139"/>
                    <a:pt x="1556921" y="35077"/>
                    <a:pt x="1556921" y="31300"/>
                  </a:cubicBezTo>
                  <a:cubicBezTo>
                    <a:pt x="1556921" y="27523"/>
                    <a:pt x="1559983" y="24461"/>
                    <a:pt x="1563760" y="24461"/>
                  </a:cubicBezTo>
                  <a:close/>
                  <a:moveTo>
                    <a:pt x="1535515" y="24461"/>
                  </a:moveTo>
                  <a:cubicBezTo>
                    <a:pt x="1539292" y="24461"/>
                    <a:pt x="1542354" y="27523"/>
                    <a:pt x="1542354" y="31300"/>
                  </a:cubicBezTo>
                  <a:cubicBezTo>
                    <a:pt x="1542354" y="35077"/>
                    <a:pt x="1539292" y="38139"/>
                    <a:pt x="1535515" y="38139"/>
                  </a:cubicBezTo>
                  <a:cubicBezTo>
                    <a:pt x="1531738" y="38139"/>
                    <a:pt x="1528676" y="35077"/>
                    <a:pt x="1528676" y="31300"/>
                  </a:cubicBezTo>
                  <a:cubicBezTo>
                    <a:pt x="1528676" y="27523"/>
                    <a:pt x="1531738" y="24461"/>
                    <a:pt x="1535515" y="24461"/>
                  </a:cubicBezTo>
                  <a:close/>
                  <a:moveTo>
                    <a:pt x="1507269" y="24461"/>
                  </a:moveTo>
                  <a:cubicBezTo>
                    <a:pt x="1511046" y="24461"/>
                    <a:pt x="1514108" y="27523"/>
                    <a:pt x="1514108" y="31300"/>
                  </a:cubicBezTo>
                  <a:cubicBezTo>
                    <a:pt x="1514108" y="35077"/>
                    <a:pt x="1511046" y="38139"/>
                    <a:pt x="1507269" y="38139"/>
                  </a:cubicBezTo>
                  <a:cubicBezTo>
                    <a:pt x="1503492" y="38139"/>
                    <a:pt x="1500430" y="35077"/>
                    <a:pt x="1500430" y="31300"/>
                  </a:cubicBezTo>
                  <a:cubicBezTo>
                    <a:pt x="1500430" y="27523"/>
                    <a:pt x="1503492" y="24461"/>
                    <a:pt x="1507269" y="24461"/>
                  </a:cubicBezTo>
                  <a:close/>
                  <a:moveTo>
                    <a:pt x="1479024" y="24461"/>
                  </a:moveTo>
                  <a:cubicBezTo>
                    <a:pt x="1482801" y="24461"/>
                    <a:pt x="1485863" y="27523"/>
                    <a:pt x="1485863" y="31300"/>
                  </a:cubicBezTo>
                  <a:cubicBezTo>
                    <a:pt x="1485863" y="35077"/>
                    <a:pt x="1482801" y="38139"/>
                    <a:pt x="1479024" y="38139"/>
                  </a:cubicBezTo>
                  <a:cubicBezTo>
                    <a:pt x="1475247" y="38139"/>
                    <a:pt x="1472185" y="35077"/>
                    <a:pt x="1472185" y="31300"/>
                  </a:cubicBezTo>
                  <a:cubicBezTo>
                    <a:pt x="1472185" y="27523"/>
                    <a:pt x="1475247" y="24461"/>
                    <a:pt x="1479024" y="24461"/>
                  </a:cubicBezTo>
                  <a:close/>
                  <a:moveTo>
                    <a:pt x="1450778" y="24461"/>
                  </a:moveTo>
                  <a:cubicBezTo>
                    <a:pt x="1454555" y="24461"/>
                    <a:pt x="1457617" y="27523"/>
                    <a:pt x="1457617" y="31300"/>
                  </a:cubicBezTo>
                  <a:cubicBezTo>
                    <a:pt x="1457617" y="35077"/>
                    <a:pt x="1454555" y="38139"/>
                    <a:pt x="1450778" y="38139"/>
                  </a:cubicBezTo>
                  <a:cubicBezTo>
                    <a:pt x="1447001" y="38139"/>
                    <a:pt x="1443939" y="35077"/>
                    <a:pt x="1443939" y="31300"/>
                  </a:cubicBezTo>
                  <a:cubicBezTo>
                    <a:pt x="1443939" y="27523"/>
                    <a:pt x="1447001" y="24461"/>
                    <a:pt x="1450778" y="24461"/>
                  </a:cubicBezTo>
                  <a:close/>
                  <a:moveTo>
                    <a:pt x="1422533" y="24461"/>
                  </a:moveTo>
                  <a:cubicBezTo>
                    <a:pt x="1426310" y="24461"/>
                    <a:pt x="1429372" y="27523"/>
                    <a:pt x="1429372" y="31300"/>
                  </a:cubicBezTo>
                  <a:cubicBezTo>
                    <a:pt x="1429372" y="35077"/>
                    <a:pt x="1426310" y="38139"/>
                    <a:pt x="1422533" y="38139"/>
                  </a:cubicBezTo>
                  <a:cubicBezTo>
                    <a:pt x="1418756" y="38139"/>
                    <a:pt x="1415694" y="35077"/>
                    <a:pt x="1415694" y="31300"/>
                  </a:cubicBezTo>
                  <a:cubicBezTo>
                    <a:pt x="1415694" y="27523"/>
                    <a:pt x="1418756" y="24461"/>
                    <a:pt x="1422533" y="24461"/>
                  </a:cubicBezTo>
                  <a:close/>
                  <a:moveTo>
                    <a:pt x="1394287" y="24461"/>
                  </a:moveTo>
                  <a:cubicBezTo>
                    <a:pt x="1398064" y="24461"/>
                    <a:pt x="1401126" y="27523"/>
                    <a:pt x="1401126" y="31300"/>
                  </a:cubicBezTo>
                  <a:cubicBezTo>
                    <a:pt x="1401126" y="35077"/>
                    <a:pt x="1398064" y="38139"/>
                    <a:pt x="1394287" y="38139"/>
                  </a:cubicBezTo>
                  <a:cubicBezTo>
                    <a:pt x="1390510" y="38139"/>
                    <a:pt x="1387448" y="35077"/>
                    <a:pt x="1387448" y="31300"/>
                  </a:cubicBezTo>
                  <a:cubicBezTo>
                    <a:pt x="1387448" y="27523"/>
                    <a:pt x="1390510" y="24461"/>
                    <a:pt x="1394287" y="24461"/>
                  </a:cubicBezTo>
                  <a:close/>
                  <a:moveTo>
                    <a:pt x="1366042" y="24461"/>
                  </a:moveTo>
                  <a:cubicBezTo>
                    <a:pt x="1369819" y="24461"/>
                    <a:pt x="1372881" y="27523"/>
                    <a:pt x="1372881" y="31300"/>
                  </a:cubicBezTo>
                  <a:cubicBezTo>
                    <a:pt x="1372881" y="35077"/>
                    <a:pt x="1369819" y="38139"/>
                    <a:pt x="1366042" y="38139"/>
                  </a:cubicBezTo>
                  <a:cubicBezTo>
                    <a:pt x="1362265" y="38139"/>
                    <a:pt x="1359203" y="35077"/>
                    <a:pt x="1359203" y="31300"/>
                  </a:cubicBezTo>
                  <a:cubicBezTo>
                    <a:pt x="1359203" y="27523"/>
                    <a:pt x="1362265" y="24461"/>
                    <a:pt x="1366042" y="24461"/>
                  </a:cubicBezTo>
                  <a:close/>
                  <a:moveTo>
                    <a:pt x="1337796" y="24461"/>
                  </a:moveTo>
                  <a:cubicBezTo>
                    <a:pt x="1341573" y="24461"/>
                    <a:pt x="1344635" y="27523"/>
                    <a:pt x="1344635" y="31300"/>
                  </a:cubicBezTo>
                  <a:cubicBezTo>
                    <a:pt x="1344635" y="35077"/>
                    <a:pt x="1341573" y="38139"/>
                    <a:pt x="1337796" y="38139"/>
                  </a:cubicBezTo>
                  <a:cubicBezTo>
                    <a:pt x="1334019" y="38139"/>
                    <a:pt x="1330957" y="35077"/>
                    <a:pt x="1330957" y="31300"/>
                  </a:cubicBezTo>
                  <a:cubicBezTo>
                    <a:pt x="1330957" y="27523"/>
                    <a:pt x="1334019" y="24461"/>
                    <a:pt x="1337796" y="24461"/>
                  </a:cubicBezTo>
                  <a:close/>
                  <a:moveTo>
                    <a:pt x="1309551" y="24461"/>
                  </a:moveTo>
                  <a:cubicBezTo>
                    <a:pt x="1313328" y="24461"/>
                    <a:pt x="1316390" y="27523"/>
                    <a:pt x="1316390" y="31300"/>
                  </a:cubicBezTo>
                  <a:cubicBezTo>
                    <a:pt x="1316390" y="35077"/>
                    <a:pt x="1313328" y="38139"/>
                    <a:pt x="1309551" y="38139"/>
                  </a:cubicBezTo>
                  <a:cubicBezTo>
                    <a:pt x="1305774" y="38139"/>
                    <a:pt x="1302712" y="35077"/>
                    <a:pt x="1302712" y="31300"/>
                  </a:cubicBezTo>
                  <a:cubicBezTo>
                    <a:pt x="1302712" y="27523"/>
                    <a:pt x="1305774" y="24461"/>
                    <a:pt x="1309551" y="24461"/>
                  </a:cubicBezTo>
                  <a:close/>
                  <a:moveTo>
                    <a:pt x="1281305" y="24461"/>
                  </a:moveTo>
                  <a:cubicBezTo>
                    <a:pt x="1285082" y="24461"/>
                    <a:pt x="1288144" y="27523"/>
                    <a:pt x="1288144" y="31300"/>
                  </a:cubicBezTo>
                  <a:cubicBezTo>
                    <a:pt x="1288144" y="35077"/>
                    <a:pt x="1285082" y="38139"/>
                    <a:pt x="1281305" y="38139"/>
                  </a:cubicBezTo>
                  <a:cubicBezTo>
                    <a:pt x="1277528" y="38139"/>
                    <a:pt x="1274466" y="35077"/>
                    <a:pt x="1274466" y="31300"/>
                  </a:cubicBezTo>
                  <a:cubicBezTo>
                    <a:pt x="1274466" y="27523"/>
                    <a:pt x="1277528" y="24461"/>
                    <a:pt x="1281305" y="24461"/>
                  </a:cubicBezTo>
                  <a:close/>
                  <a:moveTo>
                    <a:pt x="1253060" y="24461"/>
                  </a:moveTo>
                  <a:cubicBezTo>
                    <a:pt x="1256837" y="24461"/>
                    <a:pt x="1259899" y="27523"/>
                    <a:pt x="1259899" y="31300"/>
                  </a:cubicBezTo>
                  <a:cubicBezTo>
                    <a:pt x="1259899" y="35077"/>
                    <a:pt x="1256837" y="38139"/>
                    <a:pt x="1253060" y="38139"/>
                  </a:cubicBezTo>
                  <a:cubicBezTo>
                    <a:pt x="1249283" y="38139"/>
                    <a:pt x="1246221" y="35077"/>
                    <a:pt x="1246221" y="31300"/>
                  </a:cubicBezTo>
                  <a:cubicBezTo>
                    <a:pt x="1246221" y="27523"/>
                    <a:pt x="1249283" y="24461"/>
                    <a:pt x="1253060" y="24461"/>
                  </a:cubicBezTo>
                  <a:close/>
                  <a:moveTo>
                    <a:pt x="1224814" y="24461"/>
                  </a:moveTo>
                  <a:cubicBezTo>
                    <a:pt x="1228591" y="24461"/>
                    <a:pt x="1231653" y="27523"/>
                    <a:pt x="1231653" y="31300"/>
                  </a:cubicBezTo>
                  <a:cubicBezTo>
                    <a:pt x="1231653" y="35077"/>
                    <a:pt x="1228591" y="38139"/>
                    <a:pt x="1224814" y="38139"/>
                  </a:cubicBezTo>
                  <a:cubicBezTo>
                    <a:pt x="1221037" y="38139"/>
                    <a:pt x="1217975" y="35077"/>
                    <a:pt x="1217975" y="31300"/>
                  </a:cubicBezTo>
                  <a:cubicBezTo>
                    <a:pt x="1217975" y="27523"/>
                    <a:pt x="1221037" y="24461"/>
                    <a:pt x="1224814" y="24461"/>
                  </a:cubicBezTo>
                  <a:close/>
                  <a:moveTo>
                    <a:pt x="1196569" y="24461"/>
                  </a:moveTo>
                  <a:cubicBezTo>
                    <a:pt x="1200346" y="24461"/>
                    <a:pt x="1203408" y="27523"/>
                    <a:pt x="1203408" y="31300"/>
                  </a:cubicBezTo>
                  <a:cubicBezTo>
                    <a:pt x="1203408" y="35077"/>
                    <a:pt x="1200346" y="38139"/>
                    <a:pt x="1196569" y="38139"/>
                  </a:cubicBezTo>
                  <a:cubicBezTo>
                    <a:pt x="1192792" y="38139"/>
                    <a:pt x="1189730" y="35077"/>
                    <a:pt x="1189730" y="31300"/>
                  </a:cubicBezTo>
                  <a:cubicBezTo>
                    <a:pt x="1189730" y="27523"/>
                    <a:pt x="1192792" y="24461"/>
                    <a:pt x="1196569" y="24461"/>
                  </a:cubicBezTo>
                  <a:close/>
                  <a:moveTo>
                    <a:pt x="1168323" y="24461"/>
                  </a:moveTo>
                  <a:cubicBezTo>
                    <a:pt x="1172100" y="24461"/>
                    <a:pt x="1175162" y="27523"/>
                    <a:pt x="1175162" y="31300"/>
                  </a:cubicBezTo>
                  <a:cubicBezTo>
                    <a:pt x="1175162" y="35077"/>
                    <a:pt x="1172100" y="38139"/>
                    <a:pt x="1168323" y="38139"/>
                  </a:cubicBezTo>
                  <a:cubicBezTo>
                    <a:pt x="1164546" y="38139"/>
                    <a:pt x="1161484" y="35077"/>
                    <a:pt x="1161484" y="31300"/>
                  </a:cubicBezTo>
                  <a:cubicBezTo>
                    <a:pt x="1161484" y="27523"/>
                    <a:pt x="1164546" y="24461"/>
                    <a:pt x="1168323" y="24461"/>
                  </a:cubicBezTo>
                  <a:close/>
                  <a:moveTo>
                    <a:pt x="1140078" y="24461"/>
                  </a:moveTo>
                  <a:cubicBezTo>
                    <a:pt x="1143855" y="24461"/>
                    <a:pt x="1146917" y="27523"/>
                    <a:pt x="1146917" y="31300"/>
                  </a:cubicBezTo>
                  <a:cubicBezTo>
                    <a:pt x="1146917" y="35077"/>
                    <a:pt x="1143855" y="38139"/>
                    <a:pt x="1140078" y="38139"/>
                  </a:cubicBezTo>
                  <a:cubicBezTo>
                    <a:pt x="1136301" y="38139"/>
                    <a:pt x="1133239" y="35077"/>
                    <a:pt x="1133239" y="31300"/>
                  </a:cubicBezTo>
                  <a:cubicBezTo>
                    <a:pt x="1133239" y="27523"/>
                    <a:pt x="1136301" y="24461"/>
                    <a:pt x="1140078" y="24461"/>
                  </a:cubicBezTo>
                  <a:close/>
                  <a:moveTo>
                    <a:pt x="1111832" y="24461"/>
                  </a:moveTo>
                  <a:cubicBezTo>
                    <a:pt x="1115609" y="24461"/>
                    <a:pt x="1118671" y="27523"/>
                    <a:pt x="1118671" y="31300"/>
                  </a:cubicBezTo>
                  <a:cubicBezTo>
                    <a:pt x="1118671" y="35077"/>
                    <a:pt x="1115609" y="38139"/>
                    <a:pt x="1111832" y="38139"/>
                  </a:cubicBezTo>
                  <a:cubicBezTo>
                    <a:pt x="1108055" y="38139"/>
                    <a:pt x="1104993" y="35077"/>
                    <a:pt x="1104993" y="31300"/>
                  </a:cubicBezTo>
                  <a:cubicBezTo>
                    <a:pt x="1104993" y="27523"/>
                    <a:pt x="1108055" y="24461"/>
                    <a:pt x="1111832" y="24461"/>
                  </a:cubicBezTo>
                  <a:close/>
                  <a:moveTo>
                    <a:pt x="1083587" y="24461"/>
                  </a:moveTo>
                  <a:cubicBezTo>
                    <a:pt x="1087364" y="24461"/>
                    <a:pt x="1090426" y="27523"/>
                    <a:pt x="1090426" y="31300"/>
                  </a:cubicBezTo>
                  <a:cubicBezTo>
                    <a:pt x="1090426" y="35077"/>
                    <a:pt x="1087364" y="38139"/>
                    <a:pt x="1083587" y="38139"/>
                  </a:cubicBezTo>
                  <a:cubicBezTo>
                    <a:pt x="1079810" y="38139"/>
                    <a:pt x="1076749" y="35077"/>
                    <a:pt x="1076749" y="31300"/>
                  </a:cubicBezTo>
                  <a:cubicBezTo>
                    <a:pt x="1076749" y="27523"/>
                    <a:pt x="1079810" y="24461"/>
                    <a:pt x="1083587" y="24461"/>
                  </a:cubicBezTo>
                  <a:close/>
                  <a:moveTo>
                    <a:pt x="1055341" y="24461"/>
                  </a:moveTo>
                  <a:cubicBezTo>
                    <a:pt x="1059118" y="24461"/>
                    <a:pt x="1062180" y="27523"/>
                    <a:pt x="1062180" y="31300"/>
                  </a:cubicBezTo>
                  <a:cubicBezTo>
                    <a:pt x="1062180" y="35077"/>
                    <a:pt x="1059118" y="38139"/>
                    <a:pt x="1055341" y="38139"/>
                  </a:cubicBezTo>
                  <a:cubicBezTo>
                    <a:pt x="1051564" y="38139"/>
                    <a:pt x="1048502" y="35077"/>
                    <a:pt x="1048502" y="31300"/>
                  </a:cubicBezTo>
                  <a:cubicBezTo>
                    <a:pt x="1048502" y="27523"/>
                    <a:pt x="1051564" y="24461"/>
                    <a:pt x="1055341" y="24461"/>
                  </a:cubicBezTo>
                  <a:close/>
                  <a:moveTo>
                    <a:pt x="1027096" y="24461"/>
                  </a:moveTo>
                  <a:cubicBezTo>
                    <a:pt x="1030873" y="24461"/>
                    <a:pt x="1033935" y="27523"/>
                    <a:pt x="1033935" y="31300"/>
                  </a:cubicBezTo>
                  <a:cubicBezTo>
                    <a:pt x="1033935" y="35077"/>
                    <a:pt x="1030873" y="38139"/>
                    <a:pt x="1027096" y="38139"/>
                  </a:cubicBezTo>
                  <a:cubicBezTo>
                    <a:pt x="1023319" y="38139"/>
                    <a:pt x="1020258" y="35077"/>
                    <a:pt x="1020258" y="31300"/>
                  </a:cubicBezTo>
                  <a:cubicBezTo>
                    <a:pt x="1020258" y="27523"/>
                    <a:pt x="1023319" y="24461"/>
                    <a:pt x="1027096" y="24461"/>
                  </a:cubicBezTo>
                  <a:close/>
                  <a:moveTo>
                    <a:pt x="998850" y="24461"/>
                  </a:moveTo>
                  <a:cubicBezTo>
                    <a:pt x="1002627" y="24461"/>
                    <a:pt x="1005689" y="27523"/>
                    <a:pt x="1005689" y="31300"/>
                  </a:cubicBezTo>
                  <a:cubicBezTo>
                    <a:pt x="1005689" y="35077"/>
                    <a:pt x="1002627" y="38139"/>
                    <a:pt x="998850" y="38139"/>
                  </a:cubicBezTo>
                  <a:cubicBezTo>
                    <a:pt x="995073" y="38139"/>
                    <a:pt x="992011" y="35077"/>
                    <a:pt x="992011" y="31300"/>
                  </a:cubicBezTo>
                  <a:cubicBezTo>
                    <a:pt x="992011" y="27523"/>
                    <a:pt x="995073" y="24461"/>
                    <a:pt x="998850" y="24461"/>
                  </a:cubicBezTo>
                  <a:close/>
                  <a:moveTo>
                    <a:pt x="970605" y="24461"/>
                  </a:moveTo>
                  <a:cubicBezTo>
                    <a:pt x="974382" y="24461"/>
                    <a:pt x="977444" y="27523"/>
                    <a:pt x="977444" y="31300"/>
                  </a:cubicBezTo>
                  <a:cubicBezTo>
                    <a:pt x="977444" y="35077"/>
                    <a:pt x="974382" y="38139"/>
                    <a:pt x="970605" y="38139"/>
                  </a:cubicBezTo>
                  <a:cubicBezTo>
                    <a:pt x="966828" y="38139"/>
                    <a:pt x="963767" y="35077"/>
                    <a:pt x="963767" y="31300"/>
                  </a:cubicBezTo>
                  <a:cubicBezTo>
                    <a:pt x="963767" y="27523"/>
                    <a:pt x="966828" y="24461"/>
                    <a:pt x="970605" y="24461"/>
                  </a:cubicBezTo>
                  <a:close/>
                  <a:moveTo>
                    <a:pt x="942359" y="24461"/>
                  </a:moveTo>
                  <a:cubicBezTo>
                    <a:pt x="946136" y="24461"/>
                    <a:pt x="949198" y="27523"/>
                    <a:pt x="949198" y="31300"/>
                  </a:cubicBezTo>
                  <a:cubicBezTo>
                    <a:pt x="949198" y="35077"/>
                    <a:pt x="946136" y="38139"/>
                    <a:pt x="942359" y="38139"/>
                  </a:cubicBezTo>
                  <a:cubicBezTo>
                    <a:pt x="938582" y="38139"/>
                    <a:pt x="935520" y="35077"/>
                    <a:pt x="935520" y="31300"/>
                  </a:cubicBezTo>
                  <a:cubicBezTo>
                    <a:pt x="935520" y="27523"/>
                    <a:pt x="938582" y="24461"/>
                    <a:pt x="942359" y="24461"/>
                  </a:cubicBezTo>
                  <a:close/>
                  <a:moveTo>
                    <a:pt x="914114" y="24461"/>
                  </a:moveTo>
                  <a:cubicBezTo>
                    <a:pt x="917892" y="24461"/>
                    <a:pt x="920953" y="27523"/>
                    <a:pt x="920953" y="31300"/>
                  </a:cubicBezTo>
                  <a:cubicBezTo>
                    <a:pt x="920953" y="35077"/>
                    <a:pt x="917892" y="38139"/>
                    <a:pt x="914114" y="38139"/>
                  </a:cubicBezTo>
                  <a:cubicBezTo>
                    <a:pt x="910338" y="38139"/>
                    <a:pt x="907276" y="35077"/>
                    <a:pt x="907276" y="31300"/>
                  </a:cubicBezTo>
                  <a:cubicBezTo>
                    <a:pt x="907276" y="27523"/>
                    <a:pt x="910338" y="24461"/>
                    <a:pt x="914114" y="24461"/>
                  </a:cubicBezTo>
                  <a:close/>
                  <a:moveTo>
                    <a:pt x="885868" y="24461"/>
                  </a:moveTo>
                  <a:cubicBezTo>
                    <a:pt x="889645" y="24461"/>
                    <a:pt x="892707" y="27523"/>
                    <a:pt x="892707" y="31300"/>
                  </a:cubicBezTo>
                  <a:cubicBezTo>
                    <a:pt x="892707" y="35077"/>
                    <a:pt x="889645" y="38139"/>
                    <a:pt x="885868" y="38139"/>
                  </a:cubicBezTo>
                  <a:cubicBezTo>
                    <a:pt x="882091" y="38139"/>
                    <a:pt x="879029" y="35077"/>
                    <a:pt x="879029" y="31300"/>
                  </a:cubicBezTo>
                  <a:cubicBezTo>
                    <a:pt x="879029" y="27523"/>
                    <a:pt x="882091" y="24461"/>
                    <a:pt x="885868" y="24461"/>
                  </a:cubicBezTo>
                  <a:close/>
                  <a:moveTo>
                    <a:pt x="857623" y="24461"/>
                  </a:moveTo>
                  <a:cubicBezTo>
                    <a:pt x="861400" y="24461"/>
                    <a:pt x="864462" y="27523"/>
                    <a:pt x="864462" y="31300"/>
                  </a:cubicBezTo>
                  <a:cubicBezTo>
                    <a:pt x="864462" y="35077"/>
                    <a:pt x="861400" y="38139"/>
                    <a:pt x="857623" y="38139"/>
                  </a:cubicBezTo>
                  <a:cubicBezTo>
                    <a:pt x="853846" y="38139"/>
                    <a:pt x="850785" y="35077"/>
                    <a:pt x="850785" y="31300"/>
                  </a:cubicBezTo>
                  <a:cubicBezTo>
                    <a:pt x="850785" y="27523"/>
                    <a:pt x="853846" y="24461"/>
                    <a:pt x="857623" y="24461"/>
                  </a:cubicBezTo>
                  <a:close/>
                  <a:moveTo>
                    <a:pt x="829377" y="24461"/>
                  </a:moveTo>
                  <a:cubicBezTo>
                    <a:pt x="833154" y="24461"/>
                    <a:pt x="836216" y="27523"/>
                    <a:pt x="836216" y="31300"/>
                  </a:cubicBezTo>
                  <a:cubicBezTo>
                    <a:pt x="836216" y="35077"/>
                    <a:pt x="833154" y="38139"/>
                    <a:pt x="829377" y="38139"/>
                  </a:cubicBezTo>
                  <a:cubicBezTo>
                    <a:pt x="825600" y="38139"/>
                    <a:pt x="822538" y="35077"/>
                    <a:pt x="822538" y="31300"/>
                  </a:cubicBezTo>
                  <a:cubicBezTo>
                    <a:pt x="822538" y="27523"/>
                    <a:pt x="825600" y="24461"/>
                    <a:pt x="829377" y="24461"/>
                  </a:cubicBezTo>
                  <a:close/>
                  <a:moveTo>
                    <a:pt x="801132" y="24461"/>
                  </a:moveTo>
                  <a:cubicBezTo>
                    <a:pt x="804909" y="24461"/>
                    <a:pt x="807971" y="27523"/>
                    <a:pt x="807971" y="31300"/>
                  </a:cubicBezTo>
                  <a:cubicBezTo>
                    <a:pt x="807971" y="35077"/>
                    <a:pt x="804909" y="38139"/>
                    <a:pt x="801132" y="38139"/>
                  </a:cubicBezTo>
                  <a:cubicBezTo>
                    <a:pt x="797355" y="38139"/>
                    <a:pt x="794293" y="35077"/>
                    <a:pt x="794293" y="31300"/>
                  </a:cubicBezTo>
                  <a:cubicBezTo>
                    <a:pt x="794293" y="27523"/>
                    <a:pt x="797355" y="24461"/>
                    <a:pt x="801132" y="24461"/>
                  </a:cubicBezTo>
                  <a:close/>
                  <a:moveTo>
                    <a:pt x="772886" y="24461"/>
                  </a:moveTo>
                  <a:cubicBezTo>
                    <a:pt x="776663" y="24461"/>
                    <a:pt x="779725" y="27523"/>
                    <a:pt x="779725" y="31300"/>
                  </a:cubicBezTo>
                  <a:cubicBezTo>
                    <a:pt x="779725" y="35077"/>
                    <a:pt x="776663" y="38139"/>
                    <a:pt x="772886" y="38139"/>
                  </a:cubicBezTo>
                  <a:cubicBezTo>
                    <a:pt x="769109" y="38139"/>
                    <a:pt x="766047" y="35077"/>
                    <a:pt x="766047" y="31300"/>
                  </a:cubicBezTo>
                  <a:cubicBezTo>
                    <a:pt x="766047" y="27523"/>
                    <a:pt x="769109" y="24461"/>
                    <a:pt x="772886" y="24461"/>
                  </a:cubicBezTo>
                  <a:close/>
                  <a:moveTo>
                    <a:pt x="744642" y="24461"/>
                  </a:moveTo>
                  <a:cubicBezTo>
                    <a:pt x="748419" y="24461"/>
                    <a:pt x="751480" y="27523"/>
                    <a:pt x="751480" y="31300"/>
                  </a:cubicBezTo>
                  <a:cubicBezTo>
                    <a:pt x="751480" y="35077"/>
                    <a:pt x="748419" y="38139"/>
                    <a:pt x="744642" y="38139"/>
                  </a:cubicBezTo>
                  <a:cubicBezTo>
                    <a:pt x="740865" y="38139"/>
                    <a:pt x="737803" y="35077"/>
                    <a:pt x="737803" y="31300"/>
                  </a:cubicBezTo>
                  <a:cubicBezTo>
                    <a:pt x="737803" y="27523"/>
                    <a:pt x="740865" y="24461"/>
                    <a:pt x="744642" y="24461"/>
                  </a:cubicBezTo>
                  <a:close/>
                  <a:moveTo>
                    <a:pt x="716395" y="24461"/>
                  </a:moveTo>
                  <a:cubicBezTo>
                    <a:pt x="720172" y="24461"/>
                    <a:pt x="723234" y="27523"/>
                    <a:pt x="723234" y="31300"/>
                  </a:cubicBezTo>
                  <a:cubicBezTo>
                    <a:pt x="723234" y="35077"/>
                    <a:pt x="720172" y="38139"/>
                    <a:pt x="716395" y="38139"/>
                  </a:cubicBezTo>
                  <a:cubicBezTo>
                    <a:pt x="712618" y="38139"/>
                    <a:pt x="709556" y="35077"/>
                    <a:pt x="709556" y="31300"/>
                  </a:cubicBezTo>
                  <a:cubicBezTo>
                    <a:pt x="709556" y="27523"/>
                    <a:pt x="712618" y="24461"/>
                    <a:pt x="716395" y="24461"/>
                  </a:cubicBezTo>
                  <a:close/>
                  <a:moveTo>
                    <a:pt x="688150" y="24461"/>
                  </a:moveTo>
                  <a:cubicBezTo>
                    <a:pt x="691927" y="24461"/>
                    <a:pt x="694989" y="27523"/>
                    <a:pt x="694989" y="31300"/>
                  </a:cubicBezTo>
                  <a:cubicBezTo>
                    <a:pt x="694989" y="35077"/>
                    <a:pt x="691927" y="38139"/>
                    <a:pt x="688150" y="38139"/>
                  </a:cubicBezTo>
                  <a:cubicBezTo>
                    <a:pt x="684374" y="38139"/>
                    <a:pt x="681312" y="35077"/>
                    <a:pt x="681312" y="31300"/>
                  </a:cubicBezTo>
                  <a:cubicBezTo>
                    <a:pt x="681312" y="27523"/>
                    <a:pt x="684374" y="24461"/>
                    <a:pt x="688150" y="24461"/>
                  </a:cubicBezTo>
                  <a:close/>
                  <a:moveTo>
                    <a:pt x="659904" y="24461"/>
                  </a:moveTo>
                  <a:cubicBezTo>
                    <a:pt x="663681" y="24461"/>
                    <a:pt x="666743" y="27523"/>
                    <a:pt x="666743" y="31300"/>
                  </a:cubicBezTo>
                  <a:cubicBezTo>
                    <a:pt x="666743" y="35077"/>
                    <a:pt x="663681" y="38139"/>
                    <a:pt x="659904" y="38139"/>
                  </a:cubicBezTo>
                  <a:cubicBezTo>
                    <a:pt x="656127" y="38139"/>
                    <a:pt x="653066" y="35077"/>
                    <a:pt x="653066" y="31300"/>
                  </a:cubicBezTo>
                  <a:cubicBezTo>
                    <a:pt x="653066" y="27523"/>
                    <a:pt x="656127" y="24461"/>
                    <a:pt x="659904" y="24461"/>
                  </a:cubicBezTo>
                  <a:close/>
                  <a:moveTo>
                    <a:pt x="631660" y="24461"/>
                  </a:moveTo>
                  <a:cubicBezTo>
                    <a:pt x="635437" y="24461"/>
                    <a:pt x="638498" y="27523"/>
                    <a:pt x="638498" y="31300"/>
                  </a:cubicBezTo>
                  <a:cubicBezTo>
                    <a:pt x="638498" y="35077"/>
                    <a:pt x="635437" y="38139"/>
                    <a:pt x="631660" y="38139"/>
                  </a:cubicBezTo>
                  <a:cubicBezTo>
                    <a:pt x="627883" y="38139"/>
                    <a:pt x="624821" y="35077"/>
                    <a:pt x="624821" y="31300"/>
                  </a:cubicBezTo>
                  <a:cubicBezTo>
                    <a:pt x="624821" y="27523"/>
                    <a:pt x="627883" y="24461"/>
                    <a:pt x="631660" y="24461"/>
                  </a:cubicBezTo>
                  <a:close/>
                  <a:moveTo>
                    <a:pt x="603413" y="24461"/>
                  </a:moveTo>
                  <a:cubicBezTo>
                    <a:pt x="607190" y="24461"/>
                    <a:pt x="610252" y="27523"/>
                    <a:pt x="610252" y="31300"/>
                  </a:cubicBezTo>
                  <a:cubicBezTo>
                    <a:pt x="610252" y="35077"/>
                    <a:pt x="607190" y="38139"/>
                    <a:pt x="603413" y="38139"/>
                  </a:cubicBezTo>
                  <a:cubicBezTo>
                    <a:pt x="599636" y="38139"/>
                    <a:pt x="596574" y="35077"/>
                    <a:pt x="596574" y="31300"/>
                  </a:cubicBezTo>
                  <a:cubicBezTo>
                    <a:pt x="596574" y="27523"/>
                    <a:pt x="599636" y="24461"/>
                    <a:pt x="603413" y="24461"/>
                  </a:cubicBezTo>
                  <a:close/>
                  <a:moveTo>
                    <a:pt x="575169" y="24461"/>
                  </a:moveTo>
                  <a:cubicBezTo>
                    <a:pt x="578946" y="24461"/>
                    <a:pt x="582008" y="27523"/>
                    <a:pt x="582008" y="31300"/>
                  </a:cubicBezTo>
                  <a:cubicBezTo>
                    <a:pt x="582008" y="35077"/>
                    <a:pt x="578946" y="38139"/>
                    <a:pt x="575169" y="38139"/>
                  </a:cubicBezTo>
                  <a:cubicBezTo>
                    <a:pt x="571392" y="38139"/>
                    <a:pt x="568330" y="35077"/>
                    <a:pt x="568330" y="31300"/>
                  </a:cubicBezTo>
                  <a:cubicBezTo>
                    <a:pt x="568330" y="27523"/>
                    <a:pt x="571392" y="24461"/>
                    <a:pt x="575169" y="24461"/>
                  </a:cubicBezTo>
                  <a:close/>
                  <a:moveTo>
                    <a:pt x="546922" y="24461"/>
                  </a:moveTo>
                  <a:cubicBezTo>
                    <a:pt x="550699" y="24461"/>
                    <a:pt x="553761" y="27523"/>
                    <a:pt x="553761" y="31300"/>
                  </a:cubicBezTo>
                  <a:cubicBezTo>
                    <a:pt x="553761" y="35077"/>
                    <a:pt x="550699" y="38139"/>
                    <a:pt x="546922" y="38139"/>
                  </a:cubicBezTo>
                  <a:cubicBezTo>
                    <a:pt x="543145" y="38139"/>
                    <a:pt x="540084" y="35077"/>
                    <a:pt x="540084" y="31300"/>
                  </a:cubicBezTo>
                  <a:cubicBezTo>
                    <a:pt x="540084" y="27523"/>
                    <a:pt x="543145" y="24461"/>
                    <a:pt x="546922" y="24461"/>
                  </a:cubicBezTo>
                  <a:close/>
                  <a:moveTo>
                    <a:pt x="518677" y="24461"/>
                  </a:moveTo>
                  <a:cubicBezTo>
                    <a:pt x="522454" y="24461"/>
                    <a:pt x="525517" y="27523"/>
                    <a:pt x="525517" y="31300"/>
                  </a:cubicBezTo>
                  <a:cubicBezTo>
                    <a:pt x="525517" y="35077"/>
                    <a:pt x="522454" y="38139"/>
                    <a:pt x="518677" y="38139"/>
                  </a:cubicBezTo>
                  <a:cubicBezTo>
                    <a:pt x="514901" y="38139"/>
                    <a:pt x="511839" y="35077"/>
                    <a:pt x="511839" y="31300"/>
                  </a:cubicBezTo>
                  <a:cubicBezTo>
                    <a:pt x="511839" y="27523"/>
                    <a:pt x="514901" y="24461"/>
                    <a:pt x="518677" y="24461"/>
                  </a:cubicBezTo>
                  <a:close/>
                  <a:moveTo>
                    <a:pt x="490431" y="24461"/>
                  </a:moveTo>
                  <a:cubicBezTo>
                    <a:pt x="494208" y="24461"/>
                    <a:pt x="497270" y="27523"/>
                    <a:pt x="497270" y="31300"/>
                  </a:cubicBezTo>
                  <a:cubicBezTo>
                    <a:pt x="497270" y="35077"/>
                    <a:pt x="494208" y="38139"/>
                    <a:pt x="490431" y="38139"/>
                  </a:cubicBezTo>
                  <a:cubicBezTo>
                    <a:pt x="486655" y="38139"/>
                    <a:pt x="483592" y="35077"/>
                    <a:pt x="483592" y="31300"/>
                  </a:cubicBezTo>
                  <a:cubicBezTo>
                    <a:pt x="483592" y="27523"/>
                    <a:pt x="486655" y="24461"/>
                    <a:pt x="490431" y="24461"/>
                  </a:cubicBezTo>
                  <a:close/>
                  <a:moveTo>
                    <a:pt x="462187" y="24461"/>
                  </a:moveTo>
                  <a:cubicBezTo>
                    <a:pt x="465964" y="24461"/>
                    <a:pt x="469026" y="27523"/>
                    <a:pt x="469026" y="31300"/>
                  </a:cubicBezTo>
                  <a:cubicBezTo>
                    <a:pt x="469026" y="35077"/>
                    <a:pt x="465964" y="38139"/>
                    <a:pt x="462187" y="38139"/>
                  </a:cubicBezTo>
                  <a:cubicBezTo>
                    <a:pt x="458410" y="38139"/>
                    <a:pt x="455348" y="35077"/>
                    <a:pt x="455348" y="31300"/>
                  </a:cubicBezTo>
                  <a:cubicBezTo>
                    <a:pt x="455348" y="27523"/>
                    <a:pt x="458410" y="24461"/>
                    <a:pt x="462187" y="24461"/>
                  </a:cubicBezTo>
                  <a:close/>
                  <a:moveTo>
                    <a:pt x="433940" y="24461"/>
                  </a:moveTo>
                  <a:cubicBezTo>
                    <a:pt x="437717" y="24461"/>
                    <a:pt x="440779" y="27523"/>
                    <a:pt x="440779" y="31300"/>
                  </a:cubicBezTo>
                  <a:cubicBezTo>
                    <a:pt x="440779" y="35077"/>
                    <a:pt x="437717" y="38139"/>
                    <a:pt x="433940" y="38139"/>
                  </a:cubicBezTo>
                  <a:cubicBezTo>
                    <a:pt x="430163" y="38139"/>
                    <a:pt x="427102" y="35077"/>
                    <a:pt x="427102" y="31300"/>
                  </a:cubicBezTo>
                  <a:cubicBezTo>
                    <a:pt x="427102" y="27523"/>
                    <a:pt x="430163" y="24461"/>
                    <a:pt x="433940" y="24461"/>
                  </a:cubicBezTo>
                  <a:close/>
                  <a:moveTo>
                    <a:pt x="405696" y="24461"/>
                  </a:moveTo>
                  <a:cubicBezTo>
                    <a:pt x="409473" y="24461"/>
                    <a:pt x="412534" y="27523"/>
                    <a:pt x="412534" y="31300"/>
                  </a:cubicBezTo>
                  <a:cubicBezTo>
                    <a:pt x="412534" y="35077"/>
                    <a:pt x="409473" y="38139"/>
                    <a:pt x="405696" y="38139"/>
                  </a:cubicBezTo>
                  <a:cubicBezTo>
                    <a:pt x="401919" y="38139"/>
                    <a:pt x="398857" y="35077"/>
                    <a:pt x="398857" y="31300"/>
                  </a:cubicBezTo>
                  <a:cubicBezTo>
                    <a:pt x="398857" y="27523"/>
                    <a:pt x="401919" y="24461"/>
                    <a:pt x="405696" y="24461"/>
                  </a:cubicBezTo>
                  <a:close/>
                  <a:moveTo>
                    <a:pt x="377449" y="24461"/>
                  </a:moveTo>
                  <a:cubicBezTo>
                    <a:pt x="381226" y="24461"/>
                    <a:pt x="384288" y="27523"/>
                    <a:pt x="384288" y="31300"/>
                  </a:cubicBezTo>
                  <a:cubicBezTo>
                    <a:pt x="384288" y="35077"/>
                    <a:pt x="381226" y="38139"/>
                    <a:pt x="377449" y="38139"/>
                  </a:cubicBezTo>
                  <a:cubicBezTo>
                    <a:pt x="373673" y="38139"/>
                    <a:pt x="370611" y="35077"/>
                    <a:pt x="370611" y="31300"/>
                  </a:cubicBezTo>
                  <a:cubicBezTo>
                    <a:pt x="370611" y="27523"/>
                    <a:pt x="373673" y="24461"/>
                    <a:pt x="377449" y="24461"/>
                  </a:cubicBezTo>
                  <a:close/>
                  <a:moveTo>
                    <a:pt x="349205" y="24461"/>
                  </a:moveTo>
                  <a:cubicBezTo>
                    <a:pt x="352982" y="24461"/>
                    <a:pt x="356044" y="27523"/>
                    <a:pt x="356044" y="31300"/>
                  </a:cubicBezTo>
                  <a:cubicBezTo>
                    <a:pt x="356044" y="35077"/>
                    <a:pt x="352982" y="38139"/>
                    <a:pt x="349205" y="38139"/>
                  </a:cubicBezTo>
                  <a:cubicBezTo>
                    <a:pt x="345428" y="38139"/>
                    <a:pt x="342366" y="35077"/>
                    <a:pt x="342366" y="31300"/>
                  </a:cubicBezTo>
                  <a:cubicBezTo>
                    <a:pt x="342366" y="27523"/>
                    <a:pt x="345428" y="24461"/>
                    <a:pt x="349205" y="24461"/>
                  </a:cubicBezTo>
                  <a:close/>
                  <a:moveTo>
                    <a:pt x="320958" y="24461"/>
                  </a:moveTo>
                  <a:cubicBezTo>
                    <a:pt x="324735" y="24461"/>
                    <a:pt x="327797" y="27523"/>
                    <a:pt x="327797" y="31300"/>
                  </a:cubicBezTo>
                  <a:cubicBezTo>
                    <a:pt x="327797" y="35077"/>
                    <a:pt x="324735" y="38139"/>
                    <a:pt x="320958" y="38139"/>
                  </a:cubicBezTo>
                  <a:cubicBezTo>
                    <a:pt x="317181" y="38139"/>
                    <a:pt x="314120" y="35077"/>
                    <a:pt x="314120" y="31300"/>
                  </a:cubicBezTo>
                  <a:cubicBezTo>
                    <a:pt x="314120" y="27523"/>
                    <a:pt x="317181" y="24461"/>
                    <a:pt x="320958" y="24461"/>
                  </a:cubicBezTo>
                  <a:close/>
                  <a:moveTo>
                    <a:pt x="292714" y="24461"/>
                  </a:moveTo>
                  <a:cubicBezTo>
                    <a:pt x="296491" y="24461"/>
                    <a:pt x="299553" y="27523"/>
                    <a:pt x="299553" y="31300"/>
                  </a:cubicBezTo>
                  <a:cubicBezTo>
                    <a:pt x="299553" y="35077"/>
                    <a:pt x="296491" y="38139"/>
                    <a:pt x="292714" y="38139"/>
                  </a:cubicBezTo>
                  <a:cubicBezTo>
                    <a:pt x="288937" y="38139"/>
                    <a:pt x="285875" y="35077"/>
                    <a:pt x="285875" y="31300"/>
                  </a:cubicBezTo>
                  <a:cubicBezTo>
                    <a:pt x="285875" y="27523"/>
                    <a:pt x="288937" y="24461"/>
                    <a:pt x="292714" y="24461"/>
                  </a:cubicBezTo>
                  <a:close/>
                  <a:moveTo>
                    <a:pt x="264467" y="24461"/>
                  </a:moveTo>
                  <a:cubicBezTo>
                    <a:pt x="268244" y="24461"/>
                    <a:pt x="271306" y="27523"/>
                    <a:pt x="271306" y="31300"/>
                  </a:cubicBezTo>
                  <a:cubicBezTo>
                    <a:pt x="271306" y="35077"/>
                    <a:pt x="268244" y="38139"/>
                    <a:pt x="264467" y="38139"/>
                  </a:cubicBezTo>
                  <a:cubicBezTo>
                    <a:pt x="260691" y="38139"/>
                    <a:pt x="257629" y="35077"/>
                    <a:pt x="257629" y="31300"/>
                  </a:cubicBezTo>
                  <a:cubicBezTo>
                    <a:pt x="257629" y="27523"/>
                    <a:pt x="260691" y="24461"/>
                    <a:pt x="264467" y="24461"/>
                  </a:cubicBezTo>
                  <a:close/>
                  <a:moveTo>
                    <a:pt x="236223" y="24461"/>
                  </a:moveTo>
                  <a:cubicBezTo>
                    <a:pt x="240000" y="24461"/>
                    <a:pt x="243062" y="27523"/>
                    <a:pt x="243062" y="31300"/>
                  </a:cubicBezTo>
                  <a:cubicBezTo>
                    <a:pt x="243062" y="35077"/>
                    <a:pt x="240000" y="38139"/>
                    <a:pt x="236223" y="38139"/>
                  </a:cubicBezTo>
                  <a:cubicBezTo>
                    <a:pt x="232446" y="38139"/>
                    <a:pt x="229384" y="35077"/>
                    <a:pt x="229384" y="31300"/>
                  </a:cubicBezTo>
                  <a:cubicBezTo>
                    <a:pt x="229384" y="27523"/>
                    <a:pt x="232446" y="24461"/>
                    <a:pt x="236223" y="24461"/>
                  </a:cubicBezTo>
                  <a:close/>
                  <a:moveTo>
                    <a:pt x="207976" y="24461"/>
                  </a:moveTo>
                  <a:cubicBezTo>
                    <a:pt x="211753" y="24461"/>
                    <a:pt x="214815" y="27523"/>
                    <a:pt x="214815" y="31300"/>
                  </a:cubicBezTo>
                  <a:cubicBezTo>
                    <a:pt x="214815" y="35077"/>
                    <a:pt x="211753" y="38139"/>
                    <a:pt x="207976" y="38139"/>
                  </a:cubicBezTo>
                  <a:cubicBezTo>
                    <a:pt x="204200" y="38139"/>
                    <a:pt x="201138" y="35077"/>
                    <a:pt x="201138" y="31300"/>
                  </a:cubicBezTo>
                  <a:cubicBezTo>
                    <a:pt x="201138" y="27523"/>
                    <a:pt x="204200" y="24461"/>
                    <a:pt x="207976" y="24461"/>
                  </a:cubicBezTo>
                  <a:close/>
                  <a:moveTo>
                    <a:pt x="179732" y="24461"/>
                  </a:moveTo>
                  <a:cubicBezTo>
                    <a:pt x="183509" y="24461"/>
                    <a:pt x="186571" y="27523"/>
                    <a:pt x="186571" y="31300"/>
                  </a:cubicBezTo>
                  <a:cubicBezTo>
                    <a:pt x="186571" y="35077"/>
                    <a:pt x="183509" y="38139"/>
                    <a:pt x="179732" y="38139"/>
                  </a:cubicBezTo>
                  <a:cubicBezTo>
                    <a:pt x="175955" y="38139"/>
                    <a:pt x="172893" y="35077"/>
                    <a:pt x="172893" y="31300"/>
                  </a:cubicBezTo>
                  <a:cubicBezTo>
                    <a:pt x="172893" y="27523"/>
                    <a:pt x="175955" y="24461"/>
                    <a:pt x="179732" y="24461"/>
                  </a:cubicBezTo>
                  <a:close/>
                  <a:moveTo>
                    <a:pt x="151486" y="24461"/>
                  </a:moveTo>
                  <a:cubicBezTo>
                    <a:pt x="155263" y="24461"/>
                    <a:pt x="158324" y="27523"/>
                    <a:pt x="158324" y="31300"/>
                  </a:cubicBezTo>
                  <a:cubicBezTo>
                    <a:pt x="158324" y="35077"/>
                    <a:pt x="155263" y="38139"/>
                    <a:pt x="151486" y="38139"/>
                  </a:cubicBezTo>
                  <a:cubicBezTo>
                    <a:pt x="147709" y="38139"/>
                    <a:pt x="144647" y="35077"/>
                    <a:pt x="144647" y="31300"/>
                  </a:cubicBezTo>
                  <a:cubicBezTo>
                    <a:pt x="144647" y="27523"/>
                    <a:pt x="147709" y="24461"/>
                    <a:pt x="151486" y="24461"/>
                  </a:cubicBezTo>
                  <a:close/>
                  <a:moveTo>
                    <a:pt x="123241" y="24461"/>
                  </a:moveTo>
                  <a:cubicBezTo>
                    <a:pt x="127018" y="24461"/>
                    <a:pt x="130080" y="27523"/>
                    <a:pt x="130080" y="31300"/>
                  </a:cubicBezTo>
                  <a:cubicBezTo>
                    <a:pt x="130080" y="35077"/>
                    <a:pt x="127018" y="38139"/>
                    <a:pt x="123241" y="38139"/>
                  </a:cubicBezTo>
                  <a:cubicBezTo>
                    <a:pt x="119464" y="38139"/>
                    <a:pt x="116402" y="35077"/>
                    <a:pt x="116402" y="31300"/>
                  </a:cubicBezTo>
                  <a:cubicBezTo>
                    <a:pt x="116402" y="27523"/>
                    <a:pt x="119464" y="24461"/>
                    <a:pt x="123241" y="24461"/>
                  </a:cubicBezTo>
                  <a:close/>
                  <a:moveTo>
                    <a:pt x="94995" y="24461"/>
                  </a:moveTo>
                  <a:cubicBezTo>
                    <a:pt x="98772" y="24461"/>
                    <a:pt x="101834" y="27523"/>
                    <a:pt x="101834" y="31300"/>
                  </a:cubicBezTo>
                  <a:cubicBezTo>
                    <a:pt x="101834" y="35077"/>
                    <a:pt x="98772" y="38139"/>
                    <a:pt x="94995" y="38139"/>
                  </a:cubicBezTo>
                  <a:cubicBezTo>
                    <a:pt x="91218" y="38139"/>
                    <a:pt x="88156" y="35077"/>
                    <a:pt x="88156" y="31300"/>
                  </a:cubicBezTo>
                  <a:cubicBezTo>
                    <a:pt x="88156" y="27523"/>
                    <a:pt x="91218" y="24461"/>
                    <a:pt x="94995" y="24461"/>
                  </a:cubicBezTo>
                  <a:close/>
                  <a:moveTo>
                    <a:pt x="66749" y="24461"/>
                  </a:moveTo>
                  <a:cubicBezTo>
                    <a:pt x="70526" y="24461"/>
                    <a:pt x="73588" y="27523"/>
                    <a:pt x="73588" y="31300"/>
                  </a:cubicBezTo>
                  <a:cubicBezTo>
                    <a:pt x="73588" y="35077"/>
                    <a:pt x="70526" y="38139"/>
                    <a:pt x="66749" y="38139"/>
                  </a:cubicBezTo>
                  <a:cubicBezTo>
                    <a:pt x="62972" y="38139"/>
                    <a:pt x="59910" y="35077"/>
                    <a:pt x="59910" y="31300"/>
                  </a:cubicBezTo>
                  <a:cubicBezTo>
                    <a:pt x="59910" y="27523"/>
                    <a:pt x="62972" y="24461"/>
                    <a:pt x="66749" y="24461"/>
                  </a:cubicBezTo>
                  <a:close/>
                  <a:moveTo>
                    <a:pt x="38504" y="24461"/>
                  </a:moveTo>
                  <a:cubicBezTo>
                    <a:pt x="42281" y="24461"/>
                    <a:pt x="45342" y="27523"/>
                    <a:pt x="45342" y="31300"/>
                  </a:cubicBezTo>
                  <a:cubicBezTo>
                    <a:pt x="45342" y="35077"/>
                    <a:pt x="42281" y="38139"/>
                    <a:pt x="38504" y="38139"/>
                  </a:cubicBezTo>
                  <a:cubicBezTo>
                    <a:pt x="34727" y="38139"/>
                    <a:pt x="31665" y="35077"/>
                    <a:pt x="31665" y="31300"/>
                  </a:cubicBezTo>
                  <a:cubicBezTo>
                    <a:pt x="31665" y="27523"/>
                    <a:pt x="34727" y="24461"/>
                    <a:pt x="38504" y="24461"/>
                  </a:cubicBezTo>
                  <a:close/>
                  <a:moveTo>
                    <a:pt x="10258" y="24461"/>
                  </a:moveTo>
                  <a:cubicBezTo>
                    <a:pt x="14035" y="24461"/>
                    <a:pt x="17097" y="27523"/>
                    <a:pt x="17097" y="31300"/>
                  </a:cubicBezTo>
                  <a:cubicBezTo>
                    <a:pt x="17097" y="35077"/>
                    <a:pt x="14035" y="38139"/>
                    <a:pt x="10258" y="38139"/>
                  </a:cubicBezTo>
                  <a:cubicBezTo>
                    <a:pt x="6481" y="38139"/>
                    <a:pt x="3420" y="35077"/>
                    <a:pt x="3420" y="31300"/>
                  </a:cubicBezTo>
                  <a:cubicBezTo>
                    <a:pt x="3420" y="27523"/>
                    <a:pt x="6481" y="24461"/>
                    <a:pt x="10258" y="24461"/>
                  </a:cubicBezTo>
                  <a:close/>
                  <a:moveTo>
                    <a:pt x="0" y="3864"/>
                  </a:moveTo>
                  <a:lnTo>
                    <a:pt x="2975" y="6839"/>
                  </a:lnTo>
                  <a:lnTo>
                    <a:pt x="0" y="9814"/>
                  </a:lnTo>
                  <a:close/>
                  <a:moveTo>
                    <a:pt x="4967263" y="0"/>
                  </a:moveTo>
                  <a:lnTo>
                    <a:pt x="4972343" y="5080"/>
                  </a:lnTo>
                  <a:lnTo>
                    <a:pt x="4972343" y="8598"/>
                  </a:lnTo>
                  <a:lnTo>
                    <a:pt x="4967263" y="13678"/>
                  </a:lnTo>
                  <a:cubicBezTo>
                    <a:pt x="4963486" y="13678"/>
                    <a:pt x="4960425" y="10616"/>
                    <a:pt x="4960425" y="6839"/>
                  </a:cubicBezTo>
                  <a:cubicBezTo>
                    <a:pt x="4960425" y="3062"/>
                    <a:pt x="4963486" y="0"/>
                    <a:pt x="4967263" y="0"/>
                  </a:cubicBezTo>
                  <a:close/>
                  <a:moveTo>
                    <a:pt x="4939025" y="0"/>
                  </a:moveTo>
                  <a:cubicBezTo>
                    <a:pt x="4942802" y="0"/>
                    <a:pt x="4945864" y="3062"/>
                    <a:pt x="4945864" y="6839"/>
                  </a:cubicBezTo>
                  <a:cubicBezTo>
                    <a:pt x="4945864" y="10616"/>
                    <a:pt x="4942802" y="13678"/>
                    <a:pt x="4939025" y="13678"/>
                  </a:cubicBezTo>
                  <a:cubicBezTo>
                    <a:pt x="4935248" y="13678"/>
                    <a:pt x="4932187" y="10616"/>
                    <a:pt x="4932187" y="6839"/>
                  </a:cubicBezTo>
                  <a:cubicBezTo>
                    <a:pt x="4932187" y="3062"/>
                    <a:pt x="4935248" y="0"/>
                    <a:pt x="4939025" y="0"/>
                  </a:cubicBezTo>
                  <a:close/>
                  <a:moveTo>
                    <a:pt x="4910781" y="0"/>
                  </a:moveTo>
                  <a:cubicBezTo>
                    <a:pt x="4914557" y="0"/>
                    <a:pt x="4917619" y="3062"/>
                    <a:pt x="4917619" y="6839"/>
                  </a:cubicBezTo>
                  <a:cubicBezTo>
                    <a:pt x="4917619" y="10616"/>
                    <a:pt x="4914557" y="13678"/>
                    <a:pt x="4910781" y="13678"/>
                  </a:cubicBezTo>
                  <a:cubicBezTo>
                    <a:pt x="4907004" y="13678"/>
                    <a:pt x="4903942" y="10616"/>
                    <a:pt x="4903942" y="6839"/>
                  </a:cubicBezTo>
                  <a:cubicBezTo>
                    <a:pt x="4903942" y="3062"/>
                    <a:pt x="4907004" y="0"/>
                    <a:pt x="4910781" y="0"/>
                  </a:cubicBezTo>
                  <a:close/>
                  <a:moveTo>
                    <a:pt x="4882534" y="0"/>
                  </a:moveTo>
                  <a:cubicBezTo>
                    <a:pt x="4886311" y="0"/>
                    <a:pt x="4889373" y="3062"/>
                    <a:pt x="4889373" y="6839"/>
                  </a:cubicBezTo>
                  <a:cubicBezTo>
                    <a:pt x="4889373" y="10616"/>
                    <a:pt x="4886311" y="13678"/>
                    <a:pt x="4882534" y="13678"/>
                  </a:cubicBezTo>
                  <a:cubicBezTo>
                    <a:pt x="4878757" y="13678"/>
                    <a:pt x="4875695" y="10616"/>
                    <a:pt x="4875695" y="6839"/>
                  </a:cubicBezTo>
                  <a:cubicBezTo>
                    <a:pt x="4875695" y="3062"/>
                    <a:pt x="4878757" y="0"/>
                    <a:pt x="4882534" y="0"/>
                  </a:cubicBezTo>
                  <a:close/>
                  <a:moveTo>
                    <a:pt x="4854290" y="0"/>
                  </a:moveTo>
                  <a:cubicBezTo>
                    <a:pt x="4858067" y="0"/>
                    <a:pt x="4861128" y="3062"/>
                    <a:pt x="4861128" y="6839"/>
                  </a:cubicBezTo>
                  <a:cubicBezTo>
                    <a:pt x="4861128" y="10616"/>
                    <a:pt x="4858067" y="13678"/>
                    <a:pt x="4854290" y="13678"/>
                  </a:cubicBezTo>
                  <a:cubicBezTo>
                    <a:pt x="4850513" y="13678"/>
                    <a:pt x="4847451" y="10616"/>
                    <a:pt x="4847451" y="6839"/>
                  </a:cubicBezTo>
                  <a:cubicBezTo>
                    <a:pt x="4847451" y="3062"/>
                    <a:pt x="4850513" y="0"/>
                    <a:pt x="4854290" y="0"/>
                  </a:cubicBezTo>
                  <a:close/>
                  <a:moveTo>
                    <a:pt x="4826043" y="0"/>
                  </a:moveTo>
                  <a:cubicBezTo>
                    <a:pt x="4829820" y="0"/>
                    <a:pt x="4832882" y="3062"/>
                    <a:pt x="4832882" y="6839"/>
                  </a:cubicBezTo>
                  <a:cubicBezTo>
                    <a:pt x="4832882" y="10616"/>
                    <a:pt x="4829820" y="13678"/>
                    <a:pt x="4826043" y="13678"/>
                  </a:cubicBezTo>
                  <a:cubicBezTo>
                    <a:pt x="4822266" y="13678"/>
                    <a:pt x="4819205" y="10616"/>
                    <a:pt x="4819205" y="6839"/>
                  </a:cubicBezTo>
                  <a:cubicBezTo>
                    <a:pt x="4819205" y="3062"/>
                    <a:pt x="4822266" y="0"/>
                    <a:pt x="4826043" y="0"/>
                  </a:cubicBezTo>
                  <a:close/>
                  <a:moveTo>
                    <a:pt x="4797799" y="0"/>
                  </a:moveTo>
                  <a:cubicBezTo>
                    <a:pt x="4801576" y="0"/>
                    <a:pt x="4804638" y="3062"/>
                    <a:pt x="4804638" y="6839"/>
                  </a:cubicBezTo>
                  <a:cubicBezTo>
                    <a:pt x="4804638" y="10616"/>
                    <a:pt x="4801576" y="13678"/>
                    <a:pt x="4797799" y="13678"/>
                  </a:cubicBezTo>
                  <a:cubicBezTo>
                    <a:pt x="4794022" y="13678"/>
                    <a:pt x="4790960" y="10616"/>
                    <a:pt x="4790960" y="6839"/>
                  </a:cubicBezTo>
                  <a:cubicBezTo>
                    <a:pt x="4790960" y="3062"/>
                    <a:pt x="4794022" y="0"/>
                    <a:pt x="4797799" y="0"/>
                  </a:cubicBezTo>
                  <a:close/>
                  <a:moveTo>
                    <a:pt x="4769552" y="0"/>
                  </a:moveTo>
                  <a:cubicBezTo>
                    <a:pt x="4773329" y="0"/>
                    <a:pt x="4776391" y="3062"/>
                    <a:pt x="4776391" y="6839"/>
                  </a:cubicBezTo>
                  <a:cubicBezTo>
                    <a:pt x="4776391" y="10616"/>
                    <a:pt x="4773329" y="13678"/>
                    <a:pt x="4769552" y="13678"/>
                  </a:cubicBezTo>
                  <a:cubicBezTo>
                    <a:pt x="4765775" y="13678"/>
                    <a:pt x="4762714" y="10616"/>
                    <a:pt x="4762714" y="6839"/>
                  </a:cubicBezTo>
                  <a:cubicBezTo>
                    <a:pt x="4762714" y="3062"/>
                    <a:pt x="4765775" y="0"/>
                    <a:pt x="4769552" y="0"/>
                  </a:cubicBezTo>
                  <a:close/>
                  <a:moveTo>
                    <a:pt x="4741308" y="0"/>
                  </a:moveTo>
                  <a:cubicBezTo>
                    <a:pt x="4745085" y="0"/>
                    <a:pt x="4748147" y="3062"/>
                    <a:pt x="4748147" y="6839"/>
                  </a:cubicBezTo>
                  <a:cubicBezTo>
                    <a:pt x="4748147" y="10616"/>
                    <a:pt x="4745085" y="13678"/>
                    <a:pt x="4741308" y="13678"/>
                  </a:cubicBezTo>
                  <a:cubicBezTo>
                    <a:pt x="4737531" y="13678"/>
                    <a:pt x="4734469" y="10616"/>
                    <a:pt x="4734469" y="6839"/>
                  </a:cubicBezTo>
                  <a:cubicBezTo>
                    <a:pt x="4734469" y="3062"/>
                    <a:pt x="4737531" y="0"/>
                    <a:pt x="4741308" y="0"/>
                  </a:cubicBezTo>
                  <a:close/>
                  <a:moveTo>
                    <a:pt x="4713062" y="0"/>
                  </a:moveTo>
                  <a:cubicBezTo>
                    <a:pt x="4716838" y="0"/>
                    <a:pt x="4719900" y="3062"/>
                    <a:pt x="4719900" y="6839"/>
                  </a:cubicBezTo>
                  <a:cubicBezTo>
                    <a:pt x="4719900" y="10616"/>
                    <a:pt x="4716838" y="13678"/>
                    <a:pt x="4713062" y="13678"/>
                  </a:cubicBezTo>
                  <a:cubicBezTo>
                    <a:pt x="4709284" y="13678"/>
                    <a:pt x="4706223" y="10616"/>
                    <a:pt x="4706223" y="6839"/>
                  </a:cubicBezTo>
                  <a:cubicBezTo>
                    <a:pt x="4706223" y="3062"/>
                    <a:pt x="4709284" y="0"/>
                    <a:pt x="4713062" y="0"/>
                  </a:cubicBezTo>
                  <a:close/>
                  <a:moveTo>
                    <a:pt x="4684817" y="0"/>
                  </a:moveTo>
                  <a:cubicBezTo>
                    <a:pt x="4688594" y="0"/>
                    <a:pt x="4691656" y="3062"/>
                    <a:pt x="4691656" y="6839"/>
                  </a:cubicBezTo>
                  <a:cubicBezTo>
                    <a:pt x="4691656" y="10616"/>
                    <a:pt x="4688594" y="13678"/>
                    <a:pt x="4684817" y="13678"/>
                  </a:cubicBezTo>
                  <a:cubicBezTo>
                    <a:pt x="4681040" y="13678"/>
                    <a:pt x="4677978" y="10616"/>
                    <a:pt x="4677978" y="6839"/>
                  </a:cubicBezTo>
                  <a:cubicBezTo>
                    <a:pt x="4677978" y="3062"/>
                    <a:pt x="4681040" y="0"/>
                    <a:pt x="4684817" y="0"/>
                  </a:cubicBezTo>
                  <a:close/>
                  <a:moveTo>
                    <a:pt x="4656571" y="0"/>
                  </a:moveTo>
                  <a:cubicBezTo>
                    <a:pt x="4660347" y="0"/>
                    <a:pt x="4663409" y="3062"/>
                    <a:pt x="4663409" y="6839"/>
                  </a:cubicBezTo>
                  <a:cubicBezTo>
                    <a:pt x="4663409" y="10616"/>
                    <a:pt x="4660347" y="13678"/>
                    <a:pt x="4656571" y="13678"/>
                  </a:cubicBezTo>
                  <a:cubicBezTo>
                    <a:pt x="4652794" y="13678"/>
                    <a:pt x="4649732" y="10616"/>
                    <a:pt x="4649732" y="6839"/>
                  </a:cubicBezTo>
                  <a:cubicBezTo>
                    <a:pt x="4649732" y="3062"/>
                    <a:pt x="4652794" y="0"/>
                    <a:pt x="4656571" y="0"/>
                  </a:cubicBezTo>
                  <a:close/>
                  <a:moveTo>
                    <a:pt x="4628326" y="0"/>
                  </a:moveTo>
                  <a:cubicBezTo>
                    <a:pt x="4632103" y="0"/>
                    <a:pt x="4635165" y="3062"/>
                    <a:pt x="4635165" y="6839"/>
                  </a:cubicBezTo>
                  <a:cubicBezTo>
                    <a:pt x="4635165" y="10616"/>
                    <a:pt x="4632103" y="13678"/>
                    <a:pt x="4628326" y="13678"/>
                  </a:cubicBezTo>
                  <a:cubicBezTo>
                    <a:pt x="4624549" y="13678"/>
                    <a:pt x="4621487" y="10616"/>
                    <a:pt x="4621487" y="6839"/>
                  </a:cubicBezTo>
                  <a:cubicBezTo>
                    <a:pt x="4621487" y="3062"/>
                    <a:pt x="4624549" y="0"/>
                    <a:pt x="4628326" y="0"/>
                  </a:cubicBezTo>
                  <a:close/>
                  <a:moveTo>
                    <a:pt x="4600080" y="0"/>
                  </a:moveTo>
                  <a:cubicBezTo>
                    <a:pt x="4603856" y="0"/>
                    <a:pt x="4606919" y="3062"/>
                    <a:pt x="4606919" y="6839"/>
                  </a:cubicBezTo>
                  <a:cubicBezTo>
                    <a:pt x="4606919" y="10616"/>
                    <a:pt x="4603856" y="13678"/>
                    <a:pt x="4600080" y="13678"/>
                  </a:cubicBezTo>
                  <a:cubicBezTo>
                    <a:pt x="4596302" y="13678"/>
                    <a:pt x="4593241" y="10616"/>
                    <a:pt x="4593241" y="6839"/>
                  </a:cubicBezTo>
                  <a:cubicBezTo>
                    <a:pt x="4593241" y="3062"/>
                    <a:pt x="4596302" y="0"/>
                    <a:pt x="4600080" y="0"/>
                  </a:cubicBezTo>
                  <a:close/>
                  <a:moveTo>
                    <a:pt x="4571835" y="0"/>
                  </a:moveTo>
                  <a:cubicBezTo>
                    <a:pt x="4575612" y="0"/>
                    <a:pt x="4578674" y="3062"/>
                    <a:pt x="4578674" y="6839"/>
                  </a:cubicBezTo>
                  <a:cubicBezTo>
                    <a:pt x="4578674" y="10616"/>
                    <a:pt x="4575612" y="13678"/>
                    <a:pt x="4571835" y="13678"/>
                  </a:cubicBezTo>
                  <a:cubicBezTo>
                    <a:pt x="4568058" y="13678"/>
                    <a:pt x="4564996" y="10616"/>
                    <a:pt x="4564996" y="6839"/>
                  </a:cubicBezTo>
                  <a:cubicBezTo>
                    <a:pt x="4564996" y="3062"/>
                    <a:pt x="4568058" y="0"/>
                    <a:pt x="4571835" y="0"/>
                  </a:cubicBezTo>
                  <a:close/>
                  <a:moveTo>
                    <a:pt x="4543589" y="0"/>
                  </a:moveTo>
                  <a:cubicBezTo>
                    <a:pt x="4547365" y="0"/>
                    <a:pt x="4550428" y="3062"/>
                    <a:pt x="4550428" y="6839"/>
                  </a:cubicBezTo>
                  <a:cubicBezTo>
                    <a:pt x="4550428" y="10616"/>
                    <a:pt x="4547365" y="13678"/>
                    <a:pt x="4543589" y="13678"/>
                  </a:cubicBezTo>
                  <a:cubicBezTo>
                    <a:pt x="4539812" y="13678"/>
                    <a:pt x="4536750" y="10616"/>
                    <a:pt x="4536750" y="6839"/>
                  </a:cubicBezTo>
                  <a:cubicBezTo>
                    <a:pt x="4536750" y="3062"/>
                    <a:pt x="4539812" y="0"/>
                    <a:pt x="4543589" y="0"/>
                  </a:cubicBezTo>
                  <a:close/>
                  <a:moveTo>
                    <a:pt x="4515344" y="0"/>
                  </a:moveTo>
                  <a:cubicBezTo>
                    <a:pt x="4519121" y="0"/>
                    <a:pt x="4522183" y="3062"/>
                    <a:pt x="4522183" y="6839"/>
                  </a:cubicBezTo>
                  <a:cubicBezTo>
                    <a:pt x="4522183" y="10616"/>
                    <a:pt x="4519121" y="13678"/>
                    <a:pt x="4515344" y="13678"/>
                  </a:cubicBezTo>
                  <a:cubicBezTo>
                    <a:pt x="4511567" y="13678"/>
                    <a:pt x="4508505" y="10616"/>
                    <a:pt x="4508505" y="6839"/>
                  </a:cubicBezTo>
                  <a:cubicBezTo>
                    <a:pt x="4508505" y="3062"/>
                    <a:pt x="4511567" y="0"/>
                    <a:pt x="4515344" y="0"/>
                  </a:cubicBezTo>
                  <a:close/>
                  <a:moveTo>
                    <a:pt x="4487098" y="0"/>
                  </a:moveTo>
                  <a:cubicBezTo>
                    <a:pt x="4490875" y="0"/>
                    <a:pt x="4493937" y="3062"/>
                    <a:pt x="4493937" y="6839"/>
                  </a:cubicBezTo>
                  <a:cubicBezTo>
                    <a:pt x="4493937" y="10616"/>
                    <a:pt x="4490875" y="13678"/>
                    <a:pt x="4487098" y="13678"/>
                  </a:cubicBezTo>
                  <a:cubicBezTo>
                    <a:pt x="4483320" y="13678"/>
                    <a:pt x="4480259" y="10616"/>
                    <a:pt x="4480259" y="6839"/>
                  </a:cubicBezTo>
                  <a:cubicBezTo>
                    <a:pt x="4480259" y="3062"/>
                    <a:pt x="4483320" y="0"/>
                    <a:pt x="4487098" y="0"/>
                  </a:cubicBezTo>
                  <a:close/>
                  <a:moveTo>
                    <a:pt x="4458853" y="0"/>
                  </a:moveTo>
                  <a:cubicBezTo>
                    <a:pt x="4462630" y="0"/>
                    <a:pt x="4465692" y="3062"/>
                    <a:pt x="4465692" y="6839"/>
                  </a:cubicBezTo>
                  <a:cubicBezTo>
                    <a:pt x="4465692" y="10616"/>
                    <a:pt x="4462630" y="13678"/>
                    <a:pt x="4458853" y="13678"/>
                  </a:cubicBezTo>
                  <a:cubicBezTo>
                    <a:pt x="4455076" y="13678"/>
                    <a:pt x="4452014" y="10616"/>
                    <a:pt x="4452014" y="6839"/>
                  </a:cubicBezTo>
                  <a:cubicBezTo>
                    <a:pt x="4452014" y="3062"/>
                    <a:pt x="4455076" y="0"/>
                    <a:pt x="4458853" y="0"/>
                  </a:cubicBezTo>
                  <a:close/>
                  <a:moveTo>
                    <a:pt x="4430607" y="0"/>
                  </a:moveTo>
                  <a:cubicBezTo>
                    <a:pt x="4434384" y="0"/>
                    <a:pt x="4437446" y="3062"/>
                    <a:pt x="4437446" y="6839"/>
                  </a:cubicBezTo>
                  <a:cubicBezTo>
                    <a:pt x="4437446" y="10616"/>
                    <a:pt x="4434384" y="13678"/>
                    <a:pt x="4430607" y="13678"/>
                  </a:cubicBezTo>
                  <a:cubicBezTo>
                    <a:pt x="4426830" y="13678"/>
                    <a:pt x="4423768" y="10616"/>
                    <a:pt x="4423768" y="6839"/>
                  </a:cubicBezTo>
                  <a:cubicBezTo>
                    <a:pt x="4423768" y="3062"/>
                    <a:pt x="4426830" y="0"/>
                    <a:pt x="4430607" y="0"/>
                  </a:cubicBezTo>
                  <a:close/>
                  <a:moveTo>
                    <a:pt x="4402362" y="0"/>
                  </a:moveTo>
                  <a:cubicBezTo>
                    <a:pt x="4406139" y="0"/>
                    <a:pt x="4409201" y="3062"/>
                    <a:pt x="4409201" y="6839"/>
                  </a:cubicBezTo>
                  <a:cubicBezTo>
                    <a:pt x="4409201" y="10616"/>
                    <a:pt x="4406139" y="13678"/>
                    <a:pt x="4402362" y="13678"/>
                  </a:cubicBezTo>
                  <a:cubicBezTo>
                    <a:pt x="4398585" y="13678"/>
                    <a:pt x="4395523" y="10616"/>
                    <a:pt x="4395523" y="6839"/>
                  </a:cubicBezTo>
                  <a:cubicBezTo>
                    <a:pt x="4395523" y="3062"/>
                    <a:pt x="4398585" y="0"/>
                    <a:pt x="4402362" y="0"/>
                  </a:cubicBezTo>
                  <a:close/>
                  <a:moveTo>
                    <a:pt x="4374116" y="0"/>
                  </a:moveTo>
                  <a:cubicBezTo>
                    <a:pt x="4377893" y="0"/>
                    <a:pt x="4380955" y="3062"/>
                    <a:pt x="4380955" y="6839"/>
                  </a:cubicBezTo>
                  <a:cubicBezTo>
                    <a:pt x="4380955" y="10616"/>
                    <a:pt x="4377893" y="13678"/>
                    <a:pt x="4374116" y="13678"/>
                  </a:cubicBezTo>
                  <a:cubicBezTo>
                    <a:pt x="4370339" y="13678"/>
                    <a:pt x="4367277" y="10616"/>
                    <a:pt x="4367277" y="6839"/>
                  </a:cubicBezTo>
                  <a:cubicBezTo>
                    <a:pt x="4367277" y="3062"/>
                    <a:pt x="4370339" y="0"/>
                    <a:pt x="4374116" y="0"/>
                  </a:cubicBezTo>
                  <a:close/>
                  <a:moveTo>
                    <a:pt x="4345871" y="0"/>
                  </a:moveTo>
                  <a:cubicBezTo>
                    <a:pt x="4349648" y="0"/>
                    <a:pt x="4352710" y="3062"/>
                    <a:pt x="4352710" y="6839"/>
                  </a:cubicBezTo>
                  <a:cubicBezTo>
                    <a:pt x="4352710" y="10616"/>
                    <a:pt x="4349648" y="13678"/>
                    <a:pt x="4345871" y="13678"/>
                  </a:cubicBezTo>
                  <a:cubicBezTo>
                    <a:pt x="4342094" y="13678"/>
                    <a:pt x="4339032" y="10616"/>
                    <a:pt x="4339032" y="6839"/>
                  </a:cubicBezTo>
                  <a:cubicBezTo>
                    <a:pt x="4339032" y="3062"/>
                    <a:pt x="4342094" y="0"/>
                    <a:pt x="4345871" y="0"/>
                  </a:cubicBezTo>
                  <a:close/>
                  <a:moveTo>
                    <a:pt x="4317625" y="0"/>
                  </a:moveTo>
                  <a:cubicBezTo>
                    <a:pt x="4321402" y="0"/>
                    <a:pt x="4324464" y="3062"/>
                    <a:pt x="4324464" y="6839"/>
                  </a:cubicBezTo>
                  <a:cubicBezTo>
                    <a:pt x="4324464" y="10616"/>
                    <a:pt x="4321402" y="13678"/>
                    <a:pt x="4317625" y="13678"/>
                  </a:cubicBezTo>
                  <a:cubicBezTo>
                    <a:pt x="4313848" y="13678"/>
                    <a:pt x="4310786" y="10616"/>
                    <a:pt x="4310786" y="6839"/>
                  </a:cubicBezTo>
                  <a:cubicBezTo>
                    <a:pt x="4310786" y="3062"/>
                    <a:pt x="4313848" y="0"/>
                    <a:pt x="4317625" y="0"/>
                  </a:cubicBezTo>
                  <a:close/>
                  <a:moveTo>
                    <a:pt x="4289380" y="0"/>
                  </a:moveTo>
                  <a:cubicBezTo>
                    <a:pt x="4293157" y="0"/>
                    <a:pt x="4296219" y="3062"/>
                    <a:pt x="4296219" y="6839"/>
                  </a:cubicBezTo>
                  <a:cubicBezTo>
                    <a:pt x="4296219" y="10616"/>
                    <a:pt x="4293157" y="13678"/>
                    <a:pt x="4289380" y="13678"/>
                  </a:cubicBezTo>
                  <a:cubicBezTo>
                    <a:pt x="4285603" y="13678"/>
                    <a:pt x="4282541" y="10616"/>
                    <a:pt x="4282541" y="6839"/>
                  </a:cubicBezTo>
                  <a:cubicBezTo>
                    <a:pt x="4282541" y="3062"/>
                    <a:pt x="4285603" y="0"/>
                    <a:pt x="4289380" y="0"/>
                  </a:cubicBezTo>
                  <a:close/>
                  <a:moveTo>
                    <a:pt x="4261134" y="0"/>
                  </a:moveTo>
                  <a:cubicBezTo>
                    <a:pt x="4264911" y="0"/>
                    <a:pt x="4267973" y="3062"/>
                    <a:pt x="4267973" y="6839"/>
                  </a:cubicBezTo>
                  <a:cubicBezTo>
                    <a:pt x="4267973" y="10616"/>
                    <a:pt x="4264911" y="13678"/>
                    <a:pt x="4261134" y="13678"/>
                  </a:cubicBezTo>
                  <a:cubicBezTo>
                    <a:pt x="4257357" y="13678"/>
                    <a:pt x="4254295" y="10616"/>
                    <a:pt x="4254295" y="6839"/>
                  </a:cubicBezTo>
                  <a:cubicBezTo>
                    <a:pt x="4254295" y="3062"/>
                    <a:pt x="4257357" y="0"/>
                    <a:pt x="4261134" y="0"/>
                  </a:cubicBezTo>
                  <a:close/>
                  <a:moveTo>
                    <a:pt x="4232889" y="0"/>
                  </a:moveTo>
                  <a:cubicBezTo>
                    <a:pt x="4236666" y="0"/>
                    <a:pt x="4239728" y="3062"/>
                    <a:pt x="4239728" y="6839"/>
                  </a:cubicBezTo>
                  <a:cubicBezTo>
                    <a:pt x="4239728" y="10616"/>
                    <a:pt x="4236666" y="13678"/>
                    <a:pt x="4232889" y="13678"/>
                  </a:cubicBezTo>
                  <a:cubicBezTo>
                    <a:pt x="4229112" y="13678"/>
                    <a:pt x="4226050" y="10616"/>
                    <a:pt x="4226050" y="6839"/>
                  </a:cubicBezTo>
                  <a:cubicBezTo>
                    <a:pt x="4226050" y="3062"/>
                    <a:pt x="4229112" y="0"/>
                    <a:pt x="4232889" y="0"/>
                  </a:cubicBezTo>
                  <a:close/>
                  <a:moveTo>
                    <a:pt x="4204643" y="0"/>
                  </a:moveTo>
                  <a:cubicBezTo>
                    <a:pt x="4208420" y="0"/>
                    <a:pt x="4211482" y="3062"/>
                    <a:pt x="4211482" y="6839"/>
                  </a:cubicBezTo>
                  <a:cubicBezTo>
                    <a:pt x="4211482" y="10616"/>
                    <a:pt x="4208420" y="13678"/>
                    <a:pt x="4204643" y="13678"/>
                  </a:cubicBezTo>
                  <a:cubicBezTo>
                    <a:pt x="4200866" y="13678"/>
                    <a:pt x="4197804" y="10616"/>
                    <a:pt x="4197804" y="6839"/>
                  </a:cubicBezTo>
                  <a:cubicBezTo>
                    <a:pt x="4197804" y="3062"/>
                    <a:pt x="4200866" y="0"/>
                    <a:pt x="4204643" y="0"/>
                  </a:cubicBezTo>
                  <a:close/>
                  <a:moveTo>
                    <a:pt x="4176398" y="0"/>
                  </a:moveTo>
                  <a:cubicBezTo>
                    <a:pt x="4180175" y="0"/>
                    <a:pt x="4183237" y="3062"/>
                    <a:pt x="4183237" y="6839"/>
                  </a:cubicBezTo>
                  <a:cubicBezTo>
                    <a:pt x="4183237" y="10616"/>
                    <a:pt x="4180175" y="13678"/>
                    <a:pt x="4176398" y="13678"/>
                  </a:cubicBezTo>
                  <a:cubicBezTo>
                    <a:pt x="4172621" y="13678"/>
                    <a:pt x="4169560" y="10616"/>
                    <a:pt x="4169560" y="6839"/>
                  </a:cubicBezTo>
                  <a:cubicBezTo>
                    <a:pt x="4169560" y="3062"/>
                    <a:pt x="4172621" y="0"/>
                    <a:pt x="4176398" y="0"/>
                  </a:cubicBezTo>
                  <a:close/>
                  <a:moveTo>
                    <a:pt x="4148152" y="0"/>
                  </a:moveTo>
                  <a:cubicBezTo>
                    <a:pt x="4151929" y="0"/>
                    <a:pt x="4154991" y="3062"/>
                    <a:pt x="4154991" y="6839"/>
                  </a:cubicBezTo>
                  <a:cubicBezTo>
                    <a:pt x="4154991" y="10616"/>
                    <a:pt x="4151929" y="13678"/>
                    <a:pt x="4148152" y="13678"/>
                  </a:cubicBezTo>
                  <a:cubicBezTo>
                    <a:pt x="4144375" y="13678"/>
                    <a:pt x="4141313" y="10616"/>
                    <a:pt x="4141313" y="6839"/>
                  </a:cubicBezTo>
                  <a:cubicBezTo>
                    <a:pt x="4141313" y="3062"/>
                    <a:pt x="4144375" y="0"/>
                    <a:pt x="4148152" y="0"/>
                  </a:cubicBezTo>
                  <a:close/>
                  <a:moveTo>
                    <a:pt x="4119906" y="0"/>
                  </a:moveTo>
                  <a:cubicBezTo>
                    <a:pt x="4123683" y="0"/>
                    <a:pt x="4126745" y="3062"/>
                    <a:pt x="4126745" y="6839"/>
                  </a:cubicBezTo>
                  <a:cubicBezTo>
                    <a:pt x="4126745" y="10616"/>
                    <a:pt x="4123683" y="13678"/>
                    <a:pt x="4119906" y="13678"/>
                  </a:cubicBezTo>
                  <a:cubicBezTo>
                    <a:pt x="4116129" y="13678"/>
                    <a:pt x="4113067" y="10616"/>
                    <a:pt x="4113067" y="6839"/>
                  </a:cubicBezTo>
                  <a:cubicBezTo>
                    <a:pt x="4113067" y="3062"/>
                    <a:pt x="4116129" y="0"/>
                    <a:pt x="4119906" y="0"/>
                  </a:cubicBezTo>
                  <a:close/>
                  <a:moveTo>
                    <a:pt x="4091661" y="0"/>
                  </a:moveTo>
                  <a:cubicBezTo>
                    <a:pt x="4095438" y="0"/>
                    <a:pt x="4098500" y="3062"/>
                    <a:pt x="4098500" y="6839"/>
                  </a:cubicBezTo>
                  <a:cubicBezTo>
                    <a:pt x="4098500" y="10616"/>
                    <a:pt x="4095438" y="13678"/>
                    <a:pt x="4091661" y="13678"/>
                  </a:cubicBezTo>
                  <a:cubicBezTo>
                    <a:pt x="4087884" y="13678"/>
                    <a:pt x="4084822" y="10616"/>
                    <a:pt x="4084822" y="6839"/>
                  </a:cubicBezTo>
                  <a:cubicBezTo>
                    <a:pt x="4084822" y="3062"/>
                    <a:pt x="4087884" y="0"/>
                    <a:pt x="4091661" y="0"/>
                  </a:cubicBezTo>
                  <a:close/>
                  <a:moveTo>
                    <a:pt x="4063415" y="0"/>
                  </a:moveTo>
                  <a:cubicBezTo>
                    <a:pt x="4067192" y="0"/>
                    <a:pt x="4070253" y="3062"/>
                    <a:pt x="4070253" y="6839"/>
                  </a:cubicBezTo>
                  <a:cubicBezTo>
                    <a:pt x="4070253" y="10616"/>
                    <a:pt x="4067192" y="13678"/>
                    <a:pt x="4063415" y="13678"/>
                  </a:cubicBezTo>
                  <a:cubicBezTo>
                    <a:pt x="4059638" y="13678"/>
                    <a:pt x="4056576" y="10616"/>
                    <a:pt x="4056576" y="6839"/>
                  </a:cubicBezTo>
                  <a:cubicBezTo>
                    <a:pt x="4056576" y="3062"/>
                    <a:pt x="4059638" y="0"/>
                    <a:pt x="4063415" y="0"/>
                  </a:cubicBezTo>
                  <a:close/>
                  <a:moveTo>
                    <a:pt x="4035170" y="0"/>
                  </a:moveTo>
                  <a:cubicBezTo>
                    <a:pt x="4038947" y="0"/>
                    <a:pt x="4042009" y="3062"/>
                    <a:pt x="4042009" y="6839"/>
                  </a:cubicBezTo>
                  <a:cubicBezTo>
                    <a:pt x="4042009" y="10616"/>
                    <a:pt x="4038947" y="13678"/>
                    <a:pt x="4035170" y="13678"/>
                  </a:cubicBezTo>
                  <a:cubicBezTo>
                    <a:pt x="4031393" y="13678"/>
                    <a:pt x="4028331" y="10616"/>
                    <a:pt x="4028331" y="6839"/>
                  </a:cubicBezTo>
                  <a:cubicBezTo>
                    <a:pt x="4028331" y="3062"/>
                    <a:pt x="4031393" y="0"/>
                    <a:pt x="4035170" y="0"/>
                  </a:cubicBezTo>
                  <a:close/>
                  <a:moveTo>
                    <a:pt x="4006924" y="0"/>
                  </a:moveTo>
                  <a:cubicBezTo>
                    <a:pt x="4010701" y="0"/>
                    <a:pt x="4013763" y="3062"/>
                    <a:pt x="4013763" y="6839"/>
                  </a:cubicBezTo>
                  <a:cubicBezTo>
                    <a:pt x="4013763" y="10616"/>
                    <a:pt x="4010701" y="13678"/>
                    <a:pt x="4006924" y="13678"/>
                  </a:cubicBezTo>
                  <a:cubicBezTo>
                    <a:pt x="4003147" y="13678"/>
                    <a:pt x="4000085" y="10616"/>
                    <a:pt x="4000085" y="6839"/>
                  </a:cubicBezTo>
                  <a:cubicBezTo>
                    <a:pt x="4000085" y="3062"/>
                    <a:pt x="4003147" y="0"/>
                    <a:pt x="4006924" y="0"/>
                  </a:cubicBezTo>
                  <a:close/>
                  <a:moveTo>
                    <a:pt x="3978679" y="0"/>
                  </a:moveTo>
                  <a:cubicBezTo>
                    <a:pt x="3982456" y="0"/>
                    <a:pt x="3985518" y="3062"/>
                    <a:pt x="3985518" y="6839"/>
                  </a:cubicBezTo>
                  <a:cubicBezTo>
                    <a:pt x="3985518" y="10616"/>
                    <a:pt x="3982456" y="13678"/>
                    <a:pt x="3978679" y="13678"/>
                  </a:cubicBezTo>
                  <a:cubicBezTo>
                    <a:pt x="3974902" y="13678"/>
                    <a:pt x="3971840" y="10616"/>
                    <a:pt x="3971840" y="6839"/>
                  </a:cubicBezTo>
                  <a:cubicBezTo>
                    <a:pt x="3971840" y="3062"/>
                    <a:pt x="3974902" y="0"/>
                    <a:pt x="3978679" y="0"/>
                  </a:cubicBezTo>
                  <a:close/>
                  <a:moveTo>
                    <a:pt x="3950433" y="0"/>
                  </a:moveTo>
                  <a:cubicBezTo>
                    <a:pt x="3954210" y="0"/>
                    <a:pt x="3957272" y="3062"/>
                    <a:pt x="3957272" y="6839"/>
                  </a:cubicBezTo>
                  <a:cubicBezTo>
                    <a:pt x="3957272" y="10616"/>
                    <a:pt x="3954210" y="13678"/>
                    <a:pt x="3950433" y="13678"/>
                  </a:cubicBezTo>
                  <a:cubicBezTo>
                    <a:pt x="3946656" y="13678"/>
                    <a:pt x="3943594" y="10616"/>
                    <a:pt x="3943594" y="6839"/>
                  </a:cubicBezTo>
                  <a:cubicBezTo>
                    <a:pt x="3943594" y="3062"/>
                    <a:pt x="3946656" y="0"/>
                    <a:pt x="3950433" y="0"/>
                  </a:cubicBezTo>
                  <a:close/>
                  <a:moveTo>
                    <a:pt x="3922188" y="0"/>
                  </a:moveTo>
                  <a:cubicBezTo>
                    <a:pt x="3925965" y="0"/>
                    <a:pt x="3929027" y="3062"/>
                    <a:pt x="3929027" y="6839"/>
                  </a:cubicBezTo>
                  <a:cubicBezTo>
                    <a:pt x="3929027" y="10616"/>
                    <a:pt x="3925965" y="13678"/>
                    <a:pt x="3922188" y="13678"/>
                  </a:cubicBezTo>
                  <a:cubicBezTo>
                    <a:pt x="3918411" y="13678"/>
                    <a:pt x="3915349" y="10616"/>
                    <a:pt x="3915349" y="6839"/>
                  </a:cubicBezTo>
                  <a:cubicBezTo>
                    <a:pt x="3915349" y="3062"/>
                    <a:pt x="3918411" y="0"/>
                    <a:pt x="3922188" y="0"/>
                  </a:cubicBezTo>
                  <a:close/>
                  <a:moveTo>
                    <a:pt x="3893942" y="0"/>
                  </a:moveTo>
                  <a:cubicBezTo>
                    <a:pt x="3897719" y="0"/>
                    <a:pt x="3900781" y="3062"/>
                    <a:pt x="3900781" y="6839"/>
                  </a:cubicBezTo>
                  <a:cubicBezTo>
                    <a:pt x="3900781" y="10616"/>
                    <a:pt x="3897719" y="13678"/>
                    <a:pt x="3893942" y="13678"/>
                  </a:cubicBezTo>
                  <a:cubicBezTo>
                    <a:pt x="3890165" y="13678"/>
                    <a:pt x="3887103" y="10616"/>
                    <a:pt x="3887103" y="6839"/>
                  </a:cubicBezTo>
                  <a:cubicBezTo>
                    <a:pt x="3887103" y="3062"/>
                    <a:pt x="3890165" y="0"/>
                    <a:pt x="3893942" y="0"/>
                  </a:cubicBezTo>
                  <a:close/>
                  <a:moveTo>
                    <a:pt x="3865697" y="0"/>
                  </a:moveTo>
                  <a:cubicBezTo>
                    <a:pt x="3869474" y="0"/>
                    <a:pt x="3872536" y="3062"/>
                    <a:pt x="3872536" y="6839"/>
                  </a:cubicBezTo>
                  <a:cubicBezTo>
                    <a:pt x="3872536" y="10616"/>
                    <a:pt x="3869474" y="13678"/>
                    <a:pt x="3865697" y="13678"/>
                  </a:cubicBezTo>
                  <a:cubicBezTo>
                    <a:pt x="3861920" y="13678"/>
                    <a:pt x="3858858" y="10616"/>
                    <a:pt x="3858858" y="6839"/>
                  </a:cubicBezTo>
                  <a:cubicBezTo>
                    <a:pt x="3858858" y="3062"/>
                    <a:pt x="3861920" y="0"/>
                    <a:pt x="3865697" y="0"/>
                  </a:cubicBezTo>
                  <a:close/>
                  <a:moveTo>
                    <a:pt x="3837451" y="0"/>
                  </a:moveTo>
                  <a:cubicBezTo>
                    <a:pt x="3841228" y="0"/>
                    <a:pt x="3844290" y="3062"/>
                    <a:pt x="3844290" y="6839"/>
                  </a:cubicBezTo>
                  <a:cubicBezTo>
                    <a:pt x="3844290" y="10616"/>
                    <a:pt x="3841228" y="13678"/>
                    <a:pt x="3837451" y="13678"/>
                  </a:cubicBezTo>
                  <a:cubicBezTo>
                    <a:pt x="3833674" y="13678"/>
                    <a:pt x="3830612" y="10616"/>
                    <a:pt x="3830612" y="6839"/>
                  </a:cubicBezTo>
                  <a:cubicBezTo>
                    <a:pt x="3830612" y="3062"/>
                    <a:pt x="3833674" y="0"/>
                    <a:pt x="3837451" y="0"/>
                  </a:cubicBezTo>
                  <a:close/>
                  <a:moveTo>
                    <a:pt x="3809206" y="0"/>
                  </a:moveTo>
                  <a:cubicBezTo>
                    <a:pt x="3812983" y="0"/>
                    <a:pt x="3816045" y="3062"/>
                    <a:pt x="3816045" y="6839"/>
                  </a:cubicBezTo>
                  <a:cubicBezTo>
                    <a:pt x="3816045" y="10616"/>
                    <a:pt x="3812983" y="13678"/>
                    <a:pt x="3809206" y="13678"/>
                  </a:cubicBezTo>
                  <a:cubicBezTo>
                    <a:pt x="3805429" y="13678"/>
                    <a:pt x="3802367" y="10616"/>
                    <a:pt x="3802367" y="6839"/>
                  </a:cubicBezTo>
                  <a:cubicBezTo>
                    <a:pt x="3802367" y="3062"/>
                    <a:pt x="3805429" y="0"/>
                    <a:pt x="3809206" y="0"/>
                  </a:cubicBezTo>
                  <a:close/>
                  <a:moveTo>
                    <a:pt x="3780960" y="0"/>
                  </a:moveTo>
                  <a:cubicBezTo>
                    <a:pt x="3784737" y="0"/>
                    <a:pt x="3787799" y="3062"/>
                    <a:pt x="3787799" y="6839"/>
                  </a:cubicBezTo>
                  <a:cubicBezTo>
                    <a:pt x="3787799" y="10616"/>
                    <a:pt x="3784737" y="13678"/>
                    <a:pt x="3780960" y="13678"/>
                  </a:cubicBezTo>
                  <a:cubicBezTo>
                    <a:pt x="3777183" y="13678"/>
                    <a:pt x="3774121" y="10616"/>
                    <a:pt x="3774121" y="6839"/>
                  </a:cubicBezTo>
                  <a:cubicBezTo>
                    <a:pt x="3774121" y="3062"/>
                    <a:pt x="3777183" y="0"/>
                    <a:pt x="3780960" y="0"/>
                  </a:cubicBezTo>
                  <a:close/>
                  <a:moveTo>
                    <a:pt x="3752715" y="0"/>
                  </a:moveTo>
                  <a:cubicBezTo>
                    <a:pt x="3756492" y="0"/>
                    <a:pt x="3759554" y="3062"/>
                    <a:pt x="3759554" y="6839"/>
                  </a:cubicBezTo>
                  <a:cubicBezTo>
                    <a:pt x="3759554" y="10616"/>
                    <a:pt x="3756492" y="13678"/>
                    <a:pt x="3752715" y="13678"/>
                  </a:cubicBezTo>
                  <a:cubicBezTo>
                    <a:pt x="3748938" y="13678"/>
                    <a:pt x="3745876" y="10616"/>
                    <a:pt x="3745876" y="6839"/>
                  </a:cubicBezTo>
                  <a:cubicBezTo>
                    <a:pt x="3745876" y="3062"/>
                    <a:pt x="3748938" y="0"/>
                    <a:pt x="3752715" y="0"/>
                  </a:cubicBezTo>
                  <a:close/>
                  <a:moveTo>
                    <a:pt x="3724469" y="0"/>
                  </a:moveTo>
                  <a:cubicBezTo>
                    <a:pt x="3728246" y="0"/>
                    <a:pt x="3731308" y="3062"/>
                    <a:pt x="3731308" y="6839"/>
                  </a:cubicBezTo>
                  <a:cubicBezTo>
                    <a:pt x="3731308" y="10616"/>
                    <a:pt x="3728246" y="13678"/>
                    <a:pt x="3724469" y="13678"/>
                  </a:cubicBezTo>
                  <a:cubicBezTo>
                    <a:pt x="3720692" y="13678"/>
                    <a:pt x="3717630" y="10616"/>
                    <a:pt x="3717630" y="6839"/>
                  </a:cubicBezTo>
                  <a:cubicBezTo>
                    <a:pt x="3717630" y="3062"/>
                    <a:pt x="3720692" y="0"/>
                    <a:pt x="3724469" y="0"/>
                  </a:cubicBezTo>
                  <a:close/>
                  <a:moveTo>
                    <a:pt x="3696224" y="0"/>
                  </a:moveTo>
                  <a:cubicBezTo>
                    <a:pt x="3700001" y="0"/>
                    <a:pt x="3703063" y="3062"/>
                    <a:pt x="3703063" y="6839"/>
                  </a:cubicBezTo>
                  <a:cubicBezTo>
                    <a:pt x="3703063" y="10616"/>
                    <a:pt x="3700001" y="13678"/>
                    <a:pt x="3696224" y="13678"/>
                  </a:cubicBezTo>
                  <a:cubicBezTo>
                    <a:pt x="3692447" y="13678"/>
                    <a:pt x="3689386" y="10616"/>
                    <a:pt x="3689386" y="6839"/>
                  </a:cubicBezTo>
                  <a:cubicBezTo>
                    <a:pt x="3689386" y="3062"/>
                    <a:pt x="3692447" y="0"/>
                    <a:pt x="3696224" y="0"/>
                  </a:cubicBezTo>
                  <a:close/>
                  <a:moveTo>
                    <a:pt x="3667978" y="0"/>
                  </a:moveTo>
                  <a:cubicBezTo>
                    <a:pt x="3671755" y="0"/>
                    <a:pt x="3674817" y="3062"/>
                    <a:pt x="3674817" y="6839"/>
                  </a:cubicBezTo>
                  <a:cubicBezTo>
                    <a:pt x="3674817" y="10616"/>
                    <a:pt x="3671755" y="13678"/>
                    <a:pt x="3667978" y="13678"/>
                  </a:cubicBezTo>
                  <a:cubicBezTo>
                    <a:pt x="3664201" y="13678"/>
                    <a:pt x="3661139" y="10616"/>
                    <a:pt x="3661139" y="6839"/>
                  </a:cubicBezTo>
                  <a:cubicBezTo>
                    <a:pt x="3661139" y="3062"/>
                    <a:pt x="3664201" y="0"/>
                    <a:pt x="3667978" y="0"/>
                  </a:cubicBezTo>
                  <a:close/>
                  <a:moveTo>
                    <a:pt x="3639733" y="0"/>
                  </a:moveTo>
                  <a:cubicBezTo>
                    <a:pt x="3643510" y="0"/>
                    <a:pt x="3646572" y="3062"/>
                    <a:pt x="3646572" y="6839"/>
                  </a:cubicBezTo>
                  <a:cubicBezTo>
                    <a:pt x="3646572" y="10616"/>
                    <a:pt x="3643510" y="13678"/>
                    <a:pt x="3639733" y="13678"/>
                  </a:cubicBezTo>
                  <a:cubicBezTo>
                    <a:pt x="3635956" y="13678"/>
                    <a:pt x="3632894" y="10616"/>
                    <a:pt x="3632894" y="6839"/>
                  </a:cubicBezTo>
                  <a:cubicBezTo>
                    <a:pt x="3632894" y="3062"/>
                    <a:pt x="3635956" y="0"/>
                    <a:pt x="3639733" y="0"/>
                  </a:cubicBezTo>
                  <a:close/>
                  <a:moveTo>
                    <a:pt x="3611487" y="0"/>
                  </a:moveTo>
                  <a:cubicBezTo>
                    <a:pt x="3615264" y="0"/>
                    <a:pt x="3618326" y="3062"/>
                    <a:pt x="3618326" y="6839"/>
                  </a:cubicBezTo>
                  <a:cubicBezTo>
                    <a:pt x="3618326" y="10616"/>
                    <a:pt x="3615264" y="13678"/>
                    <a:pt x="3611487" y="13678"/>
                  </a:cubicBezTo>
                  <a:cubicBezTo>
                    <a:pt x="3607710" y="13678"/>
                    <a:pt x="3604648" y="10616"/>
                    <a:pt x="3604648" y="6839"/>
                  </a:cubicBezTo>
                  <a:cubicBezTo>
                    <a:pt x="3604648" y="3062"/>
                    <a:pt x="3607710" y="0"/>
                    <a:pt x="3611487" y="0"/>
                  </a:cubicBezTo>
                  <a:close/>
                  <a:moveTo>
                    <a:pt x="3583242" y="0"/>
                  </a:moveTo>
                  <a:cubicBezTo>
                    <a:pt x="3587019" y="0"/>
                    <a:pt x="3590081" y="3062"/>
                    <a:pt x="3590081" y="6839"/>
                  </a:cubicBezTo>
                  <a:cubicBezTo>
                    <a:pt x="3590081" y="10616"/>
                    <a:pt x="3587019" y="13678"/>
                    <a:pt x="3583242" y="13678"/>
                  </a:cubicBezTo>
                  <a:cubicBezTo>
                    <a:pt x="3579465" y="13678"/>
                    <a:pt x="3576404" y="10616"/>
                    <a:pt x="3576404" y="6839"/>
                  </a:cubicBezTo>
                  <a:cubicBezTo>
                    <a:pt x="3576404" y="3062"/>
                    <a:pt x="3579465" y="0"/>
                    <a:pt x="3583242" y="0"/>
                  </a:cubicBezTo>
                  <a:close/>
                  <a:moveTo>
                    <a:pt x="3554996" y="0"/>
                  </a:moveTo>
                  <a:cubicBezTo>
                    <a:pt x="3558773" y="0"/>
                    <a:pt x="3561835" y="3062"/>
                    <a:pt x="3561835" y="6839"/>
                  </a:cubicBezTo>
                  <a:cubicBezTo>
                    <a:pt x="3561835" y="10616"/>
                    <a:pt x="3558773" y="13678"/>
                    <a:pt x="3554996" y="13678"/>
                  </a:cubicBezTo>
                  <a:cubicBezTo>
                    <a:pt x="3551219" y="13678"/>
                    <a:pt x="3548157" y="10616"/>
                    <a:pt x="3548157" y="6839"/>
                  </a:cubicBezTo>
                  <a:cubicBezTo>
                    <a:pt x="3548157" y="3062"/>
                    <a:pt x="3551219" y="0"/>
                    <a:pt x="3554996" y="0"/>
                  </a:cubicBezTo>
                  <a:close/>
                  <a:moveTo>
                    <a:pt x="3526751" y="0"/>
                  </a:moveTo>
                  <a:cubicBezTo>
                    <a:pt x="3530528" y="0"/>
                    <a:pt x="3533590" y="3062"/>
                    <a:pt x="3533590" y="6839"/>
                  </a:cubicBezTo>
                  <a:cubicBezTo>
                    <a:pt x="3533590" y="10616"/>
                    <a:pt x="3530528" y="13678"/>
                    <a:pt x="3526751" y="13678"/>
                  </a:cubicBezTo>
                  <a:cubicBezTo>
                    <a:pt x="3522974" y="13678"/>
                    <a:pt x="3519913" y="10616"/>
                    <a:pt x="3519913" y="6839"/>
                  </a:cubicBezTo>
                  <a:cubicBezTo>
                    <a:pt x="3519913" y="3062"/>
                    <a:pt x="3522974" y="0"/>
                    <a:pt x="3526751" y="0"/>
                  </a:cubicBezTo>
                  <a:close/>
                  <a:moveTo>
                    <a:pt x="3498505" y="0"/>
                  </a:moveTo>
                  <a:cubicBezTo>
                    <a:pt x="3502282" y="0"/>
                    <a:pt x="3505344" y="3062"/>
                    <a:pt x="3505344" y="6839"/>
                  </a:cubicBezTo>
                  <a:cubicBezTo>
                    <a:pt x="3505344" y="10616"/>
                    <a:pt x="3502282" y="13678"/>
                    <a:pt x="3498505" y="13678"/>
                  </a:cubicBezTo>
                  <a:cubicBezTo>
                    <a:pt x="3494728" y="13678"/>
                    <a:pt x="3491666" y="10616"/>
                    <a:pt x="3491666" y="6839"/>
                  </a:cubicBezTo>
                  <a:cubicBezTo>
                    <a:pt x="3491666" y="3062"/>
                    <a:pt x="3494728" y="0"/>
                    <a:pt x="3498505" y="0"/>
                  </a:cubicBezTo>
                  <a:close/>
                  <a:moveTo>
                    <a:pt x="3470260" y="0"/>
                  </a:moveTo>
                  <a:cubicBezTo>
                    <a:pt x="3474037" y="0"/>
                    <a:pt x="3477099" y="3062"/>
                    <a:pt x="3477099" y="6839"/>
                  </a:cubicBezTo>
                  <a:cubicBezTo>
                    <a:pt x="3477099" y="10616"/>
                    <a:pt x="3474037" y="13678"/>
                    <a:pt x="3470260" y="13678"/>
                  </a:cubicBezTo>
                  <a:cubicBezTo>
                    <a:pt x="3466483" y="13678"/>
                    <a:pt x="3463421" y="10616"/>
                    <a:pt x="3463421" y="6839"/>
                  </a:cubicBezTo>
                  <a:cubicBezTo>
                    <a:pt x="3463421" y="3062"/>
                    <a:pt x="3466483" y="0"/>
                    <a:pt x="3470260" y="0"/>
                  </a:cubicBezTo>
                  <a:close/>
                  <a:moveTo>
                    <a:pt x="3442014" y="0"/>
                  </a:moveTo>
                  <a:cubicBezTo>
                    <a:pt x="3445792" y="0"/>
                    <a:pt x="3448853" y="3062"/>
                    <a:pt x="3448853" y="6839"/>
                  </a:cubicBezTo>
                  <a:cubicBezTo>
                    <a:pt x="3448853" y="10616"/>
                    <a:pt x="3445792" y="13678"/>
                    <a:pt x="3442014" y="13678"/>
                  </a:cubicBezTo>
                  <a:cubicBezTo>
                    <a:pt x="3438238" y="13678"/>
                    <a:pt x="3435176" y="10616"/>
                    <a:pt x="3435176" y="6839"/>
                  </a:cubicBezTo>
                  <a:cubicBezTo>
                    <a:pt x="3435176" y="3062"/>
                    <a:pt x="3438238" y="0"/>
                    <a:pt x="3442014" y="0"/>
                  </a:cubicBezTo>
                  <a:close/>
                  <a:moveTo>
                    <a:pt x="3413769" y="0"/>
                  </a:moveTo>
                  <a:cubicBezTo>
                    <a:pt x="3417546" y="0"/>
                    <a:pt x="3420608" y="3062"/>
                    <a:pt x="3420608" y="6839"/>
                  </a:cubicBezTo>
                  <a:cubicBezTo>
                    <a:pt x="3420608" y="10616"/>
                    <a:pt x="3417546" y="13678"/>
                    <a:pt x="3413769" y="13678"/>
                  </a:cubicBezTo>
                  <a:cubicBezTo>
                    <a:pt x="3409992" y="13678"/>
                    <a:pt x="3406930" y="10616"/>
                    <a:pt x="3406930" y="6839"/>
                  </a:cubicBezTo>
                  <a:cubicBezTo>
                    <a:pt x="3406930" y="3062"/>
                    <a:pt x="3409992" y="0"/>
                    <a:pt x="3413769" y="0"/>
                  </a:cubicBezTo>
                  <a:close/>
                  <a:moveTo>
                    <a:pt x="3385524" y="0"/>
                  </a:moveTo>
                  <a:cubicBezTo>
                    <a:pt x="3389301" y="0"/>
                    <a:pt x="3392363" y="3062"/>
                    <a:pt x="3392363" y="6839"/>
                  </a:cubicBezTo>
                  <a:cubicBezTo>
                    <a:pt x="3392363" y="10616"/>
                    <a:pt x="3389301" y="13678"/>
                    <a:pt x="3385524" y="13678"/>
                  </a:cubicBezTo>
                  <a:cubicBezTo>
                    <a:pt x="3381747" y="13678"/>
                    <a:pt x="3378685" y="10616"/>
                    <a:pt x="3378685" y="6839"/>
                  </a:cubicBezTo>
                  <a:cubicBezTo>
                    <a:pt x="3378685" y="3062"/>
                    <a:pt x="3381747" y="0"/>
                    <a:pt x="3385524" y="0"/>
                  </a:cubicBezTo>
                  <a:close/>
                  <a:moveTo>
                    <a:pt x="3357278" y="0"/>
                  </a:moveTo>
                  <a:cubicBezTo>
                    <a:pt x="3361055" y="0"/>
                    <a:pt x="3364117" y="3062"/>
                    <a:pt x="3364117" y="6839"/>
                  </a:cubicBezTo>
                  <a:cubicBezTo>
                    <a:pt x="3364117" y="10616"/>
                    <a:pt x="3361055" y="13678"/>
                    <a:pt x="3357278" y="13678"/>
                  </a:cubicBezTo>
                  <a:cubicBezTo>
                    <a:pt x="3353501" y="13678"/>
                    <a:pt x="3350440" y="10616"/>
                    <a:pt x="3350440" y="6839"/>
                  </a:cubicBezTo>
                  <a:cubicBezTo>
                    <a:pt x="3350440" y="3062"/>
                    <a:pt x="3353501" y="0"/>
                    <a:pt x="3357278" y="0"/>
                  </a:cubicBezTo>
                  <a:close/>
                  <a:moveTo>
                    <a:pt x="3329033" y="0"/>
                  </a:moveTo>
                  <a:cubicBezTo>
                    <a:pt x="3332810" y="0"/>
                    <a:pt x="3335872" y="3062"/>
                    <a:pt x="3335872" y="6839"/>
                  </a:cubicBezTo>
                  <a:cubicBezTo>
                    <a:pt x="3335872" y="10616"/>
                    <a:pt x="3332810" y="13678"/>
                    <a:pt x="3329033" y="13678"/>
                  </a:cubicBezTo>
                  <a:cubicBezTo>
                    <a:pt x="3325256" y="13678"/>
                    <a:pt x="3322194" y="10616"/>
                    <a:pt x="3322194" y="6839"/>
                  </a:cubicBezTo>
                  <a:cubicBezTo>
                    <a:pt x="3322194" y="3062"/>
                    <a:pt x="3325256" y="0"/>
                    <a:pt x="3329033" y="0"/>
                  </a:cubicBezTo>
                  <a:close/>
                  <a:moveTo>
                    <a:pt x="3300787" y="0"/>
                  </a:moveTo>
                  <a:lnTo>
                    <a:pt x="3300809" y="22"/>
                  </a:lnTo>
                  <a:lnTo>
                    <a:pt x="3300830" y="0"/>
                  </a:lnTo>
                  <a:cubicBezTo>
                    <a:pt x="3304608" y="0"/>
                    <a:pt x="3307669" y="3062"/>
                    <a:pt x="3307669" y="6839"/>
                  </a:cubicBezTo>
                  <a:cubicBezTo>
                    <a:pt x="3307669" y="10616"/>
                    <a:pt x="3304608" y="13678"/>
                    <a:pt x="3300830" y="13678"/>
                  </a:cubicBezTo>
                  <a:lnTo>
                    <a:pt x="3300809" y="13656"/>
                  </a:lnTo>
                  <a:lnTo>
                    <a:pt x="3300787" y="13678"/>
                  </a:lnTo>
                  <a:cubicBezTo>
                    <a:pt x="3297010" y="13678"/>
                    <a:pt x="3293948" y="10616"/>
                    <a:pt x="3293948" y="6839"/>
                  </a:cubicBezTo>
                  <a:cubicBezTo>
                    <a:pt x="3293948" y="3062"/>
                    <a:pt x="3297010" y="0"/>
                    <a:pt x="3300787" y="0"/>
                  </a:cubicBezTo>
                  <a:close/>
                  <a:moveTo>
                    <a:pt x="3272569" y="0"/>
                  </a:moveTo>
                  <a:cubicBezTo>
                    <a:pt x="3276347" y="0"/>
                    <a:pt x="3279408" y="3062"/>
                    <a:pt x="3279408" y="6839"/>
                  </a:cubicBezTo>
                  <a:cubicBezTo>
                    <a:pt x="3279408" y="10616"/>
                    <a:pt x="3276347" y="13678"/>
                    <a:pt x="3272569" y="13678"/>
                  </a:cubicBezTo>
                  <a:cubicBezTo>
                    <a:pt x="3268792" y="13678"/>
                    <a:pt x="3265731" y="10616"/>
                    <a:pt x="3265731" y="6839"/>
                  </a:cubicBezTo>
                  <a:cubicBezTo>
                    <a:pt x="3265731" y="3062"/>
                    <a:pt x="3268792" y="0"/>
                    <a:pt x="3272569" y="0"/>
                  </a:cubicBezTo>
                  <a:close/>
                  <a:moveTo>
                    <a:pt x="3244331" y="0"/>
                  </a:moveTo>
                  <a:cubicBezTo>
                    <a:pt x="3248108" y="0"/>
                    <a:pt x="3251170" y="3062"/>
                    <a:pt x="3251170" y="6839"/>
                  </a:cubicBezTo>
                  <a:cubicBezTo>
                    <a:pt x="3251170" y="10616"/>
                    <a:pt x="3248108" y="13678"/>
                    <a:pt x="3244331" y="13678"/>
                  </a:cubicBezTo>
                  <a:cubicBezTo>
                    <a:pt x="3240554" y="13678"/>
                    <a:pt x="3237493" y="10616"/>
                    <a:pt x="3237493" y="6839"/>
                  </a:cubicBezTo>
                  <a:cubicBezTo>
                    <a:pt x="3237493" y="3062"/>
                    <a:pt x="3240554" y="0"/>
                    <a:pt x="3244331" y="0"/>
                  </a:cubicBezTo>
                  <a:close/>
                  <a:moveTo>
                    <a:pt x="3216087" y="0"/>
                  </a:moveTo>
                  <a:cubicBezTo>
                    <a:pt x="3219863" y="0"/>
                    <a:pt x="3222925" y="3062"/>
                    <a:pt x="3222925" y="6839"/>
                  </a:cubicBezTo>
                  <a:cubicBezTo>
                    <a:pt x="3222925" y="10616"/>
                    <a:pt x="3219863" y="13678"/>
                    <a:pt x="3216087" y="13678"/>
                  </a:cubicBezTo>
                  <a:cubicBezTo>
                    <a:pt x="3212310" y="13678"/>
                    <a:pt x="3209248" y="10616"/>
                    <a:pt x="3209248" y="6839"/>
                  </a:cubicBezTo>
                  <a:cubicBezTo>
                    <a:pt x="3209248" y="3062"/>
                    <a:pt x="3212310" y="0"/>
                    <a:pt x="3216087" y="0"/>
                  </a:cubicBezTo>
                  <a:close/>
                  <a:moveTo>
                    <a:pt x="3187840" y="0"/>
                  </a:moveTo>
                  <a:cubicBezTo>
                    <a:pt x="3191617" y="0"/>
                    <a:pt x="3194679" y="3062"/>
                    <a:pt x="3194679" y="6839"/>
                  </a:cubicBezTo>
                  <a:cubicBezTo>
                    <a:pt x="3194679" y="10616"/>
                    <a:pt x="3191617" y="13678"/>
                    <a:pt x="3187840" y="13678"/>
                  </a:cubicBezTo>
                  <a:cubicBezTo>
                    <a:pt x="3184063" y="13678"/>
                    <a:pt x="3181001" y="10616"/>
                    <a:pt x="3181001" y="6839"/>
                  </a:cubicBezTo>
                  <a:cubicBezTo>
                    <a:pt x="3181001" y="3062"/>
                    <a:pt x="3184063" y="0"/>
                    <a:pt x="3187840" y="0"/>
                  </a:cubicBezTo>
                  <a:close/>
                  <a:moveTo>
                    <a:pt x="3159596" y="0"/>
                  </a:moveTo>
                  <a:cubicBezTo>
                    <a:pt x="3163373" y="0"/>
                    <a:pt x="3166434" y="3062"/>
                    <a:pt x="3166434" y="6839"/>
                  </a:cubicBezTo>
                  <a:cubicBezTo>
                    <a:pt x="3166434" y="10616"/>
                    <a:pt x="3163373" y="13678"/>
                    <a:pt x="3159596" y="13678"/>
                  </a:cubicBezTo>
                  <a:cubicBezTo>
                    <a:pt x="3155819" y="13678"/>
                    <a:pt x="3152757" y="10616"/>
                    <a:pt x="3152757" y="6839"/>
                  </a:cubicBezTo>
                  <a:cubicBezTo>
                    <a:pt x="3152757" y="3062"/>
                    <a:pt x="3155819" y="0"/>
                    <a:pt x="3159596" y="0"/>
                  </a:cubicBezTo>
                  <a:close/>
                  <a:moveTo>
                    <a:pt x="3131349" y="0"/>
                  </a:moveTo>
                  <a:cubicBezTo>
                    <a:pt x="3135126" y="0"/>
                    <a:pt x="3138188" y="3062"/>
                    <a:pt x="3138188" y="6839"/>
                  </a:cubicBezTo>
                  <a:cubicBezTo>
                    <a:pt x="3138188" y="10616"/>
                    <a:pt x="3135126" y="13678"/>
                    <a:pt x="3131349" y="13678"/>
                  </a:cubicBezTo>
                  <a:cubicBezTo>
                    <a:pt x="3127572" y="13678"/>
                    <a:pt x="3124511" y="10616"/>
                    <a:pt x="3124511" y="6839"/>
                  </a:cubicBezTo>
                  <a:cubicBezTo>
                    <a:pt x="3124511" y="3062"/>
                    <a:pt x="3127572" y="0"/>
                    <a:pt x="3131349" y="0"/>
                  </a:cubicBezTo>
                  <a:close/>
                  <a:moveTo>
                    <a:pt x="3103105" y="0"/>
                  </a:moveTo>
                  <a:cubicBezTo>
                    <a:pt x="3106882" y="0"/>
                    <a:pt x="3109944" y="3062"/>
                    <a:pt x="3109944" y="6839"/>
                  </a:cubicBezTo>
                  <a:cubicBezTo>
                    <a:pt x="3109944" y="10616"/>
                    <a:pt x="3106882" y="13678"/>
                    <a:pt x="3103105" y="13678"/>
                  </a:cubicBezTo>
                  <a:cubicBezTo>
                    <a:pt x="3099328" y="13678"/>
                    <a:pt x="3096266" y="10616"/>
                    <a:pt x="3096266" y="6839"/>
                  </a:cubicBezTo>
                  <a:cubicBezTo>
                    <a:pt x="3096266" y="3062"/>
                    <a:pt x="3099328" y="0"/>
                    <a:pt x="3103105" y="0"/>
                  </a:cubicBezTo>
                  <a:close/>
                  <a:moveTo>
                    <a:pt x="3074858" y="0"/>
                  </a:moveTo>
                  <a:cubicBezTo>
                    <a:pt x="3078635" y="0"/>
                    <a:pt x="3081697" y="3062"/>
                    <a:pt x="3081697" y="6839"/>
                  </a:cubicBezTo>
                  <a:cubicBezTo>
                    <a:pt x="3081697" y="10616"/>
                    <a:pt x="3078635" y="13678"/>
                    <a:pt x="3074858" y="13678"/>
                  </a:cubicBezTo>
                  <a:cubicBezTo>
                    <a:pt x="3071081" y="13678"/>
                    <a:pt x="3068020" y="10616"/>
                    <a:pt x="3068020" y="6839"/>
                  </a:cubicBezTo>
                  <a:cubicBezTo>
                    <a:pt x="3068020" y="3062"/>
                    <a:pt x="3071081" y="0"/>
                    <a:pt x="3074858" y="0"/>
                  </a:cubicBezTo>
                  <a:close/>
                  <a:moveTo>
                    <a:pt x="3046614" y="0"/>
                  </a:moveTo>
                  <a:cubicBezTo>
                    <a:pt x="3050391" y="0"/>
                    <a:pt x="3053453" y="3062"/>
                    <a:pt x="3053453" y="6839"/>
                  </a:cubicBezTo>
                  <a:cubicBezTo>
                    <a:pt x="3053453" y="10616"/>
                    <a:pt x="3050391" y="13678"/>
                    <a:pt x="3046614" y="13678"/>
                  </a:cubicBezTo>
                  <a:cubicBezTo>
                    <a:pt x="3042837" y="13678"/>
                    <a:pt x="3039775" y="10616"/>
                    <a:pt x="3039775" y="6839"/>
                  </a:cubicBezTo>
                  <a:cubicBezTo>
                    <a:pt x="3039775" y="3062"/>
                    <a:pt x="3042837" y="0"/>
                    <a:pt x="3046614" y="0"/>
                  </a:cubicBezTo>
                  <a:close/>
                  <a:moveTo>
                    <a:pt x="3018368" y="0"/>
                  </a:moveTo>
                  <a:cubicBezTo>
                    <a:pt x="3022144" y="0"/>
                    <a:pt x="3025206" y="3062"/>
                    <a:pt x="3025206" y="6839"/>
                  </a:cubicBezTo>
                  <a:cubicBezTo>
                    <a:pt x="3025206" y="10616"/>
                    <a:pt x="3022144" y="13678"/>
                    <a:pt x="3018368" y="13678"/>
                  </a:cubicBezTo>
                  <a:cubicBezTo>
                    <a:pt x="3014590" y="13678"/>
                    <a:pt x="3011529" y="10616"/>
                    <a:pt x="3011529" y="6839"/>
                  </a:cubicBezTo>
                  <a:cubicBezTo>
                    <a:pt x="3011529" y="3062"/>
                    <a:pt x="3014590" y="0"/>
                    <a:pt x="3018368" y="0"/>
                  </a:cubicBezTo>
                  <a:close/>
                  <a:moveTo>
                    <a:pt x="2990123" y="0"/>
                  </a:moveTo>
                  <a:cubicBezTo>
                    <a:pt x="2993900" y="0"/>
                    <a:pt x="2996962" y="3062"/>
                    <a:pt x="2996962" y="6839"/>
                  </a:cubicBezTo>
                  <a:cubicBezTo>
                    <a:pt x="2996962" y="10616"/>
                    <a:pt x="2993900" y="13678"/>
                    <a:pt x="2990123" y="13678"/>
                  </a:cubicBezTo>
                  <a:cubicBezTo>
                    <a:pt x="2986346" y="13678"/>
                    <a:pt x="2983284" y="10616"/>
                    <a:pt x="2983284" y="6839"/>
                  </a:cubicBezTo>
                  <a:cubicBezTo>
                    <a:pt x="2983284" y="3062"/>
                    <a:pt x="2986346" y="0"/>
                    <a:pt x="2990123" y="0"/>
                  </a:cubicBezTo>
                  <a:close/>
                  <a:moveTo>
                    <a:pt x="2961877" y="0"/>
                  </a:moveTo>
                  <a:cubicBezTo>
                    <a:pt x="2965653" y="0"/>
                    <a:pt x="2968715" y="3062"/>
                    <a:pt x="2968715" y="6839"/>
                  </a:cubicBezTo>
                  <a:cubicBezTo>
                    <a:pt x="2968715" y="10616"/>
                    <a:pt x="2965653" y="13678"/>
                    <a:pt x="2961877" y="13678"/>
                  </a:cubicBezTo>
                  <a:cubicBezTo>
                    <a:pt x="2958100" y="13678"/>
                    <a:pt x="2955038" y="10616"/>
                    <a:pt x="2955038" y="6839"/>
                  </a:cubicBezTo>
                  <a:cubicBezTo>
                    <a:pt x="2955038" y="3062"/>
                    <a:pt x="2958100" y="0"/>
                    <a:pt x="2961877" y="0"/>
                  </a:cubicBezTo>
                  <a:close/>
                  <a:moveTo>
                    <a:pt x="2933632" y="0"/>
                  </a:moveTo>
                  <a:cubicBezTo>
                    <a:pt x="2937409" y="0"/>
                    <a:pt x="2940471" y="3062"/>
                    <a:pt x="2940471" y="6839"/>
                  </a:cubicBezTo>
                  <a:cubicBezTo>
                    <a:pt x="2940471" y="10616"/>
                    <a:pt x="2937409" y="13678"/>
                    <a:pt x="2933632" y="13678"/>
                  </a:cubicBezTo>
                  <a:cubicBezTo>
                    <a:pt x="2929855" y="13678"/>
                    <a:pt x="2926793" y="10616"/>
                    <a:pt x="2926793" y="6839"/>
                  </a:cubicBezTo>
                  <a:cubicBezTo>
                    <a:pt x="2926793" y="3062"/>
                    <a:pt x="2929855" y="0"/>
                    <a:pt x="2933632" y="0"/>
                  </a:cubicBezTo>
                  <a:close/>
                  <a:moveTo>
                    <a:pt x="2905386" y="0"/>
                  </a:moveTo>
                  <a:cubicBezTo>
                    <a:pt x="2909162" y="0"/>
                    <a:pt x="2912225" y="3062"/>
                    <a:pt x="2912225" y="6839"/>
                  </a:cubicBezTo>
                  <a:cubicBezTo>
                    <a:pt x="2912225" y="10616"/>
                    <a:pt x="2909162" y="13678"/>
                    <a:pt x="2905386" y="13678"/>
                  </a:cubicBezTo>
                  <a:cubicBezTo>
                    <a:pt x="2901608" y="13678"/>
                    <a:pt x="2898547" y="10616"/>
                    <a:pt x="2898547" y="6839"/>
                  </a:cubicBezTo>
                  <a:cubicBezTo>
                    <a:pt x="2898547" y="3062"/>
                    <a:pt x="2901608" y="0"/>
                    <a:pt x="2905386" y="0"/>
                  </a:cubicBezTo>
                  <a:close/>
                  <a:moveTo>
                    <a:pt x="2877141" y="0"/>
                  </a:moveTo>
                  <a:cubicBezTo>
                    <a:pt x="2880918" y="0"/>
                    <a:pt x="2883980" y="3062"/>
                    <a:pt x="2883980" y="6839"/>
                  </a:cubicBezTo>
                  <a:cubicBezTo>
                    <a:pt x="2883980" y="10616"/>
                    <a:pt x="2880918" y="13678"/>
                    <a:pt x="2877141" y="13678"/>
                  </a:cubicBezTo>
                  <a:cubicBezTo>
                    <a:pt x="2873364" y="13678"/>
                    <a:pt x="2870302" y="10616"/>
                    <a:pt x="2870302" y="6839"/>
                  </a:cubicBezTo>
                  <a:cubicBezTo>
                    <a:pt x="2870302" y="3062"/>
                    <a:pt x="2873364" y="0"/>
                    <a:pt x="2877141" y="0"/>
                  </a:cubicBezTo>
                  <a:close/>
                  <a:moveTo>
                    <a:pt x="2848895" y="0"/>
                  </a:moveTo>
                  <a:cubicBezTo>
                    <a:pt x="2852671" y="0"/>
                    <a:pt x="2855734" y="3062"/>
                    <a:pt x="2855734" y="6839"/>
                  </a:cubicBezTo>
                  <a:cubicBezTo>
                    <a:pt x="2855734" y="10616"/>
                    <a:pt x="2852671" y="13678"/>
                    <a:pt x="2848895" y="13678"/>
                  </a:cubicBezTo>
                  <a:cubicBezTo>
                    <a:pt x="2845118" y="13678"/>
                    <a:pt x="2842056" y="10616"/>
                    <a:pt x="2842056" y="6839"/>
                  </a:cubicBezTo>
                  <a:cubicBezTo>
                    <a:pt x="2842056" y="3062"/>
                    <a:pt x="2845118" y="0"/>
                    <a:pt x="2848895" y="0"/>
                  </a:cubicBezTo>
                  <a:close/>
                  <a:moveTo>
                    <a:pt x="2820650" y="0"/>
                  </a:moveTo>
                  <a:cubicBezTo>
                    <a:pt x="2824427" y="0"/>
                    <a:pt x="2827489" y="3062"/>
                    <a:pt x="2827489" y="6839"/>
                  </a:cubicBezTo>
                  <a:cubicBezTo>
                    <a:pt x="2827489" y="10616"/>
                    <a:pt x="2824427" y="13678"/>
                    <a:pt x="2820650" y="13678"/>
                  </a:cubicBezTo>
                  <a:cubicBezTo>
                    <a:pt x="2816873" y="13678"/>
                    <a:pt x="2813811" y="10616"/>
                    <a:pt x="2813811" y="6839"/>
                  </a:cubicBezTo>
                  <a:cubicBezTo>
                    <a:pt x="2813811" y="3062"/>
                    <a:pt x="2816873" y="0"/>
                    <a:pt x="2820650" y="0"/>
                  </a:cubicBezTo>
                  <a:close/>
                  <a:moveTo>
                    <a:pt x="2792404" y="0"/>
                  </a:moveTo>
                  <a:cubicBezTo>
                    <a:pt x="2796181" y="0"/>
                    <a:pt x="2799243" y="3062"/>
                    <a:pt x="2799243" y="6839"/>
                  </a:cubicBezTo>
                  <a:cubicBezTo>
                    <a:pt x="2799243" y="10616"/>
                    <a:pt x="2796181" y="13678"/>
                    <a:pt x="2792404" y="13678"/>
                  </a:cubicBezTo>
                  <a:cubicBezTo>
                    <a:pt x="2788626" y="13678"/>
                    <a:pt x="2785565" y="10616"/>
                    <a:pt x="2785565" y="6839"/>
                  </a:cubicBezTo>
                  <a:cubicBezTo>
                    <a:pt x="2785565" y="3062"/>
                    <a:pt x="2788626" y="0"/>
                    <a:pt x="2792404" y="0"/>
                  </a:cubicBezTo>
                  <a:close/>
                  <a:moveTo>
                    <a:pt x="2764159" y="0"/>
                  </a:moveTo>
                  <a:cubicBezTo>
                    <a:pt x="2767936" y="0"/>
                    <a:pt x="2770998" y="3062"/>
                    <a:pt x="2770998" y="6839"/>
                  </a:cubicBezTo>
                  <a:cubicBezTo>
                    <a:pt x="2770998" y="10616"/>
                    <a:pt x="2767936" y="13678"/>
                    <a:pt x="2764159" y="13678"/>
                  </a:cubicBezTo>
                  <a:cubicBezTo>
                    <a:pt x="2760382" y="13678"/>
                    <a:pt x="2757320" y="10616"/>
                    <a:pt x="2757320" y="6839"/>
                  </a:cubicBezTo>
                  <a:cubicBezTo>
                    <a:pt x="2757320" y="3062"/>
                    <a:pt x="2760382" y="0"/>
                    <a:pt x="2764159" y="0"/>
                  </a:cubicBezTo>
                  <a:close/>
                  <a:moveTo>
                    <a:pt x="2735913" y="0"/>
                  </a:moveTo>
                  <a:cubicBezTo>
                    <a:pt x="2739690" y="0"/>
                    <a:pt x="2742752" y="3062"/>
                    <a:pt x="2742752" y="6839"/>
                  </a:cubicBezTo>
                  <a:cubicBezTo>
                    <a:pt x="2742752" y="10616"/>
                    <a:pt x="2739690" y="13678"/>
                    <a:pt x="2735913" y="13678"/>
                  </a:cubicBezTo>
                  <a:cubicBezTo>
                    <a:pt x="2732136" y="13678"/>
                    <a:pt x="2729074" y="10616"/>
                    <a:pt x="2729074" y="6839"/>
                  </a:cubicBezTo>
                  <a:cubicBezTo>
                    <a:pt x="2729074" y="3062"/>
                    <a:pt x="2732136" y="0"/>
                    <a:pt x="2735913" y="0"/>
                  </a:cubicBezTo>
                  <a:close/>
                  <a:moveTo>
                    <a:pt x="2707668" y="0"/>
                  </a:moveTo>
                  <a:cubicBezTo>
                    <a:pt x="2711445" y="0"/>
                    <a:pt x="2714507" y="3062"/>
                    <a:pt x="2714507" y="6839"/>
                  </a:cubicBezTo>
                  <a:cubicBezTo>
                    <a:pt x="2714507" y="10616"/>
                    <a:pt x="2711445" y="13678"/>
                    <a:pt x="2707668" y="13678"/>
                  </a:cubicBezTo>
                  <a:cubicBezTo>
                    <a:pt x="2703891" y="13678"/>
                    <a:pt x="2700829" y="10616"/>
                    <a:pt x="2700829" y="6839"/>
                  </a:cubicBezTo>
                  <a:cubicBezTo>
                    <a:pt x="2700829" y="3062"/>
                    <a:pt x="2703891" y="0"/>
                    <a:pt x="2707668" y="0"/>
                  </a:cubicBezTo>
                  <a:close/>
                  <a:moveTo>
                    <a:pt x="2679422" y="0"/>
                  </a:moveTo>
                  <a:cubicBezTo>
                    <a:pt x="2683199" y="0"/>
                    <a:pt x="2686261" y="3062"/>
                    <a:pt x="2686261" y="6839"/>
                  </a:cubicBezTo>
                  <a:cubicBezTo>
                    <a:pt x="2686261" y="10616"/>
                    <a:pt x="2683199" y="13678"/>
                    <a:pt x="2679422" y="13678"/>
                  </a:cubicBezTo>
                  <a:cubicBezTo>
                    <a:pt x="2675645" y="13678"/>
                    <a:pt x="2672583" y="10616"/>
                    <a:pt x="2672583" y="6839"/>
                  </a:cubicBezTo>
                  <a:cubicBezTo>
                    <a:pt x="2672583" y="3062"/>
                    <a:pt x="2675645" y="0"/>
                    <a:pt x="2679422" y="0"/>
                  </a:cubicBezTo>
                  <a:close/>
                  <a:moveTo>
                    <a:pt x="2651177" y="0"/>
                  </a:moveTo>
                  <a:cubicBezTo>
                    <a:pt x="2654954" y="0"/>
                    <a:pt x="2658016" y="3062"/>
                    <a:pt x="2658016" y="6839"/>
                  </a:cubicBezTo>
                  <a:cubicBezTo>
                    <a:pt x="2658016" y="10616"/>
                    <a:pt x="2654954" y="13678"/>
                    <a:pt x="2651177" y="13678"/>
                  </a:cubicBezTo>
                  <a:cubicBezTo>
                    <a:pt x="2647400" y="13678"/>
                    <a:pt x="2644338" y="10616"/>
                    <a:pt x="2644338" y="6839"/>
                  </a:cubicBezTo>
                  <a:cubicBezTo>
                    <a:pt x="2644338" y="3062"/>
                    <a:pt x="2647400" y="0"/>
                    <a:pt x="2651177" y="0"/>
                  </a:cubicBezTo>
                  <a:close/>
                  <a:moveTo>
                    <a:pt x="2622931" y="0"/>
                  </a:moveTo>
                  <a:cubicBezTo>
                    <a:pt x="2626708" y="0"/>
                    <a:pt x="2629770" y="3062"/>
                    <a:pt x="2629770" y="6839"/>
                  </a:cubicBezTo>
                  <a:cubicBezTo>
                    <a:pt x="2629770" y="10616"/>
                    <a:pt x="2626708" y="13678"/>
                    <a:pt x="2622931" y="13678"/>
                  </a:cubicBezTo>
                  <a:cubicBezTo>
                    <a:pt x="2619154" y="13678"/>
                    <a:pt x="2616092" y="10616"/>
                    <a:pt x="2616092" y="6839"/>
                  </a:cubicBezTo>
                  <a:cubicBezTo>
                    <a:pt x="2616092" y="3062"/>
                    <a:pt x="2619154" y="0"/>
                    <a:pt x="2622931" y="0"/>
                  </a:cubicBezTo>
                  <a:close/>
                  <a:moveTo>
                    <a:pt x="2594686" y="0"/>
                  </a:moveTo>
                  <a:cubicBezTo>
                    <a:pt x="2598463" y="0"/>
                    <a:pt x="2601525" y="3062"/>
                    <a:pt x="2601525" y="6839"/>
                  </a:cubicBezTo>
                  <a:cubicBezTo>
                    <a:pt x="2601525" y="10616"/>
                    <a:pt x="2598463" y="13678"/>
                    <a:pt x="2594686" y="13678"/>
                  </a:cubicBezTo>
                  <a:cubicBezTo>
                    <a:pt x="2590909" y="13678"/>
                    <a:pt x="2587847" y="10616"/>
                    <a:pt x="2587847" y="6839"/>
                  </a:cubicBezTo>
                  <a:cubicBezTo>
                    <a:pt x="2587847" y="3062"/>
                    <a:pt x="2590909" y="0"/>
                    <a:pt x="2594686" y="0"/>
                  </a:cubicBezTo>
                  <a:close/>
                  <a:moveTo>
                    <a:pt x="2566440" y="0"/>
                  </a:moveTo>
                  <a:cubicBezTo>
                    <a:pt x="2570217" y="0"/>
                    <a:pt x="2573278" y="3062"/>
                    <a:pt x="2573278" y="6839"/>
                  </a:cubicBezTo>
                  <a:cubicBezTo>
                    <a:pt x="2573278" y="10616"/>
                    <a:pt x="2570217" y="13678"/>
                    <a:pt x="2566440" y="13678"/>
                  </a:cubicBezTo>
                  <a:cubicBezTo>
                    <a:pt x="2562663" y="13678"/>
                    <a:pt x="2559601" y="10616"/>
                    <a:pt x="2559601" y="6839"/>
                  </a:cubicBezTo>
                  <a:cubicBezTo>
                    <a:pt x="2559601" y="3062"/>
                    <a:pt x="2562663" y="0"/>
                    <a:pt x="2566440" y="0"/>
                  </a:cubicBezTo>
                  <a:close/>
                  <a:moveTo>
                    <a:pt x="2538195" y="0"/>
                  </a:moveTo>
                  <a:cubicBezTo>
                    <a:pt x="2541972" y="0"/>
                    <a:pt x="2545034" y="3062"/>
                    <a:pt x="2545034" y="6839"/>
                  </a:cubicBezTo>
                  <a:cubicBezTo>
                    <a:pt x="2545034" y="10616"/>
                    <a:pt x="2541972" y="13678"/>
                    <a:pt x="2538195" y="13678"/>
                  </a:cubicBezTo>
                  <a:cubicBezTo>
                    <a:pt x="2534418" y="13678"/>
                    <a:pt x="2531356" y="10616"/>
                    <a:pt x="2531356" y="6839"/>
                  </a:cubicBezTo>
                  <a:cubicBezTo>
                    <a:pt x="2531356" y="3062"/>
                    <a:pt x="2534418" y="0"/>
                    <a:pt x="2538195" y="0"/>
                  </a:cubicBezTo>
                  <a:close/>
                  <a:moveTo>
                    <a:pt x="2509949" y="0"/>
                  </a:moveTo>
                  <a:cubicBezTo>
                    <a:pt x="2513726" y="0"/>
                    <a:pt x="2516788" y="3062"/>
                    <a:pt x="2516788" y="6839"/>
                  </a:cubicBezTo>
                  <a:cubicBezTo>
                    <a:pt x="2516788" y="10616"/>
                    <a:pt x="2513726" y="13678"/>
                    <a:pt x="2509949" y="13678"/>
                  </a:cubicBezTo>
                  <a:cubicBezTo>
                    <a:pt x="2506172" y="13678"/>
                    <a:pt x="2503110" y="10616"/>
                    <a:pt x="2503110" y="6839"/>
                  </a:cubicBezTo>
                  <a:cubicBezTo>
                    <a:pt x="2503110" y="3062"/>
                    <a:pt x="2506172" y="0"/>
                    <a:pt x="2509949" y="0"/>
                  </a:cubicBezTo>
                  <a:close/>
                  <a:moveTo>
                    <a:pt x="2481704" y="0"/>
                  </a:moveTo>
                  <a:cubicBezTo>
                    <a:pt x="2485481" y="0"/>
                    <a:pt x="2488543" y="3062"/>
                    <a:pt x="2488543" y="6839"/>
                  </a:cubicBezTo>
                  <a:cubicBezTo>
                    <a:pt x="2488543" y="10616"/>
                    <a:pt x="2485481" y="13678"/>
                    <a:pt x="2481704" y="13678"/>
                  </a:cubicBezTo>
                  <a:cubicBezTo>
                    <a:pt x="2477927" y="13678"/>
                    <a:pt x="2474865" y="10616"/>
                    <a:pt x="2474865" y="6839"/>
                  </a:cubicBezTo>
                  <a:cubicBezTo>
                    <a:pt x="2474865" y="3062"/>
                    <a:pt x="2477927" y="0"/>
                    <a:pt x="2481704" y="0"/>
                  </a:cubicBezTo>
                  <a:close/>
                  <a:moveTo>
                    <a:pt x="2453458" y="0"/>
                  </a:moveTo>
                  <a:cubicBezTo>
                    <a:pt x="2457235" y="0"/>
                    <a:pt x="2460297" y="3062"/>
                    <a:pt x="2460297" y="6839"/>
                  </a:cubicBezTo>
                  <a:cubicBezTo>
                    <a:pt x="2460297" y="10616"/>
                    <a:pt x="2457235" y="13678"/>
                    <a:pt x="2453458" y="13678"/>
                  </a:cubicBezTo>
                  <a:cubicBezTo>
                    <a:pt x="2449681" y="13678"/>
                    <a:pt x="2446619" y="10616"/>
                    <a:pt x="2446619" y="6839"/>
                  </a:cubicBezTo>
                  <a:cubicBezTo>
                    <a:pt x="2446619" y="3062"/>
                    <a:pt x="2449681" y="0"/>
                    <a:pt x="2453458" y="0"/>
                  </a:cubicBezTo>
                  <a:close/>
                  <a:moveTo>
                    <a:pt x="2425212" y="0"/>
                  </a:moveTo>
                  <a:cubicBezTo>
                    <a:pt x="2428988" y="0"/>
                    <a:pt x="2432051" y="3062"/>
                    <a:pt x="2432051" y="6839"/>
                  </a:cubicBezTo>
                  <a:cubicBezTo>
                    <a:pt x="2432051" y="10616"/>
                    <a:pt x="2428988" y="13678"/>
                    <a:pt x="2425212" y="13678"/>
                  </a:cubicBezTo>
                  <a:cubicBezTo>
                    <a:pt x="2421435" y="13678"/>
                    <a:pt x="2418373" y="10616"/>
                    <a:pt x="2418373" y="6839"/>
                  </a:cubicBezTo>
                  <a:cubicBezTo>
                    <a:pt x="2418373" y="3062"/>
                    <a:pt x="2421435" y="0"/>
                    <a:pt x="2425212" y="0"/>
                  </a:cubicBezTo>
                  <a:close/>
                  <a:moveTo>
                    <a:pt x="2396967" y="0"/>
                  </a:moveTo>
                  <a:cubicBezTo>
                    <a:pt x="2400744" y="0"/>
                    <a:pt x="2403806" y="3062"/>
                    <a:pt x="2403806" y="6839"/>
                  </a:cubicBezTo>
                  <a:cubicBezTo>
                    <a:pt x="2403806" y="10616"/>
                    <a:pt x="2400744" y="13678"/>
                    <a:pt x="2396967" y="13678"/>
                  </a:cubicBezTo>
                  <a:cubicBezTo>
                    <a:pt x="2393190" y="13678"/>
                    <a:pt x="2390128" y="10616"/>
                    <a:pt x="2390128" y="6839"/>
                  </a:cubicBezTo>
                  <a:cubicBezTo>
                    <a:pt x="2390128" y="3062"/>
                    <a:pt x="2393190" y="0"/>
                    <a:pt x="2396967" y="0"/>
                  </a:cubicBezTo>
                  <a:close/>
                  <a:moveTo>
                    <a:pt x="2368721" y="0"/>
                  </a:moveTo>
                  <a:cubicBezTo>
                    <a:pt x="2372497" y="0"/>
                    <a:pt x="2375559" y="3062"/>
                    <a:pt x="2375559" y="6839"/>
                  </a:cubicBezTo>
                  <a:cubicBezTo>
                    <a:pt x="2375559" y="10616"/>
                    <a:pt x="2372497" y="13678"/>
                    <a:pt x="2368721" y="13678"/>
                  </a:cubicBezTo>
                  <a:cubicBezTo>
                    <a:pt x="2364944" y="13678"/>
                    <a:pt x="2361882" y="10616"/>
                    <a:pt x="2361882" y="6839"/>
                  </a:cubicBezTo>
                  <a:cubicBezTo>
                    <a:pt x="2361882" y="3062"/>
                    <a:pt x="2364944" y="0"/>
                    <a:pt x="2368721" y="0"/>
                  </a:cubicBezTo>
                  <a:close/>
                  <a:moveTo>
                    <a:pt x="2340476" y="0"/>
                  </a:moveTo>
                  <a:cubicBezTo>
                    <a:pt x="2344253" y="0"/>
                    <a:pt x="2347315" y="3062"/>
                    <a:pt x="2347315" y="6839"/>
                  </a:cubicBezTo>
                  <a:cubicBezTo>
                    <a:pt x="2347315" y="10616"/>
                    <a:pt x="2344253" y="13678"/>
                    <a:pt x="2340476" y="13678"/>
                  </a:cubicBezTo>
                  <a:cubicBezTo>
                    <a:pt x="2336699" y="13678"/>
                    <a:pt x="2333637" y="10616"/>
                    <a:pt x="2333637" y="6839"/>
                  </a:cubicBezTo>
                  <a:cubicBezTo>
                    <a:pt x="2333637" y="3062"/>
                    <a:pt x="2336699" y="0"/>
                    <a:pt x="2340476" y="0"/>
                  </a:cubicBezTo>
                  <a:close/>
                  <a:moveTo>
                    <a:pt x="2312230" y="0"/>
                  </a:moveTo>
                  <a:cubicBezTo>
                    <a:pt x="2316007" y="0"/>
                    <a:pt x="2319069" y="3062"/>
                    <a:pt x="2319069" y="6839"/>
                  </a:cubicBezTo>
                  <a:cubicBezTo>
                    <a:pt x="2319069" y="10616"/>
                    <a:pt x="2316007" y="13678"/>
                    <a:pt x="2312230" y="13678"/>
                  </a:cubicBezTo>
                  <a:cubicBezTo>
                    <a:pt x="2308453" y="13678"/>
                    <a:pt x="2305391" y="10616"/>
                    <a:pt x="2305391" y="6839"/>
                  </a:cubicBezTo>
                  <a:cubicBezTo>
                    <a:pt x="2305391" y="3062"/>
                    <a:pt x="2308453" y="0"/>
                    <a:pt x="2312230" y="0"/>
                  </a:cubicBezTo>
                  <a:close/>
                  <a:moveTo>
                    <a:pt x="2283985" y="0"/>
                  </a:moveTo>
                  <a:cubicBezTo>
                    <a:pt x="2287762" y="0"/>
                    <a:pt x="2290824" y="3062"/>
                    <a:pt x="2290824" y="6839"/>
                  </a:cubicBezTo>
                  <a:cubicBezTo>
                    <a:pt x="2290824" y="10616"/>
                    <a:pt x="2287762" y="13678"/>
                    <a:pt x="2283985" y="13678"/>
                  </a:cubicBezTo>
                  <a:cubicBezTo>
                    <a:pt x="2280208" y="13678"/>
                    <a:pt x="2277146" y="10616"/>
                    <a:pt x="2277146" y="6839"/>
                  </a:cubicBezTo>
                  <a:cubicBezTo>
                    <a:pt x="2277146" y="3062"/>
                    <a:pt x="2280208" y="0"/>
                    <a:pt x="2283985" y="0"/>
                  </a:cubicBezTo>
                  <a:close/>
                  <a:moveTo>
                    <a:pt x="2255739" y="0"/>
                  </a:moveTo>
                  <a:cubicBezTo>
                    <a:pt x="2259515" y="0"/>
                    <a:pt x="2262578" y="3062"/>
                    <a:pt x="2262578" y="6839"/>
                  </a:cubicBezTo>
                  <a:cubicBezTo>
                    <a:pt x="2262578" y="10616"/>
                    <a:pt x="2259515" y="13678"/>
                    <a:pt x="2255739" y="13678"/>
                  </a:cubicBezTo>
                  <a:cubicBezTo>
                    <a:pt x="2251962" y="13678"/>
                    <a:pt x="2248900" y="10616"/>
                    <a:pt x="2248900" y="6839"/>
                  </a:cubicBezTo>
                  <a:cubicBezTo>
                    <a:pt x="2248900" y="3062"/>
                    <a:pt x="2251962" y="0"/>
                    <a:pt x="2255739" y="0"/>
                  </a:cubicBezTo>
                  <a:close/>
                  <a:moveTo>
                    <a:pt x="2227494" y="0"/>
                  </a:moveTo>
                  <a:cubicBezTo>
                    <a:pt x="2231271" y="0"/>
                    <a:pt x="2234333" y="3062"/>
                    <a:pt x="2234333" y="6839"/>
                  </a:cubicBezTo>
                  <a:cubicBezTo>
                    <a:pt x="2234333" y="10616"/>
                    <a:pt x="2231271" y="13678"/>
                    <a:pt x="2227494" y="13678"/>
                  </a:cubicBezTo>
                  <a:cubicBezTo>
                    <a:pt x="2223717" y="13678"/>
                    <a:pt x="2220655" y="10616"/>
                    <a:pt x="2220655" y="6839"/>
                  </a:cubicBezTo>
                  <a:cubicBezTo>
                    <a:pt x="2220655" y="3062"/>
                    <a:pt x="2223717" y="0"/>
                    <a:pt x="2227494" y="0"/>
                  </a:cubicBezTo>
                  <a:close/>
                  <a:moveTo>
                    <a:pt x="2199248" y="0"/>
                  </a:moveTo>
                  <a:cubicBezTo>
                    <a:pt x="2203024" y="0"/>
                    <a:pt x="2206087" y="3062"/>
                    <a:pt x="2206087" y="6839"/>
                  </a:cubicBezTo>
                  <a:cubicBezTo>
                    <a:pt x="2206087" y="10616"/>
                    <a:pt x="2203024" y="13678"/>
                    <a:pt x="2199248" y="13678"/>
                  </a:cubicBezTo>
                  <a:cubicBezTo>
                    <a:pt x="2195471" y="13678"/>
                    <a:pt x="2192409" y="10616"/>
                    <a:pt x="2192409" y="6839"/>
                  </a:cubicBezTo>
                  <a:cubicBezTo>
                    <a:pt x="2192409" y="3062"/>
                    <a:pt x="2195471" y="0"/>
                    <a:pt x="2199248" y="0"/>
                  </a:cubicBezTo>
                  <a:close/>
                  <a:moveTo>
                    <a:pt x="2171003" y="0"/>
                  </a:moveTo>
                  <a:cubicBezTo>
                    <a:pt x="2174780" y="0"/>
                    <a:pt x="2177842" y="3062"/>
                    <a:pt x="2177842" y="6839"/>
                  </a:cubicBezTo>
                  <a:cubicBezTo>
                    <a:pt x="2177842" y="10616"/>
                    <a:pt x="2174780" y="13678"/>
                    <a:pt x="2171003" y="13678"/>
                  </a:cubicBezTo>
                  <a:cubicBezTo>
                    <a:pt x="2167226" y="13678"/>
                    <a:pt x="2164164" y="10616"/>
                    <a:pt x="2164164" y="6839"/>
                  </a:cubicBezTo>
                  <a:cubicBezTo>
                    <a:pt x="2164164" y="3062"/>
                    <a:pt x="2167226" y="0"/>
                    <a:pt x="2171003" y="0"/>
                  </a:cubicBezTo>
                  <a:close/>
                  <a:moveTo>
                    <a:pt x="2142757" y="0"/>
                  </a:moveTo>
                  <a:cubicBezTo>
                    <a:pt x="2146534" y="0"/>
                    <a:pt x="2149596" y="3062"/>
                    <a:pt x="2149596" y="6839"/>
                  </a:cubicBezTo>
                  <a:cubicBezTo>
                    <a:pt x="2149596" y="10616"/>
                    <a:pt x="2146534" y="13678"/>
                    <a:pt x="2142757" y="13678"/>
                  </a:cubicBezTo>
                  <a:cubicBezTo>
                    <a:pt x="2138980" y="13678"/>
                    <a:pt x="2135918" y="10616"/>
                    <a:pt x="2135918" y="6839"/>
                  </a:cubicBezTo>
                  <a:cubicBezTo>
                    <a:pt x="2135918" y="3062"/>
                    <a:pt x="2138980" y="0"/>
                    <a:pt x="2142757" y="0"/>
                  </a:cubicBezTo>
                  <a:close/>
                  <a:moveTo>
                    <a:pt x="2114512" y="0"/>
                  </a:moveTo>
                  <a:cubicBezTo>
                    <a:pt x="2118289" y="0"/>
                    <a:pt x="2121351" y="3062"/>
                    <a:pt x="2121351" y="6839"/>
                  </a:cubicBezTo>
                  <a:cubicBezTo>
                    <a:pt x="2121351" y="10616"/>
                    <a:pt x="2118289" y="13678"/>
                    <a:pt x="2114512" y="13678"/>
                  </a:cubicBezTo>
                  <a:cubicBezTo>
                    <a:pt x="2110735" y="13678"/>
                    <a:pt x="2107673" y="10616"/>
                    <a:pt x="2107673" y="6839"/>
                  </a:cubicBezTo>
                  <a:cubicBezTo>
                    <a:pt x="2107673" y="3062"/>
                    <a:pt x="2110735" y="0"/>
                    <a:pt x="2114512" y="0"/>
                  </a:cubicBezTo>
                  <a:close/>
                  <a:moveTo>
                    <a:pt x="2086266" y="0"/>
                  </a:moveTo>
                  <a:cubicBezTo>
                    <a:pt x="2090043" y="0"/>
                    <a:pt x="2093105" y="3062"/>
                    <a:pt x="2093105" y="6839"/>
                  </a:cubicBezTo>
                  <a:cubicBezTo>
                    <a:pt x="2093105" y="10616"/>
                    <a:pt x="2090043" y="13678"/>
                    <a:pt x="2086266" y="13678"/>
                  </a:cubicBezTo>
                  <a:cubicBezTo>
                    <a:pt x="2082489" y="13678"/>
                    <a:pt x="2079427" y="10616"/>
                    <a:pt x="2079427" y="6839"/>
                  </a:cubicBezTo>
                  <a:cubicBezTo>
                    <a:pt x="2079427" y="3062"/>
                    <a:pt x="2082489" y="0"/>
                    <a:pt x="2086266" y="0"/>
                  </a:cubicBezTo>
                  <a:close/>
                  <a:moveTo>
                    <a:pt x="2058021" y="0"/>
                  </a:moveTo>
                  <a:cubicBezTo>
                    <a:pt x="2061798" y="0"/>
                    <a:pt x="2064860" y="3062"/>
                    <a:pt x="2064860" y="6839"/>
                  </a:cubicBezTo>
                  <a:cubicBezTo>
                    <a:pt x="2064860" y="10616"/>
                    <a:pt x="2061798" y="13678"/>
                    <a:pt x="2058021" y="13678"/>
                  </a:cubicBezTo>
                  <a:cubicBezTo>
                    <a:pt x="2054244" y="13678"/>
                    <a:pt x="2051182" y="10616"/>
                    <a:pt x="2051182" y="6839"/>
                  </a:cubicBezTo>
                  <a:cubicBezTo>
                    <a:pt x="2051182" y="3062"/>
                    <a:pt x="2054244" y="0"/>
                    <a:pt x="2058021" y="0"/>
                  </a:cubicBezTo>
                  <a:close/>
                  <a:moveTo>
                    <a:pt x="2029775" y="0"/>
                  </a:moveTo>
                  <a:cubicBezTo>
                    <a:pt x="2033552" y="0"/>
                    <a:pt x="2036614" y="3062"/>
                    <a:pt x="2036614" y="6839"/>
                  </a:cubicBezTo>
                  <a:cubicBezTo>
                    <a:pt x="2036614" y="10616"/>
                    <a:pt x="2033552" y="13678"/>
                    <a:pt x="2029775" y="13678"/>
                  </a:cubicBezTo>
                  <a:cubicBezTo>
                    <a:pt x="2025998" y="13678"/>
                    <a:pt x="2022936" y="10616"/>
                    <a:pt x="2022936" y="6839"/>
                  </a:cubicBezTo>
                  <a:cubicBezTo>
                    <a:pt x="2022936" y="3062"/>
                    <a:pt x="2025998" y="0"/>
                    <a:pt x="2029775" y="0"/>
                  </a:cubicBezTo>
                  <a:close/>
                  <a:moveTo>
                    <a:pt x="2001530" y="0"/>
                  </a:moveTo>
                  <a:cubicBezTo>
                    <a:pt x="2005307" y="0"/>
                    <a:pt x="2008369" y="3062"/>
                    <a:pt x="2008369" y="6839"/>
                  </a:cubicBezTo>
                  <a:cubicBezTo>
                    <a:pt x="2008369" y="10616"/>
                    <a:pt x="2005307" y="13678"/>
                    <a:pt x="2001530" y="13678"/>
                  </a:cubicBezTo>
                  <a:cubicBezTo>
                    <a:pt x="1997753" y="13678"/>
                    <a:pt x="1994691" y="10616"/>
                    <a:pt x="1994691" y="6839"/>
                  </a:cubicBezTo>
                  <a:cubicBezTo>
                    <a:pt x="1994691" y="3062"/>
                    <a:pt x="1997753" y="0"/>
                    <a:pt x="2001530" y="0"/>
                  </a:cubicBezTo>
                  <a:close/>
                  <a:moveTo>
                    <a:pt x="1973284" y="0"/>
                  </a:moveTo>
                  <a:cubicBezTo>
                    <a:pt x="1977061" y="0"/>
                    <a:pt x="1980123" y="3062"/>
                    <a:pt x="1980123" y="6839"/>
                  </a:cubicBezTo>
                  <a:cubicBezTo>
                    <a:pt x="1980123" y="10616"/>
                    <a:pt x="1977061" y="13678"/>
                    <a:pt x="1973284" y="13678"/>
                  </a:cubicBezTo>
                  <a:cubicBezTo>
                    <a:pt x="1969507" y="13678"/>
                    <a:pt x="1966445" y="10616"/>
                    <a:pt x="1966445" y="6839"/>
                  </a:cubicBezTo>
                  <a:cubicBezTo>
                    <a:pt x="1966445" y="3062"/>
                    <a:pt x="1969507" y="0"/>
                    <a:pt x="1973284" y="0"/>
                  </a:cubicBezTo>
                  <a:close/>
                  <a:moveTo>
                    <a:pt x="1945039" y="0"/>
                  </a:moveTo>
                  <a:cubicBezTo>
                    <a:pt x="1948816" y="0"/>
                    <a:pt x="1951878" y="3062"/>
                    <a:pt x="1951878" y="6839"/>
                  </a:cubicBezTo>
                  <a:cubicBezTo>
                    <a:pt x="1951878" y="10616"/>
                    <a:pt x="1948816" y="13678"/>
                    <a:pt x="1945039" y="13678"/>
                  </a:cubicBezTo>
                  <a:cubicBezTo>
                    <a:pt x="1941262" y="13678"/>
                    <a:pt x="1938200" y="10616"/>
                    <a:pt x="1938200" y="6839"/>
                  </a:cubicBezTo>
                  <a:cubicBezTo>
                    <a:pt x="1938200" y="3062"/>
                    <a:pt x="1941262" y="0"/>
                    <a:pt x="1945039" y="0"/>
                  </a:cubicBezTo>
                  <a:close/>
                  <a:moveTo>
                    <a:pt x="1916793" y="0"/>
                  </a:moveTo>
                  <a:cubicBezTo>
                    <a:pt x="1920570" y="0"/>
                    <a:pt x="1923632" y="3062"/>
                    <a:pt x="1923632" y="6839"/>
                  </a:cubicBezTo>
                  <a:cubicBezTo>
                    <a:pt x="1923632" y="10616"/>
                    <a:pt x="1920570" y="13678"/>
                    <a:pt x="1916793" y="13678"/>
                  </a:cubicBezTo>
                  <a:cubicBezTo>
                    <a:pt x="1913016" y="13678"/>
                    <a:pt x="1909954" y="10616"/>
                    <a:pt x="1909954" y="6839"/>
                  </a:cubicBezTo>
                  <a:cubicBezTo>
                    <a:pt x="1909954" y="3062"/>
                    <a:pt x="1913016" y="0"/>
                    <a:pt x="1916793" y="0"/>
                  </a:cubicBezTo>
                  <a:close/>
                  <a:moveTo>
                    <a:pt x="1888548" y="0"/>
                  </a:moveTo>
                  <a:cubicBezTo>
                    <a:pt x="1892325" y="0"/>
                    <a:pt x="1895387" y="3062"/>
                    <a:pt x="1895387" y="6839"/>
                  </a:cubicBezTo>
                  <a:cubicBezTo>
                    <a:pt x="1895387" y="10616"/>
                    <a:pt x="1892325" y="13678"/>
                    <a:pt x="1888548" y="13678"/>
                  </a:cubicBezTo>
                  <a:cubicBezTo>
                    <a:pt x="1884771" y="13678"/>
                    <a:pt x="1881709" y="10616"/>
                    <a:pt x="1881709" y="6839"/>
                  </a:cubicBezTo>
                  <a:cubicBezTo>
                    <a:pt x="1881709" y="3062"/>
                    <a:pt x="1884771" y="0"/>
                    <a:pt x="1888548" y="0"/>
                  </a:cubicBezTo>
                  <a:close/>
                  <a:moveTo>
                    <a:pt x="1860302" y="0"/>
                  </a:moveTo>
                  <a:cubicBezTo>
                    <a:pt x="1864079" y="0"/>
                    <a:pt x="1867141" y="3062"/>
                    <a:pt x="1867141" y="6839"/>
                  </a:cubicBezTo>
                  <a:cubicBezTo>
                    <a:pt x="1867141" y="10616"/>
                    <a:pt x="1864079" y="13678"/>
                    <a:pt x="1860302" y="13678"/>
                  </a:cubicBezTo>
                  <a:cubicBezTo>
                    <a:pt x="1856525" y="13678"/>
                    <a:pt x="1853463" y="10616"/>
                    <a:pt x="1853463" y="6839"/>
                  </a:cubicBezTo>
                  <a:cubicBezTo>
                    <a:pt x="1853463" y="3062"/>
                    <a:pt x="1856525" y="0"/>
                    <a:pt x="1860302" y="0"/>
                  </a:cubicBezTo>
                  <a:close/>
                  <a:moveTo>
                    <a:pt x="1832057" y="0"/>
                  </a:moveTo>
                  <a:cubicBezTo>
                    <a:pt x="1835834" y="0"/>
                    <a:pt x="1838896" y="3062"/>
                    <a:pt x="1838896" y="6839"/>
                  </a:cubicBezTo>
                  <a:cubicBezTo>
                    <a:pt x="1838896" y="10616"/>
                    <a:pt x="1835834" y="13678"/>
                    <a:pt x="1832057" y="13678"/>
                  </a:cubicBezTo>
                  <a:cubicBezTo>
                    <a:pt x="1828280" y="13678"/>
                    <a:pt x="1825218" y="10616"/>
                    <a:pt x="1825218" y="6839"/>
                  </a:cubicBezTo>
                  <a:cubicBezTo>
                    <a:pt x="1825218" y="3062"/>
                    <a:pt x="1828280" y="0"/>
                    <a:pt x="1832057" y="0"/>
                  </a:cubicBezTo>
                  <a:close/>
                  <a:moveTo>
                    <a:pt x="1803811" y="0"/>
                  </a:moveTo>
                  <a:cubicBezTo>
                    <a:pt x="1807588" y="0"/>
                    <a:pt x="1810650" y="3062"/>
                    <a:pt x="1810650" y="6839"/>
                  </a:cubicBezTo>
                  <a:cubicBezTo>
                    <a:pt x="1810650" y="10616"/>
                    <a:pt x="1807588" y="13678"/>
                    <a:pt x="1803811" y="13678"/>
                  </a:cubicBezTo>
                  <a:cubicBezTo>
                    <a:pt x="1800034" y="13678"/>
                    <a:pt x="1796972" y="10616"/>
                    <a:pt x="1796972" y="6839"/>
                  </a:cubicBezTo>
                  <a:cubicBezTo>
                    <a:pt x="1796972" y="3062"/>
                    <a:pt x="1800034" y="0"/>
                    <a:pt x="1803811" y="0"/>
                  </a:cubicBezTo>
                  <a:close/>
                  <a:moveTo>
                    <a:pt x="1775566" y="0"/>
                  </a:moveTo>
                  <a:cubicBezTo>
                    <a:pt x="1779343" y="0"/>
                    <a:pt x="1782405" y="3062"/>
                    <a:pt x="1782405" y="6839"/>
                  </a:cubicBezTo>
                  <a:cubicBezTo>
                    <a:pt x="1782405" y="10616"/>
                    <a:pt x="1779343" y="13678"/>
                    <a:pt x="1775566" y="13678"/>
                  </a:cubicBezTo>
                  <a:cubicBezTo>
                    <a:pt x="1771789" y="13678"/>
                    <a:pt x="1768727" y="10616"/>
                    <a:pt x="1768727" y="6839"/>
                  </a:cubicBezTo>
                  <a:cubicBezTo>
                    <a:pt x="1768727" y="3062"/>
                    <a:pt x="1771789" y="0"/>
                    <a:pt x="1775566" y="0"/>
                  </a:cubicBezTo>
                  <a:close/>
                  <a:moveTo>
                    <a:pt x="1747320" y="0"/>
                  </a:moveTo>
                  <a:cubicBezTo>
                    <a:pt x="1751097" y="0"/>
                    <a:pt x="1754159" y="3062"/>
                    <a:pt x="1754159" y="6839"/>
                  </a:cubicBezTo>
                  <a:cubicBezTo>
                    <a:pt x="1754159" y="10616"/>
                    <a:pt x="1751097" y="13678"/>
                    <a:pt x="1747320" y="13678"/>
                  </a:cubicBezTo>
                  <a:cubicBezTo>
                    <a:pt x="1743544" y="13678"/>
                    <a:pt x="1740482" y="10616"/>
                    <a:pt x="1740482" y="6839"/>
                  </a:cubicBezTo>
                  <a:cubicBezTo>
                    <a:pt x="1740482" y="3062"/>
                    <a:pt x="1743544" y="0"/>
                    <a:pt x="1747320" y="0"/>
                  </a:cubicBezTo>
                  <a:close/>
                  <a:moveTo>
                    <a:pt x="1719075" y="0"/>
                  </a:moveTo>
                  <a:cubicBezTo>
                    <a:pt x="1722852" y="0"/>
                    <a:pt x="1725914" y="3062"/>
                    <a:pt x="1725914" y="6839"/>
                  </a:cubicBezTo>
                  <a:cubicBezTo>
                    <a:pt x="1725914" y="10616"/>
                    <a:pt x="1722852" y="13678"/>
                    <a:pt x="1719075" y="13678"/>
                  </a:cubicBezTo>
                  <a:cubicBezTo>
                    <a:pt x="1715298" y="13678"/>
                    <a:pt x="1712236" y="10616"/>
                    <a:pt x="1712236" y="6839"/>
                  </a:cubicBezTo>
                  <a:cubicBezTo>
                    <a:pt x="1712236" y="3062"/>
                    <a:pt x="1715298" y="0"/>
                    <a:pt x="1719075" y="0"/>
                  </a:cubicBezTo>
                  <a:close/>
                  <a:moveTo>
                    <a:pt x="1690830" y="0"/>
                  </a:moveTo>
                  <a:cubicBezTo>
                    <a:pt x="1694607" y="0"/>
                    <a:pt x="1697669" y="3062"/>
                    <a:pt x="1697669" y="6839"/>
                  </a:cubicBezTo>
                  <a:cubicBezTo>
                    <a:pt x="1697669" y="10616"/>
                    <a:pt x="1694607" y="13678"/>
                    <a:pt x="1690830" y="13678"/>
                  </a:cubicBezTo>
                  <a:cubicBezTo>
                    <a:pt x="1687053" y="13678"/>
                    <a:pt x="1683991" y="10616"/>
                    <a:pt x="1683991" y="6839"/>
                  </a:cubicBezTo>
                  <a:cubicBezTo>
                    <a:pt x="1683991" y="3062"/>
                    <a:pt x="1687053" y="0"/>
                    <a:pt x="1690830" y="0"/>
                  </a:cubicBezTo>
                  <a:close/>
                  <a:moveTo>
                    <a:pt x="1662584" y="0"/>
                  </a:moveTo>
                  <a:cubicBezTo>
                    <a:pt x="1666361" y="0"/>
                    <a:pt x="1669423" y="3062"/>
                    <a:pt x="1669423" y="6839"/>
                  </a:cubicBezTo>
                  <a:cubicBezTo>
                    <a:pt x="1669423" y="10616"/>
                    <a:pt x="1666361" y="13678"/>
                    <a:pt x="1662584" y="13678"/>
                  </a:cubicBezTo>
                  <a:cubicBezTo>
                    <a:pt x="1658807" y="13678"/>
                    <a:pt x="1655746" y="10616"/>
                    <a:pt x="1655746" y="6839"/>
                  </a:cubicBezTo>
                  <a:cubicBezTo>
                    <a:pt x="1655746" y="3062"/>
                    <a:pt x="1658807" y="0"/>
                    <a:pt x="1662584" y="0"/>
                  </a:cubicBezTo>
                  <a:close/>
                  <a:moveTo>
                    <a:pt x="1634339" y="0"/>
                  </a:moveTo>
                  <a:cubicBezTo>
                    <a:pt x="1638116" y="0"/>
                    <a:pt x="1641178" y="3062"/>
                    <a:pt x="1641178" y="6839"/>
                  </a:cubicBezTo>
                  <a:cubicBezTo>
                    <a:pt x="1641178" y="10616"/>
                    <a:pt x="1638116" y="13678"/>
                    <a:pt x="1634339" y="13678"/>
                  </a:cubicBezTo>
                  <a:cubicBezTo>
                    <a:pt x="1630562" y="13678"/>
                    <a:pt x="1627500" y="10616"/>
                    <a:pt x="1627500" y="6839"/>
                  </a:cubicBezTo>
                  <a:cubicBezTo>
                    <a:pt x="1627500" y="3062"/>
                    <a:pt x="1630562" y="0"/>
                    <a:pt x="1634339" y="0"/>
                  </a:cubicBezTo>
                  <a:close/>
                  <a:moveTo>
                    <a:pt x="1606093" y="0"/>
                  </a:moveTo>
                  <a:lnTo>
                    <a:pt x="1606115" y="22"/>
                  </a:lnTo>
                  <a:lnTo>
                    <a:pt x="1606137" y="0"/>
                  </a:lnTo>
                  <a:cubicBezTo>
                    <a:pt x="1609914" y="0"/>
                    <a:pt x="1612975" y="3062"/>
                    <a:pt x="1612975" y="6839"/>
                  </a:cubicBezTo>
                  <a:cubicBezTo>
                    <a:pt x="1612975" y="10616"/>
                    <a:pt x="1609914" y="13678"/>
                    <a:pt x="1606137" y="13678"/>
                  </a:cubicBezTo>
                  <a:lnTo>
                    <a:pt x="1606115" y="13656"/>
                  </a:lnTo>
                  <a:lnTo>
                    <a:pt x="1606093" y="13678"/>
                  </a:lnTo>
                  <a:cubicBezTo>
                    <a:pt x="1602316" y="13678"/>
                    <a:pt x="1599254" y="10616"/>
                    <a:pt x="1599254" y="6839"/>
                  </a:cubicBezTo>
                  <a:cubicBezTo>
                    <a:pt x="1599254" y="3062"/>
                    <a:pt x="1602316" y="0"/>
                    <a:pt x="1606093" y="0"/>
                  </a:cubicBezTo>
                  <a:close/>
                  <a:moveTo>
                    <a:pt x="1577875" y="0"/>
                  </a:moveTo>
                  <a:cubicBezTo>
                    <a:pt x="1581652" y="0"/>
                    <a:pt x="1584714" y="3062"/>
                    <a:pt x="1584714" y="6839"/>
                  </a:cubicBezTo>
                  <a:cubicBezTo>
                    <a:pt x="1584714" y="10616"/>
                    <a:pt x="1581652" y="13678"/>
                    <a:pt x="1577875" y="13678"/>
                  </a:cubicBezTo>
                  <a:cubicBezTo>
                    <a:pt x="1574098" y="13678"/>
                    <a:pt x="1571037" y="10616"/>
                    <a:pt x="1571037" y="6839"/>
                  </a:cubicBezTo>
                  <a:cubicBezTo>
                    <a:pt x="1571037" y="3062"/>
                    <a:pt x="1574098" y="0"/>
                    <a:pt x="1577875" y="0"/>
                  </a:cubicBezTo>
                  <a:close/>
                  <a:moveTo>
                    <a:pt x="1549637" y="0"/>
                  </a:moveTo>
                  <a:cubicBezTo>
                    <a:pt x="1553414" y="0"/>
                    <a:pt x="1556476" y="3062"/>
                    <a:pt x="1556476" y="6839"/>
                  </a:cubicBezTo>
                  <a:cubicBezTo>
                    <a:pt x="1556476" y="10616"/>
                    <a:pt x="1553414" y="13678"/>
                    <a:pt x="1549637" y="13678"/>
                  </a:cubicBezTo>
                  <a:cubicBezTo>
                    <a:pt x="1545860" y="13678"/>
                    <a:pt x="1542799" y="10616"/>
                    <a:pt x="1542799" y="6839"/>
                  </a:cubicBezTo>
                  <a:cubicBezTo>
                    <a:pt x="1542799" y="3062"/>
                    <a:pt x="1545860" y="0"/>
                    <a:pt x="1549637" y="0"/>
                  </a:cubicBezTo>
                  <a:close/>
                  <a:moveTo>
                    <a:pt x="1521393" y="0"/>
                  </a:moveTo>
                  <a:cubicBezTo>
                    <a:pt x="1525170" y="0"/>
                    <a:pt x="1528231" y="3062"/>
                    <a:pt x="1528231" y="6839"/>
                  </a:cubicBezTo>
                  <a:cubicBezTo>
                    <a:pt x="1528231" y="10616"/>
                    <a:pt x="1525170" y="13678"/>
                    <a:pt x="1521393" y="13678"/>
                  </a:cubicBezTo>
                  <a:cubicBezTo>
                    <a:pt x="1517616" y="13678"/>
                    <a:pt x="1514554" y="10616"/>
                    <a:pt x="1514554" y="6839"/>
                  </a:cubicBezTo>
                  <a:cubicBezTo>
                    <a:pt x="1514554" y="3062"/>
                    <a:pt x="1517616" y="0"/>
                    <a:pt x="1521393" y="0"/>
                  </a:cubicBezTo>
                  <a:close/>
                  <a:moveTo>
                    <a:pt x="1493146" y="0"/>
                  </a:moveTo>
                  <a:cubicBezTo>
                    <a:pt x="1496923" y="0"/>
                    <a:pt x="1499985" y="3062"/>
                    <a:pt x="1499985" y="6839"/>
                  </a:cubicBezTo>
                  <a:cubicBezTo>
                    <a:pt x="1499985" y="10616"/>
                    <a:pt x="1496923" y="13678"/>
                    <a:pt x="1493146" y="13678"/>
                  </a:cubicBezTo>
                  <a:cubicBezTo>
                    <a:pt x="1489369" y="13678"/>
                    <a:pt x="1486307" y="10616"/>
                    <a:pt x="1486307" y="6839"/>
                  </a:cubicBezTo>
                  <a:cubicBezTo>
                    <a:pt x="1486307" y="3062"/>
                    <a:pt x="1489369" y="0"/>
                    <a:pt x="1493146" y="0"/>
                  </a:cubicBezTo>
                  <a:close/>
                  <a:moveTo>
                    <a:pt x="1464902" y="0"/>
                  </a:moveTo>
                  <a:cubicBezTo>
                    <a:pt x="1468679" y="0"/>
                    <a:pt x="1471741" y="3062"/>
                    <a:pt x="1471741" y="6839"/>
                  </a:cubicBezTo>
                  <a:cubicBezTo>
                    <a:pt x="1471741" y="10616"/>
                    <a:pt x="1468679" y="13678"/>
                    <a:pt x="1464902" y="13678"/>
                  </a:cubicBezTo>
                  <a:cubicBezTo>
                    <a:pt x="1461125" y="13678"/>
                    <a:pt x="1458063" y="10616"/>
                    <a:pt x="1458063" y="6839"/>
                  </a:cubicBezTo>
                  <a:cubicBezTo>
                    <a:pt x="1458063" y="3062"/>
                    <a:pt x="1461125" y="0"/>
                    <a:pt x="1464902" y="0"/>
                  </a:cubicBezTo>
                  <a:close/>
                  <a:moveTo>
                    <a:pt x="1436655" y="0"/>
                  </a:moveTo>
                  <a:cubicBezTo>
                    <a:pt x="1440432" y="0"/>
                    <a:pt x="1443494" y="3062"/>
                    <a:pt x="1443494" y="6839"/>
                  </a:cubicBezTo>
                  <a:cubicBezTo>
                    <a:pt x="1443494" y="10616"/>
                    <a:pt x="1440432" y="13678"/>
                    <a:pt x="1436655" y="13678"/>
                  </a:cubicBezTo>
                  <a:cubicBezTo>
                    <a:pt x="1432878" y="13678"/>
                    <a:pt x="1429816" y="10616"/>
                    <a:pt x="1429816" y="6839"/>
                  </a:cubicBezTo>
                  <a:cubicBezTo>
                    <a:pt x="1429816" y="3062"/>
                    <a:pt x="1432878" y="0"/>
                    <a:pt x="1436655" y="0"/>
                  </a:cubicBezTo>
                  <a:close/>
                  <a:moveTo>
                    <a:pt x="1408411" y="0"/>
                  </a:moveTo>
                  <a:cubicBezTo>
                    <a:pt x="1412188" y="0"/>
                    <a:pt x="1415250" y="3062"/>
                    <a:pt x="1415250" y="6839"/>
                  </a:cubicBezTo>
                  <a:cubicBezTo>
                    <a:pt x="1415250" y="10616"/>
                    <a:pt x="1412188" y="13678"/>
                    <a:pt x="1408411" y="13678"/>
                  </a:cubicBezTo>
                  <a:cubicBezTo>
                    <a:pt x="1404634" y="13678"/>
                    <a:pt x="1401572" y="10616"/>
                    <a:pt x="1401572" y="6839"/>
                  </a:cubicBezTo>
                  <a:cubicBezTo>
                    <a:pt x="1401572" y="3062"/>
                    <a:pt x="1404634" y="0"/>
                    <a:pt x="1408411" y="0"/>
                  </a:cubicBezTo>
                  <a:close/>
                  <a:moveTo>
                    <a:pt x="1380164" y="0"/>
                  </a:moveTo>
                  <a:cubicBezTo>
                    <a:pt x="1383941" y="0"/>
                    <a:pt x="1387003" y="3062"/>
                    <a:pt x="1387003" y="6839"/>
                  </a:cubicBezTo>
                  <a:cubicBezTo>
                    <a:pt x="1387003" y="10616"/>
                    <a:pt x="1383941" y="13678"/>
                    <a:pt x="1380164" y="13678"/>
                  </a:cubicBezTo>
                  <a:cubicBezTo>
                    <a:pt x="1376387" y="13678"/>
                    <a:pt x="1373326" y="10616"/>
                    <a:pt x="1373326" y="6839"/>
                  </a:cubicBezTo>
                  <a:cubicBezTo>
                    <a:pt x="1373326" y="3062"/>
                    <a:pt x="1376387" y="0"/>
                    <a:pt x="1380164" y="0"/>
                  </a:cubicBezTo>
                  <a:close/>
                  <a:moveTo>
                    <a:pt x="1351920" y="0"/>
                  </a:moveTo>
                  <a:cubicBezTo>
                    <a:pt x="1355697" y="0"/>
                    <a:pt x="1358759" y="3062"/>
                    <a:pt x="1358759" y="6839"/>
                  </a:cubicBezTo>
                  <a:cubicBezTo>
                    <a:pt x="1358759" y="10616"/>
                    <a:pt x="1355697" y="13678"/>
                    <a:pt x="1351920" y="13678"/>
                  </a:cubicBezTo>
                  <a:cubicBezTo>
                    <a:pt x="1348143" y="13678"/>
                    <a:pt x="1345081" y="10616"/>
                    <a:pt x="1345081" y="6839"/>
                  </a:cubicBezTo>
                  <a:cubicBezTo>
                    <a:pt x="1345081" y="3062"/>
                    <a:pt x="1348143" y="0"/>
                    <a:pt x="1351920" y="0"/>
                  </a:cubicBezTo>
                  <a:close/>
                  <a:moveTo>
                    <a:pt x="1323673" y="0"/>
                  </a:moveTo>
                  <a:cubicBezTo>
                    <a:pt x="1327450" y="0"/>
                    <a:pt x="1330512" y="3062"/>
                    <a:pt x="1330512" y="6839"/>
                  </a:cubicBezTo>
                  <a:cubicBezTo>
                    <a:pt x="1330512" y="10616"/>
                    <a:pt x="1327450" y="13678"/>
                    <a:pt x="1323673" y="13678"/>
                  </a:cubicBezTo>
                  <a:cubicBezTo>
                    <a:pt x="1319896" y="13678"/>
                    <a:pt x="1316835" y="10616"/>
                    <a:pt x="1316835" y="6839"/>
                  </a:cubicBezTo>
                  <a:cubicBezTo>
                    <a:pt x="1316835" y="3062"/>
                    <a:pt x="1319896" y="0"/>
                    <a:pt x="1323673" y="0"/>
                  </a:cubicBezTo>
                  <a:close/>
                  <a:moveTo>
                    <a:pt x="1295429" y="0"/>
                  </a:moveTo>
                  <a:cubicBezTo>
                    <a:pt x="1299206" y="0"/>
                    <a:pt x="1302268" y="3062"/>
                    <a:pt x="1302268" y="6839"/>
                  </a:cubicBezTo>
                  <a:cubicBezTo>
                    <a:pt x="1302268" y="10616"/>
                    <a:pt x="1299206" y="13678"/>
                    <a:pt x="1295429" y="13678"/>
                  </a:cubicBezTo>
                  <a:cubicBezTo>
                    <a:pt x="1291652" y="13678"/>
                    <a:pt x="1288590" y="10616"/>
                    <a:pt x="1288590" y="6839"/>
                  </a:cubicBezTo>
                  <a:cubicBezTo>
                    <a:pt x="1288590" y="3062"/>
                    <a:pt x="1291652" y="0"/>
                    <a:pt x="1295429" y="0"/>
                  </a:cubicBezTo>
                  <a:close/>
                  <a:moveTo>
                    <a:pt x="1267183" y="0"/>
                  </a:moveTo>
                  <a:cubicBezTo>
                    <a:pt x="1270960" y="0"/>
                    <a:pt x="1274021" y="3062"/>
                    <a:pt x="1274021" y="6839"/>
                  </a:cubicBezTo>
                  <a:cubicBezTo>
                    <a:pt x="1274021" y="10616"/>
                    <a:pt x="1270960" y="13678"/>
                    <a:pt x="1267183" y="13678"/>
                  </a:cubicBezTo>
                  <a:cubicBezTo>
                    <a:pt x="1263406" y="13678"/>
                    <a:pt x="1260344" y="10616"/>
                    <a:pt x="1260344" y="6839"/>
                  </a:cubicBezTo>
                  <a:cubicBezTo>
                    <a:pt x="1260344" y="3062"/>
                    <a:pt x="1263406" y="0"/>
                    <a:pt x="1267183" y="0"/>
                  </a:cubicBezTo>
                  <a:close/>
                  <a:moveTo>
                    <a:pt x="1238938" y="0"/>
                  </a:moveTo>
                  <a:cubicBezTo>
                    <a:pt x="1242715" y="0"/>
                    <a:pt x="1245777" y="3062"/>
                    <a:pt x="1245777" y="6839"/>
                  </a:cubicBezTo>
                  <a:cubicBezTo>
                    <a:pt x="1245777" y="10616"/>
                    <a:pt x="1242715" y="13678"/>
                    <a:pt x="1238938" y="13678"/>
                  </a:cubicBezTo>
                  <a:cubicBezTo>
                    <a:pt x="1235161" y="13678"/>
                    <a:pt x="1232099" y="10616"/>
                    <a:pt x="1232099" y="6839"/>
                  </a:cubicBezTo>
                  <a:cubicBezTo>
                    <a:pt x="1232099" y="3062"/>
                    <a:pt x="1235161" y="0"/>
                    <a:pt x="1238938" y="0"/>
                  </a:cubicBezTo>
                  <a:close/>
                  <a:moveTo>
                    <a:pt x="1210692" y="0"/>
                  </a:moveTo>
                  <a:cubicBezTo>
                    <a:pt x="1214468" y="0"/>
                    <a:pt x="1217530" y="3062"/>
                    <a:pt x="1217530" y="6839"/>
                  </a:cubicBezTo>
                  <a:cubicBezTo>
                    <a:pt x="1217530" y="10616"/>
                    <a:pt x="1214468" y="13678"/>
                    <a:pt x="1210692" y="13678"/>
                  </a:cubicBezTo>
                  <a:cubicBezTo>
                    <a:pt x="1206915" y="13678"/>
                    <a:pt x="1203853" y="10616"/>
                    <a:pt x="1203853" y="6839"/>
                  </a:cubicBezTo>
                  <a:cubicBezTo>
                    <a:pt x="1203853" y="3062"/>
                    <a:pt x="1206915" y="0"/>
                    <a:pt x="1210692" y="0"/>
                  </a:cubicBezTo>
                  <a:close/>
                  <a:moveTo>
                    <a:pt x="1182447" y="0"/>
                  </a:moveTo>
                  <a:cubicBezTo>
                    <a:pt x="1186224" y="0"/>
                    <a:pt x="1189286" y="3062"/>
                    <a:pt x="1189286" y="6839"/>
                  </a:cubicBezTo>
                  <a:cubicBezTo>
                    <a:pt x="1189286" y="10616"/>
                    <a:pt x="1186224" y="13678"/>
                    <a:pt x="1182447" y="13678"/>
                  </a:cubicBezTo>
                  <a:cubicBezTo>
                    <a:pt x="1178670" y="13678"/>
                    <a:pt x="1175608" y="10616"/>
                    <a:pt x="1175608" y="6839"/>
                  </a:cubicBezTo>
                  <a:cubicBezTo>
                    <a:pt x="1175608" y="3062"/>
                    <a:pt x="1178670" y="0"/>
                    <a:pt x="1182447" y="0"/>
                  </a:cubicBezTo>
                  <a:close/>
                  <a:moveTo>
                    <a:pt x="1154200" y="0"/>
                  </a:moveTo>
                  <a:cubicBezTo>
                    <a:pt x="1157978" y="0"/>
                    <a:pt x="1161039" y="3062"/>
                    <a:pt x="1161039" y="6839"/>
                  </a:cubicBezTo>
                  <a:cubicBezTo>
                    <a:pt x="1161039" y="10616"/>
                    <a:pt x="1157978" y="13678"/>
                    <a:pt x="1154200" y="13678"/>
                  </a:cubicBezTo>
                  <a:cubicBezTo>
                    <a:pt x="1150424" y="13678"/>
                    <a:pt x="1147362" y="10616"/>
                    <a:pt x="1147362" y="6839"/>
                  </a:cubicBezTo>
                  <a:cubicBezTo>
                    <a:pt x="1147362" y="3062"/>
                    <a:pt x="1150424" y="0"/>
                    <a:pt x="1154200" y="0"/>
                  </a:cubicBezTo>
                  <a:close/>
                  <a:moveTo>
                    <a:pt x="1125956" y="0"/>
                  </a:moveTo>
                  <a:cubicBezTo>
                    <a:pt x="1129733" y="0"/>
                    <a:pt x="1132795" y="3062"/>
                    <a:pt x="1132795" y="6839"/>
                  </a:cubicBezTo>
                  <a:cubicBezTo>
                    <a:pt x="1132795" y="10616"/>
                    <a:pt x="1129733" y="13678"/>
                    <a:pt x="1125956" y="13678"/>
                  </a:cubicBezTo>
                  <a:cubicBezTo>
                    <a:pt x="1122179" y="13678"/>
                    <a:pt x="1119117" y="10616"/>
                    <a:pt x="1119117" y="6839"/>
                  </a:cubicBezTo>
                  <a:cubicBezTo>
                    <a:pt x="1119117" y="3062"/>
                    <a:pt x="1122179" y="0"/>
                    <a:pt x="1125956" y="0"/>
                  </a:cubicBezTo>
                  <a:close/>
                  <a:moveTo>
                    <a:pt x="1097709" y="0"/>
                  </a:moveTo>
                  <a:cubicBezTo>
                    <a:pt x="1101487" y="0"/>
                    <a:pt x="1104548" y="3062"/>
                    <a:pt x="1104548" y="6839"/>
                  </a:cubicBezTo>
                  <a:cubicBezTo>
                    <a:pt x="1104548" y="10616"/>
                    <a:pt x="1101487" y="13678"/>
                    <a:pt x="1097709" y="13678"/>
                  </a:cubicBezTo>
                  <a:cubicBezTo>
                    <a:pt x="1093933" y="13678"/>
                    <a:pt x="1090871" y="10616"/>
                    <a:pt x="1090871" y="6839"/>
                  </a:cubicBezTo>
                  <a:cubicBezTo>
                    <a:pt x="1090871" y="3062"/>
                    <a:pt x="1093933" y="0"/>
                    <a:pt x="1097709" y="0"/>
                  </a:cubicBezTo>
                  <a:close/>
                  <a:moveTo>
                    <a:pt x="1069465" y="0"/>
                  </a:moveTo>
                  <a:cubicBezTo>
                    <a:pt x="1073242" y="0"/>
                    <a:pt x="1076304" y="3062"/>
                    <a:pt x="1076304" y="6839"/>
                  </a:cubicBezTo>
                  <a:cubicBezTo>
                    <a:pt x="1076304" y="10616"/>
                    <a:pt x="1073242" y="13678"/>
                    <a:pt x="1069465" y="13678"/>
                  </a:cubicBezTo>
                  <a:cubicBezTo>
                    <a:pt x="1065688" y="13678"/>
                    <a:pt x="1062626" y="10616"/>
                    <a:pt x="1062626" y="6839"/>
                  </a:cubicBezTo>
                  <a:cubicBezTo>
                    <a:pt x="1062626" y="3062"/>
                    <a:pt x="1065688" y="0"/>
                    <a:pt x="1069465" y="0"/>
                  </a:cubicBezTo>
                  <a:close/>
                  <a:moveTo>
                    <a:pt x="1041219" y="0"/>
                  </a:moveTo>
                  <a:cubicBezTo>
                    <a:pt x="1044996" y="0"/>
                    <a:pt x="1048058" y="3062"/>
                    <a:pt x="1048058" y="6839"/>
                  </a:cubicBezTo>
                  <a:cubicBezTo>
                    <a:pt x="1048058" y="10616"/>
                    <a:pt x="1044996" y="13678"/>
                    <a:pt x="1041219" y="13678"/>
                  </a:cubicBezTo>
                  <a:cubicBezTo>
                    <a:pt x="1037442" y="13678"/>
                    <a:pt x="1034380" y="10616"/>
                    <a:pt x="1034380" y="6839"/>
                  </a:cubicBezTo>
                  <a:cubicBezTo>
                    <a:pt x="1034380" y="3062"/>
                    <a:pt x="1037442" y="0"/>
                    <a:pt x="1041219" y="0"/>
                  </a:cubicBezTo>
                  <a:close/>
                  <a:moveTo>
                    <a:pt x="1012974" y="0"/>
                  </a:moveTo>
                  <a:cubicBezTo>
                    <a:pt x="1016751" y="0"/>
                    <a:pt x="1019813" y="3062"/>
                    <a:pt x="1019813" y="6839"/>
                  </a:cubicBezTo>
                  <a:cubicBezTo>
                    <a:pt x="1019813" y="10616"/>
                    <a:pt x="1016751" y="13678"/>
                    <a:pt x="1012974" y="13678"/>
                  </a:cubicBezTo>
                  <a:cubicBezTo>
                    <a:pt x="1009197" y="13678"/>
                    <a:pt x="1006135" y="10616"/>
                    <a:pt x="1006135" y="6839"/>
                  </a:cubicBezTo>
                  <a:cubicBezTo>
                    <a:pt x="1006135" y="3062"/>
                    <a:pt x="1009197" y="0"/>
                    <a:pt x="1012974" y="0"/>
                  </a:cubicBezTo>
                  <a:close/>
                  <a:moveTo>
                    <a:pt x="984728" y="0"/>
                  </a:moveTo>
                  <a:cubicBezTo>
                    <a:pt x="988505" y="0"/>
                    <a:pt x="991567" y="3062"/>
                    <a:pt x="991567" y="6839"/>
                  </a:cubicBezTo>
                  <a:cubicBezTo>
                    <a:pt x="991567" y="10616"/>
                    <a:pt x="988505" y="13678"/>
                    <a:pt x="984728" y="13678"/>
                  </a:cubicBezTo>
                  <a:cubicBezTo>
                    <a:pt x="980950" y="13678"/>
                    <a:pt x="977889" y="10616"/>
                    <a:pt x="977889" y="6839"/>
                  </a:cubicBezTo>
                  <a:cubicBezTo>
                    <a:pt x="977889" y="3062"/>
                    <a:pt x="980950" y="0"/>
                    <a:pt x="984728" y="0"/>
                  </a:cubicBezTo>
                  <a:close/>
                  <a:moveTo>
                    <a:pt x="956483" y="0"/>
                  </a:moveTo>
                  <a:cubicBezTo>
                    <a:pt x="960260" y="0"/>
                    <a:pt x="963322" y="3062"/>
                    <a:pt x="963322" y="6839"/>
                  </a:cubicBezTo>
                  <a:cubicBezTo>
                    <a:pt x="963322" y="10616"/>
                    <a:pt x="960260" y="13678"/>
                    <a:pt x="956483" y="13678"/>
                  </a:cubicBezTo>
                  <a:cubicBezTo>
                    <a:pt x="952706" y="13678"/>
                    <a:pt x="949644" y="10616"/>
                    <a:pt x="949644" y="6839"/>
                  </a:cubicBezTo>
                  <a:cubicBezTo>
                    <a:pt x="949644" y="3062"/>
                    <a:pt x="952706" y="0"/>
                    <a:pt x="956483" y="0"/>
                  </a:cubicBezTo>
                  <a:close/>
                  <a:moveTo>
                    <a:pt x="928237" y="0"/>
                  </a:moveTo>
                  <a:cubicBezTo>
                    <a:pt x="932014" y="0"/>
                    <a:pt x="935076" y="3062"/>
                    <a:pt x="935076" y="6839"/>
                  </a:cubicBezTo>
                  <a:cubicBezTo>
                    <a:pt x="935076" y="10616"/>
                    <a:pt x="932014" y="13678"/>
                    <a:pt x="928237" y="13678"/>
                  </a:cubicBezTo>
                  <a:cubicBezTo>
                    <a:pt x="924460" y="13678"/>
                    <a:pt x="921398" y="10616"/>
                    <a:pt x="921398" y="6839"/>
                  </a:cubicBezTo>
                  <a:cubicBezTo>
                    <a:pt x="921398" y="3062"/>
                    <a:pt x="924460" y="0"/>
                    <a:pt x="928237" y="0"/>
                  </a:cubicBezTo>
                  <a:close/>
                  <a:moveTo>
                    <a:pt x="899992" y="0"/>
                  </a:moveTo>
                  <a:cubicBezTo>
                    <a:pt x="903769" y="0"/>
                    <a:pt x="906831" y="3062"/>
                    <a:pt x="906831" y="6839"/>
                  </a:cubicBezTo>
                  <a:cubicBezTo>
                    <a:pt x="906831" y="10616"/>
                    <a:pt x="903769" y="13678"/>
                    <a:pt x="899992" y="13678"/>
                  </a:cubicBezTo>
                  <a:cubicBezTo>
                    <a:pt x="896215" y="13678"/>
                    <a:pt x="893153" y="10616"/>
                    <a:pt x="893153" y="6839"/>
                  </a:cubicBezTo>
                  <a:cubicBezTo>
                    <a:pt x="893153" y="3062"/>
                    <a:pt x="896215" y="0"/>
                    <a:pt x="899992" y="0"/>
                  </a:cubicBezTo>
                  <a:close/>
                  <a:moveTo>
                    <a:pt x="871746" y="0"/>
                  </a:moveTo>
                  <a:cubicBezTo>
                    <a:pt x="875523" y="0"/>
                    <a:pt x="878585" y="3062"/>
                    <a:pt x="878585" y="6839"/>
                  </a:cubicBezTo>
                  <a:cubicBezTo>
                    <a:pt x="878585" y="10616"/>
                    <a:pt x="875523" y="13678"/>
                    <a:pt x="871746" y="13678"/>
                  </a:cubicBezTo>
                  <a:cubicBezTo>
                    <a:pt x="867969" y="13678"/>
                    <a:pt x="864907" y="10616"/>
                    <a:pt x="864907" y="6839"/>
                  </a:cubicBezTo>
                  <a:cubicBezTo>
                    <a:pt x="864907" y="3062"/>
                    <a:pt x="867969" y="0"/>
                    <a:pt x="871746" y="0"/>
                  </a:cubicBezTo>
                  <a:close/>
                  <a:moveTo>
                    <a:pt x="843501" y="0"/>
                  </a:moveTo>
                  <a:cubicBezTo>
                    <a:pt x="847278" y="0"/>
                    <a:pt x="850340" y="3062"/>
                    <a:pt x="850340" y="6839"/>
                  </a:cubicBezTo>
                  <a:cubicBezTo>
                    <a:pt x="850340" y="10616"/>
                    <a:pt x="847278" y="13678"/>
                    <a:pt x="843501" y="13678"/>
                  </a:cubicBezTo>
                  <a:cubicBezTo>
                    <a:pt x="839724" y="13678"/>
                    <a:pt x="836662" y="10616"/>
                    <a:pt x="836662" y="6839"/>
                  </a:cubicBezTo>
                  <a:cubicBezTo>
                    <a:pt x="836662" y="3062"/>
                    <a:pt x="839724" y="0"/>
                    <a:pt x="843501" y="0"/>
                  </a:cubicBezTo>
                  <a:close/>
                  <a:moveTo>
                    <a:pt x="815255" y="0"/>
                  </a:moveTo>
                  <a:cubicBezTo>
                    <a:pt x="819032" y="0"/>
                    <a:pt x="822094" y="3062"/>
                    <a:pt x="822094" y="6839"/>
                  </a:cubicBezTo>
                  <a:cubicBezTo>
                    <a:pt x="822094" y="10616"/>
                    <a:pt x="819032" y="13678"/>
                    <a:pt x="815255" y="13678"/>
                  </a:cubicBezTo>
                  <a:cubicBezTo>
                    <a:pt x="811478" y="13678"/>
                    <a:pt x="808416" y="10616"/>
                    <a:pt x="808416" y="6839"/>
                  </a:cubicBezTo>
                  <a:cubicBezTo>
                    <a:pt x="808416" y="3062"/>
                    <a:pt x="811478" y="0"/>
                    <a:pt x="815255" y="0"/>
                  </a:cubicBezTo>
                  <a:close/>
                  <a:moveTo>
                    <a:pt x="787010" y="0"/>
                  </a:moveTo>
                  <a:cubicBezTo>
                    <a:pt x="790787" y="0"/>
                    <a:pt x="793849" y="3062"/>
                    <a:pt x="793849" y="6839"/>
                  </a:cubicBezTo>
                  <a:cubicBezTo>
                    <a:pt x="793849" y="10616"/>
                    <a:pt x="790787" y="13678"/>
                    <a:pt x="787010" y="13678"/>
                  </a:cubicBezTo>
                  <a:cubicBezTo>
                    <a:pt x="783233" y="13678"/>
                    <a:pt x="780171" y="10616"/>
                    <a:pt x="780171" y="6839"/>
                  </a:cubicBezTo>
                  <a:cubicBezTo>
                    <a:pt x="780171" y="3062"/>
                    <a:pt x="783233" y="0"/>
                    <a:pt x="787010" y="0"/>
                  </a:cubicBezTo>
                  <a:close/>
                  <a:moveTo>
                    <a:pt x="758764" y="0"/>
                  </a:moveTo>
                  <a:cubicBezTo>
                    <a:pt x="762541" y="0"/>
                    <a:pt x="765603" y="3062"/>
                    <a:pt x="765603" y="6839"/>
                  </a:cubicBezTo>
                  <a:cubicBezTo>
                    <a:pt x="765603" y="10616"/>
                    <a:pt x="762541" y="13678"/>
                    <a:pt x="758764" y="13678"/>
                  </a:cubicBezTo>
                  <a:cubicBezTo>
                    <a:pt x="754987" y="13678"/>
                    <a:pt x="751925" y="10616"/>
                    <a:pt x="751925" y="6839"/>
                  </a:cubicBezTo>
                  <a:cubicBezTo>
                    <a:pt x="751925" y="3062"/>
                    <a:pt x="754987" y="0"/>
                    <a:pt x="758764" y="0"/>
                  </a:cubicBezTo>
                  <a:close/>
                  <a:moveTo>
                    <a:pt x="730518" y="0"/>
                  </a:moveTo>
                  <a:cubicBezTo>
                    <a:pt x="734295" y="0"/>
                    <a:pt x="737356" y="3062"/>
                    <a:pt x="737356" y="6839"/>
                  </a:cubicBezTo>
                  <a:cubicBezTo>
                    <a:pt x="737356" y="10616"/>
                    <a:pt x="734295" y="13678"/>
                    <a:pt x="730518" y="13678"/>
                  </a:cubicBezTo>
                  <a:cubicBezTo>
                    <a:pt x="726741" y="13678"/>
                    <a:pt x="723679" y="10616"/>
                    <a:pt x="723679" y="6839"/>
                  </a:cubicBezTo>
                  <a:cubicBezTo>
                    <a:pt x="723679" y="3062"/>
                    <a:pt x="726741" y="0"/>
                    <a:pt x="730518" y="0"/>
                  </a:cubicBezTo>
                  <a:close/>
                  <a:moveTo>
                    <a:pt x="702273" y="0"/>
                  </a:moveTo>
                  <a:cubicBezTo>
                    <a:pt x="706050" y="0"/>
                    <a:pt x="709112" y="3062"/>
                    <a:pt x="709112" y="6839"/>
                  </a:cubicBezTo>
                  <a:cubicBezTo>
                    <a:pt x="709112" y="10616"/>
                    <a:pt x="706050" y="13678"/>
                    <a:pt x="702273" y="13678"/>
                  </a:cubicBezTo>
                  <a:cubicBezTo>
                    <a:pt x="698496" y="13678"/>
                    <a:pt x="695434" y="10616"/>
                    <a:pt x="695434" y="6839"/>
                  </a:cubicBezTo>
                  <a:cubicBezTo>
                    <a:pt x="695434" y="3062"/>
                    <a:pt x="698496" y="0"/>
                    <a:pt x="702273" y="0"/>
                  </a:cubicBezTo>
                  <a:close/>
                  <a:moveTo>
                    <a:pt x="674026" y="0"/>
                  </a:moveTo>
                  <a:cubicBezTo>
                    <a:pt x="677804" y="0"/>
                    <a:pt x="680865" y="3062"/>
                    <a:pt x="680865" y="6839"/>
                  </a:cubicBezTo>
                  <a:cubicBezTo>
                    <a:pt x="680865" y="10616"/>
                    <a:pt x="677804" y="13678"/>
                    <a:pt x="674026" y="13678"/>
                  </a:cubicBezTo>
                  <a:cubicBezTo>
                    <a:pt x="670250" y="13678"/>
                    <a:pt x="667188" y="10616"/>
                    <a:pt x="667188" y="6839"/>
                  </a:cubicBezTo>
                  <a:cubicBezTo>
                    <a:pt x="667188" y="3062"/>
                    <a:pt x="670250" y="0"/>
                    <a:pt x="674026" y="0"/>
                  </a:cubicBezTo>
                  <a:close/>
                  <a:moveTo>
                    <a:pt x="645782" y="0"/>
                  </a:moveTo>
                  <a:cubicBezTo>
                    <a:pt x="649559" y="0"/>
                    <a:pt x="652621" y="3062"/>
                    <a:pt x="652621" y="6839"/>
                  </a:cubicBezTo>
                  <a:cubicBezTo>
                    <a:pt x="652621" y="10616"/>
                    <a:pt x="649559" y="13678"/>
                    <a:pt x="645782" y="13678"/>
                  </a:cubicBezTo>
                  <a:cubicBezTo>
                    <a:pt x="642005" y="13678"/>
                    <a:pt x="638943" y="10616"/>
                    <a:pt x="638943" y="6839"/>
                  </a:cubicBezTo>
                  <a:cubicBezTo>
                    <a:pt x="638943" y="3062"/>
                    <a:pt x="642005" y="0"/>
                    <a:pt x="645782" y="0"/>
                  </a:cubicBezTo>
                  <a:close/>
                  <a:moveTo>
                    <a:pt x="617536" y="0"/>
                  </a:moveTo>
                  <a:cubicBezTo>
                    <a:pt x="621313" y="0"/>
                    <a:pt x="624375" y="3062"/>
                    <a:pt x="624375" y="6839"/>
                  </a:cubicBezTo>
                  <a:cubicBezTo>
                    <a:pt x="624375" y="10616"/>
                    <a:pt x="621313" y="13678"/>
                    <a:pt x="617536" y="13678"/>
                  </a:cubicBezTo>
                  <a:cubicBezTo>
                    <a:pt x="613759" y="13678"/>
                    <a:pt x="610697" y="10616"/>
                    <a:pt x="610697" y="6839"/>
                  </a:cubicBezTo>
                  <a:cubicBezTo>
                    <a:pt x="610697" y="3062"/>
                    <a:pt x="613759" y="0"/>
                    <a:pt x="617536" y="0"/>
                  </a:cubicBezTo>
                  <a:close/>
                  <a:moveTo>
                    <a:pt x="589291" y="0"/>
                  </a:moveTo>
                  <a:cubicBezTo>
                    <a:pt x="593068" y="0"/>
                    <a:pt x="596130" y="3062"/>
                    <a:pt x="596130" y="6839"/>
                  </a:cubicBezTo>
                  <a:cubicBezTo>
                    <a:pt x="596130" y="10616"/>
                    <a:pt x="593068" y="13678"/>
                    <a:pt x="589291" y="13678"/>
                  </a:cubicBezTo>
                  <a:cubicBezTo>
                    <a:pt x="585514" y="13678"/>
                    <a:pt x="582452" y="10616"/>
                    <a:pt x="582452" y="6839"/>
                  </a:cubicBezTo>
                  <a:cubicBezTo>
                    <a:pt x="582452" y="3062"/>
                    <a:pt x="585514" y="0"/>
                    <a:pt x="589291" y="0"/>
                  </a:cubicBezTo>
                  <a:close/>
                  <a:moveTo>
                    <a:pt x="561045" y="0"/>
                  </a:moveTo>
                  <a:cubicBezTo>
                    <a:pt x="564822" y="0"/>
                    <a:pt x="567883" y="3062"/>
                    <a:pt x="567883" y="6839"/>
                  </a:cubicBezTo>
                  <a:cubicBezTo>
                    <a:pt x="567883" y="10616"/>
                    <a:pt x="564822" y="13678"/>
                    <a:pt x="561045" y="13678"/>
                  </a:cubicBezTo>
                  <a:cubicBezTo>
                    <a:pt x="557268" y="13678"/>
                    <a:pt x="554206" y="10616"/>
                    <a:pt x="554206" y="6839"/>
                  </a:cubicBezTo>
                  <a:cubicBezTo>
                    <a:pt x="554206" y="3062"/>
                    <a:pt x="557268" y="0"/>
                    <a:pt x="561045" y="0"/>
                  </a:cubicBezTo>
                  <a:close/>
                  <a:moveTo>
                    <a:pt x="532800" y="0"/>
                  </a:moveTo>
                  <a:cubicBezTo>
                    <a:pt x="536577" y="0"/>
                    <a:pt x="539639" y="3062"/>
                    <a:pt x="539639" y="6839"/>
                  </a:cubicBezTo>
                  <a:cubicBezTo>
                    <a:pt x="539639" y="10616"/>
                    <a:pt x="536577" y="13678"/>
                    <a:pt x="532800" y="13678"/>
                  </a:cubicBezTo>
                  <a:cubicBezTo>
                    <a:pt x="529023" y="13678"/>
                    <a:pt x="525961" y="10616"/>
                    <a:pt x="525961" y="6839"/>
                  </a:cubicBezTo>
                  <a:cubicBezTo>
                    <a:pt x="525961" y="3062"/>
                    <a:pt x="529023" y="0"/>
                    <a:pt x="532800" y="0"/>
                  </a:cubicBezTo>
                  <a:close/>
                  <a:moveTo>
                    <a:pt x="504554" y="0"/>
                  </a:moveTo>
                  <a:cubicBezTo>
                    <a:pt x="508330" y="0"/>
                    <a:pt x="511392" y="3062"/>
                    <a:pt x="511392" y="6839"/>
                  </a:cubicBezTo>
                  <a:cubicBezTo>
                    <a:pt x="511392" y="10616"/>
                    <a:pt x="508330" y="13678"/>
                    <a:pt x="504554" y="13678"/>
                  </a:cubicBezTo>
                  <a:cubicBezTo>
                    <a:pt x="500777" y="13678"/>
                    <a:pt x="497715" y="10616"/>
                    <a:pt x="497715" y="6839"/>
                  </a:cubicBezTo>
                  <a:cubicBezTo>
                    <a:pt x="497715" y="3062"/>
                    <a:pt x="500777" y="0"/>
                    <a:pt x="504554" y="0"/>
                  </a:cubicBezTo>
                  <a:close/>
                  <a:moveTo>
                    <a:pt x="476309" y="0"/>
                  </a:moveTo>
                  <a:cubicBezTo>
                    <a:pt x="480086" y="0"/>
                    <a:pt x="483148" y="3062"/>
                    <a:pt x="483148" y="6839"/>
                  </a:cubicBezTo>
                  <a:cubicBezTo>
                    <a:pt x="483148" y="10616"/>
                    <a:pt x="480086" y="13678"/>
                    <a:pt x="476309" y="13678"/>
                  </a:cubicBezTo>
                  <a:cubicBezTo>
                    <a:pt x="472532" y="13678"/>
                    <a:pt x="469470" y="10616"/>
                    <a:pt x="469470" y="6839"/>
                  </a:cubicBezTo>
                  <a:cubicBezTo>
                    <a:pt x="469470" y="3062"/>
                    <a:pt x="472532" y="0"/>
                    <a:pt x="476309" y="0"/>
                  </a:cubicBezTo>
                  <a:close/>
                  <a:moveTo>
                    <a:pt x="448063" y="0"/>
                  </a:moveTo>
                  <a:cubicBezTo>
                    <a:pt x="451840" y="0"/>
                    <a:pt x="454901" y="3062"/>
                    <a:pt x="454901" y="6839"/>
                  </a:cubicBezTo>
                  <a:cubicBezTo>
                    <a:pt x="454901" y="10616"/>
                    <a:pt x="451840" y="13678"/>
                    <a:pt x="448063" y="13678"/>
                  </a:cubicBezTo>
                  <a:cubicBezTo>
                    <a:pt x="444286" y="13678"/>
                    <a:pt x="441224" y="10616"/>
                    <a:pt x="441224" y="6839"/>
                  </a:cubicBezTo>
                  <a:cubicBezTo>
                    <a:pt x="441224" y="3062"/>
                    <a:pt x="444286" y="0"/>
                    <a:pt x="448063" y="0"/>
                  </a:cubicBezTo>
                  <a:close/>
                  <a:moveTo>
                    <a:pt x="419818" y="0"/>
                  </a:moveTo>
                  <a:cubicBezTo>
                    <a:pt x="423595" y="0"/>
                    <a:pt x="426657" y="3062"/>
                    <a:pt x="426657" y="6839"/>
                  </a:cubicBezTo>
                  <a:cubicBezTo>
                    <a:pt x="426657" y="10616"/>
                    <a:pt x="423595" y="13678"/>
                    <a:pt x="419818" y="13678"/>
                  </a:cubicBezTo>
                  <a:cubicBezTo>
                    <a:pt x="416041" y="13678"/>
                    <a:pt x="412979" y="10616"/>
                    <a:pt x="412979" y="6839"/>
                  </a:cubicBezTo>
                  <a:cubicBezTo>
                    <a:pt x="412979" y="3062"/>
                    <a:pt x="416041" y="0"/>
                    <a:pt x="419818" y="0"/>
                  </a:cubicBezTo>
                  <a:close/>
                  <a:moveTo>
                    <a:pt x="391572" y="0"/>
                  </a:moveTo>
                  <a:cubicBezTo>
                    <a:pt x="395349" y="0"/>
                    <a:pt x="398410" y="3062"/>
                    <a:pt x="398410" y="6839"/>
                  </a:cubicBezTo>
                  <a:cubicBezTo>
                    <a:pt x="398410" y="10616"/>
                    <a:pt x="395349" y="13678"/>
                    <a:pt x="391572" y="13678"/>
                  </a:cubicBezTo>
                  <a:cubicBezTo>
                    <a:pt x="387795" y="13678"/>
                    <a:pt x="384733" y="10616"/>
                    <a:pt x="384733" y="6839"/>
                  </a:cubicBezTo>
                  <a:cubicBezTo>
                    <a:pt x="384733" y="3062"/>
                    <a:pt x="387795" y="0"/>
                    <a:pt x="391572" y="0"/>
                  </a:cubicBezTo>
                  <a:close/>
                  <a:moveTo>
                    <a:pt x="363327" y="0"/>
                  </a:moveTo>
                  <a:cubicBezTo>
                    <a:pt x="367104" y="0"/>
                    <a:pt x="370166" y="3062"/>
                    <a:pt x="370166" y="6839"/>
                  </a:cubicBezTo>
                  <a:cubicBezTo>
                    <a:pt x="370166" y="10616"/>
                    <a:pt x="367104" y="13678"/>
                    <a:pt x="363327" y="13678"/>
                  </a:cubicBezTo>
                  <a:cubicBezTo>
                    <a:pt x="359550" y="13678"/>
                    <a:pt x="356488" y="10616"/>
                    <a:pt x="356488" y="6839"/>
                  </a:cubicBezTo>
                  <a:cubicBezTo>
                    <a:pt x="356488" y="3062"/>
                    <a:pt x="359550" y="0"/>
                    <a:pt x="363327" y="0"/>
                  </a:cubicBezTo>
                  <a:close/>
                  <a:moveTo>
                    <a:pt x="335081" y="0"/>
                  </a:moveTo>
                  <a:cubicBezTo>
                    <a:pt x="338858" y="0"/>
                    <a:pt x="341920" y="3062"/>
                    <a:pt x="341920" y="6839"/>
                  </a:cubicBezTo>
                  <a:cubicBezTo>
                    <a:pt x="341920" y="10616"/>
                    <a:pt x="338858" y="13678"/>
                    <a:pt x="335081" y="13678"/>
                  </a:cubicBezTo>
                  <a:cubicBezTo>
                    <a:pt x="331304" y="13678"/>
                    <a:pt x="328242" y="10616"/>
                    <a:pt x="328242" y="6839"/>
                  </a:cubicBezTo>
                  <a:cubicBezTo>
                    <a:pt x="328242" y="3062"/>
                    <a:pt x="331304" y="0"/>
                    <a:pt x="335081" y="0"/>
                  </a:cubicBezTo>
                  <a:close/>
                  <a:moveTo>
                    <a:pt x="306836" y="0"/>
                  </a:moveTo>
                  <a:cubicBezTo>
                    <a:pt x="310613" y="0"/>
                    <a:pt x="313675" y="3062"/>
                    <a:pt x="313675" y="6839"/>
                  </a:cubicBezTo>
                  <a:cubicBezTo>
                    <a:pt x="313675" y="10616"/>
                    <a:pt x="310613" y="13678"/>
                    <a:pt x="306836" y="13678"/>
                  </a:cubicBezTo>
                  <a:cubicBezTo>
                    <a:pt x="303059" y="13678"/>
                    <a:pt x="299997" y="10616"/>
                    <a:pt x="299997" y="6839"/>
                  </a:cubicBezTo>
                  <a:cubicBezTo>
                    <a:pt x="299997" y="3062"/>
                    <a:pt x="303059" y="0"/>
                    <a:pt x="306836" y="0"/>
                  </a:cubicBezTo>
                  <a:close/>
                  <a:moveTo>
                    <a:pt x="278590" y="0"/>
                  </a:moveTo>
                  <a:cubicBezTo>
                    <a:pt x="282367" y="0"/>
                    <a:pt x="285429" y="3062"/>
                    <a:pt x="285429" y="6839"/>
                  </a:cubicBezTo>
                  <a:cubicBezTo>
                    <a:pt x="285429" y="10616"/>
                    <a:pt x="282367" y="13678"/>
                    <a:pt x="278590" y="13678"/>
                  </a:cubicBezTo>
                  <a:cubicBezTo>
                    <a:pt x="274813" y="13678"/>
                    <a:pt x="271751" y="10616"/>
                    <a:pt x="271751" y="6839"/>
                  </a:cubicBezTo>
                  <a:cubicBezTo>
                    <a:pt x="271751" y="3062"/>
                    <a:pt x="274813" y="0"/>
                    <a:pt x="278590" y="0"/>
                  </a:cubicBezTo>
                  <a:close/>
                  <a:moveTo>
                    <a:pt x="250345" y="0"/>
                  </a:moveTo>
                  <a:cubicBezTo>
                    <a:pt x="254122" y="0"/>
                    <a:pt x="257184" y="3062"/>
                    <a:pt x="257184" y="6839"/>
                  </a:cubicBezTo>
                  <a:cubicBezTo>
                    <a:pt x="257184" y="10616"/>
                    <a:pt x="254122" y="13678"/>
                    <a:pt x="250345" y="13678"/>
                  </a:cubicBezTo>
                  <a:cubicBezTo>
                    <a:pt x="246568" y="13678"/>
                    <a:pt x="243506" y="10616"/>
                    <a:pt x="243506" y="6839"/>
                  </a:cubicBezTo>
                  <a:cubicBezTo>
                    <a:pt x="243506" y="3062"/>
                    <a:pt x="246568" y="0"/>
                    <a:pt x="250345" y="0"/>
                  </a:cubicBezTo>
                  <a:close/>
                  <a:moveTo>
                    <a:pt x="222099" y="0"/>
                  </a:moveTo>
                  <a:cubicBezTo>
                    <a:pt x="225876" y="0"/>
                    <a:pt x="228938" y="3062"/>
                    <a:pt x="228938" y="6839"/>
                  </a:cubicBezTo>
                  <a:cubicBezTo>
                    <a:pt x="228938" y="10616"/>
                    <a:pt x="225876" y="13678"/>
                    <a:pt x="222099" y="13678"/>
                  </a:cubicBezTo>
                  <a:cubicBezTo>
                    <a:pt x="218322" y="13678"/>
                    <a:pt x="215260" y="10616"/>
                    <a:pt x="215260" y="6839"/>
                  </a:cubicBezTo>
                  <a:cubicBezTo>
                    <a:pt x="215260" y="3062"/>
                    <a:pt x="218322" y="0"/>
                    <a:pt x="222099" y="0"/>
                  </a:cubicBezTo>
                  <a:close/>
                  <a:moveTo>
                    <a:pt x="193854" y="0"/>
                  </a:moveTo>
                  <a:cubicBezTo>
                    <a:pt x="197631" y="0"/>
                    <a:pt x="200693" y="3062"/>
                    <a:pt x="200693" y="6839"/>
                  </a:cubicBezTo>
                  <a:cubicBezTo>
                    <a:pt x="200693" y="10616"/>
                    <a:pt x="197631" y="13678"/>
                    <a:pt x="193854" y="13678"/>
                  </a:cubicBezTo>
                  <a:cubicBezTo>
                    <a:pt x="190077" y="13678"/>
                    <a:pt x="187015" y="10616"/>
                    <a:pt x="187015" y="6839"/>
                  </a:cubicBezTo>
                  <a:cubicBezTo>
                    <a:pt x="187015" y="3062"/>
                    <a:pt x="190077" y="0"/>
                    <a:pt x="193854" y="0"/>
                  </a:cubicBezTo>
                  <a:close/>
                  <a:moveTo>
                    <a:pt x="165608" y="0"/>
                  </a:moveTo>
                  <a:cubicBezTo>
                    <a:pt x="169385" y="0"/>
                    <a:pt x="172447" y="3062"/>
                    <a:pt x="172447" y="6839"/>
                  </a:cubicBezTo>
                  <a:cubicBezTo>
                    <a:pt x="172447" y="10616"/>
                    <a:pt x="169385" y="13678"/>
                    <a:pt x="165608" y="13678"/>
                  </a:cubicBezTo>
                  <a:cubicBezTo>
                    <a:pt x="161831" y="13678"/>
                    <a:pt x="158769" y="10616"/>
                    <a:pt x="158769" y="6839"/>
                  </a:cubicBezTo>
                  <a:cubicBezTo>
                    <a:pt x="158769" y="3062"/>
                    <a:pt x="161831" y="0"/>
                    <a:pt x="165608" y="0"/>
                  </a:cubicBezTo>
                  <a:close/>
                  <a:moveTo>
                    <a:pt x="137363" y="0"/>
                  </a:moveTo>
                  <a:cubicBezTo>
                    <a:pt x="141140" y="0"/>
                    <a:pt x="144202" y="3062"/>
                    <a:pt x="144202" y="6839"/>
                  </a:cubicBezTo>
                  <a:cubicBezTo>
                    <a:pt x="144202" y="10616"/>
                    <a:pt x="141140" y="13678"/>
                    <a:pt x="137363" y="13678"/>
                  </a:cubicBezTo>
                  <a:cubicBezTo>
                    <a:pt x="133586" y="13678"/>
                    <a:pt x="130524" y="10616"/>
                    <a:pt x="130524" y="6839"/>
                  </a:cubicBezTo>
                  <a:cubicBezTo>
                    <a:pt x="130524" y="3062"/>
                    <a:pt x="133586" y="0"/>
                    <a:pt x="137363" y="0"/>
                  </a:cubicBezTo>
                  <a:close/>
                  <a:moveTo>
                    <a:pt x="109117" y="0"/>
                  </a:moveTo>
                  <a:cubicBezTo>
                    <a:pt x="112894" y="0"/>
                    <a:pt x="115956" y="3062"/>
                    <a:pt x="115956" y="6839"/>
                  </a:cubicBezTo>
                  <a:cubicBezTo>
                    <a:pt x="115956" y="10616"/>
                    <a:pt x="112894" y="13678"/>
                    <a:pt x="109117" y="13678"/>
                  </a:cubicBezTo>
                  <a:cubicBezTo>
                    <a:pt x="105340" y="13678"/>
                    <a:pt x="102278" y="10616"/>
                    <a:pt x="102278" y="6839"/>
                  </a:cubicBezTo>
                  <a:cubicBezTo>
                    <a:pt x="102278" y="3062"/>
                    <a:pt x="105340" y="0"/>
                    <a:pt x="109117" y="0"/>
                  </a:cubicBezTo>
                  <a:close/>
                  <a:moveTo>
                    <a:pt x="80872" y="0"/>
                  </a:moveTo>
                  <a:cubicBezTo>
                    <a:pt x="84649" y="0"/>
                    <a:pt x="87711" y="3062"/>
                    <a:pt x="87711" y="6839"/>
                  </a:cubicBezTo>
                  <a:cubicBezTo>
                    <a:pt x="87711" y="10616"/>
                    <a:pt x="84649" y="13678"/>
                    <a:pt x="80872" y="13678"/>
                  </a:cubicBezTo>
                  <a:cubicBezTo>
                    <a:pt x="77095" y="13678"/>
                    <a:pt x="74033" y="10616"/>
                    <a:pt x="74033" y="6839"/>
                  </a:cubicBezTo>
                  <a:cubicBezTo>
                    <a:pt x="74033" y="3062"/>
                    <a:pt x="77095" y="0"/>
                    <a:pt x="80872" y="0"/>
                  </a:cubicBezTo>
                  <a:close/>
                  <a:moveTo>
                    <a:pt x="52626" y="0"/>
                  </a:moveTo>
                  <a:cubicBezTo>
                    <a:pt x="56403" y="0"/>
                    <a:pt x="59465" y="3062"/>
                    <a:pt x="59465" y="6839"/>
                  </a:cubicBezTo>
                  <a:cubicBezTo>
                    <a:pt x="59465" y="10616"/>
                    <a:pt x="56403" y="13678"/>
                    <a:pt x="52626" y="13678"/>
                  </a:cubicBezTo>
                  <a:cubicBezTo>
                    <a:pt x="48850" y="13678"/>
                    <a:pt x="45788" y="10616"/>
                    <a:pt x="45788" y="6839"/>
                  </a:cubicBezTo>
                  <a:cubicBezTo>
                    <a:pt x="45788" y="3062"/>
                    <a:pt x="48850" y="0"/>
                    <a:pt x="52626" y="0"/>
                  </a:cubicBezTo>
                  <a:close/>
                  <a:moveTo>
                    <a:pt x="24381" y="0"/>
                  </a:moveTo>
                  <a:cubicBezTo>
                    <a:pt x="28158" y="0"/>
                    <a:pt x="31220" y="3062"/>
                    <a:pt x="31220" y="6839"/>
                  </a:cubicBezTo>
                  <a:cubicBezTo>
                    <a:pt x="31220" y="10616"/>
                    <a:pt x="28158" y="13678"/>
                    <a:pt x="24381" y="13678"/>
                  </a:cubicBezTo>
                  <a:cubicBezTo>
                    <a:pt x="20604" y="13678"/>
                    <a:pt x="17542" y="10616"/>
                    <a:pt x="17542" y="6839"/>
                  </a:cubicBezTo>
                  <a:cubicBezTo>
                    <a:pt x="17542" y="3062"/>
                    <a:pt x="20604" y="0"/>
                    <a:pt x="24381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0"/>
                  </a:schemeClr>
                </a:gs>
                <a:gs pos="85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B87CB28E-855A-4D11-A061-3F92793A506B}"/>
                </a:ext>
              </a:extLst>
            </p:cNvPr>
            <p:cNvSpPr txBox="1"/>
            <p:nvPr/>
          </p:nvSpPr>
          <p:spPr>
            <a:xfrm>
              <a:off x="1083322" y="5555702"/>
              <a:ext cx="4494517" cy="5519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200" dirty="0">
                  <a:solidFill>
                    <a:srgbClr val="613A0F"/>
                  </a:solidFill>
                </a:rPr>
                <a:t>激发大家为强军事业增添正能量的热情与干劲，进一步</a:t>
              </a:r>
              <a:endParaRPr lang="en-US" altLang="zh-CN" sz="1200" dirty="0">
                <a:solidFill>
                  <a:srgbClr val="613A0F"/>
                </a:solidFill>
              </a:endParaRPr>
            </a:p>
            <a:p>
              <a:pPr>
                <a:lnSpc>
                  <a:spcPct val="130000"/>
                </a:lnSpc>
              </a:pPr>
              <a:r>
                <a:rPr lang="zh-CN" altLang="en-US" sz="1200" dirty="0">
                  <a:solidFill>
                    <a:srgbClr val="613A0F"/>
                  </a:solidFill>
                </a:rPr>
                <a:t>筑牢信仰之基、补足精神之钙、把稳思想之舵。</a:t>
              </a:r>
            </a:p>
          </p:txBody>
        </p: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017EB5E6-92CF-4939-AA85-C304321294B1}"/>
                </a:ext>
              </a:extLst>
            </p:cNvPr>
            <p:cNvSpPr txBox="1"/>
            <p:nvPr/>
          </p:nvSpPr>
          <p:spPr>
            <a:xfrm>
              <a:off x="1083322" y="4969959"/>
              <a:ext cx="4131297" cy="5519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200" dirty="0">
                  <a:solidFill>
                    <a:srgbClr val="613A0F"/>
                  </a:solidFill>
                </a:rPr>
                <a:t>播放强军爱国电影，带领大家重温我军历史，接受红色</a:t>
              </a:r>
              <a:endParaRPr lang="en-US" altLang="zh-CN" sz="1200" dirty="0">
                <a:solidFill>
                  <a:srgbClr val="613A0F"/>
                </a:solidFill>
              </a:endParaRPr>
            </a:p>
            <a:p>
              <a:pPr>
                <a:lnSpc>
                  <a:spcPct val="130000"/>
                </a:lnSpc>
              </a:pPr>
              <a:r>
                <a:rPr lang="zh-CN" altLang="en-US" sz="1200" dirty="0">
                  <a:solidFill>
                    <a:srgbClr val="613A0F"/>
                  </a:solidFill>
                </a:rPr>
                <a:t>革命的洗礼，</a:t>
              </a:r>
            </a:p>
          </p:txBody>
        </p: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id="{E49696BD-A60E-43A7-B18A-7D678D70836D}"/>
                </a:ext>
              </a:extLst>
            </p:cNvPr>
            <p:cNvCxnSpPr/>
            <p:nvPr/>
          </p:nvCxnSpPr>
          <p:spPr>
            <a:xfrm>
              <a:off x="1147444" y="5534097"/>
              <a:ext cx="372173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34EB435E-B0C5-4DD5-A6F8-F0A45E8FD7F9}"/>
                </a:ext>
              </a:extLst>
            </p:cNvPr>
            <p:cNvSpPr txBox="1"/>
            <p:nvPr/>
          </p:nvSpPr>
          <p:spPr>
            <a:xfrm>
              <a:off x="8363241" y="4120062"/>
              <a:ext cx="1209446" cy="290475"/>
            </a:xfrm>
            <a:custGeom>
              <a:avLst/>
              <a:gdLst/>
              <a:ahLst/>
              <a:cxnLst/>
              <a:rect l="l" t="t" r="r" b="b"/>
              <a:pathLst>
                <a:path w="1209446" h="290475">
                  <a:moveTo>
                    <a:pt x="757732" y="178918"/>
                  </a:moveTo>
                  <a:lnTo>
                    <a:pt x="757732" y="252375"/>
                  </a:lnTo>
                  <a:lnTo>
                    <a:pt x="839114" y="252375"/>
                  </a:lnTo>
                  <a:lnTo>
                    <a:pt x="839114" y="178918"/>
                  </a:lnTo>
                  <a:close/>
                  <a:moveTo>
                    <a:pt x="519684" y="104547"/>
                  </a:moveTo>
                  <a:lnTo>
                    <a:pt x="519684" y="166726"/>
                  </a:lnTo>
                  <a:lnTo>
                    <a:pt x="544677" y="166726"/>
                  </a:lnTo>
                  <a:lnTo>
                    <a:pt x="544677" y="104547"/>
                  </a:lnTo>
                  <a:close/>
                  <a:moveTo>
                    <a:pt x="455980" y="104547"/>
                  </a:moveTo>
                  <a:lnTo>
                    <a:pt x="455980" y="124664"/>
                  </a:lnTo>
                  <a:cubicBezTo>
                    <a:pt x="455980" y="132385"/>
                    <a:pt x="455879" y="139294"/>
                    <a:pt x="455676" y="145390"/>
                  </a:cubicBezTo>
                  <a:cubicBezTo>
                    <a:pt x="455472" y="152908"/>
                    <a:pt x="455066" y="160020"/>
                    <a:pt x="454456" y="166726"/>
                  </a:cubicBezTo>
                  <a:lnTo>
                    <a:pt x="481279" y="166726"/>
                  </a:lnTo>
                  <a:lnTo>
                    <a:pt x="481279" y="104547"/>
                  </a:lnTo>
                  <a:close/>
                  <a:moveTo>
                    <a:pt x="1035405" y="77420"/>
                  </a:moveTo>
                  <a:lnTo>
                    <a:pt x="1048816" y="88392"/>
                  </a:lnTo>
                  <a:cubicBezTo>
                    <a:pt x="1053083" y="91847"/>
                    <a:pt x="1057046" y="95200"/>
                    <a:pt x="1060704" y="98451"/>
                  </a:cubicBezTo>
                  <a:cubicBezTo>
                    <a:pt x="1065377" y="102312"/>
                    <a:pt x="1069238" y="105664"/>
                    <a:pt x="1072286" y="108509"/>
                  </a:cubicBezTo>
                  <a:cubicBezTo>
                    <a:pt x="1071473" y="111760"/>
                    <a:pt x="1068628" y="113386"/>
                    <a:pt x="1063752" y="113386"/>
                  </a:cubicBezTo>
                  <a:lnTo>
                    <a:pt x="972007" y="113386"/>
                  </a:lnTo>
                  <a:lnTo>
                    <a:pt x="1019860" y="128016"/>
                  </a:lnTo>
                  <a:cubicBezTo>
                    <a:pt x="1018438" y="131877"/>
                    <a:pt x="1015187" y="133909"/>
                    <a:pt x="1010107" y="134112"/>
                  </a:cubicBezTo>
                  <a:cubicBezTo>
                    <a:pt x="991412" y="162764"/>
                    <a:pt x="968857" y="187351"/>
                    <a:pt x="942441" y="207874"/>
                  </a:cubicBezTo>
                  <a:lnTo>
                    <a:pt x="1014069" y="201168"/>
                  </a:lnTo>
                  <a:cubicBezTo>
                    <a:pt x="1013460" y="193244"/>
                    <a:pt x="1012240" y="184811"/>
                    <a:pt x="1010412" y="175870"/>
                  </a:cubicBezTo>
                  <a:cubicBezTo>
                    <a:pt x="1008989" y="168555"/>
                    <a:pt x="1007160" y="160833"/>
                    <a:pt x="1004925" y="152705"/>
                  </a:cubicBezTo>
                  <a:lnTo>
                    <a:pt x="1008278" y="151486"/>
                  </a:lnTo>
                  <a:cubicBezTo>
                    <a:pt x="1026769" y="162052"/>
                    <a:pt x="1039977" y="174346"/>
                    <a:pt x="1047902" y="188367"/>
                  </a:cubicBezTo>
                  <a:cubicBezTo>
                    <a:pt x="1054404" y="200152"/>
                    <a:pt x="1056436" y="211328"/>
                    <a:pt x="1053998" y="221895"/>
                  </a:cubicBezTo>
                  <a:cubicBezTo>
                    <a:pt x="1051560" y="231852"/>
                    <a:pt x="1046480" y="237948"/>
                    <a:pt x="1038758" y="240183"/>
                  </a:cubicBezTo>
                  <a:cubicBezTo>
                    <a:pt x="1030427" y="242621"/>
                    <a:pt x="1022299" y="239573"/>
                    <a:pt x="1014374" y="231039"/>
                  </a:cubicBezTo>
                  <a:lnTo>
                    <a:pt x="1014983" y="218237"/>
                  </a:lnTo>
                  <a:cubicBezTo>
                    <a:pt x="1005027" y="223724"/>
                    <a:pt x="994664" y="229108"/>
                    <a:pt x="983894" y="234392"/>
                  </a:cubicBezTo>
                  <a:cubicBezTo>
                    <a:pt x="971499" y="240488"/>
                    <a:pt x="959002" y="246380"/>
                    <a:pt x="946404" y="252070"/>
                  </a:cubicBezTo>
                  <a:cubicBezTo>
                    <a:pt x="943965" y="255728"/>
                    <a:pt x="941120" y="258268"/>
                    <a:pt x="937869" y="259690"/>
                  </a:cubicBezTo>
                  <a:lnTo>
                    <a:pt x="915009" y="205740"/>
                  </a:lnTo>
                  <a:cubicBezTo>
                    <a:pt x="915009" y="205944"/>
                    <a:pt x="916736" y="205537"/>
                    <a:pt x="920191" y="204521"/>
                  </a:cubicBezTo>
                  <a:cubicBezTo>
                    <a:pt x="921816" y="204115"/>
                    <a:pt x="923239" y="203607"/>
                    <a:pt x="924458" y="202997"/>
                  </a:cubicBezTo>
                  <a:cubicBezTo>
                    <a:pt x="926083" y="202388"/>
                    <a:pt x="927201" y="201778"/>
                    <a:pt x="927811" y="201168"/>
                  </a:cubicBezTo>
                  <a:cubicBezTo>
                    <a:pt x="933907" y="194666"/>
                    <a:pt x="940714" y="181864"/>
                    <a:pt x="948232" y="162764"/>
                  </a:cubicBezTo>
                  <a:cubicBezTo>
                    <a:pt x="955344" y="144272"/>
                    <a:pt x="960221" y="127813"/>
                    <a:pt x="962863" y="113386"/>
                  </a:cubicBezTo>
                  <a:lnTo>
                    <a:pt x="918362" y="113386"/>
                  </a:lnTo>
                  <a:lnTo>
                    <a:pt x="915924" y="104852"/>
                  </a:lnTo>
                  <a:lnTo>
                    <a:pt x="1014983" y="104852"/>
                  </a:lnTo>
                  <a:close/>
                  <a:moveTo>
                    <a:pt x="612648" y="73152"/>
                  </a:moveTo>
                  <a:cubicBezTo>
                    <a:pt x="633780" y="73559"/>
                    <a:pt x="649732" y="77420"/>
                    <a:pt x="660501" y="84735"/>
                  </a:cubicBezTo>
                  <a:cubicBezTo>
                    <a:pt x="669442" y="91034"/>
                    <a:pt x="673709" y="98552"/>
                    <a:pt x="673303" y="107290"/>
                  </a:cubicBezTo>
                  <a:cubicBezTo>
                    <a:pt x="672896" y="115418"/>
                    <a:pt x="669137" y="121311"/>
                    <a:pt x="662025" y="124968"/>
                  </a:cubicBezTo>
                  <a:cubicBezTo>
                    <a:pt x="654304" y="128829"/>
                    <a:pt x="645972" y="128016"/>
                    <a:pt x="637032" y="122530"/>
                  </a:cubicBezTo>
                  <a:cubicBezTo>
                    <a:pt x="635406" y="114402"/>
                    <a:pt x="631952" y="105766"/>
                    <a:pt x="626668" y="96622"/>
                  </a:cubicBezTo>
                  <a:cubicBezTo>
                    <a:pt x="621792" y="88494"/>
                    <a:pt x="616407" y="81280"/>
                    <a:pt x="610514" y="74981"/>
                  </a:cubicBezTo>
                  <a:close/>
                  <a:moveTo>
                    <a:pt x="169773" y="42368"/>
                  </a:moveTo>
                  <a:cubicBezTo>
                    <a:pt x="176276" y="84836"/>
                    <a:pt x="188163" y="122124"/>
                    <a:pt x="205435" y="154229"/>
                  </a:cubicBezTo>
                  <a:cubicBezTo>
                    <a:pt x="217627" y="120904"/>
                    <a:pt x="225856" y="83617"/>
                    <a:pt x="230124" y="42368"/>
                  </a:cubicBezTo>
                  <a:close/>
                  <a:moveTo>
                    <a:pt x="519684" y="35357"/>
                  </a:moveTo>
                  <a:lnTo>
                    <a:pt x="519684" y="96012"/>
                  </a:lnTo>
                  <a:lnTo>
                    <a:pt x="544677" y="96012"/>
                  </a:lnTo>
                  <a:lnTo>
                    <a:pt x="544677" y="35357"/>
                  </a:lnTo>
                  <a:close/>
                  <a:moveTo>
                    <a:pt x="455980" y="35357"/>
                  </a:moveTo>
                  <a:lnTo>
                    <a:pt x="455980" y="96012"/>
                  </a:lnTo>
                  <a:lnTo>
                    <a:pt x="481279" y="96012"/>
                  </a:lnTo>
                  <a:lnTo>
                    <a:pt x="481279" y="35357"/>
                  </a:lnTo>
                  <a:close/>
                  <a:moveTo>
                    <a:pt x="1018641" y="10973"/>
                  </a:moveTo>
                  <a:lnTo>
                    <a:pt x="1032052" y="21946"/>
                  </a:lnTo>
                  <a:cubicBezTo>
                    <a:pt x="1036320" y="25400"/>
                    <a:pt x="1040282" y="28753"/>
                    <a:pt x="1043939" y="32004"/>
                  </a:cubicBezTo>
                  <a:cubicBezTo>
                    <a:pt x="1048613" y="35865"/>
                    <a:pt x="1052474" y="39218"/>
                    <a:pt x="1055522" y="42063"/>
                  </a:cubicBezTo>
                  <a:cubicBezTo>
                    <a:pt x="1054709" y="45314"/>
                    <a:pt x="1051864" y="46940"/>
                    <a:pt x="1046987" y="46940"/>
                  </a:cubicBezTo>
                  <a:lnTo>
                    <a:pt x="930249" y="46940"/>
                  </a:lnTo>
                  <a:lnTo>
                    <a:pt x="927811" y="38405"/>
                  </a:lnTo>
                  <a:lnTo>
                    <a:pt x="998220" y="38405"/>
                  </a:lnTo>
                  <a:close/>
                  <a:moveTo>
                    <a:pt x="108508" y="10364"/>
                  </a:moveTo>
                  <a:lnTo>
                    <a:pt x="146913" y="44501"/>
                  </a:lnTo>
                  <a:cubicBezTo>
                    <a:pt x="145084" y="47752"/>
                    <a:pt x="140919" y="49886"/>
                    <a:pt x="134416" y="50902"/>
                  </a:cubicBezTo>
                  <a:cubicBezTo>
                    <a:pt x="132181" y="69596"/>
                    <a:pt x="129438" y="86767"/>
                    <a:pt x="126187" y="102413"/>
                  </a:cubicBezTo>
                  <a:cubicBezTo>
                    <a:pt x="122529" y="120701"/>
                    <a:pt x="117957" y="137668"/>
                    <a:pt x="112471" y="153315"/>
                  </a:cubicBezTo>
                  <a:cubicBezTo>
                    <a:pt x="123240" y="167336"/>
                    <a:pt x="131775" y="181661"/>
                    <a:pt x="138074" y="196292"/>
                  </a:cubicBezTo>
                  <a:cubicBezTo>
                    <a:pt x="142951" y="208280"/>
                    <a:pt x="144576" y="219253"/>
                    <a:pt x="142951" y="229210"/>
                  </a:cubicBezTo>
                  <a:cubicBezTo>
                    <a:pt x="141325" y="238151"/>
                    <a:pt x="137668" y="244653"/>
                    <a:pt x="131978" y="248717"/>
                  </a:cubicBezTo>
                  <a:cubicBezTo>
                    <a:pt x="126085" y="252781"/>
                    <a:pt x="119989" y="253289"/>
                    <a:pt x="113690" y="250241"/>
                  </a:cubicBezTo>
                  <a:cubicBezTo>
                    <a:pt x="106781" y="246787"/>
                    <a:pt x="101295" y="239573"/>
                    <a:pt x="97231" y="228600"/>
                  </a:cubicBezTo>
                  <a:cubicBezTo>
                    <a:pt x="95808" y="221082"/>
                    <a:pt x="93472" y="212141"/>
                    <a:pt x="90220" y="201778"/>
                  </a:cubicBezTo>
                  <a:cubicBezTo>
                    <a:pt x="80060" y="219456"/>
                    <a:pt x="68072" y="235408"/>
                    <a:pt x="54254" y="249632"/>
                  </a:cubicBezTo>
                  <a:cubicBezTo>
                    <a:pt x="39420" y="264872"/>
                    <a:pt x="22352" y="278181"/>
                    <a:pt x="3048" y="289560"/>
                  </a:cubicBezTo>
                  <a:lnTo>
                    <a:pt x="0" y="287122"/>
                  </a:lnTo>
                  <a:cubicBezTo>
                    <a:pt x="16459" y="270053"/>
                    <a:pt x="30784" y="249632"/>
                    <a:pt x="42976" y="225857"/>
                  </a:cubicBezTo>
                  <a:cubicBezTo>
                    <a:pt x="54152" y="204115"/>
                    <a:pt x="63500" y="179731"/>
                    <a:pt x="71018" y="152705"/>
                  </a:cubicBezTo>
                  <a:cubicBezTo>
                    <a:pt x="63703" y="137668"/>
                    <a:pt x="55981" y="123952"/>
                    <a:pt x="47853" y="111557"/>
                  </a:cubicBezTo>
                  <a:cubicBezTo>
                    <a:pt x="38506" y="97536"/>
                    <a:pt x="28752" y="85446"/>
                    <a:pt x="18593" y="75286"/>
                  </a:cubicBezTo>
                  <a:lnTo>
                    <a:pt x="22250" y="72848"/>
                  </a:lnTo>
                  <a:cubicBezTo>
                    <a:pt x="43586" y="86462"/>
                    <a:pt x="62687" y="101092"/>
                    <a:pt x="79552" y="116739"/>
                  </a:cubicBezTo>
                  <a:cubicBezTo>
                    <a:pt x="84632" y="91339"/>
                    <a:pt x="88188" y="66548"/>
                    <a:pt x="90220" y="42368"/>
                  </a:cubicBezTo>
                  <a:lnTo>
                    <a:pt x="10973" y="42368"/>
                  </a:lnTo>
                  <a:lnTo>
                    <a:pt x="8229" y="33833"/>
                  </a:lnTo>
                  <a:lnTo>
                    <a:pt x="86868" y="33833"/>
                  </a:lnTo>
                  <a:close/>
                  <a:moveTo>
                    <a:pt x="249936" y="9144"/>
                  </a:moveTo>
                  <a:lnTo>
                    <a:pt x="290169" y="45416"/>
                  </a:lnTo>
                  <a:cubicBezTo>
                    <a:pt x="288544" y="48667"/>
                    <a:pt x="284073" y="50800"/>
                    <a:pt x="276758" y="51816"/>
                  </a:cubicBezTo>
                  <a:cubicBezTo>
                    <a:pt x="274929" y="65431"/>
                    <a:pt x="272897" y="78029"/>
                    <a:pt x="270662" y="89612"/>
                  </a:cubicBezTo>
                  <a:cubicBezTo>
                    <a:pt x="268020" y="102616"/>
                    <a:pt x="264972" y="114808"/>
                    <a:pt x="261518" y="126188"/>
                  </a:cubicBezTo>
                  <a:cubicBezTo>
                    <a:pt x="254000" y="151791"/>
                    <a:pt x="243941" y="174346"/>
                    <a:pt x="231343" y="193853"/>
                  </a:cubicBezTo>
                  <a:cubicBezTo>
                    <a:pt x="249428" y="216002"/>
                    <a:pt x="271068" y="234900"/>
                    <a:pt x="296265" y="250546"/>
                  </a:cubicBezTo>
                  <a:lnTo>
                    <a:pt x="295351" y="254508"/>
                  </a:lnTo>
                  <a:cubicBezTo>
                    <a:pt x="273608" y="258369"/>
                    <a:pt x="260705" y="270155"/>
                    <a:pt x="256641" y="289865"/>
                  </a:cubicBezTo>
                  <a:cubicBezTo>
                    <a:pt x="236931" y="271577"/>
                    <a:pt x="220472" y="249936"/>
                    <a:pt x="207264" y="224943"/>
                  </a:cubicBezTo>
                  <a:cubicBezTo>
                    <a:pt x="194462" y="238760"/>
                    <a:pt x="179628" y="250952"/>
                    <a:pt x="162763" y="261519"/>
                  </a:cubicBezTo>
                  <a:cubicBezTo>
                    <a:pt x="144881" y="272695"/>
                    <a:pt x="124764" y="282144"/>
                    <a:pt x="102412" y="289865"/>
                  </a:cubicBezTo>
                  <a:lnTo>
                    <a:pt x="99974" y="287122"/>
                  </a:lnTo>
                  <a:cubicBezTo>
                    <a:pt x="119888" y="274930"/>
                    <a:pt x="137668" y="260096"/>
                    <a:pt x="153314" y="242621"/>
                  </a:cubicBezTo>
                  <a:cubicBezTo>
                    <a:pt x="167741" y="226568"/>
                    <a:pt x="180238" y="208179"/>
                    <a:pt x="190804" y="187452"/>
                  </a:cubicBezTo>
                  <a:cubicBezTo>
                    <a:pt x="183489" y="167539"/>
                    <a:pt x="177495" y="145187"/>
                    <a:pt x="172821" y="120396"/>
                  </a:cubicBezTo>
                  <a:cubicBezTo>
                    <a:pt x="168554" y="97028"/>
                    <a:pt x="165303" y="71019"/>
                    <a:pt x="163068" y="42368"/>
                  </a:cubicBezTo>
                  <a:lnTo>
                    <a:pt x="145389" y="42368"/>
                  </a:lnTo>
                  <a:lnTo>
                    <a:pt x="142646" y="33833"/>
                  </a:lnTo>
                  <a:lnTo>
                    <a:pt x="226771" y="33833"/>
                  </a:lnTo>
                  <a:close/>
                  <a:moveTo>
                    <a:pt x="635508" y="6401"/>
                  </a:moveTo>
                  <a:cubicBezTo>
                    <a:pt x="657250" y="6401"/>
                    <a:pt x="673912" y="10160"/>
                    <a:pt x="685495" y="17679"/>
                  </a:cubicBezTo>
                  <a:cubicBezTo>
                    <a:pt x="695248" y="23775"/>
                    <a:pt x="700125" y="31293"/>
                    <a:pt x="700125" y="40234"/>
                  </a:cubicBezTo>
                  <a:cubicBezTo>
                    <a:pt x="700328" y="48565"/>
                    <a:pt x="696874" y="54763"/>
                    <a:pt x="689762" y="58827"/>
                  </a:cubicBezTo>
                  <a:cubicBezTo>
                    <a:pt x="682040" y="63297"/>
                    <a:pt x="673506" y="62891"/>
                    <a:pt x="664159" y="57608"/>
                  </a:cubicBezTo>
                  <a:cubicBezTo>
                    <a:pt x="661517" y="49276"/>
                    <a:pt x="657148" y="40336"/>
                    <a:pt x="651052" y="30785"/>
                  </a:cubicBezTo>
                  <a:cubicBezTo>
                    <a:pt x="645566" y="22454"/>
                    <a:pt x="639673" y="14936"/>
                    <a:pt x="633374" y="8230"/>
                  </a:cubicBezTo>
                  <a:close/>
                  <a:moveTo>
                    <a:pt x="850696" y="2744"/>
                  </a:moveTo>
                  <a:lnTo>
                    <a:pt x="892454" y="42977"/>
                  </a:lnTo>
                  <a:cubicBezTo>
                    <a:pt x="887983" y="46432"/>
                    <a:pt x="880567" y="46228"/>
                    <a:pt x="870204" y="42368"/>
                  </a:cubicBezTo>
                  <a:cubicBezTo>
                    <a:pt x="857402" y="44603"/>
                    <a:pt x="840536" y="47041"/>
                    <a:pt x="819607" y="49683"/>
                  </a:cubicBezTo>
                  <a:lnTo>
                    <a:pt x="819607" y="103937"/>
                  </a:lnTo>
                  <a:lnTo>
                    <a:pt x="844600" y="103937"/>
                  </a:lnTo>
                  <a:lnTo>
                    <a:pt x="866241" y="74067"/>
                  </a:lnTo>
                  <a:lnTo>
                    <a:pt x="870204" y="77420"/>
                  </a:lnTo>
                  <a:lnTo>
                    <a:pt x="880262" y="85649"/>
                  </a:lnTo>
                  <a:lnTo>
                    <a:pt x="904646" y="107595"/>
                  </a:lnTo>
                  <a:cubicBezTo>
                    <a:pt x="904036" y="110846"/>
                    <a:pt x="901192" y="112472"/>
                    <a:pt x="896112" y="112472"/>
                  </a:cubicBezTo>
                  <a:lnTo>
                    <a:pt x="819607" y="112472"/>
                  </a:lnTo>
                  <a:lnTo>
                    <a:pt x="819607" y="170384"/>
                  </a:lnTo>
                  <a:lnTo>
                    <a:pt x="835761" y="170384"/>
                  </a:lnTo>
                  <a:lnTo>
                    <a:pt x="855573" y="149048"/>
                  </a:lnTo>
                  <a:lnTo>
                    <a:pt x="895197" y="179223"/>
                  </a:lnTo>
                  <a:cubicBezTo>
                    <a:pt x="893978" y="180645"/>
                    <a:pt x="892454" y="181864"/>
                    <a:pt x="890625" y="182880"/>
                  </a:cubicBezTo>
                  <a:cubicBezTo>
                    <a:pt x="888390" y="184303"/>
                    <a:pt x="885850" y="185319"/>
                    <a:pt x="883005" y="185928"/>
                  </a:cubicBezTo>
                  <a:lnTo>
                    <a:pt x="883005" y="275540"/>
                  </a:lnTo>
                  <a:cubicBezTo>
                    <a:pt x="883005" y="276149"/>
                    <a:pt x="881786" y="277165"/>
                    <a:pt x="879348" y="278588"/>
                  </a:cubicBezTo>
                  <a:cubicBezTo>
                    <a:pt x="876909" y="279807"/>
                    <a:pt x="873963" y="281026"/>
                    <a:pt x="870508" y="282245"/>
                  </a:cubicBezTo>
                  <a:cubicBezTo>
                    <a:pt x="861568" y="285496"/>
                    <a:pt x="853643" y="287122"/>
                    <a:pt x="846734" y="287122"/>
                  </a:cubicBezTo>
                  <a:lnTo>
                    <a:pt x="839114" y="287122"/>
                  </a:lnTo>
                  <a:lnTo>
                    <a:pt x="839114" y="260909"/>
                  </a:lnTo>
                  <a:lnTo>
                    <a:pt x="757732" y="260909"/>
                  </a:lnTo>
                  <a:lnTo>
                    <a:pt x="757732" y="275540"/>
                  </a:lnTo>
                  <a:cubicBezTo>
                    <a:pt x="757732" y="276556"/>
                    <a:pt x="756615" y="277775"/>
                    <a:pt x="754380" y="279197"/>
                  </a:cubicBezTo>
                  <a:cubicBezTo>
                    <a:pt x="752348" y="280823"/>
                    <a:pt x="749604" y="282347"/>
                    <a:pt x="746150" y="283769"/>
                  </a:cubicBezTo>
                  <a:cubicBezTo>
                    <a:pt x="737412" y="287224"/>
                    <a:pt x="728878" y="288951"/>
                    <a:pt x="720547" y="288951"/>
                  </a:cubicBezTo>
                  <a:lnTo>
                    <a:pt x="714451" y="288951"/>
                  </a:lnTo>
                  <a:lnTo>
                    <a:pt x="714451" y="153010"/>
                  </a:lnTo>
                  <a:lnTo>
                    <a:pt x="759561" y="170384"/>
                  </a:lnTo>
                  <a:lnTo>
                    <a:pt x="774496" y="170384"/>
                  </a:lnTo>
                  <a:lnTo>
                    <a:pt x="774496" y="112472"/>
                  </a:lnTo>
                  <a:lnTo>
                    <a:pt x="701040" y="112472"/>
                  </a:lnTo>
                  <a:lnTo>
                    <a:pt x="698906" y="104852"/>
                  </a:lnTo>
                  <a:cubicBezTo>
                    <a:pt x="687730" y="138176"/>
                    <a:pt x="679805" y="163170"/>
                    <a:pt x="675132" y="179832"/>
                  </a:cubicBezTo>
                  <a:cubicBezTo>
                    <a:pt x="673506" y="185928"/>
                    <a:pt x="672287" y="191110"/>
                    <a:pt x="671474" y="195377"/>
                  </a:cubicBezTo>
                  <a:cubicBezTo>
                    <a:pt x="670255" y="201067"/>
                    <a:pt x="669747" y="205740"/>
                    <a:pt x="669950" y="209398"/>
                  </a:cubicBezTo>
                  <a:cubicBezTo>
                    <a:pt x="670153" y="213056"/>
                    <a:pt x="671068" y="217018"/>
                    <a:pt x="672693" y="221285"/>
                  </a:cubicBezTo>
                  <a:lnTo>
                    <a:pt x="675132" y="226772"/>
                  </a:lnTo>
                  <a:cubicBezTo>
                    <a:pt x="675132" y="227178"/>
                    <a:pt x="675335" y="227584"/>
                    <a:pt x="675741" y="227991"/>
                  </a:cubicBezTo>
                  <a:lnTo>
                    <a:pt x="677570" y="232258"/>
                  </a:lnTo>
                  <a:cubicBezTo>
                    <a:pt x="679805" y="237135"/>
                    <a:pt x="681431" y="241504"/>
                    <a:pt x="682447" y="245364"/>
                  </a:cubicBezTo>
                  <a:cubicBezTo>
                    <a:pt x="683869" y="250851"/>
                    <a:pt x="684479" y="256642"/>
                    <a:pt x="684276" y="262738"/>
                  </a:cubicBezTo>
                  <a:cubicBezTo>
                    <a:pt x="683666" y="281026"/>
                    <a:pt x="673303" y="290170"/>
                    <a:pt x="653186" y="290170"/>
                  </a:cubicBezTo>
                  <a:cubicBezTo>
                    <a:pt x="642620" y="290170"/>
                    <a:pt x="635812" y="284887"/>
                    <a:pt x="632764" y="274320"/>
                  </a:cubicBezTo>
                  <a:cubicBezTo>
                    <a:pt x="636016" y="258471"/>
                    <a:pt x="637336" y="244044"/>
                    <a:pt x="636727" y="231039"/>
                  </a:cubicBezTo>
                  <a:cubicBezTo>
                    <a:pt x="636320" y="218034"/>
                    <a:pt x="634288" y="210312"/>
                    <a:pt x="630631" y="207874"/>
                  </a:cubicBezTo>
                  <a:cubicBezTo>
                    <a:pt x="626160" y="204826"/>
                    <a:pt x="620674" y="202997"/>
                    <a:pt x="614172" y="202388"/>
                  </a:cubicBezTo>
                  <a:lnTo>
                    <a:pt x="614172" y="197206"/>
                  </a:lnTo>
                  <a:lnTo>
                    <a:pt x="628497" y="197206"/>
                  </a:lnTo>
                  <a:cubicBezTo>
                    <a:pt x="632968" y="197206"/>
                    <a:pt x="636524" y="195174"/>
                    <a:pt x="639165" y="191110"/>
                  </a:cubicBezTo>
                  <a:lnTo>
                    <a:pt x="644956" y="182576"/>
                  </a:lnTo>
                  <a:cubicBezTo>
                    <a:pt x="646988" y="179324"/>
                    <a:pt x="649935" y="174041"/>
                    <a:pt x="653796" y="166726"/>
                  </a:cubicBezTo>
                  <a:cubicBezTo>
                    <a:pt x="657860" y="159614"/>
                    <a:pt x="664159" y="148032"/>
                    <a:pt x="672693" y="131979"/>
                  </a:cubicBezTo>
                  <a:lnTo>
                    <a:pt x="707440" y="66447"/>
                  </a:lnTo>
                  <a:lnTo>
                    <a:pt x="711708" y="67666"/>
                  </a:lnTo>
                  <a:cubicBezTo>
                    <a:pt x="710082" y="71933"/>
                    <a:pt x="708152" y="77521"/>
                    <a:pt x="705916" y="84430"/>
                  </a:cubicBezTo>
                  <a:lnTo>
                    <a:pt x="699211" y="103937"/>
                  </a:lnTo>
                  <a:lnTo>
                    <a:pt x="774496" y="103937"/>
                  </a:lnTo>
                  <a:lnTo>
                    <a:pt x="774496" y="53950"/>
                  </a:lnTo>
                  <a:cubicBezTo>
                    <a:pt x="749096" y="55982"/>
                    <a:pt x="725119" y="57100"/>
                    <a:pt x="702564" y="57303"/>
                  </a:cubicBezTo>
                  <a:lnTo>
                    <a:pt x="701954" y="53340"/>
                  </a:lnTo>
                  <a:cubicBezTo>
                    <a:pt x="761695" y="39320"/>
                    <a:pt x="811276" y="22454"/>
                    <a:pt x="850696" y="2744"/>
                  </a:cubicBezTo>
                  <a:close/>
                  <a:moveTo>
                    <a:pt x="342900" y="305"/>
                  </a:moveTo>
                  <a:lnTo>
                    <a:pt x="394411" y="5182"/>
                  </a:lnTo>
                  <a:cubicBezTo>
                    <a:pt x="393801" y="10059"/>
                    <a:pt x="390042" y="12904"/>
                    <a:pt x="383133" y="13716"/>
                  </a:cubicBezTo>
                  <a:lnTo>
                    <a:pt x="383133" y="67361"/>
                  </a:lnTo>
                  <a:lnTo>
                    <a:pt x="395020" y="46940"/>
                  </a:lnTo>
                  <a:lnTo>
                    <a:pt x="402336" y="54560"/>
                  </a:lnTo>
                  <a:cubicBezTo>
                    <a:pt x="408228" y="60656"/>
                    <a:pt x="413105" y="66040"/>
                    <a:pt x="416966" y="70714"/>
                  </a:cubicBezTo>
                  <a:lnTo>
                    <a:pt x="416966" y="11278"/>
                  </a:lnTo>
                  <a:lnTo>
                    <a:pt x="462076" y="26823"/>
                  </a:lnTo>
                  <a:lnTo>
                    <a:pt x="541324" y="26823"/>
                  </a:lnTo>
                  <a:lnTo>
                    <a:pt x="559612" y="6096"/>
                  </a:lnTo>
                  <a:lnTo>
                    <a:pt x="597103" y="35357"/>
                  </a:lnTo>
                  <a:cubicBezTo>
                    <a:pt x="594461" y="38608"/>
                    <a:pt x="590194" y="40844"/>
                    <a:pt x="584301" y="42063"/>
                  </a:cubicBezTo>
                  <a:lnTo>
                    <a:pt x="584301" y="244145"/>
                  </a:lnTo>
                  <a:cubicBezTo>
                    <a:pt x="584301" y="259182"/>
                    <a:pt x="581863" y="269647"/>
                    <a:pt x="576986" y="275540"/>
                  </a:cubicBezTo>
                  <a:cubicBezTo>
                    <a:pt x="570890" y="283058"/>
                    <a:pt x="558901" y="287630"/>
                    <a:pt x="541020" y="289256"/>
                  </a:cubicBezTo>
                  <a:cubicBezTo>
                    <a:pt x="540613" y="274828"/>
                    <a:pt x="539394" y="265278"/>
                    <a:pt x="537362" y="260604"/>
                  </a:cubicBezTo>
                  <a:cubicBezTo>
                    <a:pt x="534924" y="254305"/>
                    <a:pt x="529742" y="250140"/>
                    <a:pt x="521817" y="248108"/>
                  </a:cubicBezTo>
                  <a:lnTo>
                    <a:pt x="521817" y="244145"/>
                  </a:lnTo>
                  <a:lnTo>
                    <a:pt x="539800" y="245060"/>
                  </a:lnTo>
                  <a:cubicBezTo>
                    <a:pt x="543052" y="245060"/>
                    <a:pt x="544677" y="243332"/>
                    <a:pt x="544677" y="239878"/>
                  </a:cubicBezTo>
                  <a:lnTo>
                    <a:pt x="544677" y="175260"/>
                  </a:lnTo>
                  <a:lnTo>
                    <a:pt x="519684" y="175260"/>
                  </a:lnTo>
                  <a:lnTo>
                    <a:pt x="519684" y="266700"/>
                  </a:lnTo>
                  <a:cubicBezTo>
                    <a:pt x="519684" y="268326"/>
                    <a:pt x="516941" y="270358"/>
                    <a:pt x="511454" y="272796"/>
                  </a:cubicBezTo>
                  <a:cubicBezTo>
                    <a:pt x="504748" y="275641"/>
                    <a:pt x="497027" y="277064"/>
                    <a:pt x="488289" y="277064"/>
                  </a:cubicBezTo>
                  <a:lnTo>
                    <a:pt x="481279" y="277064"/>
                  </a:lnTo>
                  <a:lnTo>
                    <a:pt x="481279" y="175260"/>
                  </a:lnTo>
                  <a:lnTo>
                    <a:pt x="453542" y="175260"/>
                  </a:lnTo>
                  <a:cubicBezTo>
                    <a:pt x="452323" y="186640"/>
                    <a:pt x="450291" y="197104"/>
                    <a:pt x="447446" y="206655"/>
                  </a:cubicBezTo>
                  <a:cubicBezTo>
                    <a:pt x="444398" y="217628"/>
                    <a:pt x="440436" y="227788"/>
                    <a:pt x="435559" y="237135"/>
                  </a:cubicBezTo>
                  <a:cubicBezTo>
                    <a:pt x="424180" y="258471"/>
                    <a:pt x="407517" y="276251"/>
                    <a:pt x="385572" y="290475"/>
                  </a:cubicBezTo>
                  <a:lnTo>
                    <a:pt x="382524" y="288341"/>
                  </a:lnTo>
                  <a:cubicBezTo>
                    <a:pt x="390245" y="277368"/>
                    <a:pt x="396544" y="265075"/>
                    <a:pt x="401421" y="251460"/>
                  </a:cubicBezTo>
                  <a:cubicBezTo>
                    <a:pt x="405892" y="239268"/>
                    <a:pt x="409346" y="225756"/>
                    <a:pt x="411784" y="210922"/>
                  </a:cubicBezTo>
                  <a:cubicBezTo>
                    <a:pt x="413816" y="198324"/>
                    <a:pt x="415239" y="184201"/>
                    <a:pt x="416052" y="168555"/>
                  </a:cubicBezTo>
                  <a:cubicBezTo>
                    <a:pt x="416458" y="161849"/>
                    <a:pt x="416661" y="154534"/>
                    <a:pt x="416661" y="146609"/>
                  </a:cubicBezTo>
                  <a:cubicBezTo>
                    <a:pt x="416864" y="140513"/>
                    <a:pt x="416966" y="133300"/>
                    <a:pt x="416966" y="124968"/>
                  </a:cubicBezTo>
                  <a:lnTo>
                    <a:pt x="416966" y="120092"/>
                  </a:lnTo>
                  <a:lnTo>
                    <a:pt x="416966" y="81687"/>
                  </a:lnTo>
                  <a:cubicBezTo>
                    <a:pt x="416356" y="81890"/>
                    <a:pt x="415442" y="81992"/>
                    <a:pt x="414223" y="81992"/>
                  </a:cubicBezTo>
                  <a:lnTo>
                    <a:pt x="383133" y="81992"/>
                  </a:lnTo>
                  <a:lnTo>
                    <a:pt x="383133" y="126188"/>
                  </a:lnTo>
                  <a:lnTo>
                    <a:pt x="416356" y="117044"/>
                  </a:lnTo>
                  <a:lnTo>
                    <a:pt x="416966" y="120092"/>
                  </a:lnTo>
                  <a:cubicBezTo>
                    <a:pt x="407212" y="128016"/>
                    <a:pt x="395935" y="136754"/>
                    <a:pt x="383133" y="146304"/>
                  </a:cubicBezTo>
                  <a:lnTo>
                    <a:pt x="383133" y="240488"/>
                  </a:lnTo>
                  <a:cubicBezTo>
                    <a:pt x="383133" y="256540"/>
                    <a:pt x="380492" y="267818"/>
                    <a:pt x="375208" y="274320"/>
                  </a:cubicBezTo>
                  <a:cubicBezTo>
                    <a:pt x="368503" y="282652"/>
                    <a:pt x="355295" y="287732"/>
                    <a:pt x="335584" y="289560"/>
                  </a:cubicBezTo>
                  <a:cubicBezTo>
                    <a:pt x="334975" y="274117"/>
                    <a:pt x="333044" y="263551"/>
                    <a:pt x="329793" y="257861"/>
                  </a:cubicBezTo>
                  <a:cubicBezTo>
                    <a:pt x="326136" y="250952"/>
                    <a:pt x="318922" y="246279"/>
                    <a:pt x="308152" y="243840"/>
                  </a:cubicBezTo>
                  <a:lnTo>
                    <a:pt x="308152" y="239573"/>
                  </a:lnTo>
                  <a:lnTo>
                    <a:pt x="320649" y="240183"/>
                  </a:lnTo>
                  <a:cubicBezTo>
                    <a:pt x="324510" y="240589"/>
                    <a:pt x="327761" y="240792"/>
                    <a:pt x="330403" y="240792"/>
                  </a:cubicBezTo>
                  <a:lnTo>
                    <a:pt x="337413" y="241097"/>
                  </a:lnTo>
                  <a:cubicBezTo>
                    <a:pt x="341071" y="241097"/>
                    <a:pt x="342900" y="239573"/>
                    <a:pt x="342900" y="236525"/>
                  </a:cubicBezTo>
                  <a:lnTo>
                    <a:pt x="342900" y="174346"/>
                  </a:lnTo>
                  <a:lnTo>
                    <a:pt x="327964" y="184100"/>
                  </a:lnTo>
                  <a:cubicBezTo>
                    <a:pt x="326542" y="188976"/>
                    <a:pt x="323697" y="192024"/>
                    <a:pt x="319430" y="193244"/>
                  </a:cubicBezTo>
                  <a:lnTo>
                    <a:pt x="305104" y="145390"/>
                  </a:lnTo>
                  <a:cubicBezTo>
                    <a:pt x="309575" y="144577"/>
                    <a:pt x="314756" y="143460"/>
                    <a:pt x="320649" y="142037"/>
                  </a:cubicBezTo>
                  <a:cubicBezTo>
                    <a:pt x="327964" y="140412"/>
                    <a:pt x="335381" y="138583"/>
                    <a:pt x="342900" y="136551"/>
                  </a:cubicBezTo>
                  <a:lnTo>
                    <a:pt x="342900" y="81992"/>
                  </a:lnTo>
                  <a:lnTo>
                    <a:pt x="309981" y="81992"/>
                  </a:lnTo>
                  <a:lnTo>
                    <a:pt x="307543" y="73457"/>
                  </a:lnTo>
                  <a:lnTo>
                    <a:pt x="342900" y="73457"/>
                  </a:lnTo>
                  <a:close/>
                  <a:moveTo>
                    <a:pt x="1081430" y="0"/>
                  </a:moveTo>
                  <a:lnTo>
                    <a:pt x="1136904" y="4877"/>
                  </a:lnTo>
                  <a:cubicBezTo>
                    <a:pt x="1136091" y="9551"/>
                    <a:pt x="1132230" y="12497"/>
                    <a:pt x="1125321" y="13716"/>
                  </a:cubicBezTo>
                  <a:lnTo>
                    <a:pt x="1124712" y="77420"/>
                  </a:lnTo>
                  <a:lnTo>
                    <a:pt x="1151839" y="77420"/>
                  </a:lnTo>
                  <a:lnTo>
                    <a:pt x="1173785" y="55474"/>
                  </a:lnTo>
                  <a:lnTo>
                    <a:pt x="1209446" y="87173"/>
                  </a:lnTo>
                  <a:cubicBezTo>
                    <a:pt x="1206804" y="90221"/>
                    <a:pt x="1202334" y="92253"/>
                    <a:pt x="1196035" y="93269"/>
                  </a:cubicBezTo>
                  <a:cubicBezTo>
                    <a:pt x="1195222" y="125781"/>
                    <a:pt x="1194409" y="151791"/>
                    <a:pt x="1193597" y="171298"/>
                  </a:cubicBezTo>
                  <a:cubicBezTo>
                    <a:pt x="1192377" y="192634"/>
                    <a:pt x="1190853" y="209804"/>
                    <a:pt x="1189024" y="222809"/>
                  </a:cubicBezTo>
                  <a:cubicBezTo>
                    <a:pt x="1185773" y="247396"/>
                    <a:pt x="1179677" y="263856"/>
                    <a:pt x="1170736" y="272187"/>
                  </a:cubicBezTo>
                  <a:cubicBezTo>
                    <a:pt x="1159967" y="282347"/>
                    <a:pt x="1145539" y="287427"/>
                    <a:pt x="1127455" y="287427"/>
                  </a:cubicBezTo>
                  <a:cubicBezTo>
                    <a:pt x="1127455" y="272796"/>
                    <a:pt x="1125931" y="263246"/>
                    <a:pt x="1122883" y="258776"/>
                  </a:cubicBezTo>
                  <a:cubicBezTo>
                    <a:pt x="1118209" y="252273"/>
                    <a:pt x="1110386" y="247600"/>
                    <a:pt x="1099413" y="244755"/>
                  </a:cubicBezTo>
                  <a:lnTo>
                    <a:pt x="1099718" y="241097"/>
                  </a:lnTo>
                  <a:cubicBezTo>
                    <a:pt x="1109878" y="242113"/>
                    <a:pt x="1119632" y="242621"/>
                    <a:pt x="1128979" y="242621"/>
                  </a:cubicBezTo>
                  <a:cubicBezTo>
                    <a:pt x="1133043" y="242621"/>
                    <a:pt x="1136396" y="241402"/>
                    <a:pt x="1139037" y="238964"/>
                  </a:cubicBezTo>
                  <a:cubicBezTo>
                    <a:pt x="1147572" y="231445"/>
                    <a:pt x="1152956" y="180442"/>
                    <a:pt x="1155191" y="85954"/>
                  </a:cubicBezTo>
                  <a:lnTo>
                    <a:pt x="1124407" y="85954"/>
                  </a:lnTo>
                  <a:cubicBezTo>
                    <a:pt x="1124001" y="98552"/>
                    <a:pt x="1123493" y="109830"/>
                    <a:pt x="1122883" y="119787"/>
                  </a:cubicBezTo>
                  <a:cubicBezTo>
                    <a:pt x="1122070" y="131166"/>
                    <a:pt x="1120953" y="141631"/>
                    <a:pt x="1119530" y="151181"/>
                  </a:cubicBezTo>
                  <a:cubicBezTo>
                    <a:pt x="1116279" y="172314"/>
                    <a:pt x="1110996" y="190805"/>
                    <a:pt x="1103680" y="206655"/>
                  </a:cubicBezTo>
                  <a:cubicBezTo>
                    <a:pt x="1095756" y="224130"/>
                    <a:pt x="1084783" y="239472"/>
                    <a:pt x="1070762" y="252680"/>
                  </a:cubicBezTo>
                  <a:cubicBezTo>
                    <a:pt x="1055725" y="266904"/>
                    <a:pt x="1036726" y="279299"/>
                    <a:pt x="1013764" y="289865"/>
                  </a:cubicBezTo>
                  <a:lnTo>
                    <a:pt x="1011021" y="285903"/>
                  </a:lnTo>
                  <a:cubicBezTo>
                    <a:pt x="1025855" y="273304"/>
                    <a:pt x="1038047" y="259690"/>
                    <a:pt x="1047597" y="245060"/>
                  </a:cubicBezTo>
                  <a:cubicBezTo>
                    <a:pt x="1056538" y="231039"/>
                    <a:pt x="1063650" y="215596"/>
                    <a:pt x="1068933" y="198730"/>
                  </a:cubicBezTo>
                  <a:cubicBezTo>
                    <a:pt x="1073404" y="183287"/>
                    <a:pt x="1076655" y="165710"/>
                    <a:pt x="1078687" y="146000"/>
                  </a:cubicBezTo>
                  <a:cubicBezTo>
                    <a:pt x="1079703" y="137059"/>
                    <a:pt x="1080414" y="127407"/>
                    <a:pt x="1080820" y="117044"/>
                  </a:cubicBezTo>
                  <a:cubicBezTo>
                    <a:pt x="1081227" y="107696"/>
                    <a:pt x="1081532" y="97333"/>
                    <a:pt x="1081735" y="85954"/>
                  </a:cubicBezTo>
                  <a:lnTo>
                    <a:pt x="1050340" y="85954"/>
                  </a:lnTo>
                  <a:lnTo>
                    <a:pt x="1047597" y="77420"/>
                  </a:lnTo>
                  <a:lnTo>
                    <a:pt x="1081735" y="7742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DF9037"/>
                </a:gs>
                <a:gs pos="100000">
                  <a:srgbClr val="B96B26"/>
                </a:gs>
              </a:gsLst>
              <a:lin ang="5400000" scaled="0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 dirty="0">
                <a:gradFill flip="none" rotWithShape="1">
                  <a:gsLst>
                    <a:gs pos="0">
                      <a:srgbClr val="DF9037"/>
                    </a:gs>
                    <a:gs pos="100000">
                      <a:srgbClr val="B96B26"/>
                    </a:gs>
                  </a:gsLst>
                  <a:lin ang="5400000" scaled="0"/>
                  <a:tileRect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endParaRPr>
            </a:p>
          </p:txBody>
        </p:sp>
        <p:sp>
          <p:nvSpPr>
            <p:cNvPr id="75" name="矩形: 圆角 74">
              <a:extLst>
                <a:ext uri="{FF2B5EF4-FFF2-40B4-BE49-F238E27FC236}">
                  <a16:creationId xmlns:a16="http://schemas.microsoft.com/office/drawing/2014/main" id="{CF7C012A-5CDB-4C71-A6A5-B0F47C990EBF}"/>
                </a:ext>
              </a:extLst>
            </p:cNvPr>
            <p:cNvSpPr/>
            <p:nvPr/>
          </p:nvSpPr>
          <p:spPr>
            <a:xfrm>
              <a:off x="6587197" y="3974233"/>
              <a:ext cx="1151890" cy="881573"/>
            </a:xfrm>
            <a:prstGeom prst="roundRect">
              <a:avLst/>
            </a:prstGeom>
            <a:blipFill>
              <a:blip r:embed="rId14" cstate="email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colorTemperature colorTemp="47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9525">
              <a:gradFill>
                <a:gsLst>
                  <a:gs pos="0">
                    <a:srgbClr val="DF9037"/>
                  </a:gs>
                  <a:gs pos="100000">
                    <a:srgbClr val="B96B26"/>
                  </a:gs>
                </a:gsLst>
                <a:lin ang="5400000" scaled="1"/>
              </a:gradFill>
            </a:ln>
            <a:effectLst>
              <a:outerShdw blurRad="355600" dist="228600" dir="5400000" sx="85000" sy="85000" algn="t" rotWithShape="0">
                <a:srgbClr val="B96B26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18FE2781-56BD-4E4C-A3BF-3812FE695DB3}"/>
                </a:ext>
              </a:extLst>
            </p:cNvPr>
            <p:cNvSpPr/>
            <p:nvPr/>
          </p:nvSpPr>
          <p:spPr>
            <a:xfrm>
              <a:off x="6350603" y="5742077"/>
              <a:ext cx="4966685" cy="512833"/>
            </a:xfrm>
            <a:custGeom>
              <a:avLst/>
              <a:gdLst>
                <a:gd name="connsiteX0" fmla="*/ 4768550 w 4966685"/>
                <a:gd name="connsiteY0" fmla="*/ 509361 h 512833"/>
                <a:gd name="connsiteX1" fmla="*/ 4769414 w 4966685"/>
                <a:gd name="connsiteY1" fmla="*/ 510225 h 512833"/>
                <a:gd name="connsiteX2" fmla="*/ 4767493 w 4966685"/>
                <a:gd name="connsiteY2" fmla="*/ 510418 h 512833"/>
                <a:gd name="connsiteX3" fmla="*/ 4740305 w 4966685"/>
                <a:gd name="connsiteY3" fmla="*/ 509361 h 512833"/>
                <a:gd name="connsiteX4" fmla="*/ 4743755 w 4966685"/>
                <a:gd name="connsiteY4" fmla="*/ 512811 h 512833"/>
                <a:gd name="connsiteX5" fmla="*/ 4743538 w 4966685"/>
                <a:gd name="connsiteY5" fmla="*/ 512833 h 512833"/>
                <a:gd name="connsiteX6" fmla="*/ 4736833 w 4966685"/>
                <a:gd name="connsiteY6" fmla="*/ 512833 h 512833"/>
                <a:gd name="connsiteX7" fmla="*/ 4712059 w 4966685"/>
                <a:gd name="connsiteY7" fmla="*/ 509361 h 512833"/>
                <a:gd name="connsiteX8" fmla="*/ 4715531 w 4966685"/>
                <a:gd name="connsiteY8" fmla="*/ 512833 h 512833"/>
                <a:gd name="connsiteX9" fmla="*/ 4708587 w 4966685"/>
                <a:gd name="connsiteY9" fmla="*/ 512833 h 512833"/>
                <a:gd name="connsiteX10" fmla="*/ 4683814 w 4966685"/>
                <a:gd name="connsiteY10" fmla="*/ 509361 h 512833"/>
                <a:gd name="connsiteX11" fmla="*/ 4687286 w 4966685"/>
                <a:gd name="connsiteY11" fmla="*/ 512833 h 512833"/>
                <a:gd name="connsiteX12" fmla="*/ 4680342 w 4966685"/>
                <a:gd name="connsiteY12" fmla="*/ 512833 h 512833"/>
                <a:gd name="connsiteX13" fmla="*/ 4655568 w 4966685"/>
                <a:gd name="connsiteY13" fmla="*/ 509361 h 512833"/>
                <a:gd name="connsiteX14" fmla="*/ 4659040 w 4966685"/>
                <a:gd name="connsiteY14" fmla="*/ 512833 h 512833"/>
                <a:gd name="connsiteX15" fmla="*/ 4652096 w 4966685"/>
                <a:gd name="connsiteY15" fmla="*/ 512833 h 512833"/>
                <a:gd name="connsiteX16" fmla="*/ 4627323 w 4966685"/>
                <a:gd name="connsiteY16" fmla="*/ 509361 h 512833"/>
                <a:gd name="connsiteX17" fmla="*/ 4630795 w 4966685"/>
                <a:gd name="connsiteY17" fmla="*/ 512833 h 512833"/>
                <a:gd name="connsiteX18" fmla="*/ 4623851 w 4966685"/>
                <a:gd name="connsiteY18" fmla="*/ 512833 h 512833"/>
                <a:gd name="connsiteX19" fmla="*/ 4599077 w 4966685"/>
                <a:gd name="connsiteY19" fmla="*/ 509361 h 512833"/>
                <a:gd name="connsiteX20" fmla="*/ 4602549 w 4966685"/>
                <a:gd name="connsiteY20" fmla="*/ 512833 h 512833"/>
                <a:gd name="connsiteX21" fmla="*/ 4595605 w 4966685"/>
                <a:gd name="connsiteY21" fmla="*/ 512833 h 512833"/>
                <a:gd name="connsiteX22" fmla="*/ 4570832 w 4966685"/>
                <a:gd name="connsiteY22" fmla="*/ 509361 h 512833"/>
                <a:gd name="connsiteX23" fmla="*/ 4574304 w 4966685"/>
                <a:gd name="connsiteY23" fmla="*/ 512833 h 512833"/>
                <a:gd name="connsiteX24" fmla="*/ 4567360 w 4966685"/>
                <a:gd name="connsiteY24" fmla="*/ 512833 h 512833"/>
                <a:gd name="connsiteX25" fmla="*/ 4542586 w 4966685"/>
                <a:gd name="connsiteY25" fmla="*/ 509361 h 512833"/>
                <a:gd name="connsiteX26" fmla="*/ 4546058 w 4966685"/>
                <a:gd name="connsiteY26" fmla="*/ 512833 h 512833"/>
                <a:gd name="connsiteX27" fmla="*/ 4539114 w 4966685"/>
                <a:gd name="connsiteY27" fmla="*/ 512833 h 512833"/>
                <a:gd name="connsiteX28" fmla="*/ 4514341 w 4966685"/>
                <a:gd name="connsiteY28" fmla="*/ 509361 h 512833"/>
                <a:gd name="connsiteX29" fmla="*/ 4517813 w 4966685"/>
                <a:gd name="connsiteY29" fmla="*/ 512833 h 512833"/>
                <a:gd name="connsiteX30" fmla="*/ 4510869 w 4966685"/>
                <a:gd name="connsiteY30" fmla="*/ 512833 h 512833"/>
                <a:gd name="connsiteX31" fmla="*/ 4486095 w 4966685"/>
                <a:gd name="connsiteY31" fmla="*/ 509361 h 512833"/>
                <a:gd name="connsiteX32" fmla="*/ 4489567 w 4966685"/>
                <a:gd name="connsiteY32" fmla="*/ 512833 h 512833"/>
                <a:gd name="connsiteX33" fmla="*/ 4482623 w 4966685"/>
                <a:gd name="connsiteY33" fmla="*/ 512833 h 512833"/>
                <a:gd name="connsiteX34" fmla="*/ 4457850 w 4966685"/>
                <a:gd name="connsiteY34" fmla="*/ 509361 h 512833"/>
                <a:gd name="connsiteX35" fmla="*/ 4461322 w 4966685"/>
                <a:gd name="connsiteY35" fmla="*/ 512833 h 512833"/>
                <a:gd name="connsiteX36" fmla="*/ 4454378 w 4966685"/>
                <a:gd name="connsiteY36" fmla="*/ 512833 h 512833"/>
                <a:gd name="connsiteX37" fmla="*/ 4429604 w 4966685"/>
                <a:gd name="connsiteY37" fmla="*/ 509361 h 512833"/>
                <a:gd name="connsiteX38" fmla="*/ 4433076 w 4966685"/>
                <a:gd name="connsiteY38" fmla="*/ 512833 h 512833"/>
                <a:gd name="connsiteX39" fmla="*/ 4426132 w 4966685"/>
                <a:gd name="connsiteY39" fmla="*/ 512833 h 512833"/>
                <a:gd name="connsiteX40" fmla="*/ 4401359 w 4966685"/>
                <a:gd name="connsiteY40" fmla="*/ 509361 h 512833"/>
                <a:gd name="connsiteX41" fmla="*/ 4404831 w 4966685"/>
                <a:gd name="connsiteY41" fmla="*/ 512833 h 512833"/>
                <a:gd name="connsiteX42" fmla="*/ 4397887 w 4966685"/>
                <a:gd name="connsiteY42" fmla="*/ 512833 h 512833"/>
                <a:gd name="connsiteX43" fmla="*/ 4373113 w 4966685"/>
                <a:gd name="connsiteY43" fmla="*/ 509361 h 512833"/>
                <a:gd name="connsiteX44" fmla="*/ 4376585 w 4966685"/>
                <a:gd name="connsiteY44" fmla="*/ 512833 h 512833"/>
                <a:gd name="connsiteX45" fmla="*/ 4369641 w 4966685"/>
                <a:gd name="connsiteY45" fmla="*/ 512833 h 512833"/>
                <a:gd name="connsiteX46" fmla="*/ 4344868 w 4966685"/>
                <a:gd name="connsiteY46" fmla="*/ 509361 h 512833"/>
                <a:gd name="connsiteX47" fmla="*/ 4348340 w 4966685"/>
                <a:gd name="connsiteY47" fmla="*/ 512833 h 512833"/>
                <a:gd name="connsiteX48" fmla="*/ 4341396 w 4966685"/>
                <a:gd name="connsiteY48" fmla="*/ 512833 h 512833"/>
                <a:gd name="connsiteX49" fmla="*/ 4316622 w 4966685"/>
                <a:gd name="connsiteY49" fmla="*/ 509361 h 512833"/>
                <a:gd name="connsiteX50" fmla="*/ 4320094 w 4966685"/>
                <a:gd name="connsiteY50" fmla="*/ 512833 h 512833"/>
                <a:gd name="connsiteX51" fmla="*/ 4313150 w 4966685"/>
                <a:gd name="connsiteY51" fmla="*/ 512833 h 512833"/>
                <a:gd name="connsiteX52" fmla="*/ 4288377 w 4966685"/>
                <a:gd name="connsiteY52" fmla="*/ 509361 h 512833"/>
                <a:gd name="connsiteX53" fmla="*/ 4291849 w 4966685"/>
                <a:gd name="connsiteY53" fmla="*/ 512833 h 512833"/>
                <a:gd name="connsiteX54" fmla="*/ 4284905 w 4966685"/>
                <a:gd name="connsiteY54" fmla="*/ 512833 h 512833"/>
                <a:gd name="connsiteX55" fmla="*/ 4260131 w 4966685"/>
                <a:gd name="connsiteY55" fmla="*/ 509361 h 512833"/>
                <a:gd name="connsiteX56" fmla="*/ 4263603 w 4966685"/>
                <a:gd name="connsiteY56" fmla="*/ 512833 h 512833"/>
                <a:gd name="connsiteX57" fmla="*/ 4256659 w 4966685"/>
                <a:gd name="connsiteY57" fmla="*/ 512833 h 512833"/>
                <a:gd name="connsiteX58" fmla="*/ 4231887 w 4966685"/>
                <a:gd name="connsiteY58" fmla="*/ 509361 h 512833"/>
                <a:gd name="connsiteX59" fmla="*/ 4235359 w 4966685"/>
                <a:gd name="connsiteY59" fmla="*/ 512833 h 512833"/>
                <a:gd name="connsiteX60" fmla="*/ 4228415 w 4966685"/>
                <a:gd name="connsiteY60" fmla="*/ 512833 h 512833"/>
                <a:gd name="connsiteX61" fmla="*/ 4203640 w 4966685"/>
                <a:gd name="connsiteY61" fmla="*/ 509361 h 512833"/>
                <a:gd name="connsiteX62" fmla="*/ 4207112 w 4966685"/>
                <a:gd name="connsiteY62" fmla="*/ 512833 h 512833"/>
                <a:gd name="connsiteX63" fmla="*/ 4200168 w 4966685"/>
                <a:gd name="connsiteY63" fmla="*/ 512833 h 512833"/>
                <a:gd name="connsiteX64" fmla="*/ 4175396 w 4966685"/>
                <a:gd name="connsiteY64" fmla="*/ 509361 h 512833"/>
                <a:gd name="connsiteX65" fmla="*/ 4178868 w 4966685"/>
                <a:gd name="connsiteY65" fmla="*/ 512833 h 512833"/>
                <a:gd name="connsiteX66" fmla="*/ 4171924 w 4966685"/>
                <a:gd name="connsiteY66" fmla="*/ 512833 h 512833"/>
                <a:gd name="connsiteX67" fmla="*/ 4147149 w 4966685"/>
                <a:gd name="connsiteY67" fmla="*/ 509361 h 512833"/>
                <a:gd name="connsiteX68" fmla="*/ 4150621 w 4966685"/>
                <a:gd name="connsiteY68" fmla="*/ 512833 h 512833"/>
                <a:gd name="connsiteX69" fmla="*/ 4143677 w 4966685"/>
                <a:gd name="connsiteY69" fmla="*/ 512833 h 512833"/>
                <a:gd name="connsiteX70" fmla="*/ 4118905 w 4966685"/>
                <a:gd name="connsiteY70" fmla="*/ 509361 h 512833"/>
                <a:gd name="connsiteX71" fmla="*/ 4122377 w 4966685"/>
                <a:gd name="connsiteY71" fmla="*/ 512833 h 512833"/>
                <a:gd name="connsiteX72" fmla="*/ 4115433 w 4966685"/>
                <a:gd name="connsiteY72" fmla="*/ 512833 h 512833"/>
                <a:gd name="connsiteX73" fmla="*/ 4090658 w 4966685"/>
                <a:gd name="connsiteY73" fmla="*/ 509361 h 512833"/>
                <a:gd name="connsiteX74" fmla="*/ 4094130 w 4966685"/>
                <a:gd name="connsiteY74" fmla="*/ 512833 h 512833"/>
                <a:gd name="connsiteX75" fmla="*/ 4087186 w 4966685"/>
                <a:gd name="connsiteY75" fmla="*/ 512833 h 512833"/>
                <a:gd name="connsiteX76" fmla="*/ 4062414 w 4966685"/>
                <a:gd name="connsiteY76" fmla="*/ 509361 h 512833"/>
                <a:gd name="connsiteX77" fmla="*/ 4065886 w 4966685"/>
                <a:gd name="connsiteY77" fmla="*/ 512833 h 512833"/>
                <a:gd name="connsiteX78" fmla="*/ 4058942 w 4966685"/>
                <a:gd name="connsiteY78" fmla="*/ 512833 h 512833"/>
                <a:gd name="connsiteX79" fmla="*/ 4034167 w 4966685"/>
                <a:gd name="connsiteY79" fmla="*/ 509361 h 512833"/>
                <a:gd name="connsiteX80" fmla="*/ 4037639 w 4966685"/>
                <a:gd name="connsiteY80" fmla="*/ 512833 h 512833"/>
                <a:gd name="connsiteX81" fmla="*/ 4030695 w 4966685"/>
                <a:gd name="connsiteY81" fmla="*/ 512833 h 512833"/>
                <a:gd name="connsiteX82" fmla="*/ 4005923 w 4966685"/>
                <a:gd name="connsiteY82" fmla="*/ 509361 h 512833"/>
                <a:gd name="connsiteX83" fmla="*/ 4009395 w 4966685"/>
                <a:gd name="connsiteY83" fmla="*/ 512833 h 512833"/>
                <a:gd name="connsiteX84" fmla="*/ 4002451 w 4966685"/>
                <a:gd name="connsiteY84" fmla="*/ 512833 h 512833"/>
                <a:gd name="connsiteX85" fmla="*/ 3977676 w 4966685"/>
                <a:gd name="connsiteY85" fmla="*/ 509361 h 512833"/>
                <a:gd name="connsiteX86" fmla="*/ 3981148 w 4966685"/>
                <a:gd name="connsiteY86" fmla="*/ 512833 h 512833"/>
                <a:gd name="connsiteX87" fmla="*/ 3974204 w 4966685"/>
                <a:gd name="connsiteY87" fmla="*/ 512833 h 512833"/>
                <a:gd name="connsiteX88" fmla="*/ 3949432 w 4966685"/>
                <a:gd name="connsiteY88" fmla="*/ 509361 h 512833"/>
                <a:gd name="connsiteX89" fmla="*/ 3952904 w 4966685"/>
                <a:gd name="connsiteY89" fmla="*/ 512833 h 512833"/>
                <a:gd name="connsiteX90" fmla="*/ 3945960 w 4966685"/>
                <a:gd name="connsiteY90" fmla="*/ 512833 h 512833"/>
                <a:gd name="connsiteX91" fmla="*/ 3921185 w 4966685"/>
                <a:gd name="connsiteY91" fmla="*/ 509361 h 512833"/>
                <a:gd name="connsiteX92" fmla="*/ 3924657 w 4966685"/>
                <a:gd name="connsiteY92" fmla="*/ 512833 h 512833"/>
                <a:gd name="connsiteX93" fmla="*/ 3917713 w 4966685"/>
                <a:gd name="connsiteY93" fmla="*/ 512833 h 512833"/>
                <a:gd name="connsiteX94" fmla="*/ 3892941 w 4966685"/>
                <a:gd name="connsiteY94" fmla="*/ 509361 h 512833"/>
                <a:gd name="connsiteX95" fmla="*/ 3896413 w 4966685"/>
                <a:gd name="connsiteY95" fmla="*/ 512833 h 512833"/>
                <a:gd name="connsiteX96" fmla="*/ 3889469 w 4966685"/>
                <a:gd name="connsiteY96" fmla="*/ 512833 h 512833"/>
                <a:gd name="connsiteX97" fmla="*/ 3864694 w 4966685"/>
                <a:gd name="connsiteY97" fmla="*/ 509361 h 512833"/>
                <a:gd name="connsiteX98" fmla="*/ 3868166 w 4966685"/>
                <a:gd name="connsiteY98" fmla="*/ 512833 h 512833"/>
                <a:gd name="connsiteX99" fmla="*/ 3861222 w 4966685"/>
                <a:gd name="connsiteY99" fmla="*/ 512833 h 512833"/>
                <a:gd name="connsiteX100" fmla="*/ 3836450 w 4966685"/>
                <a:gd name="connsiteY100" fmla="*/ 509361 h 512833"/>
                <a:gd name="connsiteX101" fmla="*/ 3839922 w 4966685"/>
                <a:gd name="connsiteY101" fmla="*/ 512833 h 512833"/>
                <a:gd name="connsiteX102" fmla="*/ 3832978 w 4966685"/>
                <a:gd name="connsiteY102" fmla="*/ 512833 h 512833"/>
                <a:gd name="connsiteX103" fmla="*/ 3808204 w 4966685"/>
                <a:gd name="connsiteY103" fmla="*/ 509361 h 512833"/>
                <a:gd name="connsiteX104" fmla="*/ 3811676 w 4966685"/>
                <a:gd name="connsiteY104" fmla="*/ 512833 h 512833"/>
                <a:gd name="connsiteX105" fmla="*/ 3804732 w 4966685"/>
                <a:gd name="connsiteY105" fmla="*/ 512833 h 512833"/>
                <a:gd name="connsiteX106" fmla="*/ 3779959 w 4966685"/>
                <a:gd name="connsiteY106" fmla="*/ 509361 h 512833"/>
                <a:gd name="connsiteX107" fmla="*/ 3783431 w 4966685"/>
                <a:gd name="connsiteY107" fmla="*/ 512833 h 512833"/>
                <a:gd name="connsiteX108" fmla="*/ 3776487 w 4966685"/>
                <a:gd name="connsiteY108" fmla="*/ 512833 h 512833"/>
                <a:gd name="connsiteX109" fmla="*/ 3751712 w 4966685"/>
                <a:gd name="connsiteY109" fmla="*/ 509361 h 512833"/>
                <a:gd name="connsiteX110" fmla="*/ 3755184 w 4966685"/>
                <a:gd name="connsiteY110" fmla="*/ 512833 h 512833"/>
                <a:gd name="connsiteX111" fmla="*/ 3748240 w 4966685"/>
                <a:gd name="connsiteY111" fmla="*/ 512833 h 512833"/>
                <a:gd name="connsiteX112" fmla="*/ 3723468 w 4966685"/>
                <a:gd name="connsiteY112" fmla="*/ 509361 h 512833"/>
                <a:gd name="connsiteX113" fmla="*/ 3726940 w 4966685"/>
                <a:gd name="connsiteY113" fmla="*/ 512833 h 512833"/>
                <a:gd name="connsiteX114" fmla="*/ 3719996 w 4966685"/>
                <a:gd name="connsiteY114" fmla="*/ 512833 h 512833"/>
                <a:gd name="connsiteX115" fmla="*/ 3695222 w 4966685"/>
                <a:gd name="connsiteY115" fmla="*/ 509361 h 512833"/>
                <a:gd name="connsiteX116" fmla="*/ 3698694 w 4966685"/>
                <a:gd name="connsiteY116" fmla="*/ 512833 h 512833"/>
                <a:gd name="connsiteX117" fmla="*/ 3691750 w 4966685"/>
                <a:gd name="connsiteY117" fmla="*/ 512833 h 512833"/>
                <a:gd name="connsiteX118" fmla="*/ 3666977 w 4966685"/>
                <a:gd name="connsiteY118" fmla="*/ 509361 h 512833"/>
                <a:gd name="connsiteX119" fmla="*/ 3670449 w 4966685"/>
                <a:gd name="connsiteY119" fmla="*/ 512833 h 512833"/>
                <a:gd name="connsiteX120" fmla="*/ 3663505 w 4966685"/>
                <a:gd name="connsiteY120" fmla="*/ 512833 h 512833"/>
                <a:gd name="connsiteX121" fmla="*/ 3638731 w 4966685"/>
                <a:gd name="connsiteY121" fmla="*/ 509361 h 512833"/>
                <a:gd name="connsiteX122" fmla="*/ 3642203 w 4966685"/>
                <a:gd name="connsiteY122" fmla="*/ 512833 h 512833"/>
                <a:gd name="connsiteX123" fmla="*/ 3635259 w 4966685"/>
                <a:gd name="connsiteY123" fmla="*/ 512833 h 512833"/>
                <a:gd name="connsiteX124" fmla="*/ 3610486 w 4966685"/>
                <a:gd name="connsiteY124" fmla="*/ 509361 h 512833"/>
                <a:gd name="connsiteX125" fmla="*/ 3613958 w 4966685"/>
                <a:gd name="connsiteY125" fmla="*/ 512833 h 512833"/>
                <a:gd name="connsiteX126" fmla="*/ 3607014 w 4966685"/>
                <a:gd name="connsiteY126" fmla="*/ 512833 h 512833"/>
                <a:gd name="connsiteX127" fmla="*/ 3582240 w 4966685"/>
                <a:gd name="connsiteY127" fmla="*/ 509361 h 512833"/>
                <a:gd name="connsiteX128" fmla="*/ 3585712 w 4966685"/>
                <a:gd name="connsiteY128" fmla="*/ 512833 h 512833"/>
                <a:gd name="connsiteX129" fmla="*/ 3578768 w 4966685"/>
                <a:gd name="connsiteY129" fmla="*/ 512833 h 512833"/>
                <a:gd name="connsiteX130" fmla="*/ 3553994 w 4966685"/>
                <a:gd name="connsiteY130" fmla="*/ 509361 h 512833"/>
                <a:gd name="connsiteX131" fmla="*/ 3557466 w 4966685"/>
                <a:gd name="connsiteY131" fmla="*/ 512833 h 512833"/>
                <a:gd name="connsiteX132" fmla="*/ 3550522 w 4966685"/>
                <a:gd name="connsiteY132" fmla="*/ 512833 h 512833"/>
                <a:gd name="connsiteX133" fmla="*/ 3525749 w 4966685"/>
                <a:gd name="connsiteY133" fmla="*/ 509361 h 512833"/>
                <a:gd name="connsiteX134" fmla="*/ 3529221 w 4966685"/>
                <a:gd name="connsiteY134" fmla="*/ 512833 h 512833"/>
                <a:gd name="connsiteX135" fmla="*/ 3522277 w 4966685"/>
                <a:gd name="connsiteY135" fmla="*/ 512833 h 512833"/>
                <a:gd name="connsiteX136" fmla="*/ 3497505 w 4966685"/>
                <a:gd name="connsiteY136" fmla="*/ 509361 h 512833"/>
                <a:gd name="connsiteX137" fmla="*/ 3500976 w 4966685"/>
                <a:gd name="connsiteY137" fmla="*/ 512833 h 512833"/>
                <a:gd name="connsiteX138" fmla="*/ 3494033 w 4966685"/>
                <a:gd name="connsiteY138" fmla="*/ 512833 h 512833"/>
                <a:gd name="connsiteX139" fmla="*/ 3469259 w 4966685"/>
                <a:gd name="connsiteY139" fmla="*/ 509361 h 512833"/>
                <a:gd name="connsiteX140" fmla="*/ 3472731 w 4966685"/>
                <a:gd name="connsiteY140" fmla="*/ 512833 h 512833"/>
                <a:gd name="connsiteX141" fmla="*/ 3465787 w 4966685"/>
                <a:gd name="connsiteY141" fmla="*/ 512833 h 512833"/>
                <a:gd name="connsiteX142" fmla="*/ 3441013 w 4966685"/>
                <a:gd name="connsiteY142" fmla="*/ 509361 h 512833"/>
                <a:gd name="connsiteX143" fmla="*/ 3444485 w 4966685"/>
                <a:gd name="connsiteY143" fmla="*/ 512833 h 512833"/>
                <a:gd name="connsiteX144" fmla="*/ 3437541 w 4966685"/>
                <a:gd name="connsiteY144" fmla="*/ 512833 h 512833"/>
                <a:gd name="connsiteX145" fmla="*/ 3412768 w 4966685"/>
                <a:gd name="connsiteY145" fmla="*/ 509361 h 512833"/>
                <a:gd name="connsiteX146" fmla="*/ 3416240 w 4966685"/>
                <a:gd name="connsiteY146" fmla="*/ 512833 h 512833"/>
                <a:gd name="connsiteX147" fmla="*/ 3409296 w 4966685"/>
                <a:gd name="connsiteY147" fmla="*/ 512833 h 512833"/>
                <a:gd name="connsiteX148" fmla="*/ 3384549 w 4966685"/>
                <a:gd name="connsiteY148" fmla="*/ 509361 h 512833"/>
                <a:gd name="connsiteX149" fmla="*/ 3388021 w 4966685"/>
                <a:gd name="connsiteY149" fmla="*/ 512833 h 512833"/>
                <a:gd name="connsiteX150" fmla="*/ 3381077 w 4966685"/>
                <a:gd name="connsiteY150" fmla="*/ 512833 h 512833"/>
                <a:gd name="connsiteX151" fmla="*/ 3356311 w 4966685"/>
                <a:gd name="connsiteY151" fmla="*/ 509361 h 512833"/>
                <a:gd name="connsiteX152" fmla="*/ 3359783 w 4966685"/>
                <a:gd name="connsiteY152" fmla="*/ 512833 h 512833"/>
                <a:gd name="connsiteX153" fmla="*/ 3352839 w 4966685"/>
                <a:gd name="connsiteY153" fmla="*/ 512833 h 512833"/>
                <a:gd name="connsiteX154" fmla="*/ 3328066 w 4966685"/>
                <a:gd name="connsiteY154" fmla="*/ 509361 h 512833"/>
                <a:gd name="connsiteX155" fmla="*/ 3331538 w 4966685"/>
                <a:gd name="connsiteY155" fmla="*/ 512833 h 512833"/>
                <a:gd name="connsiteX156" fmla="*/ 3324594 w 4966685"/>
                <a:gd name="connsiteY156" fmla="*/ 512833 h 512833"/>
                <a:gd name="connsiteX157" fmla="*/ 3299820 w 4966685"/>
                <a:gd name="connsiteY157" fmla="*/ 509361 h 512833"/>
                <a:gd name="connsiteX158" fmla="*/ 3303292 w 4966685"/>
                <a:gd name="connsiteY158" fmla="*/ 512833 h 512833"/>
                <a:gd name="connsiteX159" fmla="*/ 3296348 w 4966685"/>
                <a:gd name="connsiteY159" fmla="*/ 512833 h 512833"/>
                <a:gd name="connsiteX160" fmla="*/ 3271575 w 4966685"/>
                <a:gd name="connsiteY160" fmla="*/ 509361 h 512833"/>
                <a:gd name="connsiteX161" fmla="*/ 3275047 w 4966685"/>
                <a:gd name="connsiteY161" fmla="*/ 512833 h 512833"/>
                <a:gd name="connsiteX162" fmla="*/ 3268103 w 4966685"/>
                <a:gd name="connsiteY162" fmla="*/ 512833 h 512833"/>
                <a:gd name="connsiteX163" fmla="*/ 3243329 w 4966685"/>
                <a:gd name="connsiteY163" fmla="*/ 509361 h 512833"/>
                <a:gd name="connsiteX164" fmla="*/ 3246801 w 4966685"/>
                <a:gd name="connsiteY164" fmla="*/ 512833 h 512833"/>
                <a:gd name="connsiteX165" fmla="*/ 3239857 w 4966685"/>
                <a:gd name="connsiteY165" fmla="*/ 512833 h 512833"/>
                <a:gd name="connsiteX166" fmla="*/ 3215084 w 4966685"/>
                <a:gd name="connsiteY166" fmla="*/ 509361 h 512833"/>
                <a:gd name="connsiteX167" fmla="*/ 3218556 w 4966685"/>
                <a:gd name="connsiteY167" fmla="*/ 512833 h 512833"/>
                <a:gd name="connsiteX168" fmla="*/ 3211612 w 4966685"/>
                <a:gd name="connsiteY168" fmla="*/ 512833 h 512833"/>
                <a:gd name="connsiteX169" fmla="*/ 3186838 w 4966685"/>
                <a:gd name="connsiteY169" fmla="*/ 509361 h 512833"/>
                <a:gd name="connsiteX170" fmla="*/ 3190310 w 4966685"/>
                <a:gd name="connsiteY170" fmla="*/ 512833 h 512833"/>
                <a:gd name="connsiteX171" fmla="*/ 3189413 w 4966685"/>
                <a:gd name="connsiteY171" fmla="*/ 512833 h 512833"/>
                <a:gd name="connsiteX172" fmla="*/ 3183366 w 4966685"/>
                <a:gd name="connsiteY172" fmla="*/ 512833 h 512833"/>
                <a:gd name="connsiteX173" fmla="*/ 3158593 w 4966685"/>
                <a:gd name="connsiteY173" fmla="*/ 509361 h 512833"/>
                <a:gd name="connsiteX174" fmla="*/ 3162065 w 4966685"/>
                <a:gd name="connsiteY174" fmla="*/ 512833 h 512833"/>
                <a:gd name="connsiteX175" fmla="*/ 3155121 w 4966685"/>
                <a:gd name="connsiteY175" fmla="*/ 512833 h 512833"/>
                <a:gd name="connsiteX176" fmla="*/ 3130347 w 4966685"/>
                <a:gd name="connsiteY176" fmla="*/ 509361 h 512833"/>
                <a:gd name="connsiteX177" fmla="*/ 3133819 w 4966685"/>
                <a:gd name="connsiteY177" fmla="*/ 512833 h 512833"/>
                <a:gd name="connsiteX178" fmla="*/ 3126875 w 4966685"/>
                <a:gd name="connsiteY178" fmla="*/ 512833 h 512833"/>
                <a:gd name="connsiteX179" fmla="*/ 3102102 w 4966685"/>
                <a:gd name="connsiteY179" fmla="*/ 509361 h 512833"/>
                <a:gd name="connsiteX180" fmla="*/ 3105574 w 4966685"/>
                <a:gd name="connsiteY180" fmla="*/ 512833 h 512833"/>
                <a:gd name="connsiteX181" fmla="*/ 3098630 w 4966685"/>
                <a:gd name="connsiteY181" fmla="*/ 512833 h 512833"/>
                <a:gd name="connsiteX182" fmla="*/ 3073856 w 4966685"/>
                <a:gd name="connsiteY182" fmla="*/ 509361 h 512833"/>
                <a:gd name="connsiteX183" fmla="*/ 3077328 w 4966685"/>
                <a:gd name="connsiteY183" fmla="*/ 512833 h 512833"/>
                <a:gd name="connsiteX184" fmla="*/ 3070384 w 4966685"/>
                <a:gd name="connsiteY184" fmla="*/ 512833 h 512833"/>
                <a:gd name="connsiteX185" fmla="*/ 3045611 w 4966685"/>
                <a:gd name="connsiteY185" fmla="*/ 509361 h 512833"/>
                <a:gd name="connsiteX186" fmla="*/ 3049083 w 4966685"/>
                <a:gd name="connsiteY186" fmla="*/ 512833 h 512833"/>
                <a:gd name="connsiteX187" fmla="*/ 3042139 w 4966685"/>
                <a:gd name="connsiteY187" fmla="*/ 512833 h 512833"/>
                <a:gd name="connsiteX188" fmla="*/ 3017365 w 4966685"/>
                <a:gd name="connsiteY188" fmla="*/ 509361 h 512833"/>
                <a:gd name="connsiteX189" fmla="*/ 3020837 w 4966685"/>
                <a:gd name="connsiteY189" fmla="*/ 512833 h 512833"/>
                <a:gd name="connsiteX190" fmla="*/ 3013893 w 4966685"/>
                <a:gd name="connsiteY190" fmla="*/ 512833 h 512833"/>
                <a:gd name="connsiteX191" fmla="*/ 2989120 w 4966685"/>
                <a:gd name="connsiteY191" fmla="*/ 509361 h 512833"/>
                <a:gd name="connsiteX192" fmla="*/ 2992592 w 4966685"/>
                <a:gd name="connsiteY192" fmla="*/ 512833 h 512833"/>
                <a:gd name="connsiteX193" fmla="*/ 2985648 w 4966685"/>
                <a:gd name="connsiteY193" fmla="*/ 512833 h 512833"/>
                <a:gd name="connsiteX194" fmla="*/ 2960874 w 4966685"/>
                <a:gd name="connsiteY194" fmla="*/ 509361 h 512833"/>
                <a:gd name="connsiteX195" fmla="*/ 2964346 w 4966685"/>
                <a:gd name="connsiteY195" fmla="*/ 512833 h 512833"/>
                <a:gd name="connsiteX196" fmla="*/ 2957402 w 4966685"/>
                <a:gd name="connsiteY196" fmla="*/ 512833 h 512833"/>
                <a:gd name="connsiteX197" fmla="*/ 2932629 w 4966685"/>
                <a:gd name="connsiteY197" fmla="*/ 509361 h 512833"/>
                <a:gd name="connsiteX198" fmla="*/ 2936101 w 4966685"/>
                <a:gd name="connsiteY198" fmla="*/ 512833 h 512833"/>
                <a:gd name="connsiteX199" fmla="*/ 2929157 w 4966685"/>
                <a:gd name="connsiteY199" fmla="*/ 512833 h 512833"/>
                <a:gd name="connsiteX200" fmla="*/ 2904383 w 4966685"/>
                <a:gd name="connsiteY200" fmla="*/ 509361 h 512833"/>
                <a:gd name="connsiteX201" fmla="*/ 2907855 w 4966685"/>
                <a:gd name="connsiteY201" fmla="*/ 512833 h 512833"/>
                <a:gd name="connsiteX202" fmla="*/ 2900911 w 4966685"/>
                <a:gd name="connsiteY202" fmla="*/ 512833 h 512833"/>
                <a:gd name="connsiteX203" fmla="*/ 2876138 w 4966685"/>
                <a:gd name="connsiteY203" fmla="*/ 509361 h 512833"/>
                <a:gd name="connsiteX204" fmla="*/ 2879610 w 4966685"/>
                <a:gd name="connsiteY204" fmla="*/ 512833 h 512833"/>
                <a:gd name="connsiteX205" fmla="*/ 2872666 w 4966685"/>
                <a:gd name="connsiteY205" fmla="*/ 512833 h 512833"/>
                <a:gd name="connsiteX206" fmla="*/ 2847892 w 4966685"/>
                <a:gd name="connsiteY206" fmla="*/ 509361 h 512833"/>
                <a:gd name="connsiteX207" fmla="*/ 2851364 w 4966685"/>
                <a:gd name="connsiteY207" fmla="*/ 512833 h 512833"/>
                <a:gd name="connsiteX208" fmla="*/ 2844420 w 4966685"/>
                <a:gd name="connsiteY208" fmla="*/ 512833 h 512833"/>
                <a:gd name="connsiteX209" fmla="*/ 2819647 w 4966685"/>
                <a:gd name="connsiteY209" fmla="*/ 509361 h 512833"/>
                <a:gd name="connsiteX210" fmla="*/ 2823119 w 4966685"/>
                <a:gd name="connsiteY210" fmla="*/ 512833 h 512833"/>
                <a:gd name="connsiteX211" fmla="*/ 2816175 w 4966685"/>
                <a:gd name="connsiteY211" fmla="*/ 512833 h 512833"/>
                <a:gd name="connsiteX212" fmla="*/ 2791401 w 4966685"/>
                <a:gd name="connsiteY212" fmla="*/ 509361 h 512833"/>
                <a:gd name="connsiteX213" fmla="*/ 2794873 w 4966685"/>
                <a:gd name="connsiteY213" fmla="*/ 512833 h 512833"/>
                <a:gd name="connsiteX214" fmla="*/ 2787929 w 4966685"/>
                <a:gd name="connsiteY214" fmla="*/ 512833 h 512833"/>
                <a:gd name="connsiteX215" fmla="*/ 2763156 w 4966685"/>
                <a:gd name="connsiteY215" fmla="*/ 509361 h 512833"/>
                <a:gd name="connsiteX216" fmla="*/ 2766628 w 4966685"/>
                <a:gd name="connsiteY216" fmla="*/ 512833 h 512833"/>
                <a:gd name="connsiteX217" fmla="*/ 2759684 w 4966685"/>
                <a:gd name="connsiteY217" fmla="*/ 512833 h 512833"/>
                <a:gd name="connsiteX218" fmla="*/ 2734910 w 4966685"/>
                <a:gd name="connsiteY218" fmla="*/ 509361 h 512833"/>
                <a:gd name="connsiteX219" fmla="*/ 2738382 w 4966685"/>
                <a:gd name="connsiteY219" fmla="*/ 512833 h 512833"/>
                <a:gd name="connsiteX220" fmla="*/ 2731438 w 4966685"/>
                <a:gd name="connsiteY220" fmla="*/ 512833 h 512833"/>
                <a:gd name="connsiteX221" fmla="*/ 2706665 w 4966685"/>
                <a:gd name="connsiteY221" fmla="*/ 509361 h 512833"/>
                <a:gd name="connsiteX222" fmla="*/ 2710137 w 4966685"/>
                <a:gd name="connsiteY222" fmla="*/ 512833 h 512833"/>
                <a:gd name="connsiteX223" fmla="*/ 2703193 w 4966685"/>
                <a:gd name="connsiteY223" fmla="*/ 512833 h 512833"/>
                <a:gd name="connsiteX224" fmla="*/ 2678419 w 4966685"/>
                <a:gd name="connsiteY224" fmla="*/ 509361 h 512833"/>
                <a:gd name="connsiteX225" fmla="*/ 2681891 w 4966685"/>
                <a:gd name="connsiteY225" fmla="*/ 512833 h 512833"/>
                <a:gd name="connsiteX226" fmla="*/ 2674947 w 4966685"/>
                <a:gd name="connsiteY226" fmla="*/ 512833 h 512833"/>
                <a:gd name="connsiteX227" fmla="*/ 2650174 w 4966685"/>
                <a:gd name="connsiteY227" fmla="*/ 509361 h 512833"/>
                <a:gd name="connsiteX228" fmla="*/ 2653646 w 4966685"/>
                <a:gd name="connsiteY228" fmla="*/ 512833 h 512833"/>
                <a:gd name="connsiteX229" fmla="*/ 2646702 w 4966685"/>
                <a:gd name="connsiteY229" fmla="*/ 512833 h 512833"/>
                <a:gd name="connsiteX230" fmla="*/ 2621928 w 4966685"/>
                <a:gd name="connsiteY230" fmla="*/ 509361 h 512833"/>
                <a:gd name="connsiteX231" fmla="*/ 2625400 w 4966685"/>
                <a:gd name="connsiteY231" fmla="*/ 512833 h 512833"/>
                <a:gd name="connsiteX232" fmla="*/ 2618456 w 4966685"/>
                <a:gd name="connsiteY232" fmla="*/ 512833 h 512833"/>
                <a:gd name="connsiteX233" fmla="*/ 2593683 w 4966685"/>
                <a:gd name="connsiteY233" fmla="*/ 509361 h 512833"/>
                <a:gd name="connsiteX234" fmla="*/ 2597155 w 4966685"/>
                <a:gd name="connsiteY234" fmla="*/ 512833 h 512833"/>
                <a:gd name="connsiteX235" fmla="*/ 2590211 w 4966685"/>
                <a:gd name="connsiteY235" fmla="*/ 512833 h 512833"/>
                <a:gd name="connsiteX236" fmla="*/ 2565437 w 4966685"/>
                <a:gd name="connsiteY236" fmla="*/ 509361 h 512833"/>
                <a:gd name="connsiteX237" fmla="*/ 2568909 w 4966685"/>
                <a:gd name="connsiteY237" fmla="*/ 512833 h 512833"/>
                <a:gd name="connsiteX238" fmla="*/ 2561965 w 4966685"/>
                <a:gd name="connsiteY238" fmla="*/ 512833 h 512833"/>
                <a:gd name="connsiteX239" fmla="*/ 2537193 w 4966685"/>
                <a:gd name="connsiteY239" fmla="*/ 509361 h 512833"/>
                <a:gd name="connsiteX240" fmla="*/ 2540665 w 4966685"/>
                <a:gd name="connsiteY240" fmla="*/ 512833 h 512833"/>
                <a:gd name="connsiteX241" fmla="*/ 2533721 w 4966685"/>
                <a:gd name="connsiteY241" fmla="*/ 512833 h 512833"/>
                <a:gd name="connsiteX242" fmla="*/ 2508946 w 4966685"/>
                <a:gd name="connsiteY242" fmla="*/ 509361 h 512833"/>
                <a:gd name="connsiteX243" fmla="*/ 2512418 w 4966685"/>
                <a:gd name="connsiteY243" fmla="*/ 512833 h 512833"/>
                <a:gd name="connsiteX244" fmla="*/ 2505474 w 4966685"/>
                <a:gd name="connsiteY244" fmla="*/ 512833 h 512833"/>
                <a:gd name="connsiteX245" fmla="*/ 2480702 w 4966685"/>
                <a:gd name="connsiteY245" fmla="*/ 509361 h 512833"/>
                <a:gd name="connsiteX246" fmla="*/ 2484174 w 4966685"/>
                <a:gd name="connsiteY246" fmla="*/ 512833 h 512833"/>
                <a:gd name="connsiteX247" fmla="*/ 2477230 w 4966685"/>
                <a:gd name="connsiteY247" fmla="*/ 512833 h 512833"/>
                <a:gd name="connsiteX248" fmla="*/ 2452455 w 4966685"/>
                <a:gd name="connsiteY248" fmla="*/ 509361 h 512833"/>
                <a:gd name="connsiteX249" fmla="*/ 2455927 w 4966685"/>
                <a:gd name="connsiteY249" fmla="*/ 512833 h 512833"/>
                <a:gd name="connsiteX250" fmla="*/ 2448983 w 4966685"/>
                <a:gd name="connsiteY250" fmla="*/ 512833 h 512833"/>
                <a:gd name="connsiteX251" fmla="*/ 2424211 w 4966685"/>
                <a:gd name="connsiteY251" fmla="*/ 509361 h 512833"/>
                <a:gd name="connsiteX252" fmla="*/ 2427683 w 4966685"/>
                <a:gd name="connsiteY252" fmla="*/ 512833 h 512833"/>
                <a:gd name="connsiteX253" fmla="*/ 2420739 w 4966685"/>
                <a:gd name="connsiteY253" fmla="*/ 512833 h 512833"/>
                <a:gd name="connsiteX254" fmla="*/ 2395964 w 4966685"/>
                <a:gd name="connsiteY254" fmla="*/ 509361 h 512833"/>
                <a:gd name="connsiteX255" fmla="*/ 2399436 w 4966685"/>
                <a:gd name="connsiteY255" fmla="*/ 512833 h 512833"/>
                <a:gd name="connsiteX256" fmla="*/ 2392492 w 4966685"/>
                <a:gd name="connsiteY256" fmla="*/ 512833 h 512833"/>
                <a:gd name="connsiteX257" fmla="*/ 2367720 w 4966685"/>
                <a:gd name="connsiteY257" fmla="*/ 509361 h 512833"/>
                <a:gd name="connsiteX258" fmla="*/ 2371192 w 4966685"/>
                <a:gd name="connsiteY258" fmla="*/ 512833 h 512833"/>
                <a:gd name="connsiteX259" fmla="*/ 2364248 w 4966685"/>
                <a:gd name="connsiteY259" fmla="*/ 512833 h 512833"/>
                <a:gd name="connsiteX260" fmla="*/ 2339473 w 4966685"/>
                <a:gd name="connsiteY260" fmla="*/ 509361 h 512833"/>
                <a:gd name="connsiteX261" fmla="*/ 2342945 w 4966685"/>
                <a:gd name="connsiteY261" fmla="*/ 512833 h 512833"/>
                <a:gd name="connsiteX262" fmla="*/ 2336001 w 4966685"/>
                <a:gd name="connsiteY262" fmla="*/ 512833 h 512833"/>
                <a:gd name="connsiteX263" fmla="*/ 2311229 w 4966685"/>
                <a:gd name="connsiteY263" fmla="*/ 509361 h 512833"/>
                <a:gd name="connsiteX264" fmla="*/ 2314701 w 4966685"/>
                <a:gd name="connsiteY264" fmla="*/ 512833 h 512833"/>
                <a:gd name="connsiteX265" fmla="*/ 2307757 w 4966685"/>
                <a:gd name="connsiteY265" fmla="*/ 512833 h 512833"/>
                <a:gd name="connsiteX266" fmla="*/ 2282982 w 4966685"/>
                <a:gd name="connsiteY266" fmla="*/ 509361 h 512833"/>
                <a:gd name="connsiteX267" fmla="*/ 2286454 w 4966685"/>
                <a:gd name="connsiteY267" fmla="*/ 512833 h 512833"/>
                <a:gd name="connsiteX268" fmla="*/ 2279510 w 4966685"/>
                <a:gd name="connsiteY268" fmla="*/ 512833 h 512833"/>
                <a:gd name="connsiteX269" fmla="*/ 2254738 w 4966685"/>
                <a:gd name="connsiteY269" fmla="*/ 509361 h 512833"/>
                <a:gd name="connsiteX270" fmla="*/ 2258210 w 4966685"/>
                <a:gd name="connsiteY270" fmla="*/ 512833 h 512833"/>
                <a:gd name="connsiteX271" fmla="*/ 2251266 w 4966685"/>
                <a:gd name="connsiteY271" fmla="*/ 512833 h 512833"/>
                <a:gd name="connsiteX272" fmla="*/ 2226491 w 4966685"/>
                <a:gd name="connsiteY272" fmla="*/ 509361 h 512833"/>
                <a:gd name="connsiteX273" fmla="*/ 2229963 w 4966685"/>
                <a:gd name="connsiteY273" fmla="*/ 512833 h 512833"/>
                <a:gd name="connsiteX274" fmla="*/ 2223019 w 4966685"/>
                <a:gd name="connsiteY274" fmla="*/ 512833 h 512833"/>
                <a:gd name="connsiteX275" fmla="*/ 2198247 w 4966685"/>
                <a:gd name="connsiteY275" fmla="*/ 509361 h 512833"/>
                <a:gd name="connsiteX276" fmla="*/ 2201719 w 4966685"/>
                <a:gd name="connsiteY276" fmla="*/ 512833 h 512833"/>
                <a:gd name="connsiteX277" fmla="*/ 2194775 w 4966685"/>
                <a:gd name="connsiteY277" fmla="*/ 512833 h 512833"/>
                <a:gd name="connsiteX278" fmla="*/ 2170000 w 4966685"/>
                <a:gd name="connsiteY278" fmla="*/ 509361 h 512833"/>
                <a:gd name="connsiteX279" fmla="*/ 2173472 w 4966685"/>
                <a:gd name="connsiteY279" fmla="*/ 512833 h 512833"/>
                <a:gd name="connsiteX280" fmla="*/ 2166528 w 4966685"/>
                <a:gd name="connsiteY280" fmla="*/ 512833 h 512833"/>
                <a:gd name="connsiteX281" fmla="*/ 2141756 w 4966685"/>
                <a:gd name="connsiteY281" fmla="*/ 509361 h 512833"/>
                <a:gd name="connsiteX282" fmla="*/ 2145228 w 4966685"/>
                <a:gd name="connsiteY282" fmla="*/ 512833 h 512833"/>
                <a:gd name="connsiteX283" fmla="*/ 2138284 w 4966685"/>
                <a:gd name="connsiteY283" fmla="*/ 512833 h 512833"/>
                <a:gd name="connsiteX284" fmla="*/ 2113510 w 4966685"/>
                <a:gd name="connsiteY284" fmla="*/ 509361 h 512833"/>
                <a:gd name="connsiteX285" fmla="*/ 2116982 w 4966685"/>
                <a:gd name="connsiteY285" fmla="*/ 512833 h 512833"/>
                <a:gd name="connsiteX286" fmla="*/ 2110038 w 4966685"/>
                <a:gd name="connsiteY286" fmla="*/ 512833 h 512833"/>
                <a:gd name="connsiteX287" fmla="*/ 2085265 w 4966685"/>
                <a:gd name="connsiteY287" fmla="*/ 509361 h 512833"/>
                <a:gd name="connsiteX288" fmla="*/ 2088737 w 4966685"/>
                <a:gd name="connsiteY288" fmla="*/ 512833 h 512833"/>
                <a:gd name="connsiteX289" fmla="*/ 2081793 w 4966685"/>
                <a:gd name="connsiteY289" fmla="*/ 512833 h 512833"/>
                <a:gd name="connsiteX290" fmla="*/ 2057018 w 4966685"/>
                <a:gd name="connsiteY290" fmla="*/ 509361 h 512833"/>
                <a:gd name="connsiteX291" fmla="*/ 2060490 w 4966685"/>
                <a:gd name="connsiteY291" fmla="*/ 512833 h 512833"/>
                <a:gd name="connsiteX292" fmla="*/ 2053546 w 4966685"/>
                <a:gd name="connsiteY292" fmla="*/ 512833 h 512833"/>
                <a:gd name="connsiteX293" fmla="*/ 2028774 w 4966685"/>
                <a:gd name="connsiteY293" fmla="*/ 509361 h 512833"/>
                <a:gd name="connsiteX294" fmla="*/ 2032246 w 4966685"/>
                <a:gd name="connsiteY294" fmla="*/ 512833 h 512833"/>
                <a:gd name="connsiteX295" fmla="*/ 2025302 w 4966685"/>
                <a:gd name="connsiteY295" fmla="*/ 512833 h 512833"/>
                <a:gd name="connsiteX296" fmla="*/ 2000528 w 4966685"/>
                <a:gd name="connsiteY296" fmla="*/ 509361 h 512833"/>
                <a:gd name="connsiteX297" fmla="*/ 2004000 w 4966685"/>
                <a:gd name="connsiteY297" fmla="*/ 512833 h 512833"/>
                <a:gd name="connsiteX298" fmla="*/ 1997056 w 4966685"/>
                <a:gd name="connsiteY298" fmla="*/ 512833 h 512833"/>
                <a:gd name="connsiteX299" fmla="*/ 1972283 w 4966685"/>
                <a:gd name="connsiteY299" fmla="*/ 509361 h 512833"/>
                <a:gd name="connsiteX300" fmla="*/ 1975755 w 4966685"/>
                <a:gd name="connsiteY300" fmla="*/ 512833 h 512833"/>
                <a:gd name="connsiteX301" fmla="*/ 1968811 w 4966685"/>
                <a:gd name="connsiteY301" fmla="*/ 512833 h 512833"/>
                <a:gd name="connsiteX302" fmla="*/ 1944037 w 4966685"/>
                <a:gd name="connsiteY302" fmla="*/ 509361 h 512833"/>
                <a:gd name="connsiteX303" fmla="*/ 1947509 w 4966685"/>
                <a:gd name="connsiteY303" fmla="*/ 512833 h 512833"/>
                <a:gd name="connsiteX304" fmla="*/ 1940565 w 4966685"/>
                <a:gd name="connsiteY304" fmla="*/ 512833 h 512833"/>
                <a:gd name="connsiteX305" fmla="*/ 1915792 w 4966685"/>
                <a:gd name="connsiteY305" fmla="*/ 509361 h 512833"/>
                <a:gd name="connsiteX306" fmla="*/ 1919264 w 4966685"/>
                <a:gd name="connsiteY306" fmla="*/ 512833 h 512833"/>
                <a:gd name="connsiteX307" fmla="*/ 1912320 w 4966685"/>
                <a:gd name="connsiteY307" fmla="*/ 512833 h 512833"/>
                <a:gd name="connsiteX308" fmla="*/ 1887546 w 4966685"/>
                <a:gd name="connsiteY308" fmla="*/ 509361 h 512833"/>
                <a:gd name="connsiteX309" fmla="*/ 1891018 w 4966685"/>
                <a:gd name="connsiteY309" fmla="*/ 512833 h 512833"/>
                <a:gd name="connsiteX310" fmla="*/ 1884074 w 4966685"/>
                <a:gd name="connsiteY310" fmla="*/ 512833 h 512833"/>
                <a:gd name="connsiteX311" fmla="*/ 1859300 w 4966685"/>
                <a:gd name="connsiteY311" fmla="*/ 509361 h 512833"/>
                <a:gd name="connsiteX312" fmla="*/ 1862773 w 4966685"/>
                <a:gd name="connsiteY312" fmla="*/ 512833 h 512833"/>
                <a:gd name="connsiteX313" fmla="*/ 1855828 w 4966685"/>
                <a:gd name="connsiteY313" fmla="*/ 512833 h 512833"/>
                <a:gd name="connsiteX314" fmla="*/ 1831055 w 4966685"/>
                <a:gd name="connsiteY314" fmla="*/ 509361 h 512833"/>
                <a:gd name="connsiteX315" fmla="*/ 1834527 w 4966685"/>
                <a:gd name="connsiteY315" fmla="*/ 512833 h 512833"/>
                <a:gd name="connsiteX316" fmla="*/ 1827583 w 4966685"/>
                <a:gd name="connsiteY316" fmla="*/ 512833 h 512833"/>
                <a:gd name="connsiteX317" fmla="*/ 1802811 w 4966685"/>
                <a:gd name="connsiteY317" fmla="*/ 509361 h 512833"/>
                <a:gd name="connsiteX318" fmla="*/ 1806283 w 4966685"/>
                <a:gd name="connsiteY318" fmla="*/ 512833 h 512833"/>
                <a:gd name="connsiteX319" fmla="*/ 1799339 w 4966685"/>
                <a:gd name="connsiteY319" fmla="*/ 512833 h 512833"/>
                <a:gd name="connsiteX320" fmla="*/ 1774565 w 4966685"/>
                <a:gd name="connsiteY320" fmla="*/ 509361 h 512833"/>
                <a:gd name="connsiteX321" fmla="*/ 1778037 w 4966685"/>
                <a:gd name="connsiteY321" fmla="*/ 512833 h 512833"/>
                <a:gd name="connsiteX322" fmla="*/ 1771093 w 4966685"/>
                <a:gd name="connsiteY322" fmla="*/ 512833 h 512833"/>
                <a:gd name="connsiteX323" fmla="*/ 1746319 w 4966685"/>
                <a:gd name="connsiteY323" fmla="*/ 509361 h 512833"/>
                <a:gd name="connsiteX324" fmla="*/ 1749792 w 4966685"/>
                <a:gd name="connsiteY324" fmla="*/ 512833 h 512833"/>
                <a:gd name="connsiteX325" fmla="*/ 1742847 w 4966685"/>
                <a:gd name="connsiteY325" fmla="*/ 512833 h 512833"/>
                <a:gd name="connsiteX326" fmla="*/ 1718074 w 4966685"/>
                <a:gd name="connsiteY326" fmla="*/ 509361 h 512833"/>
                <a:gd name="connsiteX327" fmla="*/ 1721546 w 4966685"/>
                <a:gd name="connsiteY327" fmla="*/ 512833 h 512833"/>
                <a:gd name="connsiteX328" fmla="*/ 1714602 w 4966685"/>
                <a:gd name="connsiteY328" fmla="*/ 512833 h 512833"/>
                <a:gd name="connsiteX329" fmla="*/ 1689855 w 4966685"/>
                <a:gd name="connsiteY329" fmla="*/ 509361 h 512833"/>
                <a:gd name="connsiteX330" fmla="*/ 1693327 w 4966685"/>
                <a:gd name="connsiteY330" fmla="*/ 512833 h 512833"/>
                <a:gd name="connsiteX331" fmla="*/ 1686383 w 4966685"/>
                <a:gd name="connsiteY331" fmla="*/ 512833 h 512833"/>
                <a:gd name="connsiteX332" fmla="*/ 1661617 w 4966685"/>
                <a:gd name="connsiteY332" fmla="*/ 509361 h 512833"/>
                <a:gd name="connsiteX333" fmla="*/ 1665089 w 4966685"/>
                <a:gd name="connsiteY333" fmla="*/ 512833 h 512833"/>
                <a:gd name="connsiteX334" fmla="*/ 1658145 w 4966685"/>
                <a:gd name="connsiteY334" fmla="*/ 512833 h 512833"/>
                <a:gd name="connsiteX335" fmla="*/ 1633372 w 4966685"/>
                <a:gd name="connsiteY335" fmla="*/ 509361 h 512833"/>
                <a:gd name="connsiteX336" fmla="*/ 1636844 w 4966685"/>
                <a:gd name="connsiteY336" fmla="*/ 512833 h 512833"/>
                <a:gd name="connsiteX337" fmla="*/ 1629900 w 4966685"/>
                <a:gd name="connsiteY337" fmla="*/ 512833 h 512833"/>
                <a:gd name="connsiteX338" fmla="*/ 1605126 w 4966685"/>
                <a:gd name="connsiteY338" fmla="*/ 509361 h 512833"/>
                <a:gd name="connsiteX339" fmla="*/ 1608598 w 4966685"/>
                <a:gd name="connsiteY339" fmla="*/ 512833 h 512833"/>
                <a:gd name="connsiteX340" fmla="*/ 1601654 w 4966685"/>
                <a:gd name="connsiteY340" fmla="*/ 512833 h 512833"/>
                <a:gd name="connsiteX341" fmla="*/ 1576881 w 4966685"/>
                <a:gd name="connsiteY341" fmla="*/ 509361 h 512833"/>
                <a:gd name="connsiteX342" fmla="*/ 1580353 w 4966685"/>
                <a:gd name="connsiteY342" fmla="*/ 512833 h 512833"/>
                <a:gd name="connsiteX343" fmla="*/ 1573409 w 4966685"/>
                <a:gd name="connsiteY343" fmla="*/ 512833 h 512833"/>
                <a:gd name="connsiteX344" fmla="*/ 1548635 w 4966685"/>
                <a:gd name="connsiteY344" fmla="*/ 509361 h 512833"/>
                <a:gd name="connsiteX345" fmla="*/ 1552107 w 4966685"/>
                <a:gd name="connsiteY345" fmla="*/ 512833 h 512833"/>
                <a:gd name="connsiteX346" fmla="*/ 1545163 w 4966685"/>
                <a:gd name="connsiteY346" fmla="*/ 512833 h 512833"/>
                <a:gd name="connsiteX347" fmla="*/ 1520390 w 4966685"/>
                <a:gd name="connsiteY347" fmla="*/ 509361 h 512833"/>
                <a:gd name="connsiteX348" fmla="*/ 1523862 w 4966685"/>
                <a:gd name="connsiteY348" fmla="*/ 512833 h 512833"/>
                <a:gd name="connsiteX349" fmla="*/ 1516918 w 4966685"/>
                <a:gd name="connsiteY349" fmla="*/ 512833 h 512833"/>
                <a:gd name="connsiteX350" fmla="*/ 1492144 w 4966685"/>
                <a:gd name="connsiteY350" fmla="*/ 509361 h 512833"/>
                <a:gd name="connsiteX351" fmla="*/ 1495616 w 4966685"/>
                <a:gd name="connsiteY351" fmla="*/ 512833 h 512833"/>
                <a:gd name="connsiteX352" fmla="*/ 1488672 w 4966685"/>
                <a:gd name="connsiteY352" fmla="*/ 512833 h 512833"/>
                <a:gd name="connsiteX353" fmla="*/ 1463899 w 4966685"/>
                <a:gd name="connsiteY353" fmla="*/ 509361 h 512833"/>
                <a:gd name="connsiteX354" fmla="*/ 1467372 w 4966685"/>
                <a:gd name="connsiteY354" fmla="*/ 512833 h 512833"/>
                <a:gd name="connsiteX355" fmla="*/ 1460427 w 4966685"/>
                <a:gd name="connsiteY355" fmla="*/ 512833 h 512833"/>
                <a:gd name="connsiteX356" fmla="*/ 1435653 w 4966685"/>
                <a:gd name="connsiteY356" fmla="*/ 509361 h 512833"/>
                <a:gd name="connsiteX357" fmla="*/ 1439125 w 4966685"/>
                <a:gd name="connsiteY357" fmla="*/ 512833 h 512833"/>
                <a:gd name="connsiteX358" fmla="*/ 1432181 w 4966685"/>
                <a:gd name="connsiteY358" fmla="*/ 512833 h 512833"/>
                <a:gd name="connsiteX359" fmla="*/ 1407408 w 4966685"/>
                <a:gd name="connsiteY359" fmla="*/ 509361 h 512833"/>
                <a:gd name="connsiteX360" fmla="*/ 1410880 w 4966685"/>
                <a:gd name="connsiteY360" fmla="*/ 512833 h 512833"/>
                <a:gd name="connsiteX361" fmla="*/ 1403936 w 4966685"/>
                <a:gd name="connsiteY361" fmla="*/ 512833 h 512833"/>
                <a:gd name="connsiteX362" fmla="*/ 1379162 w 4966685"/>
                <a:gd name="connsiteY362" fmla="*/ 509361 h 512833"/>
                <a:gd name="connsiteX363" fmla="*/ 1382634 w 4966685"/>
                <a:gd name="connsiteY363" fmla="*/ 512833 h 512833"/>
                <a:gd name="connsiteX364" fmla="*/ 1375690 w 4966685"/>
                <a:gd name="connsiteY364" fmla="*/ 512833 h 512833"/>
                <a:gd name="connsiteX365" fmla="*/ 1350917 w 4966685"/>
                <a:gd name="connsiteY365" fmla="*/ 509361 h 512833"/>
                <a:gd name="connsiteX366" fmla="*/ 1354390 w 4966685"/>
                <a:gd name="connsiteY366" fmla="*/ 512833 h 512833"/>
                <a:gd name="connsiteX367" fmla="*/ 1347445 w 4966685"/>
                <a:gd name="connsiteY367" fmla="*/ 512833 h 512833"/>
                <a:gd name="connsiteX368" fmla="*/ 1322671 w 4966685"/>
                <a:gd name="connsiteY368" fmla="*/ 509361 h 512833"/>
                <a:gd name="connsiteX369" fmla="*/ 1326143 w 4966685"/>
                <a:gd name="connsiteY369" fmla="*/ 512833 h 512833"/>
                <a:gd name="connsiteX370" fmla="*/ 1319199 w 4966685"/>
                <a:gd name="connsiteY370" fmla="*/ 512833 h 512833"/>
                <a:gd name="connsiteX371" fmla="*/ 1294426 w 4966685"/>
                <a:gd name="connsiteY371" fmla="*/ 509361 h 512833"/>
                <a:gd name="connsiteX372" fmla="*/ 1297899 w 4966685"/>
                <a:gd name="connsiteY372" fmla="*/ 512833 h 512833"/>
                <a:gd name="connsiteX373" fmla="*/ 1290954 w 4966685"/>
                <a:gd name="connsiteY373" fmla="*/ 512833 h 512833"/>
                <a:gd name="connsiteX374" fmla="*/ 1266180 w 4966685"/>
                <a:gd name="connsiteY374" fmla="*/ 509361 h 512833"/>
                <a:gd name="connsiteX375" fmla="*/ 1269652 w 4966685"/>
                <a:gd name="connsiteY375" fmla="*/ 512833 h 512833"/>
                <a:gd name="connsiteX376" fmla="*/ 1262708 w 4966685"/>
                <a:gd name="connsiteY376" fmla="*/ 512833 h 512833"/>
                <a:gd name="connsiteX377" fmla="*/ 1237935 w 4966685"/>
                <a:gd name="connsiteY377" fmla="*/ 509361 h 512833"/>
                <a:gd name="connsiteX378" fmla="*/ 1241408 w 4966685"/>
                <a:gd name="connsiteY378" fmla="*/ 512833 h 512833"/>
                <a:gd name="connsiteX379" fmla="*/ 1234463 w 4966685"/>
                <a:gd name="connsiteY379" fmla="*/ 512833 h 512833"/>
                <a:gd name="connsiteX380" fmla="*/ 1209689 w 4966685"/>
                <a:gd name="connsiteY380" fmla="*/ 509361 h 512833"/>
                <a:gd name="connsiteX381" fmla="*/ 1213161 w 4966685"/>
                <a:gd name="connsiteY381" fmla="*/ 512833 h 512833"/>
                <a:gd name="connsiteX382" fmla="*/ 1206217 w 4966685"/>
                <a:gd name="connsiteY382" fmla="*/ 512833 h 512833"/>
                <a:gd name="connsiteX383" fmla="*/ 1181444 w 4966685"/>
                <a:gd name="connsiteY383" fmla="*/ 509361 h 512833"/>
                <a:gd name="connsiteX384" fmla="*/ 1184917 w 4966685"/>
                <a:gd name="connsiteY384" fmla="*/ 512833 h 512833"/>
                <a:gd name="connsiteX385" fmla="*/ 1177972 w 4966685"/>
                <a:gd name="connsiteY385" fmla="*/ 512833 h 512833"/>
                <a:gd name="connsiteX386" fmla="*/ 1153198 w 4966685"/>
                <a:gd name="connsiteY386" fmla="*/ 509361 h 512833"/>
                <a:gd name="connsiteX387" fmla="*/ 1156670 w 4966685"/>
                <a:gd name="connsiteY387" fmla="*/ 512833 h 512833"/>
                <a:gd name="connsiteX388" fmla="*/ 1149726 w 4966685"/>
                <a:gd name="connsiteY388" fmla="*/ 512833 h 512833"/>
                <a:gd name="connsiteX389" fmla="*/ 1124953 w 4966685"/>
                <a:gd name="connsiteY389" fmla="*/ 509361 h 512833"/>
                <a:gd name="connsiteX390" fmla="*/ 1128426 w 4966685"/>
                <a:gd name="connsiteY390" fmla="*/ 512833 h 512833"/>
                <a:gd name="connsiteX391" fmla="*/ 1121481 w 4966685"/>
                <a:gd name="connsiteY391" fmla="*/ 512833 h 512833"/>
                <a:gd name="connsiteX392" fmla="*/ 1096707 w 4966685"/>
                <a:gd name="connsiteY392" fmla="*/ 509361 h 512833"/>
                <a:gd name="connsiteX393" fmla="*/ 1100180 w 4966685"/>
                <a:gd name="connsiteY393" fmla="*/ 512833 h 512833"/>
                <a:gd name="connsiteX394" fmla="*/ 1093235 w 4966685"/>
                <a:gd name="connsiteY394" fmla="*/ 512833 h 512833"/>
                <a:gd name="connsiteX395" fmla="*/ 1068462 w 4966685"/>
                <a:gd name="connsiteY395" fmla="*/ 509361 h 512833"/>
                <a:gd name="connsiteX396" fmla="*/ 1071935 w 4966685"/>
                <a:gd name="connsiteY396" fmla="*/ 512833 h 512833"/>
                <a:gd name="connsiteX397" fmla="*/ 1064990 w 4966685"/>
                <a:gd name="connsiteY397" fmla="*/ 512833 h 512833"/>
                <a:gd name="connsiteX398" fmla="*/ 1040216 w 4966685"/>
                <a:gd name="connsiteY398" fmla="*/ 509361 h 512833"/>
                <a:gd name="connsiteX399" fmla="*/ 1043688 w 4966685"/>
                <a:gd name="connsiteY399" fmla="*/ 512833 h 512833"/>
                <a:gd name="connsiteX400" fmla="*/ 1036744 w 4966685"/>
                <a:gd name="connsiteY400" fmla="*/ 512833 h 512833"/>
                <a:gd name="connsiteX401" fmla="*/ 1011971 w 4966685"/>
                <a:gd name="connsiteY401" fmla="*/ 509361 h 512833"/>
                <a:gd name="connsiteX402" fmla="*/ 1015444 w 4966685"/>
                <a:gd name="connsiteY402" fmla="*/ 512833 h 512833"/>
                <a:gd name="connsiteX403" fmla="*/ 1008499 w 4966685"/>
                <a:gd name="connsiteY403" fmla="*/ 512833 h 512833"/>
                <a:gd name="connsiteX404" fmla="*/ 983725 w 4966685"/>
                <a:gd name="connsiteY404" fmla="*/ 509361 h 512833"/>
                <a:gd name="connsiteX405" fmla="*/ 987197 w 4966685"/>
                <a:gd name="connsiteY405" fmla="*/ 512833 h 512833"/>
                <a:gd name="connsiteX406" fmla="*/ 980253 w 4966685"/>
                <a:gd name="connsiteY406" fmla="*/ 512833 h 512833"/>
                <a:gd name="connsiteX407" fmla="*/ 955480 w 4966685"/>
                <a:gd name="connsiteY407" fmla="*/ 509361 h 512833"/>
                <a:gd name="connsiteX408" fmla="*/ 958953 w 4966685"/>
                <a:gd name="connsiteY408" fmla="*/ 512833 h 512833"/>
                <a:gd name="connsiteX409" fmla="*/ 952008 w 4966685"/>
                <a:gd name="connsiteY409" fmla="*/ 512833 h 512833"/>
                <a:gd name="connsiteX410" fmla="*/ 927234 w 4966685"/>
                <a:gd name="connsiteY410" fmla="*/ 509361 h 512833"/>
                <a:gd name="connsiteX411" fmla="*/ 930706 w 4966685"/>
                <a:gd name="connsiteY411" fmla="*/ 512833 h 512833"/>
                <a:gd name="connsiteX412" fmla="*/ 923762 w 4966685"/>
                <a:gd name="connsiteY412" fmla="*/ 512833 h 512833"/>
                <a:gd name="connsiteX413" fmla="*/ 898989 w 4966685"/>
                <a:gd name="connsiteY413" fmla="*/ 509361 h 512833"/>
                <a:gd name="connsiteX414" fmla="*/ 902462 w 4966685"/>
                <a:gd name="connsiteY414" fmla="*/ 512833 h 512833"/>
                <a:gd name="connsiteX415" fmla="*/ 895517 w 4966685"/>
                <a:gd name="connsiteY415" fmla="*/ 512833 h 512833"/>
                <a:gd name="connsiteX416" fmla="*/ 870743 w 4966685"/>
                <a:gd name="connsiteY416" fmla="*/ 509361 h 512833"/>
                <a:gd name="connsiteX417" fmla="*/ 874216 w 4966685"/>
                <a:gd name="connsiteY417" fmla="*/ 512833 h 512833"/>
                <a:gd name="connsiteX418" fmla="*/ 867271 w 4966685"/>
                <a:gd name="connsiteY418" fmla="*/ 512833 h 512833"/>
                <a:gd name="connsiteX419" fmla="*/ 842499 w 4966685"/>
                <a:gd name="connsiteY419" fmla="*/ 509361 h 512833"/>
                <a:gd name="connsiteX420" fmla="*/ 845971 w 4966685"/>
                <a:gd name="connsiteY420" fmla="*/ 512833 h 512833"/>
                <a:gd name="connsiteX421" fmla="*/ 839027 w 4966685"/>
                <a:gd name="connsiteY421" fmla="*/ 512833 h 512833"/>
                <a:gd name="connsiteX422" fmla="*/ 814252 w 4966685"/>
                <a:gd name="connsiteY422" fmla="*/ 509361 h 512833"/>
                <a:gd name="connsiteX423" fmla="*/ 817724 w 4966685"/>
                <a:gd name="connsiteY423" fmla="*/ 512833 h 512833"/>
                <a:gd name="connsiteX424" fmla="*/ 810780 w 4966685"/>
                <a:gd name="connsiteY424" fmla="*/ 512833 h 512833"/>
                <a:gd name="connsiteX425" fmla="*/ 786007 w 4966685"/>
                <a:gd name="connsiteY425" fmla="*/ 509361 h 512833"/>
                <a:gd name="connsiteX426" fmla="*/ 789480 w 4966685"/>
                <a:gd name="connsiteY426" fmla="*/ 512833 h 512833"/>
                <a:gd name="connsiteX427" fmla="*/ 782535 w 4966685"/>
                <a:gd name="connsiteY427" fmla="*/ 512833 h 512833"/>
                <a:gd name="connsiteX428" fmla="*/ 757761 w 4966685"/>
                <a:gd name="connsiteY428" fmla="*/ 509361 h 512833"/>
                <a:gd name="connsiteX429" fmla="*/ 761234 w 4966685"/>
                <a:gd name="connsiteY429" fmla="*/ 512833 h 512833"/>
                <a:gd name="connsiteX430" fmla="*/ 754289 w 4966685"/>
                <a:gd name="connsiteY430" fmla="*/ 512833 h 512833"/>
                <a:gd name="connsiteX431" fmla="*/ 729517 w 4966685"/>
                <a:gd name="connsiteY431" fmla="*/ 509361 h 512833"/>
                <a:gd name="connsiteX432" fmla="*/ 732989 w 4966685"/>
                <a:gd name="connsiteY432" fmla="*/ 512833 h 512833"/>
                <a:gd name="connsiteX433" fmla="*/ 726045 w 4966685"/>
                <a:gd name="connsiteY433" fmla="*/ 512833 h 512833"/>
                <a:gd name="connsiteX434" fmla="*/ 701270 w 4966685"/>
                <a:gd name="connsiteY434" fmla="*/ 509361 h 512833"/>
                <a:gd name="connsiteX435" fmla="*/ 704743 w 4966685"/>
                <a:gd name="connsiteY435" fmla="*/ 512833 h 512833"/>
                <a:gd name="connsiteX436" fmla="*/ 697798 w 4966685"/>
                <a:gd name="connsiteY436" fmla="*/ 512833 h 512833"/>
                <a:gd name="connsiteX437" fmla="*/ 673026 w 4966685"/>
                <a:gd name="connsiteY437" fmla="*/ 509361 h 512833"/>
                <a:gd name="connsiteX438" fmla="*/ 676498 w 4966685"/>
                <a:gd name="connsiteY438" fmla="*/ 512833 h 512833"/>
                <a:gd name="connsiteX439" fmla="*/ 669554 w 4966685"/>
                <a:gd name="connsiteY439" fmla="*/ 512833 h 512833"/>
                <a:gd name="connsiteX440" fmla="*/ 644779 w 4966685"/>
                <a:gd name="connsiteY440" fmla="*/ 509361 h 512833"/>
                <a:gd name="connsiteX441" fmla="*/ 648252 w 4966685"/>
                <a:gd name="connsiteY441" fmla="*/ 512833 h 512833"/>
                <a:gd name="connsiteX442" fmla="*/ 641307 w 4966685"/>
                <a:gd name="connsiteY442" fmla="*/ 512833 h 512833"/>
                <a:gd name="connsiteX443" fmla="*/ 616535 w 4966685"/>
                <a:gd name="connsiteY443" fmla="*/ 509361 h 512833"/>
                <a:gd name="connsiteX444" fmla="*/ 620007 w 4966685"/>
                <a:gd name="connsiteY444" fmla="*/ 512833 h 512833"/>
                <a:gd name="connsiteX445" fmla="*/ 613063 w 4966685"/>
                <a:gd name="connsiteY445" fmla="*/ 512833 h 512833"/>
                <a:gd name="connsiteX446" fmla="*/ 588288 w 4966685"/>
                <a:gd name="connsiteY446" fmla="*/ 509361 h 512833"/>
                <a:gd name="connsiteX447" fmla="*/ 591761 w 4966685"/>
                <a:gd name="connsiteY447" fmla="*/ 512833 h 512833"/>
                <a:gd name="connsiteX448" fmla="*/ 584816 w 4966685"/>
                <a:gd name="connsiteY448" fmla="*/ 512833 h 512833"/>
                <a:gd name="connsiteX449" fmla="*/ 560044 w 4966685"/>
                <a:gd name="connsiteY449" fmla="*/ 509361 h 512833"/>
                <a:gd name="connsiteX450" fmla="*/ 563516 w 4966685"/>
                <a:gd name="connsiteY450" fmla="*/ 512833 h 512833"/>
                <a:gd name="connsiteX451" fmla="*/ 556572 w 4966685"/>
                <a:gd name="connsiteY451" fmla="*/ 512833 h 512833"/>
                <a:gd name="connsiteX452" fmla="*/ 531797 w 4966685"/>
                <a:gd name="connsiteY452" fmla="*/ 509361 h 512833"/>
                <a:gd name="connsiteX453" fmla="*/ 535270 w 4966685"/>
                <a:gd name="connsiteY453" fmla="*/ 512833 h 512833"/>
                <a:gd name="connsiteX454" fmla="*/ 528325 w 4966685"/>
                <a:gd name="connsiteY454" fmla="*/ 512833 h 512833"/>
                <a:gd name="connsiteX455" fmla="*/ 503553 w 4966685"/>
                <a:gd name="connsiteY455" fmla="*/ 509361 h 512833"/>
                <a:gd name="connsiteX456" fmla="*/ 507025 w 4966685"/>
                <a:gd name="connsiteY456" fmla="*/ 512833 h 512833"/>
                <a:gd name="connsiteX457" fmla="*/ 500081 w 4966685"/>
                <a:gd name="connsiteY457" fmla="*/ 512833 h 512833"/>
                <a:gd name="connsiteX458" fmla="*/ 475306 w 4966685"/>
                <a:gd name="connsiteY458" fmla="*/ 509361 h 512833"/>
                <a:gd name="connsiteX459" fmla="*/ 478779 w 4966685"/>
                <a:gd name="connsiteY459" fmla="*/ 512833 h 512833"/>
                <a:gd name="connsiteX460" fmla="*/ 471834 w 4966685"/>
                <a:gd name="connsiteY460" fmla="*/ 512833 h 512833"/>
                <a:gd name="connsiteX461" fmla="*/ 447062 w 4966685"/>
                <a:gd name="connsiteY461" fmla="*/ 509361 h 512833"/>
                <a:gd name="connsiteX462" fmla="*/ 450534 w 4966685"/>
                <a:gd name="connsiteY462" fmla="*/ 512833 h 512833"/>
                <a:gd name="connsiteX463" fmla="*/ 443590 w 4966685"/>
                <a:gd name="connsiteY463" fmla="*/ 512833 h 512833"/>
                <a:gd name="connsiteX464" fmla="*/ 418815 w 4966685"/>
                <a:gd name="connsiteY464" fmla="*/ 509361 h 512833"/>
                <a:gd name="connsiteX465" fmla="*/ 422288 w 4966685"/>
                <a:gd name="connsiteY465" fmla="*/ 512833 h 512833"/>
                <a:gd name="connsiteX466" fmla="*/ 415343 w 4966685"/>
                <a:gd name="connsiteY466" fmla="*/ 512833 h 512833"/>
                <a:gd name="connsiteX467" fmla="*/ 390571 w 4966685"/>
                <a:gd name="connsiteY467" fmla="*/ 509361 h 512833"/>
                <a:gd name="connsiteX468" fmla="*/ 394043 w 4966685"/>
                <a:gd name="connsiteY468" fmla="*/ 512833 h 512833"/>
                <a:gd name="connsiteX469" fmla="*/ 387099 w 4966685"/>
                <a:gd name="connsiteY469" fmla="*/ 512833 h 512833"/>
                <a:gd name="connsiteX470" fmla="*/ 362324 w 4966685"/>
                <a:gd name="connsiteY470" fmla="*/ 509361 h 512833"/>
                <a:gd name="connsiteX471" fmla="*/ 365797 w 4966685"/>
                <a:gd name="connsiteY471" fmla="*/ 512833 h 512833"/>
                <a:gd name="connsiteX472" fmla="*/ 358852 w 4966685"/>
                <a:gd name="connsiteY472" fmla="*/ 512833 h 512833"/>
                <a:gd name="connsiteX473" fmla="*/ 334080 w 4966685"/>
                <a:gd name="connsiteY473" fmla="*/ 509361 h 512833"/>
                <a:gd name="connsiteX474" fmla="*/ 337552 w 4966685"/>
                <a:gd name="connsiteY474" fmla="*/ 512833 h 512833"/>
                <a:gd name="connsiteX475" fmla="*/ 330608 w 4966685"/>
                <a:gd name="connsiteY475" fmla="*/ 512833 h 512833"/>
                <a:gd name="connsiteX476" fmla="*/ 305833 w 4966685"/>
                <a:gd name="connsiteY476" fmla="*/ 509361 h 512833"/>
                <a:gd name="connsiteX477" fmla="*/ 309306 w 4966685"/>
                <a:gd name="connsiteY477" fmla="*/ 512833 h 512833"/>
                <a:gd name="connsiteX478" fmla="*/ 302361 w 4966685"/>
                <a:gd name="connsiteY478" fmla="*/ 512833 h 512833"/>
                <a:gd name="connsiteX479" fmla="*/ 277589 w 4966685"/>
                <a:gd name="connsiteY479" fmla="*/ 509361 h 512833"/>
                <a:gd name="connsiteX480" fmla="*/ 281061 w 4966685"/>
                <a:gd name="connsiteY480" fmla="*/ 512833 h 512833"/>
                <a:gd name="connsiteX481" fmla="*/ 274117 w 4966685"/>
                <a:gd name="connsiteY481" fmla="*/ 512833 h 512833"/>
                <a:gd name="connsiteX482" fmla="*/ 249343 w 4966685"/>
                <a:gd name="connsiteY482" fmla="*/ 509361 h 512833"/>
                <a:gd name="connsiteX483" fmla="*/ 252815 w 4966685"/>
                <a:gd name="connsiteY483" fmla="*/ 512833 h 512833"/>
                <a:gd name="connsiteX484" fmla="*/ 245871 w 4966685"/>
                <a:gd name="connsiteY484" fmla="*/ 512833 h 512833"/>
                <a:gd name="connsiteX485" fmla="*/ 221098 w 4966685"/>
                <a:gd name="connsiteY485" fmla="*/ 509361 h 512833"/>
                <a:gd name="connsiteX486" fmla="*/ 224570 w 4966685"/>
                <a:gd name="connsiteY486" fmla="*/ 512833 h 512833"/>
                <a:gd name="connsiteX487" fmla="*/ 217626 w 4966685"/>
                <a:gd name="connsiteY487" fmla="*/ 512833 h 512833"/>
                <a:gd name="connsiteX488" fmla="*/ 192852 w 4966685"/>
                <a:gd name="connsiteY488" fmla="*/ 509361 h 512833"/>
                <a:gd name="connsiteX489" fmla="*/ 193952 w 4966685"/>
                <a:gd name="connsiteY489" fmla="*/ 510460 h 512833"/>
                <a:gd name="connsiteX490" fmla="*/ 191954 w 4966685"/>
                <a:gd name="connsiteY490" fmla="*/ 510259 h 512833"/>
                <a:gd name="connsiteX491" fmla="*/ 4839165 w 4966685"/>
                <a:gd name="connsiteY491" fmla="*/ 485152 h 512833"/>
                <a:gd name="connsiteX492" fmla="*/ 4842656 w 4966685"/>
                <a:gd name="connsiteY492" fmla="*/ 488643 h 512833"/>
                <a:gd name="connsiteX493" fmla="*/ 4830397 w 4966685"/>
                <a:gd name="connsiteY493" fmla="*/ 495297 h 512833"/>
                <a:gd name="connsiteX494" fmla="*/ 4828400 w 4966685"/>
                <a:gd name="connsiteY494" fmla="*/ 495917 h 512833"/>
                <a:gd name="connsiteX495" fmla="*/ 4810919 w 4966685"/>
                <a:gd name="connsiteY495" fmla="*/ 485152 h 512833"/>
                <a:gd name="connsiteX496" fmla="*/ 4821832 w 4966685"/>
                <a:gd name="connsiteY496" fmla="*/ 496066 h 512833"/>
                <a:gd name="connsiteX497" fmla="*/ 4819092 w 4966685"/>
                <a:gd name="connsiteY497" fmla="*/ 498806 h 512833"/>
                <a:gd name="connsiteX498" fmla="*/ 4806618 w 4966685"/>
                <a:gd name="connsiteY498" fmla="*/ 502679 h 512833"/>
                <a:gd name="connsiteX499" fmla="*/ 4800005 w 4966685"/>
                <a:gd name="connsiteY499" fmla="*/ 496066 h 512833"/>
                <a:gd name="connsiteX500" fmla="*/ 4810919 w 4966685"/>
                <a:gd name="connsiteY500" fmla="*/ 485152 h 512833"/>
                <a:gd name="connsiteX501" fmla="*/ 4782674 w 4966685"/>
                <a:gd name="connsiteY501" fmla="*/ 485152 h 512833"/>
                <a:gd name="connsiteX502" fmla="*/ 4793587 w 4966685"/>
                <a:gd name="connsiteY502" fmla="*/ 496066 h 512833"/>
                <a:gd name="connsiteX503" fmla="*/ 4782674 w 4966685"/>
                <a:gd name="connsiteY503" fmla="*/ 506980 h 512833"/>
                <a:gd name="connsiteX504" fmla="*/ 4771760 w 4966685"/>
                <a:gd name="connsiteY504" fmla="*/ 496066 h 512833"/>
                <a:gd name="connsiteX505" fmla="*/ 4782674 w 4966685"/>
                <a:gd name="connsiteY505" fmla="*/ 485152 h 512833"/>
                <a:gd name="connsiteX506" fmla="*/ 4754428 w 4966685"/>
                <a:gd name="connsiteY506" fmla="*/ 485152 h 512833"/>
                <a:gd name="connsiteX507" fmla="*/ 4765342 w 4966685"/>
                <a:gd name="connsiteY507" fmla="*/ 496066 h 512833"/>
                <a:gd name="connsiteX508" fmla="*/ 4754428 w 4966685"/>
                <a:gd name="connsiteY508" fmla="*/ 506980 h 512833"/>
                <a:gd name="connsiteX509" fmla="*/ 4743514 w 4966685"/>
                <a:gd name="connsiteY509" fmla="*/ 496066 h 512833"/>
                <a:gd name="connsiteX510" fmla="*/ 4754428 w 4966685"/>
                <a:gd name="connsiteY510" fmla="*/ 485152 h 512833"/>
                <a:gd name="connsiteX511" fmla="*/ 4726183 w 4966685"/>
                <a:gd name="connsiteY511" fmla="*/ 485152 h 512833"/>
                <a:gd name="connsiteX512" fmla="*/ 4737097 w 4966685"/>
                <a:gd name="connsiteY512" fmla="*/ 496066 h 512833"/>
                <a:gd name="connsiteX513" fmla="*/ 4726183 w 4966685"/>
                <a:gd name="connsiteY513" fmla="*/ 506980 h 512833"/>
                <a:gd name="connsiteX514" fmla="*/ 4715269 w 4966685"/>
                <a:gd name="connsiteY514" fmla="*/ 496066 h 512833"/>
                <a:gd name="connsiteX515" fmla="*/ 4726183 w 4966685"/>
                <a:gd name="connsiteY515" fmla="*/ 485152 h 512833"/>
                <a:gd name="connsiteX516" fmla="*/ 4697937 w 4966685"/>
                <a:gd name="connsiteY516" fmla="*/ 485152 h 512833"/>
                <a:gd name="connsiteX517" fmla="*/ 4708850 w 4966685"/>
                <a:gd name="connsiteY517" fmla="*/ 496066 h 512833"/>
                <a:gd name="connsiteX518" fmla="*/ 4697937 w 4966685"/>
                <a:gd name="connsiteY518" fmla="*/ 506980 h 512833"/>
                <a:gd name="connsiteX519" fmla="*/ 4687023 w 4966685"/>
                <a:gd name="connsiteY519" fmla="*/ 496066 h 512833"/>
                <a:gd name="connsiteX520" fmla="*/ 4697937 w 4966685"/>
                <a:gd name="connsiteY520" fmla="*/ 485152 h 512833"/>
                <a:gd name="connsiteX521" fmla="*/ 4669692 w 4966685"/>
                <a:gd name="connsiteY521" fmla="*/ 485152 h 512833"/>
                <a:gd name="connsiteX522" fmla="*/ 4680606 w 4966685"/>
                <a:gd name="connsiteY522" fmla="*/ 496066 h 512833"/>
                <a:gd name="connsiteX523" fmla="*/ 4669692 w 4966685"/>
                <a:gd name="connsiteY523" fmla="*/ 506980 h 512833"/>
                <a:gd name="connsiteX524" fmla="*/ 4658778 w 4966685"/>
                <a:gd name="connsiteY524" fmla="*/ 496066 h 512833"/>
                <a:gd name="connsiteX525" fmla="*/ 4669692 w 4966685"/>
                <a:gd name="connsiteY525" fmla="*/ 485152 h 512833"/>
                <a:gd name="connsiteX526" fmla="*/ 4641446 w 4966685"/>
                <a:gd name="connsiteY526" fmla="*/ 485152 h 512833"/>
                <a:gd name="connsiteX527" fmla="*/ 4652359 w 4966685"/>
                <a:gd name="connsiteY527" fmla="*/ 496066 h 512833"/>
                <a:gd name="connsiteX528" fmla="*/ 4641446 w 4966685"/>
                <a:gd name="connsiteY528" fmla="*/ 506980 h 512833"/>
                <a:gd name="connsiteX529" fmla="*/ 4630532 w 4966685"/>
                <a:gd name="connsiteY529" fmla="*/ 496066 h 512833"/>
                <a:gd name="connsiteX530" fmla="*/ 4641446 w 4966685"/>
                <a:gd name="connsiteY530" fmla="*/ 485152 h 512833"/>
                <a:gd name="connsiteX531" fmla="*/ 4613201 w 4966685"/>
                <a:gd name="connsiteY531" fmla="*/ 485152 h 512833"/>
                <a:gd name="connsiteX532" fmla="*/ 4624115 w 4966685"/>
                <a:gd name="connsiteY532" fmla="*/ 496066 h 512833"/>
                <a:gd name="connsiteX533" fmla="*/ 4613201 w 4966685"/>
                <a:gd name="connsiteY533" fmla="*/ 506980 h 512833"/>
                <a:gd name="connsiteX534" fmla="*/ 4602287 w 4966685"/>
                <a:gd name="connsiteY534" fmla="*/ 496066 h 512833"/>
                <a:gd name="connsiteX535" fmla="*/ 4613201 w 4966685"/>
                <a:gd name="connsiteY535" fmla="*/ 485152 h 512833"/>
                <a:gd name="connsiteX536" fmla="*/ 4584955 w 4966685"/>
                <a:gd name="connsiteY536" fmla="*/ 485152 h 512833"/>
                <a:gd name="connsiteX537" fmla="*/ 4595868 w 4966685"/>
                <a:gd name="connsiteY537" fmla="*/ 496066 h 512833"/>
                <a:gd name="connsiteX538" fmla="*/ 4584955 w 4966685"/>
                <a:gd name="connsiteY538" fmla="*/ 506980 h 512833"/>
                <a:gd name="connsiteX539" fmla="*/ 4574041 w 4966685"/>
                <a:gd name="connsiteY539" fmla="*/ 496066 h 512833"/>
                <a:gd name="connsiteX540" fmla="*/ 4584955 w 4966685"/>
                <a:gd name="connsiteY540" fmla="*/ 485152 h 512833"/>
                <a:gd name="connsiteX541" fmla="*/ 4556710 w 4966685"/>
                <a:gd name="connsiteY541" fmla="*/ 485152 h 512833"/>
                <a:gd name="connsiteX542" fmla="*/ 4567624 w 4966685"/>
                <a:gd name="connsiteY542" fmla="*/ 496066 h 512833"/>
                <a:gd name="connsiteX543" fmla="*/ 4556710 w 4966685"/>
                <a:gd name="connsiteY543" fmla="*/ 506980 h 512833"/>
                <a:gd name="connsiteX544" fmla="*/ 4545796 w 4966685"/>
                <a:gd name="connsiteY544" fmla="*/ 496066 h 512833"/>
                <a:gd name="connsiteX545" fmla="*/ 4556710 w 4966685"/>
                <a:gd name="connsiteY545" fmla="*/ 485152 h 512833"/>
                <a:gd name="connsiteX546" fmla="*/ 4528464 w 4966685"/>
                <a:gd name="connsiteY546" fmla="*/ 485152 h 512833"/>
                <a:gd name="connsiteX547" fmla="*/ 4539377 w 4966685"/>
                <a:gd name="connsiteY547" fmla="*/ 496066 h 512833"/>
                <a:gd name="connsiteX548" fmla="*/ 4528464 w 4966685"/>
                <a:gd name="connsiteY548" fmla="*/ 506980 h 512833"/>
                <a:gd name="connsiteX549" fmla="*/ 4517550 w 4966685"/>
                <a:gd name="connsiteY549" fmla="*/ 496066 h 512833"/>
                <a:gd name="connsiteX550" fmla="*/ 4528464 w 4966685"/>
                <a:gd name="connsiteY550" fmla="*/ 485152 h 512833"/>
                <a:gd name="connsiteX551" fmla="*/ 4500219 w 4966685"/>
                <a:gd name="connsiteY551" fmla="*/ 485152 h 512833"/>
                <a:gd name="connsiteX552" fmla="*/ 4511133 w 4966685"/>
                <a:gd name="connsiteY552" fmla="*/ 496066 h 512833"/>
                <a:gd name="connsiteX553" fmla="*/ 4500219 w 4966685"/>
                <a:gd name="connsiteY553" fmla="*/ 506980 h 512833"/>
                <a:gd name="connsiteX554" fmla="*/ 4489305 w 4966685"/>
                <a:gd name="connsiteY554" fmla="*/ 496066 h 512833"/>
                <a:gd name="connsiteX555" fmla="*/ 4500219 w 4966685"/>
                <a:gd name="connsiteY555" fmla="*/ 485152 h 512833"/>
                <a:gd name="connsiteX556" fmla="*/ 4471973 w 4966685"/>
                <a:gd name="connsiteY556" fmla="*/ 485152 h 512833"/>
                <a:gd name="connsiteX557" fmla="*/ 4482887 w 4966685"/>
                <a:gd name="connsiteY557" fmla="*/ 496066 h 512833"/>
                <a:gd name="connsiteX558" fmla="*/ 4471973 w 4966685"/>
                <a:gd name="connsiteY558" fmla="*/ 506980 h 512833"/>
                <a:gd name="connsiteX559" fmla="*/ 4461059 w 4966685"/>
                <a:gd name="connsiteY559" fmla="*/ 496066 h 512833"/>
                <a:gd name="connsiteX560" fmla="*/ 4471973 w 4966685"/>
                <a:gd name="connsiteY560" fmla="*/ 485152 h 512833"/>
                <a:gd name="connsiteX561" fmla="*/ 4443728 w 4966685"/>
                <a:gd name="connsiteY561" fmla="*/ 485152 h 512833"/>
                <a:gd name="connsiteX562" fmla="*/ 4454642 w 4966685"/>
                <a:gd name="connsiteY562" fmla="*/ 496066 h 512833"/>
                <a:gd name="connsiteX563" fmla="*/ 4443728 w 4966685"/>
                <a:gd name="connsiteY563" fmla="*/ 506980 h 512833"/>
                <a:gd name="connsiteX564" fmla="*/ 4432814 w 4966685"/>
                <a:gd name="connsiteY564" fmla="*/ 496066 h 512833"/>
                <a:gd name="connsiteX565" fmla="*/ 4443728 w 4966685"/>
                <a:gd name="connsiteY565" fmla="*/ 485152 h 512833"/>
                <a:gd name="connsiteX566" fmla="*/ 4415482 w 4966685"/>
                <a:gd name="connsiteY566" fmla="*/ 485152 h 512833"/>
                <a:gd name="connsiteX567" fmla="*/ 4426396 w 4966685"/>
                <a:gd name="connsiteY567" fmla="*/ 496066 h 512833"/>
                <a:gd name="connsiteX568" fmla="*/ 4415482 w 4966685"/>
                <a:gd name="connsiteY568" fmla="*/ 506980 h 512833"/>
                <a:gd name="connsiteX569" fmla="*/ 4404568 w 4966685"/>
                <a:gd name="connsiteY569" fmla="*/ 496066 h 512833"/>
                <a:gd name="connsiteX570" fmla="*/ 4415482 w 4966685"/>
                <a:gd name="connsiteY570" fmla="*/ 485152 h 512833"/>
                <a:gd name="connsiteX571" fmla="*/ 4387237 w 4966685"/>
                <a:gd name="connsiteY571" fmla="*/ 485152 h 512833"/>
                <a:gd name="connsiteX572" fmla="*/ 4398151 w 4966685"/>
                <a:gd name="connsiteY572" fmla="*/ 496066 h 512833"/>
                <a:gd name="connsiteX573" fmla="*/ 4387237 w 4966685"/>
                <a:gd name="connsiteY573" fmla="*/ 506980 h 512833"/>
                <a:gd name="connsiteX574" fmla="*/ 4376323 w 4966685"/>
                <a:gd name="connsiteY574" fmla="*/ 496066 h 512833"/>
                <a:gd name="connsiteX575" fmla="*/ 4387237 w 4966685"/>
                <a:gd name="connsiteY575" fmla="*/ 485152 h 512833"/>
                <a:gd name="connsiteX576" fmla="*/ 4358991 w 4966685"/>
                <a:gd name="connsiteY576" fmla="*/ 485152 h 512833"/>
                <a:gd name="connsiteX577" fmla="*/ 4369905 w 4966685"/>
                <a:gd name="connsiteY577" fmla="*/ 496066 h 512833"/>
                <a:gd name="connsiteX578" fmla="*/ 4358991 w 4966685"/>
                <a:gd name="connsiteY578" fmla="*/ 506980 h 512833"/>
                <a:gd name="connsiteX579" fmla="*/ 4348077 w 4966685"/>
                <a:gd name="connsiteY579" fmla="*/ 496066 h 512833"/>
                <a:gd name="connsiteX580" fmla="*/ 4358991 w 4966685"/>
                <a:gd name="connsiteY580" fmla="*/ 485152 h 512833"/>
                <a:gd name="connsiteX581" fmla="*/ 4330746 w 4966685"/>
                <a:gd name="connsiteY581" fmla="*/ 485152 h 512833"/>
                <a:gd name="connsiteX582" fmla="*/ 4341660 w 4966685"/>
                <a:gd name="connsiteY582" fmla="*/ 496066 h 512833"/>
                <a:gd name="connsiteX583" fmla="*/ 4330746 w 4966685"/>
                <a:gd name="connsiteY583" fmla="*/ 506980 h 512833"/>
                <a:gd name="connsiteX584" fmla="*/ 4319833 w 4966685"/>
                <a:gd name="connsiteY584" fmla="*/ 496066 h 512833"/>
                <a:gd name="connsiteX585" fmla="*/ 4330746 w 4966685"/>
                <a:gd name="connsiteY585" fmla="*/ 485152 h 512833"/>
                <a:gd name="connsiteX586" fmla="*/ 4302500 w 4966685"/>
                <a:gd name="connsiteY586" fmla="*/ 485152 h 512833"/>
                <a:gd name="connsiteX587" fmla="*/ 4313414 w 4966685"/>
                <a:gd name="connsiteY587" fmla="*/ 496066 h 512833"/>
                <a:gd name="connsiteX588" fmla="*/ 4302500 w 4966685"/>
                <a:gd name="connsiteY588" fmla="*/ 506980 h 512833"/>
                <a:gd name="connsiteX589" fmla="*/ 4291586 w 4966685"/>
                <a:gd name="connsiteY589" fmla="*/ 496066 h 512833"/>
                <a:gd name="connsiteX590" fmla="*/ 4302500 w 4966685"/>
                <a:gd name="connsiteY590" fmla="*/ 485152 h 512833"/>
                <a:gd name="connsiteX591" fmla="*/ 4274255 w 4966685"/>
                <a:gd name="connsiteY591" fmla="*/ 485152 h 512833"/>
                <a:gd name="connsiteX592" fmla="*/ 4285169 w 4966685"/>
                <a:gd name="connsiteY592" fmla="*/ 496066 h 512833"/>
                <a:gd name="connsiteX593" fmla="*/ 4274255 w 4966685"/>
                <a:gd name="connsiteY593" fmla="*/ 506980 h 512833"/>
                <a:gd name="connsiteX594" fmla="*/ 4263341 w 4966685"/>
                <a:gd name="connsiteY594" fmla="*/ 496066 h 512833"/>
                <a:gd name="connsiteX595" fmla="*/ 4274255 w 4966685"/>
                <a:gd name="connsiteY595" fmla="*/ 485152 h 512833"/>
                <a:gd name="connsiteX596" fmla="*/ 4246009 w 4966685"/>
                <a:gd name="connsiteY596" fmla="*/ 485152 h 512833"/>
                <a:gd name="connsiteX597" fmla="*/ 4256923 w 4966685"/>
                <a:gd name="connsiteY597" fmla="*/ 496066 h 512833"/>
                <a:gd name="connsiteX598" fmla="*/ 4246009 w 4966685"/>
                <a:gd name="connsiteY598" fmla="*/ 506980 h 512833"/>
                <a:gd name="connsiteX599" fmla="*/ 4235095 w 4966685"/>
                <a:gd name="connsiteY599" fmla="*/ 496066 h 512833"/>
                <a:gd name="connsiteX600" fmla="*/ 4246009 w 4966685"/>
                <a:gd name="connsiteY600" fmla="*/ 485152 h 512833"/>
                <a:gd name="connsiteX601" fmla="*/ 4217763 w 4966685"/>
                <a:gd name="connsiteY601" fmla="*/ 485152 h 512833"/>
                <a:gd name="connsiteX602" fmla="*/ 4228676 w 4966685"/>
                <a:gd name="connsiteY602" fmla="*/ 496066 h 512833"/>
                <a:gd name="connsiteX603" fmla="*/ 4217763 w 4966685"/>
                <a:gd name="connsiteY603" fmla="*/ 506980 h 512833"/>
                <a:gd name="connsiteX604" fmla="*/ 4206849 w 4966685"/>
                <a:gd name="connsiteY604" fmla="*/ 496066 h 512833"/>
                <a:gd name="connsiteX605" fmla="*/ 4217763 w 4966685"/>
                <a:gd name="connsiteY605" fmla="*/ 485152 h 512833"/>
                <a:gd name="connsiteX606" fmla="*/ 4189518 w 4966685"/>
                <a:gd name="connsiteY606" fmla="*/ 485152 h 512833"/>
                <a:gd name="connsiteX607" fmla="*/ 4200432 w 4966685"/>
                <a:gd name="connsiteY607" fmla="*/ 496066 h 512833"/>
                <a:gd name="connsiteX608" fmla="*/ 4189518 w 4966685"/>
                <a:gd name="connsiteY608" fmla="*/ 506980 h 512833"/>
                <a:gd name="connsiteX609" fmla="*/ 4178604 w 4966685"/>
                <a:gd name="connsiteY609" fmla="*/ 496066 h 512833"/>
                <a:gd name="connsiteX610" fmla="*/ 4189518 w 4966685"/>
                <a:gd name="connsiteY610" fmla="*/ 485152 h 512833"/>
                <a:gd name="connsiteX611" fmla="*/ 4161272 w 4966685"/>
                <a:gd name="connsiteY611" fmla="*/ 485152 h 512833"/>
                <a:gd name="connsiteX612" fmla="*/ 4172185 w 4966685"/>
                <a:gd name="connsiteY612" fmla="*/ 496066 h 512833"/>
                <a:gd name="connsiteX613" fmla="*/ 4161272 w 4966685"/>
                <a:gd name="connsiteY613" fmla="*/ 506980 h 512833"/>
                <a:gd name="connsiteX614" fmla="*/ 4150358 w 4966685"/>
                <a:gd name="connsiteY614" fmla="*/ 496066 h 512833"/>
                <a:gd name="connsiteX615" fmla="*/ 4161272 w 4966685"/>
                <a:gd name="connsiteY615" fmla="*/ 485152 h 512833"/>
                <a:gd name="connsiteX616" fmla="*/ 4133027 w 4966685"/>
                <a:gd name="connsiteY616" fmla="*/ 485152 h 512833"/>
                <a:gd name="connsiteX617" fmla="*/ 4143941 w 4966685"/>
                <a:gd name="connsiteY617" fmla="*/ 496066 h 512833"/>
                <a:gd name="connsiteX618" fmla="*/ 4133027 w 4966685"/>
                <a:gd name="connsiteY618" fmla="*/ 506980 h 512833"/>
                <a:gd name="connsiteX619" fmla="*/ 4122113 w 4966685"/>
                <a:gd name="connsiteY619" fmla="*/ 496066 h 512833"/>
                <a:gd name="connsiteX620" fmla="*/ 4133027 w 4966685"/>
                <a:gd name="connsiteY620" fmla="*/ 485152 h 512833"/>
                <a:gd name="connsiteX621" fmla="*/ 4104781 w 4966685"/>
                <a:gd name="connsiteY621" fmla="*/ 485152 h 512833"/>
                <a:gd name="connsiteX622" fmla="*/ 4115694 w 4966685"/>
                <a:gd name="connsiteY622" fmla="*/ 496066 h 512833"/>
                <a:gd name="connsiteX623" fmla="*/ 4104781 w 4966685"/>
                <a:gd name="connsiteY623" fmla="*/ 506980 h 512833"/>
                <a:gd name="connsiteX624" fmla="*/ 4093867 w 4966685"/>
                <a:gd name="connsiteY624" fmla="*/ 496066 h 512833"/>
                <a:gd name="connsiteX625" fmla="*/ 4104781 w 4966685"/>
                <a:gd name="connsiteY625" fmla="*/ 485152 h 512833"/>
                <a:gd name="connsiteX626" fmla="*/ 4076536 w 4966685"/>
                <a:gd name="connsiteY626" fmla="*/ 485152 h 512833"/>
                <a:gd name="connsiteX627" fmla="*/ 4087450 w 4966685"/>
                <a:gd name="connsiteY627" fmla="*/ 496066 h 512833"/>
                <a:gd name="connsiteX628" fmla="*/ 4076536 w 4966685"/>
                <a:gd name="connsiteY628" fmla="*/ 506980 h 512833"/>
                <a:gd name="connsiteX629" fmla="*/ 4065622 w 4966685"/>
                <a:gd name="connsiteY629" fmla="*/ 496066 h 512833"/>
                <a:gd name="connsiteX630" fmla="*/ 4076536 w 4966685"/>
                <a:gd name="connsiteY630" fmla="*/ 485152 h 512833"/>
                <a:gd name="connsiteX631" fmla="*/ 4048290 w 4966685"/>
                <a:gd name="connsiteY631" fmla="*/ 485152 h 512833"/>
                <a:gd name="connsiteX632" fmla="*/ 4059204 w 4966685"/>
                <a:gd name="connsiteY632" fmla="*/ 496066 h 512833"/>
                <a:gd name="connsiteX633" fmla="*/ 4048290 w 4966685"/>
                <a:gd name="connsiteY633" fmla="*/ 506980 h 512833"/>
                <a:gd name="connsiteX634" fmla="*/ 4037376 w 4966685"/>
                <a:gd name="connsiteY634" fmla="*/ 496066 h 512833"/>
                <a:gd name="connsiteX635" fmla="*/ 4048290 w 4966685"/>
                <a:gd name="connsiteY635" fmla="*/ 485152 h 512833"/>
                <a:gd name="connsiteX636" fmla="*/ 4020045 w 4966685"/>
                <a:gd name="connsiteY636" fmla="*/ 485152 h 512833"/>
                <a:gd name="connsiteX637" fmla="*/ 4030959 w 4966685"/>
                <a:gd name="connsiteY637" fmla="*/ 496066 h 512833"/>
                <a:gd name="connsiteX638" fmla="*/ 4020045 w 4966685"/>
                <a:gd name="connsiteY638" fmla="*/ 506980 h 512833"/>
                <a:gd name="connsiteX639" fmla="*/ 4009131 w 4966685"/>
                <a:gd name="connsiteY639" fmla="*/ 496066 h 512833"/>
                <a:gd name="connsiteX640" fmla="*/ 4020045 w 4966685"/>
                <a:gd name="connsiteY640" fmla="*/ 485152 h 512833"/>
                <a:gd name="connsiteX641" fmla="*/ 3991799 w 4966685"/>
                <a:gd name="connsiteY641" fmla="*/ 485152 h 512833"/>
                <a:gd name="connsiteX642" fmla="*/ 4002712 w 4966685"/>
                <a:gd name="connsiteY642" fmla="*/ 496066 h 512833"/>
                <a:gd name="connsiteX643" fmla="*/ 3991799 w 4966685"/>
                <a:gd name="connsiteY643" fmla="*/ 506980 h 512833"/>
                <a:gd name="connsiteX644" fmla="*/ 3980885 w 4966685"/>
                <a:gd name="connsiteY644" fmla="*/ 496066 h 512833"/>
                <a:gd name="connsiteX645" fmla="*/ 3991799 w 4966685"/>
                <a:gd name="connsiteY645" fmla="*/ 485152 h 512833"/>
                <a:gd name="connsiteX646" fmla="*/ 3963554 w 4966685"/>
                <a:gd name="connsiteY646" fmla="*/ 485152 h 512833"/>
                <a:gd name="connsiteX647" fmla="*/ 3974468 w 4966685"/>
                <a:gd name="connsiteY647" fmla="*/ 496066 h 512833"/>
                <a:gd name="connsiteX648" fmla="*/ 3963554 w 4966685"/>
                <a:gd name="connsiteY648" fmla="*/ 506980 h 512833"/>
                <a:gd name="connsiteX649" fmla="*/ 3952640 w 4966685"/>
                <a:gd name="connsiteY649" fmla="*/ 496066 h 512833"/>
                <a:gd name="connsiteX650" fmla="*/ 3963554 w 4966685"/>
                <a:gd name="connsiteY650" fmla="*/ 485152 h 512833"/>
                <a:gd name="connsiteX651" fmla="*/ 3935308 w 4966685"/>
                <a:gd name="connsiteY651" fmla="*/ 485152 h 512833"/>
                <a:gd name="connsiteX652" fmla="*/ 3946222 w 4966685"/>
                <a:gd name="connsiteY652" fmla="*/ 496066 h 512833"/>
                <a:gd name="connsiteX653" fmla="*/ 3935308 w 4966685"/>
                <a:gd name="connsiteY653" fmla="*/ 506980 h 512833"/>
                <a:gd name="connsiteX654" fmla="*/ 3924394 w 4966685"/>
                <a:gd name="connsiteY654" fmla="*/ 496066 h 512833"/>
                <a:gd name="connsiteX655" fmla="*/ 3935308 w 4966685"/>
                <a:gd name="connsiteY655" fmla="*/ 485152 h 512833"/>
                <a:gd name="connsiteX656" fmla="*/ 3907063 w 4966685"/>
                <a:gd name="connsiteY656" fmla="*/ 485152 h 512833"/>
                <a:gd name="connsiteX657" fmla="*/ 3917977 w 4966685"/>
                <a:gd name="connsiteY657" fmla="*/ 496066 h 512833"/>
                <a:gd name="connsiteX658" fmla="*/ 3907063 w 4966685"/>
                <a:gd name="connsiteY658" fmla="*/ 506980 h 512833"/>
                <a:gd name="connsiteX659" fmla="*/ 3896149 w 4966685"/>
                <a:gd name="connsiteY659" fmla="*/ 496066 h 512833"/>
                <a:gd name="connsiteX660" fmla="*/ 3907063 w 4966685"/>
                <a:gd name="connsiteY660" fmla="*/ 485152 h 512833"/>
                <a:gd name="connsiteX661" fmla="*/ 3878817 w 4966685"/>
                <a:gd name="connsiteY661" fmla="*/ 485152 h 512833"/>
                <a:gd name="connsiteX662" fmla="*/ 3889731 w 4966685"/>
                <a:gd name="connsiteY662" fmla="*/ 496066 h 512833"/>
                <a:gd name="connsiteX663" fmla="*/ 3878817 w 4966685"/>
                <a:gd name="connsiteY663" fmla="*/ 506980 h 512833"/>
                <a:gd name="connsiteX664" fmla="*/ 3867903 w 4966685"/>
                <a:gd name="connsiteY664" fmla="*/ 496066 h 512833"/>
                <a:gd name="connsiteX665" fmla="*/ 3878817 w 4966685"/>
                <a:gd name="connsiteY665" fmla="*/ 485152 h 512833"/>
                <a:gd name="connsiteX666" fmla="*/ 3850572 w 4966685"/>
                <a:gd name="connsiteY666" fmla="*/ 485152 h 512833"/>
                <a:gd name="connsiteX667" fmla="*/ 3861486 w 4966685"/>
                <a:gd name="connsiteY667" fmla="*/ 496066 h 512833"/>
                <a:gd name="connsiteX668" fmla="*/ 3850572 w 4966685"/>
                <a:gd name="connsiteY668" fmla="*/ 506980 h 512833"/>
                <a:gd name="connsiteX669" fmla="*/ 3839658 w 4966685"/>
                <a:gd name="connsiteY669" fmla="*/ 496066 h 512833"/>
                <a:gd name="connsiteX670" fmla="*/ 3850572 w 4966685"/>
                <a:gd name="connsiteY670" fmla="*/ 485152 h 512833"/>
                <a:gd name="connsiteX671" fmla="*/ 3822326 w 4966685"/>
                <a:gd name="connsiteY671" fmla="*/ 485152 h 512833"/>
                <a:gd name="connsiteX672" fmla="*/ 3833240 w 4966685"/>
                <a:gd name="connsiteY672" fmla="*/ 496066 h 512833"/>
                <a:gd name="connsiteX673" fmla="*/ 3822326 w 4966685"/>
                <a:gd name="connsiteY673" fmla="*/ 506980 h 512833"/>
                <a:gd name="connsiteX674" fmla="*/ 3811412 w 4966685"/>
                <a:gd name="connsiteY674" fmla="*/ 496066 h 512833"/>
                <a:gd name="connsiteX675" fmla="*/ 3822326 w 4966685"/>
                <a:gd name="connsiteY675" fmla="*/ 485152 h 512833"/>
                <a:gd name="connsiteX676" fmla="*/ 3794081 w 4966685"/>
                <a:gd name="connsiteY676" fmla="*/ 485152 h 512833"/>
                <a:gd name="connsiteX677" fmla="*/ 3804995 w 4966685"/>
                <a:gd name="connsiteY677" fmla="*/ 496066 h 512833"/>
                <a:gd name="connsiteX678" fmla="*/ 3794081 w 4966685"/>
                <a:gd name="connsiteY678" fmla="*/ 506980 h 512833"/>
                <a:gd name="connsiteX679" fmla="*/ 3783168 w 4966685"/>
                <a:gd name="connsiteY679" fmla="*/ 496066 h 512833"/>
                <a:gd name="connsiteX680" fmla="*/ 3794081 w 4966685"/>
                <a:gd name="connsiteY680" fmla="*/ 485152 h 512833"/>
                <a:gd name="connsiteX681" fmla="*/ 3765835 w 4966685"/>
                <a:gd name="connsiteY681" fmla="*/ 485152 h 512833"/>
                <a:gd name="connsiteX682" fmla="*/ 3776749 w 4966685"/>
                <a:gd name="connsiteY682" fmla="*/ 496066 h 512833"/>
                <a:gd name="connsiteX683" fmla="*/ 3765835 w 4966685"/>
                <a:gd name="connsiteY683" fmla="*/ 506980 h 512833"/>
                <a:gd name="connsiteX684" fmla="*/ 3754921 w 4966685"/>
                <a:gd name="connsiteY684" fmla="*/ 496066 h 512833"/>
                <a:gd name="connsiteX685" fmla="*/ 3765835 w 4966685"/>
                <a:gd name="connsiteY685" fmla="*/ 485152 h 512833"/>
                <a:gd name="connsiteX686" fmla="*/ 3737590 w 4966685"/>
                <a:gd name="connsiteY686" fmla="*/ 485152 h 512833"/>
                <a:gd name="connsiteX687" fmla="*/ 3748504 w 4966685"/>
                <a:gd name="connsiteY687" fmla="*/ 496066 h 512833"/>
                <a:gd name="connsiteX688" fmla="*/ 3737590 w 4966685"/>
                <a:gd name="connsiteY688" fmla="*/ 506980 h 512833"/>
                <a:gd name="connsiteX689" fmla="*/ 3726677 w 4966685"/>
                <a:gd name="connsiteY689" fmla="*/ 496066 h 512833"/>
                <a:gd name="connsiteX690" fmla="*/ 3737590 w 4966685"/>
                <a:gd name="connsiteY690" fmla="*/ 485152 h 512833"/>
                <a:gd name="connsiteX691" fmla="*/ 3709344 w 4966685"/>
                <a:gd name="connsiteY691" fmla="*/ 485152 h 512833"/>
                <a:gd name="connsiteX692" fmla="*/ 3720258 w 4966685"/>
                <a:gd name="connsiteY692" fmla="*/ 496066 h 512833"/>
                <a:gd name="connsiteX693" fmla="*/ 3709344 w 4966685"/>
                <a:gd name="connsiteY693" fmla="*/ 506980 h 512833"/>
                <a:gd name="connsiteX694" fmla="*/ 3698430 w 4966685"/>
                <a:gd name="connsiteY694" fmla="*/ 496066 h 512833"/>
                <a:gd name="connsiteX695" fmla="*/ 3709344 w 4966685"/>
                <a:gd name="connsiteY695" fmla="*/ 485152 h 512833"/>
                <a:gd name="connsiteX696" fmla="*/ 3681099 w 4966685"/>
                <a:gd name="connsiteY696" fmla="*/ 485152 h 512833"/>
                <a:gd name="connsiteX697" fmla="*/ 3692013 w 4966685"/>
                <a:gd name="connsiteY697" fmla="*/ 496066 h 512833"/>
                <a:gd name="connsiteX698" fmla="*/ 3681099 w 4966685"/>
                <a:gd name="connsiteY698" fmla="*/ 506980 h 512833"/>
                <a:gd name="connsiteX699" fmla="*/ 3670186 w 4966685"/>
                <a:gd name="connsiteY699" fmla="*/ 496066 h 512833"/>
                <a:gd name="connsiteX700" fmla="*/ 3681099 w 4966685"/>
                <a:gd name="connsiteY700" fmla="*/ 485152 h 512833"/>
                <a:gd name="connsiteX701" fmla="*/ 3652853 w 4966685"/>
                <a:gd name="connsiteY701" fmla="*/ 485152 h 512833"/>
                <a:gd name="connsiteX702" fmla="*/ 3663767 w 4966685"/>
                <a:gd name="connsiteY702" fmla="*/ 496066 h 512833"/>
                <a:gd name="connsiteX703" fmla="*/ 3652853 w 4966685"/>
                <a:gd name="connsiteY703" fmla="*/ 506980 h 512833"/>
                <a:gd name="connsiteX704" fmla="*/ 3641939 w 4966685"/>
                <a:gd name="connsiteY704" fmla="*/ 496066 h 512833"/>
                <a:gd name="connsiteX705" fmla="*/ 3652853 w 4966685"/>
                <a:gd name="connsiteY705" fmla="*/ 485152 h 512833"/>
                <a:gd name="connsiteX706" fmla="*/ 3624608 w 4966685"/>
                <a:gd name="connsiteY706" fmla="*/ 485152 h 512833"/>
                <a:gd name="connsiteX707" fmla="*/ 3635522 w 4966685"/>
                <a:gd name="connsiteY707" fmla="*/ 496066 h 512833"/>
                <a:gd name="connsiteX708" fmla="*/ 3624608 w 4966685"/>
                <a:gd name="connsiteY708" fmla="*/ 506980 h 512833"/>
                <a:gd name="connsiteX709" fmla="*/ 3613695 w 4966685"/>
                <a:gd name="connsiteY709" fmla="*/ 496066 h 512833"/>
                <a:gd name="connsiteX710" fmla="*/ 3624608 w 4966685"/>
                <a:gd name="connsiteY710" fmla="*/ 485152 h 512833"/>
                <a:gd name="connsiteX711" fmla="*/ 3596362 w 4966685"/>
                <a:gd name="connsiteY711" fmla="*/ 485152 h 512833"/>
                <a:gd name="connsiteX712" fmla="*/ 3607276 w 4966685"/>
                <a:gd name="connsiteY712" fmla="*/ 496066 h 512833"/>
                <a:gd name="connsiteX713" fmla="*/ 3596362 w 4966685"/>
                <a:gd name="connsiteY713" fmla="*/ 506980 h 512833"/>
                <a:gd name="connsiteX714" fmla="*/ 3585448 w 4966685"/>
                <a:gd name="connsiteY714" fmla="*/ 496066 h 512833"/>
                <a:gd name="connsiteX715" fmla="*/ 3596362 w 4966685"/>
                <a:gd name="connsiteY715" fmla="*/ 485152 h 512833"/>
                <a:gd name="connsiteX716" fmla="*/ 3568117 w 4966685"/>
                <a:gd name="connsiteY716" fmla="*/ 485152 h 512833"/>
                <a:gd name="connsiteX717" fmla="*/ 3579031 w 4966685"/>
                <a:gd name="connsiteY717" fmla="*/ 496066 h 512833"/>
                <a:gd name="connsiteX718" fmla="*/ 3568117 w 4966685"/>
                <a:gd name="connsiteY718" fmla="*/ 506980 h 512833"/>
                <a:gd name="connsiteX719" fmla="*/ 3557203 w 4966685"/>
                <a:gd name="connsiteY719" fmla="*/ 496066 h 512833"/>
                <a:gd name="connsiteX720" fmla="*/ 3568117 w 4966685"/>
                <a:gd name="connsiteY720" fmla="*/ 485152 h 512833"/>
                <a:gd name="connsiteX721" fmla="*/ 3539872 w 4966685"/>
                <a:gd name="connsiteY721" fmla="*/ 485152 h 512833"/>
                <a:gd name="connsiteX722" fmla="*/ 3550785 w 4966685"/>
                <a:gd name="connsiteY722" fmla="*/ 496066 h 512833"/>
                <a:gd name="connsiteX723" fmla="*/ 3539872 w 4966685"/>
                <a:gd name="connsiteY723" fmla="*/ 506980 h 512833"/>
                <a:gd name="connsiteX724" fmla="*/ 3528958 w 4966685"/>
                <a:gd name="connsiteY724" fmla="*/ 496066 h 512833"/>
                <a:gd name="connsiteX725" fmla="*/ 3539872 w 4966685"/>
                <a:gd name="connsiteY725" fmla="*/ 485152 h 512833"/>
                <a:gd name="connsiteX726" fmla="*/ 3511626 w 4966685"/>
                <a:gd name="connsiteY726" fmla="*/ 485152 h 512833"/>
                <a:gd name="connsiteX727" fmla="*/ 3522540 w 4966685"/>
                <a:gd name="connsiteY727" fmla="*/ 496066 h 512833"/>
                <a:gd name="connsiteX728" fmla="*/ 3511626 w 4966685"/>
                <a:gd name="connsiteY728" fmla="*/ 506980 h 512833"/>
                <a:gd name="connsiteX729" fmla="*/ 3500712 w 4966685"/>
                <a:gd name="connsiteY729" fmla="*/ 496066 h 512833"/>
                <a:gd name="connsiteX730" fmla="*/ 3511626 w 4966685"/>
                <a:gd name="connsiteY730" fmla="*/ 485152 h 512833"/>
                <a:gd name="connsiteX731" fmla="*/ 3483382 w 4966685"/>
                <a:gd name="connsiteY731" fmla="*/ 485152 h 512833"/>
                <a:gd name="connsiteX732" fmla="*/ 3494295 w 4966685"/>
                <a:gd name="connsiteY732" fmla="*/ 496066 h 512833"/>
                <a:gd name="connsiteX733" fmla="*/ 3483382 w 4966685"/>
                <a:gd name="connsiteY733" fmla="*/ 506980 h 512833"/>
                <a:gd name="connsiteX734" fmla="*/ 3472468 w 4966685"/>
                <a:gd name="connsiteY734" fmla="*/ 496066 h 512833"/>
                <a:gd name="connsiteX735" fmla="*/ 3483382 w 4966685"/>
                <a:gd name="connsiteY735" fmla="*/ 485152 h 512833"/>
                <a:gd name="connsiteX736" fmla="*/ 3455136 w 4966685"/>
                <a:gd name="connsiteY736" fmla="*/ 485152 h 512833"/>
                <a:gd name="connsiteX737" fmla="*/ 3466050 w 4966685"/>
                <a:gd name="connsiteY737" fmla="*/ 496066 h 512833"/>
                <a:gd name="connsiteX738" fmla="*/ 3455136 w 4966685"/>
                <a:gd name="connsiteY738" fmla="*/ 506980 h 512833"/>
                <a:gd name="connsiteX739" fmla="*/ 3444222 w 4966685"/>
                <a:gd name="connsiteY739" fmla="*/ 496066 h 512833"/>
                <a:gd name="connsiteX740" fmla="*/ 3455136 w 4966685"/>
                <a:gd name="connsiteY740" fmla="*/ 485152 h 512833"/>
                <a:gd name="connsiteX741" fmla="*/ 3426891 w 4966685"/>
                <a:gd name="connsiteY741" fmla="*/ 485152 h 512833"/>
                <a:gd name="connsiteX742" fmla="*/ 3437804 w 4966685"/>
                <a:gd name="connsiteY742" fmla="*/ 496066 h 512833"/>
                <a:gd name="connsiteX743" fmla="*/ 3426891 w 4966685"/>
                <a:gd name="connsiteY743" fmla="*/ 506980 h 512833"/>
                <a:gd name="connsiteX744" fmla="*/ 3415977 w 4966685"/>
                <a:gd name="connsiteY744" fmla="*/ 496066 h 512833"/>
                <a:gd name="connsiteX745" fmla="*/ 3426891 w 4966685"/>
                <a:gd name="connsiteY745" fmla="*/ 485152 h 512833"/>
                <a:gd name="connsiteX746" fmla="*/ 3398687 w 4966685"/>
                <a:gd name="connsiteY746" fmla="*/ 485152 h 512833"/>
                <a:gd name="connsiteX747" fmla="*/ 3409601 w 4966685"/>
                <a:gd name="connsiteY747" fmla="*/ 496066 h 512833"/>
                <a:gd name="connsiteX748" fmla="*/ 3398879 w 4966685"/>
                <a:gd name="connsiteY748" fmla="*/ 506788 h 512833"/>
                <a:gd name="connsiteX749" fmla="*/ 3399107 w 4966685"/>
                <a:gd name="connsiteY749" fmla="*/ 506788 h 512833"/>
                <a:gd name="connsiteX750" fmla="*/ 3398717 w 4966685"/>
                <a:gd name="connsiteY750" fmla="*/ 506950 h 512833"/>
                <a:gd name="connsiteX751" fmla="*/ 3398687 w 4966685"/>
                <a:gd name="connsiteY751" fmla="*/ 506980 h 512833"/>
                <a:gd name="connsiteX752" fmla="*/ 3398675 w 4966685"/>
                <a:gd name="connsiteY752" fmla="*/ 506967 h 512833"/>
                <a:gd name="connsiteX753" fmla="*/ 3398645 w 4966685"/>
                <a:gd name="connsiteY753" fmla="*/ 506980 h 512833"/>
                <a:gd name="connsiteX754" fmla="*/ 3398183 w 4966685"/>
                <a:gd name="connsiteY754" fmla="*/ 506788 h 512833"/>
                <a:gd name="connsiteX755" fmla="*/ 3398496 w 4966685"/>
                <a:gd name="connsiteY755" fmla="*/ 506788 h 512833"/>
                <a:gd name="connsiteX756" fmla="*/ 3387774 w 4966685"/>
                <a:gd name="connsiteY756" fmla="*/ 496066 h 512833"/>
                <a:gd name="connsiteX757" fmla="*/ 3398687 w 4966685"/>
                <a:gd name="connsiteY757" fmla="*/ 485152 h 512833"/>
                <a:gd name="connsiteX758" fmla="*/ 3370426 w 4966685"/>
                <a:gd name="connsiteY758" fmla="*/ 485152 h 512833"/>
                <a:gd name="connsiteX759" fmla="*/ 3381340 w 4966685"/>
                <a:gd name="connsiteY759" fmla="*/ 496066 h 512833"/>
                <a:gd name="connsiteX760" fmla="*/ 3370426 w 4966685"/>
                <a:gd name="connsiteY760" fmla="*/ 506980 h 512833"/>
                <a:gd name="connsiteX761" fmla="*/ 3359513 w 4966685"/>
                <a:gd name="connsiteY761" fmla="*/ 496066 h 512833"/>
                <a:gd name="connsiteX762" fmla="*/ 3370426 w 4966685"/>
                <a:gd name="connsiteY762" fmla="*/ 485152 h 512833"/>
                <a:gd name="connsiteX763" fmla="*/ 3342189 w 4966685"/>
                <a:gd name="connsiteY763" fmla="*/ 485152 h 512833"/>
                <a:gd name="connsiteX764" fmla="*/ 3353102 w 4966685"/>
                <a:gd name="connsiteY764" fmla="*/ 496066 h 512833"/>
                <a:gd name="connsiteX765" fmla="*/ 3342189 w 4966685"/>
                <a:gd name="connsiteY765" fmla="*/ 506980 h 512833"/>
                <a:gd name="connsiteX766" fmla="*/ 3331275 w 4966685"/>
                <a:gd name="connsiteY766" fmla="*/ 496066 h 512833"/>
                <a:gd name="connsiteX767" fmla="*/ 3342189 w 4966685"/>
                <a:gd name="connsiteY767" fmla="*/ 485152 h 512833"/>
                <a:gd name="connsiteX768" fmla="*/ 3313944 w 4966685"/>
                <a:gd name="connsiteY768" fmla="*/ 485152 h 512833"/>
                <a:gd name="connsiteX769" fmla="*/ 3324857 w 4966685"/>
                <a:gd name="connsiteY769" fmla="*/ 496066 h 512833"/>
                <a:gd name="connsiteX770" fmla="*/ 3313944 w 4966685"/>
                <a:gd name="connsiteY770" fmla="*/ 506980 h 512833"/>
                <a:gd name="connsiteX771" fmla="*/ 3303030 w 4966685"/>
                <a:gd name="connsiteY771" fmla="*/ 496066 h 512833"/>
                <a:gd name="connsiteX772" fmla="*/ 3313944 w 4966685"/>
                <a:gd name="connsiteY772" fmla="*/ 485152 h 512833"/>
                <a:gd name="connsiteX773" fmla="*/ 3285698 w 4966685"/>
                <a:gd name="connsiteY773" fmla="*/ 485152 h 512833"/>
                <a:gd name="connsiteX774" fmla="*/ 3296611 w 4966685"/>
                <a:gd name="connsiteY774" fmla="*/ 496066 h 512833"/>
                <a:gd name="connsiteX775" fmla="*/ 3285698 w 4966685"/>
                <a:gd name="connsiteY775" fmla="*/ 506980 h 512833"/>
                <a:gd name="connsiteX776" fmla="*/ 3274784 w 4966685"/>
                <a:gd name="connsiteY776" fmla="*/ 496066 h 512833"/>
                <a:gd name="connsiteX777" fmla="*/ 3285698 w 4966685"/>
                <a:gd name="connsiteY777" fmla="*/ 485152 h 512833"/>
                <a:gd name="connsiteX778" fmla="*/ 3257453 w 4966685"/>
                <a:gd name="connsiteY778" fmla="*/ 485152 h 512833"/>
                <a:gd name="connsiteX779" fmla="*/ 3268366 w 4966685"/>
                <a:gd name="connsiteY779" fmla="*/ 496066 h 512833"/>
                <a:gd name="connsiteX780" fmla="*/ 3257453 w 4966685"/>
                <a:gd name="connsiteY780" fmla="*/ 506980 h 512833"/>
                <a:gd name="connsiteX781" fmla="*/ 3246539 w 4966685"/>
                <a:gd name="connsiteY781" fmla="*/ 496066 h 512833"/>
                <a:gd name="connsiteX782" fmla="*/ 3257453 w 4966685"/>
                <a:gd name="connsiteY782" fmla="*/ 485152 h 512833"/>
                <a:gd name="connsiteX783" fmla="*/ 3229207 w 4966685"/>
                <a:gd name="connsiteY783" fmla="*/ 485152 h 512833"/>
                <a:gd name="connsiteX784" fmla="*/ 3240120 w 4966685"/>
                <a:gd name="connsiteY784" fmla="*/ 496066 h 512833"/>
                <a:gd name="connsiteX785" fmla="*/ 3229207 w 4966685"/>
                <a:gd name="connsiteY785" fmla="*/ 506980 h 512833"/>
                <a:gd name="connsiteX786" fmla="*/ 3218293 w 4966685"/>
                <a:gd name="connsiteY786" fmla="*/ 496066 h 512833"/>
                <a:gd name="connsiteX787" fmla="*/ 3229207 w 4966685"/>
                <a:gd name="connsiteY787" fmla="*/ 485152 h 512833"/>
                <a:gd name="connsiteX788" fmla="*/ 3200962 w 4966685"/>
                <a:gd name="connsiteY788" fmla="*/ 485152 h 512833"/>
                <a:gd name="connsiteX789" fmla="*/ 3211875 w 4966685"/>
                <a:gd name="connsiteY789" fmla="*/ 496066 h 512833"/>
                <a:gd name="connsiteX790" fmla="*/ 3200962 w 4966685"/>
                <a:gd name="connsiteY790" fmla="*/ 506980 h 512833"/>
                <a:gd name="connsiteX791" fmla="*/ 3190048 w 4966685"/>
                <a:gd name="connsiteY791" fmla="*/ 496066 h 512833"/>
                <a:gd name="connsiteX792" fmla="*/ 3200962 w 4966685"/>
                <a:gd name="connsiteY792" fmla="*/ 485152 h 512833"/>
                <a:gd name="connsiteX793" fmla="*/ 3172716 w 4966685"/>
                <a:gd name="connsiteY793" fmla="*/ 485152 h 512833"/>
                <a:gd name="connsiteX794" fmla="*/ 3183629 w 4966685"/>
                <a:gd name="connsiteY794" fmla="*/ 496066 h 512833"/>
                <a:gd name="connsiteX795" fmla="*/ 3172716 w 4966685"/>
                <a:gd name="connsiteY795" fmla="*/ 506980 h 512833"/>
                <a:gd name="connsiteX796" fmla="*/ 3161802 w 4966685"/>
                <a:gd name="connsiteY796" fmla="*/ 496066 h 512833"/>
                <a:gd name="connsiteX797" fmla="*/ 3172716 w 4966685"/>
                <a:gd name="connsiteY797" fmla="*/ 485152 h 512833"/>
                <a:gd name="connsiteX798" fmla="*/ 3144471 w 4966685"/>
                <a:gd name="connsiteY798" fmla="*/ 485152 h 512833"/>
                <a:gd name="connsiteX799" fmla="*/ 3155385 w 4966685"/>
                <a:gd name="connsiteY799" fmla="*/ 496066 h 512833"/>
                <a:gd name="connsiteX800" fmla="*/ 3144471 w 4966685"/>
                <a:gd name="connsiteY800" fmla="*/ 506980 h 512833"/>
                <a:gd name="connsiteX801" fmla="*/ 3133557 w 4966685"/>
                <a:gd name="connsiteY801" fmla="*/ 496066 h 512833"/>
                <a:gd name="connsiteX802" fmla="*/ 3144471 w 4966685"/>
                <a:gd name="connsiteY802" fmla="*/ 485152 h 512833"/>
                <a:gd name="connsiteX803" fmla="*/ 3116225 w 4966685"/>
                <a:gd name="connsiteY803" fmla="*/ 485152 h 512833"/>
                <a:gd name="connsiteX804" fmla="*/ 3127138 w 4966685"/>
                <a:gd name="connsiteY804" fmla="*/ 496066 h 512833"/>
                <a:gd name="connsiteX805" fmla="*/ 3116225 w 4966685"/>
                <a:gd name="connsiteY805" fmla="*/ 506980 h 512833"/>
                <a:gd name="connsiteX806" fmla="*/ 3105311 w 4966685"/>
                <a:gd name="connsiteY806" fmla="*/ 496066 h 512833"/>
                <a:gd name="connsiteX807" fmla="*/ 3116225 w 4966685"/>
                <a:gd name="connsiteY807" fmla="*/ 485152 h 512833"/>
                <a:gd name="connsiteX808" fmla="*/ 3087980 w 4966685"/>
                <a:gd name="connsiteY808" fmla="*/ 485152 h 512833"/>
                <a:gd name="connsiteX809" fmla="*/ 3098893 w 4966685"/>
                <a:gd name="connsiteY809" fmla="*/ 496066 h 512833"/>
                <a:gd name="connsiteX810" fmla="*/ 3087980 w 4966685"/>
                <a:gd name="connsiteY810" fmla="*/ 506980 h 512833"/>
                <a:gd name="connsiteX811" fmla="*/ 3077066 w 4966685"/>
                <a:gd name="connsiteY811" fmla="*/ 496066 h 512833"/>
                <a:gd name="connsiteX812" fmla="*/ 3087980 w 4966685"/>
                <a:gd name="connsiteY812" fmla="*/ 485152 h 512833"/>
                <a:gd name="connsiteX813" fmla="*/ 3059734 w 4966685"/>
                <a:gd name="connsiteY813" fmla="*/ 485152 h 512833"/>
                <a:gd name="connsiteX814" fmla="*/ 3070648 w 4966685"/>
                <a:gd name="connsiteY814" fmla="*/ 496066 h 512833"/>
                <a:gd name="connsiteX815" fmla="*/ 3059734 w 4966685"/>
                <a:gd name="connsiteY815" fmla="*/ 506980 h 512833"/>
                <a:gd name="connsiteX816" fmla="*/ 3048820 w 4966685"/>
                <a:gd name="connsiteY816" fmla="*/ 496066 h 512833"/>
                <a:gd name="connsiteX817" fmla="*/ 3059734 w 4966685"/>
                <a:gd name="connsiteY817" fmla="*/ 485152 h 512833"/>
                <a:gd name="connsiteX818" fmla="*/ 3031489 w 4966685"/>
                <a:gd name="connsiteY818" fmla="*/ 485152 h 512833"/>
                <a:gd name="connsiteX819" fmla="*/ 3042403 w 4966685"/>
                <a:gd name="connsiteY819" fmla="*/ 496066 h 512833"/>
                <a:gd name="connsiteX820" fmla="*/ 3031489 w 4966685"/>
                <a:gd name="connsiteY820" fmla="*/ 506980 h 512833"/>
                <a:gd name="connsiteX821" fmla="*/ 3020575 w 4966685"/>
                <a:gd name="connsiteY821" fmla="*/ 496066 h 512833"/>
                <a:gd name="connsiteX822" fmla="*/ 3031489 w 4966685"/>
                <a:gd name="connsiteY822" fmla="*/ 485152 h 512833"/>
                <a:gd name="connsiteX823" fmla="*/ 3003243 w 4966685"/>
                <a:gd name="connsiteY823" fmla="*/ 485152 h 512833"/>
                <a:gd name="connsiteX824" fmla="*/ 3014156 w 4966685"/>
                <a:gd name="connsiteY824" fmla="*/ 496066 h 512833"/>
                <a:gd name="connsiteX825" fmla="*/ 3003243 w 4966685"/>
                <a:gd name="connsiteY825" fmla="*/ 506980 h 512833"/>
                <a:gd name="connsiteX826" fmla="*/ 2992329 w 4966685"/>
                <a:gd name="connsiteY826" fmla="*/ 496066 h 512833"/>
                <a:gd name="connsiteX827" fmla="*/ 3003243 w 4966685"/>
                <a:gd name="connsiteY827" fmla="*/ 485152 h 512833"/>
                <a:gd name="connsiteX828" fmla="*/ 2974998 w 4966685"/>
                <a:gd name="connsiteY828" fmla="*/ 485152 h 512833"/>
                <a:gd name="connsiteX829" fmla="*/ 2985912 w 4966685"/>
                <a:gd name="connsiteY829" fmla="*/ 496066 h 512833"/>
                <a:gd name="connsiteX830" fmla="*/ 2974998 w 4966685"/>
                <a:gd name="connsiteY830" fmla="*/ 506980 h 512833"/>
                <a:gd name="connsiteX831" fmla="*/ 2964084 w 4966685"/>
                <a:gd name="connsiteY831" fmla="*/ 496066 h 512833"/>
                <a:gd name="connsiteX832" fmla="*/ 2974998 w 4966685"/>
                <a:gd name="connsiteY832" fmla="*/ 485152 h 512833"/>
                <a:gd name="connsiteX833" fmla="*/ 2946752 w 4966685"/>
                <a:gd name="connsiteY833" fmla="*/ 485152 h 512833"/>
                <a:gd name="connsiteX834" fmla="*/ 2957665 w 4966685"/>
                <a:gd name="connsiteY834" fmla="*/ 496066 h 512833"/>
                <a:gd name="connsiteX835" fmla="*/ 2946752 w 4966685"/>
                <a:gd name="connsiteY835" fmla="*/ 506980 h 512833"/>
                <a:gd name="connsiteX836" fmla="*/ 2935838 w 4966685"/>
                <a:gd name="connsiteY836" fmla="*/ 496066 h 512833"/>
                <a:gd name="connsiteX837" fmla="*/ 2946752 w 4966685"/>
                <a:gd name="connsiteY837" fmla="*/ 485152 h 512833"/>
                <a:gd name="connsiteX838" fmla="*/ 2918507 w 4966685"/>
                <a:gd name="connsiteY838" fmla="*/ 485152 h 512833"/>
                <a:gd name="connsiteX839" fmla="*/ 2929421 w 4966685"/>
                <a:gd name="connsiteY839" fmla="*/ 496066 h 512833"/>
                <a:gd name="connsiteX840" fmla="*/ 2918507 w 4966685"/>
                <a:gd name="connsiteY840" fmla="*/ 506980 h 512833"/>
                <a:gd name="connsiteX841" fmla="*/ 2907593 w 4966685"/>
                <a:gd name="connsiteY841" fmla="*/ 496066 h 512833"/>
                <a:gd name="connsiteX842" fmla="*/ 2918507 w 4966685"/>
                <a:gd name="connsiteY842" fmla="*/ 485152 h 512833"/>
                <a:gd name="connsiteX843" fmla="*/ 2890261 w 4966685"/>
                <a:gd name="connsiteY843" fmla="*/ 485152 h 512833"/>
                <a:gd name="connsiteX844" fmla="*/ 2901174 w 4966685"/>
                <a:gd name="connsiteY844" fmla="*/ 496066 h 512833"/>
                <a:gd name="connsiteX845" fmla="*/ 2890261 w 4966685"/>
                <a:gd name="connsiteY845" fmla="*/ 506980 h 512833"/>
                <a:gd name="connsiteX846" fmla="*/ 2879347 w 4966685"/>
                <a:gd name="connsiteY846" fmla="*/ 496066 h 512833"/>
                <a:gd name="connsiteX847" fmla="*/ 2890261 w 4966685"/>
                <a:gd name="connsiteY847" fmla="*/ 485152 h 512833"/>
                <a:gd name="connsiteX848" fmla="*/ 2862016 w 4966685"/>
                <a:gd name="connsiteY848" fmla="*/ 485152 h 512833"/>
                <a:gd name="connsiteX849" fmla="*/ 2872930 w 4966685"/>
                <a:gd name="connsiteY849" fmla="*/ 496066 h 512833"/>
                <a:gd name="connsiteX850" fmla="*/ 2862016 w 4966685"/>
                <a:gd name="connsiteY850" fmla="*/ 506980 h 512833"/>
                <a:gd name="connsiteX851" fmla="*/ 2851102 w 4966685"/>
                <a:gd name="connsiteY851" fmla="*/ 496066 h 512833"/>
                <a:gd name="connsiteX852" fmla="*/ 2862016 w 4966685"/>
                <a:gd name="connsiteY852" fmla="*/ 485152 h 512833"/>
                <a:gd name="connsiteX853" fmla="*/ 2833770 w 4966685"/>
                <a:gd name="connsiteY853" fmla="*/ 485152 h 512833"/>
                <a:gd name="connsiteX854" fmla="*/ 2844683 w 4966685"/>
                <a:gd name="connsiteY854" fmla="*/ 496066 h 512833"/>
                <a:gd name="connsiteX855" fmla="*/ 2833770 w 4966685"/>
                <a:gd name="connsiteY855" fmla="*/ 506980 h 512833"/>
                <a:gd name="connsiteX856" fmla="*/ 2822856 w 4966685"/>
                <a:gd name="connsiteY856" fmla="*/ 496066 h 512833"/>
                <a:gd name="connsiteX857" fmla="*/ 2833770 w 4966685"/>
                <a:gd name="connsiteY857" fmla="*/ 485152 h 512833"/>
                <a:gd name="connsiteX858" fmla="*/ 2805525 w 4966685"/>
                <a:gd name="connsiteY858" fmla="*/ 485152 h 512833"/>
                <a:gd name="connsiteX859" fmla="*/ 2816439 w 4966685"/>
                <a:gd name="connsiteY859" fmla="*/ 496066 h 512833"/>
                <a:gd name="connsiteX860" fmla="*/ 2805525 w 4966685"/>
                <a:gd name="connsiteY860" fmla="*/ 506980 h 512833"/>
                <a:gd name="connsiteX861" fmla="*/ 2794611 w 4966685"/>
                <a:gd name="connsiteY861" fmla="*/ 496066 h 512833"/>
                <a:gd name="connsiteX862" fmla="*/ 2805525 w 4966685"/>
                <a:gd name="connsiteY862" fmla="*/ 485152 h 512833"/>
                <a:gd name="connsiteX863" fmla="*/ 2777279 w 4966685"/>
                <a:gd name="connsiteY863" fmla="*/ 485152 h 512833"/>
                <a:gd name="connsiteX864" fmla="*/ 2788193 w 4966685"/>
                <a:gd name="connsiteY864" fmla="*/ 496066 h 512833"/>
                <a:gd name="connsiteX865" fmla="*/ 2777279 w 4966685"/>
                <a:gd name="connsiteY865" fmla="*/ 506980 h 512833"/>
                <a:gd name="connsiteX866" fmla="*/ 2766365 w 4966685"/>
                <a:gd name="connsiteY866" fmla="*/ 496066 h 512833"/>
                <a:gd name="connsiteX867" fmla="*/ 2777279 w 4966685"/>
                <a:gd name="connsiteY867" fmla="*/ 485152 h 512833"/>
                <a:gd name="connsiteX868" fmla="*/ 2749034 w 4966685"/>
                <a:gd name="connsiteY868" fmla="*/ 485152 h 512833"/>
                <a:gd name="connsiteX869" fmla="*/ 2759948 w 4966685"/>
                <a:gd name="connsiteY869" fmla="*/ 496066 h 512833"/>
                <a:gd name="connsiteX870" fmla="*/ 2749034 w 4966685"/>
                <a:gd name="connsiteY870" fmla="*/ 506980 h 512833"/>
                <a:gd name="connsiteX871" fmla="*/ 2738120 w 4966685"/>
                <a:gd name="connsiteY871" fmla="*/ 496066 h 512833"/>
                <a:gd name="connsiteX872" fmla="*/ 2749034 w 4966685"/>
                <a:gd name="connsiteY872" fmla="*/ 485152 h 512833"/>
                <a:gd name="connsiteX873" fmla="*/ 2720788 w 4966685"/>
                <a:gd name="connsiteY873" fmla="*/ 485152 h 512833"/>
                <a:gd name="connsiteX874" fmla="*/ 2731701 w 4966685"/>
                <a:gd name="connsiteY874" fmla="*/ 496066 h 512833"/>
                <a:gd name="connsiteX875" fmla="*/ 2720788 w 4966685"/>
                <a:gd name="connsiteY875" fmla="*/ 506980 h 512833"/>
                <a:gd name="connsiteX876" fmla="*/ 2709874 w 4966685"/>
                <a:gd name="connsiteY876" fmla="*/ 496066 h 512833"/>
                <a:gd name="connsiteX877" fmla="*/ 2720788 w 4966685"/>
                <a:gd name="connsiteY877" fmla="*/ 485152 h 512833"/>
                <a:gd name="connsiteX878" fmla="*/ 2692543 w 4966685"/>
                <a:gd name="connsiteY878" fmla="*/ 485152 h 512833"/>
                <a:gd name="connsiteX879" fmla="*/ 2703457 w 4966685"/>
                <a:gd name="connsiteY879" fmla="*/ 496066 h 512833"/>
                <a:gd name="connsiteX880" fmla="*/ 2692543 w 4966685"/>
                <a:gd name="connsiteY880" fmla="*/ 506980 h 512833"/>
                <a:gd name="connsiteX881" fmla="*/ 2681629 w 4966685"/>
                <a:gd name="connsiteY881" fmla="*/ 496066 h 512833"/>
                <a:gd name="connsiteX882" fmla="*/ 2692543 w 4966685"/>
                <a:gd name="connsiteY882" fmla="*/ 485152 h 512833"/>
                <a:gd name="connsiteX883" fmla="*/ 2664297 w 4966685"/>
                <a:gd name="connsiteY883" fmla="*/ 485152 h 512833"/>
                <a:gd name="connsiteX884" fmla="*/ 2675211 w 4966685"/>
                <a:gd name="connsiteY884" fmla="*/ 496066 h 512833"/>
                <a:gd name="connsiteX885" fmla="*/ 2664297 w 4966685"/>
                <a:gd name="connsiteY885" fmla="*/ 506980 h 512833"/>
                <a:gd name="connsiteX886" fmla="*/ 2653383 w 4966685"/>
                <a:gd name="connsiteY886" fmla="*/ 496066 h 512833"/>
                <a:gd name="connsiteX887" fmla="*/ 2664297 w 4966685"/>
                <a:gd name="connsiteY887" fmla="*/ 485152 h 512833"/>
                <a:gd name="connsiteX888" fmla="*/ 2636052 w 4966685"/>
                <a:gd name="connsiteY888" fmla="*/ 485152 h 512833"/>
                <a:gd name="connsiteX889" fmla="*/ 2646966 w 4966685"/>
                <a:gd name="connsiteY889" fmla="*/ 496066 h 512833"/>
                <a:gd name="connsiteX890" fmla="*/ 2636052 w 4966685"/>
                <a:gd name="connsiteY890" fmla="*/ 506980 h 512833"/>
                <a:gd name="connsiteX891" fmla="*/ 2625138 w 4966685"/>
                <a:gd name="connsiteY891" fmla="*/ 496066 h 512833"/>
                <a:gd name="connsiteX892" fmla="*/ 2636052 w 4966685"/>
                <a:gd name="connsiteY892" fmla="*/ 485152 h 512833"/>
                <a:gd name="connsiteX893" fmla="*/ 2607806 w 4966685"/>
                <a:gd name="connsiteY893" fmla="*/ 485152 h 512833"/>
                <a:gd name="connsiteX894" fmla="*/ 2618719 w 4966685"/>
                <a:gd name="connsiteY894" fmla="*/ 496066 h 512833"/>
                <a:gd name="connsiteX895" fmla="*/ 2607806 w 4966685"/>
                <a:gd name="connsiteY895" fmla="*/ 506980 h 512833"/>
                <a:gd name="connsiteX896" fmla="*/ 2596892 w 4966685"/>
                <a:gd name="connsiteY896" fmla="*/ 496066 h 512833"/>
                <a:gd name="connsiteX897" fmla="*/ 2607806 w 4966685"/>
                <a:gd name="connsiteY897" fmla="*/ 485152 h 512833"/>
                <a:gd name="connsiteX898" fmla="*/ 2579561 w 4966685"/>
                <a:gd name="connsiteY898" fmla="*/ 485152 h 512833"/>
                <a:gd name="connsiteX899" fmla="*/ 2590475 w 4966685"/>
                <a:gd name="connsiteY899" fmla="*/ 496066 h 512833"/>
                <a:gd name="connsiteX900" fmla="*/ 2579561 w 4966685"/>
                <a:gd name="connsiteY900" fmla="*/ 506980 h 512833"/>
                <a:gd name="connsiteX901" fmla="*/ 2568647 w 4966685"/>
                <a:gd name="connsiteY901" fmla="*/ 496066 h 512833"/>
                <a:gd name="connsiteX902" fmla="*/ 2579561 w 4966685"/>
                <a:gd name="connsiteY902" fmla="*/ 485152 h 512833"/>
                <a:gd name="connsiteX903" fmla="*/ 2551315 w 4966685"/>
                <a:gd name="connsiteY903" fmla="*/ 485152 h 512833"/>
                <a:gd name="connsiteX904" fmla="*/ 2562229 w 4966685"/>
                <a:gd name="connsiteY904" fmla="*/ 496066 h 512833"/>
                <a:gd name="connsiteX905" fmla="*/ 2551315 w 4966685"/>
                <a:gd name="connsiteY905" fmla="*/ 506980 h 512833"/>
                <a:gd name="connsiteX906" fmla="*/ 2540401 w 4966685"/>
                <a:gd name="connsiteY906" fmla="*/ 496066 h 512833"/>
                <a:gd name="connsiteX907" fmla="*/ 2551315 w 4966685"/>
                <a:gd name="connsiteY907" fmla="*/ 485152 h 512833"/>
                <a:gd name="connsiteX908" fmla="*/ 2523069 w 4966685"/>
                <a:gd name="connsiteY908" fmla="*/ 485152 h 512833"/>
                <a:gd name="connsiteX909" fmla="*/ 2533982 w 4966685"/>
                <a:gd name="connsiteY909" fmla="*/ 496066 h 512833"/>
                <a:gd name="connsiteX910" fmla="*/ 2523069 w 4966685"/>
                <a:gd name="connsiteY910" fmla="*/ 506980 h 512833"/>
                <a:gd name="connsiteX911" fmla="*/ 2512155 w 4966685"/>
                <a:gd name="connsiteY911" fmla="*/ 496066 h 512833"/>
                <a:gd name="connsiteX912" fmla="*/ 2523069 w 4966685"/>
                <a:gd name="connsiteY912" fmla="*/ 485152 h 512833"/>
                <a:gd name="connsiteX913" fmla="*/ 2494824 w 4966685"/>
                <a:gd name="connsiteY913" fmla="*/ 485152 h 512833"/>
                <a:gd name="connsiteX914" fmla="*/ 2505737 w 4966685"/>
                <a:gd name="connsiteY914" fmla="*/ 496066 h 512833"/>
                <a:gd name="connsiteX915" fmla="*/ 2494824 w 4966685"/>
                <a:gd name="connsiteY915" fmla="*/ 506980 h 512833"/>
                <a:gd name="connsiteX916" fmla="*/ 2483910 w 4966685"/>
                <a:gd name="connsiteY916" fmla="*/ 496066 h 512833"/>
                <a:gd name="connsiteX917" fmla="*/ 2494824 w 4966685"/>
                <a:gd name="connsiteY917" fmla="*/ 485152 h 512833"/>
                <a:gd name="connsiteX918" fmla="*/ 2466578 w 4966685"/>
                <a:gd name="connsiteY918" fmla="*/ 485152 h 512833"/>
                <a:gd name="connsiteX919" fmla="*/ 2477491 w 4966685"/>
                <a:gd name="connsiteY919" fmla="*/ 496066 h 512833"/>
                <a:gd name="connsiteX920" fmla="*/ 2466578 w 4966685"/>
                <a:gd name="connsiteY920" fmla="*/ 506980 h 512833"/>
                <a:gd name="connsiteX921" fmla="*/ 2455664 w 4966685"/>
                <a:gd name="connsiteY921" fmla="*/ 496066 h 512833"/>
                <a:gd name="connsiteX922" fmla="*/ 2466578 w 4966685"/>
                <a:gd name="connsiteY922" fmla="*/ 485152 h 512833"/>
                <a:gd name="connsiteX923" fmla="*/ 2438333 w 4966685"/>
                <a:gd name="connsiteY923" fmla="*/ 485152 h 512833"/>
                <a:gd name="connsiteX924" fmla="*/ 2449247 w 4966685"/>
                <a:gd name="connsiteY924" fmla="*/ 496066 h 512833"/>
                <a:gd name="connsiteX925" fmla="*/ 2438333 w 4966685"/>
                <a:gd name="connsiteY925" fmla="*/ 506980 h 512833"/>
                <a:gd name="connsiteX926" fmla="*/ 2427419 w 4966685"/>
                <a:gd name="connsiteY926" fmla="*/ 496066 h 512833"/>
                <a:gd name="connsiteX927" fmla="*/ 2438333 w 4966685"/>
                <a:gd name="connsiteY927" fmla="*/ 485152 h 512833"/>
                <a:gd name="connsiteX928" fmla="*/ 2410087 w 4966685"/>
                <a:gd name="connsiteY928" fmla="*/ 485152 h 512833"/>
                <a:gd name="connsiteX929" fmla="*/ 2421000 w 4966685"/>
                <a:gd name="connsiteY929" fmla="*/ 496066 h 512833"/>
                <a:gd name="connsiteX930" fmla="*/ 2410087 w 4966685"/>
                <a:gd name="connsiteY930" fmla="*/ 506980 h 512833"/>
                <a:gd name="connsiteX931" fmla="*/ 2399173 w 4966685"/>
                <a:gd name="connsiteY931" fmla="*/ 496066 h 512833"/>
                <a:gd name="connsiteX932" fmla="*/ 2410087 w 4966685"/>
                <a:gd name="connsiteY932" fmla="*/ 485152 h 512833"/>
                <a:gd name="connsiteX933" fmla="*/ 2381842 w 4966685"/>
                <a:gd name="connsiteY933" fmla="*/ 485152 h 512833"/>
                <a:gd name="connsiteX934" fmla="*/ 2392755 w 4966685"/>
                <a:gd name="connsiteY934" fmla="*/ 496066 h 512833"/>
                <a:gd name="connsiteX935" fmla="*/ 2381842 w 4966685"/>
                <a:gd name="connsiteY935" fmla="*/ 506980 h 512833"/>
                <a:gd name="connsiteX936" fmla="*/ 2370928 w 4966685"/>
                <a:gd name="connsiteY936" fmla="*/ 496066 h 512833"/>
                <a:gd name="connsiteX937" fmla="*/ 2381842 w 4966685"/>
                <a:gd name="connsiteY937" fmla="*/ 485152 h 512833"/>
                <a:gd name="connsiteX938" fmla="*/ 2353596 w 4966685"/>
                <a:gd name="connsiteY938" fmla="*/ 485152 h 512833"/>
                <a:gd name="connsiteX939" fmla="*/ 2364510 w 4966685"/>
                <a:gd name="connsiteY939" fmla="*/ 496066 h 512833"/>
                <a:gd name="connsiteX940" fmla="*/ 2353596 w 4966685"/>
                <a:gd name="connsiteY940" fmla="*/ 506980 h 512833"/>
                <a:gd name="connsiteX941" fmla="*/ 2342682 w 4966685"/>
                <a:gd name="connsiteY941" fmla="*/ 496066 h 512833"/>
                <a:gd name="connsiteX942" fmla="*/ 2353596 w 4966685"/>
                <a:gd name="connsiteY942" fmla="*/ 485152 h 512833"/>
                <a:gd name="connsiteX943" fmla="*/ 2325351 w 4966685"/>
                <a:gd name="connsiteY943" fmla="*/ 485152 h 512833"/>
                <a:gd name="connsiteX944" fmla="*/ 2336265 w 4966685"/>
                <a:gd name="connsiteY944" fmla="*/ 496066 h 512833"/>
                <a:gd name="connsiteX945" fmla="*/ 2325351 w 4966685"/>
                <a:gd name="connsiteY945" fmla="*/ 506980 h 512833"/>
                <a:gd name="connsiteX946" fmla="*/ 2314437 w 4966685"/>
                <a:gd name="connsiteY946" fmla="*/ 496066 h 512833"/>
                <a:gd name="connsiteX947" fmla="*/ 2325351 w 4966685"/>
                <a:gd name="connsiteY947" fmla="*/ 485152 h 512833"/>
                <a:gd name="connsiteX948" fmla="*/ 2297105 w 4966685"/>
                <a:gd name="connsiteY948" fmla="*/ 485152 h 512833"/>
                <a:gd name="connsiteX949" fmla="*/ 2308018 w 4966685"/>
                <a:gd name="connsiteY949" fmla="*/ 496066 h 512833"/>
                <a:gd name="connsiteX950" fmla="*/ 2297105 w 4966685"/>
                <a:gd name="connsiteY950" fmla="*/ 506980 h 512833"/>
                <a:gd name="connsiteX951" fmla="*/ 2286191 w 4966685"/>
                <a:gd name="connsiteY951" fmla="*/ 496066 h 512833"/>
                <a:gd name="connsiteX952" fmla="*/ 2297105 w 4966685"/>
                <a:gd name="connsiteY952" fmla="*/ 485152 h 512833"/>
                <a:gd name="connsiteX953" fmla="*/ 2268860 w 4966685"/>
                <a:gd name="connsiteY953" fmla="*/ 485152 h 512833"/>
                <a:gd name="connsiteX954" fmla="*/ 2279774 w 4966685"/>
                <a:gd name="connsiteY954" fmla="*/ 496066 h 512833"/>
                <a:gd name="connsiteX955" fmla="*/ 2268860 w 4966685"/>
                <a:gd name="connsiteY955" fmla="*/ 506980 h 512833"/>
                <a:gd name="connsiteX956" fmla="*/ 2257946 w 4966685"/>
                <a:gd name="connsiteY956" fmla="*/ 496066 h 512833"/>
                <a:gd name="connsiteX957" fmla="*/ 2268860 w 4966685"/>
                <a:gd name="connsiteY957" fmla="*/ 485152 h 512833"/>
                <a:gd name="connsiteX958" fmla="*/ 2240614 w 4966685"/>
                <a:gd name="connsiteY958" fmla="*/ 485152 h 512833"/>
                <a:gd name="connsiteX959" fmla="*/ 2251528 w 4966685"/>
                <a:gd name="connsiteY959" fmla="*/ 496066 h 512833"/>
                <a:gd name="connsiteX960" fmla="*/ 2240614 w 4966685"/>
                <a:gd name="connsiteY960" fmla="*/ 506980 h 512833"/>
                <a:gd name="connsiteX961" fmla="*/ 2229700 w 4966685"/>
                <a:gd name="connsiteY961" fmla="*/ 496066 h 512833"/>
                <a:gd name="connsiteX962" fmla="*/ 2240614 w 4966685"/>
                <a:gd name="connsiteY962" fmla="*/ 485152 h 512833"/>
                <a:gd name="connsiteX963" fmla="*/ 2212369 w 4966685"/>
                <a:gd name="connsiteY963" fmla="*/ 485152 h 512833"/>
                <a:gd name="connsiteX964" fmla="*/ 2223283 w 4966685"/>
                <a:gd name="connsiteY964" fmla="*/ 496066 h 512833"/>
                <a:gd name="connsiteX965" fmla="*/ 2212369 w 4966685"/>
                <a:gd name="connsiteY965" fmla="*/ 506980 h 512833"/>
                <a:gd name="connsiteX966" fmla="*/ 2201455 w 4966685"/>
                <a:gd name="connsiteY966" fmla="*/ 496066 h 512833"/>
                <a:gd name="connsiteX967" fmla="*/ 2212369 w 4966685"/>
                <a:gd name="connsiteY967" fmla="*/ 485152 h 512833"/>
                <a:gd name="connsiteX968" fmla="*/ 2184123 w 4966685"/>
                <a:gd name="connsiteY968" fmla="*/ 485152 h 512833"/>
                <a:gd name="connsiteX969" fmla="*/ 2195037 w 4966685"/>
                <a:gd name="connsiteY969" fmla="*/ 496066 h 512833"/>
                <a:gd name="connsiteX970" fmla="*/ 2184123 w 4966685"/>
                <a:gd name="connsiteY970" fmla="*/ 506980 h 512833"/>
                <a:gd name="connsiteX971" fmla="*/ 2173209 w 4966685"/>
                <a:gd name="connsiteY971" fmla="*/ 496066 h 512833"/>
                <a:gd name="connsiteX972" fmla="*/ 2184123 w 4966685"/>
                <a:gd name="connsiteY972" fmla="*/ 485152 h 512833"/>
                <a:gd name="connsiteX973" fmla="*/ 2155878 w 4966685"/>
                <a:gd name="connsiteY973" fmla="*/ 485152 h 512833"/>
                <a:gd name="connsiteX974" fmla="*/ 2166792 w 4966685"/>
                <a:gd name="connsiteY974" fmla="*/ 496066 h 512833"/>
                <a:gd name="connsiteX975" fmla="*/ 2155878 w 4966685"/>
                <a:gd name="connsiteY975" fmla="*/ 506980 h 512833"/>
                <a:gd name="connsiteX976" fmla="*/ 2144964 w 4966685"/>
                <a:gd name="connsiteY976" fmla="*/ 496066 h 512833"/>
                <a:gd name="connsiteX977" fmla="*/ 2155878 w 4966685"/>
                <a:gd name="connsiteY977" fmla="*/ 485152 h 512833"/>
                <a:gd name="connsiteX978" fmla="*/ 2127632 w 4966685"/>
                <a:gd name="connsiteY978" fmla="*/ 485152 h 512833"/>
                <a:gd name="connsiteX979" fmla="*/ 2138546 w 4966685"/>
                <a:gd name="connsiteY979" fmla="*/ 496066 h 512833"/>
                <a:gd name="connsiteX980" fmla="*/ 2127632 w 4966685"/>
                <a:gd name="connsiteY980" fmla="*/ 506980 h 512833"/>
                <a:gd name="connsiteX981" fmla="*/ 2116718 w 4966685"/>
                <a:gd name="connsiteY981" fmla="*/ 496066 h 512833"/>
                <a:gd name="connsiteX982" fmla="*/ 2127632 w 4966685"/>
                <a:gd name="connsiteY982" fmla="*/ 485152 h 512833"/>
                <a:gd name="connsiteX983" fmla="*/ 2099387 w 4966685"/>
                <a:gd name="connsiteY983" fmla="*/ 485152 h 512833"/>
                <a:gd name="connsiteX984" fmla="*/ 2110301 w 4966685"/>
                <a:gd name="connsiteY984" fmla="*/ 496066 h 512833"/>
                <a:gd name="connsiteX985" fmla="*/ 2099387 w 4966685"/>
                <a:gd name="connsiteY985" fmla="*/ 506980 h 512833"/>
                <a:gd name="connsiteX986" fmla="*/ 2088474 w 4966685"/>
                <a:gd name="connsiteY986" fmla="*/ 496066 h 512833"/>
                <a:gd name="connsiteX987" fmla="*/ 2099387 w 4966685"/>
                <a:gd name="connsiteY987" fmla="*/ 485152 h 512833"/>
                <a:gd name="connsiteX988" fmla="*/ 2071141 w 4966685"/>
                <a:gd name="connsiteY988" fmla="*/ 485152 h 512833"/>
                <a:gd name="connsiteX989" fmla="*/ 2082055 w 4966685"/>
                <a:gd name="connsiteY989" fmla="*/ 496066 h 512833"/>
                <a:gd name="connsiteX990" fmla="*/ 2071141 w 4966685"/>
                <a:gd name="connsiteY990" fmla="*/ 506980 h 512833"/>
                <a:gd name="connsiteX991" fmla="*/ 2060227 w 4966685"/>
                <a:gd name="connsiteY991" fmla="*/ 496066 h 512833"/>
                <a:gd name="connsiteX992" fmla="*/ 2071141 w 4966685"/>
                <a:gd name="connsiteY992" fmla="*/ 485152 h 512833"/>
                <a:gd name="connsiteX993" fmla="*/ 2042896 w 4966685"/>
                <a:gd name="connsiteY993" fmla="*/ 485152 h 512833"/>
                <a:gd name="connsiteX994" fmla="*/ 2053810 w 4966685"/>
                <a:gd name="connsiteY994" fmla="*/ 496066 h 512833"/>
                <a:gd name="connsiteX995" fmla="*/ 2042896 w 4966685"/>
                <a:gd name="connsiteY995" fmla="*/ 506980 h 512833"/>
                <a:gd name="connsiteX996" fmla="*/ 2031983 w 4966685"/>
                <a:gd name="connsiteY996" fmla="*/ 496066 h 512833"/>
                <a:gd name="connsiteX997" fmla="*/ 2042896 w 4966685"/>
                <a:gd name="connsiteY997" fmla="*/ 485152 h 512833"/>
                <a:gd name="connsiteX998" fmla="*/ 2014650 w 4966685"/>
                <a:gd name="connsiteY998" fmla="*/ 485152 h 512833"/>
                <a:gd name="connsiteX999" fmla="*/ 2025564 w 4966685"/>
                <a:gd name="connsiteY999" fmla="*/ 496066 h 512833"/>
                <a:gd name="connsiteX1000" fmla="*/ 2014650 w 4966685"/>
                <a:gd name="connsiteY1000" fmla="*/ 506980 h 512833"/>
                <a:gd name="connsiteX1001" fmla="*/ 2003736 w 4966685"/>
                <a:gd name="connsiteY1001" fmla="*/ 496066 h 512833"/>
                <a:gd name="connsiteX1002" fmla="*/ 2014650 w 4966685"/>
                <a:gd name="connsiteY1002" fmla="*/ 485152 h 512833"/>
                <a:gd name="connsiteX1003" fmla="*/ 1986405 w 4966685"/>
                <a:gd name="connsiteY1003" fmla="*/ 485152 h 512833"/>
                <a:gd name="connsiteX1004" fmla="*/ 1997319 w 4966685"/>
                <a:gd name="connsiteY1004" fmla="*/ 496066 h 512833"/>
                <a:gd name="connsiteX1005" fmla="*/ 1986405 w 4966685"/>
                <a:gd name="connsiteY1005" fmla="*/ 506980 h 512833"/>
                <a:gd name="connsiteX1006" fmla="*/ 1975492 w 4966685"/>
                <a:gd name="connsiteY1006" fmla="*/ 496066 h 512833"/>
                <a:gd name="connsiteX1007" fmla="*/ 1986405 w 4966685"/>
                <a:gd name="connsiteY1007" fmla="*/ 485152 h 512833"/>
                <a:gd name="connsiteX1008" fmla="*/ 1958159 w 4966685"/>
                <a:gd name="connsiteY1008" fmla="*/ 485152 h 512833"/>
                <a:gd name="connsiteX1009" fmla="*/ 1969072 w 4966685"/>
                <a:gd name="connsiteY1009" fmla="*/ 496066 h 512833"/>
                <a:gd name="connsiteX1010" fmla="*/ 1958159 w 4966685"/>
                <a:gd name="connsiteY1010" fmla="*/ 506980 h 512833"/>
                <a:gd name="connsiteX1011" fmla="*/ 1947245 w 4966685"/>
                <a:gd name="connsiteY1011" fmla="*/ 496066 h 512833"/>
                <a:gd name="connsiteX1012" fmla="*/ 1958159 w 4966685"/>
                <a:gd name="connsiteY1012" fmla="*/ 485152 h 512833"/>
                <a:gd name="connsiteX1013" fmla="*/ 1929914 w 4966685"/>
                <a:gd name="connsiteY1013" fmla="*/ 485152 h 512833"/>
                <a:gd name="connsiteX1014" fmla="*/ 1940828 w 4966685"/>
                <a:gd name="connsiteY1014" fmla="*/ 496066 h 512833"/>
                <a:gd name="connsiteX1015" fmla="*/ 1929914 w 4966685"/>
                <a:gd name="connsiteY1015" fmla="*/ 506980 h 512833"/>
                <a:gd name="connsiteX1016" fmla="*/ 1919000 w 4966685"/>
                <a:gd name="connsiteY1016" fmla="*/ 496066 h 512833"/>
                <a:gd name="connsiteX1017" fmla="*/ 1929914 w 4966685"/>
                <a:gd name="connsiteY1017" fmla="*/ 485152 h 512833"/>
                <a:gd name="connsiteX1018" fmla="*/ 1901668 w 4966685"/>
                <a:gd name="connsiteY1018" fmla="*/ 485152 h 512833"/>
                <a:gd name="connsiteX1019" fmla="*/ 1912582 w 4966685"/>
                <a:gd name="connsiteY1019" fmla="*/ 496066 h 512833"/>
                <a:gd name="connsiteX1020" fmla="*/ 1901668 w 4966685"/>
                <a:gd name="connsiteY1020" fmla="*/ 506980 h 512833"/>
                <a:gd name="connsiteX1021" fmla="*/ 1890754 w 4966685"/>
                <a:gd name="connsiteY1021" fmla="*/ 496066 h 512833"/>
                <a:gd name="connsiteX1022" fmla="*/ 1901668 w 4966685"/>
                <a:gd name="connsiteY1022" fmla="*/ 485152 h 512833"/>
                <a:gd name="connsiteX1023" fmla="*/ 1873423 w 4966685"/>
                <a:gd name="connsiteY1023" fmla="*/ 485152 h 512833"/>
                <a:gd name="connsiteX1024" fmla="*/ 1884337 w 4966685"/>
                <a:gd name="connsiteY1024" fmla="*/ 496066 h 512833"/>
                <a:gd name="connsiteX1025" fmla="*/ 1873423 w 4966685"/>
                <a:gd name="connsiteY1025" fmla="*/ 506980 h 512833"/>
                <a:gd name="connsiteX1026" fmla="*/ 1862509 w 4966685"/>
                <a:gd name="connsiteY1026" fmla="*/ 496066 h 512833"/>
                <a:gd name="connsiteX1027" fmla="*/ 1873423 w 4966685"/>
                <a:gd name="connsiteY1027" fmla="*/ 485152 h 512833"/>
                <a:gd name="connsiteX1028" fmla="*/ 1845178 w 4966685"/>
                <a:gd name="connsiteY1028" fmla="*/ 485152 h 512833"/>
                <a:gd name="connsiteX1029" fmla="*/ 1856091 w 4966685"/>
                <a:gd name="connsiteY1029" fmla="*/ 496066 h 512833"/>
                <a:gd name="connsiteX1030" fmla="*/ 1845178 w 4966685"/>
                <a:gd name="connsiteY1030" fmla="*/ 506980 h 512833"/>
                <a:gd name="connsiteX1031" fmla="*/ 1834264 w 4966685"/>
                <a:gd name="connsiteY1031" fmla="*/ 496066 h 512833"/>
                <a:gd name="connsiteX1032" fmla="*/ 1845178 w 4966685"/>
                <a:gd name="connsiteY1032" fmla="*/ 485152 h 512833"/>
                <a:gd name="connsiteX1033" fmla="*/ 1816932 w 4966685"/>
                <a:gd name="connsiteY1033" fmla="*/ 485152 h 512833"/>
                <a:gd name="connsiteX1034" fmla="*/ 1827846 w 4966685"/>
                <a:gd name="connsiteY1034" fmla="*/ 496066 h 512833"/>
                <a:gd name="connsiteX1035" fmla="*/ 1816932 w 4966685"/>
                <a:gd name="connsiteY1035" fmla="*/ 506980 h 512833"/>
                <a:gd name="connsiteX1036" fmla="*/ 1806018 w 4966685"/>
                <a:gd name="connsiteY1036" fmla="*/ 496066 h 512833"/>
                <a:gd name="connsiteX1037" fmla="*/ 1816932 w 4966685"/>
                <a:gd name="connsiteY1037" fmla="*/ 485152 h 512833"/>
                <a:gd name="connsiteX1038" fmla="*/ 1788688 w 4966685"/>
                <a:gd name="connsiteY1038" fmla="*/ 485152 h 512833"/>
                <a:gd name="connsiteX1039" fmla="*/ 1799601 w 4966685"/>
                <a:gd name="connsiteY1039" fmla="*/ 496066 h 512833"/>
                <a:gd name="connsiteX1040" fmla="*/ 1788688 w 4966685"/>
                <a:gd name="connsiteY1040" fmla="*/ 506980 h 512833"/>
                <a:gd name="connsiteX1041" fmla="*/ 1777774 w 4966685"/>
                <a:gd name="connsiteY1041" fmla="*/ 496066 h 512833"/>
                <a:gd name="connsiteX1042" fmla="*/ 1788688 w 4966685"/>
                <a:gd name="connsiteY1042" fmla="*/ 485152 h 512833"/>
                <a:gd name="connsiteX1043" fmla="*/ 1760442 w 4966685"/>
                <a:gd name="connsiteY1043" fmla="*/ 485152 h 512833"/>
                <a:gd name="connsiteX1044" fmla="*/ 1771356 w 4966685"/>
                <a:gd name="connsiteY1044" fmla="*/ 496066 h 512833"/>
                <a:gd name="connsiteX1045" fmla="*/ 1760442 w 4966685"/>
                <a:gd name="connsiteY1045" fmla="*/ 506980 h 512833"/>
                <a:gd name="connsiteX1046" fmla="*/ 1749528 w 4966685"/>
                <a:gd name="connsiteY1046" fmla="*/ 496066 h 512833"/>
                <a:gd name="connsiteX1047" fmla="*/ 1760442 w 4966685"/>
                <a:gd name="connsiteY1047" fmla="*/ 485152 h 512833"/>
                <a:gd name="connsiteX1048" fmla="*/ 1732197 w 4966685"/>
                <a:gd name="connsiteY1048" fmla="*/ 485152 h 512833"/>
                <a:gd name="connsiteX1049" fmla="*/ 1743110 w 4966685"/>
                <a:gd name="connsiteY1049" fmla="*/ 496066 h 512833"/>
                <a:gd name="connsiteX1050" fmla="*/ 1732197 w 4966685"/>
                <a:gd name="connsiteY1050" fmla="*/ 506980 h 512833"/>
                <a:gd name="connsiteX1051" fmla="*/ 1721283 w 4966685"/>
                <a:gd name="connsiteY1051" fmla="*/ 496066 h 512833"/>
                <a:gd name="connsiteX1052" fmla="*/ 1732197 w 4966685"/>
                <a:gd name="connsiteY1052" fmla="*/ 485152 h 512833"/>
                <a:gd name="connsiteX1053" fmla="*/ 1703994 w 4966685"/>
                <a:gd name="connsiteY1053" fmla="*/ 485152 h 512833"/>
                <a:gd name="connsiteX1054" fmla="*/ 1714907 w 4966685"/>
                <a:gd name="connsiteY1054" fmla="*/ 496066 h 512833"/>
                <a:gd name="connsiteX1055" fmla="*/ 1704185 w 4966685"/>
                <a:gd name="connsiteY1055" fmla="*/ 506788 h 512833"/>
                <a:gd name="connsiteX1056" fmla="*/ 1704413 w 4966685"/>
                <a:gd name="connsiteY1056" fmla="*/ 506788 h 512833"/>
                <a:gd name="connsiteX1057" fmla="*/ 1704024 w 4966685"/>
                <a:gd name="connsiteY1057" fmla="*/ 506949 h 512833"/>
                <a:gd name="connsiteX1058" fmla="*/ 1703994 w 4966685"/>
                <a:gd name="connsiteY1058" fmla="*/ 506980 h 512833"/>
                <a:gd name="connsiteX1059" fmla="*/ 1703981 w 4966685"/>
                <a:gd name="connsiteY1059" fmla="*/ 506967 h 512833"/>
                <a:gd name="connsiteX1060" fmla="*/ 1703951 w 4966685"/>
                <a:gd name="connsiteY1060" fmla="*/ 506980 h 512833"/>
                <a:gd name="connsiteX1061" fmla="*/ 1703489 w 4966685"/>
                <a:gd name="connsiteY1061" fmla="*/ 506788 h 512833"/>
                <a:gd name="connsiteX1062" fmla="*/ 1703802 w 4966685"/>
                <a:gd name="connsiteY1062" fmla="*/ 506788 h 512833"/>
                <a:gd name="connsiteX1063" fmla="*/ 1693080 w 4966685"/>
                <a:gd name="connsiteY1063" fmla="*/ 496066 h 512833"/>
                <a:gd name="connsiteX1064" fmla="*/ 1703994 w 4966685"/>
                <a:gd name="connsiteY1064" fmla="*/ 485152 h 512833"/>
                <a:gd name="connsiteX1065" fmla="*/ 1675733 w 4966685"/>
                <a:gd name="connsiteY1065" fmla="*/ 485152 h 512833"/>
                <a:gd name="connsiteX1066" fmla="*/ 1686646 w 4966685"/>
                <a:gd name="connsiteY1066" fmla="*/ 496066 h 512833"/>
                <a:gd name="connsiteX1067" fmla="*/ 1675733 w 4966685"/>
                <a:gd name="connsiteY1067" fmla="*/ 506980 h 512833"/>
                <a:gd name="connsiteX1068" fmla="*/ 1664819 w 4966685"/>
                <a:gd name="connsiteY1068" fmla="*/ 496066 h 512833"/>
                <a:gd name="connsiteX1069" fmla="*/ 1675733 w 4966685"/>
                <a:gd name="connsiteY1069" fmla="*/ 485152 h 512833"/>
                <a:gd name="connsiteX1070" fmla="*/ 1647494 w 4966685"/>
                <a:gd name="connsiteY1070" fmla="*/ 485152 h 512833"/>
                <a:gd name="connsiteX1071" fmla="*/ 1658408 w 4966685"/>
                <a:gd name="connsiteY1071" fmla="*/ 496066 h 512833"/>
                <a:gd name="connsiteX1072" fmla="*/ 1647494 w 4966685"/>
                <a:gd name="connsiteY1072" fmla="*/ 506980 h 512833"/>
                <a:gd name="connsiteX1073" fmla="*/ 1636581 w 4966685"/>
                <a:gd name="connsiteY1073" fmla="*/ 496066 h 512833"/>
                <a:gd name="connsiteX1074" fmla="*/ 1647494 w 4966685"/>
                <a:gd name="connsiteY1074" fmla="*/ 485152 h 512833"/>
                <a:gd name="connsiteX1075" fmla="*/ 1619250 w 4966685"/>
                <a:gd name="connsiteY1075" fmla="*/ 485152 h 512833"/>
                <a:gd name="connsiteX1076" fmla="*/ 1630163 w 4966685"/>
                <a:gd name="connsiteY1076" fmla="*/ 496066 h 512833"/>
                <a:gd name="connsiteX1077" fmla="*/ 1619250 w 4966685"/>
                <a:gd name="connsiteY1077" fmla="*/ 506980 h 512833"/>
                <a:gd name="connsiteX1078" fmla="*/ 1608336 w 4966685"/>
                <a:gd name="connsiteY1078" fmla="*/ 496066 h 512833"/>
                <a:gd name="connsiteX1079" fmla="*/ 1619250 w 4966685"/>
                <a:gd name="connsiteY1079" fmla="*/ 485152 h 512833"/>
                <a:gd name="connsiteX1080" fmla="*/ 1591004 w 4966685"/>
                <a:gd name="connsiteY1080" fmla="*/ 485152 h 512833"/>
                <a:gd name="connsiteX1081" fmla="*/ 1601917 w 4966685"/>
                <a:gd name="connsiteY1081" fmla="*/ 496066 h 512833"/>
                <a:gd name="connsiteX1082" fmla="*/ 1591004 w 4966685"/>
                <a:gd name="connsiteY1082" fmla="*/ 506980 h 512833"/>
                <a:gd name="connsiteX1083" fmla="*/ 1580090 w 4966685"/>
                <a:gd name="connsiteY1083" fmla="*/ 496066 h 512833"/>
                <a:gd name="connsiteX1084" fmla="*/ 1591004 w 4966685"/>
                <a:gd name="connsiteY1084" fmla="*/ 485152 h 512833"/>
                <a:gd name="connsiteX1085" fmla="*/ 1562759 w 4966685"/>
                <a:gd name="connsiteY1085" fmla="*/ 485152 h 512833"/>
                <a:gd name="connsiteX1086" fmla="*/ 1573673 w 4966685"/>
                <a:gd name="connsiteY1086" fmla="*/ 496066 h 512833"/>
                <a:gd name="connsiteX1087" fmla="*/ 1562759 w 4966685"/>
                <a:gd name="connsiteY1087" fmla="*/ 506980 h 512833"/>
                <a:gd name="connsiteX1088" fmla="*/ 1551845 w 4966685"/>
                <a:gd name="connsiteY1088" fmla="*/ 496066 h 512833"/>
                <a:gd name="connsiteX1089" fmla="*/ 1562759 w 4966685"/>
                <a:gd name="connsiteY1089" fmla="*/ 485152 h 512833"/>
                <a:gd name="connsiteX1090" fmla="*/ 1534512 w 4966685"/>
                <a:gd name="connsiteY1090" fmla="*/ 485152 h 512833"/>
                <a:gd name="connsiteX1091" fmla="*/ 1545426 w 4966685"/>
                <a:gd name="connsiteY1091" fmla="*/ 496066 h 512833"/>
                <a:gd name="connsiteX1092" fmla="*/ 1534512 w 4966685"/>
                <a:gd name="connsiteY1092" fmla="*/ 506980 h 512833"/>
                <a:gd name="connsiteX1093" fmla="*/ 1523599 w 4966685"/>
                <a:gd name="connsiteY1093" fmla="*/ 496066 h 512833"/>
                <a:gd name="connsiteX1094" fmla="*/ 1534512 w 4966685"/>
                <a:gd name="connsiteY1094" fmla="*/ 485152 h 512833"/>
                <a:gd name="connsiteX1095" fmla="*/ 1506268 w 4966685"/>
                <a:gd name="connsiteY1095" fmla="*/ 485152 h 512833"/>
                <a:gd name="connsiteX1096" fmla="*/ 1517181 w 4966685"/>
                <a:gd name="connsiteY1096" fmla="*/ 496066 h 512833"/>
                <a:gd name="connsiteX1097" fmla="*/ 1506268 w 4966685"/>
                <a:gd name="connsiteY1097" fmla="*/ 506980 h 512833"/>
                <a:gd name="connsiteX1098" fmla="*/ 1495354 w 4966685"/>
                <a:gd name="connsiteY1098" fmla="*/ 496066 h 512833"/>
                <a:gd name="connsiteX1099" fmla="*/ 1506268 w 4966685"/>
                <a:gd name="connsiteY1099" fmla="*/ 485152 h 512833"/>
                <a:gd name="connsiteX1100" fmla="*/ 1478022 w 4966685"/>
                <a:gd name="connsiteY1100" fmla="*/ 485152 h 512833"/>
                <a:gd name="connsiteX1101" fmla="*/ 1488935 w 4966685"/>
                <a:gd name="connsiteY1101" fmla="*/ 496066 h 512833"/>
                <a:gd name="connsiteX1102" fmla="*/ 1478022 w 4966685"/>
                <a:gd name="connsiteY1102" fmla="*/ 506980 h 512833"/>
                <a:gd name="connsiteX1103" fmla="*/ 1467108 w 4966685"/>
                <a:gd name="connsiteY1103" fmla="*/ 496066 h 512833"/>
                <a:gd name="connsiteX1104" fmla="*/ 1478022 w 4966685"/>
                <a:gd name="connsiteY1104" fmla="*/ 485152 h 512833"/>
                <a:gd name="connsiteX1105" fmla="*/ 1449777 w 4966685"/>
                <a:gd name="connsiteY1105" fmla="*/ 485152 h 512833"/>
                <a:gd name="connsiteX1106" fmla="*/ 1460691 w 4966685"/>
                <a:gd name="connsiteY1106" fmla="*/ 496066 h 512833"/>
                <a:gd name="connsiteX1107" fmla="*/ 1449777 w 4966685"/>
                <a:gd name="connsiteY1107" fmla="*/ 506980 h 512833"/>
                <a:gd name="connsiteX1108" fmla="*/ 1438863 w 4966685"/>
                <a:gd name="connsiteY1108" fmla="*/ 496066 h 512833"/>
                <a:gd name="connsiteX1109" fmla="*/ 1449777 w 4966685"/>
                <a:gd name="connsiteY1109" fmla="*/ 485152 h 512833"/>
                <a:gd name="connsiteX1110" fmla="*/ 1421531 w 4966685"/>
                <a:gd name="connsiteY1110" fmla="*/ 485152 h 512833"/>
                <a:gd name="connsiteX1111" fmla="*/ 1432444 w 4966685"/>
                <a:gd name="connsiteY1111" fmla="*/ 496066 h 512833"/>
                <a:gd name="connsiteX1112" fmla="*/ 1421531 w 4966685"/>
                <a:gd name="connsiteY1112" fmla="*/ 506980 h 512833"/>
                <a:gd name="connsiteX1113" fmla="*/ 1410617 w 4966685"/>
                <a:gd name="connsiteY1113" fmla="*/ 496066 h 512833"/>
                <a:gd name="connsiteX1114" fmla="*/ 1421531 w 4966685"/>
                <a:gd name="connsiteY1114" fmla="*/ 485152 h 512833"/>
                <a:gd name="connsiteX1115" fmla="*/ 1393286 w 4966685"/>
                <a:gd name="connsiteY1115" fmla="*/ 485152 h 512833"/>
                <a:gd name="connsiteX1116" fmla="*/ 1404200 w 4966685"/>
                <a:gd name="connsiteY1116" fmla="*/ 496066 h 512833"/>
                <a:gd name="connsiteX1117" fmla="*/ 1393286 w 4966685"/>
                <a:gd name="connsiteY1117" fmla="*/ 506980 h 512833"/>
                <a:gd name="connsiteX1118" fmla="*/ 1382372 w 4966685"/>
                <a:gd name="connsiteY1118" fmla="*/ 496066 h 512833"/>
                <a:gd name="connsiteX1119" fmla="*/ 1393286 w 4966685"/>
                <a:gd name="connsiteY1119" fmla="*/ 485152 h 512833"/>
                <a:gd name="connsiteX1120" fmla="*/ 1365040 w 4966685"/>
                <a:gd name="connsiteY1120" fmla="*/ 485152 h 512833"/>
                <a:gd name="connsiteX1121" fmla="*/ 1375954 w 4966685"/>
                <a:gd name="connsiteY1121" fmla="*/ 496066 h 512833"/>
                <a:gd name="connsiteX1122" fmla="*/ 1365040 w 4966685"/>
                <a:gd name="connsiteY1122" fmla="*/ 506980 h 512833"/>
                <a:gd name="connsiteX1123" fmla="*/ 1354126 w 4966685"/>
                <a:gd name="connsiteY1123" fmla="*/ 496066 h 512833"/>
                <a:gd name="connsiteX1124" fmla="*/ 1365040 w 4966685"/>
                <a:gd name="connsiteY1124" fmla="*/ 485152 h 512833"/>
                <a:gd name="connsiteX1125" fmla="*/ 1336795 w 4966685"/>
                <a:gd name="connsiteY1125" fmla="*/ 485152 h 512833"/>
                <a:gd name="connsiteX1126" fmla="*/ 1347709 w 4966685"/>
                <a:gd name="connsiteY1126" fmla="*/ 496066 h 512833"/>
                <a:gd name="connsiteX1127" fmla="*/ 1336795 w 4966685"/>
                <a:gd name="connsiteY1127" fmla="*/ 506980 h 512833"/>
                <a:gd name="connsiteX1128" fmla="*/ 1325881 w 4966685"/>
                <a:gd name="connsiteY1128" fmla="*/ 496066 h 512833"/>
                <a:gd name="connsiteX1129" fmla="*/ 1336795 w 4966685"/>
                <a:gd name="connsiteY1129" fmla="*/ 485152 h 512833"/>
                <a:gd name="connsiteX1130" fmla="*/ 1308549 w 4966685"/>
                <a:gd name="connsiteY1130" fmla="*/ 485152 h 512833"/>
                <a:gd name="connsiteX1131" fmla="*/ 1319462 w 4966685"/>
                <a:gd name="connsiteY1131" fmla="*/ 496066 h 512833"/>
                <a:gd name="connsiteX1132" fmla="*/ 1308549 w 4966685"/>
                <a:gd name="connsiteY1132" fmla="*/ 506980 h 512833"/>
                <a:gd name="connsiteX1133" fmla="*/ 1297635 w 4966685"/>
                <a:gd name="connsiteY1133" fmla="*/ 496066 h 512833"/>
                <a:gd name="connsiteX1134" fmla="*/ 1308549 w 4966685"/>
                <a:gd name="connsiteY1134" fmla="*/ 485152 h 512833"/>
                <a:gd name="connsiteX1135" fmla="*/ 1280304 w 4966685"/>
                <a:gd name="connsiteY1135" fmla="*/ 485152 h 512833"/>
                <a:gd name="connsiteX1136" fmla="*/ 1291218 w 4966685"/>
                <a:gd name="connsiteY1136" fmla="*/ 496066 h 512833"/>
                <a:gd name="connsiteX1137" fmla="*/ 1280304 w 4966685"/>
                <a:gd name="connsiteY1137" fmla="*/ 506980 h 512833"/>
                <a:gd name="connsiteX1138" fmla="*/ 1269390 w 4966685"/>
                <a:gd name="connsiteY1138" fmla="*/ 496066 h 512833"/>
                <a:gd name="connsiteX1139" fmla="*/ 1280304 w 4966685"/>
                <a:gd name="connsiteY1139" fmla="*/ 485152 h 512833"/>
                <a:gd name="connsiteX1140" fmla="*/ 1252057 w 4966685"/>
                <a:gd name="connsiteY1140" fmla="*/ 485152 h 512833"/>
                <a:gd name="connsiteX1141" fmla="*/ 1262971 w 4966685"/>
                <a:gd name="connsiteY1141" fmla="*/ 496066 h 512833"/>
                <a:gd name="connsiteX1142" fmla="*/ 1252057 w 4966685"/>
                <a:gd name="connsiteY1142" fmla="*/ 506980 h 512833"/>
                <a:gd name="connsiteX1143" fmla="*/ 1241144 w 4966685"/>
                <a:gd name="connsiteY1143" fmla="*/ 496066 h 512833"/>
                <a:gd name="connsiteX1144" fmla="*/ 1252057 w 4966685"/>
                <a:gd name="connsiteY1144" fmla="*/ 485152 h 512833"/>
                <a:gd name="connsiteX1145" fmla="*/ 1223813 w 4966685"/>
                <a:gd name="connsiteY1145" fmla="*/ 485152 h 512833"/>
                <a:gd name="connsiteX1146" fmla="*/ 1234727 w 4966685"/>
                <a:gd name="connsiteY1146" fmla="*/ 496066 h 512833"/>
                <a:gd name="connsiteX1147" fmla="*/ 1223813 w 4966685"/>
                <a:gd name="connsiteY1147" fmla="*/ 506980 h 512833"/>
                <a:gd name="connsiteX1148" fmla="*/ 1212899 w 4966685"/>
                <a:gd name="connsiteY1148" fmla="*/ 496066 h 512833"/>
                <a:gd name="connsiteX1149" fmla="*/ 1223813 w 4966685"/>
                <a:gd name="connsiteY1149" fmla="*/ 485152 h 512833"/>
                <a:gd name="connsiteX1150" fmla="*/ 1195567 w 4966685"/>
                <a:gd name="connsiteY1150" fmla="*/ 485152 h 512833"/>
                <a:gd name="connsiteX1151" fmla="*/ 1206480 w 4966685"/>
                <a:gd name="connsiteY1151" fmla="*/ 496066 h 512833"/>
                <a:gd name="connsiteX1152" fmla="*/ 1195567 w 4966685"/>
                <a:gd name="connsiteY1152" fmla="*/ 506980 h 512833"/>
                <a:gd name="connsiteX1153" fmla="*/ 1184653 w 4966685"/>
                <a:gd name="connsiteY1153" fmla="*/ 496066 h 512833"/>
                <a:gd name="connsiteX1154" fmla="*/ 1195567 w 4966685"/>
                <a:gd name="connsiteY1154" fmla="*/ 485152 h 512833"/>
                <a:gd name="connsiteX1155" fmla="*/ 1167322 w 4966685"/>
                <a:gd name="connsiteY1155" fmla="*/ 485152 h 512833"/>
                <a:gd name="connsiteX1156" fmla="*/ 1178236 w 4966685"/>
                <a:gd name="connsiteY1156" fmla="*/ 496066 h 512833"/>
                <a:gd name="connsiteX1157" fmla="*/ 1167322 w 4966685"/>
                <a:gd name="connsiteY1157" fmla="*/ 506980 h 512833"/>
                <a:gd name="connsiteX1158" fmla="*/ 1156408 w 4966685"/>
                <a:gd name="connsiteY1158" fmla="*/ 496066 h 512833"/>
                <a:gd name="connsiteX1159" fmla="*/ 1167322 w 4966685"/>
                <a:gd name="connsiteY1159" fmla="*/ 485152 h 512833"/>
                <a:gd name="connsiteX1160" fmla="*/ 1139076 w 4966685"/>
                <a:gd name="connsiteY1160" fmla="*/ 485152 h 512833"/>
                <a:gd name="connsiteX1161" fmla="*/ 1149989 w 4966685"/>
                <a:gd name="connsiteY1161" fmla="*/ 496066 h 512833"/>
                <a:gd name="connsiteX1162" fmla="*/ 1139076 w 4966685"/>
                <a:gd name="connsiteY1162" fmla="*/ 506980 h 512833"/>
                <a:gd name="connsiteX1163" fmla="*/ 1128162 w 4966685"/>
                <a:gd name="connsiteY1163" fmla="*/ 496066 h 512833"/>
                <a:gd name="connsiteX1164" fmla="*/ 1139076 w 4966685"/>
                <a:gd name="connsiteY1164" fmla="*/ 485152 h 512833"/>
                <a:gd name="connsiteX1165" fmla="*/ 1110831 w 4966685"/>
                <a:gd name="connsiteY1165" fmla="*/ 485152 h 512833"/>
                <a:gd name="connsiteX1166" fmla="*/ 1121745 w 4966685"/>
                <a:gd name="connsiteY1166" fmla="*/ 496066 h 512833"/>
                <a:gd name="connsiteX1167" fmla="*/ 1110831 w 4966685"/>
                <a:gd name="connsiteY1167" fmla="*/ 506980 h 512833"/>
                <a:gd name="connsiteX1168" fmla="*/ 1099917 w 4966685"/>
                <a:gd name="connsiteY1168" fmla="*/ 496066 h 512833"/>
                <a:gd name="connsiteX1169" fmla="*/ 1110831 w 4966685"/>
                <a:gd name="connsiteY1169" fmla="*/ 485152 h 512833"/>
                <a:gd name="connsiteX1170" fmla="*/ 1082585 w 4966685"/>
                <a:gd name="connsiteY1170" fmla="*/ 485152 h 512833"/>
                <a:gd name="connsiteX1171" fmla="*/ 1093498 w 4966685"/>
                <a:gd name="connsiteY1171" fmla="*/ 496066 h 512833"/>
                <a:gd name="connsiteX1172" fmla="*/ 1082585 w 4966685"/>
                <a:gd name="connsiteY1172" fmla="*/ 506980 h 512833"/>
                <a:gd name="connsiteX1173" fmla="*/ 1071671 w 4966685"/>
                <a:gd name="connsiteY1173" fmla="*/ 496066 h 512833"/>
                <a:gd name="connsiteX1174" fmla="*/ 1082585 w 4966685"/>
                <a:gd name="connsiteY1174" fmla="*/ 485152 h 512833"/>
                <a:gd name="connsiteX1175" fmla="*/ 1054340 w 4966685"/>
                <a:gd name="connsiteY1175" fmla="*/ 485152 h 512833"/>
                <a:gd name="connsiteX1176" fmla="*/ 1065254 w 4966685"/>
                <a:gd name="connsiteY1176" fmla="*/ 496066 h 512833"/>
                <a:gd name="connsiteX1177" fmla="*/ 1054340 w 4966685"/>
                <a:gd name="connsiteY1177" fmla="*/ 506980 h 512833"/>
                <a:gd name="connsiteX1178" fmla="*/ 1043426 w 4966685"/>
                <a:gd name="connsiteY1178" fmla="*/ 496066 h 512833"/>
                <a:gd name="connsiteX1179" fmla="*/ 1054340 w 4966685"/>
                <a:gd name="connsiteY1179" fmla="*/ 485152 h 512833"/>
                <a:gd name="connsiteX1180" fmla="*/ 1026094 w 4966685"/>
                <a:gd name="connsiteY1180" fmla="*/ 485152 h 512833"/>
                <a:gd name="connsiteX1181" fmla="*/ 1037008 w 4966685"/>
                <a:gd name="connsiteY1181" fmla="*/ 496066 h 512833"/>
                <a:gd name="connsiteX1182" fmla="*/ 1026094 w 4966685"/>
                <a:gd name="connsiteY1182" fmla="*/ 506980 h 512833"/>
                <a:gd name="connsiteX1183" fmla="*/ 1015180 w 4966685"/>
                <a:gd name="connsiteY1183" fmla="*/ 496066 h 512833"/>
                <a:gd name="connsiteX1184" fmla="*/ 1026094 w 4966685"/>
                <a:gd name="connsiteY1184" fmla="*/ 485152 h 512833"/>
                <a:gd name="connsiteX1185" fmla="*/ 997849 w 4966685"/>
                <a:gd name="connsiteY1185" fmla="*/ 485152 h 512833"/>
                <a:gd name="connsiteX1186" fmla="*/ 1008763 w 4966685"/>
                <a:gd name="connsiteY1186" fmla="*/ 496066 h 512833"/>
                <a:gd name="connsiteX1187" fmla="*/ 997849 w 4966685"/>
                <a:gd name="connsiteY1187" fmla="*/ 506980 h 512833"/>
                <a:gd name="connsiteX1188" fmla="*/ 986935 w 4966685"/>
                <a:gd name="connsiteY1188" fmla="*/ 496066 h 512833"/>
                <a:gd name="connsiteX1189" fmla="*/ 997849 w 4966685"/>
                <a:gd name="connsiteY1189" fmla="*/ 485152 h 512833"/>
                <a:gd name="connsiteX1190" fmla="*/ 969603 w 4966685"/>
                <a:gd name="connsiteY1190" fmla="*/ 485152 h 512833"/>
                <a:gd name="connsiteX1191" fmla="*/ 980517 w 4966685"/>
                <a:gd name="connsiteY1191" fmla="*/ 496066 h 512833"/>
                <a:gd name="connsiteX1192" fmla="*/ 969603 w 4966685"/>
                <a:gd name="connsiteY1192" fmla="*/ 506980 h 512833"/>
                <a:gd name="connsiteX1193" fmla="*/ 958689 w 4966685"/>
                <a:gd name="connsiteY1193" fmla="*/ 496066 h 512833"/>
                <a:gd name="connsiteX1194" fmla="*/ 969603 w 4966685"/>
                <a:gd name="connsiteY1194" fmla="*/ 485152 h 512833"/>
                <a:gd name="connsiteX1195" fmla="*/ 941358 w 4966685"/>
                <a:gd name="connsiteY1195" fmla="*/ 485152 h 512833"/>
                <a:gd name="connsiteX1196" fmla="*/ 952272 w 4966685"/>
                <a:gd name="connsiteY1196" fmla="*/ 496066 h 512833"/>
                <a:gd name="connsiteX1197" fmla="*/ 941358 w 4966685"/>
                <a:gd name="connsiteY1197" fmla="*/ 506980 h 512833"/>
                <a:gd name="connsiteX1198" fmla="*/ 930444 w 4966685"/>
                <a:gd name="connsiteY1198" fmla="*/ 496066 h 512833"/>
                <a:gd name="connsiteX1199" fmla="*/ 941358 w 4966685"/>
                <a:gd name="connsiteY1199" fmla="*/ 485152 h 512833"/>
                <a:gd name="connsiteX1200" fmla="*/ 913112 w 4966685"/>
                <a:gd name="connsiteY1200" fmla="*/ 485152 h 512833"/>
                <a:gd name="connsiteX1201" fmla="*/ 924025 w 4966685"/>
                <a:gd name="connsiteY1201" fmla="*/ 496066 h 512833"/>
                <a:gd name="connsiteX1202" fmla="*/ 913112 w 4966685"/>
                <a:gd name="connsiteY1202" fmla="*/ 506980 h 512833"/>
                <a:gd name="connsiteX1203" fmla="*/ 902198 w 4966685"/>
                <a:gd name="connsiteY1203" fmla="*/ 496066 h 512833"/>
                <a:gd name="connsiteX1204" fmla="*/ 913112 w 4966685"/>
                <a:gd name="connsiteY1204" fmla="*/ 485152 h 512833"/>
                <a:gd name="connsiteX1205" fmla="*/ 884867 w 4966685"/>
                <a:gd name="connsiteY1205" fmla="*/ 485152 h 512833"/>
                <a:gd name="connsiteX1206" fmla="*/ 895781 w 4966685"/>
                <a:gd name="connsiteY1206" fmla="*/ 496066 h 512833"/>
                <a:gd name="connsiteX1207" fmla="*/ 884867 w 4966685"/>
                <a:gd name="connsiteY1207" fmla="*/ 506980 h 512833"/>
                <a:gd name="connsiteX1208" fmla="*/ 873953 w 4966685"/>
                <a:gd name="connsiteY1208" fmla="*/ 496066 h 512833"/>
                <a:gd name="connsiteX1209" fmla="*/ 884867 w 4966685"/>
                <a:gd name="connsiteY1209" fmla="*/ 485152 h 512833"/>
                <a:gd name="connsiteX1210" fmla="*/ 856621 w 4966685"/>
                <a:gd name="connsiteY1210" fmla="*/ 485152 h 512833"/>
                <a:gd name="connsiteX1211" fmla="*/ 867535 w 4966685"/>
                <a:gd name="connsiteY1211" fmla="*/ 496066 h 512833"/>
                <a:gd name="connsiteX1212" fmla="*/ 856621 w 4966685"/>
                <a:gd name="connsiteY1212" fmla="*/ 506980 h 512833"/>
                <a:gd name="connsiteX1213" fmla="*/ 845707 w 4966685"/>
                <a:gd name="connsiteY1213" fmla="*/ 496066 h 512833"/>
                <a:gd name="connsiteX1214" fmla="*/ 856621 w 4966685"/>
                <a:gd name="connsiteY1214" fmla="*/ 485152 h 512833"/>
                <a:gd name="connsiteX1215" fmla="*/ 828374 w 4966685"/>
                <a:gd name="connsiteY1215" fmla="*/ 485152 h 512833"/>
                <a:gd name="connsiteX1216" fmla="*/ 839288 w 4966685"/>
                <a:gd name="connsiteY1216" fmla="*/ 496066 h 512833"/>
                <a:gd name="connsiteX1217" fmla="*/ 828374 w 4966685"/>
                <a:gd name="connsiteY1217" fmla="*/ 506980 h 512833"/>
                <a:gd name="connsiteX1218" fmla="*/ 817461 w 4966685"/>
                <a:gd name="connsiteY1218" fmla="*/ 496066 h 512833"/>
                <a:gd name="connsiteX1219" fmla="*/ 828374 w 4966685"/>
                <a:gd name="connsiteY1219" fmla="*/ 485152 h 512833"/>
                <a:gd name="connsiteX1220" fmla="*/ 800130 w 4966685"/>
                <a:gd name="connsiteY1220" fmla="*/ 485152 h 512833"/>
                <a:gd name="connsiteX1221" fmla="*/ 811044 w 4966685"/>
                <a:gd name="connsiteY1221" fmla="*/ 496066 h 512833"/>
                <a:gd name="connsiteX1222" fmla="*/ 800130 w 4966685"/>
                <a:gd name="connsiteY1222" fmla="*/ 506980 h 512833"/>
                <a:gd name="connsiteX1223" fmla="*/ 789216 w 4966685"/>
                <a:gd name="connsiteY1223" fmla="*/ 496066 h 512833"/>
                <a:gd name="connsiteX1224" fmla="*/ 800130 w 4966685"/>
                <a:gd name="connsiteY1224" fmla="*/ 485152 h 512833"/>
                <a:gd name="connsiteX1225" fmla="*/ 771884 w 4966685"/>
                <a:gd name="connsiteY1225" fmla="*/ 485152 h 512833"/>
                <a:gd name="connsiteX1226" fmla="*/ 782797 w 4966685"/>
                <a:gd name="connsiteY1226" fmla="*/ 496066 h 512833"/>
                <a:gd name="connsiteX1227" fmla="*/ 771884 w 4966685"/>
                <a:gd name="connsiteY1227" fmla="*/ 506980 h 512833"/>
                <a:gd name="connsiteX1228" fmla="*/ 760970 w 4966685"/>
                <a:gd name="connsiteY1228" fmla="*/ 496066 h 512833"/>
                <a:gd name="connsiteX1229" fmla="*/ 771884 w 4966685"/>
                <a:gd name="connsiteY1229" fmla="*/ 485152 h 512833"/>
                <a:gd name="connsiteX1230" fmla="*/ 743639 w 4966685"/>
                <a:gd name="connsiteY1230" fmla="*/ 485152 h 512833"/>
                <a:gd name="connsiteX1231" fmla="*/ 754553 w 4966685"/>
                <a:gd name="connsiteY1231" fmla="*/ 496066 h 512833"/>
                <a:gd name="connsiteX1232" fmla="*/ 743639 w 4966685"/>
                <a:gd name="connsiteY1232" fmla="*/ 506980 h 512833"/>
                <a:gd name="connsiteX1233" fmla="*/ 732725 w 4966685"/>
                <a:gd name="connsiteY1233" fmla="*/ 496066 h 512833"/>
                <a:gd name="connsiteX1234" fmla="*/ 743639 w 4966685"/>
                <a:gd name="connsiteY1234" fmla="*/ 485152 h 512833"/>
                <a:gd name="connsiteX1235" fmla="*/ 715392 w 4966685"/>
                <a:gd name="connsiteY1235" fmla="*/ 485152 h 512833"/>
                <a:gd name="connsiteX1236" fmla="*/ 726306 w 4966685"/>
                <a:gd name="connsiteY1236" fmla="*/ 496066 h 512833"/>
                <a:gd name="connsiteX1237" fmla="*/ 715392 w 4966685"/>
                <a:gd name="connsiteY1237" fmla="*/ 506980 h 512833"/>
                <a:gd name="connsiteX1238" fmla="*/ 704479 w 4966685"/>
                <a:gd name="connsiteY1238" fmla="*/ 496066 h 512833"/>
                <a:gd name="connsiteX1239" fmla="*/ 715392 w 4966685"/>
                <a:gd name="connsiteY1239" fmla="*/ 485152 h 512833"/>
                <a:gd name="connsiteX1240" fmla="*/ 687148 w 4966685"/>
                <a:gd name="connsiteY1240" fmla="*/ 485152 h 512833"/>
                <a:gd name="connsiteX1241" fmla="*/ 698062 w 4966685"/>
                <a:gd name="connsiteY1241" fmla="*/ 496066 h 512833"/>
                <a:gd name="connsiteX1242" fmla="*/ 687148 w 4966685"/>
                <a:gd name="connsiteY1242" fmla="*/ 506980 h 512833"/>
                <a:gd name="connsiteX1243" fmla="*/ 676234 w 4966685"/>
                <a:gd name="connsiteY1243" fmla="*/ 496066 h 512833"/>
                <a:gd name="connsiteX1244" fmla="*/ 687148 w 4966685"/>
                <a:gd name="connsiteY1244" fmla="*/ 485152 h 512833"/>
                <a:gd name="connsiteX1245" fmla="*/ 658902 w 4966685"/>
                <a:gd name="connsiteY1245" fmla="*/ 485152 h 512833"/>
                <a:gd name="connsiteX1246" fmla="*/ 669815 w 4966685"/>
                <a:gd name="connsiteY1246" fmla="*/ 496066 h 512833"/>
                <a:gd name="connsiteX1247" fmla="*/ 658902 w 4966685"/>
                <a:gd name="connsiteY1247" fmla="*/ 506980 h 512833"/>
                <a:gd name="connsiteX1248" fmla="*/ 647988 w 4966685"/>
                <a:gd name="connsiteY1248" fmla="*/ 496066 h 512833"/>
                <a:gd name="connsiteX1249" fmla="*/ 658902 w 4966685"/>
                <a:gd name="connsiteY1249" fmla="*/ 485152 h 512833"/>
                <a:gd name="connsiteX1250" fmla="*/ 630657 w 4966685"/>
                <a:gd name="connsiteY1250" fmla="*/ 485152 h 512833"/>
                <a:gd name="connsiteX1251" fmla="*/ 641571 w 4966685"/>
                <a:gd name="connsiteY1251" fmla="*/ 496066 h 512833"/>
                <a:gd name="connsiteX1252" fmla="*/ 630657 w 4966685"/>
                <a:gd name="connsiteY1252" fmla="*/ 506980 h 512833"/>
                <a:gd name="connsiteX1253" fmla="*/ 619743 w 4966685"/>
                <a:gd name="connsiteY1253" fmla="*/ 496066 h 512833"/>
                <a:gd name="connsiteX1254" fmla="*/ 630657 w 4966685"/>
                <a:gd name="connsiteY1254" fmla="*/ 485152 h 512833"/>
                <a:gd name="connsiteX1255" fmla="*/ 602411 w 4966685"/>
                <a:gd name="connsiteY1255" fmla="*/ 485152 h 512833"/>
                <a:gd name="connsiteX1256" fmla="*/ 613325 w 4966685"/>
                <a:gd name="connsiteY1256" fmla="*/ 496066 h 512833"/>
                <a:gd name="connsiteX1257" fmla="*/ 602411 w 4966685"/>
                <a:gd name="connsiteY1257" fmla="*/ 506980 h 512833"/>
                <a:gd name="connsiteX1258" fmla="*/ 591497 w 4966685"/>
                <a:gd name="connsiteY1258" fmla="*/ 496066 h 512833"/>
                <a:gd name="connsiteX1259" fmla="*/ 602411 w 4966685"/>
                <a:gd name="connsiteY1259" fmla="*/ 485152 h 512833"/>
                <a:gd name="connsiteX1260" fmla="*/ 574166 w 4966685"/>
                <a:gd name="connsiteY1260" fmla="*/ 485152 h 512833"/>
                <a:gd name="connsiteX1261" fmla="*/ 585080 w 4966685"/>
                <a:gd name="connsiteY1261" fmla="*/ 496066 h 512833"/>
                <a:gd name="connsiteX1262" fmla="*/ 574166 w 4966685"/>
                <a:gd name="connsiteY1262" fmla="*/ 506980 h 512833"/>
                <a:gd name="connsiteX1263" fmla="*/ 563252 w 4966685"/>
                <a:gd name="connsiteY1263" fmla="*/ 496066 h 512833"/>
                <a:gd name="connsiteX1264" fmla="*/ 574166 w 4966685"/>
                <a:gd name="connsiteY1264" fmla="*/ 485152 h 512833"/>
                <a:gd name="connsiteX1265" fmla="*/ 545920 w 4966685"/>
                <a:gd name="connsiteY1265" fmla="*/ 485152 h 512833"/>
                <a:gd name="connsiteX1266" fmla="*/ 556833 w 4966685"/>
                <a:gd name="connsiteY1266" fmla="*/ 496066 h 512833"/>
                <a:gd name="connsiteX1267" fmla="*/ 545920 w 4966685"/>
                <a:gd name="connsiteY1267" fmla="*/ 506980 h 512833"/>
                <a:gd name="connsiteX1268" fmla="*/ 535006 w 4966685"/>
                <a:gd name="connsiteY1268" fmla="*/ 496066 h 512833"/>
                <a:gd name="connsiteX1269" fmla="*/ 545920 w 4966685"/>
                <a:gd name="connsiteY1269" fmla="*/ 485152 h 512833"/>
                <a:gd name="connsiteX1270" fmla="*/ 517675 w 4966685"/>
                <a:gd name="connsiteY1270" fmla="*/ 485152 h 512833"/>
                <a:gd name="connsiteX1271" fmla="*/ 528589 w 4966685"/>
                <a:gd name="connsiteY1271" fmla="*/ 496066 h 512833"/>
                <a:gd name="connsiteX1272" fmla="*/ 517675 w 4966685"/>
                <a:gd name="connsiteY1272" fmla="*/ 506980 h 512833"/>
                <a:gd name="connsiteX1273" fmla="*/ 506761 w 4966685"/>
                <a:gd name="connsiteY1273" fmla="*/ 496066 h 512833"/>
                <a:gd name="connsiteX1274" fmla="*/ 517675 w 4966685"/>
                <a:gd name="connsiteY1274" fmla="*/ 485152 h 512833"/>
                <a:gd name="connsiteX1275" fmla="*/ 489429 w 4966685"/>
                <a:gd name="connsiteY1275" fmla="*/ 485152 h 512833"/>
                <a:gd name="connsiteX1276" fmla="*/ 500342 w 4966685"/>
                <a:gd name="connsiteY1276" fmla="*/ 496066 h 512833"/>
                <a:gd name="connsiteX1277" fmla="*/ 489429 w 4966685"/>
                <a:gd name="connsiteY1277" fmla="*/ 506980 h 512833"/>
                <a:gd name="connsiteX1278" fmla="*/ 478515 w 4966685"/>
                <a:gd name="connsiteY1278" fmla="*/ 496066 h 512833"/>
                <a:gd name="connsiteX1279" fmla="*/ 489429 w 4966685"/>
                <a:gd name="connsiteY1279" fmla="*/ 485152 h 512833"/>
                <a:gd name="connsiteX1280" fmla="*/ 461184 w 4966685"/>
                <a:gd name="connsiteY1280" fmla="*/ 485152 h 512833"/>
                <a:gd name="connsiteX1281" fmla="*/ 472098 w 4966685"/>
                <a:gd name="connsiteY1281" fmla="*/ 496066 h 512833"/>
                <a:gd name="connsiteX1282" fmla="*/ 461184 w 4966685"/>
                <a:gd name="connsiteY1282" fmla="*/ 506980 h 512833"/>
                <a:gd name="connsiteX1283" fmla="*/ 450270 w 4966685"/>
                <a:gd name="connsiteY1283" fmla="*/ 496066 h 512833"/>
                <a:gd name="connsiteX1284" fmla="*/ 461184 w 4966685"/>
                <a:gd name="connsiteY1284" fmla="*/ 485152 h 512833"/>
                <a:gd name="connsiteX1285" fmla="*/ 432938 w 4966685"/>
                <a:gd name="connsiteY1285" fmla="*/ 485152 h 512833"/>
                <a:gd name="connsiteX1286" fmla="*/ 443852 w 4966685"/>
                <a:gd name="connsiteY1286" fmla="*/ 496066 h 512833"/>
                <a:gd name="connsiteX1287" fmla="*/ 432938 w 4966685"/>
                <a:gd name="connsiteY1287" fmla="*/ 506980 h 512833"/>
                <a:gd name="connsiteX1288" fmla="*/ 422024 w 4966685"/>
                <a:gd name="connsiteY1288" fmla="*/ 496066 h 512833"/>
                <a:gd name="connsiteX1289" fmla="*/ 432938 w 4966685"/>
                <a:gd name="connsiteY1289" fmla="*/ 485152 h 512833"/>
                <a:gd name="connsiteX1290" fmla="*/ 404693 w 4966685"/>
                <a:gd name="connsiteY1290" fmla="*/ 485152 h 512833"/>
                <a:gd name="connsiteX1291" fmla="*/ 415607 w 4966685"/>
                <a:gd name="connsiteY1291" fmla="*/ 496066 h 512833"/>
                <a:gd name="connsiteX1292" fmla="*/ 404693 w 4966685"/>
                <a:gd name="connsiteY1292" fmla="*/ 506980 h 512833"/>
                <a:gd name="connsiteX1293" fmla="*/ 393779 w 4966685"/>
                <a:gd name="connsiteY1293" fmla="*/ 496066 h 512833"/>
                <a:gd name="connsiteX1294" fmla="*/ 404693 w 4966685"/>
                <a:gd name="connsiteY1294" fmla="*/ 485152 h 512833"/>
                <a:gd name="connsiteX1295" fmla="*/ 376447 w 4966685"/>
                <a:gd name="connsiteY1295" fmla="*/ 485152 h 512833"/>
                <a:gd name="connsiteX1296" fmla="*/ 387361 w 4966685"/>
                <a:gd name="connsiteY1296" fmla="*/ 496066 h 512833"/>
                <a:gd name="connsiteX1297" fmla="*/ 376447 w 4966685"/>
                <a:gd name="connsiteY1297" fmla="*/ 506980 h 512833"/>
                <a:gd name="connsiteX1298" fmla="*/ 365533 w 4966685"/>
                <a:gd name="connsiteY1298" fmla="*/ 496066 h 512833"/>
                <a:gd name="connsiteX1299" fmla="*/ 376447 w 4966685"/>
                <a:gd name="connsiteY1299" fmla="*/ 485152 h 512833"/>
                <a:gd name="connsiteX1300" fmla="*/ 348202 w 4966685"/>
                <a:gd name="connsiteY1300" fmla="*/ 485152 h 512833"/>
                <a:gd name="connsiteX1301" fmla="*/ 359116 w 4966685"/>
                <a:gd name="connsiteY1301" fmla="*/ 496066 h 512833"/>
                <a:gd name="connsiteX1302" fmla="*/ 348202 w 4966685"/>
                <a:gd name="connsiteY1302" fmla="*/ 506980 h 512833"/>
                <a:gd name="connsiteX1303" fmla="*/ 337288 w 4966685"/>
                <a:gd name="connsiteY1303" fmla="*/ 496066 h 512833"/>
                <a:gd name="connsiteX1304" fmla="*/ 348202 w 4966685"/>
                <a:gd name="connsiteY1304" fmla="*/ 485152 h 512833"/>
                <a:gd name="connsiteX1305" fmla="*/ 319956 w 4966685"/>
                <a:gd name="connsiteY1305" fmla="*/ 485152 h 512833"/>
                <a:gd name="connsiteX1306" fmla="*/ 330870 w 4966685"/>
                <a:gd name="connsiteY1306" fmla="*/ 496066 h 512833"/>
                <a:gd name="connsiteX1307" fmla="*/ 319956 w 4966685"/>
                <a:gd name="connsiteY1307" fmla="*/ 506980 h 512833"/>
                <a:gd name="connsiteX1308" fmla="*/ 309042 w 4966685"/>
                <a:gd name="connsiteY1308" fmla="*/ 496066 h 512833"/>
                <a:gd name="connsiteX1309" fmla="*/ 319956 w 4966685"/>
                <a:gd name="connsiteY1309" fmla="*/ 485152 h 512833"/>
                <a:gd name="connsiteX1310" fmla="*/ 291711 w 4966685"/>
                <a:gd name="connsiteY1310" fmla="*/ 485152 h 512833"/>
                <a:gd name="connsiteX1311" fmla="*/ 302625 w 4966685"/>
                <a:gd name="connsiteY1311" fmla="*/ 496066 h 512833"/>
                <a:gd name="connsiteX1312" fmla="*/ 291711 w 4966685"/>
                <a:gd name="connsiteY1312" fmla="*/ 506980 h 512833"/>
                <a:gd name="connsiteX1313" fmla="*/ 280798 w 4966685"/>
                <a:gd name="connsiteY1313" fmla="*/ 496066 h 512833"/>
                <a:gd name="connsiteX1314" fmla="*/ 291711 w 4966685"/>
                <a:gd name="connsiteY1314" fmla="*/ 485152 h 512833"/>
                <a:gd name="connsiteX1315" fmla="*/ 263465 w 4966685"/>
                <a:gd name="connsiteY1315" fmla="*/ 485152 h 512833"/>
                <a:gd name="connsiteX1316" fmla="*/ 274378 w 4966685"/>
                <a:gd name="connsiteY1316" fmla="*/ 496066 h 512833"/>
                <a:gd name="connsiteX1317" fmla="*/ 263465 w 4966685"/>
                <a:gd name="connsiteY1317" fmla="*/ 506980 h 512833"/>
                <a:gd name="connsiteX1318" fmla="*/ 252551 w 4966685"/>
                <a:gd name="connsiteY1318" fmla="*/ 496066 h 512833"/>
                <a:gd name="connsiteX1319" fmla="*/ 263465 w 4966685"/>
                <a:gd name="connsiteY1319" fmla="*/ 485152 h 512833"/>
                <a:gd name="connsiteX1320" fmla="*/ 235220 w 4966685"/>
                <a:gd name="connsiteY1320" fmla="*/ 485152 h 512833"/>
                <a:gd name="connsiteX1321" fmla="*/ 246134 w 4966685"/>
                <a:gd name="connsiteY1321" fmla="*/ 496066 h 512833"/>
                <a:gd name="connsiteX1322" fmla="*/ 235220 w 4966685"/>
                <a:gd name="connsiteY1322" fmla="*/ 506980 h 512833"/>
                <a:gd name="connsiteX1323" fmla="*/ 224306 w 4966685"/>
                <a:gd name="connsiteY1323" fmla="*/ 496066 h 512833"/>
                <a:gd name="connsiteX1324" fmla="*/ 235220 w 4966685"/>
                <a:gd name="connsiteY1324" fmla="*/ 485152 h 512833"/>
                <a:gd name="connsiteX1325" fmla="*/ 206974 w 4966685"/>
                <a:gd name="connsiteY1325" fmla="*/ 485152 h 512833"/>
                <a:gd name="connsiteX1326" fmla="*/ 217888 w 4966685"/>
                <a:gd name="connsiteY1326" fmla="*/ 496066 h 512833"/>
                <a:gd name="connsiteX1327" fmla="*/ 206974 w 4966685"/>
                <a:gd name="connsiteY1327" fmla="*/ 506980 h 512833"/>
                <a:gd name="connsiteX1328" fmla="*/ 196060 w 4966685"/>
                <a:gd name="connsiteY1328" fmla="*/ 496066 h 512833"/>
                <a:gd name="connsiteX1329" fmla="*/ 206974 w 4966685"/>
                <a:gd name="connsiteY1329" fmla="*/ 485152 h 512833"/>
                <a:gd name="connsiteX1330" fmla="*/ 178729 w 4966685"/>
                <a:gd name="connsiteY1330" fmla="*/ 485152 h 512833"/>
                <a:gd name="connsiteX1331" fmla="*/ 189643 w 4966685"/>
                <a:gd name="connsiteY1331" fmla="*/ 496066 h 512833"/>
                <a:gd name="connsiteX1332" fmla="*/ 178729 w 4966685"/>
                <a:gd name="connsiteY1332" fmla="*/ 506980 h 512833"/>
                <a:gd name="connsiteX1333" fmla="*/ 167815 w 4966685"/>
                <a:gd name="connsiteY1333" fmla="*/ 496066 h 512833"/>
                <a:gd name="connsiteX1334" fmla="*/ 178729 w 4966685"/>
                <a:gd name="connsiteY1334" fmla="*/ 485152 h 512833"/>
                <a:gd name="connsiteX1335" fmla="*/ 150484 w 4966685"/>
                <a:gd name="connsiteY1335" fmla="*/ 485152 h 512833"/>
                <a:gd name="connsiteX1336" fmla="*/ 161397 w 4966685"/>
                <a:gd name="connsiteY1336" fmla="*/ 496066 h 512833"/>
                <a:gd name="connsiteX1337" fmla="*/ 154696 w 4966685"/>
                <a:gd name="connsiteY1337" fmla="*/ 502768 h 512833"/>
                <a:gd name="connsiteX1338" fmla="*/ 142480 w 4966685"/>
                <a:gd name="connsiteY1338" fmla="*/ 498975 h 512833"/>
                <a:gd name="connsiteX1339" fmla="*/ 139570 w 4966685"/>
                <a:gd name="connsiteY1339" fmla="*/ 496066 h 512833"/>
                <a:gd name="connsiteX1340" fmla="*/ 150484 w 4966685"/>
                <a:gd name="connsiteY1340" fmla="*/ 485152 h 512833"/>
                <a:gd name="connsiteX1341" fmla="*/ 122238 w 4966685"/>
                <a:gd name="connsiteY1341" fmla="*/ 485152 h 512833"/>
                <a:gd name="connsiteX1342" fmla="*/ 133152 w 4966685"/>
                <a:gd name="connsiteY1342" fmla="*/ 496066 h 512833"/>
                <a:gd name="connsiteX1343" fmla="*/ 133142 w 4966685"/>
                <a:gd name="connsiteY1343" fmla="*/ 496077 h 512833"/>
                <a:gd name="connsiteX1344" fmla="*/ 130630 w 4966685"/>
                <a:gd name="connsiteY1344" fmla="*/ 495297 h 512833"/>
                <a:gd name="connsiteX1345" fmla="*/ 118615 w 4966685"/>
                <a:gd name="connsiteY1345" fmla="*/ 488775 h 512833"/>
                <a:gd name="connsiteX1346" fmla="*/ 4881532 w 4966685"/>
                <a:gd name="connsiteY1346" fmla="*/ 460902 h 512833"/>
                <a:gd name="connsiteX1347" fmla="*/ 4883124 w 4966685"/>
                <a:gd name="connsiteY1347" fmla="*/ 462494 h 512833"/>
                <a:gd name="connsiteX1348" fmla="*/ 4871395 w 4966685"/>
                <a:gd name="connsiteY1348" fmla="*/ 472171 h 512833"/>
                <a:gd name="connsiteX1349" fmla="*/ 4870829 w 4966685"/>
                <a:gd name="connsiteY1349" fmla="*/ 471605 h 512833"/>
                <a:gd name="connsiteX1350" fmla="*/ 4881532 w 4966685"/>
                <a:gd name="connsiteY1350" fmla="*/ 460902 h 512833"/>
                <a:gd name="connsiteX1351" fmla="*/ 4853287 w 4966685"/>
                <a:gd name="connsiteY1351" fmla="*/ 460902 h 512833"/>
                <a:gd name="connsiteX1352" fmla="*/ 4863990 w 4966685"/>
                <a:gd name="connsiteY1352" fmla="*/ 471605 h 512833"/>
                <a:gd name="connsiteX1353" fmla="*/ 4853287 w 4966685"/>
                <a:gd name="connsiteY1353" fmla="*/ 482307 h 512833"/>
                <a:gd name="connsiteX1354" fmla="*/ 4842585 w 4966685"/>
                <a:gd name="connsiteY1354" fmla="*/ 471605 h 512833"/>
                <a:gd name="connsiteX1355" fmla="*/ 4853287 w 4966685"/>
                <a:gd name="connsiteY1355" fmla="*/ 460902 h 512833"/>
                <a:gd name="connsiteX1356" fmla="*/ 4825041 w 4966685"/>
                <a:gd name="connsiteY1356" fmla="*/ 460902 h 512833"/>
                <a:gd name="connsiteX1357" fmla="*/ 4835744 w 4966685"/>
                <a:gd name="connsiteY1357" fmla="*/ 471605 h 512833"/>
                <a:gd name="connsiteX1358" fmla="*/ 4825041 w 4966685"/>
                <a:gd name="connsiteY1358" fmla="*/ 482307 h 512833"/>
                <a:gd name="connsiteX1359" fmla="*/ 4814338 w 4966685"/>
                <a:gd name="connsiteY1359" fmla="*/ 471605 h 512833"/>
                <a:gd name="connsiteX1360" fmla="*/ 4825041 w 4966685"/>
                <a:gd name="connsiteY1360" fmla="*/ 460902 h 512833"/>
                <a:gd name="connsiteX1361" fmla="*/ 4796796 w 4966685"/>
                <a:gd name="connsiteY1361" fmla="*/ 460902 h 512833"/>
                <a:gd name="connsiteX1362" fmla="*/ 4807499 w 4966685"/>
                <a:gd name="connsiteY1362" fmla="*/ 471605 h 512833"/>
                <a:gd name="connsiteX1363" fmla="*/ 4796796 w 4966685"/>
                <a:gd name="connsiteY1363" fmla="*/ 482307 h 512833"/>
                <a:gd name="connsiteX1364" fmla="*/ 4786093 w 4966685"/>
                <a:gd name="connsiteY1364" fmla="*/ 471605 h 512833"/>
                <a:gd name="connsiteX1365" fmla="*/ 4796796 w 4966685"/>
                <a:gd name="connsiteY1365" fmla="*/ 460902 h 512833"/>
                <a:gd name="connsiteX1366" fmla="*/ 4768550 w 4966685"/>
                <a:gd name="connsiteY1366" fmla="*/ 460902 h 512833"/>
                <a:gd name="connsiteX1367" fmla="*/ 4779253 w 4966685"/>
                <a:gd name="connsiteY1367" fmla="*/ 471605 h 512833"/>
                <a:gd name="connsiteX1368" fmla="*/ 4768550 w 4966685"/>
                <a:gd name="connsiteY1368" fmla="*/ 482307 h 512833"/>
                <a:gd name="connsiteX1369" fmla="*/ 4757847 w 4966685"/>
                <a:gd name="connsiteY1369" fmla="*/ 471605 h 512833"/>
                <a:gd name="connsiteX1370" fmla="*/ 4768550 w 4966685"/>
                <a:gd name="connsiteY1370" fmla="*/ 460902 h 512833"/>
                <a:gd name="connsiteX1371" fmla="*/ 4740305 w 4966685"/>
                <a:gd name="connsiteY1371" fmla="*/ 460902 h 512833"/>
                <a:gd name="connsiteX1372" fmla="*/ 4751008 w 4966685"/>
                <a:gd name="connsiteY1372" fmla="*/ 471605 h 512833"/>
                <a:gd name="connsiteX1373" fmla="*/ 4740305 w 4966685"/>
                <a:gd name="connsiteY1373" fmla="*/ 482307 h 512833"/>
                <a:gd name="connsiteX1374" fmla="*/ 4729602 w 4966685"/>
                <a:gd name="connsiteY1374" fmla="*/ 471605 h 512833"/>
                <a:gd name="connsiteX1375" fmla="*/ 4740305 w 4966685"/>
                <a:gd name="connsiteY1375" fmla="*/ 460902 h 512833"/>
                <a:gd name="connsiteX1376" fmla="*/ 4712059 w 4966685"/>
                <a:gd name="connsiteY1376" fmla="*/ 460902 h 512833"/>
                <a:gd name="connsiteX1377" fmla="*/ 4722762 w 4966685"/>
                <a:gd name="connsiteY1377" fmla="*/ 471605 h 512833"/>
                <a:gd name="connsiteX1378" fmla="*/ 4712059 w 4966685"/>
                <a:gd name="connsiteY1378" fmla="*/ 482307 h 512833"/>
                <a:gd name="connsiteX1379" fmla="*/ 4701356 w 4966685"/>
                <a:gd name="connsiteY1379" fmla="*/ 471605 h 512833"/>
                <a:gd name="connsiteX1380" fmla="*/ 4712059 w 4966685"/>
                <a:gd name="connsiteY1380" fmla="*/ 460902 h 512833"/>
                <a:gd name="connsiteX1381" fmla="*/ 4683814 w 4966685"/>
                <a:gd name="connsiteY1381" fmla="*/ 460902 h 512833"/>
                <a:gd name="connsiteX1382" fmla="*/ 4694517 w 4966685"/>
                <a:gd name="connsiteY1382" fmla="*/ 471605 h 512833"/>
                <a:gd name="connsiteX1383" fmla="*/ 4683814 w 4966685"/>
                <a:gd name="connsiteY1383" fmla="*/ 482307 h 512833"/>
                <a:gd name="connsiteX1384" fmla="*/ 4673111 w 4966685"/>
                <a:gd name="connsiteY1384" fmla="*/ 471605 h 512833"/>
                <a:gd name="connsiteX1385" fmla="*/ 4683814 w 4966685"/>
                <a:gd name="connsiteY1385" fmla="*/ 460902 h 512833"/>
                <a:gd name="connsiteX1386" fmla="*/ 4655568 w 4966685"/>
                <a:gd name="connsiteY1386" fmla="*/ 460902 h 512833"/>
                <a:gd name="connsiteX1387" fmla="*/ 4666271 w 4966685"/>
                <a:gd name="connsiteY1387" fmla="*/ 471605 h 512833"/>
                <a:gd name="connsiteX1388" fmla="*/ 4655568 w 4966685"/>
                <a:gd name="connsiteY1388" fmla="*/ 482307 h 512833"/>
                <a:gd name="connsiteX1389" fmla="*/ 4644865 w 4966685"/>
                <a:gd name="connsiteY1389" fmla="*/ 471605 h 512833"/>
                <a:gd name="connsiteX1390" fmla="*/ 4655568 w 4966685"/>
                <a:gd name="connsiteY1390" fmla="*/ 460902 h 512833"/>
                <a:gd name="connsiteX1391" fmla="*/ 4627323 w 4966685"/>
                <a:gd name="connsiteY1391" fmla="*/ 460902 h 512833"/>
                <a:gd name="connsiteX1392" fmla="*/ 4638026 w 4966685"/>
                <a:gd name="connsiteY1392" fmla="*/ 471605 h 512833"/>
                <a:gd name="connsiteX1393" fmla="*/ 4627323 w 4966685"/>
                <a:gd name="connsiteY1393" fmla="*/ 482307 h 512833"/>
                <a:gd name="connsiteX1394" fmla="*/ 4616620 w 4966685"/>
                <a:gd name="connsiteY1394" fmla="*/ 471605 h 512833"/>
                <a:gd name="connsiteX1395" fmla="*/ 4627323 w 4966685"/>
                <a:gd name="connsiteY1395" fmla="*/ 460902 h 512833"/>
                <a:gd name="connsiteX1396" fmla="*/ 4599077 w 4966685"/>
                <a:gd name="connsiteY1396" fmla="*/ 460902 h 512833"/>
                <a:gd name="connsiteX1397" fmla="*/ 4609780 w 4966685"/>
                <a:gd name="connsiteY1397" fmla="*/ 471605 h 512833"/>
                <a:gd name="connsiteX1398" fmla="*/ 4599077 w 4966685"/>
                <a:gd name="connsiteY1398" fmla="*/ 482307 h 512833"/>
                <a:gd name="connsiteX1399" fmla="*/ 4588374 w 4966685"/>
                <a:gd name="connsiteY1399" fmla="*/ 471605 h 512833"/>
                <a:gd name="connsiteX1400" fmla="*/ 4599077 w 4966685"/>
                <a:gd name="connsiteY1400" fmla="*/ 460902 h 512833"/>
                <a:gd name="connsiteX1401" fmla="*/ 4570832 w 4966685"/>
                <a:gd name="connsiteY1401" fmla="*/ 460902 h 512833"/>
                <a:gd name="connsiteX1402" fmla="*/ 4581535 w 4966685"/>
                <a:gd name="connsiteY1402" fmla="*/ 471605 h 512833"/>
                <a:gd name="connsiteX1403" fmla="*/ 4570832 w 4966685"/>
                <a:gd name="connsiteY1403" fmla="*/ 482307 h 512833"/>
                <a:gd name="connsiteX1404" fmla="*/ 4560130 w 4966685"/>
                <a:gd name="connsiteY1404" fmla="*/ 471605 h 512833"/>
                <a:gd name="connsiteX1405" fmla="*/ 4570832 w 4966685"/>
                <a:gd name="connsiteY1405" fmla="*/ 460902 h 512833"/>
                <a:gd name="connsiteX1406" fmla="*/ 4542586 w 4966685"/>
                <a:gd name="connsiteY1406" fmla="*/ 460902 h 512833"/>
                <a:gd name="connsiteX1407" fmla="*/ 4553289 w 4966685"/>
                <a:gd name="connsiteY1407" fmla="*/ 471605 h 512833"/>
                <a:gd name="connsiteX1408" fmla="*/ 4542586 w 4966685"/>
                <a:gd name="connsiteY1408" fmla="*/ 482307 h 512833"/>
                <a:gd name="connsiteX1409" fmla="*/ 4531883 w 4966685"/>
                <a:gd name="connsiteY1409" fmla="*/ 471605 h 512833"/>
                <a:gd name="connsiteX1410" fmla="*/ 4542586 w 4966685"/>
                <a:gd name="connsiteY1410" fmla="*/ 460902 h 512833"/>
                <a:gd name="connsiteX1411" fmla="*/ 4514341 w 4966685"/>
                <a:gd name="connsiteY1411" fmla="*/ 460902 h 512833"/>
                <a:gd name="connsiteX1412" fmla="*/ 4525044 w 4966685"/>
                <a:gd name="connsiteY1412" fmla="*/ 471605 h 512833"/>
                <a:gd name="connsiteX1413" fmla="*/ 4514341 w 4966685"/>
                <a:gd name="connsiteY1413" fmla="*/ 482307 h 512833"/>
                <a:gd name="connsiteX1414" fmla="*/ 4503639 w 4966685"/>
                <a:gd name="connsiteY1414" fmla="*/ 471605 h 512833"/>
                <a:gd name="connsiteX1415" fmla="*/ 4514341 w 4966685"/>
                <a:gd name="connsiteY1415" fmla="*/ 460902 h 512833"/>
                <a:gd name="connsiteX1416" fmla="*/ 4486095 w 4966685"/>
                <a:gd name="connsiteY1416" fmla="*/ 460902 h 512833"/>
                <a:gd name="connsiteX1417" fmla="*/ 4496798 w 4966685"/>
                <a:gd name="connsiteY1417" fmla="*/ 471605 h 512833"/>
                <a:gd name="connsiteX1418" fmla="*/ 4486095 w 4966685"/>
                <a:gd name="connsiteY1418" fmla="*/ 482307 h 512833"/>
                <a:gd name="connsiteX1419" fmla="*/ 4475392 w 4966685"/>
                <a:gd name="connsiteY1419" fmla="*/ 471605 h 512833"/>
                <a:gd name="connsiteX1420" fmla="*/ 4486095 w 4966685"/>
                <a:gd name="connsiteY1420" fmla="*/ 460902 h 512833"/>
                <a:gd name="connsiteX1421" fmla="*/ 4457850 w 4966685"/>
                <a:gd name="connsiteY1421" fmla="*/ 460902 h 512833"/>
                <a:gd name="connsiteX1422" fmla="*/ 4468553 w 4966685"/>
                <a:gd name="connsiteY1422" fmla="*/ 471605 h 512833"/>
                <a:gd name="connsiteX1423" fmla="*/ 4457850 w 4966685"/>
                <a:gd name="connsiteY1423" fmla="*/ 482307 h 512833"/>
                <a:gd name="connsiteX1424" fmla="*/ 4447148 w 4966685"/>
                <a:gd name="connsiteY1424" fmla="*/ 471605 h 512833"/>
                <a:gd name="connsiteX1425" fmla="*/ 4457850 w 4966685"/>
                <a:gd name="connsiteY1425" fmla="*/ 460902 h 512833"/>
                <a:gd name="connsiteX1426" fmla="*/ 4429604 w 4966685"/>
                <a:gd name="connsiteY1426" fmla="*/ 460902 h 512833"/>
                <a:gd name="connsiteX1427" fmla="*/ 4440307 w 4966685"/>
                <a:gd name="connsiteY1427" fmla="*/ 471605 h 512833"/>
                <a:gd name="connsiteX1428" fmla="*/ 4429604 w 4966685"/>
                <a:gd name="connsiteY1428" fmla="*/ 482307 h 512833"/>
                <a:gd name="connsiteX1429" fmla="*/ 4418901 w 4966685"/>
                <a:gd name="connsiteY1429" fmla="*/ 471605 h 512833"/>
                <a:gd name="connsiteX1430" fmla="*/ 4429604 w 4966685"/>
                <a:gd name="connsiteY1430" fmla="*/ 460902 h 512833"/>
                <a:gd name="connsiteX1431" fmla="*/ 4401360 w 4966685"/>
                <a:gd name="connsiteY1431" fmla="*/ 460902 h 512833"/>
                <a:gd name="connsiteX1432" fmla="*/ 4412062 w 4966685"/>
                <a:gd name="connsiteY1432" fmla="*/ 471605 h 512833"/>
                <a:gd name="connsiteX1433" fmla="*/ 4401360 w 4966685"/>
                <a:gd name="connsiteY1433" fmla="*/ 482307 h 512833"/>
                <a:gd name="connsiteX1434" fmla="*/ 4390656 w 4966685"/>
                <a:gd name="connsiteY1434" fmla="*/ 471605 h 512833"/>
                <a:gd name="connsiteX1435" fmla="*/ 4401360 w 4966685"/>
                <a:gd name="connsiteY1435" fmla="*/ 460902 h 512833"/>
                <a:gd name="connsiteX1436" fmla="*/ 4373113 w 4966685"/>
                <a:gd name="connsiteY1436" fmla="*/ 460902 h 512833"/>
                <a:gd name="connsiteX1437" fmla="*/ 4383816 w 4966685"/>
                <a:gd name="connsiteY1437" fmla="*/ 471605 h 512833"/>
                <a:gd name="connsiteX1438" fmla="*/ 4373113 w 4966685"/>
                <a:gd name="connsiteY1438" fmla="*/ 482307 h 512833"/>
                <a:gd name="connsiteX1439" fmla="*/ 4362410 w 4966685"/>
                <a:gd name="connsiteY1439" fmla="*/ 471605 h 512833"/>
                <a:gd name="connsiteX1440" fmla="*/ 4373113 w 4966685"/>
                <a:gd name="connsiteY1440" fmla="*/ 460902 h 512833"/>
                <a:gd name="connsiteX1441" fmla="*/ 4344868 w 4966685"/>
                <a:gd name="connsiteY1441" fmla="*/ 460902 h 512833"/>
                <a:gd name="connsiteX1442" fmla="*/ 4355571 w 4966685"/>
                <a:gd name="connsiteY1442" fmla="*/ 471605 h 512833"/>
                <a:gd name="connsiteX1443" fmla="*/ 4344868 w 4966685"/>
                <a:gd name="connsiteY1443" fmla="*/ 482307 h 512833"/>
                <a:gd name="connsiteX1444" fmla="*/ 4334166 w 4966685"/>
                <a:gd name="connsiteY1444" fmla="*/ 471605 h 512833"/>
                <a:gd name="connsiteX1445" fmla="*/ 4344868 w 4966685"/>
                <a:gd name="connsiteY1445" fmla="*/ 460902 h 512833"/>
                <a:gd name="connsiteX1446" fmla="*/ 4316622 w 4966685"/>
                <a:gd name="connsiteY1446" fmla="*/ 460902 h 512833"/>
                <a:gd name="connsiteX1447" fmla="*/ 4327325 w 4966685"/>
                <a:gd name="connsiteY1447" fmla="*/ 471605 h 512833"/>
                <a:gd name="connsiteX1448" fmla="*/ 4316622 w 4966685"/>
                <a:gd name="connsiteY1448" fmla="*/ 482307 h 512833"/>
                <a:gd name="connsiteX1449" fmla="*/ 4305920 w 4966685"/>
                <a:gd name="connsiteY1449" fmla="*/ 471605 h 512833"/>
                <a:gd name="connsiteX1450" fmla="*/ 4316622 w 4966685"/>
                <a:gd name="connsiteY1450" fmla="*/ 460902 h 512833"/>
                <a:gd name="connsiteX1451" fmla="*/ 4288378 w 4966685"/>
                <a:gd name="connsiteY1451" fmla="*/ 460902 h 512833"/>
                <a:gd name="connsiteX1452" fmla="*/ 4299081 w 4966685"/>
                <a:gd name="connsiteY1452" fmla="*/ 471605 h 512833"/>
                <a:gd name="connsiteX1453" fmla="*/ 4288378 w 4966685"/>
                <a:gd name="connsiteY1453" fmla="*/ 482307 h 512833"/>
                <a:gd name="connsiteX1454" fmla="*/ 4277675 w 4966685"/>
                <a:gd name="connsiteY1454" fmla="*/ 471605 h 512833"/>
                <a:gd name="connsiteX1455" fmla="*/ 4288378 w 4966685"/>
                <a:gd name="connsiteY1455" fmla="*/ 460902 h 512833"/>
                <a:gd name="connsiteX1456" fmla="*/ 4260131 w 4966685"/>
                <a:gd name="connsiteY1456" fmla="*/ 460902 h 512833"/>
                <a:gd name="connsiteX1457" fmla="*/ 4270834 w 4966685"/>
                <a:gd name="connsiteY1457" fmla="*/ 471605 h 512833"/>
                <a:gd name="connsiteX1458" fmla="*/ 4260131 w 4966685"/>
                <a:gd name="connsiteY1458" fmla="*/ 482307 h 512833"/>
                <a:gd name="connsiteX1459" fmla="*/ 4249428 w 4966685"/>
                <a:gd name="connsiteY1459" fmla="*/ 471605 h 512833"/>
                <a:gd name="connsiteX1460" fmla="*/ 4260131 w 4966685"/>
                <a:gd name="connsiteY1460" fmla="*/ 460902 h 512833"/>
                <a:gd name="connsiteX1461" fmla="*/ 4231887 w 4966685"/>
                <a:gd name="connsiteY1461" fmla="*/ 460902 h 512833"/>
                <a:gd name="connsiteX1462" fmla="*/ 4242590 w 4966685"/>
                <a:gd name="connsiteY1462" fmla="*/ 471605 h 512833"/>
                <a:gd name="connsiteX1463" fmla="*/ 4231887 w 4966685"/>
                <a:gd name="connsiteY1463" fmla="*/ 482307 h 512833"/>
                <a:gd name="connsiteX1464" fmla="*/ 4221184 w 4966685"/>
                <a:gd name="connsiteY1464" fmla="*/ 471605 h 512833"/>
                <a:gd name="connsiteX1465" fmla="*/ 4231887 w 4966685"/>
                <a:gd name="connsiteY1465" fmla="*/ 460902 h 512833"/>
                <a:gd name="connsiteX1466" fmla="*/ 4203640 w 4966685"/>
                <a:gd name="connsiteY1466" fmla="*/ 460902 h 512833"/>
                <a:gd name="connsiteX1467" fmla="*/ 4214343 w 4966685"/>
                <a:gd name="connsiteY1467" fmla="*/ 471605 h 512833"/>
                <a:gd name="connsiteX1468" fmla="*/ 4203640 w 4966685"/>
                <a:gd name="connsiteY1468" fmla="*/ 482307 h 512833"/>
                <a:gd name="connsiteX1469" fmla="*/ 4192937 w 4966685"/>
                <a:gd name="connsiteY1469" fmla="*/ 471605 h 512833"/>
                <a:gd name="connsiteX1470" fmla="*/ 4203640 w 4966685"/>
                <a:gd name="connsiteY1470" fmla="*/ 460902 h 512833"/>
                <a:gd name="connsiteX1471" fmla="*/ 4175396 w 4966685"/>
                <a:gd name="connsiteY1471" fmla="*/ 460902 h 512833"/>
                <a:gd name="connsiteX1472" fmla="*/ 4186099 w 4966685"/>
                <a:gd name="connsiteY1472" fmla="*/ 471605 h 512833"/>
                <a:gd name="connsiteX1473" fmla="*/ 4175396 w 4966685"/>
                <a:gd name="connsiteY1473" fmla="*/ 482307 h 512833"/>
                <a:gd name="connsiteX1474" fmla="*/ 4164693 w 4966685"/>
                <a:gd name="connsiteY1474" fmla="*/ 471605 h 512833"/>
                <a:gd name="connsiteX1475" fmla="*/ 4175396 w 4966685"/>
                <a:gd name="connsiteY1475" fmla="*/ 460902 h 512833"/>
                <a:gd name="connsiteX1476" fmla="*/ 4147149 w 4966685"/>
                <a:gd name="connsiteY1476" fmla="*/ 460902 h 512833"/>
                <a:gd name="connsiteX1477" fmla="*/ 4157852 w 4966685"/>
                <a:gd name="connsiteY1477" fmla="*/ 471605 h 512833"/>
                <a:gd name="connsiteX1478" fmla="*/ 4147149 w 4966685"/>
                <a:gd name="connsiteY1478" fmla="*/ 482307 h 512833"/>
                <a:gd name="connsiteX1479" fmla="*/ 4136447 w 4966685"/>
                <a:gd name="connsiteY1479" fmla="*/ 471605 h 512833"/>
                <a:gd name="connsiteX1480" fmla="*/ 4147149 w 4966685"/>
                <a:gd name="connsiteY1480" fmla="*/ 460902 h 512833"/>
                <a:gd name="connsiteX1481" fmla="*/ 4118905 w 4966685"/>
                <a:gd name="connsiteY1481" fmla="*/ 460902 h 512833"/>
                <a:gd name="connsiteX1482" fmla="*/ 4129608 w 4966685"/>
                <a:gd name="connsiteY1482" fmla="*/ 471605 h 512833"/>
                <a:gd name="connsiteX1483" fmla="*/ 4118905 w 4966685"/>
                <a:gd name="connsiteY1483" fmla="*/ 482307 h 512833"/>
                <a:gd name="connsiteX1484" fmla="*/ 4108202 w 4966685"/>
                <a:gd name="connsiteY1484" fmla="*/ 471605 h 512833"/>
                <a:gd name="connsiteX1485" fmla="*/ 4118905 w 4966685"/>
                <a:gd name="connsiteY1485" fmla="*/ 460902 h 512833"/>
                <a:gd name="connsiteX1486" fmla="*/ 4090658 w 4966685"/>
                <a:gd name="connsiteY1486" fmla="*/ 460902 h 512833"/>
                <a:gd name="connsiteX1487" fmla="*/ 4101361 w 4966685"/>
                <a:gd name="connsiteY1487" fmla="*/ 471605 h 512833"/>
                <a:gd name="connsiteX1488" fmla="*/ 4090658 w 4966685"/>
                <a:gd name="connsiteY1488" fmla="*/ 482307 h 512833"/>
                <a:gd name="connsiteX1489" fmla="*/ 4079956 w 4966685"/>
                <a:gd name="connsiteY1489" fmla="*/ 471605 h 512833"/>
                <a:gd name="connsiteX1490" fmla="*/ 4090658 w 4966685"/>
                <a:gd name="connsiteY1490" fmla="*/ 460902 h 512833"/>
                <a:gd name="connsiteX1491" fmla="*/ 4062414 w 4966685"/>
                <a:gd name="connsiteY1491" fmla="*/ 460902 h 512833"/>
                <a:gd name="connsiteX1492" fmla="*/ 4073117 w 4966685"/>
                <a:gd name="connsiteY1492" fmla="*/ 471605 h 512833"/>
                <a:gd name="connsiteX1493" fmla="*/ 4062414 w 4966685"/>
                <a:gd name="connsiteY1493" fmla="*/ 482307 h 512833"/>
                <a:gd name="connsiteX1494" fmla="*/ 4051711 w 4966685"/>
                <a:gd name="connsiteY1494" fmla="*/ 471605 h 512833"/>
                <a:gd name="connsiteX1495" fmla="*/ 4062414 w 4966685"/>
                <a:gd name="connsiteY1495" fmla="*/ 460902 h 512833"/>
                <a:gd name="connsiteX1496" fmla="*/ 4034167 w 4966685"/>
                <a:gd name="connsiteY1496" fmla="*/ 460902 h 512833"/>
                <a:gd name="connsiteX1497" fmla="*/ 4044870 w 4966685"/>
                <a:gd name="connsiteY1497" fmla="*/ 471605 h 512833"/>
                <a:gd name="connsiteX1498" fmla="*/ 4034167 w 4966685"/>
                <a:gd name="connsiteY1498" fmla="*/ 482307 h 512833"/>
                <a:gd name="connsiteX1499" fmla="*/ 4023465 w 4966685"/>
                <a:gd name="connsiteY1499" fmla="*/ 471605 h 512833"/>
                <a:gd name="connsiteX1500" fmla="*/ 4034167 w 4966685"/>
                <a:gd name="connsiteY1500" fmla="*/ 460902 h 512833"/>
                <a:gd name="connsiteX1501" fmla="*/ 4005923 w 4966685"/>
                <a:gd name="connsiteY1501" fmla="*/ 460902 h 512833"/>
                <a:gd name="connsiteX1502" fmla="*/ 4016626 w 4966685"/>
                <a:gd name="connsiteY1502" fmla="*/ 471605 h 512833"/>
                <a:gd name="connsiteX1503" fmla="*/ 4005923 w 4966685"/>
                <a:gd name="connsiteY1503" fmla="*/ 482307 h 512833"/>
                <a:gd name="connsiteX1504" fmla="*/ 3995220 w 4966685"/>
                <a:gd name="connsiteY1504" fmla="*/ 471605 h 512833"/>
                <a:gd name="connsiteX1505" fmla="*/ 4005923 w 4966685"/>
                <a:gd name="connsiteY1505" fmla="*/ 460902 h 512833"/>
                <a:gd name="connsiteX1506" fmla="*/ 3977676 w 4966685"/>
                <a:gd name="connsiteY1506" fmla="*/ 460902 h 512833"/>
                <a:gd name="connsiteX1507" fmla="*/ 3988379 w 4966685"/>
                <a:gd name="connsiteY1507" fmla="*/ 471605 h 512833"/>
                <a:gd name="connsiteX1508" fmla="*/ 3977676 w 4966685"/>
                <a:gd name="connsiteY1508" fmla="*/ 482307 h 512833"/>
                <a:gd name="connsiteX1509" fmla="*/ 3966974 w 4966685"/>
                <a:gd name="connsiteY1509" fmla="*/ 471605 h 512833"/>
                <a:gd name="connsiteX1510" fmla="*/ 3977676 w 4966685"/>
                <a:gd name="connsiteY1510" fmla="*/ 460902 h 512833"/>
                <a:gd name="connsiteX1511" fmla="*/ 3949432 w 4966685"/>
                <a:gd name="connsiteY1511" fmla="*/ 460902 h 512833"/>
                <a:gd name="connsiteX1512" fmla="*/ 3960135 w 4966685"/>
                <a:gd name="connsiteY1512" fmla="*/ 471605 h 512833"/>
                <a:gd name="connsiteX1513" fmla="*/ 3949432 w 4966685"/>
                <a:gd name="connsiteY1513" fmla="*/ 482307 h 512833"/>
                <a:gd name="connsiteX1514" fmla="*/ 3938729 w 4966685"/>
                <a:gd name="connsiteY1514" fmla="*/ 471605 h 512833"/>
                <a:gd name="connsiteX1515" fmla="*/ 3949432 w 4966685"/>
                <a:gd name="connsiteY1515" fmla="*/ 460902 h 512833"/>
                <a:gd name="connsiteX1516" fmla="*/ 3921185 w 4966685"/>
                <a:gd name="connsiteY1516" fmla="*/ 460902 h 512833"/>
                <a:gd name="connsiteX1517" fmla="*/ 3931888 w 4966685"/>
                <a:gd name="connsiteY1517" fmla="*/ 471605 h 512833"/>
                <a:gd name="connsiteX1518" fmla="*/ 3921185 w 4966685"/>
                <a:gd name="connsiteY1518" fmla="*/ 482307 h 512833"/>
                <a:gd name="connsiteX1519" fmla="*/ 3910483 w 4966685"/>
                <a:gd name="connsiteY1519" fmla="*/ 471605 h 512833"/>
                <a:gd name="connsiteX1520" fmla="*/ 3921185 w 4966685"/>
                <a:gd name="connsiteY1520" fmla="*/ 460902 h 512833"/>
                <a:gd name="connsiteX1521" fmla="*/ 3892941 w 4966685"/>
                <a:gd name="connsiteY1521" fmla="*/ 460902 h 512833"/>
                <a:gd name="connsiteX1522" fmla="*/ 3903644 w 4966685"/>
                <a:gd name="connsiteY1522" fmla="*/ 471605 h 512833"/>
                <a:gd name="connsiteX1523" fmla="*/ 3892941 w 4966685"/>
                <a:gd name="connsiteY1523" fmla="*/ 482307 h 512833"/>
                <a:gd name="connsiteX1524" fmla="*/ 3882238 w 4966685"/>
                <a:gd name="connsiteY1524" fmla="*/ 471605 h 512833"/>
                <a:gd name="connsiteX1525" fmla="*/ 3892941 w 4966685"/>
                <a:gd name="connsiteY1525" fmla="*/ 460902 h 512833"/>
                <a:gd name="connsiteX1526" fmla="*/ 3864694 w 4966685"/>
                <a:gd name="connsiteY1526" fmla="*/ 460902 h 512833"/>
                <a:gd name="connsiteX1527" fmla="*/ 3875397 w 4966685"/>
                <a:gd name="connsiteY1527" fmla="*/ 471605 h 512833"/>
                <a:gd name="connsiteX1528" fmla="*/ 3864694 w 4966685"/>
                <a:gd name="connsiteY1528" fmla="*/ 482307 h 512833"/>
                <a:gd name="connsiteX1529" fmla="*/ 3853992 w 4966685"/>
                <a:gd name="connsiteY1529" fmla="*/ 471605 h 512833"/>
                <a:gd name="connsiteX1530" fmla="*/ 3864694 w 4966685"/>
                <a:gd name="connsiteY1530" fmla="*/ 460902 h 512833"/>
                <a:gd name="connsiteX1531" fmla="*/ 3836450 w 4966685"/>
                <a:gd name="connsiteY1531" fmla="*/ 460902 h 512833"/>
                <a:gd name="connsiteX1532" fmla="*/ 3847153 w 4966685"/>
                <a:gd name="connsiteY1532" fmla="*/ 471605 h 512833"/>
                <a:gd name="connsiteX1533" fmla="*/ 3836450 w 4966685"/>
                <a:gd name="connsiteY1533" fmla="*/ 482307 h 512833"/>
                <a:gd name="connsiteX1534" fmla="*/ 3825747 w 4966685"/>
                <a:gd name="connsiteY1534" fmla="*/ 471605 h 512833"/>
                <a:gd name="connsiteX1535" fmla="*/ 3836450 w 4966685"/>
                <a:gd name="connsiteY1535" fmla="*/ 460902 h 512833"/>
                <a:gd name="connsiteX1536" fmla="*/ 3808204 w 4966685"/>
                <a:gd name="connsiteY1536" fmla="*/ 460902 h 512833"/>
                <a:gd name="connsiteX1537" fmla="*/ 3818906 w 4966685"/>
                <a:gd name="connsiteY1537" fmla="*/ 471605 h 512833"/>
                <a:gd name="connsiteX1538" fmla="*/ 3808204 w 4966685"/>
                <a:gd name="connsiteY1538" fmla="*/ 482307 h 512833"/>
                <a:gd name="connsiteX1539" fmla="*/ 3797501 w 4966685"/>
                <a:gd name="connsiteY1539" fmla="*/ 471605 h 512833"/>
                <a:gd name="connsiteX1540" fmla="*/ 3808204 w 4966685"/>
                <a:gd name="connsiteY1540" fmla="*/ 460902 h 512833"/>
                <a:gd name="connsiteX1541" fmla="*/ 3779959 w 4966685"/>
                <a:gd name="connsiteY1541" fmla="*/ 460902 h 512833"/>
                <a:gd name="connsiteX1542" fmla="*/ 3790662 w 4966685"/>
                <a:gd name="connsiteY1542" fmla="*/ 471605 h 512833"/>
                <a:gd name="connsiteX1543" fmla="*/ 3779959 w 4966685"/>
                <a:gd name="connsiteY1543" fmla="*/ 482307 h 512833"/>
                <a:gd name="connsiteX1544" fmla="*/ 3769256 w 4966685"/>
                <a:gd name="connsiteY1544" fmla="*/ 471605 h 512833"/>
                <a:gd name="connsiteX1545" fmla="*/ 3779959 w 4966685"/>
                <a:gd name="connsiteY1545" fmla="*/ 460902 h 512833"/>
                <a:gd name="connsiteX1546" fmla="*/ 3751712 w 4966685"/>
                <a:gd name="connsiteY1546" fmla="*/ 460902 h 512833"/>
                <a:gd name="connsiteX1547" fmla="*/ 3762415 w 4966685"/>
                <a:gd name="connsiteY1547" fmla="*/ 471605 h 512833"/>
                <a:gd name="connsiteX1548" fmla="*/ 3751712 w 4966685"/>
                <a:gd name="connsiteY1548" fmla="*/ 482307 h 512833"/>
                <a:gd name="connsiteX1549" fmla="*/ 3741010 w 4966685"/>
                <a:gd name="connsiteY1549" fmla="*/ 471605 h 512833"/>
                <a:gd name="connsiteX1550" fmla="*/ 3751712 w 4966685"/>
                <a:gd name="connsiteY1550" fmla="*/ 460902 h 512833"/>
                <a:gd name="connsiteX1551" fmla="*/ 3723468 w 4966685"/>
                <a:gd name="connsiteY1551" fmla="*/ 460902 h 512833"/>
                <a:gd name="connsiteX1552" fmla="*/ 3734171 w 4966685"/>
                <a:gd name="connsiteY1552" fmla="*/ 471605 h 512833"/>
                <a:gd name="connsiteX1553" fmla="*/ 3723468 w 4966685"/>
                <a:gd name="connsiteY1553" fmla="*/ 482307 h 512833"/>
                <a:gd name="connsiteX1554" fmla="*/ 3712765 w 4966685"/>
                <a:gd name="connsiteY1554" fmla="*/ 471605 h 512833"/>
                <a:gd name="connsiteX1555" fmla="*/ 3723468 w 4966685"/>
                <a:gd name="connsiteY1555" fmla="*/ 460902 h 512833"/>
                <a:gd name="connsiteX1556" fmla="*/ 3695222 w 4966685"/>
                <a:gd name="connsiteY1556" fmla="*/ 460902 h 512833"/>
                <a:gd name="connsiteX1557" fmla="*/ 3705925 w 4966685"/>
                <a:gd name="connsiteY1557" fmla="*/ 471605 h 512833"/>
                <a:gd name="connsiteX1558" fmla="*/ 3695222 w 4966685"/>
                <a:gd name="connsiteY1558" fmla="*/ 482307 h 512833"/>
                <a:gd name="connsiteX1559" fmla="*/ 3684519 w 4966685"/>
                <a:gd name="connsiteY1559" fmla="*/ 471605 h 512833"/>
                <a:gd name="connsiteX1560" fmla="*/ 3695222 w 4966685"/>
                <a:gd name="connsiteY1560" fmla="*/ 460902 h 512833"/>
                <a:gd name="connsiteX1561" fmla="*/ 3666977 w 4966685"/>
                <a:gd name="connsiteY1561" fmla="*/ 460902 h 512833"/>
                <a:gd name="connsiteX1562" fmla="*/ 3677680 w 4966685"/>
                <a:gd name="connsiteY1562" fmla="*/ 471605 h 512833"/>
                <a:gd name="connsiteX1563" fmla="*/ 3666977 w 4966685"/>
                <a:gd name="connsiteY1563" fmla="*/ 482307 h 512833"/>
                <a:gd name="connsiteX1564" fmla="*/ 3656274 w 4966685"/>
                <a:gd name="connsiteY1564" fmla="*/ 471605 h 512833"/>
                <a:gd name="connsiteX1565" fmla="*/ 3666977 w 4966685"/>
                <a:gd name="connsiteY1565" fmla="*/ 460902 h 512833"/>
                <a:gd name="connsiteX1566" fmla="*/ 3638731 w 4966685"/>
                <a:gd name="connsiteY1566" fmla="*/ 460902 h 512833"/>
                <a:gd name="connsiteX1567" fmla="*/ 3649434 w 4966685"/>
                <a:gd name="connsiteY1567" fmla="*/ 471605 h 512833"/>
                <a:gd name="connsiteX1568" fmla="*/ 3638731 w 4966685"/>
                <a:gd name="connsiteY1568" fmla="*/ 482307 h 512833"/>
                <a:gd name="connsiteX1569" fmla="*/ 3628028 w 4966685"/>
                <a:gd name="connsiteY1569" fmla="*/ 471605 h 512833"/>
                <a:gd name="connsiteX1570" fmla="*/ 3638731 w 4966685"/>
                <a:gd name="connsiteY1570" fmla="*/ 460902 h 512833"/>
                <a:gd name="connsiteX1571" fmla="*/ 3610486 w 4966685"/>
                <a:gd name="connsiteY1571" fmla="*/ 460902 h 512833"/>
                <a:gd name="connsiteX1572" fmla="*/ 3621189 w 4966685"/>
                <a:gd name="connsiteY1572" fmla="*/ 471605 h 512833"/>
                <a:gd name="connsiteX1573" fmla="*/ 3610486 w 4966685"/>
                <a:gd name="connsiteY1573" fmla="*/ 482307 h 512833"/>
                <a:gd name="connsiteX1574" fmla="*/ 3599783 w 4966685"/>
                <a:gd name="connsiteY1574" fmla="*/ 471605 h 512833"/>
                <a:gd name="connsiteX1575" fmla="*/ 3610486 w 4966685"/>
                <a:gd name="connsiteY1575" fmla="*/ 460902 h 512833"/>
                <a:gd name="connsiteX1576" fmla="*/ 3582240 w 4966685"/>
                <a:gd name="connsiteY1576" fmla="*/ 460902 h 512833"/>
                <a:gd name="connsiteX1577" fmla="*/ 3592943 w 4966685"/>
                <a:gd name="connsiteY1577" fmla="*/ 471605 h 512833"/>
                <a:gd name="connsiteX1578" fmla="*/ 3582240 w 4966685"/>
                <a:gd name="connsiteY1578" fmla="*/ 482307 h 512833"/>
                <a:gd name="connsiteX1579" fmla="*/ 3571537 w 4966685"/>
                <a:gd name="connsiteY1579" fmla="*/ 471605 h 512833"/>
                <a:gd name="connsiteX1580" fmla="*/ 3582240 w 4966685"/>
                <a:gd name="connsiteY1580" fmla="*/ 460902 h 512833"/>
                <a:gd name="connsiteX1581" fmla="*/ 3553994 w 4966685"/>
                <a:gd name="connsiteY1581" fmla="*/ 460902 h 512833"/>
                <a:gd name="connsiteX1582" fmla="*/ 3564697 w 4966685"/>
                <a:gd name="connsiteY1582" fmla="*/ 471605 h 512833"/>
                <a:gd name="connsiteX1583" fmla="*/ 3553994 w 4966685"/>
                <a:gd name="connsiteY1583" fmla="*/ 482307 h 512833"/>
                <a:gd name="connsiteX1584" fmla="*/ 3543291 w 4966685"/>
                <a:gd name="connsiteY1584" fmla="*/ 471605 h 512833"/>
                <a:gd name="connsiteX1585" fmla="*/ 3553994 w 4966685"/>
                <a:gd name="connsiteY1585" fmla="*/ 460902 h 512833"/>
                <a:gd name="connsiteX1586" fmla="*/ 3525749 w 4966685"/>
                <a:gd name="connsiteY1586" fmla="*/ 460902 h 512833"/>
                <a:gd name="connsiteX1587" fmla="*/ 3536452 w 4966685"/>
                <a:gd name="connsiteY1587" fmla="*/ 471605 h 512833"/>
                <a:gd name="connsiteX1588" fmla="*/ 3525749 w 4966685"/>
                <a:gd name="connsiteY1588" fmla="*/ 482307 h 512833"/>
                <a:gd name="connsiteX1589" fmla="*/ 3515046 w 4966685"/>
                <a:gd name="connsiteY1589" fmla="*/ 471605 h 512833"/>
                <a:gd name="connsiteX1590" fmla="*/ 3525749 w 4966685"/>
                <a:gd name="connsiteY1590" fmla="*/ 460902 h 512833"/>
                <a:gd name="connsiteX1591" fmla="*/ 3497505 w 4966685"/>
                <a:gd name="connsiteY1591" fmla="*/ 460902 h 512833"/>
                <a:gd name="connsiteX1592" fmla="*/ 3508206 w 4966685"/>
                <a:gd name="connsiteY1592" fmla="*/ 471605 h 512833"/>
                <a:gd name="connsiteX1593" fmla="*/ 3497505 w 4966685"/>
                <a:gd name="connsiteY1593" fmla="*/ 482307 h 512833"/>
                <a:gd name="connsiteX1594" fmla="*/ 3486802 w 4966685"/>
                <a:gd name="connsiteY1594" fmla="*/ 471605 h 512833"/>
                <a:gd name="connsiteX1595" fmla="*/ 3497505 w 4966685"/>
                <a:gd name="connsiteY1595" fmla="*/ 460902 h 512833"/>
                <a:gd name="connsiteX1596" fmla="*/ 3469259 w 4966685"/>
                <a:gd name="connsiteY1596" fmla="*/ 460902 h 512833"/>
                <a:gd name="connsiteX1597" fmla="*/ 3479962 w 4966685"/>
                <a:gd name="connsiteY1597" fmla="*/ 471605 h 512833"/>
                <a:gd name="connsiteX1598" fmla="*/ 3469259 w 4966685"/>
                <a:gd name="connsiteY1598" fmla="*/ 482307 h 512833"/>
                <a:gd name="connsiteX1599" fmla="*/ 3458556 w 4966685"/>
                <a:gd name="connsiteY1599" fmla="*/ 471605 h 512833"/>
                <a:gd name="connsiteX1600" fmla="*/ 3469259 w 4966685"/>
                <a:gd name="connsiteY1600" fmla="*/ 460902 h 512833"/>
                <a:gd name="connsiteX1601" fmla="*/ 3441013 w 4966685"/>
                <a:gd name="connsiteY1601" fmla="*/ 460902 h 512833"/>
                <a:gd name="connsiteX1602" fmla="*/ 3451716 w 4966685"/>
                <a:gd name="connsiteY1602" fmla="*/ 471605 h 512833"/>
                <a:gd name="connsiteX1603" fmla="*/ 3441013 w 4966685"/>
                <a:gd name="connsiteY1603" fmla="*/ 482307 h 512833"/>
                <a:gd name="connsiteX1604" fmla="*/ 3430310 w 4966685"/>
                <a:gd name="connsiteY1604" fmla="*/ 471605 h 512833"/>
                <a:gd name="connsiteX1605" fmla="*/ 3441013 w 4966685"/>
                <a:gd name="connsiteY1605" fmla="*/ 460902 h 512833"/>
                <a:gd name="connsiteX1606" fmla="*/ 3412768 w 4966685"/>
                <a:gd name="connsiteY1606" fmla="*/ 460902 h 512833"/>
                <a:gd name="connsiteX1607" fmla="*/ 3423470 w 4966685"/>
                <a:gd name="connsiteY1607" fmla="*/ 471605 h 512833"/>
                <a:gd name="connsiteX1608" fmla="*/ 3420336 w 4966685"/>
                <a:gd name="connsiteY1608" fmla="*/ 479173 h 512833"/>
                <a:gd name="connsiteX1609" fmla="*/ 3413257 w 4966685"/>
                <a:gd name="connsiteY1609" fmla="*/ 482105 h 512833"/>
                <a:gd name="connsiteX1610" fmla="*/ 3412278 w 4966685"/>
                <a:gd name="connsiteY1610" fmla="*/ 482105 h 512833"/>
                <a:gd name="connsiteX1611" fmla="*/ 3405200 w 4966685"/>
                <a:gd name="connsiteY1611" fmla="*/ 479173 h 512833"/>
                <a:gd name="connsiteX1612" fmla="*/ 3402065 w 4966685"/>
                <a:gd name="connsiteY1612" fmla="*/ 471605 h 512833"/>
                <a:gd name="connsiteX1613" fmla="*/ 3412768 w 4966685"/>
                <a:gd name="connsiteY1613" fmla="*/ 460902 h 512833"/>
                <a:gd name="connsiteX1614" fmla="*/ 3384549 w 4966685"/>
                <a:gd name="connsiteY1614" fmla="*/ 460902 h 512833"/>
                <a:gd name="connsiteX1615" fmla="*/ 3395252 w 4966685"/>
                <a:gd name="connsiteY1615" fmla="*/ 471605 h 512833"/>
                <a:gd name="connsiteX1616" fmla="*/ 3384549 w 4966685"/>
                <a:gd name="connsiteY1616" fmla="*/ 482307 h 512833"/>
                <a:gd name="connsiteX1617" fmla="*/ 3373846 w 4966685"/>
                <a:gd name="connsiteY1617" fmla="*/ 471605 h 512833"/>
                <a:gd name="connsiteX1618" fmla="*/ 3384549 w 4966685"/>
                <a:gd name="connsiteY1618" fmla="*/ 460902 h 512833"/>
                <a:gd name="connsiteX1619" fmla="*/ 3356311 w 4966685"/>
                <a:gd name="connsiteY1619" fmla="*/ 460902 h 512833"/>
                <a:gd name="connsiteX1620" fmla="*/ 3367013 w 4966685"/>
                <a:gd name="connsiteY1620" fmla="*/ 471605 h 512833"/>
                <a:gd name="connsiteX1621" fmla="*/ 3356311 w 4966685"/>
                <a:gd name="connsiteY1621" fmla="*/ 482307 h 512833"/>
                <a:gd name="connsiteX1622" fmla="*/ 3345608 w 4966685"/>
                <a:gd name="connsiteY1622" fmla="*/ 471605 h 512833"/>
                <a:gd name="connsiteX1623" fmla="*/ 3356311 w 4966685"/>
                <a:gd name="connsiteY1623" fmla="*/ 460902 h 512833"/>
                <a:gd name="connsiteX1624" fmla="*/ 3328066 w 4966685"/>
                <a:gd name="connsiteY1624" fmla="*/ 460902 h 512833"/>
                <a:gd name="connsiteX1625" fmla="*/ 3338769 w 4966685"/>
                <a:gd name="connsiteY1625" fmla="*/ 471605 h 512833"/>
                <a:gd name="connsiteX1626" fmla="*/ 3328066 w 4966685"/>
                <a:gd name="connsiteY1626" fmla="*/ 482307 h 512833"/>
                <a:gd name="connsiteX1627" fmla="*/ 3317363 w 4966685"/>
                <a:gd name="connsiteY1627" fmla="*/ 471605 h 512833"/>
                <a:gd name="connsiteX1628" fmla="*/ 3328066 w 4966685"/>
                <a:gd name="connsiteY1628" fmla="*/ 460902 h 512833"/>
                <a:gd name="connsiteX1629" fmla="*/ 3299820 w 4966685"/>
                <a:gd name="connsiteY1629" fmla="*/ 460902 h 512833"/>
                <a:gd name="connsiteX1630" fmla="*/ 3310523 w 4966685"/>
                <a:gd name="connsiteY1630" fmla="*/ 471605 h 512833"/>
                <a:gd name="connsiteX1631" fmla="*/ 3299820 w 4966685"/>
                <a:gd name="connsiteY1631" fmla="*/ 482307 h 512833"/>
                <a:gd name="connsiteX1632" fmla="*/ 3289117 w 4966685"/>
                <a:gd name="connsiteY1632" fmla="*/ 471605 h 512833"/>
                <a:gd name="connsiteX1633" fmla="*/ 3299820 w 4966685"/>
                <a:gd name="connsiteY1633" fmla="*/ 460902 h 512833"/>
                <a:gd name="connsiteX1634" fmla="*/ 3271575 w 4966685"/>
                <a:gd name="connsiteY1634" fmla="*/ 460902 h 512833"/>
                <a:gd name="connsiteX1635" fmla="*/ 3282278 w 4966685"/>
                <a:gd name="connsiteY1635" fmla="*/ 471605 h 512833"/>
                <a:gd name="connsiteX1636" fmla="*/ 3271575 w 4966685"/>
                <a:gd name="connsiteY1636" fmla="*/ 482307 h 512833"/>
                <a:gd name="connsiteX1637" fmla="*/ 3260873 w 4966685"/>
                <a:gd name="connsiteY1637" fmla="*/ 471605 h 512833"/>
                <a:gd name="connsiteX1638" fmla="*/ 3271575 w 4966685"/>
                <a:gd name="connsiteY1638" fmla="*/ 460902 h 512833"/>
                <a:gd name="connsiteX1639" fmla="*/ 3243329 w 4966685"/>
                <a:gd name="connsiteY1639" fmla="*/ 460902 h 512833"/>
                <a:gd name="connsiteX1640" fmla="*/ 3254032 w 4966685"/>
                <a:gd name="connsiteY1640" fmla="*/ 471605 h 512833"/>
                <a:gd name="connsiteX1641" fmla="*/ 3243329 w 4966685"/>
                <a:gd name="connsiteY1641" fmla="*/ 482307 h 512833"/>
                <a:gd name="connsiteX1642" fmla="*/ 3232626 w 4966685"/>
                <a:gd name="connsiteY1642" fmla="*/ 471605 h 512833"/>
                <a:gd name="connsiteX1643" fmla="*/ 3243329 w 4966685"/>
                <a:gd name="connsiteY1643" fmla="*/ 460902 h 512833"/>
                <a:gd name="connsiteX1644" fmla="*/ 3215084 w 4966685"/>
                <a:gd name="connsiteY1644" fmla="*/ 460902 h 512833"/>
                <a:gd name="connsiteX1645" fmla="*/ 3225787 w 4966685"/>
                <a:gd name="connsiteY1645" fmla="*/ 471605 h 512833"/>
                <a:gd name="connsiteX1646" fmla="*/ 3215084 w 4966685"/>
                <a:gd name="connsiteY1646" fmla="*/ 482307 h 512833"/>
                <a:gd name="connsiteX1647" fmla="*/ 3204381 w 4966685"/>
                <a:gd name="connsiteY1647" fmla="*/ 471605 h 512833"/>
                <a:gd name="connsiteX1648" fmla="*/ 3215084 w 4966685"/>
                <a:gd name="connsiteY1648" fmla="*/ 460902 h 512833"/>
                <a:gd name="connsiteX1649" fmla="*/ 3186838 w 4966685"/>
                <a:gd name="connsiteY1649" fmla="*/ 460902 h 512833"/>
                <a:gd name="connsiteX1650" fmla="*/ 3197541 w 4966685"/>
                <a:gd name="connsiteY1650" fmla="*/ 471605 h 512833"/>
                <a:gd name="connsiteX1651" fmla="*/ 3186838 w 4966685"/>
                <a:gd name="connsiteY1651" fmla="*/ 482307 h 512833"/>
                <a:gd name="connsiteX1652" fmla="*/ 3176135 w 4966685"/>
                <a:gd name="connsiteY1652" fmla="*/ 471605 h 512833"/>
                <a:gd name="connsiteX1653" fmla="*/ 3186838 w 4966685"/>
                <a:gd name="connsiteY1653" fmla="*/ 460902 h 512833"/>
                <a:gd name="connsiteX1654" fmla="*/ 3158593 w 4966685"/>
                <a:gd name="connsiteY1654" fmla="*/ 460902 h 512833"/>
                <a:gd name="connsiteX1655" fmla="*/ 3169296 w 4966685"/>
                <a:gd name="connsiteY1655" fmla="*/ 471605 h 512833"/>
                <a:gd name="connsiteX1656" fmla="*/ 3158593 w 4966685"/>
                <a:gd name="connsiteY1656" fmla="*/ 482307 h 512833"/>
                <a:gd name="connsiteX1657" fmla="*/ 3147891 w 4966685"/>
                <a:gd name="connsiteY1657" fmla="*/ 471605 h 512833"/>
                <a:gd name="connsiteX1658" fmla="*/ 3158593 w 4966685"/>
                <a:gd name="connsiteY1658" fmla="*/ 460902 h 512833"/>
                <a:gd name="connsiteX1659" fmla="*/ 3130347 w 4966685"/>
                <a:gd name="connsiteY1659" fmla="*/ 460902 h 512833"/>
                <a:gd name="connsiteX1660" fmla="*/ 3141050 w 4966685"/>
                <a:gd name="connsiteY1660" fmla="*/ 471605 h 512833"/>
                <a:gd name="connsiteX1661" fmla="*/ 3130347 w 4966685"/>
                <a:gd name="connsiteY1661" fmla="*/ 482307 h 512833"/>
                <a:gd name="connsiteX1662" fmla="*/ 3119644 w 4966685"/>
                <a:gd name="connsiteY1662" fmla="*/ 471605 h 512833"/>
                <a:gd name="connsiteX1663" fmla="*/ 3130347 w 4966685"/>
                <a:gd name="connsiteY1663" fmla="*/ 460902 h 512833"/>
                <a:gd name="connsiteX1664" fmla="*/ 3102102 w 4966685"/>
                <a:gd name="connsiteY1664" fmla="*/ 460902 h 512833"/>
                <a:gd name="connsiteX1665" fmla="*/ 3112805 w 4966685"/>
                <a:gd name="connsiteY1665" fmla="*/ 471605 h 512833"/>
                <a:gd name="connsiteX1666" fmla="*/ 3102102 w 4966685"/>
                <a:gd name="connsiteY1666" fmla="*/ 482307 h 512833"/>
                <a:gd name="connsiteX1667" fmla="*/ 3091399 w 4966685"/>
                <a:gd name="connsiteY1667" fmla="*/ 471605 h 512833"/>
                <a:gd name="connsiteX1668" fmla="*/ 3102102 w 4966685"/>
                <a:gd name="connsiteY1668" fmla="*/ 460902 h 512833"/>
                <a:gd name="connsiteX1669" fmla="*/ 3073856 w 4966685"/>
                <a:gd name="connsiteY1669" fmla="*/ 460902 h 512833"/>
                <a:gd name="connsiteX1670" fmla="*/ 3084559 w 4966685"/>
                <a:gd name="connsiteY1670" fmla="*/ 471605 h 512833"/>
                <a:gd name="connsiteX1671" fmla="*/ 3073856 w 4966685"/>
                <a:gd name="connsiteY1671" fmla="*/ 482307 h 512833"/>
                <a:gd name="connsiteX1672" fmla="*/ 3063153 w 4966685"/>
                <a:gd name="connsiteY1672" fmla="*/ 471605 h 512833"/>
                <a:gd name="connsiteX1673" fmla="*/ 3073856 w 4966685"/>
                <a:gd name="connsiteY1673" fmla="*/ 460902 h 512833"/>
                <a:gd name="connsiteX1674" fmla="*/ 3045611 w 4966685"/>
                <a:gd name="connsiteY1674" fmla="*/ 460902 h 512833"/>
                <a:gd name="connsiteX1675" fmla="*/ 3056314 w 4966685"/>
                <a:gd name="connsiteY1675" fmla="*/ 471605 h 512833"/>
                <a:gd name="connsiteX1676" fmla="*/ 3045611 w 4966685"/>
                <a:gd name="connsiteY1676" fmla="*/ 482307 h 512833"/>
                <a:gd name="connsiteX1677" fmla="*/ 3034908 w 4966685"/>
                <a:gd name="connsiteY1677" fmla="*/ 471605 h 512833"/>
                <a:gd name="connsiteX1678" fmla="*/ 3045611 w 4966685"/>
                <a:gd name="connsiteY1678" fmla="*/ 460902 h 512833"/>
                <a:gd name="connsiteX1679" fmla="*/ 3017365 w 4966685"/>
                <a:gd name="connsiteY1679" fmla="*/ 460902 h 512833"/>
                <a:gd name="connsiteX1680" fmla="*/ 3028068 w 4966685"/>
                <a:gd name="connsiteY1680" fmla="*/ 471605 h 512833"/>
                <a:gd name="connsiteX1681" fmla="*/ 3017365 w 4966685"/>
                <a:gd name="connsiteY1681" fmla="*/ 482307 h 512833"/>
                <a:gd name="connsiteX1682" fmla="*/ 3006662 w 4966685"/>
                <a:gd name="connsiteY1682" fmla="*/ 471605 h 512833"/>
                <a:gd name="connsiteX1683" fmla="*/ 3017365 w 4966685"/>
                <a:gd name="connsiteY1683" fmla="*/ 460902 h 512833"/>
                <a:gd name="connsiteX1684" fmla="*/ 2989120 w 4966685"/>
                <a:gd name="connsiteY1684" fmla="*/ 460902 h 512833"/>
                <a:gd name="connsiteX1685" fmla="*/ 2999823 w 4966685"/>
                <a:gd name="connsiteY1685" fmla="*/ 471605 h 512833"/>
                <a:gd name="connsiteX1686" fmla="*/ 2989120 w 4966685"/>
                <a:gd name="connsiteY1686" fmla="*/ 482307 h 512833"/>
                <a:gd name="connsiteX1687" fmla="*/ 2978417 w 4966685"/>
                <a:gd name="connsiteY1687" fmla="*/ 471605 h 512833"/>
                <a:gd name="connsiteX1688" fmla="*/ 2989120 w 4966685"/>
                <a:gd name="connsiteY1688" fmla="*/ 460902 h 512833"/>
                <a:gd name="connsiteX1689" fmla="*/ 2960874 w 4966685"/>
                <a:gd name="connsiteY1689" fmla="*/ 460902 h 512833"/>
                <a:gd name="connsiteX1690" fmla="*/ 2971577 w 4966685"/>
                <a:gd name="connsiteY1690" fmla="*/ 471605 h 512833"/>
                <a:gd name="connsiteX1691" fmla="*/ 2960874 w 4966685"/>
                <a:gd name="connsiteY1691" fmla="*/ 482307 h 512833"/>
                <a:gd name="connsiteX1692" fmla="*/ 2950171 w 4966685"/>
                <a:gd name="connsiteY1692" fmla="*/ 471605 h 512833"/>
                <a:gd name="connsiteX1693" fmla="*/ 2960874 w 4966685"/>
                <a:gd name="connsiteY1693" fmla="*/ 460902 h 512833"/>
                <a:gd name="connsiteX1694" fmla="*/ 2932629 w 4966685"/>
                <a:gd name="connsiteY1694" fmla="*/ 460902 h 512833"/>
                <a:gd name="connsiteX1695" fmla="*/ 2943332 w 4966685"/>
                <a:gd name="connsiteY1695" fmla="*/ 471605 h 512833"/>
                <a:gd name="connsiteX1696" fmla="*/ 2932629 w 4966685"/>
                <a:gd name="connsiteY1696" fmla="*/ 482307 h 512833"/>
                <a:gd name="connsiteX1697" fmla="*/ 2921926 w 4966685"/>
                <a:gd name="connsiteY1697" fmla="*/ 471605 h 512833"/>
                <a:gd name="connsiteX1698" fmla="*/ 2932629 w 4966685"/>
                <a:gd name="connsiteY1698" fmla="*/ 460902 h 512833"/>
                <a:gd name="connsiteX1699" fmla="*/ 2904383 w 4966685"/>
                <a:gd name="connsiteY1699" fmla="*/ 460902 h 512833"/>
                <a:gd name="connsiteX1700" fmla="*/ 2915086 w 4966685"/>
                <a:gd name="connsiteY1700" fmla="*/ 471605 h 512833"/>
                <a:gd name="connsiteX1701" fmla="*/ 2904383 w 4966685"/>
                <a:gd name="connsiteY1701" fmla="*/ 482307 h 512833"/>
                <a:gd name="connsiteX1702" fmla="*/ 2893680 w 4966685"/>
                <a:gd name="connsiteY1702" fmla="*/ 471605 h 512833"/>
                <a:gd name="connsiteX1703" fmla="*/ 2904383 w 4966685"/>
                <a:gd name="connsiteY1703" fmla="*/ 460902 h 512833"/>
                <a:gd name="connsiteX1704" fmla="*/ 2876138 w 4966685"/>
                <a:gd name="connsiteY1704" fmla="*/ 460902 h 512833"/>
                <a:gd name="connsiteX1705" fmla="*/ 2886841 w 4966685"/>
                <a:gd name="connsiteY1705" fmla="*/ 471605 h 512833"/>
                <a:gd name="connsiteX1706" fmla="*/ 2876138 w 4966685"/>
                <a:gd name="connsiteY1706" fmla="*/ 482307 h 512833"/>
                <a:gd name="connsiteX1707" fmla="*/ 2865436 w 4966685"/>
                <a:gd name="connsiteY1707" fmla="*/ 471605 h 512833"/>
                <a:gd name="connsiteX1708" fmla="*/ 2876138 w 4966685"/>
                <a:gd name="connsiteY1708" fmla="*/ 460902 h 512833"/>
                <a:gd name="connsiteX1709" fmla="*/ 2847892 w 4966685"/>
                <a:gd name="connsiteY1709" fmla="*/ 460902 h 512833"/>
                <a:gd name="connsiteX1710" fmla="*/ 2858595 w 4966685"/>
                <a:gd name="connsiteY1710" fmla="*/ 471605 h 512833"/>
                <a:gd name="connsiteX1711" fmla="*/ 2847892 w 4966685"/>
                <a:gd name="connsiteY1711" fmla="*/ 482307 h 512833"/>
                <a:gd name="connsiteX1712" fmla="*/ 2837189 w 4966685"/>
                <a:gd name="connsiteY1712" fmla="*/ 471605 h 512833"/>
                <a:gd name="connsiteX1713" fmla="*/ 2847892 w 4966685"/>
                <a:gd name="connsiteY1713" fmla="*/ 460902 h 512833"/>
                <a:gd name="connsiteX1714" fmla="*/ 2819647 w 4966685"/>
                <a:gd name="connsiteY1714" fmla="*/ 460902 h 512833"/>
                <a:gd name="connsiteX1715" fmla="*/ 2830350 w 4966685"/>
                <a:gd name="connsiteY1715" fmla="*/ 471605 h 512833"/>
                <a:gd name="connsiteX1716" fmla="*/ 2819647 w 4966685"/>
                <a:gd name="connsiteY1716" fmla="*/ 482307 h 512833"/>
                <a:gd name="connsiteX1717" fmla="*/ 2808945 w 4966685"/>
                <a:gd name="connsiteY1717" fmla="*/ 471605 h 512833"/>
                <a:gd name="connsiteX1718" fmla="*/ 2819647 w 4966685"/>
                <a:gd name="connsiteY1718" fmla="*/ 460902 h 512833"/>
                <a:gd name="connsiteX1719" fmla="*/ 2791401 w 4966685"/>
                <a:gd name="connsiteY1719" fmla="*/ 460902 h 512833"/>
                <a:gd name="connsiteX1720" fmla="*/ 2802104 w 4966685"/>
                <a:gd name="connsiteY1720" fmla="*/ 471605 h 512833"/>
                <a:gd name="connsiteX1721" fmla="*/ 2791401 w 4966685"/>
                <a:gd name="connsiteY1721" fmla="*/ 482307 h 512833"/>
                <a:gd name="connsiteX1722" fmla="*/ 2780698 w 4966685"/>
                <a:gd name="connsiteY1722" fmla="*/ 471605 h 512833"/>
                <a:gd name="connsiteX1723" fmla="*/ 2791401 w 4966685"/>
                <a:gd name="connsiteY1723" fmla="*/ 460902 h 512833"/>
                <a:gd name="connsiteX1724" fmla="*/ 2763156 w 4966685"/>
                <a:gd name="connsiteY1724" fmla="*/ 460902 h 512833"/>
                <a:gd name="connsiteX1725" fmla="*/ 2773859 w 4966685"/>
                <a:gd name="connsiteY1725" fmla="*/ 471605 h 512833"/>
                <a:gd name="connsiteX1726" fmla="*/ 2763156 w 4966685"/>
                <a:gd name="connsiteY1726" fmla="*/ 482307 h 512833"/>
                <a:gd name="connsiteX1727" fmla="*/ 2752454 w 4966685"/>
                <a:gd name="connsiteY1727" fmla="*/ 471605 h 512833"/>
                <a:gd name="connsiteX1728" fmla="*/ 2763156 w 4966685"/>
                <a:gd name="connsiteY1728" fmla="*/ 460902 h 512833"/>
                <a:gd name="connsiteX1729" fmla="*/ 2734910 w 4966685"/>
                <a:gd name="connsiteY1729" fmla="*/ 460902 h 512833"/>
                <a:gd name="connsiteX1730" fmla="*/ 2745613 w 4966685"/>
                <a:gd name="connsiteY1730" fmla="*/ 471605 h 512833"/>
                <a:gd name="connsiteX1731" fmla="*/ 2734910 w 4966685"/>
                <a:gd name="connsiteY1731" fmla="*/ 482307 h 512833"/>
                <a:gd name="connsiteX1732" fmla="*/ 2724207 w 4966685"/>
                <a:gd name="connsiteY1732" fmla="*/ 471605 h 512833"/>
                <a:gd name="connsiteX1733" fmla="*/ 2734910 w 4966685"/>
                <a:gd name="connsiteY1733" fmla="*/ 460902 h 512833"/>
                <a:gd name="connsiteX1734" fmla="*/ 2706666 w 4966685"/>
                <a:gd name="connsiteY1734" fmla="*/ 460902 h 512833"/>
                <a:gd name="connsiteX1735" fmla="*/ 2717368 w 4966685"/>
                <a:gd name="connsiteY1735" fmla="*/ 471605 h 512833"/>
                <a:gd name="connsiteX1736" fmla="*/ 2706666 w 4966685"/>
                <a:gd name="connsiteY1736" fmla="*/ 482307 h 512833"/>
                <a:gd name="connsiteX1737" fmla="*/ 2695962 w 4966685"/>
                <a:gd name="connsiteY1737" fmla="*/ 471605 h 512833"/>
                <a:gd name="connsiteX1738" fmla="*/ 2706666 w 4966685"/>
                <a:gd name="connsiteY1738" fmla="*/ 460902 h 512833"/>
                <a:gd name="connsiteX1739" fmla="*/ 2678419 w 4966685"/>
                <a:gd name="connsiteY1739" fmla="*/ 460902 h 512833"/>
                <a:gd name="connsiteX1740" fmla="*/ 2689122 w 4966685"/>
                <a:gd name="connsiteY1740" fmla="*/ 471605 h 512833"/>
                <a:gd name="connsiteX1741" fmla="*/ 2678419 w 4966685"/>
                <a:gd name="connsiteY1741" fmla="*/ 482307 h 512833"/>
                <a:gd name="connsiteX1742" fmla="*/ 2667716 w 4966685"/>
                <a:gd name="connsiteY1742" fmla="*/ 471605 h 512833"/>
                <a:gd name="connsiteX1743" fmla="*/ 2678419 w 4966685"/>
                <a:gd name="connsiteY1743" fmla="*/ 460902 h 512833"/>
                <a:gd name="connsiteX1744" fmla="*/ 2650174 w 4966685"/>
                <a:gd name="connsiteY1744" fmla="*/ 460902 h 512833"/>
                <a:gd name="connsiteX1745" fmla="*/ 2660877 w 4966685"/>
                <a:gd name="connsiteY1745" fmla="*/ 471605 h 512833"/>
                <a:gd name="connsiteX1746" fmla="*/ 2650174 w 4966685"/>
                <a:gd name="connsiteY1746" fmla="*/ 482307 h 512833"/>
                <a:gd name="connsiteX1747" fmla="*/ 2639472 w 4966685"/>
                <a:gd name="connsiteY1747" fmla="*/ 471605 h 512833"/>
                <a:gd name="connsiteX1748" fmla="*/ 2650174 w 4966685"/>
                <a:gd name="connsiteY1748" fmla="*/ 460902 h 512833"/>
                <a:gd name="connsiteX1749" fmla="*/ 2621928 w 4966685"/>
                <a:gd name="connsiteY1749" fmla="*/ 460902 h 512833"/>
                <a:gd name="connsiteX1750" fmla="*/ 2632631 w 4966685"/>
                <a:gd name="connsiteY1750" fmla="*/ 471605 h 512833"/>
                <a:gd name="connsiteX1751" fmla="*/ 2621928 w 4966685"/>
                <a:gd name="connsiteY1751" fmla="*/ 482307 h 512833"/>
                <a:gd name="connsiteX1752" fmla="*/ 2611226 w 4966685"/>
                <a:gd name="connsiteY1752" fmla="*/ 471605 h 512833"/>
                <a:gd name="connsiteX1753" fmla="*/ 2621928 w 4966685"/>
                <a:gd name="connsiteY1753" fmla="*/ 460902 h 512833"/>
                <a:gd name="connsiteX1754" fmla="*/ 2593684 w 4966685"/>
                <a:gd name="connsiteY1754" fmla="*/ 460902 h 512833"/>
                <a:gd name="connsiteX1755" fmla="*/ 2604387 w 4966685"/>
                <a:gd name="connsiteY1755" fmla="*/ 471605 h 512833"/>
                <a:gd name="connsiteX1756" fmla="*/ 2593684 w 4966685"/>
                <a:gd name="connsiteY1756" fmla="*/ 482307 h 512833"/>
                <a:gd name="connsiteX1757" fmla="*/ 2582981 w 4966685"/>
                <a:gd name="connsiteY1757" fmla="*/ 471605 h 512833"/>
                <a:gd name="connsiteX1758" fmla="*/ 2593684 w 4966685"/>
                <a:gd name="connsiteY1758" fmla="*/ 460902 h 512833"/>
                <a:gd name="connsiteX1759" fmla="*/ 2565437 w 4966685"/>
                <a:gd name="connsiteY1759" fmla="*/ 460902 h 512833"/>
                <a:gd name="connsiteX1760" fmla="*/ 2576140 w 4966685"/>
                <a:gd name="connsiteY1760" fmla="*/ 471605 h 512833"/>
                <a:gd name="connsiteX1761" fmla="*/ 2565437 w 4966685"/>
                <a:gd name="connsiteY1761" fmla="*/ 482307 h 512833"/>
                <a:gd name="connsiteX1762" fmla="*/ 2554734 w 4966685"/>
                <a:gd name="connsiteY1762" fmla="*/ 471605 h 512833"/>
                <a:gd name="connsiteX1763" fmla="*/ 2565437 w 4966685"/>
                <a:gd name="connsiteY1763" fmla="*/ 460902 h 512833"/>
                <a:gd name="connsiteX1764" fmla="*/ 2537193 w 4966685"/>
                <a:gd name="connsiteY1764" fmla="*/ 460902 h 512833"/>
                <a:gd name="connsiteX1765" fmla="*/ 2547896 w 4966685"/>
                <a:gd name="connsiteY1765" fmla="*/ 471605 h 512833"/>
                <a:gd name="connsiteX1766" fmla="*/ 2537193 w 4966685"/>
                <a:gd name="connsiteY1766" fmla="*/ 482307 h 512833"/>
                <a:gd name="connsiteX1767" fmla="*/ 2526490 w 4966685"/>
                <a:gd name="connsiteY1767" fmla="*/ 471605 h 512833"/>
                <a:gd name="connsiteX1768" fmla="*/ 2537193 w 4966685"/>
                <a:gd name="connsiteY1768" fmla="*/ 460902 h 512833"/>
                <a:gd name="connsiteX1769" fmla="*/ 2508946 w 4966685"/>
                <a:gd name="connsiteY1769" fmla="*/ 460902 h 512833"/>
                <a:gd name="connsiteX1770" fmla="*/ 2519649 w 4966685"/>
                <a:gd name="connsiteY1770" fmla="*/ 471605 h 512833"/>
                <a:gd name="connsiteX1771" fmla="*/ 2508946 w 4966685"/>
                <a:gd name="connsiteY1771" fmla="*/ 482307 h 512833"/>
                <a:gd name="connsiteX1772" fmla="*/ 2498243 w 4966685"/>
                <a:gd name="connsiteY1772" fmla="*/ 471605 h 512833"/>
                <a:gd name="connsiteX1773" fmla="*/ 2508946 w 4966685"/>
                <a:gd name="connsiteY1773" fmla="*/ 460902 h 512833"/>
                <a:gd name="connsiteX1774" fmla="*/ 2480702 w 4966685"/>
                <a:gd name="connsiteY1774" fmla="*/ 460902 h 512833"/>
                <a:gd name="connsiteX1775" fmla="*/ 2491405 w 4966685"/>
                <a:gd name="connsiteY1775" fmla="*/ 471605 h 512833"/>
                <a:gd name="connsiteX1776" fmla="*/ 2480702 w 4966685"/>
                <a:gd name="connsiteY1776" fmla="*/ 482307 h 512833"/>
                <a:gd name="connsiteX1777" fmla="*/ 2469999 w 4966685"/>
                <a:gd name="connsiteY1777" fmla="*/ 471605 h 512833"/>
                <a:gd name="connsiteX1778" fmla="*/ 2480702 w 4966685"/>
                <a:gd name="connsiteY1778" fmla="*/ 460902 h 512833"/>
                <a:gd name="connsiteX1779" fmla="*/ 2452455 w 4966685"/>
                <a:gd name="connsiteY1779" fmla="*/ 460902 h 512833"/>
                <a:gd name="connsiteX1780" fmla="*/ 2463158 w 4966685"/>
                <a:gd name="connsiteY1780" fmla="*/ 471605 h 512833"/>
                <a:gd name="connsiteX1781" fmla="*/ 2452455 w 4966685"/>
                <a:gd name="connsiteY1781" fmla="*/ 482307 h 512833"/>
                <a:gd name="connsiteX1782" fmla="*/ 2441753 w 4966685"/>
                <a:gd name="connsiteY1782" fmla="*/ 471605 h 512833"/>
                <a:gd name="connsiteX1783" fmla="*/ 2452455 w 4966685"/>
                <a:gd name="connsiteY1783" fmla="*/ 460902 h 512833"/>
                <a:gd name="connsiteX1784" fmla="*/ 2424211 w 4966685"/>
                <a:gd name="connsiteY1784" fmla="*/ 460902 h 512833"/>
                <a:gd name="connsiteX1785" fmla="*/ 2434914 w 4966685"/>
                <a:gd name="connsiteY1785" fmla="*/ 471605 h 512833"/>
                <a:gd name="connsiteX1786" fmla="*/ 2424211 w 4966685"/>
                <a:gd name="connsiteY1786" fmla="*/ 482307 h 512833"/>
                <a:gd name="connsiteX1787" fmla="*/ 2413508 w 4966685"/>
                <a:gd name="connsiteY1787" fmla="*/ 471605 h 512833"/>
                <a:gd name="connsiteX1788" fmla="*/ 2424211 w 4966685"/>
                <a:gd name="connsiteY1788" fmla="*/ 460902 h 512833"/>
                <a:gd name="connsiteX1789" fmla="*/ 2395964 w 4966685"/>
                <a:gd name="connsiteY1789" fmla="*/ 460902 h 512833"/>
                <a:gd name="connsiteX1790" fmla="*/ 2406667 w 4966685"/>
                <a:gd name="connsiteY1790" fmla="*/ 471605 h 512833"/>
                <a:gd name="connsiteX1791" fmla="*/ 2395964 w 4966685"/>
                <a:gd name="connsiteY1791" fmla="*/ 482307 h 512833"/>
                <a:gd name="connsiteX1792" fmla="*/ 2385261 w 4966685"/>
                <a:gd name="connsiteY1792" fmla="*/ 471605 h 512833"/>
                <a:gd name="connsiteX1793" fmla="*/ 2395964 w 4966685"/>
                <a:gd name="connsiteY1793" fmla="*/ 460902 h 512833"/>
                <a:gd name="connsiteX1794" fmla="*/ 2367720 w 4966685"/>
                <a:gd name="connsiteY1794" fmla="*/ 460902 h 512833"/>
                <a:gd name="connsiteX1795" fmla="*/ 2378423 w 4966685"/>
                <a:gd name="connsiteY1795" fmla="*/ 471605 h 512833"/>
                <a:gd name="connsiteX1796" fmla="*/ 2367720 w 4966685"/>
                <a:gd name="connsiteY1796" fmla="*/ 482307 h 512833"/>
                <a:gd name="connsiteX1797" fmla="*/ 2357017 w 4966685"/>
                <a:gd name="connsiteY1797" fmla="*/ 471605 h 512833"/>
                <a:gd name="connsiteX1798" fmla="*/ 2367720 w 4966685"/>
                <a:gd name="connsiteY1798" fmla="*/ 460902 h 512833"/>
                <a:gd name="connsiteX1799" fmla="*/ 2339473 w 4966685"/>
                <a:gd name="connsiteY1799" fmla="*/ 460902 h 512833"/>
                <a:gd name="connsiteX1800" fmla="*/ 2350176 w 4966685"/>
                <a:gd name="connsiteY1800" fmla="*/ 471605 h 512833"/>
                <a:gd name="connsiteX1801" fmla="*/ 2339473 w 4966685"/>
                <a:gd name="connsiteY1801" fmla="*/ 482307 h 512833"/>
                <a:gd name="connsiteX1802" fmla="*/ 2328770 w 4966685"/>
                <a:gd name="connsiteY1802" fmla="*/ 471605 h 512833"/>
                <a:gd name="connsiteX1803" fmla="*/ 2339473 w 4966685"/>
                <a:gd name="connsiteY1803" fmla="*/ 460902 h 512833"/>
                <a:gd name="connsiteX1804" fmla="*/ 2311229 w 4966685"/>
                <a:gd name="connsiteY1804" fmla="*/ 460902 h 512833"/>
                <a:gd name="connsiteX1805" fmla="*/ 2321931 w 4966685"/>
                <a:gd name="connsiteY1805" fmla="*/ 471605 h 512833"/>
                <a:gd name="connsiteX1806" fmla="*/ 2311229 w 4966685"/>
                <a:gd name="connsiteY1806" fmla="*/ 482307 h 512833"/>
                <a:gd name="connsiteX1807" fmla="*/ 2300526 w 4966685"/>
                <a:gd name="connsiteY1807" fmla="*/ 471605 h 512833"/>
                <a:gd name="connsiteX1808" fmla="*/ 2311229 w 4966685"/>
                <a:gd name="connsiteY1808" fmla="*/ 460902 h 512833"/>
                <a:gd name="connsiteX1809" fmla="*/ 2282982 w 4966685"/>
                <a:gd name="connsiteY1809" fmla="*/ 460902 h 512833"/>
                <a:gd name="connsiteX1810" fmla="*/ 2293685 w 4966685"/>
                <a:gd name="connsiteY1810" fmla="*/ 471605 h 512833"/>
                <a:gd name="connsiteX1811" fmla="*/ 2282982 w 4966685"/>
                <a:gd name="connsiteY1811" fmla="*/ 482307 h 512833"/>
                <a:gd name="connsiteX1812" fmla="*/ 2272279 w 4966685"/>
                <a:gd name="connsiteY1812" fmla="*/ 471605 h 512833"/>
                <a:gd name="connsiteX1813" fmla="*/ 2282982 w 4966685"/>
                <a:gd name="connsiteY1813" fmla="*/ 460902 h 512833"/>
                <a:gd name="connsiteX1814" fmla="*/ 2254738 w 4966685"/>
                <a:gd name="connsiteY1814" fmla="*/ 460902 h 512833"/>
                <a:gd name="connsiteX1815" fmla="*/ 2265440 w 4966685"/>
                <a:gd name="connsiteY1815" fmla="*/ 471605 h 512833"/>
                <a:gd name="connsiteX1816" fmla="*/ 2254738 w 4966685"/>
                <a:gd name="connsiteY1816" fmla="*/ 482307 h 512833"/>
                <a:gd name="connsiteX1817" fmla="*/ 2244035 w 4966685"/>
                <a:gd name="connsiteY1817" fmla="*/ 471605 h 512833"/>
                <a:gd name="connsiteX1818" fmla="*/ 2254738 w 4966685"/>
                <a:gd name="connsiteY1818" fmla="*/ 460902 h 512833"/>
                <a:gd name="connsiteX1819" fmla="*/ 2226491 w 4966685"/>
                <a:gd name="connsiteY1819" fmla="*/ 460902 h 512833"/>
                <a:gd name="connsiteX1820" fmla="*/ 2237194 w 4966685"/>
                <a:gd name="connsiteY1820" fmla="*/ 471605 h 512833"/>
                <a:gd name="connsiteX1821" fmla="*/ 2226491 w 4966685"/>
                <a:gd name="connsiteY1821" fmla="*/ 482307 h 512833"/>
                <a:gd name="connsiteX1822" fmla="*/ 2215788 w 4966685"/>
                <a:gd name="connsiteY1822" fmla="*/ 471605 h 512833"/>
                <a:gd name="connsiteX1823" fmla="*/ 2226491 w 4966685"/>
                <a:gd name="connsiteY1823" fmla="*/ 460902 h 512833"/>
                <a:gd name="connsiteX1824" fmla="*/ 2198247 w 4966685"/>
                <a:gd name="connsiteY1824" fmla="*/ 460902 h 512833"/>
                <a:gd name="connsiteX1825" fmla="*/ 2208950 w 4966685"/>
                <a:gd name="connsiteY1825" fmla="*/ 471605 h 512833"/>
                <a:gd name="connsiteX1826" fmla="*/ 2198247 w 4966685"/>
                <a:gd name="connsiteY1826" fmla="*/ 482307 h 512833"/>
                <a:gd name="connsiteX1827" fmla="*/ 2187544 w 4966685"/>
                <a:gd name="connsiteY1827" fmla="*/ 471605 h 512833"/>
                <a:gd name="connsiteX1828" fmla="*/ 2198247 w 4966685"/>
                <a:gd name="connsiteY1828" fmla="*/ 460902 h 512833"/>
                <a:gd name="connsiteX1829" fmla="*/ 2170000 w 4966685"/>
                <a:gd name="connsiteY1829" fmla="*/ 460902 h 512833"/>
                <a:gd name="connsiteX1830" fmla="*/ 2180703 w 4966685"/>
                <a:gd name="connsiteY1830" fmla="*/ 471605 h 512833"/>
                <a:gd name="connsiteX1831" fmla="*/ 2170000 w 4966685"/>
                <a:gd name="connsiteY1831" fmla="*/ 482307 h 512833"/>
                <a:gd name="connsiteX1832" fmla="*/ 2159297 w 4966685"/>
                <a:gd name="connsiteY1832" fmla="*/ 471605 h 512833"/>
                <a:gd name="connsiteX1833" fmla="*/ 2170000 w 4966685"/>
                <a:gd name="connsiteY1833" fmla="*/ 460902 h 512833"/>
                <a:gd name="connsiteX1834" fmla="*/ 2141756 w 4966685"/>
                <a:gd name="connsiteY1834" fmla="*/ 460902 h 512833"/>
                <a:gd name="connsiteX1835" fmla="*/ 2152459 w 4966685"/>
                <a:gd name="connsiteY1835" fmla="*/ 471605 h 512833"/>
                <a:gd name="connsiteX1836" fmla="*/ 2141756 w 4966685"/>
                <a:gd name="connsiteY1836" fmla="*/ 482307 h 512833"/>
                <a:gd name="connsiteX1837" fmla="*/ 2131053 w 4966685"/>
                <a:gd name="connsiteY1837" fmla="*/ 471605 h 512833"/>
                <a:gd name="connsiteX1838" fmla="*/ 2141756 w 4966685"/>
                <a:gd name="connsiteY1838" fmla="*/ 460902 h 512833"/>
                <a:gd name="connsiteX1839" fmla="*/ 2113510 w 4966685"/>
                <a:gd name="connsiteY1839" fmla="*/ 460902 h 512833"/>
                <a:gd name="connsiteX1840" fmla="*/ 2124212 w 4966685"/>
                <a:gd name="connsiteY1840" fmla="*/ 471605 h 512833"/>
                <a:gd name="connsiteX1841" fmla="*/ 2113510 w 4966685"/>
                <a:gd name="connsiteY1841" fmla="*/ 482307 h 512833"/>
                <a:gd name="connsiteX1842" fmla="*/ 2102807 w 4966685"/>
                <a:gd name="connsiteY1842" fmla="*/ 471605 h 512833"/>
                <a:gd name="connsiteX1843" fmla="*/ 2113510 w 4966685"/>
                <a:gd name="connsiteY1843" fmla="*/ 460902 h 512833"/>
                <a:gd name="connsiteX1844" fmla="*/ 2085265 w 4966685"/>
                <a:gd name="connsiteY1844" fmla="*/ 460902 h 512833"/>
                <a:gd name="connsiteX1845" fmla="*/ 2095968 w 4966685"/>
                <a:gd name="connsiteY1845" fmla="*/ 471605 h 512833"/>
                <a:gd name="connsiteX1846" fmla="*/ 2085265 w 4966685"/>
                <a:gd name="connsiteY1846" fmla="*/ 482307 h 512833"/>
                <a:gd name="connsiteX1847" fmla="*/ 2074562 w 4966685"/>
                <a:gd name="connsiteY1847" fmla="*/ 471605 h 512833"/>
                <a:gd name="connsiteX1848" fmla="*/ 2085265 w 4966685"/>
                <a:gd name="connsiteY1848" fmla="*/ 460902 h 512833"/>
                <a:gd name="connsiteX1849" fmla="*/ 2057018 w 4966685"/>
                <a:gd name="connsiteY1849" fmla="*/ 460902 h 512833"/>
                <a:gd name="connsiteX1850" fmla="*/ 2067721 w 4966685"/>
                <a:gd name="connsiteY1850" fmla="*/ 471605 h 512833"/>
                <a:gd name="connsiteX1851" fmla="*/ 2057018 w 4966685"/>
                <a:gd name="connsiteY1851" fmla="*/ 482307 h 512833"/>
                <a:gd name="connsiteX1852" fmla="*/ 2046315 w 4966685"/>
                <a:gd name="connsiteY1852" fmla="*/ 471605 h 512833"/>
                <a:gd name="connsiteX1853" fmla="*/ 2057018 w 4966685"/>
                <a:gd name="connsiteY1853" fmla="*/ 460902 h 512833"/>
                <a:gd name="connsiteX1854" fmla="*/ 2028774 w 4966685"/>
                <a:gd name="connsiteY1854" fmla="*/ 460902 h 512833"/>
                <a:gd name="connsiteX1855" fmla="*/ 2039477 w 4966685"/>
                <a:gd name="connsiteY1855" fmla="*/ 471605 h 512833"/>
                <a:gd name="connsiteX1856" fmla="*/ 2028774 w 4966685"/>
                <a:gd name="connsiteY1856" fmla="*/ 482307 h 512833"/>
                <a:gd name="connsiteX1857" fmla="*/ 2018071 w 4966685"/>
                <a:gd name="connsiteY1857" fmla="*/ 471605 h 512833"/>
                <a:gd name="connsiteX1858" fmla="*/ 2028774 w 4966685"/>
                <a:gd name="connsiteY1858" fmla="*/ 460902 h 512833"/>
                <a:gd name="connsiteX1859" fmla="*/ 2000528 w 4966685"/>
                <a:gd name="connsiteY1859" fmla="*/ 460902 h 512833"/>
                <a:gd name="connsiteX1860" fmla="*/ 2011231 w 4966685"/>
                <a:gd name="connsiteY1860" fmla="*/ 471605 h 512833"/>
                <a:gd name="connsiteX1861" fmla="*/ 2000528 w 4966685"/>
                <a:gd name="connsiteY1861" fmla="*/ 482307 h 512833"/>
                <a:gd name="connsiteX1862" fmla="*/ 1989825 w 4966685"/>
                <a:gd name="connsiteY1862" fmla="*/ 471605 h 512833"/>
                <a:gd name="connsiteX1863" fmla="*/ 2000528 w 4966685"/>
                <a:gd name="connsiteY1863" fmla="*/ 460902 h 512833"/>
                <a:gd name="connsiteX1864" fmla="*/ 1972283 w 4966685"/>
                <a:gd name="connsiteY1864" fmla="*/ 460902 h 512833"/>
                <a:gd name="connsiteX1865" fmla="*/ 1982986 w 4966685"/>
                <a:gd name="connsiteY1865" fmla="*/ 471605 h 512833"/>
                <a:gd name="connsiteX1866" fmla="*/ 1972283 w 4966685"/>
                <a:gd name="connsiteY1866" fmla="*/ 482307 h 512833"/>
                <a:gd name="connsiteX1867" fmla="*/ 1961580 w 4966685"/>
                <a:gd name="connsiteY1867" fmla="*/ 471605 h 512833"/>
                <a:gd name="connsiteX1868" fmla="*/ 1972283 w 4966685"/>
                <a:gd name="connsiteY1868" fmla="*/ 460902 h 512833"/>
                <a:gd name="connsiteX1869" fmla="*/ 1944037 w 4966685"/>
                <a:gd name="connsiteY1869" fmla="*/ 460902 h 512833"/>
                <a:gd name="connsiteX1870" fmla="*/ 1954740 w 4966685"/>
                <a:gd name="connsiteY1870" fmla="*/ 471605 h 512833"/>
                <a:gd name="connsiteX1871" fmla="*/ 1944037 w 4966685"/>
                <a:gd name="connsiteY1871" fmla="*/ 482307 h 512833"/>
                <a:gd name="connsiteX1872" fmla="*/ 1933334 w 4966685"/>
                <a:gd name="connsiteY1872" fmla="*/ 471605 h 512833"/>
                <a:gd name="connsiteX1873" fmla="*/ 1944037 w 4966685"/>
                <a:gd name="connsiteY1873" fmla="*/ 460902 h 512833"/>
                <a:gd name="connsiteX1874" fmla="*/ 1915792 w 4966685"/>
                <a:gd name="connsiteY1874" fmla="*/ 460902 h 512833"/>
                <a:gd name="connsiteX1875" fmla="*/ 1926495 w 4966685"/>
                <a:gd name="connsiteY1875" fmla="*/ 471605 h 512833"/>
                <a:gd name="connsiteX1876" fmla="*/ 1915792 w 4966685"/>
                <a:gd name="connsiteY1876" fmla="*/ 482307 h 512833"/>
                <a:gd name="connsiteX1877" fmla="*/ 1905089 w 4966685"/>
                <a:gd name="connsiteY1877" fmla="*/ 471605 h 512833"/>
                <a:gd name="connsiteX1878" fmla="*/ 1915792 w 4966685"/>
                <a:gd name="connsiteY1878" fmla="*/ 460902 h 512833"/>
                <a:gd name="connsiteX1879" fmla="*/ 1887546 w 4966685"/>
                <a:gd name="connsiteY1879" fmla="*/ 460902 h 512833"/>
                <a:gd name="connsiteX1880" fmla="*/ 1898249 w 4966685"/>
                <a:gd name="connsiteY1880" fmla="*/ 471605 h 512833"/>
                <a:gd name="connsiteX1881" fmla="*/ 1887546 w 4966685"/>
                <a:gd name="connsiteY1881" fmla="*/ 482307 h 512833"/>
                <a:gd name="connsiteX1882" fmla="*/ 1876843 w 4966685"/>
                <a:gd name="connsiteY1882" fmla="*/ 471605 h 512833"/>
                <a:gd name="connsiteX1883" fmla="*/ 1887546 w 4966685"/>
                <a:gd name="connsiteY1883" fmla="*/ 460902 h 512833"/>
                <a:gd name="connsiteX1884" fmla="*/ 1859300 w 4966685"/>
                <a:gd name="connsiteY1884" fmla="*/ 460902 h 512833"/>
                <a:gd name="connsiteX1885" fmla="*/ 1870003 w 4966685"/>
                <a:gd name="connsiteY1885" fmla="*/ 471605 h 512833"/>
                <a:gd name="connsiteX1886" fmla="*/ 1859300 w 4966685"/>
                <a:gd name="connsiteY1886" fmla="*/ 482307 h 512833"/>
                <a:gd name="connsiteX1887" fmla="*/ 1848597 w 4966685"/>
                <a:gd name="connsiteY1887" fmla="*/ 471605 h 512833"/>
                <a:gd name="connsiteX1888" fmla="*/ 1859300 w 4966685"/>
                <a:gd name="connsiteY1888" fmla="*/ 460902 h 512833"/>
                <a:gd name="connsiteX1889" fmla="*/ 1831055 w 4966685"/>
                <a:gd name="connsiteY1889" fmla="*/ 460902 h 512833"/>
                <a:gd name="connsiteX1890" fmla="*/ 1841758 w 4966685"/>
                <a:gd name="connsiteY1890" fmla="*/ 471605 h 512833"/>
                <a:gd name="connsiteX1891" fmla="*/ 1831055 w 4966685"/>
                <a:gd name="connsiteY1891" fmla="*/ 482307 h 512833"/>
                <a:gd name="connsiteX1892" fmla="*/ 1820352 w 4966685"/>
                <a:gd name="connsiteY1892" fmla="*/ 471605 h 512833"/>
                <a:gd name="connsiteX1893" fmla="*/ 1831055 w 4966685"/>
                <a:gd name="connsiteY1893" fmla="*/ 460902 h 512833"/>
                <a:gd name="connsiteX1894" fmla="*/ 1802811 w 4966685"/>
                <a:gd name="connsiteY1894" fmla="*/ 460902 h 512833"/>
                <a:gd name="connsiteX1895" fmla="*/ 1813512 w 4966685"/>
                <a:gd name="connsiteY1895" fmla="*/ 471605 h 512833"/>
                <a:gd name="connsiteX1896" fmla="*/ 1802811 w 4966685"/>
                <a:gd name="connsiteY1896" fmla="*/ 482307 h 512833"/>
                <a:gd name="connsiteX1897" fmla="*/ 1792108 w 4966685"/>
                <a:gd name="connsiteY1897" fmla="*/ 471605 h 512833"/>
                <a:gd name="connsiteX1898" fmla="*/ 1802811 w 4966685"/>
                <a:gd name="connsiteY1898" fmla="*/ 460902 h 512833"/>
                <a:gd name="connsiteX1899" fmla="*/ 1774565 w 4966685"/>
                <a:gd name="connsiteY1899" fmla="*/ 460902 h 512833"/>
                <a:gd name="connsiteX1900" fmla="*/ 1785268 w 4966685"/>
                <a:gd name="connsiteY1900" fmla="*/ 471605 h 512833"/>
                <a:gd name="connsiteX1901" fmla="*/ 1774565 w 4966685"/>
                <a:gd name="connsiteY1901" fmla="*/ 482307 h 512833"/>
                <a:gd name="connsiteX1902" fmla="*/ 1763862 w 4966685"/>
                <a:gd name="connsiteY1902" fmla="*/ 471605 h 512833"/>
                <a:gd name="connsiteX1903" fmla="*/ 1774565 w 4966685"/>
                <a:gd name="connsiteY1903" fmla="*/ 460902 h 512833"/>
                <a:gd name="connsiteX1904" fmla="*/ 1746319 w 4966685"/>
                <a:gd name="connsiteY1904" fmla="*/ 460902 h 512833"/>
                <a:gd name="connsiteX1905" fmla="*/ 1757022 w 4966685"/>
                <a:gd name="connsiteY1905" fmla="*/ 471605 h 512833"/>
                <a:gd name="connsiteX1906" fmla="*/ 1746319 w 4966685"/>
                <a:gd name="connsiteY1906" fmla="*/ 482307 h 512833"/>
                <a:gd name="connsiteX1907" fmla="*/ 1735616 w 4966685"/>
                <a:gd name="connsiteY1907" fmla="*/ 471605 h 512833"/>
                <a:gd name="connsiteX1908" fmla="*/ 1746319 w 4966685"/>
                <a:gd name="connsiteY1908" fmla="*/ 460902 h 512833"/>
                <a:gd name="connsiteX1909" fmla="*/ 1718074 w 4966685"/>
                <a:gd name="connsiteY1909" fmla="*/ 460902 h 512833"/>
                <a:gd name="connsiteX1910" fmla="*/ 1728776 w 4966685"/>
                <a:gd name="connsiteY1910" fmla="*/ 471605 h 512833"/>
                <a:gd name="connsiteX1911" fmla="*/ 1725642 w 4966685"/>
                <a:gd name="connsiteY1911" fmla="*/ 479173 h 512833"/>
                <a:gd name="connsiteX1912" fmla="*/ 1718563 w 4966685"/>
                <a:gd name="connsiteY1912" fmla="*/ 482105 h 512833"/>
                <a:gd name="connsiteX1913" fmla="*/ 1717584 w 4966685"/>
                <a:gd name="connsiteY1913" fmla="*/ 482105 h 512833"/>
                <a:gd name="connsiteX1914" fmla="*/ 1710506 w 4966685"/>
                <a:gd name="connsiteY1914" fmla="*/ 479173 h 512833"/>
                <a:gd name="connsiteX1915" fmla="*/ 1707371 w 4966685"/>
                <a:gd name="connsiteY1915" fmla="*/ 471605 h 512833"/>
                <a:gd name="connsiteX1916" fmla="*/ 1718074 w 4966685"/>
                <a:gd name="connsiteY1916" fmla="*/ 460902 h 512833"/>
                <a:gd name="connsiteX1917" fmla="*/ 1689855 w 4966685"/>
                <a:gd name="connsiteY1917" fmla="*/ 460902 h 512833"/>
                <a:gd name="connsiteX1918" fmla="*/ 1700558 w 4966685"/>
                <a:gd name="connsiteY1918" fmla="*/ 471604 h 512833"/>
                <a:gd name="connsiteX1919" fmla="*/ 1689855 w 4966685"/>
                <a:gd name="connsiteY1919" fmla="*/ 482307 h 512833"/>
                <a:gd name="connsiteX1920" fmla="*/ 1679152 w 4966685"/>
                <a:gd name="connsiteY1920" fmla="*/ 471604 h 512833"/>
                <a:gd name="connsiteX1921" fmla="*/ 1689855 w 4966685"/>
                <a:gd name="connsiteY1921" fmla="*/ 460902 h 512833"/>
                <a:gd name="connsiteX1922" fmla="*/ 1661617 w 4966685"/>
                <a:gd name="connsiteY1922" fmla="*/ 460902 h 512833"/>
                <a:gd name="connsiteX1923" fmla="*/ 1672320 w 4966685"/>
                <a:gd name="connsiteY1923" fmla="*/ 471604 h 512833"/>
                <a:gd name="connsiteX1924" fmla="*/ 1661617 w 4966685"/>
                <a:gd name="connsiteY1924" fmla="*/ 482307 h 512833"/>
                <a:gd name="connsiteX1925" fmla="*/ 1650914 w 4966685"/>
                <a:gd name="connsiteY1925" fmla="*/ 471604 h 512833"/>
                <a:gd name="connsiteX1926" fmla="*/ 1661617 w 4966685"/>
                <a:gd name="connsiteY1926" fmla="*/ 460902 h 512833"/>
                <a:gd name="connsiteX1927" fmla="*/ 1633372 w 4966685"/>
                <a:gd name="connsiteY1927" fmla="*/ 460902 h 512833"/>
                <a:gd name="connsiteX1928" fmla="*/ 1644075 w 4966685"/>
                <a:gd name="connsiteY1928" fmla="*/ 471604 h 512833"/>
                <a:gd name="connsiteX1929" fmla="*/ 1633372 w 4966685"/>
                <a:gd name="connsiteY1929" fmla="*/ 482307 h 512833"/>
                <a:gd name="connsiteX1930" fmla="*/ 1622669 w 4966685"/>
                <a:gd name="connsiteY1930" fmla="*/ 471604 h 512833"/>
                <a:gd name="connsiteX1931" fmla="*/ 1633372 w 4966685"/>
                <a:gd name="connsiteY1931" fmla="*/ 460902 h 512833"/>
                <a:gd name="connsiteX1932" fmla="*/ 1605126 w 4966685"/>
                <a:gd name="connsiteY1932" fmla="*/ 460902 h 512833"/>
                <a:gd name="connsiteX1933" fmla="*/ 1615829 w 4966685"/>
                <a:gd name="connsiteY1933" fmla="*/ 471604 h 512833"/>
                <a:gd name="connsiteX1934" fmla="*/ 1605126 w 4966685"/>
                <a:gd name="connsiteY1934" fmla="*/ 482307 h 512833"/>
                <a:gd name="connsiteX1935" fmla="*/ 1594423 w 4966685"/>
                <a:gd name="connsiteY1935" fmla="*/ 471604 h 512833"/>
                <a:gd name="connsiteX1936" fmla="*/ 1605126 w 4966685"/>
                <a:gd name="connsiteY1936" fmla="*/ 460902 h 512833"/>
                <a:gd name="connsiteX1937" fmla="*/ 1576881 w 4966685"/>
                <a:gd name="connsiteY1937" fmla="*/ 460902 h 512833"/>
                <a:gd name="connsiteX1938" fmla="*/ 1587584 w 4966685"/>
                <a:gd name="connsiteY1938" fmla="*/ 471604 h 512833"/>
                <a:gd name="connsiteX1939" fmla="*/ 1576881 w 4966685"/>
                <a:gd name="connsiteY1939" fmla="*/ 482307 h 512833"/>
                <a:gd name="connsiteX1940" fmla="*/ 1566178 w 4966685"/>
                <a:gd name="connsiteY1940" fmla="*/ 471604 h 512833"/>
                <a:gd name="connsiteX1941" fmla="*/ 1576881 w 4966685"/>
                <a:gd name="connsiteY1941" fmla="*/ 460902 h 512833"/>
                <a:gd name="connsiteX1942" fmla="*/ 1548635 w 4966685"/>
                <a:gd name="connsiteY1942" fmla="*/ 460902 h 512833"/>
                <a:gd name="connsiteX1943" fmla="*/ 1559338 w 4966685"/>
                <a:gd name="connsiteY1943" fmla="*/ 471604 h 512833"/>
                <a:gd name="connsiteX1944" fmla="*/ 1548635 w 4966685"/>
                <a:gd name="connsiteY1944" fmla="*/ 482307 h 512833"/>
                <a:gd name="connsiteX1945" fmla="*/ 1537932 w 4966685"/>
                <a:gd name="connsiteY1945" fmla="*/ 471604 h 512833"/>
                <a:gd name="connsiteX1946" fmla="*/ 1548635 w 4966685"/>
                <a:gd name="connsiteY1946" fmla="*/ 460902 h 512833"/>
                <a:gd name="connsiteX1947" fmla="*/ 1520390 w 4966685"/>
                <a:gd name="connsiteY1947" fmla="*/ 460902 h 512833"/>
                <a:gd name="connsiteX1948" fmla="*/ 1531093 w 4966685"/>
                <a:gd name="connsiteY1948" fmla="*/ 471604 h 512833"/>
                <a:gd name="connsiteX1949" fmla="*/ 1520390 w 4966685"/>
                <a:gd name="connsiteY1949" fmla="*/ 482307 h 512833"/>
                <a:gd name="connsiteX1950" fmla="*/ 1509687 w 4966685"/>
                <a:gd name="connsiteY1950" fmla="*/ 471604 h 512833"/>
                <a:gd name="connsiteX1951" fmla="*/ 1520390 w 4966685"/>
                <a:gd name="connsiteY1951" fmla="*/ 460902 h 512833"/>
                <a:gd name="connsiteX1952" fmla="*/ 1492144 w 4966685"/>
                <a:gd name="connsiteY1952" fmla="*/ 460902 h 512833"/>
                <a:gd name="connsiteX1953" fmla="*/ 1502847 w 4966685"/>
                <a:gd name="connsiteY1953" fmla="*/ 471604 h 512833"/>
                <a:gd name="connsiteX1954" fmla="*/ 1492144 w 4966685"/>
                <a:gd name="connsiteY1954" fmla="*/ 482307 h 512833"/>
                <a:gd name="connsiteX1955" fmla="*/ 1481441 w 4966685"/>
                <a:gd name="connsiteY1955" fmla="*/ 471604 h 512833"/>
                <a:gd name="connsiteX1956" fmla="*/ 1492144 w 4966685"/>
                <a:gd name="connsiteY1956" fmla="*/ 460902 h 512833"/>
                <a:gd name="connsiteX1957" fmla="*/ 1463899 w 4966685"/>
                <a:gd name="connsiteY1957" fmla="*/ 460902 h 512833"/>
                <a:gd name="connsiteX1958" fmla="*/ 1474602 w 4966685"/>
                <a:gd name="connsiteY1958" fmla="*/ 471604 h 512833"/>
                <a:gd name="connsiteX1959" fmla="*/ 1463899 w 4966685"/>
                <a:gd name="connsiteY1959" fmla="*/ 482307 h 512833"/>
                <a:gd name="connsiteX1960" fmla="*/ 1453196 w 4966685"/>
                <a:gd name="connsiteY1960" fmla="*/ 471604 h 512833"/>
                <a:gd name="connsiteX1961" fmla="*/ 1463899 w 4966685"/>
                <a:gd name="connsiteY1961" fmla="*/ 460902 h 512833"/>
                <a:gd name="connsiteX1962" fmla="*/ 1435653 w 4966685"/>
                <a:gd name="connsiteY1962" fmla="*/ 460902 h 512833"/>
                <a:gd name="connsiteX1963" fmla="*/ 1446356 w 4966685"/>
                <a:gd name="connsiteY1963" fmla="*/ 471604 h 512833"/>
                <a:gd name="connsiteX1964" fmla="*/ 1435653 w 4966685"/>
                <a:gd name="connsiteY1964" fmla="*/ 482307 h 512833"/>
                <a:gd name="connsiteX1965" fmla="*/ 1424950 w 4966685"/>
                <a:gd name="connsiteY1965" fmla="*/ 471604 h 512833"/>
                <a:gd name="connsiteX1966" fmla="*/ 1435653 w 4966685"/>
                <a:gd name="connsiteY1966" fmla="*/ 460902 h 512833"/>
                <a:gd name="connsiteX1967" fmla="*/ 1407408 w 4966685"/>
                <a:gd name="connsiteY1967" fmla="*/ 460902 h 512833"/>
                <a:gd name="connsiteX1968" fmla="*/ 1418111 w 4966685"/>
                <a:gd name="connsiteY1968" fmla="*/ 471604 h 512833"/>
                <a:gd name="connsiteX1969" fmla="*/ 1407408 w 4966685"/>
                <a:gd name="connsiteY1969" fmla="*/ 482307 h 512833"/>
                <a:gd name="connsiteX1970" fmla="*/ 1396705 w 4966685"/>
                <a:gd name="connsiteY1970" fmla="*/ 471604 h 512833"/>
                <a:gd name="connsiteX1971" fmla="*/ 1407408 w 4966685"/>
                <a:gd name="connsiteY1971" fmla="*/ 460902 h 512833"/>
                <a:gd name="connsiteX1972" fmla="*/ 1379162 w 4966685"/>
                <a:gd name="connsiteY1972" fmla="*/ 460902 h 512833"/>
                <a:gd name="connsiteX1973" fmla="*/ 1389865 w 4966685"/>
                <a:gd name="connsiteY1973" fmla="*/ 471604 h 512833"/>
                <a:gd name="connsiteX1974" fmla="*/ 1379162 w 4966685"/>
                <a:gd name="connsiteY1974" fmla="*/ 482307 h 512833"/>
                <a:gd name="connsiteX1975" fmla="*/ 1368459 w 4966685"/>
                <a:gd name="connsiteY1975" fmla="*/ 471604 h 512833"/>
                <a:gd name="connsiteX1976" fmla="*/ 1379162 w 4966685"/>
                <a:gd name="connsiteY1976" fmla="*/ 460902 h 512833"/>
                <a:gd name="connsiteX1977" fmla="*/ 1350917 w 4966685"/>
                <a:gd name="connsiteY1977" fmla="*/ 460902 h 512833"/>
                <a:gd name="connsiteX1978" fmla="*/ 1361620 w 4966685"/>
                <a:gd name="connsiteY1978" fmla="*/ 471604 h 512833"/>
                <a:gd name="connsiteX1979" fmla="*/ 1350917 w 4966685"/>
                <a:gd name="connsiteY1979" fmla="*/ 482307 h 512833"/>
                <a:gd name="connsiteX1980" fmla="*/ 1340214 w 4966685"/>
                <a:gd name="connsiteY1980" fmla="*/ 471604 h 512833"/>
                <a:gd name="connsiteX1981" fmla="*/ 1350917 w 4966685"/>
                <a:gd name="connsiteY1981" fmla="*/ 460902 h 512833"/>
                <a:gd name="connsiteX1982" fmla="*/ 1322671 w 4966685"/>
                <a:gd name="connsiteY1982" fmla="*/ 460902 h 512833"/>
                <a:gd name="connsiteX1983" fmla="*/ 1333374 w 4966685"/>
                <a:gd name="connsiteY1983" fmla="*/ 471604 h 512833"/>
                <a:gd name="connsiteX1984" fmla="*/ 1322671 w 4966685"/>
                <a:gd name="connsiteY1984" fmla="*/ 482307 h 512833"/>
                <a:gd name="connsiteX1985" fmla="*/ 1311968 w 4966685"/>
                <a:gd name="connsiteY1985" fmla="*/ 471604 h 512833"/>
                <a:gd name="connsiteX1986" fmla="*/ 1322671 w 4966685"/>
                <a:gd name="connsiteY1986" fmla="*/ 460902 h 512833"/>
                <a:gd name="connsiteX1987" fmla="*/ 1294426 w 4966685"/>
                <a:gd name="connsiteY1987" fmla="*/ 460902 h 512833"/>
                <a:gd name="connsiteX1988" fmla="*/ 1305129 w 4966685"/>
                <a:gd name="connsiteY1988" fmla="*/ 471604 h 512833"/>
                <a:gd name="connsiteX1989" fmla="*/ 1294426 w 4966685"/>
                <a:gd name="connsiteY1989" fmla="*/ 482307 h 512833"/>
                <a:gd name="connsiteX1990" fmla="*/ 1283723 w 4966685"/>
                <a:gd name="connsiteY1990" fmla="*/ 471604 h 512833"/>
                <a:gd name="connsiteX1991" fmla="*/ 1294426 w 4966685"/>
                <a:gd name="connsiteY1991" fmla="*/ 460902 h 512833"/>
                <a:gd name="connsiteX1992" fmla="*/ 1266180 w 4966685"/>
                <a:gd name="connsiteY1992" fmla="*/ 460902 h 512833"/>
                <a:gd name="connsiteX1993" fmla="*/ 1276883 w 4966685"/>
                <a:gd name="connsiteY1993" fmla="*/ 471604 h 512833"/>
                <a:gd name="connsiteX1994" fmla="*/ 1266180 w 4966685"/>
                <a:gd name="connsiteY1994" fmla="*/ 482307 h 512833"/>
                <a:gd name="connsiteX1995" fmla="*/ 1255477 w 4966685"/>
                <a:gd name="connsiteY1995" fmla="*/ 471604 h 512833"/>
                <a:gd name="connsiteX1996" fmla="*/ 1266180 w 4966685"/>
                <a:gd name="connsiteY1996" fmla="*/ 460902 h 512833"/>
                <a:gd name="connsiteX1997" fmla="*/ 1237935 w 4966685"/>
                <a:gd name="connsiteY1997" fmla="*/ 460902 h 512833"/>
                <a:gd name="connsiteX1998" fmla="*/ 1248638 w 4966685"/>
                <a:gd name="connsiteY1998" fmla="*/ 471604 h 512833"/>
                <a:gd name="connsiteX1999" fmla="*/ 1237935 w 4966685"/>
                <a:gd name="connsiteY1999" fmla="*/ 482307 h 512833"/>
                <a:gd name="connsiteX2000" fmla="*/ 1227233 w 4966685"/>
                <a:gd name="connsiteY2000" fmla="*/ 471604 h 512833"/>
                <a:gd name="connsiteX2001" fmla="*/ 1237935 w 4966685"/>
                <a:gd name="connsiteY2001" fmla="*/ 460902 h 512833"/>
                <a:gd name="connsiteX2002" fmla="*/ 1209689 w 4966685"/>
                <a:gd name="connsiteY2002" fmla="*/ 460902 h 512833"/>
                <a:gd name="connsiteX2003" fmla="*/ 1220392 w 4966685"/>
                <a:gd name="connsiteY2003" fmla="*/ 471604 h 512833"/>
                <a:gd name="connsiteX2004" fmla="*/ 1209689 w 4966685"/>
                <a:gd name="connsiteY2004" fmla="*/ 482307 h 512833"/>
                <a:gd name="connsiteX2005" fmla="*/ 1198986 w 4966685"/>
                <a:gd name="connsiteY2005" fmla="*/ 471604 h 512833"/>
                <a:gd name="connsiteX2006" fmla="*/ 1209689 w 4966685"/>
                <a:gd name="connsiteY2006" fmla="*/ 460902 h 512833"/>
                <a:gd name="connsiteX2007" fmla="*/ 1181444 w 4966685"/>
                <a:gd name="connsiteY2007" fmla="*/ 460902 h 512833"/>
                <a:gd name="connsiteX2008" fmla="*/ 1192147 w 4966685"/>
                <a:gd name="connsiteY2008" fmla="*/ 471604 h 512833"/>
                <a:gd name="connsiteX2009" fmla="*/ 1181444 w 4966685"/>
                <a:gd name="connsiteY2009" fmla="*/ 482307 h 512833"/>
                <a:gd name="connsiteX2010" fmla="*/ 1170742 w 4966685"/>
                <a:gd name="connsiteY2010" fmla="*/ 471604 h 512833"/>
                <a:gd name="connsiteX2011" fmla="*/ 1181444 w 4966685"/>
                <a:gd name="connsiteY2011" fmla="*/ 460902 h 512833"/>
                <a:gd name="connsiteX2012" fmla="*/ 1153198 w 4966685"/>
                <a:gd name="connsiteY2012" fmla="*/ 460902 h 512833"/>
                <a:gd name="connsiteX2013" fmla="*/ 1163901 w 4966685"/>
                <a:gd name="connsiteY2013" fmla="*/ 471604 h 512833"/>
                <a:gd name="connsiteX2014" fmla="*/ 1153198 w 4966685"/>
                <a:gd name="connsiteY2014" fmla="*/ 482307 h 512833"/>
                <a:gd name="connsiteX2015" fmla="*/ 1142495 w 4966685"/>
                <a:gd name="connsiteY2015" fmla="*/ 471604 h 512833"/>
                <a:gd name="connsiteX2016" fmla="*/ 1153198 w 4966685"/>
                <a:gd name="connsiteY2016" fmla="*/ 460902 h 512833"/>
                <a:gd name="connsiteX2017" fmla="*/ 1124953 w 4966685"/>
                <a:gd name="connsiteY2017" fmla="*/ 460902 h 512833"/>
                <a:gd name="connsiteX2018" fmla="*/ 1135656 w 4966685"/>
                <a:gd name="connsiteY2018" fmla="*/ 471604 h 512833"/>
                <a:gd name="connsiteX2019" fmla="*/ 1124953 w 4966685"/>
                <a:gd name="connsiteY2019" fmla="*/ 482307 h 512833"/>
                <a:gd name="connsiteX2020" fmla="*/ 1114251 w 4966685"/>
                <a:gd name="connsiteY2020" fmla="*/ 471604 h 512833"/>
                <a:gd name="connsiteX2021" fmla="*/ 1124953 w 4966685"/>
                <a:gd name="connsiteY2021" fmla="*/ 460902 h 512833"/>
                <a:gd name="connsiteX2022" fmla="*/ 1096707 w 4966685"/>
                <a:gd name="connsiteY2022" fmla="*/ 460902 h 512833"/>
                <a:gd name="connsiteX2023" fmla="*/ 1107410 w 4966685"/>
                <a:gd name="connsiteY2023" fmla="*/ 471604 h 512833"/>
                <a:gd name="connsiteX2024" fmla="*/ 1096707 w 4966685"/>
                <a:gd name="connsiteY2024" fmla="*/ 482307 h 512833"/>
                <a:gd name="connsiteX2025" fmla="*/ 1086004 w 4966685"/>
                <a:gd name="connsiteY2025" fmla="*/ 471604 h 512833"/>
                <a:gd name="connsiteX2026" fmla="*/ 1096707 w 4966685"/>
                <a:gd name="connsiteY2026" fmla="*/ 460902 h 512833"/>
                <a:gd name="connsiteX2027" fmla="*/ 1068462 w 4966685"/>
                <a:gd name="connsiteY2027" fmla="*/ 460902 h 512833"/>
                <a:gd name="connsiteX2028" fmla="*/ 1079165 w 4966685"/>
                <a:gd name="connsiteY2028" fmla="*/ 471604 h 512833"/>
                <a:gd name="connsiteX2029" fmla="*/ 1068462 w 4966685"/>
                <a:gd name="connsiteY2029" fmla="*/ 482307 h 512833"/>
                <a:gd name="connsiteX2030" fmla="*/ 1057760 w 4966685"/>
                <a:gd name="connsiteY2030" fmla="*/ 471604 h 512833"/>
                <a:gd name="connsiteX2031" fmla="*/ 1068462 w 4966685"/>
                <a:gd name="connsiteY2031" fmla="*/ 460902 h 512833"/>
                <a:gd name="connsiteX2032" fmla="*/ 1040216 w 4966685"/>
                <a:gd name="connsiteY2032" fmla="*/ 460902 h 512833"/>
                <a:gd name="connsiteX2033" fmla="*/ 1050919 w 4966685"/>
                <a:gd name="connsiteY2033" fmla="*/ 471604 h 512833"/>
                <a:gd name="connsiteX2034" fmla="*/ 1040216 w 4966685"/>
                <a:gd name="connsiteY2034" fmla="*/ 482307 h 512833"/>
                <a:gd name="connsiteX2035" fmla="*/ 1029513 w 4966685"/>
                <a:gd name="connsiteY2035" fmla="*/ 471604 h 512833"/>
                <a:gd name="connsiteX2036" fmla="*/ 1040216 w 4966685"/>
                <a:gd name="connsiteY2036" fmla="*/ 460902 h 512833"/>
                <a:gd name="connsiteX2037" fmla="*/ 1011971 w 4966685"/>
                <a:gd name="connsiteY2037" fmla="*/ 460902 h 512833"/>
                <a:gd name="connsiteX2038" fmla="*/ 1022674 w 4966685"/>
                <a:gd name="connsiteY2038" fmla="*/ 471604 h 512833"/>
                <a:gd name="connsiteX2039" fmla="*/ 1011971 w 4966685"/>
                <a:gd name="connsiteY2039" fmla="*/ 482307 h 512833"/>
                <a:gd name="connsiteX2040" fmla="*/ 1001269 w 4966685"/>
                <a:gd name="connsiteY2040" fmla="*/ 471604 h 512833"/>
                <a:gd name="connsiteX2041" fmla="*/ 1011971 w 4966685"/>
                <a:gd name="connsiteY2041" fmla="*/ 460902 h 512833"/>
                <a:gd name="connsiteX2042" fmla="*/ 983725 w 4966685"/>
                <a:gd name="connsiteY2042" fmla="*/ 460902 h 512833"/>
                <a:gd name="connsiteX2043" fmla="*/ 994428 w 4966685"/>
                <a:gd name="connsiteY2043" fmla="*/ 471604 h 512833"/>
                <a:gd name="connsiteX2044" fmla="*/ 983725 w 4966685"/>
                <a:gd name="connsiteY2044" fmla="*/ 482307 h 512833"/>
                <a:gd name="connsiteX2045" fmla="*/ 973022 w 4966685"/>
                <a:gd name="connsiteY2045" fmla="*/ 471604 h 512833"/>
                <a:gd name="connsiteX2046" fmla="*/ 983725 w 4966685"/>
                <a:gd name="connsiteY2046" fmla="*/ 460902 h 512833"/>
                <a:gd name="connsiteX2047" fmla="*/ 955480 w 4966685"/>
                <a:gd name="connsiteY2047" fmla="*/ 460902 h 512833"/>
                <a:gd name="connsiteX2048" fmla="*/ 966183 w 4966685"/>
                <a:gd name="connsiteY2048" fmla="*/ 471604 h 512833"/>
                <a:gd name="connsiteX2049" fmla="*/ 955480 w 4966685"/>
                <a:gd name="connsiteY2049" fmla="*/ 482307 h 512833"/>
                <a:gd name="connsiteX2050" fmla="*/ 944778 w 4966685"/>
                <a:gd name="connsiteY2050" fmla="*/ 471604 h 512833"/>
                <a:gd name="connsiteX2051" fmla="*/ 955480 w 4966685"/>
                <a:gd name="connsiteY2051" fmla="*/ 460902 h 512833"/>
                <a:gd name="connsiteX2052" fmla="*/ 927234 w 4966685"/>
                <a:gd name="connsiteY2052" fmla="*/ 460902 h 512833"/>
                <a:gd name="connsiteX2053" fmla="*/ 937937 w 4966685"/>
                <a:gd name="connsiteY2053" fmla="*/ 471604 h 512833"/>
                <a:gd name="connsiteX2054" fmla="*/ 927234 w 4966685"/>
                <a:gd name="connsiteY2054" fmla="*/ 482307 h 512833"/>
                <a:gd name="connsiteX2055" fmla="*/ 916532 w 4966685"/>
                <a:gd name="connsiteY2055" fmla="*/ 471604 h 512833"/>
                <a:gd name="connsiteX2056" fmla="*/ 927234 w 4966685"/>
                <a:gd name="connsiteY2056" fmla="*/ 460902 h 512833"/>
                <a:gd name="connsiteX2057" fmla="*/ 898990 w 4966685"/>
                <a:gd name="connsiteY2057" fmla="*/ 460902 h 512833"/>
                <a:gd name="connsiteX2058" fmla="*/ 909692 w 4966685"/>
                <a:gd name="connsiteY2058" fmla="*/ 471604 h 512833"/>
                <a:gd name="connsiteX2059" fmla="*/ 898990 w 4966685"/>
                <a:gd name="connsiteY2059" fmla="*/ 482307 h 512833"/>
                <a:gd name="connsiteX2060" fmla="*/ 888287 w 4966685"/>
                <a:gd name="connsiteY2060" fmla="*/ 471604 h 512833"/>
                <a:gd name="connsiteX2061" fmla="*/ 898990 w 4966685"/>
                <a:gd name="connsiteY2061" fmla="*/ 460902 h 512833"/>
                <a:gd name="connsiteX2062" fmla="*/ 870743 w 4966685"/>
                <a:gd name="connsiteY2062" fmla="*/ 460902 h 512833"/>
                <a:gd name="connsiteX2063" fmla="*/ 881446 w 4966685"/>
                <a:gd name="connsiteY2063" fmla="*/ 471604 h 512833"/>
                <a:gd name="connsiteX2064" fmla="*/ 870743 w 4966685"/>
                <a:gd name="connsiteY2064" fmla="*/ 482307 h 512833"/>
                <a:gd name="connsiteX2065" fmla="*/ 860040 w 4966685"/>
                <a:gd name="connsiteY2065" fmla="*/ 471604 h 512833"/>
                <a:gd name="connsiteX2066" fmla="*/ 870743 w 4966685"/>
                <a:gd name="connsiteY2066" fmla="*/ 460902 h 512833"/>
                <a:gd name="connsiteX2067" fmla="*/ 842499 w 4966685"/>
                <a:gd name="connsiteY2067" fmla="*/ 460902 h 512833"/>
                <a:gd name="connsiteX2068" fmla="*/ 853201 w 4966685"/>
                <a:gd name="connsiteY2068" fmla="*/ 471604 h 512833"/>
                <a:gd name="connsiteX2069" fmla="*/ 842499 w 4966685"/>
                <a:gd name="connsiteY2069" fmla="*/ 482307 h 512833"/>
                <a:gd name="connsiteX2070" fmla="*/ 831796 w 4966685"/>
                <a:gd name="connsiteY2070" fmla="*/ 471604 h 512833"/>
                <a:gd name="connsiteX2071" fmla="*/ 842499 w 4966685"/>
                <a:gd name="connsiteY2071" fmla="*/ 460902 h 512833"/>
                <a:gd name="connsiteX2072" fmla="*/ 814252 w 4966685"/>
                <a:gd name="connsiteY2072" fmla="*/ 460902 h 512833"/>
                <a:gd name="connsiteX2073" fmla="*/ 824955 w 4966685"/>
                <a:gd name="connsiteY2073" fmla="*/ 471604 h 512833"/>
                <a:gd name="connsiteX2074" fmla="*/ 814252 w 4966685"/>
                <a:gd name="connsiteY2074" fmla="*/ 482307 h 512833"/>
                <a:gd name="connsiteX2075" fmla="*/ 803549 w 4966685"/>
                <a:gd name="connsiteY2075" fmla="*/ 471604 h 512833"/>
                <a:gd name="connsiteX2076" fmla="*/ 814252 w 4966685"/>
                <a:gd name="connsiteY2076" fmla="*/ 460902 h 512833"/>
                <a:gd name="connsiteX2077" fmla="*/ 786008 w 4966685"/>
                <a:gd name="connsiteY2077" fmla="*/ 460902 h 512833"/>
                <a:gd name="connsiteX2078" fmla="*/ 796710 w 4966685"/>
                <a:gd name="connsiteY2078" fmla="*/ 471604 h 512833"/>
                <a:gd name="connsiteX2079" fmla="*/ 786008 w 4966685"/>
                <a:gd name="connsiteY2079" fmla="*/ 482307 h 512833"/>
                <a:gd name="connsiteX2080" fmla="*/ 775305 w 4966685"/>
                <a:gd name="connsiteY2080" fmla="*/ 471604 h 512833"/>
                <a:gd name="connsiteX2081" fmla="*/ 786008 w 4966685"/>
                <a:gd name="connsiteY2081" fmla="*/ 460902 h 512833"/>
                <a:gd name="connsiteX2082" fmla="*/ 757761 w 4966685"/>
                <a:gd name="connsiteY2082" fmla="*/ 460902 h 512833"/>
                <a:gd name="connsiteX2083" fmla="*/ 768464 w 4966685"/>
                <a:gd name="connsiteY2083" fmla="*/ 471604 h 512833"/>
                <a:gd name="connsiteX2084" fmla="*/ 757761 w 4966685"/>
                <a:gd name="connsiteY2084" fmla="*/ 482307 h 512833"/>
                <a:gd name="connsiteX2085" fmla="*/ 747058 w 4966685"/>
                <a:gd name="connsiteY2085" fmla="*/ 471604 h 512833"/>
                <a:gd name="connsiteX2086" fmla="*/ 757761 w 4966685"/>
                <a:gd name="connsiteY2086" fmla="*/ 460902 h 512833"/>
                <a:gd name="connsiteX2087" fmla="*/ 729517 w 4966685"/>
                <a:gd name="connsiteY2087" fmla="*/ 460902 h 512833"/>
                <a:gd name="connsiteX2088" fmla="*/ 740219 w 4966685"/>
                <a:gd name="connsiteY2088" fmla="*/ 471604 h 512833"/>
                <a:gd name="connsiteX2089" fmla="*/ 729517 w 4966685"/>
                <a:gd name="connsiteY2089" fmla="*/ 482307 h 512833"/>
                <a:gd name="connsiteX2090" fmla="*/ 718814 w 4966685"/>
                <a:gd name="connsiteY2090" fmla="*/ 471604 h 512833"/>
                <a:gd name="connsiteX2091" fmla="*/ 729517 w 4966685"/>
                <a:gd name="connsiteY2091" fmla="*/ 460902 h 512833"/>
                <a:gd name="connsiteX2092" fmla="*/ 701270 w 4966685"/>
                <a:gd name="connsiteY2092" fmla="*/ 460902 h 512833"/>
                <a:gd name="connsiteX2093" fmla="*/ 711973 w 4966685"/>
                <a:gd name="connsiteY2093" fmla="*/ 471604 h 512833"/>
                <a:gd name="connsiteX2094" fmla="*/ 701270 w 4966685"/>
                <a:gd name="connsiteY2094" fmla="*/ 482307 h 512833"/>
                <a:gd name="connsiteX2095" fmla="*/ 690567 w 4966685"/>
                <a:gd name="connsiteY2095" fmla="*/ 471604 h 512833"/>
                <a:gd name="connsiteX2096" fmla="*/ 701270 w 4966685"/>
                <a:gd name="connsiteY2096" fmla="*/ 460902 h 512833"/>
                <a:gd name="connsiteX2097" fmla="*/ 673026 w 4966685"/>
                <a:gd name="connsiteY2097" fmla="*/ 460902 h 512833"/>
                <a:gd name="connsiteX2098" fmla="*/ 683729 w 4966685"/>
                <a:gd name="connsiteY2098" fmla="*/ 471604 h 512833"/>
                <a:gd name="connsiteX2099" fmla="*/ 673026 w 4966685"/>
                <a:gd name="connsiteY2099" fmla="*/ 482307 h 512833"/>
                <a:gd name="connsiteX2100" fmla="*/ 662323 w 4966685"/>
                <a:gd name="connsiteY2100" fmla="*/ 471604 h 512833"/>
                <a:gd name="connsiteX2101" fmla="*/ 673026 w 4966685"/>
                <a:gd name="connsiteY2101" fmla="*/ 460902 h 512833"/>
                <a:gd name="connsiteX2102" fmla="*/ 644779 w 4966685"/>
                <a:gd name="connsiteY2102" fmla="*/ 460902 h 512833"/>
                <a:gd name="connsiteX2103" fmla="*/ 655482 w 4966685"/>
                <a:gd name="connsiteY2103" fmla="*/ 471604 h 512833"/>
                <a:gd name="connsiteX2104" fmla="*/ 644779 w 4966685"/>
                <a:gd name="connsiteY2104" fmla="*/ 482307 h 512833"/>
                <a:gd name="connsiteX2105" fmla="*/ 634076 w 4966685"/>
                <a:gd name="connsiteY2105" fmla="*/ 471604 h 512833"/>
                <a:gd name="connsiteX2106" fmla="*/ 644779 w 4966685"/>
                <a:gd name="connsiteY2106" fmla="*/ 460902 h 512833"/>
                <a:gd name="connsiteX2107" fmla="*/ 616535 w 4966685"/>
                <a:gd name="connsiteY2107" fmla="*/ 460902 h 512833"/>
                <a:gd name="connsiteX2108" fmla="*/ 627238 w 4966685"/>
                <a:gd name="connsiteY2108" fmla="*/ 471604 h 512833"/>
                <a:gd name="connsiteX2109" fmla="*/ 616535 w 4966685"/>
                <a:gd name="connsiteY2109" fmla="*/ 482307 h 512833"/>
                <a:gd name="connsiteX2110" fmla="*/ 605832 w 4966685"/>
                <a:gd name="connsiteY2110" fmla="*/ 471604 h 512833"/>
                <a:gd name="connsiteX2111" fmla="*/ 616535 w 4966685"/>
                <a:gd name="connsiteY2111" fmla="*/ 460902 h 512833"/>
                <a:gd name="connsiteX2112" fmla="*/ 588288 w 4966685"/>
                <a:gd name="connsiteY2112" fmla="*/ 460902 h 512833"/>
                <a:gd name="connsiteX2113" fmla="*/ 598991 w 4966685"/>
                <a:gd name="connsiteY2113" fmla="*/ 471604 h 512833"/>
                <a:gd name="connsiteX2114" fmla="*/ 588288 w 4966685"/>
                <a:gd name="connsiteY2114" fmla="*/ 482307 h 512833"/>
                <a:gd name="connsiteX2115" fmla="*/ 577585 w 4966685"/>
                <a:gd name="connsiteY2115" fmla="*/ 471604 h 512833"/>
                <a:gd name="connsiteX2116" fmla="*/ 588288 w 4966685"/>
                <a:gd name="connsiteY2116" fmla="*/ 460902 h 512833"/>
                <a:gd name="connsiteX2117" fmla="*/ 560044 w 4966685"/>
                <a:gd name="connsiteY2117" fmla="*/ 460902 h 512833"/>
                <a:gd name="connsiteX2118" fmla="*/ 570746 w 4966685"/>
                <a:gd name="connsiteY2118" fmla="*/ 471604 h 512833"/>
                <a:gd name="connsiteX2119" fmla="*/ 560044 w 4966685"/>
                <a:gd name="connsiteY2119" fmla="*/ 482307 h 512833"/>
                <a:gd name="connsiteX2120" fmla="*/ 549341 w 4966685"/>
                <a:gd name="connsiteY2120" fmla="*/ 471604 h 512833"/>
                <a:gd name="connsiteX2121" fmla="*/ 560044 w 4966685"/>
                <a:gd name="connsiteY2121" fmla="*/ 460902 h 512833"/>
                <a:gd name="connsiteX2122" fmla="*/ 531797 w 4966685"/>
                <a:gd name="connsiteY2122" fmla="*/ 460902 h 512833"/>
                <a:gd name="connsiteX2123" fmla="*/ 542500 w 4966685"/>
                <a:gd name="connsiteY2123" fmla="*/ 471604 h 512833"/>
                <a:gd name="connsiteX2124" fmla="*/ 531797 w 4966685"/>
                <a:gd name="connsiteY2124" fmla="*/ 482307 h 512833"/>
                <a:gd name="connsiteX2125" fmla="*/ 521094 w 4966685"/>
                <a:gd name="connsiteY2125" fmla="*/ 471604 h 512833"/>
                <a:gd name="connsiteX2126" fmla="*/ 531797 w 4966685"/>
                <a:gd name="connsiteY2126" fmla="*/ 460902 h 512833"/>
                <a:gd name="connsiteX2127" fmla="*/ 503553 w 4966685"/>
                <a:gd name="connsiteY2127" fmla="*/ 460902 h 512833"/>
                <a:gd name="connsiteX2128" fmla="*/ 514256 w 4966685"/>
                <a:gd name="connsiteY2128" fmla="*/ 471604 h 512833"/>
                <a:gd name="connsiteX2129" fmla="*/ 503553 w 4966685"/>
                <a:gd name="connsiteY2129" fmla="*/ 482307 h 512833"/>
                <a:gd name="connsiteX2130" fmla="*/ 492850 w 4966685"/>
                <a:gd name="connsiteY2130" fmla="*/ 471604 h 512833"/>
                <a:gd name="connsiteX2131" fmla="*/ 503553 w 4966685"/>
                <a:gd name="connsiteY2131" fmla="*/ 460902 h 512833"/>
                <a:gd name="connsiteX2132" fmla="*/ 475306 w 4966685"/>
                <a:gd name="connsiteY2132" fmla="*/ 460902 h 512833"/>
                <a:gd name="connsiteX2133" fmla="*/ 486009 w 4966685"/>
                <a:gd name="connsiteY2133" fmla="*/ 471604 h 512833"/>
                <a:gd name="connsiteX2134" fmla="*/ 475306 w 4966685"/>
                <a:gd name="connsiteY2134" fmla="*/ 482307 h 512833"/>
                <a:gd name="connsiteX2135" fmla="*/ 464604 w 4966685"/>
                <a:gd name="connsiteY2135" fmla="*/ 471604 h 512833"/>
                <a:gd name="connsiteX2136" fmla="*/ 475306 w 4966685"/>
                <a:gd name="connsiteY2136" fmla="*/ 460902 h 512833"/>
                <a:gd name="connsiteX2137" fmla="*/ 447062 w 4966685"/>
                <a:gd name="connsiteY2137" fmla="*/ 460902 h 512833"/>
                <a:gd name="connsiteX2138" fmla="*/ 457765 w 4966685"/>
                <a:gd name="connsiteY2138" fmla="*/ 471604 h 512833"/>
                <a:gd name="connsiteX2139" fmla="*/ 447062 w 4966685"/>
                <a:gd name="connsiteY2139" fmla="*/ 482307 h 512833"/>
                <a:gd name="connsiteX2140" fmla="*/ 436359 w 4966685"/>
                <a:gd name="connsiteY2140" fmla="*/ 471604 h 512833"/>
                <a:gd name="connsiteX2141" fmla="*/ 447062 w 4966685"/>
                <a:gd name="connsiteY2141" fmla="*/ 460902 h 512833"/>
                <a:gd name="connsiteX2142" fmla="*/ 418815 w 4966685"/>
                <a:gd name="connsiteY2142" fmla="*/ 460902 h 512833"/>
                <a:gd name="connsiteX2143" fmla="*/ 429519 w 4966685"/>
                <a:gd name="connsiteY2143" fmla="*/ 471604 h 512833"/>
                <a:gd name="connsiteX2144" fmla="*/ 418815 w 4966685"/>
                <a:gd name="connsiteY2144" fmla="*/ 482307 h 512833"/>
                <a:gd name="connsiteX2145" fmla="*/ 408113 w 4966685"/>
                <a:gd name="connsiteY2145" fmla="*/ 471604 h 512833"/>
                <a:gd name="connsiteX2146" fmla="*/ 418815 w 4966685"/>
                <a:gd name="connsiteY2146" fmla="*/ 460902 h 512833"/>
                <a:gd name="connsiteX2147" fmla="*/ 390571 w 4966685"/>
                <a:gd name="connsiteY2147" fmla="*/ 460902 h 512833"/>
                <a:gd name="connsiteX2148" fmla="*/ 401274 w 4966685"/>
                <a:gd name="connsiteY2148" fmla="*/ 471604 h 512833"/>
                <a:gd name="connsiteX2149" fmla="*/ 390571 w 4966685"/>
                <a:gd name="connsiteY2149" fmla="*/ 482307 h 512833"/>
                <a:gd name="connsiteX2150" fmla="*/ 379868 w 4966685"/>
                <a:gd name="connsiteY2150" fmla="*/ 471604 h 512833"/>
                <a:gd name="connsiteX2151" fmla="*/ 390571 w 4966685"/>
                <a:gd name="connsiteY2151" fmla="*/ 460902 h 512833"/>
                <a:gd name="connsiteX2152" fmla="*/ 362324 w 4966685"/>
                <a:gd name="connsiteY2152" fmla="*/ 460902 h 512833"/>
                <a:gd name="connsiteX2153" fmla="*/ 373027 w 4966685"/>
                <a:gd name="connsiteY2153" fmla="*/ 471604 h 512833"/>
                <a:gd name="connsiteX2154" fmla="*/ 362324 w 4966685"/>
                <a:gd name="connsiteY2154" fmla="*/ 482307 h 512833"/>
                <a:gd name="connsiteX2155" fmla="*/ 351622 w 4966685"/>
                <a:gd name="connsiteY2155" fmla="*/ 471604 h 512833"/>
                <a:gd name="connsiteX2156" fmla="*/ 362324 w 4966685"/>
                <a:gd name="connsiteY2156" fmla="*/ 460902 h 512833"/>
                <a:gd name="connsiteX2157" fmla="*/ 334080 w 4966685"/>
                <a:gd name="connsiteY2157" fmla="*/ 460902 h 512833"/>
                <a:gd name="connsiteX2158" fmla="*/ 344783 w 4966685"/>
                <a:gd name="connsiteY2158" fmla="*/ 471604 h 512833"/>
                <a:gd name="connsiteX2159" fmla="*/ 334080 w 4966685"/>
                <a:gd name="connsiteY2159" fmla="*/ 482307 h 512833"/>
                <a:gd name="connsiteX2160" fmla="*/ 323377 w 4966685"/>
                <a:gd name="connsiteY2160" fmla="*/ 471604 h 512833"/>
                <a:gd name="connsiteX2161" fmla="*/ 334080 w 4966685"/>
                <a:gd name="connsiteY2161" fmla="*/ 460902 h 512833"/>
                <a:gd name="connsiteX2162" fmla="*/ 305833 w 4966685"/>
                <a:gd name="connsiteY2162" fmla="*/ 460902 h 512833"/>
                <a:gd name="connsiteX2163" fmla="*/ 316536 w 4966685"/>
                <a:gd name="connsiteY2163" fmla="*/ 471604 h 512833"/>
                <a:gd name="connsiteX2164" fmla="*/ 305833 w 4966685"/>
                <a:gd name="connsiteY2164" fmla="*/ 482307 h 512833"/>
                <a:gd name="connsiteX2165" fmla="*/ 295131 w 4966685"/>
                <a:gd name="connsiteY2165" fmla="*/ 471604 h 512833"/>
                <a:gd name="connsiteX2166" fmla="*/ 305833 w 4966685"/>
                <a:gd name="connsiteY2166" fmla="*/ 460902 h 512833"/>
                <a:gd name="connsiteX2167" fmla="*/ 277589 w 4966685"/>
                <a:gd name="connsiteY2167" fmla="*/ 460902 h 512833"/>
                <a:gd name="connsiteX2168" fmla="*/ 288292 w 4966685"/>
                <a:gd name="connsiteY2168" fmla="*/ 471604 h 512833"/>
                <a:gd name="connsiteX2169" fmla="*/ 277589 w 4966685"/>
                <a:gd name="connsiteY2169" fmla="*/ 482307 h 512833"/>
                <a:gd name="connsiteX2170" fmla="*/ 266886 w 4966685"/>
                <a:gd name="connsiteY2170" fmla="*/ 471604 h 512833"/>
                <a:gd name="connsiteX2171" fmla="*/ 277589 w 4966685"/>
                <a:gd name="connsiteY2171" fmla="*/ 460902 h 512833"/>
                <a:gd name="connsiteX2172" fmla="*/ 249343 w 4966685"/>
                <a:gd name="connsiteY2172" fmla="*/ 460902 h 512833"/>
                <a:gd name="connsiteX2173" fmla="*/ 260045 w 4966685"/>
                <a:gd name="connsiteY2173" fmla="*/ 471604 h 512833"/>
                <a:gd name="connsiteX2174" fmla="*/ 249343 w 4966685"/>
                <a:gd name="connsiteY2174" fmla="*/ 482307 h 512833"/>
                <a:gd name="connsiteX2175" fmla="*/ 238640 w 4966685"/>
                <a:gd name="connsiteY2175" fmla="*/ 471604 h 512833"/>
                <a:gd name="connsiteX2176" fmla="*/ 249343 w 4966685"/>
                <a:gd name="connsiteY2176" fmla="*/ 460902 h 512833"/>
                <a:gd name="connsiteX2177" fmla="*/ 221098 w 4966685"/>
                <a:gd name="connsiteY2177" fmla="*/ 460902 h 512833"/>
                <a:gd name="connsiteX2178" fmla="*/ 231801 w 4966685"/>
                <a:gd name="connsiteY2178" fmla="*/ 471604 h 512833"/>
                <a:gd name="connsiteX2179" fmla="*/ 221098 w 4966685"/>
                <a:gd name="connsiteY2179" fmla="*/ 482307 h 512833"/>
                <a:gd name="connsiteX2180" fmla="*/ 210395 w 4966685"/>
                <a:gd name="connsiteY2180" fmla="*/ 471604 h 512833"/>
                <a:gd name="connsiteX2181" fmla="*/ 221098 w 4966685"/>
                <a:gd name="connsiteY2181" fmla="*/ 460902 h 512833"/>
                <a:gd name="connsiteX2182" fmla="*/ 192852 w 4966685"/>
                <a:gd name="connsiteY2182" fmla="*/ 460902 h 512833"/>
                <a:gd name="connsiteX2183" fmla="*/ 203555 w 4966685"/>
                <a:gd name="connsiteY2183" fmla="*/ 471604 h 512833"/>
                <a:gd name="connsiteX2184" fmla="*/ 192852 w 4966685"/>
                <a:gd name="connsiteY2184" fmla="*/ 482307 h 512833"/>
                <a:gd name="connsiteX2185" fmla="*/ 182149 w 4966685"/>
                <a:gd name="connsiteY2185" fmla="*/ 471604 h 512833"/>
                <a:gd name="connsiteX2186" fmla="*/ 192852 w 4966685"/>
                <a:gd name="connsiteY2186" fmla="*/ 460902 h 512833"/>
                <a:gd name="connsiteX2187" fmla="*/ 164606 w 4966685"/>
                <a:gd name="connsiteY2187" fmla="*/ 460902 h 512833"/>
                <a:gd name="connsiteX2188" fmla="*/ 175309 w 4966685"/>
                <a:gd name="connsiteY2188" fmla="*/ 471604 h 512833"/>
                <a:gd name="connsiteX2189" fmla="*/ 164606 w 4966685"/>
                <a:gd name="connsiteY2189" fmla="*/ 482307 h 512833"/>
                <a:gd name="connsiteX2190" fmla="*/ 153903 w 4966685"/>
                <a:gd name="connsiteY2190" fmla="*/ 471604 h 512833"/>
                <a:gd name="connsiteX2191" fmla="*/ 164606 w 4966685"/>
                <a:gd name="connsiteY2191" fmla="*/ 460902 h 512833"/>
                <a:gd name="connsiteX2192" fmla="*/ 136361 w 4966685"/>
                <a:gd name="connsiteY2192" fmla="*/ 460902 h 512833"/>
                <a:gd name="connsiteX2193" fmla="*/ 147063 w 4966685"/>
                <a:gd name="connsiteY2193" fmla="*/ 471604 h 512833"/>
                <a:gd name="connsiteX2194" fmla="*/ 136361 w 4966685"/>
                <a:gd name="connsiteY2194" fmla="*/ 482307 h 512833"/>
                <a:gd name="connsiteX2195" fmla="*/ 125658 w 4966685"/>
                <a:gd name="connsiteY2195" fmla="*/ 471604 h 512833"/>
                <a:gd name="connsiteX2196" fmla="*/ 136361 w 4966685"/>
                <a:gd name="connsiteY2196" fmla="*/ 460902 h 512833"/>
                <a:gd name="connsiteX2197" fmla="*/ 108117 w 4966685"/>
                <a:gd name="connsiteY2197" fmla="*/ 460902 h 512833"/>
                <a:gd name="connsiteX2198" fmla="*/ 118818 w 4966685"/>
                <a:gd name="connsiteY2198" fmla="*/ 471604 h 512833"/>
                <a:gd name="connsiteX2199" fmla="*/ 108117 w 4966685"/>
                <a:gd name="connsiteY2199" fmla="*/ 482307 h 512833"/>
                <a:gd name="connsiteX2200" fmla="*/ 97414 w 4966685"/>
                <a:gd name="connsiteY2200" fmla="*/ 471604 h 512833"/>
                <a:gd name="connsiteX2201" fmla="*/ 108117 w 4966685"/>
                <a:gd name="connsiteY2201" fmla="*/ 460902 h 512833"/>
                <a:gd name="connsiteX2202" fmla="*/ 79871 w 4966685"/>
                <a:gd name="connsiteY2202" fmla="*/ 460902 h 512833"/>
                <a:gd name="connsiteX2203" fmla="*/ 90574 w 4966685"/>
                <a:gd name="connsiteY2203" fmla="*/ 471604 h 512833"/>
                <a:gd name="connsiteX2204" fmla="*/ 89838 w 4966685"/>
                <a:gd name="connsiteY2204" fmla="*/ 472341 h 512833"/>
                <a:gd name="connsiteX2205" fmla="*/ 78109 w 4966685"/>
                <a:gd name="connsiteY2205" fmla="*/ 462664 h 512833"/>
                <a:gd name="connsiteX2206" fmla="*/ 4895656 w 4966685"/>
                <a:gd name="connsiteY2206" fmla="*/ 436588 h 512833"/>
                <a:gd name="connsiteX2207" fmla="*/ 4903427 w 4966685"/>
                <a:gd name="connsiteY2207" fmla="*/ 444360 h 512833"/>
                <a:gd name="connsiteX2208" fmla="*/ 4901327 w 4966685"/>
                <a:gd name="connsiteY2208" fmla="*/ 447475 h 512833"/>
                <a:gd name="connsiteX2209" fmla="*/ 4892618 w 4966685"/>
                <a:gd name="connsiteY2209" fmla="*/ 454660 h 512833"/>
                <a:gd name="connsiteX2210" fmla="*/ 4885101 w 4966685"/>
                <a:gd name="connsiteY2210" fmla="*/ 447143 h 512833"/>
                <a:gd name="connsiteX2211" fmla="*/ 4895656 w 4966685"/>
                <a:gd name="connsiteY2211" fmla="*/ 436588 h 512833"/>
                <a:gd name="connsiteX2212" fmla="*/ 4867409 w 4966685"/>
                <a:gd name="connsiteY2212" fmla="*/ 436588 h 512833"/>
                <a:gd name="connsiteX2213" fmla="*/ 4877964 w 4966685"/>
                <a:gd name="connsiteY2213" fmla="*/ 447143 h 512833"/>
                <a:gd name="connsiteX2214" fmla="*/ 4867409 w 4966685"/>
                <a:gd name="connsiteY2214" fmla="*/ 457698 h 512833"/>
                <a:gd name="connsiteX2215" fmla="*/ 4856854 w 4966685"/>
                <a:gd name="connsiteY2215" fmla="*/ 447143 h 512833"/>
                <a:gd name="connsiteX2216" fmla="*/ 4867409 w 4966685"/>
                <a:gd name="connsiteY2216" fmla="*/ 436588 h 512833"/>
                <a:gd name="connsiteX2217" fmla="*/ 4839165 w 4966685"/>
                <a:gd name="connsiteY2217" fmla="*/ 436588 h 512833"/>
                <a:gd name="connsiteX2218" fmla="*/ 4849720 w 4966685"/>
                <a:gd name="connsiteY2218" fmla="*/ 447143 h 512833"/>
                <a:gd name="connsiteX2219" fmla="*/ 4839165 w 4966685"/>
                <a:gd name="connsiteY2219" fmla="*/ 457698 h 512833"/>
                <a:gd name="connsiteX2220" fmla="*/ 4828610 w 4966685"/>
                <a:gd name="connsiteY2220" fmla="*/ 447143 h 512833"/>
                <a:gd name="connsiteX2221" fmla="*/ 4839165 w 4966685"/>
                <a:gd name="connsiteY2221" fmla="*/ 436588 h 512833"/>
                <a:gd name="connsiteX2222" fmla="*/ 4810919 w 4966685"/>
                <a:gd name="connsiteY2222" fmla="*/ 436588 h 512833"/>
                <a:gd name="connsiteX2223" fmla="*/ 4821474 w 4966685"/>
                <a:gd name="connsiteY2223" fmla="*/ 447143 h 512833"/>
                <a:gd name="connsiteX2224" fmla="*/ 4810919 w 4966685"/>
                <a:gd name="connsiteY2224" fmla="*/ 457698 h 512833"/>
                <a:gd name="connsiteX2225" fmla="*/ 4800364 w 4966685"/>
                <a:gd name="connsiteY2225" fmla="*/ 447143 h 512833"/>
                <a:gd name="connsiteX2226" fmla="*/ 4810919 w 4966685"/>
                <a:gd name="connsiteY2226" fmla="*/ 436588 h 512833"/>
                <a:gd name="connsiteX2227" fmla="*/ 4782674 w 4966685"/>
                <a:gd name="connsiteY2227" fmla="*/ 436588 h 512833"/>
                <a:gd name="connsiteX2228" fmla="*/ 4793229 w 4966685"/>
                <a:gd name="connsiteY2228" fmla="*/ 447143 h 512833"/>
                <a:gd name="connsiteX2229" fmla="*/ 4782674 w 4966685"/>
                <a:gd name="connsiteY2229" fmla="*/ 457698 h 512833"/>
                <a:gd name="connsiteX2230" fmla="*/ 4772119 w 4966685"/>
                <a:gd name="connsiteY2230" fmla="*/ 447143 h 512833"/>
                <a:gd name="connsiteX2231" fmla="*/ 4782674 w 4966685"/>
                <a:gd name="connsiteY2231" fmla="*/ 436588 h 512833"/>
                <a:gd name="connsiteX2232" fmla="*/ 4754428 w 4966685"/>
                <a:gd name="connsiteY2232" fmla="*/ 436588 h 512833"/>
                <a:gd name="connsiteX2233" fmla="*/ 4764982 w 4966685"/>
                <a:gd name="connsiteY2233" fmla="*/ 447143 h 512833"/>
                <a:gd name="connsiteX2234" fmla="*/ 4754428 w 4966685"/>
                <a:gd name="connsiteY2234" fmla="*/ 457698 h 512833"/>
                <a:gd name="connsiteX2235" fmla="*/ 4743873 w 4966685"/>
                <a:gd name="connsiteY2235" fmla="*/ 447143 h 512833"/>
                <a:gd name="connsiteX2236" fmla="*/ 4754428 w 4966685"/>
                <a:gd name="connsiteY2236" fmla="*/ 436588 h 512833"/>
                <a:gd name="connsiteX2237" fmla="*/ 4726183 w 4966685"/>
                <a:gd name="connsiteY2237" fmla="*/ 436588 h 512833"/>
                <a:gd name="connsiteX2238" fmla="*/ 4736738 w 4966685"/>
                <a:gd name="connsiteY2238" fmla="*/ 447143 h 512833"/>
                <a:gd name="connsiteX2239" fmla="*/ 4726183 w 4966685"/>
                <a:gd name="connsiteY2239" fmla="*/ 457698 h 512833"/>
                <a:gd name="connsiteX2240" fmla="*/ 4715628 w 4966685"/>
                <a:gd name="connsiteY2240" fmla="*/ 447143 h 512833"/>
                <a:gd name="connsiteX2241" fmla="*/ 4726183 w 4966685"/>
                <a:gd name="connsiteY2241" fmla="*/ 436588 h 512833"/>
                <a:gd name="connsiteX2242" fmla="*/ 4697937 w 4966685"/>
                <a:gd name="connsiteY2242" fmla="*/ 436588 h 512833"/>
                <a:gd name="connsiteX2243" fmla="*/ 4708492 w 4966685"/>
                <a:gd name="connsiteY2243" fmla="*/ 447143 h 512833"/>
                <a:gd name="connsiteX2244" fmla="*/ 4697937 w 4966685"/>
                <a:gd name="connsiteY2244" fmla="*/ 457698 h 512833"/>
                <a:gd name="connsiteX2245" fmla="*/ 4687382 w 4966685"/>
                <a:gd name="connsiteY2245" fmla="*/ 447143 h 512833"/>
                <a:gd name="connsiteX2246" fmla="*/ 4697937 w 4966685"/>
                <a:gd name="connsiteY2246" fmla="*/ 436588 h 512833"/>
                <a:gd name="connsiteX2247" fmla="*/ 4669692 w 4966685"/>
                <a:gd name="connsiteY2247" fmla="*/ 436588 h 512833"/>
                <a:gd name="connsiteX2248" fmla="*/ 4680247 w 4966685"/>
                <a:gd name="connsiteY2248" fmla="*/ 447143 h 512833"/>
                <a:gd name="connsiteX2249" fmla="*/ 4669692 w 4966685"/>
                <a:gd name="connsiteY2249" fmla="*/ 457698 h 512833"/>
                <a:gd name="connsiteX2250" fmla="*/ 4659137 w 4966685"/>
                <a:gd name="connsiteY2250" fmla="*/ 447143 h 512833"/>
                <a:gd name="connsiteX2251" fmla="*/ 4669692 w 4966685"/>
                <a:gd name="connsiteY2251" fmla="*/ 436588 h 512833"/>
                <a:gd name="connsiteX2252" fmla="*/ 4641446 w 4966685"/>
                <a:gd name="connsiteY2252" fmla="*/ 436588 h 512833"/>
                <a:gd name="connsiteX2253" fmla="*/ 4652001 w 4966685"/>
                <a:gd name="connsiteY2253" fmla="*/ 447143 h 512833"/>
                <a:gd name="connsiteX2254" fmla="*/ 4641446 w 4966685"/>
                <a:gd name="connsiteY2254" fmla="*/ 457698 h 512833"/>
                <a:gd name="connsiteX2255" fmla="*/ 4630891 w 4966685"/>
                <a:gd name="connsiteY2255" fmla="*/ 447143 h 512833"/>
                <a:gd name="connsiteX2256" fmla="*/ 4641446 w 4966685"/>
                <a:gd name="connsiteY2256" fmla="*/ 436588 h 512833"/>
                <a:gd name="connsiteX2257" fmla="*/ 4613201 w 4966685"/>
                <a:gd name="connsiteY2257" fmla="*/ 436588 h 512833"/>
                <a:gd name="connsiteX2258" fmla="*/ 4623756 w 4966685"/>
                <a:gd name="connsiteY2258" fmla="*/ 447143 h 512833"/>
                <a:gd name="connsiteX2259" fmla="*/ 4613201 w 4966685"/>
                <a:gd name="connsiteY2259" fmla="*/ 457698 h 512833"/>
                <a:gd name="connsiteX2260" fmla="*/ 4602646 w 4966685"/>
                <a:gd name="connsiteY2260" fmla="*/ 447143 h 512833"/>
                <a:gd name="connsiteX2261" fmla="*/ 4613201 w 4966685"/>
                <a:gd name="connsiteY2261" fmla="*/ 436588 h 512833"/>
                <a:gd name="connsiteX2262" fmla="*/ 4584955 w 4966685"/>
                <a:gd name="connsiteY2262" fmla="*/ 436588 h 512833"/>
                <a:gd name="connsiteX2263" fmla="*/ 4595509 w 4966685"/>
                <a:gd name="connsiteY2263" fmla="*/ 447143 h 512833"/>
                <a:gd name="connsiteX2264" fmla="*/ 4584955 w 4966685"/>
                <a:gd name="connsiteY2264" fmla="*/ 457698 h 512833"/>
                <a:gd name="connsiteX2265" fmla="*/ 4574400 w 4966685"/>
                <a:gd name="connsiteY2265" fmla="*/ 447143 h 512833"/>
                <a:gd name="connsiteX2266" fmla="*/ 4584955 w 4966685"/>
                <a:gd name="connsiteY2266" fmla="*/ 436588 h 512833"/>
                <a:gd name="connsiteX2267" fmla="*/ 4556710 w 4966685"/>
                <a:gd name="connsiteY2267" fmla="*/ 436588 h 512833"/>
                <a:gd name="connsiteX2268" fmla="*/ 4567265 w 4966685"/>
                <a:gd name="connsiteY2268" fmla="*/ 447143 h 512833"/>
                <a:gd name="connsiteX2269" fmla="*/ 4556710 w 4966685"/>
                <a:gd name="connsiteY2269" fmla="*/ 457698 h 512833"/>
                <a:gd name="connsiteX2270" fmla="*/ 4546155 w 4966685"/>
                <a:gd name="connsiteY2270" fmla="*/ 447143 h 512833"/>
                <a:gd name="connsiteX2271" fmla="*/ 4556710 w 4966685"/>
                <a:gd name="connsiteY2271" fmla="*/ 436588 h 512833"/>
                <a:gd name="connsiteX2272" fmla="*/ 4528464 w 4966685"/>
                <a:gd name="connsiteY2272" fmla="*/ 436588 h 512833"/>
                <a:gd name="connsiteX2273" fmla="*/ 4539019 w 4966685"/>
                <a:gd name="connsiteY2273" fmla="*/ 447143 h 512833"/>
                <a:gd name="connsiteX2274" fmla="*/ 4528464 w 4966685"/>
                <a:gd name="connsiteY2274" fmla="*/ 457698 h 512833"/>
                <a:gd name="connsiteX2275" fmla="*/ 4517909 w 4966685"/>
                <a:gd name="connsiteY2275" fmla="*/ 447143 h 512833"/>
                <a:gd name="connsiteX2276" fmla="*/ 4528464 w 4966685"/>
                <a:gd name="connsiteY2276" fmla="*/ 436588 h 512833"/>
                <a:gd name="connsiteX2277" fmla="*/ 4500219 w 4966685"/>
                <a:gd name="connsiteY2277" fmla="*/ 436588 h 512833"/>
                <a:gd name="connsiteX2278" fmla="*/ 4510774 w 4966685"/>
                <a:gd name="connsiteY2278" fmla="*/ 447143 h 512833"/>
                <a:gd name="connsiteX2279" fmla="*/ 4500219 w 4966685"/>
                <a:gd name="connsiteY2279" fmla="*/ 457698 h 512833"/>
                <a:gd name="connsiteX2280" fmla="*/ 4489664 w 4966685"/>
                <a:gd name="connsiteY2280" fmla="*/ 447143 h 512833"/>
                <a:gd name="connsiteX2281" fmla="*/ 4500219 w 4966685"/>
                <a:gd name="connsiteY2281" fmla="*/ 436588 h 512833"/>
                <a:gd name="connsiteX2282" fmla="*/ 4471973 w 4966685"/>
                <a:gd name="connsiteY2282" fmla="*/ 436588 h 512833"/>
                <a:gd name="connsiteX2283" fmla="*/ 4482528 w 4966685"/>
                <a:gd name="connsiteY2283" fmla="*/ 447143 h 512833"/>
                <a:gd name="connsiteX2284" fmla="*/ 4471973 w 4966685"/>
                <a:gd name="connsiteY2284" fmla="*/ 457698 h 512833"/>
                <a:gd name="connsiteX2285" fmla="*/ 4461418 w 4966685"/>
                <a:gd name="connsiteY2285" fmla="*/ 447143 h 512833"/>
                <a:gd name="connsiteX2286" fmla="*/ 4471973 w 4966685"/>
                <a:gd name="connsiteY2286" fmla="*/ 436588 h 512833"/>
                <a:gd name="connsiteX2287" fmla="*/ 4443728 w 4966685"/>
                <a:gd name="connsiteY2287" fmla="*/ 436588 h 512833"/>
                <a:gd name="connsiteX2288" fmla="*/ 4454283 w 4966685"/>
                <a:gd name="connsiteY2288" fmla="*/ 447143 h 512833"/>
                <a:gd name="connsiteX2289" fmla="*/ 4443728 w 4966685"/>
                <a:gd name="connsiteY2289" fmla="*/ 457698 h 512833"/>
                <a:gd name="connsiteX2290" fmla="*/ 4433173 w 4966685"/>
                <a:gd name="connsiteY2290" fmla="*/ 447143 h 512833"/>
                <a:gd name="connsiteX2291" fmla="*/ 4443728 w 4966685"/>
                <a:gd name="connsiteY2291" fmla="*/ 436588 h 512833"/>
                <a:gd name="connsiteX2292" fmla="*/ 4415482 w 4966685"/>
                <a:gd name="connsiteY2292" fmla="*/ 436588 h 512833"/>
                <a:gd name="connsiteX2293" fmla="*/ 4426037 w 4966685"/>
                <a:gd name="connsiteY2293" fmla="*/ 447143 h 512833"/>
                <a:gd name="connsiteX2294" fmla="*/ 4415482 w 4966685"/>
                <a:gd name="connsiteY2294" fmla="*/ 457698 h 512833"/>
                <a:gd name="connsiteX2295" fmla="*/ 4404927 w 4966685"/>
                <a:gd name="connsiteY2295" fmla="*/ 447143 h 512833"/>
                <a:gd name="connsiteX2296" fmla="*/ 4415482 w 4966685"/>
                <a:gd name="connsiteY2296" fmla="*/ 436588 h 512833"/>
                <a:gd name="connsiteX2297" fmla="*/ 4387237 w 4966685"/>
                <a:gd name="connsiteY2297" fmla="*/ 436588 h 512833"/>
                <a:gd name="connsiteX2298" fmla="*/ 4397792 w 4966685"/>
                <a:gd name="connsiteY2298" fmla="*/ 447143 h 512833"/>
                <a:gd name="connsiteX2299" fmla="*/ 4387237 w 4966685"/>
                <a:gd name="connsiteY2299" fmla="*/ 457698 h 512833"/>
                <a:gd name="connsiteX2300" fmla="*/ 4376682 w 4966685"/>
                <a:gd name="connsiteY2300" fmla="*/ 447143 h 512833"/>
                <a:gd name="connsiteX2301" fmla="*/ 4387237 w 4966685"/>
                <a:gd name="connsiteY2301" fmla="*/ 436588 h 512833"/>
                <a:gd name="connsiteX2302" fmla="*/ 4358991 w 4966685"/>
                <a:gd name="connsiteY2302" fmla="*/ 436588 h 512833"/>
                <a:gd name="connsiteX2303" fmla="*/ 4369546 w 4966685"/>
                <a:gd name="connsiteY2303" fmla="*/ 447143 h 512833"/>
                <a:gd name="connsiteX2304" fmla="*/ 4358991 w 4966685"/>
                <a:gd name="connsiteY2304" fmla="*/ 457698 h 512833"/>
                <a:gd name="connsiteX2305" fmla="*/ 4348436 w 4966685"/>
                <a:gd name="connsiteY2305" fmla="*/ 447143 h 512833"/>
                <a:gd name="connsiteX2306" fmla="*/ 4358991 w 4966685"/>
                <a:gd name="connsiteY2306" fmla="*/ 436588 h 512833"/>
                <a:gd name="connsiteX2307" fmla="*/ 4330746 w 4966685"/>
                <a:gd name="connsiteY2307" fmla="*/ 436588 h 512833"/>
                <a:gd name="connsiteX2308" fmla="*/ 4341301 w 4966685"/>
                <a:gd name="connsiteY2308" fmla="*/ 447143 h 512833"/>
                <a:gd name="connsiteX2309" fmla="*/ 4330746 w 4966685"/>
                <a:gd name="connsiteY2309" fmla="*/ 457698 h 512833"/>
                <a:gd name="connsiteX2310" fmla="*/ 4320191 w 4966685"/>
                <a:gd name="connsiteY2310" fmla="*/ 447143 h 512833"/>
                <a:gd name="connsiteX2311" fmla="*/ 4330746 w 4966685"/>
                <a:gd name="connsiteY2311" fmla="*/ 436588 h 512833"/>
                <a:gd name="connsiteX2312" fmla="*/ 4302500 w 4966685"/>
                <a:gd name="connsiteY2312" fmla="*/ 436588 h 512833"/>
                <a:gd name="connsiteX2313" fmla="*/ 4313055 w 4966685"/>
                <a:gd name="connsiteY2313" fmla="*/ 447143 h 512833"/>
                <a:gd name="connsiteX2314" fmla="*/ 4302500 w 4966685"/>
                <a:gd name="connsiteY2314" fmla="*/ 457698 h 512833"/>
                <a:gd name="connsiteX2315" fmla="*/ 4291945 w 4966685"/>
                <a:gd name="connsiteY2315" fmla="*/ 447143 h 512833"/>
                <a:gd name="connsiteX2316" fmla="*/ 4302500 w 4966685"/>
                <a:gd name="connsiteY2316" fmla="*/ 436588 h 512833"/>
                <a:gd name="connsiteX2317" fmla="*/ 4274255 w 4966685"/>
                <a:gd name="connsiteY2317" fmla="*/ 436588 h 512833"/>
                <a:gd name="connsiteX2318" fmla="*/ 4284810 w 4966685"/>
                <a:gd name="connsiteY2318" fmla="*/ 447143 h 512833"/>
                <a:gd name="connsiteX2319" fmla="*/ 4274255 w 4966685"/>
                <a:gd name="connsiteY2319" fmla="*/ 457698 h 512833"/>
                <a:gd name="connsiteX2320" fmla="*/ 4263700 w 4966685"/>
                <a:gd name="connsiteY2320" fmla="*/ 447143 h 512833"/>
                <a:gd name="connsiteX2321" fmla="*/ 4274255 w 4966685"/>
                <a:gd name="connsiteY2321" fmla="*/ 436588 h 512833"/>
                <a:gd name="connsiteX2322" fmla="*/ 4246009 w 4966685"/>
                <a:gd name="connsiteY2322" fmla="*/ 436588 h 512833"/>
                <a:gd name="connsiteX2323" fmla="*/ 4256564 w 4966685"/>
                <a:gd name="connsiteY2323" fmla="*/ 447143 h 512833"/>
                <a:gd name="connsiteX2324" fmla="*/ 4246009 w 4966685"/>
                <a:gd name="connsiteY2324" fmla="*/ 457698 h 512833"/>
                <a:gd name="connsiteX2325" fmla="*/ 4235454 w 4966685"/>
                <a:gd name="connsiteY2325" fmla="*/ 447143 h 512833"/>
                <a:gd name="connsiteX2326" fmla="*/ 4246009 w 4966685"/>
                <a:gd name="connsiteY2326" fmla="*/ 436588 h 512833"/>
                <a:gd name="connsiteX2327" fmla="*/ 4217763 w 4966685"/>
                <a:gd name="connsiteY2327" fmla="*/ 436588 h 512833"/>
                <a:gd name="connsiteX2328" fmla="*/ 4228318 w 4966685"/>
                <a:gd name="connsiteY2328" fmla="*/ 447143 h 512833"/>
                <a:gd name="connsiteX2329" fmla="*/ 4217763 w 4966685"/>
                <a:gd name="connsiteY2329" fmla="*/ 457698 h 512833"/>
                <a:gd name="connsiteX2330" fmla="*/ 4207208 w 4966685"/>
                <a:gd name="connsiteY2330" fmla="*/ 447143 h 512833"/>
                <a:gd name="connsiteX2331" fmla="*/ 4217763 w 4966685"/>
                <a:gd name="connsiteY2331" fmla="*/ 436588 h 512833"/>
                <a:gd name="connsiteX2332" fmla="*/ 4189518 w 4966685"/>
                <a:gd name="connsiteY2332" fmla="*/ 436588 h 512833"/>
                <a:gd name="connsiteX2333" fmla="*/ 4200073 w 4966685"/>
                <a:gd name="connsiteY2333" fmla="*/ 447143 h 512833"/>
                <a:gd name="connsiteX2334" fmla="*/ 4189518 w 4966685"/>
                <a:gd name="connsiteY2334" fmla="*/ 457698 h 512833"/>
                <a:gd name="connsiteX2335" fmla="*/ 4178963 w 4966685"/>
                <a:gd name="connsiteY2335" fmla="*/ 447143 h 512833"/>
                <a:gd name="connsiteX2336" fmla="*/ 4189518 w 4966685"/>
                <a:gd name="connsiteY2336" fmla="*/ 436588 h 512833"/>
                <a:gd name="connsiteX2337" fmla="*/ 4161272 w 4966685"/>
                <a:gd name="connsiteY2337" fmla="*/ 436588 h 512833"/>
                <a:gd name="connsiteX2338" fmla="*/ 4171827 w 4966685"/>
                <a:gd name="connsiteY2338" fmla="*/ 447143 h 512833"/>
                <a:gd name="connsiteX2339" fmla="*/ 4161272 w 4966685"/>
                <a:gd name="connsiteY2339" fmla="*/ 457698 h 512833"/>
                <a:gd name="connsiteX2340" fmla="*/ 4150717 w 4966685"/>
                <a:gd name="connsiteY2340" fmla="*/ 447143 h 512833"/>
                <a:gd name="connsiteX2341" fmla="*/ 4161272 w 4966685"/>
                <a:gd name="connsiteY2341" fmla="*/ 436588 h 512833"/>
                <a:gd name="connsiteX2342" fmla="*/ 4133027 w 4966685"/>
                <a:gd name="connsiteY2342" fmla="*/ 436588 h 512833"/>
                <a:gd name="connsiteX2343" fmla="*/ 4143582 w 4966685"/>
                <a:gd name="connsiteY2343" fmla="*/ 447143 h 512833"/>
                <a:gd name="connsiteX2344" fmla="*/ 4133027 w 4966685"/>
                <a:gd name="connsiteY2344" fmla="*/ 457698 h 512833"/>
                <a:gd name="connsiteX2345" fmla="*/ 4122472 w 4966685"/>
                <a:gd name="connsiteY2345" fmla="*/ 447143 h 512833"/>
                <a:gd name="connsiteX2346" fmla="*/ 4133027 w 4966685"/>
                <a:gd name="connsiteY2346" fmla="*/ 436588 h 512833"/>
                <a:gd name="connsiteX2347" fmla="*/ 4104781 w 4966685"/>
                <a:gd name="connsiteY2347" fmla="*/ 436588 h 512833"/>
                <a:gd name="connsiteX2348" fmla="*/ 4115336 w 4966685"/>
                <a:gd name="connsiteY2348" fmla="*/ 447143 h 512833"/>
                <a:gd name="connsiteX2349" fmla="*/ 4104781 w 4966685"/>
                <a:gd name="connsiteY2349" fmla="*/ 457698 h 512833"/>
                <a:gd name="connsiteX2350" fmla="*/ 4094226 w 4966685"/>
                <a:gd name="connsiteY2350" fmla="*/ 447143 h 512833"/>
                <a:gd name="connsiteX2351" fmla="*/ 4104781 w 4966685"/>
                <a:gd name="connsiteY2351" fmla="*/ 436588 h 512833"/>
                <a:gd name="connsiteX2352" fmla="*/ 4076536 w 4966685"/>
                <a:gd name="connsiteY2352" fmla="*/ 436588 h 512833"/>
                <a:gd name="connsiteX2353" fmla="*/ 4087091 w 4966685"/>
                <a:gd name="connsiteY2353" fmla="*/ 447143 h 512833"/>
                <a:gd name="connsiteX2354" fmla="*/ 4076536 w 4966685"/>
                <a:gd name="connsiteY2354" fmla="*/ 457698 h 512833"/>
                <a:gd name="connsiteX2355" fmla="*/ 4065981 w 4966685"/>
                <a:gd name="connsiteY2355" fmla="*/ 447143 h 512833"/>
                <a:gd name="connsiteX2356" fmla="*/ 4076536 w 4966685"/>
                <a:gd name="connsiteY2356" fmla="*/ 436588 h 512833"/>
                <a:gd name="connsiteX2357" fmla="*/ 4048290 w 4966685"/>
                <a:gd name="connsiteY2357" fmla="*/ 436588 h 512833"/>
                <a:gd name="connsiteX2358" fmla="*/ 4058845 w 4966685"/>
                <a:gd name="connsiteY2358" fmla="*/ 447143 h 512833"/>
                <a:gd name="connsiteX2359" fmla="*/ 4048290 w 4966685"/>
                <a:gd name="connsiteY2359" fmla="*/ 457698 h 512833"/>
                <a:gd name="connsiteX2360" fmla="*/ 4037735 w 4966685"/>
                <a:gd name="connsiteY2360" fmla="*/ 447143 h 512833"/>
                <a:gd name="connsiteX2361" fmla="*/ 4048290 w 4966685"/>
                <a:gd name="connsiteY2361" fmla="*/ 436588 h 512833"/>
                <a:gd name="connsiteX2362" fmla="*/ 4020045 w 4966685"/>
                <a:gd name="connsiteY2362" fmla="*/ 436588 h 512833"/>
                <a:gd name="connsiteX2363" fmla="*/ 4030600 w 4966685"/>
                <a:gd name="connsiteY2363" fmla="*/ 447143 h 512833"/>
                <a:gd name="connsiteX2364" fmla="*/ 4020045 w 4966685"/>
                <a:gd name="connsiteY2364" fmla="*/ 457698 h 512833"/>
                <a:gd name="connsiteX2365" fmla="*/ 4009490 w 4966685"/>
                <a:gd name="connsiteY2365" fmla="*/ 447143 h 512833"/>
                <a:gd name="connsiteX2366" fmla="*/ 4020045 w 4966685"/>
                <a:gd name="connsiteY2366" fmla="*/ 436588 h 512833"/>
                <a:gd name="connsiteX2367" fmla="*/ 3991799 w 4966685"/>
                <a:gd name="connsiteY2367" fmla="*/ 436588 h 512833"/>
                <a:gd name="connsiteX2368" fmla="*/ 4002354 w 4966685"/>
                <a:gd name="connsiteY2368" fmla="*/ 447143 h 512833"/>
                <a:gd name="connsiteX2369" fmla="*/ 3991799 w 4966685"/>
                <a:gd name="connsiteY2369" fmla="*/ 457698 h 512833"/>
                <a:gd name="connsiteX2370" fmla="*/ 3981244 w 4966685"/>
                <a:gd name="connsiteY2370" fmla="*/ 447143 h 512833"/>
                <a:gd name="connsiteX2371" fmla="*/ 3991799 w 4966685"/>
                <a:gd name="connsiteY2371" fmla="*/ 436588 h 512833"/>
                <a:gd name="connsiteX2372" fmla="*/ 3963554 w 4966685"/>
                <a:gd name="connsiteY2372" fmla="*/ 436588 h 512833"/>
                <a:gd name="connsiteX2373" fmla="*/ 3974109 w 4966685"/>
                <a:gd name="connsiteY2373" fmla="*/ 447143 h 512833"/>
                <a:gd name="connsiteX2374" fmla="*/ 3963554 w 4966685"/>
                <a:gd name="connsiteY2374" fmla="*/ 457698 h 512833"/>
                <a:gd name="connsiteX2375" fmla="*/ 3952999 w 4966685"/>
                <a:gd name="connsiteY2375" fmla="*/ 447143 h 512833"/>
                <a:gd name="connsiteX2376" fmla="*/ 3963554 w 4966685"/>
                <a:gd name="connsiteY2376" fmla="*/ 436588 h 512833"/>
                <a:gd name="connsiteX2377" fmla="*/ 3935308 w 4966685"/>
                <a:gd name="connsiteY2377" fmla="*/ 436588 h 512833"/>
                <a:gd name="connsiteX2378" fmla="*/ 3945863 w 4966685"/>
                <a:gd name="connsiteY2378" fmla="*/ 447143 h 512833"/>
                <a:gd name="connsiteX2379" fmla="*/ 3935308 w 4966685"/>
                <a:gd name="connsiteY2379" fmla="*/ 457698 h 512833"/>
                <a:gd name="connsiteX2380" fmla="*/ 3924753 w 4966685"/>
                <a:gd name="connsiteY2380" fmla="*/ 447143 h 512833"/>
                <a:gd name="connsiteX2381" fmla="*/ 3935308 w 4966685"/>
                <a:gd name="connsiteY2381" fmla="*/ 436588 h 512833"/>
                <a:gd name="connsiteX2382" fmla="*/ 3907063 w 4966685"/>
                <a:gd name="connsiteY2382" fmla="*/ 436588 h 512833"/>
                <a:gd name="connsiteX2383" fmla="*/ 3917618 w 4966685"/>
                <a:gd name="connsiteY2383" fmla="*/ 447143 h 512833"/>
                <a:gd name="connsiteX2384" fmla="*/ 3907063 w 4966685"/>
                <a:gd name="connsiteY2384" fmla="*/ 457698 h 512833"/>
                <a:gd name="connsiteX2385" fmla="*/ 3896508 w 4966685"/>
                <a:gd name="connsiteY2385" fmla="*/ 447143 h 512833"/>
                <a:gd name="connsiteX2386" fmla="*/ 3907063 w 4966685"/>
                <a:gd name="connsiteY2386" fmla="*/ 436588 h 512833"/>
                <a:gd name="connsiteX2387" fmla="*/ 3878817 w 4966685"/>
                <a:gd name="connsiteY2387" fmla="*/ 436588 h 512833"/>
                <a:gd name="connsiteX2388" fmla="*/ 3889372 w 4966685"/>
                <a:gd name="connsiteY2388" fmla="*/ 447143 h 512833"/>
                <a:gd name="connsiteX2389" fmla="*/ 3878817 w 4966685"/>
                <a:gd name="connsiteY2389" fmla="*/ 457698 h 512833"/>
                <a:gd name="connsiteX2390" fmla="*/ 3868262 w 4966685"/>
                <a:gd name="connsiteY2390" fmla="*/ 447143 h 512833"/>
                <a:gd name="connsiteX2391" fmla="*/ 3878817 w 4966685"/>
                <a:gd name="connsiteY2391" fmla="*/ 436588 h 512833"/>
                <a:gd name="connsiteX2392" fmla="*/ 3850572 w 4966685"/>
                <a:gd name="connsiteY2392" fmla="*/ 436588 h 512833"/>
                <a:gd name="connsiteX2393" fmla="*/ 3861127 w 4966685"/>
                <a:gd name="connsiteY2393" fmla="*/ 447143 h 512833"/>
                <a:gd name="connsiteX2394" fmla="*/ 3850572 w 4966685"/>
                <a:gd name="connsiteY2394" fmla="*/ 457698 h 512833"/>
                <a:gd name="connsiteX2395" fmla="*/ 3840017 w 4966685"/>
                <a:gd name="connsiteY2395" fmla="*/ 447143 h 512833"/>
                <a:gd name="connsiteX2396" fmla="*/ 3850572 w 4966685"/>
                <a:gd name="connsiteY2396" fmla="*/ 436588 h 512833"/>
                <a:gd name="connsiteX2397" fmla="*/ 3822326 w 4966685"/>
                <a:gd name="connsiteY2397" fmla="*/ 436588 h 512833"/>
                <a:gd name="connsiteX2398" fmla="*/ 3832881 w 4966685"/>
                <a:gd name="connsiteY2398" fmla="*/ 447143 h 512833"/>
                <a:gd name="connsiteX2399" fmla="*/ 3822326 w 4966685"/>
                <a:gd name="connsiteY2399" fmla="*/ 457698 h 512833"/>
                <a:gd name="connsiteX2400" fmla="*/ 3811771 w 4966685"/>
                <a:gd name="connsiteY2400" fmla="*/ 447143 h 512833"/>
                <a:gd name="connsiteX2401" fmla="*/ 3822326 w 4966685"/>
                <a:gd name="connsiteY2401" fmla="*/ 436588 h 512833"/>
                <a:gd name="connsiteX2402" fmla="*/ 3794081 w 4966685"/>
                <a:gd name="connsiteY2402" fmla="*/ 436588 h 512833"/>
                <a:gd name="connsiteX2403" fmla="*/ 3804636 w 4966685"/>
                <a:gd name="connsiteY2403" fmla="*/ 447143 h 512833"/>
                <a:gd name="connsiteX2404" fmla="*/ 3794081 w 4966685"/>
                <a:gd name="connsiteY2404" fmla="*/ 457698 h 512833"/>
                <a:gd name="connsiteX2405" fmla="*/ 3783526 w 4966685"/>
                <a:gd name="connsiteY2405" fmla="*/ 447143 h 512833"/>
                <a:gd name="connsiteX2406" fmla="*/ 3794081 w 4966685"/>
                <a:gd name="connsiteY2406" fmla="*/ 436588 h 512833"/>
                <a:gd name="connsiteX2407" fmla="*/ 3765835 w 4966685"/>
                <a:gd name="connsiteY2407" fmla="*/ 436588 h 512833"/>
                <a:gd name="connsiteX2408" fmla="*/ 3776390 w 4966685"/>
                <a:gd name="connsiteY2408" fmla="*/ 447143 h 512833"/>
                <a:gd name="connsiteX2409" fmla="*/ 3765835 w 4966685"/>
                <a:gd name="connsiteY2409" fmla="*/ 457698 h 512833"/>
                <a:gd name="connsiteX2410" fmla="*/ 3755280 w 4966685"/>
                <a:gd name="connsiteY2410" fmla="*/ 447143 h 512833"/>
                <a:gd name="connsiteX2411" fmla="*/ 3765835 w 4966685"/>
                <a:gd name="connsiteY2411" fmla="*/ 436588 h 512833"/>
                <a:gd name="connsiteX2412" fmla="*/ 3737590 w 4966685"/>
                <a:gd name="connsiteY2412" fmla="*/ 436588 h 512833"/>
                <a:gd name="connsiteX2413" fmla="*/ 3748145 w 4966685"/>
                <a:gd name="connsiteY2413" fmla="*/ 447143 h 512833"/>
                <a:gd name="connsiteX2414" fmla="*/ 3737590 w 4966685"/>
                <a:gd name="connsiteY2414" fmla="*/ 457698 h 512833"/>
                <a:gd name="connsiteX2415" fmla="*/ 3727035 w 4966685"/>
                <a:gd name="connsiteY2415" fmla="*/ 447143 h 512833"/>
                <a:gd name="connsiteX2416" fmla="*/ 3737590 w 4966685"/>
                <a:gd name="connsiteY2416" fmla="*/ 436588 h 512833"/>
                <a:gd name="connsiteX2417" fmla="*/ 3709344 w 4966685"/>
                <a:gd name="connsiteY2417" fmla="*/ 436588 h 512833"/>
                <a:gd name="connsiteX2418" fmla="*/ 3719899 w 4966685"/>
                <a:gd name="connsiteY2418" fmla="*/ 447143 h 512833"/>
                <a:gd name="connsiteX2419" fmla="*/ 3709344 w 4966685"/>
                <a:gd name="connsiteY2419" fmla="*/ 457698 h 512833"/>
                <a:gd name="connsiteX2420" fmla="*/ 3698789 w 4966685"/>
                <a:gd name="connsiteY2420" fmla="*/ 447143 h 512833"/>
                <a:gd name="connsiteX2421" fmla="*/ 3709344 w 4966685"/>
                <a:gd name="connsiteY2421" fmla="*/ 436588 h 512833"/>
                <a:gd name="connsiteX2422" fmla="*/ 3681099 w 4966685"/>
                <a:gd name="connsiteY2422" fmla="*/ 436588 h 512833"/>
                <a:gd name="connsiteX2423" fmla="*/ 3691654 w 4966685"/>
                <a:gd name="connsiteY2423" fmla="*/ 447143 h 512833"/>
                <a:gd name="connsiteX2424" fmla="*/ 3681099 w 4966685"/>
                <a:gd name="connsiteY2424" fmla="*/ 457698 h 512833"/>
                <a:gd name="connsiteX2425" fmla="*/ 3670544 w 4966685"/>
                <a:gd name="connsiteY2425" fmla="*/ 447143 h 512833"/>
                <a:gd name="connsiteX2426" fmla="*/ 3681099 w 4966685"/>
                <a:gd name="connsiteY2426" fmla="*/ 436588 h 512833"/>
                <a:gd name="connsiteX2427" fmla="*/ 3652853 w 4966685"/>
                <a:gd name="connsiteY2427" fmla="*/ 436588 h 512833"/>
                <a:gd name="connsiteX2428" fmla="*/ 3663408 w 4966685"/>
                <a:gd name="connsiteY2428" fmla="*/ 447143 h 512833"/>
                <a:gd name="connsiteX2429" fmla="*/ 3652853 w 4966685"/>
                <a:gd name="connsiteY2429" fmla="*/ 457698 h 512833"/>
                <a:gd name="connsiteX2430" fmla="*/ 3642298 w 4966685"/>
                <a:gd name="connsiteY2430" fmla="*/ 447143 h 512833"/>
                <a:gd name="connsiteX2431" fmla="*/ 3652853 w 4966685"/>
                <a:gd name="connsiteY2431" fmla="*/ 436588 h 512833"/>
                <a:gd name="connsiteX2432" fmla="*/ 3624608 w 4966685"/>
                <a:gd name="connsiteY2432" fmla="*/ 436588 h 512833"/>
                <a:gd name="connsiteX2433" fmla="*/ 3635163 w 4966685"/>
                <a:gd name="connsiteY2433" fmla="*/ 447143 h 512833"/>
                <a:gd name="connsiteX2434" fmla="*/ 3624608 w 4966685"/>
                <a:gd name="connsiteY2434" fmla="*/ 457698 h 512833"/>
                <a:gd name="connsiteX2435" fmla="*/ 3614053 w 4966685"/>
                <a:gd name="connsiteY2435" fmla="*/ 447143 h 512833"/>
                <a:gd name="connsiteX2436" fmla="*/ 3624608 w 4966685"/>
                <a:gd name="connsiteY2436" fmla="*/ 436588 h 512833"/>
                <a:gd name="connsiteX2437" fmla="*/ 3596362 w 4966685"/>
                <a:gd name="connsiteY2437" fmla="*/ 436588 h 512833"/>
                <a:gd name="connsiteX2438" fmla="*/ 3606917 w 4966685"/>
                <a:gd name="connsiteY2438" fmla="*/ 447143 h 512833"/>
                <a:gd name="connsiteX2439" fmla="*/ 3596362 w 4966685"/>
                <a:gd name="connsiteY2439" fmla="*/ 457698 h 512833"/>
                <a:gd name="connsiteX2440" fmla="*/ 3585807 w 4966685"/>
                <a:gd name="connsiteY2440" fmla="*/ 447143 h 512833"/>
                <a:gd name="connsiteX2441" fmla="*/ 3596362 w 4966685"/>
                <a:gd name="connsiteY2441" fmla="*/ 436588 h 512833"/>
                <a:gd name="connsiteX2442" fmla="*/ 3568117 w 4966685"/>
                <a:gd name="connsiteY2442" fmla="*/ 436588 h 512833"/>
                <a:gd name="connsiteX2443" fmla="*/ 3578672 w 4966685"/>
                <a:gd name="connsiteY2443" fmla="*/ 447143 h 512833"/>
                <a:gd name="connsiteX2444" fmla="*/ 3568117 w 4966685"/>
                <a:gd name="connsiteY2444" fmla="*/ 457698 h 512833"/>
                <a:gd name="connsiteX2445" fmla="*/ 3557562 w 4966685"/>
                <a:gd name="connsiteY2445" fmla="*/ 447143 h 512833"/>
                <a:gd name="connsiteX2446" fmla="*/ 3568117 w 4966685"/>
                <a:gd name="connsiteY2446" fmla="*/ 436588 h 512833"/>
                <a:gd name="connsiteX2447" fmla="*/ 3539872 w 4966685"/>
                <a:gd name="connsiteY2447" fmla="*/ 436588 h 512833"/>
                <a:gd name="connsiteX2448" fmla="*/ 3550427 w 4966685"/>
                <a:gd name="connsiteY2448" fmla="*/ 447143 h 512833"/>
                <a:gd name="connsiteX2449" fmla="*/ 3539872 w 4966685"/>
                <a:gd name="connsiteY2449" fmla="*/ 457698 h 512833"/>
                <a:gd name="connsiteX2450" fmla="*/ 3529317 w 4966685"/>
                <a:gd name="connsiteY2450" fmla="*/ 447143 h 512833"/>
                <a:gd name="connsiteX2451" fmla="*/ 3539872 w 4966685"/>
                <a:gd name="connsiteY2451" fmla="*/ 436588 h 512833"/>
                <a:gd name="connsiteX2452" fmla="*/ 3511626 w 4966685"/>
                <a:gd name="connsiteY2452" fmla="*/ 436588 h 512833"/>
                <a:gd name="connsiteX2453" fmla="*/ 3522181 w 4966685"/>
                <a:gd name="connsiteY2453" fmla="*/ 447143 h 512833"/>
                <a:gd name="connsiteX2454" fmla="*/ 3511626 w 4966685"/>
                <a:gd name="connsiteY2454" fmla="*/ 457698 h 512833"/>
                <a:gd name="connsiteX2455" fmla="*/ 3501071 w 4966685"/>
                <a:gd name="connsiteY2455" fmla="*/ 447143 h 512833"/>
                <a:gd name="connsiteX2456" fmla="*/ 3511626 w 4966685"/>
                <a:gd name="connsiteY2456" fmla="*/ 436588 h 512833"/>
                <a:gd name="connsiteX2457" fmla="*/ 3483382 w 4966685"/>
                <a:gd name="connsiteY2457" fmla="*/ 436588 h 512833"/>
                <a:gd name="connsiteX2458" fmla="*/ 3493937 w 4966685"/>
                <a:gd name="connsiteY2458" fmla="*/ 447143 h 512833"/>
                <a:gd name="connsiteX2459" fmla="*/ 3483382 w 4966685"/>
                <a:gd name="connsiteY2459" fmla="*/ 457698 h 512833"/>
                <a:gd name="connsiteX2460" fmla="*/ 3472827 w 4966685"/>
                <a:gd name="connsiteY2460" fmla="*/ 447143 h 512833"/>
                <a:gd name="connsiteX2461" fmla="*/ 3483382 w 4966685"/>
                <a:gd name="connsiteY2461" fmla="*/ 436588 h 512833"/>
                <a:gd name="connsiteX2462" fmla="*/ 3455136 w 4966685"/>
                <a:gd name="connsiteY2462" fmla="*/ 436588 h 512833"/>
                <a:gd name="connsiteX2463" fmla="*/ 3465691 w 4966685"/>
                <a:gd name="connsiteY2463" fmla="*/ 447143 h 512833"/>
                <a:gd name="connsiteX2464" fmla="*/ 3455136 w 4966685"/>
                <a:gd name="connsiteY2464" fmla="*/ 457698 h 512833"/>
                <a:gd name="connsiteX2465" fmla="*/ 3444581 w 4966685"/>
                <a:gd name="connsiteY2465" fmla="*/ 447143 h 512833"/>
                <a:gd name="connsiteX2466" fmla="*/ 3455136 w 4966685"/>
                <a:gd name="connsiteY2466" fmla="*/ 436588 h 512833"/>
                <a:gd name="connsiteX2467" fmla="*/ 3426890 w 4966685"/>
                <a:gd name="connsiteY2467" fmla="*/ 436588 h 512833"/>
                <a:gd name="connsiteX2468" fmla="*/ 3437446 w 4966685"/>
                <a:gd name="connsiteY2468" fmla="*/ 447143 h 512833"/>
                <a:gd name="connsiteX2469" fmla="*/ 3426890 w 4966685"/>
                <a:gd name="connsiteY2469" fmla="*/ 457698 h 512833"/>
                <a:gd name="connsiteX2470" fmla="*/ 3416335 w 4966685"/>
                <a:gd name="connsiteY2470" fmla="*/ 447143 h 512833"/>
                <a:gd name="connsiteX2471" fmla="*/ 3426890 w 4966685"/>
                <a:gd name="connsiteY2471" fmla="*/ 436588 h 512833"/>
                <a:gd name="connsiteX2472" fmla="*/ 3398687 w 4966685"/>
                <a:gd name="connsiteY2472" fmla="*/ 436588 h 512833"/>
                <a:gd name="connsiteX2473" fmla="*/ 3409242 w 4966685"/>
                <a:gd name="connsiteY2473" fmla="*/ 447143 h 512833"/>
                <a:gd name="connsiteX2474" fmla="*/ 3398687 w 4966685"/>
                <a:gd name="connsiteY2474" fmla="*/ 457698 h 512833"/>
                <a:gd name="connsiteX2475" fmla="*/ 3388132 w 4966685"/>
                <a:gd name="connsiteY2475" fmla="*/ 447143 h 512833"/>
                <a:gd name="connsiteX2476" fmla="*/ 3398687 w 4966685"/>
                <a:gd name="connsiteY2476" fmla="*/ 436588 h 512833"/>
                <a:gd name="connsiteX2477" fmla="*/ 3370426 w 4966685"/>
                <a:gd name="connsiteY2477" fmla="*/ 436588 h 512833"/>
                <a:gd name="connsiteX2478" fmla="*/ 3380981 w 4966685"/>
                <a:gd name="connsiteY2478" fmla="*/ 447143 h 512833"/>
                <a:gd name="connsiteX2479" fmla="*/ 3370426 w 4966685"/>
                <a:gd name="connsiteY2479" fmla="*/ 457698 h 512833"/>
                <a:gd name="connsiteX2480" fmla="*/ 3359871 w 4966685"/>
                <a:gd name="connsiteY2480" fmla="*/ 447143 h 512833"/>
                <a:gd name="connsiteX2481" fmla="*/ 3370426 w 4966685"/>
                <a:gd name="connsiteY2481" fmla="*/ 436588 h 512833"/>
                <a:gd name="connsiteX2482" fmla="*/ 3342189 w 4966685"/>
                <a:gd name="connsiteY2482" fmla="*/ 436588 h 512833"/>
                <a:gd name="connsiteX2483" fmla="*/ 3352744 w 4966685"/>
                <a:gd name="connsiteY2483" fmla="*/ 447143 h 512833"/>
                <a:gd name="connsiteX2484" fmla="*/ 3342189 w 4966685"/>
                <a:gd name="connsiteY2484" fmla="*/ 457698 h 512833"/>
                <a:gd name="connsiteX2485" fmla="*/ 3331634 w 4966685"/>
                <a:gd name="connsiteY2485" fmla="*/ 447143 h 512833"/>
                <a:gd name="connsiteX2486" fmla="*/ 3342189 w 4966685"/>
                <a:gd name="connsiteY2486" fmla="*/ 436588 h 512833"/>
                <a:gd name="connsiteX2487" fmla="*/ 3313944 w 4966685"/>
                <a:gd name="connsiteY2487" fmla="*/ 436588 h 512833"/>
                <a:gd name="connsiteX2488" fmla="*/ 3324499 w 4966685"/>
                <a:gd name="connsiteY2488" fmla="*/ 447143 h 512833"/>
                <a:gd name="connsiteX2489" fmla="*/ 3313944 w 4966685"/>
                <a:gd name="connsiteY2489" fmla="*/ 457698 h 512833"/>
                <a:gd name="connsiteX2490" fmla="*/ 3303389 w 4966685"/>
                <a:gd name="connsiteY2490" fmla="*/ 447143 h 512833"/>
                <a:gd name="connsiteX2491" fmla="*/ 3313944 w 4966685"/>
                <a:gd name="connsiteY2491" fmla="*/ 436588 h 512833"/>
                <a:gd name="connsiteX2492" fmla="*/ 3285698 w 4966685"/>
                <a:gd name="connsiteY2492" fmla="*/ 436588 h 512833"/>
                <a:gd name="connsiteX2493" fmla="*/ 3296253 w 4966685"/>
                <a:gd name="connsiteY2493" fmla="*/ 447143 h 512833"/>
                <a:gd name="connsiteX2494" fmla="*/ 3285698 w 4966685"/>
                <a:gd name="connsiteY2494" fmla="*/ 457698 h 512833"/>
                <a:gd name="connsiteX2495" fmla="*/ 3275143 w 4966685"/>
                <a:gd name="connsiteY2495" fmla="*/ 447143 h 512833"/>
                <a:gd name="connsiteX2496" fmla="*/ 3285698 w 4966685"/>
                <a:gd name="connsiteY2496" fmla="*/ 436588 h 512833"/>
                <a:gd name="connsiteX2497" fmla="*/ 3257453 w 4966685"/>
                <a:gd name="connsiteY2497" fmla="*/ 436588 h 512833"/>
                <a:gd name="connsiteX2498" fmla="*/ 3268008 w 4966685"/>
                <a:gd name="connsiteY2498" fmla="*/ 447143 h 512833"/>
                <a:gd name="connsiteX2499" fmla="*/ 3257453 w 4966685"/>
                <a:gd name="connsiteY2499" fmla="*/ 457698 h 512833"/>
                <a:gd name="connsiteX2500" fmla="*/ 3246898 w 4966685"/>
                <a:gd name="connsiteY2500" fmla="*/ 447143 h 512833"/>
                <a:gd name="connsiteX2501" fmla="*/ 3257453 w 4966685"/>
                <a:gd name="connsiteY2501" fmla="*/ 436588 h 512833"/>
                <a:gd name="connsiteX2502" fmla="*/ 3229207 w 4966685"/>
                <a:gd name="connsiteY2502" fmla="*/ 436588 h 512833"/>
                <a:gd name="connsiteX2503" fmla="*/ 3239762 w 4966685"/>
                <a:gd name="connsiteY2503" fmla="*/ 447143 h 512833"/>
                <a:gd name="connsiteX2504" fmla="*/ 3229207 w 4966685"/>
                <a:gd name="connsiteY2504" fmla="*/ 457698 h 512833"/>
                <a:gd name="connsiteX2505" fmla="*/ 3218652 w 4966685"/>
                <a:gd name="connsiteY2505" fmla="*/ 447143 h 512833"/>
                <a:gd name="connsiteX2506" fmla="*/ 3229207 w 4966685"/>
                <a:gd name="connsiteY2506" fmla="*/ 436588 h 512833"/>
                <a:gd name="connsiteX2507" fmla="*/ 3200962 w 4966685"/>
                <a:gd name="connsiteY2507" fmla="*/ 436588 h 512833"/>
                <a:gd name="connsiteX2508" fmla="*/ 3211517 w 4966685"/>
                <a:gd name="connsiteY2508" fmla="*/ 447143 h 512833"/>
                <a:gd name="connsiteX2509" fmla="*/ 3200962 w 4966685"/>
                <a:gd name="connsiteY2509" fmla="*/ 457698 h 512833"/>
                <a:gd name="connsiteX2510" fmla="*/ 3190407 w 4966685"/>
                <a:gd name="connsiteY2510" fmla="*/ 447143 h 512833"/>
                <a:gd name="connsiteX2511" fmla="*/ 3200962 w 4966685"/>
                <a:gd name="connsiteY2511" fmla="*/ 436588 h 512833"/>
                <a:gd name="connsiteX2512" fmla="*/ 3172715 w 4966685"/>
                <a:gd name="connsiteY2512" fmla="*/ 436588 h 512833"/>
                <a:gd name="connsiteX2513" fmla="*/ 3183270 w 4966685"/>
                <a:gd name="connsiteY2513" fmla="*/ 447143 h 512833"/>
                <a:gd name="connsiteX2514" fmla="*/ 3172715 w 4966685"/>
                <a:gd name="connsiteY2514" fmla="*/ 457698 h 512833"/>
                <a:gd name="connsiteX2515" fmla="*/ 3162160 w 4966685"/>
                <a:gd name="connsiteY2515" fmla="*/ 447143 h 512833"/>
                <a:gd name="connsiteX2516" fmla="*/ 3172715 w 4966685"/>
                <a:gd name="connsiteY2516" fmla="*/ 436588 h 512833"/>
                <a:gd name="connsiteX2517" fmla="*/ 3144471 w 4966685"/>
                <a:gd name="connsiteY2517" fmla="*/ 436588 h 512833"/>
                <a:gd name="connsiteX2518" fmla="*/ 3155026 w 4966685"/>
                <a:gd name="connsiteY2518" fmla="*/ 447143 h 512833"/>
                <a:gd name="connsiteX2519" fmla="*/ 3144471 w 4966685"/>
                <a:gd name="connsiteY2519" fmla="*/ 457698 h 512833"/>
                <a:gd name="connsiteX2520" fmla="*/ 3133916 w 4966685"/>
                <a:gd name="connsiteY2520" fmla="*/ 447143 h 512833"/>
                <a:gd name="connsiteX2521" fmla="*/ 3144471 w 4966685"/>
                <a:gd name="connsiteY2521" fmla="*/ 436588 h 512833"/>
                <a:gd name="connsiteX2522" fmla="*/ 3116225 w 4966685"/>
                <a:gd name="connsiteY2522" fmla="*/ 436588 h 512833"/>
                <a:gd name="connsiteX2523" fmla="*/ 3126780 w 4966685"/>
                <a:gd name="connsiteY2523" fmla="*/ 447143 h 512833"/>
                <a:gd name="connsiteX2524" fmla="*/ 3116225 w 4966685"/>
                <a:gd name="connsiteY2524" fmla="*/ 457698 h 512833"/>
                <a:gd name="connsiteX2525" fmla="*/ 3105670 w 4966685"/>
                <a:gd name="connsiteY2525" fmla="*/ 447143 h 512833"/>
                <a:gd name="connsiteX2526" fmla="*/ 3116225 w 4966685"/>
                <a:gd name="connsiteY2526" fmla="*/ 436588 h 512833"/>
                <a:gd name="connsiteX2527" fmla="*/ 3087980 w 4966685"/>
                <a:gd name="connsiteY2527" fmla="*/ 436588 h 512833"/>
                <a:gd name="connsiteX2528" fmla="*/ 3098535 w 4966685"/>
                <a:gd name="connsiteY2528" fmla="*/ 447143 h 512833"/>
                <a:gd name="connsiteX2529" fmla="*/ 3087980 w 4966685"/>
                <a:gd name="connsiteY2529" fmla="*/ 457698 h 512833"/>
                <a:gd name="connsiteX2530" fmla="*/ 3077425 w 4966685"/>
                <a:gd name="connsiteY2530" fmla="*/ 447143 h 512833"/>
                <a:gd name="connsiteX2531" fmla="*/ 3087980 w 4966685"/>
                <a:gd name="connsiteY2531" fmla="*/ 436588 h 512833"/>
                <a:gd name="connsiteX2532" fmla="*/ 3059734 w 4966685"/>
                <a:gd name="connsiteY2532" fmla="*/ 436588 h 512833"/>
                <a:gd name="connsiteX2533" fmla="*/ 3070288 w 4966685"/>
                <a:gd name="connsiteY2533" fmla="*/ 447143 h 512833"/>
                <a:gd name="connsiteX2534" fmla="*/ 3059734 w 4966685"/>
                <a:gd name="connsiteY2534" fmla="*/ 457698 h 512833"/>
                <a:gd name="connsiteX2535" fmla="*/ 3049179 w 4966685"/>
                <a:gd name="connsiteY2535" fmla="*/ 447143 h 512833"/>
                <a:gd name="connsiteX2536" fmla="*/ 3059734 w 4966685"/>
                <a:gd name="connsiteY2536" fmla="*/ 436588 h 512833"/>
                <a:gd name="connsiteX2537" fmla="*/ 3031489 w 4966685"/>
                <a:gd name="connsiteY2537" fmla="*/ 436588 h 512833"/>
                <a:gd name="connsiteX2538" fmla="*/ 3042044 w 4966685"/>
                <a:gd name="connsiteY2538" fmla="*/ 447143 h 512833"/>
                <a:gd name="connsiteX2539" fmla="*/ 3031489 w 4966685"/>
                <a:gd name="connsiteY2539" fmla="*/ 457698 h 512833"/>
                <a:gd name="connsiteX2540" fmla="*/ 3020934 w 4966685"/>
                <a:gd name="connsiteY2540" fmla="*/ 447143 h 512833"/>
                <a:gd name="connsiteX2541" fmla="*/ 3031489 w 4966685"/>
                <a:gd name="connsiteY2541" fmla="*/ 436588 h 512833"/>
                <a:gd name="connsiteX2542" fmla="*/ 3003243 w 4966685"/>
                <a:gd name="connsiteY2542" fmla="*/ 436588 h 512833"/>
                <a:gd name="connsiteX2543" fmla="*/ 3013798 w 4966685"/>
                <a:gd name="connsiteY2543" fmla="*/ 447143 h 512833"/>
                <a:gd name="connsiteX2544" fmla="*/ 3003243 w 4966685"/>
                <a:gd name="connsiteY2544" fmla="*/ 457698 h 512833"/>
                <a:gd name="connsiteX2545" fmla="*/ 2992688 w 4966685"/>
                <a:gd name="connsiteY2545" fmla="*/ 447143 h 512833"/>
                <a:gd name="connsiteX2546" fmla="*/ 3003243 w 4966685"/>
                <a:gd name="connsiteY2546" fmla="*/ 436588 h 512833"/>
                <a:gd name="connsiteX2547" fmla="*/ 2974998 w 4966685"/>
                <a:gd name="connsiteY2547" fmla="*/ 436588 h 512833"/>
                <a:gd name="connsiteX2548" fmla="*/ 2985553 w 4966685"/>
                <a:gd name="connsiteY2548" fmla="*/ 447143 h 512833"/>
                <a:gd name="connsiteX2549" fmla="*/ 2974998 w 4966685"/>
                <a:gd name="connsiteY2549" fmla="*/ 457698 h 512833"/>
                <a:gd name="connsiteX2550" fmla="*/ 2964443 w 4966685"/>
                <a:gd name="connsiteY2550" fmla="*/ 447143 h 512833"/>
                <a:gd name="connsiteX2551" fmla="*/ 2974998 w 4966685"/>
                <a:gd name="connsiteY2551" fmla="*/ 436588 h 512833"/>
                <a:gd name="connsiteX2552" fmla="*/ 2946752 w 4966685"/>
                <a:gd name="connsiteY2552" fmla="*/ 436588 h 512833"/>
                <a:gd name="connsiteX2553" fmla="*/ 2957307 w 4966685"/>
                <a:gd name="connsiteY2553" fmla="*/ 447143 h 512833"/>
                <a:gd name="connsiteX2554" fmla="*/ 2946752 w 4966685"/>
                <a:gd name="connsiteY2554" fmla="*/ 457698 h 512833"/>
                <a:gd name="connsiteX2555" fmla="*/ 2936197 w 4966685"/>
                <a:gd name="connsiteY2555" fmla="*/ 447143 h 512833"/>
                <a:gd name="connsiteX2556" fmla="*/ 2946752 w 4966685"/>
                <a:gd name="connsiteY2556" fmla="*/ 436588 h 512833"/>
                <a:gd name="connsiteX2557" fmla="*/ 2918507 w 4966685"/>
                <a:gd name="connsiteY2557" fmla="*/ 436588 h 512833"/>
                <a:gd name="connsiteX2558" fmla="*/ 2929062 w 4966685"/>
                <a:gd name="connsiteY2558" fmla="*/ 447143 h 512833"/>
                <a:gd name="connsiteX2559" fmla="*/ 2918507 w 4966685"/>
                <a:gd name="connsiteY2559" fmla="*/ 457698 h 512833"/>
                <a:gd name="connsiteX2560" fmla="*/ 2907952 w 4966685"/>
                <a:gd name="connsiteY2560" fmla="*/ 447143 h 512833"/>
                <a:gd name="connsiteX2561" fmla="*/ 2918507 w 4966685"/>
                <a:gd name="connsiteY2561" fmla="*/ 436588 h 512833"/>
                <a:gd name="connsiteX2562" fmla="*/ 2890261 w 4966685"/>
                <a:gd name="connsiteY2562" fmla="*/ 436588 h 512833"/>
                <a:gd name="connsiteX2563" fmla="*/ 2900815 w 4966685"/>
                <a:gd name="connsiteY2563" fmla="*/ 447143 h 512833"/>
                <a:gd name="connsiteX2564" fmla="*/ 2890261 w 4966685"/>
                <a:gd name="connsiteY2564" fmla="*/ 457698 h 512833"/>
                <a:gd name="connsiteX2565" fmla="*/ 2879706 w 4966685"/>
                <a:gd name="connsiteY2565" fmla="*/ 447143 h 512833"/>
                <a:gd name="connsiteX2566" fmla="*/ 2890261 w 4966685"/>
                <a:gd name="connsiteY2566" fmla="*/ 436588 h 512833"/>
                <a:gd name="connsiteX2567" fmla="*/ 2862016 w 4966685"/>
                <a:gd name="connsiteY2567" fmla="*/ 436588 h 512833"/>
                <a:gd name="connsiteX2568" fmla="*/ 2872571 w 4966685"/>
                <a:gd name="connsiteY2568" fmla="*/ 447143 h 512833"/>
                <a:gd name="connsiteX2569" fmla="*/ 2862016 w 4966685"/>
                <a:gd name="connsiteY2569" fmla="*/ 457698 h 512833"/>
                <a:gd name="connsiteX2570" fmla="*/ 2851461 w 4966685"/>
                <a:gd name="connsiteY2570" fmla="*/ 447143 h 512833"/>
                <a:gd name="connsiteX2571" fmla="*/ 2862016 w 4966685"/>
                <a:gd name="connsiteY2571" fmla="*/ 436588 h 512833"/>
                <a:gd name="connsiteX2572" fmla="*/ 2833770 w 4966685"/>
                <a:gd name="connsiteY2572" fmla="*/ 436588 h 512833"/>
                <a:gd name="connsiteX2573" fmla="*/ 2844325 w 4966685"/>
                <a:gd name="connsiteY2573" fmla="*/ 447143 h 512833"/>
                <a:gd name="connsiteX2574" fmla="*/ 2833770 w 4966685"/>
                <a:gd name="connsiteY2574" fmla="*/ 457698 h 512833"/>
                <a:gd name="connsiteX2575" fmla="*/ 2823215 w 4966685"/>
                <a:gd name="connsiteY2575" fmla="*/ 447143 h 512833"/>
                <a:gd name="connsiteX2576" fmla="*/ 2833770 w 4966685"/>
                <a:gd name="connsiteY2576" fmla="*/ 436588 h 512833"/>
                <a:gd name="connsiteX2577" fmla="*/ 2805525 w 4966685"/>
                <a:gd name="connsiteY2577" fmla="*/ 436588 h 512833"/>
                <a:gd name="connsiteX2578" fmla="*/ 2816080 w 4966685"/>
                <a:gd name="connsiteY2578" fmla="*/ 447143 h 512833"/>
                <a:gd name="connsiteX2579" fmla="*/ 2805525 w 4966685"/>
                <a:gd name="connsiteY2579" fmla="*/ 457698 h 512833"/>
                <a:gd name="connsiteX2580" fmla="*/ 2794970 w 4966685"/>
                <a:gd name="connsiteY2580" fmla="*/ 447143 h 512833"/>
                <a:gd name="connsiteX2581" fmla="*/ 2805525 w 4966685"/>
                <a:gd name="connsiteY2581" fmla="*/ 436588 h 512833"/>
                <a:gd name="connsiteX2582" fmla="*/ 2777279 w 4966685"/>
                <a:gd name="connsiteY2582" fmla="*/ 436588 h 512833"/>
                <a:gd name="connsiteX2583" fmla="*/ 2787834 w 4966685"/>
                <a:gd name="connsiteY2583" fmla="*/ 447143 h 512833"/>
                <a:gd name="connsiteX2584" fmla="*/ 2777279 w 4966685"/>
                <a:gd name="connsiteY2584" fmla="*/ 457698 h 512833"/>
                <a:gd name="connsiteX2585" fmla="*/ 2766724 w 4966685"/>
                <a:gd name="connsiteY2585" fmla="*/ 447143 h 512833"/>
                <a:gd name="connsiteX2586" fmla="*/ 2777279 w 4966685"/>
                <a:gd name="connsiteY2586" fmla="*/ 436588 h 512833"/>
                <a:gd name="connsiteX2587" fmla="*/ 2749034 w 4966685"/>
                <a:gd name="connsiteY2587" fmla="*/ 436588 h 512833"/>
                <a:gd name="connsiteX2588" fmla="*/ 2759589 w 4966685"/>
                <a:gd name="connsiteY2588" fmla="*/ 447143 h 512833"/>
                <a:gd name="connsiteX2589" fmla="*/ 2749034 w 4966685"/>
                <a:gd name="connsiteY2589" fmla="*/ 457698 h 512833"/>
                <a:gd name="connsiteX2590" fmla="*/ 2738479 w 4966685"/>
                <a:gd name="connsiteY2590" fmla="*/ 447143 h 512833"/>
                <a:gd name="connsiteX2591" fmla="*/ 2749034 w 4966685"/>
                <a:gd name="connsiteY2591" fmla="*/ 436588 h 512833"/>
                <a:gd name="connsiteX2592" fmla="*/ 2720788 w 4966685"/>
                <a:gd name="connsiteY2592" fmla="*/ 436588 h 512833"/>
                <a:gd name="connsiteX2593" fmla="*/ 2731343 w 4966685"/>
                <a:gd name="connsiteY2593" fmla="*/ 447143 h 512833"/>
                <a:gd name="connsiteX2594" fmla="*/ 2720788 w 4966685"/>
                <a:gd name="connsiteY2594" fmla="*/ 457698 h 512833"/>
                <a:gd name="connsiteX2595" fmla="*/ 2710233 w 4966685"/>
                <a:gd name="connsiteY2595" fmla="*/ 447143 h 512833"/>
                <a:gd name="connsiteX2596" fmla="*/ 2720788 w 4966685"/>
                <a:gd name="connsiteY2596" fmla="*/ 436588 h 512833"/>
                <a:gd name="connsiteX2597" fmla="*/ 2692543 w 4966685"/>
                <a:gd name="connsiteY2597" fmla="*/ 436588 h 512833"/>
                <a:gd name="connsiteX2598" fmla="*/ 2703098 w 4966685"/>
                <a:gd name="connsiteY2598" fmla="*/ 447143 h 512833"/>
                <a:gd name="connsiteX2599" fmla="*/ 2692543 w 4966685"/>
                <a:gd name="connsiteY2599" fmla="*/ 457698 h 512833"/>
                <a:gd name="connsiteX2600" fmla="*/ 2681988 w 4966685"/>
                <a:gd name="connsiteY2600" fmla="*/ 447143 h 512833"/>
                <a:gd name="connsiteX2601" fmla="*/ 2692543 w 4966685"/>
                <a:gd name="connsiteY2601" fmla="*/ 436588 h 512833"/>
                <a:gd name="connsiteX2602" fmla="*/ 2664297 w 4966685"/>
                <a:gd name="connsiteY2602" fmla="*/ 436588 h 512833"/>
                <a:gd name="connsiteX2603" fmla="*/ 2674852 w 4966685"/>
                <a:gd name="connsiteY2603" fmla="*/ 447143 h 512833"/>
                <a:gd name="connsiteX2604" fmla="*/ 2664297 w 4966685"/>
                <a:gd name="connsiteY2604" fmla="*/ 457698 h 512833"/>
                <a:gd name="connsiteX2605" fmla="*/ 2653742 w 4966685"/>
                <a:gd name="connsiteY2605" fmla="*/ 447143 h 512833"/>
                <a:gd name="connsiteX2606" fmla="*/ 2664297 w 4966685"/>
                <a:gd name="connsiteY2606" fmla="*/ 436588 h 512833"/>
                <a:gd name="connsiteX2607" fmla="*/ 2636052 w 4966685"/>
                <a:gd name="connsiteY2607" fmla="*/ 436588 h 512833"/>
                <a:gd name="connsiteX2608" fmla="*/ 2646607 w 4966685"/>
                <a:gd name="connsiteY2608" fmla="*/ 447143 h 512833"/>
                <a:gd name="connsiteX2609" fmla="*/ 2636052 w 4966685"/>
                <a:gd name="connsiteY2609" fmla="*/ 457698 h 512833"/>
                <a:gd name="connsiteX2610" fmla="*/ 2625497 w 4966685"/>
                <a:gd name="connsiteY2610" fmla="*/ 447143 h 512833"/>
                <a:gd name="connsiteX2611" fmla="*/ 2636052 w 4966685"/>
                <a:gd name="connsiteY2611" fmla="*/ 436588 h 512833"/>
                <a:gd name="connsiteX2612" fmla="*/ 2607806 w 4966685"/>
                <a:gd name="connsiteY2612" fmla="*/ 436588 h 512833"/>
                <a:gd name="connsiteX2613" fmla="*/ 2618361 w 4966685"/>
                <a:gd name="connsiteY2613" fmla="*/ 447143 h 512833"/>
                <a:gd name="connsiteX2614" fmla="*/ 2607806 w 4966685"/>
                <a:gd name="connsiteY2614" fmla="*/ 457698 h 512833"/>
                <a:gd name="connsiteX2615" fmla="*/ 2597251 w 4966685"/>
                <a:gd name="connsiteY2615" fmla="*/ 447143 h 512833"/>
                <a:gd name="connsiteX2616" fmla="*/ 2607806 w 4966685"/>
                <a:gd name="connsiteY2616" fmla="*/ 436588 h 512833"/>
                <a:gd name="connsiteX2617" fmla="*/ 2579561 w 4966685"/>
                <a:gd name="connsiteY2617" fmla="*/ 436588 h 512833"/>
                <a:gd name="connsiteX2618" fmla="*/ 2590116 w 4966685"/>
                <a:gd name="connsiteY2618" fmla="*/ 447143 h 512833"/>
                <a:gd name="connsiteX2619" fmla="*/ 2579561 w 4966685"/>
                <a:gd name="connsiteY2619" fmla="*/ 457698 h 512833"/>
                <a:gd name="connsiteX2620" fmla="*/ 2569006 w 4966685"/>
                <a:gd name="connsiteY2620" fmla="*/ 447143 h 512833"/>
                <a:gd name="connsiteX2621" fmla="*/ 2579561 w 4966685"/>
                <a:gd name="connsiteY2621" fmla="*/ 436588 h 512833"/>
                <a:gd name="connsiteX2622" fmla="*/ 2551315 w 4966685"/>
                <a:gd name="connsiteY2622" fmla="*/ 436588 h 512833"/>
                <a:gd name="connsiteX2623" fmla="*/ 2561870 w 4966685"/>
                <a:gd name="connsiteY2623" fmla="*/ 447143 h 512833"/>
                <a:gd name="connsiteX2624" fmla="*/ 2551315 w 4966685"/>
                <a:gd name="connsiteY2624" fmla="*/ 457698 h 512833"/>
                <a:gd name="connsiteX2625" fmla="*/ 2540760 w 4966685"/>
                <a:gd name="connsiteY2625" fmla="*/ 447143 h 512833"/>
                <a:gd name="connsiteX2626" fmla="*/ 2551315 w 4966685"/>
                <a:gd name="connsiteY2626" fmla="*/ 436588 h 512833"/>
                <a:gd name="connsiteX2627" fmla="*/ 2523069 w 4966685"/>
                <a:gd name="connsiteY2627" fmla="*/ 436588 h 512833"/>
                <a:gd name="connsiteX2628" fmla="*/ 2533624 w 4966685"/>
                <a:gd name="connsiteY2628" fmla="*/ 447143 h 512833"/>
                <a:gd name="connsiteX2629" fmla="*/ 2523069 w 4966685"/>
                <a:gd name="connsiteY2629" fmla="*/ 457698 h 512833"/>
                <a:gd name="connsiteX2630" fmla="*/ 2512514 w 4966685"/>
                <a:gd name="connsiteY2630" fmla="*/ 447143 h 512833"/>
                <a:gd name="connsiteX2631" fmla="*/ 2523069 w 4966685"/>
                <a:gd name="connsiteY2631" fmla="*/ 436588 h 512833"/>
                <a:gd name="connsiteX2632" fmla="*/ 2494824 w 4966685"/>
                <a:gd name="connsiteY2632" fmla="*/ 436588 h 512833"/>
                <a:gd name="connsiteX2633" fmla="*/ 2505379 w 4966685"/>
                <a:gd name="connsiteY2633" fmla="*/ 447143 h 512833"/>
                <a:gd name="connsiteX2634" fmla="*/ 2494824 w 4966685"/>
                <a:gd name="connsiteY2634" fmla="*/ 457698 h 512833"/>
                <a:gd name="connsiteX2635" fmla="*/ 2484269 w 4966685"/>
                <a:gd name="connsiteY2635" fmla="*/ 447143 h 512833"/>
                <a:gd name="connsiteX2636" fmla="*/ 2494824 w 4966685"/>
                <a:gd name="connsiteY2636" fmla="*/ 436588 h 512833"/>
                <a:gd name="connsiteX2637" fmla="*/ 2466578 w 4966685"/>
                <a:gd name="connsiteY2637" fmla="*/ 436588 h 512833"/>
                <a:gd name="connsiteX2638" fmla="*/ 2477133 w 4966685"/>
                <a:gd name="connsiteY2638" fmla="*/ 447143 h 512833"/>
                <a:gd name="connsiteX2639" fmla="*/ 2466578 w 4966685"/>
                <a:gd name="connsiteY2639" fmla="*/ 457698 h 512833"/>
                <a:gd name="connsiteX2640" fmla="*/ 2456023 w 4966685"/>
                <a:gd name="connsiteY2640" fmla="*/ 447143 h 512833"/>
                <a:gd name="connsiteX2641" fmla="*/ 2466578 w 4966685"/>
                <a:gd name="connsiteY2641" fmla="*/ 436588 h 512833"/>
                <a:gd name="connsiteX2642" fmla="*/ 2438333 w 4966685"/>
                <a:gd name="connsiteY2642" fmla="*/ 436588 h 512833"/>
                <a:gd name="connsiteX2643" fmla="*/ 2448888 w 4966685"/>
                <a:gd name="connsiteY2643" fmla="*/ 447143 h 512833"/>
                <a:gd name="connsiteX2644" fmla="*/ 2438333 w 4966685"/>
                <a:gd name="connsiteY2644" fmla="*/ 457698 h 512833"/>
                <a:gd name="connsiteX2645" fmla="*/ 2427778 w 4966685"/>
                <a:gd name="connsiteY2645" fmla="*/ 447143 h 512833"/>
                <a:gd name="connsiteX2646" fmla="*/ 2438333 w 4966685"/>
                <a:gd name="connsiteY2646" fmla="*/ 436588 h 512833"/>
                <a:gd name="connsiteX2647" fmla="*/ 2410087 w 4966685"/>
                <a:gd name="connsiteY2647" fmla="*/ 436588 h 512833"/>
                <a:gd name="connsiteX2648" fmla="*/ 2420642 w 4966685"/>
                <a:gd name="connsiteY2648" fmla="*/ 447143 h 512833"/>
                <a:gd name="connsiteX2649" fmla="*/ 2410087 w 4966685"/>
                <a:gd name="connsiteY2649" fmla="*/ 457698 h 512833"/>
                <a:gd name="connsiteX2650" fmla="*/ 2399532 w 4966685"/>
                <a:gd name="connsiteY2650" fmla="*/ 447143 h 512833"/>
                <a:gd name="connsiteX2651" fmla="*/ 2410087 w 4966685"/>
                <a:gd name="connsiteY2651" fmla="*/ 436588 h 512833"/>
                <a:gd name="connsiteX2652" fmla="*/ 2381842 w 4966685"/>
                <a:gd name="connsiteY2652" fmla="*/ 436588 h 512833"/>
                <a:gd name="connsiteX2653" fmla="*/ 2392397 w 4966685"/>
                <a:gd name="connsiteY2653" fmla="*/ 447143 h 512833"/>
                <a:gd name="connsiteX2654" fmla="*/ 2381842 w 4966685"/>
                <a:gd name="connsiteY2654" fmla="*/ 457698 h 512833"/>
                <a:gd name="connsiteX2655" fmla="*/ 2371287 w 4966685"/>
                <a:gd name="connsiteY2655" fmla="*/ 447143 h 512833"/>
                <a:gd name="connsiteX2656" fmla="*/ 2381842 w 4966685"/>
                <a:gd name="connsiteY2656" fmla="*/ 436588 h 512833"/>
                <a:gd name="connsiteX2657" fmla="*/ 2353596 w 4966685"/>
                <a:gd name="connsiteY2657" fmla="*/ 436588 h 512833"/>
                <a:gd name="connsiteX2658" fmla="*/ 2364151 w 4966685"/>
                <a:gd name="connsiteY2658" fmla="*/ 447143 h 512833"/>
                <a:gd name="connsiteX2659" fmla="*/ 2353596 w 4966685"/>
                <a:gd name="connsiteY2659" fmla="*/ 457698 h 512833"/>
                <a:gd name="connsiteX2660" fmla="*/ 2343041 w 4966685"/>
                <a:gd name="connsiteY2660" fmla="*/ 447143 h 512833"/>
                <a:gd name="connsiteX2661" fmla="*/ 2353596 w 4966685"/>
                <a:gd name="connsiteY2661" fmla="*/ 436588 h 512833"/>
                <a:gd name="connsiteX2662" fmla="*/ 2325351 w 4966685"/>
                <a:gd name="connsiteY2662" fmla="*/ 436588 h 512833"/>
                <a:gd name="connsiteX2663" fmla="*/ 2335906 w 4966685"/>
                <a:gd name="connsiteY2663" fmla="*/ 447143 h 512833"/>
                <a:gd name="connsiteX2664" fmla="*/ 2325351 w 4966685"/>
                <a:gd name="connsiteY2664" fmla="*/ 457698 h 512833"/>
                <a:gd name="connsiteX2665" fmla="*/ 2314796 w 4966685"/>
                <a:gd name="connsiteY2665" fmla="*/ 447143 h 512833"/>
                <a:gd name="connsiteX2666" fmla="*/ 2325351 w 4966685"/>
                <a:gd name="connsiteY2666" fmla="*/ 436588 h 512833"/>
                <a:gd name="connsiteX2667" fmla="*/ 2297105 w 4966685"/>
                <a:gd name="connsiteY2667" fmla="*/ 436588 h 512833"/>
                <a:gd name="connsiteX2668" fmla="*/ 2307660 w 4966685"/>
                <a:gd name="connsiteY2668" fmla="*/ 447143 h 512833"/>
                <a:gd name="connsiteX2669" fmla="*/ 2297105 w 4966685"/>
                <a:gd name="connsiteY2669" fmla="*/ 457698 h 512833"/>
                <a:gd name="connsiteX2670" fmla="*/ 2286550 w 4966685"/>
                <a:gd name="connsiteY2670" fmla="*/ 447143 h 512833"/>
                <a:gd name="connsiteX2671" fmla="*/ 2297105 w 4966685"/>
                <a:gd name="connsiteY2671" fmla="*/ 436588 h 512833"/>
                <a:gd name="connsiteX2672" fmla="*/ 2268860 w 4966685"/>
                <a:gd name="connsiteY2672" fmla="*/ 436588 h 512833"/>
                <a:gd name="connsiteX2673" fmla="*/ 2279415 w 4966685"/>
                <a:gd name="connsiteY2673" fmla="*/ 447143 h 512833"/>
                <a:gd name="connsiteX2674" fmla="*/ 2268860 w 4966685"/>
                <a:gd name="connsiteY2674" fmla="*/ 457698 h 512833"/>
                <a:gd name="connsiteX2675" fmla="*/ 2258305 w 4966685"/>
                <a:gd name="connsiteY2675" fmla="*/ 447143 h 512833"/>
                <a:gd name="connsiteX2676" fmla="*/ 2268860 w 4966685"/>
                <a:gd name="connsiteY2676" fmla="*/ 436588 h 512833"/>
                <a:gd name="connsiteX2677" fmla="*/ 2240614 w 4966685"/>
                <a:gd name="connsiteY2677" fmla="*/ 436588 h 512833"/>
                <a:gd name="connsiteX2678" fmla="*/ 2251169 w 4966685"/>
                <a:gd name="connsiteY2678" fmla="*/ 447143 h 512833"/>
                <a:gd name="connsiteX2679" fmla="*/ 2240614 w 4966685"/>
                <a:gd name="connsiteY2679" fmla="*/ 457698 h 512833"/>
                <a:gd name="connsiteX2680" fmla="*/ 2230059 w 4966685"/>
                <a:gd name="connsiteY2680" fmla="*/ 447143 h 512833"/>
                <a:gd name="connsiteX2681" fmla="*/ 2240614 w 4966685"/>
                <a:gd name="connsiteY2681" fmla="*/ 436588 h 512833"/>
                <a:gd name="connsiteX2682" fmla="*/ 2212369 w 4966685"/>
                <a:gd name="connsiteY2682" fmla="*/ 436588 h 512833"/>
                <a:gd name="connsiteX2683" fmla="*/ 2222924 w 4966685"/>
                <a:gd name="connsiteY2683" fmla="*/ 447143 h 512833"/>
                <a:gd name="connsiteX2684" fmla="*/ 2212369 w 4966685"/>
                <a:gd name="connsiteY2684" fmla="*/ 457698 h 512833"/>
                <a:gd name="connsiteX2685" fmla="*/ 2201814 w 4966685"/>
                <a:gd name="connsiteY2685" fmla="*/ 447143 h 512833"/>
                <a:gd name="connsiteX2686" fmla="*/ 2212369 w 4966685"/>
                <a:gd name="connsiteY2686" fmla="*/ 436588 h 512833"/>
                <a:gd name="connsiteX2687" fmla="*/ 2184123 w 4966685"/>
                <a:gd name="connsiteY2687" fmla="*/ 436588 h 512833"/>
                <a:gd name="connsiteX2688" fmla="*/ 2194678 w 4966685"/>
                <a:gd name="connsiteY2688" fmla="*/ 447143 h 512833"/>
                <a:gd name="connsiteX2689" fmla="*/ 2184123 w 4966685"/>
                <a:gd name="connsiteY2689" fmla="*/ 457698 h 512833"/>
                <a:gd name="connsiteX2690" fmla="*/ 2173568 w 4966685"/>
                <a:gd name="connsiteY2690" fmla="*/ 447143 h 512833"/>
                <a:gd name="connsiteX2691" fmla="*/ 2184123 w 4966685"/>
                <a:gd name="connsiteY2691" fmla="*/ 436588 h 512833"/>
                <a:gd name="connsiteX2692" fmla="*/ 2155878 w 4966685"/>
                <a:gd name="connsiteY2692" fmla="*/ 436588 h 512833"/>
                <a:gd name="connsiteX2693" fmla="*/ 2166433 w 4966685"/>
                <a:gd name="connsiteY2693" fmla="*/ 447143 h 512833"/>
                <a:gd name="connsiteX2694" fmla="*/ 2155878 w 4966685"/>
                <a:gd name="connsiteY2694" fmla="*/ 457698 h 512833"/>
                <a:gd name="connsiteX2695" fmla="*/ 2145323 w 4966685"/>
                <a:gd name="connsiteY2695" fmla="*/ 447143 h 512833"/>
                <a:gd name="connsiteX2696" fmla="*/ 2155878 w 4966685"/>
                <a:gd name="connsiteY2696" fmla="*/ 436588 h 512833"/>
                <a:gd name="connsiteX2697" fmla="*/ 2127632 w 4966685"/>
                <a:gd name="connsiteY2697" fmla="*/ 436588 h 512833"/>
                <a:gd name="connsiteX2698" fmla="*/ 2138187 w 4966685"/>
                <a:gd name="connsiteY2698" fmla="*/ 447143 h 512833"/>
                <a:gd name="connsiteX2699" fmla="*/ 2127632 w 4966685"/>
                <a:gd name="connsiteY2699" fmla="*/ 457698 h 512833"/>
                <a:gd name="connsiteX2700" fmla="*/ 2117077 w 4966685"/>
                <a:gd name="connsiteY2700" fmla="*/ 447143 h 512833"/>
                <a:gd name="connsiteX2701" fmla="*/ 2127632 w 4966685"/>
                <a:gd name="connsiteY2701" fmla="*/ 436588 h 512833"/>
                <a:gd name="connsiteX2702" fmla="*/ 2099387 w 4966685"/>
                <a:gd name="connsiteY2702" fmla="*/ 436588 h 512833"/>
                <a:gd name="connsiteX2703" fmla="*/ 2109942 w 4966685"/>
                <a:gd name="connsiteY2703" fmla="*/ 447143 h 512833"/>
                <a:gd name="connsiteX2704" fmla="*/ 2099387 w 4966685"/>
                <a:gd name="connsiteY2704" fmla="*/ 457698 h 512833"/>
                <a:gd name="connsiteX2705" fmla="*/ 2088832 w 4966685"/>
                <a:gd name="connsiteY2705" fmla="*/ 447143 h 512833"/>
                <a:gd name="connsiteX2706" fmla="*/ 2099387 w 4966685"/>
                <a:gd name="connsiteY2706" fmla="*/ 436588 h 512833"/>
                <a:gd name="connsiteX2707" fmla="*/ 2071141 w 4966685"/>
                <a:gd name="connsiteY2707" fmla="*/ 436588 h 512833"/>
                <a:gd name="connsiteX2708" fmla="*/ 2081696 w 4966685"/>
                <a:gd name="connsiteY2708" fmla="*/ 447143 h 512833"/>
                <a:gd name="connsiteX2709" fmla="*/ 2071141 w 4966685"/>
                <a:gd name="connsiteY2709" fmla="*/ 457698 h 512833"/>
                <a:gd name="connsiteX2710" fmla="*/ 2060586 w 4966685"/>
                <a:gd name="connsiteY2710" fmla="*/ 447143 h 512833"/>
                <a:gd name="connsiteX2711" fmla="*/ 2071141 w 4966685"/>
                <a:gd name="connsiteY2711" fmla="*/ 436588 h 512833"/>
                <a:gd name="connsiteX2712" fmla="*/ 2042896 w 4966685"/>
                <a:gd name="connsiteY2712" fmla="*/ 436588 h 512833"/>
                <a:gd name="connsiteX2713" fmla="*/ 2053451 w 4966685"/>
                <a:gd name="connsiteY2713" fmla="*/ 447143 h 512833"/>
                <a:gd name="connsiteX2714" fmla="*/ 2042896 w 4966685"/>
                <a:gd name="connsiteY2714" fmla="*/ 457698 h 512833"/>
                <a:gd name="connsiteX2715" fmla="*/ 2032341 w 4966685"/>
                <a:gd name="connsiteY2715" fmla="*/ 447143 h 512833"/>
                <a:gd name="connsiteX2716" fmla="*/ 2042896 w 4966685"/>
                <a:gd name="connsiteY2716" fmla="*/ 436588 h 512833"/>
                <a:gd name="connsiteX2717" fmla="*/ 2014650 w 4966685"/>
                <a:gd name="connsiteY2717" fmla="*/ 436588 h 512833"/>
                <a:gd name="connsiteX2718" fmla="*/ 2025205 w 4966685"/>
                <a:gd name="connsiteY2718" fmla="*/ 447143 h 512833"/>
                <a:gd name="connsiteX2719" fmla="*/ 2014650 w 4966685"/>
                <a:gd name="connsiteY2719" fmla="*/ 457698 h 512833"/>
                <a:gd name="connsiteX2720" fmla="*/ 2004095 w 4966685"/>
                <a:gd name="connsiteY2720" fmla="*/ 447143 h 512833"/>
                <a:gd name="connsiteX2721" fmla="*/ 2014650 w 4966685"/>
                <a:gd name="connsiteY2721" fmla="*/ 436588 h 512833"/>
                <a:gd name="connsiteX2722" fmla="*/ 1986405 w 4966685"/>
                <a:gd name="connsiteY2722" fmla="*/ 436588 h 512833"/>
                <a:gd name="connsiteX2723" fmla="*/ 1996960 w 4966685"/>
                <a:gd name="connsiteY2723" fmla="*/ 447143 h 512833"/>
                <a:gd name="connsiteX2724" fmla="*/ 1986405 w 4966685"/>
                <a:gd name="connsiteY2724" fmla="*/ 457698 h 512833"/>
                <a:gd name="connsiteX2725" fmla="*/ 1975850 w 4966685"/>
                <a:gd name="connsiteY2725" fmla="*/ 447143 h 512833"/>
                <a:gd name="connsiteX2726" fmla="*/ 1986405 w 4966685"/>
                <a:gd name="connsiteY2726" fmla="*/ 436588 h 512833"/>
                <a:gd name="connsiteX2727" fmla="*/ 1958159 w 4966685"/>
                <a:gd name="connsiteY2727" fmla="*/ 436588 h 512833"/>
                <a:gd name="connsiteX2728" fmla="*/ 1968714 w 4966685"/>
                <a:gd name="connsiteY2728" fmla="*/ 447143 h 512833"/>
                <a:gd name="connsiteX2729" fmla="*/ 1958159 w 4966685"/>
                <a:gd name="connsiteY2729" fmla="*/ 457698 h 512833"/>
                <a:gd name="connsiteX2730" fmla="*/ 1947604 w 4966685"/>
                <a:gd name="connsiteY2730" fmla="*/ 447143 h 512833"/>
                <a:gd name="connsiteX2731" fmla="*/ 1958159 w 4966685"/>
                <a:gd name="connsiteY2731" fmla="*/ 436588 h 512833"/>
                <a:gd name="connsiteX2732" fmla="*/ 1929914 w 4966685"/>
                <a:gd name="connsiteY2732" fmla="*/ 436588 h 512833"/>
                <a:gd name="connsiteX2733" fmla="*/ 1940469 w 4966685"/>
                <a:gd name="connsiteY2733" fmla="*/ 447143 h 512833"/>
                <a:gd name="connsiteX2734" fmla="*/ 1929914 w 4966685"/>
                <a:gd name="connsiteY2734" fmla="*/ 457698 h 512833"/>
                <a:gd name="connsiteX2735" fmla="*/ 1919359 w 4966685"/>
                <a:gd name="connsiteY2735" fmla="*/ 447143 h 512833"/>
                <a:gd name="connsiteX2736" fmla="*/ 1929914 w 4966685"/>
                <a:gd name="connsiteY2736" fmla="*/ 436588 h 512833"/>
                <a:gd name="connsiteX2737" fmla="*/ 1901668 w 4966685"/>
                <a:gd name="connsiteY2737" fmla="*/ 436588 h 512833"/>
                <a:gd name="connsiteX2738" fmla="*/ 1912223 w 4966685"/>
                <a:gd name="connsiteY2738" fmla="*/ 447143 h 512833"/>
                <a:gd name="connsiteX2739" fmla="*/ 1901668 w 4966685"/>
                <a:gd name="connsiteY2739" fmla="*/ 457698 h 512833"/>
                <a:gd name="connsiteX2740" fmla="*/ 1891113 w 4966685"/>
                <a:gd name="connsiteY2740" fmla="*/ 447143 h 512833"/>
                <a:gd name="connsiteX2741" fmla="*/ 1901668 w 4966685"/>
                <a:gd name="connsiteY2741" fmla="*/ 436588 h 512833"/>
                <a:gd name="connsiteX2742" fmla="*/ 1873423 w 4966685"/>
                <a:gd name="connsiteY2742" fmla="*/ 436588 h 512833"/>
                <a:gd name="connsiteX2743" fmla="*/ 1883978 w 4966685"/>
                <a:gd name="connsiteY2743" fmla="*/ 447143 h 512833"/>
                <a:gd name="connsiteX2744" fmla="*/ 1873423 w 4966685"/>
                <a:gd name="connsiteY2744" fmla="*/ 457698 h 512833"/>
                <a:gd name="connsiteX2745" fmla="*/ 1862868 w 4966685"/>
                <a:gd name="connsiteY2745" fmla="*/ 447143 h 512833"/>
                <a:gd name="connsiteX2746" fmla="*/ 1873423 w 4966685"/>
                <a:gd name="connsiteY2746" fmla="*/ 436588 h 512833"/>
                <a:gd name="connsiteX2747" fmla="*/ 1845178 w 4966685"/>
                <a:gd name="connsiteY2747" fmla="*/ 436588 h 512833"/>
                <a:gd name="connsiteX2748" fmla="*/ 1855733 w 4966685"/>
                <a:gd name="connsiteY2748" fmla="*/ 447143 h 512833"/>
                <a:gd name="connsiteX2749" fmla="*/ 1845178 w 4966685"/>
                <a:gd name="connsiteY2749" fmla="*/ 457698 h 512833"/>
                <a:gd name="connsiteX2750" fmla="*/ 1834623 w 4966685"/>
                <a:gd name="connsiteY2750" fmla="*/ 447143 h 512833"/>
                <a:gd name="connsiteX2751" fmla="*/ 1845178 w 4966685"/>
                <a:gd name="connsiteY2751" fmla="*/ 436588 h 512833"/>
                <a:gd name="connsiteX2752" fmla="*/ 1816932 w 4966685"/>
                <a:gd name="connsiteY2752" fmla="*/ 436588 h 512833"/>
                <a:gd name="connsiteX2753" fmla="*/ 1827487 w 4966685"/>
                <a:gd name="connsiteY2753" fmla="*/ 447143 h 512833"/>
                <a:gd name="connsiteX2754" fmla="*/ 1816932 w 4966685"/>
                <a:gd name="connsiteY2754" fmla="*/ 457698 h 512833"/>
                <a:gd name="connsiteX2755" fmla="*/ 1806377 w 4966685"/>
                <a:gd name="connsiteY2755" fmla="*/ 447143 h 512833"/>
                <a:gd name="connsiteX2756" fmla="*/ 1816932 w 4966685"/>
                <a:gd name="connsiteY2756" fmla="*/ 436588 h 512833"/>
                <a:gd name="connsiteX2757" fmla="*/ 1788688 w 4966685"/>
                <a:gd name="connsiteY2757" fmla="*/ 436588 h 512833"/>
                <a:gd name="connsiteX2758" fmla="*/ 1799243 w 4966685"/>
                <a:gd name="connsiteY2758" fmla="*/ 447143 h 512833"/>
                <a:gd name="connsiteX2759" fmla="*/ 1788688 w 4966685"/>
                <a:gd name="connsiteY2759" fmla="*/ 457698 h 512833"/>
                <a:gd name="connsiteX2760" fmla="*/ 1778133 w 4966685"/>
                <a:gd name="connsiteY2760" fmla="*/ 447143 h 512833"/>
                <a:gd name="connsiteX2761" fmla="*/ 1788688 w 4966685"/>
                <a:gd name="connsiteY2761" fmla="*/ 436588 h 512833"/>
                <a:gd name="connsiteX2762" fmla="*/ 1760442 w 4966685"/>
                <a:gd name="connsiteY2762" fmla="*/ 436588 h 512833"/>
                <a:gd name="connsiteX2763" fmla="*/ 1770997 w 4966685"/>
                <a:gd name="connsiteY2763" fmla="*/ 447143 h 512833"/>
                <a:gd name="connsiteX2764" fmla="*/ 1760442 w 4966685"/>
                <a:gd name="connsiteY2764" fmla="*/ 457698 h 512833"/>
                <a:gd name="connsiteX2765" fmla="*/ 1749887 w 4966685"/>
                <a:gd name="connsiteY2765" fmla="*/ 447143 h 512833"/>
                <a:gd name="connsiteX2766" fmla="*/ 1760442 w 4966685"/>
                <a:gd name="connsiteY2766" fmla="*/ 436588 h 512833"/>
                <a:gd name="connsiteX2767" fmla="*/ 1732196 w 4966685"/>
                <a:gd name="connsiteY2767" fmla="*/ 436588 h 512833"/>
                <a:gd name="connsiteX2768" fmla="*/ 1742752 w 4966685"/>
                <a:gd name="connsiteY2768" fmla="*/ 447143 h 512833"/>
                <a:gd name="connsiteX2769" fmla="*/ 1732196 w 4966685"/>
                <a:gd name="connsiteY2769" fmla="*/ 457698 h 512833"/>
                <a:gd name="connsiteX2770" fmla="*/ 1721641 w 4966685"/>
                <a:gd name="connsiteY2770" fmla="*/ 447143 h 512833"/>
                <a:gd name="connsiteX2771" fmla="*/ 1732196 w 4966685"/>
                <a:gd name="connsiteY2771" fmla="*/ 436588 h 512833"/>
                <a:gd name="connsiteX2772" fmla="*/ 1703994 w 4966685"/>
                <a:gd name="connsiteY2772" fmla="*/ 436588 h 512833"/>
                <a:gd name="connsiteX2773" fmla="*/ 1714548 w 4966685"/>
                <a:gd name="connsiteY2773" fmla="*/ 447143 h 512833"/>
                <a:gd name="connsiteX2774" fmla="*/ 1703994 w 4966685"/>
                <a:gd name="connsiteY2774" fmla="*/ 457698 h 512833"/>
                <a:gd name="connsiteX2775" fmla="*/ 1693439 w 4966685"/>
                <a:gd name="connsiteY2775" fmla="*/ 447143 h 512833"/>
                <a:gd name="connsiteX2776" fmla="*/ 1703994 w 4966685"/>
                <a:gd name="connsiteY2776" fmla="*/ 436588 h 512833"/>
                <a:gd name="connsiteX2777" fmla="*/ 1675733 w 4966685"/>
                <a:gd name="connsiteY2777" fmla="*/ 436588 h 512833"/>
                <a:gd name="connsiteX2778" fmla="*/ 1686287 w 4966685"/>
                <a:gd name="connsiteY2778" fmla="*/ 447143 h 512833"/>
                <a:gd name="connsiteX2779" fmla="*/ 1675733 w 4966685"/>
                <a:gd name="connsiteY2779" fmla="*/ 457698 h 512833"/>
                <a:gd name="connsiteX2780" fmla="*/ 1665178 w 4966685"/>
                <a:gd name="connsiteY2780" fmla="*/ 447143 h 512833"/>
                <a:gd name="connsiteX2781" fmla="*/ 1675733 w 4966685"/>
                <a:gd name="connsiteY2781" fmla="*/ 436588 h 512833"/>
                <a:gd name="connsiteX2782" fmla="*/ 1647494 w 4966685"/>
                <a:gd name="connsiteY2782" fmla="*/ 436588 h 512833"/>
                <a:gd name="connsiteX2783" fmla="*/ 1658049 w 4966685"/>
                <a:gd name="connsiteY2783" fmla="*/ 447143 h 512833"/>
                <a:gd name="connsiteX2784" fmla="*/ 1647494 w 4966685"/>
                <a:gd name="connsiteY2784" fmla="*/ 457698 h 512833"/>
                <a:gd name="connsiteX2785" fmla="*/ 1636939 w 4966685"/>
                <a:gd name="connsiteY2785" fmla="*/ 447143 h 512833"/>
                <a:gd name="connsiteX2786" fmla="*/ 1647494 w 4966685"/>
                <a:gd name="connsiteY2786" fmla="*/ 436588 h 512833"/>
                <a:gd name="connsiteX2787" fmla="*/ 1619250 w 4966685"/>
                <a:gd name="connsiteY2787" fmla="*/ 436588 h 512833"/>
                <a:gd name="connsiteX2788" fmla="*/ 1629805 w 4966685"/>
                <a:gd name="connsiteY2788" fmla="*/ 447143 h 512833"/>
                <a:gd name="connsiteX2789" fmla="*/ 1619250 w 4966685"/>
                <a:gd name="connsiteY2789" fmla="*/ 457698 h 512833"/>
                <a:gd name="connsiteX2790" fmla="*/ 1608695 w 4966685"/>
                <a:gd name="connsiteY2790" fmla="*/ 447143 h 512833"/>
                <a:gd name="connsiteX2791" fmla="*/ 1619250 w 4966685"/>
                <a:gd name="connsiteY2791" fmla="*/ 436588 h 512833"/>
                <a:gd name="connsiteX2792" fmla="*/ 1591004 w 4966685"/>
                <a:gd name="connsiteY2792" fmla="*/ 436588 h 512833"/>
                <a:gd name="connsiteX2793" fmla="*/ 1601558 w 4966685"/>
                <a:gd name="connsiteY2793" fmla="*/ 447143 h 512833"/>
                <a:gd name="connsiteX2794" fmla="*/ 1591004 w 4966685"/>
                <a:gd name="connsiteY2794" fmla="*/ 457698 h 512833"/>
                <a:gd name="connsiteX2795" fmla="*/ 1580449 w 4966685"/>
                <a:gd name="connsiteY2795" fmla="*/ 447143 h 512833"/>
                <a:gd name="connsiteX2796" fmla="*/ 1591004 w 4966685"/>
                <a:gd name="connsiteY2796" fmla="*/ 436588 h 512833"/>
                <a:gd name="connsiteX2797" fmla="*/ 1562759 w 4966685"/>
                <a:gd name="connsiteY2797" fmla="*/ 436588 h 512833"/>
                <a:gd name="connsiteX2798" fmla="*/ 1573314 w 4966685"/>
                <a:gd name="connsiteY2798" fmla="*/ 447143 h 512833"/>
                <a:gd name="connsiteX2799" fmla="*/ 1562759 w 4966685"/>
                <a:gd name="connsiteY2799" fmla="*/ 457698 h 512833"/>
                <a:gd name="connsiteX2800" fmla="*/ 1552204 w 4966685"/>
                <a:gd name="connsiteY2800" fmla="*/ 447143 h 512833"/>
                <a:gd name="connsiteX2801" fmla="*/ 1562759 w 4966685"/>
                <a:gd name="connsiteY2801" fmla="*/ 436588 h 512833"/>
                <a:gd name="connsiteX2802" fmla="*/ 1534512 w 4966685"/>
                <a:gd name="connsiteY2802" fmla="*/ 436588 h 512833"/>
                <a:gd name="connsiteX2803" fmla="*/ 1545067 w 4966685"/>
                <a:gd name="connsiteY2803" fmla="*/ 447143 h 512833"/>
                <a:gd name="connsiteX2804" fmla="*/ 1534512 w 4966685"/>
                <a:gd name="connsiteY2804" fmla="*/ 457698 h 512833"/>
                <a:gd name="connsiteX2805" fmla="*/ 1523958 w 4966685"/>
                <a:gd name="connsiteY2805" fmla="*/ 447143 h 512833"/>
                <a:gd name="connsiteX2806" fmla="*/ 1534512 w 4966685"/>
                <a:gd name="connsiteY2806" fmla="*/ 436588 h 512833"/>
                <a:gd name="connsiteX2807" fmla="*/ 1506268 w 4966685"/>
                <a:gd name="connsiteY2807" fmla="*/ 436588 h 512833"/>
                <a:gd name="connsiteX2808" fmla="*/ 1516823 w 4966685"/>
                <a:gd name="connsiteY2808" fmla="*/ 447143 h 512833"/>
                <a:gd name="connsiteX2809" fmla="*/ 1506268 w 4966685"/>
                <a:gd name="connsiteY2809" fmla="*/ 457698 h 512833"/>
                <a:gd name="connsiteX2810" fmla="*/ 1495713 w 4966685"/>
                <a:gd name="connsiteY2810" fmla="*/ 447143 h 512833"/>
                <a:gd name="connsiteX2811" fmla="*/ 1506268 w 4966685"/>
                <a:gd name="connsiteY2811" fmla="*/ 436588 h 512833"/>
                <a:gd name="connsiteX2812" fmla="*/ 1478021 w 4966685"/>
                <a:gd name="connsiteY2812" fmla="*/ 436588 h 512833"/>
                <a:gd name="connsiteX2813" fmla="*/ 1488576 w 4966685"/>
                <a:gd name="connsiteY2813" fmla="*/ 447143 h 512833"/>
                <a:gd name="connsiteX2814" fmla="*/ 1478021 w 4966685"/>
                <a:gd name="connsiteY2814" fmla="*/ 457698 h 512833"/>
                <a:gd name="connsiteX2815" fmla="*/ 1467466 w 4966685"/>
                <a:gd name="connsiteY2815" fmla="*/ 447143 h 512833"/>
                <a:gd name="connsiteX2816" fmla="*/ 1478021 w 4966685"/>
                <a:gd name="connsiteY2816" fmla="*/ 436588 h 512833"/>
                <a:gd name="connsiteX2817" fmla="*/ 1449777 w 4966685"/>
                <a:gd name="connsiteY2817" fmla="*/ 436588 h 512833"/>
                <a:gd name="connsiteX2818" fmla="*/ 1460332 w 4966685"/>
                <a:gd name="connsiteY2818" fmla="*/ 447143 h 512833"/>
                <a:gd name="connsiteX2819" fmla="*/ 1449777 w 4966685"/>
                <a:gd name="connsiteY2819" fmla="*/ 457698 h 512833"/>
                <a:gd name="connsiteX2820" fmla="*/ 1439222 w 4966685"/>
                <a:gd name="connsiteY2820" fmla="*/ 447143 h 512833"/>
                <a:gd name="connsiteX2821" fmla="*/ 1449777 w 4966685"/>
                <a:gd name="connsiteY2821" fmla="*/ 436588 h 512833"/>
                <a:gd name="connsiteX2822" fmla="*/ 1421531 w 4966685"/>
                <a:gd name="connsiteY2822" fmla="*/ 436588 h 512833"/>
                <a:gd name="connsiteX2823" fmla="*/ 1432086 w 4966685"/>
                <a:gd name="connsiteY2823" fmla="*/ 447143 h 512833"/>
                <a:gd name="connsiteX2824" fmla="*/ 1421531 w 4966685"/>
                <a:gd name="connsiteY2824" fmla="*/ 457698 h 512833"/>
                <a:gd name="connsiteX2825" fmla="*/ 1410976 w 4966685"/>
                <a:gd name="connsiteY2825" fmla="*/ 447143 h 512833"/>
                <a:gd name="connsiteX2826" fmla="*/ 1421531 w 4966685"/>
                <a:gd name="connsiteY2826" fmla="*/ 436588 h 512833"/>
                <a:gd name="connsiteX2827" fmla="*/ 1393286 w 4966685"/>
                <a:gd name="connsiteY2827" fmla="*/ 436588 h 512833"/>
                <a:gd name="connsiteX2828" fmla="*/ 1403841 w 4966685"/>
                <a:gd name="connsiteY2828" fmla="*/ 447143 h 512833"/>
                <a:gd name="connsiteX2829" fmla="*/ 1393286 w 4966685"/>
                <a:gd name="connsiteY2829" fmla="*/ 457698 h 512833"/>
                <a:gd name="connsiteX2830" fmla="*/ 1382731 w 4966685"/>
                <a:gd name="connsiteY2830" fmla="*/ 447143 h 512833"/>
                <a:gd name="connsiteX2831" fmla="*/ 1393286 w 4966685"/>
                <a:gd name="connsiteY2831" fmla="*/ 436588 h 512833"/>
                <a:gd name="connsiteX2832" fmla="*/ 1365040 w 4966685"/>
                <a:gd name="connsiteY2832" fmla="*/ 436588 h 512833"/>
                <a:gd name="connsiteX2833" fmla="*/ 1375594 w 4966685"/>
                <a:gd name="connsiteY2833" fmla="*/ 447143 h 512833"/>
                <a:gd name="connsiteX2834" fmla="*/ 1365040 w 4966685"/>
                <a:gd name="connsiteY2834" fmla="*/ 457698 h 512833"/>
                <a:gd name="connsiteX2835" fmla="*/ 1354485 w 4966685"/>
                <a:gd name="connsiteY2835" fmla="*/ 447143 h 512833"/>
                <a:gd name="connsiteX2836" fmla="*/ 1365040 w 4966685"/>
                <a:gd name="connsiteY2836" fmla="*/ 436588 h 512833"/>
                <a:gd name="connsiteX2837" fmla="*/ 1336795 w 4966685"/>
                <a:gd name="connsiteY2837" fmla="*/ 436588 h 512833"/>
                <a:gd name="connsiteX2838" fmla="*/ 1347350 w 4966685"/>
                <a:gd name="connsiteY2838" fmla="*/ 447143 h 512833"/>
                <a:gd name="connsiteX2839" fmla="*/ 1336795 w 4966685"/>
                <a:gd name="connsiteY2839" fmla="*/ 457698 h 512833"/>
                <a:gd name="connsiteX2840" fmla="*/ 1326240 w 4966685"/>
                <a:gd name="connsiteY2840" fmla="*/ 447143 h 512833"/>
                <a:gd name="connsiteX2841" fmla="*/ 1336795 w 4966685"/>
                <a:gd name="connsiteY2841" fmla="*/ 436588 h 512833"/>
                <a:gd name="connsiteX2842" fmla="*/ 1308549 w 4966685"/>
                <a:gd name="connsiteY2842" fmla="*/ 436588 h 512833"/>
                <a:gd name="connsiteX2843" fmla="*/ 1319104 w 4966685"/>
                <a:gd name="connsiteY2843" fmla="*/ 447143 h 512833"/>
                <a:gd name="connsiteX2844" fmla="*/ 1308549 w 4966685"/>
                <a:gd name="connsiteY2844" fmla="*/ 457698 h 512833"/>
                <a:gd name="connsiteX2845" fmla="*/ 1297994 w 4966685"/>
                <a:gd name="connsiteY2845" fmla="*/ 447143 h 512833"/>
                <a:gd name="connsiteX2846" fmla="*/ 1308549 w 4966685"/>
                <a:gd name="connsiteY2846" fmla="*/ 436588 h 512833"/>
                <a:gd name="connsiteX2847" fmla="*/ 1280304 w 4966685"/>
                <a:gd name="connsiteY2847" fmla="*/ 436588 h 512833"/>
                <a:gd name="connsiteX2848" fmla="*/ 1290859 w 4966685"/>
                <a:gd name="connsiteY2848" fmla="*/ 447143 h 512833"/>
                <a:gd name="connsiteX2849" fmla="*/ 1280304 w 4966685"/>
                <a:gd name="connsiteY2849" fmla="*/ 457698 h 512833"/>
                <a:gd name="connsiteX2850" fmla="*/ 1269749 w 4966685"/>
                <a:gd name="connsiteY2850" fmla="*/ 447143 h 512833"/>
                <a:gd name="connsiteX2851" fmla="*/ 1280304 w 4966685"/>
                <a:gd name="connsiteY2851" fmla="*/ 436588 h 512833"/>
                <a:gd name="connsiteX2852" fmla="*/ 1252057 w 4966685"/>
                <a:gd name="connsiteY2852" fmla="*/ 436588 h 512833"/>
                <a:gd name="connsiteX2853" fmla="*/ 1262612 w 4966685"/>
                <a:gd name="connsiteY2853" fmla="*/ 447143 h 512833"/>
                <a:gd name="connsiteX2854" fmla="*/ 1252057 w 4966685"/>
                <a:gd name="connsiteY2854" fmla="*/ 457698 h 512833"/>
                <a:gd name="connsiteX2855" fmla="*/ 1241503 w 4966685"/>
                <a:gd name="connsiteY2855" fmla="*/ 447143 h 512833"/>
                <a:gd name="connsiteX2856" fmla="*/ 1252057 w 4966685"/>
                <a:gd name="connsiteY2856" fmla="*/ 436588 h 512833"/>
                <a:gd name="connsiteX2857" fmla="*/ 1223813 w 4966685"/>
                <a:gd name="connsiteY2857" fmla="*/ 436588 h 512833"/>
                <a:gd name="connsiteX2858" fmla="*/ 1234368 w 4966685"/>
                <a:gd name="connsiteY2858" fmla="*/ 447143 h 512833"/>
                <a:gd name="connsiteX2859" fmla="*/ 1223813 w 4966685"/>
                <a:gd name="connsiteY2859" fmla="*/ 457698 h 512833"/>
                <a:gd name="connsiteX2860" fmla="*/ 1213258 w 4966685"/>
                <a:gd name="connsiteY2860" fmla="*/ 447143 h 512833"/>
                <a:gd name="connsiteX2861" fmla="*/ 1223813 w 4966685"/>
                <a:gd name="connsiteY2861" fmla="*/ 436588 h 512833"/>
                <a:gd name="connsiteX2862" fmla="*/ 1195567 w 4966685"/>
                <a:gd name="connsiteY2862" fmla="*/ 436588 h 512833"/>
                <a:gd name="connsiteX2863" fmla="*/ 1206122 w 4966685"/>
                <a:gd name="connsiteY2863" fmla="*/ 447143 h 512833"/>
                <a:gd name="connsiteX2864" fmla="*/ 1195567 w 4966685"/>
                <a:gd name="connsiteY2864" fmla="*/ 457698 h 512833"/>
                <a:gd name="connsiteX2865" fmla="*/ 1185012 w 4966685"/>
                <a:gd name="connsiteY2865" fmla="*/ 447143 h 512833"/>
                <a:gd name="connsiteX2866" fmla="*/ 1195567 w 4966685"/>
                <a:gd name="connsiteY2866" fmla="*/ 436588 h 512833"/>
                <a:gd name="connsiteX2867" fmla="*/ 1167322 w 4966685"/>
                <a:gd name="connsiteY2867" fmla="*/ 436588 h 512833"/>
                <a:gd name="connsiteX2868" fmla="*/ 1177877 w 4966685"/>
                <a:gd name="connsiteY2868" fmla="*/ 447143 h 512833"/>
                <a:gd name="connsiteX2869" fmla="*/ 1167322 w 4966685"/>
                <a:gd name="connsiteY2869" fmla="*/ 457698 h 512833"/>
                <a:gd name="connsiteX2870" fmla="*/ 1156767 w 4966685"/>
                <a:gd name="connsiteY2870" fmla="*/ 447143 h 512833"/>
                <a:gd name="connsiteX2871" fmla="*/ 1167322 w 4966685"/>
                <a:gd name="connsiteY2871" fmla="*/ 436588 h 512833"/>
                <a:gd name="connsiteX2872" fmla="*/ 1139076 w 4966685"/>
                <a:gd name="connsiteY2872" fmla="*/ 436588 h 512833"/>
                <a:gd name="connsiteX2873" fmla="*/ 1149631 w 4966685"/>
                <a:gd name="connsiteY2873" fmla="*/ 447143 h 512833"/>
                <a:gd name="connsiteX2874" fmla="*/ 1139076 w 4966685"/>
                <a:gd name="connsiteY2874" fmla="*/ 457698 h 512833"/>
                <a:gd name="connsiteX2875" fmla="*/ 1128521 w 4966685"/>
                <a:gd name="connsiteY2875" fmla="*/ 447143 h 512833"/>
                <a:gd name="connsiteX2876" fmla="*/ 1139076 w 4966685"/>
                <a:gd name="connsiteY2876" fmla="*/ 436588 h 512833"/>
                <a:gd name="connsiteX2877" fmla="*/ 1110831 w 4966685"/>
                <a:gd name="connsiteY2877" fmla="*/ 436588 h 512833"/>
                <a:gd name="connsiteX2878" fmla="*/ 1121386 w 4966685"/>
                <a:gd name="connsiteY2878" fmla="*/ 447143 h 512833"/>
                <a:gd name="connsiteX2879" fmla="*/ 1110831 w 4966685"/>
                <a:gd name="connsiteY2879" fmla="*/ 457698 h 512833"/>
                <a:gd name="connsiteX2880" fmla="*/ 1100276 w 4966685"/>
                <a:gd name="connsiteY2880" fmla="*/ 447143 h 512833"/>
                <a:gd name="connsiteX2881" fmla="*/ 1110831 w 4966685"/>
                <a:gd name="connsiteY2881" fmla="*/ 436588 h 512833"/>
                <a:gd name="connsiteX2882" fmla="*/ 1082585 w 4966685"/>
                <a:gd name="connsiteY2882" fmla="*/ 436588 h 512833"/>
                <a:gd name="connsiteX2883" fmla="*/ 1093140 w 4966685"/>
                <a:gd name="connsiteY2883" fmla="*/ 447143 h 512833"/>
                <a:gd name="connsiteX2884" fmla="*/ 1082585 w 4966685"/>
                <a:gd name="connsiteY2884" fmla="*/ 457698 h 512833"/>
                <a:gd name="connsiteX2885" fmla="*/ 1072030 w 4966685"/>
                <a:gd name="connsiteY2885" fmla="*/ 447143 h 512833"/>
                <a:gd name="connsiteX2886" fmla="*/ 1082585 w 4966685"/>
                <a:gd name="connsiteY2886" fmla="*/ 436588 h 512833"/>
                <a:gd name="connsiteX2887" fmla="*/ 1054340 w 4966685"/>
                <a:gd name="connsiteY2887" fmla="*/ 436588 h 512833"/>
                <a:gd name="connsiteX2888" fmla="*/ 1064895 w 4966685"/>
                <a:gd name="connsiteY2888" fmla="*/ 447143 h 512833"/>
                <a:gd name="connsiteX2889" fmla="*/ 1054340 w 4966685"/>
                <a:gd name="connsiteY2889" fmla="*/ 457698 h 512833"/>
                <a:gd name="connsiteX2890" fmla="*/ 1043785 w 4966685"/>
                <a:gd name="connsiteY2890" fmla="*/ 447143 h 512833"/>
                <a:gd name="connsiteX2891" fmla="*/ 1054340 w 4966685"/>
                <a:gd name="connsiteY2891" fmla="*/ 436588 h 512833"/>
                <a:gd name="connsiteX2892" fmla="*/ 1026094 w 4966685"/>
                <a:gd name="connsiteY2892" fmla="*/ 436588 h 512833"/>
                <a:gd name="connsiteX2893" fmla="*/ 1036649 w 4966685"/>
                <a:gd name="connsiteY2893" fmla="*/ 447143 h 512833"/>
                <a:gd name="connsiteX2894" fmla="*/ 1026094 w 4966685"/>
                <a:gd name="connsiteY2894" fmla="*/ 457698 h 512833"/>
                <a:gd name="connsiteX2895" fmla="*/ 1015539 w 4966685"/>
                <a:gd name="connsiteY2895" fmla="*/ 447143 h 512833"/>
                <a:gd name="connsiteX2896" fmla="*/ 1026094 w 4966685"/>
                <a:gd name="connsiteY2896" fmla="*/ 436588 h 512833"/>
                <a:gd name="connsiteX2897" fmla="*/ 997849 w 4966685"/>
                <a:gd name="connsiteY2897" fmla="*/ 436588 h 512833"/>
                <a:gd name="connsiteX2898" fmla="*/ 1008404 w 4966685"/>
                <a:gd name="connsiteY2898" fmla="*/ 447143 h 512833"/>
                <a:gd name="connsiteX2899" fmla="*/ 997849 w 4966685"/>
                <a:gd name="connsiteY2899" fmla="*/ 457698 h 512833"/>
                <a:gd name="connsiteX2900" fmla="*/ 987294 w 4966685"/>
                <a:gd name="connsiteY2900" fmla="*/ 447143 h 512833"/>
                <a:gd name="connsiteX2901" fmla="*/ 997849 w 4966685"/>
                <a:gd name="connsiteY2901" fmla="*/ 436588 h 512833"/>
                <a:gd name="connsiteX2902" fmla="*/ 969603 w 4966685"/>
                <a:gd name="connsiteY2902" fmla="*/ 436588 h 512833"/>
                <a:gd name="connsiteX2903" fmla="*/ 980158 w 4966685"/>
                <a:gd name="connsiteY2903" fmla="*/ 447143 h 512833"/>
                <a:gd name="connsiteX2904" fmla="*/ 969603 w 4966685"/>
                <a:gd name="connsiteY2904" fmla="*/ 457698 h 512833"/>
                <a:gd name="connsiteX2905" fmla="*/ 959048 w 4966685"/>
                <a:gd name="connsiteY2905" fmla="*/ 447143 h 512833"/>
                <a:gd name="connsiteX2906" fmla="*/ 969603 w 4966685"/>
                <a:gd name="connsiteY2906" fmla="*/ 436588 h 512833"/>
                <a:gd name="connsiteX2907" fmla="*/ 941358 w 4966685"/>
                <a:gd name="connsiteY2907" fmla="*/ 436588 h 512833"/>
                <a:gd name="connsiteX2908" fmla="*/ 951913 w 4966685"/>
                <a:gd name="connsiteY2908" fmla="*/ 447143 h 512833"/>
                <a:gd name="connsiteX2909" fmla="*/ 941358 w 4966685"/>
                <a:gd name="connsiteY2909" fmla="*/ 457698 h 512833"/>
                <a:gd name="connsiteX2910" fmla="*/ 930803 w 4966685"/>
                <a:gd name="connsiteY2910" fmla="*/ 447143 h 512833"/>
                <a:gd name="connsiteX2911" fmla="*/ 941358 w 4966685"/>
                <a:gd name="connsiteY2911" fmla="*/ 436588 h 512833"/>
                <a:gd name="connsiteX2912" fmla="*/ 913112 w 4966685"/>
                <a:gd name="connsiteY2912" fmla="*/ 436588 h 512833"/>
                <a:gd name="connsiteX2913" fmla="*/ 923667 w 4966685"/>
                <a:gd name="connsiteY2913" fmla="*/ 447143 h 512833"/>
                <a:gd name="connsiteX2914" fmla="*/ 913112 w 4966685"/>
                <a:gd name="connsiteY2914" fmla="*/ 457698 h 512833"/>
                <a:gd name="connsiteX2915" fmla="*/ 902557 w 4966685"/>
                <a:gd name="connsiteY2915" fmla="*/ 447143 h 512833"/>
                <a:gd name="connsiteX2916" fmla="*/ 913112 w 4966685"/>
                <a:gd name="connsiteY2916" fmla="*/ 436588 h 512833"/>
                <a:gd name="connsiteX2917" fmla="*/ 884867 w 4966685"/>
                <a:gd name="connsiteY2917" fmla="*/ 436588 h 512833"/>
                <a:gd name="connsiteX2918" fmla="*/ 895422 w 4966685"/>
                <a:gd name="connsiteY2918" fmla="*/ 447143 h 512833"/>
                <a:gd name="connsiteX2919" fmla="*/ 884867 w 4966685"/>
                <a:gd name="connsiteY2919" fmla="*/ 457698 h 512833"/>
                <a:gd name="connsiteX2920" fmla="*/ 874312 w 4966685"/>
                <a:gd name="connsiteY2920" fmla="*/ 447143 h 512833"/>
                <a:gd name="connsiteX2921" fmla="*/ 884867 w 4966685"/>
                <a:gd name="connsiteY2921" fmla="*/ 436588 h 512833"/>
                <a:gd name="connsiteX2922" fmla="*/ 856621 w 4966685"/>
                <a:gd name="connsiteY2922" fmla="*/ 436588 h 512833"/>
                <a:gd name="connsiteX2923" fmla="*/ 867176 w 4966685"/>
                <a:gd name="connsiteY2923" fmla="*/ 447143 h 512833"/>
                <a:gd name="connsiteX2924" fmla="*/ 856621 w 4966685"/>
                <a:gd name="connsiteY2924" fmla="*/ 457698 h 512833"/>
                <a:gd name="connsiteX2925" fmla="*/ 846066 w 4966685"/>
                <a:gd name="connsiteY2925" fmla="*/ 447143 h 512833"/>
                <a:gd name="connsiteX2926" fmla="*/ 856621 w 4966685"/>
                <a:gd name="connsiteY2926" fmla="*/ 436588 h 512833"/>
                <a:gd name="connsiteX2927" fmla="*/ 828374 w 4966685"/>
                <a:gd name="connsiteY2927" fmla="*/ 436588 h 512833"/>
                <a:gd name="connsiteX2928" fmla="*/ 838929 w 4966685"/>
                <a:gd name="connsiteY2928" fmla="*/ 447143 h 512833"/>
                <a:gd name="connsiteX2929" fmla="*/ 828374 w 4966685"/>
                <a:gd name="connsiteY2929" fmla="*/ 457698 h 512833"/>
                <a:gd name="connsiteX2930" fmla="*/ 817820 w 4966685"/>
                <a:gd name="connsiteY2930" fmla="*/ 447143 h 512833"/>
                <a:gd name="connsiteX2931" fmla="*/ 828374 w 4966685"/>
                <a:gd name="connsiteY2931" fmla="*/ 436588 h 512833"/>
                <a:gd name="connsiteX2932" fmla="*/ 800130 w 4966685"/>
                <a:gd name="connsiteY2932" fmla="*/ 436588 h 512833"/>
                <a:gd name="connsiteX2933" fmla="*/ 810685 w 4966685"/>
                <a:gd name="connsiteY2933" fmla="*/ 447143 h 512833"/>
                <a:gd name="connsiteX2934" fmla="*/ 800130 w 4966685"/>
                <a:gd name="connsiteY2934" fmla="*/ 457698 h 512833"/>
                <a:gd name="connsiteX2935" fmla="*/ 789575 w 4966685"/>
                <a:gd name="connsiteY2935" fmla="*/ 447143 h 512833"/>
                <a:gd name="connsiteX2936" fmla="*/ 800130 w 4966685"/>
                <a:gd name="connsiteY2936" fmla="*/ 436588 h 512833"/>
                <a:gd name="connsiteX2937" fmla="*/ 771884 w 4966685"/>
                <a:gd name="connsiteY2937" fmla="*/ 436588 h 512833"/>
                <a:gd name="connsiteX2938" fmla="*/ 782438 w 4966685"/>
                <a:gd name="connsiteY2938" fmla="*/ 447143 h 512833"/>
                <a:gd name="connsiteX2939" fmla="*/ 771884 w 4966685"/>
                <a:gd name="connsiteY2939" fmla="*/ 457698 h 512833"/>
                <a:gd name="connsiteX2940" fmla="*/ 761329 w 4966685"/>
                <a:gd name="connsiteY2940" fmla="*/ 447143 h 512833"/>
                <a:gd name="connsiteX2941" fmla="*/ 771884 w 4966685"/>
                <a:gd name="connsiteY2941" fmla="*/ 436588 h 512833"/>
                <a:gd name="connsiteX2942" fmla="*/ 743639 w 4966685"/>
                <a:gd name="connsiteY2942" fmla="*/ 436588 h 512833"/>
                <a:gd name="connsiteX2943" fmla="*/ 754194 w 4966685"/>
                <a:gd name="connsiteY2943" fmla="*/ 447143 h 512833"/>
                <a:gd name="connsiteX2944" fmla="*/ 743639 w 4966685"/>
                <a:gd name="connsiteY2944" fmla="*/ 457698 h 512833"/>
                <a:gd name="connsiteX2945" fmla="*/ 733084 w 4966685"/>
                <a:gd name="connsiteY2945" fmla="*/ 447143 h 512833"/>
                <a:gd name="connsiteX2946" fmla="*/ 743639 w 4966685"/>
                <a:gd name="connsiteY2946" fmla="*/ 436588 h 512833"/>
                <a:gd name="connsiteX2947" fmla="*/ 715393 w 4966685"/>
                <a:gd name="connsiteY2947" fmla="*/ 436588 h 512833"/>
                <a:gd name="connsiteX2948" fmla="*/ 725948 w 4966685"/>
                <a:gd name="connsiteY2948" fmla="*/ 447143 h 512833"/>
                <a:gd name="connsiteX2949" fmla="*/ 715393 w 4966685"/>
                <a:gd name="connsiteY2949" fmla="*/ 457698 h 512833"/>
                <a:gd name="connsiteX2950" fmla="*/ 704838 w 4966685"/>
                <a:gd name="connsiteY2950" fmla="*/ 447143 h 512833"/>
                <a:gd name="connsiteX2951" fmla="*/ 715393 w 4966685"/>
                <a:gd name="connsiteY2951" fmla="*/ 436588 h 512833"/>
                <a:gd name="connsiteX2952" fmla="*/ 687148 w 4966685"/>
                <a:gd name="connsiteY2952" fmla="*/ 436588 h 512833"/>
                <a:gd name="connsiteX2953" fmla="*/ 697703 w 4966685"/>
                <a:gd name="connsiteY2953" fmla="*/ 447143 h 512833"/>
                <a:gd name="connsiteX2954" fmla="*/ 687148 w 4966685"/>
                <a:gd name="connsiteY2954" fmla="*/ 457698 h 512833"/>
                <a:gd name="connsiteX2955" fmla="*/ 676593 w 4966685"/>
                <a:gd name="connsiteY2955" fmla="*/ 447143 h 512833"/>
                <a:gd name="connsiteX2956" fmla="*/ 687148 w 4966685"/>
                <a:gd name="connsiteY2956" fmla="*/ 436588 h 512833"/>
                <a:gd name="connsiteX2957" fmla="*/ 658902 w 4966685"/>
                <a:gd name="connsiteY2957" fmla="*/ 436588 h 512833"/>
                <a:gd name="connsiteX2958" fmla="*/ 669457 w 4966685"/>
                <a:gd name="connsiteY2958" fmla="*/ 447143 h 512833"/>
                <a:gd name="connsiteX2959" fmla="*/ 658902 w 4966685"/>
                <a:gd name="connsiteY2959" fmla="*/ 457698 h 512833"/>
                <a:gd name="connsiteX2960" fmla="*/ 648347 w 4966685"/>
                <a:gd name="connsiteY2960" fmla="*/ 447143 h 512833"/>
                <a:gd name="connsiteX2961" fmla="*/ 658902 w 4966685"/>
                <a:gd name="connsiteY2961" fmla="*/ 436588 h 512833"/>
                <a:gd name="connsiteX2962" fmla="*/ 630657 w 4966685"/>
                <a:gd name="connsiteY2962" fmla="*/ 436588 h 512833"/>
                <a:gd name="connsiteX2963" fmla="*/ 641212 w 4966685"/>
                <a:gd name="connsiteY2963" fmla="*/ 447143 h 512833"/>
                <a:gd name="connsiteX2964" fmla="*/ 630657 w 4966685"/>
                <a:gd name="connsiteY2964" fmla="*/ 457698 h 512833"/>
                <a:gd name="connsiteX2965" fmla="*/ 620102 w 4966685"/>
                <a:gd name="connsiteY2965" fmla="*/ 447143 h 512833"/>
                <a:gd name="connsiteX2966" fmla="*/ 630657 w 4966685"/>
                <a:gd name="connsiteY2966" fmla="*/ 436588 h 512833"/>
                <a:gd name="connsiteX2967" fmla="*/ 602411 w 4966685"/>
                <a:gd name="connsiteY2967" fmla="*/ 436588 h 512833"/>
                <a:gd name="connsiteX2968" fmla="*/ 612966 w 4966685"/>
                <a:gd name="connsiteY2968" fmla="*/ 447143 h 512833"/>
                <a:gd name="connsiteX2969" fmla="*/ 602411 w 4966685"/>
                <a:gd name="connsiteY2969" fmla="*/ 457698 h 512833"/>
                <a:gd name="connsiteX2970" fmla="*/ 591856 w 4966685"/>
                <a:gd name="connsiteY2970" fmla="*/ 447143 h 512833"/>
                <a:gd name="connsiteX2971" fmla="*/ 602411 w 4966685"/>
                <a:gd name="connsiteY2971" fmla="*/ 436588 h 512833"/>
                <a:gd name="connsiteX2972" fmla="*/ 574166 w 4966685"/>
                <a:gd name="connsiteY2972" fmla="*/ 436588 h 512833"/>
                <a:gd name="connsiteX2973" fmla="*/ 584721 w 4966685"/>
                <a:gd name="connsiteY2973" fmla="*/ 447143 h 512833"/>
                <a:gd name="connsiteX2974" fmla="*/ 574166 w 4966685"/>
                <a:gd name="connsiteY2974" fmla="*/ 457698 h 512833"/>
                <a:gd name="connsiteX2975" fmla="*/ 563611 w 4966685"/>
                <a:gd name="connsiteY2975" fmla="*/ 447143 h 512833"/>
                <a:gd name="connsiteX2976" fmla="*/ 574166 w 4966685"/>
                <a:gd name="connsiteY2976" fmla="*/ 436588 h 512833"/>
                <a:gd name="connsiteX2977" fmla="*/ 545920 w 4966685"/>
                <a:gd name="connsiteY2977" fmla="*/ 436588 h 512833"/>
                <a:gd name="connsiteX2978" fmla="*/ 556475 w 4966685"/>
                <a:gd name="connsiteY2978" fmla="*/ 447143 h 512833"/>
                <a:gd name="connsiteX2979" fmla="*/ 545920 w 4966685"/>
                <a:gd name="connsiteY2979" fmla="*/ 457698 h 512833"/>
                <a:gd name="connsiteX2980" fmla="*/ 535365 w 4966685"/>
                <a:gd name="connsiteY2980" fmla="*/ 447143 h 512833"/>
                <a:gd name="connsiteX2981" fmla="*/ 545920 w 4966685"/>
                <a:gd name="connsiteY2981" fmla="*/ 436588 h 512833"/>
                <a:gd name="connsiteX2982" fmla="*/ 517675 w 4966685"/>
                <a:gd name="connsiteY2982" fmla="*/ 436588 h 512833"/>
                <a:gd name="connsiteX2983" fmla="*/ 528230 w 4966685"/>
                <a:gd name="connsiteY2983" fmla="*/ 447143 h 512833"/>
                <a:gd name="connsiteX2984" fmla="*/ 517675 w 4966685"/>
                <a:gd name="connsiteY2984" fmla="*/ 457698 h 512833"/>
                <a:gd name="connsiteX2985" fmla="*/ 507120 w 4966685"/>
                <a:gd name="connsiteY2985" fmla="*/ 447143 h 512833"/>
                <a:gd name="connsiteX2986" fmla="*/ 517675 w 4966685"/>
                <a:gd name="connsiteY2986" fmla="*/ 436588 h 512833"/>
                <a:gd name="connsiteX2987" fmla="*/ 489429 w 4966685"/>
                <a:gd name="connsiteY2987" fmla="*/ 436588 h 512833"/>
                <a:gd name="connsiteX2988" fmla="*/ 499984 w 4966685"/>
                <a:gd name="connsiteY2988" fmla="*/ 447143 h 512833"/>
                <a:gd name="connsiteX2989" fmla="*/ 489429 w 4966685"/>
                <a:gd name="connsiteY2989" fmla="*/ 457698 h 512833"/>
                <a:gd name="connsiteX2990" fmla="*/ 478874 w 4966685"/>
                <a:gd name="connsiteY2990" fmla="*/ 447143 h 512833"/>
                <a:gd name="connsiteX2991" fmla="*/ 489429 w 4966685"/>
                <a:gd name="connsiteY2991" fmla="*/ 436588 h 512833"/>
                <a:gd name="connsiteX2992" fmla="*/ 461184 w 4966685"/>
                <a:gd name="connsiteY2992" fmla="*/ 436588 h 512833"/>
                <a:gd name="connsiteX2993" fmla="*/ 471739 w 4966685"/>
                <a:gd name="connsiteY2993" fmla="*/ 447143 h 512833"/>
                <a:gd name="connsiteX2994" fmla="*/ 461184 w 4966685"/>
                <a:gd name="connsiteY2994" fmla="*/ 457698 h 512833"/>
                <a:gd name="connsiteX2995" fmla="*/ 450629 w 4966685"/>
                <a:gd name="connsiteY2995" fmla="*/ 447143 h 512833"/>
                <a:gd name="connsiteX2996" fmla="*/ 461184 w 4966685"/>
                <a:gd name="connsiteY2996" fmla="*/ 436588 h 512833"/>
                <a:gd name="connsiteX2997" fmla="*/ 432938 w 4966685"/>
                <a:gd name="connsiteY2997" fmla="*/ 436588 h 512833"/>
                <a:gd name="connsiteX2998" fmla="*/ 443493 w 4966685"/>
                <a:gd name="connsiteY2998" fmla="*/ 447143 h 512833"/>
                <a:gd name="connsiteX2999" fmla="*/ 432938 w 4966685"/>
                <a:gd name="connsiteY2999" fmla="*/ 457698 h 512833"/>
                <a:gd name="connsiteX3000" fmla="*/ 422383 w 4966685"/>
                <a:gd name="connsiteY3000" fmla="*/ 447143 h 512833"/>
                <a:gd name="connsiteX3001" fmla="*/ 432938 w 4966685"/>
                <a:gd name="connsiteY3001" fmla="*/ 436588 h 512833"/>
                <a:gd name="connsiteX3002" fmla="*/ 404693 w 4966685"/>
                <a:gd name="connsiteY3002" fmla="*/ 436588 h 512833"/>
                <a:gd name="connsiteX3003" fmla="*/ 415248 w 4966685"/>
                <a:gd name="connsiteY3003" fmla="*/ 447143 h 512833"/>
                <a:gd name="connsiteX3004" fmla="*/ 404693 w 4966685"/>
                <a:gd name="connsiteY3004" fmla="*/ 457698 h 512833"/>
                <a:gd name="connsiteX3005" fmla="*/ 394138 w 4966685"/>
                <a:gd name="connsiteY3005" fmla="*/ 447143 h 512833"/>
                <a:gd name="connsiteX3006" fmla="*/ 404693 w 4966685"/>
                <a:gd name="connsiteY3006" fmla="*/ 436588 h 512833"/>
                <a:gd name="connsiteX3007" fmla="*/ 376447 w 4966685"/>
                <a:gd name="connsiteY3007" fmla="*/ 436588 h 512833"/>
                <a:gd name="connsiteX3008" fmla="*/ 387002 w 4966685"/>
                <a:gd name="connsiteY3008" fmla="*/ 447143 h 512833"/>
                <a:gd name="connsiteX3009" fmla="*/ 376447 w 4966685"/>
                <a:gd name="connsiteY3009" fmla="*/ 457698 h 512833"/>
                <a:gd name="connsiteX3010" fmla="*/ 365892 w 4966685"/>
                <a:gd name="connsiteY3010" fmla="*/ 447143 h 512833"/>
                <a:gd name="connsiteX3011" fmla="*/ 376447 w 4966685"/>
                <a:gd name="connsiteY3011" fmla="*/ 436588 h 512833"/>
                <a:gd name="connsiteX3012" fmla="*/ 348202 w 4966685"/>
                <a:gd name="connsiteY3012" fmla="*/ 436588 h 512833"/>
                <a:gd name="connsiteX3013" fmla="*/ 358757 w 4966685"/>
                <a:gd name="connsiteY3013" fmla="*/ 447143 h 512833"/>
                <a:gd name="connsiteX3014" fmla="*/ 348202 w 4966685"/>
                <a:gd name="connsiteY3014" fmla="*/ 457698 h 512833"/>
                <a:gd name="connsiteX3015" fmla="*/ 337647 w 4966685"/>
                <a:gd name="connsiteY3015" fmla="*/ 447143 h 512833"/>
                <a:gd name="connsiteX3016" fmla="*/ 348202 w 4966685"/>
                <a:gd name="connsiteY3016" fmla="*/ 436588 h 512833"/>
                <a:gd name="connsiteX3017" fmla="*/ 319956 w 4966685"/>
                <a:gd name="connsiteY3017" fmla="*/ 436588 h 512833"/>
                <a:gd name="connsiteX3018" fmla="*/ 330511 w 4966685"/>
                <a:gd name="connsiteY3018" fmla="*/ 447143 h 512833"/>
                <a:gd name="connsiteX3019" fmla="*/ 319956 w 4966685"/>
                <a:gd name="connsiteY3019" fmla="*/ 457698 h 512833"/>
                <a:gd name="connsiteX3020" fmla="*/ 309401 w 4966685"/>
                <a:gd name="connsiteY3020" fmla="*/ 447143 h 512833"/>
                <a:gd name="connsiteX3021" fmla="*/ 319956 w 4966685"/>
                <a:gd name="connsiteY3021" fmla="*/ 436588 h 512833"/>
                <a:gd name="connsiteX3022" fmla="*/ 291711 w 4966685"/>
                <a:gd name="connsiteY3022" fmla="*/ 436588 h 512833"/>
                <a:gd name="connsiteX3023" fmla="*/ 302266 w 4966685"/>
                <a:gd name="connsiteY3023" fmla="*/ 447143 h 512833"/>
                <a:gd name="connsiteX3024" fmla="*/ 291711 w 4966685"/>
                <a:gd name="connsiteY3024" fmla="*/ 457698 h 512833"/>
                <a:gd name="connsiteX3025" fmla="*/ 281156 w 4966685"/>
                <a:gd name="connsiteY3025" fmla="*/ 447143 h 512833"/>
                <a:gd name="connsiteX3026" fmla="*/ 291711 w 4966685"/>
                <a:gd name="connsiteY3026" fmla="*/ 436588 h 512833"/>
                <a:gd name="connsiteX3027" fmla="*/ 263465 w 4966685"/>
                <a:gd name="connsiteY3027" fmla="*/ 436588 h 512833"/>
                <a:gd name="connsiteX3028" fmla="*/ 274020 w 4966685"/>
                <a:gd name="connsiteY3028" fmla="*/ 447143 h 512833"/>
                <a:gd name="connsiteX3029" fmla="*/ 263465 w 4966685"/>
                <a:gd name="connsiteY3029" fmla="*/ 457698 h 512833"/>
                <a:gd name="connsiteX3030" fmla="*/ 252910 w 4966685"/>
                <a:gd name="connsiteY3030" fmla="*/ 447143 h 512833"/>
                <a:gd name="connsiteX3031" fmla="*/ 263465 w 4966685"/>
                <a:gd name="connsiteY3031" fmla="*/ 436588 h 512833"/>
                <a:gd name="connsiteX3032" fmla="*/ 235220 w 4966685"/>
                <a:gd name="connsiteY3032" fmla="*/ 436588 h 512833"/>
                <a:gd name="connsiteX3033" fmla="*/ 245775 w 4966685"/>
                <a:gd name="connsiteY3033" fmla="*/ 447143 h 512833"/>
                <a:gd name="connsiteX3034" fmla="*/ 235220 w 4966685"/>
                <a:gd name="connsiteY3034" fmla="*/ 457698 h 512833"/>
                <a:gd name="connsiteX3035" fmla="*/ 224665 w 4966685"/>
                <a:gd name="connsiteY3035" fmla="*/ 447143 h 512833"/>
                <a:gd name="connsiteX3036" fmla="*/ 235220 w 4966685"/>
                <a:gd name="connsiteY3036" fmla="*/ 436588 h 512833"/>
                <a:gd name="connsiteX3037" fmla="*/ 206974 w 4966685"/>
                <a:gd name="connsiteY3037" fmla="*/ 436588 h 512833"/>
                <a:gd name="connsiteX3038" fmla="*/ 217529 w 4966685"/>
                <a:gd name="connsiteY3038" fmla="*/ 447143 h 512833"/>
                <a:gd name="connsiteX3039" fmla="*/ 206974 w 4966685"/>
                <a:gd name="connsiteY3039" fmla="*/ 457698 h 512833"/>
                <a:gd name="connsiteX3040" fmla="*/ 196419 w 4966685"/>
                <a:gd name="connsiteY3040" fmla="*/ 447143 h 512833"/>
                <a:gd name="connsiteX3041" fmla="*/ 206974 w 4966685"/>
                <a:gd name="connsiteY3041" fmla="*/ 436588 h 512833"/>
                <a:gd name="connsiteX3042" fmla="*/ 178729 w 4966685"/>
                <a:gd name="connsiteY3042" fmla="*/ 436588 h 512833"/>
                <a:gd name="connsiteX3043" fmla="*/ 189284 w 4966685"/>
                <a:gd name="connsiteY3043" fmla="*/ 447143 h 512833"/>
                <a:gd name="connsiteX3044" fmla="*/ 178729 w 4966685"/>
                <a:gd name="connsiteY3044" fmla="*/ 457698 h 512833"/>
                <a:gd name="connsiteX3045" fmla="*/ 168174 w 4966685"/>
                <a:gd name="connsiteY3045" fmla="*/ 447143 h 512833"/>
                <a:gd name="connsiteX3046" fmla="*/ 178729 w 4966685"/>
                <a:gd name="connsiteY3046" fmla="*/ 436588 h 512833"/>
                <a:gd name="connsiteX3047" fmla="*/ 150484 w 4966685"/>
                <a:gd name="connsiteY3047" fmla="*/ 436588 h 512833"/>
                <a:gd name="connsiteX3048" fmla="*/ 161039 w 4966685"/>
                <a:gd name="connsiteY3048" fmla="*/ 447143 h 512833"/>
                <a:gd name="connsiteX3049" fmla="*/ 150484 w 4966685"/>
                <a:gd name="connsiteY3049" fmla="*/ 457698 h 512833"/>
                <a:gd name="connsiteX3050" fmla="*/ 139929 w 4966685"/>
                <a:gd name="connsiteY3050" fmla="*/ 447143 h 512833"/>
                <a:gd name="connsiteX3051" fmla="*/ 150484 w 4966685"/>
                <a:gd name="connsiteY3051" fmla="*/ 436588 h 512833"/>
                <a:gd name="connsiteX3052" fmla="*/ 122238 w 4966685"/>
                <a:gd name="connsiteY3052" fmla="*/ 436588 h 512833"/>
                <a:gd name="connsiteX3053" fmla="*/ 132793 w 4966685"/>
                <a:gd name="connsiteY3053" fmla="*/ 447143 h 512833"/>
                <a:gd name="connsiteX3054" fmla="*/ 122238 w 4966685"/>
                <a:gd name="connsiteY3054" fmla="*/ 457698 h 512833"/>
                <a:gd name="connsiteX3055" fmla="*/ 111683 w 4966685"/>
                <a:gd name="connsiteY3055" fmla="*/ 447143 h 512833"/>
                <a:gd name="connsiteX3056" fmla="*/ 122238 w 4966685"/>
                <a:gd name="connsiteY3056" fmla="*/ 436588 h 512833"/>
                <a:gd name="connsiteX3057" fmla="*/ 93994 w 4966685"/>
                <a:gd name="connsiteY3057" fmla="*/ 436588 h 512833"/>
                <a:gd name="connsiteX3058" fmla="*/ 104548 w 4966685"/>
                <a:gd name="connsiteY3058" fmla="*/ 447143 h 512833"/>
                <a:gd name="connsiteX3059" fmla="*/ 93994 w 4966685"/>
                <a:gd name="connsiteY3059" fmla="*/ 457698 h 512833"/>
                <a:gd name="connsiteX3060" fmla="*/ 83439 w 4966685"/>
                <a:gd name="connsiteY3060" fmla="*/ 447143 h 512833"/>
                <a:gd name="connsiteX3061" fmla="*/ 93994 w 4966685"/>
                <a:gd name="connsiteY3061" fmla="*/ 436588 h 512833"/>
                <a:gd name="connsiteX3062" fmla="*/ 65748 w 4966685"/>
                <a:gd name="connsiteY3062" fmla="*/ 436588 h 512833"/>
                <a:gd name="connsiteX3063" fmla="*/ 76303 w 4966685"/>
                <a:gd name="connsiteY3063" fmla="*/ 447143 h 512833"/>
                <a:gd name="connsiteX3064" fmla="*/ 68616 w 4966685"/>
                <a:gd name="connsiteY3064" fmla="*/ 454831 h 512833"/>
                <a:gd name="connsiteX3065" fmla="*/ 59700 w 4966685"/>
                <a:gd name="connsiteY3065" fmla="*/ 447475 h 512833"/>
                <a:gd name="connsiteX3066" fmla="*/ 57752 w 4966685"/>
                <a:gd name="connsiteY3066" fmla="*/ 444585 h 512833"/>
                <a:gd name="connsiteX3067" fmla="*/ 4909778 w 4966685"/>
                <a:gd name="connsiteY3067" fmla="*/ 412358 h 512833"/>
                <a:gd name="connsiteX3068" fmla="*/ 4918872 w 4966685"/>
                <a:gd name="connsiteY3068" fmla="*/ 421452 h 512833"/>
                <a:gd name="connsiteX3069" fmla="*/ 4913782 w 4966685"/>
                <a:gd name="connsiteY3069" fmla="*/ 429001 h 512833"/>
                <a:gd name="connsiteX3070" fmla="*/ 4909778 w 4966685"/>
                <a:gd name="connsiteY3070" fmla="*/ 433005 h 512833"/>
                <a:gd name="connsiteX3071" fmla="*/ 4899454 w 4966685"/>
                <a:gd name="connsiteY3071" fmla="*/ 422682 h 512833"/>
                <a:gd name="connsiteX3072" fmla="*/ 4909778 w 4966685"/>
                <a:gd name="connsiteY3072" fmla="*/ 412358 h 512833"/>
                <a:gd name="connsiteX3073" fmla="*/ 4881532 w 4966685"/>
                <a:gd name="connsiteY3073" fmla="*/ 412358 h 512833"/>
                <a:gd name="connsiteX3074" fmla="*/ 4891855 w 4966685"/>
                <a:gd name="connsiteY3074" fmla="*/ 422682 h 512833"/>
                <a:gd name="connsiteX3075" fmla="*/ 4881532 w 4966685"/>
                <a:gd name="connsiteY3075" fmla="*/ 433005 h 512833"/>
                <a:gd name="connsiteX3076" fmla="*/ 4871208 w 4966685"/>
                <a:gd name="connsiteY3076" fmla="*/ 422682 h 512833"/>
                <a:gd name="connsiteX3077" fmla="*/ 4881532 w 4966685"/>
                <a:gd name="connsiteY3077" fmla="*/ 412358 h 512833"/>
                <a:gd name="connsiteX3078" fmla="*/ 4853287 w 4966685"/>
                <a:gd name="connsiteY3078" fmla="*/ 412358 h 512833"/>
                <a:gd name="connsiteX3079" fmla="*/ 4863611 w 4966685"/>
                <a:gd name="connsiteY3079" fmla="*/ 422682 h 512833"/>
                <a:gd name="connsiteX3080" fmla="*/ 4853287 w 4966685"/>
                <a:gd name="connsiteY3080" fmla="*/ 433005 h 512833"/>
                <a:gd name="connsiteX3081" fmla="*/ 4842964 w 4966685"/>
                <a:gd name="connsiteY3081" fmla="*/ 422682 h 512833"/>
                <a:gd name="connsiteX3082" fmla="*/ 4853287 w 4966685"/>
                <a:gd name="connsiteY3082" fmla="*/ 412358 h 512833"/>
                <a:gd name="connsiteX3083" fmla="*/ 4825041 w 4966685"/>
                <a:gd name="connsiteY3083" fmla="*/ 412358 h 512833"/>
                <a:gd name="connsiteX3084" fmla="*/ 4835364 w 4966685"/>
                <a:gd name="connsiteY3084" fmla="*/ 422682 h 512833"/>
                <a:gd name="connsiteX3085" fmla="*/ 4825041 w 4966685"/>
                <a:gd name="connsiteY3085" fmla="*/ 433005 h 512833"/>
                <a:gd name="connsiteX3086" fmla="*/ 4814717 w 4966685"/>
                <a:gd name="connsiteY3086" fmla="*/ 422682 h 512833"/>
                <a:gd name="connsiteX3087" fmla="*/ 4825041 w 4966685"/>
                <a:gd name="connsiteY3087" fmla="*/ 412358 h 512833"/>
                <a:gd name="connsiteX3088" fmla="*/ 4796796 w 4966685"/>
                <a:gd name="connsiteY3088" fmla="*/ 412358 h 512833"/>
                <a:gd name="connsiteX3089" fmla="*/ 4807120 w 4966685"/>
                <a:gd name="connsiteY3089" fmla="*/ 422682 h 512833"/>
                <a:gd name="connsiteX3090" fmla="*/ 4796796 w 4966685"/>
                <a:gd name="connsiteY3090" fmla="*/ 433005 h 512833"/>
                <a:gd name="connsiteX3091" fmla="*/ 4786473 w 4966685"/>
                <a:gd name="connsiteY3091" fmla="*/ 422682 h 512833"/>
                <a:gd name="connsiteX3092" fmla="*/ 4796796 w 4966685"/>
                <a:gd name="connsiteY3092" fmla="*/ 412358 h 512833"/>
                <a:gd name="connsiteX3093" fmla="*/ 4768550 w 4966685"/>
                <a:gd name="connsiteY3093" fmla="*/ 412358 h 512833"/>
                <a:gd name="connsiteX3094" fmla="*/ 4778873 w 4966685"/>
                <a:gd name="connsiteY3094" fmla="*/ 422682 h 512833"/>
                <a:gd name="connsiteX3095" fmla="*/ 4768550 w 4966685"/>
                <a:gd name="connsiteY3095" fmla="*/ 433005 h 512833"/>
                <a:gd name="connsiteX3096" fmla="*/ 4758226 w 4966685"/>
                <a:gd name="connsiteY3096" fmla="*/ 422682 h 512833"/>
                <a:gd name="connsiteX3097" fmla="*/ 4768550 w 4966685"/>
                <a:gd name="connsiteY3097" fmla="*/ 412358 h 512833"/>
                <a:gd name="connsiteX3098" fmla="*/ 4740305 w 4966685"/>
                <a:gd name="connsiteY3098" fmla="*/ 412358 h 512833"/>
                <a:gd name="connsiteX3099" fmla="*/ 4750629 w 4966685"/>
                <a:gd name="connsiteY3099" fmla="*/ 422682 h 512833"/>
                <a:gd name="connsiteX3100" fmla="*/ 4740305 w 4966685"/>
                <a:gd name="connsiteY3100" fmla="*/ 433005 h 512833"/>
                <a:gd name="connsiteX3101" fmla="*/ 4729981 w 4966685"/>
                <a:gd name="connsiteY3101" fmla="*/ 422682 h 512833"/>
                <a:gd name="connsiteX3102" fmla="*/ 4740305 w 4966685"/>
                <a:gd name="connsiteY3102" fmla="*/ 412358 h 512833"/>
                <a:gd name="connsiteX3103" fmla="*/ 4712059 w 4966685"/>
                <a:gd name="connsiteY3103" fmla="*/ 412358 h 512833"/>
                <a:gd name="connsiteX3104" fmla="*/ 4722383 w 4966685"/>
                <a:gd name="connsiteY3104" fmla="*/ 422682 h 512833"/>
                <a:gd name="connsiteX3105" fmla="*/ 4712059 w 4966685"/>
                <a:gd name="connsiteY3105" fmla="*/ 433005 h 512833"/>
                <a:gd name="connsiteX3106" fmla="*/ 4701735 w 4966685"/>
                <a:gd name="connsiteY3106" fmla="*/ 422682 h 512833"/>
                <a:gd name="connsiteX3107" fmla="*/ 4712059 w 4966685"/>
                <a:gd name="connsiteY3107" fmla="*/ 412358 h 512833"/>
                <a:gd name="connsiteX3108" fmla="*/ 4683814 w 4966685"/>
                <a:gd name="connsiteY3108" fmla="*/ 412358 h 512833"/>
                <a:gd name="connsiteX3109" fmla="*/ 4694138 w 4966685"/>
                <a:gd name="connsiteY3109" fmla="*/ 422682 h 512833"/>
                <a:gd name="connsiteX3110" fmla="*/ 4683814 w 4966685"/>
                <a:gd name="connsiteY3110" fmla="*/ 433005 h 512833"/>
                <a:gd name="connsiteX3111" fmla="*/ 4673490 w 4966685"/>
                <a:gd name="connsiteY3111" fmla="*/ 422682 h 512833"/>
                <a:gd name="connsiteX3112" fmla="*/ 4683814 w 4966685"/>
                <a:gd name="connsiteY3112" fmla="*/ 412358 h 512833"/>
                <a:gd name="connsiteX3113" fmla="*/ 4655568 w 4966685"/>
                <a:gd name="connsiteY3113" fmla="*/ 412358 h 512833"/>
                <a:gd name="connsiteX3114" fmla="*/ 4665891 w 4966685"/>
                <a:gd name="connsiteY3114" fmla="*/ 422682 h 512833"/>
                <a:gd name="connsiteX3115" fmla="*/ 4655568 w 4966685"/>
                <a:gd name="connsiteY3115" fmla="*/ 433005 h 512833"/>
                <a:gd name="connsiteX3116" fmla="*/ 4645244 w 4966685"/>
                <a:gd name="connsiteY3116" fmla="*/ 422682 h 512833"/>
                <a:gd name="connsiteX3117" fmla="*/ 4655568 w 4966685"/>
                <a:gd name="connsiteY3117" fmla="*/ 412358 h 512833"/>
                <a:gd name="connsiteX3118" fmla="*/ 4627323 w 4966685"/>
                <a:gd name="connsiteY3118" fmla="*/ 412358 h 512833"/>
                <a:gd name="connsiteX3119" fmla="*/ 4637647 w 4966685"/>
                <a:gd name="connsiteY3119" fmla="*/ 422682 h 512833"/>
                <a:gd name="connsiteX3120" fmla="*/ 4627323 w 4966685"/>
                <a:gd name="connsiteY3120" fmla="*/ 433005 h 512833"/>
                <a:gd name="connsiteX3121" fmla="*/ 4617000 w 4966685"/>
                <a:gd name="connsiteY3121" fmla="*/ 422682 h 512833"/>
                <a:gd name="connsiteX3122" fmla="*/ 4627323 w 4966685"/>
                <a:gd name="connsiteY3122" fmla="*/ 412358 h 512833"/>
                <a:gd name="connsiteX3123" fmla="*/ 4599077 w 4966685"/>
                <a:gd name="connsiteY3123" fmla="*/ 412358 h 512833"/>
                <a:gd name="connsiteX3124" fmla="*/ 4609401 w 4966685"/>
                <a:gd name="connsiteY3124" fmla="*/ 422682 h 512833"/>
                <a:gd name="connsiteX3125" fmla="*/ 4599077 w 4966685"/>
                <a:gd name="connsiteY3125" fmla="*/ 433005 h 512833"/>
                <a:gd name="connsiteX3126" fmla="*/ 4588753 w 4966685"/>
                <a:gd name="connsiteY3126" fmla="*/ 422682 h 512833"/>
                <a:gd name="connsiteX3127" fmla="*/ 4599077 w 4966685"/>
                <a:gd name="connsiteY3127" fmla="*/ 412358 h 512833"/>
                <a:gd name="connsiteX3128" fmla="*/ 4570832 w 4966685"/>
                <a:gd name="connsiteY3128" fmla="*/ 412358 h 512833"/>
                <a:gd name="connsiteX3129" fmla="*/ 4581156 w 4966685"/>
                <a:gd name="connsiteY3129" fmla="*/ 422682 h 512833"/>
                <a:gd name="connsiteX3130" fmla="*/ 4570832 w 4966685"/>
                <a:gd name="connsiteY3130" fmla="*/ 433005 h 512833"/>
                <a:gd name="connsiteX3131" fmla="*/ 4560509 w 4966685"/>
                <a:gd name="connsiteY3131" fmla="*/ 422682 h 512833"/>
                <a:gd name="connsiteX3132" fmla="*/ 4570832 w 4966685"/>
                <a:gd name="connsiteY3132" fmla="*/ 412358 h 512833"/>
                <a:gd name="connsiteX3133" fmla="*/ 4542586 w 4966685"/>
                <a:gd name="connsiteY3133" fmla="*/ 412358 h 512833"/>
                <a:gd name="connsiteX3134" fmla="*/ 4552909 w 4966685"/>
                <a:gd name="connsiteY3134" fmla="*/ 422682 h 512833"/>
                <a:gd name="connsiteX3135" fmla="*/ 4542586 w 4966685"/>
                <a:gd name="connsiteY3135" fmla="*/ 433005 h 512833"/>
                <a:gd name="connsiteX3136" fmla="*/ 4532262 w 4966685"/>
                <a:gd name="connsiteY3136" fmla="*/ 422682 h 512833"/>
                <a:gd name="connsiteX3137" fmla="*/ 4542586 w 4966685"/>
                <a:gd name="connsiteY3137" fmla="*/ 412358 h 512833"/>
                <a:gd name="connsiteX3138" fmla="*/ 4514341 w 4966685"/>
                <a:gd name="connsiteY3138" fmla="*/ 412358 h 512833"/>
                <a:gd name="connsiteX3139" fmla="*/ 4524665 w 4966685"/>
                <a:gd name="connsiteY3139" fmla="*/ 422682 h 512833"/>
                <a:gd name="connsiteX3140" fmla="*/ 4514341 w 4966685"/>
                <a:gd name="connsiteY3140" fmla="*/ 433005 h 512833"/>
                <a:gd name="connsiteX3141" fmla="*/ 4504018 w 4966685"/>
                <a:gd name="connsiteY3141" fmla="*/ 422682 h 512833"/>
                <a:gd name="connsiteX3142" fmla="*/ 4514341 w 4966685"/>
                <a:gd name="connsiteY3142" fmla="*/ 412358 h 512833"/>
                <a:gd name="connsiteX3143" fmla="*/ 4486095 w 4966685"/>
                <a:gd name="connsiteY3143" fmla="*/ 412358 h 512833"/>
                <a:gd name="connsiteX3144" fmla="*/ 4496419 w 4966685"/>
                <a:gd name="connsiteY3144" fmla="*/ 422682 h 512833"/>
                <a:gd name="connsiteX3145" fmla="*/ 4486095 w 4966685"/>
                <a:gd name="connsiteY3145" fmla="*/ 433005 h 512833"/>
                <a:gd name="connsiteX3146" fmla="*/ 4475771 w 4966685"/>
                <a:gd name="connsiteY3146" fmla="*/ 422682 h 512833"/>
                <a:gd name="connsiteX3147" fmla="*/ 4486095 w 4966685"/>
                <a:gd name="connsiteY3147" fmla="*/ 412358 h 512833"/>
                <a:gd name="connsiteX3148" fmla="*/ 4457850 w 4966685"/>
                <a:gd name="connsiteY3148" fmla="*/ 412358 h 512833"/>
                <a:gd name="connsiteX3149" fmla="*/ 4468174 w 4966685"/>
                <a:gd name="connsiteY3149" fmla="*/ 422682 h 512833"/>
                <a:gd name="connsiteX3150" fmla="*/ 4457850 w 4966685"/>
                <a:gd name="connsiteY3150" fmla="*/ 433005 h 512833"/>
                <a:gd name="connsiteX3151" fmla="*/ 4447527 w 4966685"/>
                <a:gd name="connsiteY3151" fmla="*/ 422682 h 512833"/>
                <a:gd name="connsiteX3152" fmla="*/ 4457850 w 4966685"/>
                <a:gd name="connsiteY3152" fmla="*/ 412358 h 512833"/>
                <a:gd name="connsiteX3153" fmla="*/ 4429604 w 4966685"/>
                <a:gd name="connsiteY3153" fmla="*/ 412358 h 512833"/>
                <a:gd name="connsiteX3154" fmla="*/ 4439928 w 4966685"/>
                <a:gd name="connsiteY3154" fmla="*/ 422682 h 512833"/>
                <a:gd name="connsiteX3155" fmla="*/ 4429604 w 4966685"/>
                <a:gd name="connsiteY3155" fmla="*/ 433005 h 512833"/>
                <a:gd name="connsiteX3156" fmla="*/ 4419280 w 4966685"/>
                <a:gd name="connsiteY3156" fmla="*/ 422682 h 512833"/>
                <a:gd name="connsiteX3157" fmla="*/ 4429604 w 4966685"/>
                <a:gd name="connsiteY3157" fmla="*/ 412358 h 512833"/>
                <a:gd name="connsiteX3158" fmla="*/ 4401359 w 4966685"/>
                <a:gd name="connsiteY3158" fmla="*/ 412358 h 512833"/>
                <a:gd name="connsiteX3159" fmla="*/ 4411683 w 4966685"/>
                <a:gd name="connsiteY3159" fmla="*/ 422682 h 512833"/>
                <a:gd name="connsiteX3160" fmla="*/ 4401359 w 4966685"/>
                <a:gd name="connsiteY3160" fmla="*/ 433005 h 512833"/>
                <a:gd name="connsiteX3161" fmla="*/ 4391036 w 4966685"/>
                <a:gd name="connsiteY3161" fmla="*/ 422682 h 512833"/>
                <a:gd name="connsiteX3162" fmla="*/ 4401359 w 4966685"/>
                <a:gd name="connsiteY3162" fmla="*/ 412358 h 512833"/>
                <a:gd name="connsiteX3163" fmla="*/ 4373113 w 4966685"/>
                <a:gd name="connsiteY3163" fmla="*/ 412358 h 512833"/>
                <a:gd name="connsiteX3164" fmla="*/ 4383437 w 4966685"/>
                <a:gd name="connsiteY3164" fmla="*/ 422682 h 512833"/>
                <a:gd name="connsiteX3165" fmla="*/ 4373113 w 4966685"/>
                <a:gd name="connsiteY3165" fmla="*/ 433005 h 512833"/>
                <a:gd name="connsiteX3166" fmla="*/ 4362789 w 4966685"/>
                <a:gd name="connsiteY3166" fmla="*/ 422682 h 512833"/>
                <a:gd name="connsiteX3167" fmla="*/ 4373113 w 4966685"/>
                <a:gd name="connsiteY3167" fmla="*/ 412358 h 512833"/>
                <a:gd name="connsiteX3168" fmla="*/ 4344868 w 4966685"/>
                <a:gd name="connsiteY3168" fmla="*/ 412358 h 512833"/>
                <a:gd name="connsiteX3169" fmla="*/ 4355192 w 4966685"/>
                <a:gd name="connsiteY3169" fmla="*/ 422682 h 512833"/>
                <a:gd name="connsiteX3170" fmla="*/ 4344868 w 4966685"/>
                <a:gd name="connsiteY3170" fmla="*/ 433005 h 512833"/>
                <a:gd name="connsiteX3171" fmla="*/ 4334545 w 4966685"/>
                <a:gd name="connsiteY3171" fmla="*/ 422682 h 512833"/>
                <a:gd name="connsiteX3172" fmla="*/ 4344868 w 4966685"/>
                <a:gd name="connsiteY3172" fmla="*/ 412358 h 512833"/>
                <a:gd name="connsiteX3173" fmla="*/ 4316622 w 4966685"/>
                <a:gd name="connsiteY3173" fmla="*/ 412358 h 512833"/>
                <a:gd name="connsiteX3174" fmla="*/ 4326946 w 4966685"/>
                <a:gd name="connsiteY3174" fmla="*/ 422682 h 512833"/>
                <a:gd name="connsiteX3175" fmla="*/ 4316622 w 4966685"/>
                <a:gd name="connsiteY3175" fmla="*/ 433005 h 512833"/>
                <a:gd name="connsiteX3176" fmla="*/ 4306298 w 4966685"/>
                <a:gd name="connsiteY3176" fmla="*/ 422682 h 512833"/>
                <a:gd name="connsiteX3177" fmla="*/ 4316622 w 4966685"/>
                <a:gd name="connsiteY3177" fmla="*/ 412358 h 512833"/>
                <a:gd name="connsiteX3178" fmla="*/ 4288377 w 4966685"/>
                <a:gd name="connsiteY3178" fmla="*/ 412358 h 512833"/>
                <a:gd name="connsiteX3179" fmla="*/ 4298701 w 4966685"/>
                <a:gd name="connsiteY3179" fmla="*/ 422682 h 512833"/>
                <a:gd name="connsiteX3180" fmla="*/ 4288377 w 4966685"/>
                <a:gd name="connsiteY3180" fmla="*/ 433005 h 512833"/>
                <a:gd name="connsiteX3181" fmla="*/ 4278054 w 4966685"/>
                <a:gd name="connsiteY3181" fmla="*/ 422682 h 512833"/>
                <a:gd name="connsiteX3182" fmla="*/ 4288377 w 4966685"/>
                <a:gd name="connsiteY3182" fmla="*/ 412358 h 512833"/>
                <a:gd name="connsiteX3183" fmla="*/ 4260131 w 4966685"/>
                <a:gd name="connsiteY3183" fmla="*/ 412358 h 512833"/>
                <a:gd name="connsiteX3184" fmla="*/ 4270455 w 4966685"/>
                <a:gd name="connsiteY3184" fmla="*/ 422682 h 512833"/>
                <a:gd name="connsiteX3185" fmla="*/ 4260131 w 4966685"/>
                <a:gd name="connsiteY3185" fmla="*/ 433005 h 512833"/>
                <a:gd name="connsiteX3186" fmla="*/ 4249808 w 4966685"/>
                <a:gd name="connsiteY3186" fmla="*/ 422682 h 512833"/>
                <a:gd name="connsiteX3187" fmla="*/ 4260131 w 4966685"/>
                <a:gd name="connsiteY3187" fmla="*/ 412358 h 512833"/>
                <a:gd name="connsiteX3188" fmla="*/ 4231887 w 4966685"/>
                <a:gd name="connsiteY3188" fmla="*/ 412358 h 512833"/>
                <a:gd name="connsiteX3189" fmla="*/ 4242210 w 4966685"/>
                <a:gd name="connsiteY3189" fmla="*/ 422682 h 512833"/>
                <a:gd name="connsiteX3190" fmla="*/ 4231887 w 4966685"/>
                <a:gd name="connsiteY3190" fmla="*/ 433005 h 512833"/>
                <a:gd name="connsiteX3191" fmla="*/ 4221563 w 4966685"/>
                <a:gd name="connsiteY3191" fmla="*/ 422682 h 512833"/>
                <a:gd name="connsiteX3192" fmla="*/ 4231887 w 4966685"/>
                <a:gd name="connsiteY3192" fmla="*/ 412358 h 512833"/>
                <a:gd name="connsiteX3193" fmla="*/ 4203640 w 4966685"/>
                <a:gd name="connsiteY3193" fmla="*/ 412358 h 512833"/>
                <a:gd name="connsiteX3194" fmla="*/ 4213964 w 4966685"/>
                <a:gd name="connsiteY3194" fmla="*/ 422682 h 512833"/>
                <a:gd name="connsiteX3195" fmla="*/ 4203640 w 4966685"/>
                <a:gd name="connsiteY3195" fmla="*/ 433005 h 512833"/>
                <a:gd name="connsiteX3196" fmla="*/ 4193317 w 4966685"/>
                <a:gd name="connsiteY3196" fmla="*/ 422682 h 512833"/>
                <a:gd name="connsiteX3197" fmla="*/ 4203640 w 4966685"/>
                <a:gd name="connsiteY3197" fmla="*/ 412358 h 512833"/>
                <a:gd name="connsiteX3198" fmla="*/ 4175396 w 4966685"/>
                <a:gd name="connsiteY3198" fmla="*/ 412358 h 512833"/>
                <a:gd name="connsiteX3199" fmla="*/ 4185719 w 4966685"/>
                <a:gd name="connsiteY3199" fmla="*/ 422682 h 512833"/>
                <a:gd name="connsiteX3200" fmla="*/ 4175396 w 4966685"/>
                <a:gd name="connsiteY3200" fmla="*/ 433005 h 512833"/>
                <a:gd name="connsiteX3201" fmla="*/ 4165072 w 4966685"/>
                <a:gd name="connsiteY3201" fmla="*/ 422682 h 512833"/>
                <a:gd name="connsiteX3202" fmla="*/ 4175396 w 4966685"/>
                <a:gd name="connsiteY3202" fmla="*/ 412358 h 512833"/>
                <a:gd name="connsiteX3203" fmla="*/ 4147149 w 4966685"/>
                <a:gd name="connsiteY3203" fmla="*/ 412358 h 512833"/>
                <a:gd name="connsiteX3204" fmla="*/ 4157473 w 4966685"/>
                <a:gd name="connsiteY3204" fmla="*/ 422682 h 512833"/>
                <a:gd name="connsiteX3205" fmla="*/ 4147149 w 4966685"/>
                <a:gd name="connsiteY3205" fmla="*/ 433005 h 512833"/>
                <a:gd name="connsiteX3206" fmla="*/ 4136826 w 4966685"/>
                <a:gd name="connsiteY3206" fmla="*/ 422682 h 512833"/>
                <a:gd name="connsiteX3207" fmla="*/ 4147149 w 4966685"/>
                <a:gd name="connsiteY3207" fmla="*/ 412358 h 512833"/>
                <a:gd name="connsiteX3208" fmla="*/ 4118905 w 4966685"/>
                <a:gd name="connsiteY3208" fmla="*/ 412358 h 512833"/>
                <a:gd name="connsiteX3209" fmla="*/ 4129228 w 4966685"/>
                <a:gd name="connsiteY3209" fmla="*/ 422682 h 512833"/>
                <a:gd name="connsiteX3210" fmla="*/ 4118905 w 4966685"/>
                <a:gd name="connsiteY3210" fmla="*/ 433005 h 512833"/>
                <a:gd name="connsiteX3211" fmla="*/ 4108581 w 4966685"/>
                <a:gd name="connsiteY3211" fmla="*/ 422682 h 512833"/>
                <a:gd name="connsiteX3212" fmla="*/ 4118905 w 4966685"/>
                <a:gd name="connsiteY3212" fmla="*/ 412358 h 512833"/>
                <a:gd name="connsiteX3213" fmla="*/ 4090658 w 4966685"/>
                <a:gd name="connsiteY3213" fmla="*/ 412358 h 512833"/>
                <a:gd name="connsiteX3214" fmla="*/ 4100982 w 4966685"/>
                <a:gd name="connsiteY3214" fmla="*/ 422682 h 512833"/>
                <a:gd name="connsiteX3215" fmla="*/ 4090658 w 4966685"/>
                <a:gd name="connsiteY3215" fmla="*/ 433005 h 512833"/>
                <a:gd name="connsiteX3216" fmla="*/ 4080335 w 4966685"/>
                <a:gd name="connsiteY3216" fmla="*/ 422682 h 512833"/>
                <a:gd name="connsiteX3217" fmla="*/ 4090658 w 4966685"/>
                <a:gd name="connsiteY3217" fmla="*/ 412358 h 512833"/>
                <a:gd name="connsiteX3218" fmla="*/ 4062414 w 4966685"/>
                <a:gd name="connsiteY3218" fmla="*/ 412358 h 512833"/>
                <a:gd name="connsiteX3219" fmla="*/ 4072737 w 4966685"/>
                <a:gd name="connsiteY3219" fmla="*/ 422682 h 512833"/>
                <a:gd name="connsiteX3220" fmla="*/ 4062414 w 4966685"/>
                <a:gd name="connsiteY3220" fmla="*/ 433005 h 512833"/>
                <a:gd name="connsiteX3221" fmla="*/ 4052090 w 4966685"/>
                <a:gd name="connsiteY3221" fmla="*/ 422682 h 512833"/>
                <a:gd name="connsiteX3222" fmla="*/ 4062414 w 4966685"/>
                <a:gd name="connsiteY3222" fmla="*/ 412358 h 512833"/>
                <a:gd name="connsiteX3223" fmla="*/ 4034167 w 4966685"/>
                <a:gd name="connsiteY3223" fmla="*/ 412358 h 512833"/>
                <a:gd name="connsiteX3224" fmla="*/ 4044491 w 4966685"/>
                <a:gd name="connsiteY3224" fmla="*/ 422682 h 512833"/>
                <a:gd name="connsiteX3225" fmla="*/ 4034167 w 4966685"/>
                <a:gd name="connsiteY3225" fmla="*/ 433005 h 512833"/>
                <a:gd name="connsiteX3226" fmla="*/ 4023844 w 4966685"/>
                <a:gd name="connsiteY3226" fmla="*/ 422682 h 512833"/>
                <a:gd name="connsiteX3227" fmla="*/ 4034167 w 4966685"/>
                <a:gd name="connsiteY3227" fmla="*/ 412358 h 512833"/>
                <a:gd name="connsiteX3228" fmla="*/ 4005923 w 4966685"/>
                <a:gd name="connsiteY3228" fmla="*/ 412358 h 512833"/>
                <a:gd name="connsiteX3229" fmla="*/ 4016246 w 4966685"/>
                <a:gd name="connsiteY3229" fmla="*/ 422682 h 512833"/>
                <a:gd name="connsiteX3230" fmla="*/ 4005923 w 4966685"/>
                <a:gd name="connsiteY3230" fmla="*/ 433005 h 512833"/>
                <a:gd name="connsiteX3231" fmla="*/ 3995599 w 4966685"/>
                <a:gd name="connsiteY3231" fmla="*/ 422682 h 512833"/>
                <a:gd name="connsiteX3232" fmla="*/ 4005923 w 4966685"/>
                <a:gd name="connsiteY3232" fmla="*/ 412358 h 512833"/>
                <a:gd name="connsiteX3233" fmla="*/ 3977676 w 4966685"/>
                <a:gd name="connsiteY3233" fmla="*/ 412358 h 512833"/>
                <a:gd name="connsiteX3234" fmla="*/ 3988000 w 4966685"/>
                <a:gd name="connsiteY3234" fmla="*/ 422682 h 512833"/>
                <a:gd name="connsiteX3235" fmla="*/ 3977676 w 4966685"/>
                <a:gd name="connsiteY3235" fmla="*/ 433005 h 512833"/>
                <a:gd name="connsiteX3236" fmla="*/ 3967353 w 4966685"/>
                <a:gd name="connsiteY3236" fmla="*/ 422682 h 512833"/>
                <a:gd name="connsiteX3237" fmla="*/ 3977676 w 4966685"/>
                <a:gd name="connsiteY3237" fmla="*/ 412358 h 512833"/>
                <a:gd name="connsiteX3238" fmla="*/ 3949432 w 4966685"/>
                <a:gd name="connsiteY3238" fmla="*/ 412358 h 512833"/>
                <a:gd name="connsiteX3239" fmla="*/ 3959755 w 4966685"/>
                <a:gd name="connsiteY3239" fmla="*/ 422682 h 512833"/>
                <a:gd name="connsiteX3240" fmla="*/ 3949432 w 4966685"/>
                <a:gd name="connsiteY3240" fmla="*/ 433005 h 512833"/>
                <a:gd name="connsiteX3241" fmla="*/ 3939108 w 4966685"/>
                <a:gd name="connsiteY3241" fmla="*/ 422682 h 512833"/>
                <a:gd name="connsiteX3242" fmla="*/ 3949432 w 4966685"/>
                <a:gd name="connsiteY3242" fmla="*/ 412358 h 512833"/>
                <a:gd name="connsiteX3243" fmla="*/ 3921185 w 4966685"/>
                <a:gd name="connsiteY3243" fmla="*/ 412358 h 512833"/>
                <a:gd name="connsiteX3244" fmla="*/ 3931509 w 4966685"/>
                <a:gd name="connsiteY3244" fmla="*/ 422682 h 512833"/>
                <a:gd name="connsiteX3245" fmla="*/ 3921185 w 4966685"/>
                <a:gd name="connsiteY3245" fmla="*/ 433005 h 512833"/>
                <a:gd name="connsiteX3246" fmla="*/ 3910862 w 4966685"/>
                <a:gd name="connsiteY3246" fmla="*/ 422682 h 512833"/>
                <a:gd name="connsiteX3247" fmla="*/ 3921185 w 4966685"/>
                <a:gd name="connsiteY3247" fmla="*/ 412358 h 512833"/>
                <a:gd name="connsiteX3248" fmla="*/ 3892941 w 4966685"/>
                <a:gd name="connsiteY3248" fmla="*/ 412358 h 512833"/>
                <a:gd name="connsiteX3249" fmla="*/ 3903264 w 4966685"/>
                <a:gd name="connsiteY3249" fmla="*/ 422682 h 512833"/>
                <a:gd name="connsiteX3250" fmla="*/ 3892941 w 4966685"/>
                <a:gd name="connsiteY3250" fmla="*/ 433005 h 512833"/>
                <a:gd name="connsiteX3251" fmla="*/ 3882617 w 4966685"/>
                <a:gd name="connsiteY3251" fmla="*/ 422682 h 512833"/>
                <a:gd name="connsiteX3252" fmla="*/ 3892941 w 4966685"/>
                <a:gd name="connsiteY3252" fmla="*/ 412358 h 512833"/>
                <a:gd name="connsiteX3253" fmla="*/ 3864694 w 4966685"/>
                <a:gd name="connsiteY3253" fmla="*/ 412358 h 512833"/>
                <a:gd name="connsiteX3254" fmla="*/ 3875018 w 4966685"/>
                <a:gd name="connsiteY3254" fmla="*/ 422682 h 512833"/>
                <a:gd name="connsiteX3255" fmla="*/ 3864694 w 4966685"/>
                <a:gd name="connsiteY3255" fmla="*/ 433005 h 512833"/>
                <a:gd name="connsiteX3256" fmla="*/ 3854371 w 4966685"/>
                <a:gd name="connsiteY3256" fmla="*/ 422682 h 512833"/>
                <a:gd name="connsiteX3257" fmla="*/ 3864694 w 4966685"/>
                <a:gd name="connsiteY3257" fmla="*/ 412358 h 512833"/>
                <a:gd name="connsiteX3258" fmla="*/ 3836450 w 4966685"/>
                <a:gd name="connsiteY3258" fmla="*/ 412358 h 512833"/>
                <a:gd name="connsiteX3259" fmla="*/ 3846773 w 4966685"/>
                <a:gd name="connsiteY3259" fmla="*/ 422682 h 512833"/>
                <a:gd name="connsiteX3260" fmla="*/ 3836450 w 4966685"/>
                <a:gd name="connsiteY3260" fmla="*/ 433005 h 512833"/>
                <a:gd name="connsiteX3261" fmla="*/ 3826126 w 4966685"/>
                <a:gd name="connsiteY3261" fmla="*/ 422682 h 512833"/>
                <a:gd name="connsiteX3262" fmla="*/ 3836450 w 4966685"/>
                <a:gd name="connsiteY3262" fmla="*/ 412358 h 512833"/>
                <a:gd name="connsiteX3263" fmla="*/ 3808203 w 4966685"/>
                <a:gd name="connsiteY3263" fmla="*/ 412358 h 512833"/>
                <a:gd name="connsiteX3264" fmla="*/ 3818527 w 4966685"/>
                <a:gd name="connsiteY3264" fmla="*/ 422682 h 512833"/>
                <a:gd name="connsiteX3265" fmla="*/ 3808203 w 4966685"/>
                <a:gd name="connsiteY3265" fmla="*/ 433005 h 512833"/>
                <a:gd name="connsiteX3266" fmla="*/ 3797880 w 4966685"/>
                <a:gd name="connsiteY3266" fmla="*/ 422682 h 512833"/>
                <a:gd name="connsiteX3267" fmla="*/ 3808203 w 4966685"/>
                <a:gd name="connsiteY3267" fmla="*/ 412358 h 512833"/>
                <a:gd name="connsiteX3268" fmla="*/ 3779959 w 4966685"/>
                <a:gd name="connsiteY3268" fmla="*/ 412358 h 512833"/>
                <a:gd name="connsiteX3269" fmla="*/ 3790282 w 4966685"/>
                <a:gd name="connsiteY3269" fmla="*/ 422682 h 512833"/>
                <a:gd name="connsiteX3270" fmla="*/ 3779959 w 4966685"/>
                <a:gd name="connsiteY3270" fmla="*/ 433005 h 512833"/>
                <a:gd name="connsiteX3271" fmla="*/ 3769635 w 4966685"/>
                <a:gd name="connsiteY3271" fmla="*/ 422682 h 512833"/>
                <a:gd name="connsiteX3272" fmla="*/ 3779959 w 4966685"/>
                <a:gd name="connsiteY3272" fmla="*/ 412358 h 512833"/>
                <a:gd name="connsiteX3273" fmla="*/ 3751712 w 4966685"/>
                <a:gd name="connsiteY3273" fmla="*/ 412358 h 512833"/>
                <a:gd name="connsiteX3274" fmla="*/ 3762036 w 4966685"/>
                <a:gd name="connsiteY3274" fmla="*/ 422682 h 512833"/>
                <a:gd name="connsiteX3275" fmla="*/ 3751712 w 4966685"/>
                <a:gd name="connsiteY3275" fmla="*/ 433005 h 512833"/>
                <a:gd name="connsiteX3276" fmla="*/ 3741389 w 4966685"/>
                <a:gd name="connsiteY3276" fmla="*/ 422682 h 512833"/>
                <a:gd name="connsiteX3277" fmla="*/ 3751712 w 4966685"/>
                <a:gd name="connsiteY3277" fmla="*/ 412358 h 512833"/>
                <a:gd name="connsiteX3278" fmla="*/ 3723468 w 4966685"/>
                <a:gd name="connsiteY3278" fmla="*/ 412358 h 512833"/>
                <a:gd name="connsiteX3279" fmla="*/ 3733792 w 4966685"/>
                <a:gd name="connsiteY3279" fmla="*/ 422682 h 512833"/>
                <a:gd name="connsiteX3280" fmla="*/ 3723468 w 4966685"/>
                <a:gd name="connsiteY3280" fmla="*/ 433005 h 512833"/>
                <a:gd name="connsiteX3281" fmla="*/ 3713144 w 4966685"/>
                <a:gd name="connsiteY3281" fmla="*/ 422682 h 512833"/>
                <a:gd name="connsiteX3282" fmla="*/ 3723468 w 4966685"/>
                <a:gd name="connsiteY3282" fmla="*/ 412358 h 512833"/>
                <a:gd name="connsiteX3283" fmla="*/ 3695221 w 4966685"/>
                <a:gd name="connsiteY3283" fmla="*/ 412358 h 512833"/>
                <a:gd name="connsiteX3284" fmla="*/ 3705545 w 4966685"/>
                <a:gd name="connsiteY3284" fmla="*/ 422682 h 512833"/>
                <a:gd name="connsiteX3285" fmla="*/ 3695221 w 4966685"/>
                <a:gd name="connsiteY3285" fmla="*/ 433005 h 512833"/>
                <a:gd name="connsiteX3286" fmla="*/ 3684898 w 4966685"/>
                <a:gd name="connsiteY3286" fmla="*/ 422682 h 512833"/>
                <a:gd name="connsiteX3287" fmla="*/ 3695221 w 4966685"/>
                <a:gd name="connsiteY3287" fmla="*/ 412358 h 512833"/>
                <a:gd name="connsiteX3288" fmla="*/ 3666977 w 4966685"/>
                <a:gd name="connsiteY3288" fmla="*/ 412358 h 512833"/>
                <a:gd name="connsiteX3289" fmla="*/ 3677300 w 4966685"/>
                <a:gd name="connsiteY3289" fmla="*/ 422682 h 512833"/>
                <a:gd name="connsiteX3290" fmla="*/ 3666977 w 4966685"/>
                <a:gd name="connsiteY3290" fmla="*/ 433005 h 512833"/>
                <a:gd name="connsiteX3291" fmla="*/ 3656653 w 4966685"/>
                <a:gd name="connsiteY3291" fmla="*/ 422682 h 512833"/>
                <a:gd name="connsiteX3292" fmla="*/ 3666977 w 4966685"/>
                <a:gd name="connsiteY3292" fmla="*/ 412358 h 512833"/>
                <a:gd name="connsiteX3293" fmla="*/ 3638731 w 4966685"/>
                <a:gd name="connsiteY3293" fmla="*/ 412358 h 512833"/>
                <a:gd name="connsiteX3294" fmla="*/ 3649054 w 4966685"/>
                <a:gd name="connsiteY3294" fmla="*/ 422682 h 512833"/>
                <a:gd name="connsiteX3295" fmla="*/ 3638731 w 4966685"/>
                <a:gd name="connsiteY3295" fmla="*/ 433005 h 512833"/>
                <a:gd name="connsiteX3296" fmla="*/ 3628407 w 4966685"/>
                <a:gd name="connsiteY3296" fmla="*/ 422682 h 512833"/>
                <a:gd name="connsiteX3297" fmla="*/ 3638731 w 4966685"/>
                <a:gd name="connsiteY3297" fmla="*/ 412358 h 512833"/>
                <a:gd name="connsiteX3298" fmla="*/ 3610486 w 4966685"/>
                <a:gd name="connsiteY3298" fmla="*/ 412358 h 512833"/>
                <a:gd name="connsiteX3299" fmla="*/ 3620810 w 4966685"/>
                <a:gd name="connsiteY3299" fmla="*/ 422682 h 512833"/>
                <a:gd name="connsiteX3300" fmla="*/ 3610486 w 4966685"/>
                <a:gd name="connsiteY3300" fmla="*/ 433005 h 512833"/>
                <a:gd name="connsiteX3301" fmla="*/ 3600162 w 4966685"/>
                <a:gd name="connsiteY3301" fmla="*/ 422682 h 512833"/>
                <a:gd name="connsiteX3302" fmla="*/ 3610486 w 4966685"/>
                <a:gd name="connsiteY3302" fmla="*/ 412358 h 512833"/>
                <a:gd name="connsiteX3303" fmla="*/ 3582240 w 4966685"/>
                <a:gd name="connsiteY3303" fmla="*/ 412358 h 512833"/>
                <a:gd name="connsiteX3304" fmla="*/ 3592563 w 4966685"/>
                <a:gd name="connsiteY3304" fmla="*/ 422682 h 512833"/>
                <a:gd name="connsiteX3305" fmla="*/ 3582240 w 4966685"/>
                <a:gd name="connsiteY3305" fmla="*/ 433005 h 512833"/>
                <a:gd name="connsiteX3306" fmla="*/ 3571916 w 4966685"/>
                <a:gd name="connsiteY3306" fmla="*/ 422682 h 512833"/>
                <a:gd name="connsiteX3307" fmla="*/ 3582240 w 4966685"/>
                <a:gd name="connsiteY3307" fmla="*/ 412358 h 512833"/>
                <a:gd name="connsiteX3308" fmla="*/ 3553994 w 4966685"/>
                <a:gd name="connsiteY3308" fmla="*/ 412358 h 512833"/>
                <a:gd name="connsiteX3309" fmla="*/ 3564318 w 4966685"/>
                <a:gd name="connsiteY3309" fmla="*/ 422682 h 512833"/>
                <a:gd name="connsiteX3310" fmla="*/ 3553994 w 4966685"/>
                <a:gd name="connsiteY3310" fmla="*/ 433005 h 512833"/>
                <a:gd name="connsiteX3311" fmla="*/ 3543671 w 4966685"/>
                <a:gd name="connsiteY3311" fmla="*/ 422682 h 512833"/>
                <a:gd name="connsiteX3312" fmla="*/ 3553994 w 4966685"/>
                <a:gd name="connsiteY3312" fmla="*/ 412358 h 512833"/>
                <a:gd name="connsiteX3313" fmla="*/ 3525749 w 4966685"/>
                <a:gd name="connsiteY3313" fmla="*/ 412358 h 512833"/>
                <a:gd name="connsiteX3314" fmla="*/ 3536072 w 4966685"/>
                <a:gd name="connsiteY3314" fmla="*/ 422682 h 512833"/>
                <a:gd name="connsiteX3315" fmla="*/ 3525749 w 4966685"/>
                <a:gd name="connsiteY3315" fmla="*/ 433005 h 512833"/>
                <a:gd name="connsiteX3316" fmla="*/ 3515425 w 4966685"/>
                <a:gd name="connsiteY3316" fmla="*/ 422682 h 512833"/>
                <a:gd name="connsiteX3317" fmla="*/ 3525749 w 4966685"/>
                <a:gd name="connsiteY3317" fmla="*/ 412358 h 512833"/>
                <a:gd name="connsiteX3318" fmla="*/ 3497504 w 4966685"/>
                <a:gd name="connsiteY3318" fmla="*/ 412358 h 512833"/>
                <a:gd name="connsiteX3319" fmla="*/ 3507827 w 4966685"/>
                <a:gd name="connsiteY3319" fmla="*/ 422682 h 512833"/>
                <a:gd name="connsiteX3320" fmla="*/ 3497504 w 4966685"/>
                <a:gd name="connsiteY3320" fmla="*/ 433005 h 512833"/>
                <a:gd name="connsiteX3321" fmla="*/ 3487181 w 4966685"/>
                <a:gd name="connsiteY3321" fmla="*/ 422682 h 512833"/>
                <a:gd name="connsiteX3322" fmla="*/ 3497504 w 4966685"/>
                <a:gd name="connsiteY3322" fmla="*/ 412358 h 512833"/>
                <a:gd name="connsiteX3323" fmla="*/ 3469259 w 4966685"/>
                <a:gd name="connsiteY3323" fmla="*/ 412358 h 512833"/>
                <a:gd name="connsiteX3324" fmla="*/ 3479582 w 4966685"/>
                <a:gd name="connsiteY3324" fmla="*/ 422682 h 512833"/>
                <a:gd name="connsiteX3325" fmla="*/ 3469259 w 4966685"/>
                <a:gd name="connsiteY3325" fmla="*/ 433005 h 512833"/>
                <a:gd name="connsiteX3326" fmla="*/ 3458935 w 4966685"/>
                <a:gd name="connsiteY3326" fmla="*/ 422682 h 512833"/>
                <a:gd name="connsiteX3327" fmla="*/ 3469259 w 4966685"/>
                <a:gd name="connsiteY3327" fmla="*/ 412358 h 512833"/>
                <a:gd name="connsiteX3328" fmla="*/ 3441013 w 4966685"/>
                <a:gd name="connsiteY3328" fmla="*/ 412358 h 512833"/>
                <a:gd name="connsiteX3329" fmla="*/ 3451337 w 4966685"/>
                <a:gd name="connsiteY3329" fmla="*/ 422682 h 512833"/>
                <a:gd name="connsiteX3330" fmla="*/ 3441013 w 4966685"/>
                <a:gd name="connsiteY3330" fmla="*/ 433005 h 512833"/>
                <a:gd name="connsiteX3331" fmla="*/ 3430690 w 4966685"/>
                <a:gd name="connsiteY3331" fmla="*/ 422682 h 512833"/>
                <a:gd name="connsiteX3332" fmla="*/ 3441013 w 4966685"/>
                <a:gd name="connsiteY3332" fmla="*/ 412358 h 512833"/>
                <a:gd name="connsiteX3333" fmla="*/ 3412768 w 4966685"/>
                <a:gd name="connsiteY3333" fmla="*/ 412358 h 512833"/>
                <a:gd name="connsiteX3334" fmla="*/ 3423092 w 4966685"/>
                <a:gd name="connsiteY3334" fmla="*/ 422682 h 512833"/>
                <a:gd name="connsiteX3335" fmla="*/ 3412768 w 4966685"/>
                <a:gd name="connsiteY3335" fmla="*/ 433005 h 512833"/>
                <a:gd name="connsiteX3336" fmla="*/ 3402444 w 4966685"/>
                <a:gd name="connsiteY3336" fmla="*/ 422682 h 512833"/>
                <a:gd name="connsiteX3337" fmla="*/ 3412768 w 4966685"/>
                <a:gd name="connsiteY3337" fmla="*/ 412358 h 512833"/>
                <a:gd name="connsiteX3338" fmla="*/ 3384549 w 4966685"/>
                <a:gd name="connsiteY3338" fmla="*/ 412358 h 512833"/>
                <a:gd name="connsiteX3339" fmla="*/ 3394873 w 4966685"/>
                <a:gd name="connsiteY3339" fmla="*/ 422682 h 512833"/>
                <a:gd name="connsiteX3340" fmla="*/ 3384549 w 4966685"/>
                <a:gd name="connsiteY3340" fmla="*/ 433005 h 512833"/>
                <a:gd name="connsiteX3341" fmla="*/ 3374225 w 4966685"/>
                <a:gd name="connsiteY3341" fmla="*/ 422682 h 512833"/>
                <a:gd name="connsiteX3342" fmla="*/ 3384549 w 4966685"/>
                <a:gd name="connsiteY3342" fmla="*/ 412358 h 512833"/>
                <a:gd name="connsiteX3343" fmla="*/ 3356311 w 4966685"/>
                <a:gd name="connsiteY3343" fmla="*/ 412358 h 512833"/>
                <a:gd name="connsiteX3344" fmla="*/ 3366634 w 4966685"/>
                <a:gd name="connsiteY3344" fmla="*/ 422682 h 512833"/>
                <a:gd name="connsiteX3345" fmla="*/ 3356311 w 4966685"/>
                <a:gd name="connsiteY3345" fmla="*/ 433005 h 512833"/>
                <a:gd name="connsiteX3346" fmla="*/ 3345987 w 4966685"/>
                <a:gd name="connsiteY3346" fmla="*/ 422682 h 512833"/>
                <a:gd name="connsiteX3347" fmla="*/ 3356311 w 4966685"/>
                <a:gd name="connsiteY3347" fmla="*/ 412358 h 512833"/>
                <a:gd name="connsiteX3348" fmla="*/ 3328066 w 4966685"/>
                <a:gd name="connsiteY3348" fmla="*/ 412358 h 512833"/>
                <a:gd name="connsiteX3349" fmla="*/ 3338390 w 4966685"/>
                <a:gd name="connsiteY3349" fmla="*/ 422682 h 512833"/>
                <a:gd name="connsiteX3350" fmla="*/ 3328066 w 4966685"/>
                <a:gd name="connsiteY3350" fmla="*/ 433005 h 512833"/>
                <a:gd name="connsiteX3351" fmla="*/ 3317742 w 4966685"/>
                <a:gd name="connsiteY3351" fmla="*/ 422682 h 512833"/>
                <a:gd name="connsiteX3352" fmla="*/ 3328066 w 4966685"/>
                <a:gd name="connsiteY3352" fmla="*/ 412358 h 512833"/>
                <a:gd name="connsiteX3353" fmla="*/ 3299819 w 4966685"/>
                <a:gd name="connsiteY3353" fmla="*/ 412358 h 512833"/>
                <a:gd name="connsiteX3354" fmla="*/ 3310143 w 4966685"/>
                <a:gd name="connsiteY3354" fmla="*/ 422682 h 512833"/>
                <a:gd name="connsiteX3355" fmla="*/ 3299819 w 4966685"/>
                <a:gd name="connsiteY3355" fmla="*/ 433005 h 512833"/>
                <a:gd name="connsiteX3356" fmla="*/ 3289496 w 4966685"/>
                <a:gd name="connsiteY3356" fmla="*/ 422682 h 512833"/>
                <a:gd name="connsiteX3357" fmla="*/ 3299819 w 4966685"/>
                <a:gd name="connsiteY3357" fmla="*/ 412358 h 512833"/>
                <a:gd name="connsiteX3358" fmla="*/ 3271575 w 4966685"/>
                <a:gd name="connsiteY3358" fmla="*/ 412358 h 512833"/>
                <a:gd name="connsiteX3359" fmla="*/ 3281899 w 4966685"/>
                <a:gd name="connsiteY3359" fmla="*/ 422682 h 512833"/>
                <a:gd name="connsiteX3360" fmla="*/ 3271575 w 4966685"/>
                <a:gd name="connsiteY3360" fmla="*/ 433005 h 512833"/>
                <a:gd name="connsiteX3361" fmla="*/ 3261251 w 4966685"/>
                <a:gd name="connsiteY3361" fmla="*/ 422682 h 512833"/>
                <a:gd name="connsiteX3362" fmla="*/ 3271575 w 4966685"/>
                <a:gd name="connsiteY3362" fmla="*/ 412358 h 512833"/>
                <a:gd name="connsiteX3363" fmla="*/ 3243329 w 4966685"/>
                <a:gd name="connsiteY3363" fmla="*/ 412358 h 512833"/>
                <a:gd name="connsiteX3364" fmla="*/ 3253652 w 4966685"/>
                <a:gd name="connsiteY3364" fmla="*/ 422682 h 512833"/>
                <a:gd name="connsiteX3365" fmla="*/ 3243329 w 4966685"/>
                <a:gd name="connsiteY3365" fmla="*/ 433005 h 512833"/>
                <a:gd name="connsiteX3366" fmla="*/ 3233005 w 4966685"/>
                <a:gd name="connsiteY3366" fmla="*/ 422682 h 512833"/>
                <a:gd name="connsiteX3367" fmla="*/ 3243329 w 4966685"/>
                <a:gd name="connsiteY3367" fmla="*/ 412358 h 512833"/>
                <a:gd name="connsiteX3368" fmla="*/ 3215084 w 4966685"/>
                <a:gd name="connsiteY3368" fmla="*/ 412358 h 512833"/>
                <a:gd name="connsiteX3369" fmla="*/ 3225408 w 4966685"/>
                <a:gd name="connsiteY3369" fmla="*/ 422682 h 512833"/>
                <a:gd name="connsiteX3370" fmla="*/ 3215084 w 4966685"/>
                <a:gd name="connsiteY3370" fmla="*/ 433005 h 512833"/>
                <a:gd name="connsiteX3371" fmla="*/ 3204760 w 4966685"/>
                <a:gd name="connsiteY3371" fmla="*/ 422682 h 512833"/>
                <a:gd name="connsiteX3372" fmla="*/ 3215084 w 4966685"/>
                <a:gd name="connsiteY3372" fmla="*/ 412358 h 512833"/>
                <a:gd name="connsiteX3373" fmla="*/ 3186838 w 4966685"/>
                <a:gd name="connsiteY3373" fmla="*/ 412358 h 512833"/>
                <a:gd name="connsiteX3374" fmla="*/ 3197161 w 4966685"/>
                <a:gd name="connsiteY3374" fmla="*/ 422682 h 512833"/>
                <a:gd name="connsiteX3375" fmla="*/ 3186838 w 4966685"/>
                <a:gd name="connsiteY3375" fmla="*/ 433005 h 512833"/>
                <a:gd name="connsiteX3376" fmla="*/ 3176514 w 4966685"/>
                <a:gd name="connsiteY3376" fmla="*/ 422682 h 512833"/>
                <a:gd name="connsiteX3377" fmla="*/ 3186838 w 4966685"/>
                <a:gd name="connsiteY3377" fmla="*/ 412358 h 512833"/>
                <a:gd name="connsiteX3378" fmla="*/ 3158593 w 4966685"/>
                <a:gd name="connsiteY3378" fmla="*/ 412358 h 512833"/>
                <a:gd name="connsiteX3379" fmla="*/ 3168917 w 4966685"/>
                <a:gd name="connsiteY3379" fmla="*/ 422682 h 512833"/>
                <a:gd name="connsiteX3380" fmla="*/ 3158593 w 4966685"/>
                <a:gd name="connsiteY3380" fmla="*/ 433005 h 512833"/>
                <a:gd name="connsiteX3381" fmla="*/ 3148270 w 4966685"/>
                <a:gd name="connsiteY3381" fmla="*/ 422682 h 512833"/>
                <a:gd name="connsiteX3382" fmla="*/ 3158593 w 4966685"/>
                <a:gd name="connsiteY3382" fmla="*/ 412358 h 512833"/>
                <a:gd name="connsiteX3383" fmla="*/ 3130347 w 4966685"/>
                <a:gd name="connsiteY3383" fmla="*/ 412358 h 512833"/>
                <a:gd name="connsiteX3384" fmla="*/ 3140670 w 4966685"/>
                <a:gd name="connsiteY3384" fmla="*/ 422682 h 512833"/>
                <a:gd name="connsiteX3385" fmla="*/ 3130347 w 4966685"/>
                <a:gd name="connsiteY3385" fmla="*/ 433005 h 512833"/>
                <a:gd name="connsiteX3386" fmla="*/ 3120023 w 4966685"/>
                <a:gd name="connsiteY3386" fmla="*/ 422682 h 512833"/>
                <a:gd name="connsiteX3387" fmla="*/ 3130347 w 4966685"/>
                <a:gd name="connsiteY3387" fmla="*/ 412358 h 512833"/>
                <a:gd name="connsiteX3388" fmla="*/ 3102102 w 4966685"/>
                <a:gd name="connsiteY3388" fmla="*/ 412358 h 512833"/>
                <a:gd name="connsiteX3389" fmla="*/ 3112426 w 4966685"/>
                <a:gd name="connsiteY3389" fmla="*/ 422682 h 512833"/>
                <a:gd name="connsiteX3390" fmla="*/ 3102102 w 4966685"/>
                <a:gd name="connsiteY3390" fmla="*/ 433005 h 512833"/>
                <a:gd name="connsiteX3391" fmla="*/ 3091779 w 4966685"/>
                <a:gd name="connsiteY3391" fmla="*/ 422682 h 512833"/>
                <a:gd name="connsiteX3392" fmla="*/ 3102102 w 4966685"/>
                <a:gd name="connsiteY3392" fmla="*/ 412358 h 512833"/>
                <a:gd name="connsiteX3393" fmla="*/ 3073856 w 4966685"/>
                <a:gd name="connsiteY3393" fmla="*/ 412358 h 512833"/>
                <a:gd name="connsiteX3394" fmla="*/ 3084179 w 4966685"/>
                <a:gd name="connsiteY3394" fmla="*/ 422682 h 512833"/>
                <a:gd name="connsiteX3395" fmla="*/ 3073856 w 4966685"/>
                <a:gd name="connsiteY3395" fmla="*/ 433005 h 512833"/>
                <a:gd name="connsiteX3396" fmla="*/ 3063532 w 4966685"/>
                <a:gd name="connsiteY3396" fmla="*/ 422682 h 512833"/>
                <a:gd name="connsiteX3397" fmla="*/ 3073856 w 4966685"/>
                <a:gd name="connsiteY3397" fmla="*/ 412358 h 512833"/>
                <a:gd name="connsiteX3398" fmla="*/ 3045611 w 4966685"/>
                <a:gd name="connsiteY3398" fmla="*/ 412358 h 512833"/>
                <a:gd name="connsiteX3399" fmla="*/ 3055935 w 4966685"/>
                <a:gd name="connsiteY3399" fmla="*/ 422682 h 512833"/>
                <a:gd name="connsiteX3400" fmla="*/ 3045611 w 4966685"/>
                <a:gd name="connsiteY3400" fmla="*/ 433005 h 512833"/>
                <a:gd name="connsiteX3401" fmla="*/ 3035287 w 4966685"/>
                <a:gd name="connsiteY3401" fmla="*/ 422682 h 512833"/>
                <a:gd name="connsiteX3402" fmla="*/ 3045611 w 4966685"/>
                <a:gd name="connsiteY3402" fmla="*/ 412358 h 512833"/>
                <a:gd name="connsiteX3403" fmla="*/ 3017365 w 4966685"/>
                <a:gd name="connsiteY3403" fmla="*/ 412358 h 512833"/>
                <a:gd name="connsiteX3404" fmla="*/ 3027689 w 4966685"/>
                <a:gd name="connsiteY3404" fmla="*/ 422682 h 512833"/>
                <a:gd name="connsiteX3405" fmla="*/ 3017365 w 4966685"/>
                <a:gd name="connsiteY3405" fmla="*/ 433005 h 512833"/>
                <a:gd name="connsiteX3406" fmla="*/ 3007041 w 4966685"/>
                <a:gd name="connsiteY3406" fmla="*/ 422682 h 512833"/>
                <a:gd name="connsiteX3407" fmla="*/ 3017365 w 4966685"/>
                <a:gd name="connsiteY3407" fmla="*/ 412358 h 512833"/>
                <a:gd name="connsiteX3408" fmla="*/ 2989120 w 4966685"/>
                <a:gd name="connsiteY3408" fmla="*/ 412358 h 512833"/>
                <a:gd name="connsiteX3409" fmla="*/ 2999444 w 4966685"/>
                <a:gd name="connsiteY3409" fmla="*/ 422682 h 512833"/>
                <a:gd name="connsiteX3410" fmla="*/ 2989120 w 4966685"/>
                <a:gd name="connsiteY3410" fmla="*/ 433005 h 512833"/>
                <a:gd name="connsiteX3411" fmla="*/ 2978796 w 4966685"/>
                <a:gd name="connsiteY3411" fmla="*/ 422682 h 512833"/>
                <a:gd name="connsiteX3412" fmla="*/ 2989120 w 4966685"/>
                <a:gd name="connsiteY3412" fmla="*/ 412358 h 512833"/>
                <a:gd name="connsiteX3413" fmla="*/ 2960874 w 4966685"/>
                <a:gd name="connsiteY3413" fmla="*/ 412358 h 512833"/>
                <a:gd name="connsiteX3414" fmla="*/ 2971197 w 4966685"/>
                <a:gd name="connsiteY3414" fmla="*/ 422682 h 512833"/>
                <a:gd name="connsiteX3415" fmla="*/ 2960874 w 4966685"/>
                <a:gd name="connsiteY3415" fmla="*/ 433005 h 512833"/>
                <a:gd name="connsiteX3416" fmla="*/ 2950550 w 4966685"/>
                <a:gd name="connsiteY3416" fmla="*/ 422682 h 512833"/>
                <a:gd name="connsiteX3417" fmla="*/ 2960874 w 4966685"/>
                <a:gd name="connsiteY3417" fmla="*/ 412358 h 512833"/>
                <a:gd name="connsiteX3418" fmla="*/ 2932629 w 4966685"/>
                <a:gd name="connsiteY3418" fmla="*/ 412358 h 512833"/>
                <a:gd name="connsiteX3419" fmla="*/ 2942953 w 4966685"/>
                <a:gd name="connsiteY3419" fmla="*/ 422682 h 512833"/>
                <a:gd name="connsiteX3420" fmla="*/ 2932629 w 4966685"/>
                <a:gd name="connsiteY3420" fmla="*/ 433005 h 512833"/>
                <a:gd name="connsiteX3421" fmla="*/ 2922306 w 4966685"/>
                <a:gd name="connsiteY3421" fmla="*/ 422682 h 512833"/>
                <a:gd name="connsiteX3422" fmla="*/ 2932629 w 4966685"/>
                <a:gd name="connsiteY3422" fmla="*/ 412358 h 512833"/>
                <a:gd name="connsiteX3423" fmla="*/ 2904383 w 4966685"/>
                <a:gd name="connsiteY3423" fmla="*/ 412358 h 512833"/>
                <a:gd name="connsiteX3424" fmla="*/ 2914707 w 4966685"/>
                <a:gd name="connsiteY3424" fmla="*/ 422682 h 512833"/>
                <a:gd name="connsiteX3425" fmla="*/ 2904383 w 4966685"/>
                <a:gd name="connsiteY3425" fmla="*/ 433005 h 512833"/>
                <a:gd name="connsiteX3426" fmla="*/ 2894059 w 4966685"/>
                <a:gd name="connsiteY3426" fmla="*/ 422682 h 512833"/>
                <a:gd name="connsiteX3427" fmla="*/ 2904383 w 4966685"/>
                <a:gd name="connsiteY3427" fmla="*/ 412358 h 512833"/>
                <a:gd name="connsiteX3428" fmla="*/ 2876138 w 4966685"/>
                <a:gd name="connsiteY3428" fmla="*/ 412358 h 512833"/>
                <a:gd name="connsiteX3429" fmla="*/ 2886462 w 4966685"/>
                <a:gd name="connsiteY3429" fmla="*/ 422682 h 512833"/>
                <a:gd name="connsiteX3430" fmla="*/ 2876138 w 4966685"/>
                <a:gd name="connsiteY3430" fmla="*/ 433005 h 512833"/>
                <a:gd name="connsiteX3431" fmla="*/ 2865815 w 4966685"/>
                <a:gd name="connsiteY3431" fmla="*/ 422682 h 512833"/>
                <a:gd name="connsiteX3432" fmla="*/ 2876138 w 4966685"/>
                <a:gd name="connsiteY3432" fmla="*/ 412358 h 512833"/>
                <a:gd name="connsiteX3433" fmla="*/ 2847892 w 4966685"/>
                <a:gd name="connsiteY3433" fmla="*/ 412358 h 512833"/>
                <a:gd name="connsiteX3434" fmla="*/ 2858215 w 4966685"/>
                <a:gd name="connsiteY3434" fmla="*/ 422682 h 512833"/>
                <a:gd name="connsiteX3435" fmla="*/ 2847892 w 4966685"/>
                <a:gd name="connsiteY3435" fmla="*/ 433005 h 512833"/>
                <a:gd name="connsiteX3436" fmla="*/ 2837568 w 4966685"/>
                <a:gd name="connsiteY3436" fmla="*/ 422682 h 512833"/>
                <a:gd name="connsiteX3437" fmla="*/ 2847892 w 4966685"/>
                <a:gd name="connsiteY3437" fmla="*/ 412358 h 512833"/>
                <a:gd name="connsiteX3438" fmla="*/ 2819647 w 4966685"/>
                <a:gd name="connsiteY3438" fmla="*/ 412358 h 512833"/>
                <a:gd name="connsiteX3439" fmla="*/ 2829971 w 4966685"/>
                <a:gd name="connsiteY3439" fmla="*/ 422682 h 512833"/>
                <a:gd name="connsiteX3440" fmla="*/ 2819647 w 4966685"/>
                <a:gd name="connsiteY3440" fmla="*/ 433005 h 512833"/>
                <a:gd name="connsiteX3441" fmla="*/ 2809324 w 4966685"/>
                <a:gd name="connsiteY3441" fmla="*/ 422682 h 512833"/>
                <a:gd name="connsiteX3442" fmla="*/ 2819647 w 4966685"/>
                <a:gd name="connsiteY3442" fmla="*/ 412358 h 512833"/>
                <a:gd name="connsiteX3443" fmla="*/ 2791401 w 4966685"/>
                <a:gd name="connsiteY3443" fmla="*/ 412358 h 512833"/>
                <a:gd name="connsiteX3444" fmla="*/ 2801725 w 4966685"/>
                <a:gd name="connsiteY3444" fmla="*/ 422682 h 512833"/>
                <a:gd name="connsiteX3445" fmla="*/ 2791401 w 4966685"/>
                <a:gd name="connsiteY3445" fmla="*/ 433005 h 512833"/>
                <a:gd name="connsiteX3446" fmla="*/ 2781077 w 4966685"/>
                <a:gd name="connsiteY3446" fmla="*/ 422682 h 512833"/>
                <a:gd name="connsiteX3447" fmla="*/ 2791401 w 4966685"/>
                <a:gd name="connsiteY3447" fmla="*/ 412358 h 512833"/>
                <a:gd name="connsiteX3448" fmla="*/ 2763156 w 4966685"/>
                <a:gd name="connsiteY3448" fmla="*/ 412358 h 512833"/>
                <a:gd name="connsiteX3449" fmla="*/ 2773480 w 4966685"/>
                <a:gd name="connsiteY3449" fmla="*/ 422682 h 512833"/>
                <a:gd name="connsiteX3450" fmla="*/ 2763156 w 4966685"/>
                <a:gd name="connsiteY3450" fmla="*/ 433005 h 512833"/>
                <a:gd name="connsiteX3451" fmla="*/ 2752833 w 4966685"/>
                <a:gd name="connsiteY3451" fmla="*/ 422682 h 512833"/>
                <a:gd name="connsiteX3452" fmla="*/ 2763156 w 4966685"/>
                <a:gd name="connsiteY3452" fmla="*/ 412358 h 512833"/>
                <a:gd name="connsiteX3453" fmla="*/ 2734910 w 4966685"/>
                <a:gd name="connsiteY3453" fmla="*/ 412358 h 512833"/>
                <a:gd name="connsiteX3454" fmla="*/ 2745234 w 4966685"/>
                <a:gd name="connsiteY3454" fmla="*/ 422682 h 512833"/>
                <a:gd name="connsiteX3455" fmla="*/ 2734910 w 4966685"/>
                <a:gd name="connsiteY3455" fmla="*/ 433005 h 512833"/>
                <a:gd name="connsiteX3456" fmla="*/ 2724586 w 4966685"/>
                <a:gd name="connsiteY3456" fmla="*/ 422682 h 512833"/>
                <a:gd name="connsiteX3457" fmla="*/ 2734910 w 4966685"/>
                <a:gd name="connsiteY3457" fmla="*/ 412358 h 512833"/>
                <a:gd name="connsiteX3458" fmla="*/ 2706665 w 4966685"/>
                <a:gd name="connsiteY3458" fmla="*/ 412358 h 512833"/>
                <a:gd name="connsiteX3459" fmla="*/ 2716989 w 4966685"/>
                <a:gd name="connsiteY3459" fmla="*/ 422682 h 512833"/>
                <a:gd name="connsiteX3460" fmla="*/ 2706665 w 4966685"/>
                <a:gd name="connsiteY3460" fmla="*/ 433005 h 512833"/>
                <a:gd name="connsiteX3461" fmla="*/ 2696342 w 4966685"/>
                <a:gd name="connsiteY3461" fmla="*/ 422682 h 512833"/>
                <a:gd name="connsiteX3462" fmla="*/ 2706665 w 4966685"/>
                <a:gd name="connsiteY3462" fmla="*/ 412358 h 512833"/>
                <a:gd name="connsiteX3463" fmla="*/ 2678419 w 4966685"/>
                <a:gd name="connsiteY3463" fmla="*/ 412358 h 512833"/>
                <a:gd name="connsiteX3464" fmla="*/ 2688743 w 4966685"/>
                <a:gd name="connsiteY3464" fmla="*/ 422682 h 512833"/>
                <a:gd name="connsiteX3465" fmla="*/ 2678419 w 4966685"/>
                <a:gd name="connsiteY3465" fmla="*/ 433005 h 512833"/>
                <a:gd name="connsiteX3466" fmla="*/ 2668095 w 4966685"/>
                <a:gd name="connsiteY3466" fmla="*/ 422682 h 512833"/>
                <a:gd name="connsiteX3467" fmla="*/ 2678419 w 4966685"/>
                <a:gd name="connsiteY3467" fmla="*/ 412358 h 512833"/>
                <a:gd name="connsiteX3468" fmla="*/ 2650174 w 4966685"/>
                <a:gd name="connsiteY3468" fmla="*/ 412358 h 512833"/>
                <a:gd name="connsiteX3469" fmla="*/ 2660498 w 4966685"/>
                <a:gd name="connsiteY3469" fmla="*/ 422682 h 512833"/>
                <a:gd name="connsiteX3470" fmla="*/ 2650174 w 4966685"/>
                <a:gd name="connsiteY3470" fmla="*/ 433005 h 512833"/>
                <a:gd name="connsiteX3471" fmla="*/ 2639851 w 4966685"/>
                <a:gd name="connsiteY3471" fmla="*/ 422682 h 512833"/>
                <a:gd name="connsiteX3472" fmla="*/ 2650174 w 4966685"/>
                <a:gd name="connsiteY3472" fmla="*/ 412358 h 512833"/>
                <a:gd name="connsiteX3473" fmla="*/ 2621928 w 4966685"/>
                <a:gd name="connsiteY3473" fmla="*/ 412358 h 512833"/>
                <a:gd name="connsiteX3474" fmla="*/ 2632252 w 4966685"/>
                <a:gd name="connsiteY3474" fmla="*/ 422682 h 512833"/>
                <a:gd name="connsiteX3475" fmla="*/ 2621928 w 4966685"/>
                <a:gd name="connsiteY3475" fmla="*/ 433005 h 512833"/>
                <a:gd name="connsiteX3476" fmla="*/ 2611604 w 4966685"/>
                <a:gd name="connsiteY3476" fmla="*/ 422682 h 512833"/>
                <a:gd name="connsiteX3477" fmla="*/ 2621928 w 4966685"/>
                <a:gd name="connsiteY3477" fmla="*/ 412358 h 512833"/>
                <a:gd name="connsiteX3478" fmla="*/ 2593683 w 4966685"/>
                <a:gd name="connsiteY3478" fmla="*/ 412358 h 512833"/>
                <a:gd name="connsiteX3479" fmla="*/ 2604007 w 4966685"/>
                <a:gd name="connsiteY3479" fmla="*/ 422682 h 512833"/>
                <a:gd name="connsiteX3480" fmla="*/ 2593683 w 4966685"/>
                <a:gd name="connsiteY3480" fmla="*/ 433005 h 512833"/>
                <a:gd name="connsiteX3481" fmla="*/ 2583360 w 4966685"/>
                <a:gd name="connsiteY3481" fmla="*/ 422682 h 512833"/>
                <a:gd name="connsiteX3482" fmla="*/ 2593683 w 4966685"/>
                <a:gd name="connsiteY3482" fmla="*/ 412358 h 512833"/>
                <a:gd name="connsiteX3483" fmla="*/ 2565437 w 4966685"/>
                <a:gd name="connsiteY3483" fmla="*/ 412358 h 512833"/>
                <a:gd name="connsiteX3484" fmla="*/ 2575761 w 4966685"/>
                <a:gd name="connsiteY3484" fmla="*/ 422682 h 512833"/>
                <a:gd name="connsiteX3485" fmla="*/ 2565437 w 4966685"/>
                <a:gd name="connsiteY3485" fmla="*/ 433005 h 512833"/>
                <a:gd name="connsiteX3486" fmla="*/ 2555114 w 4966685"/>
                <a:gd name="connsiteY3486" fmla="*/ 422682 h 512833"/>
                <a:gd name="connsiteX3487" fmla="*/ 2565437 w 4966685"/>
                <a:gd name="connsiteY3487" fmla="*/ 412358 h 512833"/>
                <a:gd name="connsiteX3488" fmla="*/ 2537193 w 4966685"/>
                <a:gd name="connsiteY3488" fmla="*/ 412358 h 512833"/>
                <a:gd name="connsiteX3489" fmla="*/ 2547516 w 4966685"/>
                <a:gd name="connsiteY3489" fmla="*/ 422682 h 512833"/>
                <a:gd name="connsiteX3490" fmla="*/ 2537193 w 4966685"/>
                <a:gd name="connsiteY3490" fmla="*/ 433005 h 512833"/>
                <a:gd name="connsiteX3491" fmla="*/ 2526869 w 4966685"/>
                <a:gd name="connsiteY3491" fmla="*/ 422682 h 512833"/>
                <a:gd name="connsiteX3492" fmla="*/ 2537193 w 4966685"/>
                <a:gd name="connsiteY3492" fmla="*/ 412358 h 512833"/>
                <a:gd name="connsiteX3493" fmla="*/ 2508946 w 4966685"/>
                <a:gd name="connsiteY3493" fmla="*/ 412358 h 512833"/>
                <a:gd name="connsiteX3494" fmla="*/ 2519270 w 4966685"/>
                <a:gd name="connsiteY3494" fmla="*/ 422682 h 512833"/>
                <a:gd name="connsiteX3495" fmla="*/ 2508946 w 4966685"/>
                <a:gd name="connsiteY3495" fmla="*/ 433005 h 512833"/>
                <a:gd name="connsiteX3496" fmla="*/ 2498623 w 4966685"/>
                <a:gd name="connsiteY3496" fmla="*/ 422682 h 512833"/>
                <a:gd name="connsiteX3497" fmla="*/ 2508946 w 4966685"/>
                <a:gd name="connsiteY3497" fmla="*/ 412358 h 512833"/>
                <a:gd name="connsiteX3498" fmla="*/ 2480702 w 4966685"/>
                <a:gd name="connsiteY3498" fmla="*/ 412358 h 512833"/>
                <a:gd name="connsiteX3499" fmla="*/ 2491025 w 4966685"/>
                <a:gd name="connsiteY3499" fmla="*/ 422682 h 512833"/>
                <a:gd name="connsiteX3500" fmla="*/ 2480702 w 4966685"/>
                <a:gd name="connsiteY3500" fmla="*/ 433005 h 512833"/>
                <a:gd name="connsiteX3501" fmla="*/ 2470378 w 4966685"/>
                <a:gd name="connsiteY3501" fmla="*/ 422682 h 512833"/>
                <a:gd name="connsiteX3502" fmla="*/ 2480702 w 4966685"/>
                <a:gd name="connsiteY3502" fmla="*/ 412358 h 512833"/>
                <a:gd name="connsiteX3503" fmla="*/ 2452455 w 4966685"/>
                <a:gd name="connsiteY3503" fmla="*/ 412358 h 512833"/>
                <a:gd name="connsiteX3504" fmla="*/ 2462779 w 4966685"/>
                <a:gd name="connsiteY3504" fmla="*/ 422682 h 512833"/>
                <a:gd name="connsiteX3505" fmla="*/ 2452455 w 4966685"/>
                <a:gd name="connsiteY3505" fmla="*/ 433005 h 512833"/>
                <a:gd name="connsiteX3506" fmla="*/ 2442132 w 4966685"/>
                <a:gd name="connsiteY3506" fmla="*/ 422682 h 512833"/>
                <a:gd name="connsiteX3507" fmla="*/ 2452455 w 4966685"/>
                <a:gd name="connsiteY3507" fmla="*/ 412358 h 512833"/>
                <a:gd name="connsiteX3508" fmla="*/ 2424211 w 4966685"/>
                <a:gd name="connsiteY3508" fmla="*/ 412358 h 512833"/>
                <a:gd name="connsiteX3509" fmla="*/ 2434534 w 4966685"/>
                <a:gd name="connsiteY3509" fmla="*/ 422682 h 512833"/>
                <a:gd name="connsiteX3510" fmla="*/ 2424211 w 4966685"/>
                <a:gd name="connsiteY3510" fmla="*/ 433005 h 512833"/>
                <a:gd name="connsiteX3511" fmla="*/ 2413887 w 4966685"/>
                <a:gd name="connsiteY3511" fmla="*/ 422682 h 512833"/>
                <a:gd name="connsiteX3512" fmla="*/ 2424211 w 4966685"/>
                <a:gd name="connsiteY3512" fmla="*/ 412358 h 512833"/>
                <a:gd name="connsiteX3513" fmla="*/ 2395964 w 4966685"/>
                <a:gd name="connsiteY3513" fmla="*/ 412358 h 512833"/>
                <a:gd name="connsiteX3514" fmla="*/ 2406288 w 4966685"/>
                <a:gd name="connsiteY3514" fmla="*/ 422682 h 512833"/>
                <a:gd name="connsiteX3515" fmla="*/ 2395964 w 4966685"/>
                <a:gd name="connsiteY3515" fmla="*/ 433005 h 512833"/>
                <a:gd name="connsiteX3516" fmla="*/ 2385641 w 4966685"/>
                <a:gd name="connsiteY3516" fmla="*/ 422682 h 512833"/>
                <a:gd name="connsiteX3517" fmla="*/ 2395964 w 4966685"/>
                <a:gd name="connsiteY3517" fmla="*/ 412358 h 512833"/>
                <a:gd name="connsiteX3518" fmla="*/ 2367720 w 4966685"/>
                <a:gd name="connsiteY3518" fmla="*/ 412358 h 512833"/>
                <a:gd name="connsiteX3519" fmla="*/ 2378043 w 4966685"/>
                <a:gd name="connsiteY3519" fmla="*/ 422682 h 512833"/>
                <a:gd name="connsiteX3520" fmla="*/ 2367720 w 4966685"/>
                <a:gd name="connsiteY3520" fmla="*/ 433005 h 512833"/>
                <a:gd name="connsiteX3521" fmla="*/ 2357396 w 4966685"/>
                <a:gd name="connsiteY3521" fmla="*/ 422682 h 512833"/>
                <a:gd name="connsiteX3522" fmla="*/ 2367720 w 4966685"/>
                <a:gd name="connsiteY3522" fmla="*/ 412358 h 512833"/>
                <a:gd name="connsiteX3523" fmla="*/ 2339473 w 4966685"/>
                <a:gd name="connsiteY3523" fmla="*/ 412358 h 512833"/>
                <a:gd name="connsiteX3524" fmla="*/ 2349797 w 4966685"/>
                <a:gd name="connsiteY3524" fmla="*/ 422682 h 512833"/>
                <a:gd name="connsiteX3525" fmla="*/ 2339473 w 4966685"/>
                <a:gd name="connsiteY3525" fmla="*/ 433005 h 512833"/>
                <a:gd name="connsiteX3526" fmla="*/ 2329150 w 4966685"/>
                <a:gd name="connsiteY3526" fmla="*/ 422682 h 512833"/>
                <a:gd name="connsiteX3527" fmla="*/ 2339473 w 4966685"/>
                <a:gd name="connsiteY3527" fmla="*/ 412358 h 512833"/>
                <a:gd name="connsiteX3528" fmla="*/ 2311229 w 4966685"/>
                <a:gd name="connsiteY3528" fmla="*/ 412358 h 512833"/>
                <a:gd name="connsiteX3529" fmla="*/ 2321552 w 4966685"/>
                <a:gd name="connsiteY3529" fmla="*/ 422682 h 512833"/>
                <a:gd name="connsiteX3530" fmla="*/ 2311229 w 4966685"/>
                <a:gd name="connsiteY3530" fmla="*/ 433005 h 512833"/>
                <a:gd name="connsiteX3531" fmla="*/ 2300905 w 4966685"/>
                <a:gd name="connsiteY3531" fmla="*/ 422682 h 512833"/>
                <a:gd name="connsiteX3532" fmla="*/ 2311229 w 4966685"/>
                <a:gd name="connsiteY3532" fmla="*/ 412358 h 512833"/>
                <a:gd name="connsiteX3533" fmla="*/ 2282982 w 4966685"/>
                <a:gd name="connsiteY3533" fmla="*/ 412358 h 512833"/>
                <a:gd name="connsiteX3534" fmla="*/ 2293306 w 4966685"/>
                <a:gd name="connsiteY3534" fmla="*/ 422682 h 512833"/>
                <a:gd name="connsiteX3535" fmla="*/ 2282982 w 4966685"/>
                <a:gd name="connsiteY3535" fmla="*/ 433005 h 512833"/>
                <a:gd name="connsiteX3536" fmla="*/ 2272659 w 4966685"/>
                <a:gd name="connsiteY3536" fmla="*/ 422682 h 512833"/>
                <a:gd name="connsiteX3537" fmla="*/ 2282982 w 4966685"/>
                <a:gd name="connsiteY3537" fmla="*/ 412358 h 512833"/>
                <a:gd name="connsiteX3538" fmla="*/ 2254738 w 4966685"/>
                <a:gd name="connsiteY3538" fmla="*/ 412358 h 512833"/>
                <a:gd name="connsiteX3539" fmla="*/ 2265061 w 4966685"/>
                <a:gd name="connsiteY3539" fmla="*/ 422682 h 512833"/>
                <a:gd name="connsiteX3540" fmla="*/ 2254738 w 4966685"/>
                <a:gd name="connsiteY3540" fmla="*/ 433005 h 512833"/>
                <a:gd name="connsiteX3541" fmla="*/ 2244414 w 4966685"/>
                <a:gd name="connsiteY3541" fmla="*/ 422682 h 512833"/>
                <a:gd name="connsiteX3542" fmla="*/ 2254738 w 4966685"/>
                <a:gd name="connsiteY3542" fmla="*/ 412358 h 512833"/>
                <a:gd name="connsiteX3543" fmla="*/ 2226491 w 4966685"/>
                <a:gd name="connsiteY3543" fmla="*/ 412358 h 512833"/>
                <a:gd name="connsiteX3544" fmla="*/ 2236815 w 4966685"/>
                <a:gd name="connsiteY3544" fmla="*/ 422682 h 512833"/>
                <a:gd name="connsiteX3545" fmla="*/ 2226491 w 4966685"/>
                <a:gd name="connsiteY3545" fmla="*/ 433005 h 512833"/>
                <a:gd name="connsiteX3546" fmla="*/ 2216168 w 4966685"/>
                <a:gd name="connsiteY3546" fmla="*/ 422682 h 512833"/>
                <a:gd name="connsiteX3547" fmla="*/ 2226491 w 4966685"/>
                <a:gd name="connsiteY3547" fmla="*/ 412358 h 512833"/>
                <a:gd name="connsiteX3548" fmla="*/ 2198247 w 4966685"/>
                <a:gd name="connsiteY3548" fmla="*/ 412358 h 512833"/>
                <a:gd name="connsiteX3549" fmla="*/ 2208570 w 4966685"/>
                <a:gd name="connsiteY3549" fmla="*/ 422682 h 512833"/>
                <a:gd name="connsiteX3550" fmla="*/ 2198247 w 4966685"/>
                <a:gd name="connsiteY3550" fmla="*/ 433005 h 512833"/>
                <a:gd name="connsiteX3551" fmla="*/ 2187923 w 4966685"/>
                <a:gd name="connsiteY3551" fmla="*/ 422682 h 512833"/>
                <a:gd name="connsiteX3552" fmla="*/ 2198247 w 4966685"/>
                <a:gd name="connsiteY3552" fmla="*/ 412358 h 512833"/>
                <a:gd name="connsiteX3553" fmla="*/ 2170000 w 4966685"/>
                <a:gd name="connsiteY3553" fmla="*/ 412358 h 512833"/>
                <a:gd name="connsiteX3554" fmla="*/ 2180324 w 4966685"/>
                <a:gd name="connsiteY3554" fmla="*/ 422682 h 512833"/>
                <a:gd name="connsiteX3555" fmla="*/ 2170000 w 4966685"/>
                <a:gd name="connsiteY3555" fmla="*/ 433005 h 512833"/>
                <a:gd name="connsiteX3556" fmla="*/ 2159677 w 4966685"/>
                <a:gd name="connsiteY3556" fmla="*/ 422682 h 512833"/>
                <a:gd name="connsiteX3557" fmla="*/ 2170000 w 4966685"/>
                <a:gd name="connsiteY3557" fmla="*/ 412358 h 512833"/>
                <a:gd name="connsiteX3558" fmla="*/ 2141756 w 4966685"/>
                <a:gd name="connsiteY3558" fmla="*/ 412358 h 512833"/>
                <a:gd name="connsiteX3559" fmla="*/ 2152079 w 4966685"/>
                <a:gd name="connsiteY3559" fmla="*/ 422682 h 512833"/>
                <a:gd name="connsiteX3560" fmla="*/ 2141756 w 4966685"/>
                <a:gd name="connsiteY3560" fmla="*/ 433005 h 512833"/>
                <a:gd name="connsiteX3561" fmla="*/ 2131432 w 4966685"/>
                <a:gd name="connsiteY3561" fmla="*/ 422682 h 512833"/>
                <a:gd name="connsiteX3562" fmla="*/ 2141756 w 4966685"/>
                <a:gd name="connsiteY3562" fmla="*/ 412358 h 512833"/>
                <a:gd name="connsiteX3563" fmla="*/ 2113509 w 4966685"/>
                <a:gd name="connsiteY3563" fmla="*/ 412358 h 512833"/>
                <a:gd name="connsiteX3564" fmla="*/ 2123833 w 4966685"/>
                <a:gd name="connsiteY3564" fmla="*/ 422682 h 512833"/>
                <a:gd name="connsiteX3565" fmla="*/ 2113509 w 4966685"/>
                <a:gd name="connsiteY3565" fmla="*/ 433005 h 512833"/>
                <a:gd name="connsiteX3566" fmla="*/ 2103186 w 4966685"/>
                <a:gd name="connsiteY3566" fmla="*/ 422682 h 512833"/>
                <a:gd name="connsiteX3567" fmla="*/ 2113509 w 4966685"/>
                <a:gd name="connsiteY3567" fmla="*/ 412358 h 512833"/>
                <a:gd name="connsiteX3568" fmla="*/ 2085265 w 4966685"/>
                <a:gd name="connsiteY3568" fmla="*/ 412358 h 512833"/>
                <a:gd name="connsiteX3569" fmla="*/ 2095588 w 4966685"/>
                <a:gd name="connsiteY3569" fmla="*/ 422682 h 512833"/>
                <a:gd name="connsiteX3570" fmla="*/ 2085265 w 4966685"/>
                <a:gd name="connsiteY3570" fmla="*/ 433005 h 512833"/>
                <a:gd name="connsiteX3571" fmla="*/ 2074941 w 4966685"/>
                <a:gd name="connsiteY3571" fmla="*/ 422682 h 512833"/>
                <a:gd name="connsiteX3572" fmla="*/ 2085265 w 4966685"/>
                <a:gd name="connsiteY3572" fmla="*/ 412358 h 512833"/>
                <a:gd name="connsiteX3573" fmla="*/ 2057018 w 4966685"/>
                <a:gd name="connsiteY3573" fmla="*/ 412358 h 512833"/>
                <a:gd name="connsiteX3574" fmla="*/ 2067342 w 4966685"/>
                <a:gd name="connsiteY3574" fmla="*/ 422682 h 512833"/>
                <a:gd name="connsiteX3575" fmla="*/ 2057018 w 4966685"/>
                <a:gd name="connsiteY3575" fmla="*/ 433005 h 512833"/>
                <a:gd name="connsiteX3576" fmla="*/ 2046695 w 4966685"/>
                <a:gd name="connsiteY3576" fmla="*/ 422682 h 512833"/>
                <a:gd name="connsiteX3577" fmla="*/ 2057018 w 4966685"/>
                <a:gd name="connsiteY3577" fmla="*/ 412358 h 512833"/>
                <a:gd name="connsiteX3578" fmla="*/ 2028774 w 4966685"/>
                <a:gd name="connsiteY3578" fmla="*/ 412358 h 512833"/>
                <a:gd name="connsiteX3579" fmla="*/ 2039098 w 4966685"/>
                <a:gd name="connsiteY3579" fmla="*/ 422682 h 512833"/>
                <a:gd name="connsiteX3580" fmla="*/ 2028774 w 4966685"/>
                <a:gd name="connsiteY3580" fmla="*/ 433005 h 512833"/>
                <a:gd name="connsiteX3581" fmla="*/ 2018450 w 4966685"/>
                <a:gd name="connsiteY3581" fmla="*/ 422682 h 512833"/>
                <a:gd name="connsiteX3582" fmla="*/ 2028774 w 4966685"/>
                <a:gd name="connsiteY3582" fmla="*/ 412358 h 512833"/>
                <a:gd name="connsiteX3583" fmla="*/ 2000527 w 4966685"/>
                <a:gd name="connsiteY3583" fmla="*/ 412358 h 512833"/>
                <a:gd name="connsiteX3584" fmla="*/ 2010851 w 4966685"/>
                <a:gd name="connsiteY3584" fmla="*/ 422682 h 512833"/>
                <a:gd name="connsiteX3585" fmla="*/ 2000527 w 4966685"/>
                <a:gd name="connsiteY3585" fmla="*/ 433005 h 512833"/>
                <a:gd name="connsiteX3586" fmla="*/ 1990204 w 4966685"/>
                <a:gd name="connsiteY3586" fmla="*/ 422682 h 512833"/>
                <a:gd name="connsiteX3587" fmla="*/ 2000527 w 4966685"/>
                <a:gd name="connsiteY3587" fmla="*/ 412358 h 512833"/>
                <a:gd name="connsiteX3588" fmla="*/ 1972283 w 4966685"/>
                <a:gd name="connsiteY3588" fmla="*/ 412358 h 512833"/>
                <a:gd name="connsiteX3589" fmla="*/ 1982606 w 4966685"/>
                <a:gd name="connsiteY3589" fmla="*/ 422682 h 512833"/>
                <a:gd name="connsiteX3590" fmla="*/ 1972283 w 4966685"/>
                <a:gd name="connsiteY3590" fmla="*/ 433005 h 512833"/>
                <a:gd name="connsiteX3591" fmla="*/ 1961959 w 4966685"/>
                <a:gd name="connsiteY3591" fmla="*/ 422682 h 512833"/>
                <a:gd name="connsiteX3592" fmla="*/ 1972283 w 4966685"/>
                <a:gd name="connsiteY3592" fmla="*/ 412358 h 512833"/>
                <a:gd name="connsiteX3593" fmla="*/ 1944037 w 4966685"/>
                <a:gd name="connsiteY3593" fmla="*/ 412358 h 512833"/>
                <a:gd name="connsiteX3594" fmla="*/ 1954360 w 4966685"/>
                <a:gd name="connsiteY3594" fmla="*/ 422682 h 512833"/>
                <a:gd name="connsiteX3595" fmla="*/ 1944037 w 4966685"/>
                <a:gd name="connsiteY3595" fmla="*/ 433005 h 512833"/>
                <a:gd name="connsiteX3596" fmla="*/ 1933713 w 4966685"/>
                <a:gd name="connsiteY3596" fmla="*/ 422682 h 512833"/>
                <a:gd name="connsiteX3597" fmla="*/ 1944037 w 4966685"/>
                <a:gd name="connsiteY3597" fmla="*/ 412358 h 512833"/>
                <a:gd name="connsiteX3598" fmla="*/ 1915792 w 4966685"/>
                <a:gd name="connsiteY3598" fmla="*/ 412358 h 512833"/>
                <a:gd name="connsiteX3599" fmla="*/ 1926116 w 4966685"/>
                <a:gd name="connsiteY3599" fmla="*/ 422682 h 512833"/>
                <a:gd name="connsiteX3600" fmla="*/ 1915792 w 4966685"/>
                <a:gd name="connsiteY3600" fmla="*/ 433005 h 512833"/>
                <a:gd name="connsiteX3601" fmla="*/ 1905468 w 4966685"/>
                <a:gd name="connsiteY3601" fmla="*/ 422682 h 512833"/>
                <a:gd name="connsiteX3602" fmla="*/ 1915792 w 4966685"/>
                <a:gd name="connsiteY3602" fmla="*/ 412358 h 512833"/>
                <a:gd name="connsiteX3603" fmla="*/ 1887546 w 4966685"/>
                <a:gd name="connsiteY3603" fmla="*/ 412358 h 512833"/>
                <a:gd name="connsiteX3604" fmla="*/ 1897869 w 4966685"/>
                <a:gd name="connsiteY3604" fmla="*/ 422682 h 512833"/>
                <a:gd name="connsiteX3605" fmla="*/ 1887546 w 4966685"/>
                <a:gd name="connsiteY3605" fmla="*/ 433005 h 512833"/>
                <a:gd name="connsiteX3606" fmla="*/ 1877222 w 4966685"/>
                <a:gd name="connsiteY3606" fmla="*/ 422682 h 512833"/>
                <a:gd name="connsiteX3607" fmla="*/ 1887546 w 4966685"/>
                <a:gd name="connsiteY3607" fmla="*/ 412358 h 512833"/>
                <a:gd name="connsiteX3608" fmla="*/ 1859300 w 4966685"/>
                <a:gd name="connsiteY3608" fmla="*/ 412358 h 512833"/>
                <a:gd name="connsiteX3609" fmla="*/ 1869624 w 4966685"/>
                <a:gd name="connsiteY3609" fmla="*/ 422682 h 512833"/>
                <a:gd name="connsiteX3610" fmla="*/ 1859300 w 4966685"/>
                <a:gd name="connsiteY3610" fmla="*/ 433005 h 512833"/>
                <a:gd name="connsiteX3611" fmla="*/ 1848977 w 4966685"/>
                <a:gd name="connsiteY3611" fmla="*/ 422682 h 512833"/>
                <a:gd name="connsiteX3612" fmla="*/ 1859300 w 4966685"/>
                <a:gd name="connsiteY3612" fmla="*/ 412358 h 512833"/>
                <a:gd name="connsiteX3613" fmla="*/ 1831055 w 4966685"/>
                <a:gd name="connsiteY3613" fmla="*/ 412358 h 512833"/>
                <a:gd name="connsiteX3614" fmla="*/ 1841378 w 4966685"/>
                <a:gd name="connsiteY3614" fmla="*/ 422682 h 512833"/>
                <a:gd name="connsiteX3615" fmla="*/ 1831055 w 4966685"/>
                <a:gd name="connsiteY3615" fmla="*/ 433005 h 512833"/>
                <a:gd name="connsiteX3616" fmla="*/ 1820731 w 4966685"/>
                <a:gd name="connsiteY3616" fmla="*/ 422682 h 512833"/>
                <a:gd name="connsiteX3617" fmla="*/ 1831055 w 4966685"/>
                <a:gd name="connsiteY3617" fmla="*/ 412358 h 512833"/>
                <a:gd name="connsiteX3618" fmla="*/ 1802810 w 4966685"/>
                <a:gd name="connsiteY3618" fmla="*/ 412358 h 512833"/>
                <a:gd name="connsiteX3619" fmla="*/ 1813133 w 4966685"/>
                <a:gd name="connsiteY3619" fmla="*/ 422682 h 512833"/>
                <a:gd name="connsiteX3620" fmla="*/ 1802810 w 4966685"/>
                <a:gd name="connsiteY3620" fmla="*/ 433005 h 512833"/>
                <a:gd name="connsiteX3621" fmla="*/ 1792487 w 4966685"/>
                <a:gd name="connsiteY3621" fmla="*/ 422682 h 512833"/>
                <a:gd name="connsiteX3622" fmla="*/ 1802810 w 4966685"/>
                <a:gd name="connsiteY3622" fmla="*/ 412358 h 512833"/>
                <a:gd name="connsiteX3623" fmla="*/ 1774565 w 4966685"/>
                <a:gd name="connsiteY3623" fmla="*/ 412358 h 512833"/>
                <a:gd name="connsiteX3624" fmla="*/ 1784888 w 4966685"/>
                <a:gd name="connsiteY3624" fmla="*/ 422682 h 512833"/>
                <a:gd name="connsiteX3625" fmla="*/ 1774565 w 4966685"/>
                <a:gd name="connsiteY3625" fmla="*/ 433005 h 512833"/>
                <a:gd name="connsiteX3626" fmla="*/ 1764241 w 4966685"/>
                <a:gd name="connsiteY3626" fmla="*/ 422682 h 512833"/>
                <a:gd name="connsiteX3627" fmla="*/ 1774565 w 4966685"/>
                <a:gd name="connsiteY3627" fmla="*/ 412358 h 512833"/>
                <a:gd name="connsiteX3628" fmla="*/ 1746319 w 4966685"/>
                <a:gd name="connsiteY3628" fmla="*/ 412358 h 512833"/>
                <a:gd name="connsiteX3629" fmla="*/ 1756643 w 4966685"/>
                <a:gd name="connsiteY3629" fmla="*/ 422682 h 512833"/>
                <a:gd name="connsiteX3630" fmla="*/ 1746319 w 4966685"/>
                <a:gd name="connsiteY3630" fmla="*/ 433005 h 512833"/>
                <a:gd name="connsiteX3631" fmla="*/ 1735996 w 4966685"/>
                <a:gd name="connsiteY3631" fmla="*/ 422682 h 512833"/>
                <a:gd name="connsiteX3632" fmla="*/ 1746319 w 4966685"/>
                <a:gd name="connsiteY3632" fmla="*/ 412358 h 512833"/>
                <a:gd name="connsiteX3633" fmla="*/ 1718074 w 4966685"/>
                <a:gd name="connsiteY3633" fmla="*/ 412358 h 512833"/>
                <a:gd name="connsiteX3634" fmla="*/ 1728397 w 4966685"/>
                <a:gd name="connsiteY3634" fmla="*/ 422682 h 512833"/>
                <a:gd name="connsiteX3635" fmla="*/ 1718074 w 4966685"/>
                <a:gd name="connsiteY3635" fmla="*/ 433005 h 512833"/>
                <a:gd name="connsiteX3636" fmla="*/ 1707750 w 4966685"/>
                <a:gd name="connsiteY3636" fmla="*/ 422682 h 512833"/>
                <a:gd name="connsiteX3637" fmla="*/ 1718074 w 4966685"/>
                <a:gd name="connsiteY3637" fmla="*/ 412358 h 512833"/>
                <a:gd name="connsiteX3638" fmla="*/ 1689855 w 4966685"/>
                <a:gd name="connsiteY3638" fmla="*/ 412358 h 512833"/>
                <a:gd name="connsiteX3639" fmla="*/ 1700178 w 4966685"/>
                <a:gd name="connsiteY3639" fmla="*/ 422682 h 512833"/>
                <a:gd name="connsiteX3640" fmla="*/ 1689855 w 4966685"/>
                <a:gd name="connsiteY3640" fmla="*/ 433005 h 512833"/>
                <a:gd name="connsiteX3641" fmla="*/ 1679531 w 4966685"/>
                <a:gd name="connsiteY3641" fmla="*/ 422682 h 512833"/>
                <a:gd name="connsiteX3642" fmla="*/ 1689855 w 4966685"/>
                <a:gd name="connsiteY3642" fmla="*/ 412358 h 512833"/>
                <a:gd name="connsiteX3643" fmla="*/ 1661617 w 4966685"/>
                <a:gd name="connsiteY3643" fmla="*/ 412358 h 512833"/>
                <a:gd name="connsiteX3644" fmla="*/ 1671940 w 4966685"/>
                <a:gd name="connsiteY3644" fmla="*/ 422682 h 512833"/>
                <a:gd name="connsiteX3645" fmla="*/ 1661617 w 4966685"/>
                <a:gd name="connsiteY3645" fmla="*/ 433005 h 512833"/>
                <a:gd name="connsiteX3646" fmla="*/ 1651293 w 4966685"/>
                <a:gd name="connsiteY3646" fmla="*/ 422682 h 512833"/>
                <a:gd name="connsiteX3647" fmla="*/ 1661617 w 4966685"/>
                <a:gd name="connsiteY3647" fmla="*/ 412358 h 512833"/>
                <a:gd name="connsiteX3648" fmla="*/ 1633372 w 4966685"/>
                <a:gd name="connsiteY3648" fmla="*/ 412358 h 512833"/>
                <a:gd name="connsiteX3649" fmla="*/ 1643696 w 4966685"/>
                <a:gd name="connsiteY3649" fmla="*/ 422682 h 512833"/>
                <a:gd name="connsiteX3650" fmla="*/ 1633372 w 4966685"/>
                <a:gd name="connsiteY3650" fmla="*/ 433005 h 512833"/>
                <a:gd name="connsiteX3651" fmla="*/ 1623048 w 4966685"/>
                <a:gd name="connsiteY3651" fmla="*/ 422682 h 512833"/>
                <a:gd name="connsiteX3652" fmla="*/ 1633372 w 4966685"/>
                <a:gd name="connsiteY3652" fmla="*/ 412358 h 512833"/>
                <a:gd name="connsiteX3653" fmla="*/ 1605126 w 4966685"/>
                <a:gd name="connsiteY3653" fmla="*/ 412358 h 512833"/>
                <a:gd name="connsiteX3654" fmla="*/ 1615449 w 4966685"/>
                <a:gd name="connsiteY3654" fmla="*/ 422682 h 512833"/>
                <a:gd name="connsiteX3655" fmla="*/ 1605126 w 4966685"/>
                <a:gd name="connsiteY3655" fmla="*/ 433005 h 512833"/>
                <a:gd name="connsiteX3656" fmla="*/ 1594802 w 4966685"/>
                <a:gd name="connsiteY3656" fmla="*/ 422682 h 512833"/>
                <a:gd name="connsiteX3657" fmla="*/ 1605126 w 4966685"/>
                <a:gd name="connsiteY3657" fmla="*/ 412358 h 512833"/>
                <a:gd name="connsiteX3658" fmla="*/ 1576881 w 4966685"/>
                <a:gd name="connsiteY3658" fmla="*/ 412358 h 512833"/>
                <a:gd name="connsiteX3659" fmla="*/ 1587205 w 4966685"/>
                <a:gd name="connsiteY3659" fmla="*/ 422682 h 512833"/>
                <a:gd name="connsiteX3660" fmla="*/ 1576881 w 4966685"/>
                <a:gd name="connsiteY3660" fmla="*/ 433005 h 512833"/>
                <a:gd name="connsiteX3661" fmla="*/ 1566557 w 4966685"/>
                <a:gd name="connsiteY3661" fmla="*/ 422682 h 512833"/>
                <a:gd name="connsiteX3662" fmla="*/ 1576881 w 4966685"/>
                <a:gd name="connsiteY3662" fmla="*/ 412358 h 512833"/>
                <a:gd name="connsiteX3663" fmla="*/ 1548635 w 4966685"/>
                <a:gd name="connsiteY3663" fmla="*/ 412358 h 512833"/>
                <a:gd name="connsiteX3664" fmla="*/ 1558958 w 4966685"/>
                <a:gd name="connsiteY3664" fmla="*/ 422682 h 512833"/>
                <a:gd name="connsiteX3665" fmla="*/ 1548635 w 4966685"/>
                <a:gd name="connsiteY3665" fmla="*/ 433005 h 512833"/>
                <a:gd name="connsiteX3666" fmla="*/ 1538311 w 4966685"/>
                <a:gd name="connsiteY3666" fmla="*/ 422682 h 512833"/>
                <a:gd name="connsiteX3667" fmla="*/ 1548635 w 4966685"/>
                <a:gd name="connsiteY3667" fmla="*/ 412358 h 512833"/>
                <a:gd name="connsiteX3668" fmla="*/ 1520390 w 4966685"/>
                <a:gd name="connsiteY3668" fmla="*/ 412358 h 512833"/>
                <a:gd name="connsiteX3669" fmla="*/ 1530714 w 4966685"/>
                <a:gd name="connsiteY3669" fmla="*/ 422682 h 512833"/>
                <a:gd name="connsiteX3670" fmla="*/ 1520390 w 4966685"/>
                <a:gd name="connsiteY3670" fmla="*/ 433005 h 512833"/>
                <a:gd name="connsiteX3671" fmla="*/ 1510067 w 4966685"/>
                <a:gd name="connsiteY3671" fmla="*/ 422682 h 512833"/>
                <a:gd name="connsiteX3672" fmla="*/ 1520390 w 4966685"/>
                <a:gd name="connsiteY3672" fmla="*/ 412358 h 512833"/>
                <a:gd name="connsiteX3673" fmla="*/ 1492144 w 4966685"/>
                <a:gd name="connsiteY3673" fmla="*/ 412358 h 512833"/>
                <a:gd name="connsiteX3674" fmla="*/ 1502467 w 4966685"/>
                <a:gd name="connsiteY3674" fmla="*/ 422682 h 512833"/>
                <a:gd name="connsiteX3675" fmla="*/ 1492144 w 4966685"/>
                <a:gd name="connsiteY3675" fmla="*/ 433005 h 512833"/>
                <a:gd name="connsiteX3676" fmla="*/ 1481820 w 4966685"/>
                <a:gd name="connsiteY3676" fmla="*/ 422682 h 512833"/>
                <a:gd name="connsiteX3677" fmla="*/ 1492144 w 4966685"/>
                <a:gd name="connsiteY3677" fmla="*/ 412358 h 512833"/>
                <a:gd name="connsiteX3678" fmla="*/ 1463899 w 4966685"/>
                <a:gd name="connsiteY3678" fmla="*/ 412358 h 512833"/>
                <a:gd name="connsiteX3679" fmla="*/ 1474223 w 4966685"/>
                <a:gd name="connsiteY3679" fmla="*/ 422682 h 512833"/>
                <a:gd name="connsiteX3680" fmla="*/ 1463899 w 4966685"/>
                <a:gd name="connsiteY3680" fmla="*/ 433005 h 512833"/>
                <a:gd name="connsiteX3681" fmla="*/ 1453576 w 4966685"/>
                <a:gd name="connsiteY3681" fmla="*/ 422682 h 512833"/>
                <a:gd name="connsiteX3682" fmla="*/ 1463899 w 4966685"/>
                <a:gd name="connsiteY3682" fmla="*/ 412358 h 512833"/>
                <a:gd name="connsiteX3683" fmla="*/ 1435653 w 4966685"/>
                <a:gd name="connsiteY3683" fmla="*/ 412358 h 512833"/>
                <a:gd name="connsiteX3684" fmla="*/ 1445976 w 4966685"/>
                <a:gd name="connsiteY3684" fmla="*/ 422682 h 512833"/>
                <a:gd name="connsiteX3685" fmla="*/ 1435653 w 4966685"/>
                <a:gd name="connsiteY3685" fmla="*/ 433005 h 512833"/>
                <a:gd name="connsiteX3686" fmla="*/ 1425329 w 4966685"/>
                <a:gd name="connsiteY3686" fmla="*/ 422682 h 512833"/>
                <a:gd name="connsiteX3687" fmla="*/ 1435653 w 4966685"/>
                <a:gd name="connsiteY3687" fmla="*/ 412358 h 512833"/>
                <a:gd name="connsiteX3688" fmla="*/ 1407408 w 4966685"/>
                <a:gd name="connsiteY3688" fmla="*/ 412358 h 512833"/>
                <a:gd name="connsiteX3689" fmla="*/ 1417732 w 4966685"/>
                <a:gd name="connsiteY3689" fmla="*/ 422682 h 512833"/>
                <a:gd name="connsiteX3690" fmla="*/ 1407408 w 4966685"/>
                <a:gd name="connsiteY3690" fmla="*/ 433005 h 512833"/>
                <a:gd name="connsiteX3691" fmla="*/ 1397085 w 4966685"/>
                <a:gd name="connsiteY3691" fmla="*/ 422682 h 512833"/>
                <a:gd name="connsiteX3692" fmla="*/ 1407408 w 4966685"/>
                <a:gd name="connsiteY3692" fmla="*/ 412358 h 512833"/>
                <a:gd name="connsiteX3693" fmla="*/ 1379162 w 4966685"/>
                <a:gd name="connsiteY3693" fmla="*/ 412358 h 512833"/>
                <a:gd name="connsiteX3694" fmla="*/ 1389485 w 4966685"/>
                <a:gd name="connsiteY3694" fmla="*/ 422682 h 512833"/>
                <a:gd name="connsiteX3695" fmla="*/ 1379162 w 4966685"/>
                <a:gd name="connsiteY3695" fmla="*/ 433005 h 512833"/>
                <a:gd name="connsiteX3696" fmla="*/ 1368838 w 4966685"/>
                <a:gd name="connsiteY3696" fmla="*/ 422682 h 512833"/>
                <a:gd name="connsiteX3697" fmla="*/ 1379162 w 4966685"/>
                <a:gd name="connsiteY3697" fmla="*/ 412358 h 512833"/>
                <a:gd name="connsiteX3698" fmla="*/ 1350917 w 4966685"/>
                <a:gd name="connsiteY3698" fmla="*/ 412358 h 512833"/>
                <a:gd name="connsiteX3699" fmla="*/ 1361241 w 4966685"/>
                <a:gd name="connsiteY3699" fmla="*/ 422682 h 512833"/>
                <a:gd name="connsiteX3700" fmla="*/ 1350917 w 4966685"/>
                <a:gd name="connsiteY3700" fmla="*/ 433005 h 512833"/>
                <a:gd name="connsiteX3701" fmla="*/ 1340593 w 4966685"/>
                <a:gd name="connsiteY3701" fmla="*/ 422682 h 512833"/>
                <a:gd name="connsiteX3702" fmla="*/ 1350917 w 4966685"/>
                <a:gd name="connsiteY3702" fmla="*/ 412358 h 512833"/>
                <a:gd name="connsiteX3703" fmla="*/ 1322671 w 4966685"/>
                <a:gd name="connsiteY3703" fmla="*/ 412358 h 512833"/>
                <a:gd name="connsiteX3704" fmla="*/ 1332995 w 4966685"/>
                <a:gd name="connsiteY3704" fmla="*/ 422682 h 512833"/>
                <a:gd name="connsiteX3705" fmla="*/ 1322671 w 4966685"/>
                <a:gd name="connsiteY3705" fmla="*/ 433005 h 512833"/>
                <a:gd name="connsiteX3706" fmla="*/ 1312347 w 4966685"/>
                <a:gd name="connsiteY3706" fmla="*/ 422682 h 512833"/>
                <a:gd name="connsiteX3707" fmla="*/ 1322671 w 4966685"/>
                <a:gd name="connsiteY3707" fmla="*/ 412358 h 512833"/>
                <a:gd name="connsiteX3708" fmla="*/ 1294426 w 4966685"/>
                <a:gd name="connsiteY3708" fmla="*/ 412358 h 512833"/>
                <a:gd name="connsiteX3709" fmla="*/ 1304750 w 4966685"/>
                <a:gd name="connsiteY3709" fmla="*/ 422682 h 512833"/>
                <a:gd name="connsiteX3710" fmla="*/ 1294426 w 4966685"/>
                <a:gd name="connsiteY3710" fmla="*/ 433005 h 512833"/>
                <a:gd name="connsiteX3711" fmla="*/ 1284103 w 4966685"/>
                <a:gd name="connsiteY3711" fmla="*/ 422682 h 512833"/>
                <a:gd name="connsiteX3712" fmla="*/ 1294426 w 4966685"/>
                <a:gd name="connsiteY3712" fmla="*/ 412358 h 512833"/>
                <a:gd name="connsiteX3713" fmla="*/ 1266180 w 4966685"/>
                <a:gd name="connsiteY3713" fmla="*/ 412358 h 512833"/>
                <a:gd name="connsiteX3714" fmla="*/ 1276503 w 4966685"/>
                <a:gd name="connsiteY3714" fmla="*/ 422682 h 512833"/>
                <a:gd name="connsiteX3715" fmla="*/ 1266180 w 4966685"/>
                <a:gd name="connsiteY3715" fmla="*/ 433005 h 512833"/>
                <a:gd name="connsiteX3716" fmla="*/ 1255856 w 4966685"/>
                <a:gd name="connsiteY3716" fmla="*/ 422682 h 512833"/>
                <a:gd name="connsiteX3717" fmla="*/ 1266180 w 4966685"/>
                <a:gd name="connsiteY3717" fmla="*/ 412358 h 512833"/>
                <a:gd name="connsiteX3718" fmla="*/ 1237935 w 4966685"/>
                <a:gd name="connsiteY3718" fmla="*/ 412358 h 512833"/>
                <a:gd name="connsiteX3719" fmla="*/ 1248259 w 4966685"/>
                <a:gd name="connsiteY3719" fmla="*/ 422682 h 512833"/>
                <a:gd name="connsiteX3720" fmla="*/ 1237935 w 4966685"/>
                <a:gd name="connsiteY3720" fmla="*/ 433005 h 512833"/>
                <a:gd name="connsiteX3721" fmla="*/ 1227612 w 4966685"/>
                <a:gd name="connsiteY3721" fmla="*/ 422682 h 512833"/>
                <a:gd name="connsiteX3722" fmla="*/ 1237935 w 4966685"/>
                <a:gd name="connsiteY3722" fmla="*/ 412358 h 512833"/>
                <a:gd name="connsiteX3723" fmla="*/ 1209689 w 4966685"/>
                <a:gd name="connsiteY3723" fmla="*/ 412358 h 512833"/>
                <a:gd name="connsiteX3724" fmla="*/ 1220013 w 4966685"/>
                <a:gd name="connsiteY3724" fmla="*/ 422682 h 512833"/>
                <a:gd name="connsiteX3725" fmla="*/ 1209689 w 4966685"/>
                <a:gd name="connsiteY3725" fmla="*/ 433005 h 512833"/>
                <a:gd name="connsiteX3726" fmla="*/ 1199365 w 4966685"/>
                <a:gd name="connsiteY3726" fmla="*/ 422682 h 512833"/>
                <a:gd name="connsiteX3727" fmla="*/ 1209689 w 4966685"/>
                <a:gd name="connsiteY3727" fmla="*/ 412358 h 512833"/>
                <a:gd name="connsiteX3728" fmla="*/ 1181444 w 4966685"/>
                <a:gd name="connsiteY3728" fmla="*/ 412358 h 512833"/>
                <a:gd name="connsiteX3729" fmla="*/ 1191768 w 4966685"/>
                <a:gd name="connsiteY3729" fmla="*/ 422682 h 512833"/>
                <a:gd name="connsiteX3730" fmla="*/ 1181444 w 4966685"/>
                <a:gd name="connsiteY3730" fmla="*/ 433005 h 512833"/>
                <a:gd name="connsiteX3731" fmla="*/ 1171121 w 4966685"/>
                <a:gd name="connsiteY3731" fmla="*/ 422682 h 512833"/>
                <a:gd name="connsiteX3732" fmla="*/ 1181444 w 4966685"/>
                <a:gd name="connsiteY3732" fmla="*/ 412358 h 512833"/>
                <a:gd name="connsiteX3733" fmla="*/ 1153198 w 4966685"/>
                <a:gd name="connsiteY3733" fmla="*/ 412358 h 512833"/>
                <a:gd name="connsiteX3734" fmla="*/ 1163522 w 4966685"/>
                <a:gd name="connsiteY3734" fmla="*/ 422682 h 512833"/>
                <a:gd name="connsiteX3735" fmla="*/ 1153198 w 4966685"/>
                <a:gd name="connsiteY3735" fmla="*/ 433005 h 512833"/>
                <a:gd name="connsiteX3736" fmla="*/ 1142874 w 4966685"/>
                <a:gd name="connsiteY3736" fmla="*/ 422682 h 512833"/>
                <a:gd name="connsiteX3737" fmla="*/ 1153198 w 4966685"/>
                <a:gd name="connsiteY3737" fmla="*/ 412358 h 512833"/>
                <a:gd name="connsiteX3738" fmla="*/ 1124953 w 4966685"/>
                <a:gd name="connsiteY3738" fmla="*/ 412358 h 512833"/>
                <a:gd name="connsiteX3739" fmla="*/ 1135277 w 4966685"/>
                <a:gd name="connsiteY3739" fmla="*/ 422682 h 512833"/>
                <a:gd name="connsiteX3740" fmla="*/ 1124953 w 4966685"/>
                <a:gd name="connsiteY3740" fmla="*/ 433005 h 512833"/>
                <a:gd name="connsiteX3741" fmla="*/ 1114630 w 4966685"/>
                <a:gd name="connsiteY3741" fmla="*/ 422682 h 512833"/>
                <a:gd name="connsiteX3742" fmla="*/ 1124953 w 4966685"/>
                <a:gd name="connsiteY3742" fmla="*/ 412358 h 512833"/>
                <a:gd name="connsiteX3743" fmla="*/ 1096707 w 4966685"/>
                <a:gd name="connsiteY3743" fmla="*/ 412358 h 512833"/>
                <a:gd name="connsiteX3744" fmla="*/ 1107031 w 4966685"/>
                <a:gd name="connsiteY3744" fmla="*/ 422682 h 512833"/>
                <a:gd name="connsiteX3745" fmla="*/ 1096707 w 4966685"/>
                <a:gd name="connsiteY3745" fmla="*/ 433005 h 512833"/>
                <a:gd name="connsiteX3746" fmla="*/ 1086384 w 4966685"/>
                <a:gd name="connsiteY3746" fmla="*/ 422682 h 512833"/>
                <a:gd name="connsiteX3747" fmla="*/ 1096707 w 4966685"/>
                <a:gd name="connsiteY3747" fmla="*/ 412358 h 512833"/>
                <a:gd name="connsiteX3748" fmla="*/ 1068462 w 4966685"/>
                <a:gd name="connsiteY3748" fmla="*/ 412358 h 512833"/>
                <a:gd name="connsiteX3749" fmla="*/ 1078786 w 4966685"/>
                <a:gd name="connsiteY3749" fmla="*/ 422682 h 512833"/>
                <a:gd name="connsiteX3750" fmla="*/ 1068462 w 4966685"/>
                <a:gd name="connsiteY3750" fmla="*/ 433005 h 512833"/>
                <a:gd name="connsiteX3751" fmla="*/ 1058139 w 4966685"/>
                <a:gd name="connsiteY3751" fmla="*/ 422682 h 512833"/>
                <a:gd name="connsiteX3752" fmla="*/ 1068462 w 4966685"/>
                <a:gd name="connsiteY3752" fmla="*/ 412358 h 512833"/>
                <a:gd name="connsiteX3753" fmla="*/ 1040216 w 4966685"/>
                <a:gd name="connsiteY3753" fmla="*/ 412358 h 512833"/>
                <a:gd name="connsiteX3754" fmla="*/ 1050540 w 4966685"/>
                <a:gd name="connsiteY3754" fmla="*/ 422682 h 512833"/>
                <a:gd name="connsiteX3755" fmla="*/ 1040216 w 4966685"/>
                <a:gd name="connsiteY3755" fmla="*/ 433005 h 512833"/>
                <a:gd name="connsiteX3756" fmla="*/ 1029892 w 4966685"/>
                <a:gd name="connsiteY3756" fmla="*/ 422682 h 512833"/>
                <a:gd name="connsiteX3757" fmla="*/ 1040216 w 4966685"/>
                <a:gd name="connsiteY3757" fmla="*/ 412358 h 512833"/>
                <a:gd name="connsiteX3758" fmla="*/ 1011971 w 4966685"/>
                <a:gd name="connsiteY3758" fmla="*/ 412358 h 512833"/>
                <a:gd name="connsiteX3759" fmla="*/ 1022295 w 4966685"/>
                <a:gd name="connsiteY3759" fmla="*/ 422682 h 512833"/>
                <a:gd name="connsiteX3760" fmla="*/ 1011971 w 4966685"/>
                <a:gd name="connsiteY3760" fmla="*/ 433005 h 512833"/>
                <a:gd name="connsiteX3761" fmla="*/ 1001648 w 4966685"/>
                <a:gd name="connsiteY3761" fmla="*/ 422682 h 512833"/>
                <a:gd name="connsiteX3762" fmla="*/ 1011971 w 4966685"/>
                <a:gd name="connsiteY3762" fmla="*/ 412358 h 512833"/>
                <a:gd name="connsiteX3763" fmla="*/ 983725 w 4966685"/>
                <a:gd name="connsiteY3763" fmla="*/ 412358 h 512833"/>
                <a:gd name="connsiteX3764" fmla="*/ 994049 w 4966685"/>
                <a:gd name="connsiteY3764" fmla="*/ 422682 h 512833"/>
                <a:gd name="connsiteX3765" fmla="*/ 983725 w 4966685"/>
                <a:gd name="connsiteY3765" fmla="*/ 433005 h 512833"/>
                <a:gd name="connsiteX3766" fmla="*/ 973401 w 4966685"/>
                <a:gd name="connsiteY3766" fmla="*/ 422682 h 512833"/>
                <a:gd name="connsiteX3767" fmla="*/ 983725 w 4966685"/>
                <a:gd name="connsiteY3767" fmla="*/ 412358 h 512833"/>
                <a:gd name="connsiteX3768" fmla="*/ 955480 w 4966685"/>
                <a:gd name="connsiteY3768" fmla="*/ 412358 h 512833"/>
                <a:gd name="connsiteX3769" fmla="*/ 965804 w 4966685"/>
                <a:gd name="connsiteY3769" fmla="*/ 422682 h 512833"/>
                <a:gd name="connsiteX3770" fmla="*/ 955480 w 4966685"/>
                <a:gd name="connsiteY3770" fmla="*/ 433005 h 512833"/>
                <a:gd name="connsiteX3771" fmla="*/ 945157 w 4966685"/>
                <a:gd name="connsiteY3771" fmla="*/ 422682 h 512833"/>
                <a:gd name="connsiteX3772" fmla="*/ 955480 w 4966685"/>
                <a:gd name="connsiteY3772" fmla="*/ 412358 h 512833"/>
                <a:gd name="connsiteX3773" fmla="*/ 927234 w 4966685"/>
                <a:gd name="connsiteY3773" fmla="*/ 412358 h 512833"/>
                <a:gd name="connsiteX3774" fmla="*/ 937558 w 4966685"/>
                <a:gd name="connsiteY3774" fmla="*/ 422682 h 512833"/>
                <a:gd name="connsiteX3775" fmla="*/ 927234 w 4966685"/>
                <a:gd name="connsiteY3775" fmla="*/ 433005 h 512833"/>
                <a:gd name="connsiteX3776" fmla="*/ 916910 w 4966685"/>
                <a:gd name="connsiteY3776" fmla="*/ 422682 h 512833"/>
                <a:gd name="connsiteX3777" fmla="*/ 927234 w 4966685"/>
                <a:gd name="connsiteY3777" fmla="*/ 412358 h 512833"/>
                <a:gd name="connsiteX3778" fmla="*/ 898989 w 4966685"/>
                <a:gd name="connsiteY3778" fmla="*/ 412358 h 512833"/>
                <a:gd name="connsiteX3779" fmla="*/ 909313 w 4966685"/>
                <a:gd name="connsiteY3779" fmla="*/ 422682 h 512833"/>
                <a:gd name="connsiteX3780" fmla="*/ 898989 w 4966685"/>
                <a:gd name="connsiteY3780" fmla="*/ 433005 h 512833"/>
                <a:gd name="connsiteX3781" fmla="*/ 888666 w 4966685"/>
                <a:gd name="connsiteY3781" fmla="*/ 422682 h 512833"/>
                <a:gd name="connsiteX3782" fmla="*/ 898989 w 4966685"/>
                <a:gd name="connsiteY3782" fmla="*/ 412358 h 512833"/>
                <a:gd name="connsiteX3783" fmla="*/ 870743 w 4966685"/>
                <a:gd name="connsiteY3783" fmla="*/ 412358 h 512833"/>
                <a:gd name="connsiteX3784" fmla="*/ 881067 w 4966685"/>
                <a:gd name="connsiteY3784" fmla="*/ 422682 h 512833"/>
                <a:gd name="connsiteX3785" fmla="*/ 870743 w 4966685"/>
                <a:gd name="connsiteY3785" fmla="*/ 433005 h 512833"/>
                <a:gd name="connsiteX3786" fmla="*/ 860420 w 4966685"/>
                <a:gd name="connsiteY3786" fmla="*/ 422682 h 512833"/>
                <a:gd name="connsiteX3787" fmla="*/ 870743 w 4966685"/>
                <a:gd name="connsiteY3787" fmla="*/ 412358 h 512833"/>
                <a:gd name="connsiteX3788" fmla="*/ 842499 w 4966685"/>
                <a:gd name="connsiteY3788" fmla="*/ 412358 h 512833"/>
                <a:gd name="connsiteX3789" fmla="*/ 852822 w 4966685"/>
                <a:gd name="connsiteY3789" fmla="*/ 422682 h 512833"/>
                <a:gd name="connsiteX3790" fmla="*/ 842499 w 4966685"/>
                <a:gd name="connsiteY3790" fmla="*/ 433005 h 512833"/>
                <a:gd name="connsiteX3791" fmla="*/ 832175 w 4966685"/>
                <a:gd name="connsiteY3791" fmla="*/ 422682 h 512833"/>
                <a:gd name="connsiteX3792" fmla="*/ 842499 w 4966685"/>
                <a:gd name="connsiteY3792" fmla="*/ 412358 h 512833"/>
                <a:gd name="connsiteX3793" fmla="*/ 814252 w 4966685"/>
                <a:gd name="connsiteY3793" fmla="*/ 412358 h 512833"/>
                <a:gd name="connsiteX3794" fmla="*/ 824576 w 4966685"/>
                <a:gd name="connsiteY3794" fmla="*/ 422682 h 512833"/>
                <a:gd name="connsiteX3795" fmla="*/ 814252 w 4966685"/>
                <a:gd name="connsiteY3795" fmla="*/ 433005 h 512833"/>
                <a:gd name="connsiteX3796" fmla="*/ 803929 w 4966685"/>
                <a:gd name="connsiteY3796" fmla="*/ 422682 h 512833"/>
                <a:gd name="connsiteX3797" fmla="*/ 814252 w 4966685"/>
                <a:gd name="connsiteY3797" fmla="*/ 412358 h 512833"/>
                <a:gd name="connsiteX3798" fmla="*/ 786007 w 4966685"/>
                <a:gd name="connsiteY3798" fmla="*/ 412358 h 512833"/>
                <a:gd name="connsiteX3799" fmla="*/ 796331 w 4966685"/>
                <a:gd name="connsiteY3799" fmla="*/ 422682 h 512833"/>
                <a:gd name="connsiteX3800" fmla="*/ 786007 w 4966685"/>
                <a:gd name="connsiteY3800" fmla="*/ 433005 h 512833"/>
                <a:gd name="connsiteX3801" fmla="*/ 775684 w 4966685"/>
                <a:gd name="connsiteY3801" fmla="*/ 422682 h 512833"/>
                <a:gd name="connsiteX3802" fmla="*/ 786007 w 4966685"/>
                <a:gd name="connsiteY3802" fmla="*/ 412358 h 512833"/>
                <a:gd name="connsiteX3803" fmla="*/ 757761 w 4966685"/>
                <a:gd name="connsiteY3803" fmla="*/ 412358 h 512833"/>
                <a:gd name="connsiteX3804" fmla="*/ 768085 w 4966685"/>
                <a:gd name="connsiteY3804" fmla="*/ 422682 h 512833"/>
                <a:gd name="connsiteX3805" fmla="*/ 757761 w 4966685"/>
                <a:gd name="connsiteY3805" fmla="*/ 433005 h 512833"/>
                <a:gd name="connsiteX3806" fmla="*/ 747438 w 4966685"/>
                <a:gd name="connsiteY3806" fmla="*/ 422682 h 512833"/>
                <a:gd name="connsiteX3807" fmla="*/ 757761 w 4966685"/>
                <a:gd name="connsiteY3807" fmla="*/ 412358 h 512833"/>
                <a:gd name="connsiteX3808" fmla="*/ 729517 w 4966685"/>
                <a:gd name="connsiteY3808" fmla="*/ 412358 h 512833"/>
                <a:gd name="connsiteX3809" fmla="*/ 739840 w 4966685"/>
                <a:gd name="connsiteY3809" fmla="*/ 422682 h 512833"/>
                <a:gd name="connsiteX3810" fmla="*/ 729517 w 4966685"/>
                <a:gd name="connsiteY3810" fmla="*/ 433005 h 512833"/>
                <a:gd name="connsiteX3811" fmla="*/ 719193 w 4966685"/>
                <a:gd name="connsiteY3811" fmla="*/ 422682 h 512833"/>
                <a:gd name="connsiteX3812" fmla="*/ 729517 w 4966685"/>
                <a:gd name="connsiteY3812" fmla="*/ 412358 h 512833"/>
                <a:gd name="connsiteX3813" fmla="*/ 701270 w 4966685"/>
                <a:gd name="connsiteY3813" fmla="*/ 412358 h 512833"/>
                <a:gd name="connsiteX3814" fmla="*/ 711594 w 4966685"/>
                <a:gd name="connsiteY3814" fmla="*/ 422682 h 512833"/>
                <a:gd name="connsiteX3815" fmla="*/ 701270 w 4966685"/>
                <a:gd name="connsiteY3815" fmla="*/ 433005 h 512833"/>
                <a:gd name="connsiteX3816" fmla="*/ 690947 w 4966685"/>
                <a:gd name="connsiteY3816" fmla="*/ 422682 h 512833"/>
                <a:gd name="connsiteX3817" fmla="*/ 701270 w 4966685"/>
                <a:gd name="connsiteY3817" fmla="*/ 412358 h 512833"/>
                <a:gd name="connsiteX3818" fmla="*/ 673026 w 4966685"/>
                <a:gd name="connsiteY3818" fmla="*/ 412358 h 512833"/>
                <a:gd name="connsiteX3819" fmla="*/ 683349 w 4966685"/>
                <a:gd name="connsiteY3819" fmla="*/ 422682 h 512833"/>
                <a:gd name="connsiteX3820" fmla="*/ 673026 w 4966685"/>
                <a:gd name="connsiteY3820" fmla="*/ 433005 h 512833"/>
                <a:gd name="connsiteX3821" fmla="*/ 662702 w 4966685"/>
                <a:gd name="connsiteY3821" fmla="*/ 422682 h 512833"/>
                <a:gd name="connsiteX3822" fmla="*/ 673026 w 4966685"/>
                <a:gd name="connsiteY3822" fmla="*/ 412358 h 512833"/>
                <a:gd name="connsiteX3823" fmla="*/ 644779 w 4966685"/>
                <a:gd name="connsiteY3823" fmla="*/ 412358 h 512833"/>
                <a:gd name="connsiteX3824" fmla="*/ 655103 w 4966685"/>
                <a:gd name="connsiteY3824" fmla="*/ 422682 h 512833"/>
                <a:gd name="connsiteX3825" fmla="*/ 644779 w 4966685"/>
                <a:gd name="connsiteY3825" fmla="*/ 433005 h 512833"/>
                <a:gd name="connsiteX3826" fmla="*/ 634456 w 4966685"/>
                <a:gd name="connsiteY3826" fmla="*/ 422682 h 512833"/>
                <a:gd name="connsiteX3827" fmla="*/ 644779 w 4966685"/>
                <a:gd name="connsiteY3827" fmla="*/ 412358 h 512833"/>
                <a:gd name="connsiteX3828" fmla="*/ 616535 w 4966685"/>
                <a:gd name="connsiteY3828" fmla="*/ 412358 h 512833"/>
                <a:gd name="connsiteX3829" fmla="*/ 626859 w 4966685"/>
                <a:gd name="connsiteY3829" fmla="*/ 422682 h 512833"/>
                <a:gd name="connsiteX3830" fmla="*/ 616535 w 4966685"/>
                <a:gd name="connsiteY3830" fmla="*/ 433005 h 512833"/>
                <a:gd name="connsiteX3831" fmla="*/ 606211 w 4966685"/>
                <a:gd name="connsiteY3831" fmla="*/ 422682 h 512833"/>
                <a:gd name="connsiteX3832" fmla="*/ 616535 w 4966685"/>
                <a:gd name="connsiteY3832" fmla="*/ 412358 h 512833"/>
                <a:gd name="connsiteX3833" fmla="*/ 588288 w 4966685"/>
                <a:gd name="connsiteY3833" fmla="*/ 412358 h 512833"/>
                <a:gd name="connsiteX3834" fmla="*/ 598612 w 4966685"/>
                <a:gd name="connsiteY3834" fmla="*/ 422682 h 512833"/>
                <a:gd name="connsiteX3835" fmla="*/ 588288 w 4966685"/>
                <a:gd name="connsiteY3835" fmla="*/ 433005 h 512833"/>
                <a:gd name="connsiteX3836" fmla="*/ 577965 w 4966685"/>
                <a:gd name="connsiteY3836" fmla="*/ 422682 h 512833"/>
                <a:gd name="connsiteX3837" fmla="*/ 588288 w 4966685"/>
                <a:gd name="connsiteY3837" fmla="*/ 412358 h 512833"/>
                <a:gd name="connsiteX3838" fmla="*/ 560044 w 4966685"/>
                <a:gd name="connsiteY3838" fmla="*/ 412358 h 512833"/>
                <a:gd name="connsiteX3839" fmla="*/ 570367 w 4966685"/>
                <a:gd name="connsiteY3839" fmla="*/ 422682 h 512833"/>
                <a:gd name="connsiteX3840" fmla="*/ 560044 w 4966685"/>
                <a:gd name="connsiteY3840" fmla="*/ 433005 h 512833"/>
                <a:gd name="connsiteX3841" fmla="*/ 549720 w 4966685"/>
                <a:gd name="connsiteY3841" fmla="*/ 422682 h 512833"/>
                <a:gd name="connsiteX3842" fmla="*/ 560044 w 4966685"/>
                <a:gd name="connsiteY3842" fmla="*/ 412358 h 512833"/>
                <a:gd name="connsiteX3843" fmla="*/ 531797 w 4966685"/>
                <a:gd name="connsiteY3843" fmla="*/ 412358 h 512833"/>
                <a:gd name="connsiteX3844" fmla="*/ 542121 w 4966685"/>
                <a:gd name="connsiteY3844" fmla="*/ 422682 h 512833"/>
                <a:gd name="connsiteX3845" fmla="*/ 531797 w 4966685"/>
                <a:gd name="connsiteY3845" fmla="*/ 433005 h 512833"/>
                <a:gd name="connsiteX3846" fmla="*/ 521474 w 4966685"/>
                <a:gd name="connsiteY3846" fmla="*/ 422682 h 512833"/>
                <a:gd name="connsiteX3847" fmla="*/ 531797 w 4966685"/>
                <a:gd name="connsiteY3847" fmla="*/ 412358 h 512833"/>
                <a:gd name="connsiteX3848" fmla="*/ 503553 w 4966685"/>
                <a:gd name="connsiteY3848" fmla="*/ 412358 h 512833"/>
                <a:gd name="connsiteX3849" fmla="*/ 513876 w 4966685"/>
                <a:gd name="connsiteY3849" fmla="*/ 422682 h 512833"/>
                <a:gd name="connsiteX3850" fmla="*/ 503553 w 4966685"/>
                <a:gd name="connsiteY3850" fmla="*/ 433005 h 512833"/>
                <a:gd name="connsiteX3851" fmla="*/ 493229 w 4966685"/>
                <a:gd name="connsiteY3851" fmla="*/ 422682 h 512833"/>
                <a:gd name="connsiteX3852" fmla="*/ 503553 w 4966685"/>
                <a:gd name="connsiteY3852" fmla="*/ 412358 h 512833"/>
                <a:gd name="connsiteX3853" fmla="*/ 475306 w 4966685"/>
                <a:gd name="connsiteY3853" fmla="*/ 412358 h 512833"/>
                <a:gd name="connsiteX3854" fmla="*/ 485630 w 4966685"/>
                <a:gd name="connsiteY3854" fmla="*/ 422682 h 512833"/>
                <a:gd name="connsiteX3855" fmla="*/ 475306 w 4966685"/>
                <a:gd name="connsiteY3855" fmla="*/ 433005 h 512833"/>
                <a:gd name="connsiteX3856" fmla="*/ 464983 w 4966685"/>
                <a:gd name="connsiteY3856" fmla="*/ 422682 h 512833"/>
                <a:gd name="connsiteX3857" fmla="*/ 475306 w 4966685"/>
                <a:gd name="connsiteY3857" fmla="*/ 412358 h 512833"/>
                <a:gd name="connsiteX3858" fmla="*/ 447062 w 4966685"/>
                <a:gd name="connsiteY3858" fmla="*/ 412358 h 512833"/>
                <a:gd name="connsiteX3859" fmla="*/ 457385 w 4966685"/>
                <a:gd name="connsiteY3859" fmla="*/ 422682 h 512833"/>
                <a:gd name="connsiteX3860" fmla="*/ 447062 w 4966685"/>
                <a:gd name="connsiteY3860" fmla="*/ 433005 h 512833"/>
                <a:gd name="connsiteX3861" fmla="*/ 436738 w 4966685"/>
                <a:gd name="connsiteY3861" fmla="*/ 422682 h 512833"/>
                <a:gd name="connsiteX3862" fmla="*/ 447062 w 4966685"/>
                <a:gd name="connsiteY3862" fmla="*/ 412358 h 512833"/>
                <a:gd name="connsiteX3863" fmla="*/ 418815 w 4966685"/>
                <a:gd name="connsiteY3863" fmla="*/ 412358 h 512833"/>
                <a:gd name="connsiteX3864" fmla="*/ 429139 w 4966685"/>
                <a:gd name="connsiteY3864" fmla="*/ 422682 h 512833"/>
                <a:gd name="connsiteX3865" fmla="*/ 418815 w 4966685"/>
                <a:gd name="connsiteY3865" fmla="*/ 433005 h 512833"/>
                <a:gd name="connsiteX3866" fmla="*/ 408492 w 4966685"/>
                <a:gd name="connsiteY3866" fmla="*/ 422682 h 512833"/>
                <a:gd name="connsiteX3867" fmla="*/ 418815 w 4966685"/>
                <a:gd name="connsiteY3867" fmla="*/ 412358 h 512833"/>
                <a:gd name="connsiteX3868" fmla="*/ 390571 w 4966685"/>
                <a:gd name="connsiteY3868" fmla="*/ 412358 h 512833"/>
                <a:gd name="connsiteX3869" fmla="*/ 400894 w 4966685"/>
                <a:gd name="connsiteY3869" fmla="*/ 422682 h 512833"/>
                <a:gd name="connsiteX3870" fmla="*/ 390571 w 4966685"/>
                <a:gd name="connsiteY3870" fmla="*/ 433005 h 512833"/>
                <a:gd name="connsiteX3871" fmla="*/ 380247 w 4966685"/>
                <a:gd name="connsiteY3871" fmla="*/ 422682 h 512833"/>
                <a:gd name="connsiteX3872" fmla="*/ 390571 w 4966685"/>
                <a:gd name="connsiteY3872" fmla="*/ 412358 h 512833"/>
                <a:gd name="connsiteX3873" fmla="*/ 362324 w 4966685"/>
                <a:gd name="connsiteY3873" fmla="*/ 412358 h 512833"/>
                <a:gd name="connsiteX3874" fmla="*/ 372648 w 4966685"/>
                <a:gd name="connsiteY3874" fmla="*/ 422682 h 512833"/>
                <a:gd name="connsiteX3875" fmla="*/ 362324 w 4966685"/>
                <a:gd name="connsiteY3875" fmla="*/ 433005 h 512833"/>
                <a:gd name="connsiteX3876" fmla="*/ 352001 w 4966685"/>
                <a:gd name="connsiteY3876" fmla="*/ 422682 h 512833"/>
                <a:gd name="connsiteX3877" fmla="*/ 362324 w 4966685"/>
                <a:gd name="connsiteY3877" fmla="*/ 412358 h 512833"/>
                <a:gd name="connsiteX3878" fmla="*/ 334080 w 4966685"/>
                <a:gd name="connsiteY3878" fmla="*/ 412358 h 512833"/>
                <a:gd name="connsiteX3879" fmla="*/ 344403 w 4966685"/>
                <a:gd name="connsiteY3879" fmla="*/ 422682 h 512833"/>
                <a:gd name="connsiteX3880" fmla="*/ 334080 w 4966685"/>
                <a:gd name="connsiteY3880" fmla="*/ 433005 h 512833"/>
                <a:gd name="connsiteX3881" fmla="*/ 323756 w 4966685"/>
                <a:gd name="connsiteY3881" fmla="*/ 422682 h 512833"/>
                <a:gd name="connsiteX3882" fmla="*/ 334080 w 4966685"/>
                <a:gd name="connsiteY3882" fmla="*/ 412358 h 512833"/>
                <a:gd name="connsiteX3883" fmla="*/ 305833 w 4966685"/>
                <a:gd name="connsiteY3883" fmla="*/ 412358 h 512833"/>
                <a:gd name="connsiteX3884" fmla="*/ 316157 w 4966685"/>
                <a:gd name="connsiteY3884" fmla="*/ 422682 h 512833"/>
                <a:gd name="connsiteX3885" fmla="*/ 305833 w 4966685"/>
                <a:gd name="connsiteY3885" fmla="*/ 433005 h 512833"/>
                <a:gd name="connsiteX3886" fmla="*/ 295510 w 4966685"/>
                <a:gd name="connsiteY3886" fmla="*/ 422682 h 512833"/>
                <a:gd name="connsiteX3887" fmla="*/ 305833 w 4966685"/>
                <a:gd name="connsiteY3887" fmla="*/ 412358 h 512833"/>
                <a:gd name="connsiteX3888" fmla="*/ 277589 w 4966685"/>
                <a:gd name="connsiteY3888" fmla="*/ 412358 h 512833"/>
                <a:gd name="connsiteX3889" fmla="*/ 287913 w 4966685"/>
                <a:gd name="connsiteY3889" fmla="*/ 422682 h 512833"/>
                <a:gd name="connsiteX3890" fmla="*/ 277589 w 4966685"/>
                <a:gd name="connsiteY3890" fmla="*/ 433005 h 512833"/>
                <a:gd name="connsiteX3891" fmla="*/ 267265 w 4966685"/>
                <a:gd name="connsiteY3891" fmla="*/ 422682 h 512833"/>
                <a:gd name="connsiteX3892" fmla="*/ 277589 w 4966685"/>
                <a:gd name="connsiteY3892" fmla="*/ 412358 h 512833"/>
                <a:gd name="connsiteX3893" fmla="*/ 249343 w 4966685"/>
                <a:gd name="connsiteY3893" fmla="*/ 412358 h 512833"/>
                <a:gd name="connsiteX3894" fmla="*/ 259666 w 4966685"/>
                <a:gd name="connsiteY3894" fmla="*/ 422682 h 512833"/>
                <a:gd name="connsiteX3895" fmla="*/ 249343 w 4966685"/>
                <a:gd name="connsiteY3895" fmla="*/ 433005 h 512833"/>
                <a:gd name="connsiteX3896" fmla="*/ 239019 w 4966685"/>
                <a:gd name="connsiteY3896" fmla="*/ 422682 h 512833"/>
                <a:gd name="connsiteX3897" fmla="*/ 249343 w 4966685"/>
                <a:gd name="connsiteY3897" fmla="*/ 412358 h 512833"/>
                <a:gd name="connsiteX3898" fmla="*/ 221098 w 4966685"/>
                <a:gd name="connsiteY3898" fmla="*/ 412358 h 512833"/>
                <a:gd name="connsiteX3899" fmla="*/ 231422 w 4966685"/>
                <a:gd name="connsiteY3899" fmla="*/ 422682 h 512833"/>
                <a:gd name="connsiteX3900" fmla="*/ 221098 w 4966685"/>
                <a:gd name="connsiteY3900" fmla="*/ 433005 h 512833"/>
                <a:gd name="connsiteX3901" fmla="*/ 210774 w 4966685"/>
                <a:gd name="connsiteY3901" fmla="*/ 422682 h 512833"/>
                <a:gd name="connsiteX3902" fmla="*/ 221098 w 4966685"/>
                <a:gd name="connsiteY3902" fmla="*/ 412358 h 512833"/>
                <a:gd name="connsiteX3903" fmla="*/ 192852 w 4966685"/>
                <a:gd name="connsiteY3903" fmla="*/ 412358 h 512833"/>
                <a:gd name="connsiteX3904" fmla="*/ 203175 w 4966685"/>
                <a:gd name="connsiteY3904" fmla="*/ 422682 h 512833"/>
                <a:gd name="connsiteX3905" fmla="*/ 192852 w 4966685"/>
                <a:gd name="connsiteY3905" fmla="*/ 433005 h 512833"/>
                <a:gd name="connsiteX3906" fmla="*/ 182528 w 4966685"/>
                <a:gd name="connsiteY3906" fmla="*/ 422682 h 512833"/>
                <a:gd name="connsiteX3907" fmla="*/ 192852 w 4966685"/>
                <a:gd name="connsiteY3907" fmla="*/ 412358 h 512833"/>
                <a:gd name="connsiteX3908" fmla="*/ 164606 w 4966685"/>
                <a:gd name="connsiteY3908" fmla="*/ 412358 h 512833"/>
                <a:gd name="connsiteX3909" fmla="*/ 174930 w 4966685"/>
                <a:gd name="connsiteY3909" fmla="*/ 422682 h 512833"/>
                <a:gd name="connsiteX3910" fmla="*/ 164606 w 4966685"/>
                <a:gd name="connsiteY3910" fmla="*/ 433005 h 512833"/>
                <a:gd name="connsiteX3911" fmla="*/ 154283 w 4966685"/>
                <a:gd name="connsiteY3911" fmla="*/ 422682 h 512833"/>
                <a:gd name="connsiteX3912" fmla="*/ 164606 w 4966685"/>
                <a:gd name="connsiteY3912" fmla="*/ 412358 h 512833"/>
                <a:gd name="connsiteX3913" fmla="*/ 136361 w 4966685"/>
                <a:gd name="connsiteY3913" fmla="*/ 412358 h 512833"/>
                <a:gd name="connsiteX3914" fmla="*/ 146684 w 4966685"/>
                <a:gd name="connsiteY3914" fmla="*/ 422682 h 512833"/>
                <a:gd name="connsiteX3915" fmla="*/ 136361 w 4966685"/>
                <a:gd name="connsiteY3915" fmla="*/ 433005 h 512833"/>
                <a:gd name="connsiteX3916" fmla="*/ 126037 w 4966685"/>
                <a:gd name="connsiteY3916" fmla="*/ 422682 h 512833"/>
                <a:gd name="connsiteX3917" fmla="*/ 136361 w 4966685"/>
                <a:gd name="connsiteY3917" fmla="*/ 412358 h 512833"/>
                <a:gd name="connsiteX3918" fmla="*/ 108116 w 4966685"/>
                <a:gd name="connsiteY3918" fmla="*/ 412358 h 512833"/>
                <a:gd name="connsiteX3919" fmla="*/ 118439 w 4966685"/>
                <a:gd name="connsiteY3919" fmla="*/ 422682 h 512833"/>
                <a:gd name="connsiteX3920" fmla="*/ 108116 w 4966685"/>
                <a:gd name="connsiteY3920" fmla="*/ 433005 h 512833"/>
                <a:gd name="connsiteX3921" fmla="*/ 97793 w 4966685"/>
                <a:gd name="connsiteY3921" fmla="*/ 422682 h 512833"/>
                <a:gd name="connsiteX3922" fmla="*/ 108116 w 4966685"/>
                <a:gd name="connsiteY3922" fmla="*/ 412358 h 512833"/>
                <a:gd name="connsiteX3923" fmla="*/ 79871 w 4966685"/>
                <a:gd name="connsiteY3923" fmla="*/ 412358 h 512833"/>
                <a:gd name="connsiteX3924" fmla="*/ 90194 w 4966685"/>
                <a:gd name="connsiteY3924" fmla="*/ 422682 h 512833"/>
                <a:gd name="connsiteX3925" fmla="*/ 79871 w 4966685"/>
                <a:gd name="connsiteY3925" fmla="*/ 433005 h 512833"/>
                <a:gd name="connsiteX3926" fmla="*/ 69547 w 4966685"/>
                <a:gd name="connsiteY3926" fmla="*/ 422682 h 512833"/>
                <a:gd name="connsiteX3927" fmla="*/ 79871 w 4966685"/>
                <a:gd name="connsiteY3927" fmla="*/ 412358 h 512833"/>
                <a:gd name="connsiteX3928" fmla="*/ 51625 w 4966685"/>
                <a:gd name="connsiteY3928" fmla="*/ 412358 h 512833"/>
                <a:gd name="connsiteX3929" fmla="*/ 61949 w 4966685"/>
                <a:gd name="connsiteY3929" fmla="*/ 422682 h 512833"/>
                <a:gd name="connsiteX3930" fmla="*/ 51625 w 4966685"/>
                <a:gd name="connsiteY3930" fmla="*/ 433005 h 512833"/>
                <a:gd name="connsiteX3931" fmla="*/ 46466 w 4966685"/>
                <a:gd name="connsiteY3931" fmla="*/ 427846 h 512833"/>
                <a:gd name="connsiteX3932" fmla="*/ 42307 w 4966685"/>
                <a:gd name="connsiteY3932" fmla="*/ 421677 h 512833"/>
                <a:gd name="connsiteX3933" fmla="*/ 4923901 w 4966685"/>
                <a:gd name="connsiteY3933" fmla="*/ 388150 h 512833"/>
                <a:gd name="connsiteX3934" fmla="*/ 4933972 w 4966685"/>
                <a:gd name="connsiteY3934" fmla="*/ 398220 h 512833"/>
                <a:gd name="connsiteX3935" fmla="*/ 4923901 w 4966685"/>
                <a:gd name="connsiteY3935" fmla="*/ 408292 h 512833"/>
                <a:gd name="connsiteX3936" fmla="*/ 4913830 w 4966685"/>
                <a:gd name="connsiteY3936" fmla="*/ 398220 h 512833"/>
                <a:gd name="connsiteX3937" fmla="*/ 4923901 w 4966685"/>
                <a:gd name="connsiteY3937" fmla="*/ 388150 h 512833"/>
                <a:gd name="connsiteX3938" fmla="*/ 4895656 w 4966685"/>
                <a:gd name="connsiteY3938" fmla="*/ 388150 h 512833"/>
                <a:gd name="connsiteX3939" fmla="*/ 4905727 w 4966685"/>
                <a:gd name="connsiteY3939" fmla="*/ 398220 h 512833"/>
                <a:gd name="connsiteX3940" fmla="*/ 4895656 w 4966685"/>
                <a:gd name="connsiteY3940" fmla="*/ 408292 h 512833"/>
                <a:gd name="connsiteX3941" fmla="*/ 4885585 w 4966685"/>
                <a:gd name="connsiteY3941" fmla="*/ 398220 h 512833"/>
                <a:gd name="connsiteX3942" fmla="*/ 4895656 w 4966685"/>
                <a:gd name="connsiteY3942" fmla="*/ 388150 h 512833"/>
                <a:gd name="connsiteX3943" fmla="*/ 4867409 w 4966685"/>
                <a:gd name="connsiteY3943" fmla="*/ 388150 h 512833"/>
                <a:gd name="connsiteX3944" fmla="*/ 4877480 w 4966685"/>
                <a:gd name="connsiteY3944" fmla="*/ 398220 h 512833"/>
                <a:gd name="connsiteX3945" fmla="*/ 4867409 w 4966685"/>
                <a:gd name="connsiteY3945" fmla="*/ 408292 h 512833"/>
                <a:gd name="connsiteX3946" fmla="*/ 4857338 w 4966685"/>
                <a:gd name="connsiteY3946" fmla="*/ 398220 h 512833"/>
                <a:gd name="connsiteX3947" fmla="*/ 4867409 w 4966685"/>
                <a:gd name="connsiteY3947" fmla="*/ 388150 h 512833"/>
                <a:gd name="connsiteX3948" fmla="*/ 4839165 w 4966685"/>
                <a:gd name="connsiteY3948" fmla="*/ 388150 h 512833"/>
                <a:gd name="connsiteX3949" fmla="*/ 4849236 w 4966685"/>
                <a:gd name="connsiteY3949" fmla="*/ 398220 h 512833"/>
                <a:gd name="connsiteX3950" fmla="*/ 4839165 w 4966685"/>
                <a:gd name="connsiteY3950" fmla="*/ 408292 h 512833"/>
                <a:gd name="connsiteX3951" fmla="*/ 4829094 w 4966685"/>
                <a:gd name="connsiteY3951" fmla="*/ 398220 h 512833"/>
                <a:gd name="connsiteX3952" fmla="*/ 4839165 w 4966685"/>
                <a:gd name="connsiteY3952" fmla="*/ 388150 h 512833"/>
                <a:gd name="connsiteX3953" fmla="*/ 4810919 w 4966685"/>
                <a:gd name="connsiteY3953" fmla="*/ 388150 h 512833"/>
                <a:gd name="connsiteX3954" fmla="*/ 4820990 w 4966685"/>
                <a:gd name="connsiteY3954" fmla="*/ 398220 h 512833"/>
                <a:gd name="connsiteX3955" fmla="*/ 4810919 w 4966685"/>
                <a:gd name="connsiteY3955" fmla="*/ 408292 h 512833"/>
                <a:gd name="connsiteX3956" fmla="*/ 4800848 w 4966685"/>
                <a:gd name="connsiteY3956" fmla="*/ 398220 h 512833"/>
                <a:gd name="connsiteX3957" fmla="*/ 4810919 w 4966685"/>
                <a:gd name="connsiteY3957" fmla="*/ 388150 h 512833"/>
                <a:gd name="connsiteX3958" fmla="*/ 4782674 w 4966685"/>
                <a:gd name="connsiteY3958" fmla="*/ 388150 h 512833"/>
                <a:gd name="connsiteX3959" fmla="*/ 4792745 w 4966685"/>
                <a:gd name="connsiteY3959" fmla="*/ 398220 h 512833"/>
                <a:gd name="connsiteX3960" fmla="*/ 4782674 w 4966685"/>
                <a:gd name="connsiteY3960" fmla="*/ 408292 h 512833"/>
                <a:gd name="connsiteX3961" fmla="*/ 4772603 w 4966685"/>
                <a:gd name="connsiteY3961" fmla="*/ 398220 h 512833"/>
                <a:gd name="connsiteX3962" fmla="*/ 4782674 w 4966685"/>
                <a:gd name="connsiteY3962" fmla="*/ 388150 h 512833"/>
                <a:gd name="connsiteX3963" fmla="*/ 4754428 w 4966685"/>
                <a:gd name="connsiteY3963" fmla="*/ 388150 h 512833"/>
                <a:gd name="connsiteX3964" fmla="*/ 4764498 w 4966685"/>
                <a:gd name="connsiteY3964" fmla="*/ 398220 h 512833"/>
                <a:gd name="connsiteX3965" fmla="*/ 4754428 w 4966685"/>
                <a:gd name="connsiteY3965" fmla="*/ 408292 h 512833"/>
                <a:gd name="connsiteX3966" fmla="*/ 4744356 w 4966685"/>
                <a:gd name="connsiteY3966" fmla="*/ 398220 h 512833"/>
                <a:gd name="connsiteX3967" fmla="*/ 4754428 w 4966685"/>
                <a:gd name="connsiteY3967" fmla="*/ 388150 h 512833"/>
                <a:gd name="connsiteX3968" fmla="*/ 4726183 w 4966685"/>
                <a:gd name="connsiteY3968" fmla="*/ 388150 h 512833"/>
                <a:gd name="connsiteX3969" fmla="*/ 4736254 w 4966685"/>
                <a:gd name="connsiteY3969" fmla="*/ 398220 h 512833"/>
                <a:gd name="connsiteX3970" fmla="*/ 4726183 w 4966685"/>
                <a:gd name="connsiteY3970" fmla="*/ 408292 h 512833"/>
                <a:gd name="connsiteX3971" fmla="*/ 4716112 w 4966685"/>
                <a:gd name="connsiteY3971" fmla="*/ 398220 h 512833"/>
                <a:gd name="connsiteX3972" fmla="*/ 4726183 w 4966685"/>
                <a:gd name="connsiteY3972" fmla="*/ 388150 h 512833"/>
                <a:gd name="connsiteX3973" fmla="*/ 4697937 w 4966685"/>
                <a:gd name="connsiteY3973" fmla="*/ 388150 h 512833"/>
                <a:gd name="connsiteX3974" fmla="*/ 4708008 w 4966685"/>
                <a:gd name="connsiteY3974" fmla="*/ 398220 h 512833"/>
                <a:gd name="connsiteX3975" fmla="*/ 4697937 w 4966685"/>
                <a:gd name="connsiteY3975" fmla="*/ 408292 h 512833"/>
                <a:gd name="connsiteX3976" fmla="*/ 4687865 w 4966685"/>
                <a:gd name="connsiteY3976" fmla="*/ 398220 h 512833"/>
                <a:gd name="connsiteX3977" fmla="*/ 4697937 w 4966685"/>
                <a:gd name="connsiteY3977" fmla="*/ 388150 h 512833"/>
                <a:gd name="connsiteX3978" fmla="*/ 4669692 w 4966685"/>
                <a:gd name="connsiteY3978" fmla="*/ 388150 h 512833"/>
                <a:gd name="connsiteX3979" fmla="*/ 4679763 w 4966685"/>
                <a:gd name="connsiteY3979" fmla="*/ 398220 h 512833"/>
                <a:gd name="connsiteX3980" fmla="*/ 4669692 w 4966685"/>
                <a:gd name="connsiteY3980" fmla="*/ 408292 h 512833"/>
                <a:gd name="connsiteX3981" fmla="*/ 4659621 w 4966685"/>
                <a:gd name="connsiteY3981" fmla="*/ 398220 h 512833"/>
                <a:gd name="connsiteX3982" fmla="*/ 4669692 w 4966685"/>
                <a:gd name="connsiteY3982" fmla="*/ 388150 h 512833"/>
                <a:gd name="connsiteX3983" fmla="*/ 4641446 w 4966685"/>
                <a:gd name="connsiteY3983" fmla="*/ 388150 h 512833"/>
                <a:gd name="connsiteX3984" fmla="*/ 4651517 w 4966685"/>
                <a:gd name="connsiteY3984" fmla="*/ 398220 h 512833"/>
                <a:gd name="connsiteX3985" fmla="*/ 4641446 w 4966685"/>
                <a:gd name="connsiteY3985" fmla="*/ 408292 h 512833"/>
                <a:gd name="connsiteX3986" fmla="*/ 4631375 w 4966685"/>
                <a:gd name="connsiteY3986" fmla="*/ 398220 h 512833"/>
                <a:gd name="connsiteX3987" fmla="*/ 4641446 w 4966685"/>
                <a:gd name="connsiteY3987" fmla="*/ 388150 h 512833"/>
                <a:gd name="connsiteX3988" fmla="*/ 4613201 w 4966685"/>
                <a:gd name="connsiteY3988" fmla="*/ 388150 h 512833"/>
                <a:gd name="connsiteX3989" fmla="*/ 4623272 w 4966685"/>
                <a:gd name="connsiteY3989" fmla="*/ 398220 h 512833"/>
                <a:gd name="connsiteX3990" fmla="*/ 4613201 w 4966685"/>
                <a:gd name="connsiteY3990" fmla="*/ 408292 h 512833"/>
                <a:gd name="connsiteX3991" fmla="*/ 4603130 w 4966685"/>
                <a:gd name="connsiteY3991" fmla="*/ 398220 h 512833"/>
                <a:gd name="connsiteX3992" fmla="*/ 4613201 w 4966685"/>
                <a:gd name="connsiteY3992" fmla="*/ 388150 h 512833"/>
                <a:gd name="connsiteX3993" fmla="*/ 4584955 w 4966685"/>
                <a:gd name="connsiteY3993" fmla="*/ 388150 h 512833"/>
                <a:gd name="connsiteX3994" fmla="*/ 4595026 w 4966685"/>
                <a:gd name="connsiteY3994" fmla="*/ 398220 h 512833"/>
                <a:gd name="connsiteX3995" fmla="*/ 4584955 w 4966685"/>
                <a:gd name="connsiteY3995" fmla="*/ 408292 h 512833"/>
                <a:gd name="connsiteX3996" fmla="*/ 4574884 w 4966685"/>
                <a:gd name="connsiteY3996" fmla="*/ 398220 h 512833"/>
                <a:gd name="connsiteX3997" fmla="*/ 4584955 w 4966685"/>
                <a:gd name="connsiteY3997" fmla="*/ 388150 h 512833"/>
                <a:gd name="connsiteX3998" fmla="*/ 4556710 w 4966685"/>
                <a:gd name="connsiteY3998" fmla="*/ 388150 h 512833"/>
                <a:gd name="connsiteX3999" fmla="*/ 4566781 w 4966685"/>
                <a:gd name="connsiteY3999" fmla="*/ 398220 h 512833"/>
                <a:gd name="connsiteX4000" fmla="*/ 4556710 w 4966685"/>
                <a:gd name="connsiteY4000" fmla="*/ 408292 h 512833"/>
                <a:gd name="connsiteX4001" fmla="*/ 4546639 w 4966685"/>
                <a:gd name="connsiteY4001" fmla="*/ 398220 h 512833"/>
                <a:gd name="connsiteX4002" fmla="*/ 4556710 w 4966685"/>
                <a:gd name="connsiteY4002" fmla="*/ 388150 h 512833"/>
                <a:gd name="connsiteX4003" fmla="*/ 4528464 w 4966685"/>
                <a:gd name="connsiteY4003" fmla="*/ 388150 h 512833"/>
                <a:gd name="connsiteX4004" fmla="*/ 4538535 w 4966685"/>
                <a:gd name="connsiteY4004" fmla="*/ 398220 h 512833"/>
                <a:gd name="connsiteX4005" fmla="*/ 4528464 w 4966685"/>
                <a:gd name="connsiteY4005" fmla="*/ 408292 h 512833"/>
                <a:gd name="connsiteX4006" fmla="*/ 4518393 w 4966685"/>
                <a:gd name="connsiteY4006" fmla="*/ 398220 h 512833"/>
                <a:gd name="connsiteX4007" fmla="*/ 4528464 w 4966685"/>
                <a:gd name="connsiteY4007" fmla="*/ 388150 h 512833"/>
                <a:gd name="connsiteX4008" fmla="*/ 4500219 w 4966685"/>
                <a:gd name="connsiteY4008" fmla="*/ 388150 h 512833"/>
                <a:gd name="connsiteX4009" fmla="*/ 4510290 w 4966685"/>
                <a:gd name="connsiteY4009" fmla="*/ 398220 h 512833"/>
                <a:gd name="connsiteX4010" fmla="*/ 4500219 w 4966685"/>
                <a:gd name="connsiteY4010" fmla="*/ 408292 h 512833"/>
                <a:gd name="connsiteX4011" fmla="*/ 4490148 w 4966685"/>
                <a:gd name="connsiteY4011" fmla="*/ 398220 h 512833"/>
                <a:gd name="connsiteX4012" fmla="*/ 4500219 w 4966685"/>
                <a:gd name="connsiteY4012" fmla="*/ 388150 h 512833"/>
                <a:gd name="connsiteX4013" fmla="*/ 4471973 w 4966685"/>
                <a:gd name="connsiteY4013" fmla="*/ 388150 h 512833"/>
                <a:gd name="connsiteX4014" fmla="*/ 4482044 w 4966685"/>
                <a:gd name="connsiteY4014" fmla="*/ 398220 h 512833"/>
                <a:gd name="connsiteX4015" fmla="*/ 4471973 w 4966685"/>
                <a:gd name="connsiteY4015" fmla="*/ 408292 h 512833"/>
                <a:gd name="connsiteX4016" fmla="*/ 4461902 w 4966685"/>
                <a:gd name="connsiteY4016" fmla="*/ 398220 h 512833"/>
                <a:gd name="connsiteX4017" fmla="*/ 4471973 w 4966685"/>
                <a:gd name="connsiteY4017" fmla="*/ 388150 h 512833"/>
                <a:gd name="connsiteX4018" fmla="*/ 4443728 w 4966685"/>
                <a:gd name="connsiteY4018" fmla="*/ 388150 h 512833"/>
                <a:gd name="connsiteX4019" fmla="*/ 4453799 w 4966685"/>
                <a:gd name="connsiteY4019" fmla="*/ 398220 h 512833"/>
                <a:gd name="connsiteX4020" fmla="*/ 4443728 w 4966685"/>
                <a:gd name="connsiteY4020" fmla="*/ 408292 h 512833"/>
                <a:gd name="connsiteX4021" fmla="*/ 4433657 w 4966685"/>
                <a:gd name="connsiteY4021" fmla="*/ 398220 h 512833"/>
                <a:gd name="connsiteX4022" fmla="*/ 4443728 w 4966685"/>
                <a:gd name="connsiteY4022" fmla="*/ 388150 h 512833"/>
                <a:gd name="connsiteX4023" fmla="*/ 4415482 w 4966685"/>
                <a:gd name="connsiteY4023" fmla="*/ 388150 h 512833"/>
                <a:gd name="connsiteX4024" fmla="*/ 4425553 w 4966685"/>
                <a:gd name="connsiteY4024" fmla="*/ 398220 h 512833"/>
                <a:gd name="connsiteX4025" fmla="*/ 4415482 w 4966685"/>
                <a:gd name="connsiteY4025" fmla="*/ 408292 h 512833"/>
                <a:gd name="connsiteX4026" fmla="*/ 4405411 w 4966685"/>
                <a:gd name="connsiteY4026" fmla="*/ 398220 h 512833"/>
                <a:gd name="connsiteX4027" fmla="*/ 4415482 w 4966685"/>
                <a:gd name="connsiteY4027" fmla="*/ 388150 h 512833"/>
                <a:gd name="connsiteX4028" fmla="*/ 4387237 w 4966685"/>
                <a:gd name="connsiteY4028" fmla="*/ 388150 h 512833"/>
                <a:gd name="connsiteX4029" fmla="*/ 4397308 w 4966685"/>
                <a:gd name="connsiteY4029" fmla="*/ 398220 h 512833"/>
                <a:gd name="connsiteX4030" fmla="*/ 4387237 w 4966685"/>
                <a:gd name="connsiteY4030" fmla="*/ 408292 h 512833"/>
                <a:gd name="connsiteX4031" fmla="*/ 4377166 w 4966685"/>
                <a:gd name="connsiteY4031" fmla="*/ 398220 h 512833"/>
                <a:gd name="connsiteX4032" fmla="*/ 4387237 w 4966685"/>
                <a:gd name="connsiteY4032" fmla="*/ 388150 h 512833"/>
                <a:gd name="connsiteX4033" fmla="*/ 4358991 w 4966685"/>
                <a:gd name="connsiteY4033" fmla="*/ 388150 h 512833"/>
                <a:gd name="connsiteX4034" fmla="*/ 4369062 w 4966685"/>
                <a:gd name="connsiteY4034" fmla="*/ 398220 h 512833"/>
                <a:gd name="connsiteX4035" fmla="*/ 4358991 w 4966685"/>
                <a:gd name="connsiteY4035" fmla="*/ 408292 h 512833"/>
                <a:gd name="connsiteX4036" fmla="*/ 4348920 w 4966685"/>
                <a:gd name="connsiteY4036" fmla="*/ 398220 h 512833"/>
                <a:gd name="connsiteX4037" fmla="*/ 4358991 w 4966685"/>
                <a:gd name="connsiteY4037" fmla="*/ 388150 h 512833"/>
                <a:gd name="connsiteX4038" fmla="*/ 4330746 w 4966685"/>
                <a:gd name="connsiteY4038" fmla="*/ 388150 h 512833"/>
                <a:gd name="connsiteX4039" fmla="*/ 4340817 w 4966685"/>
                <a:gd name="connsiteY4039" fmla="*/ 398220 h 512833"/>
                <a:gd name="connsiteX4040" fmla="*/ 4330746 w 4966685"/>
                <a:gd name="connsiteY4040" fmla="*/ 408292 h 512833"/>
                <a:gd name="connsiteX4041" fmla="*/ 4320675 w 4966685"/>
                <a:gd name="connsiteY4041" fmla="*/ 398220 h 512833"/>
                <a:gd name="connsiteX4042" fmla="*/ 4330746 w 4966685"/>
                <a:gd name="connsiteY4042" fmla="*/ 388150 h 512833"/>
                <a:gd name="connsiteX4043" fmla="*/ 4302500 w 4966685"/>
                <a:gd name="connsiteY4043" fmla="*/ 388150 h 512833"/>
                <a:gd name="connsiteX4044" fmla="*/ 4312571 w 4966685"/>
                <a:gd name="connsiteY4044" fmla="*/ 398220 h 512833"/>
                <a:gd name="connsiteX4045" fmla="*/ 4302500 w 4966685"/>
                <a:gd name="connsiteY4045" fmla="*/ 408292 h 512833"/>
                <a:gd name="connsiteX4046" fmla="*/ 4292429 w 4966685"/>
                <a:gd name="connsiteY4046" fmla="*/ 398220 h 512833"/>
                <a:gd name="connsiteX4047" fmla="*/ 4302500 w 4966685"/>
                <a:gd name="connsiteY4047" fmla="*/ 388150 h 512833"/>
                <a:gd name="connsiteX4048" fmla="*/ 4274255 w 4966685"/>
                <a:gd name="connsiteY4048" fmla="*/ 388150 h 512833"/>
                <a:gd name="connsiteX4049" fmla="*/ 4284326 w 4966685"/>
                <a:gd name="connsiteY4049" fmla="*/ 398220 h 512833"/>
                <a:gd name="connsiteX4050" fmla="*/ 4274255 w 4966685"/>
                <a:gd name="connsiteY4050" fmla="*/ 408292 h 512833"/>
                <a:gd name="connsiteX4051" fmla="*/ 4264184 w 4966685"/>
                <a:gd name="connsiteY4051" fmla="*/ 398220 h 512833"/>
                <a:gd name="connsiteX4052" fmla="*/ 4274255 w 4966685"/>
                <a:gd name="connsiteY4052" fmla="*/ 388150 h 512833"/>
                <a:gd name="connsiteX4053" fmla="*/ 4246009 w 4966685"/>
                <a:gd name="connsiteY4053" fmla="*/ 388150 h 512833"/>
                <a:gd name="connsiteX4054" fmla="*/ 4256080 w 4966685"/>
                <a:gd name="connsiteY4054" fmla="*/ 398220 h 512833"/>
                <a:gd name="connsiteX4055" fmla="*/ 4246009 w 4966685"/>
                <a:gd name="connsiteY4055" fmla="*/ 408292 h 512833"/>
                <a:gd name="connsiteX4056" fmla="*/ 4235938 w 4966685"/>
                <a:gd name="connsiteY4056" fmla="*/ 398220 h 512833"/>
                <a:gd name="connsiteX4057" fmla="*/ 4246009 w 4966685"/>
                <a:gd name="connsiteY4057" fmla="*/ 388150 h 512833"/>
                <a:gd name="connsiteX4058" fmla="*/ 4217763 w 4966685"/>
                <a:gd name="connsiteY4058" fmla="*/ 388150 h 512833"/>
                <a:gd name="connsiteX4059" fmla="*/ 4227834 w 4966685"/>
                <a:gd name="connsiteY4059" fmla="*/ 398220 h 512833"/>
                <a:gd name="connsiteX4060" fmla="*/ 4217763 w 4966685"/>
                <a:gd name="connsiteY4060" fmla="*/ 408292 h 512833"/>
                <a:gd name="connsiteX4061" fmla="*/ 4207692 w 4966685"/>
                <a:gd name="connsiteY4061" fmla="*/ 398220 h 512833"/>
                <a:gd name="connsiteX4062" fmla="*/ 4217763 w 4966685"/>
                <a:gd name="connsiteY4062" fmla="*/ 388150 h 512833"/>
                <a:gd name="connsiteX4063" fmla="*/ 4189518 w 4966685"/>
                <a:gd name="connsiteY4063" fmla="*/ 388150 h 512833"/>
                <a:gd name="connsiteX4064" fmla="*/ 4199589 w 4966685"/>
                <a:gd name="connsiteY4064" fmla="*/ 398220 h 512833"/>
                <a:gd name="connsiteX4065" fmla="*/ 4189518 w 4966685"/>
                <a:gd name="connsiteY4065" fmla="*/ 408292 h 512833"/>
                <a:gd name="connsiteX4066" fmla="*/ 4179447 w 4966685"/>
                <a:gd name="connsiteY4066" fmla="*/ 398220 h 512833"/>
                <a:gd name="connsiteX4067" fmla="*/ 4189518 w 4966685"/>
                <a:gd name="connsiteY4067" fmla="*/ 388150 h 512833"/>
                <a:gd name="connsiteX4068" fmla="*/ 4161272 w 4966685"/>
                <a:gd name="connsiteY4068" fmla="*/ 388150 h 512833"/>
                <a:gd name="connsiteX4069" fmla="*/ 4171342 w 4966685"/>
                <a:gd name="connsiteY4069" fmla="*/ 398220 h 512833"/>
                <a:gd name="connsiteX4070" fmla="*/ 4161272 w 4966685"/>
                <a:gd name="connsiteY4070" fmla="*/ 408292 h 512833"/>
                <a:gd name="connsiteX4071" fmla="*/ 4151201 w 4966685"/>
                <a:gd name="connsiteY4071" fmla="*/ 398220 h 512833"/>
                <a:gd name="connsiteX4072" fmla="*/ 4161272 w 4966685"/>
                <a:gd name="connsiteY4072" fmla="*/ 388150 h 512833"/>
                <a:gd name="connsiteX4073" fmla="*/ 4133027 w 4966685"/>
                <a:gd name="connsiteY4073" fmla="*/ 388150 h 512833"/>
                <a:gd name="connsiteX4074" fmla="*/ 4143098 w 4966685"/>
                <a:gd name="connsiteY4074" fmla="*/ 398220 h 512833"/>
                <a:gd name="connsiteX4075" fmla="*/ 4133027 w 4966685"/>
                <a:gd name="connsiteY4075" fmla="*/ 408292 h 512833"/>
                <a:gd name="connsiteX4076" fmla="*/ 4122956 w 4966685"/>
                <a:gd name="connsiteY4076" fmla="*/ 398220 h 512833"/>
                <a:gd name="connsiteX4077" fmla="*/ 4133027 w 4966685"/>
                <a:gd name="connsiteY4077" fmla="*/ 388150 h 512833"/>
                <a:gd name="connsiteX4078" fmla="*/ 4104781 w 4966685"/>
                <a:gd name="connsiteY4078" fmla="*/ 388150 h 512833"/>
                <a:gd name="connsiteX4079" fmla="*/ 4114852 w 4966685"/>
                <a:gd name="connsiteY4079" fmla="*/ 398220 h 512833"/>
                <a:gd name="connsiteX4080" fmla="*/ 4104781 w 4966685"/>
                <a:gd name="connsiteY4080" fmla="*/ 408292 h 512833"/>
                <a:gd name="connsiteX4081" fmla="*/ 4094710 w 4966685"/>
                <a:gd name="connsiteY4081" fmla="*/ 398220 h 512833"/>
                <a:gd name="connsiteX4082" fmla="*/ 4104781 w 4966685"/>
                <a:gd name="connsiteY4082" fmla="*/ 388150 h 512833"/>
                <a:gd name="connsiteX4083" fmla="*/ 4076536 w 4966685"/>
                <a:gd name="connsiteY4083" fmla="*/ 388150 h 512833"/>
                <a:gd name="connsiteX4084" fmla="*/ 4086607 w 4966685"/>
                <a:gd name="connsiteY4084" fmla="*/ 398220 h 512833"/>
                <a:gd name="connsiteX4085" fmla="*/ 4076536 w 4966685"/>
                <a:gd name="connsiteY4085" fmla="*/ 408292 h 512833"/>
                <a:gd name="connsiteX4086" fmla="*/ 4066465 w 4966685"/>
                <a:gd name="connsiteY4086" fmla="*/ 398220 h 512833"/>
                <a:gd name="connsiteX4087" fmla="*/ 4076536 w 4966685"/>
                <a:gd name="connsiteY4087" fmla="*/ 388150 h 512833"/>
                <a:gd name="connsiteX4088" fmla="*/ 4048290 w 4966685"/>
                <a:gd name="connsiteY4088" fmla="*/ 388150 h 512833"/>
                <a:gd name="connsiteX4089" fmla="*/ 4058361 w 4966685"/>
                <a:gd name="connsiteY4089" fmla="*/ 398220 h 512833"/>
                <a:gd name="connsiteX4090" fmla="*/ 4048290 w 4966685"/>
                <a:gd name="connsiteY4090" fmla="*/ 408292 h 512833"/>
                <a:gd name="connsiteX4091" fmla="*/ 4038219 w 4966685"/>
                <a:gd name="connsiteY4091" fmla="*/ 398220 h 512833"/>
                <a:gd name="connsiteX4092" fmla="*/ 4048290 w 4966685"/>
                <a:gd name="connsiteY4092" fmla="*/ 388150 h 512833"/>
                <a:gd name="connsiteX4093" fmla="*/ 4020045 w 4966685"/>
                <a:gd name="connsiteY4093" fmla="*/ 388150 h 512833"/>
                <a:gd name="connsiteX4094" fmla="*/ 4030116 w 4966685"/>
                <a:gd name="connsiteY4094" fmla="*/ 398220 h 512833"/>
                <a:gd name="connsiteX4095" fmla="*/ 4020045 w 4966685"/>
                <a:gd name="connsiteY4095" fmla="*/ 408292 h 512833"/>
                <a:gd name="connsiteX4096" fmla="*/ 4009974 w 4966685"/>
                <a:gd name="connsiteY4096" fmla="*/ 398220 h 512833"/>
                <a:gd name="connsiteX4097" fmla="*/ 4020045 w 4966685"/>
                <a:gd name="connsiteY4097" fmla="*/ 388150 h 512833"/>
                <a:gd name="connsiteX4098" fmla="*/ 3991799 w 4966685"/>
                <a:gd name="connsiteY4098" fmla="*/ 388150 h 512833"/>
                <a:gd name="connsiteX4099" fmla="*/ 4001870 w 4966685"/>
                <a:gd name="connsiteY4099" fmla="*/ 398220 h 512833"/>
                <a:gd name="connsiteX4100" fmla="*/ 3991799 w 4966685"/>
                <a:gd name="connsiteY4100" fmla="*/ 408292 h 512833"/>
                <a:gd name="connsiteX4101" fmla="*/ 3981728 w 4966685"/>
                <a:gd name="connsiteY4101" fmla="*/ 398220 h 512833"/>
                <a:gd name="connsiteX4102" fmla="*/ 3991799 w 4966685"/>
                <a:gd name="connsiteY4102" fmla="*/ 388150 h 512833"/>
                <a:gd name="connsiteX4103" fmla="*/ 3963554 w 4966685"/>
                <a:gd name="connsiteY4103" fmla="*/ 388150 h 512833"/>
                <a:gd name="connsiteX4104" fmla="*/ 3973625 w 4966685"/>
                <a:gd name="connsiteY4104" fmla="*/ 398220 h 512833"/>
                <a:gd name="connsiteX4105" fmla="*/ 3963554 w 4966685"/>
                <a:gd name="connsiteY4105" fmla="*/ 408292 h 512833"/>
                <a:gd name="connsiteX4106" fmla="*/ 3953483 w 4966685"/>
                <a:gd name="connsiteY4106" fmla="*/ 398220 h 512833"/>
                <a:gd name="connsiteX4107" fmla="*/ 3963554 w 4966685"/>
                <a:gd name="connsiteY4107" fmla="*/ 388150 h 512833"/>
                <a:gd name="connsiteX4108" fmla="*/ 3935308 w 4966685"/>
                <a:gd name="connsiteY4108" fmla="*/ 388150 h 512833"/>
                <a:gd name="connsiteX4109" fmla="*/ 3945379 w 4966685"/>
                <a:gd name="connsiteY4109" fmla="*/ 398220 h 512833"/>
                <a:gd name="connsiteX4110" fmla="*/ 3935308 w 4966685"/>
                <a:gd name="connsiteY4110" fmla="*/ 408292 h 512833"/>
                <a:gd name="connsiteX4111" fmla="*/ 3925237 w 4966685"/>
                <a:gd name="connsiteY4111" fmla="*/ 398220 h 512833"/>
                <a:gd name="connsiteX4112" fmla="*/ 3935308 w 4966685"/>
                <a:gd name="connsiteY4112" fmla="*/ 388150 h 512833"/>
                <a:gd name="connsiteX4113" fmla="*/ 3907063 w 4966685"/>
                <a:gd name="connsiteY4113" fmla="*/ 388150 h 512833"/>
                <a:gd name="connsiteX4114" fmla="*/ 3917134 w 4966685"/>
                <a:gd name="connsiteY4114" fmla="*/ 398220 h 512833"/>
                <a:gd name="connsiteX4115" fmla="*/ 3907063 w 4966685"/>
                <a:gd name="connsiteY4115" fmla="*/ 408292 h 512833"/>
                <a:gd name="connsiteX4116" fmla="*/ 3896992 w 4966685"/>
                <a:gd name="connsiteY4116" fmla="*/ 398220 h 512833"/>
                <a:gd name="connsiteX4117" fmla="*/ 3907063 w 4966685"/>
                <a:gd name="connsiteY4117" fmla="*/ 388150 h 512833"/>
                <a:gd name="connsiteX4118" fmla="*/ 3878817 w 4966685"/>
                <a:gd name="connsiteY4118" fmla="*/ 388150 h 512833"/>
                <a:gd name="connsiteX4119" fmla="*/ 3888888 w 4966685"/>
                <a:gd name="connsiteY4119" fmla="*/ 398220 h 512833"/>
                <a:gd name="connsiteX4120" fmla="*/ 3878817 w 4966685"/>
                <a:gd name="connsiteY4120" fmla="*/ 408292 h 512833"/>
                <a:gd name="connsiteX4121" fmla="*/ 3868746 w 4966685"/>
                <a:gd name="connsiteY4121" fmla="*/ 398220 h 512833"/>
                <a:gd name="connsiteX4122" fmla="*/ 3878817 w 4966685"/>
                <a:gd name="connsiteY4122" fmla="*/ 388150 h 512833"/>
                <a:gd name="connsiteX4123" fmla="*/ 3850572 w 4966685"/>
                <a:gd name="connsiteY4123" fmla="*/ 388150 h 512833"/>
                <a:gd name="connsiteX4124" fmla="*/ 3860643 w 4966685"/>
                <a:gd name="connsiteY4124" fmla="*/ 398220 h 512833"/>
                <a:gd name="connsiteX4125" fmla="*/ 3850572 w 4966685"/>
                <a:gd name="connsiteY4125" fmla="*/ 408292 h 512833"/>
                <a:gd name="connsiteX4126" fmla="*/ 3840501 w 4966685"/>
                <a:gd name="connsiteY4126" fmla="*/ 398220 h 512833"/>
                <a:gd name="connsiteX4127" fmla="*/ 3850572 w 4966685"/>
                <a:gd name="connsiteY4127" fmla="*/ 388150 h 512833"/>
                <a:gd name="connsiteX4128" fmla="*/ 3822326 w 4966685"/>
                <a:gd name="connsiteY4128" fmla="*/ 388150 h 512833"/>
                <a:gd name="connsiteX4129" fmla="*/ 3832397 w 4966685"/>
                <a:gd name="connsiteY4129" fmla="*/ 398220 h 512833"/>
                <a:gd name="connsiteX4130" fmla="*/ 3822326 w 4966685"/>
                <a:gd name="connsiteY4130" fmla="*/ 408292 h 512833"/>
                <a:gd name="connsiteX4131" fmla="*/ 3812255 w 4966685"/>
                <a:gd name="connsiteY4131" fmla="*/ 398220 h 512833"/>
                <a:gd name="connsiteX4132" fmla="*/ 3822326 w 4966685"/>
                <a:gd name="connsiteY4132" fmla="*/ 388150 h 512833"/>
                <a:gd name="connsiteX4133" fmla="*/ 3794081 w 4966685"/>
                <a:gd name="connsiteY4133" fmla="*/ 388150 h 512833"/>
                <a:gd name="connsiteX4134" fmla="*/ 3804152 w 4966685"/>
                <a:gd name="connsiteY4134" fmla="*/ 398220 h 512833"/>
                <a:gd name="connsiteX4135" fmla="*/ 3794081 w 4966685"/>
                <a:gd name="connsiteY4135" fmla="*/ 408292 h 512833"/>
                <a:gd name="connsiteX4136" fmla="*/ 3784010 w 4966685"/>
                <a:gd name="connsiteY4136" fmla="*/ 398220 h 512833"/>
                <a:gd name="connsiteX4137" fmla="*/ 3794081 w 4966685"/>
                <a:gd name="connsiteY4137" fmla="*/ 388150 h 512833"/>
                <a:gd name="connsiteX4138" fmla="*/ 3765835 w 4966685"/>
                <a:gd name="connsiteY4138" fmla="*/ 388150 h 512833"/>
                <a:gd name="connsiteX4139" fmla="*/ 3775906 w 4966685"/>
                <a:gd name="connsiteY4139" fmla="*/ 398220 h 512833"/>
                <a:gd name="connsiteX4140" fmla="*/ 3765835 w 4966685"/>
                <a:gd name="connsiteY4140" fmla="*/ 408292 h 512833"/>
                <a:gd name="connsiteX4141" fmla="*/ 3755764 w 4966685"/>
                <a:gd name="connsiteY4141" fmla="*/ 398220 h 512833"/>
                <a:gd name="connsiteX4142" fmla="*/ 3765835 w 4966685"/>
                <a:gd name="connsiteY4142" fmla="*/ 388150 h 512833"/>
                <a:gd name="connsiteX4143" fmla="*/ 3737590 w 4966685"/>
                <a:gd name="connsiteY4143" fmla="*/ 388150 h 512833"/>
                <a:gd name="connsiteX4144" fmla="*/ 3747661 w 4966685"/>
                <a:gd name="connsiteY4144" fmla="*/ 398220 h 512833"/>
                <a:gd name="connsiteX4145" fmla="*/ 3737590 w 4966685"/>
                <a:gd name="connsiteY4145" fmla="*/ 408292 h 512833"/>
                <a:gd name="connsiteX4146" fmla="*/ 3727519 w 4966685"/>
                <a:gd name="connsiteY4146" fmla="*/ 398220 h 512833"/>
                <a:gd name="connsiteX4147" fmla="*/ 3737590 w 4966685"/>
                <a:gd name="connsiteY4147" fmla="*/ 388150 h 512833"/>
                <a:gd name="connsiteX4148" fmla="*/ 3709344 w 4966685"/>
                <a:gd name="connsiteY4148" fmla="*/ 388150 h 512833"/>
                <a:gd name="connsiteX4149" fmla="*/ 3719415 w 4966685"/>
                <a:gd name="connsiteY4149" fmla="*/ 398220 h 512833"/>
                <a:gd name="connsiteX4150" fmla="*/ 3709344 w 4966685"/>
                <a:gd name="connsiteY4150" fmla="*/ 408292 h 512833"/>
                <a:gd name="connsiteX4151" fmla="*/ 3699273 w 4966685"/>
                <a:gd name="connsiteY4151" fmla="*/ 398220 h 512833"/>
                <a:gd name="connsiteX4152" fmla="*/ 3709344 w 4966685"/>
                <a:gd name="connsiteY4152" fmla="*/ 388150 h 512833"/>
                <a:gd name="connsiteX4153" fmla="*/ 3681099 w 4966685"/>
                <a:gd name="connsiteY4153" fmla="*/ 388150 h 512833"/>
                <a:gd name="connsiteX4154" fmla="*/ 3691170 w 4966685"/>
                <a:gd name="connsiteY4154" fmla="*/ 398220 h 512833"/>
                <a:gd name="connsiteX4155" fmla="*/ 3681099 w 4966685"/>
                <a:gd name="connsiteY4155" fmla="*/ 408292 h 512833"/>
                <a:gd name="connsiteX4156" fmla="*/ 3671028 w 4966685"/>
                <a:gd name="connsiteY4156" fmla="*/ 398220 h 512833"/>
                <a:gd name="connsiteX4157" fmla="*/ 3681099 w 4966685"/>
                <a:gd name="connsiteY4157" fmla="*/ 388150 h 512833"/>
                <a:gd name="connsiteX4158" fmla="*/ 3652853 w 4966685"/>
                <a:gd name="connsiteY4158" fmla="*/ 388150 h 512833"/>
                <a:gd name="connsiteX4159" fmla="*/ 3662924 w 4966685"/>
                <a:gd name="connsiteY4159" fmla="*/ 398220 h 512833"/>
                <a:gd name="connsiteX4160" fmla="*/ 3652853 w 4966685"/>
                <a:gd name="connsiteY4160" fmla="*/ 408292 h 512833"/>
                <a:gd name="connsiteX4161" fmla="*/ 3642782 w 4966685"/>
                <a:gd name="connsiteY4161" fmla="*/ 398220 h 512833"/>
                <a:gd name="connsiteX4162" fmla="*/ 3652853 w 4966685"/>
                <a:gd name="connsiteY4162" fmla="*/ 388150 h 512833"/>
                <a:gd name="connsiteX4163" fmla="*/ 3624608 w 4966685"/>
                <a:gd name="connsiteY4163" fmla="*/ 388150 h 512833"/>
                <a:gd name="connsiteX4164" fmla="*/ 3634679 w 4966685"/>
                <a:gd name="connsiteY4164" fmla="*/ 398220 h 512833"/>
                <a:gd name="connsiteX4165" fmla="*/ 3624608 w 4966685"/>
                <a:gd name="connsiteY4165" fmla="*/ 408292 h 512833"/>
                <a:gd name="connsiteX4166" fmla="*/ 3614538 w 4966685"/>
                <a:gd name="connsiteY4166" fmla="*/ 398220 h 512833"/>
                <a:gd name="connsiteX4167" fmla="*/ 3624608 w 4966685"/>
                <a:gd name="connsiteY4167" fmla="*/ 388150 h 512833"/>
                <a:gd name="connsiteX4168" fmla="*/ 3596362 w 4966685"/>
                <a:gd name="connsiteY4168" fmla="*/ 388150 h 512833"/>
                <a:gd name="connsiteX4169" fmla="*/ 3606433 w 4966685"/>
                <a:gd name="connsiteY4169" fmla="*/ 398220 h 512833"/>
                <a:gd name="connsiteX4170" fmla="*/ 3596362 w 4966685"/>
                <a:gd name="connsiteY4170" fmla="*/ 408292 h 512833"/>
                <a:gd name="connsiteX4171" fmla="*/ 3586291 w 4966685"/>
                <a:gd name="connsiteY4171" fmla="*/ 398220 h 512833"/>
                <a:gd name="connsiteX4172" fmla="*/ 3596362 w 4966685"/>
                <a:gd name="connsiteY4172" fmla="*/ 388150 h 512833"/>
                <a:gd name="connsiteX4173" fmla="*/ 3568117 w 4966685"/>
                <a:gd name="connsiteY4173" fmla="*/ 388150 h 512833"/>
                <a:gd name="connsiteX4174" fmla="*/ 3578188 w 4966685"/>
                <a:gd name="connsiteY4174" fmla="*/ 398220 h 512833"/>
                <a:gd name="connsiteX4175" fmla="*/ 3568117 w 4966685"/>
                <a:gd name="connsiteY4175" fmla="*/ 408292 h 512833"/>
                <a:gd name="connsiteX4176" fmla="*/ 3558046 w 4966685"/>
                <a:gd name="connsiteY4176" fmla="*/ 398220 h 512833"/>
                <a:gd name="connsiteX4177" fmla="*/ 3568117 w 4966685"/>
                <a:gd name="connsiteY4177" fmla="*/ 388150 h 512833"/>
                <a:gd name="connsiteX4178" fmla="*/ 3539872 w 4966685"/>
                <a:gd name="connsiteY4178" fmla="*/ 388150 h 512833"/>
                <a:gd name="connsiteX4179" fmla="*/ 3549943 w 4966685"/>
                <a:gd name="connsiteY4179" fmla="*/ 398220 h 512833"/>
                <a:gd name="connsiteX4180" fmla="*/ 3539872 w 4966685"/>
                <a:gd name="connsiteY4180" fmla="*/ 408292 h 512833"/>
                <a:gd name="connsiteX4181" fmla="*/ 3529801 w 4966685"/>
                <a:gd name="connsiteY4181" fmla="*/ 398220 h 512833"/>
                <a:gd name="connsiteX4182" fmla="*/ 3539872 w 4966685"/>
                <a:gd name="connsiteY4182" fmla="*/ 388150 h 512833"/>
                <a:gd name="connsiteX4183" fmla="*/ 3511626 w 4966685"/>
                <a:gd name="connsiteY4183" fmla="*/ 388150 h 512833"/>
                <a:gd name="connsiteX4184" fmla="*/ 3521697 w 4966685"/>
                <a:gd name="connsiteY4184" fmla="*/ 398220 h 512833"/>
                <a:gd name="connsiteX4185" fmla="*/ 3511626 w 4966685"/>
                <a:gd name="connsiteY4185" fmla="*/ 408292 h 512833"/>
                <a:gd name="connsiteX4186" fmla="*/ 3501555 w 4966685"/>
                <a:gd name="connsiteY4186" fmla="*/ 398220 h 512833"/>
                <a:gd name="connsiteX4187" fmla="*/ 3511626 w 4966685"/>
                <a:gd name="connsiteY4187" fmla="*/ 388150 h 512833"/>
                <a:gd name="connsiteX4188" fmla="*/ 3483382 w 4966685"/>
                <a:gd name="connsiteY4188" fmla="*/ 388150 h 512833"/>
                <a:gd name="connsiteX4189" fmla="*/ 3493453 w 4966685"/>
                <a:gd name="connsiteY4189" fmla="*/ 398220 h 512833"/>
                <a:gd name="connsiteX4190" fmla="*/ 3483382 w 4966685"/>
                <a:gd name="connsiteY4190" fmla="*/ 408292 h 512833"/>
                <a:gd name="connsiteX4191" fmla="*/ 3473310 w 4966685"/>
                <a:gd name="connsiteY4191" fmla="*/ 398220 h 512833"/>
                <a:gd name="connsiteX4192" fmla="*/ 3483382 w 4966685"/>
                <a:gd name="connsiteY4192" fmla="*/ 388150 h 512833"/>
                <a:gd name="connsiteX4193" fmla="*/ 3455136 w 4966685"/>
                <a:gd name="connsiteY4193" fmla="*/ 388150 h 512833"/>
                <a:gd name="connsiteX4194" fmla="*/ 3465207 w 4966685"/>
                <a:gd name="connsiteY4194" fmla="*/ 398220 h 512833"/>
                <a:gd name="connsiteX4195" fmla="*/ 3455136 w 4966685"/>
                <a:gd name="connsiteY4195" fmla="*/ 408292 h 512833"/>
                <a:gd name="connsiteX4196" fmla="*/ 3445065 w 4966685"/>
                <a:gd name="connsiteY4196" fmla="*/ 398220 h 512833"/>
                <a:gd name="connsiteX4197" fmla="*/ 3455136 w 4966685"/>
                <a:gd name="connsiteY4197" fmla="*/ 388150 h 512833"/>
                <a:gd name="connsiteX4198" fmla="*/ 3426890 w 4966685"/>
                <a:gd name="connsiteY4198" fmla="*/ 388150 h 512833"/>
                <a:gd name="connsiteX4199" fmla="*/ 3436961 w 4966685"/>
                <a:gd name="connsiteY4199" fmla="*/ 398220 h 512833"/>
                <a:gd name="connsiteX4200" fmla="*/ 3426890 w 4966685"/>
                <a:gd name="connsiteY4200" fmla="*/ 408292 h 512833"/>
                <a:gd name="connsiteX4201" fmla="*/ 3416820 w 4966685"/>
                <a:gd name="connsiteY4201" fmla="*/ 398220 h 512833"/>
                <a:gd name="connsiteX4202" fmla="*/ 3426890 w 4966685"/>
                <a:gd name="connsiteY4202" fmla="*/ 388150 h 512833"/>
                <a:gd name="connsiteX4203" fmla="*/ 3398687 w 4966685"/>
                <a:gd name="connsiteY4203" fmla="*/ 388150 h 512833"/>
                <a:gd name="connsiteX4204" fmla="*/ 3408589 w 4966685"/>
                <a:gd name="connsiteY4204" fmla="*/ 398051 h 512833"/>
                <a:gd name="connsiteX4205" fmla="*/ 3408589 w 4966685"/>
                <a:gd name="connsiteY4205" fmla="*/ 397914 h 512833"/>
                <a:gd name="connsiteX4206" fmla="*/ 3408686 w 4966685"/>
                <a:gd name="connsiteY4206" fmla="*/ 398148 h 512833"/>
                <a:gd name="connsiteX4207" fmla="*/ 3408758 w 4966685"/>
                <a:gd name="connsiteY4207" fmla="*/ 398220 h 512833"/>
                <a:gd name="connsiteX4208" fmla="*/ 3408686 w 4966685"/>
                <a:gd name="connsiteY4208" fmla="*/ 398292 h 512833"/>
                <a:gd name="connsiteX4209" fmla="*/ 3408589 w 4966685"/>
                <a:gd name="connsiteY4209" fmla="*/ 398527 h 512833"/>
                <a:gd name="connsiteX4210" fmla="*/ 3408589 w 4966685"/>
                <a:gd name="connsiteY4210" fmla="*/ 398390 h 512833"/>
                <a:gd name="connsiteX4211" fmla="*/ 3398687 w 4966685"/>
                <a:gd name="connsiteY4211" fmla="*/ 408292 h 512833"/>
                <a:gd name="connsiteX4212" fmla="*/ 3388617 w 4966685"/>
                <a:gd name="connsiteY4212" fmla="*/ 398220 h 512833"/>
                <a:gd name="connsiteX4213" fmla="*/ 3398687 w 4966685"/>
                <a:gd name="connsiteY4213" fmla="*/ 388150 h 512833"/>
                <a:gd name="connsiteX4214" fmla="*/ 3370426 w 4966685"/>
                <a:gd name="connsiteY4214" fmla="*/ 388150 h 512833"/>
                <a:gd name="connsiteX4215" fmla="*/ 3380497 w 4966685"/>
                <a:gd name="connsiteY4215" fmla="*/ 398220 h 512833"/>
                <a:gd name="connsiteX4216" fmla="*/ 3370426 w 4966685"/>
                <a:gd name="connsiteY4216" fmla="*/ 408292 h 512833"/>
                <a:gd name="connsiteX4217" fmla="*/ 3360356 w 4966685"/>
                <a:gd name="connsiteY4217" fmla="*/ 398220 h 512833"/>
                <a:gd name="connsiteX4218" fmla="*/ 3370426 w 4966685"/>
                <a:gd name="connsiteY4218" fmla="*/ 388150 h 512833"/>
                <a:gd name="connsiteX4219" fmla="*/ 3342189 w 4966685"/>
                <a:gd name="connsiteY4219" fmla="*/ 388150 h 512833"/>
                <a:gd name="connsiteX4220" fmla="*/ 3352259 w 4966685"/>
                <a:gd name="connsiteY4220" fmla="*/ 398220 h 512833"/>
                <a:gd name="connsiteX4221" fmla="*/ 3342189 w 4966685"/>
                <a:gd name="connsiteY4221" fmla="*/ 408292 h 512833"/>
                <a:gd name="connsiteX4222" fmla="*/ 3332118 w 4966685"/>
                <a:gd name="connsiteY4222" fmla="*/ 398220 h 512833"/>
                <a:gd name="connsiteX4223" fmla="*/ 3342189 w 4966685"/>
                <a:gd name="connsiteY4223" fmla="*/ 388150 h 512833"/>
                <a:gd name="connsiteX4224" fmla="*/ 3313944 w 4966685"/>
                <a:gd name="connsiteY4224" fmla="*/ 388150 h 512833"/>
                <a:gd name="connsiteX4225" fmla="*/ 3324015 w 4966685"/>
                <a:gd name="connsiteY4225" fmla="*/ 398220 h 512833"/>
                <a:gd name="connsiteX4226" fmla="*/ 3313944 w 4966685"/>
                <a:gd name="connsiteY4226" fmla="*/ 408292 h 512833"/>
                <a:gd name="connsiteX4227" fmla="*/ 3303873 w 4966685"/>
                <a:gd name="connsiteY4227" fmla="*/ 398220 h 512833"/>
                <a:gd name="connsiteX4228" fmla="*/ 3313944 w 4966685"/>
                <a:gd name="connsiteY4228" fmla="*/ 388150 h 512833"/>
                <a:gd name="connsiteX4229" fmla="*/ 3285697 w 4966685"/>
                <a:gd name="connsiteY4229" fmla="*/ 388150 h 512833"/>
                <a:gd name="connsiteX4230" fmla="*/ 3295768 w 4966685"/>
                <a:gd name="connsiteY4230" fmla="*/ 398220 h 512833"/>
                <a:gd name="connsiteX4231" fmla="*/ 3285697 w 4966685"/>
                <a:gd name="connsiteY4231" fmla="*/ 408292 h 512833"/>
                <a:gd name="connsiteX4232" fmla="*/ 3275626 w 4966685"/>
                <a:gd name="connsiteY4232" fmla="*/ 398220 h 512833"/>
                <a:gd name="connsiteX4233" fmla="*/ 3285697 w 4966685"/>
                <a:gd name="connsiteY4233" fmla="*/ 388150 h 512833"/>
                <a:gd name="connsiteX4234" fmla="*/ 3257453 w 4966685"/>
                <a:gd name="connsiteY4234" fmla="*/ 388150 h 512833"/>
                <a:gd name="connsiteX4235" fmla="*/ 3267524 w 4966685"/>
                <a:gd name="connsiteY4235" fmla="*/ 398220 h 512833"/>
                <a:gd name="connsiteX4236" fmla="*/ 3257453 w 4966685"/>
                <a:gd name="connsiteY4236" fmla="*/ 408292 h 512833"/>
                <a:gd name="connsiteX4237" fmla="*/ 3247382 w 4966685"/>
                <a:gd name="connsiteY4237" fmla="*/ 398220 h 512833"/>
                <a:gd name="connsiteX4238" fmla="*/ 3257453 w 4966685"/>
                <a:gd name="connsiteY4238" fmla="*/ 388150 h 512833"/>
                <a:gd name="connsiteX4239" fmla="*/ 3229207 w 4966685"/>
                <a:gd name="connsiteY4239" fmla="*/ 388150 h 512833"/>
                <a:gd name="connsiteX4240" fmla="*/ 3239278 w 4966685"/>
                <a:gd name="connsiteY4240" fmla="*/ 398220 h 512833"/>
                <a:gd name="connsiteX4241" fmla="*/ 3229207 w 4966685"/>
                <a:gd name="connsiteY4241" fmla="*/ 408292 h 512833"/>
                <a:gd name="connsiteX4242" fmla="*/ 3219136 w 4966685"/>
                <a:gd name="connsiteY4242" fmla="*/ 398220 h 512833"/>
                <a:gd name="connsiteX4243" fmla="*/ 3229207 w 4966685"/>
                <a:gd name="connsiteY4243" fmla="*/ 388150 h 512833"/>
                <a:gd name="connsiteX4244" fmla="*/ 3200962 w 4966685"/>
                <a:gd name="connsiteY4244" fmla="*/ 388150 h 512833"/>
                <a:gd name="connsiteX4245" fmla="*/ 3211033 w 4966685"/>
                <a:gd name="connsiteY4245" fmla="*/ 398220 h 512833"/>
                <a:gd name="connsiteX4246" fmla="*/ 3200962 w 4966685"/>
                <a:gd name="connsiteY4246" fmla="*/ 408292 h 512833"/>
                <a:gd name="connsiteX4247" fmla="*/ 3190891 w 4966685"/>
                <a:gd name="connsiteY4247" fmla="*/ 398220 h 512833"/>
                <a:gd name="connsiteX4248" fmla="*/ 3200962 w 4966685"/>
                <a:gd name="connsiteY4248" fmla="*/ 388150 h 512833"/>
                <a:gd name="connsiteX4249" fmla="*/ 3172715 w 4966685"/>
                <a:gd name="connsiteY4249" fmla="*/ 388150 h 512833"/>
                <a:gd name="connsiteX4250" fmla="*/ 3182786 w 4966685"/>
                <a:gd name="connsiteY4250" fmla="*/ 398220 h 512833"/>
                <a:gd name="connsiteX4251" fmla="*/ 3172715 w 4966685"/>
                <a:gd name="connsiteY4251" fmla="*/ 408292 h 512833"/>
                <a:gd name="connsiteX4252" fmla="*/ 3162644 w 4966685"/>
                <a:gd name="connsiteY4252" fmla="*/ 398220 h 512833"/>
                <a:gd name="connsiteX4253" fmla="*/ 3172715 w 4966685"/>
                <a:gd name="connsiteY4253" fmla="*/ 388150 h 512833"/>
                <a:gd name="connsiteX4254" fmla="*/ 3144471 w 4966685"/>
                <a:gd name="connsiteY4254" fmla="*/ 388150 h 512833"/>
                <a:gd name="connsiteX4255" fmla="*/ 3154542 w 4966685"/>
                <a:gd name="connsiteY4255" fmla="*/ 398220 h 512833"/>
                <a:gd name="connsiteX4256" fmla="*/ 3144471 w 4966685"/>
                <a:gd name="connsiteY4256" fmla="*/ 408292 h 512833"/>
                <a:gd name="connsiteX4257" fmla="*/ 3134400 w 4966685"/>
                <a:gd name="connsiteY4257" fmla="*/ 398220 h 512833"/>
                <a:gd name="connsiteX4258" fmla="*/ 3144471 w 4966685"/>
                <a:gd name="connsiteY4258" fmla="*/ 388150 h 512833"/>
                <a:gd name="connsiteX4259" fmla="*/ 3116225 w 4966685"/>
                <a:gd name="connsiteY4259" fmla="*/ 388150 h 512833"/>
                <a:gd name="connsiteX4260" fmla="*/ 3126296 w 4966685"/>
                <a:gd name="connsiteY4260" fmla="*/ 398220 h 512833"/>
                <a:gd name="connsiteX4261" fmla="*/ 3116225 w 4966685"/>
                <a:gd name="connsiteY4261" fmla="*/ 408292 h 512833"/>
                <a:gd name="connsiteX4262" fmla="*/ 3106154 w 4966685"/>
                <a:gd name="connsiteY4262" fmla="*/ 398220 h 512833"/>
                <a:gd name="connsiteX4263" fmla="*/ 3116225 w 4966685"/>
                <a:gd name="connsiteY4263" fmla="*/ 388150 h 512833"/>
                <a:gd name="connsiteX4264" fmla="*/ 3087980 w 4966685"/>
                <a:gd name="connsiteY4264" fmla="*/ 388150 h 512833"/>
                <a:gd name="connsiteX4265" fmla="*/ 3098051 w 4966685"/>
                <a:gd name="connsiteY4265" fmla="*/ 398220 h 512833"/>
                <a:gd name="connsiteX4266" fmla="*/ 3087980 w 4966685"/>
                <a:gd name="connsiteY4266" fmla="*/ 408292 h 512833"/>
                <a:gd name="connsiteX4267" fmla="*/ 3077909 w 4966685"/>
                <a:gd name="connsiteY4267" fmla="*/ 398220 h 512833"/>
                <a:gd name="connsiteX4268" fmla="*/ 3087980 w 4966685"/>
                <a:gd name="connsiteY4268" fmla="*/ 388150 h 512833"/>
                <a:gd name="connsiteX4269" fmla="*/ 3059734 w 4966685"/>
                <a:gd name="connsiteY4269" fmla="*/ 388150 h 512833"/>
                <a:gd name="connsiteX4270" fmla="*/ 3069804 w 4966685"/>
                <a:gd name="connsiteY4270" fmla="*/ 398220 h 512833"/>
                <a:gd name="connsiteX4271" fmla="*/ 3059734 w 4966685"/>
                <a:gd name="connsiteY4271" fmla="*/ 408292 h 512833"/>
                <a:gd name="connsiteX4272" fmla="*/ 3049662 w 4966685"/>
                <a:gd name="connsiteY4272" fmla="*/ 398220 h 512833"/>
                <a:gd name="connsiteX4273" fmla="*/ 3059734 w 4966685"/>
                <a:gd name="connsiteY4273" fmla="*/ 388150 h 512833"/>
                <a:gd name="connsiteX4274" fmla="*/ 3031489 w 4966685"/>
                <a:gd name="connsiteY4274" fmla="*/ 388150 h 512833"/>
                <a:gd name="connsiteX4275" fmla="*/ 3041560 w 4966685"/>
                <a:gd name="connsiteY4275" fmla="*/ 398220 h 512833"/>
                <a:gd name="connsiteX4276" fmla="*/ 3031489 w 4966685"/>
                <a:gd name="connsiteY4276" fmla="*/ 408292 h 512833"/>
                <a:gd name="connsiteX4277" fmla="*/ 3021418 w 4966685"/>
                <a:gd name="connsiteY4277" fmla="*/ 398220 h 512833"/>
                <a:gd name="connsiteX4278" fmla="*/ 3031489 w 4966685"/>
                <a:gd name="connsiteY4278" fmla="*/ 388150 h 512833"/>
                <a:gd name="connsiteX4279" fmla="*/ 3003243 w 4966685"/>
                <a:gd name="connsiteY4279" fmla="*/ 388150 h 512833"/>
                <a:gd name="connsiteX4280" fmla="*/ 3013314 w 4966685"/>
                <a:gd name="connsiteY4280" fmla="*/ 398220 h 512833"/>
                <a:gd name="connsiteX4281" fmla="*/ 3003243 w 4966685"/>
                <a:gd name="connsiteY4281" fmla="*/ 408292 h 512833"/>
                <a:gd name="connsiteX4282" fmla="*/ 2993171 w 4966685"/>
                <a:gd name="connsiteY4282" fmla="*/ 398220 h 512833"/>
                <a:gd name="connsiteX4283" fmla="*/ 3003243 w 4966685"/>
                <a:gd name="connsiteY4283" fmla="*/ 388150 h 512833"/>
                <a:gd name="connsiteX4284" fmla="*/ 2974998 w 4966685"/>
                <a:gd name="connsiteY4284" fmla="*/ 388150 h 512833"/>
                <a:gd name="connsiteX4285" fmla="*/ 2985069 w 4966685"/>
                <a:gd name="connsiteY4285" fmla="*/ 398220 h 512833"/>
                <a:gd name="connsiteX4286" fmla="*/ 2974998 w 4966685"/>
                <a:gd name="connsiteY4286" fmla="*/ 408292 h 512833"/>
                <a:gd name="connsiteX4287" fmla="*/ 2964927 w 4966685"/>
                <a:gd name="connsiteY4287" fmla="*/ 398220 h 512833"/>
                <a:gd name="connsiteX4288" fmla="*/ 2974998 w 4966685"/>
                <a:gd name="connsiteY4288" fmla="*/ 388150 h 512833"/>
                <a:gd name="connsiteX4289" fmla="*/ 2946752 w 4966685"/>
                <a:gd name="connsiteY4289" fmla="*/ 388150 h 512833"/>
                <a:gd name="connsiteX4290" fmla="*/ 2956823 w 4966685"/>
                <a:gd name="connsiteY4290" fmla="*/ 398220 h 512833"/>
                <a:gd name="connsiteX4291" fmla="*/ 2946752 w 4966685"/>
                <a:gd name="connsiteY4291" fmla="*/ 408292 h 512833"/>
                <a:gd name="connsiteX4292" fmla="*/ 2936681 w 4966685"/>
                <a:gd name="connsiteY4292" fmla="*/ 398220 h 512833"/>
                <a:gd name="connsiteX4293" fmla="*/ 2946752 w 4966685"/>
                <a:gd name="connsiteY4293" fmla="*/ 388150 h 512833"/>
                <a:gd name="connsiteX4294" fmla="*/ 2918507 w 4966685"/>
                <a:gd name="connsiteY4294" fmla="*/ 388150 h 512833"/>
                <a:gd name="connsiteX4295" fmla="*/ 2928578 w 4966685"/>
                <a:gd name="connsiteY4295" fmla="*/ 398220 h 512833"/>
                <a:gd name="connsiteX4296" fmla="*/ 2918507 w 4966685"/>
                <a:gd name="connsiteY4296" fmla="*/ 408292 h 512833"/>
                <a:gd name="connsiteX4297" fmla="*/ 2908436 w 4966685"/>
                <a:gd name="connsiteY4297" fmla="*/ 398220 h 512833"/>
                <a:gd name="connsiteX4298" fmla="*/ 2918507 w 4966685"/>
                <a:gd name="connsiteY4298" fmla="*/ 388150 h 512833"/>
                <a:gd name="connsiteX4299" fmla="*/ 2890261 w 4966685"/>
                <a:gd name="connsiteY4299" fmla="*/ 388150 h 512833"/>
                <a:gd name="connsiteX4300" fmla="*/ 2900332 w 4966685"/>
                <a:gd name="connsiteY4300" fmla="*/ 398220 h 512833"/>
                <a:gd name="connsiteX4301" fmla="*/ 2890261 w 4966685"/>
                <a:gd name="connsiteY4301" fmla="*/ 408292 h 512833"/>
                <a:gd name="connsiteX4302" fmla="*/ 2880190 w 4966685"/>
                <a:gd name="connsiteY4302" fmla="*/ 398220 h 512833"/>
                <a:gd name="connsiteX4303" fmla="*/ 2890261 w 4966685"/>
                <a:gd name="connsiteY4303" fmla="*/ 388150 h 512833"/>
                <a:gd name="connsiteX4304" fmla="*/ 2862016 w 4966685"/>
                <a:gd name="connsiteY4304" fmla="*/ 388150 h 512833"/>
                <a:gd name="connsiteX4305" fmla="*/ 2872087 w 4966685"/>
                <a:gd name="connsiteY4305" fmla="*/ 398220 h 512833"/>
                <a:gd name="connsiteX4306" fmla="*/ 2862016 w 4966685"/>
                <a:gd name="connsiteY4306" fmla="*/ 408292 h 512833"/>
                <a:gd name="connsiteX4307" fmla="*/ 2851945 w 4966685"/>
                <a:gd name="connsiteY4307" fmla="*/ 398220 h 512833"/>
                <a:gd name="connsiteX4308" fmla="*/ 2862016 w 4966685"/>
                <a:gd name="connsiteY4308" fmla="*/ 388150 h 512833"/>
                <a:gd name="connsiteX4309" fmla="*/ 2833770 w 4966685"/>
                <a:gd name="connsiteY4309" fmla="*/ 388150 h 512833"/>
                <a:gd name="connsiteX4310" fmla="*/ 2843841 w 4966685"/>
                <a:gd name="connsiteY4310" fmla="*/ 398220 h 512833"/>
                <a:gd name="connsiteX4311" fmla="*/ 2833770 w 4966685"/>
                <a:gd name="connsiteY4311" fmla="*/ 408292 h 512833"/>
                <a:gd name="connsiteX4312" fmla="*/ 2823699 w 4966685"/>
                <a:gd name="connsiteY4312" fmla="*/ 398220 h 512833"/>
                <a:gd name="connsiteX4313" fmla="*/ 2833770 w 4966685"/>
                <a:gd name="connsiteY4313" fmla="*/ 388150 h 512833"/>
                <a:gd name="connsiteX4314" fmla="*/ 2805525 w 4966685"/>
                <a:gd name="connsiteY4314" fmla="*/ 388150 h 512833"/>
                <a:gd name="connsiteX4315" fmla="*/ 2815596 w 4966685"/>
                <a:gd name="connsiteY4315" fmla="*/ 398220 h 512833"/>
                <a:gd name="connsiteX4316" fmla="*/ 2805525 w 4966685"/>
                <a:gd name="connsiteY4316" fmla="*/ 408292 h 512833"/>
                <a:gd name="connsiteX4317" fmla="*/ 2795454 w 4966685"/>
                <a:gd name="connsiteY4317" fmla="*/ 398220 h 512833"/>
                <a:gd name="connsiteX4318" fmla="*/ 2805525 w 4966685"/>
                <a:gd name="connsiteY4318" fmla="*/ 388150 h 512833"/>
                <a:gd name="connsiteX4319" fmla="*/ 2777279 w 4966685"/>
                <a:gd name="connsiteY4319" fmla="*/ 388150 h 512833"/>
                <a:gd name="connsiteX4320" fmla="*/ 2787350 w 4966685"/>
                <a:gd name="connsiteY4320" fmla="*/ 398220 h 512833"/>
                <a:gd name="connsiteX4321" fmla="*/ 2777279 w 4966685"/>
                <a:gd name="connsiteY4321" fmla="*/ 408292 h 512833"/>
                <a:gd name="connsiteX4322" fmla="*/ 2767208 w 4966685"/>
                <a:gd name="connsiteY4322" fmla="*/ 398220 h 512833"/>
                <a:gd name="connsiteX4323" fmla="*/ 2777279 w 4966685"/>
                <a:gd name="connsiteY4323" fmla="*/ 388150 h 512833"/>
                <a:gd name="connsiteX4324" fmla="*/ 2749034 w 4966685"/>
                <a:gd name="connsiteY4324" fmla="*/ 388150 h 512833"/>
                <a:gd name="connsiteX4325" fmla="*/ 2759105 w 4966685"/>
                <a:gd name="connsiteY4325" fmla="*/ 398220 h 512833"/>
                <a:gd name="connsiteX4326" fmla="*/ 2749034 w 4966685"/>
                <a:gd name="connsiteY4326" fmla="*/ 408292 h 512833"/>
                <a:gd name="connsiteX4327" fmla="*/ 2738963 w 4966685"/>
                <a:gd name="connsiteY4327" fmla="*/ 398220 h 512833"/>
                <a:gd name="connsiteX4328" fmla="*/ 2749034 w 4966685"/>
                <a:gd name="connsiteY4328" fmla="*/ 388150 h 512833"/>
                <a:gd name="connsiteX4329" fmla="*/ 2720788 w 4966685"/>
                <a:gd name="connsiteY4329" fmla="*/ 388150 h 512833"/>
                <a:gd name="connsiteX4330" fmla="*/ 2730859 w 4966685"/>
                <a:gd name="connsiteY4330" fmla="*/ 398220 h 512833"/>
                <a:gd name="connsiteX4331" fmla="*/ 2720788 w 4966685"/>
                <a:gd name="connsiteY4331" fmla="*/ 408292 h 512833"/>
                <a:gd name="connsiteX4332" fmla="*/ 2710717 w 4966685"/>
                <a:gd name="connsiteY4332" fmla="*/ 398220 h 512833"/>
                <a:gd name="connsiteX4333" fmla="*/ 2720788 w 4966685"/>
                <a:gd name="connsiteY4333" fmla="*/ 388150 h 512833"/>
                <a:gd name="connsiteX4334" fmla="*/ 2692543 w 4966685"/>
                <a:gd name="connsiteY4334" fmla="*/ 388150 h 512833"/>
                <a:gd name="connsiteX4335" fmla="*/ 2702614 w 4966685"/>
                <a:gd name="connsiteY4335" fmla="*/ 398220 h 512833"/>
                <a:gd name="connsiteX4336" fmla="*/ 2692543 w 4966685"/>
                <a:gd name="connsiteY4336" fmla="*/ 408292 h 512833"/>
                <a:gd name="connsiteX4337" fmla="*/ 2682472 w 4966685"/>
                <a:gd name="connsiteY4337" fmla="*/ 398220 h 512833"/>
                <a:gd name="connsiteX4338" fmla="*/ 2692543 w 4966685"/>
                <a:gd name="connsiteY4338" fmla="*/ 388150 h 512833"/>
                <a:gd name="connsiteX4339" fmla="*/ 2664297 w 4966685"/>
                <a:gd name="connsiteY4339" fmla="*/ 388150 h 512833"/>
                <a:gd name="connsiteX4340" fmla="*/ 2674368 w 4966685"/>
                <a:gd name="connsiteY4340" fmla="*/ 398220 h 512833"/>
                <a:gd name="connsiteX4341" fmla="*/ 2664297 w 4966685"/>
                <a:gd name="connsiteY4341" fmla="*/ 408292 h 512833"/>
                <a:gd name="connsiteX4342" fmla="*/ 2654226 w 4966685"/>
                <a:gd name="connsiteY4342" fmla="*/ 398220 h 512833"/>
                <a:gd name="connsiteX4343" fmla="*/ 2664297 w 4966685"/>
                <a:gd name="connsiteY4343" fmla="*/ 388150 h 512833"/>
                <a:gd name="connsiteX4344" fmla="*/ 2636052 w 4966685"/>
                <a:gd name="connsiteY4344" fmla="*/ 388150 h 512833"/>
                <a:gd name="connsiteX4345" fmla="*/ 2646123 w 4966685"/>
                <a:gd name="connsiteY4345" fmla="*/ 398220 h 512833"/>
                <a:gd name="connsiteX4346" fmla="*/ 2636052 w 4966685"/>
                <a:gd name="connsiteY4346" fmla="*/ 408292 h 512833"/>
                <a:gd name="connsiteX4347" fmla="*/ 2625981 w 4966685"/>
                <a:gd name="connsiteY4347" fmla="*/ 398220 h 512833"/>
                <a:gd name="connsiteX4348" fmla="*/ 2636052 w 4966685"/>
                <a:gd name="connsiteY4348" fmla="*/ 388150 h 512833"/>
                <a:gd name="connsiteX4349" fmla="*/ 2607806 w 4966685"/>
                <a:gd name="connsiteY4349" fmla="*/ 388150 h 512833"/>
                <a:gd name="connsiteX4350" fmla="*/ 2617877 w 4966685"/>
                <a:gd name="connsiteY4350" fmla="*/ 398220 h 512833"/>
                <a:gd name="connsiteX4351" fmla="*/ 2607806 w 4966685"/>
                <a:gd name="connsiteY4351" fmla="*/ 408292 h 512833"/>
                <a:gd name="connsiteX4352" fmla="*/ 2597735 w 4966685"/>
                <a:gd name="connsiteY4352" fmla="*/ 398220 h 512833"/>
                <a:gd name="connsiteX4353" fmla="*/ 2607806 w 4966685"/>
                <a:gd name="connsiteY4353" fmla="*/ 388150 h 512833"/>
                <a:gd name="connsiteX4354" fmla="*/ 2579561 w 4966685"/>
                <a:gd name="connsiteY4354" fmla="*/ 388150 h 512833"/>
                <a:gd name="connsiteX4355" fmla="*/ 2589632 w 4966685"/>
                <a:gd name="connsiteY4355" fmla="*/ 398220 h 512833"/>
                <a:gd name="connsiteX4356" fmla="*/ 2579561 w 4966685"/>
                <a:gd name="connsiteY4356" fmla="*/ 408292 h 512833"/>
                <a:gd name="connsiteX4357" fmla="*/ 2569490 w 4966685"/>
                <a:gd name="connsiteY4357" fmla="*/ 398220 h 512833"/>
                <a:gd name="connsiteX4358" fmla="*/ 2579561 w 4966685"/>
                <a:gd name="connsiteY4358" fmla="*/ 388150 h 512833"/>
                <a:gd name="connsiteX4359" fmla="*/ 2551315 w 4966685"/>
                <a:gd name="connsiteY4359" fmla="*/ 388150 h 512833"/>
                <a:gd name="connsiteX4360" fmla="*/ 2561386 w 4966685"/>
                <a:gd name="connsiteY4360" fmla="*/ 398220 h 512833"/>
                <a:gd name="connsiteX4361" fmla="*/ 2551315 w 4966685"/>
                <a:gd name="connsiteY4361" fmla="*/ 408292 h 512833"/>
                <a:gd name="connsiteX4362" fmla="*/ 2541244 w 4966685"/>
                <a:gd name="connsiteY4362" fmla="*/ 398220 h 512833"/>
                <a:gd name="connsiteX4363" fmla="*/ 2551315 w 4966685"/>
                <a:gd name="connsiteY4363" fmla="*/ 388150 h 512833"/>
                <a:gd name="connsiteX4364" fmla="*/ 2523069 w 4966685"/>
                <a:gd name="connsiteY4364" fmla="*/ 388150 h 512833"/>
                <a:gd name="connsiteX4365" fmla="*/ 2533140 w 4966685"/>
                <a:gd name="connsiteY4365" fmla="*/ 398220 h 512833"/>
                <a:gd name="connsiteX4366" fmla="*/ 2523069 w 4966685"/>
                <a:gd name="connsiteY4366" fmla="*/ 408292 h 512833"/>
                <a:gd name="connsiteX4367" fmla="*/ 2512998 w 4966685"/>
                <a:gd name="connsiteY4367" fmla="*/ 398220 h 512833"/>
                <a:gd name="connsiteX4368" fmla="*/ 2523069 w 4966685"/>
                <a:gd name="connsiteY4368" fmla="*/ 388150 h 512833"/>
                <a:gd name="connsiteX4369" fmla="*/ 2494824 w 4966685"/>
                <a:gd name="connsiteY4369" fmla="*/ 388150 h 512833"/>
                <a:gd name="connsiteX4370" fmla="*/ 2504895 w 4966685"/>
                <a:gd name="connsiteY4370" fmla="*/ 398220 h 512833"/>
                <a:gd name="connsiteX4371" fmla="*/ 2494824 w 4966685"/>
                <a:gd name="connsiteY4371" fmla="*/ 408292 h 512833"/>
                <a:gd name="connsiteX4372" fmla="*/ 2484753 w 4966685"/>
                <a:gd name="connsiteY4372" fmla="*/ 398220 h 512833"/>
                <a:gd name="connsiteX4373" fmla="*/ 2494824 w 4966685"/>
                <a:gd name="connsiteY4373" fmla="*/ 388150 h 512833"/>
                <a:gd name="connsiteX4374" fmla="*/ 2466578 w 4966685"/>
                <a:gd name="connsiteY4374" fmla="*/ 388150 h 512833"/>
                <a:gd name="connsiteX4375" fmla="*/ 2476648 w 4966685"/>
                <a:gd name="connsiteY4375" fmla="*/ 398220 h 512833"/>
                <a:gd name="connsiteX4376" fmla="*/ 2466578 w 4966685"/>
                <a:gd name="connsiteY4376" fmla="*/ 408292 h 512833"/>
                <a:gd name="connsiteX4377" fmla="*/ 2456507 w 4966685"/>
                <a:gd name="connsiteY4377" fmla="*/ 398220 h 512833"/>
                <a:gd name="connsiteX4378" fmla="*/ 2466578 w 4966685"/>
                <a:gd name="connsiteY4378" fmla="*/ 388150 h 512833"/>
                <a:gd name="connsiteX4379" fmla="*/ 2438333 w 4966685"/>
                <a:gd name="connsiteY4379" fmla="*/ 388150 h 512833"/>
                <a:gd name="connsiteX4380" fmla="*/ 2448404 w 4966685"/>
                <a:gd name="connsiteY4380" fmla="*/ 398220 h 512833"/>
                <a:gd name="connsiteX4381" fmla="*/ 2438333 w 4966685"/>
                <a:gd name="connsiteY4381" fmla="*/ 408292 h 512833"/>
                <a:gd name="connsiteX4382" fmla="*/ 2428262 w 4966685"/>
                <a:gd name="connsiteY4382" fmla="*/ 398220 h 512833"/>
                <a:gd name="connsiteX4383" fmla="*/ 2438333 w 4966685"/>
                <a:gd name="connsiteY4383" fmla="*/ 388150 h 512833"/>
                <a:gd name="connsiteX4384" fmla="*/ 2410087 w 4966685"/>
                <a:gd name="connsiteY4384" fmla="*/ 388150 h 512833"/>
                <a:gd name="connsiteX4385" fmla="*/ 2420158 w 4966685"/>
                <a:gd name="connsiteY4385" fmla="*/ 398220 h 512833"/>
                <a:gd name="connsiteX4386" fmla="*/ 2410087 w 4966685"/>
                <a:gd name="connsiteY4386" fmla="*/ 408292 h 512833"/>
                <a:gd name="connsiteX4387" fmla="*/ 2400016 w 4966685"/>
                <a:gd name="connsiteY4387" fmla="*/ 398220 h 512833"/>
                <a:gd name="connsiteX4388" fmla="*/ 2410087 w 4966685"/>
                <a:gd name="connsiteY4388" fmla="*/ 388150 h 512833"/>
                <a:gd name="connsiteX4389" fmla="*/ 2381842 w 4966685"/>
                <a:gd name="connsiteY4389" fmla="*/ 388150 h 512833"/>
                <a:gd name="connsiteX4390" fmla="*/ 2391913 w 4966685"/>
                <a:gd name="connsiteY4390" fmla="*/ 398220 h 512833"/>
                <a:gd name="connsiteX4391" fmla="*/ 2381842 w 4966685"/>
                <a:gd name="connsiteY4391" fmla="*/ 408292 h 512833"/>
                <a:gd name="connsiteX4392" fmla="*/ 2371771 w 4966685"/>
                <a:gd name="connsiteY4392" fmla="*/ 398220 h 512833"/>
                <a:gd name="connsiteX4393" fmla="*/ 2381842 w 4966685"/>
                <a:gd name="connsiteY4393" fmla="*/ 388150 h 512833"/>
                <a:gd name="connsiteX4394" fmla="*/ 2353596 w 4966685"/>
                <a:gd name="connsiteY4394" fmla="*/ 388150 h 512833"/>
                <a:gd name="connsiteX4395" fmla="*/ 2363667 w 4966685"/>
                <a:gd name="connsiteY4395" fmla="*/ 398220 h 512833"/>
                <a:gd name="connsiteX4396" fmla="*/ 2353596 w 4966685"/>
                <a:gd name="connsiteY4396" fmla="*/ 408292 h 512833"/>
                <a:gd name="connsiteX4397" fmla="*/ 2343525 w 4966685"/>
                <a:gd name="connsiteY4397" fmla="*/ 398220 h 512833"/>
                <a:gd name="connsiteX4398" fmla="*/ 2353596 w 4966685"/>
                <a:gd name="connsiteY4398" fmla="*/ 388150 h 512833"/>
                <a:gd name="connsiteX4399" fmla="*/ 2325351 w 4966685"/>
                <a:gd name="connsiteY4399" fmla="*/ 388150 h 512833"/>
                <a:gd name="connsiteX4400" fmla="*/ 2335422 w 4966685"/>
                <a:gd name="connsiteY4400" fmla="*/ 398220 h 512833"/>
                <a:gd name="connsiteX4401" fmla="*/ 2325351 w 4966685"/>
                <a:gd name="connsiteY4401" fmla="*/ 408292 h 512833"/>
                <a:gd name="connsiteX4402" fmla="*/ 2315280 w 4966685"/>
                <a:gd name="connsiteY4402" fmla="*/ 398220 h 512833"/>
                <a:gd name="connsiteX4403" fmla="*/ 2325351 w 4966685"/>
                <a:gd name="connsiteY4403" fmla="*/ 388150 h 512833"/>
                <a:gd name="connsiteX4404" fmla="*/ 2297105 w 4966685"/>
                <a:gd name="connsiteY4404" fmla="*/ 388150 h 512833"/>
                <a:gd name="connsiteX4405" fmla="*/ 2307176 w 4966685"/>
                <a:gd name="connsiteY4405" fmla="*/ 398220 h 512833"/>
                <a:gd name="connsiteX4406" fmla="*/ 2297105 w 4966685"/>
                <a:gd name="connsiteY4406" fmla="*/ 408292 h 512833"/>
                <a:gd name="connsiteX4407" fmla="*/ 2287034 w 4966685"/>
                <a:gd name="connsiteY4407" fmla="*/ 398220 h 512833"/>
                <a:gd name="connsiteX4408" fmla="*/ 2297105 w 4966685"/>
                <a:gd name="connsiteY4408" fmla="*/ 388150 h 512833"/>
                <a:gd name="connsiteX4409" fmla="*/ 2268860 w 4966685"/>
                <a:gd name="connsiteY4409" fmla="*/ 388150 h 512833"/>
                <a:gd name="connsiteX4410" fmla="*/ 2278931 w 4966685"/>
                <a:gd name="connsiteY4410" fmla="*/ 398220 h 512833"/>
                <a:gd name="connsiteX4411" fmla="*/ 2268860 w 4966685"/>
                <a:gd name="connsiteY4411" fmla="*/ 408292 h 512833"/>
                <a:gd name="connsiteX4412" fmla="*/ 2258789 w 4966685"/>
                <a:gd name="connsiteY4412" fmla="*/ 398220 h 512833"/>
                <a:gd name="connsiteX4413" fmla="*/ 2268860 w 4966685"/>
                <a:gd name="connsiteY4413" fmla="*/ 388150 h 512833"/>
                <a:gd name="connsiteX4414" fmla="*/ 2240614 w 4966685"/>
                <a:gd name="connsiteY4414" fmla="*/ 388150 h 512833"/>
                <a:gd name="connsiteX4415" fmla="*/ 2250685 w 4966685"/>
                <a:gd name="connsiteY4415" fmla="*/ 398220 h 512833"/>
                <a:gd name="connsiteX4416" fmla="*/ 2240614 w 4966685"/>
                <a:gd name="connsiteY4416" fmla="*/ 408292 h 512833"/>
                <a:gd name="connsiteX4417" fmla="*/ 2230543 w 4966685"/>
                <a:gd name="connsiteY4417" fmla="*/ 398220 h 512833"/>
                <a:gd name="connsiteX4418" fmla="*/ 2240614 w 4966685"/>
                <a:gd name="connsiteY4418" fmla="*/ 388150 h 512833"/>
                <a:gd name="connsiteX4419" fmla="*/ 2212369 w 4966685"/>
                <a:gd name="connsiteY4419" fmla="*/ 388150 h 512833"/>
                <a:gd name="connsiteX4420" fmla="*/ 2222440 w 4966685"/>
                <a:gd name="connsiteY4420" fmla="*/ 398220 h 512833"/>
                <a:gd name="connsiteX4421" fmla="*/ 2212369 w 4966685"/>
                <a:gd name="connsiteY4421" fmla="*/ 408292 h 512833"/>
                <a:gd name="connsiteX4422" fmla="*/ 2202298 w 4966685"/>
                <a:gd name="connsiteY4422" fmla="*/ 398220 h 512833"/>
                <a:gd name="connsiteX4423" fmla="*/ 2212369 w 4966685"/>
                <a:gd name="connsiteY4423" fmla="*/ 388150 h 512833"/>
                <a:gd name="connsiteX4424" fmla="*/ 2184123 w 4966685"/>
                <a:gd name="connsiteY4424" fmla="*/ 388150 h 512833"/>
                <a:gd name="connsiteX4425" fmla="*/ 2194194 w 4966685"/>
                <a:gd name="connsiteY4425" fmla="*/ 398220 h 512833"/>
                <a:gd name="connsiteX4426" fmla="*/ 2184123 w 4966685"/>
                <a:gd name="connsiteY4426" fmla="*/ 408292 h 512833"/>
                <a:gd name="connsiteX4427" fmla="*/ 2174052 w 4966685"/>
                <a:gd name="connsiteY4427" fmla="*/ 398220 h 512833"/>
                <a:gd name="connsiteX4428" fmla="*/ 2184123 w 4966685"/>
                <a:gd name="connsiteY4428" fmla="*/ 388150 h 512833"/>
                <a:gd name="connsiteX4429" fmla="*/ 2155878 w 4966685"/>
                <a:gd name="connsiteY4429" fmla="*/ 388150 h 512833"/>
                <a:gd name="connsiteX4430" fmla="*/ 2165949 w 4966685"/>
                <a:gd name="connsiteY4430" fmla="*/ 398220 h 512833"/>
                <a:gd name="connsiteX4431" fmla="*/ 2155878 w 4966685"/>
                <a:gd name="connsiteY4431" fmla="*/ 408292 h 512833"/>
                <a:gd name="connsiteX4432" fmla="*/ 2145807 w 4966685"/>
                <a:gd name="connsiteY4432" fmla="*/ 398220 h 512833"/>
                <a:gd name="connsiteX4433" fmla="*/ 2155878 w 4966685"/>
                <a:gd name="connsiteY4433" fmla="*/ 388150 h 512833"/>
                <a:gd name="connsiteX4434" fmla="*/ 2127632 w 4966685"/>
                <a:gd name="connsiteY4434" fmla="*/ 388150 h 512833"/>
                <a:gd name="connsiteX4435" fmla="*/ 2137703 w 4966685"/>
                <a:gd name="connsiteY4435" fmla="*/ 398220 h 512833"/>
                <a:gd name="connsiteX4436" fmla="*/ 2127632 w 4966685"/>
                <a:gd name="connsiteY4436" fmla="*/ 408292 h 512833"/>
                <a:gd name="connsiteX4437" fmla="*/ 2117561 w 4966685"/>
                <a:gd name="connsiteY4437" fmla="*/ 398220 h 512833"/>
                <a:gd name="connsiteX4438" fmla="*/ 2127632 w 4966685"/>
                <a:gd name="connsiteY4438" fmla="*/ 388150 h 512833"/>
                <a:gd name="connsiteX4439" fmla="*/ 2099387 w 4966685"/>
                <a:gd name="connsiteY4439" fmla="*/ 388150 h 512833"/>
                <a:gd name="connsiteX4440" fmla="*/ 2109458 w 4966685"/>
                <a:gd name="connsiteY4440" fmla="*/ 398220 h 512833"/>
                <a:gd name="connsiteX4441" fmla="*/ 2099387 w 4966685"/>
                <a:gd name="connsiteY4441" fmla="*/ 408292 h 512833"/>
                <a:gd name="connsiteX4442" fmla="*/ 2089316 w 4966685"/>
                <a:gd name="connsiteY4442" fmla="*/ 398220 h 512833"/>
                <a:gd name="connsiteX4443" fmla="*/ 2099387 w 4966685"/>
                <a:gd name="connsiteY4443" fmla="*/ 388150 h 512833"/>
                <a:gd name="connsiteX4444" fmla="*/ 2071141 w 4966685"/>
                <a:gd name="connsiteY4444" fmla="*/ 388150 h 512833"/>
                <a:gd name="connsiteX4445" fmla="*/ 2081212 w 4966685"/>
                <a:gd name="connsiteY4445" fmla="*/ 398220 h 512833"/>
                <a:gd name="connsiteX4446" fmla="*/ 2071141 w 4966685"/>
                <a:gd name="connsiteY4446" fmla="*/ 408292 h 512833"/>
                <a:gd name="connsiteX4447" fmla="*/ 2061070 w 4966685"/>
                <a:gd name="connsiteY4447" fmla="*/ 398220 h 512833"/>
                <a:gd name="connsiteX4448" fmla="*/ 2071141 w 4966685"/>
                <a:gd name="connsiteY4448" fmla="*/ 388150 h 512833"/>
                <a:gd name="connsiteX4449" fmla="*/ 2042896 w 4966685"/>
                <a:gd name="connsiteY4449" fmla="*/ 388150 h 512833"/>
                <a:gd name="connsiteX4450" fmla="*/ 2052967 w 4966685"/>
                <a:gd name="connsiteY4450" fmla="*/ 398220 h 512833"/>
                <a:gd name="connsiteX4451" fmla="*/ 2042896 w 4966685"/>
                <a:gd name="connsiteY4451" fmla="*/ 408292 h 512833"/>
                <a:gd name="connsiteX4452" fmla="*/ 2032825 w 4966685"/>
                <a:gd name="connsiteY4452" fmla="*/ 398220 h 512833"/>
                <a:gd name="connsiteX4453" fmla="*/ 2042896 w 4966685"/>
                <a:gd name="connsiteY4453" fmla="*/ 388150 h 512833"/>
                <a:gd name="connsiteX4454" fmla="*/ 2014650 w 4966685"/>
                <a:gd name="connsiteY4454" fmla="*/ 388150 h 512833"/>
                <a:gd name="connsiteX4455" fmla="*/ 2024721 w 4966685"/>
                <a:gd name="connsiteY4455" fmla="*/ 398220 h 512833"/>
                <a:gd name="connsiteX4456" fmla="*/ 2014650 w 4966685"/>
                <a:gd name="connsiteY4456" fmla="*/ 408292 h 512833"/>
                <a:gd name="connsiteX4457" fmla="*/ 2004579 w 4966685"/>
                <a:gd name="connsiteY4457" fmla="*/ 398220 h 512833"/>
                <a:gd name="connsiteX4458" fmla="*/ 2014650 w 4966685"/>
                <a:gd name="connsiteY4458" fmla="*/ 388150 h 512833"/>
                <a:gd name="connsiteX4459" fmla="*/ 1986405 w 4966685"/>
                <a:gd name="connsiteY4459" fmla="*/ 388150 h 512833"/>
                <a:gd name="connsiteX4460" fmla="*/ 1996476 w 4966685"/>
                <a:gd name="connsiteY4460" fmla="*/ 398220 h 512833"/>
                <a:gd name="connsiteX4461" fmla="*/ 1986405 w 4966685"/>
                <a:gd name="connsiteY4461" fmla="*/ 408292 h 512833"/>
                <a:gd name="connsiteX4462" fmla="*/ 1976334 w 4966685"/>
                <a:gd name="connsiteY4462" fmla="*/ 398220 h 512833"/>
                <a:gd name="connsiteX4463" fmla="*/ 1986405 w 4966685"/>
                <a:gd name="connsiteY4463" fmla="*/ 388150 h 512833"/>
                <a:gd name="connsiteX4464" fmla="*/ 1958159 w 4966685"/>
                <a:gd name="connsiteY4464" fmla="*/ 388150 h 512833"/>
                <a:gd name="connsiteX4465" fmla="*/ 1968230 w 4966685"/>
                <a:gd name="connsiteY4465" fmla="*/ 398220 h 512833"/>
                <a:gd name="connsiteX4466" fmla="*/ 1958159 w 4966685"/>
                <a:gd name="connsiteY4466" fmla="*/ 408292 h 512833"/>
                <a:gd name="connsiteX4467" fmla="*/ 1948088 w 4966685"/>
                <a:gd name="connsiteY4467" fmla="*/ 398220 h 512833"/>
                <a:gd name="connsiteX4468" fmla="*/ 1958159 w 4966685"/>
                <a:gd name="connsiteY4468" fmla="*/ 388150 h 512833"/>
                <a:gd name="connsiteX4469" fmla="*/ 1929914 w 4966685"/>
                <a:gd name="connsiteY4469" fmla="*/ 388150 h 512833"/>
                <a:gd name="connsiteX4470" fmla="*/ 1939985 w 4966685"/>
                <a:gd name="connsiteY4470" fmla="*/ 398220 h 512833"/>
                <a:gd name="connsiteX4471" fmla="*/ 1929914 w 4966685"/>
                <a:gd name="connsiteY4471" fmla="*/ 408292 h 512833"/>
                <a:gd name="connsiteX4472" fmla="*/ 1919843 w 4966685"/>
                <a:gd name="connsiteY4472" fmla="*/ 398220 h 512833"/>
                <a:gd name="connsiteX4473" fmla="*/ 1929914 w 4966685"/>
                <a:gd name="connsiteY4473" fmla="*/ 388150 h 512833"/>
                <a:gd name="connsiteX4474" fmla="*/ 1901668 w 4966685"/>
                <a:gd name="connsiteY4474" fmla="*/ 388150 h 512833"/>
                <a:gd name="connsiteX4475" fmla="*/ 1911739 w 4966685"/>
                <a:gd name="connsiteY4475" fmla="*/ 398220 h 512833"/>
                <a:gd name="connsiteX4476" fmla="*/ 1901668 w 4966685"/>
                <a:gd name="connsiteY4476" fmla="*/ 408292 h 512833"/>
                <a:gd name="connsiteX4477" fmla="*/ 1891597 w 4966685"/>
                <a:gd name="connsiteY4477" fmla="*/ 398220 h 512833"/>
                <a:gd name="connsiteX4478" fmla="*/ 1901668 w 4966685"/>
                <a:gd name="connsiteY4478" fmla="*/ 388150 h 512833"/>
                <a:gd name="connsiteX4479" fmla="*/ 1873423 w 4966685"/>
                <a:gd name="connsiteY4479" fmla="*/ 388150 h 512833"/>
                <a:gd name="connsiteX4480" fmla="*/ 1883494 w 4966685"/>
                <a:gd name="connsiteY4480" fmla="*/ 398220 h 512833"/>
                <a:gd name="connsiteX4481" fmla="*/ 1873423 w 4966685"/>
                <a:gd name="connsiteY4481" fmla="*/ 408292 h 512833"/>
                <a:gd name="connsiteX4482" fmla="*/ 1863352 w 4966685"/>
                <a:gd name="connsiteY4482" fmla="*/ 398220 h 512833"/>
                <a:gd name="connsiteX4483" fmla="*/ 1873423 w 4966685"/>
                <a:gd name="connsiteY4483" fmla="*/ 388150 h 512833"/>
                <a:gd name="connsiteX4484" fmla="*/ 1845178 w 4966685"/>
                <a:gd name="connsiteY4484" fmla="*/ 388150 h 512833"/>
                <a:gd name="connsiteX4485" fmla="*/ 1855249 w 4966685"/>
                <a:gd name="connsiteY4485" fmla="*/ 398220 h 512833"/>
                <a:gd name="connsiteX4486" fmla="*/ 1845178 w 4966685"/>
                <a:gd name="connsiteY4486" fmla="*/ 408292 h 512833"/>
                <a:gd name="connsiteX4487" fmla="*/ 1835107 w 4966685"/>
                <a:gd name="connsiteY4487" fmla="*/ 398220 h 512833"/>
                <a:gd name="connsiteX4488" fmla="*/ 1845178 w 4966685"/>
                <a:gd name="connsiteY4488" fmla="*/ 388150 h 512833"/>
                <a:gd name="connsiteX4489" fmla="*/ 1816932 w 4966685"/>
                <a:gd name="connsiteY4489" fmla="*/ 388150 h 512833"/>
                <a:gd name="connsiteX4490" fmla="*/ 1827003 w 4966685"/>
                <a:gd name="connsiteY4490" fmla="*/ 398220 h 512833"/>
                <a:gd name="connsiteX4491" fmla="*/ 1816932 w 4966685"/>
                <a:gd name="connsiteY4491" fmla="*/ 408292 h 512833"/>
                <a:gd name="connsiteX4492" fmla="*/ 1806861 w 4966685"/>
                <a:gd name="connsiteY4492" fmla="*/ 398220 h 512833"/>
                <a:gd name="connsiteX4493" fmla="*/ 1816932 w 4966685"/>
                <a:gd name="connsiteY4493" fmla="*/ 388150 h 512833"/>
                <a:gd name="connsiteX4494" fmla="*/ 1788688 w 4966685"/>
                <a:gd name="connsiteY4494" fmla="*/ 388150 h 512833"/>
                <a:gd name="connsiteX4495" fmla="*/ 1798758 w 4966685"/>
                <a:gd name="connsiteY4495" fmla="*/ 398220 h 512833"/>
                <a:gd name="connsiteX4496" fmla="*/ 1788688 w 4966685"/>
                <a:gd name="connsiteY4496" fmla="*/ 408292 h 512833"/>
                <a:gd name="connsiteX4497" fmla="*/ 1778616 w 4966685"/>
                <a:gd name="connsiteY4497" fmla="*/ 398220 h 512833"/>
                <a:gd name="connsiteX4498" fmla="*/ 1788688 w 4966685"/>
                <a:gd name="connsiteY4498" fmla="*/ 388150 h 512833"/>
                <a:gd name="connsiteX4499" fmla="*/ 1760442 w 4966685"/>
                <a:gd name="connsiteY4499" fmla="*/ 388150 h 512833"/>
                <a:gd name="connsiteX4500" fmla="*/ 1770513 w 4966685"/>
                <a:gd name="connsiteY4500" fmla="*/ 398220 h 512833"/>
                <a:gd name="connsiteX4501" fmla="*/ 1760442 w 4966685"/>
                <a:gd name="connsiteY4501" fmla="*/ 408292 h 512833"/>
                <a:gd name="connsiteX4502" fmla="*/ 1750371 w 4966685"/>
                <a:gd name="connsiteY4502" fmla="*/ 398220 h 512833"/>
                <a:gd name="connsiteX4503" fmla="*/ 1760442 w 4966685"/>
                <a:gd name="connsiteY4503" fmla="*/ 388150 h 512833"/>
                <a:gd name="connsiteX4504" fmla="*/ 1732196 w 4966685"/>
                <a:gd name="connsiteY4504" fmla="*/ 388150 h 512833"/>
                <a:gd name="connsiteX4505" fmla="*/ 1742267 w 4966685"/>
                <a:gd name="connsiteY4505" fmla="*/ 398220 h 512833"/>
                <a:gd name="connsiteX4506" fmla="*/ 1732196 w 4966685"/>
                <a:gd name="connsiteY4506" fmla="*/ 408292 h 512833"/>
                <a:gd name="connsiteX4507" fmla="*/ 1722126 w 4966685"/>
                <a:gd name="connsiteY4507" fmla="*/ 398220 h 512833"/>
                <a:gd name="connsiteX4508" fmla="*/ 1732196 w 4966685"/>
                <a:gd name="connsiteY4508" fmla="*/ 388150 h 512833"/>
                <a:gd name="connsiteX4509" fmla="*/ 1703994 w 4966685"/>
                <a:gd name="connsiteY4509" fmla="*/ 388150 h 512833"/>
                <a:gd name="connsiteX4510" fmla="*/ 1713895 w 4966685"/>
                <a:gd name="connsiteY4510" fmla="*/ 398051 h 512833"/>
                <a:gd name="connsiteX4511" fmla="*/ 1713895 w 4966685"/>
                <a:gd name="connsiteY4511" fmla="*/ 397914 h 512833"/>
                <a:gd name="connsiteX4512" fmla="*/ 1713992 w 4966685"/>
                <a:gd name="connsiteY4512" fmla="*/ 398148 h 512833"/>
                <a:gd name="connsiteX4513" fmla="*/ 1714064 w 4966685"/>
                <a:gd name="connsiteY4513" fmla="*/ 398220 h 512833"/>
                <a:gd name="connsiteX4514" fmla="*/ 1713992 w 4966685"/>
                <a:gd name="connsiteY4514" fmla="*/ 398292 h 512833"/>
                <a:gd name="connsiteX4515" fmla="*/ 1713895 w 4966685"/>
                <a:gd name="connsiteY4515" fmla="*/ 398527 h 512833"/>
                <a:gd name="connsiteX4516" fmla="*/ 1713895 w 4966685"/>
                <a:gd name="connsiteY4516" fmla="*/ 398390 h 512833"/>
                <a:gd name="connsiteX4517" fmla="*/ 1703994 w 4966685"/>
                <a:gd name="connsiteY4517" fmla="*/ 408291 h 512833"/>
                <a:gd name="connsiteX4518" fmla="*/ 1693923 w 4966685"/>
                <a:gd name="connsiteY4518" fmla="*/ 398220 h 512833"/>
                <a:gd name="connsiteX4519" fmla="*/ 1703994 w 4966685"/>
                <a:gd name="connsiteY4519" fmla="*/ 388150 h 512833"/>
                <a:gd name="connsiteX4520" fmla="*/ 1675733 w 4966685"/>
                <a:gd name="connsiteY4520" fmla="*/ 388150 h 512833"/>
                <a:gd name="connsiteX4521" fmla="*/ 1685804 w 4966685"/>
                <a:gd name="connsiteY4521" fmla="*/ 398220 h 512833"/>
                <a:gd name="connsiteX4522" fmla="*/ 1675733 w 4966685"/>
                <a:gd name="connsiteY4522" fmla="*/ 408291 h 512833"/>
                <a:gd name="connsiteX4523" fmla="*/ 1665662 w 4966685"/>
                <a:gd name="connsiteY4523" fmla="*/ 398220 h 512833"/>
                <a:gd name="connsiteX4524" fmla="*/ 1675733 w 4966685"/>
                <a:gd name="connsiteY4524" fmla="*/ 388150 h 512833"/>
                <a:gd name="connsiteX4525" fmla="*/ 1647494 w 4966685"/>
                <a:gd name="connsiteY4525" fmla="*/ 388150 h 512833"/>
                <a:gd name="connsiteX4526" fmla="*/ 1657565 w 4966685"/>
                <a:gd name="connsiteY4526" fmla="*/ 398220 h 512833"/>
                <a:gd name="connsiteX4527" fmla="*/ 1647494 w 4966685"/>
                <a:gd name="connsiteY4527" fmla="*/ 408291 h 512833"/>
                <a:gd name="connsiteX4528" fmla="*/ 1637423 w 4966685"/>
                <a:gd name="connsiteY4528" fmla="*/ 398220 h 512833"/>
                <a:gd name="connsiteX4529" fmla="*/ 1647494 w 4966685"/>
                <a:gd name="connsiteY4529" fmla="*/ 388150 h 512833"/>
                <a:gd name="connsiteX4530" fmla="*/ 1619250 w 4966685"/>
                <a:gd name="connsiteY4530" fmla="*/ 388150 h 512833"/>
                <a:gd name="connsiteX4531" fmla="*/ 1629321 w 4966685"/>
                <a:gd name="connsiteY4531" fmla="*/ 398220 h 512833"/>
                <a:gd name="connsiteX4532" fmla="*/ 1619250 w 4966685"/>
                <a:gd name="connsiteY4532" fmla="*/ 408291 h 512833"/>
                <a:gd name="connsiteX4533" fmla="*/ 1609179 w 4966685"/>
                <a:gd name="connsiteY4533" fmla="*/ 398220 h 512833"/>
                <a:gd name="connsiteX4534" fmla="*/ 1619250 w 4966685"/>
                <a:gd name="connsiteY4534" fmla="*/ 388150 h 512833"/>
                <a:gd name="connsiteX4535" fmla="*/ 1591003 w 4966685"/>
                <a:gd name="connsiteY4535" fmla="*/ 388150 h 512833"/>
                <a:gd name="connsiteX4536" fmla="*/ 1601074 w 4966685"/>
                <a:gd name="connsiteY4536" fmla="*/ 398220 h 512833"/>
                <a:gd name="connsiteX4537" fmla="*/ 1591003 w 4966685"/>
                <a:gd name="connsiteY4537" fmla="*/ 408291 h 512833"/>
                <a:gd name="connsiteX4538" fmla="*/ 1580932 w 4966685"/>
                <a:gd name="connsiteY4538" fmla="*/ 398220 h 512833"/>
                <a:gd name="connsiteX4539" fmla="*/ 1591003 w 4966685"/>
                <a:gd name="connsiteY4539" fmla="*/ 388150 h 512833"/>
                <a:gd name="connsiteX4540" fmla="*/ 1562759 w 4966685"/>
                <a:gd name="connsiteY4540" fmla="*/ 388150 h 512833"/>
                <a:gd name="connsiteX4541" fmla="*/ 1572830 w 4966685"/>
                <a:gd name="connsiteY4541" fmla="*/ 398220 h 512833"/>
                <a:gd name="connsiteX4542" fmla="*/ 1562759 w 4966685"/>
                <a:gd name="connsiteY4542" fmla="*/ 408291 h 512833"/>
                <a:gd name="connsiteX4543" fmla="*/ 1552688 w 4966685"/>
                <a:gd name="connsiteY4543" fmla="*/ 398220 h 512833"/>
                <a:gd name="connsiteX4544" fmla="*/ 1562759 w 4966685"/>
                <a:gd name="connsiteY4544" fmla="*/ 388150 h 512833"/>
                <a:gd name="connsiteX4545" fmla="*/ 1534512 w 4966685"/>
                <a:gd name="connsiteY4545" fmla="*/ 388150 h 512833"/>
                <a:gd name="connsiteX4546" fmla="*/ 1544583 w 4966685"/>
                <a:gd name="connsiteY4546" fmla="*/ 398220 h 512833"/>
                <a:gd name="connsiteX4547" fmla="*/ 1534512 w 4966685"/>
                <a:gd name="connsiteY4547" fmla="*/ 408291 h 512833"/>
                <a:gd name="connsiteX4548" fmla="*/ 1524441 w 4966685"/>
                <a:gd name="connsiteY4548" fmla="*/ 398220 h 512833"/>
                <a:gd name="connsiteX4549" fmla="*/ 1534512 w 4966685"/>
                <a:gd name="connsiteY4549" fmla="*/ 388150 h 512833"/>
                <a:gd name="connsiteX4550" fmla="*/ 1506268 w 4966685"/>
                <a:gd name="connsiteY4550" fmla="*/ 388150 h 512833"/>
                <a:gd name="connsiteX4551" fmla="*/ 1516339 w 4966685"/>
                <a:gd name="connsiteY4551" fmla="*/ 398220 h 512833"/>
                <a:gd name="connsiteX4552" fmla="*/ 1506268 w 4966685"/>
                <a:gd name="connsiteY4552" fmla="*/ 408291 h 512833"/>
                <a:gd name="connsiteX4553" fmla="*/ 1496197 w 4966685"/>
                <a:gd name="connsiteY4553" fmla="*/ 398220 h 512833"/>
                <a:gd name="connsiteX4554" fmla="*/ 1506268 w 4966685"/>
                <a:gd name="connsiteY4554" fmla="*/ 388150 h 512833"/>
                <a:gd name="connsiteX4555" fmla="*/ 1478021 w 4966685"/>
                <a:gd name="connsiteY4555" fmla="*/ 388150 h 512833"/>
                <a:gd name="connsiteX4556" fmla="*/ 1488092 w 4966685"/>
                <a:gd name="connsiteY4556" fmla="*/ 398220 h 512833"/>
                <a:gd name="connsiteX4557" fmla="*/ 1478021 w 4966685"/>
                <a:gd name="connsiteY4557" fmla="*/ 408291 h 512833"/>
                <a:gd name="connsiteX4558" fmla="*/ 1467950 w 4966685"/>
                <a:gd name="connsiteY4558" fmla="*/ 398220 h 512833"/>
                <a:gd name="connsiteX4559" fmla="*/ 1478021 w 4966685"/>
                <a:gd name="connsiteY4559" fmla="*/ 388150 h 512833"/>
                <a:gd name="connsiteX4560" fmla="*/ 1449777 w 4966685"/>
                <a:gd name="connsiteY4560" fmla="*/ 388150 h 512833"/>
                <a:gd name="connsiteX4561" fmla="*/ 1459848 w 4966685"/>
                <a:gd name="connsiteY4561" fmla="*/ 398220 h 512833"/>
                <a:gd name="connsiteX4562" fmla="*/ 1449777 w 4966685"/>
                <a:gd name="connsiteY4562" fmla="*/ 408291 h 512833"/>
                <a:gd name="connsiteX4563" fmla="*/ 1439706 w 4966685"/>
                <a:gd name="connsiteY4563" fmla="*/ 398220 h 512833"/>
                <a:gd name="connsiteX4564" fmla="*/ 1449777 w 4966685"/>
                <a:gd name="connsiteY4564" fmla="*/ 388150 h 512833"/>
                <a:gd name="connsiteX4565" fmla="*/ 1421531 w 4966685"/>
                <a:gd name="connsiteY4565" fmla="*/ 388150 h 512833"/>
                <a:gd name="connsiteX4566" fmla="*/ 1431602 w 4966685"/>
                <a:gd name="connsiteY4566" fmla="*/ 398220 h 512833"/>
                <a:gd name="connsiteX4567" fmla="*/ 1421531 w 4966685"/>
                <a:gd name="connsiteY4567" fmla="*/ 408291 h 512833"/>
                <a:gd name="connsiteX4568" fmla="*/ 1411460 w 4966685"/>
                <a:gd name="connsiteY4568" fmla="*/ 398220 h 512833"/>
                <a:gd name="connsiteX4569" fmla="*/ 1421531 w 4966685"/>
                <a:gd name="connsiteY4569" fmla="*/ 388150 h 512833"/>
                <a:gd name="connsiteX4570" fmla="*/ 1393286 w 4966685"/>
                <a:gd name="connsiteY4570" fmla="*/ 388150 h 512833"/>
                <a:gd name="connsiteX4571" fmla="*/ 1403357 w 4966685"/>
                <a:gd name="connsiteY4571" fmla="*/ 398220 h 512833"/>
                <a:gd name="connsiteX4572" fmla="*/ 1393286 w 4966685"/>
                <a:gd name="connsiteY4572" fmla="*/ 408291 h 512833"/>
                <a:gd name="connsiteX4573" fmla="*/ 1383215 w 4966685"/>
                <a:gd name="connsiteY4573" fmla="*/ 398220 h 512833"/>
                <a:gd name="connsiteX4574" fmla="*/ 1393286 w 4966685"/>
                <a:gd name="connsiteY4574" fmla="*/ 388150 h 512833"/>
                <a:gd name="connsiteX4575" fmla="*/ 1365040 w 4966685"/>
                <a:gd name="connsiteY4575" fmla="*/ 388150 h 512833"/>
                <a:gd name="connsiteX4576" fmla="*/ 1375110 w 4966685"/>
                <a:gd name="connsiteY4576" fmla="*/ 398220 h 512833"/>
                <a:gd name="connsiteX4577" fmla="*/ 1365040 w 4966685"/>
                <a:gd name="connsiteY4577" fmla="*/ 408291 h 512833"/>
                <a:gd name="connsiteX4578" fmla="*/ 1354969 w 4966685"/>
                <a:gd name="connsiteY4578" fmla="*/ 398220 h 512833"/>
                <a:gd name="connsiteX4579" fmla="*/ 1365040 w 4966685"/>
                <a:gd name="connsiteY4579" fmla="*/ 388150 h 512833"/>
                <a:gd name="connsiteX4580" fmla="*/ 1336795 w 4966685"/>
                <a:gd name="connsiteY4580" fmla="*/ 388150 h 512833"/>
                <a:gd name="connsiteX4581" fmla="*/ 1346866 w 4966685"/>
                <a:gd name="connsiteY4581" fmla="*/ 398220 h 512833"/>
                <a:gd name="connsiteX4582" fmla="*/ 1336795 w 4966685"/>
                <a:gd name="connsiteY4582" fmla="*/ 408291 h 512833"/>
                <a:gd name="connsiteX4583" fmla="*/ 1326724 w 4966685"/>
                <a:gd name="connsiteY4583" fmla="*/ 398220 h 512833"/>
                <a:gd name="connsiteX4584" fmla="*/ 1336795 w 4966685"/>
                <a:gd name="connsiteY4584" fmla="*/ 388150 h 512833"/>
                <a:gd name="connsiteX4585" fmla="*/ 1308549 w 4966685"/>
                <a:gd name="connsiteY4585" fmla="*/ 388150 h 512833"/>
                <a:gd name="connsiteX4586" fmla="*/ 1318620 w 4966685"/>
                <a:gd name="connsiteY4586" fmla="*/ 398220 h 512833"/>
                <a:gd name="connsiteX4587" fmla="*/ 1308549 w 4966685"/>
                <a:gd name="connsiteY4587" fmla="*/ 408291 h 512833"/>
                <a:gd name="connsiteX4588" fmla="*/ 1298478 w 4966685"/>
                <a:gd name="connsiteY4588" fmla="*/ 398220 h 512833"/>
                <a:gd name="connsiteX4589" fmla="*/ 1308549 w 4966685"/>
                <a:gd name="connsiteY4589" fmla="*/ 388150 h 512833"/>
                <a:gd name="connsiteX4590" fmla="*/ 1280304 w 4966685"/>
                <a:gd name="connsiteY4590" fmla="*/ 388150 h 512833"/>
                <a:gd name="connsiteX4591" fmla="*/ 1290375 w 4966685"/>
                <a:gd name="connsiteY4591" fmla="*/ 398220 h 512833"/>
                <a:gd name="connsiteX4592" fmla="*/ 1280304 w 4966685"/>
                <a:gd name="connsiteY4592" fmla="*/ 408291 h 512833"/>
                <a:gd name="connsiteX4593" fmla="*/ 1270233 w 4966685"/>
                <a:gd name="connsiteY4593" fmla="*/ 398220 h 512833"/>
                <a:gd name="connsiteX4594" fmla="*/ 1280304 w 4966685"/>
                <a:gd name="connsiteY4594" fmla="*/ 388150 h 512833"/>
                <a:gd name="connsiteX4595" fmla="*/ 1252057 w 4966685"/>
                <a:gd name="connsiteY4595" fmla="*/ 388150 h 512833"/>
                <a:gd name="connsiteX4596" fmla="*/ 1262129 w 4966685"/>
                <a:gd name="connsiteY4596" fmla="*/ 398220 h 512833"/>
                <a:gd name="connsiteX4597" fmla="*/ 1252057 w 4966685"/>
                <a:gd name="connsiteY4597" fmla="*/ 408291 h 512833"/>
                <a:gd name="connsiteX4598" fmla="*/ 1241987 w 4966685"/>
                <a:gd name="connsiteY4598" fmla="*/ 398220 h 512833"/>
                <a:gd name="connsiteX4599" fmla="*/ 1252057 w 4966685"/>
                <a:gd name="connsiteY4599" fmla="*/ 388150 h 512833"/>
                <a:gd name="connsiteX4600" fmla="*/ 1223813 w 4966685"/>
                <a:gd name="connsiteY4600" fmla="*/ 388150 h 512833"/>
                <a:gd name="connsiteX4601" fmla="*/ 1233884 w 4966685"/>
                <a:gd name="connsiteY4601" fmla="*/ 398220 h 512833"/>
                <a:gd name="connsiteX4602" fmla="*/ 1223813 w 4966685"/>
                <a:gd name="connsiteY4602" fmla="*/ 408291 h 512833"/>
                <a:gd name="connsiteX4603" fmla="*/ 1213742 w 4966685"/>
                <a:gd name="connsiteY4603" fmla="*/ 398220 h 512833"/>
                <a:gd name="connsiteX4604" fmla="*/ 1223813 w 4966685"/>
                <a:gd name="connsiteY4604" fmla="*/ 388150 h 512833"/>
                <a:gd name="connsiteX4605" fmla="*/ 1195567 w 4966685"/>
                <a:gd name="connsiteY4605" fmla="*/ 388150 h 512833"/>
                <a:gd name="connsiteX4606" fmla="*/ 1205638 w 4966685"/>
                <a:gd name="connsiteY4606" fmla="*/ 398220 h 512833"/>
                <a:gd name="connsiteX4607" fmla="*/ 1195567 w 4966685"/>
                <a:gd name="connsiteY4607" fmla="*/ 408291 h 512833"/>
                <a:gd name="connsiteX4608" fmla="*/ 1185496 w 4966685"/>
                <a:gd name="connsiteY4608" fmla="*/ 398220 h 512833"/>
                <a:gd name="connsiteX4609" fmla="*/ 1195567 w 4966685"/>
                <a:gd name="connsiteY4609" fmla="*/ 388150 h 512833"/>
                <a:gd name="connsiteX4610" fmla="*/ 1167322 w 4966685"/>
                <a:gd name="connsiteY4610" fmla="*/ 388150 h 512833"/>
                <a:gd name="connsiteX4611" fmla="*/ 1177393 w 4966685"/>
                <a:gd name="connsiteY4611" fmla="*/ 398220 h 512833"/>
                <a:gd name="connsiteX4612" fmla="*/ 1167322 w 4966685"/>
                <a:gd name="connsiteY4612" fmla="*/ 408291 h 512833"/>
                <a:gd name="connsiteX4613" fmla="*/ 1157251 w 4966685"/>
                <a:gd name="connsiteY4613" fmla="*/ 398220 h 512833"/>
                <a:gd name="connsiteX4614" fmla="*/ 1167322 w 4966685"/>
                <a:gd name="connsiteY4614" fmla="*/ 388150 h 512833"/>
                <a:gd name="connsiteX4615" fmla="*/ 1139076 w 4966685"/>
                <a:gd name="connsiteY4615" fmla="*/ 388150 h 512833"/>
                <a:gd name="connsiteX4616" fmla="*/ 1149147 w 4966685"/>
                <a:gd name="connsiteY4616" fmla="*/ 398220 h 512833"/>
                <a:gd name="connsiteX4617" fmla="*/ 1139076 w 4966685"/>
                <a:gd name="connsiteY4617" fmla="*/ 408291 h 512833"/>
                <a:gd name="connsiteX4618" fmla="*/ 1129005 w 4966685"/>
                <a:gd name="connsiteY4618" fmla="*/ 398220 h 512833"/>
                <a:gd name="connsiteX4619" fmla="*/ 1139076 w 4966685"/>
                <a:gd name="connsiteY4619" fmla="*/ 388150 h 512833"/>
                <a:gd name="connsiteX4620" fmla="*/ 1110831 w 4966685"/>
                <a:gd name="connsiteY4620" fmla="*/ 388150 h 512833"/>
                <a:gd name="connsiteX4621" fmla="*/ 1120902 w 4966685"/>
                <a:gd name="connsiteY4621" fmla="*/ 398220 h 512833"/>
                <a:gd name="connsiteX4622" fmla="*/ 1110831 w 4966685"/>
                <a:gd name="connsiteY4622" fmla="*/ 408291 h 512833"/>
                <a:gd name="connsiteX4623" fmla="*/ 1100760 w 4966685"/>
                <a:gd name="connsiteY4623" fmla="*/ 398220 h 512833"/>
                <a:gd name="connsiteX4624" fmla="*/ 1110831 w 4966685"/>
                <a:gd name="connsiteY4624" fmla="*/ 388150 h 512833"/>
                <a:gd name="connsiteX4625" fmla="*/ 1082585 w 4966685"/>
                <a:gd name="connsiteY4625" fmla="*/ 388150 h 512833"/>
                <a:gd name="connsiteX4626" fmla="*/ 1092656 w 4966685"/>
                <a:gd name="connsiteY4626" fmla="*/ 398220 h 512833"/>
                <a:gd name="connsiteX4627" fmla="*/ 1082585 w 4966685"/>
                <a:gd name="connsiteY4627" fmla="*/ 408291 h 512833"/>
                <a:gd name="connsiteX4628" fmla="*/ 1072514 w 4966685"/>
                <a:gd name="connsiteY4628" fmla="*/ 398220 h 512833"/>
                <a:gd name="connsiteX4629" fmla="*/ 1082585 w 4966685"/>
                <a:gd name="connsiteY4629" fmla="*/ 388150 h 512833"/>
                <a:gd name="connsiteX4630" fmla="*/ 1054340 w 4966685"/>
                <a:gd name="connsiteY4630" fmla="*/ 388150 h 512833"/>
                <a:gd name="connsiteX4631" fmla="*/ 1064411 w 4966685"/>
                <a:gd name="connsiteY4631" fmla="*/ 398220 h 512833"/>
                <a:gd name="connsiteX4632" fmla="*/ 1054340 w 4966685"/>
                <a:gd name="connsiteY4632" fmla="*/ 408291 h 512833"/>
                <a:gd name="connsiteX4633" fmla="*/ 1044269 w 4966685"/>
                <a:gd name="connsiteY4633" fmla="*/ 398220 h 512833"/>
                <a:gd name="connsiteX4634" fmla="*/ 1054340 w 4966685"/>
                <a:gd name="connsiteY4634" fmla="*/ 388150 h 512833"/>
                <a:gd name="connsiteX4635" fmla="*/ 1026094 w 4966685"/>
                <a:gd name="connsiteY4635" fmla="*/ 388150 h 512833"/>
                <a:gd name="connsiteX4636" fmla="*/ 1036165 w 4966685"/>
                <a:gd name="connsiteY4636" fmla="*/ 398220 h 512833"/>
                <a:gd name="connsiteX4637" fmla="*/ 1026094 w 4966685"/>
                <a:gd name="connsiteY4637" fmla="*/ 408291 h 512833"/>
                <a:gd name="connsiteX4638" fmla="*/ 1016023 w 4966685"/>
                <a:gd name="connsiteY4638" fmla="*/ 398220 h 512833"/>
                <a:gd name="connsiteX4639" fmla="*/ 1026094 w 4966685"/>
                <a:gd name="connsiteY4639" fmla="*/ 388150 h 512833"/>
                <a:gd name="connsiteX4640" fmla="*/ 997849 w 4966685"/>
                <a:gd name="connsiteY4640" fmla="*/ 388150 h 512833"/>
                <a:gd name="connsiteX4641" fmla="*/ 1007920 w 4966685"/>
                <a:gd name="connsiteY4641" fmla="*/ 398220 h 512833"/>
                <a:gd name="connsiteX4642" fmla="*/ 997849 w 4966685"/>
                <a:gd name="connsiteY4642" fmla="*/ 408291 h 512833"/>
                <a:gd name="connsiteX4643" fmla="*/ 987778 w 4966685"/>
                <a:gd name="connsiteY4643" fmla="*/ 398220 h 512833"/>
                <a:gd name="connsiteX4644" fmla="*/ 997849 w 4966685"/>
                <a:gd name="connsiteY4644" fmla="*/ 388150 h 512833"/>
                <a:gd name="connsiteX4645" fmla="*/ 969603 w 4966685"/>
                <a:gd name="connsiteY4645" fmla="*/ 388150 h 512833"/>
                <a:gd name="connsiteX4646" fmla="*/ 979674 w 4966685"/>
                <a:gd name="connsiteY4646" fmla="*/ 398220 h 512833"/>
                <a:gd name="connsiteX4647" fmla="*/ 969603 w 4966685"/>
                <a:gd name="connsiteY4647" fmla="*/ 408291 h 512833"/>
                <a:gd name="connsiteX4648" fmla="*/ 959532 w 4966685"/>
                <a:gd name="connsiteY4648" fmla="*/ 398220 h 512833"/>
                <a:gd name="connsiteX4649" fmla="*/ 969603 w 4966685"/>
                <a:gd name="connsiteY4649" fmla="*/ 388150 h 512833"/>
                <a:gd name="connsiteX4650" fmla="*/ 941358 w 4966685"/>
                <a:gd name="connsiteY4650" fmla="*/ 388150 h 512833"/>
                <a:gd name="connsiteX4651" fmla="*/ 951429 w 4966685"/>
                <a:gd name="connsiteY4651" fmla="*/ 398220 h 512833"/>
                <a:gd name="connsiteX4652" fmla="*/ 941358 w 4966685"/>
                <a:gd name="connsiteY4652" fmla="*/ 408291 h 512833"/>
                <a:gd name="connsiteX4653" fmla="*/ 931287 w 4966685"/>
                <a:gd name="connsiteY4653" fmla="*/ 398220 h 512833"/>
                <a:gd name="connsiteX4654" fmla="*/ 941358 w 4966685"/>
                <a:gd name="connsiteY4654" fmla="*/ 388150 h 512833"/>
                <a:gd name="connsiteX4655" fmla="*/ 913112 w 4966685"/>
                <a:gd name="connsiteY4655" fmla="*/ 388150 h 512833"/>
                <a:gd name="connsiteX4656" fmla="*/ 923183 w 4966685"/>
                <a:gd name="connsiteY4656" fmla="*/ 398220 h 512833"/>
                <a:gd name="connsiteX4657" fmla="*/ 913112 w 4966685"/>
                <a:gd name="connsiteY4657" fmla="*/ 408291 h 512833"/>
                <a:gd name="connsiteX4658" fmla="*/ 903041 w 4966685"/>
                <a:gd name="connsiteY4658" fmla="*/ 398220 h 512833"/>
                <a:gd name="connsiteX4659" fmla="*/ 913112 w 4966685"/>
                <a:gd name="connsiteY4659" fmla="*/ 388150 h 512833"/>
                <a:gd name="connsiteX4660" fmla="*/ 884867 w 4966685"/>
                <a:gd name="connsiteY4660" fmla="*/ 388150 h 512833"/>
                <a:gd name="connsiteX4661" fmla="*/ 894938 w 4966685"/>
                <a:gd name="connsiteY4661" fmla="*/ 398220 h 512833"/>
                <a:gd name="connsiteX4662" fmla="*/ 884867 w 4966685"/>
                <a:gd name="connsiteY4662" fmla="*/ 408291 h 512833"/>
                <a:gd name="connsiteX4663" fmla="*/ 874796 w 4966685"/>
                <a:gd name="connsiteY4663" fmla="*/ 398220 h 512833"/>
                <a:gd name="connsiteX4664" fmla="*/ 884867 w 4966685"/>
                <a:gd name="connsiteY4664" fmla="*/ 388150 h 512833"/>
                <a:gd name="connsiteX4665" fmla="*/ 856621 w 4966685"/>
                <a:gd name="connsiteY4665" fmla="*/ 388150 h 512833"/>
                <a:gd name="connsiteX4666" fmla="*/ 866692 w 4966685"/>
                <a:gd name="connsiteY4666" fmla="*/ 398220 h 512833"/>
                <a:gd name="connsiteX4667" fmla="*/ 856621 w 4966685"/>
                <a:gd name="connsiteY4667" fmla="*/ 408291 h 512833"/>
                <a:gd name="connsiteX4668" fmla="*/ 846550 w 4966685"/>
                <a:gd name="connsiteY4668" fmla="*/ 398220 h 512833"/>
                <a:gd name="connsiteX4669" fmla="*/ 856621 w 4966685"/>
                <a:gd name="connsiteY4669" fmla="*/ 388150 h 512833"/>
                <a:gd name="connsiteX4670" fmla="*/ 828374 w 4966685"/>
                <a:gd name="connsiteY4670" fmla="*/ 388150 h 512833"/>
                <a:gd name="connsiteX4671" fmla="*/ 838445 w 4966685"/>
                <a:gd name="connsiteY4671" fmla="*/ 398220 h 512833"/>
                <a:gd name="connsiteX4672" fmla="*/ 828374 w 4966685"/>
                <a:gd name="connsiteY4672" fmla="*/ 408291 h 512833"/>
                <a:gd name="connsiteX4673" fmla="*/ 818304 w 4966685"/>
                <a:gd name="connsiteY4673" fmla="*/ 398220 h 512833"/>
                <a:gd name="connsiteX4674" fmla="*/ 828374 w 4966685"/>
                <a:gd name="connsiteY4674" fmla="*/ 388150 h 512833"/>
                <a:gd name="connsiteX4675" fmla="*/ 800130 w 4966685"/>
                <a:gd name="connsiteY4675" fmla="*/ 388150 h 512833"/>
                <a:gd name="connsiteX4676" fmla="*/ 810201 w 4966685"/>
                <a:gd name="connsiteY4676" fmla="*/ 398220 h 512833"/>
                <a:gd name="connsiteX4677" fmla="*/ 800130 w 4966685"/>
                <a:gd name="connsiteY4677" fmla="*/ 408291 h 512833"/>
                <a:gd name="connsiteX4678" fmla="*/ 790059 w 4966685"/>
                <a:gd name="connsiteY4678" fmla="*/ 398220 h 512833"/>
                <a:gd name="connsiteX4679" fmla="*/ 800130 w 4966685"/>
                <a:gd name="connsiteY4679" fmla="*/ 388150 h 512833"/>
                <a:gd name="connsiteX4680" fmla="*/ 771883 w 4966685"/>
                <a:gd name="connsiteY4680" fmla="*/ 388150 h 512833"/>
                <a:gd name="connsiteX4681" fmla="*/ 781954 w 4966685"/>
                <a:gd name="connsiteY4681" fmla="*/ 398220 h 512833"/>
                <a:gd name="connsiteX4682" fmla="*/ 771883 w 4966685"/>
                <a:gd name="connsiteY4682" fmla="*/ 408291 h 512833"/>
                <a:gd name="connsiteX4683" fmla="*/ 761813 w 4966685"/>
                <a:gd name="connsiteY4683" fmla="*/ 398220 h 512833"/>
                <a:gd name="connsiteX4684" fmla="*/ 771883 w 4966685"/>
                <a:gd name="connsiteY4684" fmla="*/ 388150 h 512833"/>
                <a:gd name="connsiteX4685" fmla="*/ 743639 w 4966685"/>
                <a:gd name="connsiteY4685" fmla="*/ 388150 h 512833"/>
                <a:gd name="connsiteX4686" fmla="*/ 753710 w 4966685"/>
                <a:gd name="connsiteY4686" fmla="*/ 398220 h 512833"/>
                <a:gd name="connsiteX4687" fmla="*/ 743639 w 4966685"/>
                <a:gd name="connsiteY4687" fmla="*/ 408291 h 512833"/>
                <a:gd name="connsiteX4688" fmla="*/ 733568 w 4966685"/>
                <a:gd name="connsiteY4688" fmla="*/ 398220 h 512833"/>
                <a:gd name="connsiteX4689" fmla="*/ 743639 w 4966685"/>
                <a:gd name="connsiteY4689" fmla="*/ 388150 h 512833"/>
                <a:gd name="connsiteX4690" fmla="*/ 715393 w 4966685"/>
                <a:gd name="connsiteY4690" fmla="*/ 388150 h 512833"/>
                <a:gd name="connsiteX4691" fmla="*/ 725464 w 4966685"/>
                <a:gd name="connsiteY4691" fmla="*/ 398220 h 512833"/>
                <a:gd name="connsiteX4692" fmla="*/ 715393 w 4966685"/>
                <a:gd name="connsiteY4692" fmla="*/ 408291 h 512833"/>
                <a:gd name="connsiteX4693" fmla="*/ 705322 w 4966685"/>
                <a:gd name="connsiteY4693" fmla="*/ 398220 h 512833"/>
                <a:gd name="connsiteX4694" fmla="*/ 715393 w 4966685"/>
                <a:gd name="connsiteY4694" fmla="*/ 388150 h 512833"/>
                <a:gd name="connsiteX4695" fmla="*/ 687148 w 4966685"/>
                <a:gd name="connsiteY4695" fmla="*/ 388150 h 512833"/>
                <a:gd name="connsiteX4696" fmla="*/ 697219 w 4966685"/>
                <a:gd name="connsiteY4696" fmla="*/ 398220 h 512833"/>
                <a:gd name="connsiteX4697" fmla="*/ 687148 w 4966685"/>
                <a:gd name="connsiteY4697" fmla="*/ 408291 h 512833"/>
                <a:gd name="connsiteX4698" fmla="*/ 677077 w 4966685"/>
                <a:gd name="connsiteY4698" fmla="*/ 398220 h 512833"/>
                <a:gd name="connsiteX4699" fmla="*/ 687148 w 4966685"/>
                <a:gd name="connsiteY4699" fmla="*/ 388150 h 512833"/>
                <a:gd name="connsiteX4700" fmla="*/ 658902 w 4966685"/>
                <a:gd name="connsiteY4700" fmla="*/ 388150 h 512833"/>
                <a:gd name="connsiteX4701" fmla="*/ 668972 w 4966685"/>
                <a:gd name="connsiteY4701" fmla="*/ 398220 h 512833"/>
                <a:gd name="connsiteX4702" fmla="*/ 658902 w 4966685"/>
                <a:gd name="connsiteY4702" fmla="*/ 408291 h 512833"/>
                <a:gd name="connsiteX4703" fmla="*/ 648831 w 4966685"/>
                <a:gd name="connsiteY4703" fmla="*/ 398220 h 512833"/>
                <a:gd name="connsiteX4704" fmla="*/ 658902 w 4966685"/>
                <a:gd name="connsiteY4704" fmla="*/ 388150 h 512833"/>
                <a:gd name="connsiteX4705" fmla="*/ 630657 w 4966685"/>
                <a:gd name="connsiteY4705" fmla="*/ 388150 h 512833"/>
                <a:gd name="connsiteX4706" fmla="*/ 640728 w 4966685"/>
                <a:gd name="connsiteY4706" fmla="*/ 398220 h 512833"/>
                <a:gd name="connsiteX4707" fmla="*/ 630657 w 4966685"/>
                <a:gd name="connsiteY4707" fmla="*/ 408291 h 512833"/>
                <a:gd name="connsiteX4708" fmla="*/ 620586 w 4966685"/>
                <a:gd name="connsiteY4708" fmla="*/ 398220 h 512833"/>
                <a:gd name="connsiteX4709" fmla="*/ 630657 w 4966685"/>
                <a:gd name="connsiteY4709" fmla="*/ 388150 h 512833"/>
                <a:gd name="connsiteX4710" fmla="*/ 602411 w 4966685"/>
                <a:gd name="connsiteY4710" fmla="*/ 388150 h 512833"/>
                <a:gd name="connsiteX4711" fmla="*/ 612482 w 4966685"/>
                <a:gd name="connsiteY4711" fmla="*/ 398220 h 512833"/>
                <a:gd name="connsiteX4712" fmla="*/ 602411 w 4966685"/>
                <a:gd name="connsiteY4712" fmla="*/ 408291 h 512833"/>
                <a:gd name="connsiteX4713" fmla="*/ 592340 w 4966685"/>
                <a:gd name="connsiteY4713" fmla="*/ 398220 h 512833"/>
                <a:gd name="connsiteX4714" fmla="*/ 602411 w 4966685"/>
                <a:gd name="connsiteY4714" fmla="*/ 388150 h 512833"/>
                <a:gd name="connsiteX4715" fmla="*/ 574166 w 4966685"/>
                <a:gd name="connsiteY4715" fmla="*/ 388150 h 512833"/>
                <a:gd name="connsiteX4716" fmla="*/ 584237 w 4966685"/>
                <a:gd name="connsiteY4716" fmla="*/ 398220 h 512833"/>
                <a:gd name="connsiteX4717" fmla="*/ 574166 w 4966685"/>
                <a:gd name="connsiteY4717" fmla="*/ 408291 h 512833"/>
                <a:gd name="connsiteX4718" fmla="*/ 564095 w 4966685"/>
                <a:gd name="connsiteY4718" fmla="*/ 398220 h 512833"/>
                <a:gd name="connsiteX4719" fmla="*/ 574166 w 4966685"/>
                <a:gd name="connsiteY4719" fmla="*/ 388150 h 512833"/>
                <a:gd name="connsiteX4720" fmla="*/ 545920 w 4966685"/>
                <a:gd name="connsiteY4720" fmla="*/ 388150 h 512833"/>
                <a:gd name="connsiteX4721" fmla="*/ 555991 w 4966685"/>
                <a:gd name="connsiteY4721" fmla="*/ 398220 h 512833"/>
                <a:gd name="connsiteX4722" fmla="*/ 545920 w 4966685"/>
                <a:gd name="connsiteY4722" fmla="*/ 408291 h 512833"/>
                <a:gd name="connsiteX4723" fmla="*/ 535849 w 4966685"/>
                <a:gd name="connsiteY4723" fmla="*/ 398220 h 512833"/>
                <a:gd name="connsiteX4724" fmla="*/ 545920 w 4966685"/>
                <a:gd name="connsiteY4724" fmla="*/ 388150 h 512833"/>
                <a:gd name="connsiteX4725" fmla="*/ 517675 w 4966685"/>
                <a:gd name="connsiteY4725" fmla="*/ 388150 h 512833"/>
                <a:gd name="connsiteX4726" fmla="*/ 527746 w 4966685"/>
                <a:gd name="connsiteY4726" fmla="*/ 398220 h 512833"/>
                <a:gd name="connsiteX4727" fmla="*/ 517675 w 4966685"/>
                <a:gd name="connsiteY4727" fmla="*/ 408291 h 512833"/>
                <a:gd name="connsiteX4728" fmla="*/ 507604 w 4966685"/>
                <a:gd name="connsiteY4728" fmla="*/ 398220 h 512833"/>
                <a:gd name="connsiteX4729" fmla="*/ 517675 w 4966685"/>
                <a:gd name="connsiteY4729" fmla="*/ 388150 h 512833"/>
                <a:gd name="connsiteX4730" fmla="*/ 489429 w 4966685"/>
                <a:gd name="connsiteY4730" fmla="*/ 388150 h 512833"/>
                <a:gd name="connsiteX4731" fmla="*/ 499500 w 4966685"/>
                <a:gd name="connsiteY4731" fmla="*/ 398220 h 512833"/>
                <a:gd name="connsiteX4732" fmla="*/ 489429 w 4966685"/>
                <a:gd name="connsiteY4732" fmla="*/ 408291 h 512833"/>
                <a:gd name="connsiteX4733" fmla="*/ 479358 w 4966685"/>
                <a:gd name="connsiteY4733" fmla="*/ 398220 h 512833"/>
                <a:gd name="connsiteX4734" fmla="*/ 489429 w 4966685"/>
                <a:gd name="connsiteY4734" fmla="*/ 388150 h 512833"/>
                <a:gd name="connsiteX4735" fmla="*/ 461184 w 4966685"/>
                <a:gd name="connsiteY4735" fmla="*/ 388150 h 512833"/>
                <a:gd name="connsiteX4736" fmla="*/ 471255 w 4966685"/>
                <a:gd name="connsiteY4736" fmla="*/ 398220 h 512833"/>
                <a:gd name="connsiteX4737" fmla="*/ 461184 w 4966685"/>
                <a:gd name="connsiteY4737" fmla="*/ 408291 h 512833"/>
                <a:gd name="connsiteX4738" fmla="*/ 451113 w 4966685"/>
                <a:gd name="connsiteY4738" fmla="*/ 398220 h 512833"/>
                <a:gd name="connsiteX4739" fmla="*/ 461184 w 4966685"/>
                <a:gd name="connsiteY4739" fmla="*/ 388150 h 512833"/>
                <a:gd name="connsiteX4740" fmla="*/ 432938 w 4966685"/>
                <a:gd name="connsiteY4740" fmla="*/ 388150 h 512833"/>
                <a:gd name="connsiteX4741" fmla="*/ 443009 w 4966685"/>
                <a:gd name="connsiteY4741" fmla="*/ 398220 h 512833"/>
                <a:gd name="connsiteX4742" fmla="*/ 432938 w 4966685"/>
                <a:gd name="connsiteY4742" fmla="*/ 408291 h 512833"/>
                <a:gd name="connsiteX4743" fmla="*/ 422867 w 4966685"/>
                <a:gd name="connsiteY4743" fmla="*/ 398220 h 512833"/>
                <a:gd name="connsiteX4744" fmla="*/ 432938 w 4966685"/>
                <a:gd name="connsiteY4744" fmla="*/ 388150 h 512833"/>
                <a:gd name="connsiteX4745" fmla="*/ 404693 w 4966685"/>
                <a:gd name="connsiteY4745" fmla="*/ 388150 h 512833"/>
                <a:gd name="connsiteX4746" fmla="*/ 414764 w 4966685"/>
                <a:gd name="connsiteY4746" fmla="*/ 398220 h 512833"/>
                <a:gd name="connsiteX4747" fmla="*/ 404693 w 4966685"/>
                <a:gd name="connsiteY4747" fmla="*/ 408291 h 512833"/>
                <a:gd name="connsiteX4748" fmla="*/ 394622 w 4966685"/>
                <a:gd name="connsiteY4748" fmla="*/ 398220 h 512833"/>
                <a:gd name="connsiteX4749" fmla="*/ 404693 w 4966685"/>
                <a:gd name="connsiteY4749" fmla="*/ 388150 h 512833"/>
                <a:gd name="connsiteX4750" fmla="*/ 376447 w 4966685"/>
                <a:gd name="connsiteY4750" fmla="*/ 388150 h 512833"/>
                <a:gd name="connsiteX4751" fmla="*/ 386518 w 4966685"/>
                <a:gd name="connsiteY4751" fmla="*/ 398220 h 512833"/>
                <a:gd name="connsiteX4752" fmla="*/ 376447 w 4966685"/>
                <a:gd name="connsiteY4752" fmla="*/ 408291 h 512833"/>
                <a:gd name="connsiteX4753" fmla="*/ 366376 w 4966685"/>
                <a:gd name="connsiteY4753" fmla="*/ 398220 h 512833"/>
                <a:gd name="connsiteX4754" fmla="*/ 376447 w 4966685"/>
                <a:gd name="connsiteY4754" fmla="*/ 388150 h 512833"/>
                <a:gd name="connsiteX4755" fmla="*/ 348202 w 4966685"/>
                <a:gd name="connsiteY4755" fmla="*/ 388150 h 512833"/>
                <a:gd name="connsiteX4756" fmla="*/ 358273 w 4966685"/>
                <a:gd name="connsiteY4756" fmla="*/ 398220 h 512833"/>
                <a:gd name="connsiteX4757" fmla="*/ 348202 w 4966685"/>
                <a:gd name="connsiteY4757" fmla="*/ 408291 h 512833"/>
                <a:gd name="connsiteX4758" fmla="*/ 338131 w 4966685"/>
                <a:gd name="connsiteY4758" fmla="*/ 398220 h 512833"/>
                <a:gd name="connsiteX4759" fmla="*/ 348202 w 4966685"/>
                <a:gd name="connsiteY4759" fmla="*/ 388150 h 512833"/>
                <a:gd name="connsiteX4760" fmla="*/ 319956 w 4966685"/>
                <a:gd name="connsiteY4760" fmla="*/ 388150 h 512833"/>
                <a:gd name="connsiteX4761" fmla="*/ 330027 w 4966685"/>
                <a:gd name="connsiteY4761" fmla="*/ 398220 h 512833"/>
                <a:gd name="connsiteX4762" fmla="*/ 319956 w 4966685"/>
                <a:gd name="connsiteY4762" fmla="*/ 408291 h 512833"/>
                <a:gd name="connsiteX4763" fmla="*/ 309885 w 4966685"/>
                <a:gd name="connsiteY4763" fmla="*/ 398220 h 512833"/>
                <a:gd name="connsiteX4764" fmla="*/ 319956 w 4966685"/>
                <a:gd name="connsiteY4764" fmla="*/ 388150 h 512833"/>
                <a:gd name="connsiteX4765" fmla="*/ 291711 w 4966685"/>
                <a:gd name="connsiteY4765" fmla="*/ 388150 h 512833"/>
                <a:gd name="connsiteX4766" fmla="*/ 301782 w 4966685"/>
                <a:gd name="connsiteY4766" fmla="*/ 398220 h 512833"/>
                <a:gd name="connsiteX4767" fmla="*/ 291711 w 4966685"/>
                <a:gd name="connsiteY4767" fmla="*/ 408291 h 512833"/>
                <a:gd name="connsiteX4768" fmla="*/ 281640 w 4966685"/>
                <a:gd name="connsiteY4768" fmla="*/ 398220 h 512833"/>
                <a:gd name="connsiteX4769" fmla="*/ 291711 w 4966685"/>
                <a:gd name="connsiteY4769" fmla="*/ 388150 h 512833"/>
                <a:gd name="connsiteX4770" fmla="*/ 263465 w 4966685"/>
                <a:gd name="connsiteY4770" fmla="*/ 388150 h 512833"/>
                <a:gd name="connsiteX4771" fmla="*/ 273536 w 4966685"/>
                <a:gd name="connsiteY4771" fmla="*/ 398220 h 512833"/>
                <a:gd name="connsiteX4772" fmla="*/ 263465 w 4966685"/>
                <a:gd name="connsiteY4772" fmla="*/ 408291 h 512833"/>
                <a:gd name="connsiteX4773" fmla="*/ 253394 w 4966685"/>
                <a:gd name="connsiteY4773" fmla="*/ 398220 h 512833"/>
                <a:gd name="connsiteX4774" fmla="*/ 263465 w 4966685"/>
                <a:gd name="connsiteY4774" fmla="*/ 388150 h 512833"/>
                <a:gd name="connsiteX4775" fmla="*/ 235220 w 4966685"/>
                <a:gd name="connsiteY4775" fmla="*/ 388150 h 512833"/>
                <a:gd name="connsiteX4776" fmla="*/ 245291 w 4966685"/>
                <a:gd name="connsiteY4776" fmla="*/ 398220 h 512833"/>
                <a:gd name="connsiteX4777" fmla="*/ 235220 w 4966685"/>
                <a:gd name="connsiteY4777" fmla="*/ 408291 h 512833"/>
                <a:gd name="connsiteX4778" fmla="*/ 225149 w 4966685"/>
                <a:gd name="connsiteY4778" fmla="*/ 398220 h 512833"/>
                <a:gd name="connsiteX4779" fmla="*/ 235220 w 4966685"/>
                <a:gd name="connsiteY4779" fmla="*/ 388150 h 512833"/>
                <a:gd name="connsiteX4780" fmla="*/ 206974 w 4966685"/>
                <a:gd name="connsiteY4780" fmla="*/ 388150 h 512833"/>
                <a:gd name="connsiteX4781" fmla="*/ 217045 w 4966685"/>
                <a:gd name="connsiteY4781" fmla="*/ 398220 h 512833"/>
                <a:gd name="connsiteX4782" fmla="*/ 206974 w 4966685"/>
                <a:gd name="connsiteY4782" fmla="*/ 408291 h 512833"/>
                <a:gd name="connsiteX4783" fmla="*/ 196903 w 4966685"/>
                <a:gd name="connsiteY4783" fmla="*/ 398220 h 512833"/>
                <a:gd name="connsiteX4784" fmla="*/ 206974 w 4966685"/>
                <a:gd name="connsiteY4784" fmla="*/ 388150 h 512833"/>
                <a:gd name="connsiteX4785" fmla="*/ 178729 w 4966685"/>
                <a:gd name="connsiteY4785" fmla="*/ 388150 h 512833"/>
                <a:gd name="connsiteX4786" fmla="*/ 188800 w 4966685"/>
                <a:gd name="connsiteY4786" fmla="*/ 398220 h 512833"/>
                <a:gd name="connsiteX4787" fmla="*/ 178729 w 4966685"/>
                <a:gd name="connsiteY4787" fmla="*/ 408291 h 512833"/>
                <a:gd name="connsiteX4788" fmla="*/ 168658 w 4966685"/>
                <a:gd name="connsiteY4788" fmla="*/ 398220 h 512833"/>
                <a:gd name="connsiteX4789" fmla="*/ 178729 w 4966685"/>
                <a:gd name="connsiteY4789" fmla="*/ 388150 h 512833"/>
                <a:gd name="connsiteX4790" fmla="*/ 150484 w 4966685"/>
                <a:gd name="connsiteY4790" fmla="*/ 388150 h 512833"/>
                <a:gd name="connsiteX4791" fmla="*/ 160554 w 4966685"/>
                <a:gd name="connsiteY4791" fmla="*/ 398220 h 512833"/>
                <a:gd name="connsiteX4792" fmla="*/ 150484 w 4966685"/>
                <a:gd name="connsiteY4792" fmla="*/ 408291 h 512833"/>
                <a:gd name="connsiteX4793" fmla="*/ 140413 w 4966685"/>
                <a:gd name="connsiteY4793" fmla="*/ 398220 h 512833"/>
                <a:gd name="connsiteX4794" fmla="*/ 150484 w 4966685"/>
                <a:gd name="connsiteY4794" fmla="*/ 388150 h 512833"/>
                <a:gd name="connsiteX4795" fmla="*/ 122238 w 4966685"/>
                <a:gd name="connsiteY4795" fmla="*/ 388150 h 512833"/>
                <a:gd name="connsiteX4796" fmla="*/ 132309 w 4966685"/>
                <a:gd name="connsiteY4796" fmla="*/ 398220 h 512833"/>
                <a:gd name="connsiteX4797" fmla="*/ 122238 w 4966685"/>
                <a:gd name="connsiteY4797" fmla="*/ 408291 h 512833"/>
                <a:gd name="connsiteX4798" fmla="*/ 112167 w 4966685"/>
                <a:gd name="connsiteY4798" fmla="*/ 398220 h 512833"/>
                <a:gd name="connsiteX4799" fmla="*/ 122238 w 4966685"/>
                <a:gd name="connsiteY4799" fmla="*/ 388150 h 512833"/>
                <a:gd name="connsiteX4800" fmla="*/ 93994 w 4966685"/>
                <a:gd name="connsiteY4800" fmla="*/ 388150 h 512833"/>
                <a:gd name="connsiteX4801" fmla="*/ 104065 w 4966685"/>
                <a:gd name="connsiteY4801" fmla="*/ 398220 h 512833"/>
                <a:gd name="connsiteX4802" fmla="*/ 93994 w 4966685"/>
                <a:gd name="connsiteY4802" fmla="*/ 408291 h 512833"/>
                <a:gd name="connsiteX4803" fmla="*/ 83922 w 4966685"/>
                <a:gd name="connsiteY4803" fmla="*/ 398220 h 512833"/>
                <a:gd name="connsiteX4804" fmla="*/ 93994 w 4966685"/>
                <a:gd name="connsiteY4804" fmla="*/ 388150 h 512833"/>
                <a:gd name="connsiteX4805" fmla="*/ 65748 w 4966685"/>
                <a:gd name="connsiteY4805" fmla="*/ 388150 h 512833"/>
                <a:gd name="connsiteX4806" fmla="*/ 75819 w 4966685"/>
                <a:gd name="connsiteY4806" fmla="*/ 398220 h 512833"/>
                <a:gd name="connsiteX4807" fmla="*/ 65748 w 4966685"/>
                <a:gd name="connsiteY4807" fmla="*/ 408291 h 512833"/>
                <a:gd name="connsiteX4808" fmla="*/ 55677 w 4966685"/>
                <a:gd name="connsiteY4808" fmla="*/ 398220 h 512833"/>
                <a:gd name="connsiteX4809" fmla="*/ 65748 w 4966685"/>
                <a:gd name="connsiteY4809" fmla="*/ 388150 h 512833"/>
                <a:gd name="connsiteX4810" fmla="*/ 37502 w 4966685"/>
                <a:gd name="connsiteY4810" fmla="*/ 388150 h 512833"/>
                <a:gd name="connsiteX4811" fmla="*/ 47573 w 4966685"/>
                <a:gd name="connsiteY4811" fmla="*/ 398220 h 512833"/>
                <a:gd name="connsiteX4812" fmla="*/ 37502 w 4966685"/>
                <a:gd name="connsiteY4812" fmla="*/ 408291 h 512833"/>
                <a:gd name="connsiteX4813" fmla="*/ 27432 w 4966685"/>
                <a:gd name="connsiteY4813" fmla="*/ 398220 h 512833"/>
                <a:gd name="connsiteX4814" fmla="*/ 37502 w 4966685"/>
                <a:gd name="connsiteY4814" fmla="*/ 388150 h 512833"/>
                <a:gd name="connsiteX4815" fmla="*/ 4938023 w 4966685"/>
                <a:gd name="connsiteY4815" fmla="*/ 363879 h 512833"/>
                <a:gd name="connsiteX4816" fmla="*/ 4947904 w 4966685"/>
                <a:gd name="connsiteY4816" fmla="*/ 373759 h 512833"/>
                <a:gd name="connsiteX4817" fmla="*/ 4938023 w 4966685"/>
                <a:gd name="connsiteY4817" fmla="*/ 383640 h 512833"/>
                <a:gd name="connsiteX4818" fmla="*/ 4928142 w 4966685"/>
                <a:gd name="connsiteY4818" fmla="*/ 373759 h 512833"/>
                <a:gd name="connsiteX4819" fmla="*/ 4938023 w 4966685"/>
                <a:gd name="connsiteY4819" fmla="*/ 363879 h 512833"/>
                <a:gd name="connsiteX4820" fmla="*/ 4909778 w 4966685"/>
                <a:gd name="connsiteY4820" fmla="*/ 363879 h 512833"/>
                <a:gd name="connsiteX4821" fmla="*/ 4919659 w 4966685"/>
                <a:gd name="connsiteY4821" fmla="*/ 373759 h 512833"/>
                <a:gd name="connsiteX4822" fmla="*/ 4909778 w 4966685"/>
                <a:gd name="connsiteY4822" fmla="*/ 383640 h 512833"/>
                <a:gd name="connsiteX4823" fmla="*/ 4899897 w 4966685"/>
                <a:gd name="connsiteY4823" fmla="*/ 373759 h 512833"/>
                <a:gd name="connsiteX4824" fmla="*/ 4909778 w 4966685"/>
                <a:gd name="connsiteY4824" fmla="*/ 363879 h 512833"/>
                <a:gd name="connsiteX4825" fmla="*/ 4881532 w 4966685"/>
                <a:gd name="connsiteY4825" fmla="*/ 363879 h 512833"/>
                <a:gd name="connsiteX4826" fmla="*/ 4891412 w 4966685"/>
                <a:gd name="connsiteY4826" fmla="*/ 373759 h 512833"/>
                <a:gd name="connsiteX4827" fmla="*/ 4881532 w 4966685"/>
                <a:gd name="connsiteY4827" fmla="*/ 383640 h 512833"/>
                <a:gd name="connsiteX4828" fmla="*/ 4871651 w 4966685"/>
                <a:gd name="connsiteY4828" fmla="*/ 373759 h 512833"/>
                <a:gd name="connsiteX4829" fmla="*/ 4881532 w 4966685"/>
                <a:gd name="connsiteY4829" fmla="*/ 363879 h 512833"/>
                <a:gd name="connsiteX4830" fmla="*/ 4853287 w 4966685"/>
                <a:gd name="connsiteY4830" fmla="*/ 363879 h 512833"/>
                <a:gd name="connsiteX4831" fmla="*/ 4863168 w 4966685"/>
                <a:gd name="connsiteY4831" fmla="*/ 373759 h 512833"/>
                <a:gd name="connsiteX4832" fmla="*/ 4853287 w 4966685"/>
                <a:gd name="connsiteY4832" fmla="*/ 383640 h 512833"/>
                <a:gd name="connsiteX4833" fmla="*/ 4843407 w 4966685"/>
                <a:gd name="connsiteY4833" fmla="*/ 373759 h 512833"/>
                <a:gd name="connsiteX4834" fmla="*/ 4853287 w 4966685"/>
                <a:gd name="connsiteY4834" fmla="*/ 363879 h 512833"/>
                <a:gd name="connsiteX4835" fmla="*/ 4825041 w 4966685"/>
                <a:gd name="connsiteY4835" fmla="*/ 363879 h 512833"/>
                <a:gd name="connsiteX4836" fmla="*/ 4834921 w 4966685"/>
                <a:gd name="connsiteY4836" fmla="*/ 373759 h 512833"/>
                <a:gd name="connsiteX4837" fmla="*/ 4825041 w 4966685"/>
                <a:gd name="connsiteY4837" fmla="*/ 383640 h 512833"/>
                <a:gd name="connsiteX4838" fmla="*/ 4815160 w 4966685"/>
                <a:gd name="connsiteY4838" fmla="*/ 373759 h 512833"/>
                <a:gd name="connsiteX4839" fmla="*/ 4825041 w 4966685"/>
                <a:gd name="connsiteY4839" fmla="*/ 363879 h 512833"/>
                <a:gd name="connsiteX4840" fmla="*/ 4796796 w 4966685"/>
                <a:gd name="connsiteY4840" fmla="*/ 363879 h 512833"/>
                <a:gd name="connsiteX4841" fmla="*/ 4806677 w 4966685"/>
                <a:gd name="connsiteY4841" fmla="*/ 373759 h 512833"/>
                <a:gd name="connsiteX4842" fmla="*/ 4796796 w 4966685"/>
                <a:gd name="connsiteY4842" fmla="*/ 383640 h 512833"/>
                <a:gd name="connsiteX4843" fmla="*/ 4786916 w 4966685"/>
                <a:gd name="connsiteY4843" fmla="*/ 373759 h 512833"/>
                <a:gd name="connsiteX4844" fmla="*/ 4796796 w 4966685"/>
                <a:gd name="connsiteY4844" fmla="*/ 363879 h 512833"/>
                <a:gd name="connsiteX4845" fmla="*/ 4768550 w 4966685"/>
                <a:gd name="connsiteY4845" fmla="*/ 363879 h 512833"/>
                <a:gd name="connsiteX4846" fmla="*/ 4778430 w 4966685"/>
                <a:gd name="connsiteY4846" fmla="*/ 373759 h 512833"/>
                <a:gd name="connsiteX4847" fmla="*/ 4768550 w 4966685"/>
                <a:gd name="connsiteY4847" fmla="*/ 383640 h 512833"/>
                <a:gd name="connsiteX4848" fmla="*/ 4758669 w 4966685"/>
                <a:gd name="connsiteY4848" fmla="*/ 373759 h 512833"/>
                <a:gd name="connsiteX4849" fmla="*/ 4768550 w 4966685"/>
                <a:gd name="connsiteY4849" fmla="*/ 363879 h 512833"/>
                <a:gd name="connsiteX4850" fmla="*/ 4740305 w 4966685"/>
                <a:gd name="connsiteY4850" fmla="*/ 363879 h 512833"/>
                <a:gd name="connsiteX4851" fmla="*/ 4750186 w 4966685"/>
                <a:gd name="connsiteY4851" fmla="*/ 373759 h 512833"/>
                <a:gd name="connsiteX4852" fmla="*/ 4740305 w 4966685"/>
                <a:gd name="connsiteY4852" fmla="*/ 383640 h 512833"/>
                <a:gd name="connsiteX4853" fmla="*/ 4730424 w 4966685"/>
                <a:gd name="connsiteY4853" fmla="*/ 373759 h 512833"/>
                <a:gd name="connsiteX4854" fmla="*/ 4740305 w 4966685"/>
                <a:gd name="connsiteY4854" fmla="*/ 363879 h 512833"/>
                <a:gd name="connsiteX4855" fmla="*/ 4712059 w 4966685"/>
                <a:gd name="connsiteY4855" fmla="*/ 363879 h 512833"/>
                <a:gd name="connsiteX4856" fmla="*/ 4721939 w 4966685"/>
                <a:gd name="connsiteY4856" fmla="*/ 373759 h 512833"/>
                <a:gd name="connsiteX4857" fmla="*/ 4712059 w 4966685"/>
                <a:gd name="connsiteY4857" fmla="*/ 383640 h 512833"/>
                <a:gd name="connsiteX4858" fmla="*/ 4702178 w 4966685"/>
                <a:gd name="connsiteY4858" fmla="*/ 373759 h 512833"/>
                <a:gd name="connsiteX4859" fmla="*/ 4712059 w 4966685"/>
                <a:gd name="connsiteY4859" fmla="*/ 363879 h 512833"/>
                <a:gd name="connsiteX4860" fmla="*/ 4683814 w 4966685"/>
                <a:gd name="connsiteY4860" fmla="*/ 363879 h 512833"/>
                <a:gd name="connsiteX4861" fmla="*/ 4693695 w 4966685"/>
                <a:gd name="connsiteY4861" fmla="*/ 373759 h 512833"/>
                <a:gd name="connsiteX4862" fmla="*/ 4683814 w 4966685"/>
                <a:gd name="connsiteY4862" fmla="*/ 383640 h 512833"/>
                <a:gd name="connsiteX4863" fmla="*/ 4673933 w 4966685"/>
                <a:gd name="connsiteY4863" fmla="*/ 373759 h 512833"/>
                <a:gd name="connsiteX4864" fmla="*/ 4683814 w 4966685"/>
                <a:gd name="connsiteY4864" fmla="*/ 363879 h 512833"/>
                <a:gd name="connsiteX4865" fmla="*/ 4655568 w 4966685"/>
                <a:gd name="connsiteY4865" fmla="*/ 363879 h 512833"/>
                <a:gd name="connsiteX4866" fmla="*/ 4665448 w 4966685"/>
                <a:gd name="connsiteY4866" fmla="*/ 373759 h 512833"/>
                <a:gd name="connsiteX4867" fmla="*/ 4655568 w 4966685"/>
                <a:gd name="connsiteY4867" fmla="*/ 383640 h 512833"/>
                <a:gd name="connsiteX4868" fmla="*/ 4645687 w 4966685"/>
                <a:gd name="connsiteY4868" fmla="*/ 373759 h 512833"/>
                <a:gd name="connsiteX4869" fmla="*/ 4655568 w 4966685"/>
                <a:gd name="connsiteY4869" fmla="*/ 363879 h 512833"/>
                <a:gd name="connsiteX4870" fmla="*/ 4627323 w 4966685"/>
                <a:gd name="connsiteY4870" fmla="*/ 363879 h 512833"/>
                <a:gd name="connsiteX4871" fmla="*/ 4637204 w 4966685"/>
                <a:gd name="connsiteY4871" fmla="*/ 373759 h 512833"/>
                <a:gd name="connsiteX4872" fmla="*/ 4627323 w 4966685"/>
                <a:gd name="connsiteY4872" fmla="*/ 383640 h 512833"/>
                <a:gd name="connsiteX4873" fmla="*/ 4617443 w 4966685"/>
                <a:gd name="connsiteY4873" fmla="*/ 373759 h 512833"/>
                <a:gd name="connsiteX4874" fmla="*/ 4627323 w 4966685"/>
                <a:gd name="connsiteY4874" fmla="*/ 363879 h 512833"/>
                <a:gd name="connsiteX4875" fmla="*/ 4599077 w 4966685"/>
                <a:gd name="connsiteY4875" fmla="*/ 363879 h 512833"/>
                <a:gd name="connsiteX4876" fmla="*/ 4608958 w 4966685"/>
                <a:gd name="connsiteY4876" fmla="*/ 373759 h 512833"/>
                <a:gd name="connsiteX4877" fmla="*/ 4599077 w 4966685"/>
                <a:gd name="connsiteY4877" fmla="*/ 383640 h 512833"/>
                <a:gd name="connsiteX4878" fmla="*/ 4589196 w 4966685"/>
                <a:gd name="connsiteY4878" fmla="*/ 373759 h 512833"/>
                <a:gd name="connsiteX4879" fmla="*/ 4599077 w 4966685"/>
                <a:gd name="connsiteY4879" fmla="*/ 363879 h 512833"/>
                <a:gd name="connsiteX4880" fmla="*/ 4570832 w 4966685"/>
                <a:gd name="connsiteY4880" fmla="*/ 363879 h 512833"/>
                <a:gd name="connsiteX4881" fmla="*/ 4580713 w 4966685"/>
                <a:gd name="connsiteY4881" fmla="*/ 373759 h 512833"/>
                <a:gd name="connsiteX4882" fmla="*/ 4570832 w 4966685"/>
                <a:gd name="connsiteY4882" fmla="*/ 383640 h 512833"/>
                <a:gd name="connsiteX4883" fmla="*/ 4560951 w 4966685"/>
                <a:gd name="connsiteY4883" fmla="*/ 373759 h 512833"/>
                <a:gd name="connsiteX4884" fmla="*/ 4570832 w 4966685"/>
                <a:gd name="connsiteY4884" fmla="*/ 363879 h 512833"/>
                <a:gd name="connsiteX4885" fmla="*/ 4542586 w 4966685"/>
                <a:gd name="connsiteY4885" fmla="*/ 363879 h 512833"/>
                <a:gd name="connsiteX4886" fmla="*/ 4552467 w 4966685"/>
                <a:gd name="connsiteY4886" fmla="*/ 373759 h 512833"/>
                <a:gd name="connsiteX4887" fmla="*/ 4542586 w 4966685"/>
                <a:gd name="connsiteY4887" fmla="*/ 383640 h 512833"/>
                <a:gd name="connsiteX4888" fmla="*/ 4532706 w 4966685"/>
                <a:gd name="connsiteY4888" fmla="*/ 373759 h 512833"/>
                <a:gd name="connsiteX4889" fmla="*/ 4542586 w 4966685"/>
                <a:gd name="connsiteY4889" fmla="*/ 363879 h 512833"/>
                <a:gd name="connsiteX4890" fmla="*/ 4514341 w 4966685"/>
                <a:gd name="connsiteY4890" fmla="*/ 363879 h 512833"/>
                <a:gd name="connsiteX4891" fmla="*/ 4524222 w 4966685"/>
                <a:gd name="connsiteY4891" fmla="*/ 373759 h 512833"/>
                <a:gd name="connsiteX4892" fmla="*/ 4514341 w 4966685"/>
                <a:gd name="connsiteY4892" fmla="*/ 383640 h 512833"/>
                <a:gd name="connsiteX4893" fmla="*/ 4504461 w 4966685"/>
                <a:gd name="connsiteY4893" fmla="*/ 373759 h 512833"/>
                <a:gd name="connsiteX4894" fmla="*/ 4514341 w 4966685"/>
                <a:gd name="connsiteY4894" fmla="*/ 363879 h 512833"/>
                <a:gd name="connsiteX4895" fmla="*/ 4486095 w 4966685"/>
                <a:gd name="connsiteY4895" fmla="*/ 363879 h 512833"/>
                <a:gd name="connsiteX4896" fmla="*/ 4495976 w 4966685"/>
                <a:gd name="connsiteY4896" fmla="*/ 373759 h 512833"/>
                <a:gd name="connsiteX4897" fmla="*/ 4486095 w 4966685"/>
                <a:gd name="connsiteY4897" fmla="*/ 383640 h 512833"/>
                <a:gd name="connsiteX4898" fmla="*/ 4476215 w 4966685"/>
                <a:gd name="connsiteY4898" fmla="*/ 373759 h 512833"/>
                <a:gd name="connsiteX4899" fmla="*/ 4486095 w 4966685"/>
                <a:gd name="connsiteY4899" fmla="*/ 363879 h 512833"/>
                <a:gd name="connsiteX4900" fmla="*/ 4457850 w 4966685"/>
                <a:gd name="connsiteY4900" fmla="*/ 363879 h 512833"/>
                <a:gd name="connsiteX4901" fmla="*/ 4467731 w 4966685"/>
                <a:gd name="connsiteY4901" fmla="*/ 373759 h 512833"/>
                <a:gd name="connsiteX4902" fmla="*/ 4457850 w 4966685"/>
                <a:gd name="connsiteY4902" fmla="*/ 383640 h 512833"/>
                <a:gd name="connsiteX4903" fmla="*/ 4447970 w 4966685"/>
                <a:gd name="connsiteY4903" fmla="*/ 373759 h 512833"/>
                <a:gd name="connsiteX4904" fmla="*/ 4457850 w 4966685"/>
                <a:gd name="connsiteY4904" fmla="*/ 363879 h 512833"/>
                <a:gd name="connsiteX4905" fmla="*/ 4429604 w 4966685"/>
                <a:gd name="connsiteY4905" fmla="*/ 363879 h 512833"/>
                <a:gd name="connsiteX4906" fmla="*/ 4439485 w 4966685"/>
                <a:gd name="connsiteY4906" fmla="*/ 373759 h 512833"/>
                <a:gd name="connsiteX4907" fmla="*/ 4429604 w 4966685"/>
                <a:gd name="connsiteY4907" fmla="*/ 383640 h 512833"/>
                <a:gd name="connsiteX4908" fmla="*/ 4419724 w 4966685"/>
                <a:gd name="connsiteY4908" fmla="*/ 373759 h 512833"/>
                <a:gd name="connsiteX4909" fmla="*/ 4429604 w 4966685"/>
                <a:gd name="connsiteY4909" fmla="*/ 363879 h 512833"/>
                <a:gd name="connsiteX4910" fmla="*/ 4401360 w 4966685"/>
                <a:gd name="connsiteY4910" fmla="*/ 363879 h 512833"/>
                <a:gd name="connsiteX4911" fmla="*/ 4411240 w 4966685"/>
                <a:gd name="connsiteY4911" fmla="*/ 373759 h 512833"/>
                <a:gd name="connsiteX4912" fmla="*/ 4401360 w 4966685"/>
                <a:gd name="connsiteY4912" fmla="*/ 383640 h 512833"/>
                <a:gd name="connsiteX4913" fmla="*/ 4391479 w 4966685"/>
                <a:gd name="connsiteY4913" fmla="*/ 373759 h 512833"/>
                <a:gd name="connsiteX4914" fmla="*/ 4401360 w 4966685"/>
                <a:gd name="connsiteY4914" fmla="*/ 363879 h 512833"/>
                <a:gd name="connsiteX4915" fmla="*/ 4373113 w 4966685"/>
                <a:gd name="connsiteY4915" fmla="*/ 363879 h 512833"/>
                <a:gd name="connsiteX4916" fmla="*/ 4382994 w 4966685"/>
                <a:gd name="connsiteY4916" fmla="*/ 373759 h 512833"/>
                <a:gd name="connsiteX4917" fmla="*/ 4373113 w 4966685"/>
                <a:gd name="connsiteY4917" fmla="*/ 383640 h 512833"/>
                <a:gd name="connsiteX4918" fmla="*/ 4363232 w 4966685"/>
                <a:gd name="connsiteY4918" fmla="*/ 373759 h 512833"/>
                <a:gd name="connsiteX4919" fmla="*/ 4373113 w 4966685"/>
                <a:gd name="connsiteY4919" fmla="*/ 363879 h 512833"/>
                <a:gd name="connsiteX4920" fmla="*/ 4344868 w 4966685"/>
                <a:gd name="connsiteY4920" fmla="*/ 363879 h 512833"/>
                <a:gd name="connsiteX4921" fmla="*/ 4354749 w 4966685"/>
                <a:gd name="connsiteY4921" fmla="*/ 373759 h 512833"/>
                <a:gd name="connsiteX4922" fmla="*/ 4344868 w 4966685"/>
                <a:gd name="connsiteY4922" fmla="*/ 383640 h 512833"/>
                <a:gd name="connsiteX4923" fmla="*/ 4334988 w 4966685"/>
                <a:gd name="connsiteY4923" fmla="*/ 373759 h 512833"/>
                <a:gd name="connsiteX4924" fmla="*/ 4344868 w 4966685"/>
                <a:gd name="connsiteY4924" fmla="*/ 363879 h 512833"/>
                <a:gd name="connsiteX4925" fmla="*/ 4316622 w 4966685"/>
                <a:gd name="connsiteY4925" fmla="*/ 363879 h 512833"/>
                <a:gd name="connsiteX4926" fmla="*/ 4326503 w 4966685"/>
                <a:gd name="connsiteY4926" fmla="*/ 373759 h 512833"/>
                <a:gd name="connsiteX4927" fmla="*/ 4316622 w 4966685"/>
                <a:gd name="connsiteY4927" fmla="*/ 383640 h 512833"/>
                <a:gd name="connsiteX4928" fmla="*/ 4306742 w 4966685"/>
                <a:gd name="connsiteY4928" fmla="*/ 373759 h 512833"/>
                <a:gd name="connsiteX4929" fmla="*/ 4316622 w 4966685"/>
                <a:gd name="connsiteY4929" fmla="*/ 363879 h 512833"/>
                <a:gd name="connsiteX4930" fmla="*/ 4288377 w 4966685"/>
                <a:gd name="connsiteY4930" fmla="*/ 363879 h 512833"/>
                <a:gd name="connsiteX4931" fmla="*/ 4298258 w 4966685"/>
                <a:gd name="connsiteY4931" fmla="*/ 373759 h 512833"/>
                <a:gd name="connsiteX4932" fmla="*/ 4288377 w 4966685"/>
                <a:gd name="connsiteY4932" fmla="*/ 383640 h 512833"/>
                <a:gd name="connsiteX4933" fmla="*/ 4278497 w 4966685"/>
                <a:gd name="connsiteY4933" fmla="*/ 373759 h 512833"/>
                <a:gd name="connsiteX4934" fmla="*/ 4288377 w 4966685"/>
                <a:gd name="connsiteY4934" fmla="*/ 363879 h 512833"/>
                <a:gd name="connsiteX4935" fmla="*/ 4260131 w 4966685"/>
                <a:gd name="connsiteY4935" fmla="*/ 363879 h 512833"/>
                <a:gd name="connsiteX4936" fmla="*/ 4270012 w 4966685"/>
                <a:gd name="connsiteY4936" fmla="*/ 373759 h 512833"/>
                <a:gd name="connsiteX4937" fmla="*/ 4260131 w 4966685"/>
                <a:gd name="connsiteY4937" fmla="*/ 383640 h 512833"/>
                <a:gd name="connsiteX4938" fmla="*/ 4250251 w 4966685"/>
                <a:gd name="connsiteY4938" fmla="*/ 373759 h 512833"/>
                <a:gd name="connsiteX4939" fmla="*/ 4260131 w 4966685"/>
                <a:gd name="connsiteY4939" fmla="*/ 363879 h 512833"/>
                <a:gd name="connsiteX4940" fmla="*/ 4231887 w 4966685"/>
                <a:gd name="connsiteY4940" fmla="*/ 363879 h 512833"/>
                <a:gd name="connsiteX4941" fmla="*/ 4241767 w 4966685"/>
                <a:gd name="connsiteY4941" fmla="*/ 373759 h 512833"/>
                <a:gd name="connsiteX4942" fmla="*/ 4231887 w 4966685"/>
                <a:gd name="connsiteY4942" fmla="*/ 383640 h 512833"/>
                <a:gd name="connsiteX4943" fmla="*/ 4222006 w 4966685"/>
                <a:gd name="connsiteY4943" fmla="*/ 373759 h 512833"/>
                <a:gd name="connsiteX4944" fmla="*/ 4231887 w 4966685"/>
                <a:gd name="connsiteY4944" fmla="*/ 363879 h 512833"/>
                <a:gd name="connsiteX4945" fmla="*/ 4203640 w 4966685"/>
                <a:gd name="connsiteY4945" fmla="*/ 363879 h 512833"/>
                <a:gd name="connsiteX4946" fmla="*/ 4213521 w 4966685"/>
                <a:gd name="connsiteY4946" fmla="*/ 373759 h 512833"/>
                <a:gd name="connsiteX4947" fmla="*/ 4203640 w 4966685"/>
                <a:gd name="connsiteY4947" fmla="*/ 383640 h 512833"/>
                <a:gd name="connsiteX4948" fmla="*/ 4193760 w 4966685"/>
                <a:gd name="connsiteY4948" fmla="*/ 373759 h 512833"/>
                <a:gd name="connsiteX4949" fmla="*/ 4203640 w 4966685"/>
                <a:gd name="connsiteY4949" fmla="*/ 363879 h 512833"/>
                <a:gd name="connsiteX4950" fmla="*/ 4175396 w 4966685"/>
                <a:gd name="connsiteY4950" fmla="*/ 363879 h 512833"/>
                <a:gd name="connsiteX4951" fmla="*/ 4185276 w 4966685"/>
                <a:gd name="connsiteY4951" fmla="*/ 373759 h 512833"/>
                <a:gd name="connsiteX4952" fmla="*/ 4175396 w 4966685"/>
                <a:gd name="connsiteY4952" fmla="*/ 383640 h 512833"/>
                <a:gd name="connsiteX4953" fmla="*/ 4165515 w 4966685"/>
                <a:gd name="connsiteY4953" fmla="*/ 373759 h 512833"/>
                <a:gd name="connsiteX4954" fmla="*/ 4175396 w 4966685"/>
                <a:gd name="connsiteY4954" fmla="*/ 363879 h 512833"/>
                <a:gd name="connsiteX4955" fmla="*/ 4147149 w 4966685"/>
                <a:gd name="connsiteY4955" fmla="*/ 363879 h 512833"/>
                <a:gd name="connsiteX4956" fmla="*/ 4157030 w 4966685"/>
                <a:gd name="connsiteY4956" fmla="*/ 373759 h 512833"/>
                <a:gd name="connsiteX4957" fmla="*/ 4147149 w 4966685"/>
                <a:gd name="connsiteY4957" fmla="*/ 383640 h 512833"/>
                <a:gd name="connsiteX4958" fmla="*/ 4137269 w 4966685"/>
                <a:gd name="connsiteY4958" fmla="*/ 373759 h 512833"/>
                <a:gd name="connsiteX4959" fmla="*/ 4147149 w 4966685"/>
                <a:gd name="connsiteY4959" fmla="*/ 363879 h 512833"/>
                <a:gd name="connsiteX4960" fmla="*/ 4118905 w 4966685"/>
                <a:gd name="connsiteY4960" fmla="*/ 363879 h 512833"/>
                <a:gd name="connsiteX4961" fmla="*/ 4128785 w 4966685"/>
                <a:gd name="connsiteY4961" fmla="*/ 373759 h 512833"/>
                <a:gd name="connsiteX4962" fmla="*/ 4118905 w 4966685"/>
                <a:gd name="connsiteY4962" fmla="*/ 383640 h 512833"/>
                <a:gd name="connsiteX4963" fmla="*/ 4109024 w 4966685"/>
                <a:gd name="connsiteY4963" fmla="*/ 373759 h 512833"/>
                <a:gd name="connsiteX4964" fmla="*/ 4118905 w 4966685"/>
                <a:gd name="connsiteY4964" fmla="*/ 363879 h 512833"/>
                <a:gd name="connsiteX4965" fmla="*/ 4090658 w 4966685"/>
                <a:gd name="connsiteY4965" fmla="*/ 363879 h 512833"/>
                <a:gd name="connsiteX4966" fmla="*/ 4100539 w 4966685"/>
                <a:gd name="connsiteY4966" fmla="*/ 373759 h 512833"/>
                <a:gd name="connsiteX4967" fmla="*/ 4090658 w 4966685"/>
                <a:gd name="connsiteY4967" fmla="*/ 383640 h 512833"/>
                <a:gd name="connsiteX4968" fmla="*/ 4080778 w 4966685"/>
                <a:gd name="connsiteY4968" fmla="*/ 373759 h 512833"/>
                <a:gd name="connsiteX4969" fmla="*/ 4090658 w 4966685"/>
                <a:gd name="connsiteY4969" fmla="*/ 363879 h 512833"/>
                <a:gd name="connsiteX4970" fmla="*/ 4062414 w 4966685"/>
                <a:gd name="connsiteY4970" fmla="*/ 363879 h 512833"/>
                <a:gd name="connsiteX4971" fmla="*/ 4072294 w 4966685"/>
                <a:gd name="connsiteY4971" fmla="*/ 373759 h 512833"/>
                <a:gd name="connsiteX4972" fmla="*/ 4062414 w 4966685"/>
                <a:gd name="connsiteY4972" fmla="*/ 383640 h 512833"/>
                <a:gd name="connsiteX4973" fmla="*/ 4052533 w 4966685"/>
                <a:gd name="connsiteY4973" fmla="*/ 373759 h 512833"/>
                <a:gd name="connsiteX4974" fmla="*/ 4062414 w 4966685"/>
                <a:gd name="connsiteY4974" fmla="*/ 363879 h 512833"/>
                <a:gd name="connsiteX4975" fmla="*/ 4034167 w 4966685"/>
                <a:gd name="connsiteY4975" fmla="*/ 363879 h 512833"/>
                <a:gd name="connsiteX4976" fmla="*/ 4044048 w 4966685"/>
                <a:gd name="connsiteY4976" fmla="*/ 373759 h 512833"/>
                <a:gd name="connsiteX4977" fmla="*/ 4034167 w 4966685"/>
                <a:gd name="connsiteY4977" fmla="*/ 383640 h 512833"/>
                <a:gd name="connsiteX4978" fmla="*/ 4024287 w 4966685"/>
                <a:gd name="connsiteY4978" fmla="*/ 373759 h 512833"/>
                <a:gd name="connsiteX4979" fmla="*/ 4034167 w 4966685"/>
                <a:gd name="connsiteY4979" fmla="*/ 363879 h 512833"/>
                <a:gd name="connsiteX4980" fmla="*/ 4005923 w 4966685"/>
                <a:gd name="connsiteY4980" fmla="*/ 363879 h 512833"/>
                <a:gd name="connsiteX4981" fmla="*/ 4015803 w 4966685"/>
                <a:gd name="connsiteY4981" fmla="*/ 373759 h 512833"/>
                <a:gd name="connsiteX4982" fmla="*/ 4005923 w 4966685"/>
                <a:gd name="connsiteY4982" fmla="*/ 383640 h 512833"/>
                <a:gd name="connsiteX4983" fmla="*/ 3996042 w 4966685"/>
                <a:gd name="connsiteY4983" fmla="*/ 373759 h 512833"/>
                <a:gd name="connsiteX4984" fmla="*/ 4005923 w 4966685"/>
                <a:gd name="connsiteY4984" fmla="*/ 363879 h 512833"/>
                <a:gd name="connsiteX4985" fmla="*/ 3977676 w 4966685"/>
                <a:gd name="connsiteY4985" fmla="*/ 363879 h 512833"/>
                <a:gd name="connsiteX4986" fmla="*/ 3987557 w 4966685"/>
                <a:gd name="connsiteY4986" fmla="*/ 373759 h 512833"/>
                <a:gd name="connsiteX4987" fmla="*/ 3977676 w 4966685"/>
                <a:gd name="connsiteY4987" fmla="*/ 383640 h 512833"/>
                <a:gd name="connsiteX4988" fmla="*/ 3967796 w 4966685"/>
                <a:gd name="connsiteY4988" fmla="*/ 373759 h 512833"/>
                <a:gd name="connsiteX4989" fmla="*/ 3977676 w 4966685"/>
                <a:gd name="connsiteY4989" fmla="*/ 363879 h 512833"/>
                <a:gd name="connsiteX4990" fmla="*/ 3949432 w 4966685"/>
                <a:gd name="connsiteY4990" fmla="*/ 363879 h 512833"/>
                <a:gd name="connsiteX4991" fmla="*/ 3959313 w 4966685"/>
                <a:gd name="connsiteY4991" fmla="*/ 373759 h 512833"/>
                <a:gd name="connsiteX4992" fmla="*/ 3949432 w 4966685"/>
                <a:gd name="connsiteY4992" fmla="*/ 383640 h 512833"/>
                <a:gd name="connsiteX4993" fmla="*/ 3939551 w 4966685"/>
                <a:gd name="connsiteY4993" fmla="*/ 373759 h 512833"/>
                <a:gd name="connsiteX4994" fmla="*/ 3949432 w 4966685"/>
                <a:gd name="connsiteY4994" fmla="*/ 363879 h 512833"/>
                <a:gd name="connsiteX4995" fmla="*/ 3921185 w 4966685"/>
                <a:gd name="connsiteY4995" fmla="*/ 363879 h 512833"/>
                <a:gd name="connsiteX4996" fmla="*/ 3931066 w 4966685"/>
                <a:gd name="connsiteY4996" fmla="*/ 373759 h 512833"/>
                <a:gd name="connsiteX4997" fmla="*/ 3921185 w 4966685"/>
                <a:gd name="connsiteY4997" fmla="*/ 383640 h 512833"/>
                <a:gd name="connsiteX4998" fmla="*/ 3911305 w 4966685"/>
                <a:gd name="connsiteY4998" fmla="*/ 373759 h 512833"/>
                <a:gd name="connsiteX4999" fmla="*/ 3921185 w 4966685"/>
                <a:gd name="connsiteY4999" fmla="*/ 363879 h 512833"/>
                <a:gd name="connsiteX5000" fmla="*/ 3892941 w 4966685"/>
                <a:gd name="connsiteY5000" fmla="*/ 363879 h 512833"/>
                <a:gd name="connsiteX5001" fmla="*/ 3902821 w 4966685"/>
                <a:gd name="connsiteY5001" fmla="*/ 373759 h 512833"/>
                <a:gd name="connsiteX5002" fmla="*/ 3892941 w 4966685"/>
                <a:gd name="connsiteY5002" fmla="*/ 383640 h 512833"/>
                <a:gd name="connsiteX5003" fmla="*/ 3883060 w 4966685"/>
                <a:gd name="connsiteY5003" fmla="*/ 373759 h 512833"/>
                <a:gd name="connsiteX5004" fmla="*/ 3892941 w 4966685"/>
                <a:gd name="connsiteY5004" fmla="*/ 363879 h 512833"/>
                <a:gd name="connsiteX5005" fmla="*/ 3864695 w 4966685"/>
                <a:gd name="connsiteY5005" fmla="*/ 363879 h 512833"/>
                <a:gd name="connsiteX5006" fmla="*/ 3874575 w 4966685"/>
                <a:gd name="connsiteY5006" fmla="*/ 373759 h 512833"/>
                <a:gd name="connsiteX5007" fmla="*/ 3864695 w 4966685"/>
                <a:gd name="connsiteY5007" fmla="*/ 383640 h 512833"/>
                <a:gd name="connsiteX5008" fmla="*/ 3854814 w 4966685"/>
                <a:gd name="connsiteY5008" fmla="*/ 373759 h 512833"/>
                <a:gd name="connsiteX5009" fmla="*/ 3864695 w 4966685"/>
                <a:gd name="connsiteY5009" fmla="*/ 363879 h 512833"/>
                <a:gd name="connsiteX5010" fmla="*/ 3836450 w 4966685"/>
                <a:gd name="connsiteY5010" fmla="*/ 363879 h 512833"/>
                <a:gd name="connsiteX5011" fmla="*/ 3846330 w 4966685"/>
                <a:gd name="connsiteY5011" fmla="*/ 373759 h 512833"/>
                <a:gd name="connsiteX5012" fmla="*/ 3836450 w 4966685"/>
                <a:gd name="connsiteY5012" fmla="*/ 383640 h 512833"/>
                <a:gd name="connsiteX5013" fmla="*/ 3826570 w 4966685"/>
                <a:gd name="connsiteY5013" fmla="*/ 373759 h 512833"/>
                <a:gd name="connsiteX5014" fmla="*/ 3836450 w 4966685"/>
                <a:gd name="connsiteY5014" fmla="*/ 363879 h 512833"/>
                <a:gd name="connsiteX5015" fmla="*/ 3808204 w 4966685"/>
                <a:gd name="connsiteY5015" fmla="*/ 363879 h 512833"/>
                <a:gd name="connsiteX5016" fmla="*/ 3818084 w 4966685"/>
                <a:gd name="connsiteY5016" fmla="*/ 373759 h 512833"/>
                <a:gd name="connsiteX5017" fmla="*/ 3808204 w 4966685"/>
                <a:gd name="connsiteY5017" fmla="*/ 383640 h 512833"/>
                <a:gd name="connsiteX5018" fmla="*/ 3798323 w 4966685"/>
                <a:gd name="connsiteY5018" fmla="*/ 373759 h 512833"/>
                <a:gd name="connsiteX5019" fmla="*/ 3808204 w 4966685"/>
                <a:gd name="connsiteY5019" fmla="*/ 363879 h 512833"/>
                <a:gd name="connsiteX5020" fmla="*/ 3779959 w 4966685"/>
                <a:gd name="connsiteY5020" fmla="*/ 363879 h 512833"/>
                <a:gd name="connsiteX5021" fmla="*/ 3789840 w 4966685"/>
                <a:gd name="connsiteY5021" fmla="*/ 373759 h 512833"/>
                <a:gd name="connsiteX5022" fmla="*/ 3779959 w 4966685"/>
                <a:gd name="connsiteY5022" fmla="*/ 383640 h 512833"/>
                <a:gd name="connsiteX5023" fmla="*/ 3770078 w 4966685"/>
                <a:gd name="connsiteY5023" fmla="*/ 373759 h 512833"/>
                <a:gd name="connsiteX5024" fmla="*/ 3779959 w 4966685"/>
                <a:gd name="connsiteY5024" fmla="*/ 363879 h 512833"/>
                <a:gd name="connsiteX5025" fmla="*/ 3751713 w 4966685"/>
                <a:gd name="connsiteY5025" fmla="*/ 363879 h 512833"/>
                <a:gd name="connsiteX5026" fmla="*/ 3761593 w 4966685"/>
                <a:gd name="connsiteY5026" fmla="*/ 373759 h 512833"/>
                <a:gd name="connsiteX5027" fmla="*/ 3751713 w 4966685"/>
                <a:gd name="connsiteY5027" fmla="*/ 383640 h 512833"/>
                <a:gd name="connsiteX5028" fmla="*/ 3741832 w 4966685"/>
                <a:gd name="connsiteY5028" fmla="*/ 373759 h 512833"/>
                <a:gd name="connsiteX5029" fmla="*/ 3751713 w 4966685"/>
                <a:gd name="connsiteY5029" fmla="*/ 363879 h 512833"/>
                <a:gd name="connsiteX5030" fmla="*/ 3723468 w 4966685"/>
                <a:gd name="connsiteY5030" fmla="*/ 363879 h 512833"/>
                <a:gd name="connsiteX5031" fmla="*/ 3733349 w 4966685"/>
                <a:gd name="connsiteY5031" fmla="*/ 373759 h 512833"/>
                <a:gd name="connsiteX5032" fmla="*/ 3723468 w 4966685"/>
                <a:gd name="connsiteY5032" fmla="*/ 383640 h 512833"/>
                <a:gd name="connsiteX5033" fmla="*/ 3713588 w 4966685"/>
                <a:gd name="connsiteY5033" fmla="*/ 373759 h 512833"/>
                <a:gd name="connsiteX5034" fmla="*/ 3723468 w 4966685"/>
                <a:gd name="connsiteY5034" fmla="*/ 363879 h 512833"/>
                <a:gd name="connsiteX5035" fmla="*/ 3695222 w 4966685"/>
                <a:gd name="connsiteY5035" fmla="*/ 363879 h 512833"/>
                <a:gd name="connsiteX5036" fmla="*/ 3705102 w 4966685"/>
                <a:gd name="connsiteY5036" fmla="*/ 373759 h 512833"/>
                <a:gd name="connsiteX5037" fmla="*/ 3695222 w 4966685"/>
                <a:gd name="connsiteY5037" fmla="*/ 383640 h 512833"/>
                <a:gd name="connsiteX5038" fmla="*/ 3685341 w 4966685"/>
                <a:gd name="connsiteY5038" fmla="*/ 373759 h 512833"/>
                <a:gd name="connsiteX5039" fmla="*/ 3695222 w 4966685"/>
                <a:gd name="connsiteY5039" fmla="*/ 363879 h 512833"/>
                <a:gd name="connsiteX5040" fmla="*/ 3666977 w 4966685"/>
                <a:gd name="connsiteY5040" fmla="*/ 363879 h 512833"/>
                <a:gd name="connsiteX5041" fmla="*/ 3676858 w 4966685"/>
                <a:gd name="connsiteY5041" fmla="*/ 373759 h 512833"/>
                <a:gd name="connsiteX5042" fmla="*/ 3666977 w 4966685"/>
                <a:gd name="connsiteY5042" fmla="*/ 383640 h 512833"/>
                <a:gd name="connsiteX5043" fmla="*/ 3657096 w 4966685"/>
                <a:gd name="connsiteY5043" fmla="*/ 373759 h 512833"/>
                <a:gd name="connsiteX5044" fmla="*/ 3666977 w 4966685"/>
                <a:gd name="connsiteY5044" fmla="*/ 363879 h 512833"/>
                <a:gd name="connsiteX5045" fmla="*/ 3638731 w 4966685"/>
                <a:gd name="connsiteY5045" fmla="*/ 363879 h 512833"/>
                <a:gd name="connsiteX5046" fmla="*/ 3648611 w 4966685"/>
                <a:gd name="connsiteY5046" fmla="*/ 373759 h 512833"/>
                <a:gd name="connsiteX5047" fmla="*/ 3638731 w 4966685"/>
                <a:gd name="connsiteY5047" fmla="*/ 383640 h 512833"/>
                <a:gd name="connsiteX5048" fmla="*/ 3628850 w 4966685"/>
                <a:gd name="connsiteY5048" fmla="*/ 373759 h 512833"/>
                <a:gd name="connsiteX5049" fmla="*/ 3638731 w 4966685"/>
                <a:gd name="connsiteY5049" fmla="*/ 363879 h 512833"/>
                <a:gd name="connsiteX5050" fmla="*/ 3610486 w 4966685"/>
                <a:gd name="connsiteY5050" fmla="*/ 363879 h 512833"/>
                <a:gd name="connsiteX5051" fmla="*/ 3620366 w 4966685"/>
                <a:gd name="connsiteY5051" fmla="*/ 373759 h 512833"/>
                <a:gd name="connsiteX5052" fmla="*/ 3610486 w 4966685"/>
                <a:gd name="connsiteY5052" fmla="*/ 383640 h 512833"/>
                <a:gd name="connsiteX5053" fmla="*/ 3600605 w 4966685"/>
                <a:gd name="connsiteY5053" fmla="*/ 373759 h 512833"/>
                <a:gd name="connsiteX5054" fmla="*/ 3610486 w 4966685"/>
                <a:gd name="connsiteY5054" fmla="*/ 363879 h 512833"/>
                <a:gd name="connsiteX5055" fmla="*/ 3582240 w 4966685"/>
                <a:gd name="connsiteY5055" fmla="*/ 363879 h 512833"/>
                <a:gd name="connsiteX5056" fmla="*/ 3592120 w 4966685"/>
                <a:gd name="connsiteY5056" fmla="*/ 373759 h 512833"/>
                <a:gd name="connsiteX5057" fmla="*/ 3582240 w 4966685"/>
                <a:gd name="connsiteY5057" fmla="*/ 383640 h 512833"/>
                <a:gd name="connsiteX5058" fmla="*/ 3572359 w 4966685"/>
                <a:gd name="connsiteY5058" fmla="*/ 373759 h 512833"/>
                <a:gd name="connsiteX5059" fmla="*/ 3582240 w 4966685"/>
                <a:gd name="connsiteY5059" fmla="*/ 363879 h 512833"/>
                <a:gd name="connsiteX5060" fmla="*/ 3553994 w 4966685"/>
                <a:gd name="connsiteY5060" fmla="*/ 363879 h 512833"/>
                <a:gd name="connsiteX5061" fmla="*/ 3563875 w 4966685"/>
                <a:gd name="connsiteY5061" fmla="*/ 373759 h 512833"/>
                <a:gd name="connsiteX5062" fmla="*/ 3553994 w 4966685"/>
                <a:gd name="connsiteY5062" fmla="*/ 383640 h 512833"/>
                <a:gd name="connsiteX5063" fmla="*/ 3544114 w 4966685"/>
                <a:gd name="connsiteY5063" fmla="*/ 373759 h 512833"/>
                <a:gd name="connsiteX5064" fmla="*/ 3553994 w 4966685"/>
                <a:gd name="connsiteY5064" fmla="*/ 363879 h 512833"/>
                <a:gd name="connsiteX5065" fmla="*/ 3525749 w 4966685"/>
                <a:gd name="connsiteY5065" fmla="*/ 363879 h 512833"/>
                <a:gd name="connsiteX5066" fmla="*/ 3535629 w 4966685"/>
                <a:gd name="connsiteY5066" fmla="*/ 373759 h 512833"/>
                <a:gd name="connsiteX5067" fmla="*/ 3525749 w 4966685"/>
                <a:gd name="connsiteY5067" fmla="*/ 383640 h 512833"/>
                <a:gd name="connsiteX5068" fmla="*/ 3515868 w 4966685"/>
                <a:gd name="connsiteY5068" fmla="*/ 373759 h 512833"/>
                <a:gd name="connsiteX5069" fmla="*/ 3525749 w 4966685"/>
                <a:gd name="connsiteY5069" fmla="*/ 363879 h 512833"/>
                <a:gd name="connsiteX5070" fmla="*/ 3497504 w 4966685"/>
                <a:gd name="connsiteY5070" fmla="*/ 363879 h 512833"/>
                <a:gd name="connsiteX5071" fmla="*/ 3507384 w 4966685"/>
                <a:gd name="connsiteY5071" fmla="*/ 373759 h 512833"/>
                <a:gd name="connsiteX5072" fmla="*/ 3497504 w 4966685"/>
                <a:gd name="connsiteY5072" fmla="*/ 383640 h 512833"/>
                <a:gd name="connsiteX5073" fmla="*/ 3487624 w 4966685"/>
                <a:gd name="connsiteY5073" fmla="*/ 373759 h 512833"/>
                <a:gd name="connsiteX5074" fmla="*/ 3497504 w 4966685"/>
                <a:gd name="connsiteY5074" fmla="*/ 363879 h 512833"/>
                <a:gd name="connsiteX5075" fmla="*/ 3469259 w 4966685"/>
                <a:gd name="connsiteY5075" fmla="*/ 363879 h 512833"/>
                <a:gd name="connsiteX5076" fmla="*/ 3479139 w 4966685"/>
                <a:gd name="connsiteY5076" fmla="*/ 373759 h 512833"/>
                <a:gd name="connsiteX5077" fmla="*/ 3469259 w 4966685"/>
                <a:gd name="connsiteY5077" fmla="*/ 383640 h 512833"/>
                <a:gd name="connsiteX5078" fmla="*/ 3459378 w 4966685"/>
                <a:gd name="connsiteY5078" fmla="*/ 373759 h 512833"/>
                <a:gd name="connsiteX5079" fmla="*/ 3469259 w 4966685"/>
                <a:gd name="connsiteY5079" fmla="*/ 363879 h 512833"/>
                <a:gd name="connsiteX5080" fmla="*/ 3441013 w 4966685"/>
                <a:gd name="connsiteY5080" fmla="*/ 363879 h 512833"/>
                <a:gd name="connsiteX5081" fmla="*/ 3450894 w 4966685"/>
                <a:gd name="connsiteY5081" fmla="*/ 373759 h 512833"/>
                <a:gd name="connsiteX5082" fmla="*/ 3441013 w 4966685"/>
                <a:gd name="connsiteY5082" fmla="*/ 383640 h 512833"/>
                <a:gd name="connsiteX5083" fmla="*/ 3431132 w 4966685"/>
                <a:gd name="connsiteY5083" fmla="*/ 373759 h 512833"/>
                <a:gd name="connsiteX5084" fmla="*/ 3441013 w 4966685"/>
                <a:gd name="connsiteY5084" fmla="*/ 363879 h 512833"/>
                <a:gd name="connsiteX5085" fmla="*/ 3412768 w 4966685"/>
                <a:gd name="connsiteY5085" fmla="*/ 363879 h 512833"/>
                <a:gd name="connsiteX5086" fmla="*/ 3422648 w 4966685"/>
                <a:gd name="connsiteY5086" fmla="*/ 373759 h 512833"/>
                <a:gd name="connsiteX5087" fmla="*/ 3412768 w 4966685"/>
                <a:gd name="connsiteY5087" fmla="*/ 383640 h 512833"/>
                <a:gd name="connsiteX5088" fmla="*/ 3402887 w 4966685"/>
                <a:gd name="connsiteY5088" fmla="*/ 373759 h 512833"/>
                <a:gd name="connsiteX5089" fmla="*/ 3412768 w 4966685"/>
                <a:gd name="connsiteY5089" fmla="*/ 363879 h 512833"/>
                <a:gd name="connsiteX5090" fmla="*/ 3384549 w 4966685"/>
                <a:gd name="connsiteY5090" fmla="*/ 363879 h 512833"/>
                <a:gd name="connsiteX5091" fmla="*/ 3394430 w 4966685"/>
                <a:gd name="connsiteY5091" fmla="*/ 373759 h 512833"/>
                <a:gd name="connsiteX5092" fmla="*/ 3384549 w 4966685"/>
                <a:gd name="connsiteY5092" fmla="*/ 383640 h 512833"/>
                <a:gd name="connsiteX5093" fmla="*/ 3374668 w 4966685"/>
                <a:gd name="connsiteY5093" fmla="*/ 373759 h 512833"/>
                <a:gd name="connsiteX5094" fmla="*/ 3384549 w 4966685"/>
                <a:gd name="connsiteY5094" fmla="*/ 363879 h 512833"/>
                <a:gd name="connsiteX5095" fmla="*/ 3356311 w 4966685"/>
                <a:gd name="connsiteY5095" fmla="*/ 363879 h 512833"/>
                <a:gd name="connsiteX5096" fmla="*/ 3366191 w 4966685"/>
                <a:gd name="connsiteY5096" fmla="*/ 373759 h 512833"/>
                <a:gd name="connsiteX5097" fmla="*/ 3356311 w 4966685"/>
                <a:gd name="connsiteY5097" fmla="*/ 383640 h 512833"/>
                <a:gd name="connsiteX5098" fmla="*/ 3346430 w 4966685"/>
                <a:gd name="connsiteY5098" fmla="*/ 373759 h 512833"/>
                <a:gd name="connsiteX5099" fmla="*/ 3356311 w 4966685"/>
                <a:gd name="connsiteY5099" fmla="*/ 363879 h 512833"/>
                <a:gd name="connsiteX5100" fmla="*/ 3328066 w 4966685"/>
                <a:gd name="connsiteY5100" fmla="*/ 363879 h 512833"/>
                <a:gd name="connsiteX5101" fmla="*/ 3337947 w 4966685"/>
                <a:gd name="connsiteY5101" fmla="*/ 373759 h 512833"/>
                <a:gd name="connsiteX5102" fmla="*/ 3328066 w 4966685"/>
                <a:gd name="connsiteY5102" fmla="*/ 383640 h 512833"/>
                <a:gd name="connsiteX5103" fmla="*/ 3318185 w 4966685"/>
                <a:gd name="connsiteY5103" fmla="*/ 373759 h 512833"/>
                <a:gd name="connsiteX5104" fmla="*/ 3328066 w 4966685"/>
                <a:gd name="connsiteY5104" fmla="*/ 363879 h 512833"/>
                <a:gd name="connsiteX5105" fmla="*/ 3299820 w 4966685"/>
                <a:gd name="connsiteY5105" fmla="*/ 363879 h 512833"/>
                <a:gd name="connsiteX5106" fmla="*/ 3309700 w 4966685"/>
                <a:gd name="connsiteY5106" fmla="*/ 373759 h 512833"/>
                <a:gd name="connsiteX5107" fmla="*/ 3299820 w 4966685"/>
                <a:gd name="connsiteY5107" fmla="*/ 383640 h 512833"/>
                <a:gd name="connsiteX5108" fmla="*/ 3289939 w 4966685"/>
                <a:gd name="connsiteY5108" fmla="*/ 373759 h 512833"/>
                <a:gd name="connsiteX5109" fmla="*/ 3299820 w 4966685"/>
                <a:gd name="connsiteY5109" fmla="*/ 363879 h 512833"/>
                <a:gd name="connsiteX5110" fmla="*/ 3271575 w 4966685"/>
                <a:gd name="connsiteY5110" fmla="*/ 363879 h 512833"/>
                <a:gd name="connsiteX5111" fmla="*/ 3281456 w 4966685"/>
                <a:gd name="connsiteY5111" fmla="*/ 373759 h 512833"/>
                <a:gd name="connsiteX5112" fmla="*/ 3271575 w 4966685"/>
                <a:gd name="connsiteY5112" fmla="*/ 383640 h 512833"/>
                <a:gd name="connsiteX5113" fmla="*/ 3261694 w 4966685"/>
                <a:gd name="connsiteY5113" fmla="*/ 373759 h 512833"/>
                <a:gd name="connsiteX5114" fmla="*/ 3271575 w 4966685"/>
                <a:gd name="connsiteY5114" fmla="*/ 363879 h 512833"/>
                <a:gd name="connsiteX5115" fmla="*/ 3243329 w 4966685"/>
                <a:gd name="connsiteY5115" fmla="*/ 363879 h 512833"/>
                <a:gd name="connsiteX5116" fmla="*/ 3253210 w 4966685"/>
                <a:gd name="connsiteY5116" fmla="*/ 373759 h 512833"/>
                <a:gd name="connsiteX5117" fmla="*/ 3243329 w 4966685"/>
                <a:gd name="connsiteY5117" fmla="*/ 383640 h 512833"/>
                <a:gd name="connsiteX5118" fmla="*/ 3233448 w 4966685"/>
                <a:gd name="connsiteY5118" fmla="*/ 373759 h 512833"/>
                <a:gd name="connsiteX5119" fmla="*/ 3243329 w 4966685"/>
                <a:gd name="connsiteY5119" fmla="*/ 363879 h 512833"/>
                <a:gd name="connsiteX5120" fmla="*/ 3215084 w 4966685"/>
                <a:gd name="connsiteY5120" fmla="*/ 363879 h 512833"/>
                <a:gd name="connsiteX5121" fmla="*/ 3224965 w 4966685"/>
                <a:gd name="connsiteY5121" fmla="*/ 373759 h 512833"/>
                <a:gd name="connsiteX5122" fmla="*/ 3215084 w 4966685"/>
                <a:gd name="connsiteY5122" fmla="*/ 383640 h 512833"/>
                <a:gd name="connsiteX5123" fmla="*/ 3205203 w 4966685"/>
                <a:gd name="connsiteY5123" fmla="*/ 373759 h 512833"/>
                <a:gd name="connsiteX5124" fmla="*/ 3215084 w 4966685"/>
                <a:gd name="connsiteY5124" fmla="*/ 363879 h 512833"/>
                <a:gd name="connsiteX5125" fmla="*/ 3186838 w 4966685"/>
                <a:gd name="connsiteY5125" fmla="*/ 363879 h 512833"/>
                <a:gd name="connsiteX5126" fmla="*/ 3196718 w 4966685"/>
                <a:gd name="connsiteY5126" fmla="*/ 373759 h 512833"/>
                <a:gd name="connsiteX5127" fmla="*/ 3186838 w 4966685"/>
                <a:gd name="connsiteY5127" fmla="*/ 383640 h 512833"/>
                <a:gd name="connsiteX5128" fmla="*/ 3176957 w 4966685"/>
                <a:gd name="connsiteY5128" fmla="*/ 373759 h 512833"/>
                <a:gd name="connsiteX5129" fmla="*/ 3186838 w 4966685"/>
                <a:gd name="connsiteY5129" fmla="*/ 363879 h 512833"/>
                <a:gd name="connsiteX5130" fmla="*/ 3158593 w 4966685"/>
                <a:gd name="connsiteY5130" fmla="*/ 363879 h 512833"/>
                <a:gd name="connsiteX5131" fmla="*/ 3168474 w 4966685"/>
                <a:gd name="connsiteY5131" fmla="*/ 373759 h 512833"/>
                <a:gd name="connsiteX5132" fmla="*/ 3158593 w 4966685"/>
                <a:gd name="connsiteY5132" fmla="*/ 383640 h 512833"/>
                <a:gd name="connsiteX5133" fmla="*/ 3148713 w 4966685"/>
                <a:gd name="connsiteY5133" fmla="*/ 373759 h 512833"/>
                <a:gd name="connsiteX5134" fmla="*/ 3158593 w 4966685"/>
                <a:gd name="connsiteY5134" fmla="*/ 363879 h 512833"/>
                <a:gd name="connsiteX5135" fmla="*/ 3130347 w 4966685"/>
                <a:gd name="connsiteY5135" fmla="*/ 363879 h 512833"/>
                <a:gd name="connsiteX5136" fmla="*/ 3140227 w 4966685"/>
                <a:gd name="connsiteY5136" fmla="*/ 373759 h 512833"/>
                <a:gd name="connsiteX5137" fmla="*/ 3130347 w 4966685"/>
                <a:gd name="connsiteY5137" fmla="*/ 383640 h 512833"/>
                <a:gd name="connsiteX5138" fmla="*/ 3120466 w 4966685"/>
                <a:gd name="connsiteY5138" fmla="*/ 373759 h 512833"/>
                <a:gd name="connsiteX5139" fmla="*/ 3130347 w 4966685"/>
                <a:gd name="connsiteY5139" fmla="*/ 363879 h 512833"/>
                <a:gd name="connsiteX5140" fmla="*/ 3102102 w 4966685"/>
                <a:gd name="connsiteY5140" fmla="*/ 363879 h 512833"/>
                <a:gd name="connsiteX5141" fmla="*/ 3111983 w 4966685"/>
                <a:gd name="connsiteY5141" fmla="*/ 373759 h 512833"/>
                <a:gd name="connsiteX5142" fmla="*/ 3102102 w 4966685"/>
                <a:gd name="connsiteY5142" fmla="*/ 383640 h 512833"/>
                <a:gd name="connsiteX5143" fmla="*/ 3092222 w 4966685"/>
                <a:gd name="connsiteY5143" fmla="*/ 373759 h 512833"/>
                <a:gd name="connsiteX5144" fmla="*/ 3102102 w 4966685"/>
                <a:gd name="connsiteY5144" fmla="*/ 363879 h 512833"/>
                <a:gd name="connsiteX5145" fmla="*/ 3073856 w 4966685"/>
                <a:gd name="connsiteY5145" fmla="*/ 363879 h 512833"/>
                <a:gd name="connsiteX5146" fmla="*/ 3083736 w 4966685"/>
                <a:gd name="connsiteY5146" fmla="*/ 373759 h 512833"/>
                <a:gd name="connsiteX5147" fmla="*/ 3073856 w 4966685"/>
                <a:gd name="connsiteY5147" fmla="*/ 383640 h 512833"/>
                <a:gd name="connsiteX5148" fmla="*/ 3063975 w 4966685"/>
                <a:gd name="connsiteY5148" fmla="*/ 373759 h 512833"/>
                <a:gd name="connsiteX5149" fmla="*/ 3073856 w 4966685"/>
                <a:gd name="connsiteY5149" fmla="*/ 363879 h 512833"/>
                <a:gd name="connsiteX5150" fmla="*/ 3045611 w 4966685"/>
                <a:gd name="connsiteY5150" fmla="*/ 363879 h 512833"/>
                <a:gd name="connsiteX5151" fmla="*/ 3055492 w 4966685"/>
                <a:gd name="connsiteY5151" fmla="*/ 373759 h 512833"/>
                <a:gd name="connsiteX5152" fmla="*/ 3045611 w 4966685"/>
                <a:gd name="connsiteY5152" fmla="*/ 383640 h 512833"/>
                <a:gd name="connsiteX5153" fmla="*/ 3035730 w 4966685"/>
                <a:gd name="connsiteY5153" fmla="*/ 373759 h 512833"/>
                <a:gd name="connsiteX5154" fmla="*/ 3045611 w 4966685"/>
                <a:gd name="connsiteY5154" fmla="*/ 363879 h 512833"/>
                <a:gd name="connsiteX5155" fmla="*/ 3017365 w 4966685"/>
                <a:gd name="connsiteY5155" fmla="*/ 363879 h 512833"/>
                <a:gd name="connsiteX5156" fmla="*/ 3027245 w 4966685"/>
                <a:gd name="connsiteY5156" fmla="*/ 373759 h 512833"/>
                <a:gd name="connsiteX5157" fmla="*/ 3017365 w 4966685"/>
                <a:gd name="connsiteY5157" fmla="*/ 383640 h 512833"/>
                <a:gd name="connsiteX5158" fmla="*/ 3007484 w 4966685"/>
                <a:gd name="connsiteY5158" fmla="*/ 373759 h 512833"/>
                <a:gd name="connsiteX5159" fmla="*/ 3017365 w 4966685"/>
                <a:gd name="connsiteY5159" fmla="*/ 363879 h 512833"/>
                <a:gd name="connsiteX5160" fmla="*/ 2989120 w 4966685"/>
                <a:gd name="connsiteY5160" fmla="*/ 363879 h 512833"/>
                <a:gd name="connsiteX5161" fmla="*/ 2999001 w 4966685"/>
                <a:gd name="connsiteY5161" fmla="*/ 373759 h 512833"/>
                <a:gd name="connsiteX5162" fmla="*/ 2989120 w 4966685"/>
                <a:gd name="connsiteY5162" fmla="*/ 383640 h 512833"/>
                <a:gd name="connsiteX5163" fmla="*/ 2979239 w 4966685"/>
                <a:gd name="connsiteY5163" fmla="*/ 373759 h 512833"/>
                <a:gd name="connsiteX5164" fmla="*/ 2989120 w 4966685"/>
                <a:gd name="connsiteY5164" fmla="*/ 363879 h 512833"/>
                <a:gd name="connsiteX5165" fmla="*/ 2960874 w 4966685"/>
                <a:gd name="connsiteY5165" fmla="*/ 363879 h 512833"/>
                <a:gd name="connsiteX5166" fmla="*/ 2970754 w 4966685"/>
                <a:gd name="connsiteY5166" fmla="*/ 373759 h 512833"/>
                <a:gd name="connsiteX5167" fmla="*/ 2960874 w 4966685"/>
                <a:gd name="connsiteY5167" fmla="*/ 383640 h 512833"/>
                <a:gd name="connsiteX5168" fmla="*/ 2950993 w 4966685"/>
                <a:gd name="connsiteY5168" fmla="*/ 373759 h 512833"/>
                <a:gd name="connsiteX5169" fmla="*/ 2960874 w 4966685"/>
                <a:gd name="connsiteY5169" fmla="*/ 363879 h 512833"/>
                <a:gd name="connsiteX5170" fmla="*/ 2932629 w 4966685"/>
                <a:gd name="connsiteY5170" fmla="*/ 363879 h 512833"/>
                <a:gd name="connsiteX5171" fmla="*/ 2942510 w 4966685"/>
                <a:gd name="connsiteY5171" fmla="*/ 373759 h 512833"/>
                <a:gd name="connsiteX5172" fmla="*/ 2932629 w 4966685"/>
                <a:gd name="connsiteY5172" fmla="*/ 383640 h 512833"/>
                <a:gd name="connsiteX5173" fmla="*/ 2922749 w 4966685"/>
                <a:gd name="connsiteY5173" fmla="*/ 373759 h 512833"/>
                <a:gd name="connsiteX5174" fmla="*/ 2932629 w 4966685"/>
                <a:gd name="connsiteY5174" fmla="*/ 363879 h 512833"/>
                <a:gd name="connsiteX5175" fmla="*/ 2904383 w 4966685"/>
                <a:gd name="connsiteY5175" fmla="*/ 363879 h 512833"/>
                <a:gd name="connsiteX5176" fmla="*/ 2914264 w 4966685"/>
                <a:gd name="connsiteY5176" fmla="*/ 373759 h 512833"/>
                <a:gd name="connsiteX5177" fmla="*/ 2904383 w 4966685"/>
                <a:gd name="connsiteY5177" fmla="*/ 383640 h 512833"/>
                <a:gd name="connsiteX5178" fmla="*/ 2894502 w 4966685"/>
                <a:gd name="connsiteY5178" fmla="*/ 373759 h 512833"/>
                <a:gd name="connsiteX5179" fmla="*/ 2904383 w 4966685"/>
                <a:gd name="connsiteY5179" fmla="*/ 363879 h 512833"/>
                <a:gd name="connsiteX5180" fmla="*/ 2876138 w 4966685"/>
                <a:gd name="connsiteY5180" fmla="*/ 363879 h 512833"/>
                <a:gd name="connsiteX5181" fmla="*/ 2886019 w 4966685"/>
                <a:gd name="connsiteY5181" fmla="*/ 373759 h 512833"/>
                <a:gd name="connsiteX5182" fmla="*/ 2876138 w 4966685"/>
                <a:gd name="connsiteY5182" fmla="*/ 383640 h 512833"/>
                <a:gd name="connsiteX5183" fmla="*/ 2866257 w 4966685"/>
                <a:gd name="connsiteY5183" fmla="*/ 373759 h 512833"/>
                <a:gd name="connsiteX5184" fmla="*/ 2876138 w 4966685"/>
                <a:gd name="connsiteY5184" fmla="*/ 363879 h 512833"/>
                <a:gd name="connsiteX5185" fmla="*/ 2847892 w 4966685"/>
                <a:gd name="connsiteY5185" fmla="*/ 363879 h 512833"/>
                <a:gd name="connsiteX5186" fmla="*/ 2857773 w 4966685"/>
                <a:gd name="connsiteY5186" fmla="*/ 373759 h 512833"/>
                <a:gd name="connsiteX5187" fmla="*/ 2847892 w 4966685"/>
                <a:gd name="connsiteY5187" fmla="*/ 383640 h 512833"/>
                <a:gd name="connsiteX5188" fmla="*/ 2838012 w 4966685"/>
                <a:gd name="connsiteY5188" fmla="*/ 373759 h 512833"/>
                <a:gd name="connsiteX5189" fmla="*/ 2847892 w 4966685"/>
                <a:gd name="connsiteY5189" fmla="*/ 363879 h 512833"/>
                <a:gd name="connsiteX5190" fmla="*/ 2819647 w 4966685"/>
                <a:gd name="connsiteY5190" fmla="*/ 363879 h 512833"/>
                <a:gd name="connsiteX5191" fmla="*/ 2829528 w 4966685"/>
                <a:gd name="connsiteY5191" fmla="*/ 373759 h 512833"/>
                <a:gd name="connsiteX5192" fmla="*/ 2819647 w 4966685"/>
                <a:gd name="connsiteY5192" fmla="*/ 383640 h 512833"/>
                <a:gd name="connsiteX5193" fmla="*/ 2809767 w 4966685"/>
                <a:gd name="connsiteY5193" fmla="*/ 373759 h 512833"/>
                <a:gd name="connsiteX5194" fmla="*/ 2819647 w 4966685"/>
                <a:gd name="connsiteY5194" fmla="*/ 363879 h 512833"/>
                <a:gd name="connsiteX5195" fmla="*/ 2791401 w 4966685"/>
                <a:gd name="connsiteY5195" fmla="*/ 363879 h 512833"/>
                <a:gd name="connsiteX5196" fmla="*/ 2801282 w 4966685"/>
                <a:gd name="connsiteY5196" fmla="*/ 373759 h 512833"/>
                <a:gd name="connsiteX5197" fmla="*/ 2791401 w 4966685"/>
                <a:gd name="connsiteY5197" fmla="*/ 383640 h 512833"/>
                <a:gd name="connsiteX5198" fmla="*/ 2781521 w 4966685"/>
                <a:gd name="connsiteY5198" fmla="*/ 373759 h 512833"/>
                <a:gd name="connsiteX5199" fmla="*/ 2791401 w 4966685"/>
                <a:gd name="connsiteY5199" fmla="*/ 363879 h 512833"/>
                <a:gd name="connsiteX5200" fmla="*/ 2763156 w 4966685"/>
                <a:gd name="connsiteY5200" fmla="*/ 363879 h 512833"/>
                <a:gd name="connsiteX5201" fmla="*/ 2773037 w 4966685"/>
                <a:gd name="connsiteY5201" fmla="*/ 373759 h 512833"/>
                <a:gd name="connsiteX5202" fmla="*/ 2763156 w 4966685"/>
                <a:gd name="connsiteY5202" fmla="*/ 383640 h 512833"/>
                <a:gd name="connsiteX5203" fmla="*/ 2753276 w 4966685"/>
                <a:gd name="connsiteY5203" fmla="*/ 373759 h 512833"/>
                <a:gd name="connsiteX5204" fmla="*/ 2763156 w 4966685"/>
                <a:gd name="connsiteY5204" fmla="*/ 363879 h 512833"/>
                <a:gd name="connsiteX5205" fmla="*/ 2734910 w 4966685"/>
                <a:gd name="connsiteY5205" fmla="*/ 363879 h 512833"/>
                <a:gd name="connsiteX5206" fmla="*/ 2744791 w 4966685"/>
                <a:gd name="connsiteY5206" fmla="*/ 373759 h 512833"/>
                <a:gd name="connsiteX5207" fmla="*/ 2734910 w 4966685"/>
                <a:gd name="connsiteY5207" fmla="*/ 383640 h 512833"/>
                <a:gd name="connsiteX5208" fmla="*/ 2725030 w 4966685"/>
                <a:gd name="connsiteY5208" fmla="*/ 373759 h 512833"/>
                <a:gd name="connsiteX5209" fmla="*/ 2734910 w 4966685"/>
                <a:gd name="connsiteY5209" fmla="*/ 363879 h 512833"/>
                <a:gd name="connsiteX5210" fmla="*/ 2706666 w 4966685"/>
                <a:gd name="connsiteY5210" fmla="*/ 363879 h 512833"/>
                <a:gd name="connsiteX5211" fmla="*/ 2716546 w 4966685"/>
                <a:gd name="connsiteY5211" fmla="*/ 373759 h 512833"/>
                <a:gd name="connsiteX5212" fmla="*/ 2706666 w 4966685"/>
                <a:gd name="connsiteY5212" fmla="*/ 383640 h 512833"/>
                <a:gd name="connsiteX5213" fmla="*/ 2696785 w 4966685"/>
                <a:gd name="connsiteY5213" fmla="*/ 373759 h 512833"/>
                <a:gd name="connsiteX5214" fmla="*/ 2706666 w 4966685"/>
                <a:gd name="connsiteY5214" fmla="*/ 363879 h 512833"/>
                <a:gd name="connsiteX5215" fmla="*/ 2678419 w 4966685"/>
                <a:gd name="connsiteY5215" fmla="*/ 363879 h 512833"/>
                <a:gd name="connsiteX5216" fmla="*/ 2688300 w 4966685"/>
                <a:gd name="connsiteY5216" fmla="*/ 373759 h 512833"/>
                <a:gd name="connsiteX5217" fmla="*/ 2678419 w 4966685"/>
                <a:gd name="connsiteY5217" fmla="*/ 383640 h 512833"/>
                <a:gd name="connsiteX5218" fmla="*/ 2668538 w 4966685"/>
                <a:gd name="connsiteY5218" fmla="*/ 373759 h 512833"/>
                <a:gd name="connsiteX5219" fmla="*/ 2678419 w 4966685"/>
                <a:gd name="connsiteY5219" fmla="*/ 363879 h 512833"/>
                <a:gd name="connsiteX5220" fmla="*/ 2650174 w 4966685"/>
                <a:gd name="connsiteY5220" fmla="*/ 363879 h 512833"/>
                <a:gd name="connsiteX5221" fmla="*/ 2660055 w 4966685"/>
                <a:gd name="connsiteY5221" fmla="*/ 373759 h 512833"/>
                <a:gd name="connsiteX5222" fmla="*/ 2650174 w 4966685"/>
                <a:gd name="connsiteY5222" fmla="*/ 383640 h 512833"/>
                <a:gd name="connsiteX5223" fmla="*/ 2640294 w 4966685"/>
                <a:gd name="connsiteY5223" fmla="*/ 373759 h 512833"/>
                <a:gd name="connsiteX5224" fmla="*/ 2650174 w 4966685"/>
                <a:gd name="connsiteY5224" fmla="*/ 363879 h 512833"/>
                <a:gd name="connsiteX5225" fmla="*/ 2621928 w 4966685"/>
                <a:gd name="connsiteY5225" fmla="*/ 363879 h 512833"/>
                <a:gd name="connsiteX5226" fmla="*/ 2631809 w 4966685"/>
                <a:gd name="connsiteY5226" fmla="*/ 373759 h 512833"/>
                <a:gd name="connsiteX5227" fmla="*/ 2621928 w 4966685"/>
                <a:gd name="connsiteY5227" fmla="*/ 383640 h 512833"/>
                <a:gd name="connsiteX5228" fmla="*/ 2612048 w 4966685"/>
                <a:gd name="connsiteY5228" fmla="*/ 373759 h 512833"/>
                <a:gd name="connsiteX5229" fmla="*/ 2621928 w 4966685"/>
                <a:gd name="connsiteY5229" fmla="*/ 363879 h 512833"/>
                <a:gd name="connsiteX5230" fmla="*/ 2593683 w 4966685"/>
                <a:gd name="connsiteY5230" fmla="*/ 363879 h 512833"/>
                <a:gd name="connsiteX5231" fmla="*/ 2603564 w 4966685"/>
                <a:gd name="connsiteY5231" fmla="*/ 373759 h 512833"/>
                <a:gd name="connsiteX5232" fmla="*/ 2593683 w 4966685"/>
                <a:gd name="connsiteY5232" fmla="*/ 383640 h 512833"/>
                <a:gd name="connsiteX5233" fmla="*/ 2583803 w 4966685"/>
                <a:gd name="connsiteY5233" fmla="*/ 373759 h 512833"/>
                <a:gd name="connsiteX5234" fmla="*/ 2593683 w 4966685"/>
                <a:gd name="connsiteY5234" fmla="*/ 363879 h 512833"/>
                <a:gd name="connsiteX5235" fmla="*/ 2565437 w 4966685"/>
                <a:gd name="connsiteY5235" fmla="*/ 363879 h 512833"/>
                <a:gd name="connsiteX5236" fmla="*/ 2575318 w 4966685"/>
                <a:gd name="connsiteY5236" fmla="*/ 373759 h 512833"/>
                <a:gd name="connsiteX5237" fmla="*/ 2565437 w 4966685"/>
                <a:gd name="connsiteY5237" fmla="*/ 383640 h 512833"/>
                <a:gd name="connsiteX5238" fmla="*/ 2555556 w 4966685"/>
                <a:gd name="connsiteY5238" fmla="*/ 373759 h 512833"/>
                <a:gd name="connsiteX5239" fmla="*/ 2565437 w 4966685"/>
                <a:gd name="connsiteY5239" fmla="*/ 363879 h 512833"/>
                <a:gd name="connsiteX5240" fmla="*/ 2537193 w 4966685"/>
                <a:gd name="connsiteY5240" fmla="*/ 363879 h 512833"/>
                <a:gd name="connsiteX5241" fmla="*/ 2547073 w 4966685"/>
                <a:gd name="connsiteY5241" fmla="*/ 373759 h 512833"/>
                <a:gd name="connsiteX5242" fmla="*/ 2537193 w 4966685"/>
                <a:gd name="connsiteY5242" fmla="*/ 383640 h 512833"/>
                <a:gd name="connsiteX5243" fmla="*/ 2527312 w 4966685"/>
                <a:gd name="connsiteY5243" fmla="*/ 373759 h 512833"/>
                <a:gd name="connsiteX5244" fmla="*/ 2537193 w 4966685"/>
                <a:gd name="connsiteY5244" fmla="*/ 363879 h 512833"/>
                <a:gd name="connsiteX5245" fmla="*/ 2508946 w 4966685"/>
                <a:gd name="connsiteY5245" fmla="*/ 363879 h 512833"/>
                <a:gd name="connsiteX5246" fmla="*/ 2518827 w 4966685"/>
                <a:gd name="connsiteY5246" fmla="*/ 373759 h 512833"/>
                <a:gd name="connsiteX5247" fmla="*/ 2508946 w 4966685"/>
                <a:gd name="connsiteY5247" fmla="*/ 383640 h 512833"/>
                <a:gd name="connsiteX5248" fmla="*/ 2499066 w 4966685"/>
                <a:gd name="connsiteY5248" fmla="*/ 373759 h 512833"/>
                <a:gd name="connsiteX5249" fmla="*/ 2508946 w 4966685"/>
                <a:gd name="connsiteY5249" fmla="*/ 363879 h 512833"/>
                <a:gd name="connsiteX5250" fmla="*/ 2480702 w 4966685"/>
                <a:gd name="connsiteY5250" fmla="*/ 363879 h 512833"/>
                <a:gd name="connsiteX5251" fmla="*/ 2490582 w 4966685"/>
                <a:gd name="connsiteY5251" fmla="*/ 373759 h 512833"/>
                <a:gd name="connsiteX5252" fmla="*/ 2480702 w 4966685"/>
                <a:gd name="connsiteY5252" fmla="*/ 383640 h 512833"/>
                <a:gd name="connsiteX5253" fmla="*/ 2470821 w 4966685"/>
                <a:gd name="connsiteY5253" fmla="*/ 373759 h 512833"/>
                <a:gd name="connsiteX5254" fmla="*/ 2480702 w 4966685"/>
                <a:gd name="connsiteY5254" fmla="*/ 363879 h 512833"/>
                <a:gd name="connsiteX5255" fmla="*/ 2452455 w 4966685"/>
                <a:gd name="connsiteY5255" fmla="*/ 363879 h 512833"/>
                <a:gd name="connsiteX5256" fmla="*/ 2462336 w 4966685"/>
                <a:gd name="connsiteY5256" fmla="*/ 373759 h 512833"/>
                <a:gd name="connsiteX5257" fmla="*/ 2452455 w 4966685"/>
                <a:gd name="connsiteY5257" fmla="*/ 383640 h 512833"/>
                <a:gd name="connsiteX5258" fmla="*/ 2442575 w 4966685"/>
                <a:gd name="connsiteY5258" fmla="*/ 373759 h 512833"/>
                <a:gd name="connsiteX5259" fmla="*/ 2452455 w 4966685"/>
                <a:gd name="connsiteY5259" fmla="*/ 363879 h 512833"/>
                <a:gd name="connsiteX5260" fmla="*/ 2424211 w 4966685"/>
                <a:gd name="connsiteY5260" fmla="*/ 363879 h 512833"/>
                <a:gd name="connsiteX5261" fmla="*/ 2434091 w 4966685"/>
                <a:gd name="connsiteY5261" fmla="*/ 373759 h 512833"/>
                <a:gd name="connsiteX5262" fmla="*/ 2424211 w 4966685"/>
                <a:gd name="connsiteY5262" fmla="*/ 383640 h 512833"/>
                <a:gd name="connsiteX5263" fmla="*/ 2414330 w 4966685"/>
                <a:gd name="connsiteY5263" fmla="*/ 373759 h 512833"/>
                <a:gd name="connsiteX5264" fmla="*/ 2424211 w 4966685"/>
                <a:gd name="connsiteY5264" fmla="*/ 363879 h 512833"/>
                <a:gd name="connsiteX5265" fmla="*/ 2395964 w 4966685"/>
                <a:gd name="connsiteY5265" fmla="*/ 363879 h 512833"/>
                <a:gd name="connsiteX5266" fmla="*/ 2405845 w 4966685"/>
                <a:gd name="connsiteY5266" fmla="*/ 373759 h 512833"/>
                <a:gd name="connsiteX5267" fmla="*/ 2395964 w 4966685"/>
                <a:gd name="connsiteY5267" fmla="*/ 383640 h 512833"/>
                <a:gd name="connsiteX5268" fmla="*/ 2386084 w 4966685"/>
                <a:gd name="connsiteY5268" fmla="*/ 373759 h 512833"/>
                <a:gd name="connsiteX5269" fmla="*/ 2395964 w 4966685"/>
                <a:gd name="connsiteY5269" fmla="*/ 363879 h 512833"/>
                <a:gd name="connsiteX5270" fmla="*/ 2367720 w 4966685"/>
                <a:gd name="connsiteY5270" fmla="*/ 363879 h 512833"/>
                <a:gd name="connsiteX5271" fmla="*/ 2377600 w 4966685"/>
                <a:gd name="connsiteY5271" fmla="*/ 373759 h 512833"/>
                <a:gd name="connsiteX5272" fmla="*/ 2367720 w 4966685"/>
                <a:gd name="connsiteY5272" fmla="*/ 383640 h 512833"/>
                <a:gd name="connsiteX5273" fmla="*/ 2357839 w 4966685"/>
                <a:gd name="connsiteY5273" fmla="*/ 373759 h 512833"/>
                <a:gd name="connsiteX5274" fmla="*/ 2367720 w 4966685"/>
                <a:gd name="connsiteY5274" fmla="*/ 363879 h 512833"/>
                <a:gd name="connsiteX5275" fmla="*/ 2339473 w 4966685"/>
                <a:gd name="connsiteY5275" fmla="*/ 363879 h 512833"/>
                <a:gd name="connsiteX5276" fmla="*/ 2349354 w 4966685"/>
                <a:gd name="connsiteY5276" fmla="*/ 373759 h 512833"/>
                <a:gd name="connsiteX5277" fmla="*/ 2339473 w 4966685"/>
                <a:gd name="connsiteY5277" fmla="*/ 383640 h 512833"/>
                <a:gd name="connsiteX5278" fmla="*/ 2329593 w 4966685"/>
                <a:gd name="connsiteY5278" fmla="*/ 373759 h 512833"/>
                <a:gd name="connsiteX5279" fmla="*/ 2339473 w 4966685"/>
                <a:gd name="connsiteY5279" fmla="*/ 363879 h 512833"/>
                <a:gd name="connsiteX5280" fmla="*/ 2311229 w 4966685"/>
                <a:gd name="connsiteY5280" fmla="*/ 363879 h 512833"/>
                <a:gd name="connsiteX5281" fmla="*/ 2321109 w 4966685"/>
                <a:gd name="connsiteY5281" fmla="*/ 373759 h 512833"/>
                <a:gd name="connsiteX5282" fmla="*/ 2311229 w 4966685"/>
                <a:gd name="connsiteY5282" fmla="*/ 383640 h 512833"/>
                <a:gd name="connsiteX5283" fmla="*/ 2301348 w 4966685"/>
                <a:gd name="connsiteY5283" fmla="*/ 373759 h 512833"/>
                <a:gd name="connsiteX5284" fmla="*/ 2311229 w 4966685"/>
                <a:gd name="connsiteY5284" fmla="*/ 363879 h 512833"/>
                <a:gd name="connsiteX5285" fmla="*/ 2282982 w 4966685"/>
                <a:gd name="connsiteY5285" fmla="*/ 363879 h 512833"/>
                <a:gd name="connsiteX5286" fmla="*/ 2292863 w 4966685"/>
                <a:gd name="connsiteY5286" fmla="*/ 373759 h 512833"/>
                <a:gd name="connsiteX5287" fmla="*/ 2282982 w 4966685"/>
                <a:gd name="connsiteY5287" fmla="*/ 383640 h 512833"/>
                <a:gd name="connsiteX5288" fmla="*/ 2273102 w 4966685"/>
                <a:gd name="connsiteY5288" fmla="*/ 373759 h 512833"/>
                <a:gd name="connsiteX5289" fmla="*/ 2282982 w 4966685"/>
                <a:gd name="connsiteY5289" fmla="*/ 363879 h 512833"/>
                <a:gd name="connsiteX5290" fmla="*/ 2254738 w 4966685"/>
                <a:gd name="connsiteY5290" fmla="*/ 363879 h 512833"/>
                <a:gd name="connsiteX5291" fmla="*/ 2264619 w 4966685"/>
                <a:gd name="connsiteY5291" fmla="*/ 373759 h 512833"/>
                <a:gd name="connsiteX5292" fmla="*/ 2254738 w 4966685"/>
                <a:gd name="connsiteY5292" fmla="*/ 383640 h 512833"/>
                <a:gd name="connsiteX5293" fmla="*/ 2244857 w 4966685"/>
                <a:gd name="connsiteY5293" fmla="*/ 373759 h 512833"/>
                <a:gd name="connsiteX5294" fmla="*/ 2254738 w 4966685"/>
                <a:gd name="connsiteY5294" fmla="*/ 363879 h 512833"/>
                <a:gd name="connsiteX5295" fmla="*/ 2226491 w 4966685"/>
                <a:gd name="connsiteY5295" fmla="*/ 363879 h 512833"/>
                <a:gd name="connsiteX5296" fmla="*/ 2236372 w 4966685"/>
                <a:gd name="connsiteY5296" fmla="*/ 373759 h 512833"/>
                <a:gd name="connsiteX5297" fmla="*/ 2226491 w 4966685"/>
                <a:gd name="connsiteY5297" fmla="*/ 383640 h 512833"/>
                <a:gd name="connsiteX5298" fmla="*/ 2216611 w 4966685"/>
                <a:gd name="connsiteY5298" fmla="*/ 373759 h 512833"/>
                <a:gd name="connsiteX5299" fmla="*/ 2226491 w 4966685"/>
                <a:gd name="connsiteY5299" fmla="*/ 363879 h 512833"/>
                <a:gd name="connsiteX5300" fmla="*/ 2198247 w 4966685"/>
                <a:gd name="connsiteY5300" fmla="*/ 363879 h 512833"/>
                <a:gd name="connsiteX5301" fmla="*/ 2208127 w 4966685"/>
                <a:gd name="connsiteY5301" fmla="*/ 373759 h 512833"/>
                <a:gd name="connsiteX5302" fmla="*/ 2198247 w 4966685"/>
                <a:gd name="connsiteY5302" fmla="*/ 383640 h 512833"/>
                <a:gd name="connsiteX5303" fmla="*/ 2188366 w 4966685"/>
                <a:gd name="connsiteY5303" fmla="*/ 373759 h 512833"/>
                <a:gd name="connsiteX5304" fmla="*/ 2198247 w 4966685"/>
                <a:gd name="connsiteY5304" fmla="*/ 363879 h 512833"/>
                <a:gd name="connsiteX5305" fmla="*/ 2170001 w 4966685"/>
                <a:gd name="connsiteY5305" fmla="*/ 363879 h 512833"/>
                <a:gd name="connsiteX5306" fmla="*/ 2179881 w 4966685"/>
                <a:gd name="connsiteY5306" fmla="*/ 373759 h 512833"/>
                <a:gd name="connsiteX5307" fmla="*/ 2170001 w 4966685"/>
                <a:gd name="connsiteY5307" fmla="*/ 383640 h 512833"/>
                <a:gd name="connsiteX5308" fmla="*/ 2160120 w 4966685"/>
                <a:gd name="connsiteY5308" fmla="*/ 373759 h 512833"/>
                <a:gd name="connsiteX5309" fmla="*/ 2170001 w 4966685"/>
                <a:gd name="connsiteY5309" fmla="*/ 363879 h 512833"/>
                <a:gd name="connsiteX5310" fmla="*/ 2141756 w 4966685"/>
                <a:gd name="connsiteY5310" fmla="*/ 363879 h 512833"/>
                <a:gd name="connsiteX5311" fmla="*/ 2151636 w 4966685"/>
                <a:gd name="connsiteY5311" fmla="*/ 373759 h 512833"/>
                <a:gd name="connsiteX5312" fmla="*/ 2141756 w 4966685"/>
                <a:gd name="connsiteY5312" fmla="*/ 383640 h 512833"/>
                <a:gd name="connsiteX5313" fmla="*/ 2131875 w 4966685"/>
                <a:gd name="connsiteY5313" fmla="*/ 373759 h 512833"/>
                <a:gd name="connsiteX5314" fmla="*/ 2141756 w 4966685"/>
                <a:gd name="connsiteY5314" fmla="*/ 363879 h 512833"/>
                <a:gd name="connsiteX5315" fmla="*/ 2113510 w 4966685"/>
                <a:gd name="connsiteY5315" fmla="*/ 363879 h 512833"/>
                <a:gd name="connsiteX5316" fmla="*/ 2123390 w 4966685"/>
                <a:gd name="connsiteY5316" fmla="*/ 373759 h 512833"/>
                <a:gd name="connsiteX5317" fmla="*/ 2113510 w 4966685"/>
                <a:gd name="connsiteY5317" fmla="*/ 383640 h 512833"/>
                <a:gd name="connsiteX5318" fmla="*/ 2103629 w 4966685"/>
                <a:gd name="connsiteY5318" fmla="*/ 373759 h 512833"/>
                <a:gd name="connsiteX5319" fmla="*/ 2113510 w 4966685"/>
                <a:gd name="connsiteY5319" fmla="*/ 363879 h 512833"/>
                <a:gd name="connsiteX5320" fmla="*/ 2085265 w 4966685"/>
                <a:gd name="connsiteY5320" fmla="*/ 363879 h 512833"/>
                <a:gd name="connsiteX5321" fmla="*/ 2095145 w 4966685"/>
                <a:gd name="connsiteY5321" fmla="*/ 373759 h 512833"/>
                <a:gd name="connsiteX5322" fmla="*/ 2085265 w 4966685"/>
                <a:gd name="connsiteY5322" fmla="*/ 383640 h 512833"/>
                <a:gd name="connsiteX5323" fmla="*/ 2075384 w 4966685"/>
                <a:gd name="connsiteY5323" fmla="*/ 373759 h 512833"/>
                <a:gd name="connsiteX5324" fmla="*/ 2085265 w 4966685"/>
                <a:gd name="connsiteY5324" fmla="*/ 363879 h 512833"/>
                <a:gd name="connsiteX5325" fmla="*/ 2057019 w 4966685"/>
                <a:gd name="connsiteY5325" fmla="*/ 363879 h 512833"/>
                <a:gd name="connsiteX5326" fmla="*/ 2066899 w 4966685"/>
                <a:gd name="connsiteY5326" fmla="*/ 373759 h 512833"/>
                <a:gd name="connsiteX5327" fmla="*/ 2057019 w 4966685"/>
                <a:gd name="connsiteY5327" fmla="*/ 383640 h 512833"/>
                <a:gd name="connsiteX5328" fmla="*/ 2047138 w 4966685"/>
                <a:gd name="connsiteY5328" fmla="*/ 373759 h 512833"/>
                <a:gd name="connsiteX5329" fmla="*/ 2057019 w 4966685"/>
                <a:gd name="connsiteY5329" fmla="*/ 363879 h 512833"/>
                <a:gd name="connsiteX5330" fmla="*/ 2028774 w 4966685"/>
                <a:gd name="connsiteY5330" fmla="*/ 363879 h 512833"/>
                <a:gd name="connsiteX5331" fmla="*/ 2038654 w 4966685"/>
                <a:gd name="connsiteY5331" fmla="*/ 373759 h 512833"/>
                <a:gd name="connsiteX5332" fmla="*/ 2028774 w 4966685"/>
                <a:gd name="connsiteY5332" fmla="*/ 383640 h 512833"/>
                <a:gd name="connsiteX5333" fmla="*/ 2018893 w 4966685"/>
                <a:gd name="connsiteY5333" fmla="*/ 373759 h 512833"/>
                <a:gd name="connsiteX5334" fmla="*/ 2028774 w 4966685"/>
                <a:gd name="connsiteY5334" fmla="*/ 363879 h 512833"/>
                <a:gd name="connsiteX5335" fmla="*/ 2000528 w 4966685"/>
                <a:gd name="connsiteY5335" fmla="*/ 363879 h 512833"/>
                <a:gd name="connsiteX5336" fmla="*/ 2010408 w 4966685"/>
                <a:gd name="connsiteY5336" fmla="*/ 373759 h 512833"/>
                <a:gd name="connsiteX5337" fmla="*/ 2000528 w 4966685"/>
                <a:gd name="connsiteY5337" fmla="*/ 383640 h 512833"/>
                <a:gd name="connsiteX5338" fmla="*/ 1990647 w 4966685"/>
                <a:gd name="connsiteY5338" fmla="*/ 373759 h 512833"/>
                <a:gd name="connsiteX5339" fmla="*/ 2000528 w 4966685"/>
                <a:gd name="connsiteY5339" fmla="*/ 363879 h 512833"/>
                <a:gd name="connsiteX5340" fmla="*/ 1972283 w 4966685"/>
                <a:gd name="connsiteY5340" fmla="*/ 363879 h 512833"/>
                <a:gd name="connsiteX5341" fmla="*/ 1982163 w 4966685"/>
                <a:gd name="connsiteY5341" fmla="*/ 373759 h 512833"/>
                <a:gd name="connsiteX5342" fmla="*/ 1972283 w 4966685"/>
                <a:gd name="connsiteY5342" fmla="*/ 383640 h 512833"/>
                <a:gd name="connsiteX5343" fmla="*/ 1962402 w 4966685"/>
                <a:gd name="connsiteY5343" fmla="*/ 373759 h 512833"/>
                <a:gd name="connsiteX5344" fmla="*/ 1972283 w 4966685"/>
                <a:gd name="connsiteY5344" fmla="*/ 363879 h 512833"/>
                <a:gd name="connsiteX5345" fmla="*/ 1944037 w 4966685"/>
                <a:gd name="connsiteY5345" fmla="*/ 363879 h 512833"/>
                <a:gd name="connsiteX5346" fmla="*/ 1953917 w 4966685"/>
                <a:gd name="connsiteY5346" fmla="*/ 373759 h 512833"/>
                <a:gd name="connsiteX5347" fmla="*/ 1944037 w 4966685"/>
                <a:gd name="connsiteY5347" fmla="*/ 383640 h 512833"/>
                <a:gd name="connsiteX5348" fmla="*/ 1934156 w 4966685"/>
                <a:gd name="connsiteY5348" fmla="*/ 373759 h 512833"/>
                <a:gd name="connsiteX5349" fmla="*/ 1944037 w 4966685"/>
                <a:gd name="connsiteY5349" fmla="*/ 363879 h 512833"/>
                <a:gd name="connsiteX5350" fmla="*/ 1915792 w 4966685"/>
                <a:gd name="connsiteY5350" fmla="*/ 363879 h 512833"/>
                <a:gd name="connsiteX5351" fmla="*/ 1925672 w 4966685"/>
                <a:gd name="connsiteY5351" fmla="*/ 373759 h 512833"/>
                <a:gd name="connsiteX5352" fmla="*/ 1915792 w 4966685"/>
                <a:gd name="connsiteY5352" fmla="*/ 383640 h 512833"/>
                <a:gd name="connsiteX5353" fmla="*/ 1905911 w 4966685"/>
                <a:gd name="connsiteY5353" fmla="*/ 373759 h 512833"/>
                <a:gd name="connsiteX5354" fmla="*/ 1915792 w 4966685"/>
                <a:gd name="connsiteY5354" fmla="*/ 363879 h 512833"/>
                <a:gd name="connsiteX5355" fmla="*/ 1887546 w 4966685"/>
                <a:gd name="connsiteY5355" fmla="*/ 363879 h 512833"/>
                <a:gd name="connsiteX5356" fmla="*/ 1897426 w 4966685"/>
                <a:gd name="connsiteY5356" fmla="*/ 373759 h 512833"/>
                <a:gd name="connsiteX5357" fmla="*/ 1887546 w 4966685"/>
                <a:gd name="connsiteY5357" fmla="*/ 383640 h 512833"/>
                <a:gd name="connsiteX5358" fmla="*/ 1877665 w 4966685"/>
                <a:gd name="connsiteY5358" fmla="*/ 373759 h 512833"/>
                <a:gd name="connsiteX5359" fmla="*/ 1887546 w 4966685"/>
                <a:gd name="connsiteY5359" fmla="*/ 363879 h 512833"/>
                <a:gd name="connsiteX5360" fmla="*/ 1859300 w 4966685"/>
                <a:gd name="connsiteY5360" fmla="*/ 363879 h 512833"/>
                <a:gd name="connsiteX5361" fmla="*/ 1869181 w 4966685"/>
                <a:gd name="connsiteY5361" fmla="*/ 373759 h 512833"/>
                <a:gd name="connsiteX5362" fmla="*/ 1859300 w 4966685"/>
                <a:gd name="connsiteY5362" fmla="*/ 383640 h 512833"/>
                <a:gd name="connsiteX5363" fmla="*/ 1849420 w 4966685"/>
                <a:gd name="connsiteY5363" fmla="*/ 373759 h 512833"/>
                <a:gd name="connsiteX5364" fmla="*/ 1859300 w 4966685"/>
                <a:gd name="connsiteY5364" fmla="*/ 363879 h 512833"/>
                <a:gd name="connsiteX5365" fmla="*/ 1831055 w 4966685"/>
                <a:gd name="connsiteY5365" fmla="*/ 363879 h 512833"/>
                <a:gd name="connsiteX5366" fmla="*/ 1840935 w 4966685"/>
                <a:gd name="connsiteY5366" fmla="*/ 373759 h 512833"/>
                <a:gd name="connsiteX5367" fmla="*/ 1831055 w 4966685"/>
                <a:gd name="connsiteY5367" fmla="*/ 383640 h 512833"/>
                <a:gd name="connsiteX5368" fmla="*/ 1821174 w 4966685"/>
                <a:gd name="connsiteY5368" fmla="*/ 373759 h 512833"/>
                <a:gd name="connsiteX5369" fmla="*/ 1831055 w 4966685"/>
                <a:gd name="connsiteY5369" fmla="*/ 363879 h 512833"/>
                <a:gd name="connsiteX5370" fmla="*/ 1802810 w 4966685"/>
                <a:gd name="connsiteY5370" fmla="*/ 363879 h 512833"/>
                <a:gd name="connsiteX5371" fmla="*/ 1812690 w 4966685"/>
                <a:gd name="connsiteY5371" fmla="*/ 373759 h 512833"/>
                <a:gd name="connsiteX5372" fmla="*/ 1802810 w 4966685"/>
                <a:gd name="connsiteY5372" fmla="*/ 383640 h 512833"/>
                <a:gd name="connsiteX5373" fmla="*/ 1792930 w 4966685"/>
                <a:gd name="connsiteY5373" fmla="*/ 373759 h 512833"/>
                <a:gd name="connsiteX5374" fmla="*/ 1802810 w 4966685"/>
                <a:gd name="connsiteY5374" fmla="*/ 363879 h 512833"/>
                <a:gd name="connsiteX5375" fmla="*/ 1774565 w 4966685"/>
                <a:gd name="connsiteY5375" fmla="*/ 363879 h 512833"/>
                <a:gd name="connsiteX5376" fmla="*/ 1784445 w 4966685"/>
                <a:gd name="connsiteY5376" fmla="*/ 373759 h 512833"/>
                <a:gd name="connsiteX5377" fmla="*/ 1774565 w 4966685"/>
                <a:gd name="connsiteY5377" fmla="*/ 383640 h 512833"/>
                <a:gd name="connsiteX5378" fmla="*/ 1764684 w 4966685"/>
                <a:gd name="connsiteY5378" fmla="*/ 373759 h 512833"/>
                <a:gd name="connsiteX5379" fmla="*/ 1774565 w 4966685"/>
                <a:gd name="connsiteY5379" fmla="*/ 363879 h 512833"/>
                <a:gd name="connsiteX5380" fmla="*/ 1746319 w 4966685"/>
                <a:gd name="connsiteY5380" fmla="*/ 363879 h 512833"/>
                <a:gd name="connsiteX5381" fmla="*/ 1756199 w 4966685"/>
                <a:gd name="connsiteY5381" fmla="*/ 373759 h 512833"/>
                <a:gd name="connsiteX5382" fmla="*/ 1746319 w 4966685"/>
                <a:gd name="connsiteY5382" fmla="*/ 383640 h 512833"/>
                <a:gd name="connsiteX5383" fmla="*/ 1736438 w 4966685"/>
                <a:gd name="connsiteY5383" fmla="*/ 373759 h 512833"/>
                <a:gd name="connsiteX5384" fmla="*/ 1746319 w 4966685"/>
                <a:gd name="connsiteY5384" fmla="*/ 363879 h 512833"/>
                <a:gd name="connsiteX5385" fmla="*/ 1718074 w 4966685"/>
                <a:gd name="connsiteY5385" fmla="*/ 363879 h 512833"/>
                <a:gd name="connsiteX5386" fmla="*/ 1727954 w 4966685"/>
                <a:gd name="connsiteY5386" fmla="*/ 373759 h 512833"/>
                <a:gd name="connsiteX5387" fmla="*/ 1718074 w 4966685"/>
                <a:gd name="connsiteY5387" fmla="*/ 383640 h 512833"/>
                <a:gd name="connsiteX5388" fmla="*/ 1708193 w 4966685"/>
                <a:gd name="connsiteY5388" fmla="*/ 373759 h 512833"/>
                <a:gd name="connsiteX5389" fmla="*/ 1718074 w 4966685"/>
                <a:gd name="connsiteY5389" fmla="*/ 363879 h 512833"/>
                <a:gd name="connsiteX5390" fmla="*/ 1689855 w 4966685"/>
                <a:gd name="connsiteY5390" fmla="*/ 363879 h 512833"/>
                <a:gd name="connsiteX5391" fmla="*/ 1699735 w 4966685"/>
                <a:gd name="connsiteY5391" fmla="*/ 373759 h 512833"/>
                <a:gd name="connsiteX5392" fmla="*/ 1689855 w 4966685"/>
                <a:gd name="connsiteY5392" fmla="*/ 383640 h 512833"/>
                <a:gd name="connsiteX5393" fmla="*/ 1679974 w 4966685"/>
                <a:gd name="connsiteY5393" fmla="*/ 373759 h 512833"/>
                <a:gd name="connsiteX5394" fmla="*/ 1689855 w 4966685"/>
                <a:gd name="connsiteY5394" fmla="*/ 363879 h 512833"/>
                <a:gd name="connsiteX5395" fmla="*/ 1661617 w 4966685"/>
                <a:gd name="connsiteY5395" fmla="*/ 363879 h 512833"/>
                <a:gd name="connsiteX5396" fmla="*/ 1671497 w 4966685"/>
                <a:gd name="connsiteY5396" fmla="*/ 373759 h 512833"/>
                <a:gd name="connsiteX5397" fmla="*/ 1661617 w 4966685"/>
                <a:gd name="connsiteY5397" fmla="*/ 383640 h 512833"/>
                <a:gd name="connsiteX5398" fmla="*/ 1651736 w 4966685"/>
                <a:gd name="connsiteY5398" fmla="*/ 373759 h 512833"/>
                <a:gd name="connsiteX5399" fmla="*/ 1661617 w 4966685"/>
                <a:gd name="connsiteY5399" fmla="*/ 363879 h 512833"/>
                <a:gd name="connsiteX5400" fmla="*/ 1633372 w 4966685"/>
                <a:gd name="connsiteY5400" fmla="*/ 363879 h 512833"/>
                <a:gd name="connsiteX5401" fmla="*/ 1643253 w 4966685"/>
                <a:gd name="connsiteY5401" fmla="*/ 373759 h 512833"/>
                <a:gd name="connsiteX5402" fmla="*/ 1633372 w 4966685"/>
                <a:gd name="connsiteY5402" fmla="*/ 383640 h 512833"/>
                <a:gd name="connsiteX5403" fmla="*/ 1623491 w 4966685"/>
                <a:gd name="connsiteY5403" fmla="*/ 373759 h 512833"/>
                <a:gd name="connsiteX5404" fmla="*/ 1633372 w 4966685"/>
                <a:gd name="connsiteY5404" fmla="*/ 363879 h 512833"/>
                <a:gd name="connsiteX5405" fmla="*/ 1605126 w 4966685"/>
                <a:gd name="connsiteY5405" fmla="*/ 363879 h 512833"/>
                <a:gd name="connsiteX5406" fmla="*/ 1615006 w 4966685"/>
                <a:gd name="connsiteY5406" fmla="*/ 373759 h 512833"/>
                <a:gd name="connsiteX5407" fmla="*/ 1605126 w 4966685"/>
                <a:gd name="connsiteY5407" fmla="*/ 383640 h 512833"/>
                <a:gd name="connsiteX5408" fmla="*/ 1595245 w 4966685"/>
                <a:gd name="connsiteY5408" fmla="*/ 373759 h 512833"/>
                <a:gd name="connsiteX5409" fmla="*/ 1605126 w 4966685"/>
                <a:gd name="connsiteY5409" fmla="*/ 363879 h 512833"/>
                <a:gd name="connsiteX5410" fmla="*/ 1576881 w 4966685"/>
                <a:gd name="connsiteY5410" fmla="*/ 363879 h 512833"/>
                <a:gd name="connsiteX5411" fmla="*/ 1586762 w 4966685"/>
                <a:gd name="connsiteY5411" fmla="*/ 373759 h 512833"/>
                <a:gd name="connsiteX5412" fmla="*/ 1576881 w 4966685"/>
                <a:gd name="connsiteY5412" fmla="*/ 383640 h 512833"/>
                <a:gd name="connsiteX5413" fmla="*/ 1567000 w 4966685"/>
                <a:gd name="connsiteY5413" fmla="*/ 373759 h 512833"/>
                <a:gd name="connsiteX5414" fmla="*/ 1576881 w 4966685"/>
                <a:gd name="connsiteY5414" fmla="*/ 363879 h 512833"/>
                <a:gd name="connsiteX5415" fmla="*/ 1548635 w 4966685"/>
                <a:gd name="connsiteY5415" fmla="*/ 363879 h 512833"/>
                <a:gd name="connsiteX5416" fmla="*/ 1558515 w 4966685"/>
                <a:gd name="connsiteY5416" fmla="*/ 373759 h 512833"/>
                <a:gd name="connsiteX5417" fmla="*/ 1548635 w 4966685"/>
                <a:gd name="connsiteY5417" fmla="*/ 383640 h 512833"/>
                <a:gd name="connsiteX5418" fmla="*/ 1538754 w 4966685"/>
                <a:gd name="connsiteY5418" fmla="*/ 373759 h 512833"/>
                <a:gd name="connsiteX5419" fmla="*/ 1548635 w 4966685"/>
                <a:gd name="connsiteY5419" fmla="*/ 363879 h 512833"/>
                <a:gd name="connsiteX5420" fmla="*/ 1520390 w 4966685"/>
                <a:gd name="connsiteY5420" fmla="*/ 363879 h 512833"/>
                <a:gd name="connsiteX5421" fmla="*/ 1530271 w 4966685"/>
                <a:gd name="connsiteY5421" fmla="*/ 373759 h 512833"/>
                <a:gd name="connsiteX5422" fmla="*/ 1520390 w 4966685"/>
                <a:gd name="connsiteY5422" fmla="*/ 383640 h 512833"/>
                <a:gd name="connsiteX5423" fmla="*/ 1510510 w 4966685"/>
                <a:gd name="connsiteY5423" fmla="*/ 373759 h 512833"/>
                <a:gd name="connsiteX5424" fmla="*/ 1520390 w 4966685"/>
                <a:gd name="connsiteY5424" fmla="*/ 363879 h 512833"/>
                <a:gd name="connsiteX5425" fmla="*/ 1492144 w 4966685"/>
                <a:gd name="connsiteY5425" fmla="*/ 363879 h 512833"/>
                <a:gd name="connsiteX5426" fmla="*/ 1502024 w 4966685"/>
                <a:gd name="connsiteY5426" fmla="*/ 373759 h 512833"/>
                <a:gd name="connsiteX5427" fmla="*/ 1492144 w 4966685"/>
                <a:gd name="connsiteY5427" fmla="*/ 383640 h 512833"/>
                <a:gd name="connsiteX5428" fmla="*/ 1482263 w 4966685"/>
                <a:gd name="connsiteY5428" fmla="*/ 373759 h 512833"/>
                <a:gd name="connsiteX5429" fmla="*/ 1492144 w 4966685"/>
                <a:gd name="connsiteY5429" fmla="*/ 363879 h 512833"/>
                <a:gd name="connsiteX5430" fmla="*/ 1463899 w 4966685"/>
                <a:gd name="connsiteY5430" fmla="*/ 363879 h 512833"/>
                <a:gd name="connsiteX5431" fmla="*/ 1473780 w 4966685"/>
                <a:gd name="connsiteY5431" fmla="*/ 373759 h 512833"/>
                <a:gd name="connsiteX5432" fmla="*/ 1463899 w 4966685"/>
                <a:gd name="connsiteY5432" fmla="*/ 383640 h 512833"/>
                <a:gd name="connsiteX5433" fmla="*/ 1454019 w 4966685"/>
                <a:gd name="connsiteY5433" fmla="*/ 373759 h 512833"/>
                <a:gd name="connsiteX5434" fmla="*/ 1463899 w 4966685"/>
                <a:gd name="connsiteY5434" fmla="*/ 363879 h 512833"/>
                <a:gd name="connsiteX5435" fmla="*/ 1435653 w 4966685"/>
                <a:gd name="connsiteY5435" fmla="*/ 363879 h 512833"/>
                <a:gd name="connsiteX5436" fmla="*/ 1445533 w 4966685"/>
                <a:gd name="connsiteY5436" fmla="*/ 373759 h 512833"/>
                <a:gd name="connsiteX5437" fmla="*/ 1435653 w 4966685"/>
                <a:gd name="connsiteY5437" fmla="*/ 383640 h 512833"/>
                <a:gd name="connsiteX5438" fmla="*/ 1425772 w 4966685"/>
                <a:gd name="connsiteY5438" fmla="*/ 373759 h 512833"/>
                <a:gd name="connsiteX5439" fmla="*/ 1435653 w 4966685"/>
                <a:gd name="connsiteY5439" fmla="*/ 363879 h 512833"/>
                <a:gd name="connsiteX5440" fmla="*/ 1407408 w 4966685"/>
                <a:gd name="connsiteY5440" fmla="*/ 363879 h 512833"/>
                <a:gd name="connsiteX5441" fmla="*/ 1417289 w 4966685"/>
                <a:gd name="connsiteY5441" fmla="*/ 373759 h 512833"/>
                <a:gd name="connsiteX5442" fmla="*/ 1407408 w 4966685"/>
                <a:gd name="connsiteY5442" fmla="*/ 383640 h 512833"/>
                <a:gd name="connsiteX5443" fmla="*/ 1397528 w 4966685"/>
                <a:gd name="connsiteY5443" fmla="*/ 373759 h 512833"/>
                <a:gd name="connsiteX5444" fmla="*/ 1407408 w 4966685"/>
                <a:gd name="connsiteY5444" fmla="*/ 363879 h 512833"/>
                <a:gd name="connsiteX5445" fmla="*/ 1379162 w 4966685"/>
                <a:gd name="connsiteY5445" fmla="*/ 363879 h 512833"/>
                <a:gd name="connsiteX5446" fmla="*/ 1389042 w 4966685"/>
                <a:gd name="connsiteY5446" fmla="*/ 373759 h 512833"/>
                <a:gd name="connsiteX5447" fmla="*/ 1379162 w 4966685"/>
                <a:gd name="connsiteY5447" fmla="*/ 383640 h 512833"/>
                <a:gd name="connsiteX5448" fmla="*/ 1369281 w 4966685"/>
                <a:gd name="connsiteY5448" fmla="*/ 373759 h 512833"/>
                <a:gd name="connsiteX5449" fmla="*/ 1379162 w 4966685"/>
                <a:gd name="connsiteY5449" fmla="*/ 363879 h 512833"/>
                <a:gd name="connsiteX5450" fmla="*/ 1350917 w 4966685"/>
                <a:gd name="connsiteY5450" fmla="*/ 363879 h 512833"/>
                <a:gd name="connsiteX5451" fmla="*/ 1360798 w 4966685"/>
                <a:gd name="connsiteY5451" fmla="*/ 373759 h 512833"/>
                <a:gd name="connsiteX5452" fmla="*/ 1350917 w 4966685"/>
                <a:gd name="connsiteY5452" fmla="*/ 383640 h 512833"/>
                <a:gd name="connsiteX5453" fmla="*/ 1341037 w 4966685"/>
                <a:gd name="connsiteY5453" fmla="*/ 373759 h 512833"/>
                <a:gd name="connsiteX5454" fmla="*/ 1350917 w 4966685"/>
                <a:gd name="connsiteY5454" fmla="*/ 363879 h 512833"/>
                <a:gd name="connsiteX5455" fmla="*/ 1322671 w 4966685"/>
                <a:gd name="connsiteY5455" fmla="*/ 363879 h 512833"/>
                <a:gd name="connsiteX5456" fmla="*/ 1332551 w 4966685"/>
                <a:gd name="connsiteY5456" fmla="*/ 373759 h 512833"/>
                <a:gd name="connsiteX5457" fmla="*/ 1322671 w 4966685"/>
                <a:gd name="connsiteY5457" fmla="*/ 383640 h 512833"/>
                <a:gd name="connsiteX5458" fmla="*/ 1312790 w 4966685"/>
                <a:gd name="connsiteY5458" fmla="*/ 373759 h 512833"/>
                <a:gd name="connsiteX5459" fmla="*/ 1322671 w 4966685"/>
                <a:gd name="connsiteY5459" fmla="*/ 363879 h 512833"/>
                <a:gd name="connsiteX5460" fmla="*/ 1294426 w 4966685"/>
                <a:gd name="connsiteY5460" fmla="*/ 363879 h 512833"/>
                <a:gd name="connsiteX5461" fmla="*/ 1304307 w 4966685"/>
                <a:gd name="connsiteY5461" fmla="*/ 373759 h 512833"/>
                <a:gd name="connsiteX5462" fmla="*/ 1294426 w 4966685"/>
                <a:gd name="connsiteY5462" fmla="*/ 383640 h 512833"/>
                <a:gd name="connsiteX5463" fmla="*/ 1284545 w 4966685"/>
                <a:gd name="connsiteY5463" fmla="*/ 373759 h 512833"/>
                <a:gd name="connsiteX5464" fmla="*/ 1294426 w 4966685"/>
                <a:gd name="connsiteY5464" fmla="*/ 363879 h 512833"/>
                <a:gd name="connsiteX5465" fmla="*/ 1266180 w 4966685"/>
                <a:gd name="connsiteY5465" fmla="*/ 363879 h 512833"/>
                <a:gd name="connsiteX5466" fmla="*/ 1276060 w 4966685"/>
                <a:gd name="connsiteY5466" fmla="*/ 373759 h 512833"/>
                <a:gd name="connsiteX5467" fmla="*/ 1266180 w 4966685"/>
                <a:gd name="connsiteY5467" fmla="*/ 383640 h 512833"/>
                <a:gd name="connsiteX5468" fmla="*/ 1256299 w 4966685"/>
                <a:gd name="connsiteY5468" fmla="*/ 373759 h 512833"/>
                <a:gd name="connsiteX5469" fmla="*/ 1266180 w 4966685"/>
                <a:gd name="connsiteY5469" fmla="*/ 363879 h 512833"/>
                <a:gd name="connsiteX5470" fmla="*/ 1237935 w 4966685"/>
                <a:gd name="connsiteY5470" fmla="*/ 363879 h 512833"/>
                <a:gd name="connsiteX5471" fmla="*/ 1247816 w 4966685"/>
                <a:gd name="connsiteY5471" fmla="*/ 373759 h 512833"/>
                <a:gd name="connsiteX5472" fmla="*/ 1237935 w 4966685"/>
                <a:gd name="connsiteY5472" fmla="*/ 383640 h 512833"/>
                <a:gd name="connsiteX5473" fmla="*/ 1228054 w 4966685"/>
                <a:gd name="connsiteY5473" fmla="*/ 373759 h 512833"/>
                <a:gd name="connsiteX5474" fmla="*/ 1237935 w 4966685"/>
                <a:gd name="connsiteY5474" fmla="*/ 363879 h 512833"/>
                <a:gd name="connsiteX5475" fmla="*/ 1209689 w 4966685"/>
                <a:gd name="connsiteY5475" fmla="*/ 363879 h 512833"/>
                <a:gd name="connsiteX5476" fmla="*/ 1219570 w 4966685"/>
                <a:gd name="connsiteY5476" fmla="*/ 373759 h 512833"/>
                <a:gd name="connsiteX5477" fmla="*/ 1209689 w 4966685"/>
                <a:gd name="connsiteY5477" fmla="*/ 383640 h 512833"/>
                <a:gd name="connsiteX5478" fmla="*/ 1199808 w 4966685"/>
                <a:gd name="connsiteY5478" fmla="*/ 373759 h 512833"/>
                <a:gd name="connsiteX5479" fmla="*/ 1209689 w 4966685"/>
                <a:gd name="connsiteY5479" fmla="*/ 363879 h 512833"/>
                <a:gd name="connsiteX5480" fmla="*/ 1181444 w 4966685"/>
                <a:gd name="connsiteY5480" fmla="*/ 363879 h 512833"/>
                <a:gd name="connsiteX5481" fmla="*/ 1191325 w 4966685"/>
                <a:gd name="connsiteY5481" fmla="*/ 373759 h 512833"/>
                <a:gd name="connsiteX5482" fmla="*/ 1181444 w 4966685"/>
                <a:gd name="connsiteY5482" fmla="*/ 383640 h 512833"/>
                <a:gd name="connsiteX5483" fmla="*/ 1171564 w 4966685"/>
                <a:gd name="connsiteY5483" fmla="*/ 373759 h 512833"/>
                <a:gd name="connsiteX5484" fmla="*/ 1181444 w 4966685"/>
                <a:gd name="connsiteY5484" fmla="*/ 363879 h 512833"/>
                <a:gd name="connsiteX5485" fmla="*/ 1153198 w 4966685"/>
                <a:gd name="connsiteY5485" fmla="*/ 363879 h 512833"/>
                <a:gd name="connsiteX5486" fmla="*/ 1163079 w 4966685"/>
                <a:gd name="connsiteY5486" fmla="*/ 373759 h 512833"/>
                <a:gd name="connsiteX5487" fmla="*/ 1153198 w 4966685"/>
                <a:gd name="connsiteY5487" fmla="*/ 383640 h 512833"/>
                <a:gd name="connsiteX5488" fmla="*/ 1143318 w 4966685"/>
                <a:gd name="connsiteY5488" fmla="*/ 373759 h 512833"/>
                <a:gd name="connsiteX5489" fmla="*/ 1153198 w 4966685"/>
                <a:gd name="connsiteY5489" fmla="*/ 363879 h 512833"/>
                <a:gd name="connsiteX5490" fmla="*/ 1124953 w 4966685"/>
                <a:gd name="connsiteY5490" fmla="*/ 363879 h 512833"/>
                <a:gd name="connsiteX5491" fmla="*/ 1134834 w 4966685"/>
                <a:gd name="connsiteY5491" fmla="*/ 373759 h 512833"/>
                <a:gd name="connsiteX5492" fmla="*/ 1124953 w 4966685"/>
                <a:gd name="connsiteY5492" fmla="*/ 383640 h 512833"/>
                <a:gd name="connsiteX5493" fmla="*/ 1115073 w 4966685"/>
                <a:gd name="connsiteY5493" fmla="*/ 373759 h 512833"/>
                <a:gd name="connsiteX5494" fmla="*/ 1124953 w 4966685"/>
                <a:gd name="connsiteY5494" fmla="*/ 363879 h 512833"/>
                <a:gd name="connsiteX5495" fmla="*/ 1096707 w 4966685"/>
                <a:gd name="connsiteY5495" fmla="*/ 363879 h 512833"/>
                <a:gd name="connsiteX5496" fmla="*/ 1106588 w 4966685"/>
                <a:gd name="connsiteY5496" fmla="*/ 373759 h 512833"/>
                <a:gd name="connsiteX5497" fmla="*/ 1096707 w 4966685"/>
                <a:gd name="connsiteY5497" fmla="*/ 383640 h 512833"/>
                <a:gd name="connsiteX5498" fmla="*/ 1086826 w 4966685"/>
                <a:gd name="connsiteY5498" fmla="*/ 373759 h 512833"/>
                <a:gd name="connsiteX5499" fmla="*/ 1096707 w 4966685"/>
                <a:gd name="connsiteY5499" fmla="*/ 363879 h 512833"/>
                <a:gd name="connsiteX5500" fmla="*/ 1068462 w 4966685"/>
                <a:gd name="connsiteY5500" fmla="*/ 363879 h 512833"/>
                <a:gd name="connsiteX5501" fmla="*/ 1078343 w 4966685"/>
                <a:gd name="connsiteY5501" fmla="*/ 373759 h 512833"/>
                <a:gd name="connsiteX5502" fmla="*/ 1068462 w 4966685"/>
                <a:gd name="connsiteY5502" fmla="*/ 383640 h 512833"/>
                <a:gd name="connsiteX5503" fmla="*/ 1058582 w 4966685"/>
                <a:gd name="connsiteY5503" fmla="*/ 373759 h 512833"/>
                <a:gd name="connsiteX5504" fmla="*/ 1068462 w 4966685"/>
                <a:gd name="connsiteY5504" fmla="*/ 363879 h 512833"/>
                <a:gd name="connsiteX5505" fmla="*/ 1040216 w 4966685"/>
                <a:gd name="connsiteY5505" fmla="*/ 363879 h 512833"/>
                <a:gd name="connsiteX5506" fmla="*/ 1050097 w 4966685"/>
                <a:gd name="connsiteY5506" fmla="*/ 373759 h 512833"/>
                <a:gd name="connsiteX5507" fmla="*/ 1040216 w 4966685"/>
                <a:gd name="connsiteY5507" fmla="*/ 383640 h 512833"/>
                <a:gd name="connsiteX5508" fmla="*/ 1030335 w 4966685"/>
                <a:gd name="connsiteY5508" fmla="*/ 373759 h 512833"/>
                <a:gd name="connsiteX5509" fmla="*/ 1040216 w 4966685"/>
                <a:gd name="connsiteY5509" fmla="*/ 363879 h 512833"/>
                <a:gd name="connsiteX5510" fmla="*/ 1011971 w 4966685"/>
                <a:gd name="connsiteY5510" fmla="*/ 363879 h 512833"/>
                <a:gd name="connsiteX5511" fmla="*/ 1021852 w 4966685"/>
                <a:gd name="connsiteY5511" fmla="*/ 373759 h 512833"/>
                <a:gd name="connsiteX5512" fmla="*/ 1011971 w 4966685"/>
                <a:gd name="connsiteY5512" fmla="*/ 383640 h 512833"/>
                <a:gd name="connsiteX5513" fmla="*/ 1002091 w 4966685"/>
                <a:gd name="connsiteY5513" fmla="*/ 373759 h 512833"/>
                <a:gd name="connsiteX5514" fmla="*/ 1011971 w 4966685"/>
                <a:gd name="connsiteY5514" fmla="*/ 363879 h 512833"/>
                <a:gd name="connsiteX5515" fmla="*/ 983725 w 4966685"/>
                <a:gd name="connsiteY5515" fmla="*/ 363879 h 512833"/>
                <a:gd name="connsiteX5516" fmla="*/ 993606 w 4966685"/>
                <a:gd name="connsiteY5516" fmla="*/ 373759 h 512833"/>
                <a:gd name="connsiteX5517" fmla="*/ 983725 w 4966685"/>
                <a:gd name="connsiteY5517" fmla="*/ 383640 h 512833"/>
                <a:gd name="connsiteX5518" fmla="*/ 973844 w 4966685"/>
                <a:gd name="connsiteY5518" fmla="*/ 373759 h 512833"/>
                <a:gd name="connsiteX5519" fmla="*/ 983725 w 4966685"/>
                <a:gd name="connsiteY5519" fmla="*/ 363879 h 512833"/>
                <a:gd name="connsiteX5520" fmla="*/ 955480 w 4966685"/>
                <a:gd name="connsiteY5520" fmla="*/ 363879 h 512833"/>
                <a:gd name="connsiteX5521" fmla="*/ 965361 w 4966685"/>
                <a:gd name="connsiteY5521" fmla="*/ 373759 h 512833"/>
                <a:gd name="connsiteX5522" fmla="*/ 955480 w 4966685"/>
                <a:gd name="connsiteY5522" fmla="*/ 383640 h 512833"/>
                <a:gd name="connsiteX5523" fmla="*/ 945600 w 4966685"/>
                <a:gd name="connsiteY5523" fmla="*/ 373759 h 512833"/>
                <a:gd name="connsiteX5524" fmla="*/ 955480 w 4966685"/>
                <a:gd name="connsiteY5524" fmla="*/ 363879 h 512833"/>
                <a:gd name="connsiteX5525" fmla="*/ 927234 w 4966685"/>
                <a:gd name="connsiteY5525" fmla="*/ 363879 h 512833"/>
                <a:gd name="connsiteX5526" fmla="*/ 937115 w 4966685"/>
                <a:gd name="connsiteY5526" fmla="*/ 373759 h 512833"/>
                <a:gd name="connsiteX5527" fmla="*/ 927234 w 4966685"/>
                <a:gd name="connsiteY5527" fmla="*/ 383640 h 512833"/>
                <a:gd name="connsiteX5528" fmla="*/ 917353 w 4966685"/>
                <a:gd name="connsiteY5528" fmla="*/ 373759 h 512833"/>
                <a:gd name="connsiteX5529" fmla="*/ 927234 w 4966685"/>
                <a:gd name="connsiteY5529" fmla="*/ 363879 h 512833"/>
                <a:gd name="connsiteX5530" fmla="*/ 898989 w 4966685"/>
                <a:gd name="connsiteY5530" fmla="*/ 363879 h 512833"/>
                <a:gd name="connsiteX5531" fmla="*/ 908870 w 4966685"/>
                <a:gd name="connsiteY5531" fmla="*/ 373759 h 512833"/>
                <a:gd name="connsiteX5532" fmla="*/ 898989 w 4966685"/>
                <a:gd name="connsiteY5532" fmla="*/ 383640 h 512833"/>
                <a:gd name="connsiteX5533" fmla="*/ 889109 w 4966685"/>
                <a:gd name="connsiteY5533" fmla="*/ 373759 h 512833"/>
                <a:gd name="connsiteX5534" fmla="*/ 898989 w 4966685"/>
                <a:gd name="connsiteY5534" fmla="*/ 363879 h 512833"/>
                <a:gd name="connsiteX5535" fmla="*/ 870743 w 4966685"/>
                <a:gd name="connsiteY5535" fmla="*/ 363879 h 512833"/>
                <a:gd name="connsiteX5536" fmla="*/ 880624 w 4966685"/>
                <a:gd name="connsiteY5536" fmla="*/ 373759 h 512833"/>
                <a:gd name="connsiteX5537" fmla="*/ 870743 w 4966685"/>
                <a:gd name="connsiteY5537" fmla="*/ 383640 h 512833"/>
                <a:gd name="connsiteX5538" fmla="*/ 860863 w 4966685"/>
                <a:gd name="connsiteY5538" fmla="*/ 373759 h 512833"/>
                <a:gd name="connsiteX5539" fmla="*/ 870743 w 4966685"/>
                <a:gd name="connsiteY5539" fmla="*/ 363879 h 512833"/>
                <a:gd name="connsiteX5540" fmla="*/ 842499 w 4966685"/>
                <a:gd name="connsiteY5540" fmla="*/ 363879 h 512833"/>
                <a:gd name="connsiteX5541" fmla="*/ 852379 w 4966685"/>
                <a:gd name="connsiteY5541" fmla="*/ 373759 h 512833"/>
                <a:gd name="connsiteX5542" fmla="*/ 842499 w 4966685"/>
                <a:gd name="connsiteY5542" fmla="*/ 383640 h 512833"/>
                <a:gd name="connsiteX5543" fmla="*/ 832618 w 4966685"/>
                <a:gd name="connsiteY5543" fmla="*/ 373759 h 512833"/>
                <a:gd name="connsiteX5544" fmla="*/ 842499 w 4966685"/>
                <a:gd name="connsiteY5544" fmla="*/ 363879 h 512833"/>
                <a:gd name="connsiteX5545" fmla="*/ 814252 w 4966685"/>
                <a:gd name="connsiteY5545" fmla="*/ 363879 h 512833"/>
                <a:gd name="connsiteX5546" fmla="*/ 824133 w 4966685"/>
                <a:gd name="connsiteY5546" fmla="*/ 373759 h 512833"/>
                <a:gd name="connsiteX5547" fmla="*/ 814252 w 4966685"/>
                <a:gd name="connsiteY5547" fmla="*/ 383640 h 512833"/>
                <a:gd name="connsiteX5548" fmla="*/ 804372 w 4966685"/>
                <a:gd name="connsiteY5548" fmla="*/ 373759 h 512833"/>
                <a:gd name="connsiteX5549" fmla="*/ 814252 w 4966685"/>
                <a:gd name="connsiteY5549" fmla="*/ 363879 h 512833"/>
                <a:gd name="connsiteX5550" fmla="*/ 786008 w 4966685"/>
                <a:gd name="connsiteY5550" fmla="*/ 363879 h 512833"/>
                <a:gd name="connsiteX5551" fmla="*/ 795888 w 4966685"/>
                <a:gd name="connsiteY5551" fmla="*/ 373759 h 512833"/>
                <a:gd name="connsiteX5552" fmla="*/ 786008 w 4966685"/>
                <a:gd name="connsiteY5552" fmla="*/ 383640 h 512833"/>
                <a:gd name="connsiteX5553" fmla="*/ 776127 w 4966685"/>
                <a:gd name="connsiteY5553" fmla="*/ 373759 h 512833"/>
                <a:gd name="connsiteX5554" fmla="*/ 786008 w 4966685"/>
                <a:gd name="connsiteY5554" fmla="*/ 363879 h 512833"/>
                <a:gd name="connsiteX5555" fmla="*/ 757761 w 4966685"/>
                <a:gd name="connsiteY5555" fmla="*/ 363879 h 512833"/>
                <a:gd name="connsiteX5556" fmla="*/ 767642 w 4966685"/>
                <a:gd name="connsiteY5556" fmla="*/ 373759 h 512833"/>
                <a:gd name="connsiteX5557" fmla="*/ 757761 w 4966685"/>
                <a:gd name="connsiteY5557" fmla="*/ 383640 h 512833"/>
                <a:gd name="connsiteX5558" fmla="*/ 747881 w 4966685"/>
                <a:gd name="connsiteY5558" fmla="*/ 373759 h 512833"/>
                <a:gd name="connsiteX5559" fmla="*/ 757761 w 4966685"/>
                <a:gd name="connsiteY5559" fmla="*/ 363879 h 512833"/>
                <a:gd name="connsiteX5560" fmla="*/ 729517 w 4966685"/>
                <a:gd name="connsiteY5560" fmla="*/ 363879 h 512833"/>
                <a:gd name="connsiteX5561" fmla="*/ 739397 w 4966685"/>
                <a:gd name="connsiteY5561" fmla="*/ 373759 h 512833"/>
                <a:gd name="connsiteX5562" fmla="*/ 729517 w 4966685"/>
                <a:gd name="connsiteY5562" fmla="*/ 383640 h 512833"/>
                <a:gd name="connsiteX5563" fmla="*/ 719636 w 4966685"/>
                <a:gd name="connsiteY5563" fmla="*/ 373759 h 512833"/>
                <a:gd name="connsiteX5564" fmla="*/ 729517 w 4966685"/>
                <a:gd name="connsiteY5564" fmla="*/ 363879 h 512833"/>
                <a:gd name="connsiteX5565" fmla="*/ 701270 w 4966685"/>
                <a:gd name="connsiteY5565" fmla="*/ 363879 h 512833"/>
                <a:gd name="connsiteX5566" fmla="*/ 711151 w 4966685"/>
                <a:gd name="connsiteY5566" fmla="*/ 373759 h 512833"/>
                <a:gd name="connsiteX5567" fmla="*/ 701270 w 4966685"/>
                <a:gd name="connsiteY5567" fmla="*/ 383640 h 512833"/>
                <a:gd name="connsiteX5568" fmla="*/ 691390 w 4966685"/>
                <a:gd name="connsiteY5568" fmla="*/ 373759 h 512833"/>
                <a:gd name="connsiteX5569" fmla="*/ 701270 w 4966685"/>
                <a:gd name="connsiteY5569" fmla="*/ 363879 h 512833"/>
                <a:gd name="connsiteX5570" fmla="*/ 673026 w 4966685"/>
                <a:gd name="connsiteY5570" fmla="*/ 363879 h 512833"/>
                <a:gd name="connsiteX5571" fmla="*/ 682906 w 4966685"/>
                <a:gd name="connsiteY5571" fmla="*/ 373759 h 512833"/>
                <a:gd name="connsiteX5572" fmla="*/ 673026 w 4966685"/>
                <a:gd name="connsiteY5572" fmla="*/ 383640 h 512833"/>
                <a:gd name="connsiteX5573" fmla="*/ 663145 w 4966685"/>
                <a:gd name="connsiteY5573" fmla="*/ 373759 h 512833"/>
                <a:gd name="connsiteX5574" fmla="*/ 673026 w 4966685"/>
                <a:gd name="connsiteY5574" fmla="*/ 363879 h 512833"/>
                <a:gd name="connsiteX5575" fmla="*/ 644779 w 4966685"/>
                <a:gd name="connsiteY5575" fmla="*/ 363879 h 512833"/>
                <a:gd name="connsiteX5576" fmla="*/ 654660 w 4966685"/>
                <a:gd name="connsiteY5576" fmla="*/ 373759 h 512833"/>
                <a:gd name="connsiteX5577" fmla="*/ 644779 w 4966685"/>
                <a:gd name="connsiteY5577" fmla="*/ 383640 h 512833"/>
                <a:gd name="connsiteX5578" fmla="*/ 634899 w 4966685"/>
                <a:gd name="connsiteY5578" fmla="*/ 373759 h 512833"/>
                <a:gd name="connsiteX5579" fmla="*/ 644779 w 4966685"/>
                <a:gd name="connsiteY5579" fmla="*/ 363879 h 512833"/>
                <a:gd name="connsiteX5580" fmla="*/ 616535 w 4966685"/>
                <a:gd name="connsiteY5580" fmla="*/ 363879 h 512833"/>
                <a:gd name="connsiteX5581" fmla="*/ 626415 w 4966685"/>
                <a:gd name="connsiteY5581" fmla="*/ 373759 h 512833"/>
                <a:gd name="connsiteX5582" fmla="*/ 616535 w 4966685"/>
                <a:gd name="connsiteY5582" fmla="*/ 383640 h 512833"/>
                <a:gd name="connsiteX5583" fmla="*/ 606654 w 4966685"/>
                <a:gd name="connsiteY5583" fmla="*/ 373759 h 512833"/>
                <a:gd name="connsiteX5584" fmla="*/ 616535 w 4966685"/>
                <a:gd name="connsiteY5584" fmla="*/ 363879 h 512833"/>
                <a:gd name="connsiteX5585" fmla="*/ 588288 w 4966685"/>
                <a:gd name="connsiteY5585" fmla="*/ 363879 h 512833"/>
                <a:gd name="connsiteX5586" fmla="*/ 598169 w 4966685"/>
                <a:gd name="connsiteY5586" fmla="*/ 373759 h 512833"/>
                <a:gd name="connsiteX5587" fmla="*/ 588288 w 4966685"/>
                <a:gd name="connsiteY5587" fmla="*/ 383640 h 512833"/>
                <a:gd name="connsiteX5588" fmla="*/ 578408 w 4966685"/>
                <a:gd name="connsiteY5588" fmla="*/ 373759 h 512833"/>
                <a:gd name="connsiteX5589" fmla="*/ 588288 w 4966685"/>
                <a:gd name="connsiteY5589" fmla="*/ 363879 h 512833"/>
                <a:gd name="connsiteX5590" fmla="*/ 560044 w 4966685"/>
                <a:gd name="connsiteY5590" fmla="*/ 363879 h 512833"/>
                <a:gd name="connsiteX5591" fmla="*/ 569924 w 4966685"/>
                <a:gd name="connsiteY5591" fmla="*/ 373759 h 512833"/>
                <a:gd name="connsiteX5592" fmla="*/ 560044 w 4966685"/>
                <a:gd name="connsiteY5592" fmla="*/ 383640 h 512833"/>
                <a:gd name="connsiteX5593" fmla="*/ 550163 w 4966685"/>
                <a:gd name="connsiteY5593" fmla="*/ 373759 h 512833"/>
                <a:gd name="connsiteX5594" fmla="*/ 560044 w 4966685"/>
                <a:gd name="connsiteY5594" fmla="*/ 363879 h 512833"/>
                <a:gd name="connsiteX5595" fmla="*/ 531797 w 4966685"/>
                <a:gd name="connsiteY5595" fmla="*/ 363879 h 512833"/>
                <a:gd name="connsiteX5596" fmla="*/ 541678 w 4966685"/>
                <a:gd name="connsiteY5596" fmla="*/ 373759 h 512833"/>
                <a:gd name="connsiteX5597" fmla="*/ 531797 w 4966685"/>
                <a:gd name="connsiteY5597" fmla="*/ 383640 h 512833"/>
                <a:gd name="connsiteX5598" fmla="*/ 521917 w 4966685"/>
                <a:gd name="connsiteY5598" fmla="*/ 373759 h 512833"/>
                <a:gd name="connsiteX5599" fmla="*/ 531797 w 4966685"/>
                <a:gd name="connsiteY5599" fmla="*/ 363879 h 512833"/>
                <a:gd name="connsiteX5600" fmla="*/ 503553 w 4966685"/>
                <a:gd name="connsiteY5600" fmla="*/ 363879 h 512833"/>
                <a:gd name="connsiteX5601" fmla="*/ 513433 w 4966685"/>
                <a:gd name="connsiteY5601" fmla="*/ 373759 h 512833"/>
                <a:gd name="connsiteX5602" fmla="*/ 503553 w 4966685"/>
                <a:gd name="connsiteY5602" fmla="*/ 383640 h 512833"/>
                <a:gd name="connsiteX5603" fmla="*/ 493672 w 4966685"/>
                <a:gd name="connsiteY5603" fmla="*/ 373759 h 512833"/>
                <a:gd name="connsiteX5604" fmla="*/ 503553 w 4966685"/>
                <a:gd name="connsiteY5604" fmla="*/ 363879 h 512833"/>
                <a:gd name="connsiteX5605" fmla="*/ 475307 w 4966685"/>
                <a:gd name="connsiteY5605" fmla="*/ 363879 h 512833"/>
                <a:gd name="connsiteX5606" fmla="*/ 485187 w 4966685"/>
                <a:gd name="connsiteY5606" fmla="*/ 373759 h 512833"/>
                <a:gd name="connsiteX5607" fmla="*/ 475307 w 4966685"/>
                <a:gd name="connsiteY5607" fmla="*/ 383640 h 512833"/>
                <a:gd name="connsiteX5608" fmla="*/ 465426 w 4966685"/>
                <a:gd name="connsiteY5608" fmla="*/ 373759 h 512833"/>
                <a:gd name="connsiteX5609" fmla="*/ 475307 w 4966685"/>
                <a:gd name="connsiteY5609" fmla="*/ 363879 h 512833"/>
                <a:gd name="connsiteX5610" fmla="*/ 447062 w 4966685"/>
                <a:gd name="connsiteY5610" fmla="*/ 363879 h 512833"/>
                <a:gd name="connsiteX5611" fmla="*/ 456942 w 4966685"/>
                <a:gd name="connsiteY5611" fmla="*/ 373759 h 512833"/>
                <a:gd name="connsiteX5612" fmla="*/ 447062 w 4966685"/>
                <a:gd name="connsiteY5612" fmla="*/ 383640 h 512833"/>
                <a:gd name="connsiteX5613" fmla="*/ 437181 w 4966685"/>
                <a:gd name="connsiteY5613" fmla="*/ 373759 h 512833"/>
                <a:gd name="connsiteX5614" fmla="*/ 447062 w 4966685"/>
                <a:gd name="connsiteY5614" fmla="*/ 363879 h 512833"/>
                <a:gd name="connsiteX5615" fmla="*/ 418815 w 4966685"/>
                <a:gd name="connsiteY5615" fmla="*/ 363879 h 512833"/>
                <a:gd name="connsiteX5616" fmla="*/ 428696 w 4966685"/>
                <a:gd name="connsiteY5616" fmla="*/ 373759 h 512833"/>
                <a:gd name="connsiteX5617" fmla="*/ 418815 w 4966685"/>
                <a:gd name="connsiteY5617" fmla="*/ 383640 h 512833"/>
                <a:gd name="connsiteX5618" fmla="*/ 408935 w 4966685"/>
                <a:gd name="connsiteY5618" fmla="*/ 373759 h 512833"/>
                <a:gd name="connsiteX5619" fmla="*/ 418815 w 4966685"/>
                <a:gd name="connsiteY5619" fmla="*/ 363879 h 512833"/>
                <a:gd name="connsiteX5620" fmla="*/ 390571 w 4966685"/>
                <a:gd name="connsiteY5620" fmla="*/ 363879 h 512833"/>
                <a:gd name="connsiteX5621" fmla="*/ 400451 w 4966685"/>
                <a:gd name="connsiteY5621" fmla="*/ 373759 h 512833"/>
                <a:gd name="connsiteX5622" fmla="*/ 390571 w 4966685"/>
                <a:gd name="connsiteY5622" fmla="*/ 383640 h 512833"/>
                <a:gd name="connsiteX5623" fmla="*/ 380690 w 4966685"/>
                <a:gd name="connsiteY5623" fmla="*/ 373759 h 512833"/>
                <a:gd name="connsiteX5624" fmla="*/ 390571 w 4966685"/>
                <a:gd name="connsiteY5624" fmla="*/ 363879 h 512833"/>
                <a:gd name="connsiteX5625" fmla="*/ 362325 w 4966685"/>
                <a:gd name="connsiteY5625" fmla="*/ 363879 h 512833"/>
                <a:gd name="connsiteX5626" fmla="*/ 372205 w 4966685"/>
                <a:gd name="connsiteY5626" fmla="*/ 373759 h 512833"/>
                <a:gd name="connsiteX5627" fmla="*/ 362325 w 4966685"/>
                <a:gd name="connsiteY5627" fmla="*/ 383640 h 512833"/>
                <a:gd name="connsiteX5628" fmla="*/ 352444 w 4966685"/>
                <a:gd name="connsiteY5628" fmla="*/ 373759 h 512833"/>
                <a:gd name="connsiteX5629" fmla="*/ 362325 w 4966685"/>
                <a:gd name="connsiteY5629" fmla="*/ 363879 h 512833"/>
                <a:gd name="connsiteX5630" fmla="*/ 334080 w 4966685"/>
                <a:gd name="connsiteY5630" fmla="*/ 363879 h 512833"/>
                <a:gd name="connsiteX5631" fmla="*/ 343960 w 4966685"/>
                <a:gd name="connsiteY5631" fmla="*/ 373759 h 512833"/>
                <a:gd name="connsiteX5632" fmla="*/ 334080 w 4966685"/>
                <a:gd name="connsiteY5632" fmla="*/ 383640 h 512833"/>
                <a:gd name="connsiteX5633" fmla="*/ 324199 w 4966685"/>
                <a:gd name="connsiteY5633" fmla="*/ 373759 h 512833"/>
                <a:gd name="connsiteX5634" fmla="*/ 334080 w 4966685"/>
                <a:gd name="connsiteY5634" fmla="*/ 363879 h 512833"/>
                <a:gd name="connsiteX5635" fmla="*/ 305833 w 4966685"/>
                <a:gd name="connsiteY5635" fmla="*/ 363879 h 512833"/>
                <a:gd name="connsiteX5636" fmla="*/ 315714 w 4966685"/>
                <a:gd name="connsiteY5636" fmla="*/ 373759 h 512833"/>
                <a:gd name="connsiteX5637" fmla="*/ 305833 w 4966685"/>
                <a:gd name="connsiteY5637" fmla="*/ 383640 h 512833"/>
                <a:gd name="connsiteX5638" fmla="*/ 295953 w 4966685"/>
                <a:gd name="connsiteY5638" fmla="*/ 373759 h 512833"/>
                <a:gd name="connsiteX5639" fmla="*/ 305833 w 4966685"/>
                <a:gd name="connsiteY5639" fmla="*/ 363879 h 512833"/>
                <a:gd name="connsiteX5640" fmla="*/ 277589 w 4966685"/>
                <a:gd name="connsiteY5640" fmla="*/ 363879 h 512833"/>
                <a:gd name="connsiteX5641" fmla="*/ 287469 w 4966685"/>
                <a:gd name="connsiteY5641" fmla="*/ 373759 h 512833"/>
                <a:gd name="connsiteX5642" fmla="*/ 277589 w 4966685"/>
                <a:gd name="connsiteY5642" fmla="*/ 383640 h 512833"/>
                <a:gd name="connsiteX5643" fmla="*/ 267708 w 4966685"/>
                <a:gd name="connsiteY5643" fmla="*/ 373759 h 512833"/>
                <a:gd name="connsiteX5644" fmla="*/ 277589 w 4966685"/>
                <a:gd name="connsiteY5644" fmla="*/ 363879 h 512833"/>
                <a:gd name="connsiteX5645" fmla="*/ 249343 w 4966685"/>
                <a:gd name="connsiteY5645" fmla="*/ 363879 h 512833"/>
                <a:gd name="connsiteX5646" fmla="*/ 259223 w 4966685"/>
                <a:gd name="connsiteY5646" fmla="*/ 373759 h 512833"/>
                <a:gd name="connsiteX5647" fmla="*/ 249343 w 4966685"/>
                <a:gd name="connsiteY5647" fmla="*/ 383640 h 512833"/>
                <a:gd name="connsiteX5648" fmla="*/ 239462 w 4966685"/>
                <a:gd name="connsiteY5648" fmla="*/ 373759 h 512833"/>
                <a:gd name="connsiteX5649" fmla="*/ 249343 w 4966685"/>
                <a:gd name="connsiteY5649" fmla="*/ 363879 h 512833"/>
                <a:gd name="connsiteX5650" fmla="*/ 221098 w 4966685"/>
                <a:gd name="connsiteY5650" fmla="*/ 363879 h 512833"/>
                <a:gd name="connsiteX5651" fmla="*/ 230978 w 4966685"/>
                <a:gd name="connsiteY5651" fmla="*/ 373759 h 512833"/>
                <a:gd name="connsiteX5652" fmla="*/ 221098 w 4966685"/>
                <a:gd name="connsiteY5652" fmla="*/ 383640 h 512833"/>
                <a:gd name="connsiteX5653" fmla="*/ 211217 w 4966685"/>
                <a:gd name="connsiteY5653" fmla="*/ 373759 h 512833"/>
                <a:gd name="connsiteX5654" fmla="*/ 221098 w 4966685"/>
                <a:gd name="connsiteY5654" fmla="*/ 363879 h 512833"/>
                <a:gd name="connsiteX5655" fmla="*/ 192852 w 4966685"/>
                <a:gd name="connsiteY5655" fmla="*/ 363879 h 512833"/>
                <a:gd name="connsiteX5656" fmla="*/ 202732 w 4966685"/>
                <a:gd name="connsiteY5656" fmla="*/ 373759 h 512833"/>
                <a:gd name="connsiteX5657" fmla="*/ 192852 w 4966685"/>
                <a:gd name="connsiteY5657" fmla="*/ 383640 h 512833"/>
                <a:gd name="connsiteX5658" fmla="*/ 182971 w 4966685"/>
                <a:gd name="connsiteY5658" fmla="*/ 373759 h 512833"/>
                <a:gd name="connsiteX5659" fmla="*/ 192852 w 4966685"/>
                <a:gd name="connsiteY5659" fmla="*/ 363879 h 512833"/>
                <a:gd name="connsiteX5660" fmla="*/ 164606 w 4966685"/>
                <a:gd name="connsiteY5660" fmla="*/ 363879 h 512833"/>
                <a:gd name="connsiteX5661" fmla="*/ 174487 w 4966685"/>
                <a:gd name="connsiteY5661" fmla="*/ 373759 h 512833"/>
                <a:gd name="connsiteX5662" fmla="*/ 164606 w 4966685"/>
                <a:gd name="connsiteY5662" fmla="*/ 383640 h 512833"/>
                <a:gd name="connsiteX5663" fmla="*/ 154726 w 4966685"/>
                <a:gd name="connsiteY5663" fmla="*/ 373759 h 512833"/>
                <a:gd name="connsiteX5664" fmla="*/ 164606 w 4966685"/>
                <a:gd name="connsiteY5664" fmla="*/ 363879 h 512833"/>
                <a:gd name="connsiteX5665" fmla="*/ 136361 w 4966685"/>
                <a:gd name="connsiteY5665" fmla="*/ 363879 h 512833"/>
                <a:gd name="connsiteX5666" fmla="*/ 146241 w 4966685"/>
                <a:gd name="connsiteY5666" fmla="*/ 373759 h 512833"/>
                <a:gd name="connsiteX5667" fmla="*/ 136361 w 4966685"/>
                <a:gd name="connsiteY5667" fmla="*/ 383640 h 512833"/>
                <a:gd name="connsiteX5668" fmla="*/ 126480 w 4966685"/>
                <a:gd name="connsiteY5668" fmla="*/ 373759 h 512833"/>
                <a:gd name="connsiteX5669" fmla="*/ 136361 w 4966685"/>
                <a:gd name="connsiteY5669" fmla="*/ 363879 h 512833"/>
                <a:gd name="connsiteX5670" fmla="*/ 108116 w 4966685"/>
                <a:gd name="connsiteY5670" fmla="*/ 363879 h 512833"/>
                <a:gd name="connsiteX5671" fmla="*/ 117996 w 4966685"/>
                <a:gd name="connsiteY5671" fmla="*/ 373759 h 512833"/>
                <a:gd name="connsiteX5672" fmla="*/ 108116 w 4966685"/>
                <a:gd name="connsiteY5672" fmla="*/ 383640 h 512833"/>
                <a:gd name="connsiteX5673" fmla="*/ 98236 w 4966685"/>
                <a:gd name="connsiteY5673" fmla="*/ 373759 h 512833"/>
                <a:gd name="connsiteX5674" fmla="*/ 108116 w 4966685"/>
                <a:gd name="connsiteY5674" fmla="*/ 363879 h 512833"/>
                <a:gd name="connsiteX5675" fmla="*/ 79871 w 4966685"/>
                <a:gd name="connsiteY5675" fmla="*/ 363879 h 512833"/>
                <a:gd name="connsiteX5676" fmla="*/ 89751 w 4966685"/>
                <a:gd name="connsiteY5676" fmla="*/ 373759 h 512833"/>
                <a:gd name="connsiteX5677" fmla="*/ 79871 w 4966685"/>
                <a:gd name="connsiteY5677" fmla="*/ 383640 h 512833"/>
                <a:gd name="connsiteX5678" fmla="*/ 69990 w 4966685"/>
                <a:gd name="connsiteY5678" fmla="*/ 373759 h 512833"/>
                <a:gd name="connsiteX5679" fmla="*/ 79871 w 4966685"/>
                <a:gd name="connsiteY5679" fmla="*/ 363879 h 512833"/>
                <a:gd name="connsiteX5680" fmla="*/ 51625 w 4966685"/>
                <a:gd name="connsiteY5680" fmla="*/ 363879 h 512833"/>
                <a:gd name="connsiteX5681" fmla="*/ 61505 w 4966685"/>
                <a:gd name="connsiteY5681" fmla="*/ 373759 h 512833"/>
                <a:gd name="connsiteX5682" fmla="*/ 51625 w 4966685"/>
                <a:gd name="connsiteY5682" fmla="*/ 383640 h 512833"/>
                <a:gd name="connsiteX5683" fmla="*/ 41744 w 4966685"/>
                <a:gd name="connsiteY5683" fmla="*/ 373759 h 512833"/>
                <a:gd name="connsiteX5684" fmla="*/ 51625 w 4966685"/>
                <a:gd name="connsiteY5684" fmla="*/ 363879 h 512833"/>
                <a:gd name="connsiteX5685" fmla="*/ 23380 w 4966685"/>
                <a:gd name="connsiteY5685" fmla="*/ 363879 h 512833"/>
                <a:gd name="connsiteX5686" fmla="*/ 33260 w 4966685"/>
                <a:gd name="connsiteY5686" fmla="*/ 373759 h 512833"/>
                <a:gd name="connsiteX5687" fmla="*/ 23380 w 4966685"/>
                <a:gd name="connsiteY5687" fmla="*/ 383640 h 512833"/>
                <a:gd name="connsiteX5688" fmla="*/ 13499 w 4966685"/>
                <a:gd name="connsiteY5688" fmla="*/ 373759 h 512833"/>
                <a:gd name="connsiteX5689" fmla="*/ 23380 w 4966685"/>
                <a:gd name="connsiteY5689" fmla="*/ 363879 h 512833"/>
                <a:gd name="connsiteX5690" fmla="*/ 4952147 w 4966685"/>
                <a:gd name="connsiteY5690" fmla="*/ 339649 h 512833"/>
                <a:gd name="connsiteX5691" fmla="*/ 4955850 w 4966685"/>
                <a:gd name="connsiteY5691" fmla="*/ 343352 h 512833"/>
                <a:gd name="connsiteX5692" fmla="*/ 4952842 w 4966685"/>
                <a:gd name="connsiteY5692" fmla="*/ 358252 h 512833"/>
                <a:gd name="connsiteX5693" fmla="*/ 4952147 w 4966685"/>
                <a:gd name="connsiteY5693" fmla="*/ 358947 h 512833"/>
                <a:gd name="connsiteX5694" fmla="*/ 4942498 w 4966685"/>
                <a:gd name="connsiteY5694" fmla="*/ 349298 h 512833"/>
                <a:gd name="connsiteX5695" fmla="*/ 4952147 w 4966685"/>
                <a:gd name="connsiteY5695" fmla="*/ 339649 h 512833"/>
                <a:gd name="connsiteX5696" fmla="*/ 4923900 w 4966685"/>
                <a:gd name="connsiteY5696" fmla="*/ 339649 h 512833"/>
                <a:gd name="connsiteX5697" fmla="*/ 4933549 w 4966685"/>
                <a:gd name="connsiteY5697" fmla="*/ 349298 h 512833"/>
                <a:gd name="connsiteX5698" fmla="*/ 4923900 w 4966685"/>
                <a:gd name="connsiteY5698" fmla="*/ 358947 h 512833"/>
                <a:gd name="connsiteX5699" fmla="*/ 4914251 w 4966685"/>
                <a:gd name="connsiteY5699" fmla="*/ 349298 h 512833"/>
                <a:gd name="connsiteX5700" fmla="*/ 4923900 w 4966685"/>
                <a:gd name="connsiteY5700" fmla="*/ 339649 h 512833"/>
                <a:gd name="connsiteX5701" fmla="*/ 4895656 w 4966685"/>
                <a:gd name="connsiteY5701" fmla="*/ 339649 h 512833"/>
                <a:gd name="connsiteX5702" fmla="*/ 4905305 w 4966685"/>
                <a:gd name="connsiteY5702" fmla="*/ 349298 h 512833"/>
                <a:gd name="connsiteX5703" fmla="*/ 4895656 w 4966685"/>
                <a:gd name="connsiteY5703" fmla="*/ 358947 h 512833"/>
                <a:gd name="connsiteX5704" fmla="*/ 4886007 w 4966685"/>
                <a:gd name="connsiteY5704" fmla="*/ 349298 h 512833"/>
                <a:gd name="connsiteX5705" fmla="*/ 4895656 w 4966685"/>
                <a:gd name="connsiteY5705" fmla="*/ 339649 h 512833"/>
                <a:gd name="connsiteX5706" fmla="*/ 4867410 w 4966685"/>
                <a:gd name="connsiteY5706" fmla="*/ 339649 h 512833"/>
                <a:gd name="connsiteX5707" fmla="*/ 4877059 w 4966685"/>
                <a:gd name="connsiteY5707" fmla="*/ 349298 h 512833"/>
                <a:gd name="connsiteX5708" fmla="*/ 4867410 w 4966685"/>
                <a:gd name="connsiteY5708" fmla="*/ 358947 h 512833"/>
                <a:gd name="connsiteX5709" fmla="*/ 4857760 w 4966685"/>
                <a:gd name="connsiteY5709" fmla="*/ 349298 h 512833"/>
                <a:gd name="connsiteX5710" fmla="*/ 4867410 w 4966685"/>
                <a:gd name="connsiteY5710" fmla="*/ 339649 h 512833"/>
                <a:gd name="connsiteX5711" fmla="*/ 4839165 w 4966685"/>
                <a:gd name="connsiteY5711" fmla="*/ 339649 h 512833"/>
                <a:gd name="connsiteX5712" fmla="*/ 4848814 w 4966685"/>
                <a:gd name="connsiteY5712" fmla="*/ 349298 h 512833"/>
                <a:gd name="connsiteX5713" fmla="*/ 4839165 w 4966685"/>
                <a:gd name="connsiteY5713" fmla="*/ 358947 h 512833"/>
                <a:gd name="connsiteX5714" fmla="*/ 4829516 w 4966685"/>
                <a:gd name="connsiteY5714" fmla="*/ 349298 h 512833"/>
                <a:gd name="connsiteX5715" fmla="*/ 4839165 w 4966685"/>
                <a:gd name="connsiteY5715" fmla="*/ 339649 h 512833"/>
                <a:gd name="connsiteX5716" fmla="*/ 4810919 w 4966685"/>
                <a:gd name="connsiteY5716" fmla="*/ 339649 h 512833"/>
                <a:gd name="connsiteX5717" fmla="*/ 4820567 w 4966685"/>
                <a:gd name="connsiteY5717" fmla="*/ 349298 h 512833"/>
                <a:gd name="connsiteX5718" fmla="*/ 4810919 w 4966685"/>
                <a:gd name="connsiteY5718" fmla="*/ 358947 h 512833"/>
                <a:gd name="connsiteX5719" fmla="*/ 4801269 w 4966685"/>
                <a:gd name="connsiteY5719" fmla="*/ 349298 h 512833"/>
                <a:gd name="connsiteX5720" fmla="*/ 4810919 w 4966685"/>
                <a:gd name="connsiteY5720" fmla="*/ 339649 h 512833"/>
                <a:gd name="connsiteX5721" fmla="*/ 4782674 w 4966685"/>
                <a:gd name="connsiteY5721" fmla="*/ 339649 h 512833"/>
                <a:gd name="connsiteX5722" fmla="*/ 4792323 w 4966685"/>
                <a:gd name="connsiteY5722" fmla="*/ 349298 h 512833"/>
                <a:gd name="connsiteX5723" fmla="*/ 4782674 w 4966685"/>
                <a:gd name="connsiteY5723" fmla="*/ 358947 h 512833"/>
                <a:gd name="connsiteX5724" fmla="*/ 4773025 w 4966685"/>
                <a:gd name="connsiteY5724" fmla="*/ 349298 h 512833"/>
                <a:gd name="connsiteX5725" fmla="*/ 4782674 w 4966685"/>
                <a:gd name="connsiteY5725" fmla="*/ 339649 h 512833"/>
                <a:gd name="connsiteX5726" fmla="*/ 4754428 w 4966685"/>
                <a:gd name="connsiteY5726" fmla="*/ 339649 h 512833"/>
                <a:gd name="connsiteX5727" fmla="*/ 4764077 w 4966685"/>
                <a:gd name="connsiteY5727" fmla="*/ 349298 h 512833"/>
                <a:gd name="connsiteX5728" fmla="*/ 4754428 w 4966685"/>
                <a:gd name="connsiteY5728" fmla="*/ 358947 h 512833"/>
                <a:gd name="connsiteX5729" fmla="*/ 4744778 w 4966685"/>
                <a:gd name="connsiteY5729" fmla="*/ 349298 h 512833"/>
                <a:gd name="connsiteX5730" fmla="*/ 4754428 w 4966685"/>
                <a:gd name="connsiteY5730" fmla="*/ 339649 h 512833"/>
                <a:gd name="connsiteX5731" fmla="*/ 4726183 w 4966685"/>
                <a:gd name="connsiteY5731" fmla="*/ 339649 h 512833"/>
                <a:gd name="connsiteX5732" fmla="*/ 4735832 w 4966685"/>
                <a:gd name="connsiteY5732" fmla="*/ 349298 h 512833"/>
                <a:gd name="connsiteX5733" fmla="*/ 4726183 w 4966685"/>
                <a:gd name="connsiteY5733" fmla="*/ 358947 h 512833"/>
                <a:gd name="connsiteX5734" fmla="*/ 4716534 w 4966685"/>
                <a:gd name="connsiteY5734" fmla="*/ 349298 h 512833"/>
                <a:gd name="connsiteX5735" fmla="*/ 4726183 w 4966685"/>
                <a:gd name="connsiteY5735" fmla="*/ 339649 h 512833"/>
                <a:gd name="connsiteX5736" fmla="*/ 4697937 w 4966685"/>
                <a:gd name="connsiteY5736" fmla="*/ 339649 h 512833"/>
                <a:gd name="connsiteX5737" fmla="*/ 4707586 w 4966685"/>
                <a:gd name="connsiteY5737" fmla="*/ 349298 h 512833"/>
                <a:gd name="connsiteX5738" fmla="*/ 4697937 w 4966685"/>
                <a:gd name="connsiteY5738" fmla="*/ 358947 h 512833"/>
                <a:gd name="connsiteX5739" fmla="*/ 4688287 w 4966685"/>
                <a:gd name="connsiteY5739" fmla="*/ 349298 h 512833"/>
                <a:gd name="connsiteX5740" fmla="*/ 4697937 w 4966685"/>
                <a:gd name="connsiteY5740" fmla="*/ 339649 h 512833"/>
                <a:gd name="connsiteX5741" fmla="*/ 4669692 w 4966685"/>
                <a:gd name="connsiteY5741" fmla="*/ 339649 h 512833"/>
                <a:gd name="connsiteX5742" fmla="*/ 4679341 w 4966685"/>
                <a:gd name="connsiteY5742" fmla="*/ 349298 h 512833"/>
                <a:gd name="connsiteX5743" fmla="*/ 4669692 w 4966685"/>
                <a:gd name="connsiteY5743" fmla="*/ 358947 h 512833"/>
                <a:gd name="connsiteX5744" fmla="*/ 4660043 w 4966685"/>
                <a:gd name="connsiteY5744" fmla="*/ 349298 h 512833"/>
                <a:gd name="connsiteX5745" fmla="*/ 4669692 w 4966685"/>
                <a:gd name="connsiteY5745" fmla="*/ 339649 h 512833"/>
                <a:gd name="connsiteX5746" fmla="*/ 4641446 w 4966685"/>
                <a:gd name="connsiteY5746" fmla="*/ 339649 h 512833"/>
                <a:gd name="connsiteX5747" fmla="*/ 4651095 w 4966685"/>
                <a:gd name="connsiteY5747" fmla="*/ 349298 h 512833"/>
                <a:gd name="connsiteX5748" fmla="*/ 4641446 w 4966685"/>
                <a:gd name="connsiteY5748" fmla="*/ 358947 h 512833"/>
                <a:gd name="connsiteX5749" fmla="*/ 4631796 w 4966685"/>
                <a:gd name="connsiteY5749" fmla="*/ 349298 h 512833"/>
                <a:gd name="connsiteX5750" fmla="*/ 4641446 w 4966685"/>
                <a:gd name="connsiteY5750" fmla="*/ 339649 h 512833"/>
                <a:gd name="connsiteX5751" fmla="*/ 4613201 w 4966685"/>
                <a:gd name="connsiteY5751" fmla="*/ 339649 h 512833"/>
                <a:gd name="connsiteX5752" fmla="*/ 4622850 w 4966685"/>
                <a:gd name="connsiteY5752" fmla="*/ 349298 h 512833"/>
                <a:gd name="connsiteX5753" fmla="*/ 4613201 w 4966685"/>
                <a:gd name="connsiteY5753" fmla="*/ 358947 h 512833"/>
                <a:gd name="connsiteX5754" fmla="*/ 4603552 w 4966685"/>
                <a:gd name="connsiteY5754" fmla="*/ 349298 h 512833"/>
                <a:gd name="connsiteX5755" fmla="*/ 4613201 w 4966685"/>
                <a:gd name="connsiteY5755" fmla="*/ 339649 h 512833"/>
                <a:gd name="connsiteX5756" fmla="*/ 4584955 w 4966685"/>
                <a:gd name="connsiteY5756" fmla="*/ 339649 h 512833"/>
                <a:gd name="connsiteX5757" fmla="*/ 4594604 w 4966685"/>
                <a:gd name="connsiteY5757" fmla="*/ 349298 h 512833"/>
                <a:gd name="connsiteX5758" fmla="*/ 4584955 w 4966685"/>
                <a:gd name="connsiteY5758" fmla="*/ 358947 h 512833"/>
                <a:gd name="connsiteX5759" fmla="*/ 4575306 w 4966685"/>
                <a:gd name="connsiteY5759" fmla="*/ 349298 h 512833"/>
                <a:gd name="connsiteX5760" fmla="*/ 4584955 w 4966685"/>
                <a:gd name="connsiteY5760" fmla="*/ 339649 h 512833"/>
                <a:gd name="connsiteX5761" fmla="*/ 4556710 w 4966685"/>
                <a:gd name="connsiteY5761" fmla="*/ 339649 h 512833"/>
                <a:gd name="connsiteX5762" fmla="*/ 4566359 w 4966685"/>
                <a:gd name="connsiteY5762" fmla="*/ 349298 h 512833"/>
                <a:gd name="connsiteX5763" fmla="*/ 4556710 w 4966685"/>
                <a:gd name="connsiteY5763" fmla="*/ 358947 h 512833"/>
                <a:gd name="connsiteX5764" fmla="*/ 4547061 w 4966685"/>
                <a:gd name="connsiteY5764" fmla="*/ 349298 h 512833"/>
                <a:gd name="connsiteX5765" fmla="*/ 4556710 w 4966685"/>
                <a:gd name="connsiteY5765" fmla="*/ 339649 h 512833"/>
                <a:gd name="connsiteX5766" fmla="*/ 4528464 w 4966685"/>
                <a:gd name="connsiteY5766" fmla="*/ 339649 h 512833"/>
                <a:gd name="connsiteX5767" fmla="*/ 4538113 w 4966685"/>
                <a:gd name="connsiteY5767" fmla="*/ 349298 h 512833"/>
                <a:gd name="connsiteX5768" fmla="*/ 4528464 w 4966685"/>
                <a:gd name="connsiteY5768" fmla="*/ 358947 h 512833"/>
                <a:gd name="connsiteX5769" fmla="*/ 4518815 w 4966685"/>
                <a:gd name="connsiteY5769" fmla="*/ 349298 h 512833"/>
                <a:gd name="connsiteX5770" fmla="*/ 4528464 w 4966685"/>
                <a:gd name="connsiteY5770" fmla="*/ 339649 h 512833"/>
                <a:gd name="connsiteX5771" fmla="*/ 4500219 w 4966685"/>
                <a:gd name="connsiteY5771" fmla="*/ 339649 h 512833"/>
                <a:gd name="connsiteX5772" fmla="*/ 4509868 w 4966685"/>
                <a:gd name="connsiteY5772" fmla="*/ 349298 h 512833"/>
                <a:gd name="connsiteX5773" fmla="*/ 4500219 w 4966685"/>
                <a:gd name="connsiteY5773" fmla="*/ 358947 h 512833"/>
                <a:gd name="connsiteX5774" fmla="*/ 4490570 w 4966685"/>
                <a:gd name="connsiteY5774" fmla="*/ 349298 h 512833"/>
                <a:gd name="connsiteX5775" fmla="*/ 4500219 w 4966685"/>
                <a:gd name="connsiteY5775" fmla="*/ 339649 h 512833"/>
                <a:gd name="connsiteX5776" fmla="*/ 4471973 w 4966685"/>
                <a:gd name="connsiteY5776" fmla="*/ 339649 h 512833"/>
                <a:gd name="connsiteX5777" fmla="*/ 4481622 w 4966685"/>
                <a:gd name="connsiteY5777" fmla="*/ 349298 h 512833"/>
                <a:gd name="connsiteX5778" fmla="*/ 4471973 w 4966685"/>
                <a:gd name="connsiteY5778" fmla="*/ 358947 h 512833"/>
                <a:gd name="connsiteX5779" fmla="*/ 4462324 w 4966685"/>
                <a:gd name="connsiteY5779" fmla="*/ 349298 h 512833"/>
                <a:gd name="connsiteX5780" fmla="*/ 4471973 w 4966685"/>
                <a:gd name="connsiteY5780" fmla="*/ 339649 h 512833"/>
                <a:gd name="connsiteX5781" fmla="*/ 4443728 w 4966685"/>
                <a:gd name="connsiteY5781" fmla="*/ 339649 h 512833"/>
                <a:gd name="connsiteX5782" fmla="*/ 4453377 w 4966685"/>
                <a:gd name="connsiteY5782" fmla="*/ 349298 h 512833"/>
                <a:gd name="connsiteX5783" fmla="*/ 4443728 w 4966685"/>
                <a:gd name="connsiteY5783" fmla="*/ 358947 h 512833"/>
                <a:gd name="connsiteX5784" fmla="*/ 4434079 w 4966685"/>
                <a:gd name="connsiteY5784" fmla="*/ 349298 h 512833"/>
                <a:gd name="connsiteX5785" fmla="*/ 4443728 w 4966685"/>
                <a:gd name="connsiteY5785" fmla="*/ 339649 h 512833"/>
                <a:gd name="connsiteX5786" fmla="*/ 4415482 w 4966685"/>
                <a:gd name="connsiteY5786" fmla="*/ 339649 h 512833"/>
                <a:gd name="connsiteX5787" fmla="*/ 4425131 w 4966685"/>
                <a:gd name="connsiteY5787" fmla="*/ 349298 h 512833"/>
                <a:gd name="connsiteX5788" fmla="*/ 4415482 w 4966685"/>
                <a:gd name="connsiteY5788" fmla="*/ 358947 h 512833"/>
                <a:gd name="connsiteX5789" fmla="*/ 4405833 w 4966685"/>
                <a:gd name="connsiteY5789" fmla="*/ 349298 h 512833"/>
                <a:gd name="connsiteX5790" fmla="*/ 4415482 w 4966685"/>
                <a:gd name="connsiteY5790" fmla="*/ 339649 h 512833"/>
                <a:gd name="connsiteX5791" fmla="*/ 4387237 w 4966685"/>
                <a:gd name="connsiteY5791" fmla="*/ 339649 h 512833"/>
                <a:gd name="connsiteX5792" fmla="*/ 4396886 w 4966685"/>
                <a:gd name="connsiteY5792" fmla="*/ 349298 h 512833"/>
                <a:gd name="connsiteX5793" fmla="*/ 4387237 w 4966685"/>
                <a:gd name="connsiteY5793" fmla="*/ 358947 h 512833"/>
                <a:gd name="connsiteX5794" fmla="*/ 4377588 w 4966685"/>
                <a:gd name="connsiteY5794" fmla="*/ 349298 h 512833"/>
                <a:gd name="connsiteX5795" fmla="*/ 4387237 w 4966685"/>
                <a:gd name="connsiteY5795" fmla="*/ 339649 h 512833"/>
                <a:gd name="connsiteX5796" fmla="*/ 4358991 w 4966685"/>
                <a:gd name="connsiteY5796" fmla="*/ 339649 h 512833"/>
                <a:gd name="connsiteX5797" fmla="*/ 4368640 w 4966685"/>
                <a:gd name="connsiteY5797" fmla="*/ 349298 h 512833"/>
                <a:gd name="connsiteX5798" fmla="*/ 4358991 w 4966685"/>
                <a:gd name="connsiteY5798" fmla="*/ 358947 h 512833"/>
                <a:gd name="connsiteX5799" fmla="*/ 4349342 w 4966685"/>
                <a:gd name="connsiteY5799" fmla="*/ 349298 h 512833"/>
                <a:gd name="connsiteX5800" fmla="*/ 4358991 w 4966685"/>
                <a:gd name="connsiteY5800" fmla="*/ 339649 h 512833"/>
                <a:gd name="connsiteX5801" fmla="*/ 4330746 w 4966685"/>
                <a:gd name="connsiteY5801" fmla="*/ 339649 h 512833"/>
                <a:gd name="connsiteX5802" fmla="*/ 4340395 w 4966685"/>
                <a:gd name="connsiteY5802" fmla="*/ 349298 h 512833"/>
                <a:gd name="connsiteX5803" fmla="*/ 4330746 w 4966685"/>
                <a:gd name="connsiteY5803" fmla="*/ 358947 h 512833"/>
                <a:gd name="connsiteX5804" fmla="*/ 4321097 w 4966685"/>
                <a:gd name="connsiteY5804" fmla="*/ 349298 h 512833"/>
                <a:gd name="connsiteX5805" fmla="*/ 4330746 w 4966685"/>
                <a:gd name="connsiteY5805" fmla="*/ 339649 h 512833"/>
                <a:gd name="connsiteX5806" fmla="*/ 4302500 w 4966685"/>
                <a:gd name="connsiteY5806" fmla="*/ 339649 h 512833"/>
                <a:gd name="connsiteX5807" fmla="*/ 4312149 w 4966685"/>
                <a:gd name="connsiteY5807" fmla="*/ 349298 h 512833"/>
                <a:gd name="connsiteX5808" fmla="*/ 4302500 w 4966685"/>
                <a:gd name="connsiteY5808" fmla="*/ 358947 h 512833"/>
                <a:gd name="connsiteX5809" fmla="*/ 4292851 w 4966685"/>
                <a:gd name="connsiteY5809" fmla="*/ 349298 h 512833"/>
                <a:gd name="connsiteX5810" fmla="*/ 4302500 w 4966685"/>
                <a:gd name="connsiteY5810" fmla="*/ 339649 h 512833"/>
                <a:gd name="connsiteX5811" fmla="*/ 4274255 w 4966685"/>
                <a:gd name="connsiteY5811" fmla="*/ 339649 h 512833"/>
                <a:gd name="connsiteX5812" fmla="*/ 4283904 w 4966685"/>
                <a:gd name="connsiteY5812" fmla="*/ 349298 h 512833"/>
                <a:gd name="connsiteX5813" fmla="*/ 4274255 w 4966685"/>
                <a:gd name="connsiteY5813" fmla="*/ 358947 h 512833"/>
                <a:gd name="connsiteX5814" fmla="*/ 4264606 w 4966685"/>
                <a:gd name="connsiteY5814" fmla="*/ 349298 h 512833"/>
                <a:gd name="connsiteX5815" fmla="*/ 4274255 w 4966685"/>
                <a:gd name="connsiteY5815" fmla="*/ 339649 h 512833"/>
                <a:gd name="connsiteX5816" fmla="*/ 4246009 w 4966685"/>
                <a:gd name="connsiteY5816" fmla="*/ 339649 h 512833"/>
                <a:gd name="connsiteX5817" fmla="*/ 4255658 w 4966685"/>
                <a:gd name="connsiteY5817" fmla="*/ 349298 h 512833"/>
                <a:gd name="connsiteX5818" fmla="*/ 4246009 w 4966685"/>
                <a:gd name="connsiteY5818" fmla="*/ 358947 h 512833"/>
                <a:gd name="connsiteX5819" fmla="*/ 4236360 w 4966685"/>
                <a:gd name="connsiteY5819" fmla="*/ 349298 h 512833"/>
                <a:gd name="connsiteX5820" fmla="*/ 4246009 w 4966685"/>
                <a:gd name="connsiteY5820" fmla="*/ 339649 h 512833"/>
                <a:gd name="connsiteX5821" fmla="*/ 4217763 w 4966685"/>
                <a:gd name="connsiteY5821" fmla="*/ 339649 h 512833"/>
                <a:gd name="connsiteX5822" fmla="*/ 4227412 w 4966685"/>
                <a:gd name="connsiteY5822" fmla="*/ 349298 h 512833"/>
                <a:gd name="connsiteX5823" fmla="*/ 4217763 w 4966685"/>
                <a:gd name="connsiteY5823" fmla="*/ 358947 h 512833"/>
                <a:gd name="connsiteX5824" fmla="*/ 4208113 w 4966685"/>
                <a:gd name="connsiteY5824" fmla="*/ 349298 h 512833"/>
                <a:gd name="connsiteX5825" fmla="*/ 4217763 w 4966685"/>
                <a:gd name="connsiteY5825" fmla="*/ 339649 h 512833"/>
                <a:gd name="connsiteX5826" fmla="*/ 4189518 w 4966685"/>
                <a:gd name="connsiteY5826" fmla="*/ 339649 h 512833"/>
                <a:gd name="connsiteX5827" fmla="*/ 4199167 w 4966685"/>
                <a:gd name="connsiteY5827" fmla="*/ 349298 h 512833"/>
                <a:gd name="connsiteX5828" fmla="*/ 4189518 w 4966685"/>
                <a:gd name="connsiteY5828" fmla="*/ 358947 h 512833"/>
                <a:gd name="connsiteX5829" fmla="*/ 4179869 w 4966685"/>
                <a:gd name="connsiteY5829" fmla="*/ 349298 h 512833"/>
                <a:gd name="connsiteX5830" fmla="*/ 4189518 w 4966685"/>
                <a:gd name="connsiteY5830" fmla="*/ 339649 h 512833"/>
                <a:gd name="connsiteX5831" fmla="*/ 4161272 w 4966685"/>
                <a:gd name="connsiteY5831" fmla="*/ 339649 h 512833"/>
                <a:gd name="connsiteX5832" fmla="*/ 4170921 w 4966685"/>
                <a:gd name="connsiteY5832" fmla="*/ 349298 h 512833"/>
                <a:gd name="connsiteX5833" fmla="*/ 4161272 w 4966685"/>
                <a:gd name="connsiteY5833" fmla="*/ 358947 h 512833"/>
                <a:gd name="connsiteX5834" fmla="*/ 4151622 w 4966685"/>
                <a:gd name="connsiteY5834" fmla="*/ 349298 h 512833"/>
                <a:gd name="connsiteX5835" fmla="*/ 4161272 w 4966685"/>
                <a:gd name="connsiteY5835" fmla="*/ 339649 h 512833"/>
                <a:gd name="connsiteX5836" fmla="*/ 4133027 w 4966685"/>
                <a:gd name="connsiteY5836" fmla="*/ 339649 h 512833"/>
                <a:gd name="connsiteX5837" fmla="*/ 4142676 w 4966685"/>
                <a:gd name="connsiteY5837" fmla="*/ 349298 h 512833"/>
                <a:gd name="connsiteX5838" fmla="*/ 4133027 w 4966685"/>
                <a:gd name="connsiteY5838" fmla="*/ 358947 h 512833"/>
                <a:gd name="connsiteX5839" fmla="*/ 4123378 w 4966685"/>
                <a:gd name="connsiteY5839" fmla="*/ 349298 h 512833"/>
                <a:gd name="connsiteX5840" fmla="*/ 4133027 w 4966685"/>
                <a:gd name="connsiteY5840" fmla="*/ 339649 h 512833"/>
                <a:gd name="connsiteX5841" fmla="*/ 4104781 w 4966685"/>
                <a:gd name="connsiteY5841" fmla="*/ 339649 h 512833"/>
                <a:gd name="connsiteX5842" fmla="*/ 4114430 w 4966685"/>
                <a:gd name="connsiteY5842" fmla="*/ 349298 h 512833"/>
                <a:gd name="connsiteX5843" fmla="*/ 4104781 w 4966685"/>
                <a:gd name="connsiteY5843" fmla="*/ 358947 h 512833"/>
                <a:gd name="connsiteX5844" fmla="*/ 4095132 w 4966685"/>
                <a:gd name="connsiteY5844" fmla="*/ 349298 h 512833"/>
                <a:gd name="connsiteX5845" fmla="*/ 4104781 w 4966685"/>
                <a:gd name="connsiteY5845" fmla="*/ 339649 h 512833"/>
                <a:gd name="connsiteX5846" fmla="*/ 4076536 w 4966685"/>
                <a:gd name="connsiteY5846" fmla="*/ 339649 h 512833"/>
                <a:gd name="connsiteX5847" fmla="*/ 4086185 w 4966685"/>
                <a:gd name="connsiteY5847" fmla="*/ 349298 h 512833"/>
                <a:gd name="connsiteX5848" fmla="*/ 4076536 w 4966685"/>
                <a:gd name="connsiteY5848" fmla="*/ 358947 h 512833"/>
                <a:gd name="connsiteX5849" fmla="*/ 4066887 w 4966685"/>
                <a:gd name="connsiteY5849" fmla="*/ 349298 h 512833"/>
                <a:gd name="connsiteX5850" fmla="*/ 4076536 w 4966685"/>
                <a:gd name="connsiteY5850" fmla="*/ 339649 h 512833"/>
                <a:gd name="connsiteX5851" fmla="*/ 4048290 w 4966685"/>
                <a:gd name="connsiteY5851" fmla="*/ 339649 h 512833"/>
                <a:gd name="connsiteX5852" fmla="*/ 4057939 w 4966685"/>
                <a:gd name="connsiteY5852" fmla="*/ 349298 h 512833"/>
                <a:gd name="connsiteX5853" fmla="*/ 4048290 w 4966685"/>
                <a:gd name="connsiteY5853" fmla="*/ 358947 h 512833"/>
                <a:gd name="connsiteX5854" fmla="*/ 4038640 w 4966685"/>
                <a:gd name="connsiteY5854" fmla="*/ 349298 h 512833"/>
                <a:gd name="connsiteX5855" fmla="*/ 4048290 w 4966685"/>
                <a:gd name="connsiteY5855" fmla="*/ 339649 h 512833"/>
                <a:gd name="connsiteX5856" fmla="*/ 4020045 w 4966685"/>
                <a:gd name="connsiteY5856" fmla="*/ 339649 h 512833"/>
                <a:gd name="connsiteX5857" fmla="*/ 4029694 w 4966685"/>
                <a:gd name="connsiteY5857" fmla="*/ 349298 h 512833"/>
                <a:gd name="connsiteX5858" fmla="*/ 4020045 w 4966685"/>
                <a:gd name="connsiteY5858" fmla="*/ 358947 h 512833"/>
                <a:gd name="connsiteX5859" fmla="*/ 4010396 w 4966685"/>
                <a:gd name="connsiteY5859" fmla="*/ 349298 h 512833"/>
                <a:gd name="connsiteX5860" fmla="*/ 4020045 w 4966685"/>
                <a:gd name="connsiteY5860" fmla="*/ 339649 h 512833"/>
                <a:gd name="connsiteX5861" fmla="*/ 3991799 w 4966685"/>
                <a:gd name="connsiteY5861" fmla="*/ 339649 h 512833"/>
                <a:gd name="connsiteX5862" fmla="*/ 4001448 w 4966685"/>
                <a:gd name="connsiteY5862" fmla="*/ 349298 h 512833"/>
                <a:gd name="connsiteX5863" fmla="*/ 3991799 w 4966685"/>
                <a:gd name="connsiteY5863" fmla="*/ 358947 h 512833"/>
                <a:gd name="connsiteX5864" fmla="*/ 3982150 w 4966685"/>
                <a:gd name="connsiteY5864" fmla="*/ 349298 h 512833"/>
                <a:gd name="connsiteX5865" fmla="*/ 3991799 w 4966685"/>
                <a:gd name="connsiteY5865" fmla="*/ 339649 h 512833"/>
                <a:gd name="connsiteX5866" fmla="*/ 3963554 w 4966685"/>
                <a:gd name="connsiteY5866" fmla="*/ 339649 h 512833"/>
                <a:gd name="connsiteX5867" fmla="*/ 3973204 w 4966685"/>
                <a:gd name="connsiteY5867" fmla="*/ 349298 h 512833"/>
                <a:gd name="connsiteX5868" fmla="*/ 3963554 w 4966685"/>
                <a:gd name="connsiteY5868" fmla="*/ 358947 h 512833"/>
                <a:gd name="connsiteX5869" fmla="*/ 3953905 w 4966685"/>
                <a:gd name="connsiteY5869" fmla="*/ 349298 h 512833"/>
                <a:gd name="connsiteX5870" fmla="*/ 3963554 w 4966685"/>
                <a:gd name="connsiteY5870" fmla="*/ 339649 h 512833"/>
                <a:gd name="connsiteX5871" fmla="*/ 3935308 w 4966685"/>
                <a:gd name="connsiteY5871" fmla="*/ 339649 h 512833"/>
                <a:gd name="connsiteX5872" fmla="*/ 3944957 w 4966685"/>
                <a:gd name="connsiteY5872" fmla="*/ 349298 h 512833"/>
                <a:gd name="connsiteX5873" fmla="*/ 3935308 w 4966685"/>
                <a:gd name="connsiteY5873" fmla="*/ 358947 h 512833"/>
                <a:gd name="connsiteX5874" fmla="*/ 3925659 w 4966685"/>
                <a:gd name="connsiteY5874" fmla="*/ 349298 h 512833"/>
                <a:gd name="connsiteX5875" fmla="*/ 3935308 w 4966685"/>
                <a:gd name="connsiteY5875" fmla="*/ 339649 h 512833"/>
                <a:gd name="connsiteX5876" fmla="*/ 3907063 w 4966685"/>
                <a:gd name="connsiteY5876" fmla="*/ 339649 h 512833"/>
                <a:gd name="connsiteX5877" fmla="*/ 3916712 w 4966685"/>
                <a:gd name="connsiteY5877" fmla="*/ 349298 h 512833"/>
                <a:gd name="connsiteX5878" fmla="*/ 3907063 w 4966685"/>
                <a:gd name="connsiteY5878" fmla="*/ 358947 h 512833"/>
                <a:gd name="connsiteX5879" fmla="*/ 3897414 w 4966685"/>
                <a:gd name="connsiteY5879" fmla="*/ 349298 h 512833"/>
                <a:gd name="connsiteX5880" fmla="*/ 3907063 w 4966685"/>
                <a:gd name="connsiteY5880" fmla="*/ 339649 h 512833"/>
                <a:gd name="connsiteX5881" fmla="*/ 3878817 w 4966685"/>
                <a:gd name="connsiteY5881" fmla="*/ 339649 h 512833"/>
                <a:gd name="connsiteX5882" fmla="*/ 3888466 w 4966685"/>
                <a:gd name="connsiteY5882" fmla="*/ 349298 h 512833"/>
                <a:gd name="connsiteX5883" fmla="*/ 3878817 w 4966685"/>
                <a:gd name="connsiteY5883" fmla="*/ 358947 h 512833"/>
                <a:gd name="connsiteX5884" fmla="*/ 3869168 w 4966685"/>
                <a:gd name="connsiteY5884" fmla="*/ 349298 h 512833"/>
                <a:gd name="connsiteX5885" fmla="*/ 3878817 w 4966685"/>
                <a:gd name="connsiteY5885" fmla="*/ 339649 h 512833"/>
                <a:gd name="connsiteX5886" fmla="*/ 3850572 w 4966685"/>
                <a:gd name="connsiteY5886" fmla="*/ 339649 h 512833"/>
                <a:gd name="connsiteX5887" fmla="*/ 3860221 w 4966685"/>
                <a:gd name="connsiteY5887" fmla="*/ 349298 h 512833"/>
                <a:gd name="connsiteX5888" fmla="*/ 3850572 w 4966685"/>
                <a:gd name="connsiteY5888" fmla="*/ 358947 h 512833"/>
                <a:gd name="connsiteX5889" fmla="*/ 3840923 w 4966685"/>
                <a:gd name="connsiteY5889" fmla="*/ 349298 h 512833"/>
                <a:gd name="connsiteX5890" fmla="*/ 3850572 w 4966685"/>
                <a:gd name="connsiteY5890" fmla="*/ 339649 h 512833"/>
                <a:gd name="connsiteX5891" fmla="*/ 3822326 w 4966685"/>
                <a:gd name="connsiteY5891" fmla="*/ 339649 h 512833"/>
                <a:gd name="connsiteX5892" fmla="*/ 3831975 w 4966685"/>
                <a:gd name="connsiteY5892" fmla="*/ 349298 h 512833"/>
                <a:gd name="connsiteX5893" fmla="*/ 3822326 w 4966685"/>
                <a:gd name="connsiteY5893" fmla="*/ 358947 h 512833"/>
                <a:gd name="connsiteX5894" fmla="*/ 3812677 w 4966685"/>
                <a:gd name="connsiteY5894" fmla="*/ 349298 h 512833"/>
                <a:gd name="connsiteX5895" fmla="*/ 3822326 w 4966685"/>
                <a:gd name="connsiteY5895" fmla="*/ 339649 h 512833"/>
                <a:gd name="connsiteX5896" fmla="*/ 3794081 w 4966685"/>
                <a:gd name="connsiteY5896" fmla="*/ 339649 h 512833"/>
                <a:gd name="connsiteX5897" fmla="*/ 3803731 w 4966685"/>
                <a:gd name="connsiteY5897" fmla="*/ 349298 h 512833"/>
                <a:gd name="connsiteX5898" fmla="*/ 3794081 w 4966685"/>
                <a:gd name="connsiteY5898" fmla="*/ 358947 h 512833"/>
                <a:gd name="connsiteX5899" fmla="*/ 3784432 w 4966685"/>
                <a:gd name="connsiteY5899" fmla="*/ 349298 h 512833"/>
                <a:gd name="connsiteX5900" fmla="*/ 3794081 w 4966685"/>
                <a:gd name="connsiteY5900" fmla="*/ 339649 h 512833"/>
                <a:gd name="connsiteX5901" fmla="*/ 3765835 w 4966685"/>
                <a:gd name="connsiteY5901" fmla="*/ 339649 h 512833"/>
                <a:gd name="connsiteX5902" fmla="*/ 3775484 w 4966685"/>
                <a:gd name="connsiteY5902" fmla="*/ 349298 h 512833"/>
                <a:gd name="connsiteX5903" fmla="*/ 3765835 w 4966685"/>
                <a:gd name="connsiteY5903" fmla="*/ 358947 h 512833"/>
                <a:gd name="connsiteX5904" fmla="*/ 3756186 w 4966685"/>
                <a:gd name="connsiteY5904" fmla="*/ 349298 h 512833"/>
                <a:gd name="connsiteX5905" fmla="*/ 3765835 w 4966685"/>
                <a:gd name="connsiteY5905" fmla="*/ 339649 h 512833"/>
                <a:gd name="connsiteX5906" fmla="*/ 3737590 w 4966685"/>
                <a:gd name="connsiteY5906" fmla="*/ 339649 h 512833"/>
                <a:gd name="connsiteX5907" fmla="*/ 3747240 w 4966685"/>
                <a:gd name="connsiteY5907" fmla="*/ 349298 h 512833"/>
                <a:gd name="connsiteX5908" fmla="*/ 3737590 w 4966685"/>
                <a:gd name="connsiteY5908" fmla="*/ 358947 h 512833"/>
                <a:gd name="connsiteX5909" fmla="*/ 3727941 w 4966685"/>
                <a:gd name="connsiteY5909" fmla="*/ 349298 h 512833"/>
                <a:gd name="connsiteX5910" fmla="*/ 3737590 w 4966685"/>
                <a:gd name="connsiteY5910" fmla="*/ 339649 h 512833"/>
                <a:gd name="connsiteX5911" fmla="*/ 3709344 w 4966685"/>
                <a:gd name="connsiteY5911" fmla="*/ 339649 h 512833"/>
                <a:gd name="connsiteX5912" fmla="*/ 3718993 w 4966685"/>
                <a:gd name="connsiteY5912" fmla="*/ 349298 h 512833"/>
                <a:gd name="connsiteX5913" fmla="*/ 3709344 w 4966685"/>
                <a:gd name="connsiteY5913" fmla="*/ 358947 h 512833"/>
                <a:gd name="connsiteX5914" fmla="*/ 3699695 w 4966685"/>
                <a:gd name="connsiteY5914" fmla="*/ 349298 h 512833"/>
                <a:gd name="connsiteX5915" fmla="*/ 3709344 w 4966685"/>
                <a:gd name="connsiteY5915" fmla="*/ 339649 h 512833"/>
                <a:gd name="connsiteX5916" fmla="*/ 3681099 w 4966685"/>
                <a:gd name="connsiteY5916" fmla="*/ 339649 h 512833"/>
                <a:gd name="connsiteX5917" fmla="*/ 3690749 w 4966685"/>
                <a:gd name="connsiteY5917" fmla="*/ 349298 h 512833"/>
                <a:gd name="connsiteX5918" fmla="*/ 3681099 w 4966685"/>
                <a:gd name="connsiteY5918" fmla="*/ 358947 h 512833"/>
                <a:gd name="connsiteX5919" fmla="*/ 3671450 w 4966685"/>
                <a:gd name="connsiteY5919" fmla="*/ 349298 h 512833"/>
                <a:gd name="connsiteX5920" fmla="*/ 3681099 w 4966685"/>
                <a:gd name="connsiteY5920" fmla="*/ 339649 h 512833"/>
                <a:gd name="connsiteX5921" fmla="*/ 3652853 w 4966685"/>
                <a:gd name="connsiteY5921" fmla="*/ 339649 h 512833"/>
                <a:gd name="connsiteX5922" fmla="*/ 3662502 w 4966685"/>
                <a:gd name="connsiteY5922" fmla="*/ 349298 h 512833"/>
                <a:gd name="connsiteX5923" fmla="*/ 3652853 w 4966685"/>
                <a:gd name="connsiteY5923" fmla="*/ 358947 h 512833"/>
                <a:gd name="connsiteX5924" fmla="*/ 3643204 w 4966685"/>
                <a:gd name="connsiteY5924" fmla="*/ 349298 h 512833"/>
                <a:gd name="connsiteX5925" fmla="*/ 3652853 w 4966685"/>
                <a:gd name="connsiteY5925" fmla="*/ 339649 h 512833"/>
                <a:gd name="connsiteX5926" fmla="*/ 3624608 w 4966685"/>
                <a:gd name="connsiteY5926" fmla="*/ 339649 h 512833"/>
                <a:gd name="connsiteX5927" fmla="*/ 3634258 w 4966685"/>
                <a:gd name="connsiteY5927" fmla="*/ 349298 h 512833"/>
                <a:gd name="connsiteX5928" fmla="*/ 3624608 w 4966685"/>
                <a:gd name="connsiteY5928" fmla="*/ 358947 h 512833"/>
                <a:gd name="connsiteX5929" fmla="*/ 3614959 w 4966685"/>
                <a:gd name="connsiteY5929" fmla="*/ 349298 h 512833"/>
                <a:gd name="connsiteX5930" fmla="*/ 3624608 w 4966685"/>
                <a:gd name="connsiteY5930" fmla="*/ 339649 h 512833"/>
                <a:gd name="connsiteX5931" fmla="*/ 3596362 w 4966685"/>
                <a:gd name="connsiteY5931" fmla="*/ 339649 h 512833"/>
                <a:gd name="connsiteX5932" fmla="*/ 3606011 w 4966685"/>
                <a:gd name="connsiteY5932" fmla="*/ 349298 h 512833"/>
                <a:gd name="connsiteX5933" fmla="*/ 3596362 w 4966685"/>
                <a:gd name="connsiteY5933" fmla="*/ 358947 h 512833"/>
                <a:gd name="connsiteX5934" fmla="*/ 3586713 w 4966685"/>
                <a:gd name="connsiteY5934" fmla="*/ 349298 h 512833"/>
                <a:gd name="connsiteX5935" fmla="*/ 3596362 w 4966685"/>
                <a:gd name="connsiteY5935" fmla="*/ 339649 h 512833"/>
                <a:gd name="connsiteX5936" fmla="*/ 3568117 w 4966685"/>
                <a:gd name="connsiteY5936" fmla="*/ 339649 h 512833"/>
                <a:gd name="connsiteX5937" fmla="*/ 3577766 w 4966685"/>
                <a:gd name="connsiteY5937" fmla="*/ 349298 h 512833"/>
                <a:gd name="connsiteX5938" fmla="*/ 3568117 w 4966685"/>
                <a:gd name="connsiteY5938" fmla="*/ 358947 h 512833"/>
                <a:gd name="connsiteX5939" fmla="*/ 3558468 w 4966685"/>
                <a:gd name="connsiteY5939" fmla="*/ 349298 h 512833"/>
                <a:gd name="connsiteX5940" fmla="*/ 3568117 w 4966685"/>
                <a:gd name="connsiteY5940" fmla="*/ 339649 h 512833"/>
                <a:gd name="connsiteX5941" fmla="*/ 3539871 w 4966685"/>
                <a:gd name="connsiteY5941" fmla="*/ 339649 h 512833"/>
                <a:gd name="connsiteX5942" fmla="*/ 3549521 w 4966685"/>
                <a:gd name="connsiteY5942" fmla="*/ 349298 h 512833"/>
                <a:gd name="connsiteX5943" fmla="*/ 3539871 w 4966685"/>
                <a:gd name="connsiteY5943" fmla="*/ 358947 h 512833"/>
                <a:gd name="connsiteX5944" fmla="*/ 3530222 w 4966685"/>
                <a:gd name="connsiteY5944" fmla="*/ 349298 h 512833"/>
                <a:gd name="connsiteX5945" fmla="*/ 3539871 w 4966685"/>
                <a:gd name="connsiteY5945" fmla="*/ 339649 h 512833"/>
                <a:gd name="connsiteX5946" fmla="*/ 3511626 w 4966685"/>
                <a:gd name="connsiteY5946" fmla="*/ 339649 h 512833"/>
                <a:gd name="connsiteX5947" fmla="*/ 3521275 w 4966685"/>
                <a:gd name="connsiteY5947" fmla="*/ 349298 h 512833"/>
                <a:gd name="connsiteX5948" fmla="*/ 3511626 w 4966685"/>
                <a:gd name="connsiteY5948" fmla="*/ 358947 h 512833"/>
                <a:gd name="connsiteX5949" fmla="*/ 3501977 w 4966685"/>
                <a:gd name="connsiteY5949" fmla="*/ 349298 h 512833"/>
                <a:gd name="connsiteX5950" fmla="*/ 3511626 w 4966685"/>
                <a:gd name="connsiteY5950" fmla="*/ 339649 h 512833"/>
                <a:gd name="connsiteX5951" fmla="*/ 3483381 w 4966685"/>
                <a:gd name="connsiteY5951" fmla="*/ 339649 h 512833"/>
                <a:gd name="connsiteX5952" fmla="*/ 3493031 w 4966685"/>
                <a:gd name="connsiteY5952" fmla="*/ 349298 h 512833"/>
                <a:gd name="connsiteX5953" fmla="*/ 3483381 w 4966685"/>
                <a:gd name="connsiteY5953" fmla="*/ 358947 h 512833"/>
                <a:gd name="connsiteX5954" fmla="*/ 3473733 w 4966685"/>
                <a:gd name="connsiteY5954" fmla="*/ 349298 h 512833"/>
                <a:gd name="connsiteX5955" fmla="*/ 3483381 w 4966685"/>
                <a:gd name="connsiteY5955" fmla="*/ 339649 h 512833"/>
                <a:gd name="connsiteX5956" fmla="*/ 3455136 w 4966685"/>
                <a:gd name="connsiteY5956" fmla="*/ 339649 h 512833"/>
                <a:gd name="connsiteX5957" fmla="*/ 3464785 w 4966685"/>
                <a:gd name="connsiteY5957" fmla="*/ 349298 h 512833"/>
                <a:gd name="connsiteX5958" fmla="*/ 3455136 w 4966685"/>
                <a:gd name="connsiteY5958" fmla="*/ 358947 h 512833"/>
                <a:gd name="connsiteX5959" fmla="*/ 3445487 w 4966685"/>
                <a:gd name="connsiteY5959" fmla="*/ 349298 h 512833"/>
                <a:gd name="connsiteX5960" fmla="*/ 3455136 w 4966685"/>
                <a:gd name="connsiteY5960" fmla="*/ 339649 h 512833"/>
                <a:gd name="connsiteX5961" fmla="*/ 3426890 w 4966685"/>
                <a:gd name="connsiteY5961" fmla="*/ 339649 h 512833"/>
                <a:gd name="connsiteX5962" fmla="*/ 3436540 w 4966685"/>
                <a:gd name="connsiteY5962" fmla="*/ 349298 h 512833"/>
                <a:gd name="connsiteX5963" fmla="*/ 3426890 w 4966685"/>
                <a:gd name="connsiteY5963" fmla="*/ 358947 h 512833"/>
                <a:gd name="connsiteX5964" fmla="*/ 3417241 w 4966685"/>
                <a:gd name="connsiteY5964" fmla="*/ 349298 h 512833"/>
                <a:gd name="connsiteX5965" fmla="*/ 3426890 w 4966685"/>
                <a:gd name="connsiteY5965" fmla="*/ 339649 h 512833"/>
                <a:gd name="connsiteX5966" fmla="*/ 3398687 w 4966685"/>
                <a:gd name="connsiteY5966" fmla="*/ 339649 h 512833"/>
                <a:gd name="connsiteX5967" fmla="*/ 3408337 w 4966685"/>
                <a:gd name="connsiteY5967" fmla="*/ 349298 h 512833"/>
                <a:gd name="connsiteX5968" fmla="*/ 3398687 w 4966685"/>
                <a:gd name="connsiteY5968" fmla="*/ 358947 h 512833"/>
                <a:gd name="connsiteX5969" fmla="*/ 3389038 w 4966685"/>
                <a:gd name="connsiteY5969" fmla="*/ 349298 h 512833"/>
                <a:gd name="connsiteX5970" fmla="*/ 3398687 w 4966685"/>
                <a:gd name="connsiteY5970" fmla="*/ 339649 h 512833"/>
                <a:gd name="connsiteX5971" fmla="*/ 3370426 w 4966685"/>
                <a:gd name="connsiteY5971" fmla="*/ 339649 h 512833"/>
                <a:gd name="connsiteX5972" fmla="*/ 3380075 w 4966685"/>
                <a:gd name="connsiteY5972" fmla="*/ 349298 h 512833"/>
                <a:gd name="connsiteX5973" fmla="*/ 3370426 w 4966685"/>
                <a:gd name="connsiteY5973" fmla="*/ 358947 h 512833"/>
                <a:gd name="connsiteX5974" fmla="*/ 3360777 w 4966685"/>
                <a:gd name="connsiteY5974" fmla="*/ 349298 h 512833"/>
                <a:gd name="connsiteX5975" fmla="*/ 3370426 w 4966685"/>
                <a:gd name="connsiteY5975" fmla="*/ 339649 h 512833"/>
                <a:gd name="connsiteX5976" fmla="*/ 3342189 w 4966685"/>
                <a:gd name="connsiteY5976" fmla="*/ 339649 h 512833"/>
                <a:gd name="connsiteX5977" fmla="*/ 3351838 w 4966685"/>
                <a:gd name="connsiteY5977" fmla="*/ 349298 h 512833"/>
                <a:gd name="connsiteX5978" fmla="*/ 3342189 w 4966685"/>
                <a:gd name="connsiteY5978" fmla="*/ 358947 h 512833"/>
                <a:gd name="connsiteX5979" fmla="*/ 3332539 w 4966685"/>
                <a:gd name="connsiteY5979" fmla="*/ 349298 h 512833"/>
                <a:gd name="connsiteX5980" fmla="*/ 3342189 w 4966685"/>
                <a:gd name="connsiteY5980" fmla="*/ 339649 h 512833"/>
                <a:gd name="connsiteX5981" fmla="*/ 3313944 w 4966685"/>
                <a:gd name="connsiteY5981" fmla="*/ 339649 h 512833"/>
                <a:gd name="connsiteX5982" fmla="*/ 3323593 w 4966685"/>
                <a:gd name="connsiteY5982" fmla="*/ 349298 h 512833"/>
                <a:gd name="connsiteX5983" fmla="*/ 3313944 w 4966685"/>
                <a:gd name="connsiteY5983" fmla="*/ 358947 h 512833"/>
                <a:gd name="connsiteX5984" fmla="*/ 3304295 w 4966685"/>
                <a:gd name="connsiteY5984" fmla="*/ 349298 h 512833"/>
                <a:gd name="connsiteX5985" fmla="*/ 3313944 w 4966685"/>
                <a:gd name="connsiteY5985" fmla="*/ 339649 h 512833"/>
                <a:gd name="connsiteX5986" fmla="*/ 3285697 w 4966685"/>
                <a:gd name="connsiteY5986" fmla="*/ 339649 h 512833"/>
                <a:gd name="connsiteX5987" fmla="*/ 3295347 w 4966685"/>
                <a:gd name="connsiteY5987" fmla="*/ 349298 h 512833"/>
                <a:gd name="connsiteX5988" fmla="*/ 3285697 w 4966685"/>
                <a:gd name="connsiteY5988" fmla="*/ 358947 h 512833"/>
                <a:gd name="connsiteX5989" fmla="*/ 3276048 w 4966685"/>
                <a:gd name="connsiteY5989" fmla="*/ 349298 h 512833"/>
                <a:gd name="connsiteX5990" fmla="*/ 3285697 w 4966685"/>
                <a:gd name="connsiteY5990" fmla="*/ 339649 h 512833"/>
                <a:gd name="connsiteX5991" fmla="*/ 3257453 w 4966685"/>
                <a:gd name="connsiteY5991" fmla="*/ 339649 h 512833"/>
                <a:gd name="connsiteX5992" fmla="*/ 3267102 w 4966685"/>
                <a:gd name="connsiteY5992" fmla="*/ 349298 h 512833"/>
                <a:gd name="connsiteX5993" fmla="*/ 3257453 w 4966685"/>
                <a:gd name="connsiteY5993" fmla="*/ 358947 h 512833"/>
                <a:gd name="connsiteX5994" fmla="*/ 3247804 w 4966685"/>
                <a:gd name="connsiteY5994" fmla="*/ 349298 h 512833"/>
                <a:gd name="connsiteX5995" fmla="*/ 3257453 w 4966685"/>
                <a:gd name="connsiteY5995" fmla="*/ 339649 h 512833"/>
                <a:gd name="connsiteX5996" fmla="*/ 3229206 w 4966685"/>
                <a:gd name="connsiteY5996" fmla="*/ 339649 h 512833"/>
                <a:gd name="connsiteX5997" fmla="*/ 3238855 w 4966685"/>
                <a:gd name="connsiteY5997" fmla="*/ 349298 h 512833"/>
                <a:gd name="connsiteX5998" fmla="*/ 3229206 w 4966685"/>
                <a:gd name="connsiteY5998" fmla="*/ 358947 h 512833"/>
                <a:gd name="connsiteX5999" fmla="*/ 3219557 w 4966685"/>
                <a:gd name="connsiteY5999" fmla="*/ 349298 h 512833"/>
                <a:gd name="connsiteX6000" fmla="*/ 3229206 w 4966685"/>
                <a:gd name="connsiteY6000" fmla="*/ 339649 h 512833"/>
                <a:gd name="connsiteX6001" fmla="*/ 3200962 w 4966685"/>
                <a:gd name="connsiteY6001" fmla="*/ 339649 h 512833"/>
                <a:gd name="connsiteX6002" fmla="*/ 3210611 w 4966685"/>
                <a:gd name="connsiteY6002" fmla="*/ 349298 h 512833"/>
                <a:gd name="connsiteX6003" fmla="*/ 3200962 w 4966685"/>
                <a:gd name="connsiteY6003" fmla="*/ 358947 h 512833"/>
                <a:gd name="connsiteX6004" fmla="*/ 3191313 w 4966685"/>
                <a:gd name="connsiteY6004" fmla="*/ 349298 h 512833"/>
                <a:gd name="connsiteX6005" fmla="*/ 3200962 w 4966685"/>
                <a:gd name="connsiteY6005" fmla="*/ 339649 h 512833"/>
                <a:gd name="connsiteX6006" fmla="*/ 3172716 w 4966685"/>
                <a:gd name="connsiteY6006" fmla="*/ 339649 h 512833"/>
                <a:gd name="connsiteX6007" fmla="*/ 3182365 w 4966685"/>
                <a:gd name="connsiteY6007" fmla="*/ 349298 h 512833"/>
                <a:gd name="connsiteX6008" fmla="*/ 3172716 w 4966685"/>
                <a:gd name="connsiteY6008" fmla="*/ 358947 h 512833"/>
                <a:gd name="connsiteX6009" fmla="*/ 3163066 w 4966685"/>
                <a:gd name="connsiteY6009" fmla="*/ 349298 h 512833"/>
                <a:gd name="connsiteX6010" fmla="*/ 3172716 w 4966685"/>
                <a:gd name="connsiteY6010" fmla="*/ 339649 h 512833"/>
                <a:gd name="connsiteX6011" fmla="*/ 3144471 w 4966685"/>
                <a:gd name="connsiteY6011" fmla="*/ 339649 h 512833"/>
                <a:gd name="connsiteX6012" fmla="*/ 3154120 w 4966685"/>
                <a:gd name="connsiteY6012" fmla="*/ 349298 h 512833"/>
                <a:gd name="connsiteX6013" fmla="*/ 3144471 w 4966685"/>
                <a:gd name="connsiteY6013" fmla="*/ 358947 h 512833"/>
                <a:gd name="connsiteX6014" fmla="*/ 3134822 w 4966685"/>
                <a:gd name="connsiteY6014" fmla="*/ 349298 h 512833"/>
                <a:gd name="connsiteX6015" fmla="*/ 3144471 w 4966685"/>
                <a:gd name="connsiteY6015" fmla="*/ 339649 h 512833"/>
                <a:gd name="connsiteX6016" fmla="*/ 3116225 w 4966685"/>
                <a:gd name="connsiteY6016" fmla="*/ 339649 h 512833"/>
                <a:gd name="connsiteX6017" fmla="*/ 3125873 w 4966685"/>
                <a:gd name="connsiteY6017" fmla="*/ 349298 h 512833"/>
                <a:gd name="connsiteX6018" fmla="*/ 3116225 w 4966685"/>
                <a:gd name="connsiteY6018" fmla="*/ 358947 h 512833"/>
                <a:gd name="connsiteX6019" fmla="*/ 3106575 w 4966685"/>
                <a:gd name="connsiteY6019" fmla="*/ 349298 h 512833"/>
                <a:gd name="connsiteX6020" fmla="*/ 3116225 w 4966685"/>
                <a:gd name="connsiteY6020" fmla="*/ 339649 h 512833"/>
                <a:gd name="connsiteX6021" fmla="*/ 3087980 w 4966685"/>
                <a:gd name="connsiteY6021" fmla="*/ 339649 h 512833"/>
                <a:gd name="connsiteX6022" fmla="*/ 3097629 w 4966685"/>
                <a:gd name="connsiteY6022" fmla="*/ 349298 h 512833"/>
                <a:gd name="connsiteX6023" fmla="*/ 3087980 w 4966685"/>
                <a:gd name="connsiteY6023" fmla="*/ 358947 h 512833"/>
                <a:gd name="connsiteX6024" fmla="*/ 3078331 w 4966685"/>
                <a:gd name="connsiteY6024" fmla="*/ 349298 h 512833"/>
                <a:gd name="connsiteX6025" fmla="*/ 3087980 w 4966685"/>
                <a:gd name="connsiteY6025" fmla="*/ 339649 h 512833"/>
                <a:gd name="connsiteX6026" fmla="*/ 3059734 w 4966685"/>
                <a:gd name="connsiteY6026" fmla="*/ 339649 h 512833"/>
                <a:gd name="connsiteX6027" fmla="*/ 3069383 w 4966685"/>
                <a:gd name="connsiteY6027" fmla="*/ 349298 h 512833"/>
                <a:gd name="connsiteX6028" fmla="*/ 3059734 w 4966685"/>
                <a:gd name="connsiteY6028" fmla="*/ 358947 h 512833"/>
                <a:gd name="connsiteX6029" fmla="*/ 3050084 w 4966685"/>
                <a:gd name="connsiteY6029" fmla="*/ 349298 h 512833"/>
                <a:gd name="connsiteX6030" fmla="*/ 3059734 w 4966685"/>
                <a:gd name="connsiteY6030" fmla="*/ 339649 h 512833"/>
                <a:gd name="connsiteX6031" fmla="*/ 3031489 w 4966685"/>
                <a:gd name="connsiteY6031" fmla="*/ 339649 h 512833"/>
                <a:gd name="connsiteX6032" fmla="*/ 3041138 w 4966685"/>
                <a:gd name="connsiteY6032" fmla="*/ 349298 h 512833"/>
                <a:gd name="connsiteX6033" fmla="*/ 3031489 w 4966685"/>
                <a:gd name="connsiteY6033" fmla="*/ 358947 h 512833"/>
                <a:gd name="connsiteX6034" fmla="*/ 3021840 w 4966685"/>
                <a:gd name="connsiteY6034" fmla="*/ 349298 h 512833"/>
                <a:gd name="connsiteX6035" fmla="*/ 3031489 w 4966685"/>
                <a:gd name="connsiteY6035" fmla="*/ 339649 h 512833"/>
                <a:gd name="connsiteX6036" fmla="*/ 3003243 w 4966685"/>
                <a:gd name="connsiteY6036" fmla="*/ 339649 h 512833"/>
                <a:gd name="connsiteX6037" fmla="*/ 3012892 w 4966685"/>
                <a:gd name="connsiteY6037" fmla="*/ 349298 h 512833"/>
                <a:gd name="connsiteX6038" fmla="*/ 3003243 w 4966685"/>
                <a:gd name="connsiteY6038" fmla="*/ 358947 h 512833"/>
                <a:gd name="connsiteX6039" fmla="*/ 2993593 w 4966685"/>
                <a:gd name="connsiteY6039" fmla="*/ 349298 h 512833"/>
                <a:gd name="connsiteX6040" fmla="*/ 3003243 w 4966685"/>
                <a:gd name="connsiteY6040" fmla="*/ 339649 h 512833"/>
                <a:gd name="connsiteX6041" fmla="*/ 2974998 w 4966685"/>
                <a:gd name="connsiteY6041" fmla="*/ 339649 h 512833"/>
                <a:gd name="connsiteX6042" fmla="*/ 2984647 w 4966685"/>
                <a:gd name="connsiteY6042" fmla="*/ 349298 h 512833"/>
                <a:gd name="connsiteX6043" fmla="*/ 2974998 w 4966685"/>
                <a:gd name="connsiteY6043" fmla="*/ 358947 h 512833"/>
                <a:gd name="connsiteX6044" fmla="*/ 2965349 w 4966685"/>
                <a:gd name="connsiteY6044" fmla="*/ 349298 h 512833"/>
                <a:gd name="connsiteX6045" fmla="*/ 2974998 w 4966685"/>
                <a:gd name="connsiteY6045" fmla="*/ 339649 h 512833"/>
                <a:gd name="connsiteX6046" fmla="*/ 2946752 w 4966685"/>
                <a:gd name="connsiteY6046" fmla="*/ 339649 h 512833"/>
                <a:gd name="connsiteX6047" fmla="*/ 2956401 w 4966685"/>
                <a:gd name="connsiteY6047" fmla="*/ 349298 h 512833"/>
                <a:gd name="connsiteX6048" fmla="*/ 2946752 w 4966685"/>
                <a:gd name="connsiteY6048" fmla="*/ 358947 h 512833"/>
                <a:gd name="connsiteX6049" fmla="*/ 2937102 w 4966685"/>
                <a:gd name="connsiteY6049" fmla="*/ 349298 h 512833"/>
                <a:gd name="connsiteX6050" fmla="*/ 2946752 w 4966685"/>
                <a:gd name="connsiteY6050" fmla="*/ 339649 h 512833"/>
                <a:gd name="connsiteX6051" fmla="*/ 2918507 w 4966685"/>
                <a:gd name="connsiteY6051" fmla="*/ 339649 h 512833"/>
                <a:gd name="connsiteX6052" fmla="*/ 2928156 w 4966685"/>
                <a:gd name="connsiteY6052" fmla="*/ 349298 h 512833"/>
                <a:gd name="connsiteX6053" fmla="*/ 2918507 w 4966685"/>
                <a:gd name="connsiteY6053" fmla="*/ 358947 h 512833"/>
                <a:gd name="connsiteX6054" fmla="*/ 2908858 w 4966685"/>
                <a:gd name="connsiteY6054" fmla="*/ 349298 h 512833"/>
                <a:gd name="connsiteX6055" fmla="*/ 2918507 w 4966685"/>
                <a:gd name="connsiteY6055" fmla="*/ 339649 h 512833"/>
                <a:gd name="connsiteX6056" fmla="*/ 2890261 w 4966685"/>
                <a:gd name="connsiteY6056" fmla="*/ 339649 h 512833"/>
                <a:gd name="connsiteX6057" fmla="*/ 2899910 w 4966685"/>
                <a:gd name="connsiteY6057" fmla="*/ 349298 h 512833"/>
                <a:gd name="connsiteX6058" fmla="*/ 2890261 w 4966685"/>
                <a:gd name="connsiteY6058" fmla="*/ 358947 h 512833"/>
                <a:gd name="connsiteX6059" fmla="*/ 2880612 w 4966685"/>
                <a:gd name="connsiteY6059" fmla="*/ 349298 h 512833"/>
                <a:gd name="connsiteX6060" fmla="*/ 2890261 w 4966685"/>
                <a:gd name="connsiteY6060" fmla="*/ 339649 h 512833"/>
                <a:gd name="connsiteX6061" fmla="*/ 2862016 w 4966685"/>
                <a:gd name="connsiteY6061" fmla="*/ 339649 h 512833"/>
                <a:gd name="connsiteX6062" fmla="*/ 2871665 w 4966685"/>
                <a:gd name="connsiteY6062" fmla="*/ 349298 h 512833"/>
                <a:gd name="connsiteX6063" fmla="*/ 2862016 w 4966685"/>
                <a:gd name="connsiteY6063" fmla="*/ 358947 h 512833"/>
                <a:gd name="connsiteX6064" fmla="*/ 2852367 w 4966685"/>
                <a:gd name="connsiteY6064" fmla="*/ 349298 h 512833"/>
                <a:gd name="connsiteX6065" fmla="*/ 2862016 w 4966685"/>
                <a:gd name="connsiteY6065" fmla="*/ 339649 h 512833"/>
                <a:gd name="connsiteX6066" fmla="*/ 2833770 w 4966685"/>
                <a:gd name="connsiteY6066" fmla="*/ 339649 h 512833"/>
                <a:gd name="connsiteX6067" fmla="*/ 2843419 w 4966685"/>
                <a:gd name="connsiteY6067" fmla="*/ 349298 h 512833"/>
                <a:gd name="connsiteX6068" fmla="*/ 2833770 w 4966685"/>
                <a:gd name="connsiteY6068" fmla="*/ 358947 h 512833"/>
                <a:gd name="connsiteX6069" fmla="*/ 2824121 w 4966685"/>
                <a:gd name="connsiteY6069" fmla="*/ 349298 h 512833"/>
                <a:gd name="connsiteX6070" fmla="*/ 2833770 w 4966685"/>
                <a:gd name="connsiteY6070" fmla="*/ 339649 h 512833"/>
                <a:gd name="connsiteX6071" fmla="*/ 2805525 w 4966685"/>
                <a:gd name="connsiteY6071" fmla="*/ 339649 h 512833"/>
                <a:gd name="connsiteX6072" fmla="*/ 2815174 w 4966685"/>
                <a:gd name="connsiteY6072" fmla="*/ 349298 h 512833"/>
                <a:gd name="connsiteX6073" fmla="*/ 2805525 w 4966685"/>
                <a:gd name="connsiteY6073" fmla="*/ 358947 h 512833"/>
                <a:gd name="connsiteX6074" fmla="*/ 2795876 w 4966685"/>
                <a:gd name="connsiteY6074" fmla="*/ 349298 h 512833"/>
                <a:gd name="connsiteX6075" fmla="*/ 2805525 w 4966685"/>
                <a:gd name="connsiteY6075" fmla="*/ 339649 h 512833"/>
                <a:gd name="connsiteX6076" fmla="*/ 2777279 w 4966685"/>
                <a:gd name="connsiteY6076" fmla="*/ 339649 h 512833"/>
                <a:gd name="connsiteX6077" fmla="*/ 2786928 w 4966685"/>
                <a:gd name="connsiteY6077" fmla="*/ 349298 h 512833"/>
                <a:gd name="connsiteX6078" fmla="*/ 2777279 w 4966685"/>
                <a:gd name="connsiteY6078" fmla="*/ 358947 h 512833"/>
                <a:gd name="connsiteX6079" fmla="*/ 2767630 w 4966685"/>
                <a:gd name="connsiteY6079" fmla="*/ 349298 h 512833"/>
                <a:gd name="connsiteX6080" fmla="*/ 2777279 w 4966685"/>
                <a:gd name="connsiteY6080" fmla="*/ 339649 h 512833"/>
                <a:gd name="connsiteX6081" fmla="*/ 2749034 w 4966685"/>
                <a:gd name="connsiteY6081" fmla="*/ 339649 h 512833"/>
                <a:gd name="connsiteX6082" fmla="*/ 2758683 w 4966685"/>
                <a:gd name="connsiteY6082" fmla="*/ 349298 h 512833"/>
                <a:gd name="connsiteX6083" fmla="*/ 2749034 w 4966685"/>
                <a:gd name="connsiteY6083" fmla="*/ 358947 h 512833"/>
                <a:gd name="connsiteX6084" fmla="*/ 2739385 w 4966685"/>
                <a:gd name="connsiteY6084" fmla="*/ 349298 h 512833"/>
                <a:gd name="connsiteX6085" fmla="*/ 2749034 w 4966685"/>
                <a:gd name="connsiteY6085" fmla="*/ 339649 h 512833"/>
                <a:gd name="connsiteX6086" fmla="*/ 2720788 w 4966685"/>
                <a:gd name="connsiteY6086" fmla="*/ 339649 h 512833"/>
                <a:gd name="connsiteX6087" fmla="*/ 2730437 w 4966685"/>
                <a:gd name="connsiteY6087" fmla="*/ 349298 h 512833"/>
                <a:gd name="connsiteX6088" fmla="*/ 2720788 w 4966685"/>
                <a:gd name="connsiteY6088" fmla="*/ 358947 h 512833"/>
                <a:gd name="connsiteX6089" fmla="*/ 2711139 w 4966685"/>
                <a:gd name="connsiteY6089" fmla="*/ 349298 h 512833"/>
                <a:gd name="connsiteX6090" fmla="*/ 2720788 w 4966685"/>
                <a:gd name="connsiteY6090" fmla="*/ 339649 h 512833"/>
                <a:gd name="connsiteX6091" fmla="*/ 2692543 w 4966685"/>
                <a:gd name="connsiteY6091" fmla="*/ 339649 h 512833"/>
                <a:gd name="connsiteX6092" fmla="*/ 2702192 w 4966685"/>
                <a:gd name="connsiteY6092" fmla="*/ 349298 h 512833"/>
                <a:gd name="connsiteX6093" fmla="*/ 2692543 w 4966685"/>
                <a:gd name="connsiteY6093" fmla="*/ 358947 h 512833"/>
                <a:gd name="connsiteX6094" fmla="*/ 2682894 w 4966685"/>
                <a:gd name="connsiteY6094" fmla="*/ 349298 h 512833"/>
                <a:gd name="connsiteX6095" fmla="*/ 2692543 w 4966685"/>
                <a:gd name="connsiteY6095" fmla="*/ 339649 h 512833"/>
                <a:gd name="connsiteX6096" fmla="*/ 2664297 w 4966685"/>
                <a:gd name="connsiteY6096" fmla="*/ 339649 h 512833"/>
                <a:gd name="connsiteX6097" fmla="*/ 2673946 w 4966685"/>
                <a:gd name="connsiteY6097" fmla="*/ 349298 h 512833"/>
                <a:gd name="connsiteX6098" fmla="*/ 2664297 w 4966685"/>
                <a:gd name="connsiteY6098" fmla="*/ 358947 h 512833"/>
                <a:gd name="connsiteX6099" fmla="*/ 2654648 w 4966685"/>
                <a:gd name="connsiteY6099" fmla="*/ 349298 h 512833"/>
                <a:gd name="connsiteX6100" fmla="*/ 2664297 w 4966685"/>
                <a:gd name="connsiteY6100" fmla="*/ 339649 h 512833"/>
                <a:gd name="connsiteX6101" fmla="*/ 2636052 w 4966685"/>
                <a:gd name="connsiteY6101" fmla="*/ 339649 h 512833"/>
                <a:gd name="connsiteX6102" fmla="*/ 2645701 w 4966685"/>
                <a:gd name="connsiteY6102" fmla="*/ 349298 h 512833"/>
                <a:gd name="connsiteX6103" fmla="*/ 2636052 w 4966685"/>
                <a:gd name="connsiteY6103" fmla="*/ 358947 h 512833"/>
                <a:gd name="connsiteX6104" fmla="*/ 2626403 w 4966685"/>
                <a:gd name="connsiteY6104" fmla="*/ 349298 h 512833"/>
                <a:gd name="connsiteX6105" fmla="*/ 2636052 w 4966685"/>
                <a:gd name="connsiteY6105" fmla="*/ 339649 h 512833"/>
                <a:gd name="connsiteX6106" fmla="*/ 2607806 w 4966685"/>
                <a:gd name="connsiteY6106" fmla="*/ 339649 h 512833"/>
                <a:gd name="connsiteX6107" fmla="*/ 2617455 w 4966685"/>
                <a:gd name="connsiteY6107" fmla="*/ 349298 h 512833"/>
                <a:gd name="connsiteX6108" fmla="*/ 2607806 w 4966685"/>
                <a:gd name="connsiteY6108" fmla="*/ 358947 h 512833"/>
                <a:gd name="connsiteX6109" fmla="*/ 2598157 w 4966685"/>
                <a:gd name="connsiteY6109" fmla="*/ 349298 h 512833"/>
                <a:gd name="connsiteX6110" fmla="*/ 2607806 w 4966685"/>
                <a:gd name="connsiteY6110" fmla="*/ 339649 h 512833"/>
                <a:gd name="connsiteX6111" fmla="*/ 2579561 w 4966685"/>
                <a:gd name="connsiteY6111" fmla="*/ 339649 h 512833"/>
                <a:gd name="connsiteX6112" fmla="*/ 2589210 w 4966685"/>
                <a:gd name="connsiteY6112" fmla="*/ 349298 h 512833"/>
                <a:gd name="connsiteX6113" fmla="*/ 2579561 w 4966685"/>
                <a:gd name="connsiteY6113" fmla="*/ 358947 h 512833"/>
                <a:gd name="connsiteX6114" fmla="*/ 2569912 w 4966685"/>
                <a:gd name="connsiteY6114" fmla="*/ 349298 h 512833"/>
                <a:gd name="connsiteX6115" fmla="*/ 2579561 w 4966685"/>
                <a:gd name="connsiteY6115" fmla="*/ 339649 h 512833"/>
                <a:gd name="connsiteX6116" fmla="*/ 2551315 w 4966685"/>
                <a:gd name="connsiteY6116" fmla="*/ 339649 h 512833"/>
                <a:gd name="connsiteX6117" fmla="*/ 2560964 w 4966685"/>
                <a:gd name="connsiteY6117" fmla="*/ 349298 h 512833"/>
                <a:gd name="connsiteX6118" fmla="*/ 2551315 w 4966685"/>
                <a:gd name="connsiteY6118" fmla="*/ 358947 h 512833"/>
                <a:gd name="connsiteX6119" fmla="*/ 2541666 w 4966685"/>
                <a:gd name="connsiteY6119" fmla="*/ 349298 h 512833"/>
                <a:gd name="connsiteX6120" fmla="*/ 2551315 w 4966685"/>
                <a:gd name="connsiteY6120" fmla="*/ 339649 h 512833"/>
                <a:gd name="connsiteX6121" fmla="*/ 2523069 w 4966685"/>
                <a:gd name="connsiteY6121" fmla="*/ 339649 h 512833"/>
                <a:gd name="connsiteX6122" fmla="*/ 2532718 w 4966685"/>
                <a:gd name="connsiteY6122" fmla="*/ 349298 h 512833"/>
                <a:gd name="connsiteX6123" fmla="*/ 2523069 w 4966685"/>
                <a:gd name="connsiteY6123" fmla="*/ 358947 h 512833"/>
                <a:gd name="connsiteX6124" fmla="*/ 2513419 w 4966685"/>
                <a:gd name="connsiteY6124" fmla="*/ 349298 h 512833"/>
                <a:gd name="connsiteX6125" fmla="*/ 2523069 w 4966685"/>
                <a:gd name="connsiteY6125" fmla="*/ 339649 h 512833"/>
                <a:gd name="connsiteX6126" fmla="*/ 2494824 w 4966685"/>
                <a:gd name="connsiteY6126" fmla="*/ 339649 h 512833"/>
                <a:gd name="connsiteX6127" fmla="*/ 2504473 w 4966685"/>
                <a:gd name="connsiteY6127" fmla="*/ 349298 h 512833"/>
                <a:gd name="connsiteX6128" fmla="*/ 2494824 w 4966685"/>
                <a:gd name="connsiteY6128" fmla="*/ 358947 h 512833"/>
                <a:gd name="connsiteX6129" fmla="*/ 2485175 w 4966685"/>
                <a:gd name="connsiteY6129" fmla="*/ 349298 h 512833"/>
                <a:gd name="connsiteX6130" fmla="*/ 2494824 w 4966685"/>
                <a:gd name="connsiteY6130" fmla="*/ 339649 h 512833"/>
                <a:gd name="connsiteX6131" fmla="*/ 2466578 w 4966685"/>
                <a:gd name="connsiteY6131" fmla="*/ 339649 h 512833"/>
                <a:gd name="connsiteX6132" fmla="*/ 2476227 w 4966685"/>
                <a:gd name="connsiteY6132" fmla="*/ 349298 h 512833"/>
                <a:gd name="connsiteX6133" fmla="*/ 2466578 w 4966685"/>
                <a:gd name="connsiteY6133" fmla="*/ 358947 h 512833"/>
                <a:gd name="connsiteX6134" fmla="*/ 2456928 w 4966685"/>
                <a:gd name="connsiteY6134" fmla="*/ 349298 h 512833"/>
                <a:gd name="connsiteX6135" fmla="*/ 2466578 w 4966685"/>
                <a:gd name="connsiteY6135" fmla="*/ 339649 h 512833"/>
                <a:gd name="connsiteX6136" fmla="*/ 2438333 w 4966685"/>
                <a:gd name="connsiteY6136" fmla="*/ 339649 h 512833"/>
                <a:gd name="connsiteX6137" fmla="*/ 2447982 w 4966685"/>
                <a:gd name="connsiteY6137" fmla="*/ 349298 h 512833"/>
                <a:gd name="connsiteX6138" fmla="*/ 2438333 w 4966685"/>
                <a:gd name="connsiteY6138" fmla="*/ 358947 h 512833"/>
                <a:gd name="connsiteX6139" fmla="*/ 2428684 w 4966685"/>
                <a:gd name="connsiteY6139" fmla="*/ 349298 h 512833"/>
                <a:gd name="connsiteX6140" fmla="*/ 2438333 w 4966685"/>
                <a:gd name="connsiteY6140" fmla="*/ 339649 h 512833"/>
                <a:gd name="connsiteX6141" fmla="*/ 2410087 w 4966685"/>
                <a:gd name="connsiteY6141" fmla="*/ 339649 h 512833"/>
                <a:gd name="connsiteX6142" fmla="*/ 2419736 w 4966685"/>
                <a:gd name="connsiteY6142" fmla="*/ 349298 h 512833"/>
                <a:gd name="connsiteX6143" fmla="*/ 2410087 w 4966685"/>
                <a:gd name="connsiteY6143" fmla="*/ 358947 h 512833"/>
                <a:gd name="connsiteX6144" fmla="*/ 2400438 w 4966685"/>
                <a:gd name="connsiteY6144" fmla="*/ 349298 h 512833"/>
                <a:gd name="connsiteX6145" fmla="*/ 2410087 w 4966685"/>
                <a:gd name="connsiteY6145" fmla="*/ 339649 h 512833"/>
                <a:gd name="connsiteX6146" fmla="*/ 2381842 w 4966685"/>
                <a:gd name="connsiteY6146" fmla="*/ 339649 h 512833"/>
                <a:gd name="connsiteX6147" fmla="*/ 2391491 w 4966685"/>
                <a:gd name="connsiteY6147" fmla="*/ 349298 h 512833"/>
                <a:gd name="connsiteX6148" fmla="*/ 2381842 w 4966685"/>
                <a:gd name="connsiteY6148" fmla="*/ 358947 h 512833"/>
                <a:gd name="connsiteX6149" fmla="*/ 2372193 w 4966685"/>
                <a:gd name="connsiteY6149" fmla="*/ 349298 h 512833"/>
                <a:gd name="connsiteX6150" fmla="*/ 2381842 w 4966685"/>
                <a:gd name="connsiteY6150" fmla="*/ 339649 h 512833"/>
                <a:gd name="connsiteX6151" fmla="*/ 2353596 w 4966685"/>
                <a:gd name="connsiteY6151" fmla="*/ 339649 h 512833"/>
                <a:gd name="connsiteX6152" fmla="*/ 2363245 w 4966685"/>
                <a:gd name="connsiteY6152" fmla="*/ 349298 h 512833"/>
                <a:gd name="connsiteX6153" fmla="*/ 2353596 w 4966685"/>
                <a:gd name="connsiteY6153" fmla="*/ 358947 h 512833"/>
                <a:gd name="connsiteX6154" fmla="*/ 2343946 w 4966685"/>
                <a:gd name="connsiteY6154" fmla="*/ 349298 h 512833"/>
                <a:gd name="connsiteX6155" fmla="*/ 2353596 w 4966685"/>
                <a:gd name="connsiteY6155" fmla="*/ 339649 h 512833"/>
                <a:gd name="connsiteX6156" fmla="*/ 2325351 w 4966685"/>
                <a:gd name="connsiteY6156" fmla="*/ 339649 h 512833"/>
                <a:gd name="connsiteX6157" fmla="*/ 2335000 w 4966685"/>
                <a:gd name="connsiteY6157" fmla="*/ 349298 h 512833"/>
                <a:gd name="connsiteX6158" fmla="*/ 2325351 w 4966685"/>
                <a:gd name="connsiteY6158" fmla="*/ 358947 h 512833"/>
                <a:gd name="connsiteX6159" fmla="*/ 2315702 w 4966685"/>
                <a:gd name="connsiteY6159" fmla="*/ 349298 h 512833"/>
                <a:gd name="connsiteX6160" fmla="*/ 2325351 w 4966685"/>
                <a:gd name="connsiteY6160" fmla="*/ 339649 h 512833"/>
                <a:gd name="connsiteX6161" fmla="*/ 2297105 w 4966685"/>
                <a:gd name="connsiteY6161" fmla="*/ 339649 h 512833"/>
                <a:gd name="connsiteX6162" fmla="*/ 2306754 w 4966685"/>
                <a:gd name="connsiteY6162" fmla="*/ 349298 h 512833"/>
                <a:gd name="connsiteX6163" fmla="*/ 2297105 w 4966685"/>
                <a:gd name="connsiteY6163" fmla="*/ 358947 h 512833"/>
                <a:gd name="connsiteX6164" fmla="*/ 2287456 w 4966685"/>
                <a:gd name="connsiteY6164" fmla="*/ 349298 h 512833"/>
                <a:gd name="connsiteX6165" fmla="*/ 2297105 w 4966685"/>
                <a:gd name="connsiteY6165" fmla="*/ 339649 h 512833"/>
                <a:gd name="connsiteX6166" fmla="*/ 2268860 w 4966685"/>
                <a:gd name="connsiteY6166" fmla="*/ 339649 h 512833"/>
                <a:gd name="connsiteX6167" fmla="*/ 2278509 w 4966685"/>
                <a:gd name="connsiteY6167" fmla="*/ 349298 h 512833"/>
                <a:gd name="connsiteX6168" fmla="*/ 2268860 w 4966685"/>
                <a:gd name="connsiteY6168" fmla="*/ 358947 h 512833"/>
                <a:gd name="connsiteX6169" fmla="*/ 2259211 w 4966685"/>
                <a:gd name="connsiteY6169" fmla="*/ 349298 h 512833"/>
                <a:gd name="connsiteX6170" fmla="*/ 2268860 w 4966685"/>
                <a:gd name="connsiteY6170" fmla="*/ 339649 h 512833"/>
                <a:gd name="connsiteX6171" fmla="*/ 2240614 w 4966685"/>
                <a:gd name="connsiteY6171" fmla="*/ 339649 h 512833"/>
                <a:gd name="connsiteX6172" fmla="*/ 2250263 w 4966685"/>
                <a:gd name="connsiteY6172" fmla="*/ 349298 h 512833"/>
                <a:gd name="connsiteX6173" fmla="*/ 2240614 w 4966685"/>
                <a:gd name="connsiteY6173" fmla="*/ 358947 h 512833"/>
                <a:gd name="connsiteX6174" fmla="*/ 2230965 w 4966685"/>
                <a:gd name="connsiteY6174" fmla="*/ 349298 h 512833"/>
                <a:gd name="connsiteX6175" fmla="*/ 2240614 w 4966685"/>
                <a:gd name="connsiteY6175" fmla="*/ 339649 h 512833"/>
                <a:gd name="connsiteX6176" fmla="*/ 2212369 w 4966685"/>
                <a:gd name="connsiteY6176" fmla="*/ 339649 h 512833"/>
                <a:gd name="connsiteX6177" fmla="*/ 2222018 w 4966685"/>
                <a:gd name="connsiteY6177" fmla="*/ 349298 h 512833"/>
                <a:gd name="connsiteX6178" fmla="*/ 2212369 w 4966685"/>
                <a:gd name="connsiteY6178" fmla="*/ 358947 h 512833"/>
                <a:gd name="connsiteX6179" fmla="*/ 2202720 w 4966685"/>
                <a:gd name="connsiteY6179" fmla="*/ 349298 h 512833"/>
                <a:gd name="connsiteX6180" fmla="*/ 2212369 w 4966685"/>
                <a:gd name="connsiteY6180" fmla="*/ 339649 h 512833"/>
                <a:gd name="connsiteX6181" fmla="*/ 2184123 w 4966685"/>
                <a:gd name="connsiteY6181" fmla="*/ 339649 h 512833"/>
                <a:gd name="connsiteX6182" fmla="*/ 2193772 w 4966685"/>
                <a:gd name="connsiteY6182" fmla="*/ 349298 h 512833"/>
                <a:gd name="connsiteX6183" fmla="*/ 2184123 w 4966685"/>
                <a:gd name="connsiteY6183" fmla="*/ 358947 h 512833"/>
                <a:gd name="connsiteX6184" fmla="*/ 2174474 w 4966685"/>
                <a:gd name="connsiteY6184" fmla="*/ 349298 h 512833"/>
                <a:gd name="connsiteX6185" fmla="*/ 2184123 w 4966685"/>
                <a:gd name="connsiteY6185" fmla="*/ 339649 h 512833"/>
                <a:gd name="connsiteX6186" fmla="*/ 2155878 w 4966685"/>
                <a:gd name="connsiteY6186" fmla="*/ 339649 h 512833"/>
                <a:gd name="connsiteX6187" fmla="*/ 2165527 w 4966685"/>
                <a:gd name="connsiteY6187" fmla="*/ 349298 h 512833"/>
                <a:gd name="connsiteX6188" fmla="*/ 2155878 w 4966685"/>
                <a:gd name="connsiteY6188" fmla="*/ 358947 h 512833"/>
                <a:gd name="connsiteX6189" fmla="*/ 2146229 w 4966685"/>
                <a:gd name="connsiteY6189" fmla="*/ 349298 h 512833"/>
                <a:gd name="connsiteX6190" fmla="*/ 2155878 w 4966685"/>
                <a:gd name="connsiteY6190" fmla="*/ 339649 h 512833"/>
                <a:gd name="connsiteX6191" fmla="*/ 2127632 w 4966685"/>
                <a:gd name="connsiteY6191" fmla="*/ 339649 h 512833"/>
                <a:gd name="connsiteX6192" fmla="*/ 2137281 w 4966685"/>
                <a:gd name="connsiteY6192" fmla="*/ 349298 h 512833"/>
                <a:gd name="connsiteX6193" fmla="*/ 2127632 w 4966685"/>
                <a:gd name="connsiteY6193" fmla="*/ 358947 h 512833"/>
                <a:gd name="connsiteX6194" fmla="*/ 2117983 w 4966685"/>
                <a:gd name="connsiteY6194" fmla="*/ 349298 h 512833"/>
                <a:gd name="connsiteX6195" fmla="*/ 2127632 w 4966685"/>
                <a:gd name="connsiteY6195" fmla="*/ 339649 h 512833"/>
                <a:gd name="connsiteX6196" fmla="*/ 2099387 w 4966685"/>
                <a:gd name="connsiteY6196" fmla="*/ 339649 h 512833"/>
                <a:gd name="connsiteX6197" fmla="*/ 2109036 w 4966685"/>
                <a:gd name="connsiteY6197" fmla="*/ 349298 h 512833"/>
                <a:gd name="connsiteX6198" fmla="*/ 2099387 w 4966685"/>
                <a:gd name="connsiteY6198" fmla="*/ 358947 h 512833"/>
                <a:gd name="connsiteX6199" fmla="*/ 2089738 w 4966685"/>
                <a:gd name="connsiteY6199" fmla="*/ 349298 h 512833"/>
                <a:gd name="connsiteX6200" fmla="*/ 2099387 w 4966685"/>
                <a:gd name="connsiteY6200" fmla="*/ 339649 h 512833"/>
                <a:gd name="connsiteX6201" fmla="*/ 2071141 w 4966685"/>
                <a:gd name="connsiteY6201" fmla="*/ 339649 h 512833"/>
                <a:gd name="connsiteX6202" fmla="*/ 2080790 w 4966685"/>
                <a:gd name="connsiteY6202" fmla="*/ 349298 h 512833"/>
                <a:gd name="connsiteX6203" fmla="*/ 2071141 w 4966685"/>
                <a:gd name="connsiteY6203" fmla="*/ 358947 h 512833"/>
                <a:gd name="connsiteX6204" fmla="*/ 2061492 w 4966685"/>
                <a:gd name="connsiteY6204" fmla="*/ 349298 h 512833"/>
                <a:gd name="connsiteX6205" fmla="*/ 2071141 w 4966685"/>
                <a:gd name="connsiteY6205" fmla="*/ 339649 h 512833"/>
                <a:gd name="connsiteX6206" fmla="*/ 2042896 w 4966685"/>
                <a:gd name="connsiteY6206" fmla="*/ 339649 h 512833"/>
                <a:gd name="connsiteX6207" fmla="*/ 2052545 w 4966685"/>
                <a:gd name="connsiteY6207" fmla="*/ 349298 h 512833"/>
                <a:gd name="connsiteX6208" fmla="*/ 2042896 w 4966685"/>
                <a:gd name="connsiteY6208" fmla="*/ 358947 h 512833"/>
                <a:gd name="connsiteX6209" fmla="*/ 2033247 w 4966685"/>
                <a:gd name="connsiteY6209" fmla="*/ 349298 h 512833"/>
                <a:gd name="connsiteX6210" fmla="*/ 2042896 w 4966685"/>
                <a:gd name="connsiteY6210" fmla="*/ 339649 h 512833"/>
                <a:gd name="connsiteX6211" fmla="*/ 2014650 w 4966685"/>
                <a:gd name="connsiteY6211" fmla="*/ 339649 h 512833"/>
                <a:gd name="connsiteX6212" fmla="*/ 2024299 w 4966685"/>
                <a:gd name="connsiteY6212" fmla="*/ 349298 h 512833"/>
                <a:gd name="connsiteX6213" fmla="*/ 2014650 w 4966685"/>
                <a:gd name="connsiteY6213" fmla="*/ 358947 h 512833"/>
                <a:gd name="connsiteX6214" fmla="*/ 2005001 w 4966685"/>
                <a:gd name="connsiteY6214" fmla="*/ 349298 h 512833"/>
                <a:gd name="connsiteX6215" fmla="*/ 2014650 w 4966685"/>
                <a:gd name="connsiteY6215" fmla="*/ 339649 h 512833"/>
                <a:gd name="connsiteX6216" fmla="*/ 1986405 w 4966685"/>
                <a:gd name="connsiteY6216" fmla="*/ 339649 h 512833"/>
                <a:gd name="connsiteX6217" fmla="*/ 1996054 w 4966685"/>
                <a:gd name="connsiteY6217" fmla="*/ 349298 h 512833"/>
                <a:gd name="connsiteX6218" fmla="*/ 1986405 w 4966685"/>
                <a:gd name="connsiteY6218" fmla="*/ 358947 h 512833"/>
                <a:gd name="connsiteX6219" fmla="*/ 1976756 w 4966685"/>
                <a:gd name="connsiteY6219" fmla="*/ 349298 h 512833"/>
                <a:gd name="connsiteX6220" fmla="*/ 1986405 w 4966685"/>
                <a:gd name="connsiteY6220" fmla="*/ 339649 h 512833"/>
                <a:gd name="connsiteX6221" fmla="*/ 1958159 w 4966685"/>
                <a:gd name="connsiteY6221" fmla="*/ 339649 h 512833"/>
                <a:gd name="connsiteX6222" fmla="*/ 1967808 w 4966685"/>
                <a:gd name="connsiteY6222" fmla="*/ 349298 h 512833"/>
                <a:gd name="connsiteX6223" fmla="*/ 1958159 w 4966685"/>
                <a:gd name="connsiteY6223" fmla="*/ 358947 h 512833"/>
                <a:gd name="connsiteX6224" fmla="*/ 1948510 w 4966685"/>
                <a:gd name="connsiteY6224" fmla="*/ 349298 h 512833"/>
                <a:gd name="connsiteX6225" fmla="*/ 1958159 w 4966685"/>
                <a:gd name="connsiteY6225" fmla="*/ 339649 h 512833"/>
                <a:gd name="connsiteX6226" fmla="*/ 1929914 w 4966685"/>
                <a:gd name="connsiteY6226" fmla="*/ 339649 h 512833"/>
                <a:gd name="connsiteX6227" fmla="*/ 1939563 w 4966685"/>
                <a:gd name="connsiteY6227" fmla="*/ 349298 h 512833"/>
                <a:gd name="connsiteX6228" fmla="*/ 1929914 w 4966685"/>
                <a:gd name="connsiteY6228" fmla="*/ 358947 h 512833"/>
                <a:gd name="connsiteX6229" fmla="*/ 1920265 w 4966685"/>
                <a:gd name="connsiteY6229" fmla="*/ 349298 h 512833"/>
                <a:gd name="connsiteX6230" fmla="*/ 1929914 w 4966685"/>
                <a:gd name="connsiteY6230" fmla="*/ 339649 h 512833"/>
                <a:gd name="connsiteX6231" fmla="*/ 1901668 w 4966685"/>
                <a:gd name="connsiteY6231" fmla="*/ 339649 h 512833"/>
                <a:gd name="connsiteX6232" fmla="*/ 1911317 w 4966685"/>
                <a:gd name="connsiteY6232" fmla="*/ 349298 h 512833"/>
                <a:gd name="connsiteX6233" fmla="*/ 1901668 w 4966685"/>
                <a:gd name="connsiteY6233" fmla="*/ 358947 h 512833"/>
                <a:gd name="connsiteX6234" fmla="*/ 1892019 w 4966685"/>
                <a:gd name="connsiteY6234" fmla="*/ 349298 h 512833"/>
                <a:gd name="connsiteX6235" fmla="*/ 1901668 w 4966685"/>
                <a:gd name="connsiteY6235" fmla="*/ 339649 h 512833"/>
                <a:gd name="connsiteX6236" fmla="*/ 1873423 w 4966685"/>
                <a:gd name="connsiteY6236" fmla="*/ 339649 h 512833"/>
                <a:gd name="connsiteX6237" fmla="*/ 1883072 w 4966685"/>
                <a:gd name="connsiteY6237" fmla="*/ 349298 h 512833"/>
                <a:gd name="connsiteX6238" fmla="*/ 1873423 w 4966685"/>
                <a:gd name="connsiteY6238" fmla="*/ 358947 h 512833"/>
                <a:gd name="connsiteX6239" fmla="*/ 1863774 w 4966685"/>
                <a:gd name="connsiteY6239" fmla="*/ 349298 h 512833"/>
                <a:gd name="connsiteX6240" fmla="*/ 1873423 w 4966685"/>
                <a:gd name="connsiteY6240" fmla="*/ 339649 h 512833"/>
                <a:gd name="connsiteX6241" fmla="*/ 1845177 w 4966685"/>
                <a:gd name="connsiteY6241" fmla="*/ 339649 h 512833"/>
                <a:gd name="connsiteX6242" fmla="*/ 1854827 w 4966685"/>
                <a:gd name="connsiteY6242" fmla="*/ 349298 h 512833"/>
                <a:gd name="connsiteX6243" fmla="*/ 1845177 w 4966685"/>
                <a:gd name="connsiteY6243" fmla="*/ 358947 h 512833"/>
                <a:gd name="connsiteX6244" fmla="*/ 1835528 w 4966685"/>
                <a:gd name="connsiteY6244" fmla="*/ 349298 h 512833"/>
                <a:gd name="connsiteX6245" fmla="*/ 1845177 w 4966685"/>
                <a:gd name="connsiteY6245" fmla="*/ 339649 h 512833"/>
                <a:gd name="connsiteX6246" fmla="*/ 1816932 w 4966685"/>
                <a:gd name="connsiteY6246" fmla="*/ 339649 h 512833"/>
                <a:gd name="connsiteX6247" fmla="*/ 1826581 w 4966685"/>
                <a:gd name="connsiteY6247" fmla="*/ 349298 h 512833"/>
                <a:gd name="connsiteX6248" fmla="*/ 1816932 w 4966685"/>
                <a:gd name="connsiteY6248" fmla="*/ 358947 h 512833"/>
                <a:gd name="connsiteX6249" fmla="*/ 1807283 w 4966685"/>
                <a:gd name="connsiteY6249" fmla="*/ 349298 h 512833"/>
                <a:gd name="connsiteX6250" fmla="*/ 1816932 w 4966685"/>
                <a:gd name="connsiteY6250" fmla="*/ 339649 h 512833"/>
                <a:gd name="connsiteX6251" fmla="*/ 1788687 w 4966685"/>
                <a:gd name="connsiteY6251" fmla="*/ 339649 h 512833"/>
                <a:gd name="connsiteX6252" fmla="*/ 1798337 w 4966685"/>
                <a:gd name="connsiteY6252" fmla="*/ 349298 h 512833"/>
                <a:gd name="connsiteX6253" fmla="*/ 1788687 w 4966685"/>
                <a:gd name="connsiteY6253" fmla="*/ 358947 h 512833"/>
                <a:gd name="connsiteX6254" fmla="*/ 1779038 w 4966685"/>
                <a:gd name="connsiteY6254" fmla="*/ 349298 h 512833"/>
                <a:gd name="connsiteX6255" fmla="*/ 1788687 w 4966685"/>
                <a:gd name="connsiteY6255" fmla="*/ 339649 h 512833"/>
                <a:gd name="connsiteX6256" fmla="*/ 1760442 w 4966685"/>
                <a:gd name="connsiteY6256" fmla="*/ 339649 h 512833"/>
                <a:gd name="connsiteX6257" fmla="*/ 1770091 w 4966685"/>
                <a:gd name="connsiteY6257" fmla="*/ 349298 h 512833"/>
                <a:gd name="connsiteX6258" fmla="*/ 1760442 w 4966685"/>
                <a:gd name="connsiteY6258" fmla="*/ 358947 h 512833"/>
                <a:gd name="connsiteX6259" fmla="*/ 1750793 w 4966685"/>
                <a:gd name="connsiteY6259" fmla="*/ 349298 h 512833"/>
                <a:gd name="connsiteX6260" fmla="*/ 1760442 w 4966685"/>
                <a:gd name="connsiteY6260" fmla="*/ 339649 h 512833"/>
                <a:gd name="connsiteX6261" fmla="*/ 1732196 w 4966685"/>
                <a:gd name="connsiteY6261" fmla="*/ 339649 h 512833"/>
                <a:gd name="connsiteX6262" fmla="*/ 1741846 w 4966685"/>
                <a:gd name="connsiteY6262" fmla="*/ 349298 h 512833"/>
                <a:gd name="connsiteX6263" fmla="*/ 1732196 w 4966685"/>
                <a:gd name="connsiteY6263" fmla="*/ 358947 h 512833"/>
                <a:gd name="connsiteX6264" fmla="*/ 1722547 w 4966685"/>
                <a:gd name="connsiteY6264" fmla="*/ 349298 h 512833"/>
                <a:gd name="connsiteX6265" fmla="*/ 1732196 w 4966685"/>
                <a:gd name="connsiteY6265" fmla="*/ 339649 h 512833"/>
                <a:gd name="connsiteX6266" fmla="*/ 1703994 w 4966685"/>
                <a:gd name="connsiteY6266" fmla="*/ 339649 h 512833"/>
                <a:gd name="connsiteX6267" fmla="*/ 1713643 w 4966685"/>
                <a:gd name="connsiteY6267" fmla="*/ 349298 h 512833"/>
                <a:gd name="connsiteX6268" fmla="*/ 1703994 w 4966685"/>
                <a:gd name="connsiteY6268" fmla="*/ 358947 h 512833"/>
                <a:gd name="connsiteX6269" fmla="*/ 1694344 w 4966685"/>
                <a:gd name="connsiteY6269" fmla="*/ 349298 h 512833"/>
                <a:gd name="connsiteX6270" fmla="*/ 1703994 w 4966685"/>
                <a:gd name="connsiteY6270" fmla="*/ 339649 h 512833"/>
                <a:gd name="connsiteX6271" fmla="*/ 1675732 w 4966685"/>
                <a:gd name="connsiteY6271" fmla="*/ 339649 h 512833"/>
                <a:gd name="connsiteX6272" fmla="*/ 1685382 w 4966685"/>
                <a:gd name="connsiteY6272" fmla="*/ 349298 h 512833"/>
                <a:gd name="connsiteX6273" fmla="*/ 1675732 w 4966685"/>
                <a:gd name="connsiteY6273" fmla="*/ 358947 h 512833"/>
                <a:gd name="connsiteX6274" fmla="*/ 1666083 w 4966685"/>
                <a:gd name="connsiteY6274" fmla="*/ 349298 h 512833"/>
                <a:gd name="connsiteX6275" fmla="*/ 1675732 w 4966685"/>
                <a:gd name="connsiteY6275" fmla="*/ 339649 h 512833"/>
                <a:gd name="connsiteX6276" fmla="*/ 1647494 w 4966685"/>
                <a:gd name="connsiteY6276" fmla="*/ 339649 h 512833"/>
                <a:gd name="connsiteX6277" fmla="*/ 1657144 w 4966685"/>
                <a:gd name="connsiteY6277" fmla="*/ 349298 h 512833"/>
                <a:gd name="connsiteX6278" fmla="*/ 1647494 w 4966685"/>
                <a:gd name="connsiteY6278" fmla="*/ 358947 h 512833"/>
                <a:gd name="connsiteX6279" fmla="*/ 1637845 w 4966685"/>
                <a:gd name="connsiteY6279" fmla="*/ 349298 h 512833"/>
                <a:gd name="connsiteX6280" fmla="*/ 1647494 w 4966685"/>
                <a:gd name="connsiteY6280" fmla="*/ 339649 h 512833"/>
                <a:gd name="connsiteX6281" fmla="*/ 1619250 w 4966685"/>
                <a:gd name="connsiteY6281" fmla="*/ 339649 h 512833"/>
                <a:gd name="connsiteX6282" fmla="*/ 1628899 w 4966685"/>
                <a:gd name="connsiteY6282" fmla="*/ 349298 h 512833"/>
                <a:gd name="connsiteX6283" fmla="*/ 1619250 w 4966685"/>
                <a:gd name="connsiteY6283" fmla="*/ 358947 h 512833"/>
                <a:gd name="connsiteX6284" fmla="*/ 1609601 w 4966685"/>
                <a:gd name="connsiteY6284" fmla="*/ 349298 h 512833"/>
                <a:gd name="connsiteX6285" fmla="*/ 1619250 w 4966685"/>
                <a:gd name="connsiteY6285" fmla="*/ 339649 h 512833"/>
                <a:gd name="connsiteX6286" fmla="*/ 1591003 w 4966685"/>
                <a:gd name="connsiteY6286" fmla="*/ 339649 h 512833"/>
                <a:gd name="connsiteX6287" fmla="*/ 1600653 w 4966685"/>
                <a:gd name="connsiteY6287" fmla="*/ 349298 h 512833"/>
                <a:gd name="connsiteX6288" fmla="*/ 1591003 w 4966685"/>
                <a:gd name="connsiteY6288" fmla="*/ 358947 h 512833"/>
                <a:gd name="connsiteX6289" fmla="*/ 1581354 w 4966685"/>
                <a:gd name="connsiteY6289" fmla="*/ 349298 h 512833"/>
                <a:gd name="connsiteX6290" fmla="*/ 1591003 w 4966685"/>
                <a:gd name="connsiteY6290" fmla="*/ 339649 h 512833"/>
                <a:gd name="connsiteX6291" fmla="*/ 1562759 w 4966685"/>
                <a:gd name="connsiteY6291" fmla="*/ 339649 h 512833"/>
                <a:gd name="connsiteX6292" fmla="*/ 1572408 w 4966685"/>
                <a:gd name="connsiteY6292" fmla="*/ 349298 h 512833"/>
                <a:gd name="connsiteX6293" fmla="*/ 1562759 w 4966685"/>
                <a:gd name="connsiteY6293" fmla="*/ 358947 h 512833"/>
                <a:gd name="connsiteX6294" fmla="*/ 1553110 w 4966685"/>
                <a:gd name="connsiteY6294" fmla="*/ 349298 h 512833"/>
                <a:gd name="connsiteX6295" fmla="*/ 1562759 w 4966685"/>
                <a:gd name="connsiteY6295" fmla="*/ 339649 h 512833"/>
                <a:gd name="connsiteX6296" fmla="*/ 1534512 w 4966685"/>
                <a:gd name="connsiteY6296" fmla="*/ 339649 h 512833"/>
                <a:gd name="connsiteX6297" fmla="*/ 1544162 w 4966685"/>
                <a:gd name="connsiteY6297" fmla="*/ 349298 h 512833"/>
                <a:gd name="connsiteX6298" fmla="*/ 1534512 w 4966685"/>
                <a:gd name="connsiteY6298" fmla="*/ 358947 h 512833"/>
                <a:gd name="connsiteX6299" fmla="*/ 1524863 w 4966685"/>
                <a:gd name="connsiteY6299" fmla="*/ 349298 h 512833"/>
                <a:gd name="connsiteX6300" fmla="*/ 1534512 w 4966685"/>
                <a:gd name="connsiteY6300" fmla="*/ 339649 h 512833"/>
                <a:gd name="connsiteX6301" fmla="*/ 1506268 w 4966685"/>
                <a:gd name="connsiteY6301" fmla="*/ 339649 h 512833"/>
                <a:gd name="connsiteX6302" fmla="*/ 1515917 w 4966685"/>
                <a:gd name="connsiteY6302" fmla="*/ 349298 h 512833"/>
                <a:gd name="connsiteX6303" fmla="*/ 1506268 w 4966685"/>
                <a:gd name="connsiteY6303" fmla="*/ 358947 h 512833"/>
                <a:gd name="connsiteX6304" fmla="*/ 1496619 w 4966685"/>
                <a:gd name="connsiteY6304" fmla="*/ 349298 h 512833"/>
                <a:gd name="connsiteX6305" fmla="*/ 1506268 w 4966685"/>
                <a:gd name="connsiteY6305" fmla="*/ 339649 h 512833"/>
                <a:gd name="connsiteX6306" fmla="*/ 1478022 w 4966685"/>
                <a:gd name="connsiteY6306" fmla="*/ 339649 h 512833"/>
                <a:gd name="connsiteX6307" fmla="*/ 1487671 w 4966685"/>
                <a:gd name="connsiteY6307" fmla="*/ 349298 h 512833"/>
                <a:gd name="connsiteX6308" fmla="*/ 1478022 w 4966685"/>
                <a:gd name="connsiteY6308" fmla="*/ 358947 h 512833"/>
                <a:gd name="connsiteX6309" fmla="*/ 1468372 w 4966685"/>
                <a:gd name="connsiteY6309" fmla="*/ 349298 h 512833"/>
                <a:gd name="connsiteX6310" fmla="*/ 1478022 w 4966685"/>
                <a:gd name="connsiteY6310" fmla="*/ 339649 h 512833"/>
                <a:gd name="connsiteX6311" fmla="*/ 1449777 w 4966685"/>
                <a:gd name="connsiteY6311" fmla="*/ 339649 h 512833"/>
                <a:gd name="connsiteX6312" fmla="*/ 1459426 w 4966685"/>
                <a:gd name="connsiteY6312" fmla="*/ 349298 h 512833"/>
                <a:gd name="connsiteX6313" fmla="*/ 1449777 w 4966685"/>
                <a:gd name="connsiteY6313" fmla="*/ 358947 h 512833"/>
                <a:gd name="connsiteX6314" fmla="*/ 1440128 w 4966685"/>
                <a:gd name="connsiteY6314" fmla="*/ 349298 h 512833"/>
                <a:gd name="connsiteX6315" fmla="*/ 1449777 w 4966685"/>
                <a:gd name="connsiteY6315" fmla="*/ 339649 h 512833"/>
                <a:gd name="connsiteX6316" fmla="*/ 1421530 w 4966685"/>
                <a:gd name="connsiteY6316" fmla="*/ 339649 h 512833"/>
                <a:gd name="connsiteX6317" fmla="*/ 1431179 w 4966685"/>
                <a:gd name="connsiteY6317" fmla="*/ 349298 h 512833"/>
                <a:gd name="connsiteX6318" fmla="*/ 1421530 w 4966685"/>
                <a:gd name="connsiteY6318" fmla="*/ 358947 h 512833"/>
                <a:gd name="connsiteX6319" fmla="*/ 1411881 w 4966685"/>
                <a:gd name="connsiteY6319" fmla="*/ 349298 h 512833"/>
                <a:gd name="connsiteX6320" fmla="*/ 1421530 w 4966685"/>
                <a:gd name="connsiteY6320" fmla="*/ 339649 h 512833"/>
                <a:gd name="connsiteX6321" fmla="*/ 1393286 w 4966685"/>
                <a:gd name="connsiteY6321" fmla="*/ 339649 h 512833"/>
                <a:gd name="connsiteX6322" fmla="*/ 1402935 w 4966685"/>
                <a:gd name="connsiteY6322" fmla="*/ 349298 h 512833"/>
                <a:gd name="connsiteX6323" fmla="*/ 1393286 w 4966685"/>
                <a:gd name="connsiteY6323" fmla="*/ 358947 h 512833"/>
                <a:gd name="connsiteX6324" fmla="*/ 1383637 w 4966685"/>
                <a:gd name="connsiteY6324" fmla="*/ 349298 h 512833"/>
                <a:gd name="connsiteX6325" fmla="*/ 1393286 w 4966685"/>
                <a:gd name="connsiteY6325" fmla="*/ 339649 h 512833"/>
                <a:gd name="connsiteX6326" fmla="*/ 1365040 w 4966685"/>
                <a:gd name="connsiteY6326" fmla="*/ 339649 h 512833"/>
                <a:gd name="connsiteX6327" fmla="*/ 1374689 w 4966685"/>
                <a:gd name="connsiteY6327" fmla="*/ 349298 h 512833"/>
                <a:gd name="connsiteX6328" fmla="*/ 1365040 w 4966685"/>
                <a:gd name="connsiteY6328" fmla="*/ 358947 h 512833"/>
                <a:gd name="connsiteX6329" fmla="*/ 1355390 w 4966685"/>
                <a:gd name="connsiteY6329" fmla="*/ 349298 h 512833"/>
                <a:gd name="connsiteX6330" fmla="*/ 1365040 w 4966685"/>
                <a:gd name="connsiteY6330" fmla="*/ 339649 h 512833"/>
                <a:gd name="connsiteX6331" fmla="*/ 1336795 w 4966685"/>
                <a:gd name="connsiteY6331" fmla="*/ 339649 h 512833"/>
                <a:gd name="connsiteX6332" fmla="*/ 1346444 w 4966685"/>
                <a:gd name="connsiteY6332" fmla="*/ 349298 h 512833"/>
                <a:gd name="connsiteX6333" fmla="*/ 1336795 w 4966685"/>
                <a:gd name="connsiteY6333" fmla="*/ 358947 h 512833"/>
                <a:gd name="connsiteX6334" fmla="*/ 1327146 w 4966685"/>
                <a:gd name="connsiteY6334" fmla="*/ 349298 h 512833"/>
                <a:gd name="connsiteX6335" fmla="*/ 1336795 w 4966685"/>
                <a:gd name="connsiteY6335" fmla="*/ 339649 h 512833"/>
                <a:gd name="connsiteX6336" fmla="*/ 1308549 w 4966685"/>
                <a:gd name="connsiteY6336" fmla="*/ 339649 h 512833"/>
                <a:gd name="connsiteX6337" fmla="*/ 1318198 w 4966685"/>
                <a:gd name="connsiteY6337" fmla="*/ 349298 h 512833"/>
                <a:gd name="connsiteX6338" fmla="*/ 1308549 w 4966685"/>
                <a:gd name="connsiteY6338" fmla="*/ 358947 h 512833"/>
                <a:gd name="connsiteX6339" fmla="*/ 1298899 w 4966685"/>
                <a:gd name="connsiteY6339" fmla="*/ 349298 h 512833"/>
                <a:gd name="connsiteX6340" fmla="*/ 1308549 w 4966685"/>
                <a:gd name="connsiteY6340" fmla="*/ 339649 h 512833"/>
                <a:gd name="connsiteX6341" fmla="*/ 1280304 w 4966685"/>
                <a:gd name="connsiteY6341" fmla="*/ 339649 h 512833"/>
                <a:gd name="connsiteX6342" fmla="*/ 1289953 w 4966685"/>
                <a:gd name="connsiteY6342" fmla="*/ 349298 h 512833"/>
                <a:gd name="connsiteX6343" fmla="*/ 1280304 w 4966685"/>
                <a:gd name="connsiteY6343" fmla="*/ 358947 h 512833"/>
                <a:gd name="connsiteX6344" fmla="*/ 1270655 w 4966685"/>
                <a:gd name="connsiteY6344" fmla="*/ 349298 h 512833"/>
                <a:gd name="connsiteX6345" fmla="*/ 1280304 w 4966685"/>
                <a:gd name="connsiteY6345" fmla="*/ 339649 h 512833"/>
                <a:gd name="connsiteX6346" fmla="*/ 1252057 w 4966685"/>
                <a:gd name="connsiteY6346" fmla="*/ 339649 h 512833"/>
                <a:gd name="connsiteX6347" fmla="*/ 1261707 w 4966685"/>
                <a:gd name="connsiteY6347" fmla="*/ 349298 h 512833"/>
                <a:gd name="connsiteX6348" fmla="*/ 1252057 w 4966685"/>
                <a:gd name="connsiteY6348" fmla="*/ 358947 h 512833"/>
                <a:gd name="connsiteX6349" fmla="*/ 1242408 w 4966685"/>
                <a:gd name="connsiteY6349" fmla="*/ 349298 h 512833"/>
                <a:gd name="connsiteX6350" fmla="*/ 1252057 w 4966685"/>
                <a:gd name="connsiteY6350" fmla="*/ 339649 h 512833"/>
                <a:gd name="connsiteX6351" fmla="*/ 1223813 w 4966685"/>
                <a:gd name="connsiteY6351" fmla="*/ 339649 h 512833"/>
                <a:gd name="connsiteX6352" fmla="*/ 1233462 w 4966685"/>
                <a:gd name="connsiteY6352" fmla="*/ 349298 h 512833"/>
                <a:gd name="connsiteX6353" fmla="*/ 1223813 w 4966685"/>
                <a:gd name="connsiteY6353" fmla="*/ 358947 h 512833"/>
                <a:gd name="connsiteX6354" fmla="*/ 1214164 w 4966685"/>
                <a:gd name="connsiteY6354" fmla="*/ 349298 h 512833"/>
                <a:gd name="connsiteX6355" fmla="*/ 1223813 w 4966685"/>
                <a:gd name="connsiteY6355" fmla="*/ 339649 h 512833"/>
                <a:gd name="connsiteX6356" fmla="*/ 1195566 w 4966685"/>
                <a:gd name="connsiteY6356" fmla="*/ 339649 h 512833"/>
                <a:gd name="connsiteX6357" fmla="*/ 1205216 w 4966685"/>
                <a:gd name="connsiteY6357" fmla="*/ 349298 h 512833"/>
                <a:gd name="connsiteX6358" fmla="*/ 1195566 w 4966685"/>
                <a:gd name="connsiteY6358" fmla="*/ 358947 h 512833"/>
                <a:gd name="connsiteX6359" fmla="*/ 1185917 w 4966685"/>
                <a:gd name="connsiteY6359" fmla="*/ 349298 h 512833"/>
                <a:gd name="connsiteX6360" fmla="*/ 1195566 w 4966685"/>
                <a:gd name="connsiteY6360" fmla="*/ 339649 h 512833"/>
                <a:gd name="connsiteX6361" fmla="*/ 1167322 w 4966685"/>
                <a:gd name="connsiteY6361" fmla="*/ 339649 h 512833"/>
                <a:gd name="connsiteX6362" fmla="*/ 1176971 w 4966685"/>
                <a:gd name="connsiteY6362" fmla="*/ 349298 h 512833"/>
                <a:gd name="connsiteX6363" fmla="*/ 1167322 w 4966685"/>
                <a:gd name="connsiteY6363" fmla="*/ 358947 h 512833"/>
                <a:gd name="connsiteX6364" fmla="*/ 1157673 w 4966685"/>
                <a:gd name="connsiteY6364" fmla="*/ 349298 h 512833"/>
                <a:gd name="connsiteX6365" fmla="*/ 1167322 w 4966685"/>
                <a:gd name="connsiteY6365" fmla="*/ 339649 h 512833"/>
                <a:gd name="connsiteX6366" fmla="*/ 1139076 w 4966685"/>
                <a:gd name="connsiteY6366" fmla="*/ 339649 h 512833"/>
                <a:gd name="connsiteX6367" fmla="*/ 1148725 w 4966685"/>
                <a:gd name="connsiteY6367" fmla="*/ 349298 h 512833"/>
                <a:gd name="connsiteX6368" fmla="*/ 1139076 w 4966685"/>
                <a:gd name="connsiteY6368" fmla="*/ 358947 h 512833"/>
                <a:gd name="connsiteX6369" fmla="*/ 1129427 w 4966685"/>
                <a:gd name="connsiteY6369" fmla="*/ 349298 h 512833"/>
                <a:gd name="connsiteX6370" fmla="*/ 1139076 w 4966685"/>
                <a:gd name="connsiteY6370" fmla="*/ 339649 h 512833"/>
                <a:gd name="connsiteX6371" fmla="*/ 1110831 w 4966685"/>
                <a:gd name="connsiteY6371" fmla="*/ 339649 h 512833"/>
                <a:gd name="connsiteX6372" fmla="*/ 1120480 w 4966685"/>
                <a:gd name="connsiteY6372" fmla="*/ 349298 h 512833"/>
                <a:gd name="connsiteX6373" fmla="*/ 1110831 w 4966685"/>
                <a:gd name="connsiteY6373" fmla="*/ 358947 h 512833"/>
                <a:gd name="connsiteX6374" fmla="*/ 1101182 w 4966685"/>
                <a:gd name="connsiteY6374" fmla="*/ 349298 h 512833"/>
                <a:gd name="connsiteX6375" fmla="*/ 1110831 w 4966685"/>
                <a:gd name="connsiteY6375" fmla="*/ 339649 h 512833"/>
                <a:gd name="connsiteX6376" fmla="*/ 1082585 w 4966685"/>
                <a:gd name="connsiteY6376" fmla="*/ 339649 h 512833"/>
                <a:gd name="connsiteX6377" fmla="*/ 1092234 w 4966685"/>
                <a:gd name="connsiteY6377" fmla="*/ 349298 h 512833"/>
                <a:gd name="connsiteX6378" fmla="*/ 1082585 w 4966685"/>
                <a:gd name="connsiteY6378" fmla="*/ 358947 h 512833"/>
                <a:gd name="connsiteX6379" fmla="*/ 1072936 w 4966685"/>
                <a:gd name="connsiteY6379" fmla="*/ 349298 h 512833"/>
                <a:gd name="connsiteX6380" fmla="*/ 1082585 w 4966685"/>
                <a:gd name="connsiteY6380" fmla="*/ 339649 h 512833"/>
                <a:gd name="connsiteX6381" fmla="*/ 1054340 w 4966685"/>
                <a:gd name="connsiteY6381" fmla="*/ 339649 h 512833"/>
                <a:gd name="connsiteX6382" fmla="*/ 1063989 w 4966685"/>
                <a:gd name="connsiteY6382" fmla="*/ 349298 h 512833"/>
                <a:gd name="connsiteX6383" fmla="*/ 1054340 w 4966685"/>
                <a:gd name="connsiteY6383" fmla="*/ 358947 h 512833"/>
                <a:gd name="connsiteX6384" fmla="*/ 1044691 w 4966685"/>
                <a:gd name="connsiteY6384" fmla="*/ 349298 h 512833"/>
                <a:gd name="connsiteX6385" fmla="*/ 1054340 w 4966685"/>
                <a:gd name="connsiteY6385" fmla="*/ 339649 h 512833"/>
                <a:gd name="connsiteX6386" fmla="*/ 1026094 w 4966685"/>
                <a:gd name="connsiteY6386" fmla="*/ 339649 h 512833"/>
                <a:gd name="connsiteX6387" fmla="*/ 1035743 w 4966685"/>
                <a:gd name="connsiteY6387" fmla="*/ 349298 h 512833"/>
                <a:gd name="connsiteX6388" fmla="*/ 1026094 w 4966685"/>
                <a:gd name="connsiteY6388" fmla="*/ 358947 h 512833"/>
                <a:gd name="connsiteX6389" fmla="*/ 1016445 w 4966685"/>
                <a:gd name="connsiteY6389" fmla="*/ 349298 h 512833"/>
                <a:gd name="connsiteX6390" fmla="*/ 1026094 w 4966685"/>
                <a:gd name="connsiteY6390" fmla="*/ 339649 h 512833"/>
                <a:gd name="connsiteX6391" fmla="*/ 997849 w 4966685"/>
                <a:gd name="connsiteY6391" fmla="*/ 339649 h 512833"/>
                <a:gd name="connsiteX6392" fmla="*/ 1007498 w 4966685"/>
                <a:gd name="connsiteY6392" fmla="*/ 349298 h 512833"/>
                <a:gd name="connsiteX6393" fmla="*/ 997849 w 4966685"/>
                <a:gd name="connsiteY6393" fmla="*/ 358947 h 512833"/>
                <a:gd name="connsiteX6394" fmla="*/ 988200 w 4966685"/>
                <a:gd name="connsiteY6394" fmla="*/ 349298 h 512833"/>
                <a:gd name="connsiteX6395" fmla="*/ 997849 w 4966685"/>
                <a:gd name="connsiteY6395" fmla="*/ 339649 h 512833"/>
                <a:gd name="connsiteX6396" fmla="*/ 969603 w 4966685"/>
                <a:gd name="connsiteY6396" fmla="*/ 339649 h 512833"/>
                <a:gd name="connsiteX6397" fmla="*/ 979252 w 4966685"/>
                <a:gd name="connsiteY6397" fmla="*/ 349298 h 512833"/>
                <a:gd name="connsiteX6398" fmla="*/ 969603 w 4966685"/>
                <a:gd name="connsiteY6398" fmla="*/ 358947 h 512833"/>
                <a:gd name="connsiteX6399" fmla="*/ 959954 w 4966685"/>
                <a:gd name="connsiteY6399" fmla="*/ 349298 h 512833"/>
                <a:gd name="connsiteX6400" fmla="*/ 969603 w 4966685"/>
                <a:gd name="connsiteY6400" fmla="*/ 339649 h 512833"/>
                <a:gd name="connsiteX6401" fmla="*/ 941358 w 4966685"/>
                <a:gd name="connsiteY6401" fmla="*/ 339649 h 512833"/>
                <a:gd name="connsiteX6402" fmla="*/ 951007 w 4966685"/>
                <a:gd name="connsiteY6402" fmla="*/ 349298 h 512833"/>
                <a:gd name="connsiteX6403" fmla="*/ 941358 w 4966685"/>
                <a:gd name="connsiteY6403" fmla="*/ 358947 h 512833"/>
                <a:gd name="connsiteX6404" fmla="*/ 931709 w 4966685"/>
                <a:gd name="connsiteY6404" fmla="*/ 349298 h 512833"/>
                <a:gd name="connsiteX6405" fmla="*/ 941358 w 4966685"/>
                <a:gd name="connsiteY6405" fmla="*/ 339649 h 512833"/>
                <a:gd name="connsiteX6406" fmla="*/ 913112 w 4966685"/>
                <a:gd name="connsiteY6406" fmla="*/ 339649 h 512833"/>
                <a:gd name="connsiteX6407" fmla="*/ 922761 w 4966685"/>
                <a:gd name="connsiteY6407" fmla="*/ 349298 h 512833"/>
                <a:gd name="connsiteX6408" fmla="*/ 913112 w 4966685"/>
                <a:gd name="connsiteY6408" fmla="*/ 358947 h 512833"/>
                <a:gd name="connsiteX6409" fmla="*/ 903463 w 4966685"/>
                <a:gd name="connsiteY6409" fmla="*/ 349298 h 512833"/>
                <a:gd name="connsiteX6410" fmla="*/ 913112 w 4966685"/>
                <a:gd name="connsiteY6410" fmla="*/ 339649 h 512833"/>
                <a:gd name="connsiteX6411" fmla="*/ 884867 w 4966685"/>
                <a:gd name="connsiteY6411" fmla="*/ 339649 h 512833"/>
                <a:gd name="connsiteX6412" fmla="*/ 894516 w 4966685"/>
                <a:gd name="connsiteY6412" fmla="*/ 349298 h 512833"/>
                <a:gd name="connsiteX6413" fmla="*/ 884867 w 4966685"/>
                <a:gd name="connsiteY6413" fmla="*/ 358947 h 512833"/>
                <a:gd name="connsiteX6414" fmla="*/ 875218 w 4966685"/>
                <a:gd name="connsiteY6414" fmla="*/ 349298 h 512833"/>
                <a:gd name="connsiteX6415" fmla="*/ 884867 w 4966685"/>
                <a:gd name="connsiteY6415" fmla="*/ 339649 h 512833"/>
                <a:gd name="connsiteX6416" fmla="*/ 856621 w 4966685"/>
                <a:gd name="connsiteY6416" fmla="*/ 339649 h 512833"/>
                <a:gd name="connsiteX6417" fmla="*/ 866270 w 4966685"/>
                <a:gd name="connsiteY6417" fmla="*/ 349298 h 512833"/>
                <a:gd name="connsiteX6418" fmla="*/ 856621 w 4966685"/>
                <a:gd name="connsiteY6418" fmla="*/ 358947 h 512833"/>
                <a:gd name="connsiteX6419" fmla="*/ 846972 w 4966685"/>
                <a:gd name="connsiteY6419" fmla="*/ 349298 h 512833"/>
                <a:gd name="connsiteX6420" fmla="*/ 856621 w 4966685"/>
                <a:gd name="connsiteY6420" fmla="*/ 339649 h 512833"/>
                <a:gd name="connsiteX6421" fmla="*/ 828374 w 4966685"/>
                <a:gd name="connsiteY6421" fmla="*/ 339649 h 512833"/>
                <a:gd name="connsiteX6422" fmla="*/ 838024 w 4966685"/>
                <a:gd name="connsiteY6422" fmla="*/ 349298 h 512833"/>
                <a:gd name="connsiteX6423" fmla="*/ 828374 w 4966685"/>
                <a:gd name="connsiteY6423" fmla="*/ 358947 h 512833"/>
                <a:gd name="connsiteX6424" fmla="*/ 818725 w 4966685"/>
                <a:gd name="connsiteY6424" fmla="*/ 349298 h 512833"/>
                <a:gd name="connsiteX6425" fmla="*/ 828374 w 4966685"/>
                <a:gd name="connsiteY6425" fmla="*/ 339649 h 512833"/>
                <a:gd name="connsiteX6426" fmla="*/ 800130 w 4966685"/>
                <a:gd name="connsiteY6426" fmla="*/ 339649 h 512833"/>
                <a:gd name="connsiteX6427" fmla="*/ 809779 w 4966685"/>
                <a:gd name="connsiteY6427" fmla="*/ 349298 h 512833"/>
                <a:gd name="connsiteX6428" fmla="*/ 800130 w 4966685"/>
                <a:gd name="connsiteY6428" fmla="*/ 358947 h 512833"/>
                <a:gd name="connsiteX6429" fmla="*/ 790481 w 4966685"/>
                <a:gd name="connsiteY6429" fmla="*/ 349298 h 512833"/>
                <a:gd name="connsiteX6430" fmla="*/ 800130 w 4966685"/>
                <a:gd name="connsiteY6430" fmla="*/ 339649 h 512833"/>
                <a:gd name="connsiteX6431" fmla="*/ 771883 w 4966685"/>
                <a:gd name="connsiteY6431" fmla="*/ 339649 h 512833"/>
                <a:gd name="connsiteX6432" fmla="*/ 781533 w 4966685"/>
                <a:gd name="connsiteY6432" fmla="*/ 349298 h 512833"/>
                <a:gd name="connsiteX6433" fmla="*/ 771883 w 4966685"/>
                <a:gd name="connsiteY6433" fmla="*/ 358947 h 512833"/>
                <a:gd name="connsiteX6434" fmla="*/ 762234 w 4966685"/>
                <a:gd name="connsiteY6434" fmla="*/ 349298 h 512833"/>
                <a:gd name="connsiteX6435" fmla="*/ 771883 w 4966685"/>
                <a:gd name="connsiteY6435" fmla="*/ 339649 h 512833"/>
                <a:gd name="connsiteX6436" fmla="*/ 743639 w 4966685"/>
                <a:gd name="connsiteY6436" fmla="*/ 339649 h 512833"/>
                <a:gd name="connsiteX6437" fmla="*/ 753288 w 4966685"/>
                <a:gd name="connsiteY6437" fmla="*/ 349298 h 512833"/>
                <a:gd name="connsiteX6438" fmla="*/ 743639 w 4966685"/>
                <a:gd name="connsiteY6438" fmla="*/ 358947 h 512833"/>
                <a:gd name="connsiteX6439" fmla="*/ 733990 w 4966685"/>
                <a:gd name="connsiteY6439" fmla="*/ 349298 h 512833"/>
                <a:gd name="connsiteX6440" fmla="*/ 743639 w 4966685"/>
                <a:gd name="connsiteY6440" fmla="*/ 339649 h 512833"/>
                <a:gd name="connsiteX6441" fmla="*/ 715393 w 4966685"/>
                <a:gd name="connsiteY6441" fmla="*/ 339649 h 512833"/>
                <a:gd name="connsiteX6442" fmla="*/ 725042 w 4966685"/>
                <a:gd name="connsiteY6442" fmla="*/ 349298 h 512833"/>
                <a:gd name="connsiteX6443" fmla="*/ 715393 w 4966685"/>
                <a:gd name="connsiteY6443" fmla="*/ 358947 h 512833"/>
                <a:gd name="connsiteX6444" fmla="*/ 705744 w 4966685"/>
                <a:gd name="connsiteY6444" fmla="*/ 349298 h 512833"/>
                <a:gd name="connsiteX6445" fmla="*/ 715393 w 4966685"/>
                <a:gd name="connsiteY6445" fmla="*/ 339649 h 512833"/>
                <a:gd name="connsiteX6446" fmla="*/ 687148 w 4966685"/>
                <a:gd name="connsiteY6446" fmla="*/ 339649 h 512833"/>
                <a:gd name="connsiteX6447" fmla="*/ 696797 w 4966685"/>
                <a:gd name="connsiteY6447" fmla="*/ 349298 h 512833"/>
                <a:gd name="connsiteX6448" fmla="*/ 687148 w 4966685"/>
                <a:gd name="connsiteY6448" fmla="*/ 358947 h 512833"/>
                <a:gd name="connsiteX6449" fmla="*/ 677499 w 4966685"/>
                <a:gd name="connsiteY6449" fmla="*/ 349298 h 512833"/>
                <a:gd name="connsiteX6450" fmla="*/ 687148 w 4966685"/>
                <a:gd name="connsiteY6450" fmla="*/ 339649 h 512833"/>
                <a:gd name="connsiteX6451" fmla="*/ 658902 w 4966685"/>
                <a:gd name="connsiteY6451" fmla="*/ 339649 h 512833"/>
                <a:gd name="connsiteX6452" fmla="*/ 668551 w 4966685"/>
                <a:gd name="connsiteY6452" fmla="*/ 349298 h 512833"/>
                <a:gd name="connsiteX6453" fmla="*/ 658902 w 4966685"/>
                <a:gd name="connsiteY6453" fmla="*/ 358947 h 512833"/>
                <a:gd name="connsiteX6454" fmla="*/ 649252 w 4966685"/>
                <a:gd name="connsiteY6454" fmla="*/ 349298 h 512833"/>
                <a:gd name="connsiteX6455" fmla="*/ 658902 w 4966685"/>
                <a:gd name="connsiteY6455" fmla="*/ 339649 h 512833"/>
                <a:gd name="connsiteX6456" fmla="*/ 630657 w 4966685"/>
                <a:gd name="connsiteY6456" fmla="*/ 339649 h 512833"/>
                <a:gd name="connsiteX6457" fmla="*/ 640306 w 4966685"/>
                <a:gd name="connsiteY6457" fmla="*/ 349298 h 512833"/>
                <a:gd name="connsiteX6458" fmla="*/ 630657 w 4966685"/>
                <a:gd name="connsiteY6458" fmla="*/ 358947 h 512833"/>
                <a:gd name="connsiteX6459" fmla="*/ 621008 w 4966685"/>
                <a:gd name="connsiteY6459" fmla="*/ 349298 h 512833"/>
                <a:gd name="connsiteX6460" fmla="*/ 630657 w 4966685"/>
                <a:gd name="connsiteY6460" fmla="*/ 339649 h 512833"/>
                <a:gd name="connsiteX6461" fmla="*/ 602411 w 4966685"/>
                <a:gd name="connsiteY6461" fmla="*/ 339649 h 512833"/>
                <a:gd name="connsiteX6462" fmla="*/ 612060 w 4966685"/>
                <a:gd name="connsiteY6462" fmla="*/ 349298 h 512833"/>
                <a:gd name="connsiteX6463" fmla="*/ 602411 w 4966685"/>
                <a:gd name="connsiteY6463" fmla="*/ 358947 h 512833"/>
                <a:gd name="connsiteX6464" fmla="*/ 592762 w 4966685"/>
                <a:gd name="connsiteY6464" fmla="*/ 349298 h 512833"/>
                <a:gd name="connsiteX6465" fmla="*/ 602411 w 4966685"/>
                <a:gd name="connsiteY6465" fmla="*/ 339649 h 512833"/>
                <a:gd name="connsiteX6466" fmla="*/ 574166 w 4966685"/>
                <a:gd name="connsiteY6466" fmla="*/ 339649 h 512833"/>
                <a:gd name="connsiteX6467" fmla="*/ 583815 w 4966685"/>
                <a:gd name="connsiteY6467" fmla="*/ 349298 h 512833"/>
                <a:gd name="connsiteX6468" fmla="*/ 574166 w 4966685"/>
                <a:gd name="connsiteY6468" fmla="*/ 358947 h 512833"/>
                <a:gd name="connsiteX6469" fmla="*/ 564517 w 4966685"/>
                <a:gd name="connsiteY6469" fmla="*/ 349298 h 512833"/>
                <a:gd name="connsiteX6470" fmla="*/ 574166 w 4966685"/>
                <a:gd name="connsiteY6470" fmla="*/ 339649 h 512833"/>
                <a:gd name="connsiteX6471" fmla="*/ 545920 w 4966685"/>
                <a:gd name="connsiteY6471" fmla="*/ 339649 h 512833"/>
                <a:gd name="connsiteX6472" fmla="*/ 555569 w 4966685"/>
                <a:gd name="connsiteY6472" fmla="*/ 349298 h 512833"/>
                <a:gd name="connsiteX6473" fmla="*/ 545920 w 4966685"/>
                <a:gd name="connsiteY6473" fmla="*/ 358947 h 512833"/>
                <a:gd name="connsiteX6474" fmla="*/ 536270 w 4966685"/>
                <a:gd name="connsiteY6474" fmla="*/ 349298 h 512833"/>
                <a:gd name="connsiteX6475" fmla="*/ 545920 w 4966685"/>
                <a:gd name="connsiteY6475" fmla="*/ 339649 h 512833"/>
                <a:gd name="connsiteX6476" fmla="*/ 517675 w 4966685"/>
                <a:gd name="connsiteY6476" fmla="*/ 339649 h 512833"/>
                <a:gd name="connsiteX6477" fmla="*/ 527324 w 4966685"/>
                <a:gd name="connsiteY6477" fmla="*/ 349298 h 512833"/>
                <a:gd name="connsiteX6478" fmla="*/ 517675 w 4966685"/>
                <a:gd name="connsiteY6478" fmla="*/ 358947 h 512833"/>
                <a:gd name="connsiteX6479" fmla="*/ 508026 w 4966685"/>
                <a:gd name="connsiteY6479" fmla="*/ 349298 h 512833"/>
                <a:gd name="connsiteX6480" fmla="*/ 517675 w 4966685"/>
                <a:gd name="connsiteY6480" fmla="*/ 339649 h 512833"/>
                <a:gd name="connsiteX6481" fmla="*/ 489429 w 4966685"/>
                <a:gd name="connsiteY6481" fmla="*/ 339649 h 512833"/>
                <a:gd name="connsiteX6482" fmla="*/ 499078 w 4966685"/>
                <a:gd name="connsiteY6482" fmla="*/ 349298 h 512833"/>
                <a:gd name="connsiteX6483" fmla="*/ 489429 w 4966685"/>
                <a:gd name="connsiteY6483" fmla="*/ 358947 h 512833"/>
                <a:gd name="connsiteX6484" fmla="*/ 479780 w 4966685"/>
                <a:gd name="connsiteY6484" fmla="*/ 349298 h 512833"/>
                <a:gd name="connsiteX6485" fmla="*/ 489429 w 4966685"/>
                <a:gd name="connsiteY6485" fmla="*/ 339649 h 512833"/>
                <a:gd name="connsiteX6486" fmla="*/ 461184 w 4966685"/>
                <a:gd name="connsiteY6486" fmla="*/ 339649 h 512833"/>
                <a:gd name="connsiteX6487" fmla="*/ 470833 w 4966685"/>
                <a:gd name="connsiteY6487" fmla="*/ 349298 h 512833"/>
                <a:gd name="connsiteX6488" fmla="*/ 461184 w 4966685"/>
                <a:gd name="connsiteY6488" fmla="*/ 358947 h 512833"/>
                <a:gd name="connsiteX6489" fmla="*/ 451535 w 4966685"/>
                <a:gd name="connsiteY6489" fmla="*/ 349298 h 512833"/>
                <a:gd name="connsiteX6490" fmla="*/ 461184 w 4966685"/>
                <a:gd name="connsiteY6490" fmla="*/ 339649 h 512833"/>
                <a:gd name="connsiteX6491" fmla="*/ 432938 w 4966685"/>
                <a:gd name="connsiteY6491" fmla="*/ 339649 h 512833"/>
                <a:gd name="connsiteX6492" fmla="*/ 442587 w 4966685"/>
                <a:gd name="connsiteY6492" fmla="*/ 349298 h 512833"/>
                <a:gd name="connsiteX6493" fmla="*/ 432938 w 4966685"/>
                <a:gd name="connsiteY6493" fmla="*/ 358947 h 512833"/>
                <a:gd name="connsiteX6494" fmla="*/ 423289 w 4966685"/>
                <a:gd name="connsiteY6494" fmla="*/ 349298 h 512833"/>
                <a:gd name="connsiteX6495" fmla="*/ 432938 w 4966685"/>
                <a:gd name="connsiteY6495" fmla="*/ 339649 h 512833"/>
                <a:gd name="connsiteX6496" fmla="*/ 404693 w 4966685"/>
                <a:gd name="connsiteY6496" fmla="*/ 339649 h 512833"/>
                <a:gd name="connsiteX6497" fmla="*/ 414342 w 4966685"/>
                <a:gd name="connsiteY6497" fmla="*/ 349298 h 512833"/>
                <a:gd name="connsiteX6498" fmla="*/ 404693 w 4966685"/>
                <a:gd name="connsiteY6498" fmla="*/ 358947 h 512833"/>
                <a:gd name="connsiteX6499" fmla="*/ 395044 w 4966685"/>
                <a:gd name="connsiteY6499" fmla="*/ 349298 h 512833"/>
                <a:gd name="connsiteX6500" fmla="*/ 404693 w 4966685"/>
                <a:gd name="connsiteY6500" fmla="*/ 339649 h 512833"/>
                <a:gd name="connsiteX6501" fmla="*/ 376447 w 4966685"/>
                <a:gd name="connsiteY6501" fmla="*/ 339649 h 512833"/>
                <a:gd name="connsiteX6502" fmla="*/ 386096 w 4966685"/>
                <a:gd name="connsiteY6502" fmla="*/ 349298 h 512833"/>
                <a:gd name="connsiteX6503" fmla="*/ 376447 w 4966685"/>
                <a:gd name="connsiteY6503" fmla="*/ 358947 h 512833"/>
                <a:gd name="connsiteX6504" fmla="*/ 366798 w 4966685"/>
                <a:gd name="connsiteY6504" fmla="*/ 349298 h 512833"/>
                <a:gd name="connsiteX6505" fmla="*/ 376447 w 4966685"/>
                <a:gd name="connsiteY6505" fmla="*/ 339649 h 512833"/>
                <a:gd name="connsiteX6506" fmla="*/ 348202 w 4966685"/>
                <a:gd name="connsiteY6506" fmla="*/ 339649 h 512833"/>
                <a:gd name="connsiteX6507" fmla="*/ 357851 w 4966685"/>
                <a:gd name="connsiteY6507" fmla="*/ 349298 h 512833"/>
                <a:gd name="connsiteX6508" fmla="*/ 348202 w 4966685"/>
                <a:gd name="connsiteY6508" fmla="*/ 358947 h 512833"/>
                <a:gd name="connsiteX6509" fmla="*/ 338553 w 4966685"/>
                <a:gd name="connsiteY6509" fmla="*/ 349298 h 512833"/>
                <a:gd name="connsiteX6510" fmla="*/ 348202 w 4966685"/>
                <a:gd name="connsiteY6510" fmla="*/ 339649 h 512833"/>
                <a:gd name="connsiteX6511" fmla="*/ 319956 w 4966685"/>
                <a:gd name="connsiteY6511" fmla="*/ 339649 h 512833"/>
                <a:gd name="connsiteX6512" fmla="*/ 329605 w 4966685"/>
                <a:gd name="connsiteY6512" fmla="*/ 349298 h 512833"/>
                <a:gd name="connsiteX6513" fmla="*/ 319956 w 4966685"/>
                <a:gd name="connsiteY6513" fmla="*/ 358947 h 512833"/>
                <a:gd name="connsiteX6514" fmla="*/ 310307 w 4966685"/>
                <a:gd name="connsiteY6514" fmla="*/ 349298 h 512833"/>
                <a:gd name="connsiteX6515" fmla="*/ 319956 w 4966685"/>
                <a:gd name="connsiteY6515" fmla="*/ 339649 h 512833"/>
                <a:gd name="connsiteX6516" fmla="*/ 291711 w 4966685"/>
                <a:gd name="connsiteY6516" fmla="*/ 339649 h 512833"/>
                <a:gd name="connsiteX6517" fmla="*/ 301361 w 4966685"/>
                <a:gd name="connsiteY6517" fmla="*/ 349298 h 512833"/>
                <a:gd name="connsiteX6518" fmla="*/ 291711 w 4966685"/>
                <a:gd name="connsiteY6518" fmla="*/ 358947 h 512833"/>
                <a:gd name="connsiteX6519" fmla="*/ 282062 w 4966685"/>
                <a:gd name="connsiteY6519" fmla="*/ 349298 h 512833"/>
                <a:gd name="connsiteX6520" fmla="*/ 291711 w 4966685"/>
                <a:gd name="connsiteY6520" fmla="*/ 339649 h 512833"/>
                <a:gd name="connsiteX6521" fmla="*/ 263465 w 4966685"/>
                <a:gd name="connsiteY6521" fmla="*/ 339649 h 512833"/>
                <a:gd name="connsiteX6522" fmla="*/ 273114 w 4966685"/>
                <a:gd name="connsiteY6522" fmla="*/ 349298 h 512833"/>
                <a:gd name="connsiteX6523" fmla="*/ 263465 w 4966685"/>
                <a:gd name="connsiteY6523" fmla="*/ 358947 h 512833"/>
                <a:gd name="connsiteX6524" fmla="*/ 253816 w 4966685"/>
                <a:gd name="connsiteY6524" fmla="*/ 349298 h 512833"/>
                <a:gd name="connsiteX6525" fmla="*/ 263465 w 4966685"/>
                <a:gd name="connsiteY6525" fmla="*/ 339649 h 512833"/>
                <a:gd name="connsiteX6526" fmla="*/ 235220 w 4966685"/>
                <a:gd name="connsiteY6526" fmla="*/ 339649 h 512833"/>
                <a:gd name="connsiteX6527" fmla="*/ 244869 w 4966685"/>
                <a:gd name="connsiteY6527" fmla="*/ 349298 h 512833"/>
                <a:gd name="connsiteX6528" fmla="*/ 235220 w 4966685"/>
                <a:gd name="connsiteY6528" fmla="*/ 358947 h 512833"/>
                <a:gd name="connsiteX6529" fmla="*/ 225571 w 4966685"/>
                <a:gd name="connsiteY6529" fmla="*/ 349298 h 512833"/>
                <a:gd name="connsiteX6530" fmla="*/ 235220 w 4966685"/>
                <a:gd name="connsiteY6530" fmla="*/ 339649 h 512833"/>
                <a:gd name="connsiteX6531" fmla="*/ 206974 w 4966685"/>
                <a:gd name="connsiteY6531" fmla="*/ 339649 h 512833"/>
                <a:gd name="connsiteX6532" fmla="*/ 216623 w 4966685"/>
                <a:gd name="connsiteY6532" fmla="*/ 349298 h 512833"/>
                <a:gd name="connsiteX6533" fmla="*/ 206974 w 4966685"/>
                <a:gd name="connsiteY6533" fmla="*/ 358947 h 512833"/>
                <a:gd name="connsiteX6534" fmla="*/ 197325 w 4966685"/>
                <a:gd name="connsiteY6534" fmla="*/ 349298 h 512833"/>
                <a:gd name="connsiteX6535" fmla="*/ 206974 w 4966685"/>
                <a:gd name="connsiteY6535" fmla="*/ 339649 h 512833"/>
                <a:gd name="connsiteX6536" fmla="*/ 178729 w 4966685"/>
                <a:gd name="connsiteY6536" fmla="*/ 339649 h 512833"/>
                <a:gd name="connsiteX6537" fmla="*/ 188378 w 4966685"/>
                <a:gd name="connsiteY6537" fmla="*/ 349298 h 512833"/>
                <a:gd name="connsiteX6538" fmla="*/ 178729 w 4966685"/>
                <a:gd name="connsiteY6538" fmla="*/ 358947 h 512833"/>
                <a:gd name="connsiteX6539" fmla="*/ 169080 w 4966685"/>
                <a:gd name="connsiteY6539" fmla="*/ 349298 h 512833"/>
                <a:gd name="connsiteX6540" fmla="*/ 178729 w 4966685"/>
                <a:gd name="connsiteY6540" fmla="*/ 339649 h 512833"/>
                <a:gd name="connsiteX6541" fmla="*/ 150483 w 4966685"/>
                <a:gd name="connsiteY6541" fmla="*/ 339649 h 512833"/>
                <a:gd name="connsiteX6542" fmla="*/ 160133 w 4966685"/>
                <a:gd name="connsiteY6542" fmla="*/ 349298 h 512833"/>
                <a:gd name="connsiteX6543" fmla="*/ 150483 w 4966685"/>
                <a:gd name="connsiteY6543" fmla="*/ 358947 h 512833"/>
                <a:gd name="connsiteX6544" fmla="*/ 140834 w 4966685"/>
                <a:gd name="connsiteY6544" fmla="*/ 349298 h 512833"/>
                <a:gd name="connsiteX6545" fmla="*/ 150483 w 4966685"/>
                <a:gd name="connsiteY6545" fmla="*/ 339649 h 512833"/>
                <a:gd name="connsiteX6546" fmla="*/ 122238 w 4966685"/>
                <a:gd name="connsiteY6546" fmla="*/ 339649 h 512833"/>
                <a:gd name="connsiteX6547" fmla="*/ 131887 w 4966685"/>
                <a:gd name="connsiteY6547" fmla="*/ 349298 h 512833"/>
                <a:gd name="connsiteX6548" fmla="*/ 122238 w 4966685"/>
                <a:gd name="connsiteY6548" fmla="*/ 358947 h 512833"/>
                <a:gd name="connsiteX6549" fmla="*/ 112589 w 4966685"/>
                <a:gd name="connsiteY6549" fmla="*/ 349298 h 512833"/>
                <a:gd name="connsiteX6550" fmla="*/ 122238 w 4966685"/>
                <a:gd name="connsiteY6550" fmla="*/ 339649 h 512833"/>
                <a:gd name="connsiteX6551" fmla="*/ 93993 w 4966685"/>
                <a:gd name="connsiteY6551" fmla="*/ 339649 h 512833"/>
                <a:gd name="connsiteX6552" fmla="*/ 103643 w 4966685"/>
                <a:gd name="connsiteY6552" fmla="*/ 349298 h 512833"/>
                <a:gd name="connsiteX6553" fmla="*/ 93993 w 4966685"/>
                <a:gd name="connsiteY6553" fmla="*/ 358947 h 512833"/>
                <a:gd name="connsiteX6554" fmla="*/ 84344 w 4966685"/>
                <a:gd name="connsiteY6554" fmla="*/ 349298 h 512833"/>
                <a:gd name="connsiteX6555" fmla="*/ 93993 w 4966685"/>
                <a:gd name="connsiteY6555" fmla="*/ 339649 h 512833"/>
                <a:gd name="connsiteX6556" fmla="*/ 65748 w 4966685"/>
                <a:gd name="connsiteY6556" fmla="*/ 339649 h 512833"/>
                <a:gd name="connsiteX6557" fmla="*/ 75397 w 4966685"/>
                <a:gd name="connsiteY6557" fmla="*/ 349298 h 512833"/>
                <a:gd name="connsiteX6558" fmla="*/ 65748 w 4966685"/>
                <a:gd name="connsiteY6558" fmla="*/ 358947 h 512833"/>
                <a:gd name="connsiteX6559" fmla="*/ 56099 w 4966685"/>
                <a:gd name="connsiteY6559" fmla="*/ 349298 h 512833"/>
                <a:gd name="connsiteX6560" fmla="*/ 65748 w 4966685"/>
                <a:gd name="connsiteY6560" fmla="*/ 339649 h 512833"/>
                <a:gd name="connsiteX6561" fmla="*/ 37502 w 4966685"/>
                <a:gd name="connsiteY6561" fmla="*/ 339649 h 512833"/>
                <a:gd name="connsiteX6562" fmla="*/ 47152 w 4966685"/>
                <a:gd name="connsiteY6562" fmla="*/ 349298 h 512833"/>
                <a:gd name="connsiteX6563" fmla="*/ 37502 w 4966685"/>
                <a:gd name="connsiteY6563" fmla="*/ 358947 h 512833"/>
                <a:gd name="connsiteX6564" fmla="*/ 27853 w 4966685"/>
                <a:gd name="connsiteY6564" fmla="*/ 349298 h 512833"/>
                <a:gd name="connsiteX6565" fmla="*/ 37502 w 4966685"/>
                <a:gd name="connsiteY6565" fmla="*/ 339649 h 512833"/>
                <a:gd name="connsiteX6566" fmla="*/ 9256 w 4966685"/>
                <a:gd name="connsiteY6566" fmla="*/ 339649 h 512833"/>
                <a:gd name="connsiteX6567" fmla="*/ 18906 w 4966685"/>
                <a:gd name="connsiteY6567" fmla="*/ 349298 h 512833"/>
                <a:gd name="connsiteX6568" fmla="*/ 9256 w 4966685"/>
                <a:gd name="connsiteY6568" fmla="*/ 358947 h 512833"/>
                <a:gd name="connsiteX6569" fmla="*/ 8090 w 4966685"/>
                <a:gd name="connsiteY6569" fmla="*/ 357781 h 512833"/>
                <a:gd name="connsiteX6570" fmla="*/ 5240 w 4966685"/>
                <a:gd name="connsiteY6570" fmla="*/ 343665 h 512833"/>
                <a:gd name="connsiteX6571" fmla="*/ 4960288 w 4966685"/>
                <a:gd name="connsiteY6571" fmla="*/ 321372 h 512833"/>
                <a:gd name="connsiteX6572" fmla="*/ 4959124 w 4966685"/>
                <a:gd name="connsiteY6572" fmla="*/ 327138 h 512833"/>
                <a:gd name="connsiteX6573" fmla="*/ 4956823 w 4966685"/>
                <a:gd name="connsiteY6573" fmla="*/ 324837 h 512833"/>
                <a:gd name="connsiteX6574" fmla="*/ 4938023 w 4966685"/>
                <a:gd name="connsiteY6574" fmla="*/ 315390 h 512833"/>
                <a:gd name="connsiteX6575" fmla="*/ 4947469 w 4966685"/>
                <a:gd name="connsiteY6575" fmla="*/ 324837 h 512833"/>
                <a:gd name="connsiteX6576" fmla="*/ 4938023 w 4966685"/>
                <a:gd name="connsiteY6576" fmla="*/ 334283 h 512833"/>
                <a:gd name="connsiteX6577" fmla="*/ 4928576 w 4966685"/>
                <a:gd name="connsiteY6577" fmla="*/ 324837 h 512833"/>
                <a:gd name="connsiteX6578" fmla="*/ 4938023 w 4966685"/>
                <a:gd name="connsiteY6578" fmla="*/ 315390 h 512833"/>
                <a:gd name="connsiteX6579" fmla="*/ 4909778 w 4966685"/>
                <a:gd name="connsiteY6579" fmla="*/ 315390 h 512833"/>
                <a:gd name="connsiteX6580" fmla="*/ 4919224 w 4966685"/>
                <a:gd name="connsiteY6580" fmla="*/ 324837 h 512833"/>
                <a:gd name="connsiteX6581" fmla="*/ 4909778 w 4966685"/>
                <a:gd name="connsiteY6581" fmla="*/ 334283 h 512833"/>
                <a:gd name="connsiteX6582" fmla="*/ 4900332 w 4966685"/>
                <a:gd name="connsiteY6582" fmla="*/ 324837 h 512833"/>
                <a:gd name="connsiteX6583" fmla="*/ 4909778 w 4966685"/>
                <a:gd name="connsiteY6583" fmla="*/ 315390 h 512833"/>
                <a:gd name="connsiteX6584" fmla="*/ 4881532 w 4966685"/>
                <a:gd name="connsiteY6584" fmla="*/ 315390 h 512833"/>
                <a:gd name="connsiteX6585" fmla="*/ 4890978 w 4966685"/>
                <a:gd name="connsiteY6585" fmla="*/ 324837 h 512833"/>
                <a:gd name="connsiteX6586" fmla="*/ 4881532 w 4966685"/>
                <a:gd name="connsiteY6586" fmla="*/ 334283 h 512833"/>
                <a:gd name="connsiteX6587" fmla="*/ 4872086 w 4966685"/>
                <a:gd name="connsiteY6587" fmla="*/ 324837 h 512833"/>
                <a:gd name="connsiteX6588" fmla="*/ 4881532 w 4966685"/>
                <a:gd name="connsiteY6588" fmla="*/ 315390 h 512833"/>
                <a:gd name="connsiteX6589" fmla="*/ 4853287 w 4966685"/>
                <a:gd name="connsiteY6589" fmla="*/ 315390 h 512833"/>
                <a:gd name="connsiteX6590" fmla="*/ 4862734 w 4966685"/>
                <a:gd name="connsiteY6590" fmla="*/ 324837 h 512833"/>
                <a:gd name="connsiteX6591" fmla="*/ 4853287 w 4966685"/>
                <a:gd name="connsiteY6591" fmla="*/ 334283 h 512833"/>
                <a:gd name="connsiteX6592" fmla="*/ 4843841 w 4966685"/>
                <a:gd name="connsiteY6592" fmla="*/ 324837 h 512833"/>
                <a:gd name="connsiteX6593" fmla="*/ 4853287 w 4966685"/>
                <a:gd name="connsiteY6593" fmla="*/ 315390 h 512833"/>
                <a:gd name="connsiteX6594" fmla="*/ 4825041 w 4966685"/>
                <a:gd name="connsiteY6594" fmla="*/ 315390 h 512833"/>
                <a:gd name="connsiteX6595" fmla="*/ 4834487 w 4966685"/>
                <a:gd name="connsiteY6595" fmla="*/ 324837 h 512833"/>
                <a:gd name="connsiteX6596" fmla="*/ 4825041 w 4966685"/>
                <a:gd name="connsiteY6596" fmla="*/ 334283 h 512833"/>
                <a:gd name="connsiteX6597" fmla="*/ 4815594 w 4966685"/>
                <a:gd name="connsiteY6597" fmla="*/ 324837 h 512833"/>
                <a:gd name="connsiteX6598" fmla="*/ 4825041 w 4966685"/>
                <a:gd name="connsiteY6598" fmla="*/ 315390 h 512833"/>
                <a:gd name="connsiteX6599" fmla="*/ 4796796 w 4966685"/>
                <a:gd name="connsiteY6599" fmla="*/ 315390 h 512833"/>
                <a:gd name="connsiteX6600" fmla="*/ 4806243 w 4966685"/>
                <a:gd name="connsiteY6600" fmla="*/ 324837 h 512833"/>
                <a:gd name="connsiteX6601" fmla="*/ 4796796 w 4966685"/>
                <a:gd name="connsiteY6601" fmla="*/ 334283 h 512833"/>
                <a:gd name="connsiteX6602" fmla="*/ 4787350 w 4966685"/>
                <a:gd name="connsiteY6602" fmla="*/ 324837 h 512833"/>
                <a:gd name="connsiteX6603" fmla="*/ 4796796 w 4966685"/>
                <a:gd name="connsiteY6603" fmla="*/ 315390 h 512833"/>
                <a:gd name="connsiteX6604" fmla="*/ 4768550 w 4966685"/>
                <a:gd name="connsiteY6604" fmla="*/ 315390 h 512833"/>
                <a:gd name="connsiteX6605" fmla="*/ 4777996 w 4966685"/>
                <a:gd name="connsiteY6605" fmla="*/ 324837 h 512833"/>
                <a:gd name="connsiteX6606" fmla="*/ 4768550 w 4966685"/>
                <a:gd name="connsiteY6606" fmla="*/ 334283 h 512833"/>
                <a:gd name="connsiteX6607" fmla="*/ 4759104 w 4966685"/>
                <a:gd name="connsiteY6607" fmla="*/ 324837 h 512833"/>
                <a:gd name="connsiteX6608" fmla="*/ 4768550 w 4966685"/>
                <a:gd name="connsiteY6608" fmla="*/ 315390 h 512833"/>
                <a:gd name="connsiteX6609" fmla="*/ 4740305 w 4966685"/>
                <a:gd name="connsiteY6609" fmla="*/ 315390 h 512833"/>
                <a:gd name="connsiteX6610" fmla="*/ 4749752 w 4966685"/>
                <a:gd name="connsiteY6610" fmla="*/ 324837 h 512833"/>
                <a:gd name="connsiteX6611" fmla="*/ 4740305 w 4966685"/>
                <a:gd name="connsiteY6611" fmla="*/ 334283 h 512833"/>
                <a:gd name="connsiteX6612" fmla="*/ 4730859 w 4966685"/>
                <a:gd name="connsiteY6612" fmla="*/ 324837 h 512833"/>
                <a:gd name="connsiteX6613" fmla="*/ 4740305 w 4966685"/>
                <a:gd name="connsiteY6613" fmla="*/ 315390 h 512833"/>
                <a:gd name="connsiteX6614" fmla="*/ 4712059 w 4966685"/>
                <a:gd name="connsiteY6614" fmla="*/ 315390 h 512833"/>
                <a:gd name="connsiteX6615" fmla="*/ 4721505 w 4966685"/>
                <a:gd name="connsiteY6615" fmla="*/ 324837 h 512833"/>
                <a:gd name="connsiteX6616" fmla="*/ 4712059 w 4966685"/>
                <a:gd name="connsiteY6616" fmla="*/ 334283 h 512833"/>
                <a:gd name="connsiteX6617" fmla="*/ 4702612 w 4966685"/>
                <a:gd name="connsiteY6617" fmla="*/ 324837 h 512833"/>
                <a:gd name="connsiteX6618" fmla="*/ 4712059 w 4966685"/>
                <a:gd name="connsiteY6618" fmla="*/ 315390 h 512833"/>
                <a:gd name="connsiteX6619" fmla="*/ 4683814 w 4966685"/>
                <a:gd name="connsiteY6619" fmla="*/ 315390 h 512833"/>
                <a:gd name="connsiteX6620" fmla="*/ 4693261 w 4966685"/>
                <a:gd name="connsiteY6620" fmla="*/ 324837 h 512833"/>
                <a:gd name="connsiteX6621" fmla="*/ 4683814 w 4966685"/>
                <a:gd name="connsiteY6621" fmla="*/ 334283 h 512833"/>
                <a:gd name="connsiteX6622" fmla="*/ 4674368 w 4966685"/>
                <a:gd name="connsiteY6622" fmla="*/ 324837 h 512833"/>
                <a:gd name="connsiteX6623" fmla="*/ 4683814 w 4966685"/>
                <a:gd name="connsiteY6623" fmla="*/ 315390 h 512833"/>
                <a:gd name="connsiteX6624" fmla="*/ 4655568 w 4966685"/>
                <a:gd name="connsiteY6624" fmla="*/ 315390 h 512833"/>
                <a:gd name="connsiteX6625" fmla="*/ 4665014 w 4966685"/>
                <a:gd name="connsiteY6625" fmla="*/ 324837 h 512833"/>
                <a:gd name="connsiteX6626" fmla="*/ 4655568 w 4966685"/>
                <a:gd name="connsiteY6626" fmla="*/ 334283 h 512833"/>
                <a:gd name="connsiteX6627" fmla="*/ 4646122 w 4966685"/>
                <a:gd name="connsiteY6627" fmla="*/ 324837 h 512833"/>
                <a:gd name="connsiteX6628" fmla="*/ 4655568 w 4966685"/>
                <a:gd name="connsiteY6628" fmla="*/ 315390 h 512833"/>
                <a:gd name="connsiteX6629" fmla="*/ 4627323 w 4966685"/>
                <a:gd name="connsiteY6629" fmla="*/ 315390 h 512833"/>
                <a:gd name="connsiteX6630" fmla="*/ 4636770 w 4966685"/>
                <a:gd name="connsiteY6630" fmla="*/ 324837 h 512833"/>
                <a:gd name="connsiteX6631" fmla="*/ 4627323 w 4966685"/>
                <a:gd name="connsiteY6631" fmla="*/ 334283 h 512833"/>
                <a:gd name="connsiteX6632" fmla="*/ 4617877 w 4966685"/>
                <a:gd name="connsiteY6632" fmla="*/ 324837 h 512833"/>
                <a:gd name="connsiteX6633" fmla="*/ 4627323 w 4966685"/>
                <a:gd name="connsiteY6633" fmla="*/ 315390 h 512833"/>
                <a:gd name="connsiteX6634" fmla="*/ 4599077 w 4966685"/>
                <a:gd name="connsiteY6634" fmla="*/ 315390 h 512833"/>
                <a:gd name="connsiteX6635" fmla="*/ 4608523 w 4966685"/>
                <a:gd name="connsiteY6635" fmla="*/ 324837 h 512833"/>
                <a:gd name="connsiteX6636" fmla="*/ 4599077 w 4966685"/>
                <a:gd name="connsiteY6636" fmla="*/ 334283 h 512833"/>
                <a:gd name="connsiteX6637" fmla="*/ 4589631 w 4966685"/>
                <a:gd name="connsiteY6637" fmla="*/ 324837 h 512833"/>
                <a:gd name="connsiteX6638" fmla="*/ 4599077 w 4966685"/>
                <a:gd name="connsiteY6638" fmla="*/ 315390 h 512833"/>
                <a:gd name="connsiteX6639" fmla="*/ 4570832 w 4966685"/>
                <a:gd name="connsiteY6639" fmla="*/ 315390 h 512833"/>
                <a:gd name="connsiteX6640" fmla="*/ 4580279 w 4966685"/>
                <a:gd name="connsiteY6640" fmla="*/ 324837 h 512833"/>
                <a:gd name="connsiteX6641" fmla="*/ 4570832 w 4966685"/>
                <a:gd name="connsiteY6641" fmla="*/ 334283 h 512833"/>
                <a:gd name="connsiteX6642" fmla="*/ 4561386 w 4966685"/>
                <a:gd name="connsiteY6642" fmla="*/ 324837 h 512833"/>
                <a:gd name="connsiteX6643" fmla="*/ 4570832 w 4966685"/>
                <a:gd name="connsiteY6643" fmla="*/ 315390 h 512833"/>
                <a:gd name="connsiteX6644" fmla="*/ 4542586 w 4966685"/>
                <a:gd name="connsiteY6644" fmla="*/ 315390 h 512833"/>
                <a:gd name="connsiteX6645" fmla="*/ 4552032 w 4966685"/>
                <a:gd name="connsiteY6645" fmla="*/ 324837 h 512833"/>
                <a:gd name="connsiteX6646" fmla="*/ 4542586 w 4966685"/>
                <a:gd name="connsiteY6646" fmla="*/ 334283 h 512833"/>
                <a:gd name="connsiteX6647" fmla="*/ 4533140 w 4966685"/>
                <a:gd name="connsiteY6647" fmla="*/ 324837 h 512833"/>
                <a:gd name="connsiteX6648" fmla="*/ 4542586 w 4966685"/>
                <a:gd name="connsiteY6648" fmla="*/ 315390 h 512833"/>
                <a:gd name="connsiteX6649" fmla="*/ 4514341 w 4966685"/>
                <a:gd name="connsiteY6649" fmla="*/ 315390 h 512833"/>
                <a:gd name="connsiteX6650" fmla="*/ 4523788 w 4966685"/>
                <a:gd name="connsiteY6650" fmla="*/ 324837 h 512833"/>
                <a:gd name="connsiteX6651" fmla="*/ 4514341 w 4966685"/>
                <a:gd name="connsiteY6651" fmla="*/ 334283 h 512833"/>
                <a:gd name="connsiteX6652" fmla="*/ 4504895 w 4966685"/>
                <a:gd name="connsiteY6652" fmla="*/ 324837 h 512833"/>
                <a:gd name="connsiteX6653" fmla="*/ 4514341 w 4966685"/>
                <a:gd name="connsiteY6653" fmla="*/ 315390 h 512833"/>
                <a:gd name="connsiteX6654" fmla="*/ 4486095 w 4966685"/>
                <a:gd name="connsiteY6654" fmla="*/ 315390 h 512833"/>
                <a:gd name="connsiteX6655" fmla="*/ 4495541 w 4966685"/>
                <a:gd name="connsiteY6655" fmla="*/ 324837 h 512833"/>
                <a:gd name="connsiteX6656" fmla="*/ 4486095 w 4966685"/>
                <a:gd name="connsiteY6656" fmla="*/ 334283 h 512833"/>
                <a:gd name="connsiteX6657" fmla="*/ 4476649 w 4966685"/>
                <a:gd name="connsiteY6657" fmla="*/ 324837 h 512833"/>
                <a:gd name="connsiteX6658" fmla="*/ 4486095 w 4966685"/>
                <a:gd name="connsiteY6658" fmla="*/ 315390 h 512833"/>
                <a:gd name="connsiteX6659" fmla="*/ 4457850 w 4966685"/>
                <a:gd name="connsiteY6659" fmla="*/ 315390 h 512833"/>
                <a:gd name="connsiteX6660" fmla="*/ 4467297 w 4966685"/>
                <a:gd name="connsiteY6660" fmla="*/ 324837 h 512833"/>
                <a:gd name="connsiteX6661" fmla="*/ 4457850 w 4966685"/>
                <a:gd name="connsiteY6661" fmla="*/ 334283 h 512833"/>
                <a:gd name="connsiteX6662" fmla="*/ 4448404 w 4966685"/>
                <a:gd name="connsiteY6662" fmla="*/ 324837 h 512833"/>
                <a:gd name="connsiteX6663" fmla="*/ 4457850 w 4966685"/>
                <a:gd name="connsiteY6663" fmla="*/ 315390 h 512833"/>
                <a:gd name="connsiteX6664" fmla="*/ 4429604 w 4966685"/>
                <a:gd name="connsiteY6664" fmla="*/ 315390 h 512833"/>
                <a:gd name="connsiteX6665" fmla="*/ 4439050 w 4966685"/>
                <a:gd name="connsiteY6665" fmla="*/ 324837 h 512833"/>
                <a:gd name="connsiteX6666" fmla="*/ 4429604 w 4966685"/>
                <a:gd name="connsiteY6666" fmla="*/ 334283 h 512833"/>
                <a:gd name="connsiteX6667" fmla="*/ 4420158 w 4966685"/>
                <a:gd name="connsiteY6667" fmla="*/ 324837 h 512833"/>
                <a:gd name="connsiteX6668" fmla="*/ 4429604 w 4966685"/>
                <a:gd name="connsiteY6668" fmla="*/ 315390 h 512833"/>
                <a:gd name="connsiteX6669" fmla="*/ 4401360 w 4966685"/>
                <a:gd name="connsiteY6669" fmla="*/ 315390 h 512833"/>
                <a:gd name="connsiteX6670" fmla="*/ 4410806 w 4966685"/>
                <a:gd name="connsiteY6670" fmla="*/ 324837 h 512833"/>
                <a:gd name="connsiteX6671" fmla="*/ 4401360 w 4966685"/>
                <a:gd name="connsiteY6671" fmla="*/ 334283 h 512833"/>
                <a:gd name="connsiteX6672" fmla="*/ 4391913 w 4966685"/>
                <a:gd name="connsiteY6672" fmla="*/ 324837 h 512833"/>
                <a:gd name="connsiteX6673" fmla="*/ 4401360 w 4966685"/>
                <a:gd name="connsiteY6673" fmla="*/ 315390 h 512833"/>
                <a:gd name="connsiteX6674" fmla="*/ 4373113 w 4966685"/>
                <a:gd name="connsiteY6674" fmla="*/ 315390 h 512833"/>
                <a:gd name="connsiteX6675" fmla="*/ 4382560 w 4966685"/>
                <a:gd name="connsiteY6675" fmla="*/ 324837 h 512833"/>
                <a:gd name="connsiteX6676" fmla="*/ 4373113 w 4966685"/>
                <a:gd name="connsiteY6676" fmla="*/ 334283 h 512833"/>
                <a:gd name="connsiteX6677" fmla="*/ 4363667 w 4966685"/>
                <a:gd name="connsiteY6677" fmla="*/ 324837 h 512833"/>
                <a:gd name="connsiteX6678" fmla="*/ 4373113 w 4966685"/>
                <a:gd name="connsiteY6678" fmla="*/ 315390 h 512833"/>
                <a:gd name="connsiteX6679" fmla="*/ 4344868 w 4966685"/>
                <a:gd name="connsiteY6679" fmla="*/ 315390 h 512833"/>
                <a:gd name="connsiteX6680" fmla="*/ 4354315 w 4966685"/>
                <a:gd name="connsiteY6680" fmla="*/ 324837 h 512833"/>
                <a:gd name="connsiteX6681" fmla="*/ 4344868 w 4966685"/>
                <a:gd name="connsiteY6681" fmla="*/ 334283 h 512833"/>
                <a:gd name="connsiteX6682" fmla="*/ 4335422 w 4966685"/>
                <a:gd name="connsiteY6682" fmla="*/ 324837 h 512833"/>
                <a:gd name="connsiteX6683" fmla="*/ 4344868 w 4966685"/>
                <a:gd name="connsiteY6683" fmla="*/ 315390 h 512833"/>
                <a:gd name="connsiteX6684" fmla="*/ 4316622 w 4966685"/>
                <a:gd name="connsiteY6684" fmla="*/ 315390 h 512833"/>
                <a:gd name="connsiteX6685" fmla="*/ 4326069 w 4966685"/>
                <a:gd name="connsiteY6685" fmla="*/ 324837 h 512833"/>
                <a:gd name="connsiteX6686" fmla="*/ 4316622 w 4966685"/>
                <a:gd name="connsiteY6686" fmla="*/ 334283 h 512833"/>
                <a:gd name="connsiteX6687" fmla="*/ 4307176 w 4966685"/>
                <a:gd name="connsiteY6687" fmla="*/ 324837 h 512833"/>
                <a:gd name="connsiteX6688" fmla="*/ 4316622 w 4966685"/>
                <a:gd name="connsiteY6688" fmla="*/ 315390 h 512833"/>
                <a:gd name="connsiteX6689" fmla="*/ 4288377 w 4966685"/>
                <a:gd name="connsiteY6689" fmla="*/ 315390 h 512833"/>
                <a:gd name="connsiteX6690" fmla="*/ 4297824 w 4966685"/>
                <a:gd name="connsiteY6690" fmla="*/ 324837 h 512833"/>
                <a:gd name="connsiteX6691" fmla="*/ 4288377 w 4966685"/>
                <a:gd name="connsiteY6691" fmla="*/ 334283 h 512833"/>
                <a:gd name="connsiteX6692" fmla="*/ 4278931 w 4966685"/>
                <a:gd name="connsiteY6692" fmla="*/ 324837 h 512833"/>
                <a:gd name="connsiteX6693" fmla="*/ 4288377 w 4966685"/>
                <a:gd name="connsiteY6693" fmla="*/ 315390 h 512833"/>
                <a:gd name="connsiteX6694" fmla="*/ 4260131 w 4966685"/>
                <a:gd name="connsiteY6694" fmla="*/ 315390 h 512833"/>
                <a:gd name="connsiteX6695" fmla="*/ 4269578 w 4966685"/>
                <a:gd name="connsiteY6695" fmla="*/ 324837 h 512833"/>
                <a:gd name="connsiteX6696" fmla="*/ 4260131 w 4966685"/>
                <a:gd name="connsiteY6696" fmla="*/ 334283 h 512833"/>
                <a:gd name="connsiteX6697" fmla="*/ 4250685 w 4966685"/>
                <a:gd name="connsiteY6697" fmla="*/ 324837 h 512833"/>
                <a:gd name="connsiteX6698" fmla="*/ 4260131 w 4966685"/>
                <a:gd name="connsiteY6698" fmla="*/ 315390 h 512833"/>
                <a:gd name="connsiteX6699" fmla="*/ 4231887 w 4966685"/>
                <a:gd name="connsiteY6699" fmla="*/ 315390 h 512833"/>
                <a:gd name="connsiteX6700" fmla="*/ 4241333 w 4966685"/>
                <a:gd name="connsiteY6700" fmla="*/ 324837 h 512833"/>
                <a:gd name="connsiteX6701" fmla="*/ 4231887 w 4966685"/>
                <a:gd name="connsiteY6701" fmla="*/ 334283 h 512833"/>
                <a:gd name="connsiteX6702" fmla="*/ 4222440 w 4966685"/>
                <a:gd name="connsiteY6702" fmla="*/ 324837 h 512833"/>
                <a:gd name="connsiteX6703" fmla="*/ 4231887 w 4966685"/>
                <a:gd name="connsiteY6703" fmla="*/ 315390 h 512833"/>
                <a:gd name="connsiteX6704" fmla="*/ 4203640 w 4966685"/>
                <a:gd name="connsiteY6704" fmla="*/ 315390 h 512833"/>
                <a:gd name="connsiteX6705" fmla="*/ 4213087 w 4966685"/>
                <a:gd name="connsiteY6705" fmla="*/ 324837 h 512833"/>
                <a:gd name="connsiteX6706" fmla="*/ 4203640 w 4966685"/>
                <a:gd name="connsiteY6706" fmla="*/ 334283 h 512833"/>
                <a:gd name="connsiteX6707" fmla="*/ 4194194 w 4966685"/>
                <a:gd name="connsiteY6707" fmla="*/ 324837 h 512833"/>
                <a:gd name="connsiteX6708" fmla="*/ 4203640 w 4966685"/>
                <a:gd name="connsiteY6708" fmla="*/ 315390 h 512833"/>
                <a:gd name="connsiteX6709" fmla="*/ 4175396 w 4966685"/>
                <a:gd name="connsiteY6709" fmla="*/ 315390 h 512833"/>
                <a:gd name="connsiteX6710" fmla="*/ 4184842 w 4966685"/>
                <a:gd name="connsiteY6710" fmla="*/ 324837 h 512833"/>
                <a:gd name="connsiteX6711" fmla="*/ 4175396 w 4966685"/>
                <a:gd name="connsiteY6711" fmla="*/ 334283 h 512833"/>
                <a:gd name="connsiteX6712" fmla="*/ 4165949 w 4966685"/>
                <a:gd name="connsiteY6712" fmla="*/ 324837 h 512833"/>
                <a:gd name="connsiteX6713" fmla="*/ 4175396 w 4966685"/>
                <a:gd name="connsiteY6713" fmla="*/ 315390 h 512833"/>
                <a:gd name="connsiteX6714" fmla="*/ 4147149 w 4966685"/>
                <a:gd name="connsiteY6714" fmla="*/ 315390 h 512833"/>
                <a:gd name="connsiteX6715" fmla="*/ 4156596 w 4966685"/>
                <a:gd name="connsiteY6715" fmla="*/ 324837 h 512833"/>
                <a:gd name="connsiteX6716" fmla="*/ 4147149 w 4966685"/>
                <a:gd name="connsiteY6716" fmla="*/ 334283 h 512833"/>
                <a:gd name="connsiteX6717" fmla="*/ 4137703 w 4966685"/>
                <a:gd name="connsiteY6717" fmla="*/ 324837 h 512833"/>
                <a:gd name="connsiteX6718" fmla="*/ 4147149 w 4966685"/>
                <a:gd name="connsiteY6718" fmla="*/ 315390 h 512833"/>
                <a:gd name="connsiteX6719" fmla="*/ 4118905 w 4966685"/>
                <a:gd name="connsiteY6719" fmla="*/ 315390 h 512833"/>
                <a:gd name="connsiteX6720" fmla="*/ 4128351 w 4966685"/>
                <a:gd name="connsiteY6720" fmla="*/ 324837 h 512833"/>
                <a:gd name="connsiteX6721" fmla="*/ 4118905 w 4966685"/>
                <a:gd name="connsiteY6721" fmla="*/ 334283 h 512833"/>
                <a:gd name="connsiteX6722" fmla="*/ 4109458 w 4966685"/>
                <a:gd name="connsiteY6722" fmla="*/ 324837 h 512833"/>
                <a:gd name="connsiteX6723" fmla="*/ 4118905 w 4966685"/>
                <a:gd name="connsiteY6723" fmla="*/ 315390 h 512833"/>
                <a:gd name="connsiteX6724" fmla="*/ 4090658 w 4966685"/>
                <a:gd name="connsiteY6724" fmla="*/ 315390 h 512833"/>
                <a:gd name="connsiteX6725" fmla="*/ 4100105 w 4966685"/>
                <a:gd name="connsiteY6725" fmla="*/ 324837 h 512833"/>
                <a:gd name="connsiteX6726" fmla="*/ 4090658 w 4966685"/>
                <a:gd name="connsiteY6726" fmla="*/ 334283 h 512833"/>
                <a:gd name="connsiteX6727" fmla="*/ 4081212 w 4966685"/>
                <a:gd name="connsiteY6727" fmla="*/ 324837 h 512833"/>
                <a:gd name="connsiteX6728" fmla="*/ 4090658 w 4966685"/>
                <a:gd name="connsiteY6728" fmla="*/ 315390 h 512833"/>
                <a:gd name="connsiteX6729" fmla="*/ 4062414 w 4966685"/>
                <a:gd name="connsiteY6729" fmla="*/ 315390 h 512833"/>
                <a:gd name="connsiteX6730" fmla="*/ 4071860 w 4966685"/>
                <a:gd name="connsiteY6730" fmla="*/ 324837 h 512833"/>
                <a:gd name="connsiteX6731" fmla="*/ 4062414 w 4966685"/>
                <a:gd name="connsiteY6731" fmla="*/ 334283 h 512833"/>
                <a:gd name="connsiteX6732" fmla="*/ 4052967 w 4966685"/>
                <a:gd name="connsiteY6732" fmla="*/ 324837 h 512833"/>
                <a:gd name="connsiteX6733" fmla="*/ 4062414 w 4966685"/>
                <a:gd name="connsiteY6733" fmla="*/ 315390 h 512833"/>
                <a:gd name="connsiteX6734" fmla="*/ 4034167 w 4966685"/>
                <a:gd name="connsiteY6734" fmla="*/ 315390 h 512833"/>
                <a:gd name="connsiteX6735" fmla="*/ 4043614 w 4966685"/>
                <a:gd name="connsiteY6735" fmla="*/ 324837 h 512833"/>
                <a:gd name="connsiteX6736" fmla="*/ 4034167 w 4966685"/>
                <a:gd name="connsiteY6736" fmla="*/ 334283 h 512833"/>
                <a:gd name="connsiteX6737" fmla="*/ 4024721 w 4966685"/>
                <a:gd name="connsiteY6737" fmla="*/ 324837 h 512833"/>
                <a:gd name="connsiteX6738" fmla="*/ 4034167 w 4966685"/>
                <a:gd name="connsiteY6738" fmla="*/ 315390 h 512833"/>
                <a:gd name="connsiteX6739" fmla="*/ 4005923 w 4966685"/>
                <a:gd name="connsiteY6739" fmla="*/ 315390 h 512833"/>
                <a:gd name="connsiteX6740" fmla="*/ 4015369 w 4966685"/>
                <a:gd name="connsiteY6740" fmla="*/ 324837 h 512833"/>
                <a:gd name="connsiteX6741" fmla="*/ 4005923 w 4966685"/>
                <a:gd name="connsiteY6741" fmla="*/ 334283 h 512833"/>
                <a:gd name="connsiteX6742" fmla="*/ 3996476 w 4966685"/>
                <a:gd name="connsiteY6742" fmla="*/ 324837 h 512833"/>
                <a:gd name="connsiteX6743" fmla="*/ 4005923 w 4966685"/>
                <a:gd name="connsiteY6743" fmla="*/ 315390 h 512833"/>
                <a:gd name="connsiteX6744" fmla="*/ 3977676 w 4966685"/>
                <a:gd name="connsiteY6744" fmla="*/ 315390 h 512833"/>
                <a:gd name="connsiteX6745" fmla="*/ 3987123 w 4966685"/>
                <a:gd name="connsiteY6745" fmla="*/ 324837 h 512833"/>
                <a:gd name="connsiteX6746" fmla="*/ 3977676 w 4966685"/>
                <a:gd name="connsiteY6746" fmla="*/ 334283 h 512833"/>
                <a:gd name="connsiteX6747" fmla="*/ 3968230 w 4966685"/>
                <a:gd name="connsiteY6747" fmla="*/ 324837 h 512833"/>
                <a:gd name="connsiteX6748" fmla="*/ 3977676 w 4966685"/>
                <a:gd name="connsiteY6748" fmla="*/ 315390 h 512833"/>
                <a:gd name="connsiteX6749" fmla="*/ 3949432 w 4966685"/>
                <a:gd name="connsiteY6749" fmla="*/ 315390 h 512833"/>
                <a:gd name="connsiteX6750" fmla="*/ 3958878 w 4966685"/>
                <a:gd name="connsiteY6750" fmla="*/ 324837 h 512833"/>
                <a:gd name="connsiteX6751" fmla="*/ 3949432 w 4966685"/>
                <a:gd name="connsiteY6751" fmla="*/ 334283 h 512833"/>
                <a:gd name="connsiteX6752" fmla="*/ 3939985 w 4966685"/>
                <a:gd name="connsiteY6752" fmla="*/ 324837 h 512833"/>
                <a:gd name="connsiteX6753" fmla="*/ 3949432 w 4966685"/>
                <a:gd name="connsiteY6753" fmla="*/ 315390 h 512833"/>
                <a:gd name="connsiteX6754" fmla="*/ 3921185 w 4966685"/>
                <a:gd name="connsiteY6754" fmla="*/ 315390 h 512833"/>
                <a:gd name="connsiteX6755" fmla="*/ 3930632 w 4966685"/>
                <a:gd name="connsiteY6755" fmla="*/ 324837 h 512833"/>
                <a:gd name="connsiteX6756" fmla="*/ 3921185 w 4966685"/>
                <a:gd name="connsiteY6756" fmla="*/ 334283 h 512833"/>
                <a:gd name="connsiteX6757" fmla="*/ 3911739 w 4966685"/>
                <a:gd name="connsiteY6757" fmla="*/ 324837 h 512833"/>
                <a:gd name="connsiteX6758" fmla="*/ 3921185 w 4966685"/>
                <a:gd name="connsiteY6758" fmla="*/ 315390 h 512833"/>
                <a:gd name="connsiteX6759" fmla="*/ 3892941 w 4966685"/>
                <a:gd name="connsiteY6759" fmla="*/ 315390 h 512833"/>
                <a:gd name="connsiteX6760" fmla="*/ 3902387 w 4966685"/>
                <a:gd name="connsiteY6760" fmla="*/ 324837 h 512833"/>
                <a:gd name="connsiteX6761" fmla="*/ 3892941 w 4966685"/>
                <a:gd name="connsiteY6761" fmla="*/ 334283 h 512833"/>
                <a:gd name="connsiteX6762" fmla="*/ 3883494 w 4966685"/>
                <a:gd name="connsiteY6762" fmla="*/ 324837 h 512833"/>
                <a:gd name="connsiteX6763" fmla="*/ 3892941 w 4966685"/>
                <a:gd name="connsiteY6763" fmla="*/ 315390 h 512833"/>
                <a:gd name="connsiteX6764" fmla="*/ 3864694 w 4966685"/>
                <a:gd name="connsiteY6764" fmla="*/ 315390 h 512833"/>
                <a:gd name="connsiteX6765" fmla="*/ 3874141 w 4966685"/>
                <a:gd name="connsiteY6765" fmla="*/ 324837 h 512833"/>
                <a:gd name="connsiteX6766" fmla="*/ 3864694 w 4966685"/>
                <a:gd name="connsiteY6766" fmla="*/ 334283 h 512833"/>
                <a:gd name="connsiteX6767" fmla="*/ 3855248 w 4966685"/>
                <a:gd name="connsiteY6767" fmla="*/ 324837 h 512833"/>
                <a:gd name="connsiteX6768" fmla="*/ 3864694 w 4966685"/>
                <a:gd name="connsiteY6768" fmla="*/ 315390 h 512833"/>
                <a:gd name="connsiteX6769" fmla="*/ 3836450 w 4966685"/>
                <a:gd name="connsiteY6769" fmla="*/ 315390 h 512833"/>
                <a:gd name="connsiteX6770" fmla="*/ 3845896 w 4966685"/>
                <a:gd name="connsiteY6770" fmla="*/ 324837 h 512833"/>
                <a:gd name="connsiteX6771" fmla="*/ 3836450 w 4966685"/>
                <a:gd name="connsiteY6771" fmla="*/ 334283 h 512833"/>
                <a:gd name="connsiteX6772" fmla="*/ 3827003 w 4966685"/>
                <a:gd name="connsiteY6772" fmla="*/ 324837 h 512833"/>
                <a:gd name="connsiteX6773" fmla="*/ 3836450 w 4966685"/>
                <a:gd name="connsiteY6773" fmla="*/ 315390 h 512833"/>
                <a:gd name="connsiteX6774" fmla="*/ 3808204 w 4966685"/>
                <a:gd name="connsiteY6774" fmla="*/ 315390 h 512833"/>
                <a:gd name="connsiteX6775" fmla="*/ 3817650 w 4966685"/>
                <a:gd name="connsiteY6775" fmla="*/ 324837 h 512833"/>
                <a:gd name="connsiteX6776" fmla="*/ 3808204 w 4966685"/>
                <a:gd name="connsiteY6776" fmla="*/ 334283 h 512833"/>
                <a:gd name="connsiteX6777" fmla="*/ 3798757 w 4966685"/>
                <a:gd name="connsiteY6777" fmla="*/ 324837 h 512833"/>
                <a:gd name="connsiteX6778" fmla="*/ 3808204 w 4966685"/>
                <a:gd name="connsiteY6778" fmla="*/ 315390 h 512833"/>
                <a:gd name="connsiteX6779" fmla="*/ 3779959 w 4966685"/>
                <a:gd name="connsiteY6779" fmla="*/ 315390 h 512833"/>
                <a:gd name="connsiteX6780" fmla="*/ 3789405 w 4966685"/>
                <a:gd name="connsiteY6780" fmla="*/ 324837 h 512833"/>
                <a:gd name="connsiteX6781" fmla="*/ 3779959 w 4966685"/>
                <a:gd name="connsiteY6781" fmla="*/ 334283 h 512833"/>
                <a:gd name="connsiteX6782" fmla="*/ 3770512 w 4966685"/>
                <a:gd name="connsiteY6782" fmla="*/ 324837 h 512833"/>
                <a:gd name="connsiteX6783" fmla="*/ 3779959 w 4966685"/>
                <a:gd name="connsiteY6783" fmla="*/ 315390 h 512833"/>
                <a:gd name="connsiteX6784" fmla="*/ 3751712 w 4966685"/>
                <a:gd name="connsiteY6784" fmla="*/ 315390 h 512833"/>
                <a:gd name="connsiteX6785" fmla="*/ 3761159 w 4966685"/>
                <a:gd name="connsiteY6785" fmla="*/ 324837 h 512833"/>
                <a:gd name="connsiteX6786" fmla="*/ 3751712 w 4966685"/>
                <a:gd name="connsiteY6786" fmla="*/ 334283 h 512833"/>
                <a:gd name="connsiteX6787" fmla="*/ 3742266 w 4966685"/>
                <a:gd name="connsiteY6787" fmla="*/ 324837 h 512833"/>
                <a:gd name="connsiteX6788" fmla="*/ 3751712 w 4966685"/>
                <a:gd name="connsiteY6788" fmla="*/ 315390 h 512833"/>
                <a:gd name="connsiteX6789" fmla="*/ 3723468 w 4966685"/>
                <a:gd name="connsiteY6789" fmla="*/ 315390 h 512833"/>
                <a:gd name="connsiteX6790" fmla="*/ 3732914 w 4966685"/>
                <a:gd name="connsiteY6790" fmla="*/ 324837 h 512833"/>
                <a:gd name="connsiteX6791" fmla="*/ 3723468 w 4966685"/>
                <a:gd name="connsiteY6791" fmla="*/ 334283 h 512833"/>
                <a:gd name="connsiteX6792" fmla="*/ 3714021 w 4966685"/>
                <a:gd name="connsiteY6792" fmla="*/ 324837 h 512833"/>
                <a:gd name="connsiteX6793" fmla="*/ 3723468 w 4966685"/>
                <a:gd name="connsiteY6793" fmla="*/ 315390 h 512833"/>
                <a:gd name="connsiteX6794" fmla="*/ 3695222 w 4966685"/>
                <a:gd name="connsiteY6794" fmla="*/ 315390 h 512833"/>
                <a:gd name="connsiteX6795" fmla="*/ 3704668 w 4966685"/>
                <a:gd name="connsiteY6795" fmla="*/ 324837 h 512833"/>
                <a:gd name="connsiteX6796" fmla="*/ 3695222 w 4966685"/>
                <a:gd name="connsiteY6796" fmla="*/ 334283 h 512833"/>
                <a:gd name="connsiteX6797" fmla="*/ 3685775 w 4966685"/>
                <a:gd name="connsiteY6797" fmla="*/ 324837 h 512833"/>
                <a:gd name="connsiteX6798" fmla="*/ 3695222 w 4966685"/>
                <a:gd name="connsiteY6798" fmla="*/ 315390 h 512833"/>
                <a:gd name="connsiteX6799" fmla="*/ 3666977 w 4966685"/>
                <a:gd name="connsiteY6799" fmla="*/ 315390 h 512833"/>
                <a:gd name="connsiteX6800" fmla="*/ 3676423 w 4966685"/>
                <a:gd name="connsiteY6800" fmla="*/ 324837 h 512833"/>
                <a:gd name="connsiteX6801" fmla="*/ 3666977 w 4966685"/>
                <a:gd name="connsiteY6801" fmla="*/ 334283 h 512833"/>
                <a:gd name="connsiteX6802" fmla="*/ 3657531 w 4966685"/>
                <a:gd name="connsiteY6802" fmla="*/ 324837 h 512833"/>
                <a:gd name="connsiteX6803" fmla="*/ 3666977 w 4966685"/>
                <a:gd name="connsiteY6803" fmla="*/ 315390 h 512833"/>
                <a:gd name="connsiteX6804" fmla="*/ 3638731 w 4966685"/>
                <a:gd name="connsiteY6804" fmla="*/ 315390 h 512833"/>
                <a:gd name="connsiteX6805" fmla="*/ 3648177 w 4966685"/>
                <a:gd name="connsiteY6805" fmla="*/ 324837 h 512833"/>
                <a:gd name="connsiteX6806" fmla="*/ 3638731 w 4966685"/>
                <a:gd name="connsiteY6806" fmla="*/ 334283 h 512833"/>
                <a:gd name="connsiteX6807" fmla="*/ 3629284 w 4966685"/>
                <a:gd name="connsiteY6807" fmla="*/ 324837 h 512833"/>
                <a:gd name="connsiteX6808" fmla="*/ 3638731 w 4966685"/>
                <a:gd name="connsiteY6808" fmla="*/ 315390 h 512833"/>
                <a:gd name="connsiteX6809" fmla="*/ 3610486 w 4966685"/>
                <a:gd name="connsiteY6809" fmla="*/ 315390 h 512833"/>
                <a:gd name="connsiteX6810" fmla="*/ 3619932 w 4966685"/>
                <a:gd name="connsiteY6810" fmla="*/ 324837 h 512833"/>
                <a:gd name="connsiteX6811" fmla="*/ 3610486 w 4966685"/>
                <a:gd name="connsiteY6811" fmla="*/ 334283 h 512833"/>
                <a:gd name="connsiteX6812" fmla="*/ 3601040 w 4966685"/>
                <a:gd name="connsiteY6812" fmla="*/ 324837 h 512833"/>
                <a:gd name="connsiteX6813" fmla="*/ 3610486 w 4966685"/>
                <a:gd name="connsiteY6813" fmla="*/ 315390 h 512833"/>
                <a:gd name="connsiteX6814" fmla="*/ 3582240 w 4966685"/>
                <a:gd name="connsiteY6814" fmla="*/ 315390 h 512833"/>
                <a:gd name="connsiteX6815" fmla="*/ 3591686 w 4966685"/>
                <a:gd name="connsiteY6815" fmla="*/ 324837 h 512833"/>
                <a:gd name="connsiteX6816" fmla="*/ 3582240 w 4966685"/>
                <a:gd name="connsiteY6816" fmla="*/ 334283 h 512833"/>
                <a:gd name="connsiteX6817" fmla="*/ 3572794 w 4966685"/>
                <a:gd name="connsiteY6817" fmla="*/ 324837 h 512833"/>
                <a:gd name="connsiteX6818" fmla="*/ 3582240 w 4966685"/>
                <a:gd name="connsiteY6818" fmla="*/ 315390 h 512833"/>
                <a:gd name="connsiteX6819" fmla="*/ 3553994 w 4966685"/>
                <a:gd name="connsiteY6819" fmla="*/ 315390 h 512833"/>
                <a:gd name="connsiteX6820" fmla="*/ 3563441 w 4966685"/>
                <a:gd name="connsiteY6820" fmla="*/ 324837 h 512833"/>
                <a:gd name="connsiteX6821" fmla="*/ 3553994 w 4966685"/>
                <a:gd name="connsiteY6821" fmla="*/ 334283 h 512833"/>
                <a:gd name="connsiteX6822" fmla="*/ 3544548 w 4966685"/>
                <a:gd name="connsiteY6822" fmla="*/ 324837 h 512833"/>
                <a:gd name="connsiteX6823" fmla="*/ 3553994 w 4966685"/>
                <a:gd name="connsiteY6823" fmla="*/ 315390 h 512833"/>
                <a:gd name="connsiteX6824" fmla="*/ 3525749 w 4966685"/>
                <a:gd name="connsiteY6824" fmla="*/ 315390 h 512833"/>
                <a:gd name="connsiteX6825" fmla="*/ 3535195 w 4966685"/>
                <a:gd name="connsiteY6825" fmla="*/ 324837 h 512833"/>
                <a:gd name="connsiteX6826" fmla="*/ 3525749 w 4966685"/>
                <a:gd name="connsiteY6826" fmla="*/ 334283 h 512833"/>
                <a:gd name="connsiteX6827" fmla="*/ 3516302 w 4966685"/>
                <a:gd name="connsiteY6827" fmla="*/ 324837 h 512833"/>
                <a:gd name="connsiteX6828" fmla="*/ 3525749 w 4966685"/>
                <a:gd name="connsiteY6828" fmla="*/ 315390 h 512833"/>
                <a:gd name="connsiteX6829" fmla="*/ 3497504 w 4966685"/>
                <a:gd name="connsiteY6829" fmla="*/ 315390 h 512833"/>
                <a:gd name="connsiteX6830" fmla="*/ 3506950 w 4966685"/>
                <a:gd name="connsiteY6830" fmla="*/ 324837 h 512833"/>
                <a:gd name="connsiteX6831" fmla="*/ 3497504 w 4966685"/>
                <a:gd name="connsiteY6831" fmla="*/ 334283 h 512833"/>
                <a:gd name="connsiteX6832" fmla="*/ 3488058 w 4966685"/>
                <a:gd name="connsiteY6832" fmla="*/ 324837 h 512833"/>
                <a:gd name="connsiteX6833" fmla="*/ 3497504 w 4966685"/>
                <a:gd name="connsiteY6833" fmla="*/ 315390 h 512833"/>
                <a:gd name="connsiteX6834" fmla="*/ 3469259 w 4966685"/>
                <a:gd name="connsiteY6834" fmla="*/ 315390 h 512833"/>
                <a:gd name="connsiteX6835" fmla="*/ 3478705 w 4966685"/>
                <a:gd name="connsiteY6835" fmla="*/ 324837 h 512833"/>
                <a:gd name="connsiteX6836" fmla="*/ 3469259 w 4966685"/>
                <a:gd name="connsiteY6836" fmla="*/ 334283 h 512833"/>
                <a:gd name="connsiteX6837" fmla="*/ 3459812 w 4966685"/>
                <a:gd name="connsiteY6837" fmla="*/ 324837 h 512833"/>
                <a:gd name="connsiteX6838" fmla="*/ 3469259 w 4966685"/>
                <a:gd name="connsiteY6838" fmla="*/ 315390 h 512833"/>
                <a:gd name="connsiteX6839" fmla="*/ 3441013 w 4966685"/>
                <a:gd name="connsiteY6839" fmla="*/ 315390 h 512833"/>
                <a:gd name="connsiteX6840" fmla="*/ 3450460 w 4966685"/>
                <a:gd name="connsiteY6840" fmla="*/ 324837 h 512833"/>
                <a:gd name="connsiteX6841" fmla="*/ 3441013 w 4966685"/>
                <a:gd name="connsiteY6841" fmla="*/ 334283 h 512833"/>
                <a:gd name="connsiteX6842" fmla="*/ 3431567 w 4966685"/>
                <a:gd name="connsiteY6842" fmla="*/ 324837 h 512833"/>
                <a:gd name="connsiteX6843" fmla="*/ 3441013 w 4966685"/>
                <a:gd name="connsiteY6843" fmla="*/ 315390 h 512833"/>
                <a:gd name="connsiteX6844" fmla="*/ 3412767 w 4966685"/>
                <a:gd name="connsiteY6844" fmla="*/ 315390 h 512833"/>
                <a:gd name="connsiteX6845" fmla="*/ 3422214 w 4966685"/>
                <a:gd name="connsiteY6845" fmla="*/ 324837 h 512833"/>
                <a:gd name="connsiteX6846" fmla="*/ 3412767 w 4966685"/>
                <a:gd name="connsiteY6846" fmla="*/ 334283 h 512833"/>
                <a:gd name="connsiteX6847" fmla="*/ 3403321 w 4966685"/>
                <a:gd name="connsiteY6847" fmla="*/ 324837 h 512833"/>
                <a:gd name="connsiteX6848" fmla="*/ 3412767 w 4966685"/>
                <a:gd name="connsiteY6848" fmla="*/ 315390 h 512833"/>
                <a:gd name="connsiteX6849" fmla="*/ 3384549 w 4966685"/>
                <a:gd name="connsiteY6849" fmla="*/ 315390 h 512833"/>
                <a:gd name="connsiteX6850" fmla="*/ 3393995 w 4966685"/>
                <a:gd name="connsiteY6850" fmla="*/ 324837 h 512833"/>
                <a:gd name="connsiteX6851" fmla="*/ 3384549 w 4966685"/>
                <a:gd name="connsiteY6851" fmla="*/ 334283 h 512833"/>
                <a:gd name="connsiteX6852" fmla="*/ 3375102 w 4966685"/>
                <a:gd name="connsiteY6852" fmla="*/ 324837 h 512833"/>
                <a:gd name="connsiteX6853" fmla="*/ 3384549 w 4966685"/>
                <a:gd name="connsiteY6853" fmla="*/ 315390 h 512833"/>
                <a:gd name="connsiteX6854" fmla="*/ 3356311 w 4966685"/>
                <a:gd name="connsiteY6854" fmla="*/ 315390 h 512833"/>
                <a:gd name="connsiteX6855" fmla="*/ 3365757 w 4966685"/>
                <a:gd name="connsiteY6855" fmla="*/ 324837 h 512833"/>
                <a:gd name="connsiteX6856" fmla="*/ 3356311 w 4966685"/>
                <a:gd name="connsiteY6856" fmla="*/ 334283 h 512833"/>
                <a:gd name="connsiteX6857" fmla="*/ 3346864 w 4966685"/>
                <a:gd name="connsiteY6857" fmla="*/ 324837 h 512833"/>
                <a:gd name="connsiteX6858" fmla="*/ 3356311 w 4966685"/>
                <a:gd name="connsiteY6858" fmla="*/ 315390 h 512833"/>
                <a:gd name="connsiteX6859" fmla="*/ 3328066 w 4966685"/>
                <a:gd name="connsiteY6859" fmla="*/ 315390 h 512833"/>
                <a:gd name="connsiteX6860" fmla="*/ 3337512 w 4966685"/>
                <a:gd name="connsiteY6860" fmla="*/ 324837 h 512833"/>
                <a:gd name="connsiteX6861" fmla="*/ 3328066 w 4966685"/>
                <a:gd name="connsiteY6861" fmla="*/ 334283 h 512833"/>
                <a:gd name="connsiteX6862" fmla="*/ 3318619 w 4966685"/>
                <a:gd name="connsiteY6862" fmla="*/ 324837 h 512833"/>
                <a:gd name="connsiteX6863" fmla="*/ 3328066 w 4966685"/>
                <a:gd name="connsiteY6863" fmla="*/ 315390 h 512833"/>
                <a:gd name="connsiteX6864" fmla="*/ 3299820 w 4966685"/>
                <a:gd name="connsiteY6864" fmla="*/ 315390 h 512833"/>
                <a:gd name="connsiteX6865" fmla="*/ 3309266 w 4966685"/>
                <a:gd name="connsiteY6865" fmla="*/ 324837 h 512833"/>
                <a:gd name="connsiteX6866" fmla="*/ 3299820 w 4966685"/>
                <a:gd name="connsiteY6866" fmla="*/ 334283 h 512833"/>
                <a:gd name="connsiteX6867" fmla="*/ 3290374 w 4966685"/>
                <a:gd name="connsiteY6867" fmla="*/ 324837 h 512833"/>
                <a:gd name="connsiteX6868" fmla="*/ 3299820 w 4966685"/>
                <a:gd name="connsiteY6868" fmla="*/ 315390 h 512833"/>
                <a:gd name="connsiteX6869" fmla="*/ 3271575 w 4966685"/>
                <a:gd name="connsiteY6869" fmla="*/ 315390 h 512833"/>
                <a:gd name="connsiteX6870" fmla="*/ 3281022 w 4966685"/>
                <a:gd name="connsiteY6870" fmla="*/ 324837 h 512833"/>
                <a:gd name="connsiteX6871" fmla="*/ 3271575 w 4966685"/>
                <a:gd name="connsiteY6871" fmla="*/ 334283 h 512833"/>
                <a:gd name="connsiteX6872" fmla="*/ 3262129 w 4966685"/>
                <a:gd name="connsiteY6872" fmla="*/ 324837 h 512833"/>
                <a:gd name="connsiteX6873" fmla="*/ 3271575 w 4966685"/>
                <a:gd name="connsiteY6873" fmla="*/ 315390 h 512833"/>
                <a:gd name="connsiteX6874" fmla="*/ 3243329 w 4966685"/>
                <a:gd name="connsiteY6874" fmla="*/ 315390 h 512833"/>
                <a:gd name="connsiteX6875" fmla="*/ 3252775 w 4966685"/>
                <a:gd name="connsiteY6875" fmla="*/ 324837 h 512833"/>
                <a:gd name="connsiteX6876" fmla="*/ 3243329 w 4966685"/>
                <a:gd name="connsiteY6876" fmla="*/ 334283 h 512833"/>
                <a:gd name="connsiteX6877" fmla="*/ 3233882 w 4966685"/>
                <a:gd name="connsiteY6877" fmla="*/ 324837 h 512833"/>
                <a:gd name="connsiteX6878" fmla="*/ 3243329 w 4966685"/>
                <a:gd name="connsiteY6878" fmla="*/ 315390 h 512833"/>
                <a:gd name="connsiteX6879" fmla="*/ 3215084 w 4966685"/>
                <a:gd name="connsiteY6879" fmla="*/ 315390 h 512833"/>
                <a:gd name="connsiteX6880" fmla="*/ 3224530 w 4966685"/>
                <a:gd name="connsiteY6880" fmla="*/ 324837 h 512833"/>
                <a:gd name="connsiteX6881" fmla="*/ 3215084 w 4966685"/>
                <a:gd name="connsiteY6881" fmla="*/ 334283 h 512833"/>
                <a:gd name="connsiteX6882" fmla="*/ 3205638 w 4966685"/>
                <a:gd name="connsiteY6882" fmla="*/ 324837 h 512833"/>
                <a:gd name="connsiteX6883" fmla="*/ 3215084 w 4966685"/>
                <a:gd name="connsiteY6883" fmla="*/ 315390 h 512833"/>
                <a:gd name="connsiteX6884" fmla="*/ 3186838 w 4966685"/>
                <a:gd name="connsiteY6884" fmla="*/ 315390 h 512833"/>
                <a:gd name="connsiteX6885" fmla="*/ 3196284 w 4966685"/>
                <a:gd name="connsiteY6885" fmla="*/ 324837 h 512833"/>
                <a:gd name="connsiteX6886" fmla="*/ 3186838 w 4966685"/>
                <a:gd name="connsiteY6886" fmla="*/ 334283 h 512833"/>
                <a:gd name="connsiteX6887" fmla="*/ 3177392 w 4966685"/>
                <a:gd name="connsiteY6887" fmla="*/ 324837 h 512833"/>
                <a:gd name="connsiteX6888" fmla="*/ 3186838 w 4966685"/>
                <a:gd name="connsiteY6888" fmla="*/ 315390 h 512833"/>
                <a:gd name="connsiteX6889" fmla="*/ 3158593 w 4966685"/>
                <a:gd name="connsiteY6889" fmla="*/ 315390 h 512833"/>
                <a:gd name="connsiteX6890" fmla="*/ 3168040 w 4966685"/>
                <a:gd name="connsiteY6890" fmla="*/ 324837 h 512833"/>
                <a:gd name="connsiteX6891" fmla="*/ 3158593 w 4966685"/>
                <a:gd name="connsiteY6891" fmla="*/ 334283 h 512833"/>
                <a:gd name="connsiteX6892" fmla="*/ 3149147 w 4966685"/>
                <a:gd name="connsiteY6892" fmla="*/ 324837 h 512833"/>
                <a:gd name="connsiteX6893" fmla="*/ 3158593 w 4966685"/>
                <a:gd name="connsiteY6893" fmla="*/ 315390 h 512833"/>
                <a:gd name="connsiteX6894" fmla="*/ 3130347 w 4966685"/>
                <a:gd name="connsiteY6894" fmla="*/ 315390 h 512833"/>
                <a:gd name="connsiteX6895" fmla="*/ 3139793 w 4966685"/>
                <a:gd name="connsiteY6895" fmla="*/ 324837 h 512833"/>
                <a:gd name="connsiteX6896" fmla="*/ 3130347 w 4966685"/>
                <a:gd name="connsiteY6896" fmla="*/ 334283 h 512833"/>
                <a:gd name="connsiteX6897" fmla="*/ 3120900 w 4966685"/>
                <a:gd name="connsiteY6897" fmla="*/ 324837 h 512833"/>
                <a:gd name="connsiteX6898" fmla="*/ 3130347 w 4966685"/>
                <a:gd name="connsiteY6898" fmla="*/ 315390 h 512833"/>
                <a:gd name="connsiteX6899" fmla="*/ 3102102 w 4966685"/>
                <a:gd name="connsiteY6899" fmla="*/ 315390 h 512833"/>
                <a:gd name="connsiteX6900" fmla="*/ 3111549 w 4966685"/>
                <a:gd name="connsiteY6900" fmla="*/ 324837 h 512833"/>
                <a:gd name="connsiteX6901" fmla="*/ 3102102 w 4966685"/>
                <a:gd name="connsiteY6901" fmla="*/ 334283 h 512833"/>
                <a:gd name="connsiteX6902" fmla="*/ 3092656 w 4966685"/>
                <a:gd name="connsiteY6902" fmla="*/ 324837 h 512833"/>
                <a:gd name="connsiteX6903" fmla="*/ 3102102 w 4966685"/>
                <a:gd name="connsiteY6903" fmla="*/ 315390 h 512833"/>
                <a:gd name="connsiteX6904" fmla="*/ 3073856 w 4966685"/>
                <a:gd name="connsiteY6904" fmla="*/ 315390 h 512833"/>
                <a:gd name="connsiteX6905" fmla="*/ 3083302 w 4966685"/>
                <a:gd name="connsiteY6905" fmla="*/ 324837 h 512833"/>
                <a:gd name="connsiteX6906" fmla="*/ 3073856 w 4966685"/>
                <a:gd name="connsiteY6906" fmla="*/ 334283 h 512833"/>
                <a:gd name="connsiteX6907" fmla="*/ 3064410 w 4966685"/>
                <a:gd name="connsiteY6907" fmla="*/ 324837 h 512833"/>
                <a:gd name="connsiteX6908" fmla="*/ 3073856 w 4966685"/>
                <a:gd name="connsiteY6908" fmla="*/ 315390 h 512833"/>
                <a:gd name="connsiteX6909" fmla="*/ 3045611 w 4966685"/>
                <a:gd name="connsiteY6909" fmla="*/ 315390 h 512833"/>
                <a:gd name="connsiteX6910" fmla="*/ 3055058 w 4966685"/>
                <a:gd name="connsiteY6910" fmla="*/ 324837 h 512833"/>
                <a:gd name="connsiteX6911" fmla="*/ 3045611 w 4966685"/>
                <a:gd name="connsiteY6911" fmla="*/ 334283 h 512833"/>
                <a:gd name="connsiteX6912" fmla="*/ 3036165 w 4966685"/>
                <a:gd name="connsiteY6912" fmla="*/ 324837 h 512833"/>
                <a:gd name="connsiteX6913" fmla="*/ 3045611 w 4966685"/>
                <a:gd name="connsiteY6913" fmla="*/ 315390 h 512833"/>
                <a:gd name="connsiteX6914" fmla="*/ 3017365 w 4966685"/>
                <a:gd name="connsiteY6914" fmla="*/ 315390 h 512833"/>
                <a:gd name="connsiteX6915" fmla="*/ 3026811 w 4966685"/>
                <a:gd name="connsiteY6915" fmla="*/ 324837 h 512833"/>
                <a:gd name="connsiteX6916" fmla="*/ 3017365 w 4966685"/>
                <a:gd name="connsiteY6916" fmla="*/ 334283 h 512833"/>
                <a:gd name="connsiteX6917" fmla="*/ 3007918 w 4966685"/>
                <a:gd name="connsiteY6917" fmla="*/ 324837 h 512833"/>
                <a:gd name="connsiteX6918" fmla="*/ 3017365 w 4966685"/>
                <a:gd name="connsiteY6918" fmla="*/ 315390 h 512833"/>
                <a:gd name="connsiteX6919" fmla="*/ 2989120 w 4966685"/>
                <a:gd name="connsiteY6919" fmla="*/ 315390 h 512833"/>
                <a:gd name="connsiteX6920" fmla="*/ 2998567 w 4966685"/>
                <a:gd name="connsiteY6920" fmla="*/ 324837 h 512833"/>
                <a:gd name="connsiteX6921" fmla="*/ 2989120 w 4966685"/>
                <a:gd name="connsiteY6921" fmla="*/ 334283 h 512833"/>
                <a:gd name="connsiteX6922" fmla="*/ 2979674 w 4966685"/>
                <a:gd name="connsiteY6922" fmla="*/ 324837 h 512833"/>
                <a:gd name="connsiteX6923" fmla="*/ 2989120 w 4966685"/>
                <a:gd name="connsiteY6923" fmla="*/ 315390 h 512833"/>
                <a:gd name="connsiteX6924" fmla="*/ 2960874 w 4966685"/>
                <a:gd name="connsiteY6924" fmla="*/ 315390 h 512833"/>
                <a:gd name="connsiteX6925" fmla="*/ 2970320 w 4966685"/>
                <a:gd name="connsiteY6925" fmla="*/ 324837 h 512833"/>
                <a:gd name="connsiteX6926" fmla="*/ 2960874 w 4966685"/>
                <a:gd name="connsiteY6926" fmla="*/ 334283 h 512833"/>
                <a:gd name="connsiteX6927" fmla="*/ 2951428 w 4966685"/>
                <a:gd name="connsiteY6927" fmla="*/ 324837 h 512833"/>
                <a:gd name="connsiteX6928" fmla="*/ 2960874 w 4966685"/>
                <a:gd name="connsiteY6928" fmla="*/ 315390 h 512833"/>
                <a:gd name="connsiteX6929" fmla="*/ 2932629 w 4966685"/>
                <a:gd name="connsiteY6929" fmla="*/ 315390 h 512833"/>
                <a:gd name="connsiteX6930" fmla="*/ 2942076 w 4966685"/>
                <a:gd name="connsiteY6930" fmla="*/ 324837 h 512833"/>
                <a:gd name="connsiteX6931" fmla="*/ 2932629 w 4966685"/>
                <a:gd name="connsiteY6931" fmla="*/ 334283 h 512833"/>
                <a:gd name="connsiteX6932" fmla="*/ 2923183 w 4966685"/>
                <a:gd name="connsiteY6932" fmla="*/ 324837 h 512833"/>
                <a:gd name="connsiteX6933" fmla="*/ 2932629 w 4966685"/>
                <a:gd name="connsiteY6933" fmla="*/ 315390 h 512833"/>
                <a:gd name="connsiteX6934" fmla="*/ 2904383 w 4966685"/>
                <a:gd name="connsiteY6934" fmla="*/ 315390 h 512833"/>
                <a:gd name="connsiteX6935" fmla="*/ 2913829 w 4966685"/>
                <a:gd name="connsiteY6935" fmla="*/ 324837 h 512833"/>
                <a:gd name="connsiteX6936" fmla="*/ 2904383 w 4966685"/>
                <a:gd name="connsiteY6936" fmla="*/ 334283 h 512833"/>
                <a:gd name="connsiteX6937" fmla="*/ 2894937 w 4966685"/>
                <a:gd name="connsiteY6937" fmla="*/ 324837 h 512833"/>
                <a:gd name="connsiteX6938" fmla="*/ 2904383 w 4966685"/>
                <a:gd name="connsiteY6938" fmla="*/ 315390 h 512833"/>
                <a:gd name="connsiteX6939" fmla="*/ 2876138 w 4966685"/>
                <a:gd name="connsiteY6939" fmla="*/ 315390 h 512833"/>
                <a:gd name="connsiteX6940" fmla="*/ 2885585 w 4966685"/>
                <a:gd name="connsiteY6940" fmla="*/ 324837 h 512833"/>
                <a:gd name="connsiteX6941" fmla="*/ 2876138 w 4966685"/>
                <a:gd name="connsiteY6941" fmla="*/ 334283 h 512833"/>
                <a:gd name="connsiteX6942" fmla="*/ 2866692 w 4966685"/>
                <a:gd name="connsiteY6942" fmla="*/ 324837 h 512833"/>
                <a:gd name="connsiteX6943" fmla="*/ 2876138 w 4966685"/>
                <a:gd name="connsiteY6943" fmla="*/ 315390 h 512833"/>
                <a:gd name="connsiteX6944" fmla="*/ 2847892 w 4966685"/>
                <a:gd name="connsiteY6944" fmla="*/ 315390 h 512833"/>
                <a:gd name="connsiteX6945" fmla="*/ 2857338 w 4966685"/>
                <a:gd name="connsiteY6945" fmla="*/ 324837 h 512833"/>
                <a:gd name="connsiteX6946" fmla="*/ 2847892 w 4966685"/>
                <a:gd name="connsiteY6946" fmla="*/ 334283 h 512833"/>
                <a:gd name="connsiteX6947" fmla="*/ 2838446 w 4966685"/>
                <a:gd name="connsiteY6947" fmla="*/ 324837 h 512833"/>
                <a:gd name="connsiteX6948" fmla="*/ 2847892 w 4966685"/>
                <a:gd name="connsiteY6948" fmla="*/ 315390 h 512833"/>
                <a:gd name="connsiteX6949" fmla="*/ 2819647 w 4966685"/>
                <a:gd name="connsiteY6949" fmla="*/ 315390 h 512833"/>
                <a:gd name="connsiteX6950" fmla="*/ 2829094 w 4966685"/>
                <a:gd name="connsiteY6950" fmla="*/ 324837 h 512833"/>
                <a:gd name="connsiteX6951" fmla="*/ 2819647 w 4966685"/>
                <a:gd name="connsiteY6951" fmla="*/ 334283 h 512833"/>
                <a:gd name="connsiteX6952" fmla="*/ 2810201 w 4966685"/>
                <a:gd name="connsiteY6952" fmla="*/ 324837 h 512833"/>
                <a:gd name="connsiteX6953" fmla="*/ 2819647 w 4966685"/>
                <a:gd name="connsiteY6953" fmla="*/ 315390 h 512833"/>
                <a:gd name="connsiteX6954" fmla="*/ 2791401 w 4966685"/>
                <a:gd name="connsiteY6954" fmla="*/ 315390 h 512833"/>
                <a:gd name="connsiteX6955" fmla="*/ 2800847 w 4966685"/>
                <a:gd name="connsiteY6955" fmla="*/ 324837 h 512833"/>
                <a:gd name="connsiteX6956" fmla="*/ 2791401 w 4966685"/>
                <a:gd name="connsiteY6956" fmla="*/ 334283 h 512833"/>
                <a:gd name="connsiteX6957" fmla="*/ 2781955 w 4966685"/>
                <a:gd name="connsiteY6957" fmla="*/ 324837 h 512833"/>
                <a:gd name="connsiteX6958" fmla="*/ 2791401 w 4966685"/>
                <a:gd name="connsiteY6958" fmla="*/ 315390 h 512833"/>
                <a:gd name="connsiteX6959" fmla="*/ 2763156 w 4966685"/>
                <a:gd name="connsiteY6959" fmla="*/ 315390 h 512833"/>
                <a:gd name="connsiteX6960" fmla="*/ 2772603 w 4966685"/>
                <a:gd name="connsiteY6960" fmla="*/ 324837 h 512833"/>
                <a:gd name="connsiteX6961" fmla="*/ 2763156 w 4966685"/>
                <a:gd name="connsiteY6961" fmla="*/ 334283 h 512833"/>
                <a:gd name="connsiteX6962" fmla="*/ 2753710 w 4966685"/>
                <a:gd name="connsiteY6962" fmla="*/ 324837 h 512833"/>
                <a:gd name="connsiteX6963" fmla="*/ 2763156 w 4966685"/>
                <a:gd name="connsiteY6963" fmla="*/ 315390 h 512833"/>
                <a:gd name="connsiteX6964" fmla="*/ 2734910 w 4966685"/>
                <a:gd name="connsiteY6964" fmla="*/ 315390 h 512833"/>
                <a:gd name="connsiteX6965" fmla="*/ 2744356 w 4966685"/>
                <a:gd name="connsiteY6965" fmla="*/ 324837 h 512833"/>
                <a:gd name="connsiteX6966" fmla="*/ 2734910 w 4966685"/>
                <a:gd name="connsiteY6966" fmla="*/ 334283 h 512833"/>
                <a:gd name="connsiteX6967" fmla="*/ 2725463 w 4966685"/>
                <a:gd name="connsiteY6967" fmla="*/ 324837 h 512833"/>
                <a:gd name="connsiteX6968" fmla="*/ 2734910 w 4966685"/>
                <a:gd name="connsiteY6968" fmla="*/ 315390 h 512833"/>
                <a:gd name="connsiteX6969" fmla="*/ 2706666 w 4966685"/>
                <a:gd name="connsiteY6969" fmla="*/ 315390 h 512833"/>
                <a:gd name="connsiteX6970" fmla="*/ 2716112 w 4966685"/>
                <a:gd name="connsiteY6970" fmla="*/ 324837 h 512833"/>
                <a:gd name="connsiteX6971" fmla="*/ 2706666 w 4966685"/>
                <a:gd name="connsiteY6971" fmla="*/ 334283 h 512833"/>
                <a:gd name="connsiteX6972" fmla="*/ 2697219 w 4966685"/>
                <a:gd name="connsiteY6972" fmla="*/ 324837 h 512833"/>
                <a:gd name="connsiteX6973" fmla="*/ 2706666 w 4966685"/>
                <a:gd name="connsiteY6973" fmla="*/ 315390 h 512833"/>
                <a:gd name="connsiteX6974" fmla="*/ 2678419 w 4966685"/>
                <a:gd name="connsiteY6974" fmla="*/ 315390 h 512833"/>
                <a:gd name="connsiteX6975" fmla="*/ 2687866 w 4966685"/>
                <a:gd name="connsiteY6975" fmla="*/ 324837 h 512833"/>
                <a:gd name="connsiteX6976" fmla="*/ 2678419 w 4966685"/>
                <a:gd name="connsiteY6976" fmla="*/ 334283 h 512833"/>
                <a:gd name="connsiteX6977" fmla="*/ 2668972 w 4966685"/>
                <a:gd name="connsiteY6977" fmla="*/ 324837 h 512833"/>
                <a:gd name="connsiteX6978" fmla="*/ 2678419 w 4966685"/>
                <a:gd name="connsiteY6978" fmla="*/ 315390 h 512833"/>
                <a:gd name="connsiteX6979" fmla="*/ 2650174 w 4966685"/>
                <a:gd name="connsiteY6979" fmla="*/ 315390 h 512833"/>
                <a:gd name="connsiteX6980" fmla="*/ 2659621 w 4966685"/>
                <a:gd name="connsiteY6980" fmla="*/ 324837 h 512833"/>
                <a:gd name="connsiteX6981" fmla="*/ 2650174 w 4966685"/>
                <a:gd name="connsiteY6981" fmla="*/ 334283 h 512833"/>
                <a:gd name="connsiteX6982" fmla="*/ 2640728 w 4966685"/>
                <a:gd name="connsiteY6982" fmla="*/ 324837 h 512833"/>
                <a:gd name="connsiteX6983" fmla="*/ 2650174 w 4966685"/>
                <a:gd name="connsiteY6983" fmla="*/ 315390 h 512833"/>
                <a:gd name="connsiteX6984" fmla="*/ 2621928 w 4966685"/>
                <a:gd name="connsiteY6984" fmla="*/ 315390 h 512833"/>
                <a:gd name="connsiteX6985" fmla="*/ 2631375 w 4966685"/>
                <a:gd name="connsiteY6985" fmla="*/ 324837 h 512833"/>
                <a:gd name="connsiteX6986" fmla="*/ 2621928 w 4966685"/>
                <a:gd name="connsiteY6986" fmla="*/ 334283 h 512833"/>
                <a:gd name="connsiteX6987" fmla="*/ 2612482 w 4966685"/>
                <a:gd name="connsiteY6987" fmla="*/ 324837 h 512833"/>
                <a:gd name="connsiteX6988" fmla="*/ 2621928 w 4966685"/>
                <a:gd name="connsiteY6988" fmla="*/ 315390 h 512833"/>
                <a:gd name="connsiteX6989" fmla="*/ 2593683 w 4966685"/>
                <a:gd name="connsiteY6989" fmla="*/ 315390 h 512833"/>
                <a:gd name="connsiteX6990" fmla="*/ 2603130 w 4966685"/>
                <a:gd name="connsiteY6990" fmla="*/ 324837 h 512833"/>
                <a:gd name="connsiteX6991" fmla="*/ 2593683 w 4966685"/>
                <a:gd name="connsiteY6991" fmla="*/ 334283 h 512833"/>
                <a:gd name="connsiteX6992" fmla="*/ 2584237 w 4966685"/>
                <a:gd name="connsiteY6992" fmla="*/ 324837 h 512833"/>
                <a:gd name="connsiteX6993" fmla="*/ 2593683 w 4966685"/>
                <a:gd name="connsiteY6993" fmla="*/ 315390 h 512833"/>
                <a:gd name="connsiteX6994" fmla="*/ 2565437 w 4966685"/>
                <a:gd name="connsiteY6994" fmla="*/ 315390 h 512833"/>
                <a:gd name="connsiteX6995" fmla="*/ 2574884 w 4966685"/>
                <a:gd name="connsiteY6995" fmla="*/ 324837 h 512833"/>
                <a:gd name="connsiteX6996" fmla="*/ 2565437 w 4966685"/>
                <a:gd name="connsiteY6996" fmla="*/ 334283 h 512833"/>
                <a:gd name="connsiteX6997" fmla="*/ 2555991 w 4966685"/>
                <a:gd name="connsiteY6997" fmla="*/ 324837 h 512833"/>
                <a:gd name="connsiteX6998" fmla="*/ 2565437 w 4966685"/>
                <a:gd name="connsiteY6998" fmla="*/ 315390 h 512833"/>
                <a:gd name="connsiteX6999" fmla="*/ 2537193 w 4966685"/>
                <a:gd name="connsiteY6999" fmla="*/ 315390 h 512833"/>
                <a:gd name="connsiteX7000" fmla="*/ 2546639 w 4966685"/>
                <a:gd name="connsiteY7000" fmla="*/ 324837 h 512833"/>
                <a:gd name="connsiteX7001" fmla="*/ 2537193 w 4966685"/>
                <a:gd name="connsiteY7001" fmla="*/ 334283 h 512833"/>
                <a:gd name="connsiteX7002" fmla="*/ 2527746 w 4966685"/>
                <a:gd name="connsiteY7002" fmla="*/ 324837 h 512833"/>
                <a:gd name="connsiteX7003" fmla="*/ 2537193 w 4966685"/>
                <a:gd name="connsiteY7003" fmla="*/ 315390 h 512833"/>
                <a:gd name="connsiteX7004" fmla="*/ 2508946 w 4966685"/>
                <a:gd name="connsiteY7004" fmla="*/ 315390 h 512833"/>
                <a:gd name="connsiteX7005" fmla="*/ 2518393 w 4966685"/>
                <a:gd name="connsiteY7005" fmla="*/ 324837 h 512833"/>
                <a:gd name="connsiteX7006" fmla="*/ 2508946 w 4966685"/>
                <a:gd name="connsiteY7006" fmla="*/ 334283 h 512833"/>
                <a:gd name="connsiteX7007" fmla="*/ 2499500 w 4966685"/>
                <a:gd name="connsiteY7007" fmla="*/ 324837 h 512833"/>
                <a:gd name="connsiteX7008" fmla="*/ 2508946 w 4966685"/>
                <a:gd name="connsiteY7008" fmla="*/ 315390 h 512833"/>
                <a:gd name="connsiteX7009" fmla="*/ 2480702 w 4966685"/>
                <a:gd name="connsiteY7009" fmla="*/ 315390 h 512833"/>
                <a:gd name="connsiteX7010" fmla="*/ 2490148 w 4966685"/>
                <a:gd name="connsiteY7010" fmla="*/ 324837 h 512833"/>
                <a:gd name="connsiteX7011" fmla="*/ 2480702 w 4966685"/>
                <a:gd name="connsiteY7011" fmla="*/ 334283 h 512833"/>
                <a:gd name="connsiteX7012" fmla="*/ 2471255 w 4966685"/>
                <a:gd name="connsiteY7012" fmla="*/ 324837 h 512833"/>
                <a:gd name="connsiteX7013" fmla="*/ 2480702 w 4966685"/>
                <a:gd name="connsiteY7013" fmla="*/ 315390 h 512833"/>
                <a:gd name="connsiteX7014" fmla="*/ 2452455 w 4966685"/>
                <a:gd name="connsiteY7014" fmla="*/ 315390 h 512833"/>
                <a:gd name="connsiteX7015" fmla="*/ 2461902 w 4966685"/>
                <a:gd name="connsiteY7015" fmla="*/ 324837 h 512833"/>
                <a:gd name="connsiteX7016" fmla="*/ 2452455 w 4966685"/>
                <a:gd name="connsiteY7016" fmla="*/ 334283 h 512833"/>
                <a:gd name="connsiteX7017" fmla="*/ 2443009 w 4966685"/>
                <a:gd name="connsiteY7017" fmla="*/ 324837 h 512833"/>
                <a:gd name="connsiteX7018" fmla="*/ 2452455 w 4966685"/>
                <a:gd name="connsiteY7018" fmla="*/ 315390 h 512833"/>
                <a:gd name="connsiteX7019" fmla="*/ 2424211 w 4966685"/>
                <a:gd name="connsiteY7019" fmla="*/ 315390 h 512833"/>
                <a:gd name="connsiteX7020" fmla="*/ 2433657 w 4966685"/>
                <a:gd name="connsiteY7020" fmla="*/ 324837 h 512833"/>
                <a:gd name="connsiteX7021" fmla="*/ 2424211 w 4966685"/>
                <a:gd name="connsiteY7021" fmla="*/ 334283 h 512833"/>
                <a:gd name="connsiteX7022" fmla="*/ 2414764 w 4966685"/>
                <a:gd name="connsiteY7022" fmla="*/ 324837 h 512833"/>
                <a:gd name="connsiteX7023" fmla="*/ 2424211 w 4966685"/>
                <a:gd name="connsiteY7023" fmla="*/ 315390 h 512833"/>
                <a:gd name="connsiteX7024" fmla="*/ 2395964 w 4966685"/>
                <a:gd name="connsiteY7024" fmla="*/ 315390 h 512833"/>
                <a:gd name="connsiteX7025" fmla="*/ 2405411 w 4966685"/>
                <a:gd name="connsiteY7025" fmla="*/ 324837 h 512833"/>
                <a:gd name="connsiteX7026" fmla="*/ 2395964 w 4966685"/>
                <a:gd name="connsiteY7026" fmla="*/ 334283 h 512833"/>
                <a:gd name="connsiteX7027" fmla="*/ 2386518 w 4966685"/>
                <a:gd name="connsiteY7027" fmla="*/ 324837 h 512833"/>
                <a:gd name="connsiteX7028" fmla="*/ 2395964 w 4966685"/>
                <a:gd name="connsiteY7028" fmla="*/ 315390 h 512833"/>
                <a:gd name="connsiteX7029" fmla="*/ 2367720 w 4966685"/>
                <a:gd name="connsiteY7029" fmla="*/ 315390 h 512833"/>
                <a:gd name="connsiteX7030" fmla="*/ 2377166 w 4966685"/>
                <a:gd name="connsiteY7030" fmla="*/ 324837 h 512833"/>
                <a:gd name="connsiteX7031" fmla="*/ 2367720 w 4966685"/>
                <a:gd name="connsiteY7031" fmla="*/ 334283 h 512833"/>
                <a:gd name="connsiteX7032" fmla="*/ 2358273 w 4966685"/>
                <a:gd name="connsiteY7032" fmla="*/ 324837 h 512833"/>
                <a:gd name="connsiteX7033" fmla="*/ 2367720 w 4966685"/>
                <a:gd name="connsiteY7033" fmla="*/ 315390 h 512833"/>
                <a:gd name="connsiteX7034" fmla="*/ 2339473 w 4966685"/>
                <a:gd name="connsiteY7034" fmla="*/ 315390 h 512833"/>
                <a:gd name="connsiteX7035" fmla="*/ 2348920 w 4966685"/>
                <a:gd name="connsiteY7035" fmla="*/ 324837 h 512833"/>
                <a:gd name="connsiteX7036" fmla="*/ 2339473 w 4966685"/>
                <a:gd name="connsiteY7036" fmla="*/ 334283 h 512833"/>
                <a:gd name="connsiteX7037" fmla="*/ 2330027 w 4966685"/>
                <a:gd name="connsiteY7037" fmla="*/ 324837 h 512833"/>
                <a:gd name="connsiteX7038" fmla="*/ 2339473 w 4966685"/>
                <a:gd name="connsiteY7038" fmla="*/ 315390 h 512833"/>
                <a:gd name="connsiteX7039" fmla="*/ 2311229 w 4966685"/>
                <a:gd name="connsiteY7039" fmla="*/ 315390 h 512833"/>
                <a:gd name="connsiteX7040" fmla="*/ 2320675 w 4966685"/>
                <a:gd name="connsiteY7040" fmla="*/ 324837 h 512833"/>
                <a:gd name="connsiteX7041" fmla="*/ 2311229 w 4966685"/>
                <a:gd name="connsiteY7041" fmla="*/ 334283 h 512833"/>
                <a:gd name="connsiteX7042" fmla="*/ 2301782 w 4966685"/>
                <a:gd name="connsiteY7042" fmla="*/ 324837 h 512833"/>
                <a:gd name="connsiteX7043" fmla="*/ 2311229 w 4966685"/>
                <a:gd name="connsiteY7043" fmla="*/ 315390 h 512833"/>
                <a:gd name="connsiteX7044" fmla="*/ 2282982 w 4966685"/>
                <a:gd name="connsiteY7044" fmla="*/ 315390 h 512833"/>
                <a:gd name="connsiteX7045" fmla="*/ 2292429 w 4966685"/>
                <a:gd name="connsiteY7045" fmla="*/ 324837 h 512833"/>
                <a:gd name="connsiteX7046" fmla="*/ 2282982 w 4966685"/>
                <a:gd name="connsiteY7046" fmla="*/ 334283 h 512833"/>
                <a:gd name="connsiteX7047" fmla="*/ 2273536 w 4966685"/>
                <a:gd name="connsiteY7047" fmla="*/ 324837 h 512833"/>
                <a:gd name="connsiteX7048" fmla="*/ 2282982 w 4966685"/>
                <a:gd name="connsiteY7048" fmla="*/ 315390 h 512833"/>
                <a:gd name="connsiteX7049" fmla="*/ 2254738 w 4966685"/>
                <a:gd name="connsiteY7049" fmla="*/ 315390 h 512833"/>
                <a:gd name="connsiteX7050" fmla="*/ 2264184 w 4966685"/>
                <a:gd name="connsiteY7050" fmla="*/ 324837 h 512833"/>
                <a:gd name="connsiteX7051" fmla="*/ 2254738 w 4966685"/>
                <a:gd name="connsiteY7051" fmla="*/ 334283 h 512833"/>
                <a:gd name="connsiteX7052" fmla="*/ 2245291 w 4966685"/>
                <a:gd name="connsiteY7052" fmla="*/ 324837 h 512833"/>
                <a:gd name="connsiteX7053" fmla="*/ 2254738 w 4966685"/>
                <a:gd name="connsiteY7053" fmla="*/ 315390 h 512833"/>
                <a:gd name="connsiteX7054" fmla="*/ 2226491 w 4966685"/>
                <a:gd name="connsiteY7054" fmla="*/ 315390 h 512833"/>
                <a:gd name="connsiteX7055" fmla="*/ 2235938 w 4966685"/>
                <a:gd name="connsiteY7055" fmla="*/ 324837 h 512833"/>
                <a:gd name="connsiteX7056" fmla="*/ 2226491 w 4966685"/>
                <a:gd name="connsiteY7056" fmla="*/ 334283 h 512833"/>
                <a:gd name="connsiteX7057" fmla="*/ 2217045 w 4966685"/>
                <a:gd name="connsiteY7057" fmla="*/ 324837 h 512833"/>
                <a:gd name="connsiteX7058" fmla="*/ 2226491 w 4966685"/>
                <a:gd name="connsiteY7058" fmla="*/ 315390 h 512833"/>
                <a:gd name="connsiteX7059" fmla="*/ 2198247 w 4966685"/>
                <a:gd name="connsiteY7059" fmla="*/ 315390 h 512833"/>
                <a:gd name="connsiteX7060" fmla="*/ 2207693 w 4966685"/>
                <a:gd name="connsiteY7060" fmla="*/ 324837 h 512833"/>
                <a:gd name="connsiteX7061" fmla="*/ 2198247 w 4966685"/>
                <a:gd name="connsiteY7061" fmla="*/ 334283 h 512833"/>
                <a:gd name="connsiteX7062" fmla="*/ 2188800 w 4966685"/>
                <a:gd name="connsiteY7062" fmla="*/ 324837 h 512833"/>
                <a:gd name="connsiteX7063" fmla="*/ 2198247 w 4966685"/>
                <a:gd name="connsiteY7063" fmla="*/ 315390 h 512833"/>
                <a:gd name="connsiteX7064" fmla="*/ 2170000 w 4966685"/>
                <a:gd name="connsiteY7064" fmla="*/ 315390 h 512833"/>
                <a:gd name="connsiteX7065" fmla="*/ 2179447 w 4966685"/>
                <a:gd name="connsiteY7065" fmla="*/ 324837 h 512833"/>
                <a:gd name="connsiteX7066" fmla="*/ 2170000 w 4966685"/>
                <a:gd name="connsiteY7066" fmla="*/ 334283 h 512833"/>
                <a:gd name="connsiteX7067" fmla="*/ 2160554 w 4966685"/>
                <a:gd name="connsiteY7067" fmla="*/ 324837 h 512833"/>
                <a:gd name="connsiteX7068" fmla="*/ 2170000 w 4966685"/>
                <a:gd name="connsiteY7068" fmla="*/ 315390 h 512833"/>
                <a:gd name="connsiteX7069" fmla="*/ 2141756 w 4966685"/>
                <a:gd name="connsiteY7069" fmla="*/ 315390 h 512833"/>
                <a:gd name="connsiteX7070" fmla="*/ 2151202 w 4966685"/>
                <a:gd name="connsiteY7070" fmla="*/ 324837 h 512833"/>
                <a:gd name="connsiteX7071" fmla="*/ 2141756 w 4966685"/>
                <a:gd name="connsiteY7071" fmla="*/ 334283 h 512833"/>
                <a:gd name="connsiteX7072" fmla="*/ 2132309 w 4966685"/>
                <a:gd name="connsiteY7072" fmla="*/ 324837 h 512833"/>
                <a:gd name="connsiteX7073" fmla="*/ 2141756 w 4966685"/>
                <a:gd name="connsiteY7073" fmla="*/ 315390 h 512833"/>
                <a:gd name="connsiteX7074" fmla="*/ 2113510 w 4966685"/>
                <a:gd name="connsiteY7074" fmla="*/ 315390 h 512833"/>
                <a:gd name="connsiteX7075" fmla="*/ 2122956 w 4966685"/>
                <a:gd name="connsiteY7075" fmla="*/ 324837 h 512833"/>
                <a:gd name="connsiteX7076" fmla="*/ 2113510 w 4966685"/>
                <a:gd name="connsiteY7076" fmla="*/ 334283 h 512833"/>
                <a:gd name="connsiteX7077" fmla="*/ 2104063 w 4966685"/>
                <a:gd name="connsiteY7077" fmla="*/ 324837 h 512833"/>
                <a:gd name="connsiteX7078" fmla="*/ 2113510 w 4966685"/>
                <a:gd name="connsiteY7078" fmla="*/ 315390 h 512833"/>
                <a:gd name="connsiteX7079" fmla="*/ 2085265 w 4966685"/>
                <a:gd name="connsiteY7079" fmla="*/ 315390 h 512833"/>
                <a:gd name="connsiteX7080" fmla="*/ 2094711 w 4966685"/>
                <a:gd name="connsiteY7080" fmla="*/ 324837 h 512833"/>
                <a:gd name="connsiteX7081" fmla="*/ 2085265 w 4966685"/>
                <a:gd name="connsiteY7081" fmla="*/ 334283 h 512833"/>
                <a:gd name="connsiteX7082" fmla="*/ 2075818 w 4966685"/>
                <a:gd name="connsiteY7082" fmla="*/ 324837 h 512833"/>
                <a:gd name="connsiteX7083" fmla="*/ 2085265 w 4966685"/>
                <a:gd name="connsiteY7083" fmla="*/ 315390 h 512833"/>
                <a:gd name="connsiteX7084" fmla="*/ 2057018 w 4966685"/>
                <a:gd name="connsiteY7084" fmla="*/ 315390 h 512833"/>
                <a:gd name="connsiteX7085" fmla="*/ 2066465 w 4966685"/>
                <a:gd name="connsiteY7085" fmla="*/ 324837 h 512833"/>
                <a:gd name="connsiteX7086" fmla="*/ 2057018 w 4966685"/>
                <a:gd name="connsiteY7086" fmla="*/ 334283 h 512833"/>
                <a:gd name="connsiteX7087" fmla="*/ 2047572 w 4966685"/>
                <a:gd name="connsiteY7087" fmla="*/ 324837 h 512833"/>
                <a:gd name="connsiteX7088" fmla="*/ 2057018 w 4966685"/>
                <a:gd name="connsiteY7088" fmla="*/ 315390 h 512833"/>
                <a:gd name="connsiteX7089" fmla="*/ 2028774 w 4966685"/>
                <a:gd name="connsiteY7089" fmla="*/ 315390 h 512833"/>
                <a:gd name="connsiteX7090" fmla="*/ 2038220 w 4966685"/>
                <a:gd name="connsiteY7090" fmla="*/ 324837 h 512833"/>
                <a:gd name="connsiteX7091" fmla="*/ 2028774 w 4966685"/>
                <a:gd name="connsiteY7091" fmla="*/ 334283 h 512833"/>
                <a:gd name="connsiteX7092" fmla="*/ 2019327 w 4966685"/>
                <a:gd name="connsiteY7092" fmla="*/ 324837 h 512833"/>
                <a:gd name="connsiteX7093" fmla="*/ 2028774 w 4966685"/>
                <a:gd name="connsiteY7093" fmla="*/ 315390 h 512833"/>
                <a:gd name="connsiteX7094" fmla="*/ 2000528 w 4966685"/>
                <a:gd name="connsiteY7094" fmla="*/ 315390 h 512833"/>
                <a:gd name="connsiteX7095" fmla="*/ 2009974 w 4966685"/>
                <a:gd name="connsiteY7095" fmla="*/ 324837 h 512833"/>
                <a:gd name="connsiteX7096" fmla="*/ 2000528 w 4966685"/>
                <a:gd name="connsiteY7096" fmla="*/ 334283 h 512833"/>
                <a:gd name="connsiteX7097" fmla="*/ 1991081 w 4966685"/>
                <a:gd name="connsiteY7097" fmla="*/ 324837 h 512833"/>
                <a:gd name="connsiteX7098" fmla="*/ 2000528 w 4966685"/>
                <a:gd name="connsiteY7098" fmla="*/ 315390 h 512833"/>
                <a:gd name="connsiteX7099" fmla="*/ 1972283 w 4966685"/>
                <a:gd name="connsiteY7099" fmla="*/ 315390 h 512833"/>
                <a:gd name="connsiteX7100" fmla="*/ 1981729 w 4966685"/>
                <a:gd name="connsiteY7100" fmla="*/ 324837 h 512833"/>
                <a:gd name="connsiteX7101" fmla="*/ 1972283 w 4966685"/>
                <a:gd name="connsiteY7101" fmla="*/ 334283 h 512833"/>
                <a:gd name="connsiteX7102" fmla="*/ 1962837 w 4966685"/>
                <a:gd name="connsiteY7102" fmla="*/ 324837 h 512833"/>
                <a:gd name="connsiteX7103" fmla="*/ 1972283 w 4966685"/>
                <a:gd name="connsiteY7103" fmla="*/ 315390 h 512833"/>
                <a:gd name="connsiteX7104" fmla="*/ 1944037 w 4966685"/>
                <a:gd name="connsiteY7104" fmla="*/ 315390 h 512833"/>
                <a:gd name="connsiteX7105" fmla="*/ 1953483 w 4966685"/>
                <a:gd name="connsiteY7105" fmla="*/ 324837 h 512833"/>
                <a:gd name="connsiteX7106" fmla="*/ 1944037 w 4966685"/>
                <a:gd name="connsiteY7106" fmla="*/ 334283 h 512833"/>
                <a:gd name="connsiteX7107" fmla="*/ 1934590 w 4966685"/>
                <a:gd name="connsiteY7107" fmla="*/ 324837 h 512833"/>
                <a:gd name="connsiteX7108" fmla="*/ 1944037 w 4966685"/>
                <a:gd name="connsiteY7108" fmla="*/ 315390 h 512833"/>
                <a:gd name="connsiteX7109" fmla="*/ 1915792 w 4966685"/>
                <a:gd name="connsiteY7109" fmla="*/ 315390 h 512833"/>
                <a:gd name="connsiteX7110" fmla="*/ 1925238 w 4966685"/>
                <a:gd name="connsiteY7110" fmla="*/ 324837 h 512833"/>
                <a:gd name="connsiteX7111" fmla="*/ 1915792 w 4966685"/>
                <a:gd name="connsiteY7111" fmla="*/ 334283 h 512833"/>
                <a:gd name="connsiteX7112" fmla="*/ 1906346 w 4966685"/>
                <a:gd name="connsiteY7112" fmla="*/ 324837 h 512833"/>
                <a:gd name="connsiteX7113" fmla="*/ 1915792 w 4966685"/>
                <a:gd name="connsiteY7113" fmla="*/ 315390 h 512833"/>
                <a:gd name="connsiteX7114" fmla="*/ 1887546 w 4966685"/>
                <a:gd name="connsiteY7114" fmla="*/ 315390 h 512833"/>
                <a:gd name="connsiteX7115" fmla="*/ 1896992 w 4966685"/>
                <a:gd name="connsiteY7115" fmla="*/ 324837 h 512833"/>
                <a:gd name="connsiteX7116" fmla="*/ 1887546 w 4966685"/>
                <a:gd name="connsiteY7116" fmla="*/ 334283 h 512833"/>
                <a:gd name="connsiteX7117" fmla="*/ 1878099 w 4966685"/>
                <a:gd name="connsiteY7117" fmla="*/ 324837 h 512833"/>
                <a:gd name="connsiteX7118" fmla="*/ 1887546 w 4966685"/>
                <a:gd name="connsiteY7118" fmla="*/ 315390 h 512833"/>
                <a:gd name="connsiteX7119" fmla="*/ 1859300 w 4966685"/>
                <a:gd name="connsiteY7119" fmla="*/ 315390 h 512833"/>
                <a:gd name="connsiteX7120" fmla="*/ 1868747 w 4966685"/>
                <a:gd name="connsiteY7120" fmla="*/ 324837 h 512833"/>
                <a:gd name="connsiteX7121" fmla="*/ 1859300 w 4966685"/>
                <a:gd name="connsiteY7121" fmla="*/ 334283 h 512833"/>
                <a:gd name="connsiteX7122" fmla="*/ 1849854 w 4966685"/>
                <a:gd name="connsiteY7122" fmla="*/ 324837 h 512833"/>
                <a:gd name="connsiteX7123" fmla="*/ 1859300 w 4966685"/>
                <a:gd name="connsiteY7123" fmla="*/ 315390 h 512833"/>
                <a:gd name="connsiteX7124" fmla="*/ 1831055 w 4966685"/>
                <a:gd name="connsiteY7124" fmla="*/ 315390 h 512833"/>
                <a:gd name="connsiteX7125" fmla="*/ 1840501 w 4966685"/>
                <a:gd name="connsiteY7125" fmla="*/ 324837 h 512833"/>
                <a:gd name="connsiteX7126" fmla="*/ 1831055 w 4966685"/>
                <a:gd name="connsiteY7126" fmla="*/ 334283 h 512833"/>
                <a:gd name="connsiteX7127" fmla="*/ 1821608 w 4966685"/>
                <a:gd name="connsiteY7127" fmla="*/ 324837 h 512833"/>
                <a:gd name="connsiteX7128" fmla="*/ 1831055 w 4966685"/>
                <a:gd name="connsiteY7128" fmla="*/ 315390 h 512833"/>
                <a:gd name="connsiteX7129" fmla="*/ 1802810 w 4966685"/>
                <a:gd name="connsiteY7129" fmla="*/ 315390 h 512833"/>
                <a:gd name="connsiteX7130" fmla="*/ 1812256 w 4966685"/>
                <a:gd name="connsiteY7130" fmla="*/ 324837 h 512833"/>
                <a:gd name="connsiteX7131" fmla="*/ 1802810 w 4966685"/>
                <a:gd name="connsiteY7131" fmla="*/ 334283 h 512833"/>
                <a:gd name="connsiteX7132" fmla="*/ 1793364 w 4966685"/>
                <a:gd name="connsiteY7132" fmla="*/ 324837 h 512833"/>
                <a:gd name="connsiteX7133" fmla="*/ 1802810 w 4966685"/>
                <a:gd name="connsiteY7133" fmla="*/ 315390 h 512833"/>
                <a:gd name="connsiteX7134" fmla="*/ 1774565 w 4966685"/>
                <a:gd name="connsiteY7134" fmla="*/ 315390 h 512833"/>
                <a:gd name="connsiteX7135" fmla="*/ 1784011 w 4966685"/>
                <a:gd name="connsiteY7135" fmla="*/ 324837 h 512833"/>
                <a:gd name="connsiteX7136" fmla="*/ 1774565 w 4966685"/>
                <a:gd name="connsiteY7136" fmla="*/ 334283 h 512833"/>
                <a:gd name="connsiteX7137" fmla="*/ 1765118 w 4966685"/>
                <a:gd name="connsiteY7137" fmla="*/ 324837 h 512833"/>
                <a:gd name="connsiteX7138" fmla="*/ 1774565 w 4966685"/>
                <a:gd name="connsiteY7138" fmla="*/ 315390 h 512833"/>
                <a:gd name="connsiteX7139" fmla="*/ 1746319 w 4966685"/>
                <a:gd name="connsiteY7139" fmla="*/ 315390 h 512833"/>
                <a:gd name="connsiteX7140" fmla="*/ 1755765 w 4966685"/>
                <a:gd name="connsiteY7140" fmla="*/ 324837 h 512833"/>
                <a:gd name="connsiteX7141" fmla="*/ 1746319 w 4966685"/>
                <a:gd name="connsiteY7141" fmla="*/ 334283 h 512833"/>
                <a:gd name="connsiteX7142" fmla="*/ 1736873 w 4966685"/>
                <a:gd name="connsiteY7142" fmla="*/ 324837 h 512833"/>
                <a:gd name="connsiteX7143" fmla="*/ 1746319 w 4966685"/>
                <a:gd name="connsiteY7143" fmla="*/ 315390 h 512833"/>
                <a:gd name="connsiteX7144" fmla="*/ 1718073 w 4966685"/>
                <a:gd name="connsiteY7144" fmla="*/ 315390 h 512833"/>
                <a:gd name="connsiteX7145" fmla="*/ 1727520 w 4966685"/>
                <a:gd name="connsiteY7145" fmla="*/ 324837 h 512833"/>
                <a:gd name="connsiteX7146" fmla="*/ 1718073 w 4966685"/>
                <a:gd name="connsiteY7146" fmla="*/ 334283 h 512833"/>
                <a:gd name="connsiteX7147" fmla="*/ 1708627 w 4966685"/>
                <a:gd name="connsiteY7147" fmla="*/ 324837 h 512833"/>
                <a:gd name="connsiteX7148" fmla="*/ 1718073 w 4966685"/>
                <a:gd name="connsiteY7148" fmla="*/ 315390 h 512833"/>
                <a:gd name="connsiteX7149" fmla="*/ 1689855 w 4966685"/>
                <a:gd name="connsiteY7149" fmla="*/ 315390 h 512833"/>
                <a:gd name="connsiteX7150" fmla="*/ 1699301 w 4966685"/>
                <a:gd name="connsiteY7150" fmla="*/ 324836 h 512833"/>
                <a:gd name="connsiteX7151" fmla="*/ 1689855 w 4966685"/>
                <a:gd name="connsiteY7151" fmla="*/ 334283 h 512833"/>
                <a:gd name="connsiteX7152" fmla="*/ 1680408 w 4966685"/>
                <a:gd name="connsiteY7152" fmla="*/ 324836 h 512833"/>
                <a:gd name="connsiteX7153" fmla="*/ 1689855 w 4966685"/>
                <a:gd name="connsiteY7153" fmla="*/ 315390 h 512833"/>
                <a:gd name="connsiteX7154" fmla="*/ 1661617 w 4966685"/>
                <a:gd name="connsiteY7154" fmla="*/ 315390 h 512833"/>
                <a:gd name="connsiteX7155" fmla="*/ 1671063 w 4966685"/>
                <a:gd name="connsiteY7155" fmla="*/ 324836 h 512833"/>
                <a:gd name="connsiteX7156" fmla="*/ 1661617 w 4966685"/>
                <a:gd name="connsiteY7156" fmla="*/ 334283 h 512833"/>
                <a:gd name="connsiteX7157" fmla="*/ 1652170 w 4966685"/>
                <a:gd name="connsiteY7157" fmla="*/ 324836 h 512833"/>
                <a:gd name="connsiteX7158" fmla="*/ 1661617 w 4966685"/>
                <a:gd name="connsiteY7158" fmla="*/ 315390 h 512833"/>
                <a:gd name="connsiteX7159" fmla="*/ 1633372 w 4966685"/>
                <a:gd name="connsiteY7159" fmla="*/ 315390 h 512833"/>
                <a:gd name="connsiteX7160" fmla="*/ 1642818 w 4966685"/>
                <a:gd name="connsiteY7160" fmla="*/ 324836 h 512833"/>
                <a:gd name="connsiteX7161" fmla="*/ 1633372 w 4966685"/>
                <a:gd name="connsiteY7161" fmla="*/ 334283 h 512833"/>
                <a:gd name="connsiteX7162" fmla="*/ 1623925 w 4966685"/>
                <a:gd name="connsiteY7162" fmla="*/ 324836 h 512833"/>
                <a:gd name="connsiteX7163" fmla="*/ 1633372 w 4966685"/>
                <a:gd name="connsiteY7163" fmla="*/ 315390 h 512833"/>
                <a:gd name="connsiteX7164" fmla="*/ 1605126 w 4966685"/>
                <a:gd name="connsiteY7164" fmla="*/ 315390 h 512833"/>
                <a:gd name="connsiteX7165" fmla="*/ 1614572 w 4966685"/>
                <a:gd name="connsiteY7165" fmla="*/ 324836 h 512833"/>
                <a:gd name="connsiteX7166" fmla="*/ 1605126 w 4966685"/>
                <a:gd name="connsiteY7166" fmla="*/ 334283 h 512833"/>
                <a:gd name="connsiteX7167" fmla="*/ 1595679 w 4966685"/>
                <a:gd name="connsiteY7167" fmla="*/ 324836 h 512833"/>
                <a:gd name="connsiteX7168" fmla="*/ 1605126 w 4966685"/>
                <a:gd name="connsiteY7168" fmla="*/ 315390 h 512833"/>
                <a:gd name="connsiteX7169" fmla="*/ 1576881 w 4966685"/>
                <a:gd name="connsiteY7169" fmla="*/ 315390 h 512833"/>
                <a:gd name="connsiteX7170" fmla="*/ 1586328 w 4966685"/>
                <a:gd name="connsiteY7170" fmla="*/ 324836 h 512833"/>
                <a:gd name="connsiteX7171" fmla="*/ 1576881 w 4966685"/>
                <a:gd name="connsiteY7171" fmla="*/ 334283 h 512833"/>
                <a:gd name="connsiteX7172" fmla="*/ 1567435 w 4966685"/>
                <a:gd name="connsiteY7172" fmla="*/ 324836 h 512833"/>
                <a:gd name="connsiteX7173" fmla="*/ 1576881 w 4966685"/>
                <a:gd name="connsiteY7173" fmla="*/ 315390 h 512833"/>
                <a:gd name="connsiteX7174" fmla="*/ 1548635 w 4966685"/>
                <a:gd name="connsiteY7174" fmla="*/ 315390 h 512833"/>
                <a:gd name="connsiteX7175" fmla="*/ 1558081 w 4966685"/>
                <a:gd name="connsiteY7175" fmla="*/ 324836 h 512833"/>
                <a:gd name="connsiteX7176" fmla="*/ 1548635 w 4966685"/>
                <a:gd name="connsiteY7176" fmla="*/ 334283 h 512833"/>
                <a:gd name="connsiteX7177" fmla="*/ 1539188 w 4966685"/>
                <a:gd name="connsiteY7177" fmla="*/ 324836 h 512833"/>
                <a:gd name="connsiteX7178" fmla="*/ 1548635 w 4966685"/>
                <a:gd name="connsiteY7178" fmla="*/ 315390 h 512833"/>
                <a:gd name="connsiteX7179" fmla="*/ 1520390 w 4966685"/>
                <a:gd name="connsiteY7179" fmla="*/ 315390 h 512833"/>
                <a:gd name="connsiteX7180" fmla="*/ 1529836 w 4966685"/>
                <a:gd name="connsiteY7180" fmla="*/ 324836 h 512833"/>
                <a:gd name="connsiteX7181" fmla="*/ 1520390 w 4966685"/>
                <a:gd name="connsiteY7181" fmla="*/ 334283 h 512833"/>
                <a:gd name="connsiteX7182" fmla="*/ 1510944 w 4966685"/>
                <a:gd name="connsiteY7182" fmla="*/ 324836 h 512833"/>
                <a:gd name="connsiteX7183" fmla="*/ 1520390 w 4966685"/>
                <a:gd name="connsiteY7183" fmla="*/ 315390 h 512833"/>
                <a:gd name="connsiteX7184" fmla="*/ 1492144 w 4966685"/>
                <a:gd name="connsiteY7184" fmla="*/ 315390 h 512833"/>
                <a:gd name="connsiteX7185" fmla="*/ 1501590 w 4966685"/>
                <a:gd name="connsiteY7185" fmla="*/ 324836 h 512833"/>
                <a:gd name="connsiteX7186" fmla="*/ 1492144 w 4966685"/>
                <a:gd name="connsiteY7186" fmla="*/ 334283 h 512833"/>
                <a:gd name="connsiteX7187" fmla="*/ 1482697 w 4966685"/>
                <a:gd name="connsiteY7187" fmla="*/ 324836 h 512833"/>
                <a:gd name="connsiteX7188" fmla="*/ 1492144 w 4966685"/>
                <a:gd name="connsiteY7188" fmla="*/ 315390 h 512833"/>
                <a:gd name="connsiteX7189" fmla="*/ 1463899 w 4966685"/>
                <a:gd name="connsiteY7189" fmla="*/ 315390 h 512833"/>
                <a:gd name="connsiteX7190" fmla="*/ 1473346 w 4966685"/>
                <a:gd name="connsiteY7190" fmla="*/ 324836 h 512833"/>
                <a:gd name="connsiteX7191" fmla="*/ 1463899 w 4966685"/>
                <a:gd name="connsiteY7191" fmla="*/ 334283 h 512833"/>
                <a:gd name="connsiteX7192" fmla="*/ 1454453 w 4966685"/>
                <a:gd name="connsiteY7192" fmla="*/ 324836 h 512833"/>
                <a:gd name="connsiteX7193" fmla="*/ 1463899 w 4966685"/>
                <a:gd name="connsiteY7193" fmla="*/ 315390 h 512833"/>
                <a:gd name="connsiteX7194" fmla="*/ 1435653 w 4966685"/>
                <a:gd name="connsiteY7194" fmla="*/ 315390 h 512833"/>
                <a:gd name="connsiteX7195" fmla="*/ 1445099 w 4966685"/>
                <a:gd name="connsiteY7195" fmla="*/ 324836 h 512833"/>
                <a:gd name="connsiteX7196" fmla="*/ 1435653 w 4966685"/>
                <a:gd name="connsiteY7196" fmla="*/ 334283 h 512833"/>
                <a:gd name="connsiteX7197" fmla="*/ 1426206 w 4966685"/>
                <a:gd name="connsiteY7197" fmla="*/ 324836 h 512833"/>
                <a:gd name="connsiteX7198" fmla="*/ 1435653 w 4966685"/>
                <a:gd name="connsiteY7198" fmla="*/ 315390 h 512833"/>
                <a:gd name="connsiteX7199" fmla="*/ 1407408 w 4966685"/>
                <a:gd name="connsiteY7199" fmla="*/ 315390 h 512833"/>
                <a:gd name="connsiteX7200" fmla="*/ 1416855 w 4966685"/>
                <a:gd name="connsiteY7200" fmla="*/ 324836 h 512833"/>
                <a:gd name="connsiteX7201" fmla="*/ 1407408 w 4966685"/>
                <a:gd name="connsiteY7201" fmla="*/ 334283 h 512833"/>
                <a:gd name="connsiteX7202" fmla="*/ 1397962 w 4966685"/>
                <a:gd name="connsiteY7202" fmla="*/ 324836 h 512833"/>
                <a:gd name="connsiteX7203" fmla="*/ 1407408 w 4966685"/>
                <a:gd name="connsiteY7203" fmla="*/ 315390 h 512833"/>
                <a:gd name="connsiteX7204" fmla="*/ 1379162 w 4966685"/>
                <a:gd name="connsiteY7204" fmla="*/ 315390 h 512833"/>
                <a:gd name="connsiteX7205" fmla="*/ 1388608 w 4966685"/>
                <a:gd name="connsiteY7205" fmla="*/ 324836 h 512833"/>
                <a:gd name="connsiteX7206" fmla="*/ 1379162 w 4966685"/>
                <a:gd name="connsiteY7206" fmla="*/ 334283 h 512833"/>
                <a:gd name="connsiteX7207" fmla="*/ 1369715 w 4966685"/>
                <a:gd name="connsiteY7207" fmla="*/ 324836 h 512833"/>
                <a:gd name="connsiteX7208" fmla="*/ 1379162 w 4966685"/>
                <a:gd name="connsiteY7208" fmla="*/ 315390 h 512833"/>
                <a:gd name="connsiteX7209" fmla="*/ 1350917 w 4966685"/>
                <a:gd name="connsiteY7209" fmla="*/ 315390 h 512833"/>
                <a:gd name="connsiteX7210" fmla="*/ 1360364 w 4966685"/>
                <a:gd name="connsiteY7210" fmla="*/ 324836 h 512833"/>
                <a:gd name="connsiteX7211" fmla="*/ 1350917 w 4966685"/>
                <a:gd name="connsiteY7211" fmla="*/ 334283 h 512833"/>
                <a:gd name="connsiteX7212" fmla="*/ 1341471 w 4966685"/>
                <a:gd name="connsiteY7212" fmla="*/ 324836 h 512833"/>
                <a:gd name="connsiteX7213" fmla="*/ 1350917 w 4966685"/>
                <a:gd name="connsiteY7213" fmla="*/ 315390 h 512833"/>
                <a:gd name="connsiteX7214" fmla="*/ 1322671 w 4966685"/>
                <a:gd name="connsiteY7214" fmla="*/ 315390 h 512833"/>
                <a:gd name="connsiteX7215" fmla="*/ 1332117 w 4966685"/>
                <a:gd name="connsiteY7215" fmla="*/ 324836 h 512833"/>
                <a:gd name="connsiteX7216" fmla="*/ 1322671 w 4966685"/>
                <a:gd name="connsiteY7216" fmla="*/ 334283 h 512833"/>
                <a:gd name="connsiteX7217" fmla="*/ 1313224 w 4966685"/>
                <a:gd name="connsiteY7217" fmla="*/ 324836 h 512833"/>
                <a:gd name="connsiteX7218" fmla="*/ 1322671 w 4966685"/>
                <a:gd name="connsiteY7218" fmla="*/ 315390 h 512833"/>
                <a:gd name="connsiteX7219" fmla="*/ 1294426 w 4966685"/>
                <a:gd name="connsiteY7219" fmla="*/ 315390 h 512833"/>
                <a:gd name="connsiteX7220" fmla="*/ 1303873 w 4966685"/>
                <a:gd name="connsiteY7220" fmla="*/ 324836 h 512833"/>
                <a:gd name="connsiteX7221" fmla="*/ 1294426 w 4966685"/>
                <a:gd name="connsiteY7221" fmla="*/ 334283 h 512833"/>
                <a:gd name="connsiteX7222" fmla="*/ 1284980 w 4966685"/>
                <a:gd name="connsiteY7222" fmla="*/ 324836 h 512833"/>
                <a:gd name="connsiteX7223" fmla="*/ 1294426 w 4966685"/>
                <a:gd name="connsiteY7223" fmla="*/ 315390 h 512833"/>
                <a:gd name="connsiteX7224" fmla="*/ 1266180 w 4966685"/>
                <a:gd name="connsiteY7224" fmla="*/ 315390 h 512833"/>
                <a:gd name="connsiteX7225" fmla="*/ 1275626 w 4966685"/>
                <a:gd name="connsiteY7225" fmla="*/ 324836 h 512833"/>
                <a:gd name="connsiteX7226" fmla="*/ 1266180 w 4966685"/>
                <a:gd name="connsiteY7226" fmla="*/ 334283 h 512833"/>
                <a:gd name="connsiteX7227" fmla="*/ 1256734 w 4966685"/>
                <a:gd name="connsiteY7227" fmla="*/ 324836 h 512833"/>
                <a:gd name="connsiteX7228" fmla="*/ 1266180 w 4966685"/>
                <a:gd name="connsiteY7228" fmla="*/ 315390 h 512833"/>
                <a:gd name="connsiteX7229" fmla="*/ 1237935 w 4966685"/>
                <a:gd name="connsiteY7229" fmla="*/ 315390 h 512833"/>
                <a:gd name="connsiteX7230" fmla="*/ 1247382 w 4966685"/>
                <a:gd name="connsiteY7230" fmla="*/ 324836 h 512833"/>
                <a:gd name="connsiteX7231" fmla="*/ 1237935 w 4966685"/>
                <a:gd name="connsiteY7231" fmla="*/ 334283 h 512833"/>
                <a:gd name="connsiteX7232" fmla="*/ 1228489 w 4966685"/>
                <a:gd name="connsiteY7232" fmla="*/ 324836 h 512833"/>
                <a:gd name="connsiteX7233" fmla="*/ 1237935 w 4966685"/>
                <a:gd name="connsiteY7233" fmla="*/ 315390 h 512833"/>
                <a:gd name="connsiteX7234" fmla="*/ 1209689 w 4966685"/>
                <a:gd name="connsiteY7234" fmla="*/ 315390 h 512833"/>
                <a:gd name="connsiteX7235" fmla="*/ 1219135 w 4966685"/>
                <a:gd name="connsiteY7235" fmla="*/ 324836 h 512833"/>
                <a:gd name="connsiteX7236" fmla="*/ 1209689 w 4966685"/>
                <a:gd name="connsiteY7236" fmla="*/ 334283 h 512833"/>
                <a:gd name="connsiteX7237" fmla="*/ 1200243 w 4966685"/>
                <a:gd name="connsiteY7237" fmla="*/ 324836 h 512833"/>
                <a:gd name="connsiteX7238" fmla="*/ 1209689 w 4966685"/>
                <a:gd name="connsiteY7238" fmla="*/ 315390 h 512833"/>
                <a:gd name="connsiteX7239" fmla="*/ 1181444 w 4966685"/>
                <a:gd name="connsiteY7239" fmla="*/ 315390 h 512833"/>
                <a:gd name="connsiteX7240" fmla="*/ 1190891 w 4966685"/>
                <a:gd name="connsiteY7240" fmla="*/ 324836 h 512833"/>
                <a:gd name="connsiteX7241" fmla="*/ 1181444 w 4966685"/>
                <a:gd name="connsiteY7241" fmla="*/ 334283 h 512833"/>
                <a:gd name="connsiteX7242" fmla="*/ 1171998 w 4966685"/>
                <a:gd name="connsiteY7242" fmla="*/ 324836 h 512833"/>
                <a:gd name="connsiteX7243" fmla="*/ 1181444 w 4966685"/>
                <a:gd name="connsiteY7243" fmla="*/ 315390 h 512833"/>
                <a:gd name="connsiteX7244" fmla="*/ 1153198 w 4966685"/>
                <a:gd name="connsiteY7244" fmla="*/ 315390 h 512833"/>
                <a:gd name="connsiteX7245" fmla="*/ 1162644 w 4966685"/>
                <a:gd name="connsiteY7245" fmla="*/ 324836 h 512833"/>
                <a:gd name="connsiteX7246" fmla="*/ 1153198 w 4966685"/>
                <a:gd name="connsiteY7246" fmla="*/ 334283 h 512833"/>
                <a:gd name="connsiteX7247" fmla="*/ 1143752 w 4966685"/>
                <a:gd name="connsiteY7247" fmla="*/ 324836 h 512833"/>
                <a:gd name="connsiteX7248" fmla="*/ 1153198 w 4966685"/>
                <a:gd name="connsiteY7248" fmla="*/ 315390 h 512833"/>
                <a:gd name="connsiteX7249" fmla="*/ 1124953 w 4966685"/>
                <a:gd name="connsiteY7249" fmla="*/ 315390 h 512833"/>
                <a:gd name="connsiteX7250" fmla="*/ 1134400 w 4966685"/>
                <a:gd name="connsiteY7250" fmla="*/ 324836 h 512833"/>
                <a:gd name="connsiteX7251" fmla="*/ 1124953 w 4966685"/>
                <a:gd name="connsiteY7251" fmla="*/ 334283 h 512833"/>
                <a:gd name="connsiteX7252" fmla="*/ 1115507 w 4966685"/>
                <a:gd name="connsiteY7252" fmla="*/ 324836 h 512833"/>
                <a:gd name="connsiteX7253" fmla="*/ 1124953 w 4966685"/>
                <a:gd name="connsiteY7253" fmla="*/ 315390 h 512833"/>
                <a:gd name="connsiteX7254" fmla="*/ 1096707 w 4966685"/>
                <a:gd name="connsiteY7254" fmla="*/ 315390 h 512833"/>
                <a:gd name="connsiteX7255" fmla="*/ 1106153 w 4966685"/>
                <a:gd name="connsiteY7255" fmla="*/ 324836 h 512833"/>
                <a:gd name="connsiteX7256" fmla="*/ 1096707 w 4966685"/>
                <a:gd name="connsiteY7256" fmla="*/ 334283 h 512833"/>
                <a:gd name="connsiteX7257" fmla="*/ 1087261 w 4966685"/>
                <a:gd name="connsiteY7257" fmla="*/ 324836 h 512833"/>
                <a:gd name="connsiteX7258" fmla="*/ 1096707 w 4966685"/>
                <a:gd name="connsiteY7258" fmla="*/ 315390 h 512833"/>
                <a:gd name="connsiteX7259" fmla="*/ 1068462 w 4966685"/>
                <a:gd name="connsiteY7259" fmla="*/ 315390 h 512833"/>
                <a:gd name="connsiteX7260" fmla="*/ 1077909 w 4966685"/>
                <a:gd name="connsiteY7260" fmla="*/ 324836 h 512833"/>
                <a:gd name="connsiteX7261" fmla="*/ 1068462 w 4966685"/>
                <a:gd name="connsiteY7261" fmla="*/ 334283 h 512833"/>
                <a:gd name="connsiteX7262" fmla="*/ 1059016 w 4966685"/>
                <a:gd name="connsiteY7262" fmla="*/ 324836 h 512833"/>
                <a:gd name="connsiteX7263" fmla="*/ 1068462 w 4966685"/>
                <a:gd name="connsiteY7263" fmla="*/ 315390 h 512833"/>
                <a:gd name="connsiteX7264" fmla="*/ 1040216 w 4966685"/>
                <a:gd name="connsiteY7264" fmla="*/ 315390 h 512833"/>
                <a:gd name="connsiteX7265" fmla="*/ 1049663 w 4966685"/>
                <a:gd name="connsiteY7265" fmla="*/ 324836 h 512833"/>
                <a:gd name="connsiteX7266" fmla="*/ 1040216 w 4966685"/>
                <a:gd name="connsiteY7266" fmla="*/ 334283 h 512833"/>
                <a:gd name="connsiteX7267" fmla="*/ 1030770 w 4966685"/>
                <a:gd name="connsiteY7267" fmla="*/ 324836 h 512833"/>
                <a:gd name="connsiteX7268" fmla="*/ 1040216 w 4966685"/>
                <a:gd name="connsiteY7268" fmla="*/ 315390 h 512833"/>
                <a:gd name="connsiteX7269" fmla="*/ 1011971 w 4966685"/>
                <a:gd name="connsiteY7269" fmla="*/ 315390 h 512833"/>
                <a:gd name="connsiteX7270" fmla="*/ 1021418 w 4966685"/>
                <a:gd name="connsiteY7270" fmla="*/ 324836 h 512833"/>
                <a:gd name="connsiteX7271" fmla="*/ 1011971 w 4966685"/>
                <a:gd name="connsiteY7271" fmla="*/ 334283 h 512833"/>
                <a:gd name="connsiteX7272" fmla="*/ 1002525 w 4966685"/>
                <a:gd name="connsiteY7272" fmla="*/ 324836 h 512833"/>
                <a:gd name="connsiteX7273" fmla="*/ 1011971 w 4966685"/>
                <a:gd name="connsiteY7273" fmla="*/ 315390 h 512833"/>
                <a:gd name="connsiteX7274" fmla="*/ 983725 w 4966685"/>
                <a:gd name="connsiteY7274" fmla="*/ 315390 h 512833"/>
                <a:gd name="connsiteX7275" fmla="*/ 993172 w 4966685"/>
                <a:gd name="connsiteY7275" fmla="*/ 324836 h 512833"/>
                <a:gd name="connsiteX7276" fmla="*/ 983725 w 4966685"/>
                <a:gd name="connsiteY7276" fmla="*/ 334283 h 512833"/>
                <a:gd name="connsiteX7277" fmla="*/ 974279 w 4966685"/>
                <a:gd name="connsiteY7277" fmla="*/ 324836 h 512833"/>
                <a:gd name="connsiteX7278" fmla="*/ 983725 w 4966685"/>
                <a:gd name="connsiteY7278" fmla="*/ 315390 h 512833"/>
                <a:gd name="connsiteX7279" fmla="*/ 955480 w 4966685"/>
                <a:gd name="connsiteY7279" fmla="*/ 315390 h 512833"/>
                <a:gd name="connsiteX7280" fmla="*/ 964927 w 4966685"/>
                <a:gd name="connsiteY7280" fmla="*/ 324836 h 512833"/>
                <a:gd name="connsiteX7281" fmla="*/ 955480 w 4966685"/>
                <a:gd name="connsiteY7281" fmla="*/ 334283 h 512833"/>
                <a:gd name="connsiteX7282" fmla="*/ 946034 w 4966685"/>
                <a:gd name="connsiteY7282" fmla="*/ 324836 h 512833"/>
                <a:gd name="connsiteX7283" fmla="*/ 955480 w 4966685"/>
                <a:gd name="connsiteY7283" fmla="*/ 315390 h 512833"/>
                <a:gd name="connsiteX7284" fmla="*/ 927234 w 4966685"/>
                <a:gd name="connsiteY7284" fmla="*/ 315390 h 512833"/>
                <a:gd name="connsiteX7285" fmla="*/ 936681 w 4966685"/>
                <a:gd name="connsiteY7285" fmla="*/ 324836 h 512833"/>
                <a:gd name="connsiteX7286" fmla="*/ 927234 w 4966685"/>
                <a:gd name="connsiteY7286" fmla="*/ 334283 h 512833"/>
                <a:gd name="connsiteX7287" fmla="*/ 917788 w 4966685"/>
                <a:gd name="connsiteY7287" fmla="*/ 324836 h 512833"/>
                <a:gd name="connsiteX7288" fmla="*/ 927234 w 4966685"/>
                <a:gd name="connsiteY7288" fmla="*/ 315390 h 512833"/>
                <a:gd name="connsiteX7289" fmla="*/ 898989 w 4966685"/>
                <a:gd name="connsiteY7289" fmla="*/ 315390 h 512833"/>
                <a:gd name="connsiteX7290" fmla="*/ 908436 w 4966685"/>
                <a:gd name="connsiteY7290" fmla="*/ 324836 h 512833"/>
                <a:gd name="connsiteX7291" fmla="*/ 898989 w 4966685"/>
                <a:gd name="connsiteY7291" fmla="*/ 334283 h 512833"/>
                <a:gd name="connsiteX7292" fmla="*/ 889543 w 4966685"/>
                <a:gd name="connsiteY7292" fmla="*/ 324836 h 512833"/>
                <a:gd name="connsiteX7293" fmla="*/ 898989 w 4966685"/>
                <a:gd name="connsiteY7293" fmla="*/ 315390 h 512833"/>
                <a:gd name="connsiteX7294" fmla="*/ 870743 w 4966685"/>
                <a:gd name="connsiteY7294" fmla="*/ 315390 h 512833"/>
                <a:gd name="connsiteX7295" fmla="*/ 880190 w 4966685"/>
                <a:gd name="connsiteY7295" fmla="*/ 324836 h 512833"/>
                <a:gd name="connsiteX7296" fmla="*/ 870743 w 4966685"/>
                <a:gd name="connsiteY7296" fmla="*/ 334283 h 512833"/>
                <a:gd name="connsiteX7297" fmla="*/ 861297 w 4966685"/>
                <a:gd name="connsiteY7297" fmla="*/ 324836 h 512833"/>
                <a:gd name="connsiteX7298" fmla="*/ 870743 w 4966685"/>
                <a:gd name="connsiteY7298" fmla="*/ 315390 h 512833"/>
                <a:gd name="connsiteX7299" fmla="*/ 842499 w 4966685"/>
                <a:gd name="connsiteY7299" fmla="*/ 315390 h 512833"/>
                <a:gd name="connsiteX7300" fmla="*/ 851945 w 4966685"/>
                <a:gd name="connsiteY7300" fmla="*/ 324836 h 512833"/>
                <a:gd name="connsiteX7301" fmla="*/ 842499 w 4966685"/>
                <a:gd name="connsiteY7301" fmla="*/ 334283 h 512833"/>
                <a:gd name="connsiteX7302" fmla="*/ 833052 w 4966685"/>
                <a:gd name="connsiteY7302" fmla="*/ 324836 h 512833"/>
                <a:gd name="connsiteX7303" fmla="*/ 842499 w 4966685"/>
                <a:gd name="connsiteY7303" fmla="*/ 315390 h 512833"/>
                <a:gd name="connsiteX7304" fmla="*/ 814252 w 4966685"/>
                <a:gd name="connsiteY7304" fmla="*/ 315390 h 512833"/>
                <a:gd name="connsiteX7305" fmla="*/ 823699 w 4966685"/>
                <a:gd name="connsiteY7305" fmla="*/ 324836 h 512833"/>
                <a:gd name="connsiteX7306" fmla="*/ 814252 w 4966685"/>
                <a:gd name="connsiteY7306" fmla="*/ 334283 h 512833"/>
                <a:gd name="connsiteX7307" fmla="*/ 804806 w 4966685"/>
                <a:gd name="connsiteY7307" fmla="*/ 324836 h 512833"/>
                <a:gd name="connsiteX7308" fmla="*/ 814252 w 4966685"/>
                <a:gd name="connsiteY7308" fmla="*/ 315390 h 512833"/>
                <a:gd name="connsiteX7309" fmla="*/ 786008 w 4966685"/>
                <a:gd name="connsiteY7309" fmla="*/ 315390 h 512833"/>
                <a:gd name="connsiteX7310" fmla="*/ 795454 w 4966685"/>
                <a:gd name="connsiteY7310" fmla="*/ 324836 h 512833"/>
                <a:gd name="connsiteX7311" fmla="*/ 786008 w 4966685"/>
                <a:gd name="connsiteY7311" fmla="*/ 334283 h 512833"/>
                <a:gd name="connsiteX7312" fmla="*/ 776561 w 4966685"/>
                <a:gd name="connsiteY7312" fmla="*/ 324836 h 512833"/>
                <a:gd name="connsiteX7313" fmla="*/ 786008 w 4966685"/>
                <a:gd name="connsiteY7313" fmla="*/ 315390 h 512833"/>
                <a:gd name="connsiteX7314" fmla="*/ 757761 w 4966685"/>
                <a:gd name="connsiteY7314" fmla="*/ 315390 h 512833"/>
                <a:gd name="connsiteX7315" fmla="*/ 767208 w 4966685"/>
                <a:gd name="connsiteY7315" fmla="*/ 324836 h 512833"/>
                <a:gd name="connsiteX7316" fmla="*/ 757761 w 4966685"/>
                <a:gd name="connsiteY7316" fmla="*/ 334283 h 512833"/>
                <a:gd name="connsiteX7317" fmla="*/ 748315 w 4966685"/>
                <a:gd name="connsiteY7317" fmla="*/ 324836 h 512833"/>
                <a:gd name="connsiteX7318" fmla="*/ 757761 w 4966685"/>
                <a:gd name="connsiteY7318" fmla="*/ 315390 h 512833"/>
                <a:gd name="connsiteX7319" fmla="*/ 729517 w 4966685"/>
                <a:gd name="connsiteY7319" fmla="*/ 315390 h 512833"/>
                <a:gd name="connsiteX7320" fmla="*/ 738963 w 4966685"/>
                <a:gd name="connsiteY7320" fmla="*/ 324836 h 512833"/>
                <a:gd name="connsiteX7321" fmla="*/ 729517 w 4966685"/>
                <a:gd name="connsiteY7321" fmla="*/ 334283 h 512833"/>
                <a:gd name="connsiteX7322" fmla="*/ 720070 w 4966685"/>
                <a:gd name="connsiteY7322" fmla="*/ 324836 h 512833"/>
                <a:gd name="connsiteX7323" fmla="*/ 729517 w 4966685"/>
                <a:gd name="connsiteY7323" fmla="*/ 315390 h 512833"/>
                <a:gd name="connsiteX7324" fmla="*/ 701270 w 4966685"/>
                <a:gd name="connsiteY7324" fmla="*/ 315390 h 512833"/>
                <a:gd name="connsiteX7325" fmla="*/ 710717 w 4966685"/>
                <a:gd name="connsiteY7325" fmla="*/ 324836 h 512833"/>
                <a:gd name="connsiteX7326" fmla="*/ 701270 w 4966685"/>
                <a:gd name="connsiteY7326" fmla="*/ 334283 h 512833"/>
                <a:gd name="connsiteX7327" fmla="*/ 691824 w 4966685"/>
                <a:gd name="connsiteY7327" fmla="*/ 324836 h 512833"/>
                <a:gd name="connsiteX7328" fmla="*/ 701270 w 4966685"/>
                <a:gd name="connsiteY7328" fmla="*/ 315390 h 512833"/>
                <a:gd name="connsiteX7329" fmla="*/ 673026 w 4966685"/>
                <a:gd name="connsiteY7329" fmla="*/ 315390 h 512833"/>
                <a:gd name="connsiteX7330" fmla="*/ 682472 w 4966685"/>
                <a:gd name="connsiteY7330" fmla="*/ 324836 h 512833"/>
                <a:gd name="connsiteX7331" fmla="*/ 673026 w 4966685"/>
                <a:gd name="connsiteY7331" fmla="*/ 334283 h 512833"/>
                <a:gd name="connsiteX7332" fmla="*/ 663579 w 4966685"/>
                <a:gd name="connsiteY7332" fmla="*/ 324836 h 512833"/>
                <a:gd name="connsiteX7333" fmla="*/ 673026 w 4966685"/>
                <a:gd name="connsiteY7333" fmla="*/ 315390 h 512833"/>
                <a:gd name="connsiteX7334" fmla="*/ 644779 w 4966685"/>
                <a:gd name="connsiteY7334" fmla="*/ 315390 h 512833"/>
                <a:gd name="connsiteX7335" fmla="*/ 654226 w 4966685"/>
                <a:gd name="connsiteY7335" fmla="*/ 324836 h 512833"/>
                <a:gd name="connsiteX7336" fmla="*/ 644779 w 4966685"/>
                <a:gd name="connsiteY7336" fmla="*/ 334283 h 512833"/>
                <a:gd name="connsiteX7337" fmla="*/ 635333 w 4966685"/>
                <a:gd name="connsiteY7337" fmla="*/ 324836 h 512833"/>
                <a:gd name="connsiteX7338" fmla="*/ 644779 w 4966685"/>
                <a:gd name="connsiteY7338" fmla="*/ 315390 h 512833"/>
                <a:gd name="connsiteX7339" fmla="*/ 616535 w 4966685"/>
                <a:gd name="connsiteY7339" fmla="*/ 315390 h 512833"/>
                <a:gd name="connsiteX7340" fmla="*/ 625981 w 4966685"/>
                <a:gd name="connsiteY7340" fmla="*/ 324836 h 512833"/>
                <a:gd name="connsiteX7341" fmla="*/ 616535 w 4966685"/>
                <a:gd name="connsiteY7341" fmla="*/ 334283 h 512833"/>
                <a:gd name="connsiteX7342" fmla="*/ 607088 w 4966685"/>
                <a:gd name="connsiteY7342" fmla="*/ 324836 h 512833"/>
                <a:gd name="connsiteX7343" fmla="*/ 616535 w 4966685"/>
                <a:gd name="connsiteY7343" fmla="*/ 315390 h 512833"/>
                <a:gd name="connsiteX7344" fmla="*/ 588288 w 4966685"/>
                <a:gd name="connsiteY7344" fmla="*/ 315390 h 512833"/>
                <a:gd name="connsiteX7345" fmla="*/ 597735 w 4966685"/>
                <a:gd name="connsiteY7345" fmla="*/ 324836 h 512833"/>
                <a:gd name="connsiteX7346" fmla="*/ 588288 w 4966685"/>
                <a:gd name="connsiteY7346" fmla="*/ 334283 h 512833"/>
                <a:gd name="connsiteX7347" fmla="*/ 578842 w 4966685"/>
                <a:gd name="connsiteY7347" fmla="*/ 324836 h 512833"/>
                <a:gd name="connsiteX7348" fmla="*/ 588288 w 4966685"/>
                <a:gd name="connsiteY7348" fmla="*/ 315390 h 512833"/>
                <a:gd name="connsiteX7349" fmla="*/ 560044 w 4966685"/>
                <a:gd name="connsiteY7349" fmla="*/ 315390 h 512833"/>
                <a:gd name="connsiteX7350" fmla="*/ 569490 w 4966685"/>
                <a:gd name="connsiteY7350" fmla="*/ 324836 h 512833"/>
                <a:gd name="connsiteX7351" fmla="*/ 560044 w 4966685"/>
                <a:gd name="connsiteY7351" fmla="*/ 334283 h 512833"/>
                <a:gd name="connsiteX7352" fmla="*/ 550597 w 4966685"/>
                <a:gd name="connsiteY7352" fmla="*/ 324836 h 512833"/>
                <a:gd name="connsiteX7353" fmla="*/ 560044 w 4966685"/>
                <a:gd name="connsiteY7353" fmla="*/ 315390 h 512833"/>
                <a:gd name="connsiteX7354" fmla="*/ 531797 w 4966685"/>
                <a:gd name="connsiteY7354" fmla="*/ 315390 h 512833"/>
                <a:gd name="connsiteX7355" fmla="*/ 541244 w 4966685"/>
                <a:gd name="connsiteY7355" fmla="*/ 324836 h 512833"/>
                <a:gd name="connsiteX7356" fmla="*/ 531797 w 4966685"/>
                <a:gd name="connsiteY7356" fmla="*/ 334283 h 512833"/>
                <a:gd name="connsiteX7357" fmla="*/ 522351 w 4966685"/>
                <a:gd name="connsiteY7357" fmla="*/ 324836 h 512833"/>
                <a:gd name="connsiteX7358" fmla="*/ 531797 w 4966685"/>
                <a:gd name="connsiteY7358" fmla="*/ 315390 h 512833"/>
                <a:gd name="connsiteX7359" fmla="*/ 503553 w 4966685"/>
                <a:gd name="connsiteY7359" fmla="*/ 315390 h 512833"/>
                <a:gd name="connsiteX7360" fmla="*/ 512999 w 4966685"/>
                <a:gd name="connsiteY7360" fmla="*/ 324836 h 512833"/>
                <a:gd name="connsiteX7361" fmla="*/ 503553 w 4966685"/>
                <a:gd name="connsiteY7361" fmla="*/ 334283 h 512833"/>
                <a:gd name="connsiteX7362" fmla="*/ 494106 w 4966685"/>
                <a:gd name="connsiteY7362" fmla="*/ 324836 h 512833"/>
                <a:gd name="connsiteX7363" fmla="*/ 503553 w 4966685"/>
                <a:gd name="connsiteY7363" fmla="*/ 315390 h 512833"/>
                <a:gd name="connsiteX7364" fmla="*/ 475306 w 4966685"/>
                <a:gd name="connsiteY7364" fmla="*/ 315390 h 512833"/>
                <a:gd name="connsiteX7365" fmla="*/ 484753 w 4966685"/>
                <a:gd name="connsiteY7365" fmla="*/ 324836 h 512833"/>
                <a:gd name="connsiteX7366" fmla="*/ 475306 w 4966685"/>
                <a:gd name="connsiteY7366" fmla="*/ 334283 h 512833"/>
                <a:gd name="connsiteX7367" fmla="*/ 465860 w 4966685"/>
                <a:gd name="connsiteY7367" fmla="*/ 324836 h 512833"/>
                <a:gd name="connsiteX7368" fmla="*/ 475306 w 4966685"/>
                <a:gd name="connsiteY7368" fmla="*/ 315390 h 512833"/>
                <a:gd name="connsiteX7369" fmla="*/ 447062 w 4966685"/>
                <a:gd name="connsiteY7369" fmla="*/ 315390 h 512833"/>
                <a:gd name="connsiteX7370" fmla="*/ 456508 w 4966685"/>
                <a:gd name="connsiteY7370" fmla="*/ 324836 h 512833"/>
                <a:gd name="connsiteX7371" fmla="*/ 447062 w 4966685"/>
                <a:gd name="connsiteY7371" fmla="*/ 334283 h 512833"/>
                <a:gd name="connsiteX7372" fmla="*/ 437615 w 4966685"/>
                <a:gd name="connsiteY7372" fmla="*/ 324836 h 512833"/>
                <a:gd name="connsiteX7373" fmla="*/ 447062 w 4966685"/>
                <a:gd name="connsiteY7373" fmla="*/ 315390 h 512833"/>
                <a:gd name="connsiteX7374" fmla="*/ 418815 w 4966685"/>
                <a:gd name="connsiteY7374" fmla="*/ 315390 h 512833"/>
                <a:gd name="connsiteX7375" fmla="*/ 428262 w 4966685"/>
                <a:gd name="connsiteY7375" fmla="*/ 324836 h 512833"/>
                <a:gd name="connsiteX7376" fmla="*/ 418815 w 4966685"/>
                <a:gd name="connsiteY7376" fmla="*/ 334283 h 512833"/>
                <a:gd name="connsiteX7377" fmla="*/ 409369 w 4966685"/>
                <a:gd name="connsiteY7377" fmla="*/ 324836 h 512833"/>
                <a:gd name="connsiteX7378" fmla="*/ 418815 w 4966685"/>
                <a:gd name="connsiteY7378" fmla="*/ 315390 h 512833"/>
                <a:gd name="connsiteX7379" fmla="*/ 390571 w 4966685"/>
                <a:gd name="connsiteY7379" fmla="*/ 315390 h 512833"/>
                <a:gd name="connsiteX7380" fmla="*/ 400017 w 4966685"/>
                <a:gd name="connsiteY7380" fmla="*/ 324836 h 512833"/>
                <a:gd name="connsiteX7381" fmla="*/ 390571 w 4966685"/>
                <a:gd name="connsiteY7381" fmla="*/ 334283 h 512833"/>
                <a:gd name="connsiteX7382" fmla="*/ 381124 w 4966685"/>
                <a:gd name="connsiteY7382" fmla="*/ 324836 h 512833"/>
                <a:gd name="connsiteX7383" fmla="*/ 390571 w 4966685"/>
                <a:gd name="connsiteY7383" fmla="*/ 315390 h 512833"/>
                <a:gd name="connsiteX7384" fmla="*/ 362324 w 4966685"/>
                <a:gd name="connsiteY7384" fmla="*/ 315390 h 512833"/>
                <a:gd name="connsiteX7385" fmla="*/ 371771 w 4966685"/>
                <a:gd name="connsiteY7385" fmla="*/ 324836 h 512833"/>
                <a:gd name="connsiteX7386" fmla="*/ 362324 w 4966685"/>
                <a:gd name="connsiteY7386" fmla="*/ 334283 h 512833"/>
                <a:gd name="connsiteX7387" fmla="*/ 352878 w 4966685"/>
                <a:gd name="connsiteY7387" fmla="*/ 324836 h 512833"/>
                <a:gd name="connsiteX7388" fmla="*/ 362324 w 4966685"/>
                <a:gd name="connsiteY7388" fmla="*/ 315390 h 512833"/>
                <a:gd name="connsiteX7389" fmla="*/ 334080 w 4966685"/>
                <a:gd name="connsiteY7389" fmla="*/ 315390 h 512833"/>
                <a:gd name="connsiteX7390" fmla="*/ 343526 w 4966685"/>
                <a:gd name="connsiteY7390" fmla="*/ 324836 h 512833"/>
                <a:gd name="connsiteX7391" fmla="*/ 334080 w 4966685"/>
                <a:gd name="connsiteY7391" fmla="*/ 334283 h 512833"/>
                <a:gd name="connsiteX7392" fmla="*/ 324633 w 4966685"/>
                <a:gd name="connsiteY7392" fmla="*/ 324836 h 512833"/>
                <a:gd name="connsiteX7393" fmla="*/ 334080 w 4966685"/>
                <a:gd name="connsiteY7393" fmla="*/ 315390 h 512833"/>
                <a:gd name="connsiteX7394" fmla="*/ 305833 w 4966685"/>
                <a:gd name="connsiteY7394" fmla="*/ 315390 h 512833"/>
                <a:gd name="connsiteX7395" fmla="*/ 315280 w 4966685"/>
                <a:gd name="connsiteY7395" fmla="*/ 324836 h 512833"/>
                <a:gd name="connsiteX7396" fmla="*/ 305833 w 4966685"/>
                <a:gd name="connsiteY7396" fmla="*/ 334283 h 512833"/>
                <a:gd name="connsiteX7397" fmla="*/ 296387 w 4966685"/>
                <a:gd name="connsiteY7397" fmla="*/ 324836 h 512833"/>
                <a:gd name="connsiteX7398" fmla="*/ 305833 w 4966685"/>
                <a:gd name="connsiteY7398" fmla="*/ 315390 h 512833"/>
                <a:gd name="connsiteX7399" fmla="*/ 277589 w 4966685"/>
                <a:gd name="connsiteY7399" fmla="*/ 315390 h 512833"/>
                <a:gd name="connsiteX7400" fmla="*/ 287035 w 4966685"/>
                <a:gd name="connsiteY7400" fmla="*/ 324836 h 512833"/>
                <a:gd name="connsiteX7401" fmla="*/ 277589 w 4966685"/>
                <a:gd name="connsiteY7401" fmla="*/ 334283 h 512833"/>
                <a:gd name="connsiteX7402" fmla="*/ 268143 w 4966685"/>
                <a:gd name="connsiteY7402" fmla="*/ 324836 h 512833"/>
                <a:gd name="connsiteX7403" fmla="*/ 277589 w 4966685"/>
                <a:gd name="connsiteY7403" fmla="*/ 315390 h 512833"/>
                <a:gd name="connsiteX7404" fmla="*/ 249343 w 4966685"/>
                <a:gd name="connsiteY7404" fmla="*/ 315390 h 512833"/>
                <a:gd name="connsiteX7405" fmla="*/ 258789 w 4966685"/>
                <a:gd name="connsiteY7405" fmla="*/ 324836 h 512833"/>
                <a:gd name="connsiteX7406" fmla="*/ 249343 w 4966685"/>
                <a:gd name="connsiteY7406" fmla="*/ 334283 h 512833"/>
                <a:gd name="connsiteX7407" fmla="*/ 239896 w 4966685"/>
                <a:gd name="connsiteY7407" fmla="*/ 324836 h 512833"/>
                <a:gd name="connsiteX7408" fmla="*/ 249343 w 4966685"/>
                <a:gd name="connsiteY7408" fmla="*/ 315390 h 512833"/>
                <a:gd name="connsiteX7409" fmla="*/ 221098 w 4966685"/>
                <a:gd name="connsiteY7409" fmla="*/ 315390 h 512833"/>
                <a:gd name="connsiteX7410" fmla="*/ 230544 w 4966685"/>
                <a:gd name="connsiteY7410" fmla="*/ 324836 h 512833"/>
                <a:gd name="connsiteX7411" fmla="*/ 221098 w 4966685"/>
                <a:gd name="connsiteY7411" fmla="*/ 334283 h 512833"/>
                <a:gd name="connsiteX7412" fmla="*/ 211651 w 4966685"/>
                <a:gd name="connsiteY7412" fmla="*/ 324836 h 512833"/>
                <a:gd name="connsiteX7413" fmla="*/ 221098 w 4966685"/>
                <a:gd name="connsiteY7413" fmla="*/ 315390 h 512833"/>
                <a:gd name="connsiteX7414" fmla="*/ 192852 w 4966685"/>
                <a:gd name="connsiteY7414" fmla="*/ 315390 h 512833"/>
                <a:gd name="connsiteX7415" fmla="*/ 202298 w 4966685"/>
                <a:gd name="connsiteY7415" fmla="*/ 324836 h 512833"/>
                <a:gd name="connsiteX7416" fmla="*/ 192852 w 4966685"/>
                <a:gd name="connsiteY7416" fmla="*/ 334283 h 512833"/>
                <a:gd name="connsiteX7417" fmla="*/ 183405 w 4966685"/>
                <a:gd name="connsiteY7417" fmla="*/ 324836 h 512833"/>
                <a:gd name="connsiteX7418" fmla="*/ 192852 w 4966685"/>
                <a:gd name="connsiteY7418" fmla="*/ 315390 h 512833"/>
                <a:gd name="connsiteX7419" fmla="*/ 164606 w 4966685"/>
                <a:gd name="connsiteY7419" fmla="*/ 315390 h 512833"/>
                <a:gd name="connsiteX7420" fmla="*/ 174053 w 4966685"/>
                <a:gd name="connsiteY7420" fmla="*/ 324836 h 512833"/>
                <a:gd name="connsiteX7421" fmla="*/ 164606 w 4966685"/>
                <a:gd name="connsiteY7421" fmla="*/ 334283 h 512833"/>
                <a:gd name="connsiteX7422" fmla="*/ 155160 w 4966685"/>
                <a:gd name="connsiteY7422" fmla="*/ 324836 h 512833"/>
                <a:gd name="connsiteX7423" fmla="*/ 164606 w 4966685"/>
                <a:gd name="connsiteY7423" fmla="*/ 315390 h 512833"/>
                <a:gd name="connsiteX7424" fmla="*/ 136361 w 4966685"/>
                <a:gd name="connsiteY7424" fmla="*/ 315390 h 512833"/>
                <a:gd name="connsiteX7425" fmla="*/ 145807 w 4966685"/>
                <a:gd name="connsiteY7425" fmla="*/ 324836 h 512833"/>
                <a:gd name="connsiteX7426" fmla="*/ 136361 w 4966685"/>
                <a:gd name="connsiteY7426" fmla="*/ 334283 h 512833"/>
                <a:gd name="connsiteX7427" fmla="*/ 126914 w 4966685"/>
                <a:gd name="connsiteY7427" fmla="*/ 324836 h 512833"/>
                <a:gd name="connsiteX7428" fmla="*/ 136361 w 4966685"/>
                <a:gd name="connsiteY7428" fmla="*/ 315390 h 512833"/>
                <a:gd name="connsiteX7429" fmla="*/ 108116 w 4966685"/>
                <a:gd name="connsiteY7429" fmla="*/ 315390 h 512833"/>
                <a:gd name="connsiteX7430" fmla="*/ 117562 w 4966685"/>
                <a:gd name="connsiteY7430" fmla="*/ 324836 h 512833"/>
                <a:gd name="connsiteX7431" fmla="*/ 108116 w 4966685"/>
                <a:gd name="connsiteY7431" fmla="*/ 334283 h 512833"/>
                <a:gd name="connsiteX7432" fmla="*/ 98670 w 4966685"/>
                <a:gd name="connsiteY7432" fmla="*/ 324836 h 512833"/>
                <a:gd name="connsiteX7433" fmla="*/ 108116 w 4966685"/>
                <a:gd name="connsiteY7433" fmla="*/ 315390 h 512833"/>
                <a:gd name="connsiteX7434" fmla="*/ 79871 w 4966685"/>
                <a:gd name="connsiteY7434" fmla="*/ 315390 h 512833"/>
                <a:gd name="connsiteX7435" fmla="*/ 89317 w 4966685"/>
                <a:gd name="connsiteY7435" fmla="*/ 324836 h 512833"/>
                <a:gd name="connsiteX7436" fmla="*/ 79871 w 4966685"/>
                <a:gd name="connsiteY7436" fmla="*/ 334283 h 512833"/>
                <a:gd name="connsiteX7437" fmla="*/ 70424 w 4966685"/>
                <a:gd name="connsiteY7437" fmla="*/ 324836 h 512833"/>
                <a:gd name="connsiteX7438" fmla="*/ 79871 w 4966685"/>
                <a:gd name="connsiteY7438" fmla="*/ 315390 h 512833"/>
                <a:gd name="connsiteX7439" fmla="*/ 51625 w 4966685"/>
                <a:gd name="connsiteY7439" fmla="*/ 315390 h 512833"/>
                <a:gd name="connsiteX7440" fmla="*/ 61071 w 4966685"/>
                <a:gd name="connsiteY7440" fmla="*/ 324836 h 512833"/>
                <a:gd name="connsiteX7441" fmla="*/ 51625 w 4966685"/>
                <a:gd name="connsiteY7441" fmla="*/ 334283 h 512833"/>
                <a:gd name="connsiteX7442" fmla="*/ 42178 w 4966685"/>
                <a:gd name="connsiteY7442" fmla="*/ 324836 h 512833"/>
                <a:gd name="connsiteX7443" fmla="*/ 51625 w 4966685"/>
                <a:gd name="connsiteY7443" fmla="*/ 315390 h 512833"/>
                <a:gd name="connsiteX7444" fmla="*/ 23379 w 4966685"/>
                <a:gd name="connsiteY7444" fmla="*/ 315390 h 512833"/>
                <a:gd name="connsiteX7445" fmla="*/ 32826 w 4966685"/>
                <a:gd name="connsiteY7445" fmla="*/ 324836 h 512833"/>
                <a:gd name="connsiteX7446" fmla="*/ 23379 w 4966685"/>
                <a:gd name="connsiteY7446" fmla="*/ 334283 h 512833"/>
                <a:gd name="connsiteX7447" fmla="*/ 13933 w 4966685"/>
                <a:gd name="connsiteY7447" fmla="*/ 324836 h 512833"/>
                <a:gd name="connsiteX7448" fmla="*/ 23379 w 4966685"/>
                <a:gd name="connsiteY7448" fmla="*/ 315390 h 512833"/>
                <a:gd name="connsiteX7449" fmla="*/ 4952147 w 4966685"/>
                <a:gd name="connsiteY7449" fmla="*/ 291118 h 512833"/>
                <a:gd name="connsiteX7450" fmla="*/ 4961403 w 4966685"/>
                <a:gd name="connsiteY7450" fmla="*/ 300375 h 512833"/>
                <a:gd name="connsiteX7451" fmla="*/ 4952147 w 4966685"/>
                <a:gd name="connsiteY7451" fmla="*/ 309632 h 512833"/>
                <a:gd name="connsiteX7452" fmla="*/ 4942890 w 4966685"/>
                <a:gd name="connsiteY7452" fmla="*/ 300375 h 512833"/>
                <a:gd name="connsiteX7453" fmla="*/ 4952147 w 4966685"/>
                <a:gd name="connsiteY7453" fmla="*/ 291118 h 512833"/>
                <a:gd name="connsiteX7454" fmla="*/ 4923901 w 4966685"/>
                <a:gd name="connsiteY7454" fmla="*/ 291118 h 512833"/>
                <a:gd name="connsiteX7455" fmla="*/ 4933157 w 4966685"/>
                <a:gd name="connsiteY7455" fmla="*/ 300375 h 512833"/>
                <a:gd name="connsiteX7456" fmla="*/ 4923901 w 4966685"/>
                <a:gd name="connsiteY7456" fmla="*/ 309632 h 512833"/>
                <a:gd name="connsiteX7457" fmla="*/ 4914644 w 4966685"/>
                <a:gd name="connsiteY7457" fmla="*/ 300375 h 512833"/>
                <a:gd name="connsiteX7458" fmla="*/ 4923901 w 4966685"/>
                <a:gd name="connsiteY7458" fmla="*/ 291118 h 512833"/>
                <a:gd name="connsiteX7459" fmla="*/ 4895656 w 4966685"/>
                <a:gd name="connsiteY7459" fmla="*/ 291118 h 512833"/>
                <a:gd name="connsiteX7460" fmla="*/ 4904913 w 4966685"/>
                <a:gd name="connsiteY7460" fmla="*/ 300375 h 512833"/>
                <a:gd name="connsiteX7461" fmla="*/ 4895656 w 4966685"/>
                <a:gd name="connsiteY7461" fmla="*/ 309632 h 512833"/>
                <a:gd name="connsiteX7462" fmla="*/ 4886399 w 4966685"/>
                <a:gd name="connsiteY7462" fmla="*/ 300375 h 512833"/>
                <a:gd name="connsiteX7463" fmla="*/ 4895656 w 4966685"/>
                <a:gd name="connsiteY7463" fmla="*/ 291118 h 512833"/>
                <a:gd name="connsiteX7464" fmla="*/ 4867409 w 4966685"/>
                <a:gd name="connsiteY7464" fmla="*/ 291118 h 512833"/>
                <a:gd name="connsiteX7465" fmla="*/ 4876666 w 4966685"/>
                <a:gd name="connsiteY7465" fmla="*/ 300375 h 512833"/>
                <a:gd name="connsiteX7466" fmla="*/ 4867409 w 4966685"/>
                <a:gd name="connsiteY7466" fmla="*/ 309632 h 512833"/>
                <a:gd name="connsiteX7467" fmla="*/ 4858153 w 4966685"/>
                <a:gd name="connsiteY7467" fmla="*/ 300375 h 512833"/>
                <a:gd name="connsiteX7468" fmla="*/ 4867409 w 4966685"/>
                <a:gd name="connsiteY7468" fmla="*/ 291118 h 512833"/>
                <a:gd name="connsiteX7469" fmla="*/ 4839165 w 4966685"/>
                <a:gd name="connsiteY7469" fmla="*/ 291118 h 512833"/>
                <a:gd name="connsiteX7470" fmla="*/ 4848421 w 4966685"/>
                <a:gd name="connsiteY7470" fmla="*/ 300375 h 512833"/>
                <a:gd name="connsiteX7471" fmla="*/ 4839165 w 4966685"/>
                <a:gd name="connsiteY7471" fmla="*/ 309632 h 512833"/>
                <a:gd name="connsiteX7472" fmla="*/ 4829908 w 4966685"/>
                <a:gd name="connsiteY7472" fmla="*/ 300375 h 512833"/>
                <a:gd name="connsiteX7473" fmla="*/ 4839165 w 4966685"/>
                <a:gd name="connsiteY7473" fmla="*/ 291118 h 512833"/>
                <a:gd name="connsiteX7474" fmla="*/ 4810919 w 4966685"/>
                <a:gd name="connsiteY7474" fmla="*/ 291118 h 512833"/>
                <a:gd name="connsiteX7475" fmla="*/ 4820175 w 4966685"/>
                <a:gd name="connsiteY7475" fmla="*/ 300375 h 512833"/>
                <a:gd name="connsiteX7476" fmla="*/ 4810919 w 4966685"/>
                <a:gd name="connsiteY7476" fmla="*/ 309632 h 512833"/>
                <a:gd name="connsiteX7477" fmla="*/ 4801662 w 4966685"/>
                <a:gd name="connsiteY7477" fmla="*/ 300375 h 512833"/>
                <a:gd name="connsiteX7478" fmla="*/ 4810919 w 4966685"/>
                <a:gd name="connsiteY7478" fmla="*/ 291118 h 512833"/>
                <a:gd name="connsiteX7479" fmla="*/ 4782674 w 4966685"/>
                <a:gd name="connsiteY7479" fmla="*/ 291118 h 512833"/>
                <a:gd name="connsiteX7480" fmla="*/ 4791931 w 4966685"/>
                <a:gd name="connsiteY7480" fmla="*/ 300375 h 512833"/>
                <a:gd name="connsiteX7481" fmla="*/ 4782674 w 4966685"/>
                <a:gd name="connsiteY7481" fmla="*/ 309632 h 512833"/>
                <a:gd name="connsiteX7482" fmla="*/ 4773417 w 4966685"/>
                <a:gd name="connsiteY7482" fmla="*/ 300375 h 512833"/>
                <a:gd name="connsiteX7483" fmla="*/ 4782674 w 4966685"/>
                <a:gd name="connsiteY7483" fmla="*/ 291118 h 512833"/>
                <a:gd name="connsiteX7484" fmla="*/ 4754428 w 4966685"/>
                <a:gd name="connsiteY7484" fmla="*/ 291118 h 512833"/>
                <a:gd name="connsiteX7485" fmla="*/ 4763684 w 4966685"/>
                <a:gd name="connsiteY7485" fmla="*/ 300375 h 512833"/>
                <a:gd name="connsiteX7486" fmla="*/ 4754428 w 4966685"/>
                <a:gd name="connsiteY7486" fmla="*/ 309632 h 512833"/>
                <a:gd name="connsiteX7487" fmla="*/ 4745171 w 4966685"/>
                <a:gd name="connsiteY7487" fmla="*/ 300375 h 512833"/>
                <a:gd name="connsiteX7488" fmla="*/ 4754428 w 4966685"/>
                <a:gd name="connsiteY7488" fmla="*/ 291118 h 512833"/>
                <a:gd name="connsiteX7489" fmla="*/ 4726183 w 4966685"/>
                <a:gd name="connsiteY7489" fmla="*/ 291118 h 512833"/>
                <a:gd name="connsiteX7490" fmla="*/ 4735440 w 4966685"/>
                <a:gd name="connsiteY7490" fmla="*/ 300375 h 512833"/>
                <a:gd name="connsiteX7491" fmla="*/ 4726183 w 4966685"/>
                <a:gd name="connsiteY7491" fmla="*/ 309632 h 512833"/>
                <a:gd name="connsiteX7492" fmla="*/ 4716926 w 4966685"/>
                <a:gd name="connsiteY7492" fmla="*/ 300375 h 512833"/>
                <a:gd name="connsiteX7493" fmla="*/ 4726183 w 4966685"/>
                <a:gd name="connsiteY7493" fmla="*/ 291118 h 512833"/>
                <a:gd name="connsiteX7494" fmla="*/ 4697937 w 4966685"/>
                <a:gd name="connsiteY7494" fmla="*/ 291118 h 512833"/>
                <a:gd name="connsiteX7495" fmla="*/ 4707193 w 4966685"/>
                <a:gd name="connsiteY7495" fmla="*/ 300375 h 512833"/>
                <a:gd name="connsiteX7496" fmla="*/ 4697937 w 4966685"/>
                <a:gd name="connsiteY7496" fmla="*/ 309632 h 512833"/>
                <a:gd name="connsiteX7497" fmla="*/ 4688680 w 4966685"/>
                <a:gd name="connsiteY7497" fmla="*/ 300375 h 512833"/>
                <a:gd name="connsiteX7498" fmla="*/ 4697937 w 4966685"/>
                <a:gd name="connsiteY7498" fmla="*/ 291118 h 512833"/>
                <a:gd name="connsiteX7499" fmla="*/ 4669692 w 4966685"/>
                <a:gd name="connsiteY7499" fmla="*/ 291118 h 512833"/>
                <a:gd name="connsiteX7500" fmla="*/ 4678949 w 4966685"/>
                <a:gd name="connsiteY7500" fmla="*/ 300375 h 512833"/>
                <a:gd name="connsiteX7501" fmla="*/ 4669692 w 4966685"/>
                <a:gd name="connsiteY7501" fmla="*/ 309632 h 512833"/>
                <a:gd name="connsiteX7502" fmla="*/ 4660435 w 4966685"/>
                <a:gd name="connsiteY7502" fmla="*/ 300375 h 512833"/>
                <a:gd name="connsiteX7503" fmla="*/ 4669692 w 4966685"/>
                <a:gd name="connsiteY7503" fmla="*/ 291118 h 512833"/>
                <a:gd name="connsiteX7504" fmla="*/ 4641446 w 4966685"/>
                <a:gd name="connsiteY7504" fmla="*/ 291118 h 512833"/>
                <a:gd name="connsiteX7505" fmla="*/ 4650702 w 4966685"/>
                <a:gd name="connsiteY7505" fmla="*/ 300375 h 512833"/>
                <a:gd name="connsiteX7506" fmla="*/ 4641446 w 4966685"/>
                <a:gd name="connsiteY7506" fmla="*/ 309632 h 512833"/>
                <a:gd name="connsiteX7507" fmla="*/ 4632189 w 4966685"/>
                <a:gd name="connsiteY7507" fmla="*/ 300375 h 512833"/>
                <a:gd name="connsiteX7508" fmla="*/ 4641446 w 4966685"/>
                <a:gd name="connsiteY7508" fmla="*/ 291118 h 512833"/>
                <a:gd name="connsiteX7509" fmla="*/ 4613201 w 4966685"/>
                <a:gd name="connsiteY7509" fmla="*/ 291118 h 512833"/>
                <a:gd name="connsiteX7510" fmla="*/ 4622458 w 4966685"/>
                <a:gd name="connsiteY7510" fmla="*/ 300375 h 512833"/>
                <a:gd name="connsiteX7511" fmla="*/ 4613201 w 4966685"/>
                <a:gd name="connsiteY7511" fmla="*/ 309632 h 512833"/>
                <a:gd name="connsiteX7512" fmla="*/ 4603944 w 4966685"/>
                <a:gd name="connsiteY7512" fmla="*/ 300375 h 512833"/>
                <a:gd name="connsiteX7513" fmla="*/ 4613201 w 4966685"/>
                <a:gd name="connsiteY7513" fmla="*/ 291118 h 512833"/>
                <a:gd name="connsiteX7514" fmla="*/ 4584955 w 4966685"/>
                <a:gd name="connsiteY7514" fmla="*/ 291118 h 512833"/>
                <a:gd name="connsiteX7515" fmla="*/ 4594211 w 4966685"/>
                <a:gd name="connsiteY7515" fmla="*/ 300375 h 512833"/>
                <a:gd name="connsiteX7516" fmla="*/ 4584955 w 4966685"/>
                <a:gd name="connsiteY7516" fmla="*/ 309632 h 512833"/>
                <a:gd name="connsiteX7517" fmla="*/ 4575698 w 4966685"/>
                <a:gd name="connsiteY7517" fmla="*/ 300375 h 512833"/>
                <a:gd name="connsiteX7518" fmla="*/ 4584955 w 4966685"/>
                <a:gd name="connsiteY7518" fmla="*/ 291118 h 512833"/>
                <a:gd name="connsiteX7519" fmla="*/ 4556710 w 4966685"/>
                <a:gd name="connsiteY7519" fmla="*/ 291118 h 512833"/>
                <a:gd name="connsiteX7520" fmla="*/ 4565967 w 4966685"/>
                <a:gd name="connsiteY7520" fmla="*/ 300375 h 512833"/>
                <a:gd name="connsiteX7521" fmla="*/ 4556710 w 4966685"/>
                <a:gd name="connsiteY7521" fmla="*/ 309632 h 512833"/>
                <a:gd name="connsiteX7522" fmla="*/ 4547453 w 4966685"/>
                <a:gd name="connsiteY7522" fmla="*/ 300375 h 512833"/>
                <a:gd name="connsiteX7523" fmla="*/ 4556710 w 4966685"/>
                <a:gd name="connsiteY7523" fmla="*/ 291118 h 512833"/>
                <a:gd name="connsiteX7524" fmla="*/ 4528464 w 4966685"/>
                <a:gd name="connsiteY7524" fmla="*/ 291118 h 512833"/>
                <a:gd name="connsiteX7525" fmla="*/ 4537720 w 4966685"/>
                <a:gd name="connsiteY7525" fmla="*/ 300375 h 512833"/>
                <a:gd name="connsiteX7526" fmla="*/ 4528464 w 4966685"/>
                <a:gd name="connsiteY7526" fmla="*/ 309632 h 512833"/>
                <a:gd name="connsiteX7527" fmla="*/ 4519207 w 4966685"/>
                <a:gd name="connsiteY7527" fmla="*/ 300375 h 512833"/>
                <a:gd name="connsiteX7528" fmla="*/ 4528464 w 4966685"/>
                <a:gd name="connsiteY7528" fmla="*/ 291118 h 512833"/>
                <a:gd name="connsiteX7529" fmla="*/ 4500219 w 4966685"/>
                <a:gd name="connsiteY7529" fmla="*/ 291118 h 512833"/>
                <a:gd name="connsiteX7530" fmla="*/ 4509476 w 4966685"/>
                <a:gd name="connsiteY7530" fmla="*/ 300375 h 512833"/>
                <a:gd name="connsiteX7531" fmla="*/ 4500219 w 4966685"/>
                <a:gd name="connsiteY7531" fmla="*/ 309632 h 512833"/>
                <a:gd name="connsiteX7532" fmla="*/ 4490962 w 4966685"/>
                <a:gd name="connsiteY7532" fmla="*/ 300375 h 512833"/>
                <a:gd name="connsiteX7533" fmla="*/ 4500219 w 4966685"/>
                <a:gd name="connsiteY7533" fmla="*/ 291118 h 512833"/>
                <a:gd name="connsiteX7534" fmla="*/ 4471973 w 4966685"/>
                <a:gd name="connsiteY7534" fmla="*/ 291118 h 512833"/>
                <a:gd name="connsiteX7535" fmla="*/ 4481229 w 4966685"/>
                <a:gd name="connsiteY7535" fmla="*/ 300375 h 512833"/>
                <a:gd name="connsiteX7536" fmla="*/ 4471973 w 4966685"/>
                <a:gd name="connsiteY7536" fmla="*/ 309632 h 512833"/>
                <a:gd name="connsiteX7537" fmla="*/ 4462716 w 4966685"/>
                <a:gd name="connsiteY7537" fmla="*/ 300375 h 512833"/>
                <a:gd name="connsiteX7538" fmla="*/ 4471973 w 4966685"/>
                <a:gd name="connsiteY7538" fmla="*/ 291118 h 512833"/>
                <a:gd name="connsiteX7539" fmla="*/ 4443728 w 4966685"/>
                <a:gd name="connsiteY7539" fmla="*/ 291118 h 512833"/>
                <a:gd name="connsiteX7540" fmla="*/ 4452985 w 4966685"/>
                <a:gd name="connsiteY7540" fmla="*/ 300375 h 512833"/>
                <a:gd name="connsiteX7541" fmla="*/ 4443728 w 4966685"/>
                <a:gd name="connsiteY7541" fmla="*/ 309632 h 512833"/>
                <a:gd name="connsiteX7542" fmla="*/ 4434471 w 4966685"/>
                <a:gd name="connsiteY7542" fmla="*/ 300375 h 512833"/>
                <a:gd name="connsiteX7543" fmla="*/ 4443728 w 4966685"/>
                <a:gd name="connsiteY7543" fmla="*/ 291118 h 512833"/>
                <a:gd name="connsiteX7544" fmla="*/ 4415482 w 4966685"/>
                <a:gd name="connsiteY7544" fmla="*/ 291118 h 512833"/>
                <a:gd name="connsiteX7545" fmla="*/ 4424739 w 4966685"/>
                <a:gd name="connsiteY7545" fmla="*/ 300375 h 512833"/>
                <a:gd name="connsiteX7546" fmla="*/ 4415482 w 4966685"/>
                <a:gd name="connsiteY7546" fmla="*/ 309632 h 512833"/>
                <a:gd name="connsiteX7547" fmla="*/ 4406225 w 4966685"/>
                <a:gd name="connsiteY7547" fmla="*/ 300375 h 512833"/>
                <a:gd name="connsiteX7548" fmla="*/ 4415482 w 4966685"/>
                <a:gd name="connsiteY7548" fmla="*/ 291118 h 512833"/>
                <a:gd name="connsiteX7549" fmla="*/ 4387237 w 4966685"/>
                <a:gd name="connsiteY7549" fmla="*/ 291118 h 512833"/>
                <a:gd name="connsiteX7550" fmla="*/ 4396494 w 4966685"/>
                <a:gd name="connsiteY7550" fmla="*/ 300375 h 512833"/>
                <a:gd name="connsiteX7551" fmla="*/ 4387237 w 4966685"/>
                <a:gd name="connsiteY7551" fmla="*/ 309632 h 512833"/>
                <a:gd name="connsiteX7552" fmla="*/ 4377980 w 4966685"/>
                <a:gd name="connsiteY7552" fmla="*/ 300375 h 512833"/>
                <a:gd name="connsiteX7553" fmla="*/ 4387237 w 4966685"/>
                <a:gd name="connsiteY7553" fmla="*/ 291118 h 512833"/>
                <a:gd name="connsiteX7554" fmla="*/ 4358991 w 4966685"/>
                <a:gd name="connsiteY7554" fmla="*/ 291118 h 512833"/>
                <a:gd name="connsiteX7555" fmla="*/ 4368247 w 4966685"/>
                <a:gd name="connsiteY7555" fmla="*/ 300375 h 512833"/>
                <a:gd name="connsiteX7556" fmla="*/ 4358991 w 4966685"/>
                <a:gd name="connsiteY7556" fmla="*/ 309632 h 512833"/>
                <a:gd name="connsiteX7557" fmla="*/ 4349734 w 4966685"/>
                <a:gd name="connsiteY7557" fmla="*/ 300375 h 512833"/>
                <a:gd name="connsiteX7558" fmla="*/ 4358991 w 4966685"/>
                <a:gd name="connsiteY7558" fmla="*/ 291118 h 512833"/>
                <a:gd name="connsiteX7559" fmla="*/ 4330746 w 4966685"/>
                <a:gd name="connsiteY7559" fmla="*/ 291118 h 512833"/>
                <a:gd name="connsiteX7560" fmla="*/ 4340003 w 4966685"/>
                <a:gd name="connsiteY7560" fmla="*/ 300375 h 512833"/>
                <a:gd name="connsiteX7561" fmla="*/ 4330746 w 4966685"/>
                <a:gd name="connsiteY7561" fmla="*/ 309632 h 512833"/>
                <a:gd name="connsiteX7562" fmla="*/ 4321489 w 4966685"/>
                <a:gd name="connsiteY7562" fmla="*/ 300375 h 512833"/>
                <a:gd name="connsiteX7563" fmla="*/ 4330746 w 4966685"/>
                <a:gd name="connsiteY7563" fmla="*/ 291118 h 512833"/>
                <a:gd name="connsiteX7564" fmla="*/ 4302500 w 4966685"/>
                <a:gd name="connsiteY7564" fmla="*/ 291118 h 512833"/>
                <a:gd name="connsiteX7565" fmla="*/ 4311757 w 4966685"/>
                <a:gd name="connsiteY7565" fmla="*/ 300375 h 512833"/>
                <a:gd name="connsiteX7566" fmla="*/ 4302500 w 4966685"/>
                <a:gd name="connsiteY7566" fmla="*/ 309632 h 512833"/>
                <a:gd name="connsiteX7567" fmla="*/ 4293243 w 4966685"/>
                <a:gd name="connsiteY7567" fmla="*/ 300375 h 512833"/>
                <a:gd name="connsiteX7568" fmla="*/ 4302500 w 4966685"/>
                <a:gd name="connsiteY7568" fmla="*/ 291118 h 512833"/>
                <a:gd name="connsiteX7569" fmla="*/ 4274255 w 4966685"/>
                <a:gd name="connsiteY7569" fmla="*/ 291118 h 512833"/>
                <a:gd name="connsiteX7570" fmla="*/ 4283512 w 4966685"/>
                <a:gd name="connsiteY7570" fmla="*/ 300375 h 512833"/>
                <a:gd name="connsiteX7571" fmla="*/ 4274255 w 4966685"/>
                <a:gd name="connsiteY7571" fmla="*/ 309632 h 512833"/>
                <a:gd name="connsiteX7572" fmla="*/ 4264999 w 4966685"/>
                <a:gd name="connsiteY7572" fmla="*/ 300375 h 512833"/>
                <a:gd name="connsiteX7573" fmla="*/ 4274255 w 4966685"/>
                <a:gd name="connsiteY7573" fmla="*/ 291118 h 512833"/>
                <a:gd name="connsiteX7574" fmla="*/ 4246009 w 4966685"/>
                <a:gd name="connsiteY7574" fmla="*/ 291118 h 512833"/>
                <a:gd name="connsiteX7575" fmla="*/ 4255265 w 4966685"/>
                <a:gd name="connsiteY7575" fmla="*/ 300375 h 512833"/>
                <a:gd name="connsiteX7576" fmla="*/ 4246009 w 4966685"/>
                <a:gd name="connsiteY7576" fmla="*/ 309632 h 512833"/>
                <a:gd name="connsiteX7577" fmla="*/ 4236752 w 4966685"/>
                <a:gd name="connsiteY7577" fmla="*/ 300375 h 512833"/>
                <a:gd name="connsiteX7578" fmla="*/ 4246009 w 4966685"/>
                <a:gd name="connsiteY7578" fmla="*/ 291118 h 512833"/>
                <a:gd name="connsiteX7579" fmla="*/ 4217763 w 4966685"/>
                <a:gd name="connsiteY7579" fmla="*/ 291118 h 512833"/>
                <a:gd name="connsiteX7580" fmla="*/ 4227019 w 4966685"/>
                <a:gd name="connsiteY7580" fmla="*/ 300375 h 512833"/>
                <a:gd name="connsiteX7581" fmla="*/ 4217763 w 4966685"/>
                <a:gd name="connsiteY7581" fmla="*/ 309632 h 512833"/>
                <a:gd name="connsiteX7582" fmla="*/ 4208506 w 4966685"/>
                <a:gd name="connsiteY7582" fmla="*/ 300375 h 512833"/>
                <a:gd name="connsiteX7583" fmla="*/ 4217763 w 4966685"/>
                <a:gd name="connsiteY7583" fmla="*/ 291118 h 512833"/>
                <a:gd name="connsiteX7584" fmla="*/ 4189518 w 4966685"/>
                <a:gd name="connsiteY7584" fmla="*/ 291118 h 512833"/>
                <a:gd name="connsiteX7585" fmla="*/ 4198775 w 4966685"/>
                <a:gd name="connsiteY7585" fmla="*/ 300375 h 512833"/>
                <a:gd name="connsiteX7586" fmla="*/ 4189518 w 4966685"/>
                <a:gd name="connsiteY7586" fmla="*/ 309632 h 512833"/>
                <a:gd name="connsiteX7587" fmla="*/ 4180261 w 4966685"/>
                <a:gd name="connsiteY7587" fmla="*/ 300375 h 512833"/>
                <a:gd name="connsiteX7588" fmla="*/ 4189518 w 4966685"/>
                <a:gd name="connsiteY7588" fmla="*/ 291118 h 512833"/>
                <a:gd name="connsiteX7589" fmla="*/ 4161272 w 4966685"/>
                <a:gd name="connsiteY7589" fmla="*/ 291118 h 512833"/>
                <a:gd name="connsiteX7590" fmla="*/ 4170528 w 4966685"/>
                <a:gd name="connsiteY7590" fmla="*/ 300375 h 512833"/>
                <a:gd name="connsiteX7591" fmla="*/ 4161272 w 4966685"/>
                <a:gd name="connsiteY7591" fmla="*/ 309632 h 512833"/>
                <a:gd name="connsiteX7592" fmla="*/ 4152015 w 4966685"/>
                <a:gd name="connsiteY7592" fmla="*/ 300375 h 512833"/>
                <a:gd name="connsiteX7593" fmla="*/ 4161272 w 4966685"/>
                <a:gd name="connsiteY7593" fmla="*/ 291118 h 512833"/>
                <a:gd name="connsiteX7594" fmla="*/ 4133027 w 4966685"/>
                <a:gd name="connsiteY7594" fmla="*/ 291118 h 512833"/>
                <a:gd name="connsiteX7595" fmla="*/ 4142284 w 4966685"/>
                <a:gd name="connsiteY7595" fmla="*/ 300375 h 512833"/>
                <a:gd name="connsiteX7596" fmla="*/ 4133027 w 4966685"/>
                <a:gd name="connsiteY7596" fmla="*/ 309632 h 512833"/>
                <a:gd name="connsiteX7597" fmla="*/ 4123770 w 4966685"/>
                <a:gd name="connsiteY7597" fmla="*/ 300375 h 512833"/>
                <a:gd name="connsiteX7598" fmla="*/ 4133027 w 4966685"/>
                <a:gd name="connsiteY7598" fmla="*/ 291118 h 512833"/>
                <a:gd name="connsiteX7599" fmla="*/ 4104781 w 4966685"/>
                <a:gd name="connsiteY7599" fmla="*/ 291118 h 512833"/>
                <a:gd name="connsiteX7600" fmla="*/ 4114037 w 4966685"/>
                <a:gd name="connsiteY7600" fmla="*/ 300375 h 512833"/>
                <a:gd name="connsiteX7601" fmla="*/ 4104781 w 4966685"/>
                <a:gd name="connsiteY7601" fmla="*/ 309632 h 512833"/>
                <a:gd name="connsiteX7602" fmla="*/ 4095524 w 4966685"/>
                <a:gd name="connsiteY7602" fmla="*/ 300375 h 512833"/>
                <a:gd name="connsiteX7603" fmla="*/ 4104781 w 4966685"/>
                <a:gd name="connsiteY7603" fmla="*/ 291118 h 512833"/>
                <a:gd name="connsiteX7604" fmla="*/ 4076536 w 4966685"/>
                <a:gd name="connsiteY7604" fmla="*/ 291118 h 512833"/>
                <a:gd name="connsiteX7605" fmla="*/ 4085793 w 4966685"/>
                <a:gd name="connsiteY7605" fmla="*/ 300375 h 512833"/>
                <a:gd name="connsiteX7606" fmla="*/ 4076536 w 4966685"/>
                <a:gd name="connsiteY7606" fmla="*/ 309632 h 512833"/>
                <a:gd name="connsiteX7607" fmla="*/ 4067279 w 4966685"/>
                <a:gd name="connsiteY7607" fmla="*/ 300375 h 512833"/>
                <a:gd name="connsiteX7608" fmla="*/ 4076536 w 4966685"/>
                <a:gd name="connsiteY7608" fmla="*/ 291118 h 512833"/>
                <a:gd name="connsiteX7609" fmla="*/ 4048290 w 4966685"/>
                <a:gd name="connsiteY7609" fmla="*/ 291118 h 512833"/>
                <a:gd name="connsiteX7610" fmla="*/ 4057546 w 4966685"/>
                <a:gd name="connsiteY7610" fmla="*/ 300375 h 512833"/>
                <a:gd name="connsiteX7611" fmla="*/ 4048290 w 4966685"/>
                <a:gd name="connsiteY7611" fmla="*/ 309632 h 512833"/>
                <a:gd name="connsiteX7612" fmla="*/ 4039033 w 4966685"/>
                <a:gd name="connsiteY7612" fmla="*/ 300375 h 512833"/>
                <a:gd name="connsiteX7613" fmla="*/ 4048290 w 4966685"/>
                <a:gd name="connsiteY7613" fmla="*/ 291118 h 512833"/>
                <a:gd name="connsiteX7614" fmla="*/ 4020045 w 4966685"/>
                <a:gd name="connsiteY7614" fmla="*/ 291118 h 512833"/>
                <a:gd name="connsiteX7615" fmla="*/ 4029302 w 4966685"/>
                <a:gd name="connsiteY7615" fmla="*/ 300375 h 512833"/>
                <a:gd name="connsiteX7616" fmla="*/ 4020045 w 4966685"/>
                <a:gd name="connsiteY7616" fmla="*/ 309632 h 512833"/>
                <a:gd name="connsiteX7617" fmla="*/ 4010788 w 4966685"/>
                <a:gd name="connsiteY7617" fmla="*/ 300375 h 512833"/>
                <a:gd name="connsiteX7618" fmla="*/ 4020045 w 4966685"/>
                <a:gd name="connsiteY7618" fmla="*/ 291118 h 512833"/>
                <a:gd name="connsiteX7619" fmla="*/ 3991799 w 4966685"/>
                <a:gd name="connsiteY7619" fmla="*/ 291118 h 512833"/>
                <a:gd name="connsiteX7620" fmla="*/ 4001055 w 4966685"/>
                <a:gd name="connsiteY7620" fmla="*/ 300375 h 512833"/>
                <a:gd name="connsiteX7621" fmla="*/ 3991799 w 4966685"/>
                <a:gd name="connsiteY7621" fmla="*/ 309632 h 512833"/>
                <a:gd name="connsiteX7622" fmla="*/ 3982542 w 4966685"/>
                <a:gd name="connsiteY7622" fmla="*/ 300375 h 512833"/>
                <a:gd name="connsiteX7623" fmla="*/ 3991799 w 4966685"/>
                <a:gd name="connsiteY7623" fmla="*/ 291118 h 512833"/>
                <a:gd name="connsiteX7624" fmla="*/ 3963554 w 4966685"/>
                <a:gd name="connsiteY7624" fmla="*/ 291118 h 512833"/>
                <a:gd name="connsiteX7625" fmla="*/ 3972811 w 4966685"/>
                <a:gd name="connsiteY7625" fmla="*/ 300375 h 512833"/>
                <a:gd name="connsiteX7626" fmla="*/ 3963554 w 4966685"/>
                <a:gd name="connsiteY7626" fmla="*/ 309632 h 512833"/>
                <a:gd name="connsiteX7627" fmla="*/ 3954297 w 4966685"/>
                <a:gd name="connsiteY7627" fmla="*/ 300375 h 512833"/>
                <a:gd name="connsiteX7628" fmla="*/ 3963554 w 4966685"/>
                <a:gd name="connsiteY7628" fmla="*/ 291118 h 512833"/>
                <a:gd name="connsiteX7629" fmla="*/ 3935308 w 4966685"/>
                <a:gd name="connsiteY7629" fmla="*/ 291118 h 512833"/>
                <a:gd name="connsiteX7630" fmla="*/ 3944564 w 4966685"/>
                <a:gd name="connsiteY7630" fmla="*/ 300375 h 512833"/>
                <a:gd name="connsiteX7631" fmla="*/ 3935308 w 4966685"/>
                <a:gd name="connsiteY7631" fmla="*/ 309632 h 512833"/>
                <a:gd name="connsiteX7632" fmla="*/ 3926051 w 4966685"/>
                <a:gd name="connsiteY7632" fmla="*/ 300375 h 512833"/>
                <a:gd name="connsiteX7633" fmla="*/ 3935308 w 4966685"/>
                <a:gd name="connsiteY7633" fmla="*/ 291118 h 512833"/>
                <a:gd name="connsiteX7634" fmla="*/ 3907063 w 4966685"/>
                <a:gd name="connsiteY7634" fmla="*/ 291118 h 512833"/>
                <a:gd name="connsiteX7635" fmla="*/ 3916320 w 4966685"/>
                <a:gd name="connsiteY7635" fmla="*/ 300375 h 512833"/>
                <a:gd name="connsiteX7636" fmla="*/ 3907063 w 4966685"/>
                <a:gd name="connsiteY7636" fmla="*/ 309632 h 512833"/>
                <a:gd name="connsiteX7637" fmla="*/ 3897806 w 4966685"/>
                <a:gd name="connsiteY7637" fmla="*/ 300375 h 512833"/>
                <a:gd name="connsiteX7638" fmla="*/ 3907063 w 4966685"/>
                <a:gd name="connsiteY7638" fmla="*/ 291118 h 512833"/>
                <a:gd name="connsiteX7639" fmla="*/ 3878817 w 4966685"/>
                <a:gd name="connsiteY7639" fmla="*/ 291118 h 512833"/>
                <a:gd name="connsiteX7640" fmla="*/ 3888073 w 4966685"/>
                <a:gd name="connsiteY7640" fmla="*/ 300375 h 512833"/>
                <a:gd name="connsiteX7641" fmla="*/ 3878817 w 4966685"/>
                <a:gd name="connsiteY7641" fmla="*/ 309632 h 512833"/>
                <a:gd name="connsiteX7642" fmla="*/ 3869560 w 4966685"/>
                <a:gd name="connsiteY7642" fmla="*/ 300375 h 512833"/>
                <a:gd name="connsiteX7643" fmla="*/ 3878817 w 4966685"/>
                <a:gd name="connsiteY7643" fmla="*/ 291118 h 512833"/>
                <a:gd name="connsiteX7644" fmla="*/ 3850572 w 4966685"/>
                <a:gd name="connsiteY7644" fmla="*/ 291118 h 512833"/>
                <a:gd name="connsiteX7645" fmla="*/ 3859829 w 4966685"/>
                <a:gd name="connsiteY7645" fmla="*/ 300375 h 512833"/>
                <a:gd name="connsiteX7646" fmla="*/ 3850572 w 4966685"/>
                <a:gd name="connsiteY7646" fmla="*/ 309632 h 512833"/>
                <a:gd name="connsiteX7647" fmla="*/ 3841315 w 4966685"/>
                <a:gd name="connsiteY7647" fmla="*/ 300375 h 512833"/>
                <a:gd name="connsiteX7648" fmla="*/ 3850572 w 4966685"/>
                <a:gd name="connsiteY7648" fmla="*/ 291118 h 512833"/>
                <a:gd name="connsiteX7649" fmla="*/ 3822326 w 4966685"/>
                <a:gd name="connsiteY7649" fmla="*/ 291118 h 512833"/>
                <a:gd name="connsiteX7650" fmla="*/ 3831582 w 4966685"/>
                <a:gd name="connsiteY7650" fmla="*/ 300375 h 512833"/>
                <a:gd name="connsiteX7651" fmla="*/ 3822326 w 4966685"/>
                <a:gd name="connsiteY7651" fmla="*/ 309632 h 512833"/>
                <a:gd name="connsiteX7652" fmla="*/ 3813069 w 4966685"/>
                <a:gd name="connsiteY7652" fmla="*/ 300375 h 512833"/>
                <a:gd name="connsiteX7653" fmla="*/ 3822326 w 4966685"/>
                <a:gd name="connsiteY7653" fmla="*/ 291118 h 512833"/>
                <a:gd name="connsiteX7654" fmla="*/ 3794081 w 4966685"/>
                <a:gd name="connsiteY7654" fmla="*/ 291118 h 512833"/>
                <a:gd name="connsiteX7655" fmla="*/ 3803338 w 4966685"/>
                <a:gd name="connsiteY7655" fmla="*/ 300375 h 512833"/>
                <a:gd name="connsiteX7656" fmla="*/ 3794081 w 4966685"/>
                <a:gd name="connsiteY7656" fmla="*/ 309632 h 512833"/>
                <a:gd name="connsiteX7657" fmla="*/ 3784824 w 4966685"/>
                <a:gd name="connsiteY7657" fmla="*/ 300375 h 512833"/>
                <a:gd name="connsiteX7658" fmla="*/ 3794081 w 4966685"/>
                <a:gd name="connsiteY7658" fmla="*/ 291118 h 512833"/>
                <a:gd name="connsiteX7659" fmla="*/ 3765835 w 4966685"/>
                <a:gd name="connsiteY7659" fmla="*/ 291118 h 512833"/>
                <a:gd name="connsiteX7660" fmla="*/ 3775092 w 4966685"/>
                <a:gd name="connsiteY7660" fmla="*/ 300375 h 512833"/>
                <a:gd name="connsiteX7661" fmla="*/ 3765835 w 4966685"/>
                <a:gd name="connsiteY7661" fmla="*/ 309632 h 512833"/>
                <a:gd name="connsiteX7662" fmla="*/ 3756578 w 4966685"/>
                <a:gd name="connsiteY7662" fmla="*/ 300375 h 512833"/>
                <a:gd name="connsiteX7663" fmla="*/ 3765835 w 4966685"/>
                <a:gd name="connsiteY7663" fmla="*/ 291118 h 512833"/>
                <a:gd name="connsiteX7664" fmla="*/ 3737590 w 4966685"/>
                <a:gd name="connsiteY7664" fmla="*/ 291118 h 512833"/>
                <a:gd name="connsiteX7665" fmla="*/ 3746847 w 4966685"/>
                <a:gd name="connsiteY7665" fmla="*/ 300375 h 512833"/>
                <a:gd name="connsiteX7666" fmla="*/ 3737590 w 4966685"/>
                <a:gd name="connsiteY7666" fmla="*/ 309632 h 512833"/>
                <a:gd name="connsiteX7667" fmla="*/ 3728334 w 4966685"/>
                <a:gd name="connsiteY7667" fmla="*/ 300375 h 512833"/>
                <a:gd name="connsiteX7668" fmla="*/ 3737590 w 4966685"/>
                <a:gd name="connsiteY7668" fmla="*/ 291118 h 512833"/>
                <a:gd name="connsiteX7669" fmla="*/ 3709344 w 4966685"/>
                <a:gd name="connsiteY7669" fmla="*/ 291118 h 512833"/>
                <a:gd name="connsiteX7670" fmla="*/ 3718601 w 4966685"/>
                <a:gd name="connsiteY7670" fmla="*/ 300375 h 512833"/>
                <a:gd name="connsiteX7671" fmla="*/ 3709344 w 4966685"/>
                <a:gd name="connsiteY7671" fmla="*/ 309632 h 512833"/>
                <a:gd name="connsiteX7672" fmla="*/ 3700087 w 4966685"/>
                <a:gd name="connsiteY7672" fmla="*/ 300375 h 512833"/>
                <a:gd name="connsiteX7673" fmla="*/ 3709344 w 4966685"/>
                <a:gd name="connsiteY7673" fmla="*/ 291118 h 512833"/>
                <a:gd name="connsiteX7674" fmla="*/ 3681099 w 4966685"/>
                <a:gd name="connsiteY7674" fmla="*/ 291118 h 512833"/>
                <a:gd name="connsiteX7675" fmla="*/ 3690356 w 4966685"/>
                <a:gd name="connsiteY7675" fmla="*/ 300375 h 512833"/>
                <a:gd name="connsiteX7676" fmla="*/ 3681099 w 4966685"/>
                <a:gd name="connsiteY7676" fmla="*/ 309632 h 512833"/>
                <a:gd name="connsiteX7677" fmla="*/ 3671842 w 4966685"/>
                <a:gd name="connsiteY7677" fmla="*/ 300375 h 512833"/>
                <a:gd name="connsiteX7678" fmla="*/ 3681099 w 4966685"/>
                <a:gd name="connsiteY7678" fmla="*/ 291118 h 512833"/>
                <a:gd name="connsiteX7679" fmla="*/ 3652853 w 4966685"/>
                <a:gd name="connsiteY7679" fmla="*/ 291118 h 512833"/>
                <a:gd name="connsiteX7680" fmla="*/ 3662110 w 4966685"/>
                <a:gd name="connsiteY7680" fmla="*/ 300375 h 512833"/>
                <a:gd name="connsiteX7681" fmla="*/ 3652853 w 4966685"/>
                <a:gd name="connsiteY7681" fmla="*/ 309632 h 512833"/>
                <a:gd name="connsiteX7682" fmla="*/ 3643596 w 4966685"/>
                <a:gd name="connsiteY7682" fmla="*/ 300375 h 512833"/>
                <a:gd name="connsiteX7683" fmla="*/ 3652853 w 4966685"/>
                <a:gd name="connsiteY7683" fmla="*/ 291118 h 512833"/>
                <a:gd name="connsiteX7684" fmla="*/ 3624608 w 4966685"/>
                <a:gd name="connsiteY7684" fmla="*/ 291118 h 512833"/>
                <a:gd name="connsiteX7685" fmla="*/ 3633865 w 4966685"/>
                <a:gd name="connsiteY7685" fmla="*/ 300375 h 512833"/>
                <a:gd name="connsiteX7686" fmla="*/ 3624608 w 4966685"/>
                <a:gd name="connsiteY7686" fmla="*/ 309632 h 512833"/>
                <a:gd name="connsiteX7687" fmla="*/ 3615352 w 4966685"/>
                <a:gd name="connsiteY7687" fmla="*/ 300375 h 512833"/>
                <a:gd name="connsiteX7688" fmla="*/ 3624608 w 4966685"/>
                <a:gd name="connsiteY7688" fmla="*/ 291118 h 512833"/>
                <a:gd name="connsiteX7689" fmla="*/ 3596362 w 4966685"/>
                <a:gd name="connsiteY7689" fmla="*/ 291118 h 512833"/>
                <a:gd name="connsiteX7690" fmla="*/ 3605619 w 4966685"/>
                <a:gd name="connsiteY7690" fmla="*/ 300375 h 512833"/>
                <a:gd name="connsiteX7691" fmla="*/ 3596362 w 4966685"/>
                <a:gd name="connsiteY7691" fmla="*/ 309632 h 512833"/>
                <a:gd name="connsiteX7692" fmla="*/ 3587105 w 4966685"/>
                <a:gd name="connsiteY7692" fmla="*/ 300375 h 512833"/>
                <a:gd name="connsiteX7693" fmla="*/ 3596362 w 4966685"/>
                <a:gd name="connsiteY7693" fmla="*/ 291118 h 512833"/>
                <a:gd name="connsiteX7694" fmla="*/ 3568117 w 4966685"/>
                <a:gd name="connsiteY7694" fmla="*/ 291118 h 512833"/>
                <a:gd name="connsiteX7695" fmla="*/ 3577374 w 4966685"/>
                <a:gd name="connsiteY7695" fmla="*/ 300375 h 512833"/>
                <a:gd name="connsiteX7696" fmla="*/ 3568117 w 4966685"/>
                <a:gd name="connsiteY7696" fmla="*/ 309632 h 512833"/>
                <a:gd name="connsiteX7697" fmla="*/ 3558860 w 4966685"/>
                <a:gd name="connsiteY7697" fmla="*/ 300375 h 512833"/>
                <a:gd name="connsiteX7698" fmla="*/ 3568117 w 4966685"/>
                <a:gd name="connsiteY7698" fmla="*/ 291118 h 512833"/>
                <a:gd name="connsiteX7699" fmla="*/ 3539871 w 4966685"/>
                <a:gd name="connsiteY7699" fmla="*/ 291118 h 512833"/>
                <a:gd name="connsiteX7700" fmla="*/ 3549128 w 4966685"/>
                <a:gd name="connsiteY7700" fmla="*/ 300375 h 512833"/>
                <a:gd name="connsiteX7701" fmla="*/ 3539871 w 4966685"/>
                <a:gd name="connsiteY7701" fmla="*/ 309632 h 512833"/>
                <a:gd name="connsiteX7702" fmla="*/ 3530615 w 4966685"/>
                <a:gd name="connsiteY7702" fmla="*/ 300375 h 512833"/>
                <a:gd name="connsiteX7703" fmla="*/ 3539871 w 4966685"/>
                <a:gd name="connsiteY7703" fmla="*/ 291118 h 512833"/>
                <a:gd name="connsiteX7704" fmla="*/ 3511626 w 4966685"/>
                <a:gd name="connsiteY7704" fmla="*/ 291118 h 512833"/>
                <a:gd name="connsiteX7705" fmla="*/ 3520883 w 4966685"/>
                <a:gd name="connsiteY7705" fmla="*/ 300375 h 512833"/>
                <a:gd name="connsiteX7706" fmla="*/ 3511626 w 4966685"/>
                <a:gd name="connsiteY7706" fmla="*/ 309632 h 512833"/>
                <a:gd name="connsiteX7707" fmla="*/ 3502369 w 4966685"/>
                <a:gd name="connsiteY7707" fmla="*/ 300375 h 512833"/>
                <a:gd name="connsiteX7708" fmla="*/ 3511626 w 4966685"/>
                <a:gd name="connsiteY7708" fmla="*/ 291118 h 512833"/>
                <a:gd name="connsiteX7709" fmla="*/ 3483381 w 4966685"/>
                <a:gd name="connsiteY7709" fmla="*/ 291118 h 512833"/>
                <a:gd name="connsiteX7710" fmla="*/ 3492638 w 4966685"/>
                <a:gd name="connsiteY7710" fmla="*/ 300375 h 512833"/>
                <a:gd name="connsiteX7711" fmla="*/ 3483381 w 4966685"/>
                <a:gd name="connsiteY7711" fmla="*/ 309632 h 512833"/>
                <a:gd name="connsiteX7712" fmla="*/ 3474125 w 4966685"/>
                <a:gd name="connsiteY7712" fmla="*/ 300375 h 512833"/>
                <a:gd name="connsiteX7713" fmla="*/ 3483381 w 4966685"/>
                <a:gd name="connsiteY7713" fmla="*/ 291118 h 512833"/>
                <a:gd name="connsiteX7714" fmla="*/ 3455136 w 4966685"/>
                <a:gd name="connsiteY7714" fmla="*/ 291118 h 512833"/>
                <a:gd name="connsiteX7715" fmla="*/ 3464393 w 4966685"/>
                <a:gd name="connsiteY7715" fmla="*/ 300375 h 512833"/>
                <a:gd name="connsiteX7716" fmla="*/ 3455136 w 4966685"/>
                <a:gd name="connsiteY7716" fmla="*/ 309632 h 512833"/>
                <a:gd name="connsiteX7717" fmla="*/ 3445879 w 4966685"/>
                <a:gd name="connsiteY7717" fmla="*/ 300375 h 512833"/>
                <a:gd name="connsiteX7718" fmla="*/ 3455136 w 4966685"/>
                <a:gd name="connsiteY7718" fmla="*/ 291118 h 512833"/>
                <a:gd name="connsiteX7719" fmla="*/ 3426890 w 4966685"/>
                <a:gd name="connsiteY7719" fmla="*/ 291118 h 512833"/>
                <a:gd name="connsiteX7720" fmla="*/ 3436147 w 4966685"/>
                <a:gd name="connsiteY7720" fmla="*/ 300375 h 512833"/>
                <a:gd name="connsiteX7721" fmla="*/ 3426890 w 4966685"/>
                <a:gd name="connsiteY7721" fmla="*/ 309632 h 512833"/>
                <a:gd name="connsiteX7722" fmla="*/ 3417634 w 4966685"/>
                <a:gd name="connsiteY7722" fmla="*/ 300375 h 512833"/>
                <a:gd name="connsiteX7723" fmla="*/ 3426890 w 4966685"/>
                <a:gd name="connsiteY7723" fmla="*/ 291118 h 512833"/>
                <a:gd name="connsiteX7724" fmla="*/ 3398688 w 4966685"/>
                <a:gd name="connsiteY7724" fmla="*/ 291118 h 512833"/>
                <a:gd name="connsiteX7725" fmla="*/ 3407944 w 4966685"/>
                <a:gd name="connsiteY7725" fmla="*/ 300375 h 512833"/>
                <a:gd name="connsiteX7726" fmla="*/ 3398688 w 4966685"/>
                <a:gd name="connsiteY7726" fmla="*/ 309632 h 512833"/>
                <a:gd name="connsiteX7727" fmla="*/ 3389431 w 4966685"/>
                <a:gd name="connsiteY7727" fmla="*/ 300375 h 512833"/>
                <a:gd name="connsiteX7728" fmla="*/ 3398688 w 4966685"/>
                <a:gd name="connsiteY7728" fmla="*/ 291118 h 512833"/>
                <a:gd name="connsiteX7729" fmla="*/ 3370427 w 4966685"/>
                <a:gd name="connsiteY7729" fmla="*/ 291118 h 512833"/>
                <a:gd name="connsiteX7730" fmla="*/ 3379683 w 4966685"/>
                <a:gd name="connsiteY7730" fmla="*/ 300375 h 512833"/>
                <a:gd name="connsiteX7731" fmla="*/ 3370427 w 4966685"/>
                <a:gd name="connsiteY7731" fmla="*/ 309632 h 512833"/>
                <a:gd name="connsiteX7732" fmla="*/ 3361170 w 4966685"/>
                <a:gd name="connsiteY7732" fmla="*/ 300375 h 512833"/>
                <a:gd name="connsiteX7733" fmla="*/ 3370427 w 4966685"/>
                <a:gd name="connsiteY7733" fmla="*/ 291118 h 512833"/>
                <a:gd name="connsiteX7734" fmla="*/ 3342189 w 4966685"/>
                <a:gd name="connsiteY7734" fmla="*/ 291118 h 512833"/>
                <a:gd name="connsiteX7735" fmla="*/ 3351445 w 4966685"/>
                <a:gd name="connsiteY7735" fmla="*/ 300375 h 512833"/>
                <a:gd name="connsiteX7736" fmla="*/ 3342189 w 4966685"/>
                <a:gd name="connsiteY7736" fmla="*/ 309632 h 512833"/>
                <a:gd name="connsiteX7737" fmla="*/ 3332932 w 4966685"/>
                <a:gd name="connsiteY7737" fmla="*/ 300375 h 512833"/>
                <a:gd name="connsiteX7738" fmla="*/ 3342189 w 4966685"/>
                <a:gd name="connsiteY7738" fmla="*/ 291118 h 512833"/>
                <a:gd name="connsiteX7739" fmla="*/ 3313944 w 4966685"/>
                <a:gd name="connsiteY7739" fmla="*/ 291118 h 512833"/>
                <a:gd name="connsiteX7740" fmla="*/ 3323201 w 4966685"/>
                <a:gd name="connsiteY7740" fmla="*/ 300375 h 512833"/>
                <a:gd name="connsiteX7741" fmla="*/ 3313944 w 4966685"/>
                <a:gd name="connsiteY7741" fmla="*/ 309632 h 512833"/>
                <a:gd name="connsiteX7742" fmla="*/ 3304687 w 4966685"/>
                <a:gd name="connsiteY7742" fmla="*/ 300375 h 512833"/>
                <a:gd name="connsiteX7743" fmla="*/ 3313944 w 4966685"/>
                <a:gd name="connsiteY7743" fmla="*/ 291118 h 512833"/>
                <a:gd name="connsiteX7744" fmla="*/ 3285697 w 4966685"/>
                <a:gd name="connsiteY7744" fmla="*/ 291118 h 512833"/>
                <a:gd name="connsiteX7745" fmla="*/ 3294954 w 4966685"/>
                <a:gd name="connsiteY7745" fmla="*/ 300375 h 512833"/>
                <a:gd name="connsiteX7746" fmla="*/ 3285697 w 4966685"/>
                <a:gd name="connsiteY7746" fmla="*/ 309632 h 512833"/>
                <a:gd name="connsiteX7747" fmla="*/ 3276441 w 4966685"/>
                <a:gd name="connsiteY7747" fmla="*/ 300375 h 512833"/>
                <a:gd name="connsiteX7748" fmla="*/ 3285697 w 4966685"/>
                <a:gd name="connsiteY7748" fmla="*/ 291118 h 512833"/>
                <a:gd name="connsiteX7749" fmla="*/ 3257453 w 4966685"/>
                <a:gd name="connsiteY7749" fmla="*/ 291118 h 512833"/>
                <a:gd name="connsiteX7750" fmla="*/ 3266709 w 4966685"/>
                <a:gd name="connsiteY7750" fmla="*/ 300375 h 512833"/>
                <a:gd name="connsiteX7751" fmla="*/ 3257453 w 4966685"/>
                <a:gd name="connsiteY7751" fmla="*/ 309632 h 512833"/>
                <a:gd name="connsiteX7752" fmla="*/ 3248196 w 4966685"/>
                <a:gd name="connsiteY7752" fmla="*/ 300375 h 512833"/>
                <a:gd name="connsiteX7753" fmla="*/ 3257453 w 4966685"/>
                <a:gd name="connsiteY7753" fmla="*/ 291118 h 512833"/>
                <a:gd name="connsiteX7754" fmla="*/ 3229207 w 4966685"/>
                <a:gd name="connsiteY7754" fmla="*/ 291118 h 512833"/>
                <a:gd name="connsiteX7755" fmla="*/ 3238463 w 4966685"/>
                <a:gd name="connsiteY7755" fmla="*/ 300375 h 512833"/>
                <a:gd name="connsiteX7756" fmla="*/ 3229207 w 4966685"/>
                <a:gd name="connsiteY7756" fmla="*/ 309632 h 512833"/>
                <a:gd name="connsiteX7757" fmla="*/ 3219950 w 4966685"/>
                <a:gd name="connsiteY7757" fmla="*/ 300375 h 512833"/>
                <a:gd name="connsiteX7758" fmla="*/ 3229207 w 4966685"/>
                <a:gd name="connsiteY7758" fmla="*/ 291118 h 512833"/>
                <a:gd name="connsiteX7759" fmla="*/ 3200962 w 4966685"/>
                <a:gd name="connsiteY7759" fmla="*/ 291118 h 512833"/>
                <a:gd name="connsiteX7760" fmla="*/ 3210219 w 4966685"/>
                <a:gd name="connsiteY7760" fmla="*/ 300375 h 512833"/>
                <a:gd name="connsiteX7761" fmla="*/ 3200962 w 4966685"/>
                <a:gd name="connsiteY7761" fmla="*/ 309632 h 512833"/>
                <a:gd name="connsiteX7762" fmla="*/ 3191705 w 4966685"/>
                <a:gd name="connsiteY7762" fmla="*/ 300375 h 512833"/>
                <a:gd name="connsiteX7763" fmla="*/ 3200962 w 4966685"/>
                <a:gd name="connsiteY7763" fmla="*/ 291118 h 512833"/>
                <a:gd name="connsiteX7764" fmla="*/ 3172715 w 4966685"/>
                <a:gd name="connsiteY7764" fmla="*/ 291118 h 512833"/>
                <a:gd name="connsiteX7765" fmla="*/ 3181972 w 4966685"/>
                <a:gd name="connsiteY7765" fmla="*/ 300375 h 512833"/>
                <a:gd name="connsiteX7766" fmla="*/ 3172715 w 4966685"/>
                <a:gd name="connsiteY7766" fmla="*/ 309632 h 512833"/>
                <a:gd name="connsiteX7767" fmla="*/ 3163459 w 4966685"/>
                <a:gd name="connsiteY7767" fmla="*/ 300375 h 512833"/>
                <a:gd name="connsiteX7768" fmla="*/ 3172715 w 4966685"/>
                <a:gd name="connsiteY7768" fmla="*/ 291118 h 512833"/>
                <a:gd name="connsiteX7769" fmla="*/ 3144471 w 4966685"/>
                <a:gd name="connsiteY7769" fmla="*/ 291118 h 512833"/>
                <a:gd name="connsiteX7770" fmla="*/ 3153727 w 4966685"/>
                <a:gd name="connsiteY7770" fmla="*/ 300375 h 512833"/>
                <a:gd name="connsiteX7771" fmla="*/ 3144471 w 4966685"/>
                <a:gd name="connsiteY7771" fmla="*/ 309632 h 512833"/>
                <a:gd name="connsiteX7772" fmla="*/ 3135214 w 4966685"/>
                <a:gd name="connsiteY7772" fmla="*/ 300375 h 512833"/>
                <a:gd name="connsiteX7773" fmla="*/ 3144471 w 4966685"/>
                <a:gd name="connsiteY7773" fmla="*/ 291118 h 512833"/>
                <a:gd name="connsiteX7774" fmla="*/ 3116225 w 4966685"/>
                <a:gd name="connsiteY7774" fmla="*/ 291118 h 512833"/>
                <a:gd name="connsiteX7775" fmla="*/ 3125481 w 4966685"/>
                <a:gd name="connsiteY7775" fmla="*/ 300375 h 512833"/>
                <a:gd name="connsiteX7776" fmla="*/ 3116225 w 4966685"/>
                <a:gd name="connsiteY7776" fmla="*/ 309632 h 512833"/>
                <a:gd name="connsiteX7777" fmla="*/ 3106968 w 4966685"/>
                <a:gd name="connsiteY7777" fmla="*/ 300375 h 512833"/>
                <a:gd name="connsiteX7778" fmla="*/ 3116225 w 4966685"/>
                <a:gd name="connsiteY7778" fmla="*/ 291118 h 512833"/>
                <a:gd name="connsiteX7779" fmla="*/ 3087980 w 4966685"/>
                <a:gd name="connsiteY7779" fmla="*/ 291118 h 512833"/>
                <a:gd name="connsiteX7780" fmla="*/ 3097237 w 4966685"/>
                <a:gd name="connsiteY7780" fmla="*/ 300375 h 512833"/>
                <a:gd name="connsiteX7781" fmla="*/ 3087980 w 4966685"/>
                <a:gd name="connsiteY7781" fmla="*/ 309632 h 512833"/>
                <a:gd name="connsiteX7782" fmla="*/ 3078723 w 4966685"/>
                <a:gd name="connsiteY7782" fmla="*/ 300375 h 512833"/>
                <a:gd name="connsiteX7783" fmla="*/ 3087980 w 4966685"/>
                <a:gd name="connsiteY7783" fmla="*/ 291118 h 512833"/>
                <a:gd name="connsiteX7784" fmla="*/ 3059734 w 4966685"/>
                <a:gd name="connsiteY7784" fmla="*/ 291118 h 512833"/>
                <a:gd name="connsiteX7785" fmla="*/ 3068990 w 4966685"/>
                <a:gd name="connsiteY7785" fmla="*/ 300375 h 512833"/>
                <a:gd name="connsiteX7786" fmla="*/ 3059734 w 4966685"/>
                <a:gd name="connsiteY7786" fmla="*/ 309632 h 512833"/>
                <a:gd name="connsiteX7787" fmla="*/ 3050477 w 4966685"/>
                <a:gd name="connsiteY7787" fmla="*/ 300375 h 512833"/>
                <a:gd name="connsiteX7788" fmla="*/ 3059734 w 4966685"/>
                <a:gd name="connsiteY7788" fmla="*/ 291118 h 512833"/>
                <a:gd name="connsiteX7789" fmla="*/ 3031489 w 4966685"/>
                <a:gd name="connsiteY7789" fmla="*/ 291118 h 512833"/>
                <a:gd name="connsiteX7790" fmla="*/ 3040746 w 4966685"/>
                <a:gd name="connsiteY7790" fmla="*/ 300375 h 512833"/>
                <a:gd name="connsiteX7791" fmla="*/ 3031489 w 4966685"/>
                <a:gd name="connsiteY7791" fmla="*/ 309632 h 512833"/>
                <a:gd name="connsiteX7792" fmla="*/ 3022232 w 4966685"/>
                <a:gd name="connsiteY7792" fmla="*/ 300375 h 512833"/>
                <a:gd name="connsiteX7793" fmla="*/ 3031489 w 4966685"/>
                <a:gd name="connsiteY7793" fmla="*/ 291118 h 512833"/>
                <a:gd name="connsiteX7794" fmla="*/ 3003243 w 4966685"/>
                <a:gd name="connsiteY7794" fmla="*/ 291118 h 512833"/>
                <a:gd name="connsiteX7795" fmla="*/ 3012499 w 4966685"/>
                <a:gd name="connsiteY7795" fmla="*/ 300375 h 512833"/>
                <a:gd name="connsiteX7796" fmla="*/ 3003243 w 4966685"/>
                <a:gd name="connsiteY7796" fmla="*/ 309632 h 512833"/>
                <a:gd name="connsiteX7797" fmla="*/ 2993986 w 4966685"/>
                <a:gd name="connsiteY7797" fmla="*/ 300375 h 512833"/>
                <a:gd name="connsiteX7798" fmla="*/ 3003243 w 4966685"/>
                <a:gd name="connsiteY7798" fmla="*/ 291118 h 512833"/>
                <a:gd name="connsiteX7799" fmla="*/ 2974998 w 4966685"/>
                <a:gd name="connsiteY7799" fmla="*/ 291118 h 512833"/>
                <a:gd name="connsiteX7800" fmla="*/ 2984255 w 4966685"/>
                <a:gd name="connsiteY7800" fmla="*/ 300375 h 512833"/>
                <a:gd name="connsiteX7801" fmla="*/ 2974998 w 4966685"/>
                <a:gd name="connsiteY7801" fmla="*/ 309632 h 512833"/>
                <a:gd name="connsiteX7802" fmla="*/ 2965741 w 4966685"/>
                <a:gd name="connsiteY7802" fmla="*/ 300375 h 512833"/>
                <a:gd name="connsiteX7803" fmla="*/ 2974998 w 4966685"/>
                <a:gd name="connsiteY7803" fmla="*/ 291118 h 512833"/>
                <a:gd name="connsiteX7804" fmla="*/ 2946752 w 4966685"/>
                <a:gd name="connsiteY7804" fmla="*/ 291118 h 512833"/>
                <a:gd name="connsiteX7805" fmla="*/ 2956008 w 4966685"/>
                <a:gd name="connsiteY7805" fmla="*/ 300375 h 512833"/>
                <a:gd name="connsiteX7806" fmla="*/ 2946752 w 4966685"/>
                <a:gd name="connsiteY7806" fmla="*/ 309632 h 512833"/>
                <a:gd name="connsiteX7807" fmla="*/ 2937495 w 4966685"/>
                <a:gd name="connsiteY7807" fmla="*/ 300375 h 512833"/>
                <a:gd name="connsiteX7808" fmla="*/ 2946752 w 4966685"/>
                <a:gd name="connsiteY7808" fmla="*/ 291118 h 512833"/>
                <a:gd name="connsiteX7809" fmla="*/ 2918507 w 4966685"/>
                <a:gd name="connsiteY7809" fmla="*/ 291118 h 512833"/>
                <a:gd name="connsiteX7810" fmla="*/ 2927764 w 4966685"/>
                <a:gd name="connsiteY7810" fmla="*/ 300375 h 512833"/>
                <a:gd name="connsiteX7811" fmla="*/ 2918507 w 4966685"/>
                <a:gd name="connsiteY7811" fmla="*/ 309632 h 512833"/>
                <a:gd name="connsiteX7812" fmla="*/ 2909250 w 4966685"/>
                <a:gd name="connsiteY7812" fmla="*/ 300375 h 512833"/>
                <a:gd name="connsiteX7813" fmla="*/ 2918507 w 4966685"/>
                <a:gd name="connsiteY7813" fmla="*/ 291118 h 512833"/>
                <a:gd name="connsiteX7814" fmla="*/ 2890261 w 4966685"/>
                <a:gd name="connsiteY7814" fmla="*/ 291118 h 512833"/>
                <a:gd name="connsiteX7815" fmla="*/ 2899517 w 4966685"/>
                <a:gd name="connsiteY7815" fmla="*/ 300375 h 512833"/>
                <a:gd name="connsiteX7816" fmla="*/ 2890261 w 4966685"/>
                <a:gd name="connsiteY7816" fmla="*/ 309632 h 512833"/>
                <a:gd name="connsiteX7817" fmla="*/ 2881004 w 4966685"/>
                <a:gd name="connsiteY7817" fmla="*/ 300375 h 512833"/>
                <a:gd name="connsiteX7818" fmla="*/ 2890261 w 4966685"/>
                <a:gd name="connsiteY7818" fmla="*/ 291118 h 512833"/>
                <a:gd name="connsiteX7819" fmla="*/ 2862016 w 4966685"/>
                <a:gd name="connsiteY7819" fmla="*/ 291118 h 512833"/>
                <a:gd name="connsiteX7820" fmla="*/ 2871273 w 4966685"/>
                <a:gd name="connsiteY7820" fmla="*/ 300375 h 512833"/>
                <a:gd name="connsiteX7821" fmla="*/ 2862016 w 4966685"/>
                <a:gd name="connsiteY7821" fmla="*/ 309632 h 512833"/>
                <a:gd name="connsiteX7822" fmla="*/ 2852759 w 4966685"/>
                <a:gd name="connsiteY7822" fmla="*/ 300375 h 512833"/>
                <a:gd name="connsiteX7823" fmla="*/ 2862016 w 4966685"/>
                <a:gd name="connsiteY7823" fmla="*/ 291118 h 512833"/>
                <a:gd name="connsiteX7824" fmla="*/ 2833770 w 4966685"/>
                <a:gd name="connsiteY7824" fmla="*/ 291118 h 512833"/>
                <a:gd name="connsiteX7825" fmla="*/ 2843026 w 4966685"/>
                <a:gd name="connsiteY7825" fmla="*/ 300375 h 512833"/>
                <a:gd name="connsiteX7826" fmla="*/ 2833770 w 4966685"/>
                <a:gd name="connsiteY7826" fmla="*/ 309632 h 512833"/>
                <a:gd name="connsiteX7827" fmla="*/ 2824513 w 4966685"/>
                <a:gd name="connsiteY7827" fmla="*/ 300375 h 512833"/>
                <a:gd name="connsiteX7828" fmla="*/ 2833770 w 4966685"/>
                <a:gd name="connsiteY7828" fmla="*/ 291118 h 512833"/>
                <a:gd name="connsiteX7829" fmla="*/ 2805525 w 4966685"/>
                <a:gd name="connsiteY7829" fmla="*/ 291118 h 512833"/>
                <a:gd name="connsiteX7830" fmla="*/ 2814782 w 4966685"/>
                <a:gd name="connsiteY7830" fmla="*/ 300375 h 512833"/>
                <a:gd name="connsiteX7831" fmla="*/ 2805525 w 4966685"/>
                <a:gd name="connsiteY7831" fmla="*/ 309632 h 512833"/>
                <a:gd name="connsiteX7832" fmla="*/ 2796268 w 4966685"/>
                <a:gd name="connsiteY7832" fmla="*/ 300375 h 512833"/>
                <a:gd name="connsiteX7833" fmla="*/ 2805525 w 4966685"/>
                <a:gd name="connsiteY7833" fmla="*/ 291118 h 512833"/>
                <a:gd name="connsiteX7834" fmla="*/ 2777279 w 4966685"/>
                <a:gd name="connsiteY7834" fmla="*/ 291118 h 512833"/>
                <a:gd name="connsiteX7835" fmla="*/ 2786535 w 4966685"/>
                <a:gd name="connsiteY7835" fmla="*/ 300375 h 512833"/>
                <a:gd name="connsiteX7836" fmla="*/ 2777279 w 4966685"/>
                <a:gd name="connsiteY7836" fmla="*/ 309632 h 512833"/>
                <a:gd name="connsiteX7837" fmla="*/ 2768022 w 4966685"/>
                <a:gd name="connsiteY7837" fmla="*/ 300375 h 512833"/>
                <a:gd name="connsiteX7838" fmla="*/ 2777279 w 4966685"/>
                <a:gd name="connsiteY7838" fmla="*/ 291118 h 512833"/>
                <a:gd name="connsiteX7839" fmla="*/ 2749034 w 4966685"/>
                <a:gd name="connsiteY7839" fmla="*/ 291118 h 512833"/>
                <a:gd name="connsiteX7840" fmla="*/ 2758291 w 4966685"/>
                <a:gd name="connsiteY7840" fmla="*/ 300375 h 512833"/>
                <a:gd name="connsiteX7841" fmla="*/ 2749034 w 4966685"/>
                <a:gd name="connsiteY7841" fmla="*/ 309632 h 512833"/>
                <a:gd name="connsiteX7842" fmla="*/ 2739777 w 4966685"/>
                <a:gd name="connsiteY7842" fmla="*/ 300375 h 512833"/>
                <a:gd name="connsiteX7843" fmla="*/ 2749034 w 4966685"/>
                <a:gd name="connsiteY7843" fmla="*/ 291118 h 512833"/>
                <a:gd name="connsiteX7844" fmla="*/ 2720788 w 4966685"/>
                <a:gd name="connsiteY7844" fmla="*/ 291118 h 512833"/>
                <a:gd name="connsiteX7845" fmla="*/ 2730045 w 4966685"/>
                <a:gd name="connsiteY7845" fmla="*/ 300375 h 512833"/>
                <a:gd name="connsiteX7846" fmla="*/ 2720788 w 4966685"/>
                <a:gd name="connsiteY7846" fmla="*/ 309632 h 512833"/>
                <a:gd name="connsiteX7847" fmla="*/ 2711531 w 4966685"/>
                <a:gd name="connsiteY7847" fmla="*/ 300375 h 512833"/>
                <a:gd name="connsiteX7848" fmla="*/ 2720788 w 4966685"/>
                <a:gd name="connsiteY7848" fmla="*/ 291118 h 512833"/>
                <a:gd name="connsiteX7849" fmla="*/ 2692543 w 4966685"/>
                <a:gd name="connsiteY7849" fmla="*/ 291118 h 512833"/>
                <a:gd name="connsiteX7850" fmla="*/ 2701800 w 4966685"/>
                <a:gd name="connsiteY7850" fmla="*/ 300375 h 512833"/>
                <a:gd name="connsiteX7851" fmla="*/ 2692543 w 4966685"/>
                <a:gd name="connsiteY7851" fmla="*/ 309632 h 512833"/>
                <a:gd name="connsiteX7852" fmla="*/ 2683286 w 4966685"/>
                <a:gd name="connsiteY7852" fmla="*/ 300375 h 512833"/>
                <a:gd name="connsiteX7853" fmla="*/ 2692543 w 4966685"/>
                <a:gd name="connsiteY7853" fmla="*/ 291118 h 512833"/>
                <a:gd name="connsiteX7854" fmla="*/ 2664297 w 4966685"/>
                <a:gd name="connsiteY7854" fmla="*/ 291118 h 512833"/>
                <a:gd name="connsiteX7855" fmla="*/ 2673553 w 4966685"/>
                <a:gd name="connsiteY7855" fmla="*/ 300375 h 512833"/>
                <a:gd name="connsiteX7856" fmla="*/ 2664297 w 4966685"/>
                <a:gd name="connsiteY7856" fmla="*/ 309632 h 512833"/>
                <a:gd name="connsiteX7857" fmla="*/ 2655040 w 4966685"/>
                <a:gd name="connsiteY7857" fmla="*/ 300375 h 512833"/>
                <a:gd name="connsiteX7858" fmla="*/ 2664297 w 4966685"/>
                <a:gd name="connsiteY7858" fmla="*/ 291118 h 512833"/>
                <a:gd name="connsiteX7859" fmla="*/ 2636052 w 4966685"/>
                <a:gd name="connsiteY7859" fmla="*/ 291118 h 512833"/>
                <a:gd name="connsiteX7860" fmla="*/ 2645309 w 4966685"/>
                <a:gd name="connsiteY7860" fmla="*/ 300375 h 512833"/>
                <a:gd name="connsiteX7861" fmla="*/ 2636052 w 4966685"/>
                <a:gd name="connsiteY7861" fmla="*/ 309632 h 512833"/>
                <a:gd name="connsiteX7862" fmla="*/ 2626795 w 4966685"/>
                <a:gd name="connsiteY7862" fmla="*/ 300375 h 512833"/>
                <a:gd name="connsiteX7863" fmla="*/ 2636052 w 4966685"/>
                <a:gd name="connsiteY7863" fmla="*/ 291118 h 512833"/>
                <a:gd name="connsiteX7864" fmla="*/ 2607806 w 4966685"/>
                <a:gd name="connsiteY7864" fmla="*/ 291118 h 512833"/>
                <a:gd name="connsiteX7865" fmla="*/ 2617063 w 4966685"/>
                <a:gd name="connsiteY7865" fmla="*/ 300375 h 512833"/>
                <a:gd name="connsiteX7866" fmla="*/ 2607806 w 4966685"/>
                <a:gd name="connsiteY7866" fmla="*/ 309632 h 512833"/>
                <a:gd name="connsiteX7867" fmla="*/ 2598549 w 4966685"/>
                <a:gd name="connsiteY7867" fmla="*/ 300375 h 512833"/>
                <a:gd name="connsiteX7868" fmla="*/ 2607806 w 4966685"/>
                <a:gd name="connsiteY7868" fmla="*/ 291118 h 512833"/>
                <a:gd name="connsiteX7869" fmla="*/ 2579561 w 4966685"/>
                <a:gd name="connsiteY7869" fmla="*/ 291118 h 512833"/>
                <a:gd name="connsiteX7870" fmla="*/ 2588818 w 4966685"/>
                <a:gd name="connsiteY7870" fmla="*/ 300375 h 512833"/>
                <a:gd name="connsiteX7871" fmla="*/ 2579561 w 4966685"/>
                <a:gd name="connsiteY7871" fmla="*/ 309632 h 512833"/>
                <a:gd name="connsiteX7872" fmla="*/ 2570305 w 4966685"/>
                <a:gd name="connsiteY7872" fmla="*/ 300375 h 512833"/>
                <a:gd name="connsiteX7873" fmla="*/ 2579561 w 4966685"/>
                <a:gd name="connsiteY7873" fmla="*/ 291118 h 512833"/>
                <a:gd name="connsiteX7874" fmla="*/ 2551315 w 4966685"/>
                <a:gd name="connsiteY7874" fmla="*/ 291118 h 512833"/>
                <a:gd name="connsiteX7875" fmla="*/ 2560571 w 4966685"/>
                <a:gd name="connsiteY7875" fmla="*/ 300375 h 512833"/>
                <a:gd name="connsiteX7876" fmla="*/ 2551315 w 4966685"/>
                <a:gd name="connsiteY7876" fmla="*/ 309632 h 512833"/>
                <a:gd name="connsiteX7877" fmla="*/ 2542058 w 4966685"/>
                <a:gd name="connsiteY7877" fmla="*/ 300375 h 512833"/>
                <a:gd name="connsiteX7878" fmla="*/ 2551315 w 4966685"/>
                <a:gd name="connsiteY7878" fmla="*/ 291118 h 512833"/>
                <a:gd name="connsiteX7879" fmla="*/ 2523069 w 4966685"/>
                <a:gd name="connsiteY7879" fmla="*/ 291118 h 512833"/>
                <a:gd name="connsiteX7880" fmla="*/ 2532325 w 4966685"/>
                <a:gd name="connsiteY7880" fmla="*/ 300375 h 512833"/>
                <a:gd name="connsiteX7881" fmla="*/ 2523069 w 4966685"/>
                <a:gd name="connsiteY7881" fmla="*/ 309632 h 512833"/>
                <a:gd name="connsiteX7882" fmla="*/ 2513812 w 4966685"/>
                <a:gd name="connsiteY7882" fmla="*/ 300375 h 512833"/>
                <a:gd name="connsiteX7883" fmla="*/ 2523069 w 4966685"/>
                <a:gd name="connsiteY7883" fmla="*/ 291118 h 512833"/>
                <a:gd name="connsiteX7884" fmla="*/ 2494824 w 4966685"/>
                <a:gd name="connsiteY7884" fmla="*/ 291118 h 512833"/>
                <a:gd name="connsiteX7885" fmla="*/ 2504081 w 4966685"/>
                <a:gd name="connsiteY7885" fmla="*/ 300375 h 512833"/>
                <a:gd name="connsiteX7886" fmla="*/ 2494824 w 4966685"/>
                <a:gd name="connsiteY7886" fmla="*/ 309632 h 512833"/>
                <a:gd name="connsiteX7887" fmla="*/ 2485567 w 4966685"/>
                <a:gd name="connsiteY7887" fmla="*/ 300375 h 512833"/>
                <a:gd name="connsiteX7888" fmla="*/ 2494824 w 4966685"/>
                <a:gd name="connsiteY7888" fmla="*/ 291118 h 512833"/>
                <a:gd name="connsiteX7889" fmla="*/ 2466578 w 4966685"/>
                <a:gd name="connsiteY7889" fmla="*/ 291118 h 512833"/>
                <a:gd name="connsiteX7890" fmla="*/ 2475834 w 4966685"/>
                <a:gd name="connsiteY7890" fmla="*/ 300375 h 512833"/>
                <a:gd name="connsiteX7891" fmla="*/ 2466578 w 4966685"/>
                <a:gd name="connsiteY7891" fmla="*/ 309632 h 512833"/>
                <a:gd name="connsiteX7892" fmla="*/ 2457321 w 4966685"/>
                <a:gd name="connsiteY7892" fmla="*/ 300375 h 512833"/>
                <a:gd name="connsiteX7893" fmla="*/ 2466578 w 4966685"/>
                <a:gd name="connsiteY7893" fmla="*/ 291118 h 512833"/>
                <a:gd name="connsiteX7894" fmla="*/ 2438333 w 4966685"/>
                <a:gd name="connsiteY7894" fmla="*/ 291118 h 512833"/>
                <a:gd name="connsiteX7895" fmla="*/ 2447590 w 4966685"/>
                <a:gd name="connsiteY7895" fmla="*/ 300375 h 512833"/>
                <a:gd name="connsiteX7896" fmla="*/ 2438333 w 4966685"/>
                <a:gd name="connsiteY7896" fmla="*/ 309632 h 512833"/>
                <a:gd name="connsiteX7897" fmla="*/ 2429076 w 4966685"/>
                <a:gd name="connsiteY7897" fmla="*/ 300375 h 512833"/>
                <a:gd name="connsiteX7898" fmla="*/ 2438333 w 4966685"/>
                <a:gd name="connsiteY7898" fmla="*/ 291118 h 512833"/>
                <a:gd name="connsiteX7899" fmla="*/ 2410087 w 4966685"/>
                <a:gd name="connsiteY7899" fmla="*/ 291118 h 512833"/>
                <a:gd name="connsiteX7900" fmla="*/ 2419343 w 4966685"/>
                <a:gd name="connsiteY7900" fmla="*/ 300375 h 512833"/>
                <a:gd name="connsiteX7901" fmla="*/ 2410087 w 4966685"/>
                <a:gd name="connsiteY7901" fmla="*/ 309632 h 512833"/>
                <a:gd name="connsiteX7902" fmla="*/ 2400830 w 4966685"/>
                <a:gd name="connsiteY7902" fmla="*/ 300375 h 512833"/>
                <a:gd name="connsiteX7903" fmla="*/ 2410087 w 4966685"/>
                <a:gd name="connsiteY7903" fmla="*/ 291118 h 512833"/>
                <a:gd name="connsiteX7904" fmla="*/ 2381842 w 4966685"/>
                <a:gd name="connsiteY7904" fmla="*/ 291118 h 512833"/>
                <a:gd name="connsiteX7905" fmla="*/ 2391099 w 4966685"/>
                <a:gd name="connsiteY7905" fmla="*/ 300375 h 512833"/>
                <a:gd name="connsiteX7906" fmla="*/ 2381842 w 4966685"/>
                <a:gd name="connsiteY7906" fmla="*/ 309632 h 512833"/>
                <a:gd name="connsiteX7907" fmla="*/ 2372585 w 4966685"/>
                <a:gd name="connsiteY7907" fmla="*/ 300375 h 512833"/>
                <a:gd name="connsiteX7908" fmla="*/ 2381842 w 4966685"/>
                <a:gd name="connsiteY7908" fmla="*/ 291118 h 512833"/>
                <a:gd name="connsiteX7909" fmla="*/ 2353596 w 4966685"/>
                <a:gd name="connsiteY7909" fmla="*/ 291118 h 512833"/>
                <a:gd name="connsiteX7910" fmla="*/ 2362852 w 4966685"/>
                <a:gd name="connsiteY7910" fmla="*/ 300375 h 512833"/>
                <a:gd name="connsiteX7911" fmla="*/ 2353596 w 4966685"/>
                <a:gd name="connsiteY7911" fmla="*/ 309632 h 512833"/>
                <a:gd name="connsiteX7912" fmla="*/ 2344339 w 4966685"/>
                <a:gd name="connsiteY7912" fmla="*/ 300375 h 512833"/>
                <a:gd name="connsiteX7913" fmla="*/ 2353596 w 4966685"/>
                <a:gd name="connsiteY7913" fmla="*/ 291118 h 512833"/>
                <a:gd name="connsiteX7914" fmla="*/ 2325351 w 4966685"/>
                <a:gd name="connsiteY7914" fmla="*/ 291118 h 512833"/>
                <a:gd name="connsiteX7915" fmla="*/ 2334608 w 4966685"/>
                <a:gd name="connsiteY7915" fmla="*/ 300375 h 512833"/>
                <a:gd name="connsiteX7916" fmla="*/ 2325351 w 4966685"/>
                <a:gd name="connsiteY7916" fmla="*/ 309632 h 512833"/>
                <a:gd name="connsiteX7917" fmla="*/ 2316094 w 4966685"/>
                <a:gd name="connsiteY7917" fmla="*/ 300375 h 512833"/>
                <a:gd name="connsiteX7918" fmla="*/ 2325351 w 4966685"/>
                <a:gd name="connsiteY7918" fmla="*/ 291118 h 512833"/>
                <a:gd name="connsiteX7919" fmla="*/ 2297105 w 4966685"/>
                <a:gd name="connsiteY7919" fmla="*/ 291118 h 512833"/>
                <a:gd name="connsiteX7920" fmla="*/ 2306361 w 4966685"/>
                <a:gd name="connsiteY7920" fmla="*/ 300375 h 512833"/>
                <a:gd name="connsiteX7921" fmla="*/ 2297105 w 4966685"/>
                <a:gd name="connsiteY7921" fmla="*/ 309632 h 512833"/>
                <a:gd name="connsiteX7922" fmla="*/ 2287848 w 4966685"/>
                <a:gd name="connsiteY7922" fmla="*/ 300375 h 512833"/>
                <a:gd name="connsiteX7923" fmla="*/ 2297105 w 4966685"/>
                <a:gd name="connsiteY7923" fmla="*/ 291118 h 512833"/>
                <a:gd name="connsiteX7924" fmla="*/ 2268860 w 4966685"/>
                <a:gd name="connsiteY7924" fmla="*/ 291118 h 512833"/>
                <a:gd name="connsiteX7925" fmla="*/ 2278117 w 4966685"/>
                <a:gd name="connsiteY7925" fmla="*/ 300375 h 512833"/>
                <a:gd name="connsiteX7926" fmla="*/ 2268860 w 4966685"/>
                <a:gd name="connsiteY7926" fmla="*/ 309632 h 512833"/>
                <a:gd name="connsiteX7927" fmla="*/ 2259603 w 4966685"/>
                <a:gd name="connsiteY7927" fmla="*/ 300375 h 512833"/>
                <a:gd name="connsiteX7928" fmla="*/ 2268860 w 4966685"/>
                <a:gd name="connsiteY7928" fmla="*/ 291118 h 512833"/>
                <a:gd name="connsiteX7929" fmla="*/ 2240614 w 4966685"/>
                <a:gd name="connsiteY7929" fmla="*/ 291118 h 512833"/>
                <a:gd name="connsiteX7930" fmla="*/ 2249870 w 4966685"/>
                <a:gd name="connsiteY7930" fmla="*/ 300375 h 512833"/>
                <a:gd name="connsiteX7931" fmla="*/ 2240614 w 4966685"/>
                <a:gd name="connsiteY7931" fmla="*/ 309632 h 512833"/>
                <a:gd name="connsiteX7932" fmla="*/ 2231357 w 4966685"/>
                <a:gd name="connsiteY7932" fmla="*/ 300375 h 512833"/>
                <a:gd name="connsiteX7933" fmla="*/ 2240614 w 4966685"/>
                <a:gd name="connsiteY7933" fmla="*/ 291118 h 512833"/>
                <a:gd name="connsiteX7934" fmla="*/ 2212369 w 4966685"/>
                <a:gd name="connsiteY7934" fmla="*/ 291118 h 512833"/>
                <a:gd name="connsiteX7935" fmla="*/ 2221626 w 4966685"/>
                <a:gd name="connsiteY7935" fmla="*/ 300375 h 512833"/>
                <a:gd name="connsiteX7936" fmla="*/ 2212369 w 4966685"/>
                <a:gd name="connsiteY7936" fmla="*/ 309632 h 512833"/>
                <a:gd name="connsiteX7937" fmla="*/ 2203112 w 4966685"/>
                <a:gd name="connsiteY7937" fmla="*/ 300375 h 512833"/>
                <a:gd name="connsiteX7938" fmla="*/ 2212369 w 4966685"/>
                <a:gd name="connsiteY7938" fmla="*/ 291118 h 512833"/>
                <a:gd name="connsiteX7939" fmla="*/ 2184123 w 4966685"/>
                <a:gd name="connsiteY7939" fmla="*/ 291118 h 512833"/>
                <a:gd name="connsiteX7940" fmla="*/ 2193379 w 4966685"/>
                <a:gd name="connsiteY7940" fmla="*/ 300375 h 512833"/>
                <a:gd name="connsiteX7941" fmla="*/ 2184123 w 4966685"/>
                <a:gd name="connsiteY7941" fmla="*/ 309632 h 512833"/>
                <a:gd name="connsiteX7942" fmla="*/ 2174866 w 4966685"/>
                <a:gd name="connsiteY7942" fmla="*/ 300375 h 512833"/>
                <a:gd name="connsiteX7943" fmla="*/ 2184123 w 4966685"/>
                <a:gd name="connsiteY7943" fmla="*/ 291118 h 512833"/>
                <a:gd name="connsiteX7944" fmla="*/ 2155878 w 4966685"/>
                <a:gd name="connsiteY7944" fmla="*/ 291118 h 512833"/>
                <a:gd name="connsiteX7945" fmla="*/ 2165135 w 4966685"/>
                <a:gd name="connsiteY7945" fmla="*/ 300375 h 512833"/>
                <a:gd name="connsiteX7946" fmla="*/ 2155878 w 4966685"/>
                <a:gd name="connsiteY7946" fmla="*/ 309632 h 512833"/>
                <a:gd name="connsiteX7947" fmla="*/ 2146621 w 4966685"/>
                <a:gd name="connsiteY7947" fmla="*/ 300375 h 512833"/>
                <a:gd name="connsiteX7948" fmla="*/ 2155878 w 4966685"/>
                <a:gd name="connsiteY7948" fmla="*/ 291118 h 512833"/>
                <a:gd name="connsiteX7949" fmla="*/ 2127632 w 4966685"/>
                <a:gd name="connsiteY7949" fmla="*/ 291118 h 512833"/>
                <a:gd name="connsiteX7950" fmla="*/ 2136888 w 4966685"/>
                <a:gd name="connsiteY7950" fmla="*/ 300375 h 512833"/>
                <a:gd name="connsiteX7951" fmla="*/ 2127632 w 4966685"/>
                <a:gd name="connsiteY7951" fmla="*/ 309632 h 512833"/>
                <a:gd name="connsiteX7952" fmla="*/ 2118375 w 4966685"/>
                <a:gd name="connsiteY7952" fmla="*/ 300375 h 512833"/>
                <a:gd name="connsiteX7953" fmla="*/ 2127632 w 4966685"/>
                <a:gd name="connsiteY7953" fmla="*/ 291118 h 512833"/>
                <a:gd name="connsiteX7954" fmla="*/ 2099387 w 4966685"/>
                <a:gd name="connsiteY7954" fmla="*/ 291118 h 512833"/>
                <a:gd name="connsiteX7955" fmla="*/ 2108644 w 4966685"/>
                <a:gd name="connsiteY7955" fmla="*/ 300375 h 512833"/>
                <a:gd name="connsiteX7956" fmla="*/ 2099387 w 4966685"/>
                <a:gd name="connsiteY7956" fmla="*/ 309632 h 512833"/>
                <a:gd name="connsiteX7957" fmla="*/ 2090130 w 4966685"/>
                <a:gd name="connsiteY7957" fmla="*/ 300375 h 512833"/>
                <a:gd name="connsiteX7958" fmla="*/ 2099387 w 4966685"/>
                <a:gd name="connsiteY7958" fmla="*/ 291118 h 512833"/>
                <a:gd name="connsiteX7959" fmla="*/ 2071141 w 4966685"/>
                <a:gd name="connsiteY7959" fmla="*/ 291118 h 512833"/>
                <a:gd name="connsiteX7960" fmla="*/ 2080398 w 4966685"/>
                <a:gd name="connsiteY7960" fmla="*/ 300375 h 512833"/>
                <a:gd name="connsiteX7961" fmla="*/ 2071141 w 4966685"/>
                <a:gd name="connsiteY7961" fmla="*/ 309632 h 512833"/>
                <a:gd name="connsiteX7962" fmla="*/ 2061884 w 4966685"/>
                <a:gd name="connsiteY7962" fmla="*/ 300375 h 512833"/>
                <a:gd name="connsiteX7963" fmla="*/ 2071141 w 4966685"/>
                <a:gd name="connsiteY7963" fmla="*/ 291118 h 512833"/>
                <a:gd name="connsiteX7964" fmla="*/ 2042896 w 4966685"/>
                <a:gd name="connsiteY7964" fmla="*/ 291118 h 512833"/>
                <a:gd name="connsiteX7965" fmla="*/ 2052153 w 4966685"/>
                <a:gd name="connsiteY7965" fmla="*/ 300375 h 512833"/>
                <a:gd name="connsiteX7966" fmla="*/ 2042896 w 4966685"/>
                <a:gd name="connsiteY7966" fmla="*/ 309632 h 512833"/>
                <a:gd name="connsiteX7967" fmla="*/ 2033640 w 4966685"/>
                <a:gd name="connsiteY7967" fmla="*/ 300375 h 512833"/>
                <a:gd name="connsiteX7968" fmla="*/ 2042896 w 4966685"/>
                <a:gd name="connsiteY7968" fmla="*/ 291118 h 512833"/>
                <a:gd name="connsiteX7969" fmla="*/ 2014650 w 4966685"/>
                <a:gd name="connsiteY7969" fmla="*/ 291118 h 512833"/>
                <a:gd name="connsiteX7970" fmla="*/ 2023907 w 4966685"/>
                <a:gd name="connsiteY7970" fmla="*/ 300375 h 512833"/>
                <a:gd name="connsiteX7971" fmla="*/ 2014650 w 4966685"/>
                <a:gd name="connsiteY7971" fmla="*/ 309632 h 512833"/>
                <a:gd name="connsiteX7972" fmla="*/ 2005393 w 4966685"/>
                <a:gd name="connsiteY7972" fmla="*/ 300375 h 512833"/>
                <a:gd name="connsiteX7973" fmla="*/ 2014650 w 4966685"/>
                <a:gd name="connsiteY7973" fmla="*/ 291118 h 512833"/>
                <a:gd name="connsiteX7974" fmla="*/ 1986405 w 4966685"/>
                <a:gd name="connsiteY7974" fmla="*/ 291118 h 512833"/>
                <a:gd name="connsiteX7975" fmla="*/ 1995662 w 4966685"/>
                <a:gd name="connsiteY7975" fmla="*/ 300375 h 512833"/>
                <a:gd name="connsiteX7976" fmla="*/ 1986405 w 4966685"/>
                <a:gd name="connsiteY7976" fmla="*/ 309632 h 512833"/>
                <a:gd name="connsiteX7977" fmla="*/ 1977148 w 4966685"/>
                <a:gd name="connsiteY7977" fmla="*/ 300375 h 512833"/>
                <a:gd name="connsiteX7978" fmla="*/ 1986405 w 4966685"/>
                <a:gd name="connsiteY7978" fmla="*/ 291118 h 512833"/>
                <a:gd name="connsiteX7979" fmla="*/ 1958159 w 4966685"/>
                <a:gd name="connsiteY7979" fmla="*/ 291118 h 512833"/>
                <a:gd name="connsiteX7980" fmla="*/ 1967416 w 4966685"/>
                <a:gd name="connsiteY7980" fmla="*/ 300375 h 512833"/>
                <a:gd name="connsiteX7981" fmla="*/ 1958159 w 4966685"/>
                <a:gd name="connsiteY7981" fmla="*/ 309632 h 512833"/>
                <a:gd name="connsiteX7982" fmla="*/ 1948902 w 4966685"/>
                <a:gd name="connsiteY7982" fmla="*/ 300375 h 512833"/>
                <a:gd name="connsiteX7983" fmla="*/ 1958159 w 4966685"/>
                <a:gd name="connsiteY7983" fmla="*/ 291118 h 512833"/>
                <a:gd name="connsiteX7984" fmla="*/ 1929914 w 4966685"/>
                <a:gd name="connsiteY7984" fmla="*/ 291118 h 512833"/>
                <a:gd name="connsiteX7985" fmla="*/ 1939171 w 4966685"/>
                <a:gd name="connsiteY7985" fmla="*/ 300375 h 512833"/>
                <a:gd name="connsiteX7986" fmla="*/ 1929914 w 4966685"/>
                <a:gd name="connsiteY7986" fmla="*/ 309632 h 512833"/>
                <a:gd name="connsiteX7987" fmla="*/ 1920658 w 4966685"/>
                <a:gd name="connsiteY7987" fmla="*/ 300375 h 512833"/>
                <a:gd name="connsiteX7988" fmla="*/ 1929914 w 4966685"/>
                <a:gd name="connsiteY7988" fmla="*/ 291118 h 512833"/>
                <a:gd name="connsiteX7989" fmla="*/ 1901668 w 4966685"/>
                <a:gd name="connsiteY7989" fmla="*/ 291118 h 512833"/>
                <a:gd name="connsiteX7990" fmla="*/ 1910925 w 4966685"/>
                <a:gd name="connsiteY7990" fmla="*/ 300375 h 512833"/>
                <a:gd name="connsiteX7991" fmla="*/ 1901668 w 4966685"/>
                <a:gd name="connsiteY7991" fmla="*/ 309632 h 512833"/>
                <a:gd name="connsiteX7992" fmla="*/ 1892411 w 4966685"/>
                <a:gd name="connsiteY7992" fmla="*/ 300375 h 512833"/>
                <a:gd name="connsiteX7993" fmla="*/ 1901668 w 4966685"/>
                <a:gd name="connsiteY7993" fmla="*/ 291118 h 512833"/>
                <a:gd name="connsiteX7994" fmla="*/ 1873423 w 4966685"/>
                <a:gd name="connsiteY7994" fmla="*/ 291118 h 512833"/>
                <a:gd name="connsiteX7995" fmla="*/ 1882680 w 4966685"/>
                <a:gd name="connsiteY7995" fmla="*/ 300375 h 512833"/>
                <a:gd name="connsiteX7996" fmla="*/ 1873423 w 4966685"/>
                <a:gd name="connsiteY7996" fmla="*/ 309632 h 512833"/>
                <a:gd name="connsiteX7997" fmla="*/ 1864166 w 4966685"/>
                <a:gd name="connsiteY7997" fmla="*/ 300375 h 512833"/>
                <a:gd name="connsiteX7998" fmla="*/ 1873423 w 4966685"/>
                <a:gd name="connsiteY7998" fmla="*/ 291118 h 512833"/>
                <a:gd name="connsiteX7999" fmla="*/ 1845177 w 4966685"/>
                <a:gd name="connsiteY7999" fmla="*/ 291118 h 512833"/>
                <a:gd name="connsiteX8000" fmla="*/ 1854434 w 4966685"/>
                <a:gd name="connsiteY8000" fmla="*/ 300375 h 512833"/>
                <a:gd name="connsiteX8001" fmla="*/ 1845177 w 4966685"/>
                <a:gd name="connsiteY8001" fmla="*/ 309632 h 512833"/>
                <a:gd name="connsiteX8002" fmla="*/ 1835921 w 4966685"/>
                <a:gd name="connsiteY8002" fmla="*/ 300375 h 512833"/>
                <a:gd name="connsiteX8003" fmla="*/ 1845177 w 4966685"/>
                <a:gd name="connsiteY8003" fmla="*/ 291118 h 512833"/>
                <a:gd name="connsiteX8004" fmla="*/ 1816932 w 4966685"/>
                <a:gd name="connsiteY8004" fmla="*/ 291118 h 512833"/>
                <a:gd name="connsiteX8005" fmla="*/ 1826189 w 4966685"/>
                <a:gd name="connsiteY8005" fmla="*/ 300375 h 512833"/>
                <a:gd name="connsiteX8006" fmla="*/ 1816932 w 4966685"/>
                <a:gd name="connsiteY8006" fmla="*/ 309632 h 512833"/>
                <a:gd name="connsiteX8007" fmla="*/ 1807675 w 4966685"/>
                <a:gd name="connsiteY8007" fmla="*/ 300375 h 512833"/>
                <a:gd name="connsiteX8008" fmla="*/ 1816932 w 4966685"/>
                <a:gd name="connsiteY8008" fmla="*/ 291118 h 512833"/>
                <a:gd name="connsiteX8009" fmla="*/ 1788687 w 4966685"/>
                <a:gd name="connsiteY8009" fmla="*/ 291118 h 512833"/>
                <a:gd name="connsiteX8010" fmla="*/ 1797944 w 4966685"/>
                <a:gd name="connsiteY8010" fmla="*/ 300375 h 512833"/>
                <a:gd name="connsiteX8011" fmla="*/ 1788687 w 4966685"/>
                <a:gd name="connsiteY8011" fmla="*/ 309632 h 512833"/>
                <a:gd name="connsiteX8012" fmla="*/ 1779430 w 4966685"/>
                <a:gd name="connsiteY8012" fmla="*/ 300375 h 512833"/>
                <a:gd name="connsiteX8013" fmla="*/ 1788687 w 4966685"/>
                <a:gd name="connsiteY8013" fmla="*/ 291118 h 512833"/>
                <a:gd name="connsiteX8014" fmla="*/ 1760442 w 4966685"/>
                <a:gd name="connsiteY8014" fmla="*/ 291118 h 512833"/>
                <a:gd name="connsiteX8015" fmla="*/ 1769699 w 4966685"/>
                <a:gd name="connsiteY8015" fmla="*/ 300375 h 512833"/>
                <a:gd name="connsiteX8016" fmla="*/ 1760442 w 4966685"/>
                <a:gd name="connsiteY8016" fmla="*/ 309632 h 512833"/>
                <a:gd name="connsiteX8017" fmla="*/ 1751185 w 4966685"/>
                <a:gd name="connsiteY8017" fmla="*/ 300375 h 512833"/>
                <a:gd name="connsiteX8018" fmla="*/ 1760442 w 4966685"/>
                <a:gd name="connsiteY8018" fmla="*/ 291118 h 512833"/>
                <a:gd name="connsiteX8019" fmla="*/ 1732196 w 4966685"/>
                <a:gd name="connsiteY8019" fmla="*/ 291118 h 512833"/>
                <a:gd name="connsiteX8020" fmla="*/ 1741453 w 4966685"/>
                <a:gd name="connsiteY8020" fmla="*/ 300375 h 512833"/>
                <a:gd name="connsiteX8021" fmla="*/ 1732196 w 4966685"/>
                <a:gd name="connsiteY8021" fmla="*/ 309632 h 512833"/>
                <a:gd name="connsiteX8022" fmla="*/ 1722939 w 4966685"/>
                <a:gd name="connsiteY8022" fmla="*/ 300375 h 512833"/>
                <a:gd name="connsiteX8023" fmla="*/ 1732196 w 4966685"/>
                <a:gd name="connsiteY8023" fmla="*/ 291118 h 512833"/>
                <a:gd name="connsiteX8024" fmla="*/ 1703994 w 4966685"/>
                <a:gd name="connsiteY8024" fmla="*/ 291118 h 512833"/>
                <a:gd name="connsiteX8025" fmla="*/ 1713250 w 4966685"/>
                <a:gd name="connsiteY8025" fmla="*/ 300375 h 512833"/>
                <a:gd name="connsiteX8026" fmla="*/ 1703994 w 4966685"/>
                <a:gd name="connsiteY8026" fmla="*/ 309632 h 512833"/>
                <a:gd name="connsiteX8027" fmla="*/ 1694737 w 4966685"/>
                <a:gd name="connsiteY8027" fmla="*/ 300375 h 512833"/>
                <a:gd name="connsiteX8028" fmla="*/ 1703994 w 4966685"/>
                <a:gd name="connsiteY8028" fmla="*/ 291118 h 512833"/>
                <a:gd name="connsiteX8029" fmla="*/ 1675733 w 4966685"/>
                <a:gd name="connsiteY8029" fmla="*/ 291118 h 512833"/>
                <a:gd name="connsiteX8030" fmla="*/ 1684989 w 4966685"/>
                <a:gd name="connsiteY8030" fmla="*/ 300375 h 512833"/>
                <a:gd name="connsiteX8031" fmla="*/ 1675733 w 4966685"/>
                <a:gd name="connsiteY8031" fmla="*/ 309632 h 512833"/>
                <a:gd name="connsiteX8032" fmla="*/ 1666476 w 4966685"/>
                <a:gd name="connsiteY8032" fmla="*/ 300375 h 512833"/>
                <a:gd name="connsiteX8033" fmla="*/ 1675733 w 4966685"/>
                <a:gd name="connsiteY8033" fmla="*/ 291118 h 512833"/>
                <a:gd name="connsiteX8034" fmla="*/ 1647494 w 4966685"/>
                <a:gd name="connsiteY8034" fmla="*/ 291118 h 512833"/>
                <a:gd name="connsiteX8035" fmla="*/ 1656751 w 4966685"/>
                <a:gd name="connsiteY8035" fmla="*/ 300375 h 512833"/>
                <a:gd name="connsiteX8036" fmla="*/ 1647494 w 4966685"/>
                <a:gd name="connsiteY8036" fmla="*/ 309632 h 512833"/>
                <a:gd name="connsiteX8037" fmla="*/ 1638238 w 4966685"/>
                <a:gd name="connsiteY8037" fmla="*/ 300375 h 512833"/>
                <a:gd name="connsiteX8038" fmla="*/ 1647494 w 4966685"/>
                <a:gd name="connsiteY8038" fmla="*/ 291118 h 512833"/>
                <a:gd name="connsiteX8039" fmla="*/ 1619250 w 4966685"/>
                <a:gd name="connsiteY8039" fmla="*/ 291118 h 512833"/>
                <a:gd name="connsiteX8040" fmla="*/ 1628506 w 4966685"/>
                <a:gd name="connsiteY8040" fmla="*/ 300375 h 512833"/>
                <a:gd name="connsiteX8041" fmla="*/ 1619250 w 4966685"/>
                <a:gd name="connsiteY8041" fmla="*/ 309632 h 512833"/>
                <a:gd name="connsiteX8042" fmla="*/ 1609993 w 4966685"/>
                <a:gd name="connsiteY8042" fmla="*/ 300375 h 512833"/>
                <a:gd name="connsiteX8043" fmla="*/ 1619250 w 4966685"/>
                <a:gd name="connsiteY8043" fmla="*/ 291118 h 512833"/>
                <a:gd name="connsiteX8044" fmla="*/ 1591003 w 4966685"/>
                <a:gd name="connsiteY8044" fmla="*/ 291118 h 512833"/>
                <a:gd name="connsiteX8045" fmla="*/ 1600260 w 4966685"/>
                <a:gd name="connsiteY8045" fmla="*/ 300375 h 512833"/>
                <a:gd name="connsiteX8046" fmla="*/ 1591003 w 4966685"/>
                <a:gd name="connsiteY8046" fmla="*/ 309632 h 512833"/>
                <a:gd name="connsiteX8047" fmla="*/ 1581747 w 4966685"/>
                <a:gd name="connsiteY8047" fmla="*/ 300375 h 512833"/>
                <a:gd name="connsiteX8048" fmla="*/ 1591003 w 4966685"/>
                <a:gd name="connsiteY8048" fmla="*/ 291118 h 512833"/>
                <a:gd name="connsiteX8049" fmla="*/ 1562759 w 4966685"/>
                <a:gd name="connsiteY8049" fmla="*/ 291118 h 512833"/>
                <a:gd name="connsiteX8050" fmla="*/ 1572015 w 4966685"/>
                <a:gd name="connsiteY8050" fmla="*/ 300375 h 512833"/>
                <a:gd name="connsiteX8051" fmla="*/ 1562759 w 4966685"/>
                <a:gd name="connsiteY8051" fmla="*/ 309632 h 512833"/>
                <a:gd name="connsiteX8052" fmla="*/ 1553502 w 4966685"/>
                <a:gd name="connsiteY8052" fmla="*/ 300375 h 512833"/>
                <a:gd name="connsiteX8053" fmla="*/ 1562759 w 4966685"/>
                <a:gd name="connsiteY8053" fmla="*/ 291118 h 512833"/>
                <a:gd name="connsiteX8054" fmla="*/ 1534512 w 4966685"/>
                <a:gd name="connsiteY8054" fmla="*/ 291118 h 512833"/>
                <a:gd name="connsiteX8055" fmla="*/ 1543769 w 4966685"/>
                <a:gd name="connsiteY8055" fmla="*/ 300375 h 512833"/>
                <a:gd name="connsiteX8056" fmla="*/ 1534512 w 4966685"/>
                <a:gd name="connsiteY8056" fmla="*/ 309632 h 512833"/>
                <a:gd name="connsiteX8057" fmla="*/ 1525256 w 4966685"/>
                <a:gd name="connsiteY8057" fmla="*/ 300375 h 512833"/>
                <a:gd name="connsiteX8058" fmla="*/ 1534512 w 4966685"/>
                <a:gd name="connsiteY8058" fmla="*/ 291118 h 512833"/>
                <a:gd name="connsiteX8059" fmla="*/ 1506268 w 4966685"/>
                <a:gd name="connsiteY8059" fmla="*/ 291118 h 512833"/>
                <a:gd name="connsiteX8060" fmla="*/ 1515525 w 4966685"/>
                <a:gd name="connsiteY8060" fmla="*/ 300375 h 512833"/>
                <a:gd name="connsiteX8061" fmla="*/ 1506268 w 4966685"/>
                <a:gd name="connsiteY8061" fmla="*/ 309632 h 512833"/>
                <a:gd name="connsiteX8062" fmla="*/ 1497011 w 4966685"/>
                <a:gd name="connsiteY8062" fmla="*/ 300375 h 512833"/>
                <a:gd name="connsiteX8063" fmla="*/ 1506268 w 4966685"/>
                <a:gd name="connsiteY8063" fmla="*/ 291118 h 512833"/>
                <a:gd name="connsiteX8064" fmla="*/ 1478021 w 4966685"/>
                <a:gd name="connsiteY8064" fmla="*/ 291118 h 512833"/>
                <a:gd name="connsiteX8065" fmla="*/ 1487278 w 4966685"/>
                <a:gd name="connsiteY8065" fmla="*/ 300375 h 512833"/>
                <a:gd name="connsiteX8066" fmla="*/ 1478021 w 4966685"/>
                <a:gd name="connsiteY8066" fmla="*/ 309632 h 512833"/>
                <a:gd name="connsiteX8067" fmla="*/ 1468765 w 4966685"/>
                <a:gd name="connsiteY8067" fmla="*/ 300375 h 512833"/>
                <a:gd name="connsiteX8068" fmla="*/ 1478021 w 4966685"/>
                <a:gd name="connsiteY8068" fmla="*/ 291118 h 512833"/>
                <a:gd name="connsiteX8069" fmla="*/ 1449777 w 4966685"/>
                <a:gd name="connsiteY8069" fmla="*/ 291118 h 512833"/>
                <a:gd name="connsiteX8070" fmla="*/ 1459033 w 4966685"/>
                <a:gd name="connsiteY8070" fmla="*/ 300375 h 512833"/>
                <a:gd name="connsiteX8071" fmla="*/ 1449777 w 4966685"/>
                <a:gd name="connsiteY8071" fmla="*/ 309632 h 512833"/>
                <a:gd name="connsiteX8072" fmla="*/ 1440520 w 4966685"/>
                <a:gd name="connsiteY8072" fmla="*/ 300375 h 512833"/>
                <a:gd name="connsiteX8073" fmla="*/ 1449777 w 4966685"/>
                <a:gd name="connsiteY8073" fmla="*/ 291118 h 512833"/>
                <a:gd name="connsiteX8074" fmla="*/ 1421531 w 4966685"/>
                <a:gd name="connsiteY8074" fmla="*/ 291118 h 512833"/>
                <a:gd name="connsiteX8075" fmla="*/ 1430787 w 4966685"/>
                <a:gd name="connsiteY8075" fmla="*/ 300375 h 512833"/>
                <a:gd name="connsiteX8076" fmla="*/ 1421531 w 4966685"/>
                <a:gd name="connsiteY8076" fmla="*/ 309632 h 512833"/>
                <a:gd name="connsiteX8077" fmla="*/ 1412274 w 4966685"/>
                <a:gd name="connsiteY8077" fmla="*/ 300375 h 512833"/>
                <a:gd name="connsiteX8078" fmla="*/ 1421531 w 4966685"/>
                <a:gd name="connsiteY8078" fmla="*/ 291118 h 512833"/>
                <a:gd name="connsiteX8079" fmla="*/ 1393286 w 4966685"/>
                <a:gd name="connsiteY8079" fmla="*/ 291118 h 512833"/>
                <a:gd name="connsiteX8080" fmla="*/ 1402543 w 4966685"/>
                <a:gd name="connsiteY8080" fmla="*/ 300375 h 512833"/>
                <a:gd name="connsiteX8081" fmla="*/ 1393286 w 4966685"/>
                <a:gd name="connsiteY8081" fmla="*/ 309632 h 512833"/>
                <a:gd name="connsiteX8082" fmla="*/ 1384029 w 4966685"/>
                <a:gd name="connsiteY8082" fmla="*/ 300375 h 512833"/>
                <a:gd name="connsiteX8083" fmla="*/ 1393286 w 4966685"/>
                <a:gd name="connsiteY8083" fmla="*/ 291118 h 512833"/>
                <a:gd name="connsiteX8084" fmla="*/ 1365040 w 4966685"/>
                <a:gd name="connsiteY8084" fmla="*/ 291118 h 512833"/>
                <a:gd name="connsiteX8085" fmla="*/ 1374296 w 4966685"/>
                <a:gd name="connsiteY8085" fmla="*/ 300375 h 512833"/>
                <a:gd name="connsiteX8086" fmla="*/ 1365040 w 4966685"/>
                <a:gd name="connsiteY8086" fmla="*/ 309632 h 512833"/>
                <a:gd name="connsiteX8087" fmla="*/ 1355783 w 4966685"/>
                <a:gd name="connsiteY8087" fmla="*/ 300375 h 512833"/>
                <a:gd name="connsiteX8088" fmla="*/ 1365040 w 4966685"/>
                <a:gd name="connsiteY8088" fmla="*/ 291118 h 512833"/>
                <a:gd name="connsiteX8089" fmla="*/ 1336795 w 4966685"/>
                <a:gd name="connsiteY8089" fmla="*/ 291118 h 512833"/>
                <a:gd name="connsiteX8090" fmla="*/ 1346052 w 4966685"/>
                <a:gd name="connsiteY8090" fmla="*/ 300375 h 512833"/>
                <a:gd name="connsiteX8091" fmla="*/ 1336795 w 4966685"/>
                <a:gd name="connsiteY8091" fmla="*/ 309632 h 512833"/>
                <a:gd name="connsiteX8092" fmla="*/ 1327538 w 4966685"/>
                <a:gd name="connsiteY8092" fmla="*/ 300375 h 512833"/>
                <a:gd name="connsiteX8093" fmla="*/ 1336795 w 4966685"/>
                <a:gd name="connsiteY8093" fmla="*/ 291118 h 512833"/>
                <a:gd name="connsiteX8094" fmla="*/ 1308549 w 4966685"/>
                <a:gd name="connsiteY8094" fmla="*/ 291118 h 512833"/>
                <a:gd name="connsiteX8095" fmla="*/ 1317805 w 4966685"/>
                <a:gd name="connsiteY8095" fmla="*/ 300375 h 512833"/>
                <a:gd name="connsiteX8096" fmla="*/ 1308549 w 4966685"/>
                <a:gd name="connsiteY8096" fmla="*/ 309632 h 512833"/>
                <a:gd name="connsiteX8097" fmla="*/ 1299292 w 4966685"/>
                <a:gd name="connsiteY8097" fmla="*/ 300375 h 512833"/>
                <a:gd name="connsiteX8098" fmla="*/ 1308549 w 4966685"/>
                <a:gd name="connsiteY8098" fmla="*/ 291118 h 512833"/>
                <a:gd name="connsiteX8099" fmla="*/ 1280304 w 4966685"/>
                <a:gd name="connsiteY8099" fmla="*/ 291118 h 512833"/>
                <a:gd name="connsiteX8100" fmla="*/ 1289561 w 4966685"/>
                <a:gd name="connsiteY8100" fmla="*/ 300375 h 512833"/>
                <a:gd name="connsiteX8101" fmla="*/ 1280304 w 4966685"/>
                <a:gd name="connsiteY8101" fmla="*/ 309632 h 512833"/>
                <a:gd name="connsiteX8102" fmla="*/ 1271047 w 4966685"/>
                <a:gd name="connsiteY8102" fmla="*/ 300375 h 512833"/>
                <a:gd name="connsiteX8103" fmla="*/ 1280304 w 4966685"/>
                <a:gd name="connsiteY8103" fmla="*/ 291118 h 512833"/>
                <a:gd name="connsiteX8104" fmla="*/ 1252057 w 4966685"/>
                <a:gd name="connsiteY8104" fmla="*/ 291118 h 512833"/>
                <a:gd name="connsiteX8105" fmla="*/ 1261314 w 4966685"/>
                <a:gd name="connsiteY8105" fmla="*/ 300375 h 512833"/>
                <a:gd name="connsiteX8106" fmla="*/ 1252057 w 4966685"/>
                <a:gd name="connsiteY8106" fmla="*/ 309632 h 512833"/>
                <a:gd name="connsiteX8107" fmla="*/ 1242801 w 4966685"/>
                <a:gd name="connsiteY8107" fmla="*/ 300375 h 512833"/>
                <a:gd name="connsiteX8108" fmla="*/ 1252057 w 4966685"/>
                <a:gd name="connsiteY8108" fmla="*/ 291118 h 512833"/>
                <a:gd name="connsiteX8109" fmla="*/ 1223813 w 4966685"/>
                <a:gd name="connsiteY8109" fmla="*/ 291118 h 512833"/>
                <a:gd name="connsiteX8110" fmla="*/ 1233070 w 4966685"/>
                <a:gd name="connsiteY8110" fmla="*/ 300375 h 512833"/>
                <a:gd name="connsiteX8111" fmla="*/ 1223813 w 4966685"/>
                <a:gd name="connsiteY8111" fmla="*/ 309632 h 512833"/>
                <a:gd name="connsiteX8112" fmla="*/ 1214556 w 4966685"/>
                <a:gd name="connsiteY8112" fmla="*/ 300375 h 512833"/>
                <a:gd name="connsiteX8113" fmla="*/ 1223813 w 4966685"/>
                <a:gd name="connsiteY8113" fmla="*/ 291118 h 512833"/>
                <a:gd name="connsiteX8114" fmla="*/ 1195567 w 4966685"/>
                <a:gd name="connsiteY8114" fmla="*/ 291118 h 512833"/>
                <a:gd name="connsiteX8115" fmla="*/ 1204823 w 4966685"/>
                <a:gd name="connsiteY8115" fmla="*/ 300375 h 512833"/>
                <a:gd name="connsiteX8116" fmla="*/ 1195567 w 4966685"/>
                <a:gd name="connsiteY8116" fmla="*/ 309632 h 512833"/>
                <a:gd name="connsiteX8117" fmla="*/ 1186310 w 4966685"/>
                <a:gd name="connsiteY8117" fmla="*/ 300375 h 512833"/>
                <a:gd name="connsiteX8118" fmla="*/ 1195567 w 4966685"/>
                <a:gd name="connsiteY8118" fmla="*/ 291118 h 512833"/>
                <a:gd name="connsiteX8119" fmla="*/ 1167322 w 4966685"/>
                <a:gd name="connsiteY8119" fmla="*/ 291118 h 512833"/>
                <a:gd name="connsiteX8120" fmla="*/ 1176579 w 4966685"/>
                <a:gd name="connsiteY8120" fmla="*/ 300375 h 512833"/>
                <a:gd name="connsiteX8121" fmla="*/ 1167322 w 4966685"/>
                <a:gd name="connsiteY8121" fmla="*/ 309632 h 512833"/>
                <a:gd name="connsiteX8122" fmla="*/ 1158065 w 4966685"/>
                <a:gd name="connsiteY8122" fmla="*/ 300375 h 512833"/>
                <a:gd name="connsiteX8123" fmla="*/ 1167322 w 4966685"/>
                <a:gd name="connsiteY8123" fmla="*/ 291118 h 512833"/>
                <a:gd name="connsiteX8124" fmla="*/ 1139076 w 4966685"/>
                <a:gd name="connsiteY8124" fmla="*/ 291118 h 512833"/>
                <a:gd name="connsiteX8125" fmla="*/ 1148332 w 4966685"/>
                <a:gd name="connsiteY8125" fmla="*/ 300375 h 512833"/>
                <a:gd name="connsiteX8126" fmla="*/ 1139076 w 4966685"/>
                <a:gd name="connsiteY8126" fmla="*/ 309632 h 512833"/>
                <a:gd name="connsiteX8127" fmla="*/ 1129819 w 4966685"/>
                <a:gd name="connsiteY8127" fmla="*/ 300375 h 512833"/>
                <a:gd name="connsiteX8128" fmla="*/ 1139076 w 4966685"/>
                <a:gd name="connsiteY8128" fmla="*/ 291118 h 512833"/>
                <a:gd name="connsiteX8129" fmla="*/ 1110831 w 4966685"/>
                <a:gd name="connsiteY8129" fmla="*/ 291118 h 512833"/>
                <a:gd name="connsiteX8130" fmla="*/ 1120088 w 4966685"/>
                <a:gd name="connsiteY8130" fmla="*/ 300375 h 512833"/>
                <a:gd name="connsiteX8131" fmla="*/ 1110831 w 4966685"/>
                <a:gd name="connsiteY8131" fmla="*/ 309632 h 512833"/>
                <a:gd name="connsiteX8132" fmla="*/ 1101574 w 4966685"/>
                <a:gd name="connsiteY8132" fmla="*/ 300375 h 512833"/>
                <a:gd name="connsiteX8133" fmla="*/ 1110831 w 4966685"/>
                <a:gd name="connsiteY8133" fmla="*/ 291118 h 512833"/>
                <a:gd name="connsiteX8134" fmla="*/ 1082585 w 4966685"/>
                <a:gd name="connsiteY8134" fmla="*/ 291118 h 512833"/>
                <a:gd name="connsiteX8135" fmla="*/ 1091841 w 4966685"/>
                <a:gd name="connsiteY8135" fmla="*/ 300375 h 512833"/>
                <a:gd name="connsiteX8136" fmla="*/ 1082585 w 4966685"/>
                <a:gd name="connsiteY8136" fmla="*/ 309632 h 512833"/>
                <a:gd name="connsiteX8137" fmla="*/ 1073328 w 4966685"/>
                <a:gd name="connsiteY8137" fmla="*/ 300375 h 512833"/>
                <a:gd name="connsiteX8138" fmla="*/ 1082585 w 4966685"/>
                <a:gd name="connsiteY8138" fmla="*/ 291118 h 512833"/>
                <a:gd name="connsiteX8139" fmla="*/ 1054340 w 4966685"/>
                <a:gd name="connsiteY8139" fmla="*/ 291118 h 512833"/>
                <a:gd name="connsiteX8140" fmla="*/ 1063597 w 4966685"/>
                <a:gd name="connsiteY8140" fmla="*/ 300375 h 512833"/>
                <a:gd name="connsiteX8141" fmla="*/ 1054340 w 4966685"/>
                <a:gd name="connsiteY8141" fmla="*/ 309632 h 512833"/>
                <a:gd name="connsiteX8142" fmla="*/ 1045083 w 4966685"/>
                <a:gd name="connsiteY8142" fmla="*/ 300375 h 512833"/>
                <a:gd name="connsiteX8143" fmla="*/ 1054340 w 4966685"/>
                <a:gd name="connsiteY8143" fmla="*/ 291118 h 512833"/>
                <a:gd name="connsiteX8144" fmla="*/ 1026094 w 4966685"/>
                <a:gd name="connsiteY8144" fmla="*/ 291118 h 512833"/>
                <a:gd name="connsiteX8145" fmla="*/ 1035351 w 4966685"/>
                <a:gd name="connsiteY8145" fmla="*/ 300375 h 512833"/>
                <a:gd name="connsiteX8146" fmla="*/ 1026094 w 4966685"/>
                <a:gd name="connsiteY8146" fmla="*/ 309632 h 512833"/>
                <a:gd name="connsiteX8147" fmla="*/ 1016837 w 4966685"/>
                <a:gd name="connsiteY8147" fmla="*/ 300375 h 512833"/>
                <a:gd name="connsiteX8148" fmla="*/ 1026094 w 4966685"/>
                <a:gd name="connsiteY8148" fmla="*/ 291118 h 512833"/>
                <a:gd name="connsiteX8149" fmla="*/ 997849 w 4966685"/>
                <a:gd name="connsiteY8149" fmla="*/ 291118 h 512833"/>
                <a:gd name="connsiteX8150" fmla="*/ 1007106 w 4966685"/>
                <a:gd name="connsiteY8150" fmla="*/ 300375 h 512833"/>
                <a:gd name="connsiteX8151" fmla="*/ 997849 w 4966685"/>
                <a:gd name="connsiteY8151" fmla="*/ 309632 h 512833"/>
                <a:gd name="connsiteX8152" fmla="*/ 988592 w 4966685"/>
                <a:gd name="connsiteY8152" fmla="*/ 300375 h 512833"/>
                <a:gd name="connsiteX8153" fmla="*/ 997849 w 4966685"/>
                <a:gd name="connsiteY8153" fmla="*/ 291118 h 512833"/>
                <a:gd name="connsiteX8154" fmla="*/ 969603 w 4966685"/>
                <a:gd name="connsiteY8154" fmla="*/ 291118 h 512833"/>
                <a:gd name="connsiteX8155" fmla="*/ 978859 w 4966685"/>
                <a:gd name="connsiteY8155" fmla="*/ 300375 h 512833"/>
                <a:gd name="connsiteX8156" fmla="*/ 969603 w 4966685"/>
                <a:gd name="connsiteY8156" fmla="*/ 309632 h 512833"/>
                <a:gd name="connsiteX8157" fmla="*/ 960346 w 4966685"/>
                <a:gd name="connsiteY8157" fmla="*/ 300375 h 512833"/>
                <a:gd name="connsiteX8158" fmla="*/ 969603 w 4966685"/>
                <a:gd name="connsiteY8158" fmla="*/ 291118 h 512833"/>
                <a:gd name="connsiteX8159" fmla="*/ 941358 w 4966685"/>
                <a:gd name="connsiteY8159" fmla="*/ 291118 h 512833"/>
                <a:gd name="connsiteX8160" fmla="*/ 950615 w 4966685"/>
                <a:gd name="connsiteY8160" fmla="*/ 300375 h 512833"/>
                <a:gd name="connsiteX8161" fmla="*/ 941358 w 4966685"/>
                <a:gd name="connsiteY8161" fmla="*/ 309632 h 512833"/>
                <a:gd name="connsiteX8162" fmla="*/ 932101 w 4966685"/>
                <a:gd name="connsiteY8162" fmla="*/ 300375 h 512833"/>
                <a:gd name="connsiteX8163" fmla="*/ 941358 w 4966685"/>
                <a:gd name="connsiteY8163" fmla="*/ 291118 h 512833"/>
                <a:gd name="connsiteX8164" fmla="*/ 913112 w 4966685"/>
                <a:gd name="connsiteY8164" fmla="*/ 291118 h 512833"/>
                <a:gd name="connsiteX8165" fmla="*/ 922368 w 4966685"/>
                <a:gd name="connsiteY8165" fmla="*/ 300375 h 512833"/>
                <a:gd name="connsiteX8166" fmla="*/ 913112 w 4966685"/>
                <a:gd name="connsiteY8166" fmla="*/ 309632 h 512833"/>
                <a:gd name="connsiteX8167" fmla="*/ 903855 w 4966685"/>
                <a:gd name="connsiteY8167" fmla="*/ 300375 h 512833"/>
                <a:gd name="connsiteX8168" fmla="*/ 913112 w 4966685"/>
                <a:gd name="connsiteY8168" fmla="*/ 291118 h 512833"/>
                <a:gd name="connsiteX8169" fmla="*/ 884867 w 4966685"/>
                <a:gd name="connsiteY8169" fmla="*/ 291118 h 512833"/>
                <a:gd name="connsiteX8170" fmla="*/ 894124 w 4966685"/>
                <a:gd name="connsiteY8170" fmla="*/ 300375 h 512833"/>
                <a:gd name="connsiteX8171" fmla="*/ 884867 w 4966685"/>
                <a:gd name="connsiteY8171" fmla="*/ 309632 h 512833"/>
                <a:gd name="connsiteX8172" fmla="*/ 875611 w 4966685"/>
                <a:gd name="connsiteY8172" fmla="*/ 300375 h 512833"/>
                <a:gd name="connsiteX8173" fmla="*/ 884867 w 4966685"/>
                <a:gd name="connsiteY8173" fmla="*/ 291118 h 512833"/>
                <a:gd name="connsiteX8174" fmla="*/ 856621 w 4966685"/>
                <a:gd name="connsiteY8174" fmla="*/ 291118 h 512833"/>
                <a:gd name="connsiteX8175" fmla="*/ 865877 w 4966685"/>
                <a:gd name="connsiteY8175" fmla="*/ 300375 h 512833"/>
                <a:gd name="connsiteX8176" fmla="*/ 856621 w 4966685"/>
                <a:gd name="connsiteY8176" fmla="*/ 309632 h 512833"/>
                <a:gd name="connsiteX8177" fmla="*/ 847364 w 4966685"/>
                <a:gd name="connsiteY8177" fmla="*/ 300375 h 512833"/>
                <a:gd name="connsiteX8178" fmla="*/ 856621 w 4966685"/>
                <a:gd name="connsiteY8178" fmla="*/ 291118 h 512833"/>
                <a:gd name="connsiteX8179" fmla="*/ 828374 w 4966685"/>
                <a:gd name="connsiteY8179" fmla="*/ 291118 h 512833"/>
                <a:gd name="connsiteX8180" fmla="*/ 837631 w 4966685"/>
                <a:gd name="connsiteY8180" fmla="*/ 300375 h 512833"/>
                <a:gd name="connsiteX8181" fmla="*/ 828374 w 4966685"/>
                <a:gd name="connsiteY8181" fmla="*/ 309632 h 512833"/>
                <a:gd name="connsiteX8182" fmla="*/ 819118 w 4966685"/>
                <a:gd name="connsiteY8182" fmla="*/ 300375 h 512833"/>
                <a:gd name="connsiteX8183" fmla="*/ 828374 w 4966685"/>
                <a:gd name="connsiteY8183" fmla="*/ 291118 h 512833"/>
                <a:gd name="connsiteX8184" fmla="*/ 800130 w 4966685"/>
                <a:gd name="connsiteY8184" fmla="*/ 291118 h 512833"/>
                <a:gd name="connsiteX8185" fmla="*/ 809387 w 4966685"/>
                <a:gd name="connsiteY8185" fmla="*/ 300375 h 512833"/>
                <a:gd name="connsiteX8186" fmla="*/ 800130 w 4966685"/>
                <a:gd name="connsiteY8186" fmla="*/ 309632 h 512833"/>
                <a:gd name="connsiteX8187" fmla="*/ 790873 w 4966685"/>
                <a:gd name="connsiteY8187" fmla="*/ 300375 h 512833"/>
                <a:gd name="connsiteX8188" fmla="*/ 800130 w 4966685"/>
                <a:gd name="connsiteY8188" fmla="*/ 291118 h 512833"/>
                <a:gd name="connsiteX8189" fmla="*/ 771883 w 4966685"/>
                <a:gd name="connsiteY8189" fmla="*/ 291118 h 512833"/>
                <a:gd name="connsiteX8190" fmla="*/ 781140 w 4966685"/>
                <a:gd name="connsiteY8190" fmla="*/ 300375 h 512833"/>
                <a:gd name="connsiteX8191" fmla="*/ 771883 w 4966685"/>
                <a:gd name="connsiteY8191" fmla="*/ 309632 h 512833"/>
                <a:gd name="connsiteX8192" fmla="*/ 762627 w 4966685"/>
                <a:gd name="connsiteY8192" fmla="*/ 300375 h 512833"/>
                <a:gd name="connsiteX8193" fmla="*/ 771883 w 4966685"/>
                <a:gd name="connsiteY8193" fmla="*/ 291118 h 512833"/>
                <a:gd name="connsiteX8194" fmla="*/ 743639 w 4966685"/>
                <a:gd name="connsiteY8194" fmla="*/ 291118 h 512833"/>
                <a:gd name="connsiteX8195" fmla="*/ 752896 w 4966685"/>
                <a:gd name="connsiteY8195" fmla="*/ 300375 h 512833"/>
                <a:gd name="connsiteX8196" fmla="*/ 743639 w 4966685"/>
                <a:gd name="connsiteY8196" fmla="*/ 309632 h 512833"/>
                <a:gd name="connsiteX8197" fmla="*/ 734382 w 4966685"/>
                <a:gd name="connsiteY8197" fmla="*/ 300375 h 512833"/>
                <a:gd name="connsiteX8198" fmla="*/ 743639 w 4966685"/>
                <a:gd name="connsiteY8198" fmla="*/ 291118 h 512833"/>
                <a:gd name="connsiteX8199" fmla="*/ 715393 w 4966685"/>
                <a:gd name="connsiteY8199" fmla="*/ 291118 h 512833"/>
                <a:gd name="connsiteX8200" fmla="*/ 724649 w 4966685"/>
                <a:gd name="connsiteY8200" fmla="*/ 300375 h 512833"/>
                <a:gd name="connsiteX8201" fmla="*/ 715393 w 4966685"/>
                <a:gd name="connsiteY8201" fmla="*/ 309632 h 512833"/>
                <a:gd name="connsiteX8202" fmla="*/ 706136 w 4966685"/>
                <a:gd name="connsiteY8202" fmla="*/ 300375 h 512833"/>
                <a:gd name="connsiteX8203" fmla="*/ 715393 w 4966685"/>
                <a:gd name="connsiteY8203" fmla="*/ 291118 h 512833"/>
                <a:gd name="connsiteX8204" fmla="*/ 687148 w 4966685"/>
                <a:gd name="connsiteY8204" fmla="*/ 291118 h 512833"/>
                <a:gd name="connsiteX8205" fmla="*/ 696405 w 4966685"/>
                <a:gd name="connsiteY8205" fmla="*/ 300375 h 512833"/>
                <a:gd name="connsiteX8206" fmla="*/ 687148 w 4966685"/>
                <a:gd name="connsiteY8206" fmla="*/ 309632 h 512833"/>
                <a:gd name="connsiteX8207" fmla="*/ 677891 w 4966685"/>
                <a:gd name="connsiteY8207" fmla="*/ 300375 h 512833"/>
                <a:gd name="connsiteX8208" fmla="*/ 687148 w 4966685"/>
                <a:gd name="connsiteY8208" fmla="*/ 291118 h 512833"/>
                <a:gd name="connsiteX8209" fmla="*/ 658902 w 4966685"/>
                <a:gd name="connsiteY8209" fmla="*/ 291118 h 512833"/>
                <a:gd name="connsiteX8210" fmla="*/ 668158 w 4966685"/>
                <a:gd name="connsiteY8210" fmla="*/ 300375 h 512833"/>
                <a:gd name="connsiteX8211" fmla="*/ 658902 w 4966685"/>
                <a:gd name="connsiteY8211" fmla="*/ 309632 h 512833"/>
                <a:gd name="connsiteX8212" fmla="*/ 649645 w 4966685"/>
                <a:gd name="connsiteY8212" fmla="*/ 300375 h 512833"/>
                <a:gd name="connsiteX8213" fmla="*/ 658902 w 4966685"/>
                <a:gd name="connsiteY8213" fmla="*/ 291118 h 512833"/>
                <a:gd name="connsiteX8214" fmla="*/ 630657 w 4966685"/>
                <a:gd name="connsiteY8214" fmla="*/ 291118 h 512833"/>
                <a:gd name="connsiteX8215" fmla="*/ 639914 w 4966685"/>
                <a:gd name="connsiteY8215" fmla="*/ 300375 h 512833"/>
                <a:gd name="connsiteX8216" fmla="*/ 630657 w 4966685"/>
                <a:gd name="connsiteY8216" fmla="*/ 309632 h 512833"/>
                <a:gd name="connsiteX8217" fmla="*/ 621400 w 4966685"/>
                <a:gd name="connsiteY8217" fmla="*/ 300375 h 512833"/>
                <a:gd name="connsiteX8218" fmla="*/ 630657 w 4966685"/>
                <a:gd name="connsiteY8218" fmla="*/ 291118 h 512833"/>
                <a:gd name="connsiteX8219" fmla="*/ 602411 w 4966685"/>
                <a:gd name="connsiteY8219" fmla="*/ 291118 h 512833"/>
                <a:gd name="connsiteX8220" fmla="*/ 611667 w 4966685"/>
                <a:gd name="connsiteY8220" fmla="*/ 300375 h 512833"/>
                <a:gd name="connsiteX8221" fmla="*/ 602411 w 4966685"/>
                <a:gd name="connsiteY8221" fmla="*/ 309632 h 512833"/>
                <a:gd name="connsiteX8222" fmla="*/ 593154 w 4966685"/>
                <a:gd name="connsiteY8222" fmla="*/ 300375 h 512833"/>
                <a:gd name="connsiteX8223" fmla="*/ 602411 w 4966685"/>
                <a:gd name="connsiteY8223" fmla="*/ 291118 h 512833"/>
                <a:gd name="connsiteX8224" fmla="*/ 574166 w 4966685"/>
                <a:gd name="connsiteY8224" fmla="*/ 291118 h 512833"/>
                <a:gd name="connsiteX8225" fmla="*/ 583423 w 4966685"/>
                <a:gd name="connsiteY8225" fmla="*/ 300375 h 512833"/>
                <a:gd name="connsiteX8226" fmla="*/ 574166 w 4966685"/>
                <a:gd name="connsiteY8226" fmla="*/ 309632 h 512833"/>
                <a:gd name="connsiteX8227" fmla="*/ 564909 w 4966685"/>
                <a:gd name="connsiteY8227" fmla="*/ 300375 h 512833"/>
                <a:gd name="connsiteX8228" fmla="*/ 574166 w 4966685"/>
                <a:gd name="connsiteY8228" fmla="*/ 291118 h 512833"/>
                <a:gd name="connsiteX8229" fmla="*/ 545920 w 4966685"/>
                <a:gd name="connsiteY8229" fmla="*/ 291118 h 512833"/>
                <a:gd name="connsiteX8230" fmla="*/ 555176 w 4966685"/>
                <a:gd name="connsiteY8230" fmla="*/ 300375 h 512833"/>
                <a:gd name="connsiteX8231" fmla="*/ 545920 w 4966685"/>
                <a:gd name="connsiteY8231" fmla="*/ 309632 h 512833"/>
                <a:gd name="connsiteX8232" fmla="*/ 536663 w 4966685"/>
                <a:gd name="connsiteY8232" fmla="*/ 300375 h 512833"/>
                <a:gd name="connsiteX8233" fmla="*/ 545920 w 4966685"/>
                <a:gd name="connsiteY8233" fmla="*/ 291118 h 512833"/>
                <a:gd name="connsiteX8234" fmla="*/ 517675 w 4966685"/>
                <a:gd name="connsiteY8234" fmla="*/ 291118 h 512833"/>
                <a:gd name="connsiteX8235" fmla="*/ 526932 w 4966685"/>
                <a:gd name="connsiteY8235" fmla="*/ 300375 h 512833"/>
                <a:gd name="connsiteX8236" fmla="*/ 517675 w 4966685"/>
                <a:gd name="connsiteY8236" fmla="*/ 309632 h 512833"/>
                <a:gd name="connsiteX8237" fmla="*/ 508418 w 4966685"/>
                <a:gd name="connsiteY8237" fmla="*/ 300375 h 512833"/>
                <a:gd name="connsiteX8238" fmla="*/ 517675 w 4966685"/>
                <a:gd name="connsiteY8238" fmla="*/ 291118 h 512833"/>
                <a:gd name="connsiteX8239" fmla="*/ 489429 w 4966685"/>
                <a:gd name="connsiteY8239" fmla="*/ 291118 h 512833"/>
                <a:gd name="connsiteX8240" fmla="*/ 498685 w 4966685"/>
                <a:gd name="connsiteY8240" fmla="*/ 300375 h 512833"/>
                <a:gd name="connsiteX8241" fmla="*/ 489429 w 4966685"/>
                <a:gd name="connsiteY8241" fmla="*/ 309632 h 512833"/>
                <a:gd name="connsiteX8242" fmla="*/ 480172 w 4966685"/>
                <a:gd name="connsiteY8242" fmla="*/ 300375 h 512833"/>
                <a:gd name="connsiteX8243" fmla="*/ 489429 w 4966685"/>
                <a:gd name="connsiteY8243" fmla="*/ 291118 h 512833"/>
                <a:gd name="connsiteX8244" fmla="*/ 461184 w 4966685"/>
                <a:gd name="connsiteY8244" fmla="*/ 291118 h 512833"/>
                <a:gd name="connsiteX8245" fmla="*/ 470441 w 4966685"/>
                <a:gd name="connsiteY8245" fmla="*/ 300375 h 512833"/>
                <a:gd name="connsiteX8246" fmla="*/ 461184 w 4966685"/>
                <a:gd name="connsiteY8246" fmla="*/ 309632 h 512833"/>
                <a:gd name="connsiteX8247" fmla="*/ 451927 w 4966685"/>
                <a:gd name="connsiteY8247" fmla="*/ 300375 h 512833"/>
                <a:gd name="connsiteX8248" fmla="*/ 461184 w 4966685"/>
                <a:gd name="connsiteY8248" fmla="*/ 291118 h 512833"/>
                <a:gd name="connsiteX8249" fmla="*/ 432938 w 4966685"/>
                <a:gd name="connsiteY8249" fmla="*/ 291118 h 512833"/>
                <a:gd name="connsiteX8250" fmla="*/ 442194 w 4966685"/>
                <a:gd name="connsiteY8250" fmla="*/ 300375 h 512833"/>
                <a:gd name="connsiteX8251" fmla="*/ 432938 w 4966685"/>
                <a:gd name="connsiteY8251" fmla="*/ 309632 h 512833"/>
                <a:gd name="connsiteX8252" fmla="*/ 423681 w 4966685"/>
                <a:gd name="connsiteY8252" fmla="*/ 300375 h 512833"/>
                <a:gd name="connsiteX8253" fmla="*/ 432938 w 4966685"/>
                <a:gd name="connsiteY8253" fmla="*/ 291118 h 512833"/>
                <a:gd name="connsiteX8254" fmla="*/ 404693 w 4966685"/>
                <a:gd name="connsiteY8254" fmla="*/ 291118 h 512833"/>
                <a:gd name="connsiteX8255" fmla="*/ 413950 w 4966685"/>
                <a:gd name="connsiteY8255" fmla="*/ 300375 h 512833"/>
                <a:gd name="connsiteX8256" fmla="*/ 404693 w 4966685"/>
                <a:gd name="connsiteY8256" fmla="*/ 309632 h 512833"/>
                <a:gd name="connsiteX8257" fmla="*/ 395436 w 4966685"/>
                <a:gd name="connsiteY8257" fmla="*/ 300375 h 512833"/>
                <a:gd name="connsiteX8258" fmla="*/ 404693 w 4966685"/>
                <a:gd name="connsiteY8258" fmla="*/ 291118 h 512833"/>
                <a:gd name="connsiteX8259" fmla="*/ 376447 w 4966685"/>
                <a:gd name="connsiteY8259" fmla="*/ 291118 h 512833"/>
                <a:gd name="connsiteX8260" fmla="*/ 385704 w 4966685"/>
                <a:gd name="connsiteY8260" fmla="*/ 300375 h 512833"/>
                <a:gd name="connsiteX8261" fmla="*/ 376447 w 4966685"/>
                <a:gd name="connsiteY8261" fmla="*/ 309632 h 512833"/>
                <a:gd name="connsiteX8262" fmla="*/ 367190 w 4966685"/>
                <a:gd name="connsiteY8262" fmla="*/ 300375 h 512833"/>
                <a:gd name="connsiteX8263" fmla="*/ 376447 w 4966685"/>
                <a:gd name="connsiteY8263" fmla="*/ 291118 h 512833"/>
                <a:gd name="connsiteX8264" fmla="*/ 348202 w 4966685"/>
                <a:gd name="connsiteY8264" fmla="*/ 291118 h 512833"/>
                <a:gd name="connsiteX8265" fmla="*/ 357459 w 4966685"/>
                <a:gd name="connsiteY8265" fmla="*/ 300375 h 512833"/>
                <a:gd name="connsiteX8266" fmla="*/ 348202 w 4966685"/>
                <a:gd name="connsiteY8266" fmla="*/ 309632 h 512833"/>
                <a:gd name="connsiteX8267" fmla="*/ 338946 w 4966685"/>
                <a:gd name="connsiteY8267" fmla="*/ 300375 h 512833"/>
                <a:gd name="connsiteX8268" fmla="*/ 348202 w 4966685"/>
                <a:gd name="connsiteY8268" fmla="*/ 291118 h 512833"/>
                <a:gd name="connsiteX8269" fmla="*/ 319956 w 4966685"/>
                <a:gd name="connsiteY8269" fmla="*/ 291118 h 512833"/>
                <a:gd name="connsiteX8270" fmla="*/ 329213 w 4966685"/>
                <a:gd name="connsiteY8270" fmla="*/ 300375 h 512833"/>
                <a:gd name="connsiteX8271" fmla="*/ 319956 w 4966685"/>
                <a:gd name="connsiteY8271" fmla="*/ 309632 h 512833"/>
                <a:gd name="connsiteX8272" fmla="*/ 310699 w 4966685"/>
                <a:gd name="connsiteY8272" fmla="*/ 300375 h 512833"/>
                <a:gd name="connsiteX8273" fmla="*/ 319956 w 4966685"/>
                <a:gd name="connsiteY8273" fmla="*/ 291118 h 512833"/>
                <a:gd name="connsiteX8274" fmla="*/ 291711 w 4966685"/>
                <a:gd name="connsiteY8274" fmla="*/ 291118 h 512833"/>
                <a:gd name="connsiteX8275" fmla="*/ 300968 w 4966685"/>
                <a:gd name="connsiteY8275" fmla="*/ 300375 h 512833"/>
                <a:gd name="connsiteX8276" fmla="*/ 291711 w 4966685"/>
                <a:gd name="connsiteY8276" fmla="*/ 309632 h 512833"/>
                <a:gd name="connsiteX8277" fmla="*/ 282454 w 4966685"/>
                <a:gd name="connsiteY8277" fmla="*/ 300375 h 512833"/>
                <a:gd name="connsiteX8278" fmla="*/ 291711 w 4966685"/>
                <a:gd name="connsiteY8278" fmla="*/ 291118 h 512833"/>
                <a:gd name="connsiteX8279" fmla="*/ 263465 w 4966685"/>
                <a:gd name="connsiteY8279" fmla="*/ 291118 h 512833"/>
                <a:gd name="connsiteX8280" fmla="*/ 272722 w 4966685"/>
                <a:gd name="connsiteY8280" fmla="*/ 300375 h 512833"/>
                <a:gd name="connsiteX8281" fmla="*/ 263465 w 4966685"/>
                <a:gd name="connsiteY8281" fmla="*/ 309632 h 512833"/>
                <a:gd name="connsiteX8282" fmla="*/ 254208 w 4966685"/>
                <a:gd name="connsiteY8282" fmla="*/ 300375 h 512833"/>
                <a:gd name="connsiteX8283" fmla="*/ 263465 w 4966685"/>
                <a:gd name="connsiteY8283" fmla="*/ 291118 h 512833"/>
                <a:gd name="connsiteX8284" fmla="*/ 235220 w 4966685"/>
                <a:gd name="connsiteY8284" fmla="*/ 291118 h 512833"/>
                <a:gd name="connsiteX8285" fmla="*/ 244477 w 4966685"/>
                <a:gd name="connsiteY8285" fmla="*/ 300375 h 512833"/>
                <a:gd name="connsiteX8286" fmla="*/ 235220 w 4966685"/>
                <a:gd name="connsiteY8286" fmla="*/ 309632 h 512833"/>
                <a:gd name="connsiteX8287" fmla="*/ 225963 w 4966685"/>
                <a:gd name="connsiteY8287" fmla="*/ 300375 h 512833"/>
                <a:gd name="connsiteX8288" fmla="*/ 235220 w 4966685"/>
                <a:gd name="connsiteY8288" fmla="*/ 291118 h 512833"/>
                <a:gd name="connsiteX8289" fmla="*/ 206974 w 4966685"/>
                <a:gd name="connsiteY8289" fmla="*/ 291118 h 512833"/>
                <a:gd name="connsiteX8290" fmla="*/ 216231 w 4966685"/>
                <a:gd name="connsiteY8290" fmla="*/ 300375 h 512833"/>
                <a:gd name="connsiteX8291" fmla="*/ 206974 w 4966685"/>
                <a:gd name="connsiteY8291" fmla="*/ 309632 h 512833"/>
                <a:gd name="connsiteX8292" fmla="*/ 197717 w 4966685"/>
                <a:gd name="connsiteY8292" fmla="*/ 300375 h 512833"/>
                <a:gd name="connsiteX8293" fmla="*/ 206974 w 4966685"/>
                <a:gd name="connsiteY8293" fmla="*/ 291118 h 512833"/>
                <a:gd name="connsiteX8294" fmla="*/ 178729 w 4966685"/>
                <a:gd name="connsiteY8294" fmla="*/ 291118 h 512833"/>
                <a:gd name="connsiteX8295" fmla="*/ 187985 w 4966685"/>
                <a:gd name="connsiteY8295" fmla="*/ 300375 h 512833"/>
                <a:gd name="connsiteX8296" fmla="*/ 178729 w 4966685"/>
                <a:gd name="connsiteY8296" fmla="*/ 309632 h 512833"/>
                <a:gd name="connsiteX8297" fmla="*/ 169472 w 4966685"/>
                <a:gd name="connsiteY8297" fmla="*/ 300375 h 512833"/>
                <a:gd name="connsiteX8298" fmla="*/ 178729 w 4966685"/>
                <a:gd name="connsiteY8298" fmla="*/ 291118 h 512833"/>
                <a:gd name="connsiteX8299" fmla="*/ 150483 w 4966685"/>
                <a:gd name="connsiteY8299" fmla="*/ 291118 h 512833"/>
                <a:gd name="connsiteX8300" fmla="*/ 159740 w 4966685"/>
                <a:gd name="connsiteY8300" fmla="*/ 300375 h 512833"/>
                <a:gd name="connsiteX8301" fmla="*/ 150483 w 4966685"/>
                <a:gd name="connsiteY8301" fmla="*/ 309632 h 512833"/>
                <a:gd name="connsiteX8302" fmla="*/ 141227 w 4966685"/>
                <a:gd name="connsiteY8302" fmla="*/ 300375 h 512833"/>
                <a:gd name="connsiteX8303" fmla="*/ 150483 w 4966685"/>
                <a:gd name="connsiteY8303" fmla="*/ 291118 h 512833"/>
                <a:gd name="connsiteX8304" fmla="*/ 122238 w 4966685"/>
                <a:gd name="connsiteY8304" fmla="*/ 291118 h 512833"/>
                <a:gd name="connsiteX8305" fmla="*/ 131495 w 4966685"/>
                <a:gd name="connsiteY8305" fmla="*/ 300375 h 512833"/>
                <a:gd name="connsiteX8306" fmla="*/ 122238 w 4966685"/>
                <a:gd name="connsiteY8306" fmla="*/ 309632 h 512833"/>
                <a:gd name="connsiteX8307" fmla="*/ 112981 w 4966685"/>
                <a:gd name="connsiteY8307" fmla="*/ 300375 h 512833"/>
                <a:gd name="connsiteX8308" fmla="*/ 122238 w 4966685"/>
                <a:gd name="connsiteY8308" fmla="*/ 291118 h 512833"/>
                <a:gd name="connsiteX8309" fmla="*/ 93993 w 4966685"/>
                <a:gd name="connsiteY8309" fmla="*/ 291118 h 512833"/>
                <a:gd name="connsiteX8310" fmla="*/ 103250 w 4966685"/>
                <a:gd name="connsiteY8310" fmla="*/ 300375 h 512833"/>
                <a:gd name="connsiteX8311" fmla="*/ 93993 w 4966685"/>
                <a:gd name="connsiteY8311" fmla="*/ 309632 h 512833"/>
                <a:gd name="connsiteX8312" fmla="*/ 84736 w 4966685"/>
                <a:gd name="connsiteY8312" fmla="*/ 300375 h 512833"/>
                <a:gd name="connsiteX8313" fmla="*/ 93993 w 4966685"/>
                <a:gd name="connsiteY8313" fmla="*/ 291118 h 512833"/>
                <a:gd name="connsiteX8314" fmla="*/ 65748 w 4966685"/>
                <a:gd name="connsiteY8314" fmla="*/ 291118 h 512833"/>
                <a:gd name="connsiteX8315" fmla="*/ 75004 w 4966685"/>
                <a:gd name="connsiteY8315" fmla="*/ 300375 h 512833"/>
                <a:gd name="connsiteX8316" fmla="*/ 65748 w 4966685"/>
                <a:gd name="connsiteY8316" fmla="*/ 309632 h 512833"/>
                <a:gd name="connsiteX8317" fmla="*/ 56491 w 4966685"/>
                <a:gd name="connsiteY8317" fmla="*/ 300375 h 512833"/>
                <a:gd name="connsiteX8318" fmla="*/ 65748 w 4966685"/>
                <a:gd name="connsiteY8318" fmla="*/ 291118 h 512833"/>
                <a:gd name="connsiteX8319" fmla="*/ 37502 w 4966685"/>
                <a:gd name="connsiteY8319" fmla="*/ 291118 h 512833"/>
                <a:gd name="connsiteX8320" fmla="*/ 46759 w 4966685"/>
                <a:gd name="connsiteY8320" fmla="*/ 300375 h 512833"/>
                <a:gd name="connsiteX8321" fmla="*/ 37502 w 4966685"/>
                <a:gd name="connsiteY8321" fmla="*/ 309632 h 512833"/>
                <a:gd name="connsiteX8322" fmla="*/ 28245 w 4966685"/>
                <a:gd name="connsiteY8322" fmla="*/ 300375 h 512833"/>
                <a:gd name="connsiteX8323" fmla="*/ 37502 w 4966685"/>
                <a:gd name="connsiteY8323" fmla="*/ 291118 h 512833"/>
                <a:gd name="connsiteX8324" fmla="*/ 9256 w 4966685"/>
                <a:gd name="connsiteY8324" fmla="*/ 291118 h 512833"/>
                <a:gd name="connsiteX8325" fmla="*/ 18513 w 4966685"/>
                <a:gd name="connsiteY8325" fmla="*/ 300375 h 512833"/>
                <a:gd name="connsiteX8326" fmla="*/ 9256 w 4966685"/>
                <a:gd name="connsiteY8326" fmla="*/ 309632 h 512833"/>
                <a:gd name="connsiteX8327" fmla="*/ 0 w 4966685"/>
                <a:gd name="connsiteY8327" fmla="*/ 300375 h 512833"/>
                <a:gd name="connsiteX8328" fmla="*/ 9256 w 4966685"/>
                <a:gd name="connsiteY8328" fmla="*/ 291118 h 512833"/>
                <a:gd name="connsiteX8329" fmla="*/ 4966269 w 4966685"/>
                <a:gd name="connsiteY8329" fmla="*/ 266926 h 512833"/>
                <a:gd name="connsiteX8330" fmla="*/ 4966685 w 4966685"/>
                <a:gd name="connsiteY8330" fmla="*/ 267342 h 512833"/>
                <a:gd name="connsiteX8331" fmla="*/ 4966685 w 4966685"/>
                <a:gd name="connsiteY8331" fmla="*/ 284486 h 512833"/>
                <a:gd name="connsiteX8332" fmla="*/ 4966269 w 4966685"/>
                <a:gd name="connsiteY8332" fmla="*/ 284902 h 512833"/>
                <a:gd name="connsiteX8333" fmla="*/ 4957281 w 4966685"/>
                <a:gd name="connsiteY8333" fmla="*/ 275914 h 512833"/>
                <a:gd name="connsiteX8334" fmla="*/ 4966269 w 4966685"/>
                <a:gd name="connsiteY8334" fmla="*/ 266926 h 512833"/>
                <a:gd name="connsiteX8335" fmla="*/ 4938023 w 4966685"/>
                <a:gd name="connsiteY8335" fmla="*/ 266926 h 512833"/>
                <a:gd name="connsiteX8336" fmla="*/ 4947011 w 4966685"/>
                <a:gd name="connsiteY8336" fmla="*/ 275914 h 512833"/>
                <a:gd name="connsiteX8337" fmla="*/ 4938023 w 4966685"/>
                <a:gd name="connsiteY8337" fmla="*/ 284902 h 512833"/>
                <a:gd name="connsiteX8338" fmla="*/ 4929035 w 4966685"/>
                <a:gd name="connsiteY8338" fmla="*/ 275914 h 512833"/>
                <a:gd name="connsiteX8339" fmla="*/ 4938023 w 4966685"/>
                <a:gd name="connsiteY8339" fmla="*/ 266926 h 512833"/>
                <a:gd name="connsiteX8340" fmla="*/ 4909778 w 4966685"/>
                <a:gd name="connsiteY8340" fmla="*/ 266926 h 512833"/>
                <a:gd name="connsiteX8341" fmla="*/ 4918766 w 4966685"/>
                <a:gd name="connsiteY8341" fmla="*/ 275914 h 512833"/>
                <a:gd name="connsiteX8342" fmla="*/ 4909778 w 4966685"/>
                <a:gd name="connsiteY8342" fmla="*/ 284902 h 512833"/>
                <a:gd name="connsiteX8343" fmla="*/ 4900790 w 4966685"/>
                <a:gd name="connsiteY8343" fmla="*/ 275914 h 512833"/>
                <a:gd name="connsiteX8344" fmla="*/ 4909778 w 4966685"/>
                <a:gd name="connsiteY8344" fmla="*/ 266926 h 512833"/>
                <a:gd name="connsiteX8345" fmla="*/ 4881532 w 4966685"/>
                <a:gd name="connsiteY8345" fmla="*/ 266926 h 512833"/>
                <a:gd name="connsiteX8346" fmla="*/ 4890520 w 4966685"/>
                <a:gd name="connsiteY8346" fmla="*/ 275914 h 512833"/>
                <a:gd name="connsiteX8347" fmla="*/ 4881532 w 4966685"/>
                <a:gd name="connsiteY8347" fmla="*/ 284902 h 512833"/>
                <a:gd name="connsiteX8348" fmla="*/ 4872544 w 4966685"/>
                <a:gd name="connsiteY8348" fmla="*/ 275914 h 512833"/>
                <a:gd name="connsiteX8349" fmla="*/ 4881532 w 4966685"/>
                <a:gd name="connsiteY8349" fmla="*/ 266926 h 512833"/>
                <a:gd name="connsiteX8350" fmla="*/ 4853287 w 4966685"/>
                <a:gd name="connsiteY8350" fmla="*/ 266926 h 512833"/>
                <a:gd name="connsiteX8351" fmla="*/ 4862275 w 4966685"/>
                <a:gd name="connsiteY8351" fmla="*/ 275914 h 512833"/>
                <a:gd name="connsiteX8352" fmla="*/ 4853287 w 4966685"/>
                <a:gd name="connsiteY8352" fmla="*/ 284902 h 512833"/>
                <a:gd name="connsiteX8353" fmla="*/ 4844299 w 4966685"/>
                <a:gd name="connsiteY8353" fmla="*/ 275914 h 512833"/>
                <a:gd name="connsiteX8354" fmla="*/ 4853287 w 4966685"/>
                <a:gd name="connsiteY8354" fmla="*/ 266926 h 512833"/>
                <a:gd name="connsiteX8355" fmla="*/ 4825041 w 4966685"/>
                <a:gd name="connsiteY8355" fmla="*/ 266926 h 512833"/>
                <a:gd name="connsiteX8356" fmla="*/ 4834029 w 4966685"/>
                <a:gd name="connsiteY8356" fmla="*/ 275914 h 512833"/>
                <a:gd name="connsiteX8357" fmla="*/ 4825041 w 4966685"/>
                <a:gd name="connsiteY8357" fmla="*/ 284902 h 512833"/>
                <a:gd name="connsiteX8358" fmla="*/ 4816053 w 4966685"/>
                <a:gd name="connsiteY8358" fmla="*/ 275914 h 512833"/>
                <a:gd name="connsiteX8359" fmla="*/ 4825041 w 4966685"/>
                <a:gd name="connsiteY8359" fmla="*/ 266926 h 512833"/>
                <a:gd name="connsiteX8360" fmla="*/ 4796796 w 4966685"/>
                <a:gd name="connsiteY8360" fmla="*/ 266926 h 512833"/>
                <a:gd name="connsiteX8361" fmla="*/ 4805784 w 4966685"/>
                <a:gd name="connsiteY8361" fmla="*/ 275914 h 512833"/>
                <a:gd name="connsiteX8362" fmla="*/ 4796796 w 4966685"/>
                <a:gd name="connsiteY8362" fmla="*/ 284902 h 512833"/>
                <a:gd name="connsiteX8363" fmla="*/ 4787808 w 4966685"/>
                <a:gd name="connsiteY8363" fmla="*/ 275914 h 512833"/>
                <a:gd name="connsiteX8364" fmla="*/ 4796796 w 4966685"/>
                <a:gd name="connsiteY8364" fmla="*/ 266926 h 512833"/>
                <a:gd name="connsiteX8365" fmla="*/ 4768550 w 4966685"/>
                <a:gd name="connsiteY8365" fmla="*/ 266926 h 512833"/>
                <a:gd name="connsiteX8366" fmla="*/ 4777538 w 4966685"/>
                <a:gd name="connsiteY8366" fmla="*/ 275914 h 512833"/>
                <a:gd name="connsiteX8367" fmla="*/ 4768550 w 4966685"/>
                <a:gd name="connsiteY8367" fmla="*/ 284902 h 512833"/>
                <a:gd name="connsiteX8368" fmla="*/ 4759562 w 4966685"/>
                <a:gd name="connsiteY8368" fmla="*/ 275914 h 512833"/>
                <a:gd name="connsiteX8369" fmla="*/ 4768550 w 4966685"/>
                <a:gd name="connsiteY8369" fmla="*/ 266926 h 512833"/>
                <a:gd name="connsiteX8370" fmla="*/ 4740305 w 4966685"/>
                <a:gd name="connsiteY8370" fmla="*/ 266926 h 512833"/>
                <a:gd name="connsiteX8371" fmla="*/ 4749293 w 4966685"/>
                <a:gd name="connsiteY8371" fmla="*/ 275914 h 512833"/>
                <a:gd name="connsiteX8372" fmla="*/ 4740305 w 4966685"/>
                <a:gd name="connsiteY8372" fmla="*/ 284902 h 512833"/>
                <a:gd name="connsiteX8373" fmla="*/ 4731317 w 4966685"/>
                <a:gd name="connsiteY8373" fmla="*/ 275914 h 512833"/>
                <a:gd name="connsiteX8374" fmla="*/ 4740305 w 4966685"/>
                <a:gd name="connsiteY8374" fmla="*/ 266926 h 512833"/>
                <a:gd name="connsiteX8375" fmla="*/ 4712059 w 4966685"/>
                <a:gd name="connsiteY8375" fmla="*/ 266926 h 512833"/>
                <a:gd name="connsiteX8376" fmla="*/ 4721047 w 4966685"/>
                <a:gd name="connsiteY8376" fmla="*/ 275914 h 512833"/>
                <a:gd name="connsiteX8377" fmla="*/ 4712059 w 4966685"/>
                <a:gd name="connsiteY8377" fmla="*/ 284902 h 512833"/>
                <a:gd name="connsiteX8378" fmla="*/ 4703071 w 4966685"/>
                <a:gd name="connsiteY8378" fmla="*/ 275914 h 512833"/>
                <a:gd name="connsiteX8379" fmla="*/ 4712059 w 4966685"/>
                <a:gd name="connsiteY8379" fmla="*/ 266926 h 512833"/>
                <a:gd name="connsiteX8380" fmla="*/ 4683814 w 4966685"/>
                <a:gd name="connsiteY8380" fmla="*/ 266926 h 512833"/>
                <a:gd name="connsiteX8381" fmla="*/ 4692802 w 4966685"/>
                <a:gd name="connsiteY8381" fmla="*/ 275914 h 512833"/>
                <a:gd name="connsiteX8382" fmla="*/ 4683814 w 4966685"/>
                <a:gd name="connsiteY8382" fmla="*/ 284902 h 512833"/>
                <a:gd name="connsiteX8383" fmla="*/ 4674826 w 4966685"/>
                <a:gd name="connsiteY8383" fmla="*/ 275914 h 512833"/>
                <a:gd name="connsiteX8384" fmla="*/ 4683814 w 4966685"/>
                <a:gd name="connsiteY8384" fmla="*/ 266926 h 512833"/>
                <a:gd name="connsiteX8385" fmla="*/ 4655568 w 4966685"/>
                <a:gd name="connsiteY8385" fmla="*/ 266926 h 512833"/>
                <a:gd name="connsiteX8386" fmla="*/ 4664556 w 4966685"/>
                <a:gd name="connsiteY8386" fmla="*/ 275914 h 512833"/>
                <a:gd name="connsiteX8387" fmla="*/ 4655568 w 4966685"/>
                <a:gd name="connsiteY8387" fmla="*/ 284902 h 512833"/>
                <a:gd name="connsiteX8388" fmla="*/ 4646580 w 4966685"/>
                <a:gd name="connsiteY8388" fmla="*/ 275914 h 512833"/>
                <a:gd name="connsiteX8389" fmla="*/ 4655568 w 4966685"/>
                <a:gd name="connsiteY8389" fmla="*/ 266926 h 512833"/>
                <a:gd name="connsiteX8390" fmla="*/ 4627323 w 4966685"/>
                <a:gd name="connsiteY8390" fmla="*/ 266926 h 512833"/>
                <a:gd name="connsiteX8391" fmla="*/ 4636311 w 4966685"/>
                <a:gd name="connsiteY8391" fmla="*/ 275914 h 512833"/>
                <a:gd name="connsiteX8392" fmla="*/ 4627323 w 4966685"/>
                <a:gd name="connsiteY8392" fmla="*/ 284902 h 512833"/>
                <a:gd name="connsiteX8393" fmla="*/ 4618335 w 4966685"/>
                <a:gd name="connsiteY8393" fmla="*/ 275914 h 512833"/>
                <a:gd name="connsiteX8394" fmla="*/ 4627323 w 4966685"/>
                <a:gd name="connsiteY8394" fmla="*/ 266926 h 512833"/>
                <a:gd name="connsiteX8395" fmla="*/ 4599077 w 4966685"/>
                <a:gd name="connsiteY8395" fmla="*/ 266926 h 512833"/>
                <a:gd name="connsiteX8396" fmla="*/ 4608065 w 4966685"/>
                <a:gd name="connsiteY8396" fmla="*/ 275914 h 512833"/>
                <a:gd name="connsiteX8397" fmla="*/ 4599077 w 4966685"/>
                <a:gd name="connsiteY8397" fmla="*/ 284902 h 512833"/>
                <a:gd name="connsiteX8398" fmla="*/ 4590089 w 4966685"/>
                <a:gd name="connsiteY8398" fmla="*/ 275914 h 512833"/>
                <a:gd name="connsiteX8399" fmla="*/ 4599077 w 4966685"/>
                <a:gd name="connsiteY8399" fmla="*/ 266926 h 512833"/>
                <a:gd name="connsiteX8400" fmla="*/ 4570832 w 4966685"/>
                <a:gd name="connsiteY8400" fmla="*/ 266926 h 512833"/>
                <a:gd name="connsiteX8401" fmla="*/ 4579820 w 4966685"/>
                <a:gd name="connsiteY8401" fmla="*/ 275914 h 512833"/>
                <a:gd name="connsiteX8402" fmla="*/ 4570832 w 4966685"/>
                <a:gd name="connsiteY8402" fmla="*/ 284902 h 512833"/>
                <a:gd name="connsiteX8403" fmla="*/ 4561845 w 4966685"/>
                <a:gd name="connsiteY8403" fmla="*/ 275914 h 512833"/>
                <a:gd name="connsiteX8404" fmla="*/ 4570832 w 4966685"/>
                <a:gd name="connsiteY8404" fmla="*/ 266926 h 512833"/>
                <a:gd name="connsiteX8405" fmla="*/ 4542586 w 4966685"/>
                <a:gd name="connsiteY8405" fmla="*/ 266926 h 512833"/>
                <a:gd name="connsiteX8406" fmla="*/ 4551574 w 4966685"/>
                <a:gd name="connsiteY8406" fmla="*/ 275914 h 512833"/>
                <a:gd name="connsiteX8407" fmla="*/ 4542586 w 4966685"/>
                <a:gd name="connsiteY8407" fmla="*/ 284902 h 512833"/>
                <a:gd name="connsiteX8408" fmla="*/ 4533598 w 4966685"/>
                <a:gd name="connsiteY8408" fmla="*/ 275914 h 512833"/>
                <a:gd name="connsiteX8409" fmla="*/ 4542586 w 4966685"/>
                <a:gd name="connsiteY8409" fmla="*/ 266926 h 512833"/>
                <a:gd name="connsiteX8410" fmla="*/ 4514341 w 4966685"/>
                <a:gd name="connsiteY8410" fmla="*/ 266926 h 512833"/>
                <a:gd name="connsiteX8411" fmla="*/ 4523329 w 4966685"/>
                <a:gd name="connsiteY8411" fmla="*/ 275914 h 512833"/>
                <a:gd name="connsiteX8412" fmla="*/ 4514341 w 4966685"/>
                <a:gd name="connsiteY8412" fmla="*/ 284902 h 512833"/>
                <a:gd name="connsiteX8413" fmla="*/ 4505354 w 4966685"/>
                <a:gd name="connsiteY8413" fmla="*/ 275914 h 512833"/>
                <a:gd name="connsiteX8414" fmla="*/ 4514341 w 4966685"/>
                <a:gd name="connsiteY8414" fmla="*/ 266926 h 512833"/>
                <a:gd name="connsiteX8415" fmla="*/ 4486095 w 4966685"/>
                <a:gd name="connsiteY8415" fmla="*/ 266926 h 512833"/>
                <a:gd name="connsiteX8416" fmla="*/ 4495083 w 4966685"/>
                <a:gd name="connsiteY8416" fmla="*/ 275914 h 512833"/>
                <a:gd name="connsiteX8417" fmla="*/ 4486095 w 4966685"/>
                <a:gd name="connsiteY8417" fmla="*/ 284902 h 512833"/>
                <a:gd name="connsiteX8418" fmla="*/ 4477107 w 4966685"/>
                <a:gd name="connsiteY8418" fmla="*/ 275914 h 512833"/>
                <a:gd name="connsiteX8419" fmla="*/ 4486095 w 4966685"/>
                <a:gd name="connsiteY8419" fmla="*/ 266926 h 512833"/>
                <a:gd name="connsiteX8420" fmla="*/ 4457850 w 4966685"/>
                <a:gd name="connsiteY8420" fmla="*/ 266926 h 512833"/>
                <a:gd name="connsiteX8421" fmla="*/ 4466838 w 4966685"/>
                <a:gd name="connsiteY8421" fmla="*/ 275914 h 512833"/>
                <a:gd name="connsiteX8422" fmla="*/ 4457850 w 4966685"/>
                <a:gd name="connsiteY8422" fmla="*/ 284902 h 512833"/>
                <a:gd name="connsiteX8423" fmla="*/ 4448863 w 4966685"/>
                <a:gd name="connsiteY8423" fmla="*/ 275914 h 512833"/>
                <a:gd name="connsiteX8424" fmla="*/ 4457850 w 4966685"/>
                <a:gd name="connsiteY8424" fmla="*/ 266926 h 512833"/>
                <a:gd name="connsiteX8425" fmla="*/ 4429604 w 4966685"/>
                <a:gd name="connsiteY8425" fmla="*/ 266926 h 512833"/>
                <a:gd name="connsiteX8426" fmla="*/ 4438592 w 4966685"/>
                <a:gd name="connsiteY8426" fmla="*/ 275914 h 512833"/>
                <a:gd name="connsiteX8427" fmla="*/ 4429604 w 4966685"/>
                <a:gd name="connsiteY8427" fmla="*/ 284902 h 512833"/>
                <a:gd name="connsiteX8428" fmla="*/ 4420616 w 4966685"/>
                <a:gd name="connsiteY8428" fmla="*/ 275914 h 512833"/>
                <a:gd name="connsiteX8429" fmla="*/ 4429604 w 4966685"/>
                <a:gd name="connsiteY8429" fmla="*/ 266926 h 512833"/>
                <a:gd name="connsiteX8430" fmla="*/ 4401360 w 4966685"/>
                <a:gd name="connsiteY8430" fmla="*/ 266926 h 512833"/>
                <a:gd name="connsiteX8431" fmla="*/ 4410347 w 4966685"/>
                <a:gd name="connsiteY8431" fmla="*/ 275914 h 512833"/>
                <a:gd name="connsiteX8432" fmla="*/ 4401360 w 4966685"/>
                <a:gd name="connsiteY8432" fmla="*/ 284902 h 512833"/>
                <a:gd name="connsiteX8433" fmla="*/ 4392372 w 4966685"/>
                <a:gd name="connsiteY8433" fmla="*/ 275914 h 512833"/>
                <a:gd name="connsiteX8434" fmla="*/ 4401360 w 4966685"/>
                <a:gd name="connsiteY8434" fmla="*/ 266926 h 512833"/>
                <a:gd name="connsiteX8435" fmla="*/ 4373113 w 4966685"/>
                <a:gd name="connsiteY8435" fmla="*/ 266926 h 512833"/>
                <a:gd name="connsiteX8436" fmla="*/ 4382101 w 4966685"/>
                <a:gd name="connsiteY8436" fmla="*/ 275914 h 512833"/>
                <a:gd name="connsiteX8437" fmla="*/ 4373113 w 4966685"/>
                <a:gd name="connsiteY8437" fmla="*/ 284902 h 512833"/>
                <a:gd name="connsiteX8438" fmla="*/ 4364125 w 4966685"/>
                <a:gd name="connsiteY8438" fmla="*/ 275914 h 512833"/>
                <a:gd name="connsiteX8439" fmla="*/ 4373113 w 4966685"/>
                <a:gd name="connsiteY8439" fmla="*/ 266926 h 512833"/>
                <a:gd name="connsiteX8440" fmla="*/ 4344868 w 4966685"/>
                <a:gd name="connsiteY8440" fmla="*/ 266926 h 512833"/>
                <a:gd name="connsiteX8441" fmla="*/ 4353856 w 4966685"/>
                <a:gd name="connsiteY8441" fmla="*/ 275914 h 512833"/>
                <a:gd name="connsiteX8442" fmla="*/ 4344868 w 4966685"/>
                <a:gd name="connsiteY8442" fmla="*/ 284902 h 512833"/>
                <a:gd name="connsiteX8443" fmla="*/ 4335881 w 4966685"/>
                <a:gd name="connsiteY8443" fmla="*/ 275914 h 512833"/>
                <a:gd name="connsiteX8444" fmla="*/ 4344868 w 4966685"/>
                <a:gd name="connsiteY8444" fmla="*/ 266926 h 512833"/>
                <a:gd name="connsiteX8445" fmla="*/ 4316622 w 4966685"/>
                <a:gd name="connsiteY8445" fmla="*/ 266926 h 512833"/>
                <a:gd name="connsiteX8446" fmla="*/ 4325610 w 4966685"/>
                <a:gd name="connsiteY8446" fmla="*/ 275914 h 512833"/>
                <a:gd name="connsiteX8447" fmla="*/ 4316622 w 4966685"/>
                <a:gd name="connsiteY8447" fmla="*/ 284902 h 512833"/>
                <a:gd name="connsiteX8448" fmla="*/ 4307634 w 4966685"/>
                <a:gd name="connsiteY8448" fmla="*/ 275914 h 512833"/>
                <a:gd name="connsiteX8449" fmla="*/ 4316622 w 4966685"/>
                <a:gd name="connsiteY8449" fmla="*/ 266926 h 512833"/>
                <a:gd name="connsiteX8450" fmla="*/ 4288377 w 4966685"/>
                <a:gd name="connsiteY8450" fmla="*/ 266926 h 512833"/>
                <a:gd name="connsiteX8451" fmla="*/ 4297365 w 4966685"/>
                <a:gd name="connsiteY8451" fmla="*/ 275914 h 512833"/>
                <a:gd name="connsiteX8452" fmla="*/ 4288377 w 4966685"/>
                <a:gd name="connsiteY8452" fmla="*/ 284902 h 512833"/>
                <a:gd name="connsiteX8453" fmla="*/ 4279390 w 4966685"/>
                <a:gd name="connsiteY8453" fmla="*/ 275914 h 512833"/>
                <a:gd name="connsiteX8454" fmla="*/ 4288377 w 4966685"/>
                <a:gd name="connsiteY8454" fmla="*/ 266926 h 512833"/>
                <a:gd name="connsiteX8455" fmla="*/ 4260131 w 4966685"/>
                <a:gd name="connsiteY8455" fmla="*/ 266926 h 512833"/>
                <a:gd name="connsiteX8456" fmla="*/ 4269119 w 4966685"/>
                <a:gd name="connsiteY8456" fmla="*/ 275914 h 512833"/>
                <a:gd name="connsiteX8457" fmla="*/ 4260131 w 4966685"/>
                <a:gd name="connsiteY8457" fmla="*/ 284902 h 512833"/>
                <a:gd name="connsiteX8458" fmla="*/ 4251143 w 4966685"/>
                <a:gd name="connsiteY8458" fmla="*/ 275914 h 512833"/>
                <a:gd name="connsiteX8459" fmla="*/ 4260131 w 4966685"/>
                <a:gd name="connsiteY8459" fmla="*/ 266926 h 512833"/>
                <a:gd name="connsiteX8460" fmla="*/ 4231887 w 4966685"/>
                <a:gd name="connsiteY8460" fmla="*/ 266926 h 512833"/>
                <a:gd name="connsiteX8461" fmla="*/ 4240874 w 4966685"/>
                <a:gd name="connsiteY8461" fmla="*/ 275914 h 512833"/>
                <a:gd name="connsiteX8462" fmla="*/ 4231887 w 4966685"/>
                <a:gd name="connsiteY8462" fmla="*/ 284902 h 512833"/>
                <a:gd name="connsiteX8463" fmla="*/ 4222899 w 4966685"/>
                <a:gd name="connsiteY8463" fmla="*/ 275914 h 512833"/>
                <a:gd name="connsiteX8464" fmla="*/ 4231887 w 4966685"/>
                <a:gd name="connsiteY8464" fmla="*/ 266926 h 512833"/>
                <a:gd name="connsiteX8465" fmla="*/ 4203640 w 4966685"/>
                <a:gd name="connsiteY8465" fmla="*/ 266926 h 512833"/>
                <a:gd name="connsiteX8466" fmla="*/ 4212628 w 4966685"/>
                <a:gd name="connsiteY8466" fmla="*/ 275914 h 512833"/>
                <a:gd name="connsiteX8467" fmla="*/ 4203640 w 4966685"/>
                <a:gd name="connsiteY8467" fmla="*/ 284902 h 512833"/>
                <a:gd name="connsiteX8468" fmla="*/ 4194652 w 4966685"/>
                <a:gd name="connsiteY8468" fmla="*/ 275914 h 512833"/>
                <a:gd name="connsiteX8469" fmla="*/ 4203640 w 4966685"/>
                <a:gd name="connsiteY8469" fmla="*/ 266926 h 512833"/>
                <a:gd name="connsiteX8470" fmla="*/ 4175396 w 4966685"/>
                <a:gd name="connsiteY8470" fmla="*/ 266926 h 512833"/>
                <a:gd name="connsiteX8471" fmla="*/ 4184383 w 4966685"/>
                <a:gd name="connsiteY8471" fmla="*/ 275914 h 512833"/>
                <a:gd name="connsiteX8472" fmla="*/ 4175396 w 4966685"/>
                <a:gd name="connsiteY8472" fmla="*/ 284902 h 512833"/>
                <a:gd name="connsiteX8473" fmla="*/ 4166408 w 4966685"/>
                <a:gd name="connsiteY8473" fmla="*/ 275914 h 512833"/>
                <a:gd name="connsiteX8474" fmla="*/ 4175396 w 4966685"/>
                <a:gd name="connsiteY8474" fmla="*/ 266926 h 512833"/>
                <a:gd name="connsiteX8475" fmla="*/ 4147149 w 4966685"/>
                <a:gd name="connsiteY8475" fmla="*/ 266926 h 512833"/>
                <a:gd name="connsiteX8476" fmla="*/ 4156137 w 4966685"/>
                <a:gd name="connsiteY8476" fmla="*/ 275914 h 512833"/>
                <a:gd name="connsiteX8477" fmla="*/ 4147149 w 4966685"/>
                <a:gd name="connsiteY8477" fmla="*/ 284902 h 512833"/>
                <a:gd name="connsiteX8478" fmla="*/ 4138161 w 4966685"/>
                <a:gd name="connsiteY8478" fmla="*/ 275914 h 512833"/>
                <a:gd name="connsiteX8479" fmla="*/ 4147149 w 4966685"/>
                <a:gd name="connsiteY8479" fmla="*/ 266926 h 512833"/>
                <a:gd name="connsiteX8480" fmla="*/ 4118905 w 4966685"/>
                <a:gd name="connsiteY8480" fmla="*/ 266926 h 512833"/>
                <a:gd name="connsiteX8481" fmla="*/ 4127892 w 4966685"/>
                <a:gd name="connsiteY8481" fmla="*/ 275914 h 512833"/>
                <a:gd name="connsiteX8482" fmla="*/ 4118905 w 4966685"/>
                <a:gd name="connsiteY8482" fmla="*/ 284902 h 512833"/>
                <a:gd name="connsiteX8483" fmla="*/ 4109917 w 4966685"/>
                <a:gd name="connsiteY8483" fmla="*/ 275914 h 512833"/>
                <a:gd name="connsiteX8484" fmla="*/ 4118905 w 4966685"/>
                <a:gd name="connsiteY8484" fmla="*/ 266926 h 512833"/>
                <a:gd name="connsiteX8485" fmla="*/ 4090658 w 4966685"/>
                <a:gd name="connsiteY8485" fmla="*/ 266926 h 512833"/>
                <a:gd name="connsiteX8486" fmla="*/ 4099646 w 4966685"/>
                <a:gd name="connsiteY8486" fmla="*/ 275914 h 512833"/>
                <a:gd name="connsiteX8487" fmla="*/ 4090658 w 4966685"/>
                <a:gd name="connsiteY8487" fmla="*/ 284902 h 512833"/>
                <a:gd name="connsiteX8488" fmla="*/ 4081670 w 4966685"/>
                <a:gd name="connsiteY8488" fmla="*/ 275914 h 512833"/>
                <a:gd name="connsiteX8489" fmla="*/ 4090658 w 4966685"/>
                <a:gd name="connsiteY8489" fmla="*/ 266926 h 512833"/>
                <a:gd name="connsiteX8490" fmla="*/ 4062414 w 4966685"/>
                <a:gd name="connsiteY8490" fmla="*/ 266926 h 512833"/>
                <a:gd name="connsiteX8491" fmla="*/ 4071401 w 4966685"/>
                <a:gd name="connsiteY8491" fmla="*/ 275914 h 512833"/>
                <a:gd name="connsiteX8492" fmla="*/ 4062414 w 4966685"/>
                <a:gd name="connsiteY8492" fmla="*/ 284902 h 512833"/>
                <a:gd name="connsiteX8493" fmla="*/ 4053426 w 4966685"/>
                <a:gd name="connsiteY8493" fmla="*/ 275914 h 512833"/>
                <a:gd name="connsiteX8494" fmla="*/ 4062414 w 4966685"/>
                <a:gd name="connsiteY8494" fmla="*/ 266926 h 512833"/>
                <a:gd name="connsiteX8495" fmla="*/ 4034167 w 4966685"/>
                <a:gd name="connsiteY8495" fmla="*/ 266926 h 512833"/>
                <a:gd name="connsiteX8496" fmla="*/ 4043155 w 4966685"/>
                <a:gd name="connsiteY8496" fmla="*/ 275914 h 512833"/>
                <a:gd name="connsiteX8497" fmla="*/ 4034167 w 4966685"/>
                <a:gd name="connsiteY8497" fmla="*/ 284902 h 512833"/>
                <a:gd name="connsiteX8498" fmla="*/ 4025179 w 4966685"/>
                <a:gd name="connsiteY8498" fmla="*/ 275914 h 512833"/>
                <a:gd name="connsiteX8499" fmla="*/ 4034167 w 4966685"/>
                <a:gd name="connsiteY8499" fmla="*/ 266926 h 512833"/>
                <a:gd name="connsiteX8500" fmla="*/ 4005923 w 4966685"/>
                <a:gd name="connsiteY8500" fmla="*/ 266926 h 512833"/>
                <a:gd name="connsiteX8501" fmla="*/ 4014911 w 4966685"/>
                <a:gd name="connsiteY8501" fmla="*/ 275914 h 512833"/>
                <a:gd name="connsiteX8502" fmla="*/ 4005923 w 4966685"/>
                <a:gd name="connsiteY8502" fmla="*/ 284902 h 512833"/>
                <a:gd name="connsiteX8503" fmla="*/ 3996935 w 4966685"/>
                <a:gd name="connsiteY8503" fmla="*/ 275914 h 512833"/>
                <a:gd name="connsiteX8504" fmla="*/ 4005923 w 4966685"/>
                <a:gd name="connsiteY8504" fmla="*/ 266926 h 512833"/>
                <a:gd name="connsiteX8505" fmla="*/ 3977676 w 4966685"/>
                <a:gd name="connsiteY8505" fmla="*/ 266926 h 512833"/>
                <a:gd name="connsiteX8506" fmla="*/ 3986664 w 4966685"/>
                <a:gd name="connsiteY8506" fmla="*/ 275914 h 512833"/>
                <a:gd name="connsiteX8507" fmla="*/ 3977676 w 4966685"/>
                <a:gd name="connsiteY8507" fmla="*/ 284902 h 512833"/>
                <a:gd name="connsiteX8508" fmla="*/ 3968688 w 4966685"/>
                <a:gd name="connsiteY8508" fmla="*/ 275914 h 512833"/>
                <a:gd name="connsiteX8509" fmla="*/ 3977676 w 4966685"/>
                <a:gd name="connsiteY8509" fmla="*/ 266926 h 512833"/>
                <a:gd name="connsiteX8510" fmla="*/ 3949432 w 4966685"/>
                <a:gd name="connsiteY8510" fmla="*/ 266926 h 512833"/>
                <a:gd name="connsiteX8511" fmla="*/ 3958420 w 4966685"/>
                <a:gd name="connsiteY8511" fmla="*/ 275914 h 512833"/>
                <a:gd name="connsiteX8512" fmla="*/ 3949432 w 4966685"/>
                <a:gd name="connsiteY8512" fmla="*/ 284902 h 512833"/>
                <a:gd name="connsiteX8513" fmla="*/ 3940444 w 4966685"/>
                <a:gd name="connsiteY8513" fmla="*/ 275914 h 512833"/>
                <a:gd name="connsiteX8514" fmla="*/ 3949432 w 4966685"/>
                <a:gd name="connsiteY8514" fmla="*/ 266926 h 512833"/>
                <a:gd name="connsiteX8515" fmla="*/ 3921185 w 4966685"/>
                <a:gd name="connsiteY8515" fmla="*/ 266926 h 512833"/>
                <a:gd name="connsiteX8516" fmla="*/ 3930174 w 4966685"/>
                <a:gd name="connsiteY8516" fmla="*/ 275914 h 512833"/>
                <a:gd name="connsiteX8517" fmla="*/ 3921185 w 4966685"/>
                <a:gd name="connsiteY8517" fmla="*/ 284902 h 512833"/>
                <a:gd name="connsiteX8518" fmla="*/ 3912198 w 4966685"/>
                <a:gd name="connsiteY8518" fmla="*/ 275914 h 512833"/>
                <a:gd name="connsiteX8519" fmla="*/ 3921185 w 4966685"/>
                <a:gd name="connsiteY8519" fmla="*/ 266926 h 512833"/>
                <a:gd name="connsiteX8520" fmla="*/ 3892941 w 4966685"/>
                <a:gd name="connsiteY8520" fmla="*/ 266926 h 512833"/>
                <a:gd name="connsiteX8521" fmla="*/ 3901929 w 4966685"/>
                <a:gd name="connsiteY8521" fmla="*/ 275914 h 512833"/>
                <a:gd name="connsiteX8522" fmla="*/ 3892941 w 4966685"/>
                <a:gd name="connsiteY8522" fmla="*/ 284902 h 512833"/>
                <a:gd name="connsiteX8523" fmla="*/ 3883953 w 4966685"/>
                <a:gd name="connsiteY8523" fmla="*/ 275914 h 512833"/>
                <a:gd name="connsiteX8524" fmla="*/ 3892941 w 4966685"/>
                <a:gd name="connsiteY8524" fmla="*/ 266926 h 512833"/>
                <a:gd name="connsiteX8525" fmla="*/ 3864694 w 4966685"/>
                <a:gd name="connsiteY8525" fmla="*/ 266926 h 512833"/>
                <a:gd name="connsiteX8526" fmla="*/ 3873682 w 4966685"/>
                <a:gd name="connsiteY8526" fmla="*/ 275914 h 512833"/>
                <a:gd name="connsiteX8527" fmla="*/ 3864694 w 4966685"/>
                <a:gd name="connsiteY8527" fmla="*/ 284902 h 512833"/>
                <a:gd name="connsiteX8528" fmla="*/ 3855707 w 4966685"/>
                <a:gd name="connsiteY8528" fmla="*/ 275914 h 512833"/>
                <a:gd name="connsiteX8529" fmla="*/ 3864694 w 4966685"/>
                <a:gd name="connsiteY8529" fmla="*/ 266926 h 512833"/>
                <a:gd name="connsiteX8530" fmla="*/ 3836450 w 4966685"/>
                <a:gd name="connsiteY8530" fmla="*/ 266926 h 512833"/>
                <a:gd name="connsiteX8531" fmla="*/ 3845438 w 4966685"/>
                <a:gd name="connsiteY8531" fmla="*/ 275914 h 512833"/>
                <a:gd name="connsiteX8532" fmla="*/ 3836450 w 4966685"/>
                <a:gd name="connsiteY8532" fmla="*/ 284902 h 512833"/>
                <a:gd name="connsiteX8533" fmla="*/ 3827462 w 4966685"/>
                <a:gd name="connsiteY8533" fmla="*/ 275914 h 512833"/>
                <a:gd name="connsiteX8534" fmla="*/ 3836450 w 4966685"/>
                <a:gd name="connsiteY8534" fmla="*/ 266926 h 512833"/>
                <a:gd name="connsiteX8535" fmla="*/ 3808204 w 4966685"/>
                <a:gd name="connsiteY8535" fmla="*/ 266926 h 512833"/>
                <a:gd name="connsiteX8536" fmla="*/ 3817192 w 4966685"/>
                <a:gd name="connsiteY8536" fmla="*/ 275914 h 512833"/>
                <a:gd name="connsiteX8537" fmla="*/ 3808204 w 4966685"/>
                <a:gd name="connsiteY8537" fmla="*/ 284902 h 512833"/>
                <a:gd name="connsiteX8538" fmla="*/ 3799216 w 4966685"/>
                <a:gd name="connsiteY8538" fmla="*/ 275914 h 512833"/>
                <a:gd name="connsiteX8539" fmla="*/ 3808204 w 4966685"/>
                <a:gd name="connsiteY8539" fmla="*/ 266926 h 512833"/>
                <a:gd name="connsiteX8540" fmla="*/ 3779959 w 4966685"/>
                <a:gd name="connsiteY8540" fmla="*/ 266926 h 512833"/>
                <a:gd name="connsiteX8541" fmla="*/ 3788947 w 4966685"/>
                <a:gd name="connsiteY8541" fmla="*/ 275914 h 512833"/>
                <a:gd name="connsiteX8542" fmla="*/ 3779959 w 4966685"/>
                <a:gd name="connsiteY8542" fmla="*/ 284902 h 512833"/>
                <a:gd name="connsiteX8543" fmla="*/ 3770971 w 4966685"/>
                <a:gd name="connsiteY8543" fmla="*/ 275914 h 512833"/>
                <a:gd name="connsiteX8544" fmla="*/ 3779959 w 4966685"/>
                <a:gd name="connsiteY8544" fmla="*/ 266926 h 512833"/>
                <a:gd name="connsiteX8545" fmla="*/ 3751712 w 4966685"/>
                <a:gd name="connsiteY8545" fmla="*/ 266926 h 512833"/>
                <a:gd name="connsiteX8546" fmla="*/ 3760701 w 4966685"/>
                <a:gd name="connsiteY8546" fmla="*/ 275914 h 512833"/>
                <a:gd name="connsiteX8547" fmla="*/ 3751712 w 4966685"/>
                <a:gd name="connsiteY8547" fmla="*/ 284902 h 512833"/>
                <a:gd name="connsiteX8548" fmla="*/ 3742725 w 4966685"/>
                <a:gd name="connsiteY8548" fmla="*/ 275914 h 512833"/>
                <a:gd name="connsiteX8549" fmla="*/ 3751712 w 4966685"/>
                <a:gd name="connsiteY8549" fmla="*/ 266926 h 512833"/>
                <a:gd name="connsiteX8550" fmla="*/ 3723468 w 4966685"/>
                <a:gd name="connsiteY8550" fmla="*/ 266926 h 512833"/>
                <a:gd name="connsiteX8551" fmla="*/ 3732456 w 4966685"/>
                <a:gd name="connsiteY8551" fmla="*/ 275914 h 512833"/>
                <a:gd name="connsiteX8552" fmla="*/ 3723468 w 4966685"/>
                <a:gd name="connsiteY8552" fmla="*/ 284902 h 512833"/>
                <a:gd name="connsiteX8553" fmla="*/ 3714480 w 4966685"/>
                <a:gd name="connsiteY8553" fmla="*/ 275914 h 512833"/>
                <a:gd name="connsiteX8554" fmla="*/ 3723468 w 4966685"/>
                <a:gd name="connsiteY8554" fmla="*/ 266926 h 512833"/>
                <a:gd name="connsiteX8555" fmla="*/ 3695222 w 4966685"/>
                <a:gd name="connsiteY8555" fmla="*/ 266926 h 512833"/>
                <a:gd name="connsiteX8556" fmla="*/ 3704210 w 4966685"/>
                <a:gd name="connsiteY8556" fmla="*/ 275914 h 512833"/>
                <a:gd name="connsiteX8557" fmla="*/ 3695222 w 4966685"/>
                <a:gd name="connsiteY8557" fmla="*/ 284902 h 512833"/>
                <a:gd name="connsiteX8558" fmla="*/ 3686234 w 4966685"/>
                <a:gd name="connsiteY8558" fmla="*/ 275914 h 512833"/>
                <a:gd name="connsiteX8559" fmla="*/ 3695222 w 4966685"/>
                <a:gd name="connsiteY8559" fmla="*/ 266926 h 512833"/>
                <a:gd name="connsiteX8560" fmla="*/ 3666977 w 4966685"/>
                <a:gd name="connsiteY8560" fmla="*/ 266926 h 512833"/>
                <a:gd name="connsiteX8561" fmla="*/ 3675965 w 4966685"/>
                <a:gd name="connsiteY8561" fmla="*/ 275914 h 512833"/>
                <a:gd name="connsiteX8562" fmla="*/ 3666977 w 4966685"/>
                <a:gd name="connsiteY8562" fmla="*/ 284902 h 512833"/>
                <a:gd name="connsiteX8563" fmla="*/ 3657989 w 4966685"/>
                <a:gd name="connsiteY8563" fmla="*/ 275914 h 512833"/>
                <a:gd name="connsiteX8564" fmla="*/ 3666977 w 4966685"/>
                <a:gd name="connsiteY8564" fmla="*/ 266926 h 512833"/>
                <a:gd name="connsiteX8565" fmla="*/ 3638731 w 4966685"/>
                <a:gd name="connsiteY8565" fmla="*/ 266926 h 512833"/>
                <a:gd name="connsiteX8566" fmla="*/ 3647719 w 4966685"/>
                <a:gd name="connsiteY8566" fmla="*/ 275914 h 512833"/>
                <a:gd name="connsiteX8567" fmla="*/ 3638731 w 4966685"/>
                <a:gd name="connsiteY8567" fmla="*/ 284902 h 512833"/>
                <a:gd name="connsiteX8568" fmla="*/ 3629743 w 4966685"/>
                <a:gd name="connsiteY8568" fmla="*/ 275914 h 512833"/>
                <a:gd name="connsiteX8569" fmla="*/ 3638731 w 4966685"/>
                <a:gd name="connsiteY8569" fmla="*/ 266926 h 512833"/>
                <a:gd name="connsiteX8570" fmla="*/ 3610486 w 4966685"/>
                <a:gd name="connsiteY8570" fmla="*/ 266926 h 512833"/>
                <a:gd name="connsiteX8571" fmla="*/ 3619474 w 4966685"/>
                <a:gd name="connsiteY8571" fmla="*/ 275914 h 512833"/>
                <a:gd name="connsiteX8572" fmla="*/ 3610486 w 4966685"/>
                <a:gd name="connsiteY8572" fmla="*/ 284902 h 512833"/>
                <a:gd name="connsiteX8573" fmla="*/ 3601498 w 4966685"/>
                <a:gd name="connsiteY8573" fmla="*/ 275914 h 512833"/>
                <a:gd name="connsiteX8574" fmla="*/ 3610486 w 4966685"/>
                <a:gd name="connsiteY8574" fmla="*/ 266926 h 512833"/>
                <a:gd name="connsiteX8575" fmla="*/ 3582240 w 4966685"/>
                <a:gd name="connsiteY8575" fmla="*/ 266926 h 512833"/>
                <a:gd name="connsiteX8576" fmla="*/ 3591228 w 4966685"/>
                <a:gd name="connsiteY8576" fmla="*/ 275914 h 512833"/>
                <a:gd name="connsiteX8577" fmla="*/ 3582240 w 4966685"/>
                <a:gd name="connsiteY8577" fmla="*/ 284902 h 512833"/>
                <a:gd name="connsiteX8578" fmla="*/ 3573252 w 4966685"/>
                <a:gd name="connsiteY8578" fmla="*/ 275914 h 512833"/>
                <a:gd name="connsiteX8579" fmla="*/ 3582240 w 4966685"/>
                <a:gd name="connsiteY8579" fmla="*/ 266926 h 512833"/>
                <a:gd name="connsiteX8580" fmla="*/ 3553994 w 4966685"/>
                <a:gd name="connsiteY8580" fmla="*/ 266926 h 512833"/>
                <a:gd name="connsiteX8581" fmla="*/ 3562982 w 4966685"/>
                <a:gd name="connsiteY8581" fmla="*/ 275914 h 512833"/>
                <a:gd name="connsiteX8582" fmla="*/ 3553994 w 4966685"/>
                <a:gd name="connsiteY8582" fmla="*/ 284902 h 512833"/>
                <a:gd name="connsiteX8583" fmla="*/ 3545007 w 4966685"/>
                <a:gd name="connsiteY8583" fmla="*/ 275914 h 512833"/>
                <a:gd name="connsiteX8584" fmla="*/ 3553994 w 4966685"/>
                <a:gd name="connsiteY8584" fmla="*/ 266926 h 512833"/>
                <a:gd name="connsiteX8585" fmla="*/ 3525749 w 4966685"/>
                <a:gd name="connsiteY8585" fmla="*/ 266926 h 512833"/>
                <a:gd name="connsiteX8586" fmla="*/ 3534737 w 4966685"/>
                <a:gd name="connsiteY8586" fmla="*/ 275914 h 512833"/>
                <a:gd name="connsiteX8587" fmla="*/ 3525749 w 4966685"/>
                <a:gd name="connsiteY8587" fmla="*/ 284902 h 512833"/>
                <a:gd name="connsiteX8588" fmla="*/ 3516761 w 4966685"/>
                <a:gd name="connsiteY8588" fmla="*/ 275914 h 512833"/>
                <a:gd name="connsiteX8589" fmla="*/ 3525749 w 4966685"/>
                <a:gd name="connsiteY8589" fmla="*/ 266926 h 512833"/>
                <a:gd name="connsiteX8590" fmla="*/ 3497504 w 4966685"/>
                <a:gd name="connsiteY8590" fmla="*/ 266926 h 512833"/>
                <a:gd name="connsiteX8591" fmla="*/ 3506491 w 4966685"/>
                <a:gd name="connsiteY8591" fmla="*/ 275914 h 512833"/>
                <a:gd name="connsiteX8592" fmla="*/ 3497504 w 4966685"/>
                <a:gd name="connsiteY8592" fmla="*/ 284902 h 512833"/>
                <a:gd name="connsiteX8593" fmla="*/ 3488516 w 4966685"/>
                <a:gd name="connsiteY8593" fmla="*/ 275914 h 512833"/>
                <a:gd name="connsiteX8594" fmla="*/ 3497504 w 4966685"/>
                <a:gd name="connsiteY8594" fmla="*/ 266926 h 512833"/>
                <a:gd name="connsiteX8595" fmla="*/ 3469259 w 4966685"/>
                <a:gd name="connsiteY8595" fmla="*/ 266926 h 512833"/>
                <a:gd name="connsiteX8596" fmla="*/ 3478246 w 4966685"/>
                <a:gd name="connsiteY8596" fmla="*/ 275914 h 512833"/>
                <a:gd name="connsiteX8597" fmla="*/ 3469259 w 4966685"/>
                <a:gd name="connsiteY8597" fmla="*/ 284902 h 512833"/>
                <a:gd name="connsiteX8598" fmla="*/ 3460271 w 4966685"/>
                <a:gd name="connsiteY8598" fmla="*/ 275914 h 512833"/>
                <a:gd name="connsiteX8599" fmla="*/ 3469259 w 4966685"/>
                <a:gd name="connsiteY8599" fmla="*/ 266926 h 512833"/>
                <a:gd name="connsiteX8600" fmla="*/ 3441013 w 4966685"/>
                <a:gd name="connsiteY8600" fmla="*/ 266926 h 512833"/>
                <a:gd name="connsiteX8601" fmla="*/ 3450001 w 4966685"/>
                <a:gd name="connsiteY8601" fmla="*/ 275914 h 512833"/>
                <a:gd name="connsiteX8602" fmla="*/ 3441013 w 4966685"/>
                <a:gd name="connsiteY8602" fmla="*/ 284902 h 512833"/>
                <a:gd name="connsiteX8603" fmla="*/ 3432025 w 4966685"/>
                <a:gd name="connsiteY8603" fmla="*/ 275914 h 512833"/>
                <a:gd name="connsiteX8604" fmla="*/ 3441013 w 4966685"/>
                <a:gd name="connsiteY8604" fmla="*/ 266926 h 512833"/>
                <a:gd name="connsiteX8605" fmla="*/ 3412767 w 4966685"/>
                <a:gd name="connsiteY8605" fmla="*/ 266926 h 512833"/>
                <a:gd name="connsiteX8606" fmla="*/ 3421755 w 4966685"/>
                <a:gd name="connsiteY8606" fmla="*/ 275914 h 512833"/>
                <a:gd name="connsiteX8607" fmla="*/ 3412767 w 4966685"/>
                <a:gd name="connsiteY8607" fmla="*/ 284902 h 512833"/>
                <a:gd name="connsiteX8608" fmla="*/ 3403779 w 4966685"/>
                <a:gd name="connsiteY8608" fmla="*/ 275914 h 512833"/>
                <a:gd name="connsiteX8609" fmla="*/ 3412767 w 4966685"/>
                <a:gd name="connsiteY8609" fmla="*/ 266926 h 512833"/>
                <a:gd name="connsiteX8610" fmla="*/ 3384549 w 4966685"/>
                <a:gd name="connsiteY8610" fmla="*/ 266926 h 512833"/>
                <a:gd name="connsiteX8611" fmla="*/ 3393537 w 4966685"/>
                <a:gd name="connsiteY8611" fmla="*/ 275914 h 512833"/>
                <a:gd name="connsiteX8612" fmla="*/ 3384549 w 4966685"/>
                <a:gd name="connsiteY8612" fmla="*/ 284902 h 512833"/>
                <a:gd name="connsiteX8613" fmla="*/ 3375561 w 4966685"/>
                <a:gd name="connsiteY8613" fmla="*/ 275914 h 512833"/>
                <a:gd name="connsiteX8614" fmla="*/ 3384549 w 4966685"/>
                <a:gd name="connsiteY8614" fmla="*/ 266926 h 512833"/>
                <a:gd name="connsiteX8615" fmla="*/ 3356311 w 4966685"/>
                <a:gd name="connsiteY8615" fmla="*/ 266926 h 512833"/>
                <a:gd name="connsiteX8616" fmla="*/ 3365299 w 4966685"/>
                <a:gd name="connsiteY8616" fmla="*/ 275914 h 512833"/>
                <a:gd name="connsiteX8617" fmla="*/ 3356311 w 4966685"/>
                <a:gd name="connsiteY8617" fmla="*/ 284902 h 512833"/>
                <a:gd name="connsiteX8618" fmla="*/ 3347323 w 4966685"/>
                <a:gd name="connsiteY8618" fmla="*/ 275914 h 512833"/>
                <a:gd name="connsiteX8619" fmla="*/ 3356311 w 4966685"/>
                <a:gd name="connsiteY8619" fmla="*/ 266926 h 512833"/>
                <a:gd name="connsiteX8620" fmla="*/ 3328066 w 4966685"/>
                <a:gd name="connsiteY8620" fmla="*/ 266926 h 512833"/>
                <a:gd name="connsiteX8621" fmla="*/ 3337054 w 4966685"/>
                <a:gd name="connsiteY8621" fmla="*/ 275914 h 512833"/>
                <a:gd name="connsiteX8622" fmla="*/ 3328066 w 4966685"/>
                <a:gd name="connsiteY8622" fmla="*/ 284902 h 512833"/>
                <a:gd name="connsiteX8623" fmla="*/ 3319078 w 4966685"/>
                <a:gd name="connsiteY8623" fmla="*/ 275914 h 512833"/>
                <a:gd name="connsiteX8624" fmla="*/ 3328066 w 4966685"/>
                <a:gd name="connsiteY8624" fmla="*/ 266926 h 512833"/>
                <a:gd name="connsiteX8625" fmla="*/ 3299820 w 4966685"/>
                <a:gd name="connsiteY8625" fmla="*/ 266926 h 512833"/>
                <a:gd name="connsiteX8626" fmla="*/ 3308808 w 4966685"/>
                <a:gd name="connsiteY8626" fmla="*/ 275914 h 512833"/>
                <a:gd name="connsiteX8627" fmla="*/ 3299820 w 4966685"/>
                <a:gd name="connsiteY8627" fmla="*/ 284902 h 512833"/>
                <a:gd name="connsiteX8628" fmla="*/ 3290832 w 4966685"/>
                <a:gd name="connsiteY8628" fmla="*/ 275914 h 512833"/>
                <a:gd name="connsiteX8629" fmla="*/ 3299820 w 4966685"/>
                <a:gd name="connsiteY8629" fmla="*/ 266926 h 512833"/>
                <a:gd name="connsiteX8630" fmla="*/ 3271575 w 4966685"/>
                <a:gd name="connsiteY8630" fmla="*/ 266926 h 512833"/>
                <a:gd name="connsiteX8631" fmla="*/ 3280563 w 4966685"/>
                <a:gd name="connsiteY8631" fmla="*/ 275914 h 512833"/>
                <a:gd name="connsiteX8632" fmla="*/ 3271575 w 4966685"/>
                <a:gd name="connsiteY8632" fmla="*/ 284902 h 512833"/>
                <a:gd name="connsiteX8633" fmla="*/ 3262587 w 4966685"/>
                <a:gd name="connsiteY8633" fmla="*/ 275914 h 512833"/>
                <a:gd name="connsiteX8634" fmla="*/ 3271575 w 4966685"/>
                <a:gd name="connsiteY8634" fmla="*/ 266926 h 512833"/>
                <a:gd name="connsiteX8635" fmla="*/ 3243329 w 4966685"/>
                <a:gd name="connsiteY8635" fmla="*/ 266926 h 512833"/>
                <a:gd name="connsiteX8636" fmla="*/ 3252317 w 4966685"/>
                <a:gd name="connsiteY8636" fmla="*/ 275914 h 512833"/>
                <a:gd name="connsiteX8637" fmla="*/ 3243329 w 4966685"/>
                <a:gd name="connsiteY8637" fmla="*/ 284902 h 512833"/>
                <a:gd name="connsiteX8638" fmla="*/ 3234341 w 4966685"/>
                <a:gd name="connsiteY8638" fmla="*/ 275914 h 512833"/>
                <a:gd name="connsiteX8639" fmla="*/ 3243329 w 4966685"/>
                <a:gd name="connsiteY8639" fmla="*/ 266926 h 512833"/>
                <a:gd name="connsiteX8640" fmla="*/ 3215084 w 4966685"/>
                <a:gd name="connsiteY8640" fmla="*/ 266926 h 512833"/>
                <a:gd name="connsiteX8641" fmla="*/ 3224072 w 4966685"/>
                <a:gd name="connsiteY8641" fmla="*/ 275914 h 512833"/>
                <a:gd name="connsiteX8642" fmla="*/ 3215084 w 4966685"/>
                <a:gd name="connsiteY8642" fmla="*/ 284902 h 512833"/>
                <a:gd name="connsiteX8643" fmla="*/ 3206096 w 4966685"/>
                <a:gd name="connsiteY8643" fmla="*/ 275914 h 512833"/>
                <a:gd name="connsiteX8644" fmla="*/ 3215084 w 4966685"/>
                <a:gd name="connsiteY8644" fmla="*/ 266926 h 512833"/>
                <a:gd name="connsiteX8645" fmla="*/ 3186838 w 4966685"/>
                <a:gd name="connsiteY8645" fmla="*/ 266926 h 512833"/>
                <a:gd name="connsiteX8646" fmla="*/ 3195826 w 4966685"/>
                <a:gd name="connsiteY8646" fmla="*/ 275914 h 512833"/>
                <a:gd name="connsiteX8647" fmla="*/ 3186838 w 4966685"/>
                <a:gd name="connsiteY8647" fmla="*/ 284902 h 512833"/>
                <a:gd name="connsiteX8648" fmla="*/ 3177850 w 4966685"/>
                <a:gd name="connsiteY8648" fmla="*/ 275914 h 512833"/>
                <a:gd name="connsiteX8649" fmla="*/ 3186838 w 4966685"/>
                <a:gd name="connsiteY8649" fmla="*/ 266926 h 512833"/>
                <a:gd name="connsiteX8650" fmla="*/ 3158593 w 4966685"/>
                <a:gd name="connsiteY8650" fmla="*/ 266926 h 512833"/>
                <a:gd name="connsiteX8651" fmla="*/ 3167581 w 4966685"/>
                <a:gd name="connsiteY8651" fmla="*/ 275914 h 512833"/>
                <a:gd name="connsiteX8652" fmla="*/ 3158593 w 4966685"/>
                <a:gd name="connsiteY8652" fmla="*/ 284902 h 512833"/>
                <a:gd name="connsiteX8653" fmla="*/ 3149605 w 4966685"/>
                <a:gd name="connsiteY8653" fmla="*/ 275914 h 512833"/>
                <a:gd name="connsiteX8654" fmla="*/ 3158593 w 4966685"/>
                <a:gd name="connsiteY8654" fmla="*/ 266926 h 512833"/>
                <a:gd name="connsiteX8655" fmla="*/ 3130347 w 4966685"/>
                <a:gd name="connsiteY8655" fmla="*/ 266926 h 512833"/>
                <a:gd name="connsiteX8656" fmla="*/ 3139335 w 4966685"/>
                <a:gd name="connsiteY8656" fmla="*/ 275914 h 512833"/>
                <a:gd name="connsiteX8657" fmla="*/ 3130347 w 4966685"/>
                <a:gd name="connsiteY8657" fmla="*/ 284902 h 512833"/>
                <a:gd name="connsiteX8658" fmla="*/ 3121359 w 4966685"/>
                <a:gd name="connsiteY8658" fmla="*/ 275914 h 512833"/>
                <a:gd name="connsiteX8659" fmla="*/ 3130347 w 4966685"/>
                <a:gd name="connsiteY8659" fmla="*/ 266926 h 512833"/>
                <a:gd name="connsiteX8660" fmla="*/ 3102102 w 4966685"/>
                <a:gd name="connsiteY8660" fmla="*/ 266926 h 512833"/>
                <a:gd name="connsiteX8661" fmla="*/ 3111090 w 4966685"/>
                <a:gd name="connsiteY8661" fmla="*/ 275914 h 512833"/>
                <a:gd name="connsiteX8662" fmla="*/ 3102102 w 4966685"/>
                <a:gd name="connsiteY8662" fmla="*/ 284902 h 512833"/>
                <a:gd name="connsiteX8663" fmla="*/ 3093114 w 4966685"/>
                <a:gd name="connsiteY8663" fmla="*/ 275914 h 512833"/>
                <a:gd name="connsiteX8664" fmla="*/ 3102102 w 4966685"/>
                <a:gd name="connsiteY8664" fmla="*/ 266926 h 512833"/>
                <a:gd name="connsiteX8665" fmla="*/ 3073856 w 4966685"/>
                <a:gd name="connsiteY8665" fmla="*/ 266926 h 512833"/>
                <a:gd name="connsiteX8666" fmla="*/ 3082844 w 4966685"/>
                <a:gd name="connsiteY8666" fmla="*/ 275914 h 512833"/>
                <a:gd name="connsiteX8667" fmla="*/ 3073856 w 4966685"/>
                <a:gd name="connsiteY8667" fmla="*/ 284902 h 512833"/>
                <a:gd name="connsiteX8668" fmla="*/ 3064868 w 4966685"/>
                <a:gd name="connsiteY8668" fmla="*/ 275914 h 512833"/>
                <a:gd name="connsiteX8669" fmla="*/ 3073856 w 4966685"/>
                <a:gd name="connsiteY8669" fmla="*/ 266926 h 512833"/>
                <a:gd name="connsiteX8670" fmla="*/ 3045611 w 4966685"/>
                <a:gd name="connsiteY8670" fmla="*/ 266926 h 512833"/>
                <a:gd name="connsiteX8671" fmla="*/ 3054599 w 4966685"/>
                <a:gd name="connsiteY8671" fmla="*/ 275914 h 512833"/>
                <a:gd name="connsiteX8672" fmla="*/ 3045611 w 4966685"/>
                <a:gd name="connsiteY8672" fmla="*/ 284902 h 512833"/>
                <a:gd name="connsiteX8673" fmla="*/ 3036623 w 4966685"/>
                <a:gd name="connsiteY8673" fmla="*/ 275914 h 512833"/>
                <a:gd name="connsiteX8674" fmla="*/ 3045611 w 4966685"/>
                <a:gd name="connsiteY8674" fmla="*/ 266926 h 512833"/>
                <a:gd name="connsiteX8675" fmla="*/ 3017365 w 4966685"/>
                <a:gd name="connsiteY8675" fmla="*/ 266926 h 512833"/>
                <a:gd name="connsiteX8676" fmla="*/ 3026353 w 4966685"/>
                <a:gd name="connsiteY8676" fmla="*/ 275914 h 512833"/>
                <a:gd name="connsiteX8677" fmla="*/ 3017365 w 4966685"/>
                <a:gd name="connsiteY8677" fmla="*/ 284902 h 512833"/>
                <a:gd name="connsiteX8678" fmla="*/ 3008377 w 4966685"/>
                <a:gd name="connsiteY8678" fmla="*/ 275914 h 512833"/>
                <a:gd name="connsiteX8679" fmla="*/ 3017365 w 4966685"/>
                <a:gd name="connsiteY8679" fmla="*/ 266926 h 512833"/>
                <a:gd name="connsiteX8680" fmla="*/ 2989120 w 4966685"/>
                <a:gd name="connsiteY8680" fmla="*/ 266926 h 512833"/>
                <a:gd name="connsiteX8681" fmla="*/ 2998108 w 4966685"/>
                <a:gd name="connsiteY8681" fmla="*/ 275914 h 512833"/>
                <a:gd name="connsiteX8682" fmla="*/ 2989120 w 4966685"/>
                <a:gd name="connsiteY8682" fmla="*/ 284902 h 512833"/>
                <a:gd name="connsiteX8683" fmla="*/ 2980132 w 4966685"/>
                <a:gd name="connsiteY8683" fmla="*/ 275914 h 512833"/>
                <a:gd name="connsiteX8684" fmla="*/ 2989120 w 4966685"/>
                <a:gd name="connsiteY8684" fmla="*/ 266926 h 512833"/>
                <a:gd name="connsiteX8685" fmla="*/ 2960874 w 4966685"/>
                <a:gd name="connsiteY8685" fmla="*/ 266926 h 512833"/>
                <a:gd name="connsiteX8686" fmla="*/ 2969862 w 4966685"/>
                <a:gd name="connsiteY8686" fmla="*/ 275914 h 512833"/>
                <a:gd name="connsiteX8687" fmla="*/ 2960874 w 4966685"/>
                <a:gd name="connsiteY8687" fmla="*/ 284902 h 512833"/>
                <a:gd name="connsiteX8688" fmla="*/ 2951886 w 4966685"/>
                <a:gd name="connsiteY8688" fmla="*/ 275914 h 512833"/>
                <a:gd name="connsiteX8689" fmla="*/ 2960874 w 4966685"/>
                <a:gd name="connsiteY8689" fmla="*/ 266926 h 512833"/>
                <a:gd name="connsiteX8690" fmla="*/ 2932629 w 4966685"/>
                <a:gd name="connsiteY8690" fmla="*/ 266926 h 512833"/>
                <a:gd name="connsiteX8691" fmla="*/ 2941617 w 4966685"/>
                <a:gd name="connsiteY8691" fmla="*/ 275914 h 512833"/>
                <a:gd name="connsiteX8692" fmla="*/ 2932629 w 4966685"/>
                <a:gd name="connsiteY8692" fmla="*/ 284902 h 512833"/>
                <a:gd name="connsiteX8693" fmla="*/ 2923641 w 4966685"/>
                <a:gd name="connsiteY8693" fmla="*/ 275914 h 512833"/>
                <a:gd name="connsiteX8694" fmla="*/ 2932629 w 4966685"/>
                <a:gd name="connsiteY8694" fmla="*/ 266926 h 512833"/>
                <a:gd name="connsiteX8695" fmla="*/ 2904383 w 4966685"/>
                <a:gd name="connsiteY8695" fmla="*/ 266926 h 512833"/>
                <a:gd name="connsiteX8696" fmla="*/ 2913371 w 4966685"/>
                <a:gd name="connsiteY8696" fmla="*/ 275914 h 512833"/>
                <a:gd name="connsiteX8697" fmla="*/ 2904383 w 4966685"/>
                <a:gd name="connsiteY8697" fmla="*/ 284902 h 512833"/>
                <a:gd name="connsiteX8698" fmla="*/ 2895395 w 4966685"/>
                <a:gd name="connsiteY8698" fmla="*/ 275914 h 512833"/>
                <a:gd name="connsiteX8699" fmla="*/ 2904383 w 4966685"/>
                <a:gd name="connsiteY8699" fmla="*/ 266926 h 512833"/>
                <a:gd name="connsiteX8700" fmla="*/ 2876138 w 4966685"/>
                <a:gd name="connsiteY8700" fmla="*/ 266926 h 512833"/>
                <a:gd name="connsiteX8701" fmla="*/ 2885126 w 4966685"/>
                <a:gd name="connsiteY8701" fmla="*/ 275914 h 512833"/>
                <a:gd name="connsiteX8702" fmla="*/ 2876138 w 4966685"/>
                <a:gd name="connsiteY8702" fmla="*/ 284902 h 512833"/>
                <a:gd name="connsiteX8703" fmla="*/ 2867151 w 4966685"/>
                <a:gd name="connsiteY8703" fmla="*/ 275914 h 512833"/>
                <a:gd name="connsiteX8704" fmla="*/ 2876138 w 4966685"/>
                <a:gd name="connsiteY8704" fmla="*/ 266926 h 512833"/>
                <a:gd name="connsiteX8705" fmla="*/ 2847892 w 4966685"/>
                <a:gd name="connsiteY8705" fmla="*/ 266926 h 512833"/>
                <a:gd name="connsiteX8706" fmla="*/ 2856880 w 4966685"/>
                <a:gd name="connsiteY8706" fmla="*/ 275914 h 512833"/>
                <a:gd name="connsiteX8707" fmla="*/ 2847892 w 4966685"/>
                <a:gd name="connsiteY8707" fmla="*/ 284902 h 512833"/>
                <a:gd name="connsiteX8708" fmla="*/ 2838904 w 4966685"/>
                <a:gd name="connsiteY8708" fmla="*/ 275914 h 512833"/>
                <a:gd name="connsiteX8709" fmla="*/ 2847892 w 4966685"/>
                <a:gd name="connsiteY8709" fmla="*/ 266926 h 512833"/>
                <a:gd name="connsiteX8710" fmla="*/ 2819647 w 4966685"/>
                <a:gd name="connsiteY8710" fmla="*/ 266926 h 512833"/>
                <a:gd name="connsiteX8711" fmla="*/ 2828635 w 4966685"/>
                <a:gd name="connsiteY8711" fmla="*/ 275914 h 512833"/>
                <a:gd name="connsiteX8712" fmla="*/ 2819647 w 4966685"/>
                <a:gd name="connsiteY8712" fmla="*/ 284902 h 512833"/>
                <a:gd name="connsiteX8713" fmla="*/ 2810660 w 4966685"/>
                <a:gd name="connsiteY8713" fmla="*/ 275914 h 512833"/>
                <a:gd name="connsiteX8714" fmla="*/ 2819647 w 4966685"/>
                <a:gd name="connsiteY8714" fmla="*/ 266926 h 512833"/>
                <a:gd name="connsiteX8715" fmla="*/ 2791401 w 4966685"/>
                <a:gd name="connsiteY8715" fmla="*/ 266926 h 512833"/>
                <a:gd name="connsiteX8716" fmla="*/ 2800389 w 4966685"/>
                <a:gd name="connsiteY8716" fmla="*/ 275914 h 512833"/>
                <a:gd name="connsiteX8717" fmla="*/ 2791401 w 4966685"/>
                <a:gd name="connsiteY8717" fmla="*/ 284902 h 512833"/>
                <a:gd name="connsiteX8718" fmla="*/ 2782413 w 4966685"/>
                <a:gd name="connsiteY8718" fmla="*/ 275914 h 512833"/>
                <a:gd name="connsiteX8719" fmla="*/ 2791401 w 4966685"/>
                <a:gd name="connsiteY8719" fmla="*/ 266926 h 512833"/>
                <a:gd name="connsiteX8720" fmla="*/ 2763156 w 4966685"/>
                <a:gd name="connsiteY8720" fmla="*/ 266926 h 512833"/>
                <a:gd name="connsiteX8721" fmla="*/ 2772144 w 4966685"/>
                <a:gd name="connsiteY8721" fmla="*/ 275914 h 512833"/>
                <a:gd name="connsiteX8722" fmla="*/ 2763156 w 4966685"/>
                <a:gd name="connsiteY8722" fmla="*/ 284902 h 512833"/>
                <a:gd name="connsiteX8723" fmla="*/ 2754169 w 4966685"/>
                <a:gd name="connsiteY8723" fmla="*/ 275914 h 512833"/>
                <a:gd name="connsiteX8724" fmla="*/ 2763156 w 4966685"/>
                <a:gd name="connsiteY8724" fmla="*/ 266926 h 512833"/>
                <a:gd name="connsiteX8725" fmla="*/ 2734910 w 4966685"/>
                <a:gd name="connsiteY8725" fmla="*/ 266926 h 512833"/>
                <a:gd name="connsiteX8726" fmla="*/ 2743898 w 4966685"/>
                <a:gd name="connsiteY8726" fmla="*/ 275914 h 512833"/>
                <a:gd name="connsiteX8727" fmla="*/ 2734910 w 4966685"/>
                <a:gd name="connsiteY8727" fmla="*/ 284902 h 512833"/>
                <a:gd name="connsiteX8728" fmla="*/ 2725922 w 4966685"/>
                <a:gd name="connsiteY8728" fmla="*/ 275914 h 512833"/>
                <a:gd name="connsiteX8729" fmla="*/ 2734910 w 4966685"/>
                <a:gd name="connsiteY8729" fmla="*/ 266926 h 512833"/>
                <a:gd name="connsiteX8730" fmla="*/ 2706666 w 4966685"/>
                <a:gd name="connsiteY8730" fmla="*/ 266926 h 512833"/>
                <a:gd name="connsiteX8731" fmla="*/ 2715653 w 4966685"/>
                <a:gd name="connsiteY8731" fmla="*/ 275914 h 512833"/>
                <a:gd name="connsiteX8732" fmla="*/ 2706666 w 4966685"/>
                <a:gd name="connsiteY8732" fmla="*/ 284902 h 512833"/>
                <a:gd name="connsiteX8733" fmla="*/ 2697678 w 4966685"/>
                <a:gd name="connsiteY8733" fmla="*/ 275914 h 512833"/>
                <a:gd name="connsiteX8734" fmla="*/ 2706666 w 4966685"/>
                <a:gd name="connsiteY8734" fmla="*/ 266926 h 512833"/>
                <a:gd name="connsiteX8735" fmla="*/ 2678419 w 4966685"/>
                <a:gd name="connsiteY8735" fmla="*/ 266926 h 512833"/>
                <a:gd name="connsiteX8736" fmla="*/ 2687407 w 4966685"/>
                <a:gd name="connsiteY8736" fmla="*/ 275914 h 512833"/>
                <a:gd name="connsiteX8737" fmla="*/ 2678419 w 4966685"/>
                <a:gd name="connsiteY8737" fmla="*/ 284902 h 512833"/>
                <a:gd name="connsiteX8738" fmla="*/ 2669431 w 4966685"/>
                <a:gd name="connsiteY8738" fmla="*/ 275914 h 512833"/>
                <a:gd name="connsiteX8739" fmla="*/ 2678419 w 4966685"/>
                <a:gd name="connsiteY8739" fmla="*/ 266926 h 512833"/>
                <a:gd name="connsiteX8740" fmla="*/ 2650174 w 4966685"/>
                <a:gd name="connsiteY8740" fmla="*/ 266926 h 512833"/>
                <a:gd name="connsiteX8741" fmla="*/ 2659162 w 4966685"/>
                <a:gd name="connsiteY8741" fmla="*/ 275914 h 512833"/>
                <a:gd name="connsiteX8742" fmla="*/ 2650174 w 4966685"/>
                <a:gd name="connsiteY8742" fmla="*/ 284902 h 512833"/>
                <a:gd name="connsiteX8743" fmla="*/ 2641187 w 4966685"/>
                <a:gd name="connsiteY8743" fmla="*/ 275914 h 512833"/>
                <a:gd name="connsiteX8744" fmla="*/ 2650174 w 4966685"/>
                <a:gd name="connsiteY8744" fmla="*/ 266926 h 512833"/>
                <a:gd name="connsiteX8745" fmla="*/ 2621928 w 4966685"/>
                <a:gd name="connsiteY8745" fmla="*/ 266926 h 512833"/>
                <a:gd name="connsiteX8746" fmla="*/ 2630916 w 4966685"/>
                <a:gd name="connsiteY8746" fmla="*/ 275914 h 512833"/>
                <a:gd name="connsiteX8747" fmla="*/ 2621928 w 4966685"/>
                <a:gd name="connsiteY8747" fmla="*/ 284902 h 512833"/>
                <a:gd name="connsiteX8748" fmla="*/ 2612940 w 4966685"/>
                <a:gd name="connsiteY8748" fmla="*/ 275914 h 512833"/>
                <a:gd name="connsiteX8749" fmla="*/ 2621928 w 4966685"/>
                <a:gd name="connsiteY8749" fmla="*/ 266926 h 512833"/>
                <a:gd name="connsiteX8750" fmla="*/ 2593683 w 4966685"/>
                <a:gd name="connsiteY8750" fmla="*/ 266926 h 512833"/>
                <a:gd name="connsiteX8751" fmla="*/ 2602671 w 4966685"/>
                <a:gd name="connsiteY8751" fmla="*/ 275914 h 512833"/>
                <a:gd name="connsiteX8752" fmla="*/ 2593683 w 4966685"/>
                <a:gd name="connsiteY8752" fmla="*/ 284902 h 512833"/>
                <a:gd name="connsiteX8753" fmla="*/ 2584696 w 4966685"/>
                <a:gd name="connsiteY8753" fmla="*/ 275914 h 512833"/>
                <a:gd name="connsiteX8754" fmla="*/ 2593683 w 4966685"/>
                <a:gd name="connsiteY8754" fmla="*/ 266926 h 512833"/>
                <a:gd name="connsiteX8755" fmla="*/ 2565437 w 4966685"/>
                <a:gd name="connsiteY8755" fmla="*/ 266926 h 512833"/>
                <a:gd name="connsiteX8756" fmla="*/ 2574425 w 4966685"/>
                <a:gd name="connsiteY8756" fmla="*/ 275914 h 512833"/>
                <a:gd name="connsiteX8757" fmla="*/ 2565437 w 4966685"/>
                <a:gd name="connsiteY8757" fmla="*/ 284902 h 512833"/>
                <a:gd name="connsiteX8758" fmla="*/ 2556449 w 4966685"/>
                <a:gd name="connsiteY8758" fmla="*/ 275914 h 512833"/>
                <a:gd name="connsiteX8759" fmla="*/ 2565437 w 4966685"/>
                <a:gd name="connsiteY8759" fmla="*/ 266926 h 512833"/>
                <a:gd name="connsiteX8760" fmla="*/ 2537193 w 4966685"/>
                <a:gd name="connsiteY8760" fmla="*/ 266926 h 512833"/>
                <a:gd name="connsiteX8761" fmla="*/ 2546180 w 4966685"/>
                <a:gd name="connsiteY8761" fmla="*/ 275914 h 512833"/>
                <a:gd name="connsiteX8762" fmla="*/ 2537193 w 4966685"/>
                <a:gd name="connsiteY8762" fmla="*/ 284902 h 512833"/>
                <a:gd name="connsiteX8763" fmla="*/ 2528205 w 4966685"/>
                <a:gd name="connsiteY8763" fmla="*/ 275914 h 512833"/>
                <a:gd name="connsiteX8764" fmla="*/ 2537193 w 4966685"/>
                <a:gd name="connsiteY8764" fmla="*/ 266926 h 512833"/>
                <a:gd name="connsiteX8765" fmla="*/ 2508946 w 4966685"/>
                <a:gd name="connsiteY8765" fmla="*/ 266926 h 512833"/>
                <a:gd name="connsiteX8766" fmla="*/ 2517934 w 4966685"/>
                <a:gd name="connsiteY8766" fmla="*/ 275914 h 512833"/>
                <a:gd name="connsiteX8767" fmla="*/ 2508946 w 4966685"/>
                <a:gd name="connsiteY8767" fmla="*/ 284902 h 512833"/>
                <a:gd name="connsiteX8768" fmla="*/ 2499958 w 4966685"/>
                <a:gd name="connsiteY8768" fmla="*/ 275914 h 512833"/>
                <a:gd name="connsiteX8769" fmla="*/ 2508946 w 4966685"/>
                <a:gd name="connsiteY8769" fmla="*/ 266926 h 512833"/>
                <a:gd name="connsiteX8770" fmla="*/ 2480702 w 4966685"/>
                <a:gd name="connsiteY8770" fmla="*/ 266926 h 512833"/>
                <a:gd name="connsiteX8771" fmla="*/ 2489689 w 4966685"/>
                <a:gd name="connsiteY8771" fmla="*/ 275914 h 512833"/>
                <a:gd name="connsiteX8772" fmla="*/ 2480702 w 4966685"/>
                <a:gd name="connsiteY8772" fmla="*/ 284902 h 512833"/>
                <a:gd name="connsiteX8773" fmla="*/ 2471714 w 4966685"/>
                <a:gd name="connsiteY8773" fmla="*/ 275914 h 512833"/>
                <a:gd name="connsiteX8774" fmla="*/ 2480702 w 4966685"/>
                <a:gd name="connsiteY8774" fmla="*/ 266926 h 512833"/>
                <a:gd name="connsiteX8775" fmla="*/ 2452455 w 4966685"/>
                <a:gd name="connsiteY8775" fmla="*/ 266926 h 512833"/>
                <a:gd name="connsiteX8776" fmla="*/ 2461443 w 4966685"/>
                <a:gd name="connsiteY8776" fmla="*/ 275914 h 512833"/>
                <a:gd name="connsiteX8777" fmla="*/ 2452455 w 4966685"/>
                <a:gd name="connsiteY8777" fmla="*/ 284902 h 512833"/>
                <a:gd name="connsiteX8778" fmla="*/ 2443467 w 4966685"/>
                <a:gd name="connsiteY8778" fmla="*/ 275914 h 512833"/>
                <a:gd name="connsiteX8779" fmla="*/ 2452455 w 4966685"/>
                <a:gd name="connsiteY8779" fmla="*/ 266926 h 512833"/>
                <a:gd name="connsiteX8780" fmla="*/ 2424211 w 4966685"/>
                <a:gd name="connsiteY8780" fmla="*/ 266926 h 512833"/>
                <a:gd name="connsiteX8781" fmla="*/ 2433198 w 4966685"/>
                <a:gd name="connsiteY8781" fmla="*/ 275914 h 512833"/>
                <a:gd name="connsiteX8782" fmla="*/ 2424211 w 4966685"/>
                <a:gd name="connsiteY8782" fmla="*/ 284902 h 512833"/>
                <a:gd name="connsiteX8783" fmla="*/ 2415223 w 4966685"/>
                <a:gd name="connsiteY8783" fmla="*/ 275914 h 512833"/>
                <a:gd name="connsiteX8784" fmla="*/ 2424211 w 4966685"/>
                <a:gd name="connsiteY8784" fmla="*/ 266926 h 512833"/>
                <a:gd name="connsiteX8785" fmla="*/ 2395964 w 4966685"/>
                <a:gd name="connsiteY8785" fmla="*/ 266926 h 512833"/>
                <a:gd name="connsiteX8786" fmla="*/ 2404952 w 4966685"/>
                <a:gd name="connsiteY8786" fmla="*/ 275914 h 512833"/>
                <a:gd name="connsiteX8787" fmla="*/ 2395964 w 4966685"/>
                <a:gd name="connsiteY8787" fmla="*/ 284902 h 512833"/>
                <a:gd name="connsiteX8788" fmla="*/ 2386976 w 4966685"/>
                <a:gd name="connsiteY8788" fmla="*/ 275914 h 512833"/>
                <a:gd name="connsiteX8789" fmla="*/ 2395964 w 4966685"/>
                <a:gd name="connsiteY8789" fmla="*/ 266926 h 512833"/>
                <a:gd name="connsiteX8790" fmla="*/ 2367720 w 4966685"/>
                <a:gd name="connsiteY8790" fmla="*/ 266926 h 512833"/>
                <a:gd name="connsiteX8791" fmla="*/ 2376707 w 4966685"/>
                <a:gd name="connsiteY8791" fmla="*/ 275914 h 512833"/>
                <a:gd name="connsiteX8792" fmla="*/ 2367720 w 4966685"/>
                <a:gd name="connsiteY8792" fmla="*/ 284902 h 512833"/>
                <a:gd name="connsiteX8793" fmla="*/ 2358732 w 4966685"/>
                <a:gd name="connsiteY8793" fmla="*/ 275914 h 512833"/>
                <a:gd name="connsiteX8794" fmla="*/ 2367720 w 4966685"/>
                <a:gd name="connsiteY8794" fmla="*/ 266926 h 512833"/>
                <a:gd name="connsiteX8795" fmla="*/ 2339473 w 4966685"/>
                <a:gd name="connsiteY8795" fmla="*/ 266926 h 512833"/>
                <a:gd name="connsiteX8796" fmla="*/ 2348461 w 4966685"/>
                <a:gd name="connsiteY8796" fmla="*/ 275914 h 512833"/>
                <a:gd name="connsiteX8797" fmla="*/ 2339473 w 4966685"/>
                <a:gd name="connsiteY8797" fmla="*/ 284902 h 512833"/>
                <a:gd name="connsiteX8798" fmla="*/ 2330485 w 4966685"/>
                <a:gd name="connsiteY8798" fmla="*/ 275914 h 512833"/>
                <a:gd name="connsiteX8799" fmla="*/ 2339473 w 4966685"/>
                <a:gd name="connsiteY8799" fmla="*/ 266926 h 512833"/>
                <a:gd name="connsiteX8800" fmla="*/ 2311229 w 4966685"/>
                <a:gd name="connsiteY8800" fmla="*/ 266926 h 512833"/>
                <a:gd name="connsiteX8801" fmla="*/ 2320217 w 4966685"/>
                <a:gd name="connsiteY8801" fmla="*/ 275914 h 512833"/>
                <a:gd name="connsiteX8802" fmla="*/ 2311229 w 4966685"/>
                <a:gd name="connsiteY8802" fmla="*/ 284902 h 512833"/>
                <a:gd name="connsiteX8803" fmla="*/ 2302241 w 4966685"/>
                <a:gd name="connsiteY8803" fmla="*/ 275914 h 512833"/>
                <a:gd name="connsiteX8804" fmla="*/ 2311229 w 4966685"/>
                <a:gd name="connsiteY8804" fmla="*/ 266926 h 512833"/>
                <a:gd name="connsiteX8805" fmla="*/ 2282982 w 4966685"/>
                <a:gd name="connsiteY8805" fmla="*/ 266926 h 512833"/>
                <a:gd name="connsiteX8806" fmla="*/ 2291970 w 4966685"/>
                <a:gd name="connsiteY8806" fmla="*/ 275914 h 512833"/>
                <a:gd name="connsiteX8807" fmla="*/ 2282982 w 4966685"/>
                <a:gd name="connsiteY8807" fmla="*/ 284902 h 512833"/>
                <a:gd name="connsiteX8808" fmla="*/ 2273994 w 4966685"/>
                <a:gd name="connsiteY8808" fmla="*/ 275914 h 512833"/>
                <a:gd name="connsiteX8809" fmla="*/ 2282982 w 4966685"/>
                <a:gd name="connsiteY8809" fmla="*/ 266926 h 512833"/>
                <a:gd name="connsiteX8810" fmla="*/ 2254738 w 4966685"/>
                <a:gd name="connsiteY8810" fmla="*/ 266926 h 512833"/>
                <a:gd name="connsiteX8811" fmla="*/ 2263726 w 4966685"/>
                <a:gd name="connsiteY8811" fmla="*/ 275914 h 512833"/>
                <a:gd name="connsiteX8812" fmla="*/ 2254738 w 4966685"/>
                <a:gd name="connsiteY8812" fmla="*/ 284902 h 512833"/>
                <a:gd name="connsiteX8813" fmla="*/ 2245750 w 4966685"/>
                <a:gd name="connsiteY8813" fmla="*/ 275914 h 512833"/>
                <a:gd name="connsiteX8814" fmla="*/ 2254738 w 4966685"/>
                <a:gd name="connsiteY8814" fmla="*/ 266926 h 512833"/>
                <a:gd name="connsiteX8815" fmla="*/ 2226491 w 4966685"/>
                <a:gd name="connsiteY8815" fmla="*/ 266926 h 512833"/>
                <a:gd name="connsiteX8816" fmla="*/ 2235479 w 4966685"/>
                <a:gd name="connsiteY8816" fmla="*/ 275914 h 512833"/>
                <a:gd name="connsiteX8817" fmla="*/ 2226491 w 4966685"/>
                <a:gd name="connsiteY8817" fmla="*/ 284902 h 512833"/>
                <a:gd name="connsiteX8818" fmla="*/ 2217504 w 4966685"/>
                <a:gd name="connsiteY8818" fmla="*/ 275914 h 512833"/>
                <a:gd name="connsiteX8819" fmla="*/ 2226491 w 4966685"/>
                <a:gd name="connsiteY8819" fmla="*/ 266926 h 512833"/>
                <a:gd name="connsiteX8820" fmla="*/ 2198247 w 4966685"/>
                <a:gd name="connsiteY8820" fmla="*/ 266926 h 512833"/>
                <a:gd name="connsiteX8821" fmla="*/ 2207235 w 4966685"/>
                <a:gd name="connsiteY8821" fmla="*/ 275914 h 512833"/>
                <a:gd name="connsiteX8822" fmla="*/ 2198247 w 4966685"/>
                <a:gd name="connsiteY8822" fmla="*/ 284902 h 512833"/>
                <a:gd name="connsiteX8823" fmla="*/ 2189259 w 4966685"/>
                <a:gd name="connsiteY8823" fmla="*/ 275914 h 512833"/>
                <a:gd name="connsiteX8824" fmla="*/ 2198247 w 4966685"/>
                <a:gd name="connsiteY8824" fmla="*/ 266926 h 512833"/>
                <a:gd name="connsiteX8825" fmla="*/ 2170000 w 4966685"/>
                <a:gd name="connsiteY8825" fmla="*/ 266926 h 512833"/>
                <a:gd name="connsiteX8826" fmla="*/ 2178988 w 4966685"/>
                <a:gd name="connsiteY8826" fmla="*/ 275914 h 512833"/>
                <a:gd name="connsiteX8827" fmla="*/ 2170000 w 4966685"/>
                <a:gd name="connsiteY8827" fmla="*/ 284902 h 512833"/>
                <a:gd name="connsiteX8828" fmla="*/ 2161013 w 4966685"/>
                <a:gd name="connsiteY8828" fmla="*/ 275914 h 512833"/>
                <a:gd name="connsiteX8829" fmla="*/ 2170000 w 4966685"/>
                <a:gd name="connsiteY8829" fmla="*/ 266926 h 512833"/>
                <a:gd name="connsiteX8830" fmla="*/ 2141756 w 4966685"/>
                <a:gd name="connsiteY8830" fmla="*/ 266926 h 512833"/>
                <a:gd name="connsiteX8831" fmla="*/ 2150744 w 4966685"/>
                <a:gd name="connsiteY8831" fmla="*/ 275914 h 512833"/>
                <a:gd name="connsiteX8832" fmla="*/ 2141756 w 4966685"/>
                <a:gd name="connsiteY8832" fmla="*/ 284902 h 512833"/>
                <a:gd name="connsiteX8833" fmla="*/ 2132768 w 4966685"/>
                <a:gd name="connsiteY8833" fmla="*/ 275914 h 512833"/>
                <a:gd name="connsiteX8834" fmla="*/ 2141756 w 4966685"/>
                <a:gd name="connsiteY8834" fmla="*/ 266926 h 512833"/>
                <a:gd name="connsiteX8835" fmla="*/ 2113510 w 4966685"/>
                <a:gd name="connsiteY8835" fmla="*/ 266926 h 512833"/>
                <a:gd name="connsiteX8836" fmla="*/ 2122497 w 4966685"/>
                <a:gd name="connsiteY8836" fmla="*/ 275914 h 512833"/>
                <a:gd name="connsiteX8837" fmla="*/ 2113510 w 4966685"/>
                <a:gd name="connsiteY8837" fmla="*/ 284902 h 512833"/>
                <a:gd name="connsiteX8838" fmla="*/ 2104522 w 4966685"/>
                <a:gd name="connsiteY8838" fmla="*/ 275914 h 512833"/>
                <a:gd name="connsiteX8839" fmla="*/ 2113510 w 4966685"/>
                <a:gd name="connsiteY8839" fmla="*/ 266926 h 512833"/>
                <a:gd name="connsiteX8840" fmla="*/ 2085265 w 4966685"/>
                <a:gd name="connsiteY8840" fmla="*/ 266926 h 512833"/>
                <a:gd name="connsiteX8841" fmla="*/ 2094253 w 4966685"/>
                <a:gd name="connsiteY8841" fmla="*/ 275914 h 512833"/>
                <a:gd name="connsiteX8842" fmla="*/ 2085265 w 4966685"/>
                <a:gd name="connsiteY8842" fmla="*/ 284902 h 512833"/>
                <a:gd name="connsiteX8843" fmla="*/ 2076277 w 4966685"/>
                <a:gd name="connsiteY8843" fmla="*/ 275914 h 512833"/>
                <a:gd name="connsiteX8844" fmla="*/ 2085265 w 4966685"/>
                <a:gd name="connsiteY8844" fmla="*/ 266926 h 512833"/>
                <a:gd name="connsiteX8845" fmla="*/ 2057018 w 4966685"/>
                <a:gd name="connsiteY8845" fmla="*/ 266926 h 512833"/>
                <a:gd name="connsiteX8846" fmla="*/ 2066006 w 4966685"/>
                <a:gd name="connsiteY8846" fmla="*/ 275914 h 512833"/>
                <a:gd name="connsiteX8847" fmla="*/ 2057018 w 4966685"/>
                <a:gd name="connsiteY8847" fmla="*/ 284902 h 512833"/>
                <a:gd name="connsiteX8848" fmla="*/ 2048031 w 4966685"/>
                <a:gd name="connsiteY8848" fmla="*/ 275914 h 512833"/>
                <a:gd name="connsiteX8849" fmla="*/ 2057018 w 4966685"/>
                <a:gd name="connsiteY8849" fmla="*/ 266926 h 512833"/>
                <a:gd name="connsiteX8850" fmla="*/ 2028774 w 4966685"/>
                <a:gd name="connsiteY8850" fmla="*/ 266926 h 512833"/>
                <a:gd name="connsiteX8851" fmla="*/ 2037762 w 4966685"/>
                <a:gd name="connsiteY8851" fmla="*/ 275914 h 512833"/>
                <a:gd name="connsiteX8852" fmla="*/ 2028774 w 4966685"/>
                <a:gd name="connsiteY8852" fmla="*/ 284902 h 512833"/>
                <a:gd name="connsiteX8853" fmla="*/ 2019786 w 4966685"/>
                <a:gd name="connsiteY8853" fmla="*/ 275914 h 512833"/>
                <a:gd name="connsiteX8854" fmla="*/ 2028774 w 4966685"/>
                <a:gd name="connsiteY8854" fmla="*/ 266926 h 512833"/>
                <a:gd name="connsiteX8855" fmla="*/ 2000528 w 4966685"/>
                <a:gd name="connsiteY8855" fmla="*/ 266926 h 512833"/>
                <a:gd name="connsiteX8856" fmla="*/ 2009515 w 4966685"/>
                <a:gd name="connsiteY8856" fmla="*/ 275914 h 512833"/>
                <a:gd name="connsiteX8857" fmla="*/ 2000528 w 4966685"/>
                <a:gd name="connsiteY8857" fmla="*/ 284902 h 512833"/>
                <a:gd name="connsiteX8858" fmla="*/ 1991540 w 4966685"/>
                <a:gd name="connsiteY8858" fmla="*/ 275914 h 512833"/>
                <a:gd name="connsiteX8859" fmla="*/ 2000528 w 4966685"/>
                <a:gd name="connsiteY8859" fmla="*/ 266926 h 512833"/>
                <a:gd name="connsiteX8860" fmla="*/ 1972283 w 4966685"/>
                <a:gd name="connsiteY8860" fmla="*/ 266926 h 512833"/>
                <a:gd name="connsiteX8861" fmla="*/ 1981271 w 4966685"/>
                <a:gd name="connsiteY8861" fmla="*/ 275914 h 512833"/>
                <a:gd name="connsiteX8862" fmla="*/ 1972283 w 4966685"/>
                <a:gd name="connsiteY8862" fmla="*/ 284902 h 512833"/>
                <a:gd name="connsiteX8863" fmla="*/ 1963295 w 4966685"/>
                <a:gd name="connsiteY8863" fmla="*/ 275914 h 512833"/>
                <a:gd name="connsiteX8864" fmla="*/ 1972283 w 4966685"/>
                <a:gd name="connsiteY8864" fmla="*/ 266926 h 512833"/>
                <a:gd name="connsiteX8865" fmla="*/ 1944037 w 4966685"/>
                <a:gd name="connsiteY8865" fmla="*/ 266926 h 512833"/>
                <a:gd name="connsiteX8866" fmla="*/ 1953024 w 4966685"/>
                <a:gd name="connsiteY8866" fmla="*/ 275914 h 512833"/>
                <a:gd name="connsiteX8867" fmla="*/ 1944037 w 4966685"/>
                <a:gd name="connsiteY8867" fmla="*/ 284902 h 512833"/>
                <a:gd name="connsiteX8868" fmla="*/ 1935049 w 4966685"/>
                <a:gd name="connsiteY8868" fmla="*/ 275914 h 512833"/>
                <a:gd name="connsiteX8869" fmla="*/ 1944037 w 4966685"/>
                <a:gd name="connsiteY8869" fmla="*/ 266926 h 512833"/>
                <a:gd name="connsiteX8870" fmla="*/ 1915792 w 4966685"/>
                <a:gd name="connsiteY8870" fmla="*/ 266926 h 512833"/>
                <a:gd name="connsiteX8871" fmla="*/ 1924780 w 4966685"/>
                <a:gd name="connsiteY8871" fmla="*/ 275914 h 512833"/>
                <a:gd name="connsiteX8872" fmla="*/ 1915792 w 4966685"/>
                <a:gd name="connsiteY8872" fmla="*/ 284902 h 512833"/>
                <a:gd name="connsiteX8873" fmla="*/ 1906804 w 4966685"/>
                <a:gd name="connsiteY8873" fmla="*/ 275914 h 512833"/>
                <a:gd name="connsiteX8874" fmla="*/ 1915792 w 4966685"/>
                <a:gd name="connsiteY8874" fmla="*/ 266926 h 512833"/>
                <a:gd name="connsiteX8875" fmla="*/ 1887546 w 4966685"/>
                <a:gd name="connsiteY8875" fmla="*/ 266926 h 512833"/>
                <a:gd name="connsiteX8876" fmla="*/ 1896534 w 4966685"/>
                <a:gd name="connsiteY8876" fmla="*/ 275914 h 512833"/>
                <a:gd name="connsiteX8877" fmla="*/ 1887546 w 4966685"/>
                <a:gd name="connsiteY8877" fmla="*/ 284902 h 512833"/>
                <a:gd name="connsiteX8878" fmla="*/ 1878558 w 4966685"/>
                <a:gd name="connsiteY8878" fmla="*/ 275914 h 512833"/>
                <a:gd name="connsiteX8879" fmla="*/ 1887546 w 4966685"/>
                <a:gd name="connsiteY8879" fmla="*/ 266926 h 512833"/>
                <a:gd name="connsiteX8880" fmla="*/ 1859300 w 4966685"/>
                <a:gd name="connsiteY8880" fmla="*/ 266926 h 512833"/>
                <a:gd name="connsiteX8881" fmla="*/ 1868288 w 4966685"/>
                <a:gd name="connsiteY8881" fmla="*/ 275914 h 512833"/>
                <a:gd name="connsiteX8882" fmla="*/ 1859300 w 4966685"/>
                <a:gd name="connsiteY8882" fmla="*/ 284902 h 512833"/>
                <a:gd name="connsiteX8883" fmla="*/ 1850312 w 4966685"/>
                <a:gd name="connsiteY8883" fmla="*/ 275914 h 512833"/>
                <a:gd name="connsiteX8884" fmla="*/ 1859300 w 4966685"/>
                <a:gd name="connsiteY8884" fmla="*/ 266926 h 512833"/>
                <a:gd name="connsiteX8885" fmla="*/ 1831055 w 4966685"/>
                <a:gd name="connsiteY8885" fmla="*/ 266926 h 512833"/>
                <a:gd name="connsiteX8886" fmla="*/ 1840042 w 4966685"/>
                <a:gd name="connsiteY8886" fmla="*/ 275914 h 512833"/>
                <a:gd name="connsiteX8887" fmla="*/ 1831055 w 4966685"/>
                <a:gd name="connsiteY8887" fmla="*/ 284902 h 512833"/>
                <a:gd name="connsiteX8888" fmla="*/ 1822067 w 4966685"/>
                <a:gd name="connsiteY8888" fmla="*/ 275914 h 512833"/>
                <a:gd name="connsiteX8889" fmla="*/ 1831055 w 4966685"/>
                <a:gd name="connsiteY8889" fmla="*/ 266926 h 512833"/>
                <a:gd name="connsiteX8890" fmla="*/ 1802810 w 4966685"/>
                <a:gd name="connsiteY8890" fmla="*/ 266926 h 512833"/>
                <a:gd name="connsiteX8891" fmla="*/ 1811797 w 4966685"/>
                <a:gd name="connsiteY8891" fmla="*/ 275914 h 512833"/>
                <a:gd name="connsiteX8892" fmla="*/ 1802810 w 4966685"/>
                <a:gd name="connsiteY8892" fmla="*/ 284902 h 512833"/>
                <a:gd name="connsiteX8893" fmla="*/ 1793822 w 4966685"/>
                <a:gd name="connsiteY8893" fmla="*/ 275914 h 512833"/>
                <a:gd name="connsiteX8894" fmla="*/ 1802810 w 4966685"/>
                <a:gd name="connsiteY8894" fmla="*/ 266926 h 512833"/>
                <a:gd name="connsiteX8895" fmla="*/ 1774565 w 4966685"/>
                <a:gd name="connsiteY8895" fmla="*/ 266926 h 512833"/>
                <a:gd name="connsiteX8896" fmla="*/ 1783552 w 4966685"/>
                <a:gd name="connsiteY8896" fmla="*/ 275914 h 512833"/>
                <a:gd name="connsiteX8897" fmla="*/ 1774565 w 4966685"/>
                <a:gd name="connsiteY8897" fmla="*/ 284902 h 512833"/>
                <a:gd name="connsiteX8898" fmla="*/ 1765577 w 4966685"/>
                <a:gd name="connsiteY8898" fmla="*/ 275914 h 512833"/>
                <a:gd name="connsiteX8899" fmla="*/ 1774565 w 4966685"/>
                <a:gd name="connsiteY8899" fmla="*/ 266926 h 512833"/>
                <a:gd name="connsiteX8900" fmla="*/ 1746319 w 4966685"/>
                <a:gd name="connsiteY8900" fmla="*/ 266926 h 512833"/>
                <a:gd name="connsiteX8901" fmla="*/ 1755307 w 4966685"/>
                <a:gd name="connsiteY8901" fmla="*/ 275914 h 512833"/>
                <a:gd name="connsiteX8902" fmla="*/ 1746319 w 4966685"/>
                <a:gd name="connsiteY8902" fmla="*/ 284902 h 512833"/>
                <a:gd name="connsiteX8903" fmla="*/ 1737331 w 4966685"/>
                <a:gd name="connsiteY8903" fmla="*/ 275914 h 512833"/>
                <a:gd name="connsiteX8904" fmla="*/ 1746319 w 4966685"/>
                <a:gd name="connsiteY8904" fmla="*/ 266926 h 512833"/>
                <a:gd name="connsiteX8905" fmla="*/ 1718073 w 4966685"/>
                <a:gd name="connsiteY8905" fmla="*/ 266926 h 512833"/>
                <a:gd name="connsiteX8906" fmla="*/ 1727061 w 4966685"/>
                <a:gd name="connsiteY8906" fmla="*/ 275914 h 512833"/>
                <a:gd name="connsiteX8907" fmla="*/ 1718073 w 4966685"/>
                <a:gd name="connsiteY8907" fmla="*/ 284902 h 512833"/>
                <a:gd name="connsiteX8908" fmla="*/ 1709085 w 4966685"/>
                <a:gd name="connsiteY8908" fmla="*/ 275914 h 512833"/>
                <a:gd name="connsiteX8909" fmla="*/ 1718073 w 4966685"/>
                <a:gd name="connsiteY8909" fmla="*/ 266926 h 512833"/>
                <a:gd name="connsiteX8910" fmla="*/ 1689855 w 4966685"/>
                <a:gd name="connsiteY8910" fmla="*/ 266926 h 512833"/>
                <a:gd name="connsiteX8911" fmla="*/ 1698843 w 4966685"/>
                <a:gd name="connsiteY8911" fmla="*/ 275914 h 512833"/>
                <a:gd name="connsiteX8912" fmla="*/ 1689855 w 4966685"/>
                <a:gd name="connsiteY8912" fmla="*/ 284902 h 512833"/>
                <a:gd name="connsiteX8913" fmla="*/ 1680867 w 4966685"/>
                <a:gd name="connsiteY8913" fmla="*/ 275914 h 512833"/>
                <a:gd name="connsiteX8914" fmla="*/ 1689855 w 4966685"/>
                <a:gd name="connsiteY8914" fmla="*/ 266926 h 512833"/>
                <a:gd name="connsiteX8915" fmla="*/ 1661617 w 4966685"/>
                <a:gd name="connsiteY8915" fmla="*/ 266926 h 512833"/>
                <a:gd name="connsiteX8916" fmla="*/ 1670605 w 4966685"/>
                <a:gd name="connsiteY8916" fmla="*/ 275914 h 512833"/>
                <a:gd name="connsiteX8917" fmla="*/ 1661617 w 4966685"/>
                <a:gd name="connsiteY8917" fmla="*/ 284902 h 512833"/>
                <a:gd name="connsiteX8918" fmla="*/ 1652629 w 4966685"/>
                <a:gd name="connsiteY8918" fmla="*/ 275914 h 512833"/>
                <a:gd name="connsiteX8919" fmla="*/ 1661617 w 4966685"/>
                <a:gd name="connsiteY8919" fmla="*/ 266926 h 512833"/>
                <a:gd name="connsiteX8920" fmla="*/ 1633372 w 4966685"/>
                <a:gd name="connsiteY8920" fmla="*/ 266926 h 512833"/>
                <a:gd name="connsiteX8921" fmla="*/ 1642360 w 4966685"/>
                <a:gd name="connsiteY8921" fmla="*/ 275914 h 512833"/>
                <a:gd name="connsiteX8922" fmla="*/ 1633372 w 4966685"/>
                <a:gd name="connsiteY8922" fmla="*/ 284902 h 512833"/>
                <a:gd name="connsiteX8923" fmla="*/ 1624384 w 4966685"/>
                <a:gd name="connsiteY8923" fmla="*/ 275914 h 512833"/>
                <a:gd name="connsiteX8924" fmla="*/ 1633372 w 4966685"/>
                <a:gd name="connsiteY8924" fmla="*/ 266926 h 512833"/>
                <a:gd name="connsiteX8925" fmla="*/ 1605126 w 4966685"/>
                <a:gd name="connsiteY8925" fmla="*/ 266926 h 512833"/>
                <a:gd name="connsiteX8926" fmla="*/ 1614114 w 4966685"/>
                <a:gd name="connsiteY8926" fmla="*/ 275914 h 512833"/>
                <a:gd name="connsiteX8927" fmla="*/ 1605126 w 4966685"/>
                <a:gd name="connsiteY8927" fmla="*/ 284902 h 512833"/>
                <a:gd name="connsiteX8928" fmla="*/ 1596138 w 4966685"/>
                <a:gd name="connsiteY8928" fmla="*/ 275914 h 512833"/>
                <a:gd name="connsiteX8929" fmla="*/ 1605126 w 4966685"/>
                <a:gd name="connsiteY8929" fmla="*/ 266926 h 512833"/>
                <a:gd name="connsiteX8930" fmla="*/ 1576881 w 4966685"/>
                <a:gd name="connsiteY8930" fmla="*/ 266926 h 512833"/>
                <a:gd name="connsiteX8931" fmla="*/ 1585869 w 4966685"/>
                <a:gd name="connsiteY8931" fmla="*/ 275914 h 512833"/>
                <a:gd name="connsiteX8932" fmla="*/ 1576881 w 4966685"/>
                <a:gd name="connsiteY8932" fmla="*/ 284902 h 512833"/>
                <a:gd name="connsiteX8933" fmla="*/ 1567893 w 4966685"/>
                <a:gd name="connsiteY8933" fmla="*/ 275914 h 512833"/>
                <a:gd name="connsiteX8934" fmla="*/ 1576881 w 4966685"/>
                <a:gd name="connsiteY8934" fmla="*/ 266926 h 512833"/>
                <a:gd name="connsiteX8935" fmla="*/ 1548635 w 4966685"/>
                <a:gd name="connsiteY8935" fmla="*/ 266926 h 512833"/>
                <a:gd name="connsiteX8936" fmla="*/ 1557623 w 4966685"/>
                <a:gd name="connsiteY8936" fmla="*/ 275914 h 512833"/>
                <a:gd name="connsiteX8937" fmla="*/ 1548635 w 4966685"/>
                <a:gd name="connsiteY8937" fmla="*/ 284902 h 512833"/>
                <a:gd name="connsiteX8938" fmla="*/ 1539647 w 4966685"/>
                <a:gd name="connsiteY8938" fmla="*/ 275914 h 512833"/>
                <a:gd name="connsiteX8939" fmla="*/ 1548635 w 4966685"/>
                <a:gd name="connsiteY8939" fmla="*/ 266926 h 512833"/>
                <a:gd name="connsiteX8940" fmla="*/ 1520390 w 4966685"/>
                <a:gd name="connsiteY8940" fmla="*/ 266926 h 512833"/>
                <a:gd name="connsiteX8941" fmla="*/ 1529378 w 4966685"/>
                <a:gd name="connsiteY8941" fmla="*/ 275914 h 512833"/>
                <a:gd name="connsiteX8942" fmla="*/ 1520390 w 4966685"/>
                <a:gd name="connsiteY8942" fmla="*/ 284902 h 512833"/>
                <a:gd name="connsiteX8943" fmla="*/ 1511402 w 4966685"/>
                <a:gd name="connsiteY8943" fmla="*/ 275914 h 512833"/>
                <a:gd name="connsiteX8944" fmla="*/ 1520390 w 4966685"/>
                <a:gd name="connsiteY8944" fmla="*/ 266926 h 512833"/>
                <a:gd name="connsiteX8945" fmla="*/ 1492144 w 4966685"/>
                <a:gd name="connsiteY8945" fmla="*/ 266926 h 512833"/>
                <a:gd name="connsiteX8946" fmla="*/ 1501132 w 4966685"/>
                <a:gd name="connsiteY8946" fmla="*/ 275914 h 512833"/>
                <a:gd name="connsiteX8947" fmla="*/ 1492144 w 4966685"/>
                <a:gd name="connsiteY8947" fmla="*/ 284902 h 512833"/>
                <a:gd name="connsiteX8948" fmla="*/ 1483156 w 4966685"/>
                <a:gd name="connsiteY8948" fmla="*/ 275914 h 512833"/>
                <a:gd name="connsiteX8949" fmla="*/ 1492144 w 4966685"/>
                <a:gd name="connsiteY8949" fmla="*/ 266926 h 512833"/>
                <a:gd name="connsiteX8950" fmla="*/ 1463899 w 4966685"/>
                <a:gd name="connsiteY8950" fmla="*/ 266926 h 512833"/>
                <a:gd name="connsiteX8951" fmla="*/ 1472887 w 4966685"/>
                <a:gd name="connsiteY8951" fmla="*/ 275914 h 512833"/>
                <a:gd name="connsiteX8952" fmla="*/ 1463899 w 4966685"/>
                <a:gd name="connsiteY8952" fmla="*/ 284902 h 512833"/>
                <a:gd name="connsiteX8953" fmla="*/ 1454911 w 4966685"/>
                <a:gd name="connsiteY8953" fmla="*/ 275914 h 512833"/>
                <a:gd name="connsiteX8954" fmla="*/ 1463899 w 4966685"/>
                <a:gd name="connsiteY8954" fmla="*/ 266926 h 512833"/>
                <a:gd name="connsiteX8955" fmla="*/ 1435653 w 4966685"/>
                <a:gd name="connsiteY8955" fmla="*/ 266926 h 512833"/>
                <a:gd name="connsiteX8956" fmla="*/ 1444641 w 4966685"/>
                <a:gd name="connsiteY8956" fmla="*/ 275914 h 512833"/>
                <a:gd name="connsiteX8957" fmla="*/ 1435653 w 4966685"/>
                <a:gd name="connsiteY8957" fmla="*/ 284902 h 512833"/>
                <a:gd name="connsiteX8958" fmla="*/ 1426665 w 4966685"/>
                <a:gd name="connsiteY8958" fmla="*/ 275914 h 512833"/>
                <a:gd name="connsiteX8959" fmla="*/ 1435653 w 4966685"/>
                <a:gd name="connsiteY8959" fmla="*/ 266926 h 512833"/>
                <a:gd name="connsiteX8960" fmla="*/ 1407408 w 4966685"/>
                <a:gd name="connsiteY8960" fmla="*/ 266926 h 512833"/>
                <a:gd name="connsiteX8961" fmla="*/ 1416396 w 4966685"/>
                <a:gd name="connsiteY8961" fmla="*/ 275914 h 512833"/>
                <a:gd name="connsiteX8962" fmla="*/ 1407408 w 4966685"/>
                <a:gd name="connsiteY8962" fmla="*/ 284902 h 512833"/>
                <a:gd name="connsiteX8963" fmla="*/ 1398420 w 4966685"/>
                <a:gd name="connsiteY8963" fmla="*/ 275914 h 512833"/>
                <a:gd name="connsiteX8964" fmla="*/ 1407408 w 4966685"/>
                <a:gd name="connsiteY8964" fmla="*/ 266926 h 512833"/>
                <a:gd name="connsiteX8965" fmla="*/ 1379162 w 4966685"/>
                <a:gd name="connsiteY8965" fmla="*/ 266926 h 512833"/>
                <a:gd name="connsiteX8966" fmla="*/ 1388150 w 4966685"/>
                <a:gd name="connsiteY8966" fmla="*/ 275914 h 512833"/>
                <a:gd name="connsiteX8967" fmla="*/ 1379162 w 4966685"/>
                <a:gd name="connsiteY8967" fmla="*/ 284902 h 512833"/>
                <a:gd name="connsiteX8968" fmla="*/ 1370174 w 4966685"/>
                <a:gd name="connsiteY8968" fmla="*/ 275914 h 512833"/>
                <a:gd name="connsiteX8969" fmla="*/ 1379162 w 4966685"/>
                <a:gd name="connsiteY8969" fmla="*/ 266926 h 512833"/>
                <a:gd name="connsiteX8970" fmla="*/ 1350917 w 4966685"/>
                <a:gd name="connsiteY8970" fmla="*/ 266926 h 512833"/>
                <a:gd name="connsiteX8971" fmla="*/ 1359905 w 4966685"/>
                <a:gd name="connsiteY8971" fmla="*/ 275914 h 512833"/>
                <a:gd name="connsiteX8972" fmla="*/ 1350917 w 4966685"/>
                <a:gd name="connsiteY8972" fmla="*/ 284902 h 512833"/>
                <a:gd name="connsiteX8973" fmla="*/ 1341929 w 4966685"/>
                <a:gd name="connsiteY8973" fmla="*/ 275914 h 512833"/>
                <a:gd name="connsiteX8974" fmla="*/ 1350917 w 4966685"/>
                <a:gd name="connsiteY8974" fmla="*/ 266926 h 512833"/>
                <a:gd name="connsiteX8975" fmla="*/ 1322671 w 4966685"/>
                <a:gd name="connsiteY8975" fmla="*/ 266926 h 512833"/>
                <a:gd name="connsiteX8976" fmla="*/ 1331659 w 4966685"/>
                <a:gd name="connsiteY8976" fmla="*/ 275914 h 512833"/>
                <a:gd name="connsiteX8977" fmla="*/ 1322671 w 4966685"/>
                <a:gd name="connsiteY8977" fmla="*/ 284902 h 512833"/>
                <a:gd name="connsiteX8978" fmla="*/ 1313683 w 4966685"/>
                <a:gd name="connsiteY8978" fmla="*/ 275914 h 512833"/>
                <a:gd name="connsiteX8979" fmla="*/ 1322671 w 4966685"/>
                <a:gd name="connsiteY8979" fmla="*/ 266926 h 512833"/>
                <a:gd name="connsiteX8980" fmla="*/ 1294426 w 4966685"/>
                <a:gd name="connsiteY8980" fmla="*/ 266926 h 512833"/>
                <a:gd name="connsiteX8981" fmla="*/ 1303414 w 4966685"/>
                <a:gd name="connsiteY8981" fmla="*/ 275914 h 512833"/>
                <a:gd name="connsiteX8982" fmla="*/ 1294426 w 4966685"/>
                <a:gd name="connsiteY8982" fmla="*/ 284902 h 512833"/>
                <a:gd name="connsiteX8983" fmla="*/ 1285438 w 4966685"/>
                <a:gd name="connsiteY8983" fmla="*/ 275914 h 512833"/>
                <a:gd name="connsiteX8984" fmla="*/ 1294426 w 4966685"/>
                <a:gd name="connsiteY8984" fmla="*/ 266926 h 512833"/>
                <a:gd name="connsiteX8985" fmla="*/ 1266180 w 4966685"/>
                <a:gd name="connsiteY8985" fmla="*/ 266926 h 512833"/>
                <a:gd name="connsiteX8986" fmla="*/ 1275168 w 4966685"/>
                <a:gd name="connsiteY8986" fmla="*/ 275914 h 512833"/>
                <a:gd name="connsiteX8987" fmla="*/ 1266180 w 4966685"/>
                <a:gd name="connsiteY8987" fmla="*/ 284902 h 512833"/>
                <a:gd name="connsiteX8988" fmla="*/ 1257192 w 4966685"/>
                <a:gd name="connsiteY8988" fmla="*/ 275914 h 512833"/>
                <a:gd name="connsiteX8989" fmla="*/ 1266180 w 4966685"/>
                <a:gd name="connsiteY8989" fmla="*/ 266926 h 512833"/>
                <a:gd name="connsiteX8990" fmla="*/ 1237935 w 4966685"/>
                <a:gd name="connsiteY8990" fmla="*/ 266926 h 512833"/>
                <a:gd name="connsiteX8991" fmla="*/ 1246923 w 4966685"/>
                <a:gd name="connsiteY8991" fmla="*/ 275914 h 512833"/>
                <a:gd name="connsiteX8992" fmla="*/ 1237935 w 4966685"/>
                <a:gd name="connsiteY8992" fmla="*/ 284902 h 512833"/>
                <a:gd name="connsiteX8993" fmla="*/ 1228947 w 4966685"/>
                <a:gd name="connsiteY8993" fmla="*/ 275914 h 512833"/>
                <a:gd name="connsiteX8994" fmla="*/ 1237935 w 4966685"/>
                <a:gd name="connsiteY8994" fmla="*/ 266926 h 512833"/>
                <a:gd name="connsiteX8995" fmla="*/ 1209689 w 4966685"/>
                <a:gd name="connsiteY8995" fmla="*/ 266926 h 512833"/>
                <a:gd name="connsiteX8996" fmla="*/ 1218677 w 4966685"/>
                <a:gd name="connsiteY8996" fmla="*/ 275914 h 512833"/>
                <a:gd name="connsiteX8997" fmla="*/ 1209689 w 4966685"/>
                <a:gd name="connsiteY8997" fmla="*/ 284902 h 512833"/>
                <a:gd name="connsiteX8998" fmla="*/ 1200701 w 4966685"/>
                <a:gd name="connsiteY8998" fmla="*/ 275914 h 512833"/>
                <a:gd name="connsiteX8999" fmla="*/ 1209689 w 4966685"/>
                <a:gd name="connsiteY8999" fmla="*/ 266926 h 512833"/>
                <a:gd name="connsiteX9000" fmla="*/ 1181444 w 4966685"/>
                <a:gd name="connsiteY9000" fmla="*/ 266926 h 512833"/>
                <a:gd name="connsiteX9001" fmla="*/ 1190432 w 4966685"/>
                <a:gd name="connsiteY9001" fmla="*/ 275914 h 512833"/>
                <a:gd name="connsiteX9002" fmla="*/ 1181444 w 4966685"/>
                <a:gd name="connsiteY9002" fmla="*/ 284902 h 512833"/>
                <a:gd name="connsiteX9003" fmla="*/ 1172457 w 4966685"/>
                <a:gd name="connsiteY9003" fmla="*/ 275914 h 512833"/>
                <a:gd name="connsiteX9004" fmla="*/ 1181444 w 4966685"/>
                <a:gd name="connsiteY9004" fmla="*/ 266926 h 512833"/>
                <a:gd name="connsiteX9005" fmla="*/ 1153198 w 4966685"/>
                <a:gd name="connsiteY9005" fmla="*/ 266926 h 512833"/>
                <a:gd name="connsiteX9006" fmla="*/ 1162186 w 4966685"/>
                <a:gd name="connsiteY9006" fmla="*/ 275914 h 512833"/>
                <a:gd name="connsiteX9007" fmla="*/ 1153198 w 4966685"/>
                <a:gd name="connsiteY9007" fmla="*/ 284902 h 512833"/>
                <a:gd name="connsiteX9008" fmla="*/ 1144210 w 4966685"/>
                <a:gd name="connsiteY9008" fmla="*/ 275914 h 512833"/>
                <a:gd name="connsiteX9009" fmla="*/ 1153198 w 4966685"/>
                <a:gd name="connsiteY9009" fmla="*/ 266926 h 512833"/>
                <a:gd name="connsiteX9010" fmla="*/ 1124953 w 4966685"/>
                <a:gd name="connsiteY9010" fmla="*/ 266926 h 512833"/>
                <a:gd name="connsiteX9011" fmla="*/ 1133941 w 4966685"/>
                <a:gd name="connsiteY9011" fmla="*/ 275914 h 512833"/>
                <a:gd name="connsiteX9012" fmla="*/ 1124953 w 4966685"/>
                <a:gd name="connsiteY9012" fmla="*/ 284902 h 512833"/>
                <a:gd name="connsiteX9013" fmla="*/ 1115966 w 4966685"/>
                <a:gd name="connsiteY9013" fmla="*/ 275914 h 512833"/>
                <a:gd name="connsiteX9014" fmla="*/ 1124953 w 4966685"/>
                <a:gd name="connsiteY9014" fmla="*/ 266926 h 512833"/>
                <a:gd name="connsiteX9015" fmla="*/ 1096707 w 4966685"/>
                <a:gd name="connsiteY9015" fmla="*/ 266926 h 512833"/>
                <a:gd name="connsiteX9016" fmla="*/ 1105695 w 4966685"/>
                <a:gd name="connsiteY9016" fmla="*/ 275914 h 512833"/>
                <a:gd name="connsiteX9017" fmla="*/ 1096707 w 4966685"/>
                <a:gd name="connsiteY9017" fmla="*/ 284902 h 512833"/>
                <a:gd name="connsiteX9018" fmla="*/ 1087719 w 4966685"/>
                <a:gd name="connsiteY9018" fmla="*/ 275914 h 512833"/>
                <a:gd name="connsiteX9019" fmla="*/ 1096707 w 4966685"/>
                <a:gd name="connsiteY9019" fmla="*/ 266926 h 512833"/>
                <a:gd name="connsiteX9020" fmla="*/ 1068462 w 4966685"/>
                <a:gd name="connsiteY9020" fmla="*/ 266926 h 512833"/>
                <a:gd name="connsiteX9021" fmla="*/ 1077450 w 4966685"/>
                <a:gd name="connsiteY9021" fmla="*/ 275914 h 512833"/>
                <a:gd name="connsiteX9022" fmla="*/ 1068462 w 4966685"/>
                <a:gd name="connsiteY9022" fmla="*/ 284902 h 512833"/>
                <a:gd name="connsiteX9023" fmla="*/ 1059475 w 4966685"/>
                <a:gd name="connsiteY9023" fmla="*/ 275914 h 512833"/>
                <a:gd name="connsiteX9024" fmla="*/ 1068462 w 4966685"/>
                <a:gd name="connsiteY9024" fmla="*/ 266926 h 512833"/>
                <a:gd name="connsiteX9025" fmla="*/ 1040216 w 4966685"/>
                <a:gd name="connsiteY9025" fmla="*/ 266926 h 512833"/>
                <a:gd name="connsiteX9026" fmla="*/ 1049204 w 4966685"/>
                <a:gd name="connsiteY9026" fmla="*/ 275914 h 512833"/>
                <a:gd name="connsiteX9027" fmla="*/ 1040216 w 4966685"/>
                <a:gd name="connsiteY9027" fmla="*/ 284902 h 512833"/>
                <a:gd name="connsiteX9028" fmla="*/ 1031228 w 4966685"/>
                <a:gd name="connsiteY9028" fmla="*/ 275914 h 512833"/>
                <a:gd name="connsiteX9029" fmla="*/ 1040216 w 4966685"/>
                <a:gd name="connsiteY9029" fmla="*/ 266926 h 512833"/>
                <a:gd name="connsiteX9030" fmla="*/ 1011971 w 4966685"/>
                <a:gd name="connsiteY9030" fmla="*/ 266926 h 512833"/>
                <a:gd name="connsiteX9031" fmla="*/ 1020959 w 4966685"/>
                <a:gd name="connsiteY9031" fmla="*/ 275914 h 512833"/>
                <a:gd name="connsiteX9032" fmla="*/ 1011971 w 4966685"/>
                <a:gd name="connsiteY9032" fmla="*/ 284902 h 512833"/>
                <a:gd name="connsiteX9033" fmla="*/ 1002984 w 4966685"/>
                <a:gd name="connsiteY9033" fmla="*/ 275914 h 512833"/>
                <a:gd name="connsiteX9034" fmla="*/ 1011971 w 4966685"/>
                <a:gd name="connsiteY9034" fmla="*/ 266926 h 512833"/>
                <a:gd name="connsiteX9035" fmla="*/ 983725 w 4966685"/>
                <a:gd name="connsiteY9035" fmla="*/ 266926 h 512833"/>
                <a:gd name="connsiteX9036" fmla="*/ 992713 w 4966685"/>
                <a:gd name="connsiteY9036" fmla="*/ 275914 h 512833"/>
                <a:gd name="connsiteX9037" fmla="*/ 983725 w 4966685"/>
                <a:gd name="connsiteY9037" fmla="*/ 284902 h 512833"/>
                <a:gd name="connsiteX9038" fmla="*/ 974737 w 4966685"/>
                <a:gd name="connsiteY9038" fmla="*/ 275914 h 512833"/>
                <a:gd name="connsiteX9039" fmla="*/ 983725 w 4966685"/>
                <a:gd name="connsiteY9039" fmla="*/ 266926 h 512833"/>
                <a:gd name="connsiteX9040" fmla="*/ 955480 w 4966685"/>
                <a:gd name="connsiteY9040" fmla="*/ 266926 h 512833"/>
                <a:gd name="connsiteX9041" fmla="*/ 964468 w 4966685"/>
                <a:gd name="connsiteY9041" fmla="*/ 275914 h 512833"/>
                <a:gd name="connsiteX9042" fmla="*/ 955480 w 4966685"/>
                <a:gd name="connsiteY9042" fmla="*/ 284902 h 512833"/>
                <a:gd name="connsiteX9043" fmla="*/ 946493 w 4966685"/>
                <a:gd name="connsiteY9043" fmla="*/ 275914 h 512833"/>
                <a:gd name="connsiteX9044" fmla="*/ 955480 w 4966685"/>
                <a:gd name="connsiteY9044" fmla="*/ 266926 h 512833"/>
                <a:gd name="connsiteX9045" fmla="*/ 927234 w 4966685"/>
                <a:gd name="connsiteY9045" fmla="*/ 266926 h 512833"/>
                <a:gd name="connsiteX9046" fmla="*/ 936222 w 4966685"/>
                <a:gd name="connsiteY9046" fmla="*/ 275914 h 512833"/>
                <a:gd name="connsiteX9047" fmla="*/ 927234 w 4966685"/>
                <a:gd name="connsiteY9047" fmla="*/ 284902 h 512833"/>
                <a:gd name="connsiteX9048" fmla="*/ 918246 w 4966685"/>
                <a:gd name="connsiteY9048" fmla="*/ 275914 h 512833"/>
                <a:gd name="connsiteX9049" fmla="*/ 927234 w 4966685"/>
                <a:gd name="connsiteY9049" fmla="*/ 266926 h 512833"/>
                <a:gd name="connsiteX9050" fmla="*/ 898989 w 4966685"/>
                <a:gd name="connsiteY9050" fmla="*/ 266926 h 512833"/>
                <a:gd name="connsiteX9051" fmla="*/ 907977 w 4966685"/>
                <a:gd name="connsiteY9051" fmla="*/ 275914 h 512833"/>
                <a:gd name="connsiteX9052" fmla="*/ 898989 w 4966685"/>
                <a:gd name="connsiteY9052" fmla="*/ 284902 h 512833"/>
                <a:gd name="connsiteX9053" fmla="*/ 890001 w 4966685"/>
                <a:gd name="connsiteY9053" fmla="*/ 275914 h 512833"/>
                <a:gd name="connsiteX9054" fmla="*/ 898989 w 4966685"/>
                <a:gd name="connsiteY9054" fmla="*/ 266926 h 512833"/>
                <a:gd name="connsiteX9055" fmla="*/ 870743 w 4966685"/>
                <a:gd name="connsiteY9055" fmla="*/ 266926 h 512833"/>
                <a:gd name="connsiteX9056" fmla="*/ 879731 w 4966685"/>
                <a:gd name="connsiteY9056" fmla="*/ 275914 h 512833"/>
                <a:gd name="connsiteX9057" fmla="*/ 870743 w 4966685"/>
                <a:gd name="connsiteY9057" fmla="*/ 284902 h 512833"/>
                <a:gd name="connsiteX9058" fmla="*/ 861755 w 4966685"/>
                <a:gd name="connsiteY9058" fmla="*/ 275914 h 512833"/>
                <a:gd name="connsiteX9059" fmla="*/ 870743 w 4966685"/>
                <a:gd name="connsiteY9059" fmla="*/ 266926 h 512833"/>
                <a:gd name="connsiteX9060" fmla="*/ 842499 w 4966685"/>
                <a:gd name="connsiteY9060" fmla="*/ 266926 h 512833"/>
                <a:gd name="connsiteX9061" fmla="*/ 851486 w 4966685"/>
                <a:gd name="connsiteY9061" fmla="*/ 275914 h 512833"/>
                <a:gd name="connsiteX9062" fmla="*/ 842499 w 4966685"/>
                <a:gd name="connsiteY9062" fmla="*/ 284902 h 512833"/>
                <a:gd name="connsiteX9063" fmla="*/ 833511 w 4966685"/>
                <a:gd name="connsiteY9063" fmla="*/ 275914 h 512833"/>
                <a:gd name="connsiteX9064" fmla="*/ 842499 w 4966685"/>
                <a:gd name="connsiteY9064" fmla="*/ 266926 h 512833"/>
                <a:gd name="connsiteX9065" fmla="*/ 814252 w 4966685"/>
                <a:gd name="connsiteY9065" fmla="*/ 266926 h 512833"/>
                <a:gd name="connsiteX9066" fmla="*/ 823240 w 4966685"/>
                <a:gd name="connsiteY9066" fmla="*/ 275914 h 512833"/>
                <a:gd name="connsiteX9067" fmla="*/ 814252 w 4966685"/>
                <a:gd name="connsiteY9067" fmla="*/ 284902 h 512833"/>
                <a:gd name="connsiteX9068" fmla="*/ 805264 w 4966685"/>
                <a:gd name="connsiteY9068" fmla="*/ 275914 h 512833"/>
                <a:gd name="connsiteX9069" fmla="*/ 814252 w 4966685"/>
                <a:gd name="connsiteY9069" fmla="*/ 266926 h 512833"/>
                <a:gd name="connsiteX9070" fmla="*/ 786007 w 4966685"/>
                <a:gd name="connsiteY9070" fmla="*/ 266926 h 512833"/>
                <a:gd name="connsiteX9071" fmla="*/ 794996 w 4966685"/>
                <a:gd name="connsiteY9071" fmla="*/ 275914 h 512833"/>
                <a:gd name="connsiteX9072" fmla="*/ 786007 w 4966685"/>
                <a:gd name="connsiteY9072" fmla="*/ 284902 h 512833"/>
                <a:gd name="connsiteX9073" fmla="*/ 777020 w 4966685"/>
                <a:gd name="connsiteY9073" fmla="*/ 275914 h 512833"/>
                <a:gd name="connsiteX9074" fmla="*/ 786007 w 4966685"/>
                <a:gd name="connsiteY9074" fmla="*/ 266926 h 512833"/>
                <a:gd name="connsiteX9075" fmla="*/ 757761 w 4966685"/>
                <a:gd name="connsiteY9075" fmla="*/ 266926 h 512833"/>
                <a:gd name="connsiteX9076" fmla="*/ 766749 w 4966685"/>
                <a:gd name="connsiteY9076" fmla="*/ 275914 h 512833"/>
                <a:gd name="connsiteX9077" fmla="*/ 757761 w 4966685"/>
                <a:gd name="connsiteY9077" fmla="*/ 284902 h 512833"/>
                <a:gd name="connsiteX9078" fmla="*/ 748773 w 4966685"/>
                <a:gd name="connsiteY9078" fmla="*/ 275914 h 512833"/>
                <a:gd name="connsiteX9079" fmla="*/ 757761 w 4966685"/>
                <a:gd name="connsiteY9079" fmla="*/ 266926 h 512833"/>
                <a:gd name="connsiteX9080" fmla="*/ 729517 w 4966685"/>
                <a:gd name="connsiteY9080" fmla="*/ 266926 h 512833"/>
                <a:gd name="connsiteX9081" fmla="*/ 738504 w 4966685"/>
                <a:gd name="connsiteY9081" fmla="*/ 275914 h 512833"/>
                <a:gd name="connsiteX9082" fmla="*/ 729517 w 4966685"/>
                <a:gd name="connsiteY9082" fmla="*/ 284902 h 512833"/>
                <a:gd name="connsiteX9083" fmla="*/ 720529 w 4966685"/>
                <a:gd name="connsiteY9083" fmla="*/ 275914 h 512833"/>
                <a:gd name="connsiteX9084" fmla="*/ 729517 w 4966685"/>
                <a:gd name="connsiteY9084" fmla="*/ 266926 h 512833"/>
                <a:gd name="connsiteX9085" fmla="*/ 701270 w 4966685"/>
                <a:gd name="connsiteY9085" fmla="*/ 266926 h 512833"/>
                <a:gd name="connsiteX9086" fmla="*/ 710258 w 4966685"/>
                <a:gd name="connsiteY9086" fmla="*/ 275914 h 512833"/>
                <a:gd name="connsiteX9087" fmla="*/ 701270 w 4966685"/>
                <a:gd name="connsiteY9087" fmla="*/ 284902 h 512833"/>
                <a:gd name="connsiteX9088" fmla="*/ 692282 w 4966685"/>
                <a:gd name="connsiteY9088" fmla="*/ 275914 h 512833"/>
                <a:gd name="connsiteX9089" fmla="*/ 701270 w 4966685"/>
                <a:gd name="connsiteY9089" fmla="*/ 266926 h 512833"/>
                <a:gd name="connsiteX9090" fmla="*/ 673026 w 4966685"/>
                <a:gd name="connsiteY9090" fmla="*/ 266926 h 512833"/>
                <a:gd name="connsiteX9091" fmla="*/ 682013 w 4966685"/>
                <a:gd name="connsiteY9091" fmla="*/ 275914 h 512833"/>
                <a:gd name="connsiteX9092" fmla="*/ 673026 w 4966685"/>
                <a:gd name="connsiteY9092" fmla="*/ 284902 h 512833"/>
                <a:gd name="connsiteX9093" fmla="*/ 664038 w 4966685"/>
                <a:gd name="connsiteY9093" fmla="*/ 275914 h 512833"/>
                <a:gd name="connsiteX9094" fmla="*/ 673026 w 4966685"/>
                <a:gd name="connsiteY9094" fmla="*/ 266926 h 512833"/>
                <a:gd name="connsiteX9095" fmla="*/ 644779 w 4966685"/>
                <a:gd name="connsiteY9095" fmla="*/ 266926 h 512833"/>
                <a:gd name="connsiteX9096" fmla="*/ 653767 w 4966685"/>
                <a:gd name="connsiteY9096" fmla="*/ 275914 h 512833"/>
                <a:gd name="connsiteX9097" fmla="*/ 644779 w 4966685"/>
                <a:gd name="connsiteY9097" fmla="*/ 284902 h 512833"/>
                <a:gd name="connsiteX9098" fmla="*/ 635791 w 4966685"/>
                <a:gd name="connsiteY9098" fmla="*/ 275914 h 512833"/>
                <a:gd name="connsiteX9099" fmla="*/ 644779 w 4966685"/>
                <a:gd name="connsiteY9099" fmla="*/ 266926 h 512833"/>
                <a:gd name="connsiteX9100" fmla="*/ 616535 w 4966685"/>
                <a:gd name="connsiteY9100" fmla="*/ 266926 h 512833"/>
                <a:gd name="connsiteX9101" fmla="*/ 625523 w 4966685"/>
                <a:gd name="connsiteY9101" fmla="*/ 275914 h 512833"/>
                <a:gd name="connsiteX9102" fmla="*/ 616535 w 4966685"/>
                <a:gd name="connsiteY9102" fmla="*/ 284902 h 512833"/>
                <a:gd name="connsiteX9103" fmla="*/ 607547 w 4966685"/>
                <a:gd name="connsiteY9103" fmla="*/ 275914 h 512833"/>
                <a:gd name="connsiteX9104" fmla="*/ 616535 w 4966685"/>
                <a:gd name="connsiteY9104" fmla="*/ 266926 h 512833"/>
                <a:gd name="connsiteX9105" fmla="*/ 588288 w 4966685"/>
                <a:gd name="connsiteY9105" fmla="*/ 266926 h 512833"/>
                <a:gd name="connsiteX9106" fmla="*/ 597276 w 4966685"/>
                <a:gd name="connsiteY9106" fmla="*/ 275914 h 512833"/>
                <a:gd name="connsiteX9107" fmla="*/ 588288 w 4966685"/>
                <a:gd name="connsiteY9107" fmla="*/ 284902 h 512833"/>
                <a:gd name="connsiteX9108" fmla="*/ 579301 w 4966685"/>
                <a:gd name="connsiteY9108" fmla="*/ 275914 h 512833"/>
                <a:gd name="connsiteX9109" fmla="*/ 588288 w 4966685"/>
                <a:gd name="connsiteY9109" fmla="*/ 266926 h 512833"/>
                <a:gd name="connsiteX9110" fmla="*/ 560044 w 4966685"/>
                <a:gd name="connsiteY9110" fmla="*/ 266926 h 512833"/>
                <a:gd name="connsiteX9111" fmla="*/ 569032 w 4966685"/>
                <a:gd name="connsiteY9111" fmla="*/ 275914 h 512833"/>
                <a:gd name="connsiteX9112" fmla="*/ 560044 w 4966685"/>
                <a:gd name="connsiteY9112" fmla="*/ 284902 h 512833"/>
                <a:gd name="connsiteX9113" fmla="*/ 551056 w 4966685"/>
                <a:gd name="connsiteY9113" fmla="*/ 275914 h 512833"/>
                <a:gd name="connsiteX9114" fmla="*/ 560044 w 4966685"/>
                <a:gd name="connsiteY9114" fmla="*/ 266926 h 512833"/>
                <a:gd name="connsiteX9115" fmla="*/ 531797 w 4966685"/>
                <a:gd name="connsiteY9115" fmla="*/ 266926 h 512833"/>
                <a:gd name="connsiteX9116" fmla="*/ 540785 w 4966685"/>
                <a:gd name="connsiteY9116" fmla="*/ 275914 h 512833"/>
                <a:gd name="connsiteX9117" fmla="*/ 531797 w 4966685"/>
                <a:gd name="connsiteY9117" fmla="*/ 284902 h 512833"/>
                <a:gd name="connsiteX9118" fmla="*/ 522810 w 4966685"/>
                <a:gd name="connsiteY9118" fmla="*/ 275914 h 512833"/>
                <a:gd name="connsiteX9119" fmla="*/ 531797 w 4966685"/>
                <a:gd name="connsiteY9119" fmla="*/ 266926 h 512833"/>
                <a:gd name="connsiteX9120" fmla="*/ 503553 w 4966685"/>
                <a:gd name="connsiteY9120" fmla="*/ 266926 h 512833"/>
                <a:gd name="connsiteX9121" fmla="*/ 512541 w 4966685"/>
                <a:gd name="connsiteY9121" fmla="*/ 275914 h 512833"/>
                <a:gd name="connsiteX9122" fmla="*/ 503553 w 4966685"/>
                <a:gd name="connsiteY9122" fmla="*/ 284902 h 512833"/>
                <a:gd name="connsiteX9123" fmla="*/ 494565 w 4966685"/>
                <a:gd name="connsiteY9123" fmla="*/ 275914 h 512833"/>
                <a:gd name="connsiteX9124" fmla="*/ 503553 w 4966685"/>
                <a:gd name="connsiteY9124" fmla="*/ 266926 h 512833"/>
                <a:gd name="connsiteX9125" fmla="*/ 475306 w 4966685"/>
                <a:gd name="connsiteY9125" fmla="*/ 266926 h 512833"/>
                <a:gd name="connsiteX9126" fmla="*/ 484294 w 4966685"/>
                <a:gd name="connsiteY9126" fmla="*/ 275914 h 512833"/>
                <a:gd name="connsiteX9127" fmla="*/ 475306 w 4966685"/>
                <a:gd name="connsiteY9127" fmla="*/ 284902 h 512833"/>
                <a:gd name="connsiteX9128" fmla="*/ 466318 w 4966685"/>
                <a:gd name="connsiteY9128" fmla="*/ 275914 h 512833"/>
                <a:gd name="connsiteX9129" fmla="*/ 475306 w 4966685"/>
                <a:gd name="connsiteY9129" fmla="*/ 266926 h 512833"/>
                <a:gd name="connsiteX9130" fmla="*/ 447062 w 4966685"/>
                <a:gd name="connsiteY9130" fmla="*/ 266926 h 512833"/>
                <a:gd name="connsiteX9131" fmla="*/ 456050 w 4966685"/>
                <a:gd name="connsiteY9131" fmla="*/ 275914 h 512833"/>
                <a:gd name="connsiteX9132" fmla="*/ 447062 w 4966685"/>
                <a:gd name="connsiteY9132" fmla="*/ 284902 h 512833"/>
                <a:gd name="connsiteX9133" fmla="*/ 438074 w 4966685"/>
                <a:gd name="connsiteY9133" fmla="*/ 275914 h 512833"/>
                <a:gd name="connsiteX9134" fmla="*/ 447062 w 4966685"/>
                <a:gd name="connsiteY9134" fmla="*/ 266926 h 512833"/>
                <a:gd name="connsiteX9135" fmla="*/ 418815 w 4966685"/>
                <a:gd name="connsiteY9135" fmla="*/ 266926 h 512833"/>
                <a:gd name="connsiteX9136" fmla="*/ 427803 w 4966685"/>
                <a:gd name="connsiteY9136" fmla="*/ 275914 h 512833"/>
                <a:gd name="connsiteX9137" fmla="*/ 418815 w 4966685"/>
                <a:gd name="connsiteY9137" fmla="*/ 284902 h 512833"/>
                <a:gd name="connsiteX9138" fmla="*/ 409828 w 4966685"/>
                <a:gd name="connsiteY9138" fmla="*/ 275914 h 512833"/>
                <a:gd name="connsiteX9139" fmla="*/ 418815 w 4966685"/>
                <a:gd name="connsiteY9139" fmla="*/ 266926 h 512833"/>
                <a:gd name="connsiteX9140" fmla="*/ 390571 w 4966685"/>
                <a:gd name="connsiteY9140" fmla="*/ 266926 h 512833"/>
                <a:gd name="connsiteX9141" fmla="*/ 399559 w 4966685"/>
                <a:gd name="connsiteY9141" fmla="*/ 275914 h 512833"/>
                <a:gd name="connsiteX9142" fmla="*/ 390571 w 4966685"/>
                <a:gd name="connsiteY9142" fmla="*/ 284902 h 512833"/>
                <a:gd name="connsiteX9143" fmla="*/ 381583 w 4966685"/>
                <a:gd name="connsiteY9143" fmla="*/ 275914 h 512833"/>
                <a:gd name="connsiteX9144" fmla="*/ 390571 w 4966685"/>
                <a:gd name="connsiteY9144" fmla="*/ 266926 h 512833"/>
                <a:gd name="connsiteX9145" fmla="*/ 362324 w 4966685"/>
                <a:gd name="connsiteY9145" fmla="*/ 266926 h 512833"/>
                <a:gd name="connsiteX9146" fmla="*/ 371312 w 4966685"/>
                <a:gd name="connsiteY9146" fmla="*/ 275914 h 512833"/>
                <a:gd name="connsiteX9147" fmla="*/ 362324 w 4966685"/>
                <a:gd name="connsiteY9147" fmla="*/ 284902 h 512833"/>
                <a:gd name="connsiteX9148" fmla="*/ 353337 w 4966685"/>
                <a:gd name="connsiteY9148" fmla="*/ 275914 h 512833"/>
                <a:gd name="connsiteX9149" fmla="*/ 362324 w 4966685"/>
                <a:gd name="connsiteY9149" fmla="*/ 266926 h 512833"/>
                <a:gd name="connsiteX9150" fmla="*/ 334080 w 4966685"/>
                <a:gd name="connsiteY9150" fmla="*/ 266926 h 512833"/>
                <a:gd name="connsiteX9151" fmla="*/ 343068 w 4966685"/>
                <a:gd name="connsiteY9151" fmla="*/ 275914 h 512833"/>
                <a:gd name="connsiteX9152" fmla="*/ 334080 w 4966685"/>
                <a:gd name="connsiteY9152" fmla="*/ 284902 h 512833"/>
                <a:gd name="connsiteX9153" fmla="*/ 325092 w 4966685"/>
                <a:gd name="connsiteY9153" fmla="*/ 275914 h 512833"/>
                <a:gd name="connsiteX9154" fmla="*/ 334080 w 4966685"/>
                <a:gd name="connsiteY9154" fmla="*/ 266926 h 512833"/>
                <a:gd name="connsiteX9155" fmla="*/ 305833 w 4966685"/>
                <a:gd name="connsiteY9155" fmla="*/ 266926 h 512833"/>
                <a:gd name="connsiteX9156" fmla="*/ 314822 w 4966685"/>
                <a:gd name="connsiteY9156" fmla="*/ 275914 h 512833"/>
                <a:gd name="connsiteX9157" fmla="*/ 305833 w 4966685"/>
                <a:gd name="connsiteY9157" fmla="*/ 284902 h 512833"/>
                <a:gd name="connsiteX9158" fmla="*/ 296846 w 4966685"/>
                <a:gd name="connsiteY9158" fmla="*/ 275914 h 512833"/>
                <a:gd name="connsiteX9159" fmla="*/ 305833 w 4966685"/>
                <a:gd name="connsiteY9159" fmla="*/ 266926 h 512833"/>
                <a:gd name="connsiteX9160" fmla="*/ 277589 w 4966685"/>
                <a:gd name="connsiteY9160" fmla="*/ 266926 h 512833"/>
                <a:gd name="connsiteX9161" fmla="*/ 286577 w 4966685"/>
                <a:gd name="connsiteY9161" fmla="*/ 275914 h 512833"/>
                <a:gd name="connsiteX9162" fmla="*/ 277589 w 4966685"/>
                <a:gd name="connsiteY9162" fmla="*/ 284902 h 512833"/>
                <a:gd name="connsiteX9163" fmla="*/ 268601 w 4966685"/>
                <a:gd name="connsiteY9163" fmla="*/ 275914 h 512833"/>
                <a:gd name="connsiteX9164" fmla="*/ 277589 w 4966685"/>
                <a:gd name="connsiteY9164" fmla="*/ 266926 h 512833"/>
                <a:gd name="connsiteX9165" fmla="*/ 249343 w 4966685"/>
                <a:gd name="connsiteY9165" fmla="*/ 266926 h 512833"/>
                <a:gd name="connsiteX9166" fmla="*/ 258330 w 4966685"/>
                <a:gd name="connsiteY9166" fmla="*/ 275914 h 512833"/>
                <a:gd name="connsiteX9167" fmla="*/ 249343 w 4966685"/>
                <a:gd name="connsiteY9167" fmla="*/ 284902 h 512833"/>
                <a:gd name="connsiteX9168" fmla="*/ 240355 w 4966685"/>
                <a:gd name="connsiteY9168" fmla="*/ 275914 h 512833"/>
                <a:gd name="connsiteX9169" fmla="*/ 249343 w 4966685"/>
                <a:gd name="connsiteY9169" fmla="*/ 266926 h 512833"/>
                <a:gd name="connsiteX9170" fmla="*/ 221098 w 4966685"/>
                <a:gd name="connsiteY9170" fmla="*/ 266926 h 512833"/>
                <a:gd name="connsiteX9171" fmla="*/ 230086 w 4966685"/>
                <a:gd name="connsiteY9171" fmla="*/ 275914 h 512833"/>
                <a:gd name="connsiteX9172" fmla="*/ 221098 w 4966685"/>
                <a:gd name="connsiteY9172" fmla="*/ 284902 h 512833"/>
                <a:gd name="connsiteX9173" fmla="*/ 212110 w 4966685"/>
                <a:gd name="connsiteY9173" fmla="*/ 275914 h 512833"/>
                <a:gd name="connsiteX9174" fmla="*/ 221098 w 4966685"/>
                <a:gd name="connsiteY9174" fmla="*/ 266926 h 512833"/>
                <a:gd name="connsiteX9175" fmla="*/ 192852 w 4966685"/>
                <a:gd name="connsiteY9175" fmla="*/ 266926 h 512833"/>
                <a:gd name="connsiteX9176" fmla="*/ 201840 w 4966685"/>
                <a:gd name="connsiteY9176" fmla="*/ 275914 h 512833"/>
                <a:gd name="connsiteX9177" fmla="*/ 192852 w 4966685"/>
                <a:gd name="connsiteY9177" fmla="*/ 284902 h 512833"/>
                <a:gd name="connsiteX9178" fmla="*/ 183864 w 4966685"/>
                <a:gd name="connsiteY9178" fmla="*/ 275914 h 512833"/>
                <a:gd name="connsiteX9179" fmla="*/ 192852 w 4966685"/>
                <a:gd name="connsiteY9179" fmla="*/ 266926 h 512833"/>
                <a:gd name="connsiteX9180" fmla="*/ 164606 w 4966685"/>
                <a:gd name="connsiteY9180" fmla="*/ 266926 h 512833"/>
                <a:gd name="connsiteX9181" fmla="*/ 173594 w 4966685"/>
                <a:gd name="connsiteY9181" fmla="*/ 275914 h 512833"/>
                <a:gd name="connsiteX9182" fmla="*/ 164606 w 4966685"/>
                <a:gd name="connsiteY9182" fmla="*/ 284902 h 512833"/>
                <a:gd name="connsiteX9183" fmla="*/ 155618 w 4966685"/>
                <a:gd name="connsiteY9183" fmla="*/ 275914 h 512833"/>
                <a:gd name="connsiteX9184" fmla="*/ 164606 w 4966685"/>
                <a:gd name="connsiteY9184" fmla="*/ 266926 h 512833"/>
                <a:gd name="connsiteX9185" fmla="*/ 136361 w 4966685"/>
                <a:gd name="connsiteY9185" fmla="*/ 266926 h 512833"/>
                <a:gd name="connsiteX9186" fmla="*/ 145348 w 4966685"/>
                <a:gd name="connsiteY9186" fmla="*/ 275914 h 512833"/>
                <a:gd name="connsiteX9187" fmla="*/ 136361 w 4966685"/>
                <a:gd name="connsiteY9187" fmla="*/ 284902 h 512833"/>
                <a:gd name="connsiteX9188" fmla="*/ 127373 w 4966685"/>
                <a:gd name="connsiteY9188" fmla="*/ 275914 h 512833"/>
                <a:gd name="connsiteX9189" fmla="*/ 136361 w 4966685"/>
                <a:gd name="connsiteY9189" fmla="*/ 266926 h 512833"/>
                <a:gd name="connsiteX9190" fmla="*/ 108116 w 4966685"/>
                <a:gd name="connsiteY9190" fmla="*/ 266926 h 512833"/>
                <a:gd name="connsiteX9191" fmla="*/ 117103 w 4966685"/>
                <a:gd name="connsiteY9191" fmla="*/ 275914 h 512833"/>
                <a:gd name="connsiteX9192" fmla="*/ 108116 w 4966685"/>
                <a:gd name="connsiteY9192" fmla="*/ 284902 h 512833"/>
                <a:gd name="connsiteX9193" fmla="*/ 99128 w 4966685"/>
                <a:gd name="connsiteY9193" fmla="*/ 275914 h 512833"/>
                <a:gd name="connsiteX9194" fmla="*/ 108116 w 4966685"/>
                <a:gd name="connsiteY9194" fmla="*/ 266926 h 512833"/>
                <a:gd name="connsiteX9195" fmla="*/ 79871 w 4966685"/>
                <a:gd name="connsiteY9195" fmla="*/ 266926 h 512833"/>
                <a:gd name="connsiteX9196" fmla="*/ 88858 w 4966685"/>
                <a:gd name="connsiteY9196" fmla="*/ 275914 h 512833"/>
                <a:gd name="connsiteX9197" fmla="*/ 79871 w 4966685"/>
                <a:gd name="connsiteY9197" fmla="*/ 284902 h 512833"/>
                <a:gd name="connsiteX9198" fmla="*/ 70883 w 4966685"/>
                <a:gd name="connsiteY9198" fmla="*/ 275914 h 512833"/>
                <a:gd name="connsiteX9199" fmla="*/ 79871 w 4966685"/>
                <a:gd name="connsiteY9199" fmla="*/ 266926 h 512833"/>
                <a:gd name="connsiteX9200" fmla="*/ 51625 w 4966685"/>
                <a:gd name="connsiteY9200" fmla="*/ 266926 h 512833"/>
                <a:gd name="connsiteX9201" fmla="*/ 60613 w 4966685"/>
                <a:gd name="connsiteY9201" fmla="*/ 275914 h 512833"/>
                <a:gd name="connsiteX9202" fmla="*/ 51625 w 4966685"/>
                <a:gd name="connsiteY9202" fmla="*/ 284902 h 512833"/>
                <a:gd name="connsiteX9203" fmla="*/ 42637 w 4966685"/>
                <a:gd name="connsiteY9203" fmla="*/ 275914 h 512833"/>
                <a:gd name="connsiteX9204" fmla="*/ 51625 w 4966685"/>
                <a:gd name="connsiteY9204" fmla="*/ 266926 h 512833"/>
                <a:gd name="connsiteX9205" fmla="*/ 23379 w 4966685"/>
                <a:gd name="connsiteY9205" fmla="*/ 266926 h 512833"/>
                <a:gd name="connsiteX9206" fmla="*/ 32367 w 4966685"/>
                <a:gd name="connsiteY9206" fmla="*/ 275914 h 512833"/>
                <a:gd name="connsiteX9207" fmla="*/ 23379 w 4966685"/>
                <a:gd name="connsiteY9207" fmla="*/ 284902 h 512833"/>
                <a:gd name="connsiteX9208" fmla="*/ 14391 w 4966685"/>
                <a:gd name="connsiteY9208" fmla="*/ 275914 h 512833"/>
                <a:gd name="connsiteX9209" fmla="*/ 23379 w 4966685"/>
                <a:gd name="connsiteY9209" fmla="*/ 266926 h 512833"/>
                <a:gd name="connsiteX9210" fmla="*/ 4952147 w 4966685"/>
                <a:gd name="connsiteY9210" fmla="*/ 242667 h 512833"/>
                <a:gd name="connsiteX9211" fmla="*/ 4960932 w 4966685"/>
                <a:gd name="connsiteY9211" fmla="*/ 251452 h 512833"/>
                <a:gd name="connsiteX9212" fmla="*/ 4952147 w 4966685"/>
                <a:gd name="connsiteY9212" fmla="*/ 260237 h 512833"/>
                <a:gd name="connsiteX9213" fmla="*/ 4943362 w 4966685"/>
                <a:gd name="connsiteY9213" fmla="*/ 251452 h 512833"/>
                <a:gd name="connsiteX9214" fmla="*/ 4952147 w 4966685"/>
                <a:gd name="connsiteY9214" fmla="*/ 242667 h 512833"/>
                <a:gd name="connsiteX9215" fmla="*/ 4923901 w 4966685"/>
                <a:gd name="connsiteY9215" fmla="*/ 242667 h 512833"/>
                <a:gd name="connsiteX9216" fmla="*/ 4932685 w 4966685"/>
                <a:gd name="connsiteY9216" fmla="*/ 251452 h 512833"/>
                <a:gd name="connsiteX9217" fmla="*/ 4923901 w 4966685"/>
                <a:gd name="connsiteY9217" fmla="*/ 260237 h 512833"/>
                <a:gd name="connsiteX9218" fmla="*/ 4915115 w 4966685"/>
                <a:gd name="connsiteY9218" fmla="*/ 251452 h 512833"/>
                <a:gd name="connsiteX9219" fmla="*/ 4923901 w 4966685"/>
                <a:gd name="connsiteY9219" fmla="*/ 242667 h 512833"/>
                <a:gd name="connsiteX9220" fmla="*/ 4895656 w 4966685"/>
                <a:gd name="connsiteY9220" fmla="*/ 242667 h 512833"/>
                <a:gd name="connsiteX9221" fmla="*/ 4904441 w 4966685"/>
                <a:gd name="connsiteY9221" fmla="*/ 251452 h 512833"/>
                <a:gd name="connsiteX9222" fmla="*/ 4895656 w 4966685"/>
                <a:gd name="connsiteY9222" fmla="*/ 260237 h 512833"/>
                <a:gd name="connsiteX9223" fmla="*/ 4886871 w 4966685"/>
                <a:gd name="connsiteY9223" fmla="*/ 251452 h 512833"/>
                <a:gd name="connsiteX9224" fmla="*/ 4895656 w 4966685"/>
                <a:gd name="connsiteY9224" fmla="*/ 242667 h 512833"/>
                <a:gd name="connsiteX9225" fmla="*/ 4867410 w 4966685"/>
                <a:gd name="connsiteY9225" fmla="*/ 242667 h 512833"/>
                <a:gd name="connsiteX9226" fmla="*/ 4876195 w 4966685"/>
                <a:gd name="connsiteY9226" fmla="*/ 251452 h 512833"/>
                <a:gd name="connsiteX9227" fmla="*/ 4867410 w 4966685"/>
                <a:gd name="connsiteY9227" fmla="*/ 260237 h 512833"/>
                <a:gd name="connsiteX9228" fmla="*/ 4858625 w 4966685"/>
                <a:gd name="connsiteY9228" fmla="*/ 251452 h 512833"/>
                <a:gd name="connsiteX9229" fmla="*/ 4867410 w 4966685"/>
                <a:gd name="connsiteY9229" fmla="*/ 242667 h 512833"/>
                <a:gd name="connsiteX9230" fmla="*/ 4839165 w 4966685"/>
                <a:gd name="connsiteY9230" fmla="*/ 242667 h 512833"/>
                <a:gd name="connsiteX9231" fmla="*/ 4847950 w 4966685"/>
                <a:gd name="connsiteY9231" fmla="*/ 251452 h 512833"/>
                <a:gd name="connsiteX9232" fmla="*/ 4839165 w 4966685"/>
                <a:gd name="connsiteY9232" fmla="*/ 260237 h 512833"/>
                <a:gd name="connsiteX9233" fmla="*/ 4830380 w 4966685"/>
                <a:gd name="connsiteY9233" fmla="*/ 251452 h 512833"/>
                <a:gd name="connsiteX9234" fmla="*/ 4839165 w 4966685"/>
                <a:gd name="connsiteY9234" fmla="*/ 242667 h 512833"/>
                <a:gd name="connsiteX9235" fmla="*/ 4810919 w 4966685"/>
                <a:gd name="connsiteY9235" fmla="*/ 242667 h 512833"/>
                <a:gd name="connsiteX9236" fmla="*/ 4819704 w 4966685"/>
                <a:gd name="connsiteY9236" fmla="*/ 251452 h 512833"/>
                <a:gd name="connsiteX9237" fmla="*/ 4810919 w 4966685"/>
                <a:gd name="connsiteY9237" fmla="*/ 260237 h 512833"/>
                <a:gd name="connsiteX9238" fmla="*/ 4802133 w 4966685"/>
                <a:gd name="connsiteY9238" fmla="*/ 251452 h 512833"/>
                <a:gd name="connsiteX9239" fmla="*/ 4810919 w 4966685"/>
                <a:gd name="connsiteY9239" fmla="*/ 242667 h 512833"/>
                <a:gd name="connsiteX9240" fmla="*/ 4782674 w 4966685"/>
                <a:gd name="connsiteY9240" fmla="*/ 242667 h 512833"/>
                <a:gd name="connsiteX9241" fmla="*/ 4791459 w 4966685"/>
                <a:gd name="connsiteY9241" fmla="*/ 251452 h 512833"/>
                <a:gd name="connsiteX9242" fmla="*/ 4782674 w 4966685"/>
                <a:gd name="connsiteY9242" fmla="*/ 260237 h 512833"/>
                <a:gd name="connsiteX9243" fmla="*/ 4773889 w 4966685"/>
                <a:gd name="connsiteY9243" fmla="*/ 251452 h 512833"/>
                <a:gd name="connsiteX9244" fmla="*/ 4782674 w 4966685"/>
                <a:gd name="connsiteY9244" fmla="*/ 242667 h 512833"/>
                <a:gd name="connsiteX9245" fmla="*/ 4754428 w 4966685"/>
                <a:gd name="connsiteY9245" fmla="*/ 242667 h 512833"/>
                <a:gd name="connsiteX9246" fmla="*/ 4763213 w 4966685"/>
                <a:gd name="connsiteY9246" fmla="*/ 251452 h 512833"/>
                <a:gd name="connsiteX9247" fmla="*/ 4754428 w 4966685"/>
                <a:gd name="connsiteY9247" fmla="*/ 260237 h 512833"/>
                <a:gd name="connsiteX9248" fmla="*/ 4745643 w 4966685"/>
                <a:gd name="connsiteY9248" fmla="*/ 251452 h 512833"/>
                <a:gd name="connsiteX9249" fmla="*/ 4754428 w 4966685"/>
                <a:gd name="connsiteY9249" fmla="*/ 242667 h 512833"/>
                <a:gd name="connsiteX9250" fmla="*/ 4726183 w 4966685"/>
                <a:gd name="connsiteY9250" fmla="*/ 242667 h 512833"/>
                <a:gd name="connsiteX9251" fmla="*/ 4734968 w 4966685"/>
                <a:gd name="connsiteY9251" fmla="*/ 251452 h 512833"/>
                <a:gd name="connsiteX9252" fmla="*/ 4726183 w 4966685"/>
                <a:gd name="connsiteY9252" fmla="*/ 260237 h 512833"/>
                <a:gd name="connsiteX9253" fmla="*/ 4717398 w 4966685"/>
                <a:gd name="connsiteY9253" fmla="*/ 251452 h 512833"/>
                <a:gd name="connsiteX9254" fmla="*/ 4726183 w 4966685"/>
                <a:gd name="connsiteY9254" fmla="*/ 242667 h 512833"/>
                <a:gd name="connsiteX9255" fmla="*/ 4697937 w 4966685"/>
                <a:gd name="connsiteY9255" fmla="*/ 242667 h 512833"/>
                <a:gd name="connsiteX9256" fmla="*/ 4706722 w 4966685"/>
                <a:gd name="connsiteY9256" fmla="*/ 251452 h 512833"/>
                <a:gd name="connsiteX9257" fmla="*/ 4697937 w 4966685"/>
                <a:gd name="connsiteY9257" fmla="*/ 260237 h 512833"/>
                <a:gd name="connsiteX9258" fmla="*/ 4689151 w 4966685"/>
                <a:gd name="connsiteY9258" fmla="*/ 251452 h 512833"/>
                <a:gd name="connsiteX9259" fmla="*/ 4697937 w 4966685"/>
                <a:gd name="connsiteY9259" fmla="*/ 242667 h 512833"/>
                <a:gd name="connsiteX9260" fmla="*/ 4669692 w 4966685"/>
                <a:gd name="connsiteY9260" fmla="*/ 242667 h 512833"/>
                <a:gd name="connsiteX9261" fmla="*/ 4678477 w 4966685"/>
                <a:gd name="connsiteY9261" fmla="*/ 251452 h 512833"/>
                <a:gd name="connsiteX9262" fmla="*/ 4669692 w 4966685"/>
                <a:gd name="connsiteY9262" fmla="*/ 260237 h 512833"/>
                <a:gd name="connsiteX9263" fmla="*/ 4660907 w 4966685"/>
                <a:gd name="connsiteY9263" fmla="*/ 251452 h 512833"/>
                <a:gd name="connsiteX9264" fmla="*/ 4669692 w 4966685"/>
                <a:gd name="connsiteY9264" fmla="*/ 242667 h 512833"/>
                <a:gd name="connsiteX9265" fmla="*/ 4641446 w 4966685"/>
                <a:gd name="connsiteY9265" fmla="*/ 242667 h 512833"/>
                <a:gd name="connsiteX9266" fmla="*/ 4650231 w 4966685"/>
                <a:gd name="connsiteY9266" fmla="*/ 251452 h 512833"/>
                <a:gd name="connsiteX9267" fmla="*/ 4641446 w 4966685"/>
                <a:gd name="connsiteY9267" fmla="*/ 260237 h 512833"/>
                <a:gd name="connsiteX9268" fmla="*/ 4632660 w 4966685"/>
                <a:gd name="connsiteY9268" fmla="*/ 251452 h 512833"/>
                <a:gd name="connsiteX9269" fmla="*/ 4641446 w 4966685"/>
                <a:gd name="connsiteY9269" fmla="*/ 242667 h 512833"/>
                <a:gd name="connsiteX9270" fmla="*/ 4613201 w 4966685"/>
                <a:gd name="connsiteY9270" fmla="*/ 242667 h 512833"/>
                <a:gd name="connsiteX9271" fmla="*/ 4621986 w 4966685"/>
                <a:gd name="connsiteY9271" fmla="*/ 251452 h 512833"/>
                <a:gd name="connsiteX9272" fmla="*/ 4613201 w 4966685"/>
                <a:gd name="connsiteY9272" fmla="*/ 260237 h 512833"/>
                <a:gd name="connsiteX9273" fmla="*/ 4604416 w 4966685"/>
                <a:gd name="connsiteY9273" fmla="*/ 251452 h 512833"/>
                <a:gd name="connsiteX9274" fmla="*/ 4613201 w 4966685"/>
                <a:gd name="connsiteY9274" fmla="*/ 242667 h 512833"/>
                <a:gd name="connsiteX9275" fmla="*/ 4584955 w 4966685"/>
                <a:gd name="connsiteY9275" fmla="*/ 242667 h 512833"/>
                <a:gd name="connsiteX9276" fmla="*/ 4593740 w 4966685"/>
                <a:gd name="connsiteY9276" fmla="*/ 251452 h 512833"/>
                <a:gd name="connsiteX9277" fmla="*/ 4584955 w 4966685"/>
                <a:gd name="connsiteY9277" fmla="*/ 260237 h 512833"/>
                <a:gd name="connsiteX9278" fmla="*/ 4576169 w 4966685"/>
                <a:gd name="connsiteY9278" fmla="*/ 251452 h 512833"/>
                <a:gd name="connsiteX9279" fmla="*/ 4584955 w 4966685"/>
                <a:gd name="connsiteY9279" fmla="*/ 242667 h 512833"/>
                <a:gd name="connsiteX9280" fmla="*/ 4556710 w 4966685"/>
                <a:gd name="connsiteY9280" fmla="*/ 242667 h 512833"/>
                <a:gd name="connsiteX9281" fmla="*/ 4565495 w 4966685"/>
                <a:gd name="connsiteY9281" fmla="*/ 251452 h 512833"/>
                <a:gd name="connsiteX9282" fmla="*/ 4556710 w 4966685"/>
                <a:gd name="connsiteY9282" fmla="*/ 260237 h 512833"/>
                <a:gd name="connsiteX9283" fmla="*/ 4547925 w 4966685"/>
                <a:gd name="connsiteY9283" fmla="*/ 251452 h 512833"/>
                <a:gd name="connsiteX9284" fmla="*/ 4556710 w 4966685"/>
                <a:gd name="connsiteY9284" fmla="*/ 242667 h 512833"/>
                <a:gd name="connsiteX9285" fmla="*/ 4528464 w 4966685"/>
                <a:gd name="connsiteY9285" fmla="*/ 242667 h 512833"/>
                <a:gd name="connsiteX9286" fmla="*/ 4537249 w 4966685"/>
                <a:gd name="connsiteY9286" fmla="*/ 251452 h 512833"/>
                <a:gd name="connsiteX9287" fmla="*/ 4528464 w 4966685"/>
                <a:gd name="connsiteY9287" fmla="*/ 260237 h 512833"/>
                <a:gd name="connsiteX9288" fmla="*/ 4519678 w 4966685"/>
                <a:gd name="connsiteY9288" fmla="*/ 251452 h 512833"/>
                <a:gd name="connsiteX9289" fmla="*/ 4528464 w 4966685"/>
                <a:gd name="connsiteY9289" fmla="*/ 242667 h 512833"/>
                <a:gd name="connsiteX9290" fmla="*/ 4500219 w 4966685"/>
                <a:gd name="connsiteY9290" fmla="*/ 242667 h 512833"/>
                <a:gd name="connsiteX9291" fmla="*/ 4509004 w 4966685"/>
                <a:gd name="connsiteY9291" fmla="*/ 251452 h 512833"/>
                <a:gd name="connsiteX9292" fmla="*/ 4500219 w 4966685"/>
                <a:gd name="connsiteY9292" fmla="*/ 260237 h 512833"/>
                <a:gd name="connsiteX9293" fmla="*/ 4491434 w 4966685"/>
                <a:gd name="connsiteY9293" fmla="*/ 251452 h 512833"/>
                <a:gd name="connsiteX9294" fmla="*/ 4500219 w 4966685"/>
                <a:gd name="connsiteY9294" fmla="*/ 242667 h 512833"/>
                <a:gd name="connsiteX9295" fmla="*/ 4471973 w 4966685"/>
                <a:gd name="connsiteY9295" fmla="*/ 242667 h 512833"/>
                <a:gd name="connsiteX9296" fmla="*/ 4480758 w 4966685"/>
                <a:gd name="connsiteY9296" fmla="*/ 251452 h 512833"/>
                <a:gd name="connsiteX9297" fmla="*/ 4471973 w 4966685"/>
                <a:gd name="connsiteY9297" fmla="*/ 260237 h 512833"/>
                <a:gd name="connsiteX9298" fmla="*/ 4463188 w 4966685"/>
                <a:gd name="connsiteY9298" fmla="*/ 251452 h 512833"/>
                <a:gd name="connsiteX9299" fmla="*/ 4471973 w 4966685"/>
                <a:gd name="connsiteY9299" fmla="*/ 242667 h 512833"/>
                <a:gd name="connsiteX9300" fmla="*/ 4443728 w 4966685"/>
                <a:gd name="connsiteY9300" fmla="*/ 242667 h 512833"/>
                <a:gd name="connsiteX9301" fmla="*/ 4452513 w 4966685"/>
                <a:gd name="connsiteY9301" fmla="*/ 251452 h 512833"/>
                <a:gd name="connsiteX9302" fmla="*/ 4443728 w 4966685"/>
                <a:gd name="connsiteY9302" fmla="*/ 260237 h 512833"/>
                <a:gd name="connsiteX9303" fmla="*/ 4434943 w 4966685"/>
                <a:gd name="connsiteY9303" fmla="*/ 251452 h 512833"/>
                <a:gd name="connsiteX9304" fmla="*/ 4443728 w 4966685"/>
                <a:gd name="connsiteY9304" fmla="*/ 242667 h 512833"/>
                <a:gd name="connsiteX9305" fmla="*/ 4415482 w 4966685"/>
                <a:gd name="connsiteY9305" fmla="*/ 242667 h 512833"/>
                <a:gd name="connsiteX9306" fmla="*/ 4424267 w 4966685"/>
                <a:gd name="connsiteY9306" fmla="*/ 251452 h 512833"/>
                <a:gd name="connsiteX9307" fmla="*/ 4415482 w 4966685"/>
                <a:gd name="connsiteY9307" fmla="*/ 260237 h 512833"/>
                <a:gd name="connsiteX9308" fmla="*/ 4406697 w 4966685"/>
                <a:gd name="connsiteY9308" fmla="*/ 251452 h 512833"/>
                <a:gd name="connsiteX9309" fmla="*/ 4415482 w 4966685"/>
                <a:gd name="connsiteY9309" fmla="*/ 242667 h 512833"/>
                <a:gd name="connsiteX9310" fmla="*/ 4387237 w 4966685"/>
                <a:gd name="connsiteY9310" fmla="*/ 242667 h 512833"/>
                <a:gd name="connsiteX9311" fmla="*/ 4396022 w 4966685"/>
                <a:gd name="connsiteY9311" fmla="*/ 251452 h 512833"/>
                <a:gd name="connsiteX9312" fmla="*/ 4387237 w 4966685"/>
                <a:gd name="connsiteY9312" fmla="*/ 260237 h 512833"/>
                <a:gd name="connsiteX9313" fmla="*/ 4378452 w 4966685"/>
                <a:gd name="connsiteY9313" fmla="*/ 251452 h 512833"/>
                <a:gd name="connsiteX9314" fmla="*/ 4387237 w 4966685"/>
                <a:gd name="connsiteY9314" fmla="*/ 242667 h 512833"/>
                <a:gd name="connsiteX9315" fmla="*/ 4358991 w 4966685"/>
                <a:gd name="connsiteY9315" fmla="*/ 242667 h 512833"/>
                <a:gd name="connsiteX9316" fmla="*/ 4367776 w 4966685"/>
                <a:gd name="connsiteY9316" fmla="*/ 251452 h 512833"/>
                <a:gd name="connsiteX9317" fmla="*/ 4358991 w 4966685"/>
                <a:gd name="connsiteY9317" fmla="*/ 260237 h 512833"/>
                <a:gd name="connsiteX9318" fmla="*/ 4350206 w 4966685"/>
                <a:gd name="connsiteY9318" fmla="*/ 251452 h 512833"/>
                <a:gd name="connsiteX9319" fmla="*/ 4358991 w 4966685"/>
                <a:gd name="connsiteY9319" fmla="*/ 242667 h 512833"/>
                <a:gd name="connsiteX9320" fmla="*/ 4330746 w 4966685"/>
                <a:gd name="connsiteY9320" fmla="*/ 242667 h 512833"/>
                <a:gd name="connsiteX9321" fmla="*/ 4339531 w 4966685"/>
                <a:gd name="connsiteY9321" fmla="*/ 251452 h 512833"/>
                <a:gd name="connsiteX9322" fmla="*/ 4330746 w 4966685"/>
                <a:gd name="connsiteY9322" fmla="*/ 260237 h 512833"/>
                <a:gd name="connsiteX9323" fmla="*/ 4321961 w 4966685"/>
                <a:gd name="connsiteY9323" fmla="*/ 251452 h 512833"/>
                <a:gd name="connsiteX9324" fmla="*/ 4330746 w 4966685"/>
                <a:gd name="connsiteY9324" fmla="*/ 242667 h 512833"/>
                <a:gd name="connsiteX9325" fmla="*/ 4302500 w 4966685"/>
                <a:gd name="connsiteY9325" fmla="*/ 242667 h 512833"/>
                <a:gd name="connsiteX9326" fmla="*/ 4311285 w 4966685"/>
                <a:gd name="connsiteY9326" fmla="*/ 251452 h 512833"/>
                <a:gd name="connsiteX9327" fmla="*/ 4302500 w 4966685"/>
                <a:gd name="connsiteY9327" fmla="*/ 260237 h 512833"/>
                <a:gd name="connsiteX9328" fmla="*/ 4293715 w 4966685"/>
                <a:gd name="connsiteY9328" fmla="*/ 251452 h 512833"/>
                <a:gd name="connsiteX9329" fmla="*/ 4302500 w 4966685"/>
                <a:gd name="connsiteY9329" fmla="*/ 242667 h 512833"/>
                <a:gd name="connsiteX9330" fmla="*/ 4274255 w 4966685"/>
                <a:gd name="connsiteY9330" fmla="*/ 242667 h 512833"/>
                <a:gd name="connsiteX9331" fmla="*/ 4283040 w 4966685"/>
                <a:gd name="connsiteY9331" fmla="*/ 251452 h 512833"/>
                <a:gd name="connsiteX9332" fmla="*/ 4274255 w 4966685"/>
                <a:gd name="connsiteY9332" fmla="*/ 260237 h 512833"/>
                <a:gd name="connsiteX9333" fmla="*/ 4265470 w 4966685"/>
                <a:gd name="connsiteY9333" fmla="*/ 251452 h 512833"/>
                <a:gd name="connsiteX9334" fmla="*/ 4274255 w 4966685"/>
                <a:gd name="connsiteY9334" fmla="*/ 242667 h 512833"/>
                <a:gd name="connsiteX9335" fmla="*/ 4246009 w 4966685"/>
                <a:gd name="connsiteY9335" fmla="*/ 242667 h 512833"/>
                <a:gd name="connsiteX9336" fmla="*/ 4254794 w 4966685"/>
                <a:gd name="connsiteY9336" fmla="*/ 251452 h 512833"/>
                <a:gd name="connsiteX9337" fmla="*/ 4246009 w 4966685"/>
                <a:gd name="connsiteY9337" fmla="*/ 260237 h 512833"/>
                <a:gd name="connsiteX9338" fmla="*/ 4237224 w 4966685"/>
                <a:gd name="connsiteY9338" fmla="*/ 251452 h 512833"/>
                <a:gd name="connsiteX9339" fmla="*/ 4246009 w 4966685"/>
                <a:gd name="connsiteY9339" fmla="*/ 242667 h 512833"/>
                <a:gd name="connsiteX9340" fmla="*/ 4217763 w 4966685"/>
                <a:gd name="connsiteY9340" fmla="*/ 242667 h 512833"/>
                <a:gd name="connsiteX9341" fmla="*/ 4226548 w 4966685"/>
                <a:gd name="connsiteY9341" fmla="*/ 251452 h 512833"/>
                <a:gd name="connsiteX9342" fmla="*/ 4217763 w 4966685"/>
                <a:gd name="connsiteY9342" fmla="*/ 260237 h 512833"/>
                <a:gd name="connsiteX9343" fmla="*/ 4208977 w 4966685"/>
                <a:gd name="connsiteY9343" fmla="*/ 251452 h 512833"/>
                <a:gd name="connsiteX9344" fmla="*/ 4217763 w 4966685"/>
                <a:gd name="connsiteY9344" fmla="*/ 242667 h 512833"/>
                <a:gd name="connsiteX9345" fmla="*/ 4189518 w 4966685"/>
                <a:gd name="connsiteY9345" fmla="*/ 242667 h 512833"/>
                <a:gd name="connsiteX9346" fmla="*/ 4198303 w 4966685"/>
                <a:gd name="connsiteY9346" fmla="*/ 251452 h 512833"/>
                <a:gd name="connsiteX9347" fmla="*/ 4189518 w 4966685"/>
                <a:gd name="connsiteY9347" fmla="*/ 260237 h 512833"/>
                <a:gd name="connsiteX9348" fmla="*/ 4180733 w 4966685"/>
                <a:gd name="connsiteY9348" fmla="*/ 251452 h 512833"/>
                <a:gd name="connsiteX9349" fmla="*/ 4189518 w 4966685"/>
                <a:gd name="connsiteY9349" fmla="*/ 242667 h 512833"/>
                <a:gd name="connsiteX9350" fmla="*/ 4161272 w 4966685"/>
                <a:gd name="connsiteY9350" fmla="*/ 242667 h 512833"/>
                <a:gd name="connsiteX9351" fmla="*/ 4170057 w 4966685"/>
                <a:gd name="connsiteY9351" fmla="*/ 251452 h 512833"/>
                <a:gd name="connsiteX9352" fmla="*/ 4161272 w 4966685"/>
                <a:gd name="connsiteY9352" fmla="*/ 260237 h 512833"/>
                <a:gd name="connsiteX9353" fmla="*/ 4152487 w 4966685"/>
                <a:gd name="connsiteY9353" fmla="*/ 251452 h 512833"/>
                <a:gd name="connsiteX9354" fmla="*/ 4161272 w 4966685"/>
                <a:gd name="connsiteY9354" fmla="*/ 242667 h 512833"/>
                <a:gd name="connsiteX9355" fmla="*/ 4133027 w 4966685"/>
                <a:gd name="connsiteY9355" fmla="*/ 242667 h 512833"/>
                <a:gd name="connsiteX9356" fmla="*/ 4141812 w 4966685"/>
                <a:gd name="connsiteY9356" fmla="*/ 251452 h 512833"/>
                <a:gd name="connsiteX9357" fmla="*/ 4133027 w 4966685"/>
                <a:gd name="connsiteY9357" fmla="*/ 260237 h 512833"/>
                <a:gd name="connsiteX9358" fmla="*/ 4124242 w 4966685"/>
                <a:gd name="connsiteY9358" fmla="*/ 251452 h 512833"/>
                <a:gd name="connsiteX9359" fmla="*/ 4133027 w 4966685"/>
                <a:gd name="connsiteY9359" fmla="*/ 242667 h 512833"/>
                <a:gd name="connsiteX9360" fmla="*/ 4104781 w 4966685"/>
                <a:gd name="connsiteY9360" fmla="*/ 242667 h 512833"/>
                <a:gd name="connsiteX9361" fmla="*/ 4113566 w 4966685"/>
                <a:gd name="connsiteY9361" fmla="*/ 251452 h 512833"/>
                <a:gd name="connsiteX9362" fmla="*/ 4104781 w 4966685"/>
                <a:gd name="connsiteY9362" fmla="*/ 260237 h 512833"/>
                <a:gd name="connsiteX9363" fmla="*/ 4095996 w 4966685"/>
                <a:gd name="connsiteY9363" fmla="*/ 251452 h 512833"/>
                <a:gd name="connsiteX9364" fmla="*/ 4104781 w 4966685"/>
                <a:gd name="connsiteY9364" fmla="*/ 242667 h 512833"/>
                <a:gd name="connsiteX9365" fmla="*/ 4076536 w 4966685"/>
                <a:gd name="connsiteY9365" fmla="*/ 242667 h 512833"/>
                <a:gd name="connsiteX9366" fmla="*/ 4085321 w 4966685"/>
                <a:gd name="connsiteY9366" fmla="*/ 251452 h 512833"/>
                <a:gd name="connsiteX9367" fmla="*/ 4076536 w 4966685"/>
                <a:gd name="connsiteY9367" fmla="*/ 260237 h 512833"/>
                <a:gd name="connsiteX9368" fmla="*/ 4067751 w 4966685"/>
                <a:gd name="connsiteY9368" fmla="*/ 251452 h 512833"/>
                <a:gd name="connsiteX9369" fmla="*/ 4076536 w 4966685"/>
                <a:gd name="connsiteY9369" fmla="*/ 242667 h 512833"/>
                <a:gd name="connsiteX9370" fmla="*/ 4048290 w 4966685"/>
                <a:gd name="connsiteY9370" fmla="*/ 242667 h 512833"/>
                <a:gd name="connsiteX9371" fmla="*/ 4057075 w 4966685"/>
                <a:gd name="connsiteY9371" fmla="*/ 251452 h 512833"/>
                <a:gd name="connsiteX9372" fmla="*/ 4048290 w 4966685"/>
                <a:gd name="connsiteY9372" fmla="*/ 260237 h 512833"/>
                <a:gd name="connsiteX9373" fmla="*/ 4039505 w 4966685"/>
                <a:gd name="connsiteY9373" fmla="*/ 251452 h 512833"/>
                <a:gd name="connsiteX9374" fmla="*/ 4048290 w 4966685"/>
                <a:gd name="connsiteY9374" fmla="*/ 242667 h 512833"/>
                <a:gd name="connsiteX9375" fmla="*/ 4020045 w 4966685"/>
                <a:gd name="connsiteY9375" fmla="*/ 242667 h 512833"/>
                <a:gd name="connsiteX9376" fmla="*/ 4028830 w 4966685"/>
                <a:gd name="connsiteY9376" fmla="*/ 251452 h 512833"/>
                <a:gd name="connsiteX9377" fmla="*/ 4020045 w 4966685"/>
                <a:gd name="connsiteY9377" fmla="*/ 260237 h 512833"/>
                <a:gd name="connsiteX9378" fmla="*/ 4011260 w 4966685"/>
                <a:gd name="connsiteY9378" fmla="*/ 251452 h 512833"/>
                <a:gd name="connsiteX9379" fmla="*/ 4020045 w 4966685"/>
                <a:gd name="connsiteY9379" fmla="*/ 242667 h 512833"/>
                <a:gd name="connsiteX9380" fmla="*/ 3991799 w 4966685"/>
                <a:gd name="connsiteY9380" fmla="*/ 242667 h 512833"/>
                <a:gd name="connsiteX9381" fmla="*/ 4000584 w 4966685"/>
                <a:gd name="connsiteY9381" fmla="*/ 251452 h 512833"/>
                <a:gd name="connsiteX9382" fmla="*/ 3991799 w 4966685"/>
                <a:gd name="connsiteY9382" fmla="*/ 260237 h 512833"/>
                <a:gd name="connsiteX9383" fmla="*/ 3983014 w 4966685"/>
                <a:gd name="connsiteY9383" fmla="*/ 251452 h 512833"/>
                <a:gd name="connsiteX9384" fmla="*/ 3991799 w 4966685"/>
                <a:gd name="connsiteY9384" fmla="*/ 242667 h 512833"/>
                <a:gd name="connsiteX9385" fmla="*/ 3963554 w 4966685"/>
                <a:gd name="connsiteY9385" fmla="*/ 242667 h 512833"/>
                <a:gd name="connsiteX9386" fmla="*/ 3972339 w 4966685"/>
                <a:gd name="connsiteY9386" fmla="*/ 251452 h 512833"/>
                <a:gd name="connsiteX9387" fmla="*/ 3963554 w 4966685"/>
                <a:gd name="connsiteY9387" fmla="*/ 260237 h 512833"/>
                <a:gd name="connsiteX9388" fmla="*/ 3954769 w 4966685"/>
                <a:gd name="connsiteY9388" fmla="*/ 251452 h 512833"/>
                <a:gd name="connsiteX9389" fmla="*/ 3963554 w 4966685"/>
                <a:gd name="connsiteY9389" fmla="*/ 242667 h 512833"/>
                <a:gd name="connsiteX9390" fmla="*/ 3935308 w 4966685"/>
                <a:gd name="connsiteY9390" fmla="*/ 242667 h 512833"/>
                <a:gd name="connsiteX9391" fmla="*/ 3944093 w 4966685"/>
                <a:gd name="connsiteY9391" fmla="*/ 251452 h 512833"/>
                <a:gd name="connsiteX9392" fmla="*/ 3935308 w 4966685"/>
                <a:gd name="connsiteY9392" fmla="*/ 260237 h 512833"/>
                <a:gd name="connsiteX9393" fmla="*/ 3926523 w 4966685"/>
                <a:gd name="connsiteY9393" fmla="*/ 251452 h 512833"/>
                <a:gd name="connsiteX9394" fmla="*/ 3935308 w 4966685"/>
                <a:gd name="connsiteY9394" fmla="*/ 242667 h 512833"/>
                <a:gd name="connsiteX9395" fmla="*/ 3907063 w 4966685"/>
                <a:gd name="connsiteY9395" fmla="*/ 242667 h 512833"/>
                <a:gd name="connsiteX9396" fmla="*/ 3915848 w 4966685"/>
                <a:gd name="connsiteY9396" fmla="*/ 251452 h 512833"/>
                <a:gd name="connsiteX9397" fmla="*/ 3907063 w 4966685"/>
                <a:gd name="connsiteY9397" fmla="*/ 260237 h 512833"/>
                <a:gd name="connsiteX9398" fmla="*/ 3898278 w 4966685"/>
                <a:gd name="connsiteY9398" fmla="*/ 251452 h 512833"/>
                <a:gd name="connsiteX9399" fmla="*/ 3907063 w 4966685"/>
                <a:gd name="connsiteY9399" fmla="*/ 242667 h 512833"/>
                <a:gd name="connsiteX9400" fmla="*/ 3878817 w 4966685"/>
                <a:gd name="connsiteY9400" fmla="*/ 242667 h 512833"/>
                <a:gd name="connsiteX9401" fmla="*/ 3887602 w 4966685"/>
                <a:gd name="connsiteY9401" fmla="*/ 251452 h 512833"/>
                <a:gd name="connsiteX9402" fmla="*/ 3878817 w 4966685"/>
                <a:gd name="connsiteY9402" fmla="*/ 260237 h 512833"/>
                <a:gd name="connsiteX9403" fmla="*/ 3870032 w 4966685"/>
                <a:gd name="connsiteY9403" fmla="*/ 251452 h 512833"/>
                <a:gd name="connsiteX9404" fmla="*/ 3878817 w 4966685"/>
                <a:gd name="connsiteY9404" fmla="*/ 242667 h 512833"/>
                <a:gd name="connsiteX9405" fmla="*/ 3850572 w 4966685"/>
                <a:gd name="connsiteY9405" fmla="*/ 242667 h 512833"/>
                <a:gd name="connsiteX9406" fmla="*/ 3859357 w 4966685"/>
                <a:gd name="connsiteY9406" fmla="*/ 251452 h 512833"/>
                <a:gd name="connsiteX9407" fmla="*/ 3850572 w 4966685"/>
                <a:gd name="connsiteY9407" fmla="*/ 260237 h 512833"/>
                <a:gd name="connsiteX9408" fmla="*/ 3841787 w 4966685"/>
                <a:gd name="connsiteY9408" fmla="*/ 251452 h 512833"/>
                <a:gd name="connsiteX9409" fmla="*/ 3850572 w 4966685"/>
                <a:gd name="connsiteY9409" fmla="*/ 242667 h 512833"/>
                <a:gd name="connsiteX9410" fmla="*/ 3822326 w 4966685"/>
                <a:gd name="connsiteY9410" fmla="*/ 242667 h 512833"/>
                <a:gd name="connsiteX9411" fmla="*/ 3831111 w 4966685"/>
                <a:gd name="connsiteY9411" fmla="*/ 251452 h 512833"/>
                <a:gd name="connsiteX9412" fmla="*/ 3822326 w 4966685"/>
                <a:gd name="connsiteY9412" fmla="*/ 260237 h 512833"/>
                <a:gd name="connsiteX9413" fmla="*/ 3813541 w 4966685"/>
                <a:gd name="connsiteY9413" fmla="*/ 251452 h 512833"/>
                <a:gd name="connsiteX9414" fmla="*/ 3822326 w 4966685"/>
                <a:gd name="connsiteY9414" fmla="*/ 242667 h 512833"/>
                <a:gd name="connsiteX9415" fmla="*/ 3794081 w 4966685"/>
                <a:gd name="connsiteY9415" fmla="*/ 242667 h 512833"/>
                <a:gd name="connsiteX9416" fmla="*/ 3802866 w 4966685"/>
                <a:gd name="connsiteY9416" fmla="*/ 251452 h 512833"/>
                <a:gd name="connsiteX9417" fmla="*/ 3794081 w 4966685"/>
                <a:gd name="connsiteY9417" fmla="*/ 260237 h 512833"/>
                <a:gd name="connsiteX9418" fmla="*/ 3785296 w 4966685"/>
                <a:gd name="connsiteY9418" fmla="*/ 251452 h 512833"/>
                <a:gd name="connsiteX9419" fmla="*/ 3794081 w 4966685"/>
                <a:gd name="connsiteY9419" fmla="*/ 242667 h 512833"/>
                <a:gd name="connsiteX9420" fmla="*/ 3765835 w 4966685"/>
                <a:gd name="connsiteY9420" fmla="*/ 242667 h 512833"/>
                <a:gd name="connsiteX9421" fmla="*/ 3774620 w 4966685"/>
                <a:gd name="connsiteY9421" fmla="*/ 251452 h 512833"/>
                <a:gd name="connsiteX9422" fmla="*/ 3765835 w 4966685"/>
                <a:gd name="connsiteY9422" fmla="*/ 260237 h 512833"/>
                <a:gd name="connsiteX9423" fmla="*/ 3757050 w 4966685"/>
                <a:gd name="connsiteY9423" fmla="*/ 251452 h 512833"/>
                <a:gd name="connsiteX9424" fmla="*/ 3765835 w 4966685"/>
                <a:gd name="connsiteY9424" fmla="*/ 242667 h 512833"/>
                <a:gd name="connsiteX9425" fmla="*/ 3737590 w 4966685"/>
                <a:gd name="connsiteY9425" fmla="*/ 242667 h 512833"/>
                <a:gd name="connsiteX9426" fmla="*/ 3746375 w 4966685"/>
                <a:gd name="connsiteY9426" fmla="*/ 251452 h 512833"/>
                <a:gd name="connsiteX9427" fmla="*/ 3737590 w 4966685"/>
                <a:gd name="connsiteY9427" fmla="*/ 260237 h 512833"/>
                <a:gd name="connsiteX9428" fmla="*/ 3728805 w 4966685"/>
                <a:gd name="connsiteY9428" fmla="*/ 251452 h 512833"/>
                <a:gd name="connsiteX9429" fmla="*/ 3737590 w 4966685"/>
                <a:gd name="connsiteY9429" fmla="*/ 242667 h 512833"/>
                <a:gd name="connsiteX9430" fmla="*/ 3709344 w 4966685"/>
                <a:gd name="connsiteY9430" fmla="*/ 242667 h 512833"/>
                <a:gd name="connsiteX9431" fmla="*/ 3718129 w 4966685"/>
                <a:gd name="connsiteY9431" fmla="*/ 251452 h 512833"/>
                <a:gd name="connsiteX9432" fmla="*/ 3709344 w 4966685"/>
                <a:gd name="connsiteY9432" fmla="*/ 260237 h 512833"/>
                <a:gd name="connsiteX9433" fmla="*/ 3700559 w 4966685"/>
                <a:gd name="connsiteY9433" fmla="*/ 251452 h 512833"/>
                <a:gd name="connsiteX9434" fmla="*/ 3709344 w 4966685"/>
                <a:gd name="connsiteY9434" fmla="*/ 242667 h 512833"/>
                <a:gd name="connsiteX9435" fmla="*/ 3681099 w 4966685"/>
                <a:gd name="connsiteY9435" fmla="*/ 242667 h 512833"/>
                <a:gd name="connsiteX9436" fmla="*/ 3689884 w 4966685"/>
                <a:gd name="connsiteY9436" fmla="*/ 251452 h 512833"/>
                <a:gd name="connsiteX9437" fmla="*/ 3681099 w 4966685"/>
                <a:gd name="connsiteY9437" fmla="*/ 260237 h 512833"/>
                <a:gd name="connsiteX9438" fmla="*/ 3672314 w 4966685"/>
                <a:gd name="connsiteY9438" fmla="*/ 251452 h 512833"/>
                <a:gd name="connsiteX9439" fmla="*/ 3681099 w 4966685"/>
                <a:gd name="connsiteY9439" fmla="*/ 242667 h 512833"/>
                <a:gd name="connsiteX9440" fmla="*/ 3652853 w 4966685"/>
                <a:gd name="connsiteY9440" fmla="*/ 242667 h 512833"/>
                <a:gd name="connsiteX9441" fmla="*/ 3661638 w 4966685"/>
                <a:gd name="connsiteY9441" fmla="*/ 251452 h 512833"/>
                <a:gd name="connsiteX9442" fmla="*/ 3652853 w 4966685"/>
                <a:gd name="connsiteY9442" fmla="*/ 260237 h 512833"/>
                <a:gd name="connsiteX9443" fmla="*/ 3644068 w 4966685"/>
                <a:gd name="connsiteY9443" fmla="*/ 251452 h 512833"/>
                <a:gd name="connsiteX9444" fmla="*/ 3652853 w 4966685"/>
                <a:gd name="connsiteY9444" fmla="*/ 242667 h 512833"/>
                <a:gd name="connsiteX9445" fmla="*/ 3624608 w 4966685"/>
                <a:gd name="connsiteY9445" fmla="*/ 242667 h 512833"/>
                <a:gd name="connsiteX9446" fmla="*/ 3633393 w 4966685"/>
                <a:gd name="connsiteY9446" fmla="*/ 251452 h 512833"/>
                <a:gd name="connsiteX9447" fmla="*/ 3624608 w 4966685"/>
                <a:gd name="connsiteY9447" fmla="*/ 260237 h 512833"/>
                <a:gd name="connsiteX9448" fmla="*/ 3615823 w 4966685"/>
                <a:gd name="connsiteY9448" fmla="*/ 251452 h 512833"/>
                <a:gd name="connsiteX9449" fmla="*/ 3624608 w 4966685"/>
                <a:gd name="connsiteY9449" fmla="*/ 242667 h 512833"/>
                <a:gd name="connsiteX9450" fmla="*/ 3596362 w 4966685"/>
                <a:gd name="connsiteY9450" fmla="*/ 242667 h 512833"/>
                <a:gd name="connsiteX9451" fmla="*/ 3605147 w 4966685"/>
                <a:gd name="connsiteY9451" fmla="*/ 251452 h 512833"/>
                <a:gd name="connsiteX9452" fmla="*/ 3596362 w 4966685"/>
                <a:gd name="connsiteY9452" fmla="*/ 260237 h 512833"/>
                <a:gd name="connsiteX9453" fmla="*/ 3587577 w 4966685"/>
                <a:gd name="connsiteY9453" fmla="*/ 251452 h 512833"/>
                <a:gd name="connsiteX9454" fmla="*/ 3596362 w 4966685"/>
                <a:gd name="connsiteY9454" fmla="*/ 242667 h 512833"/>
                <a:gd name="connsiteX9455" fmla="*/ 3568117 w 4966685"/>
                <a:gd name="connsiteY9455" fmla="*/ 242667 h 512833"/>
                <a:gd name="connsiteX9456" fmla="*/ 3576902 w 4966685"/>
                <a:gd name="connsiteY9456" fmla="*/ 251452 h 512833"/>
                <a:gd name="connsiteX9457" fmla="*/ 3568117 w 4966685"/>
                <a:gd name="connsiteY9457" fmla="*/ 260237 h 512833"/>
                <a:gd name="connsiteX9458" fmla="*/ 3559332 w 4966685"/>
                <a:gd name="connsiteY9458" fmla="*/ 251452 h 512833"/>
                <a:gd name="connsiteX9459" fmla="*/ 3568117 w 4966685"/>
                <a:gd name="connsiteY9459" fmla="*/ 242667 h 512833"/>
                <a:gd name="connsiteX9460" fmla="*/ 3539872 w 4966685"/>
                <a:gd name="connsiteY9460" fmla="*/ 242667 h 512833"/>
                <a:gd name="connsiteX9461" fmla="*/ 3548657 w 4966685"/>
                <a:gd name="connsiteY9461" fmla="*/ 251452 h 512833"/>
                <a:gd name="connsiteX9462" fmla="*/ 3539872 w 4966685"/>
                <a:gd name="connsiteY9462" fmla="*/ 260237 h 512833"/>
                <a:gd name="connsiteX9463" fmla="*/ 3531086 w 4966685"/>
                <a:gd name="connsiteY9463" fmla="*/ 251452 h 512833"/>
                <a:gd name="connsiteX9464" fmla="*/ 3539872 w 4966685"/>
                <a:gd name="connsiteY9464" fmla="*/ 242667 h 512833"/>
                <a:gd name="connsiteX9465" fmla="*/ 3511626 w 4966685"/>
                <a:gd name="connsiteY9465" fmla="*/ 242667 h 512833"/>
                <a:gd name="connsiteX9466" fmla="*/ 3520411 w 4966685"/>
                <a:gd name="connsiteY9466" fmla="*/ 251452 h 512833"/>
                <a:gd name="connsiteX9467" fmla="*/ 3511626 w 4966685"/>
                <a:gd name="connsiteY9467" fmla="*/ 260237 h 512833"/>
                <a:gd name="connsiteX9468" fmla="*/ 3502841 w 4966685"/>
                <a:gd name="connsiteY9468" fmla="*/ 251452 h 512833"/>
                <a:gd name="connsiteX9469" fmla="*/ 3511626 w 4966685"/>
                <a:gd name="connsiteY9469" fmla="*/ 242667 h 512833"/>
                <a:gd name="connsiteX9470" fmla="*/ 3483381 w 4966685"/>
                <a:gd name="connsiteY9470" fmla="*/ 242667 h 512833"/>
                <a:gd name="connsiteX9471" fmla="*/ 3492166 w 4966685"/>
                <a:gd name="connsiteY9471" fmla="*/ 251452 h 512833"/>
                <a:gd name="connsiteX9472" fmla="*/ 3483381 w 4966685"/>
                <a:gd name="connsiteY9472" fmla="*/ 260237 h 512833"/>
                <a:gd name="connsiteX9473" fmla="*/ 3474596 w 4966685"/>
                <a:gd name="connsiteY9473" fmla="*/ 251452 h 512833"/>
                <a:gd name="connsiteX9474" fmla="*/ 3483381 w 4966685"/>
                <a:gd name="connsiteY9474" fmla="*/ 242667 h 512833"/>
                <a:gd name="connsiteX9475" fmla="*/ 3455136 w 4966685"/>
                <a:gd name="connsiteY9475" fmla="*/ 242667 h 512833"/>
                <a:gd name="connsiteX9476" fmla="*/ 3463921 w 4966685"/>
                <a:gd name="connsiteY9476" fmla="*/ 251452 h 512833"/>
                <a:gd name="connsiteX9477" fmla="*/ 3455136 w 4966685"/>
                <a:gd name="connsiteY9477" fmla="*/ 260237 h 512833"/>
                <a:gd name="connsiteX9478" fmla="*/ 3446351 w 4966685"/>
                <a:gd name="connsiteY9478" fmla="*/ 251452 h 512833"/>
                <a:gd name="connsiteX9479" fmla="*/ 3455136 w 4966685"/>
                <a:gd name="connsiteY9479" fmla="*/ 242667 h 512833"/>
                <a:gd name="connsiteX9480" fmla="*/ 3426890 w 4966685"/>
                <a:gd name="connsiteY9480" fmla="*/ 242667 h 512833"/>
                <a:gd name="connsiteX9481" fmla="*/ 3435675 w 4966685"/>
                <a:gd name="connsiteY9481" fmla="*/ 251452 h 512833"/>
                <a:gd name="connsiteX9482" fmla="*/ 3426890 w 4966685"/>
                <a:gd name="connsiteY9482" fmla="*/ 260237 h 512833"/>
                <a:gd name="connsiteX9483" fmla="*/ 3418105 w 4966685"/>
                <a:gd name="connsiteY9483" fmla="*/ 251452 h 512833"/>
                <a:gd name="connsiteX9484" fmla="*/ 3426890 w 4966685"/>
                <a:gd name="connsiteY9484" fmla="*/ 242667 h 512833"/>
                <a:gd name="connsiteX9485" fmla="*/ 3398687 w 4966685"/>
                <a:gd name="connsiteY9485" fmla="*/ 242667 h 512833"/>
                <a:gd name="connsiteX9486" fmla="*/ 3407473 w 4966685"/>
                <a:gd name="connsiteY9486" fmla="*/ 251452 h 512833"/>
                <a:gd name="connsiteX9487" fmla="*/ 3398687 w 4966685"/>
                <a:gd name="connsiteY9487" fmla="*/ 260237 h 512833"/>
                <a:gd name="connsiteX9488" fmla="*/ 3389903 w 4966685"/>
                <a:gd name="connsiteY9488" fmla="*/ 251452 h 512833"/>
                <a:gd name="connsiteX9489" fmla="*/ 3398687 w 4966685"/>
                <a:gd name="connsiteY9489" fmla="*/ 242667 h 512833"/>
                <a:gd name="connsiteX9490" fmla="*/ 3370426 w 4966685"/>
                <a:gd name="connsiteY9490" fmla="*/ 242667 h 512833"/>
                <a:gd name="connsiteX9491" fmla="*/ 3379212 w 4966685"/>
                <a:gd name="connsiteY9491" fmla="*/ 251452 h 512833"/>
                <a:gd name="connsiteX9492" fmla="*/ 3370426 w 4966685"/>
                <a:gd name="connsiteY9492" fmla="*/ 260237 h 512833"/>
                <a:gd name="connsiteX9493" fmla="*/ 3361641 w 4966685"/>
                <a:gd name="connsiteY9493" fmla="*/ 251452 h 512833"/>
                <a:gd name="connsiteX9494" fmla="*/ 3370426 w 4966685"/>
                <a:gd name="connsiteY9494" fmla="*/ 242667 h 512833"/>
                <a:gd name="connsiteX9495" fmla="*/ 3342189 w 4966685"/>
                <a:gd name="connsiteY9495" fmla="*/ 242667 h 512833"/>
                <a:gd name="connsiteX9496" fmla="*/ 3350973 w 4966685"/>
                <a:gd name="connsiteY9496" fmla="*/ 251452 h 512833"/>
                <a:gd name="connsiteX9497" fmla="*/ 3342189 w 4966685"/>
                <a:gd name="connsiteY9497" fmla="*/ 260237 h 512833"/>
                <a:gd name="connsiteX9498" fmla="*/ 3333403 w 4966685"/>
                <a:gd name="connsiteY9498" fmla="*/ 251452 h 512833"/>
                <a:gd name="connsiteX9499" fmla="*/ 3342189 w 4966685"/>
                <a:gd name="connsiteY9499" fmla="*/ 242667 h 512833"/>
                <a:gd name="connsiteX9500" fmla="*/ 3313944 w 4966685"/>
                <a:gd name="connsiteY9500" fmla="*/ 242667 h 512833"/>
                <a:gd name="connsiteX9501" fmla="*/ 3322729 w 4966685"/>
                <a:gd name="connsiteY9501" fmla="*/ 251452 h 512833"/>
                <a:gd name="connsiteX9502" fmla="*/ 3313944 w 4966685"/>
                <a:gd name="connsiteY9502" fmla="*/ 260237 h 512833"/>
                <a:gd name="connsiteX9503" fmla="*/ 3305158 w 4966685"/>
                <a:gd name="connsiteY9503" fmla="*/ 251452 h 512833"/>
                <a:gd name="connsiteX9504" fmla="*/ 3313944 w 4966685"/>
                <a:gd name="connsiteY9504" fmla="*/ 242667 h 512833"/>
                <a:gd name="connsiteX9505" fmla="*/ 3285698 w 4966685"/>
                <a:gd name="connsiteY9505" fmla="*/ 242667 h 512833"/>
                <a:gd name="connsiteX9506" fmla="*/ 3294483 w 4966685"/>
                <a:gd name="connsiteY9506" fmla="*/ 251452 h 512833"/>
                <a:gd name="connsiteX9507" fmla="*/ 3285698 w 4966685"/>
                <a:gd name="connsiteY9507" fmla="*/ 260237 h 512833"/>
                <a:gd name="connsiteX9508" fmla="*/ 3276913 w 4966685"/>
                <a:gd name="connsiteY9508" fmla="*/ 251452 h 512833"/>
                <a:gd name="connsiteX9509" fmla="*/ 3285698 w 4966685"/>
                <a:gd name="connsiteY9509" fmla="*/ 242667 h 512833"/>
                <a:gd name="connsiteX9510" fmla="*/ 3257453 w 4966685"/>
                <a:gd name="connsiteY9510" fmla="*/ 242667 h 512833"/>
                <a:gd name="connsiteX9511" fmla="*/ 3266238 w 4966685"/>
                <a:gd name="connsiteY9511" fmla="*/ 251452 h 512833"/>
                <a:gd name="connsiteX9512" fmla="*/ 3257453 w 4966685"/>
                <a:gd name="connsiteY9512" fmla="*/ 260237 h 512833"/>
                <a:gd name="connsiteX9513" fmla="*/ 3248668 w 4966685"/>
                <a:gd name="connsiteY9513" fmla="*/ 251452 h 512833"/>
                <a:gd name="connsiteX9514" fmla="*/ 3257453 w 4966685"/>
                <a:gd name="connsiteY9514" fmla="*/ 242667 h 512833"/>
                <a:gd name="connsiteX9515" fmla="*/ 3229207 w 4966685"/>
                <a:gd name="connsiteY9515" fmla="*/ 242667 h 512833"/>
                <a:gd name="connsiteX9516" fmla="*/ 3237991 w 4966685"/>
                <a:gd name="connsiteY9516" fmla="*/ 251452 h 512833"/>
                <a:gd name="connsiteX9517" fmla="*/ 3229207 w 4966685"/>
                <a:gd name="connsiteY9517" fmla="*/ 260237 h 512833"/>
                <a:gd name="connsiteX9518" fmla="*/ 3220421 w 4966685"/>
                <a:gd name="connsiteY9518" fmla="*/ 251452 h 512833"/>
                <a:gd name="connsiteX9519" fmla="*/ 3229207 w 4966685"/>
                <a:gd name="connsiteY9519" fmla="*/ 242667 h 512833"/>
                <a:gd name="connsiteX9520" fmla="*/ 3200962 w 4966685"/>
                <a:gd name="connsiteY9520" fmla="*/ 242667 h 512833"/>
                <a:gd name="connsiteX9521" fmla="*/ 3209747 w 4966685"/>
                <a:gd name="connsiteY9521" fmla="*/ 251452 h 512833"/>
                <a:gd name="connsiteX9522" fmla="*/ 3200962 w 4966685"/>
                <a:gd name="connsiteY9522" fmla="*/ 260237 h 512833"/>
                <a:gd name="connsiteX9523" fmla="*/ 3192177 w 4966685"/>
                <a:gd name="connsiteY9523" fmla="*/ 251452 h 512833"/>
                <a:gd name="connsiteX9524" fmla="*/ 3200962 w 4966685"/>
                <a:gd name="connsiteY9524" fmla="*/ 242667 h 512833"/>
                <a:gd name="connsiteX9525" fmla="*/ 3172716 w 4966685"/>
                <a:gd name="connsiteY9525" fmla="*/ 242667 h 512833"/>
                <a:gd name="connsiteX9526" fmla="*/ 3181501 w 4966685"/>
                <a:gd name="connsiteY9526" fmla="*/ 251452 h 512833"/>
                <a:gd name="connsiteX9527" fmla="*/ 3172716 w 4966685"/>
                <a:gd name="connsiteY9527" fmla="*/ 260237 h 512833"/>
                <a:gd name="connsiteX9528" fmla="*/ 3163931 w 4966685"/>
                <a:gd name="connsiteY9528" fmla="*/ 251452 h 512833"/>
                <a:gd name="connsiteX9529" fmla="*/ 3172716 w 4966685"/>
                <a:gd name="connsiteY9529" fmla="*/ 242667 h 512833"/>
                <a:gd name="connsiteX9530" fmla="*/ 3144471 w 4966685"/>
                <a:gd name="connsiteY9530" fmla="*/ 242667 h 512833"/>
                <a:gd name="connsiteX9531" fmla="*/ 3153256 w 4966685"/>
                <a:gd name="connsiteY9531" fmla="*/ 251452 h 512833"/>
                <a:gd name="connsiteX9532" fmla="*/ 3144471 w 4966685"/>
                <a:gd name="connsiteY9532" fmla="*/ 260237 h 512833"/>
                <a:gd name="connsiteX9533" fmla="*/ 3135686 w 4966685"/>
                <a:gd name="connsiteY9533" fmla="*/ 251452 h 512833"/>
                <a:gd name="connsiteX9534" fmla="*/ 3144471 w 4966685"/>
                <a:gd name="connsiteY9534" fmla="*/ 242667 h 512833"/>
                <a:gd name="connsiteX9535" fmla="*/ 3116225 w 4966685"/>
                <a:gd name="connsiteY9535" fmla="*/ 242667 h 512833"/>
                <a:gd name="connsiteX9536" fmla="*/ 3125010 w 4966685"/>
                <a:gd name="connsiteY9536" fmla="*/ 251452 h 512833"/>
                <a:gd name="connsiteX9537" fmla="*/ 3116225 w 4966685"/>
                <a:gd name="connsiteY9537" fmla="*/ 260237 h 512833"/>
                <a:gd name="connsiteX9538" fmla="*/ 3107439 w 4966685"/>
                <a:gd name="connsiteY9538" fmla="*/ 251452 h 512833"/>
                <a:gd name="connsiteX9539" fmla="*/ 3116225 w 4966685"/>
                <a:gd name="connsiteY9539" fmla="*/ 242667 h 512833"/>
                <a:gd name="connsiteX9540" fmla="*/ 3087980 w 4966685"/>
                <a:gd name="connsiteY9540" fmla="*/ 242667 h 512833"/>
                <a:gd name="connsiteX9541" fmla="*/ 3096765 w 4966685"/>
                <a:gd name="connsiteY9541" fmla="*/ 251452 h 512833"/>
                <a:gd name="connsiteX9542" fmla="*/ 3087980 w 4966685"/>
                <a:gd name="connsiteY9542" fmla="*/ 260237 h 512833"/>
                <a:gd name="connsiteX9543" fmla="*/ 3079195 w 4966685"/>
                <a:gd name="connsiteY9543" fmla="*/ 251452 h 512833"/>
                <a:gd name="connsiteX9544" fmla="*/ 3087980 w 4966685"/>
                <a:gd name="connsiteY9544" fmla="*/ 242667 h 512833"/>
                <a:gd name="connsiteX9545" fmla="*/ 3059734 w 4966685"/>
                <a:gd name="connsiteY9545" fmla="*/ 242667 h 512833"/>
                <a:gd name="connsiteX9546" fmla="*/ 3068519 w 4966685"/>
                <a:gd name="connsiteY9546" fmla="*/ 251452 h 512833"/>
                <a:gd name="connsiteX9547" fmla="*/ 3059734 w 4966685"/>
                <a:gd name="connsiteY9547" fmla="*/ 260237 h 512833"/>
                <a:gd name="connsiteX9548" fmla="*/ 3050949 w 4966685"/>
                <a:gd name="connsiteY9548" fmla="*/ 251452 h 512833"/>
                <a:gd name="connsiteX9549" fmla="*/ 3059734 w 4966685"/>
                <a:gd name="connsiteY9549" fmla="*/ 242667 h 512833"/>
                <a:gd name="connsiteX9550" fmla="*/ 3031489 w 4966685"/>
                <a:gd name="connsiteY9550" fmla="*/ 242667 h 512833"/>
                <a:gd name="connsiteX9551" fmla="*/ 3040274 w 4966685"/>
                <a:gd name="connsiteY9551" fmla="*/ 251452 h 512833"/>
                <a:gd name="connsiteX9552" fmla="*/ 3031489 w 4966685"/>
                <a:gd name="connsiteY9552" fmla="*/ 260237 h 512833"/>
                <a:gd name="connsiteX9553" fmla="*/ 3022704 w 4966685"/>
                <a:gd name="connsiteY9553" fmla="*/ 251452 h 512833"/>
                <a:gd name="connsiteX9554" fmla="*/ 3031489 w 4966685"/>
                <a:gd name="connsiteY9554" fmla="*/ 242667 h 512833"/>
                <a:gd name="connsiteX9555" fmla="*/ 3003243 w 4966685"/>
                <a:gd name="connsiteY9555" fmla="*/ 242667 h 512833"/>
                <a:gd name="connsiteX9556" fmla="*/ 3012028 w 4966685"/>
                <a:gd name="connsiteY9556" fmla="*/ 251452 h 512833"/>
                <a:gd name="connsiteX9557" fmla="*/ 3003243 w 4966685"/>
                <a:gd name="connsiteY9557" fmla="*/ 260237 h 512833"/>
                <a:gd name="connsiteX9558" fmla="*/ 2994457 w 4966685"/>
                <a:gd name="connsiteY9558" fmla="*/ 251452 h 512833"/>
                <a:gd name="connsiteX9559" fmla="*/ 3003243 w 4966685"/>
                <a:gd name="connsiteY9559" fmla="*/ 242667 h 512833"/>
                <a:gd name="connsiteX9560" fmla="*/ 2974998 w 4966685"/>
                <a:gd name="connsiteY9560" fmla="*/ 242667 h 512833"/>
                <a:gd name="connsiteX9561" fmla="*/ 2983783 w 4966685"/>
                <a:gd name="connsiteY9561" fmla="*/ 251452 h 512833"/>
                <a:gd name="connsiteX9562" fmla="*/ 2974998 w 4966685"/>
                <a:gd name="connsiteY9562" fmla="*/ 260237 h 512833"/>
                <a:gd name="connsiteX9563" fmla="*/ 2966213 w 4966685"/>
                <a:gd name="connsiteY9563" fmla="*/ 251452 h 512833"/>
                <a:gd name="connsiteX9564" fmla="*/ 2974998 w 4966685"/>
                <a:gd name="connsiteY9564" fmla="*/ 242667 h 512833"/>
                <a:gd name="connsiteX9565" fmla="*/ 2946752 w 4966685"/>
                <a:gd name="connsiteY9565" fmla="*/ 242667 h 512833"/>
                <a:gd name="connsiteX9566" fmla="*/ 2955537 w 4966685"/>
                <a:gd name="connsiteY9566" fmla="*/ 251452 h 512833"/>
                <a:gd name="connsiteX9567" fmla="*/ 2946752 w 4966685"/>
                <a:gd name="connsiteY9567" fmla="*/ 260237 h 512833"/>
                <a:gd name="connsiteX9568" fmla="*/ 2937966 w 4966685"/>
                <a:gd name="connsiteY9568" fmla="*/ 251452 h 512833"/>
                <a:gd name="connsiteX9569" fmla="*/ 2946752 w 4966685"/>
                <a:gd name="connsiteY9569" fmla="*/ 242667 h 512833"/>
                <a:gd name="connsiteX9570" fmla="*/ 2918507 w 4966685"/>
                <a:gd name="connsiteY9570" fmla="*/ 242667 h 512833"/>
                <a:gd name="connsiteX9571" fmla="*/ 2927292 w 4966685"/>
                <a:gd name="connsiteY9571" fmla="*/ 251452 h 512833"/>
                <a:gd name="connsiteX9572" fmla="*/ 2918507 w 4966685"/>
                <a:gd name="connsiteY9572" fmla="*/ 260237 h 512833"/>
                <a:gd name="connsiteX9573" fmla="*/ 2909722 w 4966685"/>
                <a:gd name="connsiteY9573" fmla="*/ 251452 h 512833"/>
                <a:gd name="connsiteX9574" fmla="*/ 2918507 w 4966685"/>
                <a:gd name="connsiteY9574" fmla="*/ 242667 h 512833"/>
                <a:gd name="connsiteX9575" fmla="*/ 2890261 w 4966685"/>
                <a:gd name="connsiteY9575" fmla="*/ 242667 h 512833"/>
                <a:gd name="connsiteX9576" fmla="*/ 2899046 w 4966685"/>
                <a:gd name="connsiteY9576" fmla="*/ 251452 h 512833"/>
                <a:gd name="connsiteX9577" fmla="*/ 2890261 w 4966685"/>
                <a:gd name="connsiteY9577" fmla="*/ 260237 h 512833"/>
                <a:gd name="connsiteX9578" fmla="*/ 2881475 w 4966685"/>
                <a:gd name="connsiteY9578" fmla="*/ 251452 h 512833"/>
                <a:gd name="connsiteX9579" fmla="*/ 2890261 w 4966685"/>
                <a:gd name="connsiteY9579" fmla="*/ 242667 h 512833"/>
                <a:gd name="connsiteX9580" fmla="*/ 2862016 w 4966685"/>
                <a:gd name="connsiteY9580" fmla="*/ 242667 h 512833"/>
                <a:gd name="connsiteX9581" fmla="*/ 2870801 w 4966685"/>
                <a:gd name="connsiteY9581" fmla="*/ 251452 h 512833"/>
                <a:gd name="connsiteX9582" fmla="*/ 2862016 w 4966685"/>
                <a:gd name="connsiteY9582" fmla="*/ 260237 h 512833"/>
                <a:gd name="connsiteX9583" fmla="*/ 2853231 w 4966685"/>
                <a:gd name="connsiteY9583" fmla="*/ 251452 h 512833"/>
                <a:gd name="connsiteX9584" fmla="*/ 2862016 w 4966685"/>
                <a:gd name="connsiteY9584" fmla="*/ 242667 h 512833"/>
                <a:gd name="connsiteX9585" fmla="*/ 2833770 w 4966685"/>
                <a:gd name="connsiteY9585" fmla="*/ 242667 h 512833"/>
                <a:gd name="connsiteX9586" fmla="*/ 2842555 w 4966685"/>
                <a:gd name="connsiteY9586" fmla="*/ 251452 h 512833"/>
                <a:gd name="connsiteX9587" fmla="*/ 2833770 w 4966685"/>
                <a:gd name="connsiteY9587" fmla="*/ 260237 h 512833"/>
                <a:gd name="connsiteX9588" fmla="*/ 2824984 w 4966685"/>
                <a:gd name="connsiteY9588" fmla="*/ 251452 h 512833"/>
                <a:gd name="connsiteX9589" fmla="*/ 2833770 w 4966685"/>
                <a:gd name="connsiteY9589" fmla="*/ 242667 h 512833"/>
                <a:gd name="connsiteX9590" fmla="*/ 2805525 w 4966685"/>
                <a:gd name="connsiteY9590" fmla="*/ 242667 h 512833"/>
                <a:gd name="connsiteX9591" fmla="*/ 2814310 w 4966685"/>
                <a:gd name="connsiteY9591" fmla="*/ 251452 h 512833"/>
                <a:gd name="connsiteX9592" fmla="*/ 2805525 w 4966685"/>
                <a:gd name="connsiteY9592" fmla="*/ 260237 h 512833"/>
                <a:gd name="connsiteX9593" fmla="*/ 2796740 w 4966685"/>
                <a:gd name="connsiteY9593" fmla="*/ 251452 h 512833"/>
                <a:gd name="connsiteX9594" fmla="*/ 2805525 w 4966685"/>
                <a:gd name="connsiteY9594" fmla="*/ 242667 h 512833"/>
                <a:gd name="connsiteX9595" fmla="*/ 2777279 w 4966685"/>
                <a:gd name="connsiteY9595" fmla="*/ 242667 h 512833"/>
                <a:gd name="connsiteX9596" fmla="*/ 2786064 w 4966685"/>
                <a:gd name="connsiteY9596" fmla="*/ 251452 h 512833"/>
                <a:gd name="connsiteX9597" fmla="*/ 2777279 w 4966685"/>
                <a:gd name="connsiteY9597" fmla="*/ 260237 h 512833"/>
                <a:gd name="connsiteX9598" fmla="*/ 2768494 w 4966685"/>
                <a:gd name="connsiteY9598" fmla="*/ 251452 h 512833"/>
                <a:gd name="connsiteX9599" fmla="*/ 2777279 w 4966685"/>
                <a:gd name="connsiteY9599" fmla="*/ 242667 h 512833"/>
                <a:gd name="connsiteX9600" fmla="*/ 2749034 w 4966685"/>
                <a:gd name="connsiteY9600" fmla="*/ 242667 h 512833"/>
                <a:gd name="connsiteX9601" fmla="*/ 2757819 w 4966685"/>
                <a:gd name="connsiteY9601" fmla="*/ 251452 h 512833"/>
                <a:gd name="connsiteX9602" fmla="*/ 2749034 w 4966685"/>
                <a:gd name="connsiteY9602" fmla="*/ 260237 h 512833"/>
                <a:gd name="connsiteX9603" fmla="*/ 2740249 w 4966685"/>
                <a:gd name="connsiteY9603" fmla="*/ 251452 h 512833"/>
                <a:gd name="connsiteX9604" fmla="*/ 2749034 w 4966685"/>
                <a:gd name="connsiteY9604" fmla="*/ 242667 h 512833"/>
                <a:gd name="connsiteX9605" fmla="*/ 2720787 w 4966685"/>
                <a:gd name="connsiteY9605" fmla="*/ 242667 h 512833"/>
                <a:gd name="connsiteX9606" fmla="*/ 2729573 w 4966685"/>
                <a:gd name="connsiteY9606" fmla="*/ 251452 h 512833"/>
                <a:gd name="connsiteX9607" fmla="*/ 2720787 w 4966685"/>
                <a:gd name="connsiteY9607" fmla="*/ 260237 h 512833"/>
                <a:gd name="connsiteX9608" fmla="*/ 2712002 w 4966685"/>
                <a:gd name="connsiteY9608" fmla="*/ 251452 h 512833"/>
                <a:gd name="connsiteX9609" fmla="*/ 2720787 w 4966685"/>
                <a:gd name="connsiteY9609" fmla="*/ 242667 h 512833"/>
                <a:gd name="connsiteX9610" fmla="*/ 2692543 w 4966685"/>
                <a:gd name="connsiteY9610" fmla="*/ 242667 h 512833"/>
                <a:gd name="connsiteX9611" fmla="*/ 2701328 w 4966685"/>
                <a:gd name="connsiteY9611" fmla="*/ 251452 h 512833"/>
                <a:gd name="connsiteX9612" fmla="*/ 2692543 w 4966685"/>
                <a:gd name="connsiteY9612" fmla="*/ 260237 h 512833"/>
                <a:gd name="connsiteX9613" fmla="*/ 2683758 w 4966685"/>
                <a:gd name="connsiteY9613" fmla="*/ 251452 h 512833"/>
                <a:gd name="connsiteX9614" fmla="*/ 2692543 w 4966685"/>
                <a:gd name="connsiteY9614" fmla="*/ 242667 h 512833"/>
                <a:gd name="connsiteX9615" fmla="*/ 2664297 w 4966685"/>
                <a:gd name="connsiteY9615" fmla="*/ 242667 h 512833"/>
                <a:gd name="connsiteX9616" fmla="*/ 2673082 w 4966685"/>
                <a:gd name="connsiteY9616" fmla="*/ 251452 h 512833"/>
                <a:gd name="connsiteX9617" fmla="*/ 2664297 w 4966685"/>
                <a:gd name="connsiteY9617" fmla="*/ 260237 h 512833"/>
                <a:gd name="connsiteX9618" fmla="*/ 2655512 w 4966685"/>
                <a:gd name="connsiteY9618" fmla="*/ 251452 h 512833"/>
                <a:gd name="connsiteX9619" fmla="*/ 2664297 w 4966685"/>
                <a:gd name="connsiteY9619" fmla="*/ 242667 h 512833"/>
                <a:gd name="connsiteX9620" fmla="*/ 2636052 w 4966685"/>
                <a:gd name="connsiteY9620" fmla="*/ 242667 h 512833"/>
                <a:gd name="connsiteX9621" fmla="*/ 2644837 w 4966685"/>
                <a:gd name="connsiteY9621" fmla="*/ 251452 h 512833"/>
                <a:gd name="connsiteX9622" fmla="*/ 2636052 w 4966685"/>
                <a:gd name="connsiteY9622" fmla="*/ 260237 h 512833"/>
                <a:gd name="connsiteX9623" fmla="*/ 2627267 w 4966685"/>
                <a:gd name="connsiteY9623" fmla="*/ 251452 h 512833"/>
                <a:gd name="connsiteX9624" fmla="*/ 2636052 w 4966685"/>
                <a:gd name="connsiteY9624" fmla="*/ 242667 h 512833"/>
                <a:gd name="connsiteX9625" fmla="*/ 2607806 w 4966685"/>
                <a:gd name="connsiteY9625" fmla="*/ 242667 h 512833"/>
                <a:gd name="connsiteX9626" fmla="*/ 2616591 w 4966685"/>
                <a:gd name="connsiteY9626" fmla="*/ 251452 h 512833"/>
                <a:gd name="connsiteX9627" fmla="*/ 2607806 w 4966685"/>
                <a:gd name="connsiteY9627" fmla="*/ 260237 h 512833"/>
                <a:gd name="connsiteX9628" fmla="*/ 2599021 w 4966685"/>
                <a:gd name="connsiteY9628" fmla="*/ 251452 h 512833"/>
                <a:gd name="connsiteX9629" fmla="*/ 2607806 w 4966685"/>
                <a:gd name="connsiteY9629" fmla="*/ 242667 h 512833"/>
                <a:gd name="connsiteX9630" fmla="*/ 2579561 w 4966685"/>
                <a:gd name="connsiteY9630" fmla="*/ 242667 h 512833"/>
                <a:gd name="connsiteX9631" fmla="*/ 2588346 w 4966685"/>
                <a:gd name="connsiteY9631" fmla="*/ 251452 h 512833"/>
                <a:gd name="connsiteX9632" fmla="*/ 2579561 w 4966685"/>
                <a:gd name="connsiteY9632" fmla="*/ 260237 h 512833"/>
                <a:gd name="connsiteX9633" fmla="*/ 2570776 w 4966685"/>
                <a:gd name="connsiteY9633" fmla="*/ 251452 h 512833"/>
                <a:gd name="connsiteX9634" fmla="*/ 2579561 w 4966685"/>
                <a:gd name="connsiteY9634" fmla="*/ 242667 h 512833"/>
                <a:gd name="connsiteX9635" fmla="*/ 2551315 w 4966685"/>
                <a:gd name="connsiteY9635" fmla="*/ 242667 h 512833"/>
                <a:gd name="connsiteX9636" fmla="*/ 2560100 w 4966685"/>
                <a:gd name="connsiteY9636" fmla="*/ 251452 h 512833"/>
                <a:gd name="connsiteX9637" fmla="*/ 2551315 w 4966685"/>
                <a:gd name="connsiteY9637" fmla="*/ 260237 h 512833"/>
                <a:gd name="connsiteX9638" fmla="*/ 2542530 w 4966685"/>
                <a:gd name="connsiteY9638" fmla="*/ 251452 h 512833"/>
                <a:gd name="connsiteX9639" fmla="*/ 2551315 w 4966685"/>
                <a:gd name="connsiteY9639" fmla="*/ 242667 h 512833"/>
                <a:gd name="connsiteX9640" fmla="*/ 2523069 w 4966685"/>
                <a:gd name="connsiteY9640" fmla="*/ 242667 h 512833"/>
                <a:gd name="connsiteX9641" fmla="*/ 2531854 w 4966685"/>
                <a:gd name="connsiteY9641" fmla="*/ 251452 h 512833"/>
                <a:gd name="connsiteX9642" fmla="*/ 2523069 w 4966685"/>
                <a:gd name="connsiteY9642" fmla="*/ 260237 h 512833"/>
                <a:gd name="connsiteX9643" fmla="*/ 2514283 w 4966685"/>
                <a:gd name="connsiteY9643" fmla="*/ 251452 h 512833"/>
                <a:gd name="connsiteX9644" fmla="*/ 2523069 w 4966685"/>
                <a:gd name="connsiteY9644" fmla="*/ 242667 h 512833"/>
                <a:gd name="connsiteX9645" fmla="*/ 2494824 w 4966685"/>
                <a:gd name="connsiteY9645" fmla="*/ 242667 h 512833"/>
                <a:gd name="connsiteX9646" fmla="*/ 2503609 w 4966685"/>
                <a:gd name="connsiteY9646" fmla="*/ 251452 h 512833"/>
                <a:gd name="connsiteX9647" fmla="*/ 2494824 w 4966685"/>
                <a:gd name="connsiteY9647" fmla="*/ 260237 h 512833"/>
                <a:gd name="connsiteX9648" fmla="*/ 2486039 w 4966685"/>
                <a:gd name="connsiteY9648" fmla="*/ 251452 h 512833"/>
                <a:gd name="connsiteX9649" fmla="*/ 2494824 w 4966685"/>
                <a:gd name="connsiteY9649" fmla="*/ 242667 h 512833"/>
                <a:gd name="connsiteX9650" fmla="*/ 2466578 w 4966685"/>
                <a:gd name="connsiteY9650" fmla="*/ 242667 h 512833"/>
                <a:gd name="connsiteX9651" fmla="*/ 2475363 w 4966685"/>
                <a:gd name="connsiteY9651" fmla="*/ 251452 h 512833"/>
                <a:gd name="connsiteX9652" fmla="*/ 2466578 w 4966685"/>
                <a:gd name="connsiteY9652" fmla="*/ 260237 h 512833"/>
                <a:gd name="connsiteX9653" fmla="*/ 2457793 w 4966685"/>
                <a:gd name="connsiteY9653" fmla="*/ 251452 h 512833"/>
                <a:gd name="connsiteX9654" fmla="*/ 2466578 w 4966685"/>
                <a:gd name="connsiteY9654" fmla="*/ 242667 h 512833"/>
                <a:gd name="connsiteX9655" fmla="*/ 2438333 w 4966685"/>
                <a:gd name="connsiteY9655" fmla="*/ 242667 h 512833"/>
                <a:gd name="connsiteX9656" fmla="*/ 2447118 w 4966685"/>
                <a:gd name="connsiteY9656" fmla="*/ 251452 h 512833"/>
                <a:gd name="connsiteX9657" fmla="*/ 2438333 w 4966685"/>
                <a:gd name="connsiteY9657" fmla="*/ 260237 h 512833"/>
                <a:gd name="connsiteX9658" fmla="*/ 2429548 w 4966685"/>
                <a:gd name="connsiteY9658" fmla="*/ 251452 h 512833"/>
                <a:gd name="connsiteX9659" fmla="*/ 2438333 w 4966685"/>
                <a:gd name="connsiteY9659" fmla="*/ 242667 h 512833"/>
                <a:gd name="connsiteX9660" fmla="*/ 2410087 w 4966685"/>
                <a:gd name="connsiteY9660" fmla="*/ 242667 h 512833"/>
                <a:gd name="connsiteX9661" fmla="*/ 2418872 w 4966685"/>
                <a:gd name="connsiteY9661" fmla="*/ 251452 h 512833"/>
                <a:gd name="connsiteX9662" fmla="*/ 2410087 w 4966685"/>
                <a:gd name="connsiteY9662" fmla="*/ 260237 h 512833"/>
                <a:gd name="connsiteX9663" fmla="*/ 2401302 w 4966685"/>
                <a:gd name="connsiteY9663" fmla="*/ 251452 h 512833"/>
                <a:gd name="connsiteX9664" fmla="*/ 2410087 w 4966685"/>
                <a:gd name="connsiteY9664" fmla="*/ 242667 h 512833"/>
                <a:gd name="connsiteX9665" fmla="*/ 2381842 w 4966685"/>
                <a:gd name="connsiteY9665" fmla="*/ 242667 h 512833"/>
                <a:gd name="connsiteX9666" fmla="*/ 2390627 w 4966685"/>
                <a:gd name="connsiteY9666" fmla="*/ 251452 h 512833"/>
                <a:gd name="connsiteX9667" fmla="*/ 2381842 w 4966685"/>
                <a:gd name="connsiteY9667" fmla="*/ 260237 h 512833"/>
                <a:gd name="connsiteX9668" fmla="*/ 2373057 w 4966685"/>
                <a:gd name="connsiteY9668" fmla="*/ 251452 h 512833"/>
                <a:gd name="connsiteX9669" fmla="*/ 2381842 w 4966685"/>
                <a:gd name="connsiteY9669" fmla="*/ 242667 h 512833"/>
                <a:gd name="connsiteX9670" fmla="*/ 2353596 w 4966685"/>
                <a:gd name="connsiteY9670" fmla="*/ 242667 h 512833"/>
                <a:gd name="connsiteX9671" fmla="*/ 2362381 w 4966685"/>
                <a:gd name="connsiteY9671" fmla="*/ 251452 h 512833"/>
                <a:gd name="connsiteX9672" fmla="*/ 2353596 w 4966685"/>
                <a:gd name="connsiteY9672" fmla="*/ 260237 h 512833"/>
                <a:gd name="connsiteX9673" fmla="*/ 2344811 w 4966685"/>
                <a:gd name="connsiteY9673" fmla="*/ 251452 h 512833"/>
                <a:gd name="connsiteX9674" fmla="*/ 2353596 w 4966685"/>
                <a:gd name="connsiteY9674" fmla="*/ 242667 h 512833"/>
                <a:gd name="connsiteX9675" fmla="*/ 2325351 w 4966685"/>
                <a:gd name="connsiteY9675" fmla="*/ 242667 h 512833"/>
                <a:gd name="connsiteX9676" fmla="*/ 2334136 w 4966685"/>
                <a:gd name="connsiteY9676" fmla="*/ 251452 h 512833"/>
                <a:gd name="connsiteX9677" fmla="*/ 2325351 w 4966685"/>
                <a:gd name="connsiteY9677" fmla="*/ 260237 h 512833"/>
                <a:gd name="connsiteX9678" fmla="*/ 2316566 w 4966685"/>
                <a:gd name="connsiteY9678" fmla="*/ 251452 h 512833"/>
                <a:gd name="connsiteX9679" fmla="*/ 2325351 w 4966685"/>
                <a:gd name="connsiteY9679" fmla="*/ 242667 h 512833"/>
                <a:gd name="connsiteX9680" fmla="*/ 2297105 w 4966685"/>
                <a:gd name="connsiteY9680" fmla="*/ 242667 h 512833"/>
                <a:gd name="connsiteX9681" fmla="*/ 2305890 w 4966685"/>
                <a:gd name="connsiteY9681" fmla="*/ 251452 h 512833"/>
                <a:gd name="connsiteX9682" fmla="*/ 2297105 w 4966685"/>
                <a:gd name="connsiteY9682" fmla="*/ 260237 h 512833"/>
                <a:gd name="connsiteX9683" fmla="*/ 2288319 w 4966685"/>
                <a:gd name="connsiteY9683" fmla="*/ 251452 h 512833"/>
                <a:gd name="connsiteX9684" fmla="*/ 2297105 w 4966685"/>
                <a:gd name="connsiteY9684" fmla="*/ 242667 h 512833"/>
                <a:gd name="connsiteX9685" fmla="*/ 2268860 w 4966685"/>
                <a:gd name="connsiteY9685" fmla="*/ 242667 h 512833"/>
                <a:gd name="connsiteX9686" fmla="*/ 2277645 w 4966685"/>
                <a:gd name="connsiteY9686" fmla="*/ 251452 h 512833"/>
                <a:gd name="connsiteX9687" fmla="*/ 2268860 w 4966685"/>
                <a:gd name="connsiteY9687" fmla="*/ 260237 h 512833"/>
                <a:gd name="connsiteX9688" fmla="*/ 2260075 w 4966685"/>
                <a:gd name="connsiteY9688" fmla="*/ 251452 h 512833"/>
                <a:gd name="connsiteX9689" fmla="*/ 2268860 w 4966685"/>
                <a:gd name="connsiteY9689" fmla="*/ 242667 h 512833"/>
                <a:gd name="connsiteX9690" fmla="*/ 2240614 w 4966685"/>
                <a:gd name="connsiteY9690" fmla="*/ 242667 h 512833"/>
                <a:gd name="connsiteX9691" fmla="*/ 2249399 w 4966685"/>
                <a:gd name="connsiteY9691" fmla="*/ 251452 h 512833"/>
                <a:gd name="connsiteX9692" fmla="*/ 2240614 w 4966685"/>
                <a:gd name="connsiteY9692" fmla="*/ 260237 h 512833"/>
                <a:gd name="connsiteX9693" fmla="*/ 2231829 w 4966685"/>
                <a:gd name="connsiteY9693" fmla="*/ 251452 h 512833"/>
                <a:gd name="connsiteX9694" fmla="*/ 2240614 w 4966685"/>
                <a:gd name="connsiteY9694" fmla="*/ 242667 h 512833"/>
                <a:gd name="connsiteX9695" fmla="*/ 2212369 w 4966685"/>
                <a:gd name="connsiteY9695" fmla="*/ 242667 h 512833"/>
                <a:gd name="connsiteX9696" fmla="*/ 2221154 w 4966685"/>
                <a:gd name="connsiteY9696" fmla="*/ 251452 h 512833"/>
                <a:gd name="connsiteX9697" fmla="*/ 2212369 w 4966685"/>
                <a:gd name="connsiteY9697" fmla="*/ 260237 h 512833"/>
                <a:gd name="connsiteX9698" fmla="*/ 2203584 w 4966685"/>
                <a:gd name="connsiteY9698" fmla="*/ 251452 h 512833"/>
                <a:gd name="connsiteX9699" fmla="*/ 2212369 w 4966685"/>
                <a:gd name="connsiteY9699" fmla="*/ 242667 h 512833"/>
                <a:gd name="connsiteX9700" fmla="*/ 2184123 w 4966685"/>
                <a:gd name="connsiteY9700" fmla="*/ 242667 h 512833"/>
                <a:gd name="connsiteX9701" fmla="*/ 2192908 w 4966685"/>
                <a:gd name="connsiteY9701" fmla="*/ 251452 h 512833"/>
                <a:gd name="connsiteX9702" fmla="*/ 2184123 w 4966685"/>
                <a:gd name="connsiteY9702" fmla="*/ 260237 h 512833"/>
                <a:gd name="connsiteX9703" fmla="*/ 2175338 w 4966685"/>
                <a:gd name="connsiteY9703" fmla="*/ 251452 h 512833"/>
                <a:gd name="connsiteX9704" fmla="*/ 2184123 w 4966685"/>
                <a:gd name="connsiteY9704" fmla="*/ 242667 h 512833"/>
                <a:gd name="connsiteX9705" fmla="*/ 2155878 w 4966685"/>
                <a:gd name="connsiteY9705" fmla="*/ 242667 h 512833"/>
                <a:gd name="connsiteX9706" fmla="*/ 2164663 w 4966685"/>
                <a:gd name="connsiteY9706" fmla="*/ 251452 h 512833"/>
                <a:gd name="connsiteX9707" fmla="*/ 2155878 w 4966685"/>
                <a:gd name="connsiteY9707" fmla="*/ 260237 h 512833"/>
                <a:gd name="connsiteX9708" fmla="*/ 2147093 w 4966685"/>
                <a:gd name="connsiteY9708" fmla="*/ 251452 h 512833"/>
                <a:gd name="connsiteX9709" fmla="*/ 2155878 w 4966685"/>
                <a:gd name="connsiteY9709" fmla="*/ 242667 h 512833"/>
                <a:gd name="connsiteX9710" fmla="*/ 2127632 w 4966685"/>
                <a:gd name="connsiteY9710" fmla="*/ 242667 h 512833"/>
                <a:gd name="connsiteX9711" fmla="*/ 2136417 w 4966685"/>
                <a:gd name="connsiteY9711" fmla="*/ 251452 h 512833"/>
                <a:gd name="connsiteX9712" fmla="*/ 2127632 w 4966685"/>
                <a:gd name="connsiteY9712" fmla="*/ 260237 h 512833"/>
                <a:gd name="connsiteX9713" fmla="*/ 2118847 w 4966685"/>
                <a:gd name="connsiteY9713" fmla="*/ 251452 h 512833"/>
                <a:gd name="connsiteX9714" fmla="*/ 2127632 w 4966685"/>
                <a:gd name="connsiteY9714" fmla="*/ 242667 h 512833"/>
                <a:gd name="connsiteX9715" fmla="*/ 2099387 w 4966685"/>
                <a:gd name="connsiteY9715" fmla="*/ 242667 h 512833"/>
                <a:gd name="connsiteX9716" fmla="*/ 2108172 w 4966685"/>
                <a:gd name="connsiteY9716" fmla="*/ 251452 h 512833"/>
                <a:gd name="connsiteX9717" fmla="*/ 2099387 w 4966685"/>
                <a:gd name="connsiteY9717" fmla="*/ 260237 h 512833"/>
                <a:gd name="connsiteX9718" fmla="*/ 2090602 w 4966685"/>
                <a:gd name="connsiteY9718" fmla="*/ 251452 h 512833"/>
                <a:gd name="connsiteX9719" fmla="*/ 2099387 w 4966685"/>
                <a:gd name="connsiteY9719" fmla="*/ 242667 h 512833"/>
                <a:gd name="connsiteX9720" fmla="*/ 2071141 w 4966685"/>
                <a:gd name="connsiteY9720" fmla="*/ 242667 h 512833"/>
                <a:gd name="connsiteX9721" fmla="*/ 2079926 w 4966685"/>
                <a:gd name="connsiteY9721" fmla="*/ 251452 h 512833"/>
                <a:gd name="connsiteX9722" fmla="*/ 2071141 w 4966685"/>
                <a:gd name="connsiteY9722" fmla="*/ 260237 h 512833"/>
                <a:gd name="connsiteX9723" fmla="*/ 2062356 w 4966685"/>
                <a:gd name="connsiteY9723" fmla="*/ 251452 h 512833"/>
                <a:gd name="connsiteX9724" fmla="*/ 2071141 w 4966685"/>
                <a:gd name="connsiteY9724" fmla="*/ 242667 h 512833"/>
                <a:gd name="connsiteX9725" fmla="*/ 2042896 w 4966685"/>
                <a:gd name="connsiteY9725" fmla="*/ 242667 h 512833"/>
                <a:gd name="connsiteX9726" fmla="*/ 2051681 w 4966685"/>
                <a:gd name="connsiteY9726" fmla="*/ 251452 h 512833"/>
                <a:gd name="connsiteX9727" fmla="*/ 2042896 w 4966685"/>
                <a:gd name="connsiteY9727" fmla="*/ 260237 h 512833"/>
                <a:gd name="connsiteX9728" fmla="*/ 2034111 w 4966685"/>
                <a:gd name="connsiteY9728" fmla="*/ 251452 h 512833"/>
                <a:gd name="connsiteX9729" fmla="*/ 2042896 w 4966685"/>
                <a:gd name="connsiteY9729" fmla="*/ 242667 h 512833"/>
                <a:gd name="connsiteX9730" fmla="*/ 2014650 w 4966685"/>
                <a:gd name="connsiteY9730" fmla="*/ 242667 h 512833"/>
                <a:gd name="connsiteX9731" fmla="*/ 2023435 w 4966685"/>
                <a:gd name="connsiteY9731" fmla="*/ 251452 h 512833"/>
                <a:gd name="connsiteX9732" fmla="*/ 2014650 w 4966685"/>
                <a:gd name="connsiteY9732" fmla="*/ 260237 h 512833"/>
                <a:gd name="connsiteX9733" fmla="*/ 2005865 w 4966685"/>
                <a:gd name="connsiteY9733" fmla="*/ 251452 h 512833"/>
                <a:gd name="connsiteX9734" fmla="*/ 2014650 w 4966685"/>
                <a:gd name="connsiteY9734" fmla="*/ 242667 h 512833"/>
                <a:gd name="connsiteX9735" fmla="*/ 1986405 w 4966685"/>
                <a:gd name="connsiteY9735" fmla="*/ 242667 h 512833"/>
                <a:gd name="connsiteX9736" fmla="*/ 1995190 w 4966685"/>
                <a:gd name="connsiteY9736" fmla="*/ 251452 h 512833"/>
                <a:gd name="connsiteX9737" fmla="*/ 1986405 w 4966685"/>
                <a:gd name="connsiteY9737" fmla="*/ 260237 h 512833"/>
                <a:gd name="connsiteX9738" fmla="*/ 1977620 w 4966685"/>
                <a:gd name="connsiteY9738" fmla="*/ 251452 h 512833"/>
                <a:gd name="connsiteX9739" fmla="*/ 1986405 w 4966685"/>
                <a:gd name="connsiteY9739" fmla="*/ 242667 h 512833"/>
                <a:gd name="connsiteX9740" fmla="*/ 1958159 w 4966685"/>
                <a:gd name="connsiteY9740" fmla="*/ 242667 h 512833"/>
                <a:gd name="connsiteX9741" fmla="*/ 1966944 w 4966685"/>
                <a:gd name="connsiteY9741" fmla="*/ 251452 h 512833"/>
                <a:gd name="connsiteX9742" fmla="*/ 1958159 w 4966685"/>
                <a:gd name="connsiteY9742" fmla="*/ 260237 h 512833"/>
                <a:gd name="connsiteX9743" fmla="*/ 1949374 w 4966685"/>
                <a:gd name="connsiteY9743" fmla="*/ 251452 h 512833"/>
                <a:gd name="connsiteX9744" fmla="*/ 1958159 w 4966685"/>
                <a:gd name="connsiteY9744" fmla="*/ 242667 h 512833"/>
                <a:gd name="connsiteX9745" fmla="*/ 1929914 w 4966685"/>
                <a:gd name="connsiteY9745" fmla="*/ 242667 h 512833"/>
                <a:gd name="connsiteX9746" fmla="*/ 1938699 w 4966685"/>
                <a:gd name="connsiteY9746" fmla="*/ 251452 h 512833"/>
                <a:gd name="connsiteX9747" fmla="*/ 1929914 w 4966685"/>
                <a:gd name="connsiteY9747" fmla="*/ 260237 h 512833"/>
                <a:gd name="connsiteX9748" fmla="*/ 1921129 w 4966685"/>
                <a:gd name="connsiteY9748" fmla="*/ 251452 h 512833"/>
                <a:gd name="connsiteX9749" fmla="*/ 1929914 w 4966685"/>
                <a:gd name="connsiteY9749" fmla="*/ 242667 h 512833"/>
                <a:gd name="connsiteX9750" fmla="*/ 1901668 w 4966685"/>
                <a:gd name="connsiteY9750" fmla="*/ 242667 h 512833"/>
                <a:gd name="connsiteX9751" fmla="*/ 1910453 w 4966685"/>
                <a:gd name="connsiteY9751" fmla="*/ 251452 h 512833"/>
                <a:gd name="connsiteX9752" fmla="*/ 1901668 w 4966685"/>
                <a:gd name="connsiteY9752" fmla="*/ 260237 h 512833"/>
                <a:gd name="connsiteX9753" fmla="*/ 1892883 w 4966685"/>
                <a:gd name="connsiteY9753" fmla="*/ 251452 h 512833"/>
                <a:gd name="connsiteX9754" fmla="*/ 1901668 w 4966685"/>
                <a:gd name="connsiteY9754" fmla="*/ 242667 h 512833"/>
                <a:gd name="connsiteX9755" fmla="*/ 1873423 w 4966685"/>
                <a:gd name="connsiteY9755" fmla="*/ 242667 h 512833"/>
                <a:gd name="connsiteX9756" fmla="*/ 1882208 w 4966685"/>
                <a:gd name="connsiteY9756" fmla="*/ 251452 h 512833"/>
                <a:gd name="connsiteX9757" fmla="*/ 1873423 w 4966685"/>
                <a:gd name="connsiteY9757" fmla="*/ 260237 h 512833"/>
                <a:gd name="connsiteX9758" fmla="*/ 1864638 w 4966685"/>
                <a:gd name="connsiteY9758" fmla="*/ 251452 h 512833"/>
                <a:gd name="connsiteX9759" fmla="*/ 1873423 w 4966685"/>
                <a:gd name="connsiteY9759" fmla="*/ 242667 h 512833"/>
                <a:gd name="connsiteX9760" fmla="*/ 1845178 w 4966685"/>
                <a:gd name="connsiteY9760" fmla="*/ 242667 h 512833"/>
                <a:gd name="connsiteX9761" fmla="*/ 1853963 w 4966685"/>
                <a:gd name="connsiteY9761" fmla="*/ 251452 h 512833"/>
                <a:gd name="connsiteX9762" fmla="*/ 1845178 w 4966685"/>
                <a:gd name="connsiteY9762" fmla="*/ 260237 h 512833"/>
                <a:gd name="connsiteX9763" fmla="*/ 1836392 w 4966685"/>
                <a:gd name="connsiteY9763" fmla="*/ 251452 h 512833"/>
                <a:gd name="connsiteX9764" fmla="*/ 1845178 w 4966685"/>
                <a:gd name="connsiteY9764" fmla="*/ 242667 h 512833"/>
                <a:gd name="connsiteX9765" fmla="*/ 1816932 w 4966685"/>
                <a:gd name="connsiteY9765" fmla="*/ 242667 h 512833"/>
                <a:gd name="connsiteX9766" fmla="*/ 1825717 w 4966685"/>
                <a:gd name="connsiteY9766" fmla="*/ 251452 h 512833"/>
                <a:gd name="connsiteX9767" fmla="*/ 1816932 w 4966685"/>
                <a:gd name="connsiteY9767" fmla="*/ 260237 h 512833"/>
                <a:gd name="connsiteX9768" fmla="*/ 1808147 w 4966685"/>
                <a:gd name="connsiteY9768" fmla="*/ 251452 h 512833"/>
                <a:gd name="connsiteX9769" fmla="*/ 1816932 w 4966685"/>
                <a:gd name="connsiteY9769" fmla="*/ 242667 h 512833"/>
                <a:gd name="connsiteX9770" fmla="*/ 1788687 w 4966685"/>
                <a:gd name="connsiteY9770" fmla="*/ 242667 h 512833"/>
                <a:gd name="connsiteX9771" fmla="*/ 1797472 w 4966685"/>
                <a:gd name="connsiteY9771" fmla="*/ 251452 h 512833"/>
                <a:gd name="connsiteX9772" fmla="*/ 1788687 w 4966685"/>
                <a:gd name="connsiteY9772" fmla="*/ 260237 h 512833"/>
                <a:gd name="connsiteX9773" fmla="*/ 1779902 w 4966685"/>
                <a:gd name="connsiteY9773" fmla="*/ 251452 h 512833"/>
                <a:gd name="connsiteX9774" fmla="*/ 1788687 w 4966685"/>
                <a:gd name="connsiteY9774" fmla="*/ 242667 h 512833"/>
                <a:gd name="connsiteX9775" fmla="*/ 1760442 w 4966685"/>
                <a:gd name="connsiteY9775" fmla="*/ 242667 h 512833"/>
                <a:gd name="connsiteX9776" fmla="*/ 1769227 w 4966685"/>
                <a:gd name="connsiteY9776" fmla="*/ 251452 h 512833"/>
                <a:gd name="connsiteX9777" fmla="*/ 1760442 w 4966685"/>
                <a:gd name="connsiteY9777" fmla="*/ 260237 h 512833"/>
                <a:gd name="connsiteX9778" fmla="*/ 1751656 w 4966685"/>
                <a:gd name="connsiteY9778" fmla="*/ 251452 h 512833"/>
                <a:gd name="connsiteX9779" fmla="*/ 1760442 w 4966685"/>
                <a:gd name="connsiteY9779" fmla="*/ 242667 h 512833"/>
                <a:gd name="connsiteX9780" fmla="*/ 1732196 w 4966685"/>
                <a:gd name="connsiteY9780" fmla="*/ 242667 h 512833"/>
                <a:gd name="connsiteX9781" fmla="*/ 1740981 w 4966685"/>
                <a:gd name="connsiteY9781" fmla="*/ 251452 h 512833"/>
                <a:gd name="connsiteX9782" fmla="*/ 1732196 w 4966685"/>
                <a:gd name="connsiteY9782" fmla="*/ 260237 h 512833"/>
                <a:gd name="connsiteX9783" fmla="*/ 1723411 w 4966685"/>
                <a:gd name="connsiteY9783" fmla="*/ 251452 h 512833"/>
                <a:gd name="connsiteX9784" fmla="*/ 1732196 w 4966685"/>
                <a:gd name="connsiteY9784" fmla="*/ 242667 h 512833"/>
                <a:gd name="connsiteX9785" fmla="*/ 1703994 w 4966685"/>
                <a:gd name="connsiteY9785" fmla="*/ 242667 h 512833"/>
                <a:gd name="connsiteX9786" fmla="*/ 1712779 w 4966685"/>
                <a:gd name="connsiteY9786" fmla="*/ 251452 h 512833"/>
                <a:gd name="connsiteX9787" fmla="*/ 1703994 w 4966685"/>
                <a:gd name="connsiteY9787" fmla="*/ 260237 h 512833"/>
                <a:gd name="connsiteX9788" fmla="*/ 1695208 w 4966685"/>
                <a:gd name="connsiteY9788" fmla="*/ 251452 h 512833"/>
                <a:gd name="connsiteX9789" fmla="*/ 1703994 w 4966685"/>
                <a:gd name="connsiteY9789" fmla="*/ 242667 h 512833"/>
                <a:gd name="connsiteX9790" fmla="*/ 1675732 w 4966685"/>
                <a:gd name="connsiteY9790" fmla="*/ 242667 h 512833"/>
                <a:gd name="connsiteX9791" fmla="*/ 1684518 w 4966685"/>
                <a:gd name="connsiteY9791" fmla="*/ 251452 h 512833"/>
                <a:gd name="connsiteX9792" fmla="*/ 1675732 w 4966685"/>
                <a:gd name="connsiteY9792" fmla="*/ 260237 h 512833"/>
                <a:gd name="connsiteX9793" fmla="*/ 1666947 w 4966685"/>
                <a:gd name="connsiteY9793" fmla="*/ 251452 h 512833"/>
                <a:gd name="connsiteX9794" fmla="*/ 1675732 w 4966685"/>
                <a:gd name="connsiteY9794" fmla="*/ 242667 h 512833"/>
                <a:gd name="connsiteX9795" fmla="*/ 1647494 w 4966685"/>
                <a:gd name="connsiteY9795" fmla="*/ 242667 h 512833"/>
                <a:gd name="connsiteX9796" fmla="*/ 1656279 w 4966685"/>
                <a:gd name="connsiteY9796" fmla="*/ 251452 h 512833"/>
                <a:gd name="connsiteX9797" fmla="*/ 1647494 w 4966685"/>
                <a:gd name="connsiteY9797" fmla="*/ 260237 h 512833"/>
                <a:gd name="connsiteX9798" fmla="*/ 1638709 w 4966685"/>
                <a:gd name="connsiteY9798" fmla="*/ 251452 h 512833"/>
                <a:gd name="connsiteX9799" fmla="*/ 1647494 w 4966685"/>
                <a:gd name="connsiteY9799" fmla="*/ 242667 h 512833"/>
                <a:gd name="connsiteX9800" fmla="*/ 1619250 w 4966685"/>
                <a:gd name="connsiteY9800" fmla="*/ 242667 h 512833"/>
                <a:gd name="connsiteX9801" fmla="*/ 1628035 w 4966685"/>
                <a:gd name="connsiteY9801" fmla="*/ 251452 h 512833"/>
                <a:gd name="connsiteX9802" fmla="*/ 1619250 w 4966685"/>
                <a:gd name="connsiteY9802" fmla="*/ 260237 h 512833"/>
                <a:gd name="connsiteX9803" fmla="*/ 1610465 w 4966685"/>
                <a:gd name="connsiteY9803" fmla="*/ 251452 h 512833"/>
                <a:gd name="connsiteX9804" fmla="*/ 1619250 w 4966685"/>
                <a:gd name="connsiteY9804" fmla="*/ 242667 h 512833"/>
                <a:gd name="connsiteX9805" fmla="*/ 1591004 w 4966685"/>
                <a:gd name="connsiteY9805" fmla="*/ 242667 h 512833"/>
                <a:gd name="connsiteX9806" fmla="*/ 1599789 w 4966685"/>
                <a:gd name="connsiteY9806" fmla="*/ 251452 h 512833"/>
                <a:gd name="connsiteX9807" fmla="*/ 1591004 w 4966685"/>
                <a:gd name="connsiteY9807" fmla="*/ 260237 h 512833"/>
                <a:gd name="connsiteX9808" fmla="*/ 1582218 w 4966685"/>
                <a:gd name="connsiteY9808" fmla="*/ 251452 h 512833"/>
                <a:gd name="connsiteX9809" fmla="*/ 1591004 w 4966685"/>
                <a:gd name="connsiteY9809" fmla="*/ 242667 h 512833"/>
                <a:gd name="connsiteX9810" fmla="*/ 1562759 w 4966685"/>
                <a:gd name="connsiteY9810" fmla="*/ 242667 h 512833"/>
                <a:gd name="connsiteX9811" fmla="*/ 1571544 w 4966685"/>
                <a:gd name="connsiteY9811" fmla="*/ 251452 h 512833"/>
                <a:gd name="connsiteX9812" fmla="*/ 1562759 w 4966685"/>
                <a:gd name="connsiteY9812" fmla="*/ 260237 h 512833"/>
                <a:gd name="connsiteX9813" fmla="*/ 1553974 w 4966685"/>
                <a:gd name="connsiteY9813" fmla="*/ 251452 h 512833"/>
                <a:gd name="connsiteX9814" fmla="*/ 1562759 w 4966685"/>
                <a:gd name="connsiteY9814" fmla="*/ 242667 h 512833"/>
                <a:gd name="connsiteX9815" fmla="*/ 1534512 w 4966685"/>
                <a:gd name="connsiteY9815" fmla="*/ 242667 h 512833"/>
                <a:gd name="connsiteX9816" fmla="*/ 1543298 w 4966685"/>
                <a:gd name="connsiteY9816" fmla="*/ 251452 h 512833"/>
                <a:gd name="connsiteX9817" fmla="*/ 1534512 w 4966685"/>
                <a:gd name="connsiteY9817" fmla="*/ 260237 h 512833"/>
                <a:gd name="connsiteX9818" fmla="*/ 1525727 w 4966685"/>
                <a:gd name="connsiteY9818" fmla="*/ 251452 h 512833"/>
                <a:gd name="connsiteX9819" fmla="*/ 1534512 w 4966685"/>
                <a:gd name="connsiteY9819" fmla="*/ 242667 h 512833"/>
                <a:gd name="connsiteX9820" fmla="*/ 1506268 w 4966685"/>
                <a:gd name="connsiteY9820" fmla="*/ 242667 h 512833"/>
                <a:gd name="connsiteX9821" fmla="*/ 1515053 w 4966685"/>
                <a:gd name="connsiteY9821" fmla="*/ 251452 h 512833"/>
                <a:gd name="connsiteX9822" fmla="*/ 1506268 w 4966685"/>
                <a:gd name="connsiteY9822" fmla="*/ 260237 h 512833"/>
                <a:gd name="connsiteX9823" fmla="*/ 1497483 w 4966685"/>
                <a:gd name="connsiteY9823" fmla="*/ 251452 h 512833"/>
                <a:gd name="connsiteX9824" fmla="*/ 1506268 w 4966685"/>
                <a:gd name="connsiteY9824" fmla="*/ 242667 h 512833"/>
                <a:gd name="connsiteX9825" fmla="*/ 1478022 w 4966685"/>
                <a:gd name="connsiteY9825" fmla="*/ 242667 h 512833"/>
                <a:gd name="connsiteX9826" fmla="*/ 1486807 w 4966685"/>
                <a:gd name="connsiteY9826" fmla="*/ 251452 h 512833"/>
                <a:gd name="connsiteX9827" fmla="*/ 1478022 w 4966685"/>
                <a:gd name="connsiteY9827" fmla="*/ 260237 h 512833"/>
                <a:gd name="connsiteX9828" fmla="*/ 1469236 w 4966685"/>
                <a:gd name="connsiteY9828" fmla="*/ 251452 h 512833"/>
                <a:gd name="connsiteX9829" fmla="*/ 1478022 w 4966685"/>
                <a:gd name="connsiteY9829" fmla="*/ 242667 h 512833"/>
                <a:gd name="connsiteX9830" fmla="*/ 1449777 w 4966685"/>
                <a:gd name="connsiteY9830" fmla="*/ 242667 h 512833"/>
                <a:gd name="connsiteX9831" fmla="*/ 1458562 w 4966685"/>
                <a:gd name="connsiteY9831" fmla="*/ 251452 h 512833"/>
                <a:gd name="connsiteX9832" fmla="*/ 1449777 w 4966685"/>
                <a:gd name="connsiteY9832" fmla="*/ 260237 h 512833"/>
                <a:gd name="connsiteX9833" fmla="*/ 1440992 w 4966685"/>
                <a:gd name="connsiteY9833" fmla="*/ 251452 h 512833"/>
                <a:gd name="connsiteX9834" fmla="*/ 1449777 w 4966685"/>
                <a:gd name="connsiteY9834" fmla="*/ 242667 h 512833"/>
                <a:gd name="connsiteX9835" fmla="*/ 1421531 w 4966685"/>
                <a:gd name="connsiteY9835" fmla="*/ 242667 h 512833"/>
                <a:gd name="connsiteX9836" fmla="*/ 1430316 w 4966685"/>
                <a:gd name="connsiteY9836" fmla="*/ 251452 h 512833"/>
                <a:gd name="connsiteX9837" fmla="*/ 1421531 w 4966685"/>
                <a:gd name="connsiteY9837" fmla="*/ 260237 h 512833"/>
                <a:gd name="connsiteX9838" fmla="*/ 1412745 w 4966685"/>
                <a:gd name="connsiteY9838" fmla="*/ 251452 h 512833"/>
                <a:gd name="connsiteX9839" fmla="*/ 1421531 w 4966685"/>
                <a:gd name="connsiteY9839" fmla="*/ 242667 h 512833"/>
                <a:gd name="connsiteX9840" fmla="*/ 1393286 w 4966685"/>
                <a:gd name="connsiteY9840" fmla="*/ 242667 h 512833"/>
                <a:gd name="connsiteX9841" fmla="*/ 1402071 w 4966685"/>
                <a:gd name="connsiteY9841" fmla="*/ 251452 h 512833"/>
                <a:gd name="connsiteX9842" fmla="*/ 1393286 w 4966685"/>
                <a:gd name="connsiteY9842" fmla="*/ 260237 h 512833"/>
                <a:gd name="connsiteX9843" fmla="*/ 1384501 w 4966685"/>
                <a:gd name="connsiteY9843" fmla="*/ 251452 h 512833"/>
                <a:gd name="connsiteX9844" fmla="*/ 1393286 w 4966685"/>
                <a:gd name="connsiteY9844" fmla="*/ 242667 h 512833"/>
                <a:gd name="connsiteX9845" fmla="*/ 1365040 w 4966685"/>
                <a:gd name="connsiteY9845" fmla="*/ 242667 h 512833"/>
                <a:gd name="connsiteX9846" fmla="*/ 1373825 w 4966685"/>
                <a:gd name="connsiteY9846" fmla="*/ 251452 h 512833"/>
                <a:gd name="connsiteX9847" fmla="*/ 1365040 w 4966685"/>
                <a:gd name="connsiteY9847" fmla="*/ 260237 h 512833"/>
                <a:gd name="connsiteX9848" fmla="*/ 1356255 w 4966685"/>
                <a:gd name="connsiteY9848" fmla="*/ 251452 h 512833"/>
                <a:gd name="connsiteX9849" fmla="*/ 1365040 w 4966685"/>
                <a:gd name="connsiteY9849" fmla="*/ 242667 h 512833"/>
                <a:gd name="connsiteX9850" fmla="*/ 1336795 w 4966685"/>
                <a:gd name="connsiteY9850" fmla="*/ 242667 h 512833"/>
                <a:gd name="connsiteX9851" fmla="*/ 1345580 w 4966685"/>
                <a:gd name="connsiteY9851" fmla="*/ 251452 h 512833"/>
                <a:gd name="connsiteX9852" fmla="*/ 1336795 w 4966685"/>
                <a:gd name="connsiteY9852" fmla="*/ 260237 h 512833"/>
                <a:gd name="connsiteX9853" fmla="*/ 1328010 w 4966685"/>
                <a:gd name="connsiteY9853" fmla="*/ 251452 h 512833"/>
                <a:gd name="connsiteX9854" fmla="*/ 1336795 w 4966685"/>
                <a:gd name="connsiteY9854" fmla="*/ 242667 h 512833"/>
                <a:gd name="connsiteX9855" fmla="*/ 1308549 w 4966685"/>
                <a:gd name="connsiteY9855" fmla="*/ 242667 h 512833"/>
                <a:gd name="connsiteX9856" fmla="*/ 1317334 w 4966685"/>
                <a:gd name="connsiteY9856" fmla="*/ 251452 h 512833"/>
                <a:gd name="connsiteX9857" fmla="*/ 1308549 w 4966685"/>
                <a:gd name="connsiteY9857" fmla="*/ 260237 h 512833"/>
                <a:gd name="connsiteX9858" fmla="*/ 1299763 w 4966685"/>
                <a:gd name="connsiteY9858" fmla="*/ 251452 h 512833"/>
                <a:gd name="connsiteX9859" fmla="*/ 1308549 w 4966685"/>
                <a:gd name="connsiteY9859" fmla="*/ 242667 h 512833"/>
                <a:gd name="connsiteX9860" fmla="*/ 1280304 w 4966685"/>
                <a:gd name="connsiteY9860" fmla="*/ 242667 h 512833"/>
                <a:gd name="connsiteX9861" fmla="*/ 1289089 w 4966685"/>
                <a:gd name="connsiteY9861" fmla="*/ 251452 h 512833"/>
                <a:gd name="connsiteX9862" fmla="*/ 1280304 w 4966685"/>
                <a:gd name="connsiteY9862" fmla="*/ 260237 h 512833"/>
                <a:gd name="connsiteX9863" fmla="*/ 1271519 w 4966685"/>
                <a:gd name="connsiteY9863" fmla="*/ 251452 h 512833"/>
                <a:gd name="connsiteX9864" fmla="*/ 1280304 w 4966685"/>
                <a:gd name="connsiteY9864" fmla="*/ 242667 h 512833"/>
                <a:gd name="connsiteX9865" fmla="*/ 1252058 w 4966685"/>
                <a:gd name="connsiteY9865" fmla="*/ 242667 h 512833"/>
                <a:gd name="connsiteX9866" fmla="*/ 1260843 w 4966685"/>
                <a:gd name="connsiteY9866" fmla="*/ 251452 h 512833"/>
                <a:gd name="connsiteX9867" fmla="*/ 1252058 w 4966685"/>
                <a:gd name="connsiteY9867" fmla="*/ 260237 h 512833"/>
                <a:gd name="connsiteX9868" fmla="*/ 1243272 w 4966685"/>
                <a:gd name="connsiteY9868" fmla="*/ 251452 h 512833"/>
                <a:gd name="connsiteX9869" fmla="*/ 1252058 w 4966685"/>
                <a:gd name="connsiteY9869" fmla="*/ 242667 h 512833"/>
                <a:gd name="connsiteX9870" fmla="*/ 1223813 w 4966685"/>
                <a:gd name="connsiteY9870" fmla="*/ 242667 h 512833"/>
                <a:gd name="connsiteX9871" fmla="*/ 1232598 w 4966685"/>
                <a:gd name="connsiteY9871" fmla="*/ 251452 h 512833"/>
                <a:gd name="connsiteX9872" fmla="*/ 1223813 w 4966685"/>
                <a:gd name="connsiteY9872" fmla="*/ 260237 h 512833"/>
                <a:gd name="connsiteX9873" fmla="*/ 1215028 w 4966685"/>
                <a:gd name="connsiteY9873" fmla="*/ 251452 h 512833"/>
                <a:gd name="connsiteX9874" fmla="*/ 1223813 w 4966685"/>
                <a:gd name="connsiteY9874" fmla="*/ 242667 h 512833"/>
                <a:gd name="connsiteX9875" fmla="*/ 1195567 w 4966685"/>
                <a:gd name="connsiteY9875" fmla="*/ 242667 h 512833"/>
                <a:gd name="connsiteX9876" fmla="*/ 1204352 w 4966685"/>
                <a:gd name="connsiteY9876" fmla="*/ 251452 h 512833"/>
                <a:gd name="connsiteX9877" fmla="*/ 1195567 w 4966685"/>
                <a:gd name="connsiteY9877" fmla="*/ 260237 h 512833"/>
                <a:gd name="connsiteX9878" fmla="*/ 1186782 w 4966685"/>
                <a:gd name="connsiteY9878" fmla="*/ 251452 h 512833"/>
                <a:gd name="connsiteX9879" fmla="*/ 1195567 w 4966685"/>
                <a:gd name="connsiteY9879" fmla="*/ 242667 h 512833"/>
                <a:gd name="connsiteX9880" fmla="*/ 1167322 w 4966685"/>
                <a:gd name="connsiteY9880" fmla="*/ 242667 h 512833"/>
                <a:gd name="connsiteX9881" fmla="*/ 1176107 w 4966685"/>
                <a:gd name="connsiteY9881" fmla="*/ 251452 h 512833"/>
                <a:gd name="connsiteX9882" fmla="*/ 1167322 w 4966685"/>
                <a:gd name="connsiteY9882" fmla="*/ 260237 h 512833"/>
                <a:gd name="connsiteX9883" fmla="*/ 1158537 w 4966685"/>
                <a:gd name="connsiteY9883" fmla="*/ 251452 h 512833"/>
                <a:gd name="connsiteX9884" fmla="*/ 1167322 w 4966685"/>
                <a:gd name="connsiteY9884" fmla="*/ 242667 h 512833"/>
                <a:gd name="connsiteX9885" fmla="*/ 1139076 w 4966685"/>
                <a:gd name="connsiteY9885" fmla="*/ 242667 h 512833"/>
                <a:gd name="connsiteX9886" fmla="*/ 1147861 w 4966685"/>
                <a:gd name="connsiteY9886" fmla="*/ 251452 h 512833"/>
                <a:gd name="connsiteX9887" fmla="*/ 1139076 w 4966685"/>
                <a:gd name="connsiteY9887" fmla="*/ 260237 h 512833"/>
                <a:gd name="connsiteX9888" fmla="*/ 1130291 w 4966685"/>
                <a:gd name="connsiteY9888" fmla="*/ 251452 h 512833"/>
                <a:gd name="connsiteX9889" fmla="*/ 1139076 w 4966685"/>
                <a:gd name="connsiteY9889" fmla="*/ 242667 h 512833"/>
                <a:gd name="connsiteX9890" fmla="*/ 1110831 w 4966685"/>
                <a:gd name="connsiteY9890" fmla="*/ 242667 h 512833"/>
                <a:gd name="connsiteX9891" fmla="*/ 1119616 w 4966685"/>
                <a:gd name="connsiteY9891" fmla="*/ 251452 h 512833"/>
                <a:gd name="connsiteX9892" fmla="*/ 1110831 w 4966685"/>
                <a:gd name="connsiteY9892" fmla="*/ 260237 h 512833"/>
                <a:gd name="connsiteX9893" fmla="*/ 1102046 w 4966685"/>
                <a:gd name="connsiteY9893" fmla="*/ 251452 h 512833"/>
                <a:gd name="connsiteX9894" fmla="*/ 1110831 w 4966685"/>
                <a:gd name="connsiteY9894" fmla="*/ 242667 h 512833"/>
                <a:gd name="connsiteX9895" fmla="*/ 1082585 w 4966685"/>
                <a:gd name="connsiteY9895" fmla="*/ 242667 h 512833"/>
                <a:gd name="connsiteX9896" fmla="*/ 1091370 w 4966685"/>
                <a:gd name="connsiteY9896" fmla="*/ 251452 h 512833"/>
                <a:gd name="connsiteX9897" fmla="*/ 1082585 w 4966685"/>
                <a:gd name="connsiteY9897" fmla="*/ 260237 h 512833"/>
                <a:gd name="connsiteX9898" fmla="*/ 1073800 w 4966685"/>
                <a:gd name="connsiteY9898" fmla="*/ 251452 h 512833"/>
                <a:gd name="connsiteX9899" fmla="*/ 1082585 w 4966685"/>
                <a:gd name="connsiteY9899" fmla="*/ 242667 h 512833"/>
                <a:gd name="connsiteX9900" fmla="*/ 1054340 w 4966685"/>
                <a:gd name="connsiteY9900" fmla="*/ 242667 h 512833"/>
                <a:gd name="connsiteX9901" fmla="*/ 1063125 w 4966685"/>
                <a:gd name="connsiteY9901" fmla="*/ 251452 h 512833"/>
                <a:gd name="connsiteX9902" fmla="*/ 1054340 w 4966685"/>
                <a:gd name="connsiteY9902" fmla="*/ 260237 h 512833"/>
                <a:gd name="connsiteX9903" fmla="*/ 1045555 w 4966685"/>
                <a:gd name="connsiteY9903" fmla="*/ 251452 h 512833"/>
                <a:gd name="connsiteX9904" fmla="*/ 1054340 w 4966685"/>
                <a:gd name="connsiteY9904" fmla="*/ 242667 h 512833"/>
                <a:gd name="connsiteX9905" fmla="*/ 1026094 w 4966685"/>
                <a:gd name="connsiteY9905" fmla="*/ 242667 h 512833"/>
                <a:gd name="connsiteX9906" fmla="*/ 1034879 w 4966685"/>
                <a:gd name="connsiteY9906" fmla="*/ 251452 h 512833"/>
                <a:gd name="connsiteX9907" fmla="*/ 1026094 w 4966685"/>
                <a:gd name="connsiteY9907" fmla="*/ 260237 h 512833"/>
                <a:gd name="connsiteX9908" fmla="*/ 1017309 w 4966685"/>
                <a:gd name="connsiteY9908" fmla="*/ 251452 h 512833"/>
                <a:gd name="connsiteX9909" fmla="*/ 1026094 w 4966685"/>
                <a:gd name="connsiteY9909" fmla="*/ 242667 h 512833"/>
                <a:gd name="connsiteX9910" fmla="*/ 997849 w 4966685"/>
                <a:gd name="connsiteY9910" fmla="*/ 242667 h 512833"/>
                <a:gd name="connsiteX9911" fmla="*/ 1006634 w 4966685"/>
                <a:gd name="connsiteY9911" fmla="*/ 251452 h 512833"/>
                <a:gd name="connsiteX9912" fmla="*/ 997849 w 4966685"/>
                <a:gd name="connsiteY9912" fmla="*/ 260237 h 512833"/>
                <a:gd name="connsiteX9913" fmla="*/ 989064 w 4966685"/>
                <a:gd name="connsiteY9913" fmla="*/ 251452 h 512833"/>
                <a:gd name="connsiteX9914" fmla="*/ 997849 w 4966685"/>
                <a:gd name="connsiteY9914" fmla="*/ 242667 h 512833"/>
                <a:gd name="connsiteX9915" fmla="*/ 969603 w 4966685"/>
                <a:gd name="connsiteY9915" fmla="*/ 242667 h 512833"/>
                <a:gd name="connsiteX9916" fmla="*/ 978388 w 4966685"/>
                <a:gd name="connsiteY9916" fmla="*/ 251452 h 512833"/>
                <a:gd name="connsiteX9917" fmla="*/ 969603 w 4966685"/>
                <a:gd name="connsiteY9917" fmla="*/ 260237 h 512833"/>
                <a:gd name="connsiteX9918" fmla="*/ 960818 w 4966685"/>
                <a:gd name="connsiteY9918" fmla="*/ 251452 h 512833"/>
                <a:gd name="connsiteX9919" fmla="*/ 969603 w 4966685"/>
                <a:gd name="connsiteY9919" fmla="*/ 242667 h 512833"/>
                <a:gd name="connsiteX9920" fmla="*/ 941358 w 4966685"/>
                <a:gd name="connsiteY9920" fmla="*/ 242667 h 512833"/>
                <a:gd name="connsiteX9921" fmla="*/ 950143 w 4966685"/>
                <a:gd name="connsiteY9921" fmla="*/ 251452 h 512833"/>
                <a:gd name="connsiteX9922" fmla="*/ 941358 w 4966685"/>
                <a:gd name="connsiteY9922" fmla="*/ 260237 h 512833"/>
                <a:gd name="connsiteX9923" fmla="*/ 932573 w 4966685"/>
                <a:gd name="connsiteY9923" fmla="*/ 251452 h 512833"/>
                <a:gd name="connsiteX9924" fmla="*/ 941358 w 4966685"/>
                <a:gd name="connsiteY9924" fmla="*/ 242667 h 512833"/>
                <a:gd name="connsiteX9925" fmla="*/ 913112 w 4966685"/>
                <a:gd name="connsiteY9925" fmla="*/ 242667 h 512833"/>
                <a:gd name="connsiteX9926" fmla="*/ 921897 w 4966685"/>
                <a:gd name="connsiteY9926" fmla="*/ 251452 h 512833"/>
                <a:gd name="connsiteX9927" fmla="*/ 913112 w 4966685"/>
                <a:gd name="connsiteY9927" fmla="*/ 260237 h 512833"/>
                <a:gd name="connsiteX9928" fmla="*/ 904327 w 4966685"/>
                <a:gd name="connsiteY9928" fmla="*/ 251452 h 512833"/>
                <a:gd name="connsiteX9929" fmla="*/ 913112 w 4966685"/>
                <a:gd name="connsiteY9929" fmla="*/ 242667 h 512833"/>
                <a:gd name="connsiteX9930" fmla="*/ 884867 w 4966685"/>
                <a:gd name="connsiteY9930" fmla="*/ 242667 h 512833"/>
                <a:gd name="connsiteX9931" fmla="*/ 893652 w 4966685"/>
                <a:gd name="connsiteY9931" fmla="*/ 251452 h 512833"/>
                <a:gd name="connsiteX9932" fmla="*/ 884867 w 4966685"/>
                <a:gd name="connsiteY9932" fmla="*/ 260237 h 512833"/>
                <a:gd name="connsiteX9933" fmla="*/ 876082 w 4966685"/>
                <a:gd name="connsiteY9933" fmla="*/ 251452 h 512833"/>
                <a:gd name="connsiteX9934" fmla="*/ 884867 w 4966685"/>
                <a:gd name="connsiteY9934" fmla="*/ 242667 h 512833"/>
                <a:gd name="connsiteX9935" fmla="*/ 856621 w 4966685"/>
                <a:gd name="connsiteY9935" fmla="*/ 242667 h 512833"/>
                <a:gd name="connsiteX9936" fmla="*/ 865406 w 4966685"/>
                <a:gd name="connsiteY9936" fmla="*/ 251452 h 512833"/>
                <a:gd name="connsiteX9937" fmla="*/ 856621 w 4966685"/>
                <a:gd name="connsiteY9937" fmla="*/ 260237 h 512833"/>
                <a:gd name="connsiteX9938" fmla="*/ 847836 w 4966685"/>
                <a:gd name="connsiteY9938" fmla="*/ 251452 h 512833"/>
                <a:gd name="connsiteX9939" fmla="*/ 856621 w 4966685"/>
                <a:gd name="connsiteY9939" fmla="*/ 242667 h 512833"/>
                <a:gd name="connsiteX9940" fmla="*/ 828374 w 4966685"/>
                <a:gd name="connsiteY9940" fmla="*/ 242667 h 512833"/>
                <a:gd name="connsiteX9941" fmla="*/ 837160 w 4966685"/>
                <a:gd name="connsiteY9941" fmla="*/ 251452 h 512833"/>
                <a:gd name="connsiteX9942" fmla="*/ 828374 w 4966685"/>
                <a:gd name="connsiteY9942" fmla="*/ 260237 h 512833"/>
                <a:gd name="connsiteX9943" fmla="*/ 819589 w 4966685"/>
                <a:gd name="connsiteY9943" fmla="*/ 251452 h 512833"/>
                <a:gd name="connsiteX9944" fmla="*/ 828374 w 4966685"/>
                <a:gd name="connsiteY9944" fmla="*/ 242667 h 512833"/>
                <a:gd name="connsiteX9945" fmla="*/ 800130 w 4966685"/>
                <a:gd name="connsiteY9945" fmla="*/ 242667 h 512833"/>
                <a:gd name="connsiteX9946" fmla="*/ 808915 w 4966685"/>
                <a:gd name="connsiteY9946" fmla="*/ 251452 h 512833"/>
                <a:gd name="connsiteX9947" fmla="*/ 800130 w 4966685"/>
                <a:gd name="connsiteY9947" fmla="*/ 260237 h 512833"/>
                <a:gd name="connsiteX9948" fmla="*/ 791345 w 4966685"/>
                <a:gd name="connsiteY9948" fmla="*/ 251452 h 512833"/>
                <a:gd name="connsiteX9949" fmla="*/ 800130 w 4966685"/>
                <a:gd name="connsiteY9949" fmla="*/ 242667 h 512833"/>
                <a:gd name="connsiteX9950" fmla="*/ 771884 w 4966685"/>
                <a:gd name="connsiteY9950" fmla="*/ 242667 h 512833"/>
                <a:gd name="connsiteX9951" fmla="*/ 780669 w 4966685"/>
                <a:gd name="connsiteY9951" fmla="*/ 251452 h 512833"/>
                <a:gd name="connsiteX9952" fmla="*/ 771884 w 4966685"/>
                <a:gd name="connsiteY9952" fmla="*/ 260237 h 512833"/>
                <a:gd name="connsiteX9953" fmla="*/ 763098 w 4966685"/>
                <a:gd name="connsiteY9953" fmla="*/ 251452 h 512833"/>
                <a:gd name="connsiteX9954" fmla="*/ 771884 w 4966685"/>
                <a:gd name="connsiteY9954" fmla="*/ 242667 h 512833"/>
                <a:gd name="connsiteX9955" fmla="*/ 743639 w 4966685"/>
                <a:gd name="connsiteY9955" fmla="*/ 242667 h 512833"/>
                <a:gd name="connsiteX9956" fmla="*/ 752424 w 4966685"/>
                <a:gd name="connsiteY9956" fmla="*/ 251452 h 512833"/>
                <a:gd name="connsiteX9957" fmla="*/ 743639 w 4966685"/>
                <a:gd name="connsiteY9957" fmla="*/ 260237 h 512833"/>
                <a:gd name="connsiteX9958" fmla="*/ 734854 w 4966685"/>
                <a:gd name="connsiteY9958" fmla="*/ 251452 h 512833"/>
                <a:gd name="connsiteX9959" fmla="*/ 743639 w 4966685"/>
                <a:gd name="connsiteY9959" fmla="*/ 242667 h 512833"/>
                <a:gd name="connsiteX9960" fmla="*/ 715393 w 4966685"/>
                <a:gd name="connsiteY9960" fmla="*/ 242667 h 512833"/>
                <a:gd name="connsiteX9961" fmla="*/ 724178 w 4966685"/>
                <a:gd name="connsiteY9961" fmla="*/ 251452 h 512833"/>
                <a:gd name="connsiteX9962" fmla="*/ 715393 w 4966685"/>
                <a:gd name="connsiteY9962" fmla="*/ 260237 h 512833"/>
                <a:gd name="connsiteX9963" fmla="*/ 706608 w 4966685"/>
                <a:gd name="connsiteY9963" fmla="*/ 251452 h 512833"/>
                <a:gd name="connsiteX9964" fmla="*/ 715393 w 4966685"/>
                <a:gd name="connsiteY9964" fmla="*/ 242667 h 512833"/>
                <a:gd name="connsiteX9965" fmla="*/ 687148 w 4966685"/>
                <a:gd name="connsiteY9965" fmla="*/ 242667 h 512833"/>
                <a:gd name="connsiteX9966" fmla="*/ 695933 w 4966685"/>
                <a:gd name="connsiteY9966" fmla="*/ 251452 h 512833"/>
                <a:gd name="connsiteX9967" fmla="*/ 687148 w 4966685"/>
                <a:gd name="connsiteY9967" fmla="*/ 260237 h 512833"/>
                <a:gd name="connsiteX9968" fmla="*/ 678363 w 4966685"/>
                <a:gd name="connsiteY9968" fmla="*/ 251452 h 512833"/>
                <a:gd name="connsiteX9969" fmla="*/ 687148 w 4966685"/>
                <a:gd name="connsiteY9969" fmla="*/ 242667 h 512833"/>
                <a:gd name="connsiteX9970" fmla="*/ 658902 w 4966685"/>
                <a:gd name="connsiteY9970" fmla="*/ 242667 h 512833"/>
                <a:gd name="connsiteX9971" fmla="*/ 667687 w 4966685"/>
                <a:gd name="connsiteY9971" fmla="*/ 251452 h 512833"/>
                <a:gd name="connsiteX9972" fmla="*/ 658902 w 4966685"/>
                <a:gd name="connsiteY9972" fmla="*/ 260237 h 512833"/>
                <a:gd name="connsiteX9973" fmla="*/ 650117 w 4966685"/>
                <a:gd name="connsiteY9973" fmla="*/ 251452 h 512833"/>
                <a:gd name="connsiteX9974" fmla="*/ 658902 w 4966685"/>
                <a:gd name="connsiteY9974" fmla="*/ 242667 h 512833"/>
                <a:gd name="connsiteX9975" fmla="*/ 630657 w 4966685"/>
                <a:gd name="connsiteY9975" fmla="*/ 242667 h 512833"/>
                <a:gd name="connsiteX9976" fmla="*/ 639442 w 4966685"/>
                <a:gd name="connsiteY9976" fmla="*/ 251452 h 512833"/>
                <a:gd name="connsiteX9977" fmla="*/ 630657 w 4966685"/>
                <a:gd name="connsiteY9977" fmla="*/ 260237 h 512833"/>
                <a:gd name="connsiteX9978" fmla="*/ 621872 w 4966685"/>
                <a:gd name="connsiteY9978" fmla="*/ 251452 h 512833"/>
                <a:gd name="connsiteX9979" fmla="*/ 630657 w 4966685"/>
                <a:gd name="connsiteY9979" fmla="*/ 242667 h 512833"/>
                <a:gd name="connsiteX9980" fmla="*/ 602411 w 4966685"/>
                <a:gd name="connsiteY9980" fmla="*/ 242667 h 512833"/>
                <a:gd name="connsiteX9981" fmla="*/ 611196 w 4966685"/>
                <a:gd name="connsiteY9981" fmla="*/ 251452 h 512833"/>
                <a:gd name="connsiteX9982" fmla="*/ 602411 w 4966685"/>
                <a:gd name="connsiteY9982" fmla="*/ 260237 h 512833"/>
                <a:gd name="connsiteX9983" fmla="*/ 593626 w 4966685"/>
                <a:gd name="connsiteY9983" fmla="*/ 251452 h 512833"/>
                <a:gd name="connsiteX9984" fmla="*/ 602411 w 4966685"/>
                <a:gd name="connsiteY9984" fmla="*/ 242667 h 512833"/>
                <a:gd name="connsiteX9985" fmla="*/ 574166 w 4966685"/>
                <a:gd name="connsiteY9985" fmla="*/ 242667 h 512833"/>
                <a:gd name="connsiteX9986" fmla="*/ 582951 w 4966685"/>
                <a:gd name="connsiteY9986" fmla="*/ 251452 h 512833"/>
                <a:gd name="connsiteX9987" fmla="*/ 574166 w 4966685"/>
                <a:gd name="connsiteY9987" fmla="*/ 260237 h 512833"/>
                <a:gd name="connsiteX9988" fmla="*/ 565381 w 4966685"/>
                <a:gd name="connsiteY9988" fmla="*/ 251452 h 512833"/>
                <a:gd name="connsiteX9989" fmla="*/ 574166 w 4966685"/>
                <a:gd name="connsiteY9989" fmla="*/ 242667 h 512833"/>
                <a:gd name="connsiteX9990" fmla="*/ 545920 w 4966685"/>
                <a:gd name="connsiteY9990" fmla="*/ 242667 h 512833"/>
                <a:gd name="connsiteX9991" fmla="*/ 554705 w 4966685"/>
                <a:gd name="connsiteY9991" fmla="*/ 251452 h 512833"/>
                <a:gd name="connsiteX9992" fmla="*/ 545920 w 4966685"/>
                <a:gd name="connsiteY9992" fmla="*/ 260237 h 512833"/>
                <a:gd name="connsiteX9993" fmla="*/ 537135 w 4966685"/>
                <a:gd name="connsiteY9993" fmla="*/ 251452 h 512833"/>
                <a:gd name="connsiteX9994" fmla="*/ 545920 w 4966685"/>
                <a:gd name="connsiteY9994" fmla="*/ 242667 h 512833"/>
                <a:gd name="connsiteX9995" fmla="*/ 517675 w 4966685"/>
                <a:gd name="connsiteY9995" fmla="*/ 242667 h 512833"/>
                <a:gd name="connsiteX9996" fmla="*/ 526460 w 4966685"/>
                <a:gd name="connsiteY9996" fmla="*/ 251452 h 512833"/>
                <a:gd name="connsiteX9997" fmla="*/ 517675 w 4966685"/>
                <a:gd name="connsiteY9997" fmla="*/ 260237 h 512833"/>
                <a:gd name="connsiteX9998" fmla="*/ 508890 w 4966685"/>
                <a:gd name="connsiteY9998" fmla="*/ 251452 h 512833"/>
                <a:gd name="connsiteX9999" fmla="*/ 517675 w 4966685"/>
                <a:gd name="connsiteY9999" fmla="*/ 242667 h 512833"/>
                <a:gd name="connsiteX10000" fmla="*/ 489429 w 4966685"/>
                <a:gd name="connsiteY10000" fmla="*/ 242667 h 512833"/>
                <a:gd name="connsiteX10001" fmla="*/ 498214 w 4966685"/>
                <a:gd name="connsiteY10001" fmla="*/ 251452 h 512833"/>
                <a:gd name="connsiteX10002" fmla="*/ 489429 w 4966685"/>
                <a:gd name="connsiteY10002" fmla="*/ 260237 h 512833"/>
                <a:gd name="connsiteX10003" fmla="*/ 480644 w 4966685"/>
                <a:gd name="connsiteY10003" fmla="*/ 251452 h 512833"/>
                <a:gd name="connsiteX10004" fmla="*/ 489429 w 4966685"/>
                <a:gd name="connsiteY10004" fmla="*/ 242667 h 512833"/>
                <a:gd name="connsiteX10005" fmla="*/ 461184 w 4966685"/>
                <a:gd name="connsiteY10005" fmla="*/ 242667 h 512833"/>
                <a:gd name="connsiteX10006" fmla="*/ 469969 w 4966685"/>
                <a:gd name="connsiteY10006" fmla="*/ 251452 h 512833"/>
                <a:gd name="connsiteX10007" fmla="*/ 461184 w 4966685"/>
                <a:gd name="connsiteY10007" fmla="*/ 260237 h 512833"/>
                <a:gd name="connsiteX10008" fmla="*/ 452399 w 4966685"/>
                <a:gd name="connsiteY10008" fmla="*/ 251452 h 512833"/>
                <a:gd name="connsiteX10009" fmla="*/ 461184 w 4966685"/>
                <a:gd name="connsiteY10009" fmla="*/ 242667 h 512833"/>
                <a:gd name="connsiteX10010" fmla="*/ 432938 w 4966685"/>
                <a:gd name="connsiteY10010" fmla="*/ 242667 h 512833"/>
                <a:gd name="connsiteX10011" fmla="*/ 441723 w 4966685"/>
                <a:gd name="connsiteY10011" fmla="*/ 251452 h 512833"/>
                <a:gd name="connsiteX10012" fmla="*/ 432938 w 4966685"/>
                <a:gd name="connsiteY10012" fmla="*/ 260237 h 512833"/>
                <a:gd name="connsiteX10013" fmla="*/ 424153 w 4966685"/>
                <a:gd name="connsiteY10013" fmla="*/ 251452 h 512833"/>
                <a:gd name="connsiteX10014" fmla="*/ 432938 w 4966685"/>
                <a:gd name="connsiteY10014" fmla="*/ 242667 h 512833"/>
                <a:gd name="connsiteX10015" fmla="*/ 404693 w 4966685"/>
                <a:gd name="connsiteY10015" fmla="*/ 242667 h 512833"/>
                <a:gd name="connsiteX10016" fmla="*/ 413478 w 4966685"/>
                <a:gd name="connsiteY10016" fmla="*/ 251452 h 512833"/>
                <a:gd name="connsiteX10017" fmla="*/ 404693 w 4966685"/>
                <a:gd name="connsiteY10017" fmla="*/ 260237 h 512833"/>
                <a:gd name="connsiteX10018" fmla="*/ 395908 w 4966685"/>
                <a:gd name="connsiteY10018" fmla="*/ 251452 h 512833"/>
                <a:gd name="connsiteX10019" fmla="*/ 404693 w 4966685"/>
                <a:gd name="connsiteY10019" fmla="*/ 242667 h 512833"/>
                <a:gd name="connsiteX10020" fmla="*/ 376447 w 4966685"/>
                <a:gd name="connsiteY10020" fmla="*/ 242667 h 512833"/>
                <a:gd name="connsiteX10021" fmla="*/ 385232 w 4966685"/>
                <a:gd name="connsiteY10021" fmla="*/ 251452 h 512833"/>
                <a:gd name="connsiteX10022" fmla="*/ 376447 w 4966685"/>
                <a:gd name="connsiteY10022" fmla="*/ 260237 h 512833"/>
                <a:gd name="connsiteX10023" fmla="*/ 367662 w 4966685"/>
                <a:gd name="connsiteY10023" fmla="*/ 251452 h 512833"/>
                <a:gd name="connsiteX10024" fmla="*/ 376447 w 4966685"/>
                <a:gd name="connsiteY10024" fmla="*/ 242667 h 512833"/>
                <a:gd name="connsiteX10025" fmla="*/ 348202 w 4966685"/>
                <a:gd name="connsiteY10025" fmla="*/ 242667 h 512833"/>
                <a:gd name="connsiteX10026" fmla="*/ 356987 w 4966685"/>
                <a:gd name="connsiteY10026" fmla="*/ 251452 h 512833"/>
                <a:gd name="connsiteX10027" fmla="*/ 348202 w 4966685"/>
                <a:gd name="connsiteY10027" fmla="*/ 260237 h 512833"/>
                <a:gd name="connsiteX10028" fmla="*/ 339417 w 4966685"/>
                <a:gd name="connsiteY10028" fmla="*/ 251452 h 512833"/>
                <a:gd name="connsiteX10029" fmla="*/ 348202 w 4966685"/>
                <a:gd name="connsiteY10029" fmla="*/ 242667 h 512833"/>
                <a:gd name="connsiteX10030" fmla="*/ 319956 w 4966685"/>
                <a:gd name="connsiteY10030" fmla="*/ 242667 h 512833"/>
                <a:gd name="connsiteX10031" fmla="*/ 328741 w 4966685"/>
                <a:gd name="connsiteY10031" fmla="*/ 251452 h 512833"/>
                <a:gd name="connsiteX10032" fmla="*/ 319956 w 4966685"/>
                <a:gd name="connsiteY10032" fmla="*/ 260237 h 512833"/>
                <a:gd name="connsiteX10033" fmla="*/ 311171 w 4966685"/>
                <a:gd name="connsiteY10033" fmla="*/ 251452 h 512833"/>
                <a:gd name="connsiteX10034" fmla="*/ 319956 w 4966685"/>
                <a:gd name="connsiteY10034" fmla="*/ 242667 h 512833"/>
                <a:gd name="connsiteX10035" fmla="*/ 291711 w 4966685"/>
                <a:gd name="connsiteY10035" fmla="*/ 242667 h 512833"/>
                <a:gd name="connsiteX10036" fmla="*/ 300496 w 4966685"/>
                <a:gd name="connsiteY10036" fmla="*/ 251452 h 512833"/>
                <a:gd name="connsiteX10037" fmla="*/ 291711 w 4966685"/>
                <a:gd name="connsiteY10037" fmla="*/ 260237 h 512833"/>
                <a:gd name="connsiteX10038" fmla="*/ 282926 w 4966685"/>
                <a:gd name="connsiteY10038" fmla="*/ 251452 h 512833"/>
                <a:gd name="connsiteX10039" fmla="*/ 291711 w 4966685"/>
                <a:gd name="connsiteY10039" fmla="*/ 242667 h 512833"/>
                <a:gd name="connsiteX10040" fmla="*/ 263465 w 4966685"/>
                <a:gd name="connsiteY10040" fmla="*/ 242667 h 512833"/>
                <a:gd name="connsiteX10041" fmla="*/ 272250 w 4966685"/>
                <a:gd name="connsiteY10041" fmla="*/ 251452 h 512833"/>
                <a:gd name="connsiteX10042" fmla="*/ 263465 w 4966685"/>
                <a:gd name="connsiteY10042" fmla="*/ 260237 h 512833"/>
                <a:gd name="connsiteX10043" fmla="*/ 254680 w 4966685"/>
                <a:gd name="connsiteY10043" fmla="*/ 251452 h 512833"/>
                <a:gd name="connsiteX10044" fmla="*/ 263465 w 4966685"/>
                <a:gd name="connsiteY10044" fmla="*/ 242667 h 512833"/>
                <a:gd name="connsiteX10045" fmla="*/ 235220 w 4966685"/>
                <a:gd name="connsiteY10045" fmla="*/ 242667 h 512833"/>
                <a:gd name="connsiteX10046" fmla="*/ 244005 w 4966685"/>
                <a:gd name="connsiteY10046" fmla="*/ 251452 h 512833"/>
                <a:gd name="connsiteX10047" fmla="*/ 235220 w 4966685"/>
                <a:gd name="connsiteY10047" fmla="*/ 260237 h 512833"/>
                <a:gd name="connsiteX10048" fmla="*/ 226435 w 4966685"/>
                <a:gd name="connsiteY10048" fmla="*/ 251452 h 512833"/>
                <a:gd name="connsiteX10049" fmla="*/ 235220 w 4966685"/>
                <a:gd name="connsiteY10049" fmla="*/ 242667 h 512833"/>
                <a:gd name="connsiteX10050" fmla="*/ 206974 w 4966685"/>
                <a:gd name="connsiteY10050" fmla="*/ 242667 h 512833"/>
                <a:gd name="connsiteX10051" fmla="*/ 215759 w 4966685"/>
                <a:gd name="connsiteY10051" fmla="*/ 251452 h 512833"/>
                <a:gd name="connsiteX10052" fmla="*/ 206974 w 4966685"/>
                <a:gd name="connsiteY10052" fmla="*/ 260237 h 512833"/>
                <a:gd name="connsiteX10053" fmla="*/ 198189 w 4966685"/>
                <a:gd name="connsiteY10053" fmla="*/ 251452 h 512833"/>
                <a:gd name="connsiteX10054" fmla="*/ 206974 w 4966685"/>
                <a:gd name="connsiteY10054" fmla="*/ 242667 h 512833"/>
                <a:gd name="connsiteX10055" fmla="*/ 178729 w 4966685"/>
                <a:gd name="connsiteY10055" fmla="*/ 242667 h 512833"/>
                <a:gd name="connsiteX10056" fmla="*/ 187514 w 4966685"/>
                <a:gd name="connsiteY10056" fmla="*/ 251452 h 512833"/>
                <a:gd name="connsiteX10057" fmla="*/ 178729 w 4966685"/>
                <a:gd name="connsiteY10057" fmla="*/ 260237 h 512833"/>
                <a:gd name="connsiteX10058" fmla="*/ 169944 w 4966685"/>
                <a:gd name="connsiteY10058" fmla="*/ 251452 h 512833"/>
                <a:gd name="connsiteX10059" fmla="*/ 178729 w 4966685"/>
                <a:gd name="connsiteY10059" fmla="*/ 242667 h 512833"/>
                <a:gd name="connsiteX10060" fmla="*/ 150484 w 4966685"/>
                <a:gd name="connsiteY10060" fmla="*/ 242667 h 512833"/>
                <a:gd name="connsiteX10061" fmla="*/ 159269 w 4966685"/>
                <a:gd name="connsiteY10061" fmla="*/ 251452 h 512833"/>
                <a:gd name="connsiteX10062" fmla="*/ 150484 w 4966685"/>
                <a:gd name="connsiteY10062" fmla="*/ 260237 h 512833"/>
                <a:gd name="connsiteX10063" fmla="*/ 141698 w 4966685"/>
                <a:gd name="connsiteY10063" fmla="*/ 251452 h 512833"/>
                <a:gd name="connsiteX10064" fmla="*/ 150484 w 4966685"/>
                <a:gd name="connsiteY10064" fmla="*/ 242667 h 512833"/>
                <a:gd name="connsiteX10065" fmla="*/ 122238 w 4966685"/>
                <a:gd name="connsiteY10065" fmla="*/ 242667 h 512833"/>
                <a:gd name="connsiteX10066" fmla="*/ 131023 w 4966685"/>
                <a:gd name="connsiteY10066" fmla="*/ 251452 h 512833"/>
                <a:gd name="connsiteX10067" fmla="*/ 122238 w 4966685"/>
                <a:gd name="connsiteY10067" fmla="*/ 260237 h 512833"/>
                <a:gd name="connsiteX10068" fmla="*/ 113453 w 4966685"/>
                <a:gd name="connsiteY10068" fmla="*/ 251452 h 512833"/>
                <a:gd name="connsiteX10069" fmla="*/ 122238 w 4966685"/>
                <a:gd name="connsiteY10069" fmla="*/ 242667 h 512833"/>
                <a:gd name="connsiteX10070" fmla="*/ 93993 w 4966685"/>
                <a:gd name="connsiteY10070" fmla="*/ 242667 h 512833"/>
                <a:gd name="connsiteX10071" fmla="*/ 102778 w 4966685"/>
                <a:gd name="connsiteY10071" fmla="*/ 251452 h 512833"/>
                <a:gd name="connsiteX10072" fmla="*/ 93993 w 4966685"/>
                <a:gd name="connsiteY10072" fmla="*/ 260237 h 512833"/>
                <a:gd name="connsiteX10073" fmla="*/ 85208 w 4966685"/>
                <a:gd name="connsiteY10073" fmla="*/ 251452 h 512833"/>
                <a:gd name="connsiteX10074" fmla="*/ 93993 w 4966685"/>
                <a:gd name="connsiteY10074" fmla="*/ 242667 h 512833"/>
                <a:gd name="connsiteX10075" fmla="*/ 65748 w 4966685"/>
                <a:gd name="connsiteY10075" fmla="*/ 242667 h 512833"/>
                <a:gd name="connsiteX10076" fmla="*/ 74533 w 4966685"/>
                <a:gd name="connsiteY10076" fmla="*/ 251452 h 512833"/>
                <a:gd name="connsiteX10077" fmla="*/ 65748 w 4966685"/>
                <a:gd name="connsiteY10077" fmla="*/ 260237 h 512833"/>
                <a:gd name="connsiteX10078" fmla="*/ 56962 w 4966685"/>
                <a:gd name="connsiteY10078" fmla="*/ 251452 h 512833"/>
                <a:gd name="connsiteX10079" fmla="*/ 65748 w 4966685"/>
                <a:gd name="connsiteY10079" fmla="*/ 242667 h 512833"/>
                <a:gd name="connsiteX10080" fmla="*/ 37502 w 4966685"/>
                <a:gd name="connsiteY10080" fmla="*/ 242667 h 512833"/>
                <a:gd name="connsiteX10081" fmla="*/ 46287 w 4966685"/>
                <a:gd name="connsiteY10081" fmla="*/ 251452 h 512833"/>
                <a:gd name="connsiteX10082" fmla="*/ 37502 w 4966685"/>
                <a:gd name="connsiteY10082" fmla="*/ 260237 h 512833"/>
                <a:gd name="connsiteX10083" fmla="*/ 28717 w 4966685"/>
                <a:gd name="connsiteY10083" fmla="*/ 251452 h 512833"/>
                <a:gd name="connsiteX10084" fmla="*/ 37502 w 4966685"/>
                <a:gd name="connsiteY10084" fmla="*/ 242667 h 512833"/>
                <a:gd name="connsiteX10085" fmla="*/ 9256 w 4966685"/>
                <a:gd name="connsiteY10085" fmla="*/ 242667 h 512833"/>
                <a:gd name="connsiteX10086" fmla="*/ 18042 w 4966685"/>
                <a:gd name="connsiteY10086" fmla="*/ 251452 h 512833"/>
                <a:gd name="connsiteX10087" fmla="*/ 9256 w 4966685"/>
                <a:gd name="connsiteY10087" fmla="*/ 260237 h 512833"/>
                <a:gd name="connsiteX10088" fmla="*/ 471 w 4966685"/>
                <a:gd name="connsiteY10088" fmla="*/ 251452 h 512833"/>
                <a:gd name="connsiteX10089" fmla="*/ 9256 w 4966685"/>
                <a:gd name="connsiteY10089" fmla="*/ 242667 h 512833"/>
                <a:gd name="connsiteX10090" fmla="*/ 4966269 w 4966685"/>
                <a:gd name="connsiteY10090" fmla="*/ 218438 h 512833"/>
                <a:gd name="connsiteX10091" fmla="*/ 4966685 w 4966685"/>
                <a:gd name="connsiteY10091" fmla="*/ 218854 h 512833"/>
                <a:gd name="connsiteX10092" fmla="*/ 4966685 w 4966685"/>
                <a:gd name="connsiteY10092" fmla="*/ 235128 h 512833"/>
                <a:gd name="connsiteX10093" fmla="*/ 4966269 w 4966685"/>
                <a:gd name="connsiteY10093" fmla="*/ 235544 h 512833"/>
                <a:gd name="connsiteX10094" fmla="*/ 4957716 w 4966685"/>
                <a:gd name="connsiteY10094" fmla="*/ 226991 h 512833"/>
                <a:gd name="connsiteX10095" fmla="*/ 4966269 w 4966685"/>
                <a:gd name="connsiteY10095" fmla="*/ 218438 h 512833"/>
                <a:gd name="connsiteX10096" fmla="*/ 4938023 w 4966685"/>
                <a:gd name="connsiteY10096" fmla="*/ 218438 h 512833"/>
                <a:gd name="connsiteX10097" fmla="*/ 4946576 w 4966685"/>
                <a:gd name="connsiteY10097" fmla="*/ 226991 h 512833"/>
                <a:gd name="connsiteX10098" fmla="*/ 4938023 w 4966685"/>
                <a:gd name="connsiteY10098" fmla="*/ 235544 h 512833"/>
                <a:gd name="connsiteX10099" fmla="*/ 4929470 w 4966685"/>
                <a:gd name="connsiteY10099" fmla="*/ 226991 h 512833"/>
                <a:gd name="connsiteX10100" fmla="*/ 4938023 w 4966685"/>
                <a:gd name="connsiteY10100" fmla="*/ 218438 h 512833"/>
                <a:gd name="connsiteX10101" fmla="*/ 4909778 w 4966685"/>
                <a:gd name="connsiteY10101" fmla="*/ 218438 h 512833"/>
                <a:gd name="connsiteX10102" fmla="*/ 4918331 w 4966685"/>
                <a:gd name="connsiteY10102" fmla="*/ 226991 h 512833"/>
                <a:gd name="connsiteX10103" fmla="*/ 4909778 w 4966685"/>
                <a:gd name="connsiteY10103" fmla="*/ 235544 h 512833"/>
                <a:gd name="connsiteX10104" fmla="*/ 4901225 w 4966685"/>
                <a:gd name="connsiteY10104" fmla="*/ 226991 h 512833"/>
                <a:gd name="connsiteX10105" fmla="*/ 4909778 w 4966685"/>
                <a:gd name="connsiteY10105" fmla="*/ 218438 h 512833"/>
                <a:gd name="connsiteX10106" fmla="*/ 4881532 w 4966685"/>
                <a:gd name="connsiteY10106" fmla="*/ 218438 h 512833"/>
                <a:gd name="connsiteX10107" fmla="*/ 4890085 w 4966685"/>
                <a:gd name="connsiteY10107" fmla="*/ 226991 h 512833"/>
                <a:gd name="connsiteX10108" fmla="*/ 4881532 w 4966685"/>
                <a:gd name="connsiteY10108" fmla="*/ 235544 h 512833"/>
                <a:gd name="connsiteX10109" fmla="*/ 4872979 w 4966685"/>
                <a:gd name="connsiteY10109" fmla="*/ 226991 h 512833"/>
                <a:gd name="connsiteX10110" fmla="*/ 4881532 w 4966685"/>
                <a:gd name="connsiteY10110" fmla="*/ 218438 h 512833"/>
                <a:gd name="connsiteX10111" fmla="*/ 4853287 w 4966685"/>
                <a:gd name="connsiteY10111" fmla="*/ 218438 h 512833"/>
                <a:gd name="connsiteX10112" fmla="*/ 4861840 w 4966685"/>
                <a:gd name="connsiteY10112" fmla="*/ 226991 h 512833"/>
                <a:gd name="connsiteX10113" fmla="*/ 4853287 w 4966685"/>
                <a:gd name="connsiteY10113" fmla="*/ 235544 h 512833"/>
                <a:gd name="connsiteX10114" fmla="*/ 4844734 w 4966685"/>
                <a:gd name="connsiteY10114" fmla="*/ 226991 h 512833"/>
                <a:gd name="connsiteX10115" fmla="*/ 4853287 w 4966685"/>
                <a:gd name="connsiteY10115" fmla="*/ 218438 h 512833"/>
                <a:gd name="connsiteX10116" fmla="*/ 4825041 w 4966685"/>
                <a:gd name="connsiteY10116" fmla="*/ 218438 h 512833"/>
                <a:gd name="connsiteX10117" fmla="*/ 4833594 w 4966685"/>
                <a:gd name="connsiteY10117" fmla="*/ 226991 h 512833"/>
                <a:gd name="connsiteX10118" fmla="*/ 4825041 w 4966685"/>
                <a:gd name="connsiteY10118" fmla="*/ 235544 h 512833"/>
                <a:gd name="connsiteX10119" fmla="*/ 4816488 w 4966685"/>
                <a:gd name="connsiteY10119" fmla="*/ 226991 h 512833"/>
                <a:gd name="connsiteX10120" fmla="*/ 4825041 w 4966685"/>
                <a:gd name="connsiteY10120" fmla="*/ 218438 h 512833"/>
                <a:gd name="connsiteX10121" fmla="*/ 4796796 w 4966685"/>
                <a:gd name="connsiteY10121" fmla="*/ 218438 h 512833"/>
                <a:gd name="connsiteX10122" fmla="*/ 4805349 w 4966685"/>
                <a:gd name="connsiteY10122" fmla="*/ 226991 h 512833"/>
                <a:gd name="connsiteX10123" fmla="*/ 4796796 w 4966685"/>
                <a:gd name="connsiteY10123" fmla="*/ 235544 h 512833"/>
                <a:gd name="connsiteX10124" fmla="*/ 4788243 w 4966685"/>
                <a:gd name="connsiteY10124" fmla="*/ 226991 h 512833"/>
                <a:gd name="connsiteX10125" fmla="*/ 4796796 w 4966685"/>
                <a:gd name="connsiteY10125" fmla="*/ 218438 h 512833"/>
                <a:gd name="connsiteX10126" fmla="*/ 4768550 w 4966685"/>
                <a:gd name="connsiteY10126" fmla="*/ 218438 h 512833"/>
                <a:gd name="connsiteX10127" fmla="*/ 4777103 w 4966685"/>
                <a:gd name="connsiteY10127" fmla="*/ 226991 h 512833"/>
                <a:gd name="connsiteX10128" fmla="*/ 4768550 w 4966685"/>
                <a:gd name="connsiteY10128" fmla="*/ 235544 h 512833"/>
                <a:gd name="connsiteX10129" fmla="*/ 4759997 w 4966685"/>
                <a:gd name="connsiteY10129" fmla="*/ 226991 h 512833"/>
                <a:gd name="connsiteX10130" fmla="*/ 4768550 w 4966685"/>
                <a:gd name="connsiteY10130" fmla="*/ 218438 h 512833"/>
                <a:gd name="connsiteX10131" fmla="*/ 4740305 w 4966685"/>
                <a:gd name="connsiteY10131" fmla="*/ 218438 h 512833"/>
                <a:gd name="connsiteX10132" fmla="*/ 4748858 w 4966685"/>
                <a:gd name="connsiteY10132" fmla="*/ 226991 h 512833"/>
                <a:gd name="connsiteX10133" fmla="*/ 4740305 w 4966685"/>
                <a:gd name="connsiteY10133" fmla="*/ 235544 h 512833"/>
                <a:gd name="connsiteX10134" fmla="*/ 4731752 w 4966685"/>
                <a:gd name="connsiteY10134" fmla="*/ 226991 h 512833"/>
                <a:gd name="connsiteX10135" fmla="*/ 4740305 w 4966685"/>
                <a:gd name="connsiteY10135" fmla="*/ 218438 h 512833"/>
                <a:gd name="connsiteX10136" fmla="*/ 4712059 w 4966685"/>
                <a:gd name="connsiteY10136" fmla="*/ 218438 h 512833"/>
                <a:gd name="connsiteX10137" fmla="*/ 4720612 w 4966685"/>
                <a:gd name="connsiteY10137" fmla="*/ 226991 h 512833"/>
                <a:gd name="connsiteX10138" fmla="*/ 4712059 w 4966685"/>
                <a:gd name="connsiteY10138" fmla="*/ 235544 h 512833"/>
                <a:gd name="connsiteX10139" fmla="*/ 4703506 w 4966685"/>
                <a:gd name="connsiteY10139" fmla="*/ 226991 h 512833"/>
                <a:gd name="connsiteX10140" fmla="*/ 4712059 w 4966685"/>
                <a:gd name="connsiteY10140" fmla="*/ 218438 h 512833"/>
                <a:gd name="connsiteX10141" fmla="*/ 4683814 w 4966685"/>
                <a:gd name="connsiteY10141" fmla="*/ 218438 h 512833"/>
                <a:gd name="connsiteX10142" fmla="*/ 4692367 w 4966685"/>
                <a:gd name="connsiteY10142" fmla="*/ 226991 h 512833"/>
                <a:gd name="connsiteX10143" fmla="*/ 4683814 w 4966685"/>
                <a:gd name="connsiteY10143" fmla="*/ 235544 h 512833"/>
                <a:gd name="connsiteX10144" fmla="*/ 4675261 w 4966685"/>
                <a:gd name="connsiteY10144" fmla="*/ 226991 h 512833"/>
                <a:gd name="connsiteX10145" fmla="*/ 4683814 w 4966685"/>
                <a:gd name="connsiteY10145" fmla="*/ 218438 h 512833"/>
                <a:gd name="connsiteX10146" fmla="*/ 4655568 w 4966685"/>
                <a:gd name="connsiteY10146" fmla="*/ 218438 h 512833"/>
                <a:gd name="connsiteX10147" fmla="*/ 4664121 w 4966685"/>
                <a:gd name="connsiteY10147" fmla="*/ 226991 h 512833"/>
                <a:gd name="connsiteX10148" fmla="*/ 4655568 w 4966685"/>
                <a:gd name="connsiteY10148" fmla="*/ 235544 h 512833"/>
                <a:gd name="connsiteX10149" fmla="*/ 4647015 w 4966685"/>
                <a:gd name="connsiteY10149" fmla="*/ 226991 h 512833"/>
                <a:gd name="connsiteX10150" fmla="*/ 4655568 w 4966685"/>
                <a:gd name="connsiteY10150" fmla="*/ 218438 h 512833"/>
                <a:gd name="connsiteX10151" fmla="*/ 4627323 w 4966685"/>
                <a:gd name="connsiteY10151" fmla="*/ 218438 h 512833"/>
                <a:gd name="connsiteX10152" fmla="*/ 4635876 w 4966685"/>
                <a:gd name="connsiteY10152" fmla="*/ 226991 h 512833"/>
                <a:gd name="connsiteX10153" fmla="*/ 4627323 w 4966685"/>
                <a:gd name="connsiteY10153" fmla="*/ 235544 h 512833"/>
                <a:gd name="connsiteX10154" fmla="*/ 4618770 w 4966685"/>
                <a:gd name="connsiteY10154" fmla="*/ 226991 h 512833"/>
                <a:gd name="connsiteX10155" fmla="*/ 4627323 w 4966685"/>
                <a:gd name="connsiteY10155" fmla="*/ 218438 h 512833"/>
                <a:gd name="connsiteX10156" fmla="*/ 4599077 w 4966685"/>
                <a:gd name="connsiteY10156" fmla="*/ 218438 h 512833"/>
                <a:gd name="connsiteX10157" fmla="*/ 4607630 w 4966685"/>
                <a:gd name="connsiteY10157" fmla="*/ 226991 h 512833"/>
                <a:gd name="connsiteX10158" fmla="*/ 4599077 w 4966685"/>
                <a:gd name="connsiteY10158" fmla="*/ 235544 h 512833"/>
                <a:gd name="connsiteX10159" fmla="*/ 4590524 w 4966685"/>
                <a:gd name="connsiteY10159" fmla="*/ 226991 h 512833"/>
                <a:gd name="connsiteX10160" fmla="*/ 4599077 w 4966685"/>
                <a:gd name="connsiteY10160" fmla="*/ 218438 h 512833"/>
                <a:gd name="connsiteX10161" fmla="*/ 4570832 w 4966685"/>
                <a:gd name="connsiteY10161" fmla="*/ 218438 h 512833"/>
                <a:gd name="connsiteX10162" fmla="*/ 4579385 w 4966685"/>
                <a:gd name="connsiteY10162" fmla="*/ 226991 h 512833"/>
                <a:gd name="connsiteX10163" fmla="*/ 4570832 w 4966685"/>
                <a:gd name="connsiteY10163" fmla="*/ 235544 h 512833"/>
                <a:gd name="connsiteX10164" fmla="*/ 4562280 w 4966685"/>
                <a:gd name="connsiteY10164" fmla="*/ 226991 h 512833"/>
                <a:gd name="connsiteX10165" fmla="*/ 4570832 w 4966685"/>
                <a:gd name="connsiteY10165" fmla="*/ 218438 h 512833"/>
                <a:gd name="connsiteX10166" fmla="*/ 4542586 w 4966685"/>
                <a:gd name="connsiteY10166" fmla="*/ 218438 h 512833"/>
                <a:gd name="connsiteX10167" fmla="*/ 4551139 w 4966685"/>
                <a:gd name="connsiteY10167" fmla="*/ 226991 h 512833"/>
                <a:gd name="connsiteX10168" fmla="*/ 4542586 w 4966685"/>
                <a:gd name="connsiteY10168" fmla="*/ 235544 h 512833"/>
                <a:gd name="connsiteX10169" fmla="*/ 4534033 w 4966685"/>
                <a:gd name="connsiteY10169" fmla="*/ 226991 h 512833"/>
                <a:gd name="connsiteX10170" fmla="*/ 4542586 w 4966685"/>
                <a:gd name="connsiteY10170" fmla="*/ 218438 h 512833"/>
                <a:gd name="connsiteX10171" fmla="*/ 4514341 w 4966685"/>
                <a:gd name="connsiteY10171" fmla="*/ 218438 h 512833"/>
                <a:gd name="connsiteX10172" fmla="*/ 4522894 w 4966685"/>
                <a:gd name="connsiteY10172" fmla="*/ 226991 h 512833"/>
                <a:gd name="connsiteX10173" fmla="*/ 4514341 w 4966685"/>
                <a:gd name="connsiteY10173" fmla="*/ 235544 h 512833"/>
                <a:gd name="connsiteX10174" fmla="*/ 4505788 w 4966685"/>
                <a:gd name="connsiteY10174" fmla="*/ 226991 h 512833"/>
                <a:gd name="connsiteX10175" fmla="*/ 4514341 w 4966685"/>
                <a:gd name="connsiteY10175" fmla="*/ 218438 h 512833"/>
                <a:gd name="connsiteX10176" fmla="*/ 4486095 w 4966685"/>
                <a:gd name="connsiteY10176" fmla="*/ 218438 h 512833"/>
                <a:gd name="connsiteX10177" fmla="*/ 4494648 w 4966685"/>
                <a:gd name="connsiteY10177" fmla="*/ 226991 h 512833"/>
                <a:gd name="connsiteX10178" fmla="*/ 4486095 w 4966685"/>
                <a:gd name="connsiteY10178" fmla="*/ 235544 h 512833"/>
                <a:gd name="connsiteX10179" fmla="*/ 4477542 w 4966685"/>
                <a:gd name="connsiteY10179" fmla="*/ 226991 h 512833"/>
                <a:gd name="connsiteX10180" fmla="*/ 4486095 w 4966685"/>
                <a:gd name="connsiteY10180" fmla="*/ 218438 h 512833"/>
                <a:gd name="connsiteX10181" fmla="*/ 4457850 w 4966685"/>
                <a:gd name="connsiteY10181" fmla="*/ 218438 h 512833"/>
                <a:gd name="connsiteX10182" fmla="*/ 4466403 w 4966685"/>
                <a:gd name="connsiteY10182" fmla="*/ 226991 h 512833"/>
                <a:gd name="connsiteX10183" fmla="*/ 4457850 w 4966685"/>
                <a:gd name="connsiteY10183" fmla="*/ 235544 h 512833"/>
                <a:gd name="connsiteX10184" fmla="*/ 4449297 w 4966685"/>
                <a:gd name="connsiteY10184" fmla="*/ 226991 h 512833"/>
                <a:gd name="connsiteX10185" fmla="*/ 4457850 w 4966685"/>
                <a:gd name="connsiteY10185" fmla="*/ 218438 h 512833"/>
                <a:gd name="connsiteX10186" fmla="*/ 4429604 w 4966685"/>
                <a:gd name="connsiteY10186" fmla="*/ 218438 h 512833"/>
                <a:gd name="connsiteX10187" fmla="*/ 4438157 w 4966685"/>
                <a:gd name="connsiteY10187" fmla="*/ 226991 h 512833"/>
                <a:gd name="connsiteX10188" fmla="*/ 4429604 w 4966685"/>
                <a:gd name="connsiteY10188" fmla="*/ 235544 h 512833"/>
                <a:gd name="connsiteX10189" fmla="*/ 4421051 w 4966685"/>
                <a:gd name="connsiteY10189" fmla="*/ 226991 h 512833"/>
                <a:gd name="connsiteX10190" fmla="*/ 4429604 w 4966685"/>
                <a:gd name="connsiteY10190" fmla="*/ 218438 h 512833"/>
                <a:gd name="connsiteX10191" fmla="*/ 4401360 w 4966685"/>
                <a:gd name="connsiteY10191" fmla="*/ 218438 h 512833"/>
                <a:gd name="connsiteX10192" fmla="*/ 4409912 w 4966685"/>
                <a:gd name="connsiteY10192" fmla="*/ 226991 h 512833"/>
                <a:gd name="connsiteX10193" fmla="*/ 4401360 w 4966685"/>
                <a:gd name="connsiteY10193" fmla="*/ 235544 h 512833"/>
                <a:gd name="connsiteX10194" fmla="*/ 4392806 w 4966685"/>
                <a:gd name="connsiteY10194" fmla="*/ 226991 h 512833"/>
                <a:gd name="connsiteX10195" fmla="*/ 4401360 w 4966685"/>
                <a:gd name="connsiteY10195" fmla="*/ 218438 h 512833"/>
                <a:gd name="connsiteX10196" fmla="*/ 4373113 w 4966685"/>
                <a:gd name="connsiteY10196" fmla="*/ 218438 h 512833"/>
                <a:gd name="connsiteX10197" fmla="*/ 4381666 w 4966685"/>
                <a:gd name="connsiteY10197" fmla="*/ 226991 h 512833"/>
                <a:gd name="connsiteX10198" fmla="*/ 4373113 w 4966685"/>
                <a:gd name="connsiteY10198" fmla="*/ 235544 h 512833"/>
                <a:gd name="connsiteX10199" fmla="*/ 4364560 w 4966685"/>
                <a:gd name="connsiteY10199" fmla="*/ 226991 h 512833"/>
                <a:gd name="connsiteX10200" fmla="*/ 4373113 w 4966685"/>
                <a:gd name="connsiteY10200" fmla="*/ 218438 h 512833"/>
                <a:gd name="connsiteX10201" fmla="*/ 4344868 w 4966685"/>
                <a:gd name="connsiteY10201" fmla="*/ 218438 h 512833"/>
                <a:gd name="connsiteX10202" fmla="*/ 4353421 w 4966685"/>
                <a:gd name="connsiteY10202" fmla="*/ 226991 h 512833"/>
                <a:gd name="connsiteX10203" fmla="*/ 4344868 w 4966685"/>
                <a:gd name="connsiteY10203" fmla="*/ 235544 h 512833"/>
                <a:gd name="connsiteX10204" fmla="*/ 4336315 w 4966685"/>
                <a:gd name="connsiteY10204" fmla="*/ 226991 h 512833"/>
                <a:gd name="connsiteX10205" fmla="*/ 4344868 w 4966685"/>
                <a:gd name="connsiteY10205" fmla="*/ 218438 h 512833"/>
                <a:gd name="connsiteX10206" fmla="*/ 4316622 w 4966685"/>
                <a:gd name="connsiteY10206" fmla="*/ 218438 h 512833"/>
                <a:gd name="connsiteX10207" fmla="*/ 4325175 w 4966685"/>
                <a:gd name="connsiteY10207" fmla="*/ 226991 h 512833"/>
                <a:gd name="connsiteX10208" fmla="*/ 4316622 w 4966685"/>
                <a:gd name="connsiteY10208" fmla="*/ 235544 h 512833"/>
                <a:gd name="connsiteX10209" fmla="*/ 4308069 w 4966685"/>
                <a:gd name="connsiteY10209" fmla="*/ 226991 h 512833"/>
                <a:gd name="connsiteX10210" fmla="*/ 4316622 w 4966685"/>
                <a:gd name="connsiteY10210" fmla="*/ 218438 h 512833"/>
                <a:gd name="connsiteX10211" fmla="*/ 4288377 w 4966685"/>
                <a:gd name="connsiteY10211" fmla="*/ 218438 h 512833"/>
                <a:gd name="connsiteX10212" fmla="*/ 4296930 w 4966685"/>
                <a:gd name="connsiteY10212" fmla="*/ 226991 h 512833"/>
                <a:gd name="connsiteX10213" fmla="*/ 4288377 w 4966685"/>
                <a:gd name="connsiteY10213" fmla="*/ 235544 h 512833"/>
                <a:gd name="connsiteX10214" fmla="*/ 4279824 w 4966685"/>
                <a:gd name="connsiteY10214" fmla="*/ 226991 h 512833"/>
                <a:gd name="connsiteX10215" fmla="*/ 4288377 w 4966685"/>
                <a:gd name="connsiteY10215" fmla="*/ 218438 h 512833"/>
                <a:gd name="connsiteX10216" fmla="*/ 4260131 w 4966685"/>
                <a:gd name="connsiteY10216" fmla="*/ 218438 h 512833"/>
                <a:gd name="connsiteX10217" fmla="*/ 4268684 w 4966685"/>
                <a:gd name="connsiteY10217" fmla="*/ 226991 h 512833"/>
                <a:gd name="connsiteX10218" fmla="*/ 4260131 w 4966685"/>
                <a:gd name="connsiteY10218" fmla="*/ 235544 h 512833"/>
                <a:gd name="connsiteX10219" fmla="*/ 4251578 w 4966685"/>
                <a:gd name="connsiteY10219" fmla="*/ 226991 h 512833"/>
                <a:gd name="connsiteX10220" fmla="*/ 4260131 w 4966685"/>
                <a:gd name="connsiteY10220" fmla="*/ 218438 h 512833"/>
                <a:gd name="connsiteX10221" fmla="*/ 4231887 w 4966685"/>
                <a:gd name="connsiteY10221" fmla="*/ 218438 h 512833"/>
                <a:gd name="connsiteX10222" fmla="*/ 4240439 w 4966685"/>
                <a:gd name="connsiteY10222" fmla="*/ 226991 h 512833"/>
                <a:gd name="connsiteX10223" fmla="*/ 4231887 w 4966685"/>
                <a:gd name="connsiteY10223" fmla="*/ 235544 h 512833"/>
                <a:gd name="connsiteX10224" fmla="*/ 4223334 w 4966685"/>
                <a:gd name="connsiteY10224" fmla="*/ 226991 h 512833"/>
                <a:gd name="connsiteX10225" fmla="*/ 4231887 w 4966685"/>
                <a:gd name="connsiteY10225" fmla="*/ 218438 h 512833"/>
                <a:gd name="connsiteX10226" fmla="*/ 4203640 w 4966685"/>
                <a:gd name="connsiteY10226" fmla="*/ 218438 h 512833"/>
                <a:gd name="connsiteX10227" fmla="*/ 4212193 w 4966685"/>
                <a:gd name="connsiteY10227" fmla="*/ 226991 h 512833"/>
                <a:gd name="connsiteX10228" fmla="*/ 4203640 w 4966685"/>
                <a:gd name="connsiteY10228" fmla="*/ 235544 h 512833"/>
                <a:gd name="connsiteX10229" fmla="*/ 4195087 w 4966685"/>
                <a:gd name="connsiteY10229" fmla="*/ 226991 h 512833"/>
                <a:gd name="connsiteX10230" fmla="*/ 4203640 w 4966685"/>
                <a:gd name="connsiteY10230" fmla="*/ 218438 h 512833"/>
                <a:gd name="connsiteX10231" fmla="*/ 4175396 w 4966685"/>
                <a:gd name="connsiteY10231" fmla="*/ 218438 h 512833"/>
                <a:gd name="connsiteX10232" fmla="*/ 4183948 w 4966685"/>
                <a:gd name="connsiteY10232" fmla="*/ 226991 h 512833"/>
                <a:gd name="connsiteX10233" fmla="*/ 4175396 w 4966685"/>
                <a:gd name="connsiteY10233" fmla="*/ 235544 h 512833"/>
                <a:gd name="connsiteX10234" fmla="*/ 4166843 w 4966685"/>
                <a:gd name="connsiteY10234" fmla="*/ 226991 h 512833"/>
                <a:gd name="connsiteX10235" fmla="*/ 4175396 w 4966685"/>
                <a:gd name="connsiteY10235" fmla="*/ 218438 h 512833"/>
                <a:gd name="connsiteX10236" fmla="*/ 4147149 w 4966685"/>
                <a:gd name="connsiteY10236" fmla="*/ 218438 h 512833"/>
                <a:gd name="connsiteX10237" fmla="*/ 4155702 w 4966685"/>
                <a:gd name="connsiteY10237" fmla="*/ 226991 h 512833"/>
                <a:gd name="connsiteX10238" fmla="*/ 4147149 w 4966685"/>
                <a:gd name="connsiteY10238" fmla="*/ 235544 h 512833"/>
                <a:gd name="connsiteX10239" fmla="*/ 4138596 w 4966685"/>
                <a:gd name="connsiteY10239" fmla="*/ 226991 h 512833"/>
                <a:gd name="connsiteX10240" fmla="*/ 4147149 w 4966685"/>
                <a:gd name="connsiteY10240" fmla="*/ 218438 h 512833"/>
                <a:gd name="connsiteX10241" fmla="*/ 4118905 w 4966685"/>
                <a:gd name="connsiteY10241" fmla="*/ 218438 h 512833"/>
                <a:gd name="connsiteX10242" fmla="*/ 4127457 w 4966685"/>
                <a:gd name="connsiteY10242" fmla="*/ 226991 h 512833"/>
                <a:gd name="connsiteX10243" fmla="*/ 4118905 w 4966685"/>
                <a:gd name="connsiteY10243" fmla="*/ 235544 h 512833"/>
                <a:gd name="connsiteX10244" fmla="*/ 4110352 w 4966685"/>
                <a:gd name="connsiteY10244" fmla="*/ 226991 h 512833"/>
                <a:gd name="connsiteX10245" fmla="*/ 4118905 w 4966685"/>
                <a:gd name="connsiteY10245" fmla="*/ 218438 h 512833"/>
                <a:gd name="connsiteX10246" fmla="*/ 4090658 w 4966685"/>
                <a:gd name="connsiteY10246" fmla="*/ 218438 h 512833"/>
                <a:gd name="connsiteX10247" fmla="*/ 4099211 w 4966685"/>
                <a:gd name="connsiteY10247" fmla="*/ 226991 h 512833"/>
                <a:gd name="connsiteX10248" fmla="*/ 4090658 w 4966685"/>
                <a:gd name="connsiteY10248" fmla="*/ 235544 h 512833"/>
                <a:gd name="connsiteX10249" fmla="*/ 4082105 w 4966685"/>
                <a:gd name="connsiteY10249" fmla="*/ 226991 h 512833"/>
                <a:gd name="connsiteX10250" fmla="*/ 4090658 w 4966685"/>
                <a:gd name="connsiteY10250" fmla="*/ 218438 h 512833"/>
                <a:gd name="connsiteX10251" fmla="*/ 4062414 w 4966685"/>
                <a:gd name="connsiteY10251" fmla="*/ 218438 h 512833"/>
                <a:gd name="connsiteX10252" fmla="*/ 4070967 w 4966685"/>
                <a:gd name="connsiteY10252" fmla="*/ 226991 h 512833"/>
                <a:gd name="connsiteX10253" fmla="*/ 4062414 w 4966685"/>
                <a:gd name="connsiteY10253" fmla="*/ 235544 h 512833"/>
                <a:gd name="connsiteX10254" fmla="*/ 4053861 w 4966685"/>
                <a:gd name="connsiteY10254" fmla="*/ 226991 h 512833"/>
                <a:gd name="connsiteX10255" fmla="*/ 4062414 w 4966685"/>
                <a:gd name="connsiteY10255" fmla="*/ 218438 h 512833"/>
                <a:gd name="connsiteX10256" fmla="*/ 4034167 w 4966685"/>
                <a:gd name="connsiteY10256" fmla="*/ 218438 h 512833"/>
                <a:gd name="connsiteX10257" fmla="*/ 4042720 w 4966685"/>
                <a:gd name="connsiteY10257" fmla="*/ 226991 h 512833"/>
                <a:gd name="connsiteX10258" fmla="*/ 4034167 w 4966685"/>
                <a:gd name="connsiteY10258" fmla="*/ 235544 h 512833"/>
                <a:gd name="connsiteX10259" fmla="*/ 4025614 w 4966685"/>
                <a:gd name="connsiteY10259" fmla="*/ 226991 h 512833"/>
                <a:gd name="connsiteX10260" fmla="*/ 4034167 w 4966685"/>
                <a:gd name="connsiteY10260" fmla="*/ 218438 h 512833"/>
                <a:gd name="connsiteX10261" fmla="*/ 4005923 w 4966685"/>
                <a:gd name="connsiteY10261" fmla="*/ 218438 h 512833"/>
                <a:gd name="connsiteX10262" fmla="*/ 4014476 w 4966685"/>
                <a:gd name="connsiteY10262" fmla="*/ 226991 h 512833"/>
                <a:gd name="connsiteX10263" fmla="*/ 4005923 w 4966685"/>
                <a:gd name="connsiteY10263" fmla="*/ 235544 h 512833"/>
                <a:gd name="connsiteX10264" fmla="*/ 3997370 w 4966685"/>
                <a:gd name="connsiteY10264" fmla="*/ 226991 h 512833"/>
                <a:gd name="connsiteX10265" fmla="*/ 4005923 w 4966685"/>
                <a:gd name="connsiteY10265" fmla="*/ 218438 h 512833"/>
                <a:gd name="connsiteX10266" fmla="*/ 3977676 w 4966685"/>
                <a:gd name="connsiteY10266" fmla="*/ 218438 h 512833"/>
                <a:gd name="connsiteX10267" fmla="*/ 3986229 w 4966685"/>
                <a:gd name="connsiteY10267" fmla="*/ 226991 h 512833"/>
                <a:gd name="connsiteX10268" fmla="*/ 3977676 w 4966685"/>
                <a:gd name="connsiteY10268" fmla="*/ 235544 h 512833"/>
                <a:gd name="connsiteX10269" fmla="*/ 3969123 w 4966685"/>
                <a:gd name="connsiteY10269" fmla="*/ 226991 h 512833"/>
                <a:gd name="connsiteX10270" fmla="*/ 3977676 w 4966685"/>
                <a:gd name="connsiteY10270" fmla="*/ 218438 h 512833"/>
                <a:gd name="connsiteX10271" fmla="*/ 3949432 w 4966685"/>
                <a:gd name="connsiteY10271" fmla="*/ 218438 h 512833"/>
                <a:gd name="connsiteX10272" fmla="*/ 3957985 w 4966685"/>
                <a:gd name="connsiteY10272" fmla="*/ 226991 h 512833"/>
                <a:gd name="connsiteX10273" fmla="*/ 3949432 w 4966685"/>
                <a:gd name="connsiteY10273" fmla="*/ 235544 h 512833"/>
                <a:gd name="connsiteX10274" fmla="*/ 3940879 w 4966685"/>
                <a:gd name="connsiteY10274" fmla="*/ 226991 h 512833"/>
                <a:gd name="connsiteX10275" fmla="*/ 3949432 w 4966685"/>
                <a:gd name="connsiteY10275" fmla="*/ 218438 h 512833"/>
                <a:gd name="connsiteX10276" fmla="*/ 3921185 w 4966685"/>
                <a:gd name="connsiteY10276" fmla="*/ 218438 h 512833"/>
                <a:gd name="connsiteX10277" fmla="*/ 3929738 w 4966685"/>
                <a:gd name="connsiteY10277" fmla="*/ 226991 h 512833"/>
                <a:gd name="connsiteX10278" fmla="*/ 3921185 w 4966685"/>
                <a:gd name="connsiteY10278" fmla="*/ 235544 h 512833"/>
                <a:gd name="connsiteX10279" fmla="*/ 3912632 w 4966685"/>
                <a:gd name="connsiteY10279" fmla="*/ 226991 h 512833"/>
                <a:gd name="connsiteX10280" fmla="*/ 3921185 w 4966685"/>
                <a:gd name="connsiteY10280" fmla="*/ 218438 h 512833"/>
                <a:gd name="connsiteX10281" fmla="*/ 3892941 w 4966685"/>
                <a:gd name="connsiteY10281" fmla="*/ 218438 h 512833"/>
                <a:gd name="connsiteX10282" fmla="*/ 3901494 w 4966685"/>
                <a:gd name="connsiteY10282" fmla="*/ 226991 h 512833"/>
                <a:gd name="connsiteX10283" fmla="*/ 3892941 w 4966685"/>
                <a:gd name="connsiteY10283" fmla="*/ 235544 h 512833"/>
                <a:gd name="connsiteX10284" fmla="*/ 3884388 w 4966685"/>
                <a:gd name="connsiteY10284" fmla="*/ 226991 h 512833"/>
                <a:gd name="connsiteX10285" fmla="*/ 3892941 w 4966685"/>
                <a:gd name="connsiteY10285" fmla="*/ 218438 h 512833"/>
                <a:gd name="connsiteX10286" fmla="*/ 3864695 w 4966685"/>
                <a:gd name="connsiteY10286" fmla="*/ 218438 h 512833"/>
                <a:gd name="connsiteX10287" fmla="*/ 3873248 w 4966685"/>
                <a:gd name="connsiteY10287" fmla="*/ 226991 h 512833"/>
                <a:gd name="connsiteX10288" fmla="*/ 3864695 w 4966685"/>
                <a:gd name="connsiteY10288" fmla="*/ 235544 h 512833"/>
                <a:gd name="connsiteX10289" fmla="*/ 3856142 w 4966685"/>
                <a:gd name="connsiteY10289" fmla="*/ 226991 h 512833"/>
                <a:gd name="connsiteX10290" fmla="*/ 3864695 w 4966685"/>
                <a:gd name="connsiteY10290" fmla="*/ 218438 h 512833"/>
                <a:gd name="connsiteX10291" fmla="*/ 3836450 w 4966685"/>
                <a:gd name="connsiteY10291" fmla="*/ 218438 h 512833"/>
                <a:gd name="connsiteX10292" fmla="*/ 3845003 w 4966685"/>
                <a:gd name="connsiteY10292" fmla="*/ 226991 h 512833"/>
                <a:gd name="connsiteX10293" fmla="*/ 3836450 w 4966685"/>
                <a:gd name="connsiteY10293" fmla="*/ 235544 h 512833"/>
                <a:gd name="connsiteX10294" fmla="*/ 3827897 w 4966685"/>
                <a:gd name="connsiteY10294" fmla="*/ 226991 h 512833"/>
                <a:gd name="connsiteX10295" fmla="*/ 3836450 w 4966685"/>
                <a:gd name="connsiteY10295" fmla="*/ 218438 h 512833"/>
                <a:gd name="connsiteX10296" fmla="*/ 3808204 w 4966685"/>
                <a:gd name="connsiteY10296" fmla="*/ 218438 h 512833"/>
                <a:gd name="connsiteX10297" fmla="*/ 3816757 w 4966685"/>
                <a:gd name="connsiteY10297" fmla="*/ 226991 h 512833"/>
                <a:gd name="connsiteX10298" fmla="*/ 3808204 w 4966685"/>
                <a:gd name="connsiteY10298" fmla="*/ 235544 h 512833"/>
                <a:gd name="connsiteX10299" fmla="*/ 3799651 w 4966685"/>
                <a:gd name="connsiteY10299" fmla="*/ 226991 h 512833"/>
                <a:gd name="connsiteX10300" fmla="*/ 3808204 w 4966685"/>
                <a:gd name="connsiteY10300" fmla="*/ 218438 h 512833"/>
                <a:gd name="connsiteX10301" fmla="*/ 3779959 w 4966685"/>
                <a:gd name="connsiteY10301" fmla="*/ 218438 h 512833"/>
                <a:gd name="connsiteX10302" fmla="*/ 3788512 w 4966685"/>
                <a:gd name="connsiteY10302" fmla="*/ 226991 h 512833"/>
                <a:gd name="connsiteX10303" fmla="*/ 3779959 w 4966685"/>
                <a:gd name="connsiteY10303" fmla="*/ 235544 h 512833"/>
                <a:gd name="connsiteX10304" fmla="*/ 3771406 w 4966685"/>
                <a:gd name="connsiteY10304" fmla="*/ 226991 h 512833"/>
                <a:gd name="connsiteX10305" fmla="*/ 3779959 w 4966685"/>
                <a:gd name="connsiteY10305" fmla="*/ 218438 h 512833"/>
                <a:gd name="connsiteX10306" fmla="*/ 3751713 w 4966685"/>
                <a:gd name="connsiteY10306" fmla="*/ 218438 h 512833"/>
                <a:gd name="connsiteX10307" fmla="*/ 3760266 w 4966685"/>
                <a:gd name="connsiteY10307" fmla="*/ 226991 h 512833"/>
                <a:gd name="connsiteX10308" fmla="*/ 3751713 w 4966685"/>
                <a:gd name="connsiteY10308" fmla="*/ 235544 h 512833"/>
                <a:gd name="connsiteX10309" fmla="*/ 3743160 w 4966685"/>
                <a:gd name="connsiteY10309" fmla="*/ 226991 h 512833"/>
                <a:gd name="connsiteX10310" fmla="*/ 3751713 w 4966685"/>
                <a:gd name="connsiteY10310" fmla="*/ 218438 h 512833"/>
                <a:gd name="connsiteX10311" fmla="*/ 3723468 w 4966685"/>
                <a:gd name="connsiteY10311" fmla="*/ 218438 h 512833"/>
                <a:gd name="connsiteX10312" fmla="*/ 3732021 w 4966685"/>
                <a:gd name="connsiteY10312" fmla="*/ 226991 h 512833"/>
                <a:gd name="connsiteX10313" fmla="*/ 3723468 w 4966685"/>
                <a:gd name="connsiteY10313" fmla="*/ 235544 h 512833"/>
                <a:gd name="connsiteX10314" fmla="*/ 3714915 w 4966685"/>
                <a:gd name="connsiteY10314" fmla="*/ 226991 h 512833"/>
                <a:gd name="connsiteX10315" fmla="*/ 3723468 w 4966685"/>
                <a:gd name="connsiteY10315" fmla="*/ 218438 h 512833"/>
                <a:gd name="connsiteX10316" fmla="*/ 3695222 w 4966685"/>
                <a:gd name="connsiteY10316" fmla="*/ 218438 h 512833"/>
                <a:gd name="connsiteX10317" fmla="*/ 3703775 w 4966685"/>
                <a:gd name="connsiteY10317" fmla="*/ 226991 h 512833"/>
                <a:gd name="connsiteX10318" fmla="*/ 3695222 w 4966685"/>
                <a:gd name="connsiteY10318" fmla="*/ 235544 h 512833"/>
                <a:gd name="connsiteX10319" fmla="*/ 3686669 w 4966685"/>
                <a:gd name="connsiteY10319" fmla="*/ 226991 h 512833"/>
                <a:gd name="connsiteX10320" fmla="*/ 3695222 w 4966685"/>
                <a:gd name="connsiteY10320" fmla="*/ 218438 h 512833"/>
                <a:gd name="connsiteX10321" fmla="*/ 3666977 w 4966685"/>
                <a:gd name="connsiteY10321" fmla="*/ 218438 h 512833"/>
                <a:gd name="connsiteX10322" fmla="*/ 3675530 w 4966685"/>
                <a:gd name="connsiteY10322" fmla="*/ 226991 h 512833"/>
                <a:gd name="connsiteX10323" fmla="*/ 3666977 w 4966685"/>
                <a:gd name="connsiteY10323" fmla="*/ 235544 h 512833"/>
                <a:gd name="connsiteX10324" fmla="*/ 3658424 w 4966685"/>
                <a:gd name="connsiteY10324" fmla="*/ 226991 h 512833"/>
                <a:gd name="connsiteX10325" fmla="*/ 3666977 w 4966685"/>
                <a:gd name="connsiteY10325" fmla="*/ 218438 h 512833"/>
                <a:gd name="connsiteX10326" fmla="*/ 3638731 w 4966685"/>
                <a:gd name="connsiteY10326" fmla="*/ 218438 h 512833"/>
                <a:gd name="connsiteX10327" fmla="*/ 3647284 w 4966685"/>
                <a:gd name="connsiteY10327" fmla="*/ 226991 h 512833"/>
                <a:gd name="connsiteX10328" fmla="*/ 3638731 w 4966685"/>
                <a:gd name="connsiteY10328" fmla="*/ 235544 h 512833"/>
                <a:gd name="connsiteX10329" fmla="*/ 3630178 w 4966685"/>
                <a:gd name="connsiteY10329" fmla="*/ 226991 h 512833"/>
                <a:gd name="connsiteX10330" fmla="*/ 3638731 w 4966685"/>
                <a:gd name="connsiteY10330" fmla="*/ 218438 h 512833"/>
                <a:gd name="connsiteX10331" fmla="*/ 3610486 w 4966685"/>
                <a:gd name="connsiteY10331" fmla="*/ 218438 h 512833"/>
                <a:gd name="connsiteX10332" fmla="*/ 3619039 w 4966685"/>
                <a:gd name="connsiteY10332" fmla="*/ 226991 h 512833"/>
                <a:gd name="connsiteX10333" fmla="*/ 3610486 w 4966685"/>
                <a:gd name="connsiteY10333" fmla="*/ 235544 h 512833"/>
                <a:gd name="connsiteX10334" fmla="*/ 3601933 w 4966685"/>
                <a:gd name="connsiteY10334" fmla="*/ 226991 h 512833"/>
                <a:gd name="connsiteX10335" fmla="*/ 3610486 w 4966685"/>
                <a:gd name="connsiteY10335" fmla="*/ 218438 h 512833"/>
                <a:gd name="connsiteX10336" fmla="*/ 3582240 w 4966685"/>
                <a:gd name="connsiteY10336" fmla="*/ 218438 h 512833"/>
                <a:gd name="connsiteX10337" fmla="*/ 3590793 w 4966685"/>
                <a:gd name="connsiteY10337" fmla="*/ 226991 h 512833"/>
                <a:gd name="connsiteX10338" fmla="*/ 3582240 w 4966685"/>
                <a:gd name="connsiteY10338" fmla="*/ 235544 h 512833"/>
                <a:gd name="connsiteX10339" fmla="*/ 3573687 w 4966685"/>
                <a:gd name="connsiteY10339" fmla="*/ 226991 h 512833"/>
                <a:gd name="connsiteX10340" fmla="*/ 3582240 w 4966685"/>
                <a:gd name="connsiteY10340" fmla="*/ 218438 h 512833"/>
                <a:gd name="connsiteX10341" fmla="*/ 3553994 w 4966685"/>
                <a:gd name="connsiteY10341" fmla="*/ 218438 h 512833"/>
                <a:gd name="connsiteX10342" fmla="*/ 3562547 w 4966685"/>
                <a:gd name="connsiteY10342" fmla="*/ 226991 h 512833"/>
                <a:gd name="connsiteX10343" fmla="*/ 3553994 w 4966685"/>
                <a:gd name="connsiteY10343" fmla="*/ 235544 h 512833"/>
                <a:gd name="connsiteX10344" fmla="*/ 3545441 w 4966685"/>
                <a:gd name="connsiteY10344" fmla="*/ 226991 h 512833"/>
                <a:gd name="connsiteX10345" fmla="*/ 3553994 w 4966685"/>
                <a:gd name="connsiteY10345" fmla="*/ 218438 h 512833"/>
                <a:gd name="connsiteX10346" fmla="*/ 3525749 w 4966685"/>
                <a:gd name="connsiteY10346" fmla="*/ 218438 h 512833"/>
                <a:gd name="connsiteX10347" fmla="*/ 3534302 w 4966685"/>
                <a:gd name="connsiteY10347" fmla="*/ 226991 h 512833"/>
                <a:gd name="connsiteX10348" fmla="*/ 3525749 w 4966685"/>
                <a:gd name="connsiteY10348" fmla="*/ 235544 h 512833"/>
                <a:gd name="connsiteX10349" fmla="*/ 3517196 w 4966685"/>
                <a:gd name="connsiteY10349" fmla="*/ 226991 h 512833"/>
                <a:gd name="connsiteX10350" fmla="*/ 3525749 w 4966685"/>
                <a:gd name="connsiteY10350" fmla="*/ 218438 h 512833"/>
                <a:gd name="connsiteX10351" fmla="*/ 3497504 w 4966685"/>
                <a:gd name="connsiteY10351" fmla="*/ 218438 h 512833"/>
                <a:gd name="connsiteX10352" fmla="*/ 3506056 w 4966685"/>
                <a:gd name="connsiteY10352" fmla="*/ 226991 h 512833"/>
                <a:gd name="connsiteX10353" fmla="*/ 3497504 w 4966685"/>
                <a:gd name="connsiteY10353" fmla="*/ 235544 h 512833"/>
                <a:gd name="connsiteX10354" fmla="*/ 3488951 w 4966685"/>
                <a:gd name="connsiteY10354" fmla="*/ 226991 h 512833"/>
                <a:gd name="connsiteX10355" fmla="*/ 3497504 w 4966685"/>
                <a:gd name="connsiteY10355" fmla="*/ 218438 h 512833"/>
                <a:gd name="connsiteX10356" fmla="*/ 3469259 w 4966685"/>
                <a:gd name="connsiteY10356" fmla="*/ 218438 h 512833"/>
                <a:gd name="connsiteX10357" fmla="*/ 3477811 w 4966685"/>
                <a:gd name="connsiteY10357" fmla="*/ 226991 h 512833"/>
                <a:gd name="connsiteX10358" fmla="*/ 3469259 w 4966685"/>
                <a:gd name="connsiteY10358" fmla="*/ 235544 h 512833"/>
                <a:gd name="connsiteX10359" fmla="*/ 3460705 w 4966685"/>
                <a:gd name="connsiteY10359" fmla="*/ 226991 h 512833"/>
                <a:gd name="connsiteX10360" fmla="*/ 3469259 w 4966685"/>
                <a:gd name="connsiteY10360" fmla="*/ 218438 h 512833"/>
                <a:gd name="connsiteX10361" fmla="*/ 3441013 w 4966685"/>
                <a:gd name="connsiteY10361" fmla="*/ 218438 h 512833"/>
                <a:gd name="connsiteX10362" fmla="*/ 3449566 w 4966685"/>
                <a:gd name="connsiteY10362" fmla="*/ 226991 h 512833"/>
                <a:gd name="connsiteX10363" fmla="*/ 3441013 w 4966685"/>
                <a:gd name="connsiteY10363" fmla="*/ 235544 h 512833"/>
                <a:gd name="connsiteX10364" fmla="*/ 3432460 w 4966685"/>
                <a:gd name="connsiteY10364" fmla="*/ 226991 h 512833"/>
                <a:gd name="connsiteX10365" fmla="*/ 3441013 w 4966685"/>
                <a:gd name="connsiteY10365" fmla="*/ 218438 h 512833"/>
                <a:gd name="connsiteX10366" fmla="*/ 3412767 w 4966685"/>
                <a:gd name="connsiteY10366" fmla="*/ 218438 h 512833"/>
                <a:gd name="connsiteX10367" fmla="*/ 3421320 w 4966685"/>
                <a:gd name="connsiteY10367" fmla="*/ 226991 h 512833"/>
                <a:gd name="connsiteX10368" fmla="*/ 3412767 w 4966685"/>
                <a:gd name="connsiteY10368" fmla="*/ 235544 h 512833"/>
                <a:gd name="connsiteX10369" fmla="*/ 3404214 w 4966685"/>
                <a:gd name="connsiteY10369" fmla="*/ 226991 h 512833"/>
                <a:gd name="connsiteX10370" fmla="*/ 3412767 w 4966685"/>
                <a:gd name="connsiteY10370" fmla="*/ 218438 h 512833"/>
                <a:gd name="connsiteX10371" fmla="*/ 3384549 w 4966685"/>
                <a:gd name="connsiteY10371" fmla="*/ 218438 h 512833"/>
                <a:gd name="connsiteX10372" fmla="*/ 3393102 w 4966685"/>
                <a:gd name="connsiteY10372" fmla="*/ 226991 h 512833"/>
                <a:gd name="connsiteX10373" fmla="*/ 3384549 w 4966685"/>
                <a:gd name="connsiteY10373" fmla="*/ 235544 h 512833"/>
                <a:gd name="connsiteX10374" fmla="*/ 3375996 w 4966685"/>
                <a:gd name="connsiteY10374" fmla="*/ 226991 h 512833"/>
                <a:gd name="connsiteX10375" fmla="*/ 3384549 w 4966685"/>
                <a:gd name="connsiteY10375" fmla="*/ 218438 h 512833"/>
                <a:gd name="connsiteX10376" fmla="*/ 3356311 w 4966685"/>
                <a:gd name="connsiteY10376" fmla="*/ 218438 h 512833"/>
                <a:gd name="connsiteX10377" fmla="*/ 3364864 w 4966685"/>
                <a:gd name="connsiteY10377" fmla="*/ 226991 h 512833"/>
                <a:gd name="connsiteX10378" fmla="*/ 3356311 w 4966685"/>
                <a:gd name="connsiteY10378" fmla="*/ 235544 h 512833"/>
                <a:gd name="connsiteX10379" fmla="*/ 3347758 w 4966685"/>
                <a:gd name="connsiteY10379" fmla="*/ 226991 h 512833"/>
                <a:gd name="connsiteX10380" fmla="*/ 3356311 w 4966685"/>
                <a:gd name="connsiteY10380" fmla="*/ 218438 h 512833"/>
                <a:gd name="connsiteX10381" fmla="*/ 3328066 w 4966685"/>
                <a:gd name="connsiteY10381" fmla="*/ 218438 h 512833"/>
                <a:gd name="connsiteX10382" fmla="*/ 3336619 w 4966685"/>
                <a:gd name="connsiteY10382" fmla="*/ 226991 h 512833"/>
                <a:gd name="connsiteX10383" fmla="*/ 3328066 w 4966685"/>
                <a:gd name="connsiteY10383" fmla="*/ 235544 h 512833"/>
                <a:gd name="connsiteX10384" fmla="*/ 3319513 w 4966685"/>
                <a:gd name="connsiteY10384" fmla="*/ 226991 h 512833"/>
                <a:gd name="connsiteX10385" fmla="*/ 3328066 w 4966685"/>
                <a:gd name="connsiteY10385" fmla="*/ 218438 h 512833"/>
                <a:gd name="connsiteX10386" fmla="*/ 3299819 w 4966685"/>
                <a:gd name="connsiteY10386" fmla="*/ 218438 h 512833"/>
                <a:gd name="connsiteX10387" fmla="*/ 3308373 w 4966685"/>
                <a:gd name="connsiteY10387" fmla="*/ 226991 h 512833"/>
                <a:gd name="connsiteX10388" fmla="*/ 3299819 w 4966685"/>
                <a:gd name="connsiteY10388" fmla="*/ 235544 h 512833"/>
                <a:gd name="connsiteX10389" fmla="*/ 3291267 w 4966685"/>
                <a:gd name="connsiteY10389" fmla="*/ 226991 h 512833"/>
                <a:gd name="connsiteX10390" fmla="*/ 3299819 w 4966685"/>
                <a:gd name="connsiteY10390" fmla="*/ 218438 h 512833"/>
                <a:gd name="connsiteX10391" fmla="*/ 3271575 w 4966685"/>
                <a:gd name="connsiteY10391" fmla="*/ 218438 h 512833"/>
                <a:gd name="connsiteX10392" fmla="*/ 3280128 w 4966685"/>
                <a:gd name="connsiteY10392" fmla="*/ 226991 h 512833"/>
                <a:gd name="connsiteX10393" fmla="*/ 3271575 w 4966685"/>
                <a:gd name="connsiteY10393" fmla="*/ 235544 h 512833"/>
                <a:gd name="connsiteX10394" fmla="*/ 3263022 w 4966685"/>
                <a:gd name="connsiteY10394" fmla="*/ 226991 h 512833"/>
                <a:gd name="connsiteX10395" fmla="*/ 3271575 w 4966685"/>
                <a:gd name="connsiteY10395" fmla="*/ 218438 h 512833"/>
                <a:gd name="connsiteX10396" fmla="*/ 3243329 w 4966685"/>
                <a:gd name="connsiteY10396" fmla="*/ 218438 h 512833"/>
                <a:gd name="connsiteX10397" fmla="*/ 3251882 w 4966685"/>
                <a:gd name="connsiteY10397" fmla="*/ 226991 h 512833"/>
                <a:gd name="connsiteX10398" fmla="*/ 3243329 w 4966685"/>
                <a:gd name="connsiteY10398" fmla="*/ 235544 h 512833"/>
                <a:gd name="connsiteX10399" fmla="*/ 3234776 w 4966685"/>
                <a:gd name="connsiteY10399" fmla="*/ 226991 h 512833"/>
                <a:gd name="connsiteX10400" fmla="*/ 3243329 w 4966685"/>
                <a:gd name="connsiteY10400" fmla="*/ 218438 h 512833"/>
                <a:gd name="connsiteX10401" fmla="*/ 3215084 w 4966685"/>
                <a:gd name="connsiteY10401" fmla="*/ 218438 h 512833"/>
                <a:gd name="connsiteX10402" fmla="*/ 3223637 w 4966685"/>
                <a:gd name="connsiteY10402" fmla="*/ 226991 h 512833"/>
                <a:gd name="connsiteX10403" fmla="*/ 3215084 w 4966685"/>
                <a:gd name="connsiteY10403" fmla="*/ 235544 h 512833"/>
                <a:gd name="connsiteX10404" fmla="*/ 3206531 w 4966685"/>
                <a:gd name="connsiteY10404" fmla="*/ 226991 h 512833"/>
                <a:gd name="connsiteX10405" fmla="*/ 3215084 w 4966685"/>
                <a:gd name="connsiteY10405" fmla="*/ 218438 h 512833"/>
                <a:gd name="connsiteX10406" fmla="*/ 3186838 w 4966685"/>
                <a:gd name="connsiteY10406" fmla="*/ 218438 h 512833"/>
                <a:gd name="connsiteX10407" fmla="*/ 3195391 w 4966685"/>
                <a:gd name="connsiteY10407" fmla="*/ 226991 h 512833"/>
                <a:gd name="connsiteX10408" fmla="*/ 3186838 w 4966685"/>
                <a:gd name="connsiteY10408" fmla="*/ 235544 h 512833"/>
                <a:gd name="connsiteX10409" fmla="*/ 3178285 w 4966685"/>
                <a:gd name="connsiteY10409" fmla="*/ 226991 h 512833"/>
                <a:gd name="connsiteX10410" fmla="*/ 3186838 w 4966685"/>
                <a:gd name="connsiteY10410" fmla="*/ 218438 h 512833"/>
                <a:gd name="connsiteX10411" fmla="*/ 3158593 w 4966685"/>
                <a:gd name="connsiteY10411" fmla="*/ 218438 h 512833"/>
                <a:gd name="connsiteX10412" fmla="*/ 3167146 w 4966685"/>
                <a:gd name="connsiteY10412" fmla="*/ 226991 h 512833"/>
                <a:gd name="connsiteX10413" fmla="*/ 3158593 w 4966685"/>
                <a:gd name="connsiteY10413" fmla="*/ 235544 h 512833"/>
                <a:gd name="connsiteX10414" fmla="*/ 3150040 w 4966685"/>
                <a:gd name="connsiteY10414" fmla="*/ 226991 h 512833"/>
                <a:gd name="connsiteX10415" fmla="*/ 3158593 w 4966685"/>
                <a:gd name="connsiteY10415" fmla="*/ 218438 h 512833"/>
                <a:gd name="connsiteX10416" fmla="*/ 3130347 w 4966685"/>
                <a:gd name="connsiteY10416" fmla="*/ 218438 h 512833"/>
                <a:gd name="connsiteX10417" fmla="*/ 3138900 w 4966685"/>
                <a:gd name="connsiteY10417" fmla="*/ 226991 h 512833"/>
                <a:gd name="connsiteX10418" fmla="*/ 3130347 w 4966685"/>
                <a:gd name="connsiteY10418" fmla="*/ 235544 h 512833"/>
                <a:gd name="connsiteX10419" fmla="*/ 3121794 w 4966685"/>
                <a:gd name="connsiteY10419" fmla="*/ 226991 h 512833"/>
                <a:gd name="connsiteX10420" fmla="*/ 3130347 w 4966685"/>
                <a:gd name="connsiteY10420" fmla="*/ 218438 h 512833"/>
                <a:gd name="connsiteX10421" fmla="*/ 3102102 w 4966685"/>
                <a:gd name="connsiteY10421" fmla="*/ 218438 h 512833"/>
                <a:gd name="connsiteX10422" fmla="*/ 3110655 w 4966685"/>
                <a:gd name="connsiteY10422" fmla="*/ 226991 h 512833"/>
                <a:gd name="connsiteX10423" fmla="*/ 3102102 w 4966685"/>
                <a:gd name="connsiteY10423" fmla="*/ 235544 h 512833"/>
                <a:gd name="connsiteX10424" fmla="*/ 3093549 w 4966685"/>
                <a:gd name="connsiteY10424" fmla="*/ 226991 h 512833"/>
                <a:gd name="connsiteX10425" fmla="*/ 3102102 w 4966685"/>
                <a:gd name="connsiteY10425" fmla="*/ 218438 h 512833"/>
                <a:gd name="connsiteX10426" fmla="*/ 3073856 w 4966685"/>
                <a:gd name="connsiteY10426" fmla="*/ 218438 h 512833"/>
                <a:gd name="connsiteX10427" fmla="*/ 3082409 w 4966685"/>
                <a:gd name="connsiteY10427" fmla="*/ 226991 h 512833"/>
                <a:gd name="connsiteX10428" fmla="*/ 3073856 w 4966685"/>
                <a:gd name="connsiteY10428" fmla="*/ 235544 h 512833"/>
                <a:gd name="connsiteX10429" fmla="*/ 3065303 w 4966685"/>
                <a:gd name="connsiteY10429" fmla="*/ 226991 h 512833"/>
                <a:gd name="connsiteX10430" fmla="*/ 3073856 w 4966685"/>
                <a:gd name="connsiteY10430" fmla="*/ 218438 h 512833"/>
                <a:gd name="connsiteX10431" fmla="*/ 3045611 w 4966685"/>
                <a:gd name="connsiteY10431" fmla="*/ 218438 h 512833"/>
                <a:gd name="connsiteX10432" fmla="*/ 3054164 w 4966685"/>
                <a:gd name="connsiteY10432" fmla="*/ 226991 h 512833"/>
                <a:gd name="connsiteX10433" fmla="*/ 3045611 w 4966685"/>
                <a:gd name="connsiteY10433" fmla="*/ 235544 h 512833"/>
                <a:gd name="connsiteX10434" fmla="*/ 3037058 w 4966685"/>
                <a:gd name="connsiteY10434" fmla="*/ 226991 h 512833"/>
                <a:gd name="connsiteX10435" fmla="*/ 3045611 w 4966685"/>
                <a:gd name="connsiteY10435" fmla="*/ 218438 h 512833"/>
                <a:gd name="connsiteX10436" fmla="*/ 3017365 w 4966685"/>
                <a:gd name="connsiteY10436" fmla="*/ 218438 h 512833"/>
                <a:gd name="connsiteX10437" fmla="*/ 3025918 w 4966685"/>
                <a:gd name="connsiteY10437" fmla="*/ 226991 h 512833"/>
                <a:gd name="connsiteX10438" fmla="*/ 3017365 w 4966685"/>
                <a:gd name="connsiteY10438" fmla="*/ 235544 h 512833"/>
                <a:gd name="connsiteX10439" fmla="*/ 3008812 w 4966685"/>
                <a:gd name="connsiteY10439" fmla="*/ 226991 h 512833"/>
                <a:gd name="connsiteX10440" fmla="*/ 3017365 w 4966685"/>
                <a:gd name="connsiteY10440" fmla="*/ 218438 h 512833"/>
                <a:gd name="connsiteX10441" fmla="*/ 2989120 w 4966685"/>
                <a:gd name="connsiteY10441" fmla="*/ 218438 h 512833"/>
                <a:gd name="connsiteX10442" fmla="*/ 2997673 w 4966685"/>
                <a:gd name="connsiteY10442" fmla="*/ 226991 h 512833"/>
                <a:gd name="connsiteX10443" fmla="*/ 2989120 w 4966685"/>
                <a:gd name="connsiteY10443" fmla="*/ 235544 h 512833"/>
                <a:gd name="connsiteX10444" fmla="*/ 2980567 w 4966685"/>
                <a:gd name="connsiteY10444" fmla="*/ 226991 h 512833"/>
                <a:gd name="connsiteX10445" fmla="*/ 2989120 w 4966685"/>
                <a:gd name="connsiteY10445" fmla="*/ 218438 h 512833"/>
                <a:gd name="connsiteX10446" fmla="*/ 2960874 w 4966685"/>
                <a:gd name="connsiteY10446" fmla="*/ 218438 h 512833"/>
                <a:gd name="connsiteX10447" fmla="*/ 2969427 w 4966685"/>
                <a:gd name="connsiteY10447" fmla="*/ 226991 h 512833"/>
                <a:gd name="connsiteX10448" fmla="*/ 2960874 w 4966685"/>
                <a:gd name="connsiteY10448" fmla="*/ 235544 h 512833"/>
                <a:gd name="connsiteX10449" fmla="*/ 2952321 w 4966685"/>
                <a:gd name="connsiteY10449" fmla="*/ 226991 h 512833"/>
                <a:gd name="connsiteX10450" fmla="*/ 2960874 w 4966685"/>
                <a:gd name="connsiteY10450" fmla="*/ 218438 h 512833"/>
                <a:gd name="connsiteX10451" fmla="*/ 2932629 w 4966685"/>
                <a:gd name="connsiteY10451" fmla="*/ 218438 h 512833"/>
                <a:gd name="connsiteX10452" fmla="*/ 2941182 w 4966685"/>
                <a:gd name="connsiteY10452" fmla="*/ 226991 h 512833"/>
                <a:gd name="connsiteX10453" fmla="*/ 2932629 w 4966685"/>
                <a:gd name="connsiteY10453" fmla="*/ 235544 h 512833"/>
                <a:gd name="connsiteX10454" fmla="*/ 2924076 w 4966685"/>
                <a:gd name="connsiteY10454" fmla="*/ 226991 h 512833"/>
                <a:gd name="connsiteX10455" fmla="*/ 2932629 w 4966685"/>
                <a:gd name="connsiteY10455" fmla="*/ 218438 h 512833"/>
                <a:gd name="connsiteX10456" fmla="*/ 2904383 w 4966685"/>
                <a:gd name="connsiteY10456" fmla="*/ 218438 h 512833"/>
                <a:gd name="connsiteX10457" fmla="*/ 2912936 w 4966685"/>
                <a:gd name="connsiteY10457" fmla="*/ 226991 h 512833"/>
                <a:gd name="connsiteX10458" fmla="*/ 2904383 w 4966685"/>
                <a:gd name="connsiteY10458" fmla="*/ 235544 h 512833"/>
                <a:gd name="connsiteX10459" fmla="*/ 2895830 w 4966685"/>
                <a:gd name="connsiteY10459" fmla="*/ 226991 h 512833"/>
                <a:gd name="connsiteX10460" fmla="*/ 2904383 w 4966685"/>
                <a:gd name="connsiteY10460" fmla="*/ 218438 h 512833"/>
                <a:gd name="connsiteX10461" fmla="*/ 2876138 w 4966685"/>
                <a:gd name="connsiteY10461" fmla="*/ 218438 h 512833"/>
                <a:gd name="connsiteX10462" fmla="*/ 2884691 w 4966685"/>
                <a:gd name="connsiteY10462" fmla="*/ 226991 h 512833"/>
                <a:gd name="connsiteX10463" fmla="*/ 2876138 w 4966685"/>
                <a:gd name="connsiteY10463" fmla="*/ 235544 h 512833"/>
                <a:gd name="connsiteX10464" fmla="*/ 2867586 w 4966685"/>
                <a:gd name="connsiteY10464" fmla="*/ 226991 h 512833"/>
                <a:gd name="connsiteX10465" fmla="*/ 2876138 w 4966685"/>
                <a:gd name="connsiteY10465" fmla="*/ 218438 h 512833"/>
                <a:gd name="connsiteX10466" fmla="*/ 2847892 w 4966685"/>
                <a:gd name="connsiteY10466" fmla="*/ 218438 h 512833"/>
                <a:gd name="connsiteX10467" fmla="*/ 2856445 w 4966685"/>
                <a:gd name="connsiteY10467" fmla="*/ 226991 h 512833"/>
                <a:gd name="connsiteX10468" fmla="*/ 2847892 w 4966685"/>
                <a:gd name="connsiteY10468" fmla="*/ 235544 h 512833"/>
                <a:gd name="connsiteX10469" fmla="*/ 2839339 w 4966685"/>
                <a:gd name="connsiteY10469" fmla="*/ 226991 h 512833"/>
                <a:gd name="connsiteX10470" fmla="*/ 2847892 w 4966685"/>
                <a:gd name="connsiteY10470" fmla="*/ 218438 h 512833"/>
                <a:gd name="connsiteX10471" fmla="*/ 2819647 w 4966685"/>
                <a:gd name="connsiteY10471" fmla="*/ 218438 h 512833"/>
                <a:gd name="connsiteX10472" fmla="*/ 2828200 w 4966685"/>
                <a:gd name="connsiteY10472" fmla="*/ 226991 h 512833"/>
                <a:gd name="connsiteX10473" fmla="*/ 2819647 w 4966685"/>
                <a:gd name="connsiteY10473" fmla="*/ 235544 h 512833"/>
                <a:gd name="connsiteX10474" fmla="*/ 2811094 w 4966685"/>
                <a:gd name="connsiteY10474" fmla="*/ 226991 h 512833"/>
                <a:gd name="connsiteX10475" fmla="*/ 2819647 w 4966685"/>
                <a:gd name="connsiteY10475" fmla="*/ 218438 h 512833"/>
                <a:gd name="connsiteX10476" fmla="*/ 2791401 w 4966685"/>
                <a:gd name="connsiteY10476" fmla="*/ 218438 h 512833"/>
                <a:gd name="connsiteX10477" fmla="*/ 2799954 w 4966685"/>
                <a:gd name="connsiteY10477" fmla="*/ 226991 h 512833"/>
                <a:gd name="connsiteX10478" fmla="*/ 2791401 w 4966685"/>
                <a:gd name="connsiteY10478" fmla="*/ 235544 h 512833"/>
                <a:gd name="connsiteX10479" fmla="*/ 2782848 w 4966685"/>
                <a:gd name="connsiteY10479" fmla="*/ 226991 h 512833"/>
                <a:gd name="connsiteX10480" fmla="*/ 2791401 w 4966685"/>
                <a:gd name="connsiteY10480" fmla="*/ 218438 h 512833"/>
                <a:gd name="connsiteX10481" fmla="*/ 2763156 w 4966685"/>
                <a:gd name="connsiteY10481" fmla="*/ 218438 h 512833"/>
                <a:gd name="connsiteX10482" fmla="*/ 2771709 w 4966685"/>
                <a:gd name="connsiteY10482" fmla="*/ 226991 h 512833"/>
                <a:gd name="connsiteX10483" fmla="*/ 2763156 w 4966685"/>
                <a:gd name="connsiteY10483" fmla="*/ 235544 h 512833"/>
                <a:gd name="connsiteX10484" fmla="*/ 2754603 w 4966685"/>
                <a:gd name="connsiteY10484" fmla="*/ 226991 h 512833"/>
                <a:gd name="connsiteX10485" fmla="*/ 2763156 w 4966685"/>
                <a:gd name="connsiteY10485" fmla="*/ 218438 h 512833"/>
                <a:gd name="connsiteX10486" fmla="*/ 2734910 w 4966685"/>
                <a:gd name="connsiteY10486" fmla="*/ 218438 h 512833"/>
                <a:gd name="connsiteX10487" fmla="*/ 2743463 w 4966685"/>
                <a:gd name="connsiteY10487" fmla="*/ 226991 h 512833"/>
                <a:gd name="connsiteX10488" fmla="*/ 2734910 w 4966685"/>
                <a:gd name="connsiteY10488" fmla="*/ 235544 h 512833"/>
                <a:gd name="connsiteX10489" fmla="*/ 2726357 w 4966685"/>
                <a:gd name="connsiteY10489" fmla="*/ 226991 h 512833"/>
                <a:gd name="connsiteX10490" fmla="*/ 2734910 w 4966685"/>
                <a:gd name="connsiteY10490" fmla="*/ 218438 h 512833"/>
                <a:gd name="connsiteX10491" fmla="*/ 2706666 w 4966685"/>
                <a:gd name="connsiteY10491" fmla="*/ 218438 h 512833"/>
                <a:gd name="connsiteX10492" fmla="*/ 2715218 w 4966685"/>
                <a:gd name="connsiteY10492" fmla="*/ 226991 h 512833"/>
                <a:gd name="connsiteX10493" fmla="*/ 2706666 w 4966685"/>
                <a:gd name="connsiteY10493" fmla="*/ 235544 h 512833"/>
                <a:gd name="connsiteX10494" fmla="*/ 2698112 w 4966685"/>
                <a:gd name="connsiteY10494" fmla="*/ 226991 h 512833"/>
                <a:gd name="connsiteX10495" fmla="*/ 2706666 w 4966685"/>
                <a:gd name="connsiteY10495" fmla="*/ 218438 h 512833"/>
                <a:gd name="connsiteX10496" fmla="*/ 2678419 w 4966685"/>
                <a:gd name="connsiteY10496" fmla="*/ 218438 h 512833"/>
                <a:gd name="connsiteX10497" fmla="*/ 2686972 w 4966685"/>
                <a:gd name="connsiteY10497" fmla="*/ 226991 h 512833"/>
                <a:gd name="connsiteX10498" fmla="*/ 2678419 w 4966685"/>
                <a:gd name="connsiteY10498" fmla="*/ 235544 h 512833"/>
                <a:gd name="connsiteX10499" fmla="*/ 2669866 w 4966685"/>
                <a:gd name="connsiteY10499" fmla="*/ 226991 h 512833"/>
                <a:gd name="connsiteX10500" fmla="*/ 2678419 w 4966685"/>
                <a:gd name="connsiteY10500" fmla="*/ 218438 h 512833"/>
                <a:gd name="connsiteX10501" fmla="*/ 2650174 w 4966685"/>
                <a:gd name="connsiteY10501" fmla="*/ 218438 h 512833"/>
                <a:gd name="connsiteX10502" fmla="*/ 2658727 w 4966685"/>
                <a:gd name="connsiteY10502" fmla="*/ 226991 h 512833"/>
                <a:gd name="connsiteX10503" fmla="*/ 2650174 w 4966685"/>
                <a:gd name="connsiteY10503" fmla="*/ 235544 h 512833"/>
                <a:gd name="connsiteX10504" fmla="*/ 2641621 w 4966685"/>
                <a:gd name="connsiteY10504" fmla="*/ 226991 h 512833"/>
                <a:gd name="connsiteX10505" fmla="*/ 2650174 w 4966685"/>
                <a:gd name="connsiteY10505" fmla="*/ 218438 h 512833"/>
                <a:gd name="connsiteX10506" fmla="*/ 2621928 w 4966685"/>
                <a:gd name="connsiteY10506" fmla="*/ 218438 h 512833"/>
                <a:gd name="connsiteX10507" fmla="*/ 2630481 w 4966685"/>
                <a:gd name="connsiteY10507" fmla="*/ 226991 h 512833"/>
                <a:gd name="connsiteX10508" fmla="*/ 2621928 w 4966685"/>
                <a:gd name="connsiteY10508" fmla="*/ 235544 h 512833"/>
                <a:gd name="connsiteX10509" fmla="*/ 2613375 w 4966685"/>
                <a:gd name="connsiteY10509" fmla="*/ 226991 h 512833"/>
                <a:gd name="connsiteX10510" fmla="*/ 2621928 w 4966685"/>
                <a:gd name="connsiteY10510" fmla="*/ 218438 h 512833"/>
                <a:gd name="connsiteX10511" fmla="*/ 2593683 w 4966685"/>
                <a:gd name="connsiteY10511" fmla="*/ 218438 h 512833"/>
                <a:gd name="connsiteX10512" fmla="*/ 2602236 w 4966685"/>
                <a:gd name="connsiteY10512" fmla="*/ 226991 h 512833"/>
                <a:gd name="connsiteX10513" fmla="*/ 2593683 w 4966685"/>
                <a:gd name="connsiteY10513" fmla="*/ 235544 h 512833"/>
                <a:gd name="connsiteX10514" fmla="*/ 2585130 w 4966685"/>
                <a:gd name="connsiteY10514" fmla="*/ 226991 h 512833"/>
                <a:gd name="connsiteX10515" fmla="*/ 2593683 w 4966685"/>
                <a:gd name="connsiteY10515" fmla="*/ 218438 h 512833"/>
                <a:gd name="connsiteX10516" fmla="*/ 2565437 w 4966685"/>
                <a:gd name="connsiteY10516" fmla="*/ 218438 h 512833"/>
                <a:gd name="connsiteX10517" fmla="*/ 2573990 w 4966685"/>
                <a:gd name="connsiteY10517" fmla="*/ 226991 h 512833"/>
                <a:gd name="connsiteX10518" fmla="*/ 2565437 w 4966685"/>
                <a:gd name="connsiteY10518" fmla="*/ 235544 h 512833"/>
                <a:gd name="connsiteX10519" fmla="*/ 2556884 w 4966685"/>
                <a:gd name="connsiteY10519" fmla="*/ 226991 h 512833"/>
                <a:gd name="connsiteX10520" fmla="*/ 2565437 w 4966685"/>
                <a:gd name="connsiteY10520" fmla="*/ 218438 h 512833"/>
                <a:gd name="connsiteX10521" fmla="*/ 2537193 w 4966685"/>
                <a:gd name="connsiteY10521" fmla="*/ 218438 h 512833"/>
                <a:gd name="connsiteX10522" fmla="*/ 2545745 w 4966685"/>
                <a:gd name="connsiteY10522" fmla="*/ 226991 h 512833"/>
                <a:gd name="connsiteX10523" fmla="*/ 2537193 w 4966685"/>
                <a:gd name="connsiteY10523" fmla="*/ 235544 h 512833"/>
                <a:gd name="connsiteX10524" fmla="*/ 2528640 w 4966685"/>
                <a:gd name="connsiteY10524" fmla="*/ 226991 h 512833"/>
                <a:gd name="connsiteX10525" fmla="*/ 2537193 w 4966685"/>
                <a:gd name="connsiteY10525" fmla="*/ 218438 h 512833"/>
                <a:gd name="connsiteX10526" fmla="*/ 2508946 w 4966685"/>
                <a:gd name="connsiteY10526" fmla="*/ 218438 h 512833"/>
                <a:gd name="connsiteX10527" fmla="*/ 2517499 w 4966685"/>
                <a:gd name="connsiteY10527" fmla="*/ 226991 h 512833"/>
                <a:gd name="connsiteX10528" fmla="*/ 2508946 w 4966685"/>
                <a:gd name="connsiteY10528" fmla="*/ 235544 h 512833"/>
                <a:gd name="connsiteX10529" fmla="*/ 2500393 w 4966685"/>
                <a:gd name="connsiteY10529" fmla="*/ 226991 h 512833"/>
                <a:gd name="connsiteX10530" fmla="*/ 2508946 w 4966685"/>
                <a:gd name="connsiteY10530" fmla="*/ 218438 h 512833"/>
                <a:gd name="connsiteX10531" fmla="*/ 2480702 w 4966685"/>
                <a:gd name="connsiteY10531" fmla="*/ 218438 h 512833"/>
                <a:gd name="connsiteX10532" fmla="*/ 2489254 w 4966685"/>
                <a:gd name="connsiteY10532" fmla="*/ 226991 h 512833"/>
                <a:gd name="connsiteX10533" fmla="*/ 2480702 w 4966685"/>
                <a:gd name="connsiteY10533" fmla="*/ 235544 h 512833"/>
                <a:gd name="connsiteX10534" fmla="*/ 2472149 w 4966685"/>
                <a:gd name="connsiteY10534" fmla="*/ 226991 h 512833"/>
                <a:gd name="connsiteX10535" fmla="*/ 2480702 w 4966685"/>
                <a:gd name="connsiteY10535" fmla="*/ 218438 h 512833"/>
                <a:gd name="connsiteX10536" fmla="*/ 2452455 w 4966685"/>
                <a:gd name="connsiteY10536" fmla="*/ 218438 h 512833"/>
                <a:gd name="connsiteX10537" fmla="*/ 2461008 w 4966685"/>
                <a:gd name="connsiteY10537" fmla="*/ 226991 h 512833"/>
                <a:gd name="connsiteX10538" fmla="*/ 2452455 w 4966685"/>
                <a:gd name="connsiteY10538" fmla="*/ 235544 h 512833"/>
                <a:gd name="connsiteX10539" fmla="*/ 2443902 w 4966685"/>
                <a:gd name="connsiteY10539" fmla="*/ 226991 h 512833"/>
                <a:gd name="connsiteX10540" fmla="*/ 2452455 w 4966685"/>
                <a:gd name="connsiteY10540" fmla="*/ 218438 h 512833"/>
                <a:gd name="connsiteX10541" fmla="*/ 2424211 w 4966685"/>
                <a:gd name="connsiteY10541" fmla="*/ 218438 h 512833"/>
                <a:gd name="connsiteX10542" fmla="*/ 2432763 w 4966685"/>
                <a:gd name="connsiteY10542" fmla="*/ 226991 h 512833"/>
                <a:gd name="connsiteX10543" fmla="*/ 2424211 w 4966685"/>
                <a:gd name="connsiteY10543" fmla="*/ 235544 h 512833"/>
                <a:gd name="connsiteX10544" fmla="*/ 2415658 w 4966685"/>
                <a:gd name="connsiteY10544" fmla="*/ 226991 h 512833"/>
                <a:gd name="connsiteX10545" fmla="*/ 2424211 w 4966685"/>
                <a:gd name="connsiteY10545" fmla="*/ 218438 h 512833"/>
                <a:gd name="connsiteX10546" fmla="*/ 2395964 w 4966685"/>
                <a:gd name="connsiteY10546" fmla="*/ 218438 h 512833"/>
                <a:gd name="connsiteX10547" fmla="*/ 2404517 w 4966685"/>
                <a:gd name="connsiteY10547" fmla="*/ 226991 h 512833"/>
                <a:gd name="connsiteX10548" fmla="*/ 2395964 w 4966685"/>
                <a:gd name="connsiteY10548" fmla="*/ 235544 h 512833"/>
                <a:gd name="connsiteX10549" fmla="*/ 2387411 w 4966685"/>
                <a:gd name="connsiteY10549" fmla="*/ 226991 h 512833"/>
                <a:gd name="connsiteX10550" fmla="*/ 2395964 w 4966685"/>
                <a:gd name="connsiteY10550" fmla="*/ 218438 h 512833"/>
                <a:gd name="connsiteX10551" fmla="*/ 2367720 w 4966685"/>
                <a:gd name="connsiteY10551" fmla="*/ 218438 h 512833"/>
                <a:gd name="connsiteX10552" fmla="*/ 2376273 w 4966685"/>
                <a:gd name="connsiteY10552" fmla="*/ 226991 h 512833"/>
                <a:gd name="connsiteX10553" fmla="*/ 2367720 w 4966685"/>
                <a:gd name="connsiteY10553" fmla="*/ 235544 h 512833"/>
                <a:gd name="connsiteX10554" fmla="*/ 2359167 w 4966685"/>
                <a:gd name="connsiteY10554" fmla="*/ 226991 h 512833"/>
                <a:gd name="connsiteX10555" fmla="*/ 2367720 w 4966685"/>
                <a:gd name="connsiteY10555" fmla="*/ 218438 h 512833"/>
                <a:gd name="connsiteX10556" fmla="*/ 2339473 w 4966685"/>
                <a:gd name="connsiteY10556" fmla="*/ 218438 h 512833"/>
                <a:gd name="connsiteX10557" fmla="*/ 2348026 w 4966685"/>
                <a:gd name="connsiteY10557" fmla="*/ 226991 h 512833"/>
                <a:gd name="connsiteX10558" fmla="*/ 2339473 w 4966685"/>
                <a:gd name="connsiteY10558" fmla="*/ 235544 h 512833"/>
                <a:gd name="connsiteX10559" fmla="*/ 2330920 w 4966685"/>
                <a:gd name="connsiteY10559" fmla="*/ 226991 h 512833"/>
                <a:gd name="connsiteX10560" fmla="*/ 2339473 w 4966685"/>
                <a:gd name="connsiteY10560" fmla="*/ 218438 h 512833"/>
                <a:gd name="connsiteX10561" fmla="*/ 2311229 w 4966685"/>
                <a:gd name="connsiteY10561" fmla="*/ 218438 h 512833"/>
                <a:gd name="connsiteX10562" fmla="*/ 2319782 w 4966685"/>
                <a:gd name="connsiteY10562" fmla="*/ 226991 h 512833"/>
                <a:gd name="connsiteX10563" fmla="*/ 2311229 w 4966685"/>
                <a:gd name="connsiteY10563" fmla="*/ 235544 h 512833"/>
                <a:gd name="connsiteX10564" fmla="*/ 2302676 w 4966685"/>
                <a:gd name="connsiteY10564" fmla="*/ 226991 h 512833"/>
                <a:gd name="connsiteX10565" fmla="*/ 2311229 w 4966685"/>
                <a:gd name="connsiteY10565" fmla="*/ 218438 h 512833"/>
                <a:gd name="connsiteX10566" fmla="*/ 2282982 w 4966685"/>
                <a:gd name="connsiteY10566" fmla="*/ 218438 h 512833"/>
                <a:gd name="connsiteX10567" fmla="*/ 2291535 w 4966685"/>
                <a:gd name="connsiteY10567" fmla="*/ 226991 h 512833"/>
                <a:gd name="connsiteX10568" fmla="*/ 2282982 w 4966685"/>
                <a:gd name="connsiteY10568" fmla="*/ 235544 h 512833"/>
                <a:gd name="connsiteX10569" fmla="*/ 2274429 w 4966685"/>
                <a:gd name="connsiteY10569" fmla="*/ 226991 h 512833"/>
                <a:gd name="connsiteX10570" fmla="*/ 2282982 w 4966685"/>
                <a:gd name="connsiteY10570" fmla="*/ 218438 h 512833"/>
                <a:gd name="connsiteX10571" fmla="*/ 2254738 w 4966685"/>
                <a:gd name="connsiteY10571" fmla="*/ 218438 h 512833"/>
                <a:gd name="connsiteX10572" fmla="*/ 2263291 w 4966685"/>
                <a:gd name="connsiteY10572" fmla="*/ 226991 h 512833"/>
                <a:gd name="connsiteX10573" fmla="*/ 2254738 w 4966685"/>
                <a:gd name="connsiteY10573" fmla="*/ 235544 h 512833"/>
                <a:gd name="connsiteX10574" fmla="*/ 2246185 w 4966685"/>
                <a:gd name="connsiteY10574" fmla="*/ 226991 h 512833"/>
                <a:gd name="connsiteX10575" fmla="*/ 2254738 w 4966685"/>
                <a:gd name="connsiteY10575" fmla="*/ 218438 h 512833"/>
                <a:gd name="connsiteX10576" fmla="*/ 2226491 w 4966685"/>
                <a:gd name="connsiteY10576" fmla="*/ 218438 h 512833"/>
                <a:gd name="connsiteX10577" fmla="*/ 2235044 w 4966685"/>
                <a:gd name="connsiteY10577" fmla="*/ 226991 h 512833"/>
                <a:gd name="connsiteX10578" fmla="*/ 2226491 w 4966685"/>
                <a:gd name="connsiteY10578" fmla="*/ 235544 h 512833"/>
                <a:gd name="connsiteX10579" fmla="*/ 2217938 w 4966685"/>
                <a:gd name="connsiteY10579" fmla="*/ 226991 h 512833"/>
                <a:gd name="connsiteX10580" fmla="*/ 2226491 w 4966685"/>
                <a:gd name="connsiteY10580" fmla="*/ 218438 h 512833"/>
                <a:gd name="connsiteX10581" fmla="*/ 2198247 w 4966685"/>
                <a:gd name="connsiteY10581" fmla="*/ 218438 h 512833"/>
                <a:gd name="connsiteX10582" fmla="*/ 2206800 w 4966685"/>
                <a:gd name="connsiteY10582" fmla="*/ 226991 h 512833"/>
                <a:gd name="connsiteX10583" fmla="*/ 2198247 w 4966685"/>
                <a:gd name="connsiteY10583" fmla="*/ 235544 h 512833"/>
                <a:gd name="connsiteX10584" fmla="*/ 2189694 w 4966685"/>
                <a:gd name="connsiteY10584" fmla="*/ 226991 h 512833"/>
                <a:gd name="connsiteX10585" fmla="*/ 2198247 w 4966685"/>
                <a:gd name="connsiteY10585" fmla="*/ 218438 h 512833"/>
                <a:gd name="connsiteX10586" fmla="*/ 2170001 w 4966685"/>
                <a:gd name="connsiteY10586" fmla="*/ 218438 h 512833"/>
                <a:gd name="connsiteX10587" fmla="*/ 2178553 w 4966685"/>
                <a:gd name="connsiteY10587" fmla="*/ 226991 h 512833"/>
                <a:gd name="connsiteX10588" fmla="*/ 2170001 w 4966685"/>
                <a:gd name="connsiteY10588" fmla="*/ 235544 h 512833"/>
                <a:gd name="connsiteX10589" fmla="*/ 2161448 w 4966685"/>
                <a:gd name="connsiteY10589" fmla="*/ 226991 h 512833"/>
                <a:gd name="connsiteX10590" fmla="*/ 2170001 w 4966685"/>
                <a:gd name="connsiteY10590" fmla="*/ 218438 h 512833"/>
                <a:gd name="connsiteX10591" fmla="*/ 2141756 w 4966685"/>
                <a:gd name="connsiteY10591" fmla="*/ 218438 h 512833"/>
                <a:gd name="connsiteX10592" fmla="*/ 2150309 w 4966685"/>
                <a:gd name="connsiteY10592" fmla="*/ 226991 h 512833"/>
                <a:gd name="connsiteX10593" fmla="*/ 2141756 w 4966685"/>
                <a:gd name="connsiteY10593" fmla="*/ 235544 h 512833"/>
                <a:gd name="connsiteX10594" fmla="*/ 2133203 w 4966685"/>
                <a:gd name="connsiteY10594" fmla="*/ 226991 h 512833"/>
                <a:gd name="connsiteX10595" fmla="*/ 2141756 w 4966685"/>
                <a:gd name="connsiteY10595" fmla="*/ 218438 h 512833"/>
                <a:gd name="connsiteX10596" fmla="*/ 2113510 w 4966685"/>
                <a:gd name="connsiteY10596" fmla="*/ 218438 h 512833"/>
                <a:gd name="connsiteX10597" fmla="*/ 2122062 w 4966685"/>
                <a:gd name="connsiteY10597" fmla="*/ 226991 h 512833"/>
                <a:gd name="connsiteX10598" fmla="*/ 2113510 w 4966685"/>
                <a:gd name="connsiteY10598" fmla="*/ 235544 h 512833"/>
                <a:gd name="connsiteX10599" fmla="*/ 2104957 w 4966685"/>
                <a:gd name="connsiteY10599" fmla="*/ 226991 h 512833"/>
                <a:gd name="connsiteX10600" fmla="*/ 2113510 w 4966685"/>
                <a:gd name="connsiteY10600" fmla="*/ 218438 h 512833"/>
                <a:gd name="connsiteX10601" fmla="*/ 2085265 w 4966685"/>
                <a:gd name="connsiteY10601" fmla="*/ 218438 h 512833"/>
                <a:gd name="connsiteX10602" fmla="*/ 2093818 w 4966685"/>
                <a:gd name="connsiteY10602" fmla="*/ 226991 h 512833"/>
                <a:gd name="connsiteX10603" fmla="*/ 2085265 w 4966685"/>
                <a:gd name="connsiteY10603" fmla="*/ 235544 h 512833"/>
                <a:gd name="connsiteX10604" fmla="*/ 2076712 w 4966685"/>
                <a:gd name="connsiteY10604" fmla="*/ 226991 h 512833"/>
                <a:gd name="connsiteX10605" fmla="*/ 2085265 w 4966685"/>
                <a:gd name="connsiteY10605" fmla="*/ 218438 h 512833"/>
                <a:gd name="connsiteX10606" fmla="*/ 2057019 w 4966685"/>
                <a:gd name="connsiteY10606" fmla="*/ 218438 h 512833"/>
                <a:gd name="connsiteX10607" fmla="*/ 2065571 w 4966685"/>
                <a:gd name="connsiteY10607" fmla="*/ 226991 h 512833"/>
                <a:gd name="connsiteX10608" fmla="*/ 2057019 w 4966685"/>
                <a:gd name="connsiteY10608" fmla="*/ 235544 h 512833"/>
                <a:gd name="connsiteX10609" fmla="*/ 2048466 w 4966685"/>
                <a:gd name="connsiteY10609" fmla="*/ 226991 h 512833"/>
                <a:gd name="connsiteX10610" fmla="*/ 2057019 w 4966685"/>
                <a:gd name="connsiteY10610" fmla="*/ 218438 h 512833"/>
                <a:gd name="connsiteX10611" fmla="*/ 2028774 w 4966685"/>
                <a:gd name="connsiteY10611" fmla="*/ 218438 h 512833"/>
                <a:gd name="connsiteX10612" fmla="*/ 2037327 w 4966685"/>
                <a:gd name="connsiteY10612" fmla="*/ 226991 h 512833"/>
                <a:gd name="connsiteX10613" fmla="*/ 2028774 w 4966685"/>
                <a:gd name="connsiteY10613" fmla="*/ 235544 h 512833"/>
                <a:gd name="connsiteX10614" fmla="*/ 2020221 w 4966685"/>
                <a:gd name="connsiteY10614" fmla="*/ 226991 h 512833"/>
                <a:gd name="connsiteX10615" fmla="*/ 2028774 w 4966685"/>
                <a:gd name="connsiteY10615" fmla="*/ 218438 h 512833"/>
                <a:gd name="connsiteX10616" fmla="*/ 2000528 w 4966685"/>
                <a:gd name="connsiteY10616" fmla="*/ 218438 h 512833"/>
                <a:gd name="connsiteX10617" fmla="*/ 2009080 w 4966685"/>
                <a:gd name="connsiteY10617" fmla="*/ 226991 h 512833"/>
                <a:gd name="connsiteX10618" fmla="*/ 2000528 w 4966685"/>
                <a:gd name="connsiteY10618" fmla="*/ 235544 h 512833"/>
                <a:gd name="connsiteX10619" fmla="*/ 1991975 w 4966685"/>
                <a:gd name="connsiteY10619" fmla="*/ 226991 h 512833"/>
                <a:gd name="connsiteX10620" fmla="*/ 2000528 w 4966685"/>
                <a:gd name="connsiteY10620" fmla="*/ 218438 h 512833"/>
                <a:gd name="connsiteX10621" fmla="*/ 1972283 w 4966685"/>
                <a:gd name="connsiteY10621" fmla="*/ 218438 h 512833"/>
                <a:gd name="connsiteX10622" fmla="*/ 1980836 w 4966685"/>
                <a:gd name="connsiteY10622" fmla="*/ 226991 h 512833"/>
                <a:gd name="connsiteX10623" fmla="*/ 1972283 w 4966685"/>
                <a:gd name="connsiteY10623" fmla="*/ 235544 h 512833"/>
                <a:gd name="connsiteX10624" fmla="*/ 1963730 w 4966685"/>
                <a:gd name="connsiteY10624" fmla="*/ 226991 h 512833"/>
                <a:gd name="connsiteX10625" fmla="*/ 1972283 w 4966685"/>
                <a:gd name="connsiteY10625" fmla="*/ 218438 h 512833"/>
                <a:gd name="connsiteX10626" fmla="*/ 1944037 w 4966685"/>
                <a:gd name="connsiteY10626" fmla="*/ 218438 h 512833"/>
                <a:gd name="connsiteX10627" fmla="*/ 1952590 w 4966685"/>
                <a:gd name="connsiteY10627" fmla="*/ 226991 h 512833"/>
                <a:gd name="connsiteX10628" fmla="*/ 1944037 w 4966685"/>
                <a:gd name="connsiteY10628" fmla="*/ 235544 h 512833"/>
                <a:gd name="connsiteX10629" fmla="*/ 1935484 w 4966685"/>
                <a:gd name="connsiteY10629" fmla="*/ 226991 h 512833"/>
                <a:gd name="connsiteX10630" fmla="*/ 1944037 w 4966685"/>
                <a:gd name="connsiteY10630" fmla="*/ 218438 h 512833"/>
                <a:gd name="connsiteX10631" fmla="*/ 1915792 w 4966685"/>
                <a:gd name="connsiteY10631" fmla="*/ 218438 h 512833"/>
                <a:gd name="connsiteX10632" fmla="*/ 1924345 w 4966685"/>
                <a:gd name="connsiteY10632" fmla="*/ 226991 h 512833"/>
                <a:gd name="connsiteX10633" fmla="*/ 1915792 w 4966685"/>
                <a:gd name="connsiteY10633" fmla="*/ 235544 h 512833"/>
                <a:gd name="connsiteX10634" fmla="*/ 1907239 w 4966685"/>
                <a:gd name="connsiteY10634" fmla="*/ 226991 h 512833"/>
                <a:gd name="connsiteX10635" fmla="*/ 1915792 w 4966685"/>
                <a:gd name="connsiteY10635" fmla="*/ 218438 h 512833"/>
                <a:gd name="connsiteX10636" fmla="*/ 1887546 w 4966685"/>
                <a:gd name="connsiteY10636" fmla="*/ 218438 h 512833"/>
                <a:gd name="connsiteX10637" fmla="*/ 1896099 w 4966685"/>
                <a:gd name="connsiteY10637" fmla="*/ 226991 h 512833"/>
                <a:gd name="connsiteX10638" fmla="*/ 1887546 w 4966685"/>
                <a:gd name="connsiteY10638" fmla="*/ 235544 h 512833"/>
                <a:gd name="connsiteX10639" fmla="*/ 1878993 w 4966685"/>
                <a:gd name="connsiteY10639" fmla="*/ 226991 h 512833"/>
                <a:gd name="connsiteX10640" fmla="*/ 1887546 w 4966685"/>
                <a:gd name="connsiteY10640" fmla="*/ 218438 h 512833"/>
                <a:gd name="connsiteX10641" fmla="*/ 1859300 w 4966685"/>
                <a:gd name="connsiteY10641" fmla="*/ 218438 h 512833"/>
                <a:gd name="connsiteX10642" fmla="*/ 1867853 w 4966685"/>
                <a:gd name="connsiteY10642" fmla="*/ 226991 h 512833"/>
                <a:gd name="connsiteX10643" fmla="*/ 1859300 w 4966685"/>
                <a:gd name="connsiteY10643" fmla="*/ 235544 h 512833"/>
                <a:gd name="connsiteX10644" fmla="*/ 1850747 w 4966685"/>
                <a:gd name="connsiteY10644" fmla="*/ 226991 h 512833"/>
                <a:gd name="connsiteX10645" fmla="*/ 1859300 w 4966685"/>
                <a:gd name="connsiteY10645" fmla="*/ 218438 h 512833"/>
                <a:gd name="connsiteX10646" fmla="*/ 1831055 w 4966685"/>
                <a:gd name="connsiteY10646" fmla="*/ 218438 h 512833"/>
                <a:gd name="connsiteX10647" fmla="*/ 1839608 w 4966685"/>
                <a:gd name="connsiteY10647" fmla="*/ 226991 h 512833"/>
                <a:gd name="connsiteX10648" fmla="*/ 1831055 w 4966685"/>
                <a:gd name="connsiteY10648" fmla="*/ 235544 h 512833"/>
                <a:gd name="connsiteX10649" fmla="*/ 1822502 w 4966685"/>
                <a:gd name="connsiteY10649" fmla="*/ 226991 h 512833"/>
                <a:gd name="connsiteX10650" fmla="*/ 1831055 w 4966685"/>
                <a:gd name="connsiteY10650" fmla="*/ 218438 h 512833"/>
                <a:gd name="connsiteX10651" fmla="*/ 1802810 w 4966685"/>
                <a:gd name="connsiteY10651" fmla="*/ 218438 h 512833"/>
                <a:gd name="connsiteX10652" fmla="*/ 1811362 w 4966685"/>
                <a:gd name="connsiteY10652" fmla="*/ 226991 h 512833"/>
                <a:gd name="connsiteX10653" fmla="*/ 1802810 w 4966685"/>
                <a:gd name="connsiteY10653" fmla="*/ 235544 h 512833"/>
                <a:gd name="connsiteX10654" fmla="*/ 1794257 w 4966685"/>
                <a:gd name="connsiteY10654" fmla="*/ 226991 h 512833"/>
                <a:gd name="connsiteX10655" fmla="*/ 1802810 w 4966685"/>
                <a:gd name="connsiteY10655" fmla="*/ 218438 h 512833"/>
                <a:gd name="connsiteX10656" fmla="*/ 1774564 w 4966685"/>
                <a:gd name="connsiteY10656" fmla="*/ 218438 h 512833"/>
                <a:gd name="connsiteX10657" fmla="*/ 1783117 w 4966685"/>
                <a:gd name="connsiteY10657" fmla="*/ 226991 h 512833"/>
                <a:gd name="connsiteX10658" fmla="*/ 1774564 w 4966685"/>
                <a:gd name="connsiteY10658" fmla="*/ 235544 h 512833"/>
                <a:gd name="connsiteX10659" fmla="*/ 1766011 w 4966685"/>
                <a:gd name="connsiteY10659" fmla="*/ 226991 h 512833"/>
                <a:gd name="connsiteX10660" fmla="*/ 1774564 w 4966685"/>
                <a:gd name="connsiteY10660" fmla="*/ 218438 h 512833"/>
                <a:gd name="connsiteX10661" fmla="*/ 1746319 w 4966685"/>
                <a:gd name="connsiteY10661" fmla="*/ 218438 h 512833"/>
                <a:gd name="connsiteX10662" fmla="*/ 1754872 w 4966685"/>
                <a:gd name="connsiteY10662" fmla="*/ 226991 h 512833"/>
                <a:gd name="connsiteX10663" fmla="*/ 1746319 w 4966685"/>
                <a:gd name="connsiteY10663" fmla="*/ 235544 h 512833"/>
                <a:gd name="connsiteX10664" fmla="*/ 1737766 w 4966685"/>
                <a:gd name="connsiteY10664" fmla="*/ 226991 h 512833"/>
                <a:gd name="connsiteX10665" fmla="*/ 1746319 w 4966685"/>
                <a:gd name="connsiteY10665" fmla="*/ 218438 h 512833"/>
                <a:gd name="connsiteX10666" fmla="*/ 1718073 w 4966685"/>
                <a:gd name="connsiteY10666" fmla="*/ 218438 h 512833"/>
                <a:gd name="connsiteX10667" fmla="*/ 1726626 w 4966685"/>
                <a:gd name="connsiteY10667" fmla="*/ 226991 h 512833"/>
                <a:gd name="connsiteX10668" fmla="*/ 1718073 w 4966685"/>
                <a:gd name="connsiteY10668" fmla="*/ 235544 h 512833"/>
                <a:gd name="connsiteX10669" fmla="*/ 1709520 w 4966685"/>
                <a:gd name="connsiteY10669" fmla="*/ 226991 h 512833"/>
                <a:gd name="connsiteX10670" fmla="*/ 1718073 w 4966685"/>
                <a:gd name="connsiteY10670" fmla="*/ 218438 h 512833"/>
                <a:gd name="connsiteX10671" fmla="*/ 1689855 w 4966685"/>
                <a:gd name="connsiteY10671" fmla="*/ 218438 h 512833"/>
                <a:gd name="connsiteX10672" fmla="*/ 1698408 w 4966685"/>
                <a:gd name="connsiteY10672" fmla="*/ 226991 h 512833"/>
                <a:gd name="connsiteX10673" fmla="*/ 1689855 w 4966685"/>
                <a:gd name="connsiteY10673" fmla="*/ 235544 h 512833"/>
                <a:gd name="connsiteX10674" fmla="*/ 1681302 w 4966685"/>
                <a:gd name="connsiteY10674" fmla="*/ 226991 h 512833"/>
                <a:gd name="connsiteX10675" fmla="*/ 1689855 w 4966685"/>
                <a:gd name="connsiteY10675" fmla="*/ 218438 h 512833"/>
                <a:gd name="connsiteX10676" fmla="*/ 1661617 w 4966685"/>
                <a:gd name="connsiteY10676" fmla="*/ 218438 h 512833"/>
                <a:gd name="connsiteX10677" fmla="*/ 1670170 w 4966685"/>
                <a:gd name="connsiteY10677" fmla="*/ 226991 h 512833"/>
                <a:gd name="connsiteX10678" fmla="*/ 1661617 w 4966685"/>
                <a:gd name="connsiteY10678" fmla="*/ 235544 h 512833"/>
                <a:gd name="connsiteX10679" fmla="*/ 1653064 w 4966685"/>
                <a:gd name="connsiteY10679" fmla="*/ 226991 h 512833"/>
                <a:gd name="connsiteX10680" fmla="*/ 1661617 w 4966685"/>
                <a:gd name="connsiteY10680" fmla="*/ 218438 h 512833"/>
                <a:gd name="connsiteX10681" fmla="*/ 1633372 w 4966685"/>
                <a:gd name="connsiteY10681" fmla="*/ 218438 h 512833"/>
                <a:gd name="connsiteX10682" fmla="*/ 1641925 w 4966685"/>
                <a:gd name="connsiteY10682" fmla="*/ 226991 h 512833"/>
                <a:gd name="connsiteX10683" fmla="*/ 1633372 w 4966685"/>
                <a:gd name="connsiteY10683" fmla="*/ 235544 h 512833"/>
                <a:gd name="connsiteX10684" fmla="*/ 1624819 w 4966685"/>
                <a:gd name="connsiteY10684" fmla="*/ 226991 h 512833"/>
                <a:gd name="connsiteX10685" fmla="*/ 1633372 w 4966685"/>
                <a:gd name="connsiteY10685" fmla="*/ 218438 h 512833"/>
                <a:gd name="connsiteX10686" fmla="*/ 1605126 w 4966685"/>
                <a:gd name="connsiteY10686" fmla="*/ 218438 h 512833"/>
                <a:gd name="connsiteX10687" fmla="*/ 1613679 w 4966685"/>
                <a:gd name="connsiteY10687" fmla="*/ 226991 h 512833"/>
                <a:gd name="connsiteX10688" fmla="*/ 1605126 w 4966685"/>
                <a:gd name="connsiteY10688" fmla="*/ 235544 h 512833"/>
                <a:gd name="connsiteX10689" fmla="*/ 1596573 w 4966685"/>
                <a:gd name="connsiteY10689" fmla="*/ 226991 h 512833"/>
                <a:gd name="connsiteX10690" fmla="*/ 1605126 w 4966685"/>
                <a:gd name="connsiteY10690" fmla="*/ 218438 h 512833"/>
                <a:gd name="connsiteX10691" fmla="*/ 1576881 w 4966685"/>
                <a:gd name="connsiteY10691" fmla="*/ 218438 h 512833"/>
                <a:gd name="connsiteX10692" fmla="*/ 1585434 w 4966685"/>
                <a:gd name="connsiteY10692" fmla="*/ 226991 h 512833"/>
                <a:gd name="connsiteX10693" fmla="*/ 1576881 w 4966685"/>
                <a:gd name="connsiteY10693" fmla="*/ 235544 h 512833"/>
                <a:gd name="connsiteX10694" fmla="*/ 1568328 w 4966685"/>
                <a:gd name="connsiteY10694" fmla="*/ 226991 h 512833"/>
                <a:gd name="connsiteX10695" fmla="*/ 1576881 w 4966685"/>
                <a:gd name="connsiteY10695" fmla="*/ 218438 h 512833"/>
                <a:gd name="connsiteX10696" fmla="*/ 1548635 w 4966685"/>
                <a:gd name="connsiteY10696" fmla="*/ 218438 h 512833"/>
                <a:gd name="connsiteX10697" fmla="*/ 1557188 w 4966685"/>
                <a:gd name="connsiteY10697" fmla="*/ 226991 h 512833"/>
                <a:gd name="connsiteX10698" fmla="*/ 1548635 w 4966685"/>
                <a:gd name="connsiteY10698" fmla="*/ 235544 h 512833"/>
                <a:gd name="connsiteX10699" fmla="*/ 1540082 w 4966685"/>
                <a:gd name="connsiteY10699" fmla="*/ 226991 h 512833"/>
                <a:gd name="connsiteX10700" fmla="*/ 1548635 w 4966685"/>
                <a:gd name="connsiteY10700" fmla="*/ 218438 h 512833"/>
                <a:gd name="connsiteX10701" fmla="*/ 1520390 w 4966685"/>
                <a:gd name="connsiteY10701" fmla="*/ 218438 h 512833"/>
                <a:gd name="connsiteX10702" fmla="*/ 1528943 w 4966685"/>
                <a:gd name="connsiteY10702" fmla="*/ 226991 h 512833"/>
                <a:gd name="connsiteX10703" fmla="*/ 1520390 w 4966685"/>
                <a:gd name="connsiteY10703" fmla="*/ 235544 h 512833"/>
                <a:gd name="connsiteX10704" fmla="*/ 1511837 w 4966685"/>
                <a:gd name="connsiteY10704" fmla="*/ 226991 h 512833"/>
                <a:gd name="connsiteX10705" fmla="*/ 1520390 w 4966685"/>
                <a:gd name="connsiteY10705" fmla="*/ 218438 h 512833"/>
                <a:gd name="connsiteX10706" fmla="*/ 1492144 w 4966685"/>
                <a:gd name="connsiteY10706" fmla="*/ 218438 h 512833"/>
                <a:gd name="connsiteX10707" fmla="*/ 1500697 w 4966685"/>
                <a:gd name="connsiteY10707" fmla="*/ 226991 h 512833"/>
                <a:gd name="connsiteX10708" fmla="*/ 1492144 w 4966685"/>
                <a:gd name="connsiteY10708" fmla="*/ 235544 h 512833"/>
                <a:gd name="connsiteX10709" fmla="*/ 1483591 w 4966685"/>
                <a:gd name="connsiteY10709" fmla="*/ 226991 h 512833"/>
                <a:gd name="connsiteX10710" fmla="*/ 1492144 w 4966685"/>
                <a:gd name="connsiteY10710" fmla="*/ 218438 h 512833"/>
                <a:gd name="connsiteX10711" fmla="*/ 1463899 w 4966685"/>
                <a:gd name="connsiteY10711" fmla="*/ 218438 h 512833"/>
                <a:gd name="connsiteX10712" fmla="*/ 1472452 w 4966685"/>
                <a:gd name="connsiteY10712" fmla="*/ 226991 h 512833"/>
                <a:gd name="connsiteX10713" fmla="*/ 1463899 w 4966685"/>
                <a:gd name="connsiteY10713" fmla="*/ 235544 h 512833"/>
                <a:gd name="connsiteX10714" fmla="*/ 1455346 w 4966685"/>
                <a:gd name="connsiteY10714" fmla="*/ 226991 h 512833"/>
                <a:gd name="connsiteX10715" fmla="*/ 1463899 w 4966685"/>
                <a:gd name="connsiteY10715" fmla="*/ 218438 h 512833"/>
                <a:gd name="connsiteX10716" fmla="*/ 1435653 w 4966685"/>
                <a:gd name="connsiteY10716" fmla="*/ 218438 h 512833"/>
                <a:gd name="connsiteX10717" fmla="*/ 1444206 w 4966685"/>
                <a:gd name="connsiteY10717" fmla="*/ 226991 h 512833"/>
                <a:gd name="connsiteX10718" fmla="*/ 1435653 w 4966685"/>
                <a:gd name="connsiteY10718" fmla="*/ 235544 h 512833"/>
                <a:gd name="connsiteX10719" fmla="*/ 1427100 w 4966685"/>
                <a:gd name="connsiteY10719" fmla="*/ 226991 h 512833"/>
                <a:gd name="connsiteX10720" fmla="*/ 1435653 w 4966685"/>
                <a:gd name="connsiteY10720" fmla="*/ 218438 h 512833"/>
                <a:gd name="connsiteX10721" fmla="*/ 1407408 w 4966685"/>
                <a:gd name="connsiteY10721" fmla="*/ 218438 h 512833"/>
                <a:gd name="connsiteX10722" fmla="*/ 1415961 w 4966685"/>
                <a:gd name="connsiteY10722" fmla="*/ 226991 h 512833"/>
                <a:gd name="connsiteX10723" fmla="*/ 1407408 w 4966685"/>
                <a:gd name="connsiteY10723" fmla="*/ 235544 h 512833"/>
                <a:gd name="connsiteX10724" fmla="*/ 1398855 w 4966685"/>
                <a:gd name="connsiteY10724" fmla="*/ 226991 h 512833"/>
                <a:gd name="connsiteX10725" fmla="*/ 1407408 w 4966685"/>
                <a:gd name="connsiteY10725" fmla="*/ 218438 h 512833"/>
                <a:gd name="connsiteX10726" fmla="*/ 1379162 w 4966685"/>
                <a:gd name="connsiteY10726" fmla="*/ 218438 h 512833"/>
                <a:gd name="connsiteX10727" fmla="*/ 1387715 w 4966685"/>
                <a:gd name="connsiteY10727" fmla="*/ 226991 h 512833"/>
                <a:gd name="connsiteX10728" fmla="*/ 1379162 w 4966685"/>
                <a:gd name="connsiteY10728" fmla="*/ 235544 h 512833"/>
                <a:gd name="connsiteX10729" fmla="*/ 1370609 w 4966685"/>
                <a:gd name="connsiteY10729" fmla="*/ 226991 h 512833"/>
                <a:gd name="connsiteX10730" fmla="*/ 1379162 w 4966685"/>
                <a:gd name="connsiteY10730" fmla="*/ 218438 h 512833"/>
                <a:gd name="connsiteX10731" fmla="*/ 1350917 w 4966685"/>
                <a:gd name="connsiteY10731" fmla="*/ 218438 h 512833"/>
                <a:gd name="connsiteX10732" fmla="*/ 1359470 w 4966685"/>
                <a:gd name="connsiteY10732" fmla="*/ 226991 h 512833"/>
                <a:gd name="connsiteX10733" fmla="*/ 1350917 w 4966685"/>
                <a:gd name="connsiteY10733" fmla="*/ 235544 h 512833"/>
                <a:gd name="connsiteX10734" fmla="*/ 1342364 w 4966685"/>
                <a:gd name="connsiteY10734" fmla="*/ 226991 h 512833"/>
                <a:gd name="connsiteX10735" fmla="*/ 1350917 w 4966685"/>
                <a:gd name="connsiteY10735" fmla="*/ 218438 h 512833"/>
                <a:gd name="connsiteX10736" fmla="*/ 1322671 w 4966685"/>
                <a:gd name="connsiteY10736" fmla="*/ 218438 h 512833"/>
                <a:gd name="connsiteX10737" fmla="*/ 1331224 w 4966685"/>
                <a:gd name="connsiteY10737" fmla="*/ 226991 h 512833"/>
                <a:gd name="connsiteX10738" fmla="*/ 1322671 w 4966685"/>
                <a:gd name="connsiteY10738" fmla="*/ 235544 h 512833"/>
                <a:gd name="connsiteX10739" fmla="*/ 1314118 w 4966685"/>
                <a:gd name="connsiteY10739" fmla="*/ 226991 h 512833"/>
                <a:gd name="connsiteX10740" fmla="*/ 1322671 w 4966685"/>
                <a:gd name="connsiteY10740" fmla="*/ 218438 h 512833"/>
                <a:gd name="connsiteX10741" fmla="*/ 1294426 w 4966685"/>
                <a:gd name="connsiteY10741" fmla="*/ 218438 h 512833"/>
                <a:gd name="connsiteX10742" fmla="*/ 1302979 w 4966685"/>
                <a:gd name="connsiteY10742" fmla="*/ 226991 h 512833"/>
                <a:gd name="connsiteX10743" fmla="*/ 1294426 w 4966685"/>
                <a:gd name="connsiteY10743" fmla="*/ 235544 h 512833"/>
                <a:gd name="connsiteX10744" fmla="*/ 1285873 w 4966685"/>
                <a:gd name="connsiteY10744" fmla="*/ 226991 h 512833"/>
                <a:gd name="connsiteX10745" fmla="*/ 1294426 w 4966685"/>
                <a:gd name="connsiteY10745" fmla="*/ 218438 h 512833"/>
                <a:gd name="connsiteX10746" fmla="*/ 1266180 w 4966685"/>
                <a:gd name="connsiteY10746" fmla="*/ 218438 h 512833"/>
                <a:gd name="connsiteX10747" fmla="*/ 1274733 w 4966685"/>
                <a:gd name="connsiteY10747" fmla="*/ 226991 h 512833"/>
                <a:gd name="connsiteX10748" fmla="*/ 1266180 w 4966685"/>
                <a:gd name="connsiteY10748" fmla="*/ 235544 h 512833"/>
                <a:gd name="connsiteX10749" fmla="*/ 1257627 w 4966685"/>
                <a:gd name="connsiteY10749" fmla="*/ 226991 h 512833"/>
                <a:gd name="connsiteX10750" fmla="*/ 1266180 w 4966685"/>
                <a:gd name="connsiteY10750" fmla="*/ 218438 h 512833"/>
                <a:gd name="connsiteX10751" fmla="*/ 1237935 w 4966685"/>
                <a:gd name="connsiteY10751" fmla="*/ 218438 h 512833"/>
                <a:gd name="connsiteX10752" fmla="*/ 1246488 w 4966685"/>
                <a:gd name="connsiteY10752" fmla="*/ 226991 h 512833"/>
                <a:gd name="connsiteX10753" fmla="*/ 1237935 w 4966685"/>
                <a:gd name="connsiteY10753" fmla="*/ 235544 h 512833"/>
                <a:gd name="connsiteX10754" fmla="*/ 1229382 w 4966685"/>
                <a:gd name="connsiteY10754" fmla="*/ 226991 h 512833"/>
                <a:gd name="connsiteX10755" fmla="*/ 1237935 w 4966685"/>
                <a:gd name="connsiteY10755" fmla="*/ 218438 h 512833"/>
                <a:gd name="connsiteX10756" fmla="*/ 1209689 w 4966685"/>
                <a:gd name="connsiteY10756" fmla="*/ 218438 h 512833"/>
                <a:gd name="connsiteX10757" fmla="*/ 1218242 w 4966685"/>
                <a:gd name="connsiteY10757" fmla="*/ 226991 h 512833"/>
                <a:gd name="connsiteX10758" fmla="*/ 1209689 w 4966685"/>
                <a:gd name="connsiteY10758" fmla="*/ 235544 h 512833"/>
                <a:gd name="connsiteX10759" fmla="*/ 1201136 w 4966685"/>
                <a:gd name="connsiteY10759" fmla="*/ 226991 h 512833"/>
                <a:gd name="connsiteX10760" fmla="*/ 1209689 w 4966685"/>
                <a:gd name="connsiteY10760" fmla="*/ 218438 h 512833"/>
                <a:gd name="connsiteX10761" fmla="*/ 1181444 w 4966685"/>
                <a:gd name="connsiteY10761" fmla="*/ 218438 h 512833"/>
                <a:gd name="connsiteX10762" fmla="*/ 1189997 w 4966685"/>
                <a:gd name="connsiteY10762" fmla="*/ 226991 h 512833"/>
                <a:gd name="connsiteX10763" fmla="*/ 1181444 w 4966685"/>
                <a:gd name="connsiteY10763" fmla="*/ 235544 h 512833"/>
                <a:gd name="connsiteX10764" fmla="*/ 1172891 w 4966685"/>
                <a:gd name="connsiteY10764" fmla="*/ 226991 h 512833"/>
                <a:gd name="connsiteX10765" fmla="*/ 1181444 w 4966685"/>
                <a:gd name="connsiteY10765" fmla="*/ 218438 h 512833"/>
                <a:gd name="connsiteX10766" fmla="*/ 1153198 w 4966685"/>
                <a:gd name="connsiteY10766" fmla="*/ 218438 h 512833"/>
                <a:gd name="connsiteX10767" fmla="*/ 1161751 w 4966685"/>
                <a:gd name="connsiteY10767" fmla="*/ 226991 h 512833"/>
                <a:gd name="connsiteX10768" fmla="*/ 1153198 w 4966685"/>
                <a:gd name="connsiteY10768" fmla="*/ 235544 h 512833"/>
                <a:gd name="connsiteX10769" fmla="*/ 1144645 w 4966685"/>
                <a:gd name="connsiteY10769" fmla="*/ 226991 h 512833"/>
                <a:gd name="connsiteX10770" fmla="*/ 1153198 w 4966685"/>
                <a:gd name="connsiteY10770" fmla="*/ 218438 h 512833"/>
                <a:gd name="connsiteX10771" fmla="*/ 1124953 w 4966685"/>
                <a:gd name="connsiteY10771" fmla="*/ 218438 h 512833"/>
                <a:gd name="connsiteX10772" fmla="*/ 1133506 w 4966685"/>
                <a:gd name="connsiteY10772" fmla="*/ 226991 h 512833"/>
                <a:gd name="connsiteX10773" fmla="*/ 1124953 w 4966685"/>
                <a:gd name="connsiteY10773" fmla="*/ 235544 h 512833"/>
                <a:gd name="connsiteX10774" fmla="*/ 1116401 w 4966685"/>
                <a:gd name="connsiteY10774" fmla="*/ 226991 h 512833"/>
                <a:gd name="connsiteX10775" fmla="*/ 1124953 w 4966685"/>
                <a:gd name="connsiteY10775" fmla="*/ 218438 h 512833"/>
                <a:gd name="connsiteX10776" fmla="*/ 1096707 w 4966685"/>
                <a:gd name="connsiteY10776" fmla="*/ 218438 h 512833"/>
                <a:gd name="connsiteX10777" fmla="*/ 1105260 w 4966685"/>
                <a:gd name="connsiteY10777" fmla="*/ 226991 h 512833"/>
                <a:gd name="connsiteX10778" fmla="*/ 1096707 w 4966685"/>
                <a:gd name="connsiteY10778" fmla="*/ 235544 h 512833"/>
                <a:gd name="connsiteX10779" fmla="*/ 1088154 w 4966685"/>
                <a:gd name="connsiteY10779" fmla="*/ 226991 h 512833"/>
                <a:gd name="connsiteX10780" fmla="*/ 1096707 w 4966685"/>
                <a:gd name="connsiteY10780" fmla="*/ 218438 h 512833"/>
                <a:gd name="connsiteX10781" fmla="*/ 1068462 w 4966685"/>
                <a:gd name="connsiteY10781" fmla="*/ 218438 h 512833"/>
                <a:gd name="connsiteX10782" fmla="*/ 1077015 w 4966685"/>
                <a:gd name="connsiteY10782" fmla="*/ 226991 h 512833"/>
                <a:gd name="connsiteX10783" fmla="*/ 1068462 w 4966685"/>
                <a:gd name="connsiteY10783" fmla="*/ 235544 h 512833"/>
                <a:gd name="connsiteX10784" fmla="*/ 1059909 w 4966685"/>
                <a:gd name="connsiteY10784" fmla="*/ 226991 h 512833"/>
                <a:gd name="connsiteX10785" fmla="*/ 1068462 w 4966685"/>
                <a:gd name="connsiteY10785" fmla="*/ 218438 h 512833"/>
                <a:gd name="connsiteX10786" fmla="*/ 1040216 w 4966685"/>
                <a:gd name="connsiteY10786" fmla="*/ 218438 h 512833"/>
                <a:gd name="connsiteX10787" fmla="*/ 1048769 w 4966685"/>
                <a:gd name="connsiteY10787" fmla="*/ 226991 h 512833"/>
                <a:gd name="connsiteX10788" fmla="*/ 1040216 w 4966685"/>
                <a:gd name="connsiteY10788" fmla="*/ 235544 h 512833"/>
                <a:gd name="connsiteX10789" fmla="*/ 1031663 w 4966685"/>
                <a:gd name="connsiteY10789" fmla="*/ 226991 h 512833"/>
                <a:gd name="connsiteX10790" fmla="*/ 1040216 w 4966685"/>
                <a:gd name="connsiteY10790" fmla="*/ 218438 h 512833"/>
                <a:gd name="connsiteX10791" fmla="*/ 1011971 w 4966685"/>
                <a:gd name="connsiteY10791" fmla="*/ 218438 h 512833"/>
                <a:gd name="connsiteX10792" fmla="*/ 1020524 w 4966685"/>
                <a:gd name="connsiteY10792" fmla="*/ 226991 h 512833"/>
                <a:gd name="connsiteX10793" fmla="*/ 1011971 w 4966685"/>
                <a:gd name="connsiteY10793" fmla="*/ 235544 h 512833"/>
                <a:gd name="connsiteX10794" fmla="*/ 1003418 w 4966685"/>
                <a:gd name="connsiteY10794" fmla="*/ 226991 h 512833"/>
                <a:gd name="connsiteX10795" fmla="*/ 1011971 w 4966685"/>
                <a:gd name="connsiteY10795" fmla="*/ 218438 h 512833"/>
                <a:gd name="connsiteX10796" fmla="*/ 983725 w 4966685"/>
                <a:gd name="connsiteY10796" fmla="*/ 218438 h 512833"/>
                <a:gd name="connsiteX10797" fmla="*/ 992278 w 4966685"/>
                <a:gd name="connsiteY10797" fmla="*/ 226991 h 512833"/>
                <a:gd name="connsiteX10798" fmla="*/ 983725 w 4966685"/>
                <a:gd name="connsiteY10798" fmla="*/ 235544 h 512833"/>
                <a:gd name="connsiteX10799" fmla="*/ 975172 w 4966685"/>
                <a:gd name="connsiteY10799" fmla="*/ 226991 h 512833"/>
                <a:gd name="connsiteX10800" fmla="*/ 983725 w 4966685"/>
                <a:gd name="connsiteY10800" fmla="*/ 218438 h 512833"/>
                <a:gd name="connsiteX10801" fmla="*/ 955480 w 4966685"/>
                <a:gd name="connsiteY10801" fmla="*/ 218438 h 512833"/>
                <a:gd name="connsiteX10802" fmla="*/ 964033 w 4966685"/>
                <a:gd name="connsiteY10802" fmla="*/ 226991 h 512833"/>
                <a:gd name="connsiteX10803" fmla="*/ 955480 w 4966685"/>
                <a:gd name="connsiteY10803" fmla="*/ 235544 h 512833"/>
                <a:gd name="connsiteX10804" fmla="*/ 946927 w 4966685"/>
                <a:gd name="connsiteY10804" fmla="*/ 226991 h 512833"/>
                <a:gd name="connsiteX10805" fmla="*/ 955480 w 4966685"/>
                <a:gd name="connsiteY10805" fmla="*/ 218438 h 512833"/>
                <a:gd name="connsiteX10806" fmla="*/ 927234 w 4966685"/>
                <a:gd name="connsiteY10806" fmla="*/ 218438 h 512833"/>
                <a:gd name="connsiteX10807" fmla="*/ 935787 w 4966685"/>
                <a:gd name="connsiteY10807" fmla="*/ 226991 h 512833"/>
                <a:gd name="connsiteX10808" fmla="*/ 927234 w 4966685"/>
                <a:gd name="connsiteY10808" fmla="*/ 235544 h 512833"/>
                <a:gd name="connsiteX10809" fmla="*/ 918681 w 4966685"/>
                <a:gd name="connsiteY10809" fmla="*/ 226991 h 512833"/>
                <a:gd name="connsiteX10810" fmla="*/ 927234 w 4966685"/>
                <a:gd name="connsiteY10810" fmla="*/ 218438 h 512833"/>
                <a:gd name="connsiteX10811" fmla="*/ 898989 w 4966685"/>
                <a:gd name="connsiteY10811" fmla="*/ 218438 h 512833"/>
                <a:gd name="connsiteX10812" fmla="*/ 907542 w 4966685"/>
                <a:gd name="connsiteY10812" fmla="*/ 226991 h 512833"/>
                <a:gd name="connsiteX10813" fmla="*/ 898989 w 4966685"/>
                <a:gd name="connsiteY10813" fmla="*/ 235544 h 512833"/>
                <a:gd name="connsiteX10814" fmla="*/ 890436 w 4966685"/>
                <a:gd name="connsiteY10814" fmla="*/ 226991 h 512833"/>
                <a:gd name="connsiteX10815" fmla="*/ 898989 w 4966685"/>
                <a:gd name="connsiteY10815" fmla="*/ 218438 h 512833"/>
                <a:gd name="connsiteX10816" fmla="*/ 870743 w 4966685"/>
                <a:gd name="connsiteY10816" fmla="*/ 218438 h 512833"/>
                <a:gd name="connsiteX10817" fmla="*/ 879296 w 4966685"/>
                <a:gd name="connsiteY10817" fmla="*/ 226991 h 512833"/>
                <a:gd name="connsiteX10818" fmla="*/ 870743 w 4966685"/>
                <a:gd name="connsiteY10818" fmla="*/ 235544 h 512833"/>
                <a:gd name="connsiteX10819" fmla="*/ 862190 w 4966685"/>
                <a:gd name="connsiteY10819" fmla="*/ 226991 h 512833"/>
                <a:gd name="connsiteX10820" fmla="*/ 870743 w 4966685"/>
                <a:gd name="connsiteY10820" fmla="*/ 218438 h 512833"/>
                <a:gd name="connsiteX10821" fmla="*/ 842499 w 4966685"/>
                <a:gd name="connsiteY10821" fmla="*/ 218438 h 512833"/>
                <a:gd name="connsiteX10822" fmla="*/ 851051 w 4966685"/>
                <a:gd name="connsiteY10822" fmla="*/ 226991 h 512833"/>
                <a:gd name="connsiteX10823" fmla="*/ 842499 w 4966685"/>
                <a:gd name="connsiteY10823" fmla="*/ 235544 h 512833"/>
                <a:gd name="connsiteX10824" fmla="*/ 833945 w 4966685"/>
                <a:gd name="connsiteY10824" fmla="*/ 226991 h 512833"/>
                <a:gd name="connsiteX10825" fmla="*/ 842499 w 4966685"/>
                <a:gd name="connsiteY10825" fmla="*/ 218438 h 512833"/>
                <a:gd name="connsiteX10826" fmla="*/ 814252 w 4966685"/>
                <a:gd name="connsiteY10826" fmla="*/ 218438 h 512833"/>
                <a:gd name="connsiteX10827" fmla="*/ 822805 w 4966685"/>
                <a:gd name="connsiteY10827" fmla="*/ 226991 h 512833"/>
                <a:gd name="connsiteX10828" fmla="*/ 814252 w 4966685"/>
                <a:gd name="connsiteY10828" fmla="*/ 235544 h 512833"/>
                <a:gd name="connsiteX10829" fmla="*/ 805699 w 4966685"/>
                <a:gd name="connsiteY10829" fmla="*/ 226991 h 512833"/>
                <a:gd name="connsiteX10830" fmla="*/ 814252 w 4966685"/>
                <a:gd name="connsiteY10830" fmla="*/ 218438 h 512833"/>
                <a:gd name="connsiteX10831" fmla="*/ 786008 w 4966685"/>
                <a:gd name="connsiteY10831" fmla="*/ 218438 h 512833"/>
                <a:gd name="connsiteX10832" fmla="*/ 794560 w 4966685"/>
                <a:gd name="connsiteY10832" fmla="*/ 226991 h 512833"/>
                <a:gd name="connsiteX10833" fmla="*/ 786008 w 4966685"/>
                <a:gd name="connsiteY10833" fmla="*/ 235544 h 512833"/>
                <a:gd name="connsiteX10834" fmla="*/ 777455 w 4966685"/>
                <a:gd name="connsiteY10834" fmla="*/ 226991 h 512833"/>
                <a:gd name="connsiteX10835" fmla="*/ 786008 w 4966685"/>
                <a:gd name="connsiteY10835" fmla="*/ 218438 h 512833"/>
                <a:gd name="connsiteX10836" fmla="*/ 757761 w 4966685"/>
                <a:gd name="connsiteY10836" fmla="*/ 218438 h 512833"/>
                <a:gd name="connsiteX10837" fmla="*/ 766314 w 4966685"/>
                <a:gd name="connsiteY10837" fmla="*/ 226991 h 512833"/>
                <a:gd name="connsiteX10838" fmla="*/ 757761 w 4966685"/>
                <a:gd name="connsiteY10838" fmla="*/ 235544 h 512833"/>
                <a:gd name="connsiteX10839" fmla="*/ 749208 w 4966685"/>
                <a:gd name="connsiteY10839" fmla="*/ 226991 h 512833"/>
                <a:gd name="connsiteX10840" fmla="*/ 757761 w 4966685"/>
                <a:gd name="connsiteY10840" fmla="*/ 218438 h 512833"/>
                <a:gd name="connsiteX10841" fmla="*/ 729517 w 4966685"/>
                <a:gd name="connsiteY10841" fmla="*/ 218438 h 512833"/>
                <a:gd name="connsiteX10842" fmla="*/ 738069 w 4966685"/>
                <a:gd name="connsiteY10842" fmla="*/ 226991 h 512833"/>
                <a:gd name="connsiteX10843" fmla="*/ 729517 w 4966685"/>
                <a:gd name="connsiteY10843" fmla="*/ 235544 h 512833"/>
                <a:gd name="connsiteX10844" fmla="*/ 720964 w 4966685"/>
                <a:gd name="connsiteY10844" fmla="*/ 226991 h 512833"/>
                <a:gd name="connsiteX10845" fmla="*/ 729517 w 4966685"/>
                <a:gd name="connsiteY10845" fmla="*/ 218438 h 512833"/>
                <a:gd name="connsiteX10846" fmla="*/ 701270 w 4966685"/>
                <a:gd name="connsiteY10846" fmla="*/ 218438 h 512833"/>
                <a:gd name="connsiteX10847" fmla="*/ 709823 w 4966685"/>
                <a:gd name="connsiteY10847" fmla="*/ 226991 h 512833"/>
                <a:gd name="connsiteX10848" fmla="*/ 701270 w 4966685"/>
                <a:gd name="connsiteY10848" fmla="*/ 235544 h 512833"/>
                <a:gd name="connsiteX10849" fmla="*/ 692718 w 4966685"/>
                <a:gd name="connsiteY10849" fmla="*/ 226991 h 512833"/>
                <a:gd name="connsiteX10850" fmla="*/ 701270 w 4966685"/>
                <a:gd name="connsiteY10850" fmla="*/ 218438 h 512833"/>
                <a:gd name="connsiteX10851" fmla="*/ 673026 w 4966685"/>
                <a:gd name="connsiteY10851" fmla="*/ 218438 h 512833"/>
                <a:gd name="connsiteX10852" fmla="*/ 681579 w 4966685"/>
                <a:gd name="connsiteY10852" fmla="*/ 226991 h 512833"/>
                <a:gd name="connsiteX10853" fmla="*/ 673026 w 4966685"/>
                <a:gd name="connsiteY10853" fmla="*/ 235544 h 512833"/>
                <a:gd name="connsiteX10854" fmla="*/ 664473 w 4966685"/>
                <a:gd name="connsiteY10854" fmla="*/ 226991 h 512833"/>
                <a:gd name="connsiteX10855" fmla="*/ 673026 w 4966685"/>
                <a:gd name="connsiteY10855" fmla="*/ 218438 h 512833"/>
                <a:gd name="connsiteX10856" fmla="*/ 644779 w 4966685"/>
                <a:gd name="connsiteY10856" fmla="*/ 218438 h 512833"/>
                <a:gd name="connsiteX10857" fmla="*/ 653332 w 4966685"/>
                <a:gd name="connsiteY10857" fmla="*/ 226991 h 512833"/>
                <a:gd name="connsiteX10858" fmla="*/ 644779 w 4966685"/>
                <a:gd name="connsiteY10858" fmla="*/ 235544 h 512833"/>
                <a:gd name="connsiteX10859" fmla="*/ 636226 w 4966685"/>
                <a:gd name="connsiteY10859" fmla="*/ 226991 h 512833"/>
                <a:gd name="connsiteX10860" fmla="*/ 644779 w 4966685"/>
                <a:gd name="connsiteY10860" fmla="*/ 218438 h 512833"/>
                <a:gd name="connsiteX10861" fmla="*/ 616535 w 4966685"/>
                <a:gd name="connsiteY10861" fmla="*/ 218438 h 512833"/>
                <a:gd name="connsiteX10862" fmla="*/ 625087 w 4966685"/>
                <a:gd name="connsiteY10862" fmla="*/ 226991 h 512833"/>
                <a:gd name="connsiteX10863" fmla="*/ 616535 w 4966685"/>
                <a:gd name="connsiteY10863" fmla="*/ 235544 h 512833"/>
                <a:gd name="connsiteX10864" fmla="*/ 607982 w 4966685"/>
                <a:gd name="connsiteY10864" fmla="*/ 226991 h 512833"/>
                <a:gd name="connsiteX10865" fmla="*/ 616535 w 4966685"/>
                <a:gd name="connsiteY10865" fmla="*/ 218438 h 512833"/>
                <a:gd name="connsiteX10866" fmla="*/ 588288 w 4966685"/>
                <a:gd name="connsiteY10866" fmla="*/ 218438 h 512833"/>
                <a:gd name="connsiteX10867" fmla="*/ 596841 w 4966685"/>
                <a:gd name="connsiteY10867" fmla="*/ 226991 h 512833"/>
                <a:gd name="connsiteX10868" fmla="*/ 588288 w 4966685"/>
                <a:gd name="connsiteY10868" fmla="*/ 235544 h 512833"/>
                <a:gd name="connsiteX10869" fmla="*/ 579735 w 4966685"/>
                <a:gd name="connsiteY10869" fmla="*/ 226991 h 512833"/>
                <a:gd name="connsiteX10870" fmla="*/ 588288 w 4966685"/>
                <a:gd name="connsiteY10870" fmla="*/ 218438 h 512833"/>
                <a:gd name="connsiteX10871" fmla="*/ 560044 w 4966685"/>
                <a:gd name="connsiteY10871" fmla="*/ 218438 h 512833"/>
                <a:gd name="connsiteX10872" fmla="*/ 568597 w 4966685"/>
                <a:gd name="connsiteY10872" fmla="*/ 226991 h 512833"/>
                <a:gd name="connsiteX10873" fmla="*/ 560044 w 4966685"/>
                <a:gd name="connsiteY10873" fmla="*/ 235544 h 512833"/>
                <a:gd name="connsiteX10874" fmla="*/ 551491 w 4966685"/>
                <a:gd name="connsiteY10874" fmla="*/ 226991 h 512833"/>
                <a:gd name="connsiteX10875" fmla="*/ 560044 w 4966685"/>
                <a:gd name="connsiteY10875" fmla="*/ 218438 h 512833"/>
                <a:gd name="connsiteX10876" fmla="*/ 531797 w 4966685"/>
                <a:gd name="connsiteY10876" fmla="*/ 218438 h 512833"/>
                <a:gd name="connsiteX10877" fmla="*/ 540350 w 4966685"/>
                <a:gd name="connsiteY10877" fmla="*/ 226991 h 512833"/>
                <a:gd name="connsiteX10878" fmla="*/ 531797 w 4966685"/>
                <a:gd name="connsiteY10878" fmla="*/ 235544 h 512833"/>
                <a:gd name="connsiteX10879" fmla="*/ 523244 w 4966685"/>
                <a:gd name="connsiteY10879" fmla="*/ 226991 h 512833"/>
                <a:gd name="connsiteX10880" fmla="*/ 531797 w 4966685"/>
                <a:gd name="connsiteY10880" fmla="*/ 218438 h 512833"/>
                <a:gd name="connsiteX10881" fmla="*/ 503553 w 4966685"/>
                <a:gd name="connsiteY10881" fmla="*/ 218438 h 512833"/>
                <a:gd name="connsiteX10882" fmla="*/ 512106 w 4966685"/>
                <a:gd name="connsiteY10882" fmla="*/ 226991 h 512833"/>
                <a:gd name="connsiteX10883" fmla="*/ 503553 w 4966685"/>
                <a:gd name="connsiteY10883" fmla="*/ 235544 h 512833"/>
                <a:gd name="connsiteX10884" fmla="*/ 495000 w 4966685"/>
                <a:gd name="connsiteY10884" fmla="*/ 226991 h 512833"/>
                <a:gd name="connsiteX10885" fmla="*/ 503553 w 4966685"/>
                <a:gd name="connsiteY10885" fmla="*/ 218438 h 512833"/>
                <a:gd name="connsiteX10886" fmla="*/ 475307 w 4966685"/>
                <a:gd name="connsiteY10886" fmla="*/ 218438 h 512833"/>
                <a:gd name="connsiteX10887" fmla="*/ 483859 w 4966685"/>
                <a:gd name="connsiteY10887" fmla="*/ 226991 h 512833"/>
                <a:gd name="connsiteX10888" fmla="*/ 475307 w 4966685"/>
                <a:gd name="connsiteY10888" fmla="*/ 235544 h 512833"/>
                <a:gd name="connsiteX10889" fmla="*/ 466754 w 4966685"/>
                <a:gd name="connsiteY10889" fmla="*/ 226991 h 512833"/>
                <a:gd name="connsiteX10890" fmla="*/ 475307 w 4966685"/>
                <a:gd name="connsiteY10890" fmla="*/ 218438 h 512833"/>
                <a:gd name="connsiteX10891" fmla="*/ 447062 w 4966685"/>
                <a:gd name="connsiteY10891" fmla="*/ 218438 h 512833"/>
                <a:gd name="connsiteX10892" fmla="*/ 455615 w 4966685"/>
                <a:gd name="connsiteY10892" fmla="*/ 226991 h 512833"/>
                <a:gd name="connsiteX10893" fmla="*/ 447062 w 4966685"/>
                <a:gd name="connsiteY10893" fmla="*/ 235544 h 512833"/>
                <a:gd name="connsiteX10894" fmla="*/ 438509 w 4966685"/>
                <a:gd name="connsiteY10894" fmla="*/ 226991 h 512833"/>
                <a:gd name="connsiteX10895" fmla="*/ 447062 w 4966685"/>
                <a:gd name="connsiteY10895" fmla="*/ 218438 h 512833"/>
                <a:gd name="connsiteX10896" fmla="*/ 418815 w 4966685"/>
                <a:gd name="connsiteY10896" fmla="*/ 218438 h 512833"/>
                <a:gd name="connsiteX10897" fmla="*/ 427368 w 4966685"/>
                <a:gd name="connsiteY10897" fmla="*/ 226991 h 512833"/>
                <a:gd name="connsiteX10898" fmla="*/ 418815 w 4966685"/>
                <a:gd name="connsiteY10898" fmla="*/ 235544 h 512833"/>
                <a:gd name="connsiteX10899" fmla="*/ 410262 w 4966685"/>
                <a:gd name="connsiteY10899" fmla="*/ 226991 h 512833"/>
                <a:gd name="connsiteX10900" fmla="*/ 418815 w 4966685"/>
                <a:gd name="connsiteY10900" fmla="*/ 218438 h 512833"/>
                <a:gd name="connsiteX10901" fmla="*/ 390571 w 4966685"/>
                <a:gd name="connsiteY10901" fmla="*/ 218438 h 512833"/>
                <a:gd name="connsiteX10902" fmla="*/ 399124 w 4966685"/>
                <a:gd name="connsiteY10902" fmla="*/ 226991 h 512833"/>
                <a:gd name="connsiteX10903" fmla="*/ 390571 w 4966685"/>
                <a:gd name="connsiteY10903" fmla="*/ 235544 h 512833"/>
                <a:gd name="connsiteX10904" fmla="*/ 382018 w 4966685"/>
                <a:gd name="connsiteY10904" fmla="*/ 226991 h 512833"/>
                <a:gd name="connsiteX10905" fmla="*/ 390571 w 4966685"/>
                <a:gd name="connsiteY10905" fmla="*/ 218438 h 512833"/>
                <a:gd name="connsiteX10906" fmla="*/ 362325 w 4966685"/>
                <a:gd name="connsiteY10906" fmla="*/ 218438 h 512833"/>
                <a:gd name="connsiteX10907" fmla="*/ 370877 w 4966685"/>
                <a:gd name="connsiteY10907" fmla="*/ 226991 h 512833"/>
                <a:gd name="connsiteX10908" fmla="*/ 362325 w 4966685"/>
                <a:gd name="connsiteY10908" fmla="*/ 235544 h 512833"/>
                <a:gd name="connsiteX10909" fmla="*/ 353772 w 4966685"/>
                <a:gd name="connsiteY10909" fmla="*/ 226991 h 512833"/>
                <a:gd name="connsiteX10910" fmla="*/ 362325 w 4966685"/>
                <a:gd name="connsiteY10910" fmla="*/ 218438 h 512833"/>
                <a:gd name="connsiteX10911" fmla="*/ 334080 w 4966685"/>
                <a:gd name="connsiteY10911" fmla="*/ 218438 h 512833"/>
                <a:gd name="connsiteX10912" fmla="*/ 342633 w 4966685"/>
                <a:gd name="connsiteY10912" fmla="*/ 226991 h 512833"/>
                <a:gd name="connsiteX10913" fmla="*/ 334080 w 4966685"/>
                <a:gd name="connsiteY10913" fmla="*/ 235544 h 512833"/>
                <a:gd name="connsiteX10914" fmla="*/ 325527 w 4966685"/>
                <a:gd name="connsiteY10914" fmla="*/ 226991 h 512833"/>
                <a:gd name="connsiteX10915" fmla="*/ 334080 w 4966685"/>
                <a:gd name="connsiteY10915" fmla="*/ 218438 h 512833"/>
                <a:gd name="connsiteX10916" fmla="*/ 305833 w 4966685"/>
                <a:gd name="connsiteY10916" fmla="*/ 218438 h 512833"/>
                <a:gd name="connsiteX10917" fmla="*/ 314386 w 4966685"/>
                <a:gd name="connsiteY10917" fmla="*/ 226991 h 512833"/>
                <a:gd name="connsiteX10918" fmla="*/ 305833 w 4966685"/>
                <a:gd name="connsiteY10918" fmla="*/ 235544 h 512833"/>
                <a:gd name="connsiteX10919" fmla="*/ 297281 w 4966685"/>
                <a:gd name="connsiteY10919" fmla="*/ 226991 h 512833"/>
                <a:gd name="connsiteX10920" fmla="*/ 305833 w 4966685"/>
                <a:gd name="connsiteY10920" fmla="*/ 218438 h 512833"/>
                <a:gd name="connsiteX10921" fmla="*/ 277589 w 4966685"/>
                <a:gd name="connsiteY10921" fmla="*/ 218438 h 512833"/>
                <a:gd name="connsiteX10922" fmla="*/ 286142 w 4966685"/>
                <a:gd name="connsiteY10922" fmla="*/ 226991 h 512833"/>
                <a:gd name="connsiteX10923" fmla="*/ 277589 w 4966685"/>
                <a:gd name="connsiteY10923" fmla="*/ 235544 h 512833"/>
                <a:gd name="connsiteX10924" fmla="*/ 269036 w 4966685"/>
                <a:gd name="connsiteY10924" fmla="*/ 226991 h 512833"/>
                <a:gd name="connsiteX10925" fmla="*/ 277589 w 4966685"/>
                <a:gd name="connsiteY10925" fmla="*/ 218438 h 512833"/>
                <a:gd name="connsiteX10926" fmla="*/ 249343 w 4966685"/>
                <a:gd name="connsiteY10926" fmla="*/ 218438 h 512833"/>
                <a:gd name="connsiteX10927" fmla="*/ 257896 w 4966685"/>
                <a:gd name="connsiteY10927" fmla="*/ 226991 h 512833"/>
                <a:gd name="connsiteX10928" fmla="*/ 249343 w 4966685"/>
                <a:gd name="connsiteY10928" fmla="*/ 235544 h 512833"/>
                <a:gd name="connsiteX10929" fmla="*/ 240790 w 4966685"/>
                <a:gd name="connsiteY10929" fmla="*/ 226991 h 512833"/>
                <a:gd name="connsiteX10930" fmla="*/ 249343 w 4966685"/>
                <a:gd name="connsiteY10930" fmla="*/ 218438 h 512833"/>
                <a:gd name="connsiteX10931" fmla="*/ 221098 w 4966685"/>
                <a:gd name="connsiteY10931" fmla="*/ 218438 h 512833"/>
                <a:gd name="connsiteX10932" fmla="*/ 229651 w 4966685"/>
                <a:gd name="connsiteY10932" fmla="*/ 226991 h 512833"/>
                <a:gd name="connsiteX10933" fmla="*/ 221098 w 4966685"/>
                <a:gd name="connsiteY10933" fmla="*/ 235544 h 512833"/>
                <a:gd name="connsiteX10934" fmla="*/ 212545 w 4966685"/>
                <a:gd name="connsiteY10934" fmla="*/ 226991 h 512833"/>
                <a:gd name="connsiteX10935" fmla="*/ 221098 w 4966685"/>
                <a:gd name="connsiteY10935" fmla="*/ 218438 h 512833"/>
                <a:gd name="connsiteX10936" fmla="*/ 192852 w 4966685"/>
                <a:gd name="connsiteY10936" fmla="*/ 218438 h 512833"/>
                <a:gd name="connsiteX10937" fmla="*/ 201405 w 4966685"/>
                <a:gd name="connsiteY10937" fmla="*/ 226991 h 512833"/>
                <a:gd name="connsiteX10938" fmla="*/ 192852 w 4966685"/>
                <a:gd name="connsiteY10938" fmla="*/ 235544 h 512833"/>
                <a:gd name="connsiteX10939" fmla="*/ 184299 w 4966685"/>
                <a:gd name="connsiteY10939" fmla="*/ 226991 h 512833"/>
                <a:gd name="connsiteX10940" fmla="*/ 192852 w 4966685"/>
                <a:gd name="connsiteY10940" fmla="*/ 218438 h 512833"/>
                <a:gd name="connsiteX10941" fmla="*/ 164606 w 4966685"/>
                <a:gd name="connsiteY10941" fmla="*/ 218438 h 512833"/>
                <a:gd name="connsiteX10942" fmla="*/ 173159 w 4966685"/>
                <a:gd name="connsiteY10942" fmla="*/ 226991 h 512833"/>
                <a:gd name="connsiteX10943" fmla="*/ 164606 w 4966685"/>
                <a:gd name="connsiteY10943" fmla="*/ 235544 h 512833"/>
                <a:gd name="connsiteX10944" fmla="*/ 156053 w 4966685"/>
                <a:gd name="connsiteY10944" fmla="*/ 226991 h 512833"/>
                <a:gd name="connsiteX10945" fmla="*/ 164606 w 4966685"/>
                <a:gd name="connsiteY10945" fmla="*/ 218438 h 512833"/>
                <a:gd name="connsiteX10946" fmla="*/ 136361 w 4966685"/>
                <a:gd name="connsiteY10946" fmla="*/ 218438 h 512833"/>
                <a:gd name="connsiteX10947" fmla="*/ 144914 w 4966685"/>
                <a:gd name="connsiteY10947" fmla="*/ 226991 h 512833"/>
                <a:gd name="connsiteX10948" fmla="*/ 136361 w 4966685"/>
                <a:gd name="connsiteY10948" fmla="*/ 235544 h 512833"/>
                <a:gd name="connsiteX10949" fmla="*/ 127808 w 4966685"/>
                <a:gd name="connsiteY10949" fmla="*/ 226991 h 512833"/>
                <a:gd name="connsiteX10950" fmla="*/ 136361 w 4966685"/>
                <a:gd name="connsiteY10950" fmla="*/ 218438 h 512833"/>
                <a:gd name="connsiteX10951" fmla="*/ 108116 w 4966685"/>
                <a:gd name="connsiteY10951" fmla="*/ 218438 h 512833"/>
                <a:gd name="connsiteX10952" fmla="*/ 116668 w 4966685"/>
                <a:gd name="connsiteY10952" fmla="*/ 226991 h 512833"/>
                <a:gd name="connsiteX10953" fmla="*/ 108116 w 4966685"/>
                <a:gd name="connsiteY10953" fmla="*/ 235544 h 512833"/>
                <a:gd name="connsiteX10954" fmla="*/ 99563 w 4966685"/>
                <a:gd name="connsiteY10954" fmla="*/ 226991 h 512833"/>
                <a:gd name="connsiteX10955" fmla="*/ 108116 w 4966685"/>
                <a:gd name="connsiteY10955" fmla="*/ 218438 h 512833"/>
                <a:gd name="connsiteX10956" fmla="*/ 79870 w 4966685"/>
                <a:gd name="connsiteY10956" fmla="*/ 218438 h 512833"/>
                <a:gd name="connsiteX10957" fmla="*/ 88423 w 4966685"/>
                <a:gd name="connsiteY10957" fmla="*/ 226991 h 512833"/>
                <a:gd name="connsiteX10958" fmla="*/ 79870 w 4966685"/>
                <a:gd name="connsiteY10958" fmla="*/ 235544 h 512833"/>
                <a:gd name="connsiteX10959" fmla="*/ 71317 w 4966685"/>
                <a:gd name="connsiteY10959" fmla="*/ 226991 h 512833"/>
                <a:gd name="connsiteX10960" fmla="*/ 79870 w 4966685"/>
                <a:gd name="connsiteY10960" fmla="*/ 218438 h 512833"/>
                <a:gd name="connsiteX10961" fmla="*/ 51625 w 4966685"/>
                <a:gd name="connsiteY10961" fmla="*/ 218438 h 512833"/>
                <a:gd name="connsiteX10962" fmla="*/ 60178 w 4966685"/>
                <a:gd name="connsiteY10962" fmla="*/ 226991 h 512833"/>
                <a:gd name="connsiteX10963" fmla="*/ 51625 w 4966685"/>
                <a:gd name="connsiteY10963" fmla="*/ 235544 h 512833"/>
                <a:gd name="connsiteX10964" fmla="*/ 43072 w 4966685"/>
                <a:gd name="connsiteY10964" fmla="*/ 226991 h 512833"/>
                <a:gd name="connsiteX10965" fmla="*/ 51625 w 4966685"/>
                <a:gd name="connsiteY10965" fmla="*/ 218438 h 512833"/>
                <a:gd name="connsiteX10966" fmla="*/ 23379 w 4966685"/>
                <a:gd name="connsiteY10966" fmla="*/ 218438 h 512833"/>
                <a:gd name="connsiteX10967" fmla="*/ 31932 w 4966685"/>
                <a:gd name="connsiteY10967" fmla="*/ 226991 h 512833"/>
                <a:gd name="connsiteX10968" fmla="*/ 23379 w 4966685"/>
                <a:gd name="connsiteY10968" fmla="*/ 235544 h 512833"/>
                <a:gd name="connsiteX10969" fmla="*/ 14826 w 4966685"/>
                <a:gd name="connsiteY10969" fmla="*/ 226991 h 512833"/>
                <a:gd name="connsiteX10970" fmla="*/ 23379 w 4966685"/>
                <a:gd name="connsiteY10970" fmla="*/ 218438 h 512833"/>
                <a:gd name="connsiteX10971" fmla="*/ 4952147 w 4966685"/>
                <a:gd name="connsiteY10971" fmla="*/ 194216 h 512833"/>
                <a:gd name="connsiteX10972" fmla="*/ 4960460 w 4966685"/>
                <a:gd name="connsiteY10972" fmla="*/ 202530 h 512833"/>
                <a:gd name="connsiteX10973" fmla="*/ 4952147 w 4966685"/>
                <a:gd name="connsiteY10973" fmla="*/ 210843 h 512833"/>
                <a:gd name="connsiteX10974" fmla="*/ 4943833 w 4966685"/>
                <a:gd name="connsiteY10974" fmla="*/ 202530 h 512833"/>
                <a:gd name="connsiteX10975" fmla="*/ 4952147 w 4966685"/>
                <a:gd name="connsiteY10975" fmla="*/ 194216 h 512833"/>
                <a:gd name="connsiteX10976" fmla="*/ 4923901 w 4966685"/>
                <a:gd name="connsiteY10976" fmla="*/ 194216 h 512833"/>
                <a:gd name="connsiteX10977" fmla="*/ 4932214 w 4966685"/>
                <a:gd name="connsiteY10977" fmla="*/ 202530 h 512833"/>
                <a:gd name="connsiteX10978" fmla="*/ 4923901 w 4966685"/>
                <a:gd name="connsiteY10978" fmla="*/ 210843 h 512833"/>
                <a:gd name="connsiteX10979" fmla="*/ 4915587 w 4966685"/>
                <a:gd name="connsiteY10979" fmla="*/ 202530 h 512833"/>
                <a:gd name="connsiteX10980" fmla="*/ 4923901 w 4966685"/>
                <a:gd name="connsiteY10980" fmla="*/ 194216 h 512833"/>
                <a:gd name="connsiteX10981" fmla="*/ 4895656 w 4966685"/>
                <a:gd name="connsiteY10981" fmla="*/ 194216 h 512833"/>
                <a:gd name="connsiteX10982" fmla="*/ 4903970 w 4966685"/>
                <a:gd name="connsiteY10982" fmla="*/ 202530 h 512833"/>
                <a:gd name="connsiteX10983" fmla="*/ 4895656 w 4966685"/>
                <a:gd name="connsiteY10983" fmla="*/ 210843 h 512833"/>
                <a:gd name="connsiteX10984" fmla="*/ 4887343 w 4966685"/>
                <a:gd name="connsiteY10984" fmla="*/ 202530 h 512833"/>
                <a:gd name="connsiteX10985" fmla="*/ 4895656 w 4966685"/>
                <a:gd name="connsiteY10985" fmla="*/ 194216 h 512833"/>
                <a:gd name="connsiteX10986" fmla="*/ 4867409 w 4966685"/>
                <a:gd name="connsiteY10986" fmla="*/ 194216 h 512833"/>
                <a:gd name="connsiteX10987" fmla="*/ 4875723 w 4966685"/>
                <a:gd name="connsiteY10987" fmla="*/ 202530 h 512833"/>
                <a:gd name="connsiteX10988" fmla="*/ 4867409 w 4966685"/>
                <a:gd name="connsiteY10988" fmla="*/ 210843 h 512833"/>
                <a:gd name="connsiteX10989" fmla="*/ 4859096 w 4966685"/>
                <a:gd name="connsiteY10989" fmla="*/ 202530 h 512833"/>
                <a:gd name="connsiteX10990" fmla="*/ 4867409 w 4966685"/>
                <a:gd name="connsiteY10990" fmla="*/ 194216 h 512833"/>
                <a:gd name="connsiteX10991" fmla="*/ 4839165 w 4966685"/>
                <a:gd name="connsiteY10991" fmla="*/ 194216 h 512833"/>
                <a:gd name="connsiteX10992" fmla="*/ 4847478 w 4966685"/>
                <a:gd name="connsiteY10992" fmla="*/ 202530 h 512833"/>
                <a:gd name="connsiteX10993" fmla="*/ 4839165 w 4966685"/>
                <a:gd name="connsiteY10993" fmla="*/ 210843 h 512833"/>
                <a:gd name="connsiteX10994" fmla="*/ 4830851 w 4966685"/>
                <a:gd name="connsiteY10994" fmla="*/ 202530 h 512833"/>
                <a:gd name="connsiteX10995" fmla="*/ 4839165 w 4966685"/>
                <a:gd name="connsiteY10995" fmla="*/ 194216 h 512833"/>
                <a:gd name="connsiteX10996" fmla="*/ 4810919 w 4966685"/>
                <a:gd name="connsiteY10996" fmla="*/ 194216 h 512833"/>
                <a:gd name="connsiteX10997" fmla="*/ 4819232 w 4966685"/>
                <a:gd name="connsiteY10997" fmla="*/ 202530 h 512833"/>
                <a:gd name="connsiteX10998" fmla="*/ 4810919 w 4966685"/>
                <a:gd name="connsiteY10998" fmla="*/ 210843 h 512833"/>
                <a:gd name="connsiteX10999" fmla="*/ 4802605 w 4966685"/>
                <a:gd name="connsiteY10999" fmla="*/ 202530 h 512833"/>
                <a:gd name="connsiteX11000" fmla="*/ 4810919 w 4966685"/>
                <a:gd name="connsiteY11000" fmla="*/ 194216 h 512833"/>
                <a:gd name="connsiteX11001" fmla="*/ 4782674 w 4966685"/>
                <a:gd name="connsiteY11001" fmla="*/ 194216 h 512833"/>
                <a:gd name="connsiteX11002" fmla="*/ 4790988 w 4966685"/>
                <a:gd name="connsiteY11002" fmla="*/ 202530 h 512833"/>
                <a:gd name="connsiteX11003" fmla="*/ 4782674 w 4966685"/>
                <a:gd name="connsiteY11003" fmla="*/ 210843 h 512833"/>
                <a:gd name="connsiteX11004" fmla="*/ 4774360 w 4966685"/>
                <a:gd name="connsiteY11004" fmla="*/ 202530 h 512833"/>
                <a:gd name="connsiteX11005" fmla="*/ 4782674 w 4966685"/>
                <a:gd name="connsiteY11005" fmla="*/ 194216 h 512833"/>
                <a:gd name="connsiteX11006" fmla="*/ 4754428 w 4966685"/>
                <a:gd name="connsiteY11006" fmla="*/ 194216 h 512833"/>
                <a:gd name="connsiteX11007" fmla="*/ 4762741 w 4966685"/>
                <a:gd name="connsiteY11007" fmla="*/ 202530 h 512833"/>
                <a:gd name="connsiteX11008" fmla="*/ 4754428 w 4966685"/>
                <a:gd name="connsiteY11008" fmla="*/ 210843 h 512833"/>
                <a:gd name="connsiteX11009" fmla="*/ 4746114 w 4966685"/>
                <a:gd name="connsiteY11009" fmla="*/ 202530 h 512833"/>
                <a:gd name="connsiteX11010" fmla="*/ 4754428 w 4966685"/>
                <a:gd name="connsiteY11010" fmla="*/ 194216 h 512833"/>
                <a:gd name="connsiteX11011" fmla="*/ 4726183 w 4966685"/>
                <a:gd name="connsiteY11011" fmla="*/ 194216 h 512833"/>
                <a:gd name="connsiteX11012" fmla="*/ 4734496 w 4966685"/>
                <a:gd name="connsiteY11012" fmla="*/ 202530 h 512833"/>
                <a:gd name="connsiteX11013" fmla="*/ 4726183 w 4966685"/>
                <a:gd name="connsiteY11013" fmla="*/ 210843 h 512833"/>
                <a:gd name="connsiteX11014" fmla="*/ 4717869 w 4966685"/>
                <a:gd name="connsiteY11014" fmla="*/ 202530 h 512833"/>
                <a:gd name="connsiteX11015" fmla="*/ 4726183 w 4966685"/>
                <a:gd name="connsiteY11015" fmla="*/ 194216 h 512833"/>
                <a:gd name="connsiteX11016" fmla="*/ 4697937 w 4966685"/>
                <a:gd name="connsiteY11016" fmla="*/ 194216 h 512833"/>
                <a:gd name="connsiteX11017" fmla="*/ 4706250 w 4966685"/>
                <a:gd name="connsiteY11017" fmla="*/ 202530 h 512833"/>
                <a:gd name="connsiteX11018" fmla="*/ 4697937 w 4966685"/>
                <a:gd name="connsiteY11018" fmla="*/ 210843 h 512833"/>
                <a:gd name="connsiteX11019" fmla="*/ 4689623 w 4966685"/>
                <a:gd name="connsiteY11019" fmla="*/ 202530 h 512833"/>
                <a:gd name="connsiteX11020" fmla="*/ 4697937 w 4966685"/>
                <a:gd name="connsiteY11020" fmla="*/ 194216 h 512833"/>
                <a:gd name="connsiteX11021" fmla="*/ 4669692 w 4966685"/>
                <a:gd name="connsiteY11021" fmla="*/ 194216 h 512833"/>
                <a:gd name="connsiteX11022" fmla="*/ 4678006 w 4966685"/>
                <a:gd name="connsiteY11022" fmla="*/ 202530 h 512833"/>
                <a:gd name="connsiteX11023" fmla="*/ 4669692 w 4966685"/>
                <a:gd name="connsiteY11023" fmla="*/ 210843 h 512833"/>
                <a:gd name="connsiteX11024" fmla="*/ 4661378 w 4966685"/>
                <a:gd name="connsiteY11024" fmla="*/ 202530 h 512833"/>
                <a:gd name="connsiteX11025" fmla="*/ 4669692 w 4966685"/>
                <a:gd name="connsiteY11025" fmla="*/ 194216 h 512833"/>
                <a:gd name="connsiteX11026" fmla="*/ 4641446 w 4966685"/>
                <a:gd name="connsiteY11026" fmla="*/ 194216 h 512833"/>
                <a:gd name="connsiteX11027" fmla="*/ 4649759 w 4966685"/>
                <a:gd name="connsiteY11027" fmla="*/ 202530 h 512833"/>
                <a:gd name="connsiteX11028" fmla="*/ 4641446 w 4966685"/>
                <a:gd name="connsiteY11028" fmla="*/ 210843 h 512833"/>
                <a:gd name="connsiteX11029" fmla="*/ 4633132 w 4966685"/>
                <a:gd name="connsiteY11029" fmla="*/ 202530 h 512833"/>
                <a:gd name="connsiteX11030" fmla="*/ 4641446 w 4966685"/>
                <a:gd name="connsiteY11030" fmla="*/ 194216 h 512833"/>
                <a:gd name="connsiteX11031" fmla="*/ 4613201 w 4966685"/>
                <a:gd name="connsiteY11031" fmla="*/ 194216 h 512833"/>
                <a:gd name="connsiteX11032" fmla="*/ 4621514 w 4966685"/>
                <a:gd name="connsiteY11032" fmla="*/ 202530 h 512833"/>
                <a:gd name="connsiteX11033" fmla="*/ 4613201 w 4966685"/>
                <a:gd name="connsiteY11033" fmla="*/ 210843 h 512833"/>
                <a:gd name="connsiteX11034" fmla="*/ 4604887 w 4966685"/>
                <a:gd name="connsiteY11034" fmla="*/ 202530 h 512833"/>
                <a:gd name="connsiteX11035" fmla="*/ 4613201 w 4966685"/>
                <a:gd name="connsiteY11035" fmla="*/ 194216 h 512833"/>
                <a:gd name="connsiteX11036" fmla="*/ 4584955 w 4966685"/>
                <a:gd name="connsiteY11036" fmla="*/ 194216 h 512833"/>
                <a:gd name="connsiteX11037" fmla="*/ 4593268 w 4966685"/>
                <a:gd name="connsiteY11037" fmla="*/ 202530 h 512833"/>
                <a:gd name="connsiteX11038" fmla="*/ 4584955 w 4966685"/>
                <a:gd name="connsiteY11038" fmla="*/ 210843 h 512833"/>
                <a:gd name="connsiteX11039" fmla="*/ 4576641 w 4966685"/>
                <a:gd name="connsiteY11039" fmla="*/ 202530 h 512833"/>
                <a:gd name="connsiteX11040" fmla="*/ 4584955 w 4966685"/>
                <a:gd name="connsiteY11040" fmla="*/ 194216 h 512833"/>
                <a:gd name="connsiteX11041" fmla="*/ 4556710 w 4966685"/>
                <a:gd name="connsiteY11041" fmla="*/ 194216 h 512833"/>
                <a:gd name="connsiteX11042" fmla="*/ 4565023 w 4966685"/>
                <a:gd name="connsiteY11042" fmla="*/ 202530 h 512833"/>
                <a:gd name="connsiteX11043" fmla="*/ 4556710 w 4966685"/>
                <a:gd name="connsiteY11043" fmla="*/ 210843 h 512833"/>
                <a:gd name="connsiteX11044" fmla="*/ 4548396 w 4966685"/>
                <a:gd name="connsiteY11044" fmla="*/ 202530 h 512833"/>
                <a:gd name="connsiteX11045" fmla="*/ 4556710 w 4966685"/>
                <a:gd name="connsiteY11045" fmla="*/ 194216 h 512833"/>
                <a:gd name="connsiteX11046" fmla="*/ 4528464 w 4966685"/>
                <a:gd name="connsiteY11046" fmla="*/ 194216 h 512833"/>
                <a:gd name="connsiteX11047" fmla="*/ 4536777 w 4966685"/>
                <a:gd name="connsiteY11047" fmla="*/ 202530 h 512833"/>
                <a:gd name="connsiteX11048" fmla="*/ 4528464 w 4966685"/>
                <a:gd name="connsiteY11048" fmla="*/ 210843 h 512833"/>
                <a:gd name="connsiteX11049" fmla="*/ 4520150 w 4966685"/>
                <a:gd name="connsiteY11049" fmla="*/ 202530 h 512833"/>
                <a:gd name="connsiteX11050" fmla="*/ 4528464 w 4966685"/>
                <a:gd name="connsiteY11050" fmla="*/ 194216 h 512833"/>
                <a:gd name="connsiteX11051" fmla="*/ 4500219 w 4966685"/>
                <a:gd name="connsiteY11051" fmla="*/ 194216 h 512833"/>
                <a:gd name="connsiteX11052" fmla="*/ 4508532 w 4966685"/>
                <a:gd name="connsiteY11052" fmla="*/ 202530 h 512833"/>
                <a:gd name="connsiteX11053" fmla="*/ 4500219 w 4966685"/>
                <a:gd name="connsiteY11053" fmla="*/ 210843 h 512833"/>
                <a:gd name="connsiteX11054" fmla="*/ 4491905 w 4966685"/>
                <a:gd name="connsiteY11054" fmla="*/ 202530 h 512833"/>
                <a:gd name="connsiteX11055" fmla="*/ 4500219 w 4966685"/>
                <a:gd name="connsiteY11055" fmla="*/ 194216 h 512833"/>
                <a:gd name="connsiteX11056" fmla="*/ 4471973 w 4966685"/>
                <a:gd name="connsiteY11056" fmla="*/ 194216 h 512833"/>
                <a:gd name="connsiteX11057" fmla="*/ 4480286 w 4966685"/>
                <a:gd name="connsiteY11057" fmla="*/ 202530 h 512833"/>
                <a:gd name="connsiteX11058" fmla="*/ 4471973 w 4966685"/>
                <a:gd name="connsiteY11058" fmla="*/ 210843 h 512833"/>
                <a:gd name="connsiteX11059" fmla="*/ 4463659 w 4966685"/>
                <a:gd name="connsiteY11059" fmla="*/ 202530 h 512833"/>
                <a:gd name="connsiteX11060" fmla="*/ 4471973 w 4966685"/>
                <a:gd name="connsiteY11060" fmla="*/ 194216 h 512833"/>
                <a:gd name="connsiteX11061" fmla="*/ 4443728 w 4966685"/>
                <a:gd name="connsiteY11061" fmla="*/ 194216 h 512833"/>
                <a:gd name="connsiteX11062" fmla="*/ 4452041 w 4966685"/>
                <a:gd name="connsiteY11062" fmla="*/ 202530 h 512833"/>
                <a:gd name="connsiteX11063" fmla="*/ 4443728 w 4966685"/>
                <a:gd name="connsiteY11063" fmla="*/ 210843 h 512833"/>
                <a:gd name="connsiteX11064" fmla="*/ 4435414 w 4966685"/>
                <a:gd name="connsiteY11064" fmla="*/ 202530 h 512833"/>
                <a:gd name="connsiteX11065" fmla="*/ 4443728 w 4966685"/>
                <a:gd name="connsiteY11065" fmla="*/ 194216 h 512833"/>
                <a:gd name="connsiteX11066" fmla="*/ 4415482 w 4966685"/>
                <a:gd name="connsiteY11066" fmla="*/ 194216 h 512833"/>
                <a:gd name="connsiteX11067" fmla="*/ 4423795 w 4966685"/>
                <a:gd name="connsiteY11067" fmla="*/ 202530 h 512833"/>
                <a:gd name="connsiteX11068" fmla="*/ 4415482 w 4966685"/>
                <a:gd name="connsiteY11068" fmla="*/ 210843 h 512833"/>
                <a:gd name="connsiteX11069" fmla="*/ 4407168 w 4966685"/>
                <a:gd name="connsiteY11069" fmla="*/ 202530 h 512833"/>
                <a:gd name="connsiteX11070" fmla="*/ 4415482 w 4966685"/>
                <a:gd name="connsiteY11070" fmla="*/ 194216 h 512833"/>
                <a:gd name="connsiteX11071" fmla="*/ 4387237 w 4966685"/>
                <a:gd name="connsiteY11071" fmla="*/ 194216 h 512833"/>
                <a:gd name="connsiteX11072" fmla="*/ 4395551 w 4966685"/>
                <a:gd name="connsiteY11072" fmla="*/ 202530 h 512833"/>
                <a:gd name="connsiteX11073" fmla="*/ 4387237 w 4966685"/>
                <a:gd name="connsiteY11073" fmla="*/ 210843 h 512833"/>
                <a:gd name="connsiteX11074" fmla="*/ 4378924 w 4966685"/>
                <a:gd name="connsiteY11074" fmla="*/ 202530 h 512833"/>
                <a:gd name="connsiteX11075" fmla="*/ 4387237 w 4966685"/>
                <a:gd name="connsiteY11075" fmla="*/ 194216 h 512833"/>
                <a:gd name="connsiteX11076" fmla="*/ 4358991 w 4966685"/>
                <a:gd name="connsiteY11076" fmla="*/ 194216 h 512833"/>
                <a:gd name="connsiteX11077" fmla="*/ 4367304 w 4966685"/>
                <a:gd name="connsiteY11077" fmla="*/ 202530 h 512833"/>
                <a:gd name="connsiteX11078" fmla="*/ 4358991 w 4966685"/>
                <a:gd name="connsiteY11078" fmla="*/ 210843 h 512833"/>
                <a:gd name="connsiteX11079" fmla="*/ 4350677 w 4966685"/>
                <a:gd name="connsiteY11079" fmla="*/ 202530 h 512833"/>
                <a:gd name="connsiteX11080" fmla="*/ 4358991 w 4966685"/>
                <a:gd name="connsiteY11080" fmla="*/ 194216 h 512833"/>
                <a:gd name="connsiteX11081" fmla="*/ 4330746 w 4966685"/>
                <a:gd name="connsiteY11081" fmla="*/ 194216 h 512833"/>
                <a:gd name="connsiteX11082" fmla="*/ 4339060 w 4966685"/>
                <a:gd name="connsiteY11082" fmla="*/ 202530 h 512833"/>
                <a:gd name="connsiteX11083" fmla="*/ 4330746 w 4966685"/>
                <a:gd name="connsiteY11083" fmla="*/ 210843 h 512833"/>
                <a:gd name="connsiteX11084" fmla="*/ 4322433 w 4966685"/>
                <a:gd name="connsiteY11084" fmla="*/ 202530 h 512833"/>
                <a:gd name="connsiteX11085" fmla="*/ 4330746 w 4966685"/>
                <a:gd name="connsiteY11085" fmla="*/ 194216 h 512833"/>
                <a:gd name="connsiteX11086" fmla="*/ 4302500 w 4966685"/>
                <a:gd name="connsiteY11086" fmla="*/ 194216 h 512833"/>
                <a:gd name="connsiteX11087" fmla="*/ 4310813 w 4966685"/>
                <a:gd name="connsiteY11087" fmla="*/ 202530 h 512833"/>
                <a:gd name="connsiteX11088" fmla="*/ 4302500 w 4966685"/>
                <a:gd name="connsiteY11088" fmla="*/ 210843 h 512833"/>
                <a:gd name="connsiteX11089" fmla="*/ 4294186 w 4966685"/>
                <a:gd name="connsiteY11089" fmla="*/ 202530 h 512833"/>
                <a:gd name="connsiteX11090" fmla="*/ 4302500 w 4966685"/>
                <a:gd name="connsiteY11090" fmla="*/ 194216 h 512833"/>
                <a:gd name="connsiteX11091" fmla="*/ 4274255 w 4966685"/>
                <a:gd name="connsiteY11091" fmla="*/ 194216 h 512833"/>
                <a:gd name="connsiteX11092" fmla="*/ 4282569 w 4966685"/>
                <a:gd name="connsiteY11092" fmla="*/ 202530 h 512833"/>
                <a:gd name="connsiteX11093" fmla="*/ 4274255 w 4966685"/>
                <a:gd name="connsiteY11093" fmla="*/ 210843 h 512833"/>
                <a:gd name="connsiteX11094" fmla="*/ 4265942 w 4966685"/>
                <a:gd name="connsiteY11094" fmla="*/ 202530 h 512833"/>
                <a:gd name="connsiteX11095" fmla="*/ 4274255 w 4966685"/>
                <a:gd name="connsiteY11095" fmla="*/ 194216 h 512833"/>
                <a:gd name="connsiteX11096" fmla="*/ 4246009 w 4966685"/>
                <a:gd name="connsiteY11096" fmla="*/ 194216 h 512833"/>
                <a:gd name="connsiteX11097" fmla="*/ 4254323 w 4966685"/>
                <a:gd name="connsiteY11097" fmla="*/ 202530 h 512833"/>
                <a:gd name="connsiteX11098" fmla="*/ 4246009 w 4966685"/>
                <a:gd name="connsiteY11098" fmla="*/ 210843 h 512833"/>
                <a:gd name="connsiteX11099" fmla="*/ 4237696 w 4966685"/>
                <a:gd name="connsiteY11099" fmla="*/ 202530 h 512833"/>
                <a:gd name="connsiteX11100" fmla="*/ 4246009 w 4966685"/>
                <a:gd name="connsiteY11100" fmla="*/ 194216 h 512833"/>
                <a:gd name="connsiteX11101" fmla="*/ 4217763 w 4966685"/>
                <a:gd name="connsiteY11101" fmla="*/ 194216 h 512833"/>
                <a:gd name="connsiteX11102" fmla="*/ 4226076 w 4966685"/>
                <a:gd name="connsiteY11102" fmla="*/ 202530 h 512833"/>
                <a:gd name="connsiteX11103" fmla="*/ 4217763 w 4966685"/>
                <a:gd name="connsiteY11103" fmla="*/ 210843 h 512833"/>
                <a:gd name="connsiteX11104" fmla="*/ 4209449 w 4966685"/>
                <a:gd name="connsiteY11104" fmla="*/ 202530 h 512833"/>
                <a:gd name="connsiteX11105" fmla="*/ 4217763 w 4966685"/>
                <a:gd name="connsiteY11105" fmla="*/ 194216 h 512833"/>
                <a:gd name="connsiteX11106" fmla="*/ 4189518 w 4966685"/>
                <a:gd name="connsiteY11106" fmla="*/ 194216 h 512833"/>
                <a:gd name="connsiteX11107" fmla="*/ 4197832 w 4966685"/>
                <a:gd name="connsiteY11107" fmla="*/ 202530 h 512833"/>
                <a:gd name="connsiteX11108" fmla="*/ 4189518 w 4966685"/>
                <a:gd name="connsiteY11108" fmla="*/ 210843 h 512833"/>
                <a:gd name="connsiteX11109" fmla="*/ 4181205 w 4966685"/>
                <a:gd name="connsiteY11109" fmla="*/ 202530 h 512833"/>
                <a:gd name="connsiteX11110" fmla="*/ 4189518 w 4966685"/>
                <a:gd name="connsiteY11110" fmla="*/ 194216 h 512833"/>
                <a:gd name="connsiteX11111" fmla="*/ 4161272 w 4966685"/>
                <a:gd name="connsiteY11111" fmla="*/ 194216 h 512833"/>
                <a:gd name="connsiteX11112" fmla="*/ 4169585 w 4966685"/>
                <a:gd name="connsiteY11112" fmla="*/ 202530 h 512833"/>
                <a:gd name="connsiteX11113" fmla="*/ 4161272 w 4966685"/>
                <a:gd name="connsiteY11113" fmla="*/ 210843 h 512833"/>
                <a:gd name="connsiteX11114" fmla="*/ 4152958 w 4966685"/>
                <a:gd name="connsiteY11114" fmla="*/ 202530 h 512833"/>
                <a:gd name="connsiteX11115" fmla="*/ 4161272 w 4966685"/>
                <a:gd name="connsiteY11115" fmla="*/ 194216 h 512833"/>
                <a:gd name="connsiteX11116" fmla="*/ 4133027 w 4966685"/>
                <a:gd name="connsiteY11116" fmla="*/ 194216 h 512833"/>
                <a:gd name="connsiteX11117" fmla="*/ 4141340 w 4966685"/>
                <a:gd name="connsiteY11117" fmla="*/ 202530 h 512833"/>
                <a:gd name="connsiteX11118" fmla="*/ 4133027 w 4966685"/>
                <a:gd name="connsiteY11118" fmla="*/ 210843 h 512833"/>
                <a:gd name="connsiteX11119" fmla="*/ 4124713 w 4966685"/>
                <a:gd name="connsiteY11119" fmla="*/ 202530 h 512833"/>
                <a:gd name="connsiteX11120" fmla="*/ 4133027 w 4966685"/>
                <a:gd name="connsiteY11120" fmla="*/ 194216 h 512833"/>
                <a:gd name="connsiteX11121" fmla="*/ 4104781 w 4966685"/>
                <a:gd name="connsiteY11121" fmla="*/ 194216 h 512833"/>
                <a:gd name="connsiteX11122" fmla="*/ 4113094 w 4966685"/>
                <a:gd name="connsiteY11122" fmla="*/ 202530 h 512833"/>
                <a:gd name="connsiteX11123" fmla="*/ 4104781 w 4966685"/>
                <a:gd name="connsiteY11123" fmla="*/ 210843 h 512833"/>
                <a:gd name="connsiteX11124" fmla="*/ 4096467 w 4966685"/>
                <a:gd name="connsiteY11124" fmla="*/ 202530 h 512833"/>
                <a:gd name="connsiteX11125" fmla="*/ 4104781 w 4966685"/>
                <a:gd name="connsiteY11125" fmla="*/ 194216 h 512833"/>
                <a:gd name="connsiteX11126" fmla="*/ 4076536 w 4966685"/>
                <a:gd name="connsiteY11126" fmla="*/ 194216 h 512833"/>
                <a:gd name="connsiteX11127" fmla="*/ 4084850 w 4966685"/>
                <a:gd name="connsiteY11127" fmla="*/ 202530 h 512833"/>
                <a:gd name="connsiteX11128" fmla="*/ 4076536 w 4966685"/>
                <a:gd name="connsiteY11128" fmla="*/ 210843 h 512833"/>
                <a:gd name="connsiteX11129" fmla="*/ 4068223 w 4966685"/>
                <a:gd name="connsiteY11129" fmla="*/ 202530 h 512833"/>
                <a:gd name="connsiteX11130" fmla="*/ 4076536 w 4966685"/>
                <a:gd name="connsiteY11130" fmla="*/ 194216 h 512833"/>
                <a:gd name="connsiteX11131" fmla="*/ 4048290 w 4966685"/>
                <a:gd name="connsiteY11131" fmla="*/ 194216 h 512833"/>
                <a:gd name="connsiteX11132" fmla="*/ 4056603 w 4966685"/>
                <a:gd name="connsiteY11132" fmla="*/ 202530 h 512833"/>
                <a:gd name="connsiteX11133" fmla="*/ 4048290 w 4966685"/>
                <a:gd name="connsiteY11133" fmla="*/ 210843 h 512833"/>
                <a:gd name="connsiteX11134" fmla="*/ 4039976 w 4966685"/>
                <a:gd name="connsiteY11134" fmla="*/ 202530 h 512833"/>
                <a:gd name="connsiteX11135" fmla="*/ 4048290 w 4966685"/>
                <a:gd name="connsiteY11135" fmla="*/ 194216 h 512833"/>
                <a:gd name="connsiteX11136" fmla="*/ 4020045 w 4966685"/>
                <a:gd name="connsiteY11136" fmla="*/ 194216 h 512833"/>
                <a:gd name="connsiteX11137" fmla="*/ 4028359 w 4966685"/>
                <a:gd name="connsiteY11137" fmla="*/ 202530 h 512833"/>
                <a:gd name="connsiteX11138" fmla="*/ 4020045 w 4966685"/>
                <a:gd name="connsiteY11138" fmla="*/ 210843 h 512833"/>
                <a:gd name="connsiteX11139" fmla="*/ 4011732 w 4966685"/>
                <a:gd name="connsiteY11139" fmla="*/ 202530 h 512833"/>
                <a:gd name="connsiteX11140" fmla="*/ 4020045 w 4966685"/>
                <a:gd name="connsiteY11140" fmla="*/ 194216 h 512833"/>
                <a:gd name="connsiteX11141" fmla="*/ 3991799 w 4966685"/>
                <a:gd name="connsiteY11141" fmla="*/ 194216 h 512833"/>
                <a:gd name="connsiteX11142" fmla="*/ 4000112 w 4966685"/>
                <a:gd name="connsiteY11142" fmla="*/ 202530 h 512833"/>
                <a:gd name="connsiteX11143" fmla="*/ 3991799 w 4966685"/>
                <a:gd name="connsiteY11143" fmla="*/ 210843 h 512833"/>
                <a:gd name="connsiteX11144" fmla="*/ 3983485 w 4966685"/>
                <a:gd name="connsiteY11144" fmla="*/ 202530 h 512833"/>
                <a:gd name="connsiteX11145" fmla="*/ 3991799 w 4966685"/>
                <a:gd name="connsiteY11145" fmla="*/ 194216 h 512833"/>
                <a:gd name="connsiteX11146" fmla="*/ 3963554 w 4966685"/>
                <a:gd name="connsiteY11146" fmla="*/ 194216 h 512833"/>
                <a:gd name="connsiteX11147" fmla="*/ 3971868 w 4966685"/>
                <a:gd name="connsiteY11147" fmla="*/ 202530 h 512833"/>
                <a:gd name="connsiteX11148" fmla="*/ 3963554 w 4966685"/>
                <a:gd name="connsiteY11148" fmla="*/ 210843 h 512833"/>
                <a:gd name="connsiteX11149" fmla="*/ 3955241 w 4966685"/>
                <a:gd name="connsiteY11149" fmla="*/ 202530 h 512833"/>
                <a:gd name="connsiteX11150" fmla="*/ 3963554 w 4966685"/>
                <a:gd name="connsiteY11150" fmla="*/ 194216 h 512833"/>
                <a:gd name="connsiteX11151" fmla="*/ 3935308 w 4966685"/>
                <a:gd name="connsiteY11151" fmla="*/ 194216 h 512833"/>
                <a:gd name="connsiteX11152" fmla="*/ 3943621 w 4966685"/>
                <a:gd name="connsiteY11152" fmla="*/ 202530 h 512833"/>
                <a:gd name="connsiteX11153" fmla="*/ 3935308 w 4966685"/>
                <a:gd name="connsiteY11153" fmla="*/ 210843 h 512833"/>
                <a:gd name="connsiteX11154" fmla="*/ 3926994 w 4966685"/>
                <a:gd name="connsiteY11154" fmla="*/ 202530 h 512833"/>
                <a:gd name="connsiteX11155" fmla="*/ 3935308 w 4966685"/>
                <a:gd name="connsiteY11155" fmla="*/ 194216 h 512833"/>
                <a:gd name="connsiteX11156" fmla="*/ 3907063 w 4966685"/>
                <a:gd name="connsiteY11156" fmla="*/ 194216 h 512833"/>
                <a:gd name="connsiteX11157" fmla="*/ 3915377 w 4966685"/>
                <a:gd name="connsiteY11157" fmla="*/ 202530 h 512833"/>
                <a:gd name="connsiteX11158" fmla="*/ 3907063 w 4966685"/>
                <a:gd name="connsiteY11158" fmla="*/ 210843 h 512833"/>
                <a:gd name="connsiteX11159" fmla="*/ 3898750 w 4966685"/>
                <a:gd name="connsiteY11159" fmla="*/ 202530 h 512833"/>
                <a:gd name="connsiteX11160" fmla="*/ 3907063 w 4966685"/>
                <a:gd name="connsiteY11160" fmla="*/ 194216 h 512833"/>
                <a:gd name="connsiteX11161" fmla="*/ 3878817 w 4966685"/>
                <a:gd name="connsiteY11161" fmla="*/ 194216 h 512833"/>
                <a:gd name="connsiteX11162" fmla="*/ 3887130 w 4966685"/>
                <a:gd name="connsiteY11162" fmla="*/ 202530 h 512833"/>
                <a:gd name="connsiteX11163" fmla="*/ 3878817 w 4966685"/>
                <a:gd name="connsiteY11163" fmla="*/ 210843 h 512833"/>
                <a:gd name="connsiteX11164" fmla="*/ 3870503 w 4966685"/>
                <a:gd name="connsiteY11164" fmla="*/ 202530 h 512833"/>
                <a:gd name="connsiteX11165" fmla="*/ 3878817 w 4966685"/>
                <a:gd name="connsiteY11165" fmla="*/ 194216 h 512833"/>
                <a:gd name="connsiteX11166" fmla="*/ 3850572 w 4966685"/>
                <a:gd name="connsiteY11166" fmla="*/ 194216 h 512833"/>
                <a:gd name="connsiteX11167" fmla="*/ 3858886 w 4966685"/>
                <a:gd name="connsiteY11167" fmla="*/ 202530 h 512833"/>
                <a:gd name="connsiteX11168" fmla="*/ 3850572 w 4966685"/>
                <a:gd name="connsiteY11168" fmla="*/ 210843 h 512833"/>
                <a:gd name="connsiteX11169" fmla="*/ 3842259 w 4966685"/>
                <a:gd name="connsiteY11169" fmla="*/ 202530 h 512833"/>
                <a:gd name="connsiteX11170" fmla="*/ 3850572 w 4966685"/>
                <a:gd name="connsiteY11170" fmla="*/ 194216 h 512833"/>
                <a:gd name="connsiteX11171" fmla="*/ 3822326 w 4966685"/>
                <a:gd name="connsiteY11171" fmla="*/ 194216 h 512833"/>
                <a:gd name="connsiteX11172" fmla="*/ 3830639 w 4966685"/>
                <a:gd name="connsiteY11172" fmla="*/ 202530 h 512833"/>
                <a:gd name="connsiteX11173" fmla="*/ 3822326 w 4966685"/>
                <a:gd name="connsiteY11173" fmla="*/ 210843 h 512833"/>
                <a:gd name="connsiteX11174" fmla="*/ 3814012 w 4966685"/>
                <a:gd name="connsiteY11174" fmla="*/ 202530 h 512833"/>
                <a:gd name="connsiteX11175" fmla="*/ 3822326 w 4966685"/>
                <a:gd name="connsiteY11175" fmla="*/ 194216 h 512833"/>
                <a:gd name="connsiteX11176" fmla="*/ 3794081 w 4966685"/>
                <a:gd name="connsiteY11176" fmla="*/ 194216 h 512833"/>
                <a:gd name="connsiteX11177" fmla="*/ 3802395 w 4966685"/>
                <a:gd name="connsiteY11177" fmla="*/ 202530 h 512833"/>
                <a:gd name="connsiteX11178" fmla="*/ 3794081 w 4966685"/>
                <a:gd name="connsiteY11178" fmla="*/ 210843 h 512833"/>
                <a:gd name="connsiteX11179" fmla="*/ 3785768 w 4966685"/>
                <a:gd name="connsiteY11179" fmla="*/ 202530 h 512833"/>
                <a:gd name="connsiteX11180" fmla="*/ 3794081 w 4966685"/>
                <a:gd name="connsiteY11180" fmla="*/ 194216 h 512833"/>
                <a:gd name="connsiteX11181" fmla="*/ 3765835 w 4966685"/>
                <a:gd name="connsiteY11181" fmla="*/ 194216 h 512833"/>
                <a:gd name="connsiteX11182" fmla="*/ 3774148 w 4966685"/>
                <a:gd name="connsiteY11182" fmla="*/ 202530 h 512833"/>
                <a:gd name="connsiteX11183" fmla="*/ 3765835 w 4966685"/>
                <a:gd name="connsiteY11183" fmla="*/ 210843 h 512833"/>
                <a:gd name="connsiteX11184" fmla="*/ 3757521 w 4966685"/>
                <a:gd name="connsiteY11184" fmla="*/ 202530 h 512833"/>
                <a:gd name="connsiteX11185" fmla="*/ 3765835 w 4966685"/>
                <a:gd name="connsiteY11185" fmla="*/ 194216 h 512833"/>
                <a:gd name="connsiteX11186" fmla="*/ 3737590 w 4966685"/>
                <a:gd name="connsiteY11186" fmla="*/ 194216 h 512833"/>
                <a:gd name="connsiteX11187" fmla="*/ 3745904 w 4966685"/>
                <a:gd name="connsiteY11187" fmla="*/ 202530 h 512833"/>
                <a:gd name="connsiteX11188" fmla="*/ 3737590 w 4966685"/>
                <a:gd name="connsiteY11188" fmla="*/ 210843 h 512833"/>
                <a:gd name="connsiteX11189" fmla="*/ 3729277 w 4966685"/>
                <a:gd name="connsiteY11189" fmla="*/ 202530 h 512833"/>
                <a:gd name="connsiteX11190" fmla="*/ 3737590 w 4966685"/>
                <a:gd name="connsiteY11190" fmla="*/ 194216 h 512833"/>
                <a:gd name="connsiteX11191" fmla="*/ 3709344 w 4966685"/>
                <a:gd name="connsiteY11191" fmla="*/ 194216 h 512833"/>
                <a:gd name="connsiteX11192" fmla="*/ 3717657 w 4966685"/>
                <a:gd name="connsiteY11192" fmla="*/ 202530 h 512833"/>
                <a:gd name="connsiteX11193" fmla="*/ 3709344 w 4966685"/>
                <a:gd name="connsiteY11193" fmla="*/ 210843 h 512833"/>
                <a:gd name="connsiteX11194" fmla="*/ 3701030 w 4966685"/>
                <a:gd name="connsiteY11194" fmla="*/ 202530 h 512833"/>
                <a:gd name="connsiteX11195" fmla="*/ 3709344 w 4966685"/>
                <a:gd name="connsiteY11195" fmla="*/ 194216 h 512833"/>
                <a:gd name="connsiteX11196" fmla="*/ 3681099 w 4966685"/>
                <a:gd name="connsiteY11196" fmla="*/ 194216 h 512833"/>
                <a:gd name="connsiteX11197" fmla="*/ 3689413 w 4966685"/>
                <a:gd name="connsiteY11197" fmla="*/ 202530 h 512833"/>
                <a:gd name="connsiteX11198" fmla="*/ 3681099 w 4966685"/>
                <a:gd name="connsiteY11198" fmla="*/ 210843 h 512833"/>
                <a:gd name="connsiteX11199" fmla="*/ 3672786 w 4966685"/>
                <a:gd name="connsiteY11199" fmla="*/ 202530 h 512833"/>
                <a:gd name="connsiteX11200" fmla="*/ 3681099 w 4966685"/>
                <a:gd name="connsiteY11200" fmla="*/ 194216 h 512833"/>
                <a:gd name="connsiteX11201" fmla="*/ 3652853 w 4966685"/>
                <a:gd name="connsiteY11201" fmla="*/ 194216 h 512833"/>
                <a:gd name="connsiteX11202" fmla="*/ 3661167 w 4966685"/>
                <a:gd name="connsiteY11202" fmla="*/ 202530 h 512833"/>
                <a:gd name="connsiteX11203" fmla="*/ 3652853 w 4966685"/>
                <a:gd name="connsiteY11203" fmla="*/ 210843 h 512833"/>
                <a:gd name="connsiteX11204" fmla="*/ 3644540 w 4966685"/>
                <a:gd name="connsiteY11204" fmla="*/ 202530 h 512833"/>
                <a:gd name="connsiteX11205" fmla="*/ 3652853 w 4966685"/>
                <a:gd name="connsiteY11205" fmla="*/ 194216 h 512833"/>
                <a:gd name="connsiteX11206" fmla="*/ 3624608 w 4966685"/>
                <a:gd name="connsiteY11206" fmla="*/ 194216 h 512833"/>
                <a:gd name="connsiteX11207" fmla="*/ 3632922 w 4966685"/>
                <a:gd name="connsiteY11207" fmla="*/ 202530 h 512833"/>
                <a:gd name="connsiteX11208" fmla="*/ 3624608 w 4966685"/>
                <a:gd name="connsiteY11208" fmla="*/ 210843 h 512833"/>
                <a:gd name="connsiteX11209" fmla="*/ 3616295 w 4966685"/>
                <a:gd name="connsiteY11209" fmla="*/ 202530 h 512833"/>
                <a:gd name="connsiteX11210" fmla="*/ 3624608 w 4966685"/>
                <a:gd name="connsiteY11210" fmla="*/ 194216 h 512833"/>
                <a:gd name="connsiteX11211" fmla="*/ 3596362 w 4966685"/>
                <a:gd name="connsiteY11211" fmla="*/ 194216 h 512833"/>
                <a:gd name="connsiteX11212" fmla="*/ 3604676 w 4966685"/>
                <a:gd name="connsiteY11212" fmla="*/ 202530 h 512833"/>
                <a:gd name="connsiteX11213" fmla="*/ 3596362 w 4966685"/>
                <a:gd name="connsiteY11213" fmla="*/ 210843 h 512833"/>
                <a:gd name="connsiteX11214" fmla="*/ 3588049 w 4966685"/>
                <a:gd name="connsiteY11214" fmla="*/ 202530 h 512833"/>
                <a:gd name="connsiteX11215" fmla="*/ 3596362 w 4966685"/>
                <a:gd name="connsiteY11215" fmla="*/ 194216 h 512833"/>
                <a:gd name="connsiteX11216" fmla="*/ 3568117 w 4966685"/>
                <a:gd name="connsiteY11216" fmla="*/ 194216 h 512833"/>
                <a:gd name="connsiteX11217" fmla="*/ 3576431 w 4966685"/>
                <a:gd name="connsiteY11217" fmla="*/ 202530 h 512833"/>
                <a:gd name="connsiteX11218" fmla="*/ 3568117 w 4966685"/>
                <a:gd name="connsiteY11218" fmla="*/ 210843 h 512833"/>
                <a:gd name="connsiteX11219" fmla="*/ 3559804 w 4966685"/>
                <a:gd name="connsiteY11219" fmla="*/ 202530 h 512833"/>
                <a:gd name="connsiteX11220" fmla="*/ 3568117 w 4966685"/>
                <a:gd name="connsiteY11220" fmla="*/ 194216 h 512833"/>
                <a:gd name="connsiteX11221" fmla="*/ 3539872 w 4966685"/>
                <a:gd name="connsiteY11221" fmla="*/ 194216 h 512833"/>
                <a:gd name="connsiteX11222" fmla="*/ 3548185 w 4966685"/>
                <a:gd name="connsiteY11222" fmla="*/ 202530 h 512833"/>
                <a:gd name="connsiteX11223" fmla="*/ 3539872 w 4966685"/>
                <a:gd name="connsiteY11223" fmla="*/ 210843 h 512833"/>
                <a:gd name="connsiteX11224" fmla="*/ 3531558 w 4966685"/>
                <a:gd name="connsiteY11224" fmla="*/ 202530 h 512833"/>
                <a:gd name="connsiteX11225" fmla="*/ 3539872 w 4966685"/>
                <a:gd name="connsiteY11225" fmla="*/ 194216 h 512833"/>
                <a:gd name="connsiteX11226" fmla="*/ 3511626 w 4966685"/>
                <a:gd name="connsiteY11226" fmla="*/ 194216 h 512833"/>
                <a:gd name="connsiteX11227" fmla="*/ 3519940 w 4966685"/>
                <a:gd name="connsiteY11227" fmla="*/ 202530 h 512833"/>
                <a:gd name="connsiteX11228" fmla="*/ 3511626 w 4966685"/>
                <a:gd name="connsiteY11228" fmla="*/ 210843 h 512833"/>
                <a:gd name="connsiteX11229" fmla="*/ 3503313 w 4966685"/>
                <a:gd name="connsiteY11229" fmla="*/ 202530 h 512833"/>
                <a:gd name="connsiteX11230" fmla="*/ 3511626 w 4966685"/>
                <a:gd name="connsiteY11230" fmla="*/ 194216 h 512833"/>
                <a:gd name="connsiteX11231" fmla="*/ 3483381 w 4966685"/>
                <a:gd name="connsiteY11231" fmla="*/ 194216 h 512833"/>
                <a:gd name="connsiteX11232" fmla="*/ 3491695 w 4966685"/>
                <a:gd name="connsiteY11232" fmla="*/ 202530 h 512833"/>
                <a:gd name="connsiteX11233" fmla="*/ 3483381 w 4966685"/>
                <a:gd name="connsiteY11233" fmla="*/ 210843 h 512833"/>
                <a:gd name="connsiteX11234" fmla="*/ 3475068 w 4966685"/>
                <a:gd name="connsiteY11234" fmla="*/ 202530 h 512833"/>
                <a:gd name="connsiteX11235" fmla="*/ 3483381 w 4966685"/>
                <a:gd name="connsiteY11235" fmla="*/ 194216 h 512833"/>
                <a:gd name="connsiteX11236" fmla="*/ 3455136 w 4966685"/>
                <a:gd name="connsiteY11236" fmla="*/ 194216 h 512833"/>
                <a:gd name="connsiteX11237" fmla="*/ 3463449 w 4966685"/>
                <a:gd name="connsiteY11237" fmla="*/ 202530 h 512833"/>
                <a:gd name="connsiteX11238" fmla="*/ 3455136 w 4966685"/>
                <a:gd name="connsiteY11238" fmla="*/ 210843 h 512833"/>
                <a:gd name="connsiteX11239" fmla="*/ 3446822 w 4966685"/>
                <a:gd name="connsiteY11239" fmla="*/ 202530 h 512833"/>
                <a:gd name="connsiteX11240" fmla="*/ 3455136 w 4966685"/>
                <a:gd name="connsiteY11240" fmla="*/ 194216 h 512833"/>
                <a:gd name="connsiteX11241" fmla="*/ 3426890 w 4966685"/>
                <a:gd name="connsiteY11241" fmla="*/ 194216 h 512833"/>
                <a:gd name="connsiteX11242" fmla="*/ 3435204 w 4966685"/>
                <a:gd name="connsiteY11242" fmla="*/ 202530 h 512833"/>
                <a:gd name="connsiteX11243" fmla="*/ 3426890 w 4966685"/>
                <a:gd name="connsiteY11243" fmla="*/ 210843 h 512833"/>
                <a:gd name="connsiteX11244" fmla="*/ 3418577 w 4966685"/>
                <a:gd name="connsiteY11244" fmla="*/ 202530 h 512833"/>
                <a:gd name="connsiteX11245" fmla="*/ 3426890 w 4966685"/>
                <a:gd name="connsiteY11245" fmla="*/ 194216 h 512833"/>
                <a:gd name="connsiteX11246" fmla="*/ 3398687 w 4966685"/>
                <a:gd name="connsiteY11246" fmla="*/ 194216 h 512833"/>
                <a:gd name="connsiteX11247" fmla="*/ 3407001 w 4966685"/>
                <a:gd name="connsiteY11247" fmla="*/ 202530 h 512833"/>
                <a:gd name="connsiteX11248" fmla="*/ 3398687 w 4966685"/>
                <a:gd name="connsiteY11248" fmla="*/ 210843 h 512833"/>
                <a:gd name="connsiteX11249" fmla="*/ 3390374 w 4966685"/>
                <a:gd name="connsiteY11249" fmla="*/ 202530 h 512833"/>
                <a:gd name="connsiteX11250" fmla="*/ 3398687 w 4966685"/>
                <a:gd name="connsiteY11250" fmla="*/ 194216 h 512833"/>
                <a:gd name="connsiteX11251" fmla="*/ 3370426 w 4966685"/>
                <a:gd name="connsiteY11251" fmla="*/ 194216 h 512833"/>
                <a:gd name="connsiteX11252" fmla="*/ 3378740 w 4966685"/>
                <a:gd name="connsiteY11252" fmla="*/ 202530 h 512833"/>
                <a:gd name="connsiteX11253" fmla="*/ 3370426 w 4966685"/>
                <a:gd name="connsiteY11253" fmla="*/ 210843 h 512833"/>
                <a:gd name="connsiteX11254" fmla="*/ 3362113 w 4966685"/>
                <a:gd name="connsiteY11254" fmla="*/ 202530 h 512833"/>
                <a:gd name="connsiteX11255" fmla="*/ 3370426 w 4966685"/>
                <a:gd name="connsiteY11255" fmla="*/ 194216 h 512833"/>
                <a:gd name="connsiteX11256" fmla="*/ 3342189 w 4966685"/>
                <a:gd name="connsiteY11256" fmla="*/ 194216 h 512833"/>
                <a:gd name="connsiteX11257" fmla="*/ 3350502 w 4966685"/>
                <a:gd name="connsiteY11257" fmla="*/ 202530 h 512833"/>
                <a:gd name="connsiteX11258" fmla="*/ 3342189 w 4966685"/>
                <a:gd name="connsiteY11258" fmla="*/ 210843 h 512833"/>
                <a:gd name="connsiteX11259" fmla="*/ 3333875 w 4966685"/>
                <a:gd name="connsiteY11259" fmla="*/ 202530 h 512833"/>
                <a:gd name="connsiteX11260" fmla="*/ 3342189 w 4966685"/>
                <a:gd name="connsiteY11260" fmla="*/ 194216 h 512833"/>
                <a:gd name="connsiteX11261" fmla="*/ 3313944 w 4966685"/>
                <a:gd name="connsiteY11261" fmla="*/ 194216 h 512833"/>
                <a:gd name="connsiteX11262" fmla="*/ 3322257 w 4966685"/>
                <a:gd name="connsiteY11262" fmla="*/ 202530 h 512833"/>
                <a:gd name="connsiteX11263" fmla="*/ 3313944 w 4966685"/>
                <a:gd name="connsiteY11263" fmla="*/ 210843 h 512833"/>
                <a:gd name="connsiteX11264" fmla="*/ 3305630 w 4966685"/>
                <a:gd name="connsiteY11264" fmla="*/ 202530 h 512833"/>
                <a:gd name="connsiteX11265" fmla="*/ 3313944 w 4966685"/>
                <a:gd name="connsiteY11265" fmla="*/ 194216 h 512833"/>
                <a:gd name="connsiteX11266" fmla="*/ 3285697 w 4966685"/>
                <a:gd name="connsiteY11266" fmla="*/ 194216 h 512833"/>
                <a:gd name="connsiteX11267" fmla="*/ 3294011 w 4966685"/>
                <a:gd name="connsiteY11267" fmla="*/ 202530 h 512833"/>
                <a:gd name="connsiteX11268" fmla="*/ 3285697 w 4966685"/>
                <a:gd name="connsiteY11268" fmla="*/ 210843 h 512833"/>
                <a:gd name="connsiteX11269" fmla="*/ 3277384 w 4966685"/>
                <a:gd name="connsiteY11269" fmla="*/ 202530 h 512833"/>
                <a:gd name="connsiteX11270" fmla="*/ 3285697 w 4966685"/>
                <a:gd name="connsiteY11270" fmla="*/ 194216 h 512833"/>
                <a:gd name="connsiteX11271" fmla="*/ 3257453 w 4966685"/>
                <a:gd name="connsiteY11271" fmla="*/ 194216 h 512833"/>
                <a:gd name="connsiteX11272" fmla="*/ 3265766 w 4966685"/>
                <a:gd name="connsiteY11272" fmla="*/ 202530 h 512833"/>
                <a:gd name="connsiteX11273" fmla="*/ 3257453 w 4966685"/>
                <a:gd name="connsiteY11273" fmla="*/ 210843 h 512833"/>
                <a:gd name="connsiteX11274" fmla="*/ 3249139 w 4966685"/>
                <a:gd name="connsiteY11274" fmla="*/ 202530 h 512833"/>
                <a:gd name="connsiteX11275" fmla="*/ 3257453 w 4966685"/>
                <a:gd name="connsiteY11275" fmla="*/ 194216 h 512833"/>
                <a:gd name="connsiteX11276" fmla="*/ 3229207 w 4966685"/>
                <a:gd name="connsiteY11276" fmla="*/ 194216 h 512833"/>
                <a:gd name="connsiteX11277" fmla="*/ 3237520 w 4966685"/>
                <a:gd name="connsiteY11277" fmla="*/ 202530 h 512833"/>
                <a:gd name="connsiteX11278" fmla="*/ 3229207 w 4966685"/>
                <a:gd name="connsiteY11278" fmla="*/ 210843 h 512833"/>
                <a:gd name="connsiteX11279" fmla="*/ 3220893 w 4966685"/>
                <a:gd name="connsiteY11279" fmla="*/ 202530 h 512833"/>
                <a:gd name="connsiteX11280" fmla="*/ 3229207 w 4966685"/>
                <a:gd name="connsiteY11280" fmla="*/ 194216 h 512833"/>
                <a:gd name="connsiteX11281" fmla="*/ 3200962 w 4966685"/>
                <a:gd name="connsiteY11281" fmla="*/ 194216 h 512833"/>
                <a:gd name="connsiteX11282" fmla="*/ 3209276 w 4966685"/>
                <a:gd name="connsiteY11282" fmla="*/ 202530 h 512833"/>
                <a:gd name="connsiteX11283" fmla="*/ 3200962 w 4966685"/>
                <a:gd name="connsiteY11283" fmla="*/ 210843 h 512833"/>
                <a:gd name="connsiteX11284" fmla="*/ 3192649 w 4966685"/>
                <a:gd name="connsiteY11284" fmla="*/ 202530 h 512833"/>
                <a:gd name="connsiteX11285" fmla="*/ 3200962 w 4966685"/>
                <a:gd name="connsiteY11285" fmla="*/ 194216 h 512833"/>
                <a:gd name="connsiteX11286" fmla="*/ 3172715 w 4966685"/>
                <a:gd name="connsiteY11286" fmla="*/ 194216 h 512833"/>
                <a:gd name="connsiteX11287" fmla="*/ 3181029 w 4966685"/>
                <a:gd name="connsiteY11287" fmla="*/ 202530 h 512833"/>
                <a:gd name="connsiteX11288" fmla="*/ 3172715 w 4966685"/>
                <a:gd name="connsiteY11288" fmla="*/ 210843 h 512833"/>
                <a:gd name="connsiteX11289" fmla="*/ 3164402 w 4966685"/>
                <a:gd name="connsiteY11289" fmla="*/ 202530 h 512833"/>
                <a:gd name="connsiteX11290" fmla="*/ 3172715 w 4966685"/>
                <a:gd name="connsiteY11290" fmla="*/ 194216 h 512833"/>
                <a:gd name="connsiteX11291" fmla="*/ 3144471 w 4966685"/>
                <a:gd name="connsiteY11291" fmla="*/ 194216 h 512833"/>
                <a:gd name="connsiteX11292" fmla="*/ 3152784 w 4966685"/>
                <a:gd name="connsiteY11292" fmla="*/ 202530 h 512833"/>
                <a:gd name="connsiteX11293" fmla="*/ 3144471 w 4966685"/>
                <a:gd name="connsiteY11293" fmla="*/ 210843 h 512833"/>
                <a:gd name="connsiteX11294" fmla="*/ 3136157 w 4966685"/>
                <a:gd name="connsiteY11294" fmla="*/ 202530 h 512833"/>
                <a:gd name="connsiteX11295" fmla="*/ 3144471 w 4966685"/>
                <a:gd name="connsiteY11295" fmla="*/ 194216 h 512833"/>
                <a:gd name="connsiteX11296" fmla="*/ 3116225 w 4966685"/>
                <a:gd name="connsiteY11296" fmla="*/ 194216 h 512833"/>
                <a:gd name="connsiteX11297" fmla="*/ 3124538 w 4966685"/>
                <a:gd name="connsiteY11297" fmla="*/ 202530 h 512833"/>
                <a:gd name="connsiteX11298" fmla="*/ 3116225 w 4966685"/>
                <a:gd name="connsiteY11298" fmla="*/ 210843 h 512833"/>
                <a:gd name="connsiteX11299" fmla="*/ 3107911 w 4966685"/>
                <a:gd name="connsiteY11299" fmla="*/ 202530 h 512833"/>
                <a:gd name="connsiteX11300" fmla="*/ 3116225 w 4966685"/>
                <a:gd name="connsiteY11300" fmla="*/ 194216 h 512833"/>
                <a:gd name="connsiteX11301" fmla="*/ 3087980 w 4966685"/>
                <a:gd name="connsiteY11301" fmla="*/ 194216 h 512833"/>
                <a:gd name="connsiteX11302" fmla="*/ 3096294 w 4966685"/>
                <a:gd name="connsiteY11302" fmla="*/ 202530 h 512833"/>
                <a:gd name="connsiteX11303" fmla="*/ 3087980 w 4966685"/>
                <a:gd name="connsiteY11303" fmla="*/ 210843 h 512833"/>
                <a:gd name="connsiteX11304" fmla="*/ 3079666 w 4966685"/>
                <a:gd name="connsiteY11304" fmla="*/ 202530 h 512833"/>
                <a:gd name="connsiteX11305" fmla="*/ 3087980 w 4966685"/>
                <a:gd name="connsiteY11305" fmla="*/ 194216 h 512833"/>
                <a:gd name="connsiteX11306" fmla="*/ 3059734 w 4966685"/>
                <a:gd name="connsiteY11306" fmla="*/ 194216 h 512833"/>
                <a:gd name="connsiteX11307" fmla="*/ 3068047 w 4966685"/>
                <a:gd name="connsiteY11307" fmla="*/ 202530 h 512833"/>
                <a:gd name="connsiteX11308" fmla="*/ 3059734 w 4966685"/>
                <a:gd name="connsiteY11308" fmla="*/ 210843 h 512833"/>
                <a:gd name="connsiteX11309" fmla="*/ 3051420 w 4966685"/>
                <a:gd name="connsiteY11309" fmla="*/ 202530 h 512833"/>
                <a:gd name="connsiteX11310" fmla="*/ 3059734 w 4966685"/>
                <a:gd name="connsiteY11310" fmla="*/ 194216 h 512833"/>
                <a:gd name="connsiteX11311" fmla="*/ 3031489 w 4966685"/>
                <a:gd name="connsiteY11311" fmla="*/ 194216 h 512833"/>
                <a:gd name="connsiteX11312" fmla="*/ 3039802 w 4966685"/>
                <a:gd name="connsiteY11312" fmla="*/ 202530 h 512833"/>
                <a:gd name="connsiteX11313" fmla="*/ 3031489 w 4966685"/>
                <a:gd name="connsiteY11313" fmla="*/ 210843 h 512833"/>
                <a:gd name="connsiteX11314" fmla="*/ 3023175 w 4966685"/>
                <a:gd name="connsiteY11314" fmla="*/ 202530 h 512833"/>
                <a:gd name="connsiteX11315" fmla="*/ 3031489 w 4966685"/>
                <a:gd name="connsiteY11315" fmla="*/ 194216 h 512833"/>
                <a:gd name="connsiteX11316" fmla="*/ 3003243 w 4966685"/>
                <a:gd name="connsiteY11316" fmla="*/ 194216 h 512833"/>
                <a:gd name="connsiteX11317" fmla="*/ 3011556 w 4966685"/>
                <a:gd name="connsiteY11317" fmla="*/ 202530 h 512833"/>
                <a:gd name="connsiteX11318" fmla="*/ 3003243 w 4966685"/>
                <a:gd name="connsiteY11318" fmla="*/ 210843 h 512833"/>
                <a:gd name="connsiteX11319" fmla="*/ 2994929 w 4966685"/>
                <a:gd name="connsiteY11319" fmla="*/ 202530 h 512833"/>
                <a:gd name="connsiteX11320" fmla="*/ 3003243 w 4966685"/>
                <a:gd name="connsiteY11320" fmla="*/ 194216 h 512833"/>
                <a:gd name="connsiteX11321" fmla="*/ 2974998 w 4966685"/>
                <a:gd name="connsiteY11321" fmla="*/ 194216 h 512833"/>
                <a:gd name="connsiteX11322" fmla="*/ 2983312 w 4966685"/>
                <a:gd name="connsiteY11322" fmla="*/ 202530 h 512833"/>
                <a:gd name="connsiteX11323" fmla="*/ 2974998 w 4966685"/>
                <a:gd name="connsiteY11323" fmla="*/ 210843 h 512833"/>
                <a:gd name="connsiteX11324" fmla="*/ 2966684 w 4966685"/>
                <a:gd name="connsiteY11324" fmla="*/ 202530 h 512833"/>
                <a:gd name="connsiteX11325" fmla="*/ 2974998 w 4966685"/>
                <a:gd name="connsiteY11325" fmla="*/ 194216 h 512833"/>
                <a:gd name="connsiteX11326" fmla="*/ 2946752 w 4966685"/>
                <a:gd name="connsiteY11326" fmla="*/ 194216 h 512833"/>
                <a:gd name="connsiteX11327" fmla="*/ 2955065 w 4966685"/>
                <a:gd name="connsiteY11327" fmla="*/ 202530 h 512833"/>
                <a:gd name="connsiteX11328" fmla="*/ 2946752 w 4966685"/>
                <a:gd name="connsiteY11328" fmla="*/ 210843 h 512833"/>
                <a:gd name="connsiteX11329" fmla="*/ 2938438 w 4966685"/>
                <a:gd name="connsiteY11329" fmla="*/ 202530 h 512833"/>
                <a:gd name="connsiteX11330" fmla="*/ 2946752 w 4966685"/>
                <a:gd name="connsiteY11330" fmla="*/ 194216 h 512833"/>
                <a:gd name="connsiteX11331" fmla="*/ 2918507 w 4966685"/>
                <a:gd name="connsiteY11331" fmla="*/ 194216 h 512833"/>
                <a:gd name="connsiteX11332" fmla="*/ 2926820 w 4966685"/>
                <a:gd name="connsiteY11332" fmla="*/ 202530 h 512833"/>
                <a:gd name="connsiteX11333" fmla="*/ 2918507 w 4966685"/>
                <a:gd name="connsiteY11333" fmla="*/ 210843 h 512833"/>
                <a:gd name="connsiteX11334" fmla="*/ 2910193 w 4966685"/>
                <a:gd name="connsiteY11334" fmla="*/ 202530 h 512833"/>
                <a:gd name="connsiteX11335" fmla="*/ 2918507 w 4966685"/>
                <a:gd name="connsiteY11335" fmla="*/ 194216 h 512833"/>
                <a:gd name="connsiteX11336" fmla="*/ 2890261 w 4966685"/>
                <a:gd name="connsiteY11336" fmla="*/ 194216 h 512833"/>
                <a:gd name="connsiteX11337" fmla="*/ 2898574 w 4966685"/>
                <a:gd name="connsiteY11337" fmla="*/ 202530 h 512833"/>
                <a:gd name="connsiteX11338" fmla="*/ 2890261 w 4966685"/>
                <a:gd name="connsiteY11338" fmla="*/ 210843 h 512833"/>
                <a:gd name="connsiteX11339" fmla="*/ 2881947 w 4966685"/>
                <a:gd name="connsiteY11339" fmla="*/ 202530 h 512833"/>
                <a:gd name="connsiteX11340" fmla="*/ 2890261 w 4966685"/>
                <a:gd name="connsiteY11340" fmla="*/ 194216 h 512833"/>
                <a:gd name="connsiteX11341" fmla="*/ 2862016 w 4966685"/>
                <a:gd name="connsiteY11341" fmla="*/ 194216 h 512833"/>
                <a:gd name="connsiteX11342" fmla="*/ 2870329 w 4966685"/>
                <a:gd name="connsiteY11342" fmla="*/ 202530 h 512833"/>
                <a:gd name="connsiteX11343" fmla="*/ 2862016 w 4966685"/>
                <a:gd name="connsiteY11343" fmla="*/ 210843 h 512833"/>
                <a:gd name="connsiteX11344" fmla="*/ 2853702 w 4966685"/>
                <a:gd name="connsiteY11344" fmla="*/ 202530 h 512833"/>
                <a:gd name="connsiteX11345" fmla="*/ 2862016 w 4966685"/>
                <a:gd name="connsiteY11345" fmla="*/ 194216 h 512833"/>
                <a:gd name="connsiteX11346" fmla="*/ 2833770 w 4966685"/>
                <a:gd name="connsiteY11346" fmla="*/ 194216 h 512833"/>
                <a:gd name="connsiteX11347" fmla="*/ 2842083 w 4966685"/>
                <a:gd name="connsiteY11347" fmla="*/ 202530 h 512833"/>
                <a:gd name="connsiteX11348" fmla="*/ 2833770 w 4966685"/>
                <a:gd name="connsiteY11348" fmla="*/ 210843 h 512833"/>
                <a:gd name="connsiteX11349" fmla="*/ 2825456 w 4966685"/>
                <a:gd name="connsiteY11349" fmla="*/ 202530 h 512833"/>
                <a:gd name="connsiteX11350" fmla="*/ 2833770 w 4966685"/>
                <a:gd name="connsiteY11350" fmla="*/ 194216 h 512833"/>
                <a:gd name="connsiteX11351" fmla="*/ 2805525 w 4966685"/>
                <a:gd name="connsiteY11351" fmla="*/ 194216 h 512833"/>
                <a:gd name="connsiteX11352" fmla="*/ 2813838 w 4966685"/>
                <a:gd name="connsiteY11352" fmla="*/ 202530 h 512833"/>
                <a:gd name="connsiteX11353" fmla="*/ 2805525 w 4966685"/>
                <a:gd name="connsiteY11353" fmla="*/ 210843 h 512833"/>
                <a:gd name="connsiteX11354" fmla="*/ 2797211 w 4966685"/>
                <a:gd name="connsiteY11354" fmla="*/ 202530 h 512833"/>
                <a:gd name="connsiteX11355" fmla="*/ 2805525 w 4966685"/>
                <a:gd name="connsiteY11355" fmla="*/ 194216 h 512833"/>
                <a:gd name="connsiteX11356" fmla="*/ 2777279 w 4966685"/>
                <a:gd name="connsiteY11356" fmla="*/ 194216 h 512833"/>
                <a:gd name="connsiteX11357" fmla="*/ 2785592 w 4966685"/>
                <a:gd name="connsiteY11357" fmla="*/ 202530 h 512833"/>
                <a:gd name="connsiteX11358" fmla="*/ 2777279 w 4966685"/>
                <a:gd name="connsiteY11358" fmla="*/ 210843 h 512833"/>
                <a:gd name="connsiteX11359" fmla="*/ 2768965 w 4966685"/>
                <a:gd name="connsiteY11359" fmla="*/ 202530 h 512833"/>
                <a:gd name="connsiteX11360" fmla="*/ 2777279 w 4966685"/>
                <a:gd name="connsiteY11360" fmla="*/ 194216 h 512833"/>
                <a:gd name="connsiteX11361" fmla="*/ 2749034 w 4966685"/>
                <a:gd name="connsiteY11361" fmla="*/ 194216 h 512833"/>
                <a:gd name="connsiteX11362" fmla="*/ 2757347 w 4966685"/>
                <a:gd name="connsiteY11362" fmla="*/ 202530 h 512833"/>
                <a:gd name="connsiteX11363" fmla="*/ 2749034 w 4966685"/>
                <a:gd name="connsiteY11363" fmla="*/ 210843 h 512833"/>
                <a:gd name="connsiteX11364" fmla="*/ 2740720 w 4966685"/>
                <a:gd name="connsiteY11364" fmla="*/ 202530 h 512833"/>
                <a:gd name="connsiteX11365" fmla="*/ 2749034 w 4966685"/>
                <a:gd name="connsiteY11365" fmla="*/ 194216 h 512833"/>
                <a:gd name="connsiteX11366" fmla="*/ 2720788 w 4966685"/>
                <a:gd name="connsiteY11366" fmla="*/ 194216 h 512833"/>
                <a:gd name="connsiteX11367" fmla="*/ 2729101 w 4966685"/>
                <a:gd name="connsiteY11367" fmla="*/ 202530 h 512833"/>
                <a:gd name="connsiteX11368" fmla="*/ 2720788 w 4966685"/>
                <a:gd name="connsiteY11368" fmla="*/ 210843 h 512833"/>
                <a:gd name="connsiteX11369" fmla="*/ 2712474 w 4966685"/>
                <a:gd name="connsiteY11369" fmla="*/ 202530 h 512833"/>
                <a:gd name="connsiteX11370" fmla="*/ 2720788 w 4966685"/>
                <a:gd name="connsiteY11370" fmla="*/ 194216 h 512833"/>
                <a:gd name="connsiteX11371" fmla="*/ 2692543 w 4966685"/>
                <a:gd name="connsiteY11371" fmla="*/ 194216 h 512833"/>
                <a:gd name="connsiteX11372" fmla="*/ 2700857 w 4966685"/>
                <a:gd name="connsiteY11372" fmla="*/ 202530 h 512833"/>
                <a:gd name="connsiteX11373" fmla="*/ 2692543 w 4966685"/>
                <a:gd name="connsiteY11373" fmla="*/ 210843 h 512833"/>
                <a:gd name="connsiteX11374" fmla="*/ 2684230 w 4966685"/>
                <a:gd name="connsiteY11374" fmla="*/ 202530 h 512833"/>
                <a:gd name="connsiteX11375" fmla="*/ 2692543 w 4966685"/>
                <a:gd name="connsiteY11375" fmla="*/ 194216 h 512833"/>
                <a:gd name="connsiteX11376" fmla="*/ 2664297 w 4966685"/>
                <a:gd name="connsiteY11376" fmla="*/ 194216 h 512833"/>
                <a:gd name="connsiteX11377" fmla="*/ 2672610 w 4966685"/>
                <a:gd name="connsiteY11377" fmla="*/ 202530 h 512833"/>
                <a:gd name="connsiteX11378" fmla="*/ 2664297 w 4966685"/>
                <a:gd name="connsiteY11378" fmla="*/ 210843 h 512833"/>
                <a:gd name="connsiteX11379" fmla="*/ 2655983 w 4966685"/>
                <a:gd name="connsiteY11379" fmla="*/ 202530 h 512833"/>
                <a:gd name="connsiteX11380" fmla="*/ 2664297 w 4966685"/>
                <a:gd name="connsiteY11380" fmla="*/ 194216 h 512833"/>
                <a:gd name="connsiteX11381" fmla="*/ 2636052 w 4966685"/>
                <a:gd name="connsiteY11381" fmla="*/ 194216 h 512833"/>
                <a:gd name="connsiteX11382" fmla="*/ 2644366 w 4966685"/>
                <a:gd name="connsiteY11382" fmla="*/ 202530 h 512833"/>
                <a:gd name="connsiteX11383" fmla="*/ 2636052 w 4966685"/>
                <a:gd name="connsiteY11383" fmla="*/ 210843 h 512833"/>
                <a:gd name="connsiteX11384" fmla="*/ 2627739 w 4966685"/>
                <a:gd name="connsiteY11384" fmla="*/ 202530 h 512833"/>
                <a:gd name="connsiteX11385" fmla="*/ 2636052 w 4966685"/>
                <a:gd name="connsiteY11385" fmla="*/ 194216 h 512833"/>
                <a:gd name="connsiteX11386" fmla="*/ 2607806 w 4966685"/>
                <a:gd name="connsiteY11386" fmla="*/ 194216 h 512833"/>
                <a:gd name="connsiteX11387" fmla="*/ 2616119 w 4966685"/>
                <a:gd name="connsiteY11387" fmla="*/ 202530 h 512833"/>
                <a:gd name="connsiteX11388" fmla="*/ 2607806 w 4966685"/>
                <a:gd name="connsiteY11388" fmla="*/ 210843 h 512833"/>
                <a:gd name="connsiteX11389" fmla="*/ 2599492 w 4966685"/>
                <a:gd name="connsiteY11389" fmla="*/ 202530 h 512833"/>
                <a:gd name="connsiteX11390" fmla="*/ 2607806 w 4966685"/>
                <a:gd name="connsiteY11390" fmla="*/ 194216 h 512833"/>
                <a:gd name="connsiteX11391" fmla="*/ 2579561 w 4966685"/>
                <a:gd name="connsiteY11391" fmla="*/ 194216 h 512833"/>
                <a:gd name="connsiteX11392" fmla="*/ 2587875 w 4966685"/>
                <a:gd name="connsiteY11392" fmla="*/ 202530 h 512833"/>
                <a:gd name="connsiteX11393" fmla="*/ 2579561 w 4966685"/>
                <a:gd name="connsiteY11393" fmla="*/ 210843 h 512833"/>
                <a:gd name="connsiteX11394" fmla="*/ 2571248 w 4966685"/>
                <a:gd name="connsiteY11394" fmla="*/ 202530 h 512833"/>
                <a:gd name="connsiteX11395" fmla="*/ 2579561 w 4966685"/>
                <a:gd name="connsiteY11395" fmla="*/ 194216 h 512833"/>
                <a:gd name="connsiteX11396" fmla="*/ 2551315 w 4966685"/>
                <a:gd name="connsiteY11396" fmla="*/ 194216 h 512833"/>
                <a:gd name="connsiteX11397" fmla="*/ 2559629 w 4966685"/>
                <a:gd name="connsiteY11397" fmla="*/ 202530 h 512833"/>
                <a:gd name="connsiteX11398" fmla="*/ 2551315 w 4966685"/>
                <a:gd name="connsiteY11398" fmla="*/ 210843 h 512833"/>
                <a:gd name="connsiteX11399" fmla="*/ 2543002 w 4966685"/>
                <a:gd name="connsiteY11399" fmla="*/ 202530 h 512833"/>
                <a:gd name="connsiteX11400" fmla="*/ 2551315 w 4966685"/>
                <a:gd name="connsiteY11400" fmla="*/ 194216 h 512833"/>
                <a:gd name="connsiteX11401" fmla="*/ 2523069 w 4966685"/>
                <a:gd name="connsiteY11401" fmla="*/ 194216 h 512833"/>
                <a:gd name="connsiteX11402" fmla="*/ 2531382 w 4966685"/>
                <a:gd name="connsiteY11402" fmla="*/ 202530 h 512833"/>
                <a:gd name="connsiteX11403" fmla="*/ 2523069 w 4966685"/>
                <a:gd name="connsiteY11403" fmla="*/ 210843 h 512833"/>
                <a:gd name="connsiteX11404" fmla="*/ 2514755 w 4966685"/>
                <a:gd name="connsiteY11404" fmla="*/ 202530 h 512833"/>
                <a:gd name="connsiteX11405" fmla="*/ 2523069 w 4966685"/>
                <a:gd name="connsiteY11405" fmla="*/ 194216 h 512833"/>
                <a:gd name="connsiteX11406" fmla="*/ 2494824 w 4966685"/>
                <a:gd name="connsiteY11406" fmla="*/ 194216 h 512833"/>
                <a:gd name="connsiteX11407" fmla="*/ 2503138 w 4966685"/>
                <a:gd name="connsiteY11407" fmla="*/ 202530 h 512833"/>
                <a:gd name="connsiteX11408" fmla="*/ 2494824 w 4966685"/>
                <a:gd name="connsiteY11408" fmla="*/ 210843 h 512833"/>
                <a:gd name="connsiteX11409" fmla="*/ 2486511 w 4966685"/>
                <a:gd name="connsiteY11409" fmla="*/ 202530 h 512833"/>
                <a:gd name="connsiteX11410" fmla="*/ 2494824 w 4966685"/>
                <a:gd name="connsiteY11410" fmla="*/ 194216 h 512833"/>
                <a:gd name="connsiteX11411" fmla="*/ 2466578 w 4966685"/>
                <a:gd name="connsiteY11411" fmla="*/ 194216 h 512833"/>
                <a:gd name="connsiteX11412" fmla="*/ 2474891 w 4966685"/>
                <a:gd name="connsiteY11412" fmla="*/ 202530 h 512833"/>
                <a:gd name="connsiteX11413" fmla="*/ 2466578 w 4966685"/>
                <a:gd name="connsiteY11413" fmla="*/ 210843 h 512833"/>
                <a:gd name="connsiteX11414" fmla="*/ 2458264 w 4966685"/>
                <a:gd name="connsiteY11414" fmla="*/ 202530 h 512833"/>
                <a:gd name="connsiteX11415" fmla="*/ 2466578 w 4966685"/>
                <a:gd name="connsiteY11415" fmla="*/ 194216 h 512833"/>
                <a:gd name="connsiteX11416" fmla="*/ 2438333 w 4966685"/>
                <a:gd name="connsiteY11416" fmla="*/ 194216 h 512833"/>
                <a:gd name="connsiteX11417" fmla="*/ 2446646 w 4966685"/>
                <a:gd name="connsiteY11417" fmla="*/ 202530 h 512833"/>
                <a:gd name="connsiteX11418" fmla="*/ 2438333 w 4966685"/>
                <a:gd name="connsiteY11418" fmla="*/ 210843 h 512833"/>
                <a:gd name="connsiteX11419" fmla="*/ 2430019 w 4966685"/>
                <a:gd name="connsiteY11419" fmla="*/ 202530 h 512833"/>
                <a:gd name="connsiteX11420" fmla="*/ 2438333 w 4966685"/>
                <a:gd name="connsiteY11420" fmla="*/ 194216 h 512833"/>
                <a:gd name="connsiteX11421" fmla="*/ 2410087 w 4966685"/>
                <a:gd name="connsiteY11421" fmla="*/ 194216 h 512833"/>
                <a:gd name="connsiteX11422" fmla="*/ 2418400 w 4966685"/>
                <a:gd name="connsiteY11422" fmla="*/ 202530 h 512833"/>
                <a:gd name="connsiteX11423" fmla="*/ 2410087 w 4966685"/>
                <a:gd name="connsiteY11423" fmla="*/ 210843 h 512833"/>
                <a:gd name="connsiteX11424" fmla="*/ 2401773 w 4966685"/>
                <a:gd name="connsiteY11424" fmla="*/ 202530 h 512833"/>
                <a:gd name="connsiteX11425" fmla="*/ 2410087 w 4966685"/>
                <a:gd name="connsiteY11425" fmla="*/ 194216 h 512833"/>
                <a:gd name="connsiteX11426" fmla="*/ 2381842 w 4966685"/>
                <a:gd name="connsiteY11426" fmla="*/ 194216 h 512833"/>
                <a:gd name="connsiteX11427" fmla="*/ 2390156 w 4966685"/>
                <a:gd name="connsiteY11427" fmla="*/ 202530 h 512833"/>
                <a:gd name="connsiteX11428" fmla="*/ 2381842 w 4966685"/>
                <a:gd name="connsiteY11428" fmla="*/ 210843 h 512833"/>
                <a:gd name="connsiteX11429" fmla="*/ 2373528 w 4966685"/>
                <a:gd name="connsiteY11429" fmla="*/ 202530 h 512833"/>
                <a:gd name="connsiteX11430" fmla="*/ 2381842 w 4966685"/>
                <a:gd name="connsiteY11430" fmla="*/ 194216 h 512833"/>
                <a:gd name="connsiteX11431" fmla="*/ 2353596 w 4966685"/>
                <a:gd name="connsiteY11431" fmla="*/ 194216 h 512833"/>
                <a:gd name="connsiteX11432" fmla="*/ 2361909 w 4966685"/>
                <a:gd name="connsiteY11432" fmla="*/ 202530 h 512833"/>
                <a:gd name="connsiteX11433" fmla="*/ 2353596 w 4966685"/>
                <a:gd name="connsiteY11433" fmla="*/ 210843 h 512833"/>
                <a:gd name="connsiteX11434" fmla="*/ 2345282 w 4966685"/>
                <a:gd name="connsiteY11434" fmla="*/ 202530 h 512833"/>
                <a:gd name="connsiteX11435" fmla="*/ 2353596 w 4966685"/>
                <a:gd name="connsiteY11435" fmla="*/ 194216 h 512833"/>
                <a:gd name="connsiteX11436" fmla="*/ 2325351 w 4966685"/>
                <a:gd name="connsiteY11436" fmla="*/ 194216 h 512833"/>
                <a:gd name="connsiteX11437" fmla="*/ 2333665 w 4966685"/>
                <a:gd name="connsiteY11437" fmla="*/ 202530 h 512833"/>
                <a:gd name="connsiteX11438" fmla="*/ 2325351 w 4966685"/>
                <a:gd name="connsiteY11438" fmla="*/ 210843 h 512833"/>
                <a:gd name="connsiteX11439" fmla="*/ 2317037 w 4966685"/>
                <a:gd name="connsiteY11439" fmla="*/ 202530 h 512833"/>
                <a:gd name="connsiteX11440" fmla="*/ 2325351 w 4966685"/>
                <a:gd name="connsiteY11440" fmla="*/ 194216 h 512833"/>
                <a:gd name="connsiteX11441" fmla="*/ 2297105 w 4966685"/>
                <a:gd name="connsiteY11441" fmla="*/ 194216 h 512833"/>
                <a:gd name="connsiteX11442" fmla="*/ 2305418 w 4966685"/>
                <a:gd name="connsiteY11442" fmla="*/ 202530 h 512833"/>
                <a:gd name="connsiteX11443" fmla="*/ 2297105 w 4966685"/>
                <a:gd name="connsiteY11443" fmla="*/ 210843 h 512833"/>
                <a:gd name="connsiteX11444" fmla="*/ 2288791 w 4966685"/>
                <a:gd name="connsiteY11444" fmla="*/ 202530 h 512833"/>
                <a:gd name="connsiteX11445" fmla="*/ 2297105 w 4966685"/>
                <a:gd name="connsiteY11445" fmla="*/ 194216 h 512833"/>
                <a:gd name="connsiteX11446" fmla="*/ 2268860 w 4966685"/>
                <a:gd name="connsiteY11446" fmla="*/ 194216 h 512833"/>
                <a:gd name="connsiteX11447" fmla="*/ 2277174 w 4966685"/>
                <a:gd name="connsiteY11447" fmla="*/ 202530 h 512833"/>
                <a:gd name="connsiteX11448" fmla="*/ 2268860 w 4966685"/>
                <a:gd name="connsiteY11448" fmla="*/ 210843 h 512833"/>
                <a:gd name="connsiteX11449" fmla="*/ 2260546 w 4966685"/>
                <a:gd name="connsiteY11449" fmla="*/ 202530 h 512833"/>
                <a:gd name="connsiteX11450" fmla="*/ 2268860 w 4966685"/>
                <a:gd name="connsiteY11450" fmla="*/ 194216 h 512833"/>
                <a:gd name="connsiteX11451" fmla="*/ 2240614 w 4966685"/>
                <a:gd name="connsiteY11451" fmla="*/ 194216 h 512833"/>
                <a:gd name="connsiteX11452" fmla="*/ 2248927 w 4966685"/>
                <a:gd name="connsiteY11452" fmla="*/ 202530 h 512833"/>
                <a:gd name="connsiteX11453" fmla="*/ 2240614 w 4966685"/>
                <a:gd name="connsiteY11453" fmla="*/ 210843 h 512833"/>
                <a:gd name="connsiteX11454" fmla="*/ 2232300 w 4966685"/>
                <a:gd name="connsiteY11454" fmla="*/ 202530 h 512833"/>
                <a:gd name="connsiteX11455" fmla="*/ 2240614 w 4966685"/>
                <a:gd name="connsiteY11455" fmla="*/ 194216 h 512833"/>
                <a:gd name="connsiteX11456" fmla="*/ 2212369 w 4966685"/>
                <a:gd name="connsiteY11456" fmla="*/ 194216 h 512833"/>
                <a:gd name="connsiteX11457" fmla="*/ 2220682 w 4966685"/>
                <a:gd name="connsiteY11457" fmla="*/ 202530 h 512833"/>
                <a:gd name="connsiteX11458" fmla="*/ 2212369 w 4966685"/>
                <a:gd name="connsiteY11458" fmla="*/ 210843 h 512833"/>
                <a:gd name="connsiteX11459" fmla="*/ 2204055 w 4966685"/>
                <a:gd name="connsiteY11459" fmla="*/ 202530 h 512833"/>
                <a:gd name="connsiteX11460" fmla="*/ 2212369 w 4966685"/>
                <a:gd name="connsiteY11460" fmla="*/ 194216 h 512833"/>
                <a:gd name="connsiteX11461" fmla="*/ 2184123 w 4966685"/>
                <a:gd name="connsiteY11461" fmla="*/ 194216 h 512833"/>
                <a:gd name="connsiteX11462" fmla="*/ 2192436 w 4966685"/>
                <a:gd name="connsiteY11462" fmla="*/ 202530 h 512833"/>
                <a:gd name="connsiteX11463" fmla="*/ 2184123 w 4966685"/>
                <a:gd name="connsiteY11463" fmla="*/ 210843 h 512833"/>
                <a:gd name="connsiteX11464" fmla="*/ 2175809 w 4966685"/>
                <a:gd name="connsiteY11464" fmla="*/ 202530 h 512833"/>
                <a:gd name="connsiteX11465" fmla="*/ 2184123 w 4966685"/>
                <a:gd name="connsiteY11465" fmla="*/ 194216 h 512833"/>
                <a:gd name="connsiteX11466" fmla="*/ 2155878 w 4966685"/>
                <a:gd name="connsiteY11466" fmla="*/ 194216 h 512833"/>
                <a:gd name="connsiteX11467" fmla="*/ 2164192 w 4966685"/>
                <a:gd name="connsiteY11467" fmla="*/ 202530 h 512833"/>
                <a:gd name="connsiteX11468" fmla="*/ 2155878 w 4966685"/>
                <a:gd name="connsiteY11468" fmla="*/ 210843 h 512833"/>
                <a:gd name="connsiteX11469" fmla="*/ 2147565 w 4966685"/>
                <a:gd name="connsiteY11469" fmla="*/ 202530 h 512833"/>
                <a:gd name="connsiteX11470" fmla="*/ 2155878 w 4966685"/>
                <a:gd name="connsiteY11470" fmla="*/ 194216 h 512833"/>
                <a:gd name="connsiteX11471" fmla="*/ 2127632 w 4966685"/>
                <a:gd name="connsiteY11471" fmla="*/ 194216 h 512833"/>
                <a:gd name="connsiteX11472" fmla="*/ 2135945 w 4966685"/>
                <a:gd name="connsiteY11472" fmla="*/ 202530 h 512833"/>
                <a:gd name="connsiteX11473" fmla="*/ 2127632 w 4966685"/>
                <a:gd name="connsiteY11473" fmla="*/ 210843 h 512833"/>
                <a:gd name="connsiteX11474" fmla="*/ 2119318 w 4966685"/>
                <a:gd name="connsiteY11474" fmla="*/ 202530 h 512833"/>
                <a:gd name="connsiteX11475" fmla="*/ 2127632 w 4966685"/>
                <a:gd name="connsiteY11475" fmla="*/ 194216 h 512833"/>
                <a:gd name="connsiteX11476" fmla="*/ 2099387 w 4966685"/>
                <a:gd name="connsiteY11476" fmla="*/ 194216 h 512833"/>
                <a:gd name="connsiteX11477" fmla="*/ 2107700 w 4966685"/>
                <a:gd name="connsiteY11477" fmla="*/ 202530 h 512833"/>
                <a:gd name="connsiteX11478" fmla="*/ 2099387 w 4966685"/>
                <a:gd name="connsiteY11478" fmla="*/ 210843 h 512833"/>
                <a:gd name="connsiteX11479" fmla="*/ 2091073 w 4966685"/>
                <a:gd name="connsiteY11479" fmla="*/ 202530 h 512833"/>
                <a:gd name="connsiteX11480" fmla="*/ 2099387 w 4966685"/>
                <a:gd name="connsiteY11480" fmla="*/ 194216 h 512833"/>
                <a:gd name="connsiteX11481" fmla="*/ 2071141 w 4966685"/>
                <a:gd name="connsiteY11481" fmla="*/ 194216 h 512833"/>
                <a:gd name="connsiteX11482" fmla="*/ 2079454 w 4966685"/>
                <a:gd name="connsiteY11482" fmla="*/ 202530 h 512833"/>
                <a:gd name="connsiteX11483" fmla="*/ 2071141 w 4966685"/>
                <a:gd name="connsiteY11483" fmla="*/ 210843 h 512833"/>
                <a:gd name="connsiteX11484" fmla="*/ 2062827 w 4966685"/>
                <a:gd name="connsiteY11484" fmla="*/ 202530 h 512833"/>
                <a:gd name="connsiteX11485" fmla="*/ 2071141 w 4966685"/>
                <a:gd name="connsiteY11485" fmla="*/ 194216 h 512833"/>
                <a:gd name="connsiteX11486" fmla="*/ 2042896 w 4966685"/>
                <a:gd name="connsiteY11486" fmla="*/ 194216 h 512833"/>
                <a:gd name="connsiteX11487" fmla="*/ 2051210 w 4966685"/>
                <a:gd name="connsiteY11487" fmla="*/ 202530 h 512833"/>
                <a:gd name="connsiteX11488" fmla="*/ 2042896 w 4966685"/>
                <a:gd name="connsiteY11488" fmla="*/ 210843 h 512833"/>
                <a:gd name="connsiteX11489" fmla="*/ 2034583 w 4966685"/>
                <a:gd name="connsiteY11489" fmla="*/ 202530 h 512833"/>
                <a:gd name="connsiteX11490" fmla="*/ 2042896 w 4966685"/>
                <a:gd name="connsiteY11490" fmla="*/ 194216 h 512833"/>
                <a:gd name="connsiteX11491" fmla="*/ 2014650 w 4966685"/>
                <a:gd name="connsiteY11491" fmla="*/ 194216 h 512833"/>
                <a:gd name="connsiteX11492" fmla="*/ 2022963 w 4966685"/>
                <a:gd name="connsiteY11492" fmla="*/ 202530 h 512833"/>
                <a:gd name="connsiteX11493" fmla="*/ 2014650 w 4966685"/>
                <a:gd name="connsiteY11493" fmla="*/ 210843 h 512833"/>
                <a:gd name="connsiteX11494" fmla="*/ 2006336 w 4966685"/>
                <a:gd name="connsiteY11494" fmla="*/ 202530 h 512833"/>
                <a:gd name="connsiteX11495" fmla="*/ 2014650 w 4966685"/>
                <a:gd name="connsiteY11495" fmla="*/ 194216 h 512833"/>
                <a:gd name="connsiteX11496" fmla="*/ 1986405 w 4966685"/>
                <a:gd name="connsiteY11496" fmla="*/ 194216 h 512833"/>
                <a:gd name="connsiteX11497" fmla="*/ 1994719 w 4966685"/>
                <a:gd name="connsiteY11497" fmla="*/ 202530 h 512833"/>
                <a:gd name="connsiteX11498" fmla="*/ 1986405 w 4966685"/>
                <a:gd name="connsiteY11498" fmla="*/ 210843 h 512833"/>
                <a:gd name="connsiteX11499" fmla="*/ 1978092 w 4966685"/>
                <a:gd name="connsiteY11499" fmla="*/ 202530 h 512833"/>
                <a:gd name="connsiteX11500" fmla="*/ 1986405 w 4966685"/>
                <a:gd name="connsiteY11500" fmla="*/ 194216 h 512833"/>
                <a:gd name="connsiteX11501" fmla="*/ 1958159 w 4966685"/>
                <a:gd name="connsiteY11501" fmla="*/ 194216 h 512833"/>
                <a:gd name="connsiteX11502" fmla="*/ 1966473 w 4966685"/>
                <a:gd name="connsiteY11502" fmla="*/ 202530 h 512833"/>
                <a:gd name="connsiteX11503" fmla="*/ 1958159 w 4966685"/>
                <a:gd name="connsiteY11503" fmla="*/ 210843 h 512833"/>
                <a:gd name="connsiteX11504" fmla="*/ 1949846 w 4966685"/>
                <a:gd name="connsiteY11504" fmla="*/ 202530 h 512833"/>
                <a:gd name="connsiteX11505" fmla="*/ 1958159 w 4966685"/>
                <a:gd name="connsiteY11505" fmla="*/ 194216 h 512833"/>
                <a:gd name="connsiteX11506" fmla="*/ 1929914 w 4966685"/>
                <a:gd name="connsiteY11506" fmla="*/ 194216 h 512833"/>
                <a:gd name="connsiteX11507" fmla="*/ 1938228 w 4966685"/>
                <a:gd name="connsiteY11507" fmla="*/ 202530 h 512833"/>
                <a:gd name="connsiteX11508" fmla="*/ 1929914 w 4966685"/>
                <a:gd name="connsiteY11508" fmla="*/ 210843 h 512833"/>
                <a:gd name="connsiteX11509" fmla="*/ 1921601 w 4966685"/>
                <a:gd name="connsiteY11509" fmla="*/ 202530 h 512833"/>
                <a:gd name="connsiteX11510" fmla="*/ 1929914 w 4966685"/>
                <a:gd name="connsiteY11510" fmla="*/ 194216 h 512833"/>
                <a:gd name="connsiteX11511" fmla="*/ 1901668 w 4966685"/>
                <a:gd name="connsiteY11511" fmla="*/ 194216 h 512833"/>
                <a:gd name="connsiteX11512" fmla="*/ 1909982 w 4966685"/>
                <a:gd name="connsiteY11512" fmla="*/ 202530 h 512833"/>
                <a:gd name="connsiteX11513" fmla="*/ 1901668 w 4966685"/>
                <a:gd name="connsiteY11513" fmla="*/ 210843 h 512833"/>
                <a:gd name="connsiteX11514" fmla="*/ 1893355 w 4966685"/>
                <a:gd name="connsiteY11514" fmla="*/ 202530 h 512833"/>
                <a:gd name="connsiteX11515" fmla="*/ 1901668 w 4966685"/>
                <a:gd name="connsiteY11515" fmla="*/ 194216 h 512833"/>
                <a:gd name="connsiteX11516" fmla="*/ 1873423 w 4966685"/>
                <a:gd name="connsiteY11516" fmla="*/ 194216 h 512833"/>
                <a:gd name="connsiteX11517" fmla="*/ 1881736 w 4966685"/>
                <a:gd name="connsiteY11517" fmla="*/ 202530 h 512833"/>
                <a:gd name="connsiteX11518" fmla="*/ 1873423 w 4966685"/>
                <a:gd name="connsiteY11518" fmla="*/ 210843 h 512833"/>
                <a:gd name="connsiteX11519" fmla="*/ 1865109 w 4966685"/>
                <a:gd name="connsiteY11519" fmla="*/ 202530 h 512833"/>
                <a:gd name="connsiteX11520" fmla="*/ 1873423 w 4966685"/>
                <a:gd name="connsiteY11520" fmla="*/ 194216 h 512833"/>
                <a:gd name="connsiteX11521" fmla="*/ 1845178 w 4966685"/>
                <a:gd name="connsiteY11521" fmla="*/ 194216 h 512833"/>
                <a:gd name="connsiteX11522" fmla="*/ 1853491 w 4966685"/>
                <a:gd name="connsiteY11522" fmla="*/ 202530 h 512833"/>
                <a:gd name="connsiteX11523" fmla="*/ 1845178 w 4966685"/>
                <a:gd name="connsiteY11523" fmla="*/ 210843 h 512833"/>
                <a:gd name="connsiteX11524" fmla="*/ 1836864 w 4966685"/>
                <a:gd name="connsiteY11524" fmla="*/ 202530 h 512833"/>
                <a:gd name="connsiteX11525" fmla="*/ 1845178 w 4966685"/>
                <a:gd name="connsiteY11525" fmla="*/ 194216 h 512833"/>
                <a:gd name="connsiteX11526" fmla="*/ 1816932 w 4966685"/>
                <a:gd name="connsiteY11526" fmla="*/ 194216 h 512833"/>
                <a:gd name="connsiteX11527" fmla="*/ 1825245 w 4966685"/>
                <a:gd name="connsiteY11527" fmla="*/ 202530 h 512833"/>
                <a:gd name="connsiteX11528" fmla="*/ 1816932 w 4966685"/>
                <a:gd name="connsiteY11528" fmla="*/ 210843 h 512833"/>
                <a:gd name="connsiteX11529" fmla="*/ 1808618 w 4966685"/>
                <a:gd name="connsiteY11529" fmla="*/ 202530 h 512833"/>
                <a:gd name="connsiteX11530" fmla="*/ 1816932 w 4966685"/>
                <a:gd name="connsiteY11530" fmla="*/ 194216 h 512833"/>
                <a:gd name="connsiteX11531" fmla="*/ 1788687 w 4966685"/>
                <a:gd name="connsiteY11531" fmla="*/ 194216 h 512833"/>
                <a:gd name="connsiteX11532" fmla="*/ 1797001 w 4966685"/>
                <a:gd name="connsiteY11532" fmla="*/ 202530 h 512833"/>
                <a:gd name="connsiteX11533" fmla="*/ 1788687 w 4966685"/>
                <a:gd name="connsiteY11533" fmla="*/ 210843 h 512833"/>
                <a:gd name="connsiteX11534" fmla="*/ 1780374 w 4966685"/>
                <a:gd name="connsiteY11534" fmla="*/ 202530 h 512833"/>
                <a:gd name="connsiteX11535" fmla="*/ 1788687 w 4966685"/>
                <a:gd name="connsiteY11535" fmla="*/ 194216 h 512833"/>
                <a:gd name="connsiteX11536" fmla="*/ 1760441 w 4966685"/>
                <a:gd name="connsiteY11536" fmla="*/ 194216 h 512833"/>
                <a:gd name="connsiteX11537" fmla="*/ 1768755 w 4966685"/>
                <a:gd name="connsiteY11537" fmla="*/ 202530 h 512833"/>
                <a:gd name="connsiteX11538" fmla="*/ 1760441 w 4966685"/>
                <a:gd name="connsiteY11538" fmla="*/ 210843 h 512833"/>
                <a:gd name="connsiteX11539" fmla="*/ 1752128 w 4966685"/>
                <a:gd name="connsiteY11539" fmla="*/ 202530 h 512833"/>
                <a:gd name="connsiteX11540" fmla="*/ 1760441 w 4966685"/>
                <a:gd name="connsiteY11540" fmla="*/ 194216 h 512833"/>
                <a:gd name="connsiteX11541" fmla="*/ 1732196 w 4966685"/>
                <a:gd name="connsiteY11541" fmla="*/ 194216 h 512833"/>
                <a:gd name="connsiteX11542" fmla="*/ 1740510 w 4966685"/>
                <a:gd name="connsiteY11542" fmla="*/ 202530 h 512833"/>
                <a:gd name="connsiteX11543" fmla="*/ 1732196 w 4966685"/>
                <a:gd name="connsiteY11543" fmla="*/ 210843 h 512833"/>
                <a:gd name="connsiteX11544" fmla="*/ 1723883 w 4966685"/>
                <a:gd name="connsiteY11544" fmla="*/ 202530 h 512833"/>
                <a:gd name="connsiteX11545" fmla="*/ 1732196 w 4966685"/>
                <a:gd name="connsiteY11545" fmla="*/ 194216 h 512833"/>
                <a:gd name="connsiteX11546" fmla="*/ 1703993 w 4966685"/>
                <a:gd name="connsiteY11546" fmla="*/ 194216 h 512833"/>
                <a:gd name="connsiteX11547" fmla="*/ 1712307 w 4966685"/>
                <a:gd name="connsiteY11547" fmla="*/ 202530 h 512833"/>
                <a:gd name="connsiteX11548" fmla="*/ 1703993 w 4966685"/>
                <a:gd name="connsiteY11548" fmla="*/ 210843 h 512833"/>
                <a:gd name="connsiteX11549" fmla="*/ 1695680 w 4966685"/>
                <a:gd name="connsiteY11549" fmla="*/ 202530 h 512833"/>
                <a:gd name="connsiteX11550" fmla="*/ 1703993 w 4966685"/>
                <a:gd name="connsiteY11550" fmla="*/ 194216 h 512833"/>
                <a:gd name="connsiteX11551" fmla="*/ 1675733 w 4966685"/>
                <a:gd name="connsiteY11551" fmla="*/ 194216 h 512833"/>
                <a:gd name="connsiteX11552" fmla="*/ 1684046 w 4966685"/>
                <a:gd name="connsiteY11552" fmla="*/ 202530 h 512833"/>
                <a:gd name="connsiteX11553" fmla="*/ 1675733 w 4966685"/>
                <a:gd name="connsiteY11553" fmla="*/ 210843 h 512833"/>
                <a:gd name="connsiteX11554" fmla="*/ 1667419 w 4966685"/>
                <a:gd name="connsiteY11554" fmla="*/ 202530 h 512833"/>
                <a:gd name="connsiteX11555" fmla="*/ 1675733 w 4966685"/>
                <a:gd name="connsiteY11555" fmla="*/ 194216 h 512833"/>
                <a:gd name="connsiteX11556" fmla="*/ 1647494 w 4966685"/>
                <a:gd name="connsiteY11556" fmla="*/ 194216 h 512833"/>
                <a:gd name="connsiteX11557" fmla="*/ 1655808 w 4966685"/>
                <a:gd name="connsiteY11557" fmla="*/ 202530 h 512833"/>
                <a:gd name="connsiteX11558" fmla="*/ 1647494 w 4966685"/>
                <a:gd name="connsiteY11558" fmla="*/ 210843 h 512833"/>
                <a:gd name="connsiteX11559" fmla="*/ 1639181 w 4966685"/>
                <a:gd name="connsiteY11559" fmla="*/ 202530 h 512833"/>
                <a:gd name="connsiteX11560" fmla="*/ 1647494 w 4966685"/>
                <a:gd name="connsiteY11560" fmla="*/ 194216 h 512833"/>
                <a:gd name="connsiteX11561" fmla="*/ 1619250 w 4966685"/>
                <a:gd name="connsiteY11561" fmla="*/ 194216 h 512833"/>
                <a:gd name="connsiteX11562" fmla="*/ 1627563 w 4966685"/>
                <a:gd name="connsiteY11562" fmla="*/ 202530 h 512833"/>
                <a:gd name="connsiteX11563" fmla="*/ 1619250 w 4966685"/>
                <a:gd name="connsiteY11563" fmla="*/ 210843 h 512833"/>
                <a:gd name="connsiteX11564" fmla="*/ 1610936 w 4966685"/>
                <a:gd name="connsiteY11564" fmla="*/ 202530 h 512833"/>
                <a:gd name="connsiteX11565" fmla="*/ 1619250 w 4966685"/>
                <a:gd name="connsiteY11565" fmla="*/ 194216 h 512833"/>
                <a:gd name="connsiteX11566" fmla="*/ 1591003 w 4966685"/>
                <a:gd name="connsiteY11566" fmla="*/ 194216 h 512833"/>
                <a:gd name="connsiteX11567" fmla="*/ 1599317 w 4966685"/>
                <a:gd name="connsiteY11567" fmla="*/ 202530 h 512833"/>
                <a:gd name="connsiteX11568" fmla="*/ 1591003 w 4966685"/>
                <a:gd name="connsiteY11568" fmla="*/ 210843 h 512833"/>
                <a:gd name="connsiteX11569" fmla="*/ 1582690 w 4966685"/>
                <a:gd name="connsiteY11569" fmla="*/ 202530 h 512833"/>
                <a:gd name="connsiteX11570" fmla="*/ 1591003 w 4966685"/>
                <a:gd name="connsiteY11570" fmla="*/ 194216 h 512833"/>
                <a:gd name="connsiteX11571" fmla="*/ 1562759 w 4966685"/>
                <a:gd name="connsiteY11571" fmla="*/ 194216 h 512833"/>
                <a:gd name="connsiteX11572" fmla="*/ 1571072 w 4966685"/>
                <a:gd name="connsiteY11572" fmla="*/ 202530 h 512833"/>
                <a:gd name="connsiteX11573" fmla="*/ 1562759 w 4966685"/>
                <a:gd name="connsiteY11573" fmla="*/ 210843 h 512833"/>
                <a:gd name="connsiteX11574" fmla="*/ 1554445 w 4966685"/>
                <a:gd name="connsiteY11574" fmla="*/ 202530 h 512833"/>
                <a:gd name="connsiteX11575" fmla="*/ 1562759 w 4966685"/>
                <a:gd name="connsiteY11575" fmla="*/ 194216 h 512833"/>
                <a:gd name="connsiteX11576" fmla="*/ 1534512 w 4966685"/>
                <a:gd name="connsiteY11576" fmla="*/ 194216 h 512833"/>
                <a:gd name="connsiteX11577" fmla="*/ 1542826 w 4966685"/>
                <a:gd name="connsiteY11577" fmla="*/ 202530 h 512833"/>
                <a:gd name="connsiteX11578" fmla="*/ 1534512 w 4966685"/>
                <a:gd name="connsiteY11578" fmla="*/ 210843 h 512833"/>
                <a:gd name="connsiteX11579" fmla="*/ 1526199 w 4966685"/>
                <a:gd name="connsiteY11579" fmla="*/ 202530 h 512833"/>
                <a:gd name="connsiteX11580" fmla="*/ 1534512 w 4966685"/>
                <a:gd name="connsiteY11580" fmla="*/ 194216 h 512833"/>
                <a:gd name="connsiteX11581" fmla="*/ 1506268 w 4966685"/>
                <a:gd name="connsiteY11581" fmla="*/ 194216 h 512833"/>
                <a:gd name="connsiteX11582" fmla="*/ 1514581 w 4966685"/>
                <a:gd name="connsiteY11582" fmla="*/ 202530 h 512833"/>
                <a:gd name="connsiteX11583" fmla="*/ 1506268 w 4966685"/>
                <a:gd name="connsiteY11583" fmla="*/ 210843 h 512833"/>
                <a:gd name="connsiteX11584" fmla="*/ 1497954 w 4966685"/>
                <a:gd name="connsiteY11584" fmla="*/ 202530 h 512833"/>
                <a:gd name="connsiteX11585" fmla="*/ 1506268 w 4966685"/>
                <a:gd name="connsiteY11585" fmla="*/ 194216 h 512833"/>
                <a:gd name="connsiteX11586" fmla="*/ 1478021 w 4966685"/>
                <a:gd name="connsiteY11586" fmla="*/ 194216 h 512833"/>
                <a:gd name="connsiteX11587" fmla="*/ 1486335 w 4966685"/>
                <a:gd name="connsiteY11587" fmla="*/ 202530 h 512833"/>
                <a:gd name="connsiteX11588" fmla="*/ 1478021 w 4966685"/>
                <a:gd name="connsiteY11588" fmla="*/ 210843 h 512833"/>
                <a:gd name="connsiteX11589" fmla="*/ 1469708 w 4966685"/>
                <a:gd name="connsiteY11589" fmla="*/ 202530 h 512833"/>
                <a:gd name="connsiteX11590" fmla="*/ 1478021 w 4966685"/>
                <a:gd name="connsiteY11590" fmla="*/ 194216 h 512833"/>
                <a:gd name="connsiteX11591" fmla="*/ 1449777 w 4966685"/>
                <a:gd name="connsiteY11591" fmla="*/ 194216 h 512833"/>
                <a:gd name="connsiteX11592" fmla="*/ 1458090 w 4966685"/>
                <a:gd name="connsiteY11592" fmla="*/ 202530 h 512833"/>
                <a:gd name="connsiteX11593" fmla="*/ 1449777 w 4966685"/>
                <a:gd name="connsiteY11593" fmla="*/ 210843 h 512833"/>
                <a:gd name="connsiteX11594" fmla="*/ 1441463 w 4966685"/>
                <a:gd name="connsiteY11594" fmla="*/ 202530 h 512833"/>
                <a:gd name="connsiteX11595" fmla="*/ 1449777 w 4966685"/>
                <a:gd name="connsiteY11595" fmla="*/ 194216 h 512833"/>
                <a:gd name="connsiteX11596" fmla="*/ 1421531 w 4966685"/>
                <a:gd name="connsiteY11596" fmla="*/ 194216 h 512833"/>
                <a:gd name="connsiteX11597" fmla="*/ 1429844 w 4966685"/>
                <a:gd name="connsiteY11597" fmla="*/ 202530 h 512833"/>
                <a:gd name="connsiteX11598" fmla="*/ 1421531 w 4966685"/>
                <a:gd name="connsiteY11598" fmla="*/ 210843 h 512833"/>
                <a:gd name="connsiteX11599" fmla="*/ 1413217 w 4966685"/>
                <a:gd name="connsiteY11599" fmla="*/ 202530 h 512833"/>
                <a:gd name="connsiteX11600" fmla="*/ 1421531 w 4966685"/>
                <a:gd name="connsiteY11600" fmla="*/ 194216 h 512833"/>
                <a:gd name="connsiteX11601" fmla="*/ 1393286 w 4966685"/>
                <a:gd name="connsiteY11601" fmla="*/ 194216 h 512833"/>
                <a:gd name="connsiteX11602" fmla="*/ 1401599 w 4966685"/>
                <a:gd name="connsiteY11602" fmla="*/ 202530 h 512833"/>
                <a:gd name="connsiteX11603" fmla="*/ 1393286 w 4966685"/>
                <a:gd name="connsiteY11603" fmla="*/ 210843 h 512833"/>
                <a:gd name="connsiteX11604" fmla="*/ 1384972 w 4966685"/>
                <a:gd name="connsiteY11604" fmla="*/ 202530 h 512833"/>
                <a:gd name="connsiteX11605" fmla="*/ 1393286 w 4966685"/>
                <a:gd name="connsiteY11605" fmla="*/ 194216 h 512833"/>
                <a:gd name="connsiteX11606" fmla="*/ 1365040 w 4966685"/>
                <a:gd name="connsiteY11606" fmla="*/ 194216 h 512833"/>
                <a:gd name="connsiteX11607" fmla="*/ 1373353 w 4966685"/>
                <a:gd name="connsiteY11607" fmla="*/ 202530 h 512833"/>
                <a:gd name="connsiteX11608" fmla="*/ 1365040 w 4966685"/>
                <a:gd name="connsiteY11608" fmla="*/ 210843 h 512833"/>
                <a:gd name="connsiteX11609" fmla="*/ 1356726 w 4966685"/>
                <a:gd name="connsiteY11609" fmla="*/ 202530 h 512833"/>
                <a:gd name="connsiteX11610" fmla="*/ 1365040 w 4966685"/>
                <a:gd name="connsiteY11610" fmla="*/ 194216 h 512833"/>
                <a:gd name="connsiteX11611" fmla="*/ 1336795 w 4966685"/>
                <a:gd name="connsiteY11611" fmla="*/ 194216 h 512833"/>
                <a:gd name="connsiteX11612" fmla="*/ 1345108 w 4966685"/>
                <a:gd name="connsiteY11612" fmla="*/ 202530 h 512833"/>
                <a:gd name="connsiteX11613" fmla="*/ 1336795 w 4966685"/>
                <a:gd name="connsiteY11613" fmla="*/ 210843 h 512833"/>
                <a:gd name="connsiteX11614" fmla="*/ 1328481 w 4966685"/>
                <a:gd name="connsiteY11614" fmla="*/ 202530 h 512833"/>
                <a:gd name="connsiteX11615" fmla="*/ 1336795 w 4966685"/>
                <a:gd name="connsiteY11615" fmla="*/ 194216 h 512833"/>
                <a:gd name="connsiteX11616" fmla="*/ 1308549 w 4966685"/>
                <a:gd name="connsiteY11616" fmla="*/ 194216 h 512833"/>
                <a:gd name="connsiteX11617" fmla="*/ 1316862 w 4966685"/>
                <a:gd name="connsiteY11617" fmla="*/ 202530 h 512833"/>
                <a:gd name="connsiteX11618" fmla="*/ 1308549 w 4966685"/>
                <a:gd name="connsiteY11618" fmla="*/ 210843 h 512833"/>
                <a:gd name="connsiteX11619" fmla="*/ 1300235 w 4966685"/>
                <a:gd name="connsiteY11619" fmla="*/ 202530 h 512833"/>
                <a:gd name="connsiteX11620" fmla="*/ 1308549 w 4966685"/>
                <a:gd name="connsiteY11620" fmla="*/ 194216 h 512833"/>
                <a:gd name="connsiteX11621" fmla="*/ 1280304 w 4966685"/>
                <a:gd name="connsiteY11621" fmla="*/ 194216 h 512833"/>
                <a:gd name="connsiteX11622" fmla="*/ 1288617 w 4966685"/>
                <a:gd name="connsiteY11622" fmla="*/ 202530 h 512833"/>
                <a:gd name="connsiteX11623" fmla="*/ 1280304 w 4966685"/>
                <a:gd name="connsiteY11623" fmla="*/ 210843 h 512833"/>
                <a:gd name="connsiteX11624" fmla="*/ 1271991 w 4966685"/>
                <a:gd name="connsiteY11624" fmla="*/ 202530 h 512833"/>
                <a:gd name="connsiteX11625" fmla="*/ 1280304 w 4966685"/>
                <a:gd name="connsiteY11625" fmla="*/ 194216 h 512833"/>
                <a:gd name="connsiteX11626" fmla="*/ 1252057 w 4966685"/>
                <a:gd name="connsiteY11626" fmla="*/ 194216 h 512833"/>
                <a:gd name="connsiteX11627" fmla="*/ 1260371 w 4966685"/>
                <a:gd name="connsiteY11627" fmla="*/ 202530 h 512833"/>
                <a:gd name="connsiteX11628" fmla="*/ 1252057 w 4966685"/>
                <a:gd name="connsiteY11628" fmla="*/ 210843 h 512833"/>
                <a:gd name="connsiteX11629" fmla="*/ 1243744 w 4966685"/>
                <a:gd name="connsiteY11629" fmla="*/ 202530 h 512833"/>
                <a:gd name="connsiteX11630" fmla="*/ 1252057 w 4966685"/>
                <a:gd name="connsiteY11630" fmla="*/ 194216 h 512833"/>
                <a:gd name="connsiteX11631" fmla="*/ 1223813 w 4966685"/>
                <a:gd name="connsiteY11631" fmla="*/ 194216 h 512833"/>
                <a:gd name="connsiteX11632" fmla="*/ 1232127 w 4966685"/>
                <a:gd name="connsiteY11632" fmla="*/ 202530 h 512833"/>
                <a:gd name="connsiteX11633" fmla="*/ 1223813 w 4966685"/>
                <a:gd name="connsiteY11633" fmla="*/ 210843 h 512833"/>
                <a:gd name="connsiteX11634" fmla="*/ 1215499 w 4966685"/>
                <a:gd name="connsiteY11634" fmla="*/ 202530 h 512833"/>
                <a:gd name="connsiteX11635" fmla="*/ 1223813 w 4966685"/>
                <a:gd name="connsiteY11635" fmla="*/ 194216 h 512833"/>
                <a:gd name="connsiteX11636" fmla="*/ 1195567 w 4966685"/>
                <a:gd name="connsiteY11636" fmla="*/ 194216 h 512833"/>
                <a:gd name="connsiteX11637" fmla="*/ 1203880 w 4966685"/>
                <a:gd name="connsiteY11637" fmla="*/ 202530 h 512833"/>
                <a:gd name="connsiteX11638" fmla="*/ 1195567 w 4966685"/>
                <a:gd name="connsiteY11638" fmla="*/ 210843 h 512833"/>
                <a:gd name="connsiteX11639" fmla="*/ 1187253 w 4966685"/>
                <a:gd name="connsiteY11639" fmla="*/ 202530 h 512833"/>
                <a:gd name="connsiteX11640" fmla="*/ 1195567 w 4966685"/>
                <a:gd name="connsiteY11640" fmla="*/ 194216 h 512833"/>
                <a:gd name="connsiteX11641" fmla="*/ 1167322 w 4966685"/>
                <a:gd name="connsiteY11641" fmla="*/ 194216 h 512833"/>
                <a:gd name="connsiteX11642" fmla="*/ 1175636 w 4966685"/>
                <a:gd name="connsiteY11642" fmla="*/ 202530 h 512833"/>
                <a:gd name="connsiteX11643" fmla="*/ 1167322 w 4966685"/>
                <a:gd name="connsiteY11643" fmla="*/ 210843 h 512833"/>
                <a:gd name="connsiteX11644" fmla="*/ 1159009 w 4966685"/>
                <a:gd name="connsiteY11644" fmla="*/ 202530 h 512833"/>
                <a:gd name="connsiteX11645" fmla="*/ 1167322 w 4966685"/>
                <a:gd name="connsiteY11645" fmla="*/ 194216 h 512833"/>
                <a:gd name="connsiteX11646" fmla="*/ 1139076 w 4966685"/>
                <a:gd name="connsiteY11646" fmla="*/ 194216 h 512833"/>
                <a:gd name="connsiteX11647" fmla="*/ 1147389 w 4966685"/>
                <a:gd name="connsiteY11647" fmla="*/ 202530 h 512833"/>
                <a:gd name="connsiteX11648" fmla="*/ 1139076 w 4966685"/>
                <a:gd name="connsiteY11648" fmla="*/ 210843 h 512833"/>
                <a:gd name="connsiteX11649" fmla="*/ 1130762 w 4966685"/>
                <a:gd name="connsiteY11649" fmla="*/ 202530 h 512833"/>
                <a:gd name="connsiteX11650" fmla="*/ 1139076 w 4966685"/>
                <a:gd name="connsiteY11650" fmla="*/ 194216 h 512833"/>
                <a:gd name="connsiteX11651" fmla="*/ 1110831 w 4966685"/>
                <a:gd name="connsiteY11651" fmla="*/ 194216 h 512833"/>
                <a:gd name="connsiteX11652" fmla="*/ 1119144 w 4966685"/>
                <a:gd name="connsiteY11652" fmla="*/ 202530 h 512833"/>
                <a:gd name="connsiteX11653" fmla="*/ 1110831 w 4966685"/>
                <a:gd name="connsiteY11653" fmla="*/ 210843 h 512833"/>
                <a:gd name="connsiteX11654" fmla="*/ 1102517 w 4966685"/>
                <a:gd name="connsiteY11654" fmla="*/ 202530 h 512833"/>
                <a:gd name="connsiteX11655" fmla="*/ 1110831 w 4966685"/>
                <a:gd name="connsiteY11655" fmla="*/ 194216 h 512833"/>
                <a:gd name="connsiteX11656" fmla="*/ 1082585 w 4966685"/>
                <a:gd name="connsiteY11656" fmla="*/ 194216 h 512833"/>
                <a:gd name="connsiteX11657" fmla="*/ 1090898 w 4966685"/>
                <a:gd name="connsiteY11657" fmla="*/ 202530 h 512833"/>
                <a:gd name="connsiteX11658" fmla="*/ 1082585 w 4966685"/>
                <a:gd name="connsiteY11658" fmla="*/ 210843 h 512833"/>
                <a:gd name="connsiteX11659" fmla="*/ 1074271 w 4966685"/>
                <a:gd name="connsiteY11659" fmla="*/ 202530 h 512833"/>
                <a:gd name="connsiteX11660" fmla="*/ 1082585 w 4966685"/>
                <a:gd name="connsiteY11660" fmla="*/ 194216 h 512833"/>
                <a:gd name="connsiteX11661" fmla="*/ 1054340 w 4966685"/>
                <a:gd name="connsiteY11661" fmla="*/ 194216 h 512833"/>
                <a:gd name="connsiteX11662" fmla="*/ 1062654 w 4966685"/>
                <a:gd name="connsiteY11662" fmla="*/ 202530 h 512833"/>
                <a:gd name="connsiteX11663" fmla="*/ 1054340 w 4966685"/>
                <a:gd name="connsiteY11663" fmla="*/ 210843 h 512833"/>
                <a:gd name="connsiteX11664" fmla="*/ 1046027 w 4966685"/>
                <a:gd name="connsiteY11664" fmla="*/ 202530 h 512833"/>
                <a:gd name="connsiteX11665" fmla="*/ 1054340 w 4966685"/>
                <a:gd name="connsiteY11665" fmla="*/ 194216 h 512833"/>
                <a:gd name="connsiteX11666" fmla="*/ 1026094 w 4966685"/>
                <a:gd name="connsiteY11666" fmla="*/ 194216 h 512833"/>
                <a:gd name="connsiteX11667" fmla="*/ 1034407 w 4966685"/>
                <a:gd name="connsiteY11667" fmla="*/ 202530 h 512833"/>
                <a:gd name="connsiteX11668" fmla="*/ 1026094 w 4966685"/>
                <a:gd name="connsiteY11668" fmla="*/ 210843 h 512833"/>
                <a:gd name="connsiteX11669" fmla="*/ 1017780 w 4966685"/>
                <a:gd name="connsiteY11669" fmla="*/ 202530 h 512833"/>
                <a:gd name="connsiteX11670" fmla="*/ 1026094 w 4966685"/>
                <a:gd name="connsiteY11670" fmla="*/ 194216 h 512833"/>
                <a:gd name="connsiteX11671" fmla="*/ 997849 w 4966685"/>
                <a:gd name="connsiteY11671" fmla="*/ 194216 h 512833"/>
                <a:gd name="connsiteX11672" fmla="*/ 1006163 w 4966685"/>
                <a:gd name="connsiteY11672" fmla="*/ 202530 h 512833"/>
                <a:gd name="connsiteX11673" fmla="*/ 997849 w 4966685"/>
                <a:gd name="connsiteY11673" fmla="*/ 210843 h 512833"/>
                <a:gd name="connsiteX11674" fmla="*/ 989536 w 4966685"/>
                <a:gd name="connsiteY11674" fmla="*/ 202530 h 512833"/>
                <a:gd name="connsiteX11675" fmla="*/ 997849 w 4966685"/>
                <a:gd name="connsiteY11675" fmla="*/ 194216 h 512833"/>
                <a:gd name="connsiteX11676" fmla="*/ 969603 w 4966685"/>
                <a:gd name="connsiteY11676" fmla="*/ 194216 h 512833"/>
                <a:gd name="connsiteX11677" fmla="*/ 977916 w 4966685"/>
                <a:gd name="connsiteY11677" fmla="*/ 202530 h 512833"/>
                <a:gd name="connsiteX11678" fmla="*/ 969603 w 4966685"/>
                <a:gd name="connsiteY11678" fmla="*/ 210843 h 512833"/>
                <a:gd name="connsiteX11679" fmla="*/ 961289 w 4966685"/>
                <a:gd name="connsiteY11679" fmla="*/ 202530 h 512833"/>
                <a:gd name="connsiteX11680" fmla="*/ 969603 w 4966685"/>
                <a:gd name="connsiteY11680" fmla="*/ 194216 h 512833"/>
                <a:gd name="connsiteX11681" fmla="*/ 941358 w 4966685"/>
                <a:gd name="connsiteY11681" fmla="*/ 194216 h 512833"/>
                <a:gd name="connsiteX11682" fmla="*/ 949672 w 4966685"/>
                <a:gd name="connsiteY11682" fmla="*/ 202530 h 512833"/>
                <a:gd name="connsiteX11683" fmla="*/ 941358 w 4966685"/>
                <a:gd name="connsiteY11683" fmla="*/ 210843 h 512833"/>
                <a:gd name="connsiteX11684" fmla="*/ 933045 w 4966685"/>
                <a:gd name="connsiteY11684" fmla="*/ 202530 h 512833"/>
                <a:gd name="connsiteX11685" fmla="*/ 941358 w 4966685"/>
                <a:gd name="connsiteY11685" fmla="*/ 194216 h 512833"/>
                <a:gd name="connsiteX11686" fmla="*/ 913112 w 4966685"/>
                <a:gd name="connsiteY11686" fmla="*/ 194216 h 512833"/>
                <a:gd name="connsiteX11687" fmla="*/ 921425 w 4966685"/>
                <a:gd name="connsiteY11687" fmla="*/ 202530 h 512833"/>
                <a:gd name="connsiteX11688" fmla="*/ 913112 w 4966685"/>
                <a:gd name="connsiteY11688" fmla="*/ 210843 h 512833"/>
                <a:gd name="connsiteX11689" fmla="*/ 904798 w 4966685"/>
                <a:gd name="connsiteY11689" fmla="*/ 202530 h 512833"/>
                <a:gd name="connsiteX11690" fmla="*/ 913112 w 4966685"/>
                <a:gd name="connsiteY11690" fmla="*/ 194216 h 512833"/>
                <a:gd name="connsiteX11691" fmla="*/ 884867 w 4966685"/>
                <a:gd name="connsiteY11691" fmla="*/ 194216 h 512833"/>
                <a:gd name="connsiteX11692" fmla="*/ 893181 w 4966685"/>
                <a:gd name="connsiteY11692" fmla="*/ 202530 h 512833"/>
                <a:gd name="connsiteX11693" fmla="*/ 884867 w 4966685"/>
                <a:gd name="connsiteY11693" fmla="*/ 210843 h 512833"/>
                <a:gd name="connsiteX11694" fmla="*/ 876554 w 4966685"/>
                <a:gd name="connsiteY11694" fmla="*/ 202530 h 512833"/>
                <a:gd name="connsiteX11695" fmla="*/ 884867 w 4966685"/>
                <a:gd name="connsiteY11695" fmla="*/ 194216 h 512833"/>
                <a:gd name="connsiteX11696" fmla="*/ 856621 w 4966685"/>
                <a:gd name="connsiteY11696" fmla="*/ 194216 h 512833"/>
                <a:gd name="connsiteX11697" fmla="*/ 864934 w 4966685"/>
                <a:gd name="connsiteY11697" fmla="*/ 202530 h 512833"/>
                <a:gd name="connsiteX11698" fmla="*/ 856621 w 4966685"/>
                <a:gd name="connsiteY11698" fmla="*/ 210843 h 512833"/>
                <a:gd name="connsiteX11699" fmla="*/ 848308 w 4966685"/>
                <a:gd name="connsiteY11699" fmla="*/ 202530 h 512833"/>
                <a:gd name="connsiteX11700" fmla="*/ 856621 w 4966685"/>
                <a:gd name="connsiteY11700" fmla="*/ 194216 h 512833"/>
                <a:gd name="connsiteX11701" fmla="*/ 828374 w 4966685"/>
                <a:gd name="connsiteY11701" fmla="*/ 194216 h 512833"/>
                <a:gd name="connsiteX11702" fmla="*/ 836688 w 4966685"/>
                <a:gd name="connsiteY11702" fmla="*/ 202530 h 512833"/>
                <a:gd name="connsiteX11703" fmla="*/ 828374 w 4966685"/>
                <a:gd name="connsiteY11703" fmla="*/ 210843 h 512833"/>
                <a:gd name="connsiteX11704" fmla="*/ 820061 w 4966685"/>
                <a:gd name="connsiteY11704" fmla="*/ 202530 h 512833"/>
                <a:gd name="connsiteX11705" fmla="*/ 828374 w 4966685"/>
                <a:gd name="connsiteY11705" fmla="*/ 194216 h 512833"/>
                <a:gd name="connsiteX11706" fmla="*/ 800130 w 4966685"/>
                <a:gd name="connsiteY11706" fmla="*/ 194216 h 512833"/>
                <a:gd name="connsiteX11707" fmla="*/ 808444 w 4966685"/>
                <a:gd name="connsiteY11707" fmla="*/ 202530 h 512833"/>
                <a:gd name="connsiteX11708" fmla="*/ 800130 w 4966685"/>
                <a:gd name="connsiteY11708" fmla="*/ 210843 h 512833"/>
                <a:gd name="connsiteX11709" fmla="*/ 791816 w 4966685"/>
                <a:gd name="connsiteY11709" fmla="*/ 202530 h 512833"/>
                <a:gd name="connsiteX11710" fmla="*/ 800130 w 4966685"/>
                <a:gd name="connsiteY11710" fmla="*/ 194216 h 512833"/>
                <a:gd name="connsiteX11711" fmla="*/ 771883 w 4966685"/>
                <a:gd name="connsiteY11711" fmla="*/ 194216 h 512833"/>
                <a:gd name="connsiteX11712" fmla="*/ 780197 w 4966685"/>
                <a:gd name="connsiteY11712" fmla="*/ 202530 h 512833"/>
                <a:gd name="connsiteX11713" fmla="*/ 771883 w 4966685"/>
                <a:gd name="connsiteY11713" fmla="*/ 210843 h 512833"/>
                <a:gd name="connsiteX11714" fmla="*/ 763570 w 4966685"/>
                <a:gd name="connsiteY11714" fmla="*/ 202530 h 512833"/>
                <a:gd name="connsiteX11715" fmla="*/ 771883 w 4966685"/>
                <a:gd name="connsiteY11715" fmla="*/ 194216 h 512833"/>
                <a:gd name="connsiteX11716" fmla="*/ 743639 w 4966685"/>
                <a:gd name="connsiteY11716" fmla="*/ 194216 h 512833"/>
                <a:gd name="connsiteX11717" fmla="*/ 751953 w 4966685"/>
                <a:gd name="connsiteY11717" fmla="*/ 202530 h 512833"/>
                <a:gd name="connsiteX11718" fmla="*/ 743639 w 4966685"/>
                <a:gd name="connsiteY11718" fmla="*/ 210843 h 512833"/>
                <a:gd name="connsiteX11719" fmla="*/ 735325 w 4966685"/>
                <a:gd name="connsiteY11719" fmla="*/ 202530 h 512833"/>
                <a:gd name="connsiteX11720" fmla="*/ 743639 w 4966685"/>
                <a:gd name="connsiteY11720" fmla="*/ 194216 h 512833"/>
                <a:gd name="connsiteX11721" fmla="*/ 715393 w 4966685"/>
                <a:gd name="connsiteY11721" fmla="*/ 194216 h 512833"/>
                <a:gd name="connsiteX11722" fmla="*/ 723706 w 4966685"/>
                <a:gd name="connsiteY11722" fmla="*/ 202530 h 512833"/>
                <a:gd name="connsiteX11723" fmla="*/ 715393 w 4966685"/>
                <a:gd name="connsiteY11723" fmla="*/ 210843 h 512833"/>
                <a:gd name="connsiteX11724" fmla="*/ 707079 w 4966685"/>
                <a:gd name="connsiteY11724" fmla="*/ 202530 h 512833"/>
                <a:gd name="connsiteX11725" fmla="*/ 715393 w 4966685"/>
                <a:gd name="connsiteY11725" fmla="*/ 194216 h 512833"/>
                <a:gd name="connsiteX11726" fmla="*/ 687148 w 4966685"/>
                <a:gd name="connsiteY11726" fmla="*/ 194216 h 512833"/>
                <a:gd name="connsiteX11727" fmla="*/ 695461 w 4966685"/>
                <a:gd name="connsiteY11727" fmla="*/ 202530 h 512833"/>
                <a:gd name="connsiteX11728" fmla="*/ 687148 w 4966685"/>
                <a:gd name="connsiteY11728" fmla="*/ 210843 h 512833"/>
                <a:gd name="connsiteX11729" fmla="*/ 678834 w 4966685"/>
                <a:gd name="connsiteY11729" fmla="*/ 202530 h 512833"/>
                <a:gd name="connsiteX11730" fmla="*/ 687148 w 4966685"/>
                <a:gd name="connsiteY11730" fmla="*/ 194216 h 512833"/>
                <a:gd name="connsiteX11731" fmla="*/ 658902 w 4966685"/>
                <a:gd name="connsiteY11731" fmla="*/ 194216 h 512833"/>
                <a:gd name="connsiteX11732" fmla="*/ 667215 w 4966685"/>
                <a:gd name="connsiteY11732" fmla="*/ 202530 h 512833"/>
                <a:gd name="connsiteX11733" fmla="*/ 658902 w 4966685"/>
                <a:gd name="connsiteY11733" fmla="*/ 210843 h 512833"/>
                <a:gd name="connsiteX11734" fmla="*/ 650588 w 4966685"/>
                <a:gd name="connsiteY11734" fmla="*/ 202530 h 512833"/>
                <a:gd name="connsiteX11735" fmla="*/ 658902 w 4966685"/>
                <a:gd name="connsiteY11735" fmla="*/ 194216 h 512833"/>
                <a:gd name="connsiteX11736" fmla="*/ 630657 w 4966685"/>
                <a:gd name="connsiteY11736" fmla="*/ 194216 h 512833"/>
                <a:gd name="connsiteX11737" fmla="*/ 638970 w 4966685"/>
                <a:gd name="connsiteY11737" fmla="*/ 202530 h 512833"/>
                <a:gd name="connsiteX11738" fmla="*/ 630657 w 4966685"/>
                <a:gd name="connsiteY11738" fmla="*/ 210843 h 512833"/>
                <a:gd name="connsiteX11739" fmla="*/ 622343 w 4966685"/>
                <a:gd name="connsiteY11739" fmla="*/ 202530 h 512833"/>
                <a:gd name="connsiteX11740" fmla="*/ 630657 w 4966685"/>
                <a:gd name="connsiteY11740" fmla="*/ 194216 h 512833"/>
                <a:gd name="connsiteX11741" fmla="*/ 602411 w 4966685"/>
                <a:gd name="connsiteY11741" fmla="*/ 194216 h 512833"/>
                <a:gd name="connsiteX11742" fmla="*/ 610724 w 4966685"/>
                <a:gd name="connsiteY11742" fmla="*/ 202530 h 512833"/>
                <a:gd name="connsiteX11743" fmla="*/ 602411 w 4966685"/>
                <a:gd name="connsiteY11743" fmla="*/ 210843 h 512833"/>
                <a:gd name="connsiteX11744" fmla="*/ 594097 w 4966685"/>
                <a:gd name="connsiteY11744" fmla="*/ 202530 h 512833"/>
                <a:gd name="connsiteX11745" fmla="*/ 602411 w 4966685"/>
                <a:gd name="connsiteY11745" fmla="*/ 194216 h 512833"/>
                <a:gd name="connsiteX11746" fmla="*/ 574166 w 4966685"/>
                <a:gd name="connsiteY11746" fmla="*/ 194216 h 512833"/>
                <a:gd name="connsiteX11747" fmla="*/ 582480 w 4966685"/>
                <a:gd name="connsiteY11747" fmla="*/ 202530 h 512833"/>
                <a:gd name="connsiteX11748" fmla="*/ 574166 w 4966685"/>
                <a:gd name="connsiteY11748" fmla="*/ 210843 h 512833"/>
                <a:gd name="connsiteX11749" fmla="*/ 565853 w 4966685"/>
                <a:gd name="connsiteY11749" fmla="*/ 202530 h 512833"/>
                <a:gd name="connsiteX11750" fmla="*/ 574166 w 4966685"/>
                <a:gd name="connsiteY11750" fmla="*/ 194216 h 512833"/>
                <a:gd name="connsiteX11751" fmla="*/ 545920 w 4966685"/>
                <a:gd name="connsiteY11751" fmla="*/ 194216 h 512833"/>
                <a:gd name="connsiteX11752" fmla="*/ 554233 w 4966685"/>
                <a:gd name="connsiteY11752" fmla="*/ 202530 h 512833"/>
                <a:gd name="connsiteX11753" fmla="*/ 545920 w 4966685"/>
                <a:gd name="connsiteY11753" fmla="*/ 210843 h 512833"/>
                <a:gd name="connsiteX11754" fmla="*/ 537606 w 4966685"/>
                <a:gd name="connsiteY11754" fmla="*/ 202530 h 512833"/>
                <a:gd name="connsiteX11755" fmla="*/ 545920 w 4966685"/>
                <a:gd name="connsiteY11755" fmla="*/ 194216 h 512833"/>
                <a:gd name="connsiteX11756" fmla="*/ 517675 w 4966685"/>
                <a:gd name="connsiteY11756" fmla="*/ 194216 h 512833"/>
                <a:gd name="connsiteX11757" fmla="*/ 525988 w 4966685"/>
                <a:gd name="connsiteY11757" fmla="*/ 202530 h 512833"/>
                <a:gd name="connsiteX11758" fmla="*/ 517675 w 4966685"/>
                <a:gd name="connsiteY11758" fmla="*/ 210843 h 512833"/>
                <a:gd name="connsiteX11759" fmla="*/ 509362 w 4966685"/>
                <a:gd name="connsiteY11759" fmla="*/ 202530 h 512833"/>
                <a:gd name="connsiteX11760" fmla="*/ 517675 w 4966685"/>
                <a:gd name="connsiteY11760" fmla="*/ 194216 h 512833"/>
                <a:gd name="connsiteX11761" fmla="*/ 489429 w 4966685"/>
                <a:gd name="connsiteY11761" fmla="*/ 194216 h 512833"/>
                <a:gd name="connsiteX11762" fmla="*/ 497742 w 4966685"/>
                <a:gd name="connsiteY11762" fmla="*/ 202530 h 512833"/>
                <a:gd name="connsiteX11763" fmla="*/ 489429 w 4966685"/>
                <a:gd name="connsiteY11763" fmla="*/ 210843 h 512833"/>
                <a:gd name="connsiteX11764" fmla="*/ 481115 w 4966685"/>
                <a:gd name="connsiteY11764" fmla="*/ 202530 h 512833"/>
                <a:gd name="connsiteX11765" fmla="*/ 489429 w 4966685"/>
                <a:gd name="connsiteY11765" fmla="*/ 194216 h 512833"/>
                <a:gd name="connsiteX11766" fmla="*/ 461184 w 4966685"/>
                <a:gd name="connsiteY11766" fmla="*/ 194216 h 512833"/>
                <a:gd name="connsiteX11767" fmla="*/ 469498 w 4966685"/>
                <a:gd name="connsiteY11767" fmla="*/ 202530 h 512833"/>
                <a:gd name="connsiteX11768" fmla="*/ 461184 w 4966685"/>
                <a:gd name="connsiteY11768" fmla="*/ 210843 h 512833"/>
                <a:gd name="connsiteX11769" fmla="*/ 452871 w 4966685"/>
                <a:gd name="connsiteY11769" fmla="*/ 202530 h 512833"/>
                <a:gd name="connsiteX11770" fmla="*/ 461184 w 4966685"/>
                <a:gd name="connsiteY11770" fmla="*/ 194216 h 512833"/>
                <a:gd name="connsiteX11771" fmla="*/ 432938 w 4966685"/>
                <a:gd name="connsiteY11771" fmla="*/ 194216 h 512833"/>
                <a:gd name="connsiteX11772" fmla="*/ 441251 w 4966685"/>
                <a:gd name="connsiteY11772" fmla="*/ 202530 h 512833"/>
                <a:gd name="connsiteX11773" fmla="*/ 432938 w 4966685"/>
                <a:gd name="connsiteY11773" fmla="*/ 210843 h 512833"/>
                <a:gd name="connsiteX11774" fmla="*/ 424624 w 4966685"/>
                <a:gd name="connsiteY11774" fmla="*/ 202530 h 512833"/>
                <a:gd name="connsiteX11775" fmla="*/ 432938 w 4966685"/>
                <a:gd name="connsiteY11775" fmla="*/ 194216 h 512833"/>
                <a:gd name="connsiteX11776" fmla="*/ 404693 w 4966685"/>
                <a:gd name="connsiteY11776" fmla="*/ 194216 h 512833"/>
                <a:gd name="connsiteX11777" fmla="*/ 413006 w 4966685"/>
                <a:gd name="connsiteY11777" fmla="*/ 202530 h 512833"/>
                <a:gd name="connsiteX11778" fmla="*/ 404693 w 4966685"/>
                <a:gd name="connsiteY11778" fmla="*/ 210843 h 512833"/>
                <a:gd name="connsiteX11779" fmla="*/ 396379 w 4966685"/>
                <a:gd name="connsiteY11779" fmla="*/ 202530 h 512833"/>
                <a:gd name="connsiteX11780" fmla="*/ 404693 w 4966685"/>
                <a:gd name="connsiteY11780" fmla="*/ 194216 h 512833"/>
                <a:gd name="connsiteX11781" fmla="*/ 376447 w 4966685"/>
                <a:gd name="connsiteY11781" fmla="*/ 194216 h 512833"/>
                <a:gd name="connsiteX11782" fmla="*/ 384761 w 4966685"/>
                <a:gd name="connsiteY11782" fmla="*/ 202530 h 512833"/>
                <a:gd name="connsiteX11783" fmla="*/ 376447 w 4966685"/>
                <a:gd name="connsiteY11783" fmla="*/ 210843 h 512833"/>
                <a:gd name="connsiteX11784" fmla="*/ 368133 w 4966685"/>
                <a:gd name="connsiteY11784" fmla="*/ 202530 h 512833"/>
                <a:gd name="connsiteX11785" fmla="*/ 376447 w 4966685"/>
                <a:gd name="connsiteY11785" fmla="*/ 194216 h 512833"/>
                <a:gd name="connsiteX11786" fmla="*/ 348202 w 4966685"/>
                <a:gd name="connsiteY11786" fmla="*/ 194216 h 512833"/>
                <a:gd name="connsiteX11787" fmla="*/ 356516 w 4966685"/>
                <a:gd name="connsiteY11787" fmla="*/ 202530 h 512833"/>
                <a:gd name="connsiteX11788" fmla="*/ 348202 w 4966685"/>
                <a:gd name="connsiteY11788" fmla="*/ 210843 h 512833"/>
                <a:gd name="connsiteX11789" fmla="*/ 339889 w 4966685"/>
                <a:gd name="connsiteY11789" fmla="*/ 202530 h 512833"/>
                <a:gd name="connsiteX11790" fmla="*/ 348202 w 4966685"/>
                <a:gd name="connsiteY11790" fmla="*/ 194216 h 512833"/>
                <a:gd name="connsiteX11791" fmla="*/ 319956 w 4966685"/>
                <a:gd name="connsiteY11791" fmla="*/ 194216 h 512833"/>
                <a:gd name="connsiteX11792" fmla="*/ 328269 w 4966685"/>
                <a:gd name="connsiteY11792" fmla="*/ 202530 h 512833"/>
                <a:gd name="connsiteX11793" fmla="*/ 319956 w 4966685"/>
                <a:gd name="connsiteY11793" fmla="*/ 210843 h 512833"/>
                <a:gd name="connsiteX11794" fmla="*/ 311642 w 4966685"/>
                <a:gd name="connsiteY11794" fmla="*/ 202530 h 512833"/>
                <a:gd name="connsiteX11795" fmla="*/ 319956 w 4966685"/>
                <a:gd name="connsiteY11795" fmla="*/ 194216 h 512833"/>
                <a:gd name="connsiteX11796" fmla="*/ 291711 w 4966685"/>
                <a:gd name="connsiteY11796" fmla="*/ 194216 h 512833"/>
                <a:gd name="connsiteX11797" fmla="*/ 300025 w 4966685"/>
                <a:gd name="connsiteY11797" fmla="*/ 202530 h 512833"/>
                <a:gd name="connsiteX11798" fmla="*/ 291711 w 4966685"/>
                <a:gd name="connsiteY11798" fmla="*/ 210843 h 512833"/>
                <a:gd name="connsiteX11799" fmla="*/ 283398 w 4966685"/>
                <a:gd name="connsiteY11799" fmla="*/ 202530 h 512833"/>
                <a:gd name="connsiteX11800" fmla="*/ 291711 w 4966685"/>
                <a:gd name="connsiteY11800" fmla="*/ 194216 h 512833"/>
                <a:gd name="connsiteX11801" fmla="*/ 263465 w 4966685"/>
                <a:gd name="connsiteY11801" fmla="*/ 194216 h 512833"/>
                <a:gd name="connsiteX11802" fmla="*/ 271778 w 4966685"/>
                <a:gd name="connsiteY11802" fmla="*/ 202530 h 512833"/>
                <a:gd name="connsiteX11803" fmla="*/ 263465 w 4966685"/>
                <a:gd name="connsiteY11803" fmla="*/ 210843 h 512833"/>
                <a:gd name="connsiteX11804" fmla="*/ 255151 w 4966685"/>
                <a:gd name="connsiteY11804" fmla="*/ 202530 h 512833"/>
                <a:gd name="connsiteX11805" fmla="*/ 263465 w 4966685"/>
                <a:gd name="connsiteY11805" fmla="*/ 194216 h 512833"/>
                <a:gd name="connsiteX11806" fmla="*/ 235220 w 4966685"/>
                <a:gd name="connsiteY11806" fmla="*/ 194216 h 512833"/>
                <a:gd name="connsiteX11807" fmla="*/ 243534 w 4966685"/>
                <a:gd name="connsiteY11807" fmla="*/ 202530 h 512833"/>
                <a:gd name="connsiteX11808" fmla="*/ 235220 w 4966685"/>
                <a:gd name="connsiteY11808" fmla="*/ 210843 h 512833"/>
                <a:gd name="connsiteX11809" fmla="*/ 226907 w 4966685"/>
                <a:gd name="connsiteY11809" fmla="*/ 202530 h 512833"/>
                <a:gd name="connsiteX11810" fmla="*/ 235220 w 4966685"/>
                <a:gd name="connsiteY11810" fmla="*/ 194216 h 512833"/>
                <a:gd name="connsiteX11811" fmla="*/ 206974 w 4966685"/>
                <a:gd name="connsiteY11811" fmla="*/ 194216 h 512833"/>
                <a:gd name="connsiteX11812" fmla="*/ 215287 w 4966685"/>
                <a:gd name="connsiteY11812" fmla="*/ 202530 h 512833"/>
                <a:gd name="connsiteX11813" fmla="*/ 206974 w 4966685"/>
                <a:gd name="connsiteY11813" fmla="*/ 210843 h 512833"/>
                <a:gd name="connsiteX11814" fmla="*/ 198660 w 4966685"/>
                <a:gd name="connsiteY11814" fmla="*/ 202530 h 512833"/>
                <a:gd name="connsiteX11815" fmla="*/ 206974 w 4966685"/>
                <a:gd name="connsiteY11815" fmla="*/ 194216 h 512833"/>
                <a:gd name="connsiteX11816" fmla="*/ 178729 w 4966685"/>
                <a:gd name="connsiteY11816" fmla="*/ 194216 h 512833"/>
                <a:gd name="connsiteX11817" fmla="*/ 187042 w 4966685"/>
                <a:gd name="connsiteY11817" fmla="*/ 202530 h 512833"/>
                <a:gd name="connsiteX11818" fmla="*/ 178729 w 4966685"/>
                <a:gd name="connsiteY11818" fmla="*/ 210843 h 512833"/>
                <a:gd name="connsiteX11819" fmla="*/ 170415 w 4966685"/>
                <a:gd name="connsiteY11819" fmla="*/ 202530 h 512833"/>
                <a:gd name="connsiteX11820" fmla="*/ 178729 w 4966685"/>
                <a:gd name="connsiteY11820" fmla="*/ 194216 h 512833"/>
                <a:gd name="connsiteX11821" fmla="*/ 150484 w 4966685"/>
                <a:gd name="connsiteY11821" fmla="*/ 194216 h 512833"/>
                <a:gd name="connsiteX11822" fmla="*/ 158797 w 4966685"/>
                <a:gd name="connsiteY11822" fmla="*/ 202530 h 512833"/>
                <a:gd name="connsiteX11823" fmla="*/ 150484 w 4966685"/>
                <a:gd name="connsiteY11823" fmla="*/ 210843 h 512833"/>
                <a:gd name="connsiteX11824" fmla="*/ 142170 w 4966685"/>
                <a:gd name="connsiteY11824" fmla="*/ 202530 h 512833"/>
                <a:gd name="connsiteX11825" fmla="*/ 150484 w 4966685"/>
                <a:gd name="connsiteY11825" fmla="*/ 194216 h 512833"/>
                <a:gd name="connsiteX11826" fmla="*/ 122238 w 4966685"/>
                <a:gd name="connsiteY11826" fmla="*/ 194216 h 512833"/>
                <a:gd name="connsiteX11827" fmla="*/ 130552 w 4966685"/>
                <a:gd name="connsiteY11827" fmla="*/ 202530 h 512833"/>
                <a:gd name="connsiteX11828" fmla="*/ 122238 w 4966685"/>
                <a:gd name="connsiteY11828" fmla="*/ 210843 h 512833"/>
                <a:gd name="connsiteX11829" fmla="*/ 113924 w 4966685"/>
                <a:gd name="connsiteY11829" fmla="*/ 202530 h 512833"/>
                <a:gd name="connsiteX11830" fmla="*/ 122238 w 4966685"/>
                <a:gd name="connsiteY11830" fmla="*/ 194216 h 512833"/>
                <a:gd name="connsiteX11831" fmla="*/ 93993 w 4966685"/>
                <a:gd name="connsiteY11831" fmla="*/ 194216 h 512833"/>
                <a:gd name="connsiteX11832" fmla="*/ 102307 w 4966685"/>
                <a:gd name="connsiteY11832" fmla="*/ 202530 h 512833"/>
                <a:gd name="connsiteX11833" fmla="*/ 93993 w 4966685"/>
                <a:gd name="connsiteY11833" fmla="*/ 210843 h 512833"/>
                <a:gd name="connsiteX11834" fmla="*/ 85680 w 4966685"/>
                <a:gd name="connsiteY11834" fmla="*/ 202530 h 512833"/>
                <a:gd name="connsiteX11835" fmla="*/ 93993 w 4966685"/>
                <a:gd name="connsiteY11835" fmla="*/ 194216 h 512833"/>
                <a:gd name="connsiteX11836" fmla="*/ 65747 w 4966685"/>
                <a:gd name="connsiteY11836" fmla="*/ 194216 h 512833"/>
                <a:gd name="connsiteX11837" fmla="*/ 74061 w 4966685"/>
                <a:gd name="connsiteY11837" fmla="*/ 202530 h 512833"/>
                <a:gd name="connsiteX11838" fmla="*/ 65747 w 4966685"/>
                <a:gd name="connsiteY11838" fmla="*/ 210843 h 512833"/>
                <a:gd name="connsiteX11839" fmla="*/ 57434 w 4966685"/>
                <a:gd name="connsiteY11839" fmla="*/ 202530 h 512833"/>
                <a:gd name="connsiteX11840" fmla="*/ 65747 w 4966685"/>
                <a:gd name="connsiteY11840" fmla="*/ 194216 h 512833"/>
                <a:gd name="connsiteX11841" fmla="*/ 37502 w 4966685"/>
                <a:gd name="connsiteY11841" fmla="*/ 194216 h 512833"/>
                <a:gd name="connsiteX11842" fmla="*/ 45815 w 4966685"/>
                <a:gd name="connsiteY11842" fmla="*/ 202530 h 512833"/>
                <a:gd name="connsiteX11843" fmla="*/ 37502 w 4966685"/>
                <a:gd name="connsiteY11843" fmla="*/ 210843 h 512833"/>
                <a:gd name="connsiteX11844" fmla="*/ 29188 w 4966685"/>
                <a:gd name="connsiteY11844" fmla="*/ 202530 h 512833"/>
                <a:gd name="connsiteX11845" fmla="*/ 37502 w 4966685"/>
                <a:gd name="connsiteY11845" fmla="*/ 194216 h 512833"/>
                <a:gd name="connsiteX11846" fmla="*/ 9256 w 4966685"/>
                <a:gd name="connsiteY11846" fmla="*/ 194216 h 512833"/>
                <a:gd name="connsiteX11847" fmla="*/ 17570 w 4966685"/>
                <a:gd name="connsiteY11847" fmla="*/ 202530 h 512833"/>
                <a:gd name="connsiteX11848" fmla="*/ 9256 w 4966685"/>
                <a:gd name="connsiteY11848" fmla="*/ 210843 h 512833"/>
                <a:gd name="connsiteX11849" fmla="*/ 943 w 4966685"/>
                <a:gd name="connsiteY11849" fmla="*/ 202530 h 512833"/>
                <a:gd name="connsiteX11850" fmla="*/ 9256 w 4966685"/>
                <a:gd name="connsiteY11850" fmla="*/ 194216 h 512833"/>
                <a:gd name="connsiteX11851" fmla="*/ 4966269 w 4966685"/>
                <a:gd name="connsiteY11851" fmla="*/ 169958 h 512833"/>
                <a:gd name="connsiteX11852" fmla="*/ 4966685 w 4966685"/>
                <a:gd name="connsiteY11852" fmla="*/ 170374 h 512833"/>
                <a:gd name="connsiteX11853" fmla="*/ 4966685 w 4966685"/>
                <a:gd name="connsiteY11853" fmla="*/ 185763 h 512833"/>
                <a:gd name="connsiteX11854" fmla="*/ 4966269 w 4966685"/>
                <a:gd name="connsiteY11854" fmla="*/ 186179 h 512833"/>
                <a:gd name="connsiteX11855" fmla="*/ 4958158 w 4966685"/>
                <a:gd name="connsiteY11855" fmla="*/ 178068 h 512833"/>
                <a:gd name="connsiteX11856" fmla="*/ 4966269 w 4966685"/>
                <a:gd name="connsiteY11856" fmla="*/ 169958 h 512833"/>
                <a:gd name="connsiteX11857" fmla="*/ 4938023 w 4966685"/>
                <a:gd name="connsiteY11857" fmla="*/ 169958 h 512833"/>
                <a:gd name="connsiteX11858" fmla="*/ 4946133 w 4966685"/>
                <a:gd name="connsiteY11858" fmla="*/ 178068 h 512833"/>
                <a:gd name="connsiteX11859" fmla="*/ 4938023 w 4966685"/>
                <a:gd name="connsiteY11859" fmla="*/ 186179 h 512833"/>
                <a:gd name="connsiteX11860" fmla="*/ 4929912 w 4966685"/>
                <a:gd name="connsiteY11860" fmla="*/ 178068 h 512833"/>
                <a:gd name="connsiteX11861" fmla="*/ 4938023 w 4966685"/>
                <a:gd name="connsiteY11861" fmla="*/ 169958 h 512833"/>
                <a:gd name="connsiteX11862" fmla="*/ 4909778 w 4966685"/>
                <a:gd name="connsiteY11862" fmla="*/ 169958 h 512833"/>
                <a:gd name="connsiteX11863" fmla="*/ 4917889 w 4966685"/>
                <a:gd name="connsiteY11863" fmla="*/ 178068 h 512833"/>
                <a:gd name="connsiteX11864" fmla="*/ 4909778 w 4966685"/>
                <a:gd name="connsiteY11864" fmla="*/ 186179 h 512833"/>
                <a:gd name="connsiteX11865" fmla="*/ 4901668 w 4966685"/>
                <a:gd name="connsiteY11865" fmla="*/ 178068 h 512833"/>
                <a:gd name="connsiteX11866" fmla="*/ 4909778 w 4966685"/>
                <a:gd name="connsiteY11866" fmla="*/ 169958 h 512833"/>
                <a:gd name="connsiteX11867" fmla="*/ 4881532 w 4966685"/>
                <a:gd name="connsiteY11867" fmla="*/ 169958 h 512833"/>
                <a:gd name="connsiteX11868" fmla="*/ 4889642 w 4966685"/>
                <a:gd name="connsiteY11868" fmla="*/ 178068 h 512833"/>
                <a:gd name="connsiteX11869" fmla="*/ 4881532 w 4966685"/>
                <a:gd name="connsiteY11869" fmla="*/ 186179 h 512833"/>
                <a:gd name="connsiteX11870" fmla="*/ 4873421 w 4966685"/>
                <a:gd name="connsiteY11870" fmla="*/ 178068 h 512833"/>
                <a:gd name="connsiteX11871" fmla="*/ 4881532 w 4966685"/>
                <a:gd name="connsiteY11871" fmla="*/ 169958 h 512833"/>
                <a:gd name="connsiteX11872" fmla="*/ 4853287 w 4966685"/>
                <a:gd name="connsiteY11872" fmla="*/ 169958 h 512833"/>
                <a:gd name="connsiteX11873" fmla="*/ 4861398 w 4966685"/>
                <a:gd name="connsiteY11873" fmla="*/ 178068 h 512833"/>
                <a:gd name="connsiteX11874" fmla="*/ 4853287 w 4966685"/>
                <a:gd name="connsiteY11874" fmla="*/ 186179 h 512833"/>
                <a:gd name="connsiteX11875" fmla="*/ 4845176 w 4966685"/>
                <a:gd name="connsiteY11875" fmla="*/ 178068 h 512833"/>
                <a:gd name="connsiteX11876" fmla="*/ 4853287 w 4966685"/>
                <a:gd name="connsiteY11876" fmla="*/ 169958 h 512833"/>
                <a:gd name="connsiteX11877" fmla="*/ 4825041 w 4966685"/>
                <a:gd name="connsiteY11877" fmla="*/ 169958 h 512833"/>
                <a:gd name="connsiteX11878" fmla="*/ 4833151 w 4966685"/>
                <a:gd name="connsiteY11878" fmla="*/ 178068 h 512833"/>
                <a:gd name="connsiteX11879" fmla="*/ 4825041 w 4966685"/>
                <a:gd name="connsiteY11879" fmla="*/ 186179 h 512833"/>
                <a:gd name="connsiteX11880" fmla="*/ 4816930 w 4966685"/>
                <a:gd name="connsiteY11880" fmla="*/ 178068 h 512833"/>
                <a:gd name="connsiteX11881" fmla="*/ 4825041 w 4966685"/>
                <a:gd name="connsiteY11881" fmla="*/ 169958 h 512833"/>
                <a:gd name="connsiteX11882" fmla="*/ 4796796 w 4966685"/>
                <a:gd name="connsiteY11882" fmla="*/ 169958 h 512833"/>
                <a:gd name="connsiteX11883" fmla="*/ 4804907 w 4966685"/>
                <a:gd name="connsiteY11883" fmla="*/ 178068 h 512833"/>
                <a:gd name="connsiteX11884" fmla="*/ 4796796 w 4966685"/>
                <a:gd name="connsiteY11884" fmla="*/ 186179 h 512833"/>
                <a:gd name="connsiteX11885" fmla="*/ 4788686 w 4966685"/>
                <a:gd name="connsiteY11885" fmla="*/ 178068 h 512833"/>
                <a:gd name="connsiteX11886" fmla="*/ 4796796 w 4966685"/>
                <a:gd name="connsiteY11886" fmla="*/ 169958 h 512833"/>
                <a:gd name="connsiteX11887" fmla="*/ 4768550 w 4966685"/>
                <a:gd name="connsiteY11887" fmla="*/ 169958 h 512833"/>
                <a:gd name="connsiteX11888" fmla="*/ 4776661 w 4966685"/>
                <a:gd name="connsiteY11888" fmla="*/ 178068 h 512833"/>
                <a:gd name="connsiteX11889" fmla="*/ 4768550 w 4966685"/>
                <a:gd name="connsiteY11889" fmla="*/ 186179 h 512833"/>
                <a:gd name="connsiteX11890" fmla="*/ 4760439 w 4966685"/>
                <a:gd name="connsiteY11890" fmla="*/ 178068 h 512833"/>
                <a:gd name="connsiteX11891" fmla="*/ 4768550 w 4966685"/>
                <a:gd name="connsiteY11891" fmla="*/ 169958 h 512833"/>
                <a:gd name="connsiteX11892" fmla="*/ 4740305 w 4966685"/>
                <a:gd name="connsiteY11892" fmla="*/ 169958 h 512833"/>
                <a:gd name="connsiteX11893" fmla="*/ 4748416 w 4966685"/>
                <a:gd name="connsiteY11893" fmla="*/ 178068 h 512833"/>
                <a:gd name="connsiteX11894" fmla="*/ 4740305 w 4966685"/>
                <a:gd name="connsiteY11894" fmla="*/ 186179 h 512833"/>
                <a:gd name="connsiteX11895" fmla="*/ 4732194 w 4966685"/>
                <a:gd name="connsiteY11895" fmla="*/ 178068 h 512833"/>
                <a:gd name="connsiteX11896" fmla="*/ 4740305 w 4966685"/>
                <a:gd name="connsiteY11896" fmla="*/ 169958 h 512833"/>
                <a:gd name="connsiteX11897" fmla="*/ 4712059 w 4966685"/>
                <a:gd name="connsiteY11897" fmla="*/ 169958 h 512833"/>
                <a:gd name="connsiteX11898" fmla="*/ 4720170 w 4966685"/>
                <a:gd name="connsiteY11898" fmla="*/ 178068 h 512833"/>
                <a:gd name="connsiteX11899" fmla="*/ 4712059 w 4966685"/>
                <a:gd name="connsiteY11899" fmla="*/ 186179 h 512833"/>
                <a:gd name="connsiteX11900" fmla="*/ 4703948 w 4966685"/>
                <a:gd name="connsiteY11900" fmla="*/ 178068 h 512833"/>
                <a:gd name="connsiteX11901" fmla="*/ 4712059 w 4966685"/>
                <a:gd name="connsiteY11901" fmla="*/ 169958 h 512833"/>
                <a:gd name="connsiteX11902" fmla="*/ 4683814 w 4966685"/>
                <a:gd name="connsiteY11902" fmla="*/ 169958 h 512833"/>
                <a:gd name="connsiteX11903" fmla="*/ 4691925 w 4966685"/>
                <a:gd name="connsiteY11903" fmla="*/ 178068 h 512833"/>
                <a:gd name="connsiteX11904" fmla="*/ 4683814 w 4966685"/>
                <a:gd name="connsiteY11904" fmla="*/ 186179 h 512833"/>
                <a:gd name="connsiteX11905" fmla="*/ 4675704 w 4966685"/>
                <a:gd name="connsiteY11905" fmla="*/ 178068 h 512833"/>
                <a:gd name="connsiteX11906" fmla="*/ 4683814 w 4966685"/>
                <a:gd name="connsiteY11906" fmla="*/ 169958 h 512833"/>
                <a:gd name="connsiteX11907" fmla="*/ 4655568 w 4966685"/>
                <a:gd name="connsiteY11907" fmla="*/ 169958 h 512833"/>
                <a:gd name="connsiteX11908" fmla="*/ 4663679 w 4966685"/>
                <a:gd name="connsiteY11908" fmla="*/ 178068 h 512833"/>
                <a:gd name="connsiteX11909" fmla="*/ 4655568 w 4966685"/>
                <a:gd name="connsiteY11909" fmla="*/ 186179 h 512833"/>
                <a:gd name="connsiteX11910" fmla="*/ 4647457 w 4966685"/>
                <a:gd name="connsiteY11910" fmla="*/ 178068 h 512833"/>
                <a:gd name="connsiteX11911" fmla="*/ 4655568 w 4966685"/>
                <a:gd name="connsiteY11911" fmla="*/ 169958 h 512833"/>
                <a:gd name="connsiteX11912" fmla="*/ 4627323 w 4966685"/>
                <a:gd name="connsiteY11912" fmla="*/ 169958 h 512833"/>
                <a:gd name="connsiteX11913" fmla="*/ 4635434 w 4966685"/>
                <a:gd name="connsiteY11913" fmla="*/ 178068 h 512833"/>
                <a:gd name="connsiteX11914" fmla="*/ 4627323 w 4966685"/>
                <a:gd name="connsiteY11914" fmla="*/ 186179 h 512833"/>
                <a:gd name="connsiteX11915" fmla="*/ 4619212 w 4966685"/>
                <a:gd name="connsiteY11915" fmla="*/ 178068 h 512833"/>
                <a:gd name="connsiteX11916" fmla="*/ 4627323 w 4966685"/>
                <a:gd name="connsiteY11916" fmla="*/ 169958 h 512833"/>
                <a:gd name="connsiteX11917" fmla="*/ 4599077 w 4966685"/>
                <a:gd name="connsiteY11917" fmla="*/ 169958 h 512833"/>
                <a:gd name="connsiteX11918" fmla="*/ 4607188 w 4966685"/>
                <a:gd name="connsiteY11918" fmla="*/ 178068 h 512833"/>
                <a:gd name="connsiteX11919" fmla="*/ 4599077 w 4966685"/>
                <a:gd name="connsiteY11919" fmla="*/ 186179 h 512833"/>
                <a:gd name="connsiteX11920" fmla="*/ 4590966 w 4966685"/>
                <a:gd name="connsiteY11920" fmla="*/ 178068 h 512833"/>
                <a:gd name="connsiteX11921" fmla="*/ 4599077 w 4966685"/>
                <a:gd name="connsiteY11921" fmla="*/ 169958 h 512833"/>
                <a:gd name="connsiteX11922" fmla="*/ 4570832 w 4966685"/>
                <a:gd name="connsiteY11922" fmla="*/ 169958 h 512833"/>
                <a:gd name="connsiteX11923" fmla="*/ 4578943 w 4966685"/>
                <a:gd name="connsiteY11923" fmla="*/ 178068 h 512833"/>
                <a:gd name="connsiteX11924" fmla="*/ 4570832 w 4966685"/>
                <a:gd name="connsiteY11924" fmla="*/ 186179 h 512833"/>
                <a:gd name="connsiteX11925" fmla="*/ 4562722 w 4966685"/>
                <a:gd name="connsiteY11925" fmla="*/ 178068 h 512833"/>
                <a:gd name="connsiteX11926" fmla="*/ 4570832 w 4966685"/>
                <a:gd name="connsiteY11926" fmla="*/ 169958 h 512833"/>
                <a:gd name="connsiteX11927" fmla="*/ 4542586 w 4966685"/>
                <a:gd name="connsiteY11927" fmla="*/ 169958 h 512833"/>
                <a:gd name="connsiteX11928" fmla="*/ 4550697 w 4966685"/>
                <a:gd name="connsiteY11928" fmla="*/ 178068 h 512833"/>
                <a:gd name="connsiteX11929" fmla="*/ 4542586 w 4966685"/>
                <a:gd name="connsiteY11929" fmla="*/ 186179 h 512833"/>
                <a:gd name="connsiteX11930" fmla="*/ 4534475 w 4966685"/>
                <a:gd name="connsiteY11930" fmla="*/ 178068 h 512833"/>
                <a:gd name="connsiteX11931" fmla="*/ 4542586 w 4966685"/>
                <a:gd name="connsiteY11931" fmla="*/ 169958 h 512833"/>
                <a:gd name="connsiteX11932" fmla="*/ 4514341 w 4966685"/>
                <a:gd name="connsiteY11932" fmla="*/ 169958 h 512833"/>
                <a:gd name="connsiteX11933" fmla="*/ 4522452 w 4966685"/>
                <a:gd name="connsiteY11933" fmla="*/ 178068 h 512833"/>
                <a:gd name="connsiteX11934" fmla="*/ 4514341 w 4966685"/>
                <a:gd name="connsiteY11934" fmla="*/ 186179 h 512833"/>
                <a:gd name="connsiteX11935" fmla="*/ 4506231 w 4966685"/>
                <a:gd name="connsiteY11935" fmla="*/ 178068 h 512833"/>
                <a:gd name="connsiteX11936" fmla="*/ 4514341 w 4966685"/>
                <a:gd name="connsiteY11936" fmla="*/ 169958 h 512833"/>
                <a:gd name="connsiteX11937" fmla="*/ 4486095 w 4966685"/>
                <a:gd name="connsiteY11937" fmla="*/ 169958 h 512833"/>
                <a:gd name="connsiteX11938" fmla="*/ 4494206 w 4966685"/>
                <a:gd name="connsiteY11938" fmla="*/ 178068 h 512833"/>
                <a:gd name="connsiteX11939" fmla="*/ 4486095 w 4966685"/>
                <a:gd name="connsiteY11939" fmla="*/ 186179 h 512833"/>
                <a:gd name="connsiteX11940" fmla="*/ 4477984 w 4966685"/>
                <a:gd name="connsiteY11940" fmla="*/ 178068 h 512833"/>
                <a:gd name="connsiteX11941" fmla="*/ 4486095 w 4966685"/>
                <a:gd name="connsiteY11941" fmla="*/ 169958 h 512833"/>
                <a:gd name="connsiteX11942" fmla="*/ 4457850 w 4966685"/>
                <a:gd name="connsiteY11942" fmla="*/ 169958 h 512833"/>
                <a:gd name="connsiteX11943" fmla="*/ 4465961 w 4966685"/>
                <a:gd name="connsiteY11943" fmla="*/ 178068 h 512833"/>
                <a:gd name="connsiteX11944" fmla="*/ 4457850 w 4966685"/>
                <a:gd name="connsiteY11944" fmla="*/ 186179 h 512833"/>
                <a:gd name="connsiteX11945" fmla="*/ 4449740 w 4966685"/>
                <a:gd name="connsiteY11945" fmla="*/ 178068 h 512833"/>
                <a:gd name="connsiteX11946" fmla="*/ 4457850 w 4966685"/>
                <a:gd name="connsiteY11946" fmla="*/ 169958 h 512833"/>
                <a:gd name="connsiteX11947" fmla="*/ 4429604 w 4966685"/>
                <a:gd name="connsiteY11947" fmla="*/ 169958 h 512833"/>
                <a:gd name="connsiteX11948" fmla="*/ 4437715 w 4966685"/>
                <a:gd name="connsiteY11948" fmla="*/ 178068 h 512833"/>
                <a:gd name="connsiteX11949" fmla="*/ 4429604 w 4966685"/>
                <a:gd name="connsiteY11949" fmla="*/ 186179 h 512833"/>
                <a:gd name="connsiteX11950" fmla="*/ 4421493 w 4966685"/>
                <a:gd name="connsiteY11950" fmla="*/ 178068 h 512833"/>
                <a:gd name="connsiteX11951" fmla="*/ 4429604 w 4966685"/>
                <a:gd name="connsiteY11951" fmla="*/ 169958 h 512833"/>
                <a:gd name="connsiteX11952" fmla="*/ 4401359 w 4966685"/>
                <a:gd name="connsiteY11952" fmla="*/ 169958 h 512833"/>
                <a:gd name="connsiteX11953" fmla="*/ 4409470 w 4966685"/>
                <a:gd name="connsiteY11953" fmla="*/ 178068 h 512833"/>
                <a:gd name="connsiteX11954" fmla="*/ 4401359 w 4966685"/>
                <a:gd name="connsiteY11954" fmla="*/ 186179 h 512833"/>
                <a:gd name="connsiteX11955" fmla="*/ 4393249 w 4966685"/>
                <a:gd name="connsiteY11955" fmla="*/ 178068 h 512833"/>
                <a:gd name="connsiteX11956" fmla="*/ 4401359 w 4966685"/>
                <a:gd name="connsiteY11956" fmla="*/ 169958 h 512833"/>
                <a:gd name="connsiteX11957" fmla="*/ 4373113 w 4966685"/>
                <a:gd name="connsiteY11957" fmla="*/ 169958 h 512833"/>
                <a:gd name="connsiteX11958" fmla="*/ 4381224 w 4966685"/>
                <a:gd name="connsiteY11958" fmla="*/ 178068 h 512833"/>
                <a:gd name="connsiteX11959" fmla="*/ 4373113 w 4966685"/>
                <a:gd name="connsiteY11959" fmla="*/ 186179 h 512833"/>
                <a:gd name="connsiteX11960" fmla="*/ 4365002 w 4966685"/>
                <a:gd name="connsiteY11960" fmla="*/ 178068 h 512833"/>
                <a:gd name="connsiteX11961" fmla="*/ 4373113 w 4966685"/>
                <a:gd name="connsiteY11961" fmla="*/ 169958 h 512833"/>
                <a:gd name="connsiteX11962" fmla="*/ 4344869 w 4966685"/>
                <a:gd name="connsiteY11962" fmla="*/ 169958 h 512833"/>
                <a:gd name="connsiteX11963" fmla="*/ 4352979 w 4966685"/>
                <a:gd name="connsiteY11963" fmla="*/ 178068 h 512833"/>
                <a:gd name="connsiteX11964" fmla="*/ 4344869 w 4966685"/>
                <a:gd name="connsiteY11964" fmla="*/ 186179 h 512833"/>
                <a:gd name="connsiteX11965" fmla="*/ 4336758 w 4966685"/>
                <a:gd name="connsiteY11965" fmla="*/ 178068 h 512833"/>
                <a:gd name="connsiteX11966" fmla="*/ 4344869 w 4966685"/>
                <a:gd name="connsiteY11966" fmla="*/ 169958 h 512833"/>
                <a:gd name="connsiteX11967" fmla="*/ 4316622 w 4966685"/>
                <a:gd name="connsiteY11967" fmla="*/ 169958 h 512833"/>
                <a:gd name="connsiteX11968" fmla="*/ 4324733 w 4966685"/>
                <a:gd name="connsiteY11968" fmla="*/ 178068 h 512833"/>
                <a:gd name="connsiteX11969" fmla="*/ 4316622 w 4966685"/>
                <a:gd name="connsiteY11969" fmla="*/ 186179 h 512833"/>
                <a:gd name="connsiteX11970" fmla="*/ 4308511 w 4966685"/>
                <a:gd name="connsiteY11970" fmla="*/ 178068 h 512833"/>
                <a:gd name="connsiteX11971" fmla="*/ 4316622 w 4966685"/>
                <a:gd name="connsiteY11971" fmla="*/ 169958 h 512833"/>
                <a:gd name="connsiteX11972" fmla="*/ 4288378 w 4966685"/>
                <a:gd name="connsiteY11972" fmla="*/ 169958 h 512833"/>
                <a:gd name="connsiteX11973" fmla="*/ 4296488 w 4966685"/>
                <a:gd name="connsiteY11973" fmla="*/ 178068 h 512833"/>
                <a:gd name="connsiteX11974" fmla="*/ 4288378 w 4966685"/>
                <a:gd name="connsiteY11974" fmla="*/ 186179 h 512833"/>
                <a:gd name="connsiteX11975" fmla="*/ 4280267 w 4966685"/>
                <a:gd name="connsiteY11975" fmla="*/ 178068 h 512833"/>
                <a:gd name="connsiteX11976" fmla="*/ 4288378 w 4966685"/>
                <a:gd name="connsiteY11976" fmla="*/ 169958 h 512833"/>
                <a:gd name="connsiteX11977" fmla="*/ 4260131 w 4966685"/>
                <a:gd name="connsiteY11977" fmla="*/ 169958 h 512833"/>
                <a:gd name="connsiteX11978" fmla="*/ 4268242 w 4966685"/>
                <a:gd name="connsiteY11978" fmla="*/ 178068 h 512833"/>
                <a:gd name="connsiteX11979" fmla="*/ 4260131 w 4966685"/>
                <a:gd name="connsiteY11979" fmla="*/ 186179 h 512833"/>
                <a:gd name="connsiteX11980" fmla="*/ 4252020 w 4966685"/>
                <a:gd name="connsiteY11980" fmla="*/ 178068 h 512833"/>
                <a:gd name="connsiteX11981" fmla="*/ 4260131 w 4966685"/>
                <a:gd name="connsiteY11981" fmla="*/ 169958 h 512833"/>
                <a:gd name="connsiteX11982" fmla="*/ 4231887 w 4966685"/>
                <a:gd name="connsiteY11982" fmla="*/ 169958 h 512833"/>
                <a:gd name="connsiteX11983" fmla="*/ 4239997 w 4966685"/>
                <a:gd name="connsiteY11983" fmla="*/ 178068 h 512833"/>
                <a:gd name="connsiteX11984" fmla="*/ 4231887 w 4966685"/>
                <a:gd name="connsiteY11984" fmla="*/ 186179 h 512833"/>
                <a:gd name="connsiteX11985" fmla="*/ 4223776 w 4966685"/>
                <a:gd name="connsiteY11985" fmla="*/ 178068 h 512833"/>
                <a:gd name="connsiteX11986" fmla="*/ 4231887 w 4966685"/>
                <a:gd name="connsiteY11986" fmla="*/ 169958 h 512833"/>
                <a:gd name="connsiteX11987" fmla="*/ 4203640 w 4966685"/>
                <a:gd name="connsiteY11987" fmla="*/ 169958 h 512833"/>
                <a:gd name="connsiteX11988" fmla="*/ 4211751 w 4966685"/>
                <a:gd name="connsiteY11988" fmla="*/ 178068 h 512833"/>
                <a:gd name="connsiteX11989" fmla="*/ 4203640 w 4966685"/>
                <a:gd name="connsiteY11989" fmla="*/ 186179 h 512833"/>
                <a:gd name="connsiteX11990" fmla="*/ 4195530 w 4966685"/>
                <a:gd name="connsiteY11990" fmla="*/ 178068 h 512833"/>
                <a:gd name="connsiteX11991" fmla="*/ 4203640 w 4966685"/>
                <a:gd name="connsiteY11991" fmla="*/ 169958 h 512833"/>
                <a:gd name="connsiteX11992" fmla="*/ 4175396 w 4966685"/>
                <a:gd name="connsiteY11992" fmla="*/ 169958 h 512833"/>
                <a:gd name="connsiteX11993" fmla="*/ 4183506 w 4966685"/>
                <a:gd name="connsiteY11993" fmla="*/ 178068 h 512833"/>
                <a:gd name="connsiteX11994" fmla="*/ 4175396 w 4966685"/>
                <a:gd name="connsiteY11994" fmla="*/ 186179 h 512833"/>
                <a:gd name="connsiteX11995" fmla="*/ 4167285 w 4966685"/>
                <a:gd name="connsiteY11995" fmla="*/ 178068 h 512833"/>
                <a:gd name="connsiteX11996" fmla="*/ 4175396 w 4966685"/>
                <a:gd name="connsiteY11996" fmla="*/ 169958 h 512833"/>
                <a:gd name="connsiteX11997" fmla="*/ 4147149 w 4966685"/>
                <a:gd name="connsiteY11997" fmla="*/ 169958 h 512833"/>
                <a:gd name="connsiteX11998" fmla="*/ 4155260 w 4966685"/>
                <a:gd name="connsiteY11998" fmla="*/ 178068 h 512833"/>
                <a:gd name="connsiteX11999" fmla="*/ 4147149 w 4966685"/>
                <a:gd name="connsiteY11999" fmla="*/ 186179 h 512833"/>
                <a:gd name="connsiteX12000" fmla="*/ 4139039 w 4966685"/>
                <a:gd name="connsiteY12000" fmla="*/ 178068 h 512833"/>
                <a:gd name="connsiteX12001" fmla="*/ 4147149 w 4966685"/>
                <a:gd name="connsiteY12001" fmla="*/ 169958 h 512833"/>
                <a:gd name="connsiteX12002" fmla="*/ 4118905 w 4966685"/>
                <a:gd name="connsiteY12002" fmla="*/ 169958 h 512833"/>
                <a:gd name="connsiteX12003" fmla="*/ 4127015 w 4966685"/>
                <a:gd name="connsiteY12003" fmla="*/ 178068 h 512833"/>
                <a:gd name="connsiteX12004" fmla="*/ 4118905 w 4966685"/>
                <a:gd name="connsiteY12004" fmla="*/ 186179 h 512833"/>
                <a:gd name="connsiteX12005" fmla="*/ 4110794 w 4966685"/>
                <a:gd name="connsiteY12005" fmla="*/ 178068 h 512833"/>
                <a:gd name="connsiteX12006" fmla="*/ 4118905 w 4966685"/>
                <a:gd name="connsiteY12006" fmla="*/ 169958 h 512833"/>
                <a:gd name="connsiteX12007" fmla="*/ 4090658 w 4966685"/>
                <a:gd name="connsiteY12007" fmla="*/ 169958 h 512833"/>
                <a:gd name="connsiteX12008" fmla="*/ 4098769 w 4966685"/>
                <a:gd name="connsiteY12008" fmla="*/ 178068 h 512833"/>
                <a:gd name="connsiteX12009" fmla="*/ 4090658 w 4966685"/>
                <a:gd name="connsiteY12009" fmla="*/ 186179 h 512833"/>
                <a:gd name="connsiteX12010" fmla="*/ 4082548 w 4966685"/>
                <a:gd name="connsiteY12010" fmla="*/ 178068 h 512833"/>
                <a:gd name="connsiteX12011" fmla="*/ 4090658 w 4966685"/>
                <a:gd name="connsiteY12011" fmla="*/ 169958 h 512833"/>
                <a:gd name="connsiteX12012" fmla="*/ 4062414 w 4966685"/>
                <a:gd name="connsiteY12012" fmla="*/ 169958 h 512833"/>
                <a:gd name="connsiteX12013" fmla="*/ 4070524 w 4966685"/>
                <a:gd name="connsiteY12013" fmla="*/ 178068 h 512833"/>
                <a:gd name="connsiteX12014" fmla="*/ 4062414 w 4966685"/>
                <a:gd name="connsiteY12014" fmla="*/ 186179 h 512833"/>
                <a:gd name="connsiteX12015" fmla="*/ 4054303 w 4966685"/>
                <a:gd name="connsiteY12015" fmla="*/ 178068 h 512833"/>
                <a:gd name="connsiteX12016" fmla="*/ 4062414 w 4966685"/>
                <a:gd name="connsiteY12016" fmla="*/ 169958 h 512833"/>
                <a:gd name="connsiteX12017" fmla="*/ 4034167 w 4966685"/>
                <a:gd name="connsiteY12017" fmla="*/ 169958 h 512833"/>
                <a:gd name="connsiteX12018" fmla="*/ 4042278 w 4966685"/>
                <a:gd name="connsiteY12018" fmla="*/ 178068 h 512833"/>
                <a:gd name="connsiteX12019" fmla="*/ 4034167 w 4966685"/>
                <a:gd name="connsiteY12019" fmla="*/ 186179 h 512833"/>
                <a:gd name="connsiteX12020" fmla="*/ 4026056 w 4966685"/>
                <a:gd name="connsiteY12020" fmla="*/ 178068 h 512833"/>
                <a:gd name="connsiteX12021" fmla="*/ 4034167 w 4966685"/>
                <a:gd name="connsiteY12021" fmla="*/ 169958 h 512833"/>
                <a:gd name="connsiteX12022" fmla="*/ 4005923 w 4966685"/>
                <a:gd name="connsiteY12022" fmla="*/ 169958 h 512833"/>
                <a:gd name="connsiteX12023" fmla="*/ 4014033 w 4966685"/>
                <a:gd name="connsiteY12023" fmla="*/ 178068 h 512833"/>
                <a:gd name="connsiteX12024" fmla="*/ 4005923 w 4966685"/>
                <a:gd name="connsiteY12024" fmla="*/ 186179 h 512833"/>
                <a:gd name="connsiteX12025" fmla="*/ 3997812 w 4966685"/>
                <a:gd name="connsiteY12025" fmla="*/ 178068 h 512833"/>
                <a:gd name="connsiteX12026" fmla="*/ 4005923 w 4966685"/>
                <a:gd name="connsiteY12026" fmla="*/ 169958 h 512833"/>
                <a:gd name="connsiteX12027" fmla="*/ 3977676 w 4966685"/>
                <a:gd name="connsiteY12027" fmla="*/ 169958 h 512833"/>
                <a:gd name="connsiteX12028" fmla="*/ 3985787 w 4966685"/>
                <a:gd name="connsiteY12028" fmla="*/ 178068 h 512833"/>
                <a:gd name="connsiteX12029" fmla="*/ 3977676 w 4966685"/>
                <a:gd name="connsiteY12029" fmla="*/ 186179 h 512833"/>
                <a:gd name="connsiteX12030" fmla="*/ 3969566 w 4966685"/>
                <a:gd name="connsiteY12030" fmla="*/ 178068 h 512833"/>
                <a:gd name="connsiteX12031" fmla="*/ 3977676 w 4966685"/>
                <a:gd name="connsiteY12031" fmla="*/ 169958 h 512833"/>
                <a:gd name="connsiteX12032" fmla="*/ 3949432 w 4966685"/>
                <a:gd name="connsiteY12032" fmla="*/ 169958 h 512833"/>
                <a:gd name="connsiteX12033" fmla="*/ 3957542 w 4966685"/>
                <a:gd name="connsiteY12033" fmla="*/ 178068 h 512833"/>
                <a:gd name="connsiteX12034" fmla="*/ 3949432 w 4966685"/>
                <a:gd name="connsiteY12034" fmla="*/ 186179 h 512833"/>
                <a:gd name="connsiteX12035" fmla="*/ 3941321 w 4966685"/>
                <a:gd name="connsiteY12035" fmla="*/ 178068 h 512833"/>
                <a:gd name="connsiteX12036" fmla="*/ 3949432 w 4966685"/>
                <a:gd name="connsiteY12036" fmla="*/ 169958 h 512833"/>
                <a:gd name="connsiteX12037" fmla="*/ 3921185 w 4966685"/>
                <a:gd name="connsiteY12037" fmla="*/ 169958 h 512833"/>
                <a:gd name="connsiteX12038" fmla="*/ 3929296 w 4966685"/>
                <a:gd name="connsiteY12038" fmla="*/ 178068 h 512833"/>
                <a:gd name="connsiteX12039" fmla="*/ 3921185 w 4966685"/>
                <a:gd name="connsiteY12039" fmla="*/ 186179 h 512833"/>
                <a:gd name="connsiteX12040" fmla="*/ 3913075 w 4966685"/>
                <a:gd name="connsiteY12040" fmla="*/ 178068 h 512833"/>
                <a:gd name="connsiteX12041" fmla="*/ 3921185 w 4966685"/>
                <a:gd name="connsiteY12041" fmla="*/ 169958 h 512833"/>
                <a:gd name="connsiteX12042" fmla="*/ 3892941 w 4966685"/>
                <a:gd name="connsiteY12042" fmla="*/ 169958 h 512833"/>
                <a:gd name="connsiteX12043" fmla="*/ 3901051 w 4966685"/>
                <a:gd name="connsiteY12043" fmla="*/ 178068 h 512833"/>
                <a:gd name="connsiteX12044" fmla="*/ 3892941 w 4966685"/>
                <a:gd name="connsiteY12044" fmla="*/ 186179 h 512833"/>
                <a:gd name="connsiteX12045" fmla="*/ 3884830 w 4966685"/>
                <a:gd name="connsiteY12045" fmla="*/ 178068 h 512833"/>
                <a:gd name="connsiteX12046" fmla="*/ 3892941 w 4966685"/>
                <a:gd name="connsiteY12046" fmla="*/ 169958 h 512833"/>
                <a:gd name="connsiteX12047" fmla="*/ 3864694 w 4966685"/>
                <a:gd name="connsiteY12047" fmla="*/ 169958 h 512833"/>
                <a:gd name="connsiteX12048" fmla="*/ 3872805 w 4966685"/>
                <a:gd name="connsiteY12048" fmla="*/ 178068 h 512833"/>
                <a:gd name="connsiteX12049" fmla="*/ 3864694 w 4966685"/>
                <a:gd name="connsiteY12049" fmla="*/ 186179 h 512833"/>
                <a:gd name="connsiteX12050" fmla="*/ 3856584 w 4966685"/>
                <a:gd name="connsiteY12050" fmla="*/ 178068 h 512833"/>
                <a:gd name="connsiteX12051" fmla="*/ 3864694 w 4966685"/>
                <a:gd name="connsiteY12051" fmla="*/ 169958 h 512833"/>
                <a:gd name="connsiteX12052" fmla="*/ 3836450 w 4966685"/>
                <a:gd name="connsiteY12052" fmla="*/ 169958 h 512833"/>
                <a:gd name="connsiteX12053" fmla="*/ 3844561 w 4966685"/>
                <a:gd name="connsiteY12053" fmla="*/ 178068 h 512833"/>
                <a:gd name="connsiteX12054" fmla="*/ 3836450 w 4966685"/>
                <a:gd name="connsiteY12054" fmla="*/ 186179 h 512833"/>
                <a:gd name="connsiteX12055" fmla="*/ 3828339 w 4966685"/>
                <a:gd name="connsiteY12055" fmla="*/ 178068 h 512833"/>
                <a:gd name="connsiteX12056" fmla="*/ 3836450 w 4966685"/>
                <a:gd name="connsiteY12056" fmla="*/ 169958 h 512833"/>
                <a:gd name="connsiteX12057" fmla="*/ 3808203 w 4966685"/>
                <a:gd name="connsiteY12057" fmla="*/ 169958 h 512833"/>
                <a:gd name="connsiteX12058" fmla="*/ 3816314 w 4966685"/>
                <a:gd name="connsiteY12058" fmla="*/ 178068 h 512833"/>
                <a:gd name="connsiteX12059" fmla="*/ 3808203 w 4966685"/>
                <a:gd name="connsiteY12059" fmla="*/ 186179 h 512833"/>
                <a:gd name="connsiteX12060" fmla="*/ 3800093 w 4966685"/>
                <a:gd name="connsiteY12060" fmla="*/ 178068 h 512833"/>
                <a:gd name="connsiteX12061" fmla="*/ 3808203 w 4966685"/>
                <a:gd name="connsiteY12061" fmla="*/ 169958 h 512833"/>
                <a:gd name="connsiteX12062" fmla="*/ 3779959 w 4966685"/>
                <a:gd name="connsiteY12062" fmla="*/ 169958 h 512833"/>
                <a:gd name="connsiteX12063" fmla="*/ 3788070 w 4966685"/>
                <a:gd name="connsiteY12063" fmla="*/ 178068 h 512833"/>
                <a:gd name="connsiteX12064" fmla="*/ 3779959 w 4966685"/>
                <a:gd name="connsiteY12064" fmla="*/ 186179 h 512833"/>
                <a:gd name="connsiteX12065" fmla="*/ 3771848 w 4966685"/>
                <a:gd name="connsiteY12065" fmla="*/ 178068 h 512833"/>
                <a:gd name="connsiteX12066" fmla="*/ 3779959 w 4966685"/>
                <a:gd name="connsiteY12066" fmla="*/ 169958 h 512833"/>
                <a:gd name="connsiteX12067" fmla="*/ 3751713 w 4966685"/>
                <a:gd name="connsiteY12067" fmla="*/ 169958 h 512833"/>
                <a:gd name="connsiteX12068" fmla="*/ 3759823 w 4966685"/>
                <a:gd name="connsiteY12068" fmla="*/ 178068 h 512833"/>
                <a:gd name="connsiteX12069" fmla="*/ 3751713 w 4966685"/>
                <a:gd name="connsiteY12069" fmla="*/ 186179 h 512833"/>
                <a:gd name="connsiteX12070" fmla="*/ 3743602 w 4966685"/>
                <a:gd name="connsiteY12070" fmla="*/ 178068 h 512833"/>
                <a:gd name="connsiteX12071" fmla="*/ 3751713 w 4966685"/>
                <a:gd name="connsiteY12071" fmla="*/ 169958 h 512833"/>
                <a:gd name="connsiteX12072" fmla="*/ 3723468 w 4966685"/>
                <a:gd name="connsiteY12072" fmla="*/ 169958 h 512833"/>
                <a:gd name="connsiteX12073" fmla="*/ 3731579 w 4966685"/>
                <a:gd name="connsiteY12073" fmla="*/ 178068 h 512833"/>
                <a:gd name="connsiteX12074" fmla="*/ 3723468 w 4966685"/>
                <a:gd name="connsiteY12074" fmla="*/ 186179 h 512833"/>
                <a:gd name="connsiteX12075" fmla="*/ 3715357 w 4966685"/>
                <a:gd name="connsiteY12075" fmla="*/ 178068 h 512833"/>
                <a:gd name="connsiteX12076" fmla="*/ 3723468 w 4966685"/>
                <a:gd name="connsiteY12076" fmla="*/ 169958 h 512833"/>
                <a:gd name="connsiteX12077" fmla="*/ 3695221 w 4966685"/>
                <a:gd name="connsiteY12077" fmla="*/ 169958 h 512833"/>
                <a:gd name="connsiteX12078" fmla="*/ 3703332 w 4966685"/>
                <a:gd name="connsiteY12078" fmla="*/ 178068 h 512833"/>
                <a:gd name="connsiteX12079" fmla="*/ 3695221 w 4966685"/>
                <a:gd name="connsiteY12079" fmla="*/ 186179 h 512833"/>
                <a:gd name="connsiteX12080" fmla="*/ 3687111 w 4966685"/>
                <a:gd name="connsiteY12080" fmla="*/ 178068 h 512833"/>
                <a:gd name="connsiteX12081" fmla="*/ 3695221 w 4966685"/>
                <a:gd name="connsiteY12081" fmla="*/ 169958 h 512833"/>
                <a:gd name="connsiteX12082" fmla="*/ 3666977 w 4966685"/>
                <a:gd name="connsiteY12082" fmla="*/ 169958 h 512833"/>
                <a:gd name="connsiteX12083" fmla="*/ 3675088 w 4966685"/>
                <a:gd name="connsiteY12083" fmla="*/ 178068 h 512833"/>
                <a:gd name="connsiteX12084" fmla="*/ 3666977 w 4966685"/>
                <a:gd name="connsiteY12084" fmla="*/ 186179 h 512833"/>
                <a:gd name="connsiteX12085" fmla="*/ 3658866 w 4966685"/>
                <a:gd name="connsiteY12085" fmla="*/ 178068 h 512833"/>
                <a:gd name="connsiteX12086" fmla="*/ 3666977 w 4966685"/>
                <a:gd name="connsiteY12086" fmla="*/ 169958 h 512833"/>
                <a:gd name="connsiteX12087" fmla="*/ 3638731 w 4966685"/>
                <a:gd name="connsiteY12087" fmla="*/ 169958 h 512833"/>
                <a:gd name="connsiteX12088" fmla="*/ 3646841 w 4966685"/>
                <a:gd name="connsiteY12088" fmla="*/ 178068 h 512833"/>
                <a:gd name="connsiteX12089" fmla="*/ 3638731 w 4966685"/>
                <a:gd name="connsiteY12089" fmla="*/ 186179 h 512833"/>
                <a:gd name="connsiteX12090" fmla="*/ 3630620 w 4966685"/>
                <a:gd name="connsiteY12090" fmla="*/ 178068 h 512833"/>
                <a:gd name="connsiteX12091" fmla="*/ 3638731 w 4966685"/>
                <a:gd name="connsiteY12091" fmla="*/ 169958 h 512833"/>
                <a:gd name="connsiteX12092" fmla="*/ 3610486 w 4966685"/>
                <a:gd name="connsiteY12092" fmla="*/ 169958 h 512833"/>
                <a:gd name="connsiteX12093" fmla="*/ 3618597 w 4966685"/>
                <a:gd name="connsiteY12093" fmla="*/ 178068 h 512833"/>
                <a:gd name="connsiteX12094" fmla="*/ 3610486 w 4966685"/>
                <a:gd name="connsiteY12094" fmla="*/ 186179 h 512833"/>
                <a:gd name="connsiteX12095" fmla="*/ 3602375 w 4966685"/>
                <a:gd name="connsiteY12095" fmla="*/ 178068 h 512833"/>
                <a:gd name="connsiteX12096" fmla="*/ 3610486 w 4966685"/>
                <a:gd name="connsiteY12096" fmla="*/ 169958 h 512833"/>
                <a:gd name="connsiteX12097" fmla="*/ 3582240 w 4966685"/>
                <a:gd name="connsiteY12097" fmla="*/ 169958 h 512833"/>
                <a:gd name="connsiteX12098" fmla="*/ 3590350 w 4966685"/>
                <a:gd name="connsiteY12098" fmla="*/ 178068 h 512833"/>
                <a:gd name="connsiteX12099" fmla="*/ 3582240 w 4966685"/>
                <a:gd name="connsiteY12099" fmla="*/ 186179 h 512833"/>
                <a:gd name="connsiteX12100" fmla="*/ 3574129 w 4966685"/>
                <a:gd name="connsiteY12100" fmla="*/ 178068 h 512833"/>
                <a:gd name="connsiteX12101" fmla="*/ 3582240 w 4966685"/>
                <a:gd name="connsiteY12101" fmla="*/ 169958 h 512833"/>
                <a:gd name="connsiteX12102" fmla="*/ 3553994 w 4966685"/>
                <a:gd name="connsiteY12102" fmla="*/ 169958 h 512833"/>
                <a:gd name="connsiteX12103" fmla="*/ 3562105 w 4966685"/>
                <a:gd name="connsiteY12103" fmla="*/ 178068 h 512833"/>
                <a:gd name="connsiteX12104" fmla="*/ 3553994 w 4966685"/>
                <a:gd name="connsiteY12104" fmla="*/ 186179 h 512833"/>
                <a:gd name="connsiteX12105" fmla="*/ 3545884 w 4966685"/>
                <a:gd name="connsiteY12105" fmla="*/ 178068 h 512833"/>
                <a:gd name="connsiteX12106" fmla="*/ 3553994 w 4966685"/>
                <a:gd name="connsiteY12106" fmla="*/ 169958 h 512833"/>
                <a:gd name="connsiteX12107" fmla="*/ 3525749 w 4966685"/>
                <a:gd name="connsiteY12107" fmla="*/ 169958 h 512833"/>
                <a:gd name="connsiteX12108" fmla="*/ 3533859 w 4966685"/>
                <a:gd name="connsiteY12108" fmla="*/ 178068 h 512833"/>
                <a:gd name="connsiteX12109" fmla="*/ 3525749 w 4966685"/>
                <a:gd name="connsiteY12109" fmla="*/ 186179 h 512833"/>
                <a:gd name="connsiteX12110" fmla="*/ 3517638 w 4966685"/>
                <a:gd name="connsiteY12110" fmla="*/ 178068 h 512833"/>
                <a:gd name="connsiteX12111" fmla="*/ 3525749 w 4966685"/>
                <a:gd name="connsiteY12111" fmla="*/ 169958 h 512833"/>
                <a:gd name="connsiteX12112" fmla="*/ 3497504 w 4966685"/>
                <a:gd name="connsiteY12112" fmla="*/ 169958 h 512833"/>
                <a:gd name="connsiteX12113" fmla="*/ 3505614 w 4966685"/>
                <a:gd name="connsiteY12113" fmla="*/ 178068 h 512833"/>
                <a:gd name="connsiteX12114" fmla="*/ 3497504 w 4966685"/>
                <a:gd name="connsiteY12114" fmla="*/ 186179 h 512833"/>
                <a:gd name="connsiteX12115" fmla="*/ 3489393 w 4966685"/>
                <a:gd name="connsiteY12115" fmla="*/ 178068 h 512833"/>
                <a:gd name="connsiteX12116" fmla="*/ 3497504 w 4966685"/>
                <a:gd name="connsiteY12116" fmla="*/ 169958 h 512833"/>
                <a:gd name="connsiteX12117" fmla="*/ 3469258 w 4966685"/>
                <a:gd name="connsiteY12117" fmla="*/ 169958 h 512833"/>
                <a:gd name="connsiteX12118" fmla="*/ 3477369 w 4966685"/>
                <a:gd name="connsiteY12118" fmla="*/ 178068 h 512833"/>
                <a:gd name="connsiteX12119" fmla="*/ 3469258 w 4966685"/>
                <a:gd name="connsiteY12119" fmla="*/ 186179 h 512833"/>
                <a:gd name="connsiteX12120" fmla="*/ 3461147 w 4966685"/>
                <a:gd name="connsiteY12120" fmla="*/ 178068 h 512833"/>
                <a:gd name="connsiteX12121" fmla="*/ 3469258 w 4966685"/>
                <a:gd name="connsiteY12121" fmla="*/ 169958 h 512833"/>
                <a:gd name="connsiteX12122" fmla="*/ 3441013 w 4966685"/>
                <a:gd name="connsiteY12122" fmla="*/ 169958 h 512833"/>
                <a:gd name="connsiteX12123" fmla="*/ 3449124 w 4966685"/>
                <a:gd name="connsiteY12123" fmla="*/ 178068 h 512833"/>
                <a:gd name="connsiteX12124" fmla="*/ 3441013 w 4966685"/>
                <a:gd name="connsiteY12124" fmla="*/ 186179 h 512833"/>
                <a:gd name="connsiteX12125" fmla="*/ 3432902 w 4966685"/>
                <a:gd name="connsiteY12125" fmla="*/ 178068 h 512833"/>
                <a:gd name="connsiteX12126" fmla="*/ 3441013 w 4966685"/>
                <a:gd name="connsiteY12126" fmla="*/ 169958 h 512833"/>
                <a:gd name="connsiteX12127" fmla="*/ 3412767 w 4966685"/>
                <a:gd name="connsiteY12127" fmla="*/ 169958 h 512833"/>
                <a:gd name="connsiteX12128" fmla="*/ 3420878 w 4966685"/>
                <a:gd name="connsiteY12128" fmla="*/ 178068 h 512833"/>
                <a:gd name="connsiteX12129" fmla="*/ 3412767 w 4966685"/>
                <a:gd name="connsiteY12129" fmla="*/ 186179 h 512833"/>
                <a:gd name="connsiteX12130" fmla="*/ 3404656 w 4966685"/>
                <a:gd name="connsiteY12130" fmla="*/ 178068 h 512833"/>
                <a:gd name="connsiteX12131" fmla="*/ 3412767 w 4966685"/>
                <a:gd name="connsiteY12131" fmla="*/ 169958 h 512833"/>
                <a:gd name="connsiteX12132" fmla="*/ 3384549 w 4966685"/>
                <a:gd name="connsiteY12132" fmla="*/ 169958 h 512833"/>
                <a:gd name="connsiteX12133" fmla="*/ 3392660 w 4966685"/>
                <a:gd name="connsiteY12133" fmla="*/ 178068 h 512833"/>
                <a:gd name="connsiteX12134" fmla="*/ 3384549 w 4966685"/>
                <a:gd name="connsiteY12134" fmla="*/ 186179 h 512833"/>
                <a:gd name="connsiteX12135" fmla="*/ 3376438 w 4966685"/>
                <a:gd name="connsiteY12135" fmla="*/ 178068 h 512833"/>
                <a:gd name="connsiteX12136" fmla="*/ 3384549 w 4966685"/>
                <a:gd name="connsiteY12136" fmla="*/ 169958 h 512833"/>
                <a:gd name="connsiteX12137" fmla="*/ 3356311 w 4966685"/>
                <a:gd name="connsiteY12137" fmla="*/ 169958 h 512833"/>
                <a:gd name="connsiteX12138" fmla="*/ 3364422 w 4966685"/>
                <a:gd name="connsiteY12138" fmla="*/ 178068 h 512833"/>
                <a:gd name="connsiteX12139" fmla="*/ 3356311 w 4966685"/>
                <a:gd name="connsiteY12139" fmla="*/ 186179 h 512833"/>
                <a:gd name="connsiteX12140" fmla="*/ 3348200 w 4966685"/>
                <a:gd name="connsiteY12140" fmla="*/ 178068 h 512833"/>
                <a:gd name="connsiteX12141" fmla="*/ 3356311 w 4966685"/>
                <a:gd name="connsiteY12141" fmla="*/ 169958 h 512833"/>
                <a:gd name="connsiteX12142" fmla="*/ 3328066 w 4966685"/>
                <a:gd name="connsiteY12142" fmla="*/ 169958 h 512833"/>
                <a:gd name="connsiteX12143" fmla="*/ 3336177 w 4966685"/>
                <a:gd name="connsiteY12143" fmla="*/ 178068 h 512833"/>
                <a:gd name="connsiteX12144" fmla="*/ 3328066 w 4966685"/>
                <a:gd name="connsiteY12144" fmla="*/ 186179 h 512833"/>
                <a:gd name="connsiteX12145" fmla="*/ 3319955 w 4966685"/>
                <a:gd name="connsiteY12145" fmla="*/ 178068 h 512833"/>
                <a:gd name="connsiteX12146" fmla="*/ 3328066 w 4966685"/>
                <a:gd name="connsiteY12146" fmla="*/ 169958 h 512833"/>
                <a:gd name="connsiteX12147" fmla="*/ 3299820 w 4966685"/>
                <a:gd name="connsiteY12147" fmla="*/ 169958 h 512833"/>
                <a:gd name="connsiteX12148" fmla="*/ 3307930 w 4966685"/>
                <a:gd name="connsiteY12148" fmla="*/ 178068 h 512833"/>
                <a:gd name="connsiteX12149" fmla="*/ 3299820 w 4966685"/>
                <a:gd name="connsiteY12149" fmla="*/ 186179 h 512833"/>
                <a:gd name="connsiteX12150" fmla="*/ 3291709 w 4966685"/>
                <a:gd name="connsiteY12150" fmla="*/ 178068 h 512833"/>
                <a:gd name="connsiteX12151" fmla="*/ 3299820 w 4966685"/>
                <a:gd name="connsiteY12151" fmla="*/ 169958 h 512833"/>
                <a:gd name="connsiteX12152" fmla="*/ 3271575 w 4966685"/>
                <a:gd name="connsiteY12152" fmla="*/ 169958 h 512833"/>
                <a:gd name="connsiteX12153" fmla="*/ 3279686 w 4966685"/>
                <a:gd name="connsiteY12153" fmla="*/ 178068 h 512833"/>
                <a:gd name="connsiteX12154" fmla="*/ 3271575 w 4966685"/>
                <a:gd name="connsiteY12154" fmla="*/ 186179 h 512833"/>
                <a:gd name="connsiteX12155" fmla="*/ 3263464 w 4966685"/>
                <a:gd name="connsiteY12155" fmla="*/ 178068 h 512833"/>
                <a:gd name="connsiteX12156" fmla="*/ 3271575 w 4966685"/>
                <a:gd name="connsiteY12156" fmla="*/ 169958 h 512833"/>
                <a:gd name="connsiteX12157" fmla="*/ 3243329 w 4966685"/>
                <a:gd name="connsiteY12157" fmla="*/ 169958 h 512833"/>
                <a:gd name="connsiteX12158" fmla="*/ 3251439 w 4966685"/>
                <a:gd name="connsiteY12158" fmla="*/ 178068 h 512833"/>
                <a:gd name="connsiteX12159" fmla="*/ 3243329 w 4966685"/>
                <a:gd name="connsiteY12159" fmla="*/ 186179 h 512833"/>
                <a:gd name="connsiteX12160" fmla="*/ 3235218 w 4966685"/>
                <a:gd name="connsiteY12160" fmla="*/ 178068 h 512833"/>
                <a:gd name="connsiteX12161" fmla="*/ 3243329 w 4966685"/>
                <a:gd name="connsiteY12161" fmla="*/ 169958 h 512833"/>
                <a:gd name="connsiteX12162" fmla="*/ 3215084 w 4966685"/>
                <a:gd name="connsiteY12162" fmla="*/ 169958 h 512833"/>
                <a:gd name="connsiteX12163" fmla="*/ 3223195 w 4966685"/>
                <a:gd name="connsiteY12163" fmla="*/ 178068 h 512833"/>
                <a:gd name="connsiteX12164" fmla="*/ 3215084 w 4966685"/>
                <a:gd name="connsiteY12164" fmla="*/ 186179 h 512833"/>
                <a:gd name="connsiteX12165" fmla="*/ 3206974 w 4966685"/>
                <a:gd name="connsiteY12165" fmla="*/ 178068 h 512833"/>
                <a:gd name="connsiteX12166" fmla="*/ 3215084 w 4966685"/>
                <a:gd name="connsiteY12166" fmla="*/ 169958 h 512833"/>
                <a:gd name="connsiteX12167" fmla="*/ 3186838 w 4966685"/>
                <a:gd name="connsiteY12167" fmla="*/ 169958 h 512833"/>
                <a:gd name="connsiteX12168" fmla="*/ 3194948 w 4966685"/>
                <a:gd name="connsiteY12168" fmla="*/ 178068 h 512833"/>
                <a:gd name="connsiteX12169" fmla="*/ 3186838 w 4966685"/>
                <a:gd name="connsiteY12169" fmla="*/ 186179 h 512833"/>
                <a:gd name="connsiteX12170" fmla="*/ 3178727 w 4966685"/>
                <a:gd name="connsiteY12170" fmla="*/ 178068 h 512833"/>
                <a:gd name="connsiteX12171" fmla="*/ 3186838 w 4966685"/>
                <a:gd name="connsiteY12171" fmla="*/ 169958 h 512833"/>
                <a:gd name="connsiteX12172" fmla="*/ 3158593 w 4966685"/>
                <a:gd name="connsiteY12172" fmla="*/ 169958 h 512833"/>
                <a:gd name="connsiteX12173" fmla="*/ 3166704 w 4966685"/>
                <a:gd name="connsiteY12173" fmla="*/ 178068 h 512833"/>
                <a:gd name="connsiteX12174" fmla="*/ 3158593 w 4966685"/>
                <a:gd name="connsiteY12174" fmla="*/ 186179 h 512833"/>
                <a:gd name="connsiteX12175" fmla="*/ 3150482 w 4966685"/>
                <a:gd name="connsiteY12175" fmla="*/ 178068 h 512833"/>
                <a:gd name="connsiteX12176" fmla="*/ 3158593 w 4966685"/>
                <a:gd name="connsiteY12176" fmla="*/ 169958 h 512833"/>
                <a:gd name="connsiteX12177" fmla="*/ 3130347 w 4966685"/>
                <a:gd name="connsiteY12177" fmla="*/ 169958 h 512833"/>
                <a:gd name="connsiteX12178" fmla="*/ 3138457 w 4966685"/>
                <a:gd name="connsiteY12178" fmla="*/ 178068 h 512833"/>
                <a:gd name="connsiteX12179" fmla="*/ 3130347 w 4966685"/>
                <a:gd name="connsiteY12179" fmla="*/ 186179 h 512833"/>
                <a:gd name="connsiteX12180" fmla="*/ 3122236 w 4966685"/>
                <a:gd name="connsiteY12180" fmla="*/ 178068 h 512833"/>
                <a:gd name="connsiteX12181" fmla="*/ 3130347 w 4966685"/>
                <a:gd name="connsiteY12181" fmla="*/ 169958 h 512833"/>
                <a:gd name="connsiteX12182" fmla="*/ 3102102 w 4966685"/>
                <a:gd name="connsiteY12182" fmla="*/ 169958 h 512833"/>
                <a:gd name="connsiteX12183" fmla="*/ 3110213 w 4966685"/>
                <a:gd name="connsiteY12183" fmla="*/ 178068 h 512833"/>
                <a:gd name="connsiteX12184" fmla="*/ 3102102 w 4966685"/>
                <a:gd name="connsiteY12184" fmla="*/ 186179 h 512833"/>
                <a:gd name="connsiteX12185" fmla="*/ 3093992 w 4966685"/>
                <a:gd name="connsiteY12185" fmla="*/ 178068 h 512833"/>
                <a:gd name="connsiteX12186" fmla="*/ 3102102 w 4966685"/>
                <a:gd name="connsiteY12186" fmla="*/ 169958 h 512833"/>
                <a:gd name="connsiteX12187" fmla="*/ 3073856 w 4966685"/>
                <a:gd name="connsiteY12187" fmla="*/ 169958 h 512833"/>
                <a:gd name="connsiteX12188" fmla="*/ 3081967 w 4966685"/>
                <a:gd name="connsiteY12188" fmla="*/ 178068 h 512833"/>
                <a:gd name="connsiteX12189" fmla="*/ 3073856 w 4966685"/>
                <a:gd name="connsiteY12189" fmla="*/ 186179 h 512833"/>
                <a:gd name="connsiteX12190" fmla="*/ 3065745 w 4966685"/>
                <a:gd name="connsiteY12190" fmla="*/ 178068 h 512833"/>
                <a:gd name="connsiteX12191" fmla="*/ 3073856 w 4966685"/>
                <a:gd name="connsiteY12191" fmla="*/ 169958 h 512833"/>
                <a:gd name="connsiteX12192" fmla="*/ 3045611 w 4966685"/>
                <a:gd name="connsiteY12192" fmla="*/ 169958 h 512833"/>
                <a:gd name="connsiteX12193" fmla="*/ 3053722 w 4966685"/>
                <a:gd name="connsiteY12193" fmla="*/ 178068 h 512833"/>
                <a:gd name="connsiteX12194" fmla="*/ 3045611 w 4966685"/>
                <a:gd name="connsiteY12194" fmla="*/ 186179 h 512833"/>
                <a:gd name="connsiteX12195" fmla="*/ 3037500 w 4966685"/>
                <a:gd name="connsiteY12195" fmla="*/ 178068 h 512833"/>
                <a:gd name="connsiteX12196" fmla="*/ 3045611 w 4966685"/>
                <a:gd name="connsiteY12196" fmla="*/ 169958 h 512833"/>
                <a:gd name="connsiteX12197" fmla="*/ 3017365 w 4966685"/>
                <a:gd name="connsiteY12197" fmla="*/ 169958 h 512833"/>
                <a:gd name="connsiteX12198" fmla="*/ 3025476 w 4966685"/>
                <a:gd name="connsiteY12198" fmla="*/ 178068 h 512833"/>
                <a:gd name="connsiteX12199" fmla="*/ 3017365 w 4966685"/>
                <a:gd name="connsiteY12199" fmla="*/ 186179 h 512833"/>
                <a:gd name="connsiteX12200" fmla="*/ 3009254 w 4966685"/>
                <a:gd name="connsiteY12200" fmla="*/ 178068 h 512833"/>
                <a:gd name="connsiteX12201" fmla="*/ 3017365 w 4966685"/>
                <a:gd name="connsiteY12201" fmla="*/ 169958 h 512833"/>
                <a:gd name="connsiteX12202" fmla="*/ 2989120 w 4966685"/>
                <a:gd name="connsiteY12202" fmla="*/ 169958 h 512833"/>
                <a:gd name="connsiteX12203" fmla="*/ 2997231 w 4966685"/>
                <a:gd name="connsiteY12203" fmla="*/ 178068 h 512833"/>
                <a:gd name="connsiteX12204" fmla="*/ 2989120 w 4966685"/>
                <a:gd name="connsiteY12204" fmla="*/ 186179 h 512833"/>
                <a:gd name="connsiteX12205" fmla="*/ 2981010 w 4966685"/>
                <a:gd name="connsiteY12205" fmla="*/ 178068 h 512833"/>
                <a:gd name="connsiteX12206" fmla="*/ 2989120 w 4966685"/>
                <a:gd name="connsiteY12206" fmla="*/ 169958 h 512833"/>
                <a:gd name="connsiteX12207" fmla="*/ 2960874 w 4966685"/>
                <a:gd name="connsiteY12207" fmla="*/ 169958 h 512833"/>
                <a:gd name="connsiteX12208" fmla="*/ 2968985 w 4966685"/>
                <a:gd name="connsiteY12208" fmla="*/ 178068 h 512833"/>
                <a:gd name="connsiteX12209" fmla="*/ 2960874 w 4966685"/>
                <a:gd name="connsiteY12209" fmla="*/ 186179 h 512833"/>
                <a:gd name="connsiteX12210" fmla="*/ 2952763 w 4966685"/>
                <a:gd name="connsiteY12210" fmla="*/ 178068 h 512833"/>
                <a:gd name="connsiteX12211" fmla="*/ 2960874 w 4966685"/>
                <a:gd name="connsiteY12211" fmla="*/ 169958 h 512833"/>
                <a:gd name="connsiteX12212" fmla="*/ 2932629 w 4966685"/>
                <a:gd name="connsiteY12212" fmla="*/ 169958 h 512833"/>
                <a:gd name="connsiteX12213" fmla="*/ 2940740 w 4966685"/>
                <a:gd name="connsiteY12213" fmla="*/ 178068 h 512833"/>
                <a:gd name="connsiteX12214" fmla="*/ 2932629 w 4966685"/>
                <a:gd name="connsiteY12214" fmla="*/ 186179 h 512833"/>
                <a:gd name="connsiteX12215" fmla="*/ 2924518 w 4966685"/>
                <a:gd name="connsiteY12215" fmla="*/ 178068 h 512833"/>
                <a:gd name="connsiteX12216" fmla="*/ 2932629 w 4966685"/>
                <a:gd name="connsiteY12216" fmla="*/ 169958 h 512833"/>
                <a:gd name="connsiteX12217" fmla="*/ 2904383 w 4966685"/>
                <a:gd name="connsiteY12217" fmla="*/ 169958 h 512833"/>
                <a:gd name="connsiteX12218" fmla="*/ 2912494 w 4966685"/>
                <a:gd name="connsiteY12218" fmla="*/ 178068 h 512833"/>
                <a:gd name="connsiteX12219" fmla="*/ 2904383 w 4966685"/>
                <a:gd name="connsiteY12219" fmla="*/ 186179 h 512833"/>
                <a:gd name="connsiteX12220" fmla="*/ 2896272 w 4966685"/>
                <a:gd name="connsiteY12220" fmla="*/ 178068 h 512833"/>
                <a:gd name="connsiteX12221" fmla="*/ 2904383 w 4966685"/>
                <a:gd name="connsiteY12221" fmla="*/ 169958 h 512833"/>
                <a:gd name="connsiteX12222" fmla="*/ 2876138 w 4966685"/>
                <a:gd name="connsiteY12222" fmla="*/ 169958 h 512833"/>
                <a:gd name="connsiteX12223" fmla="*/ 2884249 w 4966685"/>
                <a:gd name="connsiteY12223" fmla="*/ 178068 h 512833"/>
                <a:gd name="connsiteX12224" fmla="*/ 2876138 w 4966685"/>
                <a:gd name="connsiteY12224" fmla="*/ 186179 h 512833"/>
                <a:gd name="connsiteX12225" fmla="*/ 2868028 w 4966685"/>
                <a:gd name="connsiteY12225" fmla="*/ 178068 h 512833"/>
                <a:gd name="connsiteX12226" fmla="*/ 2876138 w 4966685"/>
                <a:gd name="connsiteY12226" fmla="*/ 169958 h 512833"/>
                <a:gd name="connsiteX12227" fmla="*/ 2847892 w 4966685"/>
                <a:gd name="connsiteY12227" fmla="*/ 169958 h 512833"/>
                <a:gd name="connsiteX12228" fmla="*/ 2856003 w 4966685"/>
                <a:gd name="connsiteY12228" fmla="*/ 178068 h 512833"/>
                <a:gd name="connsiteX12229" fmla="*/ 2847892 w 4966685"/>
                <a:gd name="connsiteY12229" fmla="*/ 186179 h 512833"/>
                <a:gd name="connsiteX12230" fmla="*/ 2839781 w 4966685"/>
                <a:gd name="connsiteY12230" fmla="*/ 178068 h 512833"/>
                <a:gd name="connsiteX12231" fmla="*/ 2847892 w 4966685"/>
                <a:gd name="connsiteY12231" fmla="*/ 169958 h 512833"/>
                <a:gd name="connsiteX12232" fmla="*/ 2819647 w 4966685"/>
                <a:gd name="connsiteY12232" fmla="*/ 169958 h 512833"/>
                <a:gd name="connsiteX12233" fmla="*/ 2827758 w 4966685"/>
                <a:gd name="connsiteY12233" fmla="*/ 178068 h 512833"/>
                <a:gd name="connsiteX12234" fmla="*/ 2819647 w 4966685"/>
                <a:gd name="connsiteY12234" fmla="*/ 186179 h 512833"/>
                <a:gd name="connsiteX12235" fmla="*/ 2811537 w 4966685"/>
                <a:gd name="connsiteY12235" fmla="*/ 178068 h 512833"/>
                <a:gd name="connsiteX12236" fmla="*/ 2819647 w 4966685"/>
                <a:gd name="connsiteY12236" fmla="*/ 169958 h 512833"/>
                <a:gd name="connsiteX12237" fmla="*/ 2791401 w 4966685"/>
                <a:gd name="connsiteY12237" fmla="*/ 169958 h 512833"/>
                <a:gd name="connsiteX12238" fmla="*/ 2799512 w 4966685"/>
                <a:gd name="connsiteY12238" fmla="*/ 178068 h 512833"/>
                <a:gd name="connsiteX12239" fmla="*/ 2791401 w 4966685"/>
                <a:gd name="connsiteY12239" fmla="*/ 186179 h 512833"/>
                <a:gd name="connsiteX12240" fmla="*/ 2783290 w 4966685"/>
                <a:gd name="connsiteY12240" fmla="*/ 178068 h 512833"/>
                <a:gd name="connsiteX12241" fmla="*/ 2791401 w 4966685"/>
                <a:gd name="connsiteY12241" fmla="*/ 169958 h 512833"/>
                <a:gd name="connsiteX12242" fmla="*/ 2763156 w 4966685"/>
                <a:gd name="connsiteY12242" fmla="*/ 169958 h 512833"/>
                <a:gd name="connsiteX12243" fmla="*/ 2771267 w 4966685"/>
                <a:gd name="connsiteY12243" fmla="*/ 178068 h 512833"/>
                <a:gd name="connsiteX12244" fmla="*/ 2763156 w 4966685"/>
                <a:gd name="connsiteY12244" fmla="*/ 186179 h 512833"/>
                <a:gd name="connsiteX12245" fmla="*/ 2755046 w 4966685"/>
                <a:gd name="connsiteY12245" fmla="*/ 178068 h 512833"/>
                <a:gd name="connsiteX12246" fmla="*/ 2763156 w 4966685"/>
                <a:gd name="connsiteY12246" fmla="*/ 169958 h 512833"/>
                <a:gd name="connsiteX12247" fmla="*/ 2734910 w 4966685"/>
                <a:gd name="connsiteY12247" fmla="*/ 169958 h 512833"/>
                <a:gd name="connsiteX12248" fmla="*/ 2743021 w 4966685"/>
                <a:gd name="connsiteY12248" fmla="*/ 178068 h 512833"/>
                <a:gd name="connsiteX12249" fmla="*/ 2734910 w 4966685"/>
                <a:gd name="connsiteY12249" fmla="*/ 186179 h 512833"/>
                <a:gd name="connsiteX12250" fmla="*/ 2726799 w 4966685"/>
                <a:gd name="connsiteY12250" fmla="*/ 178068 h 512833"/>
                <a:gd name="connsiteX12251" fmla="*/ 2734910 w 4966685"/>
                <a:gd name="connsiteY12251" fmla="*/ 169958 h 512833"/>
                <a:gd name="connsiteX12252" fmla="*/ 2706665 w 4966685"/>
                <a:gd name="connsiteY12252" fmla="*/ 169958 h 512833"/>
                <a:gd name="connsiteX12253" fmla="*/ 2714776 w 4966685"/>
                <a:gd name="connsiteY12253" fmla="*/ 178068 h 512833"/>
                <a:gd name="connsiteX12254" fmla="*/ 2706665 w 4966685"/>
                <a:gd name="connsiteY12254" fmla="*/ 186179 h 512833"/>
                <a:gd name="connsiteX12255" fmla="*/ 2698555 w 4966685"/>
                <a:gd name="connsiteY12255" fmla="*/ 178068 h 512833"/>
                <a:gd name="connsiteX12256" fmla="*/ 2706665 w 4966685"/>
                <a:gd name="connsiteY12256" fmla="*/ 169958 h 512833"/>
                <a:gd name="connsiteX12257" fmla="*/ 2678419 w 4966685"/>
                <a:gd name="connsiteY12257" fmla="*/ 169958 h 512833"/>
                <a:gd name="connsiteX12258" fmla="*/ 2686530 w 4966685"/>
                <a:gd name="connsiteY12258" fmla="*/ 178068 h 512833"/>
                <a:gd name="connsiteX12259" fmla="*/ 2678419 w 4966685"/>
                <a:gd name="connsiteY12259" fmla="*/ 186179 h 512833"/>
                <a:gd name="connsiteX12260" fmla="*/ 2670308 w 4966685"/>
                <a:gd name="connsiteY12260" fmla="*/ 178068 h 512833"/>
                <a:gd name="connsiteX12261" fmla="*/ 2678419 w 4966685"/>
                <a:gd name="connsiteY12261" fmla="*/ 169958 h 512833"/>
                <a:gd name="connsiteX12262" fmla="*/ 2650175 w 4966685"/>
                <a:gd name="connsiteY12262" fmla="*/ 169958 h 512833"/>
                <a:gd name="connsiteX12263" fmla="*/ 2658285 w 4966685"/>
                <a:gd name="connsiteY12263" fmla="*/ 178068 h 512833"/>
                <a:gd name="connsiteX12264" fmla="*/ 2650175 w 4966685"/>
                <a:gd name="connsiteY12264" fmla="*/ 186179 h 512833"/>
                <a:gd name="connsiteX12265" fmla="*/ 2642064 w 4966685"/>
                <a:gd name="connsiteY12265" fmla="*/ 178068 h 512833"/>
                <a:gd name="connsiteX12266" fmla="*/ 2650175 w 4966685"/>
                <a:gd name="connsiteY12266" fmla="*/ 169958 h 512833"/>
                <a:gd name="connsiteX12267" fmla="*/ 2621928 w 4966685"/>
                <a:gd name="connsiteY12267" fmla="*/ 169958 h 512833"/>
                <a:gd name="connsiteX12268" fmla="*/ 2630039 w 4966685"/>
                <a:gd name="connsiteY12268" fmla="*/ 178068 h 512833"/>
                <a:gd name="connsiteX12269" fmla="*/ 2621928 w 4966685"/>
                <a:gd name="connsiteY12269" fmla="*/ 186179 h 512833"/>
                <a:gd name="connsiteX12270" fmla="*/ 2613817 w 4966685"/>
                <a:gd name="connsiteY12270" fmla="*/ 178068 h 512833"/>
                <a:gd name="connsiteX12271" fmla="*/ 2621928 w 4966685"/>
                <a:gd name="connsiteY12271" fmla="*/ 169958 h 512833"/>
                <a:gd name="connsiteX12272" fmla="*/ 2593684 w 4966685"/>
                <a:gd name="connsiteY12272" fmla="*/ 169958 h 512833"/>
                <a:gd name="connsiteX12273" fmla="*/ 2601794 w 4966685"/>
                <a:gd name="connsiteY12273" fmla="*/ 178068 h 512833"/>
                <a:gd name="connsiteX12274" fmla="*/ 2593684 w 4966685"/>
                <a:gd name="connsiteY12274" fmla="*/ 186179 h 512833"/>
                <a:gd name="connsiteX12275" fmla="*/ 2585573 w 4966685"/>
                <a:gd name="connsiteY12275" fmla="*/ 178068 h 512833"/>
                <a:gd name="connsiteX12276" fmla="*/ 2593684 w 4966685"/>
                <a:gd name="connsiteY12276" fmla="*/ 169958 h 512833"/>
                <a:gd name="connsiteX12277" fmla="*/ 2565437 w 4966685"/>
                <a:gd name="connsiteY12277" fmla="*/ 169958 h 512833"/>
                <a:gd name="connsiteX12278" fmla="*/ 2573548 w 4966685"/>
                <a:gd name="connsiteY12278" fmla="*/ 178068 h 512833"/>
                <a:gd name="connsiteX12279" fmla="*/ 2565437 w 4966685"/>
                <a:gd name="connsiteY12279" fmla="*/ 186179 h 512833"/>
                <a:gd name="connsiteX12280" fmla="*/ 2557326 w 4966685"/>
                <a:gd name="connsiteY12280" fmla="*/ 178068 h 512833"/>
                <a:gd name="connsiteX12281" fmla="*/ 2565437 w 4966685"/>
                <a:gd name="connsiteY12281" fmla="*/ 169958 h 512833"/>
                <a:gd name="connsiteX12282" fmla="*/ 2537193 w 4966685"/>
                <a:gd name="connsiteY12282" fmla="*/ 169958 h 512833"/>
                <a:gd name="connsiteX12283" fmla="*/ 2545303 w 4966685"/>
                <a:gd name="connsiteY12283" fmla="*/ 178068 h 512833"/>
                <a:gd name="connsiteX12284" fmla="*/ 2537193 w 4966685"/>
                <a:gd name="connsiteY12284" fmla="*/ 186179 h 512833"/>
                <a:gd name="connsiteX12285" fmla="*/ 2529082 w 4966685"/>
                <a:gd name="connsiteY12285" fmla="*/ 178068 h 512833"/>
                <a:gd name="connsiteX12286" fmla="*/ 2537193 w 4966685"/>
                <a:gd name="connsiteY12286" fmla="*/ 169958 h 512833"/>
                <a:gd name="connsiteX12287" fmla="*/ 2508946 w 4966685"/>
                <a:gd name="connsiteY12287" fmla="*/ 169958 h 512833"/>
                <a:gd name="connsiteX12288" fmla="*/ 2517057 w 4966685"/>
                <a:gd name="connsiteY12288" fmla="*/ 178068 h 512833"/>
                <a:gd name="connsiteX12289" fmla="*/ 2508946 w 4966685"/>
                <a:gd name="connsiteY12289" fmla="*/ 186179 h 512833"/>
                <a:gd name="connsiteX12290" fmla="*/ 2500836 w 4966685"/>
                <a:gd name="connsiteY12290" fmla="*/ 178068 h 512833"/>
                <a:gd name="connsiteX12291" fmla="*/ 2508946 w 4966685"/>
                <a:gd name="connsiteY12291" fmla="*/ 169958 h 512833"/>
                <a:gd name="connsiteX12292" fmla="*/ 2480702 w 4966685"/>
                <a:gd name="connsiteY12292" fmla="*/ 169958 h 512833"/>
                <a:gd name="connsiteX12293" fmla="*/ 2488812 w 4966685"/>
                <a:gd name="connsiteY12293" fmla="*/ 178068 h 512833"/>
                <a:gd name="connsiteX12294" fmla="*/ 2480702 w 4966685"/>
                <a:gd name="connsiteY12294" fmla="*/ 186179 h 512833"/>
                <a:gd name="connsiteX12295" fmla="*/ 2472591 w 4966685"/>
                <a:gd name="connsiteY12295" fmla="*/ 178068 h 512833"/>
                <a:gd name="connsiteX12296" fmla="*/ 2480702 w 4966685"/>
                <a:gd name="connsiteY12296" fmla="*/ 169958 h 512833"/>
                <a:gd name="connsiteX12297" fmla="*/ 2452455 w 4966685"/>
                <a:gd name="connsiteY12297" fmla="*/ 169958 h 512833"/>
                <a:gd name="connsiteX12298" fmla="*/ 2460566 w 4966685"/>
                <a:gd name="connsiteY12298" fmla="*/ 178068 h 512833"/>
                <a:gd name="connsiteX12299" fmla="*/ 2452455 w 4966685"/>
                <a:gd name="connsiteY12299" fmla="*/ 186179 h 512833"/>
                <a:gd name="connsiteX12300" fmla="*/ 2444345 w 4966685"/>
                <a:gd name="connsiteY12300" fmla="*/ 178068 h 512833"/>
                <a:gd name="connsiteX12301" fmla="*/ 2452455 w 4966685"/>
                <a:gd name="connsiteY12301" fmla="*/ 169958 h 512833"/>
                <a:gd name="connsiteX12302" fmla="*/ 2424211 w 4966685"/>
                <a:gd name="connsiteY12302" fmla="*/ 169958 h 512833"/>
                <a:gd name="connsiteX12303" fmla="*/ 2432321 w 4966685"/>
                <a:gd name="connsiteY12303" fmla="*/ 178068 h 512833"/>
                <a:gd name="connsiteX12304" fmla="*/ 2424211 w 4966685"/>
                <a:gd name="connsiteY12304" fmla="*/ 186179 h 512833"/>
                <a:gd name="connsiteX12305" fmla="*/ 2416100 w 4966685"/>
                <a:gd name="connsiteY12305" fmla="*/ 178068 h 512833"/>
                <a:gd name="connsiteX12306" fmla="*/ 2424211 w 4966685"/>
                <a:gd name="connsiteY12306" fmla="*/ 169958 h 512833"/>
                <a:gd name="connsiteX12307" fmla="*/ 2395964 w 4966685"/>
                <a:gd name="connsiteY12307" fmla="*/ 169958 h 512833"/>
                <a:gd name="connsiteX12308" fmla="*/ 2404075 w 4966685"/>
                <a:gd name="connsiteY12308" fmla="*/ 178068 h 512833"/>
                <a:gd name="connsiteX12309" fmla="*/ 2395964 w 4966685"/>
                <a:gd name="connsiteY12309" fmla="*/ 186179 h 512833"/>
                <a:gd name="connsiteX12310" fmla="*/ 2387854 w 4966685"/>
                <a:gd name="connsiteY12310" fmla="*/ 178068 h 512833"/>
                <a:gd name="connsiteX12311" fmla="*/ 2395964 w 4966685"/>
                <a:gd name="connsiteY12311" fmla="*/ 169958 h 512833"/>
                <a:gd name="connsiteX12312" fmla="*/ 2367720 w 4966685"/>
                <a:gd name="connsiteY12312" fmla="*/ 169958 h 512833"/>
                <a:gd name="connsiteX12313" fmla="*/ 2375830 w 4966685"/>
                <a:gd name="connsiteY12313" fmla="*/ 178068 h 512833"/>
                <a:gd name="connsiteX12314" fmla="*/ 2367720 w 4966685"/>
                <a:gd name="connsiteY12314" fmla="*/ 186179 h 512833"/>
                <a:gd name="connsiteX12315" fmla="*/ 2359609 w 4966685"/>
                <a:gd name="connsiteY12315" fmla="*/ 178068 h 512833"/>
                <a:gd name="connsiteX12316" fmla="*/ 2367720 w 4966685"/>
                <a:gd name="connsiteY12316" fmla="*/ 169958 h 512833"/>
                <a:gd name="connsiteX12317" fmla="*/ 2339473 w 4966685"/>
                <a:gd name="connsiteY12317" fmla="*/ 169958 h 512833"/>
                <a:gd name="connsiteX12318" fmla="*/ 2347584 w 4966685"/>
                <a:gd name="connsiteY12318" fmla="*/ 178068 h 512833"/>
                <a:gd name="connsiteX12319" fmla="*/ 2339473 w 4966685"/>
                <a:gd name="connsiteY12319" fmla="*/ 186179 h 512833"/>
                <a:gd name="connsiteX12320" fmla="*/ 2331362 w 4966685"/>
                <a:gd name="connsiteY12320" fmla="*/ 178068 h 512833"/>
                <a:gd name="connsiteX12321" fmla="*/ 2339473 w 4966685"/>
                <a:gd name="connsiteY12321" fmla="*/ 169958 h 512833"/>
                <a:gd name="connsiteX12322" fmla="*/ 2311229 w 4966685"/>
                <a:gd name="connsiteY12322" fmla="*/ 169958 h 512833"/>
                <a:gd name="connsiteX12323" fmla="*/ 2319339 w 4966685"/>
                <a:gd name="connsiteY12323" fmla="*/ 178068 h 512833"/>
                <a:gd name="connsiteX12324" fmla="*/ 2311229 w 4966685"/>
                <a:gd name="connsiteY12324" fmla="*/ 186179 h 512833"/>
                <a:gd name="connsiteX12325" fmla="*/ 2303118 w 4966685"/>
                <a:gd name="connsiteY12325" fmla="*/ 178068 h 512833"/>
                <a:gd name="connsiteX12326" fmla="*/ 2311229 w 4966685"/>
                <a:gd name="connsiteY12326" fmla="*/ 169958 h 512833"/>
                <a:gd name="connsiteX12327" fmla="*/ 2282982 w 4966685"/>
                <a:gd name="connsiteY12327" fmla="*/ 169958 h 512833"/>
                <a:gd name="connsiteX12328" fmla="*/ 2291093 w 4966685"/>
                <a:gd name="connsiteY12328" fmla="*/ 178068 h 512833"/>
                <a:gd name="connsiteX12329" fmla="*/ 2282982 w 4966685"/>
                <a:gd name="connsiteY12329" fmla="*/ 186179 h 512833"/>
                <a:gd name="connsiteX12330" fmla="*/ 2274872 w 4966685"/>
                <a:gd name="connsiteY12330" fmla="*/ 178068 h 512833"/>
                <a:gd name="connsiteX12331" fmla="*/ 2282982 w 4966685"/>
                <a:gd name="connsiteY12331" fmla="*/ 169958 h 512833"/>
                <a:gd name="connsiteX12332" fmla="*/ 2254738 w 4966685"/>
                <a:gd name="connsiteY12332" fmla="*/ 169958 h 512833"/>
                <a:gd name="connsiteX12333" fmla="*/ 2262848 w 4966685"/>
                <a:gd name="connsiteY12333" fmla="*/ 178068 h 512833"/>
                <a:gd name="connsiteX12334" fmla="*/ 2254738 w 4966685"/>
                <a:gd name="connsiteY12334" fmla="*/ 186179 h 512833"/>
                <a:gd name="connsiteX12335" fmla="*/ 2246627 w 4966685"/>
                <a:gd name="connsiteY12335" fmla="*/ 178068 h 512833"/>
                <a:gd name="connsiteX12336" fmla="*/ 2254738 w 4966685"/>
                <a:gd name="connsiteY12336" fmla="*/ 169958 h 512833"/>
                <a:gd name="connsiteX12337" fmla="*/ 2226491 w 4966685"/>
                <a:gd name="connsiteY12337" fmla="*/ 169958 h 512833"/>
                <a:gd name="connsiteX12338" fmla="*/ 2234602 w 4966685"/>
                <a:gd name="connsiteY12338" fmla="*/ 178068 h 512833"/>
                <a:gd name="connsiteX12339" fmla="*/ 2226491 w 4966685"/>
                <a:gd name="connsiteY12339" fmla="*/ 186179 h 512833"/>
                <a:gd name="connsiteX12340" fmla="*/ 2218381 w 4966685"/>
                <a:gd name="connsiteY12340" fmla="*/ 178068 h 512833"/>
                <a:gd name="connsiteX12341" fmla="*/ 2226491 w 4966685"/>
                <a:gd name="connsiteY12341" fmla="*/ 169958 h 512833"/>
                <a:gd name="connsiteX12342" fmla="*/ 2198247 w 4966685"/>
                <a:gd name="connsiteY12342" fmla="*/ 169958 h 512833"/>
                <a:gd name="connsiteX12343" fmla="*/ 2206357 w 4966685"/>
                <a:gd name="connsiteY12343" fmla="*/ 178068 h 512833"/>
                <a:gd name="connsiteX12344" fmla="*/ 2198247 w 4966685"/>
                <a:gd name="connsiteY12344" fmla="*/ 186179 h 512833"/>
                <a:gd name="connsiteX12345" fmla="*/ 2190136 w 4966685"/>
                <a:gd name="connsiteY12345" fmla="*/ 178068 h 512833"/>
                <a:gd name="connsiteX12346" fmla="*/ 2198247 w 4966685"/>
                <a:gd name="connsiteY12346" fmla="*/ 169958 h 512833"/>
                <a:gd name="connsiteX12347" fmla="*/ 2170000 w 4966685"/>
                <a:gd name="connsiteY12347" fmla="*/ 169958 h 512833"/>
                <a:gd name="connsiteX12348" fmla="*/ 2178111 w 4966685"/>
                <a:gd name="connsiteY12348" fmla="*/ 178068 h 512833"/>
                <a:gd name="connsiteX12349" fmla="*/ 2170000 w 4966685"/>
                <a:gd name="connsiteY12349" fmla="*/ 186179 h 512833"/>
                <a:gd name="connsiteX12350" fmla="*/ 2161890 w 4966685"/>
                <a:gd name="connsiteY12350" fmla="*/ 178068 h 512833"/>
                <a:gd name="connsiteX12351" fmla="*/ 2170000 w 4966685"/>
                <a:gd name="connsiteY12351" fmla="*/ 169958 h 512833"/>
                <a:gd name="connsiteX12352" fmla="*/ 2141756 w 4966685"/>
                <a:gd name="connsiteY12352" fmla="*/ 169958 h 512833"/>
                <a:gd name="connsiteX12353" fmla="*/ 2149867 w 4966685"/>
                <a:gd name="connsiteY12353" fmla="*/ 178068 h 512833"/>
                <a:gd name="connsiteX12354" fmla="*/ 2141756 w 4966685"/>
                <a:gd name="connsiteY12354" fmla="*/ 186179 h 512833"/>
                <a:gd name="connsiteX12355" fmla="*/ 2133645 w 4966685"/>
                <a:gd name="connsiteY12355" fmla="*/ 178068 h 512833"/>
                <a:gd name="connsiteX12356" fmla="*/ 2141756 w 4966685"/>
                <a:gd name="connsiteY12356" fmla="*/ 169958 h 512833"/>
                <a:gd name="connsiteX12357" fmla="*/ 2113509 w 4966685"/>
                <a:gd name="connsiteY12357" fmla="*/ 169958 h 512833"/>
                <a:gd name="connsiteX12358" fmla="*/ 2121620 w 4966685"/>
                <a:gd name="connsiteY12358" fmla="*/ 178068 h 512833"/>
                <a:gd name="connsiteX12359" fmla="*/ 2113509 w 4966685"/>
                <a:gd name="connsiteY12359" fmla="*/ 186179 h 512833"/>
                <a:gd name="connsiteX12360" fmla="*/ 2105399 w 4966685"/>
                <a:gd name="connsiteY12360" fmla="*/ 178068 h 512833"/>
                <a:gd name="connsiteX12361" fmla="*/ 2113509 w 4966685"/>
                <a:gd name="connsiteY12361" fmla="*/ 169958 h 512833"/>
                <a:gd name="connsiteX12362" fmla="*/ 2085265 w 4966685"/>
                <a:gd name="connsiteY12362" fmla="*/ 169958 h 512833"/>
                <a:gd name="connsiteX12363" fmla="*/ 2093376 w 4966685"/>
                <a:gd name="connsiteY12363" fmla="*/ 178068 h 512833"/>
                <a:gd name="connsiteX12364" fmla="*/ 2085265 w 4966685"/>
                <a:gd name="connsiteY12364" fmla="*/ 186179 h 512833"/>
                <a:gd name="connsiteX12365" fmla="*/ 2077154 w 4966685"/>
                <a:gd name="connsiteY12365" fmla="*/ 178068 h 512833"/>
                <a:gd name="connsiteX12366" fmla="*/ 2085265 w 4966685"/>
                <a:gd name="connsiteY12366" fmla="*/ 169958 h 512833"/>
                <a:gd name="connsiteX12367" fmla="*/ 2057019 w 4966685"/>
                <a:gd name="connsiteY12367" fmla="*/ 169958 h 512833"/>
                <a:gd name="connsiteX12368" fmla="*/ 2065129 w 4966685"/>
                <a:gd name="connsiteY12368" fmla="*/ 178068 h 512833"/>
                <a:gd name="connsiteX12369" fmla="*/ 2057019 w 4966685"/>
                <a:gd name="connsiteY12369" fmla="*/ 186179 h 512833"/>
                <a:gd name="connsiteX12370" fmla="*/ 2048908 w 4966685"/>
                <a:gd name="connsiteY12370" fmla="*/ 178068 h 512833"/>
                <a:gd name="connsiteX12371" fmla="*/ 2057019 w 4966685"/>
                <a:gd name="connsiteY12371" fmla="*/ 169958 h 512833"/>
                <a:gd name="connsiteX12372" fmla="*/ 2028774 w 4966685"/>
                <a:gd name="connsiteY12372" fmla="*/ 169958 h 512833"/>
                <a:gd name="connsiteX12373" fmla="*/ 2036885 w 4966685"/>
                <a:gd name="connsiteY12373" fmla="*/ 178068 h 512833"/>
                <a:gd name="connsiteX12374" fmla="*/ 2028774 w 4966685"/>
                <a:gd name="connsiteY12374" fmla="*/ 186179 h 512833"/>
                <a:gd name="connsiteX12375" fmla="*/ 2020663 w 4966685"/>
                <a:gd name="connsiteY12375" fmla="*/ 178068 h 512833"/>
                <a:gd name="connsiteX12376" fmla="*/ 2028774 w 4966685"/>
                <a:gd name="connsiteY12376" fmla="*/ 169958 h 512833"/>
                <a:gd name="connsiteX12377" fmla="*/ 2000527 w 4966685"/>
                <a:gd name="connsiteY12377" fmla="*/ 169958 h 512833"/>
                <a:gd name="connsiteX12378" fmla="*/ 2008638 w 4966685"/>
                <a:gd name="connsiteY12378" fmla="*/ 178068 h 512833"/>
                <a:gd name="connsiteX12379" fmla="*/ 2000527 w 4966685"/>
                <a:gd name="connsiteY12379" fmla="*/ 186179 h 512833"/>
                <a:gd name="connsiteX12380" fmla="*/ 1992417 w 4966685"/>
                <a:gd name="connsiteY12380" fmla="*/ 178068 h 512833"/>
                <a:gd name="connsiteX12381" fmla="*/ 2000527 w 4966685"/>
                <a:gd name="connsiteY12381" fmla="*/ 169958 h 512833"/>
                <a:gd name="connsiteX12382" fmla="*/ 1972283 w 4966685"/>
                <a:gd name="connsiteY12382" fmla="*/ 169958 h 512833"/>
                <a:gd name="connsiteX12383" fmla="*/ 1980394 w 4966685"/>
                <a:gd name="connsiteY12383" fmla="*/ 178068 h 512833"/>
                <a:gd name="connsiteX12384" fmla="*/ 1972283 w 4966685"/>
                <a:gd name="connsiteY12384" fmla="*/ 186179 h 512833"/>
                <a:gd name="connsiteX12385" fmla="*/ 1964172 w 4966685"/>
                <a:gd name="connsiteY12385" fmla="*/ 178068 h 512833"/>
                <a:gd name="connsiteX12386" fmla="*/ 1972283 w 4966685"/>
                <a:gd name="connsiteY12386" fmla="*/ 169958 h 512833"/>
                <a:gd name="connsiteX12387" fmla="*/ 1944037 w 4966685"/>
                <a:gd name="connsiteY12387" fmla="*/ 169958 h 512833"/>
                <a:gd name="connsiteX12388" fmla="*/ 1952147 w 4966685"/>
                <a:gd name="connsiteY12388" fmla="*/ 178068 h 512833"/>
                <a:gd name="connsiteX12389" fmla="*/ 1944037 w 4966685"/>
                <a:gd name="connsiteY12389" fmla="*/ 186179 h 512833"/>
                <a:gd name="connsiteX12390" fmla="*/ 1935926 w 4966685"/>
                <a:gd name="connsiteY12390" fmla="*/ 178068 h 512833"/>
                <a:gd name="connsiteX12391" fmla="*/ 1944037 w 4966685"/>
                <a:gd name="connsiteY12391" fmla="*/ 169958 h 512833"/>
                <a:gd name="connsiteX12392" fmla="*/ 1915792 w 4966685"/>
                <a:gd name="connsiteY12392" fmla="*/ 169958 h 512833"/>
                <a:gd name="connsiteX12393" fmla="*/ 1923903 w 4966685"/>
                <a:gd name="connsiteY12393" fmla="*/ 178068 h 512833"/>
                <a:gd name="connsiteX12394" fmla="*/ 1915792 w 4966685"/>
                <a:gd name="connsiteY12394" fmla="*/ 186179 h 512833"/>
                <a:gd name="connsiteX12395" fmla="*/ 1907681 w 4966685"/>
                <a:gd name="connsiteY12395" fmla="*/ 178068 h 512833"/>
                <a:gd name="connsiteX12396" fmla="*/ 1915792 w 4966685"/>
                <a:gd name="connsiteY12396" fmla="*/ 169958 h 512833"/>
                <a:gd name="connsiteX12397" fmla="*/ 1887546 w 4966685"/>
                <a:gd name="connsiteY12397" fmla="*/ 169958 h 512833"/>
                <a:gd name="connsiteX12398" fmla="*/ 1895656 w 4966685"/>
                <a:gd name="connsiteY12398" fmla="*/ 178068 h 512833"/>
                <a:gd name="connsiteX12399" fmla="*/ 1887546 w 4966685"/>
                <a:gd name="connsiteY12399" fmla="*/ 186179 h 512833"/>
                <a:gd name="connsiteX12400" fmla="*/ 1879435 w 4966685"/>
                <a:gd name="connsiteY12400" fmla="*/ 178068 h 512833"/>
                <a:gd name="connsiteX12401" fmla="*/ 1887546 w 4966685"/>
                <a:gd name="connsiteY12401" fmla="*/ 169958 h 512833"/>
                <a:gd name="connsiteX12402" fmla="*/ 1859300 w 4966685"/>
                <a:gd name="connsiteY12402" fmla="*/ 169958 h 512833"/>
                <a:gd name="connsiteX12403" fmla="*/ 1867411 w 4966685"/>
                <a:gd name="connsiteY12403" fmla="*/ 178068 h 512833"/>
                <a:gd name="connsiteX12404" fmla="*/ 1859300 w 4966685"/>
                <a:gd name="connsiteY12404" fmla="*/ 186179 h 512833"/>
                <a:gd name="connsiteX12405" fmla="*/ 1851189 w 4966685"/>
                <a:gd name="connsiteY12405" fmla="*/ 178068 h 512833"/>
                <a:gd name="connsiteX12406" fmla="*/ 1859300 w 4966685"/>
                <a:gd name="connsiteY12406" fmla="*/ 169958 h 512833"/>
                <a:gd name="connsiteX12407" fmla="*/ 1831055 w 4966685"/>
                <a:gd name="connsiteY12407" fmla="*/ 169958 h 512833"/>
                <a:gd name="connsiteX12408" fmla="*/ 1839165 w 4966685"/>
                <a:gd name="connsiteY12408" fmla="*/ 178068 h 512833"/>
                <a:gd name="connsiteX12409" fmla="*/ 1831055 w 4966685"/>
                <a:gd name="connsiteY12409" fmla="*/ 186179 h 512833"/>
                <a:gd name="connsiteX12410" fmla="*/ 1822944 w 4966685"/>
                <a:gd name="connsiteY12410" fmla="*/ 178068 h 512833"/>
                <a:gd name="connsiteX12411" fmla="*/ 1831055 w 4966685"/>
                <a:gd name="connsiteY12411" fmla="*/ 169958 h 512833"/>
                <a:gd name="connsiteX12412" fmla="*/ 1802810 w 4966685"/>
                <a:gd name="connsiteY12412" fmla="*/ 169958 h 512833"/>
                <a:gd name="connsiteX12413" fmla="*/ 1810920 w 4966685"/>
                <a:gd name="connsiteY12413" fmla="*/ 178068 h 512833"/>
                <a:gd name="connsiteX12414" fmla="*/ 1802810 w 4966685"/>
                <a:gd name="connsiteY12414" fmla="*/ 186179 h 512833"/>
                <a:gd name="connsiteX12415" fmla="*/ 1794699 w 4966685"/>
                <a:gd name="connsiteY12415" fmla="*/ 178068 h 512833"/>
                <a:gd name="connsiteX12416" fmla="*/ 1802810 w 4966685"/>
                <a:gd name="connsiteY12416" fmla="*/ 169958 h 512833"/>
                <a:gd name="connsiteX12417" fmla="*/ 1774564 w 4966685"/>
                <a:gd name="connsiteY12417" fmla="*/ 169958 h 512833"/>
                <a:gd name="connsiteX12418" fmla="*/ 1782675 w 4966685"/>
                <a:gd name="connsiteY12418" fmla="*/ 178068 h 512833"/>
                <a:gd name="connsiteX12419" fmla="*/ 1774564 w 4966685"/>
                <a:gd name="connsiteY12419" fmla="*/ 186179 h 512833"/>
                <a:gd name="connsiteX12420" fmla="*/ 1766453 w 4966685"/>
                <a:gd name="connsiteY12420" fmla="*/ 178068 h 512833"/>
                <a:gd name="connsiteX12421" fmla="*/ 1774564 w 4966685"/>
                <a:gd name="connsiteY12421" fmla="*/ 169958 h 512833"/>
                <a:gd name="connsiteX12422" fmla="*/ 1746319 w 4966685"/>
                <a:gd name="connsiteY12422" fmla="*/ 169958 h 512833"/>
                <a:gd name="connsiteX12423" fmla="*/ 1754430 w 4966685"/>
                <a:gd name="connsiteY12423" fmla="*/ 178068 h 512833"/>
                <a:gd name="connsiteX12424" fmla="*/ 1746319 w 4966685"/>
                <a:gd name="connsiteY12424" fmla="*/ 186179 h 512833"/>
                <a:gd name="connsiteX12425" fmla="*/ 1738208 w 4966685"/>
                <a:gd name="connsiteY12425" fmla="*/ 178068 h 512833"/>
                <a:gd name="connsiteX12426" fmla="*/ 1746319 w 4966685"/>
                <a:gd name="connsiteY12426" fmla="*/ 169958 h 512833"/>
                <a:gd name="connsiteX12427" fmla="*/ 1718073 w 4966685"/>
                <a:gd name="connsiteY12427" fmla="*/ 169958 h 512833"/>
                <a:gd name="connsiteX12428" fmla="*/ 1726184 w 4966685"/>
                <a:gd name="connsiteY12428" fmla="*/ 178068 h 512833"/>
                <a:gd name="connsiteX12429" fmla="*/ 1718073 w 4966685"/>
                <a:gd name="connsiteY12429" fmla="*/ 186179 h 512833"/>
                <a:gd name="connsiteX12430" fmla="*/ 1709962 w 4966685"/>
                <a:gd name="connsiteY12430" fmla="*/ 178068 h 512833"/>
                <a:gd name="connsiteX12431" fmla="*/ 1718073 w 4966685"/>
                <a:gd name="connsiteY12431" fmla="*/ 169958 h 512833"/>
                <a:gd name="connsiteX12432" fmla="*/ 1689855 w 4966685"/>
                <a:gd name="connsiteY12432" fmla="*/ 169958 h 512833"/>
                <a:gd name="connsiteX12433" fmla="*/ 1697966 w 4966685"/>
                <a:gd name="connsiteY12433" fmla="*/ 178068 h 512833"/>
                <a:gd name="connsiteX12434" fmla="*/ 1689855 w 4966685"/>
                <a:gd name="connsiteY12434" fmla="*/ 186179 h 512833"/>
                <a:gd name="connsiteX12435" fmla="*/ 1681744 w 4966685"/>
                <a:gd name="connsiteY12435" fmla="*/ 178068 h 512833"/>
                <a:gd name="connsiteX12436" fmla="*/ 1689855 w 4966685"/>
                <a:gd name="connsiteY12436" fmla="*/ 169958 h 512833"/>
                <a:gd name="connsiteX12437" fmla="*/ 1661617 w 4966685"/>
                <a:gd name="connsiteY12437" fmla="*/ 169958 h 512833"/>
                <a:gd name="connsiteX12438" fmla="*/ 1669727 w 4966685"/>
                <a:gd name="connsiteY12438" fmla="*/ 178068 h 512833"/>
                <a:gd name="connsiteX12439" fmla="*/ 1661617 w 4966685"/>
                <a:gd name="connsiteY12439" fmla="*/ 186179 h 512833"/>
                <a:gd name="connsiteX12440" fmla="*/ 1653506 w 4966685"/>
                <a:gd name="connsiteY12440" fmla="*/ 178068 h 512833"/>
                <a:gd name="connsiteX12441" fmla="*/ 1661617 w 4966685"/>
                <a:gd name="connsiteY12441" fmla="*/ 169958 h 512833"/>
                <a:gd name="connsiteX12442" fmla="*/ 1633372 w 4966685"/>
                <a:gd name="connsiteY12442" fmla="*/ 169958 h 512833"/>
                <a:gd name="connsiteX12443" fmla="*/ 1641483 w 4966685"/>
                <a:gd name="connsiteY12443" fmla="*/ 178068 h 512833"/>
                <a:gd name="connsiteX12444" fmla="*/ 1633372 w 4966685"/>
                <a:gd name="connsiteY12444" fmla="*/ 186179 h 512833"/>
                <a:gd name="connsiteX12445" fmla="*/ 1625261 w 4966685"/>
                <a:gd name="connsiteY12445" fmla="*/ 178068 h 512833"/>
                <a:gd name="connsiteX12446" fmla="*/ 1633372 w 4966685"/>
                <a:gd name="connsiteY12446" fmla="*/ 169958 h 512833"/>
                <a:gd name="connsiteX12447" fmla="*/ 1605126 w 4966685"/>
                <a:gd name="connsiteY12447" fmla="*/ 169958 h 512833"/>
                <a:gd name="connsiteX12448" fmla="*/ 1613236 w 4966685"/>
                <a:gd name="connsiteY12448" fmla="*/ 178068 h 512833"/>
                <a:gd name="connsiteX12449" fmla="*/ 1605126 w 4966685"/>
                <a:gd name="connsiteY12449" fmla="*/ 186179 h 512833"/>
                <a:gd name="connsiteX12450" fmla="*/ 1597015 w 4966685"/>
                <a:gd name="connsiteY12450" fmla="*/ 178068 h 512833"/>
                <a:gd name="connsiteX12451" fmla="*/ 1605126 w 4966685"/>
                <a:gd name="connsiteY12451" fmla="*/ 169958 h 512833"/>
                <a:gd name="connsiteX12452" fmla="*/ 1576881 w 4966685"/>
                <a:gd name="connsiteY12452" fmla="*/ 169958 h 512833"/>
                <a:gd name="connsiteX12453" fmla="*/ 1584992 w 4966685"/>
                <a:gd name="connsiteY12453" fmla="*/ 178068 h 512833"/>
                <a:gd name="connsiteX12454" fmla="*/ 1576881 w 4966685"/>
                <a:gd name="connsiteY12454" fmla="*/ 186179 h 512833"/>
                <a:gd name="connsiteX12455" fmla="*/ 1568770 w 4966685"/>
                <a:gd name="connsiteY12455" fmla="*/ 178068 h 512833"/>
                <a:gd name="connsiteX12456" fmla="*/ 1576881 w 4966685"/>
                <a:gd name="connsiteY12456" fmla="*/ 169958 h 512833"/>
                <a:gd name="connsiteX12457" fmla="*/ 1548635 w 4966685"/>
                <a:gd name="connsiteY12457" fmla="*/ 169958 h 512833"/>
                <a:gd name="connsiteX12458" fmla="*/ 1556746 w 4966685"/>
                <a:gd name="connsiteY12458" fmla="*/ 178068 h 512833"/>
                <a:gd name="connsiteX12459" fmla="*/ 1548635 w 4966685"/>
                <a:gd name="connsiteY12459" fmla="*/ 186179 h 512833"/>
                <a:gd name="connsiteX12460" fmla="*/ 1540524 w 4966685"/>
                <a:gd name="connsiteY12460" fmla="*/ 178068 h 512833"/>
                <a:gd name="connsiteX12461" fmla="*/ 1548635 w 4966685"/>
                <a:gd name="connsiteY12461" fmla="*/ 169958 h 512833"/>
                <a:gd name="connsiteX12462" fmla="*/ 1520390 w 4966685"/>
                <a:gd name="connsiteY12462" fmla="*/ 169958 h 512833"/>
                <a:gd name="connsiteX12463" fmla="*/ 1528501 w 4966685"/>
                <a:gd name="connsiteY12463" fmla="*/ 178068 h 512833"/>
                <a:gd name="connsiteX12464" fmla="*/ 1520390 w 4966685"/>
                <a:gd name="connsiteY12464" fmla="*/ 186179 h 512833"/>
                <a:gd name="connsiteX12465" fmla="*/ 1512280 w 4966685"/>
                <a:gd name="connsiteY12465" fmla="*/ 178068 h 512833"/>
                <a:gd name="connsiteX12466" fmla="*/ 1520390 w 4966685"/>
                <a:gd name="connsiteY12466" fmla="*/ 169958 h 512833"/>
                <a:gd name="connsiteX12467" fmla="*/ 1492144 w 4966685"/>
                <a:gd name="connsiteY12467" fmla="*/ 169958 h 512833"/>
                <a:gd name="connsiteX12468" fmla="*/ 1500254 w 4966685"/>
                <a:gd name="connsiteY12468" fmla="*/ 178068 h 512833"/>
                <a:gd name="connsiteX12469" fmla="*/ 1492144 w 4966685"/>
                <a:gd name="connsiteY12469" fmla="*/ 186179 h 512833"/>
                <a:gd name="connsiteX12470" fmla="*/ 1484033 w 4966685"/>
                <a:gd name="connsiteY12470" fmla="*/ 178068 h 512833"/>
                <a:gd name="connsiteX12471" fmla="*/ 1492144 w 4966685"/>
                <a:gd name="connsiteY12471" fmla="*/ 169958 h 512833"/>
                <a:gd name="connsiteX12472" fmla="*/ 1463899 w 4966685"/>
                <a:gd name="connsiteY12472" fmla="*/ 169958 h 512833"/>
                <a:gd name="connsiteX12473" fmla="*/ 1472010 w 4966685"/>
                <a:gd name="connsiteY12473" fmla="*/ 178068 h 512833"/>
                <a:gd name="connsiteX12474" fmla="*/ 1463899 w 4966685"/>
                <a:gd name="connsiteY12474" fmla="*/ 186179 h 512833"/>
                <a:gd name="connsiteX12475" fmla="*/ 1455788 w 4966685"/>
                <a:gd name="connsiteY12475" fmla="*/ 178068 h 512833"/>
                <a:gd name="connsiteX12476" fmla="*/ 1463899 w 4966685"/>
                <a:gd name="connsiteY12476" fmla="*/ 169958 h 512833"/>
                <a:gd name="connsiteX12477" fmla="*/ 1435653 w 4966685"/>
                <a:gd name="connsiteY12477" fmla="*/ 169958 h 512833"/>
                <a:gd name="connsiteX12478" fmla="*/ 1443764 w 4966685"/>
                <a:gd name="connsiteY12478" fmla="*/ 178068 h 512833"/>
                <a:gd name="connsiteX12479" fmla="*/ 1435653 w 4966685"/>
                <a:gd name="connsiteY12479" fmla="*/ 186179 h 512833"/>
                <a:gd name="connsiteX12480" fmla="*/ 1427542 w 4966685"/>
                <a:gd name="connsiteY12480" fmla="*/ 178068 h 512833"/>
                <a:gd name="connsiteX12481" fmla="*/ 1435653 w 4966685"/>
                <a:gd name="connsiteY12481" fmla="*/ 169958 h 512833"/>
                <a:gd name="connsiteX12482" fmla="*/ 1407408 w 4966685"/>
                <a:gd name="connsiteY12482" fmla="*/ 169958 h 512833"/>
                <a:gd name="connsiteX12483" fmla="*/ 1415519 w 4966685"/>
                <a:gd name="connsiteY12483" fmla="*/ 178068 h 512833"/>
                <a:gd name="connsiteX12484" fmla="*/ 1407408 w 4966685"/>
                <a:gd name="connsiteY12484" fmla="*/ 186179 h 512833"/>
                <a:gd name="connsiteX12485" fmla="*/ 1399298 w 4966685"/>
                <a:gd name="connsiteY12485" fmla="*/ 178068 h 512833"/>
                <a:gd name="connsiteX12486" fmla="*/ 1407408 w 4966685"/>
                <a:gd name="connsiteY12486" fmla="*/ 169958 h 512833"/>
                <a:gd name="connsiteX12487" fmla="*/ 1379162 w 4966685"/>
                <a:gd name="connsiteY12487" fmla="*/ 169958 h 512833"/>
                <a:gd name="connsiteX12488" fmla="*/ 1387273 w 4966685"/>
                <a:gd name="connsiteY12488" fmla="*/ 178068 h 512833"/>
                <a:gd name="connsiteX12489" fmla="*/ 1379162 w 4966685"/>
                <a:gd name="connsiteY12489" fmla="*/ 186179 h 512833"/>
                <a:gd name="connsiteX12490" fmla="*/ 1371051 w 4966685"/>
                <a:gd name="connsiteY12490" fmla="*/ 178068 h 512833"/>
                <a:gd name="connsiteX12491" fmla="*/ 1379162 w 4966685"/>
                <a:gd name="connsiteY12491" fmla="*/ 169958 h 512833"/>
                <a:gd name="connsiteX12492" fmla="*/ 1350917 w 4966685"/>
                <a:gd name="connsiteY12492" fmla="*/ 169958 h 512833"/>
                <a:gd name="connsiteX12493" fmla="*/ 1359028 w 4966685"/>
                <a:gd name="connsiteY12493" fmla="*/ 178068 h 512833"/>
                <a:gd name="connsiteX12494" fmla="*/ 1350917 w 4966685"/>
                <a:gd name="connsiteY12494" fmla="*/ 186179 h 512833"/>
                <a:gd name="connsiteX12495" fmla="*/ 1342806 w 4966685"/>
                <a:gd name="connsiteY12495" fmla="*/ 178068 h 512833"/>
                <a:gd name="connsiteX12496" fmla="*/ 1350917 w 4966685"/>
                <a:gd name="connsiteY12496" fmla="*/ 169958 h 512833"/>
                <a:gd name="connsiteX12497" fmla="*/ 1322671 w 4966685"/>
                <a:gd name="connsiteY12497" fmla="*/ 169958 h 512833"/>
                <a:gd name="connsiteX12498" fmla="*/ 1330782 w 4966685"/>
                <a:gd name="connsiteY12498" fmla="*/ 178068 h 512833"/>
                <a:gd name="connsiteX12499" fmla="*/ 1322671 w 4966685"/>
                <a:gd name="connsiteY12499" fmla="*/ 186179 h 512833"/>
                <a:gd name="connsiteX12500" fmla="*/ 1314560 w 4966685"/>
                <a:gd name="connsiteY12500" fmla="*/ 178068 h 512833"/>
                <a:gd name="connsiteX12501" fmla="*/ 1322671 w 4966685"/>
                <a:gd name="connsiteY12501" fmla="*/ 169958 h 512833"/>
                <a:gd name="connsiteX12502" fmla="*/ 1294426 w 4966685"/>
                <a:gd name="connsiteY12502" fmla="*/ 169958 h 512833"/>
                <a:gd name="connsiteX12503" fmla="*/ 1302537 w 4966685"/>
                <a:gd name="connsiteY12503" fmla="*/ 178068 h 512833"/>
                <a:gd name="connsiteX12504" fmla="*/ 1294426 w 4966685"/>
                <a:gd name="connsiteY12504" fmla="*/ 186179 h 512833"/>
                <a:gd name="connsiteX12505" fmla="*/ 1286316 w 4966685"/>
                <a:gd name="connsiteY12505" fmla="*/ 178068 h 512833"/>
                <a:gd name="connsiteX12506" fmla="*/ 1294426 w 4966685"/>
                <a:gd name="connsiteY12506" fmla="*/ 169958 h 512833"/>
                <a:gd name="connsiteX12507" fmla="*/ 1266180 w 4966685"/>
                <a:gd name="connsiteY12507" fmla="*/ 169958 h 512833"/>
                <a:gd name="connsiteX12508" fmla="*/ 1274291 w 4966685"/>
                <a:gd name="connsiteY12508" fmla="*/ 178068 h 512833"/>
                <a:gd name="connsiteX12509" fmla="*/ 1266180 w 4966685"/>
                <a:gd name="connsiteY12509" fmla="*/ 186179 h 512833"/>
                <a:gd name="connsiteX12510" fmla="*/ 1258069 w 4966685"/>
                <a:gd name="connsiteY12510" fmla="*/ 178068 h 512833"/>
                <a:gd name="connsiteX12511" fmla="*/ 1266180 w 4966685"/>
                <a:gd name="connsiteY12511" fmla="*/ 169958 h 512833"/>
                <a:gd name="connsiteX12512" fmla="*/ 1237935 w 4966685"/>
                <a:gd name="connsiteY12512" fmla="*/ 169958 h 512833"/>
                <a:gd name="connsiteX12513" fmla="*/ 1246046 w 4966685"/>
                <a:gd name="connsiteY12513" fmla="*/ 178068 h 512833"/>
                <a:gd name="connsiteX12514" fmla="*/ 1237935 w 4966685"/>
                <a:gd name="connsiteY12514" fmla="*/ 186179 h 512833"/>
                <a:gd name="connsiteX12515" fmla="*/ 1229825 w 4966685"/>
                <a:gd name="connsiteY12515" fmla="*/ 178068 h 512833"/>
                <a:gd name="connsiteX12516" fmla="*/ 1237935 w 4966685"/>
                <a:gd name="connsiteY12516" fmla="*/ 169958 h 512833"/>
                <a:gd name="connsiteX12517" fmla="*/ 1209689 w 4966685"/>
                <a:gd name="connsiteY12517" fmla="*/ 169958 h 512833"/>
                <a:gd name="connsiteX12518" fmla="*/ 1217800 w 4966685"/>
                <a:gd name="connsiteY12518" fmla="*/ 178068 h 512833"/>
                <a:gd name="connsiteX12519" fmla="*/ 1209689 w 4966685"/>
                <a:gd name="connsiteY12519" fmla="*/ 186179 h 512833"/>
                <a:gd name="connsiteX12520" fmla="*/ 1201579 w 4966685"/>
                <a:gd name="connsiteY12520" fmla="*/ 178068 h 512833"/>
                <a:gd name="connsiteX12521" fmla="*/ 1209689 w 4966685"/>
                <a:gd name="connsiteY12521" fmla="*/ 169958 h 512833"/>
                <a:gd name="connsiteX12522" fmla="*/ 1181444 w 4966685"/>
                <a:gd name="connsiteY12522" fmla="*/ 169958 h 512833"/>
                <a:gd name="connsiteX12523" fmla="*/ 1189555 w 4966685"/>
                <a:gd name="connsiteY12523" fmla="*/ 178068 h 512833"/>
                <a:gd name="connsiteX12524" fmla="*/ 1181444 w 4966685"/>
                <a:gd name="connsiteY12524" fmla="*/ 186179 h 512833"/>
                <a:gd name="connsiteX12525" fmla="*/ 1173334 w 4966685"/>
                <a:gd name="connsiteY12525" fmla="*/ 178068 h 512833"/>
                <a:gd name="connsiteX12526" fmla="*/ 1181444 w 4966685"/>
                <a:gd name="connsiteY12526" fmla="*/ 169958 h 512833"/>
                <a:gd name="connsiteX12527" fmla="*/ 1153198 w 4966685"/>
                <a:gd name="connsiteY12527" fmla="*/ 169958 h 512833"/>
                <a:gd name="connsiteX12528" fmla="*/ 1161309 w 4966685"/>
                <a:gd name="connsiteY12528" fmla="*/ 178068 h 512833"/>
                <a:gd name="connsiteX12529" fmla="*/ 1153198 w 4966685"/>
                <a:gd name="connsiteY12529" fmla="*/ 186179 h 512833"/>
                <a:gd name="connsiteX12530" fmla="*/ 1145087 w 4966685"/>
                <a:gd name="connsiteY12530" fmla="*/ 178068 h 512833"/>
                <a:gd name="connsiteX12531" fmla="*/ 1153198 w 4966685"/>
                <a:gd name="connsiteY12531" fmla="*/ 169958 h 512833"/>
                <a:gd name="connsiteX12532" fmla="*/ 1124953 w 4966685"/>
                <a:gd name="connsiteY12532" fmla="*/ 169958 h 512833"/>
                <a:gd name="connsiteX12533" fmla="*/ 1133064 w 4966685"/>
                <a:gd name="connsiteY12533" fmla="*/ 178068 h 512833"/>
                <a:gd name="connsiteX12534" fmla="*/ 1124953 w 4966685"/>
                <a:gd name="connsiteY12534" fmla="*/ 186179 h 512833"/>
                <a:gd name="connsiteX12535" fmla="*/ 1116843 w 4966685"/>
                <a:gd name="connsiteY12535" fmla="*/ 178068 h 512833"/>
                <a:gd name="connsiteX12536" fmla="*/ 1124953 w 4966685"/>
                <a:gd name="connsiteY12536" fmla="*/ 169958 h 512833"/>
                <a:gd name="connsiteX12537" fmla="*/ 1096707 w 4966685"/>
                <a:gd name="connsiteY12537" fmla="*/ 169958 h 512833"/>
                <a:gd name="connsiteX12538" fmla="*/ 1104818 w 4966685"/>
                <a:gd name="connsiteY12538" fmla="*/ 178068 h 512833"/>
                <a:gd name="connsiteX12539" fmla="*/ 1096707 w 4966685"/>
                <a:gd name="connsiteY12539" fmla="*/ 186179 h 512833"/>
                <a:gd name="connsiteX12540" fmla="*/ 1088596 w 4966685"/>
                <a:gd name="connsiteY12540" fmla="*/ 178068 h 512833"/>
                <a:gd name="connsiteX12541" fmla="*/ 1096707 w 4966685"/>
                <a:gd name="connsiteY12541" fmla="*/ 169958 h 512833"/>
                <a:gd name="connsiteX12542" fmla="*/ 1068462 w 4966685"/>
                <a:gd name="connsiteY12542" fmla="*/ 169958 h 512833"/>
                <a:gd name="connsiteX12543" fmla="*/ 1076573 w 4966685"/>
                <a:gd name="connsiteY12543" fmla="*/ 178068 h 512833"/>
                <a:gd name="connsiteX12544" fmla="*/ 1068462 w 4966685"/>
                <a:gd name="connsiteY12544" fmla="*/ 186179 h 512833"/>
                <a:gd name="connsiteX12545" fmla="*/ 1060352 w 4966685"/>
                <a:gd name="connsiteY12545" fmla="*/ 178068 h 512833"/>
                <a:gd name="connsiteX12546" fmla="*/ 1068462 w 4966685"/>
                <a:gd name="connsiteY12546" fmla="*/ 169958 h 512833"/>
                <a:gd name="connsiteX12547" fmla="*/ 1040216 w 4966685"/>
                <a:gd name="connsiteY12547" fmla="*/ 169958 h 512833"/>
                <a:gd name="connsiteX12548" fmla="*/ 1048327 w 4966685"/>
                <a:gd name="connsiteY12548" fmla="*/ 178068 h 512833"/>
                <a:gd name="connsiteX12549" fmla="*/ 1040216 w 4966685"/>
                <a:gd name="connsiteY12549" fmla="*/ 186179 h 512833"/>
                <a:gd name="connsiteX12550" fmla="*/ 1032106 w 4966685"/>
                <a:gd name="connsiteY12550" fmla="*/ 178068 h 512833"/>
                <a:gd name="connsiteX12551" fmla="*/ 1040216 w 4966685"/>
                <a:gd name="connsiteY12551" fmla="*/ 169958 h 512833"/>
                <a:gd name="connsiteX12552" fmla="*/ 1011971 w 4966685"/>
                <a:gd name="connsiteY12552" fmla="*/ 169958 h 512833"/>
                <a:gd name="connsiteX12553" fmla="*/ 1020082 w 4966685"/>
                <a:gd name="connsiteY12553" fmla="*/ 178068 h 512833"/>
                <a:gd name="connsiteX12554" fmla="*/ 1011971 w 4966685"/>
                <a:gd name="connsiteY12554" fmla="*/ 186179 h 512833"/>
                <a:gd name="connsiteX12555" fmla="*/ 1003861 w 4966685"/>
                <a:gd name="connsiteY12555" fmla="*/ 178068 h 512833"/>
                <a:gd name="connsiteX12556" fmla="*/ 1011971 w 4966685"/>
                <a:gd name="connsiteY12556" fmla="*/ 169958 h 512833"/>
                <a:gd name="connsiteX12557" fmla="*/ 983725 w 4966685"/>
                <a:gd name="connsiteY12557" fmla="*/ 169958 h 512833"/>
                <a:gd name="connsiteX12558" fmla="*/ 991836 w 4966685"/>
                <a:gd name="connsiteY12558" fmla="*/ 178068 h 512833"/>
                <a:gd name="connsiteX12559" fmla="*/ 983725 w 4966685"/>
                <a:gd name="connsiteY12559" fmla="*/ 186179 h 512833"/>
                <a:gd name="connsiteX12560" fmla="*/ 975614 w 4966685"/>
                <a:gd name="connsiteY12560" fmla="*/ 178068 h 512833"/>
                <a:gd name="connsiteX12561" fmla="*/ 983725 w 4966685"/>
                <a:gd name="connsiteY12561" fmla="*/ 169958 h 512833"/>
                <a:gd name="connsiteX12562" fmla="*/ 955481 w 4966685"/>
                <a:gd name="connsiteY12562" fmla="*/ 169958 h 512833"/>
                <a:gd name="connsiteX12563" fmla="*/ 963591 w 4966685"/>
                <a:gd name="connsiteY12563" fmla="*/ 178068 h 512833"/>
                <a:gd name="connsiteX12564" fmla="*/ 955481 w 4966685"/>
                <a:gd name="connsiteY12564" fmla="*/ 186179 h 512833"/>
                <a:gd name="connsiteX12565" fmla="*/ 947370 w 4966685"/>
                <a:gd name="connsiteY12565" fmla="*/ 178068 h 512833"/>
                <a:gd name="connsiteX12566" fmla="*/ 955481 w 4966685"/>
                <a:gd name="connsiteY12566" fmla="*/ 169958 h 512833"/>
                <a:gd name="connsiteX12567" fmla="*/ 927234 w 4966685"/>
                <a:gd name="connsiteY12567" fmla="*/ 169958 h 512833"/>
                <a:gd name="connsiteX12568" fmla="*/ 935345 w 4966685"/>
                <a:gd name="connsiteY12568" fmla="*/ 178068 h 512833"/>
                <a:gd name="connsiteX12569" fmla="*/ 927234 w 4966685"/>
                <a:gd name="connsiteY12569" fmla="*/ 186179 h 512833"/>
                <a:gd name="connsiteX12570" fmla="*/ 919123 w 4966685"/>
                <a:gd name="connsiteY12570" fmla="*/ 178068 h 512833"/>
                <a:gd name="connsiteX12571" fmla="*/ 927234 w 4966685"/>
                <a:gd name="connsiteY12571" fmla="*/ 169958 h 512833"/>
                <a:gd name="connsiteX12572" fmla="*/ 898990 w 4966685"/>
                <a:gd name="connsiteY12572" fmla="*/ 169958 h 512833"/>
                <a:gd name="connsiteX12573" fmla="*/ 907100 w 4966685"/>
                <a:gd name="connsiteY12573" fmla="*/ 178068 h 512833"/>
                <a:gd name="connsiteX12574" fmla="*/ 898990 w 4966685"/>
                <a:gd name="connsiteY12574" fmla="*/ 186179 h 512833"/>
                <a:gd name="connsiteX12575" fmla="*/ 890879 w 4966685"/>
                <a:gd name="connsiteY12575" fmla="*/ 178068 h 512833"/>
                <a:gd name="connsiteX12576" fmla="*/ 898990 w 4966685"/>
                <a:gd name="connsiteY12576" fmla="*/ 169958 h 512833"/>
                <a:gd name="connsiteX12577" fmla="*/ 870743 w 4966685"/>
                <a:gd name="connsiteY12577" fmla="*/ 169958 h 512833"/>
                <a:gd name="connsiteX12578" fmla="*/ 878854 w 4966685"/>
                <a:gd name="connsiteY12578" fmla="*/ 178068 h 512833"/>
                <a:gd name="connsiteX12579" fmla="*/ 870743 w 4966685"/>
                <a:gd name="connsiteY12579" fmla="*/ 186179 h 512833"/>
                <a:gd name="connsiteX12580" fmla="*/ 862633 w 4966685"/>
                <a:gd name="connsiteY12580" fmla="*/ 178068 h 512833"/>
                <a:gd name="connsiteX12581" fmla="*/ 870743 w 4966685"/>
                <a:gd name="connsiteY12581" fmla="*/ 169958 h 512833"/>
                <a:gd name="connsiteX12582" fmla="*/ 842499 w 4966685"/>
                <a:gd name="connsiteY12582" fmla="*/ 169958 h 512833"/>
                <a:gd name="connsiteX12583" fmla="*/ 850609 w 4966685"/>
                <a:gd name="connsiteY12583" fmla="*/ 178068 h 512833"/>
                <a:gd name="connsiteX12584" fmla="*/ 842499 w 4966685"/>
                <a:gd name="connsiteY12584" fmla="*/ 186179 h 512833"/>
                <a:gd name="connsiteX12585" fmla="*/ 834388 w 4966685"/>
                <a:gd name="connsiteY12585" fmla="*/ 178068 h 512833"/>
                <a:gd name="connsiteX12586" fmla="*/ 842499 w 4966685"/>
                <a:gd name="connsiteY12586" fmla="*/ 169958 h 512833"/>
                <a:gd name="connsiteX12587" fmla="*/ 814252 w 4966685"/>
                <a:gd name="connsiteY12587" fmla="*/ 169958 h 512833"/>
                <a:gd name="connsiteX12588" fmla="*/ 822363 w 4966685"/>
                <a:gd name="connsiteY12588" fmla="*/ 178068 h 512833"/>
                <a:gd name="connsiteX12589" fmla="*/ 814252 w 4966685"/>
                <a:gd name="connsiteY12589" fmla="*/ 186179 h 512833"/>
                <a:gd name="connsiteX12590" fmla="*/ 806141 w 4966685"/>
                <a:gd name="connsiteY12590" fmla="*/ 178068 h 512833"/>
                <a:gd name="connsiteX12591" fmla="*/ 814252 w 4966685"/>
                <a:gd name="connsiteY12591" fmla="*/ 169958 h 512833"/>
                <a:gd name="connsiteX12592" fmla="*/ 786007 w 4966685"/>
                <a:gd name="connsiteY12592" fmla="*/ 169958 h 512833"/>
                <a:gd name="connsiteX12593" fmla="*/ 794118 w 4966685"/>
                <a:gd name="connsiteY12593" fmla="*/ 178068 h 512833"/>
                <a:gd name="connsiteX12594" fmla="*/ 786007 w 4966685"/>
                <a:gd name="connsiteY12594" fmla="*/ 186179 h 512833"/>
                <a:gd name="connsiteX12595" fmla="*/ 777897 w 4966685"/>
                <a:gd name="connsiteY12595" fmla="*/ 178068 h 512833"/>
                <a:gd name="connsiteX12596" fmla="*/ 786007 w 4966685"/>
                <a:gd name="connsiteY12596" fmla="*/ 169958 h 512833"/>
                <a:gd name="connsiteX12597" fmla="*/ 757761 w 4966685"/>
                <a:gd name="connsiteY12597" fmla="*/ 169958 h 512833"/>
                <a:gd name="connsiteX12598" fmla="*/ 765872 w 4966685"/>
                <a:gd name="connsiteY12598" fmla="*/ 178068 h 512833"/>
                <a:gd name="connsiteX12599" fmla="*/ 757761 w 4966685"/>
                <a:gd name="connsiteY12599" fmla="*/ 186179 h 512833"/>
                <a:gd name="connsiteX12600" fmla="*/ 749651 w 4966685"/>
                <a:gd name="connsiteY12600" fmla="*/ 178068 h 512833"/>
                <a:gd name="connsiteX12601" fmla="*/ 757761 w 4966685"/>
                <a:gd name="connsiteY12601" fmla="*/ 169958 h 512833"/>
                <a:gd name="connsiteX12602" fmla="*/ 729517 w 4966685"/>
                <a:gd name="connsiteY12602" fmla="*/ 169958 h 512833"/>
                <a:gd name="connsiteX12603" fmla="*/ 737627 w 4966685"/>
                <a:gd name="connsiteY12603" fmla="*/ 178068 h 512833"/>
                <a:gd name="connsiteX12604" fmla="*/ 729517 w 4966685"/>
                <a:gd name="connsiteY12604" fmla="*/ 186179 h 512833"/>
                <a:gd name="connsiteX12605" fmla="*/ 721406 w 4966685"/>
                <a:gd name="connsiteY12605" fmla="*/ 178068 h 512833"/>
                <a:gd name="connsiteX12606" fmla="*/ 729517 w 4966685"/>
                <a:gd name="connsiteY12606" fmla="*/ 169958 h 512833"/>
                <a:gd name="connsiteX12607" fmla="*/ 701270 w 4966685"/>
                <a:gd name="connsiteY12607" fmla="*/ 169958 h 512833"/>
                <a:gd name="connsiteX12608" fmla="*/ 709381 w 4966685"/>
                <a:gd name="connsiteY12608" fmla="*/ 178068 h 512833"/>
                <a:gd name="connsiteX12609" fmla="*/ 701270 w 4966685"/>
                <a:gd name="connsiteY12609" fmla="*/ 186179 h 512833"/>
                <a:gd name="connsiteX12610" fmla="*/ 693160 w 4966685"/>
                <a:gd name="connsiteY12610" fmla="*/ 178068 h 512833"/>
                <a:gd name="connsiteX12611" fmla="*/ 701270 w 4966685"/>
                <a:gd name="connsiteY12611" fmla="*/ 169958 h 512833"/>
                <a:gd name="connsiteX12612" fmla="*/ 673026 w 4966685"/>
                <a:gd name="connsiteY12612" fmla="*/ 169958 h 512833"/>
                <a:gd name="connsiteX12613" fmla="*/ 681136 w 4966685"/>
                <a:gd name="connsiteY12613" fmla="*/ 178068 h 512833"/>
                <a:gd name="connsiteX12614" fmla="*/ 673026 w 4966685"/>
                <a:gd name="connsiteY12614" fmla="*/ 186179 h 512833"/>
                <a:gd name="connsiteX12615" fmla="*/ 664915 w 4966685"/>
                <a:gd name="connsiteY12615" fmla="*/ 178068 h 512833"/>
                <a:gd name="connsiteX12616" fmla="*/ 673026 w 4966685"/>
                <a:gd name="connsiteY12616" fmla="*/ 169958 h 512833"/>
                <a:gd name="connsiteX12617" fmla="*/ 644779 w 4966685"/>
                <a:gd name="connsiteY12617" fmla="*/ 169958 h 512833"/>
                <a:gd name="connsiteX12618" fmla="*/ 652890 w 4966685"/>
                <a:gd name="connsiteY12618" fmla="*/ 178068 h 512833"/>
                <a:gd name="connsiteX12619" fmla="*/ 644779 w 4966685"/>
                <a:gd name="connsiteY12619" fmla="*/ 186179 h 512833"/>
                <a:gd name="connsiteX12620" fmla="*/ 636669 w 4966685"/>
                <a:gd name="connsiteY12620" fmla="*/ 178068 h 512833"/>
                <a:gd name="connsiteX12621" fmla="*/ 644779 w 4966685"/>
                <a:gd name="connsiteY12621" fmla="*/ 169958 h 512833"/>
                <a:gd name="connsiteX12622" fmla="*/ 616534 w 4966685"/>
                <a:gd name="connsiteY12622" fmla="*/ 169958 h 512833"/>
                <a:gd name="connsiteX12623" fmla="*/ 624645 w 4966685"/>
                <a:gd name="connsiteY12623" fmla="*/ 178068 h 512833"/>
                <a:gd name="connsiteX12624" fmla="*/ 616534 w 4966685"/>
                <a:gd name="connsiteY12624" fmla="*/ 186179 h 512833"/>
                <a:gd name="connsiteX12625" fmla="*/ 608424 w 4966685"/>
                <a:gd name="connsiteY12625" fmla="*/ 178068 h 512833"/>
                <a:gd name="connsiteX12626" fmla="*/ 616534 w 4966685"/>
                <a:gd name="connsiteY12626" fmla="*/ 169958 h 512833"/>
                <a:gd name="connsiteX12627" fmla="*/ 588288 w 4966685"/>
                <a:gd name="connsiteY12627" fmla="*/ 169958 h 512833"/>
                <a:gd name="connsiteX12628" fmla="*/ 596399 w 4966685"/>
                <a:gd name="connsiteY12628" fmla="*/ 178068 h 512833"/>
                <a:gd name="connsiteX12629" fmla="*/ 588288 w 4966685"/>
                <a:gd name="connsiteY12629" fmla="*/ 186179 h 512833"/>
                <a:gd name="connsiteX12630" fmla="*/ 580178 w 4966685"/>
                <a:gd name="connsiteY12630" fmla="*/ 178068 h 512833"/>
                <a:gd name="connsiteX12631" fmla="*/ 588288 w 4966685"/>
                <a:gd name="connsiteY12631" fmla="*/ 169958 h 512833"/>
                <a:gd name="connsiteX12632" fmla="*/ 560044 w 4966685"/>
                <a:gd name="connsiteY12632" fmla="*/ 169958 h 512833"/>
                <a:gd name="connsiteX12633" fmla="*/ 568154 w 4966685"/>
                <a:gd name="connsiteY12633" fmla="*/ 178068 h 512833"/>
                <a:gd name="connsiteX12634" fmla="*/ 560044 w 4966685"/>
                <a:gd name="connsiteY12634" fmla="*/ 186179 h 512833"/>
                <a:gd name="connsiteX12635" fmla="*/ 551933 w 4966685"/>
                <a:gd name="connsiteY12635" fmla="*/ 178068 h 512833"/>
                <a:gd name="connsiteX12636" fmla="*/ 560044 w 4966685"/>
                <a:gd name="connsiteY12636" fmla="*/ 169958 h 512833"/>
                <a:gd name="connsiteX12637" fmla="*/ 531797 w 4966685"/>
                <a:gd name="connsiteY12637" fmla="*/ 169958 h 512833"/>
                <a:gd name="connsiteX12638" fmla="*/ 539908 w 4966685"/>
                <a:gd name="connsiteY12638" fmla="*/ 178068 h 512833"/>
                <a:gd name="connsiteX12639" fmla="*/ 531797 w 4966685"/>
                <a:gd name="connsiteY12639" fmla="*/ 186179 h 512833"/>
                <a:gd name="connsiteX12640" fmla="*/ 523687 w 4966685"/>
                <a:gd name="connsiteY12640" fmla="*/ 178068 h 512833"/>
                <a:gd name="connsiteX12641" fmla="*/ 531797 w 4966685"/>
                <a:gd name="connsiteY12641" fmla="*/ 169958 h 512833"/>
                <a:gd name="connsiteX12642" fmla="*/ 503553 w 4966685"/>
                <a:gd name="connsiteY12642" fmla="*/ 169958 h 512833"/>
                <a:gd name="connsiteX12643" fmla="*/ 511663 w 4966685"/>
                <a:gd name="connsiteY12643" fmla="*/ 178068 h 512833"/>
                <a:gd name="connsiteX12644" fmla="*/ 503553 w 4966685"/>
                <a:gd name="connsiteY12644" fmla="*/ 186179 h 512833"/>
                <a:gd name="connsiteX12645" fmla="*/ 495442 w 4966685"/>
                <a:gd name="connsiteY12645" fmla="*/ 178068 h 512833"/>
                <a:gd name="connsiteX12646" fmla="*/ 503553 w 4966685"/>
                <a:gd name="connsiteY12646" fmla="*/ 169958 h 512833"/>
                <a:gd name="connsiteX12647" fmla="*/ 475306 w 4966685"/>
                <a:gd name="connsiteY12647" fmla="*/ 169958 h 512833"/>
                <a:gd name="connsiteX12648" fmla="*/ 483417 w 4966685"/>
                <a:gd name="connsiteY12648" fmla="*/ 178068 h 512833"/>
                <a:gd name="connsiteX12649" fmla="*/ 475306 w 4966685"/>
                <a:gd name="connsiteY12649" fmla="*/ 186179 h 512833"/>
                <a:gd name="connsiteX12650" fmla="*/ 467196 w 4966685"/>
                <a:gd name="connsiteY12650" fmla="*/ 178068 h 512833"/>
                <a:gd name="connsiteX12651" fmla="*/ 475306 w 4966685"/>
                <a:gd name="connsiteY12651" fmla="*/ 169958 h 512833"/>
                <a:gd name="connsiteX12652" fmla="*/ 447062 w 4966685"/>
                <a:gd name="connsiteY12652" fmla="*/ 169958 h 512833"/>
                <a:gd name="connsiteX12653" fmla="*/ 455172 w 4966685"/>
                <a:gd name="connsiteY12653" fmla="*/ 178068 h 512833"/>
                <a:gd name="connsiteX12654" fmla="*/ 447062 w 4966685"/>
                <a:gd name="connsiteY12654" fmla="*/ 186179 h 512833"/>
                <a:gd name="connsiteX12655" fmla="*/ 438951 w 4966685"/>
                <a:gd name="connsiteY12655" fmla="*/ 178068 h 512833"/>
                <a:gd name="connsiteX12656" fmla="*/ 447062 w 4966685"/>
                <a:gd name="connsiteY12656" fmla="*/ 169958 h 512833"/>
                <a:gd name="connsiteX12657" fmla="*/ 418815 w 4966685"/>
                <a:gd name="connsiteY12657" fmla="*/ 169958 h 512833"/>
                <a:gd name="connsiteX12658" fmla="*/ 426926 w 4966685"/>
                <a:gd name="connsiteY12658" fmla="*/ 178068 h 512833"/>
                <a:gd name="connsiteX12659" fmla="*/ 418815 w 4966685"/>
                <a:gd name="connsiteY12659" fmla="*/ 186179 h 512833"/>
                <a:gd name="connsiteX12660" fmla="*/ 410705 w 4966685"/>
                <a:gd name="connsiteY12660" fmla="*/ 178068 h 512833"/>
                <a:gd name="connsiteX12661" fmla="*/ 418815 w 4966685"/>
                <a:gd name="connsiteY12661" fmla="*/ 169958 h 512833"/>
                <a:gd name="connsiteX12662" fmla="*/ 390571 w 4966685"/>
                <a:gd name="connsiteY12662" fmla="*/ 169958 h 512833"/>
                <a:gd name="connsiteX12663" fmla="*/ 398681 w 4966685"/>
                <a:gd name="connsiteY12663" fmla="*/ 178068 h 512833"/>
                <a:gd name="connsiteX12664" fmla="*/ 390571 w 4966685"/>
                <a:gd name="connsiteY12664" fmla="*/ 186179 h 512833"/>
                <a:gd name="connsiteX12665" fmla="*/ 382460 w 4966685"/>
                <a:gd name="connsiteY12665" fmla="*/ 178068 h 512833"/>
                <a:gd name="connsiteX12666" fmla="*/ 390571 w 4966685"/>
                <a:gd name="connsiteY12666" fmla="*/ 169958 h 512833"/>
                <a:gd name="connsiteX12667" fmla="*/ 362325 w 4966685"/>
                <a:gd name="connsiteY12667" fmla="*/ 169958 h 512833"/>
                <a:gd name="connsiteX12668" fmla="*/ 370435 w 4966685"/>
                <a:gd name="connsiteY12668" fmla="*/ 178068 h 512833"/>
                <a:gd name="connsiteX12669" fmla="*/ 362325 w 4966685"/>
                <a:gd name="connsiteY12669" fmla="*/ 186179 h 512833"/>
                <a:gd name="connsiteX12670" fmla="*/ 354214 w 4966685"/>
                <a:gd name="connsiteY12670" fmla="*/ 178068 h 512833"/>
                <a:gd name="connsiteX12671" fmla="*/ 362325 w 4966685"/>
                <a:gd name="connsiteY12671" fmla="*/ 169958 h 512833"/>
                <a:gd name="connsiteX12672" fmla="*/ 334080 w 4966685"/>
                <a:gd name="connsiteY12672" fmla="*/ 169958 h 512833"/>
                <a:gd name="connsiteX12673" fmla="*/ 342191 w 4966685"/>
                <a:gd name="connsiteY12673" fmla="*/ 178068 h 512833"/>
                <a:gd name="connsiteX12674" fmla="*/ 334080 w 4966685"/>
                <a:gd name="connsiteY12674" fmla="*/ 186179 h 512833"/>
                <a:gd name="connsiteX12675" fmla="*/ 325969 w 4966685"/>
                <a:gd name="connsiteY12675" fmla="*/ 178068 h 512833"/>
                <a:gd name="connsiteX12676" fmla="*/ 334080 w 4966685"/>
                <a:gd name="connsiteY12676" fmla="*/ 169958 h 512833"/>
                <a:gd name="connsiteX12677" fmla="*/ 305833 w 4966685"/>
                <a:gd name="connsiteY12677" fmla="*/ 169958 h 512833"/>
                <a:gd name="connsiteX12678" fmla="*/ 313944 w 4966685"/>
                <a:gd name="connsiteY12678" fmla="*/ 178068 h 512833"/>
                <a:gd name="connsiteX12679" fmla="*/ 305833 w 4966685"/>
                <a:gd name="connsiteY12679" fmla="*/ 186179 h 512833"/>
                <a:gd name="connsiteX12680" fmla="*/ 297723 w 4966685"/>
                <a:gd name="connsiteY12680" fmla="*/ 178068 h 512833"/>
                <a:gd name="connsiteX12681" fmla="*/ 305833 w 4966685"/>
                <a:gd name="connsiteY12681" fmla="*/ 169958 h 512833"/>
                <a:gd name="connsiteX12682" fmla="*/ 277589 w 4966685"/>
                <a:gd name="connsiteY12682" fmla="*/ 169958 h 512833"/>
                <a:gd name="connsiteX12683" fmla="*/ 285699 w 4966685"/>
                <a:gd name="connsiteY12683" fmla="*/ 178068 h 512833"/>
                <a:gd name="connsiteX12684" fmla="*/ 277589 w 4966685"/>
                <a:gd name="connsiteY12684" fmla="*/ 186179 h 512833"/>
                <a:gd name="connsiteX12685" fmla="*/ 269478 w 4966685"/>
                <a:gd name="connsiteY12685" fmla="*/ 178068 h 512833"/>
                <a:gd name="connsiteX12686" fmla="*/ 277589 w 4966685"/>
                <a:gd name="connsiteY12686" fmla="*/ 169958 h 512833"/>
                <a:gd name="connsiteX12687" fmla="*/ 249343 w 4966685"/>
                <a:gd name="connsiteY12687" fmla="*/ 169958 h 512833"/>
                <a:gd name="connsiteX12688" fmla="*/ 257453 w 4966685"/>
                <a:gd name="connsiteY12688" fmla="*/ 178068 h 512833"/>
                <a:gd name="connsiteX12689" fmla="*/ 249343 w 4966685"/>
                <a:gd name="connsiteY12689" fmla="*/ 186179 h 512833"/>
                <a:gd name="connsiteX12690" fmla="*/ 241232 w 4966685"/>
                <a:gd name="connsiteY12690" fmla="*/ 178068 h 512833"/>
                <a:gd name="connsiteX12691" fmla="*/ 249343 w 4966685"/>
                <a:gd name="connsiteY12691" fmla="*/ 169958 h 512833"/>
                <a:gd name="connsiteX12692" fmla="*/ 221098 w 4966685"/>
                <a:gd name="connsiteY12692" fmla="*/ 169958 h 512833"/>
                <a:gd name="connsiteX12693" fmla="*/ 229209 w 4966685"/>
                <a:gd name="connsiteY12693" fmla="*/ 178068 h 512833"/>
                <a:gd name="connsiteX12694" fmla="*/ 221098 w 4966685"/>
                <a:gd name="connsiteY12694" fmla="*/ 186179 h 512833"/>
                <a:gd name="connsiteX12695" fmla="*/ 212987 w 4966685"/>
                <a:gd name="connsiteY12695" fmla="*/ 178068 h 512833"/>
                <a:gd name="connsiteX12696" fmla="*/ 221098 w 4966685"/>
                <a:gd name="connsiteY12696" fmla="*/ 169958 h 512833"/>
                <a:gd name="connsiteX12697" fmla="*/ 192852 w 4966685"/>
                <a:gd name="connsiteY12697" fmla="*/ 169958 h 512833"/>
                <a:gd name="connsiteX12698" fmla="*/ 200962 w 4966685"/>
                <a:gd name="connsiteY12698" fmla="*/ 178068 h 512833"/>
                <a:gd name="connsiteX12699" fmla="*/ 192852 w 4966685"/>
                <a:gd name="connsiteY12699" fmla="*/ 186179 h 512833"/>
                <a:gd name="connsiteX12700" fmla="*/ 184741 w 4966685"/>
                <a:gd name="connsiteY12700" fmla="*/ 178068 h 512833"/>
                <a:gd name="connsiteX12701" fmla="*/ 192852 w 4966685"/>
                <a:gd name="connsiteY12701" fmla="*/ 169958 h 512833"/>
                <a:gd name="connsiteX12702" fmla="*/ 164606 w 4966685"/>
                <a:gd name="connsiteY12702" fmla="*/ 169958 h 512833"/>
                <a:gd name="connsiteX12703" fmla="*/ 172717 w 4966685"/>
                <a:gd name="connsiteY12703" fmla="*/ 178068 h 512833"/>
                <a:gd name="connsiteX12704" fmla="*/ 164606 w 4966685"/>
                <a:gd name="connsiteY12704" fmla="*/ 186179 h 512833"/>
                <a:gd name="connsiteX12705" fmla="*/ 156495 w 4966685"/>
                <a:gd name="connsiteY12705" fmla="*/ 178068 h 512833"/>
                <a:gd name="connsiteX12706" fmla="*/ 164606 w 4966685"/>
                <a:gd name="connsiteY12706" fmla="*/ 169958 h 512833"/>
                <a:gd name="connsiteX12707" fmla="*/ 136361 w 4966685"/>
                <a:gd name="connsiteY12707" fmla="*/ 169958 h 512833"/>
                <a:gd name="connsiteX12708" fmla="*/ 144471 w 4966685"/>
                <a:gd name="connsiteY12708" fmla="*/ 178068 h 512833"/>
                <a:gd name="connsiteX12709" fmla="*/ 136361 w 4966685"/>
                <a:gd name="connsiteY12709" fmla="*/ 186179 h 512833"/>
                <a:gd name="connsiteX12710" fmla="*/ 128250 w 4966685"/>
                <a:gd name="connsiteY12710" fmla="*/ 178068 h 512833"/>
                <a:gd name="connsiteX12711" fmla="*/ 136361 w 4966685"/>
                <a:gd name="connsiteY12711" fmla="*/ 169958 h 512833"/>
                <a:gd name="connsiteX12712" fmla="*/ 108116 w 4966685"/>
                <a:gd name="connsiteY12712" fmla="*/ 169958 h 512833"/>
                <a:gd name="connsiteX12713" fmla="*/ 116226 w 4966685"/>
                <a:gd name="connsiteY12713" fmla="*/ 178068 h 512833"/>
                <a:gd name="connsiteX12714" fmla="*/ 108116 w 4966685"/>
                <a:gd name="connsiteY12714" fmla="*/ 186179 h 512833"/>
                <a:gd name="connsiteX12715" fmla="*/ 100005 w 4966685"/>
                <a:gd name="connsiteY12715" fmla="*/ 178068 h 512833"/>
                <a:gd name="connsiteX12716" fmla="*/ 108116 w 4966685"/>
                <a:gd name="connsiteY12716" fmla="*/ 169958 h 512833"/>
                <a:gd name="connsiteX12717" fmla="*/ 79870 w 4966685"/>
                <a:gd name="connsiteY12717" fmla="*/ 169958 h 512833"/>
                <a:gd name="connsiteX12718" fmla="*/ 87981 w 4966685"/>
                <a:gd name="connsiteY12718" fmla="*/ 178068 h 512833"/>
                <a:gd name="connsiteX12719" fmla="*/ 79870 w 4966685"/>
                <a:gd name="connsiteY12719" fmla="*/ 186179 h 512833"/>
                <a:gd name="connsiteX12720" fmla="*/ 71759 w 4966685"/>
                <a:gd name="connsiteY12720" fmla="*/ 178068 h 512833"/>
                <a:gd name="connsiteX12721" fmla="*/ 79870 w 4966685"/>
                <a:gd name="connsiteY12721" fmla="*/ 169958 h 512833"/>
                <a:gd name="connsiteX12722" fmla="*/ 51625 w 4966685"/>
                <a:gd name="connsiteY12722" fmla="*/ 169958 h 512833"/>
                <a:gd name="connsiteX12723" fmla="*/ 59736 w 4966685"/>
                <a:gd name="connsiteY12723" fmla="*/ 178068 h 512833"/>
                <a:gd name="connsiteX12724" fmla="*/ 51625 w 4966685"/>
                <a:gd name="connsiteY12724" fmla="*/ 186179 h 512833"/>
                <a:gd name="connsiteX12725" fmla="*/ 43514 w 4966685"/>
                <a:gd name="connsiteY12725" fmla="*/ 178068 h 512833"/>
                <a:gd name="connsiteX12726" fmla="*/ 51625 w 4966685"/>
                <a:gd name="connsiteY12726" fmla="*/ 169958 h 512833"/>
                <a:gd name="connsiteX12727" fmla="*/ 23379 w 4966685"/>
                <a:gd name="connsiteY12727" fmla="*/ 169958 h 512833"/>
                <a:gd name="connsiteX12728" fmla="*/ 31490 w 4966685"/>
                <a:gd name="connsiteY12728" fmla="*/ 178068 h 512833"/>
                <a:gd name="connsiteX12729" fmla="*/ 23379 w 4966685"/>
                <a:gd name="connsiteY12729" fmla="*/ 186179 h 512833"/>
                <a:gd name="connsiteX12730" fmla="*/ 15268 w 4966685"/>
                <a:gd name="connsiteY12730" fmla="*/ 178068 h 512833"/>
                <a:gd name="connsiteX12731" fmla="*/ 23379 w 4966685"/>
                <a:gd name="connsiteY12731" fmla="*/ 169958 h 512833"/>
                <a:gd name="connsiteX12732" fmla="*/ 4952147 w 4966685"/>
                <a:gd name="connsiteY12732" fmla="*/ 145757 h 512833"/>
                <a:gd name="connsiteX12733" fmla="*/ 4959997 w 4966685"/>
                <a:gd name="connsiteY12733" fmla="*/ 153607 h 512833"/>
                <a:gd name="connsiteX12734" fmla="*/ 4952147 w 4966685"/>
                <a:gd name="connsiteY12734" fmla="*/ 161457 h 512833"/>
                <a:gd name="connsiteX12735" fmla="*/ 4944297 w 4966685"/>
                <a:gd name="connsiteY12735" fmla="*/ 153607 h 512833"/>
                <a:gd name="connsiteX12736" fmla="*/ 4952147 w 4966685"/>
                <a:gd name="connsiteY12736" fmla="*/ 145757 h 512833"/>
                <a:gd name="connsiteX12737" fmla="*/ 4923901 w 4966685"/>
                <a:gd name="connsiteY12737" fmla="*/ 145757 h 512833"/>
                <a:gd name="connsiteX12738" fmla="*/ 4931751 w 4966685"/>
                <a:gd name="connsiteY12738" fmla="*/ 153607 h 512833"/>
                <a:gd name="connsiteX12739" fmla="*/ 4923901 w 4966685"/>
                <a:gd name="connsiteY12739" fmla="*/ 161457 h 512833"/>
                <a:gd name="connsiteX12740" fmla="*/ 4916050 w 4966685"/>
                <a:gd name="connsiteY12740" fmla="*/ 153607 h 512833"/>
                <a:gd name="connsiteX12741" fmla="*/ 4923901 w 4966685"/>
                <a:gd name="connsiteY12741" fmla="*/ 145757 h 512833"/>
                <a:gd name="connsiteX12742" fmla="*/ 4895656 w 4966685"/>
                <a:gd name="connsiteY12742" fmla="*/ 145757 h 512833"/>
                <a:gd name="connsiteX12743" fmla="*/ 4903506 w 4966685"/>
                <a:gd name="connsiteY12743" fmla="*/ 153607 h 512833"/>
                <a:gd name="connsiteX12744" fmla="*/ 4895656 w 4966685"/>
                <a:gd name="connsiteY12744" fmla="*/ 161457 h 512833"/>
                <a:gd name="connsiteX12745" fmla="*/ 4887806 w 4966685"/>
                <a:gd name="connsiteY12745" fmla="*/ 153607 h 512833"/>
                <a:gd name="connsiteX12746" fmla="*/ 4895656 w 4966685"/>
                <a:gd name="connsiteY12746" fmla="*/ 145757 h 512833"/>
                <a:gd name="connsiteX12747" fmla="*/ 4867409 w 4966685"/>
                <a:gd name="connsiteY12747" fmla="*/ 145757 h 512833"/>
                <a:gd name="connsiteX12748" fmla="*/ 4875260 w 4966685"/>
                <a:gd name="connsiteY12748" fmla="*/ 153607 h 512833"/>
                <a:gd name="connsiteX12749" fmla="*/ 4867409 w 4966685"/>
                <a:gd name="connsiteY12749" fmla="*/ 161457 h 512833"/>
                <a:gd name="connsiteX12750" fmla="*/ 4859560 w 4966685"/>
                <a:gd name="connsiteY12750" fmla="*/ 153607 h 512833"/>
                <a:gd name="connsiteX12751" fmla="*/ 4867409 w 4966685"/>
                <a:gd name="connsiteY12751" fmla="*/ 145757 h 512833"/>
                <a:gd name="connsiteX12752" fmla="*/ 4839165 w 4966685"/>
                <a:gd name="connsiteY12752" fmla="*/ 145757 h 512833"/>
                <a:gd name="connsiteX12753" fmla="*/ 4847015 w 4966685"/>
                <a:gd name="connsiteY12753" fmla="*/ 153607 h 512833"/>
                <a:gd name="connsiteX12754" fmla="*/ 4839165 w 4966685"/>
                <a:gd name="connsiteY12754" fmla="*/ 161457 h 512833"/>
                <a:gd name="connsiteX12755" fmla="*/ 4831315 w 4966685"/>
                <a:gd name="connsiteY12755" fmla="*/ 153607 h 512833"/>
                <a:gd name="connsiteX12756" fmla="*/ 4839165 w 4966685"/>
                <a:gd name="connsiteY12756" fmla="*/ 145757 h 512833"/>
                <a:gd name="connsiteX12757" fmla="*/ 4810919 w 4966685"/>
                <a:gd name="connsiteY12757" fmla="*/ 145757 h 512833"/>
                <a:gd name="connsiteX12758" fmla="*/ 4818769 w 4966685"/>
                <a:gd name="connsiteY12758" fmla="*/ 153607 h 512833"/>
                <a:gd name="connsiteX12759" fmla="*/ 4810919 w 4966685"/>
                <a:gd name="connsiteY12759" fmla="*/ 161457 h 512833"/>
                <a:gd name="connsiteX12760" fmla="*/ 4803069 w 4966685"/>
                <a:gd name="connsiteY12760" fmla="*/ 153607 h 512833"/>
                <a:gd name="connsiteX12761" fmla="*/ 4810919 w 4966685"/>
                <a:gd name="connsiteY12761" fmla="*/ 145757 h 512833"/>
                <a:gd name="connsiteX12762" fmla="*/ 4782674 w 4966685"/>
                <a:gd name="connsiteY12762" fmla="*/ 145757 h 512833"/>
                <a:gd name="connsiteX12763" fmla="*/ 4790524 w 4966685"/>
                <a:gd name="connsiteY12763" fmla="*/ 153607 h 512833"/>
                <a:gd name="connsiteX12764" fmla="*/ 4782674 w 4966685"/>
                <a:gd name="connsiteY12764" fmla="*/ 161457 h 512833"/>
                <a:gd name="connsiteX12765" fmla="*/ 4774824 w 4966685"/>
                <a:gd name="connsiteY12765" fmla="*/ 153607 h 512833"/>
                <a:gd name="connsiteX12766" fmla="*/ 4782674 w 4966685"/>
                <a:gd name="connsiteY12766" fmla="*/ 145757 h 512833"/>
                <a:gd name="connsiteX12767" fmla="*/ 4754428 w 4966685"/>
                <a:gd name="connsiteY12767" fmla="*/ 145757 h 512833"/>
                <a:gd name="connsiteX12768" fmla="*/ 4762278 w 4966685"/>
                <a:gd name="connsiteY12768" fmla="*/ 153607 h 512833"/>
                <a:gd name="connsiteX12769" fmla="*/ 4754428 w 4966685"/>
                <a:gd name="connsiteY12769" fmla="*/ 161457 h 512833"/>
                <a:gd name="connsiteX12770" fmla="*/ 4746578 w 4966685"/>
                <a:gd name="connsiteY12770" fmla="*/ 153607 h 512833"/>
                <a:gd name="connsiteX12771" fmla="*/ 4754428 w 4966685"/>
                <a:gd name="connsiteY12771" fmla="*/ 145757 h 512833"/>
                <a:gd name="connsiteX12772" fmla="*/ 4726183 w 4966685"/>
                <a:gd name="connsiteY12772" fmla="*/ 145757 h 512833"/>
                <a:gd name="connsiteX12773" fmla="*/ 4734033 w 4966685"/>
                <a:gd name="connsiteY12773" fmla="*/ 153607 h 512833"/>
                <a:gd name="connsiteX12774" fmla="*/ 4726183 w 4966685"/>
                <a:gd name="connsiteY12774" fmla="*/ 161457 h 512833"/>
                <a:gd name="connsiteX12775" fmla="*/ 4718333 w 4966685"/>
                <a:gd name="connsiteY12775" fmla="*/ 153607 h 512833"/>
                <a:gd name="connsiteX12776" fmla="*/ 4726183 w 4966685"/>
                <a:gd name="connsiteY12776" fmla="*/ 145757 h 512833"/>
                <a:gd name="connsiteX12777" fmla="*/ 4697937 w 4966685"/>
                <a:gd name="connsiteY12777" fmla="*/ 145757 h 512833"/>
                <a:gd name="connsiteX12778" fmla="*/ 4705787 w 4966685"/>
                <a:gd name="connsiteY12778" fmla="*/ 153607 h 512833"/>
                <a:gd name="connsiteX12779" fmla="*/ 4697937 w 4966685"/>
                <a:gd name="connsiteY12779" fmla="*/ 161457 h 512833"/>
                <a:gd name="connsiteX12780" fmla="*/ 4690087 w 4966685"/>
                <a:gd name="connsiteY12780" fmla="*/ 153607 h 512833"/>
                <a:gd name="connsiteX12781" fmla="*/ 4697937 w 4966685"/>
                <a:gd name="connsiteY12781" fmla="*/ 145757 h 512833"/>
                <a:gd name="connsiteX12782" fmla="*/ 4669692 w 4966685"/>
                <a:gd name="connsiteY12782" fmla="*/ 145757 h 512833"/>
                <a:gd name="connsiteX12783" fmla="*/ 4677542 w 4966685"/>
                <a:gd name="connsiteY12783" fmla="*/ 153607 h 512833"/>
                <a:gd name="connsiteX12784" fmla="*/ 4669692 w 4966685"/>
                <a:gd name="connsiteY12784" fmla="*/ 161457 h 512833"/>
                <a:gd name="connsiteX12785" fmla="*/ 4661842 w 4966685"/>
                <a:gd name="connsiteY12785" fmla="*/ 153607 h 512833"/>
                <a:gd name="connsiteX12786" fmla="*/ 4669692 w 4966685"/>
                <a:gd name="connsiteY12786" fmla="*/ 145757 h 512833"/>
                <a:gd name="connsiteX12787" fmla="*/ 4641446 w 4966685"/>
                <a:gd name="connsiteY12787" fmla="*/ 145757 h 512833"/>
                <a:gd name="connsiteX12788" fmla="*/ 4649296 w 4966685"/>
                <a:gd name="connsiteY12788" fmla="*/ 153607 h 512833"/>
                <a:gd name="connsiteX12789" fmla="*/ 4641446 w 4966685"/>
                <a:gd name="connsiteY12789" fmla="*/ 161457 h 512833"/>
                <a:gd name="connsiteX12790" fmla="*/ 4633596 w 4966685"/>
                <a:gd name="connsiteY12790" fmla="*/ 153607 h 512833"/>
                <a:gd name="connsiteX12791" fmla="*/ 4641446 w 4966685"/>
                <a:gd name="connsiteY12791" fmla="*/ 145757 h 512833"/>
                <a:gd name="connsiteX12792" fmla="*/ 4613201 w 4966685"/>
                <a:gd name="connsiteY12792" fmla="*/ 145757 h 512833"/>
                <a:gd name="connsiteX12793" fmla="*/ 4621051 w 4966685"/>
                <a:gd name="connsiteY12793" fmla="*/ 153607 h 512833"/>
                <a:gd name="connsiteX12794" fmla="*/ 4613201 w 4966685"/>
                <a:gd name="connsiteY12794" fmla="*/ 161457 h 512833"/>
                <a:gd name="connsiteX12795" fmla="*/ 4605351 w 4966685"/>
                <a:gd name="connsiteY12795" fmla="*/ 153607 h 512833"/>
                <a:gd name="connsiteX12796" fmla="*/ 4613201 w 4966685"/>
                <a:gd name="connsiteY12796" fmla="*/ 145757 h 512833"/>
                <a:gd name="connsiteX12797" fmla="*/ 4584955 w 4966685"/>
                <a:gd name="connsiteY12797" fmla="*/ 145757 h 512833"/>
                <a:gd name="connsiteX12798" fmla="*/ 4592805 w 4966685"/>
                <a:gd name="connsiteY12798" fmla="*/ 153607 h 512833"/>
                <a:gd name="connsiteX12799" fmla="*/ 4584955 w 4966685"/>
                <a:gd name="connsiteY12799" fmla="*/ 161457 h 512833"/>
                <a:gd name="connsiteX12800" fmla="*/ 4577105 w 4966685"/>
                <a:gd name="connsiteY12800" fmla="*/ 153607 h 512833"/>
                <a:gd name="connsiteX12801" fmla="*/ 4584955 w 4966685"/>
                <a:gd name="connsiteY12801" fmla="*/ 145757 h 512833"/>
                <a:gd name="connsiteX12802" fmla="*/ 4556710 w 4966685"/>
                <a:gd name="connsiteY12802" fmla="*/ 145757 h 512833"/>
                <a:gd name="connsiteX12803" fmla="*/ 4564560 w 4966685"/>
                <a:gd name="connsiteY12803" fmla="*/ 153607 h 512833"/>
                <a:gd name="connsiteX12804" fmla="*/ 4556710 w 4966685"/>
                <a:gd name="connsiteY12804" fmla="*/ 161457 h 512833"/>
                <a:gd name="connsiteX12805" fmla="*/ 4548860 w 4966685"/>
                <a:gd name="connsiteY12805" fmla="*/ 153607 h 512833"/>
                <a:gd name="connsiteX12806" fmla="*/ 4556710 w 4966685"/>
                <a:gd name="connsiteY12806" fmla="*/ 145757 h 512833"/>
                <a:gd name="connsiteX12807" fmla="*/ 4528464 w 4966685"/>
                <a:gd name="connsiteY12807" fmla="*/ 145757 h 512833"/>
                <a:gd name="connsiteX12808" fmla="*/ 4536314 w 4966685"/>
                <a:gd name="connsiteY12808" fmla="*/ 153607 h 512833"/>
                <a:gd name="connsiteX12809" fmla="*/ 4528464 w 4966685"/>
                <a:gd name="connsiteY12809" fmla="*/ 161457 h 512833"/>
                <a:gd name="connsiteX12810" fmla="*/ 4520614 w 4966685"/>
                <a:gd name="connsiteY12810" fmla="*/ 153607 h 512833"/>
                <a:gd name="connsiteX12811" fmla="*/ 4528464 w 4966685"/>
                <a:gd name="connsiteY12811" fmla="*/ 145757 h 512833"/>
                <a:gd name="connsiteX12812" fmla="*/ 4500219 w 4966685"/>
                <a:gd name="connsiteY12812" fmla="*/ 145757 h 512833"/>
                <a:gd name="connsiteX12813" fmla="*/ 4508069 w 4966685"/>
                <a:gd name="connsiteY12813" fmla="*/ 153607 h 512833"/>
                <a:gd name="connsiteX12814" fmla="*/ 4500219 w 4966685"/>
                <a:gd name="connsiteY12814" fmla="*/ 161457 h 512833"/>
                <a:gd name="connsiteX12815" fmla="*/ 4492369 w 4966685"/>
                <a:gd name="connsiteY12815" fmla="*/ 153607 h 512833"/>
                <a:gd name="connsiteX12816" fmla="*/ 4500219 w 4966685"/>
                <a:gd name="connsiteY12816" fmla="*/ 145757 h 512833"/>
                <a:gd name="connsiteX12817" fmla="*/ 4471973 w 4966685"/>
                <a:gd name="connsiteY12817" fmla="*/ 145757 h 512833"/>
                <a:gd name="connsiteX12818" fmla="*/ 4479823 w 4966685"/>
                <a:gd name="connsiteY12818" fmla="*/ 153607 h 512833"/>
                <a:gd name="connsiteX12819" fmla="*/ 4471973 w 4966685"/>
                <a:gd name="connsiteY12819" fmla="*/ 161457 h 512833"/>
                <a:gd name="connsiteX12820" fmla="*/ 4464123 w 4966685"/>
                <a:gd name="connsiteY12820" fmla="*/ 153607 h 512833"/>
                <a:gd name="connsiteX12821" fmla="*/ 4471973 w 4966685"/>
                <a:gd name="connsiteY12821" fmla="*/ 145757 h 512833"/>
                <a:gd name="connsiteX12822" fmla="*/ 4443728 w 4966685"/>
                <a:gd name="connsiteY12822" fmla="*/ 145757 h 512833"/>
                <a:gd name="connsiteX12823" fmla="*/ 4451578 w 4966685"/>
                <a:gd name="connsiteY12823" fmla="*/ 153607 h 512833"/>
                <a:gd name="connsiteX12824" fmla="*/ 4443728 w 4966685"/>
                <a:gd name="connsiteY12824" fmla="*/ 161457 h 512833"/>
                <a:gd name="connsiteX12825" fmla="*/ 4435878 w 4966685"/>
                <a:gd name="connsiteY12825" fmla="*/ 153607 h 512833"/>
                <a:gd name="connsiteX12826" fmla="*/ 4443728 w 4966685"/>
                <a:gd name="connsiteY12826" fmla="*/ 145757 h 512833"/>
                <a:gd name="connsiteX12827" fmla="*/ 4415482 w 4966685"/>
                <a:gd name="connsiteY12827" fmla="*/ 145757 h 512833"/>
                <a:gd name="connsiteX12828" fmla="*/ 4423332 w 4966685"/>
                <a:gd name="connsiteY12828" fmla="*/ 153607 h 512833"/>
                <a:gd name="connsiteX12829" fmla="*/ 4415482 w 4966685"/>
                <a:gd name="connsiteY12829" fmla="*/ 161457 h 512833"/>
                <a:gd name="connsiteX12830" fmla="*/ 4407632 w 4966685"/>
                <a:gd name="connsiteY12830" fmla="*/ 153607 h 512833"/>
                <a:gd name="connsiteX12831" fmla="*/ 4415482 w 4966685"/>
                <a:gd name="connsiteY12831" fmla="*/ 145757 h 512833"/>
                <a:gd name="connsiteX12832" fmla="*/ 4387237 w 4966685"/>
                <a:gd name="connsiteY12832" fmla="*/ 145757 h 512833"/>
                <a:gd name="connsiteX12833" fmla="*/ 4395087 w 4966685"/>
                <a:gd name="connsiteY12833" fmla="*/ 153607 h 512833"/>
                <a:gd name="connsiteX12834" fmla="*/ 4387237 w 4966685"/>
                <a:gd name="connsiteY12834" fmla="*/ 161457 h 512833"/>
                <a:gd name="connsiteX12835" fmla="*/ 4379387 w 4966685"/>
                <a:gd name="connsiteY12835" fmla="*/ 153607 h 512833"/>
                <a:gd name="connsiteX12836" fmla="*/ 4387237 w 4966685"/>
                <a:gd name="connsiteY12836" fmla="*/ 145757 h 512833"/>
                <a:gd name="connsiteX12837" fmla="*/ 4358991 w 4966685"/>
                <a:gd name="connsiteY12837" fmla="*/ 145757 h 512833"/>
                <a:gd name="connsiteX12838" fmla="*/ 4366841 w 4966685"/>
                <a:gd name="connsiteY12838" fmla="*/ 153607 h 512833"/>
                <a:gd name="connsiteX12839" fmla="*/ 4358991 w 4966685"/>
                <a:gd name="connsiteY12839" fmla="*/ 161457 h 512833"/>
                <a:gd name="connsiteX12840" fmla="*/ 4351141 w 4966685"/>
                <a:gd name="connsiteY12840" fmla="*/ 153607 h 512833"/>
                <a:gd name="connsiteX12841" fmla="*/ 4358991 w 4966685"/>
                <a:gd name="connsiteY12841" fmla="*/ 145757 h 512833"/>
                <a:gd name="connsiteX12842" fmla="*/ 4330746 w 4966685"/>
                <a:gd name="connsiteY12842" fmla="*/ 145757 h 512833"/>
                <a:gd name="connsiteX12843" fmla="*/ 4338596 w 4966685"/>
                <a:gd name="connsiteY12843" fmla="*/ 153607 h 512833"/>
                <a:gd name="connsiteX12844" fmla="*/ 4330746 w 4966685"/>
                <a:gd name="connsiteY12844" fmla="*/ 161457 h 512833"/>
                <a:gd name="connsiteX12845" fmla="*/ 4322896 w 4966685"/>
                <a:gd name="connsiteY12845" fmla="*/ 153607 h 512833"/>
                <a:gd name="connsiteX12846" fmla="*/ 4330746 w 4966685"/>
                <a:gd name="connsiteY12846" fmla="*/ 145757 h 512833"/>
                <a:gd name="connsiteX12847" fmla="*/ 4302500 w 4966685"/>
                <a:gd name="connsiteY12847" fmla="*/ 145757 h 512833"/>
                <a:gd name="connsiteX12848" fmla="*/ 4310350 w 4966685"/>
                <a:gd name="connsiteY12848" fmla="*/ 153607 h 512833"/>
                <a:gd name="connsiteX12849" fmla="*/ 4302500 w 4966685"/>
                <a:gd name="connsiteY12849" fmla="*/ 161457 h 512833"/>
                <a:gd name="connsiteX12850" fmla="*/ 4294650 w 4966685"/>
                <a:gd name="connsiteY12850" fmla="*/ 153607 h 512833"/>
                <a:gd name="connsiteX12851" fmla="*/ 4302500 w 4966685"/>
                <a:gd name="connsiteY12851" fmla="*/ 145757 h 512833"/>
                <a:gd name="connsiteX12852" fmla="*/ 4274255 w 4966685"/>
                <a:gd name="connsiteY12852" fmla="*/ 145757 h 512833"/>
                <a:gd name="connsiteX12853" fmla="*/ 4282105 w 4966685"/>
                <a:gd name="connsiteY12853" fmla="*/ 153607 h 512833"/>
                <a:gd name="connsiteX12854" fmla="*/ 4274255 w 4966685"/>
                <a:gd name="connsiteY12854" fmla="*/ 161457 h 512833"/>
                <a:gd name="connsiteX12855" fmla="*/ 4266405 w 4966685"/>
                <a:gd name="connsiteY12855" fmla="*/ 153607 h 512833"/>
                <a:gd name="connsiteX12856" fmla="*/ 4274255 w 4966685"/>
                <a:gd name="connsiteY12856" fmla="*/ 145757 h 512833"/>
                <a:gd name="connsiteX12857" fmla="*/ 4246009 w 4966685"/>
                <a:gd name="connsiteY12857" fmla="*/ 145757 h 512833"/>
                <a:gd name="connsiteX12858" fmla="*/ 4253859 w 4966685"/>
                <a:gd name="connsiteY12858" fmla="*/ 153607 h 512833"/>
                <a:gd name="connsiteX12859" fmla="*/ 4246009 w 4966685"/>
                <a:gd name="connsiteY12859" fmla="*/ 161457 h 512833"/>
                <a:gd name="connsiteX12860" fmla="*/ 4238159 w 4966685"/>
                <a:gd name="connsiteY12860" fmla="*/ 153607 h 512833"/>
                <a:gd name="connsiteX12861" fmla="*/ 4246009 w 4966685"/>
                <a:gd name="connsiteY12861" fmla="*/ 145757 h 512833"/>
                <a:gd name="connsiteX12862" fmla="*/ 4217763 w 4966685"/>
                <a:gd name="connsiteY12862" fmla="*/ 145757 h 512833"/>
                <a:gd name="connsiteX12863" fmla="*/ 4225613 w 4966685"/>
                <a:gd name="connsiteY12863" fmla="*/ 153607 h 512833"/>
                <a:gd name="connsiteX12864" fmla="*/ 4217763 w 4966685"/>
                <a:gd name="connsiteY12864" fmla="*/ 161457 h 512833"/>
                <a:gd name="connsiteX12865" fmla="*/ 4209913 w 4966685"/>
                <a:gd name="connsiteY12865" fmla="*/ 153607 h 512833"/>
                <a:gd name="connsiteX12866" fmla="*/ 4217763 w 4966685"/>
                <a:gd name="connsiteY12866" fmla="*/ 145757 h 512833"/>
                <a:gd name="connsiteX12867" fmla="*/ 4189518 w 4966685"/>
                <a:gd name="connsiteY12867" fmla="*/ 145757 h 512833"/>
                <a:gd name="connsiteX12868" fmla="*/ 4197368 w 4966685"/>
                <a:gd name="connsiteY12868" fmla="*/ 153607 h 512833"/>
                <a:gd name="connsiteX12869" fmla="*/ 4189518 w 4966685"/>
                <a:gd name="connsiteY12869" fmla="*/ 161457 h 512833"/>
                <a:gd name="connsiteX12870" fmla="*/ 4181668 w 4966685"/>
                <a:gd name="connsiteY12870" fmla="*/ 153607 h 512833"/>
                <a:gd name="connsiteX12871" fmla="*/ 4189518 w 4966685"/>
                <a:gd name="connsiteY12871" fmla="*/ 145757 h 512833"/>
                <a:gd name="connsiteX12872" fmla="*/ 4161272 w 4966685"/>
                <a:gd name="connsiteY12872" fmla="*/ 145757 h 512833"/>
                <a:gd name="connsiteX12873" fmla="*/ 4169122 w 4966685"/>
                <a:gd name="connsiteY12873" fmla="*/ 153607 h 512833"/>
                <a:gd name="connsiteX12874" fmla="*/ 4161272 w 4966685"/>
                <a:gd name="connsiteY12874" fmla="*/ 161457 h 512833"/>
                <a:gd name="connsiteX12875" fmla="*/ 4153422 w 4966685"/>
                <a:gd name="connsiteY12875" fmla="*/ 153607 h 512833"/>
                <a:gd name="connsiteX12876" fmla="*/ 4161272 w 4966685"/>
                <a:gd name="connsiteY12876" fmla="*/ 145757 h 512833"/>
                <a:gd name="connsiteX12877" fmla="*/ 4133027 w 4966685"/>
                <a:gd name="connsiteY12877" fmla="*/ 145757 h 512833"/>
                <a:gd name="connsiteX12878" fmla="*/ 4140877 w 4966685"/>
                <a:gd name="connsiteY12878" fmla="*/ 153607 h 512833"/>
                <a:gd name="connsiteX12879" fmla="*/ 4133027 w 4966685"/>
                <a:gd name="connsiteY12879" fmla="*/ 161457 h 512833"/>
                <a:gd name="connsiteX12880" fmla="*/ 4125177 w 4966685"/>
                <a:gd name="connsiteY12880" fmla="*/ 153607 h 512833"/>
                <a:gd name="connsiteX12881" fmla="*/ 4133027 w 4966685"/>
                <a:gd name="connsiteY12881" fmla="*/ 145757 h 512833"/>
                <a:gd name="connsiteX12882" fmla="*/ 4104781 w 4966685"/>
                <a:gd name="connsiteY12882" fmla="*/ 145757 h 512833"/>
                <a:gd name="connsiteX12883" fmla="*/ 4112631 w 4966685"/>
                <a:gd name="connsiteY12883" fmla="*/ 153607 h 512833"/>
                <a:gd name="connsiteX12884" fmla="*/ 4104781 w 4966685"/>
                <a:gd name="connsiteY12884" fmla="*/ 161457 h 512833"/>
                <a:gd name="connsiteX12885" fmla="*/ 4096931 w 4966685"/>
                <a:gd name="connsiteY12885" fmla="*/ 153607 h 512833"/>
                <a:gd name="connsiteX12886" fmla="*/ 4104781 w 4966685"/>
                <a:gd name="connsiteY12886" fmla="*/ 145757 h 512833"/>
                <a:gd name="connsiteX12887" fmla="*/ 4076536 w 4966685"/>
                <a:gd name="connsiteY12887" fmla="*/ 145757 h 512833"/>
                <a:gd name="connsiteX12888" fmla="*/ 4084386 w 4966685"/>
                <a:gd name="connsiteY12888" fmla="*/ 153607 h 512833"/>
                <a:gd name="connsiteX12889" fmla="*/ 4076536 w 4966685"/>
                <a:gd name="connsiteY12889" fmla="*/ 161457 h 512833"/>
                <a:gd name="connsiteX12890" fmla="*/ 4068686 w 4966685"/>
                <a:gd name="connsiteY12890" fmla="*/ 153607 h 512833"/>
                <a:gd name="connsiteX12891" fmla="*/ 4076536 w 4966685"/>
                <a:gd name="connsiteY12891" fmla="*/ 145757 h 512833"/>
                <a:gd name="connsiteX12892" fmla="*/ 4048290 w 4966685"/>
                <a:gd name="connsiteY12892" fmla="*/ 145757 h 512833"/>
                <a:gd name="connsiteX12893" fmla="*/ 4056140 w 4966685"/>
                <a:gd name="connsiteY12893" fmla="*/ 153607 h 512833"/>
                <a:gd name="connsiteX12894" fmla="*/ 4048290 w 4966685"/>
                <a:gd name="connsiteY12894" fmla="*/ 161457 h 512833"/>
                <a:gd name="connsiteX12895" fmla="*/ 4040440 w 4966685"/>
                <a:gd name="connsiteY12895" fmla="*/ 153607 h 512833"/>
                <a:gd name="connsiteX12896" fmla="*/ 4048290 w 4966685"/>
                <a:gd name="connsiteY12896" fmla="*/ 145757 h 512833"/>
                <a:gd name="connsiteX12897" fmla="*/ 4020045 w 4966685"/>
                <a:gd name="connsiteY12897" fmla="*/ 145757 h 512833"/>
                <a:gd name="connsiteX12898" fmla="*/ 4027895 w 4966685"/>
                <a:gd name="connsiteY12898" fmla="*/ 153607 h 512833"/>
                <a:gd name="connsiteX12899" fmla="*/ 4020045 w 4966685"/>
                <a:gd name="connsiteY12899" fmla="*/ 161457 h 512833"/>
                <a:gd name="connsiteX12900" fmla="*/ 4012195 w 4966685"/>
                <a:gd name="connsiteY12900" fmla="*/ 153607 h 512833"/>
                <a:gd name="connsiteX12901" fmla="*/ 4020045 w 4966685"/>
                <a:gd name="connsiteY12901" fmla="*/ 145757 h 512833"/>
                <a:gd name="connsiteX12902" fmla="*/ 3991799 w 4966685"/>
                <a:gd name="connsiteY12902" fmla="*/ 145757 h 512833"/>
                <a:gd name="connsiteX12903" fmla="*/ 3999649 w 4966685"/>
                <a:gd name="connsiteY12903" fmla="*/ 153607 h 512833"/>
                <a:gd name="connsiteX12904" fmla="*/ 3991799 w 4966685"/>
                <a:gd name="connsiteY12904" fmla="*/ 161457 h 512833"/>
                <a:gd name="connsiteX12905" fmla="*/ 3983949 w 4966685"/>
                <a:gd name="connsiteY12905" fmla="*/ 153607 h 512833"/>
                <a:gd name="connsiteX12906" fmla="*/ 3991799 w 4966685"/>
                <a:gd name="connsiteY12906" fmla="*/ 145757 h 512833"/>
                <a:gd name="connsiteX12907" fmla="*/ 3963554 w 4966685"/>
                <a:gd name="connsiteY12907" fmla="*/ 145757 h 512833"/>
                <a:gd name="connsiteX12908" fmla="*/ 3971404 w 4966685"/>
                <a:gd name="connsiteY12908" fmla="*/ 153607 h 512833"/>
                <a:gd name="connsiteX12909" fmla="*/ 3963554 w 4966685"/>
                <a:gd name="connsiteY12909" fmla="*/ 161457 h 512833"/>
                <a:gd name="connsiteX12910" fmla="*/ 3955704 w 4966685"/>
                <a:gd name="connsiteY12910" fmla="*/ 153607 h 512833"/>
                <a:gd name="connsiteX12911" fmla="*/ 3963554 w 4966685"/>
                <a:gd name="connsiteY12911" fmla="*/ 145757 h 512833"/>
                <a:gd name="connsiteX12912" fmla="*/ 3935308 w 4966685"/>
                <a:gd name="connsiteY12912" fmla="*/ 145757 h 512833"/>
                <a:gd name="connsiteX12913" fmla="*/ 3943158 w 4966685"/>
                <a:gd name="connsiteY12913" fmla="*/ 153607 h 512833"/>
                <a:gd name="connsiteX12914" fmla="*/ 3935308 w 4966685"/>
                <a:gd name="connsiteY12914" fmla="*/ 161457 h 512833"/>
                <a:gd name="connsiteX12915" fmla="*/ 3927458 w 4966685"/>
                <a:gd name="connsiteY12915" fmla="*/ 153607 h 512833"/>
                <a:gd name="connsiteX12916" fmla="*/ 3935308 w 4966685"/>
                <a:gd name="connsiteY12916" fmla="*/ 145757 h 512833"/>
                <a:gd name="connsiteX12917" fmla="*/ 3907063 w 4966685"/>
                <a:gd name="connsiteY12917" fmla="*/ 145757 h 512833"/>
                <a:gd name="connsiteX12918" fmla="*/ 3914913 w 4966685"/>
                <a:gd name="connsiteY12918" fmla="*/ 153607 h 512833"/>
                <a:gd name="connsiteX12919" fmla="*/ 3907063 w 4966685"/>
                <a:gd name="connsiteY12919" fmla="*/ 161457 h 512833"/>
                <a:gd name="connsiteX12920" fmla="*/ 3899213 w 4966685"/>
                <a:gd name="connsiteY12920" fmla="*/ 153607 h 512833"/>
                <a:gd name="connsiteX12921" fmla="*/ 3907063 w 4966685"/>
                <a:gd name="connsiteY12921" fmla="*/ 145757 h 512833"/>
                <a:gd name="connsiteX12922" fmla="*/ 3878817 w 4966685"/>
                <a:gd name="connsiteY12922" fmla="*/ 145757 h 512833"/>
                <a:gd name="connsiteX12923" fmla="*/ 3886667 w 4966685"/>
                <a:gd name="connsiteY12923" fmla="*/ 153607 h 512833"/>
                <a:gd name="connsiteX12924" fmla="*/ 3878817 w 4966685"/>
                <a:gd name="connsiteY12924" fmla="*/ 161457 h 512833"/>
                <a:gd name="connsiteX12925" fmla="*/ 3870967 w 4966685"/>
                <a:gd name="connsiteY12925" fmla="*/ 153607 h 512833"/>
                <a:gd name="connsiteX12926" fmla="*/ 3878817 w 4966685"/>
                <a:gd name="connsiteY12926" fmla="*/ 145757 h 512833"/>
                <a:gd name="connsiteX12927" fmla="*/ 3850572 w 4966685"/>
                <a:gd name="connsiteY12927" fmla="*/ 145757 h 512833"/>
                <a:gd name="connsiteX12928" fmla="*/ 3858422 w 4966685"/>
                <a:gd name="connsiteY12928" fmla="*/ 153607 h 512833"/>
                <a:gd name="connsiteX12929" fmla="*/ 3850572 w 4966685"/>
                <a:gd name="connsiteY12929" fmla="*/ 161457 h 512833"/>
                <a:gd name="connsiteX12930" fmla="*/ 3842722 w 4966685"/>
                <a:gd name="connsiteY12930" fmla="*/ 153607 h 512833"/>
                <a:gd name="connsiteX12931" fmla="*/ 3850572 w 4966685"/>
                <a:gd name="connsiteY12931" fmla="*/ 145757 h 512833"/>
                <a:gd name="connsiteX12932" fmla="*/ 3822326 w 4966685"/>
                <a:gd name="connsiteY12932" fmla="*/ 145757 h 512833"/>
                <a:gd name="connsiteX12933" fmla="*/ 3830176 w 4966685"/>
                <a:gd name="connsiteY12933" fmla="*/ 153607 h 512833"/>
                <a:gd name="connsiteX12934" fmla="*/ 3822326 w 4966685"/>
                <a:gd name="connsiteY12934" fmla="*/ 161457 h 512833"/>
                <a:gd name="connsiteX12935" fmla="*/ 3814476 w 4966685"/>
                <a:gd name="connsiteY12935" fmla="*/ 153607 h 512833"/>
                <a:gd name="connsiteX12936" fmla="*/ 3822326 w 4966685"/>
                <a:gd name="connsiteY12936" fmla="*/ 145757 h 512833"/>
                <a:gd name="connsiteX12937" fmla="*/ 3794081 w 4966685"/>
                <a:gd name="connsiteY12937" fmla="*/ 145757 h 512833"/>
                <a:gd name="connsiteX12938" fmla="*/ 3801931 w 4966685"/>
                <a:gd name="connsiteY12938" fmla="*/ 153607 h 512833"/>
                <a:gd name="connsiteX12939" fmla="*/ 3794081 w 4966685"/>
                <a:gd name="connsiteY12939" fmla="*/ 161457 h 512833"/>
                <a:gd name="connsiteX12940" fmla="*/ 3786231 w 4966685"/>
                <a:gd name="connsiteY12940" fmla="*/ 153607 h 512833"/>
                <a:gd name="connsiteX12941" fmla="*/ 3794081 w 4966685"/>
                <a:gd name="connsiteY12941" fmla="*/ 145757 h 512833"/>
                <a:gd name="connsiteX12942" fmla="*/ 3765835 w 4966685"/>
                <a:gd name="connsiteY12942" fmla="*/ 145757 h 512833"/>
                <a:gd name="connsiteX12943" fmla="*/ 3773685 w 4966685"/>
                <a:gd name="connsiteY12943" fmla="*/ 153607 h 512833"/>
                <a:gd name="connsiteX12944" fmla="*/ 3765835 w 4966685"/>
                <a:gd name="connsiteY12944" fmla="*/ 161457 h 512833"/>
                <a:gd name="connsiteX12945" fmla="*/ 3757985 w 4966685"/>
                <a:gd name="connsiteY12945" fmla="*/ 153607 h 512833"/>
                <a:gd name="connsiteX12946" fmla="*/ 3765835 w 4966685"/>
                <a:gd name="connsiteY12946" fmla="*/ 145757 h 512833"/>
                <a:gd name="connsiteX12947" fmla="*/ 3737590 w 4966685"/>
                <a:gd name="connsiteY12947" fmla="*/ 145757 h 512833"/>
                <a:gd name="connsiteX12948" fmla="*/ 3745440 w 4966685"/>
                <a:gd name="connsiteY12948" fmla="*/ 153607 h 512833"/>
                <a:gd name="connsiteX12949" fmla="*/ 3737590 w 4966685"/>
                <a:gd name="connsiteY12949" fmla="*/ 161457 h 512833"/>
                <a:gd name="connsiteX12950" fmla="*/ 3729740 w 4966685"/>
                <a:gd name="connsiteY12950" fmla="*/ 153607 h 512833"/>
                <a:gd name="connsiteX12951" fmla="*/ 3737590 w 4966685"/>
                <a:gd name="connsiteY12951" fmla="*/ 145757 h 512833"/>
                <a:gd name="connsiteX12952" fmla="*/ 3709344 w 4966685"/>
                <a:gd name="connsiteY12952" fmla="*/ 145757 h 512833"/>
                <a:gd name="connsiteX12953" fmla="*/ 3717194 w 4966685"/>
                <a:gd name="connsiteY12953" fmla="*/ 153607 h 512833"/>
                <a:gd name="connsiteX12954" fmla="*/ 3709344 w 4966685"/>
                <a:gd name="connsiteY12954" fmla="*/ 161457 h 512833"/>
                <a:gd name="connsiteX12955" fmla="*/ 3701494 w 4966685"/>
                <a:gd name="connsiteY12955" fmla="*/ 153607 h 512833"/>
                <a:gd name="connsiteX12956" fmla="*/ 3709344 w 4966685"/>
                <a:gd name="connsiteY12956" fmla="*/ 145757 h 512833"/>
                <a:gd name="connsiteX12957" fmla="*/ 3681099 w 4966685"/>
                <a:gd name="connsiteY12957" fmla="*/ 145757 h 512833"/>
                <a:gd name="connsiteX12958" fmla="*/ 3688949 w 4966685"/>
                <a:gd name="connsiteY12958" fmla="*/ 153607 h 512833"/>
                <a:gd name="connsiteX12959" fmla="*/ 3681099 w 4966685"/>
                <a:gd name="connsiteY12959" fmla="*/ 161457 h 512833"/>
                <a:gd name="connsiteX12960" fmla="*/ 3673249 w 4966685"/>
                <a:gd name="connsiteY12960" fmla="*/ 153607 h 512833"/>
                <a:gd name="connsiteX12961" fmla="*/ 3681099 w 4966685"/>
                <a:gd name="connsiteY12961" fmla="*/ 145757 h 512833"/>
                <a:gd name="connsiteX12962" fmla="*/ 3652853 w 4966685"/>
                <a:gd name="connsiteY12962" fmla="*/ 145757 h 512833"/>
                <a:gd name="connsiteX12963" fmla="*/ 3660703 w 4966685"/>
                <a:gd name="connsiteY12963" fmla="*/ 153607 h 512833"/>
                <a:gd name="connsiteX12964" fmla="*/ 3652853 w 4966685"/>
                <a:gd name="connsiteY12964" fmla="*/ 161457 h 512833"/>
                <a:gd name="connsiteX12965" fmla="*/ 3645003 w 4966685"/>
                <a:gd name="connsiteY12965" fmla="*/ 153607 h 512833"/>
                <a:gd name="connsiteX12966" fmla="*/ 3652853 w 4966685"/>
                <a:gd name="connsiteY12966" fmla="*/ 145757 h 512833"/>
                <a:gd name="connsiteX12967" fmla="*/ 3624608 w 4966685"/>
                <a:gd name="connsiteY12967" fmla="*/ 145757 h 512833"/>
                <a:gd name="connsiteX12968" fmla="*/ 3632458 w 4966685"/>
                <a:gd name="connsiteY12968" fmla="*/ 153607 h 512833"/>
                <a:gd name="connsiteX12969" fmla="*/ 3624608 w 4966685"/>
                <a:gd name="connsiteY12969" fmla="*/ 161457 h 512833"/>
                <a:gd name="connsiteX12970" fmla="*/ 3616758 w 4966685"/>
                <a:gd name="connsiteY12970" fmla="*/ 153607 h 512833"/>
                <a:gd name="connsiteX12971" fmla="*/ 3624608 w 4966685"/>
                <a:gd name="connsiteY12971" fmla="*/ 145757 h 512833"/>
                <a:gd name="connsiteX12972" fmla="*/ 3596362 w 4966685"/>
                <a:gd name="connsiteY12972" fmla="*/ 145757 h 512833"/>
                <a:gd name="connsiteX12973" fmla="*/ 3604212 w 4966685"/>
                <a:gd name="connsiteY12973" fmla="*/ 153607 h 512833"/>
                <a:gd name="connsiteX12974" fmla="*/ 3596362 w 4966685"/>
                <a:gd name="connsiteY12974" fmla="*/ 161457 h 512833"/>
                <a:gd name="connsiteX12975" fmla="*/ 3588512 w 4966685"/>
                <a:gd name="connsiteY12975" fmla="*/ 153607 h 512833"/>
                <a:gd name="connsiteX12976" fmla="*/ 3596362 w 4966685"/>
                <a:gd name="connsiteY12976" fmla="*/ 145757 h 512833"/>
                <a:gd name="connsiteX12977" fmla="*/ 3568117 w 4966685"/>
                <a:gd name="connsiteY12977" fmla="*/ 145757 h 512833"/>
                <a:gd name="connsiteX12978" fmla="*/ 3575967 w 4966685"/>
                <a:gd name="connsiteY12978" fmla="*/ 153607 h 512833"/>
                <a:gd name="connsiteX12979" fmla="*/ 3568117 w 4966685"/>
                <a:gd name="connsiteY12979" fmla="*/ 161457 h 512833"/>
                <a:gd name="connsiteX12980" fmla="*/ 3560267 w 4966685"/>
                <a:gd name="connsiteY12980" fmla="*/ 153607 h 512833"/>
                <a:gd name="connsiteX12981" fmla="*/ 3568117 w 4966685"/>
                <a:gd name="connsiteY12981" fmla="*/ 145757 h 512833"/>
                <a:gd name="connsiteX12982" fmla="*/ 3539872 w 4966685"/>
                <a:gd name="connsiteY12982" fmla="*/ 145757 h 512833"/>
                <a:gd name="connsiteX12983" fmla="*/ 3547722 w 4966685"/>
                <a:gd name="connsiteY12983" fmla="*/ 153607 h 512833"/>
                <a:gd name="connsiteX12984" fmla="*/ 3539872 w 4966685"/>
                <a:gd name="connsiteY12984" fmla="*/ 161457 h 512833"/>
                <a:gd name="connsiteX12985" fmla="*/ 3532022 w 4966685"/>
                <a:gd name="connsiteY12985" fmla="*/ 153607 h 512833"/>
                <a:gd name="connsiteX12986" fmla="*/ 3539872 w 4966685"/>
                <a:gd name="connsiteY12986" fmla="*/ 145757 h 512833"/>
                <a:gd name="connsiteX12987" fmla="*/ 3511626 w 4966685"/>
                <a:gd name="connsiteY12987" fmla="*/ 145757 h 512833"/>
                <a:gd name="connsiteX12988" fmla="*/ 3519476 w 4966685"/>
                <a:gd name="connsiteY12988" fmla="*/ 153607 h 512833"/>
                <a:gd name="connsiteX12989" fmla="*/ 3511626 w 4966685"/>
                <a:gd name="connsiteY12989" fmla="*/ 161457 h 512833"/>
                <a:gd name="connsiteX12990" fmla="*/ 3503776 w 4966685"/>
                <a:gd name="connsiteY12990" fmla="*/ 153607 h 512833"/>
                <a:gd name="connsiteX12991" fmla="*/ 3511626 w 4966685"/>
                <a:gd name="connsiteY12991" fmla="*/ 145757 h 512833"/>
                <a:gd name="connsiteX12992" fmla="*/ 3483381 w 4966685"/>
                <a:gd name="connsiteY12992" fmla="*/ 145757 h 512833"/>
                <a:gd name="connsiteX12993" fmla="*/ 3491231 w 4966685"/>
                <a:gd name="connsiteY12993" fmla="*/ 153607 h 512833"/>
                <a:gd name="connsiteX12994" fmla="*/ 3483381 w 4966685"/>
                <a:gd name="connsiteY12994" fmla="*/ 161457 h 512833"/>
                <a:gd name="connsiteX12995" fmla="*/ 3475531 w 4966685"/>
                <a:gd name="connsiteY12995" fmla="*/ 153607 h 512833"/>
                <a:gd name="connsiteX12996" fmla="*/ 3483381 w 4966685"/>
                <a:gd name="connsiteY12996" fmla="*/ 145757 h 512833"/>
                <a:gd name="connsiteX12997" fmla="*/ 3455136 w 4966685"/>
                <a:gd name="connsiteY12997" fmla="*/ 145757 h 512833"/>
                <a:gd name="connsiteX12998" fmla="*/ 3462986 w 4966685"/>
                <a:gd name="connsiteY12998" fmla="*/ 153607 h 512833"/>
                <a:gd name="connsiteX12999" fmla="*/ 3455136 w 4966685"/>
                <a:gd name="connsiteY12999" fmla="*/ 161457 h 512833"/>
                <a:gd name="connsiteX13000" fmla="*/ 3447285 w 4966685"/>
                <a:gd name="connsiteY13000" fmla="*/ 153607 h 512833"/>
                <a:gd name="connsiteX13001" fmla="*/ 3455136 w 4966685"/>
                <a:gd name="connsiteY13001" fmla="*/ 145757 h 512833"/>
                <a:gd name="connsiteX13002" fmla="*/ 3426890 w 4966685"/>
                <a:gd name="connsiteY13002" fmla="*/ 145757 h 512833"/>
                <a:gd name="connsiteX13003" fmla="*/ 3434740 w 4966685"/>
                <a:gd name="connsiteY13003" fmla="*/ 153607 h 512833"/>
                <a:gd name="connsiteX13004" fmla="*/ 3426890 w 4966685"/>
                <a:gd name="connsiteY13004" fmla="*/ 161457 h 512833"/>
                <a:gd name="connsiteX13005" fmla="*/ 3419040 w 4966685"/>
                <a:gd name="connsiteY13005" fmla="*/ 153607 h 512833"/>
                <a:gd name="connsiteX13006" fmla="*/ 3426890 w 4966685"/>
                <a:gd name="connsiteY13006" fmla="*/ 145757 h 512833"/>
                <a:gd name="connsiteX13007" fmla="*/ 3398687 w 4966685"/>
                <a:gd name="connsiteY13007" fmla="*/ 145757 h 512833"/>
                <a:gd name="connsiteX13008" fmla="*/ 3406537 w 4966685"/>
                <a:gd name="connsiteY13008" fmla="*/ 153607 h 512833"/>
                <a:gd name="connsiteX13009" fmla="*/ 3398687 w 4966685"/>
                <a:gd name="connsiteY13009" fmla="*/ 161457 h 512833"/>
                <a:gd name="connsiteX13010" fmla="*/ 3390838 w 4966685"/>
                <a:gd name="connsiteY13010" fmla="*/ 153607 h 512833"/>
                <a:gd name="connsiteX13011" fmla="*/ 3398687 w 4966685"/>
                <a:gd name="connsiteY13011" fmla="*/ 145757 h 512833"/>
                <a:gd name="connsiteX13012" fmla="*/ 3370426 w 4966685"/>
                <a:gd name="connsiteY13012" fmla="*/ 145757 h 512833"/>
                <a:gd name="connsiteX13013" fmla="*/ 3378277 w 4966685"/>
                <a:gd name="connsiteY13013" fmla="*/ 153607 h 512833"/>
                <a:gd name="connsiteX13014" fmla="*/ 3370426 w 4966685"/>
                <a:gd name="connsiteY13014" fmla="*/ 161457 h 512833"/>
                <a:gd name="connsiteX13015" fmla="*/ 3362577 w 4966685"/>
                <a:gd name="connsiteY13015" fmla="*/ 153607 h 512833"/>
                <a:gd name="connsiteX13016" fmla="*/ 3370426 w 4966685"/>
                <a:gd name="connsiteY13016" fmla="*/ 145757 h 512833"/>
                <a:gd name="connsiteX13017" fmla="*/ 3342189 w 4966685"/>
                <a:gd name="connsiteY13017" fmla="*/ 145757 h 512833"/>
                <a:gd name="connsiteX13018" fmla="*/ 3350038 w 4966685"/>
                <a:gd name="connsiteY13018" fmla="*/ 153607 h 512833"/>
                <a:gd name="connsiteX13019" fmla="*/ 3342189 w 4966685"/>
                <a:gd name="connsiteY13019" fmla="*/ 161457 h 512833"/>
                <a:gd name="connsiteX13020" fmla="*/ 3334338 w 4966685"/>
                <a:gd name="connsiteY13020" fmla="*/ 153607 h 512833"/>
                <a:gd name="connsiteX13021" fmla="*/ 3342189 w 4966685"/>
                <a:gd name="connsiteY13021" fmla="*/ 145757 h 512833"/>
                <a:gd name="connsiteX13022" fmla="*/ 3313944 w 4966685"/>
                <a:gd name="connsiteY13022" fmla="*/ 145757 h 512833"/>
                <a:gd name="connsiteX13023" fmla="*/ 3321794 w 4966685"/>
                <a:gd name="connsiteY13023" fmla="*/ 153607 h 512833"/>
                <a:gd name="connsiteX13024" fmla="*/ 3313944 w 4966685"/>
                <a:gd name="connsiteY13024" fmla="*/ 161457 h 512833"/>
                <a:gd name="connsiteX13025" fmla="*/ 3306094 w 4966685"/>
                <a:gd name="connsiteY13025" fmla="*/ 153607 h 512833"/>
                <a:gd name="connsiteX13026" fmla="*/ 3313944 w 4966685"/>
                <a:gd name="connsiteY13026" fmla="*/ 145757 h 512833"/>
                <a:gd name="connsiteX13027" fmla="*/ 3285698 w 4966685"/>
                <a:gd name="connsiteY13027" fmla="*/ 145757 h 512833"/>
                <a:gd name="connsiteX13028" fmla="*/ 3293548 w 4966685"/>
                <a:gd name="connsiteY13028" fmla="*/ 153607 h 512833"/>
                <a:gd name="connsiteX13029" fmla="*/ 3285698 w 4966685"/>
                <a:gd name="connsiteY13029" fmla="*/ 161457 h 512833"/>
                <a:gd name="connsiteX13030" fmla="*/ 3277848 w 4966685"/>
                <a:gd name="connsiteY13030" fmla="*/ 153607 h 512833"/>
                <a:gd name="connsiteX13031" fmla="*/ 3285698 w 4966685"/>
                <a:gd name="connsiteY13031" fmla="*/ 145757 h 512833"/>
                <a:gd name="connsiteX13032" fmla="*/ 3257453 w 4966685"/>
                <a:gd name="connsiteY13032" fmla="*/ 145757 h 512833"/>
                <a:gd name="connsiteX13033" fmla="*/ 3265303 w 4966685"/>
                <a:gd name="connsiteY13033" fmla="*/ 153607 h 512833"/>
                <a:gd name="connsiteX13034" fmla="*/ 3257453 w 4966685"/>
                <a:gd name="connsiteY13034" fmla="*/ 161457 h 512833"/>
                <a:gd name="connsiteX13035" fmla="*/ 3249603 w 4966685"/>
                <a:gd name="connsiteY13035" fmla="*/ 153607 h 512833"/>
                <a:gd name="connsiteX13036" fmla="*/ 3257453 w 4966685"/>
                <a:gd name="connsiteY13036" fmla="*/ 145757 h 512833"/>
                <a:gd name="connsiteX13037" fmla="*/ 3229207 w 4966685"/>
                <a:gd name="connsiteY13037" fmla="*/ 145757 h 512833"/>
                <a:gd name="connsiteX13038" fmla="*/ 3237057 w 4966685"/>
                <a:gd name="connsiteY13038" fmla="*/ 153607 h 512833"/>
                <a:gd name="connsiteX13039" fmla="*/ 3229207 w 4966685"/>
                <a:gd name="connsiteY13039" fmla="*/ 161457 h 512833"/>
                <a:gd name="connsiteX13040" fmla="*/ 3221356 w 4966685"/>
                <a:gd name="connsiteY13040" fmla="*/ 153607 h 512833"/>
                <a:gd name="connsiteX13041" fmla="*/ 3229207 w 4966685"/>
                <a:gd name="connsiteY13041" fmla="*/ 145757 h 512833"/>
                <a:gd name="connsiteX13042" fmla="*/ 3200962 w 4966685"/>
                <a:gd name="connsiteY13042" fmla="*/ 145757 h 512833"/>
                <a:gd name="connsiteX13043" fmla="*/ 3208812 w 4966685"/>
                <a:gd name="connsiteY13043" fmla="*/ 153607 h 512833"/>
                <a:gd name="connsiteX13044" fmla="*/ 3200962 w 4966685"/>
                <a:gd name="connsiteY13044" fmla="*/ 161457 h 512833"/>
                <a:gd name="connsiteX13045" fmla="*/ 3193112 w 4966685"/>
                <a:gd name="connsiteY13045" fmla="*/ 153607 h 512833"/>
                <a:gd name="connsiteX13046" fmla="*/ 3200962 w 4966685"/>
                <a:gd name="connsiteY13046" fmla="*/ 145757 h 512833"/>
                <a:gd name="connsiteX13047" fmla="*/ 3172715 w 4966685"/>
                <a:gd name="connsiteY13047" fmla="*/ 145757 h 512833"/>
                <a:gd name="connsiteX13048" fmla="*/ 3180566 w 4966685"/>
                <a:gd name="connsiteY13048" fmla="*/ 153607 h 512833"/>
                <a:gd name="connsiteX13049" fmla="*/ 3172715 w 4966685"/>
                <a:gd name="connsiteY13049" fmla="*/ 161457 h 512833"/>
                <a:gd name="connsiteX13050" fmla="*/ 3164866 w 4966685"/>
                <a:gd name="connsiteY13050" fmla="*/ 153607 h 512833"/>
                <a:gd name="connsiteX13051" fmla="*/ 3172715 w 4966685"/>
                <a:gd name="connsiteY13051" fmla="*/ 145757 h 512833"/>
                <a:gd name="connsiteX13052" fmla="*/ 3144471 w 4966685"/>
                <a:gd name="connsiteY13052" fmla="*/ 145757 h 512833"/>
                <a:gd name="connsiteX13053" fmla="*/ 3152321 w 4966685"/>
                <a:gd name="connsiteY13053" fmla="*/ 153607 h 512833"/>
                <a:gd name="connsiteX13054" fmla="*/ 3144471 w 4966685"/>
                <a:gd name="connsiteY13054" fmla="*/ 161457 h 512833"/>
                <a:gd name="connsiteX13055" fmla="*/ 3136621 w 4966685"/>
                <a:gd name="connsiteY13055" fmla="*/ 153607 h 512833"/>
                <a:gd name="connsiteX13056" fmla="*/ 3144471 w 4966685"/>
                <a:gd name="connsiteY13056" fmla="*/ 145757 h 512833"/>
                <a:gd name="connsiteX13057" fmla="*/ 3116225 w 4966685"/>
                <a:gd name="connsiteY13057" fmla="*/ 145757 h 512833"/>
                <a:gd name="connsiteX13058" fmla="*/ 3124075 w 4966685"/>
                <a:gd name="connsiteY13058" fmla="*/ 153607 h 512833"/>
                <a:gd name="connsiteX13059" fmla="*/ 3116225 w 4966685"/>
                <a:gd name="connsiteY13059" fmla="*/ 161457 h 512833"/>
                <a:gd name="connsiteX13060" fmla="*/ 3108375 w 4966685"/>
                <a:gd name="connsiteY13060" fmla="*/ 153607 h 512833"/>
                <a:gd name="connsiteX13061" fmla="*/ 3116225 w 4966685"/>
                <a:gd name="connsiteY13061" fmla="*/ 145757 h 512833"/>
                <a:gd name="connsiteX13062" fmla="*/ 3087980 w 4966685"/>
                <a:gd name="connsiteY13062" fmla="*/ 145757 h 512833"/>
                <a:gd name="connsiteX13063" fmla="*/ 3095830 w 4966685"/>
                <a:gd name="connsiteY13063" fmla="*/ 153607 h 512833"/>
                <a:gd name="connsiteX13064" fmla="*/ 3087980 w 4966685"/>
                <a:gd name="connsiteY13064" fmla="*/ 161457 h 512833"/>
                <a:gd name="connsiteX13065" fmla="*/ 3080130 w 4966685"/>
                <a:gd name="connsiteY13065" fmla="*/ 153607 h 512833"/>
                <a:gd name="connsiteX13066" fmla="*/ 3087980 w 4966685"/>
                <a:gd name="connsiteY13066" fmla="*/ 145757 h 512833"/>
                <a:gd name="connsiteX13067" fmla="*/ 3059734 w 4966685"/>
                <a:gd name="connsiteY13067" fmla="*/ 145757 h 512833"/>
                <a:gd name="connsiteX13068" fmla="*/ 3067584 w 4966685"/>
                <a:gd name="connsiteY13068" fmla="*/ 153607 h 512833"/>
                <a:gd name="connsiteX13069" fmla="*/ 3059734 w 4966685"/>
                <a:gd name="connsiteY13069" fmla="*/ 161457 h 512833"/>
                <a:gd name="connsiteX13070" fmla="*/ 3051884 w 4966685"/>
                <a:gd name="connsiteY13070" fmla="*/ 153607 h 512833"/>
                <a:gd name="connsiteX13071" fmla="*/ 3059734 w 4966685"/>
                <a:gd name="connsiteY13071" fmla="*/ 145757 h 512833"/>
                <a:gd name="connsiteX13072" fmla="*/ 3031489 w 4966685"/>
                <a:gd name="connsiteY13072" fmla="*/ 145757 h 512833"/>
                <a:gd name="connsiteX13073" fmla="*/ 3039339 w 4966685"/>
                <a:gd name="connsiteY13073" fmla="*/ 153607 h 512833"/>
                <a:gd name="connsiteX13074" fmla="*/ 3031489 w 4966685"/>
                <a:gd name="connsiteY13074" fmla="*/ 161457 h 512833"/>
                <a:gd name="connsiteX13075" fmla="*/ 3023639 w 4966685"/>
                <a:gd name="connsiteY13075" fmla="*/ 153607 h 512833"/>
                <a:gd name="connsiteX13076" fmla="*/ 3031489 w 4966685"/>
                <a:gd name="connsiteY13076" fmla="*/ 145757 h 512833"/>
                <a:gd name="connsiteX13077" fmla="*/ 3003243 w 4966685"/>
                <a:gd name="connsiteY13077" fmla="*/ 145757 h 512833"/>
                <a:gd name="connsiteX13078" fmla="*/ 3011093 w 4966685"/>
                <a:gd name="connsiteY13078" fmla="*/ 153607 h 512833"/>
                <a:gd name="connsiteX13079" fmla="*/ 3003243 w 4966685"/>
                <a:gd name="connsiteY13079" fmla="*/ 161457 h 512833"/>
                <a:gd name="connsiteX13080" fmla="*/ 2995393 w 4966685"/>
                <a:gd name="connsiteY13080" fmla="*/ 153607 h 512833"/>
                <a:gd name="connsiteX13081" fmla="*/ 3003243 w 4966685"/>
                <a:gd name="connsiteY13081" fmla="*/ 145757 h 512833"/>
                <a:gd name="connsiteX13082" fmla="*/ 2974998 w 4966685"/>
                <a:gd name="connsiteY13082" fmla="*/ 145757 h 512833"/>
                <a:gd name="connsiteX13083" fmla="*/ 2982848 w 4966685"/>
                <a:gd name="connsiteY13083" fmla="*/ 153607 h 512833"/>
                <a:gd name="connsiteX13084" fmla="*/ 2974998 w 4966685"/>
                <a:gd name="connsiteY13084" fmla="*/ 161457 h 512833"/>
                <a:gd name="connsiteX13085" fmla="*/ 2967148 w 4966685"/>
                <a:gd name="connsiteY13085" fmla="*/ 153607 h 512833"/>
                <a:gd name="connsiteX13086" fmla="*/ 2974998 w 4966685"/>
                <a:gd name="connsiteY13086" fmla="*/ 145757 h 512833"/>
                <a:gd name="connsiteX13087" fmla="*/ 2946752 w 4966685"/>
                <a:gd name="connsiteY13087" fmla="*/ 145757 h 512833"/>
                <a:gd name="connsiteX13088" fmla="*/ 2954602 w 4966685"/>
                <a:gd name="connsiteY13088" fmla="*/ 153607 h 512833"/>
                <a:gd name="connsiteX13089" fmla="*/ 2946752 w 4966685"/>
                <a:gd name="connsiteY13089" fmla="*/ 161457 h 512833"/>
                <a:gd name="connsiteX13090" fmla="*/ 2938902 w 4966685"/>
                <a:gd name="connsiteY13090" fmla="*/ 153607 h 512833"/>
                <a:gd name="connsiteX13091" fmla="*/ 2946752 w 4966685"/>
                <a:gd name="connsiteY13091" fmla="*/ 145757 h 512833"/>
                <a:gd name="connsiteX13092" fmla="*/ 2918507 w 4966685"/>
                <a:gd name="connsiteY13092" fmla="*/ 145757 h 512833"/>
                <a:gd name="connsiteX13093" fmla="*/ 2926357 w 4966685"/>
                <a:gd name="connsiteY13093" fmla="*/ 153607 h 512833"/>
                <a:gd name="connsiteX13094" fmla="*/ 2918507 w 4966685"/>
                <a:gd name="connsiteY13094" fmla="*/ 161457 h 512833"/>
                <a:gd name="connsiteX13095" fmla="*/ 2910657 w 4966685"/>
                <a:gd name="connsiteY13095" fmla="*/ 153607 h 512833"/>
                <a:gd name="connsiteX13096" fmla="*/ 2918507 w 4966685"/>
                <a:gd name="connsiteY13096" fmla="*/ 145757 h 512833"/>
                <a:gd name="connsiteX13097" fmla="*/ 2890261 w 4966685"/>
                <a:gd name="connsiteY13097" fmla="*/ 145757 h 512833"/>
                <a:gd name="connsiteX13098" fmla="*/ 2898111 w 4966685"/>
                <a:gd name="connsiteY13098" fmla="*/ 153607 h 512833"/>
                <a:gd name="connsiteX13099" fmla="*/ 2890261 w 4966685"/>
                <a:gd name="connsiteY13099" fmla="*/ 161457 h 512833"/>
                <a:gd name="connsiteX13100" fmla="*/ 2882411 w 4966685"/>
                <a:gd name="connsiteY13100" fmla="*/ 153607 h 512833"/>
                <a:gd name="connsiteX13101" fmla="*/ 2890261 w 4966685"/>
                <a:gd name="connsiteY13101" fmla="*/ 145757 h 512833"/>
                <a:gd name="connsiteX13102" fmla="*/ 2862016 w 4966685"/>
                <a:gd name="connsiteY13102" fmla="*/ 145757 h 512833"/>
                <a:gd name="connsiteX13103" fmla="*/ 2869866 w 4966685"/>
                <a:gd name="connsiteY13103" fmla="*/ 153607 h 512833"/>
                <a:gd name="connsiteX13104" fmla="*/ 2862016 w 4966685"/>
                <a:gd name="connsiteY13104" fmla="*/ 161457 h 512833"/>
                <a:gd name="connsiteX13105" fmla="*/ 2854166 w 4966685"/>
                <a:gd name="connsiteY13105" fmla="*/ 153607 h 512833"/>
                <a:gd name="connsiteX13106" fmla="*/ 2862016 w 4966685"/>
                <a:gd name="connsiteY13106" fmla="*/ 145757 h 512833"/>
                <a:gd name="connsiteX13107" fmla="*/ 2833770 w 4966685"/>
                <a:gd name="connsiteY13107" fmla="*/ 145757 h 512833"/>
                <a:gd name="connsiteX13108" fmla="*/ 2841620 w 4966685"/>
                <a:gd name="connsiteY13108" fmla="*/ 153607 h 512833"/>
                <a:gd name="connsiteX13109" fmla="*/ 2833770 w 4966685"/>
                <a:gd name="connsiteY13109" fmla="*/ 161457 h 512833"/>
                <a:gd name="connsiteX13110" fmla="*/ 2825920 w 4966685"/>
                <a:gd name="connsiteY13110" fmla="*/ 153607 h 512833"/>
                <a:gd name="connsiteX13111" fmla="*/ 2833770 w 4966685"/>
                <a:gd name="connsiteY13111" fmla="*/ 145757 h 512833"/>
                <a:gd name="connsiteX13112" fmla="*/ 2805525 w 4966685"/>
                <a:gd name="connsiteY13112" fmla="*/ 145757 h 512833"/>
                <a:gd name="connsiteX13113" fmla="*/ 2813375 w 4966685"/>
                <a:gd name="connsiteY13113" fmla="*/ 153607 h 512833"/>
                <a:gd name="connsiteX13114" fmla="*/ 2805525 w 4966685"/>
                <a:gd name="connsiteY13114" fmla="*/ 161457 h 512833"/>
                <a:gd name="connsiteX13115" fmla="*/ 2797675 w 4966685"/>
                <a:gd name="connsiteY13115" fmla="*/ 153607 h 512833"/>
                <a:gd name="connsiteX13116" fmla="*/ 2805525 w 4966685"/>
                <a:gd name="connsiteY13116" fmla="*/ 145757 h 512833"/>
                <a:gd name="connsiteX13117" fmla="*/ 2777279 w 4966685"/>
                <a:gd name="connsiteY13117" fmla="*/ 145757 h 512833"/>
                <a:gd name="connsiteX13118" fmla="*/ 2785129 w 4966685"/>
                <a:gd name="connsiteY13118" fmla="*/ 153607 h 512833"/>
                <a:gd name="connsiteX13119" fmla="*/ 2777279 w 4966685"/>
                <a:gd name="connsiteY13119" fmla="*/ 161457 h 512833"/>
                <a:gd name="connsiteX13120" fmla="*/ 2769429 w 4966685"/>
                <a:gd name="connsiteY13120" fmla="*/ 153607 h 512833"/>
                <a:gd name="connsiteX13121" fmla="*/ 2777279 w 4966685"/>
                <a:gd name="connsiteY13121" fmla="*/ 145757 h 512833"/>
                <a:gd name="connsiteX13122" fmla="*/ 2749034 w 4966685"/>
                <a:gd name="connsiteY13122" fmla="*/ 145757 h 512833"/>
                <a:gd name="connsiteX13123" fmla="*/ 2756884 w 4966685"/>
                <a:gd name="connsiteY13123" fmla="*/ 153607 h 512833"/>
                <a:gd name="connsiteX13124" fmla="*/ 2749034 w 4966685"/>
                <a:gd name="connsiteY13124" fmla="*/ 161457 h 512833"/>
                <a:gd name="connsiteX13125" fmla="*/ 2741184 w 4966685"/>
                <a:gd name="connsiteY13125" fmla="*/ 153607 h 512833"/>
                <a:gd name="connsiteX13126" fmla="*/ 2749034 w 4966685"/>
                <a:gd name="connsiteY13126" fmla="*/ 145757 h 512833"/>
                <a:gd name="connsiteX13127" fmla="*/ 2720788 w 4966685"/>
                <a:gd name="connsiteY13127" fmla="*/ 145757 h 512833"/>
                <a:gd name="connsiteX13128" fmla="*/ 2728638 w 4966685"/>
                <a:gd name="connsiteY13128" fmla="*/ 153607 h 512833"/>
                <a:gd name="connsiteX13129" fmla="*/ 2720788 w 4966685"/>
                <a:gd name="connsiteY13129" fmla="*/ 161457 h 512833"/>
                <a:gd name="connsiteX13130" fmla="*/ 2712938 w 4966685"/>
                <a:gd name="connsiteY13130" fmla="*/ 153607 h 512833"/>
                <a:gd name="connsiteX13131" fmla="*/ 2720788 w 4966685"/>
                <a:gd name="connsiteY13131" fmla="*/ 145757 h 512833"/>
                <a:gd name="connsiteX13132" fmla="*/ 2692543 w 4966685"/>
                <a:gd name="connsiteY13132" fmla="*/ 145757 h 512833"/>
                <a:gd name="connsiteX13133" fmla="*/ 2700393 w 4966685"/>
                <a:gd name="connsiteY13133" fmla="*/ 153607 h 512833"/>
                <a:gd name="connsiteX13134" fmla="*/ 2692543 w 4966685"/>
                <a:gd name="connsiteY13134" fmla="*/ 161457 h 512833"/>
                <a:gd name="connsiteX13135" fmla="*/ 2684693 w 4966685"/>
                <a:gd name="connsiteY13135" fmla="*/ 153607 h 512833"/>
                <a:gd name="connsiteX13136" fmla="*/ 2692543 w 4966685"/>
                <a:gd name="connsiteY13136" fmla="*/ 145757 h 512833"/>
                <a:gd name="connsiteX13137" fmla="*/ 2664297 w 4966685"/>
                <a:gd name="connsiteY13137" fmla="*/ 145757 h 512833"/>
                <a:gd name="connsiteX13138" fmla="*/ 2672147 w 4966685"/>
                <a:gd name="connsiteY13138" fmla="*/ 153607 h 512833"/>
                <a:gd name="connsiteX13139" fmla="*/ 2664297 w 4966685"/>
                <a:gd name="connsiteY13139" fmla="*/ 161457 h 512833"/>
                <a:gd name="connsiteX13140" fmla="*/ 2656447 w 4966685"/>
                <a:gd name="connsiteY13140" fmla="*/ 153607 h 512833"/>
                <a:gd name="connsiteX13141" fmla="*/ 2664297 w 4966685"/>
                <a:gd name="connsiteY13141" fmla="*/ 145757 h 512833"/>
                <a:gd name="connsiteX13142" fmla="*/ 2636052 w 4966685"/>
                <a:gd name="connsiteY13142" fmla="*/ 145757 h 512833"/>
                <a:gd name="connsiteX13143" fmla="*/ 2643902 w 4966685"/>
                <a:gd name="connsiteY13143" fmla="*/ 153607 h 512833"/>
                <a:gd name="connsiteX13144" fmla="*/ 2636052 w 4966685"/>
                <a:gd name="connsiteY13144" fmla="*/ 161457 h 512833"/>
                <a:gd name="connsiteX13145" fmla="*/ 2628202 w 4966685"/>
                <a:gd name="connsiteY13145" fmla="*/ 153607 h 512833"/>
                <a:gd name="connsiteX13146" fmla="*/ 2636052 w 4966685"/>
                <a:gd name="connsiteY13146" fmla="*/ 145757 h 512833"/>
                <a:gd name="connsiteX13147" fmla="*/ 2607806 w 4966685"/>
                <a:gd name="connsiteY13147" fmla="*/ 145757 h 512833"/>
                <a:gd name="connsiteX13148" fmla="*/ 2615656 w 4966685"/>
                <a:gd name="connsiteY13148" fmla="*/ 153607 h 512833"/>
                <a:gd name="connsiteX13149" fmla="*/ 2607806 w 4966685"/>
                <a:gd name="connsiteY13149" fmla="*/ 161457 h 512833"/>
                <a:gd name="connsiteX13150" fmla="*/ 2599956 w 4966685"/>
                <a:gd name="connsiteY13150" fmla="*/ 153607 h 512833"/>
                <a:gd name="connsiteX13151" fmla="*/ 2607806 w 4966685"/>
                <a:gd name="connsiteY13151" fmla="*/ 145757 h 512833"/>
                <a:gd name="connsiteX13152" fmla="*/ 2579561 w 4966685"/>
                <a:gd name="connsiteY13152" fmla="*/ 145757 h 512833"/>
                <a:gd name="connsiteX13153" fmla="*/ 2587411 w 4966685"/>
                <a:gd name="connsiteY13153" fmla="*/ 153607 h 512833"/>
                <a:gd name="connsiteX13154" fmla="*/ 2579561 w 4966685"/>
                <a:gd name="connsiteY13154" fmla="*/ 161457 h 512833"/>
                <a:gd name="connsiteX13155" fmla="*/ 2571711 w 4966685"/>
                <a:gd name="connsiteY13155" fmla="*/ 153607 h 512833"/>
                <a:gd name="connsiteX13156" fmla="*/ 2579561 w 4966685"/>
                <a:gd name="connsiteY13156" fmla="*/ 145757 h 512833"/>
                <a:gd name="connsiteX13157" fmla="*/ 2551315 w 4966685"/>
                <a:gd name="connsiteY13157" fmla="*/ 145757 h 512833"/>
                <a:gd name="connsiteX13158" fmla="*/ 2559165 w 4966685"/>
                <a:gd name="connsiteY13158" fmla="*/ 153607 h 512833"/>
                <a:gd name="connsiteX13159" fmla="*/ 2551315 w 4966685"/>
                <a:gd name="connsiteY13159" fmla="*/ 161457 h 512833"/>
                <a:gd name="connsiteX13160" fmla="*/ 2543465 w 4966685"/>
                <a:gd name="connsiteY13160" fmla="*/ 153607 h 512833"/>
                <a:gd name="connsiteX13161" fmla="*/ 2551315 w 4966685"/>
                <a:gd name="connsiteY13161" fmla="*/ 145757 h 512833"/>
                <a:gd name="connsiteX13162" fmla="*/ 2523069 w 4966685"/>
                <a:gd name="connsiteY13162" fmla="*/ 145757 h 512833"/>
                <a:gd name="connsiteX13163" fmla="*/ 2530919 w 4966685"/>
                <a:gd name="connsiteY13163" fmla="*/ 153607 h 512833"/>
                <a:gd name="connsiteX13164" fmla="*/ 2523069 w 4966685"/>
                <a:gd name="connsiteY13164" fmla="*/ 161457 h 512833"/>
                <a:gd name="connsiteX13165" fmla="*/ 2515219 w 4966685"/>
                <a:gd name="connsiteY13165" fmla="*/ 153607 h 512833"/>
                <a:gd name="connsiteX13166" fmla="*/ 2523069 w 4966685"/>
                <a:gd name="connsiteY13166" fmla="*/ 145757 h 512833"/>
                <a:gd name="connsiteX13167" fmla="*/ 2494824 w 4966685"/>
                <a:gd name="connsiteY13167" fmla="*/ 145757 h 512833"/>
                <a:gd name="connsiteX13168" fmla="*/ 2502674 w 4966685"/>
                <a:gd name="connsiteY13168" fmla="*/ 153607 h 512833"/>
                <a:gd name="connsiteX13169" fmla="*/ 2494824 w 4966685"/>
                <a:gd name="connsiteY13169" fmla="*/ 161457 h 512833"/>
                <a:gd name="connsiteX13170" fmla="*/ 2486974 w 4966685"/>
                <a:gd name="connsiteY13170" fmla="*/ 153607 h 512833"/>
                <a:gd name="connsiteX13171" fmla="*/ 2494824 w 4966685"/>
                <a:gd name="connsiteY13171" fmla="*/ 145757 h 512833"/>
                <a:gd name="connsiteX13172" fmla="*/ 2466578 w 4966685"/>
                <a:gd name="connsiteY13172" fmla="*/ 145757 h 512833"/>
                <a:gd name="connsiteX13173" fmla="*/ 2474428 w 4966685"/>
                <a:gd name="connsiteY13173" fmla="*/ 153607 h 512833"/>
                <a:gd name="connsiteX13174" fmla="*/ 2466578 w 4966685"/>
                <a:gd name="connsiteY13174" fmla="*/ 161457 h 512833"/>
                <a:gd name="connsiteX13175" fmla="*/ 2458728 w 4966685"/>
                <a:gd name="connsiteY13175" fmla="*/ 153607 h 512833"/>
                <a:gd name="connsiteX13176" fmla="*/ 2466578 w 4966685"/>
                <a:gd name="connsiteY13176" fmla="*/ 145757 h 512833"/>
                <a:gd name="connsiteX13177" fmla="*/ 2438333 w 4966685"/>
                <a:gd name="connsiteY13177" fmla="*/ 145757 h 512833"/>
                <a:gd name="connsiteX13178" fmla="*/ 2446183 w 4966685"/>
                <a:gd name="connsiteY13178" fmla="*/ 153607 h 512833"/>
                <a:gd name="connsiteX13179" fmla="*/ 2438333 w 4966685"/>
                <a:gd name="connsiteY13179" fmla="*/ 161457 h 512833"/>
                <a:gd name="connsiteX13180" fmla="*/ 2430483 w 4966685"/>
                <a:gd name="connsiteY13180" fmla="*/ 153607 h 512833"/>
                <a:gd name="connsiteX13181" fmla="*/ 2438333 w 4966685"/>
                <a:gd name="connsiteY13181" fmla="*/ 145757 h 512833"/>
                <a:gd name="connsiteX13182" fmla="*/ 2410087 w 4966685"/>
                <a:gd name="connsiteY13182" fmla="*/ 145757 h 512833"/>
                <a:gd name="connsiteX13183" fmla="*/ 2417937 w 4966685"/>
                <a:gd name="connsiteY13183" fmla="*/ 153607 h 512833"/>
                <a:gd name="connsiteX13184" fmla="*/ 2410087 w 4966685"/>
                <a:gd name="connsiteY13184" fmla="*/ 161457 h 512833"/>
                <a:gd name="connsiteX13185" fmla="*/ 2402237 w 4966685"/>
                <a:gd name="connsiteY13185" fmla="*/ 153607 h 512833"/>
                <a:gd name="connsiteX13186" fmla="*/ 2410087 w 4966685"/>
                <a:gd name="connsiteY13186" fmla="*/ 145757 h 512833"/>
                <a:gd name="connsiteX13187" fmla="*/ 2381842 w 4966685"/>
                <a:gd name="connsiteY13187" fmla="*/ 145757 h 512833"/>
                <a:gd name="connsiteX13188" fmla="*/ 2389692 w 4966685"/>
                <a:gd name="connsiteY13188" fmla="*/ 153607 h 512833"/>
                <a:gd name="connsiteX13189" fmla="*/ 2381842 w 4966685"/>
                <a:gd name="connsiteY13189" fmla="*/ 161457 h 512833"/>
                <a:gd name="connsiteX13190" fmla="*/ 2373992 w 4966685"/>
                <a:gd name="connsiteY13190" fmla="*/ 153607 h 512833"/>
                <a:gd name="connsiteX13191" fmla="*/ 2381842 w 4966685"/>
                <a:gd name="connsiteY13191" fmla="*/ 145757 h 512833"/>
                <a:gd name="connsiteX13192" fmla="*/ 2353596 w 4966685"/>
                <a:gd name="connsiteY13192" fmla="*/ 145757 h 512833"/>
                <a:gd name="connsiteX13193" fmla="*/ 2361446 w 4966685"/>
                <a:gd name="connsiteY13193" fmla="*/ 153607 h 512833"/>
                <a:gd name="connsiteX13194" fmla="*/ 2353596 w 4966685"/>
                <a:gd name="connsiteY13194" fmla="*/ 161457 h 512833"/>
                <a:gd name="connsiteX13195" fmla="*/ 2345746 w 4966685"/>
                <a:gd name="connsiteY13195" fmla="*/ 153607 h 512833"/>
                <a:gd name="connsiteX13196" fmla="*/ 2353596 w 4966685"/>
                <a:gd name="connsiteY13196" fmla="*/ 145757 h 512833"/>
                <a:gd name="connsiteX13197" fmla="*/ 2325351 w 4966685"/>
                <a:gd name="connsiteY13197" fmla="*/ 145757 h 512833"/>
                <a:gd name="connsiteX13198" fmla="*/ 2333201 w 4966685"/>
                <a:gd name="connsiteY13198" fmla="*/ 153607 h 512833"/>
                <a:gd name="connsiteX13199" fmla="*/ 2325351 w 4966685"/>
                <a:gd name="connsiteY13199" fmla="*/ 161457 h 512833"/>
                <a:gd name="connsiteX13200" fmla="*/ 2317501 w 4966685"/>
                <a:gd name="connsiteY13200" fmla="*/ 153607 h 512833"/>
                <a:gd name="connsiteX13201" fmla="*/ 2325351 w 4966685"/>
                <a:gd name="connsiteY13201" fmla="*/ 145757 h 512833"/>
                <a:gd name="connsiteX13202" fmla="*/ 2297105 w 4966685"/>
                <a:gd name="connsiteY13202" fmla="*/ 145757 h 512833"/>
                <a:gd name="connsiteX13203" fmla="*/ 2304955 w 4966685"/>
                <a:gd name="connsiteY13203" fmla="*/ 153607 h 512833"/>
                <a:gd name="connsiteX13204" fmla="*/ 2297105 w 4966685"/>
                <a:gd name="connsiteY13204" fmla="*/ 161457 h 512833"/>
                <a:gd name="connsiteX13205" fmla="*/ 2289255 w 4966685"/>
                <a:gd name="connsiteY13205" fmla="*/ 153607 h 512833"/>
                <a:gd name="connsiteX13206" fmla="*/ 2297105 w 4966685"/>
                <a:gd name="connsiteY13206" fmla="*/ 145757 h 512833"/>
                <a:gd name="connsiteX13207" fmla="*/ 2268860 w 4966685"/>
                <a:gd name="connsiteY13207" fmla="*/ 145757 h 512833"/>
                <a:gd name="connsiteX13208" fmla="*/ 2276710 w 4966685"/>
                <a:gd name="connsiteY13208" fmla="*/ 153607 h 512833"/>
                <a:gd name="connsiteX13209" fmla="*/ 2268860 w 4966685"/>
                <a:gd name="connsiteY13209" fmla="*/ 161457 h 512833"/>
                <a:gd name="connsiteX13210" fmla="*/ 2261010 w 4966685"/>
                <a:gd name="connsiteY13210" fmla="*/ 153607 h 512833"/>
                <a:gd name="connsiteX13211" fmla="*/ 2268860 w 4966685"/>
                <a:gd name="connsiteY13211" fmla="*/ 145757 h 512833"/>
                <a:gd name="connsiteX13212" fmla="*/ 2240614 w 4966685"/>
                <a:gd name="connsiteY13212" fmla="*/ 145757 h 512833"/>
                <a:gd name="connsiteX13213" fmla="*/ 2248464 w 4966685"/>
                <a:gd name="connsiteY13213" fmla="*/ 153607 h 512833"/>
                <a:gd name="connsiteX13214" fmla="*/ 2240614 w 4966685"/>
                <a:gd name="connsiteY13214" fmla="*/ 161457 h 512833"/>
                <a:gd name="connsiteX13215" fmla="*/ 2232764 w 4966685"/>
                <a:gd name="connsiteY13215" fmla="*/ 153607 h 512833"/>
                <a:gd name="connsiteX13216" fmla="*/ 2240614 w 4966685"/>
                <a:gd name="connsiteY13216" fmla="*/ 145757 h 512833"/>
                <a:gd name="connsiteX13217" fmla="*/ 2212369 w 4966685"/>
                <a:gd name="connsiteY13217" fmla="*/ 145757 h 512833"/>
                <a:gd name="connsiteX13218" fmla="*/ 2220219 w 4966685"/>
                <a:gd name="connsiteY13218" fmla="*/ 153607 h 512833"/>
                <a:gd name="connsiteX13219" fmla="*/ 2212369 w 4966685"/>
                <a:gd name="connsiteY13219" fmla="*/ 161457 h 512833"/>
                <a:gd name="connsiteX13220" fmla="*/ 2204519 w 4966685"/>
                <a:gd name="connsiteY13220" fmla="*/ 153607 h 512833"/>
                <a:gd name="connsiteX13221" fmla="*/ 2212369 w 4966685"/>
                <a:gd name="connsiteY13221" fmla="*/ 145757 h 512833"/>
                <a:gd name="connsiteX13222" fmla="*/ 2184123 w 4966685"/>
                <a:gd name="connsiteY13222" fmla="*/ 145757 h 512833"/>
                <a:gd name="connsiteX13223" fmla="*/ 2191973 w 4966685"/>
                <a:gd name="connsiteY13223" fmla="*/ 153607 h 512833"/>
                <a:gd name="connsiteX13224" fmla="*/ 2184123 w 4966685"/>
                <a:gd name="connsiteY13224" fmla="*/ 161457 h 512833"/>
                <a:gd name="connsiteX13225" fmla="*/ 2176273 w 4966685"/>
                <a:gd name="connsiteY13225" fmla="*/ 153607 h 512833"/>
                <a:gd name="connsiteX13226" fmla="*/ 2184123 w 4966685"/>
                <a:gd name="connsiteY13226" fmla="*/ 145757 h 512833"/>
                <a:gd name="connsiteX13227" fmla="*/ 2155878 w 4966685"/>
                <a:gd name="connsiteY13227" fmla="*/ 145757 h 512833"/>
                <a:gd name="connsiteX13228" fmla="*/ 2163728 w 4966685"/>
                <a:gd name="connsiteY13228" fmla="*/ 153607 h 512833"/>
                <a:gd name="connsiteX13229" fmla="*/ 2155878 w 4966685"/>
                <a:gd name="connsiteY13229" fmla="*/ 161457 h 512833"/>
                <a:gd name="connsiteX13230" fmla="*/ 2148028 w 4966685"/>
                <a:gd name="connsiteY13230" fmla="*/ 153607 h 512833"/>
                <a:gd name="connsiteX13231" fmla="*/ 2155878 w 4966685"/>
                <a:gd name="connsiteY13231" fmla="*/ 145757 h 512833"/>
                <a:gd name="connsiteX13232" fmla="*/ 2127632 w 4966685"/>
                <a:gd name="connsiteY13232" fmla="*/ 145757 h 512833"/>
                <a:gd name="connsiteX13233" fmla="*/ 2135482 w 4966685"/>
                <a:gd name="connsiteY13233" fmla="*/ 153607 h 512833"/>
                <a:gd name="connsiteX13234" fmla="*/ 2127632 w 4966685"/>
                <a:gd name="connsiteY13234" fmla="*/ 161457 h 512833"/>
                <a:gd name="connsiteX13235" fmla="*/ 2119782 w 4966685"/>
                <a:gd name="connsiteY13235" fmla="*/ 153607 h 512833"/>
                <a:gd name="connsiteX13236" fmla="*/ 2127632 w 4966685"/>
                <a:gd name="connsiteY13236" fmla="*/ 145757 h 512833"/>
                <a:gd name="connsiteX13237" fmla="*/ 2099387 w 4966685"/>
                <a:gd name="connsiteY13237" fmla="*/ 145757 h 512833"/>
                <a:gd name="connsiteX13238" fmla="*/ 2107237 w 4966685"/>
                <a:gd name="connsiteY13238" fmla="*/ 153607 h 512833"/>
                <a:gd name="connsiteX13239" fmla="*/ 2099387 w 4966685"/>
                <a:gd name="connsiteY13239" fmla="*/ 161457 h 512833"/>
                <a:gd name="connsiteX13240" fmla="*/ 2091537 w 4966685"/>
                <a:gd name="connsiteY13240" fmla="*/ 153607 h 512833"/>
                <a:gd name="connsiteX13241" fmla="*/ 2099387 w 4966685"/>
                <a:gd name="connsiteY13241" fmla="*/ 145757 h 512833"/>
                <a:gd name="connsiteX13242" fmla="*/ 2071141 w 4966685"/>
                <a:gd name="connsiteY13242" fmla="*/ 145757 h 512833"/>
                <a:gd name="connsiteX13243" fmla="*/ 2078991 w 4966685"/>
                <a:gd name="connsiteY13243" fmla="*/ 153607 h 512833"/>
                <a:gd name="connsiteX13244" fmla="*/ 2071141 w 4966685"/>
                <a:gd name="connsiteY13244" fmla="*/ 161457 h 512833"/>
                <a:gd name="connsiteX13245" fmla="*/ 2063291 w 4966685"/>
                <a:gd name="connsiteY13245" fmla="*/ 153607 h 512833"/>
                <a:gd name="connsiteX13246" fmla="*/ 2071141 w 4966685"/>
                <a:gd name="connsiteY13246" fmla="*/ 145757 h 512833"/>
                <a:gd name="connsiteX13247" fmla="*/ 2042896 w 4966685"/>
                <a:gd name="connsiteY13247" fmla="*/ 145757 h 512833"/>
                <a:gd name="connsiteX13248" fmla="*/ 2050746 w 4966685"/>
                <a:gd name="connsiteY13248" fmla="*/ 153607 h 512833"/>
                <a:gd name="connsiteX13249" fmla="*/ 2042896 w 4966685"/>
                <a:gd name="connsiteY13249" fmla="*/ 161457 h 512833"/>
                <a:gd name="connsiteX13250" fmla="*/ 2035046 w 4966685"/>
                <a:gd name="connsiteY13250" fmla="*/ 153607 h 512833"/>
                <a:gd name="connsiteX13251" fmla="*/ 2042896 w 4966685"/>
                <a:gd name="connsiteY13251" fmla="*/ 145757 h 512833"/>
                <a:gd name="connsiteX13252" fmla="*/ 2014650 w 4966685"/>
                <a:gd name="connsiteY13252" fmla="*/ 145757 h 512833"/>
                <a:gd name="connsiteX13253" fmla="*/ 2022500 w 4966685"/>
                <a:gd name="connsiteY13253" fmla="*/ 153607 h 512833"/>
                <a:gd name="connsiteX13254" fmla="*/ 2014650 w 4966685"/>
                <a:gd name="connsiteY13254" fmla="*/ 161457 h 512833"/>
                <a:gd name="connsiteX13255" fmla="*/ 2006800 w 4966685"/>
                <a:gd name="connsiteY13255" fmla="*/ 153607 h 512833"/>
                <a:gd name="connsiteX13256" fmla="*/ 2014650 w 4966685"/>
                <a:gd name="connsiteY13256" fmla="*/ 145757 h 512833"/>
                <a:gd name="connsiteX13257" fmla="*/ 1986405 w 4966685"/>
                <a:gd name="connsiteY13257" fmla="*/ 145757 h 512833"/>
                <a:gd name="connsiteX13258" fmla="*/ 1994255 w 4966685"/>
                <a:gd name="connsiteY13258" fmla="*/ 153607 h 512833"/>
                <a:gd name="connsiteX13259" fmla="*/ 1986405 w 4966685"/>
                <a:gd name="connsiteY13259" fmla="*/ 161457 h 512833"/>
                <a:gd name="connsiteX13260" fmla="*/ 1978555 w 4966685"/>
                <a:gd name="connsiteY13260" fmla="*/ 153607 h 512833"/>
                <a:gd name="connsiteX13261" fmla="*/ 1986405 w 4966685"/>
                <a:gd name="connsiteY13261" fmla="*/ 145757 h 512833"/>
                <a:gd name="connsiteX13262" fmla="*/ 1958159 w 4966685"/>
                <a:gd name="connsiteY13262" fmla="*/ 145757 h 512833"/>
                <a:gd name="connsiteX13263" fmla="*/ 1966009 w 4966685"/>
                <a:gd name="connsiteY13263" fmla="*/ 153607 h 512833"/>
                <a:gd name="connsiteX13264" fmla="*/ 1958159 w 4966685"/>
                <a:gd name="connsiteY13264" fmla="*/ 161457 h 512833"/>
                <a:gd name="connsiteX13265" fmla="*/ 1950309 w 4966685"/>
                <a:gd name="connsiteY13265" fmla="*/ 153607 h 512833"/>
                <a:gd name="connsiteX13266" fmla="*/ 1958159 w 4966685"/>
                <a:gd name="connsiteY13266" fmla="*/ 145757 h 512833"/>
                <a:gd name="connsiteX13267" fmla="*/ 1929914 w 4966685"/>
                <a:gd name="connsiteY13267" fmla="*/ 145757 h 512833"/>
                <a:gd name="connsiteX13268" fmla="*/ 1937764 w 4966685"/>
                <a:gd name="connsiteY13268" fmla="*/ 153607 h 512833"/>
                <a:gd name="connsiteX13269" fmla="*/ 1929914 w 4966685"/>
                <a:gd name="connsiteY13269" fmla="*/ 161457 h 512833"/>
                <a:gd name="connsiteX13270" fmla="*/ 1922064 w 4966685"/>
                <a:gd name="connsiteY13270" fmla="*/ 153607 h 512833"/>
                <a:gd name="connsiteX13271" fmla="*/ 1929914 w 4966685"/>
                <a:gd name="connsiteY13271" fmla="*/ 145757 h 512833"/>
                <a:gd name="connsiteX13272" fmla="*/ 1901668 w 4966685"/>
                <a:gd name="connsiteY13272" fmla="*/ 145757 h 512833"/>
                <a:gd name="connsiteX13273" fmla="*/ 1909518 w 4966685"/>
                <a:gd name="connsiteY13273" fmla="*/ 153607 h 512833"/>
                <a:gd name="connsiteX13274" fmla="*/ 1901668 w 4966685"/>
                <a:gd name="connsiteY13274" fmla="*/ 161457 h 512833"/>
                <a:gd name="connsiteX13275" fmla="*/ 1893818 w 4966685"/>
                <a:gd name="connsiteY13275" fmla="*/ 153607 h 512833"/>
                <a:gd name="connsiteX13276" fmla="*/ 1901668 w 4966685"/>
                <a:gd name="connsiteY13276" fmla="*/ 145757 h 512833"/>
                <a:gd name="connsiteX13277" fmla="*/ 1873423 w 4966685"/>
                <a:gd name="connsiteY13277" fmla="*/ 145757 h 512833"/>
                <a:gd name="connsiteX13278" fmla="*/ 1881273 w 4966685"/>
                <a:gd name="connsiteY13278" fmla="*/ 153607 h 512833"/>
                <a:gd name="connsiteX13279" fmla="*/ 1873423 w 4966685"/>
                <a:gd name="connsiteY13279" fmla="*/ 161457 h 512833"/>
                <a:gd name="connsiteX13280" fmla="*/ 1865573 w 4966685"/>
                <a:gd name="connsiteY13280" fmla="*/ 153607 h 512833"/>
                <a:gd name="connsiteX13281" fmla="*/ 1873423 w 4966685"/>
                <a:gd name="connsiteY13281" fmla="*/ 145757 h 512833"/>
                <a:gd name="connsiteX13282" fmla="*/ 1845178 w 4966685"/>
                <a:gd name="connsiteY13282" fmla="*/ 145757 h 512833"/>
                <a:gd name="connsiteX13283" fmla="*/ 1853028 w 4966685"/>
                <a:gd name="connsiteY13283" fmla="*/ 153607 h 512833"/>
                <a:gd name="connsiteX13284" fmla="*/ 1845178 w 4966685"/>
                <a:gd name="connsiteY13284" fmla="*/ 161457 h 512833"/>
                <a:gd name="connsiteX13285" fmla="*/ 1837328 w 4966685"/>
                <a:gd name="connsiteY13285" fmla="*/ 153607 h 512833"/>
                <a:gd name="connsiteX13286" fmla="*/ 1845178 w 4966685"/>
                <a:gd name="connsiteY13286" fmla="*/ 145757 h 512833"/>
                <a:gd name="connsiteX13287" fmla="*/ 1816932 w 4966685"/>
                <a:gd name="connsiteY13287" fmla="*/ 145757 h 512833"/>
                <a:gd name="connsiteX13288" fmla="*/ 1824782 w 4966685"/>
                <a:gd name="connsiteY13288" fmla="*/ 153607 h 512833"/>
                <a:gd name="connsiteX13289" fmla="*/ 1816932 w 4966685"/>
                <a:gd name="connsiteY13289" fmla="*/ 161457 h 512833"/>
                <a:gd name="connsiteX13290" fmla="*/ 1809082 w 4966685"/>
                <a:gd name="connsiteY13290" fmla="*/ 153607 h 512833"/>
                <a:gd name="connsiteX13291" fmla="*/ 1816932 w 4966685"/>
                <a:gd name="connsiteY13291" fmla="*/ 145757 h 512833"/>
                <a:gd name="connsiteX13292" fmla="*/ 1788687 w 4966685"/>
                <a:gd name="connsiteY13292" fmla="*/ 145757 h 512833"/>
                <a:gd name="connsiteX13293" fmla="*/ 1796537 w 4966685"/>
                <a:gd name="connsiteY13293" fmla="*/ 153607 h 512833"/>
                <a:gd name="connsiteX13294" fmla="*/ 1788687 w 4966685"/>
                <a:gd name="connsiteY13294" fmla="*/ 161457 h 512833"/>
                <a:gd name="connsiteX13295" fmla="*/ 1780837 w 4966685"/>
                <a:gd name="connsiteY13295" fmla="*/ 153607 h 512833"/>
                <a:gd name="connsiteX13296" fmla="*/ 1788687 w 4966685"/>
                <a:gd name="connsiteY13296" fmla="*/ 145757 h 512833"/>
                <a:gd name="connsiteX13297" fmla="*/ 1760441 w 4966685"/>
                <a:gd name="connsiteY13297" fmla="*/ 145757 h 512833"/>
                <a:gd name="connsiteX13298" fmla="*/ 1768291 w 4966685"/>
                <a:gd name="connsiteY13298" fmla="*/ 153607 h 512833"/>
                <a:gd name="connsiteX13299" fmla="*/ 1760441 w 4966685"/>
                <a:gd name="connsiteY13299" fmla="*/ 161457 h 512833"/>
                <a:gd name="connsiteX13300" fmla="*/ 1752591 w 4966685"/>
                <a:gd name="connsiteY13300" fmla="*/ 153607 h 512833"/>
                <a:gd name="connsiteX13301" fmla="*/ 1760441 w 4966685"/>
                <a:gd name="connsiteY13301" fmla="*/ 145757 h 512833"/>
                <a:gd name="connsiteX13302" fmla="*/ 1732196 w 4966685"/>
                <a:gd name="connsiteY13302" fmla="*/ 145757 h 512833"/>
                <a:gd name="connsiteX13303" fmla="*/ 1740046 w 4966685"/>
                <a:gd name="connsiteY13303" fmla="*/ 153607 h 512833"/>
                <a:gd name="connsiteX13304" fmla="*/ 1732196 w 4966685"/>
                <a:gd name="connsiteY13304" fmla="*/ 161457 h 512833"/>
                <a:gd name="connsiteX13305" fmla="*/ 1724346 w 4966685"/>
                <a:gd name="connsiteY13305" fmla="*/ 153607 h 512833"/>
                <a:gd name="connsiteX13306" fmla="*/ 1732196 w 4966685"/>
                <a:gd name="connsiteY13306" fmla="*/ 145757 h 512833"/>
                <a:gd name="connsiteX13307" fmla="*/ 1703994 w 4966685"/>
                <a:gd name="connsiteY13307" fmla="*/ 145757 h 512833"/>
                <a:gd name="connsiteX13308" fmla="*/ 1711843 w 4966685"/>
                <a:gd name="connsiteY13308" fmla="*/ 153607 h 512833"/>
                <a:gd name="connsiteX13309" fmla="*/ 1703994 w 4966685"/>
                <a:gd name="connsiteY13309" fmla="*/ 161457 h 512833"/>
                <a:gd name="connsiteX13310" fmla="*/ 1696143 w 4966685"/>
                <a:gd name="connsiteY13310" fmla="*/ 153607 h 512833"/>
                <a:gd name="connsiteX13311" fmla="*/ 1703994 w 4966685"/>
                <a:gd name="connsiteY13311" fmla="*/ 145757 h 512833"/>
                <a:gd name="connsiteX13312" fmla="*/ 1675733 w 4966685"/>
                <a:gd name="connsiteY13312" fmla="*/ 145757 h 512833"/>
                <a:gd name="connsiteX13313" fmla="*/ 1683583 w 4966685"/>
                <a:gd name="connsiteY13313" fmla="*/ 153607 h 512833"/>
                <a:gd name="connsiteX13314" fmla="*/ 1675733 w 4966685"/>
                <a:gd name="connsiteY13314" fmla="*/ 161457 h 512833"/>
                <a:gd name="connsiteX13315" fmla="*/ 1667883 w 4966685"/>
                <a:gd name="connsiteY13315" fmla="*/ 153607 h 512833"/>
                <a:gd name="connsiteX13316" fmla="*/ 1675733 w 4966685"/>
                <a:gd name="connsiteY13316" fmla="*/ 145757 h 512833"/>
                <a:gd name="connsiteX13317" fmla="*/ 1647494 w 4966685"/>
                <a:gd name="connsiteY13317" fmla="*/ 145757 h 512833"/>
                <a:gd name="connsiteX13318" fmla="*/ 1655344 w 4966685"/>
                <a:gd name="connsiteY13318" fmla="*/ 153607 h 512833"/>
                <a:gd name="connsiteX13319" fmla="*/ 1647494 w 4966685"/>
                <a:gd name="connsiteY13319" fmla="*/ 161457 h 512833"/>
                <a:gd name="connsiteX13320" fmla="*/ 1639644 w 4966685"/>
                <a:gd name="connsiteY13320" fmla="*/ 153607 h 512833"/>
                <a:gd name="connsiteX13321" fmla="*/ 1647494 w 4966685"/>
                <a:gd name="connsiteY13321" fmla="*/ 145757 h 512833"/>
                <a:gd name="connsiteX13322" fmla="*/ 1619250 w 4966685"/>
                <a:gd name="connsiteY13322" fmla="*/ 145757 h 512833"/>
                <a:gd name="connsiteX13323" fmla="*/ 1627100 w 4966685"/>
                <a:gd name="connsiteY13323" fmla="*/ 153607 h 512833"/>
                <a:gd name="connsiteX13324" fmla="*/ 1619250 w 4966685"/>
                <a:gd name="connsiteY13324" fmla="*/ 161457 h 512833"/>
                <a:gd name="connsiteX13325" fmla="*/ 1611400 w 4966685"/>
                <a:gd name="connsiteY13325" fmla="*/ 153607 h 512833"/>
                <a:gd name="connsiteX13326" fmla="*/ 1619250 w 4966685"/>
                <a:gd name="connsiteY13326" fmla="*/ 145757 h 512833"/>
                <a:gd name="connsiteX13327" fmla="*/ 1591004 w 4966685"/>
                <a:gd name="connsiteY13327" fmla="*/ 145757 h 512833"/>
                <a:gd name="connsiteX13328" fmla="*/ 1598854 w 4966685"/>
                <a:gd name="connsiteY13328" fmla="*/ 153607 h 512833"/>
                <a:gd name="connsiteX13329" fmla="*/ 1591004 w 4966685"/>
                <a:gd name="connsiteY13329" fmla="*/ 161457 h 512833"/>
                <a:gd name="connsiteX13330" fmla="*/ 1583153 w 4966685"/>
                <a:gd name="connsiteY13330" fmla="*/ 153607 h 512833"/>
                <a:gd name="connsiteX13331" fmla="*/ 1591004 w 4966685"/>
                <a:gd name="connsiteY13331" fmla="*/ 145757 h 512833"/>
                <a:gd name="connsiteX13332" fmla="*/ 1562759 w 4966685"/>
                <a:gd name="connsiteY13332" fmla="*/ 145757 h 512833"/>
                <a:gd name="connsiteX13333" fmla="*/ 1570609 w 4966685"/>
                <a:gd name="connsiteY13333" fmla="*/ 153607 h 512833"/>
                <a:gd name="connsiteX13334" fmla="*/ 1562759 w 4966685"/>
                <a:gd name="connsiteY13334" fmla="*/ 161457 h 512833"/>
                <a:gd name="connsiteX13335" fmla="*/ 1554909 w 4966685"/>
                <a:gd name="connsiteY13335" fmla="*/ 153607 h 512833"/>
                <a:gd name="connsiteX13336" fmla="*/ 1562759 w 4966685"/>
                <a:gd name="connsiteY13336" fmla="*/ 145757 h 512833"/>
                <a:gd name="connsiteX13337" fmla="*/ 1534512 w 4966685"/>
                <a:gd name="connsiteY13337" fmla="*/ 145757 h 512833"/>
                <a:gd name="connsiteX13338" fmla="*/ 1542363 w 4966685"/>
                <a:gd name="connsiteY13338" fmla="*/ 153607 h 512833"/>
                <a:gd name="connsiteX13339" fmla="*/ 1534512 w 4966685"/>
                <a:gd name="connsiteY13339" fmla="*/ 161457 h 512833"/>
                <a:gd name="connsiteX13340" fmla="*/ 1526662 w 4966685"/>
                <a:gd name="connsiteY13340" fmla="*/ 153607 h 512833"/>
                <a:gd name="connsiteX13341" fmla="*/ 1534512 w 4966685"/>
                <a:gd name="connsiteY13341" fmla="*/ 145757 h 512833"/>
                <a:gd name="connsiteX13342" fmla="*/ 1506268 w 4966685"/>
                <a:gd name="connsiteY13342" fmla="*/ 145757 h 512833"/>
                <a:gd name="connsiteX13343" fmla="*/ 1514118 w 4966685"/>
                <a:gd name="connsiteY13343" fmla="*/ 153607 h 512833"/>
                <a:gd name="connsiteX13344" fmla="*/ 1506268 w 4966685"/>
                <a:gd name="connsiteY13344" fmla="*/ 161457 h 512833"/>
                <a:gd name="connsiteX13345" fmla="*/ 1498418 w 4966685"/>
                <a:gd name="connsiteY13345" fmla="*/ 153607 h 512833"/>
                <a:gd name="connsiteX13346" fmla="*/ 1506268 w 4966685"/>
                <a:gd name="connsiteY13346" fmla="*/ 145757 h 512833"/>
                <a:gd name="connsiteX13347" fmla="*/ 1478021 w 4966685"/>
                <a:gd name="connsiteY13347" fmla="*/ 145757 h 512833"/>
                <a:gd name="connsiteX13348" fmla="*/ 1485871 w 4966685"/>
                <a:gd name="connsiteY13348" fmla="*/ 153607 h 512833"/>
                <a:gd name="connsiteX13349" fmla="*/ 1478021 w 4966685"/>
                <a:gd name="connsiteY13349" fmla="*/ 161457 h 512833"/>
                <a:gd name="connsiteX13350" fmla="*/ 1470171 w 4966685"/>
                <a:gd name="connsiteY13350" fmla="*/ 153607 h 512833"/>
                <a:gd name="connsiteX13351" fmla="*/ 1478021 w 4966685"/>
                <a:gd name="connsiteY13351" fmla="*/ 145757 h 512833"/>
                <a:gd name="connsiteX13352" fmla="*/ 1449777 w 4966685"/>
                <a:gd name="connsiteY13352" fmla="*/ 145757 h 512833"/>
                <a:gd name="connsiteX13353" fmla="*/ 1457627 w 4966685"/>
                <a:gd name="connsiteY13353" fmla="*/ 153607 h 512833"/>
                <a:gd name="connsiteX13354" fmla="*/ 1449777 w 4966685"/>
                <a:gd name="connsiteY13354" fmla="*/ 161457 h 512833"/>
                <a:gd name="connsiteX13355" fmla="*/ 1441927 w 4966685"/>
                <a:gd name="connsiteY13355" fmla="*/ 153607 h 512833"/>
                <a:gd name="connsiteX13356" fmla="*/ 1449777 w 4966685"/>
                <a:gd name="connsiteY13356" fmla="*/ 145757 h 512833"/>
                <a:gd name="connsiteX13357" fmla="*/ 1421531 w 4966685"/>
                <a:gd name="connsiteY13357" fmla="*/ 145757 h 512833"/>
                <a:gd name="connsiteX13358" fmla="*/ 1429381 w 4966685"/>
                <a:gd name="connsiteY13358" fmla="*/ 153607 h 512833"/>
                <a:gd name="connsiteX13359" fmla="*/ 1421531 w 4966685"/>
                <a:gd name="connsiteY13359" fmla="*/ 161457 h 512833"/>
                <a:gd name="connsiteX13360" fmla="*/ 1413681 w 4966685"/>
                <a:gd name="connsiteY13360" fmla="*/ 153607 h 512833"/>
                <a:gd name="connsiteX13361" fmla="*/ 1421531 w 4966685"/>
                <a:gd name="connsiteY13361" fmla="*/ 145757 h 512833"/>
                <a:gd name="connsiteX13362" fmla="*/ 1393286 w 4966685"/>
                <a:gd name="connsiteY13362" fmla="*/ 145757 h 512833"/>
                <a:gd name="connsiteX13363" fmla="*/ 1401136 w 4966685"/>
                <a:gd name="connsiteY13363" fmla="*/ 153607 h 512833"/>
                <a:gd name="connsiteX13364" fmla="*/ 1393286 w 4966685"/>
                <a:gd name="connsiteY13364" fmla="*/ 161457 h 512833"/>
                <a:gd name="connsiteX13365" fmla="*/ 1385436 w 4966685"/>
                <a:gd name="connsiteY13365" fmla="*/ 153607 h 512833"/>
                <a:gd name="connsiteX13366" fmla="*/ 1393286 w 4966685"/>
                <a:gd name="connsiteY13366" fmla="*/ 145757 h 512833"/>
                <a:gd name="connsiteX13367" fmla="*/ 1365040 w 4966685"/>
                <a:gd name="connsiteY13367" fmla="*/ 145757 h 512833"/>
                <a:gd name="connsiteX13368" fmla="*/ 1372889 w 4966685"/>
                <a:gd name="connsiteY13368" fmla="*/ 153607 h 512833"/>
                <a:gd name="connsiteX13369" fmla="*/ 1365040 w 4966685"/>
                <a:gd name="connsiteY13369" fmla="*/ 161457 h 512833"/>
                <a:gd name="connsiteX13370" fmla="*/ 1357189 w 4966685"/>
                <a:gd name="connsiteY13370" fmla="*/ 153607 h 512833"/>
                <a:gd name="connsiteX13371" fmla="*/ 1365040 w 4966685"/>
                <a:gd name="connsiteY13371" fmla="*/ 145757 h 512833"/>
                <a:gd name="connsiteX13372" fmla="*/ 1336795 w 4966685"/>
                <a:gd name="connsiteY13372" fmla="*/ 145757 h 512833"/>
                <a:gd name="connsiteX13373" fmla="*/ 1344645 w 4966685"/>
                <a:gd name="connsiteY13373" fmla="*/ 153607 h 512833"/>
                <a:gd name="connsiteX13374" fmla="*/ 1336795 w 4966685"/>
                <a:gd name="connsiteY13374" fmla="*/ 161457 h 512833"/>
                <a:gd name="connsiteX13375" fmla="*/ 1328945 w 4966685"/>
                <a:gd name="connsiteY13375" fmla="*/ 153607 h 512833"/>
                <a:gd name="connsiteX13376" fmla="*/ 1336795 w 4966685"/>
                <a:gd name="connsiteY13376" fmla="*/ 145757 h 512833"/>
                <a:gd name="connsiteX13377" fmla="*/ 1308549 w 4966685"/>
                <a:gd name="connsiteY13377" fmla="*/ 145757 h 512833"/>
                <a:gd name="connsiteX13378" fmla="*/ 1316399 w 4966685"/>
                <a:gd name="connsiteY13378" fmla="*/ 153607 h 512833"/>
                <a:gd name="connsiteX13379" fmla="*/ 1308549 w 4966685"/>
                <a:gd name="connsiteY13379" fmla="*/ 161457 h 512833"/>
                <a:gd name="connsiteX13380" fmla="*/ 1300699 w 4966685"/>
                <a:gd name="connsiteY13380" fmla="*/ 153607 h 512833"/>
                <a:gd name="connsiteX13381" fmla="*/ 1308549 w 4966685"/>
                <a:gd name="connsiteY13381" fmla="*/ 145757 h 512833"/>
                <a:gd name="connsiteX13382" fmla="*/ 1280304 w 4966685"/>
                <a:gd name="connsiteY13382" fmla="*/ 145757 h 512833"/>
                <a:gd name="connsiteX13383" fmla="*/ 1288154 w 4966685"/>
                <a:gd name="connsiteY13383" fmla="*/ 153607 h 512833"/>
                <a:gd name="connsiteX13384" fmla="*/ 1280304 w 4966685"/>
                <a:gd name="connsiteY13384" fmla="*/ 161457 h 512833"/>
                <a:gd name="connsiteX13385" fmla="*/ 1272454 w 4966685"/>
                <a:gd name="connsiteY13385" fmla="*/ 153607 h 512833"/>
                <a:gd name="connsiteX13386" fmla="*/ 1280304 w 4966685"/>
                <a:gd name="connsiteY13386" fmla="*/ 145757 h 512833"/>
                <a:gd name="connsiteX13387" fmla="*/ 1252057 w 4966685"/>
                <a:gd name="connsiteY13387" fmla="*/ 145757 h 512833"/>
                <a:gd name="connsiteX13388" fmla="*/ 1259907 w 4966685"/>
                <a:gd name="connsiteY13388" fmla="*/ 153607 h 512833"/>
                <a:gd name="connsiteX13389" fmla="*/ 1252057 w 4966685"/>
                <a:gd name="connsiteY13389" fmla="*/ 161457 h 512833"/>
                <a:gd name="connsiteX13390" fmla="*/ 1244208 w 4966685"/>
                <a:gd name="connsiteY13390" fmla="*/ 153607 h 512833"/>
                <a:gd name="connsiteX13391" fmla="*/ 1252057 w 4966685"/>
                <a:gd name="connsiteY13391" fmla="*/ 145757 h 512833"/>
                <a:gd name="connsiteX13392" fmla="*/ 1223813 w 4966685"/>
                <a:gd name="connsiteY13392" fmla="*/ 145757 h 512833"/>
                <a:gd name="connsiteX13393" fmla="*/ 1231663 w 4966685"/>
                <a:gd name="connsiteY13393" fmla="*/ 153607 h 512833"/>
                <a:gd name="connsiteX13394" fmla="*/ 1223813 w 4966685"/>
                <a:gd name="connsiteY13394" fmla="*/ 161457 h 512833"/>
                <a:gd name="connsiteX13395" fmla="*/ 1215963 w 4966685"/>
                <a:gd name="connsiteY13395" fmla="*/ 153607 h 512833"/>
                <a:gd name="connsiteX13396" fmla="*/ 1223813 w 4966685"/>
                <a:gd name="connsiteY13396" fmla="*/ 145757 h 512833"/>
                <a:gd name="connsiteX13397" fmla="*/ 1195567 w 4966685"/>
                <a:gd name="connsiteY13397" fmla="*/ 145757 h 512833"/>
                <a:gd name="connsiteX13398" fmla="*/ 1203417 w 4966685"/>
                <a:gd name="connsiteY13398" fmla="*/ 153607 h 512833"/>
                <a:gd name="connsiteX13399" fmla="*/ 1195567 w 4966685"/>
                <a:gd name="connsiteY13399" fmla="*/ 161457 h 512833"/>
                <a:gd name="connsiteX13400" fmla="*/ 1187717 w 4966685"/>
                <a:gd name="connsiteY13400" fmla="*/ 153607 h 512833"/>
                <a:gd name="connsiteX13401" fmla="*/ 1195567 w 4966685"/>
                <a:gd name="connsiteY13401" fmla="*/ 145757 h 512833"/>
                <a:gd name="connsiteX13402" fmla="*/ 1167322 w 4966685"/>
                <a:gd name="connsiteY13402" fmla="*/ 145757 h 512833"/>
                <a:gd name="connsiteX13403" fmla="*/ 1175172 w 4966685"/>
                <a:gd name="connsiteY13403" fmla="*/ 153607 h 512833"/>
                <a:gd name="connsiteX13404" fmla="*/ 1167322 w 4966685"/>
                <a:gd name="connsiteY13404" fmla="*/ 161457 h 512833"/>
                <a:gd name="connsiteX13405" fmla="*/ 1159472 w 4966685"/>
                <a:gd name="connsiteY13405" fmla="*/ 153607 h 512833"/>
                <a:gd name="connsiteX13406" fmla="*/ 1167322 w 4966685"/>
                <a:gd name="connsiteY13406" fmla="*/ 145757 h 512833"/>
                <a:gd name="connsiteX13407" fmla="*/ 1139076 w 4966685"/>
                <a:gd name="connsiteY13407" fmla="*/ 145757 h 512833"/>
                <a:gd name="connsiteX13408" fmla="*/ 1146926 w 4966685"/>
                <a:gd name="connsiteY13408" fmla="*/ 153607 h 512833"/>
                <a:gd name="connsiteX13409" fmla="*/ 1139076 w 4966685"/>
                <a:gd name="connsiteY13409" fmla="*/ 161457 h 512833"/>
                <a:gd name="connsiteX13410" fmla="*/ 1131226 w 4966685"/>
                <a:gd name="connsiteY13410" fmla="*/ 153607 h 512833"/>
                <a:gd name="connsiteX13411" fmla="*/ 1139076 w 4966685"/>
                <a:gd name="connsiteY13411" fmla="*/ 145757 h 512833"/>
                <a:gd name="connsiteX13412" fmla="*/ 1110831 w 4966685"/>
                <a:gd name="connsiteY13412" fmla="*/ 145757 h 512833"/>
                <a:gd name="connsiteX13413" fmla="*/ 1118681 w 4966685"/>
                <a:gd name="connsiteY13413" fmla="*/ 153607 h 512833"/>
                <a:gd name="connsiteX13414" fmla="*/ 1110831 w 4966685"/>
                <a:gd name="connsiteY13414" fmla="*/ 161457 h 512833"/>
                <a:gd name="connsiteX13415" fmla="*/ 1102981 w 4966685"/>
                <a:gd name="connsiteY13415" fmla="*/ 153607 h 512833"/>
                <a:gd name="connsiteX13416" fmla="*/ 1110831 w 4966685"/>
                <a:gd name="connsiteY13416" fmla="*/ 145757 h 512833"/>
                <a:gd name="connsiteX13417" fmla="*/ 1082585 w 4966685"/>
                <a:gd name="connsiteY13417" fmla="*/ 145757 h 512833"/>
                <a:gd name="connsiteX13418" fmla="*/ 1090435 w 4966685"/>
                <a:gd name="connsiteY13418" fmla="*/ 153607 h 512833"/>
                <a:gd name="connsiteX13419" fmla="*/ 1082585 w 4966685"/>
                <a:gd name="connsiteY13419" fmla="*/ 161457 h 512833"/>
                <a:gd name="connsiteX13420" fmla="*/ 1074735 w 4966685"/>
                <a:gd name="connsiteY13420" fmla="*/ 153607 h 512833"/>
                <a:gd name="connsiteX13421" fmla="*/ 1082585 w 4966685"/>
                <a:gd name="connsiteY13421" fmla="*/ 145757 h 512833"/>
                <a:gd name="connsiteX13422" fmla="*/ 1054340 w 4966685"/>
                <a:gd name="connsiteY13422" fmla="*/ 145757 h 512833"/>
                <a:gd name="connsiteX13423" fmla="*/ 1062190 w 4966685"/>
                <a:gd name="connsiteY13423" fmla="*/ 153607 h 512833"/>
                <a:gd name="connsiteX13424" fmla="*/ 1054340 w 4966685"/>
                <a:gd name="connsiteY13424" fmla="*/ 161457 h 512833"/>
                <a:gd name="connsiteX13425" fmla="*/ 1046490 w 4966685"/>
                <a:gd name="connsiteY13425" fmla="*/ 153607 h 512833"/>
                <a:gd name="connsiteX13426" fmla="*/ 1054340 w 4966685"/>
                <a:gd name="connsiteY13426" fmla="*/ 145757 h 512833"/>
                <a:gd name="connsiteX13427" fmla="*/ 1026094 w 4966685"/>
                <a:gd name="connsiteY13427" fmla="*/ 145757 h 512833"/>
                <a:gd name="connsiteX13428" fmla="*/ 1033944 w 4966685"/>
                <a:gd name="connsiteY13428" fmla="*/ 153607 h 512833"/>
                <a:gd name="connsiteX13429" fmla="*/ 1026094 w 4966685"/>
                <a:gd name="connsiteY13429" fmla="*/ 161457 h 512833"/>
                <a:gd name="connsiteX13430" fmla="*/ 1018244 w 4966685"/>
                <a:gd name="connsiteY13430" fmla="*/ 153607 h 512833"/>
                <a:gd name="connsiteX13431" fmla="*/ 1026094 w 4966685"/>
                <a:gd name="connsiteY13431" fmla="*/ 145757 h 512833"/>
                <a:gd name="connsiteX13432" fmla="*/ 997849 w 4966685"/>
                <a:gd name="connsiteY13432" fmla="*/ 145757 h 512833"/>
                <a:gd name="connsiteX13433" fmla="*/ 1005699 w 4966685"/>
                <a:gd name="connsiteY13433" fmla="*/ 153607 h 512833"/>
                <a:gd name="connsiteX13434" fmla="*/ 997849 w 4966685"/>
                <a:gd name="connsiteY13434" fmla="*/ 161457 h 512833"/>
                <a:gd name="connsiteX13435" fmla="*/ 989999 w 4966685"/>
                <a:gd name="connsiteY13435" fmla="*/ 153607 h 512833"/>
                <a:gd name="connsiteX13436" fmla="*/ 997849 w 4966685"/>
                <a:gd name="connsiteY13436" fmla="*/ 145757 h 512833"/>
                <a:gd name="connsiteX13437" fmla="*/ 969603 w 4966685"/>
                <a:gd name="connsiteY13437" fmla="*/ 145757 h 512833"/>
                <a:gd name="connsiteX13438" fmla="*/ 977453 w 4966685"/>
                <a:gd name="connsiteY13438" fmla="*/ 153607 h 512833"/>
                <a:gd name="connsiteX13439" fmla="*/ 969603 w 4966685"/>
                <a:gd name="connsiteY13439" fmla="*/ 161457 h 512833"/>
                <a:gd name="connsiteX13440" fmla="*/ 961753 w 4966685"/>
                <a:gd name="connsiteY13440" fmla="*/ 153607 h 512833"/>
                <a:gd name="connsiteX13441" fmla="*/ 969603 w 4966685"/>
                <a:gd name="connsiteY13441" fmla="*/ 145757 h 512833"/>
                <a:gd name="connsiteX13442" fmla="*/ 941358 w 4966685"/>
                <a:gd name="connsiteY13442" fmla="*/ 145757 h 512833"/>
                <a:gd name="connsiteX13443" fmla="*/ 949208 w 4966685"/>
                <a:gd name="connsiteY13443" fmla="*/ 153607 h 512833"/>
                <a:gd name="connsiteX13444" fmla="*/ 941358 w 4966685"/>
                <a:gd name="connsiteY13444" fmla="*/ 161457 h 512833"/>
                <a:gd name="connsiteX13445" fmla="*/ 933508 w 4966685"/>
                <a:gd name="connsiteY13445" fmla="*/ 153607 h 512833"/>
                <a:gd name="connsiteX13446" fmla="*/ 941358 w 4966685"/>
                <a:gd name="connsiteY13446" fmla="*/ 145757 h 512833"/>
                <a:gd name="connsiteX13447" fmla="*/ 913112 w 4966685"/>
                <a:gd name="connsiteY13447" fmla="*/ 145757 h 512833"/>
                <a:gd name="connsiteX13448" fmla="*/ 920962 w 4966685"/>
                <a:gd name="connsiteY13448" fmla="*/ 153607 h 512833"/>
                <a:gd name="connsiteX13449" fmla="*/ 913112 w 4966685"/>
                <a:gd name="connsiteY13449" fmla="*/ 161457 h 512833"/>
                <a:gd name="connsiteX13450" fmla="*/ 905262 w 4966685"/>
                <a:gd name="connsiteY13450" fmla="*/ 153607 h 512833"/>
                <a:gd name="connsiteX13451" fmla="*/ 913112 w 4966685"/>
                <a:gd name="connsiteY13451" fmla="*/ 145757 h 512833"/>
                <a:gd name="connsiteX13452" fmla="*/ 884867 w 4966685"/>
                <a:gd name="connsiteY13452" fmla="*/ 145757 h 512833"/>
                <a:gd name="connsiteX13453" fmla="*/ 892717 w 4966685"/>
                <a:gd name="connsiteY13453" fmla="*/ 153607 h 512833"/>
                <a:gd name="connsiteX13454" fmla="*/ 884867 w 4966685"/>
                <a:gd name="connsiteY13454" fmla="*/ 161457 h 512833"/>
                <a:gd name="connsiteX13455" fmla="*/ 877017 w 4966685"/>
                <a:gd name="connsiteY13455" fmla="*/ 153607 h 512833"/>
                <a:gd name="connsiteX13456" fmla="*/ 884867 w 4966685"/>
                <a:gd name="connsiteY13456" fmla="*/ 145757 h 512833"/>
                <a:gd name="connsiteX13457" fmla="*/ 856621 w 4966685"/>
                <a:gd name="connsiteY13457" fmla="*/ 145757 h 512833"/>
                <a:gd name="connsiteX13458" fmla="*/ 864471 w 4966685"/>
                <a:gd name="connsiteY13458" fmla="*/ 153607 h 512833"/>
                <a:gd name="connsiteX13459" fmla="*/ 856621 w 4966685"/>
                <a:gd name="connsiteY13459" fmla="*/ 161457 h 512833"/>
                <a:gd name="connsiteX13460" fmla="*/ 848771 w 4966685"/>
                <a:gd name="connsiteY13460" fmla="*/ 153607 h 512833"/>
                <a:gd name="connsiteX13461" fmla="*/ 856621 w 4966685"/>
                <a:gd name="connsiteY13461" fmla="*/ 145757 h 512833"/>
                <a:gd name="connsiteX13462" fmla="*/ 828374 w 4966685"/>
                <a:gd name="connsiteY13462" fmla="*/ 145757 h 512833"/>
                <a:gd name="connsiteX13463" fmla="*/ 836225 w 4966685"/>
                <a:gd name="connsiteY13463" fmla="*/ 153607 h 512833"/>
                <a:gd name="connsiteX13464" fmla="*/ 828374 w 4966685"/>
                <a:gd name="connsiteY13464" fmla="*/ 161457 h 512833"/>
                <a:gd name="connsiteX13465" fmla="*/ 820524 w 4966685"/>
                <a:gd name="connsiteY13465" fmla="*/ 153607 h 512833"/>
                <a:gd name="connsiteX13466" fmla="*/ 828374 w 4966685"/>
                <a:gd name="connsiteY13466" fmla="*/ 145757 h 512833"/>
                <a:gd name="connsiteX13467" fmla="*/ 800130 w 4966685"/>
                <a:gd name="connsiteY13467" fmla="*/ 145757 h 512833"/>
                <a:gd name="connsiteX13468" fmla="*/ 807980 w 4966685"/>
                <a:gd name="connsiteY13468" fmla="*/ 153607 h 512833"/>
                <a:gd name="connsiteX13469" fmla="*/ 800130 w 4966685"/>
                <a:gd name="connsiteY13469" fmla="*/ 161457 h 512833"/>
                <a:gd name="connsiteX13470" fmla="*/ 792280 w 4966685"/>
                <a:gd name="connsiteY13470" fmla="*/ 153607 h 512833"/>
                <a:gd name="connsiteX13471" fmla="*/ 800130 w 4966685"/>
                <a:gd name="connsiteY13471" fmla="*/ 145757 h 512833"/>
                <a:gd name="connsiteX13472" fmla="*/ 771884 w 4966685"/>
                <a:gd name="connsiteY13472" fmla="*/ 145757 h 512833"/>
                <a:gd name="connsiteX13473" fmla="*/ 779734 w 4966685"/>
                <a:gd name="connsiteY13473" fmla="*/ 153607 h 512833"/>
                <a:gd name="connsiteX13474" fmla="*/ 771884 w 4966685"/>
                <a:gd name="connsiteY13474" fmla="*/ 161457 h 512833"/>
                <a:gd name="connsiteX13475" fmla="*/ 764034 w 4966685"/>
                <a:gd name="connsiteY13475" fmla="*/ 153607 h 512833"/>
                <a:gd name="connsiteX13476" fmla="*/ 771884 w 4966685"/>
                <a:gd name="connsiteY13476" fmla="*/ 145757 h 512833"/>
                <a:gd name="connsiteX13477" fmla="*/ 743639 w 4966685"/>
                <a:gd name="connsiteY13477" fmla="*/ 145757 h 512833"/>
                <a:gd name="connsiteX13478" fmla="*/ 751489 w 4966685"/>
                <a:gd name="connsiteY13478" fmla="*/ 153607 h 512833"/>
                <a:gd name="connsiteX13479" fmla="*/ 743639 w 4966685"/>
                <a:gd name="connsiteY13479" fmla="*/ 161457 h 512833"/>
                <a:gd name="connsiteX13480" fmla="*/ 735789 w 4966685"/>
                <a:gd name="connsiteY13480" fmla="*/ 153607 h 512833"/>
                <a:gd name="connsiteX13481" fmla="*/ 743639 w 4966685"/>
                <a:gd name="connsiteY13481" fmla="*/ 145757 h 512833"/>
                <a:gd name="connsiteX13482" fmla="*/ 715393 w 4966685"/>
                <a:gd name="connsiteY13482" fmla="*/ 145757 h 512833"/>
                <a:gd name="connsiteX13483" fmla="*/ 723243 w 4966685"/>
                <a:gd name="connsiteY13483" fmla="*/ 153607 h 512833"/>
                <a:gd name="connsiteX13484" fmla="*/ 715393 w 4966685"/>
                <a:gd name="connsiteY13484" fmla="*/ 161457 h 512833"/>
                <a:gd name="connsiteX13485" fmla="*/ 707543 w 4966685"/>
                <a:gd name="connsiteY13485" fmla="*/ 153607 h 512833"/>
                <a:gd name="connsiteX13486" fmla="*/ 715393 w 4966685"/>
                <a:gd name="connsiteY13486" fmla="*/ 145757 h 512833"/>
                <a:gd name="connsiteX13487" fmla="*/ 687148 w 4966685"/>
                <a:gd name="connsiteY13487" fmla="*/ 145757 h 512833"/>
                <a:gd name="connsiteX13488" fmla="*/ 694998 w 4966685"/>
                <a:gd name="connsiteY13488" fmla="*/ 153607 h 512833"/>
                <a:gd name="connsiteX13489" fmla="*/ 687148 w 4966685"/>
                <a:gd name="connsiteY13489" fmla="*/ 161457 h 512833"/>
                <a:gd name="connsiteX13490" fmla="*/ 679298 w 4966685"/>
                <a:gd name="connsiteY13490" fmla="*/ 153607 h 512833"/>
                <a:gd name="connsiteX13491" fmla="*/ 687148 w 4966685"/>
                <a:gd name="connsiteY13491" fmla="*/ 145757 h 512833"/>
                <a:gd name="connsiteX13492" fmla="*/ 658902 w 4966685"/>
                <a:gd name="connsiteY13492" fmla="*/ 145757 h 512833"/>
                <a:gd name="connsiteX13493" fmla="*/ 666752 w 4966685"/>
                <a:gd name="connsiteY13493" fmla="*/ 153607 h 512833"/>
                <a:gd name="connsiteX13494" fmla="*/ 658902 w 4966685"/>
                <a:gd name="connsiteY13494" fmla="*/ 161457 h 512833"/>
                <a:gd name="connsiteX13495" fmla="*/ 651052 w 4966685"/>
                <a:gd name="connsiteY13495" fmla="*/ 153607 h 512833"/>
                <a:gd name="connsiteX13496" fmla="*/ 658902 w 4966685"/>
                <a:gd name="connsiteY13496" fmla="*/ 145757 h 512833"/>
                <a:gd name="connsiteX13497" fmla="*/ 630657 w 4966685"/>
                <a:gd name="connsiteY13497" fmla="*/ 145757 h 512833"/>
                <a:gd name="connsiteX13498" fmla="*/ 638507 w 4966685"/>
                <a:gd name="connsiteY13498" fmla="*/ 153607 h 512833"/>
                <a:gd name="connsiteX13499" fmla="*/ 630657 w 4966685"/>
                <a:gd name="connsiteY13499" fmla="*/ 161457 h 512833"/>
                <a:gd name="connsiteX13500" fmla="*/ 622807 w 4966685"/>
                <a:gd name="connsiteY13500" fmla="*/ 153607 h 512833"/>
                <a:gd name="connsiteX13501" fmla="*/ 630657 w 4966685"/>
                <a:gd name="connsiteY13501" fmla="*/ 145757 h 512833"/>
                <a:gd name="connsiteX13502" fmla="*/ 602411 w 4966685"/>
                <a:gd name="connsiteY13502" fmla="*/ 145757 h 512833"/>
                <a:gd name="connsiteX13503" fmla="*/ 610261 w 4966685"/>
                <a:gd name="connsiteY13503" fmla="*/ 153607 h 512833"/>
                <a:gd name="connsiteX13504" fmla="*/ 602411 w 4966685"/>
                <a:gd name="connsiteY13504" fmla="*/ 161457 h 512833"/>
                <a:gd name="connsiteX13505" fmla="*/ 594561 w 4966685"/>
                <a:gd name="connsiteY13505" fmla="*/ 153607 h 512833"/>
                <a:gd name="connsiteX13506" fmla="*/ 602411 w 4966685"/>
                <a:gd name="connsiteY13506" fmla="*/ 145757 h 512833"/>
                <a:gd name="connsiteX13507" fmla="*/ 574166 w 4966685"/>
                <a:gd name="connsiteY13507" fmla="*/ 145757 h 512833"/>
                <a:gd name="connsiteX13508" fmla="*/ 582016 w 4966685"/>
                <a:gd name="connsiteY13508" fmla="*/ 153607 h 512833"/>
                <a:gd name="connsiteX13509" fmla="*/ 574166 w 4966685"/>
                <a:gd name="connsiteY13509" fmla="*/ 161457 h 512833"/>
                <a:gd name="connsiteX13510" fmla="*/ 566316 w 4966685"/>
                <a:gd name="connsiteY13510" fmla="*/ 153607 h 512833"/>
                <a:gd name="connsiteX13511" fmla="*/ 574166 w 4966685"/>
                <a:gd name="connsiteY13511" fmla="*/ 145757 h 512833"/>
                <a:gd name="connsiteX13512" fmla="*/ 545920 w 4966685"/>
                <a:gd name="connsiteY13512" fmla="*/ 145757 h 512833"/>
                <a:gd name="connsiteX13513" fmla="*/ 553770 w 4966685"/>
                <a:gd name="connsiteY13513" fmla="*/ 153607 h 512833"/>
                <a:gd name="connsiteX13514" fmla="*/ 545920 w 4966685"/>
                <a:gd name="connsiteY13514" fmla="*/ 161457 h 512833"/>
                <a:gd name="connsiteX13515" fmla="*/ 538070 w 4966685"/>
                <a:gd name="connsiteY13515" fmla="*/ 153607 h 512833"/>
                <a:gd name="connsiteX13516" fmla="*/ 545920 w 4966685"/>
                <a:gd name="connsiteY13516" fmla="*/ 145757 h 512833"/>
                <a:gd name="connsiteX13517" fmla="*/ 517675 w 4966685"/>
                <a:gd name="connsiteY13517" fmla="*/ 145757 h 512833"/>
                <a:gd name="connsiteX13518" fmla="*/ 525525 w 4966685"/>
                <a:gd name="connsiteY13518" fmla="*/ 153607 h 512833"/>
                <a:gd name="connsiteX13519" fmla="*/ 517675 w 4966685"/>
                <a:gd name="connsiteY13519" fmla="*/ 161457 h 512833"/>
                <a:gd name="connsiteX13520" fmla="*/ 509825 w 4966685"/>
                <a:gd name="connsiteY13520" fmla="*/ 153607 h 512833"/>
                <a:gd name="connsiteX13521" fmla="*/ 517675 w 4966685"/>
                <a:gd name="connsiteY13521" fmla="*/ 145757 h 512833"/>
                <a:gd name="connsiteX13522" fmla="*/ 489429 w 4966685"/>
                <a:gd name="connsiteY13522" fmla="*/ 145757 h 512833"/>
                <a:gd name="connsiteX13523" fmla="*/ 497279 w 4966685"/>
                <a:gd name="connsiteY13523" fmla="*/ 153607 h 512833"/>
                <a:gd name="connsiteX13524" fmla="*/ 489429 w 4966685"/>
                <a:gd name="connsiteY13524" fmla="*/ 161457 h 512833"/>
                <a:gd name="connsiteX13525" fmla="*/ 481579 w 4966685"/>
                <a:gd name="connsiteY13525" fmla="*/ 153607 h 512833"/>
                <a:gd name="connsiteX13526" fmla="*/ 489429 w 4966685"/>
                <a:gd name="connsiteY13526" fmla="*/ 145757 h 512833"/>
                <a:gd name="connsiteX13527" fmla="*/ 461184 w 4966685"/>
                <a:gd name="connsiteY13527" fmla="*/ 145757 h 512833"/>
                <a:gd name="connsiteX13528" fmla="*/ 469034 w 4966685"/>
                <a:gd name="connsiteY13528" fmla="*/ 153607 h 512833"/>
                <a:gd name="connsiteX13529" fmla="*/ 461184 w 4966685"/>
                <a:gd name="connsiteY13529" fmla="*/ 161457 h 512833"/>
                <a:gd name="connsiteX13530" fmla="*/ 453334 w 4966685"/>
                <a:gd name="connsiteY13530" fmla="*/ 153607 h 512833"/>
                <a:gd name="connsiteX13531" fmla="*/ 461184 w 4966685"/>
                <a:gd name="connsiteY13531" fmla="*/ 145757 h 512833"/>
                <a:gd name="connsiteX13532" fmla="*/ 432938 w 4966685"/>
                <a:gd name="connsiteY13532" fmla="*/ 145757 h 512833"/>
                <a:gd name="connsiteX13533" fmla="*/ 440788 w 4966685"/>
                <a:gd name="connsiteY13533" fmla="*/ 153607 h 512833"/>
                <a:gd name="connsiteX13534" fmla="*/ 432938 w 4966685"/>
                <a:gd name="connsiteY13534" fmla="*/ 161457 h 512833"/>
                <a:gd name="connsiteX13535" fmla="*/ 425088 w 4966685"/>
                <a:gd name="connsiteY13535" fmla="*/ 153607 h 512833"/>
                <a:gd name="connsiteX13536" fmla="*/ 432938 w 4966685"/>
                <a:gd name="connsiteY13536" fmla="*/ 145757 h 512833"/>
                <a:gd name="connsiteX13537" fmla="*/ 404693 w 4966685"/>
                <a:gd name="connsiteY13537" fmla="*/ 145757 h 512833"/>
                <a:gd name="connsiteX13538" fmla="*/ 412543 w 4966685"/>
                <a:gd name="connsiteY13538" fmla="*/ 153607 h 512833"/>
                <a:gd name="connsiteX13539" fmla="*/ 404693 w 4966685"/>
                <a:gd name="connsiteY13539" fmla="*/ 161457 h 512833"/>
                <a:gd name="connsiteX13540" fmla="*/ 396843 w 4966685"/>
                <a:gd name="connsiteY13540" fmla="*/ 153607 h 512833"/>
                <a:gd name="connsiteX13541" fmla="*/ 404693 w 4966685"/>
                <a:gd name="connsiteY13541" fmla="*/ 145757 h 512833"/>
                <a:gd name="connsiteX13542" fmla="*/ 376447 w 4966685"/>
                <a:gd name="connsiteY13542" fmla="*/ 145757 h 512833"/>
                <a:gd name="connsiteX13543" fmla="*/ 384297 w 4966685"/>
                <a:gd name="connsiteY13543" fmla="*/ 153607 h 512833"/>
                <a:gd name="connsiteX13544" fmla="*/ 376447 w 4966685"/>
                <a:gd name="connsiteY13544" fmla="*/ 161457 h 512833"/>
                <a:gd name="connsiteX13545" fmla="*/ 368597 w 4966685"/>
                <a:gd name="connsiteY13545" fmla="*/ 153607 h 512833"/>
                <a:gd name="connsiteX13546" fmla="*/ 376447 w 4966685"/>
                <a:gd name="connsiteY13546" fmla="*/ 145757 h 512833"/>
                <a:gd name="connsiteX13547" fmla="*/ 348202 w 4966685"/>
                <a:gd name="connsiteY13547" fmla="*/ 145757 h 512833"/>
                <a:gd name="connsiteX13548" fmla="*/ 356052 w 4966685"/>
                <a:gd name="connsiteY13548" fmla="*/ 153607 h 512833"/>
                <a:gd name="connsiteX13549" fmla="*/ 348202 w 4966685"/>
                <a:gd name="connsiteY13549" fmla="*/ 161457 h 512833"/>
                <a:gd name="connsiteX13550" fmla="*/ 340352 w 4966685"/>
                <a:gd name="connsiteY13550" fmla="*/ 153607 h 512833"/>
                <a:gd name="connsiteX13551" fmla="*/ 348202 w 4966685"/>
                <a:gd name="connsiteY13551" fmla="*/ 145757 h 512833"/>
                <a:gd name="connsiteX13552" fmla="*/ 319956 w 4966685"/>
                <a:gd name="connsiteY13552" fmla="*/ 145757 h 512833"/>
                <a:gd name="connsiteX13553" fmla="*/ 327806 w 4966685"/>
                <a:gd name="connsiteY13553" fmla="*/ 153607 h 512833"/>
                <a:gd name="connsiteX13554" fmla="*/ 319956 w 4966685"/>
                <a:gd name="connsiteY13554" fmla="*/ 161457 h 512833"/>
                <a:gd name="connsiteX13555" fmla="*/ 312106 w 4966685"/>
                <a:gd name="connsiteY13555" fmla="*/ 153607 h 512833"/>
                <a:gd name="connsiteX13556" fmla="*/ 319956 w 4966685"/>
                <a:gd name="connsiteY13556" fmla="*/ 145757 h 512833"/>
                <a:gd name="connsiteX13557" fmla="*/ 291711 w 4966685"/>
                <a:gd name="connsiteY13557" fmla="*/ 145757 h 512833"/>
                <a:gd name="connsiteX13558" fmla="*/ 299561 w 4966685"/>
                <a:gd name="connsiteY13558" fmla="*/ 153607 h 512833"/>
                <a:gd name="connsiteX13559" fmla="*/ 291711 w 4966685"/>
                <a:gd name="connsiteY13559" fmla="*/ 161457 h 512833"/>
                <a:gd name="connsiteX13560" fmla="*/ 283861 w 4966685"/>
                <a:gd name="connsiteY13560" fmla="*/ 153607 h 512833"/>
                <a:gd name="connsiteX13561" fmla="*/ 291711 w 4966685"/>
                <a:gd name="connsiteY13561" fmla="*/ 145757 h 512833"/>
                <a:gd name="connsiteX13562" fmla="*/ 263465 w 4966685"/>
                <a:gd name="connsiteY13562" fmla="*/ 145757 h 512833"/>
                <a:gd name="connsiteX13563" fmla="*/ 271315 w 4966685"/>
                <a:gd name="connsiteY13563" fmla="*/ 153607 h 512833"/>
                <a:gd name="connsiteX13564" fmla="*/ 263465 w 4966685"/>
                <a:gd name="connsiteY13564" fmla="*/ 161457 h 512833"/>
                <a:gd name="connsiteX13565" fmla="*/ 255615 w 4966685"/>
                <a:gd name="connsiteY13565" fmla="*/ 153607 h 512833"/>
                <a:gd name="connsiteX13566" fmla="*/ 263465 w 4966685"/>
                <a:gd name="connsiteY13566" fmla="*/ 145757 h 512833"/>
                <a:gd name="connsiteX13567" fmla="*/ 235220 w 4966685"/>
                <a:gd name="connsiteY13567" fmla="*/ 145757 h 512833"/>
                <a:gd name="connsiteX13568" fmla="*/ 243070 w 4966685"/>
                <a:gd name="connsiteY13568" fmla="*/ 153607 h 512833"/>
                <a:gd name="connsiteX13569" fmla="*/ 235220 w 4966685"/>
                <a:gd name="connsiteY13569" fmla="*/ 161457 h 512833"/>
                <a:gd name="connsiteX13570" fmla="*/ 227370 w 4966685"/>
                <a:gd name="connsiteY13570" fmla="*/ 153607 h 512833"/>
                <a:gd name="connsiteX13571" fmla="*/ 235220 w 4966685"/>
                <a:gd name="connsiteY13571" fmla="*/ 145757 h 512833"/>
                <a:gd name="connsiteX13572" fmla="*/ 206974 w 4966685"/>
                <a:gd name="connsiteY13572" fmla="*/ 145757 h 512833"/>
                <a:gd name="connsiteX13573" fmla="*/ 214824 w 4966685"/>
                <a:gd name="connsiteY13573" fmla="*/ 153607 h 512833"/>
                <a:gd name="connsiteX13574" fmla="*/ 206974 w 4966685"/>
                <a:gd name="connsiteY13574" fmla="*/ 161457 h 512833"/>
                <a:gd name="connsiteX13575" fmla="*/ 199124 w 4966685"/>
                <a:gd name="connsiteY13575" fmla="*/ 153607 h 512833"/>
                <a:gd name="connsiteX13576" fmla="*/ 206974 w 4966685"/>
                <a:gd name="connsiteY13576" fmla="*/ 145757 h 512833"/>
                <a:gd name="connsiteX13577" fmla="*/ 178729 w 4966685"/>
                <a:gd name="connsiteY13577" fmla="*/ 145757 h 512833"/>
                <a:gd name="connsiteX13578" fmla="*/ 186579 w 4966685"/>
                <a:gd name="connsiteY13578" fmla="*/ 153607 h 512833"/>
                <a:gd name="connsiteX13579" fmla="*/ 178729 w 4966685"/>
                <a:gd name="connsiteY13579" fmla="*/ 161457 h 512833"/>
                <a:gd name="connsiteX13580" fmla="*/ 170879 w 4966685"/>
                <a:gd name="connsiteY13580" fmla="*/ 153607 h 512833"/>
                <a:gd name="connsiteX13581" fmla="*/ 178729 w 4966685"/>
                <a:gd name="connsiteY13581" fmla="*/ 145757 h 512833"/>
                <a:gd name="connsiteX13582" fmla="*/ 150484 w 4966685"/>
                <a:gd name="connsiteY13582" fmla="*/ 145757 h 512833"/>
                <a:gd name="connsiteX13583" fmla="*/ 158334 w 4966685"/>
                <a:gd name="connsiteY13583" fmla="*/ 153607 h 512833"/>
                <a:gd name="connsiteX13584" fmla="*/ 150484 w 4966685"/>
                <a:gd name="connsiteY13584" fmla="*/ 161457 h 512833"/>
                <a:gd name="connsiteX13585" fmla="*/ 142634 w 4966685"/>
                <a:gd name="connsiteY13585" fmla="*/ 153607 h 512833"/>
                <a:gd name="connsiteX13586" fmla="*/ 150484 w 4966685"/>
                <a:gd name="connsiteY13586" fmla="*/ 145757 h 512833"/>
                <a:gd name="connsiteX13587" fmla="*/ 122238 w 4966685"/>
                <a:gd name="connsiteY13587" fmla="*/ 145757 h 512833"/>
                <a:gd name="connsiteX13588" fmla="*/ 130088 w 4966685"/>
                <a:gd name="connsiteY13588" fmla="*/ 153607 h 512833"/>
                <a:gd name="connsiteX13589" fmla="*/ 122238 w 4966685"/>
                <a:gd name="connsiteY13589" fmla="*/ 161457 h 512833"/>
                <a:gd name="connsiteX13590" fmla="*/ 114388 w 4966685"/>
                <a:gd name="connsiteY13590" fmla="*/ 153607 h 512833"/>
                <a:gd name="connsiteX13591" fmla="*/ 122238 w 4966685"/>
                <a:gd name="connsiteY13591" fmla="*/ 145757 h 512833"/>
                <a:gd name="connsiteX13592" fmla="*/ 93993 w 4966685"/>
                <a:gd name="connsiteY13592" fmla="*/ 145757 h 512833"/>
                <a:gd name="connsiteX13593" fmla="*/ 101843 w 4966685"/>
                <a:gd name="connsiteY13593" fmla="*/ 153607 h 512833"/>
                <a:gd name="connsiteX13594" fmla="*/ 93993 w 4966685"/>
                <a:gd name="connsiteY13594" fmla="*/ 161457 h 512833"/>
                <a:gd name="connsiteX13595" fmla="*/ 86143 w 4966685"/>
                <a:gd name="connsiteY13595" fmla="*/ 153607 h 512833"/>
                <a:gd name="connsiteX13596" fmla="*/ 93993 w 4966685"/>
                <a:gd name="connsiteY13596" fmla="*/ 145757 h 512833"/>
                <a:gd name="connsiteX13597" fmla="*/ 65747 w 4966685"/>
                <a:gd name="connsiteY13597" fmla="*/ 145757 h 512833"/>
                <a:gd name="connsiteX13598" fmla="*/ 73598 w 4966685"/>
                <a:gd name="connsiteY13598" fmla="*/ 153607 h 512833"/>
                <a:gd name="connsiteX13599" fmla="*/ 65747 w 4966685"/>
                <a:gd name="connsiteY13599" fmla="*/ 161457 h 512833"/>
                <a:gd name="connsiteX13600" fmla="*/ 57897 w 4966685"/>
                <a:gd name="connsiteY13600" fmla="*/ 153607 h 512833"/>
                <a:gd name="connsiteX13601" fmla="*/ 65747 w 4966685"/>
                <a:gd name="connsiteY13601" fmla="*/ 145757 h 512833"/>
                <a:gd name="connsiteX13602" fmla="*/ 37502 w 4966685"/>
                <a:gd name="connsiteY13602" fmla="*/ 145757 h 512833"/>
                <a:gd name="connsiteX13603" fmla="*/ 45352 w 4966685"/>
                <a:gd name="connsiteY13603" fmla="*/ 153607 h 512833"/>
                <a:gd name="connsiteX13604" fmla="*/ 37502 w 4966685"/>
                <a:gd name="connsiteY13604" fmla="*/ 161457 h 512833"/>
                <a:gd name="connsiteX13605" fmla="*/ 29652 w 4966685"/>
                <a:gd name="connsiteY13605" fmla="*/ 153607 h 512833"/>
                <a:gd name="connsiteX13606" fmla="*/ 37502 w 4966685"/>
                <a:gd name="connsiteY13606" fmla="*/ 145757 h 512833"/>
                <a:gd name="connsiteX13607" fmla="*/ 9256 w 4966685"/>
                <a:gd name="connsiteY13607" fmla="*/ 145757 h 512833"/>
                <a:gd name="connsiteX13608" fmla="*/ 17106 w 4966685"/>
                <a:gd name="connsiteY13608" fmla="*/ 153607 h 512833"/>
                <a:gd name="connsiteX13609" fmla="*/ 9256 w 4966685"/>
                <a:gd name="connsiteY13609" fmla="*/ 161457 h 512833"/>
                <a:gd name="connsiteX13610" fmla="*/ 1406 w 4966685"/>
                <a:gd name="connsiteY13610" fmla="*/ 153607 h 512833"/>
                <a:gd name="connsiteX13611" fmla="*/ 9256 w 4966685"/>
                <a:gd name="connsiteY13611" fmla="*/ 145757 h 512833"/>
                <a:gd name="connsiteX13612" fmla="*/ 4966269 w 4966685"/>
                <a:gd name="connsiteY13612" fmla="*/ 121436 h 512833"/>
                <a:gd name="connsiteX13613" fmla="*/ 4966685 w 4966685"/>
                <a:gd name="connsiteY13613" fmla="*/ 121852 h 512833"/>
                <a:gd name="connsiteX13614" fmla="*/ 4966685 w 4966685"/>
                <a:gd name="connsiteY13614" fmla="*/ 136440 h 512833"/>
                <a:gd name="connsiteX13615" fmla="*/ 4966269 w 4966685"/>
                <a:gd name="connsiteY13615" fmla="*/ 136856 h 512833"/>
                <a:gd name="connsiteX13616" fmla="*/ 4958559 w 4966685"/>
                <a:gd name="connsiteY13616" fmla="*/ 129146 h 512833"/>
                <a:gd name="connsiteX13617" fmla="*/ 4966269 w 4966685"/>
                <a:gd name="connsiteY13617" fmla="*/ 121436 h 512833"/>
                <a:gd name="connsiteX13618" fmla="*/ 4938023 w 4966685"/>
                <a:gd name="connsiteY13618" fmla="*/ 121436 h 512833"/>
                <a:gd name="connsiteX13619" fmla="*/ 4945733 w 4966685"/>
                <a:gd name="connsiteY13619" fmla="*/ 129146 h 512833"/>
                <a:gd name="connsiteX13620" fmla="*/ 4938023 w 4966685"/>
                <a:gd name="connsiteY13620" fmla="*/ 136856 h 512833"/>
                <a:gd name="connsiteX13621" fmla="*/ 4930313 w 4966685"/>
                <a:gd name="connsiteY13621" fmla="*/ 129146 h 512833"/>
                <a:gd name="connsiteX13622" fmla="*/ 4938023 w 4966685"/>
                <a:gd name="connsiteY13622" fmla="*/ 121436 h 512833"/>
                <a:gd name="connsiteX13623" fmla="*/ 4909778 w 4966685"/>
                <a:gd name="connsiteY13623" fmla="*/ 121436 h 512833"/>
                <a:gd name="connsiteX13624" fmla="*/ 4917488 w 4966685"/>
                <a:gd name="connsiteY13624" fmla="*/ 129146 h 512833"/>
                <a:gd name="connsiteX13625" fmla="*/ 4909778 w 4966685"/>
                <a:gd name="connsiteY13625" fmla="*/ 136856 h 512833"/>
                <a:gd name="connsiteX13626" fmla="*/ 4902068 w 4966685"/>
                <a:gd name="connsiteY13626" fmla="*/ 129146 h 512833"/>
                <a:gd name="connsiteX13627" fmla="*/ 4909778 w 4966685"/>
                <a:gd name="connsiteY13627" fmla="*/ 121436 h 512833"/>
                <a:gd name="connsiteX13628" fmla="*/ 4881532 w 4966685"/>
                <a:gd name="connsiteY13628" fmla="*/ 121436 h 512833"/>
                <a:gd name="connsiteX13629" fmla="*/ 4889242 w 4966685"/>
                <a:gd name="connsiteY13629" fmla="*/ 129146 h 512833"/>
                <a:gd name="connsiteX13630" fmla="*/ 4881532 w 4966685"/>
                <a:gd name="connsiteY13630" fmla="*/ 136856 h 512833"/>
                <a:gd name="connsiteX13631" fmla="*/ 4873822 w 4966685"/>
                <a:gd name="connsiteY13631" fmla="*/ 129146 h 512833"/>
                <a:gd name="connsiteX13632" fmla="*/ 4881532 w 4966685"/>
                <a:gd name="connsiteY13632" fmla="*/ 121436 h 512833"/>
                <a:gd name="connsiteX13633" fmla="*/ 4853287 w 4966685"/>
                <a:gd name="connsiteY13633" fmla="*/ 121436 h 512833"/>
                <a:gd name="connsiteX13634" fmla="*/ 4860997 w 4966685"/>
                <a:gd name="connsiteY13634" fmla="*/ 129146 h 512833"/>
                <a:gd name="connsiteX13635" fmla="*/ 4853287 w 4966685"/>
                <a:gd name="connsiteY13635" fmla="*/ 136856 h 512833"/>
                <a:gd name="connsiteX13636" fmla="*/ 4845577 w 4966685"/>
                <a:gd name="connsiteY13636" fmla="*/ 129146 h 512833"/>
                <a:gd name="connsiteX13637" fmla="*/ 4853287 w 4966685"/>
                <a:gd name="connsiteY13637" fmla="*/ 121436 h 512833"/>
                <a:gd name="connsiteX13638" fmla="*/ 4825041 w 4966685"/>
                <a:gd name="connsiteY13638" fmla="*/ 121436 h 512833"/>
                <a:gd name="connsiteX13639" fmla="*/ 4832751 w 4966685"/>
                <a:gd name="connsiteY13639" fmla="*/ 129146 h 512833"/>
                <a:gd name="connsiteX13640" fmla="*/ 4825041 w 4966685"/>
                <a:gd name="connsiteY13640" fmla="*/ 136856 h 512833"/>
                <a:gd name="connsiteX13641" fmla="*/ 4817331 w 4966685"/>
                <a:gd name="connsiteY13641" fmla="*/ 129146 h 512833"/>
                <a:gd name="connsiteX13642" fmla="*/ 4825041 w 4966685"/>
                <a:gd name="connsiteY13642" fmla="*/ 121436 h 512833"/>
                <a:gd name="connsiteX13643" fmla="*/ 4796796 w 4966685"/>
                <a:gd name="connsiteY13643" fmla="*/ 121436 h 512833"/>
                <a:gd name="connsiteX13644" fmla="*/ 4804506 w 4966685"/>
                <a:gd name="connsiteY13644" fmla="*/ 129146 h 512833"/>
                <a:gd name="connsiteX13645" fmla="*/ 4796796 w 4966685"/>
                <a:gd name="connsiteY13645" fmla="*/ 136856 h 512833"/>
                <a:gd name="connsiteX13646" fmla="*/ 4789086 w 4966685"/>
                <a:gd name="connsiteY13646" fmla="*/ 129146 h 512833"/>
                <a:gd name="connsiteX13647" fmla="*/ 4796796 w 4966685"/>
                <a:gd name="connsiteY13647" fmla="*/ 121436 h 512833"/>
                <a:gd name="connsiteX13648" fmla="*/ 4768550 w 4966685"/>
                <a:gd name="connsiteY13648" fmla="*/ 121436 h 512833"/>
                <a:gd name="connsiteX13649" fmla="*/ 4776260 w 4966685"/>
                <a:gd name="connsiteY13649" fmla="*/ 129146 h 512833"/>
                <a:gd name="connsiteX13650" fmla="*/ 4768550 w 4966685"/>
                <a:gd name="connsiteY13650" fmla="*/ 136856 h 512833"/>
                <a:gd name="connsiteX13651" fmla="*/ 4760840 w 4966685"/>
                <a:gd name="connsiteY13651" fmla="*/ 129146 h 512833"/>
                <a:gd name="connsiteX13652" fmla="*/ 4768550 w 4966685"/>
                <a:gd name="connsiteY13652" fmla="*/ 121436 h 512833"/>
                <a:gd name="connsiteX13653" fmla="*/ 4740305 w 4966685"/>
                <a:gd name="connsiteY13653" fmla="*/ 121436 h 512833"/>
                <a:gd name="connsiteX13654" fmla="*/ 4748015 w 4966685"/>
                <a:gd name="connsiteY13654" fmla="*/ 129146 h 512833"/>
                <a:gd name="connsiteX13655" fmla="*/ 4740305 w 4966685"/>
                <a:gd name="connsiteY13655" fmla="*/ 136856 h 512833"/>
                <a:gd name="connsiteX13656" fmla="*/ 4732595 w 4966685"/>
                <a:gd name="connsiteY13656" fmla="*/ 129146 h 512833"/>
                <a:gd name="connsiteX13657" fmla="*/ 4740305 w 4966685"/>
                <a:gd name="connsiteY13657" fmla="*/ 121436 h 512833"/>
                <a:gd name="connsiteX13658" fmla="*/ 4712059 w 4966685"/>
                <a:gd name="connsiteY13658" fmla="*/ 121436 h 512833"/>
                <a:gd name="connsiteX13659" fmla="*/ 4719769 w 4966685"/>
                <a:gd name="connsiteY13659" fmla="*/ 129146 h 512833"/>
                <a:gd name="connsiteX13660" fmla="*/ 4712059 w 4966685"/>
                <a:gd name="connsiteY13660" fmla="*/ 136856 h 512833"/>
                <a:gd name="connsiteX13661" fmla="*/ 4704349 w 4966685"/>
                <a:gd name="connsiteY13661" fmla="*/ 129146 h 512833"/>
                <a:gd name="connsiteX13662" fmla="*/ 4712059 w 4966685"/>
                <a:gd name="connsiteY13662" fmla="*/ 121436 h 512833"/>
                <a:gd name="connsiteX13663" fmla="*/ 4683814 w 4966685"/>
                <a:gd name="connsiteY13663" fmla="*/ 121436 h 512833"/>
                <a:gd name="connsiteX13664" fmla="*/ 4691525 w 4966685"/>
                <a:gd name="connsiteY13664" fmla="*/ 129146 h 512833"/>
                <a:gd name="connsiteX13665" fmla="*/ 4683814 w 4966685"/>
                <a:gd name="connsiteY13665" fmla="*/ 136856 h 512833"/>
                <a:gd name="connsiteX13666" fmla="*/ 4676104 w 4966685"/>
                <a:gd name="connsiteY13666" fmla="*/ 129146 h 512833"/>
                <a:gd name="connsiteX13667" fmla="*/ 4683814 w 4966685"/>
                <a:gd name="connsiteY13667" fmla="*/ 121436 h 512833"/>
                <a:gd name="connsiteX13668" fmla="*/ 4655568 w 4966685"/>
                <a:gd name="connsiteY13668" fmla="*/ 121436 h 512833"/>
                <a:gd name="connsiteX13669" fmla="*/ 4663278 w 4966685"/>
                <a:gd name="connsiteY13669" fmla="*/ 129146 h 512833"/>
                <a:gd name="connsiteX13670" fmla="*/ 4655568 w 4966685"/>
                <a:gd name="connsiteY13670" fmla="*/ 136856 h 512833"/>
                <a:gd name="connsiteX13671" fmla="*/ 4647858 w 4966685"/>
                <a:gd name="connsiteY13671" fmla="*/ 129146 h 512833"/>
                <a:gd name="connsiteX13672" fmla="*/ 4655568 w 4966685"/>
                <a:gd name="connsiteY13672" fmla="*/ 121436 h 512833"/>
                <a:gd name="connsiteX13673" fmla="*/ 4627323 w 4966685"/>
                <a:gd name="connsiteY13673" fmla="*/ 121436 h 512833"/>
                <a:gd name="connsiteX13674" fmla="*/ 4635034 w 4966685"/>
                <a:gd name="connsiteY13674" fmla="*/ 129146 h 512833"/>
                <a:gd name="connsiteX13675" fmla="*/ 4627323 w 4966685"/>
                <a:gd name="connsiteY13675" fmla="*/ 136856 h 512833"/>
                <a:gd name="connsiteX13676" fmla="*/ 4619613 w 4966685"/>
                <a:gd name="connsiteY13676" fmla="*/ 129146 h 512833"/>
                <a:gd name="connsiteX13677" fmla="*/ 4627323 w 4966685"/>
                <a:gd name="connsiteY13677" fmla="*/ 121436 h 512833"/>
                <a:gd name="connsiteX13678" fmla="*/ 4599077 w 4966685"/>
                <a:gd name="connsiteY13678" fmla="*/ 121436 h 512833"/>
                <a:gd name="connsiteX13679" fmla="*/ 4606787 w 4966685"/>
                <a:gd name="connsiteY13679" fmla="*/ 129146 h 512833"/>
                <a:gd name="connsiteX13680" fmla="*/ 4599077 w 4966685"/>
                <a:gd name="connsiteY13680" fmla="*/ 136856 h 512833"/>
                <a:gd name="connsiteX13681" fmla="*/ 4591367 w 4966685"/>
                <a:gd name="connsiteY13681" fmla="*/ 129146 h 512833"/>
                <a:gd name="connsiteX13682" fmla="*/ 4599077 w 4966685"/>
                <a:gd name="connsiteY13682" fmla="*/ 121436 h 512833"/>
                <a:gd name="connsiteX13683" fmla="*/ 4570832 w 4966685"/>
                <a:gd name="connsiteY13683" fmla="*/ 121436 h 512833"/>
                <a:gd name="connsiteX13684" fmla="*/ 4578543 w 4966685"/>
                <a:gd name="connsiteY13684" fmla="*/ 129146 h 512833"/>
                <a:gd name="connsiteX13685" fmla="*/ 4570832 w 4966685"/>
                <a:gd name="connsiteY13685" fmla="*/ 136856 h 512833"/>
                <a:gd name="connsiteX13686" fmla="*/ 4563122 w 4966685"/>
                <a:gd name="connsiteY13686" fmla="*/ 129146 h 512833"/>
                <a:gd name="connsiteX13687" fmla="*/ 4570832 w 4966685"/>
                <a:gd name="connsiteY13687" fmla="*/ 121436 h 512833"/>
                <a:gd name="connsiteX13688" fmla="*/ 4542586 w 4966685"/>
                <a:gd name="connsiteY13688" fmla="*/ 121436 h 512833"/>
                <a:gd name="connsiteX13689" fmla="*/ 4550296 w 4966685"/>
                <a:gd name="connsiteY13689" fmla="*/ 129146 h 512833"/>
                <a:gd name="connsiteX13690" fmla="*/ 4542586 w 4966685"/>
                <a:gd name="connsiteY13690" fmla="*/ 136856 h 512833"/>
                <a:gd name="connsiteX13691" fmla="*/ 4534876 w 4966685"/>
                <a:gd name="connsiteY13691" fmla="*/ 129146 h 512833"/>
                <a:gd name="connsiteX13692" fmla="*/ 4542586 w 4966685"/>
                <a:gd name="connsiteY13692" fmla="*/ 121436 h 512833"/>
                <a:gd name="connsiteX13693" fmla="*/ 4514341 w 4966685"/>
                <a:gd name="connsiteY13693" fmla="*/ 121436 h 512833"/>
                <a:gd name="connsiteX13694" fmla="*/ 4522052 w 4966685"/>
                <a:gd name="connsiteY13694" fmla="*/ 129146 h 512833"/>
                <a:gd name="connsiteX13695" fmla="*/ 4514341 w 4966685"/>
                <a:gd name="connsiteY13695" fmla="*/ 136856 h 512833"/>
                <a:gd name="connsiteX13696" fmla="*/ 4506631 w 4966685"/>
                <a:gd name="connsiteY13696" fmla="*/ 129146 h 512833"/>
                <a:gd name="connsiteX13697" fmla="*/ 4514341 w 4966685"/>
                <a:gd name="connsiteY13697" fmla="*/ 121436 h 512833"/>
                <a:gd name="connsiteX13698" fmla="*/ 4486095 w 4966685"/>
                <a:gd name="connsiteY13698" fmla="*/ 121436 h 512833"/>
                <a:gd name="connsiteX13699" fmla="*/ 4493805 w 4966685"/>
                <a:gd name="connsiteY13699" fmla="*/ 129146 h 512833"/>
                <a:gd name="connsiteX13700" fmla="*/ 4486095 w 4966685"/>
                <a:gd name="connsiteY13700" fmla="*/ 136856 h 512833"/>
                <a:gd name="connsiteX13701" fmla="*/ 4478385 w 4966685"/>
                <a:gd name="connsiteY13701" fmla="*/ 129146 h 512833"/>
                <a:gd name="connsiteX13702" fmla="*/ 4486095 w 4966685"/>
                <a:gd name="connsiteY13702" fmla="*/ 121436 h 512833"/>
                <a:gd name="connsiteX13703" fmla="*/ 4457850 w 4966685"/>
                <a:gd name="connsiteY13703" fmla="*/ 121436 h 512833"/>
                <a:gd name="connsiteX13704" fmla="*/ 4465561 w 4966685"/>
                <a:gd name="connsiteY13704" fmla="*/ 129146 h 512833"/>
                <a:gd name="connsiteX13705" fmla="*/ 4457850 w 4966685"/>
                <a:gd name="connsiteY13705" fmla="*/ 136856 h 512833"/>
                <a:gd name="connsiteX13706" fmla="*/ 4450140 w 4966685"/>
                <a:gd name="connsiteY13706" fmla="*/ 129146 h 512833"/>
                <a:gd name="connsiteX13707" fmla="*/ 4457850 w 4966685"/>
                <a:gd name="connsiteY13707" fmla="*/ 121436 h 512833"/>
                <a:gd name="connsiteX13708" fmla="*/ 4429604 w 4966685"/>
                <a:gd name="connsiteY13708" fmla="*/ 121436 h 512833"/>
                <a:gd name="connsiteX13709" fmla="*/ 4437314 w 4966685"/>
                <a:gd name="connsiteY13709" fmla="*/ 129146 h 512833"/>
                <a:gd name="connsiteX13710" fmla="*/ 4429604 w 4966685"/>
                <a:gd name="connsiteY13710" fmla="*/ 136856 h 512833"/>
                <a:gd name="connsiteX13711" fmla="*/ 4421894 w 4966685"/>
                <a:gd name="connsiteY13711" fmla="*/ 129146 h 512833"/>
                <a:gd name="connsiteX13712" fmla="*/ 4429604 w 4966685"/>
                <a:gd name="connsiteY13712" fmla="*/ 121436 h 512833"/>
                <a:gd name="connsiteX13713" fmla="*/ 4401360 w 4966685"/>
                <a:gd name="connsiteY13713" fmla="*/ 121436 h 512833"/>
                <a:gd name="connsiteX13714" fmla="*/ 4409070 w 4966685"/>
                <a:gd name="connsiteY13714" fmla="*/ 129146 h 512833"/>
                <a:gd name="connsiteX13715" fmla="*/ 4401360 w 4966685"/>
                <a:gd name="connsiteY13715" fmla="*/ 136856 h 512833"/>
                <a:gd name="connsiteX13716" fmla="*/ 4393649 w 4966685"/>
                <a:gd name="connsiteY13716" fmla="*/ 129146 h 512833"/>
                <a:gd name="connsiteX13717" fmla="*/ 4401360 w 4966685"/>
                <a:gd name="connsiteY13717" fmla="*/ 121436 h 512833"/>
                <a:gd name="connsiteX13718" fmla="*/ 4373113 w 4966685"/>
                <a:gd name="connsiteY13718" fmla="*/ 121436 h 512833"/>
                <a:gd name="connsiteX13719" fmla="*/ 4380823 w 4966685"/>
                <a:gd name="connsiteY13719" fmla="*/ 129146 h 512833"/>
                <a:gd name="connsiteX13720" fmla="*/ 4373113 w 4966685"/>
                <a:gd name="connsiteY13720" fmla="*/ 136856 h 512833"/>
                <a:gd name="connsiteX13721" fmla="*/ 4365403 w 4966685"/>
                <a:gd name="connsiteY13721" fmla="*/ 129146 h 512833"/>
                <a:gd name="connsiteX13722" fmla="*/ 4373113 w 4966685"/>
                <a:gd name="connsiteY13722" fmla="*/ 121436 h 512833"/>
                <a:gd name="connsiteX13723" fmla="*/ 4344868 w 4966685"/>
                <a:gd name="connsiteY13723" fmla="*/ 121436 h 512833"/>
                <a:gd name="connsiteX13724" fmla="*/ 4352579 w 4966685"/>
                <a:gd name="connsiteY13724" fmla="*/ 129146 h 512833"/>
                <a:gd name="connsiteX13725" fmla="*/ 4344868 w 4966685"/>
                <a:gd name="connsiteY13725" fmla="*/ 136856 h 512833"/>
                <a:gd name="connsiteX13726" fmla="*/ 4337158 w 4966685"/>
                <a:gd name="connsiteY13726" fmla="*/ 129146 h 512833"/>
                <a:gd name="connsiteX13727" fmla="*/ 4344868 w 4966685"/>
                <a:gd name="connsiteY13727" fmla="*/ 121436 h 512833"/>
                <a:gd name="connsiteX13728" fmla="*/ 4316622 w 4966685"/>
                <a:gd name="connsiteY13728" fmla="*/ 121436 h 512833"/>
                <a:gd name="connsiteX13729" fmla="*/ 4324333 w 4966685"/>
                <a:gd name="connsiteY13729" fmla="*/ 129146 h 512833"/>
                <a:gd name="connsiteX13730" fmla="*/ 4316622 w 4966685"/>
                <a:gd name="connsiteY13730" fmla="*/ 136856 h 512833"/>
                <a:gd name="connsiteX13731" fmla="*/ 4308912 w 4966685"/>
                <a:gd name="connsiteY13731" fmla="*/ 129146 h 512833"/>
                <a:gd name="connsiteX13732" fmla="*/ 4316622 w 4966685"/>
                <a:gd name="connsiteY13732" fmla="*/ 121436 h 512833"/>
                <a:gd name="connsiteX13733" fmla="*/ 4288378 w 4966685"/>
                <a:gd name="connsiteY13733" fmla="*/ 121436 h 512833"/>
                <a:gd name="connsiteX13734" fmla="*/ 4296088 w 4966685"/>
                <a:gd name="connsiteY13734" fmla="*/ 129146 h 512833"/>
                <a:gd name="connsiteX13735" fmla="*/ 4288378 w 4966685"/>
                <a:gd name="connsiteY13735" fmla="*/ 136856 h 512833"/>
                <a:gd name="connsiteX13736" fmla="*/ 4280668 w 4966685"/>
                <a:gd name="connsiteY13736" fmla="*/ 129146 h 512833"/>
                <a:gd name="connsiteX13737" fmla="*/ 4288378 w 4966685"/>
                <a:gd name="connsiteY13737" fmla="*/ 121436 h 512833"/>
                <a:gd name="connsiteX13738" fmla="*/ 4260131 w 4966685"/>
                <a:gd name="connsiteY13738" fmla="*/ 121436 h 512833"/>
                <a:gd name="connsiteX13739" fmla="*/ 4267841 w 4966685"/>
                <a:gd name="connsiteY13739" fmla="*/ 129146 h 512833"/>
                <a:gd name="connsiteX13740" fmla="*/ 4260131 w 4966685"/>
                <a:gd name="connsiteY13740" fmla="*/ 136856 h 512833"/>
                <a:gd name="connsiteX13741" fmla="*/ 4252421 w 4966685"/>
                <a:gd name="connsiteY13741" fmla="*/ 129146 h 512833"/>
                <a:gd name="connsiteX13742" fmla="*/ 4260131 w 4966685"/>
                <a:gd name="connsiteY13742" fmla="*/ 121436 h 512833"/>
                <a:gd name="connsiteX13743" fmla="*/ 4231887 w 4966685"/>
                <a:gd name="connsiteY13743" fmla="*/ 121436 h 512833"/>
                <a:gd name="connsiteX13744" fmla="*/ 4239597 w 4966685"/>
                <a:gd name="connsiteY13744" fmla="*/ 129146 h 512833"/>
                <a:gd name="connsiteX13745" fmla="*/ 4231887 w 4966685"/>
                <a:gd name="connsiteY13745" fmla="*/ 136856 h 512833"/>
                <a:gd name="connsiteX13746" fmla="*/ 4224176 w 4966685"/>
                <a:gd name="connsiteY13746" fmla="*/ 129146 h 512833"/>
                <a:gd name="connsiteX13747" fmla="*/ 4231887 w 4966685"/>
                <a:gd name="connsiteY13747" fmla="*/ 121436 h 512833"/>
                <a:gd name="connsiteX13748" fmla="*/ 4203640 w 4966685"/>
                <a:gd name="connsiteY13748" fmla="*/ 121436 h 512833"/>
                <a:gd name="connsiteX13749" fmla="*/ 4211351 w 4966685"/>
                <a:gd name="connsiteY13749" fmla="*/ 129146 h 512833"/>
                <a:gd name="connsiteX13750" fmla="*/ 4203640 w 4966685"/>
                <a:gd name="connsiteY13750" fmla="*/ 136856 h 512833"/>
                <a:gd name="connsiteX13751" fmla="*/ 4195930 w 4966685"/>
                <a:gd name="connsiteY13751" fmla="*/ 129146 h 512833"/>
                <a:gd name="connsiteX13752" fmla="*/ 4203640 w 4966685"/>
                <a:gd name="connsiteY13752" fmla="*/ 121436 h 512833"/>
                <a:gd name="connsiteX13753" fmla="*/ 4175396 w 4966685"/>
                <a:gd name="connsiteY13753" fmla="*/ 121436 h 512833"/>
                <a:gd name="connsiteX13754" fmla="*/ 4183106 w 4966685"/>
                <a:gd name="connsiteY13754" fmla="*/ 129146 h 512833"/>
                <a:gd name="connsiteX13755" fmla="*/ 4175396 w 4966685"/>
                <a:gd name="connsiteY13755" fmla="*/ 136856 h 512833"/>
                <a:gd name="connsiteX13756" fmla="*/ 4167686 w 4966685"/>
                <a:gd name="connsiteY13756" fmla="*/ 129146 h 512833"/>
                <a:gd name="connsiteX13757" fmla="*/ 4175396 w 4966685"/>
                <a:gd name="connsiteY13757" fmla="*/ 121436 h 512833"/>
                <a:gd name="connsiteX13758" fmla="*/ 4147149 w 4966685"/>
                <a:gd name="connsiteY13758" fmla="*/ 121436 h 512833"/>
                <a:gd name="connsiteX13759" fmla="*/ 4154859 w 4966685"/>
                <a:gd name="connsiteY13759" fmla="*/ 129146 h 512833"/>
                <a:gd name="connsiteX13760" fmla="*/ 4147149 w 4966685"/>
                <a:gd name="connsiteY13760" fmla="*/ 136856 h 512833"/>
                <a:gd name="connsiteX13761" fmla="*/ 4139439 w 4966685"/>
                <a:gd name="connsiteY13761" fmla="*/ 129146 h 512833"/>
                <a:gd name="connsiteX13762" fmla="*/ 4147149 w 4966685"/>
                <a:gd name="connsiteY13762" fmla="*/ 121436 h 512833"/>
                <a:gd name="connsiteX13763" fmla="*/ 4118905 w 4966685"/>
                <a:gd name="connsiteY13763" fmla="*/ 121436 h 512833"/>
                <a:gd name="connsiteX13764" fmla="*/ 4126615 w 4966685"/>
                <a:gd name="connsiteY13764" fmla="*/ 129146 h 512833"/>
                <a:gd name="connsiteX13765" fmla="*/ 4118905 w 4966685"/>
                <a:gd name="connsiteY13765" fmla="*/ 136856 h 512833"/>
                <a:gd name="connsiteX13766" fmla="*/ 4111195 w 4966685"/>
                <a:gd name="connsiteY13766" fmla="*/ 129146 h 512833"/>
                <a:gd name="connsiteX13767" fmla="*/ 4118905 w 4966685"/>
                <a:gd name="connsiteY13767" fmla="*/ 121436 h 512833"/>
                <a:gd name="connsiteX13768" fmla="*/ 4090658 w 4966685"/>
                <a:gd name="connsiteY13768" fmla="*/ 121436 h 512833"/>
                <a:gd name="connsiteX13769" fmla="*/ 4098369 w 4966685"/>
                <a:gd name="connsiteY13769" fmla="*/ 129146 h 512833"/>
                <a:gd name="connsiteX13770" fmla="*/ 4090658 w 4966685"/>
                <a:gd name="connsiteY13770" fmla="*/ 136856 h 512833"/>
                <a:gd name="connsiteX13771" fmla="*/ 4082948 w 4966685"/>
                <a:gd name="connsiteY13771" fmla="*/ 129146 h 512833"/>
                <a:gd name="connsiteX13772" fmla="*/ 4090658 w 4966685"/>
                <a:gd name="connsiteY13772" fmla="*/ 121436 h 512833"/>
                <a:gd name="connsiteX13773" fmla="*/ 4062414 w 4966685"/>
                <a:gd name="connsiteY13773" fmla="*/ 121436 h 512833"/>
                <a:gd name="connsiteX13774" fmla="*/ 4070124 w 4966685"/>
                <a:gd name="connsiteY13774" fmla="*/ 129146 h 512833"/>
                <a:gd name="connsiteX13775" fmla="*/ 4062414 w 4966685"/>
                <a:gd name="connsiteY13775" fmla="*/ 136856 h 512833"/>
                <a:gd name="connsiteX13776" fmla="*/ 4054704 w 4966685"/>
                <a:gd name="connsiteY13776" fmla="*/ 129146 h 512833"/>
                <a:gd name="connsiteX13777" fmla="*/ 4062414 w 4966685"/>
                <a:gd name="connsiteY13777" fmla="*/ 121436 h 512833"/>
                <a:gd name="connsiteX13778" fmla="*/ 4034167 w 4966685"/>
                <a:gd name="connsiteY13778" fmla="*/ 121436 h 512833"/>
                <a:gd name="connsiteX13779" fmla="*/ 4041878 w 4966685"/>
                <a:gd name="connsiteY13779" fmla="*/ 129146 h 512833"/>
                <a:gd name="connsiteX13780" fmla="*/ 4034167 w 4966685"/>
                <a:gd name="connsiteY13780" fmla="*/ 136856 h 512833"/>
                <a:gd name="connsiteX13781" fmla="*/ 4026457 w 4966685"/>
                <a:gd name="connsiteY13781" fmla="*/ 129146 h 512833"/>
                <a:gd name="connsiteX13782" fmla="*/ 4034167 w 4966685"/>
                <a:gd name="connsiteY13782" fmla="*/ 121436 h 512833"/>
                <a:gd name="connsiteX13783" fmla="*/ 4005923 w 4966685"/>
                <a:gd name="connsiteY13783" fmla="*/ 121436 h 512833"/>
                <a:gd name="connsiteX13784" fmla="*/ 4013633 w 4966685"/>
                <a:gd name="connsiteY13784" fmla="*/ 129146 h 512833"/>
                <a:gd name="connsiteX13785" fmla="*/ 4005923 w 4966685"/>
                <a:gd name="connsiteY13785" fmla="*/ 136856 h 512833"/>
                <a:gd name="connsiteX13786" fmla="*/ 3998213 w 4966685"/>
                <a:gd name="connsiteY13786" fmla="*/ 129146 h 512833"/>
                <a:gd name="connsiteX13787" fmla="*/ 4005923 w 4966685"/>
                <a:gd name="connsiteY13787" fmla="*/ 121436 h 512833"/>
                <a:gd name="connsiteX13788" fmla="*/ 3977676 w 4966685"/>
                <a:gd name="connsiteY13788" fmla="*/ 121436 h 512833"/>
                <a:gd name="connsiteX13789" fmla="*/ 3985387 w 4966685"/>
                <a:gd name="connsiteY13789" fmla="*/ 129146 h 512833"/>
                <a:gd name="connsiteX13790" fmla="*/ 3977676 w 4966685"/>
                <a:gd name="connsiteY13790" fmla="*/ 136856 h 512833"/>
                <a:gd name="connsiteX13791" fmla="*/ 3969966 w 4966685"/>
                <a:gd name="connsiteY13791" fmla="*/ 129146 h 512833"/>
                <a:gd name="connsiteX13792" fmla="*/ 3977676 w 4966685"/>
                <a:gd name="connsiteY13792" fmla="*/ 121436 h 512833"/>
                <a:gd name="connsiteX13793" fmla="*/ 3949432 w 4966685"/>
                <a:gd name="connsiteY13793" fmla="*/ 121436 h 512833"/>
                <a:gd name="connsiteX13794" fmla="*/ 3957142 w 4966685"/>
                <a:gd name="connsiteY13794" fmla="*/ 129146 h 512833"/>
                <a:gd name="connsiteX13795" fmla="*/ 3949432 w 4966685"/>
                <a:gd name="connsiteY13795" fmla="*/ 136856 h 512833"/>
                <a:gd name="connsiteX13796" fmla="*/ 3941722 w 4966685"/>
                <a:gd name="connsiteY13796" fmla="*/ 129146 h 512833"/>
                <a:gd name="connsiteX13797" fmla="*/ 3949432 w 4966685"/>
                <a:gd name="connsiteY13797" fmla="*/ 121436 h 512833"/>
                <a:gd name="connsiteX13798" fmla="*/ 3921185 w 4966685"/>
                <a:gd name="connsiteY13798" fmla="*/ 121436 h 512833"/>
                <a:gd name="connsiteX13799" fmla="*/ 3928896 w 4966685"/>
                <a:gd name="connsiteY13799" fmla="*/ 129146 h 512833"/>
                <a:gd name="connsiteX13800" fmla="*/ 3921185 w 4966685"/>
                <a:gd name="connsiteY13800" fmla="*/ 136856 h 512833"/>
                <a:gd name="connsiteX13801" fmla="*/ 3913475 w 4966685"/>
                <a:gd name="connsiteY13801" fmla="*/ 129146 h 512833"/>
                <a:gd name="connsiteX13802" fmla="*/ 3921185 w 4966685"/>
                <a:gd name="connsiteY13802" fmla="*/ 121436 h 512833"/>
                <a:gd name="connsiteX13803" fmla="*/ 3892941 w 4966685"/>
                <a:gd name="connsiteY13803" fmla="*/ 121436 h 512833"/>
                <a:gd name="connsiteX13804" fmla="*/ 3900651 w 4966685"/>
                <a:gd name="connsiteY13804" fmla="*/ 129146 h 512833"/>
                <a:gd name="connsiteX13805" fmla="*/ 3892941 w 4966685"/>
                <a:gd name="connsiteY13805" fmla="*/ 136856 h 512833"/>
                <a:gd name="connsiteX13806" fmla="*/ 3885231 w 4966685"/>
                <a:gd name="connsiteY13806" fmla="*/ 129146 h 512833"/>
                <a:gd name="connsiteX13807" fmla="*/ 3892941 w 4966685"/>
                <a:gd name="connsiteY13807" fmla="*/ 121436 h 512833"/>
                <a:gd name="connsiteX13808" fmla="*/ 3864694 w 4966685"/>
                <a:gd name="connsiteY13808" fmla="*/ 121436 h 512833"/>
                <a:gd name="connsiteX13809" fmla="*/ 3872405 w 4966685"/>
                <a:gd name="connsiteY13809" fmla="*/ 129146 h 512833"/>
                <a:gd name="connsiteX13810" fmla="*/ 3864694 w 4966685"/>
                <a:gd name="connsiteY13810" fmla="*/ 136856 h 512833"/>
                <a:gd name="connsiteX13811" fmla="*/ 3856984 w 4966685"/>
                <a:gd name="connsiteY13811" fmla="*/ 129146 h 512833"/>
                <a:gd name="connsiteX13812" fmla="*/ 3864694 w 4966685"/>
                <a:gd name="connsiteY13812" fmla="*/ 121436 h 512833"/>
                <a:gd name="connsiteX13813" fmla="*/ 3836450 w 4966685"/>
                <a:gd name="connsiteY13813" fmla="*/ 121436 h 512833"/>
                <a:gd name="connsiteX13814" fmla="*/ 3844160 w 4966685"/>
                <a:gd name="connsiteY13814" fmla="*/ 129146 h 512833"/>
                <a:gd name="connsiteX13815" fmla="*/ 3836450 w 4966685"/>
                <a:gd name="connsiteY13815" fmla="*/ 136856 h 512833"/>
                <a:gd name="connsiteX13816" fmla="*/ 3828740 w 4966685"/>
                <a:gd name="connsiteY13816" fmla="*/ 129146 h 512833"/>
                <a:gd name="connsiteX13817" fmla="*/ 3836450 w 4966685"/>
                <a:gd name="connsiteY13817" fmla="*/ 121436 h 512833"/>
                <a:gd name="connsiteX13818" fmla="*/ 3808204 w 4966685"/>
                <a:gd name="connsiteY13818" fmla="*/ 121436 h 512833"/>
                <a:gd name="connsiteX13819" fmla="*/ 3815914 w 4966685"/>
                <a:gd name="connsiteY13819" fmla="*/ 129146 h 512833"/>
                <a:gd name="connsiteX13820" fmla="*/ 3808204 w 4966685"/>
                <a:gd name="connsiteY13820" fmla="*/ 136856 h 512833"/>
                <a:gd name="connsiteX13821" fmla="*/ 3800493 w 4966685"/>
                <a:gd name="connsiteY13821" fmla="*/ 129146 h 512833"/>
                <a:gd name="connsiteX13822" fmla="*/ 3808204 w 4966685"/>
                <a:gd name="connsiteY13822" fmla="*/ 121436 h 512833"/>
                <a:gd name="connsiteX13823" fmla="*/ 3779959 w 4966685"/>
                <a:gd name="connsiteY13823" fmla="*/ 121436 h 512833"/>
                <a:gd name="connsiteX13824" fmla="*/ 3787669 w 4966685"/>
                <a:gd name="connsiteY13824" fmla="*/ 129146 h 512833"/>
                <a:gd name="connsiteX13825" fmla="*/ 3779959 w 4966685"/>
                <a:gd name="connsiteY13825" fmla="*/ 136856 h 512833"/>
                <a:gd name="connsiteX13826" fmla="*/ 3772249 w 4966685"/>
                <a:gd name="connsiteY13826" fmla="*/ 129146 h 512833"/>
                <a:gd name="connsiteX13827" fmla="*/ 3779959 w 4966685"/>
                <a:gd name="connsiteY13827" fmla="*/ 121436 h 512833"/>
                <a:gd name="connsiteX13828" fmla="*/ 3751712 w 4966685"/>
                <a:gd name="connsiteY13828" fmla="*/ 121436 h 512833"/>
                <a:gd name="connsiteX13829" fmla="*/ 3759423 w 4966685"/>
                <a:gd name="connsiteY13829" fmla="*/ 129146 h 512833"/>
                <a:gd name="connsiteX13830" fmla="*/ 3751712 w 4966685"/>
                <a:gd name="connsiteY13830" fmla="*/ 136856 h 512833"/>
                <a:gd name="connsiteX13831" fmla="*/ 3744002 w 4966685"/>
                <a:gd name="connsiteY13831" fmla="*/ 129146 h 512833"/>
                <a:gd name="connsiteX13832" fmla="*/ 3751712 w 4966685"/>
                <a:gd name="connsiteY13832" fmla="*/ 121436 h 512833"/>
                <a:gd name="connsiteX13833" fmla="*/ 3723468 w 4966685"/>
                <a:gd name="connsiteY13833" fmla="*/ 121436 h 512833"/>
                <a:gd name="connsiteX13834" fmla="*/ 3731178 w 4966685"/>
                <a:gd name="connsiteY13834" fmla="*/ 129146 h 512833"/>
                <a:gd name="connsiteX13835" fmla="*/ 3723468 w 4966685"/>
                <a:gd name="connsiteY13835" fmla="*/ 136856 h 512833"/>
                <a:gd name="connsiteX13836" fmla="*/ 3715758 w 4966685"/>
                <a:gd name="connsiteY13836" fmla="*/ 129146 h 512833"/>
                <a:gd name="connsiteX13837" fmla="*/ 3723468 w 4966685"/>
                <a:gd name="connsiteY13837" fmla="*/ 121436 h 512833"/>
                <a:gd name="connsiteX13838" fmla="*/ 3695222 w 4966685"/>
                <a:gd name="connsiteY13838" fmla="*/ 121436 h 512833"/>
                <a:gd name="connsiteX13839" fmla="*/ 3702932 w 4966685"/>
                <a:gd name="connsiteY13839" fmla="*/ 129146 h 512833"/>
                <a:gd name="connsiteX13840" fmla="*/ 3695222 w 4966685"/>
                <a:gd name="connsiteY13840" fmla="*/ 136856 h 512833"/>
                <a:gd name="connsiteX13841" fmla="*/ 3687512 w 4966685"/>
                <a:gd name="connsiteY13841" fmla="*/ 129146 h 512833"/>
                <a:gd name="connsiteX13842" fmla="*/ 3695222 w 4966685"/>
                <a:gd name="connsiteY13842" fmla="*/ 121436 h 512833"/>
                <a:gd name="connsiteX13843" fmla="*/ 3666977 w 4966685"/>
                <a:gd name="connsiteY13843" fmla="*/ 121436 h 512833"/>
                <a:gd name="connsiteX13844" fmla="*/ 3674687 w 4966685"/>
                <a:gd name="connsiteY13844" fmla="*/ 129146 h 512833"/>
                <a:gd name="connsiteX13845" fmla="*/ 3666977 w 4966685"/>
                <a:gd name="connsiteY13845" fmla="*/ 136856 h 512833"/>
                <a:gd name="connsiteX13846" fmla="*/ 3659267 w 4966685"/>
                <a:gd name="connsiteY13846" fmla="*/ 129146 h 512833"/>
                <a:gd name="connsiteX13847" fmla="*/ 3666977 w 4966685"/>
                <a:gd name="connsiteY13847" fmla="*/ 121436 h 512833"/>
                <a:gd name="connsiteX13848" fmla="*/ 3638731 w 4966685"/>
                <a:gd name="connsiteY13848" fmla="*/ 121436 h 512833"/>
                <a:gd name="connsiteX13849" fmla="*/ 3646441 w 4966685"/>
                <a:gd name="connsiteY13849" fmla="*/ 129146 h 512833"/>
                <a:gd name="connsiteX13850" fmla="*/ 3638731 w 4966685"/>
                <a:gd name="connsiteY13850" fmla="*/ 136856 h 512833"/>
                <a:gd name="connsiteX13851" fmla="*/ 3631021 w 4966685"/>
                <a:gd name="connsiteY13851" fmla="*/ 129146 h 512833"/>
                <a:gd name="connsiteX13852" fmla="*/ 3638731 w 4966685"/>
                <a:gd name="connsiteY13852" fmla="*/ 121436 h 512833"/>
                <a:gd name="connsiteX13853" fmla="*/ 3610486 w 4966685"/>
                <a:gd name="connsiteY13853" fmla="*/ 121436 h 512833"/>
                <a:gd name="connsiteX13854" fmla="*/ 3618196 w 4966685"/>
                <a:gd name="connsiteY13854" fmla="*/ 129146 h 512833"/>
                <a:gd name="connsiteX13855" fmla="*/ 3610486 w 4966685"/>
                <a:gd name="connsiteY13855" fmla="*/ 136856 h 512833"/>
                <a:gd name="connsiteX13856" fmla="*/ 3602776 w 4966685"/>
                <a:gd name="connsiteY13856" fmla="*/ 129146 h 512833"/>
                <a:gd name="connsiteX13857" fmla="*/ 3610486 w 4966685"/>
                <a:gd name="connsiteY13857" fmla="*/ 121436 h 512833"/>
                <a:gd name="connsiteX13858" fmla="*/ 3582240 w 4966685"/>
                <a:gd name="connsiteY13858" fmla="*/ 121436 h 512833"/>
                <a:gd name="connsiteX13859" fmla="*/ 3589950 w 4966685"/>
                <a:gd name="connsiteY13859" fmla="*/ 129146 h 512833"/>
                <a:gd name="connsiteX13860" fmla="*/ 3582240 w 4966685"/>
                <a:gd name="connsiteY13860" fmla="*/ 136856 h 512833"/>
                <a:gd name="connsiteX13861" fmla="*/ 3574530 w 4966685"/>
                <a:gd name="connsiteY13861" fmla="*/ 129146 h 512833"/>
                <a:gd name="connsiteX13862" fmla="*/ 3582240 w 4966685"/>
                <a:gd name="connsiteY13862" fmla="*/ 121436 h 512833"/>
                <a:gd name="connsiteX13863" fmla="*/ 3553994 w 4966685"/>
                <a:gd name="connsiteY13863" fmla="*/ 121436 h 512833"/>
                <a:gd name="connsiteX13864" fmla="*/ 3561704 w 4966685"/>
                <a:gd name="connsiteY13864" fmla="*/ 129146 h 512833"/>
                <a:gd name="connsiteX13865" fmla="*/ 3553994 w 4966685"/>
                <a:gd name="connsiteY13865" fmla="*/ 136856 h 512833"/>
                <a:gd name="connsiteX13866" fmla="*/ 3546284 w 4966685"/>
                <a:gd name="connsiteY13866" fmla="*/ 129146 h 512833"/>
                <a:gd name="connsiteX13867" fmla="*/ 3553994 w 4966685"/>
                <a:gd name="connsiteY13867" fmla="*/ 121436 h 512833"/>
                <a:gd name="connsiteX13868" fmla="*/ 3525749 w 4966685"/>
                <a:gd name="connsiteY13868" fmla="*/ 121436 h 512833"/>
                <a:gd name="connsiteX13869" fmla="*/ 3533459 w 4966685"/>
                <a:gd name="connsiteY13869" fmla="*/ 129146 h 512833"/>
                <a:gd name="connsiteX13870" fmla="*/ 3525749 w 4966685"/>
                <a:gd name="connsiteY13870" fmla="*/ 136856 h 512833"/>
                <a:gd name="connsiteX13871" fmla="*/ 3518039 w 4966685"/>
                <a:gd name="connsiteY13871" fmla="*/ 129146 h 512833"/>
                <a:gd name="connsiteX13872" fmla="*/ 3525749 w 4966685"/>
                <a:gd name="connsiteY13872" fmla="*/ 121436 h 512833"/>
                <a:gd name="connsiteX13873" fmla="*/ 3497504 w 4966685"/>
                <a:gd name="connsiteY13873" fmla="*/ 121436 h 512833"/>
                <a:gd name="connsiteX13874" fmla="*/ 3505213 w 4966685"/>
                <a:gd name="connsiteY13874" fmla="*/ 129146 h 512833"/>
                <a:gd name="connsiteX13875" fmla="*/ 3497504 w 4966685"/>
                <a:gd name="connsiteY13875" fmla="*/ 136856 h 512833"/>
                <a:gd name="connsiteX13876" fmla="*/ 3489794 w 4966685"/>
                <a:gd name="connsiteY13876" fmla="*/ 129146 h 512833"/>
                <a:gd name="connsiteX13877" fmla="*/ 3497504 w 4966685"/>
                <a:gd name="connsiteY13877" fmla="*/ 121436 h 512833"/>
                <a:gd name="connsiteX13878" fmla="*/ 3469258 w 4966685"/>
                <a:gd name="connsiteY13878" fmla="*/ 121436 h 512833"/>
                <a:gd name="connsiteX13879" fmla="*/ 3476969 w 4966685"/>
                <a:gd name="connsiteY13879" fmla="*/ 129146 h 512833"/>
                <a:gd name="connsiteX13880" fmla="*/ 3469258 w 4966685"/>
                <a:gd name="connsiteY13880" fmla="*/ 136856 h 512833"/>
                <a:gd name="connsiteX13881" fmla="*/ 3461548 w 4966685"/>
                <a:gd name="connsiteY13881" fmla="*/ 129146 h 512833"/>
                <a:gd name="connsiteX13882" fmla="*/ 3469258 w 4966685"/>
                <a:gd name="connsiteY13882" fmla="*/ 121436 h 512833"/>
                <a:gd name="connsiteX13883" fmla="*/ 3441013 w 4966685"/>
                <a:gd name="connsiteY13883" fmla="*/ 121436 h 512833"/>
                <a:gd name="connsiteX13884" fmla="*/ 3448723 w 4966685"/>
                <a:gd name="connsiteY13884" fmla="*/ 129146 h 512833"/>
                <a:gd name="connsiteX13885" fmla="*/ 3441013 w 4966685"/>
                <a:gd name="connsiteY13885" fmla="*/ 136856 h 512833"/>
                <a:gd name="connsiteX13886" fmla="*/ 3433303 w 4966685"/>
                <a:gd name="connsiteY13886" fmla="*/ 129146 h 512833"/>
                <a:gd name="connsiteX13887" fmla="*/ 3441013 w 4966685"/>
                <a:gd name="connsiteY13887" fmla="*/ 121436 h 512833"/>
                <a:gd name="connsiteX13888" fmla="*/ 3412767 w 4966685"/>
                <a:gd name="connsiteY13888" fmla="*/ 121436 h 512833"/>
                <a:gd name="connsiteX13889" fmla="*/ 3420477 w 4966685"/>
                <a:gd name="connsiteY13889" fmla="*/ 129146 h 512833"/>
                <a:gd name="connsiteX13890" fmla="*/ 3412767 w 4966685"/>
                <a:gd name="connsiteY13890" fmla="*/ 136856 h 512833"/>
                <a:gd name="connsiteX13891" fmla="*/ 3405057 w 4966685"/>
                <a:gd name="connsiteY13891" fmla="*/ 129146 h 512833"/>
                <a:gd name="connsiteX13892" fmla="*/ 3412767 w 4966685"/>
                <a:gd name="connsiteY13892" fmla="*/ 121436 h 512833"/>
                <a:gd name="connsiteX13893" fmla="*/ 3384549 w 4966685"/>
                <a:gd name="connsiteY13893" fmla="*/ 121436 h 512833"/>
                <a:gd name="connsiteX13894" fmla="*/ 3392259 w 4966685"/>
                <a:gd name="connsiteY13894" fmla="*/ 129146 h 512833"/>
                <a:gd name="connsiteX13895" fmla="*/ 3384549 w 4966685"/>
                <a:gd name="connsiteY13895" fmla="*/ 136856 h 512833"/>
                <a:gd name="connsiteX13896" fmla="*/ 3376838 w 4966685"/>
                <a:gd name="connsiteY13896" fmla="*/ 129146 h 512833"/>
                <a:gd name="connsiteX13897" fmla="*/ 3384549 w 4966685"/>
                <a:gd name="connsiteY13897" fmla="*/ 121436 h 512833"/>
                <a:gd name="connsiteX13898" fmla="*/ 3356311 w 4966685"/>
                <a:gd name="connsiteY13898" fmla="*/ 121436 h 512833"/>
                <a:gd name="connsiteX13899" fmla="*/ 3364021 w 4966685"/>
                <a:gd name="connsiteY13899" fmla="*/ 129146 h 512833"/>
                <a:gd name="connsiteX13900" fmla="*/ 3356311 w 4966685"/>
                <a:gd name="connsiteY13900" fmla="*/ 136856 h 512833"/>
                <a:gd name="connsiteX13901" fmla="*/ 3348601 w 4966685"/>
                <a:gd name="connsiteY13901" fmla="*/ 129146 h 512833"/>
                <a:gd name="connsiteX13902" fmla="*/ 3356311 w 4966685"/>
                <a:gd name="connsiteY13902" fmla="*/ 121436 h 512833"/>
                <a:gd name="connsiteX13903" fmla="*/ 3328066 w 4966685"/>
                <a:gd name="connsiteY13903" fmla="*/ 121436 h 512833"/>
                <a:gd name="connsiteX13904" fmla="*/ 3335776 w 4966685"/>
                <a:gd name="connsiteY13904" fmla="*/ 129146 h 512833"/>
                <a:gd name="connsiteX13905" fmla="*/ 3328066 w 4966685"/>
                <a:gd name="connsiteY13905" fmla="*/ 136856 h 512833"/>
                <a:gd name="connsiteX13906" fmla="*/ 3320356 w 4966685"/>
                <a:gd name="connsiteY13906" fmla="*/ 129146 h 512833"/>
                <a:gd name="connsiteX13907" fmla="*/ 3328066 w 4966685"/>
                <a:gd name="connsiteY13907" fmla="*/ 121436 h 512833"/>
                <a:gd name="connsiteX13908" fmla="*/ 3299820 w 4966685"/>
                <a:gd name="connsiteY13908" fmla="*/ 121436 h 512833"/>
                <a:gd name="connsiteX13909" fmla="*/ 3307530 w 4966685"/>
                <a:gd name="connsiteY13909" fmla="*/ 129146 h 512833"/>
                <a:gd name="connsiteX13910" fmla="*/ 3299820 w 4966685"/>
                <a:gd name="connsiteY13910" fmla="*/ 136856 h 512833"/>
                <a:gd name="connsiteX13911" fmla="*/ 3292110 w 4966685"/>
                <a:gd name="connsiteY13911" fmla="*/ 129146 h 512833"/>
                <a:gd name="connsiteX13912" fmla="*/ 3299820 w 4966685"/>
                <a:gd name="connsiteY13912" fmla="*/ 121436 h 512833"/>
                <a:gd name="connsiteX13913" fmla="*/ 3271575 w 4966685"/>
                <a:gd name="connsiteY13913" fmla="*/ 121436 h 512833"/>
                <a:gd name="connsiteX13914" fmla="*/ 3279285 w 4966685"/>
                <a:gd name="connsiteY13914" fmla="*/ 129146 h 512833"/>
                <a:gd name="connsiteX13915" fmla="*/ 3271575 w 4966685"/>
                <a:gd name="connsiteY13915" fmla="*/ 136856 h 512833"/>
                <a:gd name="connsiteX13916" fmla="*/ 3263865 w 4966685"/>
                <a:gd name="connsiteY13916" fmla="*/ 129146 h 512833"/>
                <a:gd name="connsiteX13917" fmla="*/ 3271575 w 4966685"/>
                <a:gd name="connsiteY13917" fmla="*/ 121436 h 512833"/>
                <a:gd name="connsiteX13918" fmla="*/ 3243329 w 4966685"/>
                <a:gd name="connsiteY13918" fmla="*/ 121436 h 512833"/>
                <a:gd name="connsiteX13919" fmla="*/ 3251039 w 4966685"/>
                <a:gd name="connsiteY13919" fmla="*/ 129146 h 512833"/>
                <a:gd name="connsiteX13920" fmla="*/ 3243329 w 4966685"/>
                <a:gd name="connsiteY13920" fmla="*/ 136856 h 512833"/>
                <a:gd name="connsiteX13921" fmla="*/ 3235619 w 4966685"/>
                <a:gd name="connsiteY13921" fmla="*/ 129146 h 512833"/>
                <a:gd name="connsiteX13922" fmla="*/ 3243329 w 4966685"/>
                <a:gd name="connsiteY13922" fmla="*/ 121436 h 512833"/>
                <a:gd name="connsiteX13923" fmla="*/ 3215084 w 4966685"/>
                <a:gd name="connsiteY13923" fmla="*/ 121436 h 512833"/>
                <a:gd name="connsiteX13924" fmla="*/ 3222794 w 4966685"/>
                <a:gd name="connsiteY13924" fmla="*/ 129146 h 512833"/>
                <a:gd name="connsiteX13925" fmla="*/ 3215084 w 4966685"/>
                <a:gd name="connsiteY13925" fmla="*/ 136856 h 512833"/>
                <a:gd name="connsiteX13926" fmla="*/ 3207374 w 4966685"/>
                <a:gd name="connsiteY13926" fmla="*/ 129146 h 512833"/>
                <a:gd name="connsiteX13927" fmla="*/ 3215084 w 4966685"/>
                <a:gd name="connsiteY13927" fmla="*/ 121436 h 512833"/>
                <a:gd name="connsiteX13928" fmla="*/ 3186838 w 4966685"/>
                <a:gd name="connsiteY13928" fmla="*/ 121436 h 512833"/>
                <a:gd name="connsiteX13929" fmla="*/ 3194548 w 4966685"/>
                <a:gd name="connsiteY13929" fmla="*/ 129146 h 512833"/>
                <a:gd name="connsiteX13930" fmla="*/ 3186838 w 4966685"/>
                <a:gd name="connsiteY13930" fmla="*/ 136856 h 512833"/>
                <a:gd name="connsiteX13931" fmla="*/ 3179128 w 4966685"/>
                <a:gd name="connsiteY13931" fmla="*/ 129146 h 512833"/>
                <a:gd name="connsiteX13932" fmla="*/ 3186838 w 4966685"/>
                <a:gd name="connsiteY13932" fmla="*/ 121436 h 512833"/>
                <a:gd name="connsiteX13933" fmla="*/ 3158593 w 4966685"/>
                <a:gd name="connsiteY13933" fmla="*/ 121436 h 512833"/>
                <a:gd name="connsiteX13934" fmla="*/ 3166303 w 4966685"/>
                <a:gd name="connsiteY13934" fmla="*/ 129146 h 512833"/>
                <a:gd name="connsiteX13935" fmla="*/ 3158593 w 4966685"/>
                <a:gd name="connsiteY13935" fmla="*/ 136856 h 512833"/>
                <a:gd name="connsiteX13936" fmla="*/ 3150883 w 4966685"/>
                <a:gd name="connsiteY13936" fmla="*/ 129146 h 512833"/>
                <a:gd name="connsiteX13937" fmla="*/ 3158593 w 4966685"/>
                <a:gd name="connsiteY13937" fmla="*/ 121436 h 512833"/>
                <a:gd name="connsiteX13938" fmla="*/ 3130347 w 4966685"/>
                <a:gd name="connsiteY13938" fmla="*/ 121436 h 512833"/>
                <a:gd name="connsiteX13939" fmla="*/ 3138057 w 4966685"/>
                <a:gd name="connsiteY13939" fmla="*/ 129146 h 512833"/>
                <a:gd name="connsiteX13940" fmla="*/ 3130347 w 4966685"/>
                <a:gd name="connsiteY13940" fmla="*/ 136856 h 512833"/>
                <a:gd name="connsiteX13941" fmla="*/ 3122637 w 4966685"/>
                <a:gd name="connsiteY13941" fmla="*/ 129146 h 512833"/>
                <a:gd name="connsiteX13942" fmla="*/ 3130347 w 4966685"/>
                <a:gd name="connsiteY13942" fmla="*/ 121436 h 512833"/>
                <a:gd name="connsiteX13943" fmla="*/ 3102102 w 4966685"/>
                <a:gd name="connsiteY13943" fmla="*/ 121436 h 512833"/>
                <a:gd name="connsiteX13944" fmla="*/ 3109812 w 4966685"/>
                <a:gd name="connsiteY13944" fmla="*/ 129146 h 512833"/>
                <a:gd name="connsiteX13945" fmla="*/ 3102102 w 4966685"/>
                <a:gd name="connsiteY13945" fmla="*/ 136856 h 512833"/>
                <a:gd name="connsiteX13946" fmla="*/ 3094392 w 4966685"/>
                <a:gd name="connsiteY13946" fmla="*/ 129146 h 512833"/>
                <a:gd name="connsiteX13947" fmla="*/ 3102102 w 4966685"/>
                <a:gd name="connsiteY13947" fmla="*/ 121436 h 512833"/>
                <a:gd name="connsiteX13948" fmla="*/ 3073856 w 4966685"/>
                <a:gd name="connsiteY13948" fmla="*/ 121436 h 512833"/>
                <a:gd name="connsiteX13949" fmla="*/ 3081566 w 4966685"/>
                <a:gd name="connsiteY13949" fmla="*/ 129146 h 512833"/>
                <a:gd name="connsiteX13950" fmla="*/ 3073856 w 4966685"/>
                <a:gd name="connsiteY13950" fmla="*/ 136856 h 512833"/>
                <a:gd name="connsiteX13951" fmla="*/ 3066146 w 4966685"/>
                <a:gd name="connsiteY13951" fmla="*/ 129146 h 512833"/>
                <a:gd name="connsiteX13952" fmla="*/ 3073856 w 4966685"/>
                <a:gd name="connsiteY13952" fmla="*/ 121436 h 512833"/>
                <a:gd name="connsiteX13953" fmla="*/ 3045611 w 4966685"/>
                <a:gd name="connsiteY13953" fmla="*/ 121436 h 512833"/>
                <a:gd name="connsiteX13954" fmla="*/ 3053321 w 4966685"/>
                <a:gd name="connsiteY13954" fmla="*/ 129146 h 512833"/>
                <a:gd name="connsiteX13955" fmla="*/ 3045611 w 4966685"/>
                <a:gd name="connsiteY13955" fmla="*/ 136856 h 512833"/>
                <a:gd name="connsiteX13956" fmla="*/ 3037901 w 4966685"/>
                <a:gd name="connsiteY13956" fmla="*/ 129146 h 512833"/>
                <a:gd name="connsiteX13957" fmla="*/ 3045611 w 4966685"/>
                <a:gd name="connsiteY13957" fmla="*/ 121436 h 512833"/>
                <a:gd name="connsiteX13958" fmla="*/ 3017365 w 4966685"/>
                <a:gd name="connsiteY13958" fmla="*/ 121436 h 512833"/>
                <a:gd name="connsiteX13959" fmla="*/ 3025075 w 4966685"/>
                <a:gd name="connsiteY13959" fmla="*/ 129146 h 512833"/>
                <a:gd name="connsiteX13960" fmla="*/ 3017365 w 4966685"/>
                <a:gd name="connsiteY13960" fmla="*/ 136856 h 512833"/>
                <a:gd name="connsiteX13961" fmla="*/ 3009655 w 4966685"/>
                <a:gd name="connsiteY13961" fmla="*/ 129146 h 512833"/>
                <a:gd name="connsiteX13962" fmla="*/ 3017365 w 4966685"/>
                <a:gd name="connsiteY13962" fmla="*/ 121436 h 512833"/>
                <a:gd name="connsiteX13963" fmla="*/ 2989120 w 4966685"/>
                <a:gd name="connsiteY13963" fmla="*/ 121436 h 512833"/>
                <a:gd name="connsiteX13964" fmla="*/ 2996831 w 4966685"/>
                <a:gd name="connsiteY13964" fmla="*/ 129146 h 512833"/>
                <a:gd name="connsiteX13965" fmla="*/ 2989120 w 4966685"/>
                <a:gd name="connsiteY13965" fmla="*/ 136856 h 512833"/>
                <a:gd name="connsiteX13966" fmla="*/ 2981410 w 4966685"/>
                <a:gd name="connsiteY13966" fmla="*/ 129146 h 512833"/>
                <a:gd name="connsiteX13967" fmla="*/ 2989120 w 4966685"/>
                <a:gd name="connsiteY13967" fmla="*/ 121436 h 512833"/>
                <a:gd name="connsiteX13968" fmla="*/ 2960874 w 4966685"/>
                <a:gd name="connsiteY13968" fmla="*/ 121436 h 512833"/>
                <a:gd name="connsiteX13969" fmla="*/ 2968584 w 4966685"/>
                <a:gd name="connsiteY13969" fmla="*/ 129146 h 512833"/>
                <a:gd name="connsiteX13970" fmla="*/ 2960874 w 4966685"/>
                <a:gd name="connsiteY13970" fmla="*/ 136856 h 512833"/>
                <a:gd name="connsiteX13971" fmla="*/ 2953164 w 4966685"/>
                <a:gd name="connsiteY13971" fmla="*/ 129146 h 512833"/>
                <a:gd name="connsiteX13972" fmla="*/ 2960874 w 4966685"/>
                <a:gd name="connsiteY13972" fmla="*/ 121436 h 512833"/>
                <a:gd name="connsiteX13973" fmla="*/ 2932629 w 4966685"/>
                <a:gd name="connsiteY13973" fmla="*/ 121436 h 512833"/>
                <a:gd name="connsiteX13974" fmla="*/ 2940340 w 4966685"/>
                <a:gd name="connsiteY13974" fmla="*/ 129146 h 512833"/>
                <a:gd name="connsiteX13975" fmla="*/ 2932629 w 4966685"/>
                <a:gd name="connsiteY13975" fmla="*/ 136856 h 512833"/>
                <a:gd name="connsiteX13976" fmla="*/ 2924919 w 4966685"/>
                <a:gd name="connsiteY13976" fmla="*/ 129146 h 512833"/>
                <a:gd name="connsiteX13977" fmla="*/ 2932629 w 4966685"/>
                <a:gd name="connsiteY13977" fmla="*/ 121436 h 512833"/>
                <a:gd name="connsiteX13978" fmla="*/ 2904383 w 4966685"/>
                <a:gd name="connsiteY13978" fmla="*/ 121436 h 512833"/>
                <a:gd name="connsiteX13979" fmla="*/ 2912093 w 4966685"/>
                <a:gd name="connsiteY13979" fmla="*/ 129146 h 512833"/>
                <a:gd name="connsiteX13980" fmla="*/ 2904383 w 4966685"/>
                <a:gd name="connsiteY13980" fmla="*/ 136856 h 512833"/>
                <a:gd name="connsiteX13981" fmla="*/ 2896673 w 4966685"/>
                <a:gd name="connsiteY13981" fmla="*/ 129146 h 512833"/>
                <a:gd name="connsiteX13982" fmla="*/ 2904383 w 4966685"/>
                <a:gd name="connsiteY13982" fmla="*/ 121436 h 512833"/>
                <a:gd name="connsiteX13983" fmla="*/ 2876138 w 4966685"/>
                <a:gd name="connsiteY13983" fmla="*/ 121436 h 512833"/>
                <a:gd name="connsiteX13984" fmla="*/ 2883849 w 4966685"/>
                <a:gd name="connsiteY13984" fmla="*/ 129146 h 512833"/>
                <a:gd name="connsiteX13985" fmla="*/ 2876138 w 4966685"/>
                <a:gd name="connsiteY13985" fmla="*/ 136856 h 512833"/>
                <a:gd name="connsiteX13986" fmla="*/ 2868428 w 4966685"/>
                <a:gd name="connsiteY13986" fmla="*/ 129146 h 512833"/>
                <a:gd name="connsiteX13987" fmla="*/ 2876138 w 4966685"/>
                <a:gd name="connsiteY13987" fmla="*/ 121436 h 512833"/>
                <a:gd name="connsiteX13988" fmla="*/ 2847892 w 4966685"/>
                <a:gd name="connsiteY13988" fmla="*/ 121436 h 512833"/>
                <a:gd name="connsiteX13989" fmla="*/ 2855602 w 4966685"/>
                <a:gd name="connsiteY13989" fmla="*/ 129146 h 512833"/>
                <a:gd name="connsiteX13990" fmla="*/ 2847892 w 4966685"/>
                <a:gd name="connsiteY13990" fmla="*/ 136856 h 512833"/>
                <a:gd name="connsiteX13991" fmla="*/ 2840182 w 4966685"/>
                <a:gd name="connsiteY13991" fmla="*/ 129146 h 512833"/>
                <a:gd name="connsiteX13992" fmla="*/ 2847892 w 4966685"/>
                <a:gd name="connsiteY13992" fmla="*/ 121436 h 512833"/>
                <a:gd name="connsiteX13993" fmla="*/ 2819647 w 4966685"/>
                <a:gd name="connsiteY13993" fmla="*/ 121436 h 512833"/>
                <a:gd name="connsiteX13994" fmla="*/ 2827358 w 4966685"/>
                <a:gd name="connsiteY13994" fmla="*/ 129146 h 512833"/>
                <a:gd name="connsiteX13995" fmla="*/ 2819647 w 4966685"/>
                <a:gd name="connsiteY13995" fmla="*/ 136856 h 512833"/>
                <a:gd name="connsiteX13996" fmla="*/ 2811937 w 4966685"/>
                <a:gd name="connsiteY13996" fmla="*/ 129146 h 512833"/>
                <a:gd name="connsiteX13997" fmla="*/ 2819647 w 4966685"/>
                <a:gd name="connsiteY13997" fmla="*/ 121436 h 512833"/>
                <a:gd name="connsiteX13998" fmla="*/ 2791401 w 4966685"/>
                <a:gd name="connsiteY13998" fmla="*/ 121436 h 512833"/>
                <a:gd name="connsiteX13999" fmla="*/ 2799111 w 4966685"/>
                <a:gd name="connsiteY13999" fmla="*/ 129146 h 512833"/>
                <a:gd name="connsiteX14000" fmla="*/ 2791401 w 4966685"/>
                <a:gd name="connsiteY14000" fmla="*/ 136856 h 512833"/>
                <a:gd name="connsiteX14001" fmla="*/ 2783691 w 4966685"/>
                <a:gd name="connsiteY14001" fmla="*/ 129146 h 512833"/>
                <a:gd name="connsiteX14002" fmla="*/ 2791401 w 4966685"/>
                <a:gd name="connsiteY14002" fmla="*/ 121436 h 512833"/>
                <a:gd name="connsiteX14003" fmla="*/ 2763156 w 4966685"/>
                <a:gd name="connsiteY14003" fmla="*/ 121436 h 512833"/>
                <a:gd name="connsiteX14004" fmla="*/ 2770867 w 4966685"/>
                <a:gd name="connsiteY14004" fmla="*/ 129146 h 512833"/>
                <a:gd name="connsiteX14005" fmla="*/ 2763156 w 4966685"/>
                <a:gd name="connsiteY14005" fmla="*/ 136856 h 512833"/>
                <a:gd name="connsiteX14006" fmla="*/ 2755446 w 4966685"/>
                <a:gd name="connsiteY14006" fmla="*/ 129146 h 512833"/>
                <a:gd name="connsiteX14007" fmla="*/ 2763156 w 4966685"/>
                <a:gd name="connsiteY14007" fmla="*/ 121436 h 512833"/>
                <a:gd name="connsiteX14008" fmla="*/ 2734910 w 4966685"/>
                <a:gd name="connsiteY14008" fmla="*/ 121436 h 512833"/>
                <a:gd name="connsiteX14009" fmla="*/ 2742620 w 4966685"/>
                <a:gd name="connsiteY14009" fmla="*/ 129146 h 512833"/>
                <a:gd name="connsiteX14010" fmla="*/ 2734910 w 4966685"/>
                <a:gd name="connsiteY14010" fmla="*/ 136856 h 512833"/>
                <a:gd name="connsiteX14011" fmla="*/ 2727200 w 4966685"/>
                <a:gd name="connsiteY14011" fmla="*/ 129146 h 512833"/>
                <a:gd name="connsiteX14012" fmla="*/ 2734910 w 4966685"/>
                <a:gd name="connsiteY14012" fmla="*/ 121436 h 512833"/>
                <a:gd name="connsiteX14013" fmla="*/ 2706666 w 4966685"/>
                <a:gd name="connsiteY14013" fmla="*/ 121436 h 512833"/>
                <a:gd name="connsiteX14014" fmla="*/ 2714376 w 4966685"/>
                <a:gd name="connsiteY14014" fmla="*/ 129146 h 512833"/>
                <a:gd name="connsiteX14015" fmla="*/ 2706666 w 4966685"/>
                <a:gd name="connsiteY14015" fmla="*/ 136856 h 512833"/>
                <a:gd name="connsiteX14016" fmla="*/ 2698955 w 4966685"/>
                <a:gd name="connsiteY14016" fmla="*/ 129146 h 512833"/>
                <a:gd name="connsiteX14017" fmla="*/ 2706666 w 4966685"/>
                <a:gd name="connsiteY14017" fmla="*/ 121436 h 512833"/>
                <a:gd name="connsiteX14018" fmla="*/ 2678419 w 4966685"/>
                <a:gd name="connsiteY14018" fmla="*/ 121436 h 512833"/>
                <a:gd name="connsiteX14019" fmla="*/ 2686129 w 4966685"/>
                <a:gd name="connsiteY14019" fmla="*/ 129146 h 512833"/>
                <a:gd name="connsiteX14020" fmla="*/ 2678419 w 4966685"/>
                <a:gd name="connsiteY14020" fmla="*/ 136856 h 512833"/>
                <a:gd name="connsiteX14021" fmla="*/ 2670709 w 4966685"/>
                <a:gd name="connsiteY14021" fmla="*/ 129146 h 512833"/>
                <a:gd name="connsiteX14022" fmla="*/ 2678419 w 4966685"/>
                <a:gd name="connsiteY14022" fmla="*/ 121436 h 512833"/>
                <a:gd name="connsiteX14023" fmla="*/ 2650174 w 4966685"/>
                <a:gd name="connsiteY14023" fmla="*/ 121436 h 512833"/>
                <a:gd name="connsiteX14024" fmla="*/ 2657884 w 4966685"/>
                <a:gd name="connsiteY14024" fmla="*/ 129146 h 512833"/>
                <a:gd name="connsiteX14025" fmla="*/ 2650174 w 4966685"/>
                <a:gd name="connsiteY14025" fmla="*/ 136856 h 512833"/>
                <a:gd name="connsiteX14026" fmla="*/ 2642464 w 4966685"/>
                <a:gd name="connsiteY14026" fmla="*/ 129146 h 512833"/>
                <a:gd name="connsiteX14027" fmla="*/ 2650174 w 4966685"/>
                <a:gd name="connsiteY14027" fmla="*/ 121436 h 512833"/>
                <a:gd name="connsiteX14028" fmla="*/ 2621928 w 4966685"/>
                <a:gd name="connsiteY14028" fmla="*/ 121436 h 512833"/>
                <a:gd name="connsiteX14029" fmla="*/ 2629639 w 4966685"/>
                <a:gd name="connsiteY14029" fmla="*/ 129146 h 512833"/>
                <a:gd name="connsiteX14030" fmla="*/ 2621928 w 4966685"/>
                <a:gd name="connsiteY14030" fmla="*/ 136856 h 512833"/>
                <a:gd name="connsiteX14031" fmla="*/ 2614218 w 4966685"/>
                <a:gd name="connsiteY14031" fmla="*/ 129146 h 512833"/>
                <a:gd name="connsiteX14032" fmla="*/ 2621928 w 4966685"/>
                <a:gd name="connsiteY14032" fmla="*/ 121436 h 512833"/>
                <a:gd name="connsiteX14033" fmla="*/ 2593684 w 4966685"/>
                <a:gd name="connsiteY14033" fmla="*/ 121436 h 512833"/>
                <a:gd name="connsiteX14034" fmla="*/ 2601394 w 4966685"/>
                <a:gd name="connsiteY14034" fmla="*/ 129146 h 512833"/>
                <a:gd name="connsiteX14035" fmla="*/ 2593684 w 4966685"/>
                <a:gd name="connsiteY14035" fmla="*/ 136856 h 512833"/>
                <a:gd name="connsiteX14036" fmla="*/ 2585973 w 4966685"/>
                <a:gd name="connsiteY14036" fmla="*/ 129146 h 512833"/>
                <a:gd name="connsiteX14037" fmla="*/ 2593684 w 4966685"/>
                <a:gd name="connsiteY14037" fmla="*/ 121436 h 512833"/>
                <a:gd name="connsiteX14038" fmla="*/ 2565437 w 4966685"/>
                <a:gd name="connsiteY14038" fmla="*/ 121436 h 512833"/>
                <a:gd name="connsiteX14039" fmla="*/ 2573147 w 4966685"/>
                <a:gd name="connsiteY14039" fmla="*/ 129146 h 512833"/>
                <a:gd name="connsiteX14040" fmla="*/ 2565437 w 4966685"/>
                <a:gd name="connsiteY14040" fmla="*/ 136856 h 512833"/>
                <a:gd name="connsiteX14041" fmla="*/ 2557727 w 4966685"/>
                <a:gd name="connsiteY14041" fmla="*/ 129146 h 512833"/>
                <a:gd name="connsiteX14042" fmla="*/ 2565437 w 4966685"/>
                <a:gd name="connsiteY14042" fmla="*/ 121436 h 512833"/>
                <a:gd name="connsiteX14043" fmla="*/ 2537193 w 4966685"/>
                <a:gd name="connsiteY14043" fmla="*/ 121436 h 512833"/>
                <a:gd name="connsiteX14044" fmla="*/ 2544903 w 4966685"/>
                <a:gd name="connsiteY14044" fmla="*/ 129146 h 512833"/>
                <a:gd name="connsiteX14045" fmla="*/ 2537193 w 4966685"/>
                <a:gd name="connsiteY14045" fmla="*/ 136856 h 512833"/>
                <a:gd name="connsiteX14046" fmla="*/ 2529482 w 4966685"/>
                <a:gd name="connsiteY14046" fmla="*/ 129146 h 512833"/>
                <a:gd name="connsiteX14047" fmla="*/ 2537193 w 4966685"/>
                <a:gd name="connsiteY14047" fmla="*/ 121436 h 512833"/>
                <a:gd name="connsiteX14048" fmla="*/ 2508946 w 4966685"/>
                <a:gd name="connsiteY14048" fmla="*/ 121436 h 512833"/>
                <a:gd name="connsiteX14049" fmla="*/ 2516657 w 4966685"/>
                <a:gd name="connsiteY14049" fmla="*/ 129146 h 512833"/>
                <a:gd name="connsiteX14050" fmla="*/ 2508946 w 4966685"/>
                <a:gd name="connsiteY14050" fmla="*/ 136856 h 512833"/>
                <a:gd name="connsiteX14051" fmla="*/ 2501236 w 4966685"/>
                <a:gd name="connsiteY14051" fmla="*/ 129146 h 512833"/>
                <a:gd name="connsiteX14052" fmla="*/ 2508946 w 4966685"/>
                <a:gd name="connsiteY14052" fmla="*/ 121436 h 512833"/>
                <a:gd name="connsiteX14053" fmla="*/ 2480702 w 4966685"/>
                <a:gd name="connsiteY14053" fmla="*/ 121436 h 512833"/>
                <a:gd name="connsiteX14054" fmla="*/ 2488412 w 4966685"/>
                <a:gd name="connsiteY14054" fmla="*/ 129146 h 512833"/>
                <a:gd name="connsiteX14055" fmla="*/ 2480702 w 4966685"/>
                <a:gd name="connsiteY14055" fmla="*/ 136856 h 512833"/>
                <a:gd name="connsiteX14056" fmla="*/ 2472991 w 4966685"/>
                <a:gd name="connsiteY14056" fmla="*/ 129146 h 512833"/>
                <a:gd name="connsiteX14057" fmla="*/ 2480702 w 4966685"/>
                <a:gd name="connsiteY14057" fmla="*/ 121436 h 512833"/>
                <a:gd name="connsiteX14058" fmla="*/ 2452455 w 4966685"/>
                <a:gd name="connsiteY14058" fmla="*/ 121436 h 512833"/>
                <a:gd name="connsiteX14059" fmla="*/ 2460165 w 4966685"/>
                <a:gd name="connsiteY14059" fmla="*/ 129146 h 512833"/>
                <a:gd name="connsiteX14060" fmla="*/ 2452455 w 4966685"/>
                <a:gd name="connsiteY14060" fmla="*/ 136856 h 512833"/>
                <a:gd name="connsiteX14061" fmla="*/ 2444745 w 4966685"/>
                <a:gd name="connsiteY14061" fmla="*/ 129146 h 512833"/>
                <a:gd name="connsiteX14062" fmla="*/ 2452455 w 4966685"/>
                <a:gd name="connsiteY14062" fmla="*/ 121436 h 512833"/>
                <a:gd name="connsiteX14063" fmla="*/ 2424211 w 4966685"/>
                <a:gd name="connsiteY14063" fmla="*/ 121436 h 512833"/>
                <a:gd name="connsiteX14064" fmla="*/ 2431921 w 4966685"/>
                <a:gd name="connsiteY14064" fmla="*/ 129146 h 512833"/>
                <a:gd name="connsiteX14065" fmla="*/ 2424211 w 4966685"/>
                <a:gd name="connsiteY14065" fmla="*/ 136856 h 512833"/>
                <a:gd name="connsiteX14066" fmla="*/ 2416500 w 4966685"/>
                <a:gd name="connsiteY14066" fmla="*/ 129146 h 512833"/>
                <a:gd name="connsiteX14067" fmla="*/ 2424211 w 4966685"/>
                <a:gd name="connsiteY14067" fmla="*/ 121436 h 512833"/>
                <a:gd name="connsiteX14068" fmla="*/ 2395964 w 4966685"/>
                <a:gd name="connsiteY14068" fmla="*/ 121436 h 512833"/>
                <a:gd name="connsiteX14069" fmla="*/ 2403675 w 4966685"/>
                <a:gd name="connsiteY14069" fmla="*/ 129146 h 512833"/>
                <a:gd name="connsiteX14070" fmla="*/ 2395964 w 4966685"/>
                <a:gd name="connsiteY14070" fmla="*/ 136856 h 512833"/>
                <a:gd name="connsiteX14071" fmla="*/ 2388254 w 4966685"/>
                <a:gd name="connsiteY14071" fmla="*/ 129146 h 512833"/>
                <a:gd name="connsiteX14072" fmla="*/ 2395964 w 4966685"/>
                <a:gd name="connsiteY14072" fmla="*/ 121436 h 512833"/>
                <a:gd name="connsiteX14073" fmla="*/ 2367720 w 4966685"/>
                <a:gd name="connsiteY14073" fmla="*/ 121436 h 512833"/>
                <a:gd name="connsiteX14074" fmla="*/ 2375430 w 4966685"/>
                <a:gd name="connsiteY14074" fmla="*/ 129146 h 512833"/>
                <a:gd name="connsiteX14075" fmla="*/ 2367720 w 4966685"/>
                <a:gd name="connsiteY14075" fmla="*/ 136856 h 512833"/>
                <a:gd name="connsiteX14076" fmla="*/ 2360009 w 4966685"/>
                <a:gd name="connsiteY14076" fmla="*/ 129146 h 512833"/>
                <a:gd name="connsiteX14077" fmla="*/ 2367720 w 4966685"/>
                <a:gd name="connsiteY14077" fmla="*/ 121436 h 512833"/>
                <a:gd name="connsiteX14078" fmla="*/ 2339473 w 4966685"/>
                <a:gd name="connsiteY14078" fmla="*/ 121436 h 512833"/>
                <a:gd name="connsiteX14079" fmla="*/ 2347184 w 4966685"/>
                <a:gd name="connsiteY14079" fmla="*/ 129146 h 512833"/>
                <a:gd name="connsiteX14080" fmla="*/ 2339473 w 4966685"/>
                <a:gd name="connsiteY14080" fmla="*/ 136856 h 512833"/>
                <a:gd name="connsiteX14081" fmla="*/ 2331763 w 4966685"/>
                <a:gd name="connsiteY14081" fmla="*/ 129146 h 512833"/>
                <a:gd name="connsiteX14082" fmla="*/ 2339473 w 4966685"/>
                <a:gd name="connsiteY14082" fmla="*/ 121436 h 512833"/>
                <a:gd name="connsiteX14083" fmla="*/ 2311229 w 4966685"/>
                <a:gd name="connsiteY14083" fmla="*/ 121436 h 512833"/>
                <a:gd name="connsiteX14084" fmla="*/ 2318939 w 4966685"/>
                <a:gd name="connsiteY14084" fmla="*/ 129146 h 512833"/>
                <a:gd name="connsiteX14085" fmla="*/ 2311229 w 4966685"/>
                <a:gd name="connsiteY14085" fmla="*/ 136856 h 512833"/>
                <a:gd name="connsiteX14086" fmla="*/ 2303518 w 4966685"/>
                <a:gd name="connsiteY14086" fmla="*/ 129146 h 512833"/>
                <a:gd name="connsiteX14087" fmla="*/ 2311229 w 4966685"/>
                <a:gd name="connsiteY14087" fmla="*/ 121436 h 512833"/>
                <a:gd name="connsiteX14088" fmla="*/ 2282982 w 4966685"/>
                <a:gd name="connsiteY14088" fmla="*/ 121436 h 512833"/>
                <a:gd name="connsiteX14089" fmla="*/ 2290693 w 4966685"/>
                <a:gd name="connsiteY14089" fmla="*/ 129146 h 512833"/>
                <a:gd name="connsiteX14090" fmla="*/ 2282982 w 4966685"/>
                <a:gd name="connsiteY14090" fmla="*/ 136856 h 512833"/>
                <a:gd name="connsiteX14091" fmla="*/ 2275272 w 4966685"/>
                <a:gd name="connsiteY14091" fmla="*/ 129146 h 512833"/>
                <a:gd name="connsiteX14092" fmla="*/ 2282982 w 4966685"/>
                <a:gd name="connsiteY14092" fmla="*/ 121436 h 512833"/>
                <a:gd name="connsiteX14093" fmla="*/ 2254738 w 4966685"/>
                <a:gd name="connsiteY14093" fmla="*/ 121436 h 512833"/>
                <a:gd name="connsiteX14094" fmla="*/ 2262448 w 4966685"/>
                <a:gd name="connsiteY14094" fmla="*/ 129146 h 512833"/>
                <a:gd name="connsiteX14095" fmla="*/ 2254738 w 4966685"/>
                <a:gd name="connsiteY14095" fmla="*/ 136856 h 512833"/>
                <a:gd name="connsiteX14096" fmla="*/ 2247027 w 4966685"/>
                <a:gd name="connsiteY14096" fmla="*/ 129146 h 512833"/>
                <a:gd name="connsiteX14097" fmla="*/ 2254738 w 4966685"/>
                <a:gd name="connsiteY14097" fmla="*/ 121436 h 512833"/>
                <a:gd name="connsiteX14098" fmla="*/ 2226491 w 4966685"/>
                <a:gd name="connsiteY14098" fmla="*/ 121436 h 512833"/>
                <a:gd name="connsiteX14099" fmla="*/ 2234202 w 4966685"/>
                <a:gd name="connsiteY14099" fmla="*/ 129146 h 512833"/>
                <a:gd name="connsiteX14100" fmla="*/ 2226491 w 4966685"/>
                <a:gd name="connsiteY14100" fmla="*/ 136856 h 512833"/>
                <a:gd name="connsiteX14101" fmla="*/ 2218781 w 4966685"/>
                <a:gd name="connsiteY14101" fmla="*/ 129146 h 512833"/>
                <a:gd name="connsiteX14102" fmla="*/ 2226491 w 4966685"/>
                <a:gd name="connsiteY14102" fmla="*/ 121436 h 512833"/>
                <a:gd name="connsiteX14103" fmla="*/ 2198247 w 4966685"/>
                <a:gd name="connsiteY14103" fmla="*/ 121436 h 512833"/>
                <a:gd name="connsiteX14104" fmla="*/ 2205957 w 4966685"/>
                <a:gd name="connsiteY14104" fmla="*/ 129146 h 512833"/>
                <a:gd name="connsiteX14105" fmla="*/ 2198247 w 4966685"/>
                <a:gd name="connsiteY14105" fmla="*/ 136856 h 512833"/>
                <a:gd name="connsiteX14106" fmla="*/ 2190537 w 4966685"/>
                <a:gd name="connsiteY14106" fmla="*/ 129146 h 512833"/>
                <a:gd name="connsiteX14107" fmla="*/ 2198247 w 4966685"/>
                <a:gd name="connsiteY14107" fmla="*/ 121436 h 512833"/>
                <a:gd name="connsiteX14108" fmla="*/ 2170000 w 4966685"/>
                <a:gd name="connsiteY14108" fmla="*/ 121436 h 512833"/>
                <a:gd name="connsiteX14109" fmla="*/ 2177710 w 4966685"/>
                <a:gd name="connsiteY14109" fmla="*/ 129146 h 512833"/>
                <a:gd name="connsiteX14110" fmla="*/ 2170000 w 4966685"/>
                <a:gd name="connsiteY14110" fmla="*/ 136856 h 512833"/>
                <a:gd name="connsiteX14111" fmla="*/ 2162290 w 4966685"/>
                <a:gd name="connsiteY14111" fmla="*/ 129146 h 512833"/>
                <a:gd name="connsiteX14112" fmla="*/ 2170000 w 4966685"/>
                <a:gd name="connsiteY14112" fmla="*/ 121436 h 512833"/>
                <a:gd name="connsiteX14113" fmla="*/ 2141756 w 4966685"/>
                <a:gd name="connsiteY14113" fmla="*/ 121436 h 512833"/>
                <a:gd name="connsiteX14114" fmla="*/ 2149466 w 4966685"/>
                <a:gd name="connsiteY14114" fmla="*/ 129146 h 512833"/>
                <a:gd name="connsiteX14115" fmla="*/ 2141756 w 4966685"/>
                <a:gd name="connsiteY14115" fmla="*/ 136856 h 512833"/>
                <a:gd name="connsiteX14116" fmla="*/ 2134045 w 4966685"/>
                <a:gd name="connsiteY14116" fmla="*/ 129146 h 512833"/>
                <a:gd name="connsiteX14117" fmla="*/ 2141756 w 4966685"/>
                <a:gd name="connsiteY14117" fmla="*/ 121436 h 512833"/>
                <a:gd name="connsiteX14118" fmla="*/ 2113510 w 4966685"/>
                <a:gd name="connsiteY14118" fmla="*/ 121436 h 512833"/>
                <a:gd name="connsiteX14119" fmla="*/ 2121220 w 4966685"/>
                <a:gd name="connsiteY14119" fmla="*/ 129146 h 512833"/>
                <a:gd name="connsiteX14120" fmla="*/ 2113510 w 4966685"/>
                <a:gd name="connsiteY14120" fmla="*/ 136856 h 512833"/>
                <a:gd name="connsiteX14121" fmla="*/ 2105799 w 4966685"/>
                <a:gd name="connsiteY14121" fmla="*/ 129146 h 512833"/>
                <a:gd name="connsiteX14122" fmla="*/ 2113510 w 4966685"/>
                <a:gd name="connsiteY14122" fmla="*/ 121436 h 512833"/>
                <a:gd name="connsiteX14123" fmla="*/ 2085265 w 4966685"/>
                <a:gd name="connsiteY14123" fmla="*/ 121436 h 512833"/>
                <a:gd name="connsiteX14124" fmla="*/ 2092975 w 4966685"/>
                <a:gd name="connsiteY14124" fmla="*/ 129146 h 512833"/>
                <a:gd name="connsiteX14125" fmla="*/ 2085265 w 4966685"/>
                <a:gd name="connsiteY14125" fmla="*/ 136856 h 512833"/>
                <a:gd name="connsiteX14126" fmla="*/ 2077555 w 4966685"/>
                <a:gd name="connsiteY14126" fmla="*/ 129146 h 512833"/>
                <a:gd name="connsiteX14127" fmla="*/ 2085265 w 4966685"/>
                <a:gd name="connsiteY14127" fmla="*/ 121436 h 512833"/>
                <a:gd name="connsiteX14128" fmla="*/ 2057018 w 4966685"/>
                <a:gd name="connsiteY14128" fmla="*/ 121436 h 512833"/>
                <a:gd name="connsiteX14129" fmla="*/ 2064729 w 4966685"/>
                <a:gd name="connsiteY14129" fmla="*/ 129146 h 512833"/>
                <a:gd name="connsiteX14130" fmla="*/ 2057018 w 4966685"/>
                <a:gd name="connsiteY14130" fmla="*/ 136856 h 512833"/>
                <a:gd name="connsiteX14131" fmla="*/ 2049308 w 4966685"/>
                <a:gd name="connsiteY14131" fmla="*/ 129146 h 512833"/>
                <a:gd name="connsiteX14132" fmla="*/ 2057018 w 4966685"/>
                <a:gd name="connsiteY14132" fmla="*/ 121436 h 512833"/>
                <a:gd name="connsiteX14133" fmla="*/ 2028774 w 4966685"/>
                <a:gd name="connsiteY14133" fmla="*/ 121436 h 512833"/>
                <a:gd name="connsiteX14134" fmla="*/ 2036484 w 4966685"/>
                <a:gd name="connsiteY14134" fmla="*/ 129146 h 512833"/>
                <a:gd name="connsiteX14135" fmla="*/ 2028774 w 4966685"/>
                <a:gd name="connsiteY14135" fmla="*/ 136856 h 512833"/>
                <a:gd name="connsiteX14136" fmla="*/ 2021064 w 4966685"/>
                <a:gd name="connsiteY14136" fmla="*/ 129146 h 512833"/>
                <a:gd name="connsiteX14137" fmla="*/ 2028774 w 4966685"/>
                <a:gd name="connsiteY14137" fmla="*/ 121436 h 512833"/>
                <a:gd name="connsiteX14138" fmla="*/ 2000528 w 4966685"/>
                <a:gd name="connsiteY14138" fmla="*/ 121436 h 512833"/>
                <a:gd name="connsiteX14139" fmla="*/ 2008238 w 4966685"/>
                <a:gd name="connsiteY14139" fmla="*/ 129146 h 512833"/>
                <a:gd name="connsiteX14140" fmla="*/ 2000528 w 4966685"/>
                <a:gd name="connsiteY14140" fmla="*/ 136856 h 512833"/>
                <a:gd name="connsiteX14141" fmla="*/ 1992818 w 4966685"/>
                <a:gd name="connsiteY14141" fmla="*/ 129146 h 512833"/>
                <a:gd name="connsiteX14142" fmla="*/ 2000528 w 4966685"/>
                <a:gd name="connsiteY14142" fmla="*/ 121436 h 512833"/>
                <a:gd name="connsiteX14143" fmla="*/ 1972283 w 4966685"/>
                <a:gd name="connsiteY14143" fmla="*/ 121436 h 512833"/>
                <a:gd name="connsiteX14144" fmla="*/ 1979993 w 4966685"/>
                <a:gd name="connsiteY14144" fmla="*/ 129146 h 512833"/>
                <a:gd name="connsiteX14145" fmla="*/ 1972283 w 4966685"/>
                <a:gd name="connsiteY14145" fmla="*/ 136856 h 512833"/>
                <a:gd name="connsiteX14146" fmla="*/ 1964573 w 4966685"/>
                <a:gd name="connsiteY14146" fmla="*/ 129146 h 512833"/>
                <a:gd name="connsiteX14147" fmla="*/ 1972283 w 4966685"/>
                <a:gd name="connsiteY14147" fmla="*/ 121436 h 512833"/>
                <a:gd name="connsiteX14148" fmla="*/ 1944037 w 4966685"/>
                <a:gd name="connsiteY14148" fmla="*/ 121436 h 512833"/>
                <a:gd name="connsiteX14149" fmla="*/ 1951747 w 4966685"/>
                <a:gd name="connsiteY14149" fmla="*/ 129146 h 512833"/>
                <a:gd name="connsiteX14150" fmla="*/ 1944037 w 4966685"/>
                <a:gd name="connsiteY14150" fmla="*/ 136856 h 512833"/>
                <a:gd name="connsiteX14151" fmla="*/ 1936327 w 4966685"/>
                <a:gd name="connsiteY14151" fmla="*/ 129146 h 512833"/>
                <a:gd name="connsiteX14152" fmla="*/ 1944037 w 4966685"/>
                <a:gd name="connsiteY14152" fmla="*/ 121436 h 512833"/>
                <a:gd name="connsiteX14153" fmla="*/ 1915792 w 4966685"/>
                <a:gd name="connsiteY14153" fmla="*/ 121436 h 512833"/>
                <a:gd name="connsiteX14154" fmla="*/ 1923502 w 4966685"/>
                <a:gd name="connsiteY14154" fmla="*/ 129146 h 512833"/>
                <a:gd name="connsiteX14155" fmla="*/ 1915792 w 4966685"/>
                <a:gd name="connsiteY14155" fmla="*/ 136856 h 512833"/>
                <a:gd name="connsiteX14156" fmla="*/ 1908082 w 4966685"/>
                <a:gd name="connsiteY14156" fmla="*/ 129146 h 512833"/>
                <a:gd name="connsiteX14157" fmla="*/ 1915792 w 4966685"/>
                <a:gd name="connsiteY14157" fmla="*/ 121436 h 512833"/>
                <a:gd name="connsiteX14158" fmla="*/ 1887546 w 4966685"/>
                <a:gd name="connsiteY14158" fmla="*/ 121436 h 512833"/>
                <a:gd name="connsiteX14159" fmla="*/ 1895256 w 4966685"/>
                <a:gd name="connsiteY14159" fmla="*/ 129146 h 512833"/>
                <a:gd name="connsiteX14160" fmla="*/ 1887546 w 4966685"/>
                <a:gd name="connsiteY14160" fmla="*/ 136856 h 512833"/>
                <a:gd name="connsiteX14161" fmla="*/ 1879836 w 4966685"/>
                <a:gd name="connsiteY14161" fmla="*/ 129146 h 512833"/>
                <a:gd name="connsiteX14162" fmla="*/ 1887546 w 4966685"/>
                <a:gd name="connsiteY14162" fmla="*/ 121436 h 512833"/>
                <a:gd name="connsiteX14163" fmla="*/ 1859300 w 4966685"/>
                <a:gd name="connsiteY14163" fmla="*/ 121436 h 512833"/>
                <a:gd name="connsiteX14164" fmla="*/ 1867010 w 4966685"/>
                <a:gd name="connsiteY14164" fmla="*/ 129146 h 512833"/>
                <a:gd name="connsiteX14165" fmla="*/ 1859300 w 4966685"/>
                <a:gd name="connsiteY14165" fmla="*/ 136856 h 512833"/>
                <a:gd name="connsiteX14166" fmla="*/ 1851590 w 4966685"/>
                <a:gd name="connsiteY14166" fmla="*/ 129146 h 512833"/>
                <a:gd name="connsiteX14167" fmla="*/ 1859300 w 4966685"/>
                <a:gd name="connsiteY14167" fmla="*/ 121436 h 512833"/>
                <a:gd name="connsiteX14168" fmla="*/ 1831055 w 4966685"/>
                <a:gd name="connsiteY14168" fmla="*/ 121436 h 512833"/>
                <a:gd name="connsiteX14169" fmla="*/ 1838765 w 4966685"/>
                <a:gd name="connsiteY14169" fmla="*/ 129146 h 512833"/>
                <a:gd name="connsiteX14170" fmla="*/ 1831055 w 4966685"/>
                <a:gd name="connsiteY14170" fmla="*/ 136856 h 512833"/>
                <a:gd name="connsiteX14171" fmla="*/ 1823344 w 4966685"/>
                <a:gd name="connsiteY14171" fmla="*/ 129146 h 512833"/>
                <a:gd name="connsiteX14172" fmla="*/ 1831055 w 4966685"/>
                <a:gd name="connsiteY14172" fmla="*/ 121436 h 512833"/>
                <a:gd name="connsiteX14173" fmla="*/ 1802810 w 4966685"/>
                <a:gd name="connsiteY14173" fmla="*/ 121436 h 512833"/>
                <a:gd name="connsiteX14174" fmla="*/ 1810519 w 4966685"/>
                <a:gd name="connsiteY14174" fmla="*/ 129146 h 512833"/>
                <a:gd name="connsiteX14175" fmla="*/ 1802810 w 4966685"/>
                <a:gd name="connsiteY14175" fmla="*/ 136856 h 512833"/>
                <a:gd name="connsiteX14176" fmla="*/ 1795099 w 4966685"/>
                <a:gd name="connsiteY14176" fmla="*/ 129146 h 512833"/>
                <a:gd name="connsiteX14177" fmla="*/ 1802810 w 4966685"/>
                <a:gd name="connsiteY14177" fmla="*/ 121436 h 512833"/>
                <a:gd name="connsiteX14178" fmla="*/ 1774564 w 4966685"/>
                <a:gd name="connsiteY14178" fmla="*/ 121436 h 512833"/>
                <a:gd name="connsiteX14179" fmla="*/ 1782275 w 4966685"/>
                <a:gd name="connsiteY14179" fmla="*/ 129146 h 512833"/>
                <a:gd name="connsiteX14180" fmla="*/ 1774564 w 4966685"/>
                <a:gd name="connsiteY14180" fmla="*/ 136856 h 512833"/>
                <a:gd name="connsiteX14181" fmla="*/ 1766854 w 4966685"/>
                <a:gd name="connsiteY14181" fmla="*/ 129146 h 512833"/>
                <a:gd name="connsiteX14182" fmla="*/ 1774564 w 4966685"/>
                <a:gd name="connsiteY14182" fmla="*/ 121436 h 512833"/>
                <a:gd name="connsiteX14183" fmla="*/ 1746319 w 4966685"/>
                <a:gd name="connsiteY14183" fmla="*/ 121436 h 512833"/>
                <a:gd name="connsiteX14184" fmla="*/ 1754029 w 4966685"/>
                <a:gd name="connsiteY14184" fmla="*/ 129146 h 512833"/>
                <a:gd name="connsiteX14185" fmla="*/ 1746319 w 4966685"/>
                <a:gd name="connsiteY14185" fmla="*/ 136856 h 512833"/>
                <a:gd name="connsiteX14186" fmla="*/ 1738609 w 4966685"/>
                <a:gd name="connsiteY14186" fmla="*/ 129146 h 512833"/>
                <a:gd name="connsiteX14187" fmla="*/ 1746319 w 4966685"/>
                <a:gd name="connsiteY14187" fmla="*/ 121436 h 512833"/>
                <a:gd name="connsiteX14188" fmla="*/ 1718073 w 4966685"/>
                <a:gd name="connsiteY14188" fmla="*/ 121436 h 512833"/>
                <a:gd name="connsiteX14189" fmla="*/ 1725783 w 4966685"/>
                <a:gd name="connsiteY14189" fmla="*/ 129146 h 512833"/>
                <a:gd name="connsiteX14190" fmla="*/ 1718073 w 4966685"/>
                <a:gd name="connsiteY14190" fmla="*/ 136856 h 512833"/>
                <a:gd name="connsiteX14191" fmla="*/ 1710363 w 4966685"/>
                <a:gd name="connsiteY14191" fmla="*/ 129146 h 512833"/>
                <a:gd name="connsiteX14192" fmla="*/ 1718073 w 4966685"/>
                <a:gd name="connsiteY14192" fmla="*/ 121436 h 512833"/>
                <a:gd name="connsiteX14193" fmla="*/ 1689855 w 4966685"/>
                <a:gd name="connsiteY14193" fmla="*/ 121436 h 512833"/>
                <a:gd name="connsiteX14194" fmla="*/ 1697565 w 4966685"/>
                <a:gd name="connsiteY14194" fmla="*/ 129146 h 512833"/>
                <a:gd name="connsiteX14195" fmla="*/ 1689855 w 4966685"/>
                <a:gd name="connsiteY14195" fmla="*/ 136856 h 512833"/>
                <a:gd name="connsiteX14196" fmla="*/ 1682145 w 4966685"/>
                <a:gd name="connsiteY14196" fmla="*/ 129146 h 512833"/>
                <a:gd name="connsiteX14197" fmla="*/ 1689855 w 4966685"/>
                <a:gd name="connsiteY14197" fmla="*/ 121436 h 512833"/>
                <a:gd name="connsiteX14198" fmla="*/ 1661617 w 4966685"/>
                <a:gd name="connsiteY14198" fmla="*/ 121436 h 512833"/>
                <a:gd name="connsiteX14199" fmla="*/ 1669327 w 4966685"/>
                <a:gd name="connsiteY14199" fmla="*/ 129146 h 512833"/>
                <a:gd name="connsiteX14200" fmla="*/ 1661617 w 4966685"/>
                <a:gd name="connsiteY14200" fmla="*/ 136856 h 512833"/>
                <a:gd name="connsiteX14201" fmla="*/ 1653906 w 4966685"/>
                <a:gd name="connsiteY14201" fmla="*/ 129146 h 512833"/>
                <a:gd name="connsiteX14202" fmla="*/ 1661617 w 4966685"/>
                <a:gd name="connsiteY14202" fmla="*/ 121436 h 512833"/>
                <a:gd name="connsiteX14203" fmla="*/ 1633372 w 4966685"/>
                <a:gd name="connsiteY14203" fmla="*/ 121436 h 512833"/>
                <a:gd name="connsiteX14204" fmla="*/ 1641082 w 4966685"/>
                <a:gd name="connsiteY14204" fmla="*/ 129146 h 512833"/>
                <a:gd name="connsiteX14205" fmla="*/ 1633372 w 4966685"/>
                <a:gd name="connsiteY14205" fmla="*/ 136856 h 512833"/>
                <a:gd name="connsiteX14206" fmla="*/ 1625662 w 4966685"/>
                <a:gd name="connsiteY14206" fmla="*/ 129146 h 512833"/>
                <a:gd name="connsiteX14207" fmla="*/ 1633372 w 4966685"/>
                <a:gd name="connsiteY14207" fmla="*/ 121436 h 512833"/>
                <a:gd name="connsiteX14208" fmla="*/ 1605126 w 4966685"/>
                <a:gd name="connsiteY14208" fmla="*/ 121436 h 512833"/>
                <a:gd name="connsiteX14209" fmla="*/ 1612836 w 4966685"/>
                <a:gd name="connsiteY14209" fmla="*/ 129146 h 512833"/>
                <a:gd name="connsiteX14210" fmla="*/ 1605126 w 4966685"/>
                <a:gd name="connsiteY14210" fmla="*/ 136856 h 512833"/>
                <a:gd name="connsiteX14211" fmla="*/ 1597416 w 4966685"/>
                <a:gd name="connsiteY14211" fmla="*/ 129146 h 512833"/>
                <a:gd name="connsiteX14212" fmla="*/ 1605126 w 4966685"/>
                <a:gd name="connsiteY14212" fmla="*/ 121436 h 512833"/>
                <a:gd name="connsiteX14213" fmla="*/ 1576881 w 4966685"/>
                <a:gd name="connsiteY14213" fmla="*/ 121436 h 512833"/>
                <a:gd name="connsiteX14214" fmla="*/ 1584591 w 4966685"/>
                <a:gd name="connsiteY14214" fmla="*/ 129146 h 512833"/>
                <a:gd name="connsiteX14215" fmla="*/ 1576881 w 4966685"/>
                <a:gd name="connsiteY14215" fmla="*/ 136856 h 512833"/>
                <a:gd name="connsiteX14216" fmla="*/ 1569171 w 4966685"/>
                <a:gd name="connsiteY14216" fmla="*/ 129146 h 512833"/>
                <a:gd name="connsiteX14217" fmla="*/ 1576881 w 4966685"/>
                <a:gd name="connsiteY14217" fmla="*/ 121436 h 512833"/>
                <a:gd name="connsiteX14218" fmla="*/ 1548635 w 4966685"/>
                <a:gd name="connsiteY14218" fmla="*/ 121436 h 512833"/>
                <a:gd name="connsiteX14219" fmla="*/ 1556345 w 4966685"/>
                <a:gd name="connsiteY14219" fmla="*/ 129146 h 512833"/>
                <a:gd name="connsiteX14220" fmla="*/ 1548635 w 4966685"/>
                <a:gd name="connsiteY14220" fmla="*/ 136856 h 512833"/>
                <a:gd name="connsiteX14221" fmla="*/ 1540925 w 4966685"/>
                <a:gd name="connsiteY14221" fmla="*/ 129146 h 512833"/>
                <a:gd name="connsiteX14222" fmla="*/ 1548635 w 4966685"/>
                <a:gd name="connsiteY14222" fmla="*/ 121436 h 512833"/>
                <a:gd name="connsiteX14223" fmla="*/ 1520390 w 4966685"/>
                <a:gd name="connsiteY14223" fmla="*/ 121436 h 512833"/>
                <a:gd name="connsiteX14224" fmla="*/ 1528100 w 4966685"/>
                <a:gd name="connsiteY14224" fmla="*/ 129146 h 512833"/>
                <a:gd name="connsiteX14225" fmla="*/ 1520390 w 4966685"/>
                <a:gd name="connsiteY14225" fmla="*/ 136856 h 512833"/>
                <a:gd name="connsiteX14226" fmla="*/ 1512680 w 4966685"/>
                <a:gd name="connsiteY14226" fmla="*/ 129146 h 512833"/>
                <a:gd name="connsiteX14227" fmla="*/ 1520390 w 4966685"/>
                <a:gd name="connsiteY14227" fmla="*/ 121436 h 512833"/>
                <a:gd name="connsiteX14228" fmla="*/ 1492144 w 4966685"/>
                <a:gd name="connsiteY14228" fmla="*/ 121436 h 512833"/>
                <a:gd name="connsiteX14229" fmla="*/ 1499854 w 4966685"/>
                <a:gd name="connsiteY14229" fmla="*/ 129146 h 512833"/>
                <a:gd name="connsiteX14230" fmla="*/ 1492144 w 4966685"/>
                <a:gd name="connsiteY14230" fmla="*/ 136856 h 512833"/>
                <a:gd name="connsiteX14231" fmla="*/ 1484434 w 4966685"/>
                <a:gd name="connsiteY14231" fmla="*/ 129146 h 512833"/>
                <a:gd name="connsiteX14232" fmla="*/ 1492144 w 4966685"/>
                <a:gd name="connsiteY14232" fmla="*/ 121436 h 512833"/>
                <a:gd name="connsiteX14233" fmla="*/ 1463899 w 4966685"/>
                <a:gd name="connsiteY14233" fmla="*/ 121436 h 512833"/>
                <a:gd name="connsiteX14234" fmla="*/ 1471609 w 4966685"/>
                <a:gd name="connsiteY14234" fmla="*/ 129146 h 512833"/>
                <a:gd name="connsiteX14235" fmla="*/ 1463899 w 4966685"/>
                <a:gd name="connsiteY14235" fmla="*/ 136856 h 512833"/>
                <a:gd name="connsiteX14236" fmla="*/ 1456189 w 4966685"/>
                <a:gd name="connsiteY14236" fmla="*/ 129146 h 512833"/>
                <a:gd name="connsiteX14237" fmla="*/ 1463899 w 4966685"/>
                <a:gd name="connsiteY14237" fmla="*/ 121436 h 512833"/>
                <a:gd name="connsiteX14238" fmla="*/ 1435653 w 4966685"/>
                <a:gd name="connsiteY14238" fmla="*/ 121436 h 512833"/>
                <a:gd name="connsiteX14239" fmla="*/ 1443363 w 4966685"/>
                <a:gd name="connsiteY14239" fmla="*/ 129146 h 512833"/>
                <a:gd name="connsiteX14240" fmla="*/ 1435653 w 4966685"/>
                <a:gd name="connsiteY14240" fmla="*/ 136856 h 512833"/>
                <a:gd name="connsiteX14241" fmla="*/ 1427943 w 4966685"/>
                <a:gd name="connsiteY14241" fmla="*/ 129146 h 512833"/>
                <a:gd name="connsiteX14242" fmla="*/ 1435653 w 4966685"/>
                <a:gd name="connsiteY14242" fmla="*/ 121436 h 512833"/>
                <a:gd name="connsiteX14243" fmla="*/ 1407408 w 4966685"/>
                <a:gd name="connsiteY14243" fmla="*/ 121436 h 512833"/>
                <a:gd name="connsiteX14244" fmla="*/ 1415118 w 4966685"/>
                <a:gd name="connsiteY14244" fmla="*/ 129146 h 512833"/>
                <a:gd name="connsiteX14245" fmla="*/ 1407408 w 4966685"/>
                <a:gd name="connsiteY14245" fmla="*/ 136856 h 512833"/>
                <a:gd name="connsiteX14246" fmla="*/ 1399698 w 4966685"/>
                <a:gd name="connsiteY14246" fmla="*/ 129146 h 512833"/>
                <a:gd name="connsiteX14247" fmla="*/ 1407408 w 4966685"/>
                <a:gd name="connsiteY14247" fmla="*/ 121436 h 512833"/>
                <a:gd name="connsiteX14248" fmla="*/ 1379162 w 4966685"/>
                <a:gd name="connsiteY14248" fmla="*/ 121436 h 512833"/>
                <a:gd name="connsiteX14249" fmla="*/ 1386872 w 4966685"/>
                <a:gd name="connsiteY14249" fmla="*/ 129146 h 512833"/>
                <a:gd name="connsiteX14250" fmla="*/ 1379162 w 4966685"/>
                <a:gd name="connsiteY14250" fmla="*/ 136856 h 512833"/>
                <a:gd name="connsiteX14251" fmla="*/ 1371452 w 4966685"/>
                <a:gd name="connsiteY14251" fmla="*/ 129146 h 512833"/>
                <a:gd name="connsiteX14252" fmla="*/ 1379162 w 4966685"/>
                <a:gd name="connsiteY14252" fmla="*/ 121436 h 512833"/>
                <a:gd name="connsiteX14253" fmla="*/ 1350917 w 4966685"/>
                <a:gd name="connsiteY14253" fmla="*/ 121436 h 512833"/>
                <a:gd name="connsiteX14254" fmla="*/ 1358627 w 4966685"/>
                <a:gd name="connsiteY14254" fmla="*/ 129146 h 512833"/>
                <a:gd name="connsiteX14255" fmla="*/ 1350917 w 4966685"/>
                <a:gd name="connsiteY14255" fmla="*/ 136856 h 512833"/>
                <a:gd name="connsiteX14256" fmla="*/ 1343207 w 4966685"/>
                <a:gd name="connsiteY14256" fmla="*/ 129146 h 512833"/>
                <a:gd name="connsiteX14257" fmla="*/ 1350917 w 4966685"/>
                <a:gd name="connsiteY14257" fmla="*/ 121436 h 512833"/>
                <a:gd name="connsiteX14258" fmla="*/ 1322671 w 4966685"/>
                <a:gd name="connsiteY14258" fmla="*/ 121436 h 512833"/>
                <a:gd name="connsiteX14259" fmla="*/ 1330381 w 4966685"/>
                <a:gd name="connsiteY14259" fmla="*/ 129146 h 512833"/>
                <a:gd name="connsiteX14260" fmla="*/ 1322671 w 4966685"/>
                <a:gd name="connsiteY14260" fmla="*/ 136856 h 512833"/>
                <a:gd name="connsiteX14261" fmla="*/ 1314961 w 4966685"/>
                <a:gd name="connsiteY14261" fmla="*/ 129146 h 512833"/>
                <a:gd name="connsiteX14262" fmla="*/ 1322671 w 4966685"/>
                <a:gd name="connsiteY14262" fmla="*/ 121436 h 512833"/>
                <a:gd name="connsiteX14263" fmla="*/ 1294426 w 4966685"/>
                <a:gd name="connsiteY14263" fmla="*/ 121436 h 512833"/>
                <a:gd name="connsiteX14264" fmla="*/ 1302136 w 4966685"/>
                <a:gd name="connsiteY14264" fmla="*/ 129146 h 512833"/>
                <a:gd name="connsiteX14265" fmla="*/ 1294426 w 4966685"/>
                <a:gd name="connsiteY14265" fmla="*/ 136856 h 512833"/>
                <a:gd name="connsiteX14266" fmla="*/ 1286716 w 4966685"/>
                <a:gd name="connsiteY14266" fmla="*/ 129146 h 512833"/>
                <a:gd name="connsiteX14267" fmla="*/ 1294426 w 4966685"/>
                <a:gd name="connsiteY14267" fmla="*/ 121436 h 512833"/>
                <a:gd name="connsiteX14268" fmla="*/ 1266180 w 4966685"/>
                <a:gd name="connsiteY14268" fmla="*/ 121436 h 512833"/>
                <a:gd name="connsiteX14269" fmla="*/ 1273890 w 4966685"/>
                <a:gd name="connsiteY14269" fmla="*/ 129146 h 512833"/>
                <a:gd name="connsiteX14270" fmla="*/ 1266180 w 4966685"/>
                <a:gd name="connsiteY14270" fmla="*/ 136856 h 512833"/>
                <a:gd name="connsiteX14271" fmla="*/ 1258470 w 4966685"/>
                <a:gd name="connsiteY14271" fmla="*/ 129146 h 512833"/>
                <a:gd name="connsiteX14272" fmla="*/ 1266180 w 4966685"/>
                <a:gd name="connsiteY14272" fmla="*/ 121436 h 512833"/>
                <a:gd name="connsiteX14273" fmla="*/ 1237935 w 4966685"/>
                <a:gd name="connsiteY14273" fmla="*/ 121436 h 512833"/>
                <a:gd name="connsiteX14274" fmla="*/ 1245646 w 4966685"/>
                <a:gd name="connsiteY14274" fmla="*/ 129146 h 512833"/>
                <a:gd name="connsiteX14275" fmla="*/ 1237935 w 4966685"/>
                <a:gd name="connsiteY14275" fmla="*/ 136856 h 512833"/>
                <a:gd name="connsiteX14276" fmla="*/ 1230225 w 4966685"/>
                <a:gd name="connsiteY14276" fmla="*/ 129146 h 512833"/>
                <a:gd name="connsiteX14277" fmla="*/ 1237935 w 4966685"/>
                <a:gd name="connsiteY14277" fmla="*/ 121436 h 512833"/>
                <a:gd name="connsiteX14278" fmla="*/ 1209689 w 4966685"/>
                <a:gd name="connsiteY14278" fmla="*/ 121436 h 512833"/>
                <a:gd name="connsiteX14279" fmla="*/ 1217399 w 4966685"/>
                <a:gd name="connsiteY14279" fmla="*/ 129146 h 512833"/>
                <a:gd name="connsiteX14280" fmla="*/ 1209689 w 4966685"/>
                <a:gd name="connsiteY14280" fmla="*/ 136856 h 512833"/>
                <a:gd name="connsiteX14281" fmla="*/ 1201979 w 4966685"/>
                <a:gd name="connsiteY14281" fmla="*/ 129146 h 512833"/>
                <a:gd name="connsiteX14282" fmla="*/ 1209689 w 4966685"/>
                <a:gd name="connsiteY14282" fmla="*/ 121436 h 512833"/>
                <a:gd name="connsiteX14283" fmla="*/ 1181444 w 4966685"/>
                <a:gd name="connsiteY14283" fmla="*/ 121436 h 512833"/>
                <a:gd name="connsiteX14284" fmla="*/ 1189154 w 4966685"/>
                <a:gd name="connsiteY14284" fmla="*/ 129146 h 512833"/>
                <a:gd name="connsiteX14285" fmla="*/ 1181444 w 4966685"/>
                <a:gd name="connsiteY14285" fmla="*/ 136856 h 512833"/>
                <a:gd name="connsiteX14286" fmla="*/ 1173734 w 4966685"/>
                <a:gd name="connsiteY14286" fmla="*/ 129146 h 512833"/>
                <a:gd name="connsiteX14287" fmla="*/ 1181444 w 4966685"/>
                <a:gd name="connsiteY14287" fmla="*/ 121436 h 512833"/>
                <a:gd name="connsiteX14288" fmla="*/ 1153198 w 4966685"/>
                <a:gd name="connsiteY14288" fmla="*/ 121436 h 512833"/>
                <a:gd name="connsiteX14289" fmla="*/ 1160908 w 4966685"/>
                <a:gd name="connsiteY14289" fmla="*/ 129146 h 512833"/>
                <a:gd name="connsiteX14290" fmla="*/ 1153198 w 4966685"/>
                <a:gd name="connsiteY14290" fmla="*/ 136856 h 512833"/>
                <a:gd name="connsiteX14291" fmla="*/ 1145488 w 4966685"/>
                <a:gd name="connsiteY14291" fmla="*/ 129146 h 512833"/>
                <a:gd name="connsiteX14292" fmla="*/ 1153198 w 4966685"/>
                <a:gd name="connsiteY14292" fmla="*/ 121436 h 512833"/>
                <a:gd name="connsiteX14293" fmla="*/ 1124953 w 4966685"/>
                <a:gd name="connsiteY14293" fmla="*/ 121436 h 512833"/>
                <a:gd name="connsiteX14294" fmla="*/ 1132664 w 4966685"/>
                <a:gd name="connsiteY14294" fmla="*/ 129146 h 512833"/>
                <a:gd name="connsiteX14295" fmla="*/ 1124953 w 4966685"/>
                <a:gd name="connsiteY14295" fmla="*/ 136856 h 512833"/>
                <a:gd name="connsiteX14296" fmla="*/ 1117243 w 4966685"/>
                <a:gd name="connsiteY14296" fmla="*/ 129146 h 512833"/>
                <a:gd name="connsiteX14297" fmla="*/ 1124953 w 4966685"/>
                <a:gd name="connsiteY14297" fmla="*/ 121436 h 512833"/>
                <a:gd name="connsiteX14298" fmla="*/ 1096707 w 4966685"/>
                <a:gd name="connsiteY14298" fmla="*/ 121436 h 512833"/>
                <a:gd name="connsiteX14299" fmla="*/ 1104417 w 4966685"/>
                <a:gd name="connsiteY14299" fmla="*/ 129146 h 512833"/>
                <a:gd name="connsiteX14300" fmla="*/ 1096707 w 4966685"/>
                <a:gd name="connsiteY14300" fmla="*/ 136856 h 512833"/>
                <a:gd name="connsiteX14301" fmla="*/ 1088997 w 4966685"/>
                <a:gd name="connsiteY14301" fmla="*/ 129146 h 512833"/>
                <a:gd name="connsiteX14302" fmla="*/ 1096707 w 4966685"/>
                <a:gd name="connsiteY14302" fmla="*/ 121436 h 512833"/>
                <a:gd name="connsiteX14303" fmla="*/ 1068462 w 4966685"/>
                <a:gd name="connsiteY14303" fmla="*/ 121436 h 512833"/>
                <a:gd name="connsiteX14304" fmla="*/ 1076172 w 4966685"/>
                <a:gd name="connsiteY14304" fmla="*/ 129146 h 512833"/>
                <a:gd name="connsiteX14305" fmla="*/ 1068462 w 4966685"/>
                <a:gd name="connsiteY14305" fmla="*/ 136856 h 512833"/>
                <a:gd name="connsiteX14306" fmla="*/ 1060752 w 4966685"/>
                <a:gd name="connsiteY14306" fmla="*/ 129146 h 512833"/>
                <a:gd name="connsiteX14307" fmla="*/ 1068462 w 4966685"/>
                <a:gd name="connsiteY14307" fmla="*/ 121436 h 512833"/>
                <a:gd name="connsiteX14308" fmla="*/ 1040216 w 4966685"/>
                <a:gd name="connsiteY14308" fmla="*/ 121436 h 512833"/>
                <a:gd name="connsiteX14309" fmla="*/ 1047926 w 4966685"/>
                <a:gd name="connsiteY14309" fmla="*/ 129146 h 512833"/>
                <a:gd name="connsiteX14310" fmla="*/ 1040216 w 4966685"/>
                <a:gd name="connsiteY14310" fmla="*/ 136856 h 512833"/>
                <a:gd name="connsiteX14311" fmla="*/ 1032506 w 4966685"/>
                <a:gd name="connsiteY14311" fmla="*/ 129146 h 512833"/>
                <a:gd name="connsiteX14312" fmla="*/ 1040216 w 4966685"/>
                <a:gd name="connsiteY14312" fmla="*/ 121436 h 512833"/>
                <a:gd name="connsiteX14313" fmla="*/ 1011971 w 4966685"/>
                <a:gd name="connsiteY14313" fmla="*/ 121436 h 512833"/>
                <a:gd name="connsiteX14314" fmla="*/ 1019682 w 4966685"/>
                <a:gd name="connsiteY14314" fmla="*/ 129146 h 512833"/>
                <a:gd name="connsiteX14315" fmla="*/ 1011971 w 4966685"/>
                <a:gd name="connsiteY14315" fmla="*/ 136856 h 512833"/>
                <a:gd name="connsiteX14316" fmla="*/ 1004261 w 4966685"/>
                <a:gd name="connsiteY14316" fmla="*/ 129146 h 512833"/>
                <a:gd name="connsiteX14317" fmla="*/ 1011971 w 4966685"/>
                <a:gd name="connsiteY14317" fmla="*/ 121436 h 512833"/>
                <a:gd name="connsiteX14318" fmla="*/ 983725 w 4966685"/>
                <a:gd name="connsiteY14318" fmla="*/ 121436 h 512833"/>
                <a:gd name="connsiteX14319" fmla="*/ 991435 w 4966685"/>
                <a:gd name="connsiteY14319" fmla="*/ 129146 h 512833"/>
                <a:gd name="connsiteX14320" fmla="*/ 983725 w 4966685"/>
                <a:gd name="connsiteY14320" fmla="*/ 136856 h 512833"/>
                <a:gd name="connsiteX14321" fmla="*/ 976015 w 4966685"/>
                <a:gd name="connsiteY14321" fmla="*/ 129146 h 512833"/>
                <a:gd name="connsiteX14322" fmla="*/ 983725 w 4966685"/>
                <a:gd name="connsiteY14322" fmla="*/ 121436 h 512833"/>
                <a:gd name="connsiteX14323" fmla="*/ 955480 w 4966685"/>
                <a:gd name="connsiteY14323" fmla="*/ 121436 h 512833"/>
                <a:gd name="connsiteX14324" fmla="*/ 963191 w 4966685"/>
                <a:gd name="connsiteY14324" fmla="*/ 129146 h 512833"/>
                <a:gd name="connsiteX14325" fmla="*/ 955480 w 4966685"/>
                <a:gd name="connsiteY14325" fmla="*/ 136856 h 512833"/>
                <a:gd name="connsiteX14326" fmla="*/ 947770 w 4966685"/>
                <a:gd name="connsiteY14326" fmla="*/ 129146 h 512833"/>
                <a:gd name="connsiteX14327" fmla="*/ 955480 w 4966685"/>
                <a:gd name="connsiteY14327" fmla="*/ 121436 h 512833"/>
                <a:gd name="connsiteX14328" fmla="*/ 927234 w 4966685"/>
                <a:gd name="connsiteY14328" fmla="*/ 121436 h 512833"/>
                <a:gd name="connsiteX14329" fmla="*/ 934944 w 4966685"/>
                <a:gd name="connsiteY14329" fmla="*/ 129146 h 512833"/>
                <a:gd name="connsiteX14330" fmla="*/ 927234 w 4966685"/>
                <a:gd name="connsiteY14330" fmla="*/ 136856 h 512833"/>
                <a:gd name="connsiteX14331" fmla="*/ 919524 w 4966685"/>
                <a:gd name="connsiteY14331" fmla="*/ 129146 h 512833"/>
                <a:gd name="connsiteX14332" fmla="*/ 927234 w 4966685"/>
                <a:gd name="connsiteY14332" fmla="*/ 121436 h 512833"/>
                <a:gd name="connsiteX14333" fmla="*/ 898990 w 4966685"/>
                <a:gd name="connsiteY14333" fmla="*/ 121436 h 512833"/>
                <a:gd name="connsiteX14334" fmla="*/ 906700 w 4966685"/>
                <a:gd name="connsiteY14334" fmla="*/ 129146 h 512833"/>
                <a:gd name="connsiteX14335" fmla="*/ 898990 w 4966685"/>
                <a:gd name="connsiteY14335" fmla="*/ 136856 h 512833"/>
                <a:gd name="connsiteX14336" fmla="*/ 891279 w 4966685"/>
                <a:gd name="connsiteY14336" fmla="*/ 129146 h 512833"/>
                <a:gd name="connsiteX14337" fmla="*/ 898990 w 4966685"/>
                <a:gd name="connsiteY14337" fmla="*/ 121436 h 512833"/>
                <a:gd name="connsiteX14338" fmla="*/ 870743 w 4966685"/>
                <a:gd name="connsiteY14338" fmla="*/ 121436 h 512833"/>
                <a:gd name="connsiteX14339" fmla="*/ 878453 w 4966685"/>
                <a:gd name="connsiteY14339" fmla="*/ 129146 h 512833"/>
                <a:gd name="connsiteX14340" fmla="*/ 870743 w 4966685"/>
                <a:gd name="connsiteY14340" fmla="*/ 136856 h 512833"/>
                <a:gd name="connsiteX14341" fmla="*/ 863033 w 4966685"/>
                <a:gd name="connsiteY14341" fmla="*/ 129146 h 512833"/>
                <a:gd name="connsiteX14342" fmla="*/ 870743 w 4966685"/>
                <a:gd name="connsiteY14342" fmla="*/ 121436 h 512833"/>
                <a:gd name="connsiteX14343" fmla="*/ 842499 w 4966685"/>
                <a:gd name="connsiteY14343" fmla="*/ 121436 h 512833"/>
                <a:gd name="connsiteX14344" fmla="*/ 850209 w 4966685"/>
                <a:gd name="connsiteY14344" fmla="*/ 129146 h 512833"/>
                <a:gd name="connsiteX14345" fmla="*/ 842499 w 4966685"/>
                <a:gd name="connsiteY14345" fmla="*/ 136856 h 512833"/>
                <a:gd name="connsiteX14346" fmla="*/ 834788 w 4966685"/>
                <a:gd name="connsiteY14346" fmla="*/ 129146 h 512833"/>
                <a:gd name="connsiteX14347" fmla="*/ 842499 w 4966685"/>
                <a:gd name="connsiteY14347" fmla="*/ 121436 h 512833"/>
                <a:gd name="connsiteX14348" fmla="*/ 814252 w 4966685"/>
                <a:gd name="connsiteY14348" fmla="*/ 121436 h 512833"/>
                <a:gd name="connsiteX14349" fmla="*/ 821962 w 4966685"/>
                <a:gd name="connsiteY14349" fmla="*/ 129146 h 512833"/>
                <a:gd name="connsiteX14350" fmla="*/ 814252 w 4966685"/>
                <a:gd name="connsiteY14350" fmla="*/ 136856 h 512833"/>
                <a:gd name="connsiteX14351" fmla="*/ 806542 w 4966685"/>
                <a:gd name="connsiteY14351" fmla="*/ 129146 h 512833"/>
                <a:gd name="connsiteX14352" fmla="*/ 814252 w 4966685"/>
                <a:gd name="connsiteY14352" fmla="*/ 121436 h 512833"/>
                <a:gd name="connsiteX14353" fmla="*/ 786008 w 4966685"/>
                <a:gd name="connsiteY14353" fmla="*/ 121436 h 512833"/>
                <a:gd name="connsiteX14354" fmla="*/ 793718 w 4966685"/>
                <a:gd name="connsiteY14354" fmla="*/ 129146 h 512833"/>
                <a:gd name="connsiteX14355" fmla="*/ 786008 w 4966685"/>
                <a:gd name="connsiteY14355" fmla="*/ 136856 h 512833"/>
                <a:gd name="connsiteX14356" fmla="*/ 778297 w 4966685"/>
                <a:gd name="connsiteY14356" fmla="*/ 129146 h 512833"/>
                <a:gd name="connsiteX14357" fmla="*/ 786008 w 4966685"/>
                <a:gd name="connsiteY14357" fmla="*/ 121436 h 512833"/>
                <a:gd name="connsiteX14358" fmla="*/ 757761 w 4966685"/>
                <a:gd name="connsiteY14358" fmla="*/ 121436 h 512833"/>
                <a:gd name="connsiteX14359" fmla="*/ 765471 w 4966685"/>
                <a:gd name="connsiteY14359" fmla="*/ 129146 h 512833"/>
                <a:gd name="connsiteX14360" fmla="*/ 757761 w 4966685"/>
                <a:gd name="connsiteY14360" fmla="*/ 136856 h 512833"/>
                <a:gd name="connsiteX14361" fmla="*/ 750051 w 4966685"/>
                <a:gd name="connsiteY14361" fmla="*/ 129146 h 512833"/>
                <a:gd name="connsiteX14362" fmla="*/ 757761 w 4966685"/>
                <a:gd name="connsiteY14362" fmla="*/ 121436 h 512833"/>
                <a:gd name="connsiteX14363" fmla="*/ 729517 w 4966685"/>
                <a:gd name="connsiteY14363" fmla="*/ 121436 h 512833"/>
                <a:gd name="connsiteX14364" fmla="*/ 737227 w 4966685"/>
                <a:gd name="connsiteY14364" fmla="*/ 129146 h 512833"/>
                <a:gd name="connsiteX14365" fmla="*/ 729517 w 4966685"/>
                <a:gd name="connsiteY14365" fmla="*/ 136856 h 512833"/>
                <a:gd name="connsiteX14366" fmla="*/ 721806 w 4966685"/>
                <a:gd name="connsiteY14366" fmla="*/ 129146 h 512833"/>
                <a:gd name="connsiteX14367" fmla="*/ 729517 w 4966685"/>
                <a:gd name="connsiteY14367" fmla="*/ 121436 h 512833"/>
                <a:gd name="connsiteX14368" fmla="*/ 701270 w 4966685"/>
                <a:gd name="connsiteY14368" fmla="*/ 121436 h 512833"/>
                <a:gd name="connsiteX14369" fmla="*/ 708981 w 4966685"/>
                <a:gd name="connsiteY14369" fmla="*/ 129146 h 512833"/>
                <a:gd name="connsiteX14370" fmla="*/ 701270 w 4966685"/>
                <a:gd name="connsiteY14370" fmla="*/ 136856 h 512833"/>
                <a:gd name="connsiteX14371" fmla="*/ 693560 w 4966685"/>
                <a:gd name="connsiteY14371" fmla="*/ 129146 h 512833"/>
                <a:gd name="connsiteX14372" fmla="*/ 701270 w 4966685"/>
                <a:gd name="connsiteY14372" fmla="*/ 121436 h 512833"/>
                <a:gd name="connsiteX14373" fmla="*/ 673026 w 4966685"/>
                <a:gd name="connsiteY14373" fmla="*/ 121436 h 512833"/>
                <a:gd name="connsiteX14374" fmla="*/ 680736 w 4966685"/>
                <a:gd name="connsiteY14374" fmla="*/ 129146 h 512833"/>
                <a:gd name="connsiteX14375" fmla="*/ 673026 w 4966685"/>
                <a:gd name="connsiteY14375" fmla="*/ 136856 h 512833"/>
                <a:gd name="connsiteX14376" fmla="*/ 665316 w 4966685"/>
                <a:gd name="connsiteY14376" fmla="*/ 129146 h 512833"/>
                <a:gd name="connsiteX14377" fmla="*/ 673026 w 4966685"/>
                <a:gd name="connsiteY14377" fmla="*/ 121436 h 512833"/>
                <a:gd name="connsiteX14378" fmla="*/ 644779 w 4966685"/>
                <a:gd name="connsiteY14378" fmla="*/ 121436 h 512833"/>
                <a:gd name="connsiteX14379" fmla="*/ 652490 w 4966685"/>
                <a:gd name="connsiteY14379" fmla="*/ 129146 h 512833"/>
                <a:gd name="connsiteX14380" fmla="*/ 644779 w 4966685"/>
                <a:gd name="connsiteY14380" fmla="*/ 136856 h 512833"/>
                <a:gd name="connsiteX14381" fmla="*/ 637069 w 4966685"/>
                <a:gd name="connsiteY14381" fmla="*/ 129146 h 512833"/>
                <a:gd name="connsiteX14382" fmla="*/ 644779 w 4966685"/>
                <a:gd name="connsiteY14382" fmla="*/ 121436 h 512833"/>
                <a:gd name="connsiteX14383" fmla="*/ 616535 w 4966685"/>
                <a:gd name="connsiteY14383" fmla="*/ 121436 h 512833"/>
                <a:gd name="connsiteX14384" fmla="*/ 624245 w 4966685"/>
                <a:gd name="connsiteY14384" fmla="*/ 129146 h 512833"/>
                <a:gd name="connsiteX14385" fmla="*/ 616535 w 4966685"/>
                <a:gd name="connsiteY14385" fmla="*/ 136856 h 512833"/>
                <a:gd name="connsiteX14386" fmla="*/ 608825 w 4966685"/>
                <a:gd name="connsiteY14386" fmla="*/ 129146 h 512833"/>
                <a:gd name="connsiteX14387" fmla="*/ 616535 w 4966685"/>
                <a:gd name="connsiteY14387" fmla="*/ 121436 h 512833"/>
                <a:gd name="connsiteX14388" fmla="*/ 588288 w 4966685"/>
                <a:gd name="connsiteY14388" fmla="*/ 121436 h 512833"/>
                <a:gd name="connsiteX14389" fmla="*/ 595998 w 4966685"/>
                <a:gd name="connsiteY14389" fmla="*/ 129146 h 512833"/>
                <a:gd name="connsiteX14390" fmla="*/ 588288 w 4966685"/>
                <a:gd name="connsiteY14390" fmla="*/ 136856 h 512833"/>
                <a:gd name="connsiteX14391" fmla="*/ 580578 w 4966685"/>
                <a:gd name="connsiteY14391" fmla="*/ 129146 h 512833"/>
                <a:gd name="connsiteX14392" fmla="*/ 588288 w 4966685"/>
                <a:gd name="connsiteY14392" fmla="*/ 121436 h 512833"/>
                <a:gd name="connsiteX14393" fmla="*/ 560044 w 4966685"/>
                <a:gd name="connsiteY14393" fmla="*/ 121436 h 512833"/>
                <a:gd name="connsiteX14394" fmla="*/ 567754 w 4966685"/>
                <a:gd name="connsiteY14394" fmla="*/ 129146 h 512833"/>
                <a:gd name="connsiteX14395" fmla="*/ 560044 w 4966685"/>
                <a:gd name="connsiteY14395" fmla="*/ 136856 h 512833"/>
                <a:gd name="connsiteX14396" fmla="*/ 552333 w 4966685"/>
                <a:gd name="connsiteY14396" fmla="*/ 129146 h 512833"/>
                <a:gd name="connsiteX14397" fmla="*/ 560044 w 4966685"/>
                <a:gd name="connsiteY14397" fmla="*/ 121436 h 512833"/>
                <a:gd name="connsiteX14398" fmla="*/ 531797 w 4966685"/>
                <a:gd name="connsiteY14398" fmla="*/ 121436 h 512833"/>
                <a:gd name="connsiteX14399" fmla="*/ 539508 w 4966685"/>
                <a:gd name="connsiteY14399" fmla="*/ 129146 h 512833"/>
                <a:gd name="connsiteX14400" fmla="*/ 531797 w 4966685"/>
                <a:gd name="connsiteY14400" fmla="*/ 136856 h 512833"/>
                <a:gd name="connsiteX14401" fmla="*/ 524087 w 4966685"/>
                <a:gd name="connsiteY14401" fmla="*/ 129146 h 512833"/>
                <a:gd name="connsiteX14402" fmla="*/ 531797 w 4966685"/>
                <a:gd name="connsiteY14402" fmla="*/ 121436 h 512833"/>
                <a:gd name="connsiteX14403" fmla="*/ 503553 w 4966685"/>
                <a:gd name="connsiteY14403" fmla="*/ 121436 h 512833"/>
                <a:gd name="connsiteX14404" fmla="*/ 511263 w 4966685"/>
                <a:gd name="connsiteY14404" fmla="*/ 129146 h 512833"/>
                <a:gd name="connsiteX14405" fmla="*/ 503553 w 4966685"/>
                <a:gd name="connsiteY14405" fmla="*/ 136856 h 512833"/>
                <a:gd name="connsiteX14406" fmla="*/ 495843 w 4966685"/>
                <a:gd name="connsiteY14406" fmla="*/ 129146 h 512833"/>
                <a:gd name="connsiteX14407" fmla="*/ 503553 w 4966685"/>
                <a:gd name="connsiteY14407" fmla="*/ 121436 h 512833"/>
                <a:gd name="connsiteX14408" fmla="*/ 475306 w 4966685"/>
                <a:gd name="connsiteY14408" fmla="*/ 121436 h 512833"/>
                <a:gd name="connsiteX14409" fmla="*/ 483017 w 4966685"/>
                <a:gd name="connsiteY14409" fmla="*/ 129146 h 512833"/>
                <a:gd name="connsiteX14410" fmla="*/ 475306 w 4966685"/>
                <a:gd name="connsiteY14410" fmla="*/ 136856 h 512833"/>
                <a:gd name="connsiteX14411" fmla="*/ 467596 w 4966685"/>
                <a:gd name="connsiteY14411" fmla="*/ 129146 h 512833"/>
                <a:gd name="connsiteX14412" fmla="*/ 475306 w 4966685"/>
                <a:gd name="connsiteY14412" fmla="*/ 121436 h 512833"/>
                <a:gd name="connsiteX14413" fmla="*/ 447062 w 4966685"/>
                <a:gd name="connsiteY14413" fmla="*/ 121436 h 512833"/>
                <a:gd name="connsiteX14414" fmla="*/ 454772 w 4966685"/>
                <a:gd name="connsiteY14414" fmla="*/ 129146 h 512833"/>
                <a:gd name="connsiteX14415" fmla="*/ 447062 w 4966685"/>
                <a:gd name="connsiteY14415" fmla="*/ 136856 h 512833"/>
                <a:gd name="connsiteX14416" fmla="*/ 439352 w 4966685"/>
                <a:gd name="connsiteY14416" fmla="*/ 129146 h 512833"/>
                <a:gd name="connsiteX14417" fmla="*/ 447062 w 4966685"/>
                <a:gd name="connsiteY14417" fmla="*/ 121436 h 512833"/>
                <a:gd name="connsiteX14418" fmla="*/ 418815 w 4966685"/>
                <a:gd name="connsiteY14418" fmla="*/ 121436 h 512833"/>
                <a:gd name="connsiteX14419" fmla="*/ 426526 w 4966685"/>
                <a:gd name="connsiteY14419" fmla="*/ 129146 h 512833"/>
                <a:gd name="connsiteX14420" fmla="*/ 418815 w 4966685"/>
                <a:gd name="connsiteY14420" fmla="*/ 136856 h 512833"/>
                <a:gd name="connsiteX14421" fmla="*/ 411105 w 4966685"/>
                <a:gd name="connsiteY14421" fmla="*/ 129146 h 512833"/>
                <a:gd name="connsiteX14422" fmla="*/ 418815 w 4966685"/>
                <a:gd name="connsiteY14422" fmla="*/ 121436 h 512833"/>
                <a:gd name="connsiteX14423" fmla="*/ 390571 w 4966685"/>
                <a:gd name="connsiteY14423" fmla="*/ 121436 h 512833"/>
                <a:gd name="connsiteX14424" fmla="*/ 398281 w 4966685"/>
                <a:gd name="connsiteY14424" fmla="*/ 129146 h 512833"/>
                <a:gd name="connsiteX14425" fmla="*/ 390571 w 4966685"/>
                <a:gd name="connsiteY14425" fmla="*/ 136856 h 512833"/>
                <a:gd name="connsiteX14426" fmla="*/ 382861 w 4966685"/>
                <a:gd name="connsiteY14426" fmla="*/ 129146 h 512833"/>
                <a:gd name="connsiteX14427" fmla="*/ 390571 w 4966685"/>
                <a:gd name="connsiteY14427" fmla="*/ 121436 h 512833"/>
                <a:gd name="connsiteX14428" fmla="*/ 362324 w 4966685"/>
                <a:gd name="connsiteY14428" fmla="*/ 121436 h 512833"/>
                <a:gd name="connsiteX14429" fmla="*/ 370035 w 4966685"/>
                <a:gd name="connsiteY14429" fmla="*/ 129146 h 512833"/>
                <a:gd name="connsiteX14430" fmla="*/ 362324 w 4966685"/>
                <a:gd name="connsiteY14430" fmla="*/ 136856 h 512833"/>
                <a:gd name="connsiteX14431" fmla="*/ 354614 w 4966685"/>
                <a:gd name="connsiteY14431" fmla="*/ 129146 h 512833"/>
                <a:gd name="connsiteX14432" fmla="*/ 362324 w 4966685"/>
                <a:gd name="connsiteY14432" fmla="*/ 121436 h 512833"/>
                <a:gd name="connsiteX14433" fmla="*/ 334080 w 4966685"/>
                <a:gd name="connsiteY14433" fmla="*/ 121436 h 512833"/>
                <a:gd name="connsiteX14434" fmla="*/ 341790 w 4966685"/>
                <a:gd name="connsiteY14434" fmla="*/ 129146 h 512833"/>
                <a:gd name="connsiteX14435" fmla="*/ 334080 w 4966685"/>
                <a:gd name="connsiteY14435" fmla="*/ 136856 h 512833"/>
                <a:gd name="connsiteX14436" fmla="*/ 326370 w 4966685"/>
                <a:gd name="connsiteY14436" fmla="*/ 129146 h 512833"/>
                <a:gd name="connsiteX14437" fmla="*/ 334080 w 4966685"/>
                <a:gd name="connsiteY14437" fmla="*/ 121436 h 512833"/>
                <a:gd name="connsiteX14438" fmla="*/ 305833 w 4966685"/>
                <a:gd name="connsiteY14438" fmla="*/ 121436 h 512833"/>
                <a:gd name="connsiteX14439" fmla="*/ 313544 w 4966685"/>
                <a:gd name="connsiteY14439" fmla="*/ 129146 h 512833"/>
                <a:gd name="connsiteX14440" fmla="*/ 305833 w 4966685"/>
                <a:gd name="connsiteY14440" fmla="*/ 136856 h 512833"/>
                <a:gd name="connsiteX14441" fmla="*/ 298123 w 4966685"/>
                <a:gd name="connsiteY14441" fmla="*/ 129146 h 512833"/>
                <a:gd name="connsiteX14442" fmla="*/ 305833 w 4966685"/>
                <a:gd name="connsiteY14442" fmla="*/ 121436 h 512833"/>
                <a:gd name="connsiteX14443" fmla="*/ 277589 w 4966685"/>
                <a:gd name="connsiteY14443" fmla="*/ 121436 h 512833"/>
                <a:gd name="connsiteX14444" fmla="*/ 285299 w 4966685"/>
                <a:gd name="connsiteY14444" fmla="*/ 129146 h 512833"/>
                <a:gd name="connsiteX14445" fmla="*/ 277589 w 4966685"/>
                <a:gd name="connsiteY14445" fmla="*/ 136856 h 512833"/>
                <a:gd name="connsiteX14446" fmla="*/ 269879 w 4966685"/>
                <a:gd name="connsiteY14446" fmla="*/ 129146 h 512833"/>
                <a:gd name="connsiteX14447" fmla="*/ 277589 w 4966685"/>
                <a:gd name="connsiteY14447" fmla="*/ 121436 h 512833"/>
                <a:gd name="connsiteX14448" fmla="*/ 249343 w 4966685"/>
                <a:gd name="connsiteY14448" fmla="*/ 121436 h 512833"/>
                <a:gd name="connsiteX14449" fmla="*/ 257053 w 4966685"/>
                <a:gd name="connsiteY14449" fmla="*/ 129146 h 512833"/>
                <a:gd name="connsiteX14450" fmla="*/ 249343 w 4966685"/>
                <a:gd name="connsiteY14450" fmla="*/ 136856 h 512833"/>
                <a:gd name="connsiteX14451" fmla="*/ 241632 w 4966685"/>
                <a:gd name="connsiteY14451" fmla="*/ 129146 h 512833"/>
                <a:gd name="connsiteX14452" fmla="*/ 249343 w 4966685"/>
                <a:gd name="connsiteY14452" fmla="*/ 121436 h 512833"/>
                <a:gd name="connsiteX14453" fmla="*/ 221098 w 4966685"/>
                <a:gd name="connsiteY14453" fmla="*/ 121436 h 512833"/>
                <a:gd name="connsiteX14454" fmla="*/ 228808 w 4966685"/>
                <a:gd name="connsiteY14454" fmla="*/ 129146 h 512833"/>
                <a:gd name="connsiteX14455" fmla="*/ 221098 w 4966685"/>
                <a:gd name="connsiteY14455" fmla="*/ 136856 h 512833"/>
                <a:gd name="connsiteX14456" fmla="*/ 213388 w 4966685"/>
                <a:gd name="connsiteY14456" fmla="*/ 129146 h 512833"/>
                <a:gd name="connsiteX14457" fmla="*/ 221098 w 4966685"/>
                <a:gd name="connsiteY14457" fmla="*/ 121436 h 512833"/>
                <a:gd name="connsiteX14458" fmla="*/ 192852 w 4966685"/>
                <a:gd name="connsiteY14458" fmla="*/ 121436 h 512833"/>
                <a:gd name="connsiteX14459" fmla="*/ 200562 w 4966685"/>
                <a:gd name="connsiteY14459" fmla="*/ 129146 h 512833"/>
                <a:gd name="connsiteX14460" fmla="*/ 192852 w 4966685"/>
                <a:gd name="connsiteY14460" fmla="*/ 136856 h 512833"/>
                <a:gd name="connsiteX14461" fmla="*/ 185142 w 4966685"/>
                <a:gd name="connsiteY14461" fmla="*/ 129146 h 512833"/>
                <a:gd name="connsiteX14462" fmla="*/ 192852 w 4966685"/>
                <a:gd name="connsiteY14462" fmla="*/ 121436 h 512833"/>
                <a:gd name="connsiteX14463" fmla="*/ 164606 w 4966685"/>
                <a:gd name="connsiteY14463" fmla="*/ 121436 h 512833"/>
                <a:gd name="connsiteX14464" fmla="*/ 172316 w 4966685"/>
                <a:gd name="connsiteY14464" fmla="*/ 129146 h 512833"/>
                <a:gd name="connsiteX14465" fmla="*/ 164606 w 4966685"/>
                <a:gd name="connsiteY14465" fmla="*/ 136856 h 512833"/>
                <a:gd name="connsiteX14466" fmla="*/ 156896 w 4966685"/>
                <a:gd name="connsiteY14466" fmla="*/ 129146 h 512833"/>
                <a:gd name="connsiteX14467" fmla="*/ 164606 w 4966685"/>
                <a:gd name="connsiteY14467" fmla="*/ 121436 h 512833"/>
                <a:gd name="connsiteX14468" fmla="*/ 136361 w 4966685"/>
                <a:gd name="connsiteY14468" fmla="*/ 121436 h 512833"/>
                <a:gd name="connsiteX14469" fmla="*/ 144071 w 4966685"/>
                <a:gd name="connsiteY14469" fmla="*/ 129146 h 512833"/>
                <a:gd name="connsiteX14470" fmla="*/ 136361 w 4966685"/>
                <a:gd name="connsiteY14470" fmla="*/ 136856 h 512833"/>
                <a:gd name="connsiteX14471" fmla="*/ 128650 w 4966685"/>
                <a:gd name="connsiteY14471" fmla="*/ 129146 h 512833"/>
                <a:gd name="connsiteX14472" fmla="*/ 136361 w 4966685"/>
                <a:gd name="connsiteY14472" fmla="*/ 121436 h 512833"/>
                <a:gd name="connsiteX14473" fmla="*/ 108116 w 4966685"/>
                <a:gd name="connsiteY14473" fmla="*/ 121436 h 512833"/>
                <a:gd name="connsiteX14474" fmla="*/ 115825 w 4966685"/>
                <a:gd name="connsiteY14474" fmla="*/ 129146 h 512833"/>
                <a:gd name="connsiteX14475" fmla="*/ 108116 w 4966685"/>
                <a:gd name="connsiteY14475" fmla="*/ 136856 h 512833"/>
                <a:gd name="connsiteX14476" fmla="*/ 100405 w 4966685"/>
                <a:gd name="connsiteY14476" fmla="*/ 129146 h 512833"/>
                <a:gd name="connsiteX14477" fmla="*/ 108116 w 4966685"/>
                <a:gd name="connsiteY14477" fmla="*/ 121436 h 512833"/>
                <a:gd name="connsiteX14478" fmla="*/ 79870 w 4966685"/>
                <a:gd name="connsiteY14478" fmla="*/ 121436 h 512833"/>
                <a:gd name="connsiteX14479" fmla="*/ 87580 w 4966685"/>
                <a:gd name="connsiteY14479" fmla="*/ 129146 h 512833"/>
                <a:gd name="connsiteX14480" fmla="*/ 79870 w 4966685"/>
                <a:gd name="connsiteY14480" fmla="*/ 136856 h 512833"/>
                <a:gd name="connsiteX14481" fmla="*/ 72160 w 4966685"/>
                <a:gd name="connsiteY14481" fmla="*/ 129146 h 512833"/>
                <a:gd name="connsiteX14482" fmla="*/ 79870 w 4966685"/>
                <a:gd name="connsiteY14482" fmla="*/ 121436 h 512833"/>
                <a:gd name="connsiteX14483" fmla="*/ 51625 w 4966685"/>
                <a:gd name="connsiteY14483" fmla="*/ 121436 h 512833"/>
                <a:gd name="connsiteX14484" fmla="*/ 59335 w 4966685"/>
                <a:gd name="connsiteY14484" fmla="*/ 129146 h 512833"/>
                <a:gd name="connsiteX14485" fmla="*/ 51625 w 4966685"/>
                <a:gd name="connsiteY14485" fmla="*/ 136856 h 512833"/>
                <a:gd name="connsiteX14486" fmla="*/ 43914 w 4966685"/>
                <a:gd name="connsiteY14486" fmla="*/ 129146 h 512833"/>
                <a:gd name="connsiteX14487" fmla="*/ 51625 w 4966685"/>
                <a:gd name="connsiteY14487" fmla="*/ 121436 h 512833"/>
                <a:gd name="connsiteX14488" fmla="*/ 23379 w 4966685"/>
                <a:gd name="connsiteY14488" fmla="*/ 121436 h 512833"/>
                <a:gd name="connsiteX14489" fmla="*/ 31089 w 4966685"/>
                <a:gd name="connsiteY14489" fmla="*/ 129146 h 512833"/>
                <a:gd name="connsiteX14490" fmla="*/ 23379 w 4966685"/>
                <a:gd name="connsiteY14490" fmla="*/ 136856 h 512833"/>
                <a:gd name="connsiteX14491" fmla="*/ 15669 w 4966685"/>
                <a:gd name="connsiteY14491" fmla="*/ 129146 h 512833"/>
                <a:gd name="connsiteX14492" fmla="*/ 23379 w 4966685"/>
                <a:gd name="connsiteY14492" fmla="*/ 121436 h 512833"/>
                <a:gd name="connsiteX14493" fmla="*/ 4952147 w 4966685"/>
                <a:gd name="connsiteY14493" fmla="*/ 97206 h 512833"/>
                <a:gd name="connsiteX14494" fmla="*/ 4959626 w 4966685"/>
                <a:gd name="connsiteY14494" fmla="*/ 104685 h 512833"/>
                <a:gd name="connsiteX14495" fmla="*/ 4952147 w 4966685"/>
                <a:gd name="connsiteY14495" fmla="*/ 112163 h 512833"/>
                <a:gd name="connsiteX14496" fmla="*/ 4944668 w 4966685"/>
                <a:gd name="connsiteY14496" fmla="*/ 104685 h 512833"/>
                <a:gd name="connsiteX14497" fmla="*/ 4952147 w 4966685"/>
                <a:gd name="connsiteY14497" fmla="*/ 97206 h 512833"/>
                <a:gd name="connsiteX14498" fmla="*/ 4923900 w 4966685"/>
                <a:gd name="connsiteY14498" fmla="*/ 97206 h 512833"/>
                <a:gd name="connsiteX14499" fmla="*/ 4931379 w 4966685"/>
                <a:gd name="connsiteY14499" fmla="*/ 104685 h 512833"/>
                <a:gd name="connsiteX14500" fmla="*/ 4923900 w 4966685"/>
                <a:gd name="connsiteY14500" fmla="*/ 112163 h 512833"/>
                <a:gd name="connsiteX14501" fmla="*/ 4916421 w 4966685"/>
                <a:gd name="connsiteY14501" fmla="*/ 104685 h 512833"/>
                <a:gd name="connsiteX14502" fmla="*/ 4923900 w 4966685"/>
                <a:gd name="connsiteY14502" fmla="*/ 97206 h 512833"/>
                <a:gd name="connsiteX14503" fmla="*/ 4895656 w 4966685"/>
                <a:gd name="connsiteY14503" fmla="*/ 97206 h 512833"/>
                <a:gd name="connsiteX14504" fmla="*/ 4903134 w 4966685"/>
                <a:gd name="connsiteY14504" fmla="*/ 104685 h 512833"/>
                <a:gd name="connsiteX14505" fmla="*/ 4895656 w 4966685"/>
                <a:gd name="connsiteY14505" fmla="*/ 112163 h 512833"/>
                <a:gd name="connsiteX14506" fmla="*/ 4888177 w 4966685"/>
                <a:gd name="connsiteY14506" fmla="*/ 104685 h 512833"/>
                <a:gd name="connsiteX14507" fmla="*/ 4895656 w 4966685"/>
                <a:gd name="connsiteY14507" fmla="*/ 97206 h 512833"/>
                <a:gd name="connsiteX14508" fmla="*/ 4867409 w 4966685"/>
                <a:gd name="connsiteY14508" fmla="*/ 97206 h 512833"/>
                <a:gd name="connsiteX14509" fmla="*/ 4874888 w 4966685"/>
                <a:gd name="connsiteY14509" fmla="*/ 104685 h 512833"/>
                <a:gd name="connsiteX14510" fmla="*/ 4867409 w 4966685"/>
                <a:gd name="connsiteY14510" fmla="*/ 112163 h 512833"/>
                <a:gd name="connsiteX14511" fmla="*/ 4859931 w 4966685"/>
                <a:gd name="connsiteY14511" fmla="*/ 104685 h 512833"/>
                <a:gd name="connsiteX14512" fmla="*/ 4867409 w 4966685"/>
                <a:gd name="connsiteY14512" fmla="*/ 97206 h 512833"/>
                <a:gd name="connsiteX14513" fmla="*/ 4839165 w 4966685"/>
                <a:gd name="connsiteY14513" fmla="*/ 97206 h 512833"/>
                <a:gd name="connsiteX14514" fmla="*/ 4846644 w 4966685"/>
                <a:gd name="connsiteY14514" fmla="*/ 104685 h 512833"/>
                <a:gd name="connsiteX14515" fmla="*/ 4839165 w 4966685"/>
                <a:gd name="connsiteY14515" fmla="*/ 112163 h 512833"/>
                <a:gd name="connsiteX14516" fmla="*/ 4831686 w 4966685"/>
                <a:gd name="connsiteY14516" fmla="*/ 104685 h 512833"/>
                <a:gd name="connsiteX14517" fmla="*/ 4839165 w 4966685"/>
                <a:gd name="connsiteY14517" fmla="*/ 97206 h 512833"/>
                <a:gd name="connsiteX14518" fmla="*/ 4810919 w 4966685"/>
                <a:gd name="connsiteY14518" fmla="*/ 97206 h 512833"/>
                <a:gd name="connsiteX14519" fmla="*/ 4818397 w 4966685"/>
                <a:gd name="connsiteY14519" fmla="*/ 104685 h 512833"/>
                <a:gd name="connsiteX14520" fmla="*/ 4810919 w 4966685"/>
                <a:gd name="connsiteY14520" fmla="*/ 112163 h 512833"/>
                <a:gd name="connsiteX14521" fmla="*/ 4803440 w 4966685"/>
                <a:gd name="connsiteY14521" fmla="*/ 104685 h 512833"/>
                <a:gd name="connsiteX14522" fmla="*/ 4810919 w 4966685"/>
                <a:gd name="connsiteY14522" fmla="*/ 97206 h 512833"/>
                <a:gd name="connsiteX14523" fmla="*/ 4782674 w 4966685"/>
                <a:gd name="connsiteY14523" fmla="*/ 97206 h 512833"/>
                <a:gd name="connsiteX14524" fmla="*/ 4790153 w 4966685"/>
                <a:gd name="connsiteY14524" fmla="*/ 104685 h 512833"/>
                <a:gd name="connsiteX14525" fmla="*/ 4782674 w 4966685"/>
                <a:gd name="connsiteY14525" fmla="*/ 112163 h 512833"/>
                <a:gd name="connsiteX14526" fmla="*/ 4775195 w 4966685"/>
                <a:gd name="connsiteY14526" fmla="*/ 104685 h 512833"/>
                <a:gd name="connsiteX14527" fmla="*/ 4782674 w 4966685"/>
                <a:gd name="connsiteY14527" fmla="*/ 97206 h 512833"/>
                <a:gd name="connsiteX14528" fmla="*/ 4754428 w 4966685"/>
                <a:gd name="connsiteY14528" fmla="*/ 97206 h 512833"/>
                <a:gd name="connsiteX14529" fmla="*/ 4761906 w 4966685"/>
                <a:gd name="connsiteY14529" fmla="*/ 104685 h 512833"/>
                <a:gd name="connsiteX14530" fmla="*/ 4754428 w 4966685"/>
                <a:gd name="connsiteY14530" fmla="*/ 112163 h 512833"/>
                <a:gd name="connsiteX14531" fmla="*/ 4746949 w 4966685"/>
                <a:gd name="connsiteY14531" fmla="*/ 104685 h 512833"/>
                <a:gd name="connsiteX14532" fmla="*/ 4754428 w 4966685"/>
                <a:gd name="connsiteY14532" fmla="*/ 97206 h 512833"/>
                <a:gd name="connsiteX14533" fmla="*/ 4726183 w 4966685"/>
                <a:gd name="connsiteY14533" fmla="*/ 97206 h 512833"/>
                <a:gd name="connsiteX14534" fmla="*/ 4733662 w 4966685"/>
                <a:gd name="connsiteY14534" fmla="*/ 104685 h 512833"/>
                <a:gd name="connsiteX14535" fmla="*/ 4726183 w 4966685"/>
                <a:gd name="connsiteY14535" fmla="*/ 112163 h 512833"/>
                <a:gd name="connsiteX14536" fmla="*/ 4718704 w 4966685"/>
                <a:gd name="connsiteY14536" fmla="*/ 104685 h 512833"/>
                <a:gd name="connsiteX14537" fmla="*/ 4726183 w 4966685"/>
                <a:gd name="connsiteY14537" fmla="*/ 97206 h 512833"/>
                <a:gd name="connsiteX14538" fmla="*/ 4697937 w 4966685"/>
                <a:gd name="connsiteY14538" fmla="*/ 97206 h 512833"/>
                <a:gd name="connsiteX14539" fmla="*/ 4705415 w 4966685"/>
                <a:gd name="connsiteY14539" fmla="*/ 104685 h 512833"/>
                <a:gd name="connsiteX14540" fmla="*/ 4697937 w 4966685"/>
                <a:gd name="connsiteY14540" fmla="*/ 112163 h 512833"/>
                <a:gd name="connsiteX14541" fmla="*/ 4690458 w 4966685"/>
                <a:gd name="connsiteY14541" fmla="*/ 104685 h 512833"/>
                <a:gd name="connsiteX14542" fmla="*/ 4697937 w 4966685"/>
                <a:gd name="connsiteY14542" fmla="*/ 97206 h 512833"/>
                <a:gd name="connsiteX14543" fmla="*/ 4669692 w 4966685"/>
                <a:gd name="connsiteY14543" fmla="*/ 97206 h 512833"/>
                <a:gd name="connsiteX14544" fmla="*/ 4677171 w 4966685"/>
                <a:gd name="connsiteY14544" fmla="*/ 104685 h 512833"/>
                <a:gd name="connsiteX14545" fmla="*/ 4669692 w 4966685"/>
                <a:gd name="connsiteY14545" fmla="*/ 112163 h 512833"/>
                <a:gd name="connsiteX14546" fmla="*/ 4662213 w 4966685"/>
                <a:gd name="connsiteY14546" fmla="*/ 104685 h 512833"/>
                <a:gd name="connsiteX14547" fmla="*/ 4669692 w 4966685"/>
                <a:gd name="connsiteY14547" fmla="*/ 97206 h 512833"/>
                <a:gd name="connsiteX14548" fmla="*/ 4641446 w 4966685"/>
                <a:gd name="connsiteY14548" fmla="*/ 97206 h 512833"/>
                <a:gd name="connsiteX14549" fmla="*/ 4648924 w 4966685"/>
                <a:gd name="connsiteY14549" fmla="*/ 104685 h 512833"/>
                <a:gd name="connsiteX14550" fmla="*/ 4641446 w 4966685"/>
                <a:gd name="connsiteY14550" fmla="*/ 112163 h 512833"/>
                <a:gd name="connsiteX14551" fmla="*/ 4633967 w 4966685"/>
                <a:gd name="connsiteY14551" fmla="*/ 104685 h 512833"/>
                <a:gd name="connsiteX14552" fmla="*/ 4641446 w 4966685"/>
                <a:gd name="connsiteY14552" fmla="*/ 97206 h 512833"/>
                <a:gd name="connsiteX14553" fmla="*/ 4613201 w 4966685"/>
                <a:gd name="connsiteY14553" fmla="*/ 97206 h 512833"/>
                <a:gd name="connsiteX14554" fmla="*/ 4620680 w 4966685"/>
                <a:gd name="connsiteY14554" fmla="*/ 104685 h 512833"/>
                <a:gd name="connsiteX14555" fmla="*/ 4613201 w 4966685"/>
                <a:gd name="connsiteY14555" fmla="*/ 112163 h 512833"/>
                <a:gd name="connsiteX14556" fmla="*/ 4605722 w 4966685"/>
                <a:gd name="connsiteY14556" fmla="*/ 104685 h 512833"/>
                <a:gd name="connsiteX14557" fmla="*/ 4613201 w 4966685"/>
                <a:gd name="connsiteY14557" fmla="*/ 97206 h 512833"/>
                <a:gd name="connsiteX14558" fmla="*/ 4584955 w 4966685"/>
                <a:gd name="connsiteY14558" fmla="*/ 97206 h 512833"/>
                <a:gd name="connsiteX14559" fmla="*/ 4592433 w 4966685"/>
                <a:gd name="connsiteY14559" fmla="*/ 104685 h 512833"/>
                <a:gd name="connsiteX14560" fmla="*/ 4584955 w 4966685"/>
                <a:gd name="connsiteY14560" fmla="*/ 112163 h 512833"/>
                <a:gd name="connsiteX14561" fmla="*/ 4577476 w 4966685"/>
                <a:gd name="connsiteY14561" fmla="*/ 104685 h 512833"/>
                <a:gd name="connsiteX14562" fmla="*/ 4584955 w 4966685"/>
                <a:gd name="connsiteY14562" fmla="*/ 97206 h 512833"/>
                <a:gd name="connsiteX14563" fmla="*/ 4556710 w 4966685"/>
                <a:gd name="connsiteY14563" fmla="*/ 97206 h 512833"/>
                <a:gd name="connsiteX14564" fmla="*/ 4564189 w 4966685"/>
                <a:gd name="connsiteY14564" fmla="*/ 104685 h 512833"/>
                <a:gd name="connsiteX14565" fmla="*/ 4556710 w 4966685"/>
                <a:gd name="connsiteY14565" fmla="*/ 112163 h 512833"/>
                <a:gd name="connsiteX14566" fmla="*/ 4549231 w 4966685"/>
                <a:gd name="connsiteY14566" fmla="*/ 104685 h 512833"/>
                <a:gd name="connsiteX14567" fmla="*/ 4556710 w 4966685"/>
                <a:gd name="connsiteY14567" fmla="*/ 97206 h 512833"/>
                <a:gd name="connsiteX14568" fmla="*/ 4528464 w 4966685"/>
                <a:gd name="connsiteY14568" fmla="*/ 97206 h 512833"/>
                <a:gd name="connsiteX14569" fmla="*/ 4535942 w 4966685"/>
                <a:gd name="connsiteY14569" fmla="*/ 104685 h 512833"/>
                <a:gd name="connsiteX14570" fmla="*/ 4528464 w 4966685"/>
                <a:gd name="connsiteY14570" fmla="*/ 112163 h 512833"/>
                <a:gd name="connsiteX14571" fmla="*/ 4520985 w 4966685"/>
                <a:gd name="connsiteY14571" fmla="*/ 104685 h 512833"/>
                <a:gd name="connsiteX14572" fmla="*/ 4528464 w 4966685"/>
                <a:gd name="connsiteY14572" fmla="*/ 97206 h 512833"/>
                <a:gd name="connsiteX14573" fmla="*/ 4500219 w 4966685"/>
                <a:gd name="connsiteY14573" fmla="*/ 97206 h 512833"/>
                <a:gd name="connsiteX14574" fmla="*/ 4507698 w 4966685"/>
                <a:gd name="connsiteY14574" fmla="*/ 104685 h 512833"/>
                <a:gd name="connsiteX14575" fmla="*/ 4500219 w 4966685"/>
                <a:gd name="connsiteY14575" fmla="*/ 112163 h 512833"/>
                <a:gd name="connsiteX14576" fmla="*/ 4492740 w 4966685"/>
                <a:gd name="connsiteY14576" fmla="*/ 104685 h 512833"/>
                <a:gd name="connsiteX14577" fmla="*/ 4500219 w 4966685"/>
                <a:gd name="connsiteY14577" fmla="*/ 97206 h 512833"/>
                <a:gd name="connsiteX14578" fmla="*/ 4471973 w 4966685"/>
                <a:gd name="connsiteY14578" fmla="*/ 97206 h 512833"/>
                <a:gd name="connsiteX14579" fmla="*/ 4479451 w 4966685"/>
                <a:gd name="connsiteY14579" fmla="*/ 104685 h 512833"/>
                <a:gd name="connsiteX14580" fmla="*/ 4471973 w 4966685"/>
                <a:gd name="connsiteY14580" fmla="*/ 112163 h 512833"/>
                <a:gd name="connsiteX14581" fmla="*/ 4464494 w 4966685"/>
                <a:gd name="connsiteY14581" fmla="*/ 104685 h 512833"/>
                <a:gd name="connsiteX14582" fmla="*/ 4471973 w 4966685"/>
                <a:gd name="connsiteY14582" fmla="*/ 97206 h 512833"/>
                <a:gd name="connsiteX14583" fmla="*/ 4443728 w 4966685"/>
                <a:gd name="connsiteY14583" fmla="*/ 97206 h 512833"/>
                <a:gd name="connsiteX14584" fmla="*/ 4451207 w 4966685"/>
                <a:gd name="connsiteY14584" fmla="*/ 104685 h 512833"/>
                <a:gd name="connsiteX14585" fmla="*/ 4443728 w 4966685"/>
                <a:gd name="connsiteY14585" fmla="*/ 112163 h 512833"/>
                <a:gd name="connsiteX14586" fmla="*/ 4436249 w 4966685"/>
                <a:gd name="connsiteY14586" fmla="*/ 104685 h 512833"/>
                <a:gd name="connsiteX14587" fmla="*/ 4443728 w 4966685"/>
                <a:gd name="connsiteY14587" fmla="*/ 97206 h 512833"/>
                <a:gd name="connsiteX14588" fmla="*/ 4415482 w 4966685"/>
                <a:gd name="connsiteY14588" fmla="*/ 97206 h 512833"/>
                <a:gd name="connsiteX14589" fmla="*/ 4422960 w 4966685"/>
                <a:gd name="connsiteY14589" fmla="*/ 104685 h 512833"/>
                <a:gd name="connsiteX14590" fmla="*/ 4415482 w 4966685"/>
                <a:gd name="connsiteY14590" fmla="*/ 112163 h 512833"/>
                <a:gd name="connsiteX14591" fmla="*/ 4408003 w 4966685"/>
                <a:gd name="connsiteY14591" fmla="*/ 104685 h 512833"/>
                <a:gd name="connsiteX14592" fmla="*/ 4415482 w 4966685"/>
                <a:gd name="connsiteY14592" fmla="*/ 97206 h 512833"/>
                <a:gd name="connsiteX14593" fmla="*/ 4387237 w 4966685"/>
                <a:gd name="connsiteY14593" fmla="*/ 97206 h 512833"/>
                <a:gd name="connsiteX14594" fmla="*/ 4394716 w 4966685"/>
                <a:gd name="connsiteY14594" fmla="*/ 104685 h 512833"/>
                <a:gd name="connsiteX14595" fmla="*/ 4387237 w 4966685"/>
                <a:gd name="connsiteY14595" fmla="*/ 112163 h 512833"/>
                <a:gd name="connsiteX14596" fmla="*/ 4379758 w 4966685"/>
                <a:gd name="connsiteY14596" fmla="*/ 104685 h 512833"/>
                <a:gd name="connsiteX14597" fmla="*/ 4387237 w 4966685"/>
                <a:gd name="connsiteY14597" fmla="*/ 97206 h 512833"/>
                <a:gd name="connsiteX14598" fmla="*/ 4358991 w 4966685"/>
                <a:gd name="connsiteY14598" fmla="*/ 97206 h 512833"/>
                <a:gd name="connsiteX14599" fmla="*/ 4366470 w 4966685"/>
                <a:gd name="connsiteY14599" fmla="*/ 104685 h 512833"/>
                <a:gd name="connsiteX14600" fmla="*/ 4358991 w 4966685"/>
                <a:gd name="connsiteY14600" fmla="*/ 112163 h 512833"/>
                <a:gd name="connsiteX14601" fmla="*/ 4351512 w 4966685"/>
                <a:gd name="connsiteY14601" fmla="*/ 104685 h 512833"/>
                <a:gd name="connsiteX14602" fmla="*/ 4358991 w 4966685"/>
                <a:gd name="connsiteY14602" fmla="*/ 97206 h 512833"/>
                <a:gd name="connsiteX14603" fmla="*/ 4330746 w 4966685"/>
                <a:gd name="connsiteY14603" fmla="*/ 97206 h 512833"/>
                <a:gd name="connsiteX14604" fmla="*/ 4338225 w 4966685"/>
                <a:gd name="connsiteY14604" fmla="*/ 104685 h 512833"/>
                <a:gd name="connsiteX14605" fmla="*/ 4330746 w 4966685"/>
                <a:gd name="connsiteY14605" fmla="*/ 112163 h 512833"/>
                <a:gd name="connsiteX14606" fmla="*/ 4323267 w 4966685"/>
                <a:gd name="connsiteY14606" fmla="*/ 104685 h 512833"/>
                <a:gd name="connsiteX14607" fmla="*/ 4330746 w 4966685"/>
                <a:gd name="connsiteY14607" fmla="*/ 97206 h 512833"/>
                <a:gd name="connsiteX14608" fmla="*/ 4302500 w 4966685"/>
                <a:gd name="connsiteY14608" fmla="*/ 97206 h 512833"/>
                <a:gd name="connsiteX14609" fmla="*/ 4309978 w 4966685"/>
                <a:gd name="connsiteY14609" fmla="*/ 104685 h 512833"/>
                <a:gd name="connsiteX14610" fmla="*/ 4302500 w 4966685"/>
                <a:gd name="connsiteY14610" fmla="*/ 112163 h 512833"/>
                <a:gd name="connsiteX14611" fmla="*/ 4295021 w 4966685"/>
                <a:gd name="connsiteY14611" fmla="*/ 104685 h 512833"/>
                <a:gd name="connsiteX14612" fmla="*/ 4302500 w 4966685"/>
                <a:gd name="connsiteY14612" fmla="*/ 97206 h 512833"/>
                <a:gd name="connsiteX14613" fmla="*/ 4274255 w 4966685"/>
                <a:gd name="connsiteY14613" fmla="*/ 97206 h 512833"/>
                <a:gd name="connsiteX14614" fmla="*/ 4281734 w 4966685"/>
                <a:gd name="connsiteY14614" fmla="*/ 104685 h 512833"/>
                <a:gd name="connsiteX14615" fmla="*/ 4274255 w 4966685"/>
                <a:gd name="connsiteY14615" fmla="*/ 112163 h 512833"/>
                <a:gd name="connsiteX14616" fmla="*/ 4266776 w 4966685"/>
                <a:gd name="connsiteY14616" fmla="*/ 104685 h 512833"/>
                <a:gd name="connsiteX14617" fmla="*/ 4274255 w 4966685"/>
                <a:gd name="connsiteY14617" fmla="*/ 97206 h 512833"/>
                <a:gd name="connsiteX14618" fmla="*/ 4246009 w 4966685"/>
                <a:gd name="connsiteY14618" fmla="*/ 97206 h 512833"/>
                <a:gd name="connsiteX14619" fmla="*/ 4253488 w 4966685"/>
                <a:gd name="connsiteY14619" fmla="*/ 104685 h 512833"/>
                <a:gd name="connsiteX14620" fmla="*/ 4246009 w 4966685"/>
                <a:gd name="connsiteY14620" fmla="*/ 112163 h 512833"/>
                <a:gd name="connsiteX14621" fmla="*/ 4238530 w 4966685"/>
                <a:gd name="connsiteY14621" fmla="*/ 104685 h 512833"/>
                <a:gd name="connsiteX14622" fmla="*/ 4246009 w 4966685"/>
                <a:gd name="connsiteY14622" fmla="*/ 97206 h 512833"/>
                <a:gd name="connsiteX14623" fmla="*/ 4217763 w 4966685"/>
                <a:gd name="connsiteY14623" fmla="*/ 97206 h 512833"/>
                <a:gd name="connsiteX14624" fmla="*/ 4225241 w 4966685"/>
                <a:gd name="connsiteY14624" fmla="*/ 104685 h 512833"/>
                <a:gd name="connsiteX14625" fmla="*/ 4217763 w 4966685"/>
                <a:gd name="connsiteY14625" fmla="*/ 112163 h 512833"/>
                <a:gd name="connsiteX14626" fmla="*/ 4210284 w 4966685"/>
                <a:gd name="connsiteY14626" fmla="*/ 104685 h 512833"/>
                <a:gd name="connsiteX14627" fmla="*/ 4217763 w 4966685"/>
                <a:gd name="connsiteY14627" fmla="*/ 97206 h 512833"/>
                <a:gd name="connsiteX14628" fmla="*/ 4189518 w 4966685"/>
                <a:gd name="connsiteY14628" fmla="*/ 97206 h 512833"/>
                <a:gd name="connsiteX14629" fmla="*/ 4196997 w 4966685"/>
                <a:gd name="connsiteY14629" fmla="*/ 104685 h 512833"/>
                <a:gd name="connsiteX14630" fmla="*/ 4189518 w 4966685"/>
                <a:gd name="connsiteY14630" fmla="*/ 112163 h 512833"/>
                <a:gd name="connsiteX14631" fmla="*/ 4182039 w 4966685"/>
                <a:gd name="connsiteY14631" fmla="*/ 104685 h 512833"/>
                <a:gd name="connsiteX14632" fmla="*/ 4189518 w 4966685"/>
                <a:gd name="connsiteY14632" fmla="*/ 97206 h 512833"/>
                <a:gd name="connsiteX14633" fmla="*/ 4161272 w 4966685"/>
                <a:gd name="connsiteY14633" fmla="*/ 97206 h 512833"/>
                <a:gd name="connsiteX14634" fmla="*/ 4168751 w 4966685"/>
                <a:gd name="connsiteY14634" fmla="*/ 104685 h 512833"/>
                <a:gd name="connsiteX14635" fmla="*/ 4161272 w 4966685"/>
                <a:gd name="connsiteY14635" fmla="*/ 112163 h 512833"/>
                <a:gd name="connsiteX14636" fmla="*/ 4153793 w 4966685"/>
                <a:gd name="connsiteY14636" fmla="*/ 104685 h 512833"/>
                <a:gd name="connsiteX14637" fmla="*/ 4161272 w 4966685"/>
                <a:gd name="connsiteY14637" fmla="*/ 97206 h 512833"/>
                <a:gd name="connsiteX14638" fmla="*/ 4133027 w 4966685"/>
                <a:gd name="connsiteY14638" fmla="*/ 97206 h 512833"/>
                <a:gd name="connsiteX14639" fmla="*/ 4140506 w 4966685"/>
                <a:gd name="connsiteY14639" fmla="*/ 104685 h 512833"/>
                <a:gd name="connsiteX14640" fmla="*/ 4133027 w 4966685"/>
                <a:gd name="connsiteY14640" fmla="*/ 112163 h 512833"/>
                <a:gd name="connsiteX14641" fmla="*/ 4125548 w 4966685"/>
                <a:gd name="connsiteY14641" fmla="*/ 104685 h 512833"/>
                <a:gd name="connsiteX14642" fmla="*/ 4133027 w 4966685"/>
                <a:gd name="connsiteY14642" fmla="*/ 97206 h 512833"/>
                <a:gd name="connsiteX14643" fmla="*/ 4104781 w 4966685"/>
                <a:gd name="connsiteY14643" fmla="*/ 97206 h 512833"/>
                <a:gd name="connsiteX14644" fmla="*/ 4112259 w 4966685"/>
                <a:gd name="connsiteY14644" fmla="*/ 104685 h 512833"/>
                <a:gd name="connsiteX14645" fmla="*/ 4104781 w 4966685"/>
                <a:gd name="connsiteY14645" fmla="*/ 112163 h 512833"/>
                <a:gd name="connsiteX14646" fmla="*/ 4097302 w 4966685"/>
                <a:gd name="connsiteY14646" fmla="*/ 104685 h 512833"/>
                <a:gd name="connsiteX14647" fmla="*/ 4104781 w 4966685"/>
                <a:gd name="connsiteY14647" fmla="*/ 97206 h 512833"/>
                <a:gd name="connsiteX14648" fmla="*/ 4076536 w 4966685"/>
                <a:gd name="connsiteY14648" fmla="*/ 97206 h 512833"/>
                <a:gd name="connsiteX14649" fmla="*/ 4084015 w 4966685"/>
                <a:gd name="connsiteY14649" fmla="*/ 104685 h 512833"/>
                <a:gd name="connsiteX14650" fmla="*/ 4076536 w 4966685"/>
                <a:gd name="connsiteY14650" fmla="*/ 112163 h 512833"/>
                <a:gd name="connsiteX14651" fmla="*/ 4069057 w 4966685"/>
                <a:gd name="connsiteY14651" fmla="*/ 104685 h 512833"/>
                <a:gd name="connsiteX14652" fmla="*/ 4076536 w 4966685"/>
                <a:gd name="connsiteY14652" fmla="*/ 97206 h 512833"/>
                <a:gd name="connsiteX14653" fmla="*/ 4048290 w 4966685"/>
                <a:gd name="connsiteY14653" fmla="*/ 97206 h 512833"/>
                <a:gd name="connsiteX14654" fmla="*/ 4055769 w 4966685"/>
                <a:gd name="connsiteY14654" fmla="*/ 104685 h 512833"/>
                <a:gd name="connsiteX14655" fmla="*/ 4048290 w 4966685"/>
                <a:gd name="connsiteY14655" fmla="*/ 112163 h 512833"/>
                <a:gd name="connsiteX14656" fmla="*/ 4040811 w 4966685"/>
                <a:gd name="connsiteY14656" fmla="*/ 104685 h 512833"/>
                <a:gd name="connsiteX14657" fmla="*/ 4048290 w 4966685"/>
                <a:gd name="connsiteY14657" fmla="*/ 97206 h 512833"/>
                <a:gd name="connsiteX14658" fmla="*/ 4020045 w 4966685"/>
                <a:gd name="connsiteY14658" fmla="*/ 97206 h 512833"/>
                <a:gd name="connsiteX14659" fmla="*/ 4027524 w 4966685"/>
                <a:gd name="connsiteY14659" fmla="*/ 104685 h 512833"/>
                <a:gd name="connsiteX14660" fmla="*/ 4020045 w 4966685"/>
                <a:gd name="connsiteY14660" fmla="*/ 112163 h 512833"/>
                <a:gd name="connsiteX14661" fmla="*/ 4012566 w 4966685"/>
                <a:gd name="connsiteY14661" fmla="*/ 104685 h 512833"/>
                <a:gd name="connsiteX14662" fmla="*/ 4020045 w 4966685"/>
                <a:gd name="connsiteY14662" fmla="*/ 97206 h 512833"/>
                <a:gd name="connsiteX14663" fmla="*/ 3991799 w 4966685"/>
                <a:gd name="connsiteY14663" fmla="*/ 97206 h 512833"/>
                <a:gd name="connsiteX14664" fmla="*/ 3999278 w 4966685"/>
                <a:gd name="connsiteY14664" fmla="*/ 104685 h 512833"/>
                <a:gd name="connsiteX14665" fmla="*/ 3991799 w 4966685"/>
                <a:gd name="connsiteY14665" fmla="*/ 112163 h 512833"/>
                <a:gd name="connsiteX14666" fmla="*/ 3984320 w 4966685"/>
                <a:gd name="connsiteY14666" fmla="*/ 104685 h 512833"/>
                <a:gd name="connsiteX14667" fmla="*/ 3991799 w 4966685"/>
                <a:gd name="connsiteY14667" fmla="*/ 97206 h 512833"/>
                <a:gd name="connsiteX14668" fmla="*/ 3963554 w 4966685"/>
                <a:gd name="connsiteY14668" fmla="*/ 97206 h 512833"/>
                <a:gd name="connsiteX14669" fmla="*/ 3971033 w 4966685"/>
                <a:gd name="connsiteY14669" fmla="*/ 104685 h 512833"/>
                <a:gd name="connsiteX14670" fmla="*/ 3963554 w 4966685"/>
                <a:gd name="connsiteY14670" fmla="*/ 112163 h 512833"/>
                <a:gd name="connsiteX14671" fmla="*/ 3956075 w 4966685"/>
                <a:gd name="connsiteY14671" fmla="*/ 104685 h 512833"/>
                <a:gd name="connsiteX14672" fmla="*/ 3963554 w 4966685"/>
                <a:gd name="connsiteY14672" fmla="*/ 97206 h 512833"/>
                <a:gd name="connsiteX14673" fmla="*/ 3935308 w 4966685"/>
                <a:gd name="connsiteY14673" fmla="*/ 97206 h 512833"/>
                <a:gd name="connsiteX14674" fmla="*/ 3942787 w 4966685"/>
                <a:gd name="connsiteY14674" fmla="*/ 104685 h 512833"/>
                <a:gd name="connsiteX14675" fmla="*/ 3935308 w 4966685"/>
                <a:gd name="connsiteY14675" fmla="*/ 112163 h 512833"/>
                <a:gd name="connsiteX14676" fmla="*/ 3927829 w 4966685"/>
                <a:gd name="connsiteY14676" fmla="*/ 104685 h 512833"/>
                <a:gd name="connsiteX14677" fmla="*/ 3935308 w 4966685"/>
                <a:gd name="connsiteY14677" fmla="*/ 97206 h 512833"/>
                <a:gd name="connsiteX14678" fmla="*/ 3907063 w 4966685"/>
                <a:gd name="connsiteY14678" fmla="*/ 97206 h 512833"/>
                <a:gd name="connsiteX14679" fmla="*/ 3914542 w 4966685"/>
                <a:gd name="connsiteY14679" fmla="*/ 104685 h 512833"/>
                <a:gd name="connsiteX14680" fmla="*/ 3907063 w 4966685"/>
                <a:gd name="connsiteY14680" fmla="*/ 112163 h 512833"/>
                <a:gd name="connsiteX14681" fmla="*/ 3899584 w 4966685"/>
                <a:gd name="connsiteY14681" fmla="*/ 104685 h 512833"/>
                <a:gd name="connsiteX14682" fmla="*/ 3907063 w 4966685"/>
                <a:gd name="connsiteY14682" fmla="*/ 97206 h 512833"/>
                <a:gd name="connsiteX14683" fmla="*/ 3878817 w 4966685"/>
                <a:gd name="connsiteY14683" fmla="*/ 97206 h 512833"/>
                <a:gd name="connsiteX14684" fmla="*/ 3886296 w 4966685"/>
                <a:gd name="connsiteY14684" fmla="*/ 104685 h 512833"/>
                <a:gd name="connsiteX14685" fmla="*/ 3878817 w 4966685"/>
                <a:gd name="connsiteY14685" fmla="*/ 112163 h 512833"/>
                <a:gd name="connsiteX14686" fmla="*/ 3871338 w 4966685"/>
                <a:gd name="connsiteY14686" fmla="*/ 104685 h 512833"/>
                <a:gd name="connsiteX14687" fmla="*/ 3878817 w 4966685"/>
                <a:gd name="connsiteY14687" fmla="*/ 97206 h 512833"/>
                <a:gd name="connsiteX14688" fmla="*/ 3850572 w 4966685"/>
                <a:gd name="connsiteY14688" fmla="*/ 97206 h 512833"/>
                <a:gd name="connsiteX14689" fmla="*/ 3858051 w 4966685"/>
                <a:gd name="connsiteY14689" fmla="*/ 104685 h 512833"/>
                <a:gd name="connsiteX14690" fmla="*/ 3850572 w 4966685"/>
                <a:gd name="connsiteY14690" fmla="*/ 112163 h 512833"/>
                <a:gd name="connsiteX14691" fmla="*/ 3843093 w 4966685"/>
                <a:gd name="connsiteY14691" fmla="*/ 104685 h 512833"/>
                <a:gd name="connsiteX14692" fmla="*/ 3850572 w 4966685"/>
                <a:gd name="connsiteY14692" fmla="*/ 97206 h 512833"/>
                <a:gd name="connsiteX14693" fmla="*/ 3822326 w 4966685"/>
                <a:gd name="connsiteY14693" fmla="*/ 97206 h 512833"/>
                <a:gd name="connsiteX14694" fmla="*/ 3829805 w 4966685"/>
                <a:gd name="connsiteY14694" fmla="*/ 104685 h 512833"/>
                <a:gd name="connsiteX14695" fmla="*/ 3822326 w 4966685"/>
                <a:gd name="connsiteY14695" fmla="*/ 112163 h 512833"/>
                <a:gd name="connsiteX14696" fmla="*/ 3814847 w 4966685"/>
                <a:gd name="connsiteY14696" fmla="*/ 104685 h 512833"/>
                <a:gd name="connsiteX14697" fmla="*/ 3822326 w 4966685"/>
                <a:gd name="connsiteY14697" fmla="*/ 97206 h 512833"/>
                <a:gd name="connsiteX14698" fmla="*/ 3794081 w 4966685"/>
                <a:gd name="connsiteY14698" fmla="*/ 97206 h 512833"/>
                <a:gd name="connsiteX14699" fmla="*/ 3801560 w 4966685"/>
                <a:gd name="connsiteY14699" fmla="*/ 104685 h 512833"/>
                <a:gd name="connsiteX14700" fmla="*/ 3794081 w 4966685"/>
                <a:gd name="connsiteY14700" fmla="*/ 112163 h 512833"/>
                <a:gd name="connsiteX14701" fmla="*/ 3786602 w 4966685"/>
                <a:gd name="connsiteY14701" fmla="*/ 104685 h 512833"/>
                <a:gd name="connsiteX14702" fmla="*/ 3794081 w 4966685"/>
                <a:gd name="connsiteY14702" fmla="*/ 97206 h 512833"/>
                <a:gd name="connsiteX14703" fmla="*/ 3765835 w 4966685"/>
                <a:gd name="connsiteY14703" fmla="*/ 97206 h 512833"/>
                <a:gd name="connsiteX14704" fmla="*/ 3773314 w 4966685"/>
                <a:gd name="connsiteY14704" fmla="*/ 104685 h 512833"/>
                <a:gd name="connsiteX14705" fmla="*/ 3765835 w 4966685"/>
                <a:gd name="connsiteY14705" fmla="*/ 112163 h 512833"/>
                <a:gd name="connsiteX14706" fmla="*/ 3758356 w 4966685"/>
                <a:gd name="connsiteY14706" fmla="*/ 104685 h 512833"/>
                <a:gd name="connsiteX14707" fmla="*/ 3765835 w 4966685"/>
                <a:gd name="connsiteY14707" fmla="*/ 97206 h 512833"/>
                <a:gd name="connsiteX14708" fmla="*/ 3737590 w 4966685"/>
                <a:gd name="connsiteY14708" fmla="*/ 97206 h 512833"/>
                <a:gd name="connsiteX14709" fmla="*/ 3745069 w 4966685"/>
                <a:gd name="connsiteY14709" fmla="*/ 104685 h 512833"/>
                <a:gd name="connsiteX14710" fmla="*/ 3737590 w 4966685"/>
                <a:gd name="connsiteY14710" fmla="*/ 112163 h 512833"/>
                <a:gd name="connsiteX14711" fmla="*/ 3730111 w 4966685"/>
                <a:gd name="connsiteY14711" fmla="*/ 104685 h 512833"/>
                <a:gd name="connsiteX14712" fmla="*/ 3737590 w 4966685"/>
                <a:gd name="connsiteY14712" fmla="*/ 97206 h 512833"/>
                <a:gd name="connsiteX14713" fmla="*/ 3709344 w 4966685"/>
                <a:gd name="connsiteY14713" fmla="*/ 97206 h 512833"/>
                <a:gd name="connsiteX14714" fmla="*/ 3716823 w 4966685"/>
                <a:gd name="connsiteY14714" fmla="*/ 104685 h 512833"/>
                <a:gd name="connsiteX14715" fmla="*/ 3709344 w 4966685"/>
                <a:gd name="connsiteY14715" fmla="*/ 112163 h 512833"/>
                <a:gd name="connsiteX14716" fmla="*/ 3701865 w 4966685"/>
                <a:gd name="connsiteY14716" fmla="*/ 104685 h 512833"/>
                <a:gd name="connsiteX14717" fmla="*/ 3709344 w 4966685"/>
                <a:gd name="connsiteY14717" fmla="*/ 97206 h 512833"/>
                <a:gd name="connsiteX14718" fmla="*/ 3681099 w 4966685"/>
                <a:gd name="connsiteY14718" fmla="*/ 97206 h 512833"/>
                <a:gd name="connsiteX14719" fmla="*/ 3688578 w 4966685"/>
                <a:gd name="connsiteY14719" fmla="*/ 104685 h 512833"/>
                <a:gd name="connsiteX14720" fmla="*/ 3681099 w 4966685"/>
                <a:gd name="connsiteY14720" fmla="*/ 112163 h 512833"/>
                <a:gd name="connsiteX14721" fmla="*/ 3673621 w 4966685"/>
                <a:gd name="connsiteY14721" fmla="*/ 104685 h 512833"/>
                <a:gd name="connsiteX14722" fmla="*/ 3681099 w 4966685"/>
                <a:gd name="connsiteY14722" fmla="*/ 97206 h 512833"/>
                <a:gd name="connsiteX14723" fmla="*/ 3652853 w 4966685"/>
                <a:gd name="connsiteY14723" fmla="*/ 97206 h 512833"/>
                <a:gd name="connsiteX14724" fmla="*/ 3660332 w 4966685"/>
                <a:gd name="connsiteY14724" fmla="*/ 104685 h 512833"/>
                <a:gd name="connsiteX14725" fmla="*/ 3652853 w 4966685"/>
                <a:gd name="connsiteY14725" fmla="*/ 112163 h 512833"/>
                <a:gd name="connsiteX14726" fmla="*/ 3645374 w 4966685"/>
                <a:gd name="connsiteY14726" fmla="*/ 104685 h 512833"/>
                <a:gd name="connsiteX14727" fmla="*/ 3652853 w 4966685"/>
                <a:gd name="connsiteY14727" fmla="*/ 97206 h 512833"/>
                <a:gd name="connsiteX14728" fmla="*/ 3624608 w 4966685"/>
                <a:gd name="connsiteY14728" fmla="*/ 97206 h 512833"/>
                <a:gd name="connsiteX14729" fmla="*/ 3632087 w 4966685"/>
                <a:gd name="connsiteY14729" fmla="*/ 104685 h 512833"/>
                <a:gd name="connsiteX14730" fmla="*/ 3624608 w 4966685"/>
                <a:gd name="connsiteY14730" fmla="*/ 112163 h 512833"/>
                <a:gd name="connsiteX14731" fmla="*/ 3617129 w 4966685"/>
                <a:gd name="connsiteY14731" fmla="*/ 104685 h 512833"/>
                <a:gd name="connsiteX14732" fmla="*/ 3624608 w 4966685"/>
                <a:gd name="connsiteY14732" fmla="*/ 97206 h 512833"/>
                <a:gd name="connsiteX14733" fmla="*/ 3596362 w 4966685"/>
                <a:gd name="connsiteY14733" fmla="*/ 97206 h 512833"/>
                <a:gd name="connsiteX14734" fmla="*/ 3603841 w 4966685"/>
                <a:gd name="connsiteY14734" fmla="*/ 104685 h 512833"/>
                <a:gd name="connsiteX14735" fmla="*/ 3596362 w 4966685"/>
                <a:gd name="connsiteY14735" fmla="*/ 112163 h 512833"/>
                <a:gd name="connsiteX14736" fmla="*/ 3588883 w 4966685"/>
                <a:gd name="connsiteY14736" fmla="*/ 104685 h 512833"/>
                <a:gd name="connsiteX14737" fmla="*/ 3596362 w 4966685"/>
                <a:gd name="connsiteY14737" fmla="*/ 97206 h 512833"/>
                <a:gd name="connsiteX14738" fmla="*/ 3568117 w 4966685"/>
                <a:gd name="connsiteY14738" fmla="*/ 97206 h 512833"/>
                <a:gd name="connsiteX14739" fmla="*/ 3575596 w 4966685"/>
                <a:gd name="connsiteY14739" fmla="*/ 104685 h 512833"/>
                <a:gd name="connsiteX14740" fmla="*/ 3568117 w 4966685"/>
                <a:gd name="connsiteY14740" fmla="*/ 112163 h 512833"/>
                <a:gd name="connsiteX14741" fmla="*/ 3560638 w 4966685"/>
                <a:gd name="connsiteY14741" fmla="*/ 104685 h 512833"/>
                <a:gd name="connsiteX14742" fmla="*/ 3568117 w 4966685"/>
                <a:gd name="connsiteY14742" fmla="*/ 97206 h 512833"/>
                <a:gd name="connsiteX14743" fmla="*/ 3539872 w 4966685"/>
                <a:gd name="connsiteY14743" fmla="*/ 97206 h 512833"/>
                <a:gd name="connsiteX14744" fmla="*/ 3547350 w 4966685"/>
                <a:gd name="connsiteY14744" fmla="*/ 104685 h 512833"/>
                <a:gd name="connsiteX14745" fmla="*/ 3539872 w 4966685"/>
                <a:gd name="connsiteY14745" fmla="*/ 112163 h 512833"/>
                <a:gd name="connsiteX14746" fmla="*/ 3532393 w 4966685"/>
                <a:gd name="connsiteY14746" fmla="*/ 104685 h 512833"/>
                <a:gd name="connsiteX14747" fmla="*/ 3539872 w 4966685"/>
                <a:gd name="connsiteY14747" fmla="*/ 97206 h 512833"/>
                <a:gd name="connsiteX14748" fmla="*/ 3511626 w 4966685"/>
                <a:gd name="connsiteY14748" fmla="*/ 97206 h 512833"/>
                <a:gd name="connsiteX14749" fmla="*/ 3519105 w 4966685"/>
                <a:gd name="connsiteY14749" fmla="*/ 104685 h 512833"/>
                <a:gd name="connsiteX14750" fmla="*/ 3511626 w 4966685"/>
                <a:gd name="connsiteY14750" fmla="*/ 112163 h 512833"/>
                <a:gd name="connsiteX14751" fmla="*/ 3504147 w 4966685"/>
                <a:gd name="connsiteY14751" fmla="*/ 104685 h 512833"/>
                <a:gd name="connsiteX14752" fmla="*/ 3511626 w 4966685"/>
                <a:gd name="connsiteY14752" fmla="*/ 97206 h 512833"/>
                <a:gd name="connsiteX14753" fmla="*/ 3483381 w 4966685"/>
                <a:gd name="connsiteY14753" fmla="*/ 97206 h 512833"/>
                <a:gd name="connsiteX14754" fmla="*/ 3490860 w 4966685"/>
                <a:gd name="connsiteY14754" fmla="*/ 104685 h 512833"/>
                <a:gd name="connsiteX14755" fmla="*/ 3483381 w 4966685"/>
                <a:gd name="connsiteY14755" fmla="*/ 112163 h 512833"/>
                <a:gd name="connsiteX14756" fmla="*/ 3475902 w 4966685"/>
                <a:gd name="connsiteY14756" fmla="*/ 104685 h 512833"/>
                <a:gd name="connsiteX14757" fmla="*/ 3483381 w 4966685"/>
                <a:gd name="connsiteY14757" fmla="*/ 97206 h 512833"/>
                <a:gd name="connsiteX14758" fmla="*/ 3455136 w 4966685"/>
                <a:gd name="connsiteY14758" fmla="*/ 97206 h 512833"/>
                <a:gd name="connsiteX14759" fmla="*/ 3462614 w 4966685"/>
                <a:gd name="connsiteY14759" fmla="*/ 104685 h 512833"/>
                <a:gd name="connsiteX14760" fmla="*/ 3455136 w 4966685"/>
                <a:gd name="connsiteY14760" fmla="*/ 112163 h 512833"/>
                <a:gd name="connsiteX14761" fmla="*/ 3447657 w 4966685"/>
                <a:gd name="connsiteY14761" fmla="*/ 104685 h 512833"/>
                <a:gd name="connsiteX14762" fmla="*/ 3455136 w 4966685"/>
                <a:gd name="connsiteY14762" fmla="*/ 97206 h 512833"/>
                <a:gd name="connsiteX14763" fmla="*/ 3426890 w 4966685"/>
                <a:gd name="connsiteY14763" fmla="*/ 97206 h 512833"/>
                <a:gd name="connsiteX14764" fmla="*/ 3434369 w 4966685"/>
                <a:gd name="connsiteY14764" fmla="*/ 104685 h 512833"/>
                <a:gd name="connsiteX14765" fmla="*/ 3426890 w 4966685"/>
                <a:gd name="connsiteY14765" fmla="*/ 112163 h 512833"/>
                <a:gd name="connsiteX14766" fmla="*/ 3419411 w 4966685"/>
                <a:gd name="connsiteY14766" fmla="*/ 104685 h 512833"/>
                <a:gd name="connsiteX14767" fmla="*/ 3426890 w 4966685"/>
                <a:gd name="connsiteY14767" fmla="*/ 97206 h 512833"/>
                <a:gd name="connsiteX14768" fmla="*/ 3398687 w 4966685"/>
                <a:gd name="connsiteY14768" fmla="*/ 97206 h 512833"/>
                <a:gd name="connsiteX14769" fmla="*/ 3406166 w 4966685"/>
                <a:gd name="connsiteY14769" fmla="*/ 104685 h 512833"/>
                <a:gd name="connsiteX14770" fmla="*/ 3398687 w 4966685"/>
                <a:gd name="connsiteY14770" fmla="*/ 112163 h 512833"/>
                <a:gd name="connsiteX14771" fmla="*/ 3391208 w 4966685"/>
                <a:gd name="connsiteY14771" fmla="*/ 104685 h 512833"/>
                <a:gd name="connsiteX14772" fmla="*/ 3398687 w 4966685"/>
                <a:gd name="connsiteY14772" fmla="*/ 97206 h 512833"/>
                <a:gd name="connsiteX14773" fmla="*/ 3370426 w 4966685"/>
                <a:gd name="connsiteY14773" fmla="*/ 97206 h 512833"/>
                <a:gd name="connsiteX14774" fmla="*/ 3377905 w 4966685"/>
                <a:gd name="connsiteY14774" fmla="*/ 104685 h 512833"/>
                <a:gd name="connsiteX14775" fmla="*/ 3370426 w 4966685"/>
                <a:gd name="connsiteY14775" fmla="*/ 112163 h 512833"/>
                <a:gd name="connsiteX14776" fmla="*/ 3362948 w 4966685"/>
                <a:gd name="connsiteY14776" fmla="*/ 104685 h 512833"/>
                <a:gd name="connsiteX14777" fmla="*/ 3370426 w 4966685"/>
                <a:gd name="connsiteY14777" fmla="*/ 97206 h 512833"/>
                <a:gd name="connsiteX14778" fmla="*/ 3342189 w 4966685"/>
                <a:gd name="connsiteY14778" fmla="*/ 97206 h 512833"/>
                <a:gd name="connsiteX14779" fmla="*/ 3349667 w 4966685"/>
                <a:gd name="connsiteY14779" fmla="*/ 104685 h 512833"/>
                <a:gd name="connsiteX14780" fmla="*/ 3342189 w 4966685"/>
                <a:gd name="connsiteY14780" fmla="*/ 112163 h 512833"/>
                <a:gd name="connsiteX14781" fmla="*/ 3334709 w 4966685"/>
                <a:gd name="connsiteY14781" fmla="*/ 104685 h 512833"/>
                <a:gd name="connsiteX14782" fmla="*/ 3342189 w 4966685"/>
                <a:gd name="connsiteY14782" fmla="*/ 97206 h 512833"/>
                <a:gd name="connsiteX14783" fmla="*/ 3313944 w 4966685"/>
                <a:gd name="connsiteY14783" fmla="*/ 97206 h 512833"/>
                <a:gd name="connsiteX14784" fmla="*/ 3321422 w 4966685"/>
                <a:gd name="connsiteY14784" fmla="*/ 104685 h 512833"/>
                <a:gd name="connsiteX14785" fmla="*/ 3313944 w 4966685"/>
                <a:gd name="connsiteY14785" fmla="*/ 112163 h 512833"/>
                <a:gd name="connsiteX14786" fmla="*/ 3306465 w 4966685"/>
                <a:gd name="connsiteY14786" fmla="*/ 104685 h 512833"/>
                <a:gd name="connsiteX14787" fmla="*/ 3313944 w 4966685"/>
                <a:gd name="connsiteY14787" fmla="*/ 97206 h 512833"/>
                <a:gd name="connsiteX14788" fmla="*/ 3285698 w 4966685"/>
                <a:gd name="connsiteY14788" fmla="*/ 97206 h 512833"/>
                <a:gd name="connsiteX14789" fmla="*/ 3293176 w 4966685"/>
                <a:gd name="connsiteY14789" fmla="*/ 104685 h 512833"/>
                <a:gd name="connsiteX14790" fmla="*/ 3285698 w 4966685"/>
                <a:gd name="connsiteY14790" fmla="*/ 112163 h 512833"/>
                <a:gd name="connsiteX14791" fmla="*/ 3278219 w 4966685"/>
                <a:gd name="connsiteY14791" fmla="*/ 104685 h 512833"/>
                <a:gd name="connsiteX14792" fmla="*/ 3285698 w 4966685"/>
                <a:gd name="connsiteY14792" fmla="*/ 97206 h 512833"/>
                <a:gd name="connsiteX14793" fmla="*/ 3257453 w 4966685"/>
                <a:gd name="connsiteY14793" fmla="*/ 97206 h 512833"/>
                <a:gd name="connsiteX14794" fmla="*/ 3264932 w 4966685"/>
                <a:gd name="connsiteY14794" fmla="*/ 104685 h 512833"/>
                <a:gd name="connsiteX14795" fmla="*/ 3257453 w 4966685"/>
                <a:gd name="connsiteY14795" fmla="*/ 112163 h 512833"/>
                <a:gd name="connsiteX14796" fmla="*/ 3249974 w 4966685"/>
                <a:gd name="connsiteY14796" fmla="*/ 104685 h 512833"/>
                <a:gd name="connsiteX14797" fmla="*/ 3257453 w 4966685"/>
                <a:gd name="connsiteY14797" fmla="*/ 97206 h 512833"/>
                <a:gd name="connsiteX14798" fmla="*/ 3229206 w 4966685"/>
                <a:gd name="connsiteY14798" fmla="*/ 97206 h 512833"/>
                <a:gd name="connsiteX14799" fmla="*/ 3236685 w 4966685"/>
                <a:gd name="connsiteY14799" fmla="*/ 104685 h 512833"/>
                <a:gd name="connsiteX14800" fmla="*/ 3229206 w 4966685"/>
                <a:gd name="connsiteY14800" fmla="*/ 112163 h 512833"/>
                <a:gd name="connsiteX14801" fmla="*/ 3221727 w 4966685"/>
                <a:gd name="connsiteY14801" fmla="*/ 104685 h 512833"/>
                <a:gd name="connsiteX14802" fmla="*/ 3229206 w 4966685"/>
                <a:gd name="connsiteY14802" fmla="*/ 97206 h 512833"/>
                <a:gd name="connsiteX14803" fmla="*/ 3200962 w 4966685"/>
                <a:gd name="connsiteY14803" fmla="*/ 97206 h 512833"/>
                <a:gd name="connsiteX14804" fmla="*/ 3208440 w 4966685"/>
                <a:gd name="connsiteY14804" fmla="*/ 104685 h 512833"/>
                <a:gd name="connsiteX14805" fmla="*/ 3200962 w 4966685"/>
                <a:gd name="connsiteY14805" fmla="*/ 112163 h 512833"/>
                <a:gd name="connsiteX14806" fmla="*/ 3193483 w 4966685"/>
                <a:gd name="connsiteY14806" fmla="*/ 104685 h 512833"/>
                <a:gd name="connsiteX14807" fmla="*/ 3200962 w 4966685"/>
                <a:gd name="connsiteY14807" fmla="*/ 97206 h 512833"/>
                <a:gd name="connsiteX14808" fmla="*/ 3172715 w 4966685"/>
                <a:gd name="connsiteY14808" fmla="*/ 97206 h 512833"/>
                <a:gd name="connsiteX14809" fmla="*/ 3180194 w 4966685"/>
                <a:gd name="connsiteY14809" fmla="*/ 104685 h 512833"/>
                <a:gd name="connsiteX14810" fmla="*/ 3172715 w 4966685"/>
                <a:gd name="connsiteY14810" fmla="*/ 112163 h 512833"/>
                <a:gd name="connsiteX14811" fmla="*/ 3165237 w 4966685"/>
                <a:gd name="connsiteY14811" fmla="*/ 104685 h 512833"/>
                <a:gd name="connsiteX14812" fmla="*/ 3172715 w 4966685"/>
                <a:gd name="connsiteY14812" fmla="*/ 97206 h 512833"/>
                <a:gd name="connsiteX14813" fmla="*/ 3144471 w 4966685"/>
                <a:gd name="connsiteY14813" fmla="*/ 97206 h 512833"/>
                <a:gd name="connsiteX14814" fmla="*/ 3151950 w 4966685"/>
                <a:gd name="connsiteY14814" fmla="*/ 104685 h 512833"/>
                <a:gd name="connsiteX14815" fmla="*/ 3144471 w 4966685"/>
                <a:gd name="connsiteY14815" fmla="*/ 112163 h 512833"/>
                <a:gd name="connsiteX14816" fmla="*/ 3136992 w 4966685"/>
                <a:gd name="connsiteY14816" fmla="*/ 104685 h 512833"/>
                <a:gd name="connsiteX14817" fmla="*/ 3144471 w 4966685"/>
                <a:gd name="connsiteY14817" fmla="*/ 97206 h 512833"/>
                <a:gd name="connsiteX14818" fmla="*/ 3116225 w 4966685"/>
                <a:gd name="connsiteY14818" fmla="*/ 97206 h 512833"/>
                <a:gd name="connsiteX14819" fmla="*/ 3123703 w 4966685"/>
                <a:gd name="connsiteY14819" fmla="*/ 104685 h 512833"/>
                <a:gd name="connsiteX14820" fmla="*/ 3116225 w 4966685"/>
                <a:gd name="connsiteY14820" fmla="*/ 112163 h 512833"/>
                <a:gd name="connsiteX14821" fmla="*/ 3108746 w 4966685"/>
                <a:gd name="connsiteY14821" fmla="*/ 104685 h 512833"/>
                <a:gd name="connsiteX14822" fmla="*/ 3116225 w 4966685"/>
                <a:gd name="connsiteY14822" fmla="*/ 97206 h 512833"/>
                <a:gd name="connsiteX14823" fmla="*/ 3087980 w 4966685"/>
                <a:gd name="connsiteY14823" fmla="*/ 97206 h 512833"/>
                <a:gd name="connsiteX14824" fmla="*/ 3095459 w 4966685"/>
                <a:gd name="connsiteY14824" fmla="*/ 104685 h 512833"/>
                <a:gd name="connsiteX14825" fmla="*/ 3087980 w 4966685"/>
                <a:gd name="connsiteY14825" fmla="*/ 112163 h 512833"/>
                <a:gd name="connsiteX14826" fmla="*/ 3080501 w 4966685"/>
                <a:gd name="connsiteY14826" fmla="*/ 104685 h 512833"/>
                <a:gd name="connsiteX14827" fmla="*/ 3087980 w 4966685"/>
                <a:gd name="connsiteY14827" fmla="*/ 97206 h 512833"/>
                <a:gd name="connsiteX14828" fmla="*/ 3059734 w 4966685"/>
                <a:gd name="connsiteY14828" fmla="*/ 97206 h 512833"/>
                <a:gd name="connsiteX14829" fmla="*/ 3067212 w 4966685"/>
                <a:gd name="connsiteY14829" fmla="*/ 104685 h 512833"/>
                <a:gd name="connsiteX14830" fmla="*/ 3059734 w 4966685"/>
                <a:gd name="connsiteY14830" fmla="*/ 112163 h 512833"/>
                <a:gd name="connsiteX14831" fmla="*/ 3052255 w 4966685"/>
                <a:gd name="connsiteY14831" fmla="*/ 104685 h 512833"/>
                <a:gd name="connsiteX14832" fmla="*/ 3059734 w 4966685"/>
                <a:gd name="connsiteY14832" fmla="*/ 97206 h 512833"/>
                <a:gd name="connsiteX14833" fmla="*/ 3031489 w 4966685"/>
                <a:gd name="connsiteY14833" fmla="*/ 97206 h 512833"/>
                <a:gd name="connsiteX14834" fmla="*/ 3038968 w 4966685"/>
                <a:gd name="connsiteY14834" fmla="*/ 104685 h 512833"/>
                <a:gd name="connsiteX14835" fmla="*/ 3031489 w 4966685"/>
                <a:gd name="connsiteY14835" fmla="*/ 112163 h 512833"/>
                <a:gd name="connsiteX14836" fmla="*/ 3024010 w 4966685"/>
                <a:gd name="connsiteY14836" fmla="*/ 104685 h 512833"/>
                <a:gd name="connsiteX14837" fmla="*/ 3031489 w 4966685"/>
                <a:gd name="connsiteY14837" fmla="*/ 97206 h 512833"/>
                <a:gd name="connsiteX14838" fmla="*/ 3003243 w 4966685"/>
                <a:gd name="connsiteY14838" fmla="*/ 97206 h 512833"/>
                <a:gd name="connsiteX14839" fmla="*/ 3010721 w 4966685"/>
                <a:gd name="connsiteY14839" fmla="*/ 104685 h 512833"/>
                <a:gd name="connsiteX14840" fmla="*/ 3003243 w 4966685"/>
                <a:gd name="connsiteY14840" fmla="*/ 112163 h 512833"/>
                <a:gd name="connsiteX14841" fmla="*/ 2995764 w 4966685"/>
                <a:gd name="connsiteY14841" fmla="*/ 104685 h 512833"/>
                <a:gd name="connsiteX14842" fmla="*/ 3003243 w 4966685"/>
                <a:gd name="connsiteY14842" fmla="*/ 97206 h 512833"/>
                <a:gd name="connsiteX14843" fmla="*/ 2974998 w 4966685"/>
                <a:gd name="connsiteY14843" fmla="*/ 97206 h 512833"/>
                <a:gd name="connsiteX14844" fmla="*/ 2982477 w 4966685"/>
                <a:gd name="connsiteY14844" fmla="*/ 104685 h 512833"/>
                <a:gd name="connsiteX14845" fmla="*/ 2974998 w 4966685"/>
                <a:gd name="connsiteY14845" fmla="*/ 112163 h 512833"/>
                <a:gd name="connsiteX14846" fmla="*/ 2967519 w 4966685"/>
                <a:gd name="connsiteY14846" fmla="*/ 104685 h 512833"/>
                <a:gd name="connsiteX14847" fmla="*/ 2974998 w 4966685"/>
                <a:gd name="connsiteY14847" fmla="*/ 97206 h 512833"/>
                <a:gd name="connsiteX14848" fmla="*/ 2946752 w 4966685"/>
                <a:gd name="connsiteY14848" fmla="*/ 97206 h 512833"/>
                <a:gd name="connsiteX14849" fmla="*/ 2954230 w 4966685"/>
                <a:gd name="connsiteY14849" fmla="*/ 104685 h 512833"/>
                <a:gd name="connsiteX14850" fmla="*/ 2946752 w 4966685"/>
                <a:gd name="connsiteY14850" fmla="*/ 112163 h 512833"/>
                <a:gd name="connsiteX14851" fmla="*/ 2939273 w 4966685"/>
                <a:gd name="connsiteY14851" fmla="*/ 104685 h 512833"/>
                <a:gd name="connsiteX14852" fmla="*/ 2946752 w 4966685"/>
                <a:gd name="connsiteY14852" fmla="*/ 97206 h 512833"/>
                <a:gd name="connsiteX14853" fmla="*/ 2918507 w 4966685"/>
                <a:gd name="connsiteY14853" fmla="*/ 97206 h 512833"/>
                <a:gd name="connsiteX14854" fmla="*/ 2925986 w 4966685"/>
                <a:gd name="connsiteY14854" fmla="*/ 104685 h 512833"/>
                <a:gd name="connsiteX14855" fmla="*/ 2918507 w 4966685"/>
                <a:gd name="connsiteY14855" fmla="*/ 112163 h 512833"/>
                <a:gd name="connsiteX14856" fmla="*/ 2911028 w 4966685"/>
                <a:gd name="connsiteY14856" fmla="*/ 104685 h 512833"/>
                <a:gd name="connsiteX14857" fmla="*/ 2918507 w 4966685"/>
                <a:gd name="connsiteY14857" fmla="*/ 97206 h 512833"/>
                <a:gd name="connsiteX14858" fmla="*/ 2890261 w 4966685"/>
                <a:gd name="connsiteY14858" fmla="*/ 97206 h 512833"/>
                <a:gd name="connsiteX14859" fmla="*/ 2897739 w 4966685"/>
                <a:gd name="connsiteY14859" fmla="*/ 104685 h 512833"/>
                <a:gd name="connsiteX14860" fmla="*/ 2890261 w 4966685"/>
                <a:gd name="connsiteY14860" fmla="*/ 112163 h 512833"/>
                <a:gd name="connsiteX14861" fmla="*/ 2882782 w 4966685"/>
                <a:gd name="connsiteY14861" fmla="*/ 104685 h 512833"/>
                <a:gd name="connsiteX14862" fmla="*/ 2890261 w 4966685"/>
                <a:gd name="connsiteY14862" fmla="*/ 97206 h 512833"/>
                <a:gd name="connsiteX14863" fmla="*/ 2862016 w 4966685"/>
                <a:gd name="connsiteY14863" fmla="*/ 97206 h 512833"/>
                <a:gd name="connsiteX14864" fmla="*/ 2869495 w 4966685"/>
                <a:gd name="connsiteY14864" fmla="*/ 104685 h 512833"/>
                <a:gd name="connsiteX14865" fmla="*/ 2862016 w 4966685"/>
                <a:gd name="connsiteY14865" fmla="*/ 112163 h 512833"/>
                <a:gd name="connsiteX14866" fmla="*/ 2854537 w 4966685"/>
                <a:gd name="connsiteY14866" fmla="*/ 104685 h 512833"/>
                <a:gd name="connsiteX14867" fmla="*/ 2862016 w 4966685"/>
                <a:gd name="connsiteY14867" fmla="*/ 97206 h 512833"/>
                <a:gd name="connsiteX14868" fmla="*/ 2833770 w 4966685"/>
                <a:gd name="connsiteY14868" fmla="*/ 97206 h 512833"/>
                <a:gd name="connsiteX14869" fmla="*/ 2841248 w 4966685"/>
                <a:gd name="connsiteY14869" fmla="*/ 104685 h 512833"/>
                <a:gd name="connsiteX14870" fmla="*/ 2833770 w 4966685"/>
                <a:gd name="connsiteY14870" fmla="*/ 112163 h 512833"/>
                <a:gd name="connsiteX14871" fmla="*/ 2826291 w 4966685"/>
                <a:gd name="connsiteY14871" fmla="*/ 104685 h 512833"/>
                <a:gd name="connsiteX14872" fmla="*/ 2833770 w 4966685"/>
                <a:gd name="connsiteY14872" fmla="*/ 97206 h 512833"/>
                <a:gd name="connsiteX14873" fmla="*/ 2805525 w 4966685"/>
                <a:gd name="connsiteY14873" fmla="*/ 97206 h 512833"/>
                <a:gd name="connsiteX14874" fmla="*/ 2813004 w 4966685"/>
                <a:gd name="connsiteY14874" fmla="*/ 104685 h 512833"/>
                <a:gd name="connsiteX14875" fmla="*/ 2805525 w 4966685"/>
                <a:gd name="connsiteY14875" fmla="*/ 112163 h 512833"/>
                <a:gd name="connsiteX14876" fmla="*/ 2798046 w 4966685"/>
                <a:gd name="connsiteY14876" fmla="*/ 104685 h 512833"/>
                <a:gd name="connsiteX14877" fmla="*/ 2805525 w 4966685"/>
                <a:gd name="connsiteY14877" fmla="*/ 97206 h 512833"/>
                <a:gd name="connsiteX14878" fmla="*/ 2777279 w 4966685"/>
                <a:gd name="connsiteY14878" fmla="*/ 97206 h 512833"/>
                <a:gd name="connsiteX14879" fmla="*/ 2784757 w 4966685"/>
                <a:gd name="connsiteY14879" fmla="*/ 104685 h 512833"/>
                <a:gd name="connsiteX14880" fmla="*/ 2777279 w 4966685"/>
                <a:gd name="connsiteY14880" fmla="*/ 112163 h 512833"/>
                <a:gd name="connsiteX14881" fmla="*/ 2769800 w 4966685"/>
                <a:gd name="connsiteY14881" fmla="*/ 104685 h 512833"/>
                <a:gd name="connsiteX14882" fmla="*/ 2777279 w 4966685"/>
                <a:gd name="connsiteY14882" fmla="*/ 97206 h 512833"/>
                <a:gd name="connsiteX14883" fmla="*/ 2749034 w 4966685"/>
                <a:gd name="connsiteY14883" fmla="*/ 97206 h 512833"/>
                <a:gd name="connsiteX14884" fmla="*/ 2756513 w 4966685"/>
                <a:gd name="connsiteY14884" fmla="*/ 104685 h 512833"/>
                <a:gd name="connsiteX14885" fmla="*/ 2749034 w 4966685"/>
                <a:gd name="connsiteY14885" fmla="*/ 112163 h 512833"/>
                <a:gd name="connsiteX14886" fmla="*/ 2741555 w 4966685"/>
                <a:gd name="connsiteY14886" fmla="*/ 104685 h 512833"/>
                <a:gd name="connsiteX14887" fmla="*/ 2749034 w 4966685"/>
                <a:gd name="connsiteY14887" fmla="*/ 97206 h 512833"/>
                <a:gd name="connsiteX14888" fmla="*/ 2720787 w 4966685"/>
                <a:gd name="connsiteY14888" fmla="*/ 97206 h 512833"/>
                <a:gd name="connsiteX14889" fmla="*/ 2728266 w 4966685"/>
                <a:gd name="connsiteY14889" fmla="*/ 104685 h 512833"/>
                <a:gd name="connsiteX14890" fmla="*/ 2720787 w 4966685"/>
                <a:gd name="connsiteY14890" fmla="*/ 112163 h 512833"/>
                <a:gd name="connsiteX14891" fmla="*/ 2713309 w 4966685"/>
                <a:gd name="connsiteY14891" fmla="*/ 104685 h 512833"/>
                <a:gd name="connsiteX14892" fmla="*/ 2720787 w 4966685"/>
                <a:gd name="connsiteY14892" fmla="*/ 97206 h 512833"/>
                <a:gd name="connsiteX14893" fmla="*/ 2692543 w 4966685"/>
                <a:gd name="connsiteY14893" fmla="*/ 97206 h 512833"/>
                <a:gd name="connsiteX14894" fmla="*/ 2700022 w 4966685"/>
                <a:gd name="connsiteY14894" fmla="*/ 104685 h 512833"/>
                <a:gd name="connsiteX14895" fmla="*/ 2692543 w 4966685"/>
                <a:gd name="connsiteY14895" fmla="*/ 112163 h 512833"/>
                <a:gd name="connsiteX14896" fmla="*/ 2685064 w 4966685"/>
                <a:gd name="connsiteY14896" fmla="*/ 104685 h 512833"/>
                <a:gd name="connsiteX14897" fmla="*/ 2692543 w 4966685"/>
                <a:gd name="connsiteY14897" fmla="*/ 97206 h 512833"/>
                <a:gd name="connsiteX14898" fmla="*/ 2664297 w 4966685"/>
                <a:gd name="connsiteY14898" fmla="*/ 97206 h 512833"/>
                <a:gd name="connsiteX14899" fmla="*/ 2671776 w 4966685"/>
                <a:gd name="connsiteY14899" fmla="*/ 104685 h 512833"/>
                <a:gd name="connsiteX14900" fmla="*/ 2664297 w 4966685"/>
                <a:gd name="connsiteY14900" fmla="*/ 112163 h 512833"/>
                <a:gd name="connsiteX14901" fmla="*/ 2656818 w 4966685"/>
                <a:gd name="connsiteY14901" fmla="*/ 104685 h 512833"/>
                <a:gd name="connsiteX14902" fmla="*/ 2664297 w 4966685"/>
                <a:gd name="connsiteY14902" fmla="*/ 97206 h 512833"/>
                <a:gd name="connsiteX14903" fmla="*/ 2636052 w 4966685"/>
                <a:gd name="connsiteY14903" fmla="*/ 97206 h 512833"/>
                <a:gd name="connsiteX14904" fmla="*/ 2643531 w 4966685"/>
                <a:gd name="connsiteY14904" fmla="*/ 104685 h 512833"/>
                <a:gd name="connsiteX14905" fmla="*/ 2636052 w 4966685"/>
                <a:gd name="connsiteY14905" fmla="*/ 112163 h 512833"/>
                <a:gd name="connsiteX14906" fmla="*/ 2628573 w 4966685"/>
                <a:gd name="connsiteY14906" fmla="*/ 104685 h 512833"/>
                <a:gd name="connsiteX14907" fmla="*/ 2636052 w 4966685"/>
                <a:gd name="connsiteY14907" fmla="*/ 97206 h 512833"/>
                <a:gd name="connsiteX14908" fmla="*/ 2607806 w 4966685"/>
                <a:gd name="connsiteY14908" fmla="*/ 97206 h 512833"/>
                <a:gd name="connsiteX14909" fmla="*/ 2615284 w 4966685"/>
                <a:gd name="connsiteY14909" fmla="*/ 104685 h 512833"/>
                <a:gd name="connsiteX14910" fmla="*/ 2607806 w 4966685"/>
                <a:gd name="connsiteY14910" fmla="*/ 112163 h 512833"/>
                <a:gd name="connsiteX14911" fmla="*/ 2600327 w 4966685"/>
                <a:gd name="connsiteY14911" fmla="*/ 104685 h 512833"/>
                <a:gd name="connsiteX14912" fmla="*/ 2607806 w 4966685"/>
                <a:gd name="connsiteY14912" fmla="*/ 97206 h 512833"/>
                <a:gd name="connsiteX14913" fmla="*/ 2579561 w 4966685"/>
                <a:gd name="connsiteY14913" fmla="*/ 97206 h 512833"/>
                <a:gd name="connsiteX14914" fmla="*/ 2587040 w 4966685"/>
                <a:gd name="connsiteY14914" fmla="*/ 104685 h 512833"/>
                <a:gd name="connsiteX14915" fmla="*/ 2579561 w 4966685"/>
                <a:gd name="connsiteY14915" fmla="*/ 112163 h 512833"/>
                <a:gd name="connsiteX14916" fmla="*/ 2572082 w 4966685"/>
                <a:gd name="connsiteY14916" fmla="*/ 104685 h 512833"/>
                <a:gd name="connsiteX14917" fmla="*/ 2579561 w 4966685"/>
                <a:gd name="connsiteY14917" fmla="*/ 97206 h 512833"/>
                <a:gd name="connsiteX14918" fmla="*/ 2551315 w 4966685"/>
                <a:gd name="connsiteY14918" fmla="*/ 97206 h 512833"/>
                <a:gd name="connsiteX14919" fmla="*/ 2558794 w 4966685"/>
                <a:gd name="connsiteY14919" fmla="*/ 104685 h 512833"/>
                <a:gd name="connsiteX14920" fmla="*/ 2551315 w 4966685"/>
                <a:gd name="connsiteY14920" fmla="*/ 112163 h 512833"/>
                <a:gd name="connsiteX14921" fmla="*/ 2543836 w 4966685"/>
                <a:gd name="connsiteY14921" fmla="*/ 104685 h 512833"/>
                <a:gd name="connsiteX14922" fmla="*/ 2551315 w 4966685"/>
                <a:gd name="connsiteY14922" fmla="*/ 97206 h 512833"/>
                <a:gd name="connsiteX14923" fmla="*/ 2523069 w 4966685"/>
                <a:gd name="connsiteY14923" fmla="*/ 97206 h 512833"/>
                <a:gd name="connsiteX14924" fmla="*/ 2530547 w 4966685"/>
                <a:gd name="connsiteY14924" fmla="*/ 104685 h 512833"/>
                <a:gd name="connsiteX14925" fmla="*/ 2523069 w 4966685"/>
                <a:gd name="connsiteY14925" fmla="*/ 112163 h 512833"/>
                <a:gd name="connsiteX14926" fmla="*/ 2515590 w 4966685"/>
                <a:gd name="connsiteY14926" fmla="*/ 104685 h 512833"/>
                <a:gd name="connsiteX14927" fmla="*/ 2523069 w 4966685"/>
                <a:gd name="connsiteY14927" fmla="*/ 97206 h 512833"/>
                <a:gd name="connsiteX14928" fmla="*/ 2494824 w 4966685"/>
                <a:gd name="connsiteY14928" fmla="*/ 97206 h 512833"/>
                <a:gd name="connsiteX14929" fmla="*/ 2502303 w 4966685"/>
                <a:gd name="connsiteY14929" fmla="*/ 104685 h 512833"/>
                <a:gd name="connsiteX14930" fmla="*/ 2494824 w 4966685"/>
                <a:gd name="connsiteY14930" fmla="*/ 112163 h 512833"/>
                <a:gd name="connsiteX14931" fmla="*/ 2487345 w 4966685"/>
                <a:gd name="connsiteY14931" fmla="*/ 104685 h 512833"/>
                <a:gd name="connsiteX14932" fmla="*/ 2494824 w 4966685"/>
                <a:gd name="connsiteY14932" fmla="*/ 97206 h 512833"/>
                <a:gd name="connsiteX14933" fmla="*/ 2466578 w 4966685"/>
                <a:gd name="connsiteY14933" fmla="*/ 97206 h 512833"/>
                <a:gd name="connsiteX14934" fmla="*/ 2474056 w 4966685"/>
                <a:gd name="connsiteY14934" fmla="*/ 104685 h 512833"/>
                <a:gd name="connsiteX14935" fmla="*/ 2466578 w 4966685"/>
                <a:gd name="connsiteY14935" fmla="*/ 112163 h 512833"/>
                <a:gd name="connsiteX14936" fmla="*/ 2459099 w 4966685"/>
                <a:gd name="connsiteY14936" fmla="*/ 104685 h 512833"/>
                <a:gd name="connsiteX14937" fmla="*/ 2466578 w 4966685"/>
                <a:gd name="connsiteY14937" fmla="*/ 97206 h 512833"/>
                <a:gd name="connsiteX14938" fmla="*/ 2438333 w 4966685"/>
                <a:gd name="connsiteY14938" fmla="*/ 97206 h 512833"/>
                <a:gd name="connsiteX14939" fmla="*/ 2445812 w 4966685"/>
                <a:gd name="connsiteY14939" fmla="*/ 104685 h 512833"/>
                <a:gd name="connsiteX14940" fmla="*/ 2438333 w 4966685"/>
                <a:gd name="connsiteY14940" fmla="*/ 112163 h 512833"/>
                <a:gd name="connsiteX14941" fmla="*/ 2430854 w 4966685"/>
                <a:gd name="connsiteY14941" fmla="*/ 104685 h 512833"/>
                <a:gd name="connsiteX14942" fmla="*/ 2438333 w 4966685"/>
                <a:gd name="connsiteY14942" fmla="*/ 97206 h 512833"/>
                <a:gd name="connsiteX14943" fmla="*/ 2410087 w 4966685"/>
                <a:gd name="connsiteY14943" fmla="*/ 97206 h 512833"/>
                <a:gd name="connsiteX14944" fmla="*/ 2417565 w 4966685"/>
                <a:gd name="connsiteY14944" fmla="*/ 104685 h 512833"/>
                <a:gd name="connsiteX14945" fmla="*/ 2410087 w 4966685"/>
                <a:gd name="connsiteY14945" fmla="*/ 112163 h 512833"/>
                <a:gd name="connsiteX14946" fmla="*/ 2402608 w 4966685"/>
                <a:gd name="connsiteY14946" fmla="*/ 104685 h 512833"/>
                <a:gd name="connsiteX14947" fmla="*/ 2410087 w 4966685"/>
                <a:gd name="connsiteY14947" fmla="*/ 97206 h 512833"/>
                <a:gd name="connsiteX14948" fmla="*/ 2381842 w 4966685"/>
                <a:gd name="connsiteY14948" fmla="*/ 97206 h 512833"/>
                <a:gd name="connsiteX14949" fmla="*/ 2389321 w 4966685"/>
                <a:gd name="connsiteY14949" fmla="*/ 104685 h 512833"/>
                <a:gd name="connsiteX14950" fmla="*/ 2381842 w 4966685"/>
                <a:gd name="connsiteY14950" fmla="*/ 112163 h 512833"/>
                <a:gd name="connsiteX14951" fmla="*/ 2374363 w 4966685"/>
                <a:gd name="connsiteY14951" fmla="*/ 104685 h 512833"/>
                <a:gd name="connsiteX14952" fmla="*/ 2381842 w 4966685"/>
                <a:gd name="connsiteY14952" fmla="*/ 97206 h 512833"/>
                <a:gd name="connsiteX14953" fmla="*/ 2353596 w 4966685"/>
                <a:gd name="connsiteY14953" fmla="*/ 97206 h 512833"/>
                <a:gd name="connsiteX14954" fmla="*/ 2361074 w 4966685"/>
                <a:gd name="connsiteY14954" fmla="*/ 104685 h 512833"/>
                <a:gd name="connsiteX14955" fmla="*/ 2353596 w 4966685"/>
                <a:gd name="connsiteY14955" fmla="*/ 112163 h 512833"/>
                <a:gd name="connsiteX14956" fmla="*/ 2346117 w 4966685"/>
                <a:gd name="connsiteY14956" fmla="*/ 104685 h 512833"/>
                <a:gd name="connsiteX14957" fmla="*/ 2353596 w 4966685"/>
                <a:gd name="connsiteY14957" fmla="*/ 97206 h 512833"/>
                <a:gd name="connsiteX14958" fmla="*/ 2325351 w 4966685"/>
                <a:gd name="connsiteY14958" fmla="*/ 97206 h 512833"/>
                <a:gd name="connsiteX14959" fmla="*/ 2332830 w 4966685"/>
                <a:gd name="connsiteY14959" fmla="*/ 104685 h 512833"/>
                <a:gd name="connsiteX14960" fmla="*/ 2325351 w 4966685"/>
                <a:gd name="connsiteY14960" fmla="*/ 112163 h 512833"/>
                <a:gd name="connsiteX14961" fmla="*/ 2317872 w 4966685"/>
                <a:gd name="connsiteY14961" fmla="*/ 104685 h 512833"/>
                <a:gd name="connsiteX14962" fmla="*/ 2325351 w 4966685"/>
                <a:gd name="connsiteY14962" fmla="*/ 97206 h 512833"/>
                <a:gd name="connsiteX14963" fmla="*/ 2297105 w 4966685"/>
                <a:gd name="connsiteY14963" fmla="*/ 97206 h 512833"/>
                <a:gd name="connsiteX14964" fmla="*/ 2304583 w 4966685"/>
                <a:gd name="connsiteY14964" fmla="*/ 104685 h 512833"/>
                <a:gd name="connsiteX14965" fmla="*/ 2297105 w 4966685"/>
                <a:gd name="connsiteY14965" fmla="*/ 112163 h 512833"/>
                <a:gd name="connsiteX14966" fmla="*/ 2289626 w 4966685"/>
                <a:gd name="connsiteY14966" fmla="*/ 104685 h 512833"/>
                <a:gd name="connsiteX14967" fmla="*/ 2297105 w 4966685"/>
                <a:gd name="connsiteY14967" fmla="*/ 97206 h 512833"/>
                <a:gd name="connsiteX14968" fmla="*/ 2268860 w 4966685"/>
                <a:gd name="connsiteY14968" fmla="*/ 97206 h 512833"/>
                <a:gd name="connsiteX14969" fmla="*/ 2276339 w 4966685"/>
                <a:gd name="connsiteY14969" fmla="*/ 104685 h 512833"/>
                <a:gd name="connsiteX14970" fmla="*/ 2268860 w 4966685"/>
                <a:gd name="connsiteY14970" fmla="*/ 112163 h 512833"/>
                <a:gd name="connsiteX14971" fmla="*/ 2261381 w 4966685"/>
                <a:gd name="connsiteY14971" fmla="*/ 104685 h 512833"/>
                <a:gd name="connsiteX14972" fmla="*/ 2268860 w 4966685"/>
                <a:gd name="connsiteY14972" fmla="*/ 97206 h 512833"/>
                <a:gd name="connsiteX14973" fmla="*/ 2240614 w 4966685"/>
                <a:gd name="connsiteY14973" fmla="*/ 97206 h 512833"/>
                <a:gd name="connsiteX14974" fmla="*/ 2248092 w 4966685"/>
                <a:gd name="connsiteY14974" fmla="*/ 104685 h 512833"/>
                <a:gd name="connsiteX14975" fmla="*/ 2240614 w 4966685"/>
                <a:gd name="connsiteY14975" fmla="*/ 112163 h 512833"/>
                <a:gd name="connsiteX14976" fmla="*/ 2233135 w 4966685"/>
                <a:gd name="connsiteY14976" fmla="*/ 104685 h 512833"/>
                <a:gd name="connsiteX14977" fmla="*/ 2240614 w 4966685"/>
                <a:gd name="connsiteY14977" fmla="*/ 97206 h 512833"/>
                <a:gd name="connsiteX14978" fmla="*/ 2212369 w 4966685"/>
                <a:gd name="connsiteY14978" fmla="*/ 97206 h 512833"/>
                <a:gd name="connsiteX14979" fmla="*/ 2219848 w 4966685"/>
                <a:gd name="connsiteY14979" fmla="*/ 104685 h 512833"/>
                <a:gd name="connsiteX14980" fmla="*/ 2212369 w 4966685"/>
                <a:gd name="connsiteY14980" fmla="*/ 112163 h 512833"/>
                <a:gd name="connsiteX14981" fmla="*/ 2204890 w 4966685"/>
                <a:gd name="connsiteY14981" fmla="*/ 104685 h 512833"/>
                <a:gd name="connsiteX14982" fmla="*/ 2212369 w 4966685"/>
                <a:gd name="connsiteY14982" fmla="*/ 97206 h 512833"/>
                <a:gd name="connsiteX14983" fmla="*/ 2184123 w 4966685"/>
                <a:gd name="connsiteY14983" fmla="*/ 97206 h 512833"/>
                <a:gd name="connsiteX14984" fmla="*/ 2191601 w 4966685"/>
                <a:gd name="connsiteY14984" fmla="*/ 104685 h 512833"/>
                <a:gd name="connsiteX14985" fmla="*/ 2184123 w 4966685"/>
                <a:gd name="connsiteY14985" fmla="*/ 112163 h 512833"/>
                <a:gd name="connsiteX14986" fmla="*/ 2176644 w 4966685"/>
                <a:gd name="connsiteY14986" fmla="*/ 104685 h 512833"/>
                <a:gd name="connsiteX14987" fmla="*/ 2184123 w 4966685"/>
                <a:gd name="connsiteY14987" fmla="*/ 97206 h 512833"/>
                <a:gd name="connsiteX14988" fmla="*/ 2155878 w 4966685"/>
                <a:gd name="connsiteY14988" fmla="*/ 97206 h 512833"/>
                <a:gd name="connsiteX14989" fmla="*/ 2163357 w 4966685"/>
                <a:gd name="connsiteY14989" fmla="*/ 104685 h 512833"/>
                <a:gd name="connsiteX14990" fmla="*/ 2155878 w 4966685"/>
                <a:gd name="connsiteY14990" fmla="*/ 112163 h 512833"/>
                <a:gd name="connsiteX14991" fmla="*/ 2148399 w 4966685"/>
                <a:gd name="connsiteY14991" fmla="*/ 104685 h 512833"/>
                <a:gd name="connsiteX14992" fmla="*/ 2155878 w 4966685"/>
                <a:gd name="connsiteY14992" fmla="*/ 97206 h 512833"/>
                <a:gd name="connsiteX14993" fmla="*/ 2127632 w 4966685"/>
                <a:gd name="connsiteY14993" fmla="*/ 97206 h 512833"/>
                <a:gd name="connsiteX14994" fmla="*/ 2135111 w 4966685"/>
                <a:gd name="connsiteY14994" fmla="*/ 104685 h 512833"/>
                <a:gd name="connsiteX14995" fmla="*/ 2127632 w 4966685"/>
                <a:gd name="connsiteY14995" fmla="*/ 112163 h 512833"/>
                <a:gd name="connsiteX14996" fmla="*/ 2120153 w 4966685"/>
                <a:gd name="connsiteY14996" fmla="*/ 104685 h 512833"/>
                <a:gd name="connsiteX14997" fmla="*/ 2127632 w 4966685"/>
                <a:gd name="connsiteY14997" fmla="*/ 97206 h 512833"/>
                <a:gd name="connsiteX14998" fmla="*/ 2099387 w 4966685"/>
                <a:gd name="connsiteY14998" fmla="*/ 97206 h 512833"/>
                <a:gd name="connsiteX14999" fmla="*/ 2106866 w 4966685"/>
                <a:gd name="connsiteY14999" fmla="*/ 104685 h 512833"/>
                <a:gd name="connsiteX15000" fmla="*/ 2099387 w 4966685"/>
                <a:gd name="connsiteY15000" fmla="*/ 112163 h 512833"/>
                <a:gd name="connsiteX15001" fmla="*/ 2091908 w 4966685"/>
                <a:gd name="connsiteY15001" fmla="*/ 104685 h 512833"/>
                <a:gd name="connsiteX15002" fmla="*/ 2099387 w 4966685"/>
                <a:gd name="connsiteY15002" fmla="*/ 97206 h 512833"/>
                <a:gd name="connsiteX15003" fmla="*/ 2071141 w 4966685"/>
                <a:gd name="connsiteY15003" fmla="*/ 97206 h 512833"/>
                <a:gd name="connsiteX15004" fmla="*/ 2078620 w 4966685"/>
                <a:gd name="connsiteY15004" fmla="*/ 104685 h 512833"/>
                <a:gd name="connsiteX15005" fmla="*/ 2071141 w 4966685"/>
                <a:gd name="connsiteY15005" fmla="*/ 112163 h 512833"/>
                <a:gd name="connsiteX15006" fmla="*/ 2063662 w 4966685"/>
                <a:gd name="connsiteY15006" fmla="*/ 104685 h 512833"/>
                <a:gd name="connsiteX15007" fmla="*/ 2071141 w 4966685"/>
                <a:gd name="connsiteY15007" fmla="*/ 97206 h 512833"/>
                <a:gd name="connsiteX15008" fmla="*/ 2042896 w 4966685"/>
                <a:gd name="connsiteY15008" fmla="*/ 97206 h 512833"/>
                <a:gd name="connsiteX15009" fmla="*/ 2050375 w 4966685"/>
                <a:gd name="connsiteY15009" fmla="*/ 104685 h 512833"/>
                <a:gd name="connsiteX15010" fmla="*/ 2042896 w 4966685"/>
                <a:gd name="connsiteY15010" fmla="*/ 112163 h 512833"/>
                <a:gd name="connsiteX15011" fmla="*/ 2035417 w 4966685"/>
                <a:gd name="connsiteY15011" fmla="*/ 104685 h 512833"/>
                <a:gd name="connsiteX15012" fmla="*/ 2042896 w 4966685"/>
                <a:gd name="connsiteY15012" fmla="*/ 97206 h 512833"/>
                <a:gd name="connsiteX15013" fmla="*/ 2014650 w 4966685"/>
                <a:gd name="connsiteY15013" fmla="*/ 97206 h 512833"/>
                <a:gd name="connsiteX15014" fmla="*/ 2022129 w 4966685"/>
                <a:gd name="connsiteY15014" fmla="*/ 104685 h 512833"/>
                <a:gd name="connsiteX15015" fmla="*/ 2014650 w 4966685"/>
                <a:gd name="connsiteY15015" fmla="*/ 112163 h 512833"/>
                <a:gd name="connsiteX15016" fmla="*/ 2007171 w 4966685"/>
                <a:gd name="connsiteY15016" fmla="*/ 104685 h 512833"/>
                <a:gd name="connsiteX15017" fmla="*/ 2014650 w 4966685"/>
                <a:gd name="connsiteY15017" fmla="*/ 97206 h 512833"/>
                <a:gd name="connsiteX15018" fmla="*/ 1986405 w 4966685"/>
                <a:gd name="connsiteY15018" fmla="*/ 97206 h 512833"/>
                <a:gd name="connsiteX15019" fmla="*/ 1993884 w 4966685"/>
                <a:gd name="connsiteY15019" fmla="*/ 104685 h 512833"/>
                <a:gd name="connsiteX15020" fmla="*/ 1986405 w 4966685"/>
                <a:gd name="connsiteY15020" fmla="*/ 112163 h 512833"/>
                <a:gd name="connsiteX15021" fmla="*/ 1978927 w 4966685"/>
                <a:gd name="connsiteY15021" fmla="*/ 104685 h 512833"/>
                <a:gd name="connsiteX15022" fmla="*/ 1986405 w 4966685"/>
                <a:gd name="connsiteY15022" fmla="*/ 97206 h 512833"/>
                <a:gd name="connsiteX15023" fmla="*/ 1958159 w 4966685"/>
                <a:gd name="connsiteY15023" fmla="*/ 97206 h 512833"/>
                <a:gd name="connsiteX15024" fmla="*/ 1965638 w 4966685"/>
                <a:gd name="connsiteY15024" fmla="*/ 104685 h 512833"/>
                <a:gd name="connsiteX15025" fmla="*/ 1958159 w 4966685"/>
                <a:gd name="connsiteY15025" fmla="*/ 112163 h 512833"/>
                <a:gd name="connsiteX15026" fmla="*/ 1950680 w 4966685"/>
                <a:gd name="connsiteY15026" fmla="*/ 104685 h 512833"/>
                <a:gd name="connsiteX15027" fmla="*/ 1958159 w 4966685"/>
                <a:gd name="connsiteY15027" fmla="*/ 97206 h 512833"/>
                <a:gd name="connsiteX15028" fmla="*/ 1929914 w 4966685"/>
                <a:gd name="connsiteY15028" fmla="*/ 97206 h 512833"/>
                <a:gd name="connsiteX15029" fmla="*/ 1937393 w 4966685"/>
                <a:gd name="connsiteY15029" fmla="*/ 104685 h 512833"/>
                <a:gd name="connsiteX15030" fmla="*/ 1929914 w 4966685"/>
                <a:gd name="connsiteY15030" fmla="*/ 112163 h 512833"/>
                <a:gd name="connsiteX15031" fmla="*/ 1922435 w 4966685"/>
                <a:gd name="connsiteY15031" fmla="*/ 104685 h 512833"/>
                <a:gd name="connsiteX15032" fmla="*/ 1929914 w 4966685"/>
                <a:gd name="connsiteY15032" fmla="*/ 97206 h 512833"/>
                <a:gd name="connsiteX15033" fmla="*/ 1901668 w 4966685"/>
                <a:gd name="connsiteY15033" fmla="*/ 97206 h 512833"/>
                <a:gd name="connsiteX15034" fmla="*/ 1909147 w 4966685"/>
                <a:gd name="connsiteY15034" fmla="*/ 104685 h 512833"/>
                <a:gd name="connsiteX15035" fmla="*/ 1901668 w 4966685"/>
                <a:gd name="connsiteY15035" fmla="*/ 112163 h 512833"/>
                <a:gd name="connsiteX15036" fmla="*/ 1894189 w 4966685"/>
                <a:gd name="connsiteY15036" fmla="*/ 104685 h 512833"/>
                <a:gd name="connsiteX15037" fmla="*/ 1901668 w 4966685"/>
                <a:gd name="connsiteY15037" fmla="*/ 97206 h 512833"/>
                <a:gd name="connsiteX15038" fmla="*/ 1873423 w 4966685"/>
                <a:gd name="connsiteY15038" fmla="*/ 97206 h 512833"/>
                <a:gd name="connsiteX15039" fmla="*/ 1880902 w 4966685"/>
                <a:gd name="connsiteY15039" fmla="*/ 104685 h 512833"/>
                <a:gd name="connsiteX15040" fmla="*/ 1873423 w 4966685"/>
                <a:gd name="connsiteY15040" fmla="*/ 112163 h 512833"/>
                <a:gd name="connsiteX15041" fmla="*/ 1865944 w 4966685"/>
                <a:gd name="connsiteY15041" fmla="*/ 104685 h 512833"/>
                <a:gd name="connsiteX15042" fmla="*/ 1873423 w 4966685"/>
                <a:gd name="connsiteY15042" fmla="*/ 97206 h 512833"/>
                <a:gd name="connsiteX15043" fmla="*/ 1845178 w 4966685"/>
                <a:gd name="connsiteY15043" fmla="*/ 97206 h 512833"/>
                <a:gd name="connsiteX15044" fmla="*/ 1852656 w 4966685"/>
                <a:gd name="connsiteY15044" fmla="*/ 104685 h 512833"/>
                <a:gd name="connsiteX15045" fmla="*/ 1845178 w 4966685"/>
                <a:gd name="connsiteY15045" fmla="*/ 112163 h 512833"/>
                <a:gd name="connsiteX15046" fmla="*/ 1837699 w 4966685"/>
                <a:gd name="connsiteY15046" fmla="*/ 104685 h 512833"/>
                <a:gd name="connsiteX15047" fmla="*/ 1845178 w 4966685"/>
                <a:gd name="connsiteY15047" fmla="*/ 97206 h 512833"/>
                <a:gd name="connsiteX15048" fmla="*/ 1816932 w 4966685"/>
                <a:gd name="connsiteY15048" fmla="*/ 97206 h 512833"/>
                <a:gd name="connsiteX15049" fmla="*/ 1824411 w 4966685"/>
                <a:gd name="connsiteY15049" fmla="*/ 104685 h 512833"/>
                <a:gd name="connsiteX15050" fmla="*/ 1816932 w 4966685"/>
                <a:gd name="connsiteY15050" fmla="*/ 112163 h 512833"/>
                <a:gd name="connsiteX15051" fmla="*/ 1809453 w 4966685"/>
                <a:gd name="connsiteY15051" fmla="*/ 104685 h 512833"/>
                <a:gd name="connsiteX15052" fmla="*/ 1816932 w 4966685"/>
                <a:gd name="connsiteY15052" fmla="*/ 97206 h 512833"/>
                <a:gd name="connsiteX15053" fmla="*/ 1788687 w 4966685"/>
                <a:gd name="connsiteY15053" fmla="*/ 97206 h 512833"/>
                <a:gd name="connsiteX15054" fmla="*/ 1796166 w 4966685"/>
                <a:gd name="connsiteY15054" fmla="*/ 104685 h 512833"/>
                <a:gd name="connsiteX15055" fmla="*/ 1788687 w 4966685"/>
                <a:gd name="connsiteY15055" fmla="*/ 112163 h 512833"/>
                <a:gd name="connsiteX15056" fmla="*/ 1781208 w 4966685"/>
                <a:gd name="connsiteY15056" fmla="*/ 104685 h 512833"/>
                <a:gd name="connsiteX15057" fmla="*/ 1788687 w 4966685"/>
                <a:gd name="connsiteY15057" fmla="*/ 97206 h 512833"/>
                <a:gd name="connsiteX15058" fmla="*/ 1760441 w 4966685"/>
                <a:gd name="connsiteY15058" fmla="*/ 97206 h 512833"/>
                <a:gd name="connsiteX15059" fmla="*/ 1767920 w 4966685"/>
                <a:gd name="connsiteY15059" fmla="*/ 104685 h 512833"/>
                <a:gd name="connsiteX15060" fmla="*/ 1760441 w 4966685"/>
                <a:gd name="connsiteY15060" fmla="*/ 112163 h 512833"/>
                <a:gd name="connsiteX15061" fmla="*/ 1752963 w 4966685"/>
                <a:gd name="connsiteY15061" fmla="*/ 104685 h 512833"/>
                <a:gd name="connsiteX15062" fmla="*/ 1760441 w 4966685"/>
                <a:gd name="connsiteY15062" fmla="*/ 97206 h 512833"/>
                <a:gd name="connsiteX15063" fmla="*/ 1732196 w 4966685"/>
                <a:gd name="connsiteY15063" fmla="*/ 97206 h 512833"/>
                <a:gd name="connsiteX15064" fmla="*/ 1739675 w 4966685"/>
                <a:gd name="connsiteY15064" fmla="*/ 104685 h 512833"/>
                <a:gd name="connsiteX15065" fmla="*/ 1732196 w 4966685"/>
                <a:gd name="connsiteY15065" fmla="*/ 112163 h 512833"/>
                <a:gd name="connsiteX15066" fmla="*/ 1724717 w 4966685"/>
                <a:gd name="connsiteY15066" fmla="*/ 104685 h 512833"/>
                <a:gd name="connsiteX15067" fmla="*/ 1732196 w 4966685"/>
                <a:gd name="connsiteY15067" fmla="*/ 97206 h 512833"/>
                <a:gd name="connsiteX15068" fmla="*/ 1703993 w 4966685"/>
                <a:gd name="connsiteY15068" fmla="*/ 97206 h 512833"/>
                <a:gd name="connsiteX15069" fmla="*/ 1711472 w 4966685"/>
                <a:gd name="connsiteY15069" fmla="*/ 104684 h 512833"/>
                <a:gd name="connsiteX15070" fmla="*/ 1703993 w 4966685"/>
                <a:gd name="connsiteY15070" fmla="*/ 112163 h 512833"/>
                <a:gd name="connsiteX15071" fmla="*/ 1696514 w 4966685"/>
                <a:gd name="connsiteY15071" fmla="*/ 104684 h 512833"/>
                <a:gd name="connsiteX15072" fmla="*/ 1703993 w 4966685"/>
                <a:gd name="connsiteY15072" fmla="*/ 97206 h 512833"/>
                <a:gd name="connsiteX15073" fmla="*/ 1675732 w 4966685"/>
                <a:gd name="connsiteY15073" fmla="*/ 97206 h 512833"/>
                <a:gd name="connsiteX15074" fmla="*/ 1683211 w 4966685"/>
                <a:gd name="connsiteY15074" fmla="*/ 104684 h 512833"/>
                <a:gd name="connsiteX15075" fmla="*/ 1675732 w 4966685"/>
                <a:gd name="connsiteY15075" fmla="*/ 112163 h 512833"/>
                <a:gd name="connsiteX15076" fmla="*/ 1668254 w 4966685"/>
                <a:gd name="connsiteY15076" fmla="*/ 104684 h 512833"/>
                <a:gd name="connsiteX15077" fmla="*/ 1675732 w 4966685"/>
                <a:gd name="connsiteY15077" fmla="*/ 97206 h 512833"/>
                <a:gd name="connsiteX15078" fmla="*/ 1647494 w 4966685"/>
                <a:gd name="connsiteY15078" fmla="*/ 97206 h 512833"/>
                <a:gd name="connsiteX15079" fmla="*/ 1654973 w 4966685"/>
                <a:gd name="connsiteY15079" fmla="*/ 104684 h 512833"/>
                <a:gd name="connsiteX15080" fmla="*/ 1647494 w 4966685"/>
                <a:gd name="connsiteY15080" fmla="*/ 112163 h 512833"/>
                <a:gd name="connsiteX15081" fmla="*/ 1640016 w 4966685"/>
                <a:gd name="connsiteY15081" fmla="*/ 104684 h 512833"/>
                <a:gd name="connsiteX15082" fmla="*/ 1647494 w 4966685"/>
                <a:gd name="connsiteY15082" fmla="*/ 97206 h 512833"/>
                <a:gd name="connsiteX15083" fmla="*/ 1619250 w 4966685"/>
                <a:gd name="connsiteY15083" fmla="*/ 97206 h 512833"/>
                <a:gd name="connsiteX15084" fmla="*/ 1626728 w 4966685"/>
                <a:gd name="connsiteY15084" fmla="*/ 104684 h 512833"/>
                <a:gd name="connsiteX15085" fmla="*/ 1619250 w 4966685"/>
                <a:gd name="connsiteY15085" fmla="*/ 112163 h 512833"/>
                <a:gd name="connsiteX15086" fmla="*/ 1611771 w 4966685"/>
                <a:gd name="connsiteY15086" fmla="*/ 104684 h 512833"/>
                <a:gd name="connsiteX15087" fmla="*/ 1619250 w 4966685"/>
                <a:gd name="connsiteY15087" fmla="*/ 97206 h 512833"/>
                <a:gd name="connsiteX15088" fmla="*/ 1591004 w 4966685"/>
                <a:gd name="connsiteY15088" fmla="*/ 97206 h 512833"/>
                <a:gd name="connsiteX15089" fmla="*/ 1598482 w 4966685"/>
                <a:gd name="connsiteY15089" fmla="*/ 104684 h 512833"/>
                <a:gd name="connsiteX15090" fmla="*/ 1591004 w 4966685"/>
                <a:gd name="connsiteY15090" fmla="*/ 112163 h 512833"/>
                <a:gd name="connsiteX15091" fmla="*/ 1583525 w 4966685"/>
                <a:gd name="connsiteY15091" fmla="*/ 104684 h 512833"/>
                <a:gd name="connsiteX15092" fmla="*/ 1591004 w 4966685"/>
                <a:gd name="connsiteY15092" fmla="*/ 97206 h 512833"/>
                <a:gd name="connsiteX15093" fmla="*/ 1562759 w 4966685"/>
                <a:gd name="connsiteY15093" fmla="*/ 97206 h 512833"/>
                <a:gd name="connsiteX15094" fmla="*/ 1570238 w 4966685"/>
                <a:gd name="connsiteY15094" fmla="*/ 104684 h 512833"/>
                <a:gd name="connsiteX15095" fmla="*/ 1562759 w 4966685"/>
                <a:gd name="connsiteY15095" fmla="*/ 112163 h 512833"/>
                <a:gd name="connsiteX15096" fmla="*/ 1555280 w 4966685"/>
                <a:gd name="connsiteY15096" fmla="*/ 104684 h 512833"/>
                <a:gd name="connsiteX15097" fmla="*/ 1562759 w 4966685"/>
                <a:gd name="connsiteY15097" fmla="*/ 97206 h 512833"/>
                <a:gd name="connsiteX15098" fmla="*/ 1534512 w 4966685"/>
                <a:gd name="connsiteY15098" fmla="*/ 97206 h 512833"/>
                <a:gd name="connsiteX15099" fmla="*/ 1541991 w 4966685"/>
                <a:gd name="connsiteY15099" fmla="*/ 104684 h 512833"/>
                <a:gd name="connsiteX15100" fmla="*/ 1534512 w 4966685"/>
                <a:gd name="connsiteY15100" fmla="*/ 112163 h 512833"/>
                <a:gd name="connsiteX15101" fmla="*/ 1527033 w 4966685"/>
                <a:gd name="connsiteY15101" fmla="*/ 104684 h 512833"/>
                <a:gd name="connsiteX15102" fmla="*/ 1534512 w 4966685"/>
                <a:gd name="connsiteY15102" fmla="*/ 97206 h 512833"/>
                <a:gd name="connsiteX15103" fmla="*/ 1506268 w 4966685"/>
                <a:gd name="connsiteY15103" fmla="*/ 97206 h 512833"/>
                <a:gd name="connsiteX15104" fmla="*/ 1513747 w 4966685"/>
                <a:gd name="connsiteY15104" fmla="*/ 104684 h 512833"/>
                <a:gd name="connsiteX15105" fmla="*/ 1506268 w 4966685"/>
                <a:gd name="connsiteY15105" fmla="*/ 112163 h 512833"/>
                <a:gd name="connsiteX15106" fmla="*/ 1498789 w 4966685"/>
                <a:gd name="connsiteY15106" fmla="*/ 104684 h 512833"/>
                <a:gd name="connsiteX15107" fmla="*/ 1506268 w 4966685"/>
                <a:gd name="connsiteY15107" fmla="*/ 97206 h 512833"/>
                <a:gd name="connsiteX15108" fmla="*/ 1478021 w 4966685"/>
                <a:gd name="connsiteY15108" fmla="*/ 97206 h 512833"/>
                <a:gd name="connsiteX15109" fmla="*/ 1485500 w 4966685"/>
                <a:gd name="connsiteY15109" fmla="*/ 104684 h 512833"/>
                <a:gd name="connsiteX15110" fmla="*/ 1478021 w 4966685"/>
                <a:gd name="connsiteY15110" fmla="*/ 112163 h 512833"/>
                <a:gd name="connsiteX15111" fmla="*/ 1470543 w 4966685"/>
                <a:gd name="connsiteY15111" fmla="*/ 104684 h 512833"/>
                <a:gd name="connsiteX15112" fmla="*/ 1478021 w 4966685"/>
                <a:gd name="connsiteY15112" fmla="*/ 97206 h 512833"/>
                <a:gd name="connsiteX15113" fmla="*/ 1449777 w 4966685"/>
                <a:gd name="connsiteY15113" fmla="*/ 97206 h 512833"/>
                <a:gd name="connsiteX15114" fmla="*/ 1457256 w 4966685"/>
                <a:gd name="connsiteY15114" fmla="*/ 104684 h 512833"/>
                <a:gd name="connsiteX15115" fmla="*/ 1449777 w 4966685"/>
                <a:gd name="connsiteY15115" fmla="*/ 112163 h 512833"/>
                <a:gd name="connsiteX15116" fmla="*/ 1442298 w 4966685"/>
                <a:gd name="connsiteY15116" fmla="*/ 104684 h 512833"/>
                <a:gd name="connsiteX15117" fmla="*/ 1449777 w 4966685"/>
                <a:gd name="connsiteY15117" fmla="*/ 97206 h 512833"/>
                <a:gd name="connsiteX15118" fmla="*/ 1421530 w 4966685"/>
                <a:gd name="connsiteY15118" fmla="*/ 97206 h 512833"/>
                <a:gd name="connsiteX15119" fmla="*/ 1429009 w 4966685"/>
                <a:gd name="connsiteY15119" fmla="*/ 104684 h 512833"/>
                <a:gd name="connsiteX15120" fmla="*/ 1421530 w 4966685"/>
                <a:gd name="connsiteY15120" fmla="*/ 112163 h 512833"/>
                <a:gd name="connsiteX15121" fmla="*/ 1414052 w 4966685"/>
                <a:gd name="connsiteY15121" fmla="*/ 104684 h 512833"/>
                <a:gd name="connsiteX15122" fmla="*/ 1421530 w 4966685"/>
                <a:gd name="connsiteY15122" fmla="*/ 97206 h 512833"/>
                <a:gd name="connsiteX15123" fmla="*/ 1393286 w 4966685"/>
                <a:gd name="connsiteY15123" fmla="*/ 97206 h 512833"/>
                <a:gd name="connsiteX15124" fmla="*/ 1400765 w 4966685"/>
                <a:gd name="connsiteY15124" fmla="*/ 104684 h 512833"/>
                <a:gd name="connsiteX15125" fmla="*/ 1393286 w 4966685"/>
                <a:gd name="connsiteY15125" fmla="*/ 112163 h 512833"/>
                <a:gd name="connsiteX15126" fmla="*/ 1385807 w 4966685"/>
                <a:gd name="connsiteY15126" fmla="*/ 104684 h 512833"/>
                <a:gd name="connsiteX15127" fmla="*/ 1393286 w 4966685"/>
                <a:gd name="connsiteY15127" fmla="*/ 97206 h 512833"/>
                <a:gd name="connsiteX15128" fmla="*/ 1365040 w 4966685"/>
                <a:gd name="connsiteY15128" fmla="*/ 97206 h 512833"/>
                <a:gd name="connsiteX15129" fmla="*/ 1372518 w 4966685"/>
                <a:gd name="connsiteY15129" fmla="*/ 104684 h 512833"/>
                <a:gd name="connsiteX15130" fmla="*/ 1365040 w 4966685"/>
                <a:gd name="connsiteY15130" fmla="*/ 112163 h 512833"/>
                <a:gd name="connsiteX15131" fmla="*/ 1357561 w 4966685"/>
                <a:gd name="connsiteY15131" fmla="*/ 104684 h 512833"/>
                <a:gd name="connsiteX15132" fmla="*/ 1365040 w 4966685"/>
                <a:gd name="connsiteY15132" fmla="*/ 97206 h 512833"/>
                <a:gd name="connsiteX15133" fmla="*/ 1336795 w 4966685"/>
                <a:gd name="connsiteY15133" fmla="*/ 97206 h 512833"/>
                <a:gd name="connsiteX15134" fmla="*/ 1344274 w 4966685"/>
                <a:gd name="connsiteY15134" fmla="*/ 104684 h 512833"/>
                <a:gd name="connsiteX15135" fmla="*/ 1336795 w 4966685"/>
                <a:gd name="connsiteY15135" fmla="*/ 112163 h 512833"/>
                <a:gd name="connsiteX15136" fmla="*/ 1329316 w 4966685"/>
                <a:gd name="connsiteY15136" fmla="*/ 104684 h 512833"/>
                <a:gd name="connsiteX15137" fmla="*/ 1336795 w 4966685"/>
                <a:gd name="connsiteY15137" fmla="*/ 97206 h 512833"/>
                <a:gd name="connsiteX15138" fmla="*/ 1308549 w 4966685"/>
                <a:gd name="connsiteY15138" fmla="*/ 97206 h 512833"/>
                <a:gd name="connsiteX15139" fmla="*/ 1316027 w 4966685"/>
                <a:gd name="connsiteY15139" fmla="*/ 104684 h 512833"/>
                <a:gd name="connsiteX15140" fmla="*/ 1308549 w 4966685"/>
                <a:gd name="connsiteY15140" fmla="*/ 112163 h 512833"/>
                <a:gd name="connsiteX15141" fmla="*/ 1301070 w 4966685"/>
                <a:gd name="connsiteY15141" fmla="*/ 104684 h 512833"/>
                <a:gd name="connsiteX15142" fmla="*/ 1308549 w 4966685"/>
                <a:gd name="connsiteY15142" fmla="*/ 97206 h 512833"/>
                <a:gd name="connsiteX15143" fmla="*/ 1280304 w 4966685"/>
                <a:gd name="connsiteY15143" fmla="*/ 97206 h 512833"/>
                <a:gd name="connsiteX15144" fmla="*/ 1287783 w 4966685"/>
                <a:gd name="connsiteY15144" fmla="*/ 104684 h 512833"/>
                <a:gd name="connsiteX15145" fmla="*/ 1280304 w 4966685"/>
                <a:gd name="connsiteY15145" fmla="*/ 112163 h 512833"/>
                <a:gd name="connsiteX15146" fmla="*/ 1272825 w 4966685"/>
                <a:gd name="connsiteY15146" fmla="*/ 104684 h 512833"/>
                <a:gd name="connsiteX15147" fmla="*/ 1280304 w 4966685"/>
                <a:gd name="connsiteY15147" fmla="*/ 97206 h 512833"/>
                <a:gd name="connsiteX15148" fmla="*/ 1252058 w 4966685"/>
                <a:gd name="connsiteY15148" fmla="*/ 97206 h 512833"/>
                <a:gd name="connsiteX15149" fmla="*/ 1259537 w 4966685"/>
                <a:gd name="connsiteY15149" fmla="*/ 104684 h 512833"/>
                <a:gd name="connsiteX15150" fmla="*/ 1252058 w 4966685"/>
                <a:gd name="connsiteY15150" fmla="*/ 112163 h 512833"/>
                <a:gd name="connsiteX15151" fmla="*/ 1244579 w 4966685"/>
                <a:gd name="connsiteY15151" fmla="*/ 104684 h 512833"/>
                <a:gd name="connsiteX15152" fmla="*/ 1252058 w 4966685"/>
                <a:gd name="connsiteY15152" fmla="*/ 97206 h 512833"/>
                <a:gd name="connsiteX15153" fmla="*/ 1223813 w 4966685"/>
                <a:gd name="connsiteY15153" fmla="*/ 97206 h 512833"/>
                <a:gd name="connsiteX15154" fmla="*/ 1231292 w 4966685"/>
                <a:gd name="connsiteY15154" fmla="*/ 104684 h 512833"/>
                <a:gd name="connsiteX15155" fmla="*/ 1223813 w 4966685"/>
                <a:gd name="connsiteY15155" fmla="*/ 112163 h 512833"/>
                <a:gd name="connsiteX15156" fmla="*/ 1216334 w 4966685"/>
                <a:gd name="connsiteY15156" fmla="*/ 104684 h 512833"/>
                <a:gd name="connsiteX15157" fmla="*/ 1223813 w 4966685"/>
                <a:gd name="connsiteY15157" fmla="*/ 97206 h 512833"/>
                <a:gd name="connsiteX15158" fmla="*/ 1195567 w 4966685"/>
                <a:gd name="connsiteY15158" fmla="*/ 97206 h 512833"/>
                <a:gd name="connsiteX15159" fmla="*/ 1203045 w 4966685"/>
                <a:gd name="connsiteY15159" fmla="*/ 104684 h 512833"/>
                <a:gd name="connsiteX15160" fmla="*/ 1195567 w 4966685"/>
                <a:gd name="connsiteY15160" fmla="*/ 112163 h 512833"/>
                <a:gd name="connsiteX15161" fmla="*/ 1188088 w 4966685"/>
                <a:gd name="connsiteY15161" fmla="*/ 104684 h 512833"/>
                <a:gd name="connsiteX15162" fmla="*/ 1195567 w 4966685"/>
                <a:gd name="connsiteY15162" fmla="*/ 97206 h 512833"/>
                <a:gd name="connsiteX15163" fmla="*/ 1167322 w 4966685"/>
                <a:gd name="connsiteY15163" fmla="*/ 97206 h 512833"/>
                <a:gd name="connsiteX15164" fmla="*/ 1174801 w 4966685"/>
                <a:gd name="connsiteY15164" fmla="*/ 104684 h 512833"/>
                <a:gd name="connsiteX15165" fmla="*/ 1167322 w 4966685"/>
                <a:gd name="connsiteY15165" fmla="*/ 112163 h 512833"/>
                <a:gd name="connsiteX15166" fmla="*/ 1159843 w 4966685"/>
                <a:gd name="connsiteY15166" fmla="*/ 104684 h 512833"/>
                <a:gd name="connsiteX15167" fmla="*/ 1167322 w 4966685"/>
                <a:gd name="connsiteY15167" fmla="*/ 97206 h 512833"/>
                <a:gd name="connsiteX15168" fmla="*/ 1139076 w 4966685"/>
                <a:gd name="connsiteY15168" fmla="*/ 97206 h 512833"/>
                <a:gd name="connsiteX15169" fmla="*/ 1146554 w 4966685"/>
                <a:gd name="connsiteY15169" fmla="*/ 104684 h 512833"/>
                <a:gd name="connsiteX15170" fmla="*/ 1139076 w 4966685"/>
                <a:gd name="connsiteY15170" fmla="*/ 112163 h 512833"/>
                <a:gd name="connsiteX15171" fmla="*/ 1131597 w 4966685"/>
                <a:gd name="connsiteY15171" fmla="*/ 104684 h 512833"/>
                <a:gd name="connsiteX15172" fmla="*/ 1139076 w 4966685"/>
                <a:gd name="connsiteY15172" fmla="*/ 97206 h 512833"/>
                <a:gd name="connsiteX15173" fmla="*/ 1110831 w 4966685"/>
                <a:gd name="connsiteY15173" fmla="*/ 97206 h 512833"/>
                <a:gd name="connsiteX15174" fmla="*/ 1118310 w 4966685"/>
                <a:gd name="connsiteY15174" fmla="*/ 104684 h 512833"/>
                <a:gd name="connsiteX15175" fmla="*/ 1110831 w 4966685"/>
                <a:gd name="connsiteY15175" fmla="*/ 112163 h 512833"/>
                <a:gd name="connsiteX15176" fmla="*/ 1103352 w 4966685"/>
                <a:gd name="connsiteY15176" fmla="*/ 104684 h 512833"/>
                <a:gd name="connsiteX15177" fmla="*/ 1110831 w 4966685"/>
                <a:gd name="connsiteY15177" fmla="*/ 97206 h 512833"/>
                <a:gd name="connsiteX15178" fmla="*/ 1082585 w 4966685"/>
                <a:gd name="connsiteY15178" fmla="*/ 97206 h 512833"/>
                <a:gd name="connsiteX15179" fmla="*/ 1090063 w 4966685"/>
                <a:gd name="connsiteY15179" fmla="*/ 104684 h 512833"/>
                <a:gd name="connsiteX15180" fmla="*/ 1082585 w 4966685"/>
                <a:gd name="connsiteY15180" fmla="*/ 112163 h 512833"/>
                <a:gd name="connsiteX15181" fmla="*/ 1075106 w 4966685"/>
                <a:gd name="connsiteY15181" fmla="*/ 104684 h 512833"/>
                <a:gd name="connsiteX15182" fmla="*/ 1082585 w 4966685"/>
                <a:gd name="connsiteY15182" fmla="*/ 97206 h 512833"/>
                <a:gd name="connsiteX15183" fmla="*/ 1054340 w 4966685"/>
                <a:gd name="connsiteY15183" fmla="*/ 97206 h 512833"/>
                <a:gd name="connsiteX15184" fmla="*/ 1061819 w 4966685"/>
                <a:gd name="connsiteY15184" fmla="*/ 104684 h 512833"/>
                <a:gd name="connsiteX15185" fmla="*/ 1054340 w 4966685"/>
                <a:gd name="connsiteY15185" fmla="*/ 112163 h 512833"/>
                <a:gd name="connsiteX15186" fmla="*/ 1046861 w 4966685"/>
                <a:gd name="connsiteY15186" fmla="*/ 104684 h 512833"/>
                <a:gd name="connsiteX15187" fmla="*/ 1054340 w 4966685"/>
                <a:gd name="connsiteY15187" fmla="*/ 97206 h 512833"/>
                <a:gd name="connsiteX15188" fmla="*/ 1026094 w 4966685"/>
                <a:gd name="connsiteY15188" fmla="*/ 97206 h 512833"/>
                <a:gd name="connsiteX15189" fmla="*/ 1033572 w 4966685"/>
                <a:gd name="connsiteY15189" fmla="*/ 104684 h 512833"/>
                <a:gd name="connsiteX15190" fmla="*/ 1026094 w 4966685"/>
                <a:gd name="connsiteY15190" fmla="*/ 112163 h 512833"/>
                <a:gd name="connsiteX15191" fmla="*/ 1018615 w 4966685"/>
                <a:gd name="connsiteY15191" fmla="*/ 104684 h 512833"/>
                <a:gd name="connsiteX15192" fmla="*/ 1026094 w 4966685"/>
                <a:gd name="connsiteY15192" fmla="*/ 97206 h 512833"/>
                <a:gd name="connsiteX15193" fmla="*/ 997849 w 4966685"/>
                <a:gd name="connsiteY15193" fmla="*/ 97206 h 512833"/>
                <a:gd name="connsiteX15194" fmla="*/ 1005328 w 4966685"/>
                <a:gd name="connsiteY15194" fmla="*/ 104684 h 512833"/>
                <a:gd name="connsiteX15195" fmla="*/ 997849 w 4966685"/>
                <a:gd name="connsiteY15195" fmla="*/ 112163 h 512833"/>
                <a:gd name="connsiteX15196" fmla="*/ 990370 w 4966685"/>
                <a:gd name="connsiteY15196" fmla="*/ 104684 h 512833"/>
                <a:gd name="connsiteX15197" fmla="*/ 997849 w 4966685"/>
                <a:gd name="connsiteY15197" fmla="*/ 97206 h 512833"/>
                <a:gd name="connsiteX15198" fmla="*/ 969603 w 4966685"/>
                <a:gd name="connsiteY15198" fmla="*/ 97206 h 512833"/>
                <a:gd name="connsiteX15199" fmla="*/ 977082 w 4966685"/>
                <a:gd name="connsiteY15199" fmla="*/ 104684 h 512833"/>
                <a:gd name="connsiteX15200" fmla="*/ 969603 w 4966685"/>
                <a:gd name="connsiteY15200" fmla="*/ 112163 h 512833"/>
                <a:gd name="connsiteX15201" fmla="*/ 962124 w 4966685"/>
                <a:gd name="connsiteY15201" fmla="*/ 104684 h 512833"/>
                <a:gd name="connsiteX15202" fmla="*/ 969603 w 4966685"/>
                <a:gd name="connsiteY15202" fmla="*/ 97206 h 512833"/>
                <a:gd name="connsiteX15203" fmla="*/ 941358 w 4966685"/>
                <a:gd name="connsiteY15203" fmla="*/ 97206 h 512833"/>
                <a:gd name="connsiteX15204" fmla="*/ 948837 w 4966685"/>
                <a:gd name="connsiteY15204" fmla="*/ 104684 h 512833"/>
                <a:gd name="connsiteX15205" fmla="*/ 941358 w 4966685"/>
                <a:gd name="connsiteY15205" fmla="*/ 112163 h 512833"/>
                <a:gd name="connsiteX15206" fmla="*/ 933879 w 4966685"/>
                <a:gd name="connsiteY15206" fmla="*/ 104684 h 512833"/>
                <a:gd name="connsiteX15207" fmla="*/ 941358 w 4966685"/>
                <a:gd name="connsiteY15207" fmla="*/ 97206 h 512833"/>
                <a:gd name="connsiteX15208" fmla="*/ 913112 w 4966685"/>
                <a:gd name="connsiteY15208" fmla="*/ 97206 h 512833"/>
                <a:gd name="connsiteX15209" fmla="*/ 920591 w 4966685"/>
                <a:gd name="connsiteY15209" fmla="*/ 104684 h 512833"/>
                <a:gd name="connsiteX15210" fmla="*/ 913112 w 4966685"/>
                <a:gd name="connsiteY15210" fmla="*/ 112163 h 512833"/>
                <a:gd name="connsiteX15211" fmla="*/ 905633 w 4966685"/>
                <a:gd name="connsiteY15211" fmla="*/ 104684 h 512833"/>
                <a:gd name="connsiteX15212" fmla="*/ 913112 w 4966685"/>
                <a:gd name="connsiteY15212" fmla="*/ 97206 h 512833"/>
                <a:gd name="connsiteX15213" fmla="*/ 884867 w 4966685"/>
                <a:gd name="connsiteY15213" fmla="*/ 97206 h 512833"/>
                <a:gd name="connsiteX15214" fmla="*/ 892346 w 4966685"/>
                <a:gd name="connsiteY15214" fmla="*/ 104684 h 512833"/>
                <a:gd name="connsiteX15215" fmla="*/ 884867 w 4966685"/>
                <a:gd name="connsiteY15215" fmla="*/ 112163 h 512833"/>
                <a:gd name="connsiteX15216" fmla="*/ 877388 w 4966685"/>
                <a:gd name="connsiteY15216" fmla="*/ 104684 h 512833"/>
                <a:gd name="connsiteX15217" fmla="*/ 884867 w 4966685"/>
                <a:gd name="connsiteY15217" fmla="*/ 97206 h 512833"/>
                <a:gd name="connsiteX15218" fmla="*/ 856621 w 4966685"/>
                <a:gd name="connsiteY15218" fmla="*/ 97206 h 512833"/>
                <a:gd name="connsiteX15219" fmla="*/ 864100 w 4966685"/>
                <a:gd name="connsiteY15219" fmla="*/ 104684 h 512833"/>
                <a:gd name="connsiteX15220" fmla="*/ 856621 w 4966685"/>
                <a:gd name="connsiteY15220" fmla="*/ 112163 h 512833"/>
                <a:gd name="connsiteX15221" fmla="*/ 849142 w 4966685"/>
                <a:gd name="connsiteY15221" fmla="*/ 104684 h 512833"/>
                <a:gd name="connsiteX15222" fmla="*/ 856621 w 4966685"/>
                <a:gd name="connsiteY15222" fmla="*/ 97206 h 512833"/>
                <a:gd name="connsiteX15223" fmla="*/ 828374 w 4966685"/>
                <a:gd name="connsiteY15223" fmla="*/ 97206 h 512833"/>
                <a:gd name="connsiteX15224" fmla="*/ 835853 w 4966685"/>
                <a:gd name="connsiteY15224" fmla="*/ 104684 h 512833"/>
                <a:gd name="connsiteX15225" fmla="*/ 828374 w 4966685"/>
                <a:gd name="connsiteY15225" fmla="*/ 112163 h 512833"/>
                <a:gd name="connsiteX15226" fmla="*/ 820896 w 4966685"/>
                <a:gd name="connsiteY15226" fmla="*/ 104684 h 512833"/>
                <a:gd name="connsiteX15227" fmla="*/ 828374 w 4966685"/>
                <a:gd name="connsiteY15227" fmla="*/ 97206 h 512833"/>
                <a:gd name="connsiteX15228" fmla="*/ 800130 w 4966685"/>
                <a:gd name="connsiteY15228" fmla="*/ 97206 h 512833"/>
                <a:gd name="connsiteX15229" fmla="*/ 807609 w 4966685"/>
                <a:gd name="connsiteY15229" fmla="*/ 104684 h 512833"/>
                <a:gd name="connsiteX15230" fmla="*/ 800130 w 4966685"/>
                <a:gd name="connsiteY15230" fmla="*/ 112163 h 512833"/>
                <a:gd name="connsiteX15231" fmla="*/ 792651 w 4966685"/>
                <a:gd name="connsiteY15231" fmla="*/ 104684 h 512833"/>
                <a:gd name="connsiteX15232" fmla="*/ 800130 w 4966685"/>
                <a:gd name="connsiteY15232" fmla="*/ 97206 h 512833"/>
                <a:gd name="connsiteX15233" fmla="*/ 771884 w 4966685"/>
                <a:gd name="connsiteY15233" fmla="*/ 97206 h 512833"/>
                <a:gd name="connsiteX15234" fmla="*/ 779362 w 4966685"/>
                <a:gd name="connsiteY15234" fmla="*/ 104684 h 512833"/>
                <a:gd name="connsiteX15235" fmla="*/ 771884 w 4966685"/>
                <a:gd name="connsiteY15235" fmla="*/ 112163 h 512833"/>
                <a:gd name="connsiteX15236" fmla="*/ 764405 w 4966685"/>
                <a:gd name="connsiteY15236" fmla="*/ 104684 h 512833"/>
                <a:gd name="connsiteX15237" fmla="*/ 771884 w 4966685"/>
                <a:gd name="connsiteY15237" fmla="*/ 97206 h 512833"/>
                <a:gd name="connsiteX15238" fmla="*/ 743639 w 4966685"/>
                <a:gd name="connsiteY15238" fmla="*/ 97206 h 512833"/>
                <a:gd name="connsiteX15239" fmla="*/ 751118 w 4966685"/>
                <a:gd name="connsiteY15239" fmla="*/ 104684 h 512833"/>
                <a:gd name="connsiteX15240" fmla="*/ 743639 w 4966685"/>
                <a:gd name="connsiteY15240" fmla="*/ 112163 h 512833"/>
                <a:gd name="connsiteX15241" fmla="*/ 736160 w 4966685"/>
                <a:gd name="connsiteY15241" fmla="*/ 104684 h 512833"/>
                <a:gd name="connsiteX15242" fmla="*/ 743639 w 4966685"/>
                <a:gd name="connsiteY15242" fmla="*/ 97206 h 512833"/>
                <a:gd name="connsiteX15243" fmla="*/ 715393 w 4966685"/>
                <a:gd name="connsiteY15243" fmla="*/ 97206 h 512833"/>
                <a:gd name="connsiteX15244" fmla="*/ 722871 w 4966685"/>
                <a:gd name="connsiteY15244" fmla="*/ 104684 h 512833"/>
                <a:gd name="connsiteX15245" fmla="*/ 715393 w 4966685"/>
                <a:gd name="connsiteY15245" fmla="*/ 112163 h 512833"/>
                <a:gd name="connsiteX15246" fmla="*/ 707914 w 4966685"/>
                <a:gd name="connsiteY15246" fmla="*/ 104684 h 512833"/>
                <a:gd name="connsiteX15247" fmla="*/ 715393 w 4966685"/>
                <a:gd name="connsiteY15247" fmla="*/ 97206 h 512833"/>
                <a:gd name="connsiteX15248" fmla="*/ 687148 w 4966685"/>
                <a:gd name="connsiteY15248" fmla="*/ 97206 h 512833"/>
                <a:gd name="connsiteX15249" fmla="*/ 694627 w 4966685"/>
                <a:gd name="connsiteY15249" fmla="*/ 104684 h 512833"/>
                <a:gd name="connsiteX15250" fmla="*/ 687148 w 4966685"/>
                <a:gd name="connsiteY15250" fmla="*/ 112163 h 512833"/>
                <a:gd name="connsiteX15251" fmla="*/ 679669 w 4966685"/>
                <a:gd name="connsiteY15251" fmla="*/ 104684 h 512833"/>
                <a:gd name="connsiteX15252" fmla="*/ 687148 w 4966685"/>
                <a:gd name="connsiteY15252" fmla="*/ 97206 h 512833"/>
                <a:gd name="connsiteX15253" fmla="*/ 658902 w 4966685"/>
                <a:gd name="connsiteY15253" fmla="*/ 97206 h 512833"/>
                <a:gd name="connsiteX15254" fmla="*/ 666380 w 4966685"/>
                <a:gd name="connsiteY15254" fmla="*/ 104684 h 512833"/>
                <a:gd name="connsiteX15255" fmla="*/ 658902 w 4966685"/>
                <a:gd name="connsiteY15255" fmla="*/ 112163 h 512833"/>
                <a:gd name="connsiteX15256" fmla="*/ 651423 w 4966685"/>
                <a:gd name="connsiteY15256" fmla="*/ 104684 h 512833"/>
                <a:gd name="connsiteX15257" fmla="*/ 658902 w 4966685"/>
                <a:gd name="connsiteY15257" fmla="*/ 97206 h 512833"/>
                <a:gd name="connsiteX15258" fmla="*/ 630657 w 4966685"/>
                <a:gd name="connsiteY15258" fmla="*/ 97206 h 512833"/>
                <a:gd name="connsiteX15259" fmla="*/ 638136 w 4966685"/>
                <a:gd name="connsiteY15259" fmla="*/ 104684 h 512833"/>
                <a:gd name="connsiteX15260" fmla="*/ 630657 w 4966685"/>
                <a:gd name="connsiteY15260" fmla="*/ 112163 h 512833"/>
                <a:gd name="connsiteX15261" fmla="*/ 623178 w 4966685"/>
                <a:gd name="connsiteY15261" fmla="*/ 104684 h 512833"/>
                <a:gd name="connsiteX15262" fmla="*/ 630657 w 4966685"/>
                <a:gd name="connsiteY15262" fmla="*/ 97206 h 512833"/>
                <a:gd name="connsiteX15263" fmla="*/ 602411 w 4966685"/>
                <a:gd name="connsiteY15263" fmla="*/ 97206 h 512833"/>
                <a:gd name="connsiteX15264" fmla="*/ 609889 w 4966685"/>
                <a:gd name="connsiteY15264" fmla="*/ 104684 h 512833"/>
                <a:gd name="connsiteX15265" fmla="*/ 602411 w 4966685"/>
                <a:gd name="connsiteY15265" fmla="*/ 112163 h 512833"/>
                <a:gd name="connsiteX15266" fmla="*/ 594932 w 4966685"/>
                <a:gd name="connsiteY15266" fmla="*/ 104684 h 512833"/>
                <a:gd name="connsiteX15267" fmla="*/ 602411 w 4966685"/>
                <a:gd name="connsiteY15267" fmla="*/ 97206 h 512833"/>
                <a:gd name="connsiteX15268" fmla="*/ 574166 w 4966685"/>
                <a:gd name="connsiteY15268" fmla="*/ 97206 h 512833"/>
                <a:gd name="connsiteX15269" fmla="*/ 581645 w 4966685"/>
                <a:gd name="connsiteY15269" fmla="*/ 104684 h 512833"/>
                <a:gd name="connsiteX15270" fmla="*/ 574166 w 4966685"/>
                <a:gd name="connsiteY15270" fmla="*/ 112163 h 512833"/>
                <a:gd name="connsiteX15271" fmla="*/ 566687 w 4966685"/>
                <a:gd name="connsiteY15271" fmla="*/ 104684 h 512833"/>
                <a:gd name="connsiteX15272" fmla="*/ 574166 w 4966685"/>
                <a:gd name="connsiteY15272" fmla="*/ 97206 h 512833"/>
                <a:gd name="connsiteX15273" fmla="*/ 545920 w 4966685"/>
                <a:gd name="connsiteY15273" fmla="*/ 97206 h 512833"/>
                <a:gd name="connsiteX15274" fmla="*/ 553399 w 4966685"/>
                <a:gd name="connsiteY15274" fmla="*/ 104684 h 512833"/>
                <a:gd name="connsiteX15275" fmla="*/ 545920 w 4966685"/>
                <a:gd name="connsiteY15275" fmla="*/ 112163 h 512833"/>
                <a:gd name="connsiteX15276" fmla="*/ 538441 w 4966685"/>
                <a:gd name="connsiteY15276" fmla="*/ 104684 h 512833"/>
                <a:gd name="connsiteX15277" fmla="*/ 545920 w 4966685"/>
                <a:gd name="connsiteY15277" fmla="*/ 97206 h 512833"/>
                <a:gd name="connsiteX15278" fmla="*/ 517675 w 4966685"/>
                <a:gd name="connsiteY15278" fmla="*/ 97206 h 512833"/>
                <a:gd name="connsiteX15279" fmla="*/ 525154 w 4966685"/>
                <a:gd name="connsiteY15279" fmla="*/ 104684 h 512833"/>
                <a:gd name="connsiteX15280" fmla="*/ 517675 w 4966685"/>
                <a:gd name="connsiteY15280" fmla="*/ 112163 h 512833"/>
                <a:gd name="connsiteX15281" fmla="*/ 510196 w 4966685"/>
                <a:gd name="connsiteY15281" fmla="*/ 104684 h 512833"/>
                <a:gd name="connsiteX15282" fmla="*/ 517675 w 4966685"/>
                <a:gd name="connsiteY15282" fmla="*/ 97206 h 512833"/>
                <a:gd name="connsiteX15283" fmla="*/ 489429 w 4966685"/>
                <a:gd name="connsiteY15283" fmla="*/ 97206 h 512833"/>
                <a:gd name="connsiteX15284" fmla="*/ 496908 w 4966685"/>
                <a:gd name="connsiteY15284" fmla="*/ 104684 h 512833"/>
                <a:gd name="connsiteX15285" fmla="*/ 489429 w 4966685"/>
                <a:gd name="connsiteY15285" fmla="*/ 112163 h 512833"/>
                <a:gd name="connsiteX15286" fmla="*/ 481950 w 4966685"/>
                <a:gd name="connsiteY15286" fmla="*/ 104684 h 512833"/>
                <a:gd name="connsiteX15287" fmla="*/ 489429 w 4966685"/>
                <a:gd name="connsiteY15287" fmla="*/ 97206 h 512833"/>
                <a:gd name="connsiteX15288" fmla="*/ 461184 w 4966685"/>
                <a:gd name="connsiteY15288" fmla="*/ 97206 h 512833"/>
                <a:gd name="connsiteX15289" fmla="*/ 468663 w 4966685"/>
                <a:gd name="connsiteY15289" fmla="*/ 104684 h 512833"/>
                <a:gd name="connsiteX15290" fmla="*/ 461184 w 4966685"/>
                <a:gd name="connsiteY15290" fmla="*/ 112163 h 512833"/>
                <a:gd name="connsiteX15291" fmla="*/ 453705 w 4966685"/>
                <a:gd name="connsiteY15291" fmla="*/ 104684 h 512833"/>
                <a:gd name="connsiteX15292" fmla="*/ 461184 w 4966685"/>
                <a:gd name="connsiteY15292" fmla="*/ 97206 h 512833"/>
                <a:gd name="connsiteX15293" fmla="*/ 432938 w 4966685"/>
                <a:gd name="connsiteY15293" fmla="*/ 97206 h 512833"/>
                <a:gd name="connsiteX15294" fmla="*/ 440417 w 4966685"/>
                <a:gd name="connsiteY15294" fmla="*/ 104684 h 512833"/>
                <a:gd name="connsiteX15295" fmla="*/ 432938 w 4966685"/>
                <a:gd name="connsiteY15295" fmla="*/ 112163 h 512833"/>
                <a:gd name="connsiteX15296" fmla="*/ 425459 w 4966685"/>
                <a:gd name="connsiteY15296" fmla="*/ 104684 h 512833"/>
                <a:gd name="connsiteX15297" fmla="*/ 432938 w 4966685"/>
                <a:gd name="connsiteY15297" fmla="*/ 97206 h 512833"/>
                <a:gd name="connsiteX15298" fmla="*/ 404693 w 4966685"/>
                <a:gd name="connsiteY15298" fmla="*/ 97206 h 512833"/>
                <a:gd name="connsiteX15299" fmla="*/ 412172 w 4966685"/>
                <a:gd name="connsiteY15299" fmla="*/ 104684 h 512833"/>
                <a:gd name="connsiteX15300" fmla="*/ 404693 w 4966685"/>
                <a:gd name="connsiteY15300" fmla="*/ 112163 h 512833"/>
                <a:gd name="connsiteX15301" fmla="*/ 397215 w 4966685"/>
                <a:gd name="connsiteY15301" fmla="*/ 104684 h 512833"/>
                <a:gd name="connsiteX15302" fmla="*/ 404693 w 4966685"/>
                <a:gd name="connsiteY15302" fmla="*/ 97206 h 512833"/>
                <a:gd name="connsiteX15303" fmla="*/ 376447 w 4966685"/>
                <a:gd name="connsiteY15303" fmla="*/ 97206 h 512833"/>
                <a:gd name="connsiteX15304" fmla="*/ 383925 w 4966685"/>
                <a:gd name="connsiteY15304" fmla="*/ 104684 h 512833"/>
                <a:gd name="connsiteX15305" fmla="*/ 376447 w 4966685"/>
                <a:gd name="connsiteY15305" fmla="*/ 112163 h 512833"/>
                <a:gd name="connsiteX15306" fmla="*/ 368968 w 4966685"/>
                <a:gd name="connsiteY15306" fmla="*/ 104684 h 512833"/>
                <a:gd name="connsiteX15307" fmla="*/ 376447 w 4966685"/>
                <a:gd name="connsiteY15307" fmla="*/ 97206 h 512833"/>
                <a:gd name="connsiteX15308" fmla="*/ 348202 w 4966685"/>
                <a:gd name="connsiteY15308" fmla="*/ 97206 h 512833"/>
                <a:gd name="connsiteX15309" fmla="*/ 355681 w 4966685"/>
                <a:gd name="connsiteY15309" fmla="*/ 104684 h 512833"/>
                <a:gd name="connsiteX15310" fmla="*/ 348202 w 4966685"/>
                <a:gd name="connsiteY15310" fmla="*/ 112163 h 512833"/>
                <a:gd name="connsiteX15311" fmla="*/ 340723 w 4966685"/>
                <a:gd name="connsiteY15311" fmla="*/ 104684 h 512833"/>
                <a:gd name="connsiteX15312" fmla="*/ 348202 w 4966685"/>
                <a:gd name="connsiteY15312" fmla="*/ 97206 h 512833"/>
                <a:gd name="connsiteX15313" fmla="*/ 319956 w 4966685"/>
                <a:gd name="connsiteY15313" fmla="*/ 97206 h 512833"/>
                <a:gd name="connsiteX15314" fmla="*/ 327435 w 4966685"/>
                <a:gd name="connsiteY15314" fmla="*/ 104684 h 512833"/>
                <a:gd name="connsiteX15315" fmla="*/ 319956 w 4966685"/>
                <a:gd name="connsiteY15315" fmla="*/ 112163 h 512833"/>
                <a:gd name="connsiteX15316" fmla="*/ 312477 w 4966685"/>
                <a:gd name="connsiteY15316" fmla="*/ 104684 h 512833"/>
                <a:gd name="connsiteX15317" fmla="*/ 319956 w 4966685"/>
                <a:gd name="connsiteY15317" fmla="*/ 97206 h 512833"/>
                <a:gd name="connsiteX15318" fmla="*/ 291711 w 4966685"/>
                <a:gd name="connsiteY15318" fmla="*/ 97206 h 512833"/>
                <a:gd name="connsiteX15319" fmla="*/ 299190 w 4966685"/>
                <a:gd name="connsiteY15319" fmla="*/ 104684 h 512833"/>
                <a:gd name="connsiteX15320" fmla="*/ 291711 w 4966685"/>
                <a:gd name="connsiteY15320" fmla="*/ 112163 h 512833"/>
                <a:gd name="connsiteX15321" fmla="*/ 284232 w 4966685"/>
                <a:gd name="connsiteY15321" fmla="*/ 104684 h 512833"/>
                <a:gd name="connsiteX15322" fmla="*/ 291711 w 4966685"/>
                <a:gd name="connsiteY15322" fmla="*/ 97206 h 512833"/>
                <a:gd name="connsiteX15323" fmla="*/ 263465 w 4966685"/>
                <a:gd name="connsiteY15323" fmla="*/ 97206 h 512833"/>
                <a:gd name="connsiteX15324" fmla="*/ 270944 w 4966685"/>
                <a:gd name="connsiteY15324" fmla="*/ 104684 h 512833"/>
                <a:gd name="connsiteX15325" fmla="*/ 263465 w 4966685"/>
                <a:gd name="connsiteY15325" fmla="*/ 112163 h 512833"/>
                <a:gd name="connsiteX15326" fmla="*/ 255986 w 4966685"/>
                <a:gd name="connsiteY15326" fmla="*/ 104684 h 512833"/>
                <a:gd name="connsiteX15327" fmla="*/ 263465 w 4966685"/>
                <a:gd name="connsiteY15327" fmla="*/ 97206 h 512833"/>
                <a:gd name="connsiteX15328" fmla="*/ 235220 w 4966685"/>
                <a:gd name="connsiteY15328" fmla="*/ 97206 h 512833"/>
                <a:gd name="connsiteX15329" fmla="*/ 242699 w 4966685"/>
                <a:gd name="connsiteY15329" fmla="*/ 104684 h 512833"/>
                <a:gd name="connsiteX15330" fmla="*/ 235220 w 4966685"/>
                <a:gd name="connsiteY15330" fmla="*/ 112163 h 512833"/>
                <a:gd name="connsiteX15331" fmla="*/ 227741 w 4966685"/>
                <a:gd name="connsiteY15331" fmla="*/ 104684 h 512833"/>
                <a:gd name="connsiteX15332" fmla="*/ 235220 w 4966685"/>
                <a:gd name="connsiteY15332" fmla="*/ 97206 h 512833"/>
                <a:gd name="connsiteX15333" fmla="*/ 206974 w 4966685"/>
                <a:gd name="connsiteY15333" fmla="*/ 97206 h 512833"/>
                <a:gd name="connsiteX15334" fmla="*/ 214453 w 4966685"/>
                <a:gd name="connsiteY15334" fmla="*/ 104684 h 512833"/>
                <a:gd name="connsiteX15335" fmla="*/ 206974 w 4966685"/>
                <a:gd name="connsiteY15335" fmla="*/ 112163 h 512833"/>
                <a:gd name="connsiteX15336" fmla="*/ 199495 w 4966685"/>
                <a:gd name="connsiteY15336" fmla="*/ 104684 h 512833"/>
                <a:gd name="connsiteX15337" fmla="*/ 206974 w 4966685"/>
                <a:gd name="connsiteY15337" fmla="*/ 97206 h 512833"/>
                <a:gd name="connsiteX15338" fmla="*/ 178729 w 4966685"/>
                <a:gd name="connsiteY15338" fmla="*/ 97206 h 512833"/>
                <a:gd name="connsiteX15339" fmla="*/ 186208 w 4966685"/>
                <a:gd name="connsiteY15339" fmla="*/ 104684 h 512833"/>
                <a:gd name="connsiteX15340" fmla="*/ 178729 w 4966685"/>
                <a:gd name="connsiteY15340" fmla="*/ 112163 h 512833"/>
                <a:gd name="connsiteX15341" fmla="*/ 171250 w 4966685"/>
                <a:gd name="connsiteY15341" fmla="*/ 104684 h 512833"/>
                <a:gd name="connsiteX15342" fmla="*/ 178729 w 4966685"/>
                <a:gd name="connsiteY15342" fmla="*/ 97206 h 512833"/>
                <a:gd name="connsiteX15343" fmla="*/ 150484 w 4966685"/>
                <a:gd name="connsiteY15343" fmla="*/ 97206 h 512833"/>
                <a:gd name="connsiteX15344" fmla="*/ 157962 w 4966685"/>
                <a:gd name="connsiteY15344" fmla="*/ 104684 h 512833"/>
                <a:gd name="connsiteX15345" fmla="*/ 150484 w 4966685"/>
                <a:gd name="connsiteY15345" fmla="*/ 112163 h 512833"/>
                <a:gd name="connsiteX15346" fmla="*/ 143005 w 4966685"/>
                <a:gd name="connsiteY15346" fmla="*/ 104684 h 512833"/>
                <a:gd name="connsiteX15347" fmla="*/ 150484 w 4966685"/>
                <a:gd name="connsiteY15347" fmla="*/ 97206 h 512833"/>
                <a:gd name="connsiteX15348" fmla="*/ 122238 w 4966685"/>
                <a:gd name="connsiteY15348" fmla="*/ 97206 h 512833"/>
                <a:gd name="connsiteX15349" fmla="*/ 129717 w 4966685"/>
                <a:gd name="connsiteY15349" fmla="*/ 104684 h 512833"/>
                <a:gd name="connsiteX15350" fmla="*/ 122238 w 4966685"/>
                <a:gd name="connsiteY15350" fmla="*/ 112163 h 512833"/>
                <a:gd name="connsiteX15351" fmla="*/ 114759 w 4966685"/>
                <a:gd name="connsiteY15351" fmla="*/ 104684 h 512833"/>
                <a:gd name="connsiteX15352" fmla="*/ 122238 w 4966685"/>
                <a:gd name="connsiteY15352" fmla="*/ 97206 h 512833"/>
                <a:gd name="connsiteX15353" fmla="*/ 93993 w 4966685"/>
                <a:gd name="connsiteY15353" fmla="*/ 97206 h 512833"/>
                <a:gd name="connsiteX15354" fmla="*/ 101472 w 4966685"/>
                <a:gd name="connsiteY15354" fmla="*/ 104684 h 512833"/>
                <a:gd name="connsiteX15355" fmla="*/ 93993 w 4966685"/>
                <a:gd name="connsiteY15355" fmla="*/ 112163 h 512833"/>
                <a:gd name="connsiteX15356" fmla="*/ 86514 w 4966685"/>
                <a:gd name="connsiteY15356" fmla="*/ 104684 h 512833"/>
                <a:gd name="connsiteX15357" fmla="*/ 93993 w 4966685"/>
                <a:gd name="connsiteY15357" fmla="*/ 97206 h 512833"/>
                <a:gd name="connsiteX15358" fmla="*/ 65748 w 4966685"/>
                <a:gd name="connsiteY15358" fmla="*/ 97206 h 512833"/>
                <a:gd name="connsiteX15359" fmla="*/ 73226 w 4966685"/>
                <a:gd name="connsiteY15359" fmla="*/ 104684 h 512833"/>
                <a:gd name="connsiteX15360" fmla="*/ 65748 w 4966685"/>
                <a:gd name="connsiteY15360" fmla="*/ 112163 h 512833"/>
                <a:gd name="connsiteX15361" fmla="*/ 58269 w 4966685"/>
                <a:gd name="connsiteY15361" fmla="*/ 104684 h 512833"/>
                <a:gd name="connsiteX15362" fmla="*/ 65748 w 4966685"/>
                <a:gd name="connsiteY15362" fmla="*/ 97206 h 512833"/>
                <a:gd name="connsiteX15363" fmla="*/ 37502 w 4966685"/>
                <a:gd name="connsiteY15363" fmla="*/ 97206 h 512833"/>
                <a:gd name="connsiteX15364" fmla="*/ 44981 w 4966685"/>
                <a:gd name="connsiteY15364" fmla="*/ 104684 h 512833"/>
                <a:gd name="connsiteX15365" fmla="*/ 37502 w 4966685"/>
                <a:gd name="connsiteY15365" fmla="*/ 112163 h 512833"/>
                <a:gd name="connsiteX15366" fmla="*/ 30023 w 4966685"/>
                <a:gd name="connsiteY15366" fmla="*/ 104684 h 512833"/>
                <a:gd name="connsiteX15367" fmla="*/ 37502 w 4966685"/>
                <a:gd name="connsiteY15367" fmla="*/ 97206 h 512833"/>
                <a:gd name="connsiteX15368" fmla="*/ 9256 w 4966685"/>
                <a:gd name="connsiteY15368" fmla="*/ 97206 h 512833"/>
                <a:gd name="connsiteX15369" fmla="*/ 16735 w 4966685"/>
                <a:gd name="connsiteY15369" fmla="*/ 104684 h 512833"/>
                <a:gd name="connsiteX15370" fmla="*/ 9256 w 4966685"/>
                <a:gd name="connsiteY15370" fmla="*/ 112163 h 512833"/>
                <a:gd name="connsiteX15371" fmla="*/ 1777 w 4966685"/>
                <a:gd name="connsiteY15371" fmla="*/ 104684 h 512833"/>
                <a:gd name="connsiteX15372" fmla="*/ 9256 w 4966685"/>
                <a:gd name="connsiteY15372" fmla="*/ 97206 h 512833"/>
                <a:gd name="connsiteX15373" fmla="*/ 4966269 w 4966685"/>
                <a:gd name="connsiteY15373" fmla="*/ 72955 h 512833"/>
                <a:gd name="connsiteX15374" fmla="*/ 4966685 w 4966685"/>
                <a:gd name="connsiteY15374" fmla="*/ 73371 h 512833"/>
                <a:gd name="connsiteX15375" fmla="*/ 4966685 w 4966685"/>
                <a:gd name="connsiteY15375" fmla="*/ 87075 h 512833"/>
                <a:gd name="connsiteX15376" fmla="*/ 4966269 w 4966685"/>
                <a:gd name="connsiteY15376" fmla="*/ 87491 h 512833"/>
                <a:gd name="connsiteX15377" fmla="*/ 4959001 w 4966685"/>
                <a:gd name="connsiteY15377" fmla="*/ 80223 h 512833"/>
                <a:gd name="connsiteX15378" fmla="*/ 4966269 w 4966685"/>
                <a:gd name="connsiteY15378" fmla="*/ 72955 h 512833"/>
                <a:gd name="connsiteX15379" fmla="*/ 4938023 w 4966685"/>
                <a:gd name="connsiteY15379" fmla="*/ 72955 h 512833"/>
                <a:gd name="connsiteX15380" fmla="*/ 4945291 w 4966685"/>
                <a:gd name="connsiteY15380" fmla="*/ 80223 h 512833"/>
                <a:gd name="connsiteX15381" fmla="*/ 4938023 w 4966685"/>
                <a:gd name="connsiteY15381" fmla="*/ 87491 h 512833"/>
                <a:gd name="connsiteX15382" fmla="*/ 4930755 w 4966685"/>
                <a:gd name="connsiteY15382" fmla="*/ 80223 h 512833"/>
                <a:gd name="connsiteX15383" fmla="*/ 4938023 w 4966685"/>
                <a:gd name="connsiteY15383" fmla="*/ 72955 h 512833"/>
                <a:gd name="connsiteX15384" fmla="*/ 4909778 w 4966685"/>
                <a:gd name="connsiteY15384" fmla="*/ 72955 h 512833"/>
                <a:gd name="connsiteX15385" fmla="*/ 4917046 w 4966685"/>
                <a:gd name="connsiteY15385" fmla="*/ 80223 h 512833"/>
                <a:gd name="connsiteX15386" fmla="*/ 4909778 w 4966685"/>
                <a:gd name="connsiteY15386" fmla="*/ 87491 h 512833"/>
                <a:gd name="connsiteX15387" fmla="*/ 4902510 w 4966685"/>
                <a:gd name="connsiteY15387" fmla="*/ 80223 h 512833"/>
                <a:gd name="connsiteX15388" fmla="*/ 4909778 w 4966685"/>
                <a:gd name="connsiteY15388" fmla="*/ 72955 h 512833"/>
                <a:gd name="connsiteX15389" fmla="*/ 4881532 w 4966685"/>
                <a:gd name="connsiteY15389" fmla="*/ 72955 h 512833"/>
                <a:gd name="connsiteX15390" fmla="*/ 4888800 w 4966685"/>
                <a:gd name="connsiteY15390" fmla="*/ 80223 h 512833"/>
                <a:gd name="connsiteX15391" fmla="*/ 4881532 w 4966685"/>
                <a:gd name="connsiteY15391" fmla="*/ 87491 h 512833"/>
                <a:gd name="connsiteX15392" fmla="*/ 4874264 w 4966685"/>
                <a:gd name="connsiteY15392" fmla="*/ 80223 h 512833"/>
                <a:gd name="connsiteX15393" fmla="*/ 4881532 w 4966685"/>
                <a:gd name="connsiteY15393" fmla="*/ 72955 h 512833"/>
                <a:gd name="connsiteX15394" fmla="*/ 4853287 w 4966685"/>
                <a:gd name="connsiteY15394" fmla="*/ 72955 h 512833"/>
                <a:gd name="connsiteX15395" fmla="*/ 4860555 w 4966685"/>
                <a:gd name="connsiteY15395" fmla="*/ 80223 h 512833"/>
                <a:gd name="connsiteX15396" fmla="*/ 4853287 w 4966685"/>
                <a:gd name="connsiteY15396" fmla="*/ 87491 h 512833"/>
                <a:gd name="connsiteX15397" fmla="*/ 4846019 w 4966685"/>
                <a:gd name="connsiteY15397" fmla="*/ 80223 h 512833"/>
                <a:gd name="connsiteX15398" fmla="*/ 4853287 w 4966685"/>
                <a:gd name="connsiteY15398" fmla="*/ 72955 h 512833"/>
                <a:gd name="connsiteX15399" fmla="*/ 4825041 w 4966685"/>
                <a:gd name="connsiteY15399" fmla="*/ 72955 h 512833"/>
                <a:gd name="connsiteX15400" fmla="*/ 4832309 w 4966685"/>
                <a:gd name="connsiteY15400" fmla="*/ 80223 h 512833"/>
                <a:gd name="connsiteX15401" fmla="*/ 4825041 w 4966685"/>
                <a:gd name="connsiteY15401" fmla="*/ 87491 h 512833"/>
                <a:gd name="connsiteX15402" fmla="*/ 4817773 w 4966685"/>
                <a:gd name="connsiteY15402" fmla="*/ 80223 h 512833"/>
                <a:gd name="connsiteX15403" fmla="*/ 4825041 w 4966685"/>
                <a:gd name="connsiteY15403" fmla="*/ 72955 h 512833"/>
                <a:gd name="connsiteX15404" fmla="*/ 4796796 w 4966685"/>
                <a:gd name="connsiteY15404" fmla="*/ 72955 h 512833"/>
                <a:gd name="connsiteX15405" fmla="*/ 4804064 w 4966685"/>
                <a:gd name="connsiteY15405" fmla="*/ 80223 h 512833"/>
                <a:gd name="connsiteX15406" fmla="*/ 4796796 w 4966685"/>
                <a:gd name="connsiteY15406" fmla="*/ 87491 h 512833"/>
                <a:gd name="connsiteX15407" fmla="*/ 4789528 w 4966685"/>
                <a:gd name="connsiteY15407" fmla="*/ 80223 h 512833"/>
                <a:gd name="connsiteX15408" fmla="*/ 4796796 w 4966685"/>
                <a:gd name="connsiteY15408" fmla="*/ 72955 h 512833"/>
                <a:gd name="connsiteX15409" fmla="*/ 4768550 w 4966685"/>
                <a:gd name="connsiteY15409" fmla="*/ 72955 h 512833"/>
                <a:gd name="connsiteX15410" fmla="*/ 4775818 w 4966685"/>
                <a:gd name="connsiteY15410" fmla="*/ 80223 h 512833"/>
                <a:gd name="connsiteX15411" fmla="*/ 4768550 w 4966685"/>
                <a:gd name="connsiteY15411" fmla="*/ 87491 h 512833"/>
                <a:gd name="connsiteX15412" fmla="*/ 4761282 w 4966685"/>
                <a:gd name="connsiteY15412" fmla="*/ 80223 h 512833"/>
                <a:gd name="connsiteX15413" fmla="*/ 4768550 w 4966685"/>
                <a:gd name="connsiteY15413" fmla="*/ 72955 h 512833"/>
                <a:gd name="connsiteX15414" fmla="*/ 4740305 w 4966685"/>
                <a:gd name="connsiteY15414" fmla="*/ 72955 h 512833"/>
                <a:gd name="connsiteX15415" fmla="*/ 4747573 w 4966685"/>
                <a:gd name="connsiteY15415" fmla="*/ 80223 h 512833"/>
                <a:gd name="connsiteX15416" fmla="*/ 4740305 w 4966685"/>
                <a:gd name="connsiteY15416" fmla="*/ 87491 h 512833"/>
                <a:gd name="connsiteX15417" fmla="*/ 4733037 w 4966685"/>
                <a:gd name="connsiteY15417" fmla="*/ 80223 h 512833"/>
                <a:gd name="connsiteX15418" fmla="*/ 4740305 w 4966685"/>
                <a:gd name="connsiteY15418" fmla="*/ 72955 h 512833"/>
                <a:gd name="connsiteX15419" fmla="*/ 4712059 w 4966685"/>
                <a:gd name="connsiteY15419" fmla="*/ 72955 h 512833"/>
                <a:gd name="connsiteX15420" fmla="*/ 4719327 w 4966685"/>
                <a:gd name="connsiteY15420" fmla="*/ 80223 h 512833"/>
                <a:gd name="connsiteX15421" fmla="*/ 4712059 w 4966685"/>
                <a:gd name="connsiteY15421" fmla="*/ 87491 h 512833"/>
                <a:gd name="connsiteX15422" fmla="*/ 4704791 w 4966685"/>
                <a:gd name="connsiteY15422" fmla="*/ 80223 h 512833"/>
                <a:gd name="connsiteX15423" fmla="*/ 4712059 w 4966685"/>
                <a:gd name="connsiteY15423" fmla="*/ 72955 h 512833"/>
                <a:gd name="connsiteX15424" fmla="*/ 4683814 w 4966685"/>
                <a:gd name="connsiteY15424" fmla="*/ 72955 h 512833"/>
                <a:gd name="connsiteX15425" fmla="*/ 4691082 w 4966685"/>
                <a:gd name="connsiteY15425" fmla="*/ 80223 h 512833"/>
                <a:gd name="connsiteX15426" fmla="*/ 4683814 w 4966685"/>
                <a:gd name="connsiteY15426" fmla="*/ 87491 h 512833"/>
                <a:gd name="connsiteX15427" fmla="*/ 4676546 w 4966685"/>
                <a:gd name="connsiteY15427" fmla="*/ 80223 h 512833"/>
                <a:gd name="connsiteX15428" fmla="*/ 4683814 w 4966685"/>
                <a:gd name="connsiteY15428" fmla="*/ 72955 h 512833"/>
                <a:gd name="connsiteX15429" fmla="*/ 4655568 w 4966685"/>
                <a:gd name="connsiteY15429" fmla="*/ 72955 h 512833"/>
                <a:gd name="connsiteX15430" fmla="*/ 4662836 w 4966685"/>
                <a:gd name="connsiteY15430" fmla="*/ 80223 h 512833"/>
                <a:gd name="connsiteX15431" fmla="*/ 4655568 w 4966685"/>
                <a:gd name="connsiteY15431" fmla="*/ 87491 h 512833"/>
                <a:gd name="connsiteX15432" fmla="*/ 4648300 w 4966685"/>
                <a:gd name="connsiteY15432" fmla="*/ 80223 h 512833"/>
                <a:gd name="connsiteX15433" fmla="*/ 4655568 w 4966685"/>
                <a:gd name="connsiteY15433" fmla="*/ 72955 h 512833"/>
                <a:gd name="connsiteX15434" fmla="*/ 4627323 w 4966685"/>
                <a:gd name="connsiteY15434" fmla="*/ 72955 h 512833"/>
                <a:gd name="connsiteX15435" fmla="*/ 4634591 w 4966685"/>
                <a:gd name="connsiteY15435" fmla="*/ 80223 h 512833"/>
                <a:gd name="connsiteX15436" fmla="*/ 4627323 w 4966685"/>
                <a:gd name="connsiteY15436" fmla="*/ 87491 h 512833"/>
                <a:gd name="connsiteX15437" fmla="*/ 4620056 w 4966685"/>
                <a:gd name="connsiteY15437" fmla="*/ 80223 h 512833"/>
                <a:gd name="connsiteX15438" fmla="*/ 4627323 w 4966685"/>
                <a:gd name="connsiteY15438" fmla="*/ 72955 h 512833"/>
                <a:gd name="connsiteX15439" fmla="*/ 4599077 w 4966685"/>
                <a:gd name="connsiteY15439" fmla="*/ 72955 h 512833"/>
                <a:gd name="connsiteX15440" fmla="*/ 4606345 w 4966685"/>
                <a:gd name="connsiteY15440" fmla="*/ 80223 h 512833"/>
                <a:gd name="connsiteX15441" fmla="*/ 4599077 w 4966685"/>
                <a:gd name="connsiteY15441" fmla="*/ 87491 h 512833"/>
                <a:gd name="connsiteX15442" fmla="*/ 4591809 w 4966685"/>
                <a:gd name="connsiteY15442" fmla="*/ 80223 h 512833"/>
                <a:gd name="connsiteX15443" fmla="*/ 4599077 w 4966685"/>
                <a:gd name="connsiteY15443" fmla="*/ 72955 h 512833"/>
                <a:gd name="connsiteX15444" fmla="*/ 4570832 w 4966685"/>
                <a:gd name="connsiteY15444" fmla="*/ 72955 h 512833"/>
                <a:gd name="connsiteX15445" fmla="*/ 4578100 w 4966685"/>
                <a:gd name="connsiteY15445" fmla="*/ 80223 h 512833"/>
                <a:gd name="connsiteX15446" fmla="*/ 4570832 w 4966685"/>
                <a:gd name="connsiteY15446" fmla="*/ 87491 h 512833"/>
                <a:gd name="connsiteX15447" fmla="*/ 4563564 w 4966685"/>
                <a:gd name="connsiteY15447" fmla="*/ 80223 h 512833"/>
                <a:gd name="connsiteX15448" fmla="*/ 4570832 w 4966685"/>
                <a:gd name="connsiteY15448" fmla="*/ 72955 h 512833"/>
                <a:gd name="connsiteX15449" fmla="*/ 4542586 w 4966685"/>
                <a:gd name="connsiteY15449" fmla="*/ 72955 h 512833"/>
                <a:gd name="connsiteX15450" fmla="*/ 4549854 w 4966685"/>
                <a:gd name="connsiteY15450" fmla="*/ 80223 h 512833"/>
                <a:gd name="connsiteX15451" fmla="*/ 4542586 w 4966685"/>
                <a:gd name="connsiteY15451" fmla="*/ 87491 h 512833"/>
                <a:gd name="connsiteX15452" fmla="*/ 4535318 w 4966685"/>
                <a:gd name="connsiteY15452" fmla="*/ 80223 h 512833"/>
                <a:gd name="connsiteX15453" fmla="*/ 4542586 w 4966685"/>
                <a:gd name="connsiteY15453" fmla="*/ 72955 h 512833"/>
                <a:gd name="connsiteX15454" fmla="*/ 4514341 w 4966685"/>
                <a:gd name="connsiteY15454" fmla="*/ 72955 h 512833"/>
                <a:gd name="connsiteX15455" fmla="*/ 4521609 w 4966685"/>
                <a:gd name="connsiteY15455" fmla="*/ 80223 h 512833"/>
                <a:gd name="connsiteX15456" fmla="*/ 4514341 w 4966685"/>
                <a:gd name="connsiteY15456" fmla="*/ 87491 h 512833"/>
                <a:gd name="connsiteX15457" fmla="*/ 4507074 w 4966685"/>
                <a:gd name="connsiteY15457" fmla="*/ 80223 h 512833"/>
                <a:gd name="connsiteX15458" fmla="*/ 4514341 w 4966685"/>
                <a:gd name="connsiteY15458" fmla="*/ 72955 h 512833"/>
                <a:gd name="connsiteX15459" fmla="*/ 4486095 w 4966685"/>
                <a:gd name="connsiteY15459" fmla="*/ 72955 h 512833"/>
                <a:gd name="connsiteX15460" fmla="*/ 4493363 w 4966685"/>
                <a:gd name="connsiteY15460" fmla="*/ 80223 h 512833"/>
                <a:gd name="connsiteX15461" fmla="*/ 4486095 w 4966685"/>
                <a:gd name="connsiteY15461" fmla="*/ 87491 h 512833"/>
                <a:gd name="connsiteX15462" fmla="*/ 4478827 w 4966685"/>
                <a:gd name="connsiteY15462" fmla="*/ 80223 h 512833"/>
                <a:gd name="connsiteX15463" fmla="*/ 4486095 w 4966685"/>
                <a:gd name="connsiteY15463" fmla="*/ 72955 h 512833"/>
                <a:gd name="connsiteX15464" fmla="*/ 4457850 w 4966685"/>
                <a:gd name="connsiteY15464" fmla="*/ 72955 h 512833"/>
                <a:gd name="connsiteX15465" fmla="*/ 4465118 w 4966685"/>
                <a:gd name="connsiteY15465" fmla="*/ 80223 h 512833"/>
                <a:gd name="connsiteX15466" fmla="*/ 4457850 w 4966685"/>
                <a:gd name="connsiteY15466" fmla="*/ 87491 h 512833"/>
                <a:gd name="connsiteX15467" fmla="*/ 4450582 w 4966685"/>
                <a:gd name="connsiteY15467" fmla="*/ 80223 h 512833"/>
                <a:gd name="connsiteX15468" fmla="*/ 4457850 w 4966685"/>
                <a:gd name="connsiteY15468" fmla="*/ 72955 h 512833"/>
                <a:gd name="connsiteX15469" fmla="*/ 4429604 w 4966685"/>
                <a:gd name="connsiteY15469" fmla="*/ 72955 h 512833"/>
                <a:gd name="connsiteX15470" fmla="*/ 4436872 w 4966685"/>
                <a:gd name="connsiteY15470" fmla="*/ 80223 h 512833"/>
                <a:gd name="connsiteX15471" fmla="*/ 4429604 w 4966685"/>
                <a:gd name="connsiteY15471" fmla="*/ 87491 h 512833"/>
                <a:gd name="connsiteX15472" fmla="*/ 4422336 w 4966685"/>
                <a:gd name="connsiteY15472" fmla="*/ 80223 h 512833"/>
                <a:gd name="connsiteX15473" fmla="*/ 4429604 w 4966685"/>
                <a:gd name="connsiteY15473" fmla="*/ 72955 h 512833"/>
                <a:gd name="connsiteX15474" fmla="*/ 4401360 w 4966685"/>
                <a:gd name="connsiteY15474" fmla="*/ 72955 h 512833"/>
                <a:gd name="connsiteX15475" fmla="*/ 4408628 w 4966685"/>
                <a:gd name="connsiteY15475" fmla="*/ 80223 h 512833"/>
                <a:gd name="connsiteX15476" fmla="*/ 4401360 w 4966685"/>
                <a:gd name="connsiteY15476" fmla="*/ 87491 h 512833"/>
                <a:gd name="connsiteX15477" fmla="*/ 4394092 w 4966685"/>
                <a:gd name="connsiteY15477" fmla="*/ 80223 h 512833"/>
                <a:gd name="connsiteX15478" fmla="*/ 4401360 w 4966685"/>
                <a:gd name="connsiteY15478" fmla="*/ 72955 h 512833"/>
                <a:gd name="connsiteX15479" fmla="*/ 4373113 w 4966685"/>
                <a:gd name="connsiteY15479" fmla="*/ 72955 h 512833"/>
                <a:gd name="connsiteX15480" fmla="*/ 4380381 w 4966685"/>
                <a:gd name="connsiteY15480" fmla="*/ 80223 h 512833"/>
                <a:gd name="connsiteX15481" fmla="*/ 4373113 w 4966685"/>
                <a:gd name="connsiteY15481" fmla="*/ 87491 h 512833"/>
                <a:gd name="connsiteX15482" fmla="*/ 4365845 w 4966685"/>
                <a:gd name="connsiteY15482" fmla="*/ 80223 h 512833"/>
                <a:gd name="connsiteX15483" fmla="*/ 4373113 w 4966685"/>
                <a:gd name="connsiteY15483" fmla="*/ 72955 h 512833"/>
                <a:gd name="connsiteX15484" fmla="*/ 4344868 w 4966685"/>
                <a:gd name="connsiteY15484" fmla="*/ 72955 h 512833"/>
                <a:gd name="connsiteX15485" fmla="*/ 4352137 w 4966685"/>
                <a:gd name="connsiteY15485" fmla="*/ 80223 h 512833"/>
                <a:gd name="connsiteX15486" fmla="*/ 4344868 w 4966685"/>
                <a:gd name="connsiteY15486" fmla="*/ 87491 h 512833"/>
                <a:gd name="connsiteX15487" fmla="*/ 4337601 w 4966685"/>
                <a:gd name="connsiteY15487" fmla="*/ 80223 h 512833"/>
                <a:gd name="connsiteX15488" fmla="*/ 4344868 w 4966685"/>
                <a:gd name="connsiteY15488" fmla="*/ 72955 h 512833"/>
                <a:gd name="connsiteX15489" fmla="*/ 4316622 w 4966685"/>
                <a:gd name="connsiteY15489" fmla="*/ 72955 h 512833"/>
                <a:gd name="connsiteX15490" fmla="*/ 4323890 w 4966685"/>
                <a:gd name="connsiteY15490" fmla="*/ 80223 h 512833"/>
                <a:gd name="connsiteX15491" fmla="*/ 4316622 w 4966685"/>
                <a:gd name="connsiteY15491" fmla="*/ 87491 h 512833"/>
                <a:gd name="connsiteX15492" fmla="*/ 4309354 w 4966685"/>
                <a:gd name="connsiteY15492" fmla="*/ 80223 h 512833"/>
                <a:gd name="connsiteX15493" fmla="*/ 4316622 w 4966685"/>
                <a:gd name="connsiteY15493" fmla="*/ 72955 h 512833"/>
                <a:gd name="connsiteX15494" fmla="*/ 4288378 w 4966685"/>
                <a:gd name="connsiteY15494" fmla="*/ 72955 h 512833"/>
                <a:gd name="connsiteX15495" fmla="*/ 4295646 w 4966685"/>
                <a:gd name="connsiteY15495" fmla="*/ 80223 h 512833"/>
                <a:gd name="connsiteX15496" fmla="*/ 4288378 w 4966685"/>
                <a:gd name="connsiteY15496" fmla="*/ 87491 h 512833"/>
                <a:gd name="connsiteX15497" fmla="*/ 4281110 w 4966685"/>
                <a:gd name="connsiteY15497" fmla="*/ 80223 h 512833"/>
                <a:gd name="connsiteX15498" fmla="*/ 4288378 w 4966685"/>
                <a:gd name="connsiteY15498" fmla="*/ 72955 h 512833"/>
                <a:gd name="connsiteX15499" fmla="*/ 4260131 w 4966685"/>
                <a:gd name="connsiteY15499" fmla="*/ 72955 h 512833"/>
                <a:gd name="connsiteX15500" fmla="*/ 4267399 w 4966685"/>
                <a:gd name="connsiteY15500" fmla="*/ 80223 h 512833"/>
                <a:gd name="connsiteX15501" fmla="*/ 4260131 w 4966685"/>
                <a:gd name="connsiteY15501" fmla="*/ 87491 h 512833"/>
                <a:gd name="connsiteX15502" fmla="*/ 4252863 w 4966685"/>
                <a:gd name="connsiteY15502" fmla="*/ 80223 h 512833"/>
                <a:gd name="connsiteX15503" fmla="*/ 4260131 w 4966685"/>
                <a:gd name="connsiteY15503" fmla="*/ 72955 h 512833"/>
                <a:gd name="connsiteX15504" fmla="*/ 4231887 w 4966685"/>
                <a:gd name="connsiteY15504" fmla="*/ 72955 h 512833"/>
                <a:gd name="connsiteX15505" fmla="*/ 4239155 w 4966685"/>
                <a:gd name="connsiteY15505" fmla="*/ 80223 h 512833"/>
                <a:gd name="connsiteX15506" fmla="*/ 4231887 w 4966685"/>
                <a:gd name="connsiteY15506" fmla="*/ 87491 h 512833"/>
                <a:gd name="connsiteX15507" fmla="*/ 4224619 w 4966685"/>
                <a:gd name="connsiteY15507" fmla="*/ 80223 h 512833"/>
                <a:gd name="connsiteX15508" fmla="*/ 4231887 w 4966685"/>
                <a:gd name="connsiteY15508" fmla="*/ 72955 h 512833"/>
                <a:gd name="connsiteX15509" fmla="*/ 4203640 w 4966685"/>
                <a:gd name="connsiteY15509" fmla="*/ 72955 h 512833"/>
                <a:gd name="connsiteX15510" fmla="*/ 4210908 w 4966685"/>
                <a:gd name="connsiteY15510" fmla="*/ 80223 h 512833"/>
                <a:gd name="connsiteX15511" fmla="*/ 4203640 w 4966685"/>
                <a:gd name="connsiteY15511" fmla="*/ 87491 h 512833"/>
                <a:gd name="connsiteX15512" fmla="*/ 4196372 w 4966685"/>
                <a:gd name="connsiteY15512" fmla="*/ 80223 h 512833"/>
                <a:gd name="connsiteX15513" fmla="*/ 4203640 w 4966685"/>
                <a:gd name="connsiteY15513" fmla="*/ 72955 h 512833"/>
                <a:gd name="connsiteX15514" fmla="*/ 4175396 w 4966685"/>
                <a:gd name="connsiteY15514" fmla="*/ 72955 h 512833"/>
                <a:gd name="connsiteX15515" fmla="*/ 4182664 w 4966685"/>
                <a:gd name="connsiteY15515" fmla="*/ 80223 h 512833"/>
                <a:gd name="connsiteX15516" fmla="*/ 4175396 w 4966685"/>
                <a:gd name="connsiteY15516" fmla="*/ 87491 h 512833"/>
                <a:gd name="connsiteX15517" fmla="*/ 4168128 w 4966685"/>
                <a:gd name="connsiteY15517" fmla="*/ 80223 h 512833"/>
                <a:gd name="connsiteX15518" fmla="*/ 4175396 w 4966685"/>
                <a:gd name="connsiteY15518" fmla="*/ 72955 h 512833"/>
                <a:gd name="connsiteX15519" fmla="*/ 4147149 w 4966685"/>
                <a:gd name="connsiteY15519" fmla="*/ 72955 h 512833"/>
                <a:gd name="connsiteX15520" fmla="*/ 4154417 w 4966685"/>
                <a:gd name="connsiteY15520" fmla="*/ 80223 h 512833"/>
                <a:gd name="connsiteX15521" fmla="*/ 4147149 w 4966685"/>
                <a:gd name="connsiteY15521" fmla="*/ 87491 h 512833"/>
                <a:gd name="connsiteX15522" fmla="*/ 4139881 w 4966685"/>
                <a:gd name="connsiteY15522" fmla="*/ 80223 h 512833"/>
                <a:gd name="connsiteX15523" fmla="*/ 4147149 w 4966685"/>
                <a:gd name="connsiteY15523" fmla="*/ 72955 h 512833"/>
                <a:gd name="connsiteX15524" fmla="*/ 4118905 w 4966685"/>
                <a:gd name="connsiteY15524" fmla="*/ 72955 h 512833"/>
                <a:gd name="connsiteX15525" fmla="*/ 4126172 w 4966685"/>
                <a:gd name="connsiteY15525" fmla="*/ 80223 h 512833"/>
                <a:gd name="connsiteX15526" fmla="*/ 4118905 w 4966685"/>
                <a:gd name="connsiteY15526" fmla="*/ 87491 h 512833"/>
                <a:gd name="connsiteX15527" fmla="*/ 4111637 w 4966685"/>
                <a:gd name="connsiteY15527" fmla="*/ 80223 h 512833"/>
                <a:gd name="connsiteX15528" fmla="*/ 4118905 w 4966685"/>
                <a:gd name="connsiteY15528" fmla="*/ 72955 h 512833"/>
                <a:gd name="connsiteX15529" fmla="*/ 4090658 w 4966685"/>
                <a:gd name="connsiteY15529" fmla="*/ 72955 h 512833"/>
                <a:gd name="connsiteX15530" fmla="*/ 4097926 w 4966685"/>
                <a:gd name="connsiteY15530" fmla="*/ 80223 h 512833"/>
                <a:gd name="connsiteX15531" fmla="*/ 4090658 w 4966685"/>
                <a:gd name="connsiteY15531" fmla="*/ 87491 h 512833"/>
                <a:gd name="connsiteX15532" fmla="*/ 4083390 w 4966685"/>
                <a:gd name="connsiteY15532" fmla="*/ 80223 h 512833"/>
                <a:gd name="connsiteX15533" fmla="*/ 4090658 w 4966685"/>
                <a:gd name="connsiteY15533" fmla="*/ 72955 h 512833"/>
                <a:gd name="connsiteX15534" fmla="*/ 4062414 w 4966685"/>
                <a:gd name="connsiteY15534" fmla="*/ 72955 h 512833"/>
                <a:gd name="connsiteX15535" fmla="*/ 4069682 w 4966685"/>
                <a:gd name="connsiteY15535" fmla="*/ 80223 h 512833"/>
                <a:gd name="connsiteX15536" fmla="*/ 4062414 w 4966685"/>
                <a:gd name="connsiteY15536" fmla="*/ 87491 h 512833"/>
                <a:gd name="connsiteX15537" fmla="*/ 4055146 w 4966685"/>
                <a:gd name="connsiteY15537" fmla="*/ 80223 h 512833"/>
                <a:gd name="connsiteX15538" fmla="*/ 4062414 w 4966685"/>
                <a:gd name="connsiteY15538" fmla="*/ 72955 h 512833"/>
                <a:gd name="connsiteX15539" fmla="*/ 4034167 w 4966685"/>
                <a:gd name="connsiteY15539" fmla="*/ 72955 h 512833"/>
                <a:gd name="connsiteX15540" fmla="*/ 4041435 w 4966685"/>
                <a:gd name="connsiteY15540" fmla="*/ 80223 h 512833"/>
                <a:gd name="connsiteX15541" fmla="*/ 4034167 w 4966685"/>
                <a:gd name="connsiteY15541" fmla="*/ 87491 h 512833"/>
                <a:gd name="connsiteX15542" fmla="*/ 4026899 w 4966685"/>
                <a:gd name="connsiteY15542" fmla="*/ 80223 h 512833"/>
                <a:gd name="connsiteX15543" fmla="*/ 4034167 w 4966685"/>
                <a:gd name="connsiteY15543" fmla="*/ 72955 h 512833"/>
                <a:gd name="connsiteX15544" fmla="*/ 4005923 w 4966685"/>
                <a:gd name="connsiteY15544" fmla="*/ 72955 h 512833"/>
                <a:gd name="connsiteX15545" fmla="*/ 4013191 w 4966685"/>
                <a:gd name="connsiteY15545" fmla="*/ 80223 h 512833"/>
                <a:gd name="connsiteX15546" fmla="*/ 4005923 w 4966685"/>
                <a:gd name="connsiteY15546" fmla="*/ 87491 h 512833"/>
                <a:gd name="connsiteX15547" fmla="*/ 3998655 w 4966685"/>
                <a:gd name="connsiteY15547" fmla="*/ 80223 h 512833"/>
                <a:gd name="connsiteX15548" fmla="*/ 4005923 w 4966685"/>
                <a:gd name="connsiteY15548" fmla="*/ 72955 h 512833"/>
                <a:gd name="connsiteX15549" fmla="*/ 3977676 w 4966685"/>
                <a:gd name="connsiteY15549" fmla="*/ 72955 h 512833"/>
                <a:gd name="connsiteX15550" fmla="*/ 3984945 w 4966685"/>
                <a:gd name="connsiteY15550" fmla="*/ 80223 h 512833"/>
                <a:gd name="connsiteX15551" fmla="*/ 3977676 w 4966685"/>
                <a:gd name="connsiteY15551" fmla="*/ 87491 h 512833"/>
                <a:gd name="connsiteX15552" fmla="*/ 3970409 w 4966685"/>
                <a:gd name="connsiteY15552" fmla="*/ 80223 h 512833"/>
                <a:gd name="connsiteX15553" fmla="*/ 3977676 w 4966685"/>
                <a:gd name="connsiteY15553" fmla="*/ 72955 h 512833"/>
                <a:gd name="connsiteX15554" fmla="*/ 3949432 w 4966685"/>
                <a:gd name="connsiteY15554" fmla="*/ 72955 h 512833"/>
                <a:gd name="connsiteX15555" fmla="*/ 3956700 w 4966685"/>
                <a:gd name="connsiteY15555" fmla="*/ 80223 h 512833"/>
                <a:gd name="connsiteX15556" fmla="*/ 3949432 w 4966685"/>
                <a:gd name="connsiteY15556" fmla="*/ 87491 h 512833"/>
                <a:gd name="connsiteX15557" fmla="*/ 3942164 w 4966685"/>
                <a:gd name="connsiteY15557" fmla="*/ 80223 h 512833"/>
                <a:gd name="connsiteX15558" fmla="*/ 3949432 w 4966685"/>
                <a:gd name="connsiteY15558" fmla="*/ 72955 h 512833"/>
                <a:gd name="connsiteX15559" fmla="*/ 3921185 w 4966685"/>
                <a:gd name="connsiteY15559" fmla="*/ 72955 h 512833"/>
                <a:gd name="connsiteX15560" fmla="*/ 3928454 w 4966685"/>
                <a:gd name="connsiteY15560" fmla="*/ 80223 h 512833"/>
                <a:gd name="connsiteX15561" fmla="*/ 3921185 w 4966685"/>
                <a:gd name="connsiteY15561" fmla="*/ 87491 h 512833"/>
                <a:gd name="connsiteX15562" fmla="*/ 3913918 w 4966685"/>
                <a:gd name="connsiteY15562" fmla="*/ 80223 h 512833"/>
                <a:gd name="connsiteX15563" fmla="*/ 3921185 w 4966685"/>
                <a:gd name="connsiteY15563" fmla="*/ 72955 h 512833"/>
                <a:gd name="connsiteX15564" fmla="*/ 3892941 w 4966685"/>
                <a:gd name="connsiteY15564" fmla="*/ 72955 h 512833"/>
                <a:gd name="connsiteX15565" fmla="*/ 3900209 w 4966685"/>
                <a:gd name="connsiteY15565" fmla="*/ 80223 h 512833"/>
                <a:gd name="connsiteX15566" fmla="*/ 3892941 w 4966685"/>
                <a:gd name="connsiteY15566" fmla="*/ 87491 h 512833"/>
                <a:gd name="connsiteX15567" fmla="*/ 3885673 w 4966685"/>
                <a:gd name="connsiteY15567" fmla="*/ 80223 h 512833"/>
                <a:gd name="connsiteX15568" fmla="*/ 3892941 w 4966685"/>
                <a:gd name="connsiteY15568" fmla="*/ 72955 h 512833"/>
                <a:gd name="connsiteX15569" fmla="*/ 3864694 w 4966685"/>
                <a:gd name="connsiteY15569" fmla="*/ 72955 h 512833"/>
                <a:gd name="connsiteX15570" fmla="*/ 3871962 w 4966685"/>
                <a:gd name="connsiteY15570" fmla="*/ 80223 h 512833"/>
                <a:gd name="connsiteX15571" fmla="*/ 3864694 w 4966685"/>
                <a:gd name="connsiteY15571" fmla="*/ 87491 h 512833"/>
                <a:gd name="connsiteX15572" fmla="*/ 3857427 w 4966685"/>
                <a:gd name="connsiteY15572" fmla="*/ 80223 h 512833"/>
                <a:gd name="connsiteX15573" fmla="*/ 3864694 w 4966685"/>
                <a:gd name="connsiteY15573" fmla="*/ 72955 h 512833"/>
                <a:gd name="connsiteX15574" fmla="*/ 3836450 w 4966685"/>
                <a:gd name="connsiteY15574" fmla="*/ 72955 h 512833"/>
                <a:gd name="connsiteX15575" fmla="*/ 3843718 w 4966685"/>
                <a:gd name="connsiteY15575" fmla="*/ 80223 h 512833"/>
                <a:gd name="connsiteX15576" fmla="*/ 3836450 w 4966685"/>
                <a:gd name="connsiteY15576" fmla="*/ 87491 h 512833"/>
                <a:gd name="connsiteX15577" fmla="*/ 3829182 w 4966685"/>
                <a:gd name="connsiteY15577" fmla="*/ 80223 h 512833"/>
                <a:gd name="connsiteX15578" fmla="*/ 3836450 w 4966685"/>
                <a:gd name="connsiteY15578" fmla="*/ 72955 h 512833"/>
                <a:gd name="connsiteX15579" fmla="*/ 3808204 w 4966685"/>
                <a:gd name="connsiteY15579" fmla="*/ 72955 h 512833"/>
                <a:gd name="connsiteX15580" fmla="*/ 3815472 w 4966685"/>
                <a:gd name="connsiteY15580" fmla="*/ 80223 h 512833"/>
                <a:gd name="connsiteX15581" fmla="*/ 3808204 w 4966685"/>
                <a:gd name="connsiteY15581" fmla="*/ 87491 h 512833"/>
                <a:gd name="connsiteX15582" fmla="*/ 3800936 w 4966685"/>
                <a:gd name="connsiteY15582" fmla="*/ 80223 h 512833"/>
                <a:gd name="connsiteX15583" fmla="*/ 3808204 w 4966685"/>
                <a:gd name="connsiteY15583" fmla="*/ 72955 h 512833"/>
                <a:gd name="connsiteX15584" fmla="*/ 3779959 w 4966685"/>
                <a:gd name="connsiteY15584" fmla="*/ 72955 h 512833"/>
                <a:gd name="connsiteX15585" fmla="*/ 3787227 w 4966685"/>
                <a:gd name="connsiteY15585" fmla="*/ 80223 h 512833"/>
                <a:gd name="connsiteX15586" fmla="*/ 3779959 w 4966685"/>
                <a:gd name="connsiteY15586" fmla="*/ 87491 h 512833"/>
                <a:gd name="connsiteX15587" fmla="*/ 3772691 w 4966685"/>
                <a:gd name="connsiteY15587" fmla="*/ 80223 h 512833"/>
                <a:gd name="connsiteX15588" fmla="*/ 3779959 w 4966685"/>
                <a:gd name="connsiteY15588" fmla="*/ 72955 h 512833"/>
                <a:gd name="connsiteX15589" fmla="*/ 3751712 w 4966685"/>
                <a:gd name="connsiteY15589" fmla="*/ 72955 h 512833"/>
                <a:gd name="connsiteX15590" fmla="*/ 3758981 w 4966685"/>
                <a:gd name="connsiteY15590" fmla="*/ 80223 h 512833"/>
                <a:gd name="connsiteX15591" fmla="*/ 3751712 w 4966685"/>
                <a:gd name="connsiteY15591" fmla="*/ 87491 h 512833"/>
                <a:gd name="connsiteX15592" fmla="*/ 3744445 w 4966685"/>
                <a:gd name="connsiteY15592" fmla="*/ 80223 h 512833"/>
                <a:gd name="connsiteX15593" fmla="*/ 3751712 w 4966685"/>
                <a:gd name="connsiteY15593" fmla="*/ 72955 h 512833"/>
                <a:gd name="connsiteX15594" fmla="*/ 3723468 w 4966685"/>
                <a:gd name="connsiteY15594" fmla="*/ 72955 h 512833"/>
                <a:gd name="connsiteX15595" fmla="*/ 3730736 w 4966685"/>
                <a:gd name="connsiteY15595" fmla="*/ 80223 h 512833"/>
                <a:gd name="connsiteX15596" fmla="*/ 3723468 w 4966685"/>
                <a:gd name="connsiteY15596" fmla="*/ 87491 h 512833"/>
                <a:gd name="connsiteX15597" fmla="*/ 3716200 w 4966685"/>
                <a:gd name="connsiteY15597" fmla="*/ 80223 h 512833"/>
                <a:gd name="connsiteX15598" fmla="*/ 3723468 w 4966685"/>
                <a:gd name="connsiteY15598" fmla="*/ 72955 h 512833"/>
                <a:gd name="connsiteX15599" fmla="*/ 3695222 w 4966685"/>
                <a:gd name="connsiteY15599" fmla="*/ 72955 h 512833"/>
                <a:gd name="connsiteX15600" fmla="*/ 3702490 w 4966685"/>
                <a:gd name="connsiteY15600" fmla="*/ 80223 h 512833"/>
                <a:gd name="connsiteX15601" fmla="*/ 3695222 w 4966685"/>
                <a:gd name="connsiteY15601" fmla="*/ 87491 h 512833"/>
                <a:gd name="connsiteX15602" fmla="*/ 3687954 w 4966685"/>
                <a:gd name="connsiteY15602" fmla="*/ 80223 h 512833"/>
                <a:gd name="connsiteX15603" fmla="*/ 3695222 w 4966685"/>
                <a:gd name="connsiteY15603" fmla="*/ 72955 h 512833"/>
                <a:gd name="connsiteX15604" fmla="*/ 3666977 w 4966685"/>
                <a:gd name="connsiteY15604" fmla="*/ 72955 h 512833"/>
                <a:gd name="connsiteX15605" fmla="*/ 3674245 w 4966685"/>
                <a:gd name="connsiteY15605" fmla="*/ 80223 h 512833"/>
                <a:gd name="connsiteX15606" fmla="*/ 3666977 w 4966685"/>
                <a:gd name="connsiteY15606" fmla="*/ 87491 h 512833"/>
                <a:gd name="connsiteX15607" fmla="*/ 3659709 w 4966685"/>
                <a:gd name="connsiteY15607" fmla="*/ 80223 h 512833"/>
                <a:gd name="connsiteX15608" fmla="*/ 3666977 w 4966685"/>
                <a:gd name="connsiteY15608" fmla="*/ 72955 h 512833"/>
                <a:gd name="connsiteX15609" fmla="*/ 3638731 w 4966685"/>
                <a:gd name="connsiteY15609" fmla="*/ 72955 h 512833"/>
                <a:gd name="connsiteX15610" fmla="*/ 3645999 w 4966685"/>
                <a:gd name="connsiteY15610" fmla="*/ 80223 h 512833"/>
                <a:gd name="connsiteX15611" fmla="*/ 3638731 w 4966685"/>
                <a:gd name="connsiteY15611" fmla="*/ 87491 h 512833"/>
                <a:gd name="connsiteX15612" fmla="*/ 3631463 w 4966685"/>
                <a:gd name="connsiteY15612" fmla="*/ 80223 h 512833"/>
                <a:gd name="connsiteX15613" fmla="*/ 3638731 w 4966685"/>
                <a:gd name="connsiteY15613" fmla="*/ 72955 h 512833"/>
                <a:gd name="connsiteX15614" fmla="*/ 3610486 w 4966685"/>
                <a:gd name="connsiteY15614" fmla="*/ 72955 h 512833"/>
                <a:gd name="connsiteX15615" fmla="*/ 3617754 w 4966685"/>
                <a:gd name="connsiteY15615" fmla="*/ 80223 h 512833"/>
                <a:gd name="connsiteX15616" fmla="*/ 3610486 w 4966685"/>
                <a:gd name="connsiteY15616" fmla="*/ 87491 h 512833"/>
                <a:gd name="connsiteX15617" fmla="*/ 3603218 w 4966685"/>
                <a:gd name="connsiteY15617" fmla="*/ 80223 h 512833"/>
                <a:gd name="connsiteX15618" fmla="*/ 3610486 w 4966685"/>
                <a:gd name="connsiteY15618" fmla="*/ 72955 h 512833"/>
                <a:gd name="connsiteX15619" fmla="*/ 3582240 w 4966685"/>
                <a:gd name="connsiteY15619" fmla="*/ 72955 h 512833"/>
                <a:gd name="connsiteX15620" fmla="*/ 3589508 w 4966685"/>
                <a:gd name="connsiteY15620" fmla="*/ 80223 h 512833"/>
                <a:gd name="connsiteX15621" fmla="*/ 3582240 w 4966685"/>
                <a:gd name="connsiteY15621" fmla="*/ 87491 h 512833"/>
                <a:gd name="connsiteX15622" fmla="*/ 3574972 w 4966685"/>
                <a:gd name="connsiteY15622" fmla="*/ 80223 h 512833"/>
                <a:gd name="connsiteX15623" fmla="*/ 3582240 w 4966685"/>
                <a:gd name="connsiteY15623" fmla="*/ 72955 h 512833"/>
                <a:gd name="connsiteX15624" fmla="*/ 3553994 w 4966685"/>
                <a:gd name="connsiteY15624" fmla="*/ 72955 h 512833"/>
                <a:gd name="connsiteX15625" fmla="*/ 3561262 w 4966685"/>
                <a:gd name="connsiteY15625" fmla="*/ 80223 h 512833"/>
                <a:gd name="connsiteX15626" fmla="*/ 3553994 w 4966685"/>
                <a:gd name="connsiteY15626" fmla="*/ 87491 h 512833"/>
                <a:gd name="connsiteX15627" fmla="*/ 3546727 w 4966685"/>
                <a:gd name="connsiteY15627" fmla="*/ 80223 h 512833"/>
                <a:gd name="connsiteX15628" fmla="*/ 3553994 w 4966685"/>
                <a:gd name="connsiteY15628" fmla="*/ 72955 h 512833"/>
                <a:gd name="connsiteX15629" fmla="*/ 3525749 w 4966685"/>
                <a:gd name="connsiteY15629" fmla="*/ 72955 h 512833"/>
                <a:gd name="connsiteX15630" fmla="*/ 3533017 w 4966685"/>
                <a:gd name="connsiteY15630" fmla="*/ 80223 h 512833"/>
                <a:gd name="connsiteX15631" fmla="*/ 3525749 w 4966685"/>
                <a:gd name="connsiteY15631" fmla="*/ 87491 h 512833"/>
                <a:gd name="connsiteX15632" fmla="*/ 3518481 w 4966685"/>
                <a:gd name="connsiteY15632" fmla="*/ 80223 h 512833"/>
                <a:gd name="connsiteX15633" fmla="*/ 3525749 w 4966685"/>
                <a:gd name="connsiteY15633" fmla="*/ 72955 h 512833"/>
                <a:gd name="connsiteX15634" fmla="*/ 3497504 w 4966685"/>
                <a:gd name="connsiteY15634" fmla="*/ 72955 h 512833"/>
                <a:gd name="connsiteX15635" fmla="*/ 3504771 w 4966685"/>
                <a:gd name="connsiteY15635" fmla="*/ 80223 h 512833"/>
                <a:gd name="connsiteX15636" fmla="*/ 3497504 w 4966685"/>
                <a:gd name="connsiteY15636" fmla="*/ 87491 h 512833"/>
                <a:gd name="connsiteX15637" fmla="*/ 3490236 w 4966685"/>
                <a:gd name="connsiteY15637" fmla="*/ 80223 h 512833"/>
                <a:gd name="connsiteX15638" fmla="*/ 3497504 w 4966685"/>
                <a:gd name="connsiteY15638" fmla="*/ 72955 h 512833"/>
                <a:gd name="connsiteX15639" fmla="*/ 3469258 w 4966685"/>
                <a:gd name="connsiteY15639" fmla="*/ 72955 h 512833"/>
                <a:gd name="connsiteX15640" fmla="*/ 3476526 w 4966685"/>
                <a:gd name="connsiteY15640" fmla="*/ 80223 h 512833"/>
                <a:gd name="connsiteX15641" fmla="*/ 3469258 w 4966685"/>
                <a:gd name="connsiteY15641" fmla="*/ 87491 h 512833"/>
                <a:gd name="connsiteX15642" fmla="*/ 3461990 w 4966685"/>
                <a:gd name="connsiteY15642" fmla="*/ 80223 h 512833"/>
                <a:gd name="connsiteX15643" fmla="*/ 3469258 w 4966685"/>
                <a:gd name="connsiteY15643" fmla="*/ 72955 h 512833"/>
                <a:gd name="connsiteX15644" fmla="*/ 3441013 w 4966685"/>
                <a:gd name="connsiteY15644" fmla="*/ 72955 h 512833"/>
                <a:gd name="connsiteX15645" fmla="*/ 3448281 w 4966685"/>
                <a:gd name="connsiteY15645" fmla="*/ 80223 h 512833"/>
                <a:gd name="connsiteX15646" fmla="*/ 3441013 w 4966685"/>
                <a:gd name="connsiteY15646" fmla="*/ 87491 h 512833"/>
                <a:gd name="connsiteX15647" fmla="*/ 3433745 w 4966685"/>
                <a:gd name="connsiteY15647" fmla="*/ 80223 h 512833"/>
                <a:gd name="connsiteX15648" fmla="*/ 3441013 w 4966685"/>
                <a:gd name="connsiteY15648" fmla="*/ 72955 h 512833"/>
                <a:gd name="connsiteX15649" fmla="*/ 3412767 w 4966685"/>
                <a:gd name="connsiteY15649" fmla="*/ 72955 h 512833"/>
                <a:gd name="connsiteX15650" fmla="*/ 3420035 w 4966685"/>
                <a:gd name="connsiteY15650" fmla="*/ 80223 h 512833"/>
                <a:gd name="connsiteX15651" fmla="*/ 3412767 w 4966685"/>
                <a:gd name="connsiteY15651" fmla="*/ 87491 h 512833"/>
                <a:gd name="connsiteX15652" fmla="*/ 3405499 w 4966685"/>
                <a:gd name="connsiteY15652" fmla="*/ 80223 h 512833"/>
                <a:gd name="connsiteX15653" fmla="*/ 3412767 w 4966685"/>
                <a:gd name="connsiteY15653" fmla="*/ 72955 h 512833"/>
                <a:gd name="connsiteX15654" fmla="*/ 3384549 w 4966685"/>
                <a:gd name="connsiteY15654" fmla="*/ 72955 h 512833"/>
                <a:gd name="connsiteX15655" fmla="*/ 3391817 w 4966685"/>
                <a:gd name="connsiteY15655" fmla="*/ 80223 h 512833"/>
                <a:gd name="connsiteX15656" fmla="*/ 3384549 w 4966685"/>
                <a:gd name="connsiteY15656" fmla="*/ 87491 h 512833"/>
                <a:gd name="connsiteX15657" fmla="*/ 3377281 w 4966685"/>
                <a:gd name="connsiteY15657" fmla="*/ 80223 h 512833"/>
                <a:gd name="connsiteX15658" fmla="*/ 3384549 w 4966685"/>
                <a:gd name="connsiteY15658" fmla="*/ 72955 h 512833"/>
                <a:gd name="connsiteX15659" fmla="*/ 3356311 w 4966685"/>
                <a:gd name="connsiteY15659" fmla="*/ 72955 h 512833"/>
                <a:gd name="connsiteX15660" fmla="*/ 3363579 w 4966685"/>
                <a:gd name="connsiteY15660" fmla="*/ 80223 h 512833"/>
                <a:gd name="connsiteX15661" fmla="*/ 3356311 w 4966685"/>
                <a:gd name="connsiteY15661" fmla="*/ 87491 h 512833"/>
                <a:gd name="connsiteX15662" fmla="*/ 3349043 w 4966685"/>
                <a:gd name="connsiteY15662" fmla="*/ 80223 h 512833"/>
                <a:gd name="connsiteX15663" fmla="*/ 3356311 w 4966685"/>
                <a:gd name="connsiteY15663" fmla="*/ 72955 h 512833"/>
                <a:gd name="connsiteX15664" fmla="*/ 3328066 w 4966685"/>
                <a:gd name="connsiteY15664" fmla="*/ 72955 h 512833"/>
                <a:gd name="connsiteX15665" fmla="*/ 3335334 w 4966685"/>
                <a:gd name="connsiteY15665" fmla="*/ 80223 h 512833"/>
                <a:gd name="connsiteX15666" fmla="*/ 3328066 w 4966685"/>
                <a:gd name="connsiteY15666" fmla="*/ 87491 h 512833"/>
                <a:gd name="connsiteX15667" fmla="*/ 3320798 w 4966685"/>
                <a:gd name="connsiteY15667" fmla="*/ 80223 h 512833"/>
                <a:gd name="connsiteX15668" fmla="*/ 3328066 w 4966685"/>
                <a:gd name="connsiteY15668" fmla="*/ 72955 h 512833"/>
                <a:gd name="connsiteX15669" fmla="*/ 3299820 w 4966685"/>
                <a:gd name="connsiteY15669" fmla="*/ 72955 h 512833"/>
                <a:gd name="connsiteX15670" fmla="*/ 3307088 w 4966685"/>
                <a:gd name="connsiteY15670" fmla="*/ 80223 h 512833"/>
                <a:gd name="connsiteX15671" fmla="*/ 3299820 w 4966685"/>
                <a:gd name="connsiteY15671" fmla="*/ 87491 h 512833"/>
                <a:gd name="connsiteX15672" fmla="*/ 3292552 w 4966685"/>
                <a:gd name="connsiteY15672" fmla="*/ 80223 h 512833"/>
                <a:gd name="connsiteX15673" fmla="*/ 3299820 w 4966685"/>
                <a:gd name="connsiteY15673" fmla="*/ 72955 h 512833"/>
                <a:gd name="connsiteX15674" fmla="*/ 3271575 w 4966685"/>
                <a:gd name="connsiteY15674" fmla="*/ 72955 h 512833"/>
                <a:gd name="connsiteX15675" fmla="*/ 3278843 w 4966685"/>
                <a:gd name="connsiteY15675" fmla="*/ 80223 h 512833"/>
                <a:gd name="connsiteX15676" fmla="*/ 3271575 w 4966685"/>
                <a:gd name="connsiteY15676" fmla="*/ 87491 h 512833"/>
                <a:gd name="connsiteX15677" fmla="*/ 3264307 w 4966685"/>
                <a:gd name="connsiteY15677" fmla="*/ 80223 h 512833"/>
                <a:gd name="connsiteX15678" fmla="*/ 3271575 w 4966685"/>
                <a:gd name="connsiteY15678" fmla="*/ 72955 h 512833"/>
                <a:gd name="connsiteX15679" fmla="*/ 3243329 w 4966685"/>
                <a:gd name="connsiteY15679" fmla="*/ 72955 h 512833"/>
                <a:gd name="connsiteX15680" fmla="*/ 3250597 w 4966685"/>
                <a:gd name="connsiteY15680" fmla="*/ 80223 h 512833"/>
                <a:gd name="connsiteX15681" fmla="*/ 3243329 w 4966685"/>
                <a:gd name="connsiteY15681" fmla="*/ 87491 h 512833"/>
                <a:gd name="connsiteX15682" fmla="*/ 3236061 w 4966685"/>
                <a:gd name="connsiteY15682" fmla="*/ 80223 h 512833"/>
                <a:gd name="connsiteX15683" fmla="*/ 3243329 w 4966685"/>
                <a:gd name="connsiteY15683" fmla="*/ 72955 h 512833"/>
                <a:gd name="connsiteX15684" fmla="*/ 3215084 w 4966685"/>
                <a:gd name="connsiteY15684" fmla="*/ 72955 h 512833"/>
                <a:gd name="connsiteX15685" fmla="*/ 3222352 w 4966685"/>
                <a:gd name="connsiteY15685" fmla="*/ 80223 h 512833"/>
                <a:gd name="connsiteX15686" fmla="*/ 3215084 w 4966685"/>
                <a:gd name="connsiteY15686" fmla="*/ 87491 h 512833"/>
                <a:gd name="connsiteX15687" fmla="*/ 3207816 w 4966685"/>
                <a:gd name="connsiteY15687" fmla="*/ 80223 h 512833"/>
                <a:gd name="connsiteX15688" fmla="*/ 3215084 w 4966685"/>
                <a:gd name="connsiteY15688" fmla="*/ 72955 h 512833"/>
                <a:gd name="connsiteX15689" fmla="*/ 3186838 w 4966685"/>
                <a:gd name="connsiteY15689" fmla="*/ 72955 h 512833"/>
                <a:gd name="connsiteX15690" fmla="*/ 3194106 w 4966685"/>
                <a:gd name="connsiteY15690" fmla="*/ 80223 h 512833"/>
                <a:gd name="connsiteX15691" fmla="*/ 3186838 w 4966685"/>
                <a:gd name="connsiteY15691" fmla="*/ 87491 h 512833"/>
                <a:gd name="connsiteX15692" fmla="*/ 3179570 w 4966685"/>
                <a:gd name="connsiteY15692" fmla="*/ 80223 h 512833"/>
                <a:gd name="connsiteX15693" fmla="*/ 3186838 w 4966685"/>
                <a:gd name="connsiteY15693" fmla="*/ 72955 h 512833"/>
                <a:gd name="connsiteX15694" fmla="*/ 3158593 w 4966685"/>
                <a:gd name="connsiteY15694" fmla="*/ 72955 h 512833"/>
                <a:gd name="connsiteX15695" fmla="*/ 3165861 w 4966685"/>
                <a:gd name="connsiteY15695" fmla="*/ 80223 h 512833"/>
                <a:gd name="connsiteX15696" fmla="*/ 3158593 w 4966685"/>
                <a:gd name="connsiteY15696" fmla="*/ 87491 h 512833"/>
                <a:gd name="connsiteX15697" fmla="*/ 3151325 w 4966685"/>
                <a:gd name="connsiteY15697" fmla="*/ 80223 h 512833"/>
                <a:gd name="connsiteX15698" fmla="*/ 3158593 w 4966685"/>
                <a:gd name="connsiteY15698" fmla="*/ 72955 h 512833"/>
                <a:gd name="connsiteX15699" fmla="*/ 3130347 w 4966685"/>
                <a:gd name="connsiteY15699" fmla="*/ 72955 h 512833"/>
                <a:gd name="connsiteX15700" fmla="*/ 3137615 w 4966685"/>
                <a:gd name="connsiteY15700" fmla="*/ 80223 h 512833"/>
                <a:gd name="connsiteX15701" fmla="*/ 3130347 w 4966685"/>
                <a:gd name="connsiteY15701" fmla="*/ 87491 h 512833"/>
                <a:gd name="connsiteX15702" fmla="*/ 3123079 w 4966685"/>
                <a:gd name="connsiteY15702" fmla="*/ 80223 h 512833"/>
                <a:gd name="connsiteX15703" fmla="*/ 3130347 w 4966685"/>
                <a:gd name="connsiteY15703" fmla="*/ 72955 h 512833"/>
                <a:gd name="connsiteX15704" fmla="*/ 3102102 w 4966685"/>
                <a:gd name="connsiteY15704" fmla="*/ 72955 h 512833"/>
                <a:gd name="connsiteX15705" fmla="*/ 3109370 w 4966685"/>
                <a:gd name="connsiteY15705" fmla="*/ 80223 h 512833"/>
                <a:gd name="connsiteX15706" fmla="*/ 3102102 w 4966685"/>
                <a:gd name="connsiteY15706" fmla="*/ 87491 h 512833"/>
                <a:gd name="connsiteX15707" fmla="*/ 3094834 w 4966685"/>
                <a:gd name="connsiteY15707" fmla="*/ 80223 h 512833"/>
                <a:gd name="connsiteX15708" fmla="*/ 3102102 w 4966685"/>
                <a:gd name="connsiteY15708" fmla="*/ 72955 h 512833"/>
                <a:gd name="connsiteX15709" fmla="*/ 3073856 w 4966685"/>
                <a:gd name="connsiteY15709" fmla="*/ 72955 h 512833"/>
                <a:gd name="connsiteX15710" fmla="*/ 3081124 w 4966685"/>
                <a:gd name="connsiteY15710" fmla="*/ 80223 h 512833"/>
                <a:gd name="connsiteX15711" fmla="*/ 3073856 w 4966685"/>
                <a:gd name="connsiteY15711" fmla="*/ 87491 h 512833"/>
                <a:gd name="connsiteX15712" fmla="*/ 3066588 w 4966685"/>
                <a:gd name="connsiteY15712" fmla="*/ 80223 h 512833"/>
                <a:gd name="connsiteX15713" fmla="*/ 3073856 w 4966685"/>
                <a:gd name="connsiteY15713" fmla="*/ 72955 h 512833"/>
                <a:gd name="connsiteX15714" fmla="*/ 3045611 w 4966685"/>
                <a:gd name="connsiteY15714" fmla="*/ 72955 h 512833"/>
                <a:gd name="connsiteX15715" fmla="*/ 3052879 w 4966685"/>
                <a:gd name="connsiteY15715" fmla="*/ 80223 h 512833"/>
                <a:gd name="connsiteX15716" fmla="*/ 3045611 w 4966685"/>
                <a:gd name="connsiteY15716" fmla="*/ 87491 h 512833"/>
                <a:gd name="connsiteX15717" fmla="*/ 3038343 w 4966685"/>
                <a:gd name="connsiteY15717" fmla="*/ 80223 h 512833"/>
                <a:gd name="connsiteX15718" fmla="*/ 3045611 w 4966685"/>
                <a:gd name="connsiteY15718" fmla="*/ 72955 h 512833"/>
                <a:gd name="connsiteX15719" fmla="*/ 3017365 w 4966685"/>
                <a:gd name="connsiteY15719" fmla="*/ 72955 h 512833"/>
                <a:gd name="connsiteX15720" fmla="*/ 3024633 w 4966685"/>
                <a:gd name="connsiteY15720" fmla="*/ 80223 h 512833"/>
                <a:gd name="connsiteX15721" fmla="*/ 3017365 w 4966685"/>
                <a:gd name="connsiteY15721" fmla="*/ 87491 h 512833"/>
                <a:gd name="connsiteX15722" fmla="*/ 3010097 w 4966685"/>
                <a:gd name="connsiteY15722" fmla="*/ 80223 h 512833"/>
                <a:gd name="connsiteX15723" fmla="*/ 3017365 w 4966685"/>
                <a:gd name="connsiteY15723" fmla="*/ 72955 h 512833"/>
                <a:gd name="connsiteX15724" fmla="*/ 2989120 w 4966685"/>
                <a:gd name="connsiteY15724" fmla="*/ 72955 h 512833"/>
                <a:gd name="connsiteX15725" fmla="*/ 2996388 w 4966685"/>
                <a:gd name="connsiteY15725" fmla="*/ 80223 h 512833"/>
                <a:gd name="connsiteX15726" fmla="*/ 2989120 w 4966685"/>
                <a:gd name="connsiteY15726" fmla="*/ 87491 h 512833"/>
                <a:gd name="connsiteX15727" fmla="*/ 2981852 w 4966685"/>
                <a:gd name="connsiteY15727" fmla="*/ 80223 h 512833"/>
                <a:gd name="connsiteX15728" fmla="*/ 2989120 w 4966685"/>
                <a:gd name="connsiteY15728" fmla="*/ 72955 h 512833"/>
                <a:gd name="connsiteX15729" fmla="*/ 2960874 w 4966685"/>
                <a:gd name="connsiteY15729" fmla="*/ 72955 h 512833"/>
                <a:gd name="connsiteX15730" fmla="*/ 2968142 w 4966685"/>
                <a:gd name="connsiteY15730" fmla="*/ 80223 h 512833"/>
                <a:gd name="connsiteX15731" fmla="*/ 2960874 w 4966685"/>
                <a:gd name="connsiteY15731" fmla="*/ 87491 h 512833"/>
                <a:gd name="connsiteX15732" fmla="*/ 2953606 w 4966685"/>
                <a:gd name="connsiteY15732" fmla="*/ 80223 h 512833"/>
                <a:gd name="connsiteX15733" fmla="*/ 2960874 w 4966685"/>
                <a:gd name="connsiteY15733" fmla="*/ 72955 h 512833"/>
                <a:gd name="connsiteX15734" fmla="*/ 2932629 w 4966685"/>
                <a:gd name="connsiteY15734" fmla="*/ 72955 h 512833"/>
                <a:gd name="connsiteX15735" fmla="*/ 2939897 w 4966685"/>
                <a:gd name="connsiteY15735" fmla="*/ 80223 h 512833"/>
                <a:gd name="connsiteX15736" fmla="*/ 2932629 w 4966685"/>
                <a:gd name="connsiteY15736" fmla="*/ 87491 h 512833"/>
                <a:gd name="connsiteX15737" fmla="*/ 2925362 w 4966685"/>
                <a:gd name="connsiteY15737" fmla="*/ 80223 h 512833"/>
                <a:gd name="connsiteX15738" fmla="*/ 2932629 w 4966685"/>
                <a:gd name="connsiteY15738" fmla="*/ 72955 h 512833"/>
                <a:gd name="connsiteX15739" fmla="*/ 2904383 w 4966685"/>
                <a:gd name="connsiteY15739" fmla="*/ 72955 h 512833"/>
                <a:gd name="connsiteX15740" fmla="*/ 2911651 w 4966685"/>
                <a:gd name="connsiteY15740" fmla="*/ 80223 h 512833"/>
                <a:gd name="connsiteX15741" fmla="*/ 2904383 w 4966685"/>
                <a:gd name="connsiteY15741" fmla="*/ 87491 h 512833"/>
                <a:gd name="connsiteX15742" fmla="*/ 2897115 w 4966685"/>
                <a:gd name="connsiteY15742" fmla="*/ 80223 h 512833"/>
                <a:gd name="connsiteX15743" fmla="*/ 2904383 w 4966685"/>
                <a:gd name="connsiteY15743" fmla="*/ 72955 h 512833"/>
                <a:gd name="connsiteX15744" fmla="*/ 2876138 w 4966685"/>
                <a:gd name="connsiteY15744" fmla="*/ 72955 h 512833"/>
                <a:gd name="connsiteX15745" fmla="*/ 2883406 w 4966685"/>
                <a:gd name="connsiteY15745" fmla="*/ 80223 h 512833"/>
                <a:gd name="connsiteX15746" fmla="*/ 2876138 w 4966685"/>
                <a:gd name="connsiteY15746" fmla="*/ 87491 h 512833"/>
                <a:gd name="connsiteX15747" fmla="*/ 2868870 w 4966685"/>
                <a:gd name="connsiteY15747" fmla="*/ 80223 h 512833"/>
                <a:gd name="connsiteX15748" fmla="*/ 2876138 w 4966685"/>
                <a:gd name="connsiteY15748" fmla="*/ 72955 h 512833"/>
                <a:gd name="connsiteX15749" fmla="*/ 2847892 w 4966685"/>
                <a:gd name="connsiteY15749" fmla="*/ 72955 h 512833"/>
                <a:gd name="connsiteX15750" fmla="*/ 2855160 w 4966685"/>
                <a:gd name="connsiteY15750" fmla="*/ 80223 h 512833"/>
                <a:gd name="connsiteX15751" fmla="*/ 2847892 w 4966685"/>
                <a:gd name="connsiteY15751" fmla="*/ 87491 h 512833"/>
                <a:gd name="connsiteX15752" fmla="*/ 2840624 w 4966685"/>
                <a:gd name="connsiteY15752" fmla="*/ 80223 h 512833"/>
                <a:gd name="connsiteX15753" fmla="*/ 2847892 w 4966685"/>
                <a:gd name="connsiteY15753" fmla="*/ 72955 h 512833"/>
                <a:gd name="connsiteX15754" fmla="*/ 2819647 w 4966685"/>
                <a:gd name="connsiteY15754" fmla="*/ 72955 h 512833"/>
                <a:gd name="connsiteX15755" fmla="*/ 2826915 w 4966685"/>
                <a:gd name="connsiteY15755" fmla="*/ 80223 h 512833"/>
                <a:gd name="connsiteX15756" fmla="*/ 2819647 w 4966685"/>
                <a:gd name="connsiteY15756" fmla="*/ 87491 h 512833"/>
                <a:gd name="connsiteX15757" fmla="*/ 2812380 w 4966685"/>
                <a:gd name="connsiteY15757" fmla="*/ 80223 h 512833"/>
                <a:gd name="connsiteX15758" fmla="*/ 2819647 w 4966685"/>
                <a:gd name="connsiteY15758" fmla="*/ 72955 h 512833"/>
                <a:gd name="connsiteX15759" fmla="*/ 2791401 w 4966685"/>
                <a:gd name="connsiteY15759" fmla="*/ 72955 h 512833"/>
                <a:gd name="connsiteX15760" fmla="*/ 2798669 w 4966685"/>
                <a:gd name="connsiteY15760" fmla="*/ 80223 h 512833"/>
                <a:gd name="connsiteX15761" fmla="*/ 2791401 w 4966685"/>
                <a:gd name="connsiteY15761" fmla="*/ 87491 h 512833"/>
                <a:gd name="connsiteX15762" fmla="*/ 2784133 w 4966685"/>
                <a:gd name="connsiteY15762" fmla="*/ 80223 h 512833"/>
                <a:gd name="connsiteX15763" fmla="*/ 2791401 w 4966685"/>
                <a:gd name="connsiteY15763" fmla="*/ 72955 h 512833"/>
                <a:gd name="connsiteX15764" fmla="*/ 2763156 w 4966685"/>
                <a:gd name="connsiteY15764" fmla="*/ 72955 h 512833"/>
                <a:gd name="connsiteX15765" fmla="*/ 2770424 w 4966685"/>
                <a:gd name="connsiteY15765" fmla="*/ 80223 h 512833"/>
                <a:gd name="connsiteX15766" fmla="*/ 2763156 w 4966685"/>
                <a:gd name="connsiteY15766" fmla="*/ 87491 h 512833"/>
                <a:gd name="connsiteX15767" fmla="*/ 2755888 w 4966685"/>
                <a:gd name="connsiteY15767" fmla="*/ 80223 h 512833"/>
                <a:gd name="connsiteX15768" fmla="*/ 2763156 w 4966685"/>
                <a:gd name="connsiteY15768" fmla="*/ 72955 h 512833"/>
                <a:gd name="connsiteX15769" fmla="*/ 2734910 w 4966685"/>
                <a:gd name="connsiteY15769" fmla="*/ 72955 h 512833"/>
                <a:gd name="connsiteX15770" fmla="*/ 2742178 w 4966685"/>
                <a:gd name="connsiteY15770" fmla="*/ 80223 h 512833"/>
                <a:gd name="connsiteX15771" fmla="*/ 2734910 w 4966685"/>
                <a:gd name="connsiteY15771" fmla="*/ 87491 h 512833"/>
                <a:gd name="connsiteX15772" fmla="*/ 2727642 w 4966685"/>
                <a:gd name="connsiteY15772" fmla="*/ 80223 h 512833"/>
                <a:gd name="connsiteX15773" fmla="*/ 2734910 w 4966685"/>
                <a:gd name="connsiteY15773" fmla="*/ 72955 h 512833"/>
                <a:gd name="connsiteX15774" fmla="*/ 2706666 w 4966685"/>
                <a:gd name="connsiteY15774" fmla="*/ 72955 h 512833"/>
                <a:gd name="connsiteX15775" fmla="*/ 2713933 w 4966685"/>
                <a:gd name="connsiteY15775" fmla="*/ 80223 h 512833"/>
                <a:gd name="connsiteX15776" fmla="*/ 2706666 w 4966685"/>
                <a:gd name="connsiteY15776" fmla="*/ 87491 h 512833"/>
                <a:gd name="connsiteX15777" fmla="*/ 2699398 w 4966685"/>
                <a:gd name="connsiteY15777" fmla="*/ 80223 h 512833"/>
                <a:gd name="connsiteX15778" fmla="*/ 2706666 w 4966685"/>
                <a:gd name="connsiteY15778" fmla="*/ 72955 h 512833"/>
                <a:gd name="connsiteX15779" fmla="*/ 2678419 w 4966685"/>
                <a:gd name="connsiteY15779" fmla="*/ 72955 h 512833"/>
                <a:gd name="connsiteX15780" fmla="*/ 2685687 w 4966685"/>
                <a:gd name="connsiteY15780" fmla="*/ 80223 h 512833"/>
                <a:gd name="connsiteX15781" fmla="*/ 2678419 w 4966685"/>
                <a:gd name="connsiteY15781" fmla="*/ 87491 h 512833"/>
                <a:gd name="connsiteX15782" fmla="*/ 2671151 w 4966685"/>
                <a:gd name="connsiteY15782" fmla="*/ 80223 h 512833"/>
                <a:gd name="connsiteX15783" fmla="*/ 2678419 w 4966685"/>
                <a:gd name="connsiteY15783" fmla="*/ 72955 h 512833"/>
                <a:gd name="connsiteX15784" fmla="*/ 2650174 w 4966685"/>
                <a:gd name="connsiteY15784" fmla="*/ 72955 h 512833"/>
                <a:gd name="connsiteX15785" fmla="*/ 2657442 w 4966685"/>
                <a:gd name="connsiteY15785" fmla="*/ 80223 h 512833"/>
                <a:gd name="connsiteX15786" fmla="*/ 2650174 w 4966685"/>
                <a:gd name="connsiteY15786" fmla="*/ 87491 h 512833"/>
                <a:gd name="connsiteX15787" fmla="*/ 2642906 w 4966685"/>
                <a:gd name="connsiteY15787" fmla="*/ 80223 h 512833"/>
                <a:gd name="connsiteX15788" fmla="*/ 2650174 w 4966685"/>
                <a:gd name="connsiteY15788" fmla="*/ 72955 h 512833"/>
                <a:gd name="connsiteX15789" fmla="*/ 2621928 w 4966685"/>
                <a:gd name="connsiteY15789" fmla="*/ 72955 h 512833"/>
                <a:gd name="connsiteX15790" fmla="*/ 2629196 w 4966685"/>
                <a:gd name="connsiteY15790" fmla="*/ 80223 h 512833"/>
                <a:gd name="connsiteX15791" fmla="*/ 2621928 w 4966685"/>
                <a:gd name="connsiteY15791" fmla="*/ 87491 h 512833"/>
                <a:gd name="connsiteX15792" fmla="*/ 2614660 w 4966685"/>
                <a:gd name="connsiteY15792" fmla="*/ 80223 h 512833"/>
                <a:gd name="connsiteX15793" fmla="*/ 2621928 w 4966685"/>
                <a:gd name="connsiteY15793" fmla="*/ 72955 h 512833"/>
                <a:gd name="connsiteX15794" fmla="*/ 2593684 w 4966685"/>
                <a:gd name="connsiteY15794" fmla="*/ 72955 h 512833"/>
                <a:gd name="connsiteX15795" fmla="*/ 2600951 w 4966685"/>
                <a:gd name="connsiteY15795" fmla="*/ 80223 h 512833"/>
                <a:gd name="connsiteX15796" fmla="*/ 2593684 w 4966685"/>
                <a:gd name="connsiteY15796" fmla="*/ 87491 h 512833"/>
                <a:gd name="connsiteX15797" fmla="*/ 2586415 w 4966685"/>
                <a:gd name="connsiteY15797" fmla="*/ 80223 h 512833"/>
                <a:gd name="connsiteX15798" fmla="*/ 2593684 w 4966685"/>
                <a:gd name="connsiteY15798" fmla="*/ 72955 h 512833"/>
                <a:gd name="connsiteX15799" fmla="*/ 2565437 w 4966685"/>
                <a:gd name="connsiteY15799" fmla="*/ 72955 h 512833"/>
                <a:gd name="connsiteX15800" fmla="*/ 2572705 w 4966685"/>
                <a:gd name="connsiteY15800" fmla="*/ 80223 h 512833"/>
                <a:gd name="connsiteX15801" fmla="*/ 2565437 w 4966685"/>
                <a:gd name="connsiteY15801" fmla="*/ 87491 h 512833"/>
                <a:gd name="connsiteX15802" fmla="*/ 2558169 w 4966685"/>
                <a:gd name="connsiteY15802" fmla="*/ 80223 h 512833"/>
                <a:gd name="connsiteX15803" fmla="*/ 2565437 w 4966685"/>
                <a:gd name="connsiteY15803" fmla="*/ 72955 h 512833"/>
                <a:gd name="connsiteX15804" fmla="*/ 2537193 w 4966685"/>
                <a:gd name="connsiteY15804" fmla="*/ 72955 h 512833"/>
                <a:gd name="connsiteX15805" fmla="*/ 2544460 w 4966685"/>
                <a:gd name="connsiteY15805" fmla="*/ 80223 h 512833"/>
                <a:gd name="connsiteX15806" fmla="*/ 2537193 w 4966685"/>
                <a:gd name="connsiteY15806" fmla="*/ 87491 h 512833"/>
                <a:gd name="connsiteX15807" fmla="*/ 2529924 w 4966685"/>
                <a:gd name="connsiteY15807" fmla="*/ 80223 h 512833"/>
                <a:gd name="connsiteX15808" fmla="*/ 2537193 w 4966685"/>
                <a:gd name="connsiteY15808" fmla="*/ 72955 h 512833"/>
                <a:gd name="connsiteX15809" fmla="*/ 2508946 w 4966685"/>
                <a:gd name="connsiteY15809" fmla="*/ 72955 h 512833"/>
                <a:gd name="connsiteX15810" fmla="*/ 2516214 w 4966685"/>
                <a:gd name="connsiteY15810" fmla="*/ 80223 h 512833"/>
                <a:gd name="connsiteX15811" fmla="*/ 2508946 w 4966685"/>
                <a:gd name="connsiteY15811" fmla="*/ 87491 h 512833"/>
                <a:gd name="connsiteX15812" fmla="*/ 2501678 w 4966685"/>
                <a:gd name="connsiteY15812" fmla="*/ 80223 h 512833"/>
                <a:gd name="connsiteX15813" fmla="*/ 2508946 w 4966685"/>
                <a:gd name="connsiteY15813" fmla="*/ 72955 h 512833"/>
                <a:gd name="connsiteX15814" fmla="*/ 2480702 w 4966685"/>
                <a:gd name="connsiteY15814" fmla="*/ 72955 h 512833"/>
                <a:gd name="connsiteX15815" fmla="*/ 2487970 w 4966685"/>
                <a:gd name="connsiteY15815" fmla="*/ 80223 h 512833"/>
                <a:gd name="connsiteX15816" fmla="*/ 2480702 w 4966685"/>
                <a:gd name="connsiteY15816" fmla="*/ 87491 h 512833"/>
                <a:gd name="connsiteX15817" fmla="*/ 2473434 w 4966685"/>
                <a:gd name="connsiteY15817" fmla="*/ 80223 h 512833"/>
                <a:gd name="connsiteX15818" fmla="*/ 2480702 w 4966685"/>
                <a:gd name="connsiteY15818" fmla="*/ 72955 h 512833"/>
                <a:gd name="connsiteX15819" fmla="*/ 2452455 w 4966685"/>
                <a:gd name="connsiteY15819" fmla="*/ 72955 h 512833"/>
                <a:gd name="connsiteX15820" fmla="*/ 2459723 w 4966685"/>
                <a:gd name="connsiteY15820" fmla="*/ 80223 h 512833"/>
                <a:gd name="connsiteX15821" fmla="*/ 2452455 w 4966685"/>
                <a:gd name="connsiteY15821" fmla="*/ 87491 h 512833"/>
                <a:gd name="connsiteX15822" fmla="*/ 2445187 w 4966685"/>
                <a:gd name="connsiteY15822" fmla="*/ 80223 h 512833"/>
                <a:gd name="connsiteX15823" fmla="*/ 2452455 w 4966685"/>
                <a:gd name="connsiteY15823" fmla="*/ 72955 h 512833"/>
                <a:gd name="connsiteX15824" fmla="*/ 2424211 w 4966685"/>
                <a:gd name="connsiteY15824" fmla="*/ 72955 h 512833"/>
                <a:gd name="connsiteX15825" fmla="*/ 2431478 w 4966685"/>
                <a:gd name="connsiteY15825" fmla="*/ 80223 h 512833"/>
                <a:gd name="connsiteX15826" fmla="*/ 2424211 w 4966685"/>
                <a:gd name="connsiteY15826" fmla="*/ 87491 h 512833"/>
                <a:gd name="connsiteX15827" fmla="*/ 2416943 w 4966685"/>
                <a:gd name="connsiteY15827" fmla="*/ 80223 h 512833"/>
                <a:gd name="connsiteX15828" fmla="*/ 2424211 w 4966685"/>
                <a:gd name="connsiteY15828" fmla="*/ 72955 h 512833"/>
                <a:gd name="connsiteX15829" fmla="*/ 2395964 w 4966685"/>
                <a:gd name="connsiteY15829" fmla="*/ 72955 h 512833"/>
                <a:gd name="connsiteX15830" fmla="*/ 2403232 w 4966685"/>
                <a:gd name="connsiteY15830" fmla="*/ 80223 h 512833"/>
                <a:gd name="connsiteX15831" fmla="*/ 2395964 w 4966685"/>
                <a:gd name="connsiteY15831" fmla="*/ 87491 h 512833"/>
                <a:gd name="connsiteX15832" fmla="*/ 2388696 w 4966685"/>
                <a:gd name="connsiteY15832" fmla="*/ 80223 h 512833"/>
                <a:gd name="connsiteX15833" fmla="*/ 2395964 w 4966685"/>
                <a:gd name="connsiteY15833" fmla="*/ 72955 h 512833"/>
                <a:gd name="connsiteX15834" fmla="*/ 2367720 w 4966685"/>
                <a:gd name="connsiteY15834" fmla="*/ 72955 h 512833"/>
                <a:gd name="connsiteX15835" fmla="*/ 2374988 w 4966685"/>
                <a:gd name="connsiteY15835" fmla="*/ 80223 h 512833"/>
                <a:gd name="connsiteX15836" fmla="*/ 2367720 w 4966685"/>
                <a:gd name="connsiteY15836" fmla="*/ 87491 h 512833"/>
                <a:gd name="connsiteX15837" fmla="*/ 2360452 w 4966685"/>
                <a:gd name="connsiteY15837" fmla="*/ 80223 h 512833"/>
                <a:gd name="connsiteX15838" fmla="*/ 2367720 w 4966685"/>
                <a:gd name="connsiteY15838" fmla="*/ 72955 h 512833"/>
                <a:gd name="connsiteX15839" fmla="*/ 2339473 w 4966685"/>
                <a:gd name="connsiteY15839" fmla="*/ 72955 h 512833"/>
                <a:gd name="connsiteX15840" fmla="*/ 2346741 w 4966685"/>
                <a:gd name="connsiteY15840" fmla="*/ 80223 h 512833"/>
                <a:gd name="connsiteX15841" fmla="*/ 2339473 w 4966685"/>
                <a:gd name="connsiteY15841" fmla="*/ 87491 h 512833"/>
                <a:gd name="connsiteX15842" fmla="*/ 2332205 w 4966685"/>
                <a:gd name="connsiteY15842" fmla="*/ 80223 h 512833"/>
                <a:gd name="connsiteX15843" fmla="*/ 2339473 w 4966685"/>
                <a:gd name="connsiteY15843" fmla="*/ 72955 h 512833"/>
                <a:gd name="connsiteX15844" fmla="*/ 2311229 w 4966685"/>
                <a:gd name="connsiteY15844" fmla="*/ 72955 h 512833"/>
                <a:gd name="connsiteX15845" fmla="*/ 2318497 w 4966685"/>
                <a:gd name="connsiteY15845" fmla="*/ 80223 h 512833"/>
                <a:gd name="connsiteX15846" fmla="*/ 2311229 w 4966685"/>
                <a:gd name="connsiteY15846" fmla="*/ 87491 h 512833"/>
                <a:gd name="connsiteX15847" fmla="*/ 2303961 w 4966685"/>
                <a:gd name="connsiteY15847" fmla="*/ 80223 h 512833"/>
                <a:gd name="connsiteX15848" fmla="*/ 2311229 w 4966685"/>
                <a:gd name="connsiteY15848" fmla="*/ 72955 h 512833"/>
                <a:gd name="connsiteX15849" fmla="*/ 2282982 w 4966685"/>
                <a:gd name="connsiteY15849" fmla="*/ 72955 h 512833"/>
                <a:gd name="connsiteX15850" fmla="*/ 2290251 w 4966685"/>
                <a:gd name="connsiteY15850" fmla="*/ 80223 h 512833"/>
                <a:gd name="connsiteX15851" fmla="*/ 2282982 w 4966685"/>
                <a:gd name="connsiteY15851" fmla="*/ 87491 h 512833"/>
                <a:gd name="connsiteX15852" fmla="*/ 2275715 w 4966685"/>
                <a:gd name="connsiteY15852" fmla="*/ 80223 h 512833"/>
                <a:gd name="connsiteX15853" fmla="*/ 2282982 w 4966685"/>
                <a:gd name="connsiteY15853" fmla="*/ 72955 h 512833"/>
                <a:gd name="connsiteX15854" fmla="*/ 2254738 w 4966685"/>
                <a:gd name="connsiteY15854" fmla="*/ 72955 h 512833"/>
                <a:gd name="connsiteX15855" fmla="*/ 2262006 w 4966685"/>
                <a:gd name="connsiteY15855" fmla="*/ 80223 h 512833"/>
                <a:gd name="connsiteX15856" fmla="*/ 2254738 w 4966685"/>
                <a:gd name="connsiteY15856" fmla="*/ 87491 h 512833"/>
                <a:gd name="connsiteX15857" fmla="*/ 2247470 w 4966685"/>
                <a:gd name="connsiteY15857" fmla="*/ 80223 h 512833"/>
                <a:gd name="connsiteX15858" fmla="*/ 2254738 w 4966685"/>
                <a:gd name="connsiteY15858" fmla="*/ 72955 h 512833"/>
                <a:gd name="connsiteX15859" fmla="*/ 2226491 w 4966685"/>
                <a:gd name="connsiteY15859" fmla="*/ 72955 h 512833"/>
                <a:gd name="connsiteX15860" fmla="*/ 2233760 w 4966685"/>
                <a:gd name="connsiteY15860" fmla="*/ 80223 h 512833"/>
                <a:gd name="connsiteX15861" fmla="*/ 2226491 w 4966685"/>
                <a:gd name="connsiteY15861" fmla="*/ 87491 h 512833"/>
                <a:gd name="connsiteX15862" fmla="*/ 2219224 w 4966685"/>
                <a:gd name="connsiteY15862" fmla="*/ 80223 h 512833"/>
                <a:gd name="connsiteX15863" fmla="*/ 2226491 w 4966685"/>
                <a:gd name="connsiteY15863" fmla="*/ 72955 h 512833"/>
                <a:gd name="connsiteX15864" fmla="*/ 2198247 w 4966685"/>
                <a:gd name="connsiteY15864" fmla="*/ 72955 h 512833"/>
                <a:gd name="connsiteX15865" fmla="*/ 2205515 w 4966685"/>
                <a:gd name="connsiteY15865" fmla="*/ 80223 h 512833"/>
                <a:gd name="connsiteX15866" fmla="*/ 2198247 w 4966685"/>
                <a:gd name="connsiteY15866" fmla="*/ 87491 h 512833"/>
                <a:gd name="connsiteX15867" fmla="*/ 2190979 w 4966685"/>
                <a:gd name="connsiteY15867" fmla="*/ 80223 h 512833"/>
                <a:gd name="connsiteX15868" fmla="*/ 2198247 w 4966685"/>
                <a:gd name="connsiteY15868" fmla="*/ 72955 h 512833"/>
                <a:gd name="connsiteX15869" fmla="*/ 2170000 w 4966685"/>
                <a:gd name="connsiteY15869" fmla="*/ 72955 h 512833"/>
                <a:gd name="connsiteX15870" fmla="*/ 2177268 w 4966685"/>
                <a:gd name="connsiteY15870" fmla="*/ 80223 h 512833"/>
                <a:gd name="connsiteX15871" fmla="*/ 2170000 w 4966685"/>
                <a:gd name="connsiteY15871" fmla="*/ 87491 h 512833"/>
                <a:gd name="connsiteX15872" fmla="*/ 2162733 w 4966685"/>
                <a:gd name="connsiteY15872" fmla="*/ 80223 h 512833"/>
                <a:gd name="connsiteX15873" fmla="*/ 2170000 w 4966685"/>
                <a:gd name="connsiteY15873" fmla="*/ 72955 h 512833"/>
                <a:gd name="connsiteX15874" fmla="*/ 2141756 w 4966685"/>
                <a:gd name="connsiteY15874" fmla="*/ 72955 h 512833"/>
                <a:gd name="connsiteX15875" fmla="*/ 2149024 w 4966685"/>
                <a:gd name="connsiteY15875" fmla="*/ 80223 h 512833"/>
                <a:gd name="connsiteX15876" fmla="*/ 2141756 w 4966685"/>
                <a:gd name="connsiteY15876" fmla="*/ 87491 h 512833"/>
                <a:gd name="connsiteX15877" fmla="*/ 2134488 w 4966685"/>
                <a:gd name="connsiteY15877" fmla="*/ 80223 h 512833"/>
                <a:gd name="connsiteX15878" fmla="*/ 2141756 w 4966685"/>
                <a:gd name="connsiteY15878" fmla="*/ 72955 h 512833"/>
                <a:gd name="connsiteX15879" fmla="*/ 2113510 w 4966685"/>
                <a:gd name="connsiteY15879" fmla="*/ 72955 h 512833"/>
                <a:gd name="connsiteX15880" fmla="*/ 2120777 w 4966685"/>
                <a:gd name="connsiteY15880" fmla="*/ 80223 h 512833"/>
                <a:gd name="connsiteX15881" fmla="*/ 2113510 w 4966685"/>
                <a:gd name="connsiteY15881" fmla="*/ 87491 h 512833"/>
                <a:gd name="connsiteX15882" fmla="*/ 2106242 w 4966685"/>
                <a:gd name="connsiteY15882" fmla="*/ 80223 h 512833"/>
                <a:gd name="connsiteX15883" fmla="*/ 2113510 w 4966685"/>
                <a:gd name="connsiteY15883" fmla="*/ 72955 h 512833"/>
                <a:gd name="connsiteX15884" fmla="*/ 2085265 w 4966685"/>
                <a:gd name="connsiteY15884" fmla="*/ 72955 h 512833"/>
                <a:gd name="connsiteX15885" fmla="*/ 2092533 w 4966685"/>
                <a:gd name="connsiteY15885" fmla="*/ 80223 h 512833"/>
                <a:gd name="connsiteX15886" fmla="*/ 2085265 w 4966685"/>
                <a:gd name="connsiteY15886" fmla="*/ 87491 h 512833"/>
                <a:gd name="connsiteX15887" fmla="*/ 2077997 w 4966685"/>
                <a:gd name="connsiteY15887" fmla="*/ 80223 h 512833"/>
                <a:gd name="connsiteX15888" fmla="*/ 2085265 w 4966685"/>
                <a:gd name="connsiteY15888" fmla="*/ 72955 h 512833"/>
                <a:gd name="connsiteX15889" fmla="*/ 2057018 w 4966685"/>
                <a:gd name="connsiteY15889" fmla="*/ 72955 h 512833"/>
                <a:gd name="connsiteX15890" fmla="*/ 2064286 w 4966685"/>
                <a:gd name="connsiteY15890" fmla="*/ 80223 h 512833"/>
                <a:gd name="connsiteX15891" fmla="*/ 2057018 w 4966685"/>
                <a:gd name="connsiteY15891" fmla="*/ 87491 h 512833"/>
                <a:gd name="connsiteX15892" fmla="*/ 2049751 w 4966685"/>
                <a:gd name="connsiteY15892" fmla="*/ 80223 h 512833"/>
                <a:gd name="connsiteX15893" fmla="*/ 2057018 w 4966685"/>
                <a:gd name="connsiteY15893" fmla="*/ 72955 h 512833"/>
                <a:gd name="connsiteX15894" fmla="*/ 2028774 w 4966685"/>
                <a:gd name="connsiteY15894" fmla="*/ 72955 h 512833"/>
                <a:gd name="connsiteX15895" fmla="*/ 2036042 w 4966685"/>
                <a:gd name="connsiteY15895" fmla="*/ 80223 h 512833"/>
                <a:gd name="connsiteX15896" fmla="*/ 2028774 w 4966685"/>
                <a:gd name="connsiteY15896" fmla="*/ 87491 h 512833"/>
                <a:gd name="connsiteX15897" fmla="*/ 2021506 w 4966685"/>
                <a:gd name="connsiteY15897" fmla="*/ 80223 h 512833"/>
                <a:gd name="connsiteX15898" fmla="*/ 2028774 w 4966685"/>
                <a:gd name="connsiteY15898" fmla="*/ 72955 h 512833"/>
                <a:gd name="connsiteX15899" fmla="*/ 2000528 w 4966685"/>
                <a:gd name="connsiteY15899" fmla="*/ 72955 h 512833"/>
                <a:gd name="connsiteX15900" fmla="*/ 2007795 w 4966685"/>
                <a:gd name="connsiteY15900" fmla="*/ 80223 h 512833"/>
                <a:gd name="connsiteX15901" fmla="*/ 2000528 w 4966685"/>
                <a:gd name="connsiteY15901" fmla="*/ 87491 h 512833"/>
                <a:gd name="connsiteX15902" fmla="*/ 1993260 w 4966685"/>
                <a:gd name="connsiteY15902" fmla="*/ 80223 h 512833"/>
                <a:gd name="connsiteX15903" fmla="*/ 2000528 w 4966685"/>
                <a:gd name="connsiteY15903" fmla="*/ 72955 h 512833"/>
                <a:gd name="connsiteX15904" fmla="*/ 1972283 w 4966685"/>
                <a:gd name="connsiteY15904" fmla="*/ 72955 h 512833"/>
                <a:gd name="connsiteX15905" fmla="*/ 1979551 w 4966685"/>
                <a:gd name="connsiteY15905" fmla="*/ 80223 h 512833"/>
                <a:gd name="connsiteX15906" fmla="*/ 1972283 w 4966685"/>
                <a:gd name="connsiteY15906" fmla="*/ 87491 h 512833"/>
                <a:gd name="connsiteX15907" fmla="*/ 1965015 w 4966685"/>
                <a:gd name="connsiteY15907" fmla="*/ 80223 h 512833"/>
                <a:gd name="connsiteX15908" fmla="*/ 1972283 w 4966685"/>
                <a:gd name="connsiteY15908" fmla="*/ 72955 h 512833"/>
                <a:gd name="connsiteX15909" fmla="*/ 1944037 w 4966685"/>
                <a:gd name="connsiteY15909" fmla="*/ 72955 h 512833"/>
                <a:gd name="connsiteX15910" fmla="*/ 1951304 w 4966685"/>
                <a:gd name="connsiteY15910" fmla="*/ 80223 h 512833"/>
                <a:gd name="connsiteX15911" fmla="*/ 1944037 w 4966685"/>
                <a:gd name="connsiteY15911" fmla="*/ 87491 h 512833"/>
                <a:gd name="connsiteX15912" fmla="*/ 1936769 w 4966685"/>
                <a:gd name="connsiteY15912" fmla="*/ 80223 h 512833"/>
                <a:gd name="connsiteX15913" fmla="*/ 1944037 w 4966685"/>
                <a:gd name="connsiteY15913" fmla="*/ 72955 h 512833"/>
                <a:gd name="connsiteX15914" fmla="*/ 1915792 w 4966685"/>
                <a:gd name="connsiteY15914" fmla="*/ 72955 h 512833"/>
                <a:gd name="connsiteX15915" fmla="*/ 1923060 w 4966685"/>
                <a:gd name="connsiteY15915" fmla="*/ 80223 h 512833"/>
                <a:gd name="connsiteX15916" fmla="*/ 1915792 w 4966685"/>
                <a:gd name="connsiteY15916" fmla="*/ 87491 h 512833"/>
                <a:gd name="connsiteX15917" fmla="*/ 1908524 w 4966685"/>
                <a:gd name="connsiteY15917" fmla="*/ 80223 h 512833"/>
                <a:gd name="connsiteX15918" fmla="*/ 1915792 w 4966685"/>
                <a:gd name="connsiteY15918" fmla="*/ 72955 h 512833"/>
                <a:gd name="connsiteX15919" fmla="*/ 1887546 w 4966685"/>
                <a:gd name="connsiteY15919" fmla="*/ 72955 h 512833"/>
                <a:gd name="connsiteX15920" fmla="*/ 1894814 w 4966685"/>
                <a:gd name="connsiteY15920" fmla="*/ 80223 h 512833"/>
                <a:gd name="connsiteX15921" fmla="*/ 1887546 w 4966685"/>
                <a:gd name="connsiteY15921" fmla="*/ 87491 h 512833"/>
                <a:gd name="connsiteX15922" fmla="*/ 1880278 w 4966685"/>
                <a:gd name="connsiteY15922" fmla="*/ 80223 h 512833"/>
                <a:gd name="connsiteX15923" fmla="*/ 1887546 w 4966685"/>
                <a:gd name="connsiteY15923" fmla="*/ 72955 h 512833"/>
                <a:gd name="connsiteX15924" fmla="*/ 1859300 w 4966685"/>
                <a:gd name="connsiteY15924" fmla="*/ 72955 h 512833"/>
                <a:gd name="connsiteX15925" fmla="*/ 1866568 w 4966685"/>
                <a:gd name="connsiteY15925" fmla="*/ 80223 h 512833"/>
                <a:gd name="connsiteX15926" fmla="*/ 1859300 w 4966685"/>
                <a:gd name="connsiteY15926" fmla="*/ 87491 h 512833"/>
                <a:gd name="connsiteX15927" fmla="*/ 1852032 w 4966685"/>
                <a:gd name="connsiteY15927" fmla="*/ 80223 h 512833"/>
                <a:gd name="connsiteX15928" fmla="*/ 1859300 w 4966685"/>
                <a:gd name="connsiteY15928" fmla="*/ 72955 h 512833"/>
                <a:gd name="connsiteX15929" fmla="*/ 1831055 w 4966685"/>
                <a:gd name="connsiteY15929" fmla="*/ 72955 h 512833"/>
                <a:gd name="connsiteX15930" fmla="*/ 1838322 w 4966685"/>
                <a:gd name="connsiteY15930" fmla="*/ 80223 h 512833"/>
                <a:gd name="connsiteX15931" fmla="*/ 1831055 w 4966685"/>
                <a:gd name="connsiteY15931" fmla="*/ 87491 h 512833"/>
                <a:gd name="connsiteX15932" fmla="*/ 1823787 w 4966685"/>
                <a:gd name="connsiteY15932" fmla="*/ 80223 h 512833"/>
                <a:gd name="connsiteX15933" fmla="*/ 1831055 w 4966685"/>
                <a:gd name="connsiteY15933" fmla="*/ 72955 h 512833"/>
                <a:gd name="connsiteX15934" fmla="*/ 1802810 w 4966685"/>
                <a:gd name="connsiteY15934" fmla="*/ 72955 h 512833"/>
                <a:gd name="connsiteX15935" fmla="*/ 1810077 w 4966685"/>
                <a:gd name="connsiteY15935" fmla="*/ 80223 h 512833"/>
                <a:gd name="connsiteX15936" fmla="*/ 1802810 w 4966685"/>
                <a:gd name="connsiteY15936" fmla="*/ 87491 h 512833"/>
                <a:gd name="connsiteX15937" fmla="*/ 1795542 w 4966685"/>
                <a:gd name="connsiteY15937" fmla="*/ 80223 h 512833"/>
                <a:gd name="connsiteX15938" fmla="*/ 1802810 w 4966685"/>
                <a:gd name="connsiteY15938" fmla="*/ 72955 h 512833"/>
                <a:gd name="connsiteX15939" fmla="*/ 1774564 w 4966685"/>
                <a:gd name="connsiteY15939" fmla="*/ 72955 h 512833"/>
                <a:gd name="connsiteX15940" fmla="*/ 1781832 w 4966685"/>
                <a:gd name="connsiteY15940" fmla="*/ 80223 h 512833"/>
                <a:gd name="connsiteX15941" fmla="*/ 1774564 w 4966685"/>
                <a:gd name="connsiteY15941" fmla="*/ 87491 h 512833"/>
                <a:gd name="connsiteX15942" fmla="*/ 1767296 w 4966685"/>
                <a:gd name="connsiteY15942" fmla="*/ 80223 h 512833"/>
                <a:gd name="connsiteX15943" fmla="*/ 1774564 w 4966685"/>
                <a:gd name="connsiteY15943" fmla="*/ 72955 h 512833"/>
                <a:gd name="connsiteX15944" fmla="*/ 1746318 w 4966685"/>
                <a:gd name="connsiteY15944" fmla="*/ 72955 h 512833"/>
                <a:gd name="connsiteX15945" fmla="*/ 1753587 w 4966685"/>
                <a:gd name="connsiteY15945" fmla="*/ 80223 h 512833"/>
                <a:gd name="connsiteX15946" fmla="*/ 1746318 w 4966685"/>
                <a:gd name="connsiteY15946" fmla="*/ 87491 h 512833"/>
                <a:gd name="connsiteX15947" fmla="*/ 1739051 w 4966685"/>
                <a:gd name="connsiteY15947" fmla="*/ 80223 h 512833"/>
                <a:gd name="connsiteX15948" fmla="*/ 1746318 w 4966685"/>
                <a:gd name="connsiteY15948" fmla="*/ 72955 h 512833"/>
                <a:gd name="connsiteX15949" fmla="*/ 1718073 w 4966685"/>
                <a:gd name="connsiteY15949" fmla="*/ 72955 h 512833"/>
                <a:gd name="connsiteX15950" fmla="*/ 1725341 w 4966685"/>
                <a:gd name="connsiteY15950" fmla="*/ 80223 h 512833"/>
                <a:gd name="connsiteX15951" fmla="*/ 1718073 w 4966685"/>
                <a:gd name="connsiteY15951" fmla="*/ 87491 h 512833"/>
                <a:gd name="connsiteX15952" fmla="*/ 1710805 w 4966685"/>
                <a:gd name="connsiteY15952" fmla="*/ 80223 h 512833"/>
                <a:gd name="connsiteX15953" fmla="*/ 1718073 w 4966685"/>
                <a:gd name="connsiteY15953" fmla="*/ 72955 h 512833"/>
                <a:gd name="connsiteX15954" fmla="*/ 1689855 w 4966685"/>
                <a:gd name="connsiteY15954" fmla="*/ 72955 h 512833"/>
                <a:gd name="connsiteX15955" fmla="*/ 1697123 w 4966685"/>
                <a:gd name="connsiteY15955" fmla="*/ 80223 h 512833"/>
                <a:gd name="connsiteX15956" fmla="*/ 1689855 w 4966685"/>
                <a:gd name="connsiteY15956" fmla="*/ 87491 h 512833"/>
                <a:gd name="connsiteX15957" fmla="*/ 1682587 w 4966685"/>
                <a:gd name="connsiteY15957" fmla="*/ 80223 h 512833"/>
                <a:gd name="connsiteX15958" fmla="*/ 1689855 w 4966685"/>
                <a:gd name="connsiteY15958" fmla="*/ 72955 h 512833"/>
                <a:gd name="connsiteX15959" fmla="*/ 1661617 w 4966685"/>
                <a:gd name="connsiteY15959" fmla="*/ 72955 h 512833"/>
                <a:gd name="connsiteX15960" fmla="*/ 1668885 w 4966685"/>
                <a:gd name="connsiteY15960" fmla="*/ 80223 h 512833"/>
                <a:gd name="connsiteX15961" fmla="*/ 1661617 w 4966685"/>
                <a:gd name="connsiteY15961" fmla="*/ 87491 h 512833"/>
                <a:gd name="connsiteX15962" fmla="*/ 1654349 w 4966685"/>
                <a:gd name="connsiteY15962" fmla="*/ 80223 h 512833"/>
                <a:gd name="connsiteX15963" fmla="*/ 1661617 w 4966685"/>
                <a:gd name="connsiteY15963" fmla="*/ 72955 h 512833"/>
                <a:gd name="connsiteX15964" fmla="*/ 1633372 w 4966685"/>
                <a:gd name="connsiteY15964" fmla="*/ 72955 h 512833"/>
                <a:gd name="connsiteX15965" fmla="*/ 1640640 w 4966685"/>
                <a:gd name="connsiteY15965" fmla="*/ 80223 h 512833"/>
                <a:gd name="connsiteX15966" fmla="*/ 1633372 w 4966685"/>
                <a:gd name="connsiteY15966" fmla="*/ 87491 h 512833"/>
                <a:gd name="connsiteX15967" fmla="*/ 1626104 w 4966685"/>
                <a:gd name="connsiteY15967" fmla="*/ 80223 h 512833"/>
                <a:gd name="connsiteX15968" fmla="*/ 1633372 w 4966685"/>
                <a:gd name="connsiteY15968" fmla="*/ 72955 h 512833"/>
                <a:gd name="connsiteX15969" fmla="*/ 1605126 w 4966685"/>
                <a:gd name="connsiteY15969" fmla="*/ 72955 h 512833"/>
                <a:gd name="connsiteX15970" fmla="*/ 1612394 w 4966685"/>
                <a:gd name="connsiteY15970" fmla="*/ 80223 h 512833"/>
                <a:gd name="connsiteX15971" fmla="*/ 1605126 w 4966685"/>
                <a:gd name="connsiteY15971" fmla="*/ 87491 h 512833"/>
                <a:gd name="connsiteX15972" fmla="*/ 1597858 w 4966685"/>
                <a:gd name="connsiteY15972" fmla="*/ 80223 h 512833"/>
                <a:gd name="connsiteX15973" fmla="*/ 1605126 w 4966685"/>
                <a:gd name="connsiteY15973" fmla="*/ 72955 h 512833"/>
                <a:gd name="connsiteX15974" fmla="*/ 1576881 w 4966685"/>
                <a:gd name="connsiteY15974" fmla="*/ 72955 h 512833"/>
                <a:gd name="connsiteX15975" fmla="*/ 1584149 w 4966685"/>
                <a:gd name="connsiteY15975" fmla="*/ 80223 h 512833"/>
                <a:gd name="connsiteX15976" fmla="*/ 1576881 w 4966685"/>
                <a:gd name="connsiteY15976" fmla="*/ 87491 h 512833"/>
                <a:gd name="connsiteX15977" fmla="*/ 1569613 w 4966685"/>
                <a:gd name="connsiteY15977" fmla="*/ 80223 h 512833"/>
                <a:gd name="connsiteX15978" fmla="*/ 1576881 w 4966685"/>
                <a:gd name="connsiteY15978" fmla="*/ 72955 h 512833"/>
                <a:gd name="connsiteX15979" fmla="*/ 1548635 w 4966685"/>
                <a:gd name="connsiteY15979" fmla="*/ 72955 h 512833"/>
                <a:gd name="connsiteX15980" fmla="*/ 1555903 w 4966685"/>
                <a:gd name="connsiteY15980" fmla="*/ 80223 h 512833"/>
                <a:gd name="connsiteX15981" fmla="*/ 1548635 w 4966685"/>
                <a:gd name="connsiteY15981" fmla="*/ 87491 h 512833"/>
                <a:gd name="connsiteX15982" fmla="*/ 1541367 w 4966685"/>
                <a:gd name="connsiteY15982" fmla="*/ 80223 h 512833"/>
                <a:gd name="connsiteX15983" fmla="*/ 1548635 w 4966685"/>
                <a:gd name="connsiteY15983" fmla="*/ 72955 h 512833"/>
                <a:gd name="connsiteX15984" fmla="*/ 1520390 w 4966685"/>
                <a:gd name="connsiteY15984" fmla="*/ 72955 h 512833"/>
                <a:gd name="connsiteX15985" fmla="*/ 1527658 w 4966685"/>
                <a:gd name="connsiteY15985" fmla="*/ 80223 h 512833"/>
                <a:gd name="connsiteX15986" fmla="*/ 1520390 w 4966685"/>
                <a:gd name="connsiteY15986" fmla="*/ 87491 h 512833"/>
                <a:gd name="connsiteX15987" fmla="*/ 1513122 w 4966685"/>
                <a:gd name="connsiteY15987" fmla="*/ 80223 h 512833"/>
                <a:gd name="connsiteX15988" fmla="*/ 1520390 w 4966685"/>
                <a:gd name="connsiteY15988" fmla="*/ 72955 h 512833"/>
                <a:gd name="connsiteX15989" fmla="*/ 1492144 w 4966685"/>
                <a:gd name="connsiteY15989" fmla="*/ 72955 h 512833"/>
                <a:gd name="connsiteX15990" fmla="*/ 1499412 w 4966685"/>
                <a:gd name="connsiteY15990" fmla="*/ 80223 h 512833"/>
                <a:gd name="connsiteX15991" fmla="*/ 1492144 w 4966685"/>
                <a:gd name="connsiteY15991" fmla="*/ 87491 h 512833"/>
                <a:gd name="connsiteX15992" fmla="*/ 1484876 w 4966685"/>
                <a:gd name="connsiteY15992" fmla="*/ 80223 h 512833"/>
                <a:gd name="connsiteX15993" fmla="*/ 1492144 w 4966685"/>
                <a:gd name="connsiteY15993" fmla="*/ 72955 h 512833"/>
                <a:gd name="connsiteX15994" fmla="*/ 1463899 w 4966685"/>
                <a:gd name="connsiteY15994" fmla="*/ 72955 h 512833"/>
                <a:gd name="connsiteX15995" fmla="*/ 1471167 w 4966685"/>
                <a:gd name="connsiteY15995" fmla="*/ 80223 h 512833"/>
                <a:gd name="connsiteX15996" fmla="*/ 1463899 w 4966685"/>
                <a:gd name="connsiteY15996" fmla="*/ 87491 h 512833"/>
                <a:gd name="connsiteX15997" fmla="*/ 1456631 w 4966685"/>
                <a:gd name="connsiteY15997" fmla="*/ 80223 h 512833"/>
                <a:gd name="connsiteX15998" fmla="*/ 1463899 w 4966685"/>
                <a:gd name="connsiteY15998" fmla="*/ 72955 h 512833"/>
                <a:gd name="connsiteX15999" fmla="*/ 1435653 w 4966685"/>
                <a:gd name="connsiteY15999" fmla="*/ 72955 h 512833"/>
                <a:gd name="connsiteX16000" fmla="*/ 1442921 w 4966685"/>
                <a:gd name="connsiteY16000" fmla="*/ 80223 h 512833"/>
                <a:gd name="connsiteX16001" fmla="*/ 1435653 w 4966685"/>
                <a:gd name="connsiteY16001" fmla="*/ 87491 h 512833"/>
                <a:gd name="connsiteX16002" fmla="*/ 1428385 w 4966685"/>
                <a:gd name="connsiteY16002" fmla="*/ 80223 h 512833"/>
                <a:gd name="connsiteX16003" fmla="*/ 1435653 w 4966685"/>
                <a:gd name="connsiteY16003" fmla="*/ 72955 h 512833"/>
                <a:gd name="connsiteX16004" fmla="*/ 1407408 w 4966685"/>
                <a:gd name="connsiteY16004" fmla="*/ 72955 h 512833"/>
                <a:gd name="connsiteX16005" fmla="*/ 1414676 w 4966685"/>
                <a:gd name="connsiteY16005" fmla="*/ 80223 h 512833"/>
                <a:gd name="connsiteX16006" fmla="*/ 1407408 w 4966685"/>
                <a:gd name="connsiteY16006" fmla="*/ 87491 h 512833"/>
                <a:gd name="connsiteX16007" fmla="*/ 1400140 w 4966685"/>
                <a:gd name="connsiteY16007" fmla="*/ 80223 h 512833"/>
                <a:gd name="connsiteX16008" fmla="*/ 1407408 w 4966685"/>
                <a:gd name="connsiteY16008" fmla="*/ 72955 h 512833"/>
                <a:gd name="connsiteX16009" fmla="*/ 1379162 w 4966685"/>
                <a:gd name="connsiteY16009" fmla="*/ 72955 h 512833"/>
                <a:gd name="connsiteX16010" fmla="*/ 1386430 w 4966685"/>
                <a:gd name="connsiteY16010" fmla="*/ 80223 h 512833"/>
                <a:gd name="connsiteX16011" fmla="*/ 1379162 w 4966685"/>
                <a:gd name="connsiteY16011" fmla="*/ 87491 h 512833"/>
                <a:gd name="connsiteX16012" fmla="*/ 1371894 w 4966685"/>
                <a:gd name="connsiteY16012" fmla="*/ 80223 h 512833"/>
                <a:gd name="connsiteX16013" fmla="*/ 1379162 w 4966685"/>
                <a:gd name="connsiteY16013" fmla="*/ 72955 h 512833"/>
                <a:gd name="connsiteX16014" fmla="*/ 1350917 w 4966685"/>
                <a:gd name="connsiteY16014" fmla="*/ 72955 h 512833"/>
                <a:gd name="connsiteX16015" fmla="*/ 1358185 w 4966685"/>
                <a:gd name="connsiteY16015" fmla="*/ 80223 h 512833"/>
                <a:gd name="connsiteX16016" fmla="*/ 1350917 w 4966685"/>
                <a:gd name="connsiteY16016" fmla="*/ 87491 h 512833"/>
                <a:gd name="connsiteX16017" fmla="*/ 1343649 w 4966685"/>
                <a:gd name="connsiteY16017" fmla="*/ 80223 h 512833"/>
                <a:gd name="connsiteX16018" fmla="*/ 1350917 w 4966685"/>
                <a:gd name="connsiteY16018" fmla="*/ 72955 h 512833"/>
                <a:gd name="connsiteX16019" fmla="*/ 1322671 w 4966685"/>
                <a:gd name="connsiteY16019" fmla="*/ 72955 h 512833"/>
                <a:gd name="connsiteX16020" fmla="*/ 1329939 w 4966685"/>
                <a:gd name="connsiteY16020" fmla="*/ 80223 h 512833"/>
                <a:gd name="connsiteX16021" fmla="*/ 1322671 w 4966685"/>
                <a:gd name="connsiteY16021" fmla="*/ 87491 h 512833"/>
                <a:gd name="connsiteX16022" fmla="*/ 1315403 w 4966685"/>
                <a:gd name="connsiteY16022" fmla="*/ 80223 h 512833"/>
                <a:gd name="connsiteX16023" fmla="*/ 1322671 w 4966685"/>
                <a:gd name="connsiteY16023" fmla="*/ 72955 h 512833"/>
                <a:gd name="connsiteX16024" fmla="*/ 1294426 w 4966685"/>
                <a:gd name="connsiteY16024" fmla="*/ 72955 h 512833"/>
                <a:gd name="connsiteX16025" fmla="*/ 1301694 w 4966685"/>
                <a:gd name="connsiteY16025" fmla="*/ 80223 h 512833"/>
                <a:gd name="connsiteX16026" fmla="*/ 1294426 w 4966685"/>
                <a:gd name="connsiteY16026" fmla="*/ 87491 h 512833"/>
                <a:gd name="connsiteX16027" fmla="*/ 1287158 w 4966685"/>
                <a:gd name="connsiteY16027" fmla="*/ 80223 h 512833"/>
                <a:gd name="connsiteX16028" fmla="*/ 1294426 w 4966685"/>
                <a:gd name="connsiteY16028" fmla="*/ 72955 h 512833"/>
                <a:gd name="connsiteX16029" fmla="*/ 1266180 w 4966685"/>
                <a:gd name="connsiteY16029" fmla="*/ 72955 h 512833"/>
                <a:gd name="connsiteX16030" fmla="*/ 1273448 w 4966685"/>
                <a:gd name="connsiteY16030" fmla="*/ 80223 h 512833"/>
                <a:gd name="connsiteX16031" fmla="*/ 1266180 w 4966685"/>
                <a:gd name="connsiteY16031" fmla="*/ 87491 h 512833"/>
                <a:gd name="connsiteX16032" fmla="*/ 1258912 w 4966685"/>
                <a:gd name="connsiteY16032" fmla="*/ 80223 h 512833"/>
                <a:gd name="connsiteX16033" fmla="*/ 1266180 w 4966685"/>
                <a:gd name="connsiteY16033" fmla="*/ 72955 h 512833"/>
                <a:gd name="connsiteX16034" fmla="*/ 1237935 w 4966685"/>
                <a:gd name="connsiteY16034" fmla="*/ 72955 h 512833"/>
                <a:gd name="connsiteX16035" fmla="*/ 1245203 w 4966685"/>
                <a:gd name="connsiteY16035" fmla="*/ 80223 h 512833"/>
                <a:gd name="connsiteX16036" fmla="*/ 1237935 w 4966685"/>
                <a:gd name="connsiteY16036" fmla="*/ 87491 h 512833"/>
                <a:gd name="connsiteX16037" fmla="*/ 1230667 w 4966685"/>
                <a:gd name="connsiteY16037" fmla="*/ 80223 h 512833"/>
                <a:gd name="connsiteX16038" fmla="*/ 1237935 w 4966685"/>
                <a:gd name="connsiteY16038" fmla="*/ 72955 h 512833"/>
                <a:gd name="connsiteX16039" fmla="*/ 1209689 w 4966685"/>
                <a:gd name="connsiteY16039" fmla="*/ 72955 h 512833"/>
                <a:gd name="connsiteX16040" fmla="*/ 1216957 w 4966685"/>
                <a:gd name="connsiteY16040" fmla="*/ 80223 h 512833"/>
                <a:gd name="connsiteX16041" fmla="*/ 1209689 w 4966685"/>
                <a:gd name="connsiteY16041" fmla="*/ 87491 h 512833"/>
                <a:gd name="connsiteX16042" fmla="*/ 1202421 w 4966685"/>
                <a:gd name="connsiteY16042" fmla="*/ 80223 h 512833"/>
                <a:gd name="connsiteX16043" fmla="*/ 1209689 w 4966685"/>
                <a:gd name="connsiteY16043" fmla="*/ 72955 h 512833"/>
                <a:gd name="connsiteX16044" fmla="*/ 1181444 w 4966685"/>
                <a:gd name="connsiteY16044" fmla="*/ 72955 h 512833"/>
                <a:gd name="connsiteX16045" fmla="*/ 1188712 w 4966685"/>
                <a:gd name="connsiteY16045" fmla="*/ 80223 h 512833"/>
                <a:gd name="connsiteX16046" fmla="*/ 1181444 w 4966685"/>
                <a:gd name="connsiteY16046" fmla="*/ 87491 h 512833"/>
                <a:gd name="connsiteX16047" fmla="*/ 1174176 w 4966685"/>
                <a:gd name="connsiteY16047" fmla="*/ 80223 h 512833"/>
                <a:gd name="connsiteX16048" fmla="*/ 1181444 w 4966685"/>
                <a:gd name="connsiteY16048" fmla="*/ 72955 h 512833"/>
                <a:gd name="connsiteX16049" fmla="*/ 1153198 w 4966685"/>
                <a:gd name="connsiteY16049" fmla="*/ 72955 h 512833"/>
                <a:gd name="connsiteX16050" fmla="*/ 1160466 w 4966685"/>
                <a:gd name="connsiteY16050" fmla="*/ 80223 h 512833"/>
                <a:gd name="connsiteX16051" fmla="*/ 1153198 w 4966685"/>
                <a:gd name="connsiteY16051" fmla="*/ 87491 h 512833"/>
                <a:gd name="connsiteX16052" fmla="*/ 1145930 w 4966685"/>
                <a:gd name="connsiteY16052" fmla="*/ 80223 h 512833"/>
                <a:gd name="connsiteX16053" fmla="*/ 1153198 w 4966685"/>
                <a:gd name="connsiteY16053" fmla="*/ 72955 h 512833"/>
                <a:gd name="connsiteX16054" fmla="*/ 1124953 w 4966685"/>
                <a:gd name="connsiteY16054" fmla="*/ 72955 h 512833"/>
                <a:gd name="connsiteX16055" fmla="*/ 1132221 w 4966685"/>
                <a:gd name="connsiteY16055" fmla="*/ 80223 h 512833"/>
                <a:gd name="connsiteX16056" fmla="*/ 1124953 w 4966685"/>
                <a:gd name="connsiteY16056" fmla="*/ 87491 h 512833"/>
                <a:gd name="connsiteX16057" fmla="*/ 1117685 w 4966685"/>
                <a:gd name="connsiteY16057" fmla="*/ 80223 h 512833"/>
                <a:gd name="connsiteX16058" fmla="*/ 1124953 w 4966685"/>
                <a:gd name="connsiteY16058" fmla="*/ 72955 h 512833"/>
                <a:gd name="connsiteX16059" fmla="*/ 1096707 w 4966685"/>
                <a:gd name="connsiteY16059" fmla="*/ 72955 h 512833"/>
                <a:gd name="connsiteX16060" fmla="*/ 1103975 w 4966685"/>
                <a:gd name="connsiteY16060" fmla="*/ 80223 h 512833"/>
                <a:gd name="connsiteX16061" fmla="*/ 1096707 w 4966685"/>
                <a:gd name="connsiteY16061" fmla="*/ 87491 h 512833"/>
                <a:gd name="connsiteX16062" fmla="*/ 1089439 w 4966685"/>
                <a:gd name="connsiteY16062" fmla="*/ 80223 h 512833"/>
                <a:gd name="connsiteX16063" fmla="*/ 1096707 w 4966685"/>
                <a:gd name="connsiteY16063" fmla="*/ 72955 h 512833"/>
                <a:gd name="connsiteX16064" fmla="*/ 1068462 w 4966685"/>
                <a:gd name="connsiteY16064" fmla="*/ 72955 h 512833"/>
                <a:gd name="connsiteX16065" fmla="*/ 1075730 w 4966685"/>
                <a:gd name="connsiteY16065" fmla="*/ 80223 h 512833"/>
                <a:gd name="connsiteX16066" fmla="*/ 1068462 w 4966685"/>
                <a:gd name="connsiteY16066" fmla="*/ 87491 h 512833"/>
                <a:gd name="connsiteX16067" fmla="*/ 1061194 w 4966685"/>
                <a:gd name="connsiteY16067" fmla="*/ 80223 h 512833"/>
                <a:gd name="connsiteX16068" fmla="*/ 1068462 w 4966685"/>
                <a:gd name="connsiteY16068" fmla="*/ 72955 h 512833"/>
                <a:gd name="connsiteX16069" fmla="*/ 1040216 w 4966685"/>
                <a:gd name="connsiteY16069" fmla="*/ 72955 h 512833"/>
                <a:gd name="connsiteX16070" fmla="*/ 1047484 w 4966685"/>
                <a:gd name="connsiteY16070" fmla="*/ 80223 h 512833"/>
                <a:gd name="connsiteX16071" fmla="*/ 1040216 w 4966685"/>
                <a:gd name="connsiteY16071" fmla="*/ 87491 h 512833"/>
                <a:gd name="connsiteX16072" fmla="*/ 1032948 w 4966685"/>
                <a:gd name="connsiteY16072" fmla="*/ 80223 h 512833"/>
                <a:gd name="connsiteX16073" fmla="*/ 1040216 w 4966685"/>
                <a:gd name="connsiteY16073" fmla="*/ 72955 h 512833"/>
                <a:gd name="connsiteX16074" fmla="*/ 1011971 w 4966685"/>
                <a:gd name="connsiteY16074" fmla="*/ 72955 h 512833"/>
                <a:gd name="connsiteX16075" fmla="*/ 1019239 w 4966685"/>
                <a:gd name="connsiteY16075" fmla="*/ 80223 h 512833"/>
                <a:gd name="connsiteX16076" fmla="*/ 1011971 w 4966685"/>
                <a:gd name="connsiteY16076" fmla="*/ 87491 h 512833"/>
                <a:gd name="connsiteX16077" fmla="*/ 1004704 w 4966685"/>
                <a:gd name="connsiteY16077" fmla="*/ 80223 h 512833"/>
                <a:gd name="connsiteX16078" fmla="*/ 1011971 w 4966685"/>
                <a:gd name="connsiteY16078" fmla="*/ 72955 h 512833"/>
                <a:gd name="connsiteX16079" fmla="*/ 983725 w 4966685"/>
                <a:gd name="connsiteY16079" fmla="*/ 72955 h 512833"/>
                <a:gd name="connsiteX16080" fmla="*/ 990993 w 4966685"/>
                <a:gd name="connsiteY16080" fmla="*/ 80223 h 512833"/>
                <a:gd name="connsiteX16081" fmla="*/ 983725 w 4966685"/>
                <a:gd name="connsiteY16081" fmla="*/ 87491 h 512833"/>
                <a:gd name="connsiteX16082" fmla="*/ 976457 w 4966685"/>
                <a:gd name="connsiteY16082" fmla="*/ 80223 h 512833"/>
                <a:gd name="connsiteX16083" fmla="*/ 983725 w 4966685"/>
                <a:gd name="connsiteY16083" fmla="*/ 72955 h 512833"/>
                <a:gd name="connsiteX16084" fmla="*/ 955480 w 4966685"/>
                <a:gd name="connsiteY16084" fmla="*/ 72955 h 512833"/>
                <a:gd name="connsiteX16085" fmla="*/ 962748 w 4966685"/>
                <a:gd name="connsiteY16085" fmla="*/ 80223 h 512833"/>
                <a:gd name="connsiteX16086" fmla="*/ 955480 w 4966685"/>
                <a:gd name="connsiteY16086" fmla="*/ 87491 h 512833"/>
                <a:gd name="connsiteX16087" fmla="*/ 948213 w 4966685"/>
                <a:gd name="connsiteY16087" fmla="*/ 80223 h 512833"/>
                <a:gd name="connsiteX16088" fmla="*/ 955480 w 4966685"/>
                <a:gd name="connsiteY16088" fmla="*/ 72955 h 512833"/>
                <a:gd name="connsiteX16089" fmla="*/ 927234 w 4966685"/>
                <a:gd name="connsiteY16089" fmla="*/ 72955 h 512833"/>
                <a:gd name="connsiteX16090" fmla="*/ 934502 w 4966685"/>
                <a:gd name="connsiteY16090" fmla="*/ 80223 h 512833"/>
                <a:gd name="connsiteX16091" fmla="*/ 927234 w 4966685"/>
                <a:gd name="connsiteY16091" fmla="*/ 87491 h 512833"/>
                <a:gd name="connsiteX16092" fmla="*/ 919966 w 4966685"/>
                <a:gd name="connsiteY16092" fmla="*/ 80223 h 512833"/>
                <a:gd name="connsiteX16093" fmla="*/ 927234 w 4966685"/>
                <a:gd name="connsiteY16093" fmla="*/ 72955 h 512833"/>
                <a:gd name="connsiteX16094" fmla="*/ 898990 w 4966685"/>
                <a:gd name="connsiteY16094" fmla="*/ 72955 h 512833"/>
                <a:gd name="connsiteX16095" fmla="*/ 906257 w 4966685"/>
                <a:gd name="connsiteY16095" fmla="*/ 80223 h 512833"/>
                <a:gd name="connsiteX16096" fmla="*/ 898990 w 4966685"/>
                <a:gd name="connsiteY16096" fmla="*/ 87491 h 512833"/>
                <a:gd name="connsiteX16097" fmla="*/ 891722 w 4966685"/>
                <a:gd name="connsiteY16097" fmla="*/ 80223 h 512833"/>
                <a:gd name="connsiteX16098" fmla="*/ 898990 w 4966685"/>
                <a:gd name="connsiteY16098" fmla="*/ 72955 h 512833"/>
                <a:gd name="connsiteX16099" fmla="*/ 870743 w 4966685"/>
                <a:gd name="connsiteY16099" fmla="*/ 72955 h 512833"/>
                <a:gd name="connsiteX16100" fmla="*/ 878011 w 4966685"/>
                <a:gd name="connsiteY16100" fmla="*/ 80223 h 512833"/>
                <a:gd name="connsiteX16101" fmla="*/ 870743 w 4966685"/>
                <a:gd name="connsiteY16101" fmla="*/ 87491 h 512833"/>
                <a:gd name="connsiteX16102" fmla="*/ 863475 w 4966685"/>
                <a:gd name="connsiteY16102" fmla="*/ 80223 h 512833"/>
                <a:gd name="connsiteX16103" fmla="*/ 870743 w 4966685"/>
                <a:gd name="connsiteY16103" fmla="*/ 72955 h 512833"/>
                <a:gd name="connsiteX16104" fmla="*/ 842499 w 4966685"/>
                <a:gd name="connsiteY16104" fmla="*/ 72955 h 512833"/>
                <a:gd name="connsiteX16105" fmla="*/ 849766 w 4966685"/>
                <a:gd name="connsiteY16105" fmla="*/ 80223 h 512833"/>
                <a:gd name="connsiteX16106" fmla="*/ 842499 w 4966685"/>
                <a:gd name="connsiteY16106" fmla="*/ 87491 h 512833"/>
                <a:gd name="connsiteX16107" fmla="*/ 835231 w 4966685"/>
                <a:gd name="connsiteY16107" fmla="*/ 80223 h 512833"/>
                <a:gd name="connsiteX16108" fmla="*/ 842499 w 4966685"/>
                <a:gd name="connsiteY16108" fmla="*/ 72955 h 512833"/>
                <a:gd name="connsiteX16109" fmla="*/ 814252 w 4966685"/>
                <a:gd name="connsiteY16109" fmla="*/ 72955 h 512833"/>
                <a:gd name="connsiteX16110" fmla="*/ 821520 w 4966685"/>
                <a:gd name="connsiteY16110" fmla="*/ 80223 h 512833"/>
                <a:gd name="connsiteX16111" fmla="*/ 814252 w 4966685"/>
                <a:gd name="connsiteY16111" fmla="*/ 87491 h 512833"/>
                <a:gd name="connsiteX16112" fmla="*/ 806984 w 4966685"/>
                <a:gd name="connsiteY16112" fmla="*/ 80223 h 512833"/>
                <a:gd name="connsiteX16113" fmla="*/ 814252 w 4966685"/>
                <a:gd name="connsiteY16113" fmla="*/ 72955 h 512833"/>
                <a:gd name="connsiteX16114" fmla="*/ 786008 w 4966685"/>
                <a:gd name="connsiteY16114" fmla="*/ 72955 h 512833"/>
                <a:gd name="connsiteX16115" fmla="*/ 793276 w 4966685"/>
                <a:gd name="connsiteY16115" fmla="*/ 80223 h 512833"/>
                <a:gd name="connsiteX16116" fmla="*/ 786008 w 4966685"/>
                <a:gd name="connsiteY16116" fmla="*/ 87491 h 512833"/>
                <a:gd name="connsiteX16117" fmla="*/ 778740 w 4966685"/>
                <a:gd name="connsiteY16117" fmla="*/ 80223 h 512833"/>
                <a:gd name="connsiteX16118" fmla="*/ 786008 w 4966685"/>
                <a:gd name="connsiteY16118" fmla="*/ 72955 h 512833"/>
                <a:gd name="connsiteX16119" fmla="*/ 757761 w 4966685"/>
                <a:gd name="connsiteY16119" fmla="*/ 72955 h 512833"/>
                <a:gd name="connsiteX16120" fmla="*/ 765029 w 4966685"/>
                <a:gd name="connsiteY16120" fmla="*/ 80223 h 512833"/>
                <a:gd name="connsiteX16121" fmla="*/ 757761 w 4966685"/>
                <a:gd name="connsiteY16121" fmla="*/ 87491 h 512833"/>
                <a:gd name="connsiteX16122" fmla="*/ 750493 w 4966685"/>
                <a:gd name="connsiteY16122" fmla="*/ 80223 h 512833"/>
                <a:gd name="connsiteX16123" fmla="*/ 757761 w 4966685"/>
                <a:gd name="connsiteY16123" fmla="*/ 72955 h 512833"/>
                <a:gd name="connsiteX16124" fmla="*/ 729517 w 4966685"/>
                <a:gd name="connsiteY16124" fmla="*/ 72955 h 512833"/>
                <a:gd name="connsiteX16125" fmla="*/ 736785 w 4966685"/>
                <a:gd name="connsiteY16125" fmla="*/ 80223 h 512833"/>
                <a:gd name="connsiteX16126" fmla="*/ 729517 w 4966685"/>
                <a:gd name="connsiteY16126" fmla="*/ 87491 h 512833"/>
                <a:gd name="connsiteX16127" fmla="*/ 722249 w 4966685"/>
                <a:gd name="connsiteY16127" fmla="*/ 80223 h 512833"/>
                <a:gd name="connsiteX16128" fmla="*/ 729517 w 4966685"/>
                <a:gd name="connsiteY16128" fmla="*/ 72955 h 512833"/>
                <a:gd name="connsiteX16129" fmla="*/ 701270 w 4966685"/>
                <a:gd name="connsiteY16129" fmla="*/ 72955 h 512833"/>
                <a:gd name="connsiteX16130" fmla="*/ 708538 w 4966685"/>
                <a:gd name="connsiteY16130" fmla="*/ 80223 h 512833"/>
                <a:gd name="connsiteX16131" fmla="*/ 701270 w 4966685"/>
                <a:gd name="connsiteY16131" fmla="*/ 87491 h 512833"/>
                <a:gd name="connsiteX16132" fmla="*/ 694002 w 4966685"/>
                <a:gd name="connsiteY16132" fmla="*/ 80223 h 512833"/>
                <a:gd name="connsiteX16133" fmla="*/ 701270 w 4966685"/>
                <a:gd name="connsiteY16133" fmla="*/ 72955 h 512833"/>
                <a:gd name="connsiteX16134" fmla="*/ 673026 w 4966685"/>
                <a:gd name="connsiteY16134" fmla="*/ 72955 h 512833"/>
                <a:gd name="connsiteX16135" fmla="*/ 680294 w 4966685"/>
                <a:gd name="connsiteY16135" fmla="*/ 80223 h 512833"/>
                <a:gd name="connsiteX16136" fmla="*/ 673026 w 4966685"/>
                <a:gd name="connsiteY16136" fmla="*/ 87491 h 512833"/>
                <a:gd name="connsiteX16137" fmla="*/ 665758 w 4966685"/>
                <a:gd name="connsiteY16137" fmla="*/ 80223 h 512833"/>
                <a:gd name="connsiteX16138" fmla="*/ 673026 w 4966685"/>
                <a:gd name="connsiteY16138" fmla="*/ 72955 h 512833"/>
                <a:gd name="connsiteX16139" fmla="*/ 644779 w 4966685"/>
                <a:gd name="connsiteY16139" fmla="*/ 72955 h 512833"/>
                <a:gd name="connsiteX16140" fmla="*/ 652047 w 4966685"/>
                <a:gd name="connsiteY16140" fmla="*/ 80223 h 512833"/>
                <a:gd name="connsiteX16141" fmla="*/ 644779 w 4966685"/>
                <a:gd name="connsiteY16141" fmla="*/ 87491 h 512833"/>
                <a:gd name="connsiteX16142" fmla="*/ 637511 w 4966685"/>
                <a:gd name="connsiteY16142" fmla="*/ 80223 h 512833"/>
                <a:gd name="connsiteX16143" fmla="*/ 644779 w 4966685"/>
                <a:gd name="connsiteY16143" fmla="*/ 72955 h 512833"/>
                <a:gd name="connsiteX16144" fmla="*/ 616535 w 4966685"/>
                <a:gd name="connsiteY16144" fmla="*/ 72955 h 512833"/>
                <a:gd name="connsiteX16145" fmla="*/ 623803 w 4966685"/>
                <a:gd name="connsiteY16145" fmla="*/ 80223 h 512833"/>
                <a:gd name="connsiteX16146" fmla="*/ 616535 w 4966685"/>
                <a:gd name="connsiteY16146" fmla="*/ 87491 h 512833"/>
                <a:gd name="connsiteX16147" fmla="*/ 609267 w 4966685"/>
                <a:gd name="connsiteY16147" fmla="*/ 80223 h 512833"/>
                <a:gd name="connsiteX16148" fmla="*/ 616535 w 4966685"/>
                <a:gd name="connsiteY16148" fmla="*/ 72955 h 512833"/>
                <a:gd name="connsiteX16149" fmla="*/ 588288 w 4966685"/>
                <a:gd name="connsiteY16149" fmla="*/ 72955 h 512833"/>
                <a:gd name="connsiteX16150" fmla="*/ 595556 w 4966685"/>
                <a:gd name="connsiteY16150" fmla="*/ 80223 h 512833"/>
                <a:gd name="connsiteX16151" fmla="*/ 588288 w 4966685"/>
                <a:gd name="connsiteY16151" fmla="*/ 87491 h 512833"/>
                <a:gd name="connsiteX16152" fmla="*/ 581021 w 4966685"/>
                <a:gd name="connsiteY16152" fmla="*/ 80223 h 512833"/>
                <a:gd name="connsiteX16153" fmla="*/ 588288 w 4966685"/>
                <a:gd name="connsiteY16153" fmla="*/ 72955 h 512833"/>
                <a:gd name="connsiteX16154" fmla="*/ 560044 w 4966685"/>
                <a:gd name="connsiteY16154" fmla="*/ 72955 h 512833"/>
                <a:gd name="connsiteX16155" fmla="*/ 567312 w 4966685"/>
                <a:gd name="connsiteY16155" fmla="*/ 80223 h 512833"/>
                <a:gd name="connsiteX16156" fmla="*/ 560044 w 4966685"/>
                <a:gd name="connsiteY16156" fmla="*/ 87491 h 512833"/>
                <a:gd name="connsiteX16157" fmla="*/ 552776 w 4966685"/>
                <a:gd name="connsiteY16157" fmla="*/ 80223 h 512833"/>
                <a:gd name="connsiteX16158" fmla="*/ 560044 w 4966685"/>
                <a:gd name="connsiteY16158" fmla="*/ 72955 h 512833"/>
                <a:gd name="connsiteX16159" fmla="*/ 531797 w 4966685"/>
                <a:gd name="connsiteY16159" fmla="*/ 72955 h 512833"/>
                <a:gd name="connsiteX16160" fmla="*/ 539065 w 4966685"/>
                <a:gd name="connsiteY16160" fmla="*/ 80223 h 512833"/>
                <a:gd name="connsiteX16161" fmla="*/ 531797 w 4966685"/>
                <a:gd name="connsiteY16161" fmla="*/ 87491 h 512833"/>
                <a:gd name="connsiteX16162" fmla="*/ 524530 w 4966685"/>
                <a:gd name="connsiteY16162" fmla="*/ 80223 h 512833"/>
                <a:gd name="connsiteX16163" fmla="*/ 531797 w 4966685"/>
                <a:gd name="connsiteY16163" fmla="*/ 72955 h 512833"/>
                <a:gd name="connsiteX16164" fmla="*/ 503553 w 4966685"/>
                <a:gd name="connsiteY16164" fmla="*/ 72955 h 512833"/>
                <a:gd name="connsiteX16165" fmla="*/ 510821 w 4966685"/>
                <a:gd name="connsiteY16165" fmla="*/ 80223 h 512833"/>
                <a:gd name="connsiteX16166" fmla="*/ 503553 w 4966685"/>
                <a:gd name="connsiteY16166" fmla="*/ 87491 h 512833"/>
                <a:gd name="connsiteX16167" fmla="*/ 496285 w 4966685"/>
                <a:gd name="connsiteY16167" fmla="*/ 80223 h 512833"/>
                <a:gd name="connsiteX16168" fmla="*/ 503553 w 4966685"/>
                <a:gd name="connsiteY16168" fmla="*/ 72955 h 512833"/>
                <a:gd name="connsiteX16169" fmla="*/ 475306 w 4966685"/>
                <a:gd name="connsiteY16169" fmla="*/ 72955 h 512833"/>
                <a:gd name="connsiteX16170" fmla="*/ 482574 w 4966685"/>
                <a:gd name="connsiteY16170" fmla="*/ 80223 h 512833"/>
                <a:gd name="connsiteX16171" fmla="*/ 475306 w 4966685"/>
                <a:gd name="connsiteY16171" fmla="*/ 87491 h 512833"/>
                <a:gd name="connsiteX16172" fmla="*/ 468038 w 4966685"/>
                <a:gd name="connsiteY16172" fmla="*/ 80223 h 512833"/>
                <a:gd name="connsiteX16173" fmla="*/ 475306 w 4966685"/>
                <a:gd name="connsiteY16173" fmla="*/ 72955 h 512833"/>
                <a:gd name="connsiteX16174" fmla="*/ 447062 w 4966685"/>
                <a:gd name="connsiteY16174" fmla="*/ 72955 h 512833"/>
                <a:gd name="connsiteX16175" fmla="*/ 454330 w 4966685"/>
                <a:gd name="connsiteY16175" fmla="*/ 80223 h 512833"/>
                <a:gd name="connsiteX16176" fmla="*/ 447062 w 4966685"/>
                <a:gd name="connsiteY16176" fmla="*/ 87491 h 512833"/>
                <a:gd name="connsiteX16177" fmla="*/ 439794 w 4966685"/>
                <a:gd name="connsiteY16177" fmla="*/ 80223 h 512833"/>
                <a:gd name="connsiteX16178" fmla="*/ 447062 w 4966685"/>
                <a:gd name="connsiteY16178" fmla="*/ 72955 h 512833"/>
                <a:gd name="connsiteX16179" fmla="*/ 418815 w 4966685"/>
                <a:gd name="connsiteY16179" fmla="*/ 72955 h 512833"/>
                <a:gd name="connsiteX16180" fmla="*/ 426083 w 4966685"/>
                <a:gd name="connsiteY16180" fmla="*/ 80223 h 512833"/>
                <a:gd name="connsiteX16181" fmla="*/ 418815 w 4966685"/>
                <a:gd name="connsiteY16181" fmla="*/ 87491 h 512833"/>
                <a:gd name="connsiteX16182" fmla="*/ 411548 w 4966685"/>
                <a:gd name="connsiteY16182" fmla="*/ 80223 h 512833"/>
                <a:gd name="connsiteX16183" fmla="*/ 418815 w 4966685"/>
                <a:gd name="connsiteY16183" fmla="*/ 72955 h 512833"/>
                <a:gd name="connsiteX16184" fmla="*/ 390571 w 4966685"/>
                <a:gd name="connsiteY16184" fmla="*/ 72955 h 512833"/>
                <a:gd name="connsiteX16185" fmla="*/ 397839 w 4966685"/>
                <a:gd name="connsiteY16185" fmla="*/ 80223 h 512833"/>
                <a:gd name="connsiteX16186" fmla="*/ 390571 w 4966685"/>
                <a:gd name="connsiteY16186" fmla="*/ 87491 h 512833"/>
                <a:gd name="connsiteX16187" fmla="*/ 383303 w 4966685"/>
                <a:gd name="connsiteY16187" fmla="*/ 80223 h 512833"/>
                <a:gd name="connsiteX16188" fmla="*/ 390571 w 4966685"/>
                <a:gd name="connsiteY16188" fmla="*/ 72955 h 512833"/>
                <a:gd name="connsiteX16189" fmla="*/ 362324 w 4966685"/>
                <a:gd name="connsiteY16189" fmla="*/ 72955 h 512833"/>
                <a:gd name="connsiteX16190" fmla="*/ 369592 w 4966685"/>
                <a:gd name="connsiteY16190" fmla="*/ 80223 h 512833"/>
                <a:gd name="connsiteX16191" fmla="*/ 362324 w 4966685"/>
                <a:gd name="connsiteY16191" fmla="*/ 87491 h 512833"/>
                <a:gd name="connsiteX16192" fmla="*/ 355057 w 4966685"/>
                <a:gd name="connsiteY16192" fmla="*/ 80223 h 512833"/>
                <a:gd name="connsiteX16193" fmla="*/ 362324 w 4966685"/>
                <a:gd name="connsiteY16193" fmla="*/ 72955 h 512833"/>
                <a:gd name="connsiteX16194" fmla="*/ 334080 w 4966685"/>
                <a:gd name="connsiteY16194" fmla="*/ 72955 h 512833"/>
                <a:gd name="connsiteX16195" fmla="*/ 341348 w 4966685"/>
                <a:gd name="connsiteY16195" fmla="*/ 80223 h 512833"/>
                <a:gd name="connsiteX16196" fmla="*/ 334080 w 4966685"/>
                <a:gd name="connsiteY16196" fmla="*/ 87491 h 512833"/>
                <a:gd name="connsiteX16197" fmla="*/ 326812 w 4966685"/>
                <a:gd name="connsiteY16197" fmla="*/ 80223 h 512833"/>
                <a:gd name="connsiteX16198" fmla="*/ 334080 w 4966685"/>
                <a:gd name="connsiteY16198" fmla="*/ 72955 h 512833"/>
                <a:gd name="connsiteX16199" fmla="*/ 305833 w 4966685"/>
                <a:gd name="connsiteY16199" fmla="*/ 72955 h 512833"/>
                <a:gd name="connsiteX16200" fmla="*/ 313102 w 4966685"/>
                <a:gd name="connsiteY16200" fmla="*/ 80223 h 512833"/>
                <a:gd name="connsiteX16201" fmla="*/ 305833 w 4966685"/>
                <a:gd name="connsiteY16201" fmla="*/ 87491 h 512833"/>
                <a:gd name="connsiteX16202" fmla="*/ 298566 w 4966685"/>
                <a:gd name="connsiteY16202" fmla="*/ 80223 h 512833"/>
                <a:gd name="connsiteX16203" fmla="*/ 305833 w 4966685"/>
                <a:gd name="connsiteY16203" fmla="*/ 72955 h 512833"/>
                <a:gd name="connsiteX16204" fmla="*/ 277589 w 4966685"/>
                <a:gd name="connsiteY16204" fmla="*/ 72955 h 512833"/>
                <a:gd name="connsiteX16205" fmla="*/ 284857 w 4966685"/>
                <a:gd name="connsiteY16205" fmla="*/ 80223 h 512833"/>
                <a:gd name="connsiteX16206" fmla="*/ 277589 w 4966685"/>
                <a:gd name="connsiteY16206" fmla="*/ 87491 h 512833"/>
                <a:gd name="connsiteX16207" fmla="*/ 270321 w 4966685"/>
                <a:gd name="connsiteY16207" fmla="*/ 80223 h 512833"/>
                <a:gd name="connsiteX16208" fmla="*/ 277589 w 4966685"/>
                <a:gd name="connsiteY16208" fmla="*/ 72955 h 512833"/>
                <a:gd name="connsiteX16209" fmla="*/ 249343 w 4966685"/>
                <a:gd name="connsiteY16209" fmla="*/ 72955 h 512833"/>
                <a:gd name="connsiteX16210" fmla="*/ 256610 w 4966685"/>
                <a:gd name="connsiteY16210" fmla="*/ 80223 h 512833"/>
                <a:gd name="connsiteX16211" fmla="*/ 249343 w 4966685"/>
                <a:gd name="connsiteY16211" fmla="*/ 87491 h 512833"/>
                <a:gd name="connsiteX16212" fmla="*/ 242075 w 4966685"/>
                <a:gd name="connsiteY16212" fmla="*/ 80223 h 512833"/>
                <a:gd name="connsiteX16213" fmla="*/ 249343 w 4966685"/>
                <a:gd name="connsiteY16213" fmla="*/ 72955 h 512833"/>
                <a:gd name="connsiteX16214" fmla="*/ 221098 w 4966685"/>
                <a:gd name="connsiteY16214" fmla="*/ 72955 h 512833"/>
                <a:gd name="connsiteX16215" fmla="*/ 228366 w 4966685"/>
                <a:gd name="connsiteY16215" fmla="*/ 80223 h 512833"/>
                <a:gd name="connsiteX16216" fmla="*/ 221098 w 4966685"/>
                <a:gd name="connsiteY16216" fmla="*/ 87491 h 512833"/>
                <a:gd name="connsiteX16217" fmla="*/ 213830 w 4966685"/>
                <a:gd name="connsiteY16217" fmla="*/ 80223 h 512833"/>
                <a:gd name="connsiteX16218" fmla="*/ 221098 w 4966685"/>
                <a:gd name="connsiteY16218" fmla="*/ 72955 h 512833"/>
                <a:gd name="connsiteX16219" fmla="*/ 192852 w 4966685"/>
                <a:gd name="connsiteY16219" fmla="*/ 72955 h 512833"/>
                <a:gd name="connsiteX16220" fmla="*/ 200120 w 4966685"/>
                <a:gd name="connsiteY16220" fmla="*/ 80223 h 512833"/>
                <a:gd name="connsiteX16221" fmla="*/ 192852 w 4966685"/>
                <a:gd name="connsiteY16221" fmla="*/ 87491 h 512833"/>
                <a:gd name="connsiteX16222" fmla="*/ 185584 w 4966685"/>
                <a:gd name="connsiteY16222" fmla="*/ 80223 h 512833"/>
                <a:gd name="connsiteX16223" fmla="*/ 192852 w 4966685"/>
                <a:gd name="connsiteY16223" fmla="*/ 72955 h 512833"/>
                <a:gd name="connsiteX16224" fmla="*/ 164606 w 4966685"/>
                <a:gd name="connsiteY16224" fmla="*/ 72955 h 512833"/>
                <a:gd name="connsiteX16225" fmla="*/ 171874 w 4966685"/>
                <a:gd name="connsiteY16225" fmla="*/ 80223 h 512833"/>
                <a:gd name="connsiteX16226" fmla="*/ 164606 w 4966685"/>
                <a:gd name="connsiteY16226" fmla="*/ 87491 h 512833"/>
                <a:gd name="connsiteX16227" fmla="*/ 157338 w 4966685"/>
                <a:gd name="connsiteY16227" fmla="*/ 80223 h 512833"/>
                <a:gd name="connsiteX16228" fmla="*/ 164606 w 4966685"/>
                <a:gd name="connsiteY16228" fmla="*/ 72955 h 512833"/>
                <a:gd name="connsiteX16229" fmla="*/ 136361 w 4966685"/>
                <a:gd name="connsiteY16229" fmla="*/ 72955 h 512833"/>
                <a:gd name="connsiteX16230" fmla="*/ 143629 w 4966685"/>
                <a:gd name="connsiteY16230" fmla="*/ 80223 h 512833"/>
                <a:gd name="connsiteX16231" fmla="*/ 136361 w 4966685"/>
                <a:gd name="connsiteY16231" fmla="*/ 87491 h 512833"/>
                <a:gd name="connsiteX16232" fmla="*/ 129093 w 4966685"/>
                <a:gd name="connsiteY16232" fmla="*/ 80223 h 512833"/>
                <a:gd name="connsiteX16233" fmla="*/ 136361 w 4966685"/>
                <a:gd name="connsiteY16233" fmla="*/ 72955 h 512833"/>
                <a:gd name="connsiteX16234" fmla="*/ 108116 w 4966685"/>
                <a:gd name="connsiteY16234" fmla="*/ 72955 h 512833"/>
                <a:gd name="connsiteX16235" fmla="*/ 115383 w 4966685"/>
                <a:gd name="connsiteY16235" fmla="*/ 80223 h 512833"/>
                <a:gd name="connsiteX16236" fmla="*/ 108116 w 4966685"/>
                <a:gd name="connsiteY16236" fmla="*/ 87491 h 512833"/>
                <a:gd name="connsiteX16237" fmla="*/ 100848 w 4966685"/>
                <a:gd name="connsiteY16237" fmla="*/ 80223 h 512833"/>
                <a:gd name="connsiteX16238" fmla="*/ 108116 w 4966685"/>
                <a:gd name="connsiteY16238" fmla="*/ 72955 h 512833"/>
                <a:gd name="connsiteX16239" fmla="*/ 79870 w 4966685"/>
                <a:gd name="connsiteY16239" fmla="*/ 72955 h 512833"/>
                <a:gd name="connsiteX16240" fmla="*/ 87138 w 4966685"/>
                <a:gd name="connsiteY16240" fmla="*/ 80223 h 512833"/>
                <a:gd name="connsiteX16241" fmla="*/ 79870 w 4966685"/>
                <a:gd name="connsiteY16241" fmla="*/ 87491 h 512833"/>
                <a:gd name="connsiteX16242" fmla="*/ 72602 w 4966685"/>
                <a:gd name="connsiteY16242" fmla="*/ 80223 h 512833"/>
                <a:gd name="connsiteX16243" fmla="*/ 79870 w 4966685"/>
                <a:gd name="connsiteY16243" fmla="*/ 72955 h 512833"/>
                <a:gd name="connsiteX16244" fmla="*/ 51625 w 4966685"/>
                <a:gd name="connsiteY16244" fmla="*/ 72955 h 512833"/>
                <a:gd name="connsiteX16245" fmla="*/ 58893 w 4966685"/>
                <a:gd name="connsiteY16245" fmla="*/ 80223 h 512833"/>
                <a:gd name="connsiteX16246" fmla="*/ 51625 w 4966685"/>
                <a:gd name="connsiteY16246" fmla="*/ 87491 h 512833"/>
                <a:gd name="connsiteX16247" fmla="*/ 44357 w 4966685"/>
                <a:gd name="connsiteY16247" fmla="*/ 80223 h 512833"/>
                <a:gd name="connsiteX16248" fmla="*/ 51625 w 4966685"/>
                <a:gd name="connsiteY16248" fmla="*/ 72955 h 512833"/>
                <a:gd name="connsiteX16249" fmla="*/ 23379 w 4966685"/>
                <a:gd name="connsiteY16249" fmla="*/ 72955 h 512833"/>
                <a:gd name="connsiteX16250" fmla="*/ 30647 w 4966685"/>
                <a:gd name="connsiteY16250" fmla="*/ 80223 h 512833"/>
                <a:gd name="connsiteX16251" fmla="*/ 23379 w 4966685"/>
                <a:gd name="connsiteY16251" fmla="*/ 87491 h 512833"/>
                <a:gd name="connsiteX16252" fmla="*/ 16111 w 4966685"/>
                <a:gd name="connsiteY16252" fmla="*/ 80223 h 512833"/>
                <a:gd name="connsiteX16253" fmla="*/ 23379 w 4966685"/>
                <a:gd name="connsiteY16253" fmla="*/ 72955 h 512833"/>
                <a:gd name="connsiteX16254" fmla="*/ 4952147 w 4966685"/>
                <a:gd name="connsiteY16254" fmla="*/ 48776 h 512833"/>
                <a:gd name="connsiteX16255" fmla="*/ 4959133 w 4966685"/>
                <a:gd name="connsiteY16255" fmla="*/ 55762 h 512833"/>
                <a:gd name="connsiteX16256" fmla="*/ 4952147 w 4966685"/>
                <a:gd name="connsiteY16256" fmla="*/ 62748 h 512833"/>
                <a:gd name="connsiteX16257" fmla="*/ 4945161 w 4966685"/>
                <a:gd name="connsiteY16257" fmla="*/ 55762 h 512833"/>
                <a:gd name="connsiteX16258" fmla="*/ 4952147 w 4966685"/>
                <a:gd name="connsiteY16258" fmla="*/ 48776 h 512833"/>
                <a:gd name="connsiteX16259" fmla="*/ 4923901 w 4966685"/>
                <a:gd name="connsiteY16259" fmla="*/ 48776 h 512833"/>
                <a:gd name="connsiteX16260" fmla="*/ 4930886 w 4966685"/>
                <a:gd name="connsiteY16260" fmla="*/ 55762 h 512833"/>
                <a:gd name="connsiteX16261" fmla="*/ 4923901 w 4966685"/>
                <a:gd name="connsiteY16261" fmla="*/ 62748 h 512833"/>
                <a:gd name="connsiteX16262" fmla="*/ 4916914 w 4966685"/>
                <a:gd name="connsiteY16262" fmla="*/ 55762 h 512833"/>
                <a:gd name="connsiteX16263" fmla="*/ 4923901 w 4966685"/>
                <a:gd name="connsiteY16263" fmla="*/ 48776 h 512833"/>
                <a:gd name="connsiteX16264" fmla="*/ 4895656 w 4966685"/>
                <a:gd name="connsiteY16264" fmla="*/ 48776 h 512833"/>
                <a:gd name="connsiteX16265" fmla="*/ 4902642 w 4966685"/>
                <a:gd name="connsiteY16265" fmla="*/ 55762 h 512833"/>
                <a:gd name="connsiteX16266" fmla="*/ 4895656 w 4966685"/>
                <a:gd name="connsiteY16266" fmla="*/ 62748 h 512833"/>
                <a:gd name="connsiteX16267" fmla="*/ 4888670 w 4966685"/>
                <a:gd name="connsiteY16267" fmla="*/ 55762 h 512833"/>
                <a:gd name="connsiteX16268" fmla="*/ 4895656 w 4966685"/>
                <a:gd name="connsiteY16268" fmla="*/ 48776 h 512833"/>
                <a:gd name="connsiteX16269" fmla="*/ 4867409 w 4966685"/>
                <a:gd name="connsiteY16269" fmla="*/ 48776 h 512833"/>
                <a:gd name="connsiteX16270" fmla="*/ 4874395 w 4966685"/>
                <a:gd name="connsiteY16270" fmla="*/ 55762 h 512833"/>
                <a:gd name="connsiteX16271" fmla="*/ 4867409 w 4966685"/>
                <a:gd name="connsiteY16271" fmla="*/ 62748 h 512833"/>
                <a:gd name="connsiteX16272" fmla="*/ 4860423 w 4966685"/>
                <a:gd name="connsiteY16272" fmla="*/ 55762 h 512833"/>
                <a:gd name="connsiteX16273" fmla="*/ 4867409 w 4966685"/>
                <a:gd name="connsiteY16273" fmla="*/ 48776 h 512833"/>
                <a:gd name="connsiteX16274" fmla="*/ 4839165 w 4966685"/>
                <a:gd name="connsiteY16274" fmla="*/ 48776 h 512833"/>
                <a:gd name="connsiteX16275" fmla="*/ 4846151 w 4966685"/>
                <a:gd name="connsiteY16275" fmla="*/ 55762 h 512833"/>
                <a:gd name="connsiteX16276" fmla="*/ 4839165 w 4966685"/>
                <a:gd name="connsiteY16276" fmla="*/ 62748 h 512833"/>
                <a:gd name="connsiteX16277" fmla="*/ 4832179 w 4966685"/>
                <a:gd name="connsiteY16277" fmla="*/ 55762 h 512833"/>
                <a:gd name="connsiteX16278" fmla="*/ 4839165 w 4966685"/>
                <a:gd name="connsiteY16278" fmla="*/ 48776 h 512833"/>
                <a:gd name="connsiteX16279" fmla="*/ 4810919 w 4966685"/>
                <a:gd name="connsiteY16279" fmla="*/ 48776 h 512833"/>
                <a:gd name="connsiteX16280" fmla="*/ 4817905 w 4966685"/>
                <a:gd name="connsiteY16280" fmla="*/ 55762 h 512833"/>
                <a:gd name="connsiteX16281" fmla="*/ 4810919 w 4966685"/>
                <a:gd name="connsiteY16281" fmla="*/ 62748 h 512833"/>
                <a:gd name="connsiteX16282" fmla="*/ 4803932 w 4966685"/>
                <a:gd name="connsiteY16282" fmla="*/ 55762 h 512833"/>
                <a:gd name="connsiteX16283" fmla="*/ 4810919 w 4966685"/>
                <a:gd name="connsiteY16283" fmla="*/ 48776 h 512833"/>
                <a:gd name="connsiteX16284" fmla="*/ 4782674 w 4966685"/>
                <a:gd name="connsiteY16284" fmla="*/ 48776 h 512833"/>
                <a:gd name="connsiteX16285" fmla="*/ 4789660 w 4966685"/>
                <a:gd name="connsiteY16285" fmla="*/ 55762 h 512833"/>
                <a:gd name="connsiteX16286" fmla="*/ 4782674 w 4966685"/>
                <a:gd name="connsiteY16286" fmla="*/ 62748 h 512833"/>
                <a:gd name="connsiteX16287" fmla="*/ 4775688 w 4966685"/>
                <a:gd name="connsiteY16287" fmla="*/ 55762 h 512833"/>
                <a:gd name="connsiteX16288" fmla="*/ 4782674 w 4966685"/>
                <a:gd name="connsiteY16288" fmla="*/ 48776 h 512833"/>
                <a:gd name="connsiteX16289" fmla="*/ 4754428 w 4966685"/>
                <a:gd name="connsiteY16289" fmla="*/ 48776 h 512833"/>
                <a:gd name="connsiteX16290" fmla="*/ 4761413 w 4966685"/>
                <a:gd name="connsiteY16290" fmla="*/ 55762 h 512833"/>
                <a:gd name="connsiteX16291" fmla="*/ 4754428 w 4966685"/>
                <a:gd name="connsiteY16291" fmla="*/ 62748 h 512833"/>
                <a:gd name="connsiteX16292" fmla="*/ 4747442 w 4966685"/>
                <a:gd name="connsiteY16292" fmla="*/ 55762 h 512833"/>
                <a:gd name="connsiteX16293" fmla="*/ 4754428 w 4966685"/>
                <a:gd name="connsiteY16293" fmla="*/ 48776 h 512833"/>
                <a:gd name="connsiteX16294" fmla="*/ 4726183 w 4966685"/>
                <a:gd name="connsiteY16294" fmla="*/ 48776 h 512833"/>
                <a:gd name="connsiteX16295" fmla="*/ 4733169 w 4966685"/>
                <a:gd name="connsiteY16295" fmla="*/ 55762 h 512833"/>
                <a:gd name="connsiteX16296" fmla="*/ 4726183 w 4966685"/>
                <a:gd name="connsiteY16296" fmla="*/ 62748 h 512833"/>
                <a:gd name="connsiteX16297" fmla="*/ 4719197 w 4966685"/>
                <a:gd name="connsiteY16297" fmla="*/ 55762 h 512833"/>
                <a:gd name="connsiteX16298" fmla="*/ 4726183 w 4966685"/>
                <a:gd name="connsiteY16298" fmla="*/ 48776 h 512833"/>
                <a:gd name="connsiteX16299" fmla="*/ 4697937 w 4966685"/>
                <a:gd name="connsiteY16299" fmla="*/ 48776 h 512833"/>
                <a:gd name="connsiteX16300" fmla="*/ 4704923 w 4966685"/>
                <a:gd name="connsiteY16300" fmla="*/ 55762 h 512833"/>
                <a:gd name="connsiteX16301" fmla="*/ 4697937 w 4966685"/>
                <a:gd name="connsiteY16301" fmla="*/ 62748 h 512833"/>
                <a:gd name="connsiteX16302" fmla="*/ 4690951 w 4966685"/>
                <a:gd name="connsiteY16302" fmla="*/ 55762 h 512833"/>
                <a:gd name="connsiteX16303" fmla="*/ 4697937 w 4966685"/>
                <a:gd name="connsiteY16303" fmla="*/ 48776 h 512833"/>
                <a:gd name="connsiteX16304" fmla="*/ 4669692 w 4966685"/>
                <a:gd name="connsiteY16304" fmla="*/ 48776 h 512833"/>
                <a:gd name="connsiteX16305" fmla="*/ 4676678 w 4966685"/>
                <a:gd name="connsiteY16305" fmla="*/ 55762 h 512833"/>
                <a:gd name="connsiteX16306" fmla="*/ 4669692 w 4966685"/>
                <a:gd name="connsiteY16306" fmla="*/ 62748 h 512833"/>
                <a:gd name="connsiteX16307" fmla="*/ 4662706 w 4966685"/>
                <a:gd name="connsiteY16307" fmla="*/ 55762 h 512833"/>
                <a:gd name="connsiteX16308" fmla="*/ 4669692 w 4966685"/>
                <a:gd name="connsiteY16308" fmla="*/ 48776 h 512833"/>
                <a:gd name="connsiteX16309" fmla="*/ 4641446 w 4966685"/>
                <a:gd name="connsiteY16309" fmla="*/ 48776 h 512833"/>
                <a:gd name="connsiteX16310" fmla="*/ 4648431 w 4966685"/>
                <a:gd name="connsiteY16310" fmla="*/ 55762 h 512833"/>
                <a:gd name="connsiteX16311" fmla="*/ 4641446 w 4966685"/>
                <a:gd name="connsiteY16311" fmla="*/ 62748 h 512833"/>
                <a:gd name="connsiteX16312" fmla="*/ 4634460 w 4966685"/>
                <a:gd name="connsiteY16312" fmla="*/ 55762 h 512833"/>
                <a:gd name="connsiteX16313" fmla="*/ 4641446 w 4966685"/>
                <a:gd name="connsiteY16313" fmla="*/ 48776 h 512833"/>
                <a:gd name="connsiteX16314" fmla="*/ 4613201 w 4966685"/>
                <a:gd name="connsiteY16314" fmla="*/ 48776 h 512833"/>
                <a:gd name="connsiteX16315" fmla="*/ 4620187 w 4966685"/>
                <a:gd name="connsiteY16315" fmla="*/ 55762 h 512833"/>
                <a:gd name="connsiteX16316" fmla="*/ 4613201 w 4966685"/>
                <a:gd name="connsiteY16316" fmla="*/ 62748 h 512833"/>
                <a:gd name="connsiteX16317" fmla="*/ 4606215 w 4966685"/>
                <a:gd name="connsiteY16317" fmla="*/ 55762 h 512833"/>
                <a:gd name="connsiteX16318" fmla="*/ 4613201 w 4966685"/>
                <a:gd name="connsiteY16318" fmla="*/ 48776 h 512833"/>
                <a:gd name="connsiteX16319" fmla="*/ 4584955 w 4966685"/>
                <a:gd name="connsiteY16319" fmla="*/ 48776 h 512833"/>
                <a:gd name="connsiteX16320" fmla="*/ 4591941 w 4966685"/>
                <a:gd name="connsiteY16320" fmla="*/ 55762 h 512833"/>
                <a:gd name="connsiteX16321" fmla="*/ 4584955 w 4966685"/>
                <a:gd name="connsiteY16321" fmla="*/ 62748 h 512833"/>
                <a:gd name="connsiteX16322" fmla="*/ 4577969 w 4966685"/>
                <a:gd name="connsiteY16322" fmla="*/ 55762 h 512833"/>
                <a:gd name="connsiteX16323" fmla="*/ 4584955 w 4966685"/>
                <a:gd name="connsiteY16323" fmla="*/ 48776 h 512833"/>
                <a:gd name="connsiteX16324" fmla="*/ 4556710 w 4966685"/>
                <a:gd name="connsiteY16324" fmla="*/ 48776 h 512833"/>
                <a:gd name="connsiteX16325" fmla="*/ 4563696 w 4966685"/>
                <a:gd name="connsiteY16325" fmla="*/ 55762 h 512833"/>
                <a:gd name="connsiteX16326" fmla="*/ 4556710 w 4966685"/>
                <a:gd name="connsiteY16326" fmla="*/ 62748 h 512833"/>
                <a:gd name="connsiteX16327" fmla="*/ 4549724 w 4966685"/>
                <a:gd name="connsiteY16327" fmla="*/ 55762 h 512833"/>
                <a:gd name="connsiteX16328" fmla="*/ 4556710 w 4966685"/>
                <a:gd name="connsiteY16328" fmla="*/ 48776 h 512833"/>
                <a:gd name="connsiteX16329" fmla="*/ 4528464 w 4966685"/>
                <a:gd name="connsiteY16329" fmla="*/ 48776 h 512833"/>
                <a:gd name="connsiteX16330" fmla="*/ 4535450 w 4966685"/>
                <a:gd name="connsiteY16330" fmla="*/ 55762 h 512833"/>
                <a:gd name="connsiteX16331" fmla="*/ 4528464 w 4966685"/>
                <a:gd name="connsiteY16331" fmla="*/ 62748 h 512833"/>
                <a:gd name="connsiteX16332" fmla="*/ 4521478 w 4966685"/>
                <a:gd name="connsiteY16332" fmla="*/ 55762 h 512833"/>
                <a:gd name="connsiteX16333" fmla="*/ 4528464 w 4966685"/>
                <a:gd name="connsiteY16333" fmla="*/ 48776 h 512833"/>
                <a:gd name="connsiteX16334" fmla="*/ 4500219 w 4966685"/>
                <a:gd name="connsiteY16334" fmla="*/ 48776 h 512833"/>
                <a:gd name="connsiteX16335" fmla="*/ 4507205 w 4966685"/>
                <a:gd name="connsiteY16335" fmla="*/ 55762 h 512833"/>
                <a:gd name="connsiteX16336" fmla="*/ 4500219 w 4966685"/>
                <a:gd name="connsiteY16336" fmla="*/ 62748 h 512833"/>
                <a:gd name="connsiteX16337" fmla="*/ 4493233 w 4966685"/>
                <a:gd name="connsiteY16337" fmla="*/ 55762 h 512833"/>
                <a:gd name="connsiteX16338" fmla="*/ 4500219 w 4966685"/>
                <a:gd name="connsiteY16338" fmla="*/ 48776 h 512833"/>
                <a:gd name="connsiteX16339" fmla="*/ 4471973 w 4966685"/>
                <a:gd name="connsiteY16339" fmla="*/ 48776 h 512833"/>
                <a:gd name="connsiteX16340" fmla="*/ 4478959 w 4966685"/>
                <a:gd name="connsiteY16340" fmla="*/ 55762 h 512833"/>
                <a:gd name="connsiteX16341" fmla="*/ 4471973 w 4966685"/>
                <a:gd name="connsiteY16341" fmla="*/ 62748 h 512833"/>
                <a:gd name="connsiteX16342" fmla="*/ 4464987 w 4966685"/>
                <a:gd name="connsiteY16342" fmla="*/ 55762 h 512833"/>
                <a:gd name="connsiteX16343" fmla="*/ 4471973 w 4966685"/>
                <a:gd name="connsiteY16343" fmla="*/ 48776 h 512833"/>
                <a:gd name="connsiteX16344" fmla="*/ 4443728 w 4966685"/>
                <a:gd name="connsiteY16344" fmla="*/ 48776 h 512833"/>
                <a:gd name="connsiteX16345" fmla="*/ 4450714 w 4966685"/>
                <a:gd name="connsiteY16345" fmla="*/ 55762 h 512833"/>
                <a:gd name="connsiteX16346" fmla="*/ 4443728 w 4966685"/>
                <a:gd name="connsiteY16346" fmla="*/ 62748 h 512833"/>
                <a:gd name="connsiteX16347" fmla="*/ 4436742 w 4966685"/>
                <a:gd name="connsiteY16347" fmla="*/ 55762 h 512833"/>
                <a:gd name="connsiteX16348" fmla="*/ 4443728 w 4966685"/>
                <a:gd name="connsiteY16348" fmla="*/ 48776 h 512833"/>
                <a:gd name="connsiteX16349" fmla="*/ 4415482 w 4966685"/>
                <a:gd name="connsiteY16349" fmla="*/ 48776 h 512833"/>
                <a:gd name="connsiteX16350" fmla="*/ 4422468 w 4966685"/>
                <a:gd name="connsiteY16350" fmla="*/ 55762 h 512833"/>
                <a:gd name="connsiteX16351" fmla="*/ 4415482 w 4966685"/>
                <a:gd name="connsiteY16351" fmla="*/ 62748 h 512833"/>
                <a:gd name="connsiteX16352" fmla="*/ 4408496 w 4966685"/>
                <a:gd name="connsiteY16352" fmla="*/ 55762 h 512833"/>
                <a:gd name="connsiteX16353" fmla="*/ 4415482 w 4966685"/>
                <a:gd name="connsiteY16353" fmla="*/ 48776 h 512833"/>
                <a:gd name="connsiteX16354" fmla="*/ 4387237 w 4966685"/>
                <a:gd name="connsiteY16354" fmla="*/ 48776 h 512833"/>
                <a:gd name="connsiteX16355" fmla="*/ 4394223 w 4966685"/>
                <a:gd name="connsiteY16355" fmla="*/ 55762 h 512833"/>
                <a:gd name="connsiteX16356" fmla="*/ 4387237 w 4966685"/>
                <a:gd name="connsiteY16356" fmla="*/ 62748 h 512833"/>
                <a:gd name="connsiteX16357" fmla="*/ 4380251 w 4966685"/>
                <a:gd name="connsiteY16357" fmla="*/ 55762 h 512833"/>
                <a:gd name="connsiteX16358" fmla="*/ 4387237 w 4966685"/>
                <a:gd name="connsiteY16358" fmla="*/ 48776 h 512833"/>
                <a:gd name="connsiteX16359" fmla="*/ 4358991 w 4966685"/>
                <a:gd name="connsiteY16359" fmla="*/ 48776 h 512833"/>
                <a:gd name="connsiteX16360" fmla="*/ 4365977 w 4966685"/>
                <a:gd name="connsiteY16360" fmla="*/ 55762 h 512833"/>
                <a:gd name="connsiteX16361" fmla="*/ 4358991 w 4966685"/>
                <a:gd name="connsiteY16361" fmla="*/ 62748 h 512833"/>
                <a:gd name="connsiteX16362" fmla="*/ 4352005 w 4966685"/>
                <a:gd name="connsiteY16362" fmla="*/ 55762 h 512833"/>
                <a:gd name="connsiteX16363" fmla="*/ 4358991 w 4966685"/>
                <a:gd name="connsiteY16363" fmla="*/ 48776 h 512833"/>
                <a:gd name="connsiteX16364" fmla="*/ 4330746 w 4966685"/>
                <a:gd name="connsiteY16364" fmla="*/ 48776 h 512833"/>
                <a:gd name="connsiteX16365" fmla="*/ 4337732 w 4966685"/>
                <a:gd name="connsiteY16365" fmla="*/ 55762 h 512833"/>
                <a:gd name="connsiteX16366" fmla="*/ 4330746 w 4966685"/>
                <a:gd name="connsiteY16366" fmla="*/ 62748 h 512833"/>
                <a:gd name="connsiteX16367" fmla="*/ 4323760 w 4966685"/>
                <a:gd name="connsiteY16367" fmla="*/ 55762 h 512833"/>
                <a:gd name="connsiteX16368" fmla="*/ 4330746 w 4966685"/>
                <a:gd name="connsiteY16368" fmla="*/ 48776 h 512833"/>
                <a:gd name="connsiteX16369" fmla="*/ 4302500 w 4966685"/>
                <a:gd name="connsiteY16369" fmla="*/ 48776 h 512833"/>
                <a:gd name="connsiteX16370" fmla="*/ 4309486 w 4966685"/>
                <a:gd name="connsiteY16370" fmla="*/ 55762 h 512833"/>
                <a:gd name="connsiteX16371" fmla="*/ 4302500 w 4966685"/>
                <a:gd name="connsiteY16371" fmla="*/ 62748 h 512833"/>
                <a:gd name="connsiteX16372" fmla="*/ 4295514 w 4966685"/>
                <a:gd name="connsiteY16372" fmla="*/ 55762 h 512833"/>
                <a:gd name="connsiteX16373" fmla="*/ 4302500 w 4966685"/>
                <a:gd name="connsiteY16373" fmla="*/ 48776 h 512833"/>
                <a:gd name="connsiteX16374" fmla="*/ 4274255 w 4966685"/>
                <a:gd name="connsiteY16374" fmla="*/ 48776 h 512833"/>
                <a:gd name="connsiteX16375" fmla="*/ 4281241 w 4966685"/>
                <a:gd name="connsiteY16375" fmla="*/ 55762 h 512833"/>
                <a:gd name="connsiteX16376" fmla="*/ 4274255 w 4966685"/>
                <a:gd name="connsiteY16376" fmla="*/ 62748 h 512833"/>
                <a:gd name="connsiteX16377" fmla="*/ 4267269 w 4966685"/>
                <a:gd name="connsiteY16377" fmla="*/ 55762 h 512833"/>
                <a:gd name="connsiteX16378" fmla="*/ 4274255 w 4966685"/>
                <a:gd name="connsiteY16378" fmla="*/ 48776 h 512833"/>
                <a:gd name="connsiteX16379" fmla="*/ 4246009 w 4966685"/>
                <a:gd name="connsiteY16379" fmla="*/ 48776 h 512833"/>
                <a:gd name="connsiteX16380" fmla="*/ 4252995 w 4966685"/>
                <a:gd name="connsiteY16380" fmla="*/ 55762 h 512833"/>
                <a:gd name="connsiteX16381" fmla="*/ 4246009 w 4966685"/>
                <a:gd name="connsiteY16381" fmla="*/ 62748 h 512833"/>
                <a:gd name="connsiteX16382" fmla="*/ 4239023 w 4966685"/>
                <a:gd name="connsiteY16382" fmla="*/ 55762 h 512833"/>
                <a:gd name="connsiteX16383" fmla="*/ 4246009 w 4966685"/>
                <a:gd name="connsiteY16383" fmla="*/ 48776 h 512833"/>
                <a:gd name="connsiteX16384" fmla="*/ 4217763 w 4966685"/>
                <a:gd name="connsiteY16384" fmla="*/ 48776 h 512833"/>
                <a:gd name="connsiteX16385" fmla="*/ 4224749 w 4966685"/>
                <a:gd name="connsiteY16385" fmla="*/ 55762 h 512833"/>
                <a:gd name="connsiteX16386" fmla="*/ 4217763 w 4966685"/>
                <a:gd name="connsiteY16386" fmla="*/ 62748 h 512833"/>
                <a:gd name="connsiteX16387" fmla="*/ 4210776 w 4966685"/>
                <a:gd name="connsiteY16387" fmla="*/ 55762 h 512833"/>
                <a:gd name="connsiteX16388" fmla="*/ 4217763 w 4966685"/>
                <a:gd name="connsiteY16388" fmla="*/ 48776 h 512833"/>
                <a:gd name="connsiteX16389" fmla="*/ 4189518 w 4966685"/>
                <a:gd name="connsiteY16389" fmla="*/ 48776 h 512833"/>
                <a:gd name="connsiteX16390" fmla="*/ 4196504 w 4966685"/>
                <a:gd name="connsiteY16390" fmla="*/ 55762 h 512833"/>
                <a:gd name="connsiteX16391" fmla="*/ 4189518 w 4966685"/>
                <a:gd name="connsiteY16391" fmla="*/ 62748 h 512833"/>
                <a:gd name="connsiteX16392" fmla="*/ 4182532 w 4966685"/>
                <a:gd name="connsiteY16392" fmla="*/ 55762 h 512833"/>
                <a:gd name="connsiteX16393" fmla="*/ 4189518 w 4966685"/>
                <a:gd name="connsiteY16393" fmla="*/ 48776 h 512833"/>
                <a:gd name="connsiteX16394" fmla="*/ 4161272 w 4966685"/>
                <a:gd name="connsiteY16394" fmla="*/ 48776 h 512833"/>
                <a:gd name="connsiteX16395" fmla="*/ 4168258 w 4966685"/>
                <a:gd name="connsiteY16395" fmla="*/ 55762 h 512833"/>
                <a:gd name="connsiteX16396" fmla="*/ 4161272 w 4966685"/>
                <a:gd name="connsiteY16396" fmla="*/ 62748 h 512833"/>
                <a:gd name="connsiteX16397" fmla="*/ 4154286 w 4966685"/>
                <a:gd name="connsiteY16397" fmla="*/ 55762 h 512833"/>
                <a:gd name="connsiteX16398" fmla="*/ 4161272 w 4966685"/>
                <a:gd name="connsiteY16398" fmla="*/ 48776 h 512833"/>
                <a:gd name="connsiteX16399" fmla="*/ 4133027 w 4966685"/>
                <a:gd name="connsiteY16399" fmla="*/ 48776 h 512833"/>
                <a:gd name="connsiteX16400" fmla="*/ 4140013 w 4966685"/>
                <a:gd name="connsiteY16400" fmla="*/ 55762 h 512833"/>
                <a:gd name="connsiteX16401" fmla="*/ 4133027 w 4966685"/>
                <a:gd name="connsiteY16401" fmla="*/ 62748 h 512833"/>
                <a:gd name="connsiteX16402" fmla="*/ 4126041 w 4966685"/>
                <a:gd name="connsiteY16402" fmla="*/ 55762 h 512833"/>
                <a:gd name="connsiteX16403" fmla="*/ 4133027 w 4966685"/>
                <a:gd name="connsiteY16403" fmla="*/ 48776 h 512833"/>
                <a:gd name="connsiteX16404" fmla="*/ 4104781 w 4966685"/>
                <a:gd name="connsiteY16404" fmla="*/ 48776 h 512833"/>
                <a:gd name="connsiteX16405" fmla="*/ 4111767 w 4966685"/>
                <a:gd name="connsiteY16405" fmla="*/ 55762 h 512833"/>
                <a:gd name="connsiteX16406" fmla="*/ 4104781 w 4966685"/>
                <a:gd name="connsiteY16406" fmla="*/ 62748 h 512833"/>
                <a:gd name="connsiteX16407" fmla="*/ 4097795 w 4966685"/>
                <a:gd name="connsiteY16407" fmla="*/ 55762 h 512833"/>
                <a:gd name="connsiteX16408" fmla="*/ 4104781 w 4966685"/>
                <a:gd name="connsiteY16408" fmla="*/ 48776 h 512833"/>
                <a:gd name="connsiteX16409" fmla="*/ 4076536 w 4966685"/>
                <a:gd name="connsiteY16409" fmla="*/ 48776 h 512833"/>
                <a:gd name="connsiteX16410" fmla="*/ 4083522 w 4966685"/>
                <a:gd name="connsiteY16410" fmla="*/ 55762 h 512833"/>
                <a:gd name="connsiteX16411" fmla="*/ 4076536 w 4966685"/>
                <a:gd name="connsiteY16411" fmla="*/ 62748 h 512833"/>
                <a:gd name="connsiteX16412" fmla="*/ 4069550 w 4966685"/>
                <a:gd name="connsiteY16412" fmla="*/ 55762 h 512833"/>
                <a:gd name="connsiteX16413" fmla="*/ 4076536 w 4966685"/>
                <a:gd name="connsiteY16413" fmla="*/ 48776 h 512833"/>
                <a:gd name="connsiteX16414" fmla="*/ 4048290 w 4966685"/>
                <a:gd name="connsiteY16414" fmla="*/ 48776 h 512833"/>
                <a:gd name="connsiteX16415" fmla="*/ 4055276 w 4966685"/>
                <a:gd name="connsiteY16415" fmla="*/ 55762 h 512833"/>
                <a:gd name="connsiteX16416" fmla="*/ 4048290 w 4966685"/>
                <a:gd name="connsiteY16416" fmla="*/ 62748 h 512833"/>
                <a:gd name="connsiteX16417" fmla="*/ 4041304 w 4966685"/>
                <a:gd name="connsiteY16417" fmla="*/ 55762 h 512833"/>
                <a:gd name="connsiteX16418" fmla="*/ 4048290 w 4966685"/>
                <a:gd name="connsiteY16418" fmla="*/ 48776 h 512833"/>
                <a:gd name="connsiteX16419" fmla="*/ 4020045 w 4966685"/>
                <a:gd name="connsiteY16419" fmla="*/ 48776 h 512833"/>
                <a:gd name="connsiteX16420" fmla="*/ 4027031 w 4966685"/>
                <a:gd name="connsiteY16420" fmla="*/ 55762 h 512833"/>
                <a:gd name="connsiteX16421" fmla="*/ 4020045 w 4966685"/>
                <a:gd name="connsiteY16421" fmla="*/ 62748 h 512833"/>
                <a:gd name="connsiteX16422" fmla="*/ 4013059 w 4966685"/>
                <a:gd name="connsiteY16422" fmla="*/ 55762 h 512833"/>
                <a:gd name="connsiteX16423" fmla="*/ 4020045 w 4966685"/>
                <a:gd name="connsiteY16423" fmla="*/ 48776 h 512833"/>
                <a:gd name="connsiteX16424" fmla="*/ 3991799 w 4966685"/>
                <a:gd name="connsiteY16424" fmla="*/ 48776 h 512833"/>
                <a:gd name="connsiteX16425" fmla="*/ 3998785 w 4966685"/>
                <a:gd name="connsiteY16425" fmla="*/ 55762 h 512833"/>
                <a:gd name="connsiteX16426" fmla="*/ 3991799 w 4966685"/>
                <a:gd name="connsiteY16426" fmla="*/ 62748 h 512833"/>
                <a:gd name="connsiteX16427" fmla="*/ 3984813 w 4966685"/>
                <a:gd name="connsiteY16427" fmla="*/ 55762 h 512833"/>
                <a:gd name="connsiteX16428" fmla="*/ 3991799 w 4966685"/>
                <a:gd name="connsiteY16428" fmla="*/ 48776 h 512833"/>
                <a:gd name="connsiteX16429" fmla="*/ 3963554 w 4966685"/>
                <a:gd name="connsiteY16429" fmla="*/ 48776 h 512833"/>
                <a:gd name="connsiteX16430" fmla="*/ 3970540 w 4966685"/>
                <a:gd name="connsiteY16430" fmla="*/ 55762 h 512833"/>
                <a:gd name="connsiteX16431" fmla="*/ 3963554 w 4966685"/>
                <a:gd name="connsiteY16431" fmla="*/ 62748 h 512833"/>
                <a:gd name="connsiteX16432" fmla="*/ 3956568 w 4966685"/>
                <a:gd name="connsiteY16432" fmla="*/ 55762 h 512833"/>
                <a:gd name="connsiteX16433" fmla="*/ 3963554 w 4966685"/>
                <a:gd name="connsiteY16433" fmla="*/ 48776 h 512833"/>
                <a:gd name="connsiteX16434" fmla="*/ 3935308 w 4966685"/>
                <a:gd name="connsiteY16434" fmla="*/ 48776 h 512833"/>
                <a:gd name="connsiteX16435" fmla="*/ 3942294 w 4966685"/>
                <a:gd name="connsiteY16435" fmla="*/ 55762 h 512833"/>
                <a:gd name="connsiteX16436" fmla="*/ 3935308 w 4966685"/>
                <a:gd name="connsiteY16436" fmla="*/ 62748 h 512833"/>
                <a:gd name="connsiteX16437" fmla="*/ 3928322 w 4966685"/>
                <a:gd name="connsiteY16437" fmla="*/ 55762 h 512833"/>
                <a:gd name="connsiteX16438" fmla="*/ 3935308 w 4966685"/>
                <a:gd name="connsiteY16438" fmla="*/ 48776 h 512833"/>
                <a:gd name="connsiteX16439" fmla="*/ 3907063 w 4966685"/>
                <a:gd name="connsiteY16439" fmla="*/ 48776 h 512833"/>
                <a:gd name="connsiteX16440" fmla="*/ 3914049 w 4966685"/>
                <a:gd name="connsiteY16440" fmla="*/ 55762 h 512833"/>
                <a:gd name="connsiteX16441" fmla="*/ 3907063 w 4966685"/>
                <a:gd name="connsiteY16441" fmla="*/ 62748 h 512833"/>
                <a:gd name="connsiteX16442" fmla="*/ 3900077 w 4966685"/>
                <a:gd name="connsiteY16442" fmla="*/ 55762 h 512833"/>
                <a:gd name="connsiteX16443" fmla="*/ 3907063 w 4966685"/>
                <a:gd name="connsiteY16443" fmla="*/ 48776 h 512833"/>
                <a:gd name="connsiteX16444" fmla="*/ 3878817 w 4966685"/>
                <a:gd name="connsiteY16444" fmla="*/ 48776 h 512833"/>
                <a:gd name="connsiteX16445" fmla="*/ 3885803 w 4966685"/>
                <a:gd name="connsiteY16445" fmla="*/ 55762 h 512833"/>
                <a:gd name="connsiteX16446" fmla="*/ 3878817 w 4966685"/>
                <a:gd name="connsiteY16446" fmla="*/ 62748 h 512833"/>
                <a:gd name="connsiteX16447" fmla="*/ 3871831 w 4966685"/>
                <a:gd name="connsiteY16447" fmla="*/ 55762 h 512833"/>
                <a:gd name="connsiteX16448" fmla="*/ 3878817 w 4966685"/>
                <a:gd name="connsiteY16448" fmla="*/ 48776 h 512833"/>
                <a:gd name="connsiteX16449" fmla="*/ 3850572 w 4966685"/>
                <a:gd name="connsiteY16449" fmla="*/ 48776 h 512833"/>
                <a:gd name="connsiteX16450" fmla="*/ 3857558 w 4966685"/>
                <a:gd name="connsiteY16450" fmla="*/ 55762 h 512833"/>
                <a:gd name="connsiteX16451" fmla="*/ 3850572 w 4966685"/>
                <a:gd name="connsiteY16451" fmla="*/ 62748 h 512833"/>
                <a:gd name="connsiteX16452" fmla="*/ 3843586 w 4966685"/>
                <a:gd name="connsiteY16452" fmla="*/ 55762 h 512833"/>
                <a:gd name="connsiteX16453" fmla="*/ 3850572 w 4966685"/>
                <a:gd name="connsiteY16453" fmla="*/ 48776 h 512833"/>
                <a:gd name="connsiteX16454" fmla="*/ 3822326 w 4966685"/>
                <a:gd name="connsiteY16454" fmla="*/ 48776 h 512833"/>
                <a:gd name="connsiteX16455" fmla="*/ 3829312 w 4966685"/>
                <a:gd name="connsiteY16455" fmla="*/ 55762 h 512833"/>
                <a:gd name="connsiteX16456" fmla="*/ 3822326 w 4966685"/>
                <a:gd name="connsiteY16456" fmla="*/ 62748 h 512833"/>
                <a:gd name="connsiteX16457" fmla="*/ 3815340 w 4966685"/>
                <a:gd name="connsiteY16457" fmla="*/ 55762 h 512833"/>
                <a:gd name="connsiteX16458" fmla="*/ 3822326 w 4966685"/>
                <a:gd name="connsiteY16458" fmla="*/ 48776 h 512833"/>
                <a:gd name="connsiteX16459" fmla="*/ 3794081 w 4966685"/>
                <a:gd name="connsiteY16459" fmla="*/ 48776 h 512833"/>
                <a:gd name="connsiteX16460" fmla="*/ 3801067 w 4966685"/>
                <a:gd name="connsiteY16460" fmla="*/ 55762 h 512833"/>
                <a:gd name="connsiteX16461" fmla="*/ 3794081 w 4966685"/>
                <a:gd name="connsiteY16461" fmla="*/ 62748 h 512833"/>
                <a:gd name="connsiteX16462" fmla="*/ 3787095 w 4966685"/>
                <a:gd name="connsiteY16462" fmla="*/ 55762 h 512833"/>
                <a:gd name="connsiteX16463" fmla="*/ 3794081 w 4966685"/>
                <a:gd name="connsiteY16463" fmla="*/ 48776 h 512833"/>
                <a:gd name="connsiteX16464" fmla="*/ 3765835 w 4966685"/>
                <a:gd name="connsiteY16464" fmla="*/ 48776 h 512833"/>
                <a:gd name="connsiteX16465" fmla="*/ 3772821 w 4966685"/>
                <a:gd name="connsiteY16465" fmla="*/ 55762 h 512833"/>
                <a:gd name="connsiteX16466" fmla="*/ 3765835 w 4966685"/>
                <a:gd name="connsiteY16466" fmla="*/ 62748 h 512833"/>
                <a:gd name="connsiteX16467" fmla="*/ 3758849 w 4966685"/>
                <a:gd name="connsiteY16467" fmla="*/ 55762 h 512833"/>
                <a:gd name="connsiteX16468" fmla="*/ 3765835 w 4966685"/>
                <a:gd name="connsiteY16468" fmla="*/ 48776 h 512833"/>
                <a:gd name="connsiteX16469" fmla="*/ 3737590 w 4966685"/>
                <a:gd name="connsiteY16469" fmla="*/ 48776 h 512833"/>
                <a:gd name="connsiteX16470" fmla="*/ 3744576 w 4966685"/>
                <a:gd name="connsiteY16470" fmla="*/ 55762 h 512833"/>
                <a:gd name="connsiteX16471" fmla="*/ 3737590 w 4966685"/>
                <a:gd name="connsiteY16471" fmla="*/ 62748 h 512833"/>
                <a:gd name="connsiteX16472" fmla="*/ 3730604 w 4966685"/>
                <a:gd name="connsiteY16472" fmla="*/ 55762 h 512833"/>
                <a:gd name="connsiteX16473" fmla="*/ 3737590 w 4966685"/>
                <a:gd name="connsiteY16473" fmla="*/ 48776 h 512833"/>
                <a:gd name="connsiteX16474" fmla="*/ 3709344 w 4966685"/>
                <a:gd name="connsiteY16474" fmla="*/ 48776 h 512833"/>
                <a:gd name="connsiteX16475" fmla="*/ 3716330 w 4966685"/>
                <a:gd name="connsiteY16475" fmla="*/ 55762 h 512833"/>
                <a:gd name="connsiteX16476" fmla="*/ 3709344 w 4966685"/>
                <a:gd name="connsiteY16476" fmla="*/ 62748 h 512833"/>
                <a:gd name="connsiteX16477" fmla="*/ 3702358 w 4966685"/>
                <a:gd name="connsiteY16477" fmla="*/ 55762 h 512833"/>
                <a:gd name="connsiteX16478" fmla="*/ 3709344 w 4966685"/>
                <a:gd name="connsiteY16478" fmla="*/ 48776 h 512833"/>
                <a:gd name="connsiteX16479" fmla="*/ 3681099 w 4966685"/>
                <a:gd name="connsiteY16479" fmla="*/ 48776 h 512833"/>
                <a:gd name="connsiteX16480" fmla="*/ 3688085 w 4966685"/>
                <a:gd name="connsiteY16480" fmla="*/ 55762 h 512833"/>
                <a:gd name="connsiteX16481" fmla="*/ 3681099 w 4966685"/>
                <a:gd name="connsiteY16481" fmla="*/ 62748 h 512833"/>
                <a:gd name="connsiteX16482" fmla="*/ 3674113 w 4966685"/>
                <a:gd name="connsiteY16482" fmla="*/ 55762 h 512833"/>
                <a:gd name="connsiteX16483" fmla="*/ 3681099 w 4966685"/>
                <a:gd name="connsiteY16483" fmla="*/ 48776 h 512833"/>
                <a:gd name="connsiteX16484" fmla="*/ 3652853 w 4966685"/>
                <a:gd name="connsiteY16484" fmla="*/ 48776 h 512833"/>
                <a:gd name="connsiteX16485" fmla="*/ 3659839 w 4966685"/>
                <a:gd name="connsiteY16485" fmla="*/ 55762 h 512833"/>
                <a:gd name="connsiteX16486" fmla="*/ 3652853 w 4966685"/>
                <a:gd name="connsiteY16486" fmla="*/ 62748 h 512833"/>
                <a:gd name="connsiteX16487" fmla="*/ 3645867 w 4966685"/>
                <a:gd name="connsiteY16487" fmla="*/ 55762 h 512833"/>
                <a:gd name="connsiteX16488" fmla="*/ 3652853 w 4966685"/>
                <a:gd name="connsiteY16488" fmla="*/ 48776 h 512833"/>
                <a:gd name="connsiteX16489" fmla="*/ 3624608 w 4966685"/>
                <a:gd name="connsiteY16489" fmla="*/ 48776 h 512833"/>
                <a:gd name="connsiteX16490" fmla="*/ 3631594 w 4966685"/>
                <a:gd name="connsiteY16490" fmla="*/ 55762 h 512833"/>
                <a:gd name="connsiteX16491" fmla="*/ 3624608 w 4966685"/>
                <a:gd name="connsiteY16491" fmla="*/ 62748 h 512833"/>
                <a:gd name="connsiteX16492" fmla="*/ 3617622 w 4966685"/>
                <a:gd name="connsiteY16492" fmla="*/ 55762 h 512833"/>
                <a:gd name="connsiteX16493" fmla="*/ 3624608 w 4966685"/>
                <a:gd name="connsiteY16493" fmla="*/ 48776 h 512833"/>
                <a:gd name="connsiteX16494" fmla="*/ 3596362 w 4966685"/>
                <a:gd name="connsiteY16494" fmla="*/ 48776 h 512833"/>
                <a:gd name="connsiteX16495" fmla="*/ 3603348 w 4966685"/>
                <a:gd name="connsiteY16495" fmla="*/ 55762 h 512833"/>
                <a:gd name="connsiteX16496" fmla="*/ 3596362 w 4966685"/>
                <a:gd name="connsiteY16496" fmla="*/ 62748 h 512833"/>
                <a:gd name="connsiteX16497" fmla="*/ 3589376 w 4966685"/>
                <a:gd name="connsiteY16497" fmla="*/ 55762 h 512833"/>
                <a:gd name="connsiteX16498" fmla="*/ 3596362 w 4966685"/>
                <a:gd name="connsiteY16498" fmla="*/ 48776 h 512833"/>
                <a:gd name="connsiteX16499" fmla="*/ 3568117 w 4966685"/>
                <a:gd name="connsiteY16499" fmla="*/ 48776 h 512833"/>
                <a:gd name="connsiteX16500" fmla="*/ 3575103 w 4966685"/>
                <a:gd name="connsiteY16500" fmla="*/ 55762 h 512833"/>
                <a:gd name="connsiteX16501" fmla="*/ 3568117 w 4966685"/>
                <a:gd name="connsiteY16501" fmla="*/ 62748 h 512833"/>
                <a:gd name="connsiteX16502" fmla="*/ 3561131 w 4966685"/>
                <a:gd name="connsiteY16502" fmla="*/ 55762 h 512833"/>
                <a:gd name="connsiteX16503" fmla="*/ 3568117 w 4966685"/>
                <a:gd name="connsiteY16503" fmla="*/ 48776 h 512833"/>
                <a:gd name="connsiteX16504" fmla="*/ 3539872 w 4966685"/>
                <a:gd name="connsiteY16504" fmla="*/ 48776 h 512833"/>
                <a:gd name="connsiteX16505" fmla="*/ 3546858 w 4966685"/>
                <a:gd name="connsiteY16505" fmla="*/ 55762 h 512833"/>
                <a:gd name="connsiteX16506" fmla="*/ 3539872 w 4966685"/>
                <a:gd name="connsiteY16506" fmla="*/ 62748 h 512833"/>
                <a:gd name="connsiteX16507" fmla="*/ 3532886 w 4966685"/>
                <a:gd name="connsiteY16507" fmla="*/ 55762 h 512833"/>
                <a:gd name="connsiteX16508" fmla="*/ 3539872 w 4966685"/>
                <a:gd name="connsiteY16508" fmla="*/ 48776 h 512833"/>
                <a:gd name="connsiteX16509" fmla="*/ 3511626 w 4966685"/>
                <a:gd name="connsiteY16509" fmla="*/ 48776 h 512833"/>
                <a:gd name="connsiteX16510" fmla="*/ 3518612 w 4966685"/>
                <a:gd name="connsiteY16510" fmla="*/ 55762 h 512833"/>
                <a:gd name="connsiteX16511" fmla="*/ 3511626 w 4966685"/>
                <a:gd name="connsiteY16511" fmla="*/ 62748 h 512833"/>
                <a:gd name="connsiteX16512" fmla="*/ 3504640 w 4966685"/>
                <a:gd name="connsiteY16512" fmla="*/ 55762 h 512833"/>
                <a:gd name="connsiteX16513" fmla="*/ 3511626 w 4966685"/>
                <a:gd name="connsiteY16513" fmla="*/ 48776 h 512833"/>
                <a:gd name="connsiteX16514" fmla="*/ 3483381 w 4966685"/>
                <a:gd name="connsiteY16514" fmla="*/ 48776 h 512833"/>
                <a:gd name="connsiteX16515" fmla="*/ 3490367 w 4966685"/>
                <a:gd name="connsiteY16515" fmla="*/ 55762 h 512833"/>
                <a:gd name="connsiteX16516" fmla="*/ 3483381 w 4966685"/>
                <a:gd name="connsiteY16516" fmla="*/ 62748 h 512833"/>
                <a:gd name="connsiteX16517" fmla="*/ 3476395 w 4966685"/>
                <a:gd name="connsiteY16517" fmla="*/ 55762 h 512833"/>
                <a:gd name="connsiteX16518" fmla="*/ 3483381 w 4966685"/>
                <a:gd name="connsiteY16518" fmla="*/ 48776 h 512833"/>
                <a:gd name="connsiteX16519" fmla="*/ 3455136 w 4966685"/>
                <a:gd name="connsiteY16519" fmla="*/ 48776 h 512833"/>
                <a:gd name="connsiteX16520" fmla="*/ 3462121 w 4966685"/>
                <a:gd name="connsiteY16520" fmla="*/ 55762 h 512833"/>
                <a:gd name="connsiteX16521" fmla="*/ 3455136 w 4966685"/>
                <a:gd name="connsiteY16521" fmla="*/ 62748 h 512833"/>
                <a:gd name="connsiteX16522" fmla="*/ 3448149 w 4966685"/>
                <a:gd name="connsiteY16522" fmla="*/ 55762 h 512833"/>
                <a:gd name="connsiteX16523" fmla="*/ 3455136 w 4966685"/>
                <a:gd name="connsiteY16523" fmla="*/ 48776 h 512833"/>
                <a:gd name="connsiteX16524" fmla="*/ 3426890 w 4966685"/>
                <a:gd name="connsiteY16524" fmla="*/ 48776 h 512833"/>
                <a:gd name="connsiteX16525" fmla="*/ 3433876 w 4966685"/>
                <a:gd name="connsiteY16525" fmla="*/ 55762 h 512833"/>
                <a:gd name="connsiteX16526" fmla="*/ 3426890 w 4966685"/>
                <a:gd name="connsiteY16526" fmla="*/ 62748 h 512833"/>
                <a:gd name="connsiteX16527" fmla="*/ 3419904 w 4966685"/>
                <a:gd name="connsiteY16527" fmla="*/ 55762 h 512833"/>
                <a:gd name="connsiteX16528" fmla="*/ 3426890 w 4966685"/>
                <a:gd name="connsiteY16528" fmla="*/ 48776 h 512833"/>
                <a:gd name="connsiteX16529" fmla="*/ 3398687 w 4966685"/>
                <a:gd name="connsiteY16529" fmla="*/ 48776 h 512833"/>
                <a:gd name="connsiteX16530" fmla="*/ 3405674 w 4966685"/>
                <a:gd name="connsiteY16530" fmla="*/ 55762 h 512833"/>
                <a:gd name="connsiteX16531" fmla="*/ 3398687 w 4966685"/>
                <a:gd name="connsiteY16531" fmla="*/ 62748 h 512833"/>
                <a:gd name="connsiteX16532" fmla="*/ 3391701 w 4966685"/>
                <a:gd name="connsiteY16532" fmla="*/ 55762 h 512833"/>
                <a:gd name="connsiteX16533" fmla="*/ 3398687 w 4966685"/>
                <a:gd name="connsiteY16533" fmla="*/ 48776 h 512833"/>
                <a:gd name="connsiteX16534" fmla="*/ 3370426 w 4966685"/>
                <a:gd name="connsiteY16534" fmla="*/ 48776 h 512833"/>
                <a:gd name="connsiteX16535" fmla="*/ 3377413 w 4966685"/>
                <a:gd name="connsiteY16535" fmla="*/ 55762 h 512833"/>
                <a:gd name="connsiteX16536" fmla="*/ 3370426 w 4966685"/>
                <a:gd name="connsiteY16536" fmla="*/ 62748 h 512833"/>
                <a:gd name="connsiteX16537" fmla="*/ 3363441 w 4966685"/>
                <a:gd name="connsiteY16537" fmla="*/ 55762 h 512833"/>
                <a:gd name="connsiteX16538" fmla="*/ 3370426 w 4966685"/>
                <a:gd name="connsiteY16538" fmla="*/ 48776 h 512833"/>
                <a:gd name="connsiteX16539" fmla="*/ 3342189 w 4966685"/>
                <a:gd name="connsiteY16539" fmla="*/ 48776 h 512833"/>
                <a:gd name="connsiteX16540" fmla="*/ 3349174 w 4966685"/>
                <a:gd name="connsiteY16540" fmla="*/ 55762 h 512833"/>
                <a:gd name="connsiteX16541" fmla="*/ 3342189 w 4966685"/>
                <a:gd name="connsiteY16541" fmla="*/ 62748 h 512833"/>
                <a:gd name="connsiteX16542" fmla="*/ 3335202 w 4966685"/>
                <a:gd name="connsiteY16542" fmla="*/ 55762 h 512833"/>
                <a:gd name="connsiteX16543" fmla="*/ 3342189 w 4966685"/>
                <a:gd name="connsiteY16543" fmla="*/ 48776 h 512833"/>
                <a:gd name="connsiteX16544" fmla="*/ 3313944 w 4966685"/>
                <a:gd name="connsiteY16544" fmla="*/ 48776 h 512833"/>
                <a:gd name="connsiteX16545" fmla="*/ 3320930 w 4966685"/>
                <a:gd name="connsiteY16545" fmla="*/ 55762 h 512833"/>
                <a:gd name="connsiteX16546" fmla="*/ 3313944 w 4966685"/>
                <a:gd name="connsiteY16546" fmla="*/ 62748 h 512833"/>
                <a:gd name="connsiteX16547" fmla="*/ 3306958 w 4966685"/>
                <a:gd name="connsiteY16547" fmla="*/ 55762 h 512833"/>
                <a:gd name="connsiteX16548" fmla="*/ 3313944 w 4966685"/>
                <a:gd name="connsiteY16548" fmla="*/ 48776 h 512833"/>
                <a:gd name="connsiteX16549" fmla="*/ 3285697 w 4966685"/>
                <a:gd name="connsiteY16549" fmla="*/ 48776 h 512833"/>
                <a:gd name="connsiteX16550" fmla="*/ 3292683 w 4966685"/>
                <a:gd name="connsiteY16550" fmla="*/ 55762 h 512833"/>
                <a:gd name="connsiteX16551" fmla="*/ 3285697 w 4966685"/>
                <a:gd name="connsiteY16551" fmla="*/ 62748 h 512833"/>
                <a:gd name="connsiteX16552" fmla="*/ 3278711 w 4966685"/>
                <a:gd name="connsiteY16552" fmla="*/ 55762 h 512833"/>
                <a:gd name="connsiteX16553" fmla="*/ 3285697 w 4966685"/>
                <a:gd name="connsiteY16553" fmla="*/ 48776 h 512833"/>
                <a:gd name="connsiteX16554" fmla="*/ 3257453 w 4966685"/>
                <a:gd name="connsiteY16554" fmla="*/ 48776 h 512833"/>
                <a:gd name="connsiteX16555" fmla="*/ 3264439 w 4966685"/>
                <a:gd name="connsiteY16555" fmla="*/ 55762 h 512833"/>
                <a:gd name="connsiteX16556" fmla="*/ 3257453 w 4966685"/>
                <a:gd name="connsiteY16556" fmla="*/ 62748 h 512833"/>
                <a:gd name="connsiteX16557" fmla="*/ 3250467 w 4966685"/>
                <a:gd name="connsiteY16557" fmla="*/ 55762 h 512833"/>
                <a:gd name="connsiteX16558" fmla="*/ 3257453 w 4966685"/>
                <a:gd name="connsiteY16558" fmla="*/ 48776 h 512833"/>
                <a:gd name="connsiteX16559" fmla="*/ 3229207 w 4966685"/>
                <a:gd name="connsiteY16559" fmla="*/ 48776 h 512833"/>
                <a:gd name="connsiteX16560" fmla="*/ 3236192 w 4966685"/>
                <a:gd name="connsiteY16560" fmla="*/ 55762 h 512833"/>
                <a:gd name="connsiteX16561" fmla="*/ 3229207 w 4966685"/>
                <a:gd name="connsiteY16561" fmla="*/ 62748 h 512833"/>
                <a:gd name="connsiteX16562" fmla="*/ 3222220 w 4966685"/>
                <a:gd name="connsiteY16562" fmla="*/ 55762 h 512833"/>
                <a:gd name="connsiteX16563" fmla="*/ 3229207 w 4966685"/>
                <a:gd name="connsiteY16563" fmla="*/ 48776 h 512833"/>
                <a:gd name="connsiteX16564" fmla="*/ 3200962 w 4966685"/>
                <a:gd name="connsiteY16564" fmla="*/ 48776 h 512833"/>
                <a:gd name="connsiteX16565" fmla="*/ 3207948 w 4966685"/>
                <a:gd name="connsiteY16565" fmla="*/ 55762 h 512833"/>
                <a:gd name="connsiteX16566" fmla="*/ 3200962 w 4966685"/>
                <a:gd name="connsiteY16566" fmla="*/ 62748 h 512833"/>
                <a:gd name="connsiteX16567" fmla="*/ 3193976 w 4966685"/>
                <a:gd name="connsiteY16567" fmla="*/ 55762 h 512833"/>
                <a:gd name="connsiteX16568" fmla="*/ 3200962 w 4966685"/>
                <a:gd name="connsiteY16568" fmla="*/ 48776 h 512833"/>
                <a:gd name="connsiteX16569" fmla="*/ 3172715 w 4966685"/>
                <a:gd name="connsiteY16569" fmla="*/ 48776 h 512833"/>
                <a:gd name="connsiteX16570" fmla="*/ 3179701 w 4966685"/>
                <a:gd name="connsiteY16570" fmla="*/ 55762 h 512833"/>
                <a:gd name="connsiteX16571" fmla="*/ 3172715 w 4966685"/>
                <a:gd name="connsiteY16571" fmla="*/ 62748 h 512833"/>
                <a:gd name="connsiteX16572" fmla="*/ 3165729 w 4966685"/>
                <a:gd name="connsiteY16572" fmla="*/ 55762 h 512833"/>
                <a:gd name="connsiteX16573" fmla="*/ 3172715 w 4966685"/>
                <a:gd name="connsiteY16573" fmla="*/ 48776 h 512833"/>
                <a:gd name="connsiteX16574" fmla="*/ 3144471 w 4966685"/>
                <a:gd name="connsiteY16574" fmla="*/ 48776 h 512833"/>
                <a:gd name="connsiteX16575" fmla="*/ 3151457 w 4966685"/>
                <a:gd name="connsiteY16575" fmla="*/ 55762 h 512833"/>
                <a:gd name="connsiteX16576" fmla="*/ 3144471 w 4966685"/>
                <a:gd name="connsiteY16576" fmla="*/ 62748 h 512833"/>
                <a:gd name="connsiteX16577" fmla="*/ 3137485 w 4966685"/>
                <a:gd name="connsiteY16577" fmla="*/ 55762 h 512833"/>
                <a:gd name="connsiteX16578" fmla="*/ 3144471 w 4966685"/>
                <a:gd name="connsiteY16578" fmla="*/ 48776 h 512833"/>
                <a:gd name="connsiteX16579" fmla="*/ 3116225 w 4966685"/>
                <a:gd name="connsiteY16579" fmla="*/ 48776 h 512833"/>
                <a:gd name="connsiteX16580" fmla="*/ 3123211 w 4966685"/>
                <a:gd name="connsiteY16580" fmla="*/ 55762 h 512833"/>
                <a:gd name="connsiteX16581" fmla="*/ 3116225 w 4966685"/>
                <a:gd name="connsiteY16581" fmla="*/ 62748 h 512833"/>
                <a:gd name="connsiteX16582" fmla="*/ 3109238 w 4966685"/>
                <a:gd name="connsiteY16582" fmla="*/ 55762 h 512833"/>
                <a:gd name="connsiteX16583" fmla="*/ 3116225 w 4966685"/>
                <a:gd name="connsiteY16583" fmla="*/ 48776 h 512833"/>
                <a:gd name="connsiteX16584" fmla="*/ 3087980 w 4966685"/>
                <a:gd name="connsiteY16584" fmla="*/ 48776 h 512833"/>
                <a:gd name="connsiteX16585" fmla="*/ 3094966 w 4966685"/>
                <a:gd name="connsiteY16585" fmla="*/ 55762 h 512833"/>
                <a:gd name="connsiteX16586" fmla="*/ 3087980 w 4966685"/>
                <a:gd name="connsiteY16586" fmla="*/ 62748 h 512833"/>
                <a:gd name="connsiteX16587" fmla="*/ 3080994 w 4966685"/>
                <a:gd name="connsiteY16587" fmla="*/ 55762 h 512833"/>
                <a:gd name="connsiteX16588" fmla="*/ 3087980 w 4966685"/>
                <a:gd name="connsiteY16588" fmla="*/ 48776 h 512833"/>
                <a:gd name="connsiteX16589" fmla="*/ 3059734 w 4966685"/>
                <a:gd name="connsiteY16589" fmla="*/ 48776 h 512833"/>
                <a:gd name="connsiteX16590" fmla="*/ 3066719 w 4966685"/>
                <a:gd name="connsiteY16590" fmla="*/ 55762 h 512833"/>
                <a:gd name="connsiteX16591" fmla="*/ 3059734 w 4966685"/>
                <a:gd name="connsiteY16591" fmla="*/ 62748 h 512833"/>
                <a:gd name="connsiteX16592" fmla="*/ 3052748 w 4966685"/>
                <a:gd name="connsiteY16592" fmla="*/ 55762 h 512833"/>
                <a:gd name="connsiteX16593" fmla="*/ 3059734 w 4966685"/>
                <a:gd name="connsiteY16593" fmla="*/ 48776 h 512833"/>
                <a:gd name="connsiteX16594" fmla="*/ 3031489 w 4966685"/>
                <a:gd name="connsiteY16594" fmla="*/ 48776 h 512833"/>
                <a:gd name="connsiteX16595" fmla="*/ 3038475 w 4966685"/>
                <a:gd name="connsiteY16595" fmla="*/ 55762 h 512833"/>
                <a:gd name="connsiteX16596" fmla="*/ 3031489 w 4966685"/>
                <a:gd name="connsiteY16596" fmla="*/ 62748 h 512833"/>
                <a:gd name="connsiteX16597" fmla="*/ 3024503 w 4966685"/>
                <a:gd name="connsiteY16597" fmla="*/ 55762 h 512833"/>
                <a:gd name="connsiteX16598" fmla="*/ 3031489 w 4966685"/>
                <a:gd name="connsiteY16598" fmla="*/ 48776 h 512833"/>
                <a:gd name="connsiteX16599" fmla="*/ 3003243 w 4966685"/>
                <a:gd name="connsiteY16599" fmla="*/ 48776 h 512833"/>
                <a:gd name="connsiteX16600" fmla="*/ 3010229 w 4966685"/>
                <a:gd name="connsiteY16600" fmla="*/ 55762 h 512833"/>
                <a:gd name="connsiteX16601" fmla="*/ 3003243 w 4966685"/>
                <a:gd name="connsiteY16601" fmla="*/ 62748 h 512833"/>
                <a:gd name="connsiteX16602" fmla="*/ 2996257 w 4966685"/>
                <a:gd name="connsiteY16602" fmla="*/ 55762 h 512833"/>
                <a:gd name="connsiteX16603" fmla="*/ 3003243 w 4966685"/>
                <a:gd name="connsiteY16603" fmla="*/ 48776 h 512833"/>
                <a:gd name="connsiteX16604" fmla="*/ 2974998 w 4966685"/>
                <a:gd name="connsiteY16604" fmla="*/ 48776 h 512833"/>
                <a:gd name="connsiteX16605" fmla="*/ 2981984 w 4966685"/>
                <a:gd name="connsiteY16605" fmla="*/ 55762 h 512833"/>
                <a:gd name="connsiteX16606" fmla="*/ 2974998 w 4966685"/>
                <a:gd name="connsiteY16606" fmla="*/ 62748 h 512833"/>
                <a:gd name="connsiteX16607" fmla="*/ 2968012 w 4966685"/>
                <a:gd name="connsiteY16607" fmla="*/ 55762 h 512833"/>
                <a:gd name="connsiteX16608" fmla="*/ 2974998 w 4966685"/>
                <a:gd name="connsiteY16608" fmla="*/ 48776 h 512833"/>
                <a:gd name="connsiteX16609" fmla="*/ 2946752 w 4966685"/>
                <a:gd name="connsiteY16609" fmla="*/ 48776 h 512833"/>
                <a:gd name="connsiteX16610" fmla="*/ 2953737 w 4966685"/>
                <a:gd name="connsiteY16610" fmla="*/ 55762 h 512833"/>
                <a:gd name="connsiteX16611" fmla="*/ 2946752 w 4966685"/>
                <a:gd name="connsiteY16611" fmla="*/ 62748 h 512833"/>
                <a:gd name="connsiteX16612" fmla="*/ 2939766 w 4966685"/>
                <a:gd name="connsiteY16612" fmla="*/ 55762 h 512833"/>
                <a:gd name="connsiteX16613" fmla="*/ 2946752 w 4966685"/>
                <a:gd name="connsiteY16613" fmla="*/ 48776 h 512833"/>
                <a:gd name="connsiteX16614" fmla="*/ 2918507 w 4966685"/>
                <a:gd name="connsiteY16614" fmla="*/ 48776 h 512833"/>
                <a:gd name="connsiteX16615" fmla="*/ 2925493 w 4966685"/>
                <a:gd name="connsiteY16615" fmla="*/ 55762 h 512833"/>
                <a:gd name="connsiteX16616" fmla="*/ 2918507 w 4966685"/>
                <a:gd name="connsiteY16616" fmla="*/ 62748 h 512833"/>
                <a:gd name="connsiteX16617" fmla="*/ 2911521 w 4966685"/>
                <a:gd name="connsiteY16617" fmla="*/ 55762 h 512833"/>
                <a:gd name="connsiteX16618" fmla="*/ 2918507 w 4966685"/>
                <a:gd name="connsiteY16618" fmla="*/ 48776 h 512833"/>
                <a:gd name="connsiteX16619" fmla="*/ 2890261 w 4966685"/>
                <a:gd name="connsiteY16619" fmla="*/ 48776 h 512833"/>
                <a:gd name="connsiteX16620" fmla="*/ 2897247 w 4966685"/>
                <a:gd name="connsiteY16620" fmla="*/ 55762 h 512833"/>
                <a:gd name="connsiteX16621" fmla="*/ 2890261 w 4966685"/>
                <a:gd name="connsiteY16621" fmla="*/ 62748 h 512833"/>
                <a:gd name="connsiteX16622" fmla="*/ 2883275 w 4966685"/>
                <a:gd name="connsiteY16622" fmla="*/ 55762 h 512833"/>
                <a:gd name="connsiteX16623" fmla="*/ 2890261 w 4966685"/>
                <a:gd name="connsiteY16623" fmla="*/ 48776 h 512833"/>
                <a:gd name="connsiteX16624" fmla="*/ 2862016 w 4966685"/>
                <a:gd name="connsiteY16624" fmla="*/ 48776 h 512833"/>
                <a:gd name="connsiteX16625" fmla="*/ 2869002 w 4966685"/>
                <a:gd name="connsiteY16625" fmla="*/ 55762 h 512833"/>
                <a:gd name="connsiteX16626" fmla="*/ 2862016 w 4966685"/>
                <a:gd name="connsiteY16626" fmla="*/ 62748 h 512833"/>
                <a:gd name="connsiteX16627" fmla="*/ 2855030 w 4966685"/>
                <a:gd name="connsiteY16627" fmla="*/ 55762 h 512833"/>
                <a:gd name="connsiteX16628" fmla="*/ 2862016 w 4966685"/>
                <a:gd name="connsiteY16628" fmla="*/ 48776 h 512833"/>
                <a:gd name="connsiteX16629" fmla="*/ 2833770 w 4966685"/>
                <a:gd name="connsiteY16629" fmla="*/ 48776 h 512833"/>
                <a:gd name="connsiteX16630" fmla="*/ 2840756 w 4966685"/>
                <a:gd name="connsiteY16630" fmla="*/ 55762 h 512833"/>
                <a:gd name="connsiteX16631" fmla="*/ 2833770 w 4966685"/>
                <a:gd name="connsiteY16631" fmla="*/ 62748 h 512833"/>
                <a:gd name="connsiteX16632" fmla="*/ 2826784 w 4966685"/>
                <a:gd name="connsiteY16632" fmla="*/ 55762 h 512833"/>
                <a:gd name="connsiteX16633" fmla="*/ 2833770 w 4966685"/>
                <a:gd name="connsiteY16633" fmla="*/ 48776 h 512833"/>
                <a:gd name="connsiteX16634" fmla="*/ 2805525 w 4966685"/>
                <a:gd name="connsiteY16634" fmla="*/ 48776 h 512833"/>
                <a:gd name="connsiteX16635" fmla="*/ 2812511 w 4966685"/>
                <a:gd name="connsiteY16635" fmla="*/ 55762 h 512833"/>
                <a:gd name="connsiteX16636" fmla="*/ 2805525 w 4966685"/>
                <a:gd name="connsiteY16636" fmla="*/ 62748 h 512833"/>
                <a:gd name="connsiteX16637" fmla="*/ 2798539 w 4966685"/>
                <a:gd name="connsiteY16637" fmla="*/ 55762 h 512833"/>
                <a:gd name="connsiteX16638" fmla="*/ 2805525 w 4966685"/>
                <a:gd name="connsiteY16638" fmla="*/ 48776 h 512833"/>
                <a:gd name="connsiteX16639" fmla="*/ 2777279 w 4966685"/>
                <a:gd name="connsiteY16639" fmla="*/ 48776 h 512833"/>
                <a:gd name="connsiteX16640" fmla="*/ 2784265 w 4966685"/>
                <a:gd name="connsiteY16640" fmla="*/ 55762 h 512833"/>
                <a:gd name="connsiteX16641" fmla="*/ 2777279 w 4966685"/>
                <a:gd name="connsiteY16641" fmla="*/ 62748 h 512833"/>
                <a:gd name="connsiteX16642" fmla="*/ 2770293 w 4966685"/>
                <a:gd name="connsiteY16642" fmla="*/ 55762 h 512833"/>
                <a:gd name="connsiteX16643" fmla="*/ 2777279 w 4966685"/>
                <a:gd name="connsiteY16643" fmla="*/ 48776 h 512833"/>
                <a:gd name="connsiteX16644" fmla="*/ 2749034 w 4966685"/>
                <a:gd name="connsiteY16644" fmla="*/ 48776 h 512833"/>
                <a:gd name="connsiteX16645" fmla="*/ 2756020 w 4966685"/>
                <a:gd name="connsiteY16645" fmla="*/ 55762 h 512833"/>
                <a:gd name="connsiteX16646" fmla="*/ 2749034 w 4966685"/>
                <a:gd name="connsiteY16646" fmla="*/ 62748 h 512833"/>
                <a:gd name="connsiteX16647" fmla="*/ 2742048 w 4966685"/>
                <a:gd name="connsiteY16647" fmla="*/ 55762 h 512833"/>
                <a:gd name="connsiteX16648" fmla="*/ 2749034 w 4966685"/>
                <a:gd name="connsiteY16648" fmla="*/ 48776 h 512833"/>
                <a:gd name="connsiteX16649" fmla="*/ 2720788 w 4966685"/>
                <a:gd name="connsiteY16649" fmla="*/ 48776 h 512833"/>
                <a:gd name="connsiteX16650" fmla="*/ 2727774 w 4966685"/>
                <a:gd name="connsiteY16650" fmla="*/ 55762 h 512833"/>
                <a:gd name="connsiteX16651" fmla="*/ 2720788 w 4966685"/>
                <a:gd name="connsiteY16651" fmla="*/ 62748 h 512833"/>
                <a:gd name="connsiteX16652" fmla="*/ 2713802 w 4966685"/>
                <a:gd name="connsiteY16652" fmla="*/ 55762 h 512833"/>
                <a:gd name="connsiteX16653" fmla="*/ 2720788 w 4966685"/>
                <a:gd name="connsiteY16653" fmla="*/ 48776 h 512833"/>
                <a:gd name="connsiteX16654" fmla="*/ 2692543 w 4966685"/>
                <a:gd name="connsiteY16654" fmla="*/ 48776 h 512833"/>
                <a:gd name="connsiteX16655" fmla="*/ 2699529 w 4966685"/>
                <a:gd name="connsiteY16655" fmla="*/ 55762 h 512833"/>
                <a:gd name="connsiteX16656" fmla="*/ 2692543 w 4966685"/>
                <a:gd name="connsiteY16656" fmla="*/ 62748 h 512833"/>
                <a:gd name="connsiteX16657" fmla="*/ 2685557 w 4966685"/>
                <a:gd name="connsiteY16657" fmla="*/ 55762 h 512833"/>
                <a:gd name="connsiteX16658" fmla="*/ 2692543 w 4966685"/>
                <a:gd name="connsiteY16658" fmla="*/ 48776 h 512833"/>
                <a:gd name="connsiteX16659" fmla="*/ 2664297 w 4966685"/>
                <a:gd name="connsiteY16659" fmla="*/ 48776 h 512833"/>
                <a:gd name="connsiteX16660" fmla="*/ 2671283 w 4966685"/>
                <a:gd name="connsiteY16660" fmla="*/ 55762 h 512833"/>
                <a:gd name="connsiteX16661" fmla="*/ 2664297 w 4966685"/>
                <a:gd name="connsiteY16661" fmla="*/ 62748 h 512833"/>
                <a:gd name="connsiteX16662" fmla="*/ 2657311 w 4966685"/>
                <a:gd name="connsiteY16662" fmla="*/ 55762 h 512833"/>
                <a:gd name="connsiteX16663" fmla="*/ 2664297 w 4966685"/>
                <a:gd name="connsiteY16663" fmla="*/ 48776 h 512833"/>
                <a:gd name="connsiteX16664" fmla="*/ 2636052 w 4966685"/>
                <a:gd name="connsiteY16664" fmla="*/ 48776 h 512833"/>
                <a:gd name="connsiteX16665" fmla="*/ 2643038 w 4966685"/>
                <a:gd name="connsiteY16665" fmla="*/ 55762 h 512833"/>
                <a:gd name="connsiteX16666" fmla="*/ 2636052 w 4966685"/>
                <a:gd name="connsiteY16666" fmla="*/ 62748 h 512833"/>
                <a:gd name="connsiteX16667" fmla="*/ 2629066 w 4966685"/>
                <a:gd name="connsiteY16667" fmla="*/ 55762 h 512833"/>
                <a:gd name="connsiteX16668" fmla="*/ 2636052 w 4966685"/>
                <a:gd name="connsiteY16668" fmla="*/ 48776 h 512833"/>
                <a:gd name="connsiteX16669" fmla="*/ 2607806 w 4966685"/>
                <a:gd name="connsiteY16669" fmla="*/ 48776 h 512833"/>
                <a:gd name="connsiteX16670" fmla="*/ 2614792 w 4966685"/>
                <a:gd name="connsiteY16670" fmla="*/ 55762 h 512833"/>
                <a:gd name="connsiteX16671" fmla="*/ 2607806 w 4966685"/>
                <a:gd name="connsiteY16671" fmla="*/ 62748 h 512833"/>
                <a:gd name="connsiteX16672" fmla="*/ 2600820 w 4966685"/>
                <a:gd name="connsiteY16672" fmla="*/ 55762 h 512833"/>
                <a:gd name="connsiteX16673" fmla="*/ 2607806 w 4966685"/>
                <a:gd name="connsiteY16673" fmla="*/ 48776 h 512833"/>
                <a:gd name="connsiteX16674" fmla="*/ 2579561 w 4966685"/>
                <a:gd name="connsiteY16674" fmla="*/ 48776 h 512833"/>
                <a:gd name="connsiteX16675" fmla="*/ 2586547 w 4966685"/>
                <a:gd name="connsiteY16675" fmla="*/ 55762 h 512833"/>
                <a:gd name="connsiteX16676" fmla="*/ 2579561 w 4966685"/>
                <a:gd name="connsiteY16676" fmla="*/ 62748 h 512833"/>
                <a:gd name="connsiteX16677" fmla="*/ 2572575 w 4966685"/>
                <a:gd name="connsiteY16677" fmla="*/ 55762 h 512833"/>
                <a:gd name="connsiteX16678" fmla="*/ 2579561 w 4966685"/>
                <a:gd name="connsiteY16678" fmla="*/ 48776 h 512833"/>
                <a:gd name="connsiteX16679" fmla="*/ 2551315 w 4966685"/>
                <a:gd name="connsiteY16679" fmla="*/ 48776 h 512833"/>
                <a:gd name="connsiteX16680" fmla="*/ 2558301 w 4966685"/>
                <a:gd name="connsiteY16680" fmla="*/ 55762 h 512833"/>
                <a:gd name="connsiteX16681" fmla="*/ 2551315 w 4966685"/>
                <a:gd name="connsiteY16681" fmla="*/ 62748 h 512833"/>
                <a:gd name="connsiteX16682" fmla="*/ 2544329 w 4966685"/>
                <a:gd name="connsiteY16682" fmla="*/ 55762 h 512833"/>
                <a:gd name="connsiteX16683" fmla="*/ 2551315 w 4966685"/>
                <a:gd name="connsiteY16683" fmla="*/ 48776 h 512833"/>
                <a:gd name="connsiteX16684" fmla="*/ 2523069 w 4966685"/>
                <a:gd name="connsiteY16684" fmla="*/ 48776 h 512833"/>
                <a:gd name="connsiteX16685" fmla="*/ 2530054 w 4966685"/>
                <a:gd name="connsiteY16685" fmla="*/ 55762 h 512833"/>
                <a:gd name="connsiteX16686" fmla="*/ 2523069 w 4966685"/>
                <a:gd name="connsiteY16686" fmla="*/ 62748 h 512833"/>
                <a:gd name="connsiteX16687" fmla="*/ 2516082 w 4966685"/>
                <a:gd name="connsiteY16687" fmla="*/ 55762 h 512833"/>
                <a:gd name="connsiteX16688" fmla="*/ 2523069 w 4966685"/>
                <a:gd name="connsiteY16688" fmla="*/ 48776 h 512833"/>
                <a:gd name="connsiteX16689" fmla="*/ 2494824 w 4966685"/>
                <a:gd name="connsiteY16689" fmla="*/ 48776 h 512833"/>
                <a:gd name="connsiteX16690" fmla="*/ 2501810 w 4966685"/>
                <a:gd name="connsiteY16690" fmla="*/ 55762 h 512833"/>
                <a:gd name="connsiteX16691" fmla="*/ 2494824 w 4966685"/>
                <a:gd name="connsiteY16691" fmla="*/ 62748 h 512833"/>
                <a:gd name="connsiteX16692" fmla="*/ 2487838 w 4966685"/>
                <a:gd name="connsiteY16692" fmla="*/ 55762 h 512833"/>
                <a:gd name="connsiteX16693" fmla="*/ 2494824 w 4966685"/>
                <a:gd name="connsiteY16693" fmla="*/ 48776 h 512833"/>
                <a:gd name="connsiteX16694" fmla="*/ 2466578 w 4966685"/>
                <a:gd name="connsiteY16694" fmla="*/ 48776 h 512833"/>
                <a:gd name="connsiteX16695" fmla="*/ 2473563 w 4966685"/>
                <a:gd name="connsiteY16695" fmla="*/ 55762 h 512833"/>
                <a:gd name="connsiteX16696" fmla="*/ 2466578 w 4966685"/>
                <a:gd name="connsiteY16696" fmla="*/ 62748 h 512833"/>
                <a:gd name="connsiteX16697" fmla="*/ 2459592 w 4966685"/>
                <a:gd name="connsiteY16697" fmla="*/ 55762 h 512833"/>
                <a:gd name="connsiteX16698" fmla="*/ 2466578 w 4966685"/>
                <a:gd name="connsiteY16698" fmla="*/ 48776 h 512833"/>
                <a:gd name="connsiteX16699" fmla="*/ 2438333 w 4966685"/>
                <a:gd name="connsiteY16699" fmla="*/ 48776 h 512833"/>
                <a:gd name="connsiteX16700" fmla="*/ 2445319 w 4966685"/>
                <a:gd name="connsiteY16700" fmla="*/ 55762 h 512833"/>
                <a:gd name="connsiteX16701" fmla="*/ 2438333 w 4966685"/>
                <a:gd name="connsiteY16701" fmla="*/ 62748 h 512833"/>
                <a:gd name="connsiteX16702" fmla="*/ 2431347 w 4966685"/>
                <a:gd name="connsiteY16702" fmla="*/ 55762 h 512833"/>
                <a:gd name="connsiteX16703" fmla="*/ 2438333 w 4966685"/>
                <a:gd name="connsiteY16703" fmla="*/ 48776 h 512833"/>
                <a:gd name="connsiteX16704" fmla="*/ 2410087 w 4966685"/>
                <a:gd name="connsiteY16704" fmla="*/ 48776 h 512833"/>
                <a:gd name="connsiteX16705" fmla="*/ 2417073 w 4966685"/>
                <a:gd name="connsiteY16705" fmla="*/ 55762 h 512833"/>
                <a:gd name="connsiteX16706" fmla="*/ 2410087 w 4966685"/>
                <a:gd name="connsiteY16706" fmla="*/ 62748 h 512833"/>
                <a:gd name="connsiteX16707" fmla="*/ 2403101 w 4966685"/>
                <a:gd name="connsiteY16707" fmla="*/ 55762 h 512833"/>
                <a:gd name="connsiteX16708" fmla="*/ 2410087 w 4966685"/>
                <a:gd name="connsiteY16708" fmla="*/ 48776 h 512833"/>
                <a:gd name="connsiteX16709" fmla="*/ 2381842 w 4966685"/>
                <a:gd name="connsiteY16709" fmla="*/ 48776 h 512833"/>
                <a:gd name="connsiteX16710" fmla="*/ 2388828 w 4966685"/>
                <a:gd name="connsiteY16710" fmla="*/ 55762 h 512833"/>
                <a:gd name="connsiteX16711" fmla="*/ 2381842 w 4966685"/>
                <a:gd name="connsiteY16711" fmla="*/ 62748 h 512833"/>
                <a:gd name="connsiteX16712" fmla="*/ 2374856 w 4966685"/>
                <a:gd name="connsiteY16712" fmla="*/ 55762 h 512833"/>
                <a:gd name="connsiteX16713" fmla="*/ 2381842 w 4966685"/>
                <a:gd name="connsiteY16713" fmla="*/ 48776 h 512833"/>
                <a:gd name="connsiteX16714" fmla="*/ 2353596 w 4966685"/>
                <a:gd name="connsiteY16714" fmla="*/ 48776 h 512833"/>
                <a:gd name="connsiteX16715" fmla="*/ 2360581 w 4966685"/>
                <a:gd name="connsiteY16715" fmla="*/ 55762 h 512833"/>
                <a:gd name="connsiteX16716" fmla="*/ 2353596 w 4966685"/>
                <a:gd name="connsiteY16716" fmla="*/ 62748 h 512833"/>
                <a:gd name="connsiteX16717" fmla="*/ 2346610 w 4966685"/>
                <a:gd name="connsiteY16717" fmla="*/ 55762 h 512833"/>
                <a:gd name="connsiteX16718" fmla="*/ 2353596 w 4966685"/>
                <a:gd name="connsiteY16718" fmla="*/ 48776 h 512833"/>
                <a:gd name="connsiteX16719" fmla="*/ 2325351 w 4966685"/>
                <a:gd name="connsiteY16719" fmla="*/ 48776 h 512833"/>
                <a:gd name="connsiteX16720" fmla="*/ 2332337 w 4966685"/>
                <a:gd name="connsiteY16720" fmla="*/ 55762 h 512833"/>
                <a:gd name="connsiteX16721" fmla="*/ 2325351 w 4966685"/>
                <a:gd name="connsiteY16721" fmla="*/ 62748 h 512833"/>
                <a:gd name="connsiteX16722" fmla="*/ 2318365 w 4966685"/>
                <a:gd name="connsiteY16722" fmla="*/ 55762 h 512833"/>
                <a:gd name="connsiteX16723" fmla="*/ 2325351 w 4966685"/>
                <a:gd name="connsiteY16723" fmla="*/ 48776 h 512833"/>
                <a:gd name="connsiteX16724" fmla="*/ 2297105 w 4966685"/>
                <a:gd name="connsiteY16724" fmla="*/ 48776 h 512833"/>
                <a:gd name="connsiteX16725" fmla="*/ 2304091 w 4966685"/>
                <a:gd name="connsiteY16725" fmla="*/ 55762 h 512833"/>
                <a:gd name="connsiteX16726" fmla="*/ 2297105 w 4966685"/>
                <a:gd name="connsiteY16726" fmla="*/ 62748 h 512833"/>
                <a:gd name="connsiteX16727" fmla="*/ 2290119 w 4966685"/>
                <a:gd name="connsiteY16727" fmla="*/ 55762 h 512833"/>
                <a:gd name="connsiteX16728" fmla="*/ 2297105 w 4966685"/>
                <a:gd name="connsiteY16728" fmla="*/ 48776 h 512833"/>
                <a:gd name="connsiteX16729" fmla="*/ 2268860 w 4966685"/>
                <a:gd name="connsiteY16729" fmla="*/ 48776 h 512833"/>
                <a:gd name="connsiteX16730" fmla="*/ 2275846 w 4966685"/>
                <a:gd name="connsiteY16730" fmla="*/ 55762 h 512833"/>
                <a:gd name="connsiteX16731" fmla="*/ 2268860 w 4966685"/>
                <a:gd name="connsiteY16731" fmla="*/ 62748 h 512833"/>
                <a:gd name="connsiteX16732" fmla="*/ 2261874 w 4966685"/>
                <a:gd name="connsiteY16732" fmla="*/ 55762 h 512833"/>
                <a:gd name="connsiteX16733" fmla="*/ 2268860 w 4966685"/>
                <a:gd name="connsiteY16733" fmla="*/ 48776 h 512833"/>
                <a:gd name="connsiteX16734" fmla="*/ 2240614 w 4966685"/>
                <a:gd name="connsiteY16734" fmla="*/ 48776 h 512833"/>
                <a:gd name="connsiteX16735" fmla="*/ 2247600 w 4966685"/>
                <a:gd name="connsiteY16735" fmla="*/ 55762 h 512833"/>
                <a:gd name="connsiteX16736" fmla="*/ 2240614 w 4966685"/>
                <a:gd name="connsiteY16736" fmla="*/ 62748 h 512833"/>
                <a:gd name="connsiteX16737" fmla="*/ 2233628 w 4966685"/>
                <a:gd name="connsiteY16737" fmla="*/ 55762 h 512833"/>
                <a:gd name="connsiteX16738" fmla="*/ 2240614 w 4966685"/>
                <a:gd name="connsiteY16738" fmla="*/ 48776 h 512833"/>
                <a:gd name="connsiteX16739" fmla="*/ 2212369 w 4966685"/>
                <a:gd name="connsiteY16739" fmla="*/ 48776 h 512833"/>
                <a:gd name="connsiteX16740" fmla="*/ 2219355 w 4966685"/>
                <a:gd name="connsiteY16740" fmla="*/ 55762 h 512833"/>
                <a:gd name="connsiteX16741" fmla="*/ 2212369 w 4966685"/>
                <a:gd name="connsiteY16741" fmla="*/ 62748 h 512833"/>
                <a:gd name="connsiteX16742" fmla="*/ 2205383 w 4966685"/>
                <a:gd name="connsiteY16742" fmla="*/ 55762 h 512833"/>
                <a:gd name="connsiteX16743" fmla="*/ 2212369 w 4966685"/>
                <a:gd name="connsiteY16743" fmla="*/ 48776 h 512833"/>
                <a:gd name="connsiteX16744" fmla="*/ 2184123 w 4966685"/>
                <a:gd name="connsiteY16744" fmla="*/ 48776 h 512833"/>
                <a:gd name="connsiteX16745" fmla="*/ 2191109 w 4966685"/>
                <a:gd name="connsiteY16745" fmla="*/ 55762 h 512833"/>
                <a:gd name="connsiteX16746" fmla="*/ 2184123 w 4966685"/>
                <a:gd name="connsiteY16746" fmla="*/ 62748 h 512833"/>
                <a:gd name="connsiteX16747" fmla="*/ 2177137 w 4966685"/>
                <a:gd name="connsiteY16747" fmla="*/ 55762 h 512833"/>
                <a:gd name="connsiteX16748" fmla="*/ 2184123 w 4966685"/>
                <a:gd name="connsiteY16748" fmla="*/ 48776 h 512833"/>
                <a:gd name="connsiteX16749" fmla="*/ 2155878 w 4966685"/>
                <a:gd name="connsiteY16749" fmla="*/ 48776 h 512833"/>
                <a:gd name="connsiteX16750" fmla="*/ 2162864 w 4966685"/>
                <a:gd name="connsiteY16750" fmla="*/ 55762 h 512833"/>
                <a:gd name="connsiteX16751" fmla="*/ 2155878 w 4966685"/>
                <a:gd name="connsiteY16751" fmla="*/ 62748 h 512833"/>
                <a:gd name="connsiteX16752" fmla="*/ 2148892 w 4966685"/>
                <a:gd name="connsiteY16752" fmla="*/ 55762 h 512833"/>
                <a:gd name="connsiteX16753" fmla="*/ 2155878 w 4966685"/>
                <a:gd name="connsiteY16753" fmla="*/ 48776 h 512833"/>
                <a:gd name="connsiteX16754" fmla="*/ 2127632 w 4966685"/>
                <a:gd name="connsiteY16754" fmla="*/ 48776 h 512833"/>
                <a:gd name="connsiteX16755" fmla="*/ 2134618 w 4966685"/>
                <a:gd name="connsiteY16755" fmla="*/ 55762 h 512833"/>
                <a:gd name="connsiteX16756" fmla="*/ 2127632 w 4966685"/>
                <a:gd name="connsiteY16756" fmla="*/ 62748 h 512833"/>
                <a:gd name="connsiteX16757" fmla="*/ 2120646 w 4966685"/>
                <a:gd name="connsiteY16757" fmla="*/ 55762 h 512833"/>
                <a:gd name="connsiteX16758" fmla="*/ 2127632 w 4966685"/>
                <a:gd name="connsiteY16758" fmla="*/ 48776 h 512833"/>
                <a:gd name="connsiteX16759" fmla="*/ 2099387 w 4966685"/>
                <a:gd name="connsiteY16759" fmla="*/ 48776 h 512833"/>
                <a:gd name="connsiteX16760" fmla="*/ 2106373 w 4966685"/>
                <a:gd name="connsiteY16760" fmla="*/ 55762 h 512833"/>
                <a:gd name="connsiteX16761" fmla="*/ 2099387 w 4966685"/>
                <a:gd name="connsiteY16761" fmla="*/ 62748 h 512833"/>
                <a:gd name="connsiteX16762" fmla="*/ 2092401 w 4966685"/>
                <a:gd name="connsiteY16762" fmla="*/ 55762 h 512833"/>
                <a:gd name="connsiteX16763" fmla="*/ 2099387 w 4966685"/>
                <a:gd name="connsiteY16763" fmla="*/ 48776 h 512833"/>
                <a:gd name="connsiteX16764" fmla="*/ 2071141 w 4966685"/>
                <a:gd name="connsiteY16764" fmla="*/ 48776 h 512833"/>
                <a:gd name="connsiteX16765" fmla="*/ 2078127 w 4966685"/>
                <a:gd name="connsiteY16765" fmla="*/ 55762 h 512833"/>
                <a:gd name="connsiteX16766" fmla="*/ 2071141 w 4966685"/>
                <a:gd name="connsiteY16766" fmla="*/ 62748 h 512833"/>
                <a:gd name="connsiteX16767" fmla="*/ 2064155 w 4966685"/>
                <a:gd name="connsiteY16767" fmla="*/ 55762 h 512833"/>
                <a:gd name="connsiteX16768" fmla="*/ 2071141 w 4966685"/>
                <a:gd name="connsiteY16768" fmla="*/ 48776 h 512833"/>
                <a:gd name="connsiteX16769" fmla="*/ 2042896 w 4966685"/>
                <a:gd name="connsiteY16769" fmla="*/ 48776 h 512833"/>
                <a:gd name="connsiteX16770" fmla="*/ 2049882 w 4966685"/>
                <a:gd name="connsiteY16770" fmla="*/ 55762 h 512833"/>
                <a:gd name="connsiteX16771" fmla="*/ 2042896 w 4966685"/>
                <a:gd name="connsiteY16771" fmla="*/ 62748 h 512833"/>
                <a:gd name="connsiteX16772" fmla="*/ 2035910 w 4966685"/>
                <a:gd name="connsiteY16772" fmla="*/ 55762 h 512833"/>
                <a:gd name="connsiteX16773" fmla="*/ 2042896 w 4966685"/>
                <a:gd name="connsiteY16773" fmla="*/ 48776 h 512833"/>
                <a:gd name="connsiteX16774" fmla="*/ 2014650 w 4966685"/>
                <a:gd name="connsiteY16774" fmla="*/ 48776 h 512833"/>
                <a:gd name="connsiteX16775" fmla="*/ 2021636 w 4966685"/>
                <a:gd name="connsiteY16775" fmla="*/ 55762 h 512833"/>
                <a:gd name="connsiteX16776" fmla="*/ 2014650 w 4966685"/>
                <a:gd name="connsiteY16776" fmla="*/ 62748 h 512833"/>
                <a:gd name="connsiteX16777" fmla="*/ 2007664 w 4966685"/>
                <a:gd name="connsiteY16777" fmla="*/ 55762 h 512833"/>
                <a:gd name="connsiteX16778" fmla="*/ 2014650 w 4966685"/>
                <a:gd name="connsiteY16778" fmla="*/ 48776 h 512833"/>
                <a:gd name="connsiteX16779" fmla="*/ 1986405 w 4966685"/>
                <a:gd name="connsiteY16779" fmla="*/ 48776 h 512833"/>
                <a:gd name="connsiteX16780" fmla="*/ 1993391 w 4966685"/>
                <a:gd name="connsiteY16780" fmla="*/ 55762 h 512833"/>
                <a:gd name="connsiteX16781" fmla="*/ 1986405 w 4966685"/>
                <a:gd name="connsiteY16781" fmla="*/ 62748 h 512833"/>
                <a:gd name="connsiteX16782" fmla="*/ 1979419 w 4966685"/>
                <a:gd name="connsiteY16782" fmla="*/ 55762 h 512833"/>
                <a:gd name="connsiteX16783" fmla="*/ 1986405 w 4966685"/>
                <a:gd name="connsiteY16783" fmla="*/ 48776 h 512833"/>
                <a:gd name="connsiteX16784" fmla="*/ 1958159 w 4966685"/>
                <a:gd name="connsiteY16784" fmla="*/ 48776 h 512833"/>
                <a:gd name="connsiteX16785" fmla="*/ 1965145 w 4966685"/>
                <a:gd name="connsiteY16785" fmla="*/ 55762 h 512833"/>
                <a:gd name="connsiteX16786" fmla="*/ 1958159 w 4966685"/>
                <a:gd name="connsiteY16786" fmla="*/ 62748 h 512833"/>
                <a:gd name="connsiteX16787" fmla="*/ 1951173 w 4966685"/>
                <a:gd name="connsiteY16787" fmla="*/ 55762 h 512833"/>
                <a:gd name="connsiteX16788" fmla="*/ 1958159 w 4966685"/>
                <a:gd name="connsiteY16788" fmla="*/ 48776 h 512833"/>
                <a:gd name="connsiteX16789" fmla="*/ 1929914 w 4966685"/>
                <a:gd name="connsiteY16789" fmla="*/ 48776 h 512833"/>
                <a:gd name="connsiteX16790" fmla="*/ 1936900 w 4966685"/>
                <a:gd name="connsiteY16790" fmla="*/ 55762 h 512833"/>
                <a:gd name="connsiteX16791" fmla="*/ 1929914 w 4966685"/>
                <a:gd name="connsiteY16791" fmla="*/ 62748 h 512833"/>
                <a:gd name="connsiteX16792" fmla="*/ 1922928 w 4966685"/>
                <a:gd name="connsiteY16792" fmla="*/ 55762 h 512833"/>
                <a:gd name="connsiteX16793" fmla="*/ 1929914 w 4966685"/>
                <a:gd name="connsiteY16793" fmla="*/ 48776 h 512833"/>
                <a:gd name="connsiteX16794" fmla="*/ 1901668 w 4966685"/>
                <a:gd name="connsiteY16794" fmla="*/ 48776 h 512833"/>
                <a:gd name="connsiteX16795" fmla="*/ 1908654 w 4966685"/>
                <a:gd name="connsiteY16795" fmla="*/ 55762 h 512833"/>
                <a:gd name="connsiteX16796" fmla="*/ 1901668 w 4966685"/>
                <a:gd name="connsiteY16796" fmla="*/ 62748 h 512833"/>
                <a:gd name="connsiteX16797" fmla="*/ 1894682 w 4966685"/>
                <a:gd name="connsiteY16797" fmla="*/ 55762 h 512833"/>
                <a:gd name="connsiteX16798" fmla="*/ 1901668 w 4966685"/>
                <a:gd name="connsiteY16798" fmla="*/ 48776 h 512833"/>
                <a:gd name="connsiteX16799" fmla="*/ 1873423 w 4966685"/>
                <a:gd name="connsiteY16799" fmla="*/ 48776 h 512833"/>
                <a:gd name="connsiteX16800" fmla="*/ 1880409 w 4966685"/>
                <a:gd name="connsiteY16800" fmla="*/ 55762 h 512833"/>
                <a:gd name="connsiteX16801" fmla="*/ 1873423 w 4966685"/>
                <a:gd name="connsiteY16801" fmla="*/ 62748 h 512833"/>
                <a:gd name="connsiteX16802" fmla="*/ 1866437 w 4966685"/>
                <a:gd name="connsiteY16802" fmla="*/ 55762 h 512833"/>
                <a:gd name="connsiteX16803" fmla="*/ 1873423 w 4966685"/>
                <a:gd name="connsiteY16803" fmla="*/ 48776 h 512833"/>
                <a:gd name="connsiteX16804" fmla="*/ 1845178 w 4966685"/>
                <a:gd name="connsiteY16804" fmla="*/ 48776 h 512833"/>
                <a:gd name="connsiteX16805" fmla="*/ 1852163 w 4966685"/>
                <a:gd name="connsiteY16805" fmla="*/ 55762 h 512833"/>
                <a:gd name="connsiteX16806" fmla="*/ 1845178 w 4966685"/>
                <a:gd name="connsiteY16806" fmla="*/ 62748 h 512833"/>
                <a:gd name="connsiteX16807" fmla="*/ 1838192 w 4966685"/>
                <a:gd name="connsiteY16807" fmla="*/ 55762 h 512833"/>
                <a:gd name="connsiteX16808" fmla="*/ 1845178 w 4966685"/>
                <a:gd name="connsiteY16808" fmla="*/ 48776 h 512833"/>
                <a:gd name="connsiteX16809" fmla="*/ 1816932 w 4966685"/>
                <a:gd name="connsiteY16809" fmla="*/ 48776 h 512833"/>
                <a:gd name="connsiteX16810" fmla="*/ 1823918 w 4966685"/>
                <a:gd name="connsiteY16810" fmla="*/ 55762 h 512833"/>
                <a:gd name="connsiteX16811" fmla="*/ 1816932 w 4966685"/>
                <a:gd name="connsiteY16811" fmla="*/ 62748 h 512833"/>
                <a:gd name="connsiteX16812" fmla="*/ 1809946 w 4966685"/>
                <a:gd name="connsiteY16812" fmla="*/ 55762 h 512833"/>
                <a:gd name="connsiteX16813" fmla="*/ 1816932 w 4966685"/>
                <a:gd name="connsiteY16813" fmla="*/ 48776 h 512833"/>
                <a:gd name="connsiteX16814" fmla="*/ 1788687 w 4966685"/>
                <a:gd name="connsiteY16814" fmla="*/ 48776 h 512833"/>
                <a:gd name="connsiteX16815" fmla="*/ 1795673 w 4966685"/>
                <a:gd name="connsiteY16815" fmla="*/ 55762 h 512833"/>
                <a:gd name="connsiteX16816" fmla="*/ 1788687 w 4966685"/>
                <a:gd name="connsiteY16816" fmla="*/ 62748 h 512833"/>
                <a:gd name="connsiteX16817" fmla="*/ 1781701 w 4966685"/>
                <a:gd name="connsiteY16817" fmla="*/ 55762 h 512833"/>
                <a:gd name="connsiteX16818" fmla="*/ 1788687 w 4966685"/>
                <a:gd name="connsiteY16818" fmla="*/ 48776 h 512833"/>
                <a:gd name="connsiteX16819" fmla="*/ 1760441 w 4966685"/>
                <a:gd name="connsiteY16819" fmla="*/ 48776 h 512833"/>
                <a:gd name="connsiteX16820" fmla="*/ 1767427 w 4966685"/>
                <a:gd name="connsiteY16820" fmla="*/ 55762 h 512833"/>
                <a:gd name="connsiteX16821" fmla="*/ 1760441 w 4966685"/>
                <a:gd name="connsiteY16821" fmla="*/ 62748 h 512833"/>
                <a:gd name="connsiteX16822" fmla="*/ 1753455 w 4966685"/>
                <a:gd name="connsiteY16822" fmla="*/ 55762 h 512833"/>
                <a:gd name="connsiteX16823" fmla="*/ 1760441 w 4966685"/>
                <a:gd name="connsiteY16823" fmla="*/ 48776 h 512833"/>
                <a:gd name="connsiteX16824" fmla="*/ 1732196 w 4966685"/>
                <a:gd name="connsiteY16824" fmla="*/ 48776 h 512833"/>
                <a:gd name="connsiteX16825" fmla="*/ 1739182 w 4966685"/>
                <a:gd name="connsiteY16825" fmla="*/ 55762 h 512833"/>
                <a:gd name="connsiteX16826" fmla="*/ 1732196 w 4966685"/>
                <a:gd name="connsiteY16826" fmla="*/ 62748 h 512833"/>
                <a:gd name="connsiteX16827" fmla="*/ 1725210 w 4966685"/>
                <a:gd name="connsiteY16827" fmla="*/ 55762 h 512833"/>
                <a:gd name="connsiteX16828" fmla="*/ 1732196 w 4966685"/>
                <a:gd name="connsiteY16828" fmla="*/ 48776 h 512833"/>
                <a:gd name="connsiteX16829" fmla="*/ 1703994 w 4966685"/>
                <a:gd name="connsiteY16829" fmla="*/ 48776 h 512833"/>
                <a:gd name="connsiteX16830" fmla="*/ 1710979 w 4966685"/>
                <a:gd name="connsiteY16830" fmla="*/ 55762 h 512833"/>
                <a:gd name="connsiteX16831" fmla="*/ 1703994 w 4966685"/>
                <a:gd name="connsiteY16831" fmla="*/ 62748 h 512833"/>
                <a:gd name="connsiteX16832" fmla="*/ 1697008 w 4966685"/>
                <a:gd name="connsiteY16832" fmla="*/ 55762 h 512833"/>
                <a:gd name="connsiteX16833" fmla="*/ 1703994 w 4966685"/>
                <a:gd name="connsiteY16833" fmla="*/ 48776 h 512833"/>
                <a:gd name="connsiteX16834" fmla="*/ 1675733 w 4966685"/>
                <a:gd name="connsiteY16834" fmla="*/ 48776 h 512833"/>
                <a:gd name="connsiteX16835" fmla="*/ 1682719 w 4966685"/>
                <a:gd name="connsiteY16835" fmla="*/ 55762 h 512833"/>
                <a:gd name="connsiteX16836" fmla="*/ 1675733 w 4966685"/>
                <a:gd name="connsiteY16836" fmla="*/ 62748 h 512833"/>
                <a:gd name="connsiteX16837" fmla="*/ 1668747 w 4966685"/>
                <a:gd name="connsiteY16837" fmla="*/ 55762 h 512833"/>
                <a:gd name="connsiteX16838" fmla="*/ 1675733 w 4966685"/>
                <a:gd name="connsiteY16838" fmla="*/ 48776 h 512833"/>
                <a:gd name="connsiteX16839" fmla="*/ 1647494 w 4966685"/>
                <a:gd name="connsiteY16839" fmla="*/ 48776 h 512833"/>
                <a:gd name="connsiteX16840" fmla="*/ 1654480 w 4966685"/>
                <a:gd name="connsiteY16840" fmla="*/ 55762 h 512833"/>
                <a:gd name="connsiteX16841" fmla="*/ 1647494 w 4966685"/>
                <a:gd name="connsiteY16841" fmla="*/ 62748 h 512833"/>
                <a:gd name="connsiteX16842" fmla="*/ 1640508 w 4966685"/>
                <a:gd name="connsiteY16842" fmla="*/ 55762 h 512833"/>
                <a:gd name="connsiteX16843" fmla="*/ 1647494 w 4966685"/>
                <a:gd name="connsiteY16843" fmla="*/ 48776 h 512833"/>
                <a:gd name="connsiteX16844" fmla="*/ 1619250 w 4966685"/>
                <a:gd name="connsiteY16844" fmla="*/ 48776 h 512833"/>
                <a:gd name="connsiteX16845" fmla="*/ 1626236 w 4966685"/>
                <a:gd name="connsiteY16845" fmla="*/ 55762 h 512833"/>
                <a:gd name="connsiteX16846" fmla="*/ 1619250 w 4966685"/>
                <a:gd name="connsiteY16846" fmla="*/ 62748 h 512833"/>
                <a:gd name="connsiteX16847" fmla="*/ 1612264 w 4966685"/>
                <a:gd name="connsiteY16847" fmla="*/ 55762 h 512833"/>
                <a:gd name="connsiteX16848" fmla="*/ 1619250 w 4966685"/>
                <a:gd name="connsiteY16848" fmla="*/ 48776 h 512833"/>
                <a:gd name="connsiteX16849" fmla="*/ 1591003 w 4966685"/>
                <a:gd name="connsiteY16849" fmla="*/ 48776 h 512833"/>
                <a:gd name="connsiteX16850" fmla="*/ 1597989 w 4966685"/>
                <a:gd name="connsiteY16850" fmla="*/ 55762 h 512833"/>
                <a:gd name="connsiteX16851" fmla="*/ 1591003 w 4966685"/>
                <a:gd name="connsiteY16851" fmla="*/ 62748 h 512833"/>
                <a:gd name="connsiteX16852" fmla="*/ 1584017 w 4966685"/>
                <a:gd name="connsiteY16852" fmla="*/ 55762 h 512833"/>
                <a:gd name="connsiteX16853" fmla="*/ 1591003 w 4966685"/>
                <a:gd name="connsiteY16853" fmla="*/ 48776 h 512833"/>
                <a:gd name="connsiteX16854" fmla="*/ 1562759 w 4966685"/>
                <a:gd name="connsiteY16854" fmla="*/ 48776 h 512833"/>
                <a:gd name="connsiteX16855" fmla="*/ 1569745 w 4966685"/>
                <a:gd name="connsiteY16855" fmla="*/ 55762 h 512833"/>
                <a:gd name="connsiteX16856" fmla="*/ 1562759 w 4966685"/>
                <a:gd name="connsiteY16856" fmla="*/ 62748 h 512833"/>
                <a:gd name="connsiteX16857" fmla="*/ 1555773 w 4966685"/>
                <a:gd name="connsiteY16857" fmla="*/ 55762 h 512833"/>
                <a:gd name="connsiteX16858" fmla="*/ 1562759 w 4966685"/>
                <a:gd name="connsiteY16858" fmla="*/ 48776 h 512833"/>
                <a:gd name="connsiteX16859" fmla="*/ 1534512 w 4966685"/>
                <a:gd name="connsiteY16859" fmla="*/ 48776 h 512833"/>
                <a:gd name="connsiteX16860" fmla="*/ 1541498 w 4966685"/>
                <a:gd name="connsiteY16860" fmla="*/ 55762 h 512833"/>
                <a:gd name="connsiteX16861" fmla="*/ 1534512 w 4966685"/>
                <a:gd name="connsiteY16861" fmla="*/ 62748 h 512833"/>
                <a:gd name="connsiteX16862" fmla="*/ 1527527 w 4966685"/>
                <a:gd name="connsiteY16862" fmla="*/ 55762 h 512833"/>
                <a:gd name="connsiteX16863" fmla="*/ 1534512 w 4966685"/>
                <a:gd name="connsiteY16863" fmla="*/ 48776 h 512833"/>
                <a:gd name="connsiteX16864" fmla="*/ 1506268 w 4966685"/>
                <a:gd name="connsiteY16864" fmla="*/ 48776 h 512833"/>
                <a:gd name="connsiteX16865" fmla="*/ 1513254 w 4966685"/>
                <a:gd name="connsiteY16865" fmla="*/ 55762 h 512833"/>
                <a:gd name="connsiteX16866" fmla="*/ 1506268 w 4966685"/>
                <a:gd name="connsiteY16866" fmla="*/ 62748 h 512833"/>
                <a:gd name="connsiteX16867" fmla="*/ 1499282 w 4966685"/>
                <a:gd name="connsiteY16867" fmla="*/ 55762 h 512833"/>
                <a:gd name="connsiteX16868" fmla="*/ 1506268 w 4966685"/>
                <a:gd name="connsiteY16868" fmla="*/ 48776 h 512833"/>
                <a:gd name="connsiteX16869" fmla="*/ 1478021 w 4966685"/>
                <a:gd name="connsiteY16869" fmla="*/ 48776 h 512833"/>
                <a:gd name="connsiteX16870" fmla="*/ 1485007 w 4966685"/>
                <a:gd name="connsiteY16870" fmla="*/ 55762 h 512833"/>
                <a:gd name="connsiteX16871" fmla="*/ 1478021 w 4966685"/>
                <a:gd name="connsiteY16871" fmla="*/ 62748 h 512833"/>
                <a:gd name="connsiteX16872" fmla="*/ 1471035 w 4966685"/>
                <a:gd name="connsiteY16872" fmla="*/ 55762 h 512833"/>
                <a:gd name="connsiteX16873" fmla="*/ 1478021 w 4966685"/>
                <a:gd name="connsiteY16873" fmla="*/ 48776 h 512833"/>
                <a:gd name="connsiteX16874" fmla="*/ 1449777 w 4966685"/>
                <a:gd name="connsiteY16874" fmla="*/ 48776 h 512833"/>
                <a:gd name="connsiteX16875" fmla="*/ 1456763 w 4966685"/>
                <a:gd name="connsiteY16875" fmla="*/ 55762 h 512833"/>
                <a:gd name="connsiteX16876" fmla="*/ 1449777 w 4966685"/>
                <a:gd name="connsiteY16876" fmla="*/ 62748 h 512833"/>
                <a:gd name="connsiteX16877" fmla="*/ 1442791 w 4966685"/>
                <a:gd name="connsiteY16877" fmla="*/ 55762 h 512833"/>
                <a:gd name="connsiteX16878" fmla="*/ 1449777 w 4966685"/>
                <a:gd name="connsiteY16878" fmla="*/ 48776 h 512833"/>
                <a:gd name="connsiteX16879" fmla="*/ 1421531 w 4966685"/>
                <a:gd name="connsiteY16879" fmla="*/ 48776 h 512833"/>
                <a:gd name="connsiteX16880" fmla="*/ 1428517 w 4966685"/>
                <a:gd name="connsiteY16880" fmla="*/ 55762 h 512833"/>
                <a:gd name="connsiteX16881" fmla="*/ 1421531 w 4966685"/>
                <a:gd name="connsiteY16881" fmla="*/ 62748 h 512833"/>
                <a:gd name="connsiteX16882" fmla="*/ 1414545 w 4966685"/>
                <a:gd name="connsiteY16882" fmla="*/ 55762 h 512833"/>
                <a:gd name="connsiteX16883" fmla="*/ 1421531 w 4966685"/>
                <a:gd name="connsiteY16883" fmla="*/ 48776 h 512833"/>
                <a:gd name="connsiteX16884" fmla="*/ 1393286 w 4966685"/>
                <a:gd name="connsiteY16884" fmla="*/ 48776 h 512833"/>
                <a:gd name="connsiteX16885" fmla="*/ 1400272 w 4966685"/>
                <a:gd name="connsiteY16885" fmla="*/ 55762 h 512833"/>
                <a:gd name="connsiteX16886" fmla="*/ 1393286 w 4966685"/>
                <a:gd name="connsiteY16886" fmla="*/ 62748 h 512833"/>
                <a:gd name="connsiteX16887" fmla="*/ 1386300 w 4966685"/>
                <a:gd name="connsiteY16887" fmla="*/ 55762 h 512833"/>
                <a:gd name="connsiteX16888" fmla="*/ 1393286 w 4966685"/>
                <a:gd name="connsiteY16888" fmla="*/ 48776 h 512833"/>
                <a:gd name="connsiteX16889" fmla="*/ 1365040 w 4966685"/>
                <a:gd name="connsiteY16889" fmla="*/ 48776 h 512833"/>
                <a:gd name="connsiteX16890" fmla="*/ 1372025 w 4966685"/>
                <a:gd name="connsiteY16890" fmla="*/ 55762 h 512833"/>
                <a:gd name="connsiteX16891" fmla="*/ 1365040 w 4966685"/>
                <a:gd name="connsiteY16891" fmla="*/ 62748 h 512833"/>
                <a:gd name="connsiteX16892" fmla="*/ 1358054 w 4966685"/>
                <a:gd name="connsiteY16892" fmla="*/ 55762 h 512833"/>
                <a:gd name="connsiteX16893" fmla="*/ 1365040 w 4966685"/>
                <a:gd name="connsiteY16893" fmla="*/ 48776 h 512833"/>
                <a:gd name="connsiteX16894" fmla="*/ 1336795 w 4966685"/>
                <a:gd name="connsiteY16894" fmla="*/ 48776 h 512833"/>
                <a:gd name="connsiteX16895" fmla="*/ 1343781 w 4966685"/>
                <a:gd name="connsiteY16895" fmla="*/ 55762 h 512833"/>
                <a:gd name="connsiteX16896" fmla="*/ 1336795 w 4966685"/>
                <a:gd name="connsiteY16896" fmla="*/ 62748 h 512833"/>
                <a:gd name="connsiteX16897" fmla="*/ 1329809 w 4966685"/>
                <a:gd name="connsiteY16897" fmla="*/ 55762 h 512833"/>
                <a:gd name="connsiteX16898" fmla="*/ 1336795 w 4966685"/>
                <a:gd name="connsiteY16898" fmla="*/ 48776 h 512833"/>
                <a:gd name="connsiteX16899" fmla="*/ 1308549 w 4966685"/>
                <a:gd name="connsiteY16899" fmla="*/ 48776 h 512833"/>
                <a:gd name="connsiteX16900" fmla="*/ 1315535 w 4966685"/>
                <a:gd name="connsiteY16900" fmla="*/ 55762 h 512833"/>
                <a:gd name="connsiteX16901" fmla="*/ 1308549 w 4966685"/>
                <a:gd name="connsiteY16901" fmla="*/ 62748 h 512833"/>
                <a:gd name="connsiteX16902" fmla="*/ 1301563 w 4966685"/>
                <a:gd name="connsiteY16902" fmla="*/ 55762 h 512833"/>
                <a:gd name="connsiteX16903" fmla="*/ 1308549 w 4966685"/>
                <a:gd name="connsiteY16903" fmla="*/ 48776 h 512833"/>
                <a:gd name="connsiteX16904" fmla="*/ 1280304 w 4966685"/>
                <a:gd name="connsiteY16904" fmla="*/ 48776 h 512833"/>
                <a:gd name="connsiteX16905" fmla="*/ 1287290 w 4966685"/>
                <a:gd name="connsiteY16905" fmla="*/ 55762 h 512833"/>
                <a:gd name="connsiteX16906" fmla="*/ 1280304 w 4966685"/>
                <a:gd name="connsiteY16906" fmla="*/ 62748 h 512833"/>
                <a:gd name="connsiteX16907" fmla="*/ 1273318 w 4966685"/>
                <a:gd name="connsiteY16907" fmla="*/ 55762 h 512833"/>
                <a:gd name="connsiteX16908" fmla="*/ 1280304 w 4966685"/>
                <a:gd name="connsiteY16908" fmla="*/ 48776 h 512833"/>
                <a:gd name="connsiteX16909" fmla="*/ 1252057 w 4966685"/>
                <a:gd name="connsiteY16909" fmla="*/ 48776 h 512833"/>
                <a:gd name="connsiteX16910" fmla="*/ 1259043 w 4966685"/>
                <a:gd name="connsiteY16910" fmla="*/ 55762 h 512833"/>
                <a:gd name="connsiteX16911" fmla="*/ 1252057 w 4966685"/>
                <a:gd name="connsiteY16911" fmla="*/ 62748 h 512833"/>
                <a:gd name="connsiteX16912" fmla="*/ 1245072 w 4966685"/>
                <a:gd name="connsiteY16912" fmla="*/ 55762 h 512833"/>
                <a:gd name="connsiteX16913" fmla="*/ 1252057 w 4966685"/>
                <a:gd name="connsiteY16913" fmla="*/ 48776 h 512833"/>
                <a:gd name="connsiteX16914" fmla="*/ 1223813 w 4966685"/>
                <a:gd name="connsiteY16914" fmla="*/ 48776 h 512833"/>
                <a:gd name="connsiteX16915" fmla="*/ 1230799 w 4966685"/>
                <a:gd name="connsiteY16915" fmla="*/ 55762 h 512833"/>
                <a:gd name="connsiteX16916" fmla="*/ 1223813 w 4966685"/>
                <a:gd name="connsiteY16916" fmla="*/ 62748 h 512833"/>
                <a:gd name="connsiteX16917" fmla="*/ 1216827 w 4966685"/>
                <a:gd name="connsiteY16917" fmla="*/ 55762 h 512833"/>
                <a:gd name="connsiteX16918" fmla="*/ 1223813 w 4966685"/>
                <a:gd name="connsiteY16918" fmla="*/ 48776 h 512833"/>
                <a:gd name="connsiteX16919" fmla="*/ 1195567 w 4966685"/>
                <a:gd name="connsiteY16919" fmla="*/ 48776 h 512833"/>
                <a:gd name="connsiteX16920" fmla="*/ 1202553 w 4966685"/>
                <a:gd name="connsiteY16920" fmla="*/ 55762 h 512833"/>
                <a:gd name="connsiteX16921" fmla="*/ 1195567 w 4966685"/>
                <a:gd name="connsiteY16921" fmla="*/ 62748 h 512833"/>
                <a:gd name="connsiteX16922" fmla="*/ 1188581 w 4966685"/>
                <a:gd name="connsiteY16922" fmla="*/ 55762 h 512833"/>
                <a:gd name="connsiteX16923" fmla="*/ 1195567 w 4966685"/>
                <a:gd name="connsiteY16923" fmla="*/ 48776 h 512833"/>
                <a:gd name="connsiteX16924" fmla="*/ 1167322 w 4966685"/>
                <a:gd name="connsiteY16924" fmla="*/ 48776 h 512833"/>
                <a:gd name="connsiteX16925" fmla="*/ 1174308 w 4966685"/>
                <a:gd name="connsiteY16925" fmla="*/ 55762 h 512833"/>
                <a:gd name="connsiteX16926" fmla="*/ 1167322 w 4966685"/>
                <a:gd name="connsiteY16926" fmla="*/ 62748 h 512833"/>
                <a:gd name="connsiteX16927" fmla="*/ 1160336 w 4966685"/>
                <a:gd name="connsiteY16927" fmla="*/ 55762 h 512833"/>
                <a:gd name="connsiteX16928" fmla="*/ 1167322 w 4966685"/>
                <a:gd name="connsiteY16928" fmla="*/ 48776 h 512833"/>
                <a:gd name="connsiteX16929" fmla="*/ 1139076 w 4966685"/>
                <a:gd name="connsiteY16929" fmla="*/ 48776 h 512833"/>
                <a:gd name="connsiteX16930" fmla="*/ 1146062 w 4966685"/>
                <a:gd name="connsiteY16930" fmla="*/ 55762 h 512833"/>
                <a:gd name="connsiteX16931" fmla="*/ 1139076 w 4966685"/>
                <a:gd name="connsiteY16931" fmla="*/ 62748 h 512833"/>
                <a:gd name="connsiteX16932" fmla="*/ 1132090 w 4966685"/>
                <a:gd name="connsiteY16932" fmla="*/ 55762 h 512833"/>
                <a:gd name="connsiteX16933" fmla="*/ 1139076 w 4966685"/>
                <a:gd name="connsiteY16933" fmla="*/ 48776 h 512833"/>
                <a:gd name="connsiteX16934" fmla="*/ 1110831 w 4966685"/>
                <a:gd name="connsiteY16934" fmla="*/ 48776 h 512833"/>
                <a:gd name="connsiteX16935" fmla="*/ 1117817 w 4966685"/>
                <a:gd name="connsiteY16935" fmla="*/ 55762 h 512833"/>
                <a:gd name="connsiteX16936" fmla="*/ 1110831 w 4966685"/>
                <a:gd name="connsiteY16936" fmla="*/ 62748 h 512833"/>
                <a:gd name="connsiteX16937" fmla="*/ 1103845 w 4966685"/>
                <a:gd name="connsiteY16937" fmla="*/ 55762 h 512833"/>
                <a:gd name="connsiteX16938" fmla="*/ 1110831 w 4966685"/>
                <a:gd name="connsiteY16938" fmla="*/ 48776 h 512833"/>
                <a:gd name="connsiteX16939" fmla="*/ 1082585 w 4966685"/>
                <a:gd name="connsiteY16939" fmla="*/ 48776 h 512833"/>
                <a:gd name="connsiteX16940" fmla="*/ 1089571 w 4966685"/>
                <a:gd name="connsiteY16940" fmla="*/ 55762 h 512833"/>
                <a:gd name="connsiteX16941" fmla="*/ 1082585 w 4966685"/>
                <a:gd name="connsiteY16941" fmla="*/ 62748 h 512833"/>
                <a:gd name="connsiteX16942" fmla="*/ 1075599 w 4966685"/>
                <a:gd name="connsiteY16942" fmla="*/ 55762 h 512833"/>
                <a:gd name="connsiteX16943" fmla="*/ 1082585 w 4966685"/>
                <a:gd name="connsiteY16943" fmla="*/ 48776 h 512833"/>
                <a:gd name="connsiteX16944" fmla="*/ 1054340 w 4966685"/>
                <a:gd name="connsiteY16944" fmla="*/ 48776 h 512833"/>
                <a:gd name="connsiteX16945" fmla="*/ 1061326 w 4966685"/>
                <a:gd name="connsiteY16945" fmla="*/ 55762 h 512833"/>
                <a:gd name="connsiteX16946" fmla="*/ 1054340 w 4966685"/>
                <a:gd name="connsiteY16946" fmla="*/ 62748 h 512833"/>
                <a:gd name="connsiteX16947" fmla="*/ 1047354 w 4966685"/>
                <a:gd name="connsiteY16947" fmla="*/ 55762 h 512833"/>
                <a:gd name="connsiteX16948" fmla="*/ 1054340 w 4966685"/>
                <a:gd name="connsiteY16948" fmla="*/ 48776 h 512833"/>
                <a:gd name="connsiteX16949" fmla="*/ 1026094 w 4966685"/>
                <a:gd name="connsiteY16949" fmla="*/ 48776 h 512833"/>
                <a:gd name="connsiteX16950" fmla="*/ 1033080 w 4966685"/>
                <a:gd name="connsiteY16950" fmla="*/ 55762 h 512833"/>
                <a:gd name="connsiteX16951" fmla="*/ 1026094 w 4966685"/>
                <a:gd name="connsiteY16951" fmla="*/ 62748 h 512833"/>
                <a:gd name="connsiteX16952" fmla="*/ 1019108 w 4966685"/>
                <a:gd name="connsiteY16952" fmla="*/ 55762 h 512833"/>
                <a:gd name="connsiteX16953" fmla="*/ 1026094 w 4966685"/>
                <a:gd name="connsiteY16953" fmla="*/ 48776 h 512833"/>
                <a:gd name="connsiteX16954" fmla="*/ 997849 w 4966685"/>
                <a:gd name="connsiteY16954" fmla="*/ 48776 h 512833"/>
                <a:gd name="connsiteX16955" fmla="*/ 1004835 w 4966685"/>
                <a:gd name="connsiteY16955" fmla="*/ 55762 h 512833"/>
                <a:gd name="connsiteX16956" fmla="*/ 997849 w 4966685"/>
                <a:gd name="connsiteY16956" fmla="*/ 62748 h 512833"/>
                <a:gd name="connsiteX16957" fmla="*/ 990863 w 4966685"/>
                <a:gd name="connsiteY16957" fmla="*/ 55762 h 512833"/>
                <a:gd name="connsiteX16958" fmla="*/ 997849 w 4966685"/>
                <a:gd name="connsiteY16958" fmla="*/ 48776 h 512833"/>
                <a:gd name="connsiteX16959" fmla="*/ 969603 w 4966685"/>
                <a:gd name="connsiteY16959" fmla="*/ 48776 h 512833"/>
                <a:gd name="connsiteX16960" fmla="*/ 976589 w 4966685"/>
                <a:gd name="connsiteY16960" fmla="*/ 55762 h 512833"/>
                <a:gd name="connsiteX16961" fmla="*/ 969603 w 4966685"/>
                <a:gd name="connsiteY16961" fmla="*/ 62748 h 512833"/>
                <a:gd name="connsiteX16962" fmla="*/ 962617 w 4966685"/>
                <a:gd name="connsiteY16962" fmla="*/ 55762 h 512833"/>
                <a:gd name="connsiteX16963" fmla="*/ 969603 w 4966685"/>
                <a:gd name="connsiteY16963" fmla="*/ 48776 h 512833"/>
                <a:gd name="connsiteX16964" fmla="*/ 941358 w 4966685"/>
                <a:gd name="connsiteY16964" fmla="*/ 48776 h 512833"/>
                <a:gd name="connsiteX16965" fmla="*/ 948344 w 4966685"/>
                <a:gd name="connsiteY16965" fmla="*/ 55762 h 512833"/>
                <a:gd name="connsiteX16966" fmla="*/ 941358 w 4966685"/>
                <a:gd name="connsiteY16966" fmla="*/ 62748 h 512833"/>
                <a:gd name="connsiteX16967" fmla="*/ 934372 w 4966685"/>
                <a:gd name="connsiteY16967" fmla="*/ 55762 h 512833"/>
                <a:gd name="connsiteX16968" fmla="*/ 941358 w 4966685"/>
                <a:gd name="connsiteY16968" fmla="*/ 48776 h 512833"/>
                <a:gd name="connsiteX16969" fmla="*/ 913112 w 4966685"/>
                <a:gd name="connsiteY16969" fmla="*/ 48776 h 512833"/>
                <a:gd name="connsiteX16970" fmla="*/ 920098 w 4966685"/>
                <a:gd name="connsiteY16970" fmla="*/ 55762 h 512833"/>
                <a:gd name="connsiteX16971" fmla="*/ 913112 w 4966685"/>
                <a:gd name="connsiteY16971" fmla="*/ 62748 h 512833"/>
                <a:gd name="connsiteX16972" fmla="*/ 906126 w 4966685"/>
                <a:gd name="connsiteY16972" fmla="*/ 55762 h 512833"/>
                <a:gd name="connsiteX16973" fmla="*/ 913112 w 4966685"/>
                <a:gd name="connsiteY16973" fmla="*/ 48776 h 512833"/>
                <a:gd name="connsiteX16974" fmla="*/ 884867 w 4966685"/>
                <a:gd name="connsiteY16974" fmla="*/ 48776 h 512833"/>
                <a:gd name="connsiteX16975" fmla="*/ 891853 w 4966685"/>
                <a:gd name="connsiteY16975" fmla="*/ 55762 h 512833"/>
                <a:gd name="connsiteX16976" fmla="*/ 884867 w 4966685"/>
                <a:gd name="connsiteY16976" fmla="*/ 62748 h 512833"/>
                <a:gd name="connsiteX16977" fmla="*/ 877881 w 4966685"/>
                <a:gd name="connsiteY16977" fmla="*/ 55762 h 512833"/>
                <a:gd name="connsiteX16978" fmla="*/ 884867 w 4966685"/>
                <a:gd name="connsiteY16978" fmla="*/ 48776 h 512833"/>
                <a:gd name="connsiteX16979" fmla="*/ 856621 w 4966685"/>
                <a:gd name="connsiteY16979" fmla="*/ 48776 h 512833"/>
                <a:gd name="connsiteX16980" fmla="*/ 863607 w 4966685"/>
                <a:gd name="connsiteY16980" fmla="*/ 55762 h 512833"/>
                <a:gd name="connsiteX16981" fmla="*/ 856621 w 4966685"/>
                <a:gd name="connsiteY16981" fmla="*/ 62748 h 512833"/>
                <a:gd name="connsiteX16982" fmla="*/ 849635 w 4966685"/>
                <a:gd name="connsiteY16982" fmla="*/ 55762 h 512833"/>
                <a:gd name="connsiteX16983" fmla="*/ 856621 w 4966685"/>
                <a:gd name="connsiteY16983" fmla="*/ 48776 h 512833"/>
                <a:gd name="connsiteX16984" fmla="*/ 828374 w 4966685"/>
                <a:gd name="connsiteY16984" fmla="*/ 48776 h 512833"/>
                <a:gd name="connsiteX16985" fmla="*/ 835360 w 4966685"/>
                <a:gd name="connsiteY16985" fmla="*/ 55762 h 512833"/>
                <a:gd name="connsiteX16986" fmla="*/ 828374 w 4966685"/>
                <a:gd name="connsiteY16986" fmla="*/ 62748 h 512833"/>
                <a:gd name="connsiteX16987" fmla="*/ 821389 w 4966685"/>
                <a:gd name="connsiteY16987" fmla="*/ 55762 h 512833"/>
                <a:gd name="connsiteX16988" fmla="*/ 828374 w 4966685"/>
                <a:gd name="connsiteY16988" fmla="*/ 48776 h 512833"/>
                <a:gd name="connsiteX16989" fmla="*/ 800130 w 4966685"/>
                <a:gd name="connsiteY16989" fmla="*/ 48776 h 512833"/>
                <a:gd name="connsiteX16990" fmla="*/ 807116 w 4966685"/>
                <a:gd name="connsiteY16990" fmla="*/ 55762 h 512833"/>
                <a:gd name="connsiteX16991" fmla="*/ 800130 w 4966685"/>
                <a:gd name="connsiteY16991" fmla="*/ 62748 h 512833"/>
                <a:gd name="connsiteX16992" fmla="*/ 793144 w 4966685"/>
                <a:gd name="connsiteY16992" fmla="*/ 55762 h 512833"/>
                <a:gd name="connsiteX16993" fmla="*/ 800130 w 4966685"/>
                <a:gd name="connsiteY16993" fmla="*/ 48776 h 512833"/>
                <a:gd name="connsiteX16994" fmla="*/ 771883 w 4966685"/>
                <a:gd name="connsiteY16994" fmla="*/ 48776 h 512833"/>
                <a:gd name="connsiteX16995" fmla="*/ 778870 w 4966685"/>
                <a:gd name="connsiteY16995" fmla="*/ 55762 h 512833"/>
                <a:gd name="connsiteX16996" fmla="*/ 771883 w 4966685"/>
                <a:gd name="connsiteY16996" fmla="*/ 62748 h 512833"/>
                <a:gd name="connsiteX16997" fmla="*/ 764898 w 4966685"/>
                <a:gd name="connsiteY16997" fmla="*/ 55762 h 512833"/>
                <a:gd name="connsiteX16998" fmla="*/ 771883 w 4966685"/>
                <a:gd name="connsiteY16998" fmla="*/ 48776 h 512833"/>
                <a:gd name="connsiteX16999" fmla="*/ 743639 w 4966685"/>
                <a:gd name="connsiteY16999" fmla="*/ 48776 h 512833"/>
                <a:gd name="connsiteX17000" fmla="*/ 750625 w 4966685"/>
                <a:gd name="connsiteY17000" fmla="*/ 55762 h 512833"/>
                <a:gd name="connsiteX17001" fmla="*/ 743639 w 4966685"/>
                <a:gd name="connsiteY17001" fmla="*/ 62748 h 512833"/>
                <a:gd name="connsiteX17002" fmla="*/ 736653 w 4966685"/>
                <a:gd name="connsiteY17002" fmla="*/ 55762 h 512833"/>
                <a:gd name="connsiteX17003" fmla="*/ 743639 w 4966685"/>
                <a:gd name="connsiteY17003" fmla="*/ 48776 h 512833"/>
                <a:gd name="connsiteX17004" fmla="*/ 715393 w 4966685"/>
                <a:gd name="connsiteY17004" fmla="*/ 48776 h 512833"/>
                <a:gd name="connsiteX17005" fmla="*/ 722379 w 4966685"/>
                <a:gd name="connsiteY17005" fmla="*/ 55762 h 512833"/>
                <a:gd name="connsiteX17006" fmla="*/ 715393 w 4966685"/>
                <a:gd name="connsiteY17006" fmla="*/ 62748 h 512833"/>
                <a:gd name="connsiteX17007" fmla="*/ 708407 w 4966685"/>
                <a:gd name="connsiteY17007" fmla="*/ 55762 h 512833"/>
                <a:gd name="connsiteX17008" fmla="*/ 715393 w 4966685"/>
                <a:gd name="connsiteY17008" fmla="*/ 48776 h 512833"/>
                <a:gd name="connsiteX17009" fmla="*/ 687148 w 4966685"/>
                <a:gd name="connsiteY17009" fmla="*/ 48776 h 512833"/>
                <a:gd name="connsiteX17010" fmla="*/ 694134 w 4966685"/>
                <a:gd name="connsiteY17010" fmla="*/ 55762 h 512833"/>
                <a:gd name="connsiteX17011" fmla="*/ 687148 w 4966685"/>
                <a:gd name="connsiteY17011" fmla="*/ 62748 h 512833"/>
                <a:gd name="connsiteX17012" fmla="*/ 680162 w 4966685"/>
                <a:gd name="connsiteY17012" fmla="*/ 55762 h 512833"/>
                <a:gd name="connsiteX17013" fmla="*/ 687148 w 4966685"/>
                <a:gd name="connsiteY17013" fmla="*/ 48776 h 512833"/>
                <a:gd name="connsiteX17014" fmla="*/ 658902 w 4966685"/>
                <a:gd name="connsiteY17014" fmla="*/ 48776 h 512833"/>
                <a:gd name="connsiteX17015" fmla="*/ 665888 w 4966685"/>
                <a:gd name="connsiteY17015" fmla="*/ 55762 h 512833"/>
                <a:gd name="connsiteX17016" fmla="*/ 658902 w 4966685"/>
                <a:gd name="connsiteY17016" fmla="*/ 62748 h 512833"/>
                <a:gd name="connsiteX17017" fmla="*/ 651916 w 4966685"/>
                <a:gd name="connsiteY17017" fmla="*/ 55762 h 512833"/>
                <a:gd name="connsiteX17018" fmla="*/ 658902 w 4966685"/>
                <a:gd name="connsiteY17018" fmla="*/ 48776 h 512833"/>
                <a:gd name="connsiteX17019" fmla="*/ 630657 w 4966685"/>
                <a:gd name="connsiteY17019" fmla="*/ 48776 h 512833"/>
                <a:gd name="connsiteX17020" fmla="*/ 637643 w 4966685"/>
                <a:gd name="connsiteY17020" fmla="*/ 55762 h 512833"/>
                <a:gd name="connsiteX17021" fmla="*/ 630657 w 4966685"/>
                <a:gd name="connsiteY17021" fmla="*/ 62748 h 512833"/>
                <a:gd name="connsiteX17022" fmla="*/ 623671 w 4966685"/>
                <a:gd name="connsiteY17022" fmla="*/ 55762 h 512833"/>
                <a:gd name="connsiteX17023" fmla="*/ 630657 w 4966685"/>
                <a:gd name="connsiteY17023" fmla="*/ 48776 h 512833"/>
                <a:gd name="connsiteX17024" fmla="*/ 602411 w 4966685"/>
                <a:gd name="connsiteY17024" fmla="*/ 48776 h 512833"/>
                <a:gd name="connsiteX17025" fmla="*/ 609397 w 4966685"/>
                <a:gd name="connsiteY17025" fmla="*/ 55762 h 512833"/>
                <a:gd name="connsiteX17026" fmla="*/ 602411 w 4966685"/>
                <a:gd name="connsiteY17026" fmla="*/ 62748 h 512833"/>
                <a:gd name="connsiteX17027" fmla="*/ 595425 w 4966685"/>
                <a:gd name="connsiteY17027" fmla="*/ 55762 h 512833"/>
                <a:gd name="connsiteX17028" fmla="*/ 602411 w 4966685"/>
                <a:gd name="connsiteY17028" fmla="*/ 48776 h 512833"/>
                <a:gd name="connsiteX17029" fmla="*/ 574166 w 4966685"/>
                <a:gd name="connsiteY17029" fmla="*/ 48776 h 512833"/>
                <a:gd name="connsiteX17030" fmla="*/ 581152 w 4966685"/>
                <a:gd name="connsiteY17030" fmla="*/ 55762 h 512833"/>
                <a:gd name="connsiteX17031" fmla="*/ 574166 w 4966685"/>
                <a:gd name="connsiteY17031" fmla="*/ 62748 h 512833"/>
                <a:gd name="connsiteX17032" fmla="*/ 567180 w 4966685"/>
                <a:gd name="connsiteY17032" fmla="*/ 55762 h 512833"/>
                <a:gd name="connsiteX17033" fmla="*/ 574166 w 4966685"/>
                <a:gd name="connsiteY17033" fmla="*/ 48776 h 512833"/>
                <a:gd name="connsiteX17034" fmla="*/ 545920 w 4966685"/>
                <a:gd name="connsiteY17034" fmla="*/ 48776 h 512833"/>
                <a:gd name="connsiteX17035" fmla="*/ 552906 w 4966685"/>
                <a:gd name="connsiteY17035" fmla="*/ 55762 h 512833"/>
                <a:gd name="connsiteX17036" fmla="*/ 545920 w 4966685"/>
                <a:gd name="connsiteY17036" fmla="*/ 62748 h 512833"/>
                <a:gd name="connsiteX17037" fmla="*/ 538934 w 4966685"/>
                <a:gd name="connsiteY17037" fmla="*/ 55762 h 512833"/>
                <a:gd name="connsiteX17038" fmla="*/ 545920 w 4966685"/>
                <a:gd name="connsiteY17038" fmla="*/ 48776 h 512833"/>
                <a:gd name="connsiteX17039" fmla="*/ 517675 w 4966685"/>
                <a:gd name="connsiteY17039" fmla="*/ 48776 h 512833"/>
                <a:gd name="connsiteX17040" fmla="*/ 524661 w 4966685"/>
                <a:gd name="connsiteY17040" fmla="*/ 55762 h 512833"/>
                <a:gd name="connsiteX17041" fmla="*/ 517675 w 4966685"/>
                <a:gd name="connsiteY17041" fmla="*/ 62748 h 512833"/>
                <a:gd name="connsiteX17042" fmla="*/ 510689 w 4966685"/>
                <a:gd name="connsiteY17042" fmla="*/ 55762 h 512833"/>
                <a:gd name="connsiteX17043" fmla="*/ 517675 w 4966685"/>
                <a:gd name="connsiteY17043" fmla="*/ 48776 h 512833"/>
                <a:gd name="connsiteX17044" fmla="*/ 489429 w 4966685"/>
                <a:gd name="connsiteY17044" fmla="*/ 48776 h 512833"/>
                <a:gd name="connsiteX17045" fmla="*/ 496415 w 4966685"/>
                <a:gd name="connsiteY17045" fmla="*/ 55762 h 512833"/>
                <a:gd name="connsiteX17046" fmla="*/ 489429 w 4966685"/>
                <a:gd name="connsiteY17046" fmla="*/ 62748 h 512833"/>
                <a:gd name="connsiteX17047" fmla="*/ 482443 w 4966685"/>
                <a:gd name="connsiteY17047" fmla="*/ 55762 h 512833"/>
                <a:gd name="connsiteX17048" fmla="*/ 489429 w 4966685"/>
                <a:gd name="connsiteY17048" fmla="*/ 48776 h 512833"/>
                <a:gd name="connsiteX17049" fmla="*/ 461184 w 4966685"/>
                <a:gd name="connsiteY17049" fmla="*/ 48776 h 512833"/>
                <a:gd name="connsiteX17050" fmla="*/ 468170 w 4966685"/>
                <a:gd name="connsiteY17050" fmla="*/ 55762 h 512833"/>
                <a:gd name="connsiteX17051" fmla="*/ 461184 w 4966685"/>
                <a:gd name="connsiteY17051" fmla="*/ 62748 h 512833"/>
                <a:gd name="connsiteX17052" fmla="*/ 454198 w 4966685"/>
                <a:gd name="connsiteY17052" fmla="*/ 55762 h 512833"/>
                <a:gd name="connsiteX17053" fmla="*/ 461184 w 4966685"/>
                <a:gd name="connsiteY17053" fmla="*/ 48776 h 512833"/>
                <a:gd name="connsiteX17054" fmla="*/ 432938 w 4966685"/>
                <a:gd name="connsiteY17054" fmla="*/ 48776 h 512833"/>
                <a:gd name="connsiteX17055" fmla="*/ 439924 w 4966685"/>
                <a:gd name="connsiteY17055" fmla="*/ 55762 h 512833"/>
                <a:gd name="connsiteX17056" fmla="*/ 432938 w 4966685"/>
                <a:gd name="connsiteY17056" fmla="*/ 62748 h 512833"/>
                <a:gd name="connsiteX17057" fmla="*/ 425952 w 4966685"/>
                <a:gd name="connsiteY17057" fmla="*/ 55762 h 512833"/>
                <a:gd name="connsiteX17058" fmla="*/ 432938 w 4966685"/>
                <a:gd name="connsiteY17058" fmla="*/ 48776 h 512833"/>
                <a:gd name="connsiteX17059" fmla="*/ 404693 w 4966685"/>
                <a:gd name="connsiteY17059" fmla="*/ 48776 h 512833"/>
                <a:gd name="connsiteX17060" fmla="*/ 411679 w 4966685"/>
                <a:gd name="connsiteY17060" fmla="*/ 55762 h 512833"/>
                <a:gd name="connsiteX17061" fmla="*/ 404693 w 4966685"/>
                <a:gd name="connsiteY17061" fmla="*/ 62748 h 512833"/>
                <a:gd name="connsiteX17062" fmla="*/ 397707 w 4966685"/>
                <a:gd name="connsiteY17062" fmla="*/ 55762 h 512833"/>
                <a:gd name="connsiteX17063" fmla="*/ 404693 w 4966685"/>
                <a:gd name="connsiteY17063" fmla="*/ 48776 h 512833"/>
                <a:gd name="connsiteX17064" fmla="*/ 376447 w 4966685"/>
                <a:gd name="connsiteY17064" fmla="*/ 48776 h 512833"/>
                <a:gd name="connsiteX17065" fmla="*/ 383433 w 4966685"/>
                <a:gd name="connsiteY17065" fmla="*/ 55762 h 512833"/>
                <a:gd name="connsiteX17066" fmla="*/ 376447 w 4966685"/>
                <a:gd name="connsiteY17066" fmla="*/ 62748 h 512833"/>
                <a:gd name="connsiteX17067" fmla="*/ 369461 w 4966685"/>
                <a:gd name="connsiteY17067" fmla="*/ 55762 h 512833"/>
                <a:gd name="connsiteX17068" fmla="*/ 376447 w 4966685"/>
                <a:gd name="connsiteY17068" fmla="*/ 48776 h 512833"/>
                <a:gd name="connsiteX17069" fmla="*/ 348202 w 4966685"/>
                <a:gd name="connsiteY17069" fmla="*/ 48776 h 512833"/>
                <a:gd name="connsiteX17070" fmla="*/ 355188 w 4966685"/>
                <a:gd name="connsiteY17070" fmla="*/ 55762 h 512833"/>
                <a:gd name="connsiteX17071" fmla="*/ 348202 w 4966685"/>
                <a:gd name="connsiteY17071" fmla="*/ 62748 h 512833"/>
                <a:gd name="connsiteX17072" fmla="*/ 341216 w 4966685"/>
                <a:gd name="connsiteY17072" fmla="*/ 55762 h 512833"/>
                <a:gd name="connsiteX17073" fmla="*/ 348202 w 4966685"/>
                <a:gd name="connsiteY17073" fmla="*/ 48776 h 512833"/>
                <a:gd name="connsiteX17074" fmla="*/ 319956 w 4966685"/>
                <a:gd name="connsiteY17074" fmla="*/ 48776 h 512833"/>
                <a:gd name="connsiteX17075" fmla="*/ 326942 w 4966685"/>
                <a:gd name="connsiteY17075" fmla="*/ 55762 h 512833"/>
                <a:gd name="connsiteX17076" fmla="*/ 319956 w 4966685"/>
                <a:gd name="connsiteY17076" fmla="*/ 62748 h 512833"/>
                <a:gd name="connsiteX17077" fmla="*/ 312970 w 4966685"/>
                <a:gd name="connsiteY17077" fmla="*/ 55762 h 512833"/>
                <a:gd name="connsiteX17078" fmla="*/ 319956 w 4966685"/>
                <a:gd name="connsiteY17078" fmla="*/ 48776 h 512833"/>
                <a:gd name="connsiteX17079" fmla="*/ 291711 w 4966685"/>
                <a:gd name="connsiteY17079" fmla="*/ 48776 h 512833"/>
                <a:gd name="connsiteX17080" fmla="*/ 298697 w 4966685"/>
                <a:gd name="connsiteY17080" fmla="*/ 55762 h 512833"/>
                <a:gd name="connsiteX17081" fmla="*/ 291711 w 4966685"/>
                <a:gd name="connsiteY17081" fmla="*/ 62748 h 512833"/>
                <a:gd name="connsiteX17082" fmla="*/ 284725 w 4966685"/>
                <a:gd name="connsiteY17082" fmla="*/ 55762 h 512833"/>
                <a:gd name="connsiteX17083" fmla="*/ 291711 w 4966685"/>
                <a:gd name="connsiteY17083" fmla="*/ 48776 h 512833"/>
                <a:gd name="connsiteX17084" fmla="*/ 263465 w 4966685"/>
                <a:gd name="connsiteY17084" fmla="*/ 48776 h 512833"/>
                <a:gd name="connsiteX17085" fmla="*/ 270451 w 4966685"/>
                <a:gd name="connsiteY17085" fmla="*/ 55762 h 512833"/>
                <a:gd name="connsiteX17086" fmla="*/ 263465 w 4966685"/>
                <a:gd name="connsiteY17086" fmla="*/ 62748 h 512833"/>
                <a:gd name="connsiteX17087" fmla="*/ 256479 w 4966685"/>
                <a:gd name="connsiteY17087" fmla="*/ 55762 h 512833"/>
                <a:gd name="connsiteX17088" fmla="*/ 263465 w 4966685"/>
                <a:gd name="connsiteY17088" fmla="*/ 48776 h 512833"/>
                <a:gd name="connsiteX17089" fmla="*/ 235220 w 4966685"/>
                <a:gd name="connsiteY17089" fmla="*/ 48776 h 512833"/>
                <a:gd name="connsiteX17090" fmla="*/ 242206 w 4966685"/>
                <a:gd name="connsiteY17090" fmla="*/ 55762 h 512833"/>
                <a:gd name="connsiteX17091" fmla="*/ 235220 w 4966685"/>
                <a:gd name="connsiteY17091" fmla="*/ 62748 h 512833"/>
                <a:gd name="connsiteX17092" fmla="*/ 228234 w 4966685"/>
                <a:gd name="connsiteY17092" fmla="*/ 55762 h 512833"/>
                <a:gd name="connsiteX17093" fmla="*/ 235220 w 4966685"/>
                <a:gd name="connsiteY17093" fmla="*/ 48776 h 512833"/>
                <a:gd name="connsiteX17094" fmla="*/ 206974 w 4966685"/>
                <a:gd name="connsiteY17094" fmla="*/ 48776 h 512833"/>
                <a:gd name="connsiteX17095" fmla="*/ 213960 w 4966685"/>
                <a:gd name="connsiteY17095" fmla="*/ 55762 h 512833"/>
                <a:gd name="connsiteX17096" fmla="*/ 206974 w 4966685"/>
                <a:gd name="connsiteY17096" fmla="*/ 62748 h 512833"/>
                <a:gd name="connsiteX17097" fmla="*/ 199988 w 4966685"/>
                <a:gd name="connsiteY17097" fmla="*/ 55762 h 512833"/>
                <a:gd name="connsiteX17098" fmla="*/ 206974 w 4966685"/>
                <a:gd name="connsiteY17098" fmla="*/ 48776 h 512833"/>
                <a:gd name="connsiteX17099" fmla="*/ 178729 w 4966685"/>
                <a:gd name="connsiteY17099" fmla="*/ 48776 h 512833"/>
                <a:gd name="connsiteX17100" fmla="*/ 185715 w 4966685"/>
                <a:gd name="connsiteY17100" fmla="*/ 55762 h 512833"/>
                <a:gd name="connsiteX17101" fmla="*/ 178729 w 4966685"/>
                <a:gd name="connsiteY17101" fmla="*/ 62748 h 512833"/>
                <a:gd name="connsiteX17102" fmla="*/ 171743 w 4966685"/>
                <a:gd name="connsiteY17102" fmla="*/ 55762 h 512833"/>
                <a:gd name="connsiteX17103" fmla="*/ 178729 w 4966685"/>
                <a:gd name="connsiteY17103" fmla="*/ 48776 h 512833"/>
                <a:gd name="connsiteX17104" fmla="*/ 150484 w 4966685"/>
                <a:gd name="connsiteY17104" fmla="*/ 48776 h 512833"/>
                <a:gd name="connsiteX17105" fmla="*/ 157469 w 4966685"/>
                <a:gd name="connsiteY17105" fmla="*/ 55762 h 512833"/>
                <a:gd name="connsiteX17106" fmla="*/ 150484 w 4966685"/>
                <a:gd name="connsiteY17106" fmla="*/ 62748 h 512833"/>
                <a:gd name="connsiteX17107" fmla="*/ 143498 w 4966685"/>
                <a:gd name="connsiteY17107" fmla="*/ 55762 h 512833"/>
                <a:gd name="connsiteX17108" fmla="*/ 150484 w 4966685"/>
                <a:gd name="connsiteY17108" fmla="*/ 48776 h 512833"/>
                <a:gd name="connsiteX17109" fmla="*/ 122238 w 4966685"/>
                <a:gd name="connsiteY17109" fmla="*/ 48776 h 512833"/>
                <a:gd name="connsiteX17110" fmla="*/ 129224 w 4966685"/>
                <a:gd name="connsiteY17110" fmla="*/ 55762 h 512833"/>
                <a:gd name="connsiteX17111" fmla="*/ 122238 w 4966685"/>
                <a:gd name="connsiteY17111" fmla="*/ 62748 h 512833"/>
                <a:gd name="connsiteX17112" fmla="*/ 115252 w 4966685"/>
                <a:gd name="connsiteY17112" fmla="*/ 55762 h 512833"/>
                <a:gd name="connsiteX17113" fmla="*/ 122238 w 4966685"/>
                <a:gd name="connsiteY17113" fmla="*/ 48776 h 512833"/>
                <a:gd name="connsiteX17114" fmla="*/ 93993 w 4966685"/>
                <a:gd name="connsiteY17114" fmla="*/ 48776 h 512833"/>
                <a:gd name="connsiteX17115" fmla="*/ 100979 w 4966685"/>
                <a:gd name="connsiteY17115" fmla="*/ 55762 h 512833"/>
                <a:gd name="connsiteX17116" fmla="*/ 93993 w 4966685"/>
                <a:gd name="connsiteY17116" fmla="*/ 62748 h 512833"/>
                <a:gd name="connsiteX17117" fmla="*/ 87007 w 4966685"/>
                <a:gd name="connsiteY17117" fmla="*/ 55762 h 512833"/>
                <a:gd name="connsiteX17118" fmla="*/ 93993 w 4966685"/>
                <a:gd name="connsiteY17118" fmla="*/ 48776 h 512833"/>
                <a:gd name="connsiteX17119" fmla="*/ 65747 w 4966685"/>
                <a:gd name="connsiteY17119" fmla="*/ 48776 h 512833"/>
                <a:gd name="connsiteX17120" fmla="*/ 72733 w 4966685"/>
                <a:gd name="connsiteY17120" fmla="*/ 55762 h 512833"/>
                <a:gd name="connsiteX17121" fmla="*/ 65747 w 4966685"/>
                <a:gd name="connsiteY17121" fmla="*/ 62748 h 512833"/>
                <a:gd name="connsiteX17122" fmla="*/ 58761 w 4966685"/>
                <a:gd name="connsiteY17122" fmla="*/ 55762 h 512833"/>
                <a:gd name="connsiteX17123" fmla="*/ 65747 w 4966685"/>
                <a:gd name="connsiteY17123" fmla="*/ 48776 h 512833"/>
                <a:gd name="connsiteX17124" fmla="*/ 37502 w 4966685"/>
                <a:gd name="connsiteY17124" fmla="*/ 48776 h 512833"/>
                <a:gd name="connsiteX17125" fmla="*/ 44488 w 4966685"/>
                <a:gd name="connsiteY17125" fmla="*/ 55762 h 512833"/>
                <a:gd name="connsiteX17126" fmla="*/ 37502 w 4966685"/>
                <a:gd name="connsiteY17126" fmla="*/ 62748 h 512833"/>
                <a:gd name="connsiteX17127" fmla="*/ 30516 w 4966685"/>
                <a:gd name="connsiteY17127" fmla="*/ 55762 h 512833"/>
                <a:gd name="connsiteX17128" fmla="*/ 37502 w 4966685"/>
                <a:gd name="connsiteY17128" fmla="*/ 48776 h 512833"/>
                <a:gd name="connsiteX17129" fmla="*/ 9256 w 4966685"/>
                <a:gd name="connsiteY17129" fmla="*/ 48776 h 512833"/>
                <a:gd name="connsiteX17130" fmla="*/ 16242 w 4966685"/>
                <a:gd name="connsiteY17130" fmla="*/ 55762 h 512833"/>
                <a:gd name="connsiteX17131" fmla="*/ 9256 w 4966685"/>
                <a:gd name="connsiteY17131" fmla="*/ 62748 h 512833"/>
                <a:gd name="connsiteX17132" fmla="*/ 2270 w 4966685"/>
                <a:gd name="connsiteY17132" fmla="*/ 55762 h 512833"/>
                <a:gd name="connsiteX17133" fmla="*/ 9256 w 4966685"/>
                <a:gd name="connsiteY17133" fmla="*/ 48776 h 512833"/>
                <a:gd name="connsiteX17134" fmla="*/ 4966269 w 4966685"/>
                <a:gd name="connsiteY17134" fmla="*/ 24462 h 512833"/>
                <a:gd name="connsiteX17135" fmla="*/ 4966685 w 4966685"/>
                <a:gd name="connsiteY17135" fmla="*/ 24878 h 512833"/>
                <a:gd name="connsiteX17136" fmla="*/ 4966685 w 4966685"/>
                <a:gd name="connsiteY17136" fmla="*/ 37723 h 512833"/>
                <a:gd name="connsiteX17137" fmla="*/ 4966269 w 4966685"/>
                <a:gd name="connsiteY17137" fmla="*/ 38139 h 512833"/>
                <a:gd name="connsiteX17138" fmla="*/ 4959430 w 4966685"/>
                <a:gd name="connsiteY17138" fmla="*/ 31300 h 512833"/>
                <a:gd name="connsiteX17139" fmla="*/ 4966269 w 4966685"/>
                <a:gd name="connsiteY17139" fmla="*/ 24462 h 512833"/>
                <a:gd name="connsiteX17140" fmla="*/ 4938023 w 4966685"/>
                <a:gd name="connsiteY17140" fmla="*/ 24462 h 512833"/>
                <a:gd name="connsiteX17141" fmla="*/ 4944862 w 4966685"/>
                <a:gd name="connsiteY17141" fmla="*/ 31300 h 512833"/>
                <a:gd name="connsiteX17142" fmla="*/ 4938023 w 4966685"/>
                <a:gd name="connsiteY17142" fmla="*/ 38139 h 512833"/>
                <a:gd name="connsiteX17143" fmla="*/ 4931184 w 4966685"/>
                <a:gd name="connsiteY17143" fmla="*/ 31300 h 512833"/>
                <a:gd name="connsiteX17144" fmla="*/ 4938023 w 4966685"/>
                <a:gd name="connsiteY17144" fmla="*/ 24462 h 512833"/>
                <a:gd name="connsiteX17145" fmla="*/ 4909778 w 4966685"/>
                <a:gd name="connsiteY17145" fmla="*/ 24462 h 512833"/>
                <a:gd name="connsiteX17146" fmla="*/ 4916617 w 4966685"/>
                <a:gd name="connsiteY17146" fmla="*/ 31300 h 512833"/>
                <a:gd name="connsiteX17147" fmla="*/ 4909778 w 4966685"/>
                <a:gd name="connsiteY17147" fmla="*/ 38139 h 512833"/>
                <a:gd name="connsiteX17148" fmla="*/ 4902939 w 4966685"/>
                <a:gd name="connsiteY17148" fmla="*/ 31300 h 512833"/>
                <a:gd name="connsiteX17149" fmla="*/ 4909778 w 4966685"/>
                <a:gd name="connsiteY17149" fmla="*/ 24462 h 512833"/>
                <a:gd name="connsiteX17150" fmla="*/ 4881532 w 4966685"/>
                <a:gd name="connsiteY17150" fmla="*/ 24462 h 512833"/>
                <a:gd name="connsiteX17151" fmla="*/ 4888370 w 4966685"/>
                <a:gd name="connsiteY17151" fmla="*/ 31300 h 512833"/>
                <a:gd name="connsiteX17152" fmla="*/ 4881532 w 4966685"/>
                <a:gd name="connsiteY17152" fmla="*/ 38139 h 512833"/>
                <a:gd name="connsiteX17153" fmla="*/ 4874693 w 4966685"/>
                <a:gd name="connsiteY17153" fmla="*/ 31300 h 512833"/>
                <a:gd name="connsiteX17154" fmla="*/ 4881532 w 4966685"/>
                <a:gd name="connsiteY17154" fmla="*/ 24462 h 512833"/>
                <a:gd name="connsiteX17155" fmla="*/ 4853287 w 4966685"/>
                <a:gd name="connsiteY17155" fmla="*/ 24462 h 512833"/>
                <a:gd name="connsiteX17156" fmla="*/ 4860126 w 4966685"/>
                <a:gd name="connsiteY17156" fmla="*/ 31300 h 512833"/>
                <a:gd name="connsiteX17157" fmla="*/ 4853287 w 4966685"/>
                <a:gd name="connsiteY17157" fmla="*/ 38139 h 512833"/>
                <a:gd name="connsiteX17158" fmla="*/ 4846448 w 4966685"/>
                <a:gd name="connsiteY17158" fmla="*/ 31300 h 512833"/>
                <a:gd name="connsiteX17159" fmla="*/ 4853287 w 4966685"/>
                <a:gd name="connsiteY17159" fmla="*/ 24462 h 512833"/>
                <a:gd name="connsiteX17160" fmla="*/ 4825041 w 4966685"/>
                <a:gd name="connsiteY17160" fmla="*/ 24462 h 512833"/>
                <a:gd name="connsiteX17161" fmla="*/ 4831880 w 4966685"/>
                <a:gd name="connsiteY17161" fmla="*/ 31300 h 512833"/>
                <a:gd name="connsiteX17162" fmla="*/ 4825041 w 4966685"/>
                <a:gd name="connsiteY17162" fmla="*/ 38139 h 512833"/>
                <a:gd name="connsiteX17163" fmla="*/ 4818202 w 4966685"/>
                <a:gd name="connsiteY17163" fmla="*/ 31300 h 512833"/>
                <a:gd name="connsiteX17164" fmla="*/ 4825041 w 4966685"/>
                <a:gd name="connsiteY17164" fmla="*/ 24462 h 512833"/>
                <a:gd name="connsiteX17165" fmla="*/ 4796796 w 4966685"/>
                <a:gd name="connsiteY17165" fmla="*/ 24462 h 512833"/>
                <a:gd name="connsiteX17166" fmla="*/ 4803635 w 4966685"/>
                <a:gd name="connsiteY17166" fmla="*/ 31300 h 512833"/>
                <a:gd name="connsiteX17167" fmla="*/ 4796796 w 4966685"/>
                <a:gd name="connsiteY17167" fmla="*/ 38139 h 512833"/>
                <a:gd name="connsiteX17168" fmla="*/ 4789957 w 4966685"/>
                <a:gd name="connsiteY17168" fmla="*/ 31300 h 512833"/>
                <a:gd name="connsiteX17169" fmla="*/ 4796796 w 4966685"/>
                <a:gd name="connsiteY17169" fmla="*/ 24462 h 512833"/>
                <a:gd name="connsiteX17170" fmla="*/ 4768550 w 4966685"/>
                <a:gd name="connsiteY17170" fmla="*/ 24462 h 512833"/>
                <a:gd name="connsiteX17171" fmla="*/ 4775389 w 4966685"/>
                <a:gd name="connsiteY17171" fmla="*/ 31300 h 512833"/>
                <a:gd name="connsiteX17172" fmla="*/ 4768550 w 4966685"/>
                <a:gd name="connsiteY17172" fmla="*/ 38139 h 512833"/>
                <a:gd name="connsiteX17173" fmla="*/ 4761711 w 4966685"/>
                <a:gd name="connsiteY17173" fmla="*/ 31300 h 512833"/>
                <a:gd name="connsiteX17174" fmla="*/ 4768550 w 4966685"/>
                <a:gd name="connsiteY17174" fmla="*/ 24462 h 512833"/>
                <a:gd name="connsiteX17175" fmla="*/ 4740305 w 4966685"/>
                <a:gd name="connsiteY17175" fmla="*/ 24462 h 512833"/>
                <a:gd name="connsiteX17176" fmla="*/ 4747144 w 4966685"/>
                <a:gd name="connsiteY17176" fmla="*/ 31300 h 512833"/>
                <a:gd name="connsiteX17177" fmla="*/ 4740305 w 4966685"/>
                <a:gd name="connsiteY17177" fmla="*/ 38139 h 512833"/>
                <a:gd name="connsiteX17178" fmla="*/ 4733466 w 4966685"/>
                <a:gd name="connsiteY17178" fmla="*/ 31300 h 512833"/>
                <a:gd name="connsiteX17179" fmla="*/ 4740305 w 4966685"/>
                <a:gd name="connsiteY17179" fmla="*/ 24462 h 512833"/>
                <a:gd name="connsiteX17180" fmla="*/ 4712059 w 4966685"/>
                <a:gd name="connsiteY17180" fmla="*/ 24462 h 512833"/>
                <a:gd name="connsiteX17181" fmla="*/ 4718898 w 4966685"/>
                <a:gd name="connsiteY17181" fmla="*/ 31300 h 512833"/>
                <a:gd name="connsiteX17182" fmla="*/ 4712059 w 4966685"/>
                <a:gd name="connsiteY17182" fmla="*/ 38139 h 512833"/>
                <a:gd name="connsiteX17183" fmla="*/ 4705220 w 4966685"/>
                <a:gd name="connsiteY17183" fmla="*/ 31300 h 512833"/>
                <a:gd name="connsiteX17184" fmla="*/ 4712059 w 4966685"/>
                <a:gd name="connsiteY17184" fmla="*/ 24462 h 512833"/>
                <a:gd name="connsiteX17185" fmla="*/ 4683814 w 4966685"/>
                <a:gd name="connsiteY17185" fmla="*/ 24462 h 512833"/>
                <a:gd name="connsiteX17186" fmla="*/ 4690653 w 4966685"/>
                <a:gd name="connsiteY17186" fmla="*/ 31300 h 512833"/>
                <a:gd name="connsiteX17187" fmla="*/ 4683814 w 4966685"/>
                <a:gd name="connsiteY17187" fmla="*/ 38139 h 512833"/>
                <a:gd name="connsiteX17188" fmla="*/ 4676975 w 4966685"/>
                <a:gd name="connsiteY17188" fmla="*/ 31300 h 512833"/>
                <a:gd name="connsiteX17189" fmla="*/ 4683814 w 4966685"/>
                <a:gd name="connsiteY17189" fmla="*/ 24462 h 512833"/>
                <a:gd name="connsiteX17190" fmla="*/ 4655568 w 4966685"/>
                <a:gd name="connsiteY17190" fmla="*/ 24462 h 512833"/>
                <a:gd name="connsiteX17191" fmla="*/ 4662407 w 4966685"/>
                <a:gd name="connsiteY17191" fmla="*/ 31300 h 512833"/>
                <a:gd name="connsiteX17192" fmla="*/ 4655568 w 4966685"/>
                <a:gd name="connsiteY17192" fmla="*/ 38139 h 512833"/>
                <a:gd name="connsiteX17193" fmla="*/ 4648729 w 4966685"/>
                <a:gd name="connsiteY17193" fmla="*/ 31300 h 512833"/>
                <a:gd name="connsiteX17194" fmla="*/ 4655568 w 4966685"/>
                <a:gd name="connsiteY17194" fmla="*/ 24462 h 512833"/>
                <a:gd name="connsiteX17195" fmla="*/ 4627323 w 4966685"/>
                <a:gd name="connsiteY17195" fmla="*/ 24462 h 512833"/>
                <a:gd name="connsiteX17196" fmla="*/ 4634162 w 4966685"/>
                <a:gd name="connsiteY17196" fmla="*/ 31300 h 512833"/>
                <a:gd name="connsiteX17197" fmla="*/ 4627323 w 4966685"/>
                <a:gd name="connsiteY17197" fmla="*/ 38139 h 512833"/>
                <a:gd name="connsiteX17198" fmla="*/ 4620484 w 4966685"/>
                <a:gd name="connsiteY17198" fmla="*/ 31300 h 512833"/>
                <a:gd name="connsiteX17199" fmla="*/ 4627323 w 4966685"/>
                <a:gd name="connsiteY17199" fmla="*/ 24462 h 512833"/>
                <a:gd name="connsiteX17200" fmla="*/ 4599077 w 4966685"/>
                <a:gd name="connsiteY17200" fmla="*/ 24462 h 512833"/>
                <a:gd name="connsiteX17201" fmla="*/ 4605916 w 4966685"/>
                <a:gd name="connsiteY17201" fmla="*/ 31300 h 512833"/>
                <a:gd name="connsiteX17202" fmla="*/ 4599077 w 4966685"/>
                <a:gd name="connsiteY17202" fmla="*/ 38139 h 512833"/>
                <a:gd name="connsiteX17203" fmla="*/ 4592238 w 4966685"/>
                <a:gd name="connsiteY17203" fmla="*/ 31300 h 512833"/>
                <a:gd name="connsiteX17204" fmla="*/ 4599077 w 4966685"/>
                <a:gd name="connsiteY17204" fmla="*/ 24462 h 512833"/>
                <a:gd name="connsiteX17205" fmla="*/ 4570832 w 4966685"/>
                <a:gd name="connsiteY17205" fmla="*/ 24462 h 512833"/>
                <a:gd name="connsiteX17206" fmla="*/ 4577671 w 4966685"/>
                <a:gd name="connsiteY17206" fmla="*/ 31300 h 512833"/>
                <a:gd name="connsiteX17207" fmla="*/ 4570832 w 4966685"/>
                <a:gd name="connsiteY17207" fmla="*/ 38139 h 512833"/>
                <a:gd name="connsiteX17208" fmla="*/ 4563993 w 4966685"/>
                <a:gd name="connsiteY17208" fmla="*/ 31300 h 512833"/>
                <a:gd name="connsiteX17209" fmla="*/ 4570832 w 4966685"/>
                <a:gd name="connsiteY17209" fmla="*/ 24462 h 512833"/>
                <a:gd name="connsiteX17210" fmla="*/ 4542586 w 4966685"/>
                <a:gd name="connsiteY17210" fmla="*/ 24462 h 512833"/>
                <a:gd name="connsiteX17211" fmla="*/ 4549425 w 4966685"/>
                <a:gd name="connsiteY17211" fmla="*/ 31300 h 512833"/>
                <a:gd name="connsiteX17212" fmla="*/ 4542586 w 4966685"/>
                <a:gd name="connsiteY17212" fmla="*/ 38139 h 512833"/>
                <a:gd name="connsiteX17213" fmla="*/ 4535747 w 4966685"/>
                <a:gd name="connsiteY17213" fmla="*/ 31300 h 512833"/>
                <a:gd name="connsiteX17214" fmla="*/ 4542586 w 4966685"/>
                <a:gd name="connsiteY17214" fmla="*/ 24462 h 512833"/>
                <a:gd name="connsiteX17215" fmla="*/ 4514341 w 4966685"/>
                <a:gd name="connsiteY17215" fmla="*/ 24462 h 512833"/>
                <a:gd name="connsiteX17216" fmla="*/ 4521180 w 4966685"/>
                <a:gd name="connsiteY17216" fmla="*/ 31300 h 512833"/>
                <a:gd name="connsiteX17217" fmla="*/ 4514341 w 4966685"/>
                <a:gd name="connsiteY17217" fmla="*/ 38139 h 512833"/>
                <a:gd name="connsiteX17218" fmla="*/ 4507503 w 4966685"/>
                <a:gd name="connsiteY17218" fmla="*/ 31300 h 512833"/>
                <a:gd name="connsiteX17219" fmla="*/ 4514341 w 4966685"/>
                <a:gd name="connsiteY17219" fmla="*/ 24462 h 512833"/>
                <a:gd name="connsiteX17220" fmla="*/ 4486095 w 4966685"/>
                <a:gd name="connsiteY17220" fmla="*/ 24462 h 512833"/>
                <a:gd name="connsiteX17221" fmla="*/ 4492934 w 4966685"/>
                <a:gd name="connsiteY17221" fmla="*/ 31300 h 512833"/>
                <a:gd name="connsiteX17222" fmla="*/ 4486095 w 4966685"/>
                <a:gd name="connsiteY17222" fmla="*/ 38139 h 512833"/>
                <a:gd name="connsiteX17223" fmla="*/ 4479256 w 4966685"/>
                <a:gd name="connsiteY17223" fmla="*/ 31300 h 512833"/>
                <a:gd name="connsiteX17224" fmla="*/ 4486095 w 4966685"/>
                <a:gd name="connsiteY17224" fmla="*/ 24462 h 512833"/>
                <a:gd name="connsiteX17225" fmla="*/ 4457850 w 4966685"/>
                <a:gd name="connsiteY17225" fmla="*/ 24462 h 512833"/>
                <a:gd name="connsiteX17226" fmla="*/ 4464689 w 4966685"/>
                <a:gd name="connsiteY17226" fmla="*/ 31300 h 512833"/>
                <a:gd name="connsiteX17227" fmla="*/ 4457850 w 4966685"/>
                <a:gd name="connsiteY17227" fmla="*/ 38139 h 512833"/>
                <a:gd name="connsiteX17228" fmla="*/ 4451012 w 4966685"/>
                <a:gd name="connsiteY17228" fmla="*/ 31300 h 512833"/>
                <a:gd name="connsiteX17229" fmla="*/ 4457850 w 4966685"/>
                <a:gd name="connsiteY17229" fmla="*/ 24462 h 512833"/>
                <a:gd name="connsiteX17230" fmla="*/ 4429604 w 4966685"/>
                <a:gd name="connsiteY17230" fmla="*/ 24462 h 512833"/>
                <a:gd name="connsiteX17231" fmla="*/ 4436443 w 4966685"/>
                <a:gd name="connsiteY17231" fmla="*/ 31300 h 512833"/>
                <a:gd name="connsiteX17232" fmla="*/ 4429604 w 4966685"/>
                <a:gd name="connsiteY17232" fmla="*/ 38139 h 512833"/>
                <a:gd name="connsiteX17233" fmla="*/ 4422765 w 4966685"/>
                <a:gd name="connsiteY17233" fmla="*/ 31300 h 512833"/>
                <a:gd name="connsiteX17234" fmla="*/ 4429604 w 4966685"/>
                <a:gd name="connsiteY17234" fmla="*/ 24462 h 512833"/>
                <a:gd name="connsiteX17235" fmla="*/ 4401359 w 4966685"/>
                <a:gd name="connsiteY17235" fmla="*/ 24462 h 512833"/>
                <a:gd name="connsiteX17236" fmla="*/ 4408198 w 4966685"/>
                <a:gd name="connsiteY17236" fmla="*/ 31300 h 512833"/>
                <a:gd name="connsiteX17237" fmla="*/ 4401359 w 4966685"/>
                <a:gd name="connsiteY17237" fmla="*/ 38139 h 512833"/>
                <a:gd name="connsiteX17238" fmla="*/ 4394521 w 4966685"/>
                <a:gd name="connsiteY17238" fmla="*/ 31300 h 512833"/>
                <a:gd name="connsiteX17239" fmla="*/ 4401359 w 4966685"/>
                <a:gd name="connsiteY17239" fmla="*/ 24462 h 512833"/>
                <a:gd name="connsiteX17240" fmla="*/ 4373113 w 4966685"/>
                <a:gd name="connsiteY17240" fmla="*/ 24462 h 512833"/>
                <a:gd name="connsiteX17241" fmla="*/ 4379952 w 4966685"/>
                <a:gd name="connsiteY17241" fmla="*/ 31300 h 512833"/>
                <a:gd name="connsiteX17242" fmla="*/ 4373113 w 4966685"/>
                <a:gd name="connsiteY17242" fmla="*/ 38139 h 512833"/>
                <a:gd name="connsiteX17243" fmla="*/ 4366274 w 4966685"/>
                <a:gd name="connsiteY17243" fmla="*/ 31300 h 512833"/>
                <a:gd name="connsiteX17244" fmla="*/ 4373113 w 4966685"/>
                <a:gd name="connsiteY17244" fmla="*/ 24462 h 512833"/>
                <a:gd name="connsiteX17245" fmla="*/ 4344868 w 4966685"/>
                <a:gd name="connsiteY17245" fmla="*/ 24462 h 512833"/>
                <a:gd name="connsiteX17246" fmla="*/ 4351707 w 4966685"/>
                <a:gd name="connsiteY17246" fmla="*/ 31300 h 512833"/>
                <a:gd name="connsiteX17247" fmla="*/ 4344868 w 4966685"/>
                <a:gd name="connsiteY17247" fmla="*/ 38139 h 512833"/>
                <a:gd name="connsiteX17248" fmla="*/ 4338030 w 4966685"/>
                <a:gd name="connsiteY17248" fmla="*/ 31300 h 512833"/>
                <a:gd name="connsiteX17249" fmla="*/ 4344868 w 4966685"/>
                <a:gd name="connsiteY17249" fmla="*/ 24462 h 512833"/>
                <a:gd name="connsiteX17250" fmla="*/ 4316622 w 4966685"/>
                <a:gd name="connsiteY17250" fmla="*/ 24462 h 512833"/>
                <a:gd name="connsiteX17251" fmla="*/ 4323461 w 4966685"/>
                <a:gd name="connsiteY17251" fmla="*/ 31300 h 512833"/>
                <a:gd name="connsiteX17252" fmla="*/ 4316622 w 4966685"/>
                <a:gd name="connsiteY17252" fmla="*/ 38139 h 512833"/>
                <a:gd name="connsiteX17253" fmla="*/ 4309783 w 4966685"/>
                <a:gd name="connsiteY17253" fmla="*/ 31300 h 512833"/>
                <a:gd name="connsiteX17254" fmla="*/ 4316622 w 4966685"/>
                <a:gd name="connsiteY17254" fmla="*/ 24462 h 512833"/>
                <a:gd name="connsiteX17255" fmla="*/ 4288377 w 4966685"/>
                <a:gd name="connsiteY17255" fmla="*/ 24462 h 512833"/>
                <a:gd name="connsiteX17256" fmla="*/ 4295216 w 4966685"/>
                <a:gd name="connsiteY17256" fmla="*/ 31300 h 512833"/>
                <a:gd name="connsiteX17257" fmla="*/ 4288377 w 4966685"/>
                <a:gd name="connsiteY17257" fmla="*/ 38139 h 512833"/>
                <a:gd name="connsiteX17258" fmla="*/ 4281539 w 4966685"/>
                <a:gd name="connsiteY17258" fmla="*/ 31300 h 512833"/>
                <a:gd name="connsiteX17259" fmla="*/ 4288377 w 4966685"/>
                <a:gd name="connsiteY17259" fmla="*/ 24462 h 512833"/>
                <a:gd name="connsiteX17260" fmla="*/ 4260131 w 4966685"/>
                <a:gd name="connsiteY17260" fmla="*/ 24462 h 512833"/>
                <a:gd name="connsiteX17261" fmla="*/ 4266970 w 4966685"/>
                <a:gd name="connsiteY17261" fmla="*/ 31300 h 512833"/>
                <a:gd name="connsiteX17262" fmla="*/ 4260131 w 4966685"/>
                <a:gd name="connsiteY17262" fmla="*/ 38139 h 512833"/>
                <a:gd name="connsiteX17263" fmla="*/ 4253292 w 4966685"/>
                <a:gd name="connsiteY17263" fmla="*/ 31300 h 512833"/>
                <a:gd name="connsiteX17264" fmla="*/ 4260131 w 4966685"/>
                <a:gd name="connsiteY17264" fmla="*/ 24462 h 512833"/>
                <a:gd name="connsiteX17265" fmla="*/ 4231887 w 4966685"/>
                <a:gd name="connsiteY17265" fmla="*/ 24462 h 512833"/>
                <a:gd name="connsiteX17266" fmla="*/ 4238725 w 4966685"/>
                <a:gd name="connsiteY17266" fmla="*/ 31300 h 512833"/>
                <a:gd name="connsiteX17267" fmla="*/ 4231887 w 4966685"/>
                <a:gd name="connsiteY17267" fmla="*/ 38139 h 512833"/>
                <a:gd name="connsiteX17268" fmla="*/ 4225048 w 4966685"/>
                <a:gd name="connsiteY17268" fmla="*/ 31300 h 512833"/>
                <a:gd name="connsiteX17269" fmla="*/ 4231887 w 4966685"/>
                <a:gd name="connsiteY17269" fmla="*/ 24462 h 512833"/>
                <a:gd name="connsiteX17270" fmla="*/ 4203640 w 4966685"/>
                <a:gd name="connsiteY17270" fmla="*/ 24462 h 512833"/>
                <a:gd name="connsiteX17271" fmla="*/ 4210479 w 4966685"/>
                <a:gd name="connsiteY17271" fmla="*/ 31300 h 512833"/>
                <a:gd name="connsiteX17272" fmla="*/ 4203640 w 4966685"/>
                <a:gd name="connsiteY17272" fmla="*/ 38139 h 512833"/>
                <a:gd name="connsiteX17273" fmla="*/ 4196801 w 4966685"/>
                <a:gd name="connsiteY17273" fmla="*/ 31300 h 512833"/>
                <a:gd name="connsiteX17274" fmla="*/ 4203640 w 4966685"/>
                <a:gd name="connsiteY17274" fmla="*/ 24462 h 512833"/>
                <a:gd name="connsiteX17275" fmla="*/ 4175396 w 4966685"/>
                <a:gd name="connsiteY17275" fmla="*/ 24462 h 512833"/>
                <a:gd name="connsiteX17276" fmla="*/ 4182234 w 4966685"/>
                <a:gd name="connsiteY17276" fmla="*/ 31300 h 512833"/>
                <a:gd name="connsiteX17277" fmla="*/ 4175396 w 4966685"/>
                <a:gd name="connsiteY17277" fmla="*/ 38139 h 512833"/>
                <a:gd name="connsiteX17278" fmla="*/ 4168557 w 4966685"/>
                <a:gd name="connsiteY17278" fmla="*/ 31300 h 512833"/>
                <a:gd name="connsiteX17279" fmla="*/ 4175396 w 4966685"/>
                <a:gd name="connsiteY17279" fmla="*/ 24462 h 512833"/>
                <a:gd name="connsiteX17280" fmla="*/ 4147149 w 4966685"/>
                <a:gd name="connsiteY17280" fmla="*/ 24462 h 512833"/>
                <a:gd name="connsiteX17281" fmla="*/ 4153988 w 4966685"/>
                <a:gd name="connsiteY17281" fmla="*/ 31300 h 512833"/>
                <a:gd name="connsiteX17282" fmla="*/ 4147149 w 4966685"/>
                <a:gd name="connsiteY17282" fmla="*/ 38139 h 512833"/>
                <a:gd name="connsiteX17283" fmla="*/ 4140310 w 4966685"/>
                <a:gd name="connsiteY17283" fmla="*/ 31300 h 512833"/>
                <a:gd name="connsiteX17284" fmla="*/ 4147149 w 4966685"/>
                <a:gd name="connsiteY17284" fmla="*/ 24462 h 512833"/>
                <a:gd name="connsiteX17285" fmla="*/ 4118905 w 4966685"/>
                <a:gd name="connsiteY17285" fmla="*/ 24462 h 512833"/>
                <a:gd name="connsiteX17286" fmla="*/ 4125743 w 4966685"/>
                <a:gd name="connsiteY17286" fmla="*/ 31300 h 512833"/>
                <a:gd name="connsiteX17287" fmla="*/ 4118905 w 4966685"/>
                <a:gd name="connsiteY17287" fmla="*/ 38139 h 512833"/>
                <a:gd name="connsiteX17288" fmla="*/ 4112066 w 4966685"/>
                <a:gd name="connsiteY17288" fmla="*/ 31300 h 512833"/>
                <a:gd name="connsiteX17289" fmla="*/ 4118905 w 4966685"/>
                <a:gd name="connsiteY17289" fmla="*/ 24462 h 512833"/>
                <a:gd name="connsiteX17290" fmla="*/ 4090658 w 4966685"/>
                <a:gd name="connsiteY17290" fmla="*/ 24462 h 512833"/>
                <a:gd name="connsiteX17291" fmla="*/ 4097497 w 4966685"/>
                <a:gd name="connsiteY17291" fmla="*/ 31300 h 512833"/>
                <a:gd name="connsiteX17292" fmla="*/ 4090658 w 4966685"/>
                <a:gd name="connsiteY17292" fmla="*/ 38139 h 512833"/>
                <a:gd name="connsiteX17293" fmla="*/ 4083819 w 4966685"/>
                <a:gd name="connsiteY17293" fmla="*/ 31300 h 512833"/>
                <a:gd name="connsiteX17294" fmla="*/ 4090658 w 4966685"/>
                <a:gd name="connsiteY17294" fmla="*/ 24462 h 512833"/>
                <a:gd name="connsiteX17295" fmla="*/ 4062414 w 4966685"/>
                <a:gd name="connsiteY17295" fmla="*/ 24462 h 512833"/>
                <a:gd name="connsiteX17296" fmla="*/ 4069253 w 4966685"/>
                <a:gd name="connsiteY17296" fmla="*/ 31300 h 512833"/>
                <a:gd name="connsiteX17297" fmla="*/ 4062414 w 4966685"/>
                <a:gd name="connsiteY17297" fmla="*/ 38139 h 512833"/>
                <a:gd name="connsiteX17298" fmla="*/ 4055575 w 4966685"/>
                <a:gd name="connsiteY17298" fmla="*/ 31300 h 512833"/>
                <a:gd name="connsiteX17299" fmla="*/ 4062414 w 4966685"/>
                <a:gd name="connsiteY17299" fmla="*/ 24462 h 512833"/>
                <a:gd name="connsiteX17300" fmla="*/ 4034167 w 4966685"/>
                <a:gd name="connsiteY17300" fmla="*/ 24462 h 512833"/>
                <a:gd name="connsiteX17301" fmla="*/ 4041006 w 4966685"/>
                <a:gd name="connsiteY17301" fmla="*/ 31300 h 512833"/>
                <a:gd name="connsiteX17302" fmla="*/ 4034167 w 4966685"/>
                <a:gd name="connsiteY17302" fmla="*/ 38139 h 512833"/>
                <a:gd name="connsiteX17303" fmla="*/ 4027328 w 4966685"/>
                <a:gd name="connsiteY17303" fmla="*/ 31300 h 512833"/>
                <a:gd name="connsiteX17304" fmla="*/ 4034167 w 4966685"/>
                <a:gd name="connsiteY17304" fmla="*/ 24462 h 512833"/>
                <a:gd name="connsiteX17305" fmla="*/ 4005923 w 4966685"/>
                <a:gd name="connsiteY17305" fmla="*/ 24462 h 512833"/>
                <a:gd name="connsiteX17306" fmla="*/ 4012761 w 4966685"/>
                <a:gd name="connsiteY17306" fmla="*/ 31300 h 512833"/>
                <a:gd name="connsiteX17307" fmla="*/ 4005923 w 4966685"/>
                <a:gd name="connsiteY17307" fmla="*/ 38139 h 512833"/>
                <a:gd name="connsiteX17308" fmla="*/ 3999084 w 4966685"/>
                <a:gd name="connsiteY17308" fmla="*/ 31300 h 512833"/>
                <a:gd name="connsiteX17309" fmla="*/ 4005923 w 4966685"/>
                <a:gd name="connsiteY17309" fmla="*/ 24462 h 512833"/>
                <a:gd name="connsiteX17310" fmla="*/ 3977676 w 4966685"/>
                <a:gd name="connsiteY17310" fmla="*/ 24462 h 512833"/>
                <a:gd name="connsiteX17311" fmla="*/ 3984515 w 4966685"/>
                <a:gd name="connsiteY17311" fmla="*/ 31300 h 512833"/>
                <a:gd name="connsiteX17312" fmla="*/ 3977676 w 4966685"/>
                <a:gd name="connsiteY17312" fmla="*/ 38139 h 512833"/>
                <a:gd name="connsiteX17313" fmla="*/ 3970838 w 4966685"/>
                <a:gd name="connsiteY17313" fmla="*/ 31300 h 512833"/>
                <a:gd name="connsiteX17314" fmla="*/ 3977676 w 4966685"/>
                <a:gd name="connsiteY17314" fmla="*/ 24462 h 512833"/>
                <a:gd name="connsiteX17315" fmla="*/ 3949432 w 4966685"/>
                <a:gd name="connsiteY17315" fmla="*/ 24462 h 512833"/>
                <a:gd name="connsiteX17316" fmla="*/ 3956271 w 4966685"/>
                <a:gd name="connsiteY17316" fmla="*/ 31300 h 512833"/>
                <a:gd name="connsiteX17317" fmla="*/ 3949432 w 4966685"/>
                <a:gd name="connsiteY17317" fmla="*/ 38139 h 512833"/>
                <a:gd name="connsiteX17318" fmla="*/ 3942593 w 4966685"/>
                <a:gd name="connsiteY17318" fmla="*/ 31300 h 512833"/>
                <a:gd name="connsiteX17319" fmla="*/ 3949432 w 4966685"/>
                <a:gd name="connsiteY17319" fmla="*/ 24462 h 512833"/>
                <a:gd name="connsiteX17320" fmla="*/ 3921185 w 4966685"/>
                <a:gd name="connsiteY17320" fmla="*/ 24462 h 512833"/>
                <a:gd name="connsiteX17321" fmla="*/ 3928024 w 4966685"/>
                <a:gd name="connsiteY17321" fmla="*/ 31300 h 512833"/>
                <a:gd name="connsiteX17322" fmla="*/ 3921185 w 4966685"/>
                <a:gd name="connsiteY17322" fmla="*/ 38139 h 512833"/>
                <a:gd name="connsiteX17323" fmla="*/ 3914347 w 4966685"/>
                <a:gd name="connsiteY17323" fmla="*/ 31300 h 512833"/>
                <a:gd name="connsiteX17324" fmla="*/ 3921185 w 4966685"/>
                <a:gd name="connsiteY17324" fmla="*/ 24462 h 512833"/>
                <a:gd name="connsiteX17325" fmla="*/ 3892941 w 4966685"/>
                <a:gd name="connsiteY17325" fmla="*/ 24462 h 512833"/>
                <a:gd name="connsiteX17326" fmla="*/ 3899780 w 4966685"/>
                <a:gd name="connsiteY17326" fmla="*/ 31300 h 512833"/>
                <a:gd name="connsiteX17327" fmla="*/ 3892941 w 4966685"/>
                <a:gd name="connsiteY17327" fmla="*/ 38139 h 512833"/>
                <a:gd name="connsiteX17328" fmla="*/ 3886102 w 4966685"/>
                <a:gd name="connsiteY17328" fmla="*/ 31300 h 512833"/>
                <a:gd name="connsiteX17329" fmla="*/ 3892941 w 4966685"/>
                <a:gd name="connsiteY17329" fmla="*/ 24462 h 512833"/>
                <a:gd name="connsiteX17330" fmla="*/ 3864694 w 4966685"/>
                <a:gd name="connsiteY17330" fmla="*/ 24462 h 512833"/>
                <a:gd name="connsiteX17331" fmla="*/ 3871533 w 4966685"/>
                <a:gd name="connsiteY17331" fmla="*/ 31300 h 512833"/>
                <a:gd name="connsiteX17332" fmla="*/ 3864694 w 4966685"/>
                <a:gd name="connsiteY17332" fmla="*/ 38139 h 512833"/>
                <a:gd name="connsiteX17333" fmla="*/ 3857856 w 4966685"/>
                <a:gd name="connsiteY17333" fmla="*/ 31300 h 512833"/>
                <a:gd name="connsiteX17334" fmla="*/ 3864694 w 4966685"/>
                <a:gd name="connsiteY17334" fmla="*/ 24462 h 512833"/>
                <a:gd name="connsiteX17335" fmla="*/ 3836450 w 4966685"/>
                <a:gd name="connsiteY17335" fmla="*/ 24462 h 512833"/>
                <a:gd name="connsiteX17336" fmla="*/ 3843289 w 4966685"/>
                <a:gd name="connsiteY17336" fmla="*/ 31300 h 512833"/>
                <a:gd name="connsiteX17337" fmla="*/ 3836450 w 4966685"/>
                <a:gd name="connsiteY17337" fmla="*/ 38139 h 512833"/>
                <a:gd name="connsiteX17338" fmla="*/ 3829611 w 4966685"/>
                <a:gd name="connsiteY17338" fmla="*/ 31300 h 512833"/>
                <a:gd name="connsiteX17339" fmla="*/ 3836450 w 4966685"/>
                <a:gd name="connsiteY17339" fmla="*/ 24462 h 512833"/>
                <a:gd name="connsiteX17340" fmla="*/ 3808204 w 4966685"/>
                <a:gd name="connsiteY17340" fmla="*/ 24462 h 512833"/>
                <a:gd name="connsiteX17341" fmla="*/ 3815042 w 4966685"/>
                <a:gd name="connsiteY17341" fmla="*/ 31300 h 512833"/>
                <a:gd name="connsiteX17342" fmla="*/ 3808204 w 4966685"/>
                <a:gd name="connsiteY17342" fmla="*/ 38139 h 512833"/>
                <a:gd name="connsiteX17343" fmla="*/ 3801365 w 4966685"/>
                <a:gd name="connsiteY17343" fmla="*/ 31300 h 512833"/>
                <a:gd name="connsiteX17344" fmla="*/ 3808204 w 4966685"/>
                <a:gd name="connsiteY17344" fmla="*/ 24462 h 512833"/>
                <a:gd name="connsiteX17345" fmla="*/ 3779959 w 4966685"/>
                <a:gd name="connsiteY17345" fmla="*/ 24462 h 512833"/>
                <a:gd name="connsiteX17346" fmla="*/ 3786798 w 4966685"/>
                <a:gd name="connsiteY17346" fmla="*/ 31300 h 512833"/>
                <a:gd name="connsiteX17347" fmla="*/ 3779959 w 4966685"/>
                <a:gd name="connsiteY17347" fmla="*/ 38139 h 512833"/>
                <a:gd name="connsiteX17348" fmla="*/ 3773120 w 4966685"/>
                <a:gd name="connsiteY17348" fmla="*/ 31300 h 512833"/>
                <a:gd name="connsiteX17349" fmla="*/ 3779959 w 4966685"/>
                <a:gd name="connsiteY17349" fmla="*/ 24462 h 512833"/>
                <a:gd name="connsiteX17350" fmla="*/ 3751712 w 4966685"/>
                <a:gd name="connsiteY17350" fmla="*/ 24462 h 512833"/>
                <a:gd name="connsiteX17351" fmla="*/ 3758551 w 4966685"/>
                <a:gd name="connsiteY17351" fmla="*/ 31300 h 512833"/>
                <a:gd name="connsiteX17352" fmla="*/ 3751712 w 4966685"/>
                <a:gd name="connsiteY17352" fmla="*/ 38139 h 512833"/>
                <a:gd name="connsiteX17353" fmla="*/ 3744874 w 4966685"/>
                <a:gd name="connsiteY17353" fmla="*/ 31300 h 512833"/>
                <a:gd name="connsiteX17354" fmla="*/ 3751712 w 4966685"/>
                <a:gd name="connsiteY17354" fmla="*/ 24462 h 512833"/>
                <a:gd name="connsiteX17355" fmla="*/ 3723468 w 4966685"/>
                <a:gd name="connsiteY17355" fmla="*/ 24462 h 512833"/>
                <a:gd name="connsiteX17356" fmla="*/ 3730307 w 4966685"/>
                <a:gd name="connsiteY17356" fmla="*/ 31300 h 512833"/>
                <a:gd name="connsiteX17357" fmla="*/ 3723468 w 4966685"/>
                <a:gd name="connsiteY17357" fmla="*/ 38139 h 512833"/>
                <a:gd name="connsiteX17358" fmla="*/ 3716629 w 4966685"/>
                <a:gd name="connsiteY17358" fmla="*/ 31300 h 512833"/>
                <a:gd name="connsiteX17359" fmla="*/ 3723468 w 4966685"/>
                <a:gd name="connsiteY17359" fmla="*/ 24462 h 512833"/>
                <a:gd name="connsiteX17360" fmla="*/ 3695221 w 4966685"/>
                <a:gd name="connsiteY17360" fmla="*/ 24462 h 512833"/>
                <a:gd name="connsiteX17361" fmla="*/ 3702060 w 4966685"/>
                <a:gd name="connsiteY17361" fmla="*/ 31300 h 512833"/>
                <a:gd name="connsiteX17362" fmla="*/ 3695221 w 4966685"/>
                <a:gd name="connsiteY17362" fmla="*/ 38139 h 512833"/>
                <a:gd name="connsiteX17363" fmla="*/ 3688383 w 4966685"/>
                <a:gd name="connsiteY17363" fmla="*/ 31300 h 512833"/>
                <a:gd name="connsiteX17364" fmla="*/ 3695221 w 4966685"/>
                <a:gd name="connsiteY17364" fmla="*/ 24462 h 512833"/>
                <a:gd name="connsiteX17365" fmla="*/ 3666977 w 4966685"/>
                <a:gd name="connsiteY17365" fmla="*/ 24462 h 512833"/>
                <a:gd name="connsiteX17366" fmla="*/ 3673816 w 4966685"/>
                <a:gd name="connsiteY17366" fmla="*/ 31300 h 512833"/>
                <a:gd name="connsiteX17367" fmla="*/ 3666977 w 4966685"/>
                <a:gd name="connsiteY17367" fmla="*/ 38139 h 512833"/>
                <a:gd name="connsiteX17368" fmla="*/ 3660138 w 4966685"/>
                <a:gd name="connsiteY17368" fmla="*/ 31300 h 512833"/>
                <a:gd name="connsiteX17369" fmla="*/ 3666977 w 4966685"/>
                <a:gd name="connsiteY17369" fmla="*/ 24462 h 512833"/>
                <a:gd name="connsiteX17370" fmla="*/ 3638731 w 4966685"/>
                <a:gd name="connsiteY17370" fmla="*/ 24462 h 512833"/>
                <a:gd name="connsiteX17371" fmla="*/ 3645569 w 4966685"/>
                <a:gd name="connsiteY17371" fmla="*/ 31300 h 512833"/>
                <a:gd name="connsiteX17372" fmla="*/ 3638731 w 4966685"/>
                <a:gd name="connsiteY17372" fmla="*/ 38139 h 512833"/>
                <a:gd name="connsiteX17373" fmla="*/ 3631892 w 4966685"/>
                <a:gd name="connsiteY17373" fmla="*/ 31300 h 512833"/>
                <a:gd name="connsiteX17374" fmla="*/ 3638731 w 4966685"/>
                <a:gd name="connsiteY17374" fmla="*/ 24462 h 512833"/>
                <a:gd name="connsiteX17375" fmla="*/ 3610486 w 4966685"/>
                <a:gd name="connsiteY17375" fmla="*/ 24462 h 512833"/>
                <a:gd name="connsiteX17376" fmla="*/ 3617325 w 4966685"/>
                <a:gd name="connsiteY17376" fmla="*/ 31300 h 512833"/>
                <a:gd name="connsiteX17377" fmla="*/ 3610486 w 4966685"/>
                <a:gd name="connsiteY17377" fmla="*/ 38139 h 512833"/>
                <a:gd name="connsiteX17378" fmla="*/ 3603647 w 4966685"/>
                <a:gd name="connsiteY17378" fmla="*/ 31300 h 512833"/>
                <a:gd name="connsiteX17379" fmla="*/ 3610486 w 4966685"/>
                <a:gd name="connsiteY17379" fmla="*/ 24462 h 512833"/>
                <a:gd name="connsiteX17380" fmla="*/ 3582240 w 4966685"/>
                <a:gd name="connsiteY17380" fmla="*/ 24462 h 512833"/>
                <a:gd name="connsiteX17381" fmla="*/ 3589079 w 4966685"/>
                <a:gd name="connsiteY17381" fmla="*/ 31300 h 512833"/>
                <a:gd name="connsiteX17382" fmla="*/ 3582240 w 4966685"/>
                <a:gd name="connsiteY17382" fmla="*/ 38139 h 512833"/>
                <a:gd name="connsiteX17383" fmla="*/ 3575401 w 4966685"/>
                <a:gd name="connsiteY17383" fmla="*/ 31300 h 512833"/>
                <a:gd name="connsiteX17384" fmla="*/ 3582240 w 4966685"/>
                <a:gd name="connsiteY17384" fmla="*/ 24462 h 512833"/>
                <a:gd name="connsiteX17385" fmla="*/ 3553994 w 4966685"/>
                <a:gd name="connsiteY17385" fmla="*/ 24462 h 512833"/>
                <a:gd name="connsiteX17386" fmla="*/ 3560833 w 4966685"/>
                <a:gd name="connsiteY17386" fmla="*/ 31300 h 512833"/>
                <a:gd name="connsiteX17387" fmla="*/ 3553994 w 4966685"/>
                <a:gd name="connsiteY17387" fmla="*/ 38139 h 512833"/>
                <a:gd name="connsiteX17388" fmla="*/ 3547156 w 4966685"/>
                <a:gd name="connsiteY17388" fmla="*/ 31300 h 512833"/>
                <a:gd name="connsiteX17389" fmla="*/ 3553994 w 4966685"/>
                <a:gd name="connsiteY17389" fmla="*/ 24462 h 512833"/>
                <a:gd name="connsiteX17390" fmla="*/ 3525749 w 4966685"/>
                <a:gd name="connsiteY17390" fmla="*/ 24462 h 512833"/>
                <a:gd name="connsiteX17391" fmla="*/ 3532588 w 4966685"/>
                <a:gd name="connsiteY17391" fmla="*/ 31300 h 512833"/>
                <a:gd name="connsiteX17392" fmla="*/ 3525749 w 4966685"/>
                <a:gd name="connsiteY17392" fmla="*/ 38139 h 512833"/>
                <a:gd name="connsiteX17393" fmla="*/ 3518910 w 4966685"/>
                <a:gd name="connsiteY17393" fmla="*/ 31300 h 512833"/>
                <a:gd name="connsiteX17394" fmla="*/ 3525749 w 4966685"/>
                <a:gd name="connsiteY17394" fmla="*/ 24462 h 512833"/>
                <a:gd name="connsiteX17395" fmla="*/ 3497504 w 4966685"/>
                <a:gd name="connsiteY17395" fmla="*/ 24462 h 512833"/>
                <a:gd name="connsiteX17396" fmla="*/ 3504342 w 4966685"/>
                <a:gd name="connsiteY17396" fmla="*/ 31300 h 512833"/>
                <a:gd name="connsiteX17397" fmla="*/ 3497504 w 4966685"/>
                <a:gd name="connsiteY17397" fmla="*/ 38139 h 512833"/>
                <a:gd name="connsiteX17398" fmla="*/ 3490665 w 4966685"/>
                <a:gd name="connsiteY17398" fmla="*/ 31300 h 512833"/>
                <a:gd name="connsiteX17399" fmla="*/ 3497504 w 4966685"/>
                <a:gd name="connsiteY17399" fmla="*/ 24462 h 512833"/>
                <a:gd name="connsiteX17400" fmla="*/ 3469258 w 4966685"/>
                <a:gd name="connsiteY17400" fmla="*/ 24462 h 512833"/>
                <a:gd name="connsiteX17401" fmla="*/ 3476097 w 4966685"/>
                <a:gd name="connsiteY17401" fmla="*/ 31300 h 512833"/>
                <a:gd name="connsiteX17402" fmla="*/ 3469258 w 4966685"/>
                <a:gd name="connsiteY17402" fmla="*/ 38139 h 512833"/>
                <a:gd name="connsiteX17403" fmla="*/ 3462419 w 4966685"/>
                <a:gd name="connsiteY17403" fmla="*/ 31300 h 512833"/>
                <a:gd name="connsiteX17404" fmla="*/ 3469258 w 4966685"/>
                <a:gd name="connsiteY17404" fmla="*/ 24462 h 512833"/>
                <a:gd name="connsiteX17405" fmla="*/ 3441013 w 4966685"/>
                <a:gd name="connsiteY17405" fmla="*/ 24462 h 512833"/>
                <a:gd name="connsiteX17406" fmla="*/ 3447851 w 4966685"/>
                <a:gd name="connsiteY17406" fmla="*/ 31300 h 512833"/>
                <a:gd name="connsiteX17407" fmla="*/ 3441013 w 4966685"/>
                <a:gd name="connsiteY17407" fmla="*/ 38139 h 512833"/>
                <a:gd name="connsiteX17408" fmla="*/ 3434174 w 4966685"/>
                <a:gd name="connsiteY17408" fmla="*/ 31300 h 512833"/>
                <a:gd name="connsiteX17409" fmla="*/ 3441013 w 4966685"/>
                <a:gd name="connsiteY17409" fmla="*/ 24462 h 512833"/>
                <a:gd name="connsiteX17410" fmla="*/ 3412767 w 4966685"/>
                <a:gd name="connsiteY17410" fmla="*/ 24462 h 512833"/>
                <a:gd name="connsiteX17411" fmla="*/ 3419606 w 4966685"/>
                <a:gd name="connsiteY17411" fmla="*/ 31300 h 512833"/>
                <a:gd name="connsiteX17412" fmla="*/ 3412767 w 4966685"/>
                <a:gd name="connsiteY17412" fmla="*/ 38139 h 512833"/>
                <a:gd name="connsiteX17413" fmla="*/ 3405928 w 4966685"/>
                <a:gd name="connsiteY17413" fmla="*/ 31300 h 512833"/>
                <a:gd name="connsiteX17414" fmla="*/ 3412767 w 4966685"/>
                <a:gd name="connsiteY17414" fmla="*/ 24462 h 512833"/>
                <a:gd name="connsiteX17415" fmla="*/ 3384549 w 4966685"/>
                <a:gd name="connsiteY17415" fmla="*/ 24462 h 512833"/>
                <a:gd name="connsiteX17416" fmla="*/ 3391388 w 4966685"/>
                <a:gd name="connsiteY17416" fmla="*/ 31300 h 512833"/>
                <a:gd name="connsiteX17417" fmla="*/ 3384549 w 4966685"/>
                <a:gd name="connsiteY17417" fmla="*/ 38139 h 512833"/>
                <a:gd name="connsiteX17418" fmla="*/ 3377710 w 4966685"/>
                <a:gd name="connsiteY17418" fmla="*/ 31300 h 512833"/>
                <a:gd name="connsiteX17419" fmla="*/ 3384549 w 4966685"/>
                <a:gd name="connsiteY17419" fmla="*/ 24462 h 512833"/>
                <a:gd name="connsiteX17420" fmla="*/ 3356311 w 4966685"/>
                <a:gd name="connsiteY17420" fmla="*/ 24462 h 512833"/>
                <a:gd name="connsiteX17421" fmla="*/ 3363150 w 4966685"/>
                <a:gd name="connsiteY17421" fmla="*/ 31300 h 512833"/>
                <a:gd name="connsiteX17422" fmla="*/ 3356311 w 4966685"/>
                <a:gd name="connsiteY17422" fmla="*/ 38139 h 512833"/>
                <a:gd name="connsiteX17423" fmla="*/ 3349472 w 4966685"/>
                <a:gd name="connsiteY17423" fmla="*/ 31300 h 512833"/>
                <a:gd name="connsiteX17424" fmla="*/ 3356311 w 4966685"/>
                <a:gd name="connsiteY17424" fmla="*/ 24462 h 512833"/>
                <a:gd name="connsiteX17425" fmla="*/ 3328066 w 4966685"/>
                <a:gd name="connsiteY17425" fmla="*/ 24462 h 512833"/>
                <a:gd name="connsiteX17426" fmla="*/ 3334905 w 4966685"/>
                <a:gd name="connsiteY17426" fmla="*/ 31300 h 512833"/>
                <a:gd name="connsiteX17427" fmla="*/ 3328066 w 4966685"/>
                <a:gd name="connsiteY17427" fmla="*/ 38139 h 512833"/>
                <a:gd name="connsiteX17428" fmla="*/ 3321227 w 4966685"/>
                <a:gd name="connsiteY17428" fmla="*/ 31300 h 512833"/>
                <a:gd name="connsiteX17429" fmla="*/ 3328066 w 4966685"/>
                <a:gd name="connsiteY17429" fmla="*/ 24462 h 512833"/>
                <a:gd name="connsiteX17430" fmla="*/ 3299819 w 4966685"/>
                <a:gd name="connsiteY17430" fmla="*/ 24462 h 512833"/>
                <a:gd name="connsiteX17431" fmla="*/ 3306658 w 4966685"/>
                <a:gd name="connsiteY17431" fmla="*/ 31300 h 512833"/>
                <a:gd name="connsiteX17432" fmla="*/ 3299819 w 4966685"/>
                <a:gd name="connsiteY17432" fmla="*/ 38139 h 512833"/>
                <a:gd name="connsiteX17433" fmla="*/ 3292981 w 4966685"/>
                <a:gd name="connsiteY17433" fmla="*/ 31300 h 512833"/>
                <a:gd name="connsiteX17434" fmla="*/ 3299819 w 4966685"/>
                <a:gd name="connsiteY17434" fmla="*/ 24462 h 512833"/>
                <a:gd name="connsiteX17435" fmla="*/ 3271575 w 4966685"/>
                <a:gd name="connsiteY17435" fmla="*/ 24462 h 512833"/>
                <a:gd name="connsiteX17436" fmla="*/ 3278414 w 4966685"/>
                <a:gd name="connsiteY17436" fmla="*/ 31300 h 512833"/>
                <a:gd name="connsiteX17437" fmla="*/ 3271575 w 4966685"/>
                <a:gd name="connsiteY17437" fmla="*/ 38139 h 512833"/>
                <a:gd name="connsiteX17438" fmla="*/ 3264736 w 4966685"/>
                <a:gd name="connsiteY17438" fmla="*/ 31300 h 512833"/>
                <a:gd name="connsiteX17439" fmla="*/ 3271575 w 4966685"/>
                <a:gd name="connsiteY17439" fmla="*/ 24462 h 512833"/>
                <a:gd name="connsiteX17440" fmla="*/ 3243329 w 4966685"/>
                <a:gd name="connsiteY17440" fmla="*/ 24462 h 512833"/>
                <a:gd name="connsiteX17441" fmla="*/ 3250168 w 4966685"/>
                <a:gd name="connsiteY17441" fmla="*/ 31300 h 512833"/>
                <a:gd name="connsiteX17442" fmla="*/ 3243329 w 4966685"/>
                <a:gd name="connsiteY17442" fmla="*/ 38139 h 512833"/>
                <a:gd name="connsiteX17443" fmla="*/ 3236490 w 4966685"/>
                <a:gd name="connsiteY17443" fmla="*/ 31300 h 512833"/>
                <a:gd name="connsiteX17444" fmla="*/ 3243329 w 4966685"/>
                <a:gd name="connsiteY17444" fmla="*/ 24462 h 512833"/>
                <a:gd name="connsiteX17445" fmla="*/ 3215084 w 4966685"/>
                <a:gd name="connsiteY17445" fmla="*/ 24462 h 512833"/>
                <a:gd name="connsiteX17446" fmla="*/ 3221923 w 4966685"/>
                <a:gd name="connsiteY17446" fmla="*/ 31300 h 512833"/>
                <a:gd name="connsiteX17447" fmla="*/ 3215084 w 4966685"/>
                <a:gd name="connsiteY17447" fmla="*/ 38139 h 512833"/>
                <a:gd name="connsiteX17448" fmla="*/ 3208245 w 4966685"/>
                <a:gd name="connsiteY17448" fmla="*/ 31300 h 512833"/>
                <a:gd name="connsiteX17449" fmla="*/ 3215084 w 4966685"/>
                <a:gd name="connsiteY17449" fmla="*/ 24462 h 512833"/>
                <a:gd name="connsiteX17450" fmla="*/ 3186838 w 4966685"/>
                <a:gd name="connsiteY17450" fmla="*/ 24462 h 512833"/>
                <a:gd name="connsiteX17451" fmla="*/ 3193676 w 4966685"/>
                <a:gd name="connsiteY17451" fmla="*/ 31300 h 512833"/>
                <a:gd name="connsiteX17452" fmla="*/ 3186838 w 4966685"/>
                <a:gd name="connsiteY17452" fmla="*/ 38139 h 512833"/>
                <a:gd name="connsiteX17453" fmla="*/ 3179999 w 4966685"/>
                <a:gd name="connsiteY17453" fmla="*/ 31300 h 512833"/>
                <a:gd name="connsiteX17454" fmla="*/ 3186838 w 4966685"/>
                <a:gd name="connsiteY17454" fmla="*/ 24462 h 512833"/>
                <a:gd name="connsiteX17455" fmla="*/ 3158593 w 4966685"/>
                <a:gd name="connsiteY17455" fmla="*/ 24462 h 512833"/>
                <a:gd name="connsiteX17456" fmla="*/ 3165432 w 4966685"/>
                <a:gd name="connsiteY17456" fmla="*/ 31300 h 512833"/>
                <a:gd name="connsiteX17457" fmla="*/ 3158593 w 4966685"/>
                <a:gd name="connsiteY17457" fmla="*/ 38139 h 512833"/>
                <a:gd name="connsiteX17458" fmla="*/ 3151754 w 4966685"/>
                <a:gd name="connsiteY17458" fmla="*/ 31300 h 512833"/>
                <a:gd name="connsiteX17459" fmla="*/ 3158593 w 4966685"/>
                <a:gd name="connsiteY17459" fmla="*/ 24462 h 512833"/>
                <a:gd name="connsiteX17460" fmla="*/ 3130347 w 4966685"/>
                <a:gd name="connsiteY17460" fmla="*/ 24462 h 512833"/>
                <a:gd name="connsiteX17461" fmla="*/ 3137186 w 4966685"/>
                <a:gd name="connsiteY17461" fmla="*/ 31300 h 512833"/>
                <a:gd name="connsiteX17462" fmla="*/ 3130347 w 4966685"/>
                <a:gd name="connsiteY17462" fmla="*/ 38139 h 512833"/>
                <a:gd name="connsiteX17463" fmla="*/ 3123508 w 4966685"/>
                <a:gd name="connsiteY17463" fmla="*/ 31300 h 512833"/>
                <a:gd name="connsiteX17464" fmla="*/ 3130347 w 4966685"/>
                <a:gd name="connsiteY17464" fmla="*/ 24462 h 512833"/>
                <a:gd name="connsiteX17465" fmla="*/ 3102102 w 4966685"/>
                <a:gd name="connsiteY17465" fmla="*/ 24462 h 512833"/>
                <a:gd name="connsiteX17466" fmla="*/ 3108941 w 4966685"/>
                <a:gd name="connsiteY17466" fmla="*/ 31300 h 512833"/>
                <a:gd name="connsiteX17467" fmla="*/ 3102102 w 4966685"/>
                <a:gd name="connsiteY17467" fmla="*/ 38139 h 512833"/>
                <a:gd name="connsiteX17468" fmla="*/ 3095263 w 4966685"/>
                <a:gd name="connsiteY17468" fmla="*/ 31300 h 512833"/>
                <a:gd name="connsiteX17469" fmla="*/ 3102102 w 4966685"/>
                <a:gd name="connsiteY17469" fmla="*/ 24462 h 512833"/>
                <a:gd name="connsiteX17470" fmla="*/ 3073856 w 4966685"/>
                <a:gd name="connsiteY17470" fmla="*/ 24462 h 512833"/>
                <a:gd name="connsiteX17471" fmla="*/ 3080695 w 4966685"/>
                <a:gd name="connsiteY17471" fmla="*/ 31300 h 512833"/>
                <a:gd name="connsiteX17472" fmla="*/ 3073856 w 4966685"/>
                <a:gd name="connsiteY17472" fmla="*/ 38139 h 512833"/>
                <a:gd name="connsiteX17473" fmla="*/ 3067017 w 4966685"/>
                <a:gd name="connsiteY17473" fmla="*/ 31300 h 512833"/>
                <a:gd name="connsiteX17474" fmla="*/ 3073856 w 4966685"/>
                <a:gd name="connsiteY17474" fmla="*/ 24462 h 512833"/>
                <a:gd name="connsiteX17475" fmla="*/ 3045611 w 4966685"/>
                <a:gd name="connsiteY17475" fmla="*/ 24462 h 512833"/>
                <a:gd name="connsiteX17476" fmla="*/ 3052450 w 4966685"/>
                <a:gd name="connsiteY17476" fmla="*/ 31300 h 512833"/>
                <a:gd name="connsiteX17477" fmla="*/ 3045611 w 4966685"/>
                <a:gd name="connsiteY17477" fmla="*/ 38139 h 512833"/>
                <a:gd name="connsiteX17478" fmla="*/ 3038772 w 4966685"/>
                <a:gd name="connsiteY17478" fmla="*/ 31300 h 512833"/>
                <a:gd name="connsiteX17479" fmla="*/ 3045611 w 4966685"/>
                <a:gd name="connsiteY17479" fmla="*/ 24462 h 512833"/>
                <a:gd name="connsiteX17480" fmla="*/ 3017365 w 4966685"/>
                <a:gd name="connsiteY17480" fmla="*/ 24462 h 512833"/>
                <a:gd name="connsiteX17481" fmla="*/ 3024204 w 4966685"/>
                <a:gd name="connsiteY17481" fmla="*/ 31300 h 512833"/>
                <a:gd name="connsiteX17482" fmla="*/ 3017365 w 4966685"/>
                <a:gd name="connsiteY17482" fmla="*/ 38139 h 512833"/>
                <a:gd name="connsiteX17483" fmla="*/ 3010526 w 4966685"/>
                <a:gd name="connsiteY17483" fmla="*/ 31300 h 512833"/>
                <a:gd name="connsiteX17484" fmla="*/ 3017365 w 4966685"/>
                <a:gd name="connsiteY17484" fmla="*/ 24462 h 512833"/>
                <a:gd name="connsiteX17485" fmla="*/ 2989120 w 4966685"/>
                <a:gd name="connsiteY17485" fmla="*/ 24462 h 512833"/>
                <a:gd name="connsiteX17486" fmla="*/ 2995959 w 4966685"/>
                <a:gd name="connsiteY17486" fmla="*/ 31300 h 512833"/>
                <a:gd name="connsiteX17487" fmla="*/ 2989120 w 4966685"/>
                <a:gd name="connsiteY17487" fmla="*/ 38139 h 512833"/>
                <a:gd name="connsiteX17488" fmla="*/ 2982281 w 4966685"/>
                <a:gd name="connsiteY17488" fmla="*/ 31300 h 512833"/>
                <a:gd name="connsiteX17489" fmla="*/ 2989120 w 4966685"/>
                <a:gd name="connsiteY17489" fmla="*/ 24462 h 512833"/>
                <a:gd name="connsiteX17490" fmla="*/ 2960874 w 4966685"/>
                <a:gd name="connsiteY17490" fmla="*/ 24462 h 512833"/>
                <a:gd name="connsiteX17491" fmla="*/ 2967713 w 4966685"/>
                <a:gd name="connsiteY17491" fmla="*/ 31300 h 512833"/>
                <a:gd name="connsiteX17492" fmla="*/ 2960874 w 4966685"/>
                <a:gd name="connsiteY17492" fmla="*/ 38139 h 512833"/>
                <a:gd name="connsiteX17493" fmla="*/ 2954035 w 4966685"/>
                <a:gd name="connsiteY17493" fmla="*/ 31300 h 512833"/>
                <a:gd name="connsiteX17494" fmla="*/ 2960874 w 4966685"/>
                <a:gd name="connsiteY17494" fmla="*/ 24462 h 512833"/>
                <a:gd name="connsiteX17495" fmla="*/ 2932629 w 4966685"/>
                <a:gd name="connsiteY17495" fmla="*/ 24462 h 512833"/>
                <a:gd name="connsiteX17496" fmla="*/ 2939468 w 4966685"/>
                <a:gd name="connsiteY17496" fmla="*/ 31300 h 512833"/>
                <a:gd name="connsiteX17497" fmla="*/ 2932629 w 4966685"/>
                <a:gd name="connsiteY17497" fmla="*/ 38139 h 512833"/>
                <a:gd name="connsiteX17498" fmla="*/ 2925790 w 4966685"/>
                <a:gd name="connsiteY17498" fmla="*/ 31300 h 512833"/>
                <a:gd name="connsiteX17499" fmla="*/ 2932629 w 4966685"/>
                <a:gd name="connsiteY17499" fmla="*/ 24462 h 512833"/>
                <a:gd name="connsiteX17500" fmla="*/ 2904383 w 4966685"/>
                <a:gd name="connsiteY17500" fmla="*/ 24462 h 512833"/>
                <a:gd name="connsiteX17501" fmla="*/ 2911222 w 4966685"/>
                <a:gd name="connsiteY17501" fmla="*/ 31300 h 512833"/>
                <a:gd name="connsiteX17502" fmla="*/ 2904383 w 4966685"/>
                <a:gd name="connsiteY17502" fmla="*/ 38139 h 512833"/>
                <a:gd name="connsiteX17503" fmla="*/ 2897544 w 4966685"/>
                <a:gd name="connsiteY17503" fmla="*/ 31300 h 512833"/>
                <a:gd name="connsiteX17504" fmla="*/ 2904383 w 4966685"/>
                <a:gd name="connsiteY17504" fmla="*/ 24462 h 512833"/>
                <a:gd name="connsiteX17505" fmla="*/ 2876138 w 4966685"/>
                <a:gd name="connsiteY17505" fmla="*/ 24462 h 512833"/>
                <a:gd name="connsiteX17506" fmla="*/ 2882977 w 4966685"/>
                <a:gd name="connsiteY17506" fmla="*/ 31300 h 512833"/>
                <a:gd name="connsiteX17507" fmla="*/ 2876138 w 4966685"/>
                <a:gd name="connsiteY17507" fmla="*/ 38139 h 512833"/>
                <a:gd name="connsiteX17508" fmla="*/ 2869299 w 4966685"/>
                <a:gd name="connsiteY17508" fmla="*/ 31300 h 512833"/>
                <a:gd name="connsiteX17509" fmla="*/ 2876138 w 4966685"/>
                <a:gd name="connsiteY17509" fmla="*/ 24462 h 512833"/>
                <a:gd name="connsiteX17510" fmla="*/ 2847892 w 4966685"/>
                <a:gd name="connsiteY17510" fmla="*/ 24462 h 512833"/>
                <a:gd name="connsiteX17511" fmla="*/ 2854731 w 4966685"/>
                <a:gd name="connsiteY17511" fmla="*/ 31300 h 512833"/>
                <a:gd name="connsiteX17512" fmla="*/ 2847892 w 4966685"/>
                <a:gd name="connsiteY17512" fmla="*/ 38139 h 512833"/>
                <a:gd name="connsiteX17513" fmla="*/ 2841053 w 4966685"/>
                <a:gd name="connsiteY17513" fmla="*/ 31300 h 512833"/>
                <a:gd name="connsiteX17514" fmla="*/ 2847892 w 4966685"/>
                <a:gd name="connsiteY17514" fmla="*/ 24462 h 512833"/>
                <a:gd name="connsiteX17515" fmla="*/ 2819647 w 4966685"/>
                <a:gd name="connsiteY17515" fmla="*/ 24462 h 512833"/>
                <a:gd name="connsiteX17516" fmla="*/ 2826486 w 4966685"/>
                <a:gd name="connsiteY17516" fmla="*/ 31300 h 512833"/>
                <a:gd name="connsiteX17517" fmla="*/ 2819647 w 4966685"/>
                <a:gd name="connsiteY17517" fmla="*/ 38139 h 512833"/>
                <a:gd name="connsiteX17518" fmla="*/ 2812809 w 4966685"/>
                <a:gd name="connsiteY17518" fmla="*/ 31300 h 512833"/>
                <a:gd name="connsiteX17519" fmla="*/ 2819647 w 4966685"/>
                <a:gd name="connsiteY17519" fmla="*/ 24462 h 512833"/>
                <a:gd name="connsiteX17520" fmla="*/ 2791401 w 4966685"/>
                <a:gd name="connsiteY17520" fmla="*/ 24462 h 512833"/>
                <a:gd name="connsiteX17521" fmla="*/ 2798240 w 4966685"/>
                <a:gd name="connsiteY17521" fmla="*/ 31300 h 512833"/>
                <a:gd name="connsiteX17522" fmla="*/ 2791401 w 4966685"/>
                <a:gd name="connsiteY17522" fmla="*/ 38139 h 512833"/>
                <a:gd name="connsiteX17523" fmla="*/ 2784562 w 4966685"/>
                <a:gd name="connsiteY17523" fmla="*/ 31300 h 512833"/>
                <a:gd name="connsiteX17524" fmla="*/ 2791401 w 4966685"/>
                <a:gd name="connsiteY17524" fmla="*/ 24462 h 512833"/>
                <a:gd name="connsiteX17525" fmla="*/ 2763156 w 4966685"/>
                <a:gd name="connsiteY17525" fmla="*/ 24462 h 512833"/>
                <a:gd name="connsiteX17526" fmla="*/ 2769995 w 4966685"/>
                <a:gd name="connsiteY17526" fmla="*/ 31300 h 512833"/>
                <a:gd name="connsiteX17527" fmla="*/ 2763156 w 4966685"/>
                <a:gd name="connsiteY17527" fmla="*/ 38139 h 512833"/>
                <a:gd name="connsiteX17528" fmla="*/ 2756318 w 4966685"/>
                <a:gd name="connsiteY17528" fmla="*/ 31300 h 512833"/>
                <a:gd name="connsiteX17529" fmla="*/ 2763156 w 4966685"/>
                <a:gd name="connsiteY17529" fmla="*/ 24462 h 512833"/>
                <a:gd name="connsiteX17530" fmla="*/ 2734910 w 4966685"/>
                <a:gd name="connsiteY17530" fmla="*/ 24462 h 512833"/>
                <a:gd name="connsiteX17531" fmla="*/ 2741749 w 4966685"/>
                <a:gd name="connsiteY17531" fmla="*/ 31300 h 512833"/>
                <a:gd name="connsiteX17532" fmla="*/ 2734910 w 4966685"/>
                <a:gd name="connsiteY17532" fmla="*/ 38139 h 512833"/>
                <a:gd name="connsiteX17533" fmla="*/ 2728071 w 4966685"/>
                <a:gd name="connsiteY17533" fmla="*/ 31300 h 512833"/>
                <a:gd name="connsiteX17534" fmla="*/ 2734910 w 4966685"/>
                <a:gd name="connsiteY17534" fmla="*/ 24462 h 512833"/>
                <a:gd name="connsiteX17535" fmla="*/ 2706665 w 4966685"/>
                <a:gd name="connsiteY17535" fmla="*/ 24462 h 512833"/>
                <a:gd name="connsiteX17536" fmla="*/ 2713504 w 4966685"/>
                <a:gd name="connsiteY17536" fmla="*/ 31300 h 512833"/>
                <a:gd name="connsiteX17537" fmla="*/ 2706665 w 4966685"/>
                <a:gd name="connsiteY17537" fmla="*/ 38139 h 512833"/>
                <a:gd name="connsiteX17538" fmla="*/ 2699827 w 4966685"/>
                <a:gd name="connsiteY17538" fmla="*/ 31300 h 512833"/>
                <a:gd name="connsiteX17539" fmla="*/ 2706665 w 4966685"/>
                <a:gd name="connsiteY17539" fmla="*/ 24462 h 512833"/>
                <a:gd name="connsiteX17540" fmla="*/ 2678419 w 4966685"/>
                <a:gd name="connsiteY17540" fmla="*/ 24462 h 512833"/>
                <a:gd name="connsiteX17541" fmla="*/ 2685258 w 4966685"/>
                <a:gd name="connsiteY17541" fmla="*/ 31300 h 512833"/>
                <a:gd name="connsiteX17542" fmla="*/ 2678419 w 4966685"/>
                <a:gd name="connsiteY17542" fmla="*/ 38139 h 512833"/>
                <a:gd name="connsiteX17543" fmla="*/ 2671580 w 4966685"/>
                <a:gd name="connsiteY17543" fmla="*/ 31300 h 512833"/>
                <a:gd name="connsiteX17544" fmla="*/ 2678419 w 4966685"/>
                <a:gd name="connsiteY17544" fmla="*/ 24462 h 512833"/>
                <a:gd name="connsiteX17545" fmla="*/ 2650174 w 4966685"/>
                <a:gd name="connsiteY17545" fmla="*/ 24462 h 512833"/>
                <a:gd name="connsiteX17546" fmla="*/ 2657013 w 4966685"/>
                <a:gd name="connsiteY17546" fmla="*/ 31300 h 512833"/>
                <a:gd name="connsiteX17547" fmla="*/ 2650174 w 4966685"/>
                <a:gd name="connsiteY17547" fmla="*/ 38139 h 512833"/>
                <a:gd name="connsiteX17548" fmla="*/ 2643336 w 4966685"/>
                <a:gd name="connsiteY17548" fmla="*/ 31300 h 512833"/>
                <a:gd name="connsiteX17549" fmla="*/ 2650174 w 4966685"/>
                <a:gd name="connsiteY17549" fmla="*/ 24462 h 512833"/>
                <a:gd name="connsiteX17550" fmla="*/ 2621928 w 4966685"/>
                <a:gd name="connsiteY17550" fmla="*/ 24462 h 512833"/>
                <a:gd name="connsiteX17551" fmla="*/ 2628767 w 4966685"/>
                <a:gd name="connsiteY17551" fmla="*/ 31300 h 512833"/>
                <a:gd name="connsiteX17552" fmla="*/ 2621928 w 4966685"/>
                <a:gd name="connsiteY17552" fmla="*/ 38139 h 512833"/>
                <a:gd name="connsiteX17553" fmla="*/ 2615089 w 4966685"/>
                <a:gd name="connsiteY17553" fmla="*/ 31300 h 512833"/>
                <a:gd name="connsiteX17554" fmla="*/ 2621928 w 4966685"/>
                <a:gd name="connsiteY17554" fmla="*/ 24462 h 512833"/>
                <a:gd name="connsiteX17555" fmla="*/ 2593683 w 4966685"/>
                <a:gd name="connsiteY17555" fmla="*/ 24462 h 512833"/>
                <a:gd name="connsiteX17556" fmla="*/ 2600522 w 4966685"/>
                <a:gd name="connsiteY17556" fmla="*/ 31300 h 512833"/>
                <a:gd name="connsiteX17557" fmla="*/ 2593683 w 4966685"/>
                <a:gd name="connsiteY17557" fmla="*/ 38139 h 512833"/>
                <a:gd name="connsiteX17558" fmla="*/ 2586845 w 4966685"/>
                <a:gd name="connsiteY17558" fmla="*/ 31300 h 512833"/>
                <a:gd name="connsiteX17559" fmla="*/ 2593683 w 4966685"/>
                <a:gd name="connsiteY17559" fmla="*/ 24462 h 512833"/>
                <a:gd name="connsiteX17560" fmla="*/ 2565437 w 4966685"/>
                <a:gd name="connsiteY17560" fmla="*/ 24462 h 512833"/>
                <a:gd name="connsiteX17561" fmla="*/ 2572276 w 4966685"/>
                <a:gd name="connsiteY17561" fmla="*/ 31300 h 512833"/>
                <a:gd name="connsiteX17562" fmla="*/ 2565437 w 4966685"/>
                <a:gd name="connsiteY17562" fmla="*/ 38139 h 512833"/>
                <a:gd name="connsiteX17563" fmla="*/ 2558598 w 4966685"/>
                <a:gd name="connsiteY17563" fmla="*/ 31300 h 512833"/>
                <a:gd name="connsiteX17564" fmla="*/ 2565437 w 4966685"/>
                <a:gd name="connsiteY17564" fmla="*/ 24462 h 512833"/>
                <a:gd name="connsiteX17565" fmla="*/ 2537193 w 4966685"/>
                <a:gd name="connsiteY17565" fmla="*/ 24462 h 512833"/>
                <a:gd name="connsiteX17566" fmla="*/ 2544031 w 4966685"/>
                <a:gd name="connsiteY17566" fmla="*/ 31300 h 512833"/>
                <a:gd name="connsiteX17567" fmla="*/ 2537193 w 4966685"/>
                <a:gd name="connsiteY17567" fmla="*/ 38139 h 512833"/>
                <a:gd name="connsiteX17568" fmla="*/ 2530354 w 4966685"/>
                <a:gd name="connsiteY17568" fmla="*/ 31300 h 512833"/>
                <a:gd name="connsiteX17569" fmla="*/ 2537193 w 4966685"/>
                <a:gd name="connsiteY17569" fmla="*/ 24462 h 512833"/>
                <a:gd name="connsiteX17570" fmla="*/ 2508946 w 4966685"/>
                <a:gd name="connsiteY17570" fmla="*/ 24462 h 512833"/>
                <a:gd name="connsiteX17571" fmla="*/ 2515785 w 4966685"/>
                <a:gd name="connsiteY17571" fmla="*/ 31300 h 512833"/>
                <a:gd name="connsiteX17572" fmla="*/ 2508946 w 4966685"/>
                <a:gd name="connsiteY17572" fmla="*/ 38139 h 512833"/>
                <a:gd name="connsiteX17573" fmla="*/ 2502107 w 4966685"/>
                <a:gd name="connsiteY17573" fmla="*/ 31300 h 512833"/>
                <a:gd name="connsiteX17574" fmla="*/ 2508946 w 4966685"/>
                <a:gd name="connsiteY17574" fmla="*/ 24462 h 512833"/>
                <a:gd name="connsiteX17575" fmla="*/ 2480702 w 4966685"/>
                <a:gd name="connsiteY17575" fmla="*/ 24462 h 512833"/>
                <a:gd name="connsiteX17576" fmla="*/ 2487540 w 4966685"/>
                <a:gd name="connsiteY17576" fmla="*/ 31300 h 512833"/>
                <a:gd name="connsiteX17577" fmla="*/ 2480702 w 4966685"/>
                <a:gd name="connsiteY17577" fmla="*/ 38139 h 512833"/>
                <a:gd name="connsiteX17578" fmla="*/ 2473863 w 4966685"/>
                <a:gd name="connsiteY17578" fmla="*/ 31300 h 512833"/>
                <a:gd name="connsiteX17579" fmla="*/ 2480702 w 4966685"/>
                <a:gd name="connsiteY17579" fmla="*/ 24462 h 512833"/>
                <a:gd name="connsiteX17580" fmla="*/ 2452455 w 4966685"/>
                <a:gd name="connsiteY17580" fmla="*/ 24462 h 512833"/>
                <a:gd name="connsiteX17581" fmla="*/ 2459294 w 4966685"/>
                <a:gd name="connsiteY17581" fmla="*/ 31300 h 512833"/>
                <a:gd name="connsiteX17582" fmla="*/ 2452455 w 4966685"/>
                <a:gd name="connsiteY17582" fmla="*/ 38139 h 512833"/>
                <a:gd name="connsiteX17583" fmla="*/ 2445616 w 4966685"/>
                <a:gd name="connsiteY17583" fmla="*/ 31300 h 512833"/>
                <a:gd name="connsiteX17584" fmla="*/ 2452455 w 4966685"/>
                <a:gd name="connsiteY17584" fmla="*/ 24462 h 512833"/>
                <a:gd name="connsiteX17585" fmla="*/ 2424211 w 4966685"/>
                <a:gd name="connsiteY17585" fmla="*/ 24462 h 512833"/>
                <a:gd name="connsiteX17586" fmla="*/ 2431049 w 4966685"/>
                <a:gd name="connsiteY17586" fmla="*/ 31300 h 512833"/>
                <a:gd name="connsiteX17587" fmla="*/ 2424211 w 4966685"/>
                <a:gd name="connsiteY17587" fmla="*/ 38139 h 512833"/>
                <a:gd name="connsiteX17588" fmla="*/ 2417372 w 4966685"/>
                <a:gd name="connsiteY17588" fmla="*/ 31300 h 512833"/>
                <a:gd name="connsiteX17589" fmla="*/ 2424211 w 4966685"/>
                <a:gd name="connsiteY17589" fmla="*/ 24462 h 512833"/>
                <a:gd name="connsiteX17590" fmla="*/ 2395964 w 4966685"/>
                <a:gd name="connsiteY17590" fmla="*/ 24462 h 512833"/>
                <a:gd name="connsiteX17591" fmla="*/ 2402803 w 4966685"/>
                <a:gd name="connsiteY17591" fmla="*/ 31300 h 512833"/>
                <a:gd name="connsiteX17592" fmla="*/ 2395964 w 4966685"/>
                <a:gd name="connsiteY17592" fmla="*/ 38139 h 512833"/>
                <a:gd name="connsiteX17593" fmla="*/ 2389125 w 4966685"/>
                <a:gd name="connsiteY17593" fmla="*/ 31300 h 512833"/>
                <a:gd name="connsiteX17594" fmla="*/ 2395964 w 4966685"/>
                <a:gd name="connsiteY17594" fmla="*/ 24462 h 512833"/>
                <a:gd name="connsiteX17595" fmla="*/ 2367720 w 4966685"/>
                <a:gd name="connsiteY17595" fmla="*/ 24462 h 512833"/>
                <a:gd name="connsiteX17596" fmla="*/ 2374559 w 4966685"/>
                <a:gd name="connsiteY17596" fmla="*/ 31300 h 512833"/>
                <a:gd name="connsiteX17597" fmla="*/ 2367720 w 4966685"/>
                <a:gd name="connsiteY17597" fmla="*/ 38139 h 512833"/>
                <a:gd name="connsiteX17598" fmla="*/ 2360881 w 4966685"/>
                <a:gd name="connsiteY17598" fmla="*/ 31300 h 512833"/>
                <a:gd name="connsiteX17599" fmla="*/ 2367720 w 4966685"/>
                <a:gd name="connsiteY17599" fmla="*/ 24462 h 512833"/>
                <a:gd name="connsiteX17600" fmla="*/ 2339473 w 4966685"/>
                <a:gd name="connsiteY17600" fmla="*/ 24462 h 512833"/>
                <a:gd name="connsiteX17601" fmla="*/ 2346312 w 4966685"/>
                <a:gd name="connsiteY17601" fmla="*/ 31300 h 512833"/>
                <a:gd name="connsiteX17602" fmla="*/ 2339473 w 4966685"/>
                <a:gd name="connsiteY17602" fmla="*/ 38139 h 512833"/>
                <a:gd name="connsiteX17603" fmla="*/ 2332634 w 4966685"/>
                <a:gd name="connsiteY17603" fmla="*/ 31300 h 512833"/>
                <a:gd name="connsiteX17604" fmla="*/ 2339473 w 4966685"/>
                <a:gd name="connsiteY17604" fmla="*/ 24462 h 512833"/>
                <a:gd name="connsiteX17605" fmla="*/ 2311229 w 4966685"/>
                <a:gd name="connsiteY17605" fmla="*/ 24462 h 512833"/>
                <a:gd name="connsiteX17606" fmla="*/ 2318067 w 4966685"/>
                <a:gd name="connsiteY17606" fmla="*/ 31300 h 512833"/>
                <a:gd name="connsiteX17607" fmla="*/ 2311229 w 4966685"/>
                <a:gd name="connsiteY17607" fmla="*/ 38139 h 512833"/>
                <a:gd name="connsiteX17608" fmla="*/ 2304390 w 4966685"/>
                <a:gd name="connsiteY17608" fmla="*/ 31300 h 512833"/>
                <a:gd name="connsiteX17609" fmla="*/ 2311229 w 4966685"/>
                <a:gd name="connsiteY17609" fmla="*/ 24462 h 512833"/>
                <a:gd name="connsiteX17610" fmla="*/ 2282982 w 4966685"/>
                <a:gd name="connsiteY17610" fmla="*/ 24462 h 512833"/>
                <a:gd name="connsiteX17611" fmla="*/ 2289821 w 4966685"/>
                <a:gd name="connsiteY17611" fmla="*/ 31300 h 512833"/>
                <a:gd name="connsiteX17612" fmla="*/ 2282982 w 4966685"/>
                <a:gd name="connsiteY17612" fmla="*/ 38139 h 512833"/>
                <a:gd name="connsiteX17613" fmla="*/ 2276144 w 4966685"/>
                <a:gd name="connsiteY17613" fmla="*/ 31300 h 512833"/>
                <a:gd name="connsiteX17614" fmla="*/ 2282982 w 4966685"/>
                <a:gd name="connsiteY17614" fmla="*/ 24462 h 512833"/>
                <a:gd name="connsiteX17615" fmla="*/ 2254738 w 4966685"/>
                <a:gd name="connsiteY17615" fmla="*/ 24462 h 512833"/>
                <a:gd name="connsiteX17616" fmla="*/ 2261577 w 4966685"/>
                <a:gd name="connsiteY17616" fmla="*/ 31300 h 512833"/>
                <a:gd name="connsiteX17617" fmla="*/ 2254738 w 4966685"/>
                <a:gd name="connsiteY17617" fmla="*/ 38139 h 512833"/>
                <a:gd name="connsiteX17618" fmla="*/ 2247899 w 4966685"/>
                <a:gd name="connsiteY17618" fmla="*/ 31300 h 512833"/>
                <a:gd name="connsiteX17619" fmla="*/ 2254738 w 4966685"/>
                <a:gd name="connsiteY17619" fmla="*/ 24462 h 512833"/>
                <a:gd name="connsiteX17620" fmla="*/ 2226491 w 4966685"/>
                <a:gd name="connsiteY17620" fmla="*/ 24462 h 512833"/>
                <a:gd name="connsiteX17621" fmla="*/ 2233330 w 4966685"/>
                <a:gd name="connsiteY17621" fmla="*/ 31300 h 512833"/>
                <a:gd name="connsiteX17622" fmla="*/ 2226491 w 4966685"/>
                <a:gd name="connsiteY17622" fmla="*/ 38139 h 512833"/>
                <a:gd name="connsiteX17623" fmla="*/ 2219653 w 4966685"/>
                <a:gd name="connsiteY17623" fmla="*/ 31300 h 512833"/>
                <a:gd name="connsiteX17624" fmla="*/ 2226491 w 4966685"/>
                <a:gd name="connsiteY17624" fmla="*/ 24462 h 512833"/>
                <a:gd name="connsiteX17625" fmla="*/ 2198247 w 4966685"/>
                <a:gd name="connsiteY17625" fmla="*/ 24462 h 512833"/>
                <a:gd name="connsiteX17626" fmla="*/ 2205086 w 4966685"/>
                <a:gd name="connsiteY17626" fmla="*/ 31300 h 512833"/>
                <a:gd name="connsiteX17627" fmla="*/ 2198247 w 4966685"/>
                <a:gd name="connsiteY17627" fmla="*/ 38139 h 512833"/>
                <a:gd name="connsiteX17628" fmla="*/ 2191408 w 4966685"/>
                <a:gd name="connsiteY17628" fmla="*/ 31300 h 512833"/>
                <a:gd name="connsiteX17629" fmla="*/ 2198247 w 4966685"/>
                <a:gd name="connsiteY17629" fmla="*/ 24462 h 512833"/>
                <a:gd name="connsiteX17630" fmla="*/ 2170000 w 4966685"/>
                <a:gd name="connsiteY17630" fmla="*/ 24462 h 512833"/>
                <a:gd name="connsiteX17631" fmla="*/ 2176839 w 4966685"/>
                <a:gd name="connsiteY17631" fmla="*/ 31300 h 512833"/>
                <a:gd name="connsiteX17632" fmla="*/ 2170000 w 4966685"/>
                <a:gd name="connsiteY17632" fmla="*/ 38139 h 512833"/>
                <a:gd name="connsiteX17633" fmla="*/ 2163162 w 4966685"/>
                <a:gd name="connsiteY17633" fmla="*/ 31300 h 512833"/>
                <a:gd name="connsiteX17634" fmla="*/ 2170000 w 4966685"/>
                <a:gd name="connsiteY17634" fmla="*/ 24462 h 512833"/>
                <a:gd name="connsiteX17635" fmla="*/ 2141756 w 4966685"/>
                <a:gd name="connsiteY17635" fmla="*/ 24462 h 512833"/>
                <a:gd name="connsiteX17636" fmla="*/ 2148595 w 4966685"/>
                <a:gd name="connsiteY17636" fmla="*/ 31300 h 512833"/>
                <a:gd name="connsiteX17637" fmla="*/ 2141756 w 4966685"/>
                <a:gd name="connsiteY17637" fmla="*/ 38139 h 512833"/>
                <a:gd name="connsiteX17638" fmla="*/ 2134917 w 4966685"/>
                <a:gd name="connsiteY17638" fmla="*/ 31300 h 512833"/>
                <a:gd name="connsiteX17639" fmla="*/ 2141756 w 4966685"/>
                <a:gd name="connsiteY17639" fmla="*/ 24462 h 512833"/>
                <a:gd name="connsiteX17640" fmla="*/ 2113510 w 4966685"/>
                <a:gd name="connsiteY17640" fmla="*/ 24462 h 512833"/>
                <a:gd name="connsiteX17641" fmla="*/ 2120348 w 4966685"/>
                <a:gd name="connsiteY17641" fmla="*/ 31300 h 512833"/>
                <a:gd name="connsiteX17642" fmla="*/ 2113510 w 4966685"/>
                <a:gd name="connsiteY17642" fmla="*/ 38139 h 512833"/>
                <a:gd name="connsiteX17643" fmla="*/ 2106671 w 4966685"/>
                <a:gd name="connsiteY17643" fmla="*/ 31300 h 512833"/>
                <a:gd name="connsiteX17644" fmla="*/ 2113510 w 4966685"/>
                <a:gd name="connsiteY17644" fmla="*/ 24462 h 512833"/>
                <a:gd name="connsiteX17645" fmla="*/ 2085265 w 4966685"/>
                <a:gd name="connsiteY17645" fmla="*/ 24462 h 512833"/>
                <a:gd name="connsiteX17646" fmla="*/ 2092104 w 4966685"/>
                <a:gd name="connsiteY17646" fmla="*/ 31300 h 512833"/>
                <a:gd name="connsiteX17647" fmla="*/ 2085265 w 4966685"/>
                <a:gd name="connsiteY17647" fmla="*/ 38139 h 512833"/>
                <a:gd name="connsiteX17648" fmla="*/ 2078426 w 4966685"/>
                <a:gd name="connsiteY17648" fmla="*/ 31300 h 512833"/>
                <a:gd name="connsiteX17649" fmla="*/ 2085265 w 4966685"/>
                <a:gd name="connsiteY17649" fmla="*/ 24462 h 512833"/>
                <a:gd name="connsiteX17650" fmla="*/ 2057018 w 4966685"/>
                <a:gd name="connsiteY17650" fmla="*/ 24462 h 512833"/>
                <a:gd name="connsiteX17651" fmla="*/ 2063857 w 4966685"/>
                <a:gd name="connsiteY17651" fmla="*/ 31300 h 512833"/>
                <a:gd name="connsiteX17652" fmla="*/ 2057018 w 4966685"/>
                <a:gd name="connsiteY17652" fmla="*/ 38139 h 512833"/>
                <a:gd name="connsiteX17653" fmla="*/ 2050180 w 4966685"/>
                <a:gd name="connsiteY17653" fmla="*/ 31300 h 512833"/>
                <a:gd name="connsiteX17654" fmla="*/ 2057018 w 4966685"/>
                <a:gd name="connsiteY17654" fmla="*/ 24462 h 512833"/>
                <a:gd name="connsiteX17655" fmla="*/ 2028774 w 4966685"/>
                <a:gd name="connsiteY17655" fmla="*/ 24462 h 512833"/>
                <a:gd name="connsiteX17656" fmla="*/ 2035613 w 4966685"/>
                <a:gd name="connsiteY17656" fmla="*/ 31300 h 512833"/>
                <a:gd name="connsiteX17657" fmla="*/ 2028774 w 4966685"/>
                <a:gd name="connsiteY17657" fmla="*/ 38139 h 512833"/>
                <a:gd name="connsiteX17658" fmla="*/ 2021935 w 4966685"/>
                <a:gd name="connsiteY17658" fmla="*/ 31300 h 512833"/>
                <a:gd name="connsiteX17659" fmla="*/ 2028774 w 4966685"/>
                <a:gd name="connsiteY17659" fmla="*/ 24462 h 512833"/>
                <a:gd name="connsiteX17660" fmla="*/ 2000527 w 4966685"/>
                <a:gd name="connsiteY17660" fmla="*/ 24462 h 512833"/>
                <a:gd name="connsiteX17661" fmla="*/ 2007366 w 4966685"/>
                <a:gd name="connsiteY17661" fmla="*/ 31300 h 512833"/>
                <a:gd name="connsiteX17662" fmla="*/ 2000527 w 4966685"/>
                <a:gd name="connsiteY17662" fmla="*/ 38139 h 512833"/>
                <a:gd name="connsiteX17663" fmla="*/ 1993689 w 4966685"/>
                <a:gd name="connsiteY17663" fmla="*/ 31300 h 512833"/>
                <a:gd name="connsiteX17664" fmla="*/ 2000527 w 4966685"/>
                <a:gd name="connsiteY17664" fmla="*/ 24462 h 512833"/>
                <a:gd name="connsiteX17665" fmla="*/ 1972283 w 4966685"/>
                <a:gd name="connsiteY17665" fmla="*/ 24462 h 512833"/>
                <a:gd name="connsiteX17666" fmla="*/ 1979122 w 4966685"/>
                <a:gd name="connsiteY17666" fmla="*/ 31300 h 512833"/>
                <a:gd name="connsiteX17667" fmla="*/ 1972283 w 4966685"/>
                <a:gd name="connsiteY17667" fmla="*/ 38139 h 512833"/>
                <a:gd name="connsiteX17668" fmla="*/ 1965444 w 4966685"/>
                <a:gd name="connsiteY17668" fmla="*/ 31300 h 512833"/>
                <a:gd name="connsiteX17669" fmla="*/ 1972283 w 4966685"/>
                <a:gd name="connsiteY17669" fmla="*/ 24462 h 512833"/>
                <a:gd name="connsiteX17670" fmla="*/ 1944037 w 4966685"/>
                <a:gd name="connsiteY17670" fmla="*/ 24462 h 512833"/>
                <a:gd name="connsiteX17671" fmla="*/ 1950875 w 4966685"/>
                <a:gd name="connsiteY17671" fmla="*/ 31300 h 512833"/>
                <a:gd name="connsiteX17672" fmla="*/ 1944037 w 4966685"/>
                <a:gd name="connsiteY17672" fmla="*/ 38139 h 512833"/>
                <a:gd name="connsiteX17673" fmla="*/ 1937198 w 4966685"/>
                <a:gd name="connsiteY17673" fmla="*/ 31300 h 512833"/>
                <a:gd name="connsiteX17674" fmla="*/ 1944037 w 4966685"/>
                <a:gd name="connsiteY17674" fmla="*/ 24462 h 512833"/>
                <a:gd name="connsiteX17675" fmla="*/ 1915792 w 4966685"/>
                <a:gd name="connsiteY17675" fmla="*/ 24462 h 512833"/>
                <a:gd name="connsiteX17676" fmla="*/ 1922631 w 4966685"/>
                <a:gd name="connsiteY17676" fmla="*/ 31300 h 512833"/>
                <a:gd name="connsiteX17677" fmla="*/ 1915792 w 4966685"/>
                <a:gd name="connsiteY17677" fmla="*/ 38139 h 512833"/>
                <a:gd name="connsiteX17678" fmla="*/ 1908953 w 4966685"/>
                <a:gd name="connsiteY17678" fmla="*/ 31300 h 512833"/>
                <a:gd name="connsiteX17679" fmla="*/ 1915792 w 4966685"/>
                <a:gd name="connsiteY17679" fmla="*/ 24462 h 512833"/>
                <a:gd name="connsiteX17680" fmla="*/ 1887546 w 4966685"/>
                <a:gd name="connsiteY17680" fmla="*/ 24462 h 512833"/>
                <a:gd name="connsiteX17681" fmla="*/ 1894385 w 4966685"/>
                <a:gd name="connsiteY17681" fmla="*/ 31300 h 512833"/>
                <a:gd name="connsiteX17682" fmla="*/ 1887546 w 4966685"/>
                <a:gd name="connsiteY17682" fmla="*/ 38139 h 512833"/>
                <a:gd name="connsiteX17683" fmla="*/ 1880707 w 4966685"/>
                <a:gd name="connsiteY17683" fmla="*/ 31300 h 512833"/>
                <a:gd name="connsiteX17684" fmla="*/ 1887546 w 4966685"/>
                <a:gd name="connsiteY17684" fmla="*/ 24462 h 512833"/>
                <a:gd name="connsiteX17685" fmla="*/ 1859300 w 4966685"/>
                <a:gd name="connsiteY17685" fmla="*/ 24462 h 512833"/>
                <a:gd name="connsiteX17686" fmla="*/ 1866139 w 4966685"/>
                <a:gd name="connsiteY17686" fmla="*/ 31300 h 512833"/>
                <a:gd name="connsiteX17687" fmla="*/ 1859300 w 4966685"/>
                <a:gd name="connsiteY17687" fmla="*/ 38139 h 512833"/>
                <a:gd name="connsiteX17688" fmla="*/ 1852462 w 4966685"/>
                <a:gd name="connsiteY17688" fmla="*/ 31300 h 512833"/>
                <a:gd name="connsiteX17689" fmla="*/ 1859300 w 4966685"/>
                <a:gd name="connsiteY17689" fmla="*/ 24462 h 512833"/>
                <a:gd name="connsiteX17690" fmla="*/ 1831055 w 4966685"/>
                <a:gd name="connsiteY17690" fmla="*/ 24462 h 512833"/>
                <a:gd name="connsiteX17691" fmla="*/ 1837894 w 4966685"/>
                <a:gd name="connsiteY17691" fmla="*/ 31300 h 512833"/>
                <a:gd name="connsiteX17692" fmla="*/ 1831055 w 4966685"/>
                <a:gd name="connsiteY17692" fmla="*/ 38139 h 512833"/>
                <a:gd name="connsiteX17693" fmla="*/ 1824216 w 4966685"/>
                <a:gd name="connsiteY17693" fmla="*/ 31300 h 512833"/>
                <a:gd name="connsiteX17694" fmla="*/ 1831055 w 4966685"/>
                <a:gd name="connsiteY17694" fmla="*/ 24462 h 512833"/>
                <a:gd name="connsiteX17695" fmla="*/ 1802810 w 4966685"/>
                <a:gd name="connsiteY17695" fmla="*/ 24462 h 512833"/>
                <a:gd name="connsiteX17696" fmla="*/ 1809648 w 4966685"/>
                <a:gd name="connsiteY17696" fmla="*/ 31300 h 512833"/>
                <a:gd name="connsiteX17697" fmla="*/ 1802810 w 4966685"/>
                <a:gd name="connsiteY17697" fmla="*/ 38139 h 512833"/>
                <a:gd name="connsiteX17698" fmla="*/ 1795971 w 4966685"/>
                <a:gd name="connsiteY17698" fmla="*/ 31300 h 512833"/>
                <a:gd name="connsiteX17699" fmla="*/ 1802810 w 4966685"/>
                <a:gd name="connsiteY17699" fmla="*/ 24462 h 512833"/>
                <a:gd name="connsiteX17700" fmla="*/ 1774564 w 4966685"/>
                <a:gd name="connsiteY17700" fmla="*/ 24462 h 512833"/>
                <a:gd name="connsiteX17701" fmla="*/ 1781403 w 4966685"/>
                <a:gd name="connsiteY17701" fmla="*/ 31300 h 512833"/>
                <a:gd name="connsiteX17702" fmla="*/ 1774564 w 4966685"/>
                <a:gd name="connsiteY17702" fmla="*/ 38139 h 512833"/>
                <a:gd name="connsiteX17703" fmla="*/ 1767725 w 4966685"/>
                <a:gd name="connsiteY17703" fmla="*/ 31300 h 512833"/>
                <a:gd name="connsiteX17704" fmla="*/ 1774564 w 4966685"/>
                <a:gd name="connsiteY17704" fmla="*/ 24462 h 512833"/>
                <a:gd name="connsiteX17705" fmla="*/ 1746318 w 4966685"/>
                <a:gd name="connsiteY17705" fmla="*/ 24462 h 512833"/>
                <a:gd name="connsiteX17706" fmla="*/ 1753157 w 4966685"/>
                <a:gd name="connsiteY17706" fmla="*/ 31300 h 512833"/>
                <a:gd name="connsiteX17707" fmla="*/ 1746318 w 4966685"/>
                <a:gd name="connsiteY17707" fmla="*/ 38139 h 512833"/>
                <a:gd name="connsiteX17708" fmla="*/ 1739480 w 4966685"/>
                <a:gd name="connsiteY17708" fmla="*/ 31300 h 512833"/>
                <a:gd name="connsiteX17709" fmla="*/ 1746318 w 4966685"/>
                <a:gd name="connsiteY17709" fmla="*/ 24462 h 512833"/>
                <a:gd name="connsiteX17710" fmla="*/ 1718073 w 4966685"/>
                <a:gd name="connsiteY17710" fmla="*/ 24462 h 512833"/>
                <a:gd name="connsiteX17711" fmla="*/ 1724912 w 4966685"/>
                <a:gd name="connsiteY17711" fmla="*/ 31300 h 512833"/>
                <a:gd name="connsiteX17712" fmla="*/ 1718073 w 4966685"/>
                <a:gd name="connsiteY17712" fmla="*/ 38139 h 512833"/>
                <a:gd name="connsiteX17713" fmla="*/ 1711234 w 4966685"/>
                <a:gd name="connsiteY17713" fmla="*/ 31300 h 512833"/>
                <a:gd name="connsiteX17714" fmla="*/ 1718073 w 4966685"/>
                <a:gd name="connsiteY17714" fmla="*/ 24462 h 512833"/>
                <a:gd name="connsiteX17715" fmla="*/ 1689855 w 4966685"/>
                <a:gd name="connsiteY17715" fmla="*/ 24461 h 512833"/>
                <a:gd name="connsiteX17716" fmla="*/ 1696694 w 4966685"/>
                <a:gd name="connsiteY17716" fmla="*/ 31300 h 512833"/>
                <a:gd name="connsiteX17717" fmla="*/ 1689855 w 4966685"/>
                <a:gd name="connsiteY17717" fmla="*/ 38139 h 512833"/>
                <a:gd name="connsiteX17718" fmla="*/ 1683016 w 4966685"/>
                <a:gd name="connsiteY17718" fmla="*/ 31300 h 512833"/>
                <a:gd name="connsiteX17719" fmla="*/ 1689855 w 4966685"/>
                <a:gd name="connsiteY17719" fmla="*/ 24461 h 512833"/>
                <a:gd name="connsiteX17720" fmla="*/ 1661617 w 4966685"/>
                <a:gd name="connsiteY17720" fmla="*/ 24461 h 512833"/>
                <a:gd name="connsiteX17721" fmla="*/ 1668456 w 4966685"/>
                <a:gd name="connsiteY17721" fmla="*/ 31300 h 512833"/>
                <a:gd name="connsiteX17722" fmla="*/ 1661617 w 4966685"/>
                <a:gd name="connsiteY17722" fmla="*/ 38139 h 512833"/>
                <a:gd name="connsiteX17723" fmla="*/ 1654778 w 4966685"/>
                <a:gd name="connsiteY17723" fmla="*/ 31300 h 512833"/>
                <a:gd name="connsiteX17724" fmla="*/ 1661617 w 4966685"/>
                <a:gd name="connsiteY17724" fmla="*/ 24461 h 512833"/>
                <a:gd name="connsiteX17725" fmla="*/ 1633372 w 4966685"/>
                <a:gd name="connsiteY17725" fmla="*/ 24461 h 512833"/>
                <a:gd name="connsiteX17726" fmla="*/ 1640211 w 4966685"/>
                <a:gd name="connsiteY17726" fmla="*/ 31300 h 512833"/>
                <a:gd name="connsiteX17727" fmla="*/ 1633372 w 4966685"/>
                <a:gd name="connsiteY17727" fmla="*/ 38139 h 512833"/>
                <a:gd name="connsiteX17728" fmla="*/ 1626533 w 4966685"/>
                <a:gd name="connsiteY17728" fmla="*/ 31300 h 512833"/>
                <a:gd name="connsiteX17729" fmla="*/ 1633372 w 4966685"/>
                <a:gd name="connsiteY17729" fmla="*/ 24461 h 512833"/>
                <a:gd name="connsiteX17730" fmla="*/ 1605126 w 4966685"/>
                <a:gd name="connsiteY17730" fmla="*/ 24461 h 512833"/>
                <a:gd name="connsiteX17731" fmla="*/ 1611965 w 4966685"/>
                <a:gd name="connsiteY17731" fmla="*/ 31300 h 512833"/>
                <a:gd name="connsiteX17732" fmla="*/ 1605126 w 4966685"/>
                <a:gd name="connsiteY17732" fmla="*/ 38139 h 512833"/>
                <a:gd name="connsiteX17733" fmla="*/ 1598287 w 4966685"/>
                <a:gd name="connsiteY17733" fmla="*/ 31300 h 512833"/>
                <a:gd name="connsiteX17734" fmla="*/ 1605126 w 4966685"/>
                <a:gd name="connsiteY17734" fmla="*/ 24461 h 512833"/>
                <a:gd name="connsiteX17735" fmla="*/ 1576881 w 4966685"/>
                <a:gd name="connsiteY17735" fmla="*/ 24461 h 512833"/>
                <a:gd name="connsiteX17736" fmla="*/ 1583720 w 4966685"/>
                <a:gd name="connsiteY17736" fmla="*/ 31300 h 512833"/>
                <a:gd name="connsiteX17737" fmla="*/ 1576881 w 4966685"/>
                <a:gd name="connsiteY17737" fmla="*/ 38139 h 512833"/>
                <a:gd name="connsiteX17738" fmla="*/ 1570042 w 4966685"/>
                <a:gd name="connsiteY17738" fmla="*/ 31300 h 512833"/>
                <a:gd name="connsiteX17739" fmla="*/ 1576881 w 4966685"/>
                <a:gd name="connsiteY17739" fmla="*/ 24461 h 512833"/>
                <a:gd name="connsiteX17740" fmla="*/ 1548635 w 4966685"/>
                <a:gd name="connsiteY17740" fmla="*/ 24461 h 512833"/>
                <a:gd name="connsiteX17741" fmla="*/ 1555474 w 4966685"/>
                <a:gd name="connsiteY17741" fmla="*/ 31300 h 512833"/>
                <a:gd name="connsiteX17742" fmla="*/ 1548635 w 4966685"/>
                <a:gd name="connsiteY17742" fmla="*/ 38139 h 512833"/>
                <a:gd name="connsiteX17743" fmla="*/ 1541796 w 4966685"/>
                <a:gd name="connsiteY17743" fmla="*/ 31300 h 512833"/>
                <a:gd name="connsiteX17744" fmla="*/ 1548635 w 4966685"/>
                <a:gd name="connsiteY17744" fmla="*/ 24461 h 512833"/>
                <a:gd name="connsiteX17745" fmla="*/ 1520390 w 4966685"/>
                <a:gd name="connsiteY17745" fmla="*/ 24461 h 512833"/>
                <a:gd name="connsiteX17746" fmla="*/ 1527229 w 4966685"/>
                <a:gd name="connsiteY17746" fmla="*/ 31300 h 512833"/>
                <a:gd name="connsiteX17747" fmla="*/ 1520390 w 4966685"/>
                <a:gd name="connsiteY17747" fmla="*/ 38139 h 512833"/>
                <a:gd name="connsiteX17748" fmla="*/ 1513551 w 4966685"/>
                <a:gd name="connsiteY17748" fmla="*/ 31300 h 512833"/>
                <a:gd name="connsiteX17749" fmla="*/ 1520390 w 4966685"/>
                <a:gd name="connsiteY17749" fmla="*/ 24461 h 512833"/>
                <a:gd name="connsiteX17750" fmla="*/ 1492144 w 4966685"/>
                <a:gd name="connsiteY17750" fmla="*/ 24461 h 512833"/>
                <a:gd name="connsiteX17751" fmla="*/ 1498983 w 4966685"/>
                <a:gd name="connsiteY17751" fmla="*/ 31300 h 512833"/>
                <a:gd name="connsiteX17752" fmla="*/ 1492144 w 4966685"/>
                <a:gd name="connsiteY17752" fmla="*/ 38139 h 512833"/>
                <a:gd name="connsiteX17753" fmla="*/ 1485305 w 4966685"/>
                <a:gd name="connsiteY17753" fmla="*/ 31300 h 512833"/>
                <a:gd name="connsiteX17754" fmla="*/ 1492144 w 4966685"/>
                <a:gd name="connsiteY17754" fmla="*/ 24461 h 512833"/>
                <a:gd name="connsiteX17755" fmla="*/ 1463899 w 4966685"/>
                <a:gd name="connsiteY17755" fmla="*/ 24461 h 512833"/>
                <a:gd name="connsiteX17756" fmla="*/ 1470738 w 4966685"/>
                <a:gd name="connsiteY17756" fmla="*/ 31300 h 512833"/>
                <a:gd name="connsiteX17757" fmla="*/ 1463899 w 4966685"/>
                <a:gd name="connsiteY17757" fmla="*/ 38139 h 512833"/>
                <a:gd name="connsiteX17758" fmla="*/ 1457060 w 4966685"/>
                <a:gd name="connsiteY17758" fmla="*/ 31300 h 512833"/>
                <a:gd name="connsiteX17759" fmla="*/ 1463899 w 4966685"/>
                <a:gd name="connsiteY17759" fmla="*/ 24461 h 512833"/>
                <a:gd name="connsiteX17760" fmla="*/ 1435653 w 4966685"/>
                <a:gd name="connsiteY17760" fmla="*/ 24461 h 512833"/>
                <a:gd name="connsiteX17761" fmla="*/ 1442492 w 4966685"/>
                <a:gd name="connsiteY17761" fmla="*/ 31300 h 512833"/>
                <a:gd name="connsiteX17762" fmla="*/ 1435653 w 4966685"/>
                <a:gd name="connsiteY17762" fmla="*/ 38139 h 512833"/>
                <a:gd name="connsiteX17763" fmla="*/ 1428814 w 4966685"/>
                <a:gd name="connsiteY17763" fmla="*/ 31300 h 512833"/>
                <a:gd name="connsiteX17764" fmla="*/ 1435653 w 4966685"/>
                <a:gd name="connsiteY17764" fmla="*/ 24461 h 512833"/>
                <a:gd name="connsiteX17765" fmla="*/ 1407408 w 4966685"/>
                <a:gd name="connsiteY17765" fmla="*/ 24461 h 512833"/>
                <a:gd name="connsiteX17766" fmla="*/ 1414247 w 4966685"/>
                <a:gd name="connsiteY17766" fmla="*/ 31300 h 512833"/>
                <a:gd name="connsiteX17767" fmla="*/ 1407408 w 4966685"/>
                <a:gd name="connsiteY17767" fmla="*/ 38139 h 512833"/>
                <a:gd name="connsiteX17768" fmla="*/ 1400569 w 4966685"/>
                <a:gd name="connsiteY17768" fmla="*/ 31300 h 512833"/>
                <a:gd name="connsiteX17769" fmla="*/ 1407408 w 4966685"/>
                <a:gd name="connsiteY17769" fmla="*/ 24461 h 512833"/>
                <a:gd name="connsiteX17770" fmla="*/ 1379162 w 4966685"/>
                <a:gd name="connsiteY17770" fmla="*/ 24461 h 512833"/>
                <a:gd name="connsiteX17771" fmla="*/ 1386001 w 4966685"/>
                <a:gd name="connsiteY17771" fmla="*/ 31300 h 512833"/>
                <a:gd name="connsiteX17772" fmla="*/ 1379162 w 4966685"/>
                <a:gd name="connsiteY17772" fmla="*/ 38139 h 512833"/>
                <a:gd name="connsiteX17773" fmla="*/ 1372323 w 4966685"/>
                <a:gd name="connsiteY17773" fmla="*/ 31300 h 512833"/>
                <a:gd name="connsiteX17774" fmla="*/ 1379162 w 4966685"/>
                <a:gd name="connsiteY17774" fmla="*/ 24461 h 512833"/>
                <a:gd name="connsiteX17775" fmla="*/ 1350917 w 4966685"/>
                <a:gd name="connsiteY17775" fmla="*/ 24461 h 512833"/>
                <a:gd name="connsiteX17776" fmla="*/ 1357756 w 4966685"/>
                <a:gd name="connsiteY17776" fmla="*/ 31300 h 512833"/>
                <a:gd name="connsiteX17777" fmla="*/ 1350917 w 4966685"/>
                <a:gd name="connsiteY17777" fmla="*/ 38139 h 512833"/>
                <a:gd name="connsiteX17778" fmla="*/ 1344078 w 4966685"/>
                <a:gd name="connsiteY17778" fmla="*/ 31300 h 512833"/>
                <a:gd name="connsiteX17779" fmla="*/ 1350917 w 4966685"/>
                <a:gd name="connsiteY17779" fmla="*/ 24461 h 512833"/>
                <a:gd name="connsiteX17780" fmla="*/ 1322671 w 4966685"/>
                <a:gd name="connsiteY17780" fmla="*/ 24461 h 512833"/>
                <a:gd name="connsiteX17781" fmla="*/ 1329510 w 4966685"/>
                <a:gd name="connsiteY17781" fmla="*/ 31300 h 512833"/>
                <a:gd name="connsiteX17782" fmla="*/ 1322671 w 4966685"/>
                <a:gd name="connsiteY17782" fmla="*/ 38139 h 512833"/>
                <a:gd name="connsiteX17783" fmla="*/ 1315832 w 4966685"/>
                <a:gd name="connsiteY17783" fmla="*/ 31300 h 512833"/>
                <a:gd name="connsiteX17784" fmla="*/ 1322671 w 4966685"/>
                <a:gd name="connsiteY17784" fmla="*/ 24461 h 512833"/>
                <a:gd name="connsiteX17785" fmla="*/ 1294426 w 4966685"/>
                <a:gd name="connsiteY17785" fmla="*/ 24461 h 512833"/>
                <a:gd name="connsiteX17786" fmla="*/ 1301265 w 4966685"/>
                <a:gd name="connsiteY17786" fmla="*/ 31300 h 512833"/>
                <a:gd name="connsiteX17787" fmla="*/ 1294426 w 4966685"/>
                <a:gd name="connsiteY17787" fmla="*/ 38139 h 512833"/>
                <a:gd name="connsiteX17788" fmla="*/ 1287587 w 4966685"/>
                <a:gd name="connsiteY17788" fmla="*/ 31300 h 512833"/>
                <a:gd name="connsiteX17789" fmla="*/ 1294426 w 4966685"/>
                <a:gd name="connsiteY17789" fmla="*/ 24461 h 512833"/>
                <a:gd name="connsiteX17790" fmla="*/ 1266180 w 4966685"/>
                <a:gd name="connsiteY17790" fmla="*/ 24461 h 512833"/>
                <a:gd name="connsiteX17791" fmla="*/ 1273019 w 4966685"/>
                <a:gd name="connsiteY17791" fmla="*/ 31300 h 512833"/>
                <a:gd name="connsiteX17792" fmla="*/ 1266180 w 4966685"/>
                <a:gd name="connsiteY17792" fmla="*/ 38139 h 512833"/>
                <a:gd name="connsiteX17793" fmla="*/ 1259341 w 4966685"/>
                <a:gd name="connsiteY17793" fmla="*/ 31300 h 512833"/>
                <a:gd name="connsiteX17794" fmla="*/ 1266180 w 4966685"/>
                <a:gd name="connsiteY17794" fmla="*/ 24461 h 512833"/>
                <a:gd name="connsiteX17795" fmla="*/ 1237935 w 4966685"/>
                <a:gd name="connsiteY17795" fmla="*/ 24461 h 512833"/>
                <a:gd name="connsiteX17796" fmla="*/ 1244774 w 4966685"/>
                <a:gd name="connsiteY17796" fmla="*/ 31300 h 512833"/>
                <a:gd name="connsiteX17797" fmla="*/ 1237935 w 4966685"/>
                <a:gd name="connsiteY17797" fmla="*/ 38139 h 512833"/>
                <a:gd name="connsiteX17798" fmla="*/ 1231096 w 4966685"/>
                <a:gd name="connsiteY17798" fmla="*/ 31300 h 512833"/>
                <a:gd name="connsiteX17799" fmla="*/ 1237935 w 4966685"/>
                <a:gd name="connsiteY17799" fmla="*/ 24461 h 512833"/>
                <a:gd name="connsiteX17800" fmla="*/ 1209689 w 4966685"/>
                <a:gd name="connsiteY17800" fmla="*/ 24461 h 512833"/>
                <a:gd name="connsiteX17801" fmla="*/ 1216528 w 4966685"/>
                <a:gd name="connsiteY17801" fmla="*/ 31300 h 512833"/>
                <a:gd name="connsiteX17802" fmla="*/ 1209689 w 4966685"/>
                <a:gd name="connsiteY17802" fmla="*/ 38139 h 512833"/>
                <a:gd name="connsiteX17803" fmla="*/ 1202850 w 4966685"/>
                <a:gd name="connsiteY17803" fmla="*/ 31300 h 512833"/>
                <a:gd name="connsiteX17804" fmla="*/ 1209689 w 4966685"/>
                <a:gd name="connsiteY17804" fmla="*/ 24461 h 512833"/>
                <a:gd name="connsiteX17805" fmla="*/ 1181444 w 4966685"/>
                <a:gd name="connsiteY17805" fmla="*/ 24461 h 512833"/>
                <a:gd name="connsiteX17806" fmla="*/ 1188283 w 4966685"/>
                <a:gd name="connsiteY17806" fmla="*/ 31300 h 512833"/>
                <a:gd name="connsiteX17807" fmla="*/ 1181444 w 4966685"/>
                <a:gd name="connsiteY17807" fmla="*/ 38139 h 512833"/>
                <a:gd name="connsiteX17808" fmla="*/ 1174606 w 4966685"/>
                <a:gd name="connsiteY17808" fmla="*/ 31300 h 512833"/>
                <a:gd name="connsiteX17809" fmla="*/ 1181444 w 4966685"/>
                <a:gd name="connsiteY17809" fmla="*/ 24461 h 512833"/>
                <a:gd name="connsiteX17810" fmla="*/ 1153198 w 4966685"/>
                <a:gd name="connsiteY17810" fmla="*/ 24461 h 512833"/>
                <a:gd name="connsiteX17811" fmla="*/ 1160037 w 4966685"/>
                <a:gd name="connsiteY17811" fmla="*/ 31300 h 512833"/>
                <a:gd name="connsiteX17812" fmla="*/ 1153198 w 4966685"/>
                <a:gd name="connsiteY17812" fmla="*/ 38139 h 512833"/>
                <a:gd name="connsiteX17813" fmla="*/ 1146359 w 4966685"/>
                <a:gd name="connsiteY17813" fmla="*/ 31300 h 512833"/>
                <a:gd name="connsiteX17814" fmla="*/ 1153198 w 4966685"/>
                <a:gd name="connsiteY17814" fmla="*/ 24461 h 512833"/>
                <a:gd name="connsiteX17815" fmla="*/ 1124953 w 4966685"/>
                <a:gd name="connsiteY17815" fmla="*/ 24461 h 512833"/>
                <a:gd name="connsiteX17816" fmla="*/ 1131792 w 4966685"/>
                <a:gd name="connsiteY17816" fmla="*/ 31300 h 512833"/>
                <a:gd name="connsiteX17817" fmla="*/ 1124953 w 4966685"/>
                <a:gd name="connsiteY17817" fmla="*/ 38139 h 512833"/>
                <a:gd name="connsiteX17818" fmla="*/ 1118115 w 4966685"/>
                <a:gd name="connsiteY17818" fmla="*/ 31300 h 512833"/>
                <a:gd name="connsiteX17819" fmla="*/ 1124953 w 4966685"/>
                <a:gd name="connsiteY17819" fmla="*/ 24461 h 512833"/>
                <a:gd name="connsiteX17820" fmla="*/ 1096707 w 4966685"/>
                <a:gd name="connsiteY17820" fmla="*/ 24461 h 512833"/>
                <a:gd name="connsiteX17821" fmla="*/ 1103546 w 4966685"/>
                <a:gd name="connsiteY17821" fmla="*/ 31300 h 512833"/>
                <a:gd name="connsiteX17822" fmla="*/ 1096707 w 4966685"/>
                <a:gd name="connsiteY17822" fmla="*/ 38139 h 512833"/>
                <a:gd name="connsiteX17823" fmla="*/ 1089868 w 4966685"/>
                <a:gd name="connsiteY17823" fmla="*/ 31300 h 512833"/>
                <a:gd name="connsiteX17824" fmla="*/ 1096707 w 4966685"/>
                <a:gd name="connsiteY17824" fmla="*/ 24461 h 512833"/>
                <a:gd name="connsiteX17825" fmla="*/ 1068462 w 4966685"/>
                <a:gd name="connsiteY17825" fmla="*/ 24461 h 512833"/>
                <a:gd name="connsiteX17826" fmla="*/ 1075301 w 4966685"/>
                <a:gd name="connsiteY17826" fmla="*/ 31300 h 512833"/>
                <a:gd name="connsiteX17827" fmla="*/ 1068462 w 4966685"/>
                <a:gd name="connsiteY17827" fmla="*/ 38139 h 512833"/>
                <a:gd name="connsiteX17828" fmla="*/ 1061624 w 4966685"/>
                <a:gd name="connsiteY17828" fmla="*/ 31300 h 512833"/>
                <a:gd name="connsiteX17829" fmla="*/ 1068462 w 4966685"/>
                <a:gd name="connsiteY17829" fmla="*/ 24461 h 512833"/>
                <a:gd name="connsiteX17830" fmla="*/ 1040216 w 4966685"/>
                <a:gd name="connsiteY17830" fmla="*/ 24461 h 512833"/>
                <a:gd name="connsiteX17831" fmla="*/ 1047055 w 4966685"/>
                <a:gd name="connsiteY17831" fmla="*/ 31300 h 512833"/>
                <a:gd name="connsiteX17832" fmla="*/ 1040216 w 4966685"/>
                <a:gd name="connsiteY17832" fmla="*/ 38139 h 512833"/>
                <a:gd name="connsiteX17833" fmla="*/ 1033377 w 4966685"/>
                <a:gd name="connsiteY17833" fmla="*/ 31300 h 512833"/>
                <a:gd name="connsiteX17834" fmla="*/ 1040216 w 4966685"/>
                <a:gd name="connsiteY17834" fmla="*/ 24461 h 512833"/>
                <a:gd name="connsiteX17835" fmla="*/ 1011971 w 4966685"/>
                <a:gd name="connsiteY17835" fmla="*/ 24461 h 512833"/>
                <a:gd name="connsiteX17836" fmla="*/ 1018810 w 4966685"/>
                <a:gd name="connsiteY17836" fmla="*/ 31300 h 512833"/>
                <a:gd name="connsiteX17837" fmla="*/ 1011971 w 4966685"/>
                <a:gd name="connsiteY17837" fmla="*/ 38139 h 512833"/>
                <a:gd name="connsiteX17838" fmla="*/ 1005133 w 4966685"/>
                <a:gd name="connsiteY17838" fmla="*/ 31300 h 512833"/>
                <a:gd name="connsiteX17839" fmla="*/ 1011971 w 4966685"/>
                <a:gd name="connsiteY17839" fmla="*/ 24461 h 512833"/>
                <a:gd name="connsiteX17840" fmla="*/ 983725 w 4966685"/>
                <a:gd name="connsiteY17840" fmla="*/ 24461 h 512833"/>
                <a:gd name="connsiteX17841" fmla="*/ 990564 w 4966685"/>
                <a:gd name="connsiteY17841" fmla="*/ 31300 h 512833"/>
                <a:gd name="connsiteX17842" fmla="*/ 983725 w 4966685"/>
                <a:gd name="connsiteY17842" fmla="*/ 38139 h 512833"/>
                <a:gd name="connsiteX17843" fmla="*/ 976886 w 4966685"/>
                <a:gd name="connsiteY17843" fmla="*/ 31300 h 512833"/>
                <a:gd name="connsiteX17844" fmla="*/ 983725 w 4966685"/>
                <a:gd name="connsiteY17844" fmla="*/ 24461 h 512833"/>
                <a:gd name="connsiteX17845" fmla="*/ 955480 w 4966685"/>
                <a:gd name="connsiteY17845" fmla="*/ 24461 h 512833"/>
                <a:gd name="connsiteX17846" fmla="*/ 962319 w 4966685"/>
                <a:gd name="connsiteY17846" fmla="*/ 31300 h 512833"/>
                <a:gd name="connsiteX17847" fmla="*/ 955480 w 4966685"/>
                <a:gd name="connsiteY17847" fmla="*/ 38139 h 512833"/>
                <a:gd name="connsiteX17848" fmla="*/ 948642 w 4966685"/>
                <a:gd name="connsiteY17848" fmla="*/ 31300 h 512833"/>
                <a:gd name="connsiteX17849" fmla="*/ 955480 w 4966685"/>
                <a:gd name="connsiteY17849" fmla="*/ 24461 h 512833"/>
                <a:gd name="connsiteX17850" fmla="*/ 927234 w 4966685"/>
                <a:gd name="connsiteY17850" fmla="*/ 24461 h 512833"/>
                <a:gd name="connsiteX17851" fmla="*/ 934073 w 4966685"/>
                <a:gd name="connsiteY17851" fmla="*/ 31300 h 512833"/>
                <a:gd name="connsiteX17852" fmla="*/ 927234 w 4966685"/>
                <a:gd name="connsiteY17852" fmla="*/ 38139 h 512833"/>
                <a:gd name="connsiteX17853" fmla="*/ 920395 w 4966685"/>
                <a:gd name="connsiteY17853" fmla="*/ 31300 h 512833"/>
                <a:gd name="connsiteX17854" fmla="*/ 927234 w 4966685"/>
                <a:gd name="connsiteY17854" fmla="*/ 24461 h 512833"/>
                <a:gd name="connsiteX17855" fmla="*/ 898989 w 4966685"/>
                <a:gd name="connsiteY17855" fmla="*/ 24461 h 512833"/>
                <a:gd name="connsiteX17856" fmla="*/ 905828 w 4966685"/>
                <a:gd name="connsiteY17856" fmla="*/ 31300 h 512833"/>
                <a:gd name="connsiteX17857" fmla="*/ 898989 w 4966685"/>
                <a:gd name="connsiteY17857" fmla="*/ 38139 h 512833"/>
                <a:gd name="connsiteX17858" fmla="*/ 892150 w 4966685"/>
                <a:gd name="connsiteY17858" fmla="*/ 31300 h 512833"/>
                <a:gd name="connsiteX17859" fmla="*/ 898989 w 4966685"/>
                <a:gd name="connsiteY17859" fmla="*/ 24461 h 512833"/>
                <a:gd name="connsiteX17860" fmla="*/ 870743 w 4966685"/>
                <a:gd name="connsiteY17860" fmla="*/ 24461 h 512833"/>
                <a:gd name="connsiteX17861" fmla="*/ 877582 w 4966685"/>
                <a:gd name="connsiteY17861" fmla="*/ 31300 h 512833"/>
                <a:gd name="connsiteX17862" fmla="*/ 870743 w 4966685"/>
                <a:gd name="connsiteY17862" fmla="*/ 38139 h 512833"/>
                <a:gd name="connsiteX17863" fmla="*/ 863904 w 4966685"/>
                <a:gd name="connsiteY17863" fmla="*/ 31300 h 512833"/>
                <a:gd name="connsiteX17864" fmla="*/ 870743 w 4966685"/>
                <a:gd name="connsiteY17864" fmla="*/ 24461 h 512833"/>
                <a:gd name="connsiteX17865" fmla="*/ 842499 w 4966685"/>
                <a:gd name="connsiteY17865" fmla="*/ 24461 h 512833"/>
                <a:gd name="connsiteX17866" fmla="*/ 849337 w 4966685"/>
                <a:gd name="connsiteY17866" fmla="*/ 31300 h 512833"/>
                <a:gd name="connsiteX17867" fmla="*/ 842499 w 4966685"/>
                <a:gd name="connsiteY17867" fmla="*/ 38139 h 512833"/>
                <a:gd name="connsiteX17868" fmla="*/ 835660 w 4966685"/>
                <a:gd name="connsiteY17868" fmla="*/ 31300 h 512833"/>
                <a:gd name="connsiteX17869" fmla="*/ 842499 w 4966685"/>
                <a:gd name="connsiteY17869" fmla="*/ 24461 h 512833"/>
                <a:gd name="connsiteX17870" fmla="*/ 814252 w 4966685"/>
                <a:gd name="connsiteY17870" fmla="*/ 24461 h 512833"/>
                <a:gd name="connsiteX17871" fmla="*/ 821091 w 4966685"/>
                <a:gd name="connsiteY17871" fmla="*/ 31300 h 512833"/>
                <a:gd name="connsiteX17872" fmla="*/ 814252 w 4966685"/>
                <a:gd name="connsiteY17872" fmla="*/ 38139 h 512833"/>
                <a:gd name="connsiteX17873" fmla="*/ 807413 w 4966685"/>
                <a:gd name="connsiteY17873" fmla="*/ 31300 h 512833"/>
                <a:gd name="connsiteX17874" fmla="*/ 814252 w 4966685"/>
                <a:gd name="connsiteY17874" fmla="*/ 24461 h 512833"/>
                <a:gd name="connsiteX17875" fmla="*/ 786007 w 4966685"/>
                <a:gd name="connsiteY17875" fmla="*/ 24461 h 512833"/>
                <a:gd name="connsiteX17876" fmla="*/ 792846 w 4966685"/>
                <a:gd name="connsiteY17876" fmla="*/ 31300 h 512833"/>
                <a:gd name="connsiteX17877" fmla="*/ 786007 w 4966685"/>
                <a:gd name="connsiteY17877" fmla="*/ 38139 h 512833"/>
                <a:gd name="connsiteX17878" fmla="*/ 779169 w 4966685"/>
                <a:gd name="connsiteY17878" fmla="*/ 31300 h 512833"/>
                <a:gd name="connsiteX17879" fmla="*/ 786007 w 4966685"/>
                <a:gd name="connsiteY17879" fmla="*/ 24461 h 512833"/>
                <a:gd name="connsiteX17880" fmla="*/ 757761 w 4966685"/>
                <a:gd name="connsiteY17880" fmla="*/ 24461 h 512833"/>
                <a:gd name="connsiteX17881" fmla="*/ 764600 w 4966685"/>
                <a:gd name="connsiteY17881" fmla="*/ 31300 h 512833"/>
                <a:gd name="connsiteX17882" fmla="*/ 757761 w 4966685"/>
                <a:gd name="connsiteY17882" fmla="*/ 38139 h 512833"/>
                <a:gd name="connsiteX17883" fmla="*/ 750923 w 4966685"/>
                <a:gd name="connsiteY17883" fmla="*/ 31300 h 512833"/>
                <a:gd name="connsiteX17884" fmla="*/ 757761 w 4966685"/>
                <a:gd name="connsiteY17884" fmla="*/ 24461 h 512833"/>
                <a:gd name="connsiteX17885" fmla="*/ 729517 w 4966685"/>
                <a:gd name="connsiteY17885" fmla="*/ 24461 h 512833"/>
                <a:gd name="connsiteX17886" fmla="*/ 736355 w 4966685"/>
                <a:gd name="connsiteY17886" fmla="*/ 31300 h 512833"/>
                <a:gd name="connsiteX17887" fmla="*/ 729517 w 4966685"/>
                <a:gd name="connsiteY17887" fmla="*/ 38139 h 512833"/>
                <a:gd name="connsiteX17888" fmla="*/ 722678 w 4966685"/>
                <a:gd name="connsiteY17888" fmla="*/ 31300 h 512833"/>
                <a:gd name="connsiteX17889" fmla="*/ 729517 w 4966685"/>
                <a:gd name="connsiteY17889" fmla="*/ 24461 h 512833"/>
                <a:gd name="connsiteX17890" fmla="*/ 701270 w 4966685"/>
                <a:gd name="connsiteY17890" fmla="*/ 24461 h 512833"/>
                <a:gd name="connsiteX17891" fmla="*/ 708109 w 4966685"/>
                <a:gd name="connsiteY17891" fmla="*/ 31300 h 512833"/>
                <a:gd name="connsiteX17892" fmla="*/ 701270 w 4966685"/>
                <a:gd name="connsiteY17892" fmla="*/ 38139 h 512833"/>
                <a:gd name="connsiteX17893" fmla="*/ 694431 w 4966685"/>
                <a:gd name="connsiteY17893" fmla="*/ 31300 h 512833"/>
                <a:gd name="connsiteX17894" fmla="*/ 701270 w 4966685"/>
                <a:gd name="connsiteY17894" fmla="*/ 24461 h 512833"/>
                <a:gd name="connsiteX17895" fmla="*/ 673026 w 4966685"/>
                <a:gd name="connsiteY17895" fmla="*/ 24461 h 512833"/>
                <a:gd name="connsiteX17896" fmla="*/ 679865 w 4966685"/>
                <a:gd name="connsiteY17896" fmla="*/ 31300 h 512833"/>
                <a:gd name="connsiteX17897" fmla="*/ 673026 w 4966685"/>
                <a:gd name="connsiteY17897" fmla="*/ 38139 h 512833"/>
                <a:gd name="connsiteX17898" fmla="*/ 666187 w 4966685"/>
                <a:gd name="connsiteY17898" fmla="*/ 31300 h 512833"/>
                <a:gd name="connsiteX17899" fmla="*/ 673026 w 4966685"/>
                <a:gd name="connsiteY17899" fmla="*/ 24461 h 512833"/>
                <a:gd name="connsiteX17900" fmla="*/ 644779 w 4966685"/>
                <a:gd name="connsiteY17900" fmla="*/ 24461 h 512833"/>
                <a:gd name="connsiteX17901" fmla="*/ 651618 w 4966685"/>
                <a:gd name="connsiteY17901" fmla="*/ 31300 h 512833"/>
                <a:gd name="connsiteX17902" fmla="*/ 644779 w 4966685"/>
                <a:gd name="connsiteY17902" fmla="*/ 38139 h 512833"/>
                <a:gd name="connsiteX17903" fmla="*/ 637941 w 4966685"/>
                <a:gd name="connsiteY17903" fmla="*/ 31300 h 512833"/>
                <a:gd name="connsiteX17904" fmla="*/ 644779 w 4966685"/>
                <a:gd name="connsiteY17904" fmla="*/ 24461 h 512833"/>
                <a:gd name="connsiteX17905" fmla="*/ 616534 w 4966685"/>
                <a:gd name="connsiteY17905" fmla="*/ 24461 h 512833"/>
                <a:gd name="connsiteX17906" fmla="*/ 623374 w 4966685"/>
                <a:gd name="connsiteY17906" fmla="*/ 31300 h 512833"/>
                <a:gd name="connsiteX17907" fmla="*/ 616534 w 4966685"/>
                <a:gd name="connsiteY17907" fmla="*/ 38139 h 512833"/>
                <a:gd name="connsiteX17908" fmla="*/ 609696 w 4966685"/>
                <a:gd name="connsiteY17908" fmla="*/ 31300 h 512833"/>
                <a:gd name="connsiteX17909" fmla="*/ 616534 w 4966685"/>
                <a:gd name="connsiteY17909" fmla="*/ 24461 h 512833"/>
                <a:gd name="connsiteX17910" fmla="*/ 588288 w 4966685"/>
                <a:gd name="connsiteY17910" fmla="*/ 24461 h 512833"/>
                <a:gd name="connsiteX17911" fmla="*/ 595127 w 4966685"/>
                <a:gd name="connsiteY17911" fmla="*/ 31300 h 512833"/>
                <a:gd name="connsiteX17912" fmla="*/ 588288 w 4966685"/>
                <a:gd name="connsiteY17912" fmla="*/ 38139 h 512833"/>
                <a:gd name="connsiteX17913" fmla="*/ 581449 w 4966685"/>
                <a:gd name="connsiteY17913" fmla="*/ 31300 h 512833"/>
                <a:gd name="connsiteX17914" fmla="*/ 588288 w 4966685"/>
                <a:gd name="connsiteY17914" fmla="*/ 24461 h 512833"/>
                <a:gd name="connsiteX17915" fmla="*/ 560044 w 4966685"/>
                <a:gd name="connsiteY17915" fmla="*/ 24461 h 512833"/>
                <a:gd name="connsiteX17916" fmla="*/ 566883 w 4966685"/>
                <a:gd name="connsiteY17916" fmla="*/ 31300 h 512833"/>
                <a:gd name="connsiteX17917" fmla="*/ 560044 w 4966685"/>
                <a:gd name="connsiteY17917" fmla="*/ 38139 h 512833"/>
                <a:gd name="connsiteX17918" fmla="*/ 553205 w 4966685"/>
                <a:gd name="connsiteY17918" fmla="*/ 31300 h 512833"/>
                <a:gd name="connsiteX17919" fmla="*/ 560044 w 4966685"/>
                <a:gd name="connsiteY17919" fmla="*/ 24461 h 512833"/>
                <a:gd name="connsiteX17920" fmla="*/ 531797 w 4966685"/>
                <a:gd name="connsiteY17920" fmla="*/ 24461 h 512833"/>
                <a:gd name="connsiteX17921" fmla="*/ 538636 w 4966685"/>
                <a:gd name="connsiteY17921" fmla="*/ 31300 h 512833"/>
                <a:gd name="connsiteX17922" fmla="*/ 531797 w 4966685"/>
                <a:gd name="connsiteY17922" fmla="*/ 38139 h 512833"/>
                <a:gd name="connsiteX17923" fmla="*/ 524959 w 4966685"/>
                <a:gd name="connsiteY17923" fmla="*/ 31300 h 512833"/>
                <a:gd name="connsiteX17924" fmla="*/ 531797 w 4966685"/>
                <a:gd name="connsiteY17924" fmla="*/ 24461 h 512833"/>
                <a:gd name="connsiteX17925" fmla="*/ 503553 w 4966685"/>
                <a:gd name="connsiteY17925" fmla="*/ 24461 h 512833"/>
                <a:gd name="connsiteX17926" fmla="*/ 510391 w 4966685"/>
                <a:gd name="connsiteY17926" fmla="*/ 31300 h 512833"/>
                <a:gd name="connsiteX17927" fmla="*/ 503553 w 4966685"/>
                <a:gd name="connsiteY17927" fmla="*/ 38139 h 512833"/>
                <a:gd name="connsiteX17928" fmla="*/ 496714 w 4966685"/>
                <a:gd name="connsiteY17928" fmla="*/ 31300 h 512833"/>
                <a:gd name="connsiteX17929" fmla="*/ 503553 w 4966685"/>
                <a:gd name="connsiteY17929" fmla="*/ 24461 h 512833"/>
                <a:gd name="connsiteX17930" fmla="*/ 475306 w 4966685"/>
                <a:gd name="connsiteY17930" fmla="*/ 24461 h 512833"/>
                <a:gd name="connsiteX17931" fmla="*/ 482145 w 4966685"/>
                <a:gd name="connsiteY17931" fmla="*/ 31300 h 512833"/>
                <a:gd name="connsiteX17932" fmla="*/ 475306 w 4966685"/>
                <a:gd name="connsiteY17932" fmla="*/ 38139 h 512833"/>
                <a:gd name="connsiteX17933" fmla="*/ 468468 w 4966685"/>
                <a:gd name="connsiteY17933" fmla="*/ 31300 h 512833"/>
                <a:gd name="connsiteX17934" fmla="*/ 475306 w 4966685"/>
                <a:gd name="connsiteY17934" fmla="*/ 24461 h 512833"/>
                <a:gd name="connsiteX17935" fmla="*/ 447062 w 4966685"/>
                <a:gd name="connsiteY17935" fmla="*/ 24461 h 512833"/>
                <a:gd name="connsiteX17936" fmla="*/ 453901 w 4966685"/>
                <a:gd name="connsiteY17936" fmla="*/ 31300 h 512833"/>
                <a:gd name="connsiteX17937" fmla="*/ 447062 w 4966685"/>
                <a:gd name="connsiteY17937" fmla="*/ 38139 h 512833"/>
                <a:gd name="connsiteX17938" fmla="*/ 440223 w 4966685"/>
                <a:gd name="connsiteY17938" fmla="*/ 31300 h 512833"/>
                <a:gd name="connsiteX17939" fmla="*/ 447062 w 4966685"/>
                <a:gd name="connsiteY17939" fmla="*/ 24461 h 512833"/>
                <a:gd name="connsiteX17940" fmla="*/ 418815 w 4966685"/>
                <a:gd name="connsiteY17940" fmla="*/ 24461 h 512833"/>
                <a:gd name="connsiteX17941" fmla="*/ 425654 w 4966685"/>
                <a:gd name="connsiteY17941" fmla="*/ 31300 h 512833"/>
                <a:gd name="connsiteX17942" fmla="*/ 418815 w 4966685"/>
                <a:gd name="connsiteY17942" fmla="*/ 38139 h 512833"/>
                <a:gd name="connsiteX17943" fmla="*/ 411977 w 4966685"/>
                <a:gd name="connsiteY17943" fmla="*/ 31300 h 512833"/>
                <a:gd name="connsiteX17944" fmla="*/ 418815 w 4966685"/>
                <a:gd name="connsiteY17944" fmla="*/ 24461 h 512833"/>
                <a:gd name="connsiteX17945" fmla="*/ 390571 w 4966685"/>
                <a:gd name="connsiteY17945" fmla="*/ 24461 h 512833"/>
                <a:gd name="connsiteX17946" fmla="*/ 397410 w 4966685"/>
                <a:gd name="connsiteY17946" fmla="*/ 31300 h 512833"/>
                <a:gd name="connsiteX17947" fmla="*/ 390571 w 4966685"/>
                <a:gd name="connsiteY17947" fmla="*/ 38139 h 512833"/>
                <a:gd name="connsiteX17948" fmla="*/ 383732 w 4966685"/>
                <a:gd name="connsiteY17948" fmla="*/ 31300 h 512833"/>
                <a:gd name="connsiteX17949" fmla="*/ 390571 w 4966685"/>
                <a:gd name="connsiteY17949" fmla="*/ 24461 h 512833"/>
                <a:gd name="connsiteX17950" fmla="*/ 362324 w 4966685"/>
                <a:gd name="connsiteY17950" fmla="*/ 24461 h 512833"/>
                <a:gd name="connsiteX17951" fmla="*/ 369163 w 4966685"/>
                <a:gd name="connsiteY17951" fmla="*/ 31300 h 512833"/>
                <a:gd name="connsiteX17952" fmla="*/ 362324 w 4966685"/>
                <a:gd name="connsiteY17952" fmla="*/ 38139 h 512833"/>
                <a:gd name="connsiteX17953" fmla="*/ 355486 w 4966685"/>
                <a:gd name="connsiteY17953" fmla="*/ 31300 h 512833"/>
                <a:gd name="connsiteX17954" fmla="*/ 362324 w 4966685"/>
                <a:gd name="connsiteY17954" fmla="*/ 24461 h 512833"/>
                <a:gd name="connsiteX17955" fmla="*/ 334080 w 4966685"/>
                <a:gd name="connsiteY17955" fmla="*/ 24461 h 512833"/>
                <a:gd name="connsiteX17956" fmla="*/ 340919 w 4966685"/>
                <a:gd name="connsiteY17956" fmla="*/ 31300 h 512833"/>
                <a:gd name="connsiteX17957" fmla="*/ 334080 w 4966685"/>
                <a:gd name="connsiteY17957" fmla="*/ 38139 h 512833"/>
                <a:gd name="connsiteX17958" fmla="*/ 327241 w 4966685"/>
                <a:gd name="connsiteY17958" fmla="*/ 31300 h 512833"/>
                <a:gd name="connsiteX17959" fmla="*/ 334080 w 4966685"/>
                <a:gd name="connsiteY17959" fmla="*/ 24461 h 512833"/>
                <a:gd name="connsiteX17960" fmla="*/ 305833 w 4966685"/>
                <a:gd name="connsiteY17960" fmla="*/ 24461 h 512833"/>
                <a:gd name="connsiteX17961" fmla="*/ 312672 w 4966685"/>
                <a:gd name="connsiteY17961" fmla="*/ 31300 h 512833"/>
                <a:gd name="connsiteX17962" fmla="*/ 305833 w 4966685"/>
                <a:gd name="connsiteY17962" fmla="*/ 38139 h 512833"/>
                <a:gd name="connsiteX17963" fmla="*/ 298995 w 4966685"/>
                <a:gd name="connsiteY17963" fmla="*/ 31300 h 512833"/>
                <a:gd name="connsiteX17964" fmla="*/ 305833 w 4966685"/>
                <a:gd name="connsiteY17964" fmla="*/ 24461 h 512833"/>
                <a:gd name="connsiteX17965" fmla="*/ 277589 w 4966685"/>
                <a:gd name="connsiteY17965" fmla="*/ 24461 h 512833"/>
                <a:gd name="connsiteX17966" fmla="*/ 284428 w 4966685"/>
                <a:gd name="connsiteY17966" fmla="*/ 31300 h 512833"/>
                <a:gd name="connsiteX17967" fmla="*/ 277589 w 4966685"/>
                <a:gd name="connsiteY17967" fmla="*/ 38139 h 512833"/>
                <a:gd name="connsiteX17968" fmla="*/ 270750 w 4966685"/>
                <a:gd name="connsiteY17968" fmla="*/ 31300 h 512833"/>
                <a:gd name="connsiteX17969" fmla="*/ 277589 w 4966685"/>
                <a:gd name="connsiteY17969" fmla="*/ 24461 h 512833"/>
                <a:gd name="connsiteX17970" fmla="*/ 249343 w 4966685"/>
                <a:gd name="connsiteY17970" fmla="*/ 24461 h 512833"/>
                <a:gd name="connsiteX17971" fmla="*/ 256181 w 4966685"/>
                <a:gd name="connsiteY17971" fmla="*/ 31300 h 512833"/>
                <a:gd name="connsiteX17972" fmla="*/ 249343 w 4966685"/>
                <a:gd name="connsiteY17972" fmla="*/ 38139 h 512833"/>
                <a:gd name="connsiteX17973" fmla="*/ 242504 w 4966685"/>
                <a:gd name="connsiteY17973" fmla="*/ 31300 h 512833"/>
                <a:gd name="connsiteX17974" fmla="*/ 249343 w 4966685"/>
                <a:gd name="connsiteY17974" fmla="*/ 24461 h 512833"/>
                <a:gd name="connsiteX17975" fmla="*/ 221098 w 4966685"/>
                <a:gd name="connsiteY17975" fmla="*/ 24461 h 512833"/>
                <a:gd name="connsiteX17976" fmla="*/ 227937 w 4966685"/>
                <a:gd name="connsiteY17976" fmla="*/ 31300 h 512833"/>
                <a:gd name="connsiteX17977" fmla="*/ 221098 w 4966685"/>
                <a:gd name="connsiteY17977" fmla="*/ 38139 h 512833"/>
                <a:gd name="connsiteX17978" fmla="*/ 214259 w 4966685"/>
                <a:gd name="connsiteY17978" fmla="*/ 31300 h 512833"/>
                <a:gd name="connsiteX17979" fmla="*/ 221098 w 4966685"/>
                <a:gd name="connsiteY17979" fmla="*/ 24461 h 512833"/>
                <a:gd name="connsiteX17980" fmla="*/ 192852 w 4966685"/>
                <a:gd name="connsiteY17980" fmla="*/ 24461 h 512833"/>
                <a:gd name="connsiteX17981" fmla="*/ 199691 w 4966685"/>
                <a:gd name="connsiteY17981" fmla="*/ 31300 h 512833"/>
                <a:gd name="connsiteX17982" fmla="*/ 192852 w 4966685"/>
                <a:gd name="connsiteY17982" fmla="*/ 38139 h 512833"/>
                <a:gd name="connsiteX17983" fmla="*/ 186013 w 4966685"/>
                <a:gd name="connsiteY17983" fmla="*/ 31300 h 512833"/>
                <a:gd name="connsiteX17984" fmla="*/ 192852 w 4966685"/>
                <a:gd name="connsiteY17984" fmla="*/ 24461 h 512833"/>
                <a:gd name="connsiteX17985" fmla="*/ 164606 w 4966685"/>
                <a:gd name="connsiteY17985" fmla="*/ 24461 h 512833"/>
                <a:gd name="connsiteX17986" fmla="*/ 171445 w 4966685"/>
                <a:gd name="connsiteY17986" fmla="*/ 31300 h 512833"/>
                <a:gd name="connsiteX17987" fmla="*/ 164606 w 4966685"/>
                <a:gd name="connsiteY17987" fmla="*/ 38139 h 512833"/>
                <a:gd name="connsiteX17988" fmla="*/ 157767 w 4966685"/>
                <a:gd name="connsiteY17988" fmla="*/ 31300 h 512833"/>
                <a:gd name="connsiteX17989" fmla="*/ 164606 w 4966685"/>
                <a:gd name="connsiteY17989" fmla="*/ 24461 h 512833"/>
                <a:gd name="connsiteX17990" fmla="*/ 136361 w 4966685"/>
                <a:gd name="connsiteY17990" fmla="*/ 24461 h 512833"/>
                <a:gd name="connsiteX17991" fmla="*/ 143199 w 4966685"/>
                <a:gd name="connsiteY17991" fmla="*/ 31300 h 512833"/>
                <a:gd name="connsiteX17992" fmla="*/ 136361 w 4966685"/>
                <a:gd name="connsiteY17992" fmla="*/ 38139 h 512833"/>
                <a:gd name="connsiteX17993" fmla="*/ 129522 w 4966685"/>
                <a:gd name="connsiteY17993" fmla="*/ 31300 h 512833"/>
                <a:gd name="connsiteX17994" fmla="*/ 136361 w 4966685"/>
                <a:gd name="connsiteY17994" fmla="*/ 24461 h 512833"/>
                <a:gd name="connsiteX17995" fmla="*/ 108115 w 4966685"/>
                <a:gd name="connsiteY17995" fmla="*/ 24461 h 512833"/>
                <a:gd name="connsiteX17996" fmla="*/ 114954 w 4966685"/>
                <a:gd name="connsiteY17996" fmla="*/ 31300 h 512833"/>
                <a:gd name="connsiteX17997" fmla="*/ 108115 w 4966685"/>
                <a:gd name="connsiteY17997" fmla="*/ 38139 h 512833"/>
                <a:gd name="connsiteX17998" fmla="*/ 101277 w 4966685"/>
                <a:gd name="connsiteY17998" fmla="*/ 31300 h 512833"/>
                <a:gd name="connsiteX17999" fmla="*/ 108115 w 4966685"/>
                <a:gd name="connsiteY17999" fmla="*/ 24461 h 512833"/>
                <a:gd name="connsiteX18000" fmla="*/ 79870 w 4966685"/>
                <a:gd name="connsiteY18000" fmla="*/ 24461 h 512833"/>
                <a:gd name="connsiteX18001" fmla="*/ 86709 w 4966685"/>
                <a:gd name="connsiteY18001" fmla="*/ 31300 h 512833"/>
                <a:gd name="connsiteX18002" fmla="*/ 79870 w 4966685"/>
                <a:gd name="connsiteY18002" fmla="*/ 38139 h 512833"/>
                <a:gd name="connsiteX18003" fmla="*/ 73031 w 4966685"/>
                <a:gd name="connsiteY18003" fmla="*/ 31300 h 512833"/>
                <a:gd name="connsiteX18004" fmla="*/ 79870 w 4966685"/>
                <a:gd name="connsiteY18004" fmla="*/ 24461 h 512833"/>
                <a:gd name="connsiteX18005" fmla="*/ 51624 w 4966685"/>
                <a:gd name="connsiteY18005" fmla="*/ 24461 h 512833"/>
                <a:gd name="connsiteX18006" fmla="*/ 58463 w 4966685"/>
                <a:gd name="connsiteY18006" fmla="*/ 31300 h 512833"/>
                <a:gd name="connsiteX18007" fmla="*/ 51624 w 4966685"/>
                <a:gd name="connsiteY18007" fmla="*/ 38139 h 512833"/>
                <a:gd name="connsiteX18008" fmla="*/ 44786 w 4966685"/>
                <a:gd name="connsiteY18008" fmla="*/ 31300 h 512833"/>
                <a:gd name="connsiteX18009" fmla="*/ 51624 w 4966685"/>
                <a:gd name="connsiteY18009" fmla="*/ 24461 h 512833"/>
                <a:gd name="connsiteX18010" fmla="*/ 23379 w 4966685"/>
                <a:gd name="connsiteY18010" fmla="*/ 24461 h 512833"/>
                <a:gd name="connsiteX18011" fmla="*/ 30218 w 4966685"/>
                <a:gd name="connsiteY18011" fmla="*/ 31300 h 512833"/>
                <a:gd name="connsiteX18012" fmla="*/ 23379 w 4966685"/>
                <a:gd name="connsiteY18012" fmla="*/ 38139 h 512833"/>
                <a:gd name="connsiteX18013" fmla="*/ 16540 w 4966685"/>
                <a:gd name="connsiteY18013" fmla="*/ 31300 h 512833"/>
                <a:gd name="connsiteX18014" fmla="*/ 23379 w 4966685"/>
                <a:gd name="connsiteY18014" fmla="*/ 24461 h 512833"/>
                <a:gd name="connsiteX18015" fmla="*/ 4952147 w 4966685"/>
                <a:gd name="connsiteY18015" fmla="*/ 0 h 512833"/>
                <a:gd name="connsiteX18016" fmla="*/ 4958985 w 4966685"/>
                <a:gd name="connsiteY18016" fmla="*/ 6839 h 512833"/>
                <a:gd name="connsiteX18017" fmla="*/ 4952147 w 4966685"/>
                <a:gd name="connsiteY18017" fmla="*/ 13678 h 512833"/>
                <a:gd name="connsiteX18018" fmla="*/ 4945308 w 4966685"/>
                <a:gd name="connsiteY18018" fmla="*/ 6839 h 512833"/>
                <a:gd name="connsiteX18019" fmla="*/ 4952147 w 4966685"/>
                <a:gd name="connsiteY18019" fmla="*/ 0 h 512833"/>
                <a:gd name="connsiteX18020" fmla="*/ 4923900 w 4966685"/>
                <a:gd name="connsiteY18020" fmla="*/ 0 h 512833"/>
                <a:gd name="connsiteX18021" fmla="*/ 4930739 w 4966685"/>
                <a:gd name="connsiteY18021" fmla="*/ 6839 h 512833"/>
                <a:gd name="connsiteX18022" fmla="*/ 4923900 w 4966685"/>
                <a:gd name="connsiteY18022" fmla="*/ 13678 h 512833"/>
                <a:gd name="connsiteX18023" fmla="*/ 4917062 w 4966685"/>
                <a:gd name="connsiteY18023" fmla="*/ 6839 h 512833"/>
                <a:gd name="connsiteX18024" fmla="*/ 4923900 w 4966685"/>
                <a:gd name="connsiteY18024" fmla="*/ 0 h 512833"/>
                <a:gd name="connsiteX18025" fmla="*/ 4895656 w 4966685"/>
                <a:gd name="connsiteY18025" fmla="*/ 0 h 512833"/>
                <a:gd name="connsiteX18026" fmla="*/ 4902495 w 4966685"/>
                <a:gd name="connsiteY18026" fmla="*/ 6839 h 512833"/>
                <a:gd name="connsiteX18027" fmla="*/ 4895656 w 4966685"/>
                <a:gd name="connsiteY18027" fmla="*/ 13678 h 512833"/>
                <a:gd name="connsiteX18028" fmla="*/ 4888817 w 4966685"/>
                <a:gd name="connsiteY18028" fmla="*/ 6839 h 512833"/>
                <a:gd name="connsiteX18029" fmla="*/ 4895656 w 4966685"/>
                <a:gd name="connsiteY18029" fmla="*/ 0 h 512833"/>
                <a:gd name="connsiteX18030" fmla="*/ 4867409 w 4966685"/>
                <a:gd name="connsiteY18030" fmla="*/ 0 h 512833"/>
                <a:gd name="connsiteX18031" fmla="*/ 4874248 w 4966685"/>
                <a:gd name="connsiteY18031" fmla="*/ 6839 h 512833"/>
                <a:gd name="connsiteX18032" fmla="*/ 4867409 w 4966685"/>
                <a:gd name="connsiteY18032" fmla="*/ 13678 h 512833"/>
                <a:gd name="connsiteX18033" fmla="*/ 4860571 w 4966685"/>
                <a:gd name="connsiteY18033" fmla="*/ 6839 h 512833"/>
                <a:gd name="connsiteX18034" fmla="*/ 4867409 w 4966685"/>
                <a:gd name="connsiteY18034" fmla="*/ 0 h 512833"/>
                <a:gd name="connsiteX18035" fmla="*/ 4839165 w 4966685"/>
                <a:gd name="connsiteY18035" fmla="*/ 0 h 512833"/>
                <a:gd name="connsiteX18036" fmla="*/ 4846004 w 4966685"/>
                <a:gd name="connsiteY18036" fmla="*/ 6839 h 512833"/>
                <a:gd name="connsiteX18037" fmla="*/ 4839165 w 4966685"/>
                <a:gd name="connsiteY18037" fmla="*/ 13678 h 512833"/>
                <a:gd name="connsiteX18038" fmla="*/ 4832326 w 4966685"/>
                <a:gd name="connsiteY18038" fmla="*/ 6839 h 512833"/>
                <a:gd name="connsiteX18039" fmla="*/ 4839165 w 4966685"/>
                <a:gd name="connsiteY18039" fmla="*/ 0 h 512833"/>
                <a:gd name="connsiteX18040" fmla="*/ 4810919 w 4966685"/>
                <a:gd name="connsiteY18040" fmla="*/ 0 h 512833"/>
                <a:gd name="connsiteX18041" fmla="*/ 4817757 w 4966685"/>
                <a:gd name="connsiteY18041" fmla="*/ 6839 h 512833"/>
                <a:gd name="connsiteX18042" fmla="*/ 4810919 w 4966685"/>
                <a:gd name="connsiteY18042" fmla="*/ 13678 h 512833"/>
                <a:gd name="connsiteX18043" fmla="*/ 4804080 w 4966685"/>
                <a:gd name="connsiteY18043" fmla="*/ 6839 h 512833"/>
                <a:gd name="connsiteX18044" fmla="*/ 4810919 w 4966685"/>
                <a:gd name="connsiteY18044" fmla="*/ 0 h 512833"/>
                <a:gd name="connsiteX18045" fmla="*/ 4782674 w 4966685"/>
                <a:gd name="connsiteY18045" fmla="*/ 0 h 512833"/>
                <a:gd name="connsiteX18046" fmla="*/ 4789513 w 4966685"/>
                <a:gd name="connsiteY18046" fmla="*/ 6839 h 512833"/>
                <a:gd name="connsiteX18047" fmla="*/ 4782674 w 4966685"/>
                <a:gd name="connsiteY18047" fmla="*/ 13678 h 512833"/>
                <a:gd name="connsiteX18048" fmla="*/ 4775835 w 4966685"/>
                <a:gd name="connsiteY18048" fmla="*/ 6839 h 512833"/>
                <a:gd name="connsiteX18049" fmla="*/ 4782674 w 4966685"/>
                <a:gd name="connsiteY18049" fmla="*/ 0 h 512833"/>
                <a:gd name="connsiteX18050" fmla="*/ 4754428 w 4966685"/>
                <a:gd name="connsiteY18050" fmla="*/ 0 h 512833"/>
                <a:gd name="connsiteX18051" fmla="*/ 4761266 w 4966685"/>
                <a:gd name="connsiteY18051" fmla="*/ 6839 h 512833"/>
                <a:gd name="connsiteX18052" fmla="*/ 4754428 w 4966685"/>
                <a:gd name="connsiteY18052" fmla="*/ 13678 h 512833"/>
                <a:gd name="connsiteX18053" fmla="*/ 4747589 w 4966685"/>
                <a:gd name="connsiteY18053" fmla="*/ 6839 h 512833"/>
                <a:gd name="connsiteX18054" fmla="*/ 4754428 w 4966685"/>
                <a:gd name="connsiteY18054" fmla="*/ 0 h 512833"/>
                <a:gd name="connsiteX18055" fmla="*/ 4726183 w 4966685"/>
                <a:gd name="connsiteY18055" fmla="*/ 0 h 512833"/>
                <a:gd name="connsiteX18056" fmla="*/ 4733022 w 4966685"/>
                <a:gd name="connsiteY18056" fmla="*/ 6839 h 512833"/>
                <a:gd name="connsiteX18057" fmla="*/ 4726183 w 4966685"/>
                <a:gd name="connsiteY18057" fmla="*/ 13678 h 512833"/>
                <a:gd name="connsiteX18058" fmla="*/ 4719344 w 4966685"/>
                <a:gd name="connsiteY18058" fmla="*/ 6839 h 512833"/>
                <a:gd name="connsiteX18059" fmla="*/ 4726183 w 4966685"/>
                <a:gd name="connsiteY18059" fmla="*/ 0 h 512833"/>
                <a:gd name="connsiteX18060" fmla="*/ 4697937 w 4966685"/>
                <a:gd name="connsiteY18060" fmla="*/ 0 h 512833"/>
                <a:gd name="connsiteX18061" fmla="*/ 4704776 w 4966685"/>
                <a:gd name="connsiteY18061" fmla="*/ 6839 h 512833"/>
                <a:gd name="connsiteX18062" fmla="*/ 4697937 w 4966685"/>
                <a:gd name="connsiteY18062" fmla="*/ 13678 h 512833"/>
                <a:gd name="connsiteX18063" fmla="*/ 4691098 w 4966685"/>
                <a:gd name="connsiteY18063" fmla="*/ 6839 h 512833"/>
                <a:gd name="connsiteX18064" fmla="*/ 4697937 w 4966685"/>
                <a:gd name="connsiteY18064" fmla="*/ 0 h 512833"/>
                <a:gd name="connsiteX18065" fmla="*/ 4669692 w 4966685"/>
                <a:gd name="connsiteY18065" fmla="*/ 0 h 512833"/>
                <a:gd name="connsiteX18066" fmla="*/ 4676531 w 4966685"/>
                <a:gd name="connsiteY18066" fmla="*/ 6839 h 512833"/>
                <a:gd name="connsiteX18067" fmla="*/ 4669692 w 4966685"/>
                <a:gd name="connsiteY18067" fmla="*/ 13678 h 512833"/>
                <a:gd name="connsiteX18068" fmla="*/ 4662853 w 4966685"/>
                <a:gd name="connsiteY18068" fmla="*/ 6839 h 512833"/>
                <a:gd name="connsiteX18069" fmla="*/ 4669692 w 4966685"/>
                <a:gd name="connsiteY18069" fmla="*/ 0 h 512833"/>
                <a:gd name="connsiteX18070" fmla="*/ 4641446 w 4966685"/>
                <a:gd name="connsiteY18070" fmla="*/ 0 h 512833"/>
                <a:gd name="connsiteX18071" fmla="*/ 4648285 w 4966685"/>
                <a:gd name="connsiteY18071" fmla="*/ 6839 h 512833"/>
                <a:gd name="connsiteX18072" fmla="*/ 4641446 w 4966685"/>
                <a:gd name="connsiteY18072" fmla="*/ 13678 h 512833"/>
                <a:gd name="connsiteX18073" fmla="*/ 4634607 w 4966685"/>
                <a:gd name="connsiteY18073" fmla="*/ 6839 h 512833"/>
                <a:gd name="connsiteX18074" fmla="*/ 4641446 w 4966685"/>
                <a:gd name="connsiteY18074" fmla="*/ 0 h 512833"/>
                <a:gd name="connsiteX18075" fmla="*/ 4613201 w 4966685"/>
                <a:gd name="connsiteY18075" fmla="*/ 0 h 512833"/>
                <a:gd name="connsiteX18076" fmla="*/ 4620040 w 4966685"/>
                <a:gd name="connsiteY18076" fmla="*/ 6839 h 512833"/>
                <a:gd name="connsiteX18077" fmla="*/ 4613201 w 4966685"/>
                <a:gd name="connsiteY18077" fmla="*/ 13678 h 512833"/>
                <a:gd name="connsiteX18078" fmla="*/ 4606362 w 4966685"/>
                <a:gd name="connsiteY18078" fmla="*/ 6839 h 512833"/>
                <a:gd name="connsiteX18079" fmla="*/ 4613201 w 4966685"/>
                <a:gd name="connsiteY18079" fmla="*/ 0 h 512833"/>
                <a:gd name="connsiteX18080" fmla="*/ 4584955 w 4966685"/>
                <a:gd name="connsiteY18080" fmla="*/ 0 h 512833"/>
                <a:gd name="connsiteX18081" fmla="*/ 4591794 w 4966685"/>
                <a:gd name="connsiteY18081" fmla="*/ 6839 h 512833"/>
                <a:gd name="connsiteX18082" fmla="*/ 4584955 w 4966685"/>
                <a:gd name="connsiteY18082" fmla="*/ 13678 h 512833"/>
                <a:gd name="connsiteX18083" fmla="*/ 4578116 w 4966685"/>
                <a:gd name="connsiteY18083" fmla="*/ 6839 h 512833"/>
                <a:gd name="connsiteX18084" fmla="*/ 4584955 w 4966685"/>
                <a:gd name="connsiteY18084" fmla="*/ 0 h 512833"/>
                <a:gd name="connsiteX18085" fmla="*/ 4556710 w 4966685"/>
                <a:gd name="connsiteY18085" fmla="*/ 0 h 512833"/>
                <a:gd name="connsiteX18086" fmla="*/ 4563549 w 4966685"/>
                <a:gd name="connsiteY18086" fmla="*/ 6839 h 512833"/>
                <a:gd name="connsiteX18087" fmla="*/ 4556710 w 4966685"/>
                <a:gd name="connsiteY18087" fmla="*/ 13678 h 512833"/>
                <a:gd name="connsiteX18088" fmla="*/ 4549871 w 4966685"/>
                <a:gd name="connsiteY18088" fmla="*/ 6839 h 512833"/>
                <a:gd name="connsiteX18089" fmla="*/ 4556710 w 4966685"/>
                <a:gd name="connsiteY18089" fmla="*/ 0 h 512833"/>
                <a:gd name="connsiteX18090" fmla="*/ 4528464 w 4966685"/>
                <a:gd name="connsiteY18090" fmla="*/ 0 h 512833"/>
                <a:gd name="connsiteX18091" fmla="*/ 4535303 w 4966685"/>
                <a:gd name="connsiteY18091" fmla="*/ 6839 h 512833"/>
                <a:gd name="connsiteX18092" fmla="*/ 4528464 w 4966685"/>
                <a:gd name="connsiteY18092" fmla="*/ 13678 h 512833"/>
                <a:gd name="connsiteX18093" fmla="*/ 4521625 w 4966685"/>
                <a:gd name="connsiteY18093" fmla="*/ 6839 h 512833"/>
                <a:gd name="connsiteX18094" fmla="*/ 4528464 w 4966685"/>
                <a:gd name="connsiteY18094" fmla="*/ 0 h 512833"/>
                <a:gd name="connsiteX18095" fmla="*/ 4500219 w 4966685"/>
                <a:gd name="connsiteY18095" fmla="*/ 0 h 512833"/>
                <a:gd name="connsiteX18096" fmla="*/ 4507058 w 4966685"/>
                <a:gd name="connsiteY18096" fmla="*/ 6839 h 512833"/>
                <a:gd name="connsiteX18097" fmla="*/ 4500219 w 4966685"/>
                <a:gd name="connsiteY18097" fmla="*/ 13678 h 512833"/>
                <a:gd name="connsiteX18098" fmla="*/ 4493380 w 4966685"/>
                <a:gd name="connsiteY18098" fmla="*/ 6839 h 512833"/>
                <a:gd name="connsiteX18099" fmla="*/ 4500219 w 4966685"/>
                <a:gd name="connsiteY18099" fmla="*/ 0 h 512833"/>
                <a:gd name="connsiteX18100" fmla="*/ 4471973 w 4966685"/>
                <a:gd name="connsiteY18100" fmla="*/ 0 h 512833"/>
                <a:gd name="connsiteX18101" fmla="*/ 4478812 w 4966685"/>
                <a:gd name="connsiteY18101" fmla="*/ 6839 h 512833"/>
                <a:gd name="connsiteX18102" fmla="*/ 4471973 w 4966685"/>
                <a:gd name="connsiteY18102" fmla="*/ 13678 h 512833"/>
                <a:gd name="connsiteX18103" fmla="*/ 4465134 w 4966685"/>
                <a:gd name="connsiteY18103" fmla="*/ 6839 h 512833"/>
                <a:gd name="connsiteX18104" fmla="*/ 4471973 w 4966685"/>
                <a:gd name="connsiteY18104" fmla="*/ 0 h 512833"/>
                <a:gd name="connsiteX18105" fmla="*/ 4443728 w 4966685"/>
                <a:gd name="connsiteY18105" fmla="*/ 0 h 512833"/>
                <a:gd name="connsiteX18106" fmla="*/ 4450567 w 4966685"/>
                <a:gd name="connsiteY18106" fmla="*/ 6839 h 512833"/>
                <a:gd name="connsiteX18107" fmla="*/ 4443728 w 4966685"/>
                <a:gd name="connsiteY18107" fmla="*/ 13678 h 512833"/>
                <a:gd name="connsiteX18108" fmla="*/ 4436889 w 4966685"/>
                <a:gd name="connsiteY18108" fmla="*/ 6839 h 512833"/>
                <a:gd name="connsiteX18109" fmla="*/ 4443728 w 4966685"/>
                <a:gd name="connsiteY18109" fmla="*/ 0 h 512833"/>
                <a:gd name="connsiteX18110" fmla="*/ 4415482 w 4966685"/>
                <a:gd name="connsiteY18110" fmla="*/ 0 h 512833"/>
                <a:gd name="connsiteX18111" fmla="*/ 4422321 w 4966685"/>
                <a:gd name="connsiteY18111" fmla="*/ 6839 h 512833"/>
                <a:gd name="connsiteX18112" fmla="*/ 4415482 w 4966685"/>
                <a:gd name="connsiteY18112" fmla="*/ 13678 h 512833"/>
                <a:gd name="connsiteX18113" fmla="*/ 4408643 w 4966685"/>
                <a:gd name="connsiteY18113" fmla="*/ 6839 h 512833"/>
                <a:gd name="connsiteX18114" fmla="*/ 4415482 w 4966685"/>
                <a:gd name="connsiteY18114" fmla="*/ 0 h 512833"/>
                <a:gd name="connsiteX18115" fmla="*/ 4387237 w 4966685"/>
                <a:gd name="connsiteY18115" fmla="*/ 0 h 512833"/>
                <a:gd name="connsiteX18116" fmla="*/ 4394076 w 4966685"/>
                <a:gd name="connsiteY18116" fmla="*/ 6839 h 512833"/>
                <a:gd name="connsiteX18117" fmla="*/ 4387237 w 4966685"/>
                <a:gd name="connsiteY18117" fmla="*/ 13678 h 512833"/>
                <a:gd name="connsiteX18118" fmla="*/ 4380398 w 4966685"/>
                <a:gd name="connsiteY18118" fmla="*/ 6839 h 512833"/>
                <a:gd name="connsiteX18119" fmla="*/ 4387237 w 4966685"/>
                <a:gd name="connsiteY18119" fmla="*/ 0 h 512833"/>
                <a:gd name="connsiteX18120" fmla="*/ 4358991 w 4966685"/>
                <a:gd name="connsiteY18120" fmla="*/ 0 h 512833"/>
                <a:gd name="connsiteX18121" fmla="*/ 4365830 w 4966685"/>
                <a:gd name="connsiteY18121" fmla="*/ 6839 h 512833"/>
                <a:gd name="connsiteX18122" fmla="*/ 4358991 w 4966685"/>
                <a:gd name="connsiteY18122" fmla="*/ 13678 h 512833"/>
                <a:gd name="connsiteX18123" fmla="*/ 4352152 w 4966685"/>
                <a:gd name="connsiteY18123" fmla="*/ 6839 h 512833"/>
                <a:gd name="connsiteX18124" fmla="*/ 4358991 w 4966685"/>
                <a:gd name="connsiteY18124" fmla="*/ 0 h 512833"/>
                <a:gd name="connsiteX18125" fmla="*/ 4330746 w 4966685"/>
                <a:gd name="connsiteY18125" fmla="*/ 0 h 512833"/>
                <a:gd name="connsiteX18126" fmla="*/ 4337585 w 4966685"/>
                <a:gd name="connsiteY18126" fmla="*/ 6839 h 512833"/>
                <a:gd name="connsiteX18127" fmla="*/ 4330746 w 4966685"/>
                <a:gd name="connsiteY18127" fmla="*/ 13678 h 512833"/>
                <a:gd name="connsiteX18128" fmla="*/ 4323907 w 4966685"/>
                <a:gd name="connsiteY18128" fmla="*/ 6839 h 512833"/>
                <a:gd name="connsiteX18129" fmla="*/ 4330746 w 4966685"/>
                <a:gd name="connsiteY18129" fmla="*/ 0 h 512833"/>
                <a:gd name="connsiteX18130" fmla="*/ 4302500 w 4966685"/>
                <a:gd name="connsiteY18130" fmla="*/ 0 h 512833"/>
                <a:gd name="connsiteX18131" fmla="*/ 4309339 w 4966685"/>
                <a:gd name="connsiteY18131" fmla="*/ 6839 h 512833"/>
                <a:gd name="connsiteX18132" fmla="*/ 4302500 w 4966685"/>
                <a:gd name="connsiteY18132" fmla="*/ 13678 h 512833"/>
                <a:gd name="connsiteX18133" fmla="*/ 4295661 w 4966685"/>
                <a:gd name="connsiteY18133" fmla="*/ 6839 h 512833"/>
                <a:gd name="connsiteX18134" fmla="*/ 4302500 w 4966685"/>
                <a:gd name="connsiteY18134" fmla="*/ 0 h 512833"/>
                <a:gd name="connsiteX18135" fmla="*/ 4274255 w 4966685"/>
                <a:gd name="connsiteY18135" fmla="*/ 0 h 512833"/>
                <a:gd name="connsiteX18136" fmla="*/ 4281094 w 4966685"/>
                <a:gd name="connsiteY18136" fmla="*/ 6839 h 512833"/>
                <a:gd name="connsiteX18137" fmla="*/ 4274255 w 4966685"/>
                <a:gd name="connsiteY18137" fmla="*/ 13678 h 512833"/>
                <a:gd name="connsiteX18138" fmla="*/ 4267417 w 4966685"/>
                <a:gd name="connsiteY18138" fmla="*/ 6839 h 512833"/>
                <a:gd name="connsiteX18139" fmla="*/ 4274255 w 4966685"/>
                <a:gd name="connsiteY18139" fmla="*/ 0 h 512833"/>
                <a:gd name="connsiteX18140" fmla="*/ 4246009 w 4966685"/>
                <a:gd name="connsiteY18140" fmla="*/ 0 h 512833"/>
                <a:gd name="connsiteX18141" fmla="*/ 4252848 w 4966685"/>
                <a:gd name="connsiteY18141" fmla="*/ 6839 h 512833"/>
                <a:gd name="connsiteX18142" fmla="*/ 4246009 w 4966685"/>
                <a:gd name="connsiteY18142" fmla="*/ 13678 h 512833"/>
                <a:gd name="connsiteX18143" fmla="*/ 4239170 w 4966685"/>
                <a:gd name="connsiteY18143" fmla="*/ 6839 h 512833"/>
                <a:gd name="connsiteX18144" fmla="*/ 4246009 w 4966685"/>
                <a:gd name="connsiteY18144" fmla="*/ 0 h 512833"/>
                <a:gd name="connsiteX18145" fmla="*/ 4217763 w 4966685"/>
                <a:gd name="connsiteY18145" fmla="*/ 0 h 512833"/>
                <a:gd name="connsiteX18146" fmla="*/ 4224602 w 4966685"/>
                <a:gd name="connsiteY18146" fmla="*/ 6839 h 512833"/>
                <a:gd name="connsiteX18147" fmla="*/ 4217763 w 4966685"/>
                <a:gd name="connsiteY18147" fmla="*/ 13678 h 512833"/>
                <a:gd name="connsiteX18148" fmla="*/ 4210924 w 4966685"/>
                <a:gd name="connsiteY18148" fmla="*/ 6839 h 512833"/>
                <a:gd name="connsiteX18149" fmla="*/ 4217763 w 4966685"/>
                <a:gd name="connsiteY18149" fmla="*/ 0 h 512833"/>
                <a:gd name="connsiteX18150" fmla="*/ 4189518 w 4966685"/>
                <a:gd name="connsiteY18150" fmla="*/ 0 h 512833"/>
                <a:gd name="connsiteX18151" fmla="*/ 4196357 w 4966685"/>
                <a:gd name="connsiteY18151" fmla="*/ 6839 h 512833"/>
                <a:gd name="connsiteX18152" fmla="*/ 4189518 w 4966685"/>
                <a:gd name="connsiteY18152" fmla="*/ 13678 h 512833"/>
                <a:gd name="connsiteX18153" fmla="*/ 4182679 w 4966685"/>
                <a:gd name="connsiteY18153" fmla="*/ 6839 h 512833"/>
                <a:gd name="connsiteX18154" fmla="*/ 4189518 w 4966685"/>
                <a:gd name="connsiteY18154" fmla="*/ 0 h 512833"/>
                <a:gd name="connsiteX18155" fmla="*/ 4161272 w 4966685"/>
                <a:gd name="connsiteY18155" fmla="*/ 0 h 512833"/>
                <a:gd name="connsiteX18156" fmla="*/ 4168110 w 4966685"/>
                <a:gd name="connsiteY18156" fmla="*/ 6839 h 512833"/>
                <a:gd name="connsiteX18157" fmla="*/ 4161272 w 4966685"/>
                <a:gd name="connsiteY18157" fmla="*/ 13678 h 512833"/>
                <a:gd name="connsiteX18158" fmla="*/ 4154433 w 4966685"/>
                <a:gd name="connsiteY18158" fmla="*/ 6839 h 512833"/>
                <a:gd name="connsiteX18159" fmla="*/ 4161272 w 4966685"/>
                <a:gd name="connsiteY18159" fmla="*/ 0 h 512833"/>
                <a:gd name="connsiteX18160" fmla="*/ 4133027 w 4966685"/>
                <a:gd name="connsiteY18160" fmla="*/ 0 h 512833"/>
                <a:gd name="connsiteX18161" fmla="*/ 4139866 w 4966685"/>
                <a:gd name="connsiteY18161" fmla="*/ 6839 h 512833"/>
                <a:gd name="connsiteX18162" fmla="*/ 4133027 w 4966685"/>
                <a:gd name="connsiteY18162" fmla="*/ 13678 h 512833"/>
                <a:gd name="connsiteX18163" fmla="*/ 4126188 w 4966685"/>
                <a:gd name="connsiteY18163" fmla="*/ 6839 h 512833"/>
                <a:gd name="connsiteX18164" fmla="*/ 4133027 w 4966685"/>
                <a:gd name="connsiteY18164" fmla="*/ 0 h 512833"/>
                <a:gd name="connsiteX18165" fmla="*/ 4104781 w 4966685"/>
                <a:gd name="connsiteY18165" fmla="*/ 0 h 512833"/>
                <a:gd name="connsiteX18166" fmla="*/ 4111620 w 4966685"/>
                <a:gd name="connsiteY18166" fmla="*/ 6839 h 512833"/>
                <a:gd name="connsiteX18167" fmla="*/ 4104781 w 4966685"/>
                <a:gd name="connsiteY18167" fmla="*/ 13678 h 512833"/>
                <a:gd name="connsiteX18168" fmla="*/ 4097942 w 4966685"/>
                <a:gd name="connsiteY18168" fmla="*/ 6839 h 512833"/>
                <a:gd name="connsiteX18169" fmla="*/ 4104781 w 4966685"/>
                <a:gd name="connsiteY18169" fmla="*/ 0 h 512833"/>
                <a:gd name="connsiteX18170" fmla="*/ 4076536 w 4966685"/>
                <a:gd name="connsiteY18170" fmla="*/ 0 h 512833"/>
                <a:gd name="connsiteX18171" fmla="*/ 4083375 w 4966685"/>
                <a:gd name="connsiteY18171" fmla="*/ 6839 h 512833"/>
                <a:gd name="connsiteX18172" fmla="*/ 4076536 w 4966685"/>
                <a:gd name="connsiteY18172" fmla="*/ 13678 h 512833"/>
                <a:gd name="connsiteX18173" fmla="*/ 4069697 w 4966685"/>
                <a:gd name="connsiteY18173" fmla="*/ 6839 h 512833"/>
                <a:gd name="connsiteX18174" fmla="*/ 4076536 w 4966685"/>
                <a:gd name="connsiteY18174" fmla="*/ 0 h 512833"/>
                <a:gd name="connsiteX18175" fmla="*/ 4048290 w 4966685"/>
                <a:gd name="connsiteY18175" fmla="*/ 0 h 512833"/>
                <a:gd name="connsiteX18176" fmla="*/ 4055129 w 4966685"/>
                <a:gd name="connsiteY18176" fmla="*/ 6839 h 512833"/>
                <a:gd name="connsiteX18177" fmla="*/ 4048290 w 4966685"/>
                <a:gd name="connsiteY18177" fmla="*/ 13678 h 512833"/>
                <a:gd name="connsiteX18178" fmla="*/ 4041451 w 4966685"/>
                <a:gd name="connsiteY18178" fmla="*/ 6839 h 512833"/>
                <a:gd name="connsiteX18179" fmla="*/ 4048290 w 4966685"/>
                <a:gd name="connsiteY18179" fmla="*/ 0 h 512833"/>
                <a:gd name="connsiteX18180" fmla="*/ 4020045 w 4966685"/>
                <a:gd name="connsiteY18180" fmla="*/ 0 h 512833"/>
                <a:gd name="connsiteX18181" fmla="*/ 4026884 w 4966685"/>
                <a:gd name="connsiteY18181" fmla="*/ 6839 h 512833"/>
                <a:gd name="connsiteX18182" fmla="*/ 4020045 w 4966685"/>
                <a:gd name="connsiteY18182" fmla="*/ 13678 h 512833"/>
                <a:gd name="connsiteX18183" fmla="*/ 4013206 w 4966685"/>
                <a:gd name="connsiteY18183" fmla="*/ 6839 h 512833"/>
                <a:gd name="connsiteX18184" fmla="*/ 4020045 w 4966685"/>
                <a:gd name="connsiteY18184" fmla="*/ 0 h 512833"/>
                <a:gd name="connsiteX18185" fmla="*/ 3991799 w 4966685"/>
                <a:gd name="connsiteY18185" fmla="*/ 0 h 512833"/>
                <a:gd name="connsiteX18186" fmla="*/ 3998638 w 4966685"/>
                <a:gd name="connsiteY18186" fmla="*/ 6839 h 512833"/>
                <a:gd name="connsiteX18187" fmla="*/ 3991799 w 4966685"/>
                <a:gd name="connsiteY18187" fmla="*/ 13678 h 512833"/>
                <a:gd name="connsiteX18188" fmla="*/ 3984960 w 4966685"/>
                <a:gd name="connsiteY18188" fmla="*/ 6839 h 512833"/>
                <a:gd name="connsiteX18189" fmla="*/ 3991799 w 4966685"/>
                <a:gd name="connsiteY18189" fmla="*/ 0 h 512833"/>
                <a:gd name="connsiteX18190" fmla="*/ 3963554 w 4966685"/>
                <a:gd name="connsiteY18190" fmla="*/ 0 h 512833"/>
                <a:gd name="connsiteX18191" fmla="*/ 3970393 w 4966685"/>
                <a:gd name="connsiteY18191" fmla="*/ 6839 h 512833"/>
                <a:gd name="connsiteX18192" fmla="*/ 3963554 w 4966685"/>
                <a:gd name="connsiteY18192" fmla="*/ 13678 h 512833"/>
                <a:gd name="connsiteX18193" fmla="*/ 3956715 w 4966685"/>
                <a:gd name="connsiteY18193" fmla="*/ 6839 h 512833"/>
                <a:gd name="connsiteX18194" fmla="*/ 3963554 w 4966685"/>
                <a:gd name="connsiteY18194" fmla="*/ 0 h 512833"/>
                <a:gd name="connsiteX18195" fmla="*/ 3935308 w 4966685"/>
                <a:gd name="connsiteY18195" fmla="*/ 0 h 512833"/>
                <a:gd name="connsiteX18196" fmla="*/ 3942147 w 4966685"/>
                <a:gd name="connsiteY18196" fmla="*/ 6839 h 512833"/>
                <a:gd name="connsiteX18197" fmla="*/ 3935308 w 4966685"/>
                <a:gd name="connsiteY18197" fmla="*/ 13678 h 512833"/>
                <a:gd name="connsiteX18198" fmla="*/ 3928469 w 4966685"/>
                <a:gd name="connsiteY18198" fmla="*/ 6839 h 512833"/>
                <a:gd name="connsiteX18199" fmla="*/ 3935308 w 4966685"/>
                <a:gd name="connsiteY18199" fmla="*/ 0 h 512833"/>
                <a:gd name="connsiteX18200" fmla="*/ 3907063 w 4966685"/>
                <a:gd name="connsiteY18200" fmla="*/ 0 h 512833"/>
                <a:gd name="connsiteX18201" fmla="*/ 3913902 w 4966685"/>
                <a:gd name="connsiteY18201" fmla="*/ 6839 h 512833"/>
                <a:gd name="connsiteX18202" fmla="*/ 3907063 w 4966685"/>
                <a:gd name="connsiteY18202" fmla="*/ 13678 h 512833"/>
                <a:gd name="connsiteX18203" fmla="*/ 3900224 w 4966685"/>
                <a:gd name="connsiteY18203" fmla="*/ 6839 h 512833"/>
                <a:gd name="connsiteX18204" fmla="*/ 3907063 w 4966685"/>
                <a:gd name="connsiteY18204" fmla="*/ 0 h 512833"/>
                <a:gd name="connsiteX18205" fmla="*/ 3878817 w 4966685"/>
                <a:gd name="connsiteY18205" fmla="*/ 0 h 512833"/>
                <a:gd name="connsiteX18206" fmla="*/ 3885656 w 4966685"/>
                <a:gd name="connsiteY18206" fmla="*/ 6839 h 512833"/>
                <a:gd name="connsiteX18207" fmla="*/ 3878817 w 4966685"/>
                <a:gd name="connsiteY18207" fmla="*/ 13678 h 512833"/>
                <a:gd name="connsiteX18208" fmla="*/ 3871978 w 4966685"/>
                <a:gd name="connsiteY18208" fmla="*/ 6839 h 512833"/>
                <a:gd name="connsiteX18209" fmla="*/ 3878817 w 4966685"/>
                <a:gd name="connsiteY18209" fmla="*/ 0 h 512833"/>
                <a:gd name="connsiteX18210" fmla="*/ 3850572 w 4966685"/>
                <a:gd name="connsiteY18210" fmla="*/ 0 h 512833"/>
                <a:gd name="connsiteX18211" fmla="*/ 3857411 w 4966685"/>
                <a:gd name="connsiteY18211" fmla="*/ 6839 h 512833"/>
                <a:gd name="connsiteX18212" fmla="*/ 3850572 w 4966685"/>
                <a:gd name="connsiteY18212" fmla="*/ 13678 h 512833"/>
                <a:gd name="connsiteX18213" fmla="*/ 3843733 w 4966685"/>
                <a:gd name="connsiteY18213" fmla="*/ 6839 h 512833"/>
                <a:gd name="connsiteX18214" fmla="*/ 3850572 w 4966685"/>
                <a:gd name="connsiteY18214" fmla="*/ 0 h 512833"/>
                <a:gd name="connsiteX18215" fmla="*/ 3822326 w 4966685"/>
                <a:gd name="connsiteY18215" fmla="*/ 0 h 512833"/>
                <a:gd name="connsiteX18216" fmla="*/ 3829165 w 4966685"/>
                <a:gd name="connsiteY18216" fmla="*/ 6839 h 512833"/>
                <a:gd name="connsiteX18217" fmla="*/ 3822326 w 4966685"/>
                <a:gd name="connsiteY18217" fmla="*/ 13678 h 512833"/>
                <a:gd name="connsiteX18218" fmla="*/ 3815487 w 4966685"/>
                <a:gd name="connsiteY18218" fmla="*/ 6839 h 512833"/>
                <a:gd name="connsiteX18219" fmla="*/ 3822326 w 4966685"/>
                <a:gd name="connsiteY18219" fmla="*/ 0 h 512833"/>
                <a:gd name="connsiteX18220" fmla="*/ 3794081 w 4966685"/>
                <a:gd name="connsiteY18220" fmla="*/ 0 h 512833"/>
                <a:gd name="connsiteX18221" fmla="*/ 3800920 w 4966685"/>
                <a:gd name="connsiteY18221" fmla="*/ 6839 h 512833"/>
                <a:gd name="connsiteX18222" fmla="*/ 3794081 w 4966685"/>
                <a:gd name="connsiteY18222" fmla="*/ 13678 h 512833"/>
                <a:gd name="connsiteX18223" fmla="*/ 3787243 w 4966685"/>
                <a:gd name="connsiteY18223" fmla="*/ 6839 h 512833"/>
                <a:gd name="connsiteX18224" fmla="*/ 3794081 w 4966685"/>
                <a:gd name="connsiteY18224" fmla="*/ 0 h 512833"/>
                <a:gd name="connsiteX18225" fmla="*/ 3765835 w 4966685"/>
                <a:gd name="connsiteY18225" fmla="*/ 0 h 512833"/>
                <a:gd name="connsiteX18226" fmla="*/ 3772674 w 4966685"/>
                <a:gd name="connsiteY18226" fmla="*/ 6839 h 512833"/>
                <a:gd name="connsiteX18227" fmla="*/ 3765835 w 4966685"/>
                <a:gd name="connsiteY18227" fmla="*/ 13678 h 512833"/>
                <a:gd name="connsiteX18228" fmla="*/ 3758996 w 4966685"/>
                <a:gd name="connsiteY18228" fmla="*/ 6839 h 512833"/>
                <a:gd name="connsiteX18229" fmla="*/ 3765835 w 4966685"/>
                <a:gd name="connsiteY18229" fmla="*/ 0 h 512833"/>
                <a:gd name="connsiteX18230" fmla="*/ 3737590 w 4966685"/>
                <a:gd name="connsiteY18230" fmla="*/ 0 h 512833"/>
                <a:gd name="connsiteX18231" fmla="*/ 3744429 w 4966685"/>
                <a:gd name="connsiteY18231" fmla="*/ 6839 h 512833"/>
                <a:gd name="connsiteX18232" fmla="*/ 3737590 w 4966685"/>
                <a:gd name="connsiteY18232" fmla="*/ 13678 h 512833"/>
                <a:gd name="connsiteX18233" fmla="*/ 3730751 w 4966685"/>
                <a:gd name="connsiteY18233" fmla="*/ 6839 h 512833"/>
                <a:gd name="connsiteX18234" fmla="*/ 3737590 w 4966685"/>
                <a:gd name="connsiteY18234" fmla="*/ 0 h 512833"/>
                <a:gd name="connsiteX18235" fmla="*/ 3709344 w 4966685"/>
                <a:gd name="connsiteY18235" fmla="*/ 0 h 512833"/>
                <a:gd name="connsiteX18236" fmla="*/ 3716183 w 4966685"/>
                <a:gd name="connsiteY18236" fmla="*/ 6839 h 512833"/>
                <a:gd name="connsiteX18237" fmla="*/ 3709344 w 4966685"/>
                <a:gd name="connsiteY18237" fmla="*/ 13678 h 512833"/>
                <a:gd name="connsiteX18238" fmla="*/ 3702505 w 4966685"/>
                <a:gd name="connsiteY18238" fmla="*/ 6839 h 512833"/>
                <a:gd name="connsiteX18239" fmla="*/ 3709344 w 4966685"/>
                <a:gd name="connsiteY18239" fmla="*/ 0 h 512833"/>
                <a:gd name="connsiteX18240" fmla="*/ 3681099 w 4966685"/>
                <a:gd name="connsiteY18240" fmla="*/ 0 h 512833"/>
                <a:gd name="connsiteX18241" fmla="*/ 3687938 w 4966685"/>
                <a:gd name="connsiteY18241" fmla="*/ 6839 h 512833"/>
                <a:gd name="connsiteX18242" fmla="*/ 3681099 w 4966685"/>
                <a:gd name="connsiteY18242" fmla="*/ 13678 h 512833"/>
                <a:gd name="connsiteX18243" fmla="*/ 3674261 w 4966685"/>
                <a:gd name="connsiteY18243" fmla="*/ 6839 h 512833"/>
                <a:gd name="connsiteX18244" fmla="*/ 3681099 w 4966685"/>
                <a:gd name="connsiteY18244" fmla="*/ 0 h 512833"/>
                <a:gd name="connsiteX18245" fmla="*/ 3652853 w 4966685"/>
                <a:gd name="connsiteY18245" fmla="*/ 0 h 512833"/>
                <a:gd name="connsiteX18246" fmla="*/ 3659692 w 4966685"/>
                <a:gd name="connsiteY18246" fmla="*/ 6839 h 512833"/>
                <a:gd name="connsiteX18247" fmla="*/ 3652853 w 4966685"/>
                <a:gd name="connsiteY18247" fmla="*/ 13678 h 512833"/>
                <a:gd name="connsiteX18248" fmla="*/ 3646014 w 4966685"/>
                <a:gd name="connsiteY18248" fmla="*/ 6839 h 512833"/>
                <a:gd name="connsiteX18249" fmla="*/ 3652853 w 4966685"/>
                <a:gd name="connsiteY18249" fmla="*/ 0 h 512833"/>
                <a:gd name="connsiteX18250" fmla="*/ 3624608 w 4966685"/>
                <a:gd name="connsiteY18250" fmla="*/ 0 h 512833"/>
                <a:gd name="connsiteX18251" fmla="*/ 3631447 w 4966685"/>
                <a:gd name="connsiteY18251" fmla="*/ 6839 h 512833"/>
                <a:gd name="connsiteX18252" fmla="*/ 3624608 w 4966685"/>
                <a:gd name="connsiteY18252" fmla="*/ 13678 h 512833"/>
                <a:gd name="connsiteX18253" fmla="*/ 3617770 w 4966685"/>
                <a:gd name="connsiteY18253" fmla="*/ 6839 h 512833"/>
                <a:gd name="connsiteX18254" fmla="*/ 3624608 w 4966685"/>
                <a:gd name="connsiteY18254" fmla="*/ 0 h 512833"/>
                <a:gd name="connsiteX18255" fmla="*/ 3596362 w 4966685"/>
                <a:gd name="connsiteY18255" fmla="*/ 0 h 512833"/>
                <a:gd name="connsiteX18256" fmla="*/ 3603201 w 4966685"/>
                <a:gd name="connsiteY18256" fmla="*/ 6839 h 512833"/>
                <a:gd name="connsiteX18257" fmla="*/ 3596362 w 4966685"/>
                <a:gd name="connsiteY18257" fmla="*/ 13678 h 512833"/>
                <a:gd name="connsiteX18258" fmla="*/ 3589523 w 4966685"/>
                <a:gd name="connsiteY18258" fmla="*/ 6839 h 512833"/>
                <a:gd name="connsiteX18259" fmla="*/ 3596362 w 4966685"/>
                <a:gd name="connsiteY18259" fmla="*/ 0 h 512833"/>
                <a:gd name="connsiteX18260" fmla="*/ 3568117 w 4966685"/>
                <a:gd name="connsiteY18260" fmla="*/ 0 h 512833"/>
                <a:gd name="connsiteX18261" fmla="*/ 3574956 w 4966685"/>
                <a:gd name="connsiteY18261" fmla="*/ 6839 h 512833"/>
                <a:gd name="connsiteX18262" fmla="*/ 3568117 w 4966685"/>
                <a:gd name="connsiteY18262" fmla="*/ 13678 h 512833"/>
                <a:gd name="connsiteX18263" fmla="*/ 3561278 w 4966685"/>
                <a:gd name="connsiteY18263" fmla="*/ 6839 h 512833"/>
                <a:gd name="connsiteX18264" fmla="*/ 3568117 w 4966685"/>
                <a:gd name="connsiteY18264" fmla="*/ 0 h 512833"/>
                <a:gd name="connsiteX18265" fmla="*/ 3539871 w 4966685"/>
                <a:gd name="connsiteY18265" fmla="*/ 0 h 512833"/>
                <a:gd name="connsiteX18266" fmla="*/ 3546710 w 4966685"/>
                <a:gd name="connsiteY18266" fmla="*/ 6839 h 512833"/>
                <a:gd name="connsiteX18267" fmla="*/ 3539871 w 4966685"/>
                <a:gd name="connsiteY18267" fmla="*/ 13678 h 512833"/>
                <a:gd name="connsiteX18268" fmla="*/ 3533033 w 4966685"/>
                <a:gd name="connsiteY18268" fmla="*/ 6839 h 512833"/>
                <a:gd name="connsiteX18269" fmla="*/ 3539871 w 4966685"/>
                <a:gd name="connsiteY18269" fmla="*/ 0 h 512833"/>
                <a:gd name="connsiteX18270" fmla="*/ 3511626 w 4966685"/>
                <a:gd name="connsiteY18270" fmla="*/ 0 h 512833"/>
                <a:gd name="connsiteX18271" fmla="*/ 3518465 w 4966685"/>
                <a:gd name="connsiteY18271" fmla="*/ 6839 h 512833"/>
                <a:gd name="connsiteX18272" fmla="*/ 3511626 w 4966685"/>
                <a:gd name="connsiteY18272" fmla="*/ 13678 h 512833"/>
                <a:gd name="connsiteX18273" fmla="*/ 3504787 w 4966685"/>
                <a:gd name="connsiteY18273" fmla="*/ 6839 h 512833"/>
                <a:gd name="connsiteX18274" fmla="*/ 3511626 w 4966685"/>
                <a:gd name="connsiteY18274" fmla="*/ 0 h 512833"/>
                <a:gd name="connsiteX18275" fmla="*/ 3483381 w 4966685"/>
                <a:gd name="connsiteY18275" fmla="*/ 0 h 512833"/>
                <a:gd name="connsiteX18276" fmla="*/ 3490220 w 4966685"/>
                <a:gd name="connsiteY18276" fmla="*/ 6839 h 512833"/>
                <a:gd name="connsiteX18277" fmla="*/ 3483381 w 4966685"/>
                <a:gd name="connsiteY18277" fmla="*/ 13678 h 512833"/>
                <a:gd name="connsiteX18278" fmla="*/ 3476542 w 4966685"/>
                <a:gd name="connsiteY18278" fmla="*/ 6839 h 512833"/>
                <a:gd name="connsiteX18279" fmla="*/ 3483381 w 4966685"/>
                <a:gd name="connsiteY18279" fmla="*/ 0 h 512833"/>
                <a:gd name="connsiteX18280" fmla="*/ 3455135 w 4966685"/>
                <a:gd name="connsiteY18280" fmla="*/ 0 h 512833"/>
                <a:gd name="connsiteX18281" fmla="*/ 3461974 w 4966685"/>
                <a:gd name="connsiteY18281" fmla="*/ 6839 h 512833"/>
                <a:gd name="connsiteX18282" fmla="*/ 3455135 w 4966685"/>
                <a:gd name="connsiteY18282" fmla="*/ 13678 h 512833"/>
                <a:gd name="connsiteX18283" fmla="*/ 3448297 w 4966685"/>
                <a:gd name="connsiteY18283" fmla="*/ 6839 h 512833"/>
                <a:gd name="connsiteX18284" fmla="*/ 3455135 w 4966685"/>
                <a:gd name="connsiteY18284" fmla="*/ 0 h 512833"/>
                <a:gd name="connsiteX18285" fmla="*/ 3426890 w 4966685"/>
                <a:gd name="connsiteY18285" fmla="*/ 0 h 512833"/>
                <a:gd name="connsiteX18286" fmla="*/ 3433729 w 4966685"/>
                <a:gd name="connsiteY18286" fmla="*/ 6839 h 512833"/>
                <a:gd name="connsiteX18287" fmla="*/ 3426890 w 4966685"/>
                <a:gd name="connsiteY18287" fmla="*/ 13678 h 512833"/>
                <a:gd name="connsiteX18288" fmla="*/ 3420051 w 4966685"/>
                <a:gd name="connsiteY18288" fmla="*/ 6839 h 512833"/>
                <a:gd name="connsiteX18289" fmla="*/ 3426890 w 4966685"/>
                <a:gd name="connsiteY18289" fmla="*/ 0 h 512833"/>
                <a:gd name="connsiteX18290" fmla="*/ 3398644 w 4966685"/>
                <a:gd name="connsiteY18290" fmla="*/ 0 h 512833"/>
                <a:gd name="connsiteX18291" fmla="*/ 3398666 w 4966685"/>
                <a:gd name="connsiteY18291" fmla="*/ 22 h 512833"/>
                <a:gd name="connsiteX18292" fmla="*/ 3398687 w 4966685"/>
                <a:gd name="connsiteY18292" fmla="*/ 0 h 512833"/>
                <a:gd name="connsiteX18293" fmla="*/ 3405526 w 4966685"/>
                <a:gd name="connsiteY18293" fmla="*/ 6839 h 512833"/>
                <a:gd name="connsiteX18294" fmla="*/ 3398687 w 4966685"/>
                <a:gd name="connsiteY18294" fmla="*/ 13678 h 512833"/>
                <a:gd name="connsiteX18295" fmla="*/ 3398666 w 4966685"/>
                <a:gd name="connsiteY18295" fmla="*/ 13656 h 512833"/>
                <a:gd name="connsiteX18296" fmla="*/ 3398644 w 4966685"/>
                <a:gd name="connsiteY18296" fmla="*/ 13678 h 512833"/>
                <a:gd name="connsiteX18297" fmla="*/ 3391805 w 4966685"/>
                <a:gd name="connsiteY18297" fmla="*/ 6839 h 512833"/>
                <a:gd name="connsiteX18298" fmla="*/ 3398644 w 4966685"/>
                <a:gd name="connsiteY18298" fmla="*/ 0 h 512833"/>
                <a:gd name="connsiteX18299" fmla="*/ 3370426 w 4966685"/>
                <a:gd name="connsiteY18299" fmla="*/ 0 h 512833"/>
                <a:gd name="connsiteX18300" fmla="*/ 3377265 w 4966685"/>
                <a:gd name="connsiteY18300" fmla="*/ 6839 h 512833"/>
                <a:gd name="connsiteX18301" fmla="*/ 3370426 w 4966685"/>
                <a:gd name="connsiteY18301" fmla="*/ 13678 h 512833"/>
                <a:gd name="connsiteX18302" fmla="*/ 3363588 w 4966685"/>
                <a:gd name="connsiteY18302" fmla="*/ 6839 h 512833"/>
                <a:gd name="connsiteX18303" fmla="*/ 3370426 w 4966685"/>
                <a:gd name="connsiteY18303" fmla="*/ 0 h 512833"/>
                <a:gd name="connsiteX18304" fmla="*/ 3342188 w 4966685"/>
                <a:gd name="connsiteY18304" fmla="*/ 0 h 512833"/>
                <a:gd name="connsiteX18305" fmla="*/ 3349027 w 4966685"/>
                <a:gd name="connsiteY18305" fmla="*/ 6839 h 512833"/>
                <a:gd name="connsiteX18306" fmla="*/ 3342188 w 4966685"/>
                <a:gd name="connsiteY18306" fmla="*/ 13678 h 512833"/>
                <a:gd name="connsiteX18307" fmla="*/ 3335350 w 4966685"/>
                <a:gd name="connsiteY18307" fmla="*/ 6839 h 512833"/>
                <a:gd name="connsiteX18308" fmla="*/ 3342188 w 4966685"/>
                <a:gd name="connsiteY18308" fmla="*/ 0 h 512833"/>
                <a:gd name="connsiteX18309" fmla="*/ 3313944 w 4966685"/>
                <a:gd name="connsiteY18309" fmla="*/ 0 h 512833"/>
                <a:gd name="connsiteX18310" fmla="*/ 3320782 w 4966685"/>
                <a:gd name="connsiteY18310" fmla="*/ 6839 h 512833"/>
                <a:gd name="connsiteX18311" fmla="*/ 3313944 w 4966685"/>
                <a:gd name="connsiteY18311" fmla="*/ 13678 h 512833"/>
                <a:gd name="connsiteX18312" fmla="*/ 3307105 w 4966685"/>
                <a:gd name="connsiteY18312" fmla="*/ 6839 h 512833"/>
                <a:gd name="connsiteX18313" fmla="*/ 3313944 w 4966685"/>
                <a:gd name="connsiteY18313" fmla="*/ 0 h 512833"/>
                <a:gd name="connsiteX18314" fmla="*/ 3285697 w 4966685"/>
                <a:gd name="connsiteY18314" fmla="*/ 0 h 512833"/>
                <a:gd name="connsiteX18315" fmla="*/ 3292536 w 4966685"/>
                <a:gd name="connsiteY18315" fmla="*/ 6839 h 512833"/>
                <a:gd name="connsiteX18316" fmla="*/ 3285697 w 4966685"/>
                <a:gd name="connsiteY18316" fmla="*/ 13678 h 512833"/>
                <a:gd name="connsiteX18317" fmla="*/ 3278858 w 4966685"/>
                <a:gd name="connsiteY18317" fmla="*/ 6839 h 512833"/>
                <a:gd name="connsiteX18318" fmla="*/ 3285697 w 4966685"/>
                <a:gd name="connsiteY18318" fmla="*/ 0 h 512833"/>
                <a:gd name="connsiteX18319" fmla="*/ 3257453 w 4966685"/>
                <a:gd name="connsiteY18319" fmla="*/ 0 h 512833"/>
                <a:gd name="connsiteX18320" fmla="*/ 3264291 w 4966685"/>
                <a:gd name="connsiteY18320" fmla="*/ 6839 h 512833"/>
                <a:gd name="connsiteX18321" fmla="*/ 3257453 w 4966685"/>
                <a:gd name="connsiteY18321" fmla="*/ 13678 h 512833"/>
                <a:gd name="connsiteX18322" fmla="*/ 3250614 w 4966685"/>
                <a:gd name="connsiteY18322" fmla="*/ 6839 h 512833"/>
                <a:gd name="connsiteX18323" fmla="*/ 3257453 w 4966685"/>
                <a:gd name="connsiteY18323" fmla="*/ 0 h 512833"/>
                <a:gd name="connsiteX18324" fmla="*/ 3229206 w 4966685"/>
                <a:gd name="connsiteY18324" fmla="*/ 0 h 512833"/>
                <a:gd name="connsiteX18325" fmla="*/ 3236045 w 4966685"/>
                <a:gd name="connsiteY18325" fmla="*/ 6839 h 512833"/>
                <a:gd name="connsiteX18326" fmla="*/ 3229206 w 4966685"/>
                <a:gd name="connsiteY18326" fmla="*/ 13678 h 512833"/>
                <a:gd name="connsiteX18327" fmla="*/ 3222368 w 4966685"/>
                <a:gd name="connsiteY18327" fmla="*/ 6839 h 512833"/>
                <a:gd name="connsiteX18328" fmla="*/ 3229206 w 4966685"/>
                <a:gd name="connsiteY18328" fmla="*/ 0 h 512833"/>
                <a:gd name="connsiteX18329" fmla="*/ 3200962 w 4966685"/>
                <a:gd name="connsiteY18329" fmla="*/ 0 h 512833"/>
                <a:gd name="connsiteX18330" fmla="*/ 3207801 w 4966685"/>
                <a:gd name="connsiteY18330" fmla="*/ 6839 h 512833"/>
                <a:gd name="connsiteX18331" fmla="*/ 3200962 w 4966685"/>
                <a:gd name="connsiteY18331" fmla="*/ 13678 h 512833"/>
                <a:gd name="connsiteX18332" fmla="*/ 3194123 w 4966685"/>
                <a:gd name="connsiteY18332" fmla="*/ 6839 h 512833"/>
                <a:gd name="connsiteX18333" fmla="*/ 3200962 w 4966685"/>
                <a:gd name="connsiteY18333" fmla="*/ 0 h 512833"/>
                <a:gd name="connsiteX18334" fmla="*/ 3172715 w 4966685"/>
                <a:gd name="connsiteY18334" fmla="*/ 0 h 512833"/>
                <a:gd name="connsiteX18335" fmla="*/ 3179554 w 4966685"/>
                <a:gd name="connsiteY18335" fmla="*/ 6839 h 512833"/>
                <a:gd name="connsiteX18336" fmla="*/ 3172715 w 4966685"/>
                <a:gd name="connsiteY18336" fmla="*/ 13678 h 512833"/>
                <a:gd name="connsiteX18337" fmla="*/ 3165877 w 4966685"/>
                <a:gd name="connsiteY18337" fmla="*/ 6839 h 512833"/>
                <a:gd name="connsiteX18338" fmla="*/ 3172715 w 4966685"/>
                <a:gd name="connsiteY18338" fmla="*/ 0 h 512833"/>
                <a:gd name="connsiteX18339" fmla="*/ 3144471 w 4966685"/>
                <a:gd name="connsiteY18339" fmla="*/ 0 h 512833"/>
                <a:gd name="connsiteX18340" fmla="*/ 3151310 w 4966685"/>
                <a:gd name="connsiteY18340" fmla="*/ 6839 h 512833"/>
                <a:gd name="connsiteX18341" fmla="*/ 3144471 w 4966685"/>
                <a:gd name="connsiteY18341" fmla="*/ 13678 h 512833"/>
                <a:gd name="connsiteX18342" fmla="*/ 3137632 w 4966685"/>
                <a:gd name="connsiteY18342" fmla="*/ 6839 h 512833"/>
                <a:gd name="connsiteX18343" fmla="*/ 3144471 w 4966685"/>
                <a:gd name="connsiteY18343" fmla="*/ 0 h 512833"/>
                <a:gd name="connsiteX18344" fmla="*/ 3116225 w 4966685"/>
                <a:gd name="connsiteY18344" fmla="*/ 0 h 512833"/>
                <a:gd name="connsiteX18345" fmla="*/ 3123063 w 4966685"/>
                <a:gd name="connsiteY18345" fmla="*/ 6839 h 512833"/>
                <a:gd name="connsiteX18346" fmla="*/ 3116225 w 4966685"/>
                <a:gd name="connsiteY18346" fmla="*/ 13678 h 512833"/>
                <a:gd name="connsiteX18347" fmla="*/ 3109386 w 4966685"/>
                <a:gd name="connsiteY18347" fmla="*/ 6839 h 512833"/>
                <a:gd name="connsiteX18348" fmla="*/ 3116225 w 4966685"/>
                <a:gd name="connsiteY18348" fmla="*/ 0 h 512833"/>
                <a:gd name="connsiteX18349" fmla="*/ 3087980 w 4966685"/>
                <a:gd name="connsiteY18349" fmla="*/ 0 h 512833"/>
                <a:gd name="connsiteX18350" fmla="*/ 3094819 w 4966685"/>
                <a:gd name="connsiteY18350" fmla="*/ 6839 h 512833"/>
                <a:gd name="connsiteX18351" fmla="*/ 3087980 w 4966685"/>
                <a:gd name="connsiteY18351" fmla="*/ 13678 h 512833"/>
                <a:gd name="connsiteX18352" fmla="*/ 3081141 w 4966685"/>
                <a:gd name="connsiteY18352" fmla="*/ 6839 h 512833"/>
                <a:gd name="connsiteX18353" fmla="*/ 3087980 w 4966685"/>
                <a:gd name="connsiteY18353" fmla="*/ 0 h 512833"/>
                <a:gd name="connsiteX18354" fmla="*/ 3059734 w 4966685"/>
                <a:gd name="connsiteY18354" fmla="*/ 0 h 512833"/>
                <a:gd name="connsiteX18355" fmla="*/ 3066572 w 4966685"/>
                <a:gd name="connsiteY18355" fmla="*/ 6839 h 512833"/>
                <a:gd name="connsiteX18356" fmla="*/ 3059734 w 4966685"/>
                <a:gd name="connsiteY18356" fmla="*/ 13678 h 512833"/>
                <a:gd name="connsiteX18357" fmla="*/ 3052895 w 4966685"/>
                <a:gd name="connsiteY18357" fmla="*/ 6839 h 512833"/>
                <a:gd name="connsiteX18358" fmla="*/ 3059734 w 4966685"/>
                <a:gd name="connsiteY18358" fmla="*/ 0 h 512833"/>
                <a:gd name="connsiteX18359" fmla="*/ 3031489 w 4966685"/>
                <a:gd name="connsiteY18359" fmla="*/ 0 h 512833"/>
                <a:gd name="connsiteX18360" fmla="*/ 3038328 w 4966685"/>
                <a:gd name="connsiteY18360" fmla="*/ 6839 h 512833"/>
                <a:gd name="connsiteX18361" fmla="*/ 3031489 w 4966685"/>
                <a:gd name="connsiteY18361" fmla="*/ 13678 h 512833"/>
                <a:gd name="connsiteX18362" fmla="*/ 3024650 w 4966685"/>
                <a:gd name="connsiteY18362" fmla="*/ 6839 h 512833"/>
                <a:gd name="connsiteX18363" fmla="*/ 3031489 w 4966685"/>
                <a:gd name="connsiteY18363" fmla="*/ 0 h 512833"/>
                <a:gd name="connsiteX18364" fmla="*/ 3003243 w 4966685"/>
                <a:gd name="connsiteY18364" fmla="*/ 0 h 512833"/>
                <a:gd name="connsiteX18365" fmla="*/ 3010082 w 4966685"/>
                <a:gd name="connsiteY18365" fmla="*/ 6839 h 512833"/>
                <a:gd name="connsiteX18366" fmla="*/ 3003243 w 4966685"/>
                <a:gd name="connsiteY18366" fmla="*/ 13678 h 512833"/>
                <a:gd name="connsiteX18367" fmla="*/ 2996404 w 4966685"/>
                <a:gd name="connsiteY18367" fmla="*/ 6839 h 512833"/>
                <a:gd name="connsiteX18368" fmla="*/ 3003243 w 4966685"/>
                <a:gd name="connsiteY18368" fmla="*/ 0 h 512833"/>
                <a:gd name="connsiteX18369" fmla="*/ 2974998 w 4966685"/>
                <a:gd name="connsiteY18369" fmla="*/ 0 h 512833"/>
                <a:gd name="connsiteX18370" fmla="*/ 2981837 w 4966685"/>
                <a:gd name="connsiteY18370" fmla="*/ 6839 h 512833"/>
                <a:gd name="connsiteX18371" fmla="*/ 2974998 w 4966685"/>
                <a:gd name="connsiteY18371" fmla="*/ 13678 h 512833"/>
                <a:gd name="connsiteX18372" fmla="*/ 2968159 w 4966685"/>
                <a:gd name="connsiteY18372" fmla="*/ 6839 h 512833"/>
                <a:gd name="connsiteX18373" fmla="*/ 2974998 w 4966685"/>
                <a:gd name="connsiteY18373" fmla="*/ 0 h 512833"/>
                <a:gd name="connsiteX18374" fmla="*/ 2946752 w 4966685"/>
                <a:gd name="connsiteY18374" fmla="*/ 0 h 512833"/>
                <a:gd name="connsiteX18375" fmla="*/ 2953591 w 4966685"/>
                <a:gd name="connsiteY18375" fmla="*/ 6839 h 512833"/>
                <a:gd name="connsiteX18376" fmla="*/ 2946752 w 4966685"/>
                <a:gd name="connsiteY18376" fmla="*/ 13678 h 512833"/>
                <a:gd name="connsiteX18377" fmla="*/ 2939913 w 4966685"/>
                <a:gd name="connsiteY18377" fmla="*/ 6839 h 512833"/>
                <a:gd name="connsiteX18378" fmla="*/ 2946752 w 4966685"/>
                <a:gd name="connsiteY18378" fmla="*/ 0 h 512833"/>
                <a:gd name="connsiteX18379" fmla="*/ 2918507 w 4966685"/>
                <a:gd name="connsiteY18379" fmla="*/ 0 h 512833"/>
                <a:gd name="connsiteX18380" fmla="*/ 2925346 w 4966685"/>
                <a:gd name="connsiteY18380" fmla="*/ 6839 h 512833"/>
                <a:gd name="connsiteX18381" fmla="*/ 2918507 w 4966685"/>
                <a:gd name="connsiteY18381" fmla="*/ 13678 h 512833"/>
                <a:gd name="connsiteX18382" fmla="*/ 2911668 w 4966685"/>
                <a:gd name="connsiteY18382" fmla="*/ 6839 h 512833"/>
                <a:gd name="connsiteX18383" fmla="*/ 2918507 w 4966685"/>
                <a:gd name="connsiteY18383" fmla="*/ 0 h 512833"/>
                <a:gd name="connsiteX18384" fmla="*/ 2890261 w 4966685"/>
                <a:gd name="connsiteY18384" fmla="*/ 0 h 512833"/>
                <a:gd name="connsiteX18385" fmla="*/ 2897100 w 4966685"/>
                <a:gd name="connsiteY18385" fmla="*/ 6839 h 512833"/>
                <a:gd name="connsiteX18386" fmla="*/ 2890261 w 4966685"/>
                <a:gd name="connsiteY18386" fmla="*/ 13678 h 512833"/>
                <a:gd name="connsiteX18387" fmla="*/ 2883422 w 4966685"/>
                <a:gd name="connsiteY18387" fmla="*/ 6839 h 512833"/>
                <a:gd name="connsiteX18388" fmla="*/ 2890261 w 4966685"/>
                <a:gd name="connsiteY18388" fmla="*/ 0 h 512833"/>
                <a:gd name="connsiteX18389" fmla="*/ 2862016 w 4966685"/>
                <a:gd name="connsiteY18389" fmla="*/ 0 h 512833"/>
                <a:gd name="connsiteX18390" fmla="*/ 2868855 w 4966685"/>
                <a:gd name="connsiteY18390" fmla="*/ 6839 h 512833"/>
                <a:gd name="connsiteX18391" fmla="*/ 2862016 w 4966685"/>
                <a:gd name="connsiteY18391" fmla="*/ 13678 h 512833"/>
                <a:gd name="connsiteX18392" fmla="*/ 2855177 w 4966685"/>
                <a:gd name="connsiteY18392" fmla="*/ 6839 h 512833"/>
                <a:gd name="connsiteX18393" fmla="*/ 2862016 w 4966685"/>
                <a:gd name="connsiteY18393" fmla="*/ 0 h 512833"/>
                <a:gd name="connsiteX18394" fmla="*/ 2833770 w 4966685"/>
                <a:gd name="connsiteY18394" fmla="*/ 0 h 512833"/>
                <a:gd name="connsiteX18395" fmla="*/ 2840609 w 4966685"/>
                <a:gd name="connsiteY18395" fmla="*/ 6839 h 512833"/>
                <a:gd name="connsiteX18396" fmla="*/ 2833770 w 4966685"/>
                <a:gd name="connsiteY18396" fmla="*/ 13678 h 512833"/>
                <a:gd name="connsiteX18397" fmla="*/ 2826931 w 4966685"/>
                <a:gd name="connsiteY18397" fmla="*/ 6839 h 512833"/>
                <a:gd name="connsiteX18398" fmla="*/ 2833770 w 4966685"/>
                <a:gd name="connsiteY18398" fmla="*/ 0 h 512833"/>
                <a:gd name="connsiteX18399" fmla="*/ 2805525 w 4966685"/>
                <a:gd name="connsiteY18399" fmla="*/ 0 h 512833"/>
                <a:gd name="connsiteX18400" fmla="*/ 2812364 w 4966685"/>
                <a:gd name="connsiteY18400" fmla="*/ 6839 h 512833"/>
                <a:gd name="connsiteX18401" fmla="*/ 2805525 w 4966685"/>
                <a:gd name="connsiteY18401" fmla="*/ 13678 h 512833"/>
                <a:gd name="connsiteX18402" fmla="*/ 2798686 w 4966685"/>
                <a:gd name="connsiteY18402" fmla="*/ 6839 h 512833"/>
                <a:gd name="connsiteX18403" fmla="*/ 2805525 w 4966685"/>
                <a:gd name="connsiteY18403" fmla="*/ 0 h 512833"/>
                <a:gd name="connsiteX18404" fmla="*/ 2777279 w 4966685"/>
                <a:gd name="connsiteY18404" fmla="*/ 0 h 512833"/>
                <a:gd name="connsiteX18405" fmla="*/ 2784118 w 4966685"/>
                <a:gd name="connsiteY18405" fmla="*/ 6839 h 512833"/>
                <a:gd name="connsiteX18406" fmla="*/ 2777279 w 4966685"/>
                <a:gd name="connsiteY18406" fmla="*/ 13678 h 512833"/>
                <a:gd name="connsiteX18407" fmla="*/ 2770440 w 4966685"/>
                <a:gd name="connsiteY18407" fmla="*/ 6839 h 512833"/>
                <a:gd name="connsiteX18408" fmla="*/ 2777279 w 4966685"/>
                <a:gd name="connsiteY18408" fmla="*/ 0 h 512833"/>
                <a:gd name="connsiteX18409" fmla="*/ 2749034 w 4966685"/>
                <a:gd name="connsiteY18409" fmla="*/ 0 h 512833"/>
                <a:gd name="connsiteX18410" fmla="*/ 2755873 w 4966685"/>
                <a:gd name="connsiteY18410" fmla="*/ 6839 h 512833"/>
                <a:gd name="connsiteX18411" fmla="*/ 2749034 w 4966685"/>
                <a:gd name="connsiteY18411" fmla="*/ 13678 h 512833"/>
                <a:gd name="connsiteX18412" fmla="*/ 2742195 w 4966685"/>
                <a:gd name="connsiteY18412" fmla="*/ 6839 h 512833"/>
                <a:gd name="connsiteX18413" fmla="*/ 2749034 w 4966685"/>
                <a:gd name="connsiteY18413" fmla="*/ 0 h 512833"/>
                <a:gd name="connsiteX18414" fmla="*/ 2720788 w 4966685"/>
                <a:gd name="connsiteY18414" fmla="*/ 0 h 512833"/>
                <a:gd name="connsiteX18415" fmla="*/ 2727627 w 4966685"/>
                <a:gd name="connsiteY18415" fmla="*/ 6839 h 512833"/>
                <a:gd name="connsiteX18416" fmla="*/ 2720788 w 4966685"/>
                <a:gd name="connsiteY18416" fmla="*/ 13678 h 512833"/>
                <a:gd name="connsiteX18417" fmla="*/ 2713949 w 4966685"/>
                <a:gd name="connsiteY18417" fmla="*/ 6839 h 512833"/>
                <a:gd name="connsiteX18418" fmla="*/ 2720788 w 4966685"/>
                <a:gd name="connsiteY18418" fmla="*/ 0 h 512833"/>
                <a:gd name="connsiteX18419" fmla="*/ 2692543 w 4966685"/>
                <a:gd name="connsiteY18419" fmla="*/ 0 h 512833"/>
                <a:gd name="connsiteX18420" fmla="*/ 2699382 w 4966685"/>
                <a:gd name="connsiteY18420" fmla="*/ 6839 h 512833"/>
                <a:gd name="connsiteX18421" fmla="*/ 2692543 w 4966685"/>
                <a:gd name="connsiteY18421" fmla="*/ 13678 h 512833"/>
                <a:gd name="connsiteX18422" fmla="*/ 2685704 w 4966685"/>
                <a:gd name="connsiteY18422" fmla="*/ 6839 h 512833"/>
                <a:gd name="connsiteX18423" fmla="*/ 2692543 w 4966685"/>
                <a:gd name="connsiteY18423" fmla="*/ 0 h 512833"/>
                <a:gd name="connsiteX18424" fmla="*/ 2664297 w 4966685"/>
                <a:gd name="connsiteY18424" fmla="*/ 0 h 512833"/>
                <a:gd name="connsiteX18425" fmla="*/ 2671135 w 4966685"/>
                <a:gd name="connsiteY18425" fmla="*/ 6839 h 512833"/>
                <a:gd name="connsiteX18426" fmla="*/ 2664297 w 4966685"/>
                <a:gd name="connsiteY18426" fmla="*/ 13678 h 512833"/>
                <a:gd name="connsiteX18427" fmla="*/ 2657458 w 4966685"/>
                <a:gd name="connsiteY18427" fmla="*/ 6839 h 512833"/>
                <a:gd name="connsiteX18428" fmla="*/ 2664297 w 4966685"/>
                <a:gd name="connsiteY18428" fmla="*/ 0 h 512833"/>
                <a:gd name="connsiteX18429" fmla="*/ 2636052 w 4966685"/>
                <a:gd name="connsiteY18429" fmla="*/ 0 h 512833"/>
                <a:gd name="connsiteX18430" fmla="*/ 2642891 w 4966685"/>
                <a:gd name="connsiteY18430" fmla="*/ 6839 h 512833"/>
                <a:gd name="connsiteX18431" fmla="*/ 2636052 w 4966685"/>
                <a:gd name="connsiteY18431" fmla="*/ 13678 h 512833"/>
                <a:gd name="connsiteX18432" fmla="*/ 2629213 w 4966685"/>
                <a:gd name="connsiteY18432" fmla="*/ 6839 h 512833"/>
                <a:gd name="connsiteX18433" fmla="*/ 2636052 w 4966685"/>
                <a:gd name="connsiteY18433" fmla="*/ 0 h 512833"/>
                <a:gd name="connsiteX18434" fmla="*/ 2607806 w 4966685"/>
                <a:gd name="connsiteY18434" fmla="*/ 0 h 512833"/>
                <a:gd name="connsiteX18435" fmla="*/ 2614645 w 4966685"/>
                <a:gd name="connsiteY18435" fmla="*/ 6839 h 512833"/>
                <a:gd name="connsiteX18436" fmla="*/ 2607806 w 4966685"/>
                <a:gd name="connsiteY18436" fmla="*/ 13678 h 512833"/>
                <a:gd name="connsiteX18437" fmla="*/ 2600967 w 4966685"/>
                <a:gd name="connsiteY18437" fmla="*/ 6839 h 512833"/>
                <a:gd name="connsiteX18438" fmla="*/ 2607806 w 4966685"/>
                <a:gd name="connsiteY18438" fmla="*/ 0 h 512833"/>
                <a:gd name="connsiteX18439" fmla="*/ 2579561 w 4966685"/>
                <a:gd name="connsiteY18439" fmla="*/ 0 h 512833"/>
                <a:gd name="connsiteX18440" fmla="*/ 2586400 w 4966685"/>
                <a:gd name="connsiteY18440" fmla="*/ 6839 h 512833"/>
                <a:gd name="connsiteX18441" fmla="*/ 2579561 w 4966685"/>
                <a:gd name="connsiteY18441" fmla="*/ 13678 h 512833"/>
                <a:gd name="connsiteX18442" fmla="*/ 2572722 w 4966685"/>
                <a:gd name="connsiteY18442" fmla="*/ 6839 h 512833"/>
                <a:gd name="connsiteX18443" fmla="*/ 2579561 w 4966685"/>
                <a:gd name="connsiteY18443" fmla="*/ 0 h 512833"/>
                <a:gd name="connsiteX18444" fmla="*/ 2551315 w 4966685"/>
                <a:gd name="connsiteY18444" fmla="*/ 0 h 512833"/>
                <a:gd name="connsiteX18445" fmla="*/ 2558154 w 4966685"/>
                <a:gd name="connsiteY18445" fmla="*/ 6839 h 512833"/>
                <a:gd name="connsiteX18446" fmla="*/ 2551315 w 4966685"/>
                <a:gd name="connsiteY18446" fmla="*/ 13678 h 512833"/>
                <a:gd name="connsiteX18447" fmla="*/ 2544476 w 4966685"/>
                <a:gd name="connsiteY18447" fmla="*/ 6839 h 512833"/>
                <a:gd name="connsiteX18448" fmla="*/ 2551315 w 4966685"/>
                <a:gd name="connsiteY18448" fmla="*/ 0 h 512833"/>
                <a:gd name="connsiteX18449" fmla="*/ 2523069 w 4966685"/>
                <a:gd name="connsiteY18449" fmla="*/ 0 h 512833"/>
                <a:gd name="connsiteX18450" fmla="*/ 2529908 w 4966685"/>
                <a:gd name="connsiteY18450" fmla="*/ 6839 h 512833"/>
                <a:gd name="connsiteX18451" fmla="*/ 2523069 w 4966685"/>
                <a:gd name="connsiteY18451" fmla="*/ 13678 h 512833"/>
                <a:gd name="connsiteX18452" fmla="*/ 2516230 w 4966685"/>
                <a:gd name="connsiteY18452" fmla="*/ 6839 h 512833"/>
                <a:gd name="connsiteX18453" fmla="*/ 2523069 w 4966685"/>
                <a:gd name="connsiteY18453" fmla="*/ 0 h 512833"/>
                <a:gd name="connsiteX18454" fmla="*/ 2494824 w 4966685"/>
                <a:gd name="connsiteY18454" fmla="*/ 0 h 512833"/>
                <a:gd name="connsiteX18455" fmla="*/ 2501663 w 4966685"/>
                <a:gd name="connsiteY18455" fmla="*/ 6839 h 512833"/>
                <a:gd name="connsiteX18456" fmla="*/ 2494824 w 4966685"/>
                <a:gd name="connsiteY18456" fmla="*/ 13678 h 512833"/>
                <a:gd name="connsiteX18457" fmla="*/ 2487985 w 4966685"/>
                <a:gd name="connsiteY18457" fmla="*/ 6839 h 512833"/>
                <a:gd name="connsiteX18458" fmla="*/ 2494824 w 4966685"/>
                <a:gd name="connsiteY18458" fmla="*/ 0 h 512833"/>
                <a:gd name="connsiteX18459" fmla="*/ 2466578 w 4966685"/>
                <a:gd name="connsiteY18459" fmla="*/ 0 h 512833"/>
                <a:gd name="connsiteX18460" fmla="*/ 2473416 w 4966685"/>
                <a:gd name="connsiteY18460" fmla="*/ 6839 h 512833"/>
                <a:gd name="connsiteX18461" fmla="*/ 2466578 w 4966685"/>
                <a:gd name="connsiteY18461" fmla="*/ 13678 h 512833"/>
                <a:gd name="connsiteX18462" fmla="*/ 2459739 w 4966685"/>
                <a:gd name="connsiteY18462" fmla="*/ 6839 h 512833"/>
                <a:gd name="connsiteX18463" fmla="*/ 2466578 w 4966685"/>
                <a:gd name="connsiteY18463" fmla="*/ 0 h 512833"/>
                <a:gd name="connsiteX18464" fmla="*/ 2438333 w 4966685"/>
                <a:gd name="connsiteY18464" fmla="*/ 0 h 512833"/>
                <a:gd name="connsiteX18465" fmla="*/ 2445172 w 4966685"/>
                <a:gd name="connsiteY18465" fmla="*/ 6839 h 512833"/>
                <a:gd name="connsiteX18466" fmla="*/ 2438333 w 4966685"/>
                <a:gd name="connsiteY18466" fmla="*/ 13678 h 512833"/>
                <a:gd name="connsiteX18467" fmla="*/ 2431494 w 4966685"/>
                <a:gd name="connsiteY18467" fmla="*/ 6839 h 512833"/>
                <a:gd name="connsiteX18468" fmla="*/ 2438333 w 4966685"/>
                <a:gd name="connsiteY18468" fmla="*/ 0 h 512833"/>
                <a:gd name="connsiteX18469" fmla="*/ 2410087 w 4966685"/>
                <a:gd name="connsiteY18469" fmla="*/ 0 h 512833"/>
                <a:gd name="connsiteX18470" fmla="*/ 2416926 w 4966685"/>
                <a:gd name="connsiteY18470" fmla="*/ 6839 h 512833"/>
                <a:gd name="connsiteX18471" fmla="*/ 2410087 w 4966685"/>
                <a:gd name="connsiteY18471" fmla="*/ 13678 h 512833"/>
                <a:gd name="connsiteX18472" fmla="*/ 2403248 w 4966685"/>
                <a:gd name="connsiteY18472" fmla="*/ 6839 h 512833"/>
                <a:gd name="connsiteX18473" fmla="*/ 2410087 w 4966685"/>
                <a:gd name="connsiteY18473" fmla="*/ 0 h 512833"/>
                <a:gd name="connsiteX18474" fmla="*/ 2381842 w 4966685"/>
                <a:gd name="connsiteY18474" fmla="*/ 0 h 512833"/>
                <a:gd name="connsiteX18475" fmla="*/ 2388681 w 4966685"/>
                <a:gd name="connsiteY18475" fmla="*/ 6839 h 512833"/>
                <a:gd name="connsiteX18476" fmla="*/ 2381842 w 4966685"/>
                <a:gd name="connsiteY18476" fmla="*/ 13678 h 512833"/>
                <a:gd name="connsiteX18477" fmla="*/ 2375003 w 4966685"/>
                <a:gd name="connsiteY18477" fmla="*/ 6839 h 512833"/>
                <a:gd name="connsiteX18478" fmla="*/ 2381842 w 4966685"/>
                <a:gd name="connsiteY18478" fmla="*/ 0 h 512833"/>
                <a:gd name="connsiteX18479" fmla="*/ 2353596 w 4966685"/>
                <a:gd name="connsiteY18479" fmla="*/ 0 h 512833"/>
                <a:gd name="connsiteX18480" fmla="*/ 2360435 w 4966685"/>
                <a:gd name="connsiteY18480" fmla="*/ 6839 h 512833"/>
                <a:gd name="connsiteX18481" fmla="*/ 2353596 w 4966685"/>
                <a:gd name="connsiteY18481" fmla="*/ 13678 h 512833"/>
                <a:gd name="connsiteX18482" fmla="*/ 2346757 w 4966685"/>
                <a:gd name="connsiteY18482" fmla="*/ 6839 h 512833"/>
                <a:gd name="connsiteX18483" fmla="*/ 2353596 w 4966685"/>
                <a:gd name="connsiteY18483" fmla="*/ 0 h 512833"/>
                <a:gd name="connsiteX18484" fmla="*/ 2325351 w 4966685"/>
                <a:gd name="connsiteY18484" fmla="*/ 0 h 512833"/>
                <a:gd name="connsiteX18485" fmla="*/ 2332190 w 4966685"/>
                <a:gd name="connsiteY18485" fmla="*/ 6839 h 512833"/>
                <a:gd name="connsiteX18486" fmla="*/ 2325351 w 4966685"/>
                <a:gd name="connsiteY18486" fmla="*/ 13678 h 512833"/>
                <a:gd name="connsiteX18487" fmla="*/ 2318512 w 4966685"/>
                <a:gd name="connsiteY18487" fmla="*/ 6839 h 512833"/>
                <a:gd name="connsiteX18488" fmla="*/ 2325351 w 4966685"/>
                <a:gd name="connsiteY18488" fmla="*/ 0 h 512833"/>
                <a:gd name="connsiteX18489" fmla="*/ 2297105 w 4966685"/>
                <a:gd name="connsiteY18489" fmla="*/ 0 h 512833"/>
                <a:gd name="connsiteX18490" fmla="*/ 2303944 w 4966685"/>
                <a:gd name="connsiteY18490" fmla="*/ 6839 h 512833"/>
                <a:gd name="connsiteX18491" fmla="*/ 2297105 w 4966685"/>
                <a:gd name="connsiteY18491" fmla="*/ 13678 h 512833"/>
                <a:gd name="connsiteX18492" fmla="*/ 2290266 w 4966685"/>
                <a:gd name="connsiteY18492" fmla="*/ 6839 h 512833"/>
                <a:gd name="connsiteX18493" fmla="*/ 2297105 w 4966685"/>
                <a:gd name="connsiteY18493" fmla="*/ 0 h 512833"/>
                <a:gd name="connsiteX18494" fmla="*/ 2268860 w 4966685"/>
                <a:gd name="connsiteY18494" fmla="*/ 0 h 512833"/>
                <a:gd name="connsiteX18495" fmla="*/ 2275699 w 4966685"/>
                <a:gd name="connsiteY18495" fmla="*/ 6839 h 512833"/>
                <a:gd name="connsiteX18496" fmla="*/ 2268860 w 4966685"/>
                <a:gd name="connsiteY18496" fmla="*/ 13678 h 512833"/>
                <a:gd name="connsiteX18497" fmla="*/ 2262021 w 4966685"/>
                <a:gd name="connsiteY18497" fmla="*/ 6839 h 512833"/>
                <a:gd name="connsiteX18498" fmla="*/ 2268860 w 4966685"/>
                <a:gd name="connsiteY18498" fmla="*/ 0 h 512833"/>
                <a:gd name="connsiteX18499" fmla="*/ 2240614 w 4966685"/>
                <a:gd name="connsiteY18499" fmla="*/ 0 h 512833"/>
                <a:gd name="connsiteX18500" fmla="*/ 2247453 w 4966685"/>
                <a:gd name="connsiteY18500" fmla="*/ 6839 h 512833"/>
                <a:gd name="connsiteX18501" fmla="*/ 2240614 w 4966685"/>
                <a:gd name="connsiteY18501" fmla="*/ 13678 h 512833"/>
                <a:gd name="connsiteX18502" fmla="*/ 2233775 w 4966685"/>
                <a:gd name="connsiteY18502" fmla="*/ 6839 h 512833"/>
                <a:gd name="connsiteX18503" fmla="*/ 2240614 w 4966685"/>
                <a:gd name="connsiteY18503" fmla="*/ 0 h 512833"/>
                <a:gd name="connsiteX18504" fmla="*/ 2212369 w 4966685"/>
                <a:gd name="connsiteY18504" fmla="*/ 0 h 512833"/>
                <a:gd name="connsiteX18505" fmla="*/ 2219208 w 4966685"/>
                <a:gd name="connsiteY18505" fmla="*/ 6839 h 512833"/>
                <a:gd name="connsiteX18506" fmla="*/ 2212369 w 4966685"/>
                <a:gd name="connsiteY18506" fmla="*/ 13678 h 512833"/>
                <a:gd name="connsiteX18507" fmla="*/ 2205530 w 4966685"/>
                <a:gd name="connsiteY18507" fmla="*/ 6839 h 512833"/>
                <a:gd name="connsiteX18508" fmla="*/ 2212369 w 4966685"/>
                <a:gd name="connsiteY18508" fmla="*/ 0 h 512833"/>
                <a:gd name="connsiteX18509" fmla="*/ 2184123 w 4966685"/>
                <a:gd name="connsiteY18509" fmla="*/ 0 h 512833"/>
                <a:gd name="connsiteX18510" fmla="*/ 2190962 w 4966685"/>
                <a:gd name="connsiteY18510" fmla="*/ 6839 h 512833"/>
                <a:gd name="connsiteX18511" fmla="*/ 2184123 w 4966685"/>
                <a:gd name="connsiteY18511" fmla="*/ 13678 h 512833"/>
                <a:gd name="connsiteX18512" fmla="*/ 2177284 w 4966685"/>
                <a:gd name="connsiteY18512" fmla="*/ 6839 h 512833"/>
                <a:gd name="connsiteX18513" fmla="*/ 2184123 w 4966685"/>
                <a:gd name="connsiteY18513" fmla="*/ 0 h 512833"/>
                <a:gd name="connsiteX18514" fmla="*/ 2155878 w 4966685"/>
                <a:gd name="connsiteY18514" fmla="*/ 0 h 512833"/>
                <a:gd name="connsiteX18515" fmla="*/ 2162717 w 4966685"/>
                <a:gd name="connsiteY18515" fmla="*/ 6839 h 512833"/>
                <a:gd name="connsiteX18516" fmla="*/ 2155878 w 4966685"/>
                <a:gd name="connsiteY18516" fmla="*/ 13678 h 512833"/>
                <a:gd name="connsiteX18517" fmla="*/ 2149039 w 4966685"/>
                <a:gd name="connsiteY18517" fmla="*/ 6839 h 512833"/>
                <a:gd name="connsiteX18518" fmla="*/ 2155878 w 4966685"/>
                <a:gd name="connsiteY18518" fmla="*/ 0 h 512833"/>
                <a:gd name="connsiteX18519" fmla="*/ 2127632 w 4966685"/>
                <a:gd name="connsiteY18519" fmla="*/ 0 h 512833"/>
                <a:gd name="connsiteX18520" fmla="*/ 2134471 w 4966685"/>
                <a:gd name="connsiteY18520" fmla="*/ 6839 h 512833"/>
                <a:gd name="connsiteX18521" fmla="*/ 2127632 w 4966685"/>
                <a:gd name="connsiteY18521" fmla="*/ 13678 h 512833"/>
                <a:gd name="connsiteX18522" fmla="*/ 2120793 w 4966685"/>
                <a:gd name="connsiteY18522" fmla="*/ 6839 h 512833"/>
                <a:gd name="connsiteX18523" fmla="*/ 2127632 w 4966685"/>
                <a:gd name="connsiteY18523" fmla="*/ 0 h 512833"/>
                <a:gd name="connsiteX18524" fmla="*/ 2099387 w 4966685"/>
                <a:gd name="connsiteY18524" fmla="*/ 0 h 512833"/>
                <a:gd name="connsiteX18525" fmla="*/ 2106226 w 4966685"/>
                <a:gd name="connsiteY18525" fmla="*/ 6839 h 512833"/>
                <a:gd name="connsiteX18526" fmla="*/ 2099387 w 4966685"/>
                <a:gd name="connsiteY18526" fmla="*/ 13678 h 512833"/>
                <a:gd name="connsiteX18527" fmla="*/ 2092548 w 4966685"/>
                <a:gd name="connsiteY18527" fmla="*/ 6839 h 512833"/>
                <a:gd name="connsiteX18528" fmla="*/ 2099387 w 4966685"/>
                <a:gd name="connsiteY18528" fmla="*/ 0 h 512833"/>
                <a:gd name="connsiteX18529" fmla="*/ 2071141 w 4966685"/>
                <a:gd name="connsiteY18529" fmla="*/ 0 h 512833"/>
                <a:gd name="connsiteX18530" fmla="*/ 2077980 w 4966685"/>
                <a:gd name="connsiteY18530" fmla="*/ 6839 h 512833"/>
                <a:gd name="connsiteX18531" fmla="*/ 2071141 w 4966685"/>
                <a:gd name="connsiteY18531" fmla="*/ 13678 h 512833"/>
                <a:gd name="connsiteX18532" fmla="*/ 2064302 w 4966685"/>
                <a:gd name="connsiteY18532" fmla="*/ 6839 h 512833"/>
                <a:gd name="connsiteX18533" fmla="*/ 2071141 w 4966685"/>
                <a:gd name="connsiteY18533" fmla="*/ 0 h 512833"/>
                <a:gd name="connsiteX18534" fmla="*/ 2042896 w 4966685"/>
                <a:gd name="connsiteY18534" fmla="*/ 0 h 512833"/>
                <a:gd name="connsiteX18535" fmla="*/ 2049735 w 4966685"/>
                <a:gd name="connsiteY18535" fmla="*/ 6839 h 512833"/>
                <a:gd name="connsiteX18536" fmla="*/ 2042896 w 4966685"/>
                <a:gd name="connsiteY18536" fmla="*/ 13678 h 512833"/>
                <a:gd name="connsiteX18537" fmla="*/ 2036057 w 4966685"/>
                <a:gd name="connsiteY18537" fmla="*/ 6839 h 512833"/>
                <a:gd name="connsiteX18538" fmla="*/ 2042896 w 4966685"/>
                <a:gd name="connsiteY18538" fmla="*/ 0 h 512833"/>
                <a:gd name="connsiteX18539" fmla="*/ 2014650 w 4966685"/>
                <a:gd name="connsiteY18539" fmla="*/ 0 h 512833"/>
                <a:gd name="connsiteX18540" fmla="*/ 2021489 w 4966685"/>
                <a:gd name="connsiteY18540" fmla="*/ 6839 h 512833"/>
                <a:gd name="connsiteX18541" fmla="*/ 2014650 w 4966685"/>
                <a:gd name="connsiteY18541" fmla="*/ 13678 h 512833"/>
                <a:gd name="connsiteX18542" fmla="*/ 2007811 w 4966685"/>
                <a:gd name="connsiteY18542" fmla="*/ 6839 h 512833"/>
                <a:gd name="connsiteX18543" fmla="*/ 2014650 w 4966685"/>
                <a:gd name="connsiteY18543" fmla="*/ 0 h 512833"/>
                <a:gd name="connsiteX18544" fmla="*/ 1986405 w 4966685"/>
                <a:gd name="connsiteY18544" fmla="*/ 0 h 512833"/>
                <a:gd name="connsiteX18545" fmla="*/ 1993244 w 4966685"/>
                <a:gd name="connsiteY18545" fmla="*/ 6839 h 512833"/>
                <a:gd name="connsiteX18546" fmla="*/ 1986405 w 4966685"/>
                <a:gd name="connsiteY18546" fmla="*/ 13678 h 512833"/>
                <a:gd name="connsiteX18547" fmla="*/ 1979566 w 4966685"/>
                <a:gd name="connsiteY18547" fmla="*/ 6839 h 512833"/>
                <a:gd name="connsiteX18548" fmla="*/ 1986405 w 4966685"/>
                <a:gd name="connsiteY18548" fmla="*/ 0 h 512833"/>
                <a:gd name="connsiteX18549" fmla="*/ 1958159 w 4966685"/>
                <a:gd name="connsiteY18549" fmla="*/ 0 h 512833"/>
                <a:gd name="connsiteX18550" fmla="*/ 1964998 w 4966685"/>
                <a:gd name="connsiteY18550" fmla="*/ 6839 h 512833"/>
                <a:gd name="connsiteX18551" fmla="*/ 1958159 w 4966685"/>
                <a:gd name="connsiteY18551" fmla="*/ 13678 h 512833"/>
                <a:gd name="connsiteX18552" fmla="*/ 1951320 w 4966685"/>
                <a:gd name="connsiteY18552" fmla="*/ 6839 h 512833"/>
                <a:gd name="connsiteX18553" fmla="*/ 1958159 w 4966685"/>
                <a:gd name="connsiteY18553" fmla="*/ 0 h 512833"/>
                <a:gd name="connsiteX18554" fmla="*/ 1929914 w 4966685"/>
                <a:gd name="connsiteY18554" fmla="*/ 0 h 512833"/>
                <a:gd name="connsiteX18555" fmla="*/ 1936753 w 4966685"/>
                <a:gd name="connsiteY18555" fmla="*/ 6839 h 512833"/>
                <a:gd name="connsiteX18556" fmla="*/ 1929914 w 4966685"/>
                <a:gd name="connsiteY18556" fmla="*/ 13678 h 512833"/>
                <a:gd name="connsiteX18557" fmla="*/ 1923075 w 4966685"/>
                <a:gd name="connsiteY18557" fmla="*/ 6839 h 512833"/>
                <a:gd name="connsiteX18558" fmla="*/ 1929914 w 4966685"/>
                <a:gd name="connsiteY18558" fmla="*/ 0 h 512833"/>
                <a:gd name="connsiteX18559" fmla="*/ 1901668 w 4966685"/>
                <a:gd name="connsiteY18559" fmla="*/ 0 h 512833"/>
                <a:gd name="connsiteX18560" fmla="*/ 1908507 w 4966685"/>
                <a:gd name="connsiteY18560" fmla="*/ 6839 h 512833"/>
                <a:gd name="connsiteX18561" fmla="*/ 1901668 w 4966685"/>
                <a:gd name="connsiteY18561" fmla="*/ 13678 h 512833"/>
                <a:gd name="connsiteX18562" fmla="*/ 1894829 w 4966685"/>
                <a:gd name="connsiteY18562" fmla="*/ 6839 h 512833"/>
                <a:gd name="connsiteX18563" fmla="*/ 1901668 w 4966685"/>
                <a:gd name="connsiteY18563" fmla="*/ 0 h 512833"/>
                <a:gd name="connsiteX18564" fmla="*/ 1873423 w 4966685"/>
                <a:gd name="connsiteY18564" fmla="*/ 0 h 512833"/>
                <a:gd name="connsiteX18565" fmla="*/ 1880262 w 4966685"/>
                <a:gd name="connsiteY18565" fmla="*/ 6839 h 512833"/>
                <a:gd name="connsiteX18566" fmla="*/ 1873423 w 4966685"/>
                <a:gd name="connsiteY18566" fmla="*/ 13678 h 512833"/>
                <a:gd name="connsiteX18567" fmla="*/ 1866584 w 4966685"/>
                <a:gd name="connsiteY18567" fmla="*/ 6839 h 512833"/>
                <a:gd name="connsiteX18568" fmla="*/ 1873423 w 4966685"/>
                <a:gd name="connsiteY18568" fmla="*/ 0 h 512833"/>
                <a:gd name="connsiteX18569" fmla="*/ 1845177 w 4966685"/>
                <a:gd name="connsiteY18569" fmla="*/ 0 h 512833"/>
                <a:gd name="connsiteX18570" fmla="*/ 1852016 w 4966685"/>
                <a:gd name="connsiteY18570" fmla="*/ 6839 h 512833"/>
                <a:gd name="connsiteX18571" fmla="*/ 1845177 w 4966685"/>
                <a:gd name="connsiteY18571" fmla="*/ 13678 h 512833"/>
                <a:gd name="connsiteX18572" fmla="*/ 1838339 w 4966685"/>
                <a:gd name="connsiteY18572" fmla="*/ 6839 h 512833"/>
                <a:gd name="connsiteX18573" fmla="*/ 1845177 w 4966685"/>
                <a:gd name="connsiteY18573" fmla="*/ 0 h 512833"/>
                <a:gd name="connsiteX18574" fmla="*/ 1816932 w 4966685"/>
                <a:gd name="connsiteY18574" fmla="*/ 0 h 512833"/>
                <a:gd name="connsiteX18575" fmla="*/ 1823771 w 4966685"/>
                <a:gd name="connsiteY18575" fmla="*/ 6839 h 512833"/>
                <a:gd name="connsiteX18576" fmla="*/ 1816932 w 4966685"/>
                <a:gd name="connsiteY18576" fmla="*/ 13678 h 512833"/>
                <a:gd name="connsiteX18577" fmla="*/ 1810093 w 4966685"/>
                <a:gd name="connsiteY18577" fmla="*/ 6839 h 512833"/>
                <a:gd name="connsiteX18578" fmla="*/ 1816932 w 4966685"/>
                <a:gd name="connsiteY18578" fmla="*/ 0 h 512833"/>
                <a:gd name="connsiteX18579" fmla="*/ 1788687 w 4966685"/>
                <a:gd name="connsiteY18579" fmla="*/ 0 h 512833"/>
                <a:gd name="connsiteX18580" fmla="*/ 1795526 w 4966685"/>
                <a:gd name="connsiteY18580" fmla="*/ 6839 h 512833"/>
                <a:gd name="connsiteX18581" fmla="*/ 1788687 w 4966685"/>
                <a:gd name="connsiteY18581" fmla="*/ 13678 h 512833"/>
                <a:gd name="connsiteX18582" fmla="*/ 1781848 w 4966685"/>
                <a:gd name="connsiteY18582" fmla="*/ 6839 h 512833"/>
                <a:gd name="connsiteX18583" fmla="*/ 1788687 w 4966685"/>
                <a:gd name="connsiteY18583" fmla="*/ 0 h 512833"/>
                <a:gd name="connsiteX18584" fmla="*/ 1760441 w 4966685"/>
                <a:gd name="connsiteY18584" fmla="*/ 0 h 512833"/>
                <a:gd name="connsiteX18585" fmla="*/ 1767280 w 4966685"/>
                <a:gd name="connsiteY18585" fmla="*/ 6839 h 512833"/>
                <a:gd name="connsiteX18586" fmla="*/ 1760441 w 4966685"/>
                <a:gd name="connsiteY18586" fmla="*/ 13678 h 512833"/>
                <a:gd name="connsiteX18587" fmla="*/ 1753603 w 4966685"/>
                <a:gd name="connsiteY18587" fmla="*/ 6839 h 512833"/>
                <a:gd name="connsiteX18588" fmla="*/ 1760441 w 4966685"/>
                <a:gd name="connsiteY18588" fmla="*/ 0 h 512833"/>
                <a:gd name="connsiteX18589" fmla="*/ 1732196 w 4966685"/>
                <a:gd name="connsiteY18589" fmla="*/ 0 h 512833"/>
                <a:gd name="connsiteX18590" fmla="*/ 1739035 w 4966685"/>
                <a:gd name="connsiteY18590" fmla="*/ 6839 h 512833"/>
                <a:gd name="connsiteX18591" fmla="*/ 1732196 w 4966685"/>
                <a:gd name="connsiteY18591" fmla="*/ 13678 h 512833"/>
                <a:gd name="connsiteX18592" fmla="*/ 1725357 w 4966685"/>
                <a:gd name="connsiteY18592" fmla="*/ 6839 h 512833"/>
                <a:gd name="connsiteX18593" fmla="*/ 1732196 w 4966685"/>
                <a:gd name="connsiteY18593" fmla="*/ 0 h 512833"/>
                <a:gd name="connsiteX18594" fmla="*/ 1703950 w 4966685"/>
                <a:gd name="connsiteY18594" fmla="*/ 0 h 512833"/>
                <a:gd name="connsiteX18595" fmla="*/ 1703972 w 4966685"/>
                <a:gd name="connsiteY18595" fmla="*/ 22 h 512833"/>
                <a:gd name="connsiteX18596" fmla="*/ 1703994 w 4966685"/>
                <a:gd name="connsiteY18596" fmla="*/ 0 h 512833"/>
                <a:gd name="connsiteX18597" fmla="*/ 1710832 w 4966685"/>
                <a:gd name="connsiteY18597" fmla="*/ 6839 h 512833"/>
                <a:gd name="connsiteX18598" fmla="*/ 1703994 w 4966685"/>
                <a:gd name="connsiteY18598" fmla="*/ 13678 h 512833"/>
                <a:gd name="connsiteX18599" fmla="*/ 1703972 w 4966685"/>
                <a:gd name="connsiteY18599" fmla="*/ 13656 h 512833"/>
                <a:gd name="connsiteX18600" fmla="*/ 1703950 w 4966685"/>
                <a:gd name="connsiteY18600" fmla="*/ 13678 h 512833"/>
                <a:gd name="connsiteX18601" fmla="*/ 1697111 w 4966685"/>
                <a:gd name="connsiteY18601" fmla="*/ 6839 h 512833"/>
                <a:gd name="connsiteX18602" fmla="*/ 1703950 w 4966685"/>
                <a:gd name="connsiteY18602" fmla="*/ 0 h 512833"/>
                <a:gd name="connsiteX18603" fmla="*/ 1675732 w 4966685"/>
                <a:gd name="connsiteY18603" fmla="*/ 0 h 512833"/>
                <a:gd name="connsiteX18604" fmla="*/ 1682571 w 4966685"/>
                <a:gd name="connsiteY18604" fmla="*/ 6839 h 512833"/>
                <a:gd name="connsiteX18605" fmla="*/ 1675732 w 4966685"/>
                <a:gd name="connsiteY18605" fmla="*/ 13678 h 512833"/>
                <a:gd name="connsiteX18606" fmla="*/ 1668894 w 4966685"/>
                <a:gd name="connsiteY18606" fmla="*/ 6839 h 512833"/>
                <a:gd name="connsiteX18607" fmla="*/ 1675732 w 4966685"/>
                <a:gd name="connsiteY18607" fmla="*/ 0 h 512833"/>
                <a:gd name="connsiteX18608" fmla="*/ 1647494 w 4966685"/>
                <a:gd name="connsiteY18608" fmla="*/ 0 h 512833"/>
                <a:gd name="connsiteX18609" fmla="*/ 1654333 w 4966685"/>
                <a:gd name="connsiteY18609" fmla="*/ 6839 h 512833"/>
                <a:gd name="connsiteX18610" fmla="*/ 1647494 w 4966685"/>
                <a:gd name="connsiteY18610" fmla="*/ 13678 h 512833"/>
                <a:gd name="connsiteX18611" fmla="*/ 1640656 w 4966685"/>
                <a:gd name="connsiteY18611" fmla="*/ 6839 h 512833"/>
                <a:gd name="connsiteX18612" fmla="*/ 1647494 w 4966685"/>
                <a:gd name="connsiteY18612" fmla="*/ 0 h 512833"/>
                <a:gd name="connsiteX18613" fmla="*/ 1619250 w 4966685"/>
                <a:gd name="connsiteY18613" fmla="*/ 0 h 512833"/>
                <a:gd name="connsiteX18614" fmla="*/ 1626088 w 4966685"/>
                <a:gd name="connsiteY18614" fmla="*/ 6839 h 512833"/>
                <a:gd name="connsiteX18615" fmla="*/ 1619250 w 4966685"/>
                <a:gd name="connsiteY18615" fmla="*/ 13678 h 512833"/>
                <a:gd name="connsiteX18616" fmla="*/ 1612411 w 4966685"/>
                <a:gd name="connsiteY18616" fmla="*/ 6839 h 512833"/>
                <a:gd name="connsiteX18617" fmla="*/ 1619250 w 4966685"/>
                <a:gd name="connsiteY18617" fmla="*/ 0 h 512833"/>
                <a:gd name="connsiteX18618" fmla="*/ 1591003 w 4966685"/>
                <a:gd name="connsiteY18618" fmla="*/ 0 h 512833"/>
                <a:gd name="connsiteX18619" fmla="*/ 1597842 w 4966685"/>
                <a:gd name="connsiteY18619" fmla="*/ 6839 h 512833"/>
                <a:gd name="connsiteX18620" fmla="*/ 1591003 w 4966685"/>
                <a:gd name="connsiteY18620" fmla="*/ 13678 h 512833"/>
                <a:gd name="connsiteX18621" fmla="*/ 1584164 w 4966685"/>
                <a:gd name="connsiteY18621" fmla="*/ 6839 h 512833"/>
                <a:gd name="connsiteX18622" fmla="*/ 1591003 w 4966685"/>
                <a:gd name="connsiteY18622" fmla="*/ 0 h 512833"/>
                <a:gd name="connsiteX18623" fmla="*/ 1562759 w 4966685"/>
                <a:gd name="connsiteY18623" fmla="*/ 0 h 512833"/>
                <a:gd name="connsiteX18624" fmla="*/ 1569598 w 4966685"/>
                <a:gd name="connsiteY18624" fmla="*/ 6839 h 512833"/>
                <a:gd name="connsiteX18625" fmla="*/ 1562759 w 4966685"/>
                <a:gd name="connsiteY18625" fmla="*/ 13678 h 512833"/>
                <a:gd name="connsiteX18626" fmla="*/ 1555920 w 4966685"/>
                <a:gd name="connsiteY18626" fmla="*/ 6839 h 512833"/>
                <a:gd name="connsiteX18627" fmla="*/ 1562759 w 4966685"/>
                <a:gd name="connsiteY18627" fmla="*/ 0 h 512833"/>
                <a:gd name="connsiteX18628" fmla="*/ 1534512 w 4966685"/>
                <a:gd name="connsiteY18628" fmla="*/ 0 h 512833"/>
                <a:gd name="connsiteX18629" fmla="*/ 1541351 w 4966685"/>
                <a:gd name="connsiteY18629" fmla="*/ 6839 h 512833"/>
                <a:gd name="connsiteX18630" fmla="*/ 1534512 w 4966685"/>
                <a:gd name="connsiteY18630" fmla="*/ 13678 h 512833"/>
                <a:gd name="connsiteX18631" fmla="*/ 1527673 w 4966685"/>
                <a:gd name="connsiteY18631" fmla="*/ 6839 h 512833"/>
                <a:gd name="connsiteX18632" fmla="*/ 1534512 w 4966685"/>
                <a:gd name="connsiteY18632" fmla="*/ 0 h 512833"/>
                <a:gd name="connsiteX18633" fmla="*/ 1506268 w 4966685"/>
                <a:gd name="connsiteY18633" fmla="*/ 0 h 512833"/>
                <a:gd name="connsiteX18634" fmla="*/ 1513107 w 4966685"/>
                <a:gd name="connsiteY18634" fmla="*/ 6839 h 512833"/>
                <a:gd name="connsiteX18635" fmla="*/ 1506268 w 4966685"/>
                <a:gd name="connsiteY18635" fmla="*/ 13678 h 512833"/>
                <a:gd name="connsiteX18636" fmla="*/ 1499429 w 4966685"/>
                <a:gd name="connsiteY18636" fmla="*/ 6839 h 512833"/>
                <a:gd name="connsiteX18637" fmla="*/ 1506268 w 4966685"/>
                <a:gd name="connsiteY18637" fmla="*/ 0 h 512833"/>
                <a:gd name="connsiteX18638" fmla="*/ 1478021 w 4966685"/>
                <a:gd name="connsiteY18638" fmla="*/ 0 h 512833"/>
                <a:gd name="connsiteX18639" fmla="*/ 1484860 w 4966685"/>
                <a:gd name="connsiteY18639" fmla="*/ 6839 h 512833"/>
                <a:gd name="connsiteX18640" fmla="*/ 1478021 w 4966685"/>
                <a:gd name="connsiteY18640" fmla="*/ 13678 h 512833"/>
                <a:gd name="connsiteX18641" fmla="*/ 1471183 w 4966685"/>
                <a:gd name="connsiteY18641" fmla="*/ 6839 h 512833"/>
                <a:gd name="connsiteX18642" fmla="*/ 1478021 w 4966685"/>
                <a:gd name="connsiteY18642" fmla="*/ 0 h 512833"/>
                <a:gd name="connsiteX18643" fmla="*/ 1449777 w 4966685"/>
                <a:gd name="connsiteY18643" fmla="*/ 0 h 512833"/>
                <a:gd name="connsiteX18644" fmla="*/ 1456616 w 4966685"/>
                <a:gd name="connsiteY18644" fmla="*/ 6839 h 512833"/>
                <a:gd name="connsiteX18645" fmla="*/ 1449777 w 4966685"/>
                <a:gd name="connsiteY18645" fmla="*/ 13678 h 512833"/>
                <a:gd name="connsiteX18646" fmla="*/ 1442938 w 4966685"/>
                <a:gd name="connsiteY18646" fmla="*/ 6839 h 512833"/>
                <a:gd name="connsiteX18647" fmla="*/ 1449777 w 4966685"/>
                <a:gd name="connsiteY18647" fmla="*/ 0 h 512833"/>
                <a:gd name="connsiteX18648" fmla="*/ 1421530 w 4966685"/>
                <a:gd name="connsiteY18648" fmla="*/ 0 h 512833"/>
                <a:gd name="connsiteX18649" fmla="*/ 1428369 w 4966685"/>
                <a:gd name="connsiteY18649" fmla="*/ 6839 h 512833"/>
                <a:gd name="connsiteX18650" fmla="*/ 1421530 w 4966685"/>
                <a:gd name="connsiteY18650" fmla="*/ 13678 h 512833"/>
                <a:gd name="connsiteX18651" fmla="*/ 1414692 w 4966685"/>
                <a:gd name="connsiteY18651" fmla="*/ 6839 h 512833"/>
                <a:gd name="connsiteX18652" fmla="*/ 1421530 w 4966685"/>
                <a:gd name="connsiteY18652" fmla="*/ 0 h 512833"/>
                <a:gd name="connsiteX18653" fmla="*/ 1393286 w 4966685"/>
                <a:gd name="connsiteY18653" fmla="*/ 0 h 512833"/>
                <a:gd name="connsiteX18654" fmla="*/ 1400125 w 4966685"/>
                <a:gd name="connsiteY18654" fmla="*/ 6839 h 512833"/>
                <a:gd name="connsiteX18655" fmla="*/ 1393286 w 4966685"/>
                <a:gd name="connsiteY18655" fmla="*/ 13678 h 512833"/>
                <a:gd name="connsiteX18656" fmla="*/ 1386447 w 4966685"/>
                <a:gd name="connsiteY18656" fmla="*/ 6839 h 512833"/>
                <a:gd name="connsiteX18657" fmla="*/ 1393286 w 4966685"/>
                <a:gd name="connsiteY18657" fmla="*/ 0 h 512833"/>
                <a:gd name="connsiteX18658" fmla="*/ 1365040 w 4966685"/>
                <a:gd name="connsiteY18658" fmla="*/ 0 h 512833"/>
                <a:gd name="connsiteX18659" fmla="*/ 1371878 w 4966685"/>
                <a:gd name="connsiteY18659" fmla="*/ 6839 h 512833"/>
                <a:gd name="connsiteX18660" fmla="*/ 1365040 w 4966685"/>
                <a:gd name="connsiteY18660" fmla="*/ 13678 h 512833"/>
                <a:gd name="connsiteX18661" fmla="*/ 1358201 w 4966685"/>
                <a:gd name="connsiteY18661" fmla="*/ 6839 h 512833"/>
                <a:gd name="connsiteX18662" fmla="*/ 1365040 w 4966685"/>
                <a:gd name="connsiteY18662" fmla="*/ 0 h 512833"/>
                <a:gd name="connsiteX18663" fmla="*/ 1336795 w 4966685"/>
                <a:gd name="connsiteY18663" fmla="*/ 0 h 512833"/>
                <a:gd name="connsiteX18664" fmla="*/ 1343634 w 4966685"/>
                <a:gd name="connsiteY18664" fmla="*/ 6839 h 512833"/>
                <a:gd name="connsiteX18665" fmla="*/ 1336795 w 4966685"/>
                <a:gd name="connsiteY18665" fmla="*/ 13678 h 512833"/>
                <a:gd name="connsiteX18666" fmla="*/ 1329956 w 4966685"/>
                <a:gd name="connsiteY18666" fmla="*/ 6839 h 512833"/>
                <a:gd name="connsiteX18667" fmla="*/ 1336795 w 4966685"/>
                <a:gd name="connsiteY18667" fmla="*/ 0 h 512833"/>
                <a:gd name="connsiteX18668" fmla="*/ 1308549 w 4966685"/>
                <a:gd name="connsiteY18668" fmla="*/ 0 h 512833"/>
                <a:gd name="connsiteX18669" fmla="*/ 1315387 w 4966685"/>
                <a:gd name="connsiteY18669" fmla="*/ 6839 h 512833"/>
                <a:gd name="connsiteX18670" fmla="*/ 1308549 w 4966685"/>
                <a:gd name="connsiteY18670" fmla="*/ 13678 h 512833"/>
                <a:gd name="connsiteX18671" fmla="*/ 1301710 w 4966685"/>
                <a:gd name="connsiteY18671" fmla="*/ 6839 h 512833"/>
                <a:gd name="connsiteX18672" fmla="*/ 1308549 w 4966685"/>
                <a:gd name="connsiteY18672" fmla="*/ 0 h 512833"/>
                <a:gd name="connsiteX18673" fmla="*/ 1280304 w 4966685"/>
                <a:gd name="connsiteY18673" fmla="*/ 0 h 512833"/>
                <a:gd name="connsiteX18674" fmla="*/ 1287143 w 4966685"/>
                <a:gd name="connsiteY18674" fmla="*/ 6839 h 512833"/>
                <a:gd name="connsiteX18675" fmla="*/ 1280304 w 4966685"/>
                <a:gd name="connsiteY18675" fmla="*/ 13678 h 512833"/>
                <a:gd name="connsiteX18676" fmla="*/ 1273465 w 4966685"/>
                <a:gd name="connsiteY18676" fmla="*/ 6839 h 512833"/>
                <a:gd name="connsiteX18677" fmla="*/ 1280304 w 4966685"/>
                <a:gd name="connsiteY18677" fmla="*/ 0 h 512833"/>
                <a:gd name="connsiteX18678" fmla="*/ 1252057 w 4966685"/>
                <a:gd name="connsiteY18678" fmla="*/ 0 h 512833"/>
                <a:gd name="connsiteX18679" fmla="*/ 1258896 w 4966685"/>
                <a:gd name="connsiteY18679" fmla="*/ 6839 h 512833"/>
                <a:gd name="connsiteX18680" fmla="*/ 1252057 w 4966685"/>
                <a:gd name="connsiteY18680" fmla="*/ 13678 h 512833"/>
                <a:gd name="connsiteX18681" fmla="*/ 1245219 w 4966685"/>
                <a:gd name="connsiteY18681" fmla="*/ 6839 h 512833"/>
                <a:gd name="connsiteX18682" fmla="*/ 1252057 w 4966685"/>
                <a:gd name="connsiteY18682" fmla="*/ 0 h 512833"/>
                <a:gd name="connsiteX18683" fmla="*/ 1223813 w 4966685"/>
                <a:gd name="connsiteY18683" fmla="*/ 0 h 512833"/>
                <a:gd name="connsiteX18684" fmla="*/ 1230652 w 4966685"/>
                <a:gd name="connsiteY18684" fmla="*/ 6839 h 512833"/>
                <a:gd name="connsiteX18685" fmla="*/ 1223813 w 4966685"/>
                <a:gd name="connsiteY18685" fmla="*/ 13678 h 512833"/>
                <a:gd name="connsiteX18686" fmla="*/ 1216974 w 4966685"/>
                <a:gd name="connsiteY18686" fmla="*/ 6839 h 512833"/>
                <a:gd name="connsiteX18687" fmla="*/ 1223813 w 4966685"/>
                <a:gd name="connsiteY18687" fmla="*/ 0 h 512833"/>
                <a:gd name="connsiteX18688" fmla="*/ 1195566 w 4966685"/>
                <a:gd name="connsiteY18688" fmla="*/ 0 h 512833"/>
                <a:gd name="connsiteX18689" fmla="*/ 1202405 w 4966685"/>
                <a:gd name="connsiteY18689" fmla="*/ 6839 h 512833"/>
                <a:gd name="connsiteX18690" fmla="*/ 1195566 w 4966685"/>
                <a:gd name="connsiteY18690" fmla="*/ 13678 h 512833"/>
                <a:gd name="connsiteX18691" fmla="*/ 1188728 w 4966685"/>
                <a:gd name="connsiteY18691" fmla="*/ 6839 h 512833"/>
                <a:gd name="connsiteX18692" fmla="*/ 1195566 w 4966685"/>
                <a:gd name="connsiteY18692" fmla="*/ 0 h 512833"/>
                <a:gd name="connsiteX18693" fmla="*/ 1167322 w 4966685"/>
                <a:gd name="connsiteY18693" fmla="*/ 0 h 512833"/>
                <a:gd name="connsiteX18694" fmla="*/ 1174161 w 4966685"/>
                <a:gd name="connsiteY18694" fmla="*/ 6839 h 512833"/>
                <a:gd name="connsiteX18695" fmla="*/ 1167322 w 4966685"/>
                <a:gd name="connsiteY18695" fmla="*/ 13678 h 512833"/>
                <a:gd name="connsiteX18696" fmla="*/ 1160483 w 4966685"/>
                <a:gd name="connsiteY18696" fmla="*/ 6839 h 512833"/>
                <a:gd name="connsiteX18697" fmla="*/ 1167322 w 4966685"/>
                <a:gd name="connsiteY18697" fmla="*/ 0 h 512833"/>
                <a:gd name="connsiteX18698" fmla="*/ 1139076 w 4966685"/>
                <a:gd name="connsiteY18698" fmla="*/ 0 h 512833"/>
                <a:gd name="connsiteX18699" fmla="*/ 1145915 w 4966685"/>
                <a:gd name="connsiteY18699" fmla="*/ 6839 h 512833"/>
                <a:gd name="connsiteX18700" fmla="*/ 1139076 w 4966685"/>
                <a:gd name="connsiteY18700" fmla="*/ 13678 h 512833"/>
                <a:gd name="connsiteX18701" fmla="*/ 1132237 w 4966685"/>
                <a:gd name="connsiteY18701" fmla="*/ 6839 h 512833"/>
                <a:gd name="connsiteX18702" fmla="*/ 1139076 w 4966685"/>
                <a:gd name="connsiteY18702" fmla="*/ 0 h 512833"/>
                <a:gd name="connsiteX18703" fmla="*/ 1110831 w 4966685"/>
                <a:gd name="connsiteY18703" fmla="*/ 0 h 512833"/>
                <a:gd name="connsiteX18704" fmla="*/ 1117670 w 4966685"/>
                <a:gd name="connsiteY18704" fmla="*/ 6839 h 512833"/>
                <a:gd name="connsiteX18705" fmla="*/ 1110831 w 4966685"/>
                <a:gd name="connsiteY18705" fmla="*/ 13678 h 512833"/>
                <a:gd name="connsiteX18706" fmla="*/ 1103992 w 4966685"/>
                <a:gd name="connsiteY18706" fmla="*/ 6839 h 512833"/>
                <a:gd name="connsiteX18707" fmla="*/ 1110831 w 4966685"/>
                <a:gd name="connsiteY18707" fmla="*/ 0 h 512833"/>
                <a:gd name="connsiteX18708" fmla="*/ 1082585 w 4966685"/>
                <a:gd name="connsiteY18708" fmla="*/ 0 h 512833"/>
                <a:gd name="connsiteX18709" fmla="*/ 1089424 w 4966685"/>
                <a:gd name="connsiteY18709" fmla="*/ 6839 h 512833"/>
                <a:gd name="connsiteX18710" fmla="*/ 1082585 w 4966685"/>
                <a:gd name="connsiteY18710" fmla="*/ 13678 h 512833"/>
                <a:gd name="connsiteX18711" fmla="*/ 1075746 w 4966685"/>
                <a:gd name="connsiteY18711" fmla="*/ 6839 h 512833"/>
                <a:gd name="connsiteX18712" fmla="*/ 1082585 w 4966685"/>
                <a:gd name="connsiteY18712" fmla="*/ 0 h 512833"/>
                <a:gd name="connsiteX18713" fmla="*/ 1054340 w 4966685"/>
                <a:gd name="connsiteY18713" fmla="*/ 0 h 512833"/>
                <a:gd name="connsiteX18714" fmla="*/ 1061179 w 4966685"/>
                <a:gd name="connsiteY18714" fmla="*/ 6839 h 512833"/>
                <a:gd name="connsiteX18715" fmla="*/ 1054340 w 4966685"/>
                <a:gd name="connsiteY18715" fmla="*/ 13678 h 512833"/>
                <a:gd name="connsiteX18716" fmla="*/ 1047501 w 4966685"/>
                <a:gd name="connsiteY18716" fmla="*/ 6839 h 512833"/>
                <a:gd name="connsiteX18717" fmla="*/ 1054340 w 4966685"/>
                <a:gd name="connsiteY18717" fmla="*/ 0 h 512833"/>
                <a:gd name="connsiteX18718" fmla="*/ 1026094 w 4966685"/>
                <a:gd name="connsiteY18718" fmla="*/ 0 h 512833"/>
                <a:gd name="connsiteX18719" fmla="*/ 1032933 w 4966685"/>
                <a:gd name="connsiteY18719" fmla="*/ 6839 h 512833"/>
                <a:gd name="connsiteX18720" fmla="*/ 1026094 w 4966685"/>
                <a:gd name="connsiteY18720" fmla="*/ 13678 h 512833"/>
                <a:gd name="connsiteX18721" fmla="*/ 1019255 w 4966685"/>
                <a:gd name="connsiteY18721" fmla="*/ 6839 h 512833"/>
                <a:gd name="connsiteX18722" fmla="*/ 1026094 w 4966685"/>
                <a:gd name="connsiteY18722" fmla="*/ 0 h 512833"/>
                <a:gd name="connsiteX18723" fmla="*/ 997849 w 4966685"/>
                <a:gd name="connsiteY18723" fmla="*/ 0 h 512833"/>
                <a:gd name="connsiteX18724" fmla="*/ 1004688 w 4966685"/>
                <a:gd name="connsiteY18724" fmla="*/ 6839 h 512833"/>
                <a:gd name="connsiteX18725" fmla="*/ 997849 w 4966685"/>
                <a:gd name="connsiteY18725" fmla="*/ 13678 h 512833"/>
                <a:gd name="connsiteX18726" fmla="*/ 991010 w 4966685"/>
                <a:gd name="connsiteY18726" fmla="*/ 6839 h 512833"/>
                <a:gd name="connsiteX18727" fmla="*/ 997849 w 4966685"/>
                <a:gd name="connsiteY18727" fmla="*/ 0 h 512833"/>
                <a:gd name="connsiteX18728" fmla="*/ 969603 w 4966685"/>
                <a:gd name="connsiteY18728" fmla="*/ 0 h 512833"/>
                <a:gd name="connsiteX18729" fmla="*/ 976442 w 4966685"/>
                <a:gd name="connsiteY18729" fmla="*/ 6839 h 512833"/>
                <a:gd name="connsiteX18730" fmla="*/ 969603 w 4966685"/>
                <a:gd name="connsiteY18730" fmla="*/ 13678 h 512833"/>
                <a:gd name="connsiteX18731" fmla="*/ 962764 w 4966685"/>
                <a:gd name="connsiteY18731" fmla="*/ 6839 h 512833"/>
                <a:gd name="connsiteX18732" fmla="*/ 969603 w 4966685"/>
                <a:gd name="connsiteY18732" fmla="*/ 0 h 512833"/>
                <a:gd name="connsiteX18733" fmla="*/ 941358 w 4966685"/>
                <a:gd name="connsiteY18733" fmla="*/ 0 h 512833"/>
                <a:gd name="connsiteX18734" fmla="*/ 948197 w 4966685"/>
                <a:gd name="connsiteY18734" fmla="*/ 6839 h 512833"/>
                <a:gd name="connsiteX18735" fmla="*/ 941358 w 4966685"/>
                <a:gd name="connsiteY18735" fmla="*/ 13678 h 512833"/>
                <a:gd name="connsiteX18736" fmla="*/ 934519 w 4966685"/>
                <a:gd name="connsiteY18736" fmla="*/ 6839 h 512833"/>
                <a:gd name="connsiteX18737" fmla="*/ 941358 w 4966685"/>
                <a:gd name="connsiteY18737" fmla="*/ 0 h 512833"/>
                <a:gd name="connsiteX18738" fmla="*/ 913112 w 4966685"/>
                <a:gd name="connsiteY18738" fmla="*/ 0 h 512833"/>
                <a:gd name="connsiteX18739" fmla="*/ 919951 w 4966685"/>
                <a:gd name="connsiteY18739" fmla="*/ 6839 h 512833"/>
                <a:gd name="connsiteX18740" fmla="*/ 913112 w 4966685"/>
                <a:gd name="connsiteY18740" fmla="*/ 13678 h 512833"/>
                <a:gd name="connsiteX18741" fmla="*/ 906273 w 4966685"/>
                <a:gd name="connsiteY18741" fmla="*/ 6839 h 512833"/>
                <a:gd name="connsiteX18742" fmla="*/ 913112 w 4966685"/>
                <a:gd name="connsiteY18742" fmla="*/ 0 h 512833"/>
                <a:gd name="connsiteX18743" fmla="*/ 884867 w 4966685"/>
                <a:gd name="connsiteY18743" fmla="*/ 0 h 512833"/>
                <a:gd name="connsiteX18744" fmla="*/ 891706 w 4966685"/>
                <a:gd name="connsiteY18744" fmla="*/ 6839 h 512833"/>
                <a:gd name="connsiteX18745" fmla="*/ 884867 w 4966685"/>
                <a:gd name="connsiteY18745" fmla="*/ 13678 h 512833"/>
                <a:gd name="connsiteX18746" fmla="*/ 878028 w 4966685"/>
                <a:gd name="connsiteY18746" fmla="*/ 6839 h 512833"/>
                <a:gd name="connsiteX18747" fmla="*/ 884867 w 4966685"/>
                <a:gd name="connsiteY18747" fmla="*/ 0 h 512833"/>
                <a:gd name="connsiteX18748" fmla="*/ 856621 w 4966685"/>
                <a:gd name="connsiteY18748" fmla="*/ 0 h 512833"/>
                <a:gd name="connsiteX18749" fmla="*/ 863460 w 4966685"/>
                <a:gd name="connsiteY18749" fmla="*/ 6839 h 512833"/>
                <a:gd name="connsiteX18750" fmla="*/ 856621 w 4966685"/>
                <a:gd name="connsiteY18750" fmla="*/ 13678 h 512833"/>
                <a:gd name="connsiteX18751" fmla="*/ 849782 w 4966685"/>
                <a:gd name="connsiteY18751" fmla="*/ 6839 h 512833"/>
                <a:gd name="connsiteX18752" fmla="*/ 856621 w 4966685"/>
                <a:gd name="connsiteY18752" fmla="*/ 0 h 512833"/>
                <a:gd name="connsiteX18753" fmla="*/ 828375 w 4966685"/>
                <a:gd name="connsiteY18753" fmla="*/ 0 h 512833"/>
                <a:gd name="connsiteX18754" fmla="*/ 835213 w 4966685"/>
                <a:gd name="connsiteY18754" fmla="*/ 6839 h 512833"/>
                <a:gd name="connsiteX18755" fmla="*/ 828375 w 4966685"/>
                <a:gd name="connsiteY18755" fmla="*/ 13678 h 512833"/>
                <a:gd name="connsiteX18756" fmla="*/ 821536 w 4966685"/>
                <a:gd name="connsiteY18756" fmla="*/ 6839 h 512833"/>
                <a:gd name="connsiteX18757" fmla="*/ 828375 w 4966685"/>
                <a:gd name="connsiteY18757" fmla="*/ 0 h 512833"/>
                <a:gd name="connsiteX18758" fmla="*/ 800130 w 4966685"/>
                <a:gd name="connsiteY18758" fmla="*/ 0 h 512833"/>
                <a:gd name="connsiteX18759" fmla="*/ 806969 w 4966685"/>
                <a:gd name="connsiteY18759" fmla="*/ 6839 h 512833"/>
                <a:gd name="connsiteX18760" fmla="*/ 800130 w 4966685"/>
                <a:gd name="connsiteY18760" fmla="*/ 13678 h 512833"/>
                <a:gd name="connsiteX18761" fmla="*/ 793291 w 4966685"/>
                <a:gd name="connsiteY18761" fmla="*/ 6839 h 512833"/>
                <a:gd name="connsiteX18762" fmla="*/ 800130 w 4966685"/>
                <a:gd name="connsiteY18762" fmla="*/ 0 h 512833"/>
                <a:gd name="connsiteX18763" fmla="*/ 771883 w 4966685"/>
                <a:gd name="connsiteY18763" fmla="*/ 0 h 512833"/>
                <a:gd name="connsiteX18764" fmla="*/ 778722 w 4966685"/>
                <a:gd name="connsiteY18764" fmla="*/ 6839 h 512833"/>
                <a:gd name="connsiteX18765" fmla="*/ 771883 w 4966685"/>
                <a:gd name="connsiteY18765" fmla="*/ 13678 h 512833"/>
                <a:gd name="connsiteX18766" fmla="*/ 765045 w 4966685"/>
                <a:gd name="connsiteY18766" fmla="*/ 6839 h 512833"/>
                <a:gd name="connsiteX18767" fmla="*/ 771883 w 4966685"/>
                <a:gd name="connsiteY18767" fmla="*/ 0 h 512833"/>
                <a:gd name="connsiteX18768" fmla="*/ 743639 w 4966685"/>
                <a:gd name="connsiteY18768" fmla="*/ 0 h 512833"/>
                <a:gd name="connsiteX18769" fmla="*/ 750478 w 4966685"/>
                <a:gd name="connsiteY18769" fmla="*/ 6839 h 512833"/>
                <a:gd name="connsiteX18770" fmla="*/ 743639 w 4966685"/>
                <a:gd name="connsiteY18770" fmla="*/ 13678 h 512833"/>
                <a:gd name="connsiteX18771" fmla="*/ 736800 w 4966685"/>
                <a:gd name="connsiteY18771" fmla="*/ 6839 h 512833"/>
                <a:gd name="connsiteX18772" fmla="*/ 743639 w 4966685"/>
                <a:gd name="connsiteY18772" fmla="*/ 0 h 512833"/>
                <a:gd name="connsiteX18773" fmla="*/ 715393 w 4966685"/>
                <a:gd name="connsiteY18773" fmla="*/ 0 h 512833"/>
                <a:gd name="connsiteX18774" fmla="*/ 722232 w 4966685"/>
                <a:gd name="connsiteY18774" fmla="*/ 6839 h 512833"/>
                <a:gd name="connsiteX18775" fmla="*/ 715393 w 4966685"/>
                <a:gd name="connsiteY18775" fmla="*/ 13678 h 512833"/>
                <a:gd name="connsiteX18776" fmla="*/ 708554 w 4966685"/>
                <a:gd name="connsiteY18776" fmla="*/ 6839 h 512833"/>
                <a:gd name="connsiteX18777" fmla="*/ 715393 w 4966685"/>
                <a:gd name="connsiteY18777" fmla="*/ 0 h 512833"/>
                <a:gd name="connsiteX18778" fmla="*/ 687148 w 4966685"/>
                <a:gd name="connsiteY18778" fmla="*/ 0 h 512833"/>
                <a:gd name="connsiteX18779" fmla="*/ 693987 w 4966685"/>
                <a:gd name="connsiteY18779" fmla="*/ 6839 h 512833"/>
                <a:gd name="connsiteX18780" fmla="*/ 687148 w 4966685"/>
                <a:gd name="connsiteY18780" fmla="*/ 13678 h 512833"/>
                <a:gd name="connsiteX18781" fmla="*/ 680309 w 4966685"/>
                <a:gd name="connsiteY18781" fmla="*/ 6839 h 512833"/>
                <a:gd name="connsiteX18782" fmla="*/ 687148 w 4966685"/>
                <a:gd name="connsiteY18782" fmla="*/ 0 h 512833"/>
                <a:gd name="connsiteX18783" fmla="*/ 658902 w 4966685"/>
                <a:gd name="connsiteY18783" fmla="*/ 0 h 512833"/>
                <a:gd name="connsiteX18784" fmla="*/ 665740 w 4966685"/>
                <a:gd name="connsiteY18784" fmla="*/ 6839 h 512833"/>
                <a:gd name="connsiteX18785" fmla="*/ 658902 w 4966685"/>
                <a:gd name="connsiteY18785" fmla="*/ 13678 h 512833"/>
                <a:gd name="connsiteX18786" fmla="*/ 652063 w 4966685"/>
                <a:gd name="connsiteY18786" fmla="*/ 6839 h 512833"/>
                <a:gd name="connsiteX18787" fmla="*/ 658902 w 4966685"/>
                <a:gd name="connsiteY18787" fmla="*/ 0 h 512833"/>
                <a:gd name="connsiteX18788" fmla="*/ 630657 w 4966685"/>
                <a:gd name="connsiteY18788" fmla="*/ 0 h 512833"/>
                <a:gd name="connsiteX18789" fmla="*/ 637496 w 4966685"/>
                <a:gd name="connsiteY18789" fmla="*/ 6839 h 512833"/>
                <a:gd name="connsiteX18790" fmla="*/ 630657 w 4966685"/>
                <a:gd name="connsiteY18790" fmla="*/ 13678 h 512833"/>
                <a:gd name="connsiteX18791" fmla="*/ 623818 w 4966685"/>
                <a:gd name="connsiteY18791" fmla="*/ 6839 h 512833"/>
                <a:gd name="connsiteX18792" fmla="*/ 630657 w 4966685"/>
                <a:gd name="connsiteY18792" fmla="*/ 0 h 512833"/>
                <a:gd name="connsiteX18793" fmla="*/ 602411 w 4966685"/>
                <a:gd name="connsiteY18793" fmla="*/ 0 h 512833"/>
                <a:gd name="connsiteX18794" fmla="*/ 609249 w 4966685"/>
                <a:gd name="connsiteY18794" fmla="*/ 6839 h 512833"/>
                <a:gd name="connsiteX18795" fmla="*/ 602411 w 4966685"/>
                <a:gd name="connsiteY18795" fmla="*/ 13678 h 512833"/>
                <a:gd name="connsiteX18796" fmla="*/ 595572 w 4966685"/>
                <a:gd name="connsiteY18796" fmla="*/ 6839 h 512833"/>
                <a:gd name="connsiteX18797" fmla="*/ 602411 w 4966685"/>
                <a:gd name="connsiteY18797" fmla="*/ 0 h 512833"/>
                <a:gd name="connsiteX18798" fmla="*/ 574166 w 4966685"/>
                <a:gd name="connsiteY18798" fmla="*/ 0 h 512833"/>
                <a:gd name="connsiteX18799" fmla="*/ 581005 w 4966685"/>
                <a:gd name="connsiteY18799" fmla="*/ 6839 h 512833"/>
                <a:gd name="connsiteX18800" fmla="*/ 574166 w 4966685"/>
                <a:gd name="connsiteY18800" fmla="*/ 13678 h 512833"/>
                <a:gd name="connsiteX18801" fmla="*/ 567327 w 4966685"/>
                <a:gd name="connsiteY18801" fmla="*/ 6839 h 512833"/>
                <a:gd name="connsiteX18802" fmla="*/ 574166 w 4966685"/>
                <a:gd name="connsiteY18802" fmla="*/ 0 h 512833"/>
                <a:gd name="connsiteX18803" fmla="*/ 545920 w 4966685"/>
                <a:gd name="connsiteY18803" fmla="*/ 0 h 512833"/>
                <a:gd name="connsiteX18804" fmla="*/ 552758 w 4966685"/>
                <a:gd name="connsiteY18804" fmla="*/ 6839 h 512833"/>
                <a:gd name="connsiteX18805" fmla="*/ 545920 w 4966685"/>
                <a:gd name="connsiteY18805" fmla="*/ 13678 h 512833"/>
                <a:gd name="connsiteX18806" fmla="*/ 539081 w 4966685"/>
                <a:gd name="connsiteY18806" fmla="*/ 6839 h 512833"/>
                <a:gd name="connsiteX18807" fmla="*/ 545920 w 4966685"/>
                <a:gd name="connsiteY18807" fmla="*/ 0 h 512833"/>
                <a:gd name="connsiteX18808" fmla="*/ 517675 w 4966685"/>
                <a:gd name="connsiteY18808" fmla="*/ 0 h 512833"/>
                <a:gd name="connsiteX18809" fmla="*/ 524514 w 4966685"/>
                <a:gd name="connsiteY18809" fmla="*/ 6839 h 512833"/>
                <a:gd name="connsiteX18810" fmla="*/ 517675 w 4966685"/>
                <a:gd name="connsiteY18810" fmla="*/ 13678 h 512833"/>
                <a:gd name="connsiteX18811" fmla="*/ 510836 w 4966685"/>
                <a:gd name="connsiteY18811" fmla="*/ 6839 h 512833"/>
                <a:gd name="connsiteX18812" fmla="*/ 517675 w 4966685"/>
                <a:gd name="connsiteY18812" fmla="*/ 0 h 512833"/>
                <a:gd name="connsiteX18813" fmla="*/ 489429 w 4966685"/>
                <a:gd name="connsiteY18813" fmla="*/ 0 h 512833"/>
                <a:gd name="connsiteX18814" fmla="*/ 496267 w 4966685"/>
                <a:gd name="connsiteY18814" fmla="*/ 6839 h 512833"/>
                <a:gd name="connsiteX18815" fmla="*/ 489429 w 4966685"/>
                <a:gd name="connsiteY18815" fmla="*/ 13678 h 512833"/>
                <a:gd name="connsiteX18816" fmla="*/ 482590 w 4966685"/>
                <a:gd name="connsiteY18816" fmla="*/ 6839 h 512833"/>
                <a:gd name="connsiteX18817" fmla="*/ 489429 w 4966685"/>
                <a:gd name="connsiteY18817" fmla="*/ 0 h 512833"/>
                <a:gd name="connsiteX18818" fmla="*/ 461184 w 4966685"/>
                <a:gd name="connsiteY18818" fmla="*/ 0 h 512833"/>
                <a:gd name="connsiteX18819" fmla="*/ 468023 w 4966685"/>
                <a:gd name="connsiteY18819" fmla="*/ 6839 h 512833"/>
                <a:gd name="connsiteX18820" fmla="*/ 461184 w 4966685"/>
                <a:gd name="connsiteY18820" fmla="*/ 13678 h 512833"/>
                <a:gd name="connsiteX18821" fmla="*/ 454345 w 4966685"/>
                <a:gd name="connsiteY18821" fmla="*/ 6839 h 512833"/>
                <a:gd name="connsiteX18822" fmla="*/ 461184 w 4966685"/>
                <a:gd name="connsiteY18822" fmla="*/ 0 h 512833"/>
                <a:gd name="connsiteX18823" fmla="*/ 432938 w 4966685"/>
                <a:gd name="connsiteY18823" fmla="*/ 0 h 512833"/>
                <a:gd name="connsiteX18824" fmla="*/ 439777 w 4966685"/>
                <a:gd name="connsiteY18824" fmla="*/ 6839 h 512833"/>
                <a:gd name="connsiteX18825" fmla="*/ 432938 w 4966685"/>
                <a:gd name="connsiteY18825" fmla="*/ 13678 h 512833"/>
                <a:gd name="connsiteX18826" fmla="*/ 426099 w 4966685"/>
                <a:gd name="connsiteY18826" fmla="*/ 6839 h 512833"/>
                <a:gd name="connsiteX18827" fmla="*/ 432938 w 4966685"/>
                <a:gd name="connsiteY18827" fmla="*/ 0 h 512833"/>
                <a:gd name="connsiteX18828" fmla="*/ 404693 w 4966685"/>
                <a:gd name="connsiteY18828" fmla="*/ 0 h 512833"/>
                <a:gd name="connsiteX18829" fmla="*/ 411532 w 4966685"/>
                <a:gd name="connsiteY18829" fmla="*/ 6839 h 512833"/>
                <a:gd name="connsiteX18830" fmla="*/ 404693 w 4966685"/>
                <a:gd name="connsiteY18830" fmla="*/ 13678 h 512833"/>
                <a:gd name="connsiteX18831" fmla="*/ 397854 w 4966685"/>
                <a:gd name="connsiteY18831" fmla="*/ 6839 h 512833"/>
                <a:gd name="connsiteX18832" fmla="*/ 404693 w 4966685"/>
                <a:gd name="connsiteY18832" fmla="*/ 0 h 512833"/>
                <a:gd name="connsiteX18833" fmla="*/ 376447 w 4966685"/>
                <a:gd name="connsiteY18833" fmla="*/ 0 h 512833"/>
                <a:gd name="connsiteX18834" fmla="*/ 383286 w 4966685"/>
                <a:gd name="connsiteY18834" fmla="*/ 6839 h 512833"/>
                <a:gd name="connsiteX18835" fmla="*/ 376447 w 4966685"/>
                <a:gd name="connsiteY18835" fmla="*/ 13678 h 512833"/>
                <a:gd name="connsiteX18836" fmla="*/ 369608 w 4966685"/>
                <a:gd name="connsiteY18836" fmla="*/ 6839 h 512833"/>
                <a:gd name="connsiteX18837" fmla="*/ 376447 w 4966685"/>
                <a:gd name="connsiteY18837" fmla="*/ 0 h 512833"/>
                <a:gd name="connsiteX18838" fmla="*/ 348202 w 4966685"/>
                <a:gd name="connsiteY18838" fmla="*/ 0 h 512833"/>
                <a:gd name="connsiteX18839" fmla="*/ 355041 w 4966685"/>
                <a:gd name="connsiteY18839" fmla="*/ 6839 h 512833"/>
                <a:gd name="connsiteX18840" fmla="*/ 348202 w 4966685"/>
                <a:gd name="connsiteY18840" fmla="*/ 13678 h 512833"/>
                <a:gd name="connsiteX18841" fmla="*/ 341363 w 4966685"/>
                <a:gd name="connsiteY18841" fmla="*/ 6839 h 512833"/>
                <a:gd name="connsiteX18842" fmla="*/ 348202 w 4966685"/>
                <a:gd name="connsiteY18842" fmla="*/ 0 h 512833"/>
                <a:gd name="connsiteX18843" fmla="*/ 319956 w 4966685"/>
                <a:gd name="connsiteY18843" fmla="*/ 0 h 512833"/>
                <a:gd name="connsiteX18844" fmla="*/ 326795 w 4966685"/>
                <a:gd name="connsiteY18844" fmla="*/ 6839 h 512833"/>
                <a:gd name="connsiteX18845" fmla="*/ 319956 w 4966685"/>
                <a:gd name="connsiteY18845" fmla="*/ 13678 h 512833"/>
                <a:gd name="connsiteX18846" fmla="*/ 313117 w 4966685"/>
                <a:gd name="connsiteY18846" fmla="*/ 6839 h 512833"/>
                <a:gd name="connsiteX18847" fmla="*/ 319956 w 4966685"/>
                <a:gd name="connsiteY18847" fmla="*/ 0 h 512833"/>
                <a:gd name="connsiteX18848" fmla="*/ 291711 w 4966685"/>
                <a:gd name="connsiteY18848" fmla="*/ 0 h 512833"/>
                <a:gd name="connsiteX18849" fmla="*/ 298550 w 4966685"/>
                <a:gd name="connsiteY18849" fmla="*/ 6839 h 512833"/>
                <a:gd name="connsiteX18850" fmla="*/ 291711 w 4966685"/>
                <a:gd name="connsiteY18850" fmla="*/ 13678 h 512833"/>
                <a:gd name="connsiteX18851" fmla="*/ 284872 w 4966685"/>
                <a:gd name="connsiteY18851" fmla="*/ 6839 h 512833"/>
                <a:gd name="connsiteX18852" fmla="*/ 291711 w 4966685"/>
                <a:gd name="connsiteY18852" fmla="*/ 0 h 512833"/>
                <a:gd name="connsiteX18853" fmla="*/ 263465 w 4966685"/>
                <a:gd name="connsiteY18853" fmla="*/ 0 h 512833"/>
                <a:gd name="connsiteX18854" fmla="*/ 270304 w 4966685"/>
                <a:gd name="connsiteY18854" fmla="*/ 6839 h 512833"/>
                <a:gd name="connsiteX18855" fmla="*/ 263465 w 4966685"/>
                <a:gd name="connsiteY18855" fmla="*/ 13678 h 512833"/>
                <a:gd name="connsiteX18856" fmla="*/ 256626 w 4966685"/>
                <a:gd name="connsiteY18856" fmla="*/ 6839 h 512833"/>
                <a:gd name="connsiteX18857" fmla="*/ 263465 w 4966685"/>
                <a:gd name="connsiteY18857" fmla="*/ 0 h 512833"/>
                <a:gd name="connsiteX18858" fmla="*/ 235220 w 4966685"/>
                <a:gd name="connsiteY18858" fmla="*/ 0 h 512833"/>
                <a:gd name="connsiteX18859" fmla="*/ 242059 w 4966685"/>
                <a:gd name="connsiteY18859" fmla="*/ 6839 h 512833"/>
                <a:gd name="connsiteX18860" fmla="*/ 235220 w 4966685"/>
                <a:gd name="connsiteY18860" fmla="*/ 13678 h 512833"/>
                <a:gd name="connsiteX18861" fmla="*/ 228381 w 4966685"/>
                <a:gd name="connsiteY18861" fmla="*/ 6839 h 512833"/>
                <a:gd name="connsiteX18862" fmla="*/ 235220 w 4966685"/>
                <a:gd name="connsiteY18862" fmla="*/ 0 h 512833"/>
                <a:gd name="connsiteX18863" fmla="*/ 206974 w 4966685"/>
                <a:gd name="connsiteY18863" fmla="*/ 0 h 512833"/>
                <a:gd name="connsiteX18864" fmla="*/ 213813 w 4966685"/>
                <a:gd name="connsiteY18864" fmla="*/ 6839 h 512833"/>
                <a:gd name="connsiteX18865" fmla="*/ 206974 w 4966685"/>
                <a:gd name="connsiteY18865" fmla="*/ 13678 h 512833"/>
                <a:gd name="connsiteX18866" fmla="*/ 200135 w 4966685"/>
                <a:gd name="connsiteY18866" fmla="*/ 6839 h 512833"/>
                <a:gd name="connsiteX18867" fmla="*/ 206974 w 4966685"/>
                <a:gd name="connsiteY18867" fmla="*/ 0 h 512833"/>
                <a:gd name="connsiteX18868" fmla="*/ 178729 w 4966685"/>
                <a:gd name="connsiteY18868" fmla="*/ 0 h 512833"/>
                <a:gd name="connsiteX18869" fmla="*/ 185568 w 4966685"/>
                <a:gd name="connsiteY18869" fmla="*/ 6839 h 512833"/>
                <a:gd name="connsiteX18870" fmla="*/ 178729 w 4966685"/>
                <a:gd name="connsiteY18870" fmla="*/ 13678 h 512833"/>
                <a:gd name="connsiteX18871" fmla="*/ 171890 w 4966685"/>
                <a:gd name="connsiteY18871" fmla="*/ 6839 h 512833"/>
                <a:gd name="connsiteX18872" fmla="*/ 178729 w 4966685"/>
                <a:gd name="connsiteY18872" fmla="*/ 0 h 512833"/>
                <a:gd name="connsiteX18873" fmla="*/ 150483 w 4966685"/>
                <a:gd name="connsiteY18873" fmla="*/ 0 h 512833"/>
                <a:gd name="connsiteX18874" fmla="*/ 157322 w 4966685"/>
                <a:gd name="connsiteY18874" fmla="*/ 6839 h 512833"/>
                <a:gd name="connsiteX18875" fmla="*/ 150483 w 4966685"/>
                <a:gd name="connsiteY18875" fmla="*/ 13678 h 512833"/>
                <a:gd name="connsiteX18876" fmla="*/ 143645 w 4966685"/>
                <a:gd name="connsiteY18876" fmla="*/ 6839 h 512833"/>
                <a:gd name="connsiteX18877" fmla="*/ 150483 w 4966685"/>
                <a:gd name="connsiteY18877" fmla="*/ 0 h 512833"/>
                <a:gd name="connsiteX18878" fmla="*/ 122238 w 4966685"/>
                <a:gd name="connsiteY18878" fmla="*/ 0 h 512833"/>
                <a:gd name="connsiteX18879" fmla="*/ 129077 w 4966685"/>
                <a:gd name="connsiteY18879" fmla="*/ 6839 h 512833"/>
                <a:gd name="connsiteX18880" fmla="*/ 122238 w 4966685"/>
                <a:gd name="connsiteY18880" fmla="*/ 13678 h 512833"/>
                <a:gd name="connsiteX18881" fmla="*/ 115399 w 4966685"/>
                <a:gd name="connsiteY18881" fmla="*/ 6839 h 512833"/>
                <a:gd name="connsiteX18882" fmla="*/ 122238 w 4966685"/>
                <a:gd name="connsiteY18882" fmla="*/ 0 h 512833"/>
                <a:gd name="connsiteX18883" fmla="*/ 93993 w 4966685"/>
                <a:gd name="connsiteY18883" fmla="*/ 0 h 512833"/>
                <a:gd name="connsiteX18884" fmla="*/ 100832 w 4966685"/>
                <a:gd name="connsiteY18884" fmla="*/ 6839 h 512833"/>
                <a:gd name="connsiteX18885" fmla="*/ 93993 w 4966685"/>
                <a:gd name="connsiteY18885" fmla="*/ 13678 h 512833"/>
                <a:gd name="connsiteX18886" fmla="*/ 87154 w 4966685"/>
                <a:gd name="connsiteY18886" fmla="*/ 6839 h 512833"/>
                <a:gd name="connsiteX18887" fmla="*/ 93993 w 4966685"/>
                <a:gd name="connsiteY18887" fmla="*/ 0 h 512833"/>
                <a:gd name="connsiteX18888" fmla="*/ 65747 w 4966685"/>
                <a:gd name="connsiteY18888" fmla="*/ 0 h 512833"/>
                <a:gd name="connsiteX18889" fmla="*/ 72586 w 4966685"/>
                <a:gd name="connsiteY18889" fmla="*/ 6839 h 512833"/>
                <a:gd name="connsiteX18890" fmla="*/ 65747 w 4966685"/>
                <a:gd name="connsiteY18890" fmla="*/ 13678 h 512833"/>
                <a:gd name="connsiteX18891" fmla="*/ 58909 w 4966685"/>
                <a:gd name="connsiteY18891" fmla="*/ 6839 h 512833"/>
                <a:gd name="connsiteX18892" fmla="*/ 65747 w 4966685"/>
                <a:gd name="connsiteY18892" fmla="*/ 0 h 512833"/>
                <a:gd name="connsiteX18893" fmla="*/ 37502 w 4966685"/>
                <a:gd name="connsiteY18893" fmla="*/ 0 h 512833"/>
                <a:gd name="connsiteX18894" fmla="*/ 44340 w 4966685"/>
                <a:gd name="connsiteY18894" fmla="*/ 6839 h 512833"/>
                <a:gd name="connsiteX18895" fmla="*/ 37502 w 4966685"/>
                <a:gd name="connsiteY18895" fmla="*/ 13678 h 512833"/>
                <a:gd name="connsiteX18896" fmla="*/ 30663 w 4966685"/>
                <a:gd name="connsiteY18896" fmla="*/ 6839 h 512833"/>
                <a:gd name="connsiteX18897" fmla="*/ 37502 w 4966685"/>
                <a:gd name="connsiteY18897" fmla="*/ 0 h 512833"/>
                <a:gd name="connsiteX18898" fmla="*/ 9256 w 4966685"/>
                <a:gd name="connsiteY18898" fmla="*/ 0 h 512833"/>
                <a:gd name="connsiteX18899" fmla="*/ 16095 w 4966685"/>
                <a:gd name="connsiteY18899" fmla="*/ 6839 h 512833"/>
                <a:gd name="connsiteX18900" fmla="*/ 9256 w 4966685"/>
                <a:gd name="connsiteY18900" fmla="*/ 13678 h 512833"/>
                <a:gd name="connsiteX18901" fmla="*/ 2417 w 4966685"/>
                <a:gd name="connsiteY18901" fmla="*/ 6839 h 512833"/>
                <a:gd name="connsiteX18902" fmla="*/ 9256 w 4966685"/>
                <a:gd name="connsiteY18902" fmla="*/ 0 h 51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</a:cxnLst>
              <a:rect l="l" t="t" r="r" b="b"/>
              <a:pathLst>
                <a:path w="4966685" h="512833">
                  <a:moveTo>
                    <a:pt x="4768550" y="509361"/>
                  </a:moveTo>
                  <a:lnTo>
                    <a:pt x="4769414" y="510225"/>
                  </a:lnTo>
                  <a:lnTo>
                    <a:pt x="4767493" y="510418"/>
                  </a:lnTo>
                  <a:close/>
                  <a:moveTo>
                    <a:pt x="4740305" y="509361"/>
                  </a:moveTo>
                  <a:lnTo>
                    <a:pt x="4743755" y="512811"/>
                  </a:lnTo>
                  <a:lnTo>
                    <a:pt x="4743538" y="512833"/>
                  </a:lnTo>
                  <a:lnTo>
                    <a:pt x="4736833" y="512833"/>
                  </a:lnTo>
                  <a:close/>
                  <a:moveTo>
                    <a:pt x="4712059" y="509361"/>
                  </a:moveTo>
                  <a:lnTo>
                    <a:pt x="4715531" y="512833"/>
                  </a:lnTo>
                  <a:lnTo>
                    <a:pt x="4708587" y="512833"/>
                  </a:lnTo>
                  <a:close/>
                  <a:moveTo>
                    <a:pt x="4683814" y="509361"/>
                  </a:moveTo>
                  <a:lnTo>
                    <a:pt x="4687286" y="512833"/>
                  </a:lnTo>
                  <a:lnTo>
                    <a:pt x="4680342" y="512833"/>
                  </a:lnTo>
                  <a:close/>
                  <a:moveTo>
                    <a:pt x="4655568" y="509361"/>
                  </a:moveTo>
                  <a:lnTo>
                    <a:pt x="4659040" y="512833"/>
                  </a:lnTo>
                  <a:lnTo>
                    <a:pt x="4652096" y="512833"/>
                  </a:lnTo>
                  <a:close/>
                  <a:moveTo>
                    <a:pt x="4627323" y="509361"/>
                  </a:moveTo>
                  <a:lnTo>
                    <a:pt x="4630795" y="512833"/>
                  </a:lnTo>
                  <a:lnTo>
                    <a:pt x="4623851" y="512833"/>
                  </a:lnTo>
                  <a:close/>
                  <a:moveTo>
                    <a:pt x="4599077" y="509361"/>
                  </a:moveTo>
                  <a:lnTo>
                    <a:pt x="4602549" y="512833"/>
                  </a:lnTo>
                  <a:lnTo>
                    <a:pt x="4595605" y="512833"/>
                  </a:lnTo>
                  <a:close/>
                  <a:moveTo>
                    <a:pt x="4570832" y="509361"/>
                  </a:moveTo>
                  <a:lnTo>
                    <a:pt x="4574304" y="512833"/>
                  </a:lnTo>
                  <a:lnTo>
                    <a:pt x="4567360" y="512833"/>
                  </a:lnTo>
                  <a:close/>
                  <a:moveTo>
                    <a:pt x="4542586" y="509361"/>
                  </a:moveTo>
                  <a:lnTo>
                    <a:pt x="4546058" y="512833"/>
                  </a:lnTo>
                  <a:lnTo>
                    <a:pt x="4539114" y="512833"/>
                  </a:lnTo>
                  <a:close/>
                  <a:moveTo>
                    <a:pt x="4514341" y="509361"/>
                  </a:moveTo>
                  <a:lnTo>
                    <a:pt x="4517813" y="512833"/>
                  </a:lnTo>
                  <a:lnTo>
                    <a:pt x="4510869" y="512833"/>
                  </a:lnTo>
                  <a:close/>
                  <a:moveTo>
                    <a:pt x="4486095" y="509361"/>
                  </a:moveTo>
                  <a:lnTo>
                    <a:pt x="4489567" y="512833"/>
                  </a:lnTo>
                  <a:lnTo>
                    <a:pt x="4482623" y="512833"/>
                  </a:lnTo>
                  <a:close/>
                  <a:moveTo>
                    <a:pt x="4457850" y="509361"/>
                  </a:moveTo>
                  <a:lnTo>
                    <a:pt x="4461322" y="512833"/>
                  </a:lnTo>
                  <a:lnTo>
                    <a:pt x="4454378" y="512833"/>
                  </a:lnTo>
                  <a:close/>
                  <a:moveTo>
                    <a:pt x="4429604" y="509361"/>
                  </a:moveTo>
                  <a:lnTo>
                    <a:pt x="4433076" y="512833"/>
                  </a:lnTo>
                  <a:lnTo>
                    <a:pt x="4426132" y="512833"/>
                  </a:lnTo>
                  <a:close/>
                  <a:moveTo>
                    <a:pt x="4401359" y="509361"/>
                  </a:moveTo>
                  <a:lnTo>
                    <a:pt x="4404831" y="512833"/>
                  </a:lnTo>
                  <a:lnTo>
                    <a:pt x="4397887" y="512833"/>
                  </a:lnTo>
                  <a:close/>
                  <a:moveTo>
                    <a:pt x="4373113" y="509361"/>
                  </a:moveTo>
                  <a:lnTo>
                    <a:pt x="4376585" y="512833"/>
                  </a:lnTo>
                  <a:lnTo>
                    <a:pt x="4369641" y="512833"/>
                  </a:lnTo>
                  <a:close/>
                  <a:moveTo>
                    <a:pt x="4344868" y="509361"/>
                  </a:moveTo>
                  <a:lnTo>
                    <a:pt x="4348340" y="512833"/>
                  </a:lnTo>
                  <a:lnTo>
                    <a:pt x="4341396" y="512833"/>
                  </a:lnTo>
                  <a:close/>
                  <a:moveTo>
                    <a:pt x="4316622" y="509361"/>
                  </a:moveTo>
                  <a:lnTo>
                    <a:pt x="4320094" y="512833"/>
                  </a:lnTo>
                  <a:lnTo>
                    <a:pt x="4313150" y="512833"/>
                  </a:lnTo>
                  <a:close/>
                  <a:moveTo>
                    <a:pt x="4288377" y="509361"/>
                  </a:moveTo>
                  <a:lnTo>
                    <a:pt x="4291849" y="512833"/>
                  </a:lnTo>
                  <a:lnTo>
                    <a:pt x="4284905" y="512833"/>
                  </a:lnTo>
                  <a:close/>
                  <a:moveTo>
                    <a:pt x="4260131" y="509361"/>
                  </a:moveTo>
                  <a:lnTo>
                    <a:pt x="4263603" y="512833"/>
                  </a:lnTo>
                  <a:lnTo>
                    <a:pt x="4256659" y="512833"/>
                  </a:lnTo>
                  <a:close/>
                  <a:moveTo>
                    <a:pt x="4231887" y="509361"/>
                  </a:moveTo>
                  <a:lnTo>
                    <a:pt x="4235359" y="512833"/>
                  </a:lnTo>
                  <a:lnTo>
                    <a:pt x="4228415" y="512833"/>
                  </a:lnTo>
                  <a:close/>
                  <a:moveTo>
                    <a:pt x="4203640" y="509361"/>
                  </a:moveTo>
                  <a:lnTo>
                    <a:pt x="4207112" y="512833"/>
                  </a:lnTo>
                  <a:lnTo>
                    <a:pt x="4200168" y="512833"/>
                  </a:lnTo>
                  <a:close/>
                  <a:moveTo>
                    <a:pt x="4175396" y="509361"/>
                  </a:moveTo>
                  <a:lnTo>
                    <a:pt x="4178868" y="512833"/>
                  </a:lnTo>
                  <a:lnTo>
                    <a:pt x="4171924" y="512833"/>
                  </a:lnTo>
                  <a:close/>
                  <a:moveTo>
                    <a:pt x="4147149" y="509361"/>
                  </a:moveTo>
                  <a:lnTo>
                    <a:pt x="4150621" y="512833"/>
                  </a:lnTo>
                  <a:lnTo>
                    <a:pt x="4143677" y="512833"/>
                  </a:lnTo>
                  <a:close/>
                  <a:moveTo>
                    <a:pt x="4118905" y="509361"/>
                  </a:moveTo>
                  <a:lnTo>
                    <a:pt x="4122377" y="512833"/>
                  </a:lnTo>
                  <a:lnTo>
                    <a:pt x="4115433" y="512833"/>
                  </a:lnTo>
                  <a:close/>
                  <a:moveTo>
                    <a:pt x="4090658" y="509361"/>
                  </a:moveTo>
                  <a:lnTo>
                    <a:pt x="4094130" y="512833"/>
                  </a:lnTo>
                  <a:lnTo>
                    <a:pt x="4087186" y="512833"/>
                  </a:lnTo>
                  <a:close/>
                  <a:moveTo>
                    <a:pt x="4062414" y="509361"/>
                  </a:moveTo>
                  <a:lnTo>
                    <a:pt x="4065886" y="512833"/>
                  </a:lnTo>
                  <a:lnTo>
                    <a:pt x="4058942" y="512833"/>
                  </a:lnTo>
                  <a:close/>
                  <a:moveTo>
                    <a:pt x="4034167" y="509361"/>
                  </a:moveTo>
                  <a:lnTo>
                    <a:pt x="4037639" y="512833"/>
                  </a:lnTo>
                  <a:lnTo>
                    <a:pt x="4030695" y="512833"/>
                  </a:lnTo>
                  <a:close/>
                  <a:moveTo>
                    <a:pt x="4005923" y="509361"/>
                  </a:moveTo>
                  <a:lnTo>
                    <a:pt x="4009395" y="512833"/>
                  </a:lnTo>
                  <a:lnTo>
                    <a:pt x="4002451" y="512833"/>
                  </a:lnTo>
                  <a:close/>
                  <a:moveTo>
                    <a:pt x="3977676" y="509361"/>
                  </a:moveTo>
                  <a:lnTo>
                    <a:pt x="3981148" y="512833"/>
                  </a:lnTo>
                  <a:lnTo>
                    <a:pt x="3974204" y="512833"/>
                  </a:lnTo>
                  <a:close/>
                  <a:moveTo>
                    <a:pt x="3949432" y="509361"/>
                  </a:moveTo>
                  <a:lnTo>
                    <a:pt x="3952904" y="512833"/>
                  </a:lnTo>
                  <a:lnTo>
                    <a:pt x="3945960" y="512833"/>
                  </a:lnTo>
                  <a:close/>
                  <a:moveTo>
                    <a:pt x="3921185" y="509361"/>
                  </a:moveTo>
                  <a:lnTo>
                    <a:pt x="3924657" y="512833"/>
                  </a:lnTo>
                  <a:lnTo>
                    <a:pt x="3917713" y="512833"/>
                  </a:lnTo>
                  <a:close/>
                  <a:moveTo>
                    <a:pt x="3892941" y="509361"/>
                  </a:moveTo>
                  <a:lnTo>
                    <a:pt x="3896413" y="512833"/>
                  </a:lnTo>
                  <a:lnTo>
                    <a:pt x="3889469" y="512833"/>
                  </a:lnTo>
                  <a:close/>
                  <a:moveTo>
                    <a:pt x="3864694" y="509361"/>
                  </a:moveTo>
                  <a:lnTo>
                    <a:pt x="3868166" y="512833"/>
                  </a:lnTo>
                  <a:lnTo>
                    <a:pt x="3861222" y="512833"/>
                  </a:lnTo>
                  <a:close/>
                  <a:moveTo>
                    <a:pt x="3836450" y="509361"/>
                  </a:moveTo>
                  <a:lnTo>
                    <a:pt x="3839922" y="512833"/>
                  </a:lnTo>
                  <a:lnTo>
                    <a:pt x="3832978" y="512833"/>
                  </a:lnTo>
                  <a:close/>
                  <a:moveTo>
                    <a:pt x="3808204" y="509361"/>
                  </a:moveTo>
                  <a:lnTo>
                    <a:pt x="3811676" y="512833"/>
                  </a:lnTo>
                  <a:lnTo>
                    <a:pt x="3804732" y="512833"/>
                  </a:lnTo>
                  <a:close/>
                  <a:moveTo>
                    <a:pt x="3779959" y="509361"/>
                  </a:moveTo>
                  <a:lnTo>
                    <a:pt x="3783431" y="512833"/>
                  </a:lnTo>
                  <a:lnTo>
                    <a:pt x="3776487" y="512833"/>
                  </a:lnTo>
                  <a:close/>
                  <a:moveTo>
                    <a:pt x="3751712" y="509361"/>
                  </a:moveTo>
                  <a:lnTo>
                    <a:pt x="3755184" y="512833"/>
                  </a:lnTo>
                  <a:lnTo>
                    <a:pt x="3748240" y="512833"/>
                  </a:lnTo>
                  <a:close/>
                  <a:moveTo>
                    <a:pt x="3723468" y="509361"/>
                  </a:moveTo>
                  <a:lnTo>
                    <a:pt x="3726940" y="512833"/>
                  </a:lnTo>
                  <a:lnTo>
                    <a:pt x="3719996" y="512833"/>
                  </a:lnTo>
                  <a:close/>
                  <a:moveTo>
                    <a:pt x="3695222" y="509361"/>
                  </a:moveTo>
                  <a:lnTo>
                    <a:pt x="3698694" y="512833"/>
                  </a:lnTo>
                  <a:lnTo>
                    <a:pt x="3691750" y="512833"/>
                  </a:lnTo>
                  <a:close/>
                  <a:moveTo>
                    <a:pt x="3666977" y="509361"/>
                  </a:moveTo>
                  <a:lnTo>
                    <a:pt x="3670449" y="512833"/>
                  </a:lnTo>
                  <a:lnTo>
                    <a:pt x="3663505" y="512833"/>
                  </a:lnTo>
                  <a:close/>
                  <a:moveTo>
                    <a:pt x="3638731" y="509361"/>
                  </a:moveTo>
                  <a:lnTo>
                    <a:pt x="3642203" y="512833"/>
                  </a:lnTo>
                  <a:lnTo>
                    <a:pt x="3635259" y="512833"/>
                  </a:lnTo>
                  <a:close/>
                  <a:moveTo>
                    <a:pt x="3610486" y="509361"/>
                  </a:moveTo>
                  <a:lnTo>
                    <a:pt x="3613958" y="512833"/>
                  </a:lnTo>
                  <a:lnTo>
                    <a:pt x="3607014" y="512833"/>
                  </a:lnTo>
                  <a:close/>
                  <a:moveTo>
                    <a:pt x="3582240" y="509361"/>
                  </a:moveTo>
                  <a:lnTo>
                    <a:pt x="3585712" y="512833"/>
                  </a:lnTo>
                  <a:lnTo>
                    <a:pt x="3578768" y="512833"/>
                  </a:lnTo>
                  <a:close/>
                  <a:moveTo>
                    <a:pt x="3553994" y="509361"/>
                  </a:moveTo>
                  <a:lnTo>
                    <a:pt x="3557466" y="512833"/>
                  </a:lnTo>
                  <a:lnTo>
                    <a:pt x="3550522" y="512833"/>
                  </a:lnTo>
                  <a:close/>
                  <a:moveTo>
                    <a:pt x="3525749" y="509361"/>
                  </a:moveTo>
                  <a:lnTo>
                    <a:pt x="3529221" y="512833"/>
                  </a:lnTo>
                  <a:lnTo>
                    <a:pt x="3522277" y="512833"/>
                  </a:lnTo>
                  <a:close/>
                  <a:moveTo>
                    <a:pt x="3497505" y="509361"/>
                  </a:moveTo>
                  <a:lnTo>
                    <a:pt x="3500976" y="512833"/>
                  </a:lnTo>
                  <a:lnTo>
                    <a:pt x="3494033" y="512833"/>
                  </a:lnTo>
                  <a:close/>
                  <a:moveTo>
                    <a:pt x="3469259" y="509361"/>
                  </a:moveTo>
                  <a:lnTo>
                    <a:pt x="3472731" y="512833"/>
                  </a:lnTo>
                  <a:lnTo>
                    <a:pt x="3465787" y="512833"/>
                  </a:lnTo>
                  <a:close/>
                  <a:moveTo>
                    <a:pt x="3441013" y="509361"/>
                  </a:moveTo>
                  <a:lnTo>
                    <a:pt x="3444485" y="512833"/>
                  </a:lnTo>
                  <a:lnTo>
                    <a:pt x="3437541" y="512833"/>
                  </a:lnTo>
                  <a:close/>
                  <a:moveTo>
                    <a:pt x="3412768" y="509361"/>
                  </a:moveTo>
                  <a:lnTo>
                    <a:pt x="3416240" y="512833"/>
                  </a:lnTo>
                  <a:lnTo>
                    <a:pt x="3409296" y="512833"/>
                  </a:lnTo>
                  <a:close/>
                  <a:moveTo>
                    <a:pt x="3384549" y="509361"/>
                  </a:moveTo>
                  <a:lnTo>
                    <a:pt x="3388021" y="512833"/>
                  </a:lnTo>
                  <a:lnTo>
                    <a:pt x="3381077" y="512833"/>
                  </a:lnTo>
                  <a:close/>
                  <a:moveTo>
                    <a:pt x="3356311" y="509361"/>
                  </a:moveTo>
                  <a:lnTo>
                    <a:pt x="3359783" y="512833"/>
                  </a:lnTo>
                  <a:lnTo>
                    <a:pt x="3352839" y="512833"/>
                  </a:lnTo>
                  <a:close/>
                  <a:moveTo>
                    <a:pt x="3328066" y="509361"/>
                  </a:moveTo>
                  <a:lnTo>
                    <a:pt x="3331538" y="512833"/>
                  </a:lnTo>
                  <a:lnTo>
                    <a:pt x="3324594" y="512833"/>
                  </a:lnTo>
                  <a:close/>
                  <a:moveTo>
                    <a:pt x="3299820" y="509361"/>
                  </a:moveTo>
                  <a:lnTo>
                    <a:pt x="3303292" y="512833"/>
                  </a:lnTo>
                  <a:lnTo>
                    <a:pt x="3296348" y="512833"/>
                  </a:lnTo>
                  <a:close/>
                  <a:moveTo>
                    <a:pt x="3271575" y="509361"/>
                  </a:moveTo>
                  <a:lnTo>
                    <a:pt x="3275047" y="512833"/>
                  </a:lnTo>
                  <a:lnTo>
                    <a:pt x="3268103" y="512833"/>
                  </a:lnTo>
                  <a:close/>
                  <a:moveTo>
                    <a:pt x="3243329" y="509361"/>
                  </a:moveTo>
                  <a:lnTo>
                    <a:pt x="3246801" y="512833"/>
                  </a:lnTo>
                  <a:lnTo>
                    <a:pt x="3239857" y="512833"/>
                  </a:lnTo>
                  <a:close/>
                  <a:moveTo>
                    <a:pt x="3215084" y="509361"/>
                  </a:moveTo>
                  <a:lnTo>
                    <a:pt x="3218556" y="512833"/>
                  </a:lnTo>
                  <a:lnTo>
                    <a:pt x="3211612" y="512833"/>
                  </a:lnTo>
                  <a:close/>
                  <a:moveTo>
                    <a:pt x="3186838" y="509361"/>
                  </a:moveTo>
                  <a:lnTo>
                    <a:pt x="3190310" y="512833"/>
                  </a:lnTo>
                  <a:lnTo>
                    <a:pt x="3189413" y="512833"/>
                  </a:lnTo>
                  <a:lnTo>
                    <a:pt x="3183366" y="512833"/>
                  </a:lnTo>
                  <a:close/>
                  <a:moveTo>
                    <a:pt x="3158593" y="509361"/>
                  </a:moveTo>
                  <a:lnTo>
                    <a:pt x="3162065" y="512833"/>
                  </a:lnTo>
                  <a:lnTo>
                    <a:pt x="3155121" y="512833"/>
                  </a:lnTo>
                  <a:close/>
                  <a:moveTo>
                    <a:pt x="3130347" y="509361"/>
                  </a:moveTo>
                  <a:lnTo>
                    <a:pt x="3133819" y="512833"/>
                  </a:lnTo>
                  <a:lnTo>
                    <a:pt x="3126875" y="512833"/>
                  </a:lnTo>
                  <a:close/>
                  <a:moveTo>
                    <a:pt x="3102102" y="509361"/>
                  </a:moveTo>
                  <a:lnTo>
                    <a:pt x="3105574" y="512833"/>
                  </a:lnTo>
                  <a:lnTo>
                    <a:pt x="3098630" y="512833"/>
                  </a:lnTo>
                  <a:close/>
                  <a:moveTo>
                    <a:pt x="3073856" y="509361"/>
                  </a:moveTo>
                  <a:lnTo>
                    <a:pt x="3077328" y="512833"/>
                  </a:lnTo>
                  <a:lnTo>
                    <a:pt x="3070384" y="512833"/>
                  </a:lnTo>
                  <a:close/>
                  <a:moveTo>
                    <a:pt x="3045611" y="509361"/>
                  </a:moveTo>
                  <a:lnTo>
                    <a:pt x="3049083" y="512833"/>
                  </a:lnTo>
                  <a:lnTo>
                    <a:pt x="3042139" y="512833"/>
                  </a:lnTo>
                  <a:close/>
                  <a:moveTo>
                    <a:pt x="3017365" y="509361"/>
                  </a:moveTo>
                  <a:lnTo>
                    <a:pt x="3020837" y="512833"/>
                  </a:lnTo>
                  <a:lnTo>
                    <a:pt x="3013893" y="512833"/>
                  </a:lnTo>
                  <a:close/>
                  <a:moveTo>
                    <a:pt x="2989120" y="509361"/>
                  </a:moveTo>
                  <a:lnTo>
                    <a:pt x="2992592" y="512833"/>
                  </a:lnTo>
                  <a:lnTo>
                    <a:pt x="2985648" y="512833"/>
                  </a:lnTo>
                  <a:close/>
                  <a:moveTo>
                    <a:pt x="2960874" y="509361"/>
                  </a:moveTo>
                  <a:lnTo>
                    <a:pt x="2964346" y="512833"/>
                  </a:lnTo>
                  <a:lnTo>
                    <a:pt x="2957402" y="512833"/>
                  </a:lnTo>
                  <a:close/>
                  <a:moveTo>
                    <a:pt x="2932629" y="509361"/>
                  </a:moveTo>
                  <a:lnTo>
                    <a:pt x="2936101" y="512833"/>
                  </a:lnTo>
                  <a:lnTo>
                    <a:pt x="2929157" y="512833"/>
                  </a:lnTo>
                  <a:close/>
                  <a:moveTo>
                    <a:pt x="2904383" y="509361"/>
                  </a:moveTo>
                  <a:lnTo>
                    <a:pt x="2907855" y="512833"/>
                  </a:lnTo>
                  <a:lnTo>
                    <a:pt x="2900911" y="512833"/>
                  </a:lnTo>
                  <a:close/>
                  <a:moveTo>
                    <a:pt x="2876138" y="509361"/>
                  </a:moveTo>
                  <a:lnTo>
                    <a:pt x="2879610" y="512833"/>
                  </a:lnTo>
                  <a:lnTo>
                    <a:pt x="2872666" y="512833"/>
                  </a:lnTo>
                  <a:close/>
                  <a:moveTo>
                    <a:pt x="2847892" y="509361"/>
                  </a:moveTo>
                  <a:lnTo>
                    <a:pt x="2851364" y="512833"/>
                  </a:lnTo>
                  <a:lnTo>
                    <a:pt x="2844420" y="512833"/>
                  </a:lnTo>
                  <a:close/>
                  <a:moveTo>
                    <a:pt x="2819647" y="509361"/>
                  </a:moveTo>
                  <a:lnTo>
                    <a:pt x="2823119" y="512833"/>
                  </a:lnTo>
                  <a:lnTo>
                    <a:pt x="2816175" y="512833"/>
                  </a:lnTo>
                  <a:close/>
                  <a:moveTo>
                    <a:pt x="2791401" y="509361"/>
                  </a:moveTo>
                  <a:lnTo>
                    <a:pt x="2794873" y="512833"/>
                  </a:lnTo>
                  <a:lnTo>
                    <a:pt x="2787929" y="512833"/>
                  </a:lnTo>
                  <a:close/>
                  <a:moveTo>
                    <a:pt x="2763156" y="509361"/>
                  </a:moveTo>
                  <a:lnTo>
                    <a:pt x="2766628" y="512833"/>
                  </a:lnTo>
                  <a:lnTo>
                    <a:pt x="2759684" y="512833"/>
                  </a:lnTo>
                  <a:close/>
                  <a:moveTo>
                    <a:pt x="2734910" y="509361"/>
                  </a:moveTo>
                  <a:lnTo>
                    <a:pt x="2738382" y="512833"/>
                  </a:lnTo>
                  <a:lnTo>
                    <a:pt x="2731438" y="512833"/>
                  </a:lnTo>
                  <a:close/>
                  <a:moveTo>
                    <a:pt x="2706665" y="509361"/>
                  </a:moveTo>
                  <a:lnTo>
                    <a:pt x="2710137" y="512833"/>
                  </a:lnTo>
                  <a:lnTo>
                    <a:pt x="2703193" y="512833"/>
                  </a:lnTo>
                  <a:close/>
                  <a:moveTo>
                    <a:pt x="2678419" y="509361"/>
                  </a:moveTo>
                  <a:lnTo>
                    <a:pt x="2681891" y="512833"/>
                  </a:lnTo>
                  <a:lnTo>
                    <a:pt x="2674947" y="512833"/>
                  </a:lnTo>
                  <a:close/>
                  <a:moveTo>
                    <a:pt x="2650174" y="509361"/>
                  </a:moveTo>
                  <a:lnTo>
                    <a:pt x="2653646" y="512833"/>
                  </a:lnTo>
                  <a:lnTo>
                    <a:pt x="2646702" y="512833"/>
                  </a:lnTo>
                  <a:close/>
                  <a:moveTo>
                    <a:pt x="2621928" y="509361"/>
                  </a:moveTo>
                  <a:lnTo>
                    <a:pt x="2625400" y="512833"/>
                  </a:lnTo>
                  <a:lnTo>
                    <a:pt x="2618456" y="512833"/>
                  </a:lnTo>
                  <a:close/>
                  <a:moveTo>
                    <a:pt x="2593683" y="509361"/>
                  </a:moveTo>
                  <a:lnTo>
                    <a:pt x="2597155" y="512833"/>
                  </a:lnTo>
                  <a:lnTo>
                    <a:pt x="2590211" y="512833"/>
                  </a:lnTo>
                  <a:close/>
                  <a:moveTo>
                    <a:pt x="2565437" y="509361"/>
                  </a:moveTo>
                  <a:lnTo>
                    <a:pt x="2568909" y="512833"/>
                  </a:lnTo>
                  <a:lnTo>
                    <a:pt x="2561965" y="512833"/>
                  </a:lnTo>
                  <a:close/>
                  <a:moveTo>
                    <a:pt x="2537193" y="509361"/>
                  </a:moveTo>
                  <a:lnTo>
                    <a:pt x="2540665" y="512833"/>
                  </a:lnTo>
                  <a:lnTo>
                    <a:pt x="2533721" y="512833"/>
                  </a:lnTo>
                  <a:close/>
                  <a:moveTo>
                    <a:pt x="2508946" y="509361"/>
                  </a:moveTo>
                  <a:lnTo>
                    <a:pt x="2512418" y="512833"/>
                  </a:lnTo>
                  <a:lnTo>
                    <a:pt x="2505474" y="512833"/>
                  </a:lnTo>
                  <a:close/>
                  <a:moveTo>
                    <a:pt x="2480702" y="509361"/>
                  </a:moveTo>
                  <a:lnTo>
                    <a:pt x="2484174" y="512833"/>
                  </a:lnTo>
                  <a:lnTo>
                    <a:pt x="2477230" y="512833"/>
                  </a:lnTo>
                  <a:close/>
                  <a:moveTo>
                    <a:pt x="2452455" y="509361"/>
                  </a:moveTo>
                  <a:lnTo>
                    <a:pt x="2455927" y="512833"/>
                  </a:lnTo>
                  <a:lnTo>
                    <a:pt x="2448983" y="512833"/>
                  </a:lnTo>
                  <a:close/>
                  <a:moveTo>
                    <a:pt x="2424211" y="509361"/>
                  </a:moveTo>
                  <a:lnTo>
                    <a:pt x="2427683" y="512833"/>
                  </a:lnTo>
                  <a:lnTo>
                    <a:pt x="2420739" y="512833"/>
                  </a:lnTo>
                  <a:close/>
                  <a:moveTo>
                    <a:pt x="2395964" y="509361"/>
                  </a:moveTo>
                  <a:lnTo>
                    <a:pt x="2399436" y="512833"/>
                  </a:lnTo>
                  <a:lnTo>
                    <a:pt x="2392492" y="512833"/>
                  </a:lnTo>
                  <a:close/>
                  <a:moveTo>
                    <a:pt x="2367720" y="509361"/>
                  </a:moveTo>
                  <a:lnTo>
                    <a:pt x="2371192" y="512833"/>
                  </a:lnTo>
                  <a:lnTo>
                    <a:pt x="2364248" y="512833"/>
                  </a:lnTo>
                  <a:close/>
                  <a:moveTo>
                    <a:pt x="2339473" y="509361"/>
                  </a:moveTo>
                  <a:lnTo>
                    <a:pt x="2342945" y="512833"/>
                  </a:lnTo>
                  <a:lnTo>
                    <a:pt x="2336001" y="512833"/>
                  </a:lnTo>
                  <a:close/>
                  <a:moveTo>
                    <a:pt x="2311229" y="509361"/>
                  </a:moveTo>
                  <a:lnTo>
                    <a:pt x="2314701" y="512833"/>
                  </a:lnTo>
                  <a:lnTo>
                    <a:pt x="2307757" y="512833"/>
                  </a:lnTo>
                  <a:close/>
                  <a:moveTo>
                    <a:pt x="2282982" y="509361"/>
                  </a:moveTo>
                  <a:lnTo>
                    <a:pt x="2286454" y="512833"/>
                  </a:lnTo>
                  <a:lnTo>
                    <a:pt x="2279510" y="512833"/>
                  </a:lnTo>
                  <a:close/>
                  <a:moveTo>
                    <a:pt x="2254738" y="509361"/>
                  </a:moveTo>
                  <a:lnTo>
                    <a:pt x="2258210" y="512833"/>
                  </a:lnTo>
                  <a:lnTo>
                    <a:pt x="2251266" y="512833"/>
                  </a:lnTo>
                  <a:close/>
                  <a:moveTo>
                    <a:pt x="2226491" y="509361"/>
                  </a:moveTo>
                  <a:lnTo>
                    <a:pt x="2229963" y="512833"/>
                  </a:lnTo>
                  <a:lnTo>
                    <a:pt x="2223019" y="512833"/>
                  </a:lnTo>
                  <a:close/>
                  <a:moveTo>
                    <a:pt x="2198247" y="509361"/>
                  </a:moveTo>
                  <a:lnTo>
                    <a:pt x="2201719" y="512833"/>
                  </a:lnTo>
                  <a:lnTo>
                    <a:pt x="2194775" y="512833"/>
                  </a:lnTo>
                  <a:close/>
                  <a:moveTo>
                    <a:pt x="2170000" y="509361"/>
                  </a:moveTo>
                  <a:lnTo>
                    <a:pt x="2173472" y="512833"/>
                  </a:lnTo>
                  <a:lnTo>
                    <a:pt x="2166528" y="512833"/>
                  </a:lnTo>
                  <a:close/>
                  <a:moveTo>
                    <a:pt x="2141756" y="509361"/>
                  </a:moveTo>
                  <a:lnTo>
                    <a:pt x="2145228" y="512833"/>
                  </a:lnTo>
                  <a:lnTo>
                    <a:pt x="2138284" y="512833"/>
                  </a:lnTo>
                  <a:close/>
                  <a:moveTo>
                    <a:pt x="2113510" y="509361"/>
                  </a:moveTo>
                  <a:lnTo>
                    <a:pt x="2116982" y="512833"/>
                  </a:lnTo>
                  <a:lnTo>
                    <a:pt x="2110038" y="512833"/>
                  </a:lnTo>
                  <a:close/>
                  <a:moveTo>
                    <a:pt x="2085265" y="509361"/>
                  </a:moveTo>
                  <a:lnTo>
                    <a:pt x="2088737" y="512833"/>
                  </a:lnTo>
                  <a:lnTo>
                    <a:pt x="2081793" y="512833"/>
                  </a:lnTo>
                  <a:close/>
                  <a:moveTo>
                    <a:pt x="2057018" y="509361"/>
                  </a:moveTo>
                  <a:lnTo>
                    <a:pt x="2060490" y="512833"/>
                  </a:lnTo>
                  <a:lnTo>
                    <a:pt x="2053546" y="512833"/>
                  </a:lnTo>
                  <a:close/>
                  <a:moveTo>
                    <a:pt x="2028774" y="509361"/>
                  </a:moveTo>
                  <a:lnTo>
                    <a:pt x="2032246" y="512833"/>
                  </a:lnTo>
                  <a:lnTo>
                    <a:pt x="2025302" y="512833"/>
                  </a:lnTo>
                  <a:close/>
                  <a:moveTo>
                    <a:pt x="2000528" y="509361"/>
                  </a:moveTo>
                  <a:lnTo>
                    <a:pt x="2004000" y="512833"/>
                  </a:lnTo>
                  <a:lnTo>
                    <a:pt x="1997056" y="512833"/>
                  </a:lnTo>
                  <a:close/>
                  <a:moveTo>
                    <a:pt x="1972283" y="509361"/>
                  </a:moveTo>
                  <a:lnTo>
                    <a:pt x="1975755" y="512833"/>
                  </a:lnTo>
                  <a:lnTo>
                    <a:pt x="1968811" y="512833"/>
                  </a:lnTo>
                  <a:close/>
                  <a:moveTo>
                    <a:pt x="1944037" y="509361"/>
                  </a:moveTo>
                  <a:lnTo>
                    <a:pt x="1947509" y="512833"/>
                  </a:lnTo>
                  <a:lnTo>
                    <a:pt x="1940565" y="512833"/>
                  </a:lnTo>
                  <a:close/>
                  <a:moveTo>
                    <a:pt x="1915792" y="509361"/>
                  </a:moveTo>
                  <a:lnTo>
                    <a:pt x="1919264" y="512833"/>
                  </a:lnTo>
                  <a:lnTo>
                    <a:pt x="1912320" y="512833"/>
                  </a:lnTo>
                  <a:close/>
                  <a:moveTo>
                    <a:pt x="1887546" y="509361"/>
                  </a:moveTo>
                  <a:lnTo>
                    <a:pt x="1891018" y="512833"/>
                  </a:lnTo>
                  <a:lnTo>
                    <a:pt x="1884074" y="512833"/>
                  </a:lnTo>
                  <a:close/>
                  <a:moveTo>
                    <a:pt x="1859300" y="509361"/>
                  </a:moveTo>
                  <a:lnTo>
                    <a:pt x="1862773" y="512833"/>
                  </a:lnTo>
                  <a:lnTo>
                    <a:pt x="1855828" y="512833"/>
                  </a:lnTo>
                  <a:close/>
                  <a:moveTo>
                    <a:pt x="1831055" y="509361"/>
                  </a:moveTo>
                  <a:lnTo>
                    <a:pt x="1834527" y="512833"/>
                  </a:lnTo>
                  <a:lnTo>
                    <a:pt x="1827583" y="512833"/>
                  </a:lnTo>
                  <a:close/>
                  <a:moveTo>
                    <a:pt x="1802811" y="509361"/>
                  </a:moveTo>
                  <a:lnTo>
                    <a:pt x="1806283" y="512833"/>
                  </a:lnTo>
                  <a:lnTo>
                    <a:pt x="1799339" y="512833"/>
                  </a:lnTo>
                  <a:close/>
                  <a:moveTo>
                    <a:pt x="1774565" y="509361"/>
                  </a:moveTo>
                  <a:lnTo>
                    <a:pt x="1778037" y="512833"/>
                  </a:lnTo>
                  <a:lnTo>
                    <a:pt x="1771093" y="512833"/>
                  </a:lnTo>
                  <a:close/>
                  <a:moveTo>
                    <a:pt x="1746319" y="509361"/>
                  </a:moveTo>
                  <a:lnTo>
                    <a:pt x="1749792" y="512833"/>
                  </a:lnTo>
                  <a:lnTo>
                    <a:pt x="1742847" y="512833"/>
                  </a:lnTo>
                  <a:close/>
                  <a:moveTo>
                    <a:pt x="1718074" y="509361"/>
                  </a:moveTo>
                  <a:lnTo>
                    <a:pt x="1721546" y="512833"/>
                  </a:lnTo>
                  <a:lnTo>
                    <a:pt x="1714602" y="512833"/>
                  </a:lnTo>
                  <a:close/>
                  <a:moveTo>
                    <a:pt x="1689855" y="509361"/>
                  </a:moveTo>
                  <a:lnTo>
                    <a:pt x="1693327" y="512833"/>
                  </a:lnTo>
                  <a:lnTo>
                    <a:pt x="1686383" y="512833"/>
                  </a:lnTo>
                  <a:close/>
                  <a:moveTo>
                    <a:pt x="1661617" y="509361"/>
                  </a:moveTo>
                  <a:lnTo>
                    <a:pt x="1665089" y="512833"/>
                  </a:lnTo>
                  <a:lnTo>
                    <a:pt x="1658145" y="512833"/>
                  </a:lnTo>
                  <a:close/>
                  <a:moveTo>
                    <a:pt x="1633372" y="509361"/>
                  </a:moveTo>
                  <a:lnTo>
                    <a:pt x="1636844" y="512833"/>
                  </a:lnTo>
                  <a:lnTo>
                    <a:pt x="1629900" y="512833"/>
                  </a:lnTo>
                  <a:close/>
                  <a:moveTo>
                    <a:pt x="1605126" y="509361"/>
                  </a:moveTo>
                  <a:lnTo>
                    <a:pt x="1608598" y="512833"/>
                  </a:lnTo>
                  <a:lnTo>
                    <a:pt x="1601654" y="512833"/>
                  </a:lnTo>
                  <a:close/>
                  <a:moveTo>
                    <a:pt x="1576881" y="509361"/>
                  </a:moveTo>
                  <a:lnTo>
                    <a:pt x="1580353" y="512833"/>
                  </a:lnTo>
                  <a:lnTo>
                    <a:pt x="1573409" y="512833"/>
                  </a:lnTo>
                  <a:close/>
                  <a:moveTo>
                    <a:pt x="1548635" y="509361"/>
                  </a:moveTo>
                  <a:lnTo>
                    <a:pt x="1552107" y="512833"/>
                  </a:lnTo>
                  <a:lnTo>
                    <a:pt x="1545163" y="512833"/>
                  </a:lnTo>
                  <a:close/>
                  <a:moveTo>
                    <a:pt x="1520390" y="509361"/>
                  </a:moveTo>
                  <a:lnTo>
                    <a:pt x="1523862" y="512833"/>
                  </a:lnTo>
                  <a:lnTo>
                    <a:pt x="1516918" y="512833"/>
                  </a:lnTo>
                  <a:close/>
                  <a:moveTo>
                    <a:pt x="1492144" y="509361"/>
                  </a:moveTo>
                  <a:lnTo>
                    <a:pt x="1495616" y="512833"/>
                  </a:lnTo>
                  <a:lnTo>
                    <a:pt x="1488672" y="512833"/>
                  </a:lnTo>
                  <a:close/>
                  <a:moveTo>
                    <a:pt x="1463899" y="509361"/>
                  </a:moveTo>
                  <a:lnTo>
                    <a:pt x="1467372" y="512833"/>
                  </a:lnTo>
                  <a:lnTo>
                    <a:pt x="1460427" y="512833"/>
                  </a:lnTo>
                  <a:close/>
                  <a:moveTo>
                    <a:pt x="1435653" y="509361"/>
                  </a:moveTo>
                  <a:lnTo>
                    <a:pt x="1439125" y="512833"/>
                  </a:lnTo>
                  <a:lnTo>
                    <a:pt x="1432181" y="512833"/>
                  </a:lnTo>
                  <a:close/>
                  <a:moveTo>
                    <a:pt x="1407408" y="509361"/>
                  </a:moveTo>
                  <a:lnTo>
                    <a:pt x="1410880" y="512833"/>
                  </a:lnTo>
                  <a:lnTo>
                    <a:pt x="1403936" y="512833"/>
                  </a:lnTo>
                  <a:close/>
                  <a:moveTo>
                    <a:pt x="1379162" y="509361"/>
                  </a:moveTo>
                  <a:lnTo>
                    <a:pt x="1382634" y="512833"/>
                  </a:lnTo>
                  <a:lnTo>
                    <a:pt x="1375690" y="512833"/>
                  </a:lnTo>
                  <a:close/>
                  <a:moveTo>
                    <a:pt x="1350917" y="509361"/>
                  </a:moveTo>
                  <a:lnTo>
                    <a:pt x="1354390" y="512833"/>
                  </a:lnTo>
                  <a:lnTo>
                    <a:pt x="1347445" y="512833"/>
                  </a:lnTo>
                  <a:close/>
                  <a:moveTo>
                    <a:pt x="1322671" y="509361"/>
                  </a:moveTo>
                  <a:lnTo>
                    <a:pt x="1326143" y="512833"/>
                  </a:lnTo>
                  <a:lnTo>
                    <a:pt x="1319199" y="512833"/>
                  </a:lnTo>
                  <a:close/>
                  <a:moveTo>
                    <a:pt x="1294426" y="509361"/>
                  </a:moveTo>
                  <a:lnTo>
                    <a:pt x="1297899" y="512833"/>
                  </a:lnTo>
                  <a:lnTo>
                    <a:pt x="1290954" y="512833"/>
                  </a:lnTo>
                  <a:close/>
                  <a:moveTo>
                    <a:pt x="1266180" y="509361"/>
                  </a:moveTo>
                  <a:lnTo>
                    <a:pt x="1269652" y="512833"/>
                  </a:lnTo>
                  <a:lnTo>
                    <a:pt x="1262708" y="512833"/>
                  </a:lnTo>
                  <a:close/>
                  <a:moveTo>
                    <a:pt x="1237935" y="509361"/>
                  </a:moveTo>
                  <a:lnTo>
                    <a:pt x="1241408" y="512833"/>
                  </a:lnTo>
                  <a:lnTo>
                    <a:pt x="1234463" y="512833"/>
                  </a:lnTo>
                  <a:close/>
                  <a:moveTo>
                    <a:pt x="1209689" y="509361"/>
                  </a:moveTo>
                  <a:lnTo>
                    <a:pt x="1213161" y="512833"/>
                  </a:lnTo>
                  <a:lnTo>
                    <a:pt x="1206217" y="512833"/>
                  </a:lnTo>
                  <a:close/>
                  <a:moveTo>
                    <a:pt x="1181444" y="509361"/>
                  </a:moveTo>
                  <a:lnTo>
                    <a:pt x="1184917" y="512833"/>
                  </a:lnTo>
                  <a:lnTo>
                    <a:pt x="1177972" y="512833"/>
                  </a:lnTo>
                  <a:close/>
                  <a:moveTo>
                    <a:pt x="1153198" y="509361"/>
                  </a:moveTo>
                  <a:lnTo>
                    <a:pt x="1156670" y="512833"/>
                  </a:lnTo>
                  <a:lnTo>
                    <a:pt x="1149726" y="512833"/>
                  </a:lnTo>
                  <a:close/>
                  <a:moveTo>
                    <a:pt x="1124953" y="509361"/>
                  </a:moveTo>
                  <a:lnTo>
                    <a:pt x="1128426" y="512833"/>
                  </a:lnTo>
                  <a:lnTo>
                    <a:pt x="1121481" y="512833"/>
                  </a:lnTo>
                  <a:close/>
                  <a:moveTo>
                    <a:pt x="1096707" y="509361"/>
                  </a:moveTo>
                  <a:lnTo>
                    <a:pt x="1100180" y="512833"/>
                  </a:lnTo>
                  <a:lnTo>
                    <a:pt x="1093235" y="512833"/>
                  </a:lnTo>
                  <a:close/>
                  <a:moveTo>
                    <a:pt x="1068462" y="509361"/>
                  </a:moveTo>
                  <a:lnTo>
                    <a:pt x="1071935" y="512833"/>
                  </a:lnTo>
                  <a:lnTo>
                    <a:pt x="1064990" y="512833"/>
                  </a:lnTo>
                  <a:close/>
                  <a:moveTo>
                    <a:pt x="1040216" y="509361"/>
                  </a:moveTo>
                  <a:lnTo>
                    <a:pt x="1043688" y="512833"/>
                  </a:lnTo>
                  <a:lnTo>
                    <a:pt x="1036744" y="512833"/>
                  </a:lnTo>
                  <a:close/>
                  <a:moveTo>
                    <a:pt x="1011971" y="509361"/>
                  </a:moveTo>
                  <a:lnTo>
                    <a:pt x="1015444" y="512833"/>
                  </a:lnTo>
                  <a:lnTo>
                    <a:pt x="1008499" y="512833"/>
                  </a:lnTo>
                  <a:close/>
                  <a:moveTo>
                    <a:pt x="983725" y="509361"/>
                  </a:moveTo>
                  <a:lnTo>
                    <a:pt x="987197" y="512833"/>
                  </a:lnTo>
                  <a:lnTo>
                    <a:pt x="980253" y="512833"/>
                  </a:lnTo>
                  <a:close/>
                  <a:moveTo>
                    <a:pt x="955480" y="509361"/>
                  </a:moveTo>
                  <a:lnTo>
                    <a:pt x="958953" y="512833"/>
                  </a:lnTo>
                  <a:lnTo>
                    <a:pt x="952008" y="512833"/>
                  </a:lnTo>
                  <a:close/>
                  <a:moveTo>
                    <a:pt x="927234" y="509361"/>
                  </a:moveTo>
                  <a:lnTo>
                    <a:pt x="930706" y="512833"/>
                  </a:lnTo>
                  <a:lnTo>
                    <a:pt x="923762" y="512833"/>
                  </a:lnTo>
                  <a:close/>
                  <a:moveTo>
                    <a:pt x="898989" y="509361"/>
                  </a:moveTo>
                  <a:lnTo>
                    <a:pt x="902462" y="512833"/>
                  </a:lnTo>
                  <a:lnTo>
                    <a:pt x="895517" y="512833"/>
                  </a:lnTo>
                  <a:close/>
                  <a:moveTo>
                    <a:pt x="870743" y="509361"/>
                  </a:moveTo>
                  <a:lnTo>
                    <a:pt x="874216" y="512833"/>
                  </a:lnTo>
                  <a:lnTo>
                    <a:pt x="867271" y="512833"/>
                  </a:lnTo>
                  <a:close/>
                  <a:moveTo>
                    <a:pt x="842499" y="509361"/>
                  </a:moveTo>
                  <a:lnTo>
                    <a:pt x="845971" y="512833"/>
                  </a:lnTo>
                  <a:lnTo>
                    <a:pt x="839027" y="512833"/>
                  </a:lnTo>
                  <a:close/>
                  <a:moveTo>
                    <a:pt x="814252" y="509361"/>
                  </a:moveTo>
                  <a:lnTo>
                    <a:pt x="817724" y="512833"/>
                  </a:lnTo>
                  <a:lnTo>
                    <a:pt x="810780" y="512833"/>
                  </a:lnTo>
                  <a:close/>
                  <a:moveTo>
                    <a:pt x="786007" y="509361"/>
                  </a:moveTo>
                  <a:lnTo>
                    <a:pt x="789480" y="512833"/>
                  </a:lnTo>
                  <a:lnTo>
                    <a:pt x="782535" y="512833"/>
                  </a:lnTo>
                  <a:close/>
                  <a:moveTo>
                    <a:pt x="757761" y="509361"/>
                  </a:moveTo>
                  <a:lnTo>
                    <a:pt x="761234" y="512833"/>
                  </a:lnTo>
                  <a:lnTo>
                    <a:pt x="754289" y="512833"/>
                  </a:lnTo>
                  <a:close/>
                  <a:moveTo>
                    <a:pt x="729517" y="509361"/>
                  </a:moveTo>
                  <a:lnTo>
                    <a:pt x="732989" y="512833"/>
                  </a:lnTo>
                  <a:lnTo>
                    <a:pt x="726045" y="512833"/>
                  </a:lnTo>
                  <a:close/>
                  <a:moveTo>
                    <a:pt x="701270" y="509361"/>
                  </a:moveTo>
                  <a:lnTo>
                    <a:pt x="704743" y="512833"/>
                  </a:lnTo>
                  <a:lnTo>
                    <a:pt x="697798" y="512833"/>
                  </a:lnTo>
                  <a:close/>
                  <a:moveTo>
                    <a:pt x="673026" y="509361"/>
                  </a:moveTo>
                  <a:lnTo>
                    <a:pt x="676498" y="512833"/>
                  </a:lnTo>
                  <a:lnTo>
                    <a:pt x="669554" y="512833"/>
                  </a:lnTo>
                  <a:close/>
                  <a:moveTo>
                    <a:pt x="644779" y="509361"/>
                  </a:moveTo>
                  <a:lnTo>
                    <a:pt x="648252" y="512833"/>
                  </a:lnTo>
                  <a:lnTo>
                    <a:pt x="641307" y="512833"/>
                  </a:lnTo>
                  <a:close/>
                  <a:moveTo>
                    <a:pt x="616535" y="509361"/>
                  </a:moveTo>
                  <a:lnTo>
                    <a:pt x="620007" y="512833"/>
                  </a:lnTo>
                  <a:lnTo>
                    <a:pt x="613063" y="512833"/>
                  </a:lnTo>
                  <a:close/>
                  <a:moveTo>
                    <a:pt x="588288" y="509361"/>
                  </a:moveTo>
                  <a:lnTo>
                    <a:pt x="591761" y="512833"/>
                  </a:lnTo>
                  <a:lnTo>
                    <a:pt x="584816" y="512833"/>
                  </a:lnTo>
                  <a:close/>
                  <a:moveTo>
                    <a:pt x="560044" y="509361"/>
                  </a:moveTo>
                  <a:lnTo>
                    <a:pt x="563516" y="512833"/>
                  </a:lnTo>
                  <a:lnTo>
                    <a:pt x="556572" y="512833"/>
                  </a:lnTo>
                  <a:close/>
                  <a:moveTo>
                    <a:pt x="531797" y="509361"/>
                  </a:moveTo>
                  <a:lnTo>
                    <a:pt x="535270" y="512833"/>
                  </a:lnTo>
                  <a:lnTo>
                    <a:pt x="528325" y="512833"/>
                  </a:lnTo>
                  <a:close/>
                  <a:moveTo>
                    <a:pt x="503553" y="509361"/>
                  </a:moveTo>
                  <a:lnTo>
                    <a:pt x="507025" y="512833"/>
                  </a:lnTo>
                  <a:lnTo>
                    <a:pt x="500081" y="512833"/>
                  </a:lnTo>
                  <a:close/>
                  <a:moveTo>
                    <a:pt x="475306" y="509361"/>
                  </a:moveTo>
                  <a:lnTo>
                    <a:pt x="478779" y="512833"/>
                  </a:lnTo>
                  <a:lnTo>
                    <a:pt x="471834" y="512833"/>
                  </a:lnTo>
                  <a:close/>
                  <a:moveTo>
                    <a:pt x="447062" y="509361"/>
                  </a:moveTo>
                  <a:lnTo>
                    <a:pt x="450534" y="512833"/>
                  </a:lnTo>
                  <a:lnTo>
                    <a:pt x="443590" y="512833"/>
                  </a:lnTo>
                  <a:close/>
                  <a:moveTo>
                    <a:pt x="418815" y="509361"/>
                  </a:moveTo>
                  <a:lnTo>
                    <a:pt x="422288" y="512833"/>
                  </a:lnTo>
                  <a:lnTo>
                    <a:pt x="415343" y="512833"/>
                  </a:lnTo>
                  <a:close/>
                  <a:moveTo>
                    <a:pt x="390571" y="509361"/>
                  </a:moveTo>
                  <a:lnTo>
                    <a:pt x="394043" y="512833"/>
                  </a:lnTo>
                  <a:lnTo>
                    <a:pt x="387099" y="512833"/>
                  </a:lnTo>
                  <a:close/>
                  <a:moveTo>
                    <a:pt x="362324" y="509361"/>
                  </a:moveTo>
                  <a:lnTo>
                    <a:pt x="365797" y="512833"/>
                  </a:lnTo>
                  <a:lnTo>
                    <a:pt x="358852" y="512833"/>
                  </a:lnTo>
                  <a:close/>
                  <a:moveTo>
                    <a:pt x="334080" y="509361"/>
                  </a:moveTo>
                  <a:lnTo>
                    <a:pt x="337552" y="512833"/>
                  </a:lnTo>
                  <a:lnTo>
                    <a:pt x="330608" y="512833"/>
                  </a:lnTo>
                  <a:close/>
                  <a:moveTo>
                    <a:pt x="305833" y="509361"/>
                  </a:moveTo>
                  <a:lnTo>
                    <a:pt x="309306" y="512833"/>
                  </a:lnTo>
                  <a:lnTo>
                    <a:pt x="302361" y="512833"/>
                  </a:lnTo>
                  <a:close/>
                  <a:moveTo>
                    <a:pt x="277589" y="509361"/>
                  </a:moveTo>
                  <a:lnTo>
                    <a:pt x="281061" y="512833"/>
                  </a:lnTo>
                  <a:lnTo>
                    <a:pt x="274117" y="512833"/>
                  </a:lnTo>
                  <a:close/>
                  <a:moveTo>
                    <a:pt x="249343" y="509361"/>
                  </a:moveTo>
                  <a:lnTo>
                    <a:pt x="252815" y="512833"/>
                  </a:lnTo>
                  <a:lnTo>
                    <a:pt x="245871" y="512833"/>
                  </a:lnTo>
                  <a:close/>
                  <a:moveTo>
                    <a:pt x="221098" y="509361"/>
                  </a:moveTo>
                  <a:lnTo>
                    <a:pt x="224570" y="512833"/>
                  </a:lnTo>
                  <a:lnTo>
                    <a:pt x="217626" y="512833"/>
                  </a:lnTo>
                  <a:close/>
                  <a:moveTo>
                    <a:pt x="192852" y="509361"/>
                  </a:moveTo>
                  <a:lnTo>
                    <a:pt x="193952" y="510460"/>
                  </a:lnTo>
                  <a:lnTo>
                    <a:pt x="191954" y="510259"/>
                  </a:lnTo>
                  <a:close/>
                  <a:moveTo>
                    <a:pt x="4839165" y="485152"/>
                  </a:moveTo>
                  <a:lnTo>
                    <a:pt x="4842656" y="488643"/>
                  </a:lnTo>
                  <a:lnTo>
                    <a:pt x="4830397" y="495297"/>
                  </a:lnTo>
                  <a:lnTo>
                    <a:pt x="4828400" y="495917"/>
                  </a:lnTo>
                  <a:close/>
                  <a:moveTo>
                    <a:pt x="4810919" y="485152"/>
                  </a:moveTo>
                  <a:cubicBezTo>
                    <a:pt x="4816946" y="485152"/>
                    <a:pt x="4821832" y="490038"/>
                    <a:pt x="4821832" y="496066"/>
                  </a:cubicBezTo>
                  <a:lnTo>
                    <a:pt x="4819092" y="498806"/>
                  </a:lnTo>
                  <a:lnTo>
                    <a:pt x="4806618" y="502679"/>
                  </a:lnTo>
                  <a:lnTo>
                    <a:pt x="4800005" y="496066"/>
                  </a:lnTo>
                  <a:cubicBezTo>
                    <a:pt x="4800005" y="490038"/>
                    <a:pt x="4804891" y="485152"/>
                    <a:pt x="4810919" y="485152"/>
                  </a:cubicBezTo>
                  <a:close/>
                  <a:moveTo>
                    <a:pt x="4782674" y="485152"/>
                  </a:moveTo>
                  <a:cubicBezTo>
                    <a:pt x="4788701" y="485152"/>
                    <a:pt x="4793587" y="490038"/>
                    <a:pt x="4793587" y="496066"/>
                  </a:cubicBezTo>
                  <a:cubicBezTo>
                    <a:pt x="4793587" y="502093"/>
                    <a:pt x="4788701" y="506980"/>
                    <a:pt x="4782674" y="506980"/>
                  </a:cubicBezTo>
                  <a:cubicBezTo>
                    <a:pt x="4776646" y="506980"/>
                    <a:pt x="4771760" y="502093"/>
                    <a:pt x="4771760" y="496066"/>
                  </a:cubicBezTo>
                  <a:cubicBezTo>
                    <a:pt x="4771760" y="490038"/>
                    <a:pt x="4776647" y="485152"/>
                    <a:pt x="4782674" y="485152"/>
                  </a:cubicBezTo>
                  <a:close/>
                  <a:moveTo>
                    <a:pt x="4754428" y="485152"/>
                  </a:moveTo>
                  <a:cubicBezTo>
                    <a:pt x="4760455" y="485152"/>
                    <a:pt x="4765342" y="490038"/>
                    <a:pt x="4765342" y="496066"/>
                  </a:cubicBezTo>
                  <a:cubicBezTo>
                    <a:pt x="4765342" y="502093"/>
                    <a:pt x="4760455" y="506980"/>
                    <a:pt x="4754428" y="506980"/>
                  </a:cubicBezTo>
                  <a:cubicBezTo>
                    <a:pt x="4748400" y="506980"/>
                    <a:pt x="4743514" y="502093"/>
                    <a:pt x="4743514" y="496066"/>
                  </a:cubicBezTo>
                  <a:cubicBezTo>
                    <a:pt x="4743514" y="490038"/>
                    <a:pt x="4748400" y="485152"/>
                    <a:pt x="4754428" y="485152"/>
                  </a:cubicBezTo>
                  <a:close/>
                  <a:moveTo>
                    <a:pt x="4726183" y="485152"/>
                  </a:moveTo>
                  <a:cubicBezTo>
                    <a:pt x="4732210" y="485152"/>
                    <a:pt x="4737097" y="490038"/>
                    <a:pt x="4737097" y="496066"/>
                  </a:cubicBezTo>
                  <a:cubicBezTo>
                    <a:pt x="4737097" y="502093"/>
                    <a:pt x="4732210" y="506980"/>
                    <a:pt x="4726183" y="506980"/>
                  </a:cubicBezTo>
                  <a:cubicBezTo>
                    <a:pt x="4720156" y="506980"/>
                    <a:pt x="4715269" y="502093"/>
                    <a:pt x="4715269" y="496066"/>
                  </a:cubicBezTo>
                  <a:cubicBezTo>
                    <a:pt x="4715269" y="490038"/>
                    <a:pt x="4720156" y="485152"/>
                    <a:pt x="4726183" y="485152"/>
                  </a:cubicBezTo>
                  <a:close/>
                  <a:moveTo>
                    <a:pt x="4697937" y="485152"/>
                  </a:moveTo>
                  <a:cubicBezTo>
                    <a:pt x="4703964" y="485152"/>
                    <a:pt x="4708850" y="490038"/>
                    <a:pt x="4708850" y="496066"/>
                  </a:cubicBezTo>
                  <a:cubicBezTo>
                    <a:pt x="4708850" y="502093"/>
                    <a:pt x="4703964" y="506980"/>
                    <a:pt x="4697937" y="506980"/>
                  </a:cubicBezTo>
                  <a:cubicBezTo>
                    <a:pt x="4691909" y="506980"/>
                    <a:pt x="4687023" y="502093"/>
                    <a:pt x="4687023" y="496066"/>
                  </a:cubicBezTo>
                  <a:cubicBezTo>
                    <a:pt x="4687023" y="490038"/>
                    <a:pt x="4691909" y="485152"/>
                    <a:pt x="4697937" y="485152"/>
                  </a:cubicBezTo>
                  <a:close/>
                  <a:moveTo>
                    <a:pt x="4669692" y="485152"/>
                  </a:moveTo>
                  <a:cubicBezTo>
                    <a:pt x="4675719" y="485152"/>
                    <a:pt x="4680606" y="490038"/>
                    <a:pt x="4680606" y="496066"/>
                  </a:cubicBezTo>
                  <a:cubicBezTo>
                    <a:pt x="4680606" y="502093"/>
                    <a:pt x="4675719" y="506980"/>
                    <a:pt x="4669692" y="506980"/>
                  </a:cubicBezTo>
                  <a:cubicBezTo>
                    <a:pt x="4663665" y="506980"/>
                    <a:pt x="4658778" y="502093"/>
                    <a:pt x="4658778" y="496066"/>
                  </a:cubicBezTo>
                  <a:cubicBezTo>
                    <a:pt x="4658778" y="490038"/>
                    <a:pt x="4663665" y="485152"/>
                    <a:pt x="4669692" y="485152"/>
                  </a:cubicBezTo>
                  <a:close/>
                  <a:moveTo>
                    <a:pt x="4641446" y="485152"/>
                  </a:moveTo>
                  <a:cubicBezTo>
                    <a:pt x="4647473" y="485152"/>
                    <a:pt x="4652359" y="490038"/>
                    <a:pt x="4652359" y="496066"/>
                  </a:cubicBezTo>
                  <a:cubicBezTo>
                    <a:pt x="4652359" y="502093"/>
                    <a:pt x="4647473" y="506980"/>
                    <a:pt x="4641446" y="506980"/>
                  </a:cubicBezTo>
                  <a:cubicBezTo>
                    <a:pt x="4635418" y="506980"/>
                    <a:pt x="4630532" y="502093"/>
                    <a:pt x="4630532" y="496066"/>
                  </a:cubicBezTo>
                  <a:cubicBezTo>
                    <a:pt x="4630532" y="490038"/>
                    <a:pt x="4635418" y="485152"/>
                    <a:pt x="4641446" y="485152"/>
                  </a:cubicBezTo>
                  <a:close/>
                  <a:moveTo>
                    <a:pt x="4613201" y="485152"/>
                  </a:moveTo>
                  <a:cubicBezTo>
                    <a:pt x="4619228" y="485152"/>
                    <a:pt x="4624115" y="490038"/>
                    <a:pt x="4624115" y="496066"/>
                  </a:cubicBezTo>
                  <a:cubicBezTo>
                    <a:pt x="4624115" y="502093"/>
                    <a:pt x="4619228" y="506980"/>
                    <a:pt x="4613201" y="506980"/>
                  </a:cubicBezTo>
                  <a:cubicBezTo>
                    <a:pt x="4607173" y="506980"/>
                    <a:pt x="4602287" y="502093"/>
                    <a:pt x="4602287" y="496066"/>
                  </a:cubicBezTo>
                  <a:cubicBezTo>
                    <a:pt x="4602287" y="490038"/>
                    <a:pt x="4607173" y="485152"/>
                    <a:pt x="4613201" y="485152"/>
                  </a:cubicBezTo>
                  <a:close/>
                  <a:moveTo>
                    <a:pt x="4584955" y="485152"/>
                  </a:moveTo>
                  <a:cubicBezTo>
                    <a:pt x="4590982" y="485152"/>
                    <a:pt x="4595868" y="490038"/>
                    <a:pt x="4595868" y="496066"/>
                  </a:cubicBezTo>
                  <a:cubicBezTo>
                    <a:pt x="4595868" y="502093"/>
                    <a:pt x="4590982" y="506980"/>
                    <a:pt x="4584955" y="506980"/>
                  </a:cubicBezTo>
                  <a:cubicBezTo>
                    <a:pt x="4578927" y="506980"/>
                    <a:pt x="4574041" y="502093"/>
                    <a:pt x="4574041" y="496066"/>
                  </a:cubicBezTo>
                  <a:cubicBezTo>
                    <a:pt x="4574041" y="490038"/>
                    <a:pt x="4578927" y="485152"/>
                    <a:pt x="4584955" y="485152"/>
                  </a:cubicBezTo>
                  <a:close/>
                  <a:moveTo>
                    <a:pt x="4556710" y="485152"/>
                  </a:moveTo>
                  <a:cubicBezTo>
                    <a:pt x="4562738" y="485152"/>
                    <a:pt x="4567624" y="490038"/>
                    <a:pt x="4567624" y="496066"/>
                  </a:cubicBezTo>
                  <a:cubicBezTo>
                    <a:pt x="4567624" y="502093"/>
                    <a:pt x="4562737" y="506980"/>
                    <a:pt x="4556710" y="506980"/>
                  </a:cubicBezTo>
                  <a:cubicBezTo>
                    <a:pt x="4550682" y="506980"/>
                    <a:pt x="4545796" y="502093"/>
                    <a:pt x="4545796" y="496066"/>
                  </a:cubicBezTo>
                  <a:cubicBezTo>
                    <a:pt x="4545796" y="490038"/>
                    <a:pt x="4550682" y="485152"/>
                    <a:pt x="4556710" y="485152"/>
                  </a:cubicBezTo>
                  <a:close/>
                  <a:moveTo>
                    <a:pt x="4528464" y="485152"/>
                  </a:moveTo>
                  <a:cubicBezTo>
                    <a:pt x="4534491" y="485152"/>
                    <a:pt x="4539377" y="490038"/>
                    <a:pt x="4539377" y="496066"/>
                  </a:cubicBezTo>
                  <a:cubicBezTo>
                    <a:pt x="4539377" y="502093"/>
                    <a:pt x="4534491" y="506980"/>
                    <a:pt x="4528464" y="506980"/>
                  </a:cubicBezTo>
                  <a:cubicBezTo>
                    <a:pt x="4522436" y="506980"/>
                    <a:pt x="4517550" y="502093"/>
                    <a:pt x="4517550" y="496066"/>
                  </a:cubicBezTo>
                  <a:cubicBezTo>
                    <a:pt x="4517550" y="490038"/>
                    <a:pt x="4522436" y="485152"/>
                    <a:pt x="4528464" y="485152"/>
                  </a:cubicBezTo>
                  <a:close/>
                  <a:moveTo>
                    <a:pt x="4500219" y="485152"/>
                  </a:moveTo>
                  <a:cubicBezTo>
                    <a:pt x="4506246" y="485152"/>
                    <a:pt x="4511133" y="490038"/>
                    <a:pt x="4511133" y="496066"/>
                  </a:cubicBezTo>
                  <a:cubicBezTo>
                    <a:pt x="4511133" y="502093"/>
                    <a:pt x="4506246" y="506980"/>
                    <a:pt x="4500219" y="506980"/>
                  </a:cubicBezTo>
                  <a:cubicBezTo>
                    <a:pt x="4494191" y="506980"/>
                    <a:pt x="4489305" y="502093"/>
                    <a:pt x="4489305" y="496066"/>
                  </a:cubicBezTo>
                  <a:cubicBezTo>
                    <a:pt x="4489305" y="490038"/>
                    <a:pt x="4494191" y="485152"/>
                    <a:pt x="4500219" y="485152"/>
                  </a:cubicBezTo>
                  <a:close/>
                  <a:moveTo>
                    <a:pt x="4471973" y="485152"/>
                  </a:moveTo>
                  <a:cubicBezTo>
                    <a:pt x="4478000" y="485152"/>
                    <a:pt x="4482887" y="490038"/>
                    <a:pt x="4482887" y="496066"/>
                  </a:cubicBezTo>
                  <a:cubicBezTo>
                    <a:pt x="4482887" y="502093"/>
                    <a:pt x="4478000" y="506980"/>
                    <a:pt x="4471973" y="506980"/>
                  </a:cubicBezTo>
                  <a:cubicBezTo>
                    <a:pt x="4465945" y="506980"/>
                    <a:pt x="4461059" y="502093"/>
                    <a:pt x="4461059" y="496066"/>
                  </a:cubicBezTo>
                  <a:cubicBezTo>
                    <a:pt x="4461059" y="490038"/>
                    <a:pt x="4465946" y="485152"/>
                    <a:pt x="4471973" y="485152"/>
                  </a:cubicBezTo>
                  <a:close/>
                  <a:moveTo>
                    <a:pt x="4443728" y="485152"/>
                  </a:moveTo>
                  <a:cubicBezTo>
                    <a:pt x="4449756" y="485152"/>
                    <a:pt x="4454642" y="490038"/>
                    <a:pt x="4454642" y="496066"/>
                  </a:cubicBezTo>
                  <a:cubicBezTo>
                    <a:pt x="4454642" y="502093"/>
                    <a:pt x="4449755" y="506980"/>
                    <a:pt x="4443728" y="506980"/>
                  </a:cubicBezTo>
                  <a:cubicBezTo>
                    <a:pt x="4437701" y="506980"/>
                    <a:pt x="4432814" y="502093"/>
                    <a:pt x="4432814" y="496066"/>
                  </a:cubicBezTo>
                  <a:cubicBezTo>
                    <a:pt x="4432814" y="490038"/>
                    <a:pt x="4437701" y="485152"/>
                    <a:pt x="4443728" y="485152"/>
                  </a:cubicBezTo>
                  <a:close/>
                  <a:moveTo>
                    <a:pt x="4415482" y="485152"/>
                  </a:moveTo>
                  <a:cubicBezTo>
                    <a:pt x="4421509" y="485152"/>
                    <a:pt x="4426396" y="490038"/>
                    <a:pt x="4426396" y="496066"/>
                  </a:cubicBezTo>
                  <a:cubicBezTo>
                    <a:pt x="4426396" y="502093"/>
                    <a:pt x="4421509" y="506980"/>
                    <a:pt x="4415482" y="506980"/>
                  </a:cubicBezTo>
                  <a:cubicBezTo>
                    <a:pt x="4409454" y="506980"/>
                    <a:pt x="4404568" y="502093"/>
                    <a:pt x="4404568" y="496066"/>
                  </a:cubicBezTo>
                  <a:cubicBezTo>
                    <a:pt x="4404568" y="490038"/>
                    <a:pt x="4409454" y="485152"/>
                    <a:pt x="4415482" y="485152"/>
                  </a:cubicBezTo>
                  <a:close/>
                  <a:moveTo>
                    <a:pt x="4387237" y="485152"/>
                  </a:moveTo>
                  <a:cubicBezTo>
                    <a:pt x="4393265" y="485152"/>
                    <a:pt x="4398151" y="490038"/>
                    <a:pt x="4398151" y="496066"/>
                  </a:cubicBezTo>
                  <a:cubicBezTo>
                    <a:pt x="4398151" y="502093"/>
                    <a:pt x="4393264" y="506980"/>
                    <a:pt x="4387237" y="506980"/>
                  </a:cubicBezTo>
                  <a:cubicBezTo>
                    <a:pt x="4381210" y="506980"/>
                    <a:pt x="4376323" y="502093"/>
                    <a:pt x="4376323" y="496066"/>
                  </a:cubicBezTo>
                  <a:cubicBezTo>
                    <a:pt x="4376323" y="490038"/>
                    <a:pt x="4381210" y="485152"/>
                    <a:pt x="4387237" y="485152"/>
                  </a:cubicBezTo>
                  <a:close/>
                  <a:moveTo>
                    <a:pt x="4358991" y="485152"/>
                  </a:moveTo>
                  <a:cubicBezTo>
                    <a:pt x="4365019" y="485152"/>
                    <a:pt x="4369905" y="490038"/>
                    <a:pt x="4369905" y="496066"/>
                  </a:cubicBezTo>
                  <a:cubicBezTo>
                    <a:pt x="4369905" y="502093"/>
                    <a:pt x="4365019" y="506980"/>
                    <a:pt x="4358991" y="506980"/>
                  </a:cubicBezTo>
                  <a:cubicBezTo>
                    <a:pt x="4352963" y="506980"/>
                    <a:pt x="4348077" y="502093"/>
                    <a:pt x="4348077" y="496066"/>
                  </a:cubicBezTo>
                  <a:cubicBezTo>
                    <a:pt x="4348077" y="490038"/>
                    <a:pt x="4352964" y="485152"/>
                    <a:pt x="4358991" y="485152"/>
                  </a:cubicBezTo>
                  <a:close/>
                  <a:moveTo>
                    <a:pt x="4330746" y="485152"/>
                  </a:moveTo>
                  <a:cubicBezTo>
                    <a:pt x="4336774" y="485152"/>
                    <a:pt x="4341660" y="490038"/>
                    <a:pt x="4341660" y="496066"/>
                  </a:cubicBezTo>
                  <a:cubicBezTo>
                    <a:pt x="4341660" y="502093"/>
                    <a:pt x="4336774" y="506980"/>
                    <a:pt x="4330746" y="506980"/>
                  </a:cubicBezTo>
                  <a:cubicBezTo>
                    <a:pt x="4324719" y="506980"/>
                    <a:pt x="4319833" y="502093"/>
                    <a:pt x="4319833" y="496066"/>
                  </a:cubicBezTo>
                  <a:cubicBezTo>
                    <a:pt x="4319833" y="490038"/>
                    <a:pt x="4324719" y="485152"/>
                    <a:pt x="4330746" y="485152"/>
                  </a:cubicBezTo>
                  <a:close/>
                  <a:moveTo>
                    <a:pt x="4302500" y="485152"/>
                  </a:moveTo>
                  <a:cubicBezTo>
                    <a:pt x="4308527" y="485152"/>
                    <a:pt x="4313414" y="490038"/>
                    <a:pt x="4313414" y="496066"/>
                  </a:cubicBezTo>
                  <a:cubicBezTo>
                    <a:pt x="4313414" y="502093"/>
                    <a:pt x="4308527" y="506980"/>
                    <a:pt x="4302500" y="506980"/>
                  </a:cubicBezTo>
                  <a:cubicBezTo>
                    <a:pt x="4296472" y="506980"/>
                    <a:pt x="4291586" y="502093"/>
                    <a:pt x="4291586" y="496066"/>
                  </a:cubicBezTo>
                  <a:cubicBezTo>
                    <a:pt x="4291586" y="490038"/>
                    <a:pt x="4296472" y="485152"/>
                    <a:pt x="4302500" y="485152"/>
                  </a:cubicBezTo>
                  <a:close/>
                  <a:moveTo>
                    <a:pt x="4274255" y="485152"/>
                  </a:moveTo>
                  <a:cubicBezTo>
                    <a:pt x="4280283" y="485152"/>
                    <a:pt x="4285169" y="490038"/>
                    <a:pt x="4285169" y="496066"/>
                  </a:cubicBezTo>
                  <a:cubicBezTo>
                    <a:pt x="4285169" y="502093"/>
                    <a:pt x="4280283" y="506980"/>
                    <a:pt x="4274255" y="506980"/>
                  </a:cubicBezTo>
                  <a:cubicBezTo>
                    <a:pt x="4268227" y="506980"/>
                    <a:pt x="4263341" y="502093"/>
                    <a:pt x="4263341" y="496066"/>
                  </a:cubicBezTo>
                  <a:cubicBezTo>
                    <a:pt x="4263341" y="490038"/>
                    <a:pt x="4268227" y="485152"/>
                    <a:pt x="4274255" y="485152"/>
                  </a:cubicBezTo>
                  <a:close/>
                  <a:moveTo>
                    <a:pt x="4246009" y="485152"/>
                  </a:moveTo>
                  <a:cubicBezTo>
                    <a:pt x="4252036" y="485152"/>
                    <a:pt x="4256923" y="490038"/>
                    <a:pt x="4256923" y="496066"/>
                  </a:cubicBezTo>
                  <a:cubicBezTo>
                    <a:pt x="4256923" y="502093"/>
                    <a:pt x="4252037" y="506980"/>
                    <a:pt x="4246009" y="506980"/>
                  </a:cubicBezTo>
                  <a:cubicBezTo>
                    <a:pt x="4239982" y="506980"/>
                    <a:pt x="4235095" y="502093"/>
                    <a:pt x="4235095" y="496066"/>
                  </a:cubicBezTo>
                  <a:cubicBezTo>
                    <a:pt x="4235095" y="490038"/>
                    <a:pt x="4239982" y="485152"/>
                    <a:pt x="4246009" y="485152"/>
                  </a:cubicBezTo>
                  <a:close/>
                  <a:moveTo>
                    <a:pt x="4217763" y="485152"/>
                  </a:moveTo>
                  <a:cubicBezTo>
                    <a:pt x="4223790" y="485152"/>
                    <a:pt x="4228676" y="490038"/>
                    <a:pt x="4228676" y="496066"/>
                  </a:cubicBezTo>
                  <a:cubicBezTo>
                    <a:pt x="4228676" y="502093"/>
                    <a:pt x="4223790" y="506980"/>
                    <a:pt x="4217763" y="506980"/>
                  </a:cubicBezTo>
                  <a:cubicBezTo>
                    <a:pt x="4211735" y="506980"/>
                    <a:pt x="4206849" y="502093"/>
                    <a:pt x="4206849" y="496066"/>
                  </a:cubicBezTo>
                  <a:cubicBezTo>
                    <a:pt x="4206849" y="490038"/>
                    <a:pt x="4211735" y="485152"/>
                    <a:pt x="4217763" y="485152"/>
                  </a:cubicBezTo>
                  <a:close/>
                  <a:moveTo>
                    <a:pt x="4189518" y="485152"/>
                  </a:moveTo>
                  <a:cubicBezTo>
                    <a:pt x="4195545" y="485152"/>
                    <a:pt x="4200432" y="490038"/>
                    <a:pt x="4200432" y="496066"/>
                  </a:cubicBezTo>
                  <a:cubicBezTo>
                    <a:pt x="4200432" y="502093"/>
                    <a:pt x="4195545" y="506980"/>
                    <a:pt x="4189518" y="506980"/>
                  </a:cubicBezTo>
                  <a:cubicBezTo>
                    <a:pt x="4183490" y="506980"/>
                    <a:pt x="4178604" y="502093"/>
                    <a:pt x="4178604" y="496066"/>
                  </a:cubicBezTo>
                  <a:cubicBezTo>
                    <a:pt x="4178604" y="490038"/>
                    <a:pt x="4183490" y="485152"/>
                    <a:pt x="4189518" y="485152"/>
                  </a:cubicBezTo>
                  <a:close/>
                  <a:moveTo>
                    <a:pt x="4161272" y="485152"/>
                  </a:moveTo>
                  <a:cubicBezTo>
                    <a:pt x="4167299" y="485152"/>
                    <a:pt x="4172185" y="490038"/>
                    <a:pt x="4172185" y="496066"/>
                  </a:cubicBezTo>
                  <a:cubicBezTo>
                    <a:pt x="4172185" y="502093"/>
                    <a:pt x="4167299" y="506980"/>
                    <a:pt x="4161272" y="506980"/>
                  </a:cubicBezTo>
                  <a:cubicBezTo>
                    <a:pt x="4155244" y="506980"/>
                    <a:pt x="4150358" y="502093"/>
                    <a:pt x="4150358" y="496066"/>
                  </a:cubicBezTo>
                  <a:cubicBezTo>
                    <a:pt x="4150358" y="490038"/>
                    <a:pt x="4155244" y="485152"/>
                    <a:pt x="4161272" y="485152"/>
                  </a:cubicBezTo>
                  <a:close/>
                  <a:moveTo>
                    <a:pt x="4133027" y="485152"/>
                  </a:moveTo>
                  <a:cubicBezTo>
                    <a:pt x="4139055" y="485152"/>
                    <a:pt x="4143941" y="490038"/>
                    <a:pt x="4143941" y="496066"/>
                  </a:cubicBezTo>
                  <a:cubicBezTo>
                    <a:pt x="4143941" y="502093"/>
                    <a:pt x="4139055" y="506980"/>
                    <a:pt x="4133027" y="506980"/>
                  </a:cubicBezTo>
                  <a:cubicBezTo>
                    <a:pt x="4127000" y="506980"/>
                    <a:pt x="4122113" y="502093"/>
                    <a:pt x="4122113" y="496066"/>
                  </a:cubicBezTo>
                  <a:cubicBezTo>
                    <a:pt x="4122113" y="490038"/>
                    <a:pt x="4127000" y="485152"/>
                    <a:pt x="4133027" y="485152"/>
                  </a:cubicBezTo>
                  <a:close/>
                  <a:moveTo>
                    <a:pt x="4104781" y="485152"/>
                  </a:moveTo>
                  <a:cubicBezTo>
                    <a:pt x="4110808" y="485152"/>
                    <a:pt x="4115694" y="490038"/>
                    <a:pt x="4115694" y="496066"/>
                  </a:cubicBezTo>
                  <a:cubicBezTo>
                    <a:pt x="4115694" y="502093"/>
                    <a:pt x="4110808" y="506980"/>
                    <a:pt x="4104781" y="506980"/>
                  </a:cubicBezTo>
                  <a:cubicBezTo>
                    <a:pt x="4098753" y="506980"/>
                    <a:pt x="4093867" y="502093"/>
                    <a:pt x="4093867" y="496066"/>
                  </a:cubicBezTo>
                  <a:cubicBezTo>
                    <a:pt x="4093867" y="490038"/>
                    <a:pt x="4098753" y="485152"/>
                    <a:pt x="4104781" y="485152"/>
                  </a:cubicBezTo>
                  <a:close/>
                  <a:moveTo>
                    <a:pt x="4076536" y="485152"/>
                  </a:moveTo>
                  <a:cubicBezTo>
                    <a:pt x="4082563" y="485152"/>
                    <a:pt x="4087450" y="490038"/>
                    <a:pt x="4087450" y="496066"/>
                  </a:cubicBezTo>
                  <a:cubicBezTo>
                    <a:pt x="4087450" y="502093"/>
                    <a:pt x="4082564" y="506980"/>
                    <a:pt x="4076536" y="506980"/>
                  </a:cubicBezTo>
                  <a:cubicBezTo>
                    <a:pt x="4070508" y="506980"/>
                    <a:pt x="4065622" y="502093"/>
                    <a:pt x="4065622" y="496066"/>
                  </a:cubicBezTo>
                  <a:cubicBezTo>
                    <a:pt x="4065622" y="490038"/>
                    <a:pt x="4070508" y="485152"/>
                    <a:pt x="4076536" y="485152"/>
                  </a:cubicBezTo>
                  <a:close/>
                  <a:moveTo>
                    <a:pt x="4048290" y="485152"/>
                  </a:moveTo>
                  <a:cubicBezTo>
                    <a:pt x="4054317" y="485152"/>
                    <a:pt x="4059204" y="490038"/>
                    <a:pt x="4059204" y="496066"/>
                  </a:cubicBezTo>
                  <a:cubicBezTo>
                    <a:pt x="4059204" y="502093"/>
                    <a:pt x="4054317" y="506980"/>
                    <a:pt x="4048290" y="506980"/>
                  </a:cubicBezTo>
                  <a:cubicBezTo>
                    <a:pt x="4042262" y="506980"/>
                    <a:pt x="4037376" y="502093"/>
                    <a:pt x="4037376" y="496066"/>
                  </a:cubicBezTo>
                  <a:cubicBezTo>
                    <a:pt x="4037376" y="490038"/>
                    <a:pt x="4042262" y="485152"/>
                    <a:pt x="4048290" y="485152"/>
                  </a:cubicBezTo>
                  <a:close/>
                  <a:moveTo>
                    <a:pt x="4020045" y="485152"/>
                  </a:moveTo>
                  <a:cubicBezTo>
                    <a:pt x="4026073" y="485152"/>
                    <a:pt x="4030959" y="490038"/>
                    <a:pt x="4030959" y="496066"/>
                  </a:cubicBezTo>
                  <a:cubicBezTo>
                    <a:pt x="4030959" y="502093"/>
                    <a:pt x="4026073" y="506980"/>
                    <a:pt x="4020045" y="506980"/>
                  </a:cubicBezTo>
                  <a:cubicBezTo>
                    <a:pt x="4014018" y="506980"/>
                    <a:pt x="4009131" y="502093"/>
                    <a:pt x="4009131" y="496066"/>
                  </a:cubicBezTo>
                  <a:cubicBezTo>
                    <a:pt x="4009131" y="490038"/>
                    <a:pt x="4014018" y="485152"/>
                    <a:pt x="4020045" y="485152"/>
                  </a:cubicBezTo>
                  <a:close/>
                  <a:moveTo>
                    <a:pt x="3991799" y="485152"/>
                  </a:moveTo>
                  <a:cubicBezTo>
                    <a:pt x="3997826" y="485152"/>
                    <a:pt x="4002712" y="490038"/>
                    <a:pt x="4002712" y="496066"/>
                  </a:cubicBezTo>
                  <a:cubicBezTo>
                    <a:pt x="4002712" y="502093"/>
                    <a:pt x="3997826" y="506980"/>
                    <a:pt x="3991799" y="506980"/>
                  </a:cubicBezTo>
                  <a:cubicBezTo>
                    <a:pt x="3985771" y="506980"/>
                    <a:pt x="3980885" y="502093"/>
                    <a:pt x="3980885" y="496066"/>
                  </a:cubicBezTo>
                  <a:cubicBezTo>
                    <a:pt x="3980885" y="490038"/>
                    <a:pt x="3985771" y="485152"/>
                    <a:pt x="3991799" y="485152"/>
                  </a:cubicBezTo>
                  <a:close/>
                  <a:moveTo>
                    <a:pt x="3963554" y="485152"/>
                  </a:moveTo>
                  <a:cubicBezTo>
                    <a:pt x="3969582" y="485152"/>
                    <a:pt x="3974468" y="490038"/>
                    <a:pt x="3974468" y="496066"/>
                  </a:cubicBezTo>
                  <a:cubicBezTo>
                    <a:pt x="3974468" y="502093"/>
                    <a:pt x="3969582" y="506980"/>
                    <a:pt x="3963554" y="506980"/>
                  </a:cubicBezTo>
                  <a:cubicBezTo>
                    <a:pt x="3957527" y="506980"/>
                    <a:pt x="3952640" y="502093"/>
                    <a:pt x="3952640" y="496066"/>
                  </a:cubicBezTo>
                  <a:cubicBezTo>
                    <a:pt x="3952640" y="490038"/>
                    <a:pt x="3957527" y="485152"/>
                    <a:pt x="3963554" y="485152"/>
                  </a:cubicBezTo>
                  <a:close/>
                  <a:moveTo>
                    <a:pt x="3935308" y="485152"/>
                  </a:moveTo>
                  <a:cubicBezTo>
                    <a:pt x="3941335" y="485152"/>
                    <a:pt x="3946222" y="490038"/>
                    <a:pt x="3946222" y="496066"/>
                  </a:cubicBezTo>
                  <a:cubicBezTo>
                    <a:pt x="3946222" y="502093"/>
                    <a:pt x="3941335" y="506980"/>
                    <a:pt x="3935308" y="506980"/>
                  </a:cubicBezTo>
                  <a:cubicBezTo>
                    <a:pt x="3929280" y="506980"/>
                    <a:pt x="3924394" y="502093"/>
                    <a:pt x="3924394" y="496066"/>
                  </a:cubicBezTo>
                  <a:cubicBezTo>
                    <a:pt x="3924394" y="490038"/>
                    <a:pt x="3929280" y="485152"/>
                    <a:pt x="3935308" y="485152"/>
                  </a:cubicBezTo>
                  <a:close/>
                  <a:moveTo>
                    <a:pt x="3907063" y="485152"/>
                  </a:moveTo>
                  <a:cubicBezTo>
                    <a:pt x="3913091" y="485152"/>
                    <a:pt x="3917977" y="490038"/>
                    <a:pt x="3917977" y="496066"/>
                  </a:cubicBezTo>
                  <a:cubicBezTo>
                    <a:pt x="3917977" y="502093"/>
                    <a:pt x="3913091" y="506980"/>
                    <a:pt x="3907063" y="506980"/>
                  </a:cubicBezTo>
                  <a:cubicBezTo>
                    <a:pt x="3901036" y="506980"/>
                    <a:pt x="3896149" y="502093"/>
                    <a:pt x="3896149" y="496066"/>
                  </a:cubicBezTo>
                  <a:cubicBezTo>
                    <a:pt x="3896149" y="490038"/>
                    <a:pt x="3901036" y="485152"/>
                    <a:pt x="3907063" y="485152"/>
                  </a:cubicBezTo>
                  <a:close/>
                  <a:moveTo>
                    <a:pt x="3878817" y="485152"/>
                  </a:moveTo>
                  <a:cubicBezTo>
                    <a:pt x="3884844" y="485152"/>
                    <a:pt x="3889731" y="490038"/>
                    <a:pt x="3889731" y="496066"/>
                  </a:cubicBezTo>
                  <a:cubicBezTo>
                    <a:pt x="3889731" y="502093"/>
                    <a:pt x="3884844" y="506980"/>
                    <a:pt x="3878817" y="506980"/>
                  </a:cubicBezTo>
                  <a:cubicBezTo>
                    <a:pt x="3872789" y="506980"/>
                    <a:pt x="3867903" y="502093"/>
                    <a:pt x="3867903" y="496066"/>
                  </a:cubicBezTo>
                  <a:cubicBezTo>
                    <a:pt x="3867903" y="490038"/>
                    <a:pt x="3872789" y="485152"/>
                    <a:pt x="3878817" y="485152"/>
                  </a:cubicBezTo>
                  <a:close/>
                  <a:moveTo>
                    <a:pt x="3850572" y="485152"/>
                  </a:moveTo>
                  <a:cubicBezTo>
                    <a:pt x="3856600" y="485152"/>
                    <a:pt x="3861486" y="490038"/>
                    <a:pt x="3861486" y="496066"/>
                  </a:cubicBezTo>
                  <a:cubicBezTo>
                    <a:pt x="3861486" y="502093"/>
                    <a:pt x="3856600" y="506980"/>
                    <a:pt x="3850572" y="506980"/>
                  </a:cubicBezTo>
                  <a:cubicBezTo>
                    <a:pt x="3844545" y="506980"/>
                    <a:pt x="3839658" y="502093"/>
                    <a:pt x="3839658" y="496066"/>
                  </a:cubicBezTo>
                  <a:cubicBezTo>
                    <a:pt x="3839658" y="490038"/>
                    <a:pt x="3844545" y="485152"/>
                    <a:pt x="3850572" y="485152"/>
                  </a:cubicBezTo>
                  <a:close/>
                  <a:moveTo>
                    <a:pt x="3822326" y="485152"/>
                  </a:moveTo>
                  <a:cubicBezTo>
                    <a:pt x="3828353" y="485152"/>
                    <a:pt x="3833240" y="490038"/>
                    <a:pt x="3833240" y="496066"/>
                  </a:cubicBezTo>
                  <a:cubicBezTo>
                    <a:pt x="3833240" y="502093"/>
                    <a:pt x="3828353" y="506980"/>
                    <a:pt x="3822326" y="506980"/>
                  </a:cubicBezTo>
                  <a:cubicBezTo>
                    <a:pt x="3816298" y="506980"/>
                    <a:pt x="3811412" y="502093"/>
                    <a:pt x="3811412" y="496066"/>
                  </a:cubicBezTo>
                  <a:cubicBezTo>
                    <a:pt x="3811412" y="490038"/>
                    <a:pt x="3816298" y="485152"/>
                    <a:pt x="3822326" y="485152"/>
                  </a:cubicBezTo>
                  <a:close/>
                  <a:moveTo>
                    <a:pt x="3794081" y="485152"/>
                  </a:moveTo>
                  <a:cubicBezTo>
                    <a:pt x="3800109" y="485152"/>
                    <a:pt x="3804995" y="490038"/>
                    <a:pt x="3804995" y="496066"/>
                  </a:cubicBezTo>
                  <a:cubicBezTo>
                    <a:pt x="3804995" y="502093"/>
                    <a:pt x="3800109" y="506980"/>
                    <a:pt x="3794081" y="506980"/>
                  </a:cubicBezTo>
                  <a:cubicBezTo>
                    <a:pt x="3788054" y="506980"/>
                    <a:pt x="3783168" y="502093"/>
                    <a:pt x="3783168" y="496066"/>
                  </a:cubicBezTo>
                  <a:cubicBezTo>
                    <a:pt x="3783168" y="490038"/>
                    <a:pt x="3788054" y="485152"/>
                    <a:pt x="3794081" y="485152"/>
                  </a:cubicBezTo>
                  <a:close/>
                  <a:moveTo>
                    <a:pt x="3765835" y="485152"/>
                  </a:moveTo>
                  <a:cubicBezTo>
                    <a:pt x="3771862" y="485152"/>
                    <a:pt x="3776749" y="490038"/>
                    <a:pt x="3776749" y="496066"/>
                  </a:cubicBezTo>
                  <a:cubicBezTo>
                    <a:pt x="3776749" y="502093"/>
                    <a:pt x="3771862" y="506980"/>
                    <a:pt x="3765835" y="506980"/>
                  </a:cubicBezTo>
                  <a:cubicBezTo>
                    <a:pt x="3759807" y="506980"/>
                    <a:pt x="3754921" y="502093"/>
                    <a:pt x="3754921" y="496066"/>
                  </a:cubicBezTo>
                  <a:cubicBezTo>
                    <a:pt x="3754921" y="490038"/>
                    <a:pt x="3759807" y="485152"/>
                    <a:pt x="3765835" y="485152"/>
                  </a:cubicBezTo>
                  <a:close/>
                  <a:moveTo>
                    <a:pt x="3737590" y="485152"/>
                  </a:moveTo>
                  <a:cubicBezTo>
                    <a:pt x="3743618" y="485152"/>
                    <a:pt x="3748504" y="490038"/>
                    <a:pt x="3748504" y="496066"/>
                  </a:cubicBezTo>
                  <a:cubicBezTo>
                    <a:pt x="3748504" y="502093"/>
                    <a:pt x="3743618" y="506980"/>
                    <a:pt x="3737590" y="506980"/>
                  </a:cubicBezTo>
                  <a:cubicBezTo>
                    <a:pt x="3731563" y="506980"/>
                    <a:pt x="3726677" y="502093"/>
                    <a:pt x="3726677" y="496066"/>
                  </a:cubicBezTo>
                  <a:cubicBezTo>
                    <a:pt x="3726677" y="490038"/>
                    <a:pt x="3731563" y="485152"/>
                    <a:pt x="3737590" y="485152"/>
                  </a:cubicBezTo>
                  <a:close/>
                  <a:moveTo>
                    <a:pt x="3709344" y="485152"/>
                  </a:moveTo>
                  <a:cubicBezTo>
                    <a:pt x="3715371" y="485152"/>
                    <a:pt x="3720258" y="490038"/>
                    <a:pt x="3720258" y="496066"/>
                  </a:cubicBezTo>
                  <a:cubicBezTo>
                    <a:pt x="3720258" y="502093"/>
                    <a:pt x="3715371" y="506980"/>
                    <a:pt x="3709344" y="506980"/>
                  </a:cubicBezTo>
                  <a:cubicBezTo>
                    <a:pt x="3703317" y="506980"/>
                    <a:pt x="3698430" y="502093"/>
                    <a:pt x="3698430" y="496066"/>
                  </a:cubicBezTo>
                  <a:cubicBezTo>
                    <a:pt x="3698430" y="490038"/>
                    <a:pt x="3703317" y="485152"/>
                    <a:pt x="3709344" y="485152"/>
                  </a:cubicBezTo>
                  <a:close/>
                  <a:moveTo>
                    <a:pt x="3681099" y="485152"/>
                  </a:moveTo>
                  <a:cubicBezTo>
                    <a:pt x="3687127" y="485152"/>
                    <a:pt x="3692013" y="490038"/>
                    <a:pt x="3692013" y="496066"/>
                  </a:cubicBezTo>
                  <a:cubicBezTo>
                    <a:pt x="3692013" y="502093"/>
                    <a:pt x="3687127" y="506980"/>
                    <a:pt x="3681099" y="506980"/>
                  </a:cubicBezTo>
                  <a:cubicBezTo>
                    <a:pt x="3675072" y="506980"/>
                    <a:pt x="3670186" y="502093"/>
                    <a:pt x="3670186" y="496066"/>
                  </a:cubicBezTo>
                  <a:cubicBezTo>
                    <a:pt x="3670186" y="490038"/>
                    <a:pt x="3675072" y="485152"/>
                    <a:pt x="3681099" y="485152"/>
                  </a:cubicBezTo>
                  <a:close/>
                  <a:moveTo>
                    <a:pt x="3652853" y="485152"/>
                  </a:moveTo>
                  <a:cubicBezTo>
                    <a:pt x="3658880" y="485152"/>
                    <a:pt x="3663767" y="490038"/>
                    <a:pt x="3663767" y="496066"/>
                  </a:cubicBezTo>
                  <a:cubicBezTo>
                    <a:pt x="3663767" y="502093"/>
                    <a:pt x="3658880" y="506980"/>
                    <a:pt x="3652853" y="506980"/>
                  </a:cubicBezTo>
                  <a:cubicBezTo>
                    <a:pt x="3646826" y="506980"/>
                    <a:pt x="3641939" y="502093"/>
                    <a:pt x="3641939" y="496066"/>
                  </a:cubicBezTo>
                  <a:cubicBezTo>
                    <a:pt x="3641939" y="490038"/>
                    <a:pt x="3646826" y="485152"/>
                    <a:pt x="3652853" y="485152"/>
                  </a:cubicBezTo>
                  <a:close/>
                  <a:moveTo>
                    <a:pt x="3624608" y="485152"/>
                  </a:moveTo>
                  <a:cubicBezTo>
                    <a:pt x="3630636" y="485152"/>
                    <a:pt x="3635522" y="490038"/>
                    <a:pt x="3635522" y="496066"/>
                  </a:cubicBezTo>
                  <a:cubicBezTo>
                    <a:pt x="3635522" y="502093"/>
                    <a:pt x="3630636" y="506980"/>
                    <a:pt x="3624608" y="506980"/>
                  </a:cubicBezTo>
                  <a:cubicBezTo>
                    <a:pt x="3618581" y="506980"/>
                    <a:pt x="3613695" y="502093"/>
                    <a:pt x="3613695" y="496066"/>
                  </a:cubicBezTo>
                  <a:cubicBezTo>
                    <a:pt x="3613695" y="490038"/>
                    <a:pt x="3618581" y="485152"/>
                    <a:pt x="3624608" y="485152"/>
                  </a:cubicBezTo>
                  <a:close/>
                  <a:moveTo>
                    <a:pt x="3596362" y="485152"/>
                  </a:moveTo>
                  <a:cubicBezTo>
                    <a:pt x="3602390" y="485152"/>
                    <a:pt x="3607276" y="490038"/>
                    <a:pt x="3607276" y="496066"/>
                  </a:cubicBezTo>
                  <a:cubicBezTo>
                    <a:pt x="3607276" y="502093"/>
                    <a:pt x="3602390" y="506980"/>
                    <a:pt x="3596362" y="506980"/>
                  </a:cubicBezTo>
                  <a:cubicBezTo>
                    <a:pt x="3590335" y="506980"/>
                    <a:pt x="3585448" y="502093"/>
                    <a:pt x="3585448" y="496066"/>
                  </a:cubicBezTo>
                  <a:cubicBezTo>
                    <a:pt x="3585448" y="490038"/>
                    <a:pt x="3590335" y="485152"/>
                    <a:pt x="3596362" y="485152"/>
                  </a:cubicBezTo>
                  <a:close/>
                  <a:moveTo>
                    <a:pt x="3568117" y="485152"/>
                  </a:moveTo>
                  <a:cubicBezTo>
                    <a:pt x="3574145" y="485152"/>
                    <a:pt x="3579031" y="490038"/>
                    <a:pt x="3579031" y="496066"/>
                  </a:cubicBezTo>
                  <a:cubicBezTo>
                    <a:pt x="3579031" y="502093"/>
                    <a:pt x="3574145" y="506980"/>
                    <a:pt x="3568117" y="506980"/>
                  </a:cubicBezTo>
                  <a:cubicBezTo>
                    <a:pt x="3562090" y="506980"/>
                    <a:pt x="3557203" y="502093"/>
                    <a:pt x="3557203" y="496066"/>
                  </a:cubicBezTo>
                  <a:cubicBezTo>
                    <a:pt x="3557203" y="490038"/>
                    <a:pt x="3562090" y="485152"/>
                    <a:pt x="3568117" y="485152"/>
                  </a:cubicBezTo>
                  <a:close/>
                  <a:moveTo>
                    <a:pt x="3539872" y="485152"/>
                  </a:moveTo>
                  <a:cubicBezTo>
                    <a:pt x="3545899" y="485152"/>
                    <a:pt x="3550785" y="490038"/>
                    <a:pt x="3550785" y="496066"/>
                  </a:cubicBezTo>
                  <a:cubicBezTo>
                    <a:pt x="3550785" y="502093"/>
                    <a:pt x="3545899" y="506980"/>
                    <a:pt x="3539872" y="506980"/>
                  </a:cubicBezTo>
                  <a:cubicBezTo>
                    <a:pt x="3533844" y="506980"/>
                    <a:pt x="3528958" y="502093"/>
                    <a:pt x="3528958" y="496066"/>
                  </a:cubicBezTo>
                  <a:cubicBezTo>
                    <a:pt x="3528958" y="490038"/>
                    <a:pt x="3533844" y="485152"/>
                    <a:pt x="3539872" y="485152"/>
                  </a:cubicBezTo>
                  <a:close/>
                  <a:moveTo>
                    <a:pt x="3511626" y="485152"/>
                  </a:moveTo>
                  <a:cubicBezTo>
                    <a:pt x="3517654" y="485152"/>
                    <a:pt x="3522540" y="490038"/>
                    <a:pt x="3522540" y="496066"/>
                  </a:cubicBezTo>
                  <a:cubicBezTo>
                    <a:pt x="3522540" y="502093"/>
                    <a:pt x="3517654" y="506980"/>
                    <a:pt x="3511626" y="506980"/>
                  </a:cubicBezTo>
                  <a:cubicBezTo>
                    <a:pt x="3505599" y="506980"/>
                    <a:pt x="3500712" y="502093"/>
                    <a:pt x="3500712" y="496066"/>
                  </a:cubicBezTo>
                  <a:cubicBezTo>
                    <a:pt x="3500712" y="490038"/>
                    <a:pt x="3505599" y="485152"/>
                    <a:pt x="3511626" y="485152"/>
                  </a:cubicBezTo>
                  <a:close/>
                  <a:moveTo>
                    <a:pt x="3483382" y="485152"/>
                  </a:moveTo>
                  <a:cubicBezTo>
                    <a:pt x="3489409" y="485152"/>
                    <a:pt x="3494295" y="490038"/>
                    <a:pt x="3494295" y="496066"/>
                  </a:cubicBezTo>
                  <a:cubicBezTo>
                    <a:pt x="3494295" y="502093"/>
                    <a:pt x="3489409" y="506980"/>
                    <a:pt x="3483382" y="506980"/>
                  </a:cubicBezTo>
                  <a:cubicBezTo>
                    <a:pt x="3477355" y="506980"/>
                    <a:pt x="3472468" y="502093"/>
                    <a:pt x="3472468" y="496066"/>
                  </a:cubicBezTo>
                  <a:cubicBezTo>
                    <a:pt x="3472468" y="490038"/>
                    <a:pt x="3477355" y="485152"/>
                    <a:pt x="3483382" y="485152"/>
                  </a:cubicBezTo>
                  <a:close/>
                  <a:moveTo>
                    <a:pt x="3455136" y="485152"/>
                  </a:moveTo>
                  <a:cubicBezTo>
                    <a:pt x="3461164" y="485152"/>
                    <a:pt x="3466050" y="490038"/>
                    <a:pt x="3466050" y="496066"/>
                  </a:cubicBezTo>
                  <a:cubicBezTo>
                    <a:pt x="3466050" y="502093"/>
                    <a:pt x="3461164" y="506980"/>
                    <a:pt x="3455136" y="506980"/>
                  </a:cubicBezTo>
                  <a:cubicBezTo>
                    <a:pt x="3449109" y="506980"/>
                    <a:pt x="3444222" y="502093"/>
                    <a:pt x="3444222" y="496066"/>
                  </a:cubicBezTo>
                  <a:cubicBezTo>
                    <a:pt x="3444222" y="490038"/>
                    <a:pt x="3449109" y="485152"/>
                    <a:pt x="3455136" y="485152"/>
                  </a:cubicBezTo>
                  <a:close/>
                  <a:moveTo>
                    <a:pt x="3426891" y="485152"/>
                  </a:moveTo>
                  <a:cubicBezTo>
                    <a:pt x="3432918" y="485152"/>
                    <a:pt x="3437804" y="490038"/>
                    <a:pt x="3437804" y="496066"/>
                  </a:cubicBezTo>
                  <a:cubicBezTo>
                    <a:pt x="3437804" y="502093"/>
                    <a:pt x="3432918" y="506980"/>
                    <a:pt x="3426891" y="506980"/>
                  </a:cubicBezTo>
                  <a:cubicBezTo>
                    <a:pt x="3420864" y="506980"/>
                    <a:pt x="3415977" y="502093"/>
                    <a:pt x="3415977" y="496066"/>
                  </a:cubicBezTo>
                  <a:cubicBezTo>
                    <a:pt x="3415977" y="490038"/>
                    <a:pt x="3420864" y="485152"/>
                    <a:pt x="3426891" y="485152"/>
                  </a:cubicBezTo>
                  <a:close/>
                  <a:moveTo>
                    <a:pt x="3398687" y="485152"/>
                  </a:moveTo>
                  <a:cubicBezTo>
                    <a:pt x="3404715" y="485152"/>
                    <a:pt x="3409601" y="490038"/>
                    <a:pt x="3409601" y="496066"/>
                  </a:cubicBezTo>
                  <a:lnTo>
                    <a:pt x="3398879" y="506788"/>
                  </a:lnTo>
                  <a:lnTo>
                    <a:pt x="3399107" y="506788"/>
                  </a:lnTo>
                  <a:lnTo>
                    <a:pt x="3398717" y="506950"/>
                  </a:lnTo>
                  <a:lnTo>
                    <a:pt x="3398687" y="506980"/>
                  </a:lnTo>
                  <a:lnTo>
                    <a:pt x="3398675" y="506967"/>
                  </a:lnTo>
                  <a:lnTo>
                    <a:pt x="3398645" y="506980"/>
                  </a:lnTo>
                  <a:lnTo>
                    <a:pt x="3398183" y="506788"/>
                  </a:lnTo>
                  <a:lnTo>
                    <a:pt x="3398496" y="506788"/>
                  </a:lnTo>
                  <a:lnTo>
                    <a:pt x="3387774" y="496066"/>
                  </a:lnTo>
                  <a:cubicBezTo>
                    <a:pt x="3387774" y="490038"/>
                    <a:pt x="3392660" y="485152"/>
                    <a:pt x="3398687" y="485152"/>
                  </a:cubicBezTo>
                  <a:close/>
                  <a:moveTo>
                    <a:pt x="3370426" y="485152"/>
                  </a:moveTo>
                  <a:cubicBezTo>
                    <a:pt x="3376454" y="485152"/>
                    <a:pt x="3381340" y="490038"/>
                    <a:pt x="3381340" y="496066"/>
                  </a:cubicBezTo>
                  <a:cubicBezTo>
                    <a:pt x="3381340" y="502093"/>
                    <a:pt x="3376454" y="506980"/>
                    <a:pt x="3370426" y="506980"/>
                  </a:cubicBezTo>
                  <a:cubicBezTo>
                    <a:pt x="3364399" y="506980"/>
                    <a:pt x="3359513" y="502093"/>
                    <a:pt x="3359513" y="496066"/>
                  </a:cubicBezTo>
                  <a:cubicBezTo>
                    <a:pt x="3359513" y="490038"/>
                    <a:pt x="3364399" y="485152"/>
                    <a:pt x="3370426" y="485152"/>
                  </a:cubicBezTo>
                  <a:close/>
                  <a:moveTo>
                    <a:pt x="3342189" y="485152"/>
                  </a:moveTo>
                  <a:cubicBezTo>
                    <a:pt x="3348216" y="485152"/>
                    <a:pt x="3353102" y="490038"/>
                    <a:pt x="3353102" y="496066"/>
                  </a:cubicBezTo>
                  <a:cubicBezTo>
                    <a:pt x="3353102" y="502093"/>
                    <a:pt x="3348216" y="506980"/>
                    <a:pt x="3342189" y="506980"/>
                  </a:cubicBezTo>
                  <a:cubicBezTo>
                    <a:pt x="3336161" y="506980"/>
                    <a:pt x="3331275" y="502093"/>
                    <a:pt x="3331275" y="496066"/>
                  </a:cubicBezTo>
                  <a:cubicBezTo>
                    <a:pt x="3331275" y="490038"/>
                    <a:pt x="3336161" y="485152"/>
                    <a:pt x="3342189" y="485152"/>
                  </a:cubicBezTo>
                  <a:close/>
                  <a:moveTo>
                    <a:pt x="3313944" y="485152"/>
                  </a:moveTo>
                  <a:cubicBezTo>
                    <a:pt x="3319971" y="485152"/>
                    <a:pt x="3324857" y="490038"/>
                    <a:pt x="3324857" y="496066"/>
                  </a:cubicBezTo>
                  <a:cubicBezTo>
                    <a:pt x="3324857" y="502093"/>
                    <a:pt x="3319971" y="506980"/>
                    <a:pt x="3313944" y="506980"/>
                  </a:cubicBezTo>
                  <a:cubicBezTo>
                    <a:pt x="3307916" y="506980"/>
                    <a:pt x="3303030" y="502093"/>
                    <a:pt x="3303030" y="496066"/>
                  </a:cubicBezTo>
                  <a:cubicBezTo>
                    <a:pt x="3303030" y="490038"/>
                    <a:pt x="3307916" y="485152"/>
                    <a:pt x="3313944" y="485152"/>
                  </a:cubicBezTo>
                  <a:close/>
                  <a:moveTo>
                    <a:pt x="3285698" y="485152"/>
                  </a:moveTo>
                  <a:cubicBezTo>
                    <a:pt x="3291725" y="485152"/>
                    <a:pt x="3296611" y="490038"/>
                    <a:pt x="3296611" y="496066"/>
                  </a:cubicBezTo>
                  <a:cubicBezTo>
                    <a:pt x="3296611" y="502093"/>
                    <a:pt x="3291725" y="506980"/>
                    <a:pt x="3285698" y="506980"/>
                  </a:cubicBezTo>
                  <a:cubicBezTo>
                    <a:pt x="3279670" y="506980"/>
                    <a:pt x="3274784" y="502093"/>
                    <a:pt x="3274784" y="496066"/>
                  </a:cubicBezTo>
                  <a:cubicBezTo>
                    <a:pt x="3274784" y="490038"/>
                    <a:pt x="3279670" y="485152"/>
                    <a:pt x="3285698" y="485152"/>
                  </a:cubicBezTo>
                  <a:close/>
                  <a:moveTo>
                    <a:pt x="3257453" y="485152"/>
                  </a:moveTo>
                  <a:cubicBezTo>
                    <a:pt x="3263481" y="485152"/>
                    <a:pt x="3268366" y="490038"/>
                    <a:pt x="3268366" y="496066"/>
                  </a:cubicBezTo>
                  <a:cubicBezTo>
                    <a:pt x="3268366" y="502093"/>
                    <a:pt x="3263480" y="506980"/>
                    <a:pt x="3257453" y="506980"/>
                  </a:cubicBezTo>
                  <a:cubicBezTo>
                    <a:pt x="3251426" y="506980"/>
                    <a:pt x="3246539" y="502093"/>
                    <a:pt x="3246539" y="496066"/>
                  </a:cubicBezTo>
                  <a:cubicBezTo>
                    <a:pt x="3246539" y="490038"/>
                    <a:pt x="3251426" y="485152"/>
                    <a:pt x="3257453" y="485152"/>
                  </a:cubicBezTo>
                  <a:close/>
                  <a:moveTo>
                    <a:pt x="3229207" y="485152"/>
                  </a:moveTo>
                  <a:cubicBezTo>
                    <a:pt x="3235234" y="485152"/>
                    <a:pt x="3240120" y="490038"/>
                    <a:pt x="3240120" y="496066"/>
                  </a:cubicBezTo>
                  <a:cubicBezTo>
                    <a:pt x="3240120" y="502093"/>
                    <a:pt x="3235234" y="506980"/>
                    <a:pt x="3229207" y="506980"/>
                  </a:cubicBezTo>
                  <a:cubicBezTo>
                    <a:pt x="3223179" y="506980"/>
                    <a:pt x="3218293" y="502093"/>
                    <a:pt x="3218293" y="496066"/>
                  </a:cubicBezTo>
                  <a:cubicBezTo>
                    <a:pt x="3218293" y="490038"/>
                    <a:pt x="3223179" y="485152"/>
                    <a:pt x="3229207" y="485152"/>
                  </a:cubicBezTo>
                  <a:close/>
                  <a:moveTo>
                    <a:pt x="3200962" y="485152"/>
                  </a:moveTo>
                  <a:cubicBezTo>
                    <a:pt x="3206989" y="485152"/>
                    <a:pt x="3211875" y="490038"/>
                    <a:pt x="3211875" y="496066"/>
                  </a:cubicBezTo>
                  <a:cubicBezTo>
                    <a:pt x="3211875" y="502093"/>
                    <a:pt x="3206989" y="506980"/>
                    <a:pt x="3200962" y="506980"/>
                  </a:cubicBezTo>
                  <a:cubicBezTo>
                    <a:pt x="3194934" y="506980"/>
                    <a:pt x="3190048" y="502093"/>
                    <a:pt x="3190048" y="496066"/>
                  </a:cubicBezTo>
                  <a:cubicBezTo>
                    <a:pt x="3190048" y="490038"/>
                    <a:pt x="3194934" y="485152"/>
                    <a:pt x="3200962" y="485152"/>
                  </a:cubicBezTo>
                  <a:close/>
                  <a:moveTo>
                    <a:pt x="3172716" y="485152"/>
                  </a:moveTo>
                  <a:cubicBezTo>
                    <a:pt x="3178743" y="485152"/>
                    <a:pt x="3183629" y="490038"/>
                    <a:pt x="3183629" y="496066"/>
                  </a:cubicBezTo>
                  <a:cubicBezTo>
                    <a:pt x="3183629" y="502093"/>
                    <a:pt x="3178743" y="506980"/>
                    <a:pt x="3172716" y="506980"/>
                  </a:cubicBezTo>
                  <a:cubicBezTo>
                    <a:pt x="3166688" y="506980"/>
                    <a:pt x="3161802" y="502093"/>
                    <a:pt x="3161802" y="496066"/>
                  </a:cubicBezTo>
                  <a:cubicBezTo>
                    <a:pt x="3161802" y="490038"/>
                    <a:pt x="3166688" y="485152"/>
                    <a:pt x="3172716" y="485152"/>
                  </a:cubicBezTo>
                  <a:close/>
                  <a:moveTo>
                    <a:pt x="3144471" y="485152"/>
                  </a:moveTo>
                  <a:cubicBezTo>
                    <a:pt x="3150498" y="485152"/>
                    <a:pt x="3155385" y="490038"/>
                    <a:pt x="3155385" y="496066"/>
                  </a:cubicBezTo>
                  <a:cubicBezTo>
                    <a:pt x="3155385" y="502093"/>
                    <a:pt x="3150498" y="506980"/>
                    <a:pt x="3144471" y="506980"/>
                  </a:cubicBezTo>
                  <a:cubicBezTo>
                    <a:pt x="3138444" y="506980"/>
                    <a:pt x="3133557" y="502093"/>
                    <a:pt x="3133557" y="496066"/>
                  </a:cubicBezTo>
                  <a:cubicBezTo>
                    <a:pt x="3133557" y="490038"/>
                    <a:pt x="3138444" y="485152"/>
                    <a:pt x="3144471" y="485152"/>
                  </a:cubicBezTo>
                  <a:close/>
                  <a:moveTo>
                    <a:pt x="3116225" y="485152"/>
                  </a:moveTo>
                  <a:cubicBezTo>
                    <a:pt x="3122252" y="485152"/>
                    <a:pt x="3127138" y="490038"/>
                    <a:pt x="3127138" y="496066"/>
                  </a:cubicBezTo>
                  <a:cubicBezTo>
                    <a:pt x="3127138" y="502093"/>
                    <a:pt x="3122252" y="506980"/>
                    <a:pt x="3116225" y="506980"/>
                  </a:cubicBezTo>
                  <a:cubicBezTo>
                    <a:pt x="3110197" y="506980"/>
                    <a:pt x="3105311" y="502093"/>
                    <a:pt x="3105311" y="496066"/>
                  </a:cubicBezTo>
                  <a:cubicBezTo>
                    <a:pt x="3105311" y="490038"/>
                    <a:pt x="3110197" y="485152"/>
                    <a:pt x="3116225" y="485152"/>
                  </a:cubicBezTo>
                  <a:close/>
                  <a:moveTo>
                    <a:pt x="3087980" y="485152"/>
                  </a:moveTo>
                  <a:cubicBezTo>
                    <a:pt x="3094007" y="485152"/>
                    <a:pt x="3098893" y="490038"/>
                    <a:pt x="3098893" y="496066"/>
                  </a:cubicBezTo>
                  <a:cubicBezTo>
                    <a:pt x="3098893" y="502093"/>
                    <a:pt x="3094007" y="506980"/>
                    <a:pt x="3087980" y="506980"/>
                  </a:cubicBezTo>
                  <a:cubicBezTo>
                    <a:pt x="3081952" y="506980"/>
                    <a:pt x="3077066" y="502093"/>
                    <a:pt x="3077066" y="496066"/>
                  </a:cubicBezTo>
                  <a:cubicBezTo>
                    <a:pt x="3077066" y="490038"/>
                    <a:pt x="3081953" y="485152"/>
                    <a:pt x="3087980" y="485152"/>
                  </a:cubicBezTo>
                  <a:close/>
                  <a:moveTo>
                    <a:pt x="3059734" y="485152"/>
                  </a:moveTo>
                  <a:cubicBezTo>
                    <a:pt x="3065761" y="485152"/>
                    <a:pt x="3070648" y="490038"/>
                    <a:pt x="3070648" y="496066"/>
                  </a:cubicBezTo>
                  <a:cubicBezTo>
                    <a:pt x="3070648" y="502093"/>
                    <a:pt x="3065761" y="506980"/>
                    <a:pt x="3059734" y="506980"/>
                  </a:cubicBezTo>
                  <a:cubicBezTo>
                    <a:pt x="3053706" y="506980"/>
                    <a:pt x="3048820" y="502093"/>
                    <a:pt x="3048820" y="496066"/>
                  </a:cubicBezTo>
                  <a:cubicBezTo>
                    <a:pt x="3048820" y="490038"/>
                    <a:pt x="3053706" y="485152"/>
                    <a:pt x="3059734" y="485152"/>
                  </a:cubicBezTo>
                  <a:close/>
                  <a:moveTo>
                    <a:pt x="3031489" y="485152"/>
                  </a:moveTo>
                  <a:cubicBezTo>
                    <a:pt x="3037516" y="485152"/>
                    <a:pt x="3042403" y="490038"/>
                    <a:pt x="3042403" y="496066"/>
                  </a:cubicBezTo>
                  <a:cubicBezTo>
                    <a:pt x="3042403" y="502093"/>
                    <a:pt x="3037516" y="506980"/>
                    <a:pt x="3031489" y="506980"/>
                  </a:cubicBezTo>
                  <a:cubicBezTo>
                    <a:pt x="3025462" y="506980"/>
                    <a:pt x="3020575" y="502093"/>
                    <a:pt x="3020575" y="496066"/>
                  </a:cubicBezTo>
                  <a:cubicBezTo>
                    <a:pt x="3020575" y="490038"/>
                    <a:pt x="3025462" y="485152"/>
                    <a:pt x="3031489" y="485152"/>
                  </a:cubicBezTo>
                  <a:close/>
                  <a:moveTo>
                    <a:pt x="3003243" y="485152"/>
                  </a:moveTo>
                  <a:cubicBezTo>
                    <a:pt x="3009270" y="485152"/>
                    <a:pt x="3014156" y="490038"/>
                    <a:pt x="3014156" y="496066"/>
                  </a:cubicBezTo>
                  <a:cubicBezTo>
                    <a:pt x="3014156" y="502093"/>
                    <a:pt x="3009270" y="506980"/>
                    <a:pt x="3003243" y="506980"/>
                  </a:cubicBezTo>
                  <a:cubicBezTo>
                    <a:pt x="2997215" y="506980"/>
                    <a:pt x="2992329" y="502093"/>
                    <a:pt x="2992329" y="496066"/>
                  </a:cubicBezTo>
                  <a:cubicBezTo>
                    <a:pt x="2992329" y="490038"/>
                    <a:pt x="2997215" y="485152"/>
                    <a:pt x="3003243" y="485152"/>
                  </a:cubicBezTo>
                  <a:close/>
                  <a:moveTo>
                    <a:pt x="2974998" y="485152"/>
                  </a:moveTo>
                  <a:cubicBezTo>
                    <a:pt x="2981025" y="485152"/>
                    <a:pt x="2985912" y="490038"/>
                    <a:pt x="2985912" y="496066"/>
                  </a:cubicBezTo>
                  <a:cubicBezTo>
                    <a:pt x="2985912" y="502093"/>
                    <a:pt x="2981025" y="506980"/>
                    <a:pt x="2974998" y="506980"/>
                  </a:cubicBezTo>
                  <a:cubicBezTo>
                    <a:pt x="2968971" y="506980"/>
                    <a:pt x="2964084" y="502093"/>
                    <a:pt x="2964084" y="496066"/>
                  </a:cubicBezTo>
                  <a:cubicBezTo>
                    <a:pt x="2964084" y="490038"/>
                    <a:pt x="2968971" y="485152"/>
                    <a:pt x="2974998" y="485152"/>
                  </a:cubicBezTo>
                  <a:close/>
                  <a:moveTo>
                    <a:pt x="2946752" y="485152"/>
                  </a:moveTo>
                  <a:cubicBezTo>
                    <a:pt x="2952779" y="485152"/>
                    <a:pt x="2957665" y="490038"/>
                    <a:pt x="2957665" y="496066"/>
                  </a:cubicBezTo>
                  <a:cubicBezTo>
                    <a:pt x="2957665" y="502093"/>
                    <a:pt x="2952779" y="506980"/>
                    <a:pt x="2946752" y="506980"/>
                  </a:cubicBezTo>
                  <a:cubicBezTo>
                    <a:pt x="2940724" y="506980"/>
                    <a:pt x="2935838" y="502093"/>
                    <a:pt x="2935838" y="496066"/>
                  </a:cubicBezTo>
                  <a:cubicBezTo>
                    <a:pt x="2935838" y="490038"/>
                    <a:pt x="2940724" y="485152"/>
                    <a:pt x="2946752" y="485152"/>
                  </a:cubicBezTo>
                  <a:close/>
                  <a:moveTo>
                    <a:pt x="2918507" y="485152"/>
                  </a:moveTo>
                  <a:cubicBezTo>
                    <a:pt x="2924534" y="485152"/>
                    <a:pt x="2929421" y="490038"/>
                    <a:pt x="2929421" y="496066"/>
                  </a:cubicBezTo>
                  <a:cubicBezTo>
                    <a:pt x="2929421" y="502093"/>
                    <a:pt x="2924534" y="506980"/>
                    <a:pt x="2918507" y="506980"/>
                  </a:cubicBezTo>
                  <a:cubicBezTo>
                    <a:pt x="2912479" y="506980"/>
                    <a:pt x="2907593" y="502093"/>
                    <a:pt x="2907593" y="496066"/>
                  </a:cubicBezTo>
                  <a:cubicBezTo>
                    <a:pt x="2907593" y="490038"/>
                    <a:pt x="2912479" y="485152"/>
                    <a:pt x="2918507" y="485152"/>
                  </a:cubicBezTo>
                  <a:close/>
                  <a:moveTo>
                    <a:pt x="2890261" y="485152"/>
                  </a:moveTo>
                  <a:cubicBezTo>
                    <a:pt x="2896288" y="485152"/>
                    <a:pt x="2901174" y="490038"/>
                    <a:pt x="2901174" y="496066"/>
                  </a:cubicBezTo>
                  <a:cubicBezTo>
                    <a:pt x="2901174" y="502093"/>
                    <a:pt x="2896288" y="506980"/>
                    <a:pt x="2890261" y="506980"/>
                  </a:cubicBezTo>
                  <a:cubicBezTo>
                    <a:pt x="2884233" y="506980"/>
                    <a:pt x="2879347" y="502093"/>
                    <a:pt x="2879347" y="496066"/>
                  </a:cubicBezTo>
                  <a:cubicBezTo>
                    <a:pt x="2879347" y="490038"/>
                    <a:pt x="2884233" y="485152"/>
                    <a:pt x="2890261" y="485152"/>
                  </a:cubicBezTo>
                  <a:close/>
                  <a:moveTo>
                    <a:pt x="2862016" y="485152"/>
                  </a:moveTo>
                  <a:cubicBezTo>
                    <a:pt x="2868044" y="485152"/>
                    <a:pt x="2872930" y="490038"/>
                    <a:pt x="2872930" y="496066"/>
                  </a:cubicBezTo>
                  <a:cubicBezTo>
                    <a:pt x="2872930" y="502093"/>
                    <a:pt x="2868043" y="506980"/>
                    <a:pt x="2862016" y="506980"/>
                  </a:cubicBezTo>
                  <a:cubicBezTo>
                    <a:pt x="2855988" y="506980"/>
                    <a:pt x="2851102" y="502093"/>
                    <a:pt x="2851102" y="496066"/>
                  </a:cubicBezTo>
                  <a:cubicBezTo>
                    <a:pt x="2851102" y="490038"/>
                    <a:pt x="2855988" y="485152"/>
                    <a:pt x="2862016" y="485152"/>
                  </a:cubicBezTo>
                  <a:close/>
                  <a:moveTo>
                    <a:pt x="2833770" y="485152"/>
                  </a:moveTo>
                  <a:cubicBezTo>
                    <a:pt x="2839797" y="485152"/>
                    <a:pt x="2844683" y="490038"/>
                    <a:pt x="2844683" y="496066"/>
                  </a:cubicBezTo>
                  <a:cubicBezTo>
                    <a:pt x="2844683" y="502093"/>
                    <a:pt x="2839797" y="506980"/>
                    <a:pt x="2833770" y="506980"/>
                  </a:cubicBezTo>
                  <a:cubicBezTo>
                    <a:pt x="2827742" y="506980"/>
                    <a:pt x="2822856" y="502093"/>
                    <a:pt x="2822856" y="496066"/>
                  </a:cubicBezTo>
                  <a:cubicBezTo>
                    <a:pt x="2822856" y="490038"/>
                    <a:pt x="2827742" y="485152"/>
                    <a:pt x="2833770" y="485152"/>
                  </a:cubicBezTo>
                  <a:close/>
                  <a:moveTo>
                    <a:pt x="2805525" y="485152"/>
                  </a:moveTo>
                  <a:cubicBezTo>
                    <a:pt x="2811552" y="485152"/>
                    <a:pt x="2816439" y="490038"/>
                    <a:pt x="2816439" y="496066"/>
                  </a:cubicBezTo>
                  <a:cubicBezTo>
                    <a:pt x="2816439" y="502093"/>
                    <a:pt x="2811552" y="506980"/>
                    <a:pt x="2805525" y="506980"/>
                  </a:cubicBezTo>
                  <a:cubicBezTo>
                    <a:pt x="2799497" y="506980"/>
                    <a:pt x="2794611" y="502093"/>
                    <a:pt x="2794611" y="496066"/>
                  </a:cubicBezTo>
                  <a:cubicBezTo>
                    <a:pt x="2794611" y="490038"/>
                    <a:pt x="2799497" y="485152"/>
                    <a:pt x="2805525" y="485152"/>
                  </a:cubicBezTo>
                  <a:close/>
                  <a:moveTo>
                    <a:pt x="2777279" y="485152"/>
                  </a:moveTo>
                  <a:cubicBezTo>
                    <a:pt x="2783306" y="485152"/>
                    <a:pt x="2788193" y="490038"/>
                    <a:pt x="2788193" y="496066"/>
                  </a:cubicBezTo>
                  <a:cubicBezTo>
                    <a:pt x="2788193" y="502093"/>
                    <a:pt x="2783306" y="506980"/>
                    <a:pt x="2777279" y="506980"/>
                  </a:cubicBezTo>
                  <a:cubicBezTo>
                    <a:pt x="2771251" y="506980"/>
                    <a:pt x="2766365" y="502093"/>
                    <a:pt x="2766365" y="496066"/>
                  </a:cubicBezTo>
                  <a:cubicBezTo>
                    <a:pt x="2766365" y="490038"/>
                    <a:pt x="2771252" y="485152"/>
                    <a:pt x="2777279" y="485152"/>
                  </a:cubicBezTo>
                  <a:close/>
                  <a:moveTo>
                    <a:pt x="2749034" y="485152"/>
                  </a:moveTo>
                  <a:cubicBezTo>
                    <a:pt x="2755062" y="485152"/>
                    <a:pt x="2759948" y="490038"/>
                    <a:pt x="2759948" y="496066"/>
                  </a:cubicBezTo>
                  <a:cubicBezTo>
                    <a:pt x="2759948" y="502093"/>
                    <a:pt x="2755061" y="506980"/>
                    <a:pt x="2749034" y="506980"/>
                  </a:cubicBezTo>
                  <a:cubicBezTo>
                    <a:pt x="2743007" y="506980"/>
                    <a:pt x="2738120" y="502093"/>
                    <a:pt x="2738120" y="496066"/>
                  </a:cubicBezTo>
                  <a:cubicBezTo>
                    <a:pt x="2738120" y="490038"/>
                    <a:pt x="2743007" y="485152"/>
                    <a:pt x="2749034" y="485152"/>
                  </a:cubicBezTo>
                  <a:close/>
                  <a:moveTo>
                    <a:pt x="2720788" y="485152"/>
                  </a:moveTo>
                  <a:cubicBezTo>
                    <a:pt x="2726815" y="485152"/>
                    <a:pt x="2731701" y="490038"/>
                    <a:pt x="2731701" y="496066"/>
                  </a:cubicBezTo>
                  <a:cubicBezTo>
                    <a:pt x="2731701" y="502093"/>
                    <a:pt x="2726815" y="506980"/>
                    <a:pt x="2720788" y="506980"/>
                  </a:cubicBezTo>
                  <a:cubicBezTo>
                    <a:pt x="2714760" y="506980"/>
                    <a:pt x="2709874" y="502093"/>
                    <a:pt x="2709874" y="496066"/>
                  </a:cubicBezTo>
                  <a:cubicBezTo>
                    <a:pt x="2709874" y="490038"/>
                    <a:pt x="2714760" y="485152"/>
                    <a:pt x="2720788" y="485152"/>
                  </a:cubicBezTo>
                  <a:close/>
                  <a:moveTo>
                    <a:pt x="2692543" y="485152"/>
                  </a:moveTo>
                  <a:cubicBezTo>
                    <a:pt x="2698571" y="485152"/>
                    <a:pt x="2703457" y="490038"/>
                    <a:pt x="2703457" y="496066"/>
                  </a:cubicBezTo>
                  <a:cubicBezTo>
                    <a:pt x="2703457" y="502093"/>
                    <a:pt x="2698570" y="506980"/>
                    <a:pt x="2692543" y="506980"/>
                  </a:cubicBezTo>
                  <a:cubicBezTo>
                    <a:pt x="2686515" y="506980"/>
                    <a:pt x="2681629" y="502093"/>
                    <a:pt x="2681629" y="496066"/>
                  </a:cubicBezTo>
                  <a:cubicBezTo>
                    <a:pt x="2681629" y="490038"/>
                    <a:pt x="2686516" y="485152"/>
                    <a:pt x="2692543" y="485152"/>
                  </a:cubicBezTo>
                  <a:close/>
                  <a:moveTo>
                    <a:pt x="2664297" y="485152"/>
                  </a:moveTo>
                  <a:cubicBezTo>
                    <a:pt x="2670325" y="485152"/>
                    <a:pt x="2675211" y="490038"/>
                    <a:pt x="2675211" y="496066"/>
                  </a:cubicBezTo>
                  <a:cubicBezTo>
                    <a:pt x="2675211" y="502093"/>
                    <a:pt x="2670325" y="506980"/>
                    <a:pt x="2664297" y="506980"/>
                  </a:cubicBezTo>
                  <a:cubicBezTo>
                    <a:pt x="2658269" y="506980"/>
                    <a:pt x="2653383" y="502093"/>
                    <a:pt x="2653383" y="496066"/>
                  </a:cubicBezTo>
                  <a:cubicBezTo>
                    <a:pt x="2653383" y="490038"/>
                    <a:pt x="2658270" y="485152"/>
                    <a:pt x="2664297" y="485152"/>
                  </a:cubicBezTo>
                  <a:close/>
                  <a:moveTo>
                    <a:pt x="2636052" y="485152"/>
                  </a:moveTo>
                  <a:cubicBezTo>
                    <a:pt x="2642080" y="485152"/>
                    <a:pt x="2646966" y="490038"/>
                    <a:pt x="2646966" y="496066"/>
                  </a:cubicBezTo>
                  <a:cubicBezTo>
                    <a:pt x="2646966" y="502093"/>
                    <a:pt x="2642080" y="506980"/>
                    <a:pt x="2636052" y="506980"/>
                  </a:cubicBezTo>
                  <a:cubicBezTo>
                    <a:pt x="2630025" y="506980"/>
                    <a:pt x="2625138" y="502093"/>
                    <a:pt x="2625138" y="496066"/>
                  </a:cubicBezTo>
                  <a:cubicBezTo>
                    <a:pt x="2625138" y="490038"/>
                    <a:pt x="2630025" y="485152"/>
                    <a:pt x="2636052" y="485152"/>
                  </a:cubicBezTo>
                  <a:close/>
                  <a:moveTo>
                    <a:pt x="2607806" y="485152"/>
                  </a:moveTo>
                  <a:cubicBezTo>
                    <a:pt x="2613833" y="485152"/>
                    <a:pt x="2618719" y="490038"/>
                    <a:pt x="2618719" y="496066"/>
                  </a:cubicBezTo>
                  <a:cubicBezTo>
                    <a:pt x="2618719" y="502093"/>
                    <a:pt x="2613833" y="506980"/>
                    <a:pt x="2607806" y="506980"/>
                  </a:cubicBezTo>
                  <a:cubicBezTo>
                    <a:pt x="2601778" y="506980"/>
                    <a:pt x="2596892" y="502093"/>
                    <a:pt x="2596892" y="496066"/>
                  </a:cubicBezTo>
                  <a:cubicBezTo>
                    <a:pt x="2596892" y="490038"/>
                    <a:pt x="2601778" y="485152"/>
                    <a:pt x="2607806" y="485152"/>
                  </a:cubicBezTo>
                  <a:close/>
                  <a:moveTo>
                    <a:pt x="2579561" y="485152"/>
                  </a:moveTo>
                  <a:cubicBezTo>
                    <a:pt x="2585589" y="485152"/>
                    <a:pt x="2590475" y="490038"/>
                    <a:pt x="2590475" y="496066"/>
                  </a:cubicBezTo>
                  <a:cubicBezTo>
                    <a:pt x="2590475" y="502093"/>
                    <a:pt x="2585589" y="506980"/>
                    <a:pt x="2579561" y="506980"/>
                  </a:cubicBezTo>
                  <a:cubicBezTo>
                    <a:pt x="2573533" y="506980"/>
                    <a:pt x="2568647" y="502093"/>
                    <a:pt x="2568647" y="496066"/>
                  </a:cubicBezTo>
                  <a:cubicBezTo>
                    <a:pt x="2568647" y="490038"/>
                    <a:pt x="2573533" y="485152"/>
                    <a:pt x="2579561" y="485152"/>
                  </a:cubicBezTo>
                  <a:close/>
                  <a:moveTo>
                    <a:pt x="2551315" y="485152"/>
                  </a:moveTo>
                  <a:cubicBezTo>
                    <a:pt x="2557342" y="485152"/>
                    <a:pt x="2562229" y="490038"/>
                    <a:pt x="2562229" y="496066"/>
                  </a:cubicBezTo>
                  <a:cubicBezTo>
                    <a:pt x="2562229" y="502093"/>
                    <a:pt x="2557343" y="506980"/>
                    <a:pt x="2551315" y="506980"/>
                  </a:cubicBezTo>
                  <a:cubicBezTo>
                    <a:pt x="2545288" y="506980"/>
                    <a:pt x="2540401" y="502093"/>
                    <a:pt x="2540401" y="496066"/>
                  </a:cubicBezTo>
                  <a:cubicBezTo>
                    <a:pt x="2540401" y="490038"/>
                    <a:pt x="2545288" y="485152"/>
                    <a:pt x="2551315" y="485152"/>
                  </a:cubicBezTo>
                  <a:close/>
                  <a:moveTo>
                    <a:pt x="2523069" y="485152"/>
                  </a:moveTo>
                  <a:cubicBezTo>
                    <a:pt x="2529096" y="485152"/>
                    <a:pt x="2533982" y="490038"/>
                    <a:pt x="2533982" y="496066"/>
                  </a:cubicBezTo>
                  <a:cubicBezTo>
                    <a:pt x="2533982" y="502093"/>
                    <a:pt x="2529096" y="506980"/>
                    <a:pt x="2523069" y="506980"/>
                  </a:cubicBezTo>
                  <a:cubicBezTo>
                    <a:pt x="2517041" y="506980"/>
                    <a:pt x="2512155" y="502093"/>
                    <a:pt x="2512155" y="496066"/>
                  </a:cubicBezTo>
                  <a:cubicBezTo>
                    <a:pt x="2512155" y="490038"/>
                    <a:pt x="2517041" y="485152"/>
                    <a:pt x="2523069" y="485152"/>
                  </a:cubicBezTo>
                  <a:close/>
                  <a:moveTo>
                    <a:pt x="2494824" y="485152"/>
                  </a:moveTo>
                  <a:cubicBezTo>
                    <a:pt x="2500851" y="485152"/>
                    <a:pt x="2505737" y="490038"/>
                    <a:pt x="2505737" y="496066"/>
                  </a:cubicBezTo>
                  <a:cubicBezTo>
                    <a:pt x="2505737" y="502093"/>
                    <a:pt x="2500851" y="506980"/>
                    <a:pt x="2494824" y="506980"/>
                  </a:cubicBezTo>
                  <a:cubicBezTo>
                    <a:pt x="2488796" y="506980"/>
                    <a:pt x="2483910" y="502093"/>
                    <a:pt x="2483910" y="496066"/>
                  </a:cubicBezTo>
                  <a:cubicBezTo>
                    <a:pt x="2483910" y="490038"/>
                    <a:pt x="2488796" y="485152"/>
                    <a:pt x="2494824" y="485152"/>
                  </a:cubicBezTo>
                  <a:close/>
                  <a:moveTo>
                    <a:pt x="2466578" y="485152"/>
                  </a:moveTo>
                  <a:cubicBezTo>
                    <a:pt x="2472605" y="485152"/>
                    <a:pt x="2477491" y="490038"/>
                    <a:pt x="2477491" y="496066"/>
                  </a:cubicBezTo>
                  <a:cubicBezTo>
                    <a:pt x="2477491" y="502093"/>
                    <a:pt x="2472605" y="506980"/>
                    <a:pt x="2466578" y="506980"/>
                  </a:cubicBezTo>
                  <a:cubicBezTo>
                    <a:pt x="2460550" y="506980"/>
                    <a:pt x="2455664" y="502093"/>
                    <a:pt x="2455664" y="496066"/>
                  </a:cubicBezTo>
                  <a:cubicBezTo>
                    <a:pt x="2455664" y="490038"/>
                    <a:pt x="2460550" y="485152"/>
                    <a:pt x="2466578" y="485152"/>
                  </a:cubicBezTo>
                  <a:close/>
                  <a:moveTo>
                    <a:pt x="2438333" y="485152"/>
                  </a:moveTo>
                  <a:cubicBezTo>
                    <a:pt x="2444360" y="485152"/>
                    <a:pt x="2449247" y="490038"/>
                    <a:pt x="2449247" y="496066"/>
                  </a:cubicBezTo>
                  <a:cubicBezTo>
                    <a:pt x="2449247" y="502093"/>
                    <a:pt x="2444360" y="506980"/>
                    <a:pt x="2438333" y="506980"/>
                  </a:cubicBezTo>
                  <a:cubicBezTo>
                    <a:pt x="2432306" y="506980"/>
                    <a:pt x="2427419" y="502093"/>
                    <a:pt x="2427419" y="496066"/>
                  </a:cubicBezTo>
                  <a:cubicBezTo>
                    <a:pt x="2427419" y="490038"/>
                    <a:pt x="2432306" y="485152"/>
                    <a:pt x="2438333" y="485152"/>
                  </a:cubicBezTo>
                  <a:close/>
                  <a:moveTo>
                    <a:pt x="2410087" y="485152"/>
                  </a:moveTo>
                  <a:cubicBezTo>
                    <a:pt x="2416114" y="485152"/>
                    <a:pt x="2421000" y="490038"/>
                    <a:pt x="2421000" y="496066"/>
                  </a:cubicBezTo>
                  <a:cubicBezTo>
                    <a:pt x="2421000" y="502093"/>
                    <a:pt x="2416114" y="506980"/>
                    <a:pt x="2410087" y="506980"/>
                  </a:cubicBezTo>
                  <a:cubicBezTo>
                    <a:pt x="2404059" y="506980"/>
                    <a:pt x="2399173" y="502093"/>
                    <a:pt x="2399173" y="496066"/>
                  </a:cubicBezTo>
                  <a:cubicBezTo>
                    <a:pt x="2399173" y="490038"/>
                    <a:pt x="2404059" y="485152"/>
                    <a:pt x="2410087" y="485152"/>
                  </a:cubicBezTo>
                  <a:close/>
                  <a:moveTo>
                    <a:pt x="2381842" y="485152"/>
                  </a:moveTo>
                  <a:cubicBezTo>
                    <a:pt x="2387869" y="485152"/>
                    <a:pt x="2392755" y="490038"/>
                    <a:pt x="2392755" y="496066"/>
                  </a:cubicBezTo>
                  <a:cubicBezTo>
                    <a:pt x="2392755" y="502093"/>
                    <a:pt x="2387869" y="506980"/>
                    <a:pt x="2381842" y="506980"/>
                  </a:cubicBezTo>
                  <a:cubicBezTo>
                    <a:pt x="2375814" y="506980"/>
                    <a:pt x="2370928" y="502093"/>
                    <a:pt x="2370928" y="496066"/>
                  </a:cubicBezTo>
                  <a:cubicBezTo>
                    <a:pt x="2370928" y="490038"/>
                    <a:pt x="2375814" y="485152"/>
                    <a:pt x="2381842" y="485152"/>
                  </a:cubicBezTo>
                  <a:close/>
                  <a:moveTo>
                    <a:pt x="2353596" y="485152"/>
                  </a:moveTo>
                  <a:cubicBezTo>
                    <a:pt x="2359623" y="485152"/>
                    <a:pt x="2364510" y="490038"/>
                    <a:pt x="2364510" y="496066"/>
                  </a:cubicBezTo>
                  <a:cubicBezTo>
                    <a:pt x="2364510" y="502093"/>
                    <a:pt x="2359623" y="506980"/>
                    <a:pt x="2353596" y="506980"/>
                  </a:cubicBezTo>
                  <a:cubicBezTo>
                    <a:pt x="2347568" y="506980"/>
                    <a:pt x="2342682" y="502093"/>
                    <a:pt x="2342682" y="496066"/>
                  </a:cubicBezTo>
                  <a:cubicBezTo>
                    <a:pt x="2342682" y="490038"/>
                    <a:pt x="2347568" y="485152"/>
                    <a:pt x="2353596" y="485152"/>
                  </a:cubicBezTo>
                  <a:close/>
                  <a:moveTo>
                    <a:pt x="2325351" y="485152"/>
                  </a:moveTo>
                  <a:cubicBezTo>
                    <a:pt x="2331378" y="485152"/>
                    <a:pt x="2336265" y="490038"/>
                    <a:pt x="2336265" y="496066"/>
                  </a:cubicBezTo>
                  <a:cubicBezTo>
                    <a:pt x="2336265" y="502093"/>
                    <a:pt x="2331378" y="506980"/>
                    <a:pt x="2325351" y="506980"/>
                  </a:cubicBezTo>
                  <a:cubicBezTo>
                    <a:pt x="2319324" y="506980"/>
                    <a:pt x="2314437" y="502093"/>
                    <a:pt x="2314437" y="496066"/>
                  </a:cubicBezTo>
                  <a:cubicBezTo>
                    <a:pt x="2314437" y="490038"/>
                    <a:pt x="2319324" y="485152"/>
                    <a:pt x="2325351" y="485152"/>
                  </a:cubicBezTo>
                  <a:close/>
                  <a:moveTo>
                    <a:pt x="2297105" y="485152"/>
                  </a:moveTo>
                  <a:cubicBezTo>
                    <a:pt x="2303132" y="485152"/>
                    <a:pt x="2308018" y="490038"/>
                    <a:pt x="2308018" y="496066"/>
                  </a:cubicBezTo>
                  <a:cubicBezTo>
                    <a:pt x="2308018" y="502093"/>
                    <a:pt x="2303132" y="506980"/>
                    <a:pt x="2297105" y="506980"/>
                  </a:cubicBezTo>
                  <a:cubicBezTo>
                    <a:pt x="2291077" y="506980"/>
                    <a:pt x="2286191" y="502093"/>
                    <a:pt x="2286191" y="496066"/>
                  </a:cubicBezTo>
                  <a:cubicBezTo>
                    <a:pt x="2286191" y="490038"/>
                    <a:pt x="2291077" y="485152"/>
                    <a:pt x="2297105" y="485152"/>
                  </a:cubicBezTo>
                  <a:close/>
                  <a:moveTo>
                    <a:pt x="2268860" y="485152"/>
                  </a:moveTo>
                  <a:cubicBezTo>
                    <a:pt x="2274887" y="485152"/>
                    <a:pt x="2279774" y="490038"/>
                    <a:pt x="2279774" y="496066"/>
                  </a:cubicBezTo>
                  <a:cubicBezTo>
                    <a:pt x="2279774" y="502093"/>
                    <a:pt x="2274887" y="506980"/>
                    <a:pt x="2268860" y="506980"/>
                  </a:cubicBezTo>
                  <a:cubicBezTo>
                    <a:pt x="2262833" y="506980"/>
                    <a:pt x="2257946" y="502093"/>
                    <a:pt x="2257946" y="496066"/>
                  </a:cubicBezTo>
                  <a:cubicBezTo>
                    <a:pt x="2257946" y="490038"/>
                    <a:pt x="2262833" y="485152"/>
                    <a:pt x="2268860" y="485152"/>
                  </a:cubicBezTo>
                  <a:close/>
                  <a:moveTo>
                    <a:pt x="2240614" y="485152"/>
                  </a:moveTo>
                  <a:cubicBezTo>
                    <a:pt x="2246641" y="485152"/>
                    <a:pt x="2251528" y="490038"/>
                    <a:pt x="2251528" y="496066"/>
                  </a:cubicBezTo>
                  <a:cubicBezTo>
                    <a:pt x="2251528" y="502093"/>
                    <a:pt x="2246641" y="506980"/>
                    <a:pt x="2240614" y="506980"/>
                  </a:cubicBezTo>
                  <a:cubicBezTo>
                    <a:pt x="2234586" y="506980"/>
                    <a:pt x="2229700" y="502093"/>
                    <a:pt x="2229700" y="496066"/>
                  </a:cubicBezTo>
                  <a:cubicBezTo>
                    <a:pt x="2229700" y="490038"/>
                    <a:pt x="2234586" y="485152"/>
                    <a:pt x="2240614" y="485152"/>
                  </a:cubicBezTo>
                  <a:close/>
                  <a:moveTo>
                    <a:pt x="2212369" y="485152"/>
                  </a:moveTo>
                  <a:cubicBezTo>
                    <a:pt x="2218396" y="485152"/>
                    <a:pt x="2223283" y="490038"/>
                    <a:pt x="2223283" y="496066"/>
                  </a:cubicBezTo>
                  <a:cubicBezTo>
                    <a:pt x="2223283" y="502093"/>
                    <a:pt x="2218397" y="506980"/>
                    <a:pt x="2212369" y="506980"/>
                  </a:cubicBezTo>
                  <a:cubicBezTo>
                    <a:pt x="2206342" y="506980"/>
                    <a:pt x="2201455" y="502093"/>
                    <a:pt x="2201455" y="496066"/>
                  </a:cubicBezTo>
                  <a:cubicBezTo>
                    <a:pt x="2201455" y="490038"/>
                    <a:pt x="2206342" y="485152"/>
                    <a:pt x="2212369" y="485152"/>
                  </a:cubicBezTo>
                  <a:close/>
                  <a:moveTo>
                    <a:pt x="2184123" y="485152"/>
                  </a:moveTo>
                  <a:cubicBezTo>
                    <a:pt x="2190150" y="485152"/>
                    <a:pt x="2195037" y="490038"/>
                    <a:pt x="2195037" y="496066"/>
                  </a:cubicBezTo>
                  <a:cubicBezTo>
                    <a:pt x="2195037" y="502093"/>
                    <a:pt x="2190150" y="506980"/>
                    <a:pt x="2184123" y="506980"/>
                  </a:cubicBezTo>
                  <a:cubicBezTo>
                    <a:pt x="2178095" y="506980"/>
                    <a:pt x="2173209" y="502093"/>
                    <a:pt x="2173209" y="496066"/>
                  </a:cubicBezTo>
                  <a:cubicBezTo>
                    <a:pt x="2173209" y="490038"/>
                    <a:pt x="2178095" y="485152"/>
                    <a:pt x="2184123" y="485152"/>
                  </a:cubicBezTo>
                  <a:close/>
                  <a:moveTo>
                    <a:pt x="2155878" y="485152"/>
                  </a:moveTo>
                  <a:cubicBezTo>
                    <a:pt x="2161905" y="485152"/>
                    <a:pt x="2166792" y="490038"/>
                    <a:pt x="2166792" y="496066"/>
                  </a:cubicBezTo>
                  <a:cubicBezTo>
                    <a:pt x="2166792" y="502093"/>
                    <a:pt x="2161906" y="506980"/>
                    <a:pt x="2155878" y="506980"/>
                  </a:cubicBezTo>
                  <a:cubicBezTo>
                    <a:pt x="2149850" y="506980"/>
                    <a:pt x="2144964" y="502093"/>
                    <a:pt x="2144964" y="496066"/>
                  </a:cubicBezTo>
                  <a:cubicBezTo>
                    <a:pt x="2144964" y="490038"/>
                    <a:pt x="2149850" y="485152"/>
                    <a:pt x="2155878" y="485152"/>
                  </a:cubicBezTo>
                  <a:close/>
                  <a:moveTo>
                    <a:pt x="2127632" y="485152"/>
                  </a:moveTo>
                  <a:cubicBezTo>
                    <a:pt x="2133659" y="485152"/>
                    <a:pt x="2138546" y="490038"/>
                    <a:pt x="2138546" y="496066"/>
                  </a:cubicBezTo>
                  <a:cubicBezTo>
                    <a:pt x="2138546" y="502093"/>
                    <a:pt x="2133659" y="506980"/>
                    <a:pt x="2127632" y="506980"/>
                  </a:cubicBezTo>
                  <a:cubicBezTo>
                    <a:pt x="2121604" y="506980"/>
                    <a:pt x="2116718" y="502093"/>
                    <a:pt x="2116718" y="496066"/>
                  </a:cubicBezTo>
                  <a:cubicBezTo>
                    <a:pt x="2116718" y="490038"/>
                    <a:pt x="2121604" y="485152"/>
                    <a:pt x="2127632" y="485152"/>
                  </a:cubicBezTo>
                  <a:close/>
                  <a:moveTo>
                    <a:pt x="2099387" y="485152"/>
                  </a:moveTo>
                  <a:cubicBezTo>
                    <a:pt x="2105415" y="485152"/>
                    <a:pt x="2110301" y="490038"/>
                    <a:pt x="2110301" y="496066"/>
                  </a:cubicBezTo>
                  <a:cubicBezTo>
                    <a:pt x="2110301" y="502093"/>
                    <a:pt x="2105415" y="506980"/>
                    <a:pt x="2099387" y="506980"/>
                  </a:cubicBezTo>
                  <a:cubicBezTo>
                    <a:pt x="2093360" y="506980"/>
                    <a:pt x="2088474" y="502093"/>
                    <a:pt x="2088474" y="496066"/>
                  </a:cubicBezTo>
                  <a:cubicBezTo>
                    <a:pt x="2088474" y="490038"/>
                    <a:pt x="2093360" y="485152"/>
                    <a:pt x="2099387" y="485152"/>
                  </a:cubicBezTo>
                  <a:close/>
                  <a:moveTo>
                    <a:pt x="2071141" y="485152"/>
                  </a:moveTo>
                  <a:cubicBezTo>
                    <a:pt x="2077168" y="485152"/>
                    <a:pt x="2082055" y="490038"/>
                    <a:pt x="2082055" y="496066"/>
                  </a:cubicBezTo>
                  <a:cubicBezTo>
                    <a:pt x="2082055" y="502093"/>
                    <a:pt x="2077168" y="506980"/>
                    <a:pt x="2071141" y="506980"/>
                  </a:cubicBezTo>
                  <a:cubicBezTo>
                    <a:pt x="2065113" y="506980"/>
                    <a:pt x="2060227" y="502093"/>
                    <a:pt x="2060227" y="496066"/>
                  </a:cubicBezTo>
                  <a:cubicBezTo>
                    <a:pt x="2060227" y="490038"/>
                    <a:pt x="2065113" y="485152"/>
                    <a:pt x="2071141" y="485152"/>
                  </a:cubicBezTo>
                  <a:close/>
                  <a:moveTo>
                    <a:pt x="2042896" y="485152"/>
                  </a:moveTo>
                  <a:cubicBezTo>
                    <a:pt x="2048924" y="485152"/>
                    <a:pt x="2053810" y="490038"/>
                    <a:pt x="2053810" y="496066"/>
                  </a:cubicBezTo>
                  <a:cubicBezTo>
                    <a:pt x="2053810" y="502093"/>
                    <a:pt x="2048924" y="506980"/>
                    <a:pt x="2042896" y="506980"/>
                  </a:cubicBezTo>
                  <a:cubicBezTo>
                    <a:pt x="2036869" y="506980"/>
                    <a:pt x="2031983" y="502093"/>
                    <a:pt x="2031983" y="496066"/>
                  </a:cubicBezTo>
                  <a:cubicBezTo>
                    <a:pt x="2031983" y="490038"/>
                    <a:pt x="2036869" y="485152"/>
                    <a:pt x="2042896" y="485152"/>
                  </a:cubicBezTo>
                  <a:close/>
                  <a:moveTo>
                    <a:pt x="2014650" y="485152"/>
                  </a:moveTo>
                  <a:cubicBezTo>
                    <a:pt x="2020677" y="485152"/>
                    <a:pt x="2025564" y="490038"/>
                    <a:pt x="2025564" y="496066"/>
                  </a:cubicBezTo>
                  <a:cubicBezTo>
                    <a:pt x="2025564" y="502093"/>
                    <a:pt x="2020677" y="506980"/>
                    <a:pt x="2014650" y="506980"/>
                  </a:cubicBezTo>
                  <a:cubicBezTo>
                    <a:pt x="2008623" y="506980"/>
                    <a:pt x="2003736" y="502093"/>
                    <a:pt x="2003736" y="496066"/>
                  </a:cubicBezTo>
                  <a:cubicBezTo>
                    <a:pt x="2003736" y="490038"/>
                    <a:pt x="2008623" y="485152"/>
                    <a:pt x="2014650" y="485152"/>
                  </a:cubicBezTo>
                  <a:close/>
                  <a:moveTo>
                    <a:pt x="1986405" y="485152"/>
                  </a:moveTo>
                  <a:cubicBezTo>
                    <a:pt x="1992433" y="485152"/>
                    <a:pt x="1997319" y="490038"/>
                    <a:pt x="1997319" y="496066"/>
                  </a:cubicBezTo>
                  <a:cubicBezTo>
                    <a:pt x="1997319" y="502093"/>
                    <a:pt x="1992433" y="506980"/>
                    <a:pt x="1986405" y="506980"/>
                  </a:cubicBezTo>
                  <a:cubicBezTo>
                    <a:pt x="1980378" y="506980"/>
                    <a:pt x="1975492" y="502093"/>
                    <a:pt x="1975492" y="496066"/>
                  </a:cubicBezTo>
                  <a:cubicBezTo>
                    <a:pt x="1975492" y="490038"/>
                    <a:pt x="1980378" y="485152"/>
                    <a:pt x="1986405" y="485152"/>
                  </a:cubicBezTo>
                  <a:close/>
                  <a:moveTo>
                    <a:pt x="1958159" y="485152"/>
                  </a:moveTo>
                  <a:cubicBezTo>
                    <a:pt x="1964186" y="485152"/>
                    <a:pt x="1969072" y="490038"/>
                    <a:pt x="1969072" y="496066"/>
                  </a:cubicBezTo>
                  <a:cubicBezTo>
                    <a:pt x="1969072" y="502093"/>
                    <a:pt x="1964186" y="506980"/>
                    <a:pt x="1958159" y="506980"/>
                  </a:cubicBezTo>
                  <a:cubicBezTo>
                    <a:pt x="1952132" y="506980"/>
                    <a:pt x="1947245" y="502093"/>
                    <a:pt x="1947245" y="496066"/>
                  </a:cubicBezTo>
                  <a:cubicBezTo>
                    <a:pt x="1947245" y="490038"/>
                    <a:pt x="1952132" y="485152"/>
                    <a:pt x="1958159" y="485152"/>
                  </a:cubicBezTo>
                  <a:close/>
                  <a:moveTo>
                    <a:pt x="1929914" y="485152"/>
                  </a:moveTo>
                  <a:cubicBezTo>
                    <a:pt x="1935942" y="485152"/>
                    <a:pt x="1940828" y="490038"/>
                    <a:pt x="1940828" y="496066"/>
                  </a:cubicBezTo>
                  <a:cubicBezTo>
                    <a:pt x="1940828" y="502093"/>
                    <a:pt x="1935942" y="506980"/>
                    <a:pt x="1929914" y="506980"/>
                  </a:cubicBezTo>
                  <a:cubicBezTo>
                    <a:pt x="1923887" y="506980"/>
                    <a:pt x="1919000" y="502093"/>
                    <a:pt x="1919000" y="496066"/>
                  </a:cubicBezTo>
                  <a:cubicBezTo>
                    <a:pt x="1919000" y="490038"/>
                    <a:pt x="1923887" y="485152"/>
                    <a:pt x="1929914" y="485152"/>
                  </a:cubicBezTo>
                  <a:close/>
                  <a:moveTo>
                    <a:pt x="1901668" y="485152"/>
                  </a:moveTo>
                  <a:cubicBezTo>
                    <a:pt x="1907696" y="485152"/>
                    <a:pt x="1912582" y="490038"/>
                    <a:pt x="1912582" y="496066"/>
                  </a:cubicBezTo>
                  <a:cubicBezTo>
                    <a:pt x="1912582" y="502093"/>
                    <a:pt x="1907696" y="506980"/>
                    <a:pt x="1901668" y="506980"/>
                  </a:cubicBezTo>
                  <a:cubicBezTo>
                    <a:pt x="1895641" y="506980"/>
                    <a:pt x="1890754" y="502093"/>
                    <a:pt x="1890754" y="496066"/>
                  </a:cubicBezTo>
                  <a:cubicBezTo>
                    <a:pt x="1890754" y="490038"/>
                    <a:pt x="1895641" y="485152"/>
                    <a:pt x="1901668" y="485152"/>
                  </a:cubicBezTo>
                  <a:close/>
                  <a:moveTo>
                    <a:pt x="1873423" y="485152"/>
                  </a:moveTo>
                  <a:cubicBezTo>
                    <a:pt x="1879450" y="485152"/>
                    <a:pt x="1884337" y="490038"/>
                    <a:pt x="1884337" y="496066"/>
                  </a:cubicBezTo>
                  <a:cubicBezTo>
                    <a:pt x="1884337" y="502093"/>
                    <a:pt x="1879450" y="506980"/>
                    <a:pt x="1873423" y="506980"/>
                  </a:cubicBezTo>
                  <a:cubicBezTo>
                    <a:pt x="1867395" y="506980"/>
                    <a:pt x="1862509" y="502093"/>
                    <a:pt x="1862509" y="496066"/>
                  </a:cubicBezTo>
                  <a:cubicBezTo>
                    <a:pt x="1862509" y="490038"/>
                    <a:pt x="1867395" y="485152"/>
                    <a:pt x="1873423" y="485152"/>
                  </a:cubicBezTo>
                  <a:close/>
                  <a:moveTo>
                    <a:pt x="1845178" y="485152"/>
                  </a:moveTo>
                  <a:cubicBezTo>
                    <a:pt x="1851205" y="485152"/>
                    <a:pt x="1856091" y="490038"/>
                    <a:pt x="1856091" y="496066"/>
                  </a:cubicBezTo>
                  <a:cubicBezTo>
                    <a:pt x="1856091" y="502093"/>
                    <a:pt x="1851205" y="506980"/>
                    <a:pt x="1845178" y="506980"/>
                  </a:cubicBezTo>
                  <a:cubicBezTo>
                    <a:pt x="1839150" y="506980"/>
                    <a:pt x="1834264" y="502093"/>
                    <a:pt x="1834264" y="496066"/>
                  </a:cubicBezTo>
                  <a:cubicBezTo>
                    <a:pt x="1834264" y="490038"/>
                    <a:pt x="1839150" y="485152"/>
                    <a:pt x="1845178" y="485152"/>
                  </a:cubicBezTo>
                  <a:close/>
                  <a:moveTo>
                    <a:pt x="1816932" y="485152"/>
                  </a:moveTo>
                  <a:cubicBezTo>
                    <a:pt x="1822959" y="485152"/>
                    <a:pt x="1827846" y="490038"/>
                    <a:pt x="1827846" y="496066"/>
                  </a:cubicBezTo>
                  <a:cubicBezTo>
                    <a:pt x="1827846" y="502093"/>
                    <a:pt x="1822959" y="506980"/>
                    <a:pt x="1816932" y="506980"/>
                  </a:cubicBezTo>
                  <a:cubicBezTo>
                    <a:pt x="1810904" y="506980"/>
                    <a:pt x="1806018" y="502093"/>
                    <a:pt x="1806018" y="496066"/>
                  </a:cubicBezTo>
                  <a:cubicBezTo>
                    <a:pt x="1806018" y="490038"/>
                    <a:pt x="1810904" y="485152"/>
                    <a:pt x="1816932" y="485152"/>
                  </a:cubicBezTo>
                  <a:close/>
                  <a:moveTo>
                    <a:pt x="1788688" y="485152"/>
                  </a:moveTo>
                  <a:cubicBezTo>
                    <a:pt x="1794715" y="485152"/>
                    <a:pt x="1799601" y="490038"/>
                    <a:pt x="1799601" y="496066"/>
                  </a:cubicBezTo>
                  <a:cubicBezTo>
                    <a:pt x="1799601" y="502093"/>
                    <a:pt x="1794715" y="506980"/>
                    <a:pt x="1788688" y="506980"/>
                  </a:cubicBezTo>
                  <a:cubicBezTo>
                    <a:pt x="1782660" y="506980"/>
                    <a:pt x="1777774" y="502093"/>
                    <a:pt x="1777774" y="496066"/>
                  </a:cubicBezTo>
                  <a:cubicBezTo>
                    <a:pt x="1777774" y="490038"/>
                    <a:pt x="1782660" y="485152"/>
                    <a:pt x="1788688" y="485152"/>
                  </a:cubicBezTo>
                  <a:close/>
                  <a:moveTo>
                    <a:pt x="1760442" y="485152"/>
                  </a:moveTo>
                  <a:cubicBezTo>
                    <a:pt x="1766470" y="485152"/>
                    <a:pt x="1771356" y="490038"/>
                    <a:pt x="1771356" y="496066"/>
                  </a:cubicBezTo>
                  <a:cubicBezTo>
                    <a:pt x="1771356" y="502093"/>
                    <a:pt x="1766470" y="506980"/>
                    <a:pt x="1760442" y="506980"/>
                  </a:cubicBezTo>
                  <a:cubicBezTo>
                    <a:pt x="1754415" y="506980"/>
                    <a:pt x="1749528" y="502093"/>
                    <a:pt x="1749528" y="496066"/>
                  </a:cubicBezTo>
                  <a:cubicBezTo>
                    <a:pt x="1749528" y="490038"/>
                    <a:pt x="1754415" y="485152"/>
                    <a:pt x="1760442" y="485152"/>
                  </a:cubicBezTo>
                  <a:close/>
                  <a:moveTo>
                    <a:pt x="1732197" y="485152"/>
                  </a:moveTo>
                  <a:cubicBezTo>
                    <a:pt x="1738224" y="485152"/>
                    <a:pt x="1743110" y="490038"/>
                    <a:pt x="1743110" y="496066"/>
                  </a:cubicBezTo>
                  <a:cubicBezTo>
                    <a:pt x="1743110" y="502093"/>
                    <a:pt x="1738224" y="506980"/>
                    <a:pt x="1732197" y="506980"/>
                  </a:cubicBezTo>
                  <a:cubicBezTo>
                    <a:pt x="1726169" y="506980"/>
                    <a:pt x="1721283" y="502093"/>
                    <a:pt x="1721283" y="496066"/>
                  </a:cubicBezTo>
                  <a:cubicBezTo>
                    <a:pt x="1721283" y="490038"/>
                    <a:pt x="1726169" y="485152"/>
                    <a:pt x="1732197" y="485152"/>
                  </a:cubicBezTo>
                  <a:close/>
                  <a:moveTo>
                    <a:pt x="1703994" y="485152"/>
                  </a:moveTo>
                  <a:cubicBezTo>
                    <a:pt x="1710021" y="485152"/>
                    <a:pt x="1714907" y="490038"/>
                    <a:pt x="1714907" y="496066"/>
                  </a:cubicBezTo>
                  <a:lnTo>
                    <a:pt x="1704185" y="506788"/>
                  </a:lnTo>
                  <a:lnTo>
                    <a:pt x="1704413" y="506788"/>
                  </a:lnTo>
                  <a:lnTo>
                    <a:pt x="1704024" y="506949"/>
                  </a:lnTo>
                  <a:lnTo>
                    <a:pt x="1703994" y="506980"/>
                  </a:lnTo>
                  <a:lnTo>
                    <a:pt x="1703981" y="506967"/>
                  </a:lnTo>
                  <a:lnTo>
                    <a:pt x="1703951" y="506980"/>
                  </a:lnTo>
                  <a:lnTo>
                    <a:pt x="1703489" y="506788"/>
                  </a:lnTo>
                  <a:lnTo>
                    <a:pt x="1703802" y="506788"/>
                  </a:lnTo>
                  <a:lnTo>
                    <a:pt x="1693080" y="496066"/>
                  </a:lnTo>
                  <a:cubicBezTo>
                    <a:pt x="1693080" y="490038"/>
                    <a:pt x="1697966" y="485152"/>
                    <a:pt x="1703994" y="485152"/>
                  </a:cubicBezTo>
                  <a:close/>
                  <a:moveTo>
                    <a:pt x="1675733" y="485152"/>
                  </a:moveTo>
                  <a:cubicBezTo>
                    <a:pt x="1681760" y="485152"/>
                    <a:pt x="1686646" y="490038"/>
                    <a:pt x="1686646" y="496066"/>
                  </a:cubicBezTo>
                  <a:cubicBezTo>
                    <a:pt x="1686646" y="502093"/>
                    <a:pt x="1681760" y="506980"/>
                    <a:pt x="1675733" y="506980"/>
                  </a:cubicBezTo>
                  <a:cubicBezTo>
                    <a:pt x="1669705" y="506980"/>
                    <a:pt x="1664819" y="502093"/>
                    <a:pt x="1664819" y="496066"/>
                  </a:cubicBezTo>
                  <a:cubicBezTo>
                    <a:pt x="1664819" y="490038"/>
                    <a:pt x="1669705" y="485152"/>
                    <a:pt x="1675733" y="485152"/>
                  </a:cubicBezTo>
                  <a:close/>
                  <a:moveTo>
                    <a:pt x="1647494" y="485152"/>
                  </a:moveTo>
                  <a:cubicBezTo>
                    <a:pt x="1653522" y="485152"/>
                    <a:pt x="1658408" y="490038"/>
                    <a:pt x="1658408" y="496066"/>
                  </a:cubicBezTo>
                  <a:cubicBezTo>
                    <a:pt x="1658408" y="502093"/>
                    <a:pt x="1653522" y="506980"/>
                    <a:pt x="1647494" y="506980"/>
                  </a:cubicBezTo>
                  <a:cubicBezTo>
                    <a:pt x="1641467" y="506980"/>
                    <a:pt x="1636581" y="502093"/>
                    <a:pt x="1636581" y="496066"/>
                  </a:cubicBezTo>
                  <a:cubicBezTo>
                    <a:pt x="1636581" y="490038"/>
                    <a:pt x="1641467" y="485152"/>
                    <a:pt x="1647494" y="485152"/>
                  </a:cubicBezTo>
                  <a:close/>
                  <a:moveTo>
                    <a:pt x="1619250" y="485152"/>
                  </a:moveTo>
                  <a:cubicBezTo>
                    <a:pt x="1625277" y="485152"/>
                    <a:pt x="1630163" y="490038"/>
                    <a:pt x="1630163" y="496066"/>
                  </a:cubicBezTo>
                  <a:cubicBezTo>
                    <a:pt x="1630163" y="502093"/>
                    <a:pt x="1625277" y="506980"/>
                    <a:pt x="1619250" y="506980"/>
                  </a:cubicBezTo>
                  <a:cubicBezTo>
                    <a:pt x="1613222" y="506980"/>
                    <a:pt x="1608336" y="502093"/>
                    <a:pt x="1608336" y="496066"/>
                  </a:cubicBezTo>
                  <a:cubicBezTo>
                    <a:pt x="1608336" y="490038"/>
                    <a:pt x="1613222" y="485152"/>
                    <a:pt x="1619250" y="485152"/>
                  </a:cubicBezTo>
                  <a:close/>
                  <a:moveTo>
                    <a:pt x="1591004" y="485152"/>
                  </a:moveTo>
                  <a:cubicBezTo>
                    <a:pt x="1597031" y="485152"/>
                    <a:pt x="1601917" y="490038"/>
                    <a:pt x="1601917" y="496066"/>
                  </a:cubicBezTo>
                  <a:cubicBezTo>
                    <a:pt x="1601917" y="502093"/>
                    <a:pt x="1597031" y="506980"/>
                    <a:pt x="1591004" y="506980"/>
                  </a:cubicBezTo>
                  <a:cubicBezTo>
                    <a:pt x="1584976" y="506980"/>
                    <a:pt x="1580090" y="502093"/>
                    <a:pt x="1580090" y="496066"/>
                  </a:cubicBezTo>
                  <a:cubicBezTo>
                    <a:pt x="1580090" y="490038"/>
                    <a:pt x="1584976" y="485152"/>
                    <a:pt x="1591004" y="485152"/>
                  </a:cubicBezTo>
                  <a:close/>
                  <a:moveTo>
                    <a:pt x="1562759" y="485152"/>
                  </a:moveTo>
                  <a:cubicBezTo>
                    <a:pt x="1568786" y="485152"/>
                    <a:pt x="1573673" y="490038"/>
                    <a:pt x="1573673" y="496066"/>
                  </a:cubicBezTo>
                  <a:cubicBezTo>
                    <a:pt x="1573673" y="502093"/>
                    <a:pt x="1568786" y="506980"/>
                    <a:pt x="1562759" y="506980"/>
                  </a:cubicBezTo>
                  <a:cubicBezTo>
                    <a:pt x="1556731" y="506980"/>
                    <a:pt x="1551845" y="502093"/>
                    <a:pt x="1551845" y="496066"/>
                  </a:cubicBezTo>
                  <a:cubicBezTo>
                    <a:pt x="1551845" y="490038"/>
                    <a:pt x="1556731" y="485152"/>
                    <a:pt x="1562759" y="485152"/>
                  </a:cubicBezTo>
                  <a:close/>
                  <a:moveTo>
                    <a:pt x="1534512" y="485152"/>
                  </a:moveTo>
                  <a:cubicBezTo>
                    <a:pt x="1540540" y="485152"/>
                    <a:pt x="1545426" y="490038"/>
                    <a:pt x="1545426" y="496066"/>
                  </a:cubicBezTo>
                  <a:cubicBezTo>
                    <a:pt x="1545426" y="502093"/>
                    <a:pt x="1540540" y="506980"/>
                    <a:pt x="1534512" y="506980"/>
                  </a:cubicBezTo>
                  <a:cubicBezTo>
                    <a:pt x="1528485" y="506980"/>
                    <a:pt x="1523599" y="502093"/>
                    <a:pt x="1523599" y="496066"/>
                  </a:cubicBezTo>
                  <a:cubicBezTo>
                    <a:pt x="1523599" y="490038"/>
                    <a:pt x="1528485" y="485152"/>
                    <a:pt x="1534512" y="485152"/>
                  </a:cubicBezTo>
                  <a:close/>
                  <a:moveTo>
                    <a:pt x="1506268" y="485152"/>
                  </a:moveTo>
                  <a:cubicBezTo>
                    <a:pt x="1512295" y="485152"/>
                    <a:pt x="1517181" y="490038"/>
                    <a:pt x="1517181" y="496066"/>
                  </a:cubicBezTo>
                  <a:cubicBezTo>
                    <a:pt x="1517181" y="502093"/>
                    <a:pt x="1512295" y="506980"/>
                    <a:pt x="1506268" y="506980"/>
                  </a:cubicBezTo>
                  <a:cubicBezTo>
                    <a:pt x="1500240" y="506980"/>
                    <a:pt x="1495354" y="502093"/>
                    <a:pt x="1495354" y="496066"/>
                  </a:cubicBezTo>
                  <a:cubicBezTo>
                    <a:pt x="1495354" y="490038"/>
                    <a:pt x="1500240" y="485152"/>
                    <a:pt x="1506268" y="485152"/>
                  </a:cubicBezTo>
                  <a:close/>
                  <a:moveTo>
                    <a:pt x="1478022" y="485152"/>
                  </a:moveTo>
                  <a:cubicBezTo>
                    <a:pt x="1484049" y="485152"/>
                    <a:pt x="1488935" y="490038"/>
                    <a:pt x="1488935" y="496066"/>
                  </a:cubicBezTo>
                  <a:cubicBezTo>
                    <a:pt x="1488935" y="502093"/>
                    <a:pt x="1484049" y="506980"/>
                    <a:pt x="1478022" y="506980"/>
                  </a:cubicBezTo>
                  <a:cubicBezTo>
                    <a:pt x="1471994" y="506980"/>
                    <a:pt x="1467108" y="502093"/>
                    <a:pt x="1467108" y="496066"/>
                  </a:cubicBezTo>
                  <a:cubicBezTo>
                    <a:pt x="1467108" y="490038"/>
                    <a:pt x="1471994" y="485152"/>
                    <a:pt x="1478022" y="485152"/>
                  </a:cubicBezTo>
                  <a:close/>
                  <a:moveTo>
                    <a:pt x="1449777" y="485152"/>
                  </a:moveTo>
                  <a:cubicBezTo>
                    <a:pt x="1455804" y="485152"/>
                    <a:pt x="1460691" y="490038"/>
                    <a:pt x="1460691" y="496066"/>
                  </a:cubicBezTo>
                  <a:cubicBezTo>
                    <a:pt x="1460691" y="502093"/>
                    <a:pt x="1455804" y="506980"/>
                    <a:pt x="1449777" y="506980"/>
                  </a:cubicBezTo>
                  <a:cubicBezTo>
                    <a:pt x="1443749" y="506980"/>
                    <a:pt x="1438863" y="502093"/>
                    <a:pt x="1438863" y="496066"/>
                  </a:cubicBezTo>
                  <a:cubicBezTo>
                    <a:pt x="1438863" y="490038"/>
                    <a:pt x="1443749" y="485152"/>
                    <a:pt x="1449777" y="485152"/>
                  </a:cubicBezTo>
                  <a:close/>
                  <a:moveTo>
                    <a:pt x="1421531" y="485152"/>
                  </a:moveTo>
                  <a:cubicBezTo>
                    <a:pt x="1427558" y="485152"/>
                    <a:pt x="1432444" y="490038"/>
                    <a:pt x="1432444" y="496066"/>
                  </a:cubicBezTo>
                  <a:cubicBezTo>
                    <a:pt x="1432444" y="502093"/>
                    <a:pt x="1427558" y="506980"/>
                    <a:pt x="1421531" y="506980"/>
                  </a:cubicBezTo>
                  <a:cubicBezTo>
                    <a:pt x="1415503" y="506980"/>
                    <a:pt x="1410617" y="502093"/>
                    <a:pt x="1410617" y="496066"/>
                  </a:cubicBezTo>
                  <a:cubicBezTo>
                    <a:pt x="1410617" y="490038"/>
                    <a:pt x="1415503" y="485152"/>
                    <a:pt x="1421531" y="485152"/>
                  </a:cubicBezTo>
                  <a:close/>
                  <a:moveTo>
                    <a:pt x="1393286" y="485152"/>
                  </a:moveTo>
                  <a:cubicBezTo>
                    <a:pt x="1399313" y="485152"/>
                    <a:pt x="1404200" y="490038"/>
                    <a:pt x="1404200" y="496066"/>
                  </a:cubicBezTo>
                  <a:cubicBezTo>
                    <a:pt x="1404200" y="502093"/>
                    <a:pt x="1399313" y="506980"/>
                    <a:pt x="1393286" y="506980"/>
                  </a:cubicBezTo>
                  <a:cubicBezTo>
                    <a:pt x="1387258" y="506980"/>
                    <a:pt x="1382372" y="502093"/>
                    <a:pt x="1382372" y="496066"/>
                  </a:cubicBezTo>
                  <a:cubicBezTo>
                    <a:pt x="1382372" y="490038"/>
                    <a:pt x="1387259" y="485152"/>
                    <a:pt x="1393286" y="485152"/>
                  </a:cubicBezTo>
                  <a:close/>
                  <a:moveTo>
                    <a:pt x="1365040" y="485152"/>
                  </a:moveTo>
                  <a:cubicBezTo>
                    <a:pt x="1371067" y="485152"/>
                    <a:pt x="1375954" y="490038"/>
                    <a:pt x="1375954" y="496066"/>
                  </a:cubicBezTo>
                  <a:cubicBezTo>
                    <a:pt x="1375954" y="502093"/>
                    <a:pt x="1371067" y="506980"/>
                    <a:pt x="1365040" y="506980"/>
                  </a:cubicBezTo>
                  <a:cubicBezTo>
                    <a:pt x="1359012" y="506980"/>
                    <a:pt x="1354126" y="502093"/>
                    <a:pt x="1354126" y="496066"/>
                  </a:cubicBezTo>
                  <a:cubicBezTo>
                    <a:pt x="1354126" y="490038"/>
                    <a:pt x="1359012" y="485152"/>
                    <a:pt x="1365040" y="485152"/>
                  </a:cubicBezTo>
                  <a:close/>
                  <a:moveTo>
                    <a:pt x="1336795" y="485152"/>
                  </a:moveTo>
                  <a:cubicBezTo>
                    <a:pt x="1342823" y="485152"/>
                    <a:pt x="1347709" y="490038"/>
                    <a:pt x="1347709" y="496066"/>
                  </a:cubicBezTo>
                  <a:cubicBezTo>
                    <a:pt x="1347709" y="502093"/>
                    <a:pt x="1342822" y="506980"/>
                    <a:pt x="1336795" y="506980"/>
                  </a:cubicBezTo>
                  <a:cubicBezTo>
                    <a:pt x="1330767" y="506980"/>
                    <a:pt x="1325881" y="502093"/>
                    <a:pt x="1325881" y="496066"/>
                  </a:cubicBezTo>
                  <a:cubicBezTo>
                    <a:pt x="1325881" y="490038"/>
                    <a:pt x="1330768" y="485152"/>
                    <a:pt x="1336795" y="485152"/>
                  </a:cubicBezTo>
                  <a:close/>
                  <a:moveTo>
                    <a:pt x="1308549" y="485152"/>
                  </a:moveTo>
                  <a:cubicBezTo>
                    <a:pt x="1314576" y="485152"/>
                    <a:pt x="1319462" y="490038"/>
                    <a:pt x="1319462" y="496066"/>
                  </a:cubicBezTo>
                  <a:cubicBezTo>
                    <a:pt x="1319462" y="502093"/>
                    <a:pt x="1314576" y="506980"/>
                    <a:pt x="1308549" y="506980"/>
                  </a:cubicBezTo>
                  <a:cubicBezTo>
                    <a:pt x="1302521" y="506980"/>
                    <a:pt x="1297635" y="502093"/>
                    <a:pt x="1297635" y="496066"/>
                  </a:cubicBezTo>
                  <a:cubicBezTo>
                    <a:pt x="1297635" y="490038"/>
                    <a:pt x="1302521" y="485152"/>
                    <a:pt x="1308549" y="485152"/>
                  </a:cubicBezTo>
                  <a:close/>
                  <a:moveTo>
                    <a:pt x="1280304" y="485152"/>
                  </a:moveTo>
                  <a:cubicBezTo>
                    <a:pt x="1286332" y="485152"/>
                    <a:pt x="1291218" y="490038"/>
                    <a:pt x="1291218" y="496066"/>
                  </a:cubicBezTo>
                  <a:cubicBezTo>
                    <a:pt x="1291218" y="502093"/>
                    <a:pt x="1286332" y="506980"/>
                    <a:pt x="1280304" y="506980"/>
                  </a:cubicBezTo>
                  <a:cubicBezTo>
                    <a:pt x="1274276" y="506980"/>
                    <a:pt x="1269390" y="502093"/>
                    <a:pt x="1269390" y="496066"/>
                  </a:cubicBezTo>
                  <a:cubicBezTo>
                    <a:pt x="1269390" y="490038"/>
                    <a:pt x="1274277" y="485152"/>
                    <a:pt x="1280304" y="485152"/>
                  </a:cubicBezTo>
                  <a:close/>
                  <a:moveTo>
                    <a:pt x="1252057" y="485152"/>
                  </a:moveTo>
                  <a:cubicBezTo>
                    <a:pt x="1258085" y="485152"/>
                    <a:pt x="1262971" y="490038"/>
                    <a:pt x="1262971" y="496066"/>
                  </a:cubicBezTo>
                  <a:cubicBezTo>
                    <a:pt x="1262971" y="502093"/>
                    <a:pt x="1258085" y="506980"/>
                    <a:pt x="1252057" y="506980"/>
                  </a:cubicBezTo>
                  <a:cubicBezTo>
                    <a:pt x="1246030" y="506980"/>
                    <a:pt x="1241144" y="502093"/>
                    <a:pt x="1241144" y="496066"/>
                  </a:cubicBezTo>
                  <a:cubicBezTo>
                    <a:pt x="1241144" y="490038"/>
                    <a:pt x="1246030" y="485152"/>
                    <a:pt x="1252057" y="485152"/>
                  </a:cubicBezTo>
                  <a:close/>
                  <a:moveTo>
                    <a:pt x="1223813" y="485152"/>
                  </a:moveTo>
                  <a:cubicBezTo>
                    <a:pt x="1229840" y="485152"/>
                    <a:pt x="1234727" y="490038"/>
                    <a:pt x="1234727" y="496066"/>
                  </a:cubicBezTo>
                  <a:cubicBezTo>
                    <a:pt x="1234727" y="502093"/>
                    <a:pt x="1229840" y="506980"/>
                    <a:pt x="1223813" y="506980"/>
                  </a:cubicBezTo>
                  <a:cubicBezTo>
                    <a:pt x="1217785" y="506980"/>
                    <a:pt x="1212899" y="502093"/>
                    <a:pt x="1212899" y="496066"/>
                  </a:cubicBezTo>
                  <a:cubicBezTo>
                    <a:pt x="1212899" y="490038"/>
                    <a:pt x="1217785" y="485152"/>
                    <a:pt x="1223813" y="485152"/>
                  </a:cubicBezTo>
                  <a:close/>
                  <a:moveTo>
                    <a:pt x="1195567" y="485152"/>
                  </a:moveTo>
                  <a:cubicBezTo>
                    <a:pt x="1201594" y="485152"/>
                    <a:pt x="1206480" y="490038"/>
                    <a:pt x="1206480" y="496066"/>
                  </a:cubicBezTo>
                  <a:cubicBezTo>
                    <a:pt x="1206480" y="502093"/>
                    <a:pt x="1201594" y="506980"/>
                    <a:pt x="1195567" y="506980"/>
                  </a:cubicBezTo>
                  <a:cubicBezTo>
                    <a:pt x="1189539" y="506980"/>
                    <a:pt x="1184653" y="502093"/>
                    <a:pt x="1184653" y="496066"/>
                  </a:cubicBezTo>
                  <a:cubicBezTo>
                    <a:pt x="1184653" y="490038"/>
                    <a:pt x="1189539" y="485152"/>
                    <a:pt x="1195567" y="485152"/>
                  </a:cubicBezTo>
                  <a:close/>
                  <a:moveTo>
                    <a:pt x="1167322" y="485152"/>
                  </a:moveTo>
                  <a:cubicBezTo>
                    <a:pt x="1173350" y="485152"/>
                    <a:pt x="1178236" y="490038"/>
                    <a:pt x="1178236" y="496066"/>
                  </a:cubicBezTo>
                  <a:cubicBezTo>
                    <a:pt x="1178236" y="502093"/>
                    <a:pt x="1173349" y="506980"/>
                    <a:pt x="1167322" y="506980"/>
                  </a:cubicBezTo>
                  <a:cubicBezTo>
                    <a:pt x="1161295" y="506980"/>
                    <a:pt x="1156408" y="502093"/>
                    <a:pt x="1156408" y="496066"/>
                  </a:cubicBezTo>
                  <a:cubicBezTo>
                    <a:pt x="1156408" y="490038"/>
                    <a:pt x="1161295" y="485152"/>
                    <a:pt x="1167322" y="485152"/>
                  </a:cubicBezTo>
                  <a:close/>
                  <a:moveTo>
                    <a:pt x="1139076" y="485152"/>
                  </a:moveTo>
                  <a:cubicBezTo>
                    <a:pt x="1145103" y="485152"/>
                    <a:pt x="1149989" y="490038"/>
                    <a:pt x="1149989" y="496066"/>
                  </a:cubicBezTo>
                  <a:cubicBezTo>
                    <a:pt x="1149989" y="502093"/>
                    <a:pt x="1145103" y="506980"/>
                    <a:pt x="1139076" y="506980"/>
                  </a:cubicBezTo>
                  <a:cubicBezTo>
                    <a:pt x="1133048" y="506980"/>
                    <a:pt x="1128162" y="502093"/>
                    <a:pt x="1128162" y="496066"/>
                  </a:cubicBezTo>
                  <a:cubicBezTo>
                    <a:pt x="1128162" y="490038"/>
                    <a:pt x="1133048" y="485152"/>
                    <a:pt x="1139076" y="485152"/>
                  </a:cubicBezTo>
                  <a:close/>
                  <a:moveTo>
                    <a:pt x="1110831" y="485152"/>
                  </a:moveTo>
                  <a:cubicBezTo>
                    <a:pt x="1116859" y="485152"/>
                    <a:pt x="1121745" y="490038"/>
                    <a:pt x="1121745" y="496066"/>
                  </a:cubicBezTo>
                  <a:cubicBezTo>
                    <a:pt x="1121745" y="502093"/>
                    <a:pt x="1116859" y="506980"/>
                    <a:pt x="1110831" y="506980"/>
                  </a:cubicBezTo>
                  <a:cubicBezTo>
                    <a:pt x="1104803" y="506980"/>
                    <a:pt x="1099917" y="502093"/>
                    <a:pt x="1099917" y="496066"/>
                  </a:cubicBezTo>
                  <a:cubicBezTo>
                    <a:pt x="1099917" y="490038"/>
                    <a:pt x="1104803" y="485152"/>
                    <a:pt x="1110831" y="485152"/>
                  </a:cubicBezTo>
                  <a:close/>
                  <a:moveTo>
                    <a:pt x="1082585" y="485152"/>
                  </a:moveTo>
                  <a:cubicBezTo>
                    <a:pt x="1088612" y="485152"/>
                    <a:pt x="1093498" y="490038"/>
                    <a:pt x="1093498" y="496066"/>
                  </a:cubicBezTo>
                  <a:cubicBezTo>
                    <a:pt x="1093498" y="502093"/>
                    <a:pt x="1088612" y="506980"/>
                    <a:pt x="1082585" y="506980"/>
                  </a:cubicBezTo>
                  <a:cubicBezTo>
                    <a:pt x="1076557" y="506980"/>
                    <a:pt x="1071671" y="502093"/>
                    <a:pt x="1071671" y="496066"/>
                  </a:cubicBezTo>
                  <a:cubicBezTo>
                    <a:pt x="1071671" y="490038"/>
                    <a:pt x="1076557" y="485152"/>
                    <a:pt x="1082585" y="485152"/>
                  </a:cubicBezTo>
                  <a:close/>
                  <a:moveTo>
                    <a:pt x="1054340" y="485152"/>
                  </a:moveTo>
                  <a:cubicBezTo>
                    <a:pt x="1060368" y="485152"/>
                    <a:pt x="1065254" y="490038"/>
                    <a:pt x="1065254" y="496066"/>
                  </a:cubicBezTo>
                  <a:cubicBezTo>
                    <a:pt x="1065254" y="502093"/>
                    <a:pt x="1060368" y="506980"/>
                    <a:pt x="1054340" y="506980"/>
                  </a:cubicBezTo>
                  <a:cubicBezTo>
                    <a:pt x="1048313" y="506980"/>
                    <a:pt x="1043426" y="502093"/>
                    <a:pt x="1043426" y="496066"/>
                  </a:cubicBezTo>
                  <a:cubicBezTo>
                    <a:pt x="1043426" y="490038"/>
                    <a:pt x="1048313" y="485152"/>
                    <a:pt x="1054340" y="485152"/>
                  </a:cubicBezTo>
                  <a:close/>
                  <a:moveTo>
                    <a:pt x="1026094" y="485152"/>
                  </a:moveTo>
                  <a:cubicBezTo>
                    <a:pt x="1032121" y="485152"/>
                    <a:pt x="1037008" y="490038"/>
                    <a:pt x="1037008" y="496066"/>
                  </a:cubicBezTo>
                  <a:cubicBezTo>
                    <a:pt x="1037008" y="502093"/>
                    <a:pt x="1032121" y="506980"/>
                    <a:pt x="1026094" y="506980"/>
                  </a:cubicBezTo>
                  <a:cubicBezTo>
                    <a:pt x="1020066" y="506980"/>
                    <a:pt x="1015180" y="502093"/>
                    <a:pt x="1015180" y="496066"/>
                  </a:cubicBezTo>
                  <a:cubicBezTo>
                    <a:pt x="1015180" y="490038"/>
                    <a:pt x="1020067" y="485152"/>
                    <a:pt x="1026094" y="485152"/>
                  </a:cubicBezTo>
                  <a:close/>
                  <a:moveTo>
                    <a:pt x="997849" y="485152"/>
                  </a:moveTo>
                  <a:cubicBezTo>
                    <a:pt x="1003877" y="485152"/>
                    <a:pt x="1008763" y="490038"/>
                    <a:pt x="1008763" y="496066"/>
                  </a:cubicBezTo>
                  <a:cubicBezTo>
                    <a:pt x="1008763" y="502093"/>
                    <a:pt x="1003876" y="506980"/>
                    <a:pt x="997849" y="506980"/>
                  </a:cubicBezTo>
                  <a:cubicBezTo>
                    <a:pt x="991821" y="506980"/>
                    <a:pt x="986935" y="502093"/>
                    <a:pt x="986935" y="496066"/>
                  </a:cubicBezTo>
                  <a:cubicBezTo>
                    <a:pt x="986935" y="490038"/>
                    <a:pt x="991822" y="485152"/>
                    <a:pt x="997849" y="485152"/>
                  </a:cubicBezTo>
                  <a:close/>
                  <a:moveTo>
                    <a:pt x="969603" y="485152"/>
                  </a:moveTo>
                  <a:cubicBezTo>
                    <a:pt x="975631" y="485152"/>
                    <a:pt x="980517" y="490038"/>
                    <a:pt x="980517" y="496066"/>
                  </a:cubicBezTo>
                  <a:cubicBezTo>
                    <a:pt x="980517" y="502093"/>
                    <a:pt x="975631" y="506980"/>
                    <a:pt x="969603" y="506980"/>
                  </a:cubicBezTo>
                  <a:cubicBezTo>
                    <a:pt x="963575" y="506980"/>
                    <a:pt x="958689" y="502093"/>
                    <a:pt x="958689" y="496066"/>
                  </a:cubicBezTo>
                  <a:cubicBezTo>
                    <a:pt x="958689" y="490038"/>
                    <a:pt x="963576" y="485152"/>
                    <a:pt x="969603" y="485152"/>
                  </a:cubicBezTo>
                  <a:close/>
                  <a:moveTo>
                    <a:pt x="941358" y="485152"/>
                  </a:moveTo>
                  <a:cubicBezTo>
                    <a:pt x="947386" y="485152"/>
                    <a:pt x="952272" y="490038"/>
                    <a:pt x="952272" y="496066"/>
                  </a:cubicBezTo>
                  <a:cubicBezTo>
                    <a:pt x="952272" y="502093"/>
                    <a:pt x="947386" y="506980"/>
                    <a:pt x="941358" y="506980"/>
                  </a:cubicBezTo>
                  <a:cubicBezTo>
                    <a:pt x="935331" y="506980"/>
                    <a:pt x="930444" y="502093"/>
                    <a:pt x="930444" y="496066"/>
                  </a:cubicBezTo>
                  <a:cubicBezTo>
                    <a:pt x="930444" y="490038"/>
                    <a:pt x="935331" y="485152"/>
                    <a:pt x="941358" y="485152"/>
                  </a:cubicBezTo>
                  <a:close/>
                  <a:moveTo>
                    <a:pt x="913112" y="485152"/>
                  </a:moveTo>
                  <a:cubicBezTo>
                    <a:pt x="919139" y="485152"/>
                    <a:pt x="924025" y="490038"/>
                    <a:pt x="924025" y="496066"/>
                  </a:cubicBezTo>
                  <a:cubicBezTo>
                    <a:pt x="924025" y="502093"/>
                    <a:pt x="919139" y="506980"/>
                    <a:pt x="913112" y="506980"/>
                  </a:cubicBezTo>
                  <a:cubicBezTo>
                    <a:pt x="907084" y="506980"/>
                    <a:pt x="902198" y="502093"/>
                    <a:pt x="902198" y="496066"/>
                  </a:cubicBezTo>
                  <a:cubicBezTo>
                    <a:pt x="902198" y="490038"/>
                    <a:pt x="907084" y="485152"/>
                    <a:pt x="913112" y="485152"/>
                  </a:cubicBezTo>
                  <a:close/>
                  <a:moveTo>
                    <a:pt x="884867" y="485152"/>
                  </a:moveTo>
                  <a:cubicBezTo>
                    <a:pt x="890895" y="485152"/>
                    <a:pt x="895781" y="490038"/>
                    <a:pt x="895781" y="496066"/>
                  </a:cubicBezTo>
                  <a:cubicBezTo>
                    <a:pt x="895781" y="502093"/>
                    <a:pt x="890895" y="506980"/>
                    <a:pt x="884867" y="506980"/>
                  </a:cubicBezTo>
                  <a:cubicBezTo>
                    <a:pt x="878840" y="506980"/>
                    <a:pt x="873953" y="502093"/>
                    <a:pt x="873953" y="496066"/>
                  </a:cubicBezTo>
                  <a:cubicBezTo>
                    <a:pt x="873953" y="490038"/>
                    <a:pt x="878840" y="485152"/>
                    <a:pt x="884867" y="485152"/>
                  </a:cubicBezTo>
                  <a:close/>
                  <a:moveTo>
                    <a:pt x="856621" y="485152"/>
                  </a:moveTo>
                  <a:cubicBezTo>
                    <a:pt x="862648" y="485152"/>
                    <a:pt x="867535" y="490038"/>
                    <a:pt x="867535" y="496066"/>
                  </a:cubicBezTo>
                  <a:cubicBezTo>
                    <a:pt x="867535" y="502093"/>
                    <a:pt x="862648" y="506980"/>
                    <a:pt x="856621" y="506980"/>
                  </a:cubicBezTo>
                  <a:cubicBezTo>
                    <a:pt x="850593" y="506980"/>
                    <a:pt x="845707" y="502093"/>
                    <a:pt x="845707" y="496066"/>
                  </a:cubicBezTo>
                  <a:cubicBezTo>
                    <a:pt x="845707" y="490038"/>
                    <a:pt x="850593" y="485152"/>
                    <a:pt x="856621" y="485152"/>
                  </a:cubicBezTo>
                  <a:close/>
                  <a:moveTo>
                    <a:pt x="828374" y="485152"/>
                  </a:moveTo>
                  <a:cubicBezTo>
                    <a:pt x="834402" y="485152"/>
                    <a:pt x="839288" y="490038"/>
                    <a:pt x="839288" y="496066"/>
                  </a:cubicBezTo>
                  <a:cubicBezTo>
                    <a:pt x="839288" y="502093"/>
                    <a:pt x="834402" y="506980"/>
                    <a:pt x="828374" y="506980"/>
                  </a:cubicBezTo>
                  <a:cubicBezTo>
                    <a:pt x="822347" y="506980"/>
                    <a:pt x="817461" y="502093"/>
                    <a:pt x="817461" y="496066"/>
                  </a:cubicBezTo>
                  <a:cubicBezTo>
                    <a:pt x="817461" y="490038"/>
                    <a:pt x="822347" y="485152"/>
                    <a:pt x="828374" y="485152"/>
                  </a:cubicBezTo>
                  <a:close/>
                  <a:moveTo>
                    <a:pt x="800130" y="485152"/>
                  </a:moveTo>
                  <a:cubicBezTo>
                    <a:pt x="806157" y="485152"/>
                    <a:pt x="811044" y="490038"/>
                    <a:pt x="811044" y="496066"/>
                  </a:cubicBezTo>
                  <a:cubicBezTo>
                    <a:pt x="811044" y="502093"/>
                    <a:pt x="806157" y="506980"/>
                    <a:pt x="800130" y="506980"/>
                  </a:cubicBezTo>
                  <a:cubicBezTo>
                    <a:pt x="794102" y="506980"/>
                    <a:pt x="789216" y="502093"/>
                    <a:pt x="789216" y="496066"/>
                  </a:cubicBezTo>
                  <a:cubicBezTo>
                    <a:pt x="789216" y="490038"/>
                    <a:pt x="794102" y="485152"/>
                    <a:pt x="800130" y="485152"/>
                  </a:cubicBezTo>
                  <a:close/>
                  <a:moveTo>
                    <a:pt x="771884" y="485152"/>
                  </a:moveTo>
                  <a:cubicBezTo>
                    <a:pt x="777911" y="485152"/>
                    <a:pt x="782797" y="490038"/>
                    <a:pt x="782797" y="496066"/>
                  </a:cubicBezTo>
                  <a:cubicBezTo>
                    <a:pt x="782797" y="502093"/>
                    <a:pt x="777911" y="506980"/>
                    <a:pt x="771884" y="506980"/>
                  </a:cubicBezTo>
                  <a:cubicBezTo>
                    <a:pt x="765856" y="506980"/>
                    <a:pt x="760970" y="502093"/>
                    <a:pt x="760970" y="496066"/>
                  </a:cubicBezTo>
                  <a:cubicBezTo>
                    <a:pt x="760970" y="490038"/>
                    <a:pt x="765856" y="485152"/>
                    <a:pt x="771884" y="485152"/>
                  </a:cubicBezTo>
                  <a:close/>
                  <a:moveTo>
                    <a:pt x="743639" y="485152"/>
                  </a:moveTo>
                  <a:cubicBezTo>
                    <a:pt x="749666" y="485152"/>
                    <a:pt x="754553" y="490038"/>
                    <a:pt x="754553" y="496066"/>
                  </a:cubicBezTo>
                  <a:cubicBezTo>
                    <a:pt x="754553" y="502093"/>
                    <a:pt x="749667" y="506980"/>
                    <a:pt x="743639" y="506980"/>
                  </a:cubicBezTo>
                  <a:cubicBezTo>
                    <a:pt x="737611" y="506980"/>
                    <a:pt x="732725" y="502093"/>
                    <a:pt x="732725" y="496066"/>
                  </a:cubicBezTo>
                  <a:cubicBezTo>
                    <a:pt x="732725" y="490038"/>
                    <a:pt x="737611" y="485152"/>
                    <a:pt x="743639" y="485152"/>
                  </a:cubicBezTo>
                  <a:close/>
                  <a:moveTo>
                    <a:pt x="715392" y="485152"/>
                  </a:moveTo>
                  <a:cubicBezTo>
                    <a:pt x="721420" y="485152"/>
                    <a:pt x="726306" y="490038"/>
                    <a:pt x="726306" y="496066"/>
                  </a:cubicBezTo>
                  <a:cubicBezTo>
                    <a:pt x="726306" y="502093"/>
                    <a:pt x="721420" y="506980"/>
                    <a:pt x="715392" y="506980"/>
                  </a:cubicBezTo>
                  <a:cubicBezTo>
                    <a:pt x="709365" y="506980"/>
                    <a:pt x="704479" y="502093"/>
                    <a:pt x="704479" y="496066"/>
                  </a:cubicBezTo>
                  <a:cubicBezTo>
                    <a:pt x="704479" y="490038"/>
                    <a:pt x="709365" y="485152"/>
                    <a:pt x="715392" y="485152"/>
                  </a:cubicBezTo>
                  <a:close/>
                  <a:moveTo>
                    <a:pt x="687148" y="485152"/>
                  </a:moveTo>
                  <a:cubicBezTo>
                    <a:pt x="693176" y="485152"/>
                    <a:pt x="698062" y="490038"/>
                    <a:pt x="698062" y="496066"/>
                  </a:cubicBezTo>
                  <a:cubicBezTo>
                    <a:pt x="698062" y="502093"/>
                    <a:pt x="693176" y="506980"/>
                    <a:pt x="687148" y="506980"/>
                  </a:cubicBezTo>
                  <a:cubicBezTo>
                    <a:pt x="681120" y="506980"/>
                    <a:pt x="676234" y="502093"/>
                    <a:pt x="676234" y="496066"/>
                  </a:cubicBezTo>
                  <a:cubicBezTo>
                    <a:pt x="676234" y="490038"/>
                    <a:pt x="681120" y="485152"/>
                    <a:pt x="687148" y="485152"/>
                  </a:cubicBezTo>
                  <a:close/>
                  <a:moveTo>
                    <a:pt x="658902" y="485152"/>
                  </a:moveTo>
                  <a:cubicBezTo>
                    <a:pt x="664929" y="485152"/>
                    <a:pt x="669815" y="490038"/>
                    <a:pt x="669815" y="496066"/>
                  </a:cubicBezTo>
                  <a:cubicBezTo>
                    <a:pt x="669815" y="502093"/>
                    <a:pt x="664929" y="506980"/>
                    <a:pt x="658902" y="506980"/>
                  </a:cubicBezTo>
                  <a:cubicBezTo>
                    <a:pt x="652874" y="506980"/>
                    <a:pt x="647988" y="502093"/>
                    <a:pt x="647988" y="496066"/>
                  </a:cubicBezTo>
                  <a:cubicBezTo>
                    <a:pt x="647988" y="490038"/>
                    <a:pt x="652874" y="485152"/>
                    <a:pt x="658902" y="485152"/>
                  </a:cubicBezTo>
                  <a:close/>
                  <a:moveTo>
                    <a:pt x="630657" y="485152"/>
                  </a:moveTo>
                  <a:cubicBezTo>
                    <a:pt x="636685" y="485152"/>
                    <a:pt x="641571" y="490038"/>
                    <a:pt x="641571" y="496066"/>
                  </a:cubicBezTo>
                  <a:cubicBezTo>
                    <a:pt x="641571" y="502093"/>
                    <a:pt x="636685" y="506980"/>
                    <a:pt x="630657" y="506980"/>
                  </a:cubicBezTo>
                  <a:cubicBezTo>
                    <a:pt x="624630" y="506980"/>
                    <a:pt x="619743" y="502093"/>
                    <a:pt x="619743" y="496066"/>
                  </a:cubicBezTo>
                  <a:cubicBezTo>
                    <a:pt x="619743" y="490038"/>
                    <a:pt x="624630" y="485152"/>
                    <a:pt x="630657" y="485152"/>
                  </a:cubicBezTo>
                  <a:close/>
                  <a:moveTo>
                    <a:pt x="602411" y="485152"/>
                  </a:moveTo>
                  <a:cubicBezTo>
                    <a:pt x="608438" y="485152"/>
                    <a:pt x="613325" y="490038"/>
                    <a:pt x="613325" y="496066"/>
                  </a:cubicBezTo>
                  <a:cubicBezTo>
                    <a:pt x="613325" y="502093"/>
                    <a:pt x="608438" y="506980"/>
                    <a:pt x="602411" y="506980"/>
                  </a:cubicBezTo>
                  <a:cubicBezTo>
                    <a:pt x="596383" y="506980"/>
                    <a:pt x="591497" y="502093"/>
                    <a:pt x="591497" y="496066"/>
                  </a:cubicBezTo>
                  <a:cubicBezTo>
                    <a:pt x="591497" y="490038"/>
                    <a:pt x="596383" y="485152"/>
                    <a:pt x="602411" y="485152"/>
                  </a:cubicBezTo>
                  <a:close/>
                  <a:moveTo>
                    <a:pt x="574166" y="485152"/>
                  </a:moveTo>
                  <a:cubicBezTo>
                    <a:pt x="580193" y="485152"/>
                    <a:pt x="585080" y="490038"/>
                    <a:pt x="585080" y="496066"/>
                  </a:cubicBezTo>
                  <a:cubicBezTo>
                    <a:pt x="585080" y="502093"/>
                    <a:pt x="580194" y="506980"/>
                    <a:pt x="574166" y="506980"/>
                  </a:cubicBezTo>
                  <a:cubicBezTo>
                    <a:pt x="568138" y="506980"/>
                    <a:pt x="563252" y="502093"/>
                    <a:pt x="563252" y="496066"/>
                  </a:cubicBezTo>
                  <a:cubicBezTo>
                    <a:pt x="563252" y="490038"/>
                    <a:pt x="568138" y="485152"/>
                    <a:pt x="574166" y="485152"/>
                  </a:cubicBezTo>
                  <a:close/>
                  <a:moveTo>
                    <a:pt x="545920" y="485152"/>
                  </a:moveTo>
                  <a:cubicBezTo>
                    <a:pt x="551947" y="485152"/>
                    <a:pt x="556833" y="490038"/>
                    <a:pt x="556833" y="496066"/>
                  </a:cubicBezTo>
                  <a:cubicBezTo>
                    <a:pt x="556833" y="502093"/>
                    <a:pt x="551948" y="506980"/>
                    <a:pt x="545920" y="506980"/>
                  </a:cubicBezTo>
                  <a:cubicBezTo>
                    <a:pt x="539892" y="506980"/>
                    <a:pt x="535006" y="502093"/>
                    <a:pt x="535006" y="496066"/>
                  </a:cubicBezTo>
                  <a:cubicBezTo>
                    <a:pt x="535006" y="490038"/>
                    <a:pt x="539892" y="485152"/>
                    <a:pt x="545920" y="485152"/>
                  </a:cubicBezTo>
                  <a:close/>
                  <a:moveTo>
                    <a:pt x="517675" y="485152"/>
                  </a:moveTo>
                  <a:cubicBezTo>
                    <a:pt x="523703" y="485152"/>
                    <a:pt x="528589" y="490038"/>
                    <a:pt x="528589" y="496066"/>
                  </a:cubicBezTo>
                  <a:cubicBezTo>
                    <a:pt x="528589" y="502093"/>
                    <a:pt x="523703" y="506980"/>
                    <a:pt x="517675" y="506980"/>
                  </a:cubicBezTo>
                  <a:cubicBezTo>
                    <a:pt x="511648" y="506980"/>
                    <a:pt x="506761" y="502093"/>
                    <a:pt x="506761" y="496066"/>
                  </a:cubicBezTo>
                  <a:cubicBezTo>
                    <a:pt x="506761" y="490038"/>
                    <a:pt x="511648" y="485152"/>
                    <a:pt x="517675" y="485152"/>
                  </a:cubicBezTo>
                  <a:close/>
                  <a:moveTo>
                    <a:pt x="489429" y="485152"/>
                  </a:moveTo>
                  <a:cubicBezTo>
                    <a:pt x="495456" y="485152"/>
                    <a:pt x="500342" y="490038"/>
                    <a:pt x="500342" y="496066"/>
                  </a:cubicBezTo>
                  <a:cubicBezTo>
                    <a:pt x="500342" y="502093"/>
                    <a:pt x="495456" y="506980"/>
                    <a:pt x="489429" y="506980"/>
                  </a:cubicBezTo>
                  <a:cubicBezTo>
                    <a:pt x="483401" y="506980"/>
                    <a:pt x="478515" y="502093"/>
                    <a:pt x="478515" y="496066"/>
                  </a:cubicBezTo>
                  <a:cubicBezTo>
                    <a:pt x="478515" y="490038"/>
                    <a:pt x="483401" y="485152"/>
                    <a:pt x="489429" y="485152"/>
                  </a:cubicBezTo>
                  <a:close/>
                  <a:moveTo>
                    <a:pt x="461184" y="485152"/>
                  </a:moveTo>
                  <a:cubicBezTo>
                    <a:pt x="467211" y="485152"/>
                    <a:pt x="472098" y="490038"/>
                    <a:pt x="472098" y="496066"/>
                  </a:cubicBezTo>
                  <a:cubicBezTo>
                    <a:pt x="472098" y="502093"/>
                    <a:pt x="467212" y="506980"/>
                    <a:pt x="461184" y="506980"/>
                  </a:cubicBezTo>
                  <a:cubicBezTo>
                    <a:pt x="455157" y="506980"/>
                    <a:pt x="450270" y="502093"/>
                    <a:pt x="450270" y="496066"/>
                  </a:cubicBezTo>
                  <a:cubicBezTo>
                    <a:pt x="450270" y="490038"/>
                    <a:pt x="455157" y="485152"/>
                    <a:pt x="461184" y="485152"/>
                  </a:cubicBezTo>
                  <a:close/>
                  <a:moveTo>
                    <a:pt x="432938" y="485152"/>
                  </a:moveTo>
                  <a:cubicBezTo>
                    <a:pt x="438965" y="485152"/>
                    <a:pt x="443852" y="490038"/>
                    <a:pt x="443852" y="496066"/>
                  </a:cubicBezTo>
                  <a:cubicBezTo>
                    <a:pt x="443852" y="502093"/>
                    <a:pt x="438965" y="506980"/>
                    <a:pt x="432938" y="506980"/>
                  </a:cubicBezTo>
                  <a:cubicBezTo>
                    <a:pt x="426910" y="506980"/>
                    <a:pt x="422024" y="502093"/>
                    <a:pt x="422024" y="496066"/>
                  </a:cubicBezTo>
                  <a:cubicBezTo>
                    <a:pt x="422024" y="490038"/>
                    <a:pt x="426910" y="485152"/>
                    <a:pt x="432938" y="485152"/>
                  </a:cubicBezTo>
                  <a:close/>
                  <a:moveTo>
                    <a:pt x="404693" y="485152"/>
                  </a:moveTo>
                  <a:cubicBezTo>
                    <a:pt x="410721" y="485152"/>
                    <a:pt x="415607" y="490038"/>
                    <a:pt x="415607" y="496066"/>
                  </a:cubicBezTo>
                  <a:cubicBezTo>
                    <a:pt x="415607" y="502093"/>
                    <a:pt x="410721" y="506980"/>
                    <a:pt x="404693" y="506980"/>
                  </a:cubicBezTo>
                  <a:cubicBezTo>
                    <a:pt x="398666" y="506980"/>
                    <a:pt x="393779" y="502093"/>
                    <a:pt x="393779" y="496066"/>
                  </a:cubicBezTo>
                  <a:cubicBezTo>
                    <a:pt x="393779" y="490038"/>
                    <a:pt x="398666" y="485152"/>
                    <a:pt x="404693" y="485152"/>
                  </a:cubicBezTo>
                  <a:close/>
                  <a:moveTo>
                    <a:pt x="376447" y="485152"/>
                  </a:moveTo>
                  <a:cubicBezTo>
                    <a:pt x="382474" y="485152"/>
                    <a:pt x="387361" y="490038"/>
                    <a:pt x="387361" y="496066"/>
                  </a:cubicBezTo>
                  <a:cubicBezTo>
                    <a:pt x="387361" y="502093"/>
                    <a:pt x="382474" y="506980"/>
                    <a:pt x="376447" y="506980"/>
                  </a:cubicBezTo>
                  <a:cubicBezTo>
                    <a:pt x="370419" y="506980"/>
                    <a:pt x="365533" y="502093"/>
                    <a:pt x="365533" y="496066"/>
                  </a:cubicBezTo>
                  <a:cubicBezTo>
                    <a:pt x="365533" y="490038"/>
                    <a:pt x="370419" y="485152"/>
                    <a:pt x="376447" y="485152"/>
                  </a:cubicBezTo>
                  <a:close/>
                  <a:moveTo>
                    <a:pt x="348202" y="485152"/>
                  </a:moveTo>
                  <a:cubicBezTo>
                    <a:pt x="354230" y="485152"/>
                    <a:pt x="359116" y="490038"/>
                    <a:pt x="359116" y="496066"/>
                  </a:cubicBezTo>
                  <a:cubicBezTo>
                    <a:pt x="359116" y="502093"/>
                    <a:pt x="354230" y="506980"/>
                    <a:pt x="348202" y="506980"/>
                  </a:cubicBezTo>
                  <a:cubicBezTo>
                    <a:pt x="342175" y="506980"/>
                    <a:pt x="337288" y="502093"/>
                    <a:pt x="337288" y="496066"/>
                  </a:cubicBezTo>
                  <a:cubicBezTo>
                    <a:pt x="337288" y="490038"/>
                    <a:pt x="342175" y="485152"/>
                    <a:pt x="348202" y="485152"/>
                  </a:cubicBezTo>
                  <a:close/>
                  <a:moveTo>
                    <a:pt x="319956" y="485152"/>
                  </a:moveTo>
                  <a:cubicBezTo>
                    <a:pt x="325983" y="485152"/>
                    <a:pt x="330870" y="490038"/>
                    <a:pt x="330870" y="496066"/>
                  </a:cubicBezTo>
                  <a:cubicBezTo>
                    <a:pt x="330870" y="502093"/>
                    <a:pt x="325983" y="506980"/>
                    <a:pt x="319956" y="506980"/>
                  </a:cubicBezTo>
                  <a:cubicBezTo>
                    <a:pt x="313928" y="506980"/>
                    <a:pt x="309042" y="502093"/>
                    <a:pt x="309042" y="496066"/>
                  </a:cubicBezTo>
                  <a:cubicBezTo>
                    <a:pt x="309042" y="490038"/>
                    <a:pt x="313928" y="485152"/>
                    <a:pt x="319956" y="485152"/>
                  </a:cubicBezTo>
                  <a:close/>
                  <a:moveTo>
                    <a:pt x="291711" y="485152"/>
                  </a:moveTo>
                  <a:cubicBezTo>
                    <a:pt x="297739" y="485152"/>
                    <a:pt x="302625" y="490038"/>
                    <a:pt x="302625" y="496066"/>
                  </a:cubicBezTo>
                  <a:cubicBezTo>
                    <a:pt x="302625" y="502093"/>
                    <a:pt x="297739" y="506980"/>
                    <a:pt x="291711" y="506980"/>
                  </a:cubicBezTo>
                  <a:cubicBezTo>
                    <a:pt x="285684" y="506980"/>
                    <a:pt x="280798" y="502093"/>
                    <a:pt x="280798" y="496066"/>
                  </a:cubicBezTo>
                  <a:cubicBezTo>
                    <a:pt x="280798" y="490038"/>
                    <a:pt x="285684" y="485152"/>
                    <a:pt x="291711" y="485152"/>
                  </a:cubicBezTo>
                  <a:close/>
                  <a:moveTo>
                    <a:pt x="263465" y="485152"/>
                  </a:moveTo>
                  <a:cubicBezTo>
                    <a:pt x="269492" y="485152"/>
                    <a:pt x="274378" y="490038"/>
                    <a:pt x="274378" y="496066"/>
                  </a:cubicBezTo>
                  <a:cubicBezTo>
                    <a:pt x="274378" y="502093"/>
                    <a:pt x="269492" y="506980"/>
                    <a:pt x="263465" y="506980"/>
                  </a:cubicBezTo>
                  <a:cubicBezTo>
                    <a:pt x="257437" y="506980"/>
                    <a:pt x="252551" y="502093"/>
                    <a:pt x="252551" y="496066"/>
                  </a:cubicBezTo>
                  <a:cubicBezTo>
                    <a:pt x="252551" y="490038"/>
                    <a:pt x="257437" y="485152"/>
                    <a:pt x="263465" y="485152"/>
                  </a:cubicBezTo>
                  <a:close/>
                  <a:moveTo>
                    <a:pt x="235220" y="485152"/>
                  </a:moveTo>
                  <a:cubicBezTo>
                    <a:pt x="241248" y="485152"/>
                    <a:pt x="246134" y="490038"/>
                    <a:pt x="246134" y="496066"/>
                  </a:cubicBezTo>
                  <a:cubicBezTo>
                    <a:pt x="246134" y="502093"/>
                    <a:pt x="241248" y="506980"/>
                    <a:pt x="235220" y="506980"/>
                  </a:cubicBezTo>
                  <a:cubicBezTo>
                    <a:pt x="229193" y="506980"/>
                    <a:pt x="224306" y="502093"/>
                    <a:pt x="224306" y="496066"/>
                  </a:cubicBezTo>
                  <a:cubicBezTo>
                    <a:pt x="224306" y="490038"/>
                    <a:pt x="229193" y="485152"/>
                    <a:pt x="235220" y="485152"/>
                  </a:cubicBezTo>
                  <a:close/>
                  <a:moveTo>
                    <a:pt x="206974" y="485152"/>
                  </a:moveTo>
                  <a:cubicBezTo>
                    <a:pt x="213001" y="485152"/>
                    <a:pt x="217888" y="490038"/>
                    <a:pt x="217888" y="496066"/>
                  </a:cubicBezTo>
                  <a:cubicBezTo>
                    <a:pt x="217888" y="502093"/>
                    <a:pt x="213001" y="506980"/>
                    <a:pt x="206974" y="506980"/>
                  </a:cubicBezTo>
                  <a:cubicBezTo>
                    <a:pt x="200947" y="506980"/>
                    <a:pt x="196060" y="502093"/>
                    <a:pt x="196060" y="496066"/>
                  </a:cubicBezTo>
                  <a:cubicBezTo>
                    <a:pt x="196060" y="490038"/>
                    <a:pt x="200947" y="485152"/>
                    <a:pt x="206974" y="485152"/>
                  </a:cubicBezTo>
                  <a:close/>
                  <a:moveTo>
                    <a:pt x="178729" y="485152"/>
                  </a:moveTo>
                  <a:cubicBezTo>
                    <a:pt x="184756" y="485152"/>
                    <a:pt x="189643" y="490038"/>
                    <a:pt x="189643" y="496066"/>
                  </a:cubicBezTo>
                  <a:cubicBezTo>
                    <a:pt x="189643" y="502093"/>
                    <a:pt x="184756" y="506980"/>
                    <a:pt x="178729" y="506980"/>
                  </a:cubicBezTo>
                  <a:cubicBezTo>
                    <a:pt x="172702" y="506980"/>
                    <a:pt x="167815" y="502093"/>
                    <a:pt x="167815" y="496066"/>
                  </a:cubicBezTo>
                  <a:cubicBezTo>
                    <a:pt x="167815" y="490038"/>
                    <a:pt x="172702" y="485152"/>
                    <a:pt x="178729" y="485152"/>
                  </a:cubicBezTo>
                  <a:close/>
                  <a:moveTo>
                    <a:pt x="150484" y="485152"/>
                  </a:moveTo>
                  <a:cubicBezTo>
                    <a:pt x="156511" y="485152"/>
                    <a:pt x="161397" y="490038"/>
                    <a:pt x="161397" y="496066"/>
                  </a:cubicBezTo>
                  <a:lnTo>
                    <a:pt x="154696" y="502768"/>
                  </a:lnTo>
                  <a:lnTo>
                    <a:pt x="142480" y="498975"/>
                  </a:lnTo>
                  <a:lnTo>
                    <a:pt x="139570" y="496066"/>
                  </a:lnTo>
                  <a:cubicBezTo>
                    <a:pt x="139570" y="490038"/>
                    <a:pt x="144456" y="485152"/>
                    <a:pt x="150484" y="485152"/>
                  </a:cubicBezTo>
                  <a:close/>
                  <a:moveTo>
                    <a:pt x="122238" y="485152"/>
                  </a:moveTo>
                  <a:cubicBezTo>
                    <a:pt x="128265" y="485152"/>
                    <a:pt x="133152" y="490038"/>
                    <a:pt x="133152" y="496066"/>
                  </a:cubicBezTo>
                  <a:lnTo>
                    <a:pt x="133142" y="496077"/>
                  </a:lnTo>
                  <a:lnTo>
                    <a:pt x="130630" y="495297"/>
                  </a:lnTo>
                  <a:lnTo>
                    <a:pt x="118615" y="488775"/>
                  </a:lnTo>
                  <a:close/>
                  <a:moveTo>
                    <a:pt x="4881532" y="460902"/>
                  </a:moveTo>
                  <a:lnTo>
                    <a:pt x="4883124" y="462494"/>
                  </a:lnTo>
                  <a:lnTo>
                    <a:pt x="4871395" y="472171"/>
                  </a:lnTo>
                  <a:lnTo>
                    <a:pt x="4870829" y="471605"/>
                  </a:lnTo>
                  <a:cubicBezTo>
                    <a:pt x="4870829" y="465693"/>
                    <a:pt x="4875621" y="460902"/>
                    <a:pt x="4881532" y="460902"/>
                  </a:cubicBezTo>
                  <a:close/>
                  <a:moveTo>
                    <a:pt x="4853287" y="460902"/>
                  </a:moveTo>
                  <a:cubicBezTo>
                    <a:pt x="4859198" y="460902"/>
                    <a:pt x="4863990" y="465693"/>
                    <a:pt x="4863990" y="471605"/>
                  </a:cubicBezTo>
                  <a:cubicBezTo>
                    <a:pt x="4863990" y="477516"/>
                    <a:pt x="4859198" y="482307"/>
                    <a:pt x="4853287" y="482307"/>
                  </a:cubicBezTo>
                  <a:cubicBezTo>
                    <a:pt x="4847376" y="482307"/>
                    <a:pt x="4842585" y="477516"/>
                    <a:pt x="4842585" y="471605"/>
                  </a:cubicBezTo>
                  <a:cubicBezTo>
                    <a:pt x="4842585" y="465693"/>
                    <a:pt x="4847376" y="460902"/>
                    <a:pt x="4853287" y="460902"/>
                  </a:cubicBezTo>
                  <a:close/>
                  <a:moveTo>
                    <a:pt x="4825041" y="460902"/>
                  </a:moveTo>
                  <a:cubicBezTo>
                    <a:pt x="4830952" y="460902"/>
                    <a:pt x="4835744" y="465693"/>
                    <a:pt x="4835744" y="471605"/>
                  </a:cubicBezTo>
                  <a:cubicBezTo>
                    <a:pt x="4835744" y="477516"/>
                    <a:pt x="4830952" y="482307"/>
                    <a:pt x="4825041" y="482307"/>
                  </a:cubicBezTo>
                  <a:cubicBezTo>
                    <a:pt x="4819130" y="482307"/>
                    <a:pt x="4814338" y="477516"/>
                    <a:pt x="4814338" y="471605"/>
                  </a:cubicBezTo>
                  <a:cubicBezTo>
                    <a:pt x="4814338" y="465693"/>
                    <a:pt x="4819130" y="460902"/>
                    <a:pt x="4825041" y="460902"/>
                  </a:cubicBezTo>
                  <a:close/>
                  <a:moveTo>
                    <a:pt x="4796796" y="460902"/>
                  </a:moveTo>
                  <a:cubicBezTo>
                    <a:pt x="4802707" y="460902"/>
                    <a:pt x="4807499" y="465693"/>
                    <a:pt x="4807499" y="471605"/>
                  </a:cubicBezTo>
                  <a:cubicBezTo>
                    <a:pt x="4807499" y="477516"/>
                    <a:pt x="4802707" y="482307"/>
                    <a:pt x="4796796" y="482307"/>
                  </a:cubicBezTo>
                  <a:cubicBezTo>
                    <a:pt x="4790885" y="482307"/>
                    <a:pt x="4786093" y="477516"/>
                    <a:pt x="4786093" y="471605"/>
                  </a:cubicBezTo>
                  <a:cubicBezTo>
                    <a:pt x="4786093" y="465693"/>
                    <a:pt x="4790885" y="460902"/>
                    <a:pt x="4796796" y="460902"/>
                  </a:cubicBezTo>
                  <a:close/>
                  <a:moveTo>
                    <a:pt x="4768550" y="460902"/>
                  </a:moveTo>
                  <a:cubicBezTo>
                    <a:pt x="4774461" y="460902"/>
                    <a:pt x="4779253" y="465693"/>
                    <a:pt x="4779253" y="471605"/>
                  </a:cubicBezTo>
                  <a:cubicBezTo>
                    <a:pt x="4779253" y="477516"/>
                    <a:pt x="4774461" y="482307"/>
                    <a:pt x="4768550" y="482307"/>
                  </a:cubicBezTo>
                  <a:cubicBezTo>
                    <a:pt x="4762639" y="482307"/>
                    <a:pt x="4757847" y="477516"/>
                    <a:pt x="4757847" y="471605"/>
                  </a:cubicBezTo>
                  <a:cubicBezTo>
                    <a:pt x="4757847" y="465693"/>
                    <a:pt x="4762639" y="460902"/>
                    <a:pt x="4768550" y="460902"/>
                  </a:cubicBezTo>
                  <a:close/>
                  <a:moveTo>
                    <a:pt x="4740305" y="460902"/>
                  </a:moveTo>
                  <a:cubicBezTo>
                    <a:pt x="4746216" y="460902"/>
                    <a:pt x="4751008" y="465693"/>
                    <a:pt x="4751008" y="471605"/>
                  </a:cubicBezTo>
                  <a:cubicBezTo>
                    <a:pt x="4751008" y="477516"/>
                    <a:pt x="4746216" y="482307"/>
                    <a:pt x="4740305" y="482307"/>
                  </a:cubicBezTo>
                  <a:cubicBezTo>
                    <a:pt x="4734394" y="482307"/>
                    <a:pt x="4729602" y="477516"/>
                    <a:pt x="4729602" y="471605"/>
                  </a:cubicBezTo>
                  <a:cubicBezTo>
                    <a:pt x="4729602" y="465693"/>
                    <a:pt x="4734394" y="460902"/>
                    <a:pt x="4740305" y="460902"/>
                  </a:cubicBezTo>
                  <a:close/>
                  <a:moveTo>
                    <a:pt x="4712059" y="460902"/>
                  </a:moveTo>
                  <a:cubicBezTo>
                    <a:pt x="4717970" y="460902"/>
                    <a:pt x="4722762" y="465693"/>
                    <a:pt x="4722762" y="471605"/>
                  </a:cubicBezTo>
                  <a:cubicBezTo>
                    <a:pt x="4722762" y="477516"/>
                    <a:pt x="4717970" y="482307"/>
                    <a:pt x="4712059" y="482307"/>
                  </a:cubicBezTo>
                  <a:cubicBezTo>
                    <a:pt x="4706148" y="482307"/>
                    <a:pt x="4701356" y="477516"/>
                    <a:pt x="4701356" y="471605"/>
                  </a:cubicBezTo>
                  <a:cubicBezTo>
                    <a:pt x="4701356" y="465693"/>
                    <a:pt x="4706148" y="460902"/>
                    <a:pt x="4712059" y="460902"/>
                  </a:cubicBezTo>
                  <a:close/>
                  <a:moveTo>
                    <a:pt x="4683814" y="460902"/>
                  </a:moveTo>
                  <a:cubicBezTo>
                    <a:pt x="4689725" y="460902"/>
                    <a:pt x="4694517" y="465693"/>
                    <a:pt x="4694517" y="471605"/>
                  </a:cubicBezTo>
                  <a:cubicBezTo>
                    <a:pt x="4694517" y="477516"/>
                    <a:pt x="4689725" y="482307"/>
                    <a:pt x="4683814" y="482307"/>
                  </a:cubicBezTo>
                  <a:cubicBezTo>
                    <a:pt x="4677903" y="482307"/>
                    <a:pt x="4673111" y="477516"/>
                    <a:pt x="4673111" y="471605"/>
                  </a:cubicBezTo>
                  <a:cubicBezTo>
                    <a:pt x="4673111" y="465693"/>
                    <a:pt x="4677903" y="460902"/>
                    <a:pt x="4683814" y="460902"/>
                  </a:cubicBezTo>
                  <a:close/>
                  <a:moveTo>
                    <a:pt x="4655568" y="460902"/>
                  </a:moveTo>
                  <a:cubicBezTo>
                    <a:pt x="4661479" y="460902"/>
                    <a:pt x="4666271" y="465693"/>
                    <a:pt x="4666271" y="471605"/>
                  </a:cubicBezTo>
                  <a:cubicBezTo>
                    <a:pt x="4666271" y="477516"/>
                    <a:pt x="4661479" y="482307"/>
                    <a:pt x="4655568" y="482307"/>
                  </a:cubicBezTo>
                  <a:cubicBezTo>
                    <a:pt x="4649657" y="482307"/>
                    <a:pt x="4644865" y="477516"/>
                    <a:pt x="4644865" y="471605"/>
                  </a:cubicBezTo>
                  <a:cubicBezTo>
                    <a:pt x="4644865" y="465693"/>
                    <a:pt x="4649657" y="460902"/>
                    <a:pt x="4655568" y="460902"/>
                  </a:cubicBezTo>
                  <a:close/>
                  <a:moveTo>
                    <a:pt x="4627323" y="460902"/>
                  </a:moveTo>
                  <a:cubicBezTo>
                    <a:pt x="4633234" y="460902"/>
                    <a:pt x="4638026" y="465693"/>
                    <a:pt x="4638026" y="471605"/>
                  </a:cubicBezTo>
                  <a:cubicBezTo>
                    <a:pt x="4638026" y="477516"/>
                    <a:pt x="4633234" y="482307"/>
                    <a:pt x="4627323" y="482307"/>
                  </a:cubicBezTo>
                  <a:cubicBezTo>
                    <a:pt x="4621412" y="482307"/>
                    <a:pt x="4616620" y="477516"/>
                    <a:pt x="4616620" y="471605"/>
                  </a:cubicBezTo>
                  <a:cubicBezTo>
                    <a:pt x="4616620" y="465693"/>
                    <a:pt x="4621412" y="460902"/>
                    <a:pt x="4627323" y="460902"/>
                  </a:cubicBezTo>
                  <a:close/>
                  <a:moveTo>
                    <a:pt x="4599077" y="460902"/>
                  </a:moveTo>
                  <a:cubicBezTo>
                    <a:pt x="4604988" y="460902"/>
                    <a:pt x="4609780" y="465693"/>
                    <a:pt x="4609780" y="471605"/>
                  </a:cubicBezTo>
                  <a:cubicBezTo>
                    <a:pt x="4609780" y="477516"/>
                    <a:pt x="4604988" y="482307"/>
                    <a:pt x="4599077" y="482307"/>
                  </a:cubicBezTo>
                  <a:cubicBezTo>
                    <a:pt x="4593166" y="482307"/>
                    <a:pt x="4588374" y="477516"/>
                    <a:pt x="4588374" y="471605"/>
                  </a:cubicBezTo>
                  <a:cubicBezTo>
                    <a:pt x="4588374" y="465693"/>
                    <a:pt x="4593166" y="460902"/>
                    <a:pt x="4599077" y="460902"/>
                  </a:cubicBezTo>
                  <a:close/>
                  <a:moveTo>
                    <a:pt x="4570832" y="460902"/>
                  </a:moveTo>
                  <a:cubicBezTo>
                    <a:pt x="4576743" y="460902"/>
                    <a:pt x="4581535" y="465693"/>
                    <a:pt x="4581535" y="471605"/>
                  </a:cubicBezTo>
                  <a:cubicBezTo>
                    <a:pt x="4581535" y="477516"/>
                    <a:pt x="4576743" y="482307"/>
                    <a:pt x="4570832" y="482307"/>
                  </a:cubicBezTo>
                  <a:cubicBezTo>
                    <a:pt x="4564921" y="482307"/>
                    <a:pt x="4560130" y="477516"/>
                    <a:pt x="4560130" y="471605"/>
                  </a:cubicBezTo>
                  <a:cubicBezTo>
                    <a:pt x="4560130" y="465693"/>
                    <a:pt x="4564921" y="460902"/>
                    <a:pt x="4570832" y="460902"/>
                  </a:cubicBezTo>
                  <a:close/>
                  <a:moveTo>
                    <a:pt x="4542586" y="460902"/>
                  </a:moveTo>
                  <a:cubicBezTo>
                    <a:pt x="4548497" y="460902"/>
                    <a:pt x="4553289" y="465693"/>
                    <a:pt x="4553289" y="471605"/>
                  </a:cubicBezTo>
                  <a:cubicBezTo>
                    <a:pt x="4553289" y="477516"/>
                    <a:pt x="4548497" y="482307"/>
                    <a:pt x="4542586" y="482307"/>
                  </a:cubicBezTo>
                  <a:cubicBezTo>
                    <a:pt x="4536675" y="482307"/>
                    <a:pt x="4531883" y="477516"/>
                    <a:pt x="4531883" y="471605"/>
                  </a:cubicBezTo>
                  <a:cubicBezTo>
                    <a:pt x="4531883" y="465693"/>
                    <a:pt x="4536675" y="460902"/>
                    <a:pt x="4542586" y="460902"/>
                  </a:cubicBezTo>
                  <a:close/>
                  <a:moveTo>
                    <a:pt x="4514341" y="460902"/>
                  </a:moveTo>
                  <a:cubicBezTo>
                    <a:pt x="4520253" y="460902"/>
                    <a:pt x="4525044" y="465693"/>
                    <a:pt x="4525044" y="471605"/>
                  </a:cubicBezTo>
                  <a:cubicBezTo>
                    <a:pt x="4525044" y="477516"/>
                    <a:pt x="4520253" y="482307"/>
                    <a:pt x="4514341" y="482307"/>
                  </a:cubicBezTo>
                  <a:cubicBezTo>
                    <a:pt x="4508430" y="482307"/>
                    <a:pt x="4503639" y="477516"/>
                    <a:pt x="4503639" y="471605"/>
                  </a:cubicBezTo>
                  <a:cubicBezTo>
                    <a:pt x="4503639" y="465693"/>
                    <a:pt x="4508430" y="460902"/>
                    <a:pt x="4514341" y="460902"/>
                  </a:cubicBezTo>
                  <a:close/>
                  <a:moveTo>
                    <a:pt x="4486095" y="460902"/>
                  </a:moveTo>
                  <a:cubicBezTo>
                    <a:pt x="4492006" y="460902"/>
                    <a:pt x="4496798" y="465693"/>
                    <a:pt x="4496798" y="471605"/>
                  </a:cubicBezTo>
                  <a:cubicBezTo>
                    <a:pt x="4496798" y="477516"/>
                    <a:pt x="4492006" y="482307"/>
                    <a:pt x="4486095" y="482307"/>
                  </a:cubicBezTo>
                  <a:cubicBezTo>
                    <a:pt x="4480184" y="482307"/>
                    <a:pt x="4475392" y="477516"/>
                    <a:pt x="4475392" y="471605"/>
                  </a:cubicBezTo>
                  <a:cubicBezTo>
                    <a:pt x="4475392" y="465693"/>
                    <a:pt x="4480184" y="460902"/>
                    <a:pt x="4486095" y="460902"/>
                  </a:cubicBezTo>
                  <a:close/>
                  <a:moveTo>
                    <a:pt x="4457850" y="460902"/>
                  </a:moveTo>
                  <a:cubicBezTo>
                    <a:pt x="4463762" y="460902"/>
                    <a:pt x="4468553" y="465693"/>
                    <a:pt x="4468553" y="471605"/>
                  </a:cubicBezTo>
                  <a:cubicBezTo>
                    <a:pt x="4468553" y="477516"/>
                    <a:pt x="4463762" y="482307"/>
                    <a:pt x="4457850" y="482307"/>
                  </a:cubicBezTo>
                  <a:cubicBezTo>
                    <a:pt x="4451939" y="482307"/>
                    <a:pt x="4447148" y="477516"/>
                    <a:pt x="4447148" y="471605"/>
                  </a:cubicBezTo>
                  <a:cubicBezTo>
                    <a:pt x="4447148" y="465693"/>
                    <a:pt x="4451939" y="460902"/>
                    <a:pt x="4457850" y="460902"/>
                  </a:cubicBezTo>
                  <a:close/>
                  <a:moveTo>
                    <a:pt x="4429604" y="460902"/>
                  </a:moveTo>
                  <a:cubicBezTo>
                    <a:pt x="4435515" y="460902"/>
                    <a:pt x="4440307" y="465693"/>
                    <a:pt x="4440307" y="471605"/>
                  </a:cubicBezTo>
                  <a:cubicBezTo>
                    <a:pt x="4440307" y="477516"/>
                    <a:pt x="4435515" y="482307"/>
                    <a:pt x="4429604" y="482307"/>
                  </a:cubicBezTo>
                  <a:cubicBezTo>
                    <a:pt x="4423693" y="482307"/>
                    <a:pt x="4418901" y="477516"/>
                    <a:pt x="4418901" y="471605"/>
                  </a:cubicBezTo>
                  <a:cubicBezTo>
                    <a:pt x="4418901" y="465693"/>
                    <a:pt x="4423693" y="460902"/>
                    <a:pt x="4429604" y="460902"/>
                  </a:cubicBezTo>
                  <a:close/>
                  <a:moveTo>
                    <a:pt x="4401360" y="460902"/>
                  </a:moveTo>
                  <a:cubicBezTo>
                    <a:pt x="4407271" y="460902"/>
                    <a:pt x="4412062" y="465693"/>
                    <a:pt x="4412062" y="471605"/>
                  </a:cubicBezTo>
                  <a:cubicBezTo>
                    <a:pt x="4412062" y="477516"/>
                    <a:pt x="4407271" y="482307"/>
                    <a:pt x="4401360" y="482307"/>
                  </a:cubicBezTo>
                  <a:cubicBezTo>
                    <a:pt x="4395449" y="482307"/>
                    <a:pt x="4390656" y="477516"/>
                    <a:pt x="4390656" y="471605"/>
                  </a:cubicBezTo>
                  <a:cubicBezTo>
                    <a:pt x="4390656" y="465693"/>
                    <a:pt x="4395449" y="460902"/>
                    <a:pt x="4401360" y="460902"/>
                  </a:cubicBezTo>
                  <a:close/>
                  <a:moveTo>
                    <a:pt x="4373113" y="460902"/>
                  </a:moveTo>
                  <a:cubicBezTo>
                    <a:pt x="4379024" y="460902"/>
                    <a:pt x="4383816" y="465693"/>
                    <a:pt x="4383816" y="471605"/>
                  </a:cubicBezTo>
                  <a:cubicBezTo>
                    <a:pt x="4383816" y="477516"/>
                    <a:pt x="4379024" y="482307"/>
                    <a:pt x="4373113" y="482307"/>
                  </a:cubicBezTo>
                  <a:cubicBezTo>
                    <a:pt x="4367202" y="482307"/>
                    <a:pt x="4362410" y="477516"/>
                    <a:pt x="4362410" y="471605"/>
                  </a:cubicBezTo>
                  <a:cubicBezTo>
                    <a:pt x="4362410" y="465693"/>
                    <a:pt x="4367202" y="460902"/>
                    <a:pt x="4373113" y="460902"/>
                  </a:cubicBezTo>
                  <a:close/>
                  <a:moveTo>
                    <a:pt x="4344868" y="460902"/>
                  </a:moveTo>
                  <a:cubicBezTo>
                    <a:pt x="4350779" y="460902"/>
                    <a:pt x="4355571" y="465693"/>
                    <a:pt x="4355571" y="471605"/>
                  </a:cubicBezTo>
                  <a:cubicBezTo>
                    <a:pt x="4355571" y="477516"/>
                    <a:pt x="4350779" y="482307"/>
                    <a:pt x="4344868" y="482307"/>
                  </a:cubicBezTo>
                  <a:cubicBezTo>
                    <a:pt x="4338957" y="482307"/>
                    <a:pt x="4334166" y="477516"/>
                    <a:pt x="4334166" y="471605"/>
                  </a:cubicBezTo>
                  <a:cubicBezTo>
                    <a:pt x="4334166" y="465693"/>
                    <a:pt x="4338957" y="460902"/>
                    <a:pt x="4344868" y="460902"/>
                  </a:cubicBezTo>
                  <a:close/>
                  <a:moveTo>
                    <a:pt x="4316622" y="460902"/>
                  </a:moveTo>
                  <a:cubicBezTo>
                    <a:pt x="4322533" y="460902"/>
                    <a:pt x="4327325" y="465693"/>
                    <a:pt x="4327325" y="471605"/>
                  </a:cubicBezTo>
                  <a:cubicBezTo>
                    <a:pt x="4327325" y="477516"/>
                    <a:pt x="4322533" y="482307"/>
                    <a:pt x="4316622" y="482307"/>
                  </a:cubicBezTo>
                  <a:cubicBezTo>
                    <a:pt x="4310711" y="482307"/>
                    <a:pt x="4305920" y="477516"/>
                    <a:pt x="4305920" y="471605"/>
                  </a:cubicBezTo>
                  <a:cubicBezTo>
                    <a:pt x="4305920" y="465693"/>
                    <a:pt x="4310711" y="460902"/>
                    <a:pt x="4316622" y="460902"/>
                  </a:cubicBezTo>
                  <a:close/>
                  <a:moveTo>
                    <a:pt x="4288378" y="460902"/>
                  </a:moveTo>
                  <a:cubicBezTo>
                    <a:pt x="4294289" y="460902"/>
                    <a:pt x="4299081" y="465693"/>
                    <a:pt x="4299081" y="471605"/>
                  </a:cubicBezTo>
                  <a:cubicBezTo>
                    <a:pt x="4299081" y="477516"/>
                    <a:pt x="4294289" y="482307"/>
                    <a:pt x="4288378" y="482307"/>
                  </a:cubicBezTo>
                  <a:cubicBezTo>
                    <a:pt x="4282467" y="482307"/>
                    <a:pt x="4277675" y="477516"/>
                    <a:pt x="4277675" y="471605"/>
                  </a:cubicBezTo>
                  <a:cubicBezTo>
                    <a:pt x="4277675" y="465693"/>
                    <a:pt x="4282467" y="460902"/>
                    <a:pt x="4288378" y="460902"/>
                  </a:cubicBezTo>
                  <a:close/>
                  <a:moveTo>
                    <a:pt x="4260131" y="460902"/>
                  </a:moveTo>
                  <a:cubicBezTo>
                    <a:pt x="4266042" y="460902"/>
                    <a:pt x="4270834" y="465693"/>
                    <a:pt x="4270834" y="471605"/>
                  </a:cubicBezTo>
                  <a:cubicBezTo>
                    <a:pt x="4270834" y="477516"/>
                    <a:pt x="4266042" y="482307"/>
                    <a:pt x="4260131" y="482307"/>
                  </a:cubicBezTo>
                  <a:cubicBezTo>
                    <a:pt x="4254220" y="482307"/>
                    <a:pt x="4249428" y="477516"/>
                    <a:pt x="4249428" y="471605"/>
                  </a:cubicBezTo>
                  <a:cubicBezTo>
                    <a:pt x="4249428" y="465693"/>
                    <a:pt x="4254220" y="460902"/>
                    <a:pt x="4260131" y="460902"/>
                  </a:cubicBezTo>
                  <a:close/>
                  <a:moveTo>
                    <a:pt x="4231887" y="460902"/>
                  </a:moveTo>
                  <a:cubicBezTo>
                    <a:pt x="4237798" y="460902"/>
                    <a:pt x="4242590" y="465693"/>
                    <a:pt x="4242590" y="471605"/>
                  </a:cubicBezTo>
                  <a:cubicBezTo>
                    <a:pt x="4242590" y="477516"/>
                    <a:pt x="4237798" y="482307"/>
                    <a:pt x="4231887" y="482307"/>
                  </a:cubicBezTo>
                  <a:cubicBezTo>
                    <a:pt x="4225975" y="482307"/>
                    <a:pt x="4221184" y="477516"/>
                    <a:pt x="4221184" y="471605"/>
                  </a:cubicBezTo>
                  <a:cubicBezTo>
                    <a:pt x="4221184" y="465693"/>
                    <a:pt x="4225975" y="460902"/>
                    <a:pt x="4231887" y="460902"/>
                  </a:cubicBezTo>
                  <a:close/>
                  <a:moveTo>
                    <a:pt x="4203640" y="460902"/>
                  </a:moveTo>
                  <a:cubicBezTo>
                    <a:pt x="4209551" y="460902"/>
                    <a:pt x="4214343" y="465693"/>
                    <a:pt x="4214343" y="471605"/>
                  </a:cubicBezTo>
                  <a:cubicBezTo>
                    <a:pt x="4214343" y="477516"/>
                    <a:pt x="4209551" y="482307"/>
                    <a:pt x="4203640" y="482307"/>
                  </a:cubicBezTo>
                  <a:cubicBezTo>
                    <a:pt x="4197730" y="482307"/>
                    <a:pt x="4192937" y="477516"/>
                    <a:pt x="4192937" y="471605"/>
                  </a:cubicBezTo>
                  <a:cubicBezTo>
                    <a:pt x="4192937" y="465693"/>
                    <a:pt x="4197730" y="460902"/>
                    <a:pt x="4203640" y="460902"/>
                  </a:cubicBezTo>
                  <a:close/>
                  <a:moveTo>
                    <a:pt x="4175396" y="460902"/>
                  </a:moveTo>
                  <a:cubicBezTo>
                    <a:pt x="4181307" y="460902"/>
                    <a:pt x="4186099" y="465693"/>
                    <a:pt x="4186099" y="471605"/>
                  </a:cubicBezTo>
                  <a:cubicBezTo>
                    <a:pt x="4186099" y="477516"/>
                    <a:pt x="4181307" y="482307"/>
                    <a:pt x="4175396" y="482307"/>
                  </a:cubicBezTo>
                  <a:cubicBezTo>
                    <a:pt x="4169485" y="482307"/>
                    <a:pt x="4164693" y="477516"/>
                    <a:pt x="4164693" y="471605"/>
                  </a:cubicBezTo>
                  <a:cubicBezTo>
                    <a:pt x="4164693" y="465693"/>
                    <a:pt x="4169485" y="460902"/>
                    <a:pt x="4175396" y="460902"/>
                  </a:cubicBezTo>
                  <a:close/>
                  <a:moveTo>
                    <a:pt x="4147149" y="460902"/>
                  </a:moveTo>
                  <a:cubicBezTo>
                    <a:pt x="4153060" y="460902"/>
                    <a:pt x="4157852" y="465693"/>
                    <a:pt x="4157852" y="471605"/>
                  </a:cubicBezTo>
                  <a:cubicBezTo>
                    <a:pt x="4157852" y="477516"/>
                    <a:pt x="4153060" y="482307"/>
                    <a:pt x="4147149" y="482307"/>
                  </a:cubicBezTo>
                  <a:cubicBezTo>
                    <a:pt x="4141238" y="482307"/>
                    <a:pt x="4136447" y="477516"/>
                    <a:pt x="4136447" y="471605"/>
                  </a:cubicBezTo>
                  <a:cubicBezTo>
                    <a:pt x="4136447" y="465693"/>
                    <a:pt x="4141238" y="460902"/>
                    <a:pt x="4147149" y="460902"/>
                  </a:cubicBezTo>
                  <a:close/>
                  <a:moveTo>
                    <a:pt x="4118905" y="460902"/>
                  </a:moveTo>
                  <a:cubicBezTo>
                    <a:pt x="4124816" y="460902"/>
                    <a:pt x="4129608" y="465693"/>
                    <a:pt x="4129608" y="471605"/>
                  </a:cubicBezTo>
                  <a:cubicBezTo>
                    <a:pt x="4129608" y="477516"/>
                    <a:pt x="4124816" y="482307"/>
                    <a:pt x="4118905" y="482307"/>
                  </a:cubicBezTo>
                  <a:cubicBezTo>
                    <a:pt x="4112994" y="482307"/>
                    <a:pt x="4108202" y="477516"/>
                    <a:pt x="4108202" y="471605"/>
                  </a:cubicBezTo>
                  <a:cubicBezTo>
                    <a:pt x="4108202" y="465693"/>
                    <a:pt x="4112994" y="460902"/>
                    <a:pt x="4118905" y="460902"/>
                  </a:cubicBezTo>
                  <a:close/>
                  <a:moveTo>
                    <a:pt x="4090658" y="460902"/>
                  </a:moveTo>
                  <a:cubicBezTo>
                    <a:pt x="4096569" y="460902"/>
                    <a:pt x="4101361" y="465693"/>
                    <a:pt x="4101361" y="471605"/>
                  </a:cubicBezTo>
                  <a:cubicBezTo>
                    <a:pt x="4101361" y="477516"/>
                    <a:pt x="4096569" y="482307"/>
                    <a:pt x="4090658" y="482307"/>
                  </a:cubicBezTo>
                  <a:cubicBezTo>
                    <a:pt x="4084747" y="482307"/>
                    <a:pt x="4079956" y="477516"/>
                    <a:pt x="4079956" y="471605"/>
                  </a:cubicBezTo>
                  <a:cubicBezTo>
                    <a:pt x="4079956" y="465693"/>
                    <a:pt x="4084747" y="460902"/>
                    <a:pt x="4090658" y="460902"/>
                  </a:cubicBezTo>
                  <a:close/>
                  <a:moveTo>
                    <a:pt x="4062414" y="460902"/>
                  </a:moveTo>
                  <a:cubicBezTo>
                    <a:pt x="4068325" y="460902"/>
                    <a:pt x="4073117" y="465693"/>
                    <a:pt x="4073117" y="471605"/>
                  </a:cubicBezTo>
                  <a:cubicBezTo>
                    <a:pt x="4073117" y="477516"/>
                    <a:pt x="4068325" y="482307"/>
                    <a:pt x="4062414" y="482307"/>
                  </a:cubicBezTo>
                  <a:cubicBezTo>
                    <a:pt x="4056503" y="482307"/>
                    <a:pt x="4051711" y="477516"/>
                    <a:pt x="4051711" y="471605"/>
                  </a:cubicBezTo>
                  <a:cubicBezTo>
                    <a:pt x="4051711" y="465693"/>
                    <a:pt x="4056503" y="460902"/>
                    <a:pt x="4062414" y="460902"/>
                  </a:cubicBezTo>
                  <a:close/>
                  <a:moveTo>
                    <a:pt x="4034167" y="460902"/>
                  </a:moveTo>
                  <a:cubicBezTo>
                    <a:pt x="4040078" y="460902"/>
                    <a:pt x="4044870" y="465693"/>
                    <a:pt x="4044870" y="471605"/>
                  </a:cubicBezTo>
                  <a:cubicBezTo>
                    <a:pt x="4044870" y="477516"/>
                    <a:pt x="4040078" y="482307"/>
                    <a:pt x="4034167" y="482307"/>
                  </a:cubicBezTo>
                  <a:cubicBezTo>
                    <a:pt x="4028256" y="482307"/>
                    <a:pt x="4023465" y="477516"/>
                    <a:pt x="4023465" y="471605"/>
                  </a:cubicBezTo>
                  <a:cubicBezTo>
                    <a:pt x="4023465" y="465693"/>
                    <a:pt x="4028256" y="460902"/>
                    <a:pt x="4034167" y="460902"/>
                  </a:cubicBezTo>
                  <a:close/>
                  <a:moveTo>
                    <a:pt x="4005923" y="460902"/>
                  </a:moveTo>
                  <a:cubicBezTo>
                    <a:pt x="4011834" y="460902"/>
                    <a:pt x="4016626" y="465693"/>
                    <a:pt x="4016626" y="471605"/>
                  </a:cubicBezTo>
                  <a:cubicBezTo>
                    <a:pt x="4016626" y="477516"/>
                    <a:pt x="4011834" y="482307"/>
                    <a:pt x="4005923" y="482307"/>
                  </a:cubicBezTo>
                  <a:cubicBezTo>
                    <a:pt x="4000012" y="482307"/>
                    <a:pt x="3995220" y="477516"/>
                    <a:pt x="3995220" y="471605"/>
                  </a:cubicBezTo>
                  <a:cubicBezTo>
                    <a:pt x="3995220" y="465693"/>
                    <a:pt x="4000012" y="460902"/>
                    <a:pt x="4005923" y="460902"/>
                  </a:cubicBezTo>
                  <a:close/>
                  <a:moveTo>
                    <a:pt x="3977676" y="460902"/>
                  </a:moveTo>
                  <a:cubicBezTo>
                    <a:pt x="3983587" y="460902"/>
                    <a:pt x="3988379" y="465693"/>
                    <a:pt x="3988379" y="471605"/>
                  </a:cubicBezTo>
                  <a:cubicBezTo>
                    <a:pt x="3988379" y="477516"/>
                    <a:pt x="3983587" y="482307"/>
                    <a:pt x="3977676" y="482307"/>
                  </a:cubicBezTo>
                  <a:cubicBezTo>
                    <a:pt x="3971765" y="482307"/>
                    <a:pt x="3966974" y="477516"/>
                    <a:pt x="3966974" y="471605"/>
                  </a:cubicBezTo>
                  <a:cubicBezTo>
                    <a:pt x="3966974" y="465693"/>
                    <a:pt x="3971765" y="460902"/>
                    <a:pt x="3977676" y="460902"/>
                  </a:cubicBezTo>
                  <a:close/>
                  <a:moveTo>
                    <a:pt x="3949432" y="460902"/>
                  </a:moveTo>
                  <a:cubicBezTo>
                    <a:pt x="3955343" y="460902"/>
                    <a:pt x="3960135" y="465693"/>
                    <a:pt x="3960135" y="471605"/>
                  </a:cubicBezTo>
                  <a:cubicBezTo>
                    <a:pt x="3960135" y="477516"/>
                    <a:pt x="3955343" y="482307"/>
                    <a:pt x="3949432" y="482307"/>
                  </a:cubicBezTo>
                  <a:cubicBezTo>
                    <a:pt x="3943521" y="482307"/>
                    <a:pt x="3938729" y="477516"/>
                    <a:pt x="3938729" y="471605"/>
                  </a:cubicBezTo>
                  <a:cubicBezTo>
                    <a:pt x="3938729" y="465693"/>
                    <a:pt x="3943521" y="460902"/>
                    <a:pt x="3949432" y="460902"/>
                  </a:cubicBezTo>
                  <a:close/>
                  <a:moveTo>
                    <a:pt x="3921185" y="460902"/>
                  </a:moveTo>
                  <a:cubicBezTo>
                    <a:pt x="3927096" y="460902"/>
                    <a:pt x="3931888" y="465693"/>
                    <a:pt x="3931888" y="471605"/>
                  </a:cubicBezTo>
                  <a:cubicBezTo>
                    <a:pt x="3931888" y="477516"/>
                    <a:pt x="3927096" y="482307"/>
                    <a:pt x="3921185" y="482307"/>
                  </a:cubicBezTo>
                  <a:cubicBezTo>
                    <a:pt x="3915275" y="482307"/>
                    <a:pt x="3910483" y="477516"/>
                    <a:pt x="3910483" y="471605"/>
                  </a:cubicBezTo>
                  <a:cubicBezTo>
                    <a:pt x="3910483" y="465693"/>
                    <a:pt x="3915275" y="460902"/>
                    <a:pt x="3921185" y="460902"/>
                  </a:cubicBezTo>
                  <a:close/>
                  <a:moveTo>
                    <a:pt x="3892941" y="460902"/>
                  </a:moveTo>
                  <a:cubicBezTo>
                    <a:pt x="3898852" y="460902"/>
                    <a:pt x="3903644" y="465693"/>
                    <a:pt x="3903644" y="471605"/>
                  </a:cubicBezTo>
                  <a:cubicBezTo>
                    <a:pt x="3903644" y="477516"/>
                    <a:pt x="3898852" y="482307"/>
                    <a:pt x="3892941" y="482307"/>
                  </a:cubicBezTo>
                  <a:cubicBezTo>
                    <a:pt x="3887030" y="482307"/>
                    <a:pt x="3882238" y="477516"/>
                    <a:pt x="3882238" y="471605"/>
                  </a:cubicBezTo>
                  <a:cubicBezTo>
                    <a:pt x="3882238" y="465693"/>
                    <a:pt x="3887030" y="460902"/>
                    <a:pt x="3892941" y="460902"/>
                  </a:cubicBezTo>
                  <a:close/>
                  <a:moveTo>
                    <a:pt x="3864694" y="460902"/>
                  </a:moveTo>
                  <a:cubicBezTo>
                    <a:pt x="3870605" y="460902"/>
                    <a:pt x="3875397" y="465693"/>
                    <a:pt x="3875397" y="471605"/>
                  </a:cubicBezTo>
                  <a:cubicBezTo>
                    <a:pt x="3875397" y="477516"/>
                    <a:pt x="3870605" y="482307"/>
                    <a:pt x="3864694" y="482307"/>
                  </a:cubicBezTo>
                  <a:cubicBezTo>
                    <a:pt x="3858783" y="482307"/>
                    <a:pt x="3853992" y="477516"/>
                    <a:pt x="3853992" y="471605"/>
                  </a:cubicBezTo>
                  <a:cubicBezTo>
                    <a:pt x="3853992" y="465693"/>
                    <a:pt x="3858783" y="460902"/>
                    <a:pt x="3864694" y="460902"/>
                  </a:cubicBezTo>
                  <a:close/>
                  <a:moveTo>
                    <a:pt x="3836450" y="460902"/>
                  </a:moveTo>
                  <a:cubicBezTo>
                    <a:pt x="3842361" y="460902"/>
                    <a:pt x="3847153" y="465693"/>
                    <a:pt x="3847153" y="471605"/>
                  </a:cubicBezTo>
                  <a:cubicBezTo>
                    <a:pt x="3847153" y="477516"/>
                    <a:pt x="3842361" y="482307"/>
                    <a:pt x="3836450" y="482307"/>
                  </a:cubicBezTo>
                  <a:cubicBezTo>
                    <a:pt x="3830539" y="482307"/>
                    <a:pt x="3825747" y="477516"/>
                    <a:pt x="3825747" y="471605"/>
                  </a:cubicBezTo>
                  <a:cubicBezTo>
                    <a:pt x="3825747" y="465693"/>
                    <a:pt x="3830539" y="460902"/>
                    <a:pt x="3836450" y="460902"/>
                  </a:cubicBezTo>
                  <a:close/>
                  <a:moveTo>
                    <a:pt x="3808204" y="460902"/>
                  </a:moveTo>
                  <a:cubicBezTo>
                    <a:pt x="3814115" y="460902"/>
                    <a:pt x="3818906" y="465693"/>
                    <a:pt x="3818906" y="471605"/>
                  </a:cubicBezTo>
                  <a:cubicBezTo>
                    <a:pt x="3818906" y="477516"/>
                    <a:pt x="3814115" y="482307"/>
                    <a:pt x="3808204" y="482307"/>
                  </a:cubicBezTo>
                  <a:cubicBezTo>
                    <a:pt x="3802293" y="482307"/>
                    <a:pt x="3797501" y="477516"/>
                    <a:pt x="3797501" y="471605"/>
                  </a:cubicBezTo>
                  <a:cubicBezTo>
                    <a:pt x="3797501" y="465693"/>
                    <a:pt x="3802293" y="460902"/>
                    <a:pt x="3808204" y="460902"/>
                  </a:cubicBezTo>
                  <a:close/>
                  <a:moveTo>
                    <a:pt x="3779959" y="460902"/>
                  </a:moveTo>
                  <a:cubicBezTo>
                    <a:pt x="3785870" y="460902"/>
                    <a:pt x="3790662" y="465693"/>
                    <a:pt x="3790662" y="471605"/>
                  </a:cubicBezTo>
                  <a:cubicBezTo>
                    <a:pt x="3790662" y="477516"/>
                    <a:pt x="3785870" y="482307"/>
                    <a:pt x="3779959" y="482307"/>
                  </a:cubicBezTo>
                  <a:cubicBezTo>
                    <a:pt x="3774048" y="482307"/>
                    <a:pt x="3769256" y="477516"/>
                    <a:pt x="3769256" y="471605"/>
                  </a:cubicBezTo>
                  <a:cubicBezTo>
                    <a:pt x="3769256" y="465693"/>
                    <a:pt x="3774048" y="460902"/>
                    <a:pt x="3779959" y="460902"/>
                  </a:cubicBezTo>
                  <a:close/>
                  <a:moveTo>
                    <a:pt x="3751712" y="460902"/>
                  </a:moveTo>
                  <a:cubicBezTo>
                    <a:pt x="3757623" y="460902"/>
                    <a:pt x="3762415" y="465693"/>
                    <a:pt x="3762415" y="471605"/>
                  </a:cubicBezTo>
                  <a:cubicBezTo>
                    <a:pt x="3762415" y="477516"/>
                    <a:pt x="3757623" y="482307"/>
                    <a:pt x="3751712" y="482307"/>
                  </a:cubicBezTo>
                  <a:cubicBezTo>
                    <a:pt x="3745802" y="482307"/>
                    <a:pt x="3741010" y="477516"/>
                    <a:pt x="3741010" y="471605"/>
                  </a:cubicBezTo>
                  <a:cubicBezTo>
                    <a:pt x="3741010" y="465693"/>
                    <a:pt x="3745802" y="460902"/>
                    <a:pt x="3751712" y="460902"/>
                  </a:cubicBezTo>
                  <a:close/>
                  <a:moveTo>
                    <a:pt x="3723468" y="460902"/>
                  </a:moveTo>
                  <a:cubicBezTo>
                    <a:pt x="3729379" y="460902"/>
                    <a:pt x="3734171" y="465693"/>
                    <a:pt x="3734171" y="471605"/>
                  </a:cubicBezTo>
                  <a:cubicBezTo>
                    <a:pt x="3734171" y="477516"/>
                    <a:pt x="3729379" y="482307"/>
                    <a:pt x="3723468" y="482307"/>
                  </a:cubicBezTo>
                  <a:cubicBezTo>
                    <a:pt x="3717557" y="482307"/>
                    <a:pt x="3712765" y="477516"/>
                    <a:pt x="3712765" y="471605"/>
                  </a:cubicBezTo>
                  <a:cubicBezTo>
                    <a:pt x="3712765" y="465693"/>
                    <a:pt x="3717557" y="460902"/>
                    <a:pt x="3723468" y="460902"/>
                  </a:cubicBezTo>
                  <a:close/>
                  <a:moveTo>
                    <a:pt x="3695222" y="460902"/>
                  </a:moveTo>
                  <a:cubicBezTo>
                    <a:pt x="3701133" y="460902"/>
                    <a:pt x="3705925" y="465693"/>
                    <a:pt x="3705925" y="471605"/>
                  </a:cubicBezTo>
                  <a:cubicBezTo>
                    <a:pt x="3705925" y="477516"/>
                    <a:pt x="3701133" y="482307"/>
                    <a:pt x="3695222" y="482307"/>
                  </a:cubicBezTo>
                  <a:cubicBezTo>
                    <a:pt x="3689311" y="482307"/>
                    <a:pt x="3684519" y="477516"/>
                    <a:pt x="3684519" y="471605"/>
                  </a:cubicBezTo>
                  <a:cubicBezTo>
                    <a:pt x="3684519" y="465693"/>
                    <a:pt x="3689311" y="460902"/>
                    <a:pt x="3695222" y="460902"/>
                  </a:cubicBezTo>
                  <a:close/>
                  <a:moveTo>
                    <a:pt x="3666977" y="460902"/>
                  </a:moveTo>
                  <a:cubicBezTo>
                    <a:pt x="3672888" y="460902"/>
                    <a:pt x="3677680" y="465693"/>
                    <a:pt x="3677680" y="471605"/>
                  </a:cubicBezTo>
                  <a:cubicBezTo>
                    <a:pt x="3677680" y="477516"/>
                    <a:pt x="3672888" y="482307"/>
                    <a:pt x="3666977" y="482307"/>
                  </a:cubicBezTo>
                  <a:cubicBezTo>
                    <a:pt x="3661066" y="482307"/>
                    <a:pt x="3656274" y="477516"/>
                    <a:pt x="3656274" y="471605"/>
                  </a:cubicBezTo>
                  <a:cubicBezTo>
                    <a:pt x="3656274" y="465693"/>
                    <a:pt x="3661066" y="460902"/>
                    <a:pt x="3666977" y="460902"/>
                  </a:cubicBezTo>
                  <a:close/>
                  <a:moveTo>
                    <a:pt x="3638731" y="460902"/>
                  </a:moveTo>
                  <a:cubicBezTo>
                    <a:pt x="3644642" y="460902"/>
                    <a:pt x="3649434" y="465693"/>
                    <a:pt x="3649434" y="471605"/>
                  </a:cubicBezTo>
                  <a:cubicBezTo>
                    <a:pt x="3649434" y="477516"/>
                    <a:pt x="3644642" y="482307"/>
                    <a:pt x="3638731" y="482307"/>
                  </a:cubicBezTo>
                  <a:cubicBezTo>
                    <a:pt x="3632820" y="482307"/>
                    <a:pt x="3628028" y="477516"/>
                    <a:pt x="3628028" y="471605"/>
                  </a:cubicBezTo>
                  <a:cubicBezTo>
                    <a:pt x="3628028" y="465693"/>
                    <a:pt x="3632820" y="460902"/>
                    <a:pt x="3638731" y="460902"/>
                  </a:cubicBezTo>
                  <a:close/>
                  <a:moveTo>
                    <a:pt x="3610486" y="460902"/>
                  </a:moveTo>
                  <a:cubicBezTo>
                    <a:pt x="3616397" y="460902"/>
                    <a:pt x="3621189" y="465693"/>
                    <a:pt x="3621189" y="471605"/>
                  </a:cubicBezTo>
                  <a:cubicBezTo>
                    <a:pt x="3621189" y="477516"/>
                    <a:pt x="3616397" y="482307"/>
                    <a:pt x="3610486" y="482307"/>
                  </a:cubicBezTo>
                  <a:cubicBezTo>
                    <a:pt x="3604575" y="482307"/>
                    <a:pt x="3599783" y="477516"/>
                    <a:pt x="3599783" y="471605"/>
                  </a:cubicBezTo>
                  <a:cubicBezTo>
                    <a:pt x="3599783" y="465693"/>
                    <a:pt x="3604575" y="460902"/>
                    <a:pt x="3610486" y="460902"/>
                  </a:cubicBezTo>
                  <a:close/>
                  <a:moveTo>
                    <a:pt x="3582240" y="460902"/>
                  </a:moveTo>
                  <a:cubicBezTo>
                    <a:pt x="3588151" y="460902"/>
                    <a:pt x="3592943" y="465693"/>
                    <a:pt x="3592943" y="471605"/>
                  </a:cubicBezTo>
                  <a:cubicBezTo>
                    <a:pt x="3592943" y="477516"/>
                    <a:pt x="3588151" y="482307"/>
                    <a:pt x="3582240" y="482307"/>
                  </a:cubicBezTo>
                  <a:cubicBezTo>
                    <a:pt x="3576329" y="482307"/>
                    <a:pt x="3571537" y="477516"/>
                    <a:pt x="3571537" y="471605"/>
                  </a:cubicBezTo>
                  <a:cubicBezTo>
                    <a:pt x="3571537" y="465693"/>
                    <a:pt x="3576329" y="460902"/>
                    <a:pt x="3582240" y="460902"/>
                  </a:cubicBezTo>
                  <a:close/>
                  <a:moveTo>
                    <a:pt x="3553994" y="460902"/>
                  </a:moveTo>
                  <a:cubicBezTo>
                    <a:pt x="3559905" y="460902"/>
                    <a:pt x="3564697" y="465693"/>
                    <a:pt x="3564697" y="471605"/>
                  </a:cubicBezTo>
                  <a:cubicBezTo>
                    <a:pt x="3564697" y="477516"/>
                    <a:pt x="3559905" y="482307"/>
                    <a:pt x="3553994" y="482307"/>
                  </a:cubicBezTo>
                  <a:cubicBezTo>
                    <a:pt x="3548083" y="482307"/>
                    <a:pt x="3543291" y="477516"/>
                    <a:pt x="3543291" y="471605"/>
                  </a:cubicBezTo>
                  <a:cubicBezTo>
                    <a:pt x="3543291" y="465693"/>
                    <a:pt x="3548083" y="460902"/>
                    <a:pt x="3553994" y="460902"/>
                  </a:cubicBezTo>
                  <a:close/>
                  <a:moveTo>
                    <a:pt x="3525749" y="460902"/>
                  </a:moveTo>
                  <a:cubicBezTo>
                    <a:pt x="3531660" y="460902"/>
                    <a:pt x="3536452" y="465693"/>
                    <a:pt x="3536452" y="471605"/>
                  </a:cubicBezTo>
                  <a:cubicBezTo>
                    <a:pt x="3536452" y="477516"/>
                    <a:pt x="3531660" y="482307"/>
                    <a:pt x="3525749" y="482307"/>
                  </a:cubicBezTo>
                  <a:cubicBezTo>
                    <a:pt x="3519838" y="482307"/>
                    <a:pt x="3515046" y="477516"/>
                    <a:pt x="3515046" y="471605"/>
                  </a:cubicBezTo>
                  <a:cubicBezTo>
                    <a:pt x="3515046" y="465693"/>
                    <a:pt x="3519838" y="460902"/>
                    <a:pt x="3525749" y="460902"/>
                  </a:cubicBezTo>
                  <a:close/>
                  <a:moveTo>
                    <a:pt x="3497505" y="460902"/>
                  </a:moveTo>
                  <a:cubicBezTo>
                    <a:pt x="3503414" y="460902"/>
                    <a:pt x="3508206" y="465693"/>
                    <a:pt x="3508206" y="471605"/>
                  </a:cubicBezTo>
                  <a:cubicBezTo>
                    <a:pt x="3508206" y="477516"/>
                    <a:pt x="3503414" y="482307"/>
                    <a:pt x="3497505" y="482307"/>
                  </a:cubicBezTo>
                  <a:cubicBezTo>
                    <a:pt x="3491594" y="482307"/>
                    <a:pt x="3486802" y="477516"/>
                    <a:pt x="3486802" y="471605"/>
                  </a:cubicBezTo>
                  <a:cubicBezTo>
                    <a:pt x="3486802" y="465693"/>
                    <a:pt x="3491594" y="460902"/>
                    <a:pt x="3497505" y="460902"/>
                  </a:cubicBezTo>
                  <a:close/>
                  <a:moveTo>
                    <a:pt x="3469259" y="460902"/>
                  </a:moveTo>
                  <a:cubicBezTo>
                    <a:pt x="3475170" y="460902"/>
                    <a:pt x="3479962" y="465693"/>
                    <a:pt x="3479962" y="471605"/>
                  </a:cubicBezTo>
                  <a:cubicBezTo>
                    <a:pt x="3479962" y="477516"/>
                    <a:pt x="3475170" y="482307"/>
                    <a:pt x="3469259" y="482307"/>
                  </a:cubicBezTo>
                  <a:cubicBezTo>
                    <a:pt x="3463348" y="482307"/>
                    <a:pt x="3458556" y="477516"/>
                    <a:pt x="3458556" y="471605"/>
                  </a:cubicBezTo>
                  <a:cubicBezTo>
                    <a:pt x="3458556" y="465693"/>
                    <a:pt x="3463348" y="460902"/>
                    <a:pt x="3469259" y="460902"/>
                  </a:cubicBezTo>
                  <a:close/>
                  <a:moveTo>
                    <a:pt x="3441013" y="460902"/>
                  </a:moveTo>
                  <a:cubicBezTo>
                    <a:pt x="3446924" y="460902"/>
                    <a:pt x="3451716" y="465693"/>
                    <a:pt x="3451716" y="471605"/>
                  </a:cubicBezTo>
                  <a:cubicBezTo>
                    <a:pt x="3451716" y="477516"/>
                    <a:pt x="3446924" y="482307"/>
                    <a:pt x="3441013" y="482307"/>
                  </a:cubicBezTo>
                  <a:cubicBezTo>
                    <a:pt x="3435102" y="482307"/>
                    <a:pt x="3430310" y="477516"/>
                    <a:pt x="3430310" y="471605"/>
                  </a:cubicBezTo>
                  <a:cubicBezTo>
                    <a:pt x="3430310" y="465693"/>
                    <a:pt x="3435102" y="460902"/>
                    <a:pt x="3441013" y="460902"/>
                  </a:cubicBezTo>
                  <a:close/>
                  <a:moveTo>
                    <a:pt x="3412768" y="460902"/>
                  </a:moveTo>
                  <a:cubicBezTo>
                    <a:pt x="3418679" y="460902"/>
                    <a:pt x="3423470" y="465693"/>
                    <a:pt x="3423470" y="471605"/>
                  </a:cubicBezTo>
                  <a:cubicBezTo>
                    <a:pt x="3423470" y="474560"/>
                    <a:pt x="3422273" y="477236"/>
                    <a:pt x="3420336" y="479173"/>
                  </a:cubicBezTo>
                  <a:lnTo>
                    <a:pt x="3413257" y="482105"/>
                  </a:lnTo>
                  <a:lnTo>
                    <a:pt x="3412278" y="482105"/>
                  </a:lnTo>
                  <a:lnTo>
                    <a:pt x="3405200" y="479173"/>
                  </a:lnTo>
                  <a:cubicBezTo>
                    <a:pt x="3403263" y="477236"/>
                    <a:pt x="3402065" y="474560"/>
                    <a:pt x="3402065" y="471605"/>
                  </a:cubicBezTo>
                  <a:cubicBezTo>
                    <a:pt x="3402065" y="465693"/>
                    <a:pt x="3406856" y="460902"/>
                    <a:pt x="3412768" y="460902"/>
                  </a:cubicBezTo>
                  <a:close/>
                  <a:moveTo>
                    <a:pt x="3384549" y="460902"/>
                  </a:moveTo>
                  <a:cubicBezTo>
                    <a:pt x="3390460" y="460902"/>
                    <a:pt x="3395252" y="465693"/>
                    <a:pt x="3395252" y="471605"/>
                  </a:cubicBezTo>
                  <a:cubicBezTo>
                    <a:pt x="3395252" y="477516"/>
                    <a:pt x="3390460" y="482307"/>
                    <a:pt x="3384549" y="482307"/>
                  </a:cubicBezTo>
                  <a:cubicBezTo>
                    <a:pt x="3378638" y="482307"/>
                    <a:pt x="3373846" y="477516"/>
                    <a:pt x="3373846" y="471605"/>
                  </a:cubicBezTo>
                  <a:cubicBezTo>
                    <a:pt x="3373846" y="465693"/>
                    <a:pt x="3378638" y="460902"/>
                    <a:pt x="3384549" y="460902"/>
                  </a:cubicBezTo>
                  <a:close/>
                  <a:moveTo>
                    <a:pt x="3356311" y="460902"/>
                  </a:moveTo>
                  <a:cubicBezTo>
                    <a:pt x="3362222" y="460902"/>
                    <a:pt x="3367013" y="465693"/>
                    <a:pt x="3367013" y="471605"/>
                  </a:cubicBezTo>
                  <a:cubicBezTo>
                    <a:pt x="3367013" y="477516"/>
                    <a:pt x="3362222" y="482307"/>
                    <a:pt x="3356311" y="482307"/>
                  </a:cubicBezTo>
                  <a:cubicBezTo>
                    <a:pt x="3350400" y="482307"/>
                    <a:pt x="3345608" y="477516"/>
                    <a:pt x="3345608" y="471605"/>
                  </a:cubicBezTo>
                  <a:cubicBezTo>
                    <a:pt x="3345608" y="465693"/>
                    <a:pt x="3350400" y="460902"/>
                    <a:pt x="3356311" y="460902"/>
                  </a:cubicBezTo>
                  <a:close/>
                  <a:moveTo>
                    <a:pt x="3328066" y="460902"/>
                  </a:moveTo>
                  <a:cubicBezTo>
                    <a:pt x="3333977" y="460902"/>
                    <a:pt x="3338769" y="465693"/>
                    <a:pt x="3338769" y="471605"/>
                  </a:cubicBezTo>
                  <a:cubicBezTo>
                    <a:pt x="3338769" y="477516"/>
                    <a:pt x="3333977" y="482307"/>
                    <a:pt x="3328066" y="482307"/>
                  </a:cubicBezTo>
                  <a:cubicBezTo>
                    <a:pt x="3322155" y="482307"/>
                    <a:pt x="3317363" y="477516"/>
                    <a:pt x="3317363" y="471605"/>
                  </a:cubicBezTo>
                  <a:cubicBezTo>
                    <a:pt x="3317363" y="465693"/>
                    <a:pt x="3322155" y="460902"/>
                    <a:pt x="3328066" y="460902"/>
                  </a:cubicBezTo>
                  <a:close/>
                  <a:moveTo>
                    <a:pt x="3299820" y="460902"/>
                  </a:moveTo>
                  <a:cubicBezTo>
                    <a:pt x="3305731" y="460902"/>
                    <a:pt x="3310523" y="465693"/>
                    <a:pt x="3310523" y="471605"/>
                  </a:cubicBezTo>
                  <a:cubicBezTo>
                    <a:pt x="3310523" y="477516"/>
                    <a:pt x="3305731" y="482307"/>
                    <a:pt x="3299820" y="482307"/>
                  </a:cubicBezTo>
                  <a:cubicBezTo>
                    <a:pt x="3293909" y="482307"/>
                    <a:pt x="3289117" y="477516"/>
                    <a:pt x="3289117" y="471605"/>
                  </a:cubicBezTo>
                  <a:cubicBezTo>
                    <a:pt x="3289117" y="465693"/>
                    <a:pt x="3293909" y="460902"/>
                    <a:pt x="3299820" y="460902"/>
                  </a:cubicBezTo>
                  <a:close/>
                  <a:moveTo>
                    <a:pt x="3271575" y="460902"/>
                  </a:moveTo>
                  <a:cubicBezTo>
                    <a:pt x="3277486" y="460902"/>
                    <a:pt x="3282278" y="465693"/>
                    <a:pt x="3282278" y="471605"/>
                  </a:cubicBezTo>
                  <a:cubicBezTo>
                    <a:pt x="3282278" y="477516"/>
                    <a:pt x="3277486" y="482307"/>
                    <a:pt x="3271575" y="482307"/>
                  </a:cubicBezTo>
                  <a:cubicBezTo>
                    <a:pt x="3265664" y="482307"/>
                    <a:pt x="3260873" y="477516"/>
                    <a:pt x="3260873" y="471605"/>
                  </a:cubicBezTo>
                  <a:cubicBezTo>
                    <a:pt x="3260873" y="465693"/>
                    <a:pt x="3265664" y="460902"/>
                    <a:pt x="3271575" y="460902"/>
                  </a:cubicBezTo>
                  <a:close/>
                  <a:moveTo>
                    <a:pt x="3243329" y="460902"/>
                  </a:moveTo>
                  <a:cubicBezTo>
                    <a:pt x="3249240" y="460902"/>
                    <a:pt x="3254032" y="465693"/>
                    <a:pt x="3254032" y="471605"/>
                  </a:cubicBezTo>
                  <a:cubicBezTo>
                    <a:pt x="3254032" y="477516"/>
                    <a:pt x="3249240" y="482307"/>
                    <a:pt x="3243329" y="482307"/>
                  </a:cubicBezTo>
                  <a:cubicBezTo>
                    <a:pt x="3237418" y="482307"/>
                    <a:pt x="3232626" y="477516"/>
                    <a:pt x="3232626" y="471605"/>
                  </a:cubicBezTo>
                  <a:cubicBezTo>
                    <a:pt x="3232626" y="465693"/>
                    <a:pt x="3237418" y="460902"/>
                    <a:pt x="3243329" y="460902"/>
                  </a:cubicBezTo>
                  <a:close/>
                  <a:moveTo>
                    <a:pt x="3215084" y="460902"/>
                  </a:moveTo>
                  <a:cubicBezTo>
                    <a:pt x="3220995" y="460902"/>
                    <a:pt x="3225787" y="465693"/>
                    <a:pt x="3225787" y="471605"/>
                  </a:cubicBezTo>
                  <a:cubicBezTo>
                    <a:pt x="3225787" y="477516"/>
                    <a:pt x="3220995" y="482307"/>
                    <a:pt x="3215084" y="482307"/>
                  </a:cubicBezTo>
                  <a:cubicBezTo>
                    <a:pt x="3209173" y="482307"/>
                    <a:pt x="3204381" y="477516"/>
                    <a:pt x="3204381" y="471605"/>
                  </a:cubicBezTo>
                  <a:cubicBezTo>
                    <a:pt x="3204381" y="465693"/>
                    <a:pt x="3209173" y="460902"/>
                    <a:pt x="3215084" y="460902"/>
                  </a:cubicBezTo>
                  <a:close/>
                  <a:moveTo>
                    <a:pt x="3186838" y="460902"/>
                  </a:moveTo>
                  <a:cubicBezTo>
                    <a:pt x="3192749" y="460902"/>
                    <a:pt x="3197541" y="465693"/>
                    <a:pt x="3197541" y="471605"/>
                  </a:cubicBezTo>
                  <a:cubicBezTo>
                    <a:pt x="3197541" y="477516"/>
                    <a:pt x="3192749" y="482307"/>
                    <a:pt x="3186838" y="482307"/>
                  </a:cubicBezTo>
                  <a:cubicBezTo>
                    <a:pt x="3180927" y="482307"/>
                    <a:pt x="3176135" y="477516"/>
                    <a:pt x="3176135" y="471605"/>
                  </a:cubicBezTo>
                  <a:cubicBezTo>
                    <a:pt x="3176135" y="465693"/>
                    <a:pt x="3180927" y="460902"/>
                    <a:pt x="3186838" y="460902"/>
                  </a:cubicBezTo>
                  <a:close/>
                  <a:moveTo>
                    <a:pt x="3158593" y="460902"/>
                  </a:moveTo>
                  <a:cubicBezTo>
                    <a:pt x="3164504" y="460902"/>
                    <a:pt x="3169296" y="465693"/>
                    <a:pt x="3169296" y="471605"/>
                  </a:cubicBezTo>
                  <a:cubicBezTo>
                    <a:pt x="3169296" y="477516"/>
                    <a:pt x="3164504" y="482307"/>
                    <a:pt x="3158593" y="482307"/>
                  </a:cubicBezTo>
                  <a:cubicBezTo>
                    <a:pt x="3152682" y="482307"/>
                    <a:pt x="3147891" y="477516"/>
                    <a:pt x="3147891" y="471605"/>
                  </a:cubicBezTo>
                  <a:cubicBezTo>
                    <a:pt x="3147891" y="465693"/>
                    <a:pt x="3152682" y="460902"/>
                    <a:pt x="3158593" y="460902"/>
                  </a:cubicBezTo>
                  <a:close/>
                  <a:moveTo>
                    <a:pt x="3130347" y="460902"/>
                  </a:moveTo>
                  <a:cubicBezTo>
                    <a:pt x="3136258" y="460902"/>
                    <a:pt x="3141050" y="465693"/>
                    <a:pt x="3141050" y="471605"/>
                  </a:cubicBezTo>
                  <a:cubicBezTo>
                    <a:pt x="3141050" y="477516"/>
                    <a:pt x="3136258" y="482307"/>
                    <a:pt x="3130347" y="482307"/>
                  </a:cubicBezTo>
                  <a:cubicBezTo>
                    <a:pt x="3124436" y="482307"/>
                    <a:pt x="3119644" y="477516"/>
                    <a:pt x="3119644" y="471605"/>
                  </a:cubicBezTo>
                  <a:cubicBezTo>
                    <a:pt x="3119644" y="465693"/>
                    <a:pt x="3124436" y="460902"/>
                    <a:pt x="3130347" y="460902"/>
                  </a:cubicBezTo>
                  <a:close/>
                  <a:moveTo>
                    <a:pt x="3102102" y="460902"/>
                  </a:moveTo>
                  <a:cubicBezTo>
                    <a:pt x="3108013" y="460902"/>
                    <a:pt x="3112805" y="465693"/>
                    <a:pt x="3112805" y="471605"/>
                  </a:cubicBezTo>
                  <a:cubicBezTo>
                    <a:pt x="3112805" y="477516"/>
                    <a:pt x="3108013" y="482307"/>
                    <a:pt x="3102102" y="482307"/>
                  </a:cubicBezTo>
                  <a:cubicBezTo>
                    <a:pt x="3096191" y="482307"/>
                    <a:pt x="3091399" y="477516"/>
                    <a:pt x="3091399" y="471605"/>
                  </a:cubicBezTo>
                  <a:cubicBezTo>
                    <a:pt x="3091399" y="465693"/>
                    <a:pt x="3096191" y="460902"/>
                    <a:pt x="3102102" y="460902"/>
                  </a:cubicBezTo>
                  <a:close/>
                  <a:moveTo>
                    <a:pt x="3073856" y="460902"/>
                  </a:moveTo>
                  <a:cubicBezTo>
                    <a:pt x="3079767" y="460902"/>
                    <a:pt x="3084559" y="465693"/>
                    <a:pt x="3084559" y="471605"/>
                  </a:cubicBezTo>
                  <a:cubicBezTo>
                    <a:pt x="3084559" y="477516"/>
                    <a:pt x="3079767" y="482307"/>
                    <a:pt x="3073856" y="482307"/>
                  </a:cubicBezTo>
                  <a:cubicBezTo>
                    <a:pt x="3067945" y="482307"/>
                    <a:pt x="3063153" y="477516"/>
                    <a:pt x="3063153" y="471605"/>
                  </a:cubicBezTo>
                  <a:cubicBezTo>
                    <a:pt x="3063153" y="465693"/>
                    <a:pt x="3067945" y="460902"/>
                    <a:pt x="3073856" y="460902"/>
                  </a:cubicBezTo>
                  <a:close/>
                  <a:moveTo>
                    <a:pt x="3045611" y="460902"/>
                  </a:moveTo>
                  <a:cubicBezTo>
                    <a:pt x="3051522" y="460902"/>
                    <a:pt x="3056314" y="465693"/>
                    <a:pt x="3056314" y="471605"/>
                  </a:cubicBezTo>
                  <a:cubicBezTo>
                    <a:pt x="3056314" y="477516"/>
                    <a:pt x="3051522" y="482307"/>
                    <a:pt x="3045611" y="482307"/>
                  </a:cubicBezTo>
                  <a:cubicBezTo>
                    <a:pt x="3039700" y="482307"/>
                    <a:pt x="3034908" y="477516"/>
                    <a:pt x="3034908" y="471605"/>
                  </a:cubicBezTo>
                  <a:cubicBezTo>
                    <a:pt x="3034908" y="465693"/>
                    <a:pt x="3039700" y="460902"/>
                    <a:pt x="3045611" y="460902"/>
                  </a:cubicBezTo>
                  <a:close/>
                  <a:moveTo>
                    <a:pt x="3017365" y="460902"/>
                  </a:moveTo>
                  <a:cubicBezTo>
                    <a:pt x="3023276" y="460902"/>
                    <a:pt x="3028068" y="465693"/>
                    <a:pt x="3028068" y="471605"/>
                  </a:cubicBezTo>
                  <a:cubicBezTo>
                    <a:pt x="3028068" y="477516"/>
                    <a:pt x="3023276" y="482307"/>
                    <a:pt x="3017365" y="482307"/>
                  </a:cubicBezTo>
                  <a:cubicBezTo>
                    <a:pt x="3011454" y="482307"/>
                    <a:pt x="3006662" y="477516"/>
                    <a:pt x="3006662" y="471605"/>
                  </a:cubicBezTo>
                  <a:cubicBezTo>
                    <a:pt x="3006662" y="465693"/>
                    <a:pt x="3011454" y="460902"/>
                    <a:pt x="3017365" y="460902"/>
                  </a:cubicBezTo>
                  <a:close/>
                  <a:moveTo>
                    <a:pt x="2989120" y="460902"/>
                  </a:moveTo>
                  <a:cubicBezTo>
                    <a:pt x="2995031" y="460902"/>
                    <a:pt x="2999823" y="465693"/>
                    <a:pt x="2999823" y="471605"/>
                  </a:cubicBezTo>
                  <a:cubicBezTo>
                    <a:pt x="2999823" y="477516"/>
                    <a:pt x="2995031" y="482307"/>
                    <a:pt x="2989120" y="482307"/>
                  </a:cubicBezTo>
                  <a:cubicBezTo>
                    <a:pt x="2983209" y="482307"/>
                    <a:pt x="2978417" y="477516"/>
                    <a:pt x="2978417" y="471605"/>
                  </a:cubicBezTo>
                  <a:cubicBezTo>
                    <a:pt x="2978417" y="465693"/>
                    <a:pt x="2983209" y="460902"/>
                    <a:pt x="2989120" y="460902"/>
                  </a:cubicBezTo>
                  <a:close/>
                  <a:moveTo>
                    <a:pt x="2960874" y="460902"/>
                  </a:moveTo>
                  <a:cubicBezTo>
                    <a:pt x="2966785" y="460902"/>
                    <a:pt x="2971577" y="465693"/>
                    <a:pt x="2971577" y="471605"/>
                  </a:cubicBezTo>
                  <a:cubicBezTo>
                    <a:pt x="2971577" y="477516"/>
                    <a:pt x="2966785" y="482307"/>
                    <a:pt x="2960874" y="482307"/>
                  </a:cubicBezTo>
                  <a:cubicBezTo>
                    <a:pt x="2954963" y="482307"/>
                    <a:pt x="2950171" y="477516"/>
                    <a:pt x="2950171" y="471605"/>
                  </a:cubicBezTo>
                  <a:cubicBezTo>
                    <a:pt x="2950171" y="465693"/>
                    <a:pt x="2954963" y="460902"/>
                    <a:pt x="2960874" y="460902"/>
                  </a:cubicBezTo>
                  <a:close/>
                  <a:moveTo>
                    <a:pt x="2932629" y="460902"/>
                  </a:moveTo>
                  <a:cubicBezTo>
                    <a:pt x="2938540" y="460902"/>
                    <a:pt x="2943332" y="465693"/>
                    <a:pt x="2943332" y="471605"/>
                  </a:cubicBezTo>
                  <a:cubicBezTo>
                    <a:pt x="2943332" y="477516"/>
                    <a:pt x="2938540" y="482307"/>
                    <a:pt x="2932629" y="482307"/>
                  </a:cubicBezTo>
                  <a:cubicBezTo>
                    <a:pt x="2926718" y="482307"/>
                    <a:pt x="2921926" y="477516"/>
                    <a:pt x="2921926" y="471605"/>
                  </a:cubicBezTo>
                  <a:cubicBezTo>
                    <a:pt x="2921926" y="465693"/>
                    <a:pt x="2926718" y="460902"/>
                    <a:pt x="2932629" y="460902"/>
                  </a:cubicBezTo>
                  <a:close/>
                  <a:moveTo>
                    <a:pt x="2904383" y="460902"/>
                  </a:moveTo>
                  <a:cubicBezTo>
                    <a:pt x="2910294" y="460902"/>
                    <a:pt x="2915086" y="465693"/>
                    <a:pt x="2915086" y="471605"/>
                  </a:cubicBezTo>
                  <a:cubicBezTo>
                    <a:pt x="2915086" y="477516"/>
                    <a:pt x="2910294" y="482307"/>
                    <a:pt x="2904383" y="482307"/>
                  </a:cubicBezTo>
                  <a:cubicBezTo>
                    <a:pt x="2898472" y="482307"/>
                    <a:pt x="2893680" y="477516"/>
                    <a:pt x="2893680" y="471605"/>
                  </a:cubicBezTo>
                  <a:cubicBezTo>
                    <a:pt x="2893680" y="465693"/>
                    <a:pt x="2898472" y="460902"/>
                    <a:pt x="2904383" y="460902"/>
                  </a:cubicBezTo>
                  <a:close/>
                  <a:moveTo>
                    <a:pt x="2876138" y="460902"/>
                  </a:moveTo>
                  <a:cubicBezTo>
                    <a:pt x="2882049" y="460902"/>
                    <a:pt x="2886841" y="465693"/>
                    <a:pt x="2886841" y="471605"/>
                  </a:cubicBezTo>
                  <a:cubicBezTo>
                    <a:pt x="2886841" y="477516"/>
                    <a:pt x="2882049" y="482307"/>
                    <a:pt x="2876138" y="482307"/>
                  </a:cubicBezTo>
                  <a:cubicBezTo>
                    <a:pt x="2870227" y="482307"/>
                    <a:pt x="2865436" y="477516"/>
                    <a:pt x="2865436" y="471605"/>
                  </a:cubicBezTo>
                  <a:cubicBezTo>
                    <a:pt x="2865436" y="465693"/>
                    <a:pt x="2870227" y="460902"/>
                    <a:pt x="2876138" y="460902"/>
                  </a:cubicBezTo>
                  <a:close/>
                  <a:moveTo>
                    <a:pt x="2847892" y="460902"/>
                  </a:moveTo>
                  <a:cubicBezTo>
                    <a:pt x="2853803" y="460902"/>
                    <a:pt x="2858595" y="465693"/>
                    <a:pt x="2858595" y="471605"/>
                  </a:cubicBezTo>
                  <a:cubicBezTo>
                    <a:pt x="2858595" y="477516"/>
                    <a:pt x="2853803" y="482307"/>
                    <a:pt x="2847892" y="482307"/>
                  </a:cubicBezTo>
                  <a:cubicBezTo>
                    <a:pt x="2841981" y="482307"/>
                    <a:pt x="2837189" y="477516"/>
                    <a:pt x="2837189" y="471605"/>
                  </a:cubicBezTo>
                  <a:cubicBezTo>
                    <a:pt x="2837189" y="465693"/>
                    <a:pt x="2841981" y="460902"/>
                    <a:pt x="2847892" y="460902"/>
                  </a:cubicBezTo>
                  <a:close/>
                  <a:moveTo>
                    <a:pt x="2819647" y="460902"/>
                  </a:moveTo>
                  <a:cubicBezTo>
                    <a:pt x="2825559" y="460902"/>
                    <a:pt x="2830350" y="465693"/>
                    <a:pt x="2830350" y="471605"/>
                  </a:cubicBezTo>
                  <a:cubicBezTo>
                    <a:pt x="2830350" y="477516"/>
                    <a:pt x="2825559" y="482307"/>
                    <a:pt x="2819647" y="482307"/>
                  </a:cubicBezTo>
                  <a:cubicBezTo>
                    <a:pt x="2813736" y="482307"/>
                    <a:pt x="2808945" y="477516"/>
                    <a:pt x="2808945" y="471605"/>
                  </a:cubicBezTo>
                  <a:cubicBezTo>
                    <a:pt x="2808945" y="465693"/>
                    <a:pt x="2813736" y="460902"/>
                    <a:pt x="2819647" y="460902"/>
                  </a:cubicBezTo>
                  <a:close/>
                  <a:moveTo>
                    <a:pt x="2791401" y="460902"/>
                  </a:moveTo>
                  <a:cubicBezTo>
                    <a:pt x="2797312" y="460902"/>
                    <a:pt x="2802104" y="465693"/>
                    <a:pt x="2802104" y="471605"/>
                  </a:cubicBezTo>
                  <a:cubicBezTo>
                    <a:pt x="2802104" y="477516"/>
                    <a:pt x="2797312" y="482307"/>
                    <a:pt x="2791401" y="482307"/>
                  </a:cubicBezTo>
                  <a:cubicBezTo>
                    <a:pt x="2785490" y="482307"/>
                    <a:pt x="2780698" y="477516"/>
                    <a:pt x="2780698" y="471605"/>
                  </a:cubicBezTo>
                  <a:cubicBezTo>
                    <a:pt x="2780698" y="465693"/>
                    <a:pt x="2785490" y="460902"/>
                    <a:pt x="2791401" y="460902"/>
                  </a:cubicBezTo>
                  <a:close/>
                  <a:moveTo>
                    <a:pt x="2763156" y="460902"/>
                  </a:moveTo>
                  <a:cubicBezTo>
                    <a:pt x="2769068" y="460902"/>
                    <a:pt x="2773859" y="465693"/>
                    <a:pt x="2773859" y="471605"/>
                  </a:cubicBezTo>
                  <a:cubicBezTo>
                    <a:pt x="2773859" y="477516"/>
                    <a:pt x="2769068" y="482307"/>
                    <a:pt x="2763156" y="482307"/>
                  </a:cubicBezTo>
                  <a:cubicBezTo>
                    <a:pt x="2757245" y="482307"/>
                    <a:pt x="2752454" y="477516"/>
                    <a:pt x="2752454" y="471605"/>
                  </a:cubicBezTo>
                  <a:cubicBezTo>
                    <a:pt x="2752454" y="465693"/>
                    <a:pt x="2757245" y="460902"/>
                    <a:pt x="2763156" y="460902"/>
                  </a:cubicBezTo>
                  <a:close/>
                  <a:moveTo>
                    <a:pt x="2734910" y="460902"/>
                  </a:moveTo>
                  <a:cubicBezTo>
                    <a:pt x="2740821" y="460902"/>
                    <a:pt x="2745613" y="465693"/>
                    <a:pt x="2745613" y="471605"/>
                  </a:cubicBezTo>
                  <a:cubicBezTo>
                    <a:pt x="2745613" y="477516"/>
                    <a:pt x="2740821" y="482307"/>
                    <a:pt x="2734910" y="482307"/>
                  </a:cubicBezTo>
                  <a:cubicBezTo>
                    <a:pt x="2728999" y="482307"/>
                    <a:pt x="2724207" y="477516"/>
                    <a:pt x="2724207" y="471605"/>
                  </a:cubicBezTo>
                  <a:cubicBezTo>
                    <a:pt x="2724207" y="465693"/>
                    <a:pt x="2728999" y="460902"/>
                    <a:pt x="2734910" y="460902"/>
                  </a:cubicBezTo>
                  <a:close/>
                  <a:moveTo>
                    <a:pt x="2706666" y="460902"/>
                  </a:moveTo>
                  <a:cubicBezTo>
                    <a:pt x="2712577" y="460902"/>
                    <a:pt x="2717368" y="465693"/>
                    <a:pt x="2717368" y="471605"/>
                  </a:cubicBezTo>
                  <a:cubicBezTo>
                    <a:pt x="2717368" y="477516"/>
                    <a:pt x="2712577" y="482307"/>
                    <a:pt x="2706666" y="482307"/>
                  </a:cubicBezTo>
                  <a:cubicBezTo>
                    <a:pt x="2700755" y="482307"/>
                    <a:pt x="2695962" y="477516"/>
                    <a:pt x="2695962" y="471605"/>
                  </a:cubicBezTo>
                  <a:cubicBezTo>
                    <a:pt x="2695962" y="465693"/>
                    <a:pt x="2700755" y="460902"/>
                    <a:pt x="2706666" y="460902"/>
                  </a:cubicBezTo>
                  <a:close/>
                  <a:moveTo>
                    <a:pt x="2678419" y="460902"/>
                  </a:moveTo>
                  <a:cubicBezTo>
                    <a:pt x="2684330" y="460902"/>
                    <a:pt x="2689122" y="465693"/>
                    <a:pt x="2689122" y="471605"/>
                  </a:cubicBezTo>
                  <a:cubicBezTo>
                    <a:pt x="2689122" y="477516"/>
                    <a:pt x="2684330" y="482307"/>
                    <a:pt x="2678419" y="482307"/>
                  </a:cubicBezTo>
                  <a:cubicBezTo>
                    <a:pt x="2672508" y="482307"/>
                    <a:pt x="2667716" y="477516"/>
                    <a:pt x="2667716" y="471605"/>
                  </a:cubicBezTo>
                  <a:cubicBezTo>
                    <a:pt x="2667716" y="465693"/>
                    <a:pt x="2672508" y="460902"/>
                    <a:pt x="2678419" y="460902"/>
                  </a:cubicBezTo>
                  <a:close/>
                  <a:moveTo>
                    <a:pt x="2650174" y="460902"/>
                  </a:moveTo>
                  <a:cubicBezTo>
                    <a:pt x="2656085" y="460902"/>
                    <a:pt x="2660877" y="465693"/>
                    <a:pt x="2660877" y="471605"/>
                  </a:cubicBezTo>
                  <a:cubicBezTo>
                    <a:pt x="2660877" y="477516"/>
                    <a:pt x="2656085" y="482307"/>
                    <a:pt x="2650174" y="482307"/>
                  </a:cubicBezTo>
                  <a:cubicBezTo>
                    <a:pt x="2644263" y="482307"/>
                    <a:pt x="2639472" y="477516"/>
                    <a:pt x="2639472" y="471605"/>
                  </a:cubicBezTo>
                  <a:cubicBezTo>
                    <a:pt x="2639472" y="465693"/>
                    <a:pt x="2644263" y="460902"/>
                    <a:pt x="2650174" y="460902"/>
                  </a:cubicBezTo>
                  <a:close/>
                  <a:moveTo>
                    <a:pt x="2621928" y="460902"/>
                  </a:moveTo>
                  <a:cubicBezTo>
                    <a:pt x="2627839" y="460902"/>
                    <a:pt x="2632631" y="465693"/>
                    <a:pt x="2632631" y="471605"/>
                  </a:cubicBezTo>
                  <a:cubicBezTo>
                    <a:pt x="2632631" y="477516"/>
                    <a:pt x="2627839" y="482307"/>
                    <a:pt x="2621928" y="482307"/>
                  </a:cubicBezTo>
                  <a:cubicBezTo>
                    <a:pt x="2616017" y="482307"/>
                    <a:pt x="2611226" y="477516"/>
                    <a:pt x="2611226" y="471605"/>
                  </a:cubicBezTo>
                  <a:cubicBezTo>
                    <a:pt x="2611226" y="465693"/>
                    <a:pt x="2616017" y="460902"/>
                    <a:pt x="2621928" y="460902"/>
                  </a:cubicBezTo>
                  <a:close/>
                  <a:moveTo>
                    <a:pt x="2593684" y="460902"/>
                  </a:moveTo>
                  <a:cubicBezTo>
                    <a:pt x="2599595" y="460902"/>
                    <a:pt x="2604387" y="465693"/>
                    <a:pt x="2604387" y="471605"/>
                  </a:cubicBezTo>
                  <a:cubicBezTo>
                    <a:pt x="2604387" y="477516"/>
                    <a:pt x="2599595" y="482307"/>
                    <a:pt x="2593684" y="482307"/>
                  </a:cubicBezTo>
                  <a:cubicBezTo>
                    <a:pt x="2587773" y="482307"/>
                    <a:pt x="2582981" y="477516"/>
                    <a:pt x="2582981" y="471605"/>
                  </a:cubicBezTo>
                  <a:cubicBezTo>
                    <a:pt x="2582981" y="465693"/>
                    <a:pt x="2587773" y="460902"/>
                    <a:pt x="2593684" y="460902"/>
                  </a:cubicBezTo>
                  <a:close/>
                  <a:moveTo>
                    <a:pt x="2565437" y="460902"/>
                  </a:moveTo>
                  <a:cubicBezTo>
                    <a:pt x="2571348" y="460902"/>
                    <a:pt x="2576140" y="465693"/>
                    <a:pt x="2576140" y="471605"/>
                  </a:cubicBezTo>
                  <a:cubicBezTo>
                    <a:pt x="2576140" y="477516"/>
                    <a:pt x="2571348" y="482307"/>
                    <a:pt x="2565437" y="482307"/>
                  </a:cubicBezTo>
                  <a:cubicBezTo>
                    <a:pt x="2559526" y="482307"/>
                    <a:pt x="2554734" y="477516"/>
                    <a:pt x="2554734" y="471605"/>
                  </a:cubicBezTo>
                  <a:cubicBezTo>
                    <a:pt x="2554734" y="465693"/>
                    <a:pt x="2559526" y="460902"/>
                    <a:pt x="2565437" y="460902"/>
                  </a:cubicBezTo>
                  <a:close/>
                  <a:moveTo>
                    <a:pt x="2537193" y="460902"/>
                  </a:moveTo>
                  <a:cubicBezTo>
                    <a:pt x="2543104" y="460902"/>
                    <a:pt x="2547896" y="465693"/>
                    <a:pt x="2547896" y="471605"/>
                  </a:cubicBezTo>
                  <a:cubicBezTo>
                    <a:pt x="2547896" y="477516"/>
                    <a:pt x="2543104" y="482307"/>
                    <a:pt x="2537193" y="482307"/>
                  </a:cubicBezTo>
                  <a:cubicBezTo>
                    <a:pt x="2531281" y="482307"/>
                    <a:pt x="2526490" y="477516"/>
                    <a:pt x="2526490" y="471605"/>
                  </a:cubicBezTo>
                  <a:cubicBezTo>
                    <a:pt x="2526490" y="465693"/>
                    <a:pt x="2531281" y="460902"/>
                    <a:pt x="2537193" y="460902"/>
                  </a:cubicBezTo>
                  <a:close/>
                  <a:moveTo>
                    <a:pt x="2508946" y="460902"/>
                  </a:moveTo>
                  <a:cubicBezTo>
                    <a:pt x="2514857" y="460902"/>
                    <a:pt x="2519649" y="465693"/>
                    <a:pt x="2519649" y="471605"/>
                  </a:cubicBezTo>
                  <a:cubicBezTo>
                    <a:pt x="2519649" y="477516"/>
                    <a:pt x="2514857" y="482307"/>
                    <a:pt x="2508946" y="482307"/>
                  </a:cubicBezTo>
                  <a:cubicBezTo>
                    <a:pt x="2503035" y="482307"/>
                    <a:pt x="2498243" y="477516"/>
                    <a:pt x="2498243" y="471605"/>
                  </a:cubicBezTo>
                  <a:cubicBezTo>
                    <a:pt x="2498243" y="465693"/>
                    <a:pt x="2503035" y="460902"/>
                    <a:pt x="2508946" y="460902"/>
                  </a:cubicBezTo>
                  <a:close/>
                  <a:moveTo>
                    <a:pt x="2480702" y="460902"/>
                  </a:moveTo>
                  <a:cubicBezTo>
                    <a:pt x="2486613" y="460902"/>
                    <a:pt x="2491405" y="465693"/>
                    <a:pt x="2491405" y="471605"/>
                  </a:cubicBezTo>
                  <a:cubicBezTo>
                    <a:pt x="2491405" y="477516"/>
                    <a:pt x="2486613" y="482307"/>
                    <a:pt x="2480702" y="482307"/>
                  </a:cubicBezTo>
                  <a:cubicBezTo>
                    <a:pt x="2474791" y="482307"/>
                    <a:pt x="2469999" y="477516"/>
                    <a:pt x="2469999" y="471605"/>
                  </a:cubicBezTo>
                  <a:cubicBezTo>
                    <a:pt x="2469999" y="465693"/>
                    <a:pt x="2474791" y="460902"/>
                    <a:pt x="2480702" y="460902"/>
                  </a:cubicBezTo>
                  <a:close/>
                  <a:moveTo>
                    <a:pt x="2452455" y="460902"/>
                  </a:moveTo>
                  <a:cubicBezTo>
                    <a:pt x="2458366" y="460902"/>
                    <a:pt x="2463158" y="465693"/>
                    <a:pt x="2463158" y="471605"/>
                  </a:cubicBezTo>
                  <a:cubicBezTo>
                    <a:pt x="2463158" y="477516"/>
                    <a:pt x="2458366" y="482307"/>
                    <a:pt x="2452455" y="482307"/>
                  </a:cubicBezTo>
                  <a:cubicBezTo>
                    <a:pt x="2446544" y="482307"/>
                    <a:pt x="2441753" y="477516"/>
                    <a:pt x="2441753" y="471605"/>
                  </a:cubicBezTo>
                  <a:cubicBezTo>
                    <a:pt x="2441753" y="465693"/>
                    <a:pt x="2446544" y="460902"/>
                    <a:pt x="2452455" y="460902"/>
                  </a:cubicBezTo>
                  <a:close/>
                  <a:moveTo>
                    <a:pt x="2424211" y="460902"/>
                  </a:moveTo>
                  <a:cubicBezTo>
                    <a:pt x="2430122" y="460902"/>
                    <a:pt x="2434914" y="465693"/>
                    <a:pt x="2434914" y="471605"/>
                  </a:cubicBezTo>
                  <a:cubicBezTo>
                    <a:pt x="2434914" y="477516"/>
                    <a:pt x="2430122" y="482307"/>
                    <a:pt x="2424211" y="482307"/>
                  </a:cubicBezTo>
                  <a:cubicBezTo>
                    <a:pt x="2418300" y="482307"/>
                    <a:pt x="2413508" y="477516"/>
                    <a:pt x="2413508" y="471605"/>
                  </a:cubicBezTo>
                  <a:cubicBezTo>
                    <a:pt x="2413508" y="465693"/>
                    <a:pt x="2418300" y="460902"/>
                    <a:pt x="2424211" y="460902"/>
                  </a:cubicBezTo>
                  <a:close/>
                  <a:moveTo>
                    <a:pt x="2395964" y="460902"/>
                  </a:moveTo>
                  <a:cubicBezTo>
                    <a:pt x="2401875" y="460902"/>
                    <a:pt x="2406667" y="465693"/>
                    <a:pt x="2406667" y="471605"/>
                  </a:cubicBezTo>
                  <a:cubicBezTo>
                    <a:pt x="2406667" y="477516"/>
                    <a:pt x="2401875" y="482307"/>
                    <a:pt x="2395964" y="482307"/>
                  </a:cubicBezTo>
                  <a:cubicBezTo>
                    <a:pt x="2390053" y="482307"/>
                    <a:pt x="2385261" y="477516"/>
                    <a:pt x="2385261" y="471605"/>
                  </a:cubicBezTo>
                  <a:cubicBezTo>
                    <a:pt x="2385261" y="465693"/>
                    <a:pt x="2390053" y="460902"/>
                    <a:pt x="2395964" y="460902"/>
                  </a:cubicBezTo>
                  <a:close/>
                  <a:moveTo>
                    <a:pt x="2367720" y="460902"/>
                  </a:moveTo>
                  <a:cubicBezTo>
                    <a:pt x="2373631" y="460902"/>
                    <a:pt x="2378423" y="465693"/>
                    <a:pt x="2378423" y="471605"/>
                  </a:cubicBezTo>
                  <a:cubicBezTo>
                    <a:pt x="2378423" y="477516"/>
                    <a:pt x="2373631" y="482307"/>
                    <a:pt x="2367720" y="482307"/>
                  </a:cubicBezTo>
                  <a:cubicBezTo>
                    <a:pt x="2361809" y="482307"/>
                    <a:pt x="2357017" y="477516"/>
                    <a:pt x="2357017" y="471605"/>
                  </a:cubicBezTo>
                  <a:cubicBezTo>
                    <a:pt x="2357017" y="465693"/>
                    <a:pt x="2361809" y="460902"/>
                    <a:pt x="2367720" y="460902"/>
                  </a:cubicBezTo>
                  <a:close/>
                  <a:moveTo>
                    <a:pt x="2339473" y="460902"/>
                  </a:moveTo>
                  <a:cubicBezTo>
                    <a:pt x="2345384" y="460902"/>
                    <a:pt x="2350176" y="465693"/>
                    <a:pt x="2350176" y="471605"/>
                  </a:cubicBezTo>
                  <a:cubicBezTo>
                    <a:pt x="2350176" y="477516"/>
                    <a:pt x="2345384" y="482307"/>
                    <a:pt x="2339473" y="482307"/>
                  </a:cubicBezTo>
                  <a:cubicBezTo>
                    <a:pt x="2333562" y="482307"/>
                    <a:pt x="2328770" y="477516"/>
                    <a:pt x="2328770" y="471605"/>
                  </a:cubicBezTo>
                  <a:cubicBezTo>
                    <a:pt x="2328770" y="465693"/>
                    <a:pt x="2333562" y="460902"/>
                    <a:pt x="2339473" y="460902"/>
                  </a:cubicBezTo>
                  <a:close/>
                  <a:moveTo>
                    <a:pt x="2311229" y="460902"/>
                  </a:moveTo>
                  <a:cubicBezTo>
                    <a:pt x="2317140" y="460902"/>
                    <a:pt x="2321931" y="465693"/>
                    <a:pt x="2321931" y="471605"/>
                  </a:cubicBezTo>
                  <a:cubicBezTo>
                    <a:pt x="2321931" y="477516"/>
                    <a:pt x="2317140" y="482307"/>
                    <a:pt x="2311229" y="482307"/>
                  </a:cubicBezTo>
                  <a:cubicBezTo>
                    <a:pt x="2305318" y="482307"/>
                    <a:pt x="2300526" y="477516"/>
                    <a:pt x="2300526" y="471605"/>
                  </a:cubicBezTo>
                  <a:cubicBezTo>
                    <a:pt x="2300526" y="465693"/>
                    <a:pt x="2305318" y="460902"/>
                    <a:pt x="2311229" y="460902"/>
                  </a:cubicBezTo>
                  <a:close/>
                  <a:moveTo>
                    <a:pt x="2282982" y="460902"/>
                  </a:moveTo>
                  <a:cubicBezTo>
                    <a:pt x="2288893" y="460902"/>
                    <a:pt x="2293685" y="465693"/>
                    <a:pt x="2293685" y="471605"/>
                  </a:cubicBezTo>
                  <a:cubicBezTo>
                    <a:pt x="2293685" y="477516"/>
                    <a:pt x="2288893" y="482307"/>
                    <a:pt x="2282982" y="482307"/>
                  </a:cubicBezTo>
                  <a:cubicBezTo>
                    <a:pt x="2277071" y="482307"/>
                    <a:pt x="2272279" y="477516"/>
                    <a:pt x="2272279" y="471605"/>
                  </a:cubicBezTo>
                  <a:cubicBezTo>
                    <a:pt x="2272279" y="465693"/>
                    <a:pt x="2277071" y="460902"/>
                    <a:pt x="2282982" y="460902"/>
                  </a:cubicBezTo>
                  <a:close/>
                  <a:moveTo>
                    <a:pt x="2254738" y="460902"/>
                  </a:moveTo>
                  <a:cubicBezTo>
                    <a:pt x="2260649" y="460902"/>
                    <a:pt x="2265440" y="465693"/>
                    <a:pt x="2265440" y="471605"/>
                  </a:cubicBezTo>
                  <a:cubicBezTo>
                    <a:pt x="2265440" y="477516"/>
                    <a:pt x="2260649" y="482307"/>
                    <a:pt x="2254738" y="482307"/>
                  </a:cubicBezTo>
                  <a:cubicBezTo>
                    <a:pt x="2248827" y="482307"/>
                    <a:pt x="2244035" y="477516"/>
                    <a:pt x="2244035" y="471605"/>
                  </a:cubicBezTo>
                  <a:cubicBezTo>
                    <a:pt x="2244035" y="465693"/>
                    <a:pt x="2248827" y="460902"/>
                    <a:pt x="2254738" y="460902"/>
                  </a:cubicBezTo>
                  <a:close/>
                  <a:moveTo>
                    <a:pt x="2226491" y="460902"/>
                  </a:moveTo>
                  <a:cubicBezTo>
                    <a:pt x="2232402" y="460902"/>
                    <a:pt x="2237194" y="465693"/>
                    <a:pt x="2237194" y="471605"/>
                  </a:cubicBezTo>
                  <a:cubicBezTo>
                    <a:pt x="2237194" y="477516"/>
                    <a:pt x="2232402" y="482307"/>
                    <a:pt x="2226491" y="482307"/>
                  </a:cubicBezTo>
                  <a:cubicBezTo>
                    <a:pt x="2220580" y="482307"/>
                    <a:pt x="2215788" y="477516"/>
                    <a:pt x="2215788" y="471605"/>
                  </a:cubicBezTo>
                  <a:cubicBezTo>
                    <a:pt x="2215788" y="465693"/>
                    <a:pt x="2220580" y="460902"/>
                    <a:pt x="2226491" y="460902"/>
                  </a:cubicBezTo>
                  <a:close/>
                  <a:moveTo>
                    <a:pt x="2198247" y="460902"/>
                  </a:moveTo>
                  <a:cubicBezTo>
                    <a:pt x="2204158" y="460902"/>
                    <a:pt x="2208950" y="465693"/>
                    <a:pt x="2208950" y="471605"/>
                  </a:cubicBezTo>
                  <a:cubicBezTo>
                    <a:pt x="2208950" y="477516"/>
                    <a:pt x="2204158" y="482307"/>
                    <a:pt x="2198247" y="482307"/>
                  </a:cubicBezTo>
                  <a:cubicBezTo>
                    <a:pt x="2192336" y="482307"/>
                    <a:pt x="2187544" y="477516"/>
                    <a:pt x="2187544" y="471605"/>
                  </a:cubicBezTo>
                  <a:cubicBezTo>
                    <a:pt x="2187544" y="465693"/>
                    <a:pt x="2192336" y="460902"/>
                    <a:pt x="2198247" y="460902"/>
                  </a:cubicBezTo>
                  <a:close/>
                  <a:moveTo>
                    <a:pt x="2170000" y="460902"/>
                  </a:moveTo>
                  <a:cubicBezTo>
                    <a:pt x="2175911" y="460902"/>
                    <a:pt x="2180703" y="465693"/>
                    <a:pt x="2180703" y="471605"/>
                  </a:cubicBezTo>
                  <a:cubicBezTo>
                    <a:pt x="2180703" y="477516"/>
                    <a:pt x="2175911" y="482307"/>
                    <a:pt x="2170000" y="482307"/>
                  </a:cubicBezTo>
                  <a:cubicBezTo>
                    <a:pt x="2164089" y="482307"/>
                    <a:pt x="2159297" y="477516"/>
                    <a:pt x="2159297" y="471605"/>
                  </a:cubicBezTo>
                  <a:cubicBezTo>
                    <a:pt x="2159297" y="465693"/>
                    <a:pt x="2164089" y="460902"/>
                    <a:pt x="2170000" y="460902"/>
                  </a:cubicBezTo>
                  <a:close/>
                  <a:moveTo>
                    <a:pt x="2141756" y="460902"/>
                  </a:moveTo>
                  <a:cubicBezTo>
                    <a:pt x="2147667" y="460902"/>
                    <a:pt x="2152459" y="465693"/>
                    <a:pt x="2152459" y="471605"/>
                  </a:cubicBezTo>
                  <a:cubicBezTo>
                    <a:pt x="2152459" y="477516"/>
                    <a:pt x="2147667" y="482307"/>
                    <a:pt x="2141756" y="482307"/>
                  </a:cubicBezTo>
                  <a:cubicBezTo>
                    <a:pt x="2135845" y="482307"/>
                    <a:pt x="2131053" y="477516"/>
                    <a:pt x="2131053" y="471605"/>
                  </a:cubicBezTo>
                  <a:cubicBezTo>
                    <a:pt x="2131053" y="465693"/>
                    <a:pt x="2135845" y="460902"/>
                    <a:pt x="2141756" y="460902"/>
                  </a:cubicBezTo>
                  <a:close/>
                  <a:moveTo>
                    <a:pt x="2113510" y="460902"/>
                  </a:moveTo>
                  <a:cubicBezTo>
                    <a:pt x="2119421" y="460902"/>
                    <a:pt x="2124212" y="465693"/>
                    <a:pt x="2124212" y="471605"/>
                  </a:cubicBezTo>
                  <a:cubicBezTo>
                    <a:pt x="2124212" y="477516"/>
                    <a:pt x="2119421" y="482307"/>
                    <a:pt x="2113510" y="482307"/>
                  </a:cubicBezTo>
                  <a:cubicBezTo>
                    <a:pt x="2107598" y="482307"/>
                    <a:pt x="2102807" y="477516"/>
                    <a:pt x="2102807" y="471605"/>
                  </a:cubicBezTo>
                  <a:cubicBezTo>
                    <a:pt x="2102807" y="465693"/>
                    <a:pt x="2107598" y="460902"/>
                    <a:pt x="2113510" y="460902"/>
                  </a:cubicBezTo>
                  <a:close/>
                  <a:moveTo>
                    <a:pt x="2085265" y="460902"/>
                  </a:moveTo>
                  <a:cubicBezTo>
                    <a:pt x="2091176" y="460902"/>
                    <a:pt x="2095968" y="465693"/>
                    <a:pt x="2095968" y="471605"/>
                  </a:cubicBezTo>
                  <a:cubicBezTo>
                    <a:pt x="2095968" y="477516"/>
                    <a:pt x="2091176" y="482307"/>
                    <a:pt x="2085265" y="482307"/>
                  </a:cubicBezTo>
                  <a:cubicBezTo>
                    <a:pt x="2079354" y="482307"/>
                    <a:pt x="2074562" y="477516"/>
                    <a:pt x="2074562" y="471605"/>
                  </a:cubicBezTo>
                  <a:cubicBezTo>
                    <a:pt x="2074562" y="465693"/>
                    <a:pt x="2079354" y="460902"/>
                    <a:pt x="2085265" y="460902"/>
                  </a:cubicBezTo>
                  <a:close/>
                  <a:moveTo>
                    <a:pt x="2057018" y="460902"/>
                  </a:moveTo>
                  <a:cubicBezTo>
                    <a:pt x="2062929" y="460902"/>
                    <a:pt x="2067721" y="465693"/>
                    <a:pt x="2067721" y="471605"/>
                  </a:cubicBezTo>
                  <a:cubicBezTo>
                    <a:pt x="2067721" y="477516"/>
                    <a:pt x="2062929" y="482307"/>
                    <a:pt x="2057018" y="482307"/>
                  </a:cubicBezTo>
                  <a:cubicBezTo>
                    <a:pt x="2051107" y="482307"/>
                    <a:pt x="2046315" y="477516"/>
                    <a:pt x="2046315" y="471605"/>
                  </a:cubicBezTo>
                  <a:cubicBezTo>
                    <a:pt x="2046315" y="465693"/>
                    <a:pt x="2051107" y="460902"/>
                    <a:pt x="2057018" y="460902"/>
                  </a:cubicBezTo>
                  <a:close/>
                  <a:moveTo>
                    <a:pt x="2028774" y="460902"/>
                  </a:moveTo>
                  <a:cubicBezTo>
                    <a:pt x="2034685" y="460902"/>
                    <a:pt x="2039477" y="465693"/>
                    <a:pt x="2039477" y="471605"/>
                  </a:cubicBezTo>
                  <a:cubicBezTo>
                    <a:pt x="2039477" y="477516"/>
                    <a:pt x="2034685" y="482307"/>
                    <a:pt x="2028774" y="482307"/>
                  </a:cubicBezTo>
                  <a:cubicBezTo>
                    <a:pt x="2022863" y="482307"/>
                    <a:pt x="2018071" y="477516"/>
                    <a:pt x="2018071" y="471605"/>
                  </a:cubicBezTo>
                  <a:cubicBezTo>
                    <a:pt x="2018071" y="465693"/>
                    <a:pt x="2022863" y="460902"/>
                    <a:pt x="2028774" y="460902"/>
                  </a:cubicBezTo>
                  <a:close/>
                  <a:moveTo>
                    <a:pt x="2000528" y="460902"/>
                  </a:moveTo>
                  <a:cubicBezTo>
                    <a:pt x="2006439" y="460902"/>
                    <a:pt x="2011231" y="465693"/>
                    <a:pt x="2011231" y="471605"/>
                  </a:cubicBezTo>
                  <a:cubicBezTo>
                    <a:pt x="2011231" y="477516"/>
                    <a:pt x="2006439" y="482307"/>
                    <a:pt x="2000528" y="482307"/>
                  </a:cubicBezTo>
                  <a:cubicBezTo>
                    <a:pt x="1994616" y="482307"/>
                    <a:pt x="1989825" y="477516"/>
                    <a:pt x="1989825" y="471605"/>
                  </a:cubicBezTo>
                  <a:cubicBezTo>
                    <a:pt x="1989825" y="465693"/>
                    <a:pt x="1994616" y="460902"/>
                    <a:pt x="2000528" y="460902"/>
                  </a:cubicBezTo>
                  <a:close/>
                  <a:moveTo>
                    <a:pt x="1972283" y="460902"/>
                  </a:moveTo>
                  <a:cubicBezTo>
                    <a:pt x="1978194" y="460902"/>
                    <a:pt x="1982986" y="465693"/>
                    <a:pt x="1982986" y="471605"/>
                  </a:cubicBezTo>
                  <a:cubicBezTo>
                    <a:pt x="1982986" y="477516"/>
                    <a:pt x="1978194" y="482307"/>
                    <a:pt x="1972283" y="482307"/>
                  </a:cubicBezTo>
                  <a:cubicBezTo>
                    <a:pt x="1966372" y="482307"/>
                    <a:pt x="1961580" y="477516"/>
                    <a:pt x="1961580" y="471605"/>
                  </a:cubicBezTo>
                  <a:cubicBezTo>
                    <a:pt x="1961580" y="465693"/>
                    <a:pt x="1966372" y="460902"/>
                    <a:pt x="1972283" y="460902"/>
                  </a:cubicBezTo>
                  <a:close/>
                  <a:moveTo>
                    <a:pt x="1944037" y="460902"/>
                  </a:moveTo>
                  <a:cubicBezTo>
                    <a:pt x="1949948" y="460902"/>
                    <a:pt x="1954740" y="465693"/>
                    <a:pt x="1954740" y="471605"/>
                  </a:cubicBezTo>
                  <a:cubicBezTo>
                    <a:pt x="1954740" y="477516"/>
                    <a:pt x="1949948" y="482307"/>
                    <a:pt x="1944037" y="482307"/>
                  </a:cubicBezTo>
                  <a:cubicBezTo>
                    <a:pt x="1938125" y="482307"/>
                    <a:pt x="1933334" y="477516"/>
                    <a:pt x="1933334" y="471605"/>
                  </a:cubicBezTo>
                  <a:cubicBezTo>
                    <a:pt x="1933334" y="465693"/>
                    <a:pt x="1938125" y="460902"/>
                    <a:pt x="1944037" y="460902"/>
                  </a:cubicBezTo>
                  <a:close/>
                  <a:moveTo>
                    <a:pt x="1915792" y="460902"/>
                  </a:moveTo>
                  <a:cubicBezTo>
                    <a:pt x="1921703" y="460902"/>
                    <a:pt x="1926495" y="465693"/>
                    <a:pt x="1926495" y="471605"/>
                  </a:cubicBezTo>
                  <a:cubicBezTo>
                    <a:pt x="1926495" y="477516"/>
                    <a:pt x="1921703" y="482307"/>
                    <a:pt x="1915792" y="482307"/>
                  </a:cubicBezTo>
                  <a:cubicBezTo>
                    <a:pt x="1909881" y="482307"/>
                    <a:pt x="1905089" y="477516"/>
                    <a:pt x="1905089" y="471605"/>
                  </a:cubicBezTo>
                  <a:cubicBezTo>
                    <a:pt x="1905089" y="465693"/>
                    <a:pt x="1909881" y="460902"/>
                    <a:pt x="1915792" y="460902"/>
                  </a:cubicBezTo>
                  <a:close/>
                  <a:moveTo>
                    <a:pt x="1887546" y="460902"/>
                  </a:moveTo>
                  <a:cubicBezTo>
                    <a:pt x="1893457" y="460902"/>
                    <a:pt x="1898249" y="465693"/>
                    <a:pt x="1898249" y="471605"/>
                  </a:cubicBezTo>
                  <a:cubicBezTo>
                    <a:pt x="1898249" y="477516"/>
                    <a:pt x="1893457" y="482307"/>
                    <a:pt x="1887546" y="482307"/>
                  </a:cubicBezTo>
                  <a:cubicBezTo>
                    <a:pt x="1881635" y="482307"/>
                    <a:pt x="1876843" y="477516"/>
                    <a:pt x="1876843" y="471605"/>
                  </a:cubicBezTo>
                  <a:cubicBezTo>
                    <a:pt x="1876843" y="465693"/>
                    <a:pt x="1881635" y="460902"/>
                    <a:pt x="1887546" y="460902"/>
                  </a:cubicBezTo>
                  <a:close/>
                  <a:moveTo>
                    <a:pt x="1859300" y="460902"/>
                  </a:moveTo>
                  <a:cubicBezTo>
                    <a:pt x="1865211" y="460902"/>
                    <a:pt x="1870003" y="465693"/>
                    <a:pt x="1870003" y="471605"/>
                  </a:cubicBezTo>
                  <a:cubicBezTo>
                    <a:pt x="1870003" y="477516"/>
                    <a:pt x="1865211" y="482307"/>
                    <a:pt x="1859300" y="482307"/>
                  </a:cubicBezTo>
                  <a:cubicBezTo>
                    <a:pt x="1853389" y="482307"/>
                    <a:pt x="1848597" y="477516"/>
                    <a:pt x="1848597" y="471605"/>
                  </a:cubicBezTo>
                  <a:cubicBezTo>
                    <a:pt x="1848597" y="465693"/>
                    <a:pt x="1853389" y="460902"/>
                    <a:pt x="1859300" y="460902"/>
                  </a:cubicBezTo>
                  <a:close/>
                  <a:moveTo>
                    <a:pt x="1831055" y="460902"/>
                  </a:moveTo>
                  <a:cubicBezTo>
                    <a:pt x="1836966" y="460902"/>
                    <a:pt x="1841758" y="465693"/>
                    <a:pt x="1841758" y="471605"/>
                  </a:cubicBezTo>
                  <a:cubicBezTo>
                    <a:pt x="1841758" y="477516"/>
                    <a:pt x="1836966" y="482307"/>
                    <a:pt x="1831055" y="482307"/>
                  </a:cubicBezTo>
                  <a:cubicBezTo>
                    <a:pt x="1825143" y="482307"/>
                    <a:pt x="1820352" y="477516"/>
                    <a:pt x="1820352" y="471605"/>
                  </a:cubicBezTo>
                  <a:cubicBezTo>
                    <a:pt x="1820352" y="465693"/>
                    <a:pt x="1825143" y="460902"/>
                    <a:pt x="1831055" y="460902"/>
                  </a:cubicBezTo>
                  <a:close/>
                  <a:moveTo>
                    <a:pt x="1802811" y="460902"/>
                  </a:moveTo>
                  <a:cubicBezTo>
                    <a:pt x="1808720" y="460902"/>
                    <a:pt x="1813512" y="465693"/>
                    <a:pt x="1813512" y="471605"/>
                  </a:cubicBezTo>
                  <a:cubicBezTo>
                    <a:pt x="1813512" y="477516"/>
                    <a:pt x="1808720" y="482307"/>
                    <a:pt x="1802811" y="482307"/>
                  </a:cubicBezTo>
                  <a:cubicBezTo>
                    <a:pt x="1796900" y="482307"/>
                    <a:pt x="1792108" y="477516"/>
                    <a:pt x="1792108" y="471605"/>
                  </a:cubicBezTo>
                  <a:cubicBezTo>
                    <a:pt x="1792108" y="465693"/>
                    <a:pt x="1796900" y="460902"/>
                    <a:pt x="1802811" y="460902"/>
                  </a:cubicBezTo>
                  <a:close/>
                  <a:moveTo>
                    <a:pt x="1774565" y="460902"/>
                  </a:moveTo>
                  <a:cubicBezTo>
                    <a:pt x="1780476" y="460902"/>
                    <a:pt x="1785268" y="465693"/>
                    <a:pt x="1785268" y="471605"/>
                  </a:cubicBezTo>
                  <a:cubicBezTo>
                    <a:pt x="1785268" y="477516"/>
                    <a:pt x="1780476" y="482307"/>
                    <a:pt x="1774565" y="482307"/>
                  </a:cubicBezTo>
                  <a:cubicBezTo>
                    <a:pt x="1768654" y="482307"/>
                    <a:pt x="1763862" y="477516"/>
                    <a:pt x="1763862" y="471605"/>
                  </a:cubicBezTo>
                  <a:cubicBezTo>
                    <a:pt x="1763862" y="465693"/>
                    <a:pt x="1768654" y="460902"/>
                    <a:pt x="1774565" y="460902"/>
                  </a:cubicBezTo>
                  <a:close/>
                  <a:moveTo>
                    <a:pt x="1746319" y="460902"/>
                  </a:moveTo>
                  <a:cubicBezTo>
                    <a:pt x="1752230" y="460902"/>
                    <a:pt x="1757022" y="465693"/>
                    <a:pt x="1757022" y="471605"/>
                  </a:cubicBezTo>
                  <a:cubicBezTo>
                    <a:pt x="1757022" y="477516"/>
                    <a:pt x="1752230" y="482307"/>
                    <a:pt x="1746319" y="482307"/>
                  </a:cubicBezTo>
                  <a:cubicBezTo>
                    <a:pt x="1740408" y="482307"/>
                    <a:pt x="1735616" y="477516"/>
                    <a:pt x="1735616" y="471605"/>
                  </a:cubicBezTo>
                  <a:cubicBezTo>
                    <a:pt x="1735616" y="465693"/>
                    <a:pt x="1740408" y="460902"/>
                    <a:pt x="1746319" y="460902"/>
                  </a:cubicBezTo>
                  <a:close/>
                  <a:moveTo>
                    <a:pt x="1718074" y="460902"/>
                  </a:moveTo>
                  <a:cubicBezTo>
                    <a:pt x="1723985" y="460902"/>
                    <a:pt x="1728776" y="465693"/>
                    <a:pt x="1728776" y="471605"/>
                  </a:cubicBezTo>
                  <a:cubicBezTo>
                    <a:pt x="1728776" y="474560"/>
                    <a:pt x="1727578" y="477236"/>
                    <a:pt x="1725642" y="479173"/>
                  </a:cubicBezTo>
                  <a:lnTo>
                    <a:pt x="1718563" y="482105"/>
                  </a:lnTo>
                  <a:lnTo>
                    <a:pt x="1717584" y="482105"/>
                  </a:lnTo>
                  <a:lnTo>
                    <a:pt x="1710506" y="479173"/>
                  </a:lnTo>
                  <a:cubicBezTo>
                    <a:pt x="1708569" y="477236"/>
                    <a:pt x="1707371" y="474560"/>
                    <a:pt x="1707371" y="471605"/>
                  </a:cubicBezTo>
                  <a:cubicBezTo>
                    <a:pt x="1707371" y="465693"/>
                    <a:pt x="1712162" y="460902"/>
                    <a:pt x="1718074" y="460902"/>
                  </a:cubicBezTo>
                  <a:close/>
                  <a:moveTo>
                    <a:pt x="1689855" y="460902"/>
                  </a:moveTo>
                  <a:cubicBezTo>
                    <a:pt x="1695766" y="460902"/>
                    <a:pt x="1700558" y="465693"/>
                    <a:pt x="1700558" y="471604"/>
                  </a:cubicBezTo>
                  <a:cubicBezTo>
                    <a:pt x="1700558" y="477515"/>
                    <a:pt x="1695766" y="482307"/>
                    <a:pt x="1689855" y="482307"/>
                  </a:cubicBezTo>
                  <a:cubicBezTo>
                    <a:pt x="1683944" y="482307"/>
                    <a:pt x="1679152" y="477515"/>
                    <a:pt x="1679152" y="471604"/>
                  </a:cubicBezTo>
                  <a:cubicBezTo>
                    <a:pt x="1679152" y="465693"/>
                    <a:pt x="1683944" y="460902"/>
                    <a:pt x="1689855" y="460902"/>
                  </a:cubicBezTo>
                  <a:close/>
                  <a:moveTo>
                    <a:pt x="1661617" y="460902"/>
                  </a:moveTo>
                  <a:cubicBezTo>
                    <a:pt x="1667528" y="460902"/>
                    <a:pt x="1672320" y="465693"/>
                    <a:pt x="1672320" y="471604"/>
                  </a:cubicBezTo>
                  <a:cubicBezTo>
                    <a:pt x="1672320" y="477515"/>
                    <a:pt x="1667528" y="482307"/>
                    <a:pt x="1661617" y="482307"/>
                  </a:cubicBezTo>
                  <a:cubicBezTo>
                    <a:pt x="1655706" y="482307"/>
                    <a:pt x="1650914" y="477515"/>
                    <a:pt x="1650914" y="471604"/>
                  </a:cubicBezTo>
                  <a:cubicBezTo>
                    <a:pt x="1650914" y="465693"/>
                    <a:pt x="1655706" y="460902"/>
                    <a:pt x="1661617" y="460902"/>
                  </a:cubicBezTo>
                  <a:close/>
                  <a:moveTo>
                    <a:pt x="1633372" y="460902"/>
                  </a:moveTo>
                  <a:cubicBezTo>
                    <a:pt x="1639283" y="460902"/>
                    <a:pt x="1644075" y="465693"/>
                    <a:pt x="1644075" y="471604"/>
                  </a:cubicBezTo>
                  <a:cubicBezTo>
                    <a:pt x="1644075" y="477515"/>
                    <a:pt x="1639283" y="482307"/>
                    <a:pt x="1633372" y="482307"/>
                  </a:cubicBezTo>
                  <a:cubicBezTo>
                    <a:pt x="1627461" y="482307"/>
                    <a:pt x="1622669" y="477515"/>
                    <a:pt x="1622669" y="471604"/>
                  </a:cubicBezTo>
                  <a:cubicBezTo>
                    <a:pt x="1622669" y="465693"/>
                    <a:pt x="1627461" y="460902"/>
                    <a:pt x="1633372" y="460902"/>
                  </a:cubicBezTo>
                  <a:close/>
                  <a:moveTo>
                    <a:pt x="1605126" y="460902"/>
                  </a:moveTo>
                  <a:cubicBezTo>
                    <a:pt x="1611037" y="460902"/>
                    <a:pt x="1615829" y="465693"/>
                    <a:pt x="1615829" y="471604"/>
                  </a:cubicBezTo>
                  <a:cubicBezTo>
                    <a:pt x="1615829" y="477515"/>
                    <a:pt x="1611037" y="482307"/>
                    <a:pt x="1605126" y="482307"/>
                  </a:cubicBezTo>
                  <a:cubicBezTo>
                    <a:pt x="1599215" y="482307"/>
                    <a:pt x="1594423" y="477515"/>
                    <a:pt x="1594423" y="471604"/>
                  </a:cubicBezTo>
                  <a:cubicBezTo>
                    <a:pt x="1594423" y="465693"/>
                    <a:pt x="1599215" y="460902"/>
                    <a:pt x="1605126" y="460902"/>
                  </a:cubicBezTo>
                  <a:close/>
                  <a:moveTo>
                    <a:pt x="1576881" y="460902"/>
                  </a:moveTo>
                  <a:cubicBezTo>
                    <a:pt x="1582792" y="460902"/>
                    <a:pt x="1587584" y="465693"/>
                    <a:pt x="1587584" y="471604"/>
                  </a:cubicBezTo>
                  <a:cubicBezTo>
                    <a:pt x="1587584" y="477515"/>
                    <a:pt x="1582792" y="482307"/>
                    <a:pt x="1576881" y="482307"/>
                  </a:cubicBezTo>
                  <a:cubicBezTo>
                    <a:pt x="1570970" y="482307"/>
                    <a:pt x="1566178" y="477515"/>
                    <a:pt x="1566178" y="471604"/>
                  </a:cubicBezTo>
                  <a:cubicBezTo>
                    <a:pt x="1566178" y="465693"/>
                    <a:pt x="1570970" y="460902"/>
                    <a:pt x="1576881" y="460902"/>
                  </a:cubicBezTo>
                  <a:close/>
                  <a:moveTo>
                    <a:pt x="1548635" y="460902"/>
                  </a:moveTo>
                  <a:cubicBezTo>
                    <a:pt x="1554546" y="460902"/>
                    <a:pt x="1559338" y="465693"/>
                    <a:pt x="1559338" y="471604"/>
                  </a:cubicBezTo>
                  <a:cubicBezTo>
                    <a:pt x="1559338" y="477515"/>
                    <a:pt x="1554546" y="482307"/>
                    <a:pt x="1548635" y="482307"/>
                  </a:cubicBezTo>
                  <a:cubicBezTo>
                    <a:pt x="1542724" y="482307"/>
                    <a:pt x="1537932" y="477515"/>
                    <a:pt x="1537932" y="471604"/>
                  </a:cubicBezTo>
                  <a:cubicBezTo>
                    <a:pt x="1537932" y="465693"/>
                    <a:pt x="1542724" y="460902"/>
                    <a:pt x="1548635" y="460902"/>
                  </a:cubicBezTo>
                  <a:close/>
                  <a:moveTo>
                    <a:pt x="1520390" y="460902"/>
                  </a:moveTo>
                  <a:cubicBezTo>
                    <a:pt x="1526301" y="460902"/>
                    <a:pt x="1531093" y="465693"/>
                    <a:pt x="1531093" y="471604"/>
                  </a:cubicBezTo>
                  <a:cubicBezTo>
                    <a:pt x="1531093" y="477515"/>
                    <a:pt x="1526301" y="482307"/>
                    <a:pt x="1520390" y="482307"/>
                  </a:cubicBezTo>
                  <a:cubicBezTo>
                    <a:pt x="1514479" y="482307"/>
                    <a:pt x="1509687" y="477515"/>
                    <a:pt x="1509687" y="471604"/>
                  </a:cubicBezTo>
                  <a:cubicBezTo>
                    <a:pt x="1509687" y="465693"/>
                    <a:pt x="1514479" y="460902"/>
                    <a:pt x="1520390" y="460902"/>
                  </a:cubicBezTo>
                  <a:close/>
                  <a:moveTo>
                    <a:pt x="1492144" y="460902"/>
                  </a:moveTo>
                  <a:cubicBezTo>
                    <a:pt x="1498055" y="460902"/>
                    <a:pt x="1502847" y="465693"/>
                    <a:pt x="1502847" y="471604"/>
                  </a:cubicBezTo>
                  <a:cubicBezTo>
                    <a:pt x="1502847" y="477515"/>
                    <a:pt x="1498055" y="482307"/>
                    <a:pt x="1492144" y="482307"/>
                  </a:cubicBezTo>
                  <a:cubicBezTo>
                    <a:pt x="1486233" y="482307"/>
                    <a:pt x="1481441" y="477515"/>
                    <a:pt x="1481441" y="471604"/>
                  </a:cubicBezTo>
                  <a:cubicBezTo>
                    <a:pt x="1481441" y="465693"/>
                    <a:pt x="1486233" y="460902"/>
                    <a:pt x="1492144" y="460902"/>
                  </a:cubicBezTo>
                  <a:close/>
                  <a:moveTo>
                    <a:pt x="1463899" y="460902"/>
                  </a:moveTo>
                  <a:cubicBezTo>
                    <a:pt x="1469810" y="460902"/>
                    <a:pt x="1474602" y="465693"/>
                    <a:pt x="1474602" y="471604"/>
                  </a:cubicBezTo>
                  <a:cubicBezTo>
                    <a:pt x="1474602" y="477515"/>
                    <a:pt x="1469810" y="482307"/>
                    <a:pt x="1463899" y="482307"/>
                  </a:cubicBezTo>
                  <a:cubicBezTo>
                    <a:pt x="1457988" y="482307"/>
                    <a:pt x="1453196" y="477515"/>
                    <a:pt x="1453196" y="471604"/>
                  </a:cubicBezTo>
                  <a:cubicBezTo>
                    <a:pt x="1453196" y="465693"/>
                    <a:pt x="1457988" y="460902"/>
                    <a:pt x="1463899" y="460902"/>
                  </a:cubicBezTo>
                  <a:close/>
                  <a:moveTo>
                    <a:pt x="1435653" y="460902"/>
                  </a:moveTo>
                  <a:cubicBezTo>
                    <a:pt x="1441564" y="460902"/>
                    <a:pt x="1446356" y="465693"/>
                    <a:pt x="1446356" y="471604"/>
                  </a:cubicBezTo>
                  <a:cubicBezTo>
                    <a:pt x="1446356" y="477515"/>
                    <a:pt x="1441564" y="482307"/>
                    <a:pt x="1435653" y="482307"/>
                  </a:cubicBezTo>
                  <a:cubicBezTo>
                    <a:pt x="1429742" y="482307"/>
                    <a:pt x="1424950" y="477515"/>
                    <a:pt x="1424950" y="471604"/>
                  </a:cubicBezTo>
                  <a:cubicBezTo>
                    <a:pt x="1424950" y="465693"/>
                    <a:pt x="1429742" y="460902"/>
                    <a:pt x="1435653" y="460902"/>
                  </a:cubicBezTo>
                  <a:close/>
                  <a:moveTo>
                    <a:pt x="1407408" y="460902"/>
                  </a:moveTo>
                  <a:cubicBezTo>
                    <a:pt x="1413319" y="460902"/>
                    <a:pt x="1418111" y="465693"/>
                    <a:pt x="1418111" y="471604"/>
                  </a:cubicBezTo>
                  <a:cubicBezTo>
                    <a:pt x="1418111" y="477515"/>
                    <a:pt x="1413319" y="482307"/>
                    <a:pt x="1407408" y="482307"/>
                  </a:cubicBezTo>
                  <a:cubicBezTo>
                    <a:pt x="1401497" y="482307"/>
                    <a:pt x="1396705" y="477515"/>
                    <a:pt x="1396705" y="471604"/>
                  </a:cubicBezTo>
                  <a:cubicBezTo>
                    <a:pt x="1396705" y="465693"/>
                    <a:pt x="1401497" y="460902"/>
                    <a:pt x="1407408" y="460902"/>
                  </a:cubicBezTo>
                  <a:close/>
                  <a:moveTo>
                    <a:pt x="1379162" y="460902"/>
                  </a:moveTo>
                  <a:cubicBezTo>
                    <a:pt x="1385073" y="460902"/>
                    <a:pt x="1389865" y="465693"/>
                    <a:pt x="1389865" y="471604"/>
                  </a:cubicBezTo>
                  <a:cubicBezTo>
                    <a:pt x="1389865" y="477515"/>
                    <a:pt x="1385073" y="482307"/>
                    <a:pt x="1379162" y="482307"/>
                  </a:cubicBezTo>
                  <a:cubicBezTo>
                    <a:pt x="1373251" y="482307"/>
                    <a:pt x="1368459" y="477515"/>
                    <a:pt x="1368459" y="471604"/>
                  </a:cubicBezTo>
                  <a:cubicBezTo>
                    <a:pt x="1368459" y="465693"/>
                    <a:pt x="1373251" y="460902"/>
                    <a:pt x="1379162" y="460902"/>
                  </a:cubicBezTo>
                  <a:close/>
                  <a:moveTo>
                    <a:pt x="1350917" y="460902"/>
                  </a:moveTo>
                  <a:cubicBezTo>
                    <a:pt x="1356828" y="460902"/>
                    <a:pt x="1361620" y="465693"/>
                    <a:pt x="1361620" y="471604"/>
                  </a:cubicBezTo>
                  <a:cubicBezTo>
                    <a:pt x="1361620" y="477515"/>
                    <a:pt x="1356828" y="482307"/>
                    <a:pt x="1350917" y="482307"/>
                  </a:cubicBezTo>
                  <a:cubicBezTo>
                    <a:pt x="1345006" y="482307"/>
                    <a:pt x="1340214" y="477515"/>
                    <a:pt x="1340214" y="471604"/>
                  </a:cubicBezTo>
                  <a:cubicBezTo>
                    <a:pt x="1340214" y="465693"/>
                    <a:pt x="1345006" y="460902"/>
                    <a:pt x="1350917" y="460902"/>
                  </a:cubicBezTo>
                  <a:close/>
                  <a:moveTo>
                    <a:pt x="1322671" y="460902"/>
                  </a:moveTo>
                  <a:cubicBezTo>
                    <a:pt x="1328582" y="460902"/>
                    <a:pt x="1333374" y="465693"/>
                    <a:pt x="1333374" y="471604"/>
                  </a:cubicBezTo>
                  <a:cubicBezTo>
                    <a:pt x="1333374" y="477515"/>
                    <a:pt x="1328582" y="482307"/>
                    <a:pt x="1322671" y="482307"/>
                  </a:cubicBezTo>
                  <a:cubicBezTo>
                    <a:pt x="1316760" y="482307"/>
                    <a:pt x="1311968" y="477515"/>
                    <a:pt x="1311968" y="471604"/>
                  </a:cubicBezTo>
                  <a:cubicBezTo>
                    <a:pt x="1311968" y="465693"/>
                    <a:pt x="1316760" y="460902"/>
                    <a:pt x="1322671" y="460902"/>
                  </a:cubicBezTo>
                  <a:close/>
                  <a:moveTo>
                    <a:pt x="1294426" y="460902"/>
                  </a:moveTo>
                  <a:cubicBezTo>
                    <a:pt x="1300337" y="460902"/>
                    <a:pt x="1305129" y="465693"/>
                    <a:pt x="1305129" y="471604"/>
                  </a:cubicBezTo>
                  <a:cubicBezTo>
                    <a:pt x="1305129" y="477515"/>
                    <a:pt x="1300337" y="482307"/>
                    <a:pt x="1294426" y="482307"/>
                  </a:cubicBezTo>
                  <a:cubicBezTo>
                    <a:pt x="1288515" y="482307"/>
                    <a:pt x="1283723" y="477515"/>
                    <a:pt x="1283723" y="471604"/>
                  </a:cubicBezTo>
                  <a:cubicBezTo>
                    <a:pt x="1283723" y="465693"/>
                    <a:pt x="1288515" y="460902"/>
                    <a:pt x="1294426" y="460902"/>
                  </a:cubicBezTo>
                  <a:close/>
                  <a:moveTo>
                    <a:pt x="1266180" y="460902"/>
                  </a:moveTo>
                  <a:cubicBezTo>
                    <a:pt x="1272091" y="460902"/>
                    <a:pt x="1276883" y="465693"/>
                    <a:pt x="1276883" y="471604"/>
                  </a:cubicBezTo>
                  <a:cubicBezTo>
                    <a:pt x="1276883" y="477515"/>
                    <a:pt x="1272091" y="482307"/>
                    <a:pt x="1266180" y="482307"/>
                  </a:cubicBezTo>
                  <a:cubicBezTo>
                    <a:pt x="1260269" y="482307"/>
                    <a:pt x="1255477" y="477515"/>
                    <a:pt x="1255477" y="471604"/>
                  </a:cubicBezTo>
                  <a:cubicBezTo>
                    <a:pt x="1255477" y="465693"/>
                    <a:pt x="1260269" y="460902"/>
                    <a:pt x="1266180" y="460902"/>
                  </a:cubicBezTo>
                  <a:close/>
                  <a:moveTo>
                    <a:pt x="1237935" y="460902"/>
                  </a:moveTo>
                  <a:cubicBezTo>
                    <a:pt x="1243846" y="460902"/>
                    <a:pt x="1248638" y="465693"/>
                    <a:pt x="1248638" y="471604"/>
                  </a:cubicBezTo>
                  <a:cubicBezTo>
                    <a:pt x="1248638" y="477515"/>
                    <a:pt x="1243846" y="482307"/>
                    <a:pt x="1237935" y="482307"/>
                  </a:cubicBezTo>
                  <a:cubicBezTo>
                    <a:pt x="1232024" y="482307"/>
                    <a:pt x="1227233" y="477515"/>
                    <a:pt x="1227233" y="471604"/>
                  </a:cubicBezTo>
                  <a:cubicBezTo>
                    <a:pt x="1227233" y="465693"/>
                    <a:pt x="1232024" y="460902"/>
                    <a:pt x="1237935" y="460902"/>
                  </a:cubicBezTo>
                  <a:close/>
                  <a:moveTo>
                    <a:pt x="1209689" y="460902"/>
                  </a:moveTo>
                  <a:cubicBezTo>
                    <a:pt x="1215600" y="460902"/>
                    <a:pt x="1220392" y="465693"/>
                    <a:pt x="1220392" y="471604"/>
                  </a:cubicBezTo>
                  <a:cubicBezTo>
                    <a:pt x="1220392" y="477515"/>
                    <a:pt x="1215600" y="482307"/>
                    <a:pt x="1209689" y="482307"/>
                  </a:cubicBezTo>
                  <a:cubicBezTo>
                    <a:pt x="1203778" y="482307"/>
                    <a:pt x="1198986" y="477515"/>
                    <a:pt x="1198986" y="471604"/>
                  </a:cubicBezTo>
                  <a:cubicBezTo>
                    <a:pt x="1198986" y="465693"/>
                    <a:pt x="1203778" y="460902"/>
                    <a:pt x="1209689" y="460902"/>
                  </a:cubicBezTo>
                  <a:close/>
                  <a:moveTo>
                    <a:pt x="1181444" y="460902"/>
                  </a:moveTo>
                  <a:cubicBezTo>
                    <a:pt x="1187355" y="460902"/>
                    <a:pt x="1192147" y="465693"/>
                    <a:pt x="1192147" y="471604"/>
                  </a:cubicBezTo>
                  <a:cubicBezTo>
                    <a:pt x="1192147" y="477515"/>
                    <a:pt x="1187355" y="482307"/>
                    <a:pt x="1181444" y="482307"/>
                  </a:cubicBezTo>
                  <a:cubicBezTo>
                    <a:pt x="1175533" y="482307"/>
                    <a:pt x="1170742" y="477515"/>
                    <a:pt x="1170742" y="471604"/>
                  </a:cubicBezTo>
                  <a:cubicBezTo>
                    <a:pt x="1170742" y="465693"/>
                    <a:pt x="1175533" y="460902"/>
                    <a:pt x="1181444" y="460902"/>
                  </a:cubicBezTo>
                  <a:close/>
                  <a:moveTo>
                    <a:pt x="1153198" y="460902"/>
                  </a:moveTo>
                  <a:cubicBezTo>
                    <a:pt x="1159109" y="460902"/>
                    <a:pt x="1163901" y="465693"/>
                    <a:pt x="1163901" y="471604"/>
                  </a:cubicBezTo>
                  <a:cubicBezTo>
                    <a:pt x="1163901" y="477515"/>
                    <a:pt x="1159109" y="482307"/>
                    <a:pt x="1153198" y="482307"/>
                  </a:cubicBezTo>
                  <a:cubicBezTo>
                    <a:pt x="1147287" y="482307"/>
                    <a:pt x="1142495" y="477515"/>
                    <a:pt x="1142495" y="471604"/>
                  </a:cubicBezTo>
                  <a:cubicBezTo>
                    <a:pt x="1142495" y="465693"/>
                    <a:pt x="1147287" y="460902"/>
                    <a:pt x="1153198" y="460902"/>
                  </a:cubicBezTo>
                  <a:close/>
                  <a:moveTo>
                    <a:pt x="1124953" y="460902"/>
                  </a:moveTo>
                  <a:cubicBezTo>
                    <a:pt x="1130864" y="460902"/>
                    <a:pt x="1135656" y="465693"/>
                    <a:pt x="1135656" y="471604"/>
                  </a:cubicBezTo>
                  <a:cubicBezTo>
                    <a:pt x="1135656" y="477515"/>
                    <a:pt x="1130864" y="482307"/>
                    <a:pt x="1124953" y="482307"/>
                  </a:cubicBezTo>
                  <a:cubicBezTo>
                    <a:pt x="1119042" y="482307"/>
                    <a:pt x="1114251" y="477515"/>
                    <a:pt x="1114251" y="471604"/>
                  </a:cubicBezTo>
                  <a:cubicBezTo>
                    <a:pt x="1114251" y="465693"/>
                    <a:pt x="1119042" y="460902"/>
                    <a:pt x="1124953" y="460902"/>
                  </a:cubicBezTo>
                  <a:close/>
                  <a:moveTo>
                    <a:pt x="1096707" y="460902"/>
                  </a:moveTo>
                  <a:cubicBezTo>
                    <a:pt x="1102618" y="460902"/>
                    <a:pt x="1107410" y="465693"/>
                    <a:pt x="1107410" y="471604"/>
                  </a:cubicBezTo>
                  <a:cubicBezTo>
                    <a:pt x="1107410" y="477515"/>
                    <a:pt x="1102618" y="482307"/>
                    <a:pt x="1096707" y="482307"/>
                  </a:cubicBezTo>
                  <a:cubicBezTo>
                    <a:pt x="1090796" y="482307"/>
                    <a:pt x="1086004" y="477515"/>
                    <a:pt x="1086004" y="471604"/>
                  </a:cubicBezTo>
                  <a:cubicBezTo>
                    <a:pt x="1086004" y="465693"/>
                    <a:pt x="1090796" y="460902"/>
                    <a:pt x="1096707" y="460902"/>
                  </a:cubicBezTo>
                  <a:close/>
                  <a:moveTo>
                    <a:pt x="1068462" y="460902"/>
                  </a:moveTo>
                  <a:cubicBezTo>
                    <a:pt x="1074374" y="460902"/>
                    <a:pt x="1079165" y="465693"/>
                    <a:pt x="1079165" y="471604"/>
                  </a:cubicBezTo>
                  <a:cubicBezTo>
                    <a:pt x="1079165" y="477515"/>
                    <a:pt x="1074374" y="482307"/>
                    <a:pt x="1068462" y="482307"/>
                  </a:cubicBezTo>
                  <a:cubicBezTo>
                    <a:pt x="1062551" y="482307"/>
                    <a:pt x="1057760" y="477515"/>
                    <a:pt x="1057760" y="471604"/>
                  </a:cubicBezTo>
                  <a:cubicBezTo>
                    <a:pt x="1057760" y="465693"/>
                    <a:pt x="1062551" y="460902"/>
                    <a:pt x="1068462" y="460902"/>
                  </a:cubicBezTo>
                  <a:close/>
                  <a:moveTo>
                    <a:pt x="1040216" y="460902"/>
                  </a:moveTo>
                  <a:cubicBezTo>
                    <a:pt x="1046127" y="460902"/>
                    <a:pt x="1050919" y="465693"/>
                    <a:pt x="1050919" y="471604"/>
                  </a:cubicBezTo>
                  <a:cubicBezTo>
                    <a:pt x="1050919" y="477515"/>
                    <a:pt x="1046127" y="482307"/>
                    <a:pt x="1040216" y="482307"/>
                  </a:cubicBezTo>
                  <a:cubicBezTo>
                    <a:pt x="1034305" y="482307"/>
                    <a:pt x="1029513" y="477515"/>
                    <a:pt x="1029513" y="471604"/>
                  </a:cubicBezTo>
                  <a:cubicBezTo>
                    <a:pt x="1029513" y="465693"/>
                    <a:pt x="1034305" y="460902"/>
                    <a:pt x="1040216" y="460902"/>
                  </a:cubicBezTo>
                  <a:close/>
                  <a:moveTo>
                    <a:pt x="1011971" y="460902"/>
                  </a:moveTo>
                  <a:cubicBezTo>
                    <a:pt x="1017882" y="460902"/>
                    <a:pt x="1022674" y="465693"/>
                    <a:pt x="1022674" y="471604"/>
                  </a:cubicBezTo>
                  <a:cubicBezTo>
                    <a:pt x="1022674" y="477515"/>
                    <a:pt x="1017882" y="482307"/>
                    <a:pt x="1011971" y="482307"/>
                  </a:cubicBezTo>
                  <a:cubicBezTo>
                    <a:pt x="1006061" y="482307"/>
                    <a:pt x="1001269" y="477515"/>
                    <a:pt x="1001269" y="471604"/>
                  </a:cubicBezTo>
                  <a:cubicBezTo>
                    <a:pt x="1001269" y="465693"/>
                    <a:pt x="1006061" y="460902"/>
                    <a:pt x="1011971" y="460902"/>
                  </a:cubicBezTo>
                  <a:close/>
                  <a:moveTo>
                    <a:pt x="983725" y="460902"/>
                  </a:moveTo>
                  <a:cubicBezTo>
                    <a:pt x="989636" y="460902"/>
                    <a:pt x="994428" y="465693"/>
                    <a:pt x="994428" y="471604"/>
                  </a:cubicBezTo>
                  <a:cubicBezTo>
                    <a:pt x="994428" y="477515"/>
                    <a:pt x="989636" y="482307"/>
                    <a:pt x="983725" y="482307"/>
                  </a:cubicBezTo>
                  <a:cubicBezTo>
                    <a:pt x="977814" y="482307"/>
                    <a:pt x="973022" y="477515"/>
                    <a:pt x="973022" y="471604"/>
                  </a:cubicBezTo>
                  <a:cubicBezTo>
                    <a:pt x="973022" y="465693"/>
                    <a:pt x="977814" y="460902"/>
                    <a:pt x="983725" y="460902"/>
                  </a:cubicBezTo>
                  <a:close/>
                  <a:moveTo>
                    <a:pt x="955480" y="460902"/>
                  </a:moveTo>
                  <a:cubicBezTo>
                    <a:pt x="961391" y="460902"/>
                    <a:pt x="966183" y="465693"/>
                    <a:pt x="966183" y="471604"/>
                  </a:cubicBezTo>
                  <a:cubicBezTo>
                    <a:pt x="966183" y="477515"/>
                    <a:pt x="961391" y="482307"/>
                    <a:pt x="955480" y="482307"/>
                  </a:cubicBezTo>
                  <a:cubicBezTo>
                    <a:pt x="949569" y="482307"/>
                    <a:pt x="944778" y="477515"/>
                    <a:pt x="944778" y="471604"/>
                  </a:cubicBezTo>
                  <a:cubicBezTo>
                    <a:pt x="944778" y="465693"/>
                    <a:pt x="949569" y="460902"/>
                    <a:pt x="955480" y="460902"/>
                  </a:cubicBezTo>
                  <a:close/>
                  <a:moveTo>
                    <a:pt x="927234" y="460902"/>
                  </a:moveTo>
                  <a:cubicBezTo>
                    <a:pt x="933145" y="460902"/>
                    <a:pt x="937937" y="465693"/>
                    <a:pt x="937937" y="471604"/>
                  </a:cubicBezTo>
                  <a:cubicBezTo>
                    <a:pt x="937937" y="477515"/>
                    <a:pt x="933145" y="482307"/>
                    <a:pt x="927234" y="482307"/>
                  </a:cubicBezTo>
                  <a:cubicBezTo>
                    <a:pt x="921323" y="482307"/>
                    <a:pt x="916532" y="477515"/>
                    <a:pt x="916532" y="471604"/>
                  </a:cubicBezTo>
                  <a:cubicBezTo>
                    <a:pt x="916532" y="465693"/>
                    <a:pt x="921323" y="460902"/>
                    <a:pt x="927234" y="460902"/>
                  </a:cubicBezTo>
                  <a:close/>
                  <a:moveTo>
                    <a:pt x="898990" y="460902"/>
                  </a:moveTo>
                  <a:cubicBezTo>
                    <a:pt x="904901" y="460902"/>
                    <a:pt x="909692" y="465693"/>
                    <a:pt x="909692" y="471604"/>
                  </a:cubicBezTo>
                  <a:cubicBezTo>
                    <a:pt x="909692" y="477515"/>
                    <a:pt x="904901" y="482307"/>
                    <a:pt x="898990" y="482307"/>
                  </a:cubicBezTo>
                  <a:cubicBezTo>
                    <a:pt x="893079" y="482307"/>
                    <a:pt x="888287" y="477515"/>
                    <a:pt x="888287" y="471604"/>
                  </a:cubicBezTo>
                  <a:cubicBezTo>
                    <a:pt x="888287" y="465693"/>
                    <a:pt x="893079" y="460902"/>
                    <a:pt x="898990" y="460902"/>
                  </a:cubicBezTo>
                  <a:close/>
                  <a:moveTo>
                    <a:pt x="870743" y="460902"/>
                  </a:moveTo>
                  <a:cubicBezTo>
                    <a:pt x="876654" y="460902"/>
                    <a:pt x="881446" y="465693"/>
                    <a:pt x="881446" y="471604"/>
                  </a:cubicBezTo>
                  <a:cubicBezTo>
                    <a:pt x="881446" y="477515"/>
                    <a:pt x="876654" y="482307"/>
                    <a:pt x="870743" y="482307"/>
                  </a:cubicBezTo>
                  <a:cubicBezTo>
                    <a:pt x="864832" y="482307"/>
                    <a:pt x="860040" y="477515"/>
                    <a:pt x="860040" y="471604"/>
                  </a:cubicBezTo>
                  <a:cubicBezTo>
                    <a:pt x="860040" y="465693"/>
                    <a:pt x="864832" y="460902"/>
                    <a:pt x="870743" y="460902"/>
                  </a:cubicBezTo>
                  <a:close/>
                  <a:moveTo>
                    <a:pt x="842499" y="460902"/>
                  </a:moveTo>
                  <a:cubicBezTo>
                    <a:pt x="848409" y="460902"/>
                    <a:pt x="853201" y="465693"/>
                    <a:pt x="853201" y="471604"/>
                  </a:cubicBezTo>
                  <a:cubicBezTo>
                    <a:pt x="853201" y="477515"/>
                    <a:pt x="848409" y="482307"/>
                    <a:pt x="842499" y="482307"/>
                  </a:cubicBezTo>
                  <a:cubicBezTo>
                    <a:pt x="836588" y="482307"/>
                    <a:pt x="831796" y="477515"/>
                    <a:pt x="831796" y="471604"/>
                  </a:cubicBezTo>
                  <a:cubicBezTo>
                    <a:pt x="831796" y="465693"/>
                    <a:pt x="836588" y="460902"/>
                    <a:pt x="842499" y="460902"/>
                  </a:cubicBezTo>
                  <a:close/>
                  <a:moveTo>
                    <a:pt x="814252" y="460902"/>
                  </a:moveTo>
                  <a:cubicBezTo>
                    <a:pt x="820164" y="460902"/>
                    <a:pt x="824955" y="465693"/>
                    <a:pt x="824955" y="471604"/>
                  </a:cubicBezTo>
                  <a:cubicBezTo>
                    <a:pt x="824955" y="477515"/>
                    <a:pt x="820164" y="482307"/>
                    <a:pt x="814252" y="482307"/>
                  </a:cubicBezTo>
                  <a:cubicBezTo>
                    <a:pt x="808341" y="482307"/>
                    <a:pt x="803549" y="477515"/>
                    <a:pt x="803549" y="471604"/>
                  </a:cubicBezTo>
                  <a:cubicBezTo>
                    <a:pt x="803549" y="465693"/>
                    <a:pt x="808341" y="460902"/>
                    <a:pt x="814252" y="460902"/>
                  </a:cubicBezTo>
                  <a:close/>
                  <a:moveTo>
                    <a:pt x="786008" y="460902"/>
                  </a:moveTo>
                  <a:cubicBezTo>
                    <a:pt x="791919" y="460902"/>
                    <a:pt x="796710" y="465693"/>
                    <a:pt x="796710" y="471604"/>
                  </a:cubicBezTo>
                  <a:cubicBezTo>
                    <a:pt x="796710" y="477515"/>
                    <a:pt x="791919" y="482307"/>
                    <a:pt x="786008" y="482307"/>
                  </a:cubicBezTo>
                  <a:cubicBezTo>
                    <a:pt x="780097" y="482307"/>
                    <a:pt x="775305" y="477515"/>
                    <a:pt x="775305" y="471604"/>
                  </a:cubicBezTo>
                  <a:cubicBezTo>
                    <a:pt x="775305" y="465693"/>
                    <a:pt x="780097" y="460902"/>
                    <a:pt x="786008" y="460902"/>
                  </a:cubicBezTo>
                  <a:close/>
                  <a:moveTo>
                    <a:pt x="757761" y="460902"/>
                  </a:moveTo>
                  <a:cubicBezTo>
                    <a:pt x="763672" y="460902"/>
                    <a:pt x="768464" y="465693"/>
                    <a:pt x="768464" y="471604"/>
                  </a:cubicBezTo>
                  <a:cubicBezTo>
                    <a:pt x="768464" y="477515"/>
                    <a:pt x="763672" y="482307"/>
                    <a:pt x="757761" y="482307"/>
                  </a:cubicBezTo>
                  <a:cubicBezTo>
                    <a:pt x="751850" y="482307"/>
                    <a:pt x="747058" y="477515"/>
                    <a:pt x="747058" y="471604"/>
                  </a:cubicBezTo>
                  <a:cubicBezTo>
                    <a:pt x="747058" y="465693"/>
                    <a:pt x="751850" y="460902"/>
                    <a:pt x="757761" y="460902"/>
                  </a:cubicBezTo>
                  <a:close/>
                  <a:moveTo>
                    <a:pt x="729517" y="460902"/>
                  </a:moveTo>
                  <a:cubicBezTo>
                    <a:pt x="735428" y="460902"/>
                    <a:pt x="740219" y="465693"/>
                    <a:pt x="740219" y="471604"/>
                  </a:cubicBezTo>
                  <a:cubicBezTo>
                    <a:pt x="740219" y="477515"/>
                    <a:pt x="735428" y="482307"/>
                    <a:pt x="729517" y="482307"/>
                  </a:cubicBezTo>
                  <a:cubicBezTo>
                    <a:pt x="723606" y="482307"/>
                    <a:pt x="718814" y="477515"/>
                    <a:pt x="718814" y="471604"/>
                  </a:cubicBezTo>
                  <a:cubicBezTo>
                    <a:pt x="718814" y="465693"/>
                    <a:pt x="723606" y="460902"/>
                    <a:pt x="729517" y="460902"/>
                  </a:cubicBezTo>
                  <a:close/>
                  <a:moveTo>
                    <a:pt x="701270" y="460902"/>
                  </a:moveTo>
                  <a:cubicBezTo>
                    <a:pt x="707181" y="460902"/>
                    <a:pt x="711973" y="465693"/>
                    <a:pt x="711973" y="471604"/>
                  </a:cubicBezTo>
                  <a:cubicBezTo>
                    <a:pt x="711973" y="477515"/>
                    <a:pt x="707181" y="482307"/>
                    <a:pt x="701270" y="482307"/>
                  </a:cubicBezTo>
                  <a:cubicBezTo>
                    <a:pt x="695359" y="482307"/>
                    <a:pt x="690567" y="477515"/>
                    <a:pt x="690567" y="471604"/>
                  </a:cubicBezTo>
                  <a:cubicBezTo>
                    <a:pt x="690567" y="465693"/>
                    <a:pt x="695359" y="460902"/>
                    <a:pt x="701270" y="460902"/>
                  </a:cubicBezTo>
                  <a:close/>
                  <a:moveTo>
                    <a:pt x="673026" y="460902"/>
                  </a:moveTo>
                  <a:cubicBezTo>
                    <a:pt x="678937" y="460902"/>
                    <a:pt x="683729" y="465693"/>
                    <a:pt x="683729" y="471604"/>
                  </a:cubicBezTo>
                  <a:cubicBezTo>
                    <a:pt x="683729" y="477515"/>
                    <a:pt x="678937" y="482307"/>
                    <a:pt x="673026" y="482307"/>
                  </a:cubicBezTo>
                  <a:cubicBezTo>
                    <a:pt x="667115" y="482307"/>
                    <a:pt x="662323" y="477515"/>
                    <a:pt x="662323" y="471604"/>
                  </a:cubicBezTo>
                  <a:cubicBezTo>
                    <a:pt x="662323" y="465693"/>
                    <a:pt x="667115" y="460902"/>
                    <a:pt x="673026" y="460902"/>
                  </a:cubicBezTo>
                  <a:close/>
                  <a:moveTo>
                    <a:pt x="644779" y="460902"/>
                  </a:moveTo>
                  <a:cubicBezTo>
                    <a:pt x="650690" y="460902"/>
                    <a:pt x="655482" y="465693"/>
                    <a:pt x="655482" y="471604"/>
                  </a:cubicBezTo>
                  <a:cubicBezTo>
                    <a:pt x="655482" y="477515"/>
                    <a:pt x="650690" y="482307"/>
                    <a:pt x="644779" y="482307"/>
                  </a:cubicBezTo>
                  <a:cubicBezTo>
                    <a:pt x="638868" y="482307"/>
                    <a:pt x="634076" y="477515"/>
                    <a:pt x="634076" y="471604"/>
                  </a:cubicBezTo>
                  <a:cubicBezTo>
                    <a:pt x="634076" y="465693"/>
                    <a:pt x="638868" y="460902"/>
                    <a:pt x="644779" y="460902"/>
                  </a:cubicBezTo>
                  <a:close/>
                  <a:moveTo>
                    <a:pt x="616535" y="460902"/>
                  </a:moveTo>
                  <a:cubicBezTo>
                    <a:pt x="622446" y="460902"/>
                    <a:pt x="627238" y="465693"/>
                    <a:pt x="627238" y="471604"/>
                  </a:cubicBezTo>
                  <a:cubicBezTo>
                    <a:pt x="627238" y="477515"/>
                    <a:pt x="622446" y="482307"/>
                    <a:pt x="616535" y="482307"/>
                  </a:cubicBezTo>
                  <a:cubicBezTo>
                    <a:pt x="610624" y="482307"/>
                    <a:pt x="605832" y="477515"/>
                    <a:pt x="605832" y="471604"/>
                  </a:cubicBezTo>
                  <a:cubicBezTo>
                    <a:pt x="605832" y="465693"/>
                    <a:pt x="610624" y="460902"/>
                    <a:pt x="616535" y="460902"/>
                  </a:cubicBezTo>
                  <a:close/>
                  <a:moveTo>
                    <a:pt x="588288" y="460902"/>
                  </a:moveTo>
                  <a:cubicBezTo>
                    <a:pt x="594199" y="460902"/>
                    <a:pt x="598991" y="465693"/>
                    <a:pt x="598991" y="471604"/>
                  </a:cubicBezTo>
                  <a:cubicBezTo>
                    <a:pt x="598991" y="477515"/>
                    <a:pt x="594199" y="482307"/>
                    <a:pt x="588288" y="482307"/>
                  </a:cubicBezTo>
                  <a:cubicBezTo>
                    <a:pt x="582377" y="482307"/>
                    <a:pt x="577585" y="477515"/>
                    <a:pt x="577585" y="471604"/>
                  </a:cubicBezTo>
                  <a:cubicBezTo>
                    <a:pt x="577585" y="465693"/>
                    <a:pt x="582377" y="460902"/>
                    <a:pt x="588288" y="460902"/>
                  </a:cubicBezTo>
                  <a:close/>
                  <a:moveTo>
                    <a:pt x="560044" y="460902"/>
                  </a:moveTo>
                  <a:cubicBezTo>
                    <a:pt x="565955" y="460902"/>
                    <a:pt x="570746" y="465693"/>
                    <a:pt x="570746" y="471604"/>
                  </a:cubicBezTo>
                  <a:cubicBezTo>
                    <a:pt x="570746" y="477515"/>
                    <a:pt x="565955" y="482307"/>
                    <a:pt x="560044" y="482307"/>
                  </a:cubicBezTo>
                  <a:cubicBezTo>
                    <a:pt x="554132" y="482307"/>
                    <a:pt x="549341" y="477515"/>
                    <a:pt x="549341" y="471604"/>
                  </a:cubicBezTo>
                  <a:cubicBezTo>
                    <a:pt x="549341" y="465693"/>
                    <a:pt x="554132" y="460902"/>
                    <a:pt x="560044" y="460902"/>
                  </a:cubicBezTo>
                  <a:close/>
                  <a:moveTo>
                    <a:pt x="531797" y="460902"/>
                  </a:moveTo>
                  <a:cubicBezTo>
                    <a:pt x="537708" y="460902"/>
                    <a:pt x="542500" y="465693"/>
                    <a:pt x="542500" y="471604"/>
                  </a:cubicBezTo>
                  <a:cubicBezTo>
                    <a:pt x="542500" y="477515"/>
                    <a:pt x="537708" y="482307"/>
                    <a:pt x="531797" y="482307"/>
                  </a:cubicBezTo>
                  <a:cubicBezTo>
                    <a:pt x="525886" y="482307"/>
                    <a:pt x="521094" y="477515"/>
                    <a:pt x="521094" y="471604"/>
                  </a:cubicBezTo>
                  <a:cubicBezTo>
                    <a:pt x="521094" y="465693"/>
                    <a:pt x="525886" y="460902"/>
                    <a:pt x="531797" y="460902"/>
                  </a:cubicBezTo>
                  <a:close/>
                  <a:moveTo>
                    <a:pt x="503553" y="460902"/>
                  </a:moveTo>
                  <a:cubicBezTo>
                    <a:pt x="509464" y="460902"/>
                    <a:pt x="514256" y="465693"/>
                    <a:pt x="514256" y="471604"/>
                  </a:cubicBezTo>
                  <a:cubicBezTo>
                    <a:pt x="514256" y="477515"/>
                    <a:pt x="509464" y="482307"/>
                    <a:pt x="503553" y="482307"/>
                  </a:cubicBezTo>
                  <a:cubicBezTo>
                    <a:pt x="497642" y="482307"/>
                    <a:pt x="492850" y="477515"/>
                    <a:pt x="492850" y="471604"/>
                  </a:cubicBezTo>
                  <a:cubicBezTo>
                    <a:pt x="492850" y="465693"/>
                    <a:pt x="497642" y="460902"/>
                    <a:pt x="503553" y="460902"/>
                  </a:cubicBezTo>
                  <a:close/>
                  <a:moveTo>
                    <a:pt x="475306" y="460902"/>
                  </a:moveTo>
                  <a:cubicBezTo>
                    <a:pt x="481217" y="460902"/>
                    <a:pt x="486009" y="465693"/>
                    <a:pt x="486009" y="471604"/>
                  </a:cubicBezTo>
                  <a:cubicBezTo>
                    <a:pt x="486009" y="477515"/>
                    <a:pt x="481217" y="482307"/>
                    <a:pt x="475306" y="482307"/>
                  </a:cubicBezTo>
                  <a:cubicBezTo>
                    <a:pt x="469395" y="482307"/>
                    <a:pt x="464604" y="477515"/>
                    <a:pt x="464604" y="471604"/>
                  </a:cubicBezTo>
                  <a:cubicBezTo>
                    <a:pt x="464604" y="465693"/>
                    <a:pt x="469395" y="460902"/>
                    <a:pt x="475306" y="460902"/>
                  </a:cubicBezTo>
                  <a:close/>
                  <a:moveTo>
                    <a:pt x="447062" y="460902"/>
                  </a:moveTo>
                  <a:cubicBezTo>
                    <a:pt x="452973" y="460902"/>
                    <a:pt x="457765" y="465693"/>
                    <a:pt x="457765" y="471604"/>
                  </a:cubicBezTo>
                  <a:cubicBezTo>
                    <a:pt x="457765" y="477515"/>
                    <a:pt x="452973" y="482307"/>
                    <a:pt x="447062" y="482307"/>
                  </a:cubicBezTo>
                  <a:cubicBezTo>
                    <a:pt x="441150" y="482307"/>
                    <a:pt x="436359" y="477515"/>
                    <a:pt x="436359" y="471604"/>
                  </a:cubicBezTo>
                  <a:cubicBezTo>
                    <a:pt x="436359" y="465693"/>
                    <a:pt x="441150" y="460902"/>
                    <a:pt x="447062" y="460902"/>
                  </a:cubicBezTo>
                  <a:close/>
                  <a:moveTo>
                    <a:pt x="418815" y="460902"/>
                  </a:moveTo>
                  <a:cubicBezTo>
                    <a:pt x="424726" y="460902"/>
                    <a:pt x="429519" y="465693"/>
                    <a:pt x="429519" y="471604"/>
                  </a:cubicBezTo>
                  <a:cubicBezTo>
                    <a:pt x="429519" y="477515"/>
                    <a:pt x="424726" y="482307"/>
                    <a:pt x="418815" y="482307"/>
                  </a:cubicBezTo>
                  <a:cubicBezTo>
                    <a:pt x="412905" y="482307"/>
                    <a:pt x="408113" y="477515"/>
                    <a:pt x="408113" y="471604"/>
                  </a:cubicBezTo>
                  <a:cubicBezTo>
                    <a:pt x="408113" y="465693"/>
                    <a:pt x="412905" y="460902"/>
                    <a:pt x="418815" y="460902"/>
                  </a:cubicBezTo>
                  <a:close/>
                  <a:moveTo>
                    <a:pt x="390571" y="460902"/>
                  </a:moveTo>
                  <a:cubicBezTo>
                    <a:pt x="396482" y="460902"/>
                    <a:pt x="401274" y="465693"/>
                    <a:pt x="401274" y="471604"/>
                  </a:cubicBezTo>
                  <a:cubicBezTo>
                    <a:pt x="401274" y="477515"/>
                    <a:pt x="396482" y="482307"/>
                    <a:pt x="390571" y="482307"/>
                  </a:cubicBezTo>
                  <a:cubicBezTo>
                    <a:pt x="384660" y="482307"/>
                    <a:pt x="379868" y="477515"/>
                    <a:pt x="379868" y="471604"/>
                  </a:cubicBezTo>
                  <a:cubicBezTo>
                    <a:pt x="379868" y="465693"/>
                    <a:pt x="384660" y="460902"/>
                    <a:pt x="390571" y="460902"/>
                  </a:cubicBezTo>
                  <a:close/>
                  <a:moveTo>
                    <a:pt x="362324" y="460902"/>
                  </a:moveTo>
                  <a:cubicBezTo>
                    <a:pt x="368235" y="460902"/>
                    <a:pt x="373027" y="465693"/>
                    <a:pt x="373027" y="471604"/>
                  </a:cubicBezTo>
                  <a:cubicBezTo>
                    <a:pt x="373027" y="477515"/>
                    <a:pt x="368235" y="482307"/>
                    <a:pt x="362324" y="482307"/>
                  </a:cubicBezTo>
                  <a:cubicBezTo>
                    <a:pt x="356413" y="482307"/>
                    <a:pt x="351622" y="477515"/>
                    <a:pt x="351622" y="471604"/>
                  </a:cubicBezTo>
                  <a:cubicBezTo>
                    <a:pt x="351622" y="465693"/>
                    <a:pt x="356413" y="460902"/>
                    <a:pt x="362324" y="460902"/>
                  </a:cubicBezTo>
                  <a:close/>
                  <a:moveTo>
                    <a:pt x="334080" y="460902"/>
                  </a:moveTo>
                  <a:cubicBezTo>
                    <a:pt x="339991" y="460902"/>
                    <a:pt x="344783" y="465693"/>
                    <a:pt x="344783" y="471604"/>
                  </a:cubicBezTo>
                  <a:cubicBezTo>
                    <a:pt x="344783" y="477515"/>
                    <a:pt x="339991" y="482307"/>
                    <a:pt x="334080" y="482307"/>
                  </a:cubicBezTo>
                  <a:cubicBezTo>
                    <a:pt x="328169" y="482307"/>
                    <a:pt x="323377" y="477515"/>
                    <a:pt x="323377" y="471604"/>
                  </a:cubicBezTo>
                  <a:cubicBezTo>
                    <a:pt x="323377" y="465693"/>
                    <a:pt x="328169" y="460902"/>
                    <a:pt x="334080" y="460902"/>
                  </a:cubicBezTo>
                  <a:close/>
                  <a:moveTo>
                    <a:pt x="305833" y="460902"/>
                  </a:moveTo>
                  <a:cubicBezTo>
                    <a:pt x="311745" y="460902"/>
                    <a:pt x="316536" y="465693"/>
                    <a:pt x="316536" y="471604"/>
                  </a:cubicBezTo>
                  <a:cubicBezTo>
                    <a:pt x="316536" y="477515"/>
                    <a:pt x="311745" y="482307"/>
                    <a:pt x="305833" y="482307"/>
                  </a:cubicBezTo>
                  <a:cubicBezTo>
                    <a:pt x="299922" y="482307"/>
                    <a:pt x="295131" y="477515"/>
                    <a:pt x="295131" y="471604"/>
                  </a:cubicBezTo>
                  <a:cubicBezTo>
                    <a:pt x="295131" y="465693"/>
                    <a:pt x="299922" y="460902"/>
                    <a:pt x="305833" y="460902"/>
                  </a:cubicBezTo>
                  <a:close/>
                  <a:moveTo>
                    <a:pt x="277589" y="460902"/>
                  </a:moveTo>
                  <a:cubicBezTo>
                    <a:pt x="283500" y="460902"/>
                    <a:pt x="288292" y="465693"/>
                    <a:pt x="288292" y="471604"/>
                  </a:cubicBezTo>
                  <a:cubicBezTo>
                    <a:pt x="288292" y="477515"/>
                    <a:pt x="283500" y="482307"/>
                    <a:pt x="277589" y="482307"/>
                  </a:cubicBezTo>
                  <a:cubicBezTo>
                    <a:pt x="271678" y="482307"/>
                    <a:pt x="266886" y="477515"/>
                    <a:pt x="266886" y="471604"/>
                  </a:cubicBezTo>
                  <a:cubicBezTo>
                    <a:pt x="266886" y="465693"/>
                    <a:pt x="271678" y="460902"/>
                    <a:pt x="277589" y="460902"/>
                  </a:cubicBezTo>
                  <a:close/>
                  <a:moveTo>
                    <a:pt x="249343" y="460902"/>
                  </a:moveTo>
                  <a:cubicBezTo>
                    <a:pt x="255253" y="460902"/>
                    <a:pt x="260045" y="465693"/>
                    <a:pt x="260045" y="471604"/>
                  </a:cubicBezTo>
                  <a:cubicBezTo>
                    <a:pt x="260045" y="477515"/>
                    <a:pt x="255253" y="482307"/>
                    <a:pt x="249343" y="482307"/>
                  </a:cubicBezTo>
                  <a:cubicBezTo>
                    <a:pt x="243431" y="482307"/>
                    <a:pt x="238640" y="477515"/>
                    <a:pt x="238640" y="471604"/>
                  </a:cubicBezTo>
                  <a:cubicBezTo>
                    <a:pt x="238640" y="465693"/>
                    <a:pt x="243431" y="460902"/>
                    <a:pt x="249343" y="460902"/>
                  </a:cubicBezTo>
                  <a:close/>
                  <a:moveTo>
                    <a:pt x="221098" y="460902"/>
                  </a:moveTo>
                  <a:cubicBezTo>
                    <a:pt x="227009" y="460902"/>
                    <a:pt x="231801" y="465693"/>
                    <a:pt x="231801" y="471604"/>
                  </a:cubicBezTo>
                  <a:cubicBezTo>
                    <a:pt x="231801" y="477515"/>
                    <a:pt x="227009" y="482307"/>
                    <a:pt x="221098" y="482307"/>
                  </a:cubicBezTo>
                  <a:cubicBezTo>
                    <a:pt x="215187" y="482307"/>
                    <a:pt x="210395" y="477515"/>
                    <a:pt x="210395" y="471604"/>
                  </a:cubicBezTo>
                  <a:cubicBezTo>
                    <a:pt x="210395" y="465693"/>
                    <a:pt x="215187" y="460902"/>
                    <a:pt x="221098" y="460902"/>
                  </a:cubicBezTo>
                  <a:close/>
                  <a:moveTo>
                    <a:pt x="192852" y="460902"/>
                  </a:moveTo>
                  <a:cubicBezTo>
                    <a:pt x="198763" y="460902"/>
                    <a:pt x="203555" y="465693"/>
                    <a:pt x="203555" y="471604"/>
                  </a:cubicBezTo>
                  <a:cubicBezTo>
                    <a:pt x="203555" y="477515"/>
                    <a:pt x="198763" y="482307"/>
                    <a:pt x="192852" y="482307"/>
                  </a:cubicBezTo>
                  <a:cubicBezTo>
                    <a:pt x="186941" y="482307"/>
                    <a:pt x="182149" y="477515"/>
                    <a:pt x="182149" y="471604"/>
                  </a:cubicBezTo>
                  <a:cubicBezTo>
                    <a:pt x="182149" y="465693"/>
                    <a:pt x="186941" y="460902"/>
                    <a:pt x="192852" y="460902"/>
                  </a:cubicBezTo>
                  <a:close/>
                  <a:moveTo>
                    <a:pt x="164606" y="460902"/>
                  </a:moveTo>
                  <a:cubicBezTo>
                    <a:pt x="170517" y="460902"/>
                    <a:pt x="175309" y="465693"/>
                    <a:pt x="175309" y="471604"/>
                  </a:cubicBezTo>
                  <a:cubicBezTo>
                    <a:pt x="175309" y="477515"/>
                    <a:pt x="170517" y="482307"/>
                    <a:pt x="164606" y="482307"/>
                  </a:cubicBezTo>
                  <a:cubicBezTo>
                    <a:pt x="158695" y="482307"/>
                    <a:pt x="153903" y="477515"/>
                    <a:pt x="153903" y="471604"/>
                  </a:cubicBezTo>
                  <a:cubicBezTo>
                    <a:pt x="153903" y="465693"/>
                    <a:pt x="158695" y="460902"/>
                    <a:pt x="164606" y="460902"/>
                  </a:cubicBezTo>
                  <a:close/>
                  <a:moveTo>
                    <a:pt x="136361" y="460902"/>
                  </a:moveTo>
                  <a:cubicBezTo>
                    <a:pt x="142272" y="460902"/>
                    <a:pt x="147063" y="465693"/>
                    <a:pt x="147063" y="471604"/>
                  </a:cubicBezTo>
                  <a:cubicBezTo>
                    <a:pt x="147063" y="477515"/>
                    <a:pt x="142272" y="482307"/>
                    <a:pt x="136361" y="482307"/>
                  </a:cubicBezTo>
                  <a:cubicBezTo>
                    <a:pt x="130449" y="482307"/>
                    <a:pt x="125658" y="477515"/>
                    <a:pt x="125658" y="471604"/>
                  </a:cubicBezTo>
                  <a:cubicBezTo>
                    <a:pt x="125658" y="465693"/>
                    <a:pt x="130449" y="460902"/>
                    <a:pt x="136361" y="460902"/>
                  </a:cubicBezTo>
                  <a:close/>
                  <a:moveTo>
                    <a:pt x="108117" y="460902"/>
                  </a:moveTo>
                  <a:cubicBezTo>
                    <a:pt x="114026" y="460902"/>
                    <a:pt x="118818" y="465693"/>
                    <a:pt x="118818" y="471604"/>
                  </a:cubicBezTo>
                  <a:cubicBezTo>
                    <a:pt x="118818" y="477515"/>
                    <a:pt x="114026" y="482307"/>
                    <a:pt x="108117" y="482307"/>
                  </a:cubicBezTo>
                  <a:cubicBezTo>
                    <a:pt x="102205" y="482307"/>
                    <a:pt x="97414" y="477515"/>
                    <a:pt x="97414" y="471604"/>
                  </a:cubicBezTo>
                  <a:cubicBezTo>
                    <a:pt x="97414" y="465693"/>
                    <a:pt x="102205" y="460902"/>
                    <a:pt x="108117" y="460902"/>
                  </a:cubicBezTo>
                  <a:close/>
                  <a:moveTo>
                    <a:pt x="79871" y="460902"/>
                  </a:moveTo>
                  <a:cubicBezTo>
                    <a:pt x="85782" y="460902"/>
                    <a:pt x="90574" y="465693"/>
                    <a:pt x="90574" y="471604"/>
                  </a:cubicBezTo>
                  <a:lnTo>
                    <a:pt x="89838" y="472341"/>
                  </a:lnTo>
                  <a:lnTo>
                    <a:pt x="78109" y="462664"/>
                  </a:lnTo>
                  <a:close/>
                  <a:moveTo>
                    <a:pt x="4895656" y="436588"/>
                  </a:moveTo>
                  <a:lnTo>
                    <a:pt x="4903427" y="444360"/>
                  </a:lnTo>
                  <a:lnTo>
                    <a:pt x="4901327" y="447475"/>
                  </a:lnTo>
                  <a:lnTo>
                    <a:pt x="4892618" y="454660"/>
                  </a:lnTo>
                  <a:lnTo>
                    <a:pt x="4885101" y="447143"/>
                  </a:lnTo>
                  <a:cubicBezTo>
                    <a:pt x="4885101" y="441314"/>
                    <a:pt x="4889826" y="436588"/>
                    <a:pt x="4895656" y="436588"/>
                  </a:cubicBezTo>
                  <a:close/>
                  <a:moveTo>
                    <a:pt x="4867409" y="436588"/>
                  </a:moveTo>
                  <a:cubicBezTo>
                    <a:pt x="4873239" y="436588"/>
                    <a:pt x="4877964" y="441314"/>
                    <a:pt x="4877964" y="447143"/>
                  </a:cubicBezTo>
                  <a:cubicBezTo>
                    <a:pt x="4877964" y="452972"/>
                    <a:pt x="4873239" y="457698"/>
                    <a:pt x="4867409" y="457698"/>
                  </a:cubicBezTo>
                  <a:cubicBezTo>
                    <a:pt x="4861580" y="457698"/>
                    <a:pt x="4856854" y="452972"/>
                    <a:pt x="4856854" y="447143"/>
                  </a:cubicBezTo>
                  <a:cubicBezTo>
                    <a:pt x="4856854" y="441314"/>
                    <a:pt x="4861580" y="436588"/>
                    <a:pt x="4867409" y="436588"/>
                  </a:cubicBezTo>
                  <a:close/>
                  <a:moveTo>
                    <a:pt x="4839165" y="436588"/>
                  </a:moveTo>
                  <a:cubicBezTo>
                    <a:pt x="4844994" y="436588"/>
                    <a:pt x="4849720" y="441314"/>
                    <a:pt x="4849720" y="447143"/>
                  </a:cubicBezTo>
                  <a:cubicBezTo>
                    <a:pt x="4849720" y="452972"/>
                    <a:pt x="4844994" y="457698"/>
                    <a:pt x="4839165" y="457698"/>
                  </a:cubicBezTo>
                  <a:cubicBezTo>
                    <a:pt x="4833335" y="457698"/>
                    <a:pt x="4828610" y="452972"/>
                    <a:pt x="4828610" y="447143"/>
                  </a:cubicBezTo>
                  <a:cubicBezTo>
                    <a:pt x="4828610" y="441314"/>
                    <a:pt x="4833336" y="436588"/>
                    <a:pt x="4839165" y="436588"/>
                  </a:cubicBezTo>
                  <a:close/>
                  <a:moveTo>
                    <a:pt x="4810919" y="436588"/>
                  </a:moveTo>
                  <a:cubicBezTo>
                    <a:pt x="4816748" y="436588"/>
                    <a:pt x="4821474" y="441314"/>
                    <a:pt x="4821474" y="447143"/>
                  </a:cubicBezTo>
                  <a:cubicBezTo>
                    <a:pt x="4821474" y="452972"/>
                    <a:pt x="4816748" y="457698"/>
                    <a:pt x="4810919" y="457698"/>
                  </a:cubicBezTo>
                  <a:cubicBezTo>
                    <a:pt x="4805089" y="457698"/>
                    <a:pt x="4800364" y="452972"/>
                    <a:pt x="4800364" y="447143"/>
                  </a:cubicBezTo>
                  <a:cubicBezTo>
                    <a:pt x="4800364" y="441314"/>
                    <a:pt x="4805089" y="436588"/>
                    <a:pt x="4810919" y="436588"/>
                  </a:cubicBezTo>
                  <a:close/>
                  <a:moveTo>
                    <a:pt x="4782674" y="436588"/>
                  </a:moveTo>
                  <a:cubicBezTo>
                    <a:pt x="4788503" y="436588"/>
                    <a:pt x="4793229" y="441314"/>
                    <a:pt x="4793229" y="447143"/>
                  </a:cubicBezTo>
                  <a:cubicBezTo>
                    <a:pt x="4793229" y="452972"/>
                    <a:pt x="4788503" y="457698"/>
                    <a:pt x="4782674" y="457698"/>
                  </a:cubicBezTo>
                  <a:cubicBezTo>
                    <a:pt x="4776844" y="457698"/>
                    <a:pt x="4772119" y="452972"/>
                    <a:pt x="4772119" y="447143"/>
                  </a:cubicBezTo>
                  <a:cubicBezTo>
                    <a:pt x="4772119" y="441314"/>
                    <a:pt x="4776844" y="436588"/>
                    <a:pt x="4782674" y="436588"/>
                  </a:cubicBezTo>
                  <a:close/>
                  <a:moveTo>
                    <a:pt x="4754428" y="436588"/>
                  </a:moveTo>
                  <a:cubicBezTo>
                    <a:pt x="4760257" y="436588"/>
                    <a:pt x="4764982" y="441314"/>
                    <a:pt x="4764982" y="447143"/>
                  </a:cubicBezTo>
                  <a:cubicBezTo>
                    <a:pt x="4764982" y="452972"/>
                    <a:pt x="4760257" y="457698"/>
                    <a:pt x="4754428" y="457698"/>
                  </a:cubicBezTo>
                  <a:cubicBezTo>
                    <a:pt x="4748598" y="457698"/>
                    <a:pt x="4743873" y="452972"/>
                    <a:pt x="4743873" y="447143"/>
                  </a:cubicBezTo>
                  <a:cubicBezTo>
                    <a:pt x="4743873" y="441314"/>
                    <a:pt x="4748598" y="436588"/>
                    <a:pt x="4754428" y="436588"/>
                  </a:cubicBezTo>
                  <a:close/>
                  <a:moveTo>
                    <a:pt x="4726183" y="436588"/>
                  </a:moveTo>
                  <a:cubicBezTo>
                    <a:pt x="4732012" y="436588"/>
                    <a:pt x="4736738" y="441314"/>
                    <a:pt x="4736738" y="447143"/>
                  </a:cubicBezTo>
                  <a:cubicBezTo>
                    <a:pt x="4736738" y="452972"/>
                    <a:pt x="4732012" y="457698"/>
                    <a:pt x="4726183" y="457698"/>
                  </a:cubicBezTo>
                  <a:cubicBezTo>
                    <a:pt x="4720354" y="457698"/>
                    <a:pt x="4715628" y="452972"/>
                    <a:pt x="4715628" y="447143"/>
                  </a:cubicBezTo>
                  <a:cubicBezTo>
                    <a:pt x="4715628" y="441314"/>
                    <a:pt x="4720354" y="436588"/>
                    <a:pt x="4726183" y="436588"/>
                  </a:cubicBezTo>
                  <a:close/>
                  <a:moveTo>
                    <a:pt x="4697937" y="436588"/>
                  </a:moveTo>
                  <a:cubicBezTo>
                    <a:pt x="4703766" y="436588"/>
                    <a:pt x="4708492" y="441314"/>
                    <a:pt x="4708492" y="447143"/>
                  </a:cubicBezTo>
                  <a:cubicBezTo>
                    <a:pt x="4708492" y="452972"/>
                    <a:pt x="4703766" y="457698"/>
                    <a:pt x="4697937" y="457698"/>
                  </a:cubicBezTo>
                  <a:cubicBezTo>
                    <a:pt x="4692107" y="457698"/>
                    <a:pt x="4687382" y="452972"/>
                    <a:pt x="4687382" y="447143"/>
                  </a:cubicBezTo>
                  <a:cubicBezTo>
                    <a:pt x="4687382" y="441314"/>
                    <a:pt x="4692107" y="436588"/>
                    <a:pt x="4697937" y="436588"/>
                  </a:cubicBezTo>
                  <a:close/>
                  <a:moveTo>
                    <a:pt x="4669692" y="436588"/>
                  </a:moveTo>
                  <a:cubicBezTo>
                    <a:pt x="4675521" y="436588"/>
                    <a:pt x="4680247" y="441314"/>
                    <a:pt x="4680247" y="447143"/>
                  </a:cubicBezTo>
                  <a:cubicBezTo>
                    <a:pt x="4680247" y="452972"/>
                    <a:pt x="4675521" y="457698"/>
                    <a:pt x="4669692" y="457698"/>
                  </a:cubicBezTo>
                  <a:cubicBezTo>
                    <a:pt x="4663862" y="457698"/>
                    <a:pt x="4659137" y="452972"/>
                    <a:pt x="4659137" y="447143"/>
                  </a:cubicBezTo>
                  <a:cubicBezTo>
                    <a:pt x="4659137" y="441314"/>
                    <a:pt x="4663863" y="436588"/>
                    <a:pt x="4669692" y="436588"/>
                  </a:cubicBezTo>
                  <a:close/>
                  <a:moveTo>
                    <a:pt x="4641446" y="436588"/>
                  </a:moveTo>
                  <a:cubicBezTo>
                    <a:pt x="4647275" y="436588"/>
                    <a:pt x="4652001" y="441314"/>
                    <a:pt x="4652001" y="447143"/>
                  </a:cubicBezTo>
                  <a:cubicBezTo>
                    <a:pt x="4652001" y="452972"/>
                    <a:pt x="4647275" y="457698"/>
                    <a:pt x="4641446" y="457698"/>
                  </a:cubicBezTo>
                  <a:cubicBezTo>
                    <a:pt x="4635616" y="457698"/>
                    <a:pt x="4630891" y="452972"/>
                    <a:pt x="4630891" y="447143"/>
                  </a:cubicBezTo>
                  <a:cubicBezTo>
                    <a:pt x="4630891" y="441314"/>
                    <a:pt x="4635617" y="436588"/>
                    <a:pt x="4641446" y="436588"/>
                  </a:cubicBezTo>
                  <a:close/>
                  <a:moveTo>
                    <a:pt x="4613201" y="436588"/>
                  </a:moveTo>
                  <a:cubicBezTo>
                    <a:pt x="4619030" y="436588"/>
                    <a:pt x="4623756" y="441314"/>
                    <a:pt x="4623756" y="447143"/>
                  </a:cubicBezTo>
                  <a:cubicBezTo>
                    <a:pt x="4623756" y="452972"/>
                    <a:pt x="4619030" y="457698"/>
                    <a:pt x="4613201" y="457698"/>
                  </a:cubicBezTo>
                  <a:cubicBezTo>
                    <a:pt x="4607372" y="457698"/>
                    <a:pt x="4602646" y="452972"/>
                    <a:pt x="4602646" y="447143"/>
                  </a:cubicBezTo>
                  <a:cubicBezTo>
                    <a:pt x="4602646" y="441314"/>
                    <a:pt x="4607372" y="436588"/>
                    <a:pt x="4613201" y="436588"/>
                  </a:cubicBezTo>
                  <a:close/>
                  <a:moveTo>
                    <a:pt x="4584955" y="436588"/>
                  </a:moveTo>
                  <a:cubicBezTo>
                    <a:pt x="4590784" y="436588"/>
                    <a:pt x="4595509" y="441314"/>
                    <a:pt x="4595509" y="447143"/>
                  </a:cubicBezTo>
                  <a:cubicBezTo>
                    <a:pt x="4595509" y="452972"/>
                    <a:pt x="4590784" y="457698"/>
                    <a:pt x="4584955" y="457698"/>
                  </a:cubicBezTo>
                  <a:cubicBezTo>
                    <a:pt x="4579125" y="457698"/>
                    <a:pt x="4574400" y="452972"/>
                    <a:pt x="4574400" y="447143"/>
                  </a:cubicBezTo>
                  <a:cubicBezTo>
                    <a:pt x="4574400" y="441314"/>
                    <a:pt x="4579125" y="436588"/>
                    <a:pt x="4584955" y="436588"/>
                  </a:cubicBezTo>
                  <a:close/>
                  <a:moveTo>
                    <a:pt x="4556710" y="436588"/>
                  </a:moveTo>
                  <a:cubicBezTo>
                    <a:pt x="4562539" y="436588"/>
                    <a:pt x="4567265" y="441314"/>
                    <a:pt x="4567265" y="447143"/>
                  </a:cubicBezTo>
                  <a:cubicBezTo>
                    <a:pt x="4567265" y="452972"/>
                    <a:pt x="4562539" y="457698"/>
                    <a:pt x="4556710" y="457698"/>
                  </a:cubicBezTo>
                  <a:cubicBezTo>
                    <a:pt x="4550880" y="457698"/>
                    <a:pt x="4546155" y="452972"/>
                    <a:pt x="4546155" y="447143"/>
                  </a:cubicBezTo>
                  <a:cubicBezTo>
                    <a:pt x="4546155" y="441314"/>
                    <a:pt x="4550881" y="436588"/>
                    <a:pt x="4556710" y="436588"/>
                  </a:cubicBezTo>
                  <a:close/>
                  <a:moveTo>
                    <a:pt x="4528464" y="436588"/>
                  </a:moveTo>
                  <a:cubicBezTo>
                    <a:pt x="4534293" y="436588"/>
                    <a:pt x="4539019" y="441314"/>
                    <a:pt x="4539019" y="447143"/>
                  </a:cubicBezTo>
                  <a:cubicBezTo>
                    <a:pt x="4539019" y="452972"/>
                    <a:pt x="4534293" y="457698"/>
                    <a:pt x="4528464" y="457698"/>
                  </a:cubicBezTo>
                  <a:cubicBezTo>
                    <a:pt x="4522634" y="457698"/>
                    <a:pt x="4517909" y="452972"/>
                    <a:pt x="4517909" y="447143"/>
                  </a:cubicBezTo>
                  <a:cubicBezTo>
                    <a:pt x="4517909" y="441314"/>
                    <a:pt x="4522634" y="436588"/>
                    <a:pt x="4528464" y="436588"/>
                  </a:cubicBezTo>
                  <a:close/>
                  <a:moveTo>
                    <a:pt x="4500219" y="436588"/>
                  </a:moveTo>
                  <a:cubicBezTo>
                    <a:pt x="4506048" y="436588"/>
                    <a:pt x="4510774" y="441314"/>
                    <a:pt x="4510774" y="447143"/>
                  </a:cubicBezTo>
                  <a:cubicBezTo>
                    <a:pt x="4510774" y="452972"/>
                    <a:pt x="4506048" y="457698"/>
                    <a:pt x="4500219" y="457698"/>
                  </a:cubicBezTo>
                  <a:cubicBezTo>
                    <a:pt x="4494390" y="457698"/>
                    <a:pt x="4489664" y="452972"/>
                    <a:pt x="4489664" y="447143"/>
                  </a:cubicBezTo>
                  <a:cubicBezTo>
                    <a:pt x="4489664" y="441314"/>
                    <a:pt x="4494390" y="436588"/>
                    <a:pt x="4500219" y="436588"/>
                  </a:cubicBezTo>
                  <a:close/>
                  <a:moveTo>
                    <a:pt x="4471973" y="436588"/>
                  </a:moveTo>
                  <a:cubicBezTo>
                    <a:pt x="4477802" y="436588"/>
                    <a:pt x="4482528" y="441314"/>
                    <a:pt x="4482528" y="447143"/>
                  </a:cubicBezTo>
                  <a:cubicBezTo>
                    <a:pt x="4482528" y="452972"/>
                    <a:pt x="4477802" y="457698"/>
                    <a:pt x="4471973" y="457698"/>
                  </a:cubicBezTo>
                  <a:cubicBezTo>
                    <a:pt x="4466143" y="457698"/>
                    <a:pt x="4461418" y="452972"/>
                    <a:pt x="4461418" y="447143"/>
                  </a:cubicBezTo>
                  <a:cubicBezTo>
                    <a:pt x="4461418" y="441314"/>
                    <a:pt x="4466143" y="436588"/>
                    <a:pt x="4471973" y="436588"/>
                  </a:cubicBezTo>
                  <a:close/>
                  <a:moveTo>
                    <a:pt x="4443728" y="436588"/>
                  </a:moveTo>
                  <a:cubicBezTo>
                    <a:pt x="4449558" y="436588"/>
                    <a:pt x="4454283" y="441314"/>
                    <a:pt x="4454283" y="447143"/>
                  </a:cubicBezTo>
                  <a:cubicBezTo>
                    <a:pt x="4454283" y="452972"/>
                    <a:pt x="4449558" y="457698"/>
                    <a:pt x="4443728" y="457698"/>
                  </a:cubicBezTo>
                  <a:cubicBezTo>
                    <a:pt x="4437899" y="457698"/>
                    <a:pt x="4433173" y="452972"/>
                    <a:pt x="4433173" y="447143"/>
                  </a:cubicBezTo>
                  <a:cubicBezTo>
                    <a:pt x="4433173" y="441314"/>
                    <a:pt x="4437899" y="436588"/>
                    <a:pt x="4443728" y="436588"/>
                  </a:cubicBezTo>
                  <a:close/>
                  <a:moveTo>
                    <a:pt x="4415482" y="436588"/>
                  </a:moveTo>
                  <a:cubicBezTo>
                    <a:pt x="4421311" y="436588"/>
                    <a:pt x="4426037" y="441314"/>
                    <a:pt x="4426037" y="447143"/>
                  </a:cubicBezTo>
                  <a:cubicBezTo>
                    <a:pt x="4426037" y="452972"/>
                    <a:pt x="4421311" y="457698"/>
                    <a:pt x="4415482" y="457698"/>
                  </a:cubicBezTo>
                  <a:cubicBezTo>
                    <a:pt x="4409653" y="457698"/>
                    <a:pt x="4404927" y="452972"/>
                    <a:pt x="4404927" y="447143"/>
                  </a:cubicBezTo>
                  <a:cubicBezTo>
                    <a:pt x="4404927" y="441314"/>
                    <a:pt x="4409653" y="436588"/>
                    <a:pt x="4415482" y="436588"/>
                  </a:cubicBezTo>
                  <a:close/>
                  <a:moveTo>
                    <a:pt x="4387237" y="436588"/>
                  </a:moveTo>
                  <a:cubicBezTo>
                    <a:pt x="4393067" y="436588"/>
                    <a:pt x="4397792" y="441314"/>
                    <a:pt x="4397792" y="447143"/>
                  </a:cubicBezTo>
                  <a:cubicBezTo>
                    <a:pt x="4397792" y="452972"/>
                    <a:pt x="4393066" y="457698"/>
                    <a:pt x="4387237" y="457698"/>
                  </a:cubicBezTo>
                  <a:cubicBezTo>
                    <a:pt x="4381408" y="457698"/>
                    <a:pt x="4376682" y="452972"/>
                    <a:pt x="4376682" y="447143"/>
                  </a:cubicBezTo>
                  <a:cubicBezTo>
                    <a:pt x="4376682" y="441314"/>
                    <a:pt x="4381408" y="436588"/>
                    <a:pt x="4387237" y="436588"/>
                  </a:cubicBezTo>
                  <a:close/>
                  <a:moveTo>
                    <a:pt x="4358991" y="436588"/>
                  </a:moveTo>
                  <a:cubicBezTo>
                    <a:pt x="4364820" y="436588"/>
                    <a:pt x="4369546" y="441314"/>
                    <a:pt x="4369546" y="447143"/>
                  </a:cubicBezTo>
                  <a:cubicBezTo>
                    <a:pt x="4369546" y="452972"/>
                    <a:pt x="4364820" y="457698"/>
                    <a:pt x="4358991" y="457698"/>
                  </a:cubicBezTo>
                  <a:cubicBezTo>
                    <a:pt x="4353162" y="457698"/>
                    <a:pt x="4348436" y="452972"/>
                    <a:pt x="4348436" y="447143"/>
                  </a:cubicBezTo>
                  <a:cubicBezTo>
                    <a:pt x="4348436" y="441314"/>
                    <a:pt x="4353162" y="436588"/>
                    <a:pt x="4358991" y="436588"/>
                  </a:cubicBezTo>
                  <a:close/>
                  <a:moveTo>
                    <a:pt x="4330746" y="436588"/>
                  </a:moveTo>
                  <a:cubicBezTo>
                    <a:pt x="4336576" y="436588"/>
                    <a:pt x="4341301" y="441314"/>
                    <a:pt x="4341301" y="447143"/>
                  </a:cubicBezTo>
                  <a:cubicBezTo>
                    <a:pt x="4341301" y="452972"/>
                    <a:pt x="4336576" y="457698"/>
                    <a:pt x="4330746" y="457698"/>
                  </a:cubicBezTo>
                  <a:cubicBezTo>
                    <a:pt x="4324917" y="457698"/>
                    <a:pt x="4320191" y="452972"/>
                    <a:pt x="4320191" y="447143"/>
                  </a:cubicBezTo>
                  <a:cubicBezTo>
                    <a:pt x="4320191" y="441314"/>
                    <a:pt x="4324917" y="436588"/>
                    <a:pt x="4330746" y="436588"/>
                  </a:cubicBezTo>
                  <a:close/>
                  <a:moveTo>
                    <a:pt x="4302500" y="436588"/>
                  </a:moveTo>
                  <a:cubicBezTo>
                    <a:pt x="4308329" y="436588"/>
                    <a:pt x="4313055" y="441314"/>
                    <a:pt x="4313055" y="447143"/>
                  </a:cubicBezTo>
                  <a:cubicBezTo>
                    <a:pt x="4313055" y="452972"/>
                    <a:pt x="4308329" y="457698"/>
                    <a:pt x="4302500" y="457698"/>
                  </a:cubicBezTo>
                  <a:cubicBezTo>
                    <a:pt x="4296671" y="457698"/>
                    <a:pt x="4291945" y="452972"/>
                    <a:pt x="4291945" y="447143"/>
                  </a:cubicBezTo>
                  <a:cubicBezTo>
                    <a:pt x="4291945" y="441314"/>
                    <a:pt x="4296671" y="436588"/>
                    <a:pt x="4302500" y="436588"/>
                  </a:cubicBezTo>
                  <a:close/>
                  <a:moveTo>
                    <a:pt x="4274255" y="436588"/>
                  </a:moveTo>
                  <a:cubicBezTo>
                    <a:pt x="4280085" y="436588"/>
                    <a:pt x="4284810" y="441314"/>
                    <a:pt x="4284810" y="447143"/>
                  </a:cubicBezTo>
                  <a:cubicBezTo>
                    <a:pt x="4284810" y="452972"/>
                    <a:pt x="4280085" y="457698"/>
                    <a:pt x="4274255" y="457698"/>
                  </a:cubicBezTo>
                  <a:cubicBezTo>
                    <a:pt x="4268426" y="457698"/>
                    <a:pt x="4263700" y="452972"/>
                    <a:pt x="4263700" y="447143"/>
                  </a:cubicBezTo>
                  <a:cubicBezTo>
                    <a:pt x="4263700" y="441314"/>
                    <a:pt x="4268426" y="436588"/>
                    <a:pt x="4274255" y="436588"/>
                  </a:cubicBezTo>
                  <a:close/>
                  <a:moveTo>
                    <a:pt x="4246009" y="436588"/>
                  </a:moveTo>
                  <a:cubicBezTo>
                    <a:pt x="4251838" y="436588"/>
                    <a:pt x="4256564" y="441314"/>
                    <a:pt x="4256564" y="447143"/>
                  </a:cubicBezTo>
                  <a:cubicBezTo>
                    <a:pt x="4256564" y="452972"/>
                    <a:pt x="4251838" y="457698"/>
                    <a:pt x="4246009" y="457698"/>
                  </a:cubicBezTo>
                  <a:cubicBezTo>
                    <a:pt x="4240180" y="457698"/>
                    <a:pt x="4235454" y="452972"/>
                    <a:pt x="4235454" y="447143"/>
                  </a:cubicBezTo>
                  <a:cubicBezTo>
                    <a:pt x="4235454" y="441314"/>
                    <a:pt x="4240180" y="436588"/>
                    <a:pt x="4246009" y="436588"/>
                  </a:cubicBezTo>
                  <a:close/>
                  <a:moveTo>
                    <a:pt x="4217763" y="436588"/>
                  </a:moveTo>
                  <a:cubicBezTo>
                    <a:pt x="4223592" y="436588"/>
                    <a:pt x="4228318" y="441314"/>
                    <a:pt x="4228318" y="447143"/>
                  </a:cubicBezTo>
                  <a:cubicBezTo>
                    <a:pt x="4228318" y="452972"/>
                    <a:pt x="4223592" y="457698"/>
                    <a:pt x="4217763" y="457698"/>
                  </a:cubicBezTo>
                  <a:cubicBezTo>
                    <a:pt x="4211933" y="457698"/>
                    <a:pt x="4207208" y="452972"/>
                    <a:pt x="4207208" y="447143"/>
                  </a:cubicBezTo>
                  <a:cubicBezTo>
                    <a:pt x="4207208" y="441314"/>
                    <a:pt x="4211933" y="436588"/>
                    <a:pt x="4217763" y="436588"/>
                  </a:cubicBezTo>
                  <a:close/>
                  <a:moveTo>
                    <a:pt x="4189518" y="436588"/>
                  </a:moveTo>
                  <a:cubicBezTo>
                    <a:pt x="4195347" y="436588"/>
                    <a:pt x="4200073" y="441314"/>
                    <a:pt x="4200073" y="447143"/>
                  </a:cubicBezTo>
                  <a:cubicBezTo>
                    <a:pt x="4200073" y="452972"/>
                    <a:pt x="4195347" y="457698"/>
                    <a:pt x="4189518" y="457698"/>
                  </a:cubicBezTo>
                  <a:cubicBezTo>
                    <a:pt x="4183688" y="457698"/>
                    <a:pt x="4178963" y="452972"/>
                    <a:pt x="4178963" y="447143"/>
                  </a:cubicBezTo>
                  <a:cubicBezTo>
                    <a:pt x="4178963" y="441314"/>
                    <a:pt x="4183688" y="436588"/>
                    <a:pt x="4189518" y="436588"/>
                  </a:cubicBezTo>
                  <a:close/>
                  <a:moveTo>
                    <a:pt x="4161272" y="436588"/>
                  </a:moveTo>
                  <a:cubicBezTo>
                    <a:pt x="4167101" y="436588"/>
                    <a:pt x="4171827" y="441314"/>
                    <a:pt x="4171827" y="447143"/>
                  </a:cubicBezTo>
                  <a:cubicBezTo>
                    <a:pt x="4171827" y="452972"/>
                    <a:pt x="4167101" y="457698"/>
                    <a:pt x="4161272" y="457698"/>
                  </a:cubicBezTo>
                  <a:cubicBezTo>
                    <a:pt x="4155443" y="457698"/>
                    <a:pt x="4150717" y="452972"/>
                    <a:pt x="4150717" y="447143"/>
                  </a:cubicBezTo>
                  <a:cubicBezTo>
                    <a:pt x="4150717" y="441314"/>
                    <a:pt x="4155443" y="436588"/>
                    <a:pt x="4161272" y="436588"/>
                  </a:cubicBezTo>
                  <a:close/>
                  <a:moveTo>
                    <a:pt x="4133027" y="436588"/>
                  </a:moveTo>
                  <a:cubicBezTo>
                    <a:pt x="4138856" y="436588"/>
                    <a:pt x="4143582" y="441314"/>
                    <a:pt x="4143582" y="447143"/>
                  </a:cubicBezTo>
                  <a:cubicBezTo>
                    <a:pt x="4143582" y="452972"/>
                    <a:pt x="4138856" y="457698"/>
                    <a:pt x="4133027" y="457698"/>
                  </a:cubicBezTo>
                  <a:cubicBezTo>
                    <a:pt x="4127198" y="457698"/>
                    <a:pt x="4122472" y="452972"/>
                    <a:pt x="4122472" y="447143"/>
                  </a:cubicBezTo>
                  <a:cubicBezTo>
                    <a:pt x="4122472" y="441314"/>
                    <a:pt x="4127198" y="436588"/>
                    <a:pt x="4133027" y="436588"/>
                  </a:cubicBezTo>
                  <a:close/>
                  <a:moveTo>
                    <a:pt x="4104781" y="436588"/>
                  </a:moveTo>
                  <a:cubicBezTo>
                    <a:pt x="4110610" y="436588"/>
                    <a:pt x="4115336" y="441314"/>
                    <a:pt x="4115336" y="447143"/>
                  </a:cubicBezTo>
                  <a:cubicBezTo>
                    <a:pt x="4115336" y="452972"/>
                    <a:pt x="4110610" y="457698"/>
                    <a:pt x="4104781" y="457698"/>
                  </a:cubicBezTo>
                  <a:cubicBezTo>
                    <a:pt x="4098951" y="457698"/>
                    <a:pt x="4094226" y="452972"/>
                    <a:pt x="4094226" y="447143"/>
                  </a:cubicBezTo>
                  <a:cubicBezTo>
                    <a:pt x="4094226" y="441314"/>
                    <a:pt x="4098951" y="436588"/>
                    <a:pt x="4104781" y="436588"/>
                  </a:cubicBezTo>
                  <a:close/>
                  <a:moveTo>
                    <a:pt x="4076536" y="436588"/>
                  </a:moveTo>
                  <a:cubicBezTo>
                    <a:pt x="4082365" y="436588"/>
                    <a:pt x="4087091" y="441314"/>
                    <a:pt x="4087091" y="447143"/>
                  </a:cubicBezTo>
                  <a:cubicBezTo>
                    <a:pt x="4087091" y="452972"/>
                    <a:pt x="4082365" y="457698"/>
                    <a:pt x="4076536" y="457698"/>
                  </a:cubicBezTo>
                  <a:cubicBezTo>
                    <a:pt x="4070707" y="457698"/>
                    <a:pt x="4065981" y="452972"/>
                    <a:pt x="4065981" y="447143"/>
                  </a:cubicBezTo>
                  <a:cubicBezTo>
                    <a:pt x="4065981" y="441314"/>
                    <a:pt x="4070707" y="436588"/>
                    <a:pt x="4076536" y="436588"/>
                  </a:cubicBezTo>
                  <a:close/>
                  <a:moveTo>
                    <a:pt x="4048290" y="436588"/>
                  </a:moveTo>
                  <a:cubicBezTo>
                    <a:pt x="4054119" y="436588"/>
                    <a:pt x="4058845" y="441314"/>
                    <a:pt x="4058845" y="447143"/>
                  </a:cubicBezTo>
                  <a:cubicBezTo>
                    <a:pt x="4058845" y="452972"/>
                    <a:pt x="4054119" y="457698"/>
                    <a:pt x="4048290" y="457698"/>
                  </a:cubicBezTo>
                  <a:cubicBezTo>
                    <a:pt x="4042461" y="457698"/>
                    <a:pt x="4037735" y="452972"/>
                    <a:pt x="4037735" y="447143"/>
                  </a:cubicBezTo>
                  <a:cubicBezTo>
                    <a:pt x="4037735" y="441314"/>
                    <a:pt x="4042461" y="436588"/>
                    <a:pt x="4048290" y="436588"/>
                  </a:cubicBezTo>
                  <a:close/>
                  <a:moveTo>
                    <a:pt x="4020045" y="436588"/>
                  </a:moveTo>
                  <a:cubicBezTo>
                    <a:pt x="4025874" y="436588"/>
                    <a:pt x="4030600" y="441314"/>
                    <a:pt x="4030600" y="447143"/>
                  </a:cubicBezTo>
                  <a:cubicBezTo>
                    <a:pt x="4030600" y="452972"/>
                    <a:pt x="4025874" y="457698"/>
                    <a:pt x="4020045" y="457698"/>
                  </a:cubicBezTo>
                  <a:cubicBezTo>
                    <a:pt x="4014216" y="457698"/>
                    <a:pt x="4009490" y="452972"/>
                    <a:pt x="4009490" y="447143"/>
                  </a:cubicBezTo>
                  <a:cubicBezTo>
                    <a:pt x="4009490" y="441314"/>
                    <a:pt x="4014216" y="436588"/>
                    <a:pt x="4020045" y="436588"/>
                  </a:cubicBezTo>
                  <a:close/>
                  <a:moveTo>
                    <a:pt x="3991799" y="436588"/>
                  </a:moveTo>
                  <a:cubicBezTo>
                    <a:pt x="3997628" y="436588"/>
                    <a:pt x="4002354" y="441314"/>
                    <a:pt x="4002354" y="447143"/>
                  </a:cubicBezTo>
                  <a:cubicBezTo>
                    <a:pt x="4002354" y="452972"/>
                    <a:pt x="3997628" y="457698"/>
                    <a:pt x="3991799" y="457698"/>
                  </a:cubicBezTo>
                  <a:cubicBezTo>
                    <a:pt x="3985970" y="457698"/>
                    <a:pt x="3981244" y="452972"/>
                    <a:pt x="3981244" y="447143"/>
                  </a:cubicBezTo>
                  <a:cubicBezTo>
                    <a:pt x="3981244" y="441314"/>
                    <a:pt x="3985970" y="436588"/>
                    <a:pt x="3991799" y="436588"/>
                  </a:cubicBezTo>
                  <a:close/>
                  <a:moveTo>
                    <a:pt x="3963554" y="436588"/>
                  </a:moveTo>
                  <a:cubicBezTo>
                    <a:pt x="3969383" y="436588"/>
                    <a:pt x="3974109" y="441314"/>
                    <a:pt x="3974109" y="447143"/>
                  </a:cubicBezTo>
                  <a:cubicBezTo>
                    <a:pt x="3974109" y="452972"/>
                    <a:pt x="3969383" y="457698"/>
                    <a:pt x="3963554" y="457698"/>
                  </a:cubicBezTo>
                  <a:cubicBezTo>
                    <a:pt x="3957725" y="457698"/>
                    <a:pt x="3952999" y="452972"/>
                    <a:pt x="3952999" y="447143"/>
                  </a:cubicBezTo>
                  <a:cubicBezTo>
                    <a:pt x="3952999" y="441314"/>
                    <a:pt x="3957725" y="436588"/>
                    <a:pt x="3963554" y="436588"/>
                  </a:cubicBezTo>
                  <a:close/>
                  <a:moveTo>
                    <a:pt x="3935308" y="436588"/>
                  </a:moveTo>
                  <a:cubicBezTo>
                    <a:pt x="3941137" y="436588"/>
                    <a:pt x="3945863" y="441314"/>
                    <a:pt x="3945863" y="447143"/>
                  </a:cubicBezTo>
                  <a:cubicBezTo>
                    <a:pt x="3945863" y="452972"/>
                    <a:pt x="3941137" y="457698"/>
                    <a:pt x="3935308" y="457698"/>
                  </a:cubicBezTo>
                  <a:cubicBezTo>
                    <a:pt x="3929479" y="457698"/>
                    <a:pt x="3924753" y="452972"/>
                    <a:pt x="3924753" y="447143"/>
                  </a:cubicBezTo>
                  <a:cubicBezTo>
                    <a:pt x="3924753" y="441314"/>
                    <a:pt x="3929479" y="436588"/>
                    <a:pt x="3935308" y="436588"/>
                  </a:cubicBezTo>
                  <a:close/>
                  <a:moveTo>
                    <a:pt x="3907063" y="436588"/>
                  </a:moveTo>
                  <a:cubicBezTo>
                    <a:pt x="3912893" y="436588"/>
                    <a:pt x="3917618" y="441314"/>
                    <a:pt x="3917618" y="447143"/>
                  </a:cubicBezTo>
                  <a:cubicBezTo>
                    <a:pt x="3917618" y="452972"/>
                    <a:pt x="3912893" y="457698"/>
                    <a:pt x="3907063" y="457698"/>
                  </a:cubicBezTo>
                  <a:cubicBezTo>
                    <a:pt x="3901234" y="457698"/>
                    <a:pt x="3896508" y="452972"/>
                    <a:pt x="3896508" y="447143"/>
                  </a:cubicBezTo>
                  <a:cubicBezTo>
                    <a:pt x="3896508" y="441314"/>
                    <a:pt x="3901234" y="436588"/>
                    <a:pt x="3907063" y="436588"/>
                  </a:cubicBezTo>
                  <a:close/>
                  <a:moveTo>
                    <a:pt x="3878817" y="436588"/>
                  </a:moveTo>
                  <a:cubicBezTo>
                    <a:pt x="3884646" y="436588"/>
                    <a:pt x="3889372" y="441314"/>
                    <a:pt x="3889372" y="447143"/>
                  </a:cubicBezTo>
                  <a:cubicBezTo>
                    <a:pt x="3889372" y="452972"/>
                    <a:pt x="3884646" y="457698"/>
                    <a:pt x="3878817" y="457698"/>
                  </a:cubicBezTo>
                  <a:cubicBezTo>
                    <a:pt x="3872988" y="457698"/>
                    <a:pt x="3868262" y="452972"/>
                    <a:pt x="3868262" y="447143"/>
                  </a:cubicBezTo>
                  <a:cubicBezTo>
                    <a:pt x="3868262" y="441314"/>
                    <a:pt x="3872988" y="436588"/>
                    <a:pt x="3878817" y="436588"/>
                  </a:cubicBezTo>
                  <a:close/>
                  <a:moveTo>
                    <a:pt x="3850572" y="436588"/>
                  </a:moveTo>
                  <a:cubicBezTo>
                    <a:pt x="3856402" y="436588"/>
                    <a:pt x="3861127" y="441314"/>
                    <a:pt x="3861127" y="447143"/>
                  </a:cubicBezTo>
                  <a:cubicBezTo>
                    <a:pt x="3861127" y="452972"/>
                    <a:pt x="3856402" y="457698"/>
                    <a:pt x="3850572" y="457698"/>
                  </a:cubicBezTo>
                  <a:cubicBezTo>
                    <a:pt x="3844743" y="457698"/>
                    <a:pt x="3840017" y="452972"/>
                    <a:pt x="3840017" y="447143"/>
                  </a:cubicBezTo>
                  <a:cubicBezTo>
                    <a:pt x="3840017" y="441314"/>
                    <a:pt x="3844743" y="436588"/>
                    <a:pt x="3850572" y="436588"/>
                  </a:cubicBezTo>
                  <a:close/>
                  <a:moveTo>
                    <a:pt x="3822326" y="436588"/>
                  </a:moveTo>
                  <a:cubicBezTo>
                    <a:pt x="3828155" y="436588"/>
                    <a:pt x="3832881" y="441314"/>
                    <a:pt x="3832881" y="447143"/>
                  </a:cubicBezTo>
                  <a:cubicBezTo>
                    <a:pt x="3832881" y="452972"/>
                    <a:pt x="3828155" y="457698"/>
                    <a:pt x="3822326" y="457698"/>
                  </a:cubicBezTo>
                  <a:cubicBezTo>
                    <a:pt x="3816496" y="457698"/>
                    <a:pt x="3811771" y="452972"/>
                    <a:pt x="3811771" y="447143"/>
                  </a:cubicBezTo>
                  <a:cubicBezTo>
                    <a:pt x="3811771" y="441314"/>
                    <a:pt x="3816496" y="436588"/>
                    <a:pt x="3822326" y="436588"/>
                  </a:cubicBezTo>
                  <a:close/>
                  <a:moveTo>
                    <a:pt x="3794081" y="436588"/>
                  </a:moveTo>
                  <a:cubicBezTo>
                    <a:pt x="3799910" y="436588"/>
                    <a:pt x="3804636" y="441314"/>
                    <a:pt x="3804636" y="447143"/>
                  </a:cubicBezTo>
                  <a:cubicBezTo>
                    <a:pt x="3804636" y="452972"/>
                    <a:pt x="3799910" y="457698"/>
                    <a:pt x="3794081" y="457698"/>
                  </a:cubicBezTo>
                  <a:cubicBezTo>
                    <a:pt x="3788252" y="457698"/>
                    <a:pt x="3783526" y="452972"/>
                    <a:pt x="3783526" y="447143"/>
                  </a:cubicBezTo>
                  <a:cubicBezTo>
                    <a:pt x="3783526" y="441314"/>
                    <a:pt x="3788252" y="436588"/>
                    <a:pt x="3794081" y="436588"/>
                  </a:cubicBezTo>
                  <a:close/>
                  <a:moveTo>
                    <a:pt x="3765835" y="436588"/>
                  </a:moveTo>
                  <a:cubicBezTo>
                    <a:pt x="3771664" y="436588"/>
                    <a:pt x="3776390" y="441314"/>
                    <a:pt x="3776390" y="447143"/>
                  </a:cubicBezTo>
                  <a:cubicBezTo>
                    <a:pt x="3776390" y="452972"/>
                    <a:pt x="3771664" y="457698"/>
                    <a:pt x="3765835" y="457698"/>
                  </a:cubicBezTo>
                  <a:cubicBezTo>
                    <a:pt x="3760006" y="457698"/>
                    <a:pt x="3755280" y="452972"/>
                    <a:pt x="3755280" y="447143"/>
                  </a:cubicBezTo>
                  <a:cubicBezTo>
                    <a:pt x="3755280" y="441314"/>
                    <a:pt x="3760006" y="436588"/>
                    <a:pt x="3765835" y="436588"/>
                  </a:cubicBezTo>
                  <a:close/>
                  <a:moveTo>
                    <a:pt x="3737590" y="436588"/>
                  </a:moveTo>
                  <a:cubicBezTo>
                    <a:pt x="3743420" y="436588"/>
                    <a:pt x="3748145" y="441314"/>
                    <a:pt x="3748145" y="447143"/>
                  </a:cubicBezTo>
                  <a:cubicBezTo>
                    <a:pt x="3748145" y="452972"/>
                    <a:pt x="3743420" y="457698"/>
                    <a:pt x="3737590" y="457698"/>
                  </a:cubicBezTo>
                  <a:cubicBezTo>
                    <a:pt x="3731761" y="457698"/>
                    <a:pt x="3727035" y="452972"/>
                    <a:pt x="3727035" y="447143"/>
                  </a:cubicBezTo>
                  <a:cubicBezTo>
                    <a:pt x="3727035" y="441314"/>
                    <a:pt x="3731761" y="436588"/>
                    <a:pt x="3737590" y="436588"/>
                  </a:cubicBezTo>
                  <a:close/>
                  <a:moveTo>
                    <a:pt x="3709344" y="436588"/>
                  </a:moveTo>
                  <a:cubicBezTo>
                    <a:pt x="3715173" y="436588"/>
                    <a:pt x="3719899" y="441314"/>
                    <a:pt x="3719899" y="447143"/>
                  </a:cubicBezTo>
                  <a:cubicBezTo>
                    <a:pt x="3719899" y="452972"/>
                    <a:pt x="3715173" y="457698"/>
                    <a:pt x="3709344" y="457698"/>
                  </a:cubicBezTo>
                  <a:cubicBezTo>
                    <a:pt x="3703515" y="457698"/>
                    <a:pt x="3698789" y="452972"/>
                    <a:pt x="3698789" y="447143"/>
                  </a:cubicBezTo>
                  <a:cubicBezTo>
                    <a:pt x="3698789" y="441314"/>
                    <a:pt x="3703515" y="436588"/>
                    <a:pt x="3709344" y="436588"/>
                  </a:cubicBezTo>
                  <a:close/>
                  <a:moveTo>
                    <a:pt x="3681099" y="436588"/>
                  </a:moveTo>
                  <a:cubicBezTo>
                    <a:pt x="3686929" y="436588"/>
                    <a:pt x="3691654" y="441314"/>
                    <a:pt x="3691654" y="447143"/>
                  </a:cubicBezTo>
                  <a:cubicBezTo>
                    <a:pt x="3691654" y="452972"/>
                    <a:pt x="3686929" y="457698"/>
                    <a:pt x="3681099" y="457698"/>
                  </a:cubicBezTo>
                  <a:cubicBezTo>
                    <a:pt x="3675270" y="457698"/>
                    <a:pt x="3670544" y="452972"/>
                    <a:pt x="3670544" y="447143"/>
                  </a:cubicBezTo>
                  <a:cubicBezTo>
                    <a:pt x="3670544" y="441314"/>
                    <a:pt x="3675270" y="436588"/>
                    <a:pt x="3681099" y="436588"/>
                  </a:cubicBezTo>
                  <a:close/>
                  <a:moveTo>
                    <a:pt x="3652853" y="436588"/>
                  </a:moveTo>
                  <a:cubicBezTo>
                    <a:pt x="3658682" y="436588"/>
                    <a:pt x="3663408" y="441314"/>
                    <a:pt x="3663408" y="447143"/>
                  </a:cubicBezTo>
                  <a:cubicBezTo>
                    <a:pt x="3663408" y="452972"/>
                    <a:pt x="3658682" y="457698"/>
                    <a:pt x="3652853" y="457698"/>
                  </a:cubicBezTo>
                  <a:cubicBezTo>
                    <a:pt x="3647024" y="457698"/>
                    <a:pt x="3642298" y="452972"/>
                    <a:pt x="3642298" y="447143"/>
                  </a:cubicBezTo>
                  <a:cubicBezTo>
                    <a:pt x="3642298" y="441314"/>
                    <a:pt x="3647024" y="436588"/>
                    <a:pt x="3652853" y="436588"/>
                  </a:cubicBezTo>
                  <a:close/>
                  <a:moveTo>
                    <a:pt x="3624608" y="436588"/>
                  </a:moveTo>
                  <a:cubicBezTo>
                    <a:pt x="3630438" y="436588"/>
                    <a:pt x="3635163" y="441314"/>
                    <a:pt x="3635163" y="447143"/>
                  </a:cubicBezTo>
                  <a:cubicBezTo>
                    <a:pt x="3635163" y="452972"/>
                    <a:pt x="3630438" y="457698"/>
                    <a:pt x="3624608" y="457698"/>
                  </a:cubicBezTo>
                  <a:cubicBezTo>
                    <a:pt x="3618779" y="457698"/>
                    <a:pt x="3614053" y="452972"/>
                    <a:pt x="3614053" y="447143"/>
                  </a:cubicBezTo>
                  <a:cubicBezTo>
                    <a:pt x="3614053" y="441314"/>
                    <a:pt x="3618779" y="436588"/>
                    <a:pt x="3624608" y="436588"/>
                  </a:cubicBezTo>
                  <a:close/>
                  <a:moveTo>
                    <a:pt x="3596362" y="436588"/>
                  </a:moveTo>
                  <a:cubicBezTo>
                    <a:pt x="3602191" y="436588"/>
                    <a:pt x="3606917" y="441314"/>
                    <a:pt x="3606917" y="447143"/>
                  </a:cubicBezTo>
                  <a:cubicBezTo>
                    <a:pt x="3606917" y="452972"/>
                    <a:pt x="3602191" y="457698"/>
                    <a:pt x="3596362" y="457698"/>
                  </a:cubicBezTo>
                  <a:cubicBezTo>
                    <a:pt x="3590533" y="457698"/>
                    <a:pt x="3585807" y="452972"/>
                    <a:pt x="3585807" y="447143"/>
                  </a:cubicBezTo>
                  <a:cubicBezTo>
                    <a:pt x="3585807" y="441314"/>
                    <a:pt x="3590533" y="436588"/>
                    <a:pt x="3596362" y="436588"/>
                  </a:cubicBezTo>
                  <a:close/>
                  <a:moveTo>
                    <a:pt x="3568117" y="436588"/>
                  </a:moveTo>
                  <a:cubicBezTo>
                    <a:pt x="3573946" y="436588"/>
                    <a:pt x="3578672" y="441314"/>
                    <a:pt x="3578672" y="447143"/>
                  </a:cubicBezTo>
                  <a:cubicBezTo>
                    <a:pt x="3578672" y="452972"/>
                    <a:pt x="3573946" y="457698"/>
                    <a:pt x="3568117" y="457698"/>
                  </a:cubicBezTo>
                  <a:cubicBezTo>
                    <a:pt x="3562288" y="457698"/>
                    <a:pt x="3557562" y="452972"/>
                    <a:pt x="3557562" y="447143"/>
                  </a:cubicBezTo>
                  <a:cubicBezTo>
                    <a:pt x="3557562" y="441314"/>
                    <a:pt x="3562288" y="436588"/>
                    <a:pt x="3568117" y="436588"/>
                  </a:cubicBezTo>
                  <a:close/>
                  <a:moveTo>
                    <a:pt x="3539872" y="436588"/>
                  </a:moveTo>
                  <a:cubicBezTo>
                    <a:pt x="3545701" y="436588"/>
                    <a:pt x="3550427" y="441314"/>
                    <a:pt x="3550427" y="447143"/>
                  </a:cubicBezTo>
                  <a:cubicBezTo>
                    <a:pt x="3550427" y="452972"/>
                    <a:pt x="3545701" y="457698"/>
                    <a:pt x="3539872" y="457698"/>
                  </a:cubicBezTo>
                  <a:cubicBezTo>
                    <a:pt x="3534042" y="457698"/>
                    <a:pt x="3529317" y="452972"/>
                    <a:pt x="3529317" y="447143"/>
                  </a:cubicBezTo>
                  <a:cubicBezTo>
                    <a:pt x="3529317" y="441314"/>
                    <a:pt x="3534042" y="436588"/>
                    <a:pt x="3539872" y="436588"/>
                  </a:cubicBezTo>
                  <a:close/>
                  <a:moveTo>
                    <a:pt x="3511626" y="436588"/>
                  </a:moveTo>
                  <a:cubicBezTo>
                    <a:pt x="3517455" y="436588"/>
                    <a:pt x="3522181" y="441314"/>
                    <a:pt x="3522181" y="447143"/>
                  </a:cubicBezTo>
                  <a:cubicBezTo>
                    <a:pt x="3522181" y="452972"/>
                    <a:pt x="3517455" y="457698"/>
                    <a:pt x="3511626" y="457698"/>
                  </a:cubicBezTo>
                  <a:cubicBezTo>
                    <a:pt x="3505797" y="457698"/>
                    <a:pt x="3501071" y="452972"/>
                    <a:pt x="3501071" y="447143"/>
                  </a:cubicBezTo>
                  <a:cubicBezTo>
                    <a:pt x="3501071" y="441314"/>
                    <a:pt x="3505797" y="436588"/>
                    <a:pt x="3511626" y="436588"/>
                  </a:cubicBezTo>
                  <a:close/>
                  <a:moveTo>
                    <a:pt x="3483382" y="436588"/>
                  </a:moveTo>
                  <a:cubicBezTo>
                    <a:pt x="3489211" y="436588"/>
                    <a:pt x="3493937" y="441314"/>
                    <a:pt x="3493937" y="447143"/>
                  </a:cubicBezTo>
                  <a:cubicBezTo>
                    <a:pt x="3493937" y="452972"/>
                    <a:pt x="3489211" y="457698"/>
                    <a:pt x="3483382" y="457698"/>
                  </a:cubicBezTo>
                  <a:cubicBezTo>
                    <a:pt x="3477552" y="457698"/>
                    <a:pt x="3472827" y="452972"/>
                    <a:pt x="3472827" y="447143"/>
                  </a:cubicBezTo>
                  <a:cubicBezTo>
                    <a:pt x="3472827" y="441314"/>
                    <a:pt x="3477552" y="436588"/>
                    <a:pt x="3483382" y="436588"/>
                  </a:cubicBezTo>
                  <a:close/>
                  <a:moveTo>
                    <a:pt x="3455136" y="436588"/>
                  </a:moveTo>
                  <a:cubicBezTo>
                    <a:pt x="3460966" y="436588"/>
                    <a:pt x="3465691" y="441314"/>
                    <a:pt x="3465691" y="447143"/>
                  </a:cubicBezTo>
                  <a:cubicBezTo>
                    <a:pt x="3465691" y="452972"/>
                    <a:pt x="3460966" y="457698"/>
                    <a:pt x="3455136" y="457698"/>
                  </a:cubicBezTo>
                  <a:cubicBezTo>
                    <a:pt x="3449307" y="457698"/>
                    <a:pt x="3444581" y="452972"/>
                    <a:pt x="3444581" y="447143"/>
                  </a:cubicBezTo>
                  <a:cubicBezTo>
                    <a:pt x="3444581" y="441314"/>
                    <a:pt x="3449307" y="436588"/>
                    <a:pt x="3455136" y="436588"/>
                  </a:cubicBezTo>
                  <a:close/>
                  <a:moveTo>
                    <a:pt x="3426890" y="436588"/>
                  </a:moveTo>
                  <a:cubicBezTo>
                    <a:pt x="3432720" y="436588"/>
                    <a:pt x="3437446" y="441314"/>
                    <a:pt x="3437446" y="447143"/>
                  </a:cubicBezTo>
                  <a:cubicBezTo>
                    <a:pt x="3437446" y="452972"/>
                    <a:pt x="3432720" y="457698"/>
                    <a:pt x="3426890" y="457698"/>
                  </a:cubicBezTo>
                  <a:cubicBezTo>
                    <a:pt x="3421061" y="457698"/>
                    <a:pt x="3416335" y="452972"/>
                    <a:pt x="3416335" y="447143"/>
                  </a:cubicBezTo>
                  <a:cubicBezTo>
                    <a:pt x="3416335" y="441314"/>
                    <a:pt x="3421061" y="436588"/>
                    <a:pt x="3426890" y="436588"/>
                  </a:cubicBezTo>
                  <a:close/>
                  <a:moveTo>
                    <a:pt x="3398687" y="436588"/>
                  </a:moveTo>
                  <a:cubicBezTo>
                    <a:pt x="3404517" y="436588"/>
                    <a:pt x="3409242" y="441314"/>
                    <a:pt x="3409242" y="447143"/>
                  </a:cubicBezTo>
                  <a:cubicBezTo>
                    <a:pt x="3409242" y="452972"/>
                    <a:pt x="3404517" y="457698"/>
                    <a:pt x="3398687" y="457698"/>
                  </a:cubicBezTo>
                  <a:cubicBezTo>
                    <a:pt x="3392858" y="457698"/>
                    <a:pt x="3388132" y="452972"/>
                    <a:pt x="3388132" y="447143"/>
                  </a:cubicBezTo>
                  <a:cubicBezTo>
                    <a:pt x="3388132" y="441314"/>
                    <a:pt x="3392858" y="436588"/>
                    <a:pt x="3398687" y="436588"/>
                  </a:cubicBezTo>
                  <a:close/>
                  <a:moveTo>
                    <a:pt x="3370426" y="436588"/>
                  </a:moveTo>
                  <a:cubicBezTo>
                    <a:pt x="3376256" y="436588"/>
                    <a:pt x="3380981" y="441314"/>
                    <a:pt x="3380981" y="447143"/>
                  </a:cubicBezTo>
                  <a:cubicBezTo>
                    <a:pt x="3380981" y="452972"/>
                    <a:pt x="3376256" y="457698"/>
                    <a:pt x="3370426" y="457698"/>
                  </a:cubicBezTo>
                  <a:cubicBezTo>
                    <a:pt x="3364597" y="457698"/>
                    <a:pt x="3359871" y="452972"/>
                    <a:pt x="3359871" y="447143"/>
                  </a:cubicBezTo>
                  <a:cubicBezTo>
                    <a:pt x="3359871" y="441314"/>
                    <a:pt x="3364597" y="436588"/>
                    <a:pt x="3370426" y="436588"/>
                  </a:cubicBezTo>
                  <a:close/>
                  <a:moveTo>
                    <a:pt x="3342189" y="436588"/>
                  </a:moveTo>
                  <a:cubicBezTo>
                    <a:pt x="3348018" y="436588"/>
                    <a:pt x="3352744" y="441314"/>
                    <a:pt x="3352744" y="447143"/>
                  </a:cubicBezTo>
                  <a:cubicBezTo>
                    <a:pt x="3352744" y="452972"/>
                    <a:pt x="3348018" y="457698"/>
                    <a:pt x="3342189" y="457698"/>
                  </a:cubicBezTo>
                  <a:cubicBezTo>
                    <a:pt x="3336359" y="457698"/>
                    <a:pt x="3331634" y="452972"/>
                    <a:pt x="3331634" y="447143"/>
                  </a:cubicBezTo>
                  <a:cubicBezTo>
                    <a:pt x="3331634" y="441314"/>
                    <a:pt x="3336359" y="436588"/>
                    <a:pt x="3342189" y="436588"/>
                  </a:cubicBezTo>
                  <a:close/>
                  <a:moveTo>
                    <a:pt x="3313944" y="436588"/>
                  </a:moveTo>
                  <a:cubicBezTo>
                    <a:pt x="3319773" y="436588"/>
                    <a:pt x="3324499" y="441314"/>
                    <a:pt x="3324499" y="447143"/>
                  </a:cubicBezTo>
                  <a:cubicBezTo>
                    <a:pt x="3324499" y="452972"/>
                    <a:pt x="3319773" y="457698"/>
                    <a:pt x="3313944" y="457698"/>
                  </a:cubicBezTo>
                  <a:cubicBezTo>
                    <a:pt x="3308114" y="457698"/>
                    <a:pt x="3303389" y="452972"/>
                    <a:pt x="3303389" y="447143"/>
                  </a:cubicBezTo>
                  <a:cubicBezTo>
                    <a:pt x="3303389" y="441314"/>
                    <a:pt x="3308114" y="436588"/>
                    <a:pt x="3313944" y="436588"/>
                  </a:cubicBezTo>
                  <a:close/>
                  <a:moveTo>
                    <a:pt x="3285698" y="436588"/>
                  </a:moveTo>
                  <a:cubicBezTo>
                    <a:pt x="3291527" y="436588"/>
                    <a:pt x="3296253" y="441314"/>
                    <a:pt x="3296253" y="447143"/>
                  </a:cubicBezTo>
                  <a:cubicBezTo>
                    <a:pt x="3296253" y="452972"/>
                    <a:pt x="3291527" y="457698"/>
                    <a:pt x="3285698" y="457698"/>
                  </a:cubicBezTo>
                  <a:cubicBezTo>
                    <a:pt x="3279868" y="457698"/>
                    <a:pt x="3275143" y="452972"/>
                    <a:pt x="3275143" y="447143"/>
                  </a:cubicBezTo>
                  <a:cubicBezTo>
                    <a:pt x="3275143" y="441314"/>
                    <a:pt x="3279868" y="436588"/>
                    <a:pt x="3285698" y="436588"/>
                  </a:cubicBezTo>
                  <a:close/>
                  <a:moveTo>
                    <a:pt x="3257453" y="436588"/>
                  </a:moveTo>
                  <a:cubicBezTo>
                    <a:pt x="3263282" y="436588"/>
                    <a:pt x="3268008" y="441314"/>
                    <a:pt x="3268008" y="447143"/>
                  </a:cubicBezTo>
                  <a:cubicBezTo>
                    <a:pt x="3268008" y="452972"/>
                    <a:pt x="3263282" y="457698"/>
                    <a:pt x="3257453" y="457698"/>
                  </a:cubicBezTo>
                  <a:cubicBezTo>
                    <a:pt x="3251623" y="457698"/>
                    <a:pt x="3246898" y="452972"/>
                    <a:pt x="3246898" y="447143"/>
                  </a:cubicBezTo>
                  <a:cubicBezTo>
                    <a:pt x="3246898" y="441314"/>
                    <a:pt x="3251624" y="436588"/>
                    <a:pt x="3257453" y="436588"/>
                  </a:cubicBezTo>
                  <a:close/>
                  <a:moveTo>
                    <a:pt x="3229207" y="436588"/>
                  </a:moveTo>
                  <a:cubicBezTo>
                    <a:pt x="3235036" y="436588"/>
                    <a:pt x="3239762" y="441314"/>
                    <a:pt x="3239762" y="447143"/>
                  </a:cubicBezTo>
                  <a:cubicBezTo>
                    <a:pt x="3239762" y="452972"/>
                    <a:pt x="3235036" y="457698"/>
                    <a:pt x="3229207" y="457698"/>
                  </a:cubicBezTo>
                  <a:cubicBezTo>
                    <a:pt x="3223377" y="457698"/>
                    <a:pt x="3218652" y="452972"/>
                    <a:pt x="3218652" y="447143"/>
                  </a:cubicBezTo>
                  <a:cubicBezTo>
                    <a:pt x="3218652" y="441314"/>
                    <a:pt x="3223377" y="436588"/>
                    <a:pt x="3229207" y="436588"/>
                  </a:cubicBezTo>
                  <a:close/>
                  <a:moveTo>
                    <a:pt x="3200962" y="436588"/>
                  </a:moveTo>
                  <a:cubicBezTo>
                    <a:pt x="3206791" y="436588"/>
                    <a:pt x="3211517" y="441314"/>
                    <a:pt x="3211517" y="447143"/>
                  </a:cubicBezTo>
                  <a:cubicBezTo>
                    <a:pt x="3211517" y="452972"/>
                    <a:pt x="3206791" y="457698"/>
                    <a:pt x="3200962" y="457698"/>
                  </a:cubicBezTo>
                  <a:cubicBezTo>
                    <a:pt x="3195132" y="457698"/>
                    <a:pt x="3190407" y="452972"/>
                    <a:pt x="3190407" y="447143"/>
                  </a:cubicBezTo>
                  <a:cubicBezTo>
                    <a:pt x="3190407" y="441314"/>
                    <a:pt x="3195132" y="436588"/>
                    <a:pt x="3200962" y="436588"/>
                  </a:cubicBezTo>
                  <a:close/>
                  <a:moveTo>
                    <a:pt x="3172715" y="436588"/>
                  </a:moveTo>
                  <a:cubicBezTo>
                    <a:pt x="3178545" y="436588"/>
                    <a:pt x="3183270" y="441314"/>
                    <a:pt x="3183270" y="447143"/>
                  </a:cubicBezTo>
                  <a:cubicBezTo>
                    <a:pt x="3183270" y="452972"/>
                    <a:pt x="3178545" y="457698"/>
                    <a:pt x="3172715" y="457698"/>
                  </a:cubicBezTo>
                  <a:cubicBezTo>
                    <a:pt x="3166886" y="457698"/>
                    <a:pt x="3162160" y="452972"/>
                    <a:pt x="3162160" y="447143"/>
                  </a:cubicBezTo>
                  <a:cubicBezTo>
                    <a:pt x="3162160" y="441314"/>
                    <a:pt x="3166886" y="436588"/>
                    <a:pt x="3172715" y="436588"/>
                  </a:cubicBezTo>
                  <a:close/>
                  <a:moveTo>
                    <a:pt x="3144471" y="436588"/>
                  </a:moveTo>
                  <a:cubicBezTo>
                    <a:pt x="3150300" y="436588"/>
                    <a:pt x="3155026" y="441314"/>
                    <a:pt x="3155026" y="447143"/>
                  </a:cubicBezTo>
                  <a:cubicBezTo>
                    <a:pt x="3155026" y="452972"/>
                    <a:pt x="3150300" y="457698"/>
                    <a:pt x="3144471" y="457698"/>
                  </a:cubicBezTo>
                  <a:cubicBezTo>
                    <a:pt x="3138641" y="457698"/>
                    <a:pt x="3133916" y="452972"/>
                    <a:pt x="3133916" y="447143"/>
                  </a:cubicBezTo>
                  <a:cubicBezTo>
                    <a:pt x="3133916" y="441314"/>
                    <a:pt x="3138642" y="436588"/>
                    <a:pt x="3144471" y="436588"/>
                  </a:cubicBezTo>
                  <a:close/>
                  <a:moveTo>
                    <a:pt x="3116225" y="436588"/>
                  </a:moveTo>
                  <a:cubicBezTo>
                    <a:pt x="3122054" y="436588"/>
                    <a:pt x="3126780" y="441314"/>
                    <a:pt x="3126780" y="447143"/>
                  </a:cubicBezTo>
                  <a:cubicBezTo>
                    <a:pt x="3126780" y="452972"/>
                    <a:pt x="3122054" y="457698"/>
                    <a:pt x="3116225" y="457698"/>
                  </a:cubicBezTo>
                  <a:cubicBezTo>
                    <a:pt x="3110395" y="457698"/>
                    <a:pt x="3105670" y="452972"/>
                    <a:pt x="3105670" y="447143"/>
                  </a:cubicBezTo>
                  <a:cubicBezTo>
                    <a:pt x="3105670" y="441314"/>
                    <a:pt x="3110395" y="436588"/>
                    <a:pt x="3116225" y="436588"/>
                  </a:cubicBezTo>
                  <a:close/>
                  <a:moveTo>
                    <a:pt x="3087980" y="436588"/>
                  </a:moveTo>
                  <a:cubicBezTo>
                    <a:pt x="3093809" y="436588"/>
                    <a:pt x="3098535" y="441314"/>
                    <a:pt x="3098535" y="447143"/>
                  </a:cubicBezTo>
                  <a:cubicBezTo>
                    <a:pt x="3098535" y="452972"/>
                    <a:pt x="3093809" y="457698"/>
                    <a:pt x="3087980" y="457698"/>
                  </a:cubicBezTo>
                  <a:cubicBezTo>
                    <a:pt x="3082150" y="457698"/>
                    <a:pt x="3077425" y="452972"/>
                    <a:pt x="3077425" y="447143"/>
                  </a:cubicBezTo>
                  <a:cubicBezTo>
                    <a:pt x="3077425" y="441314"/>
                    <a:pt x="3082150" y="436588"/>
                    <a:pt x="3087980" y="436588"/>
                  </a:cubicBezTo>
                  <a:close/>
                  <a:moveTo>
                    <a:pt x="3059734" y="436588"/>
                  </a:moveTo>
                  <a:cubicBezTo>
                    <a:pt x="3065563" y="436588"/>
                    <a:pt x="3070288" y="441314"/>
                    <a:pt x="3070288" y="447143"/>
                  </a:cubicBezTo>
                  <a:cubicBezTo>
                    <a:pt x="3070288" y="452972"/>
                    <a:pt x="3065563" y="457698"/>
                    <a:pt x="3059734" y="457698"/>
                  </a:cubicBezTo>
                  <a:cubicBezTo>
                    <a:pt x="3053904" y="457698"/>
                    <a:pt x="3049179" y="452972"/>
                    <a:pt x="3049179" y="447143"/>
                  </a:cubicBezTo>
                  <a:cubicBezTo>
                    <a:pt x="3049179" y="441314"/>
                    <a:pt x="3053904" y="436588"/>
                    <a:pt x="3059734" y="436588"/>
                  </a:cubicBezTo>
                  <a:close/>
                  <a:moveTo>
                    <a:pt x="3031489" y="436588"/>
                  </a:moveTo>
                  <a:cubicBezTo>
                    <a:pt x="3037318" y="436588"/>
                    <a:pt x="3042044" y="441314"/>
                    <a:pt x="3042044" y="447143"/>
                  </a:cubicBezTo>
                  <a:cubicBezTo>
                    <a:pt x="3042044" y="452972"/>
                    <a:pt x="3037318" y="457698"/>
                    <a:pt x="3031489" y="457698"/>
                  </a:cubicBezTo>
                  <a:cubicBezTo>
                    <a:pt x="3025660" y="457698"/>
                    <a:pt x="3020934" y="452972"/>
                    <a:pt x="3020934" y="447143"/>
                  </a:cubicBezTo>
                  <a:cubicBezTo>
                    <a:pt x="3020934" y="441314"/>
                    <a:pt x="3025660" y="436588"/>
                    <a:pt x="3031489" y="436588"/>
                  </a:cubicBezTo>
                  <a:close/>
                  <a:moveTo>
                    <a:pt x="3003243" y="436588"/>
                  </a:moveTo>
                  <a:cubicBezTo>
                    <a:pt x="3009072" y="436588"/>
                    <a:pt x="3013798" y="441314"/>
                    <a:pt x="3013798" y="447143"/>
                  </a:cubicBezTo>
                  <a:cubicBezTo>
                    <a:pt x="3013798" y="452972"/>
                    <a:pt x="3009072" y="457698"/>
                    <a:pt x="3003243" y="457698"/>
                  </a:cubicBezTo>
                  <a:cubicBezTo>
                    <a:pt x="2997413" y="457698"/>
                    <a:pt x="2992688" y="452972"/>
                    <a:pt x="2992688" y="447143"/>
                  </a:cubicBezTo>
                  <a:cubicBezTo>
                    <a:pt x="2992688" y="441314"/>
                    <a:pt x="2997413" y="436588"/>
                    <a:pt x="3003243" y="436588"/>
                  </a:cubicBezTo>
                  <a:close/>
                  <a:moveTo>
                    <a:pt x="2974998" y="436588"/>
                  </a:moveTo>
                  <a:cubicBezTo>
                    <a:pt x="2980827" y="436588"/>
                    <a:pt x="2985553" y="441314"/>
                    <a:pt x="2985553" y="447143"/>
                  </a:cubicBezTo>
                  <a:cubicBezTo>
                    <a:pt x="2985553" y="452972"/>
                    <a:pt x="2980827" y="457698"/>
                    <a:pt x="2974998" y="457698"/>
                  </a:cubicBezTo>
                  <a:cubicBezTo>
                    <a:pt x="2969168" y="457698"/>
                    <a:pt x="2964443" y="452972"/>
                    <a:pt x="2964443" y="447143"/>
                  </a:cubicBezTo>
                  <a:cubicBezTo>
                    <a:pt x="2964443" y="441314"/>
                    <a:pt x="2969169" y="436588"/>
                    <a:pt x="2974998" y="436588"/>
                  </a:cubicBezTo>
                  <a:close/>
                  <a:moveTo>
                    <a:pt x="2946752" y="436588"/>
                  </a:moveTo>
                  <a:cubicBezTo>
                    <a:pt x="2952581" y="436588"/>
                    <a:pt x="2957307" y="441314"/>
                    <a:pt x="2957307" y="447143"/>
                  </a:cubicBezTo>
                  <a:cubicBezTo>
                    <a:pt x="2957307" y="452972"/>
                    <a:pt x="2952581" y="457698"/>
                    <a:pt x="2946752" y="457698"/>
                  </a:cubicBezTo>
                  <a:cubicBezTo>
                    <a:pt x="2940922" y="457698"/>
                    <a:pt x="2936197" y="452972"/>
                    <a:pt x="2936197" y="447143"/>
                  </a:cubicBezTo>
                  <a:cubicBezTo>
                    <a:pt x="2936197" y="441314"/>
                    <a:pt x="2940923" y="436588"/>
                    <a:pt x="2946752" y="436588"/>
                  </a:cubicBezTo>
                  <a:close/>
                  <a:moveTo>
                    <a:pt x="2918507" y="436588"/>
                  </a:moveTo>
                  <a:cubicBezTo>
                    <a:pt x="2924336" y="436588"/>
                    <a:pt x="2929062" y="441314"/>
                    <a:pt x="2929062" y="447143"/>
                  </a:cubicBezTo>
                  <a:cubicBezTo>
                    <a:pt x="2929062" y="452972"/>
                    <a:pt x="2924336" y="457698"/>
                    <a:pt x="2918507" y="457698"/>
                  </a:cubicBezTo>
                  <a:cubicBezTo>
                    <a:pt x="2912678" y="457698"/>
                    <a:pt x="2907952" y="452972"/>
                    <a:pt x="2907952" y="447143"/>
                  </a:cubicBezTo>
                  <a:cubicBezTo>
                    <a:pt x="2907952" y="441314"/>
                    <a:pt x="2912678" y="436588"/>
                    <a:pt x="2918507" y="436588"/>
                  </a:cubicBezTo>
                  <a:close/>
                  <a:moveTo>
                    <a:pt x="2890261" y="436588"/>
                  </a:moveTo>
                  <a:cubicBezTo>
                    <a:pt x="2896090" y="436588"/>
                    <a:pt x="2900815" y="441314"/>
                    <a:pt x="2900815" y="447143"/>
                  </a:cubicBezTo>
                  <a:cubicBezTo>
                    <a:pt x="2900815" y="452972"/>
                    <a:pt x="2896090" y="457698"/>
                    <a:pt x="2890261" y="457698"/>
                  </a:cubicBezTo>
                  <a:cubicBezTo>
                    <a:pt x="2884431" y="457698"/>
                    <a:pt x="2879706" y="452972"/>
                    <a:pt x="2879706" y="447143"/>
                  </a:cubicBezTo>
                  <a:cubicBezTo>
                    <a:pt x="2879706" y="441314"/>
                    <a:pt x="2884431" y="436588"/>
                    <a:pt x="2890261" y="436588"/>
                  </a:cubicBezTo>
                  <a:close/>
                  <a:moveTo>
                    <a:pt x="2862016" y="436588"/>
                  </a:moveTo>
                  <a:cubicBezTo>
                    <a:pt x="2867845" y="436588"/>
                    <a:pt x="2872571" y="441314"/>
                    <a:pt x="2872571" y="447143"/>
                  </a:cubicBezTo>
                  <a:cubicBezTo>
                    <a:pt x="2872571" y="452972"/>
                    <a:pt x="2867845" y="457698"/>
                    <a:pt x="2862016" y="457698"/>
                  </a:cubicBezTo>
                  <a:cubicBezTo>
                    <a:pt x="2856186" y="457698"/>
                    <a:pt x="2851461" y="452972"/>
                    <a:pt x="2851461" y="447143"/>
                  </a:cubicBezTo>
                  <a:cubicBezTo>
                    <a:pt x="2851461" y="441314"/>
                    <a:pt x="2856187" y="436588"/>
                    <a:pt x="2862016" y="436588"/>
                  </a:cubicBezTo>
                  <a:close/>
                  <a:moveTo>
                    <a:pt x="2833770" y="436588"/>
                  </a:moveTo>
                  <a:cubicBezTo>
                    <a:pt x="2839599" y="436588"/>
                    <a:pt x="2844325" y="441314"/>
                    <a:pt x="2844325" y="447143"/>
                  </a:cubicBezTo>
                  <a:cubicBezTo>
                    <a:pt x="2844325" y="452972"/>
                    <a:pt x="2839599" y="457698"/>
                    <a:pt x="2833770" y="457698"/>
                  </a:cubicBezTo>
                  <a:cubicBezTo>
                    <a:pt x="2827940" y="457698"/>
                    <a:pt x="2823215" y="452972"/>
                    <a:pt x="2823215" y="447143"/>
                  </a:cubicBezTo>
                  <a:cubicBezTo>
                    <a:pt x="2823215" y="441314"/>
                    <a:pt x="2827940" y="436588"/>
                    <a:pt x="2833770" y="436588"/>
                  </a:cubicBezTo>
                  <a:close/>
                  <a:moveTo>
                    <a:pt x="2805525" y="436588"/>
                  </a:moveTo>
                  <a:cubicBezTo>
                    <a:pt x="2811354" y="436588"/>
                    <a:pt x="2816080" y="441314"/>
                    <a:pt x="2816080" y="447143"/>
                  </a:cubicBezTo>
                  <a:cubicBezTo>
                    <a:pt x="2816080" y="452972"/>
                    <a:pt x="2811354" y="457698"/>
                    <a:pt x="2805525" y="457698"/>
                  </a:cubicBezTo>
                  <a:cubicBezTo>
                    <a:pt x="2799696" y="457698"/>
                    <a:pt x="2794970" y="452972"/>
                    <a:pt x="2794970" y="447143"/>
                  </a:cubicBezTo>
                  <a:cubicBezTo>
                    <a:pt x="2794970" y="441314"/>
                    <a:pt x="2799696" y="436588"/>
                    <a:pt x="2805525" y="436588"/>
                  </a:cubicBezTo>
                  <a:close/>
                  <a:moveTo>
                    <a:pt x="2777279" y="436588"/>
                  </a:moveTo>
                  <a:cubicBezTo>
                    <a:pt x="2783108" y="436588"/>
                    <a:pt x="2787834" y="441314"/>
                    <a:pt x="2787834" y="447143"/>
                  </a:cubicBezTo>
                  <a:cubicBezTo>
                    <a:pt x="2787834" y="452972"/>
                    <a:pt x="2783108" y="457698"/>
                    <a:pt x="2777279" y="457698"/>
                  </a:cubicBezTo>
                  <a:cubicBezTo>
                    <a:pt x="2771449" y="457698"/>
                    <a:pt x="2766724" y="452972"/>
                    <a:pt x="2766724" y="447143"/>
                  </a:cubicBezTo>
                  <a:cubicBezTo>
                    <a:pt x="2766724" y="441314"/>
                    <a:pt x="2771449" y="436588"/>
                    <a:pt x="2777279" y="436588"/>
                  </a:cubicBezTo>
                  <a:close/>
                  <a:moveTo>
                    <a:pt x="2749034" y="436588"/>
                  </a:moveTo>
                  <a:cubicBezTo>
                    <a:pt x="2754864" y="436588"/>
                    <a:pt x="2759589" y="441314"/>
                    <a:pt x="2759589" y="447143"/>
                  </a:cubicBezTo>
                  <a:cubicBezTo>
                    <a:pt x="2759589" y="452972"/>
                    <a:pt x="2754864" y="457698"/>
                    <a:pt x="2749034" y="457698"/>
                  </a:cubicBezTo>
                  <a:cubicBezTo>
                    <a:pt x="2743205" y="457698"/>
                    <a:pt x="2738479" y="452972"/>
                    <a:pt x="2738479" y="447143"/>
                  </a:cubicBezTo>
                  <a:cubicBezTo>
                    <a:pt x="2738479" y="441314"/>
                    <a:pt x="2743205" y="436588"/>
                    <a:pt x="2749034" y="436588"/>
                  </a:cubicBezTo>
                  <a:close/>
                  <a:moveTo>
                    <a:pt x="2720788" y="436588"/>
                  </a:moveTo>
                  <a:cubicBezTo>
                    <a:pt x="2726617" y="436588"/>
                    <a:pt x="2731343" y="441314"/>
                    <a:pt x="2731343" y="447143"/>
                  </a:cubicBezTo>
                  <a:cubicBezTo>
                    <a:pt x="2731343" y="452972"/>
                    <a:pt x="2726617" y="457698"/>
                    <a:pt x="2720788" y="457698"/>
                  </a:cubicBezTo>
                  <a:cubicBezTo>
                    <a:pt x="2714958" y="457698"/>
                    <a:pt x="2710233" y="452972"/>
                    <a:pt x="2710233" y="447143"/>
                  </a:cubicBezTo>
                  <a:cubicBezTo>
                    <a:pt x="2710233" y="441314"/>
                    <a:pt x="2714958" y="436588"/>
                    <a:pt x="2720788" y="436588"/>
                  </a:cubicBezTo>
                  <a:close/>
                  <a:moveTo>
                    <a:pt x="2692543" y="436588"/>
                  </a:moveTo>
                  <a:cubicBezTo>
                    <a:pt x="2698373" y="436588"/>
                    <a:pt x="2703098" y="441314"/>
                    <a:pt x="2703098" y="447143"/>
                  </a:cubicBezTo>
                  <a:cubicBezTo>
                    <a:pt x="2703098" y="452972"/>
                    <a:pt x="2698372" y="457698"/>
                    <a:pt x="2692543" y="457698"/>
                  </a:cubicBezTo>
                  <a:cubicBezTo>
                    <a:pt x="2686714" y="457698"/>
                    <a:pt x="2681988" y="452972"/>
                    <a:pt x="2681988" y="447143"/>
                  </a:cubicBezTo>
                  <a:cubicBezTo>
                    <a:pt x="2681988" y="441314"/>
                    <a:pt x="2686714" y="436588"/>
                    <a:pt x="2692543" y="436588"/>
                  </a:cubicBezTo>
                  <a:close/>
                  <a:moveTo>
                    <a:pt x="2664297" y="436588"/>
                  </a:moveTo>
                  <a:cubicBezTo>
                    <a:pt x="2670126" y="436588"/>
                    <a:pt x="2674852" y="441314"/>
                    <a:pt x="2674852" y="447143"/>
                  </a:cubicBezTo>
                  <a:cubicBezTo>
                    <a:pt x="2674852" y="452972"/>
                    <a:pt x="2670126" y="457698"/>
                    <a:pt x="2664297" y="457698"/>
                  </a:cubicBezTo>
                  <a:cubicBezTo>
                    <a:pt x="2658467" y="457698"/>
                    <a:pt x="2653742" y="452972"/>
                    <a:pt x="2653742" y="447143"/>
                  </a:cubicBezTo>
                  <a:cubicBezTo>
                    <a:pt x="2653742" y="441314"/>
                    <a:pt x="2658468" y="436588"/>
                    <a:pt x="2664297" y="436588"/>
                  </a:cubicBezTo>
                  <a:close/>
                  <a:moveTo>
                    <a:pt x="2636052" y="436588"/>
                  </a:moveTo>
                  <a:cubicBezTo>
                    <a:pt x="2641882" y="436588"/>
                    <a:pt x="2646607" y="441314"/>
                    <a:pt x="2646607" y="447143"/>
                  </a:cubicBezTo>
                  <a:cubicBezTo>
                    <a:pt x="2646607" y="452972"/>
                    <a:pt x="2641882" y="457698"/>
                    <a:pt x="2636052" y="457698"/>
                  </a:cubicBezTo>
                  <a:cubicBezTo>
                    <a:pt x="2630223" y="457698"/>
                    <a:pt x="2625497" y="452972"/>
                    <a:pt x="2625497" y="447143"/>
                  </a:cubicBezTo>
                  <a:cubicBezTo>
                    <a:pt x="2625497" y="441314"/>
                    <a:pt x="2630223" y="436588"/>
                    <a:pt x="2636052" y="436588"/>
                  </a:cubicBezTo>
                  <a:close/>
                  <a:moveTo>
                    <a:pt x="2607806" y="436588"/>
                  </a:moveTo>
                  <a:cubicBezTo>
                    <a:pt x="2613635" y="436588"/>
                    <a:pt x="2618361" y="441314"/>
                    <a:pt x="2618361" y="447143"/>
                  </a:cubicBezTo>
                  <a:cubicBezTo>
                    <a:pt x="2618361" y="452972"/>
                    <a:pt x="2613635" y="457698"/>
                    <a:pt x="2607806" y="457698"/>
                  </a:cubicBezTo>
                  <a:cubicBezTo>
                    <a:pt x="2601976" y="457698"/>
                    <a:pt x="2597251" y="452972"/>
                    <a:pt x="2597251" y="447143"/>
                  </a:cubicBezTo>
                  <a:cubicBezTo>
                    <a:pt x="2597251" y="441314"/>
                    <a:pt x="2601976" y="436588"/>
                    <a:pt x="2607806" y="436588"/>
                  </a:cubicBezTo>
                  <a:close/>
                  <a:moveTo>
                    <a:pt x="2579561" y="436588"/>
                  </a:moveTo>
                  <a:cubicBezTo>
                    <a:pt x="2585391" y="436588"/>
                    <a:pt x="2590116" y="441314"/>
                    <a:pt x="2590116" y="447143"/>
                  </a:cubicBezTo>
                  <a:cubicBezTo>
                    <a:pt x="2590116" y="452972"/>
                    <a:pt x="2585391" y="457698"/>
                    <a:pt x="2579561" y="457698"/>
                  </a:cubicBezTo>
                  <a:cubicBezTo>
                    <a:pt x="2573732" y="457698"/>
                    <a:pt x="2569006" y="452972"/>
                    <a:pt x="2569006" y="447143"/>
                  </a:cubicBezTo>
                  <a:cubicBezTo>
                    <a:pt x="2569006" y="441314"/>
                    <a:pt x="2573732" y="436588"/>
                    <a:pt x="2579561" y="436588"/>
                  </a:cubicBezTo>
                  <a:close/>
                  <a:moveTo>
                    <a:pt x="2551315" y="436588"/>
                  </a:moveTo>
                  <a:cubicBezTo>
                    <a:pt x="2557144" y="436588"/>
                    <a:pt x="2561870" y="441314"/>
                    <a:pt x="2561870" y="447143"/>
                  </a:cubicBezTo>
                  <a:cubicBezTo>
                    <a:pt x="2561870" y="452972"/>
                    <a:pt x="2557144" y="457698"/>
                    <a:pt x="2551315" y="457698"/>
                  </a:cubicBezTo>
                  <a:cubicBezTo>
                    <a:pt x="2545486" y="457698"/>
                    <a:pt x="2540760" y="452972"/>
                    <a:pt x="2540760" y="447143"/>
                  </a:cubicBezTo>
                  <a:cubicBezTo>
                    <a:pt x="2540760" y="441314"/>
                    <a:pt x="2545486" y="436588"/>
                    <a:pt x="2551315" y="436588"/>
                  </a:cubicBezTo>
                  <a:close/>
                  <a:moveTo>
                    <a:pt x="2523069" y="436588"/>
                  </a:moveTo>
                  <a:cubicBezTo>
                    <a:pt x="2528898" y="436588"/>
                    <a:pt x="2533624" y="441314"/>
                    <a:pt x="2533624" y="447143"/>
                  </a:cubicBezTo>
                  <a:cubicBezTo>
                    <a:pt x="2533624" y="452972"/>
                    <a:pt x="2528898" y="457698"/>
                    <a:pt x="2523069" y="457698"/>
                  </a:cubicBezTo>
                  <a:cubicBezTo>
                    <a:pt x="2517239" y="457698"/>
                    <a:pt x="2512514" y="452972"/>
                    <a:pt x="2512514" y="447143"/>
                  </a:cubicBezTo>
                  <a:cubicBezTo>
                    <a:pt x="2512514" y="441314"/>
                    <a:pt x="2517239" y="436588"/>
                    <a:pt x="2523069" y="436588"/>
                  </a:cubicBezTo>
                  <a:close/>
                  <a:moveTo>
                    <a:pt x="2494824" y="436588"/>
                  </a:moveTo>
                  <a:cubicBezTo>
                    <a:pt x="2500653" y="436588"/>
                    <a:pt x="2505379" y="441314"/>
                    <a:pt x="2505379" y="447143"/>
                  </a:cubicBezTo>
                  <a:cubicBezTo>
                    <a:pt x="2505379" y="452972"/>
                    <a:pt x="2500653" y="457698"/>
                    <a:pt x="2494824" y="457698"/>
                  </a:cubicBezTo>
                  <a:cubicBezTo>
                    <a:pt x="2488994" y="457698"/>
                    <a:pt x="2484269" y="452972"/>
                    <a:pt x="2484269" y="447143"/>
                  </a:cubicBezTo>
                  <a:cubicBezTo>
                    <a:pt x="2484269" y="441314"/>
                    <a:pt x="2488994" y="436588"/>
                    <a:pt x="2494824" y="436588"/>
                  </a:cubicBezTo>
                  <a:close/>
                  <a:moveTo>
                    <a:pt x="2466578" y="436588"/>
                  </a:moveTo>
                  <a:cubicBezTo>
                    <a:pt x="2472407" y="436588"/>
                    <a:pt x="2477133" y="441314"/>
                    <a:pt x="2477133" y="447143"/>
                  </a:cubicBezTo>
                  <a:cubicBezTo>
                    <a:pt x="2477133" y="452972"/>
                    <a:pt x="2472407" y="457698"/>
                    <a:pt x="2466578" y="457698"/>
                  </a:cubicBezTo>
                  <a:cubicBezTo>
                    <a:pt x="2460749" y="457698"/>
                    <a:pt x="2456023" y="452972"/>
                    <a:pt x="2456023" y="447143"/>
                  </a:cubicBezTo>
                  <a:cubicBezTo>
                    <a:pt x="2456023" y="441314"/>
                    <a:pt x="2460749" y="436588"/>
                    <a:pt x="2466578" y="436588"/>
                  </a:cubicBezTo>
                  <a:close/>
                  <a:moveTo>
                    <a:pt x="2438333" y="436588"/>
                  </a:moveTo>
                  <a:cubicBezTo>
                    <a:pt x="2444162" y="436588"/>
                    <a:pt x="2448888" y="441314"/>
                    <a:pt x="2448888" y="447143"/>
                  </a:cubicBezTo>
                  <a:cubicBezTo>
                    <a:pt x="2448888" y="452972"/>
                    <a:pt x="2444162" y="457698"/>
                    <a:pt x="2438333" y="457698"/>
                  </a:cubicBezTo>
                  <a:cubicBezTo>
                    <a:pt x="2432504" y="457698"/>
                    <a:pt x="2427778" y="452972"/>
                    <a:pt x="2427778" y="447143"/>
                  </a:cubicBezTo>
                  <a:cubicBezTo>
                    <a:pt x="2427778" y="441314"/>
                    <a:pt x="2432504" y="436588"/>
                    <a:pt x="2438333" y="436588"/>
                  </a:cubicBezTo>
                  <a:close/>
                  <a:moveTo>
                    <a:pt x="2410087" y="436588"/>
                  </a:moveTo>
                  <a:cubicBezTo>
                    <a:pt x="2415916" y="436588"/>
                    <a:pt x="2420642" y="441314"/>
                    <a:pt x="2420642" y="447143"/>
                  </a:cubicBezTo>
                  <a:cubicBezTo>
                    <a:pt x="2420642" y="452972"/>
                    <a:pt x="2415916" y="457698"/>
                    <a:pt x="2410087" y="457698"/>
                  </a:cubicBezTo>
                  <a:cubicBezTo>
                    <a:pt x="2404257" y="457698"/>
                    <a:pt x="2399532" y="452972"/>
                    <a:pt x="2399532" y="447143"/>
                  </a:cubicBezTo>
                  <a:cubicBezTo>
                    <a:pt x="2399532" y="441314"/>
                    <a:pt x="2404257" y="436588"/>
                    <a:pt x="2410087" y="436588"/>
                  </a:cubicBezTo>
                  <a:close/>
                  <a:moveTo>
                    <a:pt x="2381842" y="436588"/>
                  </a:moveTo>
                  <a:cubicBezTo>
                    <a:pt x="2387671" y="436588"/>
                    <a:pt x="2392397" y="441314"/>
                    <a:pt x="2392397" y="447143"/>
                  </a:cubicBezTo>
                  <a:cubicBezTo>
                    <a:pt x="2392397" y="452972"/>
                    <a:pt x="2387671" y="457698"/>
                    <a:pt x="2381842" y="457698"/>
                  </a:cubicBezTo>
                  <a:cubicBezTo>
                    <a:pt x="2376013" y="457698"/>
                    <a:pt x="2371287" y="452972"/>
                    <a:pt x="2371287" y="447143"/>
                  </a:cubicBezTo>
                  <a:cubicBezTo>
                    <a:pt x="2371287" y="441314"/>
                    <a:pt x="2376013" y="436588"/>
                    <a:pt x="2381842" y="436588"/>
                  </a:cubicBezTo>
                  <a:close/>
                  <a:moveTo>
                    <a:pt x="2353596" y="436588"/>
                  </a:moveTo>
                  <a:cubicBezTo>
                    <a:pt x="2359425" y="436588"/>
                    <a:pt x="2364151" y="441314"/>
                    <a:pt x="2364151" y="447143"/>
                  </a:cubicBezTo>
                  <a:cubicBezTo>
                    <a:pt x="2364151" y="452972"/>
                    <a:pt x="2359425" y="457698"/>
                    <a:pt x="2353596" y="457698"/>
                  </a:cubicBezTo>
                  <a:cubicBezTo>
                    <a:pt x="2347767" y="457698"/>
                    <a:pt x="2343041" y="452972"/>
                    <a:pt x="2343041" y="447143"/>
                  </a:cubicBezTo>
                  <a:cubicBezTo>
                    <a:pt x="2343041" y="441314"/>
                    <a:pt x="2347767" y="436588"/>
                    <a:pt x="2353596" y="436588"/>
                  </a:cubicBezTo>
                  <a:close/>
                  <a:moveTo>
                    <a:pt x="2325351" y="436588"/>
                  </a:moveTo>
                  <a:cubicBezTo>
                    <a:pt x="2331180" y="436588"/>
                    <a:pt x="2335906" y="441314"/>
                    <a:pt x="2335906" y="447143"/>
                  </a:cubicBezTo>
                  <a:cubicBezTo>
                    <a:pt x="2335906" y="452972"/>
                    <a:pt x="2331180" y="457698"/>
                    <a:pt x="2325351" y="457698"/>
                  </a:cubicBezTo>
                  <a:cubicBezTo>
                    <a:pt x="2319522" y="457698"/>
                    <a:pt x="2314796" y="452972"/>
                    <a:pt x="2314796" y="447143"/>
                  </a:cubicBezTo>
                  <a:cubicBezTo>
                    <a:pt x="2314796" y="441314"/>
                    <a:pt x="2319522" y="436588"/>
                    <a:pt x="2325351" y="436588"/>
                  </a:cubicBezTo>
                  <a:close/>
                  <a:moveTo>
                    <a:pt x="2297105" y="436588"/>
                  </a:moveTo>
                  <a:cubicBezTo>
                    <a:pt x="2302934" y="436588"/>
                    <a:pt x="2307660" y="441314"/>
                    <a:pt x="2307660" y="447143"/>
                  </a:cubicBezTo>
                  <a:cubicBezTo>
                    <a:pt x="2307660" y="452972"/>
                    <a:pt x="2302934" y="457698"/>
                    <a:pt x="2297105" y="457698"/>
                  </a:cubicBezTo>
                  <a:cubicBezTo>
                    <a:pt x="2291276" y="457698"/>
                    <a:pt x="2286550" y="452972"/>
                    <a:pt x="2286550" y="447143"/>
                  </a:cubicBezTo>
                  <a:cubicBezTo>
                    <a:pt x="2286550" y="441314"/>
                    <a:pt x="2291276" y="436588"/>
                    <a:pt x="2297105" y="436588"/>
                  </a:cubicBezTo>
                  <a:close/>
                  <a:moveTo>
                    <a:pt x="2268860" y="436588"/>
                  </a:moveTo>
                  <a:cubicBezTo>
                    <a:pt x="2274689" y="436588"/>
                    <a:pt x="2279415" y="441314"/>
                    <a:pt x="2279415" y="447143"/>
                  </a:cubicBezTo>
                  <a:cubicBezTo>
                    <a:pt x="2279415" y="452972"/>
                    <a:pt x="2274689" y="457698"/>
                    <a:pt x="2268860" y="457698"/>
                  </a:cubicBezTo>
                  <a:cubicBezTo>
                    <a:pt x="2263031" y="457698"/>
                    <a:pt x="2258305" y="452972"/>
                    <a:pt x="2258305" y="447143"/>
                  </a:cubicBezTo>
                  <a:cubicBezTo>
                    <a:pt x="2258305" y="441314"/>
                    <a:pt x="2263031" y="436588"/>
                    <a:pt x="2268860" y="436588"/>
                  </a:cubicBezTo>
                  <a:close/>
                  <a:moveTo>
                    <a:pt x="2240614" y="436588"/>
                  </a:moveTo>
                  <a:cubicBezTo>
                    <a:pt x="2246443" y="436588"/>
                    <a:pt x="2251169" y="441314"/>
                    <a:pt x="2251169" y="447143"/>
                  </a:cubicBezTo>
                  <a:cubicBezTo>
                    <a:pt x="2251169" y="452972"/>
                    <a:pt x="2246443" y="457698"/>
                    <a:pt x="2240614" y="457698"/>
                  </a:cubicBezTo>
                  <a:cubicBezTo>
                    <a:pt x="2234785" y="457698"/>
                    <a:pt x="2230059" y="452972"/>
                    <a:pt x="2230059" y="447143"/>
                  </a:cubicBezTo>
                  <a:cubicBezTo>
                    <a:pt x="2230059" y="441314"/>
                    <a:pt x="2234785" y="436588"/>
                    <a:pt x="2240614" y="436588"/>
                  </a:cubicBezTo>
                  <a:close/>
                  <a:moveTo>
                    <a:pt x="2212369" y="436588"/>
                  </a:moveTo>
                  <a:cubicBezTo>
                    <a:pt x="2218199" y="436588"/>
                    <a:pt x="2222924" y="441314"/>
                    <a:pt x="2222924" y="447143"/>
                  </a:cubicBezTo>
                  <a:cubicBezTo>
                    <a:pt x="2222924" y="452972"/>
                    <a:pt x="2218199" y="457698"/>
                    <a:pt x="2212369" y="457698"/>
                  </a:cubicBezTo>
                  <a:cubicBezTo>
                    <a:pt x="2206540" y="457698"/>
                    <a:pt x="2201814" y="452972"/>
                    <a:pt x="2201814" y="447143"/>
                  </a:cubicBezTo>
                  <a:cubicBezTo>
                    <a:pt x="2201814" y="441314"/>
                    <a:pt x="2206540" y="436588"/>
                    <a:pt x="2212369" y="436588"/>
                  </a:cubicBezTo>
                  <a:close/>
                  <a:moveTo>
                    <a:pt x="2184123" y="436588"/>
                  </a:moveTo>
                  <a:cubicBezTo>
                    <a:pt x="2189952" y="436588"/>
                    <a:pt x="2194678" y="441314"/>
                    <a:pt x="2194678" y="447143"/>
                  </a:cubicBezTo>
                  <a:cubicBezTo>
                    <a:pt x="2194678" y="452972"/>
                    <a:pt x="2189952" y="457698"/>
                    <a:pt x="2184123" y="457698"/>
                  </a:cubicBezTo>
                  <a:cubicBezTo>
                    <a:pt x="2178293" y="457698"/>
                    <a:pt x="2173568" y="452972"/>
                    <a:pt x="2173568" y="447143"/>
                  </a:cubicBezTo>
                  <a:cubicBezTo>
                    <a:pt x="2173568" y="441314"/>
                    <a:pt x="2178293" y="436588"/>
                    <a:pt x="2184123" y="436588"/>
                  </a:cubicBezTo>
                  <a:close/>
                  <a:moveTo>
                    <a:pt x="2155878" y="436588"/>
                  </a:moveTo>
                  <a:cubicBezTo>
                    <a:pt x="2161708" y="436588"/>
                    <a:pt x="2166433" y="441314"/>
                    <a:pt x="2166433" y="447143"/>
                  </a:cubicBezTo>
                  <a:cubicBezTo>
                    <a:pt x="2166433" y="452972"/>
                    <a:pt x="2161708" y="457698"/>
                    <a:pt x="2155878" y="457698"/>
                  </a:cubicBezTo>
                  <a:cubicBezTo>
                    <a:pt x="2150049" y="457698"/>
                    <a:pt x="2145323" y="452972"/>
                    <a:pt x="2145323" y="447143"/>
                  </a:cubicBezTo>
                  <a:cubicBezTo>
                    <a:pt x="2145323" y="441314"/>
                    <a:pt x="2150049" y="436588"/>
                    <a:pt x="2155878" y="436588"/>
                  </a:cubicBezTo>
                  <a:close/>
                  <a:moveTo>
                    <a:pt x="2127632" y="436588"/>
                  </a:moveTo>
                  <a:cubicBezTo>
                    <a:pt x="2133461" y="436588"/>
                    <a:pt x="2138187" y="441314"/>
                    <a:pt x="2138187" y="447143"/>
                  </a:cubicBezTo>
                  <a:cubicBezTo>
                    <a:pt x="2138187" y="452972"/>
                    <a:pt x="2133461" y="457698"/>
                    <a:pt x="2127632" y="457698"/>
                  </a:cubicBezTo>
                  <a:cubicBezTo>
                    <a:pt x="2121802" y="457698"/>
                    <a:pt x="2117077" y="452972"/>
                    <a:pt x="2117077" y="447143"/>
                  </a:cubicBezTo>
                  <a:cubicBezTo>
                    <a:pt x="2117077" y="441314"/>
                    <a:pt x="2121802" y="436588"/>
                    <a:pt x="2127632" y="436588"/>
                  </a:cubicBezTo>
                  <a:close/>
                  <a:moveTo>
                    <a:pt x="2099387" y="436588"/>
                  </a:moveTo>
                  <a:cubicBezTo>
                    <a:pt x="2105216" y="436588"/>
                    <a:pt x="2109942" y="441314"/>
                    <a:pt x="2109942" y="447143"/>
                  </a:cubicBezTo>
                  <a:cubicBezTo>
                    <a:pt x="2109942" y="452972"/>
                    <a:pt x="2105216" y="457698"/>
                    <a:pt x="2099387" y="457698"/>
                  </a:cubicBezTo>
                  <a:cubicBezTo>
                    <a:pt x="2093558" y="457698"/>
                    <a:pt x="2088832" y="452972"/>
                    <a:pt x="2088832" y="447143"/>
                  </a:cubicBezTo>
                  <a:cubicBezTo>
                    <a:pt x="2088832" y="441314"/>
                    <a:pt x="2093558" y="436588"/>
                    <a:pt x="2099387" y="436588"/>
                  </a:cubicBezTo>
                  <a:close/>
                  <a:moveTo>
                    <a:pt x="2071141" y="436588"/>
                  </a:moveTo>
                  <a:cubicBezTo>
                    <a:pt x="2076970" y="436588"/>
                    <a:pt x="2081696" y="441314"/>
                    <a:pt x="2081696" y="447143"/>
                  </a:cubicBezTo>
                  <a:cubicBezTo>
                    <a:pt x="2081696" y="452972"/>
                    <a:pt x="2076970" y="457698"/>
                    <a:pt x="2071141" y="457698"/>
                  </a:cubicBezTo>
                  <a:cubicBezTo>
                    <a:pt x="2065311" y="457698"/>
                    <a:pt x="2060586" y="452972"/>
                    <a:pt x="2060586" y="447143"/>
                  </a:cubicBezTo>
                  <a:cubicBezTo>
                    <a:pt x="2060586" y="441314"/>
                    <a:pt x="2065311" y="436588"/>
                    <a:pt x="2071141" y="436588"/>
                  </a:cubicBezTo>
                  <a:close/>
                  <a:moveTo>
                    <a:pt x="2042896" y="436588"/>
                  </a:moveTo>
                  <a:cubicBezTo>
                    <a:pt x="2048726" y="436588"/>
                    <a:pt x="2053451" y="441314"/>
                    <a:pt x="2053451" y="447143"/>
                  </a:cubicBezTo>
                  <a:cubicBezTo>
                    <a:pt x="2053451" y="452972"/>
                    <a:pt x="2048726" y="457698"/>
                    <a:pt x="2042896" y="457698"/>
                  </a:cubicBezTo>
                  <a:cubicBezTo>
                    <a:pt x="2037067" y="457698"/>
                    <a:pt x="2032341" y="452972"/>
                    <a:pt x="2032341" y="447143"/>
                  </a:cubicBezTo>
                  <a:cubicBezTo>
                    <a:pt x="2032341" y="441314"/>
                    <a:pt x="2037067" y="436588"/>
                    <a:pt x="2042896" y="436588"/>
                  </a:cubicBezTo>
                  <a:close/>
                  <a:moveTo>
                    <a:pt x="2014650" y="436588"/>
                  </a:moveTo>
                  <a:cubicBezTo>
                    <a:pt x="2020479" y="436588"/>
                    <a:pt x="2025205" y="441314"/>
                    <a:pt x="2025205" y="447143"/>
                  </a:cubicBezTo>
                  <a:cubicBezTo>
                    <a:pt x="2025205" y="452972"/>
                    <a:pt x="2020479" y="457698"/>
                    <a:pt x="2014650" y="457698"/>
                  </a:cubicBezTo>
                  <a:cubicBezTo>
                    <a:pt x="2008820" y="457698"/>
                    <a:pt x="2004095" y="452972"/>
                    <a:pt x="2004095" y="447143"/>
                  </a:cubicBezTo>
                  <a:cubicBezTo>
                    <a:pt x="2004095" y="441314"/>
                    <a:pt x="2008820" y="436588"/>
                    <a:pt x="2014650" y="436588"/>
                  </a:cubicBezTo>
                  <a:close/>
                  <a:moveTo>
                    <a:pt x="1986405" y="436588"/>
                  </a:moveTo>
                  <a:cubicBezTo>
                    <a:pt x="1992235" y="436588"/>
                    <a:pt x="1996960" y="441314"/>
                    <a:pt x="1996960" y="447143"/>
                  </a:cubicBezTo>
                  <a:cubicBezTo>
                    <a:pt x="1996960" y="452972"/>
                    <a:pt x="1992235" y="457698"/>
                    <a:pt x="1986405" y="457698"/>
                  </a:cubicBezTo>
                  <a:cubicBezTo>
                    <a:pt x="1980576" y="457698"/>
                    <a:pt x="1975850" y="452972"/>
                    <a:pt x="1975850" y="447143"/>
                  </a:cubicBezTo>
                  <a:cubicBezTo>
                    <a:pt x="1975850" y="441314"/>
                    <a:pt x="1980576" y="436588"/>
                    <a:pt x="1986405" y="436588"/>
                  </a:cubicBezTo>
                  <a:close/>
                  <a:moveTo>
                    <a:pt x="1958159" y="436588"/>
                  </a:moveTo>
                  <a:cubicBezTo>
                    <a:pt x="1963988" y="436588"/>
                    <a:pt x="1968714" y="441314"/>
                    <a:pt x="1968714" y="447143"/>
                  </a:cubicBezTo>
                  <a:cubicBezTo>
                    <a:pt x="1968714" y="452972"/>
                    <a:pt x="1963988" y="457698"/>
                    <a:pt x="1958159" y="457698"/>
                  </a:cubicBezTo>
                  <a:cubicBezTo>
                    <a:pt x="1952330" y="457698"/>
                    <a:pt x="1947604" y="452972"/>
                    <a:pt x="1947604" y="447143"/>
                  </a:cubicBezTo>
                  <a:cubicBezTo>
                    <a:pt x="1947604" y="441314"/>
                    <a:pt x="1952329" y="436588"/>
                    <a:pt x="1958159" y="436588"/>
                  </a:cubicBezTo>
                  <a:close/>
                  <a:moveTo>
                    <a:pt x="1929914" y="436588"/>
                  </a:moveTo>
                  <a:cubicBezTo>
                    <a:pt x="1935744" y="436588"/>
                    <a:pt x="1940469" y="441314"/>
                    <a:pt x="1940469" y="447143"/>
                  </a:cubicBezTo>
                  <a:cubicBezTo>
                    <a:pt x="1940469" y="452972"/>
                    <a:pt x="1935744" y="457698"/>
                    <a:pt x="1929914" y="457698"/>
                  </a:cubicBezTo>
                  <a:cubicBezTo>
                    <a:pt x="1924085" y="457698"/>
                    <a:pt x="1919359" y="452972"/>
                    <a:pt x="1919359" y="447143"/>
                  </a:cubicBezTo>
                  <a:cubicBezTo>
                    <a:pt x="1919359" y="441314"/>
                    <a:pt x="1924085" y="436588"/>
                    <a:pt x="1929914" y="436588"/>
                  </a:cubicBezTo>
                  <a:close/>
                  <a:moveTo>
                    <a:pt x="1901668" y="436588"/>
                  </a:moveTo>
                  <a:cubicBezTo>
                    <a:pt x="1907497" y="436588"/>
                    <a:pt x="1912223" y="441314"/>
                    <a:pt x="1912223" y="447143"/>
                  </a:cubicBezTo>
                  <a:cubicBezTo>
                    <a:pt x="1912223" y="452972"/>
                    <a:pt x="1907497" y="457698"/>
                    <a:pt x="1901668" y="457698"/>
                  </a:cubicBezTo>
                  <a:cubicBezTo>
                    <a:pt x="1895839" y="457698"/>
                    <a:pt x="1891113" y="452972"/>
                    <a:pt x="1891113" y="447143"/>
                  </a:cubicBezTo>
                  <a:cubicBezTo>
                    <a:pt x="1891113" y="441314"/>
                    <a:pt x="1895839" y="436588"/>
                    <a:pt x="1901668" y="436588"/>
                  </a:cubicBezTo>
                  <a:close/>
                  <a:moveTo>
                    <a:pt x="1873423" y="436588"/>
                  </a:moveTo>
                  <a:cubicBezTo>
                    <a:pt x="1879252" y="436588"/>
                    <a:pt x="1883978" y="441314"/>
                    <a:pt x="1883978" y="447143"/>
                  </a:cubicBezTo>
                  <a:cubicBezTo>
                    <a:pt x="1883978" y="452972"/>
                    <a:pt x="1879252" y="457698"/>
                    <a:pt x="1873423" y="457698"/>
                  </a:cubicBezTo>
                  <a:cubicBezTo>
                    <a:pt x="1867594" y="457698"/>
                    <a:pt x="1862868" y="452972"/>
                    <a:pt x="1862868" y="447143"/>
                  </a:cubicBezTo>
                  <a:cubicBezTo>
                    <a:pt x="1862868" y="441314"/>
                    <a:pt x="1867594" y="436588"/>
                    <a:pt x="1873423" y="436588"/>
                  </a:cubicBezTo>
                  <a:close/>
                  <a:moveTo>
                    <a:pt x="1845178" y="436588"/>
                  </a:moveTo>
                  <a:cubicBezTo>
                    <a:pt x="1851007" y="436588"/>
                    <a:pt x="1855733" y="441314"/>
                    <a:pt x="1855733" y="447143"/>
                  </a:cubicBezTo>
                  <a:cubicBezTo>
                    <a:pt x="1855733" y="452972"/>
                    <a:pt x="1851007" y="457698"/>
                    <a:pt x="1845178" y="457698"/>
                  </a:cubicBezTo>
                  <a:cubicBezTo>
                    <a:pt x="1839348" y="457698"/>
                    <a:pt x="1834623" y="452972"/>
                    <a:pt x="1834623" y="447143"/>
                  </a:cubicBezTo>
                  <a:cubicBezTo>
                    <a:pt x="1834623" y="441314"/>
                    <a:pt x="1839348" y="436588"/>
                    <a:pt x="1845178" y="436588"/>
                  </a:cubicBezTo>
                  <a:close/>
                  <a:moveTo>
                    <a:pt x="1816932" y="436588"/>
                  </a:moveTo>
                  <a:cubicBezTo>
                    <a:pt x="1822761" y="436588"/>
                    <a:pt x="1827487" y="441314"/>
                    <a:pt x="1827487" y="447143"/>
                  </a:cubicBezTo>
                  <a:cubicBezTo>
                    <a:pt x="1827487" y="452972"/>
                    <a:pt x="1822761" y="457698"/>
                    <a:pt x="1816932" y="457698"/>
                  </a:cubicBezTo>
                  <a:cubicBezTo>
                    <a:pt x="1811103" y="457698"/>
                    <a:pt x="1806377" y="452972"/>
                    <a:pt x="1806377" y="447143"/>
                  </a:cubicBezTo>
                  <a:cubicBezTo>
                    <a:pt x="1806377" y="441314"/>
                    <a:pt x="1811103" y="436588"/>
                    <a:pt x="1816932" y="436588"/>
                  </a:cubicBezTo>
                  <a:close/>
                  <a:moveTo>
                    <a:pt x="1788688" y="436588"/>
                  </a:moveTo>
                  <a:cubicBezTo>
                    <a:pt x="1794517" y="436588"/>
                    <a:pt x="1799243" y="441314"/>
                    <a:pt x="1799243" y="447143"/>
                  </a:cubicBezTo>
                  <a:cubicBezTo>
                    <a:pt x="1799243" y="452972"/>
                    <a:pt x="1794517" y="457698"/>
                    <a:pt x="1788688" y="457698"/>
                  </a:cubicBezTo>
                  <a:cubicBezTo>
                    <a:pt x="1782858" y="457698"/>
                    <a:pt x="1778133" y="452972"/>
                    <a:pt x="1778133" y="447143"/>
                  </a:cubicBezTo>
                  <a:cubicBezTo>
                    <a:pt x="1778133" y="441314"/>
                    <a:pt x="1782858" y="436588"/>
                    <a:pt x="1788688" y="436588"/>
                  </a:cubicBezTo>
                  <a:close/>
                  <a:moveTo>
                    <a:pt x="1760442" y="436588"/>
                  </a:moveTo>
                  <a:cubicBezTo>
                    <a:pt x="1766272" y="436588"/>
                    <a:pt x="1770997" y="441314"/>
                    <a:pt x="1770997" y="447143"/>
                  </a:cubicBezTo>
                  <a:cubicBezTo>
                    <a:pt x="1770997" y="452972"/>
                    <a:pt x="1766272" y="457698"/>
                    <a:pt x="1760442" y="457698"/>
                  </a:cubicBezTo>
                  <a:cubicBezTo>
                    <a:pt x="1754613" y="457698"/>
                    <a:pt x="1749887" y="452972"/>
                    <a:pt x="1749887" y="447143"/>
                  </a:cubicBezTo>
                  <a:cubicBezTo>
                    <a:pt x="1749887" y="441314"/>
                    <a:pt x="1754613" y="436588"/>
                    <a:pt x="1760442" y="436588"/>
                  </a:cubicBezTo>
                  <a:close/>
                  <a:moveTo>
                    <a:pt x="1732196" y="436588"/>
                  </a:moveTo>
                  <a:cubicBezTo>
                    <a:pt x="1738025" y="436588"/>
                    <a:pt x="1742752" y="441314"/>
                    <a:pt x="1742752" y="447143"/>
                  </a:cubicBezTo>
                  <a:cubicBezTo>
                    <a:pt x="1742752" y="452972"/>
                    <a:pt x="1738025" y="457698"/>
                    <a:pt x="1732196" y="457698"/>
                  </a:cubicBezTo>
                  <a:cubicBezTo>
                    <a:pt x="1726367" y="457698"/>
                    <a:pt x="1721641" y="452972"/>
                    <a:pt x="1721641" y="447143"/>
                  </a:cubicBezTo>
                  <a:cubicBezTo>
                    <a:pt x="1721641" y="441314"/>
                    <a:pt x="1726367" y="436588"/>
                    <a:pt x="1732196" y="436588"/>
                  </a:cubicBezTo>
                  <a:close/>
                  <a:moveTo>
                    <a:pt x="1703994" y="436588"/>
                  </a:moveTo>
                  <a:cubicBezTo>
                    <a:pt x="1709823" y="436588"/>
                    <a:pt x="1714548" y="441314"/>
                    <a:pt x="1714548" y="447143"/>
                  </a:cubicBezTo>
                  <a:cubicBezTo>
                    <a:pt x="1714548" y="452972"/>
                    <a:pt x="1709823" y="457698"/>
                    <a:pt x="1703994" y="457698"/>
                  </a:cubicBezTo>
                  <a:cubicBezTo>
                    <a:pt x="1698164" y="457698"/>
                    <a:pt x="1693439" y="452972"/>
                    <a:pt x="1693439" y="447143"/>
                  </a:cubicBezTo>
                  <a:cubicBezTo>
                    <a:pt x="1693439" y="441314"/>
                    <a:pt x="1698164" y="436588"/>
                    <a:pt x="1703994" y="436588"/>
                  </a:cubicBezTo>
                  <a:close/>
                  <a:moveTo>
                    <a:pt x="1675733" y="436588"/>
                  </a:moveTo>
                  <a:cubicBezTo>
                    <a:pt x="1681562" y="436588"/>
                    <a:pt x="1686287" y="441314"/>
                    <a:pt x="1686287" y="447143"/>
                  </a:cubicBezTo>
                  <a:cubicBezTo>
                    <a:pt x="1686287" y="452972"/>
                    <a:pt x="1681562" y="457698"/>
                    <a:pt x="1675733" y="457698"/>
                  </a:cubicBezTo>
                  <a:cubicBezTo>
                    <a:pt x="1669903" y="457698"/>
                    <a:pt x="1665178" y="452972"/>
                    <a:pt x="1665178" y="447143"/>
                  </a:cubicBezTo>
                  <a:cubicBezTo>
                    <a:pt x="1665178" y="441314"/>
                    <a:pt x="1669903" y="436588"/>
                    <a:pt x="1675733" y="436588"/>
                  </a:cubicBezTo>
                  <a:close/>
                  <a:moveTo>
                    <a:pt x="1647494" y="436588"/>
                  </a:moveTo>
                  <a:cubicBezTo>
                    <a:pt x="1653324" y="436588"/>
                    <a:pt x="1658049" y="441314"/>
                    <a:pt x="1658049" y="447143"/>
                  </a:cubicBezTo>
                  <a:cubicBezTo>
                    <a:pt x="1658049" y="452972"/>
                    <a:pt x="1653324" y="457698"/>
                    <a:pt x="1647494" y="457698"/>
                  </a:cubicBezTo>
                  <a:cubicBezTo>
                    <a:pt x="1641665" y="457698"/>
                    <a:pt x="1636939" y="452972"/>
                    <a:pt x="1636939" y="447143"/>
                  </a:cubicBezTo>
                  <a:cubicBezTo>
                    <a:pt x="1636939" y="441314"/>
                    <a:pt x="1641665" y="436588"/>
                    <a:pt x="1647494" y="436588"/>
                  </a:cubicBezTo>
                  <a:close/>
                  <a:moveTo>
                    <a:pt x="1619250" y="436588"/>
                  </a:moveTo>
                  <a:cubicBezTo>
                    <a:pt x="1625079" y="436588"/>
                    <a:pt x="1629805" y="441314"/>
                    <a:pt x="1629805" y="447143"/>
                  </a:cubicBezTo>
                  <a:cubicBezTo>
                    <a:pt x="1629805" y="452972"/>
                    <a:pt x="1625079" y="457698"/>
                    <a:pt x="1619250" y="457698"/>
                  </a:cubicBezTo>
                  <a:cubicBezTo>
                    <a:pt x="1613420" y="457698"/>
                    <a:pt x="1608695" y="452972"/>
                    <a:pt x="1608695" y="447143"/>
                  </a:cubicBezTo>
                  <a:cubicBezTo>
                    <a:pt x="1608695" y="441314"/>
                    <a:pt x="1613420" y="436588"/>
                    <a:pt x="1619250" y="436588"/>
                  </a:cubicBezTo>
                  <a:close/>
                  <a:moveTo>
                    <a:pt x="1591004" y="436588"/>
                  </a:moveTo>
                  <a:cubicBezTo>
                    <a:pt x="1596833" y="436588"/>
                    <a:pt x="1601558" y="441314"/>
                    <a:pt x="1601558" y="447143"/>
                  </a:cubicBezTo>
                  <a:cubicBezTo>
                    <a:pt x="1601558" y="452972"/>
                    <a:pt x="1596833" y="457698"/>
                    <a:pt x="1591004" y="457698"/>
                  </a:cubicBezTo>
                  <a:cubicBezTo>
                    <a:pt x="1585174" y="457698"/>
                    <a:pt x="1580449" y="452972"/>
                    <a:pt x="1580449" y="447143"/>
                  </a:cubicBezTo>
                  <a:cubicBezTo>
                    <a:pt x="1580449" y="441314"/>
                    <a:pt x="1585174" y="436588"/>
                    <a:pt x="1591004" y="436588"/>
                  </a:cubicBezTo>
                  <a:close/>
                  <a:moveTo>
                    <a:pt x="1562759" y="436588"/>
                  </a:moveTo>
                  <a:cubicBezTo>
                    <a:pt x="1568588" y="436588"/>
                    <a:pt x="1573314" y="441314"/>
                    <a:pt x="1573314" y="447143"/>
                  </a:cubicBezTo>
                  <a:cubicBezTo>
                    <a:pt x="1573314" y="452972"/>
                    <a:pt x="1568588" y="457698"/>
                    <a:pt x="1562759" y="457698"/>
                  </a:cubicBezTo>
                  <a:cubicBezTo>
                    <a:pt x="1556929" y="457698"/>
                    <a:pt x="1552204" y="452972"/>
                    <a:pt x="1552204" y="447143"/>
                  </a:cubicBezTo>
                  <a:cubicBezTo>
                    <a:pt x="1552204" y="441314"/>
                    <a:pt x="1556930" y="436588"/>
                    <a:pt x="1562759" y="436588"/>
                  </a:cubicBezTo>
                  <a:close/>
                  <a:moveTo>
                    <a:pt x="1534512" y="436588"/>
                  </a:moveTo>
                  <a:cubicBezTo>
                    <a:pt x="1540342" y="436588"/>
                    <a:pt x="1545067" y="441314"/>
                    <a:pt x="1545067" y="447143"/>
                  </a:cubicBezTo>
                  <a:cubicBezTo>
                    <a:pt x="1545067" y="452972"/>
                    <a:pt x="1540342" y="457698"/>
                    <a:pt x="1534512" y="457698"/>
                  </a:cubicBezTo>
                  <a:cubicBezTo>
                    <a:pt x="1528683" y="457698"/>
                    <a:pt x="1523958" y="452972"/>
                    <a:pt x="1523958" y="447143"/>
                  </a:cubicBezTo>
                  <a:cubicBezTo>
                    <a:pt x="1523958" y="441314"/>
                    <a:pt x="1528683" y="436588"/>
                    <a:pt x="1534512" y="436588"/>
                  </a:cubicBezTo>
                  <a:close/>
                  <a:moveTo>
                    <a:pt x="1506268" y="436588"/>
                  </a:moveTo>
                  <a:cubicBezTo>
                    <a:pt x="1512097" y="436588"/>
                    <a:pt x="1516823" y="441314"/>
                    <a:pt x="1516823" y="447143"/>
                  </a:cubicBezTo>
                  <a:cubicBezTo>
                    <a:pt x="1516823" y="452972"/>
                    <a:pt x="1512097" y="457698"/>
                    <a:pt x="1506268" y="457698"/>
                  </a:cubicBezTo>
                  <a:cubicBezTo>
                    <a:pt x="1500438" y="457698"/>
                    <a:pt x="1495713" y="452972"/>
                    <a:pt x="1495713" y="447143"/>
                  </a:cubicBezTo>
                  <a:cubicBezTo>
                    <a:pt x="1495713" y="441314"/>
                    <a:pt x="1500439" y="436588"/>
                    <a:pt x="1506268" y="436588"/>
                  </a:cubicBezTo>
                  <a:close/>
                  <a:moveTo>
                    <a:pt x="1478021" y="436588"/>
                  </a:moveTo>
                  <a:cubicBezTo>
                    <a:pt x="1483851" y="436588"/>
                    <a:pt x="1488576" y="441314"/>
                    <a:pt x="1488576" y="447143"/>
                  </a:cubicBezTo>
                  <a:cubicBezTo>
                    <a:pt x="1488576" y="452972"/>
                    <a:pt x="1483851" y="457698"/>
                    <a:pt x="1478021" y="457698"/>
                  </a:cubicBezTo>
                  <a:cubicBezTo>
                    <a:pt x="1472192" y="457698"/>
                    <a:pt x="1467466" y="452972"/>
                    <a:pt x="1467466" y="447143"/>
                  </a:cubicBezTo>
                  <a:cubicBezTo>
                    <a:pt x="1467466" y="441314"/>
                    <a:pt x="1472192" y="436588"/>
                    <a:pt x="1478021" y="436588"/>
                  </a:cubicBezTo>
                  <a:close/>
                  <a:moveTo>
                    <a:pt x="1449777" y="436588"/>
                  </a:moveTo>
                  <a:cubicBezTo>
                    <a:pt x="1455606" y="436588"/>
                    <a:pt x="1460332" y="441314"/>
                    <a:pt x="1460332" y="447143"/>
                  </a:cubicBezTo>
                  <a:cubicBezTo>
                    <a:pt x="1460332" y="452972"/>
                    <a:pt x="1455606" y="457698"/>
                    <a:pt x="1449777" y="457698"/>
                  </a:cubicBezTo>
                  <a:cubicBezTo>
                    <a:pt x="1443947" y="457698"/>
                    <a:pt x="1439222" y="452972"/>
                    <a:pt x="1439222" y="447143"/>
                  </a:cubicBezTo>
                  <a:cubicBezTo>
                    <a:pt x="1439222" y="441314"/>
                    <a:pt x="1443947" y="436588"/>
                    <a:pt x="1449777" y="436588"/>
                  </a:cubicBezTo>
                  <a:close/>
                  <a:moveTo>
                    <a:pt x="1421531" y="436588"/>
                  </a:moveTo>
                  <a:cubicBezTo>
                    <a:pt x="1427360" y="436588"/>
                    <a:pt x="1432086" y="441314"/>
                    <a:pt x="1432086" y="447143"/>
                  </a:cubicBezTo>
                  <a:cubicBezTo>
                    <a:pt x="1432086" y="452972"/>
                    <a:pt x="1427360" y="457698"/>
                    <a:pt x="1421531" y="457698"/>
                  </a:cubicBezTo>
                  <a:cubicBezTo>
                    <a:pt x="1415701" y="457698"/>
                    <a:pt x="1410976" y="452972"/>
                    <a:pt x="1410976" y="447143"/>
                  </a:cubicBezTo>
                  <a:cubicBezTo>
                    <a:pt x="1410976" y="441314"/>
                    <a:pt x="1415701" y="436588"/>
                    <a:pt x="1421531" y="436588"/>
                  </a:cubicBezTo>
                  <a:close/>
                  <a:moveTo>
                    <a:pt x="1393286" y="436588"/>
                  </a:moveTo>
                  <a:cubicBezTo>
                    <a:pt x="1399115" y="436588"/>
                    <a:pt x="1403841" y="441314"/>
                    <a:pt x="1403841" y="447143"/>
                  </a:cubicBezTo>
                  <a:cubicBezTo>
                    <a:pt x="1403841" y="452972"/>
                    <a:pt x="1399115" y="457698"/>
                    <a:pt x="1393286" y="457698"/>
                  </a:cubicBezTo>
                  <a:cubicBezTo>
                    <a:pt x="1387457" y="457698"/>
                    <a:pt x="1382731" y="452972"/>
                    <a:pt x="1382731" y="447143"/>
                  </a:cubicBezTo>
                  <a:cubicBezTo>
                    <a:pt x="1382731" y="441314"/>
                    <a:pt x="1387457" y="436588"/>
                    <a:pt x="1393286" y="436588"/>
                  </a:cubicBezTo>
                  <a:close/>
                  <a:moveTo>
                    <a:pt x="1365040" y="436588"/>
                  </a:moveTo>
                  <a:cubicBezTo>
                    <a:pt x="1370869" y="436588"/>
                    <a:pt x="1375594" y="441314"/>
                    <a:pt x="1375594" y="447143"/>
                  </a:cubicBezTo>
                  <a:cubicBezTo>
                    <a:pt x="1375594" y="452972"/>
                    <a:pt x="1370869" y="457698"/>
                    <a:pt x="1365040" y="457698"/>
                  </a:cubicBezTo>
                  <a:cubicBezTo>
                    <a:pt x="1359210" y="457698"/>
                    <a:pt x="1354485" y="452972"/>
                    <a:pt x="1354485" y="447143"/>
                  </a:cubicBezTo>
                  <a:cubicBezTo>
                    <a:pt x="1354485" y="441314"/>
                    <a:pt x="1359210" y="436588"/>
                    <a:pt x="1365040" y="436588"/>
                  </a:cubicBezTo>
                  <a:close/>
                  <a:moveTo>
                    <a:pt x="1336795" y="436588"/>
                  </a:moveTo>
                  <a:cubicBezTo>
                    <a:pt x="1342624" y="436588"/>
                    <a:pt x="1347350" y="441314"/>
                    <a:pt x="1347350" y="447143"/>
                  </a:cubicBezTo>
                  <a:cubicBezTo>
                    <a:pt x="1347350" y="452972"/>
                    <a:pt x="1342624" y="457698"/>
                    <a:pt x="1336795" y="457698"/>
                  </a:cubicBezTo>
                  <a:cubicBezTo>
                    <a:pt x="1330966" y="457698"/>
                    <a:pt x="1326240" y="452972"/>
                    <a:pt x="1326240" y="447143"/>
                  </a:cubicBezTo>
                  <a:cubicBezTo>
                    <a:pt x="1326240" y="441314"/>
                    <a:pt x="1330966" y="436588"/>
                    <a:pt x="1336795" y="436588"/>
                  </a:cubicBezTo>
                  <a:close/>
                  <a:moveTo>
                    <a:pt x="1308549" y="436588"/>
                  </a:moveTo>
                  <a:cubicBezTo>
                    <a:pt x="1314378" y="436588"/>
                    <a:pt x="1319104" y="441314"/>
                    <a:pt x="1319104" y="447143"/>
                  </a:cubicBezTo>
                  <a:cubicBezTo>
                    <a:pt x="1319104" y="452972"/>
                    <a:pt x="1314378" y="457698"/>
                    <a:pt x="1308549" y="457698"/>
                  </a:cubicBezTo>
                  <a:cubicBezTo>
                    <a:pt x="1302719" y="457698"/>
                    <a:pt x="1297994" y="452972"/>
                    <a:pt x="1297994" y="447143"/>
                  </a:cubicBezTo>
                  <a:cubicBezTo>
                    <a:pt x="1297994" y="441314"/>
                    <a:pt x="1302719" y="436588"/>
                    <a:pt x="1308549" y="436588"/>
                  </a:cubicBezTo>
                  <a:close/>
                  <a:moveTo>
                    <a:pt x="1280304" y="436588"/>
                  </a:moveTo>
                  <a:cubicBezTo>
                    <a:pt x="1286133" y="436588"/>
                    <a:pt x="1290859" y="441314"/>
                    <a:pt x="1290859" y="447143"/>
                  </a:cubicBezTo>
                  <a:cubicBezTo>
                    <a:pt x="1290859" y="452972"/>
                    <a:pt x="1286133" y="457698"/>
                    <a:pt x="1280304" y="457698"/>
                  </a:cubicBezTo>
                  <a:cubicBezTo>
                    <a:pt x="1274475" y="457698"/>
                    <a:pt x="1269749" y="452972"/>
                    <a:pt x="1269749" y="447143"/>
                  </a:cubicBezTo>
                  <a:cubicBezTo>
                    <a:pt x="1269749" y="441314"/>
                    <a:pt x="1274475" y="436588"/>
                    <a:pt x="1280304" y="436588"/>
                  </a:cubicBezTo>
                  <a:close/>
                  <a:moveTo>
                    <a:pt x="1252057" y="436588"/>
                  </a:moveTo>
                  <a:cubicBezTo>
                    <a:pt x="1257887" y="436588"/>
                    <a:pt x="1262612" y="441314"/>
                    <a:pt x="1262612" y="447143"/>
                  </a:cubicBezTo>
                  <a:cubicBezTo>
                    <a:pt x="1262612" y="452972"/>
                    <a:pt x="1257887" y="457698"/>
                    <a:pt x="1252057" y="457698"/>
                  </a:cubicBezTo>
                  <a:cubicBezTo>
                    <a:pt x="1246228" y="457698"/>
                    <a:pt x="1241503" y="452972"/>
                    <a:pt x="1241503" y="447143"/>
                  </a:cubicBezTo>
                  <a:cubicBezTo>
                    <a:pt x="1241503" y="441314"/>
                    <a:pt x="1246228" y="436588"/>
                    <a:pt x="1252057" y="436588"/>
                  </a:cubicBezTo>
                  <a:close/>
                  <a:moveTo>
                    <a:pt x="1223813" y="436588"/>
                  </a:moveTo>
                  <a:cubicBezTo>
                    <a:pt x="1229642" y="436588"/>
                    <a:pt x="1234368" y="441314"/>
                    <a:pt x="1234368" y="447143"/>
                  </a:cubicBezTo>
                  <a:cubicBezTo>
                    <a:pt x="1234368" y="452972"/>
                    <a:pt x="1229642" y="457698"/>
                    <a:pt x="1223813" y="457698"/>
                  </a:cubicBezTo>
                  <a:cubicBezTo>
                    <a:pt x="1217983" y="457698"/>
                    <a:pt x="1213258" y="452972"/>
                    <a:pt x="1213258" y="447143"/>
                  </a:cubicBezTo>
                  <a:cubicBezTo>
                    <a:pt x="1213258" y="441314"/>
                    <a:pt x="1217984" y="436588"/>
                    <a:pt x="1223813" y="436588"/>
                  </a:cubicBezTo>
                  <a:close/>
                  <a:moveTo>
                    <a:pt x="1195567" y="436588"/>
                  </a:moveTo>
                  <a:cubicBezTo>
                    <a:pt x="1201396" y="436588"/>
                    <a:pt x="1206122" y="441314"/>
                    <a:pt x="1206122" y="447143"/>
                  </a:cubicBezTo>
                  <a:cubicBezTo>
                    <a:pt x="1206122" y="452972"/>
                    <a:pt x="1201396" y="457698"/>
                    <a:pt x="1195567" y="457698"/>
                  </a:cubicBezTo>
                  <a:cubicBezTo>
                    <a:pt x="1189737" y="457698"/>
                    <a:pt x="1185012" y="452972"/>
                    <a:pt x="1185012" y="447143"/>
                  </a:cubicBezTo>
                  <a:cubicBezTo>
                    <a:pt x="1185012" y="441314"/>
                    <a:pt x="1189737" y="436588"/>
                    <a:pt x="1195567" y="436588"/>
                  </a:cubicBezTo>
                  <a:close/>
                  <a:moveTo>
                    <a:pt x="1167322" y="436588"/>
                  </a:moveTo>
                  <a:cubicBezTo>
                    <a:pt x="1173151" y="436588"/>
                    <a:pt x="1177877" y="441314"/>
                    <a:pt x="1177877" y="447143"/>
                  </a:cubicBezTo>
                  <a:cubicBezTo>
                    <a:pt x="1177877" y="452972"/>
                    <a:pt x="1173151" y="457698"/>
                    <a:pt x="1167322" y="457698"/>
                  </a:cubicBezTo>
                  <a:cubicBezTo>
                    <a:pt x="1161493" y="457698"/>
                    <a:pt x="1156767" y="452972"/>
                    <a:pt x="1156767" y="447143"/>
                  </a:cubicBezTo>
                  <a:cubicBezTo>
                    <a:pt x="1156767" y="441314"/>
                    <a:pt x="1161493" y="436588"/>
                    <a:pt x="1167322" y="436588"/>
                  </a:cubicBezTo>
                  <a:close/>
                  <a:moveTo>
                    <a:pt x="1139076" y="436588"/>
                  </a:moveTo>
                  <a:cubicBezTo>
                    <a:pt x="1144905" y="436588"/>
                    <a:pt x="1149631" y="441314"/>
                    <a:pt x="1149631" y="447143"/>
                  </a:cubicBezTo>
                  <a:cubicBezTo>
                    <a:pt x="1149631" y="452972"/>
                    <a:pt x="1144905" y="457698"/>
                    <a:pt x="1139076" y="457698"/>
                  </a:cubicBezTo>
                  <a:cubicBezTo>
                    <a:pt x="1133246" y="457698"/>
                    <a:pt x="1128521" y="452972"/>
                    <a:pt x="1128521" y="447143"/>
                  </a:cubicBezTo>
                  <a:cubicBezTo>
                    <a:pt x="1128521" y="441314"/>
                    <a:pt x="1133246" y="436588"/>
                    <a:pt x="1139076" y="436588"/>
                  </a:cubicBezTo>
                  <a:close/>
                  <a:moveTo>
                    <a:pt x="1110831" y="436588"/>
                  </a:moveTo>
                  <a:cubicBezTo>
                    <a:pt x="1116660" y="436588"/>
                    <a:pt x="1121386" y="441314"/>
                    <a:pt x="1121386" y="447143"/>
                  </a:cubicBezTo>
                  <a:cubicBezTo>
                    <a:pt x="1121386" y="452972"/>
                    <a:pt x="1116660" y="457698"/>
                    <a:pt x="1110831" y="457698"/>
                  </a:cubicBezTo>
                  <a:cubicBezTo>
                    <a:pt x="1105002" y="457698"/>
                    <a:pt x="1100276" y="452972"/>
                    <a:pt x="1100276" y="447143"/>
                  </a:cubicBezTo>
                  <a:cubicBezTo>
                    <a:pt x="1100276" y="441314"/>
                    <a:pt x="1105002" y="436588"/>
                    <a:pt x="1110831" y="436588"/>
                  </a:cubicBezTo>
                  <a:close/>
                  <a:moveTo>
                    <a:pt x="1082585" y="436588"/>
                  </a:moveTo>
                  <a:cubicBezTo>
                    <a:pt x="1088414" y="436588"/>
                    <a:pt x="1093140" y="441314"/>
                    <a:pt x="1093140" y="447143"/>
                  </a:cubicBezTo>
                  <a:cubicBezTo>
                    <a:pt x="1093140" y="452972"/>
                    <a:pt x="1088414" y="457698"/>
                    <a:pt x="1082585" y="457698"/>
                  </a:cubicBezTo>
                  <a:cubicBezTo>
                    <a:pt x="1076756" y="457698"/>
                    <a:pt x="1072030" y="452972"/>
                    <a:pt x="1072030" y="447143"/>
                  </a:cubicBezTo>
                  <a:cubicBezTo>
                    <a:pt x="1072030" y="441314"/>
                    <a:pt x="1076756" y="436588"/>
                    <a:pt x="1082585" y="436588"/>
                  </a:cubicBezTo>
                  <a:close/>
                  <a:moveTo>
                    <a:pt x="1054340" y="436588"/>
                  </a:moveTo>
                  <a:cubicBezTo>
                    <a:pt x="1060169" y="436588"/>
                    <a:pt x="1064895" y="441314"/>
                    <a:pt x="1064895" y="447143"/>
                  </a:cubicBezTo>
                  <a:cubicBezTo>
                    <a:pt x="1064895" y="452972"/>
                    <a:pt x="1060169" y="457698"/>
                    <a:pt x="1054340" y="457698"/>
                  </a:cubicBezTo>
                  <a:cubicBezTo>
                    <a:pt x="1048511" y="457698"/>
                    <a:pt x="1043785" y="452972"/>
                    <a:pt x="1043785" y="447143"/>
                  </a:cubicBezTo>
                  <a:cubicBezTo>
                    <a:pt x="1043785" y="441314"/>
                    <a:pt x="1048511" y="436588"/>
                    <a:pt x="1054340" y="436588"/>
                  </a:cubicBezTo>
                  <a:close/>
                  <a:moveTo>
                    <a:pt x="1026094" y="436588"/>
                  </a:moveTo>
                  <a:cubicBezTo>
                    <a:pt x="1031923" y="436588"/>
                    <a:pt x="1036649" y="441314"/>
                    <a:pt x="1036649" y="447143"/>
                  </a:cubicBezTo>
                  <a:cubicBezTo>
                    <a:pt x="1036649" y="452972"/>
                    <a:pt x="1031923" y="457698"/>
                    <a:pt x="1026094" y="457698"/>
                  </a:cubicBezTo>
                  <a:cubicBezTo>
                    <a:pt x="1020264" y="457698"/>
                    <a:pt x="1015539" y="452972"/>
                    <a:pt x="1015539" y="447143"/>
                  </a:cubicBezTo>
                  <a:cubicBezTo>
                    <a:pt x="1015539" y="441314"/>
                    <a:pt x="1020264" y="436588"/>
                    <a:pt x="1026094" y="436588"/>
                  </a:cubicBezTo>
                  <a:close/>
                  <a:moveTo>
                    <a:pt x="997849" y="436588"/>
                  </a:moveTo>
                  <a:cubicBezTo>
                    <a:pt x="1003679" y="436588"/>
                    <a:pt x="1008404" y="441314"/>
                    <a:pt x="1008404" y="447143"/>
                  </a:cubicBezTo>
                  <a:cubicBezTo>
                    <a:pt x="1008404" y="452972"/>
                    <a:pt x="1003678" y="457698"/>
                    <a:pt x="997849" y="457698"/>
                  </a:cubicBezTo>
                  <a:cubicBezTo>
                    <a:pt x="992020" y="457698"/>
                    <a:pt x="987294" y="452972"/>
                    <a:pt x="987294" y="447143"/>
                  </a:cubicBezTo>
                  <a:cubicBezTo>
                    <a:pt x="987294" y="441314"/>
                    <a:pt x="992020" y="436588"/>
                    <a:pt x="997849" y="436588"/>
                  </a:cubicBezTo>
                  <a:close/>
                  <a:moveTo>
                    <a:pt x="969603" y="436588"/>
                  </a:moveTo>
                  <a:cubicBezTo>
                    <a:pt x="975432" y="436588"/>
                    <a:pt x="980158" y="441314"/>
                    <a:pt x="980158" y="447143"/>
                  </a:cubicBezTo>
                  <a:cubicBezTo>
                    <a:pt x="980158" y="452972"/>
                    <a:pt x="975432" y="457698"/>
                    <a:pt x="969603" y="457698"/>
                  </a:cubicBezTo>
                  <a:cubicBezTo>
                    <a:pt x="963774" y="457698"/>
                    <a:pt x="959048" y="452972"/>
                    <a:pt x="959048" y="447143"/>
                  </a:cubicBezTo>
                  <a:cubicBezTo>
                    <a:pt x="959048" y="441314"/>
                    <a:pt x="963774" y="436588"/>
                    <a:pt x="969603" y="436588"/>
                  </a:cubicBezTo>
                  <a:close/>
                  <a:moveTo>
                    <a:pt x="941358" y="436588"/>
                  </a:moveTo>
                  <a:cubicBezTo>
                    <a:pt x="947188" y="436588"/>
                    <a:pt x="951913" y="441314"/>
                    <a:pt x="951913" y="447143"/>
                  </a:cubicBezTo>
                  <a:cubicBezTo>
                    <a:pt x="951913" y="452972"/>
                    <a:pt x="947187" y="457698"/>
                    <a:pt x="941358" y="457698"/>
                  </a:cubicBezTo>
                  <a:cubicBezTo>
                    <a:pt x="935529" y="457698"/>
                    <a:pt x="930803" y="452972"/>
                    <a:pt x="930803" y="447143"/>
                  </a:cubicBezTo>
                  <a:cubicBezTo>
                    <a:pt x="930803" y="441314"/>
                    <a:pt x="935529" y="436588"/>
                    <a:pt x="941358" y="436588"/>
                  </a:cubicBezTo>
                  <a:close/>
                  <a:moveTo>
                    <a:pt x="913112" y="436588"/>
                  </a:moveTo>
                  <a:cubicBezTo>
                    <a:pt x="918941" y="436588"/>
                    <a:pt x="923667" y="441314"/>
                    <a:pt x="923667" y="447143"/>
                  </a:cubicBezTo>
                  <a:cubicBezTo>
                    <a:pt x="923667" y="452972"/>
                    <a:pt x="918941" y="457698"/>
                    <a:pt x="913112" y="457698"/>
                  </a:cubicBezTo>
                  <a:cubicBezTo>
                    <a:pt x="907282" y="457698"/>
                    <a:pt x="902557" y="452972"/>
                    <a:pt x="902557" y="447143"/>
                  </a:cubicBezTo>
                  <a:cubicBezTo>
                    <a:pt x="902557" y="441314"/>
                    <a:pt x="907282" y="436588"/>
                    <a:pt x="913112" y="436588"/>
                  </a:cubicBezTo>
                  <a:close/>
                  <a:moveTo>
                    <a:pt x="884867" y="436588"/>
                  </a:moveTo>
                  <a:cubicBezTo>
                    <a:pt x="890696" y="436588"/>
                    <a:pt x="895422" y="441314"/>
                    <a:pt x="895422" y="447143"/>
                  </a:cubicBezTo>
                  <a:cubicBezTo>
                    <a:pt x="895422" y="452972"/>
                    <a:pt x="890696" y="457698"/>
                    <a:pt x="884867" y="457698"/>
                  </a:cubicBezTo>
                  <a:cubicBezTo>
                    <a:pt x="879038" y="457698"/>
                    <a:pt x="874312" y="452972"/>
                    <a:pt x="874312" y="447143"/>
                  </a:cubicBezTo>
                  <a:cubicBezTo>
                    <a:pt x="874312" y="441314"/>
                    <a:pt x="879038" y="436588"/>
                    <a:pt x="884867" y="436588"/>
                  </a:cubicBezTo>
                  <a:close/>
                  <a:moveTo>
                    <a:pt x="856621" y="436588"/>
                  </a:moveTo>
                  <a:cubicBezTo>
                    <a:pt x="862450" y="436588"/>
                    <a:pt x="867176" y="441314"/>
                    <a:pt x="867176" y="447143"/>
                  </a:cubicBezTo>
                  <a:cubicBezTo>
                    <a:pt x="867176" y="452972"/>
                    <a:pt x="862450" y="457698"/>
                    <a:pt x="856621" y="457698"/>
                  </a:cubicBezTo>
                  <a:cubicBezTo>
                    <a:pt x="850792" y="457698"/>
                    <a:pt x="846066" y="452972"/>
                    <a:pt x="846066" y="447143"/>
                  </a:cubicBezTo>
                  <a:cubicBezTo>
                    <a:pt x="846066" y="441314"/>
                    <a:pt x="850792" y="436588"/>
                    <a:pt x="856621" y="436588"/>
                  </a:cubicBezTo>
                  <a:close/>
                  <a:moveTo>
                    <a:pt x="828374" y="436588"/>
                  </a:moveTo>
                  <a:cubicBezTo>
                    <a:pt x="834204" y="436588"/>
                    <a:pt x="838929" y="441314"/>
                    <a:pt x="838929" y="447143"/>
                  </a:cubicBezTo>
                  <a:cubicBezTo>
                    <a:pt x="838929" y="452972"/>
                    <a:pt x="834204" y="457698"/>
                    <a:pt x="828374" y="457698"/>
                  </a:cubicBezTo>
                  <a:cubicBezTo>
                    <a:pt x="822545" y="457698"/>
                    <a:pt x="817820" y="452972"/>
                    <a:pt x="817820" y="447143"/>
                  </a:cubicBezTo>
                  <a:cubicBezTo>
                    <a:pt x="817820" y="441314"/>
                    <a:pt x="822545" y="436588"/>
                    <a:pt x="828374" y="436588"/>
                  </a:cubicBezTo>
                  <a:close/>
                  <a:moveTo>
                    <a:pt x="800130" y="436588"/>
                  </a:moveTo>
                  <a:cubicBezTo>
                    <a:pt x="805959" y="436588"/>
                    <a:pt x="810685" y="441314"/>
                    <a:pt x="810685" y="447143"/>
                  </a:cubicBezTo>
                  <a:cubicBezTo>
                    <a:pt x="810685" y="452972"/>
                    <a:pt x="805959" y="457698"/>
                    <a:pt x="800130" y="457698"/>
                  </a:cubicBezTo>
                  <a:cubicBezTo>
                    <a:pt x="794301" y="457698"/>
                    <a:pt x="789575" y="452972"/>
                    <a:pt x="789575" y="447143"/>
                  </a:cubicBezTo>
                  <a:cubicBezTo>
                    <a:pt x="789575" y="441314"/>
                    <a:pt x="794301" y="436588"/>
                    <a:pt x="800130" y="436588"/>
                  </a:cubicBezTo>
                  <a:close/>
                  <a:moveTo>
                    <a:pt x="771884" y="436588"/>
                  </a:moveTo>
                  <a:cubicBezTo>
                    <a:pt x="777713" y="436588"/>
                    <a:pt x="782438" y="441314"/>
                    <a:pt x="782438" y="447143"/>
                  </a:cubicBezTo>
                  <a:cubicBezTo>
                    <a:pt x="782438" y="452972"/>
                    <a:pt x="777713" y="457698"/>
                    <a:pt x="771884" y="457698"/>
                  </a:cubicBezTo>
                  <a:cubicBezTo>
                    <a:pt x="766054" y="457698"/>
                    <a:pt x="761329" y="452972"/>
                    <a:pt x="761329" y="447143"/>
                  </a:cubicBezTo>
                  <a:cubicBezTo>
                    <a:pt x="761329" y="441314"/>
                    <a:pt x="766054" y="436588"/>
                    <a:pt x="771884" y="436588"/>
                  </a:cubicBezTo>
                  <a:close/>
                  <a:moveTo>
                    <a:pt x="743639" y="436588"/>
                  </a:moveTo>
                  <a:cubicBezTo>
                    <a:pt x="749468" y="436588"/>
                    <a:pt x="754194" y="441314"/>
                    <a:pt x="754194" y="447143"/>
                  </a:cubicBezTo>
                  <a:cubicBezTo>
                    <a:pt x="754194" y="452972"/>
                    <a:pt x="749468" y="457698"/>
                    <a:pt x="743639" y="457698"/>
                  </a:cubicBezTo>
                  <a:cubicBezTo>
                    <a:pt x="737810" y="457698"/>
                    <a:pt x="733084" y="452972"/>
                    <a:pt x="733084" y="447143"/>
                  </a:cubicBezTo>
                  <a:cubicBezTo>
                    <a:pt x="733084" y="441314"/>
                    <a:pt x="737810" y="436588"/>
                    <a:pt x="743639" y="436588"/>
                  </a:cubicBezTo>
                  <a:close/>
                  <a:moveTo>
                    <a:pt x="715393" y="436588"/>
                  </a:moveTo>
                  <a:cubicBezTo>
                    <a:pt x="721222" y="436588"/>
                    <a:pt x="725948" y="441314"/>
                    <a:pt x="725948" y="447143"/>
                  </a:cubicBezTo>
                  <a:cubicBezTo>
                    <a:pt x="725948" y="452972"/>
                    <a:pt x="721222" y="457698"/>
                    <a:pt x="715393" y="457698"/>
                  </a:cubicBezTo>
                  <a:cubicBezTo>
                    <a:pt x="709563" y="457698"/>
                    <a:pt x="704838" y="452972"/>
                    <a:pt x="704838" y="447143"/>
                  </a:cubicBezTo>
                  <a:cubicBezTo>
                    <a:pt x="704838" y="441314"/>
                    <a:pt x="709563" y="436588"/>
                    <a:pt x="715393" y="436588"/>
                  </a:cubicBezTo>
                  <a:close/>
                  <a:moveTo>
                    <a:pt x="687148" y="436588"/>
                  </a:moveTo>
                  <a:cubicBezTo>
                    <a:pt x="692977" y="436588"/>
                    <a:pt x="697703" y="441314"/>
                    <a:pt x="697703" y="447143"/>
                  </a:cubicBezTo>
                  <a:cubicBezTo>
                    <a:pt x="697703" y="452972"/>
                    <a:pt x="692977" y="457698"/>
                    <a:pt x="687148" y="457698"/>
                  </a:cubicBezTo>
                  <a:cubicBezTo>
                    <a:pt x="681319" y="457698"/>
                    <a:pt x="676593" y="452972"/>
                    <a:pt x="676593" y="447143"/>
                  </a:cubicBezTo>
                  <a:cubicBezTo>
                    <a:pt x="676593" y="441314"/>
                    <a:pt x="681319" y="436588"/>
                    <a:pt x="687148" y="436588"/>
                  </a:cubicBezTo>
                  <a:close/>
                  <a:moveTo>
                    <a:pt x="658902" y="436588"/>
                  </a:moveTo>
                  <a:cubicBezTo>
                    <a:pt x="664731" y="436588"/>
                    <a:pt x="669457" y="441314"/>
                    <a:pt x="669457" y="447143"/>
                  </a:cubicBezTo>
                  <a:cubicBezTo>
                    <a:pt x="669457" y="452972"/>
                    <a:pt x="664731" y="457698"/>
                    <a:pt x="658902" y="457698"/>
                  </a:cubicBezTo>
                  <a:cubicBezTo>
                    <a:pt x="653072" y="457698"/>
                    <a:pt x="648347" y="452972"/>
                    <a:pt x="648347" y="447143"/>
                  </a:cubicBezTo>
                  <a:cubicBezTo>
                    <a:pt x="648347" y="441314"/>
                    <a:pt x="653072" y="436588"/>
                    <a:pt x="658902" y="436588"/>
                  </a:cubicBezTo>
                  <a:close/>
                  <a:moveTo>
                    <a:pt x="630657" y="436588"/>
                  </a:moveTo>
                  <a:cubicBezTo>
                    <a:pt x="636486" y="436588"/>
                    <a:pt x="641212" y="441314"/>
                    <a:pt x="641212" y="447143"/>
                  </a:cubicBezTo>
                  <a:cubicBezTo>
                    <a:pt x="641212" y="452972"/>
                    <a:pt x="636486" y="457698"/>
                    <a:pt x="630657" y="457698"/>
                  </a:cubicBezTo>
                  <a:cubicBezTo>
                    <a:pt x="624828" y="457698"/>
                    <a:pt x="620102" y="452972"/>
                    <a:pt x="620102" y="447143"/>
                  </a:cubicBezTo>
                  <a:cubicBezTo>
                    <a:pt x="620102" y="441314"/>
                    <a:pt x="624828" y="436588"/>
                    <a:pt x="630657" y="436588"/>
                  </a:cubicBezTo>
                  <a:close/>
                  <a:moveTo>
                    <a:pt x="602411" y="436588"/>
                  </a:moveTo>
                  <a:cubicBezTo>
                    <a:pt x="608240" y="436588"/>
                    <a:pt x="612966" y="441314"/>
                    <a:pt x="612966" y="447143"/>
                  </a:cubicBezTo>
                  <a:cubicBezTo>
                    <a:pt x="612966" y="452972"/>
                    <a:pt x="608240" y="457698"/>
                    <a:pt x="602411" y="457698"/>
                  </a:cubicBezTo>
                  <a:cubicBezTo>
                    <a:pt x="596581" y="457698"/>
                    <a:pt x="591856" y="452972"/>
                    <a:pt x="591856" y="447143"/>
                  </a:cubicBezTo>
                  <a:cubicBezTo>
                    <a:pt x="591856" y="441314"/>
                    <a:pt x="596581" y="436588"/>
                    <a:pt x="602411" y="436588"/>
                  </a:cubicBezTo>
                  <a:close/>
                  <a:moveTo>
                    <a:pt x="574166" y="436588"/>
                  </a:moveTo>
                  <a:cubicBezTo>
                    <a:pt x="579995" y="436588"/>
                    <a:pt x="584721" y="441314"/>
                    <a:pt x="584721" y="447143"/>
                  </a:cubicBezTo>
                  <a:cubicBezTo>
                    <a:pt x="584721" y="452972"/>
                    <a:pt x="579995" y="457698"/>
                    <a:pt x="574166" y="457698"/>
                  </a:cubicBezTo>
                  <a:cubicBezTo>
                    <a:pt x="568337" y="457698"/>
                    <a:pt x="563611" y="452972"/>
                    <a:pt x="563611" y="447143"/>
                  </a:cubicBezTo>
                  <a:cubicBezTo>
                    <a:pt x="563611" y="441314"/>
                    <a:pt x="568337" y="436588"/>
                    <a:pt x="574166" y="436588"/>
                  </a:cubicBezTo>
                  <a:close/>
                  <a:moveTo>
                    <a:pt x="545920" y="436588"/>
                  </a:moveTo>
                  <a:cubicBezTo>
                    <a:pt x="551749" y="436588"/>
                    <a:pt x="556475" y="441314"/>
                    <a:pt x="556475" y="447143"/>
                  </a:cubicBezTo>
                  <a:cubicBezTo>
                    <a:pt x="556475" y="452972"/>
                    <a:pt x="551749" y="457698"/>
                    <a:pt x="545920" y="457698"/>
                  </a:cubicBezTo>
                  <a:cubicBezTo>
                    <a:pt x="540091" y="457698"/>
                    <a:pt x="535365" y="452972"/>
                    <a:pt x="535365" y="447143"/>
                  </a:cubicBezTo>
                  <a:cubicBezTo>
                    <a:pt x="535365" y="441314"/>
                    <a:pt x="540091" y="436588"/>
                    <a:pt x="545920" y="436588"/>
                  </a:cubicBezTo>
                  <a:close/>
                  <a:moveTo>
                    <a:pt x="517675" y="436588"/>
                  </a:moveTo>
                  <a:cubicBezTo>
                    <a:pt x="523504" y="436588"/>
                    <a:pt x="528230" y="441314"/>
                    <a:pt x="528230" y="447143"/>
                  </a:cubicBezTo>
                  <a:cubicBezTo>
                    <a:pt x="528230" y="452972"/>
                    <a:pt x="523504" y="457698"/>
                    <a:pt x="517675" y="457698"/>
                  </a:cubicBezTo>
                  <a:cubicBezTo>
                    <a:pt x="511846" y="457698"/>
                    <a:pt x="507120" y="452972"/>
                    <a:pt x="507120" y="447143"/>
                  </a:cubicBezTo>
                  <a:cubicBezTo>
                    <a:pt x="507120" y="441314"/>
                    <a:pt x="511846" y="436588"/>
                    <a:pt x="517675" y="436588"/>
                  </a:cubicBezTo>
                  <a:close/>
                  <a:moveTo>
                    <a:pt x="489429" y="436588"/>
                  </a:moveTo>
                  <a:cubicBezTo>
                    <a:pt x="495258" y="436588"/>
                    <a:pt x="499984" y="441314"/>
                    <a:pt x="499984" y="447143"/>
                  </a:cubicBezTo>
                  <a:cubicBezTo>
                    <a:pt x="499984" y="452972"/>
                    <a:pt x="495258" y="457698"/>
                    <a:pt x="489429" y="457698"/>
                  </a:cubicBezTo>
                  <a:cubicBezTo>
                    <a:pt x="483599" y="457698"/>
                    <a:pt x="478874" y="452972"/>
                    <a:pt x="478874" y="447143"/>
                  </a:cubicBezTo>
                  <a:cubicBezTo>
                    <a:pt x="478874" y="441314"/>
                    <a:pt x="483599" y="436588"/>
                    <a:pt x="489429" y="436588"/>
                  </a:cubicBezTo>
                  <a:close/>
                  <a:moveTo>
                    <a:pt x="461184" y="436588"/>
                  </a:moveTo>
                  <a:cubicBezTo>
                    <a:pt x="467013" y="436588"/>
                    <a:pt x="471739" y="441314"/>
                    <a:pt x="471739" y="447143"/>
                  </a:cubicBezTo>
                  <a:cubicBezTo>
                    <a:pt x="471739" y="452972"/>
                    <a:pt x="467013" y="457698"/>
                    <a:pt x="461184" y="457698"/>
                  </a:cubicBezTo>
                  <a:cubicBezTo>
                    <a:pt x="455355" y="457698"/>
                    <a:pt x="450629" y="452972"/>
                    <a:pt x="450629" y="447143"/>
                  </a:cubicBezTo>
                  <a:cubicBezTo>
                    <a:pt x="450629" y="441314"/>
                    <a:pt x="455355" y="436588"/>
                    <a:pt x="461184" y="436588"/>
                  </a:cubicBezTo>
                  <a:close/>
                  <a:moveTo>
                    <a:pt x="432938" y="436588"/>
                  </a:moveTo>
                  <a:cubicBezTo>
                    <a:pt x="438767" y="436588"/>
                    <a:pt x="443493" y="441314"/>
                    <a:pt x="443493" y="447143"/>
                  </a:cubicBezTo>
                  <a:cubicBezTo>
                    <a:pt x="443493" y="452972"/>
                    <a:pt x="438767" y="457698"/>
                    <a:pt x="432938" y="457698"/>
                  </a:cubicBezTo>
                  <a:cubicBezTo>
                    <a:pt x="427108" y="457698"/>
                    <a:pt x="422383" y="452972"/>
                    <a:pt x="422383" y="447143"/>
                  </a:cubicBezTo>
                  <a:cubicBezTo>
                    <a:pt x="422383" y="441314"/>
                    <a:pt x="427108" y="436588"/>
                    <a:pt x="432938" y="436588"/>
                  </a:cubicBezTo>
                  <a:close/>
                  <a:moveTo>
                    <a:pt x="404693" y="436588"/>
                  </a:moveTo>
                  <a:cubicBezTo>
                    <a:pt x="410522" y="436588"/>
                    <a:pt x="415248" y="441314"/>
                    <a:pt x="415248" y="447143"/>
                  </a:cubicBezTo>
                  <a:cubicBezTo>
                    <a:pt x="415248" y="452972"/>
                    <a:pt x="410522" y="457698"/>
                    <a:pt x="404693" y="457698"/>
                  </a:cubicBezTo>
                  <a:cubicBezTo>
                    <a:pt x="398864" y="457698"/>
                    <a:pt x="394138" y="452972"/>
                    <a:pt x="394138" y="447143"/>
                  </a:cubicBezTo>
                  <a:cubicBezTo>
                    <a:pt x="394138" y="441314"/>
                    <a:pt x="398864" y="436588"/>
                    <a:pt x="404693" y="436588"/>
                  </a:cubicBezTo>
                  <a:close/>
                  <a:moveTo>
                    <a:pt x="376447" y="436588"/>
                  </a:moveTo>
                  <a:cubicBezTo>
                    <a:pt x="382276" y="436588"/>
                    <a:pt x="387002" y="441314"/>
                    <a:pt x="387002" y="447143"/>
                  </a:cubicBezTo>
                  <a:cubicBezTo>
                    <a:pt x="387002" y="452972"/>
                    <a:pt x="382276" y="457698"/>
                    <a:pt x="376447" y="457698"/>
                  </a:cubicBezTo>
                  <a:cubicBezTo>
                    <a:pt x="370618" y="457698"/>
                    <a:pt x="365892" y="452972"/>
                    <a:pt x="365892" y="447143"/>
                  </a:cubicBezTo>
                  <a:cubicBezTo>
                    <a:pt x="365892" y="441314"/>
                    <a:pt x="370617" y="436588"/>
                    <a:pt x="376447" y="436588"/>
                  </a:cubicBezTo>
                  <a:close/>
                  <a:moveTo>
                    <a:pt x="348202" y="436588"/>
                  </a:moveTo>
                  <a:cubicBezTo>
                    <a:pt x="354032" y="436588"/>
                    <a:pt x="358757" y="441314"/>
                    <a:pt x="358757" y="447143"/>
                  </a:cubicBezTo>
                  <a:cubicBezTo>
                    <a:pt x="358757" y="452972"/>
                    <a:pt x="354032" y="457698"/>
                    <a:pt x="348202" y="457698"/>
                  </a:cubicBezTo>
                  <a:cubicBezTo>
                    <a:pt x="342373" y="457698"/>
                    <a:pt x="337647" y="452972"/>
                    <a:pt x="337647" y="447143"/>
                  </a:cubicBezTo>
                  <a:cubicBezTo>
                    <a:pt x="337647" y="441314"/>
                    <a:pt x="342373" y="436588"/>
                    <a:pt x="348202" y="436588"/>
                  </a:cubicBezTo>
                  <a:close/>
                  <a:moveTo>
                    <a:pt x="319956" y="436588"/>
                  </a:moveTo>
                  <a:cubicBezTo>
                    <a:pt x="325785" y="436588"/>
                    <a:pt x="330511" y="441314"/>
                    <a:pt x="330511" y="447143"/>
                  </a:cubicBezTo>
                  <a:cubicBezTo>
                    <a:pt x="330511" y="452972"/>
                    <a:pt x="325785" y="457698"/>
                    <a:pt x="319956" y="457698"/>
                  </a:cubicBezTo>
                  <a:cubicBezTo>
                    <a:pt x="314126" y="457698"/>
                    <a:pt x="309401" y="452972"/>
                    <a:pt x="309401" y="447143"/>
                  </a:cubicBezTo>
                  <a:cubicBezTo>
                    <a:pt x="309401" y="441314"/>
                    <a:pt x="314126" y="436588"/>
                    <a:pt x="319956" y="436588"/>
                  </a:cubicBezTo>
                  <a:close/>
                  <a:moveTo>
                    <a:pt x="291711" y="436588"/>
                  </a:moveTo>
                  <a:cubicBezTo>
                    <a:pt x="297541" y="436588"/>
                    <a:pt x="302266" y="441314"/>
                    <a:pt x="302266" y="447143"/>
                  </a:cubicBezTo>
                  <a:cubicBezTo>
                    <a:pt x="302266" y="452972"/>
                    <a:pt x="297541" y="457698"/>
                    <a:pt x="291711" y="457698"/>
                  </a:cubicBezTo>
                  <a:cubicBezTo>
                    <a:pt x="285882" y="457698"/>
                    <a:pt x="281156" y="452972"/>
                    <a:pt x="281156" y="447143"/>
                  </a:cubicBezTo>
                  <a:cubicBezTo>
                    <a:pt x="281156" y="441314"/>
                    <a:pt x="285882" y="436588"/>
                    <a:pt x="291711" y="436588"/>
                  </a:cubicBezTo>
                  <a:close/>
                  <a:moveTo>
                    <a:pt x="263465" y="436588"/>
                  </a:moveTo>
                  <a:cubicBezTo>
                    <a:pt x="269294" y="436588"/>
                    <a:pt x="274020" y="441314"/>
                    <a:pt x="274020" y="447143"/>
                  </a:cubicBezTo>
                  <a:cubicBezTo>
                    <a:pt x="274020" y="452972"/>
                    <a:pt x="269294" y="457698"/>
                    <a:pt x="263465" y="457698"/>
                  </a:cubicBezTo>
                  <a:cubicBezTo>
                    <a:pt x="257636" y="457698"/>
                    <a:pt x="252910" y="452972"/>
                    <a:pt x="252910" y="447143"/>
                  </a:cubicBezTo>
                  <a:cubicBezTo>
                    <a:pt x="252910" y="441314"/>
                    <a:pt x="257635" y="436588"/>
                    <a:pt x="263465" y="436588"/>
                  </a:cubicBezTo>
                  <a:close/>
                  <a:moveTo>
                    <a:pt x="235220" y="436588"/>
                  </a:moveTo>
                  <a:cubicBezTo>
                    <a:pt x="241050" y="436588"/>
                    <a:pt x="245775" y="441314"/>
                    <a:pt x="245775" y="447143"/>
                  </a:cubicBezTo>
                  <a:cubicBezTo>
                    <a:pt x="245775" y="452972"/>
                    <a:pt x="241050" y="457698"/>
                    <a:pt x="235220" y="457698"/>
                  </a:cubicBezTo>
                  <a:cubicBezTo>
                    <a:pt x="229391" y="457698"/>
                    <a:pt x="224665" y="452972"/>
                    <a:pt x="224665" y="447143"/>
                  </a:cubicBezTo>
                  <a:cubicBezTo>
                    <a:pt x="224665" y="441314"/>
                    <a:pt x="229391" y="436588"/>
                    <a:pt x="235220" y="436588"/>
                  </a:cubicBezTo>
                  <a:close/>
                  <a:moveTo>
                    <a:pt x="206974" y="436588"/>
                  </a:moveTo>
                  <a:cubicBezTo>
                    <a:pt x="212803" y="436588"/>
                    <a:pt x="217529" y="441314"/>
                    <a:pt x="217529" y="447143"/>
                  </a:cubicBezTo>
                  <a:cubicBezTo>
                    <a:pt x="217529" y="452972"/>
                    <a:pt x="212803" y="457698"/>
                    <a:pt x="206974" y="457698"/>
                  </a:cubicBezTo>
                  <a:cubicBezTo>
                    <a:pt x="201145" y="457698"/>
                    <a:pt x="196419" y="452972"/>
                    <a:pt x="196419" y="447143"/>
                  </a:cubicBezTo>
                  <a:cubicBezTo>
                    <a:pt x="196419" y="441314"/>
                    <a:pt x="201145" y="436588"/>
                    <a:pt x="206974" y="436588"/>
                  </a:cubicBezTo>
                  <a:close/>
                  <a:moveTo>
                    <a:pt x="178729" y="436588"/>
                  </a:moveTo>
                  <a:cubicBezTo>
                    <a:pt x="184558" y="436588"/>
                    <a:pt x="189284" y="441314"/>
                    <a:pt x="189284" y="447143"/>
                  </a:cubicBezTo>
                  <a:cubicBezTo>
                    <a:pt x="189284" y="452972"/>
                    <a:pt x="184558" y="457698"/>
                    <a:pt x="178729" y="457698"/>
                  </a:cubicBezTo>
                  <a:cubicBezTo>
                    <a:pt x="172900" y="457698"/>
                    <a:pt x="168174" y="452972"/>
                    <a:pt x="168174" y="447143"/>
                  </a:cubicBezTo>
                  <a:cubicBezTo>
                    <a:pt x="168174" y="441314"/>
                    <a:pt x="172900" y="436588"/>
                    <a:pt x="178729" y="436588"/>
                  </a:cubicBezTo>
                  <a:close/>
                  <a:moveTo>
                    <a:pt x="150484" y="436588"/>
                  </a:moveTo>
                  <a:cubicBezTo>
                    <a:pt x="156313" y="436588"/>
                    <a:pt x="161039" y="441314"/>
                    <a:pt x="161039" y="447143"/>
                  </a:cubicBezTo>
                  <a:cubicBezTo>
                    <a:pt x="161039" y="452972"/>
                    <a:pt x="156313" y="457698"/>
                    <a:pt x="150484" y="457698"/>
                  </a:cubicBezTo>
                  <a:cubicBezTo>
                    <a:pt x="144654" y="457698"/>
                    <a:pt x="139929" y="452972"/>
                    <a:pt x="139929" y="447143"/>
                  </a:cubicBezTo>
                  <a:cubicBezTo>
                    <a:pt x="139929" y="441314"/>
                    <a:pt x="144654" y="436588"/>
                    <a:pt x="150484" y="436588"/>
                  </a:cubicBezTo>
                  <a:close/>
                  <a:moveTo>
                    <a:pt x="122238" y="436588"/>
                  </a:moveTo>
                  <a:cubicBezTo>
                    <a:pt x="128067" y="436588"/>
                    <a:pt x="132793" y="441314"/>
                    <a:pt x="132793" y="447143"/>
                  </a:cubicBezTo>
                  <a:cubicBezTo>
                    <a:pt x="132793" y="452972"/>
                    <a:pt x="128067" y="457698"/>
                    <a:pt x="122238" y="457698"/>
                  </a:cubicBezTo>
                  <a:cubicBezTo>
                    <a:pt x="116409" y="457698"/>
                    <a:pt x="111683" y="452972"/>
                    <a:pt x="111683" y="447143"/>
                  </a:cubicBezTo>
                  <a:cubicBezTo>
                    <a:pt x="111683" y="441314"/>
                    <a:pt x="116409" y="436588"/>
                    <a:pt x="122238" y="436588"/>
                  </a:cubicBezTo>
                  <a:close/>
                  <a:moveTo>
                    <a:pt x="93994" y="436588"/>
                  </a:moveTo>
                  <a:cubicBezTo>
                    <a:pt x="99823" y="436588"/>
                    <a:pt x="104548" y="441314"/>
                    <a:pt x="104548" y="447143"/>
                  </a:cubicBezTo>
                  <a:cubicBezTo>
                    <a:pt x="104548" y="452972"/>
                    <a:pt x="99823" y="457698"/>
                    <a:pt x="93994" y="457698"/>
                  </a:cubicBezTo>
                  <a:cubicBezTo>
                    <a:pt x="88164" y="457698"/>
                    <a:pt x="83439" y="452972"/>
                    <a:pt x="83439" y="447143"/>
                  </a:cubicBezTo>
                  <a:cubicBezTo>
                    <a:pt x="83439" y="441314"/>
                    <a:pt x="88164" y="436588"/>
                    <a:pt x="93994" y="436588"/>
                  </a:cubicBezTo>
                  <a:close/>
                  <a:moveTo>
                    <a:pt x="65748" y="436588"/>
                  </a:moveTo>
                  <a:cubicBezTo>
                    <a:pt x="71577" y="436588"/>
                    <a:pt x="76303" y="441314"/>
                    <a:pt x="76303" y="447143"/>
                  </a:cubicBezTo>
                  <a:lnTo>
                    <a:pt x="68616" y="454831"/>
                  </a:lnTo>
                  <a:lnTo>
                    <a:pt x="59700" y="447475"/>
                  </a:lnTo>
                  <a:lnTo>
                    <a:pt x="57752" y="444585"/>
                  </a:lnTo>
                  <a:close/>
                  <a:moveTo>
                    <a:pt x="4909778" y="412358"/>
                  </a:moveTo>
                  <a:lnTo>
                    <a:pt x="4918872" y="421452"/>
                  </a:lnTo>
                  <a:lnTo>
                    <a:pt x="4913782" y="429001"/>
                  </a:lnTo>
                  <a:lnTo>
                    <a:pt x="4909778" y="433005"/>
                  </a:lnTo>
                  <a:cubicBezTo>
                    <a:pt x="4904076" y="433005"/>
                    <a:pt x="4899454" y="428383"/>
                    <a:pt x="4899454" y="422682"/>
                  </a:cubicBezTo>
                  <a:cubicBezTo>
                    <a:pt x="4899454" y="416980"/>
                    <a:pt x="4904076" y="412358"/>
                    <a:pt x="4909778" y="412358"/>
                  </a:cubicBezTo>
                  <a:close/>
                  <a:moveTo>
                    <a:pt x="4881532" y="412358"/>
                  </a:moveTo>
                  <a:cubicBezTo>
                    <a:pt x="4887233" y="412358"/>
                    <a:pt x="4891855" y="416980"/>
                    <a:pt x="4891855" y="422682"/>
                  </a:cubicBezTo>
                  <a:cubicBezTo>
                    <a:pt x="4891855" y="428383"/>
                    <a:pt x="4887233" y="433005"/>
                    <a:pt x="4881532" y="433005"/>
                  </a:cubicBezTo>
                  <a:cubicBezTo>
                    <a:pt x="4875830" y="433005"/>
                    <a:pt x="4871208" y="428383"/>
                    <a:pt x="4871208" y="422682"/>
                  </a:cubicBezTo>
                  <a:cubicBezTo>
                    <a:pt x="4871208" y="416980"/>
                    <a:pt x="4875830" y="412358"/>
                    <a:pt x="4881532" y="412358"/>
                  </a:cubicBezTo>
                  <a:close/>
                  <a:moveTo>
                    <a:pt x="4853287" y="412358"/>
                  </a:moveTo>
                  <a:cubicBezTo>
                    <a:pt x="4858989" y="412358"/>
                    <a:pt x="4863611" y="416980"/>
                    <a:pt x="4863611" y="422682"/>
                  </a:cubicBezTo>
                  <a:cubicBezTo>
                    <a:pt x="4863611" y="428383"/>
                    <a:pt x="4858989" y="433005"/>
                    <a:pt x="4853287" y="433005"/>
                  </a:cubicBezTo>
                  <a:cubicBezTo>
                    <a:pt x="4847586" y="433005"/>
                    <a:pt x="4842964" y="428383"/>
                    <a:pt x="4842964" y="422682"/>
                  </a:cubicBezTo>
                  <a:cubicBezTo>
                    <a:pt x="4842964" y="416980"/>
                    <a:pt x="4847586" y="412358"/>
                    <a:pt x="4853287" y="412358"/>
                  </a:cubicBezTo>
                  <a:close/>
                  <a:moveTo>
                    <a:pt x="4825041" y="412358"/>
                  </a:moveTo>
                  <a:cubicBezTo>
                    <a:pt x="4830742" y="412358"/>
                    <a:pt x="4835364" y="416980"/>
                    <a:pt x="4835364" y="422682"/>
                  </a:cubicBezTo>
                  <a:cubicBezTo>
                    <a:pt x="4835364" y="428383"/>
                    <a:pt x="4830742" y="433005"/>
                    <a:pt x="4825041" y="433005"/>
                  </a:cubicBezTo>
                  <a:cubicBezTo>
                    <a:pt x="4819339" y="433005"/>
                    <a:pt x="4814717" y="428383"/>
                    <a:pt x="4814717" y="422682"/>
                  </a:cubicBezTo>
                  <a:cubicBezTo>
                    <a:pt x="4814717" y="416980"/>
                    <a:pt x="4819339" y="412358"/>
                    <a:pt x="4825041" y="412358"/>
                  </a:cubicBezTo>
                  <a:close/>
                  <a:moveTo>
                    <a:pt x="4796796" y="412358"/>
                  </a:moveTo>
                  <a:cubicBezTo>
                    <a:pt x="4802498" y="412358"/>
                    <a:pt x="4807120" y="416980"/>
                    <a:pt x="4807120" y="422682"/>
                  </a:cubicBezTo>
                  <a:cubicBezTo>
                    <a:pt x="4807120" y="428383"/>
                    <a:pt x="4802498" y="433005"/>
                    <a:pt x="4796796" y="433005"/>
                  </a:cubicBezTo>
                  <a:cubicBezTo>
                    <a:pt x="4791094" y="433005"/>
                    <a:pt x="4786473" y="428383"/>
                    <a:pt x="4786473" y="422682"/>
                  </a:cubicBezTo>
                  <a:cubicBezTo>
                    <a:pt x="4786473" y="416980"/>
                    <a:pt x="4791094" y="412358"/>
                    <a:pt x="4796796" y="412358"/>
                  </a:cubicBezTo>
                  <a:close/>
                  <a:moveTo>
                    <a:pt x="4768550" y="412358"/>
                  </a:moveTo>
                  <a:cubicBezTo>
                    <a:pt x="4774251" y="412358"/>
                    <a:pt x="4778873" y="416980"/>
                    <a:pt x="4778873" y="422682"/>
                  </a:cubicBezTo>
                  <a:cubicBezTo>
                    <a:pt x="4778873" y="428383"/>
                    <a:pt x="4774251" y="433005"/>
                    <a:pt x="4768550" y="433005"/>
                  </a:cubicBezTo>
                  <a:cubicBezTo>
                    <a:pt x="4762848" y="433005"/>
                    <a:pt x="4758226" y="428383"/>
                    <a:pt x="4758226" y="422682"/>
                  </a:cubicBezTo>
                  <a:cubicBezTo>
                    <a:pt x="4758226" y="416980"/>
                    <a:pt x="4762848" y="412358"/>
                    <a:pt x="4768550" y="412358"/>
                  </a:cubicBezTo>
                  <a:close/>
                  <a:moveTo>
                    <a:pt x="4740305" y="412358"/>
                  </a:moveTo>
                  <a:cubicBezTo>
                    <a:pt x="4746007" y="412358"/>
                    <a:pt x="4750629" y="416980"/>
                    <a:pt x="4750629" y="422682"/>
                  </a:cubicBezTo>
                  <a:cubicBezTo>
                    <a:pt x="4750629" y="428383"/>
                    <a:pt x="4746007" y="433005"/>
                    <a:pt x="4740305" y="433005"/>
                  </a:cubicBezTo>
                  <a:cubicBezTo>
                    <a:pt x="4734604" y="433005"/>
                    <a:pt x="4729981" y="428383"/>
                    <a:pt x="4729981" y="422682"/>
                  </a:cubicBezTo>
                  <a:cubicBezTo>
                    <a:pt x="4729981" y="416980"/>
                    <a:pt x="4734604" y="412358"/>
                    <a:pt x="4740305" y="412358"/>
                  </a:cubicBezTo>
                  <a:close/>
                  <a:moveTo>
                    <a:pt x="4712059" y="412358"/>
                  </a:moveTo>
                  <a:cubicBezTo>
                    <a:pt x="4717760" y="412358"/>
                    <a:pt x="4722383" y="416980"/>
                    <a:pt x="4722383" y="422682"/>
                  </a:cubicBezTo>
                  <a:cubicBezTo>
                    <a:pt x="4722383" y="428383"/>
                    <a:pt x="4717760" y="433005"/>
                    <a:pt x="4712059" y="433005"/>
                  </a:cubicBezTo>
                  <a:cubicBezTo>
                    <a:pt x="4706357" y="433005"/>
                    <a:pt x="4701735" y="428383"/>
                    <a:pt x="4701735" y="422682"/>
                  </a:cubicBezTo>
                  <a:cubicBezTo>
                    <a:pt x="4701735" y="416980"/>
                    <a:pt x="4706357" y="412358"/>
                    <a:pt x="4712059" y="412358"/>
                  </a:cubicBezTo>
                  <a:close/>
                  <a:moveTo>
                    <a:pt x="4683814" y="412358"/>
                  </a:moveTo>
                  <a:cubicBezTo>
                    <a:pt x="4689516" y="412358"/>
                    <a:pt x="4694138" y="416980"/>
                    <a:pt x="4694138" y="422682"/>
                  </a:cubicBezTo>
                  <a:cubicBezTo>
                    <a:pt x="4694138" y="428383"/>
                    <a:pt x="4689516" y="433005"/>
                    <a:pt x="4683814" y="433005"/>
                  </a:cubicBezTo>
                  <a:cubicBezTo>
                    <a:pt x="4678113" y="433005"/>
                    <a:pt x="4673490" y="428383"/>
                    <a:pt x="4673490" y="422682"/>
                  </a:cubicBezTo>
                  <a:cubicBezTo>
                    <a:pt x="4673490" y="416980"/>
                    <a:pt x="4678113" y="412358"/>
                    <a:pt x="4683814" y="412358"/>
                  </a:cubicBezTo>
                  <a:close/>
                  <a:moveTo>
                    <a:pt x="4655568" y="412358"/>
                  </a:moveTo>
                  <a:cubicBezTo>
                    <a:pt x="4661269" y="412358"/>
                    <a:pt x="4665891" y="416980"/>
                    <a:pt x="4665891" y="422682"/>
                  </a:cubicBezTo>
                  <a:cubicBezTo>
                    <a:pt x="4665891" y="428383"/>
                    <a:pt x="4661269" y="433005"/>
                    <a:pt x="4655568" y="433005"/>
                  </a:cubicBezTo>
                  <a:cubicBezTo>
                    <a:pt x="4649866" y="433005"/>
                    <a:pt x="4645244" y="428383"/>
                    <a:pt x="4645244" y="422682"/>
                  </a:cubicBezTo>
                  <a:cubicBezTo>
                    <a:pt x="4645244" y="416980"/>
                    <a:pt x="4649866" y="412358"/>
                    <a:pt x="4655568" y="412358"/>
                  </a:cubicBezTo>
                  <a:close/>
                  <a:moveTo>
                    <a:pt x="4627323" y="412358"/>
                  </a:moveTo>
                  <a:cubicBezTo>
                    <a:pt x="4633025" y="412358"/>
                    <a:pt x="4637647" y="416980"/>
                    <a:pt x="4637647" y="422682"/>
                  </a:cubicBezTo>
                  <a:cubicBezTo>
                    <a:pt x="4637647" y="428383"/>
                    <a:pt x="4633025" y="433005"/>
                    <a:pt x="4627323" y="433005"/>
                  </a:cubicBezTo>
                  <a:cubicBezTo>
                    <a:pt x="4621622" y="433005"/>
                    <a:pt x="4617000" y="428383"/>
                    <a:pt x="4617000" y="422682"/>
                  </a:cubicBezTo>
                  <a:cubicBezTo>
                    <a:pt x="4617000" y="416980"/>
                    <a:pt x="4621622" y="412358"/>
                    <a:pt x="4627323" y="412358"/>
                  </a:cubicBezTo>
                  <a:close/>
                  <a:moveTo>
                    <a:pt x="4599077" y="412358"/>
                  </a:moveTo>
                  <a:cubicBezTo>
                    <a:pt x="4604779" y="412358"/>
                    <a:pt x="4609401" y="416980"/>
                    <a:pt x="4609401" y="422682"/>
                  </a:cubicBezTo>
                  <a:cubicBezTo>
                    <a:pt x="4609401" y="428383"/>
                    <a:pt x="4604779" y="433005"/>
                    <a:pt x="4599077" y="433005"/>
                  </a:cubicBezTo>
                  <a:cubicBezTo>
                    <a:pt x="4593375" y="433005"/>
                    <a:pt x="4588753" y="428383"/>
                    <a:pt x="4588753" y="422682"/>
                  </a:cubicBezTo>
                  <a:cubicBezTo>
                    <a:pt x="4588753" y="416980"/>
                    <a:pt x="4593375" y="412358"/>
                    <a:pt x="4599077" y="412358"/>
                  </a:cubicBezTo>
                  <a:close/>
                  <a:moveTo>
                    <a:pt x="4570832" y="412358"/>
                  </a:moveTo>
                  <a:cubicBezTo>
                    <a:pt x="4576534" y="412358"/>
                    <a:pt x="4581156" y="416980"/>
                    <a:pt x="4581156" y="422682"/>
                  </a:cubicBezTo>
                  <a:cubicBezTo>
                    <a:pt x="4581156" y="428383"/>
                    <a:pt x="4576534" y="433005"/>
                    <a:pt x="4570832" y="433005"/>
                  </a:cubicBezTo>
                  <a:cubicBezTo>
                    <a:pt x="4565131" y="433005"/>
                    <a:pt x="4560509" y="428383"/>
                    <a:pt x="4560509" y="422682"/>
                  </a:cubicBezTo>
                  <a:cubicBezTo>
                    <a:pt x="4560509" y="416980"/>
                    <a:pt x="4565131" y="412358"/>
                    <a:pt x="4570832" y="412358"/>
                  </a:cubicBezTo>
                  <a:close/>
                  <a:moveTo>
                    <a:pt x="4542586" y="412358"/>
                  </a:moveTo>
                  <a:cubicBezTo>
                    <a:pt x="4548287" y="412358"/>
                    <a:pt x="4552909" y="416980"/>
                    <a:pt x="4552909" y="422682"/>
                  </a:cubicBezTo>
                  <a:cubicBezTo>
                    <a:pt x="4552909" y="428383"/>
                    <a:pt x="4548287" y="433005"/>
                    <a:pt x="4542586" y="433005"/>
                  </a:cubicBezTo>
                  <a:cubicBezTo>
                    <a:pt x="4536884" y="433005"/>
                    <a:pt x="4532262" y="428383"/>
                    <a:pt x="4532262" y="422682"/>
                  </a:cubicBezTo>
                  <a:cubicBezTo>
                    <a:pt x="4532262" y="416980"/>
                    <a:pt x="4536884" y="412358"/>
                    <a:pt x="4542586" y="412358"/>
                  </a:cubicBezTo>
                  <a:close/>
                  <a:moveTo>
                    <a:pt x="4514341" y="412358"/>
                  </a:moveTo>
                  <a:cubicBezTo>
                    <a:pt x="4520043" y="412358"/>
                    <a:pt x="4524665" y="416980"/>
                    <a:pt x="4524665" y="422682"/>
                  </a:cubicBezTo>
                  <a:cubicBezTo>
                    <a:pt x="4524665" y="428383"/>
                    <a:pt x="4520043" y="433005"/>
                    <a:pt x="4514341" y="433005"/>
                  </a:cubicBezTo>
                  <a:cubicBezTo>
                    <a:pt x="4508640" y="433005"/>
                    <a:pt x="4504018" y="428383"/>
                    <a:pt x="4504018" y="422682"/>
                  </a:cubicBezTo>
                  <a:cubicBezTo>
                    <a:pt x="4504018" y="416980"/>
                    <a:pt x="4508640" y="412358"/>
                    <a:pt x="4514341" y="412358"/>
                  </a:cubicBezTo>
                  <a:close/>
                  <a:moveTo>
                    <a:pt x="4486095" y="412358"/>
                  </a:moveTo>
                  <a:cubicBezTo>
                    <a:pt x="4491797" y="412358"/>
                    <a:pt x="4496419" y="416980"/>
                    <a:pt x="4496419" y="422682"/>
                  </a:cubicBezTo>
                  <a:cubicBezTo>
                    <a:pt x="4496419" y="428383"/>
                    <a:pt x="4491797" y="433005"/>
                    <a:pt x="4486095" y="433005"/>
                  </a:cubicBezTo>
                  <a:cubicBezTo>
                    <a:pt x="4480393" y="433005"/>
                    <a:pt x="4475771" y="428383"/>
                    <a:pt x="4475771" y="422682"/>
                  </a:cubicBezTo>
                  <a:cubicBezTo>
                    <a:pt x="4475771" y="416980"/>
                    <a:pt x="4480393" y="412358"/>
                    <a:pt x="4486095" y="412358"/>
                  </a:cubicBezTo>
                  <a:close/>
                  <a:moveTo>
                    <a:pt x="4457850" y="412358"/>
                  </a:moveTo>
                  <a:cubicBezTo>
                    <a:pt x="4463552" y="412358"/>
                    <a:pt x="4468174" y="416980"/>
                    <a:pt x="4468174" y="422682"/>
                  </a:cubicBezTo>
                  <a:cubicBezTo>
                    <a:pt x="4468174" y="428383"/>
                    <a:pt x="4463552" y="433005"/>
                    <a:pt x="4457850" y="433005"/>
                  </a:cubicBezTo>
                  <a:cubicBezTo>
                    <a:pt x="4452149" y="433005"/>
                    <a:pt x="4447527" y="428383"/>
                    <a:pt x="4447527" y="422682"/>
                  </a:cubicBezTo>
                  <a:cubicBezTo>
                    <a:pt x="4447527" y="416980"/>
                    <a:pt x="4452149" y="412358"/>
                    <a:pt x="4457850" y="412358"/>
                  </a:cubicBezTo>
                  <a:close/>
                  <a:moveTo>
                    <a:pt x="4429604" y="412358"/>
                  </a:moveTo>
                  <a:cubicBezTo>
                    <a:pt x="4435305" y="412358"/>
                    <a:pt x="4439928" y="416980"/>
                    <a:pt x="4439928" y="422682"/>
                  </a:cubicBezTo>
                  <a:cubicBezTo>
                    <a:pt x="4439928" y="428383"/>
                    <a:pt x="4435305" y="433005"/>
                    <a:pt x="4429604" y="433005"/>
                  </a:cubicBezTo>
                  <a:cubicBezTo>
                    <a:pt x="4423902" y="433005"/>
                    <a:pt x="4419280" y="428383"/>
                    <a:pt x="4419280" y="422682"/>
                  </a:cubicBezTo>
                  <a:cubicBezTo>
                    <a:pt x="4419280" y="416980"/>
                    <a:pt x="4423902" y="412358"/>
                    <a:pt x="4429604" y="412358"/>
                  </a:cubicBezTo>
                  <a:close/>
                  <a:moveTo>
                    <a:pt x="4401359" y="412358"/>
                  </a:moveTo>
                  <a:cubicBezTo>
                    <a:pt x="4407061" y="412358"/>
                    <a:pt x="4411683" y="416980"/>
                    <a:pt x="4411683" y="422682"/>
                  </a:cubicBezTo>
                  <a:cubicBezTo>
                    <a:pt x="4411683" y="428383"/>
                    <a:pt x="4407061" y="433005"/>
                    <a:pt x="4401359" y="433005"/>
                  </a:cubicBezTo>
                  <a:cubicBezTo>
                    <a:pt x="4395658" y="433005"/>
                    <a:pt x="4391036" y="428383"/>
                    <a:pt x="4391036" y="422682"/>
                  </a:cubicBezTo>
                  <a:cubicBezTo>
                    <a:pt x="4391036" y="416980"/>
                    <a:pt x="4395658" y="412358"/>
                    <a:pt x="4401359" y="412358"/>
                  </a:cubicBezTo>
                  <a:close/>
                  <a:moveTo>
                    <a:pt x="4373113" y="412358"/>
                  </a:moveTo>
                  <a:cubicBezTo>
                    <a:pt x="4378815" y="412358"/>
                    <a:pt x="4383437" y="416980"/>
                    <a:pt x="4383437" y="422682"/>
                  </a:cubicBezTo>
                  <a:cubicBezTo>
                    <a:pt x="4383437" y="428383"/>
                    <a:pt x="4378815" y="433005"/>
                    <a:pt x="4373113" y="433005"/>
                  </a:cubicBezTo>
                  <a:cubicBezTo>
                    <a:pt x="4367412" y="433005"/>
                    <a:pt x="4362789" y="428383"/>
                    <a:pt x="4362789" y="422682"/>
                  </a:cubicBezTo>
                  <a:cubicBezTo>
                    <a:pt x="4362789" y="416980"/>
                    <a:pt x="4367412" y="412358"/>
                    <a:pt x="4373113" y="412358"/>
                  </a:cubicBezTo>
                  <a:close/>
                  <a:moveTo>
                    <a:pt x="4344868" y="412358"/>
                  </a:moveTo>
                  <a:cubicBezTo>
                    <a:pt x="4350570" y="412358"/>
                    <a:pt x="4355192" y="416980"/>
                    <a:pt x="4355192" y="422682"/>
                  </a:cubicBezTo>
                  <a:cubicBezTo>
                    <a:pt x="4355192" y="428383"/>
                    <a:pt x="4350570" y="433005"/>
                    <a:pt x="4344868" y="433005"/>
                  </a:cubicBezTo>
                  <a:cubicBezTo>
                    <a:pt x="4339167" y="433005"/>
                    <a:pt x="4334545" y="428383"/>
                    <a:pt x="4334545" y="422682"/>
                  </a:cubicBezTo>
                  <a:cubicBezTo>
                    <a:pt x="4334545" y="416980"/>
                    <a:pt x="4339167" y="412358"/>
                    <a:pt x="4344868" y="412358"/>
                  </a:cubicBezTo>
                  <a:close/>
                  <a:moveTo>
                    <a:pt x="4316622" y="412358"/>
                  </a:moveTo>
                  <a:cubicBezTo>
                    <a:pt x="4322324" y="412358"/>
                    <a:pt x="4326946" y="416980"/>
                    <a:pt x="4326946" y="422682"/>
                  </a:cubicBezTo>
                  <a:cubicBezTo>
                    <a:pt x="4326946" y="428383"/>
                    <a:pt x="4322324" y="433005"/>
                    <a:pt x="4316622" y="433005"/>
                  </a:cubicBezTo>
                  <a:cubicBezTo>
                    <a:pt x="4310920" y="433005"/>
                    <a:pt x="4306298" y="428383"/>
                    <a:pt x="4306298" y="422682"/>
                  </a:cubicBezTo>
                  <a:cubicBezTo>
                    <a:pt x="4306298" y="416980"/>
                    <a:pt x="4310920" y="412358"/>
                    <a:pt x="4316622" y="412358"/>
                  </a:cubicBezTo>
                  <a:close/>
                  <a:moveTo>
                    <a:pt x="4288377" y="412358"/>
                  </a:moveTo>
                  <a:cubicBezTo>
                    <a:pt x="4294079" y="412358"/>
                    <a:pt x="4298701" y="416980"/>
                    <a:pt x="4298701" y="422682"/>
                  </a:cubicBezTo>
                  <a:cubicBezTo>
                    <a:pt x="4298701" y="428383"/>
                    <a:pt x="4294079" y="433005"/>
                    <a:pt x="4288377" y="433005"/>
                  </a:cubicBezTo>
                  <a:cubicBezTo>
                    <a:pt x="4282676" y="433005"/>
                    <a:pt x="4278054" y="428383"/>
                    <a:pt x="4278054" y="422682"/>
                  </a:cubicBezTo>
                  <a:cubicBezTo>
                    <a:pt x="4278054" y="416980"/>
                    <a:pt x="4282676" y="412358"/>
                    <a:pt x="4288377" y="412358"/>
                  </a:cubicBezTo>
                  <a:close/>
                  <a:moveTo>
                    <a:pt x="4260131" y="412358"/>
                  </a:moveTo>
                  <a:cubicBezTo>
                    <a:pt x="4265833" y="412358"/>
                    <a:pt x="4270455" y="416980"/>
                    <a:pt x="4270455" y="422682"/>
                  </a:cubicBezTo>
                  <a:cubicBezTo>
                    <a:pt x="4270455" y="428383"/>
                    <a:pt x="4265833" y="433005"/>
                    <a:pt x="4260131" y="433005"/>
                  </a:cubicBezTo>
                  <a:cubicBezTo>
                    <a:pt x="4254430" y="433005"/>
                    <a:pt x="4249808" y="428383"/>
                    <a:pt x="4249808" y="422682"/>
                  </a:cubicBezTo>
                  <a:cubicBezTo>
                    <a:pt x="4249808" y="416980"/>
                    <a:pt x="4254430" y="412358"/>
                    <a:pt x="4260131" y="412358"/>
                  </a:cubicBezTo>
                  <a:close/>
                  <a:moveTo>
                    <a:pt x="4231887" y="412358"/>
                  </a:moveTo>
                  <a:cubicBezTo>
                    <a:pt x="4237588" y="412358"/>
                    <a:pt x="4242210" y="416980"/>
                    <a:pt x="4242210" y="422682"/>
                  </a:cubicBezTo>
                  <a:cubicBezTo>
                    <a:pt x="4242210" y="428383"/>
                    <a:pt x="4237588" y="433005"/>
                    <a:pt x="4231887" y="433005"/>
                  </a:cubicBezTo>
                  <a:cubicBezTo>
                    <a:pt x="4226185" y="433005"/>
                    <a:pt x="4221563" y="428383"/>
                    <a:pt x="4221563" y="422682"/>
                  </a:cubicBezTo>
                  <a:cubicBezTo>
                    <a:pt x="4221563" y="416980"/>
                    <a:pt x="4226185" y="412358"/>
                    <a:pt x="4231887" y="412358"/>
                  </a:cubicBezTo>
                  <a:close/>
                  <a:moveTo>
                    <a:pt x="4203640" y="412358"/>
                  </a:moveTo>
                  <a:cubicBezTo>
                    <a:pt x="4209342" y="412358"/>
                    <a:pt x="4213964" y="416980"/>
                    <a:pt x="4213964" y="422682"/>
                  </a:cubicBezTo>
                  <a:cubicBezTo>
                    <a:pt x="4213964" y="428383"/>
                    <a:pt x="4209342" y="433005"/>
                    <a:pt x="4203640" y="433005"/>
                  </a:cubicBezTo>
                  <a:cubicBezTo>
                    <a:pt x="4197939" y="433005"/>
                    <a:pt x="4193317" y="428383"/>
                    <a:pt x="4193317" y="422682"/>
                  </a:cubicBezTo>
                  <a:cubicBezTo>
                    <a:pt x="4193317" y="416980"/>
                    <a:pt x="4197939" y="412358"/>
                    <a:pt x="4203640" y="412358"/>
                  </a:cubicBezTo>
                  <a:close/>
                  <a:moveTo>
                    <a:pt x="4175396" y="412358"/>
                  </a:moveTo>
                  <a:cubicBezTo>
                    <a:pt x="4181097" y="412358"/>
                    <a:pt x="4185719" y="416980"/>
                    <a:pt x="4185719" y="422682"/>
                  </a:cubicBezTo>
                  <a:cubicBezTo>
                    <a:pt x="4185719" y="428383"/>
                    <a:pt x="4181097" y="433005"/>
                    <a:pt x="4175396" y="433005"/>
                  </a:cubicBezTo>
                  <a:cubicBezTo>
                    <a:pt x="4169694" y="433005"/>
                    <a:pt x="4165072" y="428383"/>
                    <a:pt x="4165072" y="422682"/>
                  </a:cubicBezTo>
                  <a:cubicBezTo>
                    <a:pt x="4165072" y="416980"/>
                    <a:pt x="4169694" y="412358"/>
                    <a:pt x="4175396" y="412358"/>
                  </a:cubicBezTo>
                  <a:close/>
                  <a:moveTo>
                    <a:pt x="4147149" y="412358"/>
                  </a:moveTo>
                  <a:cubicBezTo>
                    <a:pt x="4152851" y="412358"/>
                    <a:pt x="4157473" y="416980"/>
                    <a:pt x="4157473" y="422682"/>
                  </a:cubicBezTo>
                  <a:cubicBezTo>
                    <a:pt x="4157473" y="428383"/>
                    <a:pt x="4152851" y="433005"/>
                    <a:pt x="4147149" y="433005"/>
                  </a:cubicBezTo>
                  <a:cubicBezTo>
                    <a:pt x="4141448" y="433005"/>
                    <a:pt x="4136826" y="428383"/>
                    <a:pt x="4136826" y="422682"/>
                  </a:cubicBezTo>
                  <a:cubicBezTo>
                    <a:pt x="4136826" y="416980"/>
                    <a:pt x="4141448" y="412358"/>
                    <a:pt x="4147149" y="412358"/>
                  </a:cubicBezTo>
                  <a:close/>
                  <a:moveTo>
                    <a:pt x="4118905" y="412358"/>
                  </a:moveTo>
                  <a:cubicBezTo>
                    <a:pt x="4124606" y="412358"/>
                    <a:pt x="4129228" y="416980"/>
                    <a:pt x="4129228" y="422682"/>
                  </a:cubicBezTo>
                  <a:cubicBezTo>
                    <a:pt x="4129228" y="428383"/>
                    <a:pt x="4124606" y="433005"/>
                    <a:pt x="4118905" y="433005"/>
                  </a:cubicBezTo>
                  <a:cubicBezTo>
                    <a:pt x="4113203" y="433005"/>
                    <a:pt x="4108581" y="428383"/>
                    <a:pt x="4108581" y="422682"/>
                  </a:cubicBezTo>
                  <a:cubicBezTo>
                    <a:pt x="4108581" y="416980"/>
                    <a:pt x="4113203" y="412358"/>
                    <a:pt x="4118905" y="412358"/>
                  </a:cubicBezTo>
                  <a:close/>
                  <a:moveTo>
                    <a:pt x="4090658" y="412358"/>
                  </a:moveTo>
                  <a:cubicBezTo>
                    <a:pt x="4096360" y="412358"/>
                    <a:pt x="4100982" y="416980"/>
                    <a:pt x="4100982" y="422682"/>
                  </a:cubicBezTo>
                  <a:cubicBezTo>
                    <a:pt x="4100982" y="428383"/>
                    <a:pt x="4096360" y="433005"/>
                    <a:pt x="4090658" y="433005"/>
                  </a:cubicBezTo>
                  <a:cubicBezTo>
                    <a:pt x="4084957" y="433005"/>
                    <a:pt x="4080335" y="428383"/>
                    <a:pt x="4080335" y="422682"/>
                  </a:cubicBezTo>
                  <a:cubicBezTo>
                    <a:pt x="4080335" y="416980"/>
                    <a:pt x="4084957" y="412358"/>
                    <a:pt x="4090658" y="412358"/>
                  </a:cubicBezTo>
                  <a:close/>
                  <a:moveTo>
                    <a:pt x="4062414" y="412358"/>
                  </a:moveTo>
                  <a:cubicBezTo>
                    <a:pt x="4068115" y="412358"/>
                    <a:pt x="4072737" y="416980"/>
                    <a:pt x="4072737" y="422682"/>
                  </a:cubicBezTo>
                  <a:cubicBezTo>
                    <a:pt x="4072737" y="428383"/>
                    <a:pt x="4068115" y="433005"/>
                    <a:pt x="4062414" y="433005"/>
                  </a:cubicBezTo>
                  <a:cubicBezTo>
                    <a:pt x="4056712" y="433005"/>
                    <a:pt x="4052090" y="428383"/>
                    <a:pt x="4052090" y="422682"/>
                  </a:cubicBezTo>
                  <a:cubicBezTo>
                    <a:pt x="4052090" y="416980"/>
                    <a:pt x="4056712" y="412358"/>
                    <a:pt x="4062414" y="412358"/>
                  </a:cubicBezTo>
                  <a:close/>
                  <a:moveTo>
                    <a:pt x="4034167" y="412358"/>
                  </a:moveTo>
                  <a:cubicBezTo>
                    <a:pt x="4039869" y="412358"/>
                    <a:pt x="4044491" y="416980"/>
                    <a:pt x="4044491" y="422682"/>
                  </a:cubicBezTo>
                  <a:cubicBezTo>
                    <a:pt x="4044491" y="428383"/>
                    <a:pt x="4039869" y="433005"/>
                    <a:pt x="4034167" y="433005"/>
                  </a:cubicBezTo>
                  <a:cubicBezTo>
                    <a:pt x="4028466" y="433005"/>
                    <a:pt x="4023844" y="428383"/>
                    <a:pt x="4023844" y="422682"/>
                  </a:cubicBezTo>
                  <a:cubicBezTo>
                    <a:pt x="4023844" y="416980"/>
                    <a:pt x="4028466" y="412358"/>
                    <a:pt x="4034167" y="412358"/>
                  </a:cubicBezTo>
                  <a:close/>
                  <a:moveTo>
                    <a:pt x="4005923" y="412358"/>
                  </a:moveTo>
                  <a:cubicBezTo>
                    <a:pt x="4011624" y="412358"/>
                    <a:pt x="4016246" y="416980"/>
                    <a:pt x="4016246" y="422682"/>
                  </a:cubicBezTo>
                  <a:cubicBezTo>
                    <a:pt x="4016246" y="428383"/>
                    <a:pt x="4011624" y="433005"/>
                    <a:pt x="4005923" y="433005"/>
                  </a:cubicBezTo>
                  <a:cubicBezTo>
                    <a:pt x="4000221" y="433005"/>
                    <a:pt x="3995599" y="428383"/>
                    <a:pt x="3995599" y="422682"/>
                  </a:cubicBezTo>
                  <a:cubicBezTo>
                    <a:pt x="3995599" y="416980"/>
                    <a:pt x="4000221" y="412358"/>
                    <a:pt x="4005923" y="412358"/>
                  </a:cubicBezTo>
                  <a:close/>
                  <a:moveTo>
                    <a:pt x="3977676" y="412358"/>
                  </a:moveTo>
                  <a:cubicBezTo>
                    <a:pt x="3983378" y="412358"/>
                    <a:pt x="3988000" y="416980"/>
                    <a:pt x="3988000" y="422682"/>
                  </a:cubicBezTo>
                  <a:cubicBezTo>
                    <a:pt x="3988000" y="428383"/>
                    <a:pt x="3983378" y="433005"/>
                    <a:pt x="3977676" y="433005"/>
                  </a:cubicBezTo>
                  <a:cubicBezTo>
                    <a:pt x="3971975" y="433005"/>
                    <a:pt x="3967353" y="428383"/>
                    <a:pt x="3967353" y="422682"/>
                  </a:cubicBezTo>
                  <a:cubicBezTo>
                    <a:pt x="3967353" y="416980"/>
                    <a:pt x="3971975" y="412358"/>
                    <a:pt x="3977676" y="412358"/>
                  </a:cubicBezTo>
                  <a:close/>
                  <a:moveTo>
                    <a:pt x="3949432" y="412358"/>
                  </a:moveTo>
                  <a:cubicBezTo>
                    <a:pt x="3955133" y="412358"/>
                    <a:pt x="3959755" y="416980"/>
                    <a:pt x="3959755" y="422682"/>
                  </a:cubicBezTo>
                  <a:cubicBezTo>
                    <a:pt x="3959755" y="428383"/>
                    <a:pt x="3955133" y="433005"/>
                    <a:pt x="3949432" y="433005"/>
                  </a:cubicBezTo>
                  <a:cubicBezTo>
                    <a:pt x="3943730" y="433005"/>
                    <a:pt x="3939108" y="428383"/>
                    <a:pt x="3939108" y="422682"/>
                  </a:cubicBezTo>
                  <a:cubicBezTo>
                    <a:pt x="3939108" y="416980"/>
                    <a:pt x="3943730" y="412358"/>
                    <a:pt x="3949432" y="412358"/>
                  </a:cubicBezTo>
                  <a:close/>
                  <a:moveTo>
                    <a:pt x="3921185" y="412358"/>
                  </a:moveTo>
                  <a:cubicBezTo>
                    <a:pt x="3926887" y="412358"/>
                    <a:pt x="3931509" y="416980"/>
                    <a:pt x="3931509" y="422682"/>
                  </a:cubicBezTo>
                  <a:cubicBezTo>
                    <a:pt x="3931509" y="428383"/>
                    <a:pt x="3926887" y="433005"/>
                    <a:pt x="3921185" y="433005"/>
                  </a:cubicBezTo>
                  <a:cubicBezTo>
                    <a:pt x="3915484" y="433005"/>
                    <a:pt x="3910862" y="428383"/>
                    <a:pt x="3910862" y="422682"/>
                  </a:cubicBezTo>
                  <a:cubicBezTo>
                    <a:pt x="3910862" y="416980"/>
                    <a:pt x="3915484" y="412358"/>
                    <a:pt x="3921185" y="412358"/>
                  </a:cubicBezTo>
                  <a:close/>
                  <a:moveTo>
                    <a:pt x="3892941" y="412358"/>
                  </a:moveTo>
                  <a:cubicBezTo>
                    <a:pt x="3898642" y="412358"/>
                    <a:pt x="3903264" y="416980"/>
                    <a:pt x="3903264" y="422682"/>
                  </a:cubicBezTo>
                  <a:cubicBezTo>
                    <a:pt x="3903264" y="428383"/>
                    <a:pt x="3898642" y="433005"/>
                    <a:pt x="3892941" y="433005"/>
                  </a:cubicBezTo>
                  <a:cubicBezTo>
                    <a:pt x="3887239" y="433005"/>
                    <a:pt x="3882617" y="428383"/>
                    <a:pt x="3882617" y="422682"/>
                  </a:cubicBezTo>
                  <a:cubicBezTo>
                    <a:pt x="3882617" y="416980"/>
                    <a:pt x="3887239" y="412358"/>
                    <a:pt x="3892941" y="412358"/>
                  </a:cubicBezTo>
                  <a:close/>
                  <a:moveTo>
                    <a:pt x="3864694" y="412358"/>
                  </a:moveTo>
                  <a:cubicBezTo>
                    <a:pt x="3870396" y="412358"/>
                    <a:pt x="3875018" y="416980"/>
                    <a:pt x="3875018" y="422682"/>
                  </a:cubicBezTo>
                  <a:cubicBezTo>
                    <a:pt x="3875018" y="428383"/>
                    <a:pt x="3870396" y="433005"/>
                    <a:pt x="3864694" y="433005"/>
                  </a:cubicBezTo>
                  <a:cubicBezTo>
                    <a:pt x="3858993" y="433005"/>
                    <a:pt x="3854371" y="428383"/>
                    <a:pt x="3854371" y="422682"/>
                  </a:cubicBezTo>
                  <a:cubicBezTo>
                    <a:pt x="3854371" y="416980"/>
                    <a:pt x="3858993" y="412358"/>
                    <a:pt x="3864694" y="412358"/>
                  </a:cubicBezTo>
                  <a:close/>
                  <a:moveTo>
                    <a:pt x="3836450" y="412358"/>
                  </a:moveTo>
                  <a:cubicBezTo>
                    <a:pt x="3842151" y="412358"/>
                    <a:pt x="3846773" y="416980"/>
                    <a:pt x="3846773" y="422682"/>
                  </a:cubicBezTo>
                  <a:cubicBezTo>
                    <a:pt x="3846773" y="428383"/>
                    <a:pt x="3842151" y="433005"/>
                    <a:pt x="3836450" y="433005"/>
                  </a:cubicBezTo>
                  <a:cubicBezTo>
                    <a:pt x="3830748" y="433005"/>
                    <a:pt x="3826126" y="428383"/>
                    <a:pt x="3826126" y="422682"/>
                  </a:cubicBezTo>
                  <a:cubicBezTo>
                    <a:pt x="3826126" y="416980"/>
                    <a:pt x="3830748" y="412358"/>
                    <a:pt x="3836450" y="412358"/>
                  </a:cubicBezTo>
                  <a:close/>
                  <a:moveTo>
                    <a:pt x="3808203" y="412358"/>
                  </a:moveTo>
                  <a:cubicBezTo>
                    <a:pt x="3813905" y="412358"/>
                    <a:pt x="3818527" y="416980"/>
                    <a:pt x="3818527" y="422682"/>
                  </a:cubicBezTo>
                  <a:cubicBezTo>
                    <a:pt x="3818527" y="428383"/>
                    <a:pt x="3813905" y="433005"/>
                    <a:pt x="3808203" y="433005"/>
                  </a:cubicBezTo>
                  <a:cubicBezTo>
                    <a:pt x="3802502" y="433005"/>
                    <a:pt x="3797880" y="428383"/>
                    <a:pt x="3797880" y="422682"/>
                  </a:cubicBezTo>
                  <a:cubicBezTo>
                    <a:pt x="3797880" y="416980"/>
                    <a:pt x="3802502" y="412358"/>
                    <a:pt x="3808203" y="412358"/>
                  </a:cubicBezTo>
                  <a:close/>
                  <a:moveTo>
                    <a:pt x="3779959" y="412358"/>
                  </a:moveTo>
                  <a:cubicBezTo>
                    <a:pt x="3785660" y="412358"/>
                    <a:pt x="3790282" y="416980"/>
                    <a:pt x="3790282" y="422682"/>
                  </a:cubicBezTo>
                  <a:cubicBezTo>
                    <a:pt x="3790282" y="428383"/>
                    <a:pt x="3785660" y="433005"/>
                    <a:pt x="3779959" y="433005"/>
                  </a:cubicBezTo>
                  <a:cubicBezTo>
                    <a:pt x="3774257" y="433005"/>
                    <a:pt x="3769635" y="428383"/>
                    <a:pt x="3769635" y="422682"/>
                  </a:cubicBezTo>
                  <a:cubicBezTo>
                    <a:pt x="3769635" y="416980"/>
                    <a:pt x="3774257" y="412358"/>
                    <a:pt x="3779959" y="412358"/>
                  </a:cubicBezTo>
                  <a:close/>
                  <a:moveTo>
                    <a:pt x="3751712" y="412358"/>
                  </a:moveTo>
                  <a:cubicBezTo>
                    <a:pt x="3757414" y="412358"/>
                    <a:pt x="3762036" y="416980"/>
                    <a:pt x="3762036" y="422682"/>
                  </a:cubicBezTo>
                  <a:cubicBezTo>
                    <a:pt x="3762036" y="428383"/>
                    <a:pt x="3757414" y="433005"/>
                    <a:pt x="3751712" y="433005"/>
                  </a:cubicBezTo>
                  <a:cubicBezTo>
                    <a:pt x="3746011" y="433005"/>
                    <a:pt x="3741389" y="428383"/>
                    <a:pt x="3741389" y="422682"/>
                  </a:cubicBezTo>
                  <a:cubicBezTo>
                    <a:pt x="3741389" y="416980"/>
                    <a:pt x="3746011" y="412358"/>
                    <a:pt x="3751712" y="412358"/>
                  </a:cubicBezTo>
                  <a:close/>
                  <a:moveTo>
                    <a:pt x="3723468" y="412358"/>
                  </a:moveTo>
                  <a:cubicBezTo>
                    <a:pt x="3729169" y="412358"/>
                    <a:pt x="3733792" y="416980"/>
                    <a:pt x="3733792" y="422682"/>
                  </a:cubicBezTo>
                  <a:cubicBezTo>
                    <a:pt x="3733792" y="428383"/>
                    <a:pt x="3729169" y="433005"/>
                    <a:pt x="3723468" y="433005"/>
                  </a:cubicBezTo>
                  <a:cubicBezTo>
                    <a:pt x="3717766" y="433005"/>
                    <a:pt x="3713144" y="428383"/>
                    <a:pt x="3713144" y="422682"/>
                  </a:cubicBezTo>
                  <a:cubicBezTo>
                    <a:pt x="3713144" y="416980"/>
                    <a:pt x="3717766" y="412358"/>
                    <a:pt x="3723468" y="412358"/>
                  </a:cubicBezTo>
                  <a:close/>
                  <a:moveTo>
                    <a:pt x="3695221" y="412358"/>
                  </a:moveTo>
                  <a:cubicBezTo>
                    <a:pt x="3700923" y="412358"/>
                    <a:pt x="3705545" y="416980"/>
                    <a:pt x="3705545" y="422682"/>
                  </a:cubicBezTo>
                  <a:cubicBezTo>
                    <a:pt x="3705545" y="428383"/>
                    <a:pt x="3700923" y="433005"/>
                    <a:pt x="3695221" y="433005"/>
                  </a:cubicBezTo>
                  <a:cubicBezTo>
                    <a:pt x="3689520" y="433005"/>
                    <a:pt x="3684898" y="428383"/>
                    <a:pt x="3684898" y="422682"/>
                  </a:cubicBezTo>
                  <a:cubicBezTo>
                    <a:pt x="3684898" y="416980"/>
                    <a:pt x="3689520" y="412358"/>
                    <a:pt x="3695221" y="412358"/>
                  </a:cubicBezTo>
                  <a:close/>
                  <a:moveTo>
                    <a:pt x="3666977" y="412358"/>
                  </a:moveTo>
                  <a:cubicBezTo>
                    <a:pt x="3672678" y="412358"/>
                    <a:pt x="3677300" y="416980"/>
                    <a:pt x="3677300" y="422682"/>
                  </a:cubicBezTo>
                  <a:cubicBezTo>
                    <a:pt x="3677300" y="428383"/>
                    <a:pt x="3672678" y="433005"/>
                    <a:pt x="3666977" y="433005"/>
                  </a:cubicBezTo>
                  <a:cubicBezTo>
                    <a:pt x="3661275" y="433005"/>
                    <a:pt x="3656653" y="428383"/>
                    <a:pt x="3656653" y="422682"/>
                  </a:cubicBezTo>
                  <a:cubicBezTo>
                    <a:pt x="3656653" y="416980"/>
                    <a:pt x="3661275" y="412358"/>
                    <a:pt x="3666977" y="412358"/>
                  </a:cubicBezTo>
                  <a:close/>
                  <a:moveTo>
                    <a:pt x="3638731" y="412358"/>
                  </a:moveTo>
                  <a:cubicBezTo>
                    <a:pt x="3644432" y="412358"/>
                    <a:pt x="3649054" y="416980"/>
                    <a:pt x="3649054" y="422682"/>
                  </a:cubicBezTo>
                  <a:cubicBezTo>
                    <a:pt x="3649054" y="428383"/>
                    <a:pt x="3644432" y="433005"/>
                    <a:pt x="3638731" y="433005"/>
                  </a:cubicBezTo>
                  <a:cubicBezTo>
                    <a:pt x="3633029" y="433005"/>
                    <a:pt x="3628407" y="428383"/>
                    <a:pt x="3628407" y="422682"/>
                  </a:cubicBezTo>
                  <a:cubicBezTo>
                    <a:pt x="3628407" y="416980"/>
                    <a:pt x="3633029" y="412358"/>
                    <a:pt x="3638731" y="412358"/>
                  </a:cubicBezTo>
                  <a:close/>
                  <a:moveTo>
                    <a:pt x="3610486" y="412358"/>
                  </a:moveTo>
                  <a:cubicBezTo>
                    <a:pt x="3616188" y="412358"/>
                    <a:pt x="3620810" y="416980"/>
                    <a:pt x="3620810" y="422682"/>
                  </a:cubicBezTo>
                  <a:cubicBezTo>
                    <a:pt x="3620810" y="428383"/>
                    <a:pt x="3616188" y="433005"/>
                    <a:pt x="3610486" y="433005"/>
                  </a:cubicBezTo>
                  <a:cubicBezTo>
                    <a:pt x="3604784" y="433005"/>
                    <a:pt x="3600162" y="428383"/>
                    <a:pt x="3600162" y="422682"/>
                  </a:cubicBezTo>
                  <a:cubicBezTo>
                    <a:pt x="3600162" y="416980"/>
                    <a:pt x="3604784" y="412358"/>
                    <a:pt x="3610486" y="412358"/>
                  </a:cubicBezTo>
                  <a:close/>
                  <a:moveTo>
                    <a:pt x="3582240" y="412358"/>
                  </a:moveTo>
                  <a:cubicBezTo>
                    <a:pt x="3587941" y="412358"/>
                    <a:pt x="3592563" y="416980"/>
                    <a:pt x="3592563" y="422682"/>
                  </a:cubicBezTo>
                  <a:cubicBezTo>
                    <a:pt x="3592563" y="428383"/>
                    <a:pt x="3587941" y="433005"/>
                    <a:pt x="3582240" y="433005"/>
                  </a:cubicBezTo>
                  <a:cubicBezTo>
                    <a:pt x="3576538" y="433005"/>
                    <a:pt x="3571916" y="428383"/>
                    <a:pt x="3571916" y="422682"/>
                  </a:cubicBezTo>
                  <a:cubicBezTo>
                    <a:pt x="3571916" y="416980"/>
                    <a:pt x="3576538" y="412358"/>
                    <a:pt x="3582240" y="412358"/>
                  </a:cubicBezTo>
                  <a:close/>
                  <a:moveTo>
                    <a:pt x="3553994" y="412358"/>
                  </a:moveTo>
                  <a:cubicBezTo>
                    <a:pt x="3559696" y="412358"/>
                    <a:pt x="3564318" y="416980"/>
                    <a:pt x="3564318" y="422682"/>
                  </a:cubicBezTo>
                  <a:cubicBezTo>
                    <a:pt x="3564318" y="428383"/>
                    <a:pt x="3559696" y="433005"/>
                    <a:pt x="3553994" y="433005"/>
                  </a:cubicBezTo>
                  <a:cubicBezTo>
                    <a:pt x="3548293" y="433005"/>
                    <a:pt x="3543671" y="428383"/>
                    <a:pt x="3543671" y="422682"/>
                  </a:cubicBezTo>
                  <a:cubicBezTo>
                    <a:pt x="3543671" y="416980"/>
                    <a:pt x="3548293" y="412358"/>
                    <a:pt x="3553994" y="412358"/>
                  </a:cubicBezTo>
                  <a:close/>
                  <a:moveTo>
                    <a:pt x="3525749" y="412358"/>
                  </a:moveTo>
                  <a:cubicBezTo>
                    <a:pt x="3531450" y="412358"/>
                    <a:pt x="3536072" y="416980"/>
                    <a:pt x="3536072" y="422682"/>
                  </a:cubicBezTo>
                  <a:cubicBezTo>
                    <a:pt x="3536072" y="428383"/>
                    <a:pt x="3531450" y="433005"/>
                    <a:pt x="3525749" y="433005"/>
                  </a:cubicBezTo>
                  <a:cubicBezTo>
                    <a:pt x="3520047" y="433005"/>
                    <a:pt x="3515425" y="428383"/>
                    <a:pt x="3515425" y="422682"/>
                  </a:cubicBezTo>
                  <a:cubicBezTo>
                    <a:pt x="3515425" y="416980"/>
                    <a:pt x="3520047" y="412358"/>
                    <a:pt x="3525749" y="412358"/>
                  </a:cubicBezTo>
                  <a:close/>
                  <a:moveTo>
                    <a:pt x="3497504" y="412358"/>
                  </a:moveTo>
                  <a:cubicBezTo>
                    <a:pt x="3503205" y="412358"/>
                    <a:pt x="3507827" y="416980"/>
                    <a:pt x="3507827" y="422682"/>
                  </a:cubicBezTo>
                  <a:cubicBezTo>
                    <a:pt x="3507827" y="428383"/>
                    <a:pt x="3503205" y="433005"/>
                    <a:pt x="3497504" y="433005"/>
                  </a:cubicBezTo>
                  <a:cubicBezTo>
                    <a:pt x="3491803" y="433005"/>
                    <a:pt x="3487181" y="428383"/>
                    <a:pt x="3487181" y="422682"/>
                  </a:cubicBezTo>
                  <a:cubicBezTo>
                    <a:pt x="3487181" y="416980"/>
                    <a:pt x="3491803" y="412358"/>
                    <a:pt x="3497504" y="412358"/>
                  </a:cubicBezTo>
                  <a:close/>
                  <a:moveTo>
                    <a:pt x="3469259" y="412358"/>
                  </a:moveTo>
                  <a:cubicBezTo>
                    <a:pt x="3474960" y="412358"/>
                    <a:pt x="3479582" y="416980"/>
                    <a:pt x="3479582" y="422682"/>
                  </a:cubicBezTo>
                  <a:cubicBezTo>
                    <a:pt x="3479582" y="428383"/>
                    <a:pt x="3474960" y="433005"/>
                    <a:pt x="3469259" y="433005"/>
                  </a:cubicBezTo>
                  <a:cubicBezTo>
                    <a:pt x="3463557" y="433005"/>
                    <a:pt x="3458935" y="428383"/>
                    <a:pt x="3458935" y="422682"/>
                  </a:cubicBezTo>
                  <a:cubicBezTo>
                    <a:pt x="3458935" y="416980"/>
                    <a:pt x="3463557" y="412358"/>
                    <a:pt x="3469259" y="412358"/>
                  </a:cubicBezTo>
                  <a:close/>
                  <a:moveTo>
                    <a:pt x="3441013" y="412358"/>
                  </a:moveTo>
                  <a:cubicBezTo>
                    <a:pt x="3446715" y="412358"/>
                    <a:pt x="3451337" y="416980"/>
                    <a:pt x="3451337" y="422682"/>
                  </a:cubicBezTo>
                  <a:cubicBezTo>
                    <a:pt x="3451337" y="428383"/>
                    <a:pt x="3446715" y="433005"/>
                    <a:pt x="3441013" y="433005"/>
                  </a:cubicBezTo>
                  <a:cubicBezTo>
                    <a:pt x="3435312" y="433005"/>
                    <a:pt x="3430690" y="428383"/>
                    <a:pt x="3430690" y="422682"/>
                  </a:cubicBezTo>
                  <a:cubicBezTo>
                    <a:pt x="3430690" y="416980"/>
                    <a:pt x="3435312" y="412358"/>
                    <a:pt x="3441013" y="412358"/>
                  </a:cubicBezTo>
                  <a:close/>
                  <a:moveTo>
                    <a:pt x="3412768" y="412358"/>
                  </a:moveTo>
                  <a:cubicBezTo>
                    <a:pt x="3418469" y="412358"/>
                    <a:pt x="3423092" y="416980"/>
                    <a:pt x="3423092" y="422682"/>
                  </a:cubicBezTo>
                  <a:cubicBezTo>
                    <a:pt x="3423092" y="428383"/>
                    <a:pt x="3418469" y="433005"/>
                    <a:pt x="3412768" y="433005"/>
                  </a:cubicBezTo>
                  <a:cubicBezTo>
                    <a:pt x="3407066" y="433005"/>
                    <a:pt x="3402444" y="428383"/>
                    <a:pt x="3402444" y="422682"/>
                  </a:cubicBezTo>
                  <a:cubicBezTo>
                    <a:pt x="3402444" y="416980"/>
                    <a:pt x="3407066" y="412358"/>
                    <a:pt x="3412768" y="412358"/>
                  </a:cubicBezTo>
                  <a:close/>
                  <a:moveTo>
                    <a:pt x="3384549" y="412358"/>
                  </a:moveTo>
                  <a:cubicBezTo>
                    <a:pt x="3390250" y="412358"/>
                    <a:pt x="3394873" y="416980"/>
                    <a:pt x="3394873" y="422682"/>
                  </a:cubicBezTo>
                  <a:cubicBezTo>
                    <a:pt x="3394873" y="428383"/>
                    <a:pt x="3390250" y="433005"/>
                    <a:pt x="3384549" y="433005"/>
                  </a:cubicBezTo>
                  <a:cubicBezTo>
                    <a:pt x="3378847" y="433005"/>
                    <a:pt x="3374225" y="428383"/>
                    <a:pt x="3374225" y="422682"/>
                  </a:cubicBezTo>
                  <a:cubicBezTo>
                    <a:pt x="3374225" y="416980"/>
                    <a:pt x="3378847" y="412358"/>
                    <a:pt x="3384549" y="412358"/>
                  </a:cubicBezTo>
                  <a:close/>
                  <a:moveTo>
                    <a:pt x="3356311" y="412358"/>
                  </a:moveTo>
                  <a:cubicBezTo>
                    <a:pt x="3362012" y="412358"/>
                    <a:pt x="3366634" y="416980"/>
                    <a:pt x="3366634" y="422682"/>
                  </a:cubicBezTo>
                  <a:cubicBezTo>
                    <a:pt x="3366634" y="428383"/>
                    <a:pt x="3362012" y="433005"/>
                    <a:pt x="3356311" y="433005"/>
                  </a:cubicBezTo>
                  <a:cubicBezTo>
                    <a:pt x="3350609" y="433005"/>
                    <a:pt x="3345987" y="428383"/>
                    <a:pt x="3345987" y="422682"/>
                  </a:cubicBezTo>
                  <a:cubicBezTo>
                    <a:pt x="3345987" y="416980"/>
                    <a:pt x="3350609" y="412358"/>
                    <a:pt x="3356311" y="412358"/>
                  </a:cubicBezTo>
                  <a:close/>
                  <a:moveTo>
                    <a:pt x="3328066" y="412358"/>
                  </a:moveTo>
                  <a:cubicBezTo>
                    <a:pt x="3333767" y="412358"/>
                    <a:pt x="3338390" y="416980"/>
                    <a:pt x="3338390" y="422682"/>
                  </a:cubicBezTo>
                  <a:cubicBezTo>
                    <a:pt x="3338390" y="428383"/>
                    <a:pt x="3333767" y="433005"/>
                    <a:pt x="3328066" y="433005"/>
                  </a:cubicBezTo>
                  <a:cubicBezTo>
                    <a:pt x="3322364" y="433005"/>
                    <a:pt x="3317742" y="428383"/>
                    <a:pt x="3317742" y="422682"/>
                  </a:cubicBezTo>
                  <a:cubicBezTo>
                    <a:pt x="3317742" y="416980"/>
                    <a:pt x="3322364" y="412358"/>
                    <a:pt x="3328066" y="412358"/>
                  </a:cubicBezTo>
                  <a:close/>
                  <a:moveTo>
                    <a:pt x="3299819" y="412358"/>
                  </a:moveTo>
                  <a:cubicBezTo>
                    <a:pt x="3305521" y="412358"/>
                    <a:pt x="3310143" y="416980"/>
                    <a:pt x="3310143" y="422682"/>
                  </a:cubicBezTo>
                  <a:cubicBezTo>
                    <a:pt x="3310143" y="428383"/>
                    <a:pt x="3305521" y="433005"/>
                    <a:pt x="3299819" y="433005"/>
                  </a:cubicBezTo>
                  <a:cubicBezTo>
                    <a:pt x="3294118" y="433005"/>
                    <a:pt x="3289496" y="428383"/>
                    <a:pt x="3289496" y="422682"/>
                  </a:cubicBezTo>
                  <a:cubicBezTo>
                    <a:pt x="3289496" y="416980"/>
                    <a:pt x="3294118" y="412358"/>
                    <a:pt x="3299819" y="412358"/>
                  </a:cubicBezTo>
                  <a:close/>
                  <a:moveTo>
                    <a:pt x="3271575" y="412358"/>
                  </a:moveTo>
                  <a:cubicBezTo>
                    <a:pt x="3277277" y="412358"/>
                    <a:pt x="3281899" y="416980"/>
                    <a:pt x="3281899" y="422682"/>
                  </a:cubicBezTo>
                  <a:cubicBezTo>
                    <a:pt x="3281899" y="428383"/>
                    <a:pt x="3277277" y="433005"/>
                    <a:pt x="3271575" y="433005"/>
                  </a:cubicBezTo>
                  <a:cubicBezTo>
                    <a:pt x="3265873" y="433005"/>
                    <a:pt x="3261251" y="428383"/>
                    <a:pt x="3261251" y="422682"/>
                  </a:cubicBezTo>
                  <a:cubicBezTo>
                    <a:pt x="3261251" y="416980"/>
                    <a:pt x="3265873" y="412358"/>
                    <a:pt x="3271575" y="412358"/>
                  </a:cubicBezTo>
                  <a:close/>
                  <a:moveTo>
                    <a:pt x="3243329" y="412358"/>
                  </a:moveTo>
                  <a:cubicBezTo>
                    <a:pt x="3249030" y="412358"/>
                    <a:pt x="3253652" y="416980"/>
                    <a:pt x="3253652" y="422682"/>
                  </a:cubicBezTo>
                  <a:cubicBezTo>
                    <a:pt x="3253652" y="428383"/>
                    <a:pt x="3249030" y="433005"/>
                    <a:pt x="3243329" y="433005"/>
                  </a:cubicBezTo>
                  <a:cubicBezTo>
                    <a:pt x="3237627" y="433005"/>
                    <a:pt x="3233005" y="428383"/>
                    <a:pt x="3233005" y="422682"/>
                  </a:cubicBezTo>
                  <a:cubicBezTo>
                    <a:pt x="3233005" y="416980"/>
                    <a:pt x="3237627" y="412358"/>
                    <a:pt x="3243329" y="412358"/>
                  </a:cubicBezTo>
                  <a:close/>
                  <a:moveTo>
                    <a:pt x="3215084" y="412358"/>
                  </a:moveTo>
                  <a:cubicBezTo>
                    <a:pt x="3220786" y="412358"/>
                    <a:pt x="3225408" y="416980"/>
                    <a:pt x="3225408" y="422682"/>
                  </a:cubicBezTo>
                  <a:cubicBezTo>
                    <a:pt x="3225408" y="428383"/>
                    <a:pt x="3220786" y="433005"/>
                    <a:pt x="3215084" y="433005"/>
                  </a:cubicBezTo>
                  <a:cubicBezTo>
                    <a:pt x="3209382" y="433005"/>
                    <a:pt x="3204760" y="428383"/>
                    <a:pt x="3204760" y="422682"/>
                  </a:cubicBezTo>
                  <a:cubicBezTo>
                    <a:pt x="3204760" y="416980"/>
                    <a:pt x="3209382" y="412358"/>
                    <a:pt x="3215084" y="412358"/>
                  </a:cubicBezTo>
                  <a:close/>
                  <a:moveTo>
                    <a:pt x="3186838" y="412358"/>
                  </a:moveTo>
                  <a:cubicBezTo>
                    <a:pt x="3192539" y="412358"/>
                    <a:pt x="3197161" y="416980"/>
                    <a:pt x="3197161" y="422682"/>
                  </a:cubicBezTo>
                  <a:cubicBezTo>
                    <a:pt x="3197161" y="428383"/>
                    <a:pt x="3192539" y="433005"/>
                    <a:pt x="3186838" y="433005"/>
                  </a:cubicBezTo>
                  <a:cubicBezTo>
                    <a:pt x="3181136" y="433005"/>
                    <a:pt x="3176514" y="428383"/>
                    <a:pt x="3176514" y="422682"/>
                  </a:cubicBezTo>
                  <a:cubicBezTo>
                    <a:pt x="3176514" y="416980"/>
                    <a:pt x="3181136" y="412358"/>
                    <a:pt x="3186838" y="412358"/>
                  </a:cubicBezTo>
                  <a:close/>
                  <a:moveTo>
                    <a:pt x="3158593" y="412358"/>
                  </a:moveTo>
                  <a:cubicBezTo>
                    <a:pt x="3164295" y="412358"/>
                    <a:pt x="3168917" y="416980"/>
                    <a:pt x="3168917" y="422682"/>
                  </a:cubicBezTo>
                  <a:cubicBezTo>
                    <a:pt x="3168917" y="428383"/>
                    <a:pt x="3164295" y="433005"/>
                    <a:pt x="3158593" y="433005"/>
                  </a:cubicBezTo>
                  <a:cubicBezTo>
                    <a:pt x="3152892" y="433005"/>
                    <a:pt x="3148270" y="428383"/>
                    <a:pt x="3148270" y="422682"/>
                  </a:cubicBezTo>
                  <a:cubicBezTo>
                    <a:pt x="3148270" y="416980"/>
                    <a:pt x="3152892" y="412358"/>
                    <a:pt x="3158593" y="412358"/>
                  </a:cubicBezTo>
                  <a:close/>
                  <a:moveTo>
                    <a:pt x="3130347" y="412358"/>
                  </a:moveTo>
                  <a:cubicBezTo>
                    <a:pt x="3136048" y="412358"/>
                    <a:pt x="3140670" y="416980"/>
                    <a:pt x="3140670" y="422682"/>
                  </a:cubicBezTo>
                  <a:cubicBezTo>
                    <a:pt x="3140670" y="428383"/>
                    <a:pt x="3136048" y="433005"/>
                    <a:pt x="3130347" y="433005"/>
                  </a:cubicBezTo>
                  <a:cubicBezTo>
                    <a:pt x="3124645" y="433005"/>
                    <a:pt x="3120023" y="428383"/>
                    <a:pt x="3120023" y="422682"/>
                  </a:cubicBezTo>
                  <a:cubicBezTo>
                    <a:pt x="3120023" y="416980"/>
                    <a:pt x="3124645" y="412358"/>
                    <a:pt x="3130347" y="412358"/>
                  </a:cubicBezTo>
                  <a:close/>
                  <a:moveTo>
                    <a:pt x="3102102" y="412358"/>
                  </a:moveTo>
                  <a:cubicBezTo>
                    <a:pt x="3107804" y="412358"/>
                    <a:pt x="3112426" y="416980"/>
                    <a:pt x="3112426" y="422682"/>
                  </a:cubicBezTo>
                  <a:cubicBezTo>
                    <a:pt x="3112426" y="428383"/>
                    <a:pt x="3107804" y="433005"/>
                    <a:pt x="3102102" y="433005"/>
                  </a:cubicBezTo>
                  <a:cubicBezTo>
                    <a:pt x="3096400" y="433005"/>
                    <a:pt x="3091779" y="428383"/>
                    <a:pt x="3091779" y="422682"/>
                  </a:cubicBezTo>
                  <a:cubicBezTo>
                    <a:pt x="3091779" y="416980"/>
                    <a:pt x="3096400" y="412358"/>
                    <a:pt x="3102102" y="412358"/>
                  </a:cubicBezTo>
                  <a:close/>
                  <a:moveTo>
                    <a:pt x="3073856" y="412358"/>
                  </a:moveTo>
                  <a:cubicBezTo>
                    <a:pt x="3079557" y="412358"/>
                    <a:pt x="3084179" y="416980"/>
                    <a:pt x="3084179" y="422682"/>
                  </a:cubicBezTo>
                  <a:cubicBezTo>
                    <a:pt x="3084179" y="428383"/>
                    <a:pt x="3079557" y="433005"/>
                    <a:pt x="3073856" y="433005"/>
                  </a:cubicBezTo>
                  <a:cubicBezTo>
                    <a:pt x="3068154" y="433005"/>
                    <a:pt x="3063532" y="428383"/>
                    <a:pt x="3063532" y="422682"/>
                  </a:cubicBezTo>
                  <a:cubicBezTo>
                    <a:pt x="3063532" y="416980"/>
                    <a:pt x="3068154" y="412358"/>
                    <a:pt x="3073856" y="412358"/>
                  </a:cubicBezTo>
                  <a:close/>
                  <a:moveTo>
                    <a:pt x="3045611" y="412358"/>
                  </a:moveTo>
                  <a:cubicBezTo>
                    <a:pt x="3051313" y="412358"/>
                    <a:pt x="3055935" y="416980"/>
                    <a:pt x="3055935" y="422682"/>
                  </a:cubicBezTo>
                  <a:cubicBezTo>
                    <a:pt x="3055935" y="428383"/>
                    <a:pt x="3051313" y="433005"/>
                    <a:pt x="3045611" y="433005"/>
                  </a:cubicBezTo>
                  <a:cubicBezTo>
                    <a:pt x="3039910" y="433005"/>
                    <a:pt x="3035287" y="428383"/>
                    <a:pt x="3035287" y="422682"/>
                  </a:cubicBezTo>
                  <a:cubicBezTo>
                    <a:pt x="3035287" y="416980"/>
                    <a:pt x="3039910" y="412358"/>
                    <a:pt x="3045611" y="412358"/>
                  </a:cubicBezTo>
                  <a:close/>
                  <a:moveTo>
                    <a:pt x="3017365" y="412358"/>
                  </a:moveTo>
                  <a:cubicBezTo>
                    <a:pt x="3023066" y="412358"/>
                    <a:pt x="3027689" y="416980"/>
                    <a:pt x="3027689" y="422682"/>
                  </a:cubicBezTo>
                  <a:cubicBezTo>
                    <a:pt x="3027689" y="428383"/>
                    <a:pt x="3023066" y="433005"/>
                    <a:pt x="3017365" y="433005"/>
                  </a:cubicBezTo>
                  <a:cubicBezTo>
                    <a:pt x="3011663" y="433005"/>
                    <a:pt x="3007041" y="428383"/>
                    <a:pt x="3007041" y="422682"/>
                  </a:cubicBezTo>
                  <a:cubicBezTo>
                    <a:pt x="3007041" y="416980"/>
                    <a:pt x="3011663" y="412358"/>
                    <a:pt x="3017365" y="412358"/>
                  </a:cubicBezTo>
                  <a:close/>
                  <a:moveTo>
                    <a:pt x="2989120" y="412358"/>
                  </a:moveTo>
                  <a:cubicBezTo>
                    <a:pt x="2994822" y="412358"/>
                    <a:pt x="2999444" y="416980"/>
                    <a:pt x="2999444" y="422682"/>
                  </a:cubicBezTo>
                  <a:cubicBezTo>
                    <a:pt x="2999444" y="428383"/>
                    <a:pt x="2994822" y="433005"/>
                    <a:pt x="2989120" y="433005"/>
                  </a:cubicBezTo>
                  <a:cubicBezTo>
                    <a:pt x="2983419" y="433005"/>
                    <a:pt x="2978796" y="428383"/>
                    <a:pt x="2978796" y="422682"/>
                  </a:cubicBezTo>
                  <a:cubicBezTo>
                    <a:pt x="2978796" y="416980"/>
                    <a:pt x="2983419" y="412358"/>
                    <a:pt x="2989120" y="412358"/>
                  </a:cubicBezTo>
                  <a:close/>
                  <a:moveTo>
                    <a:pt x="2960874" y="412358"/>
                  </a:moveTo>
                  <a:cubicBezTo>
                    <a:pt x="2966575" y="412358"/>
                    <a:pt x="2971197" y="416980"/>
                    <a:pt x="2971197" y="422682"/>
                  </a:cubicBezTo>
                  <a:cubicBezTo>
                    <a:pt x="2971197" y="428383"/>
                    <a:pt x="2966575" y="433005"/>
                    <a:pt x="2960874" y="433005"/>
                  </a:cubicBezTo>
                  <a:cubicBezTo>
                    <a:pt x="2955172" y="433005"/>
                    <a:pt x="2950550" y="428383"/>
                    <a:pt x="2950550" y="422682"/>
                  </a:cubicBezTo>
                  <a:cubicBezTo>
                    <a:pt x="2950550" y="416980"/>
                    <a:pt x="2955172" y="412358"/>
                    <a:pt x="2960874" y="412358"/>
                  </a:cubicBezTo>
                  <a:close/>
                  <a:moveTo>
                    <a:pt x="2932629" y="412358"/>
                  </a:moveTo>
                  <a:cubicBezTo>
                    <a:pt x="2938331" y="412358"/>
                    <a:pt x="2942953" y="416980"/>
                    <a:pt x="2942953" y="422682"/>
                  </a:cubicBezTo>
                  <a:cubicBezTo>
                    <a:pt x="2942953" y="428383"/>
                    <a:pt x="2938331" y="433005"/>
                    <a:pt x="2932629" y="433005"/>
                  </a:cubicBezTo>
                  <a:cubicBezTo>
                    <a:pt x="2926928" y="433005"/>
                    <a:pt x="2922306" y="428383"/>
                    <a:pt x="2922306" y="422682"/>
                  </a:cubicBezTo>
                  <a:cubicBezTo>
                    <a:pt x="2922306" y="416980"/>
                    <a:pt x="2926928" y="412358"/>
                    <a:pt x="2932629" y="412358"/>
                  </a:cubicBezTo>
                  <a:close/>
                  <a:moveTo>
                    <a:pt x="2904383" y="412358"/>
                  </a:moveTo>
                  <a:cubicBezTo>
                    <a:pt x="2910085" y="412358"/>
                    <a:pt x="2914707" y="416980"/>
                    <a:pt x="2914707" y="422682"/>
                  </a:cubicBezTo>
                  <a:cubicBezTo>
                    <a:pt x="2914707" y="428383"/>
                    <a:pt x="2910085" y="433005"/>
                    <a:pt x="2904383" y="433005"/>
                  </a:cubicBezTo>
                  <a:cubicBezTo>
                    <a:pt x="2898681" y="433005"/>
                    <a:pt x="2894059" y="428383"/>
                    <a:pt x="2894059" y="422682"/>
                  </a:cubicBezTo>
                  <a:cubicBezTo>
                    <a:pt x="2894059" y="416980"/>
                    <a:pt x="2898681" y="412358"/>
                    <a:pt x="2904383" y="412358"/>
                  </a:cubicBezTo>
                  <a:close/>
                  <a:moveTo>
                    <a:pt x="2876138" y="412358"/>
                  </a:moveTo>
                  <a:cubicBezTo>
                    <a:pt x="2881840" y="412358"/>
                    <a:pt x="2886462" y="416980"/>
                    <a:pt x="2886462" y="422682"/>
                  </a:cubicBezTo>
                  <a:cubicBezTo>
                    <a:pt x="2886462" y="428383"/>
                    <a:pt x="2881840" y="433005"/>
                    <a:pt x="2876138" y="433005"/>
                  </a:cubicBezTo>
                  <a:cubicBezTo>
                    <a:pt x="2870437" y="433005"/>
                    <a:pt x="2865815" y="428383"/>
                    <a:pt x="2865815" y="422682"/>
                  </a:cubicBezTo>
                  <a:cubicBezTo>
                    <a:pt x="2865815" y="416980"/>
                    <a:pt x="2870437" y="412358"/>
                    <a:pt x="2876138" y="412358"/>
                  </a:cubicBezTo>
                  <a:close/>
                  <a:moveTo>
                    <a:pt x="2847892" y="412358"/>
                  </a:moveTo>
                  <a:cubicBezTo>
                    <a:pt x="2853593" y="412358"/>
                    <a:pt x="2858215" y="416980"/>
                    <a:pt x="2858215" y="422682"/>
                  </a:cubicBezTo>
                  <a:cubicBezTo>
                    <a:pt x="2858215" y="428383"/>
                    <a:pt x="2853593" y="433005"/>
                    <a:pt x="2847892" y="433005"/>
                  </a:cubicBezTo>
                  <a:cubicBezTo>
                    <a:pt x="2842190" y="433005"/>
                    <a:pt x="2837568" y="428383"/>
                    <a:pt x="2837568" y="422682"/>
                  </a:cubicBezTo>
                  <a:cubicBezTo>
                    <a:pt x="2837568" y="416980"/>
                    <a:pt x="2842190" y="412358"/>
                    <a:pt x="2847892" y="412358"/>
                  </a:cubicBezTo>
                  <a:close/>
                  <a:moveTo>
                    <a:pt x="2819647" y="412358"/>
                  </a:moveTo>
                  <a:cubicBezTo>
                    <a:pt x="2825349" y="412358"/>
                    <a:pt x="2829971" y="416980"/>
                    <a:pt x="2829971" y="422682"/>
                  </a:cubicBezTo>
                  <a:cubicBezTo>
                    <a:pt x="2829971" y="428383"/>
                    <a:pt x="2825349" y="433005"/>
                    <a:pt x="2819647" y="433005"/>
                  </a:cubicBezTo>
                  <a:cubicBezTo>
                    <a:pt x="2813946" y="433005"/>
                    <a:pt x="2809324" y="428383"/>
                    <a:pt x="2809324" y="422682"/>
                  </a:cubicBezTo>
                  <a:cubicBezTo>
                    <a:pt x="2809324" y="416980"/>
                    <a:pt x="2813946" y="412358"/>
                    <a:pt x="2819647" y="412358"/>
                  </a:cubicBezTo>
                  <a:close/>
                  <a:moveTo>
                    <a:pt x="2791401" y="412358"/>
                  </a:moveTo>
                  <a:cubicBezTo>
                    <a:pt x="2797103" y="412358"/>
                    <a:pt x="2801725" y="416980"/>
                    <a:pt x="2801725" y="422682"/>
                  </a:cubicBezTo>
                  <a:cubicBezTo>
                    <a:pt x="2801725" y="428383"/>
                    <a:pt x="2797103" y="433005"/>
                    <a:pt x="2791401" y="433005"/>
                  </a:cubicBezTo>
                  <a:cubicBezTo>
                    <a:pt x="2785699" y="433005"/>
                    <a:pt x="2781077" y="428383"/>
                    <a:pt x="2781077" y="422682"/>
                  </a:cubicBezTo>
                  <a:cubicBezTo>
                    <a:pt x="2781077" y="416980"/>
                    <a:pt x="2785699" y="412358"/>
                    <a:pt x="2791401" y="412358"/>
                  </a:cubicBezTo>
                  <a:close/>
                  <a:moveTo>
                    <a:pt x="2763156" y="412358"/>
                  </a:moveTo>
                  <a:cubicBezTo>
                    <a:pt x="2768858" y="412358"/>
                    <a:pt x="2773480" y="416980"/>
                    <a:pt x="2773480" y="422682"/>
                  </a:cubicBezTo>
                  <a:cubicBezTo>
                    <a:pt x="2773480" y="428383"/>
                    <a:pt x="2768858" y="433005"/>
                    <a:pt x="2763156" y="433005"/>
                  </a:cubicBezTo>
                  <a:cubicBezTo>
                    <a:pt x="2757455" y="433005"/>
                    <a:pt x="2752833" y="428383"/>
                    <a:pt x="2752833" y="422682"/>
                  </a:cubicBezTo>
                  <a:cubicBezTo>
                    <a:pt x="2752833" y="416980"/>
                    <a:pt x="2757455" y="412358"/>
                    <a:pt x="2763156" y="412358"/>
                  </a:cubicBezTo>
                  <a:close/>
                  <a:moveTo>
                    <a:pt x="2734910" y="412358"/>
                  </a:moveTo>
                  <a:cubicBezTo>
                    <a:pt x="2740611" y="412358"/>
                    <a:pt x="2745234" y="416980"/>
                    <a:pt x="2745234" y="422682"/>
                  </a:cubicBezTo>
                  <a:cubicBezTo>
                    <a:pt x="2745234" y="428383"/>
                    <a:pt x="2740611" y="433005"/>
                    <a:pt x="2734910" y="433005"/>
                  </a:cubicBezTo>
                  <a:cubicBezTo>
                    <a:pt x="2729208" y="433005"/>
                    <a:pt x="2724586" y="428383"/>
                    <a:pt x="2724586" y="422682"/>
                  </a:cubicBezTo>
                  <a:cubicBezTo>
                    <a:pt x="2724586" y="416980"/>
                    <a:pt x="2729208" y="412358"/>
                    <a:pt x="2734910" y="412358"/>
                  </a:cubicBezTo>
                  <a:close/>
                  <a:moveTo>
                    <a:pt x="2706665" y="412358"/>
                  </a:moveTo>
                  <a:cubicBezTo>
                    <a:pt x="2712367" y="412358"/>
                    <a:pt x="2716989" y="416980"/>
                    <a:pt x="2716989" y="422682"/>
                  </a:cubicBezTo>
                  <a:cubicBezTo>
                    <a:pt x="2716989" y="428383"/>
                    <a:pt x="2712367" y="433005"/>
                    <a:pt x="2706665" y="433005"/>
                  </a:cubicBezTo>
                  <a:cubicBezTo>
                    <a:pt x="2700964" y="433005"/>
                    <a:pt x="2696342" y="428383"/>
                    <a:pt x="2696342" y="422682"/>
                  </a:cubicBezTo>
                  <a:cubicBezTo>
                    <a:pt x="2696342" y="416980"/>
                    <a:pt x="2700964" y="412358"/>
                    <a:pt x="2706665" y="412358"/>
                  </a:cubicBezTo>
                  <a:close/>
                  <a:moveTo>
                    <a:pt x="2678419" y="412358"/>
                  </a:moveTo>
                  <a:cubicBezTo>
                    <a:pt x="2684121" y="412358"/>
                    <a:pt x="2688743" y="416980"/>
                    <a:pt x="2688743" y="422682"/>
                  </a:cubicBezTo>
                  <a:cubicBezTo>
                    <a:pt x="2688743" y="428383"/>
                    <a:pt x="2684121" y="433005"/>
                    <a:pt x="2678419" y="433005"/>
                  </a:cubicBezTo>
                  <a:cubicBezTo>
                    <a:pt x="2672718" y="433005"/>
                    <a:pt x="2668095" y="428383"/>
                    <a:pt x="2668095" y="422682"/>
                  </a:cubicBezTo>
                  <a:cubicBezTo>
                    <a:pt x="2668095" y="416980"/>
                    <a:pt x="2672718" y="412358"/>
                    <a:pt x="2678419" y="412358"/>
                  </a:cubicBezTo>
                  <a:close/>
                  <a:moveTo>
                    <a:pt x="2650174" y="412358"/>
                  </a:moveTo>
                  <a:cubicBezTo>
                    <a:pt x="2655876" y="412358"/>
                    <a:pt x="2660498" y="416980"/>
                    <a:pt x="2660498" y="422682"/>
                  </a:cubicBezTo>
                  <a:cubicBezTo>
                    <a:pt x="2660498" y="428383"/>
                    <a:pt x="2655876" y="433005"/>
                    <a:pt x="2650174" y="433005"/>
                  </a:cubicBezTo>
                  <a:cubicBezTo>
                    <a:pt x="2644473" y="433005"/>
                    <a:pt x="2639851" y="428383"/>
                    <a:pt x="2639851" y="422682"/>
                  </a:cubicBezTo>
                  <a:cubicBezTo>
                    <a:pt x="2639851" y="416980"/>
                    <a:pt x="2644473" y="412358"/>
                    <a:pt x="2650174" y="412358"/>
                  </a:cubicBezTo>
                  <a:close/>
                  <a:moveTo>
                    <a:pt x="2621928" y="412358"/>
                  </a:moveTo>
                  <a:cubicBezTo>
                    <a:pt x="2627630" y="412358"/>
                    <a:pt x="2632252" y="416980"/>
                    <a:pt x="2632252" y="422682"/>
                  </a:cubicBezTo>
                  <a:cubicBezTo>
                    <a:pt x="2632252" y="428383"/>
                    <a:pt x="2627630" y="433005"/>
                    <a:pt x="2621928" y="433005"/>
                  </a:cubicBezTo>
                  <a:cubicBezTo>
                    <a:pt x="2616226" y="433005"/>
                    <a:pt x="2611604" y="428383"/>
                    <a:pt x="2611604" y="422682"/>
                  </a:cubicBezTo>
                  <a:cubicBezTo>
                    <a:pt x="2611604" y="416980"/>
                    <a:pt x="2616226" y="412358"/>
                    <a:pt x="2621928" y="412358"/>
                  </a:cubicBezTo>
                  <a:close/>
                  <a:moveTo>
                    <a:pt x="2593683" y="412358"/>
                  </a:moveTo>
                  <a:cubicBezTo>
                    <a:pt x="2599385" y="412358"/>
                    <a:pt x="2604007" y="416980"/>
                    <a:pt x="2604007" y="422682"/>
                  </a:cubicBezTo>
                  <a:cubicBezTo>
                    <a:pt x="2604007" y="428383"/>
                    <a:pt x="2599385" y="433005"/>
                    <a:pt x="2593683" y="433005"/>
                  </a:cubicBezTo>
                  <a:cubicBezTo>
                    <a:pt x="2587982" y="433005"/>
                    <a:pt x="2583360" y="428383"/>
                    <a:pt x="2583360" y="422682"/>
                  </a:cubicBezTo>
                  <a:cubicBezTo>
                    <a:pt x="2583360" y="416980"/>
                    <a:pt x="2587982" y="412358"/>
                    <a:pt x="2593683" y="412358"/>
                  </a:cubicBezTo>
                  <a:close/>
                  <a:moveTo>
                    <a:pt x="2565437" y="412358"/>
                  </a:moveTo>
                  <a:cubicBezTo>
                    <a:pt x="2571139" y="412358"/>
                    <a:pt x="2575761" y="416980"/>
                    <a:pt x="2575761" y="422682"/>
                  </a:cubicBezTo>
                  <a:cubicBezTo>
                    <a:pt x="2575761" y="428383"/>
                    <a:pt x="2571139" y="433005"/>
                    <a:pt x="2565437" y="433005"/>
                  </a:cubicBezTo>
                  <a:cubicBezTo>
                    <a:pt x="2559736" y="433005"/>
                    <a:pt x="2555114" y="428383"/>
                    <a:pt x="2555114" y="422682"/>
                  </a:cubicBezTo>
                  <a:cubicBezTo>
                    <a:pt x="2555114" y="416980"/>
                    <a:pt x="2559736" y="412358"/>
                    <a:pt x="2565437" y="412358"/>
                  </a:cubicBezTo>
                  <a:close/>
                  <a:moveTo>
                    <a:pt x="2537193" y="412358"/>
                  </a:moveTo>
                  <a:cubicBezTo>
                    <a:pt x="2542894" y="412358"/>
                    <a:pt x="2547516" y="416980"/>
                    <a:pt x="2547516" y="422682"/>
                  </a:cubicBezTo>
                  <a:cubicBezTo>
                    <a:pt x="2547516" y="428383"/>
                    <a:pt x="2542894" y="433005"/>
                    <a:pt x="2537193" y="433005"/>
                  </a:cubicBezTo>
                  <a:cubicBezTo>
                    <a:pt x="2531491" y="433005"/>
                    <a:pt x="2526869" y="428383"/>
                    <a:pt x="2526869" y="422682"/>
                  </a:cubicBezTo>
                  <a:cubicBezTo>
                    <a:pt x="2526869" y="416980"/>
                    <a:pt x="2531491" y="412358"/>
                    <a:pt x="2537193" y="412358"/>
                  </a:cubicBezTo>
                  <a:close/>
                  <a:moveTo>
                    <a:pt x="2508946" y="412358"/>
                  </a:moveTo>
                  <a:cubicBezTo>
                    <a:pt x="2514648" y="412358"/>
                    <a:pt x="2519270" y="416980"/>
                    <a:pt x="2519270" y="422682"/>
                  </a:cubicBezTo>
                  <a:cubicBezTo>
                    <a:pt x="2519270" y="428383"/>
                    <a:pt x="2514648" y="433005"/>
                    <a:pt x="2508946" y="433005"/>
                  </a:cubicBezTo>
                  <a:cubicBezTo>
                    <a:pt x="2503245" y="433005"/>
                    <a:pt x="2498623" y="428383"/>
                    <a:pt x="2498623" y="422682"/>
                  </a:cubicBezTo>
                  <a:cubicBezTo>
                    <a:pt x="2498623" y="416980"/>
                    <a:pt x="2503245" y="412358"/>
                    <a:pt x="2508946" y="412358"/>
                  </a:cubicBezTo>
                  <a:close/>
                  <a:moveTo>
                    <a:pt x="2480702" y="412358"/>
                  </a:moveTo>
                  <a:cubicBezTo>
                    <a:pt x="2486403" y="412358"/>
                    <a:pt x="2491025" y="416980"/>
                    <a:pt x="2491025" y="422682"/>
                  </a:cubicBezTo>
                  <a:cubicBezTo>
                    <a:pt x="2491025" y="428383"/>
                    <a:pt x="2486403" y="433005"/>
                    <a:pt x="2480702" y="433005"/>
                  </a:cubicBezTo>
                  <a:cubicBezTo>
                    <a:pt x="2475000" y="433005"/>
                    <a:pt x="2470378" y="428383"/>
                    <a:pt x="2470378" y="422682"/>
                  </a:cubicBezTo>
                  <a:cubicBezTo>
                    <a:pt x="2470378" y="416980"/>
                    <a:pt x="2475000" y="412358"/>
                    <a:pt x="2480702" y="412358"/>
                  </a:cubicBezTo>
                  <a:close/>
                  <a:moveTo>
                    <a:pt x="2452455" y="412358"/>
                  </a:moveTo>
                  <a:cubicBezTo>
                    <a:pt x="2458157" y="412358"/>
                    <a:pt x="2462779" y="416980"/>
                    <a:pt x="2462779" y="422682"/>
                  </a:cubicBezTo>
                  <a:cubicBezTo>
                    <a:pt x="2462779" y="428383"/>
                    <a:pt x="2458157" y="433005"/>
                    <a:pt x="2452455" y="433005"/>
                  </a:cubicBezTo>
                  <a:cubicBezTo>
                    <a:pt x="2446754" y="433005"/>
                    <a:pt x="2442132" y="428383"/>
                    <a:pt x="2442132" y="422682"/>
                  </a:cubicBezTo>
                  <a:cubicBezTo>
                    <a:pt x="2442132" y="416980"/>
                    <a:pt x="2446754" y="412358"/>
                    <a:pt x="2452455" y="412358"/>
                  </a:cubicBezTo>
                  <a:close/>
                  <a:moveTo>
                    <a:pt x="2424211" y="412358"/>
                  </a:moveTo>
                  <a:cubicBezTo>
                    <a:pt x="2429912" y="412358"/>
                    <a:pt x="2434534" y="416980"/>
                    <a:pt x="2434534" y="422682"/>
                  </a:cubicBezTo>
                  <a:cubicBezTo>
                    <a:pt x="2434534" y="428383"/>
                    <a:pt x="2429912" y="433005"/>
                    <a:pt x="2424211" y="433005"/>
                  </a:cubicBezTo>
                  <a:cubicBezTo>
                    <a:pt x="2418509" y="433005"/>
                    <a:pt x="2413887" y="428383"/>
                    <a:pt x="2413887" y="422682"/>
                  </a:cubicBezTo>
                  <a:cubicBezTo>
                    <a:pt x="2413887" y="416980"/>
                    <a:pt x="2418509" y="412358"/>
                    <a:pt x="2424211" y="412358"/>
                  </a:cubicBezTo>
                  <a:close/>
                  <a:moveTo>
                    <a:pt x="2395964" y="412358"/>
                  </a:moveTo>
                  <a:cubicBezTo>
                    <a:pt x="2401666" y="412358"/>
                    <a:pt x="2406288" y="416980"/>
                    <a:pt x="2406288" y="422682"/>
                  </a:cubicBezTo>
                  <a:cubicBezTo>
                    <a:pt x="2406288" y="428383"/>
                    <a:pt x="2401666" y="433005"/>
                    <a:pt x="2395964" y="433005"/>
                  </a:cubicBezTo>
                  <a:cubicBezTo>
                    <a:pt x="2390263" y="433005"/>
                    <a:pt x="2385641" y="428383"/>
                    <a:pt x="2385641" y="422682"/>
                  </a:cubicBezTo>
                  <a:cubicBezTo>
                    <a:pt x="2385641" y="416980"/>
                    <a:pt x="2390263" y="412358"/>
                    <a:pt x="2395964" y="412358"/>
                  </a:cubicBezTo>
                  <a:close/>
                  <a:moveTo>
                    <a:pt x="2367720" y="412358"/>
                  </a:moveTo>
                  <a:cubicBezTo>
                    <a:pt x="2373421" y="412358"/>
                    <a:pt x="2378043" y="416980"/>
                    <a:pt x="2378043" y="422682"/>
                  </a:cubicBezTo>
                  <a:cubicBezTo>
                    <a:pt x="2378043" y="428383"/>
                    <a:pt x="2373421" y="433005"/>
                    <a:pt x="2367720" y="433005"/>
                  </a:cubicBezTo>
                  <a:cubicBezTo>
                    <a:pt x="2362018" y="433005"/>
                    <a:pt x="2357396" y="428383"/>
                    <a:pt x="2357396" y="422682"/>
                  </a:cubicBezTo>
                  <a:cubicBezTo>
                    <a:pt x="2357396" y="416980"/>
                    <a:pt x="2362018" y="412358"/>
                    <a:pt x="2367720" y="412358"/>
                  </a:cubicBezTo>
                  <a:close/>
                  <a:moveTo>
                    <a:pt x="2339473" y="412358"/>
                  </a:moveTo>
                  <a:cubicBezTo>
                    <a:pt x="2345175" y="412358"/>
                    <a:pt x="2349797" y="416980"/>
                    <a:pt x="2349797" y="422682"/>
                  </a:cubicBezTo>
                  <a:cubicBezTo>
                    <a:pt x="2349797" y="428383"/>
                    <a:pt x="2345175" y="433005"/>
                    <a:pt x="2339473" y="433005"/>
                  </a:cubicBezTo>
                  <a:cubicBezTo>
                    <a:pt x="2333772" y="433005"/>
                    <a:pt x="2329150" y="428383"/>
                    <a:pt x="2329150" y="422682"/>
                  </a:cubicBezTo>
                  <a:cubicBezTo>
                    <a:pt x="2329150" y="416980"/>
                    <a:pt x="2333772" y="412358"/>
                    <a:pt x="2339473" y="412358"/>
                  </a:cubicBezTo>
                  <a:close/>
                  <a:moveTo>
                    <a:pt x="2311229" y="412358"/>
                  </a:moveTo>
                  <a:cubicBezTo>
                    <a:pt x="2316930" y="412358"/>
                    <a:pt x="2321552" y="416980"/>
                    <a:pt x="2321552" y="422682"/>
                  </a:cubicBezTo>
                  <a:cubicBezTo>
                    <a:pt x="2321552" y="428383"/>
                    <a:pt x="2316930" y="433005"/>
                    <a:pt x="2311229" y="433005"/>
                  </a:cubicBezTo>
                  <a:cubicBezTo>
                    <a:pt x="2305527" y="433005"/>
                    <a:pt x="2300905" y="428383"/>
                    <a:pt x="2300905" y="422682"/>
                  </a:cubicBezTo>
                  <a:cubicBezTo>
                    <a:pt x="2300905" y="416980"/>
                    <a:pt x="2305527" y="412358"/>
                    <a:pt x="2311229" y="412358"/>
                  </a:cubicBezTo>
                  <a:close/>
                  <a:moveTo>
                    <a:pt x="2282982" y="412358"/>
                  </a:moveTo>
                  <a:cubicBezTo>
                    <a:pt x="2288684" y="412358"/>
                    <a:pt x="2293306" y="416980"/>
                    <a:pt x="2293306" y="422682"/>
                  </a:cubicBezTo>
                  <a:cubicBezTo>
                    <a:pt x="2293306" y="428383"/>
                    <a:pt x="2288684" y="433005"/>
                    <a:pt x="2282982" y="433005"/>
                  </a:cubicBezTo>
                  <a:cubicBezTo>
                    <a:pt x="2277281" y="433005"/>
                    <a:pt x="2272659" y="428383"/>
                    <a:pt x="2272659" y="422682"/>
                  </a:cubicBezTo>
                  <a:cubicBezTo>
                    <a:pt x="2272659" y="416980"/>
                    <a:pt x="2277281" y="412358"/>
                    <a:pt x="2282982" y="412358"/>
                  </a:cubicBezTo>
                  <a:close/>
                  <a:moveTo>
                    <a:pt x="2254738" y="412358"/>
                  </a:moveTo>
                  <a:cubicBezTo>
                    <a:pt x="2260439" y="412358"/>
                    <a:pt x="2265061" y="416980"/>
                    <a:pt x="2265061" y="422682"/>
                  </a:cubicBezTo>
                  <a:cubicBezTo>
                    <a:pt x="2265061" y="428383"/>
                    <a:pt x="2260439" y="433005"/>
                    <a:pt x="2254738" y="433005"/>
                  </a:cubicBezTo>
                  <a:cubicBezTo>
                    <a:pt x="2249036" y="433005"/>
                    <a:pt x="2244414" y="428383"/>
                    <a:pt x="2244414" y="422682"/>
                  </a:cubicBezTo>
                  <a:cubicBezTo>
                    <a:pt x="2244414" y="416980"/>
                    <a:pt x="2249036" y="412358"/>
                    <a:pt x="2254738" y="412358"/>
                  </a:cubicBezTo>
                  <a:close/>
                  <a:moveTo>
                    <a:pt x="2226491" y="412358"/>
                  </a:moveTo>
                  <a:cubicBezTo>
                    <a:pt x="2232193" y="412358"/>
                    <a:pt x="2236815" y="416980"/>
                    <a:pt x="2236815" y="422682"/>
                  </a:cubicBezTo>
                  <a:cubicBezTo>
                    <a:pt x="2236815" y="428383"/>
                    <a:pt x="2232193" y="433005"/>
                    <a:pt x="2226491" y="433005"/>
                  </a:cubicBezTo>
                  <a:cubicBezTo>
                    <a:pt x="2220790" y="433005"/>
                    <a:pt x="2216168" y="428383"/>
                    <a:pt x="2216168" y="422682"/>
                  </a:cubicBezTo>
                  <a:cubicBezTo>
                    <a:pt x="2216168" y="416980"/>
                    <a:pt x="2220790" y="412358"/>
                    <a:pt x="2226491" y="412358"/>
                  </a:cubicBezTo>
                  <a:close/>
                  <a:moveTo>
                    <a:pt x="2198247" y="412358"/>
                  </a:moveTo>
                  <a:cubicBezTo>
                    <a:pt x="2203948" y="412358"/>
                    <a:pt x="2208570" y="416980"/>
                    <a:pt x="2208570" y="422682"/>
                  </a:cubicBezTo>
                  <a:cubicBezTo>
                    <a:pt x="2208570" y="428383"/>
                    <a:pt x="2203948" y="433005"/>
                    <a:pt x="2198247" y="433005"/>
                  </a:cubicBezTo>
                  <a:cubicBezTo>
                    <a:pt x="2192545" y="433005"/>
                    <a:pt x="2187923" y="428383"/>
                    <a:pt x="2187923" y="422682"/>
                  </a:cubicBezTo>
                  <a:cubicBezTo>
                    <a:pt x="2187923" y="416980"/>
                    <a:pt x="2192545" y="412358"/>
                    <a:pt x="2198247" y="412358"/>
                  </a:cubicBezTo>
                  <a:close/>
                  <a:moveTo>
                    <a:pt x="2170000" y="412358"/>
                  </a:moveTo>
                  <a:cubicBezTo>
                    <a:pt x="2175702" y="412358"/>
                    <a:pt x="2180324" y="416980"/>
                    <a:pt x="2180324" y="422682"/>
                  </a:cubicBezTo>
                  <a:cubicBezTo>
                    <a:pt x="2180324" y="428383"/>
                    <a:pt x="2175702" y="433005"/>
                    <a:pt x="2170000" y="433005"/>
                  </a:cubicBezTo>
                  <a:cubicBezTo>
                    <a:pt x="2164299" y="433005"/>
                    <a:pt x="2159677" y="428383"/>
                    <a:pt x="2159677" y="422682"/>
                  </a:cubicBezTo>
                  <a:cubicBezTo>
                    <a:pt x="2159677" y="416980"/>
                    <a:pt x="2164299" y="412358"/>
                    <a:pt x="2170000" y="412358"/>
                  </a:cubicBezTo>
                  <a:close/>
                  <a:moveTo>
                    <a:pt x="2141756" y="412358"/>
                  </a:moveTo>
                  <a:cubicBezTo>
                    <a:pt x="2147457" y="412358"/>
                    <a:pt x="2152079" y="416980"/>
                    <a:pt x="2152079" y="422682"/>
                  </a:cubicBezTo>
                  <a:cubicBezTo>
                    <a:pt x="2152079" y="428383"/>
                    <a:pt x="2147457" y="433005"/>
                    <a:pt x="2141756" y="433005"/>
                  </a:cubicBezTo>
                  <a:cubicBezTo>
                    <a:pt x="2136054" y="433005"/>
                    <a:pt x="2131432" y="428383"/>
                    <a:pt x="2131432" y="422682"/>
                  </a:cubicBezTo>
                  <a:cubicBezTo>
                    <a:pt x="2131432" y="416980"/>
                    <a:pt x="2136054" y="412358"/>
                    <a:pt x="2141756" y="412358"/>
                  </a:cubicBezTo>
                  <a:close/>
                  <a:moveTo>
                    <a:pt x="2113509" y="412358"/>
                  </a:moveTo>
                  <a:cubicBezTo>
                    <a:pt x="2119211" y="412358"/>
                    <a:pt x="2123833" y="416980"/>
                    <a:pt x="2123833" y="422682"/>
                  </a:cubicBezTo>
                  <a:cubicBezTo>
                    <a:pt x="2123833" y="428383"/>
                    <a:pt x="2119211" y="433005"/>
                    <a:pt x="2113509" y="433005"/>
                  </a:cubicBezTo>
                  <a:cubicBezTo>
                    <a:pt x="2107808" y="433005"/>
                    <a:pt x="2103186" y="428383"/>
                    <a:pt x="2103186" y="422682"/>
                  </a:cubicBezTo>
                  <a:cubicBezTo>
                    <a:pt x="2103186" y="416980"/>
                    <a:pt x="2107808" y="412358"/>
                    <a:pt x="2113509" y="412358"/>
                  </a:cubicBezTo>
                  <a:close/>
                  <a:moveTo>
                    <a:pt x="2085265" y="412358"/>
                  </a:moveTo>
                  <a:cubicBezTo>
                    <a:pt x="2090966" y="412358"/>
                    <a:pt x="2095588" y="416980"/>
                    <a:pt x="2095588" y="422682"/>
                  </a:cubicBezTo>
                  <a:cubicBezTo>
                    <a:pt x="2095588" y="428383"/>
                    <a:pt x="2090966" y="433005"/>
                    <a:pt x="2085265" y="433005"/>
                  </a:cubicBezTo>
                  <a:cubicBezTo>
                    <a:pt x="2079563" y="433005"/>
                    <a:pt x="2074941" y="428383"/>
                    <a:pt x="2074941" y="422682"/>
                  </a:cubicBezTo>
                  <a:cubicBezTo>
                    <a:pt x="2074941" y="416980"/>
                    <a:pt x="2079563" y="412358"/>
                    <a:pt x="2085265" y="412358"/>
                  </a:cubicBezTo>
                  <a:close/>
                  <a:moveTo>
                    <a:pt x="2057018" y="412358"/>
                  </a:moveTo>
                  <a:cubicBezTo>
                    <a:pt x="2062720" y="412358"/>
                    <a:pt x="2067342" y="416980"/>
                    <a:pt x="2067342" y="422682"/>
                  </a:cubicBezTo>
                  <a:cubicBezTo>
                    <a:pt x="2067342" y="428383"/>
                    <a:pt x="2062720" y="433005"/>
                    <a:pt x="2057018" y="433005"/>
                  </a:cubicBezTo>
                  <a:cubicBezTo>
                    <a:pt x="2051317" y="433005"/>
                    <a:pt x="2046695" y="428383"/>
                    <a:pt x="2046695" y="422682"/>
                  </a:cubicBezTo>
                  <a:cubicBezTo>
                    <a:pt x="2046695" y="416980"/>
                    <a:pt x="2051317" y="412358"/>
                    <a:pt x="2057018" y="412358"/>
                  </a:cubicBezTo>
                  <a:close/>
                  <a:moveTo>
                    <a:pt x="2028774" y="412358"/>
                  </a:moveTo>
                  <a:cubicBezTo>
                    <a:pt x="2034475" y="412358"/>
                    <a:pt x="2039098" y="416980"/>
                    <a:pt x="2039098" y="422682"/>
                  </a:cubicBezTo>
                  <a:cubicBezTo>
                    <a:pt x="2039098" y="428383"/>
                    <a:pt x="2034475" y="433005"/>
                    <a:pt x="2028774" y="433005"/>
                  </a:cubicBezTo>
                  <a:cubicBezTo>
                    <a:pt x="2023072" y="433005"/>
                    <a:pt x="2018450" y="428383"/>
                    <a:pt x="2018450" y="422682"/>
                  </a:cubicBezTo>
                  <a:cubicBezTo>
                    <a:pt x="2018450" y="416980"/>
                    <a:pt x="2023072" y="412358"/>
                    <a:pt x="2028774" y="412358"/>
                  </a:cubicBezTo>
                  <a:close/>
                  <a:moveTo>
                    <a:pt x="2000527" y="412358"/>
                  </a:moveTo>
                  <a:cubicBezTo>
                    <a:pt x="2006229" y="412358"/>
                    <a:pt x="2010851" y="416980"/>
                    <a:pt x="2010851" y="422682"/>
                  </a:cubicBezTo>
                  <a:cubicBezTo>
                    <a:pt x="2010851" y="428383"/>
                    <a:pt x="2006229" y="433005"/>
                    <a:pt x="2000527" y="433005"/>
                  </a:cubicBezTo>
                  <a:cubicBezTo>
                    <a:pt x="1994826" y="433005"/>
                    <a:pt x="1990204" y="428383"/>
                    <a:pt x="1990204" y="422682"/>
                  </a:cubicBezTo>
                  <a:cubicBezTo>
                    <a:pt x="1990204" y="416980"/>
                    <a:pt x="1994826" y="412358"/>
                    <a:pt x="2000527" y="412358"/>
                  </a:cubicBezTo>
                  <a:close/>
                  <a:moveTo>
                    <a:pt x="1972283" y="412358"/>
                  </a:moveTo>
                  <a:cubicBezTo>
                    <a:pt x="1977984" y="412358"/>
                    <a:pt x="1982606" y="416980"/>
                    <a:pt x="1982606" y="422682"/>
                  </a:cubicBezTo>
                  <a:cubicBezTo>
                    <a:pt x="1982606" y="428383"/>
                    <a:pt x="1977984" y="433005"/>
                    <a:pt x="1972283" y="433005"/>
                  </a:cubicBezTo>
                  <a:cubicBezTo>
                    <a:pt x="1966581" y="433005"/>
                    <a:pt x="1961959" y="428383"/>
                    <a:pt x="1961959" y="422682"/>
                  </a:cubicBezTo>
                  <a:cubicBezTo>
                    <a:pt x="1961959" y="416980"/>
                    <a:pt x="1966581" y="412358"/>
                    <a:pt x="1972283" y="412358"/>
                  </a:cubicBezTo>
                  <a:close/>
                  <a:moveTo>
                    <a:pt x="1944037" y="412358"/>
                  </a:moveTo>
                  <a:cubicBezTo>
                    <a:pt x="1949738" y="412358"/>
                    <a:pt x="1954360" y="416980"/>
                    <a:pt x="1954360" y="422682"/>
                  </a:cubicBezTo>
                  <a:cubicBezTo>
                    <a:pt x="1954360" y="428383"/>
                    <a:pt x="1949738" y="433005"/>
                    <a:pt x="1944037" y="433005"/>
                  </a:cubicBezTo>
                  <a:cubicBezTo>
                    <a:pt x="1938335" y="433005"/>
                    <a:pt x="1933713" y="428383"/>
                    <a:pt x="1933713" y="422682"/>
                  </a:cubicBezTo>
                  <a:cubicBezTo>
                    <a:pt x="1933713" y="416980"/>
                    <a:pt x="1938335" y="412358"/>
                    <a:pt x="1944037" y="412358"/>
                  </a:cubicBezTo>
                  <a:close/>
                  <a:moveTo>
                    <a:pt x="1915792" y="412358"/>
                  </a:moveTo>
                  <a:cubicBezTo>
                    <a:pt x="1921494" y="412358"/>
                    <a:pt x="1926116" y="416980"/>
                    <a:pt x="1926116" y="422682"/>
                  </a:cubicBezTo>
                  <a:cubicBezTo>
                    <a:pt x="1926116" y="428383"/>
                    <a:pt x="1921494" y="433005"/>
                    <a:pt x="1915792" y="433005"/>
                  </a:cubicBezTo>
                  <a:cubicBezTo>
                    <a:pt x="1910090" y="433005"/>
                    <a:pt x="1905468" y="428383"/>
                    <a:pt x="1905468" y="422682"/>
                  </a:cubicBezTo>
                  <a:cubicBezTo>
                    <a:pt x="1905468" y="416980"/>
                    <a:pt x="1910090" y="412358"/>
                    <a:pt x="1915792" y="412358"/>
                  </a:cubicBezTo>
                  <a:close/>
                  <a:moveTo>
                    <a:pt x="1887546" y="412358"/>
                  </a:moveTo>
                  <a:cubicBezTo>
                    <a:pt x="1893247" y="412358"/>
                    <a:pt x="1897869" y="416980"/>
                    <a:pt x="1897869" y="422682"/>
                  </a:cubicBezTo>
                  <a:cubicBezTo>
                    <a:pt x="1897869" y="428383"/>
                    <a:pt x="1893247" y="433005"/>
                    <a:pt x="1887546" y="433005"/>
                  </a:cubicBezTo>
                  <a:cubicBezTo>
                    <a:pt x="1881844" y="433005"/>
                    <a:pt x="1877222" y="428383"/>
                    <a:pt x="1877222" y="422682"/>
                  </a:cubicBezTo>
                  <a:cubicBezTo>
                    <a:pt x="1877222" y="416980"/>
                    <a:pt x="1881844" y="412358"/>
                    <a:pt x="1887546" y="412358"/>
                  </a:cubicBezTo>
                  <a:close/>
                  <a:moveTo>
                    <a:pt x="1859300" y="412358"/>
                  </a:moveTo>
                  <a:cubicBezTo>
                    <a:pt x="1865002" y="412358"/>
                    <a:pt x="1869624" y="416980"/>
                    <a:pt x="1869624" y="422682"/>
                  </a:cubicBezTo>
                  <a:cubicBezTo>
                    <a:pt x="1869624" y="428383"/>
                    <a:pt x="1865002" y="433005"/>
                    <a:pt x="1859300" y="433005"/>
                  </a:cubicBezTo>
                  <a:cubicBezTo>
                    <a:pt x="1853598" y="433005"/>
                    <a:pt x="1848977" y="428383"/>
                    <a:pt x="1848977" y="422682"/>
                  </a:cubicBezTo>
                  <a:cubicBezTo>
                    <a:pt x="1848977" y="416980"/>
                    <a:pt x="1853598" y="412358"/>
                    <a:pt x="1859300" y="412358"/>
                  </a:cubicBezTo>
                  <a:close/>
                  <a:moveTo>
                    <a:pt x="1831055" y="412358"/>
                  </a:moveTo>
                  <a:cubicBezTo>
                    <a:pt x="1836756" y="412358"/>
                    <a:pt x="1841378" y="416980"/>
                    <a:pt x="1841378" y="422682"/>
                  </a:cubicBezTo>
                  <a:cubicBezTo>
                    <a:pt x="1841378" y="428383"/>
                    <a:pt x="1836756" y="433005"/>
                    <a:pt x="1831055" y="433005"/>
                  </a:cubicBezTo>
                  <a:cubicBezTo>
                    <a:pt x="1825353" y="433005"/>
                    <a:pt x="1820731" y="428383"/>
                    <a:pt x="1820731" y="422682"/>
                  </a:cubicBezTo>
                  <a:cubicBezTo>
                    <a:pt x="1820731" y="416980"/>
                    <a:pt x="1825353" y="412358"/>
                    <a:pt x="1831055" y="412358"/>
                  </a:cubicBezTo>
                  <a:close/>
                  <a:moveTo>
                    <a:pt x="1802810" y="412358"/>
                  </a:moveTo>
                  <a:cubicBezTo>
                    <a:pt x="1808511" y="412358"/>
                    <a:pt x="1813133" y="416980"/>
                    <a:pt x="1813133" y="422682"/>
                  </a:cubicBezTo>
                  <a:cubicBezTo>
                    <a:pt x="1813133" y="428383"/>
                    <a:pt x="1808511" y="433005"/>
                    <a:pt x="1802810" y="433005"/>
                  </a:cubicBezTo>
                  <a:cubicBezTo>
                    <a:pt x="1797109" y="433005"/>
                    <a:pt x="1792487" y="428383"/>
                    <a:pt x="1792487" y="422682"/>
                  </a:cubicBezTo>
                  <a:cubicBezTo>
                    <a:pt x="1792487" y="416980"/>
                    <a:pt x="1797109" y="412358"/>
                    <a:pt x="1802810" y="412358"/>
                  </a:cubicBezTo>
                  <a:close/>
                  <a:moveTo>
                    <a:pt x="1774565" y="412358"/>
                  </a:moveTo>
                  <a:cubicBezTo>
                    <a:pt x="1780266" y="412358"/>
                    <a:pt x="1784888" y="416980"/>
                    <a:pt x="1784888" y="422682"/>
                  </a:cubicBezTo>
                  <a:cubicBezTo>
                    <a:pt x="1784888" y="428383"/>
                    <a:pt x="1780266" y="433005"/>
                    <a:pt x="1774565" y="433005"/>
                  </a:cubicBezTo>
                  <a:cubicBezTo>
                    <a:pt x="1768863" y="433005"/>
                    <a:pt x="1764241" y="428383"/>
                    <a:pt x="1764241" y="422682"/>
                  </a:cubicBezTo>
                  <a:cubicBezTo>
                    <a:pt x="1764241" y="416980"/>
                    <a:pt x="1768863" y="412358"/>
                    <a:pt x="1774565" y="412358"/>
                  </a:cubicBezTo>
                  <a:close/>
                  <a:moveTo>
                    <a:pt x="1746319" y="412358"/>
                  </a:moveTo>
                  <a:cubicBezTo>
                    <a:pt x="1752021" y="412358"/>
                    <a:pt x="1756643" y="416980"/>
                    <a:pt x="1756643" y="422682"/>
                  </a:cubicBezTo>
                  <a:cubicBezTo>
                    <a:pt x="1756643" y="428383"/>
                    <a:pt x="1752021" y="433005"/>
                    <a:pt x="1746319" y="433005"/>
                  </a:cubicBezTo>
                  <a:cubicBezTo>
                    <a:pt x="1740618" y="433005"/>
                    <a:pt x="1735996" y="428383"/>
                    <a:pt x="1735996" y="422682"/>
                  </a:cubicBezTo>
                  <a:cubicBezTo>
                    <a:pt x="1735996" y="416980"/>
                    <a:pt x="1740618" y="412358"/>
                    <a:pt x="1746319" y="412358"/>
                  </a:cubicBezTo>
                  <a:close/>
                  <a:moveTo>
                    <a:pt x="1718074" y="412358"/>
                  </a:moveTo>
                  <a:cubicBezTo>
                    <a:pt x="1723775" y="412358"/>
                    <a:pt x="1728397" y="416980"/>
                    <a:pt x="1728397" y="422682"/>
                  </a:cubicBezTo>
                  <a:cubicBezTo>
                    <a:pt x="1728397" y="428383"/>
                    <a:pt x="1723775" y="433005"/>
                    <a:pt x="1718074" y="433005"/>
                  </a:cubicBezTo>
                  <a:cubicBezTo>
                    <a:pt x="1712372" y="433005"/>
                    <a:pt x="1707750" y="428383"/>
                    <a:pt x="1707750" y="422682"/>
                  </a:cubicBezTo>
                  <a:cubicBezTo>
                    <a:pt x="1707750" y="416980"/>
                    <a:pt x="1712372" y="412358"/>
                    <a:pt x="1718074" y="412358"/>
                  </a:cubicBezTo>
                  <a:close/>
                  <a:moveTo>
                    <a:pt x="1689855" y="412358"/>
                  </a:moveTo>
                  <a:cubicBezTo>
                    <a:pt x="1695556" y="412358"/>
                    <a:pt x="1700178" y="416980"/>
                    <a:pt x="1700178" y="422682"/>
                  </a:cubicBezTo>
                  <a:cubicBezTo>
                    <a:pt x="1700178" y="428383"/>
                    <a:pt x="1695556" y="433005"/>
                    <a:pt x="1689855" y="433005"/>
                  </a:cubicBezTo>
                  <a:cubicBezTo>
                    <a:pt x="1684153" y="433005"/>
                    <a:pt x="1679531" y="428383"/>
                    <a:pt x="1679531" y="422682"/>
                  </a:cubicBezTo>
                  <a:cubicBezTo>
                    <a:pt x="1679531" y="416980"/>
                    <a:pt x="1684153" y="412358"/>
                    <a:pt x="1689855" y="412358"/>
                  </a:cubicBezTo>
                  <a:close/>
                  <a:moveTo>
                    <a:pt x="1661617" y="412358"/>
                  </a:moveTo>
                  <a:cubicBezTo>
                    <a:pt x="1667318" y="412358"/>
                    <a:pt x="1671940" y="416980"/>
                    <a:pt x="1671940" y="422682"/>
                  </a:cubicBezTo>
                  <a:cubicBezTo>
                    <a:pt x="1671940" y="428383"/>
                    <a:pt x="1667318" y="433005"/>
                    <a:pt x="1661617" y="433005"/>
                  </a:cubicBezTo>
                  <a:cubicBezTo>
                    <a:pt x="1655915" y="433005"/>
                    <a:pt x="1651293" y="428383"/>
                    <a:pt x="1651293" y="422682"/>
                  </a:cubicBezTo>
                  <a:cubicBezTo>
                    <a:pt x="1651293" y="416980"/>
                    <a:pt x="1655915" y="412358"/>
                    <a:pt x="1661617" y="412358"/>
                  </a:cubicBezTo>
                  <a:close/>
                  <a:moveTo>
                    <a:pt x="1633372" y="412358"/>
                  </a:moveTo>
                  <a:cubicBezTo>
                    <a:pt x="1639074" y="412358"/>
                    <a:pt x="1643696" y="416980"/>
                    <a:pt x="1643696" y="422682"/>
                  </a:cubicBezTo>
                  <a:cubicBezTo>
                    <a:pt x="1643696" y="428383"/>
                    <a:pt x="1639074" y="433005"/>
                    <a:pt x="1633372" y="433005"/>
                  </a:cubicBezTo>
                  <a:cubicBezTo>
                    <a:pt x="1627670" y="433005"/>
                    <a:pt x="1623048" y="428383"/>
                    <a:pt x="1623048" y="422682"/>
                  </a:cubicBezTo>
                  <a:cubicBezTo>
                    <a:pt x="1623048" y="416980"/>
                    <a:pt x="1627670" y="412358"/>
                    <a:pt x="1633372" y="412358"/>
                  </a:cubicBezTo>
                  <a:close/>
                  <a:moveTo>
                    <a:pt x="1605126" y="412358"/>
                  </a:moveTo>
                  <a:cubicBezTo>
                    <a:pt x="1610827" y="412358"/>
                    <a:pt x="1615449" y="416980"/>
                    <a:pt x="1615449" y="422682"/>
                  </a:cubicBezTo>
                  <a:cubicBezTo>
                    <a:pt x="1615449" y="428383"/>
                    <a:pt x="1610827" y="433005"/>
                    <a:pt x="1605126" y="433005"/>
                  </a:cubicBezTo>
                  <a:cubicBezTo>
                    <a:pt x="1599424" y="433005"/>
                    <a:pt x="1594802" y="428383"/>
                    <a:pt x="1594802" y="422682"/>
                  </a:cubicBezTo>
                  <a:cubicBezTo>
                    <a:pt x="1594802" y="416980"/>
                    <a:pt x="1599424" y="412358"/>
                    <a:pt x="1605126" y="412358"/>
                  </a:cubicBezTo>
                  <a:close/>
                  <a:moveTo>
                    <a:pt x="1576881" y="412358"/>
                  </a:moveTo>
                  <a:cubicBezTo>
                    <a:pt x="1582583" y="412358"/>
                    <a:pt x="1587205" y="416980"/>
                    <a:pt x="1587205" y="422682"/>
                  </a:cubicBezTo>
                  <a:cubicBezTo>
                    <a:pt x="1587205" y="428383"/>
                    <a:pt x="1582583" y="433005"/>
                    <a:pt x="1576881" y="433005"/>
                  </a:cubicBezTo>
                  <a:cubicBezTo>
                    <a:pt x="1571179" y="433005"/>
                    <a:pt x="1566557" y="428383"/>
                    <a:pt x="1566557" y="422682"/>
                  </a:cubicBezTo>
                  <a:cubicBezTo>
                    <a:pt x="1566557" y="416980"/>
                    <a:pt x="1571179" y="412358"/>
                    <a:pt x="1576881" y="412358"/>
                  </a:cubicBezTo>
                  <a:close/>
                  <a:moveTo>
                    <a:pt x="1548635" y="412358"/>
                  </a:moveTo>
                  <a:cubicBezTo>
                    <a:pt x="1554336" y="412358"/>
                    <a:pt x="1558958" y="416980"/>
                    <a:pt x="1558958" y="422682"/>
                  </a:cubicBezTo>
                  <a:cubicBezTo>
                    <a:pt x="1558958" y="428383"/>
                    <a:pt x="1554336" y="433005"/>
                    <a:pt x="1548635" y="433005"/>
                  </a:cubicBezTo>
                  <a:cubicBezTo>
                    <a:pt x="1542933" y="433005"/>
                    <a:pt x="1538311" y="428383"/>
                    <a:pt x="1538311" y="422682"/>
                  </a:cubicBezTo>
                  <a:cubicBezTo>
                    <a:pt x="1538311" y="416980"/>
                    <a:pt x="1542933" y="412358"/>
                    <a:pt x="1548635" y="412358"/>
                  </a:cubicBezTo>
                  <a:close/>
                  <a:moveTo>
                    <a:pt x="1520390" y="412358"/>
                  </a:moveTo>
                  <a:cubicBezTo>
                    <a:pt x="1526092" y="412358"/>
                    <a:pt x="1530714" y="416980"/>
                    <a:pt x="1530714" y="422682"/>
                  </a:cubicBezTo>
                  <a:cubicBezTo>
                    <a:pt x="1530714" y="428383"/>
                    <a:pt x="1526092" y="433005"/>
                    <a:pt x="1520390" y="433005"/>
                  </a:cubicBezTo>
                  <a:cubicBezTo>
                    <a:pt x="1514689" y="433005"/>
                    <a:pt x="1510067" y="428383"/>
                    <a:pt x="1510067" y="422682"/>
                  </a:cubicBezTo>
                  <a:cubicBezTo>
                    <a:pt x="1510067" y="416980"/>
                    <a:pt x="1514689" y="412358"/>
                    <a:pt x="1520390" y="412358"/>
                  </a:cubicBezTo>
                  <a:close/>
                  <a:moveTo>
                    <a:pt x="1492144" y="412358"/>
                  </a:moveTo>
                  <a:cubicBezTo>
                    <a:pt x="1497845" y="412358"/>
                    <a:pt x="1502467" y="416980"/>
                    <a:pt x="1502467" y="422682"/>
                  </a:cubicBezTo>
                  <a:cubicBezTo>
                    <a:pt x="1502467" y="428383"/>
                    <a:pt x="1497845" y="433005"/>
                    <a:pt x="1492144" y="433005"/>
                  </a:cubicBezTo>
                  <a:cubicBezTo>
                    <a:pt x="1486442" y="433005"/>
                    <a:pt x="1481820" y="428383"/>
                    <a:pt x="1481820" y="422682"/>
                  </a:cubicBezTo>
                  <a:cubicBezTo>
                    <a:pt x="1481820" y="416980"/>
                    <a:pt x="1486442" y="412358"/>
                    <a:pt x="1492144" y="412358"/>
                  </a:cubicBezTo>
                  <a:close/>
                  <a:moveTo>
                    <a:pt x="1463899" y="412358"/>
                  </a:moveTo>
                  <a:cubicBezTo>
                    <a:pt x="1469601" y="412358"/>
                    <a:pt x="1474223" y="416980"/>
                    <a:pt x="1474223" y="422682"/>
                  </a:cubicBezTo>
                  <a:cubicBezTo>
                    <a:pt x="1474223" y="428383"/>
                    <a:pt x="1469601" y="433005"/>
                    <a:pt x="1463899" y="433005"/>
                  </a:cubicBezTo>
                  <a:cubicBezTo>
                    <a:pt x="1458197" y="433005"/>
                    <a:pt x="1453576" y="428383"/>
                    <a:pt x="1453576" y="422682"/>
                  </a:cubicBezTo>
                  <a:cubicBezTo>
                    <a:pt x="1453576" y="416980"/>
                    <a:pt x="1458197" y="412358"/>
                    <a:pt x="1463899" y="412358"/>
                  </a:cubicBezTo>
                  <a:close/>
                  <a:moveTo>
                    <a:pt x="1435653" y="412358"/>
                  </a:moveTo>
                  <a:cubicBezTo>
                    <a:pt x="1441354" y="412358"/>
                    <a:pt x="1445976" y="416980"/>
                    <a:pt x="1445976" y="422682"/>
                  </a:cubicBezTo>
                  <a:cubicBezTo>
                    <a:pt x="1445976" y="428383"/>
                    <a:pt x="1441354" y="433005"/>
                    <a:pt x="1435653" y="433005"/>
                  </a:cubicBezTo>
                  <a:cubicBezTo>
                    <a:pt x="1429951" y="433005"/>
                    <a:pt x="1425329" y="428383"/>
                    <a:pt x="1425329" y="422682"/>
                  </a:cubicBezTo>
                  <a:cubicBezTo>
                    <a:pt x="1425329" y="416980"/>
                    <a:pt x="1429951" y="412358"/>
                    <a:pt x="1435653" y="412358"/>
                  </a:cubicBezTo>
                  <a:close/>
                  <a:moveTo>
                    <a:pt x="1407408" y="412358"/>
                  </a:moveTo>
                  <a:cubicBezTo>
                    <a:pt x="1413110" y="412358"/>
                    <a:pt x="1417732" y="416980"/>
                    <a:pt x="1417732" y="422682"/>
                  </a:cubicBezTo>
                  <a:cubicBezTo>
                    <a:pt x="1417732" y="428383"/>
                    <a:pt x="1413110" y="433005"/>
                    <a:pt x="1407408" y="433005"/>
                  </a:cubicBezTo>
                  <a:cubicBezTo>
                    <a:pt x="1401707" y="433005"/>
                    <a:pt x="1397085" y="428383"/>
                    <a:pt x="1397085" y="422682"/>
                  </a:cubicBezTo>
                  <a:cubicBezTo>
                    <a:pt x="1397085" y="416980"/>
                    <a:pt x="1401707" y="412358"/>
                    <a:pt x="1407408" y="412358"/>
                  </a:cubicBezTo>
                  <a:close/>
                  <a:moveTo>
                    <a:pt x="1379162" y="412358"/>
                  </a:moveTo>
                  <a:cubicBezTo>
                    <a:pt x="1384863" y="412358"/>
                    <a:pt x="1389485" y="416980"/>
                    <a:pt x="1389485" y="422682"/>
                  </a:cubicBezTo>
                  <a:cubicBezTo>
                    <a:pt x="1389485" y="428383"/>
                    <a:pt x="1384863" y="433005"/>
                    <a:pt x="1379162" y="433005"/>
                  </a:cubicBezTo>
                  <a:cubicBezTo>
                    <a:pt x="1373460" y="433005"/>
                    <a:pt x="1368838" y="428383"/>
                    <a:pt x="1368838" y="422682"/>
                  </a:cubicBezTo>
                  <a:cubicBezTo>
                    <a:pt x="1368838" y="416980"/>
                    <a:pt x="1373460" y="412358"/>
                    <a:pt x="1379162" y="412358"/>
                  </a:cubicBezTo>
                  <a:close/>
                  <a:moveTo>
                    <a:pt x="1350917" y="412358"/>
                  </a:moveTo>
                  <a:cubicBezTo>
                    <a:pt x="1356619" y="412358"/>
                    <a:pt x="1361241" y="416980"/>
                    <a:pt x="1361241" y="422682"/>
                  </a:cubicBezTo>
                  <a:cubicBezTo>
                    <a:pt x="1361241" y="428383"/>
                    <a:pt x="1356619" y="433005"/>
                    <a:pt x="1350917" y="433005"/>
                  </a:cubicBezTo>
                  <a:cubicBezTo>
                    <a:pt x="1345216" y="433005"/>
                    <a:pt x="1340593" y="428383"/>
                    <a:pt x="1340593" y="422682"/>
                  </a:cubicBezTo>
                  <a:cubicBezTo>
                    <a:pt x="1340593" y="416980"/>
                    <a:pt x="1345216" y="412358"/>
                    <a:pt x="1350917" y="412358"/>
                  </a:cubicBezTo>
                  <a:close/>
                  <a:moveTo>
                    <a:pt x="1322671" y="412358"/>
                  </a:moveTo>
                  <a:cubicBezTo>
                    <a:pt x="1328372" y="412358"/>
                    <a:pt x="1332995" y="416980"/>
                    <a:pt x="1332995" y="422682"/>
                  </a:cubicBezTo>
                  <a:cubicBezTo>
                    <a:pt x="1332995" y="428383"/>
                    <a:pt x="1328372" y="433005"/>
                    <a:pt x="1322671" y="433005"/>
                  </a:cubicBezTo>
                  <a:cubicBezTo>
                    <a:pt x="1316969" y="433005"/>
                    <a:pt x="1312347" y="428383"/>
                    <a:pt x="1312347" y="422682"/>
                  </a:cubicBezTo>
                  <a:cubicBezTo>
                    <a:pt x="1312347" y="416980"/>
                    <a:pt x="1316969" y="412358"/>
                    <a:pt x="1322671" y="412358"/>
                  </a:cubicBezTo>
                  <a:close/>
                  <a:moveTo>
                    <a:pt x="1294426" y="412358"/>
                  </a:moveTo>
                  <a:cubicBezTo>
                    <a:pt x="1300128" y="412358"/>
                    <a:pt x="1304750" y="416980"/>
                    <a:pt x="1304750" y="422682"/>
                  </a:cubicBezTo>
                  <a:cubicBezTo>
                    <a:pt x="1304750" y="428383"/>
                    <a:pt x="1300128" y="433005"/>
                    <a:pt x="1294426" y="433005"/>
                  </a:cubicBezTo>
                  <a:cubicBezTo>
                    <a:pt x="1288725" y="433005"/>
                    <a:pt x="1284103" y="428383"/>
                    <a:pt x="1284103" y="422682"/>
                  </a:cubicBezTo>
                  <a:cubicBezTo>
                    <a:pt x="1284103" y="416980"/>
                    <a:pt x="1288725" y="412358"/>
                    <a:pt x="1294426" y="412358"/>
                  </a:cubicBezTo>
                  <a:close/>
                  <a:moveTo>
                    <a:pt x="1266180" y="412358"/>
                  </a:moveTo>
                  <a:cubicBezTo>
                    <a:pt x="1271881" y="412358"/>
                    <a:pt x="1276503" y="416980"/>
                    <a:pt x="1276503" y="422682"/>
                  </a:cubicBezTo>
                  <a:cubicBezTo>
                    <a:pt x="1276503" y="428383"/>
                    <a:pt x="1271881" y="433005"/>
                    <a:pt x="1266180" y="433005"/>
                  </a:cubicBezTo>
                  <a:cubicBezTo>
                    <a:pt x="1260478" y="433005"/>
                    <a:pt x="1255856" y="428383"/>
                    <a:pt x="1255856" y="422682"/>
                  </a:cubicBezTo>
                  <a:cubicBezTo>
                    <a:pt x="1255856" y="416980"/>
                    <a:pt x="1260478" y="412358"/>
                    <a:pt x="1266180" y="412358"/>
                  </a:cubicBezTo>
                  <a:close/>
                  <a:moveTo>
                    <a:pt x="1237935" y="412358"/>
                  </a:moveTo>
                  <a:cubicBezTo>
                    <a:pt x="1243637" y="412358"/>
                    <a:pt x="1248259" y="416980"/>
                    <a:pt x="1248259" y="422682"/>
                  </a:cubicBezTo>
                  <a:cubicBezTo>
                    <a:pt x="1248259" y="428383"/>
                    <a:pt x="1243637" y="433005"/>
                    <a:pt x="1237935" y="433005"/>
                  </a:cubicBezTo>
                  <a:cubicBezTo>
                    <a:pt x="1232234" y="433005"/>
                    <a:pt x="1227612" y="428383"/>
                    <a:pt x="1227612" y="422682"/>
                  </a:cubicBezTo>
                  <a:cubicBezTo>
                    <a:pt x="1227612" y="416980"/>
                    <a:pt x="1232234" y="412358"/>
                    <a:pt x="1237935" y="412358"/>
                  </a:cubicBezTo>
                  <a:close/>
                  <a:moveTo>
                    <a:pt x="1209689" y="412358"/>
                  </a:moveTo>
                  <a:cubicBezTo>
                    <a:pt x="1215391" y="412358"/>
                    <a:pt x="1220013" y="416980"/>
                    <a:pt x="1220013" y="422682"/>
                  </a:cubicBezTo>
                  <a:cubicBezTo>
                    <a:pt x="1220013" y="428383"/>
                    <a:pt x="1215391" y="433005"/>
                    <a:pt x="1209689" y="433005"/>
                  </a:cubicBezTo>
                  <a:cubicBezTo>
                    <a:pt x="1203987" y="433005"/>
                    <a:pt x="1199365" y="428383"/>
                    <a:pt x="1199365" y="422682"/>
                  </a:cubicBezTo>
                  <a:cubicBezTo>
                    <a:pt x="1199365" y="416980"/>
                    <a:pt x="1203987" y="412358"/>
                    <a:pt x="1209689" y="412358"/>
                  </a:cubicBezTo>
                  <a:close/>
                  <a:moveTo>
                    <a:pt x="1181444" y="412358"/>
                  </a:moveTo>
                  <a:cubicBezTo>
                    <a:pt x="1187146" y="412358"/>
                    <a:pt x="1191768" y="416980"/>
                    <a:pt x="1191768" y="422682"/>
                  </a:cubicBezTo>
                  <a:cubicBezTo>
                    <a:pt x="1191768" y="428383"/>
                    <a:pt x="1187146" y="433005"/>
                    <a:pt x="1181444" y="433005"/>
                  </a:cubicBezTo>
                  <a:cubicBezTo>
                    <a:pt x="1175743" y="433005"/>
                    <a:pt x="1171121" y="428383"/>
                    <a:pt x="1171121" y="422682"/>
                  </a:cubicBezTo>
                  <a:cubicBezTo>
                    <a:pt x="1171121" y="416980"/>
                    <a:pt x="1175743" y="412358"/>
                    <a:pt x="1181444" y="412358"/>
                  </a:cubicBezTo>
                  <a:close/>
                  <a:moveTo>
                    <a:pt x="1153198" y="412358"/>
                  </a:moveTo>
                  <a:cubicBezTo>
                    <a:pt x="1158899" y="412358"/>
                    <a:pt x="1163522" y="416980"/>
                    <a:pt x="1163522" y="422682"/>
                  </a:cubicBezTo>
                  <a:cubicBezTo>
                    <a:pt x="1163522" y="428383"/>
                    <a:pt x="1158899" y="433005"/>
                    <a:pt x="1153198" y="433005"/>
                  </a:cubicBezTo>
                  <a:cubicBezTo>
                    <a:pt x="1147496" y="433005"/>
                    <a:pt x="1142874" y="428383"/>
                    <a:pt x="1142874" y="422682"/>
                  </a:cubicBezTo>
                  <a:cubicBezTo>
                    <a:pt x="1142874" y="416980"/>
                    <a:pt x="1147496" y="412358"/>
                    <a:pt x="1153198" y="412358"/>
                  </a:cubicBezTo>
                  <a:close/>
                  <a:moveTo>
                    <a:pt x="1124953" y="412358"/>
                  </a:moveTo>
                  <a:cubicBezTo>
                    <a:pt x="1130655" y="412358"/>
                    <a:pt x="1135277" y="416980"/>
                    <a:pt x="1135277" y="422682"/>
                  </a:cubicBezTo>
                  <a:cubicBezTo>
                    <a:pt x="1135277" y="428383"/>
                    <a:pt x="1130655" y="433005"/>
                    <a:pt x="1124953" y="433005"/>
                  </a:cubicBezTo>
                  <a:cubicBezTo>
                    <a:pt x="1119252" y="433005"/>
                    <a:pt x="1114630" y="428383"/>
                    <a:pt x="1114630" y="422682"/>
                  </a:cubicBezTo>
                  <a:cubicBezTo>
                    <a:pt x="1114630" y="416980"/>
                    <a:pt x="1119252" y="412358"/>
                    <a:pt x="1124953" y="412358"/>
                  </a:cubicBezTo>
                  <a:close/>
                  <a:moveTo>
                    <a:pt x="1096707" y="412358"/>
                  </a:moveTo>
                  <a:cubicBezTo>
                    <a:pt x="1102409" y="412358"/>
                    <a:pt x="1107031" y="416980"/>
                    <a:pt x="1107031" y="422682"/>
                  </a:cubicBezTo>
                  <a:cubicBezTo>
                    <a:pt x="1107031" y="428383"/>
                    <a:pt x="1102409" y="433005"/>
                    <a:pt x="1096707" y="433005"/>
                  </a:cubicBezTo>
                  <a:cubicBezTo>
                    <a:pt x="1091006" y="433005"/>
                    <a:pt x="1086384" y="428383"/>
                    <a:pt x="1086384" y="422682"/>
                  </a:cubicBezTo>
                  <a:cubicBezTo>
                    <a:pt x="1086384" y="416980"/>
                    <a:pt x="1091006" y="412358"/>
                    <a:pt x="1096707" y="412358"/>
                  </a:cubicBezTo>
                  <a:close/>
                  <a:moveTo>
                    <a:pt x="1068462" y="412358"/>
                  </a:moveTo>
                  <a:cubicBezTo>
                    <a:pt x="1074164" y="412358"/>
                    <a:pt x="1078786" y="416980"/>
                    <a:pt x="1078786" y="422682"/>
                  </a:cubicBezTo>
                  <a:cubicBezTo>
                    <a:pt x="1078786" y="428383"/>
                    <a:pt x="1074164" y="433005"/>
                    <a:pt x="1068462" y="433005"/>
                  </a:cubicBezTo>
                  <a:cubicBezTo>
                    <a:pt x="1062761" y="433005"/>
                    <a:pt x="1058139" y="428383"/>
                    <a:pt x="1058139" y="422682"/>
                  </a:cubicBezTo>
                  <a:cubicBezTo>
                    <a:pt x="1058139" y="416980"/>
                    <a:pt x="1062761" y="412358"/>
                    <a:pt x="1068462" y="412358"/>
                  </a:cubicBezTo>
                  <a:close/>
                  <a:moveTo>
                    <a:pt x="1040216" y="412358"/>
                  </a:moveTo>
                  <a:cubicBezTo>
                    <a:pt x="1045917" y="412358"/>
                    <a:pt x="1050540" y="416980"/>
                    <a:pt x="1050540" y="422682"/>
                  </a:cubicBezTo>
                  <a:cubicBezTo>
                    <a:pt x="1050540" y="428383"/>
                    <a:pt x="1045917" y="433005"/>
                    <a:pt x="1040216" y="433005"/>
                  </a:cubicBezTo>
                  <a:cubicBezTo>
                    <a:pt x="1034514" y="433005"/>
                    <a:pt x="1029892" y="428383"/>
                    <a:pt x="1029892" y="422682"/>
                  </a:cubicBezTo>
                  <a:cubicBezTo>
                    <a:pt x="1029892" y="416980"/>
                    <a:pt x="1034514" y="412358"/>
                    <a:pt x="1040216" y="412358"/>
                  </a:cubicBezTo>
                  <a:close/>
                  <a:moveTo>
                    <a:pt x="1011971" y="412358"/>
                  </a:moveTo>
                  <a:cubicBezTo>
                    <a:pt x="1017673" y="412358"/>
                    <a:pt x="1022295" y="416980"/>
                    <a:pt x="1022295" y="422682"/>
                  </a:cubicBezTo>
                  <a:cubicBezTo>
                    <a:pt x="1022295" y="428383"/>
                    <a:pt x="1017673" y="433005"/>
                    <a:pt x="1011971" y="433005"/>
                  </a:cubicBezTo>
                  <a:cubicBezTo>
                    <a:pt x="1006270" y="433005"/>
                    <a:pt x="1001648" y="428383"/>
                    <a:pt x="1001648" y="422682"/>
                  </a:cubicBezTo>
                  <a:cubicBezTo>
                    <a:pt x="1001648" y="416980"/>
                    <a:pt x="1006270" y="412358"/>
                    <a:pt x="1011971" y="412358"/>
                  </a:cubicBezTo>
                  <a:close/>
                  <a:moveTo>
                    <a:pt x="983725" y="412358"/>
                  </a:moveTo>
                  <a:cubicBezTo>
                    <a:pt x="989427" y="412358"/>
                    <a:pt x="994049" y="416980"/>
                    <a:pt x="994049" y="422682"/>
                  </a:cubicBezTo>
                  <a:cubicBezTo>
                    <a:pt x="994049" y="428383"/>
                    <a:pt x="989427" y="433005"/>
                    <a:pt x="983725" y="433005"/>
                  </a:cubicBezTo>
                  <a:cubicBezTo>
                    <a:pt x="978024" y="433005"/>
                    <a:pt x="973401" y="428383"/>
                    <a:pt x="973401" y="422682"/>
                  </a:cubicBezTo>
                  <a:cubicBezTo>
                    <a:pt x="973401" y="416980"/>
                    <a:pt x="978024" y="412358"/>
                    <a:pt x="983725" y="412358"/>
                  </a:cubicBezTo>
                  <a:close/>
                  <a:moveTo>
                    <a:pt x="955480" y="412358"/>
                  </a:moveTo>
                  <a:cubicBezTo>
                    <a:pt x="961182" y="412358"/>
                    <a:pt x="965804" y="416980"/>
                    <a:pt x="965804" y="422682"/>
                  </a:cubicBezTo>
                  <a:cubicBezTo>
                    <a:pt x="965804" y="428383"/>
                    <a:pt x="961182" y="433005"/>
                    <a:pt x="955480" y="433005"/>
                  </a:cubicBezTo>
                  <a:cubicBezTo>
                    <a:pt x="949779" y="433005"/>
                    <a:pt x="945157" y="428383"/>
                    <a:pt x="945157" y="422682"/>
                  </a:cubicBezTo>
                  <a:cubicBezTo>
                    <a:pt x="945157" y="416980"/>
                    <a:pt x="949779" y="412358"/>
                    <a:pt x="955480" y="412358"/>
                  </a:cubicBezTo>
                  <a:close/>
                  <a:moveTo>
                    <a:pt x="927234" y="412358"/>
                  </a:moveTo>
                  <a:cubicBezTo>
                    <a:pt x="932936" y="412358"/>
                    <a:pt x="937558" y="416980"/>
                    <a:pt x="937558" y="422682"/>
                  </a:cubicBezTo>
                  <a:cubicBezTo>
                    <a:pt x="937558" y="428383"/>
                    <a:pt x="932936" y="433005"/>
                    <a:pt x="927234" y="433005"/>
                  </a:cubicBezTo>
                  <a:cubicBezTo>
                    <a:pt x="921532" y="433005"/>
                    <a:pt x="916910" y="428383"/>
                    <a:pt x="916910" y="422682"/>
                  </a:cubicBezTo>
                  <a:cubicBezTo>
                    <a:pt x="916910" y="416980"/>
                    <a:pt x="921532" y="412358"/>
                    <a:pt x="927234" y="412358"/>
                  </a:cubicBezTo>
                  <a:close/>
                  <a:moveTo>
                    <a:pt x="898989" y="412358"/>
                  </a:moveTo>
                  <a:cubicBezTo>
                    <a:pt x="904691" y="412358"/>
                    <a:pt x="909313" y="416980"/>
                    <a:pt x="909313" y="422682"/>
                  </a:cubicBezTo>
                  <a:cubicBezTo>
                    <a:pt x="909313" y="428383"/>
                    <a:pt x="904691" y="433005"/>
                    <a:pt x="898989" y="433005"/>
                  </a:cubicBezTo>
                  <a:cubicBezTo>
                    <a:pt x="893288" y="433005"/>
                    <a:pt x="888666" y="428383"/>
                    <a:pt x="888666" y="422682"/>
                  </a:cubicBezTo>
                  <a:cubicBezTo>
                    <a:pt x="888666" y="416980"/>
                    <a:pt x="893288" y="412358"/>
                    <a:pt x="898989" y="412358"/>
                  </a:cubicBezTo>
                  <a:close/>
                  <a:moveTo>
                    <a:pt x="870743" y="412358"/>
                  </a:moveTo>
                  <a:cubicBezTo>
                    <a:pt x="876445" y="412358"/>
                    <a:pt x="881067" y="416980"/>
                    <a:pt x="881067" y="422682"/>
                  </a:cubicBezTo>
                  <a:cubicBezTo>
                    <a:pt x="881067" y="428383"/>
                    <a:pt x="876445" y="433005"/>
                    <a:pt x="870743" y="433005"/>
                  </a:cubicBezTo>
                  <a:cubicBezTo>
                    <a:pt x="865042" y="433005"/>
                    <a:pt x="860420" y="428383"/>
                    <a:pt x="860420" y="422682"/>
                  </a:cubicBezTo>
                  <a:cubicBezTo>
                    <a:pt x="860420" y="416980"/>
                    <a:pt x="865042" y="412358"/>
                    <a:pt x="870743" y="412358"/>
                  </a:cubicBezTo>
                  <a:close/>
                  <a:moveTo>
                    <a:pt x="842499" y="412358"/>
                  </a:moveTo>
                  <a:cubicBezTo>
                    <a:pt x="848200" y="412358"/>
                    <a:pt x="852822" y="416980"/>
                    <a:pt x="852822" y="422682"/>
                  </a:cubicBezTo>
                  <a:cubicBezTo>
                    <a:pt x="852822" y="428383"/>
                    <a:pt x="848200" y="433005"/>
                    <a:pt x="842499" y="433005"/>
                  </a:cubicBezTo>
                  <a:cubicBezTo>
                    <a:pt x="836797" y="433005"/>
                    <a:pt x="832175" y="428383"/>
                    <a:pt x="832175" y="422682"/>
                  </a:cubicBezTo>
                  <a:cubicBezTo>
                    <a:pt x="832175" y="416980"/>
                    <a:pt x="836797" y="412358"/>
                    <a:pt x="842499" y="412358"/>
                  </a:cubicBezTo>
                  <a:close/>
                  <a:moveTo>
                    <a:pt x="814252" y="412358"/>
                  </a:moveTo>
                  <a:cubicBezTo>
                    <a:pt x="819954" y="412358"/>
                    <a:pt x="824576" y="416980"/>
                    <a:pt x="824576" y="422682"/>
                  </a:cubicBezTo>
                  <a:cubicBezTo>
                    <a:pt x="824576" y="428383"/>
                    <a:pt x="819954" y="433005"/>
                    <a:pt x="814252" y="433005"/>
                  </a:cubicBezTo>
                  <a:cubicBezTo>
                    <a:pt x="808551" y="433005"/>
                    <a:pt x="803929" y="428383"/>
                    <a:pt x="803929" y="422682"/>
                  </a:cubicBezTo>
                  <a:cubicBezTo>
                    <a:pt x="803929" y="416980"/>
                    <a:pt x="808551" y="412358"/>
                    <a:pt x="814252" y="412358"/>
                  </a:cubicBezTo>
                  <a:close/>
                  <a:moveTo>
                    <a:pt x="786007" y="412358"/>
                  </a:moveTo>
                  <a:cubicBezTo>
                    <a:pt x="791709" y="412358"/>
                    <a:pt x="796331" y="416980"/>
                    <a:pt x="796331" y="422682"/>
                  </a:cubicBezTo>
                  <a:cubicBezTo>
                    <a:pt x="796331" y="428383"/>
                    <a:pt x="791709" y="433005"/>
                    <a:pt x="786007" y="433005"/>
                  </a:cubicBezTo>
                  <a:cubicBezTo>
                    <a:pt x="780306" y="433005"/>
                    <a:pt x="775684" y="428383"/>
                    <a:pt x="775684" y="422682"/>
                  </a:cubicBezTo>
                  <a:cubicBezTo>
                    <a:pt x="775684" y="416980"/>
                    <a:pt x="780306" y="412358"/>
                    <a:pt x="786007" y="412358"/>
                  </a:cubicBezTo>
                  <a:close/>
                  <a:moveTo>
                    <a:pt x="757761" y="412358"/>
                  </a:moveTo>
                  <a:cubicBezTo>
                    <a:pt x="763463" y="412358"/>
                    <a:pt x="768085" y="416980"/>
                    <a:pt x="768085" y="422682"/>
                  </a:cubicBezTo>
                  <a:cubicBezTo>
                    <a:pt x="768085" y="428383"/>
                    <a:pt x="763463" y="433005"/>
                    <a:pt x="757761" y="433005"/>
                  </a:cubicBezTo>
                  <a:cubicBezTo>
                    <a:pt x="752060" y="433005"/>
                    <a:pt x="747438" y="428383"/>
                    <a:pt x="747438" y="422682"/>
                  </a:cubicBezTo>
                  <a:cubicBezTo>
                    <a:pt x="747438" y="416980"/>
                    <a:pt x="752060" y="412358"/>
                    <a:pt x="757761" y="412358"/>
                  </a:cubicBezTo>
                  <a:close/>
                  <a:moveTo>
                    <a:pt x="729517" y="412358"/>
                  </a:moveTo>
                  <a:cubicBezTo>
                    <a:pt x="735218" y="412358"/>
                    <a:pt x="739840" y="416980"/>
                    <a:pt x="739840" y="422682"/>
                  </a:cubicBezTo>
                  <a:cubicBezTo>
                    <a:pt x="739840" y="428383"/>
                    <a:pt x="735218" y="433005"/>
                    <a:pt x="729517" y="433005"/>
                  </a:cubicBezTo>
                  <a:cubicBezTo>
                    <a:pt x="723815" y="433005"/>
                    <a:pt x="719193" y="428383"/>
                    <a:pt x="719193" y="422682"/>
                  </a:cubicBezTo>
                  <a:cubicBezTo>
                    <a:pt x="719193" y="416980"/>
                    <a:pt x="723815" y="412358"/>
                    <a:pt x="729517" y="412358"/>
                  </a:cubicBezTo>
                  <a:close/>
                  <a:moveTo>
                    <a:pt x="701270" y="412358"/>
                  </a:moveTo>
                  <a:cubicBezTo>
                    <a:pt x="706972" y="412358"/>
                    <a:pt x="711594" y="416980"/>
                    <a:pt x="711594" y="422682"/>
                  </a:cubicBezTo>
                  <a:cubicBezTo>
                    <a:pt x="711594" y="428383"/>
                    <a:pt x="706972" y="433005"/>
                    <a:pt x="701270" y="433005"/>
                  </a:cubicBezTo>
                  <a:cubicBezTo>
                    <a:pt x="695569" y="433005"/>
                    <a:pt x="690947" y="428383"/>
                    <a:pt x="690947" y="422682"/>
                  </a:cubicBezTo>
                  <a:cubicBezTo>
                    <a:pt x="690947" y="416980"/>
                    <a:pt x="695569" y="412358"/>
                    <a:pt x="701270" y="412358"/>
                  </a:cubicBezTo>
                  <a:close/>
                  <a:moveTo>
                    <a:pt x="673026" y="412358"/>
                  </a:moveTo>
                  <a:cubicBezTo>
                    <a:pt x="678727" y="412358"/>
                    <a:pt x="683349" y="416980"/>
                    <a:pt x="683349" y="422682"/>
                  </a:cubicBezTo>
                  <a:cubicBezTo>
                    <a:pt x="683349" y="428383"/>
                    <a:pt x="678727" y="433005"/>
                    <a:pt x="673026" y="433005"/>
                  </a:cubicBezTo>
                  <a:cubicBezTo>
                    <a:pt x="667324" y="433005"/>
                    <a:pt x="662702" y="428383"/>
                    <a:pt x="662702" y="422682"/>
                  </a:cubicBezTo>
                  <a:cubicBezTo>
                    <a:pt x="662702" y="416980"/>
                    <a:pt x="667324" y="412358"/>
                    <a:pt x="673026" y="412358"/>
                  </a:cubicBezTo>
                  <a:close/>
                  <a:moveTo>
                    <a:pt x="644779" y="412358"/>
                  </a:moveTo>
                  <a:cubicBezTo>
                    <a:pt x="650481" y="412358"/>
                    <a:pt x="655103" y="416980"/>
                    <a:pt x="655103" y="422682"/>
                  </a:cubicBezTo>
                  <a:cubicBezTo>
                    <a:pt x="655103" y="428383"/>
                    <a:pt x="650481" y="433005"/>
                    <a:pt x="644779" y="433005"/>
                  </a:cubicBezTo>
                  <a:cubicBezTo>
                    <a:pt x="639078" y="433005"/>
                    <a:pt x="634456" y="428383"/>
                    <a:pt x="634456" y="422682"/>
                  </a:cubicBezTo>
                  <a:cubicBezTo>
                    <a:pt x="634456" y="416980"/>
                    <a:pt x="639078" y="412358"/>
                    <a:pt x="644779" y="412358"/>
                  </a:cubicBezTo>
                  <a:close/>
                  <a:moveTo>
                    <a:pt x="616535" y="412358"/>
                  </a:moveTo>
                  <a:cubicBezTo>
                    <a:pt x="622236" y="412358"/>
                    <a:pt x="626859" y="416980"/>
                    <a:pt x="626859" y="422682"/>
                  </a:cubicBezTo>
                  <a:cubicBezTo>
                    <a:pt x="626859" y="428383"/>
                    <a:pt x="622236" y="433005"/>
                    <a:pt x="616535" y="433005"/>
                  </a:cubicBezTo>
                  <a:cubicBezTo>
                    <a:pt x="610833" y="433005"/>
                    <a:pt x="606211" y="428383"/>
                    <a:pt x="606211" y="422682"/>
                  </a:cubicBezTo>
                  <a:cubicBezTo>
                    <a:pt x="606211" y="416980"/>
                    <a:pt x="610833" y="412358"/>
                    <a:pt x="616535" y="412358"/>
                  </a:cubicBezTo>
                  <a:close/>
                  <a:moveTo>
                    <a:pt x="588288" y="412358"/>
                  </a:moveTo>
                  <a:cubicBezTo>
                    <a:pt x="593990" y="412358"/>
                    <a:pt x="598612" y="416980"/>
                    <a:pt x="598612" y="422682"/>
                  </a:cubicBezTo>
                  <a:cubicBezTo>
                    <a:pt x="598612" y="428383"/>
                    <a:pt x="593990" y="433005"/>
                    <a:pt x="588288" y="433005"/>
                  </a:cubicBezTo>
                  <a:cubicBezTo>
                    <a:pt x="582587" y="433005"/>
                    <a:pt x="577965" y="428383"/>
                    <a:pt x="577965" y="422682"/>
                  </a:cubicBezTo>
                  <a:cubicBezTo>
                    <a:pt x="577965" y="416980"/>
                    <a:pt x="582587" y="412358"/>
                    <a:pt x="588288" y="412358"/>
                  </a:cubicBezTo>
                  <a:close/>
                  <a:moveTo>
                    <a:pt x="560044" y="412358"/>
                  </a:moveTo>
                  <a:cubicBezTo>
                    <a:pt x="565745" y="412358"/>
                    <a:pt x="570367" y="416980"/>
                    <a:pt x="570367" y="422682"/>
                  </a:cubicBezTo>
                  <a:cubicBezTo>
                    <a:pt x="570367" y="428383"/>
                    <a:pt x="565745" y="433005"/>
                    <a:pt x="560044" y="433005"/>
                  </a:cubicBezTo>
                  <a:cubicBezTo>
                    <a:pt x="554342" y="433005"/>
                    <a:pt x="549720" y="428383"/>
                    <a:pt x="549720" y="422682"/>
                  </a:cubicBezTo>
                  <a:cubicBezTo>
                    <a:pt x="549720" y="416980"/>
                    <a:pt x="554342" y="412358"/>
                    <a:pt x="560044" y="412358"/>
                  </a:cubicBezTo>
                  <a:close/>
                  <a:moveTo>
                    <a:pt x="531797" y="412358"/>
                  </a:moveTo>
                  <a:cubicBezTo>
                    <a:pt x="537499" y="412358"/>
                    <a:pt x="542121" y="416980"/>
                    <a:pt x="542121" y="422682"/>
                  </a:cubicBezTo>
                  <a:cubicBezTo>
                    <a:pt x="542121" y="428383"/>
                    <a:pt x="537499" y="433005"/>
                    <a:pt x="531797" y="433005"/>
                  </a:cubicBezTo>
                  <a:cubicBezTo>
                    <a:pt x="526096" y="433005"/>
                    <a:pt x="521474" y="428383"/>
                    <a:pt x="521474" y="422682"/>
                  </a:cubicBezTo>
                  <a:cubicBezTo>
                    <a:pt x="521474" y="416980"/>
                    <a:pt x="526096" y="412358"/>
                    <a:pt x="531797" y="412358"/>
                  </a:cubicBezTo>
                  <a:close/>
                  <a:moveTo>
                    <a:pt x="503553" y="412358"/>
                  </a:moveTo>
                  <a:cubicBezTo>
                    <a:pt x="509254" y="412358"/>
                    <a:pt x="513876" y="416980"/>
                    <a:pt x="513876" y="422682"/>
                  </a:cubicBezTo>
                  <a:cubicBezTo>
                    <a:pt x="513876" y="428383"/>
                    <a:pt x="509254" y="433005"/>
                    <a:pt x="503553" y="433005"/>
                  </a:cubicBezTo>
                  <a:cubicBezTo>
                    <a:pt x="497851" y="433005"/>
                    <a:pt x="493229" y="428383"/>
                    <a:pt x="493229" y="422682"/>
                  </a:cubicBezTo>
                  <a:cubicBezTo>
                    <a:pt x="493229" y="416980"/>
                    <a:pt x="497851" y="412358"/>
                    <a:pt x="503553" y="412358"/>
                  </a:cubicBezTo>
                  <a:close/>
                  <a:moveTo>
                    <a:pt x="475306" y="412358"/>
                  </a:moveTo>
                  <a:cubicBezTo>
                    <a:pt x="481008" y="412358"/>
                    <a:pt x="485630" y="416980"/>
                    <a:pt x="485630" y="422682"/>
                  </a:cubicBezTo>
                  <a:cubicBezTo>
                    <a:pt x="485630" y="428383"/>
                    <a:pt x="481008" y="433005"/>
                    <a:pt x="475306" y="433005"/>
                  </a:cubicBezTo>
                  <a:cubicBezTo>
                    <a:pt x="469605" y="433005"/>
                    <a:pt x="464983" y="428383"/>
                    <a:pt x="464983" y="422682"/>
                  </a:cubicBezTo>
                  <a:cubicBezTo>
                    <a:pt x="464983" y="416980"/>
                    <a:pt x="469605" y="412358"/>
                    <a:pt x="475306" y="412358"/>
                  </a:cubicBezTo>
                  <a:close/>
                  <a:moveTo>
                    <a:pt x="447062" y="412358"/>
                  </a:moveTo>
                  <a:cubicBezTo>
                    <a:pt x="452763" y="412358"/>
                    <a:pt x="457385" y="416980"/>
                    <a:pt x="457385" y="422682"/>
                  </a:cubicBezTo>
                  <a:cubicBezTo>
                    <a:pt x="457385" y="428383"/>
                    <a:pt x="452763" y="433005"/>
                    <a:pt x="447062" y="433005"/>
                  </a:cubicBezTo>
                  <a:cubicBezTo>
                    <a:pt x="441360" y="433005"/>
                    <a:pt x="436738" y="428383"/>
                    <a:pt x="436738" y="422682"/>
                  </a:cubicBezTo>
                  <a:cubicBezTo>
                    <a:pt x="436738" y="416980"/>
                    <a:pt x="441360" y="412358"/>
                    <a:pt x="447062" y="412358"/>
                  </a:cubicBezTo>
                  <a:close/>
                  <a:moveTo>
                    <a:pt x="418815" y="412358"/>
                  </a:moveTo>
                  <a:cubicBezTo>
                    <a:pt x="424517" y="412358"/>
                    <a:pt x="429139" y="416980"/>
                    <a:pt x="429139" y="422682"/>
                  </a:cubicBezTo>
                  <a:cubicBezTo>
                    <a:pt x="429139" y="428383"/>
                    <a:pt x="424517" y="433005"/>
                    <a:pt x="418815" y="433005"/>
                  </a:cubicBezTo>
                  <a:cubicBezTo>
                    <a:pt x="413114" y="433005"/>
                    <a:pt x="408492" y="428383"/>
                    <a:pt x="408492" y="422682"/>
                  </a:cubicBezTo>
                  <a:cubicBezTo>
                    <a:pt x="408492" y="416980"/>
                    <a:pt x="413114" y="412358"/>
                    <a:pt x="418815" y="412358"/>
                  </a:cubicBezTo>
                  <a:close/>
                  <a:moveTo>
                    <a:pt x="390571" y="412358"/>
                  </a:moveTo>
                  <a:cubicBezTo>
                    <a:pt x="396272" y="412358"/>
                    <a:pt x="400894" y="416980"/>
                    <a:pt x="400894" y="422682"/>
                  </a:cubicBezTo>
                  <a:cubicBezTo>
                    <a:pt x="400894" y="428383"/>
                    <a:pt x="396272" y="433005"/>
                    <a:pt x="390571" y="433005"/>
                  </a:cubicBezTo>
                  <a:cubicBezTo>
                    <a:pt x="384869" y="433005"/>
                    <a:pt x="380247" y="428383"/>
                    <a:pt x="380247" y="422682"/>
                  </a:cubicBezTo>
                  <a:cubicBezTo>
                    <a:pt x="380247" y="416980"/>
                    <a:pt x="384869" y="412358"/>
                    <a:pt x="390571" y="412358"/>
                  </a:cubicBezTo>
                  <a:close/>
                  <a:moveTo>
                    <a:pt x="362324" y="412358"/>
                  </a:moveTo>
                  <a:cubicBezTo>
                    <a:pt x="368026" y="412358"/>
                    <a:pt x="372648" y="416980"/>
                    <a:pt x="372648" y="422682"/>
                  </a:cubicBezTo>
                  <a:cubicBezTo>
                    <a:pt x="372648" y="428383"/>
                    <a:pt x="368026" y="433005"/>
                    <a:pt x="362324" y="433005"/>
                  </a:cubicBezTo>
                  <a:cubicBezTo>
                    <a:pt x="356623" y="433005"/>
                    <a:pt x="352001" y="428383"/>
                    <a:pt x="352001" y="422682"/>
                  </a:cubicBezTo>
                  <a:cubicBezTo>
                    <a:pt x="352001" y="416980"/>
                    <a:pt x="356623" y="412358"/>
                    <a:pt x="362324" y="412358"/>
                  </a:cubicBezTo>
                  <a:close/>
                  <a:moveTo>
                    <a:pt x="334080" y="412358"/>
                  </a:moveTo>
                  <a:cubicBezTo>
                    <a:pt x="339781" y="412358"/>
                    <a:pt x="344403" y="416980"/>
                    <a:pt x="344403" y="422682"/>
                  </a:cubicBezTo>
                  <a:cubicBezTo>
                    <a:pt x="344403" y="428383"/>
                    <a:pt x="339781" y="433005"/>
                    <a:pt x="334080" y="433005"/>
                  </a:cubicBezTo>
                  <a:cubicBezTo>
                    <a:pt x="328378" y="433005"/>
                    <a:pt x="323756" y="428383"/>
                    <a:pt x="323756" y="422682"/>
                  </a:cubicBezTo>
                  <a:cubicBezTo>
                    <a:pt x="323756" y="416980"/>
                    <a:pt x="328378" y="412358"/>
                    <a:pt x="334080" y="412358"/>
                  </a:cubicBezTo>
                  <a:close/>
                  <a:moveTo>
                    <a:pt x="305833" y="412358"/>
                  </a:moveTo>
                  <a:cubicBezTo>
                    <a:pt x="311535" y="412358"/>
                    <a:pt x="316157" y="416980"/>
                    <a:pt x="316157" y="422682"/>
                  </a:cubicBezTo>
                  <a:cubicBezTo>
                    <a:pt x="316157" y="428383"/>
                    <a:pt x="311535" y="433005"/>
                    <a:pt x="305833" y="433005"/>
                  </a:cubicBezTo>
                  <a:cubicBezTo>
                    <a:pt x="300132" y="433005"/>
                    <a:pt x="295510" y="428383"/>
                    <a:pt x="295510" y="422682"/>
                  </a:cubicBezTo>
                  <a:cubicBezTo>
                    <a:pt x="295510" y="416980"/>
                    <a:pt x="300132" y="412358"/>
                    <a:pt x="305833" y="412358"/>
                  </a:cubicBezTo>
                  <a:close/>
                  <a:moveTo>
                    <a:pt x="277589" y="412358"/>
                  </a:moveTo>
                  <a:cubicBezTo>
                    <a:pt x="283290" y="412358"/>
                    <a:pt x="287913" y="416980"/>
                    <a:pt x="287913" y="422682"/>
                  </a:cubicBezTo>
                  <a:cubicBezTo>
                    <a:pt x="287913" y="428383"/>
                    <a:pt x="283290" y="433005"/>
                    <a:pt x="277589" y="433005"/>
                  </a:cubicBezTo>
                  <a:cubicBezTo>
                    <a:pt x="271887" y="433005"/>
                    <a:pt x="267265" y="428383"/>
                    <a:pt x="267265" y="422682"/>
                  </a:cubicBezTo>
                  <a:cubicBezTo>
                    <a:pt x="267265" y="416980"/>
                    <a:pt x="271887" y="412358"/>
                    <a:pt x="277589" y="412358"/>
                  </a:cubicBezTo>
                  <a:close/>
                  <a:moveTo>
                    <a:pt x="249343" y="412358"/>
                  </a:moveTo>
                  <a:cubicBezTo>
                    <a:pt x="255044" y="412358"/>
                    <a:pt x="259666" y="416980"/>
                    <a:pt x="259666" y="422682"/>
                  </a:cubicBezTo>
                  <a:cubicBezTo>
                    <a:pt x="259666" y="428383"/>
                    <a:pt x="255044" y="433005"/>
                    <a:pt x="249343" y="433005"/>
                  </a:cubicBezTo>
                  <a:cubicBezTo>
                    <a:pt x="243641" y="433005"/>
                    <a:pt x="239019" y="428383"/>
                    <a:pt x="239019" y="422682"/>
                  </a:cubicBezTo>
                  <a:cubicBezTo>
                    <a:pt x="239019" y="416980"/>
                    <a:pt x="243641" y="412358"/>
                    <a:pt x="249343" y="412358"/>
                  </a:cubicBezTo>
                  <a:close/>
                  <a:moveTo>
                    <a:pt x="221098" y="412358"/>
                  </a:moveTo>
                  <a:cubicBezTo>
                    <a:pt x="226799" y="412358"/>
                    <a:pt x="231422" y="416980"/>
                    <a:pt x="231422" y="422682"/>
                  </a:cubicBezTo>
                  <a:cubicBezTo>
                    <a:pt x="231422" y="428383"/>
                    <a:pt x="226799" y="433005"/>
                    <a:pt x="221098" y="433005"/>
                  </a:cubicBezTo>
                  <a:cubicBezTo>
                    <a:pt x="215396" y="433005"/>
                    <a:pt x="210774" y="428383"/>
                    <a:pt x="210774" y="422682"/>
                  </a:cubicBezTo>
                  <a:cubicBezTo>
                    <a:pt x="210774" y="416980"/>
                    <a:pt x="215396" y="412358"/>
                    <a:pt x="221098" y="412358"/>
                  </a:cubicBezTo>
                  <a:close/>
                  <a:moveTo>
                    <a:pt x="192852" y="412358"/>
                  </a:moveTo>
                  <a:cubicBezTo>
                    <a:pt x="198553" y="412358"/>
                    <a:pt x="203175" y="416980"/>
                    <a:pt x="203175" y="422682"/>
                  </a:cubicBezTo>
                  <a:cubicBezTo>
                    <a:pt x="203175" y="428383"/>
                    <a:pt x="198553" y="433005"/>
                    <a:pt x="192852" y="433005"/>
                  </a:cubicBezTo>
                  <a:cubicBezTo>
                    <a:pt x="187150" y="433005"/>
                    <a:pt x="182528" y="428383"/>
                    <a:pt x="182528" y="422682"/>
                  </a:cubicBezTo>
                  <a:cubicBezTo>
                    <a:pt x="182528" y="416980"/>
                    <a:pt x="187150" y="412358"/>
                    <a:pt x="192852" y="412358"/>
                  </a:cubicBezTo>
                  <a:close/>
                  <a:moveTo>
                    <a:pt x="164606" y="412358"/>
                  </a:moveTo>
                  <a:cubicBezTo>
                    <a:pt x="170308" y="412358"/>
                    <a:pt x="174930" y="416980"/>
                    <a:pt x="174930" y="422682"/>
                  </a:cubicBezTo>
                  <a:cubicBezTo>
                    <a:pt x="174930" y="428383"/>
                    <a:pt x="170308" y="433005"/>
                    <a:pt x="164606" y="433005"/>
                  </a:cubicBezTo>
                  <a:cubicBezTo>
                    <a:pt x="158905" y="433005"/>
                    <a:pt x="154283" y="428383"/>
                    <a:pt x="154283" y="422682"/>
                  </a:cubicBezTo>
                  <a:cubicBezTo>
                    <a:pt x="154283" y="416980"/>
                    <a:pt x="158905" y="412358"/>
                    <a:pt x="164606" y="412358"/>
                  </a:cubicBezTo>
                  <a:close/>
                  <a:moveTo>
                    <a:pt x="136361" y="412358"/>
                  </a:moveTo>
                  <a:cubicBezTo>
                    <a:pt x="142062" y="412358"/>
                    <a:pt x="146684" y="416980"/>
                    <a:pt x="146684" y="422682"/>
                  </a:cubicBezTo>
                  <a:cubicBezTo>
                    <a:pt x="146684" y="428383"/>
                    <a:pt x="142062" y="433005"/>
                    <a:pt x="136361" y="433005"/>
                  </a:cubicBezTo>
                  <a:cubicBezTo>
                    <a:pt x="130659" y="433005"/>
                    <a:pt x="126037" y="428383"/>
                    <a:pt x="126037" y="422682"/>
                  </a:cubicBezTo>
                  <a:cubicBezTo>
                    <a:pt x="126037" y="416980"/>
                    <a:pt x="130659" y="412358"/>
                    <a:pt x="136361" y="412358"/>
                  </a:cubicBezTo>
                  <a:close/>
                  <a:moveTo>
                    <a:pt x="108116" y="412358"/>
                  </a:moveTo>
                  <a:cubicBezTo>
                    <a:pt x="113817" y="412358"/>
                    <a:pt x="118439" y="416980"/>
                    <a:pt x="118439" y="422682"/>
                  </a:cubicBezTo>
                  <a:cubicBezTo>
                    <a:pt x="118439" y="428383"/>
                    <a:pt x="113817" y="433005"/>
                    <a:pt x="108116" y="433005"/>
                  </a:cubicBezTo>
                  <a:cubicBezTo>
                    <a:pt x="102415" y="433005"/>
                    <a:pt x="97793" y="428383"/>
                    <a:pt x="97793" y="422682"/>
                  </a:cubicBezTo>
                  <a:cubicBezTo>
                    <a:pt x="97793" y="416980"/>
                    <a:pt x="102415" y="412358"/>
                    <a:pt x="108116" y="412358"/>
                  </a:cubicBezTo>
                  <a:close/>
                  <a:moveTo>
                    <a:pt x="79871" y="412358"/>
                  </a:moveTo>
                  <a:cubicBezTo>
                    <a:pt x="85572" y="412358"/>
                    <a:pt x="90194" y="416980"/>
                    <a:pt x="90194" y="422682"/>
                  </a:cubicBezTo>
                  <a:cubicBezTo>
                    <a:pt x="90194" y="428383"/>
                    <a:pt x="85572" y="433005"/>
                    <a:pt x="79871" y="433005"/>
                  </a:cubicBezTo>
                  <a:cubicBezTo>
                    <a:pt x="74169" y="433005"/>
                    <a:pt x="69547" y="428383"/>
                    <a:pt x="69547" y="422682"/>
                  </a:cubicBezTo>
                  <a:cubicBezTo>
                    <a:pt x="69547" y="416980"/>
                    <a:pt x="74169" y="412358"/>
                    <a:pt x="79871" y="412358"/>
                  </a:cubicBezTo>
                  <a:close/>
                  <a:moveTo>
                    <a:pt x="51625" y="412358"/>
                  </a:moveTo>
                  <a:cubicBezTo>
                    <a:pt x="57327" y="412358"/>
                    <a:pt x="61949" y="416980"/>
                    <a:pt x="61949" y="422682"/>
                  </a:cubicBezTo>
                  <a:cubicBezTo>
                    <a:pt x="61949" y="428383"/>
                    <a:pt x="57327" y="433005"/>
                    <a:pt x="51625" y="433005"/>
                  </a:cubicBezTo>
                  <a:lnTo>
                    <a:pt x="46466" y="427846"/>
                  </a:lnTo>
                  <a:lnTo>
                    <a:pt x="42307" y="421677"/>
                  </a:lnTo>
                  <a:close/>
                  <a:moveTo>
                    <a:pt x="4923901" y="388150"/>
                  </a:moveTo>
                  <a:cubicBezTo>
                    <a:pt x="4929462" y="388150"/>
                    <a:pt x="4933972" y="392659"/>
                    <a:pt x="4933972" y="398220"/>
                  </a:cubicBezTo>
                  <a:cubicBezTo>
                    <a:pt x="4933972" y="403783"/>
                    <a:pt x="4929462" y="408292"/>
                    <a:pt x="4923901" y="408292"/>
                  </a:cubicBezTo>
                  <a:cubicBezTo>
                    <a:pt x="4918338" y="408292"/>
                    <a:pt x="4913830" y="403783"/>
                    <a:pt x="4913830" y="398220"/>
                  </a:cubicBezTo>
                  <a:cubicBezTo>
                    <a:pt x="4913830" y="392659"/>
                    <a:pt x="4918338" y="388150"/>
                    <a:pt x="4923901" y="388150"/>
                  </a:cubicBezTo>
                  <a:close/>
                  <a:moveTo>
                    <a:pt x="4895656" y="388150"/>
                  </a:moveTo>
                  <a:cubicBezTo>
                    <a:pt x="4901218" y="388150"/>
                    <a:pt x="4905727" y="392659"/>
                    <a:pt x="4905727" y="398220"/>
                  </a:cubicBezTo>
                  <a:cubicBezTo>
                    <a:pt x="4905727" y="403783"/>
                    <a:pt x="4901218" y="408292"/>
                    <a:pt x="4895656" y="408292"/>
                  </a:cubicBezTo>
                  <a:cubicBezTo>
                    <a:pt x="4890094" y="408292"/>
                    <a:pt x="4885585" y="403783"/>
                    <a:pt x="4885585" y="398220"/>
                  </a:cubicBezTo>
                  <a:cubicBezTo>
                    <a:pt x="4885585" y="392659"/>
                    <a:pt x="4890094" y="388150"/>
                    <a:pt x="4895656" y="388150"/>
                  </a:cubicBezTo>
                  <a:close/>
                  <a:moveTo>
                    <a:pt x="4867409" y="388150"/>
                  </a:moveTo>
                  <a:cubicBezTo>
                    <a:pt x="4872971" y="388150"/>
                    <a:pt x="4877480" y="392659"/>
                    <a:pt x="4877480" y="398220"/>
                  </a:cubicBezTo>
                  <a:cubicBezTo>
                    <a:pt x="4877480" y="403783"/>
                    <a:pt x="4872971" y="408292"/>
                    <a:pt x="4867409" y="408292"/>
                  </a:cubicBezTo>
                  <a:cubicBezTo>
                    <a:pt x="4861847" y="408292"/>
                    <a:pt x="4857338" y="403783"/>
                    <a:pt x="4857338" y="398220"/>
                  </a:cubicBezTo>
                  <a:cubicBezTo>
                    <a:pt x="4857338" y="392659"/>
                    <a:pt x="4861847" y="388150"/>
                    <a:pt x="4867409" y="388150"/>
                  </a:cubicBezTo>
                  <a:close/>
                  <a:moveTo>
                    <a:pt x="4839165" y="388150"/>
                  </a:moveTo>
                  <a:cubicBezTo>
                    <a:pt x="4844727" y="388150"/>
                    <a:pt x="4849236" y="392659"/>
                    <a:pt x="4849236" y="398220"/>
                  </a:cubicBezTo>
                  <a:cubicBezTo>
                    <a:pt x="4849236" y="403783"/>
                    <a:pt x="4844727" y="408292"/>
                    <a:pt x="4839165" y="408292"/>
                  </a:cubicBezTo>
                  <a:cubicBezTo>
                    <a:pt x="4833603" y="408292"/>
                    <a:pt x="4829094" y="403783"/>
                    <a:pt x="4829094" y="398220"/>
                  </a:cubicBezTo>
                  <a:cubicBezTo>
                    <a:pt x="4829094" y="392659"/>
                    <a:pt x="4833603" y="388150"/>
                    <a:pt x="4839165" y="388150"/>
                  </a:cubicBezTo>
                  <a:close/>
                  <a:moveTo>
                    <a:pt x="4810919" y="388150"/>
                  </a:moveTo>
                  <a:cubicBezTo>
                    <a:pt x="4816480" y="388150"/>
                    <a:pt x="4820990" y="392659"/>
                    <a:pt x="4820990" y="398220"/>
                  </a:cubicBezTo>
                  <a:cubicBezTo>
                    <a:pt x="4820990" y="403783"/>
                    <a:pt x="4816480" y="408292"/>
                    <a:pt x="4810919" y="408292"/>
                  </a:cubicBezTo>
                  <a:cubicBezTo>
                    <a:pt x="4805357" y="408292"/>
                    <a:pt x="4800848" y="403783"/>
                    <a:pt x="4800848" y="398220"/>
                  </a:cubicBezTo>
                  <a:cubicBezTo>
                    <a:pt x="4800848" y="392659"/>
                    <a:pt x="4805357" y="388150"/>
                    <a:pt x="4810919" y="388150"/>
                  </a:cubicBezTo>
                  <a:close/>
                  <a:moveTo>
                    <a:pt x="4782674" y="388150"/>
                  </a:moveTo>
                  <a:cubicBezTo>
                    <a:pt x="4788236" y="388150"/>
                    <a:pt x="4792745" y="392659"/>
                    <a:pt x="4792745" y="398220"/>
                  </a:cubicBezTo>
                  <a:cubicBezTo>
                    <a:pt x="4792745" y="403783"/>
                    <a:pt x="4788236" y="408292"/>
                    <a:pt x="4782674" y="408292"/>
                  </a:cubicBezTo>
                  <a:cubicBezTo>
                    <a:pt x="4777112" y="408292"/>
                    <a:pt x="4772603" y="403783"/>
                    <a:pt x="4772603" y="398220"/>
                  </a:cubicBezTo>
                  <a:cubicBezTo>
                    <a:pt x="4772603" y="392659"/>
                    <a:pt x="4777112" y="388150"/>
                    <a:pt x="4782674" y="388150"/>
                  </a:cubicBezTo>
                  <a:close/>
                  <a:moveTo>
                    <a:pt x="4754428" y="388150"/>
                  </a:moveTo>
                  <a:cubicBezTo>
                    <a:pt x="4759990" y="388150"/>
                    <a:pt x="4764498" y="392659"/>
                    <a:pt x="4764498" y="398220"/>
                  </a:cubicBezTo>
                  <a:cubicBezTo>
                    <a:pt x="4764498" y="403783"/>
                    <a:pt x="4759990" y="408292"/>
                    <a:pt x="4754428" y="408292"/>
                  </a:cubicBezTo>
                  <a:cubicBezTo>
                    <a:pt x="4748865" y="408292"/>
                    <a:pt x="4744356" y="403783"/>
                    <a:pt x="4744356" y="398220"/>
                  </a:cubicBezTo>
                  <a:cubicBezTo>
                    <a:pt x="4744356" y="392659"/>
                    <a:pt x="4748865" y="388150"/>
                    <a:pt x="4754428" y="388150"/>
                  </a:cubicBezTo>
                  <a:close/>
                  <a:moveTo>
                    <a:pt x="4726183" y="388150"/>
                  </a:moveTo>
                  <a:cubicBezTo>
                    <a:pt x="4731745" y="388150"/>
                    <a:pt x="4736254" y="392659"/>
                    <a:pt x="4736254" y="398220"/>
                  </a:cubicBezTo>
                  <a:cubicBezTo>
                    <a:pt x="4736254" y="403783"/>
                    <a:pt x="4731745" y="408292"/>
                    <a:pt x="4726183" y="408292"/>
                  </a:cubicBezTo>
                  <a:cubicBezTo>
                    <a:pt x="4720621" y="408292"/>
                    <a:pt x="4716112" y="403783"/>
                    <a:pt x="4716112" y="398220"/>
                  </a:cubicBezTo>
                  <a:cubicBezTo>
                    <a:pt x="4716112" y="392659"/>
                    <a:pt x="4720621" y="388150"/>
                    <a:pt x="4726183" y="388150"/>
                  </a:cubicBezTo>
                  <a:close/>
                  <a:moveTo>
                    <a:pt x="4697937" y="388150"/>
                  </a:moveTo>
                  <a:cubicBezTo>
                    <a:pt x="4703499" y="388150"/>
                    <a:pt x="4708008" y="392659"/>
                    <a:pt x="4708008" y="398220"/>
                  </a:cubicBezTo>
                  <a:cubicBezTo>
                    <a:pt x="4708008" y="403783"/>
                    <a:pt x="4703499" y="408292"/>
                    <a:pt x="4697937" y="408292"/>
                  </a:cubicBezTo>
                  <a:cubicBezTo>
                    <a:pt x="4692375" y="408292"/>
                    <a:pt x="4687865" y="403783"/>
                    <a:pt x="4687865" y="398220"/>
                  </a:cubicBezTo>
                  <a:cubicBezTo>
                    <a:pt x="4687865" y="392659"/>
                    <a:pt x="4692375" y="388150"/>
                    <a:pt x="4697937" y="388150"/>
                  </a:cubicBezTo>
                  <a:close/>
                  <a:moveTo>
                    <a:pt x="4669692" y="388150"/>
                  </a:moveTo>
                  <a:cubicBezTo>
                    <a:pt x="4675254" y="388150"/>
                    <a:pt x="4679763" y="392659"/>
                    <a:pt x="4679763" y="398220"/>
                  </a:cubicBezTo>
                  <a:cubicBezTo>
                    <a:pt x="4679763" y="403783"/>
                    <a:pt x="4675254" y="408292"/>
                    <a:pt x="4669692" y="408292"/>
                  </a:cubicBezTo>
                  <a:cubicBezTo>
                    <a:pt x="4664130" y="408292"/>
                    <a:pt x="4659621" y="403783"/>
                    <a:pt x="4659621" y="398220"/>
                  </a:cubicBezTo>
                  <a:cubicBezTo>
                    <a:pt x="4659621" y="392659"/>
                    <a:pt x="4664130" y="388150"/>
                    <a:pt x="4669692" y="388150"/>
                  </a:cubicBezTo>
                  <a:close/>
                  <a:moveTo>
                    <a:pt x="4641446" y="388150"/>
                  </a:moveTo>
                  <a:cubicBezTo>
                    <a:pt x="4647008" y="388150"/>
                    <a:pt x="4651517" y="392659"/>
                    <a:pt x="4651517" y="398220"/>
                  </a:cubicBezTo>
                  <a:cubicBezTo>
                    <a:pt x="4651517" y="403783"/>
                    <a:pt x="4647008" y="408292"/>
                    <a:pt x="4641446" y="408292"/>
                  </a:cubicBezTo>
                  <a:cubicBezTo>
                    <a:pt x="4635883" y="408292"/>
                    <a:pt x="4631375" y="403783"/>
                    <a:pt x="4631375" y="398220"/>
                  </a:cubicBezTo>
                  <a:cubicBezTo>
                    <a:pt x="4631375" y="392659"/>
                    <a:pt x="4635883" y="388150"/>
                    <a:pt x="4641446" y="388150"/>
                  </a:cubicBezTo>
                  <a:close/>
                  <a:moveTo>
                    <a:pt x="4613201" y="388150"/>
                  </a:moveTo>
                  <a:cubicBezTo>
                    <a:pt x="4618763" y="388150"/>
                    <a:pt x="4623272" y="392659"/>
                    <a:pt x="4623272" y="398220"/>
                  </a:cubicBezTo>
                  <a:cubicBezTo>
                    <a:pt x="4623272" y="403783"/>
                    <a:pt x="4618763" y="408292"/>
                    <a:pt x="4613201" y="408292"/>
                  </a:cubicBezTo>
                  <a:cubicBezTo>
                    <a:pt x="4607639" y="408292"/>
                    <a:pt x="4603130" y="403783"/>
                    <a:pt x="4603130" y="398220"/>
                  </a:cubicBezTo>
                  <a:cubicBezTo>
                    <a:pt x="4603130" y="392659"/>
                    <a:pt x="4607639" y="388150"/>
                    <a:pt x="4613201" y="388150"/>
                  </a:cubicBezTo>
                  <a:close/>
                  <a:moveTo>
                    <a:pt x="4584955" y="388150"/>
                  </a:moveTo>
                  <a:cubicBezTo>
                    <a:pt x="4590517" y="388150"/>
                    <a:pt x="4595026" y="392659"/>
                    <a:pt x="4595026" y="398220"/>
                  </a:cubicBezTo>
                  <a:cubicBezTo>
                    <a:pt x="4595026" y="403783"/>
                    <a:pt x="4590517" y="408292"/>
                    <a:pt x="4584955" y="408292"/>
                  </a:cubicBezTo>
                  <a:cubicBezTo>
                    <a:pt x="4579393" y="408292"/>
                    <a:pt x="4574884" y="403783"/>
                    <a:pt x="4574884" y="398220"/>
                  </a:cubicBezTo>
                  <a:cubicBezTo>
                    <a:pt x="4574884" y="392659"/>
                    <a:pt x="4579393" y="388150"/>
                    <a:pt x="4584955" y="388150"/>
                  </a:cubicBezTo>
                  <a:close/>
                  <a:moveTo>
                    <a:pt x="4556710" y="388150"/>
                  </a:moveTo>
                  <a:cubicBezTo>
                    <a:pt x="4562272" y="388150"/>
                    <a:pt x="4566781" y="392659"/>
                    <a:pt x="4566781" y="398220"/>
                  </a:cubicBezTo>
                  <a:cubicBezTo>
                    <a:pt x="4566781" y="403783"/>
                    <a:pt x="4562272" y="408292"/>
                    <a:pt x="4556710" y="408292"/>
                  </a:cubicBezTo>
                  <a:cubicBezTo>
                    <a:pt x="4551148" y="408292"/>
                    <a:pt x="4546639" y="403783"/>
                    <a:pt x="4546639" y="398220"/>
                  </a:cubicBezTo>
                  <a:cubicBezTo>
                    <a:pt x="4546639" y="392659"/>
                    <a:pt x="4551148" y="388150"/>
                    <a:pt x="4556710" y="388150"/>
                  </a:cubicBezTo>
                  <a:close/>
                  <a:moveTo>
                    <a:pt x="4528464" y="388150"/>
                  </a:moveTo>
                  <a:cubicBezTo>
                    <a:pt x="4534026" y="388150"/>
                    <a:pt x="4538535" y="392659"/>
                    <a:pt x="4538535" y="398220"/>
                  </a:cubicBezTo>
                  <a:cubicBezTo>
                    <a:pt x="4538535" y="403783"/>
                    <a:pt x="4534026" y="408292"/>
                    <a:pt x="4528464" y="408292"/>
                  </a:cubicBezTo>
                  <a:cubicBezTo>
                    <a:pt x="4522902" y="408292"/>
                    <a:pt x="4518393" y="403783"/>
                    <a:pt x="4518393" y="398220"/>
                  </a:cubicBezTo>
                  <a:cubicBezTo>
                    <a:pt x="4518393" y="392659"/>
                    <a:pt x="4522902" y="388150"/>
                    <a:pt x="4528464" y="388150"/>
                  </a:cubicBezTo>
                  <a:close/>
                  <a:moveTo>
                    <a:pt x="4500219" y="388150"/>
                  </a:moveTo>
                  <a:cubicBezTo>
                    <a:pt x="4505781" y="388150"/>
                    <a:pt x="4510290" y="392659"/>
                    <a:pt x="4510290" y="398220"/>
                  </a:cubicBezTo>
                  <a:cubicBezTo>
                    <a:pt x="4510290" y="403783"/>
                    <a:pt x="4505781" y="408292"/>
                    <a:pt x="4500219" y="408292"/>
                  </a:cubicBezTo>
                  <a:cubicBezTo>
                    <a:pt x="4494657" y="408292"/>
                    <a:pt x="4490148" y="403783"/>
                    <a:pt x="4490148" y="398220"/>
                  </a:cubicBezTo>
                  <a:cubicBezTo>
                    <a:pt x="4490148" y="392659"/>
                    <a:pt x="4494657" y="388150"/>
                    <a:pt x="4500219" y="388150"/>
                  </a:cubicBezTo>
                  <a:close/>
                  <a:moveTo>
                    <a:pt x="4471973" y="388150"/>
                  </a:moveTo>
                  <a:cubicBezTo>
                    <a:pt x="4477535" y="388150"/>
                    <a:pt x="4482044" y="392659"/>
                    <a:pt x="4482044" y="398220"/>
                  </a:cubicBezTo>
                  <a:cubicBezTo>
                    <a:pt x="4482044" y="403783"/>
                    <a:pt x="4477535" y="408292"/>
                    <a:pt x="4471973" y="408292"/>
                  </a:cubicBezTo>
                  <a:cubicBezTo>
                    <a:pt x="4466411" y="408292"/>
                    <a:pt x="4461902" y="403783"/>
                    <a:pt x="4461902" y="398220"/>
                  </a:cubicBezTo>
                  <a:cubicBezTo>
                    <a:pt x="4461902" y="392659"/>
                    <a:pt x="4466411" y="388150"/>
                    <a:pt x="4471973" y="388150"/>
                  </a:cubicBezTo>
                  <a:close/>
                  <a:moveTo>
                    <a:pt x="4443728" y="388150"/>
                  </a:moveTo>
                  <a:cubicBezTo>
                    <a:pt x="4449290" y="388150"/>
                    <a:pt x="4453799" y="392659"/>
                    <a:pt x="4453799" y="398220"/>
                  </a:cubicBezTo>
                  <a:cubicBezTo>
                    <a:pt x="4453799" y="403783"/>
                    <a:pt x="4449290" y="408292"/>
                    <a:pt x="4443728" y="408292"/>
                  </a:cubicBezTo>
                  <a:cubicBezTo>
                    <a:pt x="4438166" y="408292"/>
                    <a:pt x="4433657" y="403783"/>
                    <a:pt x="4433657" y="398220"/>
                  </a:cubicBezTo>
                  <a:cubicBezTo>
                    <a:pt x="4433657" y="392659"/>
                    <a:pt x="4438166" y="388150"/>
                    <a:pt x="4443728" y="388150"/>
                  </a:cubicBezTo>
                  <a:close/>
                  <a:moveTo>
                    <a:pt x="4415482" y="388150"/>
                  </a:moveTo>
                  <a:cubicBezTo>
                    <a:pt x="4421044" y="388150"/>
                    <a:pt x="4425553" y="392659"/>
                    <a:pt x="4425553" y="398220"/>
                  </a:cubicBezTo>
                  <a:cubicBezTo>
                    <a:pt x="4425553" y="403783"/>
                    <a:pt x="4421044" y="408292"/>
                    <a:pt x="4415482" y="408292"/>
                  </a:cubicBezTo>
                  <a:cubicBezTo>
                    <a:pt x="4409920" y="408292"/>
                    <a:pt x="4405411" y="403783"/>
                    <a:pt x="4405411" y="398220"/>
                  </a:cubicBezTo>
                  <a:cubicBezTo>
                    <a:pt x="4405411" y="392659"/>
                    <a:pt x="4409920" y="388150"/>
                    <a:pt x="4415482" y="388150"/>
                  </a:cubicBezTo>
                  <a:close/>
                  <a:moveTo>
                    <a:pt x="4387237" y="388150"/>
                  </a:moveTo>
                  <a:cubicBezTo>
                    <a:pt x="4392799" y="388150"/>
                    <a:pt x="4397308" y="392659"/>
                    <a:pt x="4397308" y="398220"/>
                  </a:cubicBezTo>
                  <a:cubicBezTo>
                    <a:pt x="4397308" y="403783"/>
                    <a:pt x="4392799" y="408292"/>
                    <a:pt x="4387237" y="408292"/>
                  </a:cubicBezTo>
                  <a:cubicBezTo>
                    <a:pt x="4381675" y="408292"/>
                    <a:pt x="4377166" y="403783"/>
                    <a:pt x="4377166" y="398220"/>
                  </a:cubicBezTo>
                  <a:cubicBezTo>
                    <a:pt x="4377166" y="392659"/>
                    <a:pt x="4381675" y="388150"/>
                    <a:pt x="4387237" y="388150"/>
                  </a:cubicBezTo>
                  <a:close/>
                  <a:moveTo>
                    <a:pt x="4358991" y="388150"/>
                  </a:moveTo>
                  <a:cubicBezTo>
                    <a:pt x="4364553" y="388150"/>
                    <a:pt x="4369062" y="392659"/>
                    <a:pt x="4369062" y="398220"/>
                  </a:cubicBezTo>
                  <a:cubicBezTo>
                    <a:pt x="4369062" y="403783"/>
                    <a:pt x="4364553" y="408292"/>
                    <a:pt x="4358991" y="408292"/>
                  </a:cubicBezTo>
                  <a:cubicBezTo>
                    <a:pt x="4353429" y="408292"/>
                    <a:pt x="4348920" y="403783"/>
                    <a:pt x="4348920" y="398220"/>
                  </a:cubicBezTo>
                  <a:cubicBezTo>
                    <a:pt x="4348920" y="392659"/>
                    <a:pt x="4353429" y="388150"/>
                    <a:pt x="4358991" y="388150"/>
                  </a:cubicBezTo>
                  <a:close/>
                  <a:moveTo>
                    <a:pt x="4330746" y="388150"/>
                  </a:moveTo>
                  <a:cubicBezTo>
                    <a:pt x="4336308" y="388150"/>
                    <a:pt x="4340817" y="392659"/>
                    <a:pt x="4340817" y="398220"/>
                  </a:cubicBezTo>
                  <a:cubicBezTo>
                    <a:pt x="4340817" y="403783"/>
                    <a:pt x="4336308" y="408292"/>
                    <a:pt x="4330746" y="408292"/>
                  </a:cubicBezTo>
                  <a:cubicBezTo>
                    <a:pt x="4325184" y="408292"/>
                    <a:pt x="4320675" y="403783"/>
                    <a:pt x="4320675" y="398220"/>
                  </a:cubicBezTo>
                  <a:cubicBezTo>
                    <a:pt x="4320675" y="392659"/>
                    <a:pt x="4325184" y="388150"/>
                    <a:pt x="4330746" y="388150"/>
                  </a:cubicBezTo>
                  <a:close/>
                  <a:moveTo>
                    <a:pt x="4302500" y="388150"/>
                  </a:moveTo>
                  <a:cubicBezTo>
                    <a:pt x="4308062" y="388150"/>
                    <a:pt x="4312571" y="392659"/>
                    <a:pt x="4312571" y="398220"/>
                  </a:cubicBezTo>
                  <a:cubicBezTo>
                    <a:pt x="4312571" y="403783"/>
                    <a:pt x="4308062" y="408292"/>
                    <a:pt x="4302500" y="408292"/>
                  </a:cubicBezTo>
                  <a:cubicBezTo>
                    <a:pt x="4296938" y="408292"/>
                    <a:pt x="4292429" y="403783"/>
                    <a:pt x="4292429" y="398220"/>
                  </a:cubicBezTo>
                  <a:cubicBezTo>
                    <a:pt x="4292429" y="392659"/>
                    <a:pt x="4296938" y="388150"/>
                    <a:pt x="4302500" y="388150"/>
                  </a:cubicBezTo>
                  <a:close/>
                  <a:moveTo>
                    <a:pt x="4274255" y="388150"/>
                  </a:moveTo>
                  <a:cubicBezTo>
                    <a:pt x="4279817" y="388150"/>
                    <a:pt x="4284326" y="392659"/>
                    <a:pt x="4284326" y="398220"/>
                  </a:cubicBezTo>
                  <a:cubicBezTo>
                    <a:pt x="4284326" y="403783"/>
                    <a:pt x="4279817" y="408292"/>
                    <a:pt x="4274255" y="408292"/>
                  </a:cubicBezTo>
                  <a:cubicBezTo>
                    <a:pt x="4268693" y="408292"/>
                    <a:pt x="4264184" y="403783"/>
                    <a:pt x="4264184" y="398220"/>
                  </a:cubicBezTo>
                  <a:cubicBezTo>
                    <a:pt x="4264184" y="392659"/>
                    <a:pt x="4268693" y="388150"/>
                    <a:pt x="4274255" y="388150"/>
                  </a:cubicBezTo>
                  <a:close/>
                  <a:moveTo>
                    <a:pt x="4246009" y="388150"/>
                  </a:moveTo>
                  <a:cubicBezTo>
                    <a:pt x="4251571" y="388150"/>
                    <a:pt x="4256080" y="392659"/>
                    <a:pt x="4256080" y="398220"/>
                  </a:cubicBezTo>
                  <a:cubicBezTo>
                    <a:pt x="4256080" y="403783"/>
                    <a:pt x="4251571" y="408292"/>
                    <a:pt x="4246009" y="408292"/>
                  </a:cubicBezTo>
                  <a:cubicBezTo>
                    <a:pt x="4240447" y="408292"/>
                    <a:pt x="4235938" y="403783"/>
                    <a:pt x="4235938" y="398220"/>
                  </a:cubicBezTo>
                  <a:cubicBezTo>
                    <a:pt x="4235938" y="392659"/>
                    <a:pt x="4240447" y="388150"/>
                    <a:pt x="4246009" y="388150"/>
                  </a:cubicBezTo>
                  <a:close/>
                  <a:moveTo>
                    <a:pt x="4217763" y="388150"/>
                  </a:moveTo>
                  <a:cubicBezTo>
                    <a:pt x="4223324" y="388150"/>
                    <a:pt x="4227834" y="392659"/>
                    <a:pt x="4227834" y="398220"/>
                  </a:cubicBezTo>
                  <a:cubicBezTo>
                    <a:pt x="4227834" y="403783"/>
                    <a:pt x="4223324" y="408292"/>
                    <a:pt x="4217763" y="408292"/>
                  </a:cubicBezTo>
                  <a:cubicBezTo>
                    <a:pt x="4212201" y="408292"/>
                    <a:pt x="4207692" y="403783"/>
                    <a:pt x="4207692" y="398220"/>
                  </a:cubicBezTo>
                  <a:cubicBezTo>
                    <a:pt x="4207692" y="392659"/>
                    <a:pt x="4212201" y="388150"/>
                    <a:pt x="4217763" y="388150"/>
                  </a:cubicBezTo>
                  <a:close/>
                  <a:moveTo>
                    <a:pt x="4189518" y="388150"/>
                  </a:moveTo>
                  <a:cubicBezTo>
                    <a:pt x="4195080" y="388150"/>
                    <a:pt x="4199589" y="392659"/>
                    <a:pt x="4199589" y="398220"/>
                  </a:cubicBezTo>
                  <a:cubicBezTo>
                    <a:pt x="4199589" y="403783"/>
                    <a:pt x="4195080" y="408292"/>
                    <a:pt x="4189518" y="408292"/>
                  </a:cubicBezTo>
                  <a:cubicBezTo>
                    <a:pt x="4183956" y="408292"/>
                    <a:pt x="4179447" y="403783"/>
                    <a:pt x="4179447" y="398220"/>
                  </a:cubicBezTo>
                  <a:cubicBezTo>
                    <a:pt x="4179447" y="392659"/>
                    <a:pt x="4183956" y="388150"/>
                    <a:pt x="4189518" y="388150"/>
                  </a:cubicBezTo>
                  <a:close/>
                  <a:moveTo>
                    <a:pt x="4161272" y="388150"/>
                  </a:moveTo>
                  <a:cubicBezTo>
                    <a:pt x="4166833" y="388150"/>
                    <a:pt x="4171342" y="392659"/>
                    <a:pt x="4171342" y="398220"/>
                  </a:cubicBezTo>
                  <a:cubicBezTo>
                    <a:pt x="4171342" y="403783"/>
                    <a:pt x="4166833" y="408292"/>
                    <a:pt x="4161272" y="408292"/>
                  </a:cubicBezTo>
                  <a:cubicBezTo>
                    <a:pt x="4155710" y="408292"/>
                    <a:pt x="4151201" y="403783"/>
                    <a:pt x="4151201" y="398220"/>
                  </a:cubicBezTo>
                  <a:cubicBezTo>
                    <a:pt x="4151201" y="392659"/>
                    <a:pt x="4155710" y="388150"/>
                    <a:pt x="4161272" y="388150"/>
                  </a:cubicBezTo>
                  <a:close/>
                  <a:moveTo>
                    <a:pt x="4133027" y="388150"/>
                  </a:moveTo>
                  <a:cubicBezTo>
                    <a:pt x="4138589" y="388150"/>
                    <a:pt x="4143098" y="392659"/>
                    <a:pt x="4143098" y="398220"/>
                  </a:cubicBezTo>
                  <a:cubicBezTo>
                    <a:pt x="4143098" y="403783"/>
                    <a:pt x="4138589" y="408292"/>
                    <a:pt x="4133027" y="408292"/>
                  </a:cubicBezTo>
                  <a:cubicBezTo>
                    <a:pt x="4127465" y="408292"/>
                    <a:pt x="4122956" y="403783"/>
                    <a:pt x="4122956" y="398220"/>
                  </a:cubicBezTo>
                  <a:cubicBezTo>
                    <a:pt x="4122956" y="392659"/>
                    <a:pt x="4127465" y="388150"/>
                    <a:pt x="4133027" y="388150"/>
                  </a:cubicBezTo>
                  <a:close/>
                  <a:moveTo>
                    <a:pt x="4104781" y="388150"/>
                  </a:moveTo>
                  <a:cubicBezTo>
                    <a:pt x="4110343" y="388150"/>
                    <a:pt x="4114852" y="392659"/>
                    <a:pt x="4114852" y="398220"/>
                  </a:cubicBezTo>
                  <a:cubicBezTo>
                    <a:pt x="4114852" y="403783"/>
                    <a:pt x="4110343" y="408292"/>
                    <a:pt x="4104781" y="408292"/>
                  </a:cubicBezTo>
                  <a:cubicBezTo>
                    <a:pt x="4099219" y="408292"/>
                    <a:pt x="4094710" y="403783"/>
                    <a:pt x="4094710" y="398220"/>
                  </a:cubicBezTo>
                  <a:cubicBezTo>
                    <a:pt x="4094710" y="392659"/>
                    <a:pt x="4099219" y="388150"/>
                    <a:pt x="4104781" y="388150"/>
                  </a:cubicBezTo>
                  <a:close/>
                  <a:moveTo>
                    <a:pt x="4076536" y="388150"/>
                  </a:moveTo>
                  <a:cubicBezTo>
                    <a:pt x="4082098" y="388150"/>
                    <a:pt x="4086607" y="392659"/>
                    <a:pt x="4086607" y="398220"/>
                  </a:cubicBezTo>
                  <a:cubicBezTo>
                    <a:pt x="4086607" y="403783"/>
                    <a:pt x="4082098" y="408292"/>
                    <a:pt x="4076536" y="408292"/>
                  </a:cubicBezTo>
                  <a:cubicBezTo>
                    <a:pt x="4070974" y="408292"/>
                    <a:pt x="4066465" y="403783"/>
                    <a:pt x="4066465" y="398220"/>
                  </a:cubicBezTo>
                  <a:cubicBezTo>
                    <a:pt x="4066465" y="392659"/>
                    <a:pt x="4070974" y="388150"/>
                    <a:pt x="4076536" y="388150"/>
                  </a:cubicBezTo>
                  <a:close/>
                  <a:moveTo>
                    <a:pt x="4048290" y="388150"/>
                  </a:moveTo>
                  <a:cubicBezTo>
                    <a:pt x="4053852" y="388150"/>
                    <a:pt x="4058361" y="392659"/>
                    <a:pt x="4058361" y="398220"/>
                  </a:cubicBezTo>
                  <a:cubicBezTo>
                    <a:pt x="4058361" y="403783"/>
                    <a:pt x="4053852" y="408292"/>
                    <a:pt x="4048290" y="408292"/>
                  </a:cubicBezTo>
                  <a:cubicBezTo>
                    <a:pt x="4042727" y="408292"/>
                    <a:pt x="4038219" y="403783"/>
                    <a:pt x="4038219" y="398220"/>
                  </a:cubicBezTo>
                  <a:cubicBezTo>
                    <a:pt x="4038219" y="392659"/>
                    <a:pt x="4042727" y="388150"/>
                    <a:pt x="4048290" y="388150"/>
                  </a:cubicBezTo>
                  <a:close/>
                  <a:moveTo>
                    <a:pt x="4020045" y="388150"/>
                  </a:moveTo>
                  <a:cubicBezTo>
                    <a:pt x="4025607" y="388150"/>
                    <a:pt x="4030116" y="392659"/>
                    <a:pt x="4030116" y="398220"/>
                  </a:cubicBezTo>
                  <a:cubicBezTo>
                    <a:pt x="4030116" y="403783"/>
                    <a:pt x="4025607" y="408292"/>
                    <a:pt x="4020045" y="408292"/>
                  </a:cubicBezTo>
                  <a:cubicBezTo>
                    <a:pt x="4014483" y="408292"/>
                    <a:pt x="4009974" y="403783"/>
                    <a:pt x="4009974" y="398220"/>
                  </a:cubicBezTo>
                  <a:cubicBezTo>
                    <a:pt x="4009974" y="392659"/>
                    <a:pt x="4014483" y="388150"/>
                    <a:pt x="4020045" y="388150"/>
                  </a:cubicBezTo>
                  <a:close/>
                  <a:moveTo>
                    <a:pt x="3991799" y="388150"/>
                  </a:moveTo>
                  <a:cubicBezTo>
                    <a:pt x="3997361" y="388150"/>
                    <a:pt x="4001870" y="392659"/>
                    <a:pt x="4001870" y="398220"/>
                  </a:cubicBezTo>
                  <a:cubicBezTo>
                    <a:pt x="4001870" y="403783"/>
                    <a:pt x="3997361" y="408292"/>
                    <a:pt x="3991799" y="408292"/>
                  </a:cubicBezTo>
                  <a:cubicBezTo>
                    <a:pt x="3986237" y="408292"/>
                    <a:pt x="3981728" y="403783"/>
                    <a:pt x="3981728" y="398220"/>
                  </a:cubicBezTo>
                  <a:cubicBezTo>
                    <a:pt x="3981728" y="392659"/>
                    <a:pt x="3986237" y="388150"/>
                    <a:pt x="3991799" y="388150"/>
                  </a:cubicBezTo>
                  <a:close/>
                  <a:moveTo>
                    <a:pt x="3963554" y="388150"/>
                  </a:moveTo>
                  <a:cubicBezTo>
                    <a:pt x="3969116" y="388150"/>
                    <a:pt x="3973625" y="392659"/>
                    <a:pt x="3973625" y="398220"/>
                  </a:cubicBezTo>
                  <a:cubicBezTo>
                    <a:pt x="3973625" y="403783"/>
                    <a:pt x="3969116" y="408292"/>
                    <a:pt x="3963554" y="408292"/>
                  </a:cubicBezTo>
                  <a:cubicBezTo>
                    <a:pt x="3957992" y="408292"/>
                    <a:pt x="3953483" y="403783"/>
                    <a:pt x="3953483" y="398220"/>
                  </a:cubicBezTo>
                  <a:cubicBezTo>
                    <a:pt x="3953483" y="392659"/>
                    <a:pt x="3957992" y="388150"/>
                    <a:pt x="3963554" y="388150"/>
                  </a:cubicBezTo>
                  <a:close/>
                  <a:moveTo>
                    <a:pt x="3935308" y="388150"/>
                  </a:moveTo>
                  <a:cubicBezTo>
                    <a:pt x="3940870" y="388150"/>
                    <a:pt x="3945379" y="392659"/>
                    <a:pt x="3945379" y="398220"/>
                  </a:cubicBezTo>
                  <a:cubicBezTo>
                    <a:pt x="3945379" y="403783"/>
                    <a:pt x="3940870" y="408292"/>
                    <a:pt x="3935308" y="408292"/>
                  </a:cubicBezTo>
                  <a:cubicBezTo>
                    <a:pt x="3929746" y="408292"/>
                    <a:pt x="3925237" y="403783"/>
                    <a:pt x="3925237" y="398220"/>
                  </a:cubicBezTo>
                  <a:cubicBezTo>
                    <a:pt x="3925237" y="392659"/>
                    <a:pt x="3929746" y="388150"/>
                    <a:pt x="3935308" y="388150"/>
                  </a:cubicBezTo>
                  <a:close/>
                  <a:moveTo>
                    <a:pt x="3907063" y="388150"/>
                  </a:moveTo>
                  <a:cubicBezTo>
                    <a:pt x="3912625" y="388150"/>
                    <a:pt x="3917134" y="392659"/>
                    <a:pt x="3917134" y="398220"/>
                  </a:cubicBezTo>
                  <a:cubicBezTo>
                    <a:pt x="3917134" y="403783"/>
                    <a:pt x="3912625" y="408292"/>
                    <a:pt x="3907063" y="408292"/>
                  </a:cubicBezTo>
                  <a:cubicBezTo>
                    <a:pt x="3901501" y="408292"/>
                    <a:pt x="3896992" y="403783"/>
                    <a:pt x="3896992" y="398220"/>
                  </a:cubicBezTo>
                  <a:cubicBezTo>
                    <a:pt x="3896992" y="392659"/>
                    <a:pt x="3901501" y="388150"/>
                    <a:pt x="3907063" y="388150"/>
                  </a:cubicBezTo>
                  <a:close/>
                  <a:moveTo>
                    <a:pt x="3878817" y="388150"/>
                  </a:moveTo>
                  <a:cubicBezTo>
                    <a:pt x="3884379" y="388150"/>
                    <a:pt x="3888888" y="392659"/>
                    <a:pt x="3888888" y="398220"/>
                  </a:cubicBezTo>
                  <a:cubicBezTo>
                    <a:pt x="3888888" y="403783"/>
                    <a:pt x="3884379" y="408292"/>
                    <a:pt x="3878817" y="408292"/>
                  </a:cubicBezTo>
                  <a:cubicBezTo>
                    <a:pt x="3873255" y="408292"/>
                    <a:pt x="3868746" y="403783"/>
                    <a:pt x="3868746" y="398220"/>
                  </a:cubicBezTo>
                  <a:cubicBezTo>
                    <a:pt x="3868746" y="392659"/>
                    <a:pt x="3873255" y="388150"/>
                    <a:pt x="3878817" y="388150"/>
                  </a:cubicBezTo>
                  <a:close/>
                  <a:moveTo>
                    <a:pt x="3850572" y="388150"/>
                  </a:moveTo>
                  <a:cubicBezTo>
                    <a:pt x="3856134" y="388150"/>
                    <a:pt x="3860643" y="392659"/>
                    <a:pt x="3860643" y="398220"/>
                  </a:cubicBezTo>
                  <a:cubicBezTo>
                    <a:pt x="3860643" y="403783"/>
                    <a:pt x="3856134" y="408292"/>
                    <a:pt x="3850572" y="408292"/>
                  </a:cubicBezTo>
                  <a:cubicBezTo>
                    <a:pt x="3845010" y="408292"/>
                    <a:pt x="3840501" y="403783"/>
                    <a:pt x="3840501" y="398220"/>
                  </a:cubicBezTo>
                  <a:cubicBezTo>
                    <a:pt x="3840501" y="392659"/>
                    <a:pt x="3845010" y="388150"/>
                    <a:pt x="3850572" y="388150"/>
                  </a:cubicBezTo>
                  <a:close/>
                  <a:moveTo>
                    <a:pt x="3822326" y="388150"/>
                  </a:moveTo>
                  <a:cubicBezTo>
                    <a:pt x="3827888" y="388150"/>
                    <a:pt x="3832397" y="392659"/>
                    <a:pt x="3832397" y="398220"/>
                  </a:cubicBezTo>
                  <a:cubicBezTo>
                    <a:pt x="3832397" y="403783"/>
                    <a:pt x="3827888" y="408292"/>
                    <a:pt x="3822326" y="408292"/>
                  </a:cubicBezTo>
                  <a:cubicBezTo>
                    <a:pt x="3816764" y="408292"/>
                    <a:pt x="3812255" y="403783"/>
                    <a:pt x="3812255" y="398220"/>
                  </a:cubicBezTo>
                  <a:cubicBezTo>
                    <a:pt x="3812255" y="392659"/>
                    <a:pt x="3816764" y="388150"/>
                    <a:pt x="3822326" y="388150"/>
                  </a:cubicBezTo>
                  <a:close/>
                  <a:moveTo>
                    <a:pt x="3794081" y="388150"/>
                  </a:moveTo>
                  <a:cubicBezTo>
                    <a:pt x="3799643" y="388150"/>
                    <a:pt x="3804152" y="392659"/>
                    <a:pt x="3804152" y="398220"/>
                  </a:cubicBezTo>
                  <a:cubicBezTo>
                    <a:pt x="3804152" y="403783"/>
                    <a:pt x="3799643" y="408292"/>
                    <a:pt x="3794081" y="408292"/>
                  </a:cubicBezTo>
                  <a:cubicBezTo>
                    <a:pt x="3788519" y="408292"/>
                    <a:pt x="3784010" y="403783"/>
                    <a:pt x="3784010" y="398220"/>
                  </a:cubicBezTo>
                  <a:cubicBezTo>
                    <a:pt x="3784010" y="392659"/>
                    <a:pt x="3788519" y="388150"/>
                    <a:pt x="3794081" y="388150"/>
                  </a:cubicBezTo>
                  <a:close/>
                  <a:moveTo>
                    <a:pt x="3765835" y="388150"/>
                  </a:moveTo>
                  <a:cubicBezTo>
                    <a:pt x="3771397" y="388150"/>
                    <a:pt x="3775906" y="392659"/>
                    <a:pt x="3775906" y="398220"/>
                  </a:cubicBezTo>
                  <a:cubicBezTo>
                    <a:pt x="3775906" y="403783"/>
                    <a:pt x="3771397" y="408292"/>
                    <a:pt x="3765835" y="408292"/>
                  </a:cubicBezTo>
                  <a:cubicBezTo>
                    <a:pt x="3760273" y="408292"/>
                    <a:pt x="3755764" y="403783"/>
                    <a:pt x="3755764" y="398220"/>
                  </a:cubicBezTo>
                  <a:cubicBezTo>
                    <a:pt x="3755764" y="392659"/>
                    <a:pt x="3760273" y="388150"/>
                    <a:pt x="3765835" y="388150"/>
                  </a:cubicBezTo>
                  <a:close/>
                  <a:moveTo>
                    <a:pt x="3737590" y="388150"/>
                  </a:moveTo>
                  <a:cubicBezTo>
                    <a:pt x="3743152" y="388150"/>
                    <a:pt x="3747661" y="392659"/>
                    <a:pt x="3747661" y="398220"/>
                  </a:cubicBezTo>
                  <a:cubicBezTo>
                    <a:pt x="3747661" y="403783"/>
                    <a:pt x="3743152" y="408292"/>
                    <a:pt x="3737590" y="408292"/>
                  </a:cubicBezTo>
                  <a:cubicBezTo>
                    <a:pt x="3732028" y="408292"/>
                    <a:pt x="3727519" y="403783"/>
                    <a:pt x="3727519" y="398220"/>
                  </a:cubicBezTo>
                  <a:cubicBezTo>
                    <a:pt x="3727519" y="392659"/>
                    <a:pt x="3732028" y="388150"/>
                    <a:pt x="3737590" y="388150"/>
                  </a:cubicBezTo>
                  <a:close/>
                  <a:moveTo>
                    <a:pt x="3709344" y="388150"/>
                  </a:moveTo>
                  <a:cubicBezTo>
                    <a:pt x="3714906" y="388150"/>
                    <a:pt x="3719415" y="392659"/>
                    <a:pt x="3719415" y="398220"/>
                  </a:cubicBezTo>
                  <a:cubicBezTo>
                    <a:pt x="3719415" y="403783"/>
                    <a:pt x="3714906" y="408292"/>
                    <a:pt x="3709344" y="408292"/>
                  </a:cubicBezTo>
                  <a:cubicBezTo>
                    <a:pt x="3703782" y="408292"/>
                    <a:pt x="3699273" y="403783"/>
                    <a:pt x="3699273" y="398220"/>
                  </a:cubicBezTo>
                  <a:cubicBezTo>
                    <a:pt x="3699273" y="392659"/>
                    <a:pt x="3703782" y="388150"/>
                    <a:pt x="3709344" y="388150"/>
                  </a:cubicBezTo>
                  <a:close/>
                  <a:moveTo>
                    <a:pt x="3681099" y="388150"/>
                  </a:moveTo>
                  <a:cubicBezTo>
                    <a:pt x="3686661" y="388150"/>
                    <a:pt x="3691170" y="392659"/>
                    <a:pt x="3691170" y="398220"/>
                  </a:cubicBezTo>
                  <a:cubicBezTo>
                    <a:pt x="3691170" y="403783"/>
                    <a:pt x="3686661" y="408292"/>
                    <a:pt x="3681099" y="408292"/>
                  </a:cubicBezTo>
                  <a:cubicBezTo>
                    <a:pt x="3675537" y="408292"/>
                    <a:pt x="3671028" y="403783"/>
                    <a:pt x="3671028" y="398220"/>
                  </a:cubicBezTo>
                  <a:cubicBezTo>
                    <a:pt x="3671028" y="392659"/>
                    <a:pt x="3675537" y="388150"/>
                    <a:pt x="3681099" y="388150"/>
                  </a:cubicBezTo>
                  <a:close/>
                  <a:moveTo>
                    <a:pt x="3652853" y="388150"/>
                  </a:moveTo>
                  <a:cubicBezTo>
                    <a:pt x="3658415" y="388150"/>
                    <a:pt x="3662924" y="392659"/>
                    <a:pt x="3662924" y="398220"/>
                  </a:cubicBezTo>
                  <a:cubicBezTo>
                    <a:pt x="3662924" y="403783"/>
                    <a:pt x="3658415" y="408292"/>
                    <a:pt x="3652853" y="408292"/>
                  </a:cubicBezTo>
                  <a:cubicBezTo>
                    <a:pt x="3647291" y="408292"/>
                    <a:pt x="3642782" y="403783"/>
                    <a:pt x="3642782" y="398220"/>
                  </a:cubicBezTo>
                  <a:cubicBezTo>
                    <a:pt x="3642782" y="392659"/>
                    <a:pt x="3647291" y="388150"/>
                    <a:pt x="3652853" y="388150"/>
                  </a:cubicBezTo>
                  <a:close/>
                  <a:moveTo>
                    <a:pt x="3624608" y="388150"/>
                  </a:moveTo>
                  <a:cubicBezTo>
                    <a:pt x="3630170" y="388150"/>
                    <a:pt x="3634679" y="392659"/>
                    <a:pt x="3634679" y="398220"/>
                  </a:cubicBezTo>
                  <a:cubicBezTo>
                    <a:pt x="3634679" y="403783"/>
                    <a:pt x="3630170" y="408292"/>
                    <a:pt x="3624608" y="408292"/>
                  </a:cubicBezTo>
                  <a:cubicBezTo>
                    <a:pt x="3619046" y="408292"/>
                    <a:pt x="3614538" y="403783"/>
                    <a:pt x="3614538" y="398220"/>
                  </a:cubicBezTo>
                  <a:cubicBezTo>
                    <a:pt x="3614538" y="392659"/>
                    <a:pt x="3619046" y="388150"/>
                    <a:pt x="3624608" y="388150"/>
                  </a:cubicBezTo>
                  <a:close/>
                  <a:moveTo>
                    <a:pt x="3596362" y="388150"/>
                  </a:moveTo>
                  <a:cubicBezTo>
                    <a:pt x="3601924" y="388150"/>
                    <a:pt x="3606433" y="392659"/>
                    <a:pt x="3606433" y="398220"/>
                  </a:cubicBezTo>
                  <a:cubicBezTo>
                    <a:pt x="3606433" y="403783"/>
                    <a:pt x="3601924" y="408292"/>
                    <a:pt x="3596362" y="408292"/>
                  </a:cubicBezTo>
                  <a:cubicBezTo>
                    <a:pt x="3590800" y="408292"/>
                    <a:pt x="3586291" y="403783"/>
                    <a:pt x="3586291" y="398220"/>
                  </a:cubicBezTo>
                  <a:cubicBezTo>
                    <a:pt x="3586291" y="392659"/>
                    <a:pt x="3590800" y="388150"/>
                    <a:pt x="3596362" y="388150"/>
                  </a:cubicBezTo>
                  <a:close/>
                  <a:moveTo>
                    <a:pt x="3568117" y="388150"/>
                  </a:moveTo>
                  <a:cubicBezTo>
                    <a:pt x="3573679" y="388150"/>
                    <a:pt x="3578188" y="392659"/>
                    <a:pt x="3578188" y="398220"/>
                  </a:cubicBezTo>
                  <a:cubicBezTo>
                    <a:pt x="3578188" y="403783"/>
                    <a:pt x="3573679" y="408292"/>
                    <a:pt x="3568117" y="408292"/>
                  </a:cubicBezTo>
                  <a:cubicBezTo>
                    <a:pt x="3562555" y="408292"/>
                    <a:pt x="3558046" y="403783"/>
                    <a:pt x="3558046" y="398220"/>
                  </a:cubicBezTo>
                  <a:cubicBezTo>
                    <a:pt x="3558046" y="392659"/>
                    <a:pt x="3562555" y="388150"/>
                    <a:pt x="3568117" y="388150"/>
                  </a:cubicBezTo>
                  <a:close/>
                  <a:moveTo>
                    <a:pt x="3539872" y="388150"/>
                  </a:moveTo>
                  <a:cubicBezTo>
                    <a:pt x="3545434" y="388150"/>
                    <a:pt x="3549943" y="392659"/>
                    <a:pt x="3549943" y="398220"/>
                  </a:cubicBezTo>
                  <a:cubicBezTo>
                    <a:pt x="3549943" y="403783"/>
                    <a:pt x="3545434" y="408292"/>
                    <a:pt x="3539872" y="408292"/>
                  </a:cubicBezTo>
                  <a:cubicBezTo>
                    <a:pt x="3534310" y="408292"/>
                    <a:pt x="3529801" y="403783"/>
                    <a:pt x="3529801" y="398220"/>
                  </a:cubicBezTo>
                  <a:cubicBezTo>
                    <a:pt x="3529801" y="392659"/>
                    <a:pt x="3534310" y="388150"/>
                    <a:pt x="3539872" y="388150"/>
                  </a:cubicBezTo>
                  <a:close/>
                  <a:moveTo>
                    <a:pt x="3511626" y="388150"/>
                  </a:moveTo>
                  <a:cubicBezTo>
                    <a:pt x="3517188" y="388150"/>
                    <a:pt x="3521697" y="392659"/>
                    <a:pt x="3521697" y="398220"/>
                  </a:cubicBezTo>
                  <a:cubicBezTo>
                    <a:pt x="3521697" y="403783"/>
                    <a:pt x="3517188" y="408292"/>
                    <a:pt x="3511626" y="408292"/>
                  </a:cubicBezTo>
                  <a:cubicBezTo>
                    <a:pt x="3506064" y="408292"/>
                    <a:pt x="3501555" y="403783"/>
                    <a:pt x="3501555" y="398220"/>
                  </a:cubicBezTo>
                  <a:cubicBezTo>
                    <a:pt x="3501555" y="392659"/>
                    <a:pt x="3506064" y="388150"/>
                    <a:pt x="3511626" y="388150"/>
                  </a:cubicBezTo>
                  <a:close/>
                  <a:moveTo>
                    <a:pt x="3483382" y="388150"/>
                  </a:moveTo>
                  <a:cubicBezTo>
                    <a:pt x="3488944" y="388150"/>
                    <a:pt x="3493453" y="392659"/>
                    <a:pt x="3493453" y="398220"/>
                  </a:cubicBezTo>
                  <a:cubicBezTo>
                    <a:pt x="3493453" y="403783"/>
                    <a:pt x="3488944" y="408292"/>
                    <a:pt x="3483382" y="408292"/>
                  </a:cubicBezTo>
                  <a:cubicBezTo>
                    <a:pt x="3477820" y="408292"/>
                    <a:pt x="3473310" y="403783"/>
                    <a:pt x="3473310" y="398220"/>
                  </a:cubicBezTo>
                  <a:cubicBezTo>
                    <a:pt x="3473310" y="392659"/>
                    <a:pt x="3477820" y="388150"/>
                    <a:pt x="3483382" y="388150"/>
                  </a:cubicBezTo>
                  <a:close/>
                  <a:moveTo>
                    <a:pt x="3455136" y="388150"/>
                  </a:moveTo>
                  <a:cubicBezTo>
                    <a:pt x="3460698" y="388150"/>
                    <a:pt x="3465207" y="392659"/>
                    <a:pt x="3465207" y="398220"/>
                  </a:cubicBezTo>
                  <a:cubicBezTo>
                    <a:pt x="3465207" y="403783"/>
                    <a:pt x="3460698" y="408292"/>
                    <a:pt x="3455136" y="408292"/>
                  </a:cubicBezTo>
                  <a:cubicBezTo>
                    <a:pt x="3449574" y="408292"/>
                    <a:pt x="3445065" y="403783"/>
                    <a:pt x="3445065" y="398220"/>
                  </a:cubicBezTo>
                  <a:cubicBezTo>
                    <a:pt x="3445065" y="392659"/>
                    <a:pt x="3449574" y="388150"/>
                    <a:pt x="3455136" y="388150"/>
                  </a:cubicBezTo>
                  <a:close/>
                  <a:moveTo>
                    <a:pt x="3426890" y="388150"/>
                  </a:moveTo>
                  <a:cubicBezTo>
                    <a:pt x="3432453" y="388150"/>
                    <a:pt x="3436961" y="392659"/>
                    <a:pt x="3436961" y="398220"/>
                  </a:cubicBezTo>
                  <a:cubicBezTo>
                    <a:pt x="3436961" y="403783"/>
                    <a:pt x="3432453" y="408292"/>
                    <a:pt x="3426890" y="408292"/>
                  </a:cubicBezTo>
                  <a:cubicBezTo>
                    <a:pt x="3421328" y="408292"/>
                    <a:pt x="3416820" y="403783"/>
                    <a:pt x="3416820" y="398220"/>
                  </a:cubicBezTo>
                  <a:cubicBezTo>
                    <a:pt x="3416820" y="392659"/>
                    <a:pt x="3421328" y="388150"/>
                    <a:pt x="3426890" y="388150"/>
                  </a:cubicBezTo>
                  <a:close/>
                  <a:moveTo>
                    <a:pt x="3398687" y="388150"/>
                  </a:moveTo>
                  <a:lnTo>
                    <a:pt x="3408589" y="398051"/>
                  </a:lnTo>
                  <a:lnTo>
                    <a:pt x="3408589" y="397914"/>
                  </a:lnTo>
                  <a:lnTo>
                    <a:pt x="3408686" y="398148"/>
                  </a:lnTo>
                  <a:lnTo>
                    <a:pt x="3408758" y="398220"/>
                  </a:lnTo>
                  <a:lnTo>
                    <a:pt x="3408686" y="398292"/>
                  </a:lnTo>
                  <a:lnTo>
                    <a:pt x="3408589" y="398527"/>
                  </a:lnTo>
                  <a:lnTo>
                    <a:pt x="3408589" y="398390"/>
                  </a:lnTo>
                  <a:lnTo>
                    <a:pt x="3398687" y="408292"/>
                  </a:lnTo>
                  <a:cubicBezTo>
                    <a:pt x="3393126" y="408292"/>
                    <a:pt x="3388617" y="403783"/>
                    <a:pt x="3388617" y="398220"/>
                  </a:cubicBezTo>
                  <a:cubicBezTo>
                    <a:pt x="3388617" y="392659"/>
                    <a:pt x="3393126" y="388150"/>
                    <a:pt x="3398687" y="388150"/>
                  </a:cubicBezTo>
                  <a:close/>
                  <a:moveTo>
                    <a:pt x="3370426" y="388150"/>
                  </a:moveTo>
                  <a:cubicBezTo>
                    <a:pt x="3375989" y="388150"/>
                    <a:pt x="3380497" y="392659"/>
                    <a:pt x="3380497" y="398220"/>
                  </a:cubicBezTo>
                  <a:cubicBezTo>
                    <a:pt x="3380497" y="403783"/>
                    <a:pt x="3375989" y="408292"/>
                    <a:pt x="3370426" y="408292"/>
                  </a:cubicBezTo>
                  <a:cubicBezTo>
                    <a:pt x="3364865" y="408292"/>
                    <a:pt x="3360356" y="403783"/>
                    <a:pt x="3360356" y="398220"/>
                  </a:cubicBezTo>
                  <a:cubicBezTo>
                    <a:pt x="3360356" y="392659"/>
                    <a:pt x="3364865" y="388150"/>
                    <a:pt x="3370426" y="388150"/>
                  </a:cubicBezTo>
                  <a:close/>
                  <a:moveTo>
                    <a:pt x="3342189" y="388150"/>
                  </a:moveTo>
                  <a:cubicBezTo>
                    <a:pt x="3347750" y="388150"/>
                    <a:pt x="3352259" y="392659"/>
                    <a:pt x="3352259" y="398220"/>
                  </a:cubicBezTo>
                  <a:cubicBezTo>
                    <a:pt x="3352259" y="403783"/>
                    <a:pt x="3347750" y="408292"/>
                    <a:pt x="3342189" y="408292"/>
                  </a:cubicBezTo>
                  <a:cubicBezTo>
                    <a:pt x="3336626" y="408292"/>
                    <a:pt x="3332118" y="403783"/>
                    <a:pt x="3332118" y="398220"/>
                  </a:cubicBezTo>
                  <a:cubicBezTo>
                    <a:pt x="3332118" y="392659"/>
                    <a:pt x="3336626" y="388150"/>
                    <a:pt x="3342189" y="388150"/>
                  </a:cubicBezTo>
                  <a:close/>
                  <a:moveTo>
                    <a:pt x="3313944" y="388150"/>
                  </a:moveTo>
                  <a:cubicBezTo>
                    <a:pt x="3319506" y="388150"/>
                    <a:pt x="3324015" y="392659"/>
                    <a:pt x="3324015" y="398220"/>
                  </a:cubicBezTo>
                  <a:cubicBezTo>
                    <a:pt x="3324015" y="403783"/>
                    <a:pt x="3319506" y="408292"/>
                    <a:pt x="3313944" y="408292"/>
                  </a:cubicBezTo>
                  <a:cubicBezTo>
                    <a:pt x="3308382" y="408292"/>
                    <a:pt x="3303873" y="403783"/>
                    <a:pt x="3303873" y="398220"/>
                  </a:cubicBezTo>
                  <a:cubicBezTo>
                    <a:pt x="3303873" y="392659"/>
                    <a:pt x="3308382" y="388150"/>
                    <a:pt x="3313944" y="388150"/>
                  </a:cubicBezTo>
                  <a:close/>
                  <a:moveTo>
                    <a:pt x="3285697" y="388150"/>
                  </a:moveTo>
                  <a:cubicBezTo>
                    <a:pt x="3291259" y="388150"/>
                    <a:pt x="3295768" y="392659"/>
                    <a:pt x="3295768" y="398220"/>
                  </a:cubicBezTo>
                  <a:cubicBezTo>
                    <a:pt x="3295768" y="403783"/>
                    <a:pt x="3291259" y="408292"/>
                    <a:pt x="3285697" y="408292"/>
                  </a:cubicBezTo>
                  <a:cubicBezTo>
                    <a:pt x="3280135" y="408292"/>
                    <a:pt x="3275626" y="403783"/>
                    <a:pt x="3275626" y="398220"/>
                  </a:cubicBezTo>
                  <a:cubicBezTo>
                    <a:pt x="3275626" y="392659"/>
                    <a:pt x="3280135" y="388150"/>
                    <a:pt x="3285697" y="388150"/>
                  </a:cubicBezTo>
                  <a:close/>
                  <a:moveTo>
                    <a:pt x="3257453" y="388150"/>
                  </a:moveTo>
                  <a:cubicBezTo>
                    <a:pt x="3263015" y="388150"/>
                    <a:pt x="3267524" y="392659"/>
                    <a:pt x="3267524" y="398220"/>
                  </a:cubicBezTo>
                  <a:cubicBezTo>
                    <a:pt x="3267524" y="403783"/>
                    <a:pt x="3263015" y="408292"/>
                    <a:pt x="3257453" y="408292"/>
                  </a:cubicBezTo>
                  <a:cubicBezTo>
                    <a:pt x="3251891" y="408292"/>
                    <a:pt x="3247382" y="403783"/>
                    <a:pt x="3247382" y="398220"/>
                  </a:cubicBezTo>
                  <a:cubicBezTo>
                    <a:pt x="3247382" y="392659"/>
                    <a:pt x="3251891" y="388150"/>
                    <a:pt x="3257453" y="388150"/>
                  </a:cubicBezTo>
                  <a:close/>
                  <a:moveTo>
                    <a:pt x="3229207" y="388150"/>
                  </a:moveTo>
                  <a:cubicBezTo>
                    <a:pt x="3234768" y="388150"/>
                    <a:pt x="3239278" y="392659"/>
                    <a:pt x="3239278" y="398220"/>
                  </a:cubicBezTo>
                  <a:cubicBezTo>
                    <a:pt x="3239278" y="403783"/>
                    <a:pt x="3234768" y="408292"/>
                    <a:pt x="3229207" y="408292"/>
                  </a:cubicBezTo>
                  <a:cubicBezTo>
                    <a:pt x="3223644" y="408292"/>
                    <a:pt x="3219136" y="403783"/>
                    <a:pt x="3219136" y="398220"/>
                  </a:cubicBezTo>
                  <a:cubicBezTo>
                    <a:pt x="3219136" y="392659"/>
                    <a:pt x="3223644" y="388150"/>
                    <a:pt x="3229207" y="388150"/>
                  </a:cubicBezTo>
                  <a:close/>
                  <a:moveTo>
                    <a:pt x="3200962" y="388150"/>
                  </a:moveTo>
                  <a:cubicBezTo>
                    <a:pt x="3206524" y="388150"/>
                    <a:pt x="3211033" y="392659"/>
                    <a:pt x="3211033" y="398220"/>
                  </a:cubicBezTo>
                  <a:cubicBezTo>
                    <a:pt x="3211033" y="403783"/>
                    <a:pt x="3206524" y="408292"/>
                    <a:pt x="3200962" y="408292"/>
                  </a:cubicBezTo>
                  <a:cubicBezTo>
                    <a:pt x="3195400" y="408292"/>
                    <a:pt x="3190891" y="403783"/>
                    <a:pt x="3190891" y="398220"/>
                  </a:cubicBezTo>
                  <a:cubicBezTo>
                    <a:pt x="3190891" y="392659"/>
                    <a:pt x="3195400" y="388150"/>
                    <a:pt x="3200962" y="388150"/>
                  </a:cubicBezTo>
                  <a:close/>
                  <a:moveTo>
                    <a:pt x="3172715" y="388150"/>
                  </a:moveTo>
                  <a:cubicBezTo>
                    <a:pt x="3178277" y="388150"/>
                    <a:pt x="3182786" y="392659"/>
                    <a:pt x="3182786" y="398220"/>
                  </a:cubicBezTo>
                  <a:cubicBezTo>
                    <a:pt x="3182786" y="403783"/>
                    <a:pt x="3178277" y="408292"/>
                    <a:pt x="3172715" y="408292"/>
                  </a:cubicBezTo>
                  <a:cubicBezTo>
                    <a:pt x="3167153" y="408292"/>
                    <a:pt x="3162644" y="403783"/>
                    <a:pt x="3162644" y="398220"/>
                  </a:cubicBezTo>
                  <a:cubicBezTo>
                    <a:pt x="3162644" y="392659"/>
                    <a:pt x="3167153" y="388150"/>
                    <a:pt x="3172715" y="388150"/>
                  </a:cubicBezTo>
                  <a:close/>
                  <a:moveTo>
                    <a:pt x="3144471" y="388150"/>
                  </a:moveTo>
                  <a:cubicBezTo>
                    <a:pt x="3150033" y="388150"/>
                    <a:pt x="3154542" y="392659"/>
                    <a:pt x="3154542" y="398220"/>
                  </a:cubicBezTo>
                  <a:cubicBezTo>
                    <a:pt x="3154542" y="403783"/>
                    <a:pt x="3150033" y="408292"/>
                    <a:pt x="3144471" y="408292"/>
                  </a:cubicBezTo>
                  <a:cubicBezTo>
                    <a:pt x="3138909" y="408292"/>
                    <a:pt x="3134400" y="403783"/>
                    <a:pt x="3134400" y="398220"/>
                  </a:cubicBezTo>
                  <a:cubicBezTo>
                    <a:pt x="3134400" y="392659"/>
                    <a:pt x="3138909" y="388150"/>
                    <a:pt x="3144471" y="388150"/>
                  </a:cubicBezTo>
                  <a:close/>
                  <a:moveTo>
                    <a:pt x="3116225" y="388150"/>
                  </a:moveTo>
                  <a:cubicBezTo>
                    <a:pt x="3121786" y="388150"/>
                    <a:pt x="3126296" y="392659"/>
                    <a:pt x="3126296" y="398220"/>
                  </a:cubicBezTo>
                  <a:cubicBezTo>
                    <a:pt x="3126296" y="403783"/>
                    <a:pt x="3121786" y="408292"/>
                    <a:pt x="3116225" y="408292"/>
                  </a:cubicBezTo>
                  <a:cubicBezTo>
                    <a:pt x="3110663" y="408292"/>
                    <a:pt x="3106154" y="403783"/>
                    <a:pt x="3106154" y="398220"/>
                  </a:cubicBezTo>
                  <a:cubicBezTo>
                    <a:pt x="3106154" y="392659"/>
                    <a:pt x="3110663" y="388150"/>
                    <a:pt x="3116225" y="388150"/>
                  </a:cubicBezTo>
                  <a:close/>
                  <a:moveTo>
                    <a:pt x="3087980" y="388150"/>
                  </a:moveTo>
                  <a:cubicBezTo>
                    <a:pt x="3093542" y="388150"/>
                    <a:pt x="3098051" y="392659"/>
                    <a:pt x="3098051" y="398220"/>
                  </a:cubicBezTo>
                  <a:cubicBezTo>
                    <a:pt x="3098051" y="403783"/>
                    <a:pt x="3093542" y="408292"/>
                    <a:pt x="3087980" y="408292"/>
                  </a:cubicBezTo>
                  <a:cubicBezTo>
                    <a:pt x="3082418" y="408292"/>
                    <a:pt x="3077909" y="403783"/>
                    <a:pt x="3077909" y="398220"/>
                  </a:cubicBezTo>
                  <a:cubicBezTo>
                    <a:pt x="3077909" y="392659"/>
                    <a:pt x="3082418" y="388150"/>
                    <a:pt x="3087980" y="388150"/>
                  </a:cubicBezTo>
                  <a:close/>
                  <a:moveTo>
                    <a:pt x="3059734" y="388150"/>
                  </a:moveTo>
                  <a:cubicBezTo>
                    <a:pt x="3065296" y="388150"/>
                    <a:pt x="3069804" y="392659"/>
                    <a:pt x="3069804" y="398220"/>
                  </a:cubicBezTo>
                  <a:cubicBezTo>
                    <a:pt x="3069804" y="403783"/>
                    <a:pt x="3065296" y="408292"/>
                    <a:pt x="3059734" y="408292"/>
                  </a:cubicBezTo>
                  <a:cubicBezTo>
                    <a:pt x="3054171" y="408292"/>
                    <a:pt x="3049662" y="403783"/>
                    <a:pt x="3049662" y="398220"/>
                  </a:cubicBezTo>
                  <a:cubicBezTo>
                    <a:pt x="3049662" y="392659"/>
                    <a:pt x="3054171" y="388150"/>
                    <a:pt x="3059734" y="388150"/>
                  </a:cubicBezTo>
                  <a:close/>
                  <a:moveTo>
                    <a:pt x="3031489" y="388150"/>
                  </a:moveTo>
                  <a:cubicBezTo>
                    <a:pt x="3037051" y="388150"/>
                    <a:pt x="3041560" y="392659"/>
                    <a:pt x="3041560" y="398220"/>
                  </a:cubicBezTo>
                  <a:cubicBezTo>
                    <a:pt x="3041560" y="403783"/>
                    <a:pt x="3037051" y="408292"/>
                    <a:pt x="3031489" y="408292"/>
                  </a:cubicBezTo>
                  <a:cubicBezTo>
                    <a:pt x="3025927" y="408292"/>
                    <a:pt x="3021418" y="403783"/>
                    <a:pt x="3021418" y="398220"/>
                  </a:cubicBezTo>
                  <a:cubicBezTo>
                    <a:pt x="3021418" y="392659"/>
                    <a:pt x="3025927" y="388150"/>
                    <a:pt x="3031489" y="388150"/>
                  </a:cubicBezTo>
                  <a:close/>
                  <a:moveTo>
                    <a:pt x="3003243" y="388150"/>
                  </a:moveTo>
                  <a:cubicBezTo>
                    <a:pt x="3008805" y="388150"/>
                    <a:pt x="3013314" y="392659"/>
                    <a:pt x="3013314" y="398220"/>
                  </a:cubicBezTo>
                  <a:cubicBezTo>
                    <a:pt x="3013314" y="403783"/>
                    <a:pt x="3008805" y="408292"/>
                    <a:pt x="3003243" y="408292"/>
                  </a:cubicBezTo>
                  <a:cubicBezTo>
                    <a:pt x="2997681" y="408292"/>
                    <a:pt x="2993171" y="403783"/>
                    <a:pt x="2993171" y="398220"/>
                  </a:cubicBezTo>
                  <a:cubicBezTo>
                    <a:pt x="2993171" y="392659"/>
                    <a:pt x="2997681" y="388150"/>
                    <a:pt x="3003243" y="388150"/>
                  </a:cubicBezTo>
                  <a:close/>
                  <a:moveTo>
                    <a:pt x="2974998" y="388150"/>
                  </a:moveTo>
                  <a:cubicBezTo>
                    <a:pt x="2980560" y="388150"/>
                    <a:pt x="2985069" y="392659"/>
                    <a:pt x="2985069" y="398220"/>
                  </a:cubicBezTo>
                  <a:cubicBezTo>
                    <a:pt x="2985069" y="403783"/>
                    <a:pt x="2980560" y="408292"/>
                    <a:pt x="2974998" y="408292"/>
                  </a:cubicBezTo>
                  <a:cubicBezTo>
                    <a:pt x="2969436" y="408292"/>
                    <a:pt x="2964927" y="403783"/>
                    <a:pt x="2964927" y="398220"/>
                  </a:cubicBezTo>
                  <a:cubicBezTo>
                    <a:pt x="2964927" y="392659"/>
                    <a:pt x="2969436" y="388150"/>
                    <a:pt x="2974998" y="388150"/>
                  </a:cubicBezTo>
                  <a:close/>
                  <a:moveTo>
                    <a:pt x="2946752" y="388150"/>
                  </a:moveTo>
                  <a:cubicBezTo>
                    <a:pt x="2952314" y="388150"/>
                    <a:pt x="2956823" y="392659"/>
                    <a:pt x="2956823" y="398220"/>
                  </a:cubicBezTo>
                  <a:cubicBezTo>
                    <a:pt x="2956823" y="403783"/>
                    <a:pt x="2952314" y="408292"/>
                    <a:pt x="2946752" y="408292"/>
                  </a:cubicBezTo>
                  <a:cubicBezTo>
                    <a:pt x="2941189" y="408292"/>
                    <a:pt x="2936681" y="403783"/>
                    <a:pt x="2936681" y="398220"/>
                  </a:cubicBezTo>
                  <a:cubicBezTo>
                    <a:pt x="2936681" y="392659"/>
                    <a:pt x="2941189" y="388150"/>
                    <a:pt x="2946752" y="388150"/>
                  </a:cubicBezTo>
                  <a:close/>
                  <a:moveTo>
                    <a:pt x="2918507" y="388150"/>
                  </a:moveTo>
                  <a:cubicBezTo>
                    <a:pt x="2924069" y="388150"/>
                    <a:pt x="2928578" y="392659"/>
                    <a:pt x="2928578" y="398220"/>
                  </a:cubicBezTo>
                  <a:cubicBezTo>
                    <a:pt x="2928578" y="403783"/>
                    <a:pt x="2924069" y="408292"/>
                    <a:pt x="2918507" y="408292"/>
                  </a:cubicBezTo>
                  <a:cubicBezTo>
                    <a:pt x="2912945" y="408292"/>
                    <a:pt x="2908436" y="403783"/>
                    <a:pt x="2908436" y="398220"/>
                  </a:cubicBezTo>
                  <a:cubicBezTo>
                    <a:pt x="2908436" y="392659"/>
                    <a:pt x="2912945" y="388150"/>
                    <a:pt x="2918507" y="388150"/>
                  </a:cubicBezTo>
                  <a:close/>
                  <a:moveTo>
                    <a:pt x="2890261" y="388150"/>
                  </a:moveTo>
                  <a:cubicBezTo>
                    <a:pt x="2895823" y="388150"/>
                    <a:pt x="2900332" y="392659"/>
                    <a:pt x="2900332" y="398220"/>
                  </a:cubicBezTo>
                  <a:cubicBezTo>
                    <a:pt x="2900332" y="403783"/>
                    <a:pt x="2895823" y="408292"/>
                    <a:pt x="2890261" y="408292"/>
                  </a:cubicBezTo>
                  <a:cubicBezTo>
                    <a:pt x="2884699" y="408292"/>
                    <a:pt x="2880190" y="403783"/>
                    <a:pt x="2880190" y="398220"/>
                  </a:cubicBezTo>
                  <a:cubicBezTo>
                    <a:pt x="2880190" y="392659"/>
                    <a:pt x="2884699" y="388150"/>
                    <a:pt x="2890261" y="388150"/>
                  </a:cubicBezTo>
                  <a:close/>
                  <a:moveTo>
                    <a:pt x="2862016" y="388150"/>
                  </a:moveTo>
                  <a:cubicBezTo>
                    <a:pt x="2867578" y="388150"/>
                    <a:pt x="2872087" y="392659"/>
                    <a:pt x="2872087" y="398220"/>
                  </a:cubicBezTo>
                  <a:cubicBezTo>
                    <a:pt x="2872087" y="403783"/>
                    <a:pt x="2867578" y="408292"/>
                    <a:pt x="2862016" y="408292"/>
                  </a:cubicBezTo>
                  <a:cubicBezTo>
                    <a:pt x="2856454" y="408292"/>
                    <a:pt x="2851945" y="403783"/>
                    <a:pt x="2851945" y="398220"/>
                  </a:cubicBezTo>
                  <a:cubicBezTo>
                    <a:pt x="2851945" y="392659"/>
                    <a:pt x="2856454" y="388150"/>
                    <a:pt x="2862016" y="388150"/>
                  </a:cubicBezTo>
                  <a:close/>
                  <a:moveTo>
                    <a:pt x="2833770" y="388150"/>
                  </a:moveTo>
                  <a:cubicBezTo>
                    <a:pt x="2839332" y="388150"/>
                    <a:pt x="2843841" y="392659"/>
                    <a:pt x="2843841" y="398220"/>
                  </a:cubicBezTo>
                  <a:cubicBezTo>
                    <a:pt x="2843841" y="403783"/>
                    <a:pt x="2839332" y="408292"/>
                    <a:pt x="2833770" y="408292"/>
                  </a:cubicBezTo>
                  <a:cubicBezTo>
                    <a:pt x="2828208" y="408292"/>
                    <a:pt x="2823699" y="403783"/>
                    <a:pt x="2823699" y="398220"/>
                  </a:cubicBezTo>
                  <a:cubicBezTo>
                    <a:pt x="2823699" y="392659"/>
                    <a:pt x="2828208" y="388150"/>
                    <a:pt x="2833770" y="388150"/>
                  </a:cubicBezTo>
                  <a:close/>
                  <a:moveTo>
                    <a:pt x="2805525" y="388150"/>
                  </a:moveTo>
                  <a:cubicBezTo>
                    <a:pt x="2811087" y="388150"/>
                    <a:pt x="2815596" y="392659"/>
                    <a:pt x="2815596" y="398220"/>
                  </a:cubicBezTo>
                  <a:cubicBezTo>
                    <a:pt x="2815596" y="403783"/>
                    <a:pt x="2811087" y="408292"/>
                    <a:pt x="2805525" y="408292"/>
                  </a:cubicBezTo>
                  <a:cubicBezTo>
                    <a:pt x="2799963" y="408292"/>
                    <a:pt x="2795454" y="403783"/>
                    <a:pt x="2795454" y="398220"/>
                  </a:cubicBezTo>
                  <a:cubicBezTo>
                    <a:pt x="2795454" y="392659"/>
                    <a:pt x="2799963" y="388150"/>
                    <a:pt x="2805525" y="388150"/>
                  </a:cubicBezTo>
                  <a:close/>
                  <a:moveTo>
                    <a:pt x="2777279" y="388150"/>
                  </a:moveTo>
                  <a:cubicBezTo>
                    <a:pt x="2782841" y="388150"/>
                    <a:pt x="2787350" y="392659"/>
                    <a:pt x="2787350" y="398220"/>
                  </a:cubicBezTo>
                  <a:cubicBezTo>
                    <a:pt x="2787350" y="403783"/>
                    <a:pt x="2782841" y="408292"/>
                    <a:pt x="2777279" y="408292"/>
                  </a:cubicBezTo>
                  <a:cubicBezTo>
                    <a:pt x="2771717" y="408292"/>
                    <a:pt x="2767208" y="403783"/>
                    <a:pt x="2767208" y="398220"/>
                  </a:cubicBezTo>
                  <a:cubicBezTo>
                    <a:pt x="2767208" y="392659"/>
                    <a:pt x="2771717" y="388150"/>
                    <a:pt x="2777279" y="388150"/>
                  </a:cubicBezTo>
                  <a:close/>
                  <a:moveTo>
                    <a:pt x="2749034" y="388150"/>
                  </a:moveTo>
                  <a:cubicBezTo>
                    <a:pt x="2754596" y="388150"/>
                    <a:pt x="2759105" y="392659"/>
                    <a:pt x="2759105" y="398220"/>
                  </a:cubicBezTo>
                  <a:cubicBezTo>
                    <a:pt x="2759105" y="403783"/>
                    <a:pt x="2754596" y="408292"/>
                    <a:pt x="2749034" y="408292"/>
                  </a:cubicBezTo>
                  <a:cubicBezTo>
                    <a:pt x="2743472" y="408292"/>
                    <a:pt x="2738963" y="403783"/>
                    <a:pt x="2738963" y="398220"/>
                  </a:cubicBezTo>
                  <a:cubicBezTo>
                    <a:pt x="2738963" y="392659"/>
                    <a:pt x="2743472" y="388150"/>
                    <a:pt x="2749034" y="388150"/>
                  </a:cubicBezTo>
                  <a:close/>
                  <a:moveTo>
                    <a:pt x="2720788" y="388150"/>
                  </a:moveTo>
                  <a:cubicBezTo>
                    <a:pt x="2726350" y="388150"/>
                    <a:pt x="2730859" y="392659"/>
                    <a:pt x="2730859" y="398220"/>
                  </a:cubicBezTo>
                  <a:cubicBezTo>
                    <a:pt x="2730859" y="403783"/>
                    <a:pt x="2726350" y="408292"/>
                    <a:pt x="2720788" y="408292"/>
                  </a:cubicBezTo>
                  <a:cubicBezTo>
                    <a:pt x="2715226" y="408292"/>
                    <a:pt x="2710717" y="403783"/>
                    <a:pt x="2710717" y="398220"/>
                  </a:cubicBezTo>
                  <a:cubicBezTo>
                    <a:pt x="2710717" y="392659"/>
                    <a:pt x="2715226" y="388150"/>
                    <a:pt x="2720788" y="388150"/>
                  </a:cubicBezTo>
                  <a:close/>
                  <a:moveTo>
                    <a:pt x="2692543" y="388150"/>
                  </a:moveTo>
                  <a:cubicBezTo>
                    <a:pt x="2698105" y="388150"/>
                    <a:pt x="2702614" y="392659"/>
                    <a:pt x="2702614" y="398220"/>
                  </a:cubicBezTo>
                  <a:cubicBezTo>
                    <a:pt x="2702614" y="403783"/>
                    <a:pt x="2698105" y="408292"/>
                    <a:pt x="2692543" y="408292"/>
                  </a:cubicBezTo>
                  <a:cubicBezTo>
                    <a:pt x="2686981" y="408292"/>
                    <a:pt x="2682472" y="403783"/>
                    <a:pt x="2682472" y="398220"/>
                  </a:cubicBezTo>
                  <a:cubicBezTo>
                    <a:pt x="2682472" y="392659"/>
                    <a:pt x="2686981" y="388150"/>
                    <a:pt x="2692543" y="388150"/>
                  </a:cubicBezTo>
                  <a:close/>
                  <a:moveTo>
                    <a:pt x="2664297" y="388150"/>
                  </a:moveTo>
                  <a:cubicBezTo>
                    <a:pt x="2669859" y="388150"/>
                    <a:pt x="2674368" y="392659"/>
                    <a:pt x="2674368" y="398220"/>
                  </a:cubicBezTo>
                  <a:cubicBezTo>
                    <a:pt x="2674368" y="403783"/>
                    <a:pt x="2669859" y="408292"/>
                    <a:pt x="2664297" y="408292"/>
                  </a:cubicBezTo>
                  <a:cubicBezTo>
                    <a:pt x="2658735" y="408292"/>
                    <a:pt x="2654226" y="403783"/>
                    <a:pt x="2654226" y="398220"/>
                  </a:cubicBezTo>
                  <a:cubicBezTo>
                    <a:pt x="2654226" y="392659"/>
                    <a:pt x="2658735" y="388150"/>
                    <a:pt x="2664297" y="388150"/>
                  </a:cubicBezTo>
                  <a:close/>
                  <a:moveTo>
                    <a:pt x="2636052" y="388150"/>
                  </a:moveTo>
                  <a:cubicBezTo>
                    <a:pt x="2641614" y="388150"/>
                    <a:pt x="2646123" y="392659"/>
                    <a:pt x="2646123" y="398220"/>
                  </a:cubicBezTo>
                  <a:cubicBezTo>
                    <a:pt x="2646123" y="403783"/>
                    <a:pt x="2641614" y="408292"/>
                    <a:pt x="2636052" y="408292"/>
                  </a:cubicBezTo>
                  <a:cubicBezTo>
                    <a:pt x="2630490" y="408292"/>
                    <a:pt x="2625981" y="403783"/>
                    <a:pt x="2625981" y="398220"/>
                  </a:cubicBezTo>
                  <a:cubicBezTo>
                    <a:pt x="2625981" y="392659"/>
                    <a:pt x="2630490" y="388150"/>
                    <a:pt x="2636052" y="388150"/>
                  </a:cubicBezTo>
                  <a:close/>
                  <a:moveTo>
                    <a:pt x="2607806" y="388150"/>
                  </a:moveTo>
                  <a:cubicBezTo>
                    <a:pt x="2613368" y="388150"/>
                    <a:pt x="2617877" y="392659"/>
                    <a:pt x="2617877" y="398220"/>
                  </a:cubicBezTo>
                  <a:cubicBezTo>
                    <a:pt x="2617877" y="403783"/>
                    <a:pt x="2613368" y="408292"/>
                    <a:pt x="2607806" y="408292"/>
                  </a:cubicBezTo>
                  <a:cubicBezTo>
                    <a:pt x="2602244" y="408292"/>
                    <a:pt x="2597735" y="403783"/>
                    <a:pt x="2597735" y="398220"/>
                  </a:cubicBezTo>
                  <a:cubicBezTo>
                    <a:pt x="2597735" y="392659"/>
                    <a:pt x="2602244" y="388150"/>
                    <a:pt x="2607806" y="388150"/>
                  </a:cubicBezTo>
                  <a:close/>
                  <a:moveTo>
                    <a:pt x="2579561" y="388150"/>
                  </a:moveTo>
                  <a:cubicBezTo>
                    <a:pt x="2585123" y="388150"/>
                    <a:pt x="2589632" y="392659"/>
                    <a:pt x="2589632" y="398220"/>
                  </a:cubicBezTo>
                  <a:cubicBezTo>
                    <a:pt x="2589632" y="403783"/>
                    <a:pt x="2585123" y="408292"/>
                    <a:pt x="2579561" y="408292"/>
                  </a:cubicBezTo>
                  <a:cubicBezTo>
                    <a:pt x="2573999" y="408292"/>
                    <a:pt x="2569490" y="403783"/>
                    <a:pt x="2569490" y="398220"/>
                  </a:cubicBezTo>
                  <a:cubicBezTo>
                    <a:pt x="2569490" y="392659"/>
                    <a:pt x="2573999" y="388150"/>
                    <a:pt x="2579561" y="388150"/>
                  </a:cubicBezTo>
                  <a:close/>
                  <a:moveTo>
                    <a:pt x="2551315" y="388150"/>
                  </a:moveTo>
                  <a:cubicBezTo>
                    <a:pt x="2556877" y="388150"/>
                    <a:pt x="2561386" y="392659"/>
                    <a:pt x="2561386" y="398220"/>
                  </a:cubicBezTo>
                  <a:cubicBezTo>
                    <a:pt x="2561386" y="403783"/>
                    <a:pt x="2556877" y="408292"/>
                    <a:pt x="2551315" y="408292"/>
                  </a:cubicBezTo>
                  <a:cubicBezTo>
                    <a:pt x="2545753" y="408292"/>
                    <a:pt x="2541244" y="403783"/>
                    <a:pt x="2541244" y="398220"/>
                  </a:cubicBezTo>
                  <a:cubicBezTo>
                    <a:pt x="2541244" y="392659"/>
                    <a:pt x="2545753" y="388150"/>
                    <a:pt x="2551315" y="388150"/>
                  </a:cubicBezTo>
                  <a:close/>
                  <a:moveTo>
                    <a:pt x="2523069" y="388150"/>
                  </a:moveTo>
                  <a:cubicBezTo>
                    <a:pt x="2528630" y="388150"/>
                    <a:pt x="2533140" y="392659"/>
                    <a:pt x="2533140" y="398220"/>
                  </a:cubicBezTo>
                  <a:cubicBezTo>
                    <a:pt x="2533140" y="403783"/>
                    <a:pt x="2528630" y="408292"/>
                    <a:pt x="2523069" y="408292"/>
                  </a:cubicBezTo>
                  <a:cubicBezTo>
                    <a:pt x="2517506" y="408292"/>
                    <a:pt x="2512998" y="403783"/>
                    <a:pt x="2512998" y="398220"/>
                  </a:cubicBezTo>
                  <a:cubicBezTo>
                    <a:pt x="2512998" y="392659"/>
                    <a:pt x="2517506" y="388150"/>
                    <a:pt x="2523069" y="388150"/>
                  </a:cubicBezTo>
                  <a:close/>
                  <a:moveTo>
                    <a:pt x="2494824" y="388150"/>
                  </a:moveTo>
                  <a:cubicBezTo>
                    <a:pt x="2500386" y="388150"/>
                    <a:pt x="2504895" y="392659"/>
                    <a:pt x="2504895" y="398220"/>
                  </a:cubicBezTo>
                  <a:cubicBezTo>
                    <a:pt x="2504895" y="403783"/>
                    <a:pt x="2500386" y="408292"/>
                    <a:pt x="2494824" y="408292"/>
                  </a:cubicBezTo>
                  <a:cubicBezTo>
                    <a:pt x="2489262" y="408292"/>
                    <a:pt x="2484753" y="403783"/>
                    <a:pt x="2484753" y="398220"/>
                  </a:cubicBezTo>
                  <a:cubicBezTo>
                    <a:pt x="2484753" y="392659"/>
                    <a:pt x="2489262" y="388150"/>
                    <a:pt x="2494824" y="388150"/>
                  </a:cubicBezTo>
                  <a:close/>
                  <a:moveTo>
                    <a:pt x="2466578" y="388150"/>
                  </a:moveTo>
                  <a:cubicBezTo>
                    <a:pt x="2472139" y="388150"/>
                    <a:pt x="2476648" y="392659"/>
                    <a:pt x="2476648" y="398220"/>
                  </a:cubicBezTo>
                  <a:cubicBezTo>
                    <a:pt x="2476648" y="403783"/>
                    <a:pt x="2472139" y="408292"/>
                    <a:pt x="2466578" y="408292"/>
                  </a:cubicBezTo>
                  <a:cubicBezTo>
                    <a:pt x="2461015" y="408292"/>
                    <a:pt x="2456507" y="403783"/>
                    <a:pt x="2456507" y="398220"/>
                  </a:cubicBezTo>
                  <a:cubicBezTo>
                    <a:pt x="2456507" y="392659"/>
                    <a:pt x="2461015" y="388150"/>
                    <a:pt x="2466578" y="388150"/>
                  </a:cubicBezTo>
                  <a:close/>
                  <a:moveTo>
                    <a:pt x="2438333" y="388150"/>
                  </a:moveTo>
                  <a:cubicBezTo>
                    <a:pt x="2443895" y="388150"/>
                    <a:pt x="2448404" y="392659"/>
                    <a:pt x="2448404" y="398220"/>
                  </a:cubicBezTo>
                  <a:cubicBezTo>
                    <a:pt x="2448404" y="403783"/>
                    <a:pt x="2443895" y="408292"/>
                    <a:pt x="2438333" y="408292"/>
                  </a:cubicBezTo>
                  <a:cubicBezTo>
                    <a:pt x="2432771" y="408292"/>
                    <a:pt x="2428262" y="403783"/>
                    <a:pt x="2428262" y="398220"/>
                  </a:cubicBezTo>
                  <a:cubicBezTo>
                    <a:pt x="2428262" y="392659"/>
                    <a:pt x="2432771" y="388150"/>
                    <a:pt x="2438333" y="388150"/>
                  </a:cubicBezTo>
                  <a:close/>
                  <a:moveTo>
                    <a:pt x="2410087" y="388150"/>
                  </a:moveTo>
                  <a:cubicBezTo>
                    <a:pt x="2415649" y="388150"/>
                    <a:pt x="2420158" y="392659"/>
                    <a:pt x="2420158" y="398220"/>
                  </a:cubicBezTo>
                  <a:cubicBezTo>
                    <a:pt x="2420158" y="403783"/>
                    <a:pt x="2415649" y="408292"/>
                    <a:pt x="2410087" y="408292"/>
                  </a:cubicBezTo>
                  <a:cubicBezTo>
                    <a:pt x="2404525" y="408292"/>
                    <a:pt x="2400016" y="403783"/>
                    <a:pt x="2400016" y="398220"/>
                  </a:cubicBezTo>
                  <a:cubicBezTo>
                    <a:pt x="2400016" y="392659"/>
                    <a:pt x="2404525" y="388150"/>
                    <a:pt x="2410087" y="388150"/>
                  </a:cubicBezTo>
                  <a:close/>
                  <a:moveTo>
                    <a:pt x="2381842" y="388150"/>
                  </a:moveTo>
                  <a:cubicBezTo>
                    <a:pt x="2387404" y="388150"/>
                    <a:pt x="2391913" y="392659"/>
                    <a:pt x="2391913" y="398220"/>
                  </a:cubicBezTo>
                  <a:cubicBezTo>
                    <a:pt x="2391913" y="403783"/>
                    <a:pt x="2387404" y="408292"/>
                    <a:pt x="2381842" y="408292"/>
                  </a:cubicBezTo>
                  <a:cubicBezTo>
                    <a:pt x="2376280" y="408292"/>
                    <a:pt x="2371771" y="403783"/>
                    <a:pt x="2371771" y="398220"/>
                  </a:cubicBezTo>
                  <a:cubicBezTo>
                    <a:pt x="2371771" y="392659"/>
                    <a:pt x="2376280" y="388150"/>
                    <a:pt x="2381842" y="388150"/>
                  </a:cubicBezTo>
                  <a:close/>
                  <a:moveTo>
                    <a:pt x="2353596" y="388150"/>
                  </a:moveTo>
                  <a:cubicBezTo>
                    <a:pt x="2359158" y="388150"/>
                    <a:pt x="2363667" y="392659"/>
                    <a:pt x="2363667" y="398220"/>
                  </a:cubicBezTo>
                  <a:cubicBezTo>
                    <a:pt x="2363667" y="403783"/>
                    <a:pt x="2359158" y="408292"/>
                    <a:pt x="2353596" y="408292"/>
                  </a:cubicBezTo>
                  <a:cubicBezTo>
                    <a:pt x="2348033" y="408292"/>
                    <a:pt x="2343525" y="403783"/>
                    <a:pt x="2343525" y="398220"/>
                  </a:cubicBezTo>
                  <a:cubicBezTo>
                    <a:pt x="2343525" y="392659"/>
                    <a:pt x="2348033" y="388150"/>
                    <a:pt x="2353596" y="388150"/>
                  </a:cubicBezTo>
                  <a:close/>
                  <a:moveTo>
                    <a:pt x="2325351" y="388150"/>
                  </a:moveTo>
                  <a:cubicBezTo>
                    <a:pt x="2330913" y="388150"/>
                    <a:pt x="2335422" y="392659"/>
                    <a:pt x="2335422" y="398220"/>
                  </a:cubicBezTo>
                  <a:cubicBezTo>
                    <a:pt x="2335422" y="403783"/>
                    <a:pt x="2330913" y="408292"/>
                    <a:pt x="2325351" y="408292"/>
                  </a:cubicBezTo>
                  <a:cubicBezTo>
                    <a:pt x="2319789" y="408292"/>
                    <a:pt x="2315280" y="403783"/>
                    <a:pt x="2315280" y="398220"/>
                  </a:cubicBezTo>
                  <a:cubicBezTo>
                    <a:pt x="2315280" y="392659"/>
                    <a:pt x="2319789" y="388150"/>
                    <a:pt x="2325351" y="388150"/>
                  </a:cubicBezTo>
                  <a:close/>
                  <a:moveTo>
                    <a:pt x="2297105" y="388150"/>
                  </a:moveTo>
                  <a:cubicBezTo>
                    <a:pt x="2302667" y="388150"/>
                    <a:pt x="2307176" y="392659"/>
                    <a:pt x="2307176" y="398220"/>
                  </a:cubicBezTo>
                  <a:cubicBezTo>
                    <a:pt x="2307176" y="403783"/>
                    <a:pt x="2302667" y="408292"/>
                    <a:pt x="2297105" y="408292"/>
                  </a:cubicBezTo>
                  <a:cubicBezTo>
                    <a:pt x="2291543" y="408292"/>
                    <a:pt x="2287034" y="403783"/>
                    <a:pt x="2287034" y="398220"/>
                  </a:cubicBezTo>
                  <a:cubicBezTo>
                    <a:pt x="2287034" y="392659"/>
                    <a:pt x="2291543" y="388150"/>
                    <a:pt x="2297105" y="388150"/>
                  </a:cubicBezTo>
                  <a:close/>
                  <a:moveTo>
                    <a:pt x="2268860" y="388150"/>
                  </a:moveTo>
                  <a:cubicBezTo>
                    <a:pt x="2274422" y="388150"/>
                    <a:pt x="2278931" y="392659"/>
                    <a:pt x="2278931" y="398220"/>
                  </a:cubicBezTo>
                  <a:cubicBezTo>
                    <a:pt x="2278931" y="403783"/>
                    <a:pt x="2274422" y="408292"/>
                    <a:pt x="2268860" y="408292"/>
                  </a:cubicBezTo>
                  <a:cubicBezTo>
                    <a:pt x="2263298" y="408292"/>
                    <a:pt x="2258789" y="403783"/>
                    <a:pt x="2258789" y="398220"/>
                  </a:cubicBezTo>
                  <a:cubicBezTo>
                    <a:pt x="2258789" y="392659"/>
                    <a:pt x="2263298" y="388150"/>
                    <a:pt x="2268860" y="388150"/>
                  </a:cubicBezTo>
                  <a:close/>
                  <a:moveTo>
                    <a:pt x="2240614" y="388150"/>
                  </a:moveTo>
                  <a:cubicBezTo>
                    <a:pt x="2246176" y="388150"/>
                    <a:pt x="2250685" y="392659"/>
                    <a:pt x="2250685" y="398220"/>
                  </a:cubicBezTo>
                  <a:cubicBezTo>
                    <a:pt x="2250685" y="403783"/>
                    <a:pt x="2246176" y="408292"/>
                    <a:pt x="2240614" y="408292"/>
                  </a:cubicBezTo>
                  <a:cubicBezTo>
                    <a:pt x="2235052" y="408292"/>
                    <a:pt x="2230543" y="403783"/>
                    <a:pt x="2230543" y="398220"/>
                  </a:cubicBezTo>
                  <a:cubicBezTo>
                    <a:pt x="2230543" y="392659"/>
                    <a:pt x="2235052" y="388150"/>
                    <a:pt x="2240614" y="388150"/>
                  </a:cubicBezTo>
                  <a:close/>
                  <a:moveTo>
                    <a:pt x="2212369" y="388150"/>
                  </a:moveTo>
                  <a:cubicBezTo>
                    <a:pt x="2217931" y="388150"/>
                    <a:pt x="2222440" y="392659"/>
                    <a:pt x="2222440" y="398220"/>
                  </a:cubicBezTo>
                  <a:cubicBezTo>
                    <a:pt x="2222440" y="403783"/>
                    <a:pt x="2217931" y="408292"/>
                    <a:pt x="2212369" y="408292"/>
                  </a:cubicBezTo>
                  <a:cubicBezTo>
                    <a:pt x="2206807" y="408292"/>
                    <a:pt x="2202298" y="403783"/>
                    <a:pt x="2202298" y="398220"/>
                  </a:cubicBezTo>
                  <a:cubicBezTo>
                    <a:pt x="2202298" y="392659"/>
                    <a:pt x="2206807" y="388150"/>
                    <a:pt x="2212369" y="388150"/>
                  </a:cubicBezTo>
                  <a:close/>
                  <a:moveTo>
                    <a:pt x="2184123" y="388150"/>
                  </a:moveTo>
                  <a:cubicBezTo>
                    <a:pt x="2189685" y="388150"/>
                    <a:pt x="2194194" y="392659"/>
                    <a:pt x="2194194" y="398220"/>
                  </a:cubicBezTo>
                  <a:cubicBezTo>
                    <a:pt x="2194194" y="403783"/>
                    <a:pt x="2189685" y="408292"/>
                    <a:pt x="2184123" y="408292"/>
                  </a:cubicBezTo>
                  <a:cubicBezTo>
                    <a:pt x="2178561" y="408292"/>
                    <a:pt x="2174052" y="403783"/>
                    <a:pt x="2174052" y="398220"/>
                  </a:cubicBezTo>
                  <a:cubicBezTo>
                    <a:pt x="2174052" y="392659"/>
                    <a:pt x="2178561" y="388150"/>
                    <a:pt x="2184123" y="388150"/>
                  </a:cubicBezTo>
                  <a:close/>
                  <a:moveTo>
                    <a:pt x="2155878" y="388150"/>
                  </a:moveTo>
                  <a:cubicBezTo>
                    <a:pt x="2161440" y="388150"/>
                    <a:pt x="2165949" y="392659"/>
                    <a:pt x="2165949" y="398220"/>
                  </a:cubicBezTo>
                  <a:cubicBezTo>
                    <a:pt x="2165949" y="403783"/>
                    <a:pt x="2161440" y="408292"/>
                    <a:pt x="2155878" y="408292"/>
                  </a:cubicBezTo>
                  <a:cubicBezTo>
                    <a:pt x="2150316" y="408292"/>
                    <a:pt x="2145807" y="403783"/>
                    <a:pt x="2145807" y="398220"/>
                  </a:cubicBezTo>
                  <a:cubicBezTo>
                    <a:pt x="2145807" y="392659"/>
                    <a:pt x="2150316" y="388150"/>
                    <a:pt x="2155878" y="388150"/>
                  </a:cubicBezTo>
                  <a:close/>
                  <a:moveTo>
                    <a:pt x="2127632" y="388150"/>
                  </a:moveTo>
                  <a:cubicBezTo>
                    <a:pt x="2133194" y="388150"/>
                    <a:pt x="2137703" y="392659"/>
                    <a:pt x="2137703" y="398220"/>
                  </a:cubicBezTo>
                  <a:cubicBezTo>
                    <a:pt x="2137703" y="403783"/>
                    <a:pt x="2133194" y="408292"/>
                    <a:pt x="2127632" y="408292"/>
                  </a:cubicBezTo>
                  <a:cubicBezTo>
                    <a:pt x="2122070" y="408292"/>
                    <a:pt x="2117561" y="403783"/>
                    <a:pt x="2117561" y="398220"/>
                  </a:cubicBezTo>
                  <a:cubicBezTo>
                    <a:pt x="2117561" y="392659"/>
                    <a:pt x="2122070" y="388150"/>
                    <a:pt x="2127632" y="388150"/>
                  </a:cubicBezTo>
                  <a:close/>
                  <a:moveTo>
                    <a:pt x="2099387" y="388150"/>
                  </a:moveTo>
                  <a:cubicBezTo>
                    <a:pt x="2104949" y="388150"/>
                    <a:pt x="2109458" y="392659"/>
                    <a:pt x="2109458" y="398220"/>
                  </a:cubicBezTo>
                  <a:cubicBezTo>
                    <a:pt x="2109458" y="403783"/>
                    <a:pt x="2104949" y="408292"/>
                    <a:pt x="2099387" y="408292"/>
                  </a:cubicBezTo>
                  <a:cubicBezTo>
                    <a:pt x="2093825" y="408292"/>
                    <a:pt x="2089316" y="403783"/>
                    <a:pt x="2089316" y="398220"/>
                  </a:cubicBezTo>
                  <a:cubicBezTo>
                    <a:pt x="2089316" y="392659"/>
                    <a:pt x="2093825" y="388150"/>
                    <a:pt x="2099387" y="388150"/>
                  </a:cubicBezTo>
                  <a:close/>
                  <a:moveTo>
                    <a:pt x="2071141" y="388150"/>
                  </a:moveTo>
                  <a:cubicBezTo>
                    <a:pt x="2076703" y="388150"/>
                    <a:pt x="2081212" y="392659"/>
                    <a:pt x="2081212" y="398220"/>
                  </a:cubicBezTo>
                  <a:cubicBezTo>
                    <a:pt x="2081212" y="403783"/>
                    <a:pt x="2076703" y="408292"/>
                    <a:pt x="2071141" y="408292"/>
                  </a:cubicBezTo>
                  <a:cubicBezTo>
                    <a:pt x="2065579" y="408292"/>
                    <a:pt x="2061070" y="403783"/>
                    <a:pt x="2061070" y="398220"/>
                  </a:cubicBezTo>
                  <a:cubicBezTo>
                    <a:pt x="2061070" y="392659"/>
                    <a:pt x="2065579" y="388150"/>
                    <a:pt x="2071141" y="388150"/>
                  </a:cubicBezTo>
                  <a:close/>
                  <a:moveTo>
                    <a:pt x="2042896" y="388150"/>
                  </a:moveTo>
                  <a:cubicBezTo>
                    <a:pt x="2048458" y="388150"/>
                    <a:pt x="2052967" y="392659"/>
                    <a:pt x="2052967" y="398220"/>
                  </a:cubicBezTo>
                  <a:cubicBezTo>
                    <a:pt x="2052967" y="403783"/>
                    <a:pt x="2048458" y="408292"/>
                    <a:pt x="2042896" y="408292"/>
                  </a:cubicBezTo>
                  <a:cubicBezTo>
                    <a:pt x="2037334" y="408292"/>
                    <a:pt x="2032825" y="403783"/>
                    <a:pt x="2032825" y="398220"/>
                  </a:cubicBezTo>
                  <a:cubicBezTo>
                    <a:pt x="2032825" y="392659"/>
                    <a:pt x="2037334" y="388150"/>
                    <a:pt x="2042896" y="388150"/>
                  </a:cubicBezTo>
                  <a:close/>
                  <a:moveTo>
                    <a:pt x="2014650" y="388150"/>
                  </a:moveTo>
                  <a:cubicBezTo>
                    <a:pt x="2020212" y="388150"/>
                    <a:pt x="2024721" y="392659"/>
                    <a:pt x="2024721" y="398220"/>
                  </a:cubicBezTo>
                  <a:cubicBezTo>
                    <a:pt x="2024721" y="403783"/>
                    <a:pt x="2020212" y="408292"/>
                    <a:pt x="2014650" y="408292"/>
                  </a:cubicBezTo>
                  <a:cubicBezTo>
                    <a:pt x="2009088" y="408292"/>
                    <a:pt x="2004579" y="403783"/>
                    <a:pt x="2004579" y="398220"/>
                  </a:cubicBezTo>
                  <a:cubicBezTo>
                    <a:pt x="2004579" y="392659"/>
                    <a:pt x="2009088" y="388150"/>
                    <a:pt x="2014650" y="388150"/>
                  </a:cubicBezTo>
                  <a:close/>
                  <a:moveTo>
                    <a:pt x="1986405" y="388150"/>
                  </a:moveTo>
                  <a:cubicBezTo>
                    <a:pt x="1991967" y="388150"/>
                    <a:pt x="1996476" y="392659"/>
                    <a:pt x="1996476" y="398220"/>
                  </a:cubicBezTo>
                  <a:cubicBezTo>
                    <a:pt x="1996476" y="403783"/>
                    <a:pt x="1991967" y="408292"/>
                    <a:pt x="1986405" y="408292"/>
                  </a:cubicBezTo>
                  <a:cubicBezTo>
                    <a:pt x="1980843" y="408292"/>
                    <a:pt x="1976334" y="403783"/>
                    <a:pt x="1976334" y="398220"/>
                  </a:cubicBezTo>
                  <a:cubicBezTo>
                    <a:pt x="1976334" y="392659"/>
                    <a:pt x="1980843" y="388150"/>
                    <a:pt x="1986405" y="388150"/>
                  </a:cubicBezTo>
                  <a:close/>
                  <a:moveTo>
                    <a:pt x="1958159" y="388150"/>
                  </a:moveTo>
                  <a:cubicBezTo>
                    <a:pt x="1963721" y="388150"/>
                    <a:pt x="1968230" y="392659"/>
                    <a:pt x="1968230" y="398220"/>
                  </a:cubicBezTo>
                  <a:cubicBezTo>
                    <a:pt x="1968230" y="403783"/>
                    <a:pt x="1963721" y="408292"/>
                    <a:pt x="1958159" y="408292"/>
                  </a:cubicBezTo>
                  <a:cubicBezTo>
                    <a:pt x="1952597" y="408292"/>
                    <a:pt x="1948088" y="403783"/>
                    <a:pt x="1948088" y="398220"/>
                  </a:cubicBezTo>
                  <a:cubicBezTo>
                    <a:pt x="1948088" y="392659"/>
                    <a:pt x="1952597" y="388150"/>
                    <a:pt x="1958159" y="388150"/>
                  </a:cubicBezTo>
                  <a:close/>
                  <a:moveTo>
                    <a:pt x="1929914" y="388150"/>
                  </a:moveTo>
                  <a:cubicBezTo>
                    <a:pt x="1935476" y="388150"/>
                    <a:pt x="1939985" y="392659"/>
                    <a:pt x="1939985" y="398220"/>
                  </a:cubicBezTo>
                  <a:cubicBezTo>
                    <a:pt x="1939985" y="403783"/>
                    <a:pt x="1935476" y="408292"/>
                    <a:pt x="1929914" y="408292"/>
                  </a:cubicBezTo>
                  <a:cubicBezTo>
                    <a:pt x="1924352" y="408292"/>
                    <a:pt x="1919843" y="403783"/>
                    <a:pt x="1919843" y="398220"/>
                  </a:cubicBezTo>
                  <a:cubicBezTo>
                    <a:pt x="1919843" y="392659"/>
                    <a:pt x="1924352" y="388150"/>
                    <a:pt x="1929914" y="388150"/>
                  </a:cubicBezTo>
                  <a:close/>
                  <a:moveTo>
                    <a:pt x="1901668" y="388150"/>
                  </a:moveTo>
                  <a:cubicBezTo>
                    <a:pt x="1907230" y="388150"/>
                    <a:pt x="1911739" y="392659"/>
                    <a:pt x="1911739" y="398220"/>
                  </a:cubicBezTo>
                  <a:cubicBezTo>
                    <a:pt x="1911739" y="403783"/>
                    <a:pt x="1907230" y="408292"/>
                    <a:pt x="1901668" y="408292"/>
                  </a:cubicBezTo>
                  <a:cubicBezTo>
                    <a:pt x="1896106" y="408292"/>
                    <a:pt x="1891597" y="403783"/>
                    <a:pt x="1891597" y="398220"/>
                  </a:cubicBezTo>
                  <a:cubicBezTo>
                    <a:pt x="1891597" y="392659"/>
                    <a:pt x="1896106" y="388150"/>
                    <a:pt x="1901668" y="388150"/>
                  </a:cubicBezTo>
                  <a:close/>
                  <a:moveTo>
                    <a:pt x="1873423" y="388150"/>
                  </a:moveTo>
                  <a:cubicBezTo>
                    <a:pt x="1878985" y="388150"/>
                    <a:pt x="1883494" y="392659"/>
                    <a:pt x="1883494" y="398220"/>
                  </a:cubicBezTo>
                  <a:cubicBezTo>
                    <a:pt x="1883494" y="403783"/>
                    <a:pt x="1878985" y="408292"/>
                    <a:pt x="1873423" y="408292"/>
                  </a:cubicBezTo>
                  <a:cubicBezTo>
                    <a:pt x="1867861" y="408292"/>
                    <a:pt x="1863352" y="403783"/>
                    <a:pt x="1863352" y="398220"/>
                  </a:cubicBezTo>
                  <a:cubicBezTo>
                    <a:pt x="1863352" y="392659"/>
                    <a:pt x="1867861" y="388150"/>
                    <a:pt x="1873423" y="388150"/>
                  </a:cubicBezTo>
                  <a:close/>
                  <a:moveTo>
                    <a:pt x="1845178" y="388150"/>
                  </a:moveTo>
                  <a:cubicBezTo>
                    <a:pt x="1850740" y="388150"/>
                    <a:pt x="1855249" y="392659"/>
                    <a:pt x="1855249" y="398220"/>
                  </a:cubicBezTo>
                  <a:cubicBezTo>
                    <a:pt x="1855249" y="403783"/>
                    <a:pt x="1850740" y="408292"/>
                    <a:pt x="1845178" y="408292"/>
                  </a:cubicBezTo>
                  <a:cubicBezTo>
                    <a:pt x="1839615" y="408292"/>
                    <a:pt x="1835107" y="403783"/>
                    <a:pt x="1835107" y="398220"/>
                  </a:cubicBezTo>
                  <a:cubicBezTo>
                    <a:pt x="1835107" y="392659"/>
                    <a:pt x="1839615" y="388150"/>
                    <a:pt x="1845178" y="388150"/>
                  </a:cubicBezTo>
                  <a:close/>
                  <a:moveTo>
                    <a:pt x="1816932" y="388150"/>
                  </a:moveTo>
                  <a:cubicBezTo>
                    <a:pt x="1822494" y="388150"/>
                    <a:pt x="1827003" y="392659"/>
                    <a:pt x="1827003" y="398220"/>
                  </a:cubicBezTo>
                  <a:cubicBezTo>
                    <a:pt x="1827003" y="403783"/>
                    <a:pt x="1822494" y="408292"/>
                    <a:pt x="1816932" y="408292"/>
                  </a:cubicBezTo>
                  <a:cubicBezTo>
                    <a:pt x="1811370" y="408292"/>
                    <a:pt x="1806861" y="403783"/>
                    <a:pt x="1806861" y="398220"/>
                  </a:cubicBezTo>
                  <a:cubicBezTo>
                    <a:pt x="1806861" y="392659"/>
                    <a:pt x="1811370" y="388150"/>
                    <a:pt x="1816932" y="388150"/>
                  </a:cubicBezTo>
                  <a:close/>
                  <a:moveTo>
                    <a:pt x="1788688" y="388150"/>
                  </a:moveTo>
                  <a:cubicBezTo>
                    <a:pt x="1794249" y="388150"/>
                    <a:pt x="1798758" y="392659"/>
                    <a:pt x="1798758" y="398220"/>
                  </a:cubicBezTo>
                  <a:cubicBezTo>
                    <a:pt x="1798758" y="403783"/>
                    <a:pt x="1794249" y="408292"/>
                    <a:pt x="1788688" y="408292"/>
                  </a:cubicBezTo>
                  <a:cubicBezTo>
                    <a:pt x="1783126" y="408292"/>
                    <a:pt x="1778616" y="403783"/>
                    <a:pt x="1778616" y="398220"/>
                  </a:cubicBezTo>
                  <a:cubicBezTo>
                    <a:pt x="1778616" y="392659"/>
                    <a:pt x="1783126" y="388150"/>
                    <a:pt x="1788688" y="388150"/>
                  </a:cubicBezTo>
                  <a:close/>
                  <a:moveTo>
                    <a:pt x="1760442" y="388150"/>
                  </a:moveTo>
                  <a:cubicBezTo>
                    <a:pt x="1766004" y="388150"/>
                    <a:pt x="1770513" y="392659"/>
                    <a:pt x="1770513" y="398220"/>
                  </a:cubicBezTo>
                  <a:cubicBezTo>
                    <a:pt x="1770513" y="403783"/>
                    <a:pt x="1766004" y="408292"/>
                    <a:pt x="1760442" y="408292"/>
                  </a:cubicBezTo>
                  <a:cubicBezTo>
                    <a:pt x="1754880" y="408292"/>
                    <a:pt x="1750371" y="403783"/>
                    <a:pt x="1750371" y="398220"/>
                  </a:cubicBezTo>
                  <a:cubicBezTo>
                    <a:pt x="1750371" y="392659"/>
                    <a:pt x="1754880" y="388150"/>
                    <a:pt x="1760442" y="388150"/>
                  </a:cubicBezTo>
                  <a:close/>
                  <a:moveTo>
                    <a:pt x="1732196" y="388150"/>
                  </a:moveTo>
                  <a:cubicBezTo>
                    <a:pt x="1737758" y="388150"/>
                    <a:pt x="1742267" y="392659"/>
                    <a:pt x="1742267" y="398220"/>
                  </a:cubicBezTo>
                  <a:cubicBezTo>
                    <a:pt x="1742267" y="403783"/>
                    <a:pt x="1737758" y="408292"/>
                    <a:pt x="1732196" y="408292"/>
                  </a:cubicBezTo>
                  <a:cubicBezTo>
                    <a:pt x="1726634" y="408292"/>
                    <a:pt x="1722126" y="403783"/>
                    <a:pt x="1722126" y="398220"/>
                  </a:cubicBezTo>
                  <a:cubicBezTo>
                    <a:pt x="1722126" y="392659"/>
                    <a:pt x="1726634" y="388150"/>
                    <a:pt x="1732196" y="388150"/>
                  </a:cubicBezTo>
                  <a:close/>
                  <a:moveTo>
                    <a:pt x="1703994" y="388150"/>
                  </a:moveTo>
                  <a:lnTo>
                    <a:pt x="1713895" y="398051"/>
                  </a:lnTo>
                  <a:lnTo>
                    <a:pt x="1713895" y="397914"/>
                  </a:lnTo>
                  <a:lnTo>
                    <a:pt x="1713992" y="398148"/>
                  </a:lnTo>
                  <a:lnTo>
                    <a:pt x="1714064" y="398220"/>
                  </a:lnTo>
                  <a:lnTo>
                    <a:pt x="1713992" y="398292"/>
                  </a:lnTo>
                  <a:lnTo>
                    <a:pt x="1713895" y="398527"/>
                  </a:lnTo>
                  <a:lnTo>
                    <a:pt x="1713895" y="398390"/>
                  </a:lnTo>
                  <a:lnTo>
                    <a:pt x="1703994" y="408291"/>
                  </a:lnTo>
                  <a:cubicBezTo>
                    <a:pt x="1698431" y="408291"/>
                    <a:pt x="1693923" y="403783"/>
                    <a:pt x="1693923" y="398220"/>
                  </a:cubicBezTo>
                  <a:cubicBezTo>
                    <a:pt x="1693923" y="392658"/>
                    <a:pt x="1698431" y="388150"/>
                    <a:pt x="1703994" y="388150"/>
                  </a:cubicBezTo>
                  <a:close/>
                  <a:moveTo>
                    <a:pt x="1675733" y="388150"/>
                  </a:moveTo>
                  <a:cubicBezTo>
                    <a:pt x="1681295" y="388150"/>
                    <a:pt x="1685804" y="392658"/>
                    <a:pt x="1685804" y="398220"/>
                  </a:cubicBezTo>
                  <a:cubicBezTo>
                    <a:pt x="1685804" y="403783"/>
                    <a:pt x="1681295" y="408291"/>
                    <a:pt x="1675733" y="408291"/>
                  </a:cubicBezTo>
                  <a:cubicBezTo>
                    <a:pt x="1670171" y="408291"/>
                    <a:pt x="1665662" y="403783"/>
                    <a:pt x="1665662" y="398220"/>
                  </a:cubicBezTo>
                  <a:cubicBezTo>
                    <a:pt x="1665662" y="392658"/>
                    <a:pt x="1670171" y="388150"/>
                    <a:pt x="1675733" y="388150"/>
                  </a:cubicBezTo>
                  <a:close/>
                  <a:moveTo>
                    <a:pt x="1647494" y="388150"/>
                  </a:moveTo>
                  <a:cubicBezTo>
                    <a:pt x="1653056" y="388150"/>
                    <a:pt x="1657565" y="392658"/>
                    <a:pt x="1657565" y="398220"/>
                  </a:cubicBezTo>
                  <a:cubicBezTo>
                    <a:pt x="1657565" y="403783"/>
                    <a:pt x="1653056" y="408291"/>
                    <a:pt x="1647494" y="408291"/>
                  </a:cubicBezTo>
                  <a:cubicBezTo>
                    <a:pt x="1641932" y="408291"/>
                    <a:pt x="1637423" y="403783"/>
                    <a:pt x="1637423" y="398220"/>
                  </a:cubicBezTo>
                  <a:cubicBezTo>
                    <a:pt x="1637423" y="392658"/>
                    <a:pt x="1641932" y="388150"/>
                    <a:pt x="1647494" y="388150"/>
                  </a:cubicBezTo>
                  <a:close/>
                  <a:moveTo>
                    <a:pt x="1619250" y="388150"/>
                  </a:moveTo>
                  <a:cubicBezTo>
                    <a:pt x="1624812" y="388150"/>
                    <a:pt x="1629321" y="392658"/>
                    <a:pt x="1629321" y="398220"/>
                  </a:cubicBezTo>
                  <a:cubicBezTo>
                    <a:pt x="1629321" y="403783"/>
                    <a:pt x="1624812" y="408291"/>
                    <a:pt x="1619250" y="408291"/>
                  </a:cubicBezTo>
                  <a:cubicBezTo>
                    <a:pt x="1613688" y="408291"/>
                    <a:pt x="1609179" y="403783"/>
                    <a:pt x="1609179" y="398220"/>
                  </a:cubicBezTo>
                  <a:cubicBezTo>
                    <a:pt x="1609179" y="392658"/>
                    <a:pt x="1613688" y="388150"/>
                    <a:pt x="1619250" y="388150"/>
                  </a:cubicBezTo>
                  <a:close/>
                  <a:moveTo>
                    <a:pt x="1591003" y="388150"/>
                  </a:moveTo>
                  <a:cubicBezTo>
                    <a:pt x="1596565" y="388150"/>
                    <a:pt x="1601074" y="392658"/>
                    <a:pt x="1601074" y="398220"/>
                  </a:cubicBezTo>
                  <a:cubicBezTo>
                    <a:pt x="1601074" y="403783"/>
                    <a:pt x="1596565" y="408291"/>
                    <a:pt x="1591003" y="408291"/>
                  </a:cubicBezTo>
                  <a:cubicBezTo>
                    <a:pt x="1585441" y="408291"/>
                    <a:pt x="1580932" y="403783"/>
                    <a:pt x="1580932" y="398220"/>
                  </a:cubicBezTo>
                  <a:cubicBezTo>
                    <a:pt x="1580932" y="392658"/>
                    <a:pt x="1585441" y="388150"/>
                    <a:pt x="1591003" y="388150"/>
                  </a:cubicBezTo>
                  <a:close/>
                  <a:moveTo>
                    <a:pt x="1562759" y="388150"/>
                  </a:moveTo>
                  <a:cubicBezTo>
                    <a:pt x="1568321" y="388150"/>
                    <a:pt x="1572830" y="392658"/>
                    <a:pt x="1572830" y="398220"/>
                  </a:cubicBezTo>
                  <a:cubicBezTo>
                    <a:pt x="1572830" y="403783"/>
                    <a:pt x="1568321" y="408291"/>
                    <a:pt x="1562759" y="408291"/>
                  </a:cubicBezTo>
                  <a:cubicBezTo>
                    <a:pt x="1557197" y="408291"/>
                    <a:pt x="1552688" y="403783"/>
                    <a:pt x="1552688" y="398220"/>
                  </a:cubicBezTo>
                  <a:cubicBezTo>
                    <a:pt x="1552688" y="392658"/>
                    <a:pt x="1557197" y="388150"/>
                    <a:pt x="1562759" y="388150"/>
                  </a:cubicBezTo>
                  <a:close/>
                  <a:moveTo>
                    <a:pt x="1534512" y="388150"/>
                  </a:moveTo>
                  <a:cubicBezTo>
                    <a:pt x="1540075" y="388150"/>
                    <a:pt x="1544583" y="392658"/>
                    <a:pt x="1544583" y="398220"/>
                  </a:cubicBezTo>
                  <a:cubicBezTo>
                    <a:pt x="1544583" y="403783"/>
                    <a:pt x="1540075" y="408291"/>
                    <a:pt x="1534512" y="408291"/>
                  </a:cubicBezTo>
                  <a:cubicBezTo>
                    <a:pt x="1528950" y="408291"/>
                    <a:pt x="1524441" y="403783"/>
                    <a:pt x="1524441" y="398220"/>
                  </a:cubicBezTo>
                  <a:cubicBezTo>
                    <a:pt x="1524441" y="392658"/>
                    <a:pt x="1528950" y="388150"/>
                    <a:pt x="1534512" y="388150"/>
                  </a:cubicBezTo>
                  <a:close/>
                  <a:moveTo>
                    <a:pt x="1506268" y="388150"/>
                  </a:moveTo>
                  <a:cubicBezTo>
                    <a:pt x="1511830" y="388150"/>
                    <a:pt x="1516339" y="392658"/>
                    <a:pt x="1516339" y="398220"/>
                  </a:cubicBezTo>
                  <a:cubicBezTo>
                    <a:pt x="1516339" y="403783"/>
                    <a:pt x="1511830" y="408291"/>
                    <a:pt x="1506268" y="408291"/>
                  </a:cubicBezTo>
                  <a:cubicBezTo>
                    <a:pt x="1500706" y="408291"/>
                    <a:pt x="1496197" y="403783"/>
                    <a:pt x="1496197" y="398220"/>
                  </a:cubicBezTo>
                  <a:cubicBezTo>
                    <a:pt x="1496197" y="392658"/>
                    <a:pt x="1500706" y="388150"/>
                    <a:pt x="1506268" y="388150"/>
                  </a:cubicBezTo>
                  <a:close/>
                  <a:moveTo>
                    <a:pt x="1478021" y="388150"/>
                  </a:moveTo>
                  <a:cubicBezTo>
                    <a:pt x="1483583" y="388150"/>
                    <a:pt x="1488092" y="392658"/>
                    <a:pt x="1488092" y="398220"/>
                  </a:cubicBezTo>
                  <a:cubicBezTo>
                    <a:pt x="1488092" y="403783"/>
                    <a:pt x="1483583" y="408291"/>
                    <a:pt x="1478021" y="408291"/>
                  </a:cubicBezTo>
                  <a:cubicBezTo>
                    <a:pt x="1472459" y="408291"/>
                    <a:pt x="1467950" y="403783"/>
                    <a:pt x="1467950" y="398220"/>
                  </a:cubicBezTo>
                  <a:cubicBezTo>
                    <a:pt x="1467950" y="392658"/>
                    <a:pt x="1472459" y="388150"/>
                    <a:pt x="1478021" y="388150"/>
                  </a:cubicBezTo>
                  <a:close/>
                  <a:moveTo>
                    <a:pt x="1449777" y="388150"/>
                  </a:moveTo>
                  <a:cubicBezTo>
                    <a:pt x="1455339" y="388150"/>
                    <a:pt x="1459848" y="392658"/>
                    <a:pt x="1459848" y="398220"/>
                  </a:cubicBezTo>
                  <a:cubicBezTo>
                    <a:pt x="1459848" y="403783"/>
                    <a:pt x="1455339" y="408291"/>
                    <a:pt x="1449777" y="408291"/>
                  </a:cubicBezTo>
                  <a:cubicBezTo>
                    <a:pt x="1444215" y="408291"/>
                    <a:pt x="1439706" y="403783"/>
                    <a:pt x="1439706" y="398220"/>
                  </a:cubicBezTo>
                  <a:cubicBezTo>
                    <a:pt x="1439706" y="392658"/>
                    <a:pt x="1444215" y="388150"/>
                    <a:pt x="1449777" y="388150"/>
                  </a:cubicBezTo>
                  <a:close/>
                  <a:moveTo>
                    <a:pt x="1421531" y="388150"/>
                  </a:moveTo>
                  <a:cubicBezTo>
                    <a:pt x="1427093" y="388150"/>
                    <a:pt x="1431602" y="392658"/>
                    <a:pt x="1431602" y="398220"/>
                  </a:cubicBezTo>
                  <a:cubicBezTo>
                    <a:pt x="1431602" y="403783"/>
                    <a:pt x="1427093" y="408291"/>
                    <a:pt x="1421531" y="408291"/>
                  </a:cubicBezTo>
                  <a:cubicBezTo>
                    <a:pt x="1415969" y="408291"/>
                    <a:pt x="1411460" y="403783"/>
                    <a:pt x="1411460" y="398220"/>
                  </a:cubicBezTo>
                  <a:cubicBezTo>
                    <a:pt x="1411460" y="392658"/>
                    <a:pt x="1415969" y="388150"/>
                    <a:pt x="1421531" y="388150"/>
                  </a:cubicBezTo>
                  <a:close/>
                  <a:moveTo>
                    <a:pt x="1393286" y="388150"/>
                  </a:moveTo>
                  <a:cubicBezTo>
                    <a:pt x="1398848" y="388150"/>
                    <a:pt x="1403357" y="392658"/>
                    <a:pt x="1403357" y="398220"/>
                  </a:cubicBezTo>
                  <a:cubicBezTo>
                    <a:pt x="1403357" y="403783"/>
                    <a:pt x="1398848" y="408291"/>
                    <a:pt x="1393286" y="408291"/>
                  </a:cubicBezTo>
                  <a:cubicBezTo>
                    <a:pt x="1387724" y="408291"/>
                    <a:pt x="1383215" y="403783"/>
                    <a:pt x="1383215" y="398220"/>
                  </a:cubicBezTo>
                  <a:cubicBezTo>
                    <a:pt x="1383215" y="392658"/>
                    <a:pt x="1387724" y="388150"/>
                    <a:pt x="1393286" y="388150"/>
                  </a:cubicBezTo>
                  <a:close/>
                  <a:moveTo>
                    <a:pt x="1365040" y="388150"/>
                  </a:moveTo>
                  <a:cubicBezTo>
                    <a:pt x="1370602" y="388150"/>
                    <a:pt x="1375110" y="392658"/>
                    <a:pt x="1375110" y="398220"/>
                  </a:cubicBezTo>
                  <a:cubicBezTo>
                    <a:pt x="1375110" y="403783"/>
                    <a:pt x="1370602" y="408291"/>
                    <a:pt x="1365040" y="408291"/>
                  </a:cubicBezTo>
                  <a:cubicBezTo>
                    <a:pt x="1359477" y="408291"/>
                    <a:pt x="1354969" y="403783"/>
                    <a:pt x="1354969" y="398220"/>
                  </a:cubicBezTo>
                  <a:cubicBezTo>
                    <a:pt x="1354969" y="392658"/>
                    <a:pt x="1359477" y="388150"/>
                    <a:pt x="1365040" y="388150"/>
                  </a:cubicBezTo>
                  <a:close/>
                  <a:moveTo>
                    <a:pt x="1336795" y="388150"/>
                  </a:moveTo>
                  <a:cubicBezTo>
                    <a:pt x="1342357" y="388150"/>
                    <a:pt x="1346866" y="392658"/>
                    <a:pt x="1346866" y="398220"/>
                  </a:cubicBezTo>
                  <a:cubicBezTo>
                    <a:pt x="1346866" y="403783"/>
                    <a:pt x="1342357" y="408291"/>
                    <a:pt x="1336795" y="408291"/>
                  </a:cubicBezTo>
                  <a:cubicBezTo>
                    <a:pt x="1331233" y="408291"/>
                    <a:pt x="1326724" y="403783"/>
                    <a:pt x="1326724" y="398220"/>
                  </a:cubicBezTo>
                  <a:cubicBezTo>
                    <a:pt x="1326724" y="392658"/>
                    <a:pt x="1331233" y="388150"/>
                    <a:pt x="1336795" y="388150"/>
                  </a:cubicBezTo>
                  <a:close/>
                  <a:moveTo>
                    <a:pt x="1308549" y="388150"/>
                  </a:moveTo>
                  <a:cubicBezTo>
                    <a:pt x="1314111" y="388150"/>
                    <a:pt x="1318620" y="392658"/>
                    <a:pt x="1318620" y="398220"/>
                  </a:cubicBezTo>
                  <a:cubicBezTo>
                    <a:pt x="1318620" y="403783"/>
                    <a:pt x="1314111" y="408291"/>
                    <a:pt x="1308549" y="408291"/>
                  </a:cubicBezTo>
                  <a:cubicBezTo>
                    <a:pt x="1302987" y="408291"/>
                    <a:pt x="1298478" y="403783"/>
                    <a:pt x="1298478" y="398220"/>
                  </a:cubicBezTo>
                  <a:cubicBezTo>
                    <a:pt x="1298478" y="392658"/>
                    <a:pt x="1302987" y="388150"/>
                    <a:pt x="1308549" y="388150"/>
                  </a:cubicBezTo>
                  <a:close/>
                  <a:moveTo>
                    <a:pt x="1280304" y="388150"/>
                  </a:moveTo>
                  <a:cubicBezTo>
                    <a:pt x="1285866" y="388150"/>
                    <a:pt x="1290375" y="392658"/>
                    <a:pt x="1290375" y="398220"/>
                  </a:cubicBezTo>
                  <a:cubicBezTo>
                    <a:pt x="1290375" y="403783"/>
                    <a:pt x="1285866" y="408291"/>
                    <a:pt x="1280304" y="408291"/>
                  </a:cubicBezTo>
                  <a:cubicBezTo>
                    <a:pt x="1274742" y="408291"/>
                    <a:pt x="1270233" y="403783"/>
                    <a:pt x="1270233" y="398220"/>
                  </a:cubicBezTo>
                  <a:cubicBezTo>
                    <a:pt x="1270233" y="392658"/>
                    <a:pt x="1274742" y="388150"/>
                    <a:pt x="1280304" y="388150"/>
                  </a:cubicBezTo>
                  <a:close/>
                  <a:moveTo>
                    <a:pt x="1252057" y="388150"/>
                  </a:moveTo>
                  <a:cubicBezTo>
                    <a:pt x="1257620" y="388150"/>
                    <a:pt x="1262129" y="392658"/>
                    <a:pt x="1262129" y="398220"/>
                  </a:cubicBezTo>
                  <a:cubicBezTo>
                    <a:pt x="1262129" y="403783"/>
                    <a:pt x="1257620" y="408291"/>
                    <a:pt x="1252057" y="408291"/>
                  </a:cubicBezTo>
                  <a:cubicBezTo>
                    <a:pt x="1246496" y="408291"/>
                    <a:pt x="1241987" y="403783"/>
                    <a:pt x="1241987" y="398220"/>
                  </a:cubicBezTo>
                  <a:cubicBezTo>
                    <a:pt x="1241987" y="392658"/>
                    <a:pt x="1246496" y="388150"/>
                    <a:pt x="1252057" y="388150"/>
                  </a:cubicBezTo>
                  <a:close/>
                  <a:moveTo>
                    <a:pt x="1223813" y="388150"/>
                  </a:moveTo>
                  <a:cubicBezTo>
                    <a:pt x="1229375" y="388150"/>
                    <a:pt x="1233884" y="392658"/>
                    <a:pt x="1233884" y="398220"/>
                  </a:cubicBezTo>
                  <a:cubicBezTo>
                    <a:pt x="1233884" y="403783"/>
                    <a:pt x="1229375" y="408291"/>
                    <a:pt x="1223813" y="408291"/>
                  </a:cubicBezTo>
                  <a:cubicBezTo>
                    <a:pt x="1218251" y="408291"/>
                    <a:pt x="1213742" y="403783"/>
                    <a:pt x="1213742" y="398220"/>
                  </a:cubicBezTo>
                  <a:cubicBezTo>
                    <a:pt x="1213742" y="392658"/>
                    <a:pt x="1218251" y="388150"/>
                    <a:pt x="1223813" y="388150"/>
                  </a:cubicBezTo>
                  <a:close/>
                  <a:moveTo>
                    <a:pt x="1195567" y="388150"/>
                  </a:moveTo>
                  <a:cubicBezTo>
                    <a:pt x="1201129" y="388150"/>
                    <a:pt x="1205638" y="392658"/>
                    <a:pt x="1205638" y="398220"/>
                  </a:cubicBezTo>
                  <a:cubicBezTo>
                    <a:pt x="1205638" y="403783"/>
                    <a:pt x="1201129" y="408291"/>
                    <a:pt x="1195567" y="408291"/>
                  </a:cubicBezTo>
                  <a:cubicBezTo>
                    <a:pt x="1190005" y="408291"/>
                    <a:pt x="1185496" y="403783"/>
                    <a:pt x="1185496" y="398220"/>
                  </a:cubicBezTo>
                  <a:cubicBezTo>
                    <a:pt x="1185496" y="392658"/>
                    <a:pt x="1190005" y="388150"/>
                    <a:pt x="1195567" y="388150"/>
                  </a:cubicBezTo>
                  <a:close/>
                  <a:moveTo>
                    <a:pt x="1167322" y="388150"/>
                  </a:moveTo>
                  <a:cubicBezTo>
                    <a:pt x="1172884" y="388150"/>
                    <a:pt x="1177393" y="392658"/>
                    <a:pt x="1177393" y="398220"/>
                  </a:cubicBezTo>
                  <a:cubicBezTo>
                    <a:pt x="1177393" y="403783"/>
                    <a:pt x="1172884" y="408291"/>
                    <a:pt x="1167322" y="408291"/>
                  </a:cubicBezTo>
                  <a:cubicBezTo>
                    <a:pt x="1161760" y="408291"/>
                    <a:pt x="1157251" y="403783"/>
                    <a:pt x="1157251" y="398220"/>
                  </a:cubicBezTo>
                  <a:cubicBezTo>
                    <a:pt x="1157251" y="392658"/>
                    <a:pt x="1161760" y="388150"/>
                    <a:pt x="1167322" y="388150"/>
                  </a:cubicBezTo>
                  <a:close/>
                  <a:moveTo>
                    <a:pt x="1139076" y="388150"/>
                  </a:moveTo>
                  <a:cubicBezTo>
                    <a:pt x="1144638" y="388150"/>
                    <a:pt x="1149147" y="392658"/>
                    <a:pt x="1149147" y="398220"/>
                  </a:cubicBezTo>
                  <a:cubicBezTo>
                    <a:pt x="1149147" y="403783"/>
                    <a:pt x="1144638" y="408291"/>
                    <a:pt x="1139076" y="408291"/>
                  </a:cubicBezTo>
                  <a:cubicBezTo>
                    <a:pt x="1133514" y="408291"/>
                    <a:pt x="1129005" y="403783"/>
                    <a:pt x="1129005" y="398220"/>
                  </a:cubicBezTo>
                  <a:cubicBezTo>
                    <a:pt x="1129005" y="392658"/>
                    <a:pt x="1133514" y="388150"/>
                    <a:pt x="1139076" y="388150"/>
                  </a:cubicBezTo>
                  <a:close/>
                  <a:moveTo>
                    <a:pt x="1110831" y="388150"/>
                  </a:moveTo>
                  <a:cubicBezTo>
                    <a:pt x="1116393" y="388150"/>
                    <a:pt x="1120902" y="392658"/>
                    <a:pt x="1120902" y="398220"/>
                  </a:cubicBezTo>
                  <a:cubicBezTo>
                    <a:pt x="1120902" y="403783"/>
                    <a:pt x="1116393" y="408291"/>
                    <a:pt x="1110831" y="408291"/>
                  </a:cubicBezTo>
                  <a:cubicBezTo>
                    <a:pt x="1105269" y="408291"/>
                    <a:pt x="1100760" y="403783"/>
                    <a:pt x="1100760" y="398220"/>
                  </a:cubicBezTo>
                  <a:cubicBezTo>
                    <a:pt x="1100760" y="392658"/>
                    <a:pt x="1105269" y="388150"/>
                    <a:pt x="1110831" y="388150"/>
                  </a:cubicBezTo>
                  <a:close/>
                  <a:moveTo>
                    <a:pt x="1082585" y="388150"/>
                  </a:moveTo>
                  <a:cubicBezTo>
                    <a:pt x="1088147" y="388150"/>
                    <a:pt x="1092656" y="392658"/>
                    <a:pt x="1092656" y="398220"/>
                  </a:cubicBezTo>
                  <a:cubicBezTo>
                    <a:pt x="1092656" y="403783"/>
                    <a:pt x="1088147" y="408291"/>
                    <a:pt x="1082585" y="408291"/>
                  </a:cubicBezTo>
                  <a:cubicBezTo>
                    <a:pt x="1077023" y="408291"/>
                    <a:pt x="1072514" y="403783"/>
                    <a:pt x="1072514" y="398220"/>
                  </a:cubicBezTo>
                  <a:cubicBezTo>
                    <a:pt x="1072514" y="392658"/>
                    <a:pt x="1077023" y="388150"/>
                    <a:pt x="1082585" y="388150"/>
                  </a:cubicBezTo>
                  <a:close/>
                  <a:moveTo>
                    <a:pt x="1054340" y="388150"/>
                  </a:moveTo>
                  <a:cubicBezTo>
                    <a:pt x="1059902" y="388150"/>
                    <a:pt x="1064411" y="392658"/>
                    <a:pt x="1064411" y="398220"/>
                  </a:cubicBezTo>
                  <a:cubicBezTo>
                    <a:pt x="1064411" y="403783"/>
                    <a:pt x="1059902" y="408291"/>
                    <a:pt x="1054340" y="408291"/>
                  </a:cubicBezTo>
                  <a:cubicBezTo>
                    <a:pt x="1048778" y="408291"/>
                    <a:pt x="1044269" y="403783"/>
                    <a:pt x="1044269" y="398220"/>
                  </a:cubicBezTo>
                  <a:cubicBezTo>
                    <a:pt x="1044269" y="392658"/>
                    <a:pt x="1048778" y="388150"/>
                    <a:pt x="1054340" y="388150"/>
                  </a:cubicBezTo>
                  <a:close/>
                  <a:moveTo>
                    <a:pt x="1026094" y="388150"/>
                  </a:moveTo>
                  <a:cubicBezTo>
                    <a:pt x="1031656" y="388150"/>
                    <a:pt x="1036165" y="392658"/>
                    <a:pt x="1036165" y="398220"/>
                  </a:cubicBezTo>
                  <a:cubicBezTo>
                    <a:pt x="1036165" y="403783"/>
                    <a:pt x="1031656" y="408291"/>
                    <a:pt x="1026094" y="408291"/>
                  </a:cubicBezTo>
                  <a:cubicBezTo>
                    <a:pt x="1020532" y="408291"/>
                    <a:pt x="1016023" y="403783"/>
                    <a:pt x="1016023" y="398220"/>
                  </a:cubicBezTo>
                  <a:cubicBezTo>
                    <a:pt x="1016023" y="392658"/>
                    <a:pt x="1020532" y="388150"/>
                    <a:pt x="1026094" y="388150"/>
                  </a:cubicBezTo>
                  <a:close/>
                  <a:moveTo>
                    <a:pt x="997849" y="388150"/>
                  </a:moveTo>
                  <a:cubicBezTo>
                    <a:pt x="1003411" y="388150"/>
                    <a:pt x="1007920" y="392658"/>
                    <a:pt x="1007920" y="398220"/>
                  </a:cubicBezTo>
                  <a:cubicBezTo>
                    <a:pt x="1007920" y="403783"/>
                    <a:pt x="1003411" y="408291"/>
                    <a:pt x="997849" y="408291"/>
                  </a:cubicBezTo>
                  <a:cubicBezTo>
                    <a:pt x="992287" y="408291"/>
                    <a:pt x="987778" y="403783"/>
                    <a:pt x="987778" y="398220"/>
                  </a:cubicBezTo>
                  <a:cubicBezTo>
                    <a:pt x="987778" y="392658"/>
                    <a:pt x="992287" y="388150"/>
                    <a:pt x="997849" y="388150"/>
                  </a:cubicBezTo>
                  <a:close/>
                  <a:moveTo>
                    <a:pt x="969603" y="388150"/>
                  </a:moveTo>
                  <a:cubicBezTo>
                    <a:pt x="975165" y="388150"/>
                    <a:pt x="979674" y="392658"/>
                    <a:pt x="979674" y="398220"/>
                  </a:cubicBezTo>
                  <a:cubicBezTo>
                    <a:pt x="979674" y="403783"/>
                    <a:pt x="975165" y="408291"/>
                    <a:pt x="969603" y="408291"/>
                  </a:cubicBezTo>
                  <a:cubicBezTo>
                    <a:pt x="964041" y="408291"/>
                    <a:pt x="959532" y="403783"/>
                    <a:pt x="959532" y="398220"/>
                  </a:cubicBezTo>
                  <a:cubicBezTo>
                    <a:pt x="959532" y="392658"/>
                    <a:pt x="964041" y="388150"/>
                    <a:pt x="969603" y="388150"/>
                  </a:cubicBezTo>
                  <a:close/>
                  <a:moveTo>
                    <a:pt x="941358" y="388150"/>
                  </a:moveTo>
                  <a:cubicBezTo>
                    <a:pt x="946920" y="388150"/>
                    <a:pt x="951429" y="392658"/>
                    <a:pt x="951429" y="398220"/>
                  </a:cubicBezTo>
                  <a:cubicBezTo>
                    <a:pt x="951429" y="403783"/>
                    <a:pt x="946920" y="408291"/>
                    <a:pt x="941358" y="408291"/>
                  </a:cubicBezTo>
                  <a:cubicBezTo>
                    <a:pt x="935796" y="408291"/>
                    <a:pt x="931287" y="403783"/>
                    <a:pt x="931287" y="398220"/>
                  </a:cubicBezTo>
                  <a:cubicBezTo>
                    <a:pt x="931287" y="392658"/>
                    <a:pt x="935796" y="388150"/>
                    <a:pt x="941358" y="388150"/>
                  </a:cubicBezTo>
                  <a:close/>
                  <a:moveTo>
                    <a:pt x="913112" y="388150"/>
                  </a:moveTo>
                  <a:cubicBezTo>
                    <a:pt x="918674" y="388150"/>
                    <a:pt x="923183" y="392658"/>
                    <a:pt x="923183" y="398220"/>
                  </a:cubicBezTo>
                  <a:cubicBezTo>
                    <a:pt x="923183" y="403783"/>
                    <a:pt x="918674" y="408291"/>
                    <a:pt x="913112" y="408291"/>
                  </a:cubicBezTo>
                  <a:cubicBezTo>
                    <a:pt x="907550" y="408291"/>
                    <a:pt x="903041" y="403783"/>
                    <a:pt x="903041" y="398220"/>
                  </a:cubicBezTo>
                  <a:cubicBezTo>
                    <a:pt x="903041" y="392658"/>
                    <a:pt x="907550" y="388150"/>
                    <a:pt x="913112" y="388150"/>
                  </a:cubicBezTo>
                  <a:close/>
                  <a:moveTo>
                    <a:pt x="884867" y="388150"/>
                  </a:moveTo>
                  <a:cubicBezTo>
                    <a:pt x="890429" y="388150"/>
                    <a:pt x="894938" y="392658"/>
                    <a:pt x="894938" y="398220"/>
                  </a:cubicBezTo>
                  <a:cubicBezTo>
                    <a:pt x="894938" y="403783"/>
                    <a:pt x="890429" y="408291"/>
                    <a:pt x="884867" y="408291"/>
                  </a:cubicBezTo>
                  <a:cubicBezTo>
                    <a:pt x="879305" y="408291"/>
                    <a:pt x="874796" y="403783"/>
                    <a:pt x="874796" y="398220"/>
                  </a:cubicBezTo>
                  <a:cubicBezTo>
                    <a:pt x="874796" y="392658"/>
                    <a:pt x="879305" y="388150"/>
                    <a:pt x="884867" y="388150"/>
                  </a:cubicBezTo>
                  <a:close/>
                  <a:moveTo>
                    <a:pt x="856621" y="388150"/>
                  </a:moveTo>
                  <a:cubicBezTo>
                    <a:pt x="862183" y="388150"/>
                    <a:pt x="866692" y="392658"/>
                    <a:pt x="866692" y="398220"/>
                  </a:cubicBezTo>
                  <a:cubicBezTo>
                    <a:pt x="866692" y="403783"/>
                    <a:pt x="862183" y="408291"/>
                    <a:pt x="856621" y="408291"/>
                  </a:cubicBezTo>
                  <a:cubicBezTo>
                    <a:pt x="851059" y="408291"/>
                    <a:pt x="846550" y="403783"/>
                    <a:pt x="846550" y="398220"/>
                  </a:cubicBezTo>
                  <a:cubicBezTo>
                    <a:pt x="846550" y="392658"/>
                    <a:pt x="851059" y="388150"/>
                    <a:pt x="856621" y="388150"/>
                  </a:cubicBezTo>
                  <a:close/>
                  <a:moveTo>
                    <a:pt x="828374" y="388150"/>
                  </a:moveTo>
                  <a:cubicBezTo>
                    <a:pt x="833937" y="388150"/>
                    <a:pt x="838445" y="392658"/>
                    <a:pt x="838445" y="398220"/>
                  </a:cubicBezTo>
                  <a:cubicBezTo>
                    <a:pt x="838445" y="403783"/>
                    <a:pt x="833937" y="408291"/>
                    <a:pt x="828374" y="408291"/>
                  </a:cubicBezTo>
                  <a:cubicBezTo>
                    <a:pt x="822813" y="408291"/>
                    <a:pt x="818304" y="403783"/>
                    <a:pt x="818304" y="398220"/>
                  </a:cubicBezTo>
                  <a:cubicBezTo>
                    <a:pt x="818304" y="392658"/>
                    <a:pt x="822813" y="388150"/>
                    <a:pt x="828374" y="388150"/>
                  </a:cubicBezTo>
                  <a:close/>
                  <a:moveTo>
                    <a:pt x="800130" y="388150"/>
                  </a:moveTo>
                  <a:cubicBezTo>
                    <a:pt x="805692" y="388150"/>
                    <a:pt x="810201" y="392658"/>
                    <a:pt x="810201" y="398220"/>
                  </a:cubicBezTo>
                  <a:cubicBezTo>
                    <a:pt x="810201" y="403783"/>
                    <a:pt x="805692" y="408291"/>
                    <a:pt x="800130" y="408291"/>
                  </a:cubicBezTo>
                  <a:cubicBezTo>
                    <a:pt x="794568" y="408291"/>
                    <a:pt x="790059" y="403783"/>
                    <a:pt x="790059" y="398220"/>
                  </a:cubicBezTo>
                  <a:cubicBezTo>
                    <a:pt x="790059" y="392658"/>
                    <a:pt x="794568" y="388150"/>
                    <a:pt x="800130" y="388150"/>
                  </a:cubicBezTo>
                  <a:close/>
                  <a:moveTo>
                    <a:pt x="771883" y="388150"/>
                  </a:moveTo>
                  <a:cubicBezTo>
                    <a:pt x="777446" y="388150"/>
                    <a:pt x="781954" y="392658"/>
                    <a:pt x="781954" y="398220"/>
                  </a:cubicBezTo>
                  <a:cubicBezTo>
                    <a:pt x="781954" y="403783"/>
                    <a:pt x="777446" y="408291"/>
                    <a:pt x="771883" y="408291"/>
                  </a:cubicBezTo>
                  <a:cubicBezTo>
                    <a:pt x="766322" y="408291"/>
                    <a:pt x="761813" y="403783"/>
                    <a:pt x="761813" y="398220"/>
                  </a:cubicBezTo>
                  <a:cubicBezTo>
                    <a:pt x="761813" y="392658"/>
                    <a:pt x="766322" y="388150"/>
                    <a:pt x="771883" y="388150"/>
                  </a:cubicBezTo>
                  <a:close/>
                  <a:moveTo>
                    <a:pt x="743639" y="388150"/>
                  </a:moveTo>
                  <a:cubicBezTo>
                    <a:pt x="749201" y="388150"/>
                    <a:pt x="753710" y="392658"/>
                    <a:pt x="753710" y="398220"/>
                  </a:cubicBezTo>
                  <a:cubicBezTo>
                    <a:pt x="753710" y="403783"/>
                    <a:pt x="749201" y="408291"/>
                    <a:pt x="743639" y="408291"/>
                  </a:cubicBezTo>
                  <a:cubicBezTo>
                    <a:pt x="738077" y="408291"/>
                    <a:pt x="733568" y="403783"/>
                    <a:pt x="733568" y="398220"/>
                  </a:cubicBezTo>
                  <a:cubicBezTo>
                    <a:pt x="733568" y="392658"/>
                    <a:pt x="738077" y="388150"/>
                    <a:pt x="743639" y="388150"/>
                  </a:cubicBezTo>
                  <a:close/>
                  <a:moveTo>
                    <a:pt x="715393" y="388150"/>
                  </a:moveTo>
                  <a:cubicBezTo>
                    <a:pt x="720955" y="388150"/>
                    <a:pt x="725464" y="392658"/>
                    <a:pt x="725464" y="398220"/>
                  </a:cubicBezTo>
                  <a:cubicBezTo>
                    <a:pt x="725464" y="403783"/>
                    <a:pt x="720955" y="408291"/>
                    <a:pt x="715393" y="408291"/>
                  </a:cubicBezTo>
                  <a:cubicBezTo>
                    <a:pt x="709831" y="408291"/>
                    <a:pt x="705322" y="403783"/>
                    <a:pt x="705322" y="398220"/>
                  </a:cubicBezTo>
                  <a:cubicBezTo>
                    <a:pt x="705322" y="392658"/>
                    <a:pt x="709831" y="388150"/>
                    <a:pt x="715393" y="388150"/>
                  </a:cubicBezTo>
                  <a:close/>
                  <a:moveTo>
                    <a:pt x="687148" y="388150"/>
                  </a:moveTo>
                  <a:cubicBezTo>
                    <a:pt x="692710" y="388150"/>
                    <a:pt x="697219" y="392658"/>
                    <a:pt x="697219" y="398220"/>
                  </a:cubicBezTo>
                  <a:cubicBezTo>
                    <a:pt x="697219" y="403783"/>
                    <a:pt x="692710" y="408291"/>
                    <a:pt x="687148" y="408291"/>
                  </a:cubicBezTo>
                  <a:cubicBezTo>
                    <a:pt x="681586" y="408291"/>
                    <a:pt x="677077" y="403783"/>
                    <a:pt x="677077" y="398220"/>
                  </a:cubicBezTo>
                  <a:cubicBezTo>
                    <a:pt x="677077" y="392658"/>
                    <a:pt x="681586" y="388150"/>
                    <a:pt x="687148" y="388150"/>
                  </a:cubicBezTo>
                  <a:close/>
                  <a:moveTo>
                    <a:pt x="658902" y="388150"/>
                  </a:moveTo>
                  <a:cubicBezTo>
                    <a:pt x="664464" y="388150"/>
                    <a:pt x="668972" y="392658"/>
                    <a:pt x="668972" y="398220"/>
                  </a:cubicBezTo>
                  <a:cubicBezTo>
                    <a:pt x="668972" y="403783"/>
                    <a:pt x="664464" y="408291"/>
                    <a:pt x="658902" y="408291"/>
                  </a:cubicBezTo>
                  <a:cubicBezTo>
                    <a:pt x="653339" y="408291"/>
                    <a:pt x="648831" y="403783"/>
                    <a:pt x="648831" y="398220"/>
                  </a:cubicBezTo>
                  <a:cubicBezTo>
                    <a:pt x="648831" y="392658"/>
                    <a:pt x="653339" y="388150"/>
                    <a:pt x="658902" y="388150"/>
                  </a:cubicBezTo>
                  <a:close/>
                  <a:moveTo>
                    <a:pt x="630657" y="388150"/>
                  </a:moveTo>
                  <a:cubicBezTo>
                    <a:pt x="636219" y="388150"/>
                    <a:pt x="640728" y="392658"/>
                    <a:pt x="640728" y="398220"/>
                  </a:cubicBezTo>
                  <a:cubicBezTo>
                    <a:pt x="640728" y="403783"/>
                    <a:pt x="636219" y="408291"/>
                    <a:pt x="630657" y="408291"/>
                  </a:cubicBezTo>
                  <a:cubicBezTo>
                    <a:pt x="625095" y="408291"/>
                    <a:pt x="620586" y="403783"/>
                    <a:pt x="620586" y="398220"/>
                  </a:cubicBezTo>
                  <a:cubicBezTo>
                    <a:pt x="620586" y="392658"/>
                    <a:pt x="625095" y="388150"/>
                    <a:pt x="630657" y="388150"/>
                  </a:cubicBezTo>
                  <a:close/>
                  <a:moveTo>
                    <a:pt x="602411" y="388150"/>
                  </a:moveTo>
                  <a:cubicBezTo>
                    <a:pt x="607973" y="388150"/>
                    <a:pt x="612482" y="392658"/>
                    <a:pt x="612482" y="398220"/>
                  </a:cubicBezTo>
                  <a:cubicBezTo>
                    <a:pt x="612482" y="403783"/>
                    <a:pt x="607973" y="408291"/>
                    <a:pt x="602411" y="408291"/>
                  </a:cubicBezTo>
                  <a:cubicBezTo>
                    <a:pt x="596849" y="408291"/>
                    <a:pt x="592340" y="403783"/>
                    <a:pt x="592340" y="398220"/>
                  </a:cubicBezTo>
                  <a:cubicBezTo>
                    <a:pt x="592340" y="392658"/>
                    <a:pt x="596849" y="388150"/>
                    <a:pt x="602411" y="388150"/>
                  </a:cubicBezTo>
                  <a:close/>
                  <a:moveTo>
                    <a:pt x="574166" y="388150"/>
                  </a:moveTo>
                  <a:cubicBezTo>
                    <a:pt x="579728" y="388150"/>
                    <a:pt x="584237" y="392658"/>
                    <a:pt x="584237" y="398220"/>
                  </a:cubicBezTo>
                  <a:cubicBezTo>
                    <a:pt x="584237" y="403783"/>
                    <a:pt x="579728" y="408291"/>
                    <a:pt x="574166" y="408291"/>
                  </a:cubicBezTo>
                  <a:cubicBezTo>
                    <a:pt x="568604" y="408291"/>
                    <a:pt x="564095" y="403783"/>
                    <a:pt x="564095" y="398220"/>
                  </a:cubicBezTo>
                  <a:cubicBezTo>
                    <a:pt x="564095" y="392658"/>
                    <a:pt x="568604" y="388150"/>
                    <a:pt x="574166" y="388150"/>
                  </a:cubicBezTo>
                  <a:close/>
                  <a:moveTo>
                    <a:pt x="545920" y="388150"/>
                  </a:moveTo>
                  <a:cubicBezTo>
                    <a:pt x="551482" y="388150"/>
                    <a:pt x="555991" y="392658"/>
                    <a:pt x="555991" y="398220"/>
                  </a:cubicBezTo>
                  <a:cubicBezTo>
                    <a:pt x="555991" y="403783"/>
                    <a:pt x="551482" y="408291"/>
                    <a:pt x="545920" y="408291"/>
                  </a:cubicBezTo>
                  <a:cubicBezTo>
                    <a:pt x="540358" y="408291"/>
                    <a:pt x="535849" y="403783"/>
                    <a:pt x="535849" y="398220"/>
                  </a:cubicBezTo>
                  <a:cubicBezTo>
                    <a:pt x="535849" y="392658"/>
                    <a:pt x="540358" y="388150"/>
                    <a:pt x="545920" y="388150"/>
                  </a:cubicBezTo>
                  <a:close/>
                  <a:moveTo>
                    <a:pt x="517675" y="388150"/>
                  </a:moveTo>
                  <a:cubicBezTo>
                    <a:pt x="523237" y="388150"/>
                    <a:pt x="527746" y="392658"/>
                    <a:pt x="527746" y="398220"/>
                  </a:cubicBezTo>
                  <a:cubicBezTo>
                    <a:pt x="527746" y="403783"/>
                    <a:pt x="523237" y="408291"/>
                    <a:pt x="517675" y="408291"/>
                  </a:cubicBezTo>
                  <a:cubicBezTo>
                    <a:pt x="512113" y="408291"/>
                    <a:pt x="507604" y="403783"/>
                    <a:pt x="507604" y="398220"/>
                  </a:cubicBezTo>
                  <a:cubicBezTo>
                    <a:pt x="507604" y="392658"/>
                    <a:pt x="512113" y="388150"/>
                    <a:pt x="517675" y="388150"/>
                  </a:cubicBezTo>
                  <a:close/>
                  <a:moveTo>
                    <a:pt x="489429" y="388150"/>
                  </a:moveTo>
                  <a:cubicBezTo>
                    <a:pt x="494991" y="388150"/>
                    <a:pt x="499500" y="392658"/>
                    <a:pt x="499500" y="398220"/>
                  </a:cubicBezTo>
                  <a:cubicBezTo>
                    <a:pt x="499500" y="403783"/>
                    <a:pt x="494991" y="408291"/>
                    <a:pt x="489429" y="408291"/>
                  </a:cubicBezTo>
                  <a:cubicBezTo>
                    <a:pt x="483867" y="408291"/>
                    <a:pt x="479358" y="403783"/>
                    <a:pt x="479358" y="398220"/>
                  </a:cubicBezTo>
                  <a:cubicBezTo>
                    <a:pt x="479358" y="392658"/>
                    <a:pt x="483867" y="388150"/>
                    <a:pt x="489429" y="388150"/>
                  </a:cubicBezTo>
                  <a:close/>
                  <a:moveTo>
                    <a:pt x="461184" y="388150"/>
                  </a:moveTo>
                  <a:cubicBezTo>
                    <a:pt x="466746" y="388150"/>
                    <a:pt x="471255" y="392658"/>
                    <a:pt x="471255" y="398220"/>
                  </a:cubicBezTo>
                  <a:cubicBezTo>
                    <a:pt x="471255" y="403783"/>
                    <a:pt x="466746" y="408291"/>
                    <a:pt x="461184" y="408291"/>
                  </a:cubicBezTo>
                  <a:cubicBezTo>
                    <a:pt x="455622" y="408291"/>
                    <a:pt x="451113" y="403783"/>
                    <a:pt x="451113" y="398220"/>
                  </a:cubicBezTo>
                  <a:cubicBezTo>
                    <a:pt x="451113" y="392658"/>
                    <a:pt x="455622" y="388150"/>
                    <a:pt x="461184" y="388150"/>
                  </a:cubicBezTo>
                  <a:close/>
                  <a:moveTo>
                    <a:pt x="432938" y="388150"/>
                  </a:moveTo>
                  <a:cubicBezTo>
                    <a:pt x="438500" y="388150"/>
                    <a:pt x="443009" y="392658"/>
                    <a:pt x="443009" y="398220"/>
                  </a:cubicBezTo>
                  <a:cubicBezTo>
                    <a:pt x="443009" y="403783"/>
                    <a:pt x="438500" y="408291"/>
                    <a:pt x="432938" y="408291"/>
                  </a:cubicBezTo>
                  <a:cubicBezTo>
                    <a:pt x="427376" y="408291"/>
                    <a:pt x="422867" y="403783"/>
                    <a:pt x="422867" y="398220"/>
                  </a:cubicBezTo>
                  <a:cubicBezTo>
                    <a:pt x="422867" y="392658"/>
                    <a:pt x="427376" y="388150"/>
                    <a:pt x="432938" y="388150"/>
                  </a:cubicBezTo>
                  <a:close/>
                  <a:moveTo>
                    <a:pt x="404693" y="388150"/>
                  </a:moveTo>
                  <a:cubicBezTo>
                    <a:pt x="410255" y="388150"/>
                    <a:pt x="414764" y="392658"/>
                    <a:pt x="414764" y="398220"/>
                  </a:cubicBezTo>
                  <a:cubicBezTo>
                    <a:pt x="414764" y="403783"/>
                    <a:pt x="410255" y="408291"/>
                    <a:pt x="404693" y="408291"/>
                  </a:cubicBezTo>
                  <a:cubicBezTo>
                    <a:pt x="399131" y="408291"/>
                    <a:pt x="394622" y="403783"/>
                    <a:pt x="394622" y="398220"/>
                  </a:cubicBezTo>
                  <a:cubicBezTo>
                    <a:pt x="394622" y="392658"/>
                    <a:pt x="399131" y="388150"/>
                    <a:pt x="404693" y="388150"/>
                  </a:cubicBezTo>
                  <a:close/>
                  <a:moveTo>
                    <a:pt x="376447" y="388150"/>
                  </a:moveTo>
                  <a:cubicBezTo>
                    <a:pt x="382009" y="388150"/>
                    <a:pt x="386518" y="392658"/>
                    <a:pt x="386518" y="398220"/>
                  </a:cubicBezTo>
                  <a:cubicBezTo>
                    <a:pt x="386518" y="403783"/>
                    <a:pt x="382009" y="408291"/>
                    <a:pt x="376447" y="408291"/>
                  </a:cubicBezTo>
                  <a:cubicBezTo>
                    <a:pt x="370885" y="408291"/>
                    <a:pt x="366376" y="403783"/>
                    <a:pt x="366376" y="398220"/>
                  </a:cubicBezTo>
                  <a:cubicBezTo>
                    <a:pt x="366376" y="392658"/>
                    <a:pt x="370885" y="388150"/>
                    <a:pt x="376447" y="388150"/>
                  </a:cubicBezTo>
                  <a:close/>
                  <a:moveTo>
                    <a:pt x="348202" y="388150"/>
                  </a:moveTo>
                  <a:cubicBezTo>
                    <a:pt x="353764" y="388150"/>
                    <a:pt x="358273" y="392658"/>
                    <a:pt x="358273" y="398220"/>
                  </a:cubicBezTo>
                  <a:cubicBezTo>
                    <a:pt x="358273" y="403783"/>
                    <a:pt x="353764" y="408291"/>
                    <a:pt x="348202" y="408291"/>
                  </a:cubicBezTo>
                  <a:cubicBezTo>
                    <a:pt x="342640" y="408291"/>
                    <a:pt x="338131" y="403783"/>
                    <a:pt x="338131" y="398220"/>
                  </a:cubicBezTo>
                  <a:cubicBezTo>
                    <a:pt x="338131" y="392658"/>
                    <a:pt x="342640" y="388150"/>
                    <a:pt x="348202" y="388150"/>
                  </a:cubicBezTo>
                  <a:close/>
                  <a:moveTo>
                    <a:pt x="319956" y="388150"/>
                  </a:moveTo>
                  <a:cubicBezTo>
                    <a:pt x="325518" y="388150"/>
                    <a:pt x="330027" y="392658"/>
                    <a:pt x="330027" y="398220"/>
                  </a:cubicBezTo>
                  <a:cubicBezTo>
                    <a:pt x="330027" y="403783"/>
                    <a:pt x="325518" y="408291"/>
                    <a:pt x="319956" y="408291"/>
                  </a:cubicBezTo>
                  <a:cubicBezTo>
                    <a:pt x="314394" y="408291"/>
                    <a:pt x="309885" y="403783"/>
                    <a:pt x="309885" y="398220"/>
                  </a:cubicBezTo>
                  <a:cubicBezTo>
                    <a:pt x="309885" y="392658"/>
                    <a:pt x="314394" y="388150"/>
                    <a:pt x="319956" y="388150"/>
                  </a:cubicBezTo>
                  <a:close/>
                  <a:moveTo>
                    <a:pt x="291711" y="388150"/>
                  </a:moveTo>
                  <a:cubicBezTo>
                    <a:pt x="297273" y="388150"/>
                    <a:pt x="301782" y="392658"/>
                    <a:pt x="301782" y="398220"/>
                  </a:cubicBezTo>
                  <a:cubicBezTo>
                    <a:pt x="301782" y="403783"/>
                    <a:pt x="297273" y="408291"/>
                    <a:pt x="291711" y="408291"/>
                  </a:cubicBezTo>
                  <a:cubicBezTo>
                    <a:pt x="286149" y="408291"/>
                    <a:pt x="281640" y="403783"/>
                    <a:pt x="281640" y="398220"/>
                  </a:cubicBezTo>
                  <a:cubicBezTo>
                    <a:pt x="281640" y="392658"/>
                    <a:pt x="286149" y="388150"/>
                    <a:pt x="291711" y="388150"/>
                  </a:cubicBezTo>
                  <a:close/>
                  <a:moveTo>
                    <a:pt x="263465" y="388150"/>
                  </a:moveTo>
                  <a:cubicBezTo>
                    <a:pt x="269027" y="388150"/>
                    <a:pt x="273536" y="392658"/>
                    <a:pt x="273536" y="398220"/>
                  </a:cubicBezTo>
                  <a:cubicBezTo>
                    <a:pt x="273536" y="403783"/>
                    <a:pt x="269027" y="408291"/>
                    <a:pt x="263465" y="408291"/>
                  </a:cubicBezTo>
                  <a:cubicBezTo>
                    <a:pt x="257903" y="408291"/>
                    <a:pt x="253394" y="403783"/>
                    <a:pt x="253394" y="398220"/>
                  </a:cubicBezTo>
                  <a:cubicBezTo>
                    <a:pt x="253394" y="392658"/>
                    <a:pt x="257903" y="388150"/>
                    <a:pt x="263465" y="388150"/>
                  </a:cubicBezTo>
                  <a:close/>
                  <a:moveTo>
                    <a:pt x="235220" y="388150"/>
                  </a:moveTo>
                  <a:cubicBezTo>
                    <a:pt x="240782" y="388150"/>
                    <a:pt x="245291" y="392658"/>
                    <a:pt x="245291" y="398220"/>
                  </a:cubicBezTo>
                  <a:cubicBezTo>
                    <a:pt x="245291" y="403783"/>
                    <a:pt x="240782" y="408291"/>
                    <a:pt x="235220" y="408291"/>
                  </a:cubicBezTo>
                  <a:cubicBezTo>
                    <a:pt x="229658" y="408291"/>
                    <a:pt x="225149" y="403783"/>
                    <a:pt x="225149" y="398220"/>
                  </a:cubicBezTo>
                  <a:cubicBezTo>
                    <a:pt x="225149" y="392658"/>
                    <a:pt x="229658" y="388150"/>
                    <a:pt x="235220" y="388150"/>
                  </a:cubicBezTo>
                  <a:close/>
                  <a:moveTo>
                    <a:pt x="206974" y="388150"/>
                  </a:moveTo>
                  <a:cubicBezTo>
                    <a:pt x="212536" y="388150"/>
                    <a:pt x="217045" y="392658"/>
                    <a:pt x="217045" y="398220"/>
                  </a:cubicBezTo>
                  <a:cubicBezTo>
                    <a:pt x="217045" y="403783"/>
                    <a:pt x="212536" y="408291"/>
                    <a:pt x="206974" y="408291"/>
                  </a:cubicBezTo>
                  <a:cubicBezTo>
                    <a:pt x="201412" y="408291"/>
                    <a:pt x="196903" y="403783"/>
                    <a:pt x="196903" y="398220"/>
                  </a:cubicBezTo>
                  <a:cubicBezTo>
                    <a:pt x="196903" y="392658"/>
                    <a:pt x="201412" y="388150"/>
                    <a:pt x="206974" y="388150"/>
                  </a:cubicBezTo>
                  <a:close/>
                  <a:moveTo>
                    <a:pt x="178729" y="388150"/>
                  </a:moveTo>
                  <a:cubicBezTo>
                    <a:pt x="184291" y="388150"/>
                    <a:pt x="188800" y="392658"/>
                    <a:pt x="188800" y="398220"/>
                  </a:cubicBezTo>
                  <a:cubicBezTo>
                    <a:pt x="188800" y="403783"/>
                    <a:pt x="184291" y="408291"/>
                    <a:pt x="178729" y="408291"/>
                  </a:cubicBezTo>
                  <a:cubicBezTo>
                    <a:pt x="173167" y="408291"/>
                    <a:pt x="168658" y="403783"/>
                    <a:pt x="168658" y="398220"/>
                  </a:cubicBezTo>
                  <a:cubicBezTo>
                    <a:pt x="168658" y="392658"/>
                    <a:pt x="173167" y="388150"/>
                    <a:pt x="178729" y="388150"/>
                  </a:cubicBezTo>
                  <a:close/>
                  <a:moveTo>
                    <a:pt x="150484" y="388150"/>
                  </a:moveTo>
                  <a:cubicBezTo>
                    <a:pt x="156045" y="388150"/>
                    <a:pt x="160554" y="392658"/>
                    <a:pt x="160554" y="398220"/>
                  </a:cubicBezTo>
                  <a:cubicBezTo>
                    <a:pt x="160554" y="403783"/>
                    <a:pt x="156045" y="408291"/>
                    <a:pt x="150484" y="408291"/>
                  </a:cubicBezTo>
                  <a:cubicBezTo>
                    <a:pt x="144921" y="408291"/>
                    <a:pt x="140413" y="403783"/>
                    <a:pt x="140413" y="398220"/>
                  </a:cubicBezTo>
                  <a:cubicBezTo>
                    <a:pt x="140413" y="392658"/>
                    <a:pt x="144921" y="388150"/>
                    <a:pt x="150484" y="388150"/>
                  </a:cubicBezTo>
                  <a:close/>
                  <a:moveTo>
                    <a:pt x="122238" y="388150"/>
                  </a:moveTo>
                  <a:cubicBezTo>
                    <a:pt x="127800" y="388150"/>
                    <a:pt x="132309" y="392658"/>
                    <a:pt x="132309" y="398220"/>
                  </a:cubicBezTo>
                  <a:cubicBezTo>
                    <a:pt x="132309" y="403783"/>
                    <a:pt x="127800" y="408291"/>
                    <a:pt x="122238" y="408291"/>
                  </a:cubicBezTo>
                  <a:cubicBezTo>
                    <a:pt x="116676" y="408291"/>
                    <a:pt x="112167" y="403783"/>
                    <a:pt x="112167" y="398220"/>
                  </a:cubicBezTo>
                  <a:cubicBezTo>
                    <a:pt x="112167" y="392658"/>
                    <a:pt x="116676" y="388150"/>
                    <a:pt x="122238" y="388150"/>
                  </a:cubicBezTo>
                  <a:close/>
                  <a:moveTo>
                    <a:pt x="93994" y="388150"/>
                  </a:moveTo>
                  <a:cubicBezTo>
                    <a:pt x="99556" y="388150"/>
                    <a:pt x="104065" y="392658"/>
                    <a:pt x="104065" y="398220"/>
                  </a:cubicBezTo>
                  <a:cubicBezTo>
                    <a:pt x="104065" y="403783"/>
                    <a:pt x="99556" y="408291"/>
                    <a:pt x="93994" y="408291"/>
                  </a:cubicBezTo>
                  <a:cubicBezTo>
                    <a:pt x="88432" y="408291"/>
                    <a:pt x="83922" y="403783"/>
                    <a:pt x="83922" y="398220"/>
                  </a:cubicBezTo>
                  <a:cubicBezTo>
                    <a:pt x="83922" y="392658"/>
                    <a:pt x="88432" y="388150"/>
                    <a:pt x="93994" y="388150"/>
                  </a:cubicBezTo>
                  <a:close/>
                  <a:moveTo>
                    <a:pt x="65748" y="388150"/>
                  </a:moveTo>
                  <a:cubicBezTo>
                    <a:pt x="71310" y="388150"/>
                    <a:pt x="75819" y="392658"/>
                    <a:pt x="75819" y="398220"/>
                  </a:cubicBezTo>
                  <a:cubicBezTo>
                    <a:pt x="75819" y="403783"/>
                    <a:pt x="71310" y="408291"/>
                    <a:pt x="65748" y="408291"/>
                  </a:cubicBezTo>
                  <a:cubicBezTo>
                    <a:pt x="60186" y="408291"/>
                    <a:pt x="55677" y="403783"/>
                    <a:pt x="55677" y="398220"/>
                  </a:cubicBezTo>
                  <a:cubicBezTo>
                    <a:pt x="55677" y="392658"/>
                    <a:pt x="60186" y="388150"/>
                    <a:pt x="65748" y="388150"/>
                  </a:cubicBezTo>
                  <a:close/>
                  <a:moveTo>
                    <a:pt x="37502" y="388150"/>
                  </a:moveTo>
                  <a:cubicBezTo>
                    <a:pt x="43064" y="388150"/>
                    <a:pt x="47573" y="392658"/>
                    <a:pt x="47573" y="398220"/>
                  </a:cubicBezTo>
                  <a:cubicBezTo>
                    <a:pt x="47573" y="403783"/>
                    <a:pt x="43064" y="408291"/>
                    <a:pt x="37502" y="408291"/>
                  </a:cubicBezTo>
                  <a:cubicBezTo>
                    <a:pt x="31940" y="408291"/>
                    <a:pt x="27432" y="403783"/>
                    <a:pt x="27432" y="398220"/>
                  </a:cubicBezTo>
                  <a:cubicBezTo>
                    <a:pt x="27432" y="392658"/>
                    <a:pt x="31940" y="388150"/>
                    <a:pt x="37502" y="388150"/>
                  </a:cubicBezTo>
                  <a:close/>
                  <a:moveTo>
                    <a:pt x="4938023" y="363879"/>
                  </a:moveTo>
                  <a:cubicBezTo>
                    <a:pt x="4943480" y="363879"/>
                    <a:pt x="4947904" y="368302"/>
                    <a:pt x="4947904" y="373759"/>
                  </a:cubicBezTo>
                  <a:cubicBezTo>
                    <a:pt x="4947904" y="379216"/>
                    <a:pt x="4943480" y="383640"/>
                    <a:pt x="4938023" y="383640"/>
                  </a:cubicBezTo>
                  <a:cubicBezTo>
                    <a:pt x="4932566" y="383640"/>
                    <a:pt x="4928142" y="379216"/>
                    <a:pt x="4928142" y="373759"/>
                  </a:cubicBezTo>
                  <a:cubicBezTo>
                    <a:pt x="4928142" y="368302"/>
                    <a:pt x="4932566" y="363879"/>
                    <a:pt x="4938023" y="363879"/>
                  </a:cubicBezTo>
                  <a:close/>
                  <a:moveTo>
                    <a:pt x="4909778" y="363879"/>
                  </a:moveTo>
                  <a:cubicBezTo>
                    <a:pt x="4915235" y="363879"/>
                    <a:pt x="4919659" y="368302"/>
                    <a:pt x="4919659" y="373759"/>
                  </a:cubicBezTo>
                  <a:cubicBezTo>
                    <a:pt x="4919659" y="379216"/>
                    <a:pt x="4915235" y="383640"/>
                    <a:pt x="4909778" y="383640"/>
                  </a:cubicBezTo>
                  <a:cubicBezTo>
                    <a:pt x="4904321" y="383640"/>
                    <a:pt x="4899897" y="379216"/>
                    <a:pt x="4899897" y="373759"/>
                  </a:cubicBezTo>
                  <a:cubicBezTo>
                    <a:pt x="4899897" y="368302"/>
                    <a:pt x="4904321" y="363879"/>
                    <a:pt x="4909778" y="363879"/>
                  </a:cubicBezTo>
                  <a:close/>
                  <a:moveTo>
                    <a:pt x="4881532" y="363879"/>
                  </a:moveTo>
                  <a:cubicBezTo>
                    <a:pt x="4886989" y="363879"/>
                    <a:pt x="4891412" y="368302"/>
                    <a:pt x="4891412" y="373759"/>
                  </a:cubicBezTo>
                  <a:cubicBezTo>
                    <a:pt x="4891412" y="379216"/>
                    <a:pt x="4886989" y="383640"/>
                    <a:pt x="4881532" y="383640"/>
                  </a:cubicBezTo>
                  <a:cubicBezTo>
                    <a:pt x="4876075" y="383640"/>
                    <a:pt x="4871651" y="379216"/>
                    <a:pt x="4871651" y="373759"/>
                  </a:cubicBezTo>
                  <a:cubicBezTo>
                    <a:pt x="4871651" y="368302"/>
                    <a:pt x="4876075" y="363879"/>
                    <a:pt x="4881532" y="363879"/>
                  </a:cubicBezTo>
                  <a:close/>
                  <a:moveTo>
                    <a:pt x="4853287" y="363879"/>
                  </a:moveTo>
                  <a:cubicBezTo>
                    <a:pt x="4858744" y="363879"/>
                    <a:pt x="4863168" y="368302"/>
                    <a:pt x="4863168" y="373759"/>
                  </a:cubicBezTo>
                  <a:cubicBezTo>
                    <a:pt x="4863168" y="379216"/>
                    <a:pt x="4858744" y="383640"/>
                    <a:pt x="4853287" y="383640"/>
                  </a:cubicBezTo>
                  <a:cubicBezTo>
                    <a:pt x="4847830" y="383640"/>
                    <a:pt x="4843407" y="379216"/>
                    <a:pt x="4843407" y="373759"/>
                  </a:cubicBezTo>
                  <a:cubicBezTo>
                    <a:pt x="4843407" y="368302"/>
                    <a:pt x="4847830" y="363879"/>
                    <a:pt x="4853287" y="363879"/>
                  </a:cubicBezTo>
                  <a:close/>
                  <a:moveTo>
                    <a:pt x="4825041" y="363879"/>
                  </a:moveTo>
                  <a:cubicBezTo>
                    <a:pt x="4830498" y="363879"/>
                    <a:pt x="4834921" y="368302"/>
                    <a:pt x="4834921" y="373759"/>
                  </a:cubicBezTo>
                  <a:cubicBezTo>
                    <a:pt x="4834921" y="379216"/>
                    <a:pt x="4830498" y="383640"/>
                    <a:pt x="4825041" y="383640"/>
                  </a:cubicBezTo>
                  <a:cubicBezTo>
                    <a:pt x="4819584" y="383640"/>
                    <a:pt x="4815160" y="379216"/>
                    <a:pt x="4815160" y="373759"/>
                  </a:cubicBezTo>
                  <a:cubicBezTo>
                    <a:pt x="4815160" y="368302"/>
                    <a:pt x="4819584" y="363879"/>
                    <a:pt x="4825041" y="363879"/>
                  </a:cubicBezTo>
                  <a:close/>
                  <a:moveTo>
                    <a:pt x="4796796" y="363879"/>
                  </a:moveTo>
                  <a:cubicBezTo>
                    <a:pt x="4802253" y="363879"/>
                    <a:pt x="4806677" y="368302"/>
                    <a:pt x="4806677" y="373759"/>
                  </a:cubicBezTo>
                  <a:cubicBezTo>
                    <a:pt x="4806677" y="379216"/>
                    <a:pt x="4802253" y="383640"/>
                    <a:pt x="4796796" y="383640"/>
                  </a:cubicBezTo>
                  <a:cubicBezTo>
                    <a:pt x="4791339" y="383640"/>
                    <a:pt x="4786916" y="379216"/>
                    <a:pt x="4786916" y="373759"/>
                  </a:cubicBezTo>
                  <a:cubicBezTo>
                    <a:pt x="4786916" y="368302"/>
                    <a:pt x="4791339" y="363879"/>
                    <a:pt x="4796796" y="363879"/>
                  </a:cubicBezTo>
                  <a:close/>
                  <a:moveTo>
                    <a:pt x="4768550" y="363879"/>
                  </a:moveTo>
                  <a:cubicBezTo>
                    <a:pt x="4774007" y="363879"/>
                    <a:pt x="4778430" y="368302"/>
                    <a:pt x="4778430" y="373759"/>
                  </a:cubicBezTo>
                  <a:cubicBezTo>
                    <a:pt x="4778430" y="379216"/>
                    <a:pt x="4774007" y="383640"/>
                    <a:pt x="4768550" y="383640"/>
                  </a:cubicBezTo>
                  <a:cubicBezTo>
                    <a:pt x="4763093" y="383640"/>
                    <a:pt x="4758669" y="379216"/>
                    <a:pt x="4758669" y="373759"/>
                  </a:cubicBezTo>
                  <a:cubicBezTo>
                    <a:pt x="4758669" y="368302"/>
                    <a:pt x="4763093" y="363879"/>
                    <a:pt x="4768550" y="363879"/>
                  </a:cubicBezTo>
                  <a:close/>
                  <a:moveTo>
                    <a:pt x="4740305" y="363879"/>
                  </a:moveTo>
                  <a:cubicBezTo>
                    <a:pt x="4745762" y="363879"/>
                    <a:pt x="4750186" y="368302"/>
                    <a:pt x="4750186" y="373759"/>
                  </a:cubicBezTo>
                  <a:cubicBezTo>
                    <a:pt x="4750186" y="379216"/>
                    <a:pt x="4745762" y="383640"/>
                    <a:pt x="4740305" y="383640"/>
                  </a:cubicBezTo>
                  <a:cubicBezTo>
                    <a:pt x="4734849" y="383640"/>
                    <a:pt x="4730424" y="379216"/>
                    <a:pt x="4730424" y="373759"/>
                  </a:cubicBezTo>
                  <a:cubicBezTo>
                    <a:pt x="4730424" y="368302"/>
                    <a:pt x="4734848" y="363879"/>
                    <a:pt x="4740305" y="363879"/>
                  </a:cubicBezTo>
                  <a:close/>
                  <a:moveTo>
                    <a:pt x="4712059" y="363879"/>
                  </a:moveTo>
                  <a:cubicBezTo>
                    <a:pt x="4717516" y="363879"/>
                    <a:pt x="4721939" y="368302"/>
                    <a:pt x="4721939" y="373759"/>
                  </a:cubicBezTo>
                  <a:cubicBezTo>
                    <a:pt x="4721939" y="379216"/>
                    <a:pt x="4717516" y="383640"/>
                    <a:pt x="4712059" y="383640"/>
                  </a:cubicBezTo>
                  <a:cubicBezTo>
                    <a:pt x="4706602" y="383640"/>
                    <a:pt x="4702178" y="379216"/>
                    <a:pt x="4702178" y="373759"/>
                  </a:cubicBezTo>
                  <a:cubicBezTo>
                    <a:pt x="4702178" y="368302"/>
                    <a:pt x="4706602" y="363879"/>
                    <a:pt x="4712059" y="363879"/>
                  </a:cubicBezTo>
                  <a:close/>
                  <a:moveTo>
                    <a:pt x="4683814" y="363879"/>
                  </a:moveTo>
                  <a:cubicBezTo>
                    <a:pt x="4689271" y="363879"/>
                    <a:pt x="4693695" y="368302"/>
                    <a:pt x="4693695" y="373759"/>
                  </a:cubicBezTo>
                  <a:cubicBezTo>
                    <a:pt x="4693695" y="379216"/>
                    <a:pt x="4689271" y="383640"/>
                    <a:pt x="4683814" y="383640"/>
                  </a:cubicBezTo>
                  <a:cubicBezTo>
                    <a:pt x="4678357" y="383640"/>
                    <a:pt x="4673933" y="379216"/>
                    <a:pt x="4673933" y="373759"/>
                  </a:cubicBezTo>
                  <a:cubicBezTo>
                    <a:pt x="4673933" y="368302"/>
                    <a:pt x="4678357" y="363879"/>
                    <a:pt x="4683814" y="363879"/>
                  </a:cubicBezTo>
                  <a:close/>
                  <a:moveTo>
                    <a:pt x="4655568" y="363879"/>
                  </a:moveTo>
                  <a:cubicBezTo>
                    <a:pt x="4661025" y="363879"/>
                    <a:pt x="4665448" y="368302"/>
                    <a:pt x="4665448" y="373759"/>
                  </a:cubicBezTo>
                  <a:cubicBezTo>
                    <a:pt x="4665448" y="379216"/>
                    <a:pt x="4661025" y="383640"/>
                    <a:pt x="4655568" y="383640"/>
                  </a:cubicBezTo>
                  <a:cubicBezTo>
                    <a:pt x="4650111" y="383640"/>
                    <a:pt x="4645687" y="379216"/>
                    <a:pt x="4645687" y="373759"/>
                  </a:cubicBezTo>
                  <a:cubicBezTo>
                    <a:pt x="4645687" y="368302"/>
                    <a:pt x="4650111" y="363879"/>
                    <a:pt x="4655568" y="363879"/>
                  </a:cubicBezTo>
                  <a:close/>
                  <a:moveTo>
                    <a:pt x="4627323" y="363879"/>
                  </a:moveTo>
                  <a:cubicBezTo>
                    <a:pt x="4632780" y="363879"/>
                    <a:pt x="4637204" y="368302"/>
                    <a:pt x="4637204" y="373759"/>
                  </a:cubicBezTo>
                  <a:cubicBezTo>
                    <a:pt x="4637204" y="379216"/>
                    <a:pt x="4632780" y="383640"/>
                    <a:pt x="4627323" y="383640"/>
                  </a:cubicBezTo>
                  <a:cubicBezTo>
                    <a:pt x="4621867" y="383640"/>
                    <a:pt x="4617443" y="379216"/>
                    <a:pt x="4617443" y="373759"/>
                  </a:cubicBezTo>
                  <a:cubicBezTo>
                    <a:pt x="4617443" y="368302"/>
                    <a:pt x="4621866" y="363879"/>
                    <a:pt x="4627323" y="363879"/>
                  </a:cubicBezTo>
                  <a:close/>
                  <a:moveTo>
                    <a:pt x="4599077" y="363879"/>
                  </a:moveTo>
                  <a:cubicBezTo>
                    <a:pt x="4604534" y="363879"/>
                    <a:pt x="4608958" y="368302"/>
                    <a:pt x="4608958" y="373759"/>
                  </a:cubicBezTo>
                  <a:cubicBezTo>
                    <a:pt x="4608958" y="379216"/>
                    <a:pt x="4604534" y="383640"/>
                    <a:pt x="4599077" y="383640"/>
                  </a:cubicBezTo>
                  <a:cubicBezTo>
                    <a:pt x="4593620" y="383640"/>
                    <a:pt x="4589196" y="379216"/>
                    <a:pt x="4589196" y="373759"/>
                  </a:cubicBezTo>
                  <a:cubicBezTo>
                    <a:pt x="4589196" y="368302"/>
                    <a:pt x="4593620" y="363879"/>
                    <a:pt x="4599077" y="363879"/>
                  </a:cubicBezTo>
                  <a:close/>
                  <a:moveTo>
                    <a:pt x="4570832" y="363879"/>
                  </a:moveTo>
                  <a:cubicBezTo>
                    <a:pt x="4576289" y="363879"/>
                    <a:pt x="4580713" y="368302"/>
                    <a:pt x="4580713" y="373759"/>
                  </a:cubicBezTo>
                  <a:cubicBezTo>
                    <a:pt x="4580713" y="379216"/>
                    <a:pt x="4576289" y="383640"/>
                    <a:pt x="4570832" y="383640"/>
                  </a:cubicBezTo>
                  <a:cubicBezTo>
                    <a:pt x="4565375" y="383640"/>
                    <a:pt x="4560951" y="379216"/>
                    <a:pt x="4560951" y="373759"/>
                  </a:cubicBezTo>
                  <a:cubicBezTo>
                    <a:pt x="4560951" y="368302"/>
                    <a:pt x="4565375" y="363879"/>
                    <a:pt x="4570832" y="363879"/>
                  </a:cubicBezTo>
                  <a:close/>
                  <a:moveTo>
                    <a:pt x="4542586" y="363879"/>
                  </a:moveTo>
                  <a:cubicBezTo>
                    <a:pt x="4548043" y="363879"/>
                    <a:pt x="4552467" y="368302"/>
                    <a:pt x="4552467" y="373759"/>
                  </a:cubicBezTo>
                  <a:cubicBezTo>
                    <a:pt x="4552467" y="379216"/>
                    <a:pt x="4548043" y="383640"/>
                    <a:pt x="4542586" y="383640"/>
                  </a:cubicBezTo>
                  <a:cubicBezTo>
                    <a:pt x="4537129" y="383640"/>
                    <a:pt x="4532706" y="379216"/>
                    <a:pt x="4532706" y="373759"/>
                  </a:cubicBezTo>
                  <a:cubicBezTo>
                    <a:pt x="4532706" y="368302"/>
                    <a:pt x="4537129" y="363879"/>
                    <a:pt x="4542586" y="363879"/>
                  </a:cubicBezTo>
                  <a:close/>
                  <a:moveTo>
                    <a:pt x="4514341" y="363879"/>
                  </a:moveTo>
                  <a:cubicBezTo>
                    <a:pt x="4519798" y="363879"/>
                    <a:pt x="4524222" y="368302"/>
                    <a:pt x="4524222" y="373759"/>
                  </a:cubicBezTo>
                  <a:cubicBezTo>
                    <a:pt x="4524222" y="379216"/>
                    <a:pt x="4519798" y="383640"/>
                    <a:pt x="4514341" y="383640"/>
                  </a:cubicBezTo>
                  <a:cubicBezTo>
                    <a:pt x="4508885" y="383640"/>
                    <a:pt x="4504461" y="379216"/>
                    <a:pt x="4504461" y="373759"/>
                  </a:cubicBezTo>
                  <a:cubicBezTo>
                    <a:pt x="4504461" y="368302"/>
                    <a:pt x="4508885" y="363879"/>
                    <a:pt x="4514341" y="363879"/>
                  </a:cubicBezTo>
                  <a:close/>
                  <a:moveTo>
                    <a:pt x="4486095" y="363879"/>
                  </a:moveTo>
                  <a:cubicBezTo>
                    <a:pt x="4491552" y="363879"/>
                    <a:pt x="4495976" y="368302"/>
                    <a:pt x="4495976" y="373759"/>
                  </a:cubicBezTo>
                  <a:cubicBezTo>
                    <a:pt x="4495976" y="379216"/>
                    <a:pt x="4491552" y="383640"/>
                    <a:pt x="4486095" y="383640"/>
                  </a:cubicBezTo>
                  <a:cubicBezTo>
                    <a:pt x="4480638" y="383640"/>
                    <a:pt x="4476215" y="379216"/>
                    <a:pt x="4476215" y="373759"/>
                  </a:cubicBezTo>
                  <a:cubicBezTo>
                    <a:pt x="4476215" y="368302"/>
                    <a:pt x="4480638" y="363879"/>
                    <a:pt x="4486095" y="363879"/>
                  </a:cubicBezTo>
                  <a:close/>
                  <a:moveTo>
                    <a:pt x="4457850" y="363879"/>
                  </a:moveTo>
                  <a:cubicBezTo>
                    <a:pt x="4463307" y="363879"/>
                    <a:pt x="4467731" y="368302"/>
                    <a:pt x="4467731" y="373759"/>
                  </a:cubicBezTo>
                  <a:cubicBezTo>
                    <a:pt x="4467731" y="379216"/>
                    <a:pt x="4463307" y="383640"/>
                    <a:pt x="4457850" y="383640"/>
                  </a:cubicBezTo>
                  <a:cubicBezTo>
                    <a:pt x="4452394" y="383640"/>
                    <a:pt x="4447970" y="379216"/>
                    <a:pt x="4447970" y="373759"/>
                  </a:cubicBezTo>
                  <a:cubicBezTo>
                    <a:pt x="4447970" y="368302"/>
                    <a:pt x="4452394" y="363879"/>
                    <a:pt x="4457850" y="363879"/>
                  </a:cubicBezTo>
                  <a:close/>
                  <a:moveTo>
                    <a:pt x="4429604" y="363879"/>
                  </a:moveTo>
                  <a:cubicBezTo>
                    <a:pt x="4435061" y="363879"/>
                    <a:pt x="4439485" y="368302"/>
                    <a:pt x="4439485" y="373759"/>
                  </a:cubicBezTo>
                  <a:cubicBezTo>
                    <a:pt x="4439485" y="379216"/>
                    <a:pt x="4435061" y="383640"/>
                    <a:pt x="4429604" y="383640"/>
                  </a:cubicBezTo>
                  <a:cubicBezTo>
                    <a:pt x="4424147" y="383640"/>
                    <a:pt x="4419724" y="379216"/>
                    <a:pt x="4419724" y="373759"/>
                  </a:cubicBezTo>
                  <a:cubicBezTo>
                    <a:pt x="4419724" y="368302"/>
                    <a:pt x="4424147" y="363879"/>
                    <a:pt x="4429604" y="363879"/>
                  </a:cubicBezTo>
                  <a:close/>
                  <a:moveTo>
                    <a:pt x="4401360" y="363879"/>
                  </a:moveTo>
                  <a:cubicBezTo>
                    <a:pt x="4406816" y="363879"/>
                    <a:pt x="4411240" y="368302"/>
                    <a:pt x="4411240" y="373759"/>
                  </a:cubicBezTo>
                  <a:cubicBezTo>
                    <a:pt x="4411240" y="379216"/>
                    <a:pt x="4406817" y="383640"/>
                    <a:pt x="4401360" y="383640"/>
                  </a:cubicBezTo>
                  <a:cubicBezTo>
                    <a:pt x="4395903" y="383640"/>
                    <a:pt x="4391479" y="379216"/>
                    <a:pt x="4391479" y="373759"/>
                  </a:cubicBezTo>
                  <a:cubicBezTo>
                    <a:pt x="4391479" y="368302"/>
                    <a:pt x="4395903" y="363879"/>
                    <a:pt x="4401360" y="363879"/>
                  </a:cubicBezTo>
                  <a:close/>
                  <a:moveTo>
                    <a:pt x="4373113" y="363879"/>
                  </a:moveTo>
                  <a:cubicBezTo>
                    <a:pt x="4378570" y="363879"/>
                    <a:pt x="4382994" y="368302"/>
                    <a:pt x="4382994" y="373759"/>
                  </a:cubicBezTo>
                  <a:cubicBezTo>
                    <a:pt x="4382994" y="379216"/>
                    <a:pt x="4378570" y="383640"/>
                    <a:pt x="4373113" y="383640"/>
                  </a:cubicBezTo>
                  <a:cubicBezTo>
                    <a:pt x="4367656" y="383640"/>
                    <a:pt x="4363232" y="379216"/>
                    <a:pt x="4363232" y="373759"/>
                  </a:cubicBezTo>
                  <a:cubicBezTo>
                    <a:pt x="4363232" y="368302"/>
                    <a:pt x="4367656" y="363879"/>
                    <a:pt x="4373113" y="363879"/>
                  </a:cubicBezTo>
                  <a:close/>
                  <a:moveTo>
                    <a:pt x="4344868" y="363879"/>
                  </a:moveTo>
                  <a:cubicBezTo>
                    <a:pt x="4350325" y="363879"/>
                    <a:pt x="4354749" y="368302"/>
                    <a:pt x="4354749" y="373759"/>
                  </a:cubicBezTo>
                  <a:cubicBezTo>
                    <a:pt x="4354749" y="379216"/>
                    <a:pt x="4350325" y="383640"/>
                    <a:pt x="4344868" y="383640"/>
                  </a:cubicBezTo>
                  <a:cubicBezTo>
                    <a:pt x="4339412" y="383640"/>
                    <a:pt x="4334988" y="379216"/>
                    <a:pt x="4334988" y="373759"/>
                  </a:cubicBezTo>
                  <a:cubicBezTo>
                    <a:pt x="4334988" y="368302"/>
                    <a:pt x="4339411" y="363879"/>
                    <a:pt x="4344868" y="363879"/>
                  </a:cubicBezTo>
                  <a:close/>
                  <a:moveTo>
                    <a:pt x="4316622" y="363879"/>
                  </a:moveTo>
                  <a:cubicBezTo>
                    <a:pt x="4322079" y="363879"/>
                    <a:pt x="4326503" y="368302"/>
                    <a:pt x="4326503" y="373759"/>
                  </a:cubicBezTo>
                  <a:cubicBezTo>
                    <a:pt x="4326503" y="379216"/>
                    <a:pt x="4322079" y="383640"/>
                    <a:pt x="4316622" y="383640"/>
                  </a:cubicBezTo>
                  <a:cubicBezTo>
                    <a:pt x="4311165" y="383640"/>
                    <a:pt x="4306742" y="379216"/>
                    <a:pt x="4306742" y="373759"/>
                  </a:cubicBezTo>
                  <a:cubicBezTo>
                    <a:pt x="4306742" y="368302"/>
                    <a:pt x="4311165" y="363879"/>
                    <a:pt x="4316622" y="363879"/>
                  </a:cubicBezTo>
                  <a:close/>
                  <a:moveTo>
                    <a:pt x="4288377" y="363879"/>
                  </a:moveTo>
                  <a:cubicBezTo>
                    <a:pt x="4293834" y="363879"/>
                    <a:pt x="4298258" y="368302"/>
                    <a:pt x="4298258" y="373759"/>
                  </a:cubicBezTo>
                  <a:cubicBezTo>
                    <a:pt x="4298258" y="379216"/>
                    <a:pt x="4293834" y="383640"/>
                    <a:pt x="4288377" y="383640"/>
                  </a:cubicBezTo>
                  <a:cubicBezTo>
                    <a:pt x="4282921" y="383640"/>
                    <a:pt x="4278497" y="379216"/>
                    <a:pt x="4278497" y="373759"/>
                  </a:cubicBezTo>
                  <a:cubicBezTo>
                    <a:pt x="4278497" y="368302"/>
                    <a:pt x="4282921" y="363879"/>
                    <a:pt x="4288377" y="363879"/>
                  </a:cubicBezTo>
                  <a:close/>
                  <a:moveTo>
                    <a:pt x="4260131" y="363879"/>
                  </a:moveTo>
                  <a:cubicBezTo>
                    <a:pt x="4265588" y="363879"/>
                    <a:pt x="4270012" y="368302"/>
                    <a:pt x="4270012" y="373759"/>
                  </a:cubicBezTo>
                  <a:cubicBezTo>
                    <a:pt x="4270012" y="379216"/>
                    <a:pt x="4265588" y="383640"/>
                    <a:pt x="4260131" y="383640"/>
                  </a:cubicBezTo>
                  <a:cubicBezTo>
                    <a:pt x="4254674" y="383640"/>
                    <a:pt x="4250251" y="379216"/>
                    <a:pt x="4250251" y="373759"/>
                  </a:cubicBezTo>
                  <a:cubicBezTo>
                    <a:pt x="4250251" y="368302"/>
                    <a:pt x="4254674" y="363879"/>
                    <a:pt x="4260131" y="363879"/>
                  </a:cubicBezTo>
                  <a:close/>
                  <a:moveTo>
                    <a:pt x="4231887" y="363879"/>
                  </a:moveTo>
                  <a:cubicBezTo>
                    <a:pt x="4237343" y="363879"/>
                    <a:pt x="4241767" y="368302"/>
                    <a:pt x="4241767" y="373759"/>
                  </a:cubicBezTo>
                  <a:cubicBezTo>
                    <a:pt x="4241767" y="379216"/>
                    <a:pt x="4237343" y="383640"/>
                    <a:pt x="4231887" y="383640"/>
                  </a:cubicBezTo>
                  <a:cubicBezTo>
                    <a:pt x="4226430" y="383640"/>
                    <a:pt x="4222006" y="379216"/>
                    <a:pt x="4222006" y="373759"/>
                  </a:cubicBezTo>
                  <a:cubicBezTo>
                    <a:pt x="4222006" y="368302"/>
                    <a:pt x="4226430" y="363879"/>
                    <a:pt x="4231887" y="363879"/>
                  </a:cubicBezTo>
                  <a:close/>
                  <a:moveTo>
                    <a:pt x="4203640" y="363879"/>
                  </a:moveTo>
                  <a:cubicBezTo>
                    <a:pt x="4209097" y="363879"/>
                    <a:pt x="4213521" y="368302"/>
                    <a:pt x="4213521" y="373759"/>
                  </a:cubicBezTo>
                  <a:cubicBezTo>
                    <a:pt x="4213521" y="379216"/>
                    <a:pt x="4209097" y="383640"/>
                    <a:pt x="4203640" y="383640"/>
                  </a:cubicBezTo>
                  <a:cubicBezTo>
                    <a:pt x="4198183" y="383640"/>
                    <a:pt x="4193760" y="379216"/>
                    <a:pt x="4193760" y="373759"/>
                  </a:cubicBezTo>
                  <a:cubicBezTo>
                    <a:pt x="4193760" y="368302"/>
                    <a:pt x="4198183" y="363879"/>
                    <a:pt x="4203640" y="363879"/>
                  </a:cubicBezTo>
                  <a:close/>
                  <a:moveTo>
                    <a:pt x="4175396" y="363879"/>
                  </a:moveTo>
                  <a:cubicBezTo>
                    <a:pt x="4180853" y="363879"/>
                    <a:pt x="4185276" y="368302"/>
                    <a:pt x="4185276" y="373759"/>
                  </a:cubicBezTo>
                  <a:cubicBezTo>
                    <a:pt x="4185276" y="379216"/>
                    <a:pt x="4180853" y="383640"/>
                    <a:pt x="4175396" y="383640"/>
                  </a:cubicBezTo>
                  <a:cubicBezTo>
                    <a:pt x="4169939" y="383640"/>
                    <a:pt x="4165515" y="379216"/>
                    <a:pt x="4165515" y="373759"/>
                  </a:cubicBezTo>
                  <a:cubicBezTo>
                    <a:pt x="4165515" y="368302"/>
                    <a:pt x="4169939" y="363879"/>
                    <a:pt x="4175396" y="363879"/>
                  </a:cubicBezTo>
                  <a:close/>
                  <a:moveTo>
                    <a:pt x="4147149" y="363879"/>
                  </a:moveTo>
                  <a:cubicBezTo>
                    <a:pt x="4152606" y="363879"/>
                    <a:pt x="4157030" y="368302"/>
                    <a:pt x="4157030" y="373759"/>
                  </a:cubicBezTo>
                  <a:cubicBezTo>
                    <a:pt x="4157030" y="379216"/>
                    <a:pt x="4152606" y="383640"/>
                    <a:pt x="4147149" y="383640"/>
                  </a:cubicBezTo>
                  <a:cubicBezTo>
                    <a:pt x="4141692" y="383640"/>
                    <a:pt x="4137269" y="379216"/>
                    <a:pt x="4137269" y="373759"/>
                  </a:cubicBezTo>
                  <a:cubicBezTo>
                    <a:pt x="4137269" y="368302"/>
                    <a:pt x="4141692" y="363879"/>
                    <a:pt x="4147149" y="363879"/>
                  </a:cubicBezTo>
                  <a:close/>
                  <a:moveTo>
                    <a:pt x="4118905" y="363879"/>
                  </a:moveTo>
                  <a:cubicBezTo>
                    <a:pt x="4124362" y="363879"/>
                    <a:pt x="4128785" y="368302"/>
                    <a:pt x="4128785" y="373759"/>
                  </a:cubicBezTo>
                  <a:cubicBezTo>
                    <a:pt x="4128785" y="379216"/>
                    <a:pt x="4124362" y="383640"/>
                    <a:pt x="4118905" y="383640"/>
                  </a:cubicBezTo>
                  <a:cubicBezTo>
                    <a:pt x="4113448" y="383640"/>
                    <a:pt x="4109024" y="379216"/>
                    <a:pt x="4109024" y="373759"/>
                  </a:cubicBezTo>
                  <a:cubicBezTo>
                    <a:pt x="4109024" y="368302"/>
                    <a:pt x="4113448" y="363879"/>
                    <a:pt x="4118905" y="363879"/>
                  </a:cubicBezTo>
                  <a:close/>
                  <a:moveTo>
                    <a:pt x="4090658" y="363879"/>
                  </a:moveTo>
                  <a:cubicBezTo>
                    <a:pt x="4096115" y="363879"/>
                    <a:pt x="4100539" y="368302"/>
                    <a:pt x="4100539" y="373759"/>
                  </a:cubicBezTo>
                  <a:cubicBezTo>
                    <a:pt x="4100539" y="379216"/>
                    <a:pt x="4096115" y="383640"/>
                    <a:pt x="4090658" y="383640"/>
                  </a:cubicBezTo>
                  <a:cubicBezTo>
                    <a:pt x="4085202" y="383640"/>
                    <a:pt x="4080778" y="379216"/>
                    <a:pt x="4080778" y="373759"/>
                  </a:cubicBezTo>
                  <a:cubicBezTo>
                    <a:pt x="4080778" y="368302"/>
                    <a:pt x="4085202" y="363879"/>
                    <a:pt x="4090658" y="363879"/>
                  </a:cubicBezTo>
                  <a:close/>
                  <a:moveTo>
                    <a:pt x="4062414" y="363879"/>
                  </a:moveTo>
                  <a:cubicBezTo>
                    <a:pt x="4067871" y="363879"/>
                    <a:pt x="4072294" y="368302"/>
                    <a:pt x="4072294" y="373759"/>
                  </a:cubicBezTo>
                  <a:cubicBezTo>
                    <a:pt x="4072294" y="379216"/>
                    <a:pt x="4067871" y="383640"/>
                    <a:pt x="4062414" y="383640"/>
                  </a:cubicBezTo>
                  <a:cubicBezTo>
                    <a:pt x="4056957" y="383640"/>
                    <a:pt x="4052533" y="379216"/>
                    <a:pt x="4052533" y="373759"/>
                  </a:cubicBezTo>
                  <a:cubicBezTo>
                    <a:pt x="4052533" y="368302"/>
                    <a:pt x="4056957" y="363879"/>
                    <a:pt x="4062414" y="363879"/>
                  </a:cubicBezTo>
                  <a:close/>
                  <a:moveTo>
                    <a:pt x="4034167" y="363879"/>
                  </a:moveTo>
                  <a:cubicBezTo>
                    <a:pt x="4039624" y="363879"/>
                    <a:pt x="4044048" y="368302"/>
                    <a:pt x="4044048" y="373759"/>
                  </a:cubicBezTo>
                  <a:cubicBezTo>
                    <a:pt x="4044048" y="379216"/>
                    <a:pt x="4039624" y="383640"/>
                    <a:pt x="4034167" y="383640"/>
                  </a:cubicBezTo>
                  <a:cubicBezTo>
                    <a:pt x="4028711" y="383640"/>
                    <a:pt x="4024287" y="379216"/>
                    <a:pt x="4024287" y="373759"/>
                  </a:cubicBezTo>
                  <a:cubicBezTo>
                    <a:pt x="4024287" y="368302"/>
                    <a:pt x="4028711" y="363879"/>
                    <a:pt x="4034167" y="363879"/>
                  </a:cubicBezTo>
                  <a:close/>
                  <a:moveTo>
                    <a:pt x="4005923" y="363879"/>
                  </a:moveTo>
                  <a:cubicBezTo>
                    <a:pt x="4011380" y="363879"/>
                    <a:pt x="4015803" y="368302"/>
                    <a:pt x="4015803" y="373759"/>
                  </a:cubicBezTo>
                  <a:cubicBezTo>
                    <a:pt x="4015803" y="379216"/>
                    <a:pt x="4011380" y="383640"/>
                    <a:pt x="4005923" y="383640"/>
                  </a:cubicBezTo>
                  <a:cubicBezTo>
                    <a:pt x="4000466" y="383640"/>
                    <a:pt x="3996042" y="379216"/>
                    <a:pt x="3996042" y="373759"/>
                  </a:cubicBezTo>
                  <a:cubicBezTo>
                    <a:pt x="3996042" y="368302"/>
                    <a:pt x="4000466" y="363879"/>
                    <a:pt x="4005923" y="363879"/>
                  </a:cubicBezTo>
                  <a:close/>
                  <a:moveTo>
                    <a:pt x="3977676" y="363879"/>
                  </a:moveTo>
                  <a:cubicBezTo>
                    <a:pt x="3983133" y="363879"/>
                    <a:pt x="3987557" y="368302"/>
                    <a:pt x="3987557" y="373759"/>
                  </a:cubicBezTo>
                  <a:cubicBezTo>
                    <a:pt x="3987557" y="379216"/>
                    <a:pt x="3983133" y="383640"/>
                    <a:pt x="3977676" y="383640"/>
                  </a:cubicBezTo>
                  <a:cubicBezTo>
                    <a:pt x="3972220" y="383640"/>
                    <a:pt x="3967796" y="379216"/>
                    <a:pt x="3967796" y="373759"/>
                  </a:cubicBezTo>
                  <a:cubicBezTo>
                    <a:pt x="3967796" y="368302"/>
                    <a:pt x="3972220" y="363879"/>
                    <a:pt x="3977676" y="363879"/>
                  </a:cubicBezTo>
                  <a:close/>
                  <a:moveTo>
                    <a:pt x="3949432" y="363879"/>
                  </a:moveTo>
                  <a:cubicBezTo>
                    <a:pt x="3954889" y="363879"/>
                    <a:pt x="3959313" y="368302"/>
                    <a:pt x="3959313" y="373759"/>
                  </a:cubicBezTo>
                  <a:cubicBezTo>
                    <a:pt x="3959313" y="379216"/>
                    <a:pt x="3954889" y="383640"/>
                    <a:pt x="3949432" y="383640"/>
                  </a:cubicBezTo>
                  <a:cubicBezTo>
                    <a:pt x="3943975" y="383640"/>
                    <a:pt x="3939551" y="379216"/>
                    <a:pt x="3939551" y="373759"/>
                  </a:cubicBezTo>
                  <a:cubicBezTo>
                    <a:pt x="3939551" y="368302"/>
                    <a:pt x="3943975" y="363879"/>
                    <a:pt x="3949432" y="363879"/>
                  </a:cubicBezTo>
                  <a:close/>
                  <a:moveTo>
                    <a:pt x="3921185" y="363879"/>
                  </a:moveTo>
                  <a:cubicBezTo>
                    <a:pt x="3926642" y="363879"/>
                    <a:pt x="3931066" y="368302"/>
                    <a:pt x="3931066" y="373759"/>
                  </a:cubicBezTo>
                  <a:cubicBezTo>
                    <a:pt x="3931066" y="379216"/>
                    <a:pt x="3926642" y="383640"/>
                    <a:pt x="3921185" y="383640"/>
                  </a:cubicBezTo>
                  <a:cubicBezTo>
                    <a:pt x="3915729" y="383640"/>
                    <a:pt x="3911305" y="379216"/>
                    <a:pt x="3911305" y="373759"/>
                  </a:cubicBezTo>
                  <a:cubicBezTo>
                    <a:pt x="3911305" y="368302"/>
                    <a:pt x="3915729" y="363879"/>
                    <a:pt x="3921185" y="363879"/>
                  </a:cubicBezTo>
                  <a:close/>
                  <a:moveTo>
                    <a:pt x="3892941" y="363879"/>
                  </a:moveTo>
                  <a:cubicBezTo>
                    <a:pt x="3898398" y="363879"/>
                    <a:pt x="3902821" y="368302"/>
                    <a:pt x="3902821" y="373759"/>
                  </a:cubicBezTo>
                  <a:cubicBezTo>
                    <a:pt x="3902821" y="379216"/>
                    <a:pt x="3898398" y="383640"/>
                    <a:pt x="3892941" y="383640"/>
                  </a:cubicBezTo>
                  <a:cubicBezTo>
                    <a:pt x="3887484" y="383640"/>
                    <a:pt x="3883060" y="379216"/>
                    <a:pt x="3883060" y="373759"/>
                  </a:cubicBezTo>
                  <a:cubicBezTo>
                    <a:pt x="3883060" y="368302"/>
                    <a:pt x="3887484" y="363879"/>
                    <a:pt x="3892941" y="363879"/>
                  </a:cubicBezTo>
                  <a:close/>
                  <a:moveTo>
                    <a:pt x="3864695" y="363879"/>
                  </a:moveTo>
                  <a:cubicBezTo>
                    <a:pt x="3870152" y="363879"/>
                    <a:pt x="3874575" y="368302"/>
                    <a:pt x="3874575" y="373759"/>
                  </a:cubicBezTo>
                  <a:cubicBezTo>
                    <a:pt x="3874575" y="379216"/>
                    <a:pt x="3870152" y="383640"/>
                    <a:pt x="3864695" y="383640"/>
                  </a:cubicBezTo>
                  <a:cubicBezTo>
                    <a:pt x="3859238" y="383640"/>
                    <a:pt x="3854814" y="379216"/>
                    <a:pt x="3854814" y="373759"/>
                  </a:cubicBezTo>
                  <a:cubicBezTo>
                    <a:pt x="3854814" y="368302"/>
                    <a:pt x="3859238" y="363879"/>
                    <a:pt x="3864695" y="363879"/>
                  </a:cubicBezTo>
                  <a:close/>
                  <a:moveTo>
                    <a:pt x="3836450" y="363879"/>
                  </a:moveTo>
                  <a:cubicBezTo>
                    <a:pt x="3841907" y="363879"/>
                    <a:pt x="3846330" y="368302"/>
                    <a:pt x="3846330" y="373759"/>
                  </a:cubicBezTo>
                  <a:cubicBezTo>
                    <a:pt x="3846330" y="379216"/>
                    <a:pt x="3841907" y="383640"/>
                    <a:pt x="3836450" y="383640"/>
                  </a:cubicBezTo>
                  <a:cubicBezTo>
                    <a:pt x="3830993" y="383640"/>
                    <a:pt x="3826570" y="379216"/>
                    <a:pt x="3826570" y="373759"/>
                  </a:cubicBezTo>
                  <a:cubicBezTo>
                    <a:pt x="3826570" y="368302"/>
                    <a:pt x="3830993" y="363879"/>
                    <a:pt x="3836450" y="363879"/>
                  </a:cubicBezTo>
                  <a:close/>
                  <a:moveTo>
                    <a:pt x="3808204" y="363879"/>
                  </a:moveTo>
                  <a:cubicBezTo>
                    <a:pt x="3813660" y="363879"/>
                    <a:pt x="3818084" y="368302"/>
                    <a:pt x="3818084" y="373759"/>
                  </a:cubicBezTo>
                  <a:cubicBezTo>
                    <a:pt x="3818084" y="379216"/>
                    <a:pt x="3813660" y="383640"/>
                    <a:pt x="3808204" y="383640"/>
                  </a:cubicBezTo>
                  <a:cubicBezTo>
                    <a:pt x="3802747" y="383640"/>
                    <a:pt x="3798323" y="379216"/>
                    <a:pt x="3798323" y="373759"/>
                  </a:cubicBezTo>
                  <a:cubicBezTo>
                    <a:pt x="3798323" y="368302"/>
                    <a:pt x="3802747" y="363879"/>
                    <a:pt x="3808204" y="363879"/>
                  </a:cubicBezTo>
                  <a:close/>
                  <a:moveTo>
                    <a:pt x="3779959" y="363879"/>
                  </a:moveTo>
                  <a:cubicBezTo>
                    <a:pt x="3785416" y="363879"/>
                    <a:pt x="3789840" y="368302"/>
                    <a:pt x="3789840" y="373759"/>
                  </a:cubicBezTo>
                  <a:cubicBezTo>
                    <a:pt x="3789840" y="379216"/>
                    <a:pt x="3785416" y="383640"/>
                    <a:pt x="3779959" y="383640"/>
                  </a:cubicBezTo>
                  <a:cubicBezTo>
                    <a:pt x="3774502" y="383640"/>
                    <a:pt x="3770078" y="379216"/>
                    <a:pt x="3770078" y="373759"/>
                  </a:cubicBezTo>
                  <a:cubicBezTo>
                    <a:pt x="3770078" y="368302"/>
                    <a:pt x="3774502" y="363879"/>
                    <a:pt x="3779959" y="363879"/>
                  </a:cubicBezTo>
                  <a:close/>
                  <a:moveTo>
                    <a:pt x="3751713" y="363879"/>
                  </a:moveTo>
                  <a:cubicBezTo>
                    <a:pt x="3757170" y="363879"/>
                    <a:pt x="3761593" y="368302"/>
                    <a:pt x="3761593" y="373759"/>
                  </a:cubicBezTo>
                  <a:cubicBezTo>
                    <a:pt x="3761593" y="379216"/>
                    <a:pt x="3757170" y="383640"/>
                    <a:pt x="3751713" y="383640"/>
                  </a:cubicBezTo>
                  <a:cubicBezTo>
                    <a:pt x="3746256" y="383640"/>
                    <a:pt x="3741832" y="379216"/>
                    <a:pt x="3741832" y="373759"/>
                  </a:cubicBezTo>
                  <a:cubicBezTo>
                    <a:pt x="3741832" y="368302"/>
                    <a:pt x="3746256" y="363879"/>
                    <a:pt x="3751713" y="363879"/>
                  </a:cubicBezTo>
                  <a:close/>
                  <a:moveTo>
                    <a:pt x="3723468" y="363879"/>
                  </a:moveTo>
                  <a:cubicBezTo>
                    <a:pt x="3728925" y="363879"/>
                    <a:pt x="3733349" y="368302"/>
                    <a:pt x="3733349" y="373759"/>
                  </a:cubicBezTo>
                  <a:cubicBezTo>
                    <a:pt x="3733349" y="379216"/>
                    <a:pt x="3728925" y="383640"/>
                    <a:pt x="3723468" y="383640"/>
                  </a:cubicBezTo>
                  <a:cubicBezTo>
                    <a:pt x="3718011" y="383640"/>
                    <a:pt x="3713588" y="379216"/>
                    <a:pt x="3713588" y="373759"/>
                  </a:cubicBezTo>
                  <a:cubicBezTo>
                    <a:pt x="3713588" y="368302"/>
                    <a:pt x="3718011" y="363879"/>
                    <a:pt x="3723468" y="363879"/>
                  </a:cubicBezTo>
                  <a:close/>
                  <a:moveTo>
                    <a:pt x="3695222" y="363879"/>
                  </a:moveTo>
                  <a:cubicBezTo>
                    <a:pt x="3700679" y="363879"/>
                    <a:pt x="3705102" y="368302"/>
                    <a:pt x="3705102" y="373759"/>
                  </a:cubicBezTo>
                  <a:cubicBezTo>
                    <a:pt x="3705102" y="379216"/>
                    <a:pt x="3700679" y="383640"/>
                    <a:pt x="3695222" y="383640"/>
                  </a:cubicBezTo>
                  <a:cubicBezTo>
                    <a:pt x="3689765" y="383640"/>
                    <a:pt x="3685341" y="379216"/>
                    <a:pt x="3685341" y="373759"/>
                  </a:cubicBezTo>
                  <a:cubicBezTo>
                    <a:pt x="3685341" y="368302"/>
                    <a:pt x="3689765" y="363879"/>
                    <a:pt x="3695222" y="363879"/>
                  </a:cubicBezTo>
                  <a:close/>
                  <a:moveTo>
                    <a:pt x="3666977" y="363879"/>
                  </a:moveTo>
                  <a:cubicBezTo>
                    <a:pt x="3672434" y="363879"/>
                    <a:pt x="3676858" y="368302"/>
                    <a:pt x="3676858" y="373759"/>
                  </a:cubicBezTo>
                  <a:cubicBezTo>
                    <a:pt x="3676858" y="379216"/>
                    <a:pt x="3672434" y="383640"/>
                    <a:pt x="3666977" y="383640"/>
                  </a:cubicBezTo>
                  <a:cubicBezTo>
                    <a:pt x="3661520" y="383640"/>
                    <a:pt x="3657096" y="379216"/>
                    <a:pt x="3657096" y="373759"/>
                  </a:cubicBezTo>
                  <a:cubicBezTo>
                    <a:pt x="3657096" y="368302"/>
                    <a:pt x="3661520" y="363879"/>
                    <a:pt x="3666977" y="363879"/>
                  </a:cubicBezTo>
                  <a:close/>
                  <a:moveTo>
                    <a:pt x="3638731" y="363879"/>
                  </a:moveTo>
                  <a:cubicBezTo>
                    <a:pt x="3644188" y="363879"/>
                    <a:pt x="3648611" y="368302"/>
                    <a:pt x="3648611" y="373759"/>
                  </a:cubicBezTo>
                  <a:cubicBezTo>
                    <a:pt x="3648611" y="379216"/>
                    <a:pt x="3644188" y="383640"/>
                    <a:pt x="3638731" y="383640"/>
                  </a:cubicBezTo>
                  <a:cubicBezTo>
                    <a:pt x="3633274" y="383640"/>
                    <a:pt x="3628850" y="379216"/>
                    <a:pt x="3628850" y="373759"/>
                  </a:cubicBezTo>
                  <a:cubicBezTo>
                    <a:pt x="3628850" y="368302"/>
                    <a:pt x="3633274" y="363879"/>
                    <a:pt x="3638731" y="363879"/>
                  </a:cubicBezTo>
                  <a:close/>
                  <a:moveTo>
                    <a:pt x="3610486" y="363879"/>
                  </a:moveTo>
                  <a:cubicBezTo>
                    <a:pt x="3615943" y="363879"/>
                    <a:pt x="3620366" y="368302"/>
                    <a:pt x="3620366" y="373759"/>
                  </a:cubicBezTo>
                  <a:cubicBezTo>
                    <a:pt x="3620366" y="379216"/>
                    <a:pt x="3615943" y="383640"/>
                    <a:pt x="3610486" y="383640"/>
                  </a:cubicBezTo>
                  <a:cubicBezTo>
                    <a:pt x="3605029" y="383640"/>
                    <a:pt x="3600605" y="379216"/>
                    <a:pt x="3600605" y="373759"/>
                  </a:cubicBezTo>
                  <a:cubicBezTo>
                    <a:pt x="3600605" y="368302"/>
                    <a:pt x="3605029" y="363879"/>
                    <a:pt x="3610486" y="363879"/>
                  </a:cubicBezTo>
                  <a:close/>
                  <a:moveTo>
                    <a:pt x="3582240" y="363879"/>
                  </a:moveTo>
                  <a:cubicBezTo>
                    <a:pt x="3587697" y="363879"/>
                    <a:pt x="3592120" y="368302"/>
                    <a:pt x="3592120" y="373759"/>
                  </a:cubicBezTo>
                  <a:cubicBezTo>
                    <a:pt x="3592120" y="379216"/>
                    <a:pt x="3587697" y="383640"/>
                    <a:pt x="3582240" y="383640"/>
                  </a:cubicBezTo>
                  <a:cubicBezTo>
                    <a:pt x="3576783" y="383640"/>
                    <a:pt x="3572359" y="379216"/>
                    <a:pt x="3572359" y="373759"/>
                  </a:cubicBezTo>
                  <a:cubicBezTo>
                    <a:pt x="3572359" y="368302"/>
                    <a:pt x="3576783" y="363879"/>
                    <a:pt x="3582240" y="363879"/>
                  </a:cubicBezTo>
                  <a:close/>
                  <a:moveTo>
                    <a:pt x="3553994" y="363879"/>
                  </a:moveTo>
                  <a:cubicBezTo>
                    <a:pt x="3559451" y="363879"/>
                    <a:pt x="3563875" y="368302"/>
                    <a:pt x="3563875" y="373759"/>
                  </a:cubicBezTo>
                  <a:cubicBezTo>
                    <a:pt x="3563875" y="379216"/>
                    <a:pt x="3559451" y="383640"/>
                    <a:pt x="3553994" y="383640"/>
                  </a:cubicBezTo>
                  <a:cubicBezTo>
                    <a:pt x="3548537" y="383640"/>
                    <a:pt x="3544114" y="379216"/>
                    <a:pt x="3544114" y="373759"/>
                  </a:cubicBezTo>
                  <a:cubicBezTo>
                    <a:pt x="3544114" y="368302"/>
                    <a:pt x="3548537" y="363879"/>
                    <a:pt x="3553994" y="363879"/>
                  </a:cubicBezTo>
                  <a:close/>
                  <a:moveTo>
                    <a:pt x="3525749" y="363879"/>
                  </a:moveTo>
                  <a:cubicBezTo>
                    <a:pt x="3531206" y="363879"/>
                    <a:pt x="3535629" y="368302"/>
                    <a:pt x="3535629" y="373759"/>
                  </a:cubicBezTo>
                  <a:cubicBezTo>
                    <a:pt x="3535629" y="379216"/>
                    <a:pt x="3531206" y="383640"/>
                    <a:pt x="3525749" y="383640"/>
                  </a:cubicBezTo>
                  <a:cubicBezTo>
                    <a:pt x="3520292" y="383640"/>
                    <a:pt x="3515868" y="379216"/>
                    <a:pt x="3515868" y="373759"/>
                  </a:cubicBezTo>
                  <a:cubicBezTo>
                    <a:pt x="3515868" y="368302"/>
                    <a:pt x="3520292" y="363879"/>
                    <a:pt x="3525749" y="363879"/>
                  </a:cubicBezTo>
                  <a:close/>
                  <a:moveTo>
                    <a:pt x="3497504" y="363879"/>
                  </a:moveTo>
                  <a:cubicBezTo>
                    <a:pt x="3502960" y="363879"/>
                    <a:pt x="3507384" y="368302"/>
                    <a:pt x="3507384" y="373759"/>
                  </a:cubicBezTo>
                  <a:cubicBezTo>
                    <a:pt x="3507384" y="379216"/>
                    <a:pt x="3502960" y="383640"/>
                    <a:pt x="3497504" y="383640"/>
                  </a:cubicBezTo>
                  <a:cubicBezTo>
                    <a:pt x="3492047" y="383640"/>
                    <a:pt x="3487624" y="379216"/>
                    <a:pt x="3487624" y="373759"/>
                  </a:cubicBezTo>
                  <a:cubicBezTo>
                    <a:pt x="3487624" y="368302"/>
                    <a:pt x="3492047" y="363879"/>
                    <a:pt x="3497504" y="363879"/>
                  </a:cubicBezTo>
                  <a:close/>
                  <a:moveTo>
                    <a:pt x="3469259" y="363879"/>
                  </a:moveTo>
                  <a:cubicBezTo>
                    <a:pt x="3474715" y="363879"/>
                    <a:pt x="3479139" y="368302"/>
                    <a:pt x="3479139" y="373759"/>
                  </a:cubicBezTo>
                  <a:cubicBezTo>
                    <a:pt x="3479139" y="379216"/>
                    <a:pt x="3474715" y="383640"/>
                    <a:pt x="3469259" y="383640"/>
                  </a:cubicBezTo>
                  <a:cubicBezTo>
                    <a:pt x="3463802" y="383640"/>
                    <a:pt x="3459378" y="379216"/>
                    <a:pt x="3459378" y="373759"/>
                  </a:cubicBezTo>
                  <a:cubicBezTo>
                    <a:pt x="3459378" y="368302"/>
                    <a:pt x="3463802" y="363879"/>
                    <a:pt x="3469259" y="363879"/>
                  </a:cubicBezTo>
                  <a:close/>
                  <a:moveTo>
                    <a:pt x="3441013" y="363879"/>
                  </a:moveTo>
                  <a:cubicBezTo>
                    <a:pt x="3446470" y="363879"/>
                    <a:pt x="3450894" y="368302"/>
                    <a:pt x="3450894" y="373759"/>
                  </a:cubicBezTo>
                  <a:cubicBezTo>
                    <a:pt x="3450894" y="379216"/>
                    <a:pt x="3446470" y="383640"/>
                    <a:pt x="3441013" y="383640"/>
                  </a:cubicBezTo>
                  <a:cubicBezTo>
                    <a:pt x="3435556" y="383640"/>
                    <a:pt x="3431132" y="379216"/>
                    <a:pt x="3431132" y="373759"/>
                  </a:cubicBezTo>
                  <a:cubicBezTo>
                    <a:pt x="3431132" y="368302"/>
                    <a:pt x="3435556" y="363879"/>
                    <a:pt x="3441013" y="363879"/>
                  </a:cubicBezTo>
                  <a:close/>
                  <a:moveTo>
                    <a:pt x="3412768" y="363879"/>
                  </a:moveTo>
                  <a:cubicBezTo>
                    <a:pt x="3418224" y="363879"/>
                    <a:pt x="3422648" y="368302"/>
                    <a:pt x="3422648" y="373759"/>
                  </a:cubicBezTo>
                  <a:cubicBezTo>
                    <a:pt x="3422648" y="379216"/>
                    <a:pt x="3418224" y="383640"/>
                    <a:pt x="3412768" y="383640"/>
                  </a:cubicBezTo>
                  <a:cubicBezTo>
                    <a:pt x="3407311" y="383640"/>
                    <a:pt x="3402887" y="379216"/>
                    <a:pt x="3402887" y="373759"/>
                  </a:cubicBezTo>
                  <a:cubicBezTo>
                    <a:pt x="3402887" y="368302"/>
                    <a:pt x="3407311" y="363879"/>
                    <a:pt x="3412768" y="363879"/>
                  </a:cubicBezTo>
                  <a:close/>
                  <a:moveTo>
                    <a:pt x="3384549" y="363879"/>
                  </a:moveTo>
                  <a:cubicBezTo>
                    <a:pt x="3390006" y="363879"/>
                    <a:pt x="3394430" y="368302"/>
                    <a:pt x="3394430" y="373759"/>
                  </a:cubicBezTo>
                  <a:cubicBezTo>
                    <a:pt x="3394430" y="379216"/>
                    <a:pt x="3390006" y="383640"/>
                    <a:pt x="3384549" y="383640"/>
                  </a:cubicBezTo>
                  <a:cubicBezTo>
                    <a:pt x="3379092" y="383640"/>
                    <a:pt x="3374668" y="379216"/>
                    <a:pt x="3374668" y="373759"/>
                  </a:cubicBezTo>
                  <a:cubicBezTo>
                    <a:pt x="3374668" y="368302"/>
                    <a:pt x="3379092" y="363879"/>
                    <a:pt x="3384549" y="363879"/>
                  </a:cubicBezTo>
                  <a:close/>
                  <a:moveTo>
                    <a:pt x="3356311" y="363879"/>
                  </a:moveTo>
                  <a:cubicBezTo>
                    <a:pt x="3361768" y="363879"/>
                    <a:pt x="3366191" y="368302"/>
                    <a:pt x="3366191" y="373759"/>
                  </a:cubicBezTo>
                  <a:cubicBezTo>
                    <a:pt x="3366191" y="379216"/>
                    <a:pt x="3361768" y="383640"/>
                    <a:pt x="3356311" y="383640"/>
                  </a:cubicBezTo>
                  <a:cubicBezTo>
                    <a:pt x="3350854" y="383640"/>
                    <a:pt x="3346430" y="379216"/>
                    <a:pt x="3346430" y="373759"/>
                  </a:cubicBezTo>
                  <a:cubicBezTo>
                    <a:pt x="3346430" y="368302"/>
                    <a:pt x="3350854" y="363879"/>
                    <a:pt x="3356311" y="363879"/>
                  </a:cubicBezTo>
                  <a:close/>
                  <a:moveTo>
                    <a:pt x="3328066" y="363879"/>
                  </a:moveTo>
                  <a:cubicBezTo>
                    <a:pt x="3333523" y="363879"/>
                    <a:pt x="3337947" y="368302"/>
                    <a:pt x="3337947" y="373759"/>
                  </a:cubicBezTo>
                  <a:cubicBezTo>
                    <a:pt x="3337947" y="379216"/>
                    <a:pt x="3333523" y="383640"/>
                    <a:pt x="3328066" y="383640"/>
                  </a:cubicBezTo>
                  <a:cubicBezTo>
                    <a:pt x="3322609" y="383640"/>
                    <a:pt x="3318185" y="379216"/>
                    <a:pt x="3318185" y="373759"/>
                  </a:cubicBezTo>
                  <a:cubicBezTo>
                    <a:pt x="3318185" y="368302"/>
                    <a:pt x="3322609" y="363879"/>
                    <a:pt x="3328066" y="363879"/>
                  </a:cubicBezTo>
                  <a:close/>
                  <a:moveTo>
                    <a:pt x="3299820" y="363879"/>
                  </a:moveTo>
                  <a:cubicBezTo>
                    <a:pt x="3305277" y="363879"/>
                    <a:pt x="3309700" y="368302"/>
                    <a:pt x="3309700" y="373759"/>
                  </a:cubicBezTo>
                  <a:cubicBezTo>
                    <a:pt x="3309700" y="379216"/>
                    <a:pt x="3305277" y="383640"/>
                    <a:pt x="3299820" y="383640"/>
                  </a:cubicBezTo>
                  <a:cubicBezTo>
                    <a:pt x="3294363" y="383640"/>
                    <a:pt x="3289939" y="379216"/>
                    <a:pt x="3289939" y="373759"/>
                  </a:cubicBezTo>
                  <a:cubicBezTo>
                    <a:pt x="3289939" y="368302"/>
                    <a:pt x="3294363" y="363879"/>
                    <a:pt x="3299820" y="363879"/>
                  </a:cubicBezTo>
                  <a:close/>
                  <a:moveTo>
                    <a:pt x="3271575" y="363879"/>
                  </a:moveTo>
                  <a:cubicBezTo>
                    <a:pt x="3277032" y="363879"/>
                    <a:pt x="3281456" y="368302"/>
                    <a:pt x="3281456" y="373759"/>
                  </a:cubicBezTo>
                  <a:cubicBezTo>
                    <a:pt x="3281456" y="379216"/>
                    <a:pt x="3277032" y="383640"/>
                    <a:pt x="3271575" y="383640"/>
                  </a:cubicBezTo>
                  <a:cubicBezTo>
                    <a:pt x="3266118" y="383640"/>
                    <a:pt x="3261694" y="379216"/>
                    <a:pt x="3261694" y="373759"/>
                  </a:cubicBezTo>
                  <a:cubicBezTo>
                    <a:pt x="3261694" y="368302"/>
                    <a:pt x="3266118" y="363879"/>
                    <a:pt x="3271575" y="363879"/>
                  </a:cubicBezTo>
                  <a:close/>
                  <a:moveTo>
                    <a:pt x="3243329" y="363879"/>
                  </a:moveTo>
                  <a:cubicBezTo>
                    <a:pt x="3248786" y="363879"/>
                    <a:pt x="3253210" y="368302"/>
                    <a:pt x="3253210" y="373759"/>
                  </a:cubicBezTo>
                  <a:cubicBezTo>
                    <a:pt x="3253210" y="379216"/>
                    <a:pt x="3248786" y="383640"/>
                    <a:pt x="3243329" y="383640"/>
                  </a:cubicBezTo>
                  <a:cubicBezTo>
                    <a:pt x="3237872" y="383640"/>
                    <a:pt x="3233448" y="379216"/>
                    <a:pt x="3233448" y="373759"/>
                  </a:cubicBezTo>
                  <a:cubicBezTo>
                    <a:pt x="3233448" y="368302"/>
                    <a:pt x="3237872" y="363879"/>
                    <a:pt x="3243329" y="363879"/>
                  </a:cubicBezTo>
                  <a:close/>
                  <a:moveTo>
                    <a:pt x="3215084" y="363879"/>
                  </a:moveTo>
                  <a:cubicBezTo>
                    <a:pt x="3220541" y="363879"/>
                    <a:pt x="3224965" y="368302"/>
                    <a:pt x="3224965" y="373759"/>
                  </a:cubicBezTo>
                  <a:cubicBezTo>
                    <a:pt x="3224965" y="379216"/>
                    <a:pt x="3220541" y="383640"/>
                    <a:pt x="3215084" y="383640"/>
                  </a:cubicBezTo>
                  <a:cubicBezTo>
                    <a:pt x="3209627" y="383640"/>
                    <a:pt x="3205203" y="379216"/>
                    <a:pt x="3205203" y="373759"/>
                  </a:cubicBezTo>
                  <a:cubicBezTo>
                    <a:pt x="3205203" y="368302"/>
                    <a:pt x="3209627" y="363879"/>
                    <a:pt x="3215084" y="363879"/>
                  </a:cubicBezTo>
                  <a:close/>
                  <a:moveTo>
                    <a:pt x="3186838" y="363879"/>
                  </a:moveTo>
                  <a:cubicBezTo>
                    <a:pt x="3192295" y="363879"/>
                    <a:pt x="3196718" y="368302"/>
                    <a:pt x="3196718" y="373759"/>
                  </a:cubicBezTo>
                  <a:cubicBezTo>
                    <a:pt x="3196718" y="379216"/>
                    <a:pt x="3192295" y="383640"/>
                    <a:pt x="3186838" y="383640"/>
                  </a:cubicBezTo>
                  <a:cubicBezTo>
                    <a:pt x="3181381" y="383640"/>
                    <a:pt x="3176957" y="379216"/>
                    <a:pt x="3176957" y="373759"/>
                  </a:cubicBezTo>
                  <a:cubicBezTo>
                    <a:pt x="3176957" y="368302"/>
                    <a:pt x="3181381" y="363879"/>
                    <a:pt x="3186838" y="363879"/>
                  </a:cubicBezTo>
                  <a:close/>
                  <a:moveTo>
                    <a:pt x="3158593" y="363879"/>
                  </a:moveTo>
                  <a:cubicBezTo>
                    <a:pt x="3164050" y="363879"/>
                    <a:pt x="3168474" y="368302"/>
                    <a:pt x="3168474" y="373759"/>
                  </a:cubicBezTo>
                  <a:cubicBezTo>
                    <a:pt x="3168474" y="379216"/>
                    <a:pt x="3164050" y="383640"/>
                    <a:pt x="3158593" y="383640"/>
                  </a:cubicBezTo>
                  <a:cubicBezTo>
                    <a:pt x="3153136" y="383640"/>
                    <a:pt x="3148713" y="379216"/>
                    <a:pt x="3148713" y="373759"/>
                  </a:cubicBezTo>
                  <a:cubicBezTo>
                    <a:pt x="3148713" y="368302"/>
                    <a:pt x="3153136" y="363879"/>
                    <a:pt x="3158593" y="363879"/>
                  </a:cubicBezTo>
                  <a:close/>
                  <a:moveTo>
                    <a:pt x="3130347" y="363879"/>
                  </a:moveTo>
                  <a:cubicBezTo>
                    <a:pt x="3135804" y="363879"/>
                    <a:pt x="3140227" y="368302"/>
                    <a:pt x="3140227" y="373759"/>
                  </a:cubicBezTo>
                  <a:cubicBezTo>
                    <a:pt x="3140227" y="379216"/>
                    <a:pt x="3135804" y="383640"/>
                    <a:pt x="3130347" y="383640"/>
                  </a:cubicBezTo>
                  <a:cubicBezTo>
                    <a:pt x="3124890" y="383640"/>
                    <a:pt x="3120466" y="379216"/>
                    <a:pt x="3120466" y="373759"/>
                  </a:cubicBezTo>
                  <a:cubicBezTo>
                    <a:pt x="3120466" y="368302"/>
                    <a:pt x="3124890" y="363879"/>
                    <a:pt x="3130347" y="363879"/>
                  </a:cubicBezTo>
                  <a:close/>
                  <a:moveTo>
                    <a:pt x="3102102" y="363879"/>
                  </a:moveTo>
                  <a:cubicBezTo>
                    <a:pt x="3107559" y="363879"/>
                    <a:pt x="3111983" y="368302"/>
                    <a:pt x="3111983" y="373759"/>
                  </a:cubicBezTo>
                  <a:cubicBezTo>
                    <a:pt x="3111983" y="379216"/>
                    <a:pt x="3107559" y="383640"/>
                    <a:pt x="3102102" y="383640"/>
                  </a:cubicBezTo>
                  <a:cubicBezTo>
                    <a:pt x="3096645" y="383640"/>
                    <a:pt x="3092222" y="379216"/>
                    <a:pt x="3092222" y="373759"/>
                  </a:cubicBezTo>
                  <a:cubicBezTo>
                    <a:pt x="3092222" y="368302"/>
                    <a:pt x="3096645" y="363879"/>
                    <a:pt x="3102102" y="363879"/>
                  </a:cubicBezTo>
                  <a:close/>
                  <a:moveTo>
                    <a:pt x="3073856" y="363879"/>
                  </a:moveTo>
                  <a:cubicBezTo>
                    <a:pt x="3079313" y="363879"/>
                    <a:pt x="3083736" y="368302"/>
                    <a:pt x="3083736" y="373759"/>
                  </a:cubicBezTo>
                  <a:cubicBezTo>
                    <a:pt x="3083736" y="379216"/>
                    <a:pt x="3079313" y="383640"/>
                    <a:pt x="3073856" y="383640"/>
                  </a:cubicBezTo>
                  <a:cubicBezTo>
                    <a:pt x="3068399" y="383640"/>
                    <a:pt x="3063975" y="379216"/>
                    <a:pt x="3063975" y="373759"/>
                  </a:cubicBezTo>
                  <a:cubicBezTo>
                    <a:pt x="3063975" y="368302"/>
                    <a:pt x="3068399" y="363879"/>
                    <a:pt x="3073856" y="363879"/>
                  </a:cubicBezTo>
                  <a:close/>
                  <a:moveTo>
                    <a:pt x="3045611" y="363879"/>
                  </a:moveTo>
                  <a:cubicBezTo>
                    <a:pt x="3051068" y="363879"/>
                    <a:pt x="3055492" y="368302"/>
                    <a:pt x="3055492" y="373759"/>
                  </a:cubicBezTo>
                  <a:cubicBezTo>
                    <a:pt x="3055492" y="379216"/>
                    <a:pt x="3051068" y="383640"/>
                    <a:pt x="3045611" y="383640"/>
                  </a:cubicBezTo>
                  <a:cubicBezTo>
                    <a:pt x="3040155" y="383640"/>
                    <a:pt x="3035730" y="379216"/>
                    <a:pt x="3035730" y="373759"/>
                  </a:cubicBezTo>
                  <a:cubicBezTo>
                    <a:pt x="3035730" y="368302"/>
                    <a:pt x="3040154" y="363879"/>
                    <a:pt x="3045611" y="363879"/>
                  </a:cubicBezTo>
                  <a:close/>
                  <a:moveTo>
                    <a:pt x="3017365" y="363879"/>
                  </a:moveTo>
                  <a:cubicBezTo>
                    <a:pt x="3022822" y="363879"/>
                    <a:pt x="3027245" y="368302"/>
                    <a:pt x="3027245" y="373759"/>
                  </a:cubicBezTo>
                  <a:cubicBezTo>
                    <a:pt x="3027245" y="379216"/>
                    <a:pt x="3022822" y="383640"/>
                    <a:pt x="3017365" y="383640"/>
                  </a:cubicBezTo>
                  <a:cubicBezTo>
                    <a:pt x="3011908" y="383640"/>
                    <a:pt x="3007484" y="379216"/>
                    <a:pt x="3007484" y="373759"/>
                  </a:cubicBezTo>
                  <a:cubicBezTo>
                    <a:pt x="3007484" y="368302"/>
                    <a:pt x="3011908" y="363879"/>
                    <a:pt x="3017365" y="363879"/>
                  </a:cubicBezTo>
                  <a:close/>
                  <a:moveTo>
                    <a:pt x="2989120" y="363879"/>
                  </a:moveTo>
                  <a:cubicBezTo>
                    <a:pt x="2994577" y="363879"/>
                    <a:pt x="2999001" y="368302"/>
                    <a:pt x="2999001" y="373759"/>
                  </a:cubicBezTo>
                  <a:cubicBezTo>
                    <a:pt x="2999001" y="379216"/>
                    <a:pt x="2994577" y="383640"/>
                    <a:pt x="2989120" y="383640"/>
                  </a:cubicBezTo>
                  <a:cubicBezTo>
                    <a:pt x="2983663" y="383640"/>
                    <a:pt x="2979239" y="379216"/>
                    <a:pt x="2979239" y="373759"/>
                  </a:cubicBezTo>
                  <a:cubicBezTo>
                    <a:pt x="2979239" y="368302"/>
                    <a:pt x="2983663" y="363879"/>
                    <a:pt x="2989120" y="363879"/>
                  </a:cubicBezTo>
                  <a:close/>
                  <a:moveTo>
                    <a:pt x="2960874" y="363879"/>
                  </a:moveTo>
                  <a:cubicBezTo>
                    <a:pt x="2966331" y="363879"/>
                    <a:pt x="2970754" y="368302"/>
                    <a:pt x="2970754" y="373759"/>
                  </a:cubicBezTo>
                  <a:cubicBezTo>
                    <a:pt x="2970754" y="379216"/>
                    <a:pt x="2966331" y="383640"/>
                    <a:pt x="2960874" y="383640"/>
                  </a:cubicBezTo>
                  <a:cubicBezTo>
                    <a:pt x="2955417" y="383640"/>
                    <a:pt x="2950993" y="379216"/>
                    <a:pt x="2950993" y="373759"/>
                  </a:cubicBezTo>
                  <a:cubicBezTo>
                    <a:pt x="2950993" y="368302"/>
                    <a:pt x="2955417" y="363879"/>
                    <a:pt x="2960874" y="363879"/>
                  </a:cubicBezTo>
                  <a:close/>
                  <a:moveTo>
                    <a:pt x="2932629" y="363879"/>
                  </a:moveTo>
                  <a:cubicBezTo>
                    <a:pt x="2938086" y="363879"/>
                    <a:pt x="2942510" y="368302"/>
                    <a:pt x="2942510" y="373759"/>
                  </a:cubicBezTo>
                  <a:cubicBezTo>
                    <a:pt x="2942510" y="379216"/>
                    <a:pt x="2938086" y="383640"/>
                    <a:pt x="2932629" y="383640"/>
                  </a:cubicBezTo>
                  <a:cubicBezTo>
                    <a:pt x="2927173" y="383640"/>
                    <a:pt x="2922749" y="379216"/>
                    <a:pt x="2922749" y="373759"/>
                  </a:cubicBezTo>
                  <a:cubicBezTo>
                    <a:pt x="2922749" y="368302"/>
                    <a:pt x="2927172" y="363879"/>
                    <a:pt x="2932629" y="363879"/>
                  </a:cubicBezTo>
                  <a:close/>
                  <a:moveTo>
                    <a:pt x="2904383" y="363879"/>
                  </a:moveTo>
                  <a:cubicBezTo>
                    <a:pt x="2909840" y="363879"/>
                    <a:pt x="2914264" y="368302"/>
                    <a:pt x="2914264" y="373759"/>
                  </a:cubicBezTo>
                  <a:cubicBezTo>
                    <a:pt x="2914264" y="379216"/>
                    <a:pt x="2909840" y="383640"/>
                    <a:pt x="2904383" y="383640"/>
                  </a:cubicBezTo>
                  <a:cubicBezTo>
                    <a:pt x="2898926" y="383640"/>
                    <a:pt x="2894502" y="379216"/>
                    <a:pt x="2894502" y="373759"/>
                  </a:cubicBezTo>
                  <a:cubicBezTo>
                    <a:pt x="2894502" y="368302"/>
                    <a:pt x="2898926" y="363879"/>
                    <a:pt x="2904383" y="363879"/>
                  </a:cubicBezTo>
                  <a:close/>
                  <a:moveTo>
                    <a:pt x="2876138" y="363879"/>
                  </a:moveTo>
                  <a:cubicBezTo>
                    <a:pt x="2881595" y="363879"/>
                    <a:pt x="2886019" y="368302"/>
                    <a:pt x="2886019" y="373759"/>
                  </a:cubicBezTo>
                  <a:cubicBezTo>
                    <a:pt x="2886019" y="379216"/>
                    <a:pt x="2881595" y="383640"/>
                    <a:pt x="2876138" y="383640"/>
                  </a:cubicBezTo>
                  <a:cubicBezTo>
                    <a:pt x="2870681" y="383640"/>
                    <a:pt x="2866257" y="379216"/>
                    <a:pt x="2866257" y="373759"/>
                  </a:cubicBezTo>
                  <a:cubicBezTo>
                    <a:pt x="2866257" y="368302"/>
                    <a:pt x="2870681" y="363879"/>
                    <a:pt x="2876138" y="363879"/>
                  </a:cubicBezTo>
                  <a:close/>
                  <a:moveTo>
                    <a:pt x="2847892" y="363879"/>
                  </a:moveTo>
                  <a:cubicBezTo>
                    <a:pt x="2853349" y="363879"/>
                    <a:pt x="2857773" y="368302"/>
                    <a:pt x="2857773" y="373759"/>
                  </a:cubicBezTo>
                  <a:cubicBezTo>
                    <a:pt x="2857773" y="379216"/>
                    <a:pt x="2853349" y="383640"/>
                    <a:pt x="2847892" y="383640"/>
                  </a:cubicBezTo>
                  <a:cubicBezTo>
                    <a:pt x="2842435" y="383640"/>
                    <a:pt x="2838012" y="379216"/>
                    <a:pt x="2838012" y="373759"/>
                  </a:cubicBezTo>
                  <a:cubicBezTo>
                    <a:pt x="2838012" y="368302"/>
                    <a:pt x="2842435" y="363879"/>
                    <a:pt x="2847892" y="363879"/>
                  </a:cubicBezTo>
                  <a:close/>
                  <a:moveTo>
                    <a:pt x="2819647" y="363879"/>
                  </a:moveTo>
                  <a:cubicBezTo>
                    <a:pt x="2825104" y="363879"/>
                    <a:pt x="2829528" y="368302"/>
                    <a:pt x="2829528" y="373759"/>
                  </a:cubicBezTo>
                  <a:cubicBezTo>
                    <a:pt x="2829528" y="379216"/>
                    <a:pt x="2825104" y="383640"/>
                    <a:pt x="2819647" y="383640"/>
                  </a:cubicBezTo>
                  <a:cubicBezTo>
                    <a:pt x="2814191" y="383640"/>
                    <a:pt x="2809767" y="379216"/>
                    <a:pt x="2809767" y="373759"/>
                  </a:cubicBezTo>
                  <a:cubicBezTo>
                    <a:pt x="2809767" y="368302"/>
                    <a:pt x="2814191" y="363879"/>
                    <a:pt x="2819647" y="363879"/>
                  </a:cubicBezTo>
                  <a:close/>
                  <a:moveTo>
                    <a:pt x="2791401" y="363879"/>
                  </a:moveTo>
                  <a:cubicBezTo>
                    <a:pt x="2796858" y="363879"/>
                    <a:pt x="2801282" y="368302"/>
                    <a:pt x="2801282" y="373759"/>
                  </a:cubicBezTo>
                  <a:cubicBezTo>
                    <a:pt x="2801282" y="379216"/>
                    <a:pt x="2796858" y="383640"/>
                    <a:pt x="2791401" y="383640"/>
                  </a:cubicBezTo>
                  <a:cubicBezTo>
                    <a:pt x="2785944" y="383640"/>
                    <a:pt x="2781521" y="379216"/>
                    <a:pt x="2781521" y="373759"/>
                  </a:cubicBezTo>
                  <a:cubicBezTo>
                    <a:pt x="2781521" y="368302"/>
                    <a:pt x="2785944" y="363879"/>
                    <a:pt x="2791401" y="363879"/>
                  </a:cubicBezTo>
                  <a:close/>
                  <a:moveTo>
                    <a:pt x="2763156" y="363879"/>
                  </a:moveTo>
                  <a:cubicBezTo>
                    <a:pt x="2768613" y="363879"/>
                    <a:pt x="2773037" y="368302"/>
                    <a:pt x="2773037" y="373759"/>
                  </a:cubicBezTo>
                  <a:cubicBezTo>
                    <a:pt x="2773037" y="379216"/>
                    <a:pt x="2768613" y="383640"/>
                    <a:pt x="2763156" y="383640"/>
                  </a:cubicBezTo>
                  <a:cubicBezTo>
                    <a:pt x="2757700" y="383640"/>
                    <a:pt x="2753276" y="379216"/>
                    <a:pt x="2753276" y="373759"/>
                  </a:cubicBezTo>
                  <a:cubicBezTo>
                    <a:pt x="2753276" y="368302"/>
                    <a:pt x="2757700" y="363879"/>
                    <a:pt x="2763156" y="363879"/>
                  </a:cubicBezTo>
                  <a:close/>
                  <a:moveTo>
                    <a:pt x="2734910" y="363879"/>
                  </a:moveTo>
                  <a:cubicBezTo>
                    <a:pt x="2740367" y="363879"/>
                    <a:pt x="2744791" y="368302"/>
                    <a:pt x="2744791" y="373759"/>
                  </a:cubicBezTo>
                  <a:cubicBezTo>
                    <a:pt x="2744791" y="379216"/>
                    <a:pt x="2740367" y="383640"/>
                    <a:pt x="2734910" y="383640"/>
                  </a:cubicBezTo>
                  <a:cubicBezTo>
                    <a:pt x="2729453" y="383640"/>
                    <a:pt x="2725030" y="379216"/>
                    <a:pt x="2725030" y="373759"/>
                  </a:cubicBezTo>
                  <a:cubicBezTo>
                    <a:pt x="2725030" y="368302"/>
                    <a:pt x="2729453" y="363879"/>
                    <a:pt x="2734910" y="363879"/>
                  </a:cubicBezTo>
                  <a:close/>
                  <a:moveTo>
                    <a:pt x="2706666" y="363879"/>
                  </a:moveTo>
                  <a:cubicBezTo>
                    <a:pt x="2712122" y="363879"/>
                    <a:pt x="2716546" y="368302"/>
                    <a:pt x="2716546" y="373759"/>
                  </a:cubicBezTo>
                  <a:cubicBezTo>
                    <a:pt x="2716546" y="379216"/>
                    <a:pt x="2712122" y="383640"/>
                    <a:pt x="2706666" y="383640"/>
                  </a:cubicBezTo>
                  <a:cubicBezTo>
                    <a:pt x="2701208" y="383640"/>
                    <a:pt x="2696785" y="379216"/>
                    <a:pt x="2696785" y="373759"/>
                  </a:cubicBezTo>
                  <a:cubicBezTo>
                    <a:pt x="2696785" y="368302"/>
                    <a:pt x="2701208" y="363879"/>
                    <a:pt x="2706666" y="363879"/>
                  </a:cubicBezTo>
                  <a:close/>
                  <a:moveTo>
                    <a:pt x="2678419" y="363879"/>
                  </a:moveTo>
                  <a:cubicBezTo>
                    <a:pt x="2683876" y="363879"/>
                    <a:pt x="2688300" y="368302"/>
                    <a:pt x="2688300" y="373759"/>
                  </a:cubicBezTo>
                  <a:cubicBezTo>
                    <a:pt x="2688300" y="379216"/>
                    <a:pt x="2683876" y="383640"/>
                    <a:pt x="2678419" y="383640"/>
                  </a:cubicBezTo>
                  <a:cubicBezTo>
                    <a:pt x="2672962" y="383640"/>
                    <a:pt x="2668538" y="379216"/>
                    <a:pt x="2668538" y="373759"/>
                  </a:cubicBezTo>
                  <a:cubicBezTo>
                    <a:pt x="2668538" y="368302"/>
                    <a:pt x="2672962" y="363879"/>
                    <a:pt x="2678419" y="363879"/>
                  </a:cubicBezTo>
                  <a:close/>
                  <a:moveTo>
                    <a:pt x="2650174" y="363879"/>
                  </a:moveTo>
                  <a:cubicBezTo>
                    <a:pt x="2655631" y="363879"/>
                    <a:pt x="2660055" y="368302"/>
                    <a:pt x="2660055" y="373759"/>
                  </a:cubicBezTo>
                  <a:cubicBezTo>
                    <a:pt x="2660055" y="379216"/>
                    <a:pt x="2655631" y="383640"/>
                    <a:pt x="2650174" y="383640"/>
                  </a:cubicBezTo>
                  <a:cubicBezTo>
                    <a:pt x="2644717" y="383640"/>
                    <a:pt x="2640294" y="379216"/>
                    <a:pt x="2640294" y="373759"/>
                  </a:cubicBezTo>
                  <a:cubicBezTo>
                    <a:pt x="2640294" y="368302"/>
                    <a:pt x="2644717" y="363879"/>
                    <a:pt x="2650174" y="363879"/>
                  </a:cubicBezTo>
                  <a:close/>
                  <a:moveTo>
                    <a:pt x="2621928" y="363879"/>
                  </a:moveTo>
                  <a:cubicBezTo>
                    <a:pt x="2627385" y="363879"/>
                    <a:pt x="2631809" y="368302"/>
                    <a:pt x="2631809" y="373759"/>
                  </a:cubicBezTo>
                  <a:cubicBezTo>
                    <a:pt x="2631809" y="379216"/>
                    <a:pt x="2627385" y="383640"/>
                    <a:pt x="2621928" y="383640"/>
                  </a:cubicBezTo>
                  <a:cubicBezTo>
                    <a:pt x="2616471" y="383640"/>
                    <a:pt x="2612048" y="379216"/>
                    <a:pt x="2612048" y="373759"/>
                  </a:cubicBezTo>
                  <a:cubicBezTo>
                    <a:pt x="2612048" y="368302"/>
                    <a:pt x="2616471" y="363879"/>
                    <a:pt x="2621928" y="363879"/>
                  </a:cubicBezTo>
                  <a:close/>
                  <a:moveTo>
                    <a:pt x="2593683" y="363879"/>
                  </a:moveTo>
                  <a:cubicBezTo>
                    <a:pt x="2599140" y="363879"/>
                    <a:pt x="2603564" y="368302"/>
                    <a:pt x="2603564" y="373759"/>
                  </a:cubicBezTo>
                  <a:cubicBezTo>
                    <a:pt x="2603564" y="379216"/>
                    <a:pt x="2599140" y="383640"/>
                    <a:pt x="2593683" y="383640"/>
                  </a:cubicBezTo>
                  <a:cubicBezTo>
                    <a:pt x="2588226" y="383640"/>
                    <a:pt x="2583803" y="379216"/>
                    <a:pt x="2583803" y="373759"/>
                  </a:cubicBezTo>
                  <a:cubicBezTo>
                    <a:pt x="2583803" y="368302"/>
                    <a:pt x="2588226" y="363879"/>
                    <a:pt x="2593683" y="363879"/>
                  </a:cubicBezTo>
                  <a:close/>
                  <a:moveTo>
                    <a:pt x="2565437" y="363879"/>
                  </a:moveTo>
                  <a:cubicBezTo>
                    <a:pt x="2570894" y="363879"/>
                    <a:pt x="2575318" y="368302"/>
                    <a:pt x="2575318" y="373759"/>
                  </a:cubicBezTo>
                  <a:cubicBezTo>
                    <a:pt x="2575318" y="379216"/>
                    <a:pt x="2570894" y="383640"/>
                    <a:pt x="2565437" y="383640"/>
                  </a:cubicBezTo>
                  <a:cubicBezTo>
                    <a:pt x="2559980" y="383640"/>
                    <a:pt x="2555556" y="379216"/>
                    <a:pt x="2555556" y="373759"/>
                  </a:cubicBezTo>
                  <a:cubicBezTo>
                    <a:pt x="2555556" y="368302"/>
                    <a:pt x="2559980" y="363879"/>
                    <a:pt x="2565437" y="363879"/>
                  </a:cubicBezTo>
                  <a:close/>
                  <a:moveTo>
                    <a:pt x="2537193" y="363879"/>
                  </a:moveTo>
                  <a:cubicBezTo>
                    <a:pt x="2542649" y="363879"/>
                    <a:pt x="2547073" y="368302"/>
                    <a:pt x="2547073" y="373759"/>
                  </a:cubicBezTo>
                  <a:cubicBezTo>
                    <a:pt x="2547073" y="379216"/>
                    <a:pt x="2542649" y="383640"/>
                    <a:pt x="2537193" y="383640"/>
                  </a:cubicBezTo>
                  <a:cubicBezTo>
                    <a:pt x="2531736" y="383640"/>
                    <a:pt x="2527312" y="379216"/>
                    <a:pt x="2527312" y="373759"/>
                  </a:cubicBezTo>
                  <a:cubicBezTo>
                    <a:pt x="2527312" y="368302"/>
                    <a:pt x="2531736" y="363879"/>
                    <a:pt x="2537193" y="363879"/>
                  </a:cubicBezTo>
                  <a:close/>
                  <a:moveTo>
                    <a:pt x="2508946" y="363879"/>
                  </a:moveTo>
                  <a:cubicBezTo>
                    <a:pt x="2514403" y="363879"/>
                    <a:pt x="2518827" y="368302"/>
                    <a:pt x="2518827" y="373759"/>
                  </a:cubicBezTo>
                  <a:cubicBezTo>
                    <a:pt x="2518827" y="379216"/>
                    <a:pt x="2514403" y="383640"/>
                    <a:pt x="2508946" y="383640"/>
                  </a:cubicBezTo>
                  <a:cubicBezTo>
                    <a:pt x="2503489" y="383640"/>
                    <a:pt x="2499066" y="379216"/>
                    <a:pt x="2499066" y="373759"/>
                  </a:cubicBezTo>
                  <a:cubicBezTo>
                    <a:pt x="2499066" y="368302"/>
                    <a:pt x="2503489" y="363879"/>
                    <a:pt x="2508946" y="363879"/>
                  </a:cubicBezTo>
                  <a:close/>
                  <a:moveTo>
                    <a:pt x="2480702" y="363879"/>
                  </a:moveTo>
                  <a:cubicBezTo>
                    <a:pt x="2486158" y="363879"/>
                    <a:pt x="2490582" y="368302"/>
                    <a:pt x="2490582" y="373759"/>
                  </a:cubicBezTo>
                  <a:cubicBezTo>
                    <a:pt x="2490582" y="379216"/>
                    <a:pt x="2486158" y="383640"/>
                    <a:pt x="2480702" y="383640"/>
                  </a:cubicBezTo>
                  <a:cubicBezTo>
                    <a:pt x="2475245" y="383640"/>
                    <a:pt x="2470821" y="379216"/>
                    <a:pt x="2470821" y="373759"/>
                  </a:cubicBezTo>
                  <a:cubicBezTo>
                    <a:pt x="2470821" y="368302"/>
                    <a:pt x="2475245" y="363879"/>
                    <a:pt x="2480702" y="363879"/>
                  </a:cubicBezTo>
                  <a:close/>
                  <a:moveTo>
                    <a:pt x="2452455" y="363879"/>
                  </a:moveTo>
                  <a:cubicBezTo>
                    <a:pt x="2457912" y="363879"/>
                    <a:pt x="2462336" y="368302"/>
                    <a:pt x="2462336" y="373759"/>
                  </a:cubicBezTo>
                  <a:cubicBezTo>
                    <a:pt x="2462336" y="379216"/>
                    <a:pt x="2457912" y="383640"/>
                    <a:pt x="2452455" y="383640"/>
                  </a:cubicBezTo>
                  <a:cubicBezTo>
                    <a:pt x="2446998" y="383640"/>
                    <a:pt x="2442575" y="379216"/>
                    <a:pt x="2442575" y="373759"/>
                  </a:cubicBezTo>
                  <a:cubicBezTo>
                    <a:pt x="2442575" y="368302"/>
                    <a:pt x="2446998" y="363879"/>
                    <a:pt x="2452455" y="363879"/>
                  </a:cubicBezTo>
                  <a:close/>
                  <a:moveTo>
                    <a:pt x="2424211" y="363879"/>
                  </a:moveTo>
                  <a:cubicBezTo>
                    <a:pt x="2429667" y="363879"/>
                    <a:pt x="2434091" y="368302"/>
                    <a:pt x="2434091" y="373759"/>
                  </a:cubicBezTo>
                  <a:cubicBezTo>
                    <a:pt x="2434091" y="379216"/>
                    <a:pt x="2429667" y="383640"/>
                    <a:pt x="2424211" y="383640"/>
                  </a:cubicBezTo>
                  <a:cubicBezTo>
                    <a:pt x="2418754" y="383640"/>
                    <a:pt x="2414330" y="379216"/>
                    <a:pt x="2414330" y="373759"/>
                  </a:cubicBezTo>
                  <a:cubicBezTo>
                    <a:pt x="2414330" y="368302"/>
                    <a:pt x="2418754" y="363879"/>
                    <a:pt x="2424211" y="363879"/>
                  </a:cubicBezTo>
                  <a:close/>
                  <a:moveTo>
                    <a:pt x="2395964" y="363879"/>
                  </a:moveTo>
                  <a:cubicBezTo>
                    <a:pt x="2401421" y="363879"/>
                    <a:pt x="2405845" y="368302"/>
                    <a:pt x="2405845" y="373759"/>
                  </a:cubicBezTo>
                  <a:cubicBezTo>
                    <a:pt x="2405845" y="379216"/>
                    <a:pt x="2401421" y="383640"/>
                    <a:pt x="2395964" y="383640"/>
                  </a:cubicBezTo>
                  <a:cubicBezTo>
                    <a:pt x="2390508" y="383640"/>
                    <a:pt x="2386084" y="379216"/>
                    <a:pt x="2386084" y="373759"/>
                  </a:cubicBezTo>
                  <a:cubicBezTo>
                    <a:pt x="2386084" y="368302"/>
                    <a:pt x="2390508" y="363879"/>
                    <a:pt x="2395964" y="363879"/>
                  </a:cubicBezTo>
                  <a:close/>
                  <a:moveTo>
                    <a:pt x="2367720" y="363879"/>
                  </a:moveTo>
                  <a:cubicBezTo>
                    <a:pt x="2373176" y="363879"/>
                    <a:pt x="2377600" y="368302"/>
                    <a:pt x="2377600" y="373759"/>
                  </a:cubicBezTo>
                  <a:cubicBezTo>
                    <a:pt x="2377600" y="379216"/>
                    <a:pt x="2373176" y="383640"/>
                    <a:pt x="2367720" y="383640"/>
                  </a:cubicBezTo>
                  <a:cubicBezTo>
                    <a:pt x="2362263" y="383640"/>
                    <a:pt x="2357839" y="379216"/>
                    <a:pt x="2357839" y="373759"/>
                  </a:cubicBezTo>
                  <a:cubicBezTo>
                    <a:pt x="2357839" y="368302"/>
                    <a:pt x="2362263" y="363879"/>
                    <a:pt x="2367720" y="363879"/>
                  </a:cubicBezTo>
                  <a:close/>
                  <a:moveTo>
                    <a:pt x="2339473" y="363879"/>
                  </a:moveTo>
                  <a:cubicBezTo>
                    <a:pt x="2344930" y="363879"/>
                    <a:pt x="2349354" y="368302"/>
                    <a:pt x="2349354" y="373759"/>
                  </a:cubicBezTo>
                  <a:cubicBezTo>
                    <a:pt x="2349354" y="379216"/>
                    <a:pt x="2344930" y="383640"/>
                    <a:pt x="2339473" y="383640"/>
                  </a:cubicBezTo>
                  <a:cubicBezTo>
                    <a:pt x="2334017" y="383640"/>
                    <a:pt x="2329593" y="379216"/>
                    <a:pt x="2329593" y="373759"/>
                  </a:cubicBezTo>
                  <a:cubicBezTo>
                    <a:pt x="2329593" y="368302"/>
                    <a:pt x="2334017" y="363879"/>
                    <a:pt x="2339473" y="363879"/>
                  </a:cubicBezTo>
                  <a:close/>
                  <a:moveTo>
                    <a:pt x="2311229" y="363879"/>
                  </a:moveTo>
                  <a:cubicBezTo>
                    <a:pt x="2316685" y="363879"/>
                    <a:pt x="2321109" y="368302"/>
                    <a:pt x="2321109" y="373759"/>
                  </a:cubicBezTo>
                  <a:cubicBezTo>
                    <a:pt x="2321109" y="379216"/>
                    <a:pt x="2316685" y="383640"/>
                    <a:pt x="2311229" y="383640"/>
                  </a:cubicBezTo>
                  <a:cubicBezTo>
                    <a:pt x="2305772" y="383640"/>
                    <a:pt x="2301348" y="379216"/>
                    <a:pt x="2301348" y="373759"/>
                  </a:cubicBezTo>
                  <a:cubicBezTo>
                    <a:pt x="2301348" y="368302"/>
                    <a:pt x="2305772" y="363879"/>
                    <a:pt x="2311229" y="363879"/>
                  </a:cubicBezTo>
                  <a:close/>
                  <a:moveTo>
                    <a:pt x="2282982" y="363879"/>
                  </a:moveTo>
                  <a:cubicBezTo>
                    <a:pt x="2288439" y="363879"/>
                    <a:pt x="2292863" y="368302"/>
                    <a:pt x="2292863" y="373759"/>
                  </a:cubicBezTo>
                  <a:cubicBezTo>
                    <a:pt x="2292863" y="379216"/>
                    <a:pt x="2288439" y="383640"/>
                    <a:pt x="2282982" y="383640"/>
                  </a:cubicBezTo>
                  <a:cubicBezTo>
                    <a:pt x="2277526" y="383640"/>
                    <a:pt x="2273102" y="379216"/>
                    <a:pt x="2273102" y="373759"/>
                  </a:cubicBezTo>
                  <a:cubicBezTo>
                    <a:pt x="2273102" y="368302"/>
                    <a:pt x="2277526" y="363879"/>
                    <a:pt x="2282982" y="363879"/>
                  </a:cubicBezTo>
                  <a:close/>
                  <a:moveTo>
                    <a:pt x="2254738" y="363879"/>
                  </a:moveTo>
                  <a:cubicBezTo>
                    <a:pt x="2260195" y="363879"/>
                    <a:pt x="2264619" y="368302"/>
                    <a:pt x="2264619" y="373759"/>
                  </a:cubicBezTo>
                  <a:cubicBezTo>
                    <a:pt x="2264619" y="379216"/>
                    <a:pt x="2260195" y="383640"/>
                    <a:pt x="2254738" y="383640"/>
                  </a:cubicBezTo>
                  <a:cubicBezTo>
                    <a:pt x="2249281" y="383640"/>
                    <a:pt x="2244857" y="379216"/>
                    <a:pt x="2244857" y="373759"/>
                  </a:cubicBezTo>
                  <a:cubicBezTo>
                    <a:pt x="2244857" y="368302"/>
                    <a:pt x="2249281" y="363879"/>
                    <a:pt x="2254738" y="363879"/>
                  </a:cubicBezTo>
                  <a:close/>
                  <a:moveTo>
                    <a:pt x="2226491" y="363879"/>
                  </a:moveTo>
                  <a:cubicBezTo>
                    <a:pt x="2231948" y="363879"/>
                    <a:pt x="2236372" y="368302"/>
                    <a:pt x="2236372" y="373759"/>
                  </a:cubicBezTo>
                  <a:cubicBezTo>
                    <a:pt x="2236372" y="379216"/>
                    <a:pt x="2231948" y="383640"/>
                    <a:pt x="2226491" y="383640"/>
                  </a:cubicBezTo>
                  <a:cubicBezTo>
                    <a:pt x="2221035" y="383640"/>
                    <a:pt x="2216611" y="379216"/>
                    <a:pt x="2216611" y="373759"/>
                  </a:cubicBezTo>
                  <a:cubicBezTo>
                    <a:pt x="2216611" y="368302"/>
                    <a:pt x="2221035" y="363879"/>
                    <a:pt x="2226491" y="363879"/>
                  </a:cubicBezTo>
                  <a:close/>
                  <a:moveTo>
                    <a:pt x="2198247" y="363879"/>
                  </a:moveTo>
                  <a:cubicBezTo>
                    <a:pt x="2203703" y="363879"/>
                    <a:pt x="2208127" y="368302"/>
                    <a:pt x="2208127" y="373759"/>
                  </a:cubicBezTo>
                  <a:cubicBezTo>
                    <a:pt x="2208127" y="379216"/>
                    <a:pt x="2203703" y="383640"/>
                    <a:pt x="2198247" y="383640"/>
                  </a:cubicBezTo>
                  <a:cubicBezTo>
                    <a:pt x="2192790" y="383640"/>
                    <a:pt x="2188366" y="379216"/>
                    <a:pt x="2188366" y="373759"/>
                  </a:cubicBezTo>
                  <a:cubicBezTo>
                    <a:pt x="2188366" y="368302"/>
                    <a:pt x="2192790" y="363879"/>
                    <a:pt x="2198247" y="363879"/>
                  </a:cubicBezTo>
                  <a:close/>
                  <a:moveTo>
                    <a:pt x="2170001" y="363879"/>
                  </a:moveTo>
                  <a:cubicBezTo>
                    <a:pt x="2175458" y="363879"/>
                    <a:pt x="2179881" y="368302"/>
                    <a:pt x="2179881" y="373759"/>
                  </a:cubicBezTo>
                  <a:cubicBezTo>
                    <a:pt x="2179881" y="379216"/>
                    <a:pt x="2175458" y="383640"/>
                    <a:pt x="2170001" y="383640"/>
                  </a:cubicBezTo>
                  <a:cubicBezTo>
                    <a:pt x="2164544" y="383640"/>
                    <a:pt x="2160120" y="379216"/>
                    <a:pt x="2160120" y="373759"/>
                  </a:cubicBezTo>
                  <a:cubicBezTo>
                    <a:pt x="2160120" y="368302"/>
                    <a:pt x="2164544" y="363879"/>
                    <a:pt x="2170001" y="363879"/>
                  </a:cubicBezTo>
                  <a:close/>
                  <a:moveTo>
                    <a:pt x="2141756" y="363879"/>
                  </a:moveTo>
                  <a:cubicBezTo>
                    <a:pt x="2147213" y="363879"/>
                    <a:pt x="2151636" y="368302"/>
                    <a:pt x="2151636" y="373759"/>
                  </a:cubicBezTo>
                  <a:cubicBezTo>
                    <a:pt x="2151636" y="379216"/>
                    <a:pt x="2147213" y="383640"/>
                    <a:pt x="2141756" y="383640"/>
                  </a:cubicBezTo>
                  <a:cubicBezTo>
                    <a:pt x="2136299" y="383640"/>
                    <a:pt x="2131875" y="379216"/>
                    <a:pt x="2131875" y="373759"/>
                  </a:cubicBezTo>
                  <a:cubicBezTo>
                    <a:pt x="2131875" y="368302"/>
                    <a:pt x="2136299" y="363879"/>
                    <a:pt x="2141756" y="363879"/>
                  </a:cubicBezTo>
                  <a:close/>
                  <a:moveTo>
                    <a:pt x="2113510" y="363879"/>
                  </a:moveTo>
                  <a:cubicBezTo>
                    <a:pt x="2118966" y="363879"/>
                    <a:pt x="2123390" y="368302"/>
                    <a:pt x="2123390" y="373759"/>
                  </a:cubicBezTo>
                  <a:cubicBezTo>
                    <a:pt x="2123390" y="379216"/>
                    <a:pt x="2118966" y="383640"/>
                    <a:pt x="2113510" y="383640"/>
                  </a:cubicBezTo>
                  <a:cubicBezTo>
                    <a:pt x="2108053" y="383640"/>
                    <a:pt x="2103629" y="379216"/>
                    <a:pt x="2103629" y="373759"/>
                  </a:cubicBezTo>
                  <a:cubicBezTo>
                    <a:pt x="2103629" y="368302"/>
                    <a:pt x="2108053" y="363879"/>
                    <a:pt x="2113510" y="363879"/>
                  </a:cubicBezTo>
                  <a:close/>
                  <a:moveTo>
                    <a:pt x="2085265" y="363879"/>
                  </a:moveTo>
                  <a:cubicBezTo>
                    <a:pt x="2090722" y="363879"/>
                    <a:pt x="2095145" y="368302"/>
                    <a:pt x="2095145" y="373759"/>
                  </a:cubicBezTo>
                  <a:cubicBezTo>
                    <a:pt x="2095145" y="379216"/>
                    <a:pt x="2090722" y="383640"/>
                    <a:pt x="2085265" y="383640"/>
                  </a:cubicBezTo>
                  <a:cubicBezTo>
                    <a:pt x="2079808" y="383640"/>
                    <a:pt x="2075384" y="379216"/>
                    <a:pt x="2075384" y="373759"/>
                  </a:cubicBezTo>
                  <a:cubicBezTo>
                    <a:pt x="2075384" y="368302"/>
                    <a:pt x="2079808" y="363879"/>
                    <a:pt x="2085265" y="363879"/>
                  </a:cubicBezTo>
                  <a:close/>
                  <a:moveTo>
                    <a:pt x="2057019" y="363879"/>
                  </a:moveTo>
                  <a:cubicBezTo>
                    <a:pt x="2062475" y="363879"/>
                    <a:pt x="2066899" y="368302"/>
                    <a:pt x="2066899" y="373759"/>
                  </a:cubicBezTo>
                  <a:cubicBezTo>
                    <a:pt x="2066899" y="379216"/>
                    <a:pt x="2062475" y="383640"/>
                    <a:pt x="2057019" y="383640"/>
                  </a:cubicBezTo>
                  <a:cubicBezTo>
                    <a:pt x="2051562" y="383640"/>
                    <a:pt x="2047138" y="379216"/>
                    <a:pt x="2047138" y="373759"/>
                  </a:cubicBezTo>
                  <a:cubicBezTo>
                    <a:pt x="2047138" y="368302"/>
                    <a:pt x="2051562" y="363879"/>
                    <a:pt x="2057019" y="363879"/>
                  </a:cubicBezTo>
                  <a:close/>
                  <a:moveTo>
                    <a:pt x="2028774" y="363879"/>
                  </a:moveTo>
                  <a:cubicBezTo>
                    <a:pt x="2034231" y="363879"/>
                    <a:pt x="2038654" y="368302"/>
                    <a:pt x="2038654" y="373759"/>
                  </a:cubicBezTo>
                  <a:cubicBezTo>
                    <a:pt x="2038654" y="379216"/>
                    <a:pt x="2034231" y="383640"/>
                    <a:pt x="2028774" y="383640"/>
                  </a:cubicBezTo>
                  <a:cubicBezTo>
                    <a:pt x="2023317" y="383640"/>
                    <a:pt x="2018893" y="379216"/>
                    <a:pt x="2018893" y="373759"/>
                  </a:cubicBezTo>
                  <a:cubicBezTo>
                    <a:pt x="2018893" y="368302"/>
                    <a:pt x="2023317" y="363879"/>
                    <a:pt x="2028774" y="363879"/>
                  </a:cubicBezTo>
                  <a:close/>
                  <a:moveTo>
                    <a:pt x="2000528" y="363879"/>
                  </a:moveTo>
                  <a:cubicBezTo>
                    <a:pt x="2005984" y="363879"/>
                    <a:pt x="2010408" y="368302"/>
                    <a:pt x="2010408" y="373759"/>
                  </a:cubicBezTo>
                  <a:cubicBezTo>
                    <a:pt x="2010408" y="379216"/>
                    <a:pt x="2005984" y="383640"/>
                    <a:pt x="2000528" y="383640"/>
                  </a:cubicBezTo>
                  <a:cubicBezTo>
                    <a:pt x="1995071" y="383640"/>
                    <a:pt x="1990647" y="379216"/>
                    <a:pt x="1990647" y="373759"/>
                  </a:cubicBezTo>
                  <a:cubicBezTo>
                    <a:pt x="1990647" y="368302"/>
                    <a:pt x="1995071" y="363879"/>
                    <a:pt x="2000528" y="363879"/>
                  </a:cubicBezTo>
                  <a:close/>
                  <a:moveTo>
                    <a:pt x="1972283" y="363879"/>
                  </a:moveTo>
                  <a:cubicBezTo>
                    <a:pt x="1977740" y="363879"/>
                    <a:pt x="1982163" y="368302"/>
                    <a:pt x="1982163" y="373759"/>
                  </a:cubicBezTo>
                  <a:cubicBezTo>
                    <a:pt x="1982163" y="379216"/>
                    <a:pt x="1977740" y="383640"/>
                    <a:pt x="1972283" y="383640"/>
                  </a:cubicBezTo>
                  <a:cubicBezTo>
                    <a:pt x="1966826" y="383640"/>
                    <a:pt x="1962402" y="379216"/>
                    <a:pt x="1962402" y="373759"/>
                  </a:cubicBezTo>
                  <a:cubicBezTo>
                    <a:pt x="1962402" y="368302"/>
                    <a:pt x="1966826" y="363879"/>
                    <a:pt x="1972283" y="363879"/>
                  </a:cubicBezTo>
                  <a:close/>
                  <a:moveTo>
                    <a:pt x="1944037" y="363879"/>
                  </a:moveTo>
                  <a:cubicBezTo>
                    <a:pt x="1949493" y="363879"/>
                    <a:pt x="1953917" y="368302"/>
                    <a:pt x="1953917" y="373759"/>
                  </a:cubicBezTo>
                  <a:cubicBezTo>
                    <a:pt x="1953917" y="379216"/>
                    <a:pt x="1949493" y="383640"/>
                    <a:pt x="1944037" y="383640"/>
                  </a:cubicBezTo>
                  <a:cubicBezTo>
                    <a:pt x="1938580" y="383640"/>
                    <a:pt x="1934156" y="379216"/>
                    <a:pt x="1934156" y="373759"/>
                  </a:cubicBezTo>
                  <a:cubicBezTo>
                    <a:pt x="1934156" y="368302"/>
                    <a:pt x="1938580" y="363879"/>
                    <a:pt x="1944037" y="363879"/>
                  </a:cubicBezTo>
                  <a:close/>
                  <a:moveTo>
                    <a:pt x="1915792" y="363879"/>
                  </a:moveTo>
                  <a:cubicBezTo>
                    <a:pt x="1921249" y="363879"/>
                    <a:pt x="1925672" y="368302"/>
                    <a:pt x="1925672" y="373759"/>
                  </a:cubicBezTo>
                  <a:cubicBezTo>
                    <a:pt x="1925672" y="379216"/>
                    <a:pt x="1921249" y="383640"/>
                    <a:pt x="1915792" y="383640"/>
                  </a:cubicBezTo>
                  <a:cubicBezTo>
                    <a:pt x="1910335" y="383640"/>
                    <a:pt x="1905911" y="379216"/>
                    <a:pt x="1905911" y="373759"/>
                  </a:cubicBezTo>
                  <a:cubicBezTo>
                    <a:pt x="1905911" y="368302"/>
                    <a:pt x="1910335" y="363879"/>
                    <a:pt x="1915792" y="363879"/>
                  </a:cubicBezTo>
                  <a:close/>
                  <a:moveTo>
                    <a:pt x="1887546" y="363879"/>
                  </a:moveTo>
                  <a:cubicBezTo>
                    <a:pt x="1893003" y="363879"/>
                    <a:pt x="1897426" y="368302"/>
                    <a:pt x="1897426" y="373759"/>
                  </a:cubicBezTo>
                  <a:cubicBezTo>
                    <a:pt x="1897426" y="379216"/>
                    <a:pt x="1893003" y="383640"/>
                    <a:pt x="1887546" y="383640"/>
                  </a:cubicBezTo>
                  <a:cubicBezTo>
                    <a:pt x="1882089" y="383640"/>
                    <a:pt x="1877665" y="379216"/>
                    <a:pt x="1877665" y="373759"/>
                  </a:cubicBezTo>
                  <a:cubicBezTo>
                    <a:pt x="1877665" y="368302"/>
                    <a:pt x="1882089" y="363879"/>
                    <a:pt x="1887546" y="363879"/>
                  </a:cubicBezTo>
                  <a:close/>
                  <a:moveTo>
                    <a:pt x="1859300" y="363879"/>
                  </a:moveTo>
                  <a:cubicBezTo>
                    <a:pt x="1864757" y="363879"/>
                    <a:pt x="1869181" y="368302"/>
                    <a:pt x="1869181" y="373759"/>
                  </a:cubicBezTo>
                  <a:cubicBezTo>
                    <a:pt x="1869181" y="379216"/>
                    <a:pt x="1864757" y="383640"/>
                    <a:pt x="1859300" y="383640"/>
                  </a:cubicBezTo>
                  <a:cubicBezTo>
                    <a:pt x="1853843" y="383640"/>
                    <a:pt x="1849420" y="379216"/>
                    <a:pt x="1849420" y="373759"/>
                  </a:cubicBezTo>
                  <a:cubicBezTo>
                    <a:pt x="1849420" y="368302"/>
                    <a:pt x="1853843" y="363879"/>
                    <a:pt x="1859300" y="363879"/>
                  </a:cubicBezTo>
                  <a:close/>
                  <a:moveTo>
                    <a:pt x="1831055" y="363879"/>
                  </a:moveTo>
                  <a:cubicBezTo>
                    <a:pt x="1836511" y="363879"/>
                    <a:pt x="1840935" y="368302"/>
                    <a:pt x="1840935" y="373759"/>
                  </a:cubicBezTo>
                  <a:cubicBezTo>
                    <a:pt x="1840935" y="379216"/>
                    <a:pt x="1836511" y="383640"/>
                    <a:pt x="1831055" y="383640"/>
                  </a:cubicBezTo>
                  <a:cubicBezTo>
                    <a:pt x="1825598" y="383640"/>
                    <a:pt x="1821174" y="379216"/>
                    <a:pt x="1821174" y="373759"/>
                  </a:cubicBezTo>
                  <a:cubicBezTo>
                    <a:pt x="1821174" y="368302"/>
                    <a:pt x="1825598" y="363879"/>
                    <a:pt x="1831055" y="363879"/>
                  </a:cubicBezTo>
                  <a:close/>
                  <a:moveTo>
                    <a:pt x="1802810" y="363879"/>
                  </a:moveTo>
                  <a:cubicBezTo>
                    <a:pt x="1808266" y="363879"/>
                    <a:pt x="1812690" y="368302"/>
                    <a:pt x="1812690" y="373759"/>
                  </a:cubicBezTo>
                  <a:cubicBezTo>
                    <a:pt x="1812690" y="379216"/>
                    <a:pt x="1808266" y="383640"/>
                    <a:pt x="1802810" y="383640"/>
                  </a:cubicBezTo>
                  <a:cubicBezTo>
                    <a:pt x="1797353" y="383640"/>
                    <a:pt x="1792930" y="379216"/>
                    <a:pt x="1792930" y="373759"/>
                  </a:cubicBezTo>
                  <a:cubicBezTo>
                    <a:pt x="1792930" y="368302"/>
                    <a:pt x="1797353" y="363879"/>
                    <a:pt x="1802810" y="363879"/>
                  </a:cubicBezTo>
                  <a:close/>
                  <a:moveTo>
                    <a:pt x="1774565" y="363879"/>
                  </a:moveTo>
                  <a:cubicBezTo>
                    <a:pt x="1780021" y="363879"/>
                    <a:pt x="1784445" y="368302"/>
                    <a:pt x="1784445" y="373759"/>
                  </a:cubicBezTo>
                  <a:cubicBezTo>
                    <a:pt x="1784445" y="379216"/>
                    <a:pt x="1780021" y="383640"/>
                    <a:pt x="1774565" y="383640"/>
                  </a:cubicBezTo>
                  <a:cubicBezTo>
                    <a:pt x="1769108" y="383640"/>
                    <a:pt x="1764684" y="379216"/>
                    <a:pt x="1764684" y="373759"/>
                  </a:cubicBezTo>
                  <a:cubicBezTo>
                    <a:pt x="1764684" y="368302"/>
                    <a:pt x="1769108" y="363879"/>
                    <a:pt x="1774565" y="363879"/>
                  </a:cubicBezTo>
                  <a:close/>
                  <a:moveTo>
                    <a:pt x="1746319" y="363879"/>
                  </a:moveTo>
                  <a:cubicBezTo>
                    <a:pt x="1751776" y="363879"/>
                    <a:pt x="1756199" y="368302"/>
                    <a:pt x="1756199" y="373759"/>
                  </a:cubicBezTo>
                  <a:cubicBezTo>
                    <a:pt x="1756199" y="379216"/>
                    <a:pt x="1751776" y="383640"/>
                    <a:pt x="1746319" y="383640"/>
                  </a:cubicBezTo>
                  <a:cubicBezTo>
                    <a:pt x="1740862" y="383640"/>
                    <a:pt x="1736438" y="379216"/>
                    <a:pt x="1736438" y="373759"/>
                  </a:cubicBezTo>
                  <a:cubicBezTo>
                    <a:pt x="1736438" y="368302"/>
                    <a:pt x="1740862" y="363879"/>
                    <a:pt x="1746319" y="363879"/>
                  </a:cubicBezTo>
                  <a:close/>
                  <a:moveTo>
                    <a:pt x="1718074" y="363879"/>
                  </a:moveTo>
                  <a:cubicBezTo>
                    <a:pt x="1723530" y="363879"/>
                    <a:pt x="1727954" y="368302"/>
                    <a:pt x="1727954" y="373759"/>
                  </a:cubicBezTo>
                  <a:cubicBezTo>
                    <a:pt x="1727954" y="379216"/>
                    <a:pt x="1723530" y="383640"/>
                    <a:pt x="1718074" y="383640"/>
                  </a:cubicBezTo>
                  <a:cubicBezTo>
                    <a:pt x="1712617" y="383640"/>
                    <a:pt x="1708193" y="379216"/>
                    <a:pt x="1708193" y="373759"/>
                  </a:cubicBezTo>
                  <a:cubicBezTo>
                    <a:pt x="1708193" y="368302"/>
                    <a:pt x="1712617" y="363879"/>
                    <a:pt x="1718074" y="363879"/>
                  </a:cubicBezTo>
                  <a:close/>
                  <a:moveTo>
                    <a:pt x="1689855" y="363879"/>
                  </a:moveTo>
                  <a:cubicBezTo>
                    <a:pt x="1695312" y="363879"/>
                    <a:pt x="1699735" y="368302"/>
                    <a:pt x="1699735" y="373759"/>
                  </a:cubicBezTo>
                  <a:cubicBezTo>
                    <a:pt x="1699735" y="379216"/>
                    <a:pt x="1695312" y="383640"/>
                    <a:pt x="1689855" y="383640"/>
                  </a:cubicBezTo>
                  <a:cubicBezTo>
                    <a:pt x="1684398" y="383640"/>
                    <a:pt x="1679974" y="379216"/>
                    <a:pt x="1679974" y="373759"/>
                  </a:cubicBezTo>
                  <a:cubicBezTo>
                    <a:pt x="1679974" y="368302"/>
                    <a:pt x="1684398" y="363879"/>
                    <a:pt x="1689855" y="363879"/>
                  </a:cubicBezTo>
                  <a:close/>
                  <a:moveTo>
                    <a:pt x="1661617" y="363879"/>
                  </a:moveTo>
                  <a:cubicBezTo>
                    <a:pt x="1667074" y="363879"/>
                    <a:pt x="1671497" y="368302"/>
                    <a:pt x="1671497" y="373759"/>
                  </a:cubicBezTo>
                  <a:cubicBezTo>
                    <a:pt x="1671497" y="379216"/>
                    <a:pt x="1667074" y="383640"/>
                    <a:pt x="1661617" y="383640"/>
                  </a:cubicBezTo>
                  <a:cubicBezTo>
                    <a:pt x="1656160" y="383640"/>
                    <a:pt x="1651736" y="379216"/>
                    <a:pt x="1651736" y="373759"/>
                  </a:cubicBezTo>
                  <a:cubicBezTo>
                    <a:pt x="1651736" y="368302"/>
                    <a:pt x="1656160" y="363879"/>
                    <a:pt x="1661617" y="363879"/>
                  </a:cubicBezTo>
                  <a:close/>
                  <a:moveTo>
                    <a:pt x="1633372" y="363879"/>
                  </a:moveTo>
                  <a:cubicBezTo>
                    <a:pt x="1638829" y="363879"/>
                    <a:pt x="1643253" y="368302"/>
                    <a:pt x="1643253" y="373759"/>
                  </a:cubicBezTo>
                  <a:cubicBezTo>
                    <a:pt x="1643253" y="379216"/>
                    <a:pt x="1638829" y="383640"/>
                    <a:pt x="1633372" y="383640"/>
                  </a:cubicBezTo>
                  <a:cubicBezTo>
                    <a:pt x="1627915" y="383640"/>
                    <a:pt x="1623491" y="379216"/>
                    <a:pt x="1623491" y="373759"/>
                  </a:cubicBezTo>
                  <a:cubicBezTo>
                    <a:pt x="1623491" y="368302"/>
                    <a:pt x="1627915" y="363879"/>
                    <a:pt x="1633372" y="363879"/>
                  </a:cubicBezTo>
                  <a:close/>
                  <a:moveTo>
                    <a:pt x="1605126" y="363879"/>
                  </a:moveTo>
                  <a:cubicBezTo>
                    <a:pt x="1610583" y="363879"/>
                    <a:pt x="1615006" y="368302"/>
                    <a:pt x="1615006" y="373759"/>
                  </a:cubicBezTo>
                  <a:cubicBezTo>
                    <a:pt x="1615006" y="379216"/>
                    <a:pt x="1610583" y="383640"/>
                    <a:pt x="1605126" y="383640"/>
                  </a:cubicBezTo>
                  <a:cubicBezTo>
                    <a:pt x="1599669" y="383640"/>
                    <a:pt x="1595245" y="379216"/>
                    <a:pt x="1595245" y="373759"/>
                  </a:cubicBezTo>
                  <a:cubicBezTo>
                    <a:pt x="1595245" y="368302"/>
                    <a:pt x="1599669" y="363879"/>
                    <a:pt x="1605126" y="363879"/>
                  </a:cubicBezTo>
                  <a:close/>
                  <a:moveTo>
                    <a:pt x="1576881" y="363879"/>
                  </a:moveTo>
                  <a:cubicBezTo>
                    <a:pt x="1582338" y="363879"/>
                    <a:pt x="1586762" y="368302"/>
                    <a:pt x="1586762" y="373759"/>
                  </a:cubicBezTo>
                  <a:cubicBezTo>
                    <a:pt x="1586762" y="379216"/>
                    <a:pt x="1582338" y="383640"/>
                    <a:pt x="1576881" y="383640"/>
                  </a:cubicBezTo>
                  <a:cubicBezTo>
                    <a:pt x="1571424" y="383640"/>
                    <a:pt x="1567000" y="379216"/>
                    <a:pt x="1567000" y="373759"/>
                  </a:cubicBezTo>
                  <a:cubicBezTo>
                    <a:pt x="1567000" y="368302"/>
                    <a:pt x="1571424" y="363879"/>
                    <a:pt x="1576881" y="363879"/>
                  </a:cubicBezTo>
                  <a:close/>
                  <a:moveTo>
                    <a:pt x="1548635" y="363879"/>
                  </a:moveTo>
                  <a:cubicBezTo>
                    <a:pt x="1554092" y="363879"/>
                    <a:pt x="1558515" y="368302"/>
                    <a:pt x="1558515" y="373759"/>
                  </a:cubicBezTo>
                  <a:cubicBezTo>
                    <a:pt x="1558515" y="379216"/>
                    <a:pt x="1554092" y="383640"/>
                    <a:pt x="1548635" y="383640"/>
                  </a:cubicBezTo>
                  <a:cubicBezTo>
                    <a:pt x="1543178" y="383640"/>
                    <a:pt x="1538754" y="379216"/>
                    <a:pt x="1538754" y="373759"/>
                  </a:cubicBezTo>
                  <a:cubicBezTo>
                    <a:pt x="1538754" y="368302"/>
                    <a:pt x="1543178" y="363879"/>
                    <a:pt x="1548635" y="363879"/>
                  </a:cubicBezTo>
                  <a:close/>
                  <a:moveTo>
                    <a:pt x="1520390" y="363879"/>
                  </a:moveTo>
                  <a:cubicBezTo>
                    <a:pt x="1525847" y="363879"/>
                    <a:pt x="1530271" y="368302"/>
                    <a:pt x="1530271" y="373759"/>
                  </a:cubicBezTo>
                  <a:cubicBezTo>
                    <a:pt x="1530271" y="379216"/>
                    <a:pt x="1525847" y="383640"/>
                    <a:pt x="1520390" y="383640"/>
                  </a:cubicBezTo>
                  <a:cubicBezTo>
                    <a:pt x="1514933" y="383640"/>
                    <a:pt x="1510510" y="379216"/>
                    <a:pt x="1510510" y="373759"/>
                  </a:cubicBezTo>
                  <a:cubicBezTo>
                    <a:pt x="1510510" y="368302"/>
                    <a:pt x="1514933" y="363879"/>
                    <a:pt x="1520390" y="363879"/>
                  </a:cubicBezTo>
                  <a:close/>
                  <a:moveTo>
                    <a:pt x="1492144" y="363879"/>
                  </a:moveTo>
                  <a:cubicBezTo>
                    <a:pt x="1497601" y="363879"/>
                    <a:pt x="1502024" y="368302"/>
                    <a:pt x="1502024" y="373759"/>
                  </a:cubicBezTo>
                  <a:cubicBezTo>
                    <a:pt x="1502024" y="379216"/>
                    <a:pt x="1497601" y="383640"/>
                    <a:pt x="1492144" y="383640"/>
                  </a:cubicBezTo>
                  <a:cubicBezTo>
                    <a:pt x="1486687" y="383640"/>
                    <a:pt x="1482263" y="379216"/>
                    <a:pt x="1482263" y="373759"/>
                  </a:cubicBezTo>
                  <a:cubicBezTo>
                    <a:pt x="1482263" y="368302"/>
                    <a:pt x="1486687" y="363879"/>
                    <a:pt x="1492144" y="363879"/>
                  </a:cubicBezTo>
                  <a:close/>
                  <a:moveTo>
                    <a:pt x="1463899" y="363879"/>
                  </a:moveTo>
                  <a:cubicBezTo>
                    <a:pt x="1469356" y="363879"/>
                    <a:pt x="1473780" y="368302"/>
                    <a:pt x="1473780" y="373759"/>
                  </a:cubicBezTo>
                  <a:cubicBezTo>
                    <a:pt x="1473780" y="379216"/>
                    <a:pt x="1469356" y="383640"/>
                    <a:pt x="1463899" y="383640"/>
                  </a:cubicBezTo>
                  <a:cubicBezTo>
                    <a:pt x="1458442" y="383640"/>
                    <a:pt x="1454019" y="379216"/>
                    <a:pt x="1454019" y="373759"/>
                  </a:cubicBezTo>
                  <a:cubicBezTo>
                    <a:pt x="1454019" y="368302"/>
                    <a:pt x="1458442" y="363879"/>
                    <a:pt x="1463899" y="363879"/>
                  </a:cubicBezTo>
                  <a:close/>
                  <a:moveTo>
                    <a:pt x="1435653" y="363879"/>
                  </a:moveTo>
                  <a:cubicBezTo>
                    <a:pt x="1441110" y="363879"/>
                    <a:pt x="1445533" y="368302"/>
                    <a:pt x="1445533" y="373759"/>
                  </a:cubicBezTo>
                  <a:cubicBezTo>
                    <a:pt x="1445533" y="379216"/>
                    <a:pt x="1441110" y="383640"/>
                    <a:pt x="1435653" y="383640"/>
                  </a:cubicBezTo>
                  <a:cubicBezTo>
                    <a:pt x="1430196" y="383640"/>
                    <a:pt x="1425772" y="379216"/>
                    <a:pt x="1425772" y="373759"/>
                  </a:cubicBezTo>
                  <a:cubicBezTo>
                    <a:pt x="1425772" y="368302"/>
                    <a:pt x="1430196" y="363879"/>
                    <a:pt x="1435653" y="363879"/>
                  </a:cubicBezTo>
                  <a:close/>
                  <a:moveTo>
                    <a:pt x="1407408" y="363879"/>
                  </a:moveTo>
                  <a:cubicBezTo>
                    <a:pt x="1412865" y="363879"/>
                    <a:pt x="1417289" y="368302"/>
                    <a:pt x="1417289" y="373759"/>
                  </a:cubicBezTo>
                  <a:cubicBezTo>
                    <a:pt x="1417289" y="379216"/>
                    <a:pt x="1412865" y="383640"/>
                    <a:pt x="1407408" y="383640"/>
                  </a:cubicBezTo>
                  <a:cubicBezTo>
                    <a:pt x="1401951" y="383640"/>
                    <a:pt x="1397528" y="379216"/>
                    <a:pt x="1397528" y="373759"/>
                  </a:cubicBezTo>
                  <a:cubicBezTo>
                    <a:pt x="1397528" y="368302"/>
                    <a:pt x="1401951" y="363879"/>
                    <a:pt x="1407408" y="363879"/>
                  </a:cubicBezTo>
                  <a:close/>
                  <a:moveTo>
                    <a:pt x="1379162" y="363879"/>
                  </a:moveTo>
                  <a:cubicBezTo>
                    <a:pt x="1384619" y="363879"/>
                    <a:pt x="1389042" y="368302"/>
                    <a:pt x="1389042" y="373759"/>
                  </a:cubicBezTo>
                  <a:cubicBezTo>
                    <a:pt x="1389042" y="379216"/>
                    <a:pt x="1384619" y="383640"/>
                    <a:pt x="1379162" y="383640"/>
                  </a:cubicBezTo>
                  <a:cubicBezTo>
                    <a:pt x="1373705" y="383640"/>
                    <a:pt x="1369281" y="379216"/>
                    <a:pt x="1369281" y="373759"/>
                  </a:cubicBezTo>
                  <a:cubicBezTo>
                    <a:pt x="1369281" y="368302"/>
                    <a:pt x="1373705" y="363879"/>
                    <a:pt x="1379162" y="363879"/>
                  </a:cubicBezTo>
                  <a:close/>
                  <a:moveTo>
                    <a:pt x="1350917" y="363879"/>
                  </a:moveTo>
                  <a:cubicBezTo>
                    <a:pt x="1356374" y="363879"/>
                    <a:pt x="1360798" y="368302"/>
                    <a:pt x="1360798" y="373759"/>
                  </a:cubicBezTo>
                  <a:cubicBezTo>
                    <a:pt x="1360798" y="379216"/>
                    <a:pt x="1356374" y="383640"/>
                    <a:pt x="1350917" y="383640"/>
                  </a:cubicBezTo>
                  <a:cubicBezTo>
                    <a:pt x="1345460" y="383640"/>
                    <a:pt x="1341037" y="379216"/>
                    <a:pt x="1341037" y="373759"/>
                  </a:cubicBezTo>
                  <a:cubicBezTo>
                    <a:pt x="1341037" y="368302"/>
                    <a:pt x="1345460" y="363879"/>
                    <a:pt x="1350917" y="363879"/>
                  </a:cubicBezTo>
                  <a:close/>
                  <a:moveTo>
                    <a:pt x="1322671" y="363879"/>
                  </a:moveTo>
                  <a:cubicBezTo>
                    <a:pt x="1328128" y="363879"/>
                    <a:pt x="1332551" y="368302"/>
                    <a:pt x="1332551" y="373759"/>
                  </a:cubicBezTo>
                  <a:cubicBezTo>
                    <a:pt x="1332551" y="379216"/>
                    <a:pt x="1328128" y="383640"/>
                    <a:pt x="1322671" y="383640"/>
                  </a:cubicBezTo>
                  <a:cubicBezTo>
                    <a:pt x="1317214" y="383640"/>
                    <a:pt x="1312790" y="379216"/>
                    <a:pt x="1312790" y="373759"/>
                  </a:cubicBezTo>
                  <a:cubicBezTo>
                    <a:pt x="1312790" y="368302"/>
                    <a:pt x="1317214" y="363879"/>
                    <a:pt x="1322671" y="363879"/>
                  </a:cubicBezTo>
                  <a:close/>
                  <a:moveTo>
                    <a:pt x="1294426" y="363879"/>
                  </a:moveTo>
                  <a:cubicBezTo>
                    <a:pt x="1299883" y="363879"/>
                    <a:pt x="1304307" y="368302"/>
                    <a:pt x="1304307" y="373759"/>
                  </a:cubicBezTo>
                  <a:cubicBezTo>
                    <a:pt x="1304307" y="379216"/>
                    <a:pt x="1299883" y="383640"/>
                    <a:pt x="1294426" y="383640"/>
                  </a:cubicBezTo>
                  <a:cubicBezTo>
                    <a:pt x="1288969" y="383640"/>
                    <a:pt x="1284545" y="379216"/>
                    <a:pt x="1284545" y="373759"/>
                  </a:cubicBezTo>
                  <a:cubicBezTo>
                    <a:pt x="1284545" y="368302"/>
                    <a:pt x="1288969" y="363879"/>
                    <a:pt x="1294426" y="363879"/>
                  </a:cubicBezTo>
                  <a:close/>
                  <a:moveTo>
                    <a:pt x="1266180" y="363879"/>
                  </a:moveTo>
                  <a:cubicBezTo>
                    <a:pt x="1271637" y="363879"/>
                    <a:pt x="1276060" y="368302"/>
                    <a:pt x="1276060" y="373759"/>
                  </a:cubicBezTo>
                  <a:cubicBezTo>
                    <a:pt x="1276060" y="379216"/>
                    <a:pt x="1271637" y="383640"/>
                    <a:pt x="1266180" y="383640"/>
                  </a:cubicBezTo>
                  <a:cubicBezTo>
                    <a:pt x="1260723" y="383640"/>
                    <a:pt x="1256299" y="379216"/>
                    <a:pt x="1256299" y="373759"/>
                  </a:cubicBezTo>
                  <a:cubicBezTo>
                    <a:pt x="1256299" y="368302"/>
                    <a:pt x="1260723" y="363879"/>
                    <a:pt x="1266180" y="363879"/>
                  </a:cubicBezTo>
                  <a:close/>
                  <a:moveTo>
                    <a:pt x="1237935" y="363879"/>
                  </a:moveTo>
                  <a:cubicBezTo>
                    <a:pt x="1243392" y="363879"/>
                    <a:pt x="1247816" y="368302"/>
                    <a:pt x="1247816" y="373759"/>
                  </a:cubicBezTo>
                  <a:cubicBezTo>
                    <a:pt x="1247816" y="379216"/>
                    <a:pt x="1243392" y="383640"/>
                    <a:pt x="1237935" y="383640"/>
                  </a:cubicBezTo>
                  <a:cubicBezTo>
                    <a:pt x="1232478" y="383640"/>
                    <a:pt x="1228054" y="379216"/>
                    <a:pt x="1228054" y="373759"/>
                  </a:cubicBezTo>
                  <a:cubicBezTo>
                    <a:pt x="1228054" y="368302"/>
                    <a:pt x="1232478" y="363879"/>
                    <a:pt x="1237935" y="363879"/>
                  </a:cubicBezTo>
                  <a:close/>
                  <a:moveTo>
                    <a:pt x="1209689" y="363879"/>
                  </a:moveTo>
                  <a:cubicBezTo>
                    <a:pt x="1215146" y="363879"/>
                    <a:pt x="1219570" y="368302"/>
                    <a:pt x="1219570" y="373759"/>
                  </a:cubicBezTo>
                  <a:cubicBezTo>
                    <a:pt x="1219570" y="379216"/>
                    <a:pt x="1215146" y="383640"/>
                    <a:pt x="1209689" y="383640"/>
                  </a:cubicBezTo>
                  <a:cubicBezTo>
                    <a:pt x="1204232" y="383640"/>
                    <a:pt x="1199808" y="379216"/>
                    <a:pt x="1199808" y="373759"/>
                  </a:cubicBezTo>
                  <a:cubicBezTo>
                    <a:pt x="1199808" y="368302"/>
                    <a:pt x="1204232" y="363879"/>
                    <a:pt x="1209689" y="363879"/>
                  </a:cubicBezTo>
                  <a:close/>
                  <a:moveTo>
                    <a:pt x="1181444" y="363879"/>
                  </a:moveTo>
                  <a:cubicBezTo>
                    <a:pt x="1186901" y="363879"/>
                    <a:pt x="1191325" y="368302"/>
                    <a:pt x="1191325" y="373759"/>
                  </a:cubicBezTo>
                  <a:cubicBezTo>
                    <a:pt x="1191325" y="379216"/>
                    <a:pt x="1186901" y="383640"/>
                    <a:pt x="1181444" y="383640"/>
                  </a:cubicBezTo>
                  <a:cubicBezTo>
                    <a:pt x="1175987" y="383640"/>
                    <a:pt x="1171564" y="379216"/>
                    <a:pt x="1171564" y="373759"/>
                  </a:cubicBezTo>
                  <a:cubicBezTo>
                    <a:pt x="1171564" y="368302"/>
                    <a:pt x="1175987" y="363879"/>
                    <a:pt x="1181444" y="363879"/>
                  </a:cubicBezTo>
                  <a:close/>
                  <a:moveTo>
                    <a:pt x="1153198" y="363879"/>
                  </a:moveTo>
                  <a:cubicBezTo>
                    <a:pt x="1158655" y="363879"/>
                    <a:pt x="1163079" y="368302"/>
                    <a:pt x="1163079" y="373759"/>
                  </a:cubicBezTo>
                  <a:cubicBezTo>
                    <a:pt x="1163079" y="379216"/>
                    <a:pt x="1158655" y="383640"/>
                    <a:pt x="1153198" y="383640"/>
                  </a:cubicBezTo>
                  <a:cubicBezTo>
                    <a:pt x="1147741" y="383640"/>
                    <a:pt x="1143318" y="379216"/>
                    <a:pt x="1143318" y="373759"/>
                  </a:cubicBezTo>
                  <a:cubicBezTo>
                    <a:pt x="1143318" y="368302"/>
                    <a:pt x="1147741" y="363879"/>
                    <a:pt x="1153198" y="363879"/>
                  </a:cubicBezTo>
                  <a:close/>
                  <a:moveTo>
                    <a:pt x="1124953" y="363879"/>
                  </a:moveTo>
                  <a:cubicBezTo>
                    <a:pt x="1130410" y="363879"/>
                    <a:pt x="1134834" y="368302"/>
                    <a:pt x="1134834" y="373759"/>
                  </a:cubicBezTo>
                  <a:cubicBezTo>
                    <a:pt x="1134834" y="379216"/>
                    <a:pt x="1130410" y="383640"/>
                    <a:pt x="1124953" y="383640"/>
                  </a:cubicBezTo>
                  <a:cubicBezTo>
                    <a:pt x="1119497" y="383640"/>
                    <a:pt x="1115073" y="379216"/>
                    <a:pt x="1115073" y="373759"/>
                  </a:cubicBezTo>
                  <a:cubicBezTo>
                    <a:pt x="1115073" y="368302"/>
                    <a:pt x="1119497" y="363879"/>
                    <a:pt x="1124953" y="363879"/>
                  </a:cubicBezTo>
                  <a:close/>
                  <a:moveTo>
                    <a:pt x="1096707" y="363879"/>
                  </a:moveTo>
                  <a:cubicBezTo>
                    <a:pt x="1102164" y="363879"/>
                    <a:pt x="1106588" y="368302"/>
                    <a:pt x="1106588" y="373759"/>
                  </a:cubicBezTo>
                  <a:cubicBezTo>
                    <a:pt x="1106588" y="379216"/>
                    <a:pt x="1102164" y="383640"/>
                    <a:pt x="1096707" y="383640"/>
                  </a:cubicBezTo>
                  <a:cubicBezTo>
                    <a:pt x="1091250" y="383640"/>
                    <a:pt x="1086826" y="379216"/>
                    <a:pt x="1086826" y="373759"/>
                  </a:cubicBezTo>
                  <a:cubicBezTo>
                    <a:pt x="1086826" y="368302"/>
                    <a:pt x="1091250" y="363879"/>
                    <a:pt x="1096707" y="363879"/>
                  </a:cubicBezTo>
                  <a:close/>
                  <a:moveTo>
                    <a:pt x="1068462" y="363879"/>
                  </a:moveTo>
                  <a:cubicBezTo>
                    <a:pt x="1073919" y="363879"/>
                    <a:pt x="1078343" y="368302"/>
                    <a:pt x="1078343" y="373759"/>
                  </a:cubicBezTo>
                  <a:cubicBezTo>
                    <a:pt x="1078343" y="379216"/>
                    <a:pt x="1073919" y="383640"/>
                    <a:pt x="1068462" y="383640"/>
                  </a:cubicBezTo>
                  <a:cubicBezTo>
                    <a:pt x="1063005" y="383640"/>
                    <a:pt x="1058582" y="379216"/>
                    <a:pt x="1058582" y="373759"/>
                  </a:cubicBezTo>
                  <a:cubicBezTo>
                    <a:pt x="1058582" y="368302"/>
                    <a:pt x="1063005" y="363879"/>
                    <a:pt x="1068462" y="363879"/>
                  </a:cubicBezTo>
                  <a:close/>
                  <a:moveTo>
                    <a:pt x="1040216" y="363879"/>
                  </a:moveTo>
                  <a:cubicBezTo>
                    <a:pt x="1045673" y="363879"/>
                    <a:pt x="1050097" y="368302"/>
                    <a:pt x="1050097" y="373759"/>
                  </a:cubicBezTo>
                  <a:cubicBezTo>
                    <a:pt x="1050097" y="379216"/>
                    <a:pt x="1045673" y="383640"/>
                    <a:pt x="1040216" y="383640"/>
                  </a:cubicBezTo>
                  <a:cubicBezTo>
                    <a:pt x="1034759" y="383640"/>
                    <a:pt x="1030335" y="379216"/>
                    <a:pt x="1030335" y="373759"/>
                  </a:cubicBezTo>
                  <a:cubicBezTo>
                    <a:pt x="1030335" y="368302"/>
                    <a:pt x="1034759" y="363879"/>
                    <a:pt x="1040216" y="363879"/>
                  </a:cubicBezTo>
                  <a:close/>
                  <a:moveTo>
                    <a:pt x="1011971" y="363879"/>
                  </a:moveTo>
                  <a:cubicBezTo>
                    <a:pt x="1017428" y="363879"/>
                    <a:pt x="1021852" y="368302"/>
                    <a:pt x="1021852" y="373759"/>
                  </a:cubicBezTo>
                  <a:cubicBezTo>
                    <a:pt x="1021852" y="379216"/>
                    <a:pt x="1017428" y="383640"/>
                    <a:pt x="1011971" y="383640"/>
                  </a:cubicBezTo>
                  <a:cubicBezTo>
                    <a:pt x="1006515" y="383640"/>
                    <a:pt x="1002091" y="379216"/>
                    <a:pt x="1002091" y="373759"/>
                  </a:cubicBezTo>
                  <a:cubicBezTo>
                    <a:pt x="1002091" y="368302"/>
                    <a:pt x="1006515" y="363879"/>
                    <a:pt x="1011971" y="363879"/>
                  </a:cubicBezTo>
                  <a:close/>
                  <a:moveTo>
                    <a:pt x="983725" y="363879"/>
                  </a:moveTo>
                  <a:cubicBezTo>
                    <a:pt x="989182" y="363879"/>
                    <a:pt x="993606" y="368302"/>
                    <a:pt x="993606" y="373759"/>
                  </a:cubicBezTo>
                  <a:cubicBezTo>
                    <a:pt x="993606" y="379216"/>
                    <a:pt x="989182" y="383640"/>
                    <a:pt x="983725" y="383640"/>
                  </a:cubicBezTo>
                  <a:cubicBezTo>
                    <a:pt x="978268" y="383640"/>
                    <a:pt x="973844" y="379216"/>
                    <a:pt x="973844" y="373759"/>
                  </a:cubicBezTo>
                  <a:cubicBezTo>
                    <a:pt x="973844" y="368302"/>
                    <a:pt x="978268" y="363879"/>
                    <a:pt x="983725" y="363879"/>
                  </a:cubicBezTo>
                  <a:close/>
                  <a:moveTo>
                    <a:pt x="955480" y="363879"/>
                  </a:moveTo>
                  <a:cubicBezTo>
                    <a:pt x="960937" y="363879"/>
                    <a:pt x="965361" y="368302"/>
                    <a:pt x="965361" y="373759"/>
                  </a:cubicBezTo>
                  <a:cubicBezTo>
                    <a:pt x="965361" y="379216"/>
                    <a:pt x="960937" y="383640"/>
                    <a:pt x="955480" y="383640"/>
                  </a:cubicBezTo>
                  <a:cubicBezTo>
                    <a:pt x="950024" y="383640"/>
                    <a:pt x="945600" y="379216"/>
                    <a:pt x="945600" y="373759"/>
                  </a:cubicBezTo>
                  <a:cubicBezTo>
                    <a:pt x="945600" y="368302"/>
                    <a:pt x="950023" y="363879"/>
                    <a:pt x="955480" y="363879"/>
                  </a:cubicBezTo>
                  <a:close/>
                  <a:moveTo>
                    <a:pt x="927234" y="363879"/>
                  </a:moveTo>
                  <a:cubicBezTo>
                    <a:pt x="932691" y="363879"/>
                    <a:pt x="937115" y="368302"/>
                    <a:pt x="937115" y="373759"/>
                  </a:cubicBezTo>
                  <a:cubicBezTo>
                    <a:pt x="937115" y="379216"/>
                    <a:pt x="932691" y="383640"/>
                    <a:pt x="927234" y="383640"/>
                  </a:cubicBezTo>
                  <a:cubicBezTo>
                    <a:pt x="921777" y="383640"/>
                    <a:pt x="917353" y="379216"/>
                    <a:pt x="917353" y="373759"/>
                  </a:cubicBezTo>
                  <a:cubicBezTo>
                    <a:pt x="917353" y="368302"/>
                    <a:pt x="921777" y="363879"/>
                    <a:pt x="927234" y="363879"/>
                  </a:cubicBezTo>
                  <a:close/>
                  <a:moveTo>
                    <a:pt x="898989" y="363879"/>
                  </a:moveTo>
                  <a:cubicBezTo>
                    <a:pt x="904446" y="363879"/>
                    <a:pt x="908870" y="368302"/>
                    <a:pt x="908870" y="373759"/>
                  </a:cubicBezTo>
                  <a:cubicBezTo>
                    <a:pt x="908870" y="379216"/>
                    <a:pt x="904446" y="383640"/>
                    <a:pt x="898989" y="383640"/>
                  </a:cubicBezTo>
                  <a:cubicBezTo>
                    <a:pt x="893533" y="383640"/>
                    <a:pt x="889109" y="379216"/>
                    <a:pt x="889109" y="373759"/>
                  </a:cubicBezTo>
                  <a:cubicBezTo>
                    <a:pt x="889109" y="368302"/>
                    <a:pt x="893532" y="363879"/>
                    <a:pt x="898989" y="363879"/>
                  </a:cubicBezTo>
                  <a:close/>
                  <a:moveTo>
                    <a:pt x="870743" y="363879"/>
                  </a:moveTo>
                  <a:cubicBezTo>
                    <a:pt x="876200" y="363879"/>
                    <a:pt x="880624" y="368302"/>
                    <a:pt x="880624" y="373759"/>
                  </a:cubicBezTo>
                  <a:cubicBezTo>
                    <a:pt x="880624" y="379216"/>
                    <a:pt x="876200" y="383640"/>
                    <a:pt x="870743" y="383640"/>
                  </a:cubicBezTo>
                  <a:cubicBezTo>
                    <a:pt x="865286" y="383640"/>
                    <a:pt x="860863" y="379216"/>
                    <a:pt x="860863" y="373759"/>
                  </a:cubicBezTo>
                  <a:cubicBezTo>
                    <a:pt x="860863" y="368302"/>
                    <a:pt x="865286" y="363879"/>
                    <a:pt x="870743" y="363879"/>
                  </a:cubicBezTo>
                  <a:close/>
                  <a:moveTo>
                    <a:pt x="842499" y="363879"/>
                  </a:moveTo>
                  <a:cubicBezTo>
                    <a:pt x="847955" y="363879"/>
                    <a:pt x="852379" y="368302"/>
                    <a:pt x="852379" y="373759"/>
                  </a:cubicBezTo>
                  <a:cubicBezTo>
                    <a:pt x="852379" y="379216"/>
                    <a:pt x="847955" y="383640"/>
                    <a:pt x="842499" y="383640"/>
                  </a:cubicBezTo>
                  <a:cubicBezTo>
                    <a:pt x="837042" y="383640"/>
                    <a:pt x="832618" y="379216"/>
                    <a:pt x="832618" y="373759"/>
                  </a:cubicBezTo>
                  <a:cubicBezTo>
                    <a:pt x="832618" y="368302"/>
                    <a:pt x="837042" y="363879"/>
                    <a:pt x="842499" y="363879"/>
                  </a:cubicBezTo>
                  <a:close/>
                  <a:moveTo>
                    <a:pt x="814252" y="363879"/>
                  </a:moveTo>
                  <a:cubicBezTo>
                    <a:pt x="819709" y="363879"/>
                    <a:pt x="824133" y="368302"/>
                    <a:pt x="824133" y="373759"/>
                  </a:cubicBezTo>
                  <a:cubicBezTo>
                    <a:pt x="824133" y="379216"/>
                    <a:pt x="819709" y="383640"/>
                    <a:pt x="814252" y="383640"/>
                  </a:cubicBezTo>
                  <a:cubicBezTo>
                    <a:pt x="808795" y="383640"/>
                    <a:pt x="804372" y="379216"/>
                    <a:pt x="804372" y="373759"/>
                  </a:cubicBezTo>
                  <a:cubicBezTo>
                    <a:pt x="804372" y="368302"/>
                    <a:pt x="808795" y="363879"/>
                    <a:pt x="814252" y="363879"/>
                  </a:cubicBezTo>
                  <a:close/>
                  <a:moveTo>
                    <a:pt x="786008" y="363879"/>
                  </a:moveTo>
                  <a:cubicBezTo>
                    <a:pt x="791465" y="363879"/>
                    <a:pt x="795888" y="368302"/>
                    <a:pt x="795888" y="373759"/>
                  </a:cubicBezTo>
                  <a:cubicBezTo>
                    <a:pt x="795888" y="379216"/>
                    <a:pt x="791465" y="383640"/>
                    <a:pt x="786008" y="383640"/>
                  </a:cubicBezTo>
                  <a:cubicBezTo>
                    <a:pt x="780551" y="383640"/>
                    <a:pt x="776127" y="379216"/>
                    <a:pt x="776127" y="373759"/>
                  </a:cubicBezTo>
                  <a:cubicBezTo>
                    <a:pt x="776127" y="368302"/>
                    <a:pt x="780551" y="363879"/>
                    <a:pt x="786008" y="363879"/>
                  </a:cubicBezTo>
                  <a:close/>
                  <a:moveTo>
                    <a:pt x="757761" y="363879"/>
                  </a:moveTo>
                  <a:cubicBezTo>
                    <a:pt x="763218" y="363879"/>
                    <a:pt x="767642" y="368302"/>
                    <a:pt x="767642" y="373759"/>
                  </a:cubicBezTo>
                  <a:cubicBezTo>
                    <a:pt x="767642" y="379216"/>
                    <a:pt x="763218" y="383640"/>
                    <a:pt x="757761" y="383640"/>
                  </a:cubicBezTo>
                  <a:cubicBezTo>
                    <a:pt x="752304" y="383640"/>
                    <a:pt x="747881" y="379216"/>
                    <a:pt x="747881" y="373759"/>
                  </a:cubicBezTo>
                  <a:cubicBezTo>
                    <a:pt x="747881" y="368302"/>
                    <a:pt x="752304" y="363879"/>
                    <a:pt x="757761" y="363879"/>
                  </a:cubicBezTo>
                  <a:close/>
                  <a:moveTo>
                    <a:pt x="729517" y="363879"/>
                  </a:moveTo>
                  <a:cubicBezTo>
                    <a:pt x="734974" y="363879"/>
                    <a:pt x="739397" y="368302"/>
                    <a:pt x="739397" y="373759"/>
                  </a:cubicBezTo>
                  <a:cubicBezTo>
                    <a:pt x="739397" y="379216"/>
                    <a:pt x="734974" y="383640"/>
                    <a:pt x="729517" y="383640"/>
                  </a:cubicBezTo>
                  <a:cubicBezTo>
                    <a:pt x="724060" y="383640"/>
                    <a:pt x="719636" y="379216"/>
                    <a:pt x="719636" y="373759"/>
                  </a:cubicBezTo>
                  <a:cubicBezTo>
                    <a:pt x="719636" y="368302"/>
                    <a:pt x="724060" y="363879"/>
                    <a:pt x="729517" y="363879"/>
                  </a:cubicBezTo>
                  <a:close/>
                  <a:moveTo>
                    <a:pt x="701270" y="363879"/>
                  </a:moveTo>
                  <a:cubicBezTo>
                    <a:pt x="706727" y="363879"/>
                    <a:pt x="711151" y="368302"/>
                    <a:pt x="711151" y="373759"/>
                  </a:cubicBezTo>
                  <a:cubicBezTo>
                    <a:pt x="711151" y="379216"/>
                    <a:pt x="706727" y="383640"/>
                    <a:pt x="701270" y="383640"/>
                  </a:cubicBezTo>
                  <a:cubicBezTo>
                    <a:pt x="695813" y="383640"/>
                    <a:pt x="691390" y="379216"/>
                    <a:pt x="691390" y="373759"/>
                  </a:cubicBezTo>
                  <a:cubicBezTo>
                    <a:pt x="691390" y="368302"/>
                    <a:pt x="695813" y="363879"/>
                    <a:pt x="701270" y="363879"/>
                  </a:cubicBezTo>
                  <a:close/>
                  <a:moveTo>
                    <a:pt x="673026" y="363879"/>
                  </a:moveTo>
                  <a:cubicBezTo>
                    <a:pt x="678482" y="363879"/>
                    <a:pt x="682906" y="368302"/>
                    <a:pt x="682906" y="373759"/>
                  </a:cubicBezTo>
                  <a:cubicBezTo>
                    <a:pt x="682906" y="379216"/>
                    <a:pt x="678482" y="383640"/>
                    <a:pt x="673026" y="383640"/>
                  </a:cubicBezTo>
                  <a:cubicBezTo>
                    <a:pt x="667569" y="383640"/>
                    <a:pt x="663145" y="379216"/>
                    <a:pt x="663145" y="373759"/>
                  </a:cubicBezTo>
                  <a:cubicBezTo>
                    <a:pt x="663145" y="368302"/>
                    <a:pt x="667569" y="363879"/>
                    <a:pt x="673026" y="363879"/>
                  </a:cubicBezTo>
                  <a:close/>
                  <a:moveTo>
                    <a:pt x="644779" y="363879"/>
                  </a:moveTo>
                  <a:cubicBezTo>
                    <a:pt x="650236" y="363879"/>
                    <a:pt x="654660" y="368302"/>
                    <a:pt x="654660" y="373759"/>
                  </a:cubicBezTo>
                  <a:cubicBezTo>
                    <a:pt x="654660" y="379216"/>
                    <a:pt x="650236" y="383640"/>
                    <a:pt x="644779" y="383640"/>
                  </a:cubicBezTo>
                  <a:cubicBezTo>
                    <a:pt x="639322" y="383640"/>
                    <a:pt x="634899" y="379216"/>
                    <a:pt x="634899" y="373759"/>
                  </a:cubicBezTo>
                  <a:cubicBezTo>
                    <a:pt x="634899" y="368302"/>
                    <a:pt x="639322" y="363879"/>
                    <a:pt x="644779" y="363879"/>
                  </a:cubicBezTo>
                  <a:close/>
                  <a:moveTo>
                    <a:pt x="616535" y="363879"/>
                  </a:moveTo>
                  <a:cubicBezTo>
                    <a:pt x="621991" y="363879"/>
                    <a:pt x="626415" y="368302"/>
                    <a:pt x="626415" y="373759"/>
                  </a:cubicBezTo>
                  <a:cubicBezTo>
                    <a:pt x="626415" y="379216"/>
                    <a:pt x="621991" y="383640"/>
                    <a:pt x="616535" y="383640"/>
                  </a:cubicBezTo>
                  <a:cubicBezTo>
                    <a:pt x="611078" y="383640"/>
                    <a:pt x="606654" y="379216"/>
                    <a:pt x="606654" y="373759"/>
                  </a:cubicBezTo>
                  <a:cubicBezTo>
                    <a:pt x="606654" y="368302"/>
                    <a:pt x="611078" y="363879"/>
                    <a:pt x="616535" y="363879"/>
                  </a:cubicBezTo>
                  <a:close/>
                  <a:moveTo>
                    <a:pt x="588288" y="363879"/>
                  </a:moveTo>
                  <a:cubicBezTo>
                    <a:pt x="593745" y="363879"/>
                    <a:pt x="598169" y="368302"/>
                    <a:pt x="598169" y="373759"/>
                  </a:cubicBezTo>
                  <a:cubicBezTo>
                    <a:pt x="598169" y="379216"/>
                    <a:pt x="593745" y="383640"/>
                    <a:pt x="588288" y="383640"/>
                  </a:cubicBezTo>
                  <a:cubicBezTo>
                    <a:pt x="582832" y="383640"/>
                    <a:pt x="578408" y="379216"/>
                    <a:pt x="578408" y="373759"/>
                  </a:cubicBezTo>
                  <a:cubicBezTo>
                    <a:pt x="578408" y="368302"/>
                    <a:pt x="582832" y="363879"/>
                    <a:pt x="588288" y="363879"/>
                  </a:cubicBezTo>
                  <a:close/>
                  <a:moveTo>
                    <a:pt x="560044" y="363879"/>
                  </a:moveTo>
                  <a:cubicBezTo>
                    <a:pt x="565501" y="363879"/>
                    <a:pt x="569924" y="368302"/>
                    <a:pt x="569924" y="373759"/>
                  </a:cubicBezTo>
                  <a:cubicBezTo>
                    <a:pt x="569924" y="379216"/>
                    <a:pt x="565501" y="383640"/>
                    <a:pt x="560044" y="383640"/>
                  </a:cubicBezTo>
                  <a:cubicBezTo>
                    <a:pt x="554587" y="383640"/>
                    <a:pt x="550163" y="379216"/>
                    <a:pt x="550163" y="373759"/>
                  </a:cubicBezTo>
                  <a:cubicBezTo>
                    <a:pt x="550163" y="368302"/>
                    <a:pt x="554587" y="363879"/>
                    <a:pt x="560044" y="363879"/>
                  </a:cubicBezTo>
                  <a:close/>
                  <a:moveTo>
                    <a:pt x="531797" y="363879"/>
                  </a:moveTo>
                  <a:cubicBezTo>
                    <a:pt x="537254" y="363879"/>
                    <a:pt x="541678" y="368302"/>
                    <a:pt x="541678" y="373759"/>
                  </a:cubicBezTo>
                  <a:cubicBezTo>
                    <a:pt x="541678" y="379216"/>
                    <a:pt x="537254" y="383640"/>
                    <a:pt x="531797" y="383640"/>
                  </a:cubicBezTo>
                  <a:cubicBezTo>
                    <a:pt x="526341" y="383640"/>
                    <a:pt x="521917" y="379216"/>
                    <a:pt x="521917" y="373759"/>
                  </a:cubicBezTo>
                  <a:cubicBezTo>
                    <a:pt x="521917" y="368302"/>
                    <a:pt x="526341" y="363879"/>
                    <a:pt x="531797" y="363879"/>
                  </a:cubicBezTo>
                  <a:close/>
                  <a:moveTo>
                    <a:pt x="503553" y="363879"/>
                  </a:moveTo>
                  <a:cubicBezTo>
                    <a:pt x="509009" y="363879"/>
                    <a:pt x="513433" y="368302"/>
                    <a:pt x="513433" y="373759"/>
                  </a:cubicBezTo>
                  <a:cubicBezTo>
                    <a:pt x="513433" y="379216"/>
                    <a:pt x="509009" y="383640"/>
                    <a:pt x="503553" y="383640"/>
                  </a:cubicBezTo>
                  <a:cubicBezTo>
                    <a:pt x="498096" y="383640"/>
                    <a:pt x="493672" y="379216"/>
                    <a:pt x="493672" y="373759"/>
                  </a:cubicBezTo>
                  <a:cubicBezTo>
                    <a:pt x="493672" y="368302"/>
                    <a:pt x="498096" y="363879"/>
                    <a:pt x="503553" y="363879"/>
                  </a:cubicBezTo>
                  <a:close/>
                  <a:moveTo>
                    <a:pt x="475307" y="363879"/>
                  </a:moveTo>
                  <a:cubicBezTo>
                    <a:pt x="480763" y="363879"/>
                    <a:pt x="485187" y="368302"/>
                    <a:pt x="485187" y="373759"/>
                  </a:cubicBezTo>
                  <a:cubicBezTo>
                    <a:pt x="485187" y="379216"/>
                    <a:pt x="480763" y="383640"/>
                    <a:pt x="475307" y="383640"/>
                  </a:cubicBezTo>
                  <a:cubicBezTo>
                    <a:pt x="469850" y="383640"/>
                    <a:pt x="465426" y="379216"/>
                    <a:pt x="465426" y="373759"/>
                  </a:cubicBezTo>
                  <a:cubicBezTo>
                    <a:pt x="465426" y="368302"/>
                    <a:pt x="469850" y="363879"/>
                    <a:pt x="475307" y="363879"/>
                  </a:cubicBezTo>
                  <a:close/>
                  <a:moveTo>
                    <a:pt x="447062" y="363879"/>
                  </a:moveTo>
                  <a:cubicBezTo>
                    <a:pt x="452519" y="363879"/>
                    <a:pt x="456942" y="368302"/>
                    <a:pt x="456942" y="373759"/>
                  </a:cubicBezTo>
                  <a:cubicBezTo>
                    <a:pt x="456942" y="379216"/>
                    <a:pt x="452519" y="383640"/>
                    <a:pt x="447062" y="383640"/>
                  </a:cubicBezTo>
                  <a:cubicBezTo>
                    <a:pt x="441605" y="383640"/>
                    <a:pt x="437181" y="379216"/>
                    <a:pt x="437181" y="373759"/>
                  </a:cubicBezTo>
                  <a:cubicBezTo>
                    <a:pt x="437181" y="368302"/>
                    <a:pt x="441605" y="363879"/>
                    <a:pt x="447062" y="363879"/>
                  </a:cubicBezTo>
                  <a:close/>
                  <a:moveTo>
                    <a:pt x="418815" y="363879"/>
                  </a:moveTo>
                  <a:cubicBezTo>
                    <a:pt x="424272" y="363879"/>
                    <a:pt x="428696" y="368302"/>
                    <a:pt x="428696" y="373759"/>
                  </a:cubicBezTo>
                  <a:cubicBezTo>
                    <a:pt x="428696" y="379216"/>
                    <a:pt x="424272" y="383640"/>
                    <a:pt x="418815" y="383640"/>
                  </a:cubicBezTo>
                  <a:cubicBezTo>
                    <a:pt x="413359" y="383640"/>
                    <a:pt x="408935" y="379216"/>
                    <a:pt x="408935" y="373759"/>
                  </a:cubicBezTo>
                  <a:cubicBezTo>
                    <a:pt x="408935" y="368302"/>
                    <a:pt x="413359" y="363879"/>
                    <a:pt x="418815" y="363879"/>
                  </a:cubicBezTo>
                  <a:close/>
                  <a:moveTo>
                    <a:pt x="390571" y="363879"/>
                  </a:moveTo>
                  <a:cubicBezTo>
                    <a:pt x="396028" y="363879"/>
                    <a:pt x="400451" y="368302"/>
                    <a:pt x="400451" y="373759"/>
                  </a:cubicBezTo>
                  <a:cubicBezTo>
                    <a:pt x="400451" y="379216"/>
                    <a:pt x="396028" y="383640"/>
                    <a:pt x="390571" y="383640"/>
                  </a:cubicBezTo>
                  <a:cubicBezTo>
                    <a:pt x="385114" y="383640"/>
                    <a:pt x="380690" y="379216"/>
                    <a:pt x="380690" y="373759"/>
                  </a:cubicBezTo>
                  <a:cubicBezTo>
                    <a:pt x="380690" y="368302"/>
                    <a:pt x="385114" y="363879"/>
                    <a:pt x="390571" y="363879"/>
                  </a:cubicBezTo>
                  <a:close/>
                  <a:moveTo>
                    <a:pt x="362325" y="363879"/>
                  </a:moveTo>
                  <a:cubicBezTo>
                    <a:pt x="367782" y="363879"/>
                    <a:pt x="372205" y="368302"/>
                    <a:pt x="372205" y="373759"/>
                  </a:cubicBezTo>
                  <a:cubicBezTo>
                    <a:pt x="372205" y="379216"/>
                    <a:pt x="367782" y="383640"/>
                    <a:pt x="362325" y="383640"/>
                  </a:cubicBezTo>
                  <a:cubicBezTo>
                    <a:pt x="356868" y="383640"/>
                    <a:pt x="352444" y="379216"/>
                    <a:pt x="352444" y="373759"/>
                  </a:cubicBezTo>
                  <a:cubicBezTo>
                    <a:pt x="352444" y="368302"/>
                    <a:pt x="356868" y="363879"/>
                    <a:pt x="362325" y="363879"/>
                  </a:cubicBezTo>
                  <a:close/>
                  <a:moveTo>
                    <a:pt x="334080" y="363879"/>
                  </a:moveTo>
                  <a:cubicBezTo>
                    <a:pt x="339537" y="363879"/>
                    <a:pt x="343960" y="368302"/>
                    <a:pt x="343960" y="373759"/>
                  </a:cubicBezTo>
                  <a:cubicBezTo>
                    <a:pt x="343960" y="379216"/>
                    <a:pt x="339537" y="383640"/>
                    <a:pt x="334080" y="383640"/>
                  </a:cubicBezTo>
                  <a:cubicBezTo>
                    <a:pt x="328623" y="383640"/>
                    <a:pt x="324199" y="379216"/>
                    <a:pt x="324199" y="373759"/>
                  </a:cubicBezTo>
                  <a:cubicBezTo>
                    <a:pt x="324199" y="368302"/>
                    <a:pt x="328623" y="363879"/>
                    <a:pt x="334080" y="363879"/>
                  </a:cubicBezTo>
                  <a:close/>
                  <a:moveTo>
                    <a:pt x="305833" y="363879"/>
                  </a:moveTo>
                  <a:cubicBezTo>
                    <a:pt x="311291" y="363879"/>
                    <a:pt x="315714" y="368302"/>
                    <a:pt x="315714" y="373759"/>
                  </a:cubicBezTo>
                  <a:cubicBezTo>
                    <a:pt x="315714" y="379216"/>
                    <a:pt x="311291" y="383640"/>
                    <a:pt x="305833" y="383640"/>
                  </a:cubicBezTo>
                  <a:cubicBezTo>
                    <a:pt x="300377" y="383640"/>
                    <a:pt x="295953" y="379216"/>
                    <a:pt x="295953" y="373759"/>
                  </a:cubicBezTo>
                  <a:cubicBezTo>
                    <a:pt x="295953" y="368302"/>
                    <a:pt x="300377" y="363879"/>
                    <a:pt x="305833" y="363879"/>
                  </a:cubicBezTo>
                  <a:close/>
                  <a:moveTo>
                    <a:pt x="277589" y="363879"/>
                  </a:moveTo>
                  <a:cubicBezTo>
                    <a:pt x="283046" y="363879"/>
                    <a:pt x="287469" y="368302"/>
                    <a:pt x="287469" y="373759"/>
                  </a:cubicBezTo>
                  <a:cubicBezTo>
                    <a:pt x="287469" y="379216"/>
                    <a:pt x="283046" y="383640"/>
                    <a:pt x="277589" y="383640"/>
                  </a:cubicBezTo>
                  <a:cubicBezTo>
                    <a:pt x="272132" y="383640"/>
                    <a:pt x="267708" y="379216"/>
                    <a:pt x="267708" y="373759"/>
                  </a:cubicBezTo>
                  <a:cubicBezTo>
                    <a:pt x="267708" y="368302"/>
                    <a:pt x="272132" y="363879"/>
                    <a:pt x="277589" y="363879"/>
                  </a:cubicBezTo>
                  <a:close/>
                  <a:moveTo>
                    <a:pt x="249343" y="363879"/>
                  </a:moveTo>
                  <a:cubicBezTo>
                    <a:pt x="254799" y="363879"/>
                    <a:pt x="259223" y="368302"/>
                    <a:pt x="259223" y="373759"/>
                  </a:cubicBezTo>
                  <a:cubicBezTo>
                    <a:pt x="259223" y="379216"/>
                    <a:pt x="254799" y="383640"/>
                    <a:pt x="249343" y="383640"/>
                  </a:cubicBezTo>
                  <a:cubicBezTo>
                    <a:pt x="243886" y="383640"/>
                    <a:pt x="239462" y="379216"/>
                    <a:pt x="239462" y="373759"/>
                  </a:cubicBezTo>
                  <a:cubicBezTo>
                    <a:pt x="239462" y="368302"/>
                    <a:pt x="243886" y="363879"/>
                    <a:pt x="249343" y="363879"/>
                  </a:cubicBezTo>
                  <a:close/>
                  <a:moveTo>
                    <a:pt x="221098" y="363879"/>
                  </a:moveTo>
                  <a:cubicBezTo>
                    <a:pt x="226555" y="363879"/>
                    <a:pt x="230978" y="368302"/>
                    <a:pt x="230978" y="373759"/>
                  </a:cubicBezTo>
                  <a:cubicBezTo>
                    <a:pt x="230978" y="379216"/>
                    <a:pt x="226555" y="383640"/>
                    <a:pt x="221098" y="383640"/>
                  </a:cubicBezTo>
                  <a:cubicBezTo>
                    <a:pt x="215641" y="383640"/>
                    <a:pt x="211217" y="379216"/>
                    <a:pt x="211217" y="373759"/>
                  </a:cubicBezTo>
                  <a:cubicBezTo>
                    <a:pt x="211217" y="368302"/>
                    <a:pt x="215641" y="363879"/>
                    <a:pt x="221098" y="363879"/>
                  </a:cubicBezTo>
                  <a:close/>
                  <a:moveTo>
                    <a:pt x="192852" y="363879"/>
                  </a:moveTo>
                  <a:cubicBezTo>
                    <a:pt x="198309" y="363879"/>
                    <a:pt x="202732" y="368302"/>
                    <a:pt x="202732" y="373759"/>
                  </a:cubicBezTo>
                  <a:cubicBezTo>
                    <a:pt x="202732" y="379216"/>
                    <a:pt x="198309" y="383640"/>
                    <a:pt x="192852" y="383640"/>
                  </a:cubicBezTo>
                  <a:cubicBezTo>
                    <a:pt x="187395" y="383640"/>
                    <a:pt x="182971" y="379216"/>
                    <a:pt x="182971" y="373759"/>
                  </a:cubicBezTo>
                  <a:cubicBezTo>
                    <a:pt x="182971" y="368302"/>
                    <a:pt x="187395" y="363879"/>
                    <a:pt x="192852" y="363879"/>
                  </a:cubicBezTo>
                  <a:close/>
                  <a:moveTo>
                    <a:pt x="164606" y="363879"/>
                  </a:moveTo>
                  <a:cubicBezTo>
                    <a:pt x="170063" y="363879"/>
                    <a:pt x="174487" y="368302"/>
                    <a:pt x="174487" y="373759"/>
                  </a:cubicBezTo>
                  <a:cubicBezTo>
                    <a:pt x="174487" y="379216"/>
                    <a:pt x="170063" y="383640"/>
                    <a:pt x="164606" y="383640"/>
                  </a:cubicBezTo>
                  <a:cubicBezTo>
                    <a:pt x="159149" y="383640"/>
                    <a:pt x="154726" y="379216"/>
                    <a:pt x="154726" y="373759"/>
                  </a:cubicBezTo>
                  <a:cubicBezTo>
                    <a:pt x="154726" y="368302"/>
                    <a:pt x="159149" y="363879"/>
                    <a:pt x="164606" y="363879"/>
                  </a:cubicBezTo>
                  <a:close/>
                  <a:moveTo>
                    <a:pt x="136361" y="363879"/>
                  </a:moveTo>
                  <a:cubicBezTo>
                    <a:pt x="141817" y="363879"/>
                    <a:pt x="146241" y="368302"/>
                    <a:pt x="146241" y="373759"/>
                  </a:cubicBezTo>
                  <a:cubicBezTo>
                    <a:pt x="146241" y="379216"/>
                    <a:pt x="141817" y="383640"/>
                    <a:pt x="136361" y="383640"/>
                  </a:cubicBezTo>
                  <a:cubicBezTo>
                    <a:pt x="130904" y="383640"/>
                    <a:pt x="126480" y="379216"/>
                    <a:pt x="126480" y="373759"/>
                  </a:cubicBezTo>
                  <a:cubicBezTo>
                    <a:pt x="126480" y="368302"/>
                    <a:pt x="130904" y="363879"/>
                    <a:pt x="136361" y="363879"/>
                  </a:cubicBezTo>
                  <a:close/>
                  <a:moveTo>
                    <a:pt x="108116" y="363879"/>
                  </a:moveTo>
                  <a:cubicBezTo>
                    <a:pt x="113572" y="363879"/>
                    <a:pt x="117996" y="368302"/>
                    <a:pt x="117996" y="373759"/>
                  </a:cubicBezTo>
                  <a:cubicBezTo>
                    <a:pt x="117996" y="379216"/>
                    <a:pt x="113572" y="383640"/>
                    <a:pt x="108116" y="383640"/>
                  </a:cubicBezTo>
                  <a:cubicBezTo>
                    <a:pt x="102659" y="383640"/>
                    <a:pt x="98236" y="379216"/>
                    <a:pt x="98236" y="373759"/>
                  </a:cubicBezTo>
                  <a:cubicBezTo>
                    <a:pt x="98236" y="368302"/>
                    <a:pt x="102659" y="363879"/>
                    <a:pt x="108116" y="363879"/>
                  </a:cubicBezTo>
                  <a:close/>
                  <a:moveTo>
                    <a:pt x="79871" y="363879"/>
                  </a:moveTo>
                  <a:cubicBezTo>
                    <a:pt x="85327" y="363879"/>
                    <a:pt x="89751" y="368302"/>
                    <a:pt x="89751" y="373759"/>
                  </a:cubicBezTo>
                  <a:cubicBezTo>
                    <a:pt x="89751" y="379216"/>
                    <a:pt x="85327" y="383640"/>
                    <a:pt x="79871" y="383640"/>
                  </a:cubicBezTo>
                  <a:cubicBezTo>
                    <a:pt x="74414" y="383640"/>
                    <a:pt x="69990" y="379216"/>
                    <a:pt x="69990" y="373759"/>
                  </a:cubicBezTo>
                  <a:cubicBezTo>
                    <a:pt x="69990" y="368302"/>
                    <a:pt x="74414" y="363879"/>
                    <a:pt x="79871" y="363879"/>
                  </a:cubicBezTo>
                  <a:close/>
                  <a:moveTo>
                    <a:pt x="51625" y="363879"/>
                  </a:moveTo>
                  <a:cubicBezTo>
                    <a:pt x="57082" y="363879"/>
                    <a:pt x="61505" y="368302"/>
                    <a:pt x="61505" y="373759"/>
                  </a:cubicBezTo>
                  <a:cubicBezTo>
                    <a:pt x="61505" y="379216"/>
                    <a:pt x="57082" y="383640"/>
                    <a:pt x="51625" y="383640"/>
                  </a:cubicBezTo>
                  <a:cubicBezTo>
                    <a:pt x="46168" y="383640"/>
                    <a:pt x="41744" y="379216"/>
                    <a:pt x="41744" y="373759"/>
                  </a:cubicBezTo>
                  <a:cubicBezTo>
                    <a:pt x="41744" y="368302"/>
                    <a:pt x="46168" y="363879"/>
                    <a:pt x="51625" y="363879"/>
                  </a:cubicBezTo>
                  <a:close/>
                  <a:moveTo>
                    <a:pt x="23380" y="363879"/>
                  </a:moveTo>
                  <a:cubicBezTo>
                    <a:pt x="28836" y="363879"/>
                    <a:pt x="33260" y="368302"/>
                    <a:pt x="33260" y="373759"/>
                  </a:cubicBezTo>
                  <a:cubicBezTo>
                    <a:pt x="33260" y="379216"/>
                    <a:pt x="28836" y="383640"/>
                    <a:pt x="23380" y="383640"/>
                  </a:cubicBezTo>
                  <a:cubicBezTo>
                    <a:pt x="17922" y="383640"/>
                    <a:pt x="13499" y="379216"/>
                    <a:pt x="13499" y="373759"/>
                  </a:cubicBezTo>
                  <a:cubicBezTo>
                    <a:pt x="13499" y="368302"/>
                    <a:pt x="17922" y="363879"/>
                    <a:pt x="23380" y="363879"/>
                  </a:cubicBezTo>
                  <a:close/>
                  <a:moveTo>
                    <a:pt x="4952147" y="339649"/>
                  </a:moveTo>
                  <a:lnTo>
                    <a:pt x="4955850" y="343352"/>
                  </a:lnTo>
                  <a:lnTo>
                    <a:pt x="4952842" y="358252"/>
                  </a:lnTo>
                  <a:lnTo>
                    <a:pt x="4952147" y="358947"/>
                  </a:lnTo>
                  <a:cubicBezTo>
                    <a:pt x="4946818" y="358947"/>
                    <a:pt x="4942498" y="354627"/>
                    <a:pt x="4942498" y="349298"/>
                  </a:cubicBezTo>
                  <a:cubicBezTo>
                    <a:pt x="4942498" y="343969"/>
                    <a:pt x="4946818" y="339649"/>
                    <a:pt x="4952147" y="339649"/>
                  </a:cubicBezTo>
                  <a:close/>
                  <a:moveTo>
                    <a:pt x="4923900" y="339649"/>
                  </a:moveTo>
                  <a:cubicBezTo>
                    <a:pt x="4929229" y="339649"/>
                    <a:pt x="4933549" y="343969"/>
                    <a:pt x="4933549" y="349298"/>
                  </a:cubicBezTo>
                  <a:cubicBezTo>
                    <a:pt x="4933549" y="354627"/>
                    <a:pt x="4929229" y="358947"/>
                    <a:pt x="4923900" y="358947"/>
                  </a:cubicBezTo>
                  <a:cubicBezTo>
                    <a:pt x="4918571" y="358947"/>
                    <a:pt x="4914251" y="354627"/>
                    <a:pt x="4914251" y="349298"/>
                  </a:cubicBezTo>
                  <a:cubicBezTo>
                    <a:pt x="4914251" y="343969"/>
                    <a:pt x="4918571" y="339649"/>
                    <a:pt x="4923900" y="339649"/>
                  </a:cubicBezTo>
                  <a:close/>
                  <a:moveTo>
                    <a:pt x="4895656" y="339649"/>
                  </a:moveTo>
                  <a:cubicBezTo>
                    <a:pt x="4900985" y="339649"/>
                    <a:pt x="4905305" y="343969"/>
                    <a:pt x="4905305" y="349298"/>
                  </a:cubicBezTo>
                  <a:cubicBezTo>
                    <a:pt x="4905305" y="354627"/>
                    <a:pt x="4900985" y="358947"/>
                    <a:pt x="4895656" y="358947"/>
                  </a:cubicBezTo>
                  <a:cubicBezTo>
                    <a:pt x="4890326" y="358947"/>
                    <a:pt x="4886007" y="354627"/>
                    <a:pt x="4886007" y="349298"/>
                  </a:cubicBezTo>
                  <a:cubicBezTo>
                    <a:pt x="4886007" y="343969"/>
                    <a:pt x="4890326" y="339649"/>
                    <a:pt x="4895656" y="339649"/>
                  </a:cubicBezTo>
                  <a:close/>
                  <a:moveTo>
                    <a:pt x="4867410" y="339649"/>
                  </a:moveTo>
                  <a:cubicBezTo>
                    <a:pt x="4872739" y="339649"/>
                    <a:pt x="4877059" y="343969"/>
                    <a:pt x="4877059" y="349298"/>
                  </a:cubicBezTo>
                  <a:cubicBezTo>
                    <a:pt x="4877059" y="354627"/>
                    <a:pt x="4872739" y="358947"/>
                    <a:pt x="4867410" y="358947"/>
                  </a:cubicBezTo>
                  <a:cubicBezTo>
                    <a:pt x="4862081" y="358947"/>
                    <a:pt x="4857760" y="354627"/>
                    <a:pt x="4857760" y="349298"/>
                  </a:cubicBezTo>
                  <a:cubicBezTo>
                    <a:pt x="4857760" y="343969"/>
                    <a:pt x="4862081" y="339649"/>
                    <a:pt x="4867410" y="339649"/>
                  </a:cubicBezTo>
                  <a:close/>
                  <a:moveTo>
                    <a:pt x="4839165" y="339649"/>
                  </a:moveTo>
                  <a:cubicBezTo>
                    <a:pt x="4844494" y="339649"/>
                    <a:pt x="4848814" y="343969"/>
                    <a:pt x="4848814" y="349298"/>
                  </a:cubicBezTo>
                  <a:cubicBezTo>
                    <a:pt x="4848814" y="354627"/>
                    <a:pt x="4844494" y="358947"/>
                    <a:pt x="4839165" y="358947"/>
                  </a:cubicBezTo>
                  <a:cubicBezTo>
                    <a:pt x="4833836" y="358947"/>
                    <a:pt x="4829516" y="354627"/>
                    <a:pt x="4829516" y="349298"/>
                  </a:cubicBezTo>
                  <a:cubicBezTo>
                    <a:pt x="4829516" y="343969"/>
                    <a:pt x="4833836" y="339649"/>
                    <a:pt x="4839165" y="339649"/>
                  </a:cubicBezTo>
                  <a:close/>
                  <a:moveTo>
                    <a:pt x="4810919" y="339649"/>
                  </a:moveTo>
                  <a:cubicBezTo>
                    <a:pt x="4816248" y="339649"/>
                    <a:pt x="4820567" y="343969"/>
                    <a:pt x="4820567" y="349298"/>
                  </a:cubicBezTo>
                  <a:cubicBezTo>
                    <a:pt x="4820567" y="354627"/>
                    <a:pt x="4816248" y="358947"/>
                    <a:pt x="4810919" y="358947"/>
                  </a:cubicBezTo>
                  <a:cubicBezTo>
                    <a:pt x="4805589" y="358947"/>
                    <a:pt x="4801269" y="354627"/>
                    <a:pt x="4801269" y="349298"/>
                  </a:cubicBezTo>
                  <a:cubicBezTo>
                    <a:pt x="4801269" y="343969"/>
                    <a:pt x="4805589" y="339649"/>
                    <a:pt x="4810919" y="339649"/>
                  </a:cubicBezTo>
                  <a:close/>
                  <a:moveTo>
                    <a:pt x="4782674" y="339649"/>
                  </a:moveTo>
                  <a:cubicBezTo>
                    <a:pt x="4788003" y="339649"/>
                    <a:pt x="4792323" y="343969"/>
                    <a:pt x="4792323" y="349298"/>
                  </a:cubicBezTo>
                  <a:cubicBezTo>
                    <a:pt x="4792323" y="354627"/>
                    <a:pt x="4788003" y="358947"/>
                    <a:pt x="4782674" y="358947"/>
                  </a:cubicBezTo>
                  <a:cubicBezTo>
                    <a:pt x="4777345" y="358947"/>
                    <a:pt x="4773025" y="354627"/>
                    <a:pt x="4773025" y="349298"/>
                  </a:cubicBezTo>
                  <a:cubicBezTo>
                    <a:pt x="4773025" y="343969"/>
                    <a:pt x="4777345" y="339649"/>
                    <a:pt x="4782674" y="339649"/>
                  </a:cubicBezTo>
                  <a:close/>
                  <a:moveTo>
                    <a:pt x="4754428" y="339649"/>
                  </a:moveTo>
                  <a:cubicBezTo>
                    <a:pt x="4759757" y="339649"/>
                    <a:pt x="4764077" y="343969"/>
                    <a:pt x="4764077" y="349298"/>
                  </a:cubicBezTo>
                  <a:cubicBezTo>
                    <a:pt x="4764077" y="354627"/>
                    <a:pt x="4759757" y="358947"/>
                    <a:pt x="4754428" y="358947"/>
                  </a:cubicBezTo>
                  <a:cubicBezTo>
                    <a:pt x="4749099" y="358947"/>
                    <a:pt x="4744778" y="354627"/>
                    <a:pt x="4744778" y="349298"/>
                  </a:cubicBezTo>
                  <a:cubicBezTo>
                    <a:pt x="4744778" y="343969"/>
                    <a:pt x="4749099" y="339649"/>
                    <a:pt x="4754428" y="339649"/>
                  </a:cubicBezTo>
                  <a:close/>
                  <a:moveTo>
                    <a:pt x="4726183" y="339649"/>
                  </a:moveTo>
                  <a:cubicBezTo>
                    <a:pt x="4731512" y="339649"/>
                    <a:pt x="4735832" y="343969"/>
                    <a:pt x="4735832" y="349298"/>
                  </a:cubicBezTo>
                  <a:cubicBezTo>
                    <a:pt x="4735832" y="354627"/>
                    <a:pt x="4731512" y="358947"/>
                    <a:pt x="4726183" y="358947"/>
                  </a:cubicBezTo>
                  <a:cubicBezTo>
                    <a:pt x="4720854" y="358947"/>
                    <a:pt x="4716534" y="354627"/>
                    <a:pt x="4716534" y="349298"/>
                  </a:cubicBezTo>
                  <a:cubicBezTo>
                    <a:pt x="4716534" y="343969"/>
                    <a:pt x="4720854" y="339649"/>
                    <a:pt x="4726183" y="339649"/>
                  </a:cubicBezTo>
                  <a:close/>
                  <a:moveTo>
                    <a:pt x="4697937" y="339649"/>
                  </a:moveTo>
                  <a:cubicBezTo>
                    <a:pt x="4703266" y="339649"/>
                    <a:pt x="4707586" y="343969"/>
                    <a:pt x="4707586" y="349298"/>
                  </a:cubicBezTo>
                  <a:cubicBezTo>
                    <a:pt x="4707586" y="354627"/>
                    <a:pt x="4703266" y="358947"/>
                    <a:pt x="4697937" y="358947"/>
                  </a:cubicBezTo>
                  <a:cubicBezTo>
                    <a:pt x="4692608" y="358947"/>
                    <a:pt x="4688287" y="354627"/>
                    <a:pt x="4688287" y="349298"/>
                  </a:cubicBezTo>
                  <a:cubicBezTo>
                    <a:pt x="4688287" y="343969"/>
                    <a:pt x="4692608" y="339649"/>
                    <a:pt x="4697937" y="339649"/>
                  </a:cubicBezTo>
                  <a:close/>
                  <a:moveTo>
                    <a:pt x="4669692" y="339649"/>
                  </a:moveTo>
                  <a:cubicBezTo>
                    <a:pt x="4675021" y="339649"/>
                    <a:pt x="4679341" y="343969"/>
                    <a:pt x="4679341" y="349298"/>
                  </a:cubicBezTo>
                  <a:cubicBezTo>
                    <a:pt x="4679341" y="354627"/>
                    <a:pt x="4675021" y="358947"/>
                    <a:pt x="4669692" y="358947"/>
                  </a:cubicBezTo>
                  <a:cubicBezTo>
                    <a:pt x="4664363" y="358947"/>
                    <a:pt x="4660043" y="354627"/>
                    <a:pt x="4660043" y="349298"/>
                  </a:cubicBezTo>
                  <a:cubicBezTo>
                    <a:pt x="4660043" y="343969"/>
                    <a:pt x="4664363" y="339649"/>
                    <a:pt x="4669692" y="339649"/>
                  </a:cubicBezTo>
                  <a:close/>
                  <a:moveTo>
                    <a:pt x="4641446" y="339649"/>
                  </a:moveTo>
                  <a:cubicBezTo>
                    <a:pt x="4646775" y="339649"/>
                    <a:pt x="4651095" y="343969"/>
                    <a:pt x="4651095" y="349298"/>
                  </a:cubicBezTo>
                  <a:cubicBezTo>
                    <a:pt x="4651095" y="354627"/>
                    <a:pt x="4646775" y="358947"/>
                    <a:pt x="4641446" y="358947"/>
                  </a:cubicBezTo>
                  <a:cubicBezTo>
                    <a:pt x="4636117" y="358947"/>
                    <a:pt x="4631796" y="354627"/>
                    <a:pt x="4631796" y="349298"/>
                  </a:cubicBezTo>
                  <a:cubicBezTo>
                    <a:pt x="4631796" y="343969"/>
                    <a:pt x="4636117" y="339649"/>
                    <a:pt x="4641446" y="339649"/>
                  </a:cubicBezTo>
                  <a:close/>
                  <a:moveTo>
                    <a:pt x="4613201" y="339649"/>
                  </a:moveTo>
                  <a:cubicBezTo>
                    <a:pt x="4618530" y="339649"/>
                    <a:pt x="4622850" y="343969"/>
                    <a:pt x="4622850" y="349298"/>
                  </a:cubicBezTo>
                  <a:cubicBezTo>
                    <a:pt x="4622850" y="354627"/>
                    <a:pt x="4618530" y="358947"/>
                    <a:pt x="4613201" y="358947"/>
                  </a:cubicBezTo>
                  <a:cubicBezTo>
                    <a:pt x="4607872" y="358947"/>
                    <a:pt x="4603552" y="354627"/>
                    <a:pt x="4603552" y="349298"/>
                  </a:cubicBezTo>
                  <a:cubicBezTo>
                    <a:pt x="4603552" y="343969"/>
                    <a:pt x="4607872" y="339649"/>
                    <a:pt x="4613201" y="339649"/>
                  </a:cubicBezTo>
                  <a:close/>
                  <a:moveTo>
                    <a:pt x="4584955" y="339649"/>
                  </a:moveTo>
                  <a:cubicBezTo>
                    <a:pt x="4590284" y="339649"/>
                    <a:pt x="4594604" y="343969"/>
                    <a:pt x="4594604" y="349298"/>
                  </a:cubicBezTo>
                  <a:cubicBezTo>
                    <a:pt x="4594604" y="354627"/>
                    <a:pt x="4590284" y="358947"/>
                    <a:pt x="4584955" y="358947"/>
                  </a:cubicBezTo>
                  <a:cubicBezTo>
                    <a:pt x="4579626" y="358947"/>
                    <a:pt x="4575306" y="354627"/>
                    <a:pt x="4575306" y="349298"/>
                  </a:cubicBezTo>
                  <a:cubicBezTo>
                    <a:pt x="4575306" y="343969"/>
                    <a:pt x="4579626" y="339649"/>
                    <a:pt x="4584955" y="339649"/>
                  </a:cubicBezTo>
                  <a:close/>
                  <a:moveTo>
                    <a:pt x="4556710" y="339649"/>
                  </a:moveTo>
                  <a:cubicBezTo>
                    <a:pt x="4562039" y="339649"/>
                    <a:pt x="4566359" y="343969"/>
                    <a:pt x="4566359" y="349298"/>
                  </a:cubicBezTo>
                  <a:cubicBezTo>
                    <a:pt x="4566359" y="354627"/>
                    <a:pt x="4562039" y="358947"/>
                    <a:pt x="4556710" y="358947"/>
                  </a:cubicBezTo>
                  <a:cubicBezTo>
                    <a:pt x="4551381" y="358947"/>
                    <a:pt x="4547061" y="354627"/>
                    <a:pt x="4547061" y="349298"/>
                  </a:cubicBezTo>
                  <a:cubicBezTo>
                    <a:pt x="4547061" y="343969"/>
                    <a:pt x="4551381" y="339649"/>
                    <a:pt x="4556710" y="339649"/>
                  </a:cubicBezTo>
                  <a:close/>
                  <a:moveTo>
                    <a:pt x="4528464" y="339649"/>
                  </a:moveTo>
                  <a:cubicBezTo>
                    <a:pt x="4533793" y="339649"/>
                    <a:pt x="4538113" y="343969"/>
                    <a:pt x="4538113" y="349298"/>
                  </a:cubicBezTo>
                  <a:cubicBezTo>
                    <a:pt x="4538113" y="354627"/>
                    <a:pt x="4533793" y="358947"/>
                    <a:pt x="4528464" y="358947"/>
                  </a:cubicBezTo>
                  <a:cubicBezTo>
                    <a:pt x="4523135" y="358947"/>
                    <a:pt x="4518815" y="354627"/>
                    <a:pt x="4518815" y="349298"/>
                  </a:cubicBezTo>
                  <a:cubicBezTo>
                    <a:pt x="4518815" y="343969"/>
                    <a:pt x="4523135" y="339649"/>
                    <a:pt x="4528464" y="339649"/>
                  </a:cubicBezTo>
                  <a:close/>
                  <a:moveTo>
                    <a:pt x="4500219" y="339649"/>
                  </a:moveTo>
                  <a:cubicBezTo>
                    <a:pt x="4505548" y="339649"/>
                    <a:pt x="4509868" y="343969"/>
                    <a:pt x="4509868" y="349298"/>
                  </a:cubicBezTo>
                  <a:cubicBezTo>
                    <a:pt x="4509868" y="354627"/>
                    <a:pt x="4505548" y="358947"/>
                    <a:pt x="4500219" y="358947"/>
                  </a:cubicBezTo>
                  <a:cubicBezTo>
                    <a:pt x="4494890" y="358947"/>
                    <a:pt x="4490570" y="354627"/>
                    <a:pt x="4490570" y="349298"/>
                  </a:cubicBezTo>
                  <a:cubicBezTo>
                    <a:pt x="4490570" y="343969"/>
                    <a:pt x="4494890" y="339649"/>
                    <a:pt x="4500219" y="339649"/>
                  </a:cubicBezTo>
                  <a:close/>
                  <a:moveTo>
                    <a:pt x="4471973" y="339649"/>
                  </a:moveTo>
                  <a:cubicBezTo>
                    <a:pt x="4477302" y="339649"/>
                    <a:pt x="4481622" y="343969"/>
                    <a:pt x="4481622" y="349298"/>
                  </a:cubicBezTo>
                  <a:cubicBezTo>
                    <a:pt x="4481622" y="354627"/>
                    <a:pt x="4477302" y="358947"/>
                    <a:pt x="4471973" y="358947"/>
                  </a:cubicBezTo>
                  <a:cubicBezTo>
                    <a:pt x="4466644" y="358947"/>
                    <a:pt x="4462324" y="354627"/>
                    <a:pt x="4462324" y="349298"/>
                  </a:cubicBezTo>
                  <a:cubicBezTo>
                    <a:pt x="4462324" y="343969"/>
                    <a:pt x="4466644" y="339649"/>
                    <a:pt x="4471973" y="339649"/>
                  </a:cubicBezTo>
                  <a:close/>
                  <a:moveTo>
                    <a:pt x="4443728" y="339649"/>
                  </a:moveTo>
                  <a:cubicBezTo>
                    <a:pt x="4449057" y="339649"/>
                    <a:pt x="4453377" y="343969"/>
                    <a:pt x="4453377" y="349298"/>
                  </a:cubicBezTo>
                  <a:cubicBezTo>
                    <a:pt x="4453377" y="354627"/>
                    <a:pt x="4449057" y="358947"/>
                    <a:pt x="4443728" y="358947"/>
                  </a:cubicBezTo>
                  <a:cubicBezTo>
                    <a:pt x="4438399" y="358947"/>
                    <a:pt x="4434079" y="354627"/>
                    <a:pt x="4434079" y="349298"/>
                  </a:cubicBezTo>
                  <a:cubicBezTo>
                    <a:pt x="4434079" y="343969"/>
                    <a:pt x="4438399" y="339649"/>
                    <a:pt x="4443728" y="339649"/>
                  </a:cubicBezTo>
                  <a:close/>
                  <a:moveTo>
                    <a:pt x="4415482" y="339649"/>
                  </a:moveTo>
                  <a:cubicBezTo>
                    <a:pt x="4420811" y="339649"/>
                    <a:pt x="4425131" y="343969"/>
                    <a:pt x="4425131" y="349298"/>
                  </a:cubicBezTo>
                  <a:cubicBezTo>
                    <a:pt x="4425131" y="354627"/>
                    <a:pt x="4420811" y="358947"/>
                    <a:pt x="4415482" y="358947"/>
                  </a:cubicBezTo>
                  <a:cubicBezTo>
                    <a:pt x="4410153" y="358947"/>
                    <a:pt x="4405833" y="354627"/>
                    <a:pt x="4405833" y="349298"/>
                  </a:cubicBezTo>
                  <a:cubicBezTo>
                    <a:pt x="4405833" y="343969"/>
                    <a:pt x="4410153" y="339649"/>
                    <a:pt x="4415482" y="339649"/>
                  </a:cubicBezTo>
                  <a:close/>
                  <a:moveTo>
                    <a:pt x="4387237" y="339649"/>
                  </a:moveTo>
                  <a:cubicBezTo>
                    <a:pt x="4392566" y="339649"/>
                    <a:pt x="4396886" y="343969"/>
                    <a:pt x="4396886" y="349298"/>
                  </a:cubicBezTo>
                  <a:cubicBezTo>
                    <a:pt x="4396886" y="354627"/>
                    <a:pt x="4392566" y="358947"/>
                    <a:pt x="4387237" y="358947"/>
                  </a:cubicBezTo>
                  <a:cubicBezTo>
                    <a:pt x="4381908" y="358947"/>
                    <a:pt x="4377588" y="354627"/>
                    <a:pt x="4377588" y="349298"/>
                  </a:cubicBezTo>
                  <a:cubicBezTo>
                    <a:pt x="4377588" y="343969"/>
                    <a:pt x="4381908" y="339649"/>
                    <a:pt x="4387237" y="339649"/>
                  </a:cubicBezTo>
                  <a:close/>
                  <a:moveTo>
                    <a:pt x="4358991" y="339649"/>
                  </a:moveTo>
                  <a:cubicBezTo>
                    <a:pt x="4364320" y="339649"/>
                    <a:pt x="4368640" y="343969"/>
                    <a:pt x="4368640" y="349298"/>
                  </a:cubicBezTo>
                  <a:cubicBezTo>
                    <a:pt x="4368640" y="354627"/>
                    <a:pt x="4364320" y="358947"/>
                    <a:pt x="4358991" y="358947"/>
                  </a:cubicBezTo>
                  <a:cubicBezTo>
                    <a:pt x="4353662" y="358947"/>
                    <a:pt x="4349342" y="354627"/>
                    <a:pt x="4349342" y="349298"/>
                  </a:cubicBezTo>
                  <a:cubicBezTo>
                    <a:pt x="4349342" y="343969"/>
                    <a:pt x="4353662" y="339649"/>
                    <a:pt x="4358991" y="339649"/>
                  </a:cubicBezTo>
                  <a:close/>
                  <a:moveTo>
                    <a:pt x="4330746" y="339649"/>
                  </a:moveTo>
                  <a:cubicBezTo>
                    <a:pt x="4336075" y="339649"/>
                    <a:pt x="4340395" y="343969"/>
                    <a:pt x="4340395" y="349298"/>
                  </a:cubicBezTo>
                  <a:cubicBezTo>
                    <a:pt x="4340395" y="354627"/>
                    <a:pt x="4336075" y="358947"/>
                    <a:pt x="4330746" y="358947"/>
                  </a:cubicBezTo>
                  <a:cubicBezTo>
                    <a:pt x="4325417" y="358947"/>
                    <a:pt x="4321097" y="354627"/>
                    <a:pt x="4321097" y="349298"/>
                  </a:cubicBezTo>
                  <a:cubicBezTo>
                    <a:pt x="4321097" y="343969"/>
                    <a:pt x="4325417" y="339649"/>
                    <a:pt x="4330746" y="339649"/>
                  </a:cubicBezTo>
                  <a:close/>
                  <a:moveTo>
                    <a:pt x="4302500" y="339649"/>
                  </a:moveTo>
                  <a:cubicBezTo>
                    <a:pt x="4307829" y="339649"/>
                    <a:pt x="4312149" y="343969"/>
                    <a:pt x="4312149" y="349298"/>
                  </a:cubicBezTo>
                  <a:cubicBezTo>
                    <a:pt x="4312149" y="354627"/>
                    <a:pt x="4307829" y="358947"/>
                    <a:pt x="4302500" y="358947"/>
                  </a:cubicBezTo>
                  <a:cubicBezTo>
                    <a:pt x="4297171" y="358947"/>
                    <a:pt x="4292851" y="354627"/>
                    <a:pt x="4292851" y="349298"/>
                  </a:cubicBezTo>
                  <a:cubicBezTo>
                    <a:pt x="4292851" y="343969"/>
                    <a:pt x="4297171" y="339649"/>
                    <a:pt x="4302500" y="339649"/>
                  </a:cubicBezTo>
                  <a:close/>
                  <a:moveTo>
                    <a:pt x="4274255" y="339649"/>
                  </a:moveTo>
                  <a:cubicBezTo>
                    <a:pt x="4279584" y="339649"/>
                    <a:pt x="4283904" y="343969"/>
                    <a:pt x="4283904" y="349298"/>
                  </a:cubicBezTo>
                  <a:cubicBezTo>
                    <a:pt x="4283904" y="354627"/>
                    <a:pt x="4279584" y="358947"/>
                    <a:pt x="4274255" y="358947"/>
                  </a:cubicBezTo>
                  <a:cubicBezTo>
                    <a:pt x="4268926" y="358947"/>
                    <a:pt x="4264606" y="354627"/>
                    <a:pt x="4264606" y="349298"/>
                  </a:cubicBezTo>
                  <a:cubicBezTo>
                    <a:pt x="4264606" y="343969"/>
                    <a:pt x="4268926" y="339649"/>
                    <a:pt x="4274255" y="339649"/>
                  </a:cubicBezTo>
                  <a:close/>
                  <a:moveTo>
                    <a:pt x="4246009" y="339649"/>
                  </a:moveTo>
                  <a:cubicBezTo>
                    <a:pt x="4251338" y="339649"/>
                    <a:pt x="4255658" y="343969"/>
                    <a:pt x="4255658" y="349298"/>
                  </a:cubicBezTo>
                  <a:cubicBezTo>
                    <a:pt x="4255658" y="354627"/>
                    <a:pt x="4251338" y="358947"/>
                    <a:pt x="4246009" y="358947"/>
                  </a:cubicBezTo>
                  <a:cubicBezTo>
                    <a:pt x="4240680" y="358947"/>
                    <a:pt x="4236360" y="354627"/>
                    <a:pt x="4236360" y="349298"/>
                  </a:cubicBezTo>
                  <a:cubicBezTo>
                    <a:pt x="4236360" y="343969"/>
                    <a:pt x="4240680" y="339649"/>
                    <a:pt x="4246009" y="339649"/>
                  </a:cubicBezTo>
                  <a:close/>
                  <a:moveTo>
                    <a:pt x="4217763" y="339649"/>
                  </a:moveTo>
                  <a:cubicBezTo>
                    <a:pt x="4223092" y="339649"/>
                    <a:pt x="4227412" y="343969"/>
                    <a:pt x="4227412" y="349298"/>
                  </a:cubicBezTo>
                  <a:cubicBezTo>
                    <a:pt x="4227412" y="354627"/>
                    <a:pt x="4223092" y="358947"/>
                    <a:pt x="4217763" y="358947"/>
                  </a:cubicBezTo>
                  <a:cubicBezTo>
                    <a:pt x="4212434" y="358947"/>
                    <a:pt x="4208113" y="354627"/>
                    <a:pt x="4208113" y="349298"/>
                  </a:cubicBezTo>
                  <a:cubicBezTo>
                    <a:pt x="4208113" y="343969"/>
                    <a:pt x="4212434" y="339649"/>
                    <a:pt x="4217763" y="339649"/>
                  </a:cubicBezTo>
                  <a:close/>
                  <a:moveTo>
                    <a:pt x="4189518" y="339649"/>
                  </a:moveTo>
                  <a:cubicBezTo>
                    <a:pt x="4194847" y="339649"/>
                    <a:pt x="4199167" y="343969"/>
                    <a:pt x="4199167" y="349298"/>
                  </a:cubicBezTo>
                  <a:cubicBezTo>
                    <a:pt x="4199167" y="354627"/>
                    <a:pt x="4194847" y="358947"/>
                    <a:pt x="4189518" y="358947"/>
                  </a:cubicBezTo>
                  <a:cubicBezTo>
                    <a:pt x="4184189" y="358947"/>
                    <a:pt x="4179869" y="354627"/>
                    <a:pt x="4179869" y="349298"/>
                  </a:cubicBezTo>
                  <a:cubicBezTo>
                    <a:pt x="4179869" y="343969"/>
                    <a:pt x="4184189" y="339649"/>
                    <a:pt x="4189518" y="339649"/>
                  </a:cubicBezTo>
                  <a:close/>
                  <a:moveTo>
                    <a:pt x="4161272" y="339649"/>
                  </a:moveTo>
                  <a:cubicBezTo>
                    <a:pt x="4166601" y="339649"/>
                    <a:pt x="4170921" y="343969"/>
                    <a:pt x="4170921" y="349298"/>
                  </a:cubicBezTo>
                  <a:cubicBezTo>
                    <a:pt x="4170921" y="354627"/>
                    <a:pt x="4166601" y="358947"/>
                    <a:pt x="4161272" y="358947"/>
                  </a:cubicBezTo>
                  <a:cubicBezTo>
                    <a:pt x="4155943" y="358947"/>
                    <a:pt x="4151622" y="354627"/>
                    <a:pt x="4151622" y="349298"/>
                  </a:cubicBezTo>
                  <a:cubicBezTo>
                    <a:pt x="4151622" y="343969"/>
                    <a:pt x="4155943" y="339649"/>
                    <a:pt x="4161272" y="339649"/>
                  </a:cubicBezTo>
                  <a:close/>
                  <a:moveTo>
                    <a:pt x="4133027" y="339649"/>
                  </a:moveTo>
                  <a:cubicBezTo>
                    <a:pt x="4138356" y="339649"/>
                    <a:pt x="4142676" y="343969"/>
                    <a:pt x="4142676" y="349298"/>
                  </a:cubicBezTo>
                  <a:cubicBezTo>
                    <a:pt x="4142676" y="354627"/>
                    <a:pt x="4138356" y="358947"/>
                    <a:pt x="4133027" y="358947"/>
                  </a:cubicBezTo>
                  <a:cubicBezTo>
                    <a:pt x="4127698" y="358947"/>
                    <a:pt x="4123378" y="354627"/>
                    <a:pt x="4123378" y="349298"/>
                  </a:cubicBezTo>
                  <a:cubicBezTo>
                    <a:pt x="4123378" y="343969"/>
                    <a:pt x="4127698" y="339649"/>
                    <a:pt x="4133027" y="339649"/>
                  </a:cubicBezTo>
                  <a:close/>
                  <a:moveTo>
                    <a:pt x="4104781" y="339649"/>
                  </a:moveTo>
                  <a:cubicBezTo>
                    <a:pt x="4110110" y="339649"/>
                    <a:pt x="4114430" y="343969"/>
                    <a:pt x="4114430" y="349298"/>
                  </a:cubicBezTo>
                  <a:cubicBezTo>
                    <a:pt x="4114430" y="354627"/>
                    <a:pt x="4110110" y="358947"/>
                    <a:pt x="4104781" y="358947"/>
                  </a:cubicBezTo>
                  <a:cubicBezTo>
                    <a:pt x="4099452" y="358947"/>
                    <a:pt x="4095132" y="354627"/>
                    <a:pt x="4095132" y="349298"/>
                  </a:cubicBezTo>
                  <a:cubicBezTo>
                    <a:pt x="4095132" y="343969"/>
                    <a:pt x="4099452" y="339649"/>
                    <a:pt x="4104781" y="339649"/>
                  </a:cubicBezTo>
                  <a:close/>
                  <a:moveTo>
                    <a:pt x="4076536" y="339649"/>
                  </a:moveTo>
                  <a:cubicBezTo>
                    <a:pt x="4081865" y="339649"/>
                    <a:pt x="4086185" y="343969"/>
                    <a:pt x="4086185" y="349298"/>
                  </a:cubicBezTo>
                  <a:cubicBezTo>
                    <a:pt x="4086185" y="354627"/>
                    <a:pt x="4081865" y="358947"/>
                    <a:pt x="4076536" y="358947"/>
                  </a:cubicBezTo>
                  <a:cubicBezTo>
                    <a:pt x="4071207" y="358947"/>
                    <a:pt x="4066887" y="354627"/>
                    <a:pt x="4066887" y="349298"/>
                  </a:cubicBezTo>
                  <a:cubicBezTo>
                    <a:pt x="4066887" y="343969"/>
                    <a:pt x="4071207" y="339649"/>
                    <a:pt x="4076536" y="339649"/>
                  </a:cubicBezTo>
                  <a:close/>
                  <a:moveTo>
                    <a:pt x="4048290" y="339649"/>
                  </a:moveTo>
                  <a:cubicBezTo>
                    <a:pt x="4053619" y="339649"/>
                    <a:pt x="4057939" y="343969"/>
                    <a:pt x="4057939" y="349298"/>
                  </a:cubicBezTo>
                  <a:cubicBezTo>
                    <a:pt x="4057939" y="354627"/>
                    <a:pt x="4053619" y="358947"/>
                    <a:pt x="4048290" y="358947"/>
                  </a:cubicBezTo>
                  <a:cubicBezTo>
                    <a:pt x="4042961" y="358947"/>
                    <a:pt x="4038640" y="354627"/>
                    <a:pt x="4038640" y="349298"/>
                  </a:cubicBezTo>
                  <a:cubicBezTo>
                    <a:pt x="4038640" y="343969"/>
                    <a:pt x="4042961" y="339649"/>
                    <a:pt x="4048290" y="339649"/>
                  </a:cubicBezTo>
                  <a:close/>
                  <a:moveTo>
                    <a:pt x="4020045" y="339649"/>
                  </a:moveTo>
                  <a:cubicBezTo>
                    <a:pt x="4025374" y="339649"/>
                    <a:pt x="4029694" y="343969"/>
                    <a:pt x="4029694" y="349298"/>
                  </a:cubicBezTo>
                  <a:cubicBezTo>
                    <a:pt x="4029694" y="354627"/>
                    <a:pt x="4025374" y="358947"/>
                    <a:pt x="4020045" y="358947"/>
                  </a:cubicBezTo>
                  <a:cubicBezTo>
                    <a:pt x="4014716" y="358947"/>
                    <a:pt x="4010396" y="354627"/>
                    <a:pt x="4010396" y="349298"/>
                  </a:cubicBezTo>
                  <a:cubicBezTo>
                    <a:pt x="4010396" y="343969"/>
                    <a:pt x="4014716" y="339649"/>
                    <a:pt x="4020045" y="339649"/>
                  </a:cubicBezTo>
                  <a:close/>
                  <a:moveTo>
                    <a:pt x="3991799" y="339649"/>
                  </a:moveTo>
                  <a:cubicBezTo>
                    <a:pt x="3997128" y="339649"/>
                    <a:pt x="4001448" y="343969"/>
                    <a:pt x="4001448" y="349298"/>
                  </a:cubicBezTo>
                  <a:cubicBezTo>
                    <a:pt x="4001448" y="354627"/>
                    <a:pt x="3997128" y="358947"/>
                    <a:pt x="3991799" y="358947"/>
                  </a:cubicBezTo>
                  <a:cubicBezTo>
                    <a:pt x="3986470" y="358947"/>
                    <a:pt x="3982150" y="354627"/>
                    <a:pt x="3982150" y="349298"/>
                  </a:cubicBezTo>
                  <a:cubicBezTo>
                    <a:pt x="3982150" y="343969"/>
                    <a:pt x="3986470" y="339649"/>
                    <a:pt x="3991799" y="339649"/>
                  </a:cubicBezTo>
                  <a:close/>
                  <a:moveTo>
                    <a:pt x="3963554" y="339649"/>
                  </a:moveTo>
                  <a:cubicBezTo>
                    <a:pt x="3968883" y="339649"/>
                    <a:pt x="3973204" y="343969"/>
                    <a:pt x="3973204" y="349298"/>
                  </a:cubicBezTo>
                  <a:cubicBezTo>
                    <a:pt x="3973204" y="354627"/>
                    <a:pt x="3968883" y="358947"/>
                    <a:pt x="3963554" y="358947"/>
                  </a:cubicBezTo>
                  <a:cubicBezTo>
                    <a:pt x="3958225" y="358947"/>
                    <a:pt x="3953905" y="354627"/>
                    <a:pt x="3953905" y="349298"/>
                  </a:cubicBezTo>
                  <a:cubicBezTo>
                    <a:pt x="3953905" y="343969"/>
                    <a:pt x="3958225" y="339649"/>
                    <a:pt x="3963554" y="339649"/>
                  </a:cubicBezTo>
                  <a:close/>
                  <a:moveTo>
                    <a:pt x="3935308" y="339649"/>
                  </a:moveTo>
                  <a:cubicBezTo>
                    <a:pt x="3940637" y="339649"/>
                    <a:pt x="3944957" y="343969"/>
                    <a:pt x="3944957" y="349298"/>
                  </a:cubicBezTo>
                  <a:cubicBezTo>
                    <a:pt x="3944957" y="354627"/>
                    <a:pt x="3940637" y="358947"/>
                    <a:pt x="3935308" y="358947"/>
                  </a:cubicBezTo>
                  <a:cubicBezTo>
                    <a:pt x="3929979" y="358947"/>
                    <a:pt x="3925659" y="354627"/>
                    <a:pt x="3925659" y="349298"/>
                  </a:cubicBezTo>
                  <a:cubicBezTo>
                    <a:pt x="3925659" y="343969"/>
                    <a:pt x="3929979" y="339649"/>
                    <a:pt x="3935308" y="339649"/>
                  </a:cubicBezTo>
                  <a:close/>
                  <a:moveTo>
                    <a:pt x="3907063" y="339649"/>
                  </a:moveTo>
                  <a:cubicBezTo>
                    <a:pt x="3912392" y="339649"/>
                    <a:pt x="3916712" y="343969"/>
                    <a:pt x="3916712" y="349298"/>
                  </a:cubicBezTo>
                  <a:cubicBezTo>
                    <a:pt x="3916712" y="354627"/>
                    <a:pt x="3912392" y="358947"/>
                    <a:pt x="3907063" y="358947"/>
                  </a:cubicBezTo>
                  <a:cubicBezTo>
                    <a:pt x="3901734" y="358947"/>
                    <a:pt x="3897414" y="354627"/>
                    <a:pt x="3897414" y="349298"/>
                  </a:cubicBezTo>
                  <a:cubicBezTo>
                    <a:pt x="3897414" y="343969"/>
                    <a:pt x="3901734" y="339649"/>
                    <a:pt x="3907063" y="339649"/>
                  </a:cubicBezTo>
                  <a:close/>
                  <a:moveTo>
                    <a:pt x="3878817" y="339649"/>
                  </a:moveTo>
                  <a:cubicBezTo>
                    <a:pt x="3884146" y="339649"/>
                    <a:pt x="3888466" y="343969"/>
                    <a:pt x="3888466" y="349298"/>
                  </a:cubicBezTo>
                  <a:cubicBezTo>
                    <a:pt x="3888466" y="354627"/>
                    <a:pt x="3884146" y="358947"/>
                    <a:pt x="3878817" y="358947"/>
                  </a:cubicBezTo>
                  <a:cubicBezTo>
                    <a:pt x="3873488" y="358947"/>
                    <a:pt x="3869168" y="354627"/>
                    <a:pt x="3869168" y="349298"/>
                  </a:cubicBezTo>
                  <a:cubicBezTo>
                    <a:pt x="3869168" y="343969"/>
                    <a:pt x="3873488" y="339649"/>
                    <a:pt x="3878817" y="339649"/>
                  </a:cubicBezTo>
                  <a:close/>
                  <a:moveTo>
                    <a:pt x="3850572" y="339649"/>
                  </a:moveTo>
                  <a:cubicBezTo>
                    <a:pt x="3855901" y="339649"/>
                    <a:pt x="3860221" y="343969"/>
                    <a:pt x="3860221" y="349298"/>
                  </a:cubicBezTo>
                  <a:cubicBezTo>
                    <a:pt x="3860221" y="354627"/>
                    <a:pt x="3855901" y="358947"/>
                    <a:pt x="3850572" y="358947"/>
                  </a:cubicBezTo>
                  <a:cubicBezTo>
                    <a:pt x="3845243" y="358947"/>
                    <a:pt x="3840923" y="354627"/>
                    <a:pt x="3840923" y="349298"/>
                  </a:cubicBezTo>
                  <a:cubicBezTo>
                    <a:pt x="3840923" y="343969"/>
                    <a:pt x="3845243" y="339649"/>
                    <a:pt x="3850572" y="339649"/>
                  </a:cubicBezTo>
                  <a:close/>
                  <a:moveTo>
                    <a:pt x="3822326" y="339649"/>
                  </a:moveTo>
                  <a:cubicBezTo>
                    <a:pt x="3827655" y="339649"/>
                    <a:pt x="3831975" y="343969"/>
                    <a:pt x="3831975" y="349298"/>
                  </a:cubicBezTo>
                  <a:cubicBezTo>
                    <a:pt x="3831975" y="354627"/>
                    <a:pt x="3827655" y="358947"/>
                    <a:pt x="3822326" y="358947"/>
                  </a:cubicBezTo>
                  <a:cubicBezTo>
                    <a:pt x="3816997" y="358947"/>
                    <a:pt x="3812677" y="354627"/>
                    <a:pt x="3812677" y="349298"/>
                  </a:cubicBezTo>
                  <a:cubicBezTo>
                    <a:pt x="3812677" y="343969"/>
                    <a:pt x="3816997" y="339649"/>
                    <a:pt x="3822326" y="339649"/>
                  </a:cubicBezTo>
                  <a:close/>
                  <a:moveTo>
                    <a:pt x="3794081" y="339649"/>
                  </a:moveTo>
                  <a:cubicBezTo>
                    <a:pt x="3799410" y="339649"/>
                    <a:pt x="3803731" y="343969"/>
                    <a:pt x="3803731" y="349298"/>
                  </a:cubicBezTo>
                  <a:cubicBezTo>
                    <a:pt x="3803731" y="354627"/>
                    <a:pt x="3799410" y="358947"/>
                    <a:pt x="3794081" y="358947"/>
                  </a:cubicBezTo>
                  <a:cubicBezTo>
                    <a:pt x="3788752" y="358947"/>
                    <a:pt x="3784432" y="354627"/>
                    <a:pt x="3784432" y="349298"/>
                  </a:cubicBezTo>
                  <a:cubicBezTo>
                    <a:pt x="3784432" y="343969"/>
                    <a:pt x="3788752" y="339649"/>
                    <a:pt x="3794081" y="339649"/>
                  </a:cubicBezTo>
                  <a:close/>
                  <a:moveTo>
                    <a:pt x="3765835" y="339649"/>
                  </a:moveTo>
                  <a:cubicBezTo>
                    <a:pt x="3771164" y="339649"/>
                    <a:pt x="3775484" y="343969"/>
                    <a:pt x="3775484" y="349298"/>
                  </a:cubicBezTo>
                  <a:cubicBezTo>
                    <a:pt x="3775484" y="354627"/>
                    <a:pt x="3771164" y="358947"/>
                    <a:pt x="3765835" y="358947"/>
                  </a:cubicBezTo>
                  <a:cubicBezTo>
                    <a:pt x="3760506" y="358947"/>
                    <a:pt x="3756186" y="354627"/>
                    <a:pt x="3756186" y="349298"/>
                  </a:cubicBezTo>
                  <a:cubicBezTo>
                    <a:pt x="3756186" y="343969"/>
                    <a:pt x="3760506" y="339649"/>
                    <a:pt x="3765835" y="339649"/>
                  </a:cubicBezTo>
                  <a:close/>
                  <a:moveTo>
                    <a:pt x="3737590" y="339649"/>
                  </a:moveTo>
                  <a:cubicBezTo>
                    <a:pt x="3742919" y="339649"/>
                    <a:pt x="3747240" y="343969"/>
                    <a:pt x="3747240" y="349298"/>
                  </a:cubicBezTo>
                  <a:cubicBezTo>
                    <a:pt x="3747240" y="354627"/>
                    <a:pt x="3742919" y="358947"/>
                    <a:pt x="3737590" y="358947"/>
                  </a:cubicBezTo>
                  <a:cubicBezTo>
                    <a:pt x="3732261" y="358947"/>
                    <a:pt x="3727941" y="354627"/>
                    <a:pt x="3727941" y="349298"/>
                  </a:cubicBezTo>
                  <a:cubicBezTo>
                    <a:pt x="3727941" y="343969"/>
                    <a:pt x="3732261" y="339649"/>
                    <a:pt x="3737590" y="339649"/>
                  </a:cubicBezTo>
                  <a:close/>
                  <a:moveTo>
                    <a:pt x="3709344" y="339649"/>
                  </a:moveTo>
                  <a:cubicBezTo>
                    <a:pt x="3714673" y="339649"/>
                    <a:pt x="3718993" y="343969"/>
                    <a:pt x="3718993" y="349298"/>
                  </a:cubicBezTo>
                  <a:cubicBezTo>
                    <a:pt x="3718993" y="354627"/>
                    <a:pt x="3714673" y="358947"/>
                    <a:pt x="3709344" y="358947"/>
                  </a:cubicBezTo>
                  <a:cubicBezTo>
                    <a:pt x="3704015" y="358947"/>
                    <a:pt x="3699695" y="354627"/>
                    <a:pt x="3699695" y="349298"/>
                  </a:cubicBezTo>
                  <a:cubicBezTo>
                    <a:pt x="3699695" y="343969"/>
                    <a:pt x="3704015" y="339649"/>
                    <a:pt x="3709344" y="339649"/>
                  </a:cubicBezTo>
                  <a:close/>
                  <a:moveTo>
                    <a:pt x="3681099" y="339649"/>
                  </a:moveTo>
                  <a:cubicBezTo>
                    <a:pt x="3686428" y="339649"/>
                    <a:pt x="3690749" y="343969"/>
                    <a:pt x="3690749" y="349298"/>
                  </a:cubicBezTo>
                  <a:cubicBezTo>
                    <a:pt x="3690749" y="354627"/>
                    <a:pt x="3686428" y="358947"/>
                    <a:pt x="3681099" y="358947"/>
                  </a:cubicBezTo>
                  <a:cubicBezTo>
                    <a:pt x="3675770" y="358947"/>
                    <a:pt x="3671450" y="354627"/>
                    <a:pt x="3671450" y="349298"/>
                  </a:cubicBezTo>
                  <a:cubicBezTo>
                    <a:pt x="3671450" y="343969"/>
                    <a:pt x="3675770" y="339649"/>
                    <a:pt x="3681099" y="339649"/>
                  </a:cubicBezTo>
                  <a:close/>
                  <a:moveTo>
                    <a:pt x="3652853" y="339649"/>
                  </a:moveTo>
                  <a:cubicBezTo>
                    <a:pt x="3658182" y="339649"/>
                    <a:pt x="3662502" y="343969"/>
                    <a:pt x="3662502" y="349298"/>
                  </a:cubicBezTo>
                  <a:cubicBezTo>
                    <a:pt x="3662502" y="354627"/>
                    <a:pt x="3658182" y="358947"/>
                    <a:pt x="3652853" y="358947"/>
                  </a:cubicBezTo>
                  <a:cubicBezTo>
                    <a:pt x="3647524" y="358947"/>
                    <a:pt x="3643204" y="354627"/>
                    <a:pt x="3643204" y="349298"/>
                  </a:cubicBezTo>
                  <a:cubicBezTo>
                    <a:pt x="3643204" y="343969"/>
                    <a:pt x="3647524" y="339649"/>
                    <a:pt x="3652853" y="339649"/>
                  </a:cubicBezTo>
                  <a:close/>
                  <a:moveTo>
                    <a:pt x="3624608" y="339649"/>
                  </a:moveTo>
                  <a:cubicBezTo>
                    <a:pt x="3629937" y="339649"/>
                    <a:pt x="3634258" y="343969"/>
                    <a:pt x="3634258" y="349298"/>
                  </a:cubicBezTo>
                  <a:cubicBezTo>
                    <a:pt x="3634258" y="354627"/>
                    <a:pt x="3629937" y="358947"/>
                    <a:pt x="3624608" y="358947"/>
                  </a:cubicBezTo>
                  <a:cubicBezTo>
                    <a:pt x="3619279" y="358947"/>
                    <a:pt x="3614959" y="354627"/>
                    <a:pt x="3614959" y="349298"/>
                  </a:cubicBezTo>
                  <a:cubicBezTo>
                    <a:pt x="3614959" y="343969"/>
                    <a:pt x="3619279" y="339649"/>
                    <a:pt x="3624608" y="339649"/>
                  </a:cubicBezTo>
                  <a:close/>
                  <a:moveTo>
                    <a:pt x="3596362" y="339649"/>
                  </a:moveTo>
                  <a:cubicBezTo>
                    <a:pt x="3601691" y="339649"/>
                    <a:pt x="3606011" y="343969"/>
                    <a:pt x="3606011" y="349298"/>
                  </a:cubicBezTo>
                  <a:cubicBezTo>
                    <a:pt x="3606011" y="354627"/>
                    <a:pt x="3601691" y="358947"/>
                    <a:pt x="3596362" y="358947"/>
                  </a:cubicBezTo>
                  <a:cubicBezTo>
                    <a:pt x="3591033" y="358947"/>
                    <a:pt x="3586713" y="354627"/>
                    <a:pt x="3586713" y="349298"/>
                  </a:cubicBezTo>
                  <a:cubicBezTo>
                    <a:pt x="3586713" y="343969"/>
                    <a:pt x="3591033" y="339649"/>
                    <a:pt x="3596362" y="339649"/>
                  </a:cubicBezTo>
                  <a:close/>
                  <a:moveTo>
                    <a:pt x="3568117" y="339649"/>
                  </a:moveTo>
                  <a:cubicBezTo>
                    <a:pt x="3573446" y="339649"/>
                    <a:pt x="3577766" y="343969"/>
                    <a:pt x="3577766" y="349298"/>
                  </a:cubicBezTo>
                  <a:cubicBezTo>
                    <a:pt x="3577766" y="354627"/>
                    <a:pt x="3573446" y="358947"/>
                    <a:pt x="3568117" y="358947"/>
                  </a:cubicBezTo>
                  <a:cubicBezTo>
                    <a:pt x="3562788" y="358947"/>
                    <a:pt x="3558468" y="354627"/>
                    <a:pt x="3558468" y="349298"/>
                  </a:cubicBezTo>
                  <a:cubicBezTo>
                    <a:pt x="3558468" y="343969"/>
                    <a:pt x="3562788" y="339649"/>
                    <a:pt x="3568117" y="339649"/>
                  </a:cubicBezTo>
                  <a:close/>
                  <a:moveTo>
                    <a:pt x="3539871" y="339649"/>
                  </a:moveTo>
                  <a:cubicBezTo>
                    <a:pt x="3545201" y="339649"/>
                    <a:pt x="3549521" y="343969"/>
                    <a:pt x="3549521" y="349298"/>
                  </a:cubicBezTo>
                  <a:cubicBezTo>
                    <a:pt x="3549521" y="354627"/>
                    <a:pt x="3545201" y="358947"/>
                    <a:pt x="3539871" y="358947"/>
                  </a:cubicBezTo>
                  <a:cubicBezTo>
                    <a:pt x="3534542" y="358947"/>
                    <a:pt x="3530222" y="354627"/>
                    <a:pt x="3530222" y="349298"/>
                  </a:cubicBezTo>
                  <a:cubicBezTo>
                    <a:pt x="3530222" y="343969"/>
                    <a:pt x="3534542" y="339649"/>
                    <a:pt x="3539871" y="339649"/>
                  </a:cubicBezTo>
                  <a:close/>
                  <a:moveTo>
                    <a:pt x="3511626" y="339649"/>
                  </a:moveTo>
                  <a:cubicBezTo>
                    <a:pt x="3516955" y="339649"/>
                    <a:pt x="3521275" y="343969"/>
                    <a:pt x="3521275" y="349298"/>
                  </a:cubicBezTo>
                  <a:cubicBezTo>
                    <a:pt x="3521275" y="354627"/>
                    <a:pt x="3516955" y="358947"/>
                    <a:pt x="3511626" y="358947"/>
                  </a:cubicBezTo>
                  <a:cubicBezTo>
                    <a:pt x="3506297" y="358947"/>
                    <a:pt x="3501977" y="354627"/>
                    <a:pt x="3501977" y="349298"/>
                  </a:cubicBezTo>
                  <a:cubicBezTo>
                    <a:pt x="3501977" y="343969"/>
                    <a:pt x="3506297" y="339649"/>
                    <a:pt x="3511626" y="339649"/>
                  </a:cubicBezTo>
                  <a:close/>
                  <a:moveTo>
                    <a:pt x="3483381" y="339649"/>
                  </a:moveTo>
                  <a:cubicBezTo>
                    <a:pt x="3488711" y="339649"/>
                    <a:pt x="3493031" y="343969"/>
                    <a:pt x="3493031" y="349298"/>
                  </a:cubicBezTo>
                  <a:cubicBezTo>
                    <a:pt x="3493031" y="354627"/>
                    <a:pt x="3488711" y="358947"/>
                    <a:pt x="3483381" y="358947"/>
                  </a:cubicBezTo>
                  <a:cubicBezTo>
                    <a:pt x="3478052" y="358947"/>
                    <a:pt x="3473733" y="354627"/>
                    <a:pt x="3473733" y="349298"/>
                  </a:cubicBezTo>
                  <a:cubicBezTo>
                    <a:pt x="3473733" y="343969"/>
                    <a:pt x="3478052" y="339649"/>
                    <a:pt x="3483381" y="339649"/>
                  </a:cubicBezTo>
                  <a:close/>
                  <a:moveTo>
                    <a:pt x="3455136" y="339649"/>
                  </a:moveTo>
                  <a:cubicBezTo>
                    <a:pt x="3460465" y="339649"/>
                    <a:pt x="3464785" y="343969"/>
                    <a:pt x="3464785" y="349298"/>
                  </a:cubicBezTo>
                  <a:cubicBezTo>
                    <a:pt x="3464785" y="354627"/>
                    <a:pt x="3460465" y="358947"/>
                    <a:pt x="3455136" y="358947"/>
                  </a:cubicBezTo>
                  <a:cubicBezTo>
                    <a:pt x="3449807" y="358947"/>
                    <a:pt x="3445487" y="354627"/>
                    <a:pt x="3445487" y="349298"/>
                  </a:cubicBezTo>
                  <a:cubicBezTo>
                    <a:pt x="3445487" y="343969"/>
                    <a:pt x="3449807" y="339649"/>
                    <a:pt x="3455136" y="339649"/>
                  </a:cubicBezTo>
                  <a:close/>
                  <a:moveTo>
                    <a:pt x="3426890" y="339649"/>
                  </a:moveTo>
                  <a:cubicBezTo>
                    <a:pt x="3432220" y="339649"/>
                    <a:pt x="3436540" y="343969"/>
                    <a:pt x="3436540" y="349298"/>
                  </a:cubicBezTo>
                  <a:cubicBezTo>
                    <a:pt x="3436540" y="354627"/>
                    <a:pt x="3432220" y="358947"/>
                    <a:pt x="3426890" y="358947"/>
                  </a:cubicBezTo>
                  <a:cubicBezTo>
                    <a:pt x="3421561" y="358947"/>
                    <a:pt x="3417241" y="354627"/>
                    <a:pt x="3417241" y="349298"/>
                  </a:cubicBezTo>
                  <a:cubicBezTo>
                    <a:pt x="3417241" y="343969"/>
                    <a:pt x="3421561" y="339649"/>
                    <a:pt x="3426890" y="339649"/>
                  </a:cubicBezTo>
                  <a:close/>
                  <a:moveTo>
                    <a:pt x="3398687" y="339649"/>
                  </a:moveTo>
                  <a:cubicBezTo>
                    <a:pt x="3404017" y="339649"/>
                    <a:pt x="3408337" y="343969"/>
                    <a:pt x="3408337" y="349298"/>
                  </a:cubicBezTo>
                  <a:cubicBezTo>
                    <a:pt x="3408337" y="354627"/>
                    <a:pt x="3404017" y="358947"/>
                    <a:pt x="3398687" y="358947"/>
                  </a:cubicBezTo>
                  <a:cubicBezTo>
                    <a:pt x="3393359" y="358947"/>
                    <a:pt x="3389038" y="354627"/>
                    <a:pt x="3389038" y="349298"/>
                  </a:cubicBezTo>
                  <a:cubicBezTo>
                    <a:pt x="3389038" y="343969"/>
                    <a:pt x="3393359" y="339649"/>
                    <a:pt x="3398687" y="339649"/>
                  </a:cubicBezTo>
                  <a:close/>
                  <a:moveTo>
                    <a:pt x="3370426" y="339649"/>
                  </a:moveTo>
                  <a:cubicBezTo>
                    <a:pt x="3375756" y="339649"/>
                    <a:pt x="3380075" y="343969"/>
                    <a:pt x="3380075" y="349298"/>
                  </a:cubicBezTo>
                  <a:cubicBezTo>
                    <a:pt x="3380075" y="354627"/>
                    <a:pt x="3375756" y="358947"/>
                    <a:pt x="3370426" y="358947"/>
                  </a:cubicBezTo>
                  <a:cubicBezTo>
                    <a:pt x="3365097" y="358947"/>
                    <a:pt x="3360777" y="354627"/>
                    <a:pt x="3360777" y="349298"/>
                  </a:cubicBezTo>
                  <a:cubicBezTo>
                    <a:pt x="3360777" y="343969"/>
                    <a:pt x="3365097" y="339649"/>
                    <a:pt x="3370426" y="339649"/>
                  </a:cubicBezTo>
                  <a:close/>
                  <a:moveTo>
                    <a:pt x="3342189" y="339649"/>
                  </a:moveTo>
                  <a:cubicBezTo>
                    <a:pt x="3347518" y="339649"/>
                    <a:pt x="3351838" y="343969"/>
                    <a:pt x="3351838" y="349298"/>
                  </a:cubicBezTo>
                  <a:cubicBezTo>
                    <a:pt x="3351838" y="354627"/>
                    <a:pt x="3347518" y="358947"/>
                    <a:pt x="3342189" y="358947"/>
                  </a:cubicBezTo>
                  <a:cubicBezTo>
                    <a:pt x="3336859" y="358947"/>
                    <a:pt x="3332539" y="354627"/>
                    <a:pt x="3332539" y="349298"/>
                  </a:cubicBezTo>
                  <a:cubicBezTo>
                    <a:pt x="3332539" y="343969"/>
                    <a:pt x="3336859" y="339649"/>
                    <a:pt x="3342189" y="339649"/>
                  </a:cubicBezTo>
                  <a:close/>
                  <a:moveTo>
                    <a:pt x="3313944" y="339649"/>
                  </a:moveTo>
                  <a:cubicBezTo>
                    <a:pt x="3319273" y="339649"/>
                    <a:pt x="3323593" y="343969"/>
                    <a:pt x="3323593" y="349298"/>
                  </a:cubicBezTo>
                  <a:cubicBezTo>
                    <a:pt x="3323593" y="354627"/>
                    <a:pt x="3319273" y="358947"/>
                    <a:pt x="3313944" y="358947"/>
                  </a:cubicBezTo>
                  <a:cubicBezTo>
                    <a:pt x="3308615" y="358947"/>
                    <a:pt x="3304295" y="354627"/>
                    <a:pt x="3304295" y="349298"/>
                  </a:cubicBezTo>
                  <a:cubicBezTo>
                    <a:pt x="3304295" y="343969"/>
                    <a:pt x="3308615" y="339649"/>
                    <a:pt x="3313944" y="339649"/>
                  </a:cubicBezTo>
                  <a:close/>
                  <a:moveTo>
                    <a:pt x="3285697" y="339649"/>
                  </a:moveTo>
                  <a:cubicBezTo>
                    <a:pt x="3291027" y="339649"/>
                    <a:pt x="3295347" y="343969"/>
                    <a:pt x="3295347" y="349298"/>
                  </a:cubicBezTo>
                  <a:cubicBezTo>
                    <a:pt x="3295347" y="354627"/>
                    <a:pt x="3291027" y="358947"/>
                    <a:pt x="3285697" y="358947"/>
                  </a:cubicBezTo>
                  <a:cubicBezTo>
                    <a:pt x="3280369" y="358947"/>
                    <a:pt x="3276048" y="354627"/>
                    <a:pt x="3276048" y="349298"/>
                  </a:cubicBezTo>
                  <a:cubicBezTo>
                    <a:pt x="3276048" y="343969"/>
                    <a:pt x="3280369" y="339649"/>
                    <a:pt x="3285697" y="339649"/>
                  </a:cubicBezTo>
                  <a:close/>
                  <a:moveTo>
                    <a:pt x="3257453" y="339649"/>
                  </a:moveTo>
                  <a:cubicBezTo>
                    <a:pt x="3262782" y="339649"/>
                    <a:pt x="3267102" y="343969"/>
                    <a:pt x="3267102" y="349298"/>
                  </a:cubicBezTo>
                  <a:cubicBezTo>
                    <a:pt x="3267102" y="354627"/>
                    <a:pt x="3262782" y="358947"/>
                    <a:pt x="3257453" y="358947"/>
                  </a:cubicBezTo>
                  <a:cubicBezTo>
                    <a:pt x="3252124" y="358947"/>
                    <a:pt x="3247804" y="354627"/>
                    <a:pt x="3247804" y="349298"/>
                  </a:cubicBezTo>
                  <a:cubicBezTo>
                    <a:pt x="3247804" y="343969"/>
                    <a:pt x="3252124" y="339649"/>
                    <a:pt x="3257453" y="339649"/>
                  </a:cubicBezTo>
                  <a:close/>
                  <a:moveTo>
                    <a:pt x="3229206" y="339649"/>
                  </a:moveTo>
                  <a:cubicBezTo>
                    <a:pt x="3234535" y="339649"/>
                    <a:pt x="3238855" y="343969"/>
                    <a:pt x="3238855" y="349298"/>
                  </a:cubicBezTo>
                  <a:cubicBezTo>
                    <a:pt x="3238855" y="354627"/>
                    <a:pt x="3234535" y="358947"/>
                    <a:pt x="3229206" y="358947"/>
                  </a:cubicBezTo>
                  <a:cubicBezTo>
                    <a:pt x="3223877" y="358947"/>
                    <a:pt x="3219557" y="354627"/>
                    <a:pt x="3219557" y="349298"/>
                  </a:cubicBezTo>
                  <a:cubicBezTo>
                    <a:pt x="3219557" y="343969"/>
                    <a:pt x="3223877" y="339649"/>
                    <a:pt x="3229206" y="339649"/>
                  </a:cubicBezTo>
                  <a:close/>
                  <a:moveTo>
                    <a:pt x="3200962" y="339649"/>
                  </a:moveTo>
                  <a:cubicBezTo>
                    <a:pt x="3206291" y="339649"/>
                    <a:pt x="3210611" y="343969"/>
                    <a:pt x="3210611" y="349298"/>
                  </a:cubicBezTo>
                  <a:cubicBezTo>
                    <a:pt x="3210611" y="354627"/>
                    <a:pt x="3206291" y="358947"/>
                    <a:pt x="3200962" y="358947"/>
                  </a:cubicBezTo>
                  <a:cubicBezTo>
                    <a:pt x="3195632" y="358947"/>
                    <a:pt x="3191313" y="354627"/>
                    <a:pt x="3191313" y="349298"/>
                  </a:cubicBezTo>
                  <a:cubicBezTo>
                    <a:pt x="3191313" y="343969"/>
                    <a:pt x="3195632" y="339649"/>
                    <a:pt x="3200962" y="339649"/>
                  </a:cubicBezTo>
                  <a:close/>
                  <a:moveTo>
                    <a:pt x="3172716" y="339649"/>
                  </a:moveTo>
                  <a:cubicBezTo>
                    <a:pt x="3178045" y="339649"/>
                    <a:pt x="3182365" y="343969"/>
                    <a:pt x="3182365" y="349298"/>
                  </a:cubicBezTo>
                  <a:cubicBezTo>
                    <a:pt x="3182365" y="354627"/>
                    <a:pt x="3178045" y="358947"/>
                    <a:pt x="3172716" y="358947"/>
                  </a:cubicBezTo>
                  <a:cubicBezTo>
                    <a:pt x="3167387" y="358947"/>
                    <a:pt x="3163066" y="354627"/>
                    <a:pt x="3163066" y="349298"/>
                  </a:cubicBezTo>
                  <a:cubicBezTo>
                    <a:pt x="3163066" y="343969"/>
                    <a:pt x="3167387" y="339649"/>
                    <a:pt x="3172716" y="339649"/>
                  </a:cubicBezTo>
                  <a:close/>
                  <a:moveTo>
                    <a:pt x="3144471" y="339649"/>
                  </a:moveTo>
                  <a:cubicBezTo>
                    <a:pt x="3149800" y="339649"/>
                    <a:pt x="3154120" y="343969"/>
                    <a:pt x="3154120" y="349298"/>
                  </a:cubicBezTo>
                  <a:cubicBezTo>
                    <a:pt x="3154120" y="354627"/>
                    <a:pt x="3149800" y="358947"/>
                    <a:pt x="3144471" y="358947"/>
                  </a:cubicBezTo>
                  <a:cubicBezTo>
                    <a:pt x="3139142" y="358947"/>
                    <a:pt x="3134822" y="354627"/>
                    <a:pt x="3134822" y="349298"/>
                  </a:cubicBezTo>
                  <a:cubicBezTo>
                    <a:pt x="3134822" y="343969"/>
                    <a:pt x="3139142" y="339649"/>
                    <a:pt x="3144471" y="339649"/>
                  </a:cubicBezTo>
                  <a:close/>
                  <a:moveTo>
                    <a:pt x="3116225" y="339649"/>
                  </a:moveTo>
                  <a:cubicBezTo>
                    <a:pt x="3121554" y="339649"/>
                    <a:pt x="3125873" y="343969"/>
                    <a:pt x="3125873" y="349298"/>
                  </a:cubicBezTo>
                  <a:cubicBezTo>
                    <a:pt x="3125873" y="354627"/>
                    <a:pt x="3121554" y="358947"/>
                    <a:pt x="3116225" y="358947"/>
                  </a:cubicBezTo>
                  <a:cubicBezTo>
                    <a:pt x="3110895" y="358947"/>
                    <a:pt x="3106575" y="354627"/>
                    <a:pt x="3106575" y="349298"/>
                  </a:cubicBezTo>
                  <a:cubicBezTo>
                    <a:pt x="3106575" y="343969"/>
                    <a:pt x="3110895" y="339649"/>
                    <a:pt x="3116225" y="339649"/>
                  </a:cubicBezTo>
                  <a:close/>
                  <a:moveTo>
                    <a:pt x="3087980" y="339649"/>
                  </a:moveTo>
                  <a:cubicBezTo>
                    <a:pt x="3093309" y="339649"/>
                    <a:pt x="3097629" y="343969"/>
                    <a:pt x="3097629" y="349298"/>
                  </a:cubicBezTo>
                  <a:cubicBezTo>
                    <a:pt x="3097629" y="354627"/>
                    <a:pt x="3093309" y="358947"/>
                    <a:pt x="3087980" y="358947"/>
                  </a:cubicBezTo>
                  <a:cubicBezTo>
                    <a:pt x="3082651" y="358947"/>
                    <a:pt x="3078331" y="354627"/>
                    <a:pt x="3078331" y="349298"/>
                  </a:cubicBezTo>
                  <a:cubicBezTo>
                    <a:pt x="3078331" y="343969"/>
                    <a:pt x="3082651" y="339649"/>
                    <a:pt x="3087980" y="339649"/>
                  </a:cubicBezTo>
                  <a:close/>
                  <a:moveTo>
                    <a:pt x="3059734" y="339649"/>
                  </a:moveTo>
                  <a:cubicBezTo>
                    <a:pt x="3065063" y="339649"/>
                    <a:pt x="3069383" y="343969"/>
                    <a:pt x="3069383" y="349298"/>
                  </a:cubicBezTo>
                  <a:cubicBezTo>
                    <a:pt x="3069383" y="354627"/>
                    <a:pt x="3065063" y="358947"/>
                    <a:pt x="3059734" y="358947"/>
                  </a:cubicBezTo>
                  <a:cubicBezTo>
                    <a:pt x="3054405" y="358947"/>
                    <a:pt x="3050084" y="354627"/>
                    <a:pt x="3050084" y="349298"/>
                  </a:cubicBezTo>
                  <a:cubicBezTo>
                    <a:pt x="3050084" y="343969"/>
                    <a:pt x="3054405" y="339649"/>
                    <a:pt x="3059734" y="339649"/>
                  </a:cubicBezTo>
                  <a:close/>
                  <a:moveTo>
                    <a:pt x="3031489" y="339649"/>
                  </a:moveTo>
                  <a:cubicBezTo>
                    <a:pt x="3036818" y="339649"/>
                    <a:pt x="3041138" y="343969"/>
                    <a:pt x="3041138" y="349298"/>
                  </a:cubicBezTo>
                  <a:cubicBezTo>
                    <a:pt x="3041138" y="354627"/>
                    <a:pt x="3036818" y="358947"/>
                    <a:pt x="3031489" y="358947"/>
                  </a:cubicBezTo>
                  <a:cubicBezTo>
                    <a:pt x="3026160" y="358947"/>
                    <a:pt x="3021840" y="354627"/>
                    <a:pt x="3021840" y="349298"/>
                  </a:cubicBezTo>
                  <a:cubicBezTo>
                    <a:pt x="3021840" y="343969"/>
                    <a:pt x="3026160" y="339649"/>
                    <a:pt x="3031489" y="339649"/>
                  </a:cubicBezTo>
                  <a:close/>
                  <a:moveTo>
                    <a:pt x="3003243" y="339649"/>
                  </a:moveTo>
                  <a:cubicBezTo>
                    <a:pt x="3008572" y="339649"/>
                    <a:pt x="3012892" y="343969"/>
                    <a:pt x="3012892" y="349298"/>
                  </a:cubicBezTo>
                  <a:cubicBezTo>
                    <a:pt x="3012892" y="354627"/>
                    <a:pt x="3008572" y="358947"/>
                    <a:pt x="3003243" y="358947"/>
                  </a:cubicBezTo>
                  <a:cubicBezTo>
                    <a:pt x="2997914" y="358947"/>
                    <a:pt x="2993593" y="354627"/>
                    <a:pt x="2993593" y="349298"/>
                  </a:cubicBezTo>
                  <a:cubicBezTo>
                    <a:pt x="2993593" y="343969"/>
                    <a:pt x="2997914" y="339649"/>
                    <a:pt x="3003243" y="339649"/>
                  </a:cubicBezTo>
                  <a:close/>
                  <a:moveTo>
                    <a:pt x="2974998" y="339649"/>
                  </a:moveTo>
                  <a:cubicBezTo>
                    <a:pt x="2980327" y="339649"/>
                    <a:pt x="2984647" y="343969"/>
                    <a:pt x="2984647" y="349298"/>
                  </a:cubicBezTo>
                  <a:cubicBezTo>
                    <a:pt x="2984647" y="354627"/>
                    <a:pt x="2980327" y="358947"/>
                    <a:pt x="2974998" y="358947"/>
                  </a:cubicBezTo>
                  <a:cubicBezTo>
                    <a:pt x="2969669" y="358947"/>
                    <a:pt x="2965349" y="354627"/>
                    <a:pt x="2965349" y="349298"/>
                  </a:cubicBezTo>
                  <a:cubicBezTo>
                    <a:pt x="2965349" y="343969"/>
                    <a:pt x="2969669" y="339649"/>
                    <a:pt x="2974998" y="339649"/>
                  </a:cubicBezTo>
                  <a:close/>
                  <a:moveTo>
                    <a:pt x="2946752" y="339649"/>
                  </a:moveTo>
                  <a:cubicBezTo>
                    <a:pt x="2952081" y="339649"/>
                    <a:pt x="2956401" y="343969"/>
                    <a:pt x="2956401" y="349298"/>
                  </a:cubicBezTo>
                  <a:cubicBezTo>
                    <a:pt x="2956401" y="354627"/>
                    <a:pt x="2952081" y="358947"/>
                    <a:pt x="2946752" y="358947"/>
                  </a:cubicBezTo>
                  <a:cubicBezTo>
                    <a:pt x="2941423" y="358947"/>
                    <a:pt x="2937102" y="354627"/>
                    <a:pt x="2937102" y="349298"/>
                  </a:cubicBezTo>
                  <a:cubicBezTo>
                    <a:pt x="2937102" y="343969"/>
                    <a:pt x="2941423" y="339649"/>
                    <a:pt x="2946752" y="339649"/>
                  </a:cubicBezTo>
                  <a:close/>
                  <a:moveTo>
                    <a:pt x="2918507" y="339649"/>
                  </a:moveTo>
                  <a:cubicBezTo>
                    <a:pt x="2923836" y="339649"/>
                    <a:pt x="2928156" y="343969"/>
                    <a:pt x="2928156" y="349298"/>
                  </a:cubicBezTo>
                  <a:cubicBezTo>
                    <a:pt x="2928156" y="354627"/>
                    <a:pt x="2923836" y="358947"/>
                    <a:pt x="2918507" y="358947"/>
                  </a:cubicBezTo>
                  <a:cubicBezTo>
                    <a:pt x="2913178" y="358947"/>
                    <a:pt x="2908858" y="354627"/>
                    <a:pt x="2908858" y="349298"/>
                  </a:cubicBezTo>
                  <a:cubicBezTo>
                    <a:pt x="2908858" y="343969"/>
                    <a:pt x="2913178" y="339649"/>
                    <a:pt x="2918507" y="339649"/>
                  </a:cubicBezTo>
                  <a:close/>
                  <a:moveTo>
                    <a:pt x="2890261" y="339649"/>
                  </a:moveTo>
                  <a:cubicBezTo>
                    <a:pt x="2895590" y="339649"/>
                    <a:pt x="2899910" y="343969"/>
                    <a:pt x="2899910" y="349298"/>
                  </a:cubicBezTo>
                  <a:cubicBezTo>
                    <a:pt x="2899910" y="354627"/>
                    <a:pt x="2895590" y="358947"/>
                    <a:pt x="2890261" y="358947"/>
                  </a:cubicBezTo>
                  <a:cubicBezTo>
                    <a:pt x="2884932" y="358947"/>
                    <a:pt x="2880612" y="354627"/>
                    <a:pt x="2880612" y="349298"/>
                  </a:cubicBezTo>
                  <a:cubicBezTo>
                    <a:pt x="2880612" y="343969"/>
                    <a:pt x="2884932" y="339649"/>
                    <a:pt x="2890261" y="339649"/>
                  </a:cubicBezTo>
                  <a:close/>
                  <a:moveTo>
                    <a:pt x="2862016" y="339649"/>
                  </a:moveTo>
                  <a:cubicBezTo>
                    <a:pt x="2867345" y="339649"/>
                    <a:pt x="2871665" y="343969"/>
                    <a:pt x="2871665" y="349298"/>
                  </a:cubicBezTo>
                  <a:cubicBezTo>
                    <a:pt x="2871665" y="354627"/>
                    <a:pt x="2867345" y="358947"/>
                    <a:pt x="2862016" y="358947"/>
                  </a:cubicBezTo>
                  <a:cubicBezTo>
                    <a:pt x="2856687" y="358947"/>
                    <a:pt x="2852367" y="354627"/>
                    <a:pt x="2852367" y="349298"/>
                  </a:cubicBezTo>
                  <a:cubicBezTo>
                    <a:pt x="2852367" y="343969"/>
                    <a:pt x="2856687" y="339649"/>
                    <a:pt x="2862016" y="339649"/>
                  </a:cubicBezTo>
                  <a:close/>
                  <a:moveTo>
                    <a:pt x="2833770" y="339649"/>
                  </a:moveTo>
                  <a:cubicBezTo>
                    <a:pt x="2839099" y="339649"/>
                    <a:pt x="2843419" y="343969"/>
                    <a:pt x="2843419" y="349298"/>
                  </a:cubicBezTo>
                  <a:cubicBezTo>
                    <a:pt x="2843419" y="354627"/>
                    <a:pt x="2839099" y="358947"/>
                    <a:pt x="2833770" y="358947"/>
                  </a:cubicBezTo>
                  <a:cubicBezTo>
                    <a:pt x="2828441" y="358947"/>
                    <a:pt x="2824121" y="354627"/>
                    <a:pt x="2824121" y="349298"/>
                  </a:cubicBezTo>
                  <a:cubicBezTo>
                    <a:pt x="2824121" y="343969"/>
                    <a:pt x="2828441" y="339649"/>
                    <a:pt x="2833770" y="339649"/>
                  </a:cubicBezTo>
                  <a:close/>
                  <a:moveTo>
                    <a:pt x="2805525" y="339649"/>
                  </a:moveTo>
                  <a:cubicBezTo>
                    <a:pt x="2810854" y="339649"/>
                    <a:pt x="2815174" y="343969"/>
                    <a:pt x="2815174" y="349298"/>
                  </a:cubicBezTo>
                  <a:cubicBezTo>
                    <a:pt x="2815174" y="354627"/>
                    <a:pt x="2810854" y="358947"/>
                    <a:pt x="2805525" y="358947"/>
                  </a:cubicBezTo>
                  <a:cubicBezTo>
                    <a:pt x="2800196" y="358947"/>
                    <a:pt x="2795876" y="354627"/>
                    <a:pt x="2795876" y="349298"/>
                  </a:cubicBezTo>
                  <a:cubicBezTo>
                    <a:pt x="2795876" y="343969"/>
                    <a:pt x="2800196" y="339649"/>
                    <a:pt x="2805525" y="339649"/>
                  </a:cubicBezTo>
                  <a:close/>
                  <a:moveTo>
                    <a:pt x="2777279" y="339649"/>
                  </a:moveTo>
                  <a:cubicBezTo>
                    <a:pt x="2782608" y="339649"/>
                    <a:pt x="2786928" y="343969"/>
                    <a:pt x="2786928" y="349298"/>
                  </a:cubicBezTo>
                  <a:cubicBezTo>
                    <a:pt x="2786928" y="354627"/>
                    <a:pt x="2782608" y="358947"/>
                    <a:pt x="2777279" y="358947"/>
                  </a:cubicBezTo>
                  <a:cubicBezTo>
                    <a:pt x="2771950" y="358947"/>
                    <a:pt x="2767630" y="354627"/>
                    <a:pt x="2767630" y="349298"/>
                  </a:cubicBezTo>
                  <a:cubicBezTo>
                    <a:pt x="2767630" y="343969"/>
                    <a:pt x="2771950" y="339649"/>
                    <a:pt x="2777279" y="339649"/>
                  </a:cubicBezTo>
                  <a:close/>
                  <a:moveTo>
                    <a:pt x="2749034" y="339649"/>
                  </a:moveTo>
                  <a:cubicBezTo>
                    <a:pt x="2754363" y="339649"/>
                    <a:pt x="2758683" y="343969"/>
                    <a:pt x="2758683" y="349298"/>
                  </a:cubicBezTo>
                  <a:cubicBezTo>
                    <a:pt x="2758683" y="354627"/>
                    <a:pt x="2754363" y="358947"/>
                    <a:pt x="2749034" y="358947"/>
                  </a:cubicBezTo>
                  <a:cubicBezTo>
                    <a:pt x="2743705" y="358947"/>
                    <a:pt x="2739385" y="354627"/>
                    <a:pt x="2739385" y="349298"/>
                  </a:cubicBezTo>
                  <a:cubicBezTo>
                    <a:pt x="2739385" y="343969"/>
                    <a:pt x="2743705" y="339649"/>
                    <a:pt x="2749034" y="339649"/>
                  </a:cubicBezTo>
                  <a:close/>
                  <a:moveTo>
                    <a:pt x="2720788" y="339649"/>
                  </a:moveTo>
                  <a:cubicBezTo>
                    <a:pt x="2726117" y="339649"/>
                    <a:pt x="2730437" y="343969"/>
                    <a:pt x="2730437" y="349298"/>
                  </a:cubicBezTo>
                  <a:cubicBezTo>
                    <a:pt x="2730437" y="354627"/>
                    <a:pt x="2726117" y="358947"/>
                    <a:pt x="2720788" y="358947"/>
                  </a:cubicBezTo>
                  <a:cubicBezTo>
                    <a:pt x="2715458" y="358947"/>
                    <a:pt x="2711139" y="354627"/>
                    <a:pt x="2711139" y="349298"/>
                  </a:cubicBezTo>
                  <a:cubicBezTo>
                    <a:pt x="2711139" y="343969"/>
                    <a:pt x="2715458" y="339649"/>
                    <a:pt x="2720788" y="339649"/>
                  </a:cubicBezTo>
                  <a:close/>
                  <a:moveTo>
                    <a:pt x="2692543" y="339649"/>
                  </a:moveTo>
                  <a:cubicBezTo>
                    <a:pt x="2697872" y="339649"/>
                    <a:pt x="2702192" y="343969"/>
                    <a:pt x="2702192" y="349298"/>
                  </a:cubicBezTo>
                  <a:cubicBezTo>
                    <a:pt x="2702192" y="354627"/>
                    <a:pt x="2697872" y="358947"/>
                    <a:pt x="2692543" y="358947"/>
                  </a:cubicBezTo>
                  <a:cubicBezTo>
                    <a:pt x="2687214" y="358947"/>
                    <a:pt x="2682894" y="354627"/>
                    <a:pt x="2682894" y="349298"/>
                  </a:cubicBezTo>
                  <a:cubicBezTo>
                    <a:pt x="2682894" y="343969"/>
                    <a:pt x="2687214" y="339649"/>
                    <a:pt x="2692543" y="339649"/>
                  </a:cubicBezTo>
                  <a:close/>
                  <a:moveTo>
                    <a:pt x="2664297" y="339649"/>
                  </a:moveTo>
                  <a:cubicBezTo>
                    <a:pt x="2669626" y="339649"/>
                    <a:pt x="2673946" y="343969"/>
                    <a:pt x="2673946" y="349298"/>
                  </a:cubicBezTo>
                  <a:cubicBezTo>
                    <a:pt x="2673946" y="354627"/>
                    <a:pt x="2669626" y="358947"/>
                    <a:pt x="2664297" y="358947"/>
                  </a:cubicBezTo>
                  <a:cubicBezTo>
                    <a:pt x="2658968" y="358947"/>
                    <a:pt x="2654648" y="354627"/>
                    <a:pt x="2654648" y="349298"/>
                  </a:cubicBezTo>
                  <a:cubicBezTo>
                    <a:pt x="2654648" y="343969"/>
                    <a:pt x="2658968" y="339649"/>
                    <a:pt x="2664297" y="339649"/>
                  </a:cubicBezTo>
                  <a:close/>
                  <a:moveTo>
                    <a:pt x="2636052" y="339649"/>
                  </a:moveTo>
                  <a:cubicBezTo>
                    <a:pt x="2641381" y="339649"/>
                    <a:pt x="2645701" y="343969"/>
                    <a:pt x="2645701" y="349298"/>
                  </a:cubicBezTo>
                  <a:cubicBezTo>
                    <a:pt x="2645701" y="354627"/>
                    <a:pt x="2641381" y="358947"/>
                    <a:pt x="2636052" y="358947"/>
                  </a:cubicBezTo>
                  <a:cubicBezTo>
                    <a:pt x="2630723" y="358947"/>
                    <a:pt x="2626403" y="354627"/>
                    <a:pt x="2626403" y="349298"/>
                  </a:cubicBezTo>
                  <a:cubicBezTo>
                    <a:pt x="2626403" y="343969"/>
                    <a:pt x="2630723" y="339649"/>
                    <a:pt x="2636052" y="339649"/>
                  </a:cubicBezTo>
                  <a:close/>
                  <a:moveTo>
                    <a:pt x="2607806" y="339649"/>
                  </a:moveTo>
                  <a:cubicBezTo>
                    <a:pt x="2613135" y="339649"/>
                    <a:pt x="2617455" y="343969"/>
                    <a:pt x="2617455" y="349298"/>
                  </a:cubicBezTo>
                  <a:cubicBezTo>
                    <a:pt x="2617455" y="354627"/>
                    <a:pt x="2613135" y="358947"/>
                    <a:pt x="2607806" y="358947"/>
                  </a:cubicBezTo>
                  <a:cubicBezTo>
                    <a:pt x="2602477" y="358947"/>
                    <a:pt x="2598157" y="354627"/>
                    <a:pt x="2598157" y="349298"/>
                  </a:cubicBezTo>
                  <a:cubicBezTo>
                    <a:pt x="2598157" y="343969"/>
                    <a:pt x="2602477" y="339649"/>
                    <a:pt x="2607806" y="339649"/>
                  </a:cubicBezTo>
                  <a:close/>
                  <a:moveTo>
                    <a:pt x="2579561" y="339649"/>
                  </a:moveTo>
                  <a:cubicBezTo>
                    <a:pt x="2584890" y="339649"/>
                    <a:pt x="2589210" y="343969"/>
                    <a:pt x="2589210" y="349298"/>
                  </a:cubicBezTo>
                  <a:cubicBezTo>
                    <a:pt x="2589210" y="354627"/>
                    <a:pt x="2584890" y="358947"/>
                    <a:pt x="2579561" y="358947"/>
                  </a:cubicBezTo>
                  <a:cubicBezTo>
                    <a:pt x="2574232" y="358947"/>
                    <a:pt x="2569912" y="354627"/>
                    <a:pt x="2569912" y="349298"/>
                  </a:cubicBezTo>
                  <a:cubicBezTo>
                    <a:pt x="2569912" y="343969"/>
                    <a:pt x="2574232" y="339649"/>
                    <a:pt x="2579561" y="339649"/>
                  </a:cubicBezTo>
                  <a:close/>
                  <a:moveTo>
                    <a:pt x="2551315" y="339649"/>
                  </a:moveTo>
                  <a:cubicBezTo>
                    <a:pt x="2556644" y="339649"/>
                    <a:pt x="2560964" y="343969"/>
                    <a:pt x="2560964" y="349298"/>
                  </a:cubicBezTo>
                  <a:cubicBezTo>
                    <a:pt x="2560964" y="354627"/>
                    <a:pt x="2556644" y="358947"/>
                    <a:pt x="2551315" y="358947"/>
                  </a:cubicBezTo>
                  <a:cubicBezTo>
                    <a:pt x="2545986" y="358947"/>
                    <a:pt x="2541666" y="354627"/>
                    <a:pt x="2541666" y="349298"/>
                  </a:cubicBezTo>
                  <a:cubicBezTo>
                    <a:pt x="2541666" y="343969"/>
                    <a:pt x="2545986" y="339649"/>
                    <a:pt x="2551315" y="339649"/>
                  </a:cubicBezTo>
                  <a:close/>
                  <a:moveTo>
                    <a:pt x="2523069" y="339649"/>
                  </a:moveTo>
                  <a:cubicBezTo>
                    <a:pt x="2528398" y="339649"/>
                    <a:pt x="2532718" y="343969"/>
                    <a:pt x="2532718" y="349298"/>
                  </a:cubicBezTo>
                  <a:cubicBezTo>
                    <a:pt x="2532718" y="354627"/>
                    <a:pt x="2528398" y="358947"/>
                    <a:pt x="2523069" y="358947"/>
                  </a:cubicBezTo>
                  <a:cubicBezTo>
                    <a:pt x="2517740" y="358947"/>
                    <a:pt x="2513419" y="354627"/>
                    <a:pt x="2513419" y="349298"/>
                  </a:cubicBezTo>
                  <a:cubicBezTo>
                    <a:pt x="2513419" y="343969"/>
                    <a:pt x="2517740" y="339649"/>
                    <a:pt x="2523069" y="339649"/>
                  </a:cubicBezTo>
                  <a:close/>
                  <a:moveTo>
                    <a:pt x="2494824" y="339649"/>
                  </a:moveTo>
                  <a:cubicBezTo>
                    <a:pt x="2500153" y="339649"/>
                    <a:pt x="2504473" y="343969"/>
                    <a:pt x="2504473" y="349298"/>
                  </a:cubicBezTo>
                  <a:cubicBezTo>
                    <a:pt x="2504473" y="354627"/>
                    <a:pt x="2500153" y="358947"/>
                    <a:pt x="2494824" y="358947"/>
                  </a:cubicBezTo>
                  <a:cubicBezTo>
                    <a:pt x="2489495" y="358947"/>
                    <a:pt x="2485175" y="354627"/>
                    <a:pt x="2485175" y="349298"/>
                  </a:cubicBezTo>
                  <a:cubicBezTo>
                    <a:pt x="2485175" y="343969"/>
                    <a:pt x="2489495" y="339649"/>
                    <a:pt x="2494824" y="339649"/>
                  </a:cubicBezTo>
                  <a:close/>
                  <a:moveTo>
                    <a:pt x="2466578" y="339649"/>
                  </a:moveTo>
                  <a:cubicBezTo>
                    <a:pt x="2471907" y="339649"/>
                    <a:pt x="2476227" y="343969"/>
                    <a:pt x="2476227" y="349298"/>
                  </a:cubicBezTo>
                  <a:cubicBezTo>
                    <a:pt x="2476227" y="354627"/>
                    <a:pt x="2471907" y="358947"/>
                    <a:pt x="2466578" y="358947"/>
                  </a:cubicBezTo>
                  <a:cubicBezTo>
                    <a:pt x="2461249" y="358947"/>
                    <a:pt x="2456928" y="354627"/>
                    <a:pt x="2456928" y="349298"/>
                  </a:cubicBezTo>
                  <a:cubicBezTo>
                    <a:pt x="2456928" y="343969"/>
                    <a:pt x="2461249" y="339649"/>
                    <a:pt x="2466578" y="339649"/>
                  </a:cubicBezTo>
                  <a:close/>
                  <a:moveTo>
                    <a:pt x="2438333" y="339649"/>
                  </a:moveTo>
                  <a:cubicBezTo>
                    <a:pt x="2443662" y="339649"/>
                    <a:pt x="2447982" y="343969"/>
                    <a:pt x="2447982" y="349298"/>
                  </a:cubicBezTo>
                  <a:cubicBezTo>
                    <a:pt x="2447982" y="354627"/>
                    <a:pt x="2443662" y="358947"/>
                    <a:pt x="2438333" y="358947"/>
                  </a:cubicBezTo>
                  <a:cubicBezTo>
                    <a:pt x="2433004" y="358947"/>
                    <a:pt x="2428684" y="354627"/>
                    <a:pt x="2428684" y="349298"/>
                  </a:cubicBezTo>
                  <a:cubicBezTo>
                    <a:pt x="2428684" y="343969"/>
                    <a:pt x="2433004" y="339649"/>
                    <a:pt x="2438333" y="339649"/>
                  </a:cubicBezTo>
                  <a:close/>
                  <a:moveTo>
                    <a:pt x="2410087" y="339649"/>
                  </a:moveTo>
                  <a:cubicBezTo>
                    <a:pt x="2415416" y="339649"/>
                    <a:pt x="2419736" y="343969"/>
                    <a:pt x="2419736" y="349298"/>
                  </a:cubicBezTo>
                  <a:cubicBezTo>
                    <a:pt x="2419736" y="354627"/>
                    <a:pt x="2415416" y="358947"/>
                    <a:pt x="2410087" y="358947"/>
                  </a:cubicBezTo>
                  <a:cubicBezTo>
                    <a:pt x="2404758" y="358947"/>
                    <a:pt x="2400438" y="354627"/>
                    <a:pt x="2400438" y="349298"/>
                  </a:cubicBezTo>
                  <a:cubicBezTo>
                    <a:pt x="2400438" y="343969"/>
                    <a:pt x="2404758" y="339649"/>
                    <a:pt x="2410087" y="339649"/>
                  </a:cubicBezTo>
                  <a:close/>
                  <a:moveTo>
                    <a:pt x="2381842" y="339649"/>
                  </a:moveTo>
                  <a:cubicBezTo>
                    <a:pt x="2387171" y="339649"/>
                    <a:pt x="2391491" y="343969"/>
                    <a:pt x="2391491" y="349298"/>
                  </a:cubicBezTo>
                  <a:cubicBezTo>
                    <a:pt x="2391491" y="354627"/>
                    <a:pt x="2387171" y="358947"/>
                    <a:pt x="2381842" y="358947"/>
                  </a:cubicBezTo>
                  <a:cubicBezTo>
                    <a:pt x="2376513" y="358947"/>
                    <a:pt x="2372193" y="354627"/>
                    <a:pt x="2372193" y="349298"/>
                  </a:cubicBezTo>
                  <a:cubicBezTo>
                    <a:pt x="2372193" y="343969"/>
                    <a:pt x="2376513" y="339649"/>
                    <a:pt x="2381842" y="339649"/>
                  </a:cubicBezTo>
                  <a:close/>
                  <a:moveTo>
                    <a:pt x="2353596" y="339649"/>
                  </a:moveTo>
                  <a:cubicBezTo>
                    <a:pt x="2358925" y="339649"/>
                    <a:pt x="2363245" y="343969"/>
                    <a:pt x="2363245" y="349298"/>
                  </a:cubicBezTo>
                  <a:cubicBezTo>
                    <a:pt x="2363245" y="354627"/>
                    <a:pt x="2358925" y="358947"/>
                    <a:pt x="2353596" y="358947"/>
                  </a:cubicBezTo>
                  <a:cubicBezTo>
                    <a:pt x="2348267" y="358947"/>
                    <a:pt x="2343946" y="354627"/>
                    <a:pt x="2343946" y="349298"/>
                  </a:cubicBezTo>
                  <a:cubicBezTo>
                    <a:pt x="2343946" y="343969"/>
                    <a:pt x="2348267" y="339649"/>
                    <a:pt x="2353596" y="339649"/>
                  </a:cubicBezTo>
                  <a:close/>
                  <a:moveTo>
                    <a:pt x="2325351" y="339649"/>
                  </a:moveTo>
                  <a:cubicBezTo>
                    <a:pt x="2330680" y="339649"/>
                    <a:pt x="2335000" y="343969"/>
                    <a:pt x="2335000" y="349298"/>
                  </a:cubicBezTo>
                  <a:cubicBezTo>
                    <a:pt x="2335000" y="354627"/>
                    <a:pt x="2330680" y="358947"/>
                    <a:pt x="2325351" y="358947"/>
                  </a:cubicBezTo>
                  <a:cubicBezTo>
                    <a:pt x="2320022" y="358947"/>
                    <a:pt x="2315702" y="354627"/>
                    <a:pt x="2315702" y="349298"/>
                  </a:cubicBezTo>
                  <a:cubicBezTo>
                    <a:pt x="2315702" y="343969"/>
                    <a:pt x="2320022" y="339649"/>
                    <a:pt x="2325351" y="339649"/>
                  </a:cubicBezTo>
                  <a:close/>
                  <a:moveTo>
                    <a:pt x="2297105" y="339649"/>
                  </a:moveTo>
                  <a:cubicBezTo>
                    <a:pt x="2302434" y="339649"/>
                    <a:pt x="2306754" y="343969"/>
                    <a:pt x="2306754" y="349298"/>
                  </a:cubicBezTo>
                  <a:cubicBezTo>
                    <a:pt x="2306754" y="354627"/>
                    <a:pt x="2302434" y="358947"/>
                    <a:pt x="2297105" y="358947"/>
                  </a:cubicBezTo>
                  <a:cubicBezTo>
                    <a:pt x="2291776" y="358947"/>
                    <a:pt x="2287456" y="354627"/>
                    <a:pt x="2287456" y="349298"/>
                  </a:cubicBezTo>
                  <a:cubicBezTo>
                    <a:pt x="2287456" y="343969"/>
                    <a:pt x="2291776" y="339649"/>
                    <a:pt x="2297105" y="339649"/>
                  </a:cubicBezTo>
                  <a:close/>
                  <a:moveTo>
                    <a:pt x="2268860" y="339649"/>
                  </a:moveTo>
                  <a:cubicBezTo>
                    <a:pt x="2274189" y="339649"/>
                    <a:pt x="2278509" y="343969"/>
                    <a:pt x="2278509" y="349298"/>
                  </a:cubicBezTo>
                  <a:cubicBezTo>
                    <a:pt x="2278509" y="354627"/>
                    <a:pt x="2274189" y="358947"/>
                    <a:pt x="2268860" y="358947"/>
                  </a:cubicBezTo>
                  <a:cubicBezTo>
                    <a:pt x="2263531" y="358947"/>
                    <a:pt x="2259211" y="354627"/>
                    <a:pt x="2259211" y="349298"/>
                  </a:cubicBezTo>
                  <a:cubicBezTo>
                    <a:pt x="2259211" y="343969"/>
                    <a:pt x="2263531" y="339649"/>
                    <a:pt x="2268860" y="339649"/>
                  </a:cubicBezTo>
                  <a:close/>
                  <a:moveTo>
                    <a:pt x="2240614" y="339649"/>
                  </a:moveTo>
                  <a:cubicBezTo>
                    <a:pt x="2245943" y="339649"/>
                    <a:pt x="2250263" y="343969"/>
                    <a:pt x="2250263" y="349298"/>
                  </a:cubicBezTo>
                  <a:cubicBezTo>
                    <a:pt x="2250263" y="354627"/>
                    <a:pt x="2245943" y="358947"/>
                    <a:pt x="2240614" y="358947"/>
                  </a:cubicBezTo>
                  <a:cubicBezTo>
                    <a:pt x="2235285" y="358947"/>
                    <a:pt x="2230965" y="354627"/>
                    <a:pt x="2230965" y="349298"/>
                  </a:cubicBezTo>
                  <a:cubicBezTo>
                    <a:pt x="2230965" y="343969"/>
                    <a:pt x="2235285" y="339649"/>
                    <a:pt x="2240614" y="339649"/>
                  </a:cubicBezTo>
                  <a:close/>
                  <a:moveTo>
                    <a:pt x="2212369" y="339649"/>
                  </a:moveTo>
                  <a:cubicBezTo>
                    <a:pt x="2217698" y="339649"/>
                    <a:pt x="2222018" y="343969"/>
                    <a:pt x="2222018" y="349298"/>
                  </a:cubicBezTo>
                  <a:cubicBezTo>
                    <a:pt x="2222018" y="354627"/>
                    <a:pt x="2217698" y="358947"/>
                    <a:pt x="2212369" y="358947"/>
                  </a:cubicBezTo>
                  <a:cubicBezTo>
                    <a:pt x="2207040" y="358947"/>
                    <a:pt x="2202720" y="354627"/>
                    <a:pt x="2202720" y="349298"/>
                  </a:cubicBezTo>
                  <a:cubicBezTo>
                    <a:pt x="2202720" y="343969"/>
                    <a:pt x="2207040" y="339649"/>
                    <a:pt x="2212369" y="339649"/>
                  </a:cubicBezTo>
                  <a:close/>
                  <a:moveTo>
                    <a:pt x="2184123" y="339649"/>
                  </a:moveTo>
                  <a:cubicBezTo>
                    <a:pt x="2189452" y="339649"/>
                    <a:pt x="2193772" y="343969"/>
                    <a:pt x="2193772" y="349298"/>
                  </a:cubicBezTo>
                  <a:cubicBezTo>
                    <a:pt x="2193772" y="354627"/>
                    <a:pt x="2189452" y="358947"/>
                    <a:pt x="2184123" y="358947"/>
                  </a:cubicBezTo>
                  <a:cubicBezTo>
                    <a:pt x="2178793" y="358947"/>
                    <a:pt x="2174474" y="354627"/>
                    <a:pt x="2174474" y="349298"/>
                  </a:cubicBezTo>
                  <a:cubicBezTo>
                    <a:pt x="2174474" y="343969"/>
                    <a:pt x="2178793" y="339649"/>
                    <a:pt x="2184123" y="339649"/>
                  </a:cubicBezTo>
                  <a:close/>
                  <a:moveTo>
                    <a:pt x="2155878" y="339649"/>
                  </a:moveTo>
                  <a:cubicBezTo>
                    <a:pt x="2161207" y="339649"/>
                    <a:pt x="2165527" y="343969"/>
                    <a:pt x="2165527" y="349298"/>
                  </a:cubicBezTo>
                  <a:cubicBezTo>
                    <a:pt x="2165527" y="354627"/>
                    <a:pt x="2161207" y="358947"/>
                    <a:pt x="2155878" y="358947"/>
                  </a:cubicBezTo>
                  <a:cubicBezTo>
                    <a:pt x="2150549" y="358947"/>
                    <a:pt x="2146229" y="354627"/>
                    <a:pt x="2146229" y="349298"/>
                  </a:cubicBezTo>
                  <a:cubicBezTo>
                    <a:pt x="2146229" y="343969"/>
                    <a:pt x="2150549" y="339649"/>
                    <a:pt x="2155878" y="339649"/>
                  </a:cubicBezTo>
                  <a:close/>
                  <a:moveTo>
                    <a:pt x="2127632" y="339649"/>
                  </a:moveTo>
                  <a:cubicBezTo>
                    <a:pt x="2132961" y="339649"/>
                    <a:pt x="2137281" y="343969"/>
                    <a:pt x="2137281" y="349298"/>
                  </a:cubicBezTo>
                  <a:cubicBezTo>
                    <a:pt x="2137281" y="354627"/>
                    <a:pt x="2132961" y="358947"/>
                    <a:pt x="2127632" y="358947"/>
                  </a:cubicBezTo>
                  <a:cubicBezTo>
                    <a:pt x="2122303" y="358947"/>
                    <a:pt x="2117983" y="354627"/>
                    <a:pt x="2117983" y="349298"/>
                  </a:cubicBezTo>
                  <a:cubicBezTo>
                    <a:pt x="2117983" y="343969"/>
                    <a:pt x="2122303" y="339649"/>
                    <a:pt x="2127632" y="339649"/>
                  </a:cubicBezTo>
                  <a:close/>
                  <a:moveTo>
                    <a:pt x="2099387" y="339649"/>
                  </a:moveTo>
                  <a:cubicBezTo>
                    <a:pt x="2104716" y="339649"/>
                    <a:pt x="2109036" y="343969"/>
                    <a:pt x="2109036" y="349298"/>
                  </a:cubicBezTo>
                  <a:cubicBezTo>
                    <a:pt x="2109036" y="354627"/>
                    <a:pt x="2104716" y="358947"/>
                    <a:pt x="2099387" y="358947"/>
                  </a:cubicBezTo>
                  <a:cubicBezTo>
                    <a:pt x="2094058" y="358947"/>
                    <a:pt x="2089738" y="354627"/>
                    <a:pt x="2089738" y="349298"/>
                  </a:cubicBezTo>
                  <a:cubicBezTo>
                    <a:pt x="2089738" y="343969"/>
                    <a:pt x="2094058" y="339649"/>
                    <a:pt x="2099387" y="339649"/>
                  </a:cubicBezTo>
                  <a:close/>
                  <a:moveTo>
                    <a:pt x="2071141" y="339649"/>
                  </a:moveTo>
                  <a:cubicBezTo>
                    <a:pt x="2076470" y="339649"/>
                    <a:pt x="2080790" y="343969"/>
                    <a:pt x="2080790" y="349298"/>
                  </a:cubicBezTo>
                  <a:cubicBezTo>
                    <a:pt x="2080790" y="354627"/>
                    <a:pt x="2076470" y="358947"/>
                    <a:pt x="2071141" y="358947"/>
                  </a:cubicBezTo>
                  <a:cubicBezTo>
                    <a:pt x="2065812" y="358947"/>
                    <a:pt x="2061492" y="354627"/>
                    <a:pt x="2061492" y="349298"/>
                  </a:cubicBezTo>
                  <a:cubicBezTo>
                    <a:pt x="2061492" y="343969"/>
                    <a:pt x="2065812" y="339649"/>
                    <a:pt x="2071141" y="339649"/>
                  </a:cubicBezTo>
                  <a:close/>
                  <a:moveTo>
                    <a:pt x="2042896" y="339649"/>
                  </a:moveTo>
                  <a:cubicBezTo>
                    <a:pt x="2048225" y="339649"/>
                    <a:pt x="2052545" y="343969"/>
                    <a:pt x="2052545" y="349298"/>
                  </a:cubicBezTo>
                  <a:cubicBezTo>
                    <a:pt x="2052545" y="354627"/>
                    <a:pt x="2048225" y="358947"/>
                    <a:pt x="2042896" y="358947"/>
                  </a:cubicBezTo>
                  <a:cubicBezTo>
                    <a:pt x="2037567" y="358947"/>
                    <a:pt x="2033247" y="354627"/>
                    <a:pt x="2033247" y="349298"/>
                  </a:cubicBezTo>
                  <a:cubicBezTo>
                    <a:pt x="2033247" y="343969"/>
                    <a:pt x="2037567" y="339649"/>
                    <a:pt x="2042896" y="339649"/>
                  </a:cubicBezTo>
                  <a:close/>
                  <a:moveTo>
                    <a:pt x="2014650" y="339649"/>
                  </a:moveTo>
                  <a:cubicBezTo>
                    <a:pt x="2019979" y="339649"/>
                    <a:pt x="2024299" y="343969"/>
                    <a:pt x="2024299" y="349298"/>
                  </a:cubicBezTo>
                  <a:cubicBezTo>
                    <a:pt x="2024299" y="354627"/>
                    <a:pt x="2019979" y="358947"/>
                    <a:pt x="2014650" y="358947"/>
                  </a:cubicBezTo>
                  <a:cubicBezTo>
                    <a:pt x="2009321" y="358947"/>
                    <a:pt x="2005001" y="354627"/>
                    <a:pt x="2005001" y="349298"/>
                  </a:cubicBezTo>
                  <a:cubicBezTo>
                    <a:pt x="2005001" y="343969"/>
                    <a:pt x="2009321" y="339649"/>
                    <a:pt x="2014650" y="339649"/>
                  </a:cubicBezTo>
                  <a:close/>
                  <a:moveTo>
                    <a:pt x="1986405" y="339649"/>
                  </a:moveTo>
                  <a:cubicBezTo>
                    <a:pt x="1991734" y="339649"/>
                    <a:pt x="1996054" y="343969"/>
                    <a:pt x="1996054" y="349298"/>
                  </a:cubicBezTo>
                  <a:cubicBezTo>
                    <a:pt x="1996054" y="354627"/>
                    <a:pt x="1991734" y="358947"/>
                    <a:pt x="1986405" y="358947"/>
                  </a:cubicBezTo>
                  <a:cubicBezTo>
                    <a:pt x="1981076" y="358947"/>
                    <a:pt x="1976756" y="354627"/>
                    <a:pt x="1976756" y="349298"/>
                  </a:cubicBezTo>
                  <a:cubicBezTo>
                    <a:pt x="1976756" y="343969"/>
                    <a:pt x="1981076" y="339649"/>
                    <a:pt x="1986405" y="339649"/>
                  </a:cubicBezTo>
                  <a:close/>
                  <a:moveTo>
                    <a:pt x="1958159" y="339649"/>
                  </a:moveTo>
                  <a:cubicBezTo>
                    <a:pt x="1963488" y="339649"/>
                    <a:pt x="1967808" y="343969"/>
                    <a:pt x="1967808" y="349298"/>
                  </a:cubicBezTo>
                  <a:cubicBezTo>
                    <a:pt x="1967808" y="354627"/>
                    <a:pt x="1963488" y="358947"/>
                    <a:pt x="1958159" y="358947"/>
                  </a:cubicBezTo>
                  <a:cubicBezTo>
                    <a:pt x="1952830" y="358947"/>
                    <a:pt x="1948510" y="354627"/>
                    <a:pt x="1948510" y="349298"/>
                  </a:cubicBezTo>
                  <a:cubicBezTo>
                    <a:pt x="1948510" y="343969"/>
                    <a:pt x="1952830" y="339649"/>
                    <a:pt x="1958159" y="339649"/>
                  </a:cubicBezTo>
                  <a:close/>
                  <a:moveTo>
                    <a:pt x="1929914" y="339649"/>
                  </a:moveTo>
                  <a:cubicBezTo>
                    <a:pt x="1935243" y="339649"/>
                    <a:pt x="1939563" y="343969"/>
                    <a:pt x="1939563" y="349298"/>
                  </a:cubicBezTo>
                  <a:cubicBezTo>
                    <a:pt x="1939563" y="354627"/>
                    <a:pt x="1935243" y="358947"/>
                    <a:pt x="1929914" y="358947"/>
                  </a:cubicBezTo>
                  <a:cubicBezTo>
                    <a:pt x="1924585" y="358947"/>
                    <a:pt x="1920265" y="354627"/>
                    <a:pt x="1920265" y="349298"/>
                  </a:cubicBezTo>
                  <a:cubicBezTo>
                    <a:pt x="1920265" y="343969"/>
                    <a:pt x="1924585" y="339649"/>
                    <a:pt x="1929914" y="339649"/>
                  </a:cubicBezTo>
                  <a:close/>
                  <a:moveTo>
                    <a:pt x="1901668" y="339649"/>
                  </a:moveTo>
                  <a:cubicBezTo>
                    <a:pt x="1906997" y="339649"/>
                    <a:pt x="1911317" y="343969"/>
                    <a:pt x="1911317" y="349298"/>
                  </a:cubicBezTo>
                  <a:cubicBezTo>
                    <a:pt x="1911317" y="354627"/>
                    <a:pt x="1906997" y="358947"/>
                    <a:pt x="1901668" y="358947"/>
                  </a:cubicBezTo>
                  <a:cubicBezTo>
                    <a:pt x="1896339" y="358947"/>
                    <a:pt x="1892019" y="354627"/>
                    <a:pt x="1892019" y="349298"/>
                  </a:cubicBezTo>
                  <a:cubicBezTo>
                    <a:pt x="1892019" y="343969"/>
                    <a:pt x="1896339" y="339649"/>
                    <a:pt x="1901668" y="339649"/>
                  </a:cubicBezTo>
                  <a:close/>
                  <a:moveTo>
                    <a:pt x="1873423" y="339649"/>
                  </a:moveTo>
                  <a:cubicBezTo>
                    <a:pt x="1878752" y="339649"/>
                    <a:pt x="1883072" y="343969"/>
                    <a:pt x="1883072" y="349298"/>
                  </a:cubicBezTo>
                  <a:cubicBezTo>
                    <a:pt x="1883072" y="354627"/>
                    <a:pt x="1878752" y="358947"/>
                    <a:pt x="1873423" y="358947"/>
                  </a:cubicBezTo>
                  <a:cubicBezTo>
                    <a:pt x="1868094" y="358947"/>
                    <a:pt x="1863774" y="354627"/>
                    <a:pt x="1863774" y="349298"/>
                  </a:cubicBezTo>
                  <a:cubicBezTo>
                    <a:pt x="1863774" y="343969"/>
                    <a:pt x="1868094" y="339649"/>
                    <a:pt x="1873423" y="339649"/>
                  </a:cubicBezTo>
                  <a:close/>
                  <a:moveTo>
                    <a:pt x="1845177" y="339649"/>
                  </a:moveTo>
                  <a:cubicBezTo>
                    <a:pt x="1850507" y="339649"/>
                    <a:pt x="1854827" y="343969"/>
                    <a:pt x="1854827" y="349298"/>
                  </a:cubicBezTo>
                  <a:cubicBezTo>
                    <a:pt x="1854827" y="354627"/>
                    <a:pt x="1850507" y="358947"/>
                    <a:pt x="1845177" y="358947"/>
                  </a:cubicBezTo>
                  <a:cubicBezTo>
                    <a:pt x="1839848" y="358947"/>
                    <a:pt x="1835528" y="354627"/>
                    <a:pt x="1835528" y="349298"/>
                  </a:cubicBezTo>
                  <a:cubicBezTo>
                    <a:pt x="1835528" y="343969"/>
                    <a:pt x="1839848" y="339649"/>
                    <a:pt x="1845177" y="339649"/>
                  </a:cubicBezTo>
                  <a:close/>
                  <a:moveTo>
                    <a:pt x="1816932" y="339649"/>
                  </a:moveTo>
                  <a:cubicBezTo>
                    <a:pt x="1822261" y="339649"/>
                    <a:pt x="1826581" y="343969"/>
                    <a:pt x="1826581" y="349298"/>
                  </a:cubicBezTo>
                  <a:cubicBezTo>
                    <a:pt x="1826581" y="354627"/>
                    <a:pt x="1822261" y="358947"/>
                    <a:pt x="1816932" y="358947"/>
                  </a:cubicBezTo>
                  <a:cubicBezTo>
                    <a:pt x="1811603" y="358947"/>
                    <a:pt x="1807283" y="354627"/>
                    <a:pt x="1807283" y="349298"/>
                  </a:cubicBezTo>
                  <a:cubicBezTo>
                    <a:pt x="1807283" y="343969"/>
                    <a:pt x="1811603" y="339649"/>
                    <a:pt x="1816932" y="339649"/>
                  </a:cubicBezTo>
                  <a:close/>
                  <a:moveTo>
                    <a:pt x="1788687" y="339649"/>
                  </a:moveTo>
                  <a:cubicBezTo>
                    <a:pt x="1794017" y="339649"/>
                    <a:pt x="1798337" y="343969"/>
                    <a:pt x="1798337" y="349298"/>
                  </a:cubicBezTo>
                  <a:cubicBezTo>
                    <a:pt x="1798337" y="354627"/>
                    <a:pt x="1794017" y="358947"/>
                    <a:pt x="1788687" y="358947"/>
                  </a:cubicBezTo>
                  <a:cubicBezTo>
                    <a:pt x="1783358" y="358947"/>
                    <a:pt x="1779038" y="354627"/>
                    <a:pt x="1779038" y="349298"/>
                  </a:cubicBezTo>
                  <a:cubicBezTo>
                    <a:pt x="1779038" y="343969"/>
                    <a:pt x="1783358" y="339649"/>
                    <a:pt x="1788687" y="339649"/>
                  </a:cubicBezTo>
                  <a:close/>
                  <a:moveTo>
                    <a:pt x="1760442" y="339649"/>
                  </a:moveTo>
                  <a:cubicBezTo>
                    <a:pt x="1765771" y="339649"/>
                    <a:pt x="1770091" y="343969"/>
                    <a:pt x="1770091" y="349298"/>
                  </a:cubicBezTo>
                  <a:cubicBezTo>
                    <a:pt x="1770091" y="354627"/>
                    <a:pt x="1765771" y="358947"/>
                    <a:pt x="1760442" y="358947"/>
                  </a:cubicBezTo>
                  <a:cubicBezTo>
                    <a:pt x="1755113" y="358947"/>
                    <a:pt x="1750793" y="354627"/>
                    <a:pt x="1750793" y="349298"/>
                  </a:cubicBezTo>
                  <a:cubicBezTo>
                    <a:pt x="1750793" y="343969"/>
                    <a:pt x="1755113" y="339649"/>
                    <a:pt x="1760442" y="339649"/>
                  </a:cubicBezTo>
                  <a:close/>
                  <a:moveTo>
                    <a:pt x="1732196" y="339649"/>
                  </a:moveTo>
                  <a:cubicBezTo>
                    <a:pt x="1737525" y="339649"/>
                    <a:pt x="1741846" y="343969"/>
                    <a:pt x="1741846" y="349298"/>
                  </a:cubicBezTo>
                  <a:cubicBezTo>
                    <a:pt x="1741846" y="354627"/>
                    <a:pt x="1737525" y="358947"/>
                    <a:pt x="1732196" y="358947"/>
                  </a:cubicBezTo>
                  <a:cubicBezTo>
                    <a:pt x="1726867" y="358947"/>
                    <a:pt x="1722547" y="354627"/>
                    <a:pt x="1722547" y="349298"/>
                  </a:cubicBezTo>
                  <a:cubicBezTo>
                    <a:pt x="1722547" y="343969"/>
                    <a:pt x="1726867" y="339649"/>
                    <a:pt x="1732196" y="339649"/>
                  </a:cubicBezTo>
                  <a:close/>
                  <a:moveTo>
                    <a:pt x="1703994" y="339649"/>
                  </a:moveTo>
                  <a:cubicBezTo>
                    <a:pt x="1709323" y="339649"/>
                    <a:pt x="1713643" y="343969"/>
                    <a:pt x="1713643" y="349298"/>
                  </a:cubicBezTo>
                  <a:cubicBezTo>
                    <a:pt x="1713643" y="354627"/>
                    <a:pt x="1709323" y="358947"/>
                    <a:pt x="1703994" y="358947"/>
                  </a:cubicBezTo>
                  <a:cubicBezTo>
                    <a:pt x="1698664" y="358947"/>
                    <a:pt x="1694344" y="354627"/>
                    <a:pt x="1694344" y="349298"/>
                  </a:cubicBezTo>
                  <a:cubicBezTo>
                    <a:pt x="1694344" y="343969"/>
                    <a:pt x="1698664" y="339649"/>
                    <a:pt x="1703994" y="339649"/>
                  </a:cubicBezTo>
                  <a:close/>
                  <a:moveTo>
                    <a:pt x="1675732" y="339649"/>
                  </a:moveTo>
                  <a:cubicBezTo>
                    <a:pt x="1681062" y="339649"/>
                    <a:pt x="1685382" y="343969"/>
                    <a:pt x="1685382" y="349298"/>
                  </a:cubicBezTo>
                  <a:cubicBezTo>
                    <a:pt x="1685382" y="354627"/>
                    <a:pt x="1681062" y="358947"/>
                    <a:pt x="1675732" y="358947"/>
                  </a:cubicBezTo>
                  <a:cubicBezTo>
                    <a:pt x="1670403" y="358947"/>
                    <a:pt x="1666083" y="354627"/>
                    <a:pt x="1666083" y="349298"/>
                  </a:cubicBezTo>
                  <a:cubicBezTo>
                    <a:pt x="1666083" y="343969"/>
                    <a:pt x="1670403" y="339649"/>
                    <a:pt x="1675732" y="339649"/>
                  </a:cubicBezTo>
                  <a:close/>
                  <a:moveTo>
                    <a:pt x="1647494" y="339649"/>
                  </a:moveTo>
                  <a:cubicBezTo>
                    <a:pt x="1652824" y="339649"/>
                    <a:pt x="1657144" y="343969"/>
                    <a:pt x="1657144" y="349298"/>
                  </a:cubicBezTo>
                  <a:cubicBezTo>
                    <a:pt x="1657144" y="354627"/>
                    <a:pt x="1652824" y="358947"/>
                    <a:pt x="1647494" y="358947"/>
                  </a:cubicBezTo>
                  <a:cubicBezTo>
                    <a:pt x="1642165" y="358947"/>
                    <a:pt x="1637845" y="354627"/>
                    <a:pt x="1637845" y="349298"/>
                  </a:cubicBezTo>
                  <a:cubicBezTo>
                    <a:pt x="1637845" y="343969"/>
                    <a:pt x="1642165" y="339649"/>
                    <a:pt x="1647494" y="339649"/>
                  </a:cubicBezTo>
                  <a:close/>
                  <a:moveTo>
                    <a:pt x="1619250" y="339649"/>
                  </a:moveTo>
                  <a:cubicBezTo>
                    <a:pt x="1624579" y="339649"/>
                    <a:pt x="1628899" y="343969"/>
                    <a:pt x="1628899" y="349298"/>
                  </a:cubicBezTo>
                  <a:cubicBezTo>
                    <a:pt x="1628899" y="354627"/>
                    <a:pt x="1624579" y="358947"/>
                    <a:pt x="1619250" y="358947"/>
                  </a:cubicBezTo>
                  <a:cubicBezTo>
                    <a:pt x="1613921" y="358947"/>
                    <a:pt x="1609601" y="354627"/>
                    <a:pt x="1609601" y="349298"/>
                  </a:cubicBezTo>
                  <a:cubicBezTo>
                    <a:pt x="1609601" y="343969"/>
                    <a:pt x="1613921" y="339649"/>
                    <a:pt x="1619250" y="339649"/>
                  </a:cubicBezTo>
                  <a:close/>
                  <a:moveTo>
                    <a:pt x="1591003" y="339649"/>
                  </a:moveTo>
                  <a:cubicBezTo>
                    <a:pt x="1596333" y="339649"/>
                    <a:pt x="1600653" y="343969"/>
                    <a:pt x="1600653" y="349298"/>
                  </a:cubicBezTo>
                  <a:cubicBezTo>
                    <a:pt x="1600653" y="354627"/>
                    <a:pt x="1596333" y="358947"/>
                    <a:pt x="1591003" y="358947"/>
                  </a:cubicBezTo>
                  <a:cubicBezTo>
                    <a:pt x="1585674" y="358947"/>
                    <a:pt x="1581354" y="354627"/>
                    <a:pt x="1581354" y="349298"/>
                  </a:cubicBezTo>
                  <a:cubicBezTo>
                    <a:pt x="1581354" y="343969"/>
                    <a:pt x="1585674" y="339649"/>
                    <a:pt x="1591003" y="339649"/>
                  </a:cubicBezTo>
                  <a:close/>
                  <a:moveTo>
                    <a:pt x="1562759" y="339649"/>
                  </a:moveTo>
                  <a:cubicBezTo>
                    <a:pt x="1568088" y="339649"/>
                    <a:pt x="1572408" y="343969"/>
                    <a:pt x="1572408" y="349298"/>
                  </a:cubicBezTo>
                  <a:cubicBezTo>
                    <a:pt x="1572408" y="354627"/>
                    <a:pt x="1568088" y="358947"/>
                    <a:pt x="1562759" y="358947"/>
                  </a:cubicBezTo>
                  <a:cubicBezTo>
                    <a:pt x="1557430" y="358947"/>
                    <a:pt x="1553110" y="354627"/>
                    <a:pt x="1553110" y="349298"/>
                  </a:cubicBezTo>
                  <a:cubicBezTo>
                    <a:pt x="1553110" y="343969"/>
                    <a:pt x="1557430" y="339649"/>
                    <a:pt x="1562759" y="339649"/>
                  </a:cubicBezTo>
                  <a:close/>
                  <a:moveTo>
                    <a:pt x="1534512" y="339649"/>
                  </a:moveTo>
                  <a:cubicBezTo>
                    <a:pt x="1539842" y="339649"/>
                    <a:pt x="1544162" y="343969"/>
                    <a:pt x="1544162" y="349298"/>
                  </a:cubicBezTo>
                  <a:cubicBezTo>
                    <a:pt x="1544162" y="354627"/>
                    <a:pt x="1539842" y="358947"/>
                    <a:pt x="1534512" y="358947"/>
                  </a:cubicBezTo>
                  <a:cubicBezTo>
                    <a:pt x="1529183" y="358947"/>
                    <a:pt x="1524863" y="354627"/>
                    <a:pt x="1524863" y="349298"/>
                  </a:cubicBezTo>
                  <a:cubicBezTo>
                    <a:pt x="1524863" y="343969"/>
                    <a:pt x="1529183" y="339649"/>
                    <a:pt x="1534512" y="339649"/>
                  </a:cubicBezTo>
                  <a:close/>
                  <a:moveTo>
                    <a:pt x="1506268" y="339649"/>
                  </a:moveTo>
                  <a:cubicBezTo>
                    <a:pt x="1511597" y="339649"/>
                    <a:pt x="1515917" y="343969"/>
                    <a:pt x="1515917" y="349298"/>
                  </a:cubicBezTo>
                  <a:cubicBezTo>
                    <a:pt x="1515917" y="354627"/>
                    <a:pt x="1511597" y="358947"/>
                    <a:pt x="1506268" y="358947"/>
                  </a:cubicBezTo>
                  <a:cubicBezTo>
                    <a:pt x="1500939" y="358947"/>
                    <a:pt x="1496619" y="354627"/>
                    <a:pt x="1496619" y="349298"/>
                  </a:cubicBezTo>
                  <a:cubicBezTo>
                    <a:pt x="1496619" y="343969"/>
                    <a:pt x="1500939" y="339649"/>
                    <a:pt x="1506268" y="339649"/>
                  </a:cubicBezTo>
                  <a:close/>
                  <a:moveTo>
                    <a:pt x="1478022" y="339649"/>
                  </a:moveTo>
                  <a:cubicBezTo>
                    <a:pt x="1483351" y="339649"/>
                    <a:pt x="1487671" y="343969"/>
                    <a:pt x="1487671" y="349298"/>
                  </a:cubicBezTo>
                  <a:cubicBezTo>
                    <a:pt x="1487671" y="354627"/>
                    <a:pt x="1483351" y="358947"/>
                    <a:pt x="1478022" y="358947"/>
                  </a:cubicBezTo>
                  <a:cubicBezTo>
                    <a:pt x="1472692" y="358947"/>
                    <a:pt x="1468372" y="354627"/>
                    <a:pt x="1468372" y="349298"/>
                  </a:cubicBezTo>
                  <a:cubicBezTo>
                    <a:pt x="1468372" y="343969"/>
                    <a:pt x="1472692" y="339649"/>
                    <a:pt x="1478022" y="339649"/>
                  </a:cubicBezTo>
                  <a:close/>
                  <a:moveTo>
                    <a:pt x="1449777" y="339649"/>
                  </a:moveTo>
                  <a:cubicBezTo>
                    <a:pt x="1455106" y="339649"/>
                    <a:pt x="1459426" y="343969"/>
                    <a:pt x="1459426" y="349298"/>
                  </a:cubicBezTo>
                  <a:cubicBezTo>
                    <a:pt x="1459426" y="354627"/>
                    <a:pt x="1455106" y="358947"/>
                    <a:pt x="1449777" y="358947"/>
                  </a:cubicBezTo>
                  <a:cubicBezTo>
                    <a:pt x="1444448" y="358947"/>
                    <a:pt x="1440128" y="354627"/>
                    <a:pt x="1440128" y="349298"/>
                  </a:cubicBezTo>
                  <a:cubicBezTo>
                    <a:pt x="1440128" y="343969"/>
                    <a:pt x="1444448" y="339649"/>
                    <a:pt x="1449777" y="339649"/>
                  </a:cubicBezTo>
                  <a:close/>
                  <a:moveTo>
                    <a:pt x="1421530" y="339649"/>
                  </a:moveTo>
                  <a:cubicBezTo>
                    <a:pt x="1426860" y="339649"/>
                    <a:pt x="1431179" y="343969"/>
                    <a:pt x="1431179" y="349298"/>
                  </a:cubicBezTo>
                  <a:cubicBezTo>
                    <a:pt x="1431179" y="354627"/>
                    <a:pt x="1426860" y="358947"/>
                    <a:pt x="1421530" y="358947"/>
                  </a:cubicBezTo>
                  <a:cubicBezTo>
                    <a:pt x="1416201" y="358947"/>
                    <a:pt x="1411881" y="354627"/>
                    <a:pt x="1411881" y="349298"/>
                  </a:cubicBezTo>
                  <a:cubicBezTo>
                    <a:pt x="1411881" y="343969"/>
                    <a:pt x="1416201" y="339649"/>
                    <a:pt x="1421530" y="339649"/>
                  </a:cubicBezTo>
                  <a:close/>
                  <a:moveTo>
                    <a:pt x="1393286" y="339649"/>
                  </a:moveTo>
                  <a:cubicBezTo>
                    <a:pt x="1398615" y="339649"/>
                    <a:pt x="1402935" y="343969"/>
                    <a:pt x="1402935" y="349298"/>
                  </a:cubicBezTo>
                  <a:cubicBezTo>
                    <a:pt x="1402935" y="354627"/>
                    <a:pt x="1398615" y="358947"/>
                    <a:pt x="1393286" y="358947"/>
                  </a:cubicBezTo>
                  <a:cubicBezTo>
                    <a:pt x="1387957" y="358947"/>
                    <a:pt x="1383637" y="354627"/>
                    <a:pt x="1383637" y="349298"/>
                  </a:cubicBezTo>
                  <a:cubicBezTo>
                    <a:pt x="1383637" y="343969"/>
                    <a:pt x="1387957" y="339649"/>
                    <a:pt x="1393286" y="339649"/>
                  </a:cubicBezTo>
                  <a:close/>
                  <a:moveTo>
                    <a:pt x="1365040" y="339649"/>
                  </a:moveTo>
                  <a:cubicBezTo>
                    <a:pt x="1370369" y="339649"/>
                    <a:pt x="1374689" y="343969"/>
                    <a:pt x="1374689" y="349298"/>
                  </a:cubicBezTo>
                  <a:cubicBezTo>
                    <a:pt x="1374689" y="354627"/>
                    <a:pt x="1370369" y="358947"/>
                    <a:pt x="1365040" y="358947"/>
                  </a:cubicBezTo>
                  <a:cubicBezTo>
                    <a:pt x="1359711" y="358947"/>
                    <a:pt x="1355390" y="354627"/>
                    <a:pt x="1355390" y="349298"/>
                  </a:cubicBezTo>
                  <a:cubicBezTo>
                    <a:pt x="1355390" y="343969"/>
                    <a:pt x="1359711" y="339649"/>
                    <a:pt x="1365040" y="339649"/>
                  </a:cubicBezTo>
                  <a:close/>
                  <a:moveTo>
                    <a:pt x="1336795" y="339649"/>
                  </a:moveTo>
                  <a:cubicBezTo>
                    <a:pt x="1342124" y="339649"/>
                    <a:pt x="1346444" y="343969"/>
                    <a:pt x="1346444" y="349298"/>
                  </a:cubicBezTo>
                  <a:cubicBezTo>
                    <a:pt x="1346444" y="354627"/>
                    <a:pt x="1342124" y="358947"/>
                    <a:pt x="1336795" y="358947"/>
                  </a:cubicBezTo>
                  <a:cubicBezTo>
                    <a:pt x="1331466" y="358947"/>
                    <a:pt x="1327146" y="354627"/>
                    <a:pt x="1327146" y="349298"/>
                  </a:cubicBezTo>
                  <a:cubicBezTo>
                    <a:pt x="1327146" y="343969"/>
                    <a:pt x="1331466" y="339649"/>
                    <a:pt x="1336795" y="339649"/>
                  </a:cubicBezTo>
                  <a:close/>
                  <a:moveTo>
                    <a:pt x="1308549" y="339649"/>
                  </a:moveTo>
                  <a:cubicBezTo>
                    <a:pt x="1313878" y="339649"/>
                    <a:pt x="1318198" y="343969"/>
                    <a:pt x="1318198" y="349298"/>
                  </a:cubicBezTo>
                  <a:cubicBezTo>
                    <a:pt x="1318198" y="354627"/>
                    <a:pt x="1313878" y="358947"/>
                    <a:pt x="1308549" y="358947"/>
                  </a:cubicBezTo>
                  <a:cubicBezTo>
                    <a:pt x="1303219" y="358947"/>
                    <a:pt x="1298899" y="354627"/>
                    <a:pt x="1298899" y="349298"/>
                  </a:cubicBezTo>
                  <a:cubicBezTo>
                    <a:pt x="1298899" y="343969"/>
                    <a:pt x="1303219" y="339649"/>
                    <a:pt x="1308549" y="339649"/>
                  </a:cubicBezTo>
                  <a:close/>
                  <a:moveTo>
                    <a:pt x="1280304" y="339649"/>
                  </a:moveTo>
                  <a:cubicBezTo>
                    <a:pt x="1285633" y="339649"/>
                    <a:pt x="1289953" y="343969"/>
                    <a:pt x="1289953" y="349298"/>
                  </a:cubicBezTo>
                  <a:cubicBezTo>
                    <a:pt x="1289953" y="354627"/>
                    <a:pt x="1285633" y="358947"/>
                    <a:pt x="1280304" y="358947"/>
                  </a:cubicBezTo>
                  <a:cubicBezTo>
                    <a:pt x="1274975" y="358947"/>
                    <a:pt x="1270655" y="354627"/>
                    <a:pt x="1270655" y="349298"/>
                  </a:cubicBezTo>
                  <a:cubicBezTo>
                    <a:pt x="1270655" y="343969"/>
                    <a:pt x="1274975" y="339649"/>
                    <a:pt x="1280304" y="339649"/>
                  </a:cubicBezTo>
                  <a:close/>
                  <a:moveTo>
                    <a:pt x="1252057" y="339649"/>
                  </a:moveTo>
                  <a:cubicBezTo>
                    <a:pt x="1257387" y="339649"/>
                    <a:pt x="1261707" y="343969"/>
                    <a:pt x="1261707" y="349298"/>
                  </a:cubicBezTo>
                  <a:cubicBezTo>
                    <a:pt x="1261707" y="354627"/>
                    <a:pt x="1257387" y="358947"/>
                    <a:pt x="1252057" y="358947"/>
                  </a:cubicBezTo>
                  <a:cubicBezTo>
                    <a:pt x="1246728" y="358947"/>
                    <a:pt x="1242408" y="354627"/>
                    <a:pt x="1242408" y="349298"/>
                  </a:cubicBezTo>
                  <a:cubicBezTo>
                    <a:pt x="1242408" y="343969"/>
                    <a:pt x="1246728" y="339649"/>
                    <a:pt x="1252057" y="339649"/>
                  </a:cubicBezTo>
                  <a:close/>
                  <a:moveTo>
                    <a:pt x="1223813" y="339649"/>
                  </a:moveTo>
                  <a:cubicBezTo>
                    <a:pt x="1229142" y="339649"/>
                    <a:pt x="1233462" y="343969"/>
                    <a:pt x="1233462" y="349298"/>
                  </a:cubicBezTo>
                  <a:cubicBezTo>
                    <a:pt x="1233462" y="354627"/>
                    <a:pt x="1229142" y="358947"/>
                    <a:pt x="1223813" y="358947"/>
                  </a:cubicBezTo>
                  <a:cubicBezTo>
                    <a:pt x="1218484" y="358947"/>
                    <a:pt x="1214164" y="354627"/>
                    <a:pt x="1214164" y="349298"/>
                  </a:cubicBezTo>
                  <a:cubicBezTo>
                    <a:pt x="1214164" y="343969"/>
                    <a:pt x="1218484" y="339649"/>
                    <a:pt x="1223813" y="339649"/>
                  </a:cubicBezTo>
                  <a:close/>
                  <a:moveTo>
                    <a:pt x="1195566" y="339649"/>
                  </a:moveTo>
                  <a:cubicBezTo>
                    <a:pt x="1200896" y="339649"/>
                    <a:pt x="1205216" y="343969"/>
                    <a:pt x="1205216" y="349298"/>
                  </a:cubicBezTo>
                  <a:cubicBezTo>
                    <a:pt x="1205216" y="354627"/>
                    <a:pt x="1200896" y="358947"/>
                    <a:pt x="1195566" y="358947"/>
                  </a:cubicBezTo>
                  <a:cubicBezTo>
                    <a:pt x="1190238" y="358947"/>
                    <a:pt x="1185917" y="354627"/>
                    <a:pt x="1185917" y="349298"/>
                  </a:cubicBezTo>
                  <a:cubicBezTo>
                    <a:pt x="1185917" y="343969"/>
                    <a:pt x="1190238" y="339649"/>
                    <a:pt x="1195566" y="339649"/>
                  </a:cubicBezTo>
                  <a:close/>
                  <a:moveTo>
                    <a:pt x="1167322" y="339649"/>
                  </a:moveTo>
                  <a:cubicBezTo>
                    <a:pt x="1172651" y="339649"/>
                    <a:pt x="1176971" y="343969"/>
                    <a:pt x="1176971" y="349298"/>
                  </a:cubicBezTo>
                  <a:cubicBezTo>
                    <a:pt x="1176971" y="354627"/>
                    <a:pt x="1172651" y="358947"/>
                    <a:pt x="1167322" y="358947"/>
                  </a:cubicBezTo>
                  <a:cubicBezTo>
                    <a:pt x="1161993" y="358947"/>
                    <a:pt x="1157673" y="354627"/>
                    <a:pt x="1157673" y="349298"/>
                  </a:cubicBezTo>
                  <a:cubicBezTo>
                    <a:pt x="1157673" y="343969"/>
                    <a:pt x="1161993" y="339649"/>
                    <a:pt x="1167322" y="339649"/>
                  </a:cubicBezTo>
                  <a:close/>
                  <a:moveTo>
                    <a:pt x="1139076" y="339649"/>
                  </a:moveTo>
                  <a:cubicBezTo>
                    <a:pt x="1144405" y="339649"/>
                    <a:pt x="1148725" y="343969"/>
                    <a:pt x="1148725" y="349298"/>
                  </a:cubicBezTo>
                  <a:cubicBezTo>
                    <a:pt x="1148725" y="354627"/>
                    <a:pt x="1144405" y="358947"/>
                    <a:pt x="1139076" y="358947"/>
                  </a:cubicBezTo>
                  <a:cubicBezTo>
                    <a:pt x="1133747" y="358947"/>
                    <a:pt x="1129427" y="354627"/>
                    <a:pt x="1129427" y="349298"/>
                  </a:cubicBezTo>
                  <a:cubicBezTo>
                    <a:pt x="1129427" y="343969"/>
                    <a:pt x="1133747" y="339649"/>
                    <a:pt x="1139076" y="339649"/>
                  </a:cubicBezTo>
                  <a:close/>
                  <a:moveTo>
                    <a:pt x="1110831" y="339649"/>
                  </a:moveTo>
                  <a:cubicBezTo>
                    <a:pt x="1116160" y="339649"/>
                    <a:pt x="1120480" y="343969"/>
                    <a:pt x="1120480" y="349298"/>
                  </a:cubicBezTo>
                  <a:cubicBezTo>
                    <a:pt x="1120480" y="354627"/>
                    <a:pt x="1116160" y="358947"/>
                    <a:pt x="1110831" y="358947"/>
                  </a:cubicBezTo>
                  <a:cubicBezTo>
                    <a:pt x="1105502" y="358947"/>
                    <a:pt x="1101182" y="354627"/>
                    <a:pt x="1101182" y="349298"/>
                  </a:cubicBezTo>
                  <a:cubicBezTo>
                    <a:pt x="1101182" y="343969"/>
                    <a:pt x="1105502" y="339649"/>
                    <a:pt x="1110831" y="339649"/>
                  </a:cubicBezTo>
                  <a:close/>
                  <a:moveTo>
                    <a:pt x="1082585" y="339649"/>
                  </a:moveTo>
                  <a:cubicBezTo>
                    <a:pt x="1087914" y="339649"/>
                    <a:pt x="1092234" y="343969"/>
                    <a:pt x="1092234" y="349298"/>
                  </a:cubicBezTo>
                  <a:cubicBezTo>
                    <a:pt x="1092234" y="354627"/>
                    <a:pt x="1087914" y="358947"/>
                    <a:pt x="1082585" y="358947"/>
                  </a:cubicBezTo>
                  <a:cubicBezTo>
                    <a:pt x="1077256" y="358947"/>
                    <a:pt x="1072936" y="354627"/>
                    <a:pt x="1072936" y="349298"/>
                  </a:cubicBezTo>
                  <a:cubicBezTo>
                    <a:pt x="1072936" y="343969"/>
                    <a:pt x="1077256" y="339649"/>
                    <a:pt x="1082585" y="339649"/>
                  </a:cubicBezTo>
                  <a:close/>
                  <a:moveTo>
                    <a:pt x="1054340" y="339649"/>
                  </a:moveTo>
                  <a:cubicBezTo>
                    <a:pt x="1059669" y="339649"/>
                    <a:pt x="1063989" y="343969"/>
                    <a:pt x="1063989" y="349298"/>
                  </a:cubicBezTo>
                  <a:cubicBezTo>
                    <a:pt x="1063989" y="354627"/>
                    <a:pt x="1059669" y="358947"/>
                    <a:pt x="1054340" y="358947"/>
                  </a:cubicBezTo>
                  <a:cubicBezTo>
                    <a:pt x="1049011" y="358947"/>
                    <a:pt x="1044691" y="354627"/>
                    <a:pt x="1044691" y="349298"/>
                  </a:cubicBezTo>
                  <a:cubicBezTo>
                    <a:pt x="1044691" y="343969"/>
                    <a:pt x="1049011" y="339649"/>
                    <a:pt x="1054340" y="339649"/>
                  </a:cubicBezTo>
                  <a:close/>
                  <a:moveTo>
                    <a:pt x="1026094" y="339649"/>
                  </a:moveTo>
                  <a:cubicBezTo>
                    <a:pt x="1031423" y="339649"/>
                    <a:pt x="1035743" y="343969"/>
                    <a:pt x="1035743" y="349298"/>
                  </a:cubicBezTo>
                  <a:cubicBezTo>
                    <a:pt x="1035743" y="354627"/>
                    <a:pt x="1031423" y="358947"/>
                    <a:pt x="1026094" y="358947"/>
                  </a:cubicBezTo>
                  <a:cubicBezTo>
                    <a:pt x="1020765" y="358947"/>
                    <a:pt x="1016445" y="354627"/>
                    <a:pt x="1016445" y="349298"/>
                  </a:cubicBezTo>
                  <a:cubicBezTo>
                    <a:pt x="1016445" y="343969"/>
                    <a:pt x="1020765" y="339649"/>
                    <a:pt x="1026094" y="339649"/>
                  </a:cubicBezTo>
                  <a:close/>
                  <a:moveTo>
                    <a:pt x="997849" y="339649"/>
                  </a:moveTo>
                  <a:cubicBezTo>
                    <a:pt x="1003178" y="339649"/>
                    <a:pt x="1007498" y="343969"/>
                    <a:pt x="1007498" y="349298"/>
                  </a:cubicBezTo>
                  <a:cubicBezTo>
                    <a:pt x="1007498" y="354627"/>
                    <a:pt x="1003178" y="358947"/>
                    <a:pt x="997849" y="358947"/>
                  </a:cubicBezTo>
                  <a:cubicBezTo>
                    <a:pt x="992520" y="358947"/>
                    <a:pt x="988200" y="354627"/>
                    <a:pt x="988200" y="349298"/>
                  </a:cubicBezTo>
                  <a:cubicBezTo>
                    <a:pt x="988200" y="343969"/>
                    <a:pt x="992520" y="339649"/>
                    <a:pt x="997849" y="339649"/>
                  </a:cubicBezTo>
                  <a:close/>
                  <a:moveTo>
                    <a:pt x="969603" y="339649"/>
                  </a:moveTo>
                  <a:cubicBezTo>
                    <a:pt x="974932" y="339649"/>
                    <a:pt x="979252" y="343969"/>
                    <a:pt x="979252" y="349298"/>
                  </a:cubicBezTo>
                  <a:cubicBezTo>
                    <a:pt x="979252" y="354627"/>
                    <a:pt x="974932" y="358947"/>
                    <a:pt x="969603" y="358947"/>
                  </a:cubicBezTo>
                  <a:cubicBezTo>
                    <a:pt x="964274" y="358947"/>
                    <a:pt x="959954" y="354627"/>
                    <a:pt x="959954" y="349298"/>
                  </a:cubicBezTo>
                  <a:cubicBezTo>
                    <a:pt x="959954" y="343969"/>
                    <a:pt x="964274" y="339649"/>
                    <a:pt x="969603" y="339649"/>
                  </a:cubicBezTo>
                  <a:close/>
                  <a:moveTo>
                    <a:pt x="941358" y="339649"/>
                  </a:moveTo>
                  <a:cubicBezTo>
                    <a:pt x="946687" y="339649"/>
                    <a:pt x="951007" y="343969"/>
                    <a:pt x="951007" y="349298"/>
                  </a:cubicBezTo>
                  <a:cubicBezTo>
                    <a:pt x="951007" y="354627"/>
                    <a:pt x="946687" y="358947"/>
                    <a:pt x="941358" y="358947"/>
                  </a:cubicBezTo>
                  <a:cubicBezTo>
                    <a:pt x="936029" y="358947"/>
                    <a:pt x="931709" y="354627"/>
                    <a:pt x="931709" y="349298"/>
                  </a:cubicBezTo>
                  <a:cubicBezTo>
                    <a:pt x="931709" y="343969"/>
                    <a:pt x="936029" y="339649"/>
                    <a:pt x="941358" y="339649"/>
                  </a:cubicBezTo>
                  <a:close/>
                  <a:moveTo>
                    <a:pt x="913112" y="339649"/>
                  </a:moveTo>
                  <a:cubicBezTo>
                    <a:pt x="918441" y="339649"/>
                    <a:pt x="922761" y="343969"/>
                    <a:pt x="922761" y="349298"/>
                  </a:cubicBezTo>
                  <a:cubicBezTo>
                    <a:pt x="922761" y="354627"/>
                    <a:pt x="918441" y="358947"/>
                    <a:pt x="913112" y="358947"/>
                  </a:cubicBezTo>
                  <a:cubicBezTo>
                    <a:pt x="907783" y="358947"/>
                    <a:pt x="903463" y="354627"/>
                    <a:pt x="903463" y="349298"/>
                  </a:cubicBezTo>
                  <a:cubicBezTo>
                    <a:pt x="903463" y="343969"/>
                    <a:pt x="907783" y="339649"/>
                    <a:pt x="913112" y="339649"/>
                  </a:cubicBezTo>
                  <a:close/>
                  <a:moveTo>
                    <a:pt x="884867" y="339649"/>
                  </a:moveTo>
                  <a:cubicBezTo>
                    <a:pt x="890197" y="339649"/>
                    <a:pt x="894516" y="343969"/>
                    <a:pt x="894516" y="349298"/>
                  </a:cubicBezTo>
                  <a:cubicBezTo>
                    <a:pt x="894516" y="354627"/>
                    <a:pt x="890197" y="358947"/>
                    <a:pt x="884867" y="358947"/>
                  </a:cubicBezTo>
                  <a:cubicBezTo>
                    <a:pt x="879538" y="358947"/>
                    <a:pt x="875218" y="354627"/>
                    <a:pt x="875218" y="349298"/>
                  </a:cubicBezTo>
                  <a:cubicBezTo>
                    <a:pt x="875218" y="343969"/>
                    <a:pt x="879538" y="339649"/>
                    <a:pt x="884867" y="339649"/>
                  </a:cubicBezTo>
                  <a:close/>
                  <a:moveTo>
                    <a:pt x="856621" y="339649"/>
                  </a:moveTo>
                  <a:cubicBezTo>
                    <a:pt x="861950" y="339649"/>
                    <a:pt x="866270" y="343969"/>
                    <a:pt x="866270" y="349298"/>
                  </a:cubicBezTo>
                  <a:cubicBezTo>
                    <a:pt x="866270" y="354627"/>
                    <a:pt x="861950" y="358947"/>
                    <a:pt x="856621" y="358947"/>
                  </a:cubicBezTo>
                  <a:cubicBezTo>
                    <a:pt x="851292" y="358947"/>
                    <a:pt x="846972" y="354627"/>
                    <a:pt x="846972" y="349298"/>
                  </a:cubicBezTo>
                  <a:cubicBezTo>
                    <a:pt x="846972" y="343969"/>
                    <a:pt x="851292" y="339649"/>
                    <a:pt x="856621" y="339649"/>
                  </a:cubicBezTo>
                  <a:close/>
                  <a:moveTo>
                    <a:pt x="828374" y="339649"/>
                  </a:moveTo>
                  <a:cubicBezTo>
                    <a:pt x="833704" y="339649"/>
                    <a:pt x="838024" y="343969"/>
                    <a:pt x="838024" y="349298"/>
                  </a:cubicBezTo>
                  <a:cubicBezTo>
                    <a:pt x="838024" y="354627"/>
                    <a:pt x="833704" y="358947"/>
                    <a:pt x="828374" y="358947"/>
                  </a:cubicBezTo>
                  <a:cubicBezTo>
                    <a:pt x="823045" y="358947"/>
                    <a:pt x="818725" y="354627"/>
                    <a:pt x="818725" y="349298"/>
                  </a:cubicBezTo>
                  <a:cubicBezTo>
                    <a:pt x="818725" y="343969"/>
                    <a:pt x="823045" y="339649"/>
                    <a:pt x="828374" y="339649"/>
                  </a:cubicBezTo>
                  <a:close/>
                  <a:moveTo>
                    <a:pt x="800130" y="339649"/>
                  </a:moveTo>
                  <a:cubicBezTo>
                    <a:pt x="805459" y="339649"/>
                    <a:pt x="809779" y="343969"/>
                    <a:pt x="809779" y="349298"/>
                  </a:cubicBezTo>
                  <a:cubicBezTo>
                    <a:pt x="809779" y="354627"/>
                    <a:pt x="805459" y="358947"/>
                    <a:pt x="800130" y="358947"/>
                  </a:cubicBezTo>
                  <a:cubicBezTo>
                    <a:pt x="794801" y="358947"/>
                    <a:pt x="790481" y="354627"/>
                    <a:pt x="790481" y="349298"/>
                  </a:cubicBezTo>
                  <a:cubicBezTo>
                    <a:pt x="790481" y="343969"/>
                    <a:pt x="794801" y="339649"/>
                    <a:pt x="800130" y="339649"/>
                  </a:cubicBezTo>
                  <a:close/>
                  <a:moveTo>
                    <a:pt x="771883" y="339649"/>
                  </a:moveTo>
                  <a:cubicBezTo>
                    <a:pt x="777213" y="339649"/>
                    <a:pt x="781533" y="343969"/>
                    <a:pt x="781533" y="349298"/>
                  </a:cubicBezTo>
                  <a:cubicBezTo>
                    <a:pt x="781533" y="354627"/>
                    <a:pt x="777213" y="358947"/>
                    <a:pt x="771883" y="358947"/>
                  </a:cubicBezTo>
                  <a:cubicBezTo>
                    <a:pt x="766555" y="358947"/>
                    <a:pt x="762234" y="354627"/>
                    <a:pt x="762234" y="349298"/>
                  </a:cubicBezTo>
                  <a:cubicBezTo>
                    <a:pt x="762234" y="343969"/>
                    <a:pt x="766555" y="339649"/>
                    <a:pt x="771883" y="339649"/>
                  </a:cubicBezTo>
                  <a:close/>
                  <a:moveTo>
                    <a:pt x="743639" y="339649"/>
                  </a:moveTo>
                  <a:cubicBezTo>
                    <a:pt x="748968" y="339649"/>
                    <a:pt x="753288" y="343969"/>
                    <a:pt x="753288" y="349298"/>
                  </a:cubicBezTo>
                  <a:cubicBezTo>
                    <a:pt x="753288" y="354627"/>
                    <a:pt x="748968" y="358947"/>
                    <a:pt x="743639" y="358947"/>
                  </a:cubicBezTo>
                  <a:cubicBezTo>
                    <a:pt x="738310" y="358947"/>
                    <a:pt x="733990" y="354627"/>
                    <a:pt x="733990" y="349298"/>
                  </a:cubicBezTo>
                  <a:cubicBezTo>
                    <a:pt x="733990" y="343969"/>
                    <a:pt x="738310" y="339649"/>
                    <a:pt x="743639" y="339649"/>
                  </a:cubicBezTo>
                  <a:close/>
                  <a:moveTo>
                    <a:pt x="715393" y="339649"/>
                  </a:moveTo>
                  <a:cubicBezTo>
                    <a:pt x="720722" y="339649"/>
                    <a:pt x="725042" y="343969"/>
                    <a:pt x="725042" y="349298"/>
                  </a:cubicBezTo>
                  <a:cubicBezTo>
                    <a:pt x="725042" y="354627"/>
                    <a:pt x="720722" y="358947"/>
                    <a:pt x="715393" y="358947"/>
                  </a:cubicBezTo>
                  <a:cubicBezTo>
                    <a:pt x="710064" y="358947"/>
                    <a:pt x="705744" y="354627"/>
                    <a:pt x="705744" y="349298"/>
                  </a:cubicBezTo>
                  <a:cubicBezTo>
                    <a:pt x="705744" y="343969"/>
                    <a:pt x="710064" y="339649"/>
                    <a:pt x="715393" y="339649"/>
                  </a:cubicBezTo>
                  <a:close/>
                  <a:moveTo>
                    <a:pt x="687148" y="339649"/>
                  </a:moveTo>
                  <a:cubicBezTo>
                    <a:pt x="692477" y="339649"/>
                    <a:pt x="696797" y="343969"/>
                    <a:pt x="696797" y="349298"/>
                  </a:cubicBezTo>
                  <a:cubicBezTo>
                    <a:pt x="696797" y="354627"/>
                    <a:pt x="692477" y="358947"/>
                    <a:pt x="687148" y="358947"/>
                  </a:cubicBezTo>
                  <a:cubicBezTo>
                    <a:pt x="681819" y="358947"/>
                    <a:pt x="677499" y="354627"/>
                    <a:pt x="677499" y="349298"/>
                  </a:cubicBezTo>
                  <a:cubicBezTo>
                    <a:pt x="677499" y="343969"/>
                    <a:pt x="681819" y="339649"/>
                    <a:pt x="687148" y="339649"/>
                  </a:cubicBezTo>
                  <a:close/>
                  <a:moveTo>
                    <a:pt x="658902" y="339649"/>
                  </a:moveTo>
                  <a:cubicBezTo>
                    <a:pt x="664231" y="339649"/>
                    <a:pt x="668551" y="343969"/>
                    <a:pt x="668551" y="349298"/>
                  </a:cubicBezTo>
                  <a:cubicBezTo>
                    <a:pt x="668551" y="354627"/>
                    <a:pt x="664231" y="358947"/>
                    <a:pt x="658902" y="358947"/>
                  </a:cubicBezTo>
                  <a:cubicBezTo>
                    <a:pt x="653573" y="358947"/>
                    <a:pt x="649252" y="354627"/>
                    <a:pt x="649252" y="349298"/>
                  </a:cubicBezTo>
                  <a:cubicBezTo>
                    <a:pt x="649252" y="343969"/>
                    <a:pt x="653573" y="339649"/>
                    <a:pt x="658902" y="339649"/>
                  </a:cubicBezTo>
                  <a:close/>
                  <a:moveTo>
                    <a:pt x="630657" y="339649"/>
                  </a:moveTo>
                  <a:cubicBezTo>
                    <a:pt x="635986" y="339649"/>
                    <a:pt x="640306" y="343969"/>
                    <a:pt x="640306" y="349298"/>
                  </a:cubicBezTo>
                  <a:cubicBezTo>
                    <a:pt x="640306" y="354627"/>
                    <a:pt x="635986" y="358947"/>
                    <a:pt x="630657" y="358947"/>
                  </a:cubicBezTo>
                  <a:cubicBezTo>
                    <a:pt x="625328" y="358947"/>
                    <a:pt x="621008" y="354627"/>
                    <a:pt x="621008" y="349298"/>
                  </a:cubicBezTo>
                  <a:cubicBezTo>
                    <a:pt x="621008" y="343969"/>
                    <a:pt x="625328" y="339649"/>
                    <a:pt x="630657" y="339649"/>
                  </a:cubicBezTo>
                  <a:close/>
                  <a:moveTo>
                    <a:pt x="602411" y="339649"/>
                  </a:moveTo>
                  <a:cubicBezTo>
                    <a:pt x="607740" y="339649"/>
                    <a:pt x="612060" y="343969"/>
                    <a:pt x="612060" y="349298"/>
                  </a:cubicBezTo>
                  <a:cubicBezTo>
                    <a:pt x="612060" y="354627"/>
                    <a:pt x="607740" y="358947"/>
                    <a:pt x="602411" y="358947"/>
                  </a:cubicBezTo>
                  <a:cubicBezTo>
                    <a:pt x="597082" y="358947"/>
                    <a:pt x="592762" y="354627"/>
                    <a:pt x="592762" y="349298"/>
                  </a:cubicBezTo>
                  <a:cubicBezTo>
                    <a:pt x="592762" y="343969"/>
                    <a:pt x="597082" y="339649"/>
                    <a:pt x="602411" y="339649"/>
                  </a:cubicBezTo>
                  <a:close/>
                  <a:moveTo>
                    <a:pt x="574166" y="339649"/>
                  </a:moveTo>
                  <a:cubicBezTo>
                    <a:pt x="579495" y="339649"/>
                    <a:pt x="583815" y="343969"/>
                    <a:pt x="583815" y="349298"/>
                  </a:cubicBezTo>
                  <a:cubicBezTo>
                    <a:pt x="583815" y="354627"/>
                    <a:pt x="579495" y="358947"/>
                    <a:pt x="574166" y="358947"/>
                  </a:cubicBezTo>
                  <a:cubicBezTo>
                    <a:pt x="568837" y="358947"/>
                    <a:pt x="564517" y="354627"/>
                    <a:pt x="564517" y="349298"/>
                  </a:cubicBezTo>
                  <a:cubicBezTo>
                    <a:pt x="564517" y="343969"/>
                    <a:pt x="568837" y="339649"/>
                    <a:pt x="574166" y="339649"/>
                  </a:cubicBezTo>
                  <a:close/>
                  <a:moveTo>
                    <a:pt x="545920" y="339649"/>
                  </a:moveTo>
                  <a:cubicBezTo>
                    <a:pt x="551249" y="339649"/>
                    <a:pt x="555569" y="343969"/>
                    <a:pt x="555569" y="349298"/>
                  </a:cubicBezTo>
                  <a:cubicBezTo>
                    <a:pt x="555569" y="354627"/>
                    <a:pt x="551249" y="358947"/>
                    <a:pt x="545920" y="358947"/>
                  </a:cubicBezTo>
                  <a:cubicBezTo>
                    <a:pt x="540591" y="358947"/>
                    <a:pt x="536270" y="354627"/>
                    <a:pt x="536270" y="349298"/>
                  </a:cubicBezTo>
                  <a:cubicBezTo>
                    <a:pt x="536270" y="343969"/>
                    <a:pt x="540591" y="339649"/>
                    <a:pt x="545920" y="339649"/>
                  </a:cubicBezTo>
                  <a:close/>
                  <a:moveTo>
                    <a:pt x="517675" y="339649"/>
                  </a:moveTo>
                  <a:cubicBezTo>
                    <a:pt x="523004" y="339649"/>
                    <a:pt x="527324" y="343969"/>
                    <a:pt x="527324" y="349298"/>
                  </a:cubicBezTo>
                  <a:cubicBezTo>
                    <a:pt x="527324" y="354627"/>
                    <a:pt x="523004" y="358947"/>
                    <a:pt x="517675" y="358947"/>
                  </a:cubicBezTo>
                  <a:cubicBezTo>
                    <a:pt x="512346" y="358947"/>
                    <a:pt x="508026" y="354627"/>
                    <a:pt x="508026" y="349298"/>
                  </a:cubicBezTo>
                  <a:cubicBezTo>
                    <a:pt x="508026" y="343969"/>
                    <a:pt x="512346" y="339649"/>
                    <a:pt x="517675" y="339649"/>
                  </a:cubicBezTo>
                  <a:close/>
                  <a:moveTo>
                    <a:pt x="489429" y="339649"/>
                  </a:moveTo>
                  <a:cubicBezTo>
                    <a:pt x="494758" y="339649"/>
                    <a:pt x="499078" y="343969"/>
                    <a:pt x="499078" y="349298"/>
                  </a:cubicBezTo>
                  <a:cubicBezTo>
                    <a:pt x="499078" y="354627"/>
                    <a:pt x="494758" y="358947"/>
                    <a:pt x="489429" y="358947"/>
                  </a:cubicBezTo>
                  <a:cubicBezTo>
                    <a:pt x="484100" y="358947"/>
                    <a:pt x="479780" y="354627"/>
                    <a:pt x="479780" y="349298"/>
                  </a:cubicBezTo>
                  <a:cubicBezTo>
                    <a:pt x="479780" y="343969"/>
                    <a:pt x="484100" y="339649"/>
                    <a:pt x="489429" y="339649"/>
                  </a:cubicBezTo>
                  <a:close/>
                  <a:moveTo>
                    <a:pt x="461184" y="339649"/>
                  </a:moveTo>
                  <a:cubicBezTo>
                    <a:pt x="466513" y="339649"/>
                    <a:pt x="470833" y="343969"/>
                    <a:pt x="470833" y="349298"/>
                  </a:cubicBezTo>
                  <a:cubicBezTo>
                    <a:pt x="470833" y="354627"/>
                    <a:pt x="466513" y="358947"/>
                    <a:pt x="461184" y="358947"/>
                  </a:cubicBezTo>
                  <a:cubicBezTo>
                    <a:pt x="455855" y="358947"/>
                    <a:pt x="451535" y="354627"/>
                    <a:pt x="451535" y="349298"/>
                  </a:cubicBezTo>
                  <a:cubicBezTo>
                    <a:pt x="451535" y="343969"/>
                    <a:pt x="455855" y="339649"/>
                    <a:pt x="461184" y="339649"/>
                  </a:cubicBezTo>
                  <a:close/>
                  <a:moveTo>
                    <a:pt x="432938" y="339649"/>
                  </a:moveTo>
                  <a:cubicBezTo>
                    <a:pt x="438267" y="339649"/>
                    <a:pt x="442587" y="343969"/>
                    <a:pt x="442587" y="349298"/>
                  </a:cubicBezTo>
                  <a:cubicBezTo>
                    <a:pt x="442587" y="354627"/>
                    <a:pt x="438267" y="358947"/>
                    <a:pt x="432938" y="358947"/>
                  </a:cubicBezTo>
                  <a:cubicBezTo>
                    <a:pt x="427609" y="358947"/>
                    <a:pt x="423289" y="354627"/>
                    <a:pt x="423289" y="349298"/>
                  </a:cubicBezTo>
                  <a:cubicBezTo>
                    <a:pt x="423289" y="343969"/>
                    <a:pt x="427609" y="339649"/>
                    <a:pt x="432938" y="339649"/>
                  </a:cubicBezTo>
                  <a:close/>
                  <a:moveTo>
                    <a:pt x="404693" y="339649"/>
                  </a:moveTo>
                  <a:cubicBezTo>
                    <a:pt x="410022" y="339649"/>
                    <a:pt x="414342" y="343969"/>
                    <a:pt x="414342" y="349298"/>
                  </a:cubicBezTo>
                  <a:cubicBezTo>
                    <a:pt x="414342" y="354627"/>
                    <a:pt x="410022" y="358947"/>
                    <a:pt x="404693" y="358947"/>
                  </a:cubicBezTo>
                  <a:cubicBezTo>
                    <a:pt x="399364" y="358947"/>
                    <a:pt x="395044" y="354627"/>
                    <a:pt x="395044" y="349298"/>
                  </a:cubicBezTo>
                  <a:cubicBezTo>
                    <a:pt x="395044" y="343969"/>
                    <a:pt x="399364" y="339649"/>
                    <a:pt x="404693" y="339649"/>
                  </a:cubicBezTo>
                  <a:close/>
                  <a:moveTo>
                    <a:pt x="376447" y="339649"/>
                  </a:moveTo>
                  <a:cubicBezTo>
                    <a:pt x="381776" y="339649"/>
                    <a:pt x="386096" y="343969"/>
                    <a:pt x="386096" y="349298"/>
                  </a:cubicBezTo>
                  <a:cubicBezTo>
                    <a:pt x="386096" y="354627"/>
                    <a:pt x="381776" y="358947"/>
                    <a:pt x="376447" y="358947"/>
                  </a:cubicBezTo>
                  <a:cubicBezTo>
                    <a:pt x="371118" y="358947"/>
                    <a:pt x="366798" y="354627"/>
                    <a:pt x="366798" y="349298"/>
                  </a:cubicBezTo>
                  <a:cubicBezTo>
                    <a:pt x="366798" y="343969"/>
                    <a:pt x="371118" y="339649"/>
                    <a:pt x="376447" y="339649"/>
                  </a:cubicBezTo>
                  <a:close/>
                  <a:moveTo>
                    <a:pt x="348202" y="339649"/>
                  </a:moveTo>
                  <a:cubicBezTo>
                    <a:pt x="353531" y="339649"/>
                    <a:pt x="357851" y="343969"/>
                    <a:pt x="357851" y="349298"/>
                  </a:cubicBezTo>
                  <a:cubicBezTo>
                    <a:pt x="357851" y="354627"/>
                    <a:pt x="353531" y="358947"/>
                    <a:pt x="348202" y="358947"/>
                  </a:cubicBezTo>
                  <a:cubicBezTo>
                    <a:pt x="342873" y="358947"/>
                    <a:pt x="338553" y="354627"/>
                    <a:pt x="338553" y="349298"/>
                  </a:cubicBezTo>
                  <a:cubicBezTo>
                    <a:pt x="338553" y="343969"/>
                    <a:pt x="342873" y="339649"/>
                    <a:pt x="348202" y="339649"/>
                  </a:cubicBezTo>
                  <a:close/>
                  <a:moveTo>
                    <a:pt x="319956" y="339649"/>
                  </a:moveTo>
                  <a:cubicBezTo>
                    <a:pt x="325285" y="339649"/>
                    <a:pt x="329605" y="343969"/>
                    <a:pt x="329605" y="349298"/>
                  </a:cubicBezTo>
                  <a:cubicBezTo>
                    <a:pt x="329605" y="354627"/>
                    <a:pt x="325285" y="358947"/>
                    <a:pt x="319956" y="358947"/>
                  </a:cubicBezTo>
                  <a:cubicBezTo>
                    <a:pt x="314627" y="358947"/>
                    <a:pt x="310307" y="354627"/>
                    <a:pt x="310307" y="349298"/>
                  </a:cubicBezTo>
                  <a:cubicBezTo>
                    <a:pt x="310307" y="343969"/>
                    <a:pt x="314627" y="339649"/>
                    <a:pt x="319956" y="339649"/>
                  </a:cubicBezTo>
                  <a:close/>
                  <a:moveTo>
                    <a:pt x="291711" y="339649"/>
                  </a:moveTo>
                  <a:cubicBezTo>
                    <a:pt x="297040" y="339649"/>
                    <a:pt x="301361" y="343969"/>
                    <a:pt x="301361" y="349298"/>
                  </a:cubicBezTo>
                  <a:cubicBezTo>
                    <a:pt x="301361" y="354627"/>
                    <a:pt x="297040" y="358947"/>
                    <a:pt x="291711" y="358947"/>
                  </a:cubicBezTo>
                  <a:cubicBezTo>
                    <a:pt x="286382" y="358947"/>
                    <a:pt x="282062" y="354627"/>
                    <a:pt x="282062" y="349298"/>
                  </a:cubicBezTo>
                  <a:cubicBezTo>
                    <a:pt x="282062" y="343969"/>
                    <a:pt x="286382" y="339649"/>
                    <a:pt x="291711" y="339649"/>
                  </a:cubicBezTo>
                  <a:close/>
                  <a:moveTo>
                    <a:pt x="263465" y="339649"/>
                  </a:moveTo>
                  <a:cubicBezTo>
                    <a:pt x="268794" y="339649"/>
                    <a:pt x="273114" y="343969"/>
                    <a:pt x="273114" y="349298"/>
                  </a:cubicBezTo>
                  <a:cubicBezTo>
                    <a:pt x="273114" y="354627"/>
                    <a:pt x="268794" y="358947"/>
                    <a:pt x="263465" y="358947"/>
                  </a:cubicBezTo>
                  <a:cubicBezTo>
                    <a:pt x="258136" y="358947"/>
                    <a:pt x="253816" y="354627"/>
                    <a:pt x="253816" y="349298"/>
                  </a:cubicBezTo>
                  <a:cubicBezTo>
                    <a:pt x="253816" y="343969"/>
                    <a:pt x="258136" y="339649"/>
                    <a:pt x="263465" y="339649"/>
                  </a:cubicBezTo>
                  <a:close/>
                  <a:moveTo>
                    <a:pt x="235220" y="339649"/>
                  </a:moveTo>
                  <a:cubicBezTo>
                    <a:pt x="240549" y="339649"/>
                    <a:pt x="244869" y="343969"/>
                    <a:pt x="244869" y="349298"/>
                  </a:cubicBezTo>
                  <a:cubicBezTo>
                    <a:pt x="244869" y="354627"/>
                    <a:pt x="240549" y="358947"/>
                    <a:pt x="235220" y="358947"/>
                  </a:cubicBezTo>
                  <a:cubicBezTo>
                    <a:pt x="229891" y="358947"/>
                    <a:pt x="225571" y="354627"/>
                    <a:pt x="225571" y="349298"/>
                  </a:cubicBezTo>
                  <a:cubicBezTo>
                    <a:pt x="225571" y="343969"/>
                    <a:pt x="229891" y="339649"/>
                    <a:pt x="235220" y="339649"/>
                  </a:cubicBezTo>
                  <a:close/>
                  <a:moveTo>
                    <a:pt x="206974" y="339649"/>
                  </a:moveTo>
                  <a:cubicBezTo>
                    <a:pt x="212303" y="339649"/>
                    <a:pt x="216623" y="343969"/>
                    <a:pt x="216623" y="349298"/>
                  </a:cubicBezTo>
                  <a:cubicBezTo>
                    <a:pt x="216623" y="354627"/>
                    <a:pt x="212303" y="358947"/>
                    <a:pt x="206974" y="358947"/>
                  </a:cubicBezTo>
                  <a:cubicBezTo>
                    <a:pt x="201645" y="358947"/>
                    <a:pt x="197325" y="354627"/>
                    <a:pt x="197325" y="349298"/>
                  </a:cubicBezTo>
                  <a:cubicBezTo>
                    <a:pt x="197325" y="343969"/>
                    <a:pt x="201645" y="339649"/>
                    <a:pt x="206974" y="339649"/>
                  </a:cubicBezTo>
                  <a:close/>
                  <a:moveTo>
                    <a:pt x="178729" y="339649"/>
                  </a:moveTo>
                  <a:cubicBezTo>
                    <a:pt x="184058" y="339649"/>
                    <a:pt x="188378" y="343969"/>
                    <a:pt x="188378" y="349298"/>
                  </a:cubicBezTo>
                  <a:cubicBezTo>
                    <a:pt x="188378" y="354627"/>
                    <a:pt x="184058" y="358947"/>
                    <a:pt x="178729" y="358947"/>
                  </a:cubicBezTo>
                  <a:cubicBezTo>
                    <a:pt x="173400" y="358947"/>
                    <a:pt x="169080" y="354627"/>
                    <a:pt x="169080" y="349298"/>
                  </a:cubicBezTo>
                  <a:cubicBezTo>
                    <a:pt x="169080" y="343969"/>
                    <a:pt x="173400" y="339649"/>
                    <a:pt x="178729" y="339649"/>
                  </a:cubicBezTo>
                  <a:close/>
                  <a:moveTo>
                    <a:pt x="150483" y="339649"/>
                  </a:moveTo>
                  <a:cubicBezTo>
                    <a:pt x="155813" y="339649"/>
                    <a:pt x="160133" y="343969"/>
                    <a:pt x="160133" y="349298"/>
                  </a:cubicBezTo>
                  <a:cubicBezTo>
                    <a:pt x="160133" y="354627"/>
                    <a:pt x="155813" y="358947"/>
                    <a:pt x="150483" y="358947"/>
                  </a:cubicBezTo>
                  <a:cubicBezTo>
                    <a:pt x="145154" y="358947"/>
                    <a:pt x="140834" y="354627"/>
                    <a:pt x="140834" y="349298"/>
                  </a:cubicBezTo>
                  <a:cubicBezTo>
                    <a:pt x="140834" y="343969"/>
                    <a:pt x="145154" y="339649"/>
                    <a:pt x="150483" y="339649"/>
                  </a:cubicBezTo>
                  <a:close/>
                  <a:moveTo>
                    <a:pt x="122238" y="339649"/>
                  </a:moveTo>
                  <a:cubicBezTo>
                    <a:pt x="127567" y="339649"/>
                    <a:pt x="131887" y="343969"/>
                    <a:pt x="131887" y="349298"/>
                  </a:cubicBezTo>
                  <a:cubicBezTo>
                    <a:pt x="131887" y="354627"/>
                    <a:pt x="127567" y="358947"/>
                    <a:pt x="122238" y="358947"/>
                  </a:cubicBezTo>
                  <a:cubicBezTo>
                    <a:pt x="116909" y="358947"/>
                    <a:pt x="112589" y="354627"/>
                    <a:pt x="112589" y="349298"/>
                  </a:cubicBezTo>
                  <a:cubicBezTo>
                    <a:pt x="112589" y="343969"/>
                    <a:pt x="116909" y="339649"/>
                    <a:pt x="122238" y="339649"/>
                  </a:cubicBezTo>
                  <a:close/>
                  <a:moveTo>
                    <a:pt x="93993" y="339649"/>
                  </a:moveTo>
                  <a:cubicBezTo>
                    <a:pt x="99323" y="339649"/>
                    <a:pt x="103643" y="343969"/>
                    <a:pt x="103643" y="349298"/>
                  </a:cubicBezTo>
                  <a:cubicBezTo>
                    <a:pt x="103643" y="354627"/>
                    <a:pt x="99323" y="358947"/>
                    <a:pt x="93993" y="358947"/>
                  </a:cubicBezTo>
                  <a:cubicBezTo>
                    <a:pt x="88664" y="358947"/>
                    <a:pt x="84344" y="354627"/>
                    <a:pt x="84344" y="349298"/>
                  </a:cubicBezTo>
                  <a:cubicBezTo>
                    <a:pt x="84344" y="343969"/>
                    <a:pt x="88664" y="339649"/>
                    <a:pt x="93993" y="339649"/>
                  </a:cubicBezTo>
                  <a:close/>
                  <a:moveTo>
                    <a:pt x="65748" y="339649"/>
                  </a:moveTo>
                  <a:cubicBezTo>
                    <a:pt x="71077" y="339649"/>
                    <a:pt x="75397" y="343969"/>
                    <a:pt x="75397" y="349298"/>
                  </a:cubicBezTo>
                  <a:cubicBezTo>
                    <a:pt x="75397" y="354627"/>
                    <a:pt x="71077" y="358947"/>
                    <a:pt x="65748" y="358947"/>
                  </a:cubicBezTo>
                  <a:cubicBezTo>
                    <a:pt x="60419" y="358947"/>
                    <a:pt x="56099" y="354627"/>
                    <a:pt x="56099" y="349298"/>
                  </a:cubicBezTo>
                  <a:cubicBezTo>
                    <a:pt x="56099" y="343969"/>
                    <a:pt x="60419" y="339649"/>
                    <a:pt x="65748" y="339649"/>
                  </a:cubicBezTo>
                  <a:close/>
                  <a:moveTo>
                    <a:pt x="37502" y="339649"/>
                  </a:moveTo>
                  <a:cubicBezTo>
                    <a:pt x="42831" y="339649"/>
                    <a:pt x="47152" y="343969"/>
                    <a:pt x="47152" y="349298"/>
                  </a:cubicBezTo>
                  <a:cubicBezTo>
                    <a:pt x="47152" y="354627"/>
                    <a:pt x="42831" y="358947"/>
                    <a:pt x="37502" y="358947"/>
                  </a:cubicBezTo>
                  <a:cubicBezTo>
                    <a:pt x="32173" y="358947"/>
                    <a:pt x="27853" y="354627"/>
                    <a:pt x="27853" y="349298"/>
                  </a:cubicBezTo>
                  <a:cubicBezTo>
                    <a:pt x="27853" y="343969"/>
                    <a:pt x="32173" y="339649"/>
                    <a:pt x="37502" y="339649"/>
                  </a:cubicBezTo>
                  <a:close/>
                  <a:moveTo>
                    <a:pt x="9256" y="339649"/>
                  </a:moveTo>
                  <a:cubicBezTo>
                    <a:pt x="14586" y="339649"/>
                    <a:pt x="18906" y="343969"/>
                    <a:pt x="18906" y="349298"/>
                  </a:cubicBezTo>
                  <a:cubicBezTo>
                    <a:pt x="18906" y="354627"/>
                    <a:pt x="14586" y="358947"/>
                    <a:pt x="9256" y="358947"/>
                  </a:cubicBezTo>
                  <a:lnTo>
                    <a:pt x="8090" y="357781"/>
                  </a:lnTo>
                  <a:lnTo>
                    <a:pt x="5240" y="343665"/>
                  </a:lnTo>
                  <a:close/>
                  <a:moveTo>
                    <a:pt x="4960288" y="321372"/>
                  </a:moveTo>
                  <a:lnTo>
                    <a:pt x="4959124" y="327138"/>
                  </a:lnTo>
                  <a:lnTo>
                    <a:pt x="4956823" y="324837"/>
                  </a:lnTo>
                  <a:close/>
                  <a:moveTo>
                    <a:pt x="4938023" y="315390"/>
                  </a:moveTo>
                  <a:cubicBezTo>
                    <a:pt x="4943240" y="315390"/>
                    <a:pt x="4947469" y="319619"/>
                    <a:pt x="4947469" y="324837"/>
                  </a:cubicBezTo>
                  <a:cubicBezTo>
                    <a:pt x="4947469" y="330054"/>
                    <a:pt x="4943240" y="334283"/>
                    <a:pt x="4938023" y="334283"/>
                  </a:cubicBezTo>
                  <a:cubicBezTo>
                    <a:pt x="4932806" y="334283"/>
                    <a:pt x="4928576" y="330054"/>
                    <a:pt x="4928576" y="324837"/>
                  </a:cubicBezTo>
                  <a:cubicBezTo>
                    <a:pt x="4928576" y="319619"/>
                    <a:pt x="4932806" y="315390"/>
                    <a:pt x="4938023" y="315390"/>
                  </a:cubicBezTo>
                  <a:close/>
                  <a:moveTo>
                    <a:pt x="4909778" y="315390"/>
                  </a:moveTo>
                  <a:cubicBezTo>
                    <a:pt x="4914995" y="315390"/>
                    <a:pt x="4919224" y="319619"/>
                    <a:pt x="4919224" y="324837"/>
                  </a:cubicBezTo>
                  <a:cubicBezTo>
                    <a:pt x="4919224" y="330054"/>
                    <a:pt x="4914995" y="334283"/>
                    <a:pt x="4909778" y="334283"/>
                  </a:cubicBezTo>
                  <a:cubicBezTo>
                    <a:pt x="4904561" y="334283"/>
                    <a:pt x="4900332" y="330054"/>
                    <a:pt x="4900332" y="324837"/>
                  </a:cubicBezTo>
                  <a:cubicBezTo>
                    <a:pt x="4900332" y="319619"/>
                    <a:pt x="4904561" y="315390"/>
                    <a:pt x="4909778" y="315390"/>
                  </a:cubicBezTo>
                  <a:close/>
                  <a:moveTo>
                    <a:pt x="4881532" y="315390"/>
                  </a:moveTo>
                  <a:cubicBezTo>
                    <a:pt x="4886749" y="315390"/>
                    <a:pt x="4890978" y="319619"/>
                    <a:pt x="4890978" y="324837"/>
                  </a:cubicBezTo>
                  <a:cubicBezTo>
                    <a:pt x="4890978" y="330054"/>
                    <a:pt x="4886749" y="334283"/>
                    <a:pt x="4881532" y="334283"/>
                  </a:cubicBezTo>
                  <a:cubicBezTo>
                    <a:pt x="4876315" y="334283"/>
                    <a:pt x="4872086" y="330054"/>
                    <a:pt x="4872086" y="324837"/>
                  </a:cubicBezTo>
                  <a:cubicBezTo>
                    <a:pt x="4872086" y="319619"/>
                    <a:pt x="4876315" y="315390"/>
                    <a:pt x="4881532" y="315390"/>
                  </a:cubicBezTo>
                  <a:close/>
                  <a:moveTo>
                    <a:pt x="4853287" y="315390"/>
                  </a:moveTo>
                  <a:cubicBezTo>
                    <a:pt x="4858504" y="315390"/>
                    <a:pt x="4862734" y="319619"/>
                    <a:pt x="4862734" y="324837"/>
                  </a:cubicBezTo>
                  <a:cubicBezTo>
                    <a:pt x="4862734" y="330054"/>
                    <a:pt x="4858504" y="334283"/>
                    <a:pt x="4853287" y="334283"/>
                  </a:cubicBezTo>
                  <a:cubicBezTo>
                    <a:pt x="4848070" y="334283"/>
                    <a:pt x="4843841" y="330054"/>
                    <a:pt x="4843841" y="324837"/>
                  </a:cubicBezTo>
                  <a:cubicBezTo>
                    <a:pt x="4843841" y="319619"/>
                    <a:pt x="4848070" y="315390"/>
                    <a:pt x="4853287" y="315390"/>
                  </a:cubicBezTo>
                  <a:close/>
                  <a:moveTo>
                    <a:pt x="4825041" y="315390"/>
                  </a:moveTo>
                  <a:cubicBezTo>
                    <a:pt x="4830258" y="315390"/>
                    <a:pt x="4834487" y="319619"/>
                    <a:pt x="4834487" y="324837"/>
                  </a:cubicBezTo>
                  <a:cubicBezTo>
                    <a:pt x="4834487" y="330054"/>
                    <a:pt x="4830258" y="334283"/>
                    <a:pt x="4825041" y="334283"/>
                  </a:cubicBezTo>
                  <a:cubicBezTo>
                    <a:pt x="4819824" y="334283"/>
                    <a:pt x="4815594" y="330054"/>
                    <a:pt x="4815594" y="324837"/>
                  </a:cubicBezTo>
                  <a:cubicBezTo>
                    <a:pt x="4815594" y="319619"/>
                    <a:pt x="4819824" y="315390"/>
                    <a:pt x="4825041" y="315390"/>
                  </a:cubicBezTo>
                  <a:close/>
                  <a:moveTo>
                    <a:pt x="4796796" y="315390"/>
                  </a:moveTo>
                  <a:cubicBezTo>
                    <a:pt x="4802013" y="315390"/>
                    <a:pt x="4806243" y="319619"/>
                    <a:pt x="4806243" y="324837"/>
                  </a:cubicBezTo>
                  <a:cubicBezTo>
                    <a:pt x="4806243" y="330054"/>
                    <a:pt x="4802013" y="334283"/>
                    <a:pt x="4796796" y="334283"/>
                  </a:cubicBezTo>
                  <a:cubicBezTo>
                    <a:pt x="4791579" y="334283"/>
                    <a:pt x="4787350" y="330054"/>
                    <a:pt x="4787350" y="324837"/>
                  </a:cubicBezTo>
                  <a:cubicBezTo>
                    <a:pt x="4787350" y="319619"/>
                    <a:pt x="4791579" y="315390"/>
                    <a:pt x="4796796" y="315390"/>
                  </a:cubicBezTo>
                  <a:close/>
                  <a:moveTo>
                    <a:pt x="4768550" y="315390"/>
                  </a:moveTo>
                  <a:cubicBezTo>
                    <a:pt x="4773767" y="315390"/>
                    <a:pt x="4777996" y="319619"/>
                    <a:pt x="4777996" y="324837"/>
                  </a:cubicBezTo>
                  <a:cubicBezTo>
                    <a:pt x="4777996" y="330054"/>
                    <a:pt x="4773767" y="334283"/>
                    <a:pt x="4768550" y="334283"/>
                  </a:cubicBezTo>
                  <a:cubicBezTo>
                    <a:pt x="4763333" y="334283"/>
                    <a:pt x="4759104" y="330054"/>
                    <a:pt x="4759104" y="324837"/>
                  </a:cubicBezTo>
                  <a:cubicBezTo>
                    <a:pt x="4759104" y="319619"/>
                    <a:pt x="4763333" y="315390"/>
                    <a:pt x="4768550" y="315390"/>
                  </a:cubicBezTo>
                  <a:close/>
                  <a:moveTo>
                    <a:pt x="4740305" y="315390"/>
                  </a:moveTo>
                  <a:cubicBezTo>
                    <a:pt x="4745522" y="315390"/>
                    <a:pt x="4749752" y="319619"/>
                    <a:pt x="4749752" y="324837"/>
                  </a:cubicBezTo>
                  <a:cubicBezTo>
                    <a:pt x="4749752" y="330054"/>
                    <a:pt x="4745522" y="334283"/>
                    <a:pt x="4740305" y="334283"/>
                  </a:cubicBezTo>
                  <a:cubicBezTo>
                    <a:pt x="4735088" y="334283"/>
                    <a:pt x="4730859" y="330054"/>
                    <a:pt x="4730859" y="324837"/>
                  </a:cubicBezTo>
                  <a:cubicBezTo>
                    <a:pt x="4730859" y="319619"/>
                    <a:pt x="4735088" y="315390"/>
                    <a:pt x="4740305" y="315390"/>
                  </a:cubicBezTo>
                  <a:close/>
                  <a:moveTo>
                    <a:pt x="4712059" y="315390"/>
                  </a:moveTo>
                  <a:cubicBezTo>
                    <a:pt x="4717276" y="315390"/>
                    <a:pt x="4721505" y="319619"/>
                    <a:pt x="4721505" y="324837"/>
                  </a:cubicBezTo>
                  <a:cubicBezTo>
                    <a:pt x="4721505" y="330054"/>
                    <a:pt x="4717276" y="334283"/>
                    <a:pt x="4712059" y="334283"/>
                  </a:cubicBezTo>
                  <a:cubicBezTo>
                    <a:pt x="4706842" y="334283"/>
                    <a:pt x="4702612" y="330054"/>
                    <a:pt x="4702612" y="324837"/>
                  </a:cubicBezTo>
                  <a:cubicBezTo>
                    <a:pt x="4702612" y="319619"/>
                    <a:pt x="4706842" y="315390"/>
                    <a:pt x="4712059" y="315390"/>
                  </a:cubicBezTo>
                  <a:close/>
                  <a:moveTo>
                    <a:pt x="4683814" y="315390"/>
                  </a:moveTo>
                  <a:cubicBezTo>
                    <a:pt x="4689031" y="315390"/>
                    <a:pt x="4693261" y="319619"/>
                    <a:pt x="4693261" y="324837"/>
                  </a:cubicBezTo>
                  <a:cubicBezTo>
                    <a:pt x="4693261" y="330054"/>
                    <a:pt x="4689031" y="334283"/>
                    <a:pt x="4683814" y="334283"/>
                  </a:cubicBezTo>
                  <a:cubicBezTo>
                    <a:pt x="4678597" y="334283"/>
                    <a:pt x="4674368" y="330054"/>
                    <a:pt x="4674368" y="324837"/>
                  </a:cubicBezTo>
                  <a:cubicBezTo>
                    <a:pt x="4674368" y="319619"/>
                    <a:pt x="4678597" y="315390"/>
                    <a:pt x="4683814" y="315390"/>
                  </a:cubicBezTo>
                  <a:close/>
                  <a:moveTo>
                    <a:pt x="4655568" y="315390"/>
                  </a:moveTo>
                  <a:cubicBezTo>
                    <a:pt x="4660785" y="315390"/>
                    <a:pt x="4665014" y="319619"/>
                    <a:pt x="4665014" y="324837"/>
                  </a:cubicBezTo>
                  <a:cubicBezTo>
                    <a:pt x="4665014" y="330054"/>
                    <a:pt x="4660785" y="334283"/>
                    <a:pt x="4655568" y="334283"/>
                  </a:cubicBezTo>
                  <a:cubicBezTo>
                    <a:pt x="4650351" y="334283"/>
                    <a:pt x="4646122" y="330054"/>
                    <a:pt x="4646122" y="324837"/>
                  </a:cubicBezTo>
                  <a:cubicBezTo>
                    <a:pt x="4646122" y="319619"/>
                    <a:pt x="4650351" y="315390"/>
                    <a:pt x="4655568" y="315390"/>
                  </a:cubicBezTo>
                  <a:close/>
                  <a:moveTo>
                    <a:pt x="4627323" y="315390"/>
                  </a:moveTo>
                  <a:cubicBezTo>
                    <a:pt x="4632540" y="315390"/>
                    <a:pt x="4636770" y="319619"/>
                    <a:pt x="4636770" y="324837"/>
                  </a:cubicBezTo>
                  <a:cubicBezTo>
                    <a:pt x="4636770" y="330054"/>
                    <a:pt x="4632540" y="334283"/>
                    <a:pt x="4627323" y="334283"/>
                  </a:cubicBezTo>
                  <a:cubicBezTo>
                    <a:pt x="4622106" y="334283"/>
                    <a:pt x="4617877" y="330054"/>
                    <a:pt x="4617877" y="324837"/>
                  </a:cubicBezTo>
                  <a:cubicBezTo>
                    <a:pt x="4617877" y="319619"/>
                    <a:pt x="4622106" y="315390"/>
                    <a:pt x="4627323" y="315390"/>
                  </a:cubicBezTo>
                  <a:close/>
                  <a:moveTo>
                    <a:pt x="4599077" y="315390"/>
                  </a:moveTo>
                  <a:cubicBezTo>
                    <a:pt x="4604294" y="315390"/>
                    <a:pt x="4608523" y="319619"/>
                    <a:pt x="4608523" y="324837"/>
                  </a:cubicBezTo>
                  <a:cubicBezTo>
                    <a:pt x="4608523" y="330054"/>
                    <a:pt x="4604294" y="334283"/>
                    <a:pt x="4599077" y="334283"/>
                  </a:cubicBezTo>
                  <a:cubicBezTo>
                    <a:pt x="4593860" y="334283"/>
                    <a:pt x="4589631" y="330054"/>
                    <a:pt x="4589631" y="324837"/>
                  </a:cubicBezTo>
                  <a:cubicBezTo>
                    <a:pt x="4589631" y="319619"/>
                    <a:pt x="4593860" y="315390"/>
                    <a:pt x="4599077" y="315390"/>
                  </a:cubicBezTo>
                  <a:close/>
                  <a:moveTo>
                    <a:pt x="4570832" y="315390"/>
                  </a:moveTo>
                  <a:cubicBezTo>
                    <a:pt x="4576049" y="315390"/>
                    <a:pt x="4580279" y="319619"/>
                    <a:pt x="4580279" y="324837"/>
                  </a:cubicBezTo>
                  <a:cubicBezTo>
                    <a:pt x="4580279" y="330054"/>
                    <a:pt x="4576049" y="334283"/>
                    <a:pt x="4570832" y="334283"/>
                  </a:cubicBezTo>
                  <a:cubicBezTo>
                    <a:pt x="4565615" y="334283"/>
                    <a:pt x="4561386" y="330054"/>
                    <a:pt x="4561386" y="324837"/>
                  </a:cubicBezTo>
                  <a:cubicBezTo>
                    <a:pt x="4561386" y="319619"/>
                    <a:pt x="4565615" y="315390"/>
                    <a:pt x="4570832" y="315390"/>
                  </a:cubicBezTo>
                  <a:close/>
                  <a:moveTo>
                    <a:pt x="4542586" y="315390"/>
                  </a:moveTo>
                  <a:cubicBezTo>
                    <a:pt x="4547803" y="315390"/>
                    <a:pt x="4552032" y="319619"/>
                    <a:pt x="4552032" y="324837"/>
                  </a:cubicBezTo>
                  <a:cubicBezTo>
                    <a:pt x="4552032" y="330054"/>
                    <a:pt x="4547803" y="334283"/>
                    <a:pt x="4542586" y="334283"/>
                  </a:cubicBezTo>
                  <a:cubicBezTo>
                    <a:pt x="4537369" y="334283"/>
                    <a:pt x="4533140" y="330054"/>
                    <a:pt x="4533140" y="324837"/>
                  </a:cubicBezTo>
                  <a:cubicBezTo>
                    <a:pt x="4533140" y="319619"/>
                    <a:pt x="4537369" y="315390"/>
                    <a:pt x="4542586" y="315390"/>
                  </a:cubicBezTo>
                  <a:close/>
                  <a:moveTo>
                    <a:pt x="4514341" y="315390"/>
                  </a:moveTo>
                  <a:cubicBezTo>
                    <a:pt x="4519558" y="315390"/>
                    <a:pt x="4523788" y="319619"/>
                    <a:pt x="4523788" y="324837"/>
                  </a:cubicBezTo>
                  <a:cubicBezTo>
                    <a:pt x="4523788" y="330054"/>
                    <a:pt x="4519558" y="334283"/>
                    <a:pt x="4514341" y="334283"/>
                  </a:cubicBezTo>
                  <a:cubicBezTo>
                    <a:pt x="4509124" y="334283"/>
                    <a:pt x="4504895" y="330054"/>
                    <a:pt x="4504895" y="324837"/>
                  </a:cubicBezTo>
                  <a:cubicBezTo>
                    <a:pt x="4504895" y="319619"/>
                    <a:pt x="4509124" y="315390"/>
                    <a:pt x="4514341" y="315390"/>
                  </a:cubicBezTo>
                  <a:close/>
                  <a:moveTo>
                    <a:pt x="4486095" y="315390"/>
                  </a:moveTo>
                  <a:cubicBezTo>
                    <a:pt x="4491312" y="315390"/>
                    <a:pt x="4495541" y="319619"/>
                    <a:pt x="4495541" y="324837"/>
                  </a:cubicBezTo>
                  <a:cubicBezTo>
                    <a:pt x="4495541" y="330054"/>
                    <a:pt x="4491312" y="334283"/>
                    <a:pt x="4486095" y="334283"/>
                  </a:cubicBezTo>
                  <a:cubicBezTo>
                    <a:pt x="4480878" y="334283"/>
                    <a:pt x="4476649" y="330054"/>
                    <a:pt x="4476649" y="324837"/>
                  </a:cubicBezTo>
                  <a:cubicBezTo>
                    <a:pt x="4476649" y="319619"/>
                    <a:pt x="4480878" y="315390"/>
                    <a:pt x="4486095" y="315390"/>
                  </a:cubicBezTo>
                  <a:close/>
                  <a:moveTo>
                    <a:pt x="4457850" y="315390"/>
                  </a:moveTo>
                  <a:cubicBezTo>
                    <a:pt x="4463067" y="315390"/>
                    <a:pt x="4467297" y="319619"/>
                    <a:pt x="4467297" y="324837"/>
                  </a:cubicBezTo>
                  <a:cubicBezTo>
                    <a:pt x="4467297" y="330054"/>
                    <a:pt x="4463067" y="334283"/>
                    <a:pt x="4457850" y="334283"/>
                  </a:cubicBezTo>
                  <a:cubicBezTo>
                    <a:pt x="4452633" y="334283"/>
                    <a:pt x="4448404" y="330054"/>
                    <a:pt x="4448404" y="324837"/>
                  </a:cubicBezTo>
                  <a:cubicBezTo>
                    <a:pt x="4448404" y="319619"/>
                    <a:pt x="4452633" y="315390"/>
                    <a:pt x="4457850" y="315390"/>
                  </a:cubicBezTo>
                  <a:close/>
                  <a:moveTo>
                    <a:pt x="4429604" y="315390"/>
                  </a:moveTo>
                  <a:cubicBezTo>
                    <a:pt x="4434821" y="315390"/>
                    <a:pt x="4439050" y="319619"/>
                    <a:pt x="4439050" y="324837"/>
                  </a:cubicBezTo>
                  <a:cubicBezTo>
                    <a:pt x="4439050" y="330054"/>
                    <a:pt x="4434821" y="334283"/>
                    <a:pt x="4429604" y="334283"/>
                  </a:cubicBezTo>
                  <a:cubicBezTo>
                    <a:pt x="4424387" y="334283"/>
                    <a:pt x="4420158" y="330054"/>
                    <a:pt x="4420158" y="324837"/>
                  </a:cubicBezTo>
                  <a:cubicBezTo>
                    <a:pt x="4420158" y="319619"/>
                    <a:pt x="4424387" y="315390"/>
                    <a:pt x="4429604" y="315390"/>
                  </a:cubicBezTo>
                  <a:close/>
                  <a:moveTo>
                    <a:pt x="4401360" y="315390"/>
                  </a:moveTo>
                  <a:cubicBezTo>
                    <a:pt x="4406577" y="315390"/>
                    <a:pt x="4410806" y="319619"/>
                    <a:pt x="4410806" y="324837"/>
                  </a:cubicBezTo>
                  <a:cubicBezTo>
                    <a:pt x="4410806" y="330054"/>
                    <a:pt x="4406577" y="334283"/>
                    <a:pt x="4401360" y="334283"/>
                  </a:cubicBezTo>
                  <a:cubicBezTo>
                    <a:pt x="4396143" y="334283"/>
                    <a:pt x="4391913" y="330054"/>
                    <a:pt x="4391913" y="324837"/>
                  </a:cubicBezTo>
                  <a:cubicBezTo>
                    <a:pt x="4391913" y="319619"/>
                    <a:pt x="4396142" y="315390"/>
                    <a:pt x="4401360" y="315390"/>
                  </a:cubicBezTo>
                  <a:close/>
                  <a:moveTo>
                    <a:pt x="4373113" y="315390"/>
                  </a:moveTo>
                  <a:cubicBezTo>
                    <a:pt x="4378330" y="315390"/>
                    <a:pt x="4382560" y="319619"/>
                    <a:pt x="4382560" y="324837"/>
                  </a:cubicBezTo>
                  <a:cubicBezTo>
                    <a:pt x="4382560" y="330054"/>
                    <a:pt x="4378330" y="334283"/>
                    <a:pt x="4373113" y="334283"/>
                  </a:cubicBezTo>
                  <a:cubicBezTo>
                    <a:pt x="4367896" y="334283"/>
                    <a:pt x="4363667" y="330054"/>
                    <a:pt x="4363667" y="324837"/>
                  </a:cubicBezTo>
                  <a:cubicBezTo>
                    <a:pt x="4363667" y="319619"/>
                    <a:pt x="4367896" y="315390"/>
                    <a:pt x="4373113" y="315390"/>
                  </a:cubicBezTo>
                  <a:close/>
                  <a:moveTo>
                    <a:pt x="4344868" y="315390"/>
                  </a:moveTo>
                  <a:cubicBezTo>
                    <a:pt x="4350085" y="315390"/>
                    <a:pt x="4354315" y="319619"/>
                    <a:pt x="4354315" y="324837"/>
                  </a:cubicBezTo>
                  <a:cubicBezTo>
                    <a:pt x="4354315" y="330054"/>
                    <a:pt x="4350085" y="334283"/>
                    <a:pt x="4344868" y="334283"/>
                  </a:cubicBezTo>
                  <a:cubicBezTo>
                    <a:pt x="4339651" y="334283"/>
                    <a:pt x="4335422" y="330054"/>
                    <a:pt x="4335422" y="324837"/>
                  </a:cubicBezTo>
                  <a:cubicBezTo>
                    <a:pt x="4335422" y="319619"/>
                    <a:pt x="4339651" y="315390"/>
                    <a:pt x="4344868" y="315390"/>
                  </a:cubicBezTo>
                  <a:close/>
                  <a:moveTo>
                    <a:pt x="4316622" y="315390"/>
                  </a:moveTo>
                  <a:cubicBezTo>
                    <a:pt x="4321839" y="315390"/>
                    <a:pt x="4326069" y="319619"/>
                    <a:pt x="4326069" y="324837"/>
                  </a:cubicBezTo>
                  <a:cubicBezTo>
                    <a:pt x="4326069" y="330054"/>
                    <a:pt x="4321839" y="334283"/>
                    <a:pt x="4316622" y="334283"/>
                  </a:cubicBezTo>
                  <a:cubicBezTo>
                    <a:pt x="4311405" y="334283"/>
                    <a:pt x="4307176" y="330054"/>
                    <a:pt x="4307176" y="324837"/>
                  </a:cubicBezTo>
                  <a:cubicBezTo>
                    <a:pt x="4307176" y="319619"/>
                    <a:pt x="4311405" y="315390"/>
                    <a:pt x="4316622" y="315390"/>
                  </a:cubicBezTo>
                  <a:close/>
                  <a:moveTo>
                    <a:pt x="4288377" y="315390"/>
                  </a:moveTo>
                  <a:cubicBezTo>
                    <a:pt x="4293594" y="315390"/>
                    <a:pt x="4297824" y="319619"/>
                    <a:pt x="4297824" y="324837"/>
                  </a:cubicBezTo>
                  <a:cubicBezTo>
                    <a:pt x="4297824" y="330054"/>
                    <a:pt x="4293595" y="334283"/>
                    <a:pt x="4288377" y="334283"/>
                  </a:cubicBezTo>
                  <a:cubicBezTo>
                    <a:pt x="4283161" y="334283"/>
                    <a:pt x="4278931" y="330054"/>
                    <a:pt x="4278931" y="324837"/>
                  </a:cubicBezTo>
                  <a:cubicBezTo>
                    <a:pt x="4278931" y="319619"/>
                    <a:pt x="4283160" y="315390"/>
                    <a:pt x="4288377" y="315390"/>
                  </a:cubicBezTo>
                  <a:close/>
                  <a:moveTo>
                    <a:pt x="4260131" y="315390"/>
                  </a:moveTo>
                  <a:cubicBezTo>
                    <a:pt x="4265348" y="315390"/>
                    <a:pt x="4269578" y="319619"/>
                    <a:pt x="4269578" y="324837"/>
                  </a:cubicBezTo>
                  <a:cubicBezTo>
                    <a:pt x="4269578" y="330054"/>
                    <a:pt x="4265348" y="334283"/>
                    <a:pt x="4260131" y="334283"/>
                  </a:cubicBezTo>
                  <a:cubicBezTo>
                    <a:pt x="4254914" y="334283"/>
                    <a:pt x="4250685" y="330054"/>
                    <a:pt x="4250685" y="324837"/>
                  </a:cubicBezTo>
                  <a:cubicBezTo>
                    <a:pt x="4250685" y="319619"/>
                    <a:pt x="4254914" y="315390"/>
                    <a:pt x="4260131" y="315390"/>
                  </a:cubicBezTo>
                  <a:close/>
                  <a:moveTo>
                    <a:pt x="4231887" y="315390"/>
                  </a:moveTo>
                  <a:cubicBezTo>
                    <a:pt x="4237103" y="315390"/>
                    <a:pt x="4241333" y="319619"/>
                    <a:pt x="4241333" y="324837"/>
                  </a:cubicBezTo>
                  <a:cubicBezTo>
                    <a:pt x="4241333" y="330054"/>
                    <a:pt x="4237103" y="334283"/>
                    <a:pt x="4231887" y="334283"/>
                  </a:cubicBezTo>
                  <a:cubicBezTo>
                    <a:pt x="4226670" y="334283"/>
                    <a:pt x="4222440" y="330054"/>
                    <a:pt x="4222440" y="324837"/>
                  </a:cubicBezTo>
                  <a:cubicBezTo>
                    <a:pt x="4222440" y="319619"/>
                    <a:pt x="4226670" y="315390"/>
                    <a:pt x="4231887" y="315390"/>
                  </a:cubicBezTo>
                  <a:close/>
                  <a:moveTo>
                    <a:pt x="4203640" y="315390"/>
                  </a:moveTo>
                  <a:cubicBezTo>
                    <a:pt x="4208858" y="315390"/>
                    <a:pt x="4213087" y="319619"/>
                    <a:pt x="4213087" y="324837"/>
                  </a:cubicBezTo>
                  <a:cubicBezTo>
                    <a:pt x="4213087" y="330054"/>
                    <a:pt x="4208858" y="334283"/>
                    <a:pt x="4203640" y="334283"/>
                  </a:cubicBezTo>
                  <a:cubicBezTo>
                    <a:pt x="4198423" y="334283"/>
                    <a:pt x="4194194" y="330054"/>
                    <a:pt x="4194194" y="324837"/>
                  </a:cubicBezTo>
                  <a:cubicBezTo>
                    <a:pt x="4194194" y="319619"/>
                    <a:pt x="4198423" y="315390"/>
                    <a:pt x="4203640" y="315390"/>
                  </a:cubicBezTo>
                  <a:close/>
                  <a:moveTo>
                    <a:pt x="4175396" y="315390"/>
                  </a:moveTo>
                  <a:cubicBezTo>
                    <a:pt x="4180613" y="315390"/>
                    <a:pt x="4184842" y="319619"/>
                    <a:pt x="4184842" y="324837"/>
                  </a:cubicBezTo>
                  <a:cubicBezTo>
                    <a:pt x="4184842" y="330054"/>
                    <a:pt x="4180613" y="334283"/>
                    <a:pt x="4175396" y="334283"/>
                  </a:cubicBezTo>
                  <a:cubicBezTo>
                    <a:pt x="4170179" y="334283"/>
                    <a:pt x="4165949" y="330054"/>
                    <a:pt x="4165949" y="324837"/>
                  </a:cubicBezTo>
                  <a:cubicBezTo>
                    <a:pt x="4165949" y="319619"/>
                    <a:pt x="4170179" y="315390"/>
                    <a:pt x="4175396" y="315390"/>
                  </a:cubicBezTo>
                  <a:close/>
                  <a:moveTo>
                    <a:pt x="4147149" y="315390"/>
                  </a:moveTo>
                  <a:cubicBezTo>
                    <a:pt x="4152366" y="315390"/>
                    <a:pt x="4156596" y="319619"/>
                    <a:pt x="4156596" y="324837"/>
                  </a:cubicBezTo>
                  <a:cubicBezTo>
                    <a:pt x="4156596" y="330054"/>
                    <a:pt x="4152366" y="334283"/>
                    <a:pt x="4147149" y="334283"/>
                  </a:cubicBezTo>
                  <a:cubicBezTo>
                    <a:pt x="4141932" y="334283"/>
                    <a:pt x="4137703" y="330054"/>
                    <a:pt x="4137703" y="324837"/>
                  </a:cubicBezTo>
                  <a:cubicBezTo>
                    <a:pt x="4137703" y="319619"/>
                    <a:pt x="4141932" y="315390"/>
                    <a:pt x="4147149" y="315390"/>
                  </a:cubicBezTo>
                  <a:close/>
                  <a:moveTo>
                    <a:pt x="4118905" y="315390"/>
                  </a:moveTo>
                  <a:cubicBezTo>
                    <a:pt x="4124122" y="315390"/>
                    <a:pt x="4128351" y="319619"/>
                    <a:pt x="4128351" y="324837"/>
                  </a:cubicBezTo>
                  <a:cubicBezTo>
                    <a:pt x="4128351" y="330054"/>
                    <a:pt x="4124122" y="334283"/>
                    <a:pt x="4118905" y="334283"/>
                  </a:cubicBezTo>
                  <a:cubicBezTo>
                    <a:pt x="4113688" y="334283"/>
                    <a:pt x="4109458" y="330054"/>
                    <a:pt x="4109458" y="324837"/>
                  </a:cubicBezTo>
                  <a:cubicBezTo>
                    <a:pt x="4109458" y="319619"/>
                    <a:pt x="4113688" y="315390"/>
                    <a:pt x="4118905" y="315390"/>
                  </a:cubicBezTo>
                  <a:close/>
                  <a:moveTo>
                    <a:pt x="4090658" y="315390"/>
                  </a:moveTo>
                  <a:cubicBezTo>
                    <a:pt x="4095876" y="315390"/>
                    <a:pt x="4100105" y="319619"/>
                    <a:pt x="4100105" y="324837"/>
                  </a:cubicBezTo>
                  <a:cubicBezTo>
                    <a:pt x="4100105" y="330054"/>
                    <a:pt x="4095876" y="334283"/>
                    <a:pt x="4090658" y="334283"/>
                  </a:cubicBezTo>
                  <a:cubicBezTo>
                    <a:pt x="4085441" y="334283"/>
                    <a:pt x="4081212" y="330054"/>
                    <a:pt x="4081212" y="324837"/>
                  </a:cubicBezTo>
                  <a:cubicBezTo>
                    <a:pt x="4081212" y="319619"/>
                    <a:pt x="4085441" y="315390"/>
                    <a:pt x="4090658" y="315390"/>
                  </a:cubicBezTo>
                  <a:close/>
                  <a:moveTo>
                    <a:pt x="4062414" y="315390"/>
                  </a:moveTo>
                  <a:cubicBezTo>
                    <a:pt x="4067631" y="315390"/>
                    <a:pt x="4071860" y="319619"/>
                    <a:pt x="4071860" y="324837"/>
                  </a:cubicBezTo>
                  <a:cubicBezTo>
                    <a:pt x="4071860" y="330054"/>
                    <a:pt x="4067631" y="334283"/>
                    <a:pt x="4062414" y="334283"/>
                  </a:cubicBezTo>
                  <a:cubicBezTo>
                    <a:pt x="4057197" y="334283"/>
                    <a:pt x="4052967" y="330054"/>
                    <a:pt x="4052967" y="324837"/>
                  </a:cubicBezTo>
                  <a:cubicBezTo>
                    <a:pt x="4052967" y="319619"/>
                    <a:pt x="4057197" y="315390"/>
                    <a:pt x="4062414" y="315390"/>
                  </a:cubicBezTo>
                  <a:close/>
                  <a:moveTo>
                    <a:pt x="4034167" y="315390"/>
                  </a:moveTo>
                  <a:cubicBezTo>
                    <a:pt x="4039384" y="315390"/>
                    <a:pt x="4043614" y="319619"/>
                    <a:pt x="4043614" y="324837"/>
                  </a:cubicBezTo>
                  <a:cubicBezTo>
                    <a:pt x="4043614" y="330054"/>
                    <a:pt x="4039384" y="334283"/>
                    <a:pt x="4034167" y="334283"/>
                  </a:cubicBezTo>
                  <a:cubicBezTo>
                    <a:pt x="4028950" y="334283"/>
                    <a:pt x="4024721" y="330054"/>
                    <a:pt x="4024721" y="324837"/>
                  </a:cubicBezTo>
                  <a:cubicBezTo>
                    <a:pt x="4024721" y="319619"/>
                    <a:pt x="4028950" y="315390"/>
                    <a:pt x="4034167" y="315390"/>
                  </a:cubicBezTo>
                  <a:close/>
                  <a:moveTo>
                    <a:pt x="4005923" y="315390"/>
                  </a:moveTo>
                  <a:cubicBezTo>
                    <a:pt x="4011140" y="315390"/>
                    <a:pt x="4015369" y="319619"/>
                    <a:pt x="4015369" y="324837"/>
                  </a:cubicBezTo>
                  <a:cubicBezTo>
                    <a:pt x="4015369" y="330054"/>
                    <a:pt x="4011140" y="334283"/>
                    <a:pt x="4005923" y="334283"/>
                  </a:cubicBezTo>
                  <a:cubicBezTo>
                    <a:pt x="4000706" y="334283"/>
                    <a:pt x="3996476" y="330054"/>
                    <a:pt x="3996476" y="324837"/>
                  </a:cubicBezTo>
                  <a:cubicBezTo>
                    <a:pt x="3996476" y="319619"/>
                    <a:pt x="4000706" y="315390"/>
                    <a:pt x="4005923" y="315390"/>
                  </a:cubicBezTo>
                  <a:close/>
                  <a:moveTo>
                    <a:pt x="3977676" y="315390"/>
                  </a:moveTo>
                  <a:cubicBezTo>
                    <a:pt x="3982894" y="315390"/>
                    <a:pt x="3987123" y="319619"/>
                    <a:pt x="3987123" y="324837"/>
                  </a:cubicBezTo>
                  <a:cubicBezTo>
                    <a:pt x="3987123" y="330054"/>
                    <a:pt x="3982894" y="334283"/>
                    <a:pt x="3977676" y="334283"/>
                  </a:cubicBezTo>
                  <a:cubicBezTo>
                    <a:pt x="3972459" y="334283"/>
                    <a:pt x="3968230" y="330054"/>
                    <a:pt x="3968230" y="324837"/>
                  </a:cubicBezTo>
                  <a:cubicBezTo>
                    <a:pt x="3968230" y="319619"/>
                    <a:pt x="3972459" y="315390"/>
                    <a:pt x="3977676" y="315390"/>
                  </a:cubicBezTo>
                  <a:close/>
                  <a:moveTo>
                    <a:pt x="3949432" y="315390"/>
                  </a:moveTo>
                  <a:cubicBezTo>
                    <a:pt x="3954649" y="315390"/>
                    <a:pt x="3958878" y="319619"/>
                    <a:pt x="3958878" y="324837"/>
                  </a:cubicBezTo>
                  <a:cubicBezTo>
                    <a:pt x="3958878" y="330054"/>
                    <a:pt x="3954649" y="334283"/>
                    <a:pt x="3949432" y="334283"/>
                  </a:cubicBezTo>
                  <a:cubicBezTo>
                    <a:pt x="3944215" y="334283"/>
                    <a:pt x="3939985" y="330054"/>
                    <a:pt x="3939985" y="324837"/>
                  </a:cubicBezTo>
                  <a:cubicBezTo>
                    <a:pt x="3939985" y="319619"/>
                    <a:pt x="3944215" y="315390"/>
                    <a:pt x="3949432" y="315390"/>
                  </a:cubicBezTo>
                  <a:close/>
                  <a:moveTo>
                    <a:pt x="3921185" y="315390"/>
                  </a:moveTo>
                  <a:cubicBezTo>
                    <a:pt x="3926403" y="315390"/>
                    <a:pt x="3930632" y="319619"/>
                    <a:pt x="3930632" y="324837"/>
                  </a:cubicBezTo>
                  <a:cubicBezTo>
                    <a:pt x="3930632" y="330054"/>
                    <a:pt x="3926403" y="334283"/>
                    <a:pt x="3921185" y="334283"/>
                  </a:cubicBezTo>
                  <a:cubicBezTo>
                    <a:pt x="3915968" y="334283"/>
                    <a:pt x="3911739" y="330054"/>
                    <a:pt x="3911739" y="324837"/>
                  </a:cubicBezTo>
                  <a:cubicBezTo>
                    <a:pt x="3911739" y="319619"/>
                    <a:pt x="3915968" y="315390"/>
                    <a:pt x="3921185" y="315390"/>
                  </a:cubicBezTo>
                  <a:close/>
                  <a:moveTo>
                    <a:pt x="3892941" y="315390"/>
                  </a:moveTo>
                  <a:cubicBezTo>
                    <a:pt x="3898158" y="315390"/>
                    <a:pt x="3902387" y="319619"/>
                    <a:pt x="3902387" y="324837"/>
                  </a:cubicBezTo>
                  <a:cubicBezTo>
                    <a:pt x="3902387" y="330054"/>
                    <a:pt x="3898158" y="334283"/>
                    <a:pt x="3892941" y="334283"/>
                  </a:cubicBezTo>
                  <a:cubicBezTo>
                    <a:pt x="3887724" y="334283"/>
                    <a:pt x="3883494" y="330054"/>
                    <a:pt x="3883494" y="324837"/>
                  </a:cubicBezTo>
                  <a:cubicBezTo>
                    <a:pt x="3883494" y="319619"/>
                    <a:pt x="3887724" y="315390"/>
                    <a:pt x="3892941" y="315390"/>
                  </a:cubicBezTo>
                  <a:close/>
                  <a:moveTo>
                    <a:pt x="3864694" y="315390"/>
                  </a:moveTo>
                  <a:cubicBezTo>
                    <a:pt x="3869912" y="315390"/>
                    <a:pt x="3874141" y="319619"/>
                    <a:pt x="3874141" y="324837"/>
                  </a:cubicBezTo>
                  <a:cubicBezTo>
                    <a:pt x="3874141" y="330054"/>
                    <a:pt x="3869912" y="334283"/>
                    <a:pt x="3864694" y="334283"/>
                  </a:cubicBezTo>
                  <a:cubicBezTo>
                    <a:pt x="3859477" y="334283"/>
                    <a:pt x="3855248" y="330054"/>
                    <a:pt x="3855248" y="324837"/>
                  </a:cubicBezTo>
                  <a:cubicBezTo>
                    <a:pt x="3855248" y="319619"/>
                    <a:pt x="3859477" y="315390"/>
                    <a:pt x="3864694" y="315390"/>
                  </a:cubicBezTo>
                  <a:close/>
                  <a:moveTo>
                    <a:pt x="3836450" y="315390"/>
                  </a:moveTo>
                  <a:cubicBezTo>
                    <a:pt x="3841667" y="315390"/>
                    <a:pt x="3845896" y="319619"/>
                    <a:pt x="3845896" y="324837"/>
                  </a:cubicBezTo>
                  <a:cubicBezTo>
                    <a:pt x="3845896" y="330054"/>
                    <a:pt x="3841667" y="334283"/>
                    <a:pt x="3836450" y="334283"/>
                  </a:cubicBezTo>
                  <a:cubicBezTo>
                    <a:pt x="3831233" y="334283"/>
                    <a:pt x="3827003" y="330054"/>
                    <a:pt x="3827003" y="324837"/>
                  </a:cubicBezTo>
                  <a:cubicBezTo>
                    <a:pt x="3827003" y="319619"/>
                    <a:pt x="3831233" y="315390"/>
                    <a:pt x="3836450" y="315390"/>
                  </a:cubicBezTo>
                  <a:close/>
                  <a:moveTo>
                    <a:pt x="3808204" y="315390"/>
                  </a:moveTo>
                  <a:cubicBezTo>
                    <a:pt x="3813421" y="315390"/>
                    <a:pt x="3817650" y="319619"/>
                    <a:pt x="3817650" y="324837"/>
                  </a:cubicBezTo>
                  <a:cubicBezTo>
                    <a:pt x="3817650" y="330054"/>
                    <a:pt x="3813421" y="334283"/>
                    <a:pt x="3808204" y="334283"/>
                  </a:cubicBezTo>
                  <a:cubicBezTo>
                    <a:pt x="3802987" y="334283"/>
                    <a:pt x="3798757" y="330054"/>
                    <a:pt x="3798757" y="324837"/>
                  </a:cubicBezTo>
                  <a:cubicBezTo>
                    <a:pt x="3798757" y="319619"/>
                    <a:pt x="3802987" y="315390"/>
                    <a:pt x="3808204" y="315390"/>
                  </a:cubicBezTo>
                  <a:close/>
                  <a:moveTo>
                    <a:pt x="3779959" y="315390"/>
                  </a:moveTo>
                  <a:cubicBezTo>
                    <a:pt x="3785176" y="315390"/>
                    <a:pt x="3789405" y="319619"/>
                    <a:pt x="3789405" y="324837"/>
                  </a:cubicBezTo>
                  <a:cubicBezTo>
                    <a:pt x="3789405" y="330054"/>
                    <a:pt x="3785176" y="334283"/>
                    <a:pt x="3779959" y="334283"/>
                  </a:cubicBezTo>
                  <a:cubicBezTo>
                    <a:pt x="3774742" y="334283"/>
                    <a:pt x="3770512" y="330054"/>
                    <a:pt x="3770512" y="324837"/>
                  </a:cubicBezTo>
                  <a:cubicBezTo>
                    <a:pt x="3770512" y="319619"/>
                    <a:pt x="3774742" y="315390"/>
                    <a:pt x="3779959" y="315390"/>
                  </a:cubicBezTo>
                  <a:close/>
                  <a:moveTo>
                    <a:pt x="3751712" y="315390"/>
                  </a:moveTo>
                  <a:cubicBezTo>
                    <a:pt x="3756930" y="315390"/>
                    <a:pt x="3761159" y="319619"/>
                    <a:pt x="3761159" y="324837"/>
                  </a:cubicBezTo>
                  <a:cubicBezTo>
                    <a:pt x="3761159" y="330054"/>
                    <a:pt x="3756930" y="334283"/>
                    <a:pt x="3751712" y="334283"/>
                  </a:cubicBezTo>
                  <a:cubicBezTo>
                    <a:pt x="3746495" y="334283"/>
                    <a:pt x="3742266" y="330054"/>
                    <a:pt x="3742266" y="324837"/>
                  </a:cubicBezTo>
                  <a:cubicBezTo>
                    <a:pt x="3742266" y="319619"/>
                    <a:pt x="3746495" y="315390"/>
                    <a:pt x="3751712" y="315390"/>
                  </a:cubicBezTo>
                  <a:close/>
                  <a:moveTo>
                    <a:pt x="3723468" y="315390"/>
                  </a:moveTo>
                  <a:cubicBezTo>
                    <a:pt x="3728685" y="315390"/>
                    <a:pt x="3732914" y="319619"/>
                    <a:pt x="3732914" y="324837"/>
                  </a:cubicBezTo>
                  <a:cubicBezTo>
                    <a:pt x="3732914" y="330054"/>
                    <a:pt x="3728685" y="334283"/>
                    <a:pt x="3723468" y="334283"/>
                  </a:cubicBezTo>
                  <a:cubicBezTo>
                    <a:pt x="3718251" y="334283"/>
                    <a:pt x="3714021" y="330054"/>
                    <a:pt x="3714021" y="324837"/>
                  </a:cubicBezTo>
                  <a:cubicBezTo>
                    <a:pt x="3714021" y="319619"/>
                    <a:pt x="3718251" y="315390"/>
                    <a:pt x="3723468" y="315390"/>
                  </a:cubicBezTo>
                  <a:close/>
                  <a:moveTo>
                    <a:pt x="3695222" y="315390"/>
                  </a:moveTo>
                  <a:cubicBezTo>
                    <a:pt x="3700439" y="315390"/>
                    <a:pt x="3704668" y="319619"/>
                    <a:pt x="3704668" y="324837"/>
                  </a:cubicBezTo>
                  <a:cubicBezTo>
                    <a:pt x="3704668" y="330054"/>
                    <a:pt x="3700439" y="334283"/>
                    <a:pt x="3695222" y="334283"/>
                  </a:cubicBezTo>
                  <a:cubicBezTo>
                    <a:pt x="3690005" y="334283"/>
                    <a:pt x="3685775" y="330054"/>
                    <a:pt x="3685775" y="324837"/>
                  </a:cubicBezTo>
                  <a:cubicBezTo>
                    <a:pt x="3685775" y="319619"/>
                    <a:pt x="3690005" y="315390"/>
                    <a:pt x="3695222" y="315390"/>
                  </a:cubicBezTo>
                  <a:close/>
                  <a:moveTo>
                    <a:pt x="3666977" y="315390"/>
                  </a:moveTo>
                  <a:cubicBezTo>
                    <a:pt x="3672194" y="315390"/>
                    <a:pt x="3676423" y="319619"/>
                    <a:pt x="3676423" y="324837"/>
                  </a:cubicBezTo>
                  <a:cubicBezTo>
                    <a:pt x="3676423" y="330054"/>
                    <a:pt x="3672194" y="334283"/>
                    <a:pt x="3666977" y="334283"/>
                  </a:cubicBezTo>
                  <a:cubicBezTo>
                    <a:pt x="3661760" y="334283"/>
                    <a:pt x="3657531" y="330054"/>
                    <a:pt x="3657531" y="324837"/>
                  </a:cubicBezTo>
                  <a:cubicBezTo>
                    <a:pt x="3657531" y="319619"/>
                    <a:pt x="3661760" y="315390"/>
                    <a:pt x="3666977" y="315390"/>
                  </a:cubicBezTo>
                  <a:close/>
                  <a:moveTo>
                    <a:pt x="3638731" y="315390"/>
                  </a:moveTo>
                  <a:cubicBezTo>
                    <a:pt x="3643948" y="315390"/>
                    <a:pt x="3648177" y="319619"/>
                    <a:pt x="3648177" y="324837"/>
                  </a:cubicBezTo>
                  <a:cubicBezTo>
                    <a:pt x="3648177" y="330054"/>
                    <a:pt x="3643948" y="334283"/>
                    <a:pt x="3638731" y="334283"/>
                  </a:cubicBezTo>
                  <a:cubicBezTo>
                    <a:pt x="3633514" y="334283"/>
                    <a:pt x="3629284" y="330054"/>
                    <a:pt x="3629284" y="324837"/>
                  </a:cubicBezTo>
                  <a:cubicBezTo>
                    <a:pt x="3629284" y="319619"/>
                    <a:pt x="3633514" y="315390"/>
                    <a:pt x="3638731" y="315390"/>
                  </a:cubicBezTo>
                  <a:close/>
                  <a:moveTo>
                    <a:pt x="3610486" y="315390"/>
                  </a:moveTo>
                  <a:cubicBezTo>
                    <a:pt x="3615703" y="315390"/>
                    <a:pt x="3619932" y="319619"/>
                    <a:pt x="3619932" y="324837"/>
                  </a:cubicBezTo>
                  <a:cubicBezTo>
                    <a:pt x="3619932" y="330054"/>
                    <a:pt x="3615703" y="334283"/>
                    <a:pt x="3610486" y="334283"/>
                  </a:cubicBezTo>
                  <a:cubicBezTo>
                    <a:pt x="3605269" y="334283"/>
                    <a:pt x="3601040" y="330054"/>
                    <a:pt x="3601040" y="324837"/>
                  </a:cubicBezTo>
                  <a:cubicBezTo>
                    <a:pt x="3601040" y="319619"/>
                    <a:pt x="3605269" y="315390"/>
                    <a:pt x="3610486" y="315390"/>
                  </a:cubicBezTo>
                  <a:close/>
                  <a:moveTo>
                    <a:pt x="3582240" y="315390"/>
                  </a:moveTo>
                  <a:cubicBezTo>
                    <a:pt x="3587457" y="315390"/>
                    <a:pt x="3591686" y="319619"/>
                    <a:pt x="3591686" y="324837"/>
                  </a:cubicBezTo>
                  <a:cubicBezTo>
                    <a:pt x="3591686" y="330054"/>
                    <a:pt x="3587457" y="334283"/>
                    <a:pt x="3582240" y="334283"/>
                  </a:cubicBezTo>
                  <a:cubicBezTo>
                    <a:pt x="3577023" y="334283"/>
                    <a:pt x="3572794" y="330054"/>
                    <a:pt x="3572794" y="324837"/>
                  </a:cubicBezTo>
                  <a:cubicBezTo>
                    <a:pt x="3572794" y="319619"/>
                    <a:pt x="3577023" y="315390"/>
                    <a:pt x="3582240" y="315390"/>
                  </a:cubicBezTo>
                  <a:close/>
                  <a:moveTo>
                    <a:pt x="3553994" y="315390"/>
                  </a:moveTo>
                  <a:cubicBezTo>
                    <a:pt x="3559211" y="315390"/>
                    <a:pt x="3563441" y="319619"/>
                    <a:pt x="3563441" y="324837"/>
                  </a:cubicBezTo>
                  <a:cubicBezTo>
                    <a:pt x="3563441" y="330054"/>
                    <a:pt x="3559211" y="334283"/>
                    <a:pt x="3553994" y="334283"/>
                  </a:cubicBezTo>
                  <a:cubicBezTo>
                    <a:pt x="3548777" y="334283"/>
                    <a:pt x="3544548" y="330054"/>
                    <a:pt x="3544548" y="324837"/>
                  </a:cubicBezTo>
                  <a:cubicBezTo>
                    <a:pt x="3544548" y="319619"/>
                    <a:pt x="3548777" y="315390"/>
                    <a:pt x="3553994" y="315390"/>
                  </a:cubicBezTo>
                  <a:close/>
                  <a:moveTo>
                    <a:pt x="3525749" y="315390"/>
                  </a:moveTo>
                  <a:cubicBezTo>
                    <a:pt x="3530966" y="315390"/>
                    <a:pt x="3535195" y="319619"/>
                    <a:pt x="3535195" y="324837"/>
                  </a:cubicBezTo>
                  <a:cubicBezTo>
                    <a:pt x="3535195" y="330054"/>
                    <a:pt x="3530966" y="334283"/>
                    <a:pt x="3525749" y="334283"/>
                  </a:cubicBezTo>
                  <a:cubicBezTo>
                    <a:pt x="3520532" y="334283"/>
                    <a:pt x="3516302" y="330054"/>
                    <a:pt x="3516302" y="324837"/>
                  </a:cubicBezTo>
                  <a:cubicBezTo>
                    <a:pt x="3516302" y="319619"/>
                    <a:pt x="3520532" y="315390"/>
                    <a:pt x="3525749" y="315390"/>
                  </a:cubicBezTo>
                  <a:close/>
                  <a:moveTo>
                    <a:pt x="3497504" y="315390"/>
                  </a:moveTo>
                  <a:cubicBezTo>
                    <a:pt x="3502720" y="315390"/>
                    <a:pt x="3506950" y="319619"/>
                    <a:pt x="3506950" y="324837"/>
                  </a:cubicBezTo>
                  <a:cubicBezTo>
                    <a:pt x="3506950" y="330054"/>
                    <a:pt x="3502720" y="334283"/>
                    <a:pt x="3497504" y="334283"/>
                  </a:cubicBezTo>
                  <a:cubicBezTo>
                    <a:pt x="3492287" y="334283"/>
                    <a:pt x="3488058" y="330054"/>
                    <a:pt x="3488058" y="324837"/>
                  </a:cubicBezTo>
                  <a:cubicBezTo>
                    <a:pt x="3488058" y="319619"/>
                    <a:pt x="3492287" y="315390"/>
                    <a:pt x="3497504" y="315390"/>
                  </a:cubicBezTo>
                  <a:close/>
                  <a:moveTo>
                    <a:pt x="3469259" y="315390"/>
                  </a:moveTo>
                  <a:cubicBezTo>
                    <a:pt x="3474476" y="315390"/>
                    <a:pt x="3478705" y="319619"/>
                    <a:pt x="3478705" y="324837"/>
                  </a:cubicBezTo>
                  <a:cubicBezTo>
                    <a:pt x="3478705" y="330054"/>
                    <a:pt x="3474476" y="334283"/>
                    <a:pt x="3469259" y="334283"/>
                  </a:cubicBezTo>
                  <a:cubicBezTo>
                    <a:pt x="3464042" y="334283"/>
                    <a:pt x="3459812" y="330054"/>
                    <a:pt x="3459812" y="324837"/>
                  </a:cubicBezTo>
                  <a:cubicBezTo>
                    <a:pt x="3459812" y="319619"/>
                    <a:pt x="3464042" y="315390"/>
                    <a:pt x="3469259" y="315390"/>
                  </a:cubicBezTo>
                  <a:close/>
                  <a:moveTo>
                    <a:pt x="3441013" y="315390"/>
                  </a:moveTo>
                  <a:cubicBezTo>
                    <a:pt x="3446230" y="315390"/>
                    <a:pt x="3450460" y="319619"/>
                    <a:pt x="3450460" y="324837"/>
                  </a:cubicBezTo>
                  <a:cubicBezTo>
                    <a:pt x="3450460" y="330054"/>
                    <a:pt x="3446230" y="334283"/>
                    <a:pt x="3441013" y="334283"/>
                  </a:cubicBezTo>
                  <a:cubicBezTo>
                    <a:pt x="3435796" y="334283"/>
                    <a:pt x="3431567" y="330054"/>
                    <a:pt x="3431567" y="324837"/>
                  </a:cubicBezTo>
                  <a:cubicBezTo>
                    <a:pt x="3431567" y="319619"/>
                    <a:pt x="3435796" y="315390"/>
                    <a:pt x="3441013" y="315390"/>
                  </a:cubicBezTo>
                  <a:close/>
                  <a:moveTo>
                    <a:pt x="3412767" y="315390"/>
                  </a:moveTo>
                  <a:cubicBezTo>
                    <a:pt x="3417985" y="315390"/>
                    <a:pt x="3422214" y="319619"/>
                    <a:pt x="3422214" y="324837"/>
                  </a:cubicBezTo>
                  <a:cubicBezTo>
                    <a:pt x="3422214" y="330054"/>
                    <a:pt x="3417985" y="334283"/>
                    <a:pt x="3412767" y="334283"/>
                  </a:cubicBezTo>
                  <a:cubicBezTo>
                    <a:pt x="3407550" y="334283"/>
                    <a:pt x="3403321" y="330054"/>
                    <a:pt x="3403321" y="324837"/>
                  </a:cubicBezTo>
                  <a:cubicBezTo>
                    <a:pt x="3403321" y="319619"/>
                    <a:pt x="3407550" y="315390"/>
                    <a:pt x="3412767" y="315390"/>
                  </a:cubicBezTo>
                  <a:close/>
                  <a:moveTo>
                    <a:pt x="3384549" y="315390"/>
                  </a:moveTo>
                  <a:cubicBezTo>
                    <a:pt x="3389766" y="315390"/>
                    <a:pt x="3393995" y="319619"/>
                    <a:pt x="3393995" y="324837"/>
                  </a:cubicBezTo>
                  <a:cubicBezTo>
                    <a:pt x="3393995" y="330054"/>
                    <a:pt x="3389766" y="334283"/>
                    <a:pt x="3384549" y="334283"/>
                  </a:cubicBezTo>
                  <a:cubicBezTo>
                    <a:pt x="3379332" y="334283"/>
                    <a:pt x="3375102" y="330054"/>
                    <a:pt x="3375102" y="324837"/>
                  </a:cubicBezTo>
                  <a:cubicBezTo>
                    <a:pt x="3375102" y="319619"/>
                    <a:pt x="3379332" y="315390"/>
                    <a:pt x="3384549" y="315390"/>
                  </a:cubicBezTo>
                  <a:close/>
                  <a:moveTo>
                    <a:pt x="3356311" y="315390"/>
                  </a:moveTo>
                  <a:cubicBezTo>
                    <a:pt x="3361528" y="315390"/>
                    <a:pt x="3365757" y="319619"/>
                    <a:pt x="3365757" y="324837"/>
                  </a:cubicBezTo>
                  <a:cubicBezTo>
                    <a:pt x="3365757" y="330054"/>
                    <a:pt x="3361528" y="334283"/>
                    <a:pt x="3356311" y="334283"/>
                  </a:cubicBezTo>
                  <a:cubicBezTo>
                    <a:pt x="3351094" y="334283"/>
                    <a:pt x="3346864" y="330054"/>
                    <a:pt x="3346864" y="324837"/>
                  </a:cubicBezTo>
                  <a:cubicBezTo>
                    <a:pt x="3346864" y="319619"/>
                    <a:pt x="3351093" y="315390"/>
                    <a:pt x="3356311" y="315390"/>
                  </a:cubicBezTo>
                  <a:close/>
                  <a:moveTo>
                    <a:pt x="3328066" y="315390"/>
                  </a:moveTo>
                  <a:cubicBezTo>
                    <a:pt x="3333283" y="315390"/>
                    <a:pt x="3337512" y="319619"/>
                    <a:pt x="3337512" y="324837"/>
                  </a:cubicBezTo>
                  <a:cubicBezTo>
                    <a:pt x="3337512" y="330054"/>
                    <a:pt x="3333283" y="334283"/>
                    <a:pt x="3328066" y="334283"/>
                  </a:cubicBezTo>
                  <a:cubicBezTo>
                    <a:pt x="3322849" y="334283"/>
                    <a:pt x="3318619" y="330054"/>
                    <a:pt x="3318619" y="324837"/>
                  </a:cubicBezTo>
                  <a:cubicBezTo>
                    <a:pt x="3318619" y="319619"/>
                    <a:pt x="3322849" y="315390"/>
                    <a:pt x="3328066" y="315390"/>
                  </a:cubicBezTo>
                  <a:close/>
                  <a:moveTo>
                    <a:pt x="3299820" y="315390"/>
                  </a:moveTo>
                  <a:cubicBezTo>
                    <a:pt x="3305037" y="315390"/>
                    <a:pt x="3309266" y="319619"/>
                    <a:pt x="3309266" y="324837"/>
                  </a:cubicBezTo>
                  <a:cubicBezTo>
                    <a:pt x="3309266" y="330054"/>
                    <a:pt x="3305037" y="334283"/>
                    <a:pt x="3299820" y="334283"/>
                  </a:cubicBezTo>
                  <a:cubicBezTo>
                    <a:pt x="3294603" y="334283"/>
                    <a:pt x="3290374" y="330054"/>
                    <a:pt x="3290374" y="324837"/>
                  </a:cubicBezTo>
                  <a:cubicBezTo>
                    <a:pt x="3290374" y="319619"/>
                    <a:pt x="3294602" y="315390"/>
                    <a:pt x="3299820" y="315390"/>
                  </a:cubicBezTo>
                  <a:close/>
                  <a:moveTo>
                    <a:pt x="3271575" y="315390"/>
                  </a:moveTo>
                  <a:cubicBezTo>
                    <a:pt x="3276792" y="315390"/>
                    <a:pt x="3281022" y="319619"/>
                    <a:pt x="3281022" y="324837"/>
                  </a:cubicBezTo>
                  <a:cubicBezTo>
                    <a:pt x="3281022" y="330054"/>
                    <a:pt x="3276792" y="334283"/>
                    <a:pt x="3271575" y="334283"/>
                  </a:cubicBezTo>
                  <a:cubicBezTo>
                    <a:pt x="3266358" y="334283"/>
                    <a:pt x="3262129" y="330054"/>
                    <a:pt x="3262129" y="324837"/>
                  </a:cubicBezTo>
                  <a:cubicBezTo>
                    <a:pt x="3262129" y="319619"/>
                    <a:pt x="3266358" y="315390"/>
                    <a:pt x="3271575" y="315390"/>
                  </a:cubicBezTo>
                  <a:close/>
                  <a:moveTo>
                    <a:pt x="3243329" y="315390"/>
                  </a:moveTo>
                  <a:cubicBezTo>
                    <a:pt x="3248546" y="315390"/>
                    <a:pt x="3252775" y="319619"/>
                    <a:pt x="3252775" y="324837"/>
                  </a:cubicBezTo>
                  <a:cubicBezTo>
                    <a:pt x="3252775" y="330054"/>
                    <a:pt x="3248546" y="334283"/>
                    <a:pt x="3243329" y="334283"/>
                  </a:cubicBezTo>
                  <a:cubicBezTo>
                    <a:pt x="3238112" y="334283"/>
                    <a:pt x="3233882" y="330054"/>
                    <a:pt x="3233882" y="324837"/>
                  </a:cubicBezTo>
                  <a:cubicBezTo>
                    <a:pt x="3233882" y="319619"/>
                    <a:pt x="3238112" y="315390"/>
                    <a:pt x="3243329" y="315390"/>
                  </a:cubicBezTo>
                  <a:close/>
                  <a:moveTo>
                    <a:pt x="3215084" y="315390"/>
                  </a:moveTo>
                  <a:cubicBezTo>
                    <a:pt x="3220301" y="315390"/>
                    <a:pt x="3224530" y="319619"/>
                    <a:pt x="3224530" y="324837"/>
                  </a:cubicBezTo>
                  <a:cubicBezTo>
                    <a:pt x="3224530" y="330054"/>
                    <a:pt x="3220301" y="334283"/>
                    <a:pt x="3215084" y="334283"/>
                  </a:cubicBezTo>
                  <a:cubicBezTo>
                    <a:pt x="3209867" y="334283"/>
                    <a:pt x="3205638" y="330054"/>
                    <a:pt x="3205638" y="324837"/>
                  </a:cubicBezTo>
                  <a:cubicBezTo>
                    <a:pt x="3205638" y="319619"/>
                    <a:pt x="3209867" y="315390"/>
                    <a:pt x="3215084" y="315390"/>
                  </a:cubicBezTo>
                  <a:close/>
                  <a:moveTo>
                    <a:pt x="3186838" y="315390"/>
                  </a:moveTo>
                  <a:cubicBezTo>
                    <a:pt x="3192055" y="315390"/>
                    <a:pt x="3196284" y="319619"/>
                    <a:pt x="3196284" y="324837"/>
                  </a:cubicBezTo>
                  <a:cubicBezTo>
                    <a:pt x="3196284" y="330054"/>
                    <a:pt x="3192055" y="334283"/>
                    <a:pt x="3186838" y="334283"/>
                  </a:cubicBezTo>
                  <a:cubicBezTo>
                    <a:pt x="3181621" y="334283"/>
                    <a:pt x="3177392" y="330054"/>
                    <a:pt x="3177392" y="324837"/>
                  </a:cubicBezTo>
                  <a:cubicBezTo>
                    <a:pt x="3177392" y="319619"/>
                    <a:pt x="3181621" y="315390"/>
                    <a:pt x="3186838" y="315390"/>
                  </a:cubicBezTo>
                  <a:close/>
                  <a:moveTo>
                    <a:pt x="3158593" y="315390"/>
                  </a:moveTo>
                  <a:cubicBezTo>
                    <a:pt x="3163810" y="315390"/>
                    <a:pt x="3168040" y="319619"/>
                    <a:pt x="3168040" y="324837"/>
                  </a:cubicBezTo>
                  <a:cubicBezTo>
                    <a:pt x="3168040" y="330054"/>
                    <a:pt x="3163810" y="334283"/>
                    <a:pt x="3158593" y="334283"/>
                  </a:cubicBezTo>
                  <a:cubicBezTo>
                    <a:pt x="3153376" y="334283"/>
                    <a:pt x="3149147" y="330054"/>
                    <a:pt x="3149147" y="324837"/>
                  </a:cubicBezTo>
                  <a:cubicBezTo>
                    <a:pt x="3149147" y="319619"/>
                    <a:pt x="3153376" y="315390"/>
                    <a:pt x="3158593" y="315390"/>
                  </a:cubicBezTo>
                  <a:close/>
                  <a:moveTo>
                    <a:pt x="3130347" y="315390"/>
                  </a:moveTo>
                  <a:cubicBezTo>
                    <a:pt x="3135564" y="315390"/>
                    <a:pt x="3139793" y="319619"/>
                    <a:pt x="3139793" y="324837"/>
                  </a:cubicBezTo>
                  <a:cubicBezTo>
                    <a:pt x="3139793" y="330054"/>
                    <a:pt x="3135564" y="334283"/>
                    <a:pt x="3130347" y="334283"/>
                  </a:cubicBezTo>
                  <a:cubicBezTo>
                    <a:pt x="3125130" y="334283"/>
                    <a:pt x="3120900" y="330054"/>
                    <a:pt x="3120900" y="324837"/>
                  </a:cubicBezTo>
                  <a:cubicBezTo>
                    <a:pt x="3120900" y="319619"/>
                    <a:pt x="3125130" y="315390"/>
                    <a:pt x="3130347" y="315390"/>
                  </a:cubicBezTo>
                  <a:close/>
                  <a:moveTo>
                    <a:pt x="3102102" y="315390"/>
                  </a:moveTo>
                  <a:cubicBezTo>
                    <a:pt x="3107319" y="315390"/>
                    <a:pt x="3111549" y="319619"/>
                    <a:pt x="3111549" y="324837"/>
                  </a:cubicBezTo>
                  <a:cubicBezTo>
                    <a:pt x="3111549" y="330054"/>
                    <a:pt x="3107319" y="334283"/>
                    <a:pt x="3102102" y="334283"/>
                  </a:cubicBezTo>
                  <a:cubicBezTo>
                    <a:pt x="3096885" y="334283"/>
                    <a:pt x="3092656" y="330054"/>
                    <a:pt x="3092656" y="324837"/>
                  </a:cubicBezTo>
                  <a:cubicBezTo>
                    <a:pt x="3092656" y="319619"/>
                    <a:pt x="3096885" y="315390"/>
                    <a:pt x="3102102" y="315390"/>
                  </a:cubicBezTo>
                  <a:close/>
                  <a:moveTo>
                    <a:pt x="3073856" y="315390"/>
                  </a:moveTo>
                  <a:cubicBezTo>
                    <a:pt x="3079073" y="315390"/>
                    <a:pt x="3083302" y="319619"/>
                    <a:pt x="3083302" y="324837"/>
                  </a:cubicBezTo>
                  <a:cubicBezTo>
                    <a:pt x="3083302" y="330054"/>
                    <a:pt x="3079073" y="334283"/>
                    <a:pt x="3073856" y="334283"/>
                  </a:cubicBezTo>
                  <a:cubicBezTo>
                    <a:pt x="3068639" y="334283"/>
                    <a:pt x="3064410" y="330054"/>
                    <a:pt x="3064410" y="324837"/>
                  </a:cubicBezTo>
                  <a:cubicBezTo>
                    <a:pt x="3064410" y="319619"/>
                    <a:pt x="3068639" y="315390"/>
                    <a:pt x="3073856" y="315390"/>
                  </a:cubicBezTo>
                  <a:close/>
                  <a:moveTo>
                    <a:pt x="3045611" y="315390"/>
                  </a:moveTo>
                  <a:cubicBezTo>
                    <a:pt x="3050828" y="315390"/>
                    <a:pt x="3055058" y="319619"/>
                    <a:pt x="3055058" y="324837"/>
                  </a:cubicBezTo>
                  <a:cubicBezTo>
                    <a:pt x="3055058" y="330054"/>
                    <a:pt x="3050828" y="334283"/>
                    <a:pt x="3045611" y="334283"/>
                  </a:cubicBezTo>
                  <a:cubicBezTo>
                    <a:pt x="3040394" y="334283"/>
                    <a:pt x="3036165" y="330054"/>
                    <a:pt x="3036165" y="324837"/>
                  </a:cubicBezTo>
                  <a:cubicBezTo>
                    <a:pt x="3036165" y="319619"/>
                    <a:pt x="3040394" y="315390"/>
                    <a:pt x="3045611" y="315390"/>
                  </a:cubicBezTo>
                  <a:close/>
                  <a:moveTo>
                    <a:pt x="3017365" y="315390"/>
                  </a:moveTo>
                  <a:cubicBezTo>
                    <a:pt x="3022582" y="315390"/>
                    <a:pt x="3026811" y="319619"/>
                    <a:pt x="3026811" y="324837"/>
                  </a:cubicBezTo>
                  <a:cubicBezTo>
                    <a:pt x="3026811" y="330054"/>
                    <a:pt x="3022582" y="334283"/>
                    <a:pt x="3017365" y="334283"/>
                  </a:cubicBezTo>
                  <a:cubicBezTo>
                    <a:pt x="3012148" y="334283"/>
                    <a:pt x="3007918" y="330054"/>
                    <a:pt x="3007918" y="324837"/>
                  </a:cubicBezTo>
                  <a:cubicBezTo>
                    <a:pt x="3007918" y="319619"/>
                    <a:pt x="3012148" y="315390"/>
                    <a:pt x="3017365" y="315390"/>
                  </a:cubicBezTo>
                  <a:close/>
                  <a:moveTo>
                    <a:pt x="2989120" y="315390"/>
                  </a:moveTo>
                  <a:cubicBezTo>
                    <a:pt x="2994337" y="315390"/>
                    <a:pt x="2998567" y="319619"/>
                    <a:pt x="2998567" y="324837"/>
                  </a:cubicBezTo>
                  <a:cubicBezTo>
                    <a:pt x="2998567" y="330054"/>
                    <a:pt x="2994337" y="334283"/>
                    <a:pt x="2989120" y="334283"/>
                  </a:cubicBezTo>
                  <a:cubicBezTo>
                    <a:pt x="2983903" y="334283"/>
                    <a:pt x="2979674" y="330054"/>
                    <a:pt x="2979674" y="324837"/>
                  </a:cubicBezTo>
                  <a:cubicBezTo>
                    <a:pt x="2979674" y="319619"/>
                    <a:pt x="2983903" y="315390"/>
                    <a:pt x="2989120" y="315390"/>
                  </a:cubicBezTo>
                  <a:close/>
                  <a:moveTo>
                    <a:pt x="2960874" y="315390"/>
                  </a:moveTo>
                  <a:cubicBezTo>
                    <a:pt x="2966091" y="315390"/>
                    <a:pt x="2970320" y="319619"/>
                    <a:pt x="2970320" y="324837"/>
                  </a:cubicBezTo>
                  <a:cubicBezTo>
                    <a:pt x="2970320" y="330054"/>
                    <a:pt x="2966091" y="334283"/>
                    <a:pt x="2960874" y="334283"/>
                  </a:cubicBezTo>
                  <a:cubicBezTo>
                    <a:pt x="2955657" y="334283"/>
                    <a:pt x="2951428" y="330054"/>
                    <a:pt x="2951428" y="324837"/>
                  </a:cubicBezTo>
                  <a:cubicBezTo>
                    <a:pt x="2951428" y="319619"/>
                    <a:pt x="2955657" y="315390"/>
                    <a:pt x="2960874" y="315390"/>
                  </a:cubicBezTo>
                  <a:close/>
                  <a:moveTo>
                    <a:pt x="2932629" y="315390"/>
                  </a:moveTo>
                  <a:cubicBezTo>
                    <a:pt x="2937846" y="315390"/>
                    <a:pt x="2942076" y="319619"/>
                    <a:pt x="2942076" y="324837"/>
                  </a:cubicBezTo>
                  <a:cubicBezTo>
                    <a:pt x="2942076" y="330054"/>
                    <a:pt x="2937846" y="334283"/>
                    <a:pt x="2932629" y="334283"/>
                  </a:cubicBezTo>
                  <a:cubicBezTo>
                    <a:pt x="2927412" y="334283"/>
                    <a:pt x="2923183" y="330054"/>
                    <a:pt x="2923183" y="324837"/>
                  </a:cubicBezTo>
                  <a:cubicBezTo>
                    <a:pt x="2923183" y="319619"/>
                    <a:pt x="2927412" y="315390"/>
                    <a:pt x="2932629" y="315390"/>
                  </a:cubicBezTo>
                  <a:close/>
                  <a:moveTo>
                    <a:pt x="2904383" y="315390"/>
                  </a:moveTo>
                  <a:cubicBezTo>
                    <a:pt x="2909600" y="315390"/>
                    <a:pt x="2913829" y="319619"/>
                    <a:pt x="2913829" y="324837"/>
                  </a:cubicBezTo>
                  <a:cubicBezTo>
                    <a:pt x="2913829" y="330054"/>
                    <a:pt x="2909600" y="334283"/>
                    <a:pt x="2904383" y="334283"/>
                  </a:cubicBezTo>
                  <a:cubicBezTo>
                    <a:pt x="2899166" y="334283"/>
                    <a:pt x="2894937" y="330054"/>
                    <a:pt x="2894937" y="324837"/>
                  </a:cubicBezTo>
                  <a:cubicBezTo>
                    <a:pt x="2894937" y="319619"/>
                    <a:pt x="2899166" y="315390"/>
                    <a:pt x="2904383" y="315390"/>
                  </a:cubicBezTo>
                  <a:close/>
                  <a:moveTo>
                    <a:pt x="2876138" y="315390"/>
                  </a:moveTo>
                  <a:cubicBezTo>
                    <a:pt x="2881355" y="315390"/>
                    <a:pt x="2885585" y="319619"/>
                    <a:pt x="2885585" y="324837"/>
                  </a:cubicBezTo>
                  <a:cubicBezTo>
                    <a:pt x="2885585" y="330054"/>
                    <a:pt x="2881355" y="334283"/>
                    <a:pt x="2876138" y="334283"/>
                  </a:cubicBezTo>
                  <a:cubicBezTo>
                    <a:pt x="2870921" y="334283"/>
                    <a:pt x="2866692" y="330054"/>
                    <a:pt x="2866692" y="324837"/>
                  </a:cubicBezTo>
                  <a:cubicBezTo>
                    <a:pt x="2866692" y="319619"/>
                    <a:pt x="2870921" y="315390"/>
                    <a:pt x="2876138" y="315390"/>
                  </a:cubicBezTo>
                  <a:close/>
                  <a:moveTo>
                    <a:pt x="2847892" y="315390"/>
                  </a:moveTo>
                  <a:cubicBezTo>
                    <a:pt x="2853109" y="315390"/>
                    <a:pt x="2857338" y="319619"/>
                    <a:pt x="2857338" y="324837"/>
                  </a:cubicBezTo>
                  <a:cubicBezTo>
                    <a:pt x="2857338" y="330054"/>
                    <a:pt x="2853109" y="334283"/>
                    <a:pt x="2847892" y="334283"/>
                  </a:cubicBezTo>
                  <a:cubicBezTo>
                    <a:pt x="2842675" y="334283"/>
                    <a:pt x="2838446" y="330054"/>
                    <a:pt x="2838446" y="324837"/>
                  </a:cubicBezTo>
                  <a:cubicBezTo>
                    <a:pt x="2838446" y="319619"/>
                    <a:pt x="2842675" y="315390"/>
                    <a:pt x="2847892" y="315390"/>
                  </a:cubicBezTo>
                  <a:close/>
                  <a:moveTo>
                    <a:pt x="2819647" y="315390"/>
                  </a:moveTo>
                  <a:cubicBezTo>
                    <a:pt x="2824864" y="315390"/>
                    <a:pt x="2829094" y="319619"/>
                    <a:pt x="2829094" y="324837"/>
                  </a:cubicBezTo>
                  <a:cubicBezTo>
                    <a:pt x="2829094" y="330054"/>
                    <a:pt x="2824864" y="334283"/>
                    <a:pt x="2819647" y="334283"/>
                  </a:cubicBezTo>
                  <a:cubicBezTo>
                    <a:pt x="2814430" y="334283"/>
                    <a:pt x="2810201" y="330054"/>
                    <a:pt x="2810201" y="324837"/>
                  </a:cubicBezTo>
                  <a:cubicBezTo>
                    <a:pt x="2810201" y="319619"/>
                    <a:pt x="2814430" y="315390"/>
                    <a:pt x="2819647" y="315390"/>
                  </a:cubicBezTo>
                  <a:close/>
                  <a:moveTo>
                    <a:pt x="2791401" y="315390"/>
                  </a:moveTo>
                  <a:cubicBezTo>
                    <a:pt x="2796618" y="315390"/>
                    <a:pt x="2800847" y="319619"/>
                    <a:pt x="2800847" y="324837"/>
                  </a:cubicBezTo>
                  <a:cubicBezTo>
                    <a:pt x="2800847" y="330054"/>
                    <a:pt x="2796618" y="334283"/>
                    <a:pt x="2791401" y="334283"/>
                  </a:cubicBezTo>
                  <a:cubicBezTo>
                    <a:pt x="2786184" y="334283"/>
                    <a:pt x="2781955" y="330054"/>
                    <a:pt x="2781955" y="324837"/>
                  </a:cubicBezTo>
                  <a:cubicBezTo>
                    <a:pt x="2781955" y="319619"/>
                    <a:pt x="2786184" y="315390"/>
                    <a:pt x="2791401" y="315390"/>
                  </a:cubicBezTo>
                  <a:close/>
                  <a:moveTo>
                    <a:pt x="2763156" y="315390"/>
                  </a:moveTo>
                  <a:cubicBezTo>
                    <a:pt x="2768373" y="315390"/>
                    <a:pt x="2772603" y="319619"/>
                    <a:pt x="2772603" y="324837"/>
                  </a:cubicBezTo>
                  <a:cubicBezTo>
                    <a:pt x="2772603" y="330054"/>
                    <a:pt x="2768373" y="334283"/>
                    <a:pt x="2763156" y="334283"/>
                  </a:cubicBezTo>
                  <a:cubicBezTo>
                    <a:pt x="2757939" y="334283"/>
                    <a:pt x="2753710" y="330054"/>
                    <a:pt x="2753710" y="324837"/>
                  </a:cubicBezTo>
                  <a:cubicBezTo>
                    <a:pt x="2753710" y="319619"/>
                    <a:pt x="2757939" y="315390"/>
                    <a:pt x="2763156" y="315390"/>
                  </a:cubicBezTo>
                  <a:close/>
                  <a:moveTo>
                    <a:pt x="2734910" y="315390"/>
                  </a:moveTo>
                  <a:cubicBezTo>
                    <a:pt x="2740127" y="315390"/>
                    <a:pt x="2744356" y="319619"/>
                    <a:pt x="2744356" y="324837"/>
                  </a:cubicBezTo>
                  <a:cubicBezTo>
                    <a:pt x="2744356" y="330054"/>
                    <a:pt x="2740127" y="334283"/>
                    <a:pt x="2734910" y="334283"/>
                  </a:cubicBezTo>
                  <a:cubicBezTo>
                    <a:pt x="2729693" y="334283"/>
                    <a:pt x="2725463" y="330054"/>
                    <a:pt x="2725463" y="324837"/>
                  </a:cubicBezTo>
                  <a:cubicBezTo>
                    <a:pt x="2725463" y="319619"/>
                    <a:pt x="2729693" y="315390"/>
                    <a:pt x="2734910" y="315390"/>
                  </a:cubicBezTo>
                  <a:close/>
                  <a:moveTo>
                    <a:pt x="2706666" y="315390"/>
                  </a:moveTo>
                  <a:cubicBezTo>
                    <a:pt x="2711883" y="315390"/>
                    <a:pt x="2716112" y="319619"/>
                    <a:pt x="2716112" y="324837"/>
                  </a:cubicBezTo>
                  <a:cubicBezTo>
                    <a:pt x="2716112" y="330054"/>
                    <a:pt x="2711883" y="334283"/>
                    <a:pt x="2706666" y="334283"/>
                  </a:cubicBezTo>
                  <a:cubicBezTo>
                    <a:pt x="2701449" y="334283"/>
                    <a:pt x="2697219" y="330054"/>
                    <a:pt x="2697219" y="324837"/>
                  </a:cubicBezTo>
                  <a:cubicBezTo>
                    <a:pt x="2697219" y="319619"/>
                    <a:pt x="2701448" y="315390"/>
                    <a:pt x="2706666" y="315390"/>
                  </a:cubicBezTo>
                  <a:close/>
                  <a:moveTo>
                    <a:pt x="2678419" y="315390"/>
                  </a:moveTo>
                  <a:cubicBezTo>
                    <a:pt x="2683636" y="315390"/>
                    <a:pt x="2687866" y="319619"/>
                    <a:pt x="2687866" y="324837"/>
                  </a:cubicBezTo>
                  <a:cubicBezTo>
                    <a:pt x="2687866" y="330054"/>
                    <a:pt x="2683636" y="334283"/>
                    <a:pt x="2678419" y="334283"/>
                  </a:cubicBezTo>
                  <a:cubicBezTo>
                    <a:pt x="2673202" y="334283"/>
                    <a:pt x="2668972" y="330054"/>
                    <a:pt x="2668972" y="324837"/>
                  </a:cubicBezTo>
                  <a:cubicBezTo>
                    <a:pt x="2668972" y="319619"/>
                    <a:pt x="2673202" y="315390"/>
                    <a:pt x="2678419" y="315390"/>
                  </a:cubicBezTo>
                  <a:close/>
                  <a:moveTo>
                    <a:pt x="2650174" y="315390"/>
                  </a:moveTo>
                  <a:cubicBezTo>
                    <a:pt x="2655391" y="315390"/>
                    <a:pt x="2659621" y="319619"/>
                    <a:pt x="2659621" y="324837"/>
                  </a:cubicBezTo>
                  <a:cubicBezTo>
                    <a:pt x="2659621" y="330054"/>
                    <a:pt x="2655391" y="334283"/>
                    <a:pt x="2650174" y="334283"/>
                  </a:cubicBezTo>
                  <a:cubicBezTo>
                    <a:pt x="2644957" y="334283"/>
                    <a:pt x="2640728" y="330054"/>
                    <a:pt x="2640728" y="324837"/>
                  </a:cubicBezTo>
                  <a:cubicBezTo>
                    <a:pt x="2640728" y="319619"/>
                    <a:pt x="2644957" y="315390"/>
                    <a:pt x="2650174" y="315390"/>
                  </a:cubicBezTo>
                  <a:close/>
                  <a:moveTo>
                    <a:pt x="2621928" y="315390"/>
                  </a:moveTo>
                  <a:cubicBezTo>
                    <a:pt x="2627145" y="315390"/>
                    <a:pt x="2631375" y="319619"/>
                    <a:pt x="2631375" y="324837"/>
                  </a:cubicBezTo>
                  <a:cubicBezTo>
                    <a:pt x="2631375" y="330054"/>
                    <a:pt x="2627145" y="334283"/>
                    <a:pt x="2621928" y="334283"/>
                  </a:cubicBezTo>
                  <a:cubicBezTo>
                    <a:pt x="2616711" y="334283"/>
                    <a:pt x="2612482" y="330054"/>
                    <a:pt x="2612482" y="324837"/>
                  </a:cubicBezTo>
                  <a:cubicBezTo>
                    <a:pt x="2612482" y="319619"/>
                    <a:pt x="2616711" y="315390"/>
                    <a:pt x="2621928" y="315390"/>
                  </a:cubicBezTo>
                  <a:close/>
                  <a:moveTo>
                    <a:pt x="2593683" y="315390"/>
                  </a:moveTo>
                  <a:cubicBezTo>
                    <a:pt x="2598900" y="315390"/>
                    <a:pt x="2603130" y="319619"/>
                    <a:pt x="2603130" y="324837"/>
                  </a:cubicBezTo>
                  <a:cubicBezTo>
                    <a:pt x="2603130" y="330054"/>
                    <a:pt x="2598901" y="334283"/>
                    <a:pt x="2593683" y="334283"/>
                  </a:cubicBezTo>
                  <a:cubicBezTo>
                    <a:pt x="2588467" y="334283"/>
                    <a:pt x="2584237" y="330054"/>
                    <a:pt x="2584237" y="324837"/>
                  </a:cubicBezTo>
                  <a:cubicBezTo>
                    <a:pt x="2584237" y="319619"/>
                    <a:pt x="2588466" y="315390"/>
                    <a:pt x="2593683" y="315390"/>
                  </a:cubicBezTo>
                  <a:close/>
                  <a:moveTo>
                    <a:pt x="2565437" y="315390"/>
                  </a:moveTo>
                  <a:cubicBezTo>
                    <a:pt x="2570654" y="315390"/>
                    <a:pt x="2574884" y="319619"/>
                    <a:pt x="2574884" y="324837"/>
                  </a:cubicBezTo>
                  <a:cubicBezTo>
                    <a:pt x="2574884" y="330054"/>
                    <a:pt x="2570654" y="334283"/>
                    <a:pt x="2565437" y="334283"/>
                  </a:cubicBezTo>
                  <a:cubicBezTo>
                    <a:pt x="2560220" y="334283"/>
                    <a:pt x="2555991" y="330054"/>
                    <a:pt x="2555991" y="324837"/>
                  </a:cubicBezTo>
                  <a:cubicBezTo>
                    <a:pt x="2555991" y="319619"/>
                    <a:pt x="2560220" y="315390"/>
                    <a:pt x="2565437" y="315390"/>
                  </a:cubicBezTo>
                  <a:close/>
                  <a:moveTo>
                    <a:pt x="2537193" y="315390"/>
                  </a:moveTo>
                  <a:cubicBezTo>
                    <a:pt x="2542409" y="315390"/>
                    <a:pt x="2546639" y="319619"/>
                    <a:pt x="2546639" y="324837"/>
                  </a:cubicBezTo>
                  <a:cubicBezTo>
                    <a:pt x="2546639" y="330054"/>
                    <a:pt x="2542409" y="334283"/>
                    <a:pt x="2537193" y="334283"/>
                  </a:cubicBezTo>
                  <a:cubicBezTo>
                    <a:pt x="2531976" y="334283"/>
                    <a:pt x="2527746" y="330054"/>
                    <a:pt x="2527746" y="324837"/>
                  </a:cubicBezTo>
                  <a:cubicBezTo>
                    <a:pt x="2527746" y="319619"/>
                    <a:pt x="2531976" y="315390"/>
                    <a:pt x="2537193" y="315390"/>
                  </a:cubicBezTo>
                  <a:close/>
                  <a:moveTo>
                    <a:pt x="2508946" y="315390"/>
                  </a:moveTo>
                  <a:cubicBezTo>
                    <a:pt x="2514163" y="315390"/>
                    <a:pt x="2518393" y="319619"/>
                    <a:pt x="2518393" y="324837"/>
                  </a:cubicBezTo>
                  <a:cubicBezTo>
                    <a:pt x="2518393" y="330054"/>
                    <a:pt x="2514163" y="334283"/>
                    <a:pt x="2508946" y="334283"/>
                  </a:cubicBezTo>
                  <a:cubicBezTo>
                    <a:pt x="2503729" y="334283"/>
                    <a:pt x="2499500" y="330054"/>
                    <a:pt x="2499500" y="324837"/>
                  </a:cubicBezTo>
                  <a:cubicBezTo>
                    <a:pt x="2499500" y="319619"/>
                    <a:pt x="2503729" y="315390"/>
                    <a:pt x="2508946" y="315390"/>
                  </a:cubicBezTo>
                  <a:close/>
                  <a:moveTo>
                    <a:pt x="2480702" y="315390"/>
                  </a:moveTo>
                  <a:cubicBezTo>
                    <a:pt x="2485919" y="315390"/>
                    <a:pt x="2490148" y="319619"/>
                    <a:pt x="2490148" y="324837"/>
                  </a:cubicBezTo>
                  <a:cubicBezTo>
                    <a:pt x="2490148" y="330054"/>
                    <a:pt x="2485919" y="334283"/>
                    <a:pt x="2480702" y="334283"/>
                  </a:cubicBezTo>
                  <a:cubicBezTo>
                    <a:pt x="2475485" y="334283"/>
                    <a:pt x="2471255" y="330054"/>
                    <a:pt x="2471255" y="324837"/>
                  </a:cubicBezTo>
                  <a:cubicBezTo>
                    <a:pt x="2471255" y="319619"/>
                    <a:pt x="2475485" y="315390"/>
                    <a:pt x="2480702" y="315390"/>
                  </a:cubicBezTo>
                  <a:close/>
                  <a:moveTo>
                    <a:pt x="2452455" y="315390"/>
                  </a:moveTo>
                  <a:cubicBezTo>
                    <a:pt x="2457672" y="315390"/>
                    <a:pt x="2461902" y="319619"/>
                    <a:pt x="2461902" y="324837"/>
                  </a:cubicBezTo>
                  <a:cubicBezTo>
                    <a:pt x="2461902" y="330054"/>
                    <a:pt x="2457672" y="334283"/>
                    <a:pt x="2452455" y="334283"/>
                  </a:cubicBezTo>
                  <a:cubicBezTo>
                    <a:pt x="2447238" y="334283"/>
                    <a:pt x="2443009" y="330054"/>
                    <a:pt x="2443009" y="324837"/>
                  </a:cubicBezTo>
                  <a:cubicBezTo>
                    <a:pt x="2443009" y="319619"/>
                    <a:pt x="2447238" y="315390"/>
                    <a:pt x="2452455" y="315390"/>
                  </a:cubicBezTo>
                  <a:close/>
                  <a:moveTo>
                    <a:pt x="2424211" y="315390"/>
                  </a:moveTo>
                  <a:cubicBezTo>
                    <a:pt x="2429428" y="315390"/>
                    <a:pt x="2433657" y="319619"/>
                    <a:pt x="2433657" y="324837"/>
                  </a:cubicBezTo>
                  <a:cubicBezTo>
                    <a:pt x="2433657" y="330054"/>
                    <a:pt x="2429428" y="334283"/>
                    <a:pt x="2424211" y="334283"/>
                  </a:cubicBezTo>
                  <a:cubicBezTo>
                    <a:pt x="2418994" y="334283"/>
                    <a:pt x="2414764" y="330054"/>
                    <a:pt x="2414764" y="324837"/>
                  </a:cubicBezTo>
                  <a:cubicBezTo>
                    <a:pt x="2414764" y="319619"/>
                    <a:pt x="2418994" y="315390"/>
                    <a:pt x="2424211" y="315390"/>
                  </a:cubicBezTo>
                  <a:close/>
                  <a:moveTo>
                    <a:pt x="2395964" y="315390"/>
                  </a:moveTo>
                  <a:cubicBezTo>
                    <a:pt x="2401181" y="315390"/>
                    <a:pt x="2405411" y="319619"/>
                    <a:pt x="2405411" y="324837"/>
                  </a:cubicBezTo>
                  <a:cubicBezTo>
                    <a:pt x="2405411" y="330054"/>
                    <a:pt x="2401181" y="334283"/>
                    <a:pt x="2395964" y="334283"/>
                  </a:cubicBezTo>
                  <a:cubicBezTo>
                    <a:pt x="2390747" y="334283"/>
                    <a:pt x="2386518" y="330054"/>
                    <a:pt x="2386518" y="324837"/>
                  </a:cubicBezTo>
                  <a:cubicBezTo>
                    <a:pt x="2386518" y="319619"/>
                    <a:pt x="2390747" y="315390"/>
                    <a:pt x="2395964" y="315390"/>
                  </a:cubicBezTo>
                  <a:close/>
                  <a:moveTo>
                    <a:pt x="2367720" y="315390"/>
                  </a:moveTo>
                  <a:cubicBezTo>
                    <a:pt x="2372937" y="315390"/>
                    <a:pt x="2377166" y="319619"/>
                    <a:pt x="2377166" y="324837"/>
                  </a:cubicBezTo>
                  <a:cubicBezTo>
                    <a:pt x="2377166" y="330054"/>
                    <a:pt x="2372937" y="334283"/>
                    <a:pt x="2367720" y="334283"/>
                  </a:cubicBezTo>
                  <a:cubicBezTo>
                    <a:pt x="2362503" y="334283"/>
                    <a:pt x="2358273" y="330054"/>
                    <a:pt x="2358273" y="324837"/>
                  </a:cubicBezTo>
                  <a:cubicBezTo>
                    <a:pt x="2358273" y="319619"/>
                    <a:pt x="2362503" y="315390"/>
                    <a:pt x="2367720" y="315390"/>
                  </a:cubicBezTo>
                  <a:close/>
                  <a:moveTo>
                    <a:pt x="2339473" y="315390"/>
                  </a:moveTo>
                  <a:cubicBezTo>
                    <a:pt x="2344690" y="315390"/>
                    <a:pt x="2348920" y="319619"/>
                    <a:pt x="2348920" y="324837"/>
                  </a:cubicBezTo>
                  <a:cubicBezTo>
                    <a:pt x="2348920" y="330054"/>
                    <a:pt x="2344690" y="334283"/>
                    <a:pt x="2339473" y="334283"/>
                  </a:cubicBezTo>
                  <a:cubicBezTo>
                    <a:pt x="2334256" y="334283"/>
                    <a:pt x="2330027" y="330054"/>
                    <a:pt x="2330027" y="324837"/>
                  </a:cubicBezTo>
                  <a:cubicBezTo>
                    <a:pt x="2330027" y="319619"/>
                    <a:pt x="2334256" y="315390"/>
                    <a:pt x="2339473" y="315390"/>
                  </a:cubicBezTo>
                  <a:close/>
                  <a:moveTo>
                    <a:pt x="2311229" y="315390"/>
                  </a:moveTo>
                  <a:cubicBezTo>
                    <a:pt x="2316446" y="315390"/>
                    <a:pt x="2320675" y="319619"/>
                    <a:pt x="2320675" y="324837"/>
                  </a:cubicBezTo>
                  <a:cubicBezTo>
                    <a:pt x="2320675" y="330054"/>
                    <a:pt x="2316446" y="334283"/>
                    <a:pt x="2311229" y="334283"/>
                  </a:cubicBezTo>
                  <a:cubicBezTo>
                    <a:pt x="2306012" y="334283"/>
                    <a:pt x="2301782" y="330054"/>
                    <a:pt x="2301782" y="324837"/>
                  </a:cubicBezTo>
                  <a:cubicBezTo>
                    <a:pt x="2301782" y="319619"/>
                    <a:pt x="2306012" y="315390"/>
                    <a:pt x="2311229" y="315390"/>
                  </a:cubicBezTo>
                  <a:close/>
                  <a:moveTo>
                    <a:pt x="2282982" y="315390"/>
                  </a:moveTo>
                  <a:cubicBezTo>
                    <a:pt x="2288199" y="315390"/>
                    <a:pt x="2292429" y="319619"/>
                    <a:pt x="2292429" y="324837"/>
                  </a:cubicBezTo>
                  <a:cubicBezTo>
                    <a:pt x="2292429" y="330054"/>
                    <a:pt x="2288199" y="334283"/>
                    <a:pt x="2282982" y="334283"/>
                  </a:cubicBezTo>
                  <a:cubicBezTo>
                    <a:pt x="2277765" y="334283"/>
                    <a:pt x="2273536" y="330054"/>
                    <a:pt x="2273536" y="324837"/>
                  </a:cubicBezTo>
                  <a:cubicBezTo>
                    <a:pt x="2273536" y="319619"/>
                    <a:pt x="2277765" y="315390"/>
                    <a:pt x="2282982" y="315390"/>
                  </a:cubicBezTo>
                  <a:close/>
                  <a:moveTo>
                    <a:pt x="2254738" y="315390"/>
                  </a:moveTo>
                  <a:cubicBezTo>
                    <a:pt x="2259955" y="315390"/>
                    <a:pt x="2264184" y="319619"/>
                    <a:pt x="2264184" y="324837"/>
                  </a:cubicBezTo>
                  <a:cubicBezTo>
                    <a:pt x="2264184" y="330054"/>
                    <a:pt x="2259955" y="334283"/>
                    <a:pt x="2254738" y="334283"/>
                  </a:cubicBezTo>
                  <a:cubicBezTo>
                    <a:pt x="2249521" y="334283"/>
                    <a:pt x="2245291" y="330054"/>
                    <a:pt x="2245291" y="324837"/>
                  </a:cubicBezTo>
                  <a:cubicBezTo>
                    <a:pt x="2245291" y="319619"/>
                    <a:pt x="2249521" y="315390"/>
                    <a:pt x="2254738" y="315390"/>
                  </a:cubicBezTo>
                  <a:close/>
                  <a:moveTo>
                    <a:pt x="2226491" y="315390"/>
                  </a:moveTo>
                  <a:cubicBezTo>
                    <a:pt x="2231708" y="315390"/>
                    <a:pt x="2235938" y="319619"/>
                    <a:pt x="2235938" y="324837"/>
                  </a:cubicBezTo>
                  <a:cubicBezTo>
                    <a:pt x="2235938" y="330054"/>
                    <a:pt x="2231708" y="334283"/>
                    <a:pt x="2226491" y="334283"/>
                  </a:cubicBezTo>
                  <a:cubicBezTo>
                    <a:pt x="2221274" y="334283"/>
                    <a:pt x="2217045" y="330054"/>
                    <a:pt x="2217045" y="324837"/>
                  </a:cubicBezTo>
                  <a:cubicBezTo>
                    <a:pt x="2217045" y="319619"/>
                    <a:pt x="2221274" y="315390"/>
                    <a:pt x="2226491" y="315390"/>
                  </a:cubicBezTo>
                  <a:close/>
                  <a:moveTo>
                    <a:pt x="2198247" y="315390"/>
                  </a:moveTo>
                  <a:cubicBezTo>
                    <a:pt x="2203464" y="315390"/>
                    <a:pt x="2207693" y="319619"/>
                    <a:pt x="2207693" y="324837"/>
                  </a:cubicBezTo>
                  <a:cubicBezTo>
                    <a:pt x="2207693" y="330054"/>
                    <a:pt x="2203464" y="334283"/>
                    <a:pt x="2198247" y="334283"/>
                  </a:cubicBezTo>
                  <a:cubicBezTo>
                    <a:pt x="2193030" y="334283"/>
                    <a:pt x="2188800" y="330054"/>
                    <a:pt x="2188800" y="324837"/>
                  </a:cubicBezTo>
                  <a:cubicBezTo>
                    <a:pt x="2188800" y="319619"/>
                    <a:pt x="2193030" y="315390"/>
                    <a:pt x="2198247" y="315390"/>
                  </a:cubicBezTo>
                  <a:close/>
                  <a:moveTo>
                    <a:pt x="2170000" y="315390"/>
                  </a:moveTo>
                  <a:cubicBezTo>
                    <a:pt x="2175217" y="315390"/>
                    <a:pt x="2179447" y="319619"/>
                    <a:pt x="2179447" y="324837"/>
                  </a:cubicBezTo>
                  <a:cubicBezTo>
                    <a:pt x="2179447" y="330054"/>
                    <a:pt x="2175217" y="334283"/>
                    <a:pt x="2170000" y="334283"/>
                  </a:cubicBezTo>
                  <a:cubicBezTo>
                    <a:pt x="2164783" y="334283"/>
                    <a:pt x="2160554" y="330054"/>
                    <a:pt x="2160554" y="324837"/>
                  </a:cubicBezTo>
                  <a:cubicBezTo>
                    <a:pt x="2160554" y="319619"/>
                    <a:pt x="2164783" y="315390"/>
                    <a:pt x="2170000" y="315390"/>
                  </a:cubicBezTo>
                  <a:close/>
                  <a:moveTo>
                    <a:pt x="2141756" y="315390"/>
                  </a:moveTo>
                  <a:cubicBezTo>
                    <a:pt x="2146973" y="315390"/>
                    <a:pt x="2151202" y="319619"/>
                    <a:pt x="2151202" y="324837"/>
                  </a:cubicBezTo>
                  <a:cubicBezTo>
                    <a:pt x="2151202" y="330054"/>
                    <a:pt x="2146973" y="334283"/>
                    <a:pt x="2141756" y="334283"/>
                  </a:cubicBezTo>
                  <a:cubicBezTo>
                    <a:pt x="2136539" y="334283"/>
                    <a:pt x="2132309" y="330054"/>
                    <a:pt x="2132309" y="324837"/>
                  </a:cubicBezTo>
                  <a:cubicBezTo>
                    <a:pt x="2132309" y="319619"/>
                    <a:pt x="2136539" y="315390"/>
                    <a:pt x="2141756" y="315390"/>
                  </a:cubicBezTo>
                  <a:close/>
                  <a:moveTo>
                    <a:pt x="2113510" y="315390"/>
                  </a:moveTo>
                  <a:cubicBezTo>
                    <a:pt x="2118726" y="315390"/>
                    <a:pt x="2122956" y="319619"/>
                    <a:pt x="2122956" y="324837"/>
                  </a:cubicBezTo>
                  <a:cubicBezTo>
                    <a:pt x="2122956" y="330054"/>
                    <a:pt x="2118726" y="334283"/>
                    <a:pt x="2113510" y="334283"/>
                  </a:cubicBezTo>
                  <a:cubicBezTo>
                    <a:pt x="2108293" y="334283"/>
                    <a:pt x="2104063" y="330054"/>
                    <a:pt x="2104063" y="324837"/>
                  </a:cubicBezTo>
                  <a:cubicBezTo>
                    <a:pt x="2104063" y="319619"/>
                    <a:pt x="2108293" y="315390"/>
                    <a:pt x="2113510" y="315390"/>
                  </a:cubicBezTo>
                  <a:close/>
                  <a:moveTo>
                    <a:pt x="2085265" y="315390"/>
                  </a:moveTo>
                  <a:cubicBezTo>
                    <a:pt x="2090482" y="315390"/>
                    <a:pt x="2094711" y="319619"/>
                    <a:pt x="2094711" y="324837"/>
                  </a:cubicBezTo>
                  <a:cubicBezTo>
                    <a:pt x="2094711" y="330054"/>
                    <a:pt x="2090482" y="334283"/>
                    <a:pt x="2085265" y="334283"/>
                  </a:cubicBezTo>
                  <a:cubicBezTo>
                    <a:pt x="2080048" y="334283"/>
                    <a:pt x="2075818" y="330054"/>
                    <a:pt x="2075818" y="324837"/>
                  </a:cubicBezTo>
                  <a:cubicBezTo>
                    <a:pt x="2075818" y="319619"/>
                    <a:pt x="2080048" y="315390"/>
                    <a:pt x="2085265" y="315390"/>
                  </a:cubicBezTo>
                  <a:close/>
                  <a:moveTo>
                    <a:pt x="2057018" y="315390"/>
                  </a:moveTo>
                  <a:cubicBezTo>
                    <a:pt x="2062235" y="315390"/>
                    <a:pt x="2066465" y="319619"/>
                    <a:pt x="2066465" y="324837"/>
                  </a:cubicBezTo>
                  <a:cubicBezTo>
                    <a:pt x="2066465" y="330054"/>
                    <a:pt x="2062235" y="334283"/>
                    <a:pt x="2057018" y="334283"/>
                  </a:cubicBezTo>
                  <a:cubicBezTo>
                    <a:pt x="2051801" y="334283"/>
                    <a:pt x="2047572" y="330054"/>
                    <a:pt x="2047572" y="324837"/>
                  </a:cubicBezTo>
                  <a:cubicBezTo>
                    <a:pt x="2047572" y="319619"/>
                    <a:pt x="2051801" y="315390"/>
                    <a:pt x="2057018" y="315390"/>
                  </a:cubicBezTo>
                  <a:close/>
                  <a:moveTo>
                    <a:pt x="2028774" y="315390"/>
                  </a:moveTo>
                  <a:cubicBezTo>
                    <a:pt x="2033991" y="315390"/>
                    <a:pt x="2038220" y="319619"/>
                    <a:pt x="2038220" y="324837"/>
                  </a:cubicBezTo>
                  <a:cubicBezTo>
                    <a:pt x="2038220" y="330054"/>
                    <a:pt x="2033991" y="334283"/>
                    <a:pt x="2028774" y="334283"/>
                  </a:cubicBezTo>
                  <a:cubicBezTo>
                    <a:pt x="2023557" y="334283"/>
                    <a:pt x="2019327" y="330054"/>
                    <a:pt x="2019327" y="324837"/>
                  </a:cubicBezTo>
                  <a:cubicBezTo>
                    <a:pt x="2019327" y="319619"/>
                    <a:pt x="2023557" y="315390"/>
                    <a:pt x="2028774" y="315390"/>
                  </a:cubicBezTo>
                  <a:close/>
                  <a:moveTo>
                    <a:pt x="2000528" y="315390"/>
                  </a:moveTo>
                  <a:cubicBezTo>
                    <a:pt x="2005745" y="315390"/>
                    <a:pt x="2009974" y="319619"/>
                    <a:pt x="2009974" y="324837"/>
                  </a:cubicBezTo>
                  <a:cubicBezTo>
                    <a:pt x="2009974" y="330054"/>
                    <a:pt x="2005745" y="334283"/>
                    <a:pt x="2000528" y="334283"/>
                  </a:cubicBezTo>
                  <a:cubicBezTo>
                    <a:pt x="1995311" y="334283"/>
                    <a:pt x="1991081" y="330054"/>
                    <a:pt x="1991081" y="324837"/>
                  </a:cubicBezTo>
                  <a:cubicBezTo>
                    <a:pt x="1991081" y="319619"/>
                    <a:pt x="1995311" y="315390"/>
                    <a:pt x="2000528" y="315390"/>
                  </a:cubicBezTo>
                  <a:close/>
                  <a:moveTo>
                    <a:pt x="1972283" y="315390"/>
                  </a:moveTo>
                  <a:cubicBezTo>
                    <a:pt x="1977500" y="315390"/>
                    <a:pt x="1981729" y="319619"/>
                    <a:pt x="1981729" y="324837"/>
                  </a:cubicBezTo>
                  <a:cubicBezTo>
                    <a:pt x="1981729" y="330054"/>
                    <a:pt x="1977500" y="334283"/>
                    <a:pt x="1972283" y="334283"/>
                  </a:cubicBezTo>
                  <a:cubicBezTo>
                    <a:pt x="1967066" y="334283"/>
                    <a:pt x="1962837" y="330054"/>
                    <a:pt x="1962837" y="324837"/>
                  </a:cubicBezTo>
                  <a:cubicBezTo>
                    <a:pt x="1962837" y="319619"/>
                    <a:pt x="1967066" y="315390"/>
                    <a:pt x="1972283" y="315390"/>
                  </a:cubicBezTo>
                  <a:close/>
                  <a:moveTo>
                    <a:pt x="1944037" y="315390"/>
                  </a:moveTo>
                  <a:cubicBezTo>
                    <a:pt x="1949254" y="315390"/>
                    <a:pt x="1953483" y="319619"/>
                    <a:pt x="1953483" y="324837"/>
                  </a:cubicBezTo>
                  <a:cubicBezTo>
                    <a:pt x="1953483" y="330054"/>
                    <a:pt x="1949254" y="334283"/>
                    <a:pt x="1944037" y="334283"/>
                  </a:cubicBezTo>
                  <a:cubicBezTo>
                    <a:pt x="1938820" y="334283"/>
                    <a:pt x="1934590" y="330054"/>
                    <a:pt x="1934590" y="324837"/>
                  </a:cubicBezTo>
                  <a:cubicBezTo>
                    <a:pt x="1934590" y="319619"/>
                    <a:pt x="1938820" y="315390"/>
                    <a:pt x="1944037" y="315390"/>
                  </a:cubicBezTo>
                  <a:close/>
                  <a:moveTo>
                    <a:pt x="1915792" y="315390"/>
                  </a:moveTo>
                  <a:cubicBezTo>
                    <a:pt x="1921009" y="315390"/>
                    <a:pt x="1925238" y="319619"/>
                    <a:pt x="1925238" y="324837"/>
                  </a:cubicBezTo>
                  <a:cubicBezTo>
                    <a:pt x="1925238" y="330054"/>
                    <a:pt x="1921009" y="334283"/>
                    <a:pt x="1915792" y="334283"/>
                  </a:cubicBezTo>
                  <a:cubicBezTo>
                    <a:pt x="1910575" y="334283"/>
                    <a:pt x="1906346" y="330054"/>
                    <a:pt x="1906346" y="324837"/>
                  </a:cubicBezTo>
                  <a:cubicBezTo>
                    <a:pt x="1906346" y="319619"/>
                    <a:pt x="1910575" y="315390"/>
                    <a:pt x="1915792" y="315390"/>
                  </a:cubicBezTo>
                  <a:close/>
                  <a:moveTo>
                    <a:pt x="1887546" y="315390"/>
                  </a:moveTo>
                  <a:cubicBezTo>
                    <a:pt x="1892763" y="315390"/>
                    <a:pt x="1896992" y="319619"/>
                    <a:pt x="1896992" y="324837"/>
                  </a:cubicBezTo>
                  <a:cubicBezTo>
                    <a:pt x="1896992" y="330054"/>
                    <a:pt x="1892763" y="334283"/>
                    <a:pt x="1887546" y="334283"/>
                  </a:cubicBezTo>
                  <a:cubicBezTo>
                    <a:pt x="1882329" y="334283"/>
                    <a:pt x="1878099" y="330054"/>
                    <a:pt x="1878099" y="324837"/>
                  </a:cubicBezTo>
                  <a:cubicBezTo>
                    <a:pt x="1878099" y="319619"/>
                    <a:pt x="1882329" y="315390"/>
                    <a:pt x="1887546" y="315390"/>
                  </a:cubicBezTo>
                  <a:close/>
                  <a:moveTo>
                    <a:pt x="1859300" y="315390"/>
                  </a:moveTo>
                  <a:cubicBezTo>
                    <a:pt x="1864517" y="315390"/>
                    <a:pt x="1868747" y="319619"/>
                    <a:pt x="1868747" y="324837"/>
                  </a:cubicBezTo>
                  <a:cubicBezTo>
                    <a:pt x="1868747" y="330054"/>
                    <a:pt x="1864517" y="334283"/>
                    <a:pt x="1859300" y="334283"/>
                  </a:cubicBezTo>
                  <a:cubicBezTo>
                    <a:pt x="1854083" y="334283"/>
                    <a:pt x="1849854" y="330054"/>
                    <a:pt x="1849854" y="324837"/>
                  </a:cubicBezTo>
                  <a:cubicBezTo>
                    <a:pt x="1849854" y="319619"/>
                    <a:pt x="1854083" y="315390"/>
                    <a:pt x="1859300" y="315390"/>
                  </a:cubicBezTo>
                  <a:close/>
                  <a:moveTo>
                    <a:pt x="1831055" y="315390"/>
                  </a:moveTo>
                  <a:cubicBezTo>
                    <a:pt x="1836272" y="315390"/>
                    <a:pt x="1840501" y="319619"/>
                    <a:pt x="1840501" y="324837"/>
                  </a:cubicBezTo>
                  <a:cubicBezTo>
                    <a:pt x="1840501" y="330054"/>
                    <a:pt x="1836272" y="334283"/>
                    <a:pt x="1831055" y="334283"/>
                  </a:cubicBezTo>
                  <a:cubicBezTo>
                    <a:pt x="1825838" y="334283"/>
                    <a:pt x="1821608" y="330054"/>
                    <a:pt x="1821608" y="324837"/>
                  </a:cubicBezTo>
                  <a:cubicBezTo>
                    <a:pt x="1821608" y="319619"/>
                    <a:pt x="1825838" y="315390"/>
                    <a:pt x="1831055" y="315390"/>
                  </a:cubicBezTo>
                  <a:close/>
                  <a:moveTo>
                    <a:pt x="1802810" y="315390"/>
                  </a:moveTo>
                  <a:cubicBezTo>
                    <a:pt x="1808026" y="315390"/>
                    <a:pt x="1812256" y="319619"/>
                    <a:pt x="1812256" y="324837"/>
                  </a:cubicBezTo>
                  <a:cubicBezTo>
                    <a:pt x="1812256" y="330054"/>
                    <a:pt x="1808026" y="334283"/>
                    <a:pt x="1802810" y="334283"/>
                  </a:cubicBezTo>
                  <a:cubicBezTo>
                    <a:pt x="1797593" y="334283"/>
                    <a:pt x="1793364" y="330054"/>
                    <a:pt x="1793364" y="324837"/>
                  </a:cubicBezTo>
                  <a:cubicBezTo>
                    <a:pt x="1793364" y="319619"/>
                    <a:pt x="1797593" y="315390"/>
                    <a:pt x="1802810" y="315390"/>
                  </a:cubicBezTo>
                  <a:close/>
                  <a:moveTo>
                    <a:pt x="1774565" y="315390"/>
                  </a:moveTo>
                  <a:cubicBezTo>
                    <a:pt x="1779781" y="315390"/>
                    <a:pt x="1784011" y="319619"/>
                    <a:pt x="1784011" y="324837"/>
                  </a:cubicBezTo>
                  <a:cubicBezTo>
                    <a:pt x="1784011" y="330054"/>
                    <a:pt x="1779781" y="334283"/>
                    <a:pt x="1774565" y="334283"/>
                  </a:cubicBezTo>
                  <a:cubicBezTo>
                    <a:pt x="1769348" y="334283"/>
                    <a:pt x="1765118" y="330054"/>
                    <a:pt x="1765118" y="324837"/>
                  </a:cubicBezTo>
                  <a:cubicBezTo>
                    <a:pt x="1765118" y="319619"/>
                    <a:pt x="1769348" y="315390"/>
                    <a:pt x="1774565" y="315390"/>
                  </a:cubicBezTo>
                  <a:close/>
                  <a:moveTo>
                    <a:pt x="1746319" y="315390"/>
                  </a:moveTo>
                  <a:cubicBezTo>
                    <a:pt x="1751536" y="315390"/>
                    <a:pt x="1755765" y="319619"/>
                    <a:pt x="1755765" y="324837"/>
                  </a:cubicBezTo>
                  <a:cubicBezTo>
                    <a:pt x="1755765" y="330054"/>
                    <a:pt x="1751536" y="334283"/>
                    <a:pt x="1746319" y="334283"/>
                  </a:cubicBezTo>
                  <a:cubicBezTo>
                    <a:pt x="1741102" y="334283"/>
                    <a:pt x="1736873" y="330054"/>
                    <a:pt x="1736873" y="324837"/>
                  </a:cubicBezTo>
                  <a:cubicBezTo>
                    <a:pt x="1736873" y="319619"/>
                    <a:pt x="1741102" y="315390"/>
                    <a:pt x="1746319" y="315390"/>
                  </a:cubicBezTo>
                  <a:close/>
                  <a:moveTo>
                    <a:pt x="1718073" y="315390"/>
                  </a:moveTo>
                  <a:cubicBezTo>
                    <a:pt x="1723290" y="315390"/>
                    <a:pt x="1727520" y="319619"/>
                    <a:pt x="1727520" y="324837"/>
                  </a:cubicBezTo>
                  <a:cubicBezTo>
                    <a:pt x="1727520" y="330054"/>
                    <a:pt x="1723290" y="334283"/>
                    <a:pt x="1718073" y="334283"/>
                  </a:cubicBezTo>
                  <a:cubicBezTo>
                    <a:pt x="1712856" y="334283"/>
                    <a:pt x="1708627" y="330054"/>
                    <a:pt x="1708627" y="324837"/>
                  </a:cubicBezTo>
                  <a:cubicBezTo>
                    <a:pt x="1708627" y="319619"/>
                    <a:pt x="1712856" y="315390"/>
                    <a:pt x="1718073" y="315390"/>
                  </a:cubicBezTo>
                  <a:close/>
                  <a:moveTo>
                    <a:pt x="1689855" y="315390"/>
                  </a:moveTo>
                  <a:cubicBezTo>
                    <a:pt x="1695072" y="315390"/>
                    <a:pt x="1699301" y="319619"/>
                    <a:pt x="1699301" y="324836"/>
                  </a:cubicBezTo>
                  <a:cubicBezTo>
                    <a:pt x="1699301" y="330054"/>
                    <a:pt x="1695072" y="334283"/>
                    <a:pt x="1689855" y="334283"/>
                  </a:cubicBezTo>
                  <a:cubicBezTo>
                    <a:pt x="1684638" y="334283"/>
                    <a:pt x="1680408" y="330054"/>
                    <a:pt x="1680408" y="324836"/>
                  </a:cubicBezTo>
                  <a:cubicBezTo>
                    <a:pt x="1680408" y="319619"/>
                    <a:pt x="1684638" y="315390"/>
                    <a:pt x="1689855" y="315390"/>
                  </a:cubicBezTo>
                  <a:close/>
                  <a:moveTo>
                    <a:pt x="1661617" y="315390"/>
                  </a:moveTo>
                  <a:cubicBezTo>
                    <a:pt x="1666834" y="315390"/>
                    <a:pt x="1671063" y="319619"/>
                    <a:pt x="1671063" y="324836"/>
                  </a:cubicBezTo>
                  <a:cubicBezTo>
                    <a:pt x="1671063" y="330054"/>
                    <a:pt x="1666834" y="334283"/>
                    <a:pt x="1661617" y="334283"/>
                  </a:cubicBezTo>
                  <a:cubicBezTo>
                    <a:pt x="1656400" y="334283"/>
                    <a:pt x="1652170" y="330054"/>
                    <a:pt x="1652170" y="324836"/>
                  </a:cubicBezTo>
                  <a:cubicBezTo>
                    <a:pt x="1652170" y="319619"/>
                    <a:pt x="1656399" y="315390"/>
                    <a:pt x="1661617" y="315390"/>
                  </a:cubicBezTo>
                  <a:close/>
                  <a:moveTo>
                    <a:pt x="1633372" y="315390"/>
                  </a:moveTo>
                  <a:cubicBezTo>
                    <a:pt x="1638589" y="315390"/>
                    <a:pt x="1642818" y="319619"/>
                    <a:pt x="1642818" y="324836"/>
                  </a:cubicBezTo>
                  <a:cubicBezTo>
                    <a:pt x="1642818" y="330054"/>
                    <a:pt x="1638589" y="334283"/>
                    <a:pt x="1633372" y="334283"/>
                  </a:cubicBezTo>
                  <a:cubicBezTo>
                    <a:pt x="1628155" y="334283"/>
                    <a:pt x="1623925" y="330054"/>
                    <a:pt x="1623925" y="324836"/>
                  </a:cubicBezTo>
                  <a:cubicBezTo>
                    <a:pt x="1623925" y="319619"/>
                    <a:pt x="1628155" y="315390"/>
                    <a:pt x="1633372" y="315390"/>
                  </a:cubicBezTo>
                  <a:close/>
                  <a:moveTo>
                    <a:pt x="1605126" y="315390"/>
                  </a:moveTo>
                  <a:cubicBezTo>
                    <a:pt x="1610343" y="315390"/>
                    <a:pt x="1614572" y="319619"/>
                    <a:pt x="1614572" y="324836"/>
                  </a:cubicBezTo>
                  <a:cubicBezTo>
                    <a:pt x="1614572" y="330054"/>
                    <a:pt x="1610343" y="334283"/>
                    <a:pt x="1605126" y="334283"/>
                  </a:cubicBezTo>
                  <a:cubicBezTo>
                    <a:pt x="1599909" y="334283"/>
                    <a:pt x="1595679" y="330054"/>
                    <a:pt x="1595679" y="324836"/>
                  </a:cubicBezTo>
                  <a:cubicBezTo>
                    <a:pt x="1595679" y="319619"/>
                    <a:pt x="1599909" y="315390"/>
                    <a:pt x="1605126" y="315390"/>
                  </a:cubicBezTo>
                  <a:close/>
                  <a:moveTo>
                    <a:pt x="1576881" y="315390"/>
                  </a:moveTo>
                  <a:cubicBezTo>
                    <a:pt x="1582098" y="315390"/>
                    <a:pt x="1586328" y="319619"/>
                    <a:pt x="1586328" y="324836"/>
                  </a:cubicBezTo>
                  <a:cubicBezTo>
                    <a:pt x="1586328" y="330054"/>
                    <a:pt x="1582098" y="334283"/>
                    <a:pt x="1576881" y="334283"/>
                  </a:cubicBezTo>
                  <a:cubicBezTo>
                    <a:pt x="1571664" y="334283"/>
                    <a:pt x="1567435" y="330054"/>
                    <a:pt x="1567435" y="324836"/>
                  </a:cubicBezTo>
                  <a:cubicBezTo>
                    <a:pt x="1567435" y="319619"/>
                    <a:pt x="1571664" y="315390"/>
                    <a:pt x="1576881" y="315390"/>
                  </a:cubicBezTo>
                  <a:close/>
                  <a:moveTo>
                    <a:pt x="1548635" y="315390"/>
                  </a:moveTo>
                  <a:cubicBezTo>
                    <a:pt x="1553852" y="315390"/>
                    <a:pt x="1558081" y="319619"/>
                    <a:pt x="1558081" y="324836"/>
                  </a:cubicBezTo>
                  <a:cubicBezTo>
                    <a:pt x="1558081" y="330054"/>
                    <a:pt x="1553852" y="334283"/>
                    <a:pt x="1548635" y="334283"/>
                  </a:cubicBezTo>
                  <a:cubicBezTo>
                    <a:pt x="1543418" y="334283"/>
                    <a:pt x="1539188" y="330054"/>
                    <a:pt x="1539188" y="324836"/>
                  </a:cubicBezTo>
                  <a:cubicBezTo>
                    <a:pt x="1539188" y="319619"/>
                    <a:pt x="1543418" y="315390"/>
                    <a:pt x="1548635" y="315390"/>
                  </a:cubicBezTo>
                  <a:close/>
                  <a:moveTo>
                    <a:pt x="1520390" y="315390"/>
                  </a:moveTo>
                  <a:cubicBezTo>
                    <a:pt x="1525607" y="315390"/>
                    <a:pt x="1529836" y="319619"/>
                    <a:pt x="1529836" y="324836"/>
                  </a:cubicBezTo>
                  <a:cubicBezTo>
                    <a:pt x="1529836" y="330054"/>
                    <a:pt x="1525607" y="334283"/>
                    <a:pt x="1520390" y="334283"/>
                  </a:cubicBezTo>
                  <a:cubicBezTo>
                    <a:pt x="1515173" y="334283"/>
                    <a:pt x="1510944" y="330054"/>
                    <a:pt x="1510944" y="324836"/>
                  </a:cubicBezTo>
                  <a:cubicBezTo>
                    <a:pt x="1510944" y="319619"/>
                    <a:pt x="1515173" y="315390"/>
                    <a:pt x="1520390" y="315390"/>
                  </a:cubicBezTo>
                  <a:close/>
                  <a:moveTo>
                    <a:pt x="1492144" y="315390"/>
                  </a:moveTo>
                  <a:cubicBezTo>
                    <a:pt x="1497361" y="315390"/>
                    <a:pt x="1501590" y="319619"/>
                    <a:pt x="1501590" y="324836"/>
                  </a:cubicBezTo>
                  <a:cubicBezTo>
                    <a:pt x="1501590" y="330054"/>
                    <a:pt x="1497361" y="334283"/>
                    <a:pt x="1492144" y="334283"/>
                  </a:cubicBezTo>
                  <a:cubicBezTo>
                    <a:pt x="1486927" y="334283"/>
                    <a:pt x="1482697" y="330054"/>
                    <a:pt x="1482697" y="324836"/>
                  </a:cubicBezTo>
                  <a:cubicBezTo>
                    <a:pt x="1482697" y="319619"/>
                    <a:pt x="1486927" y="315390"/>
                    <a:pt x="1492144" y="315390"/>
                  </a:cubicBezTo>
                  <a:close/>
                  <a:moveTo>
                    <a:pt x="1463899" y="315390"/>
                  </a:moveTo>
                  <a:cubicBezTo>
                    <a:pt x="1469116" y="315390"/>
                    <a:pt x="1473346" y="319619"/>
                    <a:pt x="1473346" y="324836"/>
                  </a:cubicBezTo>
                  <a:cubicBezTo>
                    <a:pt x="1473346" y="330054"/>
                    <a:pt x="1469116" y="334283"/>
                    <a:pt x="1463899" y="334283"/>
                  </a:cubicBezTo>
                  <a:cubicBezTo>
                    <a:pt x="1458682" y="334283"/>
                    <a:pt x="1454453" y="330054"/>
                    <a:pt x="1454453" y="324836"/>
                  </a:cubicBezTo>
                  <a:cubicBezTo>
                    <a:pt x="1454453" y="319619"/>
                    <a:pt x="1458682" y="315390"/>
                    <a:pt x="1463899" y="315390"/>
                  </a:cubicBezTo>
                  <a:close/>
                  <a:moveTo>
                    <a:pt x="1435653" y="315390"/>
                  </a:moveTo>
                  <a:cubicBezTo>
                    <a:pt x="1440870" y="315390"/>
                    <a:pt x="1445099" y="319619"/>
                    <a:pt x="1445099" y="324836"/>
                  </a:cubicBezTo>
                  <a:cubicBezTo>
                    <a:pt x="1445099" y="330054"/>
                    <a:pt x="1440870" y="334283"/>
                    <a:pt x="1435653" y="334283"/>
                  </a:cubicBezTo>
                  <a:cubicBezTo>
                    <a:pt x="1430436" y="334283"/>
                    <a:pt x="1426206" y="330054"/>
                    <a:pt x="1426206" y="324836"/>
                  </a:cubicBezTo>
                  <a:cubicBezTo>
                    <a:pt x="1426206" y="319619"/>
                    <a:pt x="1430436" y="315390"/>
                    <a:pt x="1435653" y="315390"/>
                  </a:cubicBezTo>
                  <a:close/>
                  <a:moveTo>
                    <a:pt x="1407408" y="315390"/>
                  </a:moveTo>
                  <a:cubicBezTo>
                    <a:pt x="1412625" y="315390"/>
                    <a:pt x="1416855" y="319619"/>
                    <a:pt x="1416855" y="324836"/>
                  </a:cubicBezTo>
                  <a:cubicBezTo>
                    <a:pt x="1416855" y="330054"/>
                    <a:pt x="1412625" y="334283"/>
                    <a:pt x="1407408" y="334283"/>
                  </a:cubicBezTo>
                  <a:cubicBezTo>
                    <a:pt x="1402191" y="334283"/>
                    <a:pt x="1397962" y="330054"/>
                    <a:pt x="1397962" y="324836"/>
                  </a:cubicBezTo>
                  <a:cubicBezTo>
                    <a:pt x="1397962" y="319619"/>
                    <a:pt x="1402191" y="315390"/>
                    <a:pt x="1407408" y="315390"/>
                  </a:cubicBezTo>
                  <a:close/>
                  <a:moveTo>
                    <a:pt x="1379162" y="315390"/>
                  </a:moveTo>
                  <a:cubicBezTo>
                    <a:pt x="1384379" y="315390"/>
                    <a:pt x="1388608" y="319619"/>
                    <a:pt x="1388608" y="324836"/>
                  </a:cubicBezTo>
                  <a:cubicBezTo>
                    <a:pt x="1388608" y="330054"/>
                    <a:pt x="1384379" y="334283"/>
                    <a:pt x="1379162" y="334283"/>
                  </a:cubicBezTo>
                  <a:cubicBezTo>
                    <a:pt x="1373945" y="334283"/>
                    <a:pt x="1369715" y="330054"/>
                    <a:pt x="1369715" y="324836"/>
                  </a:cubicBezTo>
                  <a:cubicBezTo>
                    <a:pt x="1369715" y="319619"/>
                    <a:pt x="1373945" y="315390"/>
                    <a:pt x="1379162" y="315390"/>
                  </a:cubicBezTo>
                  <a:close/>
                  <a:moveTo>
                    <a:pt x="1350917" y="315390"/>
                  </a:moveTo>
                  <a:cubicBezTo>
                    <a:pt x="1356134" y="315390"/>
                    <a:pt x="1360364" y="319619"/>
                    <a:pt x="1360364" y="324836"/>
                  </a:cubicBezTo>
                  <a:cubicBezTo>
                    <a:pt x="1360364" y="330054"/>
                    <a:pt x="1356134" y="334283"/>
                    <a:pt x="1350917" y="334283"/>
                  </a:cubicBezTo>
                  <a:cubicBezTo>
                    <a:pt x="1345700" y="334283"/>
                    <a:pt x="1341471" y="330054"/>
                    <a:pt x="1341471" y="324836"/>
                  </a:cubicBezTo>
                  <a:cubicBezTo>
                    <a:pt x="1341471" y="319619"/>
                    <a:pt x="1345700" y="315390"/>
                    <a:pt x="1350917" y="315390"/>
                  </a:cubicBezTo>
                  <a:close/>
                  <a:moveTo>
                    <a:pt x="1322671" y="315390"/>
                  </a:moveTo>
                  <a:cubicBezTo>
                    <a:pt x="1327888" y="315390"/>
                    <a:pt x="1332117" y="319619"/>
                    <a:pt x="1332117" y="324836"/>
                  </a:cubicBezTo>
                  <a:cubicBezTo>
                    <a:pt x="1332117" y="330054"/>
                    <a:pt x="1327888" y="334283"/>
                    <a:pt x="1322671" y="334283"/>
                  </a:cubicBezTo>
                  <a:cubicBezTo>
                    <a:pt x="1317454" y="334283"/>
                    <a:pt x="1313224" y="330054"/>
                    <a:pt x="1313224" y="324836"/>
                  </a:cubicBezTo>
                  <a:cubicBezTo>
                    <a:pt x="1313224" y="319619"/>
                    <a:pt x="1317454" y="315390"/>
                    <a:pt x="1322671" y="315390"/>
                  </a:cubicBezTo>
                  <a:close/>
                  <a:moveTo>
                    <a:pt x="1294426" y="315390"/>
                  </a:moveTo>
                  <a:cubicBezTo>
                    <a:pt x="1299643" y="315390"/>
                    <a:pt x="1303873" y="319619"/>
                    <a:pt x="1303873" y="324836"/>
                  </a:cubicBezTo>
                  <a:cubicBezTo>
                    <a:pt x="1303873" y="330054"/>
                    <a:pt x="1299643" y="334283"/>
                    <a:pt x="1294426" y="334283"/>
                  </a:cubicBezTo>
                  <a:cubicBezTo>
                    <a:pt x="1289209" y="334283"/>
                    <a:pt x="1284980" y="330054"/>
                    <a:pt x="1284980" y="324836"/>
                  </a:cubicBezTo>
                  <a:cubicBezTo>
                    <a:pt x="1284980" y="319619"/>
                    <a:pt x="1289209" y="315390"/>
                    <a:pt x="1294426" y="315390"/>
                  </a:cubicBezTo>
                  <a:close/>
                  <a:moveTo>
                    <a:pt x="1266180" y="315390"/>
                  </a:moveTo>
                  <a:cubicBezTo>
                    <a:pt x="1271397" y="315390"/>
                    <a:pt x="1275626" y="319619"/>
                    <a:pt x="1275626" y="324836"/>
                  </a:cubicBezTo>
                  <a:cubicBezTo>
                    <a:pt x="1275626" y="330054"/>
                    <a:pt x="1271397" y="334283"/>
                    <a:pt x="1266180" y="334283"/>
                  </a:cubicBezTo>
                  <a:cubicBezTo>
                    <a:pt x="1260963" y="334283"/>
                    <a:pt x="1256734" y="330054"/>
                    <a:pt x="1256734" y="324836"/>
                  </a:cubicBezTo>
                  <a:cubicBezTo>
                    <a:pt x="1256734" y="319619"/>
                    <a:pt x="1260963" y="315390"/>
                    <a:pt x="1266180" y="315390"/>
                  </a:cubicBezTo>
                  <a:close/>
                  <a:moveTo>
                    <a:pt x="1237935" y="315390"/>
                  </a:moveTo>
                  <a:cubicBezTo>
                    <a:pt x="1243153" y="315390"/>
                    <a:pt x="1247382" y="319619"/>
                    <a:pt x="1247382" y="324836"/>
                  </a:cubicBezTo>
                  <a:cubicBezTo>
                    <a:pt x="1247382" y="330054"/>
                    <a:pt x="1243153" y="334283"/>
                    <a:pt x="1237935" y="334283"/>
                  </a:cubicBezTo>
                  <a:cubicBezTo>
                    <a:pt x="1232718" y="334283"/>
                    <a:pt x="1228489" y="330054"/>
                    <a:pt x="1228489" y="324836"/>
                  </a:cubicBezTo>
                  <a:cubicBezTo>
                    <a:pt x="1228489" y="319619"/>
                    <a:pt x="1232718" y="315390"/>
                    <a:pt x="1237935" y="315390"/>
                  </a:cubicBezTo>
                  <a:close/>
                  <a:moveTo>
                    <a:pt x="1209689" y="315390"/>
                  </a:moveTo>
                  <a:cubicBezTo>
                    <a:pt x="1214906" y="315390"/>
                    <a:pt x="1219135" y="319619"/>
                    <a:pt x="1219135" y="324836"/>
                  </a:cubicBezTo>
                  <a:cubicBezTo>
                    <a:pt x="1219135" y="330054"/>
                    <a:pt x="1214906" y="334283"/>
                    <a:pt x="1209689" y="334283"/>
                  </a:cubicBezTo>
                  <a:cubicBezTo>
                    <a:pt x="1204472" y="334283"/>
                    <a:pt x="1200243" y="330054"/>
                    <a:pt x="1200243" y="324836"/>
                  </a:cubicBezTo>
                  <a:cubicBezTo>
                    <a:pt x="1200243" y="319619"/>
                    <a:pt x="1204472" y="315390"/>
                    <a:pt x="1209689" y="315390"/>
                  </a:cubicBezTo>
                  <a:close/>
                  <a:moveTo>
                    <a:pt x="1181444" y="315390"/>
                  </a:moveTo>
                  <a:cubicBezTo>
                    <a:pt x="1186661" y="315390"/>
                    <a:pt x="1190891" y="319619"/>
                    <a:pt x="1190891" y="324836"/>
                  </a:cubicBezTo>
                  <a:cubicBezTo>
                    <a:pt x="1190891" y="330054"/>
                    <a:pt x="1186661" y="334283"/>
                    <a:pt x="1181444" y="334283"/>
                  </a:cubicBezTo>
                  <a:cubicBezTo>
                    <a:pt x="1176227" y="334283"/>
                    <a:pt x="1171998" y="330054"/>
                    <a:pt x="1171998" y="324836"/>
                  </a:cubicBezTo>
                  <a:cubicBezTo>
                    <a:pt x="1171998" y="319619"/>
                    <a:pt x="1176227" y="315390"/>
                    <a:pt x="1181444" y="315390"/>
                  </a:cubicBezTo>
                  <a:close/>
                  <a:moveTo>
                    <a:pt x="1153198" y="315390"/>
                  </a:moveTo>
                  <a:cubicBezTo>
                    <a:pt x="1158415" y="315390"/>
                    <a:pt x="1162644" y="319619"/>
                    <a:pt x="1162644" y="324836"/>
                  </a:cubicBezTo>
                  <a:cubicBezTo>
                    <a:pt x="1162644" y="330054"/>
                    <a:pt x="1158415" y="334283"/>
                    <a:pt x="1153198" y="334283"/>
                  </a:cubicBezTo>
                  <a:cubicBezTo>
                    <a:pt x="1147981" y="334283"/>
                    <a:pt x="1143752" y="330054"/>
                    <a:pt x="1143752" y="324836"/>
                  </a:cubicBezTo>
                  <a:cubicBezTo>
                    <a:pt x="1143752" y="319619"/>
                    <a:pt x="1147981" y="315390"/>
                    <a:pt x="1153198" y="315390"/>
                  </a:cubicBezTo>
                  <a:close/>
                  <a:moveTo>
                    <a:pt x="1124953" y="315390"/>
                  </a:moveTo>
                  <a:cubicBezTo>
                    <a:pt x="1130170" y="315390"/>
                    <a:pt x="1134400" y="319619"/>
                    <a:pt x="1134400" y="324836"/>
                  </a:cubicBezTo>
                  <a:cubicBezTo>
                    <a:pt x="1134400" y="330054"/>
                    <a:pt x="1130170" y="334283"/>
                    <a:pt x="1124953" y="334283"/>
                  </a:cubicBezTo>
                  <a:cubicBezTo>
                    <a:pt x="1119736" y="334283"/>
                    <a:pt x="1115507" y="330054"/>
                    <a:pt x="1115507" y="324836"/>
                  </a:cubicBezTo>
                  <a:cubicBezTo>
                    <a:pt x="1115507" y="319619"/>
                    <a:pt x="1119736" y="315390"/>
                    <a:pt x="1124953" y="315390"/>
                  </a:cubicBezTo>
                  <a:close/>
                  <a:moveTo>
                    <a:pt x="1096707" y="315390"/>
                  </a:moveTo>
                  <a:cubicBezTo>
                    <a:pt x="1101924" y="315390"/>
                    <a:pt x="1106153" y="319619"/>
                    <a:pt x="1106153" y="324836"/>
                  </a:cubicBezTo>
                  <a:cubicBezTo>
                    <a:pt x="1106153" y="330054"/>
                    <a:pt x="1101924" y="334283"/>
                    <a:pt x="1096707" y="334283"/>
                  </a:cubicBezTo>
                  <a:cubicBezTo>
                    <a:pt x="1091490" y="334283"/>
                    <a:pt x="1087261" y="330054"/>
                    <a:pt x="1087261" y="324836"/>
                  </a:cubicBezTo>
                  <a:cubicBezTo>
                    <a:pt x="1087261" y="319619"/>
                    <a:pt x="1091490" y="315390"/>
                    <a:pt x="1096707" y="315390"/>
                  </a:cubicBezTo>
                  <a:close/>
                  <a:moveTo>
                    <a:pt x="1068462" y="315390"/>
                  </a:moveTo>
                  <a:cubicBezTo>
                    <a:pt x="1073679" y="315390"/>
                    <a:pt x="1077909" y="319619"/>
                    <a:pt x="1077909" y="324836"/>
                  </a:cubicBezTo>
                  <a:cubicBezTo>
                    <a:pt x="1077909" y="330054"/>
                    <a:pt x="1073679" y="334283"/>
                    <a:pt x="1068462" y="334283"/>
                  </a:cubicBezTo>
                  <a:cubicBezTo>
                    <a:pt x="1063245" y="334283"/>
                    <a:pt x="1059016" y="330054"/>
                    <a:pt x="1059016" y="324836"/>
                  </a:cubicBezTo>
                  <a:cubicBezTo>
                    <a:pt x="1059016" y="319619"/>
                    <a:pt x="1063245" y="315390"/>
                    <a:pt x="1068462" y="315390"/>
                  </a:cubicBezTo>
                  <a:close/>
                  <a:moveTo>
                    <a:pt x="1040216" y="315390"/>
                  </a:moveTo>
                  <a:cubicBezTo>
                    <a:pt x="1045433" y="315390"/>
                    <a:pt x="1049663" y="319619"/>
                    <a:pt x="1049663" y="324836"/>
                  </a:cubicBezTo>
                  <a:cubicBezTo>
                    <a:pt x="1049663" y="330054"/>
                    <a:pt x="1045433" y="334283"/>
                    <a:pt x="1040216" y="334283"/>
                  </a:cubicBezTo>
                  <a:cubicBezTo>
                    <a:pt x="1034999" y="334283"/>
                    <a:pt x="1030770" y="330054"/>
                    <a:pt x="1030770" y="324836"/>
                  </a:cubicBezTo>
                  <a:cubicBezTo>
                    <a:pt x="1030770" y="319619"/>
                    <a:pt x="1034999" y="315390"/>
                    <a:pt x="1040216" y="315390"/>
                  </a:cubicBezTo>
                  <a:close/>
                  <a:moveTo>
                    <a:pt x="1011971" y="315390"/>
                  </a:moveTo>
                  <a:cubicBezTo>
                    <a:pt x="1017189" y="315390"/>
                    <a:pt x="1021418" y="319619"/>
                    <a:pt x="1021418" y="324836"/>
                  </a:cubicBezTo>
                  <a:cubicBezTo>
                    <a:pt x="1021418" y="330054"/>
                    <a:pt x="1017189" y="334283"/>
                    <a:pt x="1011971" y="334283"/>
                  </a:cubicBezTo>
                  <a:cubicBezTo>
                    <a:pt x="1006754" y="334283"/>
                    <a:pt x="1002525" y="330054"/>
                    <a:pt x="1002525" y="324836"/>
                  </a:cubicBezTo>
                  <a:cubicBezTo>
                    <a:pt x="1002525" y="319619"/>
                    <a:pt x="1006754" y="315390"/>
                    <a:pt x="1011971" y="315390"/>
                  </a:cubicBezTo>
                  <a:close/>
                  <a:moveTo>
                    <a:pt x="983725" y="315390"/>
                  </a:moveTo>
                  <a:cubicBezTo>
                    <a:pt x="988942" y="315390"/>
                    <a:pt x="993172" y="319619"/>
                    <a:pt x="993172" y="324836"/>
                  </a:cubicBezTo>
                  <a:cubicBezTo>
                    <a:pt x="993172" y="330054"/>
                    <a:pt x="988942" y="334283"/>
                    <a:pt x="983725" y="334283"/>
                  </a:cubicBezTo>
                  <a:cubicBezTo>
                    <a:pt x="978508" y="334283"/>
                    <a:pt x="974279" y="330054"/>
                    <a:pt x="974279" y="324836"/>
                  </a:cubicBezTo>
                  <a:cubicBezTo>
                    <a:pt x="974279" y="319619"/>
                    <a:pt x="978508" y="315390"/>
                    <a:pt x="983725" y="315390"/>
                  </a:cubicBezTo>
                  <a:close/>
                  <a:moveTo>
                    <a:pt x="955480" y="315390"/>
                  </a:moveTo>
                  <a:cubicBezTo>
                    <a:pt x="960697" y="315390"/>
                    <a:pt x="964927" y="319619"/>
                    <a:pt x="964927" y="324836"/>
                  </a:cubicBezTo>
                  <a:cubicBezTo>
                    <a:pt x="964927" y="330054"/>
                    <a:pt x="960697" y="334283"/>
                    <a:pt x="955480" y="334283"/>
                  </a:cubicBezTo>
                  <a:cubicBezTo>
                    <a:pt x="950263" y="334283"/>
                    <a:pt x="946034" y="330054"/>
                    <a:pt x="946034" y="324836"/>
                  </a:cubicBezTo>
                  <a:cubicBezTo>
                    <a:pt x="946034" y="319619"/>
                    <a:pt x="950263" y="315390"/>
                    <a:pt x="955480" y="315390"/>
                  </a:cubicBezTo>
                  <a:close/>
                  <a:moveTo>
                    <a:pt x="927234" y="315390"/>
                  </a:moveTo>
                  <a:cubicBezTo>
                    <a:pt x="932451" y="315390"/>
                    <a:pt x="936681" y="319619"/>
                    <a:pt x="936681" y="324836"/>
                  </a:cubicBezTo>
                  <a:cubicBezTo>
                    <a:pt x="936681" y="330054"/>
                    <a:pt x="932451" y="334283"/>
                    <a:pt x="927234" y="334283"/>
                  </a:cubicBezTo>
                  <a:cubicBezTo>
                    <a:pt x="922017" y="334283"/>
                    <a:pt x="917788" y="330054"/>
                    <a:pt x="917788" y="324836"/>
                  </a:cubicBezTo>
                  <a:cubicBezTo>
                    <a:pt x="917788" y="319619"/>
                    <a:pt x="922017" y="315390"/>
                    <a:pt x="927234" y="315390"/>
                  </a:cubicBezTo>
                  <a:close/>
                  <a:moveTo>
                    <a:pt x="898989" y="315390"/>
                  </a:moveTo>
                  <a:cubicBezTo>
                    <a:pt x="904206" y="315390"/>
                    <a:pt x="908436" y="319619"/>
                    <a:pt x="908436" y="324836"/>
                  </a:cubicBezTo>
                  <a:cubicBezTo>
                    <a:pt x="908436" y="330054"/>
                    <a:pt x="904207" y="334283"/>
                    <a:pt x="898989" y="334283"/>
                  </a:cubicBezTo>
                  <a:cubicBezTo>
                    <a:pt x="893773" y="334283"/>
                    <a:pt x="889543" y="330054"/>
                    <a:pt x="889543" y="324836"/>
                  </a:cubicBezTo>
                  <a:cubicBezTo>
                    <a:pt x="889543" y="319619"/>
                    <a:pt x="893773" y="315390"/>
                    <a:pt x="898989" y="315390"/>
                  </a:cubicBezTo>
                  <a:close/>
                  <a:moveTo>
                    <a:pt x="870743" y="315390"/>
                  </a:moveTo>
                  <a:cubicBezTo>
                    <a:pt x="875960" y="315390"/>
                    <a:pt x="880190" y="319619"/>
                    <a:pt x="880190" y="324836"/>
                  </a:cubicBezTo>
                  <a:cubicBezTo>
                    <a:pt x="880190" y="330054"/>
                    <a:pt x="875960" y="334283"/>
                    <a:pt x="870743" y="334283"/>
                  </a:cubicBezTo>
                  <a:cubicBezTo>
                    <a:pt x="865526" y="334283"/>
                    <a:pt x="861297" y="330054"/>
                    <a:pt x="861297" y="324836"/>
                  </a:cubicBezTo>
                  <a:cubicBezTo>
                    <a:pt x="861297" y="319619"/>
                    <a:pt x="865526" y="315390"/>
                    <a:pt x="870743" y="315390"/>
                  </a:cubicBezTo>
                  <a:close/>
                  <a:moveTo>
                    <a:pt x="842499" y="315390"/>
                  </a:moveTo>
                  <a:cubicBezTo>
                    <a:pt x="847716" y="315390"/>
                    <a:pt x="851945" y="319619"/>
                    <a:pt x="851945" y="324836"/>
                  </a:cubicBezTo>
                  <a:cubicBezTo>
                    <a:pt x="851945" y="330054"/>
                    <a:pt x="847716" y="334283"/>
                    <a:pt x="842499" y="334283"/>
                  </a:cubicBezTo>
                  <a:cubicBezTo>
                    <a:pt x="837282" y="334283"/>
                    <a:pt x="833052" y="330054"/>
                    <a:pt x="833052" y="324836"/>
                  </a:cubicBezTo>
                  <a:cubicBezTo>
                    <a:pt x="833052" y="319619"/>
                    <a:pt x="837282" y="315390"/>
                    <a:pt x="842499" y="315390"/>
                  </a:cubicBezTo>
                  <a:close/>
                  <a:moveTo>
                    <a:pt x="814252" y="315390"/>
                  </a:moveTo>
                  <a:cubicBezTo>
                    <a:pt x="819470" y="315390"/>
                    <a:pt x="823699" y="319619"/>
                    <a:pt x="823699" y="324836"/>
                  </a:cubicBezTo>
                  <a:cubicBezTo>
                    <a:pt x="823699" y="330054"/>
                    <a:pt x="819470" y="334283"/>
                    <a:pt x="814252" y="334283"/>
                  </a:cubicBezTo>
                  <a:cubicBezTo>
                    <a:pt x="809035" y="334283"/>
                    <a:pt x="804806" y="330054"/>
                    <a:pt x="804806" y="324836"/>
                  </a:cubicBezTo>
                  <a:cubicBezTo>
                    <a:pt x="804806" y="319619"/>
                    <a:pt x="809035" y="315390"/>
                    <a:pt x="814252" y="315390"/>
                  </a:cubicBezTo>
                  <a:close/>
                  <a:moveTo>
                    <a:pt x="786008" y="315390"/>
                  </a:moveTo>
                  <a:cubicBezTo>
                    <a:pt x="791225" y="315390"/>
                    <a:pt x="795454" y="319619"/>
                    <a:pt x="795454" y="324836"/>
                  </a:cubicBezTo>
                  <a:cubicBezTo>
                    <a:pt x="795454" y="330054"/>
                    <a:pt x="791225" y="334283"/>
                    <a:pt x="786008" y="334283"/>
                  </a:cubicBezTo>
                  <a:cubicBezTo>
                    <a:pt x="780791" y="334283"/>
                    <a:pt x="776561" y="330054"/>
                    <a:pt x="776561" y="324836"/>
                  </a:cubicBezTo>
                  <a:cubicBezTo>
                    <a:pt x="776561" y="319619"/>
                    <a:pt x="780791" y="315390"/>
                    <a:pt x="786008" y="315390"/>
                  </a:cubicBezTo>
                  <a:close/>
                  <a:moveTo>
                    <a:pt x="757761" y="315390"/>
                  </a:moveTo>
                  <a:cubicBezTo>
                    <a:pt x="762978" y="315390"/>
                    <a:pt x="767208" y="319619"/>
                    <a:pt x="767208" y="324836"/>
                  </a:cubicBezTo>
                  <a:cubicBezTo>
                    <a:pt x="767208" y="330054"/>
                    <a:pt x="762978" y="334283"/>
                    <a:pt x="757761" y="334283"/>
                  </a:cubicBezTo>
                  <a:cubicBezTo>
                    <a:pt x="752544" y="334283"/>
                    <a:pt x="748315" y="330054"/>
                    <a:pt x="748315" y="324836"/>
                  </a:cubicBezTo>
                  <a:cubicBezTo>
                    <a:pt x="748315" y="319619"/>
                    <a:pt x="752544" y="315390"/>
                    <a:pt x="757761" y="315390"/>
                  </a:cubicBezTo>
                  <a:close/>
                  <a:moveTo>
                    <a:pt x="729517" y="315390"/>
                  </a:moveTo>
                  <a:cubicBezTo>
                    <a:pt x="734734" y="315390"/>
                    <a:pt x="738963" y="319619"/>
                    <a:pt x="738963" y="324836"/>
                  </a:cubicBezTo>
                  <a:cubicBezTo>
                    <a:pt x="738963" y="330054"/>
                    <a:pt x="734734" y="334283"/>
                    <a:pt x="729517" y="334283"/>
                  </a:cubicBezTo>
                  <a:cubicBezTo>
                    <a:pt x="724300" y="334283"/>
                    <a:pt x="720070" y="330054"/>
                    <a:pt x="720070" y="324836"/>
                  </a:cubicBezTo>
                  <a:cubicBezTo>
                    <a:pt x="720070" y="319619"/>
                    <a:pt x="724300" y="315390"/>
                    <a:pt x="729517" y="315390"/>
                  </a:cubicBezTo>
                  <a:close/>
                  <a:moveTo>
                    <a:pt x="701270" y="315390"/>
                  </a:moveTo>
                  <a:cubicBezTo>
                    <a:pt x="706487" y="315390"/>
                    <a:pt x="710717" y="319619"/>
                    <a:pt x="710717" y="324836"/>
                  </a:cubicBezTo>
                  <a:cubicBezTo>
                    <a:pt x="710717" y="330054"/>
                    <a:pt x="706487" y="334283"/>
                    <a:pt x="701270" y="334283"/>
                  </a:cubicBezTo>
                  <a:cubicBezTo>
                    <a:pt x="696053" y="334283"/>
                    <a:pt x="691824" y="330054"/>
                    <a:pt x="691824" y="324836"/>
                  </a:cubicBezTo>
                  <a:cubicBezTo>
                    <a:pt x="691824" y="319619"/>
                    <a:pt x="696053" y="315390"/>
                    <a:pt x="701270" y="315390"/>
                  </a:cubicBezTo>
                  <a:close/>
                  <a:moveTo>
                    <a:pt x="673026" y="315390"/>
                  </a:moveTo>
                  <a:cubicBezTo>
                    <a:pt x="678243" y="315390"/>
                    <a:pt x="682472" y="319619"/>
                    <a:pt x="682472" y="324836"/>
                  </a:cubicBezTo>
                  <a:cubicBezTo>
                    <a:pt x="682472" y="330054"/>
                    <a:pt x="678243" y="334283"/>
                    <a:pt x="673026" y="334283"/>
                  </a:cubicBezTo>
                  <a:cubicBezTo>
                    <a:pt x="667809" y="334283"/>
                    <a:pt x="663579" y="330054"/>
                    <a:pt x="663579" y="324836"/>
                  </a:cubicBezTo>
                  <a:cubicBezTo>
                    <a:pt x="663579" y="319619"/>
                    <a:pt x="667809" y="315390"/>
                    <a:pt x="673026" y="315390"/>
                  </a:cubicBezTo>
                  <a:close/>
                  <a:moveTo>
                    <a:pt x="644779" y="315390"/>
                  </a:moveTo>
                  <a:cubicBezTo>
                    <a:pt x="649996" y="315390"/>
                    <a:pt x="654226" y="319619"/>
                    <a:pt x="654226" y="324836"/>
                  </a:cubicBezTo>
                  <a:cubicBezTo>
                    <a:pt x="654226" y="330054"/>
                    <a:pt x="649996" y="334283"/>
                    <a:pt x="644779" y="334283"/>
                  </a:cubicBezTo>
                  <a:cubicBezTo>
                    <a:pt x="639562" y="334283"/>
                    <a:pt x="635333" y="330054"/>
                    <a:pt x="635333" y="324836"/>
                  </a:cubicBezTo>
                  <a:cubicBezTo>
                    <a:pt x="635333" y="319619"/>
                    <a:pt x="639562" y="315390"/>
                    <a:pt x="644779" y="315390"/>
                  </a:cubicBezTo>
                  <a:close/>
                  <a:moveTo>
                    <a:pt x="616535" y="315390"/>
                  </a:moveTo>
                  <a:cubicBezTo>
                    <a:pt x="621752" y="315390"/>
                    <a:pt x="625981" y="319619"/>
                    <a:pt x="625981" y="324836"/>
                  </a:cubicBezTo>
                  <a:cubicBezTo>
                    <a:pt x="625981" y="330054"/>
                    <a:pt x="621752" y="334283"/>
                    <a:pt x="616535" y="334283"/>
                  </a:cubicBezTo>
                  <a:cubicBezTo>
                    <a:pt x="611318" y="334283"/>
                    <a:pt x="607088" y="330054"/>
                    <a:pt x="607088" y="324836"/>
                  </a:cubicBezTo>
                  <a:cubicBezTo>
                    <a:pt x="607088" y="319619"/>
                    <a:pt x="611318" y="315390"/>
                    <a:pt x="616535" y="315390"/>
                  </a:cubicBezTo>
                  <a:close/>
                  <a:moveTo>
                    <a:pt x="588288" y="315390"/>
                  </a:moveTo>
                  <a:cubicBezTo>
                    <a:pt x="593505" y="315390"/>
                    <a:pt x="597735" y="319619"/>
                    <a:pt x="597735" y="324836"/>
                  </a:cubicBezTo>
                  <a:cubicBezTo>
                    <a:pt x="597735" y="330054"/>
                    <a:pt x="593505" y="334283"/>
                    <a:pt x="588288" y="334283"/>
                  </a:cubicBezTo>
                  <a:cubicBezTo>
                    <a:pt x="583071" y="334283"/>
                    <a:pt x="578842" y="330054"/>
                    <a:pt x="578842" y="324836"/>
                  </a:cubicBezTo>
                  <a:cubicBezTo>
                    <a:pt x="578842" y="319619"/>
                    <a:pt x="583071" y="315390"/>
                    <a:pt x="588288" y="315390"/>
                  </a:cubicBezTo>
                  <a:close/>
                  <a:moveTo>
                    <a:pt x="560044" y="315390"/>
                  </a:moveTo>
                  <a:cubicBezTo>
                    <a:pt x="565261" y="315390"/>
                    <a:pt x="569490" y="319619"/>
                    <a:pt x="569490" y="324836"/>
                  </a:cubicBezTo>
                  <a:cubicBezTo>
                    <a:pt x="569490" y="330054"/>
                    <a:pt x="565261" y="334283"/>
                    <a:pt x="560044" y="334283"/>
                  </a:cubicBezTo>
                  <a:cubicBezTo>
                    <a:pt x="554827" y="334283"/>
                    <a:pt x="550597" y="330054"/>
                    <a:pt x="550597" y="324836"/>
                  </a:cubicBezTo>
                  <a:cubicBezTo>
                    <a:pt x="550597" y="319619"/>
                    <a:pt x="554827" y="315390"/>
                    <a:pt x="560044" y="315390"/>
                  </a:cubicBezTo>
                  <a:close/>
                  <a:moveTo>
                    <a:pt x="531797" y="315390"/>
                  </a:moveTo>
                  <a:cubicBezTo>
                    <a:pt x="537014" y="315390"/>
                    <a:pt x="541244" y="319619"/>
                    <a:pt x="541244" y="324836"/>
                  </a:cubicBezTo>
                  <a:cubicBezTo>
                    <a:pt x="541244" y="330054"/>
                    <a:pt x="537014" y="334283"/>
                    <a:pt x="531797" y="334283"/>
                  </a:cubicBezTo>
                  <a:cubicBezTo>
                    <a:pt x="526580" y="334283"/>
                    <a:pt x="522351" y="330054"/>
                    <a:pt x="522351" y="324836"/>
                  </a:cubicBezTo>
                  <a:cubicBezTo>
                    <a:pt x="522351" y="319619"/>
                    <a:pt x="526580" y="315390"/>
                    <a:pt x="531797" y="315390"/>
                  </a:cubicBezTo>
                  <a:close/>
                  <a:moveTo>
                    <a:pt x="503553" y="315390"/>
                  </a:moveTo>
                  <a:cubicBezTo>
                    <a:pt x="508770" y="315390"/>
                    <a:pt x="512999" y="319619"/>
                    <a:pt x="512999" y="324836"/>
                  </a:cubicBezTo>
                  <a:cubicBezTo>
                    <a:pt x="512999" y="330054"/>
                    <a:pt x="508770" y="334283"/>
                    <a:pt x="503553" y="334283"/>
                  </a:cubicBezTo>
                  <a:cubicBezTo>
                    <a:pt x="498336" y="334283"/>
                    <a:pt x="494106" y="330054"/>
                    <a:pt x="494106" y="324836"/>
                  </a:cubicBezTo>
                  <a:cubicBezTo>
                    <a:pt x="494106" y="319619"/>
                    <a:pt x="498336" y="315390"/>
                    <a:pt x="503553" y="315390"/>
                  </a:cubicBezTo>
                  <a:close/>
                  <a:moveTo>
                    <a:pt x="475306" y="315390"/>
                  </a:moveTo>
                  <a:cubicBezTo>
                    <a:pt x="480523" y="315390"/>
                    <a:pt x="484753" y="319619"/>
                    <a:pt x="484753" y="324836"/>
                  </a:cubicBezTo>
                  <a:cubicBezTo>
                    <a:pt x="484753" y="330054"/>
                    <a:pt x="480523" y="334283"/>
                    <a:pt x="475306" y="334283"/>
                  </a:cubicBezTo>
                  <a:cubicBezTo>
                    <a:pt x="470089" y="334283"/>
                    <a:pt x="465860" y="330054"/>
                    <a:pt x="465860" y="324836"/>
                  </a:cubicBezTo>
                  <a:cubicBezTo>
                    <a:pt x="465860" y="319619"/>
                    <a:pt x="470089" y="315390"/>
                    <a:pt x="475306" y="315390"/>
                  </a:cubicBezTo>
                  <a:close/>
                  <a:moveTo>
                    <a:pt x="447062" y="315390"/>
                  </a:moveTo>
                  <a:cubicBezTo>
                    <a:pt x="452279" y="315390"/>
                    <a:pt x="456508" y="319619"/>
                    <a:pt x="456508" y="324836"/>
                  </a:cubicBezTo>
                  <a:cubicBezTo>
                    <a:pt x="456508" y="330054"/>
                    <a:pt x="452279" y="334283"/>
                    <a:pt x="447062" y="334283"/>
                  </a:cubicBezTo>
                  <a:cubicBezTo>
                    <a:pt x="441845" y="334283"/>
                    <a:pt x="437615" y="330054"/>
                    <a:pt x="437615" y="324836"/>
                  </a:cubicBezTo>
                  <a:cubicBezTo>
                    <a:pt x="437615" y="319619"/>
                    <a:pt x="441845" y="315390"/>
                    <a:pt x="447062" y="315390"/>
                  </a:cubicBezTo>
                  <a:close/>
                  <a:moveTo>
                    <a:pt x="418815" y="315390"/>
                  </a:moveTo>
                  <a:cubicBezTo>
                    <a:pt x="424033" y="315390"/>
                    <a:pt x="428262" y="319619"/>
                    <a:pt x="428262" y="324836"/>
                  </a:cubicBezTo>
                  <a:cubicBezTo>
                    <a:pt x="428262" y="330054"/>
                    <a:pt x="424033" y="334283"/>
                    <a:pt x="418815" y="334283"/>
                  </a:cubicBezTo>
                  <a:cubicBezTo>
                    <a:pt x="413599" y="334283"/>
                    <a:pt x="409369" y="330054"/>
                    <a:pt x="409369" y="324836"/>
                  </a:cubicBezTo>
                  <a:cubicBezTo>
                    <a:pt x="409369" y="319619"/>
                    <a:pt x="413599" y="315390"/>
                    <a:pt x="418815" y="315390"/>
                  </a:cubicBezTo>
                  <a:close/>
                  <a:moveTo>
                    <a:pt x="390571" y="315390"/>
                  </a:moveTo>
                  <a:cubicBezTo>
                    <a:pt x="395788" y="315390"/>
                    <a:pt x="400017" y="319619"/>
                    <a:pt x="400017" y="324836"/>
                  </a:cubicBezTo>
                  <a:cubicBezTo>
                    <a:pt x="400017" y="330054"/>
                    <a:pt x="395788" y="334283"/>
                    <a:pt x="390571" y="334283"/>
                  </a:cubicBezTo>
                  <a:cubicBezTo>
                    <a:pt x="385354" y="334283"/>
                    <a:pt x="381124" y="330054"/>
                    <a:pt x="381124" y="324836"/>
                  </a:cubicBezTo>
                  <a:cubicBezTo>
                    <a:pt x="381124" y="319619"/>
                    <a:pt x="385354" y="315390"/>
                    <a:pt x="390571" y="315390"/>
                  </a:cubicBezTo>
                  <a:close/>
                  <a:moveTo>
                    <a:pt x="362324" y="315390"/>
                  </a:moveTo>
                  <a:cubicBezTo>
                    <a:pt x="367541" y="315390"/>
                    <a:pt x="371771" y="319619"/>
                    <a:pt x="371771" y="324836"/>
                  </a:cubicBezTo>
                  <a:cubicBezTo>
                    <a:pt x="371771" y="330054"/>
                    <a:pt x="367541" y="334283"/>
                    <a:pt x="362324" y="334283"/>
                  </a:cubicBezTo>
                  <a:cubicBezTo>
                    <a:pt x="357107" y="334283"/>
                    <a:pt x="352878" y="330054"/>
                    <a:pt x="352878" y="324836"/>
                  </a:cubicBezTo>
                  <a:cubicBezTo>
                    <a:pt x="352878" y="319619"/>
                    <a:pt x="357107" y="315390"/>
                    <a:pt x="362324" y="315390"/>
                  </a:cubicBezTo>
                  <a:close/>
                  <a:moveTo>
                    <a:pt x="334080" y="315390"/>
                  </a:moveTo>
                  <a:cubicBezTo>
                    <a:pt x="339297" y="315390"/>
                    <a:pt x="343526" y="319619"/>
                    <a:pt x="343526" y="324836"/>
                  </a:cubicBezTo>
                  <a:cubicBezTo>
                    <a:pt x="343526" y="330054"/>
                    <a:pt x="339297" y="334283"/>
                    <a:pt x="334080" y="334283"/>
                  </a:cubicBezTo>
                  <a:cubicBezTo>
                    <a:pt x="328863" y="334283"/>
                    <a:pt x="324633" y="330054"/>
                    <a:pt x="324633" y="324836"/>
                  </a:cubicBezTo>
                  <a:cubicBezTo>
                    <a:pt x="324633" y="319619"/>
                    <a:pt x="328863" y="315390"/>
                    <a:pt x="334080" y="315390"/>
                  </a:cubicBezTo>
                  <a:close/>
                  <a:moveTo>
                    <a:pt x="305833" y="315390"/>
                  </a:moveTo>
                  <a:cubicBezTo>
                    <a:pt x="311051" y="315390"/>
                    <a:pt x="315280" y="319619"/>
                    <a:pt x="315280" y="324836"/>
                  </a:cubicBezTo>
                  <a:cubicBezTo>
                    <a:pt x="315280" y="330054"/>
                    <a:pt x="311051" y="334283"/>
                    <a:pt x="305833" y="334283"/>
                  </a:cubicBezTo>
                  <a:cubicBezTo>
                    <a:pt x="300617" y="334283"/>
                    <a:pt x="296387" y="330054"/>
                    <a:pt x="296387" y="324836"/>
                  </a:cubicBezTo>
                  <a:cubicBezTo>
                    <a:pt x="296387" y="319619"/>
                    <a:pt x="300617" y="315390"/>
                    <a:pt x="305833" y="315390"/>
                  </a:cubicBezTo>
                  <a:close/>
                  <a:moveTo>
                    <a:pt x="277589" y="315390"/>
                  </a:moveTo>
                  <a:cubicBezTo>
                    <a:pt x="282806" y="315390"/>
                    <a:pt x="287035" y="319619"/>
                    <a:pt x="287035" y="324836"/>
                  </a:cubicBezTo>
                  <a:cubicBezTo>
                    <a:pt x="287035" y="330054"/>
                    <a:pt x="282806" y="334283"/>
                    <a:pt x="277589" y="334283"/>
                  </a:cubicBezTo>
                  <a:cubicBezTo>
                    <a:pt x="272372" y="334283"/>
                    <a:pt x="268143" y="330054"/>
                    <a:pt x="268143" y="324836"/>
                  </a:cubicBezTo>
                  <a:cubicBezTo>
                    <a:pt x="268143" y="319619"/>
                    <a:pt x="272372" y="315390"/>
                    <a:pt x="277589" y="315390"/>
                  </a:cubicBezTo>
                  <a:close/>
                  <a:moveTo>
                    <a:pt x="249343" y="315390"/>
                  </a:moveTo>
                  <a:cubicBezTo>
                    <a:pt x="254560" y="315390"/>
                    <a:pt x="258789" y="319619"/>
                    <a:pt x="258789" y="324836"/>
                  </a:cubicBezTo>
                  <a:cubicBezTo>
                    <a:pt x="258789" y="330054"/>
                    <a:pt x="254560" y="334283"/>
                    <a:pt x="249343" y="334283"/>
                  </a:cubicBezTo>
                  <a:cubicBezTo>
                    <a:pt x="244126" y="334283"/>
                    <a:pt x="239896" y="330054"/>
                    <a:pt x="239896" y="324836"/>
                  </a:cubicBezTo>
                  <a:cubicBezTo>
                    <a:pt x="239896" y="319619"/>
                    <a:pt x="244126" y="315390"/>
                    <a:pt x="249343" y="315390"/>
                  </a:cubicBezTo>
                  <a:close/>
                  <a:moveTo>
                    <a:pt x="221098" y="315390"/>
                  </a:moveTo>
                  <a:cubicBezTo>
                    <a:pt x="226315" y="315390"/>
                    <a:pt x="230544" y="319619"/>
                    <a:pt x="230544" y="324836"/>
                  </a:cubicBezTo>
                  <a:cubicBezTo>
                    <a:pt x="230544" y="330054"/>
                    <a:pt x="226315" y="334283"/>
                    <a:pt x="221098" y="334283"/>
                  </a:cubicBezTo>
                  <a:cubicBezTo>
                    <a:pt x="215881" y="334283"/>
                    <a:pt x="211651" y="330054"/>
                    <a:pt x="211651" y="324836"/>
                  </a:cubicBezTo>
                  <a:cubicBezTo>
                    <a:pt x="211651" y="319619"/>
                    <a:pt x="215881" y="315390"/>
                    <a:pt x="221098" y="315390"/>
                  </a:cubicBezTo>
                  <a:close/>
                  <a:moveTo>
                    <a:pt x="192852" y="315390"/>
                  </a:moveTo>
                  <a:cubicBezTo>
                    <a:pt x="198069" y="315390"/>
                    <a:pt x="202298" y="319619"/>
                    <a:pt x="202298" y="324836"/>
                  </a:cubicBezTo>
                  <a:cubicBezTo>
                    <a:pt x="202298" y="330054"/>
                    <a:pt x="198069" y="334283"/>
                    <a:pt x="192852" y="334283"/>
                  </a:cubicBezTo>
                  <a:cubicBezTo>
                    <a:pt x="187635" y="334283"/>
                    <a:pt x="183405" y="330054"/>
                    <a:pt x="183405" y="324836"/>
                  </a:cubicBezTo>
                  <a:cubicBezTo>
                    <a:pt x="183405" y="319619"/>
                    <a:pt x="187635" y="315390"/>
                    <a:pt x="192852" y="315390"/>
                  </a:cubicBezTo>
                  <a:close/>
                  <a:moveTo>
                    <a:pt x="164606" y="315390"/>
                  </a:moveTo>
                  <a:cubicBezTo>
                    <a:pt x="169823" y="315390"/>
                    <a:pt x="174053" y="319619"/>
                    <a:pt x="174053" y="324836"/>
                  </a:cubicBezTo>
                  <a:cubicBezTo>
                    <a:pt x="174053" y="330054"/>
                    <a:pt x="169823" y="334283"/>
                    <a:pt x="164606" y="334283"/>
                  </a:cubicBezTo>
                  <a:cubicBezTo>
                    <a:pt x="159389" y="334283"/>
                    <a:pt x="155160" y="330054"/>
                    <a:pt x="155160" y="324836"/>
                  </a:cubicBezTo>
                  <a:cubicBezTo>
                    <a:pt x="155160" y="319619"/>
                    <a:pt x="159389" y="315390"/>
                    <a:pt x="164606" y="315390"/>
                  </a:cubicBezTo>
                  <a:close/>
                  <a:moveTo>
                    <a:pt x="136361" y="315390"/>
                  </a:moveTo>
                  <a:cubicBezTo>
                    <a:pt x="141578" y="315390"/>
                    <a:pt x="145807" y="319619"/>
                    <a:pt x="145807" y="324836"/>
                  </a:cubicBezTo>
                  <a:cubicBezTo>
                    <a:pt x="145807" y="330054"/>
                    <a:pt x="141578" y="334283"/>
                    <a:pt x="136361" y="334283"/>
                  </a:cubicBezTo>
                  <a:cubicBezTo>
                    <a:pt x="131144" y="334283"/>
                    <a:pt x="126914" y="330054"/>
                    <a:pt x="126914" y="324836"/>
                  </a:cubicBezTo>
                  <a:cubicBezTo>
                    <a:pt x="126914" y="319619"/>
                    <a:pt x="131144" y="315390"/>
                    <a:pt x="136361" y="315390"/>
                  </a:cubicBezTo>
                  <a:close/>
                  <a:moveTo>
                    <a:pt x="108116" y="315390"/>
                  </a:moveTo>
                  <a:cubicBezTo>
                    <a:pt x="113332" y="315390"/>
                    <a:pt x="117562" y="319619"/>
                    <a:pt x="117562" y="324836"/>
                  </a:cubicBezTo>
                  <a:cubicBezTo>
                    <a:pt x="117562" y="330054"/>
                    <a:pt x="113332" y="334283"/>
                    <a:pt x="108116" y="334283"/>
                  </a:cubicBezTo>
                  <a:cubicBezTo>
                    <a:pt x="102899" y="334283"/>
                    <a:pt x="98670" y="330054"/>
                    <a:pt x="98670" y="324836"/>
                  </a:cubicBezTo>
                  <a:cubicBezTo>
                    <a:pt x="98670" y="319619"/>
                    <a:pt x="102899" y="315390"/>
                    <a:pt x="108116" y="315390"/>
                  </a:cubicBezTo>
                  <a:close/>
                  <a:moveTo>
                    <a:pt x="79871" y="315390"/>
                  </a:moveTo>
                  <a:cubicBezTo>
                    <a:pt x="85087" y="315390"/>
                    <a:pt x="89317" y="319619"/>
                    <a:pt x="89317" y="324836"/>
                  </a:cubicBezTo>
                  <a:cubicBezTo>
                    <a:pt x="89317" y="330054"/>
                    <a:pt x="85087" y="334283"/>
                    <a:pt x="79871" y="334283"/>
                  </a:cubicBezTo>
                  <a:cubicBezTo>
                    <a:pt x="74654" y="334283"/>
                    <a:pt x="70424" y="330054"/>
                    <a:pt x="70424" y="324836"/>
                  </a:cubicBezTo>
                  <a:cubicBezTo>
                    <a:pt x="70424" y="319619"/>
                    <a:pt x="74654" y="315390"/>
                    <a:pt x="79871" y="315390"/>
                  </a:cubicBezTo>
                  <a:close/>
                  <a:moveTo>
                    <a:pt x="51625" y="315390"/>
                  </a:moveTo>
                  <a:cubicBezTo>
                    <a:pt x="56842" y="315390"/>
                    <a:pt x="61071" y="319619"/>
                    <a:pt x="61071" y="324836"/>
                  </a:cubicBezTo>
                  <a:cubicBezTo>
                    <a:pt x="61071" y="330054"/>
                    <a:pt x="56842" y="334283"/>
                    <a:pt x="51625" y="334283"/>
                  </a:cubicBezTo>
                  <a:cubicBezTo>
                    <a:pt x="46408" y="334283"/>
                    <a:pt x="42178" y="330054"/>
                    <a:pt x="42178" y="324836"/>
                  </a:cubicBezTo>
                  <a:cubicBezTo>
                    <a:pt x="42178" y="319619"/>
                    <a:pt x="46408" y="315390"/>
                    <a:pt x="51625" y="315390"/>
                  </a:cubicBezTo>
                  <a:close/>
                  <a:moveTo>
                    <a:pt x="23379" y="315390"/>
                  </a:moveTo>
                  <a:cubicBezTo>
                    <a:pt x="28596" y="315390"/>
                    <a:pt x="32826" y="319619"/>
                    <a:pt x="32826" y="324836"/>
                  </a:cubicBezTo>
                  <a:cubicBezTo>
                    <a:pt x="32826" y="330054"/>
                    <a:pt x="28596" y="334283"/>
                    <a:pt x="23379" y="334283"/>
                  </a:cubicBezTo>
                  <a:cubicBezTo>
                    <a:pt x="18162" y="334283"/>
                    <a:pt x="13933" y="330054"/>
                    <a:pt x="13933" y="324836"/>
                  </a:cubicBezTo>
                  <a:cubicBezTo>
                    <a:pt x="13933" y="319619"/>
                    <a:pt x="18162" y="315390"/>
                    <a:pt x="23379" y="315390"/>
                  </a:cubicBezTo>
                  <a:close/>
                  <a:moveTo>
                    <a:pt x="4952147" y="291118"/>
                  </a:moveTo>
                  <a:cubicBezTo>
                    <a:pt x="4957259" y="291118"/>
                    <a:pt x="4961403" y="295263"/>
                    <a:pt x="4961403" y="300375"/>
                  </a:cubicBezTo>
                  <a:cubicBezTo>
                    <a:pt x="4961403" y="305487"/>
                    <a:pt x="4957259" y="309632"/>
                    <a:pt x="4952147" y="309632"/>
                  </a:cubicBezTo>
                  <a:cubicBezTo>
                    <a:pt x="4947034" y="309632"/>
                    <a:pt x="4942890" y="305487"/>
                    <a:pt x="4942890" y="300375"/>
                  </a:cubicBezTo>
                  <a:cubicBezTo>
                    <a:pt x="4942890" y="295263"/>
                    <a:pt x="4947034" y="291118"/>
                    <a:pt x="4952147" y="291118"/>
                  </a:cubicBezTo>
                  <a:close/>
                  <a:moveTo>
                    <a:pt x="4923901" y="291118"/>
                  </a:moveTo>
                  <a:cubicBezTo>
                    <a:pt x="4929013" y="291118"/>
                    <a:pt x="4933157" y="295263"/>
                    <a:pt x="4933157" y="300375"/>
                  </a:cubicBezTo>
                  <a:cubicBezTo>
                    <a:pt x="4933157" y="305487"/>
                    <a:pt x="4929013" y="309632"/>
                    <a:pt x="4923901" y="309632"/>
                  </a:cubicBezTo>
                  <a:cubicBezTo>
                    <a:pt x="4918788" y="309632"/>
                    <a:pt x="4914644" y="305487"/>
                    <a:pt x="4914644" y="300375"/>
                  </a:cubicBezTo>
                  <a:cubicBezTo>
                    <a:pt x="4914644" y="295263"/>
                    <a:pt x="4918788" y="291118"/>
                    <a:pt x="4923901" y="291118"/>
                  </a:cubicBezTo>
                  <a:close/>
                  <a:moveTo>
                    <a:pt x="4895656" y="291118"/>
                  </a:moveTo>
                  <a:cubicBezTo>
                    <a:pt x="4900768" y="291118"/>
                    <a:pt x="4904913" y="295263"/>
                    <a:pt x="4904913" y="300375"/>
                  </a:cubicBezTo>
                  <a:cubicBezTo>
                    <a:pt x="4904913" y="305487"/>
                    <a:pt x="4900768" y="309632"/>
                    <a:pt x="4895656" y="309632"/>
                  </a:cubicBezTo>
                  <a:cubicBezTo>
                    <a:pt x="4890543" y="309632"/>
                    <a:pt x="4886399" y="305487"/>
                    <a:pt x="4886399" y="300375"/>
                  </a:cubicBezTo>
                  <a:cubicBezTo>
                    <a:pt x="4886399" y="295263"/>
                    <a:pt x="4890543" y="291118"/>
                    <a:pt x="4895656" y="291118"/>
                  </a:cubicBezTo>
                  <a:close/>
                  <a:moveTo>
                    <a:pt x="4867409" y="291118"/>
                  </a:moveTo>
                  <a:cubicBezTo>
                    <a:pt x="4872522" y="291118"/>
                    <a:pt x="4876666" y="295263"/>
                    <a:pt x="4876666" y="300375"/>
                  </a:cubicBezTo>
                  <a:cubicBezTo>
                    <a:pt x="4876666" y="305487"/>
                    <a:pt x="4872522" y="309632"/>
                    <a:pt x="4867409" y="309632"/>
                  </a:cubicBezTo>
                  <a:cubicBezTo>
                    <a:pt x="4862297" y="309632"/>
                    <a:pt x="4858153" y="305487"/>
                    <a:pt x="4858153" y="300375"/>
                  </a:cubicBezTo>
                  <a:cubicBezTo>
                    <a:pt x="4858153" y="295263"/>
                    <a:pt x="4862297" y="291118"/>
                    <a:pt x="4867409" y="291118"/>
                  </a:cubicBezTo>
                  <a:close/>
                  <a:moveTo>
                    <a:pt x="4839165" y="291118"/>
                  </a:moveTo>
                  <a:cubicBezTo>
                    <a:pt x="4844277" y="291118"/>
                    <a:pt x="4848421" y="295263"/>
                    <a:pt x="4848421" y="300375"/>
                  </a:cubicBezTo>
                  <a:cubicBezTo>
                    <a:pt x="4848421" y="305487"/>
                    <a:pt x="4844277" y="309632"/>
                    <a:pt x="4839165" y="309632"/>
                  </a:cubicBezTo>
                  <a:cubicBezTo>
                    <a:pt x="4834053" y="309632"/>
                    <a:pt x="4829908" y="305487"/>
                    <a:pt x="4829908" y="300375"/>
                  </a:cubicBezTo>
                  <a:cubicBezTo>
                    <a:pt x="4829908" y="295263"/>
                    <a:pt x="4834053" y="291118"/>
                    <a:pt x="4839165" y="291118"/>
                  </a:cubicBezTo>
                  <a:close/>
                  <a:moveTo>
                    <a:pt x="4810919" y="291118"/>
                  </a:moveTo>
                  <a:cubicBezTo>
                    <a:pt x="4816031" y="291118"/>
                    <a:pt x="4820175" y="295263"/>
                    <a:pt x="4820175" y="300375"/>
                  </a:cubicBezTo>
                  <a:cubicBezTo>
                    <a:pt x="4820175" y="305487"/>
                    <a:pt x="4816031" y="309632"/>
                    <a:pt x="4810919" y="309632"/>
                  </a:cubicBezTo>
                  <a:cubicBezTo>
                    <a:pt x="4805806" y="309632"/>
                    <a:pt x="4801662" y="305487"/>
                    <a:pt x="4801662" y="300375"/>
                  </a:cubicBezTo>
                  <a:cubicBezTo>
                    <a:pt x="4801662" y="295263"/>
                    <a:pt x="4805806" y="291118"/>
                    <a:pt x="4810919" y="291118"/>
                  </a:cubicBezTo>
                  <a:close/>
                  <a:moveTo>
                    <a:pt x="4782674" y="291118"/>
                  </a:moveTo>
                  <a:cubicBezTo>
                    <a:pt x="4787786" y="291118"/>
                    <a:pt x="4791931" y="295263"/>
                    <a:pt x="4791931" y="300375"/>
                  </a:cubicBezTo>
                  <a:cubicBezTo>
                    <a:pt x="4791931" y="305487"/>
                    <a:pt x="4787786" y="309632"/>
                    <a:pt x="4782674" y="309632"/>
                  </a:cubicBezTo>
                  <a:cubicBezTo>
                    <a:pt x="4777562" y="309632"/>
                    <a:pt x="4773417" y="305487"/>
                    <a:pt x="4773417" y="300375"/>
                  </a:cubicBezTo>
                  <a:cubicBezTo>
                    <a:pt x="4773417" y="295263"/>
                    <a:pt x="4777562" y="291118"/>
                    <a:pt x="4782674" y="291118"/>
                  </a:cubicBezTo>
                  <a:close/>
                  <a:moveTo>
                    <a:pt x="4754428" y="291118"/>
                  </a:moveTo>
                  <a:cubicBezTo>
                    <a:pt x="4759540" y="291118"/>
                    <a:pt x="4763684" y="295263"/>
                    <a:pt x="4763684" y="300375"/>
                  </a:cubicBezTo>
                  <a:cubicBezTo>
                    <a:pt x="4763684" y="305487"/>
                    <a:pt x="4759540" y="309632"/>
                    <a:pt x="4754428" y="309632"/>
                  </a:cubicBezTo>
                  <a:cubicBezTo>
                    <a:pt x="4749315" y="309632"/>
                    <a:pt x="4745171" y="305487"/>
                    <a:pt x="4745171" y="300375"/>
                  </a:cubicBezTo>
                  <a:cubicBezTo>
                    <a:pt x="4745171" y="295263"/>
                    <a:pt x="4749315" y="291118"/>
                    <a:pt x="4754428" y="291118"/>
                  </a:cubicBezTo>
                  <a:close/>
                  <a:moveTo>
                    <a:pt x="4726183" y="291118"/>
                  </a:moveTo>
                  <a:cubicBezTo>
                    <a:pt x="4731295" y="291118"/>
                    <a:pt x="4735440" y="295263"/>
                    <a:pt x="4735440" y="300375"/>
                  </a:cubicBezTo>
                  <a:cubicBezTo>
                    <a:pt x="4735440" y="305487"/>
                    <a:pt x="4731295" y="309632"/>
                    <a:pt x="4726183" y="309632"/>
                  </a:cubicBezTo>
                  <a:cubicBezTo>
                    <a:pt x="4721071" y="309632"/>
                    <a:pt x="4716926" y="305487"/>
                    <a:pt x="4716926" y="300375"/>
                  </a:cubicBezTo>
                  <a:cubicBezTo>
                    <a:pt x="4716926" y="295263"/>
                    <a:pt x="4721071" y="291118"/>
                    <a:pt x="4726183" y="291118"/>
                  </a:cubicBezTo>
                  <a:close/>
                  <a:moveTo>
                    <a:pt x="4697937" y="291118"/>
                  </a:moveTo>
                  <a:cubicBezTo>
                    <a:pt x="4703049" y="291118"/>
                    <a:pt x="4707193" y="295263"/>
                    <a:pt x="4707193" y="300375"/>
                  </a:cubicBezTo>
                  <a:cubicBezTo>
                    <a:pt x="4707193" y="305487"/>
                    <a:pt x="4703049" y="309632"/>
                    <a:pt x="4697937" y="309632"/>
                  </a:cubicBezTo>
                  <a:cubicBezTo>
                    <a:pt x="4692824" y="309632"/>
                    <a:pt x="4688680" y="305487"/>
                    <a:pt x="4688680" y="300375"/>
                  </a:cubicBezTo>
                  <a:cubicBezTo>
                    <a:pt x="4688680" y="295263"/>
                    <a:pt x="4692824" y="291118"/>
                    <a:pt x="4697937" y="291118"/>
                  </a:cubicBezTo>
                  <a:close/>
                  <a:moveTo>
                    <a:pt x="4669692" y="291118"/>
                  </a:moveTo>
                  <a:cubicBezTo>
                    <a:pt x="4674804" y="291118"/>
                    <a:pt x="4678949" y="295263"/>
                    <a:pt x="4678949" y="300375"/>
                  </a:cubicBezTo>
                  <a:cubicBezTo>
                    <a:pt x="4678949" y="305487"/>
                    <a:pt x="4674804" y="309632"/>
                    <a:pt x="4669692" y="309632"/>
                  </a:cubicBezTo>
                  <a:cubicBezTo>
                    <a:pt x="4664580" y="309632"/>
                    <a:pt x="4660435" y="305487"/>
                    <a:pt x="4660435" y="300375"/>
                  </a:cubicBezTo>
                  <a:cubicBezTo>
                    <a:pt x="4660435" y="295263"/>
                    <a:pt x="4664580" y="291118"/>
                    <a:pt x="4669692" y="291118"/>
                  </a:cubicBezTo>
                  <a:close/>
                  <a:moveTo>
                    <a:pt x="4641446" y="291118"/>
                  </a:moveTo>
                  <a:cubicBezTo>
                    <a:pt x="4646558" y="291118"/>
                    <a:pt x="4650702" y="295263"/>
                    <a:pt x="4650702" y="300375"/>
                  </a:cubicBezTo>
                  <a:cubicBezTo>
                    <a:pt x="4650702" y="305487"/>
                    <a:pt x="4646558" y="309632"/>
                    <a:pt x="4641446" y="309632"/>
                  </a:cubicBezTo>
                  <a:cubicBezTo>
                    <a:pt x="4636333" y="309632"/>
                    <a:pt x="4632189" y="305487"/>
                    <a:pt x="4632189" y="300375"/>
                  </a:cubicBezTo>
                  <a:cubicBezTo>
                    <a:pt x="4632189" y="295263"/>
                    <a:pt x="4636333" y="291118"/>
                    <a:pt x="4641446" y="291118"/>
                  </a:cubicBezTo>
                  <a:close/>
                  <a:moveTo>
                    <a:pt x="4613201" y="291118"/>
                  </a:moveTo>
                  <a:cubicBezTo>
                    <a:pt x="4618313" y="291118"/>
                    <a:pt x="4622458" y="295263"/>
                    <a:pt x="4622458" y="300375"/>
                  </a:cubicBezTo>
                  <a:cubicBezTo>
                    <a:pt x="4622458" y="305487"/>
                    <a:pt x="4618313" y="309632"/>
                    <a:pt x="4613201" y="309632"/>
                  </a:cubicBezTo>
                  <a:cubicBezTo>
                    <a:pt x="4608089" y="309632"/>
                    <a:pt x="4603944" y="305487"/>
                    <a:pt x="4603944" y="300375"/>
                  </a:cubicBezTo>
                  <a:cubicBezTo>
                    <a:pt x="4603944" y="295263"/>
                    <a:pt x="4608089" y="291118"/>
                    <a:pt x="4613201" y="291118"/>
                  </a:cubicBezTo>
                  <a:close/>
                  <a:moveTo>
                    <a:pt x="4584955" y="291118"/>
                  </a:moveTo>
                  <a:cubicBezTo>
                    <a:pt x="4590067" y="291118"/>
                    <a:pt x="4594211" y="295263"/>
                    <a:pt x="4594211" y="300375"/>
                  </a:cubicBezTo>
                  <a:cubicBezTo>
                    <a:pt x="4594211" y="305487"/>
                    <a:pt x="4590067" y="309632"/>
                    <a:pt x="4584955" y="309632"/>
                  </a:cubicBezTo>
                  <a:cubicBezTo>
                    <a:pt x="4579842" y="309632"/>
                    <a:pt x="4575698" y="305487"/>
                    <a:pt x="4575698" y="300375"/>
                  </a:cubicBezTo>
                  <a:cubicBezTo>
                    <a:pt x="4575698" y="295263"/>
                    <a:pt x="4579842" y="291118"/>
                    <a:pt x="4584955" y="291118"/>
                  </a:cubicBezTo>
                  <a:close/>
                  <a:moveTo>
                    <a:pt x="4556710" y="291118"/>
                  </a:moveTo>
                  <a:cubicBezTo>
                    <a:pt x="4561823" y="291118"/>
                    <a:pt x="4565967" y="295263"/>
                    <a:pt x="4565967" y="300375"/>
                  </a:cubicBezTo>
                  <a:cubicBezTo>
                    <a:pt x="4565967" y="305487"/>
                    <a:pt x="4561823" y="309632"/>
                    <a:pt x="4556710" y="309632"/>
                  </a:cubicBezTo>
                  <a:cubicBezTo>
                    <a:pt x="4551598" y="309632"/>
                    <a:pt x="4547453" y="305487"/>
                    <a:pt x="4547453" y="300375"/>
                  </a:cubicBezTo>
                  <a:cubicBezTo>
                    <a:pt x="4547453" y="295263"/>
                    <a:pt x="4551598" y="291118"/>
                    <a:pt x="4556710" y="291118"/>
                  </a:cubicBezTo>
                  <a:close/>
                  <a:moveTo>
                    <a:pt x="4528464" y="291118"/>
                  </a:moveTo>
                  <a:cubicBezTo>
                    <a:pt x="4533576" y="291118"/>
                    <a:pt x="4537720" y="295263"/>
                    <a:pt x="4537720" y="300375"/>
                  </a:cubicBezTo>
                  <a:cubicBezTo>
                    <a:pt x="4537720" y="305487"/>
                    <a:pt x="4533576" y="309632"/>
                    <a:pt x="4528464" y="309632"/>
                  </a:cubicBezTo>
                  <a:cubicBezTo>
                    <a:pt x="4523351" y="309632"/>
                    <a:pt x="4519207" y="305487"/>
                    <a:pt x="4519207" y="300375"/>
                  </a:cubicBezTo>
                  <a:cubicBezTo>
                    <a:pt x="4519207" y="295263"/>
                    <a:pt x="4523351" y="291118"/>
                    <a:pt x="4528464" y="291118"/>
                  </a:cubicBezTo>
                  <a:close/>
                  <a:moveTo>
                    <a:pt x="4500219" y="291118"/>
                  </a:moveTo>
                  <a:cubicBezTo>
                    <a:pt x="4505331" y="291118"/>
                    <a:pt x="4509476" y="295263"/>
                    <a:pt x="4509476" y="300375"/>
                  </a:cubicBezTo>
                  <a:cubicBezTo>
                    <a:pt x="4509476" y="305487"/>
                    <a:pt x="4505331" y="309632"/>
                    <a:pt x="4500219" y="309632"/>
                  </a:cubicBezTo>
                  <a:cubicBezTo>
                    <a:pt x="4495107" y="309632"/>
                    <a:pt x="4490962" y="305487"/>
                    <a:pt x="4490962" y="300375"/>
                  </a:cubicBezTo>
                  <a:cubicBezTo>
                    <a:pt x="4490962" y="295263"/>
                    <a:pt x="4495107" y="291118"/>
                    <a:pt x="4500219" y="291118"/>
                  </a:cubicBezTo>
                  <a:close/>
                  <a:moveTo>
                    <a:pt x="4471973" y="291118"/>
                  </a:moveTo>
                  <a:cubicBezTo>
                    <a:pt x="4477085" y="291118"/>
                    <a:pt x="4481229" y="295263"/>
                    <a:pt x="4481229" y="300375"/>
                  </a:cubicBezTo>
                  <a:cubicBezTo>
                    <a:pt x="4481229" y="305487"/>
                    <a:pt x="4477085" y="309632"/>
                    <a:pt x="4471973" y="309632"/>
                  </a:cubicBezTo>
                  <a:cubicBezTo>
                    <a:pt x="4466860" y="309632"/>
                    <a:pt x="4462716" y="305487"/>
                    <a:pt x="4462716" y="300375"/>
                  </a:cubicBezTo>
                  <a:cubicBezTo>
                    <a:pt x="4462716" y="295263"/>
                    <a:pt x="4466860" y="291118"/>
                    <a:pt x="4471973" y="291118"/>
                  </a:cubicBezTo>
                  <a:close/>
                  <a:moveTo>
                    <a:pt x="4443728" y="291118"/>
                  </a:moveTo>
                  <a:cubicBezTo>
                    <a:pt x="4448840" y="291118"/>
                    <a:pt x="4452985" y="295263"/>
                    <a:pt x="4452985" y="300375"/>
                  </a:cubicBezTo>
                  <a:cubicBezTo>
                    <a:pt x="4452985" y="305487"/>
                    <a:pt x="4448840" y="309632"/>
                    <a:pt x="4443728" y="309632"/>
                  </a:cubicBezTo>
                  <a:cubicBezTo>
                    <a:pt x="4438616" y="309632"/>
                    <a:pt x="4434471" y="305487"/>
                    <a:pt x="4434471" y="300375"/>
                  </a:cubicBezTo>
                  <a:cubicBezTo>
                    <a:pt x="4434471" y="295263"/>
                    <a:pt x="4438616" y="291118"/>
                    <a:pt x="4443728" y="291118"/>
                  </a:cubicBezTo>
                  <a:close/>
                  <a:moveTo>
                    <a:pt x="4415482" y="291118"/>
                  </a:moveTo>
                  <a:cubicBezTo>
                    <a:pt x="4420594" y="291118"/>
                    <a:pt x="4424739" y="295263"/>
                    <a:pt x="4424739" y="300375"/>
                  </a:cubicBezTo>
                  <a:cubicBezTo>
                    <a:pt x="4424739" y="305487"/>
                    <a:pt x="4420594" y="309632"/>
                    <a:pt x="4415482" y="309632"/>
                  </a:cubicBezTo>
                  <a:cubicBezTo>
                    <a:pt x="4410369" y="309632"/>
                    <a:pt x="4406225" y="305487"/>
                    <a:pt x="4406225" y="300375"/>
                  </a:cubicBezTo>
                  <a:cubicBezTo>
                    <a:pt x="4406225" y="295263"/>
                    <a:pt x="4410369" y="291118"/>
                    <a:pt x="4415482" y="291118"/>
                  </a:cubicBezTo>
                  <a:close/>
                  <a:moveTo>
                    <a:pt x="4387237" y="291118"/>
                  </a:moveTo>
                  <a:cubicBezTo>
                    <a:pt x="4392350" y="291118"/>
                    <a:pt x="4396494" y="295263"/>
                    <a:pt x="4396494" y="300375"/>
                  </a:cubicBezTo>
                  <a:cubicBezTo>
                    <a:pt x="4396494" y="305487"/>
                    <a:pt x="4392350" y="309632"/>
                    <a:pt x="4387237" y="309632"/>
                  </a:cubicBezTo>
                  <a:cubicBezTo>
                    <a:pt x="4382125" y="309632"/>
                    <a:pt x="4377980" y="305487"/>
                    <a:pt x="4377980" y="300375"/>
                  </a:cubicBezTo>
                  <a:cubicBezTo>
                    <a:pt x="4377980" y="295263"/>
                    <a:pt x="4382125" y="291118"/>
                    <a:pt x="4387237" y="291118"/>
                  </a:cubicBezTo>
                  <a:close/>
                  <a:moveTo>
                    <a:pt x="4358991" y="291118"/>
                  </a:moveTo>
                  <a:cubicBezTo>
                    <a:pt x="4364103" y="291118"/>
                    <a:pt x="4368247" y="295263"/>
                    <a:pt x="4368247" y="300375"/>
                  </a:cubicBezTo>
                  <a:cubicBezTo>
                    <a:pt x="4368247" y="305487"/>
                    <a:pt x="4364103" y="309632"/>
                    <a:pt x="4358991" y="309632"/>
                  </a:cubicBezTo>
                  <a:cubicBezTo>
                    <a:pt x="4353878" y="309632"/>
                    <a:pt x="4349734" y="305487"/>
                    <a:pt x="4349734" y="300375"/>
                  </a:cubicBezTo>
                  <a:cubicBezTo>
                    <a:pt x="4349734" y="295263"/>
                    <a:pt x="4353878" y="291118"/>
                    <a:pt x="4358991" y="291118"/>
                  </a:cubicBezTo>
                  <a:close/>
                  <a:moveTo>
                    <a:pt x="4330746" y="291118"/>
                  </a:moveTo>
                  <a:cubicBezTo>
                    <a:pt x="4335859" y="291118"/>
                    <a:pt x="4340003" y="295263"/>
                    <a:pt x="4340003" y="300375"/>
                  </a:cubicBezTo>
                  <a:cubicBezTo>
                    <a:pt x="4340003" y="305487"/>
                    <a:pt x="4335859" y="309632"/>
                    <a:pt x="4330746" y="309632"/>
                  </a:cubicBezTo>
                  <a:cubicBezTo>
                    <a:pt x="4325634" y="309632"/>
                    <a:pt x="4321489" y="305487"/>
                    <a:pt x="4321489" y="300375"/>
                  </a:cubicBezTo>
                  <a:cubicBezTo>
                    <a:pt x="4321489" y="295263"/>
                    <a:pt x="4325634" y="291118"/>
                    <a:pt x="4330746" y="291118"/>
                  </a:cubicBezTo>
                  <a:close/>
                  <a:moveTo>
                    <a:pt x="4302500" y="291118"/>
                  </a:moveTo>
                  <a:cubicBezTo>
                    <a:pt x="4307612" y="291118"/>
                    <a:pt x="4311757" y="295263"/>
                    <a:pt x="4311757" y="300375"/>
                  </a:cubicBezTo>
                  <a:cubicBezTo>
                    <a:pt x="4311757" y="305487"/>
                    <a:pt x="4307612" y="309632"/>
                    <a:pt x="4302500" y="309632"/>
                  </a:cubicBezTo>
                  <a:cubicBezTo>
                    <a:pt x="4297387" y="309632"/>
                    <a:pt x="4293243" y="305487"/>
                    <a:pt x="4293243" y="300375"/>
                  </a:cubicBezTo>
                  <a:cubicBezTo>
                    <a:pt x="4293243" y="295263"/>
                    <a:pt x="4297387" y="291118"/>
                    <a:pt x="4302500" y="291118"/>
                  </a:cubicBezTo>
                  <a:close/>
                  <a:moveTo>
                    <a:pt x="4274255" y="291118"/>
                  </a:moveTo>
                  <a:cubicBezTo>
                    <a:pt x="4279367" y="291118"/>
                    <a:pt x="4283512" y="295263"/>
                    <a:pt x="4283512" y="300375"/>
                  </a:cubicBezTo>
                  <a:cubicBezTo>
                    <a:pt x="4283512" y="305487"/>
                    <a:pt x="4279367" y="309632"/>
                    <a:pt x="4274255" y="309632"/>
                  </a:cubicBezTo>
                  <a:cubicBezTo>
                    <a:pt x="4269143" y="309632"/>
                    <a:pt x="4264999" y="305487"/>
                    <a:pt x="4264999" y="300375"/>
                  </a:cubicBezTo>
                  <a:cubicBezTo>
                    <a:pt x="4264999" y="295263"/>
                    <a:pt x="4269143" y="291118"/>
                    <a:pt x="4274255" y="291118"/>
                  </a:cubicBezTo>
                  <a:close/>
                  <a:moveTo>
                    <a:pt x="4246009" y="291118"/>
                  </a:moveTo>
                  <a:cubicBezTo>
                    <a:pt x="4251121" y="291118"/>
                    <a:pt x="4255265" y="295263"/>
                    <a:pt x="4255265" y="300375"/>
                  </a:cubicBezTo>
                  <a:cubicBezTo>
                    <a:pt x="4255265" y="305487"/>
                    <a:pt x="4251121" y="309632"/>
                    <a:pt x="4246009" y="309632"/>
                  </a:cubicBezTo>
                  <a:cubicBezTo>
                    <a:pt x="4240896" y="309632"/>
                    <a:pt x="4236752" y="305487"/>
                    <a:pt x="4236752" y="300375"/>
                  </a:cubicBezTo>
                  <a:cubicBezTo>
                    <a:pt x="4236752" y="295263"/>
                    <a:pt x="4240896" y="291118"/>
                    <a:pt x="4246009" y="291118"/>
                  </a:cubicBezTo>
                  <a:close/>
                  <a:moveTo>
                    <a:pt x="4217763" y="291118"/>
                  </a:moveTo>
                  <a:cubicBezTo>
                    <a:pt x="4222875" y="291118"/>
                    <a:pt x="4227019" y="295263"/>
                    <a:pt x="4227019" y="300375"/>
                  </a:cubicBezTo>
                  <a:cubicBezTo>
                    <a:pt x="4227019" y="305487"/>
                    <a:pt x="4222875" y="309632"/>
                    <a:pt x="4217763" y="309632"/>
                  </a:cubicBezTo>
                  <a:cubicBezTo>
                    <a:pt x="4212650" y="309632"/>
                    <a:pt x="4208506" y="305487"/>
                    <a:pt x="4208506" y="300375"/>
                  </a:cubicBezTo>
                  <a:cubicBezTo>
                    <a:pt x="4208506" y="295263"/>
                    <a:pt x="4212650" y="291118"/>
                    <a:pt x="4217763" y="291118"/>
                  </a:cubicBezTo>
                  <a:close/>
                  <a:moveTo>
                    <a:pt x="4189518" y="291118"/>
                  </a:moveTo>
                  <a:cubicBezTo>
                    <a:pt x="4194630" y="291118"/>
                    <a:pt x="4198775" y="295263"/>
                    <a:pt x="4198775" y="300375"/>
                  </a:cubicBezTo>
                  <a:cubicBezTo>
                    <a:pt x="4198775" y="305487"/>
                    <a:pt x="4194630" y="309632"/>
                    <a:pt x="4189518" y="309632"/>
                  </a:cubicBezTo>
                  <a:cubicBezTo>
                    <a:pt x="4184406" y="309632"/>
                    <a:pt x="4180261" y="305487"/>
                    <a:pt x="4180261" y="300375"/>
                  </a:cubicBezTo>
                  <a:cubicBezTo>
                    <a:pt x="4180261" y="295263"/>
                    <a:pt x="4184406" y="291118"/>
                    <a:pt x="4189518" y="291118"/>
                  </a:cubicBezTo>
                  <a:close/>
                  <a:moveTo>
                    <a:pt x="4161272" y="291118"/>
                  </a:moveTo>
                  <a:cubicBezTo>
                    <a:pt x="4166384" y="291118"/>
                    <a:pt x="4170528" y="295263"/>
                    <a:pt x="4170528" y="300375"/>
                  </a:cubicBezTo>
                  <a:cubicBezTo>
                    <a:pt x="4170528" y="305487"/>
                    <a:pt x="4166384" y="309632"/>
                    <a:pt x="4161272" y="309632"/>
                  </a:cubicBezTo>
                  <a:cubicBezTo>
                    <a:pt x="4156159" y="309632"/>
                    <a:pt x="4152015" y="305487"/>
                    <a:pt x="4152015" y="300375"/>
                  </a:cubicBezTo>
                  <a:cubicBezTo>
                    <a:pt x="4152015" y="295263"/>
                    <a:pt x="4156159" y="291118"/>
                    <a:pt x="4161272" y="291118"/>
                  </a:cubicBezTo>
                  <a:close/>
                  <a:moveTo>
                    <a:pt x="4133027" y="291118"/>
                  </a:moveTo>
                  <a:cubicBezTo>
                    <a:pt x="4138139" y="291118"/>
                    <a:pt x="4142284" y="295263"/>
                    <a:pt x="4142284" y="300375"/>
                  </a:cubicBezTo>
                  <a:cubicBezTo>
                    <a:pt x="4142284" y="305487"/>
                    <a:pt x="4138139" y="309632"/>
                    <a:pt x="4133027" y="309632"/>
                  </a:cubicBezTo>
                  <a:cubicBezTo>
                    <a:pt x="4127915" y="309632"/>
                    <a:pt x="4123770" y="305487"/>
                    <a:pt x="4123770" y="300375"/>
                  </a:cubicBezTo>
                  <a:cubicBezTo>
                    <a:pt x="4123770" y="295263"/>
                    <a:pt x="4127915" y="291118"/>
                    <a:pt x="4133027" y="291118"/>
                  </a:cubicBezTo>
                  <a:close/>
                  <a:moveTo>
                    <a:pt x="4104781" y="291118"/>
                  </a:moveTo>
                  <a:cubicBezTo>
                    <a:pt x="4109893" y="291118"/>
                    <a:pt x="4114037" y="295263"/>
                    <a:pt x="4114037" y="300375"/>
                  </a:cubicBezTo>
                  <a:cubicBezTo>
                    <a:pt x="4114037" y="305487"/>
                    <a:pt x="4109893" y="309632"/>
                    <a:pt x="4104781" y="309632"/>
                  </a:cubicBezTo>
                  <a:cubicBezTo>
                    <a:pt x="4099668" y="309632"/>
                    <a:pt x="4095524" y="305487"/>
                    <a:pt x="4095524" y="300375"/>
                  </a:cubicBezTo>
                  <a:cubicBezTo>
                    <a:pt x="4095524" y="295263"/>
                    <a:pt x="4099668" y="291118"/>
                    <a:pt x="4104781" y="291118"/>
                  </a:cubicBezTo>
                  <a:close/>
                  <a:moveTo>
                    <a:pt x="4076536" y="291118"/>
                  </a:moveTo>
                  <a:cubicBezTo>
                    <a:pt x="4081648" y="291118"/>
                    <a:pt x="4085793" y="295263"/>
                    <a:pt x="4085793" y="300375"/>
                  </a:cubicBezTo>
                  <a:cubicBezTo>
                    <a:pt x="4085793" y="305487"/>
                    <a:pt x="4081648" y="309632"/>
                    <a:pt x="4076536" y="309632"/>
                  </a:cubicBezTo>
                  <a:cubicBezTo>
                    <a:pt x="4071424" y="309632"/>
                    <a:pt x="4067279" y="305487"/>
                    <a:pt x="4067279" y="300375"/>
                  </a:cubicBezTo>
                  <a:cubicBezTo>
                    <a:pt x="4067279" y="295263"/>
                    <a:pt x="4071424" y="291118"/>
                    <a:pt x="4076536" y="291118"/>
                  </a:cubicBezTo>
                  <a:close/>
                  <a:moveTo>
                    <a:pt x="4048290" y="291118"/>
                  </a:moveTo>
                  <a:cubicBezTo>
                    <a:pt x="4053402" y="291118"/>
                    <a:pt x="4057546" y="295263"/>
                    <a:pt x="4057546" y="300375"/>
                  </a:cubicBezTo>
                  <a:cubicBezTo>
                    <a:pt x="4057546" y="305487"/>
                    <a:pt x="4053402" y="309632"/>
                    <a:pt x="4048290" y="309632"/>
                  </a:cubicBezTo>
                  <a:cubicBezTo>
                    <a:pt x="4043177" y="309632"/>
                    <a:pt x="4039033" y="305487"/>
                    <a:pt x="4039033" y="300375"/>
                  </a:cubicBezTo>
                  <a:cubicBezTo>
                    <a:pt x="4039033" y="295263"/>
                    <a:pt x="4043177" y="291118"/>
                    <a:pt x="4048290" y="291118"/>
                  </a:cubicBezTo>
                  <a:close/>
                  <a:moveTo>
                    <a:pt x="4020045" y="291118"/>
                  </a:moveTo>
                  <a:cubicBezTo>
                    <a:pt x="4025157" y="291118"/>
                    <a:pt x="4029302" y="295263"/>
                    <a:pt x="4029302" y="300375"/>
                  </a:cubicBezTo>
                  <a:cubicBezTo>
                    <a:pt x="4029302" y="305487"/>
                    <a:pt x="4025157" y="309632"/>
                    <a:pt x="4020045" y="309632"/>
                  </a:cubicBezTo>
                  <a:cubicBezTo>
                    <a:pt x="4014933" y="309632"/>
                    <a:pt x="4010788" y="305487"/>
                    <a:pt x="4010788" y="300375"/>
                  </a:cubicBezTo>
                  <a:cubicBezTo>
                    <a:pt x="4010788" y="295263"/>
                    <a:pt x="4014933" y="291118"/>
                    <a:pt x="4020045" y="291118"/>
                  </a:cubicBezTo>
                  <a:close/>
                  <a:moveTo>
                    <a:pt x="3991799" y="291118"/>
                  </a:moveTo>
                  <a:cubicBezTo>
                    <a:pt x="3996911" y="291118"/>
                    <a:pt x="4001055" y="295263"/>
                    <a:pt x="4001055" y="300375"/>
                  </a:cubicBezTo>
                  <a:cubicBezTo>
                    <a:pt x="4001055" y="305487"/>
                    <a:pt x="3996911" y="309632"/>
                    <a:pt x="3991799" y="309632"/>
                  </a:cubicBezTo>
                  <a:cubicBezTo>
                    <a:pt x="3986687" y="309632"/>
                    <a:pt x="3982542" y="305487"/>
                    <a:pt x="3982542" y="300375"/>
                  </a:cubicBezTo>
                  <a:cubicBezTo>
                    <a:pt x="3982542" y="295263"/>
                    <a:pt x="3986687" y="291118"/>
                    <a:pt x="3991799" y="291118"/>
                  </a:cubicBezTo>
                  <a:close/>
                  <a:moveTo>
                    <a:pt x="3963554" y="291118"/>
                  </a:moveTo>
                  <a:cubicBezTo>
                    <a:pt x="3968667" y="291118"/>
                    <a:pt x="3972811" y="295263"/>
                    <a:pt x="3972811" y="300375"/>
                  </a:cubicBezTo>
                  <a:cubicBezTo>
                    <a:pt x="3972811" y="305487"/>
                    <a:pt x="3968667" y="309632"/>
                    <a:pt x="3963554" y="309632"/>
                  </a:cubicBezTo>
                  <a:cubicBezTo>
                    <a:pt x="3958442" y="309632"/>
                    <a:pt x="3954297" y="305487"/>
                    <a:pt x="3954297" y="300375"/>
                  </a:cubicBezTo>
                  <a:cubicBezTo>
                    <a:pt x="3954297" y="295263"/>
                    <a:pt x="3958442" y="291118"/>
                    <a:pt x="3963554" y="291118"/>
                  </a:cubicBezTo>
                  <a:close/>
                  <a:moveTo>
                    <a:pt x="3935308" y="291118"/>
                  </a:moveTo>
                  <a:cubicBezTo>
                    <a:pt x="3940420" y="291118"/>
                    <a:pt x="3944564" y="295263"/>
                    <a:pt x="3944564" y="300375"/>
                  </a:cubicBezTo>
                  <a:cubicBezTo>
                    <a:pt x="3944564" y="305487"/>
                    <a:pt x="3940420" y="309632"/>
                    <a:pt x="3935308" y="309632"/>
                  </a:cubicBezTo>
                  <a:cubicBezTo>
                    <a:pt x="3930196" y="309632"/>
                    <a:pt x="3926051" y="305487"/>
                    <a:pt x="3926051" y="300375"/>
                  </a:cubicBezTo>
                  <a:cubicBezTo>
                    <a:pt x="3926051" y="295263"/>
                    <a:pt x="3930196" y="291118"/>
                    <a:pt x="3935308" y="291118"/>
                  </a:cubicBezTo>
                  <a:close/>
                  <a:moveTo>
                    <a:pt x="3907063" y="291118"/>
                  </a:moveTo>
                  <a:cubicBezTo>
                    <a:pt x="3912176" y="291118"/>
                    <a:pt x="3916320" y="295263"/>
                    <a:pt x="3916320" y="300375"/>
                  </a:cubicBezTo>
                  <a:cubicBezTo>
                    <a:pt x="3916320" y="305487"/>
                    <a:pt x="3912176" y="309632"/>
                    <a:pt x="3907063" y="309632"/>
                  </a:cubicBezTo>
                  <a:cubicBezTo>
                    <a:pt x="3901951" y="309632"/>
                    <a:pt x="3897806" y="305487"/>
                    <a:pt x="3897806" y="300375"/>
                  </a:cubicBezTo>
                  <a:cubicBezTo>
                    <a:pt x="3897806" y="295263"/>
                    <a:pt x="3901951" y="291118"/>
                    <a:pt x="3907063" y="291118"/>
                  </a:cubicBezTo>
                  <a:close/>
                  <a:moveTo>
                    <a:pt x="3878817" y="291118"/>
                  </a:moveTo>
                  <a:cubicBezTo>
                    <a:pt x="3883929" y="291118"/>
                    <a:pt x="3888073" y="295263"/>
                    <a:pt x="3888073" y="300375"/>
                  </a:cubicBezTo>
                  <a:cubicBezTo>
                    <a:pt x="3888073" y="305487"/>
                    <a:pt x="3883929" y="309632"/>
                    <a:pt x="3878817" y="309632"/>
                  </a:cubicBezTo>
                  <a:cubicBezTo>
                    <a:pt x="3873705" y="309632"/>
                    <a:pt x="3869560" y="305487"/>
                    <a:pt x="3869560" y="300375"/>
                  </a:cubicBezTo>
                  <a:cubicBezTo>
                    <a:pt x="3869560" y="295263"/>
                    <a:pt x="3873705" y="291118"/>
                    <a:pt x="3878817" y="291118"/>
                  </a:cubicBezTo>
                  <a:close/>
                  <a:moveTo>
                    <a:pt x="3850572" y="291118"/>
                  </a:moveTo>
                  <a:cubicBezTo>
                    <a:pt x="3855685" y="291118"/>
                    <a:pt x="3859829" y="295263"/>
                    <a:pt x="3859829" y="300375"/>
                  </a:cubicBezTo>
                  <a:cubicBezTo>
                    <a:pt x="3859829" y="305487"/>
                    <a:pt x="3855685" y="309632"/>
                    <a:pt x="3850572" y="309632"/>
                  </a:cubicBezTo>
                  <a:cubicBezTo>
                    <a:pt x="3845460" y="309632"/>
                    <a:pt x="3841315" y="305487"/>
                    <a:pt x="3841315" y="300375"/>
                  </a:cubicBezTo>
                  <a:cubicBezTo>
                    <a:pt x="3841315" y="295263"/>
                    <a:pt x="3845460" y="291118"/>
                    <a:pt x="3850572" y="291118"/>
                  </a:cubicBezTo>
                  <a:close/>
                  <a:moveTo>
                    <a:pt x="3822326" y="291118"/>
                  </a:moveTo>
                  <a:cubicBezTo>
                    <a:pt x="3827438" y="291118"/>
                    <a:pt x="3831582" y="295263"/>
                    <a:pt x="3831582" y="300375"/>
                  </a:cubicBezTo>
                  <a:cubicBezTo>
                    <a:pt x="3831582" y="305487"/>
                    <a:pt x="3827438" y="309632"/>
                    <a:pt x="3822326" y="309632"/>
                  </a:cubicBezTo>
                  <a:cubicBezTo>
                    <a:pt x="3817214" y="309632"/>
                    <a:pt x="3813069" y="305487"/>
                    <a:pt x="3813069" y="300375"/>
                  </a:cubicBezTo>
                  <a:cubicBezTo>
                    <a:pt x="3813069" y="295263"/>
                    <a:pt x="3817214" y="291118"/>
                    <a:pt x="3822326" y="291118"/>
                  </a:cubicBezTo>
                  <a:close/>
                  <a:moveTo>
                    <a:pt x="3794081" y="291118"/>
                  </a:moveTo>
                  <a:cubicBezTo>
                    <a:pt x="3799193" y="291118"/>
                    <a:pt x="3803338" y="295263"/>
                    <a:pt x="3803338" y="300375"/>
                  </a:cubicBezTo>
                  <a:cubicBezTo>
                    <a:pt x="3803338" y="305487"/>
                    <a:pt x="3799194" y="309632"/>
                    <a:pt x="3794081" y="309632"/>
                  </a:cubicBezTo>
                  <a:cubicBezTo>
                    <a:pt x="3788969" y="309632"/>
                    <a:pt x="3784824" y="305487"/>
                    <a:pt x="3784824" y="300375"/>
                  </a:cubicBezTo>
                  <a:cubicBezTo>
                    <a:pt x="3784824" y="295263"/>
                    <a:pt x="3788969" y="291118"/>
                    <a:pt x="3794081" y="291118"/>
                  </a:cubicBezTo>
                  <a:close/>
                  <a:moveTo>
                    <a:pt x="3765835" y="291118"/>
                  </a:moveTo>
                  <a:cubicBezTo>
                    <a:pt x="3770947" y="291118"/>
                    <a:pt x="3775092" y="295263"/>
                    <a:pt x="3775092" y="300375"/>
                  </a:cubicBezTo>
                  <a:cubicBezTo>
                    <a:pt x="3775092" y="305487"/>
                    <a:pt x="3770947" y="309632"/>
                    <a:pt x="3765835" y="309632"/>
                  </a:cubicBezTo>
                  <a:cubicBezTo>
                    <a:pt x="3760723" y="309632"/>
                    <a:pt x="3756578" y="305487"/>
                    <a:pt x="3756578" y="300375"/>
                  </a:cubicBezTo>
                  <a:cubicBezTo>
                    <a:pt x="3756578" y="295263"/>
                    <a:pt x="3760723" y="291118"/>
                    <a:pt x="3765835" y="291118"/>
                  </a:cubicBezTo>
                  <a:close/>
                  <a:moveTo>
                    <a:pt x="3737590" y="291118"/>
                  </a:moveTo>
                  <a:cubicBezTo>
                    <a:pt x="3742703" y="291118"/>
                    <a:pt x="3746847" y="295263"/>
                    <a:pt x="3746847" y="300375"/>
                  </a:cubicBezTo>
                  <a:cubicBezTo>
                    <a:pt x="3746847" y="305487"/>
                    <a:pt x="3742703" y="309632"/>
                    <a:pt x="3737590" y="309632"/>
                  </a:cubicBezTo>
                  <a:cubicBezTo>
                    <a:pt x="3732478" y="309632"/>
                    <a:pt x="3728334" y="305487"/>
                    <a:pt x="3728334" y="300375"/>
                  </a:cubicBezTo>
                  <a:cubicBezTo>
                    <a:pt x="3728334" y="295263"/>
                    <a:pt x="3732478" y="291118"/>
                    <a:pt x="3737590" y="291118"/>
                  </a:cubicBezTo>
                  <a:close/>
                  <a:moveTo>
                    <a:pt x="3709344" y="291118"/>
                  </a:moveTo>
                  <a:cubicBezTo>
                    <a:pt x="3714456" y="291118"/>
                    <a:pt x="3718601" y="295263"/>
                    <a:pt x="3718601" y="300375"/>
                  </a:cubicBezTo>
                  <a:cubicBezTo>
                    <a:pt x="3718601" y="305487"/>
                    <a:pt x="3714456" y="309632"/>
                    <a:pt x="3709344" y="309632"/>
                  </a:cubicBezTo>
                  <a:cubicBezTo>
                    <a:pt x="3704232" y="309632"/>
                    <a:pt x="3700087" y="305487"/>
                    <a:pt x="3700087" y="300375"/>
                  </a:cubicBezTo>
                  <a:cubicBezTo>
                    <a:pt x="3700087" y="295263"/>
                    <a:pt x="3704232" y="291118"/>
                    <a:pt x="3709344" y="291118"/>
                  </a:cubicBezTo>
                  <a:close/>
                  <a:moveTo>
                    <a:pt x="3681099" y="291118"/>
                  </a:moveTo>
                  <a:cubicBezTo>
                    <a:pt x="3686212" y="291118"/>
                    <a:pt x="3690356" y="295263"/>
                    <a:pt x="3690356" y="300375"/>
                  </a:cubicBezTo>
                  <a:cubicBezTo>
                    <a:pt x="3690356" y="305487"/>
                    <a:pt x="3686212" y="309632"/>
                    <a:pt x="3681099" y="309632"/>
                  </a:cubicBezTo>
                  <a:cubicBezTo>
                    <a:pt x="3675987" y="309632"/>
                    <a:pt x="3671842" y="305487"/>
                    <a:pt x="3671842" y="300375"/>
                  </a:cubicBezTo>
                  <a:cubicBezTo>
                    <a:pt x="3671842" y="295263"/>
                    <a:pt x="3675987" y="291118"/>
                    <a:pt x="3681099" y="291118"/>
                  </a:cubicBezTo>
                  <a:close/>
                  <a:moveTo>
                    <a:pt x="3652853" y="291118"/>
                  </a:moveTo>
                  <a:cubicBezTo>
                    <a:pt x="3657965" y="291118"/>
                    <a:pt x="3662110" y="295263"/>
                    <a:pt x="3662110" y="300375"/>
                  </a:cubicBezTo>
                  <a:cubicBezTo>
                    <a:pt x="3662110" y="305487"/>
                    <a:pt x="3657965" y="309632"/>
                    <a:pt x="3652853" y="309632"/>
                  </a:cubicBezTo>
                  <a:cubicBezTo>
                    <a:pt x="3647741" y="309632"/>
                    <a:pt x="3643596" y="305487"/>
                    <a:pt x="3643596" y="300375"/>
                  </a:cubicBezTo>
                  <a:cubicBezTo>
                    <a:pt x="3643596" y="295263"/>
                    <a:pt x="3647741" y="291118"/>
                    <a:pt x="3652853" y="291118"/>
                  </a:cubicBezTo>
                  <a:close/>
                  <a:moveTo>
                    <a:pt x="3624608" y="291118"/>
                  </a:moveTo>
                  <a:cubicBezTo>
                    <a:pt x="3629721" y="291118"/>
                    <a:pt x="3633865" y="295263"/>
                    <a:pt x="3633865" y="300375"/>
                  </a:cubicBezTo>
                  <a:cubicBezTo>
                    <a:pt x="3633865" y="305487"/>
                    <a:pt x="3629721" y="309632"/>
                    <a:pt x="3624608" y="309632"/>
                  </a:cubicBezTo>
                  <a:cubicBezTo>
                    <a:pt x="3619496" y="309632"/>
                    <a:pt x="3615352" y="305487"/>
                    <a:pt x="3615352" y="300375"/>
                  </a:cubicBezTo>
                  <a:cubicBezTo>
                    <a:pt x="3615352" y="295263"/>
                    <a:pt x="3619496" y="291118"/>
                    <a:pt x="3624608" y="291118"/>
                  </a:cubicBezTo>
                  <a:close/>
                  <a:moveTo>
                    <a:pt x="3596362" y="291118"/>
                  </a:moveTo>
                  <a:cubicBezTo>
                    <a:pt x="3601474" y="291118"/>
                    <a:pt x="3605619" y="295263"/>
                    <a:pt x="3605619" y="300375"/>
                  </a:cubicBezTo>
                  <a:cubicBezTo>
                    <a:pt x="3605619" y="305487"/>
                    <a:pt x="3601474" y="309632"/>
                    <a:pt x="3596362" y="309632"/>
                  </a:cubicBezTo>
                  <a:cubicBezTo>
                    <a:pt x="3591250" y="309632"/>
                    <a:pt x="3587105" y="305487"/>
                    <a:pt x="3587105" y="300375"/>
                  </a:cubicBezTo>
                  <a:cubicBezTo>
                    <a:pt x="3587105" y="295263"/>
                    <a:pt x="3591250" y="291118"/>
                    <a:pt x="3596362" y="291118"/>
                  </a:cubicBezTo>
                  <a:close/>
                  <a:moveTo>
                    <a:pt x="3568117" y="291118"/>
                  </a:moveTo>
                  <a:cubicBezTo>
                    <a:pt x="3573229" y="291118"/>
                    <a:pt x="3577374" y="295263"/>
                    <a:pt x="3577374" y="300375"/>
                  </a:cubicBezTo>
                  <a:cubicBezTo>
                    <a:pt x="3577374" y="305487"/>
                    <a:pt x="3573229" y="309632"/>
                    <a:pt x="3568117" y="309632"/>
                  </a:cubicBezTo>
                  <a:cubicBezTo>
                    <a:pt x="3563005" y="309632"/>
                    <a:pt x="3558860" y="305487"/>
                    <a:pt x="3558860" y="300375"/>
                  </a:cubicBezTo>
                  <a:cubicBezTo>
                    <a:pt x="3558860" y="295263"/>
                    <a:pt x="3563005" y="291118"/>
                    <a:pt x="3568117" y="291118"/>
                  </a:cubicBezTo>
                  <a:close/>
                  <a:moveTo>
                    <a:pt x="3539871" y="291118"/>
                  </a:moveTo>
                  <a:cubicBezTo>
                    <a:pt x="3544984" y="291118"/>
                    <a:pt x="3549128" y="295263"/>
                    <a:pt x="3549128" y="300375"/>
                  </a:cubicBezTo>
                  <a:cubicBezTo>
                    <a:pt x="3549128" y="305487"/>
                    <a:pt x="3544984" y="309632"/>
                    <a:pt x="3539871" y="309632"/>
                  </a:cubicBezTo>
                  <a:cubicBezTo>
                    <a:pt x="3534759" y="309632"/>
                    <a:pt x="3530615" y="305487"/>
                    <a:pt x="3530615" y="300375"/>
                  </a:cubicBezTo>
                  <a:cubicBezTo>
                    <a:pt x="3530615" y="295263"/>
                    <a:pt x="3534759" y="291118"/>
                    <a:pt x="3539871" y="291118"/>
                  </a:cubicBezTo>
                  <a:close/>
                  <a:moveTo>
                    <a:pt x="3511626" y="291118"/>
                  </a:moveTo>
                  <a:cubicBezTo>
                    <a:pt x="3516739" y="291118"/>
                    <a:pt x="3520883" y="295263"/>
                    <a:pt x="3520883" y="300375"/>
                  </a:cubicBezTo>
                  <a:cubicBezTo>
                    <a:pt x="3520883" y="305487"/>
                    <a:pt x="3516739" y="309632"/>
                    <a:pt x="3511626" y="309632"/>
                  </a:cubicBezTo>
                  <a:cubicBezTo>
                    <a:pt x="3506514" y="309632"/>
                    <a:pt x="3502369" y="305487"/>
                    <a:pt x="3502369" y="300375"/>
                  </a:cubicBezTo>
                  <a:cubicBezTo>
                    <a:pt x="3502369" y="295263"/>
                    <a:pt x="3506514" y="291118"/>
                    <a:pt x="3511626" y="291118"/>
                  </a:cubicBezTo>
                  <a:close/>
                  <a:moveTo>
                    <a:pt x="3483381" y="291118"/>
                  </a:moveTo>
                  <a:cubicBezTo>
                    <a:pt x="3488494" y="291118"/>
                    <a:pt x="3492638" y="295263"/>
                    <a:pt x="3492638" y="300375"/>
                  </a:cubicBezTo>
                  <a:cubicBezTo>
                    <a:pt x="3492638" y="305487"/>
                    <a:pt x="3488494" y="309632"/>
                    <a:pt x="3483381" y="309632"/>
                  </a:cubicBezTo>
                  <a:cubicBezTo>
                    <a:pt x="3478269" y="309632"/>
                    <a:pt x="3474125" y="305487"/>
                    <a:pt x="3474125" y="300375"/>
                  </a:cubicBezTo>
                  <a:cubicBezTo>
                    <a:pt x="3474125" y="295263"/>
                    <a:pt x="3478269" y="291118"/>
                    <a:pt x="3483381" y="291118"/>
                  </a:cubicBezTo>
                  <a:close/>
                  <a:moveTo>
                    <a:pt x="3455136" y="291118"/>
                  </a:moveTo>
                  <a:cubicBezTo>
                    <a:pt x="3460248" y="291118"/>
                    <a:pt x="3464393" y="295263"/>
                    <a:pt x="3464393" y="300375"/>
                  </a:cubicBezTo>
                  <a:cubicBezTo>
                    <a:pt x="3464393" y="305487"/>
                    <a:pt x="3460248" y="309632"/>
                    <a:pt x="3455136" y="309632"/>
                  </a:cubicBezTo>
                  <a:cubicBezTo>
                    <a:pt x="3450024" y="309632"/>
                    <a:pt x="3445879" y="305487"/>
                    <a:pt x="3445879" y="300375"/>
                  </a:cubicBezTo>
                  <a:cubicBezTo>
                    <a:pt x="3445879" y="295263"/>
                    <a:pt x="3450024" y="291118"/>
                    <a:pt x="3455136" y="291118"/>
                  </a:cubicBezTo>
                  <a:close/>
                  <a:moveTo>
                    <a:pt x="3426890" y="291118"/>
                  </a:moveTo>
                  <a:cubicBezTo>
                    <a:pt x="3432003" y="291118"/>
                    <a:pt x="3436147" y="295263"/>
                    <a:pt x="3436147" y="300375"/>
                  </a:cubicBezTo>
                  <a:cubicBezTo>
                    <a:pt x="3436147" y="305487"/>
                    <a:pt x="3432003" y="309632"/>
                    <a:pt x="3426890" y="309632"/>
                  </a:cubicBezTo>
                  <a:cubicBezTo>
                    <a:pt x="3421778" y="309632"/>
                    <a:pt x="3417634" y="305487"/>
                    <a:pt x="3417634" y="300375"/>
                  </a:cubicBezTo>
                  <a:cubicBezTo>
                    <a:pt x="3417634" y="295263"/>
                    <a:pt x="3421778" y="291118"/>
                    <a:pt x="3426890" y="291118"/>
                  </a:cubicBezTo>
                  <a:close/>
                  <a:moveTo>
                    <a:pt x="3398688" y="291118"/>
                  </a:moveTo>
                  <a:cubicBezTo>
                    <a:pt x="3403800" y="291118"/>
                    <a:pt x="3407944" y="295263"/>
                    <a:pt x="3407944" y="300375"/>
                  </a:cubicBezTo>
                  <a:cubicBezTo>
                    <a:pt x="3407944" y="305487"/>
                    <a:pt x="3403800" y="309632"/>
                    <a:pt x="3398688" y="309632"/>
                  </a:cubicBezTo>
                  <a:cubicBezTo>
                    <a:pt x="3393575" y="309632"/>
                    <a:pt x="3389431" y="305487"/>
                    <a:pt x="3389431" y="300375"/>
                  </a:cubicBezTo>
                  <a:cubicBezTo>
                    <a:pt x="3389431" y="295263"/>
                    <a:pt x="3393575" y="291118"/>
                    <a:pt x="3398688" y="291118"/>
                  </a:cubicBezTo>
                  <a:close/>
                  <a:moveTo>
                    <a:pt x="3370427" y="291118"/>
                  </a:moveTo>
                  <a:cubicBezTo>
                    <a:pt x="3375539" y="291118"/>
                    <a:pt x="3379683" y="295263"/>
                    <a:pt x="3379683" y="300375"/>
                  </a:cubicBezTo>
                  <a:cubicBezTo>
                    <a:pt x="3379683" y="305487"/>
                    <a:pt x="3375539" y="309632"/>
                    <a:pt x="3370427" y="309632"/>
                  </a:cubicBezTo>
                  <a:cubicBezTo>
                    <a:pt x="3365314" y="309632"/>
                    <a:pt x="3361170" y="305487"/>
                    <a:pt x="3361170" y="300375"/>
                  </a:cubicBezTo>
                  <a:cubicBezTo>
                    <a:pt x="3361170" y="295263"/>
                    <a:pt x="3365314" y="291118"/>
                    <a:pt x="3370427" y="291118"/>
                  </a:cubicBezTo>
                  <a:close/>
                  <a:moveTo>
                    <a:pt x="3342189" y="291118"/>
                  </a:moveTo>
                  <a:cubicBezTo>
                    <a:pt x="3347301" y="291118"/>
                    <a:pt x="3351445" y="295263"/>
                    <a:pt x="3351445" y="300375"/>
                  </a:cubicBezTo>
                  <a:cubicBezTo>
                    <a:pt x="3351445" y="305487"/>
                    <a:pt x="3347301" y="309632"/>
                    <a:pt x="3342189" y="309632"/>
                  </a:cubicBezTo>
                  <a:cubicBezTo>
                    <a:pt x="3337076" y="309632"/>
                    <a:pt x="3332932" y="305487"/>
                    <a:pt x="3332932" y="300375"/>
                  </a:cubicBezTo>
                  <a:cubicBezTo>
                    <a:pt x="3332932" y="295263"/>
                    <a:pt x="3337076" y="291118"/>
                    <a:pt x="3342189" y="291118"/>
                  </a:cubicBezTo>
                  <a:close/>
                  <a:moveTo>
                    <a:pt x="3313944" y="291118"/>
                  </a:moveTo>
                  <a:cubicBezTo>
                    <a:pt x="3319056" y="291118"/>
                    <a:pt x="3323201" y="295263"/>
                    <a:pt x="3323201" y="300375"/>
                  </a:cubicBezTo>
                  <a:cubicBezTo>
                    <a:pt x="3323201" y="305487"/>
                    <a:pt x="3319056" y="309632"/>
                    <a:pt x="3313944" y="309632"/>
                  </a:cubicBezTo>
                  <a:cubicBezTo>
                    <a:pt x="3308831" y="309632"/>
                    <a:pt x="3304687" y="305487"/>
                    <a:pt x="3304687" y="300375"/>
                  </a:cubicBezTo>
                  <a:cubicBezTo>
                    <a:pt x="3304687" y="295263"/>
                    <a:pt x="3308831" y="291118"/>
                    <a:pt x="3313944" y="291118"/>
                  </a:cubicBezTo>
                  <a:close/>
                  <a:moveTo>
                    <a:pt x="3285697" y="291118"/>
                  </a:moveTo>
                  <a:cubicBezTo>
                    <a:pt x="3290810" y="291118"/>
                    <a:pt x="3294954" y="295263"/>
                    <a:pt x="3294954" y="300375"/>
                  </a:cubicBezTo>
                  <a:cubicBezTo>
                    <a:pt x="3294954" y="305487"/>
                    <a:pt x="3290810" y="309632"/>
                    <a:pt x="3285697" y="309632"/>
                  </a:cubicBezTo>
                  <a:cubicBezTo>
                    <a:pt x="3280585" y="309632"/>
                    <a:pt x="3276441" y="305487"/>
                    <a:pt x="3276441" y="300375"/>
                  </a:cubicBezTo>
                  <a:cubicBezTo>
                    <a:pt x="3276441" y="295263"/>
                    <a:pt x="3280585" y="291118"/>
                    <a:pt x="3285697" y="291118"/>
                  </a:cubicBezTo>
                  <a:close/>
                  <a:moveTo>
                    <a:pt x="3257453" y="291118"/>
                  </a:moveTo>
                  <a:cubicBezTo>
                    <a:pt x="3262565" y="291118"/>
                    <a:pt x="3266709" y="295263"/>
                    <a:pt x="3266709" y="300375"/>
                  </a:cubicBezTo>
                  <a:cubicBezTo>
                    <a:pt x="3266709" y="305487"/>
                    <a:pt x="3262565" y="309632"/>
                    <a:pt x="3257453" y="309632"/>
                  </a:cubicBezTo>
                  <a:cubicBezTo>
                    <a:pt x="3252340" y="309632"/>
                    <a:pt x="3248196" y="305487"/>
                    <a:pt x="3248196" y="300375"/>
                  </a:cubicBezTo>
                  <a:cubicBezTo>
                    <a:pt x="3248196" y="295263"/>
                    <a:pt x="3252340" y="291118"/>
                    <a:pt x="3257453" y="291118"/>
                  </a:cubicBezTo>
                  <a:close/>
                  <a:moveTo>
                    <a:pt x="3229207" y="291118"/>
                  </a:moveTo>
                  <a:cubicBezTo>
                    <a:pt x="3234319" y="291118"/>
                    <a:pt x="3238463" y="295263"/>
                    <a:pt x="3238463" y="300375"/>
                  </a:cubicBezTo>
                  <a:cubicBezTo>
                    <a:pt x="3238463" y="305487"/>
                    <a:pt x="3234319" y="309632"/>
                    <a:pt x="3229207" y="309632"/>
                  </a:cubicBezTo>
                  <a:cubicBezTo>
                    <a:pt x="3224094" y="309632"/>
                    <a:pt x="3219950" y="305487"/>
                    <a:pt x="3219950" y="300375"/>
                  </a:cubicBezTo>
                  <a:cubicBezTo>
                    <a:pt x="3219950" y="295263"/>
                    <a:pt x="3224094" y="291118"/>
                    <a:pt x="3229207" y="291118"/>
                  </a:cubicBezTo>
                  <a:close/>
                  <a:moveTo>
                    <a:pt x="3200962" y="291118"/>
                  </a:moveTo>
                  <a:cubicBezTo>
                    <a:pt x="3206074" y="291118"/>
                    <a:pt x="3210219" y="295263"/>
                    <a:pt x="3210219" y="300375"/>
                  </a:cubicBezTo>
                  <a:cubicBezTo>
                    <a:pt x="3210219" y="305487"/>
                    <a:pt x="3206074" y="309632"/>
                    <a:pt x="3200962" y="309632"/>
                  </a:cubicBezTo>
                  <a:cubicBezTo>
                    <a:pt x="3195849" y="309632"/>
                    <a:pt x="3191705" y="305487"/>
                    <a:pt x="3191705" y="300375"/>
                  </a:cubicBezTo>
                  <a:cubicBezTo>
                    <a:pt x="3191705" y="295263"/>
                    <a:pt x="3195849" y="291118"/>
                    <a:pt x="3200962" y="291118"/>
                  </a:cubicBezTo>
                  <a:close/>
                  <a:moveTo>
                    <a:pt x="3172715" y="291118"/>
                  </a:moveTo>
                  <a:cubicBezTo>
                    <a:pt x="3177828" y="291118"/>
                    <a:pt x="3181972" y="295263"/>
                    <a:pt x="3181972" y="300375"/>
                  </a:cubicBezTo>
                  <a:cubicBezTo>
                    <a:pt x="3181972" y="305487"/>
                    <a:pt x="3177828" y="309632"/>
                    <a:pt x="3172715" y="309632"/>
                  </a:cubicBezTo>
                  <a:cubicBezTo>
                    <a:pt x="3167603" y="309632"/>
                    <a:pt x="3163459" y="305487"/>
                    <a:pt x="3163459" y="300375"/>
                  </a:cubicBezTo>
                  <a:cubicBezTo>
                    <a:pt x="3163459" y="295263"/>
                    <a:pt x="3167603" y="291118"/>
                    <a:pt x="3172715" y="291118"/>
                  </a:cubicBezTo>
                  <a:close/>
                  <a:moveTo>
                    <a:pt x="3144471" y="291118"/>
                  </a:moveTo>
                  <a:cubicBezTo>
                    <a:pt x="3149583" y="291118"/>
                    <a:pt x="3153727" y="295263"/>
                    <a:pt x="3153727" y="300375"/>
                  </a:cubicBezTo>
                  <a:cubicBezTo>
                    <a:pt x="3153727" y="305487"/>
                    <a:pt x="3149583" y="309632"/>
                    <a:pt x="3144471" y="309632"/>
                  </a:cubicBezTo>
                  <a:cubicBezTo>
                    <a:pt x="3139359" y="309632"/>
                    <a:pt x="3135214" y="305487"/>
                    <a:pt x="3135214" y="300375"/>
                  </a:cubicBezTo>
                  <a:cubicBezTo>
                    <a:pt x="3135214" y="295263"/>
                    <a:pt x="3139359" y="291118"/>
                    <a:pt x="3144471" y="291118"/>
                  </a:cubicBezTo>
                  <a:close/>
                  <a:moveTo>
                    <a:pt x="3116225" y="291118"/>
                  </a:moveTo>
                  <a:cubicBezTo>
                    <a:pt x="3121337" y="291118"/>
                    <a:pt x="3125481" y="295263"/>
                    <a:pt x="3125481" y="300375"/>
                  </a:cubicBezTo>
                  <a:cubicBezTo>
                    <a:pt x="3125481" y="305487"/>
                    <a:pt x="3121337" y="309632"/>
                    <a:pt x="3116225" y="309632"/>
                  </a:cubicBezTo>
                  <a:cubicBezTo>
                    <a:pt x="3111112" y="309632"/>
                    <a:pt x="3106968" y="305487"/>
                    <a:pt x="3106968" y="300375"/>
                  </a:cubicBezTo>
                  <a:cubicBezTo>
                    <a:pt x="3106968" y="295263"/>
                    <a:pt x="3111112" y="291118"/>
                    <a:pt x="3116225" y="291118"/>
                  </a:cubicBezTo>
                  <a:close/>
                  <a:moveTo>
                    <a:pt x="3087980" y="291118"/>
                  </a:moveTo>
                  <a:cubicBezTo>
                    <a:pt x="3093092" y="291118"/>
                    <a:pt x="3097237" y="295263"/>
                    <a:pt x="3097237" y="300375"/>
                  </a:cubicBezTo>
                  <a:cubicBezTo>
                    <a:pt x="3097237" y="305487"/>
                    <a:pt x="3093092" y="309632"/>
                    <a:pt x="3087980" y="309632"/>
                  </a:cubicBezTo>
                  <a:cubicBezTo>
                    <a:pt x="3082868" y="309632"/>
                    <a:pt x="3078723" y="305487"/>
                    <a:pt x="3078723" y="300375"/>
                  </a:cubicBezTo>
                  <a:cubicBezTo>
                    <a:pt x="3078723" y="295263"/>
                    <a:pt x="3082868" y="291118"/>
                    <a:pt x="3087980" y="291118"/>
                  </a:cubicBezTo>
                  <a:close/>
                  <a:moveTo>
                    <a:pt x="3059734" y="291118"/>
                  </a:moveTo>
                  <a:cubicBezTo>
                    <a:pt x="3064846" y="291118"/>
                    <a:pt x="3068990" y="295263"/>
                    <a:pt x="3068990" y="300375"/>
                  </a:cubicBezTo>
                  <a:cubicBezTo>
                    <a:pt x="3068990" y="305487"/>
                    <a:pt x="3064846" y="309632"/>
                    <a:pt x="3059734" y="309632"/>
                  </a:cubicBezTo>
                  <a:cubicBezTo>
                    <a:pt x="3054621" y="309632"/>
                    <a:pt x="3050477" y="305487"/>
                    <a:pt x="3050477" y="300375"/>
                  </a:cubicBezTo>
                  <a:cubicBezTo>
                    <a:pt x="3050477" y="295263"/>
                    <a:pt x="3054621" y="291118"/>
                    <a:pt x="3059734" y="291118"/>
                  </a:cubicBezTo>
                  <a:close/>
                  <a:moveTo>
                    <a:pt x="3031489" y="291118"/>
                  </a:moveTo>
                  <a:cubicBezTo>
                    <a:pt x="3036601" y="291118"/>
                    <a:pt x="3040746" y="295263"/>
                    <a:pt x="3040746" y="300375"/>
                  </a:cubicBezTo>
                  <a:cubicBezTo>
                    <a:pt x="3040746" y="305487"/>
                    <a:pt x="3036601" y="309632"/>
                    <a:pt x="3031489" y="309632"/>
                  </a:cubicBezTo>
                  <a:cubicBezTo>
                    <a:pt x="3026377" y="309632"/>
                    <a:pt x="3022232" y="305487"/>
                    <a:pt x="3022232" y="300375"/>
                  </a:cubicBezTo>
                  <a:cubicBezTo>
                    <a:pt x="3022232" y="295263"/>
                    <a:pt x="3026377" y="291118"/>
                    <a:pt x="3031489" y="291118"/>
                  </a:cubicBezTo>
                  <a:close/>
                  <a:moveTo>
                    <a:pt x="3003243" y="291118"/>
                  </a:moveTo>
                  <a:cubicBezTo>
                    <a:pt x="3008355" y="291118"/>
                    <a:pt x="3012499" y="295263"/>
                    <a:pt x="3012499" y="300375"/>
                  </a:cubicBezTo>
                  <a:cubicBezTo>
                    <a:pt x="3012499" y="305487"/>
                    <a:pt x="3008355" y="309632"/>
                    <a:pt x="3003243" y="309632"/>
                  </a:cubicBezTo>
                  <a:cubicBezTo>
                    <a:pt x="2998130" y="309632"/>
                    <a:pt x="2993986" y="305487"/>
                    <a:pt x="2993986" y="300375"/>
                  </a:cubicBezTo>
                  <a:cubicBezTo>
                    <a:pt x="2993986" y="295263"/>
                    <a:pt x="2998130" y="291118"/>
                    <a:pt x="3003243" y="291118"/>
                  </a:cubicBezTo>
                  <a:close/>
                  <a:moveTo>
                    <a:pt x="2974998" y="291118"/>
                  </a:moveTo>
                  <a:cubicBezTo>
                    <a:pt x="2980110" y="291118"/>
                    <a:pt x="2984255" y="295263"/>
                    <a:pt x="2984255" y="300375"/>
                  </a:cubicBezTo>
                  <a:cubicBezTo>
                    <a:pt x="2984255" y="305487"/>
                    <a:pt x="2980110" y="309632"/>
                    <a:pt x="2974998" y="309632"/>
                  </a:cubicBezTo>
                  <a:cubicBezTo>
                    <a:pt x="2969886" y="309632"/>
                    <a:pt x="2965741" y="305487"/>
                    <a:pt x="2965741" y="300375"/>
                  </a:cubicBezTo>
                  <a:cubicBezTo>
                    <a:pt x="2965741" y="295263"/>
                    <a:pt x="2969886" y="291118"/>
                    <a:pt x="2974998" y="291118"/>
                  </a:cubicBezTo>
                  <a:close/>
                  <a:moveTo>
                    <a:pt x="2946752" y="291118"/>
                  </a:moveTo>
                  <a:cubicBezTo>
                    <a:pt x="2951864" y="291118"/>
                    <a:pt x="2956008" y="295263"/>
                    <a:pt x="2956008" y="300375"/>
                  </a:cubicBezTo>
                  <a:cubicBezTo>
                    <a:pt x="2956008" y="305487"/>
                    <a:pt x="2951864" y="309632"/>
                    <a:pt x="2946752" y="309632"/>
                  </a:cubicBezTo>
                  <a:cubicBezTo>
                    <a:pt x="2941639" y="309632"/>
                    <a:pt x="2937495" y="305487"/>
                    <a:pt x="2937495" y="300375"/>
                  </a:cubicBezTo>
                  <a:cubicBezTo>
                    <a:pt x="2937495" y="295263"/>
                    <a:pt x="2941639" y="291118"/>
                    <a:pt x="2946752" y="291118"/>
                  </a:cubicBezTo>
                  <a:close/>
                  <a:moveTo>
                    <a:pt x="2918507" y="291118"/>
                  </a:moveTo>
                  <a:cubicBezTo>
                    <a:pt x="2923619" y="291118"/>
                    <a:pt x="2927764" y="295263"/>
                    <a:pt x="2927764" y="300375"/>
                  </a:cubicBezTo>
                  <a:cubicBezTo>
                    <a:pt x="2927764" y="305487"/>
                    <a:pt x="2923619" y="309632"/>
                    <a:pt x="2918507" y="309632"/>
                  </a:cubicBezTo>
                  <a:cubicBezTo>
                    <a:pt x="2913395" y="309632"/>
                    <a:pt x="2909250" y="305487"/>
                    <a:pt x="2909250" y="300375"/>
                  </a:cubicBezTo>
                  <a:cubicBezTo>
                    <a:pt x="2909250" y="295263"/>
                    <a:pt x="2913395" y="291118"/>
                    <a:pt x="2918507" y="291118"/>
                  </a:cubicBezTo>
                  <a:close/>
                  <a:moveTo>
                    <a:pt x="2890261" y="291118"/>
                  </a:moveTo>
                  <a:cubicBezTo>
                    <a:pt x="2895373" y="291118"/>
                    <a:pt x="2899517" y="295263"/>
                    <a:pt x="2899517" y="300375"/>
                  </a:cubicBezTo>
                  <a:cubicBezTo>
                    <a:pt x="2899517" y="305487"/>
                    <a:pt x="2895373" y="309632"/>
                    <a:pt x="2890261" y="309632"/>
                  </a:cubicBezTo>
                  <a:cubicBezTo>
                    <a:pt x="2885148" y="309632"/>
                    <a:pt x="2881004" y="305487"/>
                    <a:pt x="2881004" y="300375"/>
                  </a:cubicBezTo>
                  <a:cubicBezTo>
                    <a:pt x="2881004" y="295263"/>
                    <a:pt x="2885148" y="291118"/>
                    <a:pt x="2890261" y="291118"/>
                  </a:cubicBezTo>
                  <a:close/>
                  <a:moveTo>
                    <a:pt x="2862016" y="291118"/>
                  </a:moveTo>
                  <a:cubicBezTo>
                    <a:pt x="2867129" y="291118"/>
                    <a:pt x="2871273" y="295263"/>
                    <a:pt x="2871273" y="300375"/>
                  </a:cubicBezTo>
                  <a:cubicBezTo>
                    <a:pt x="2871273" y="305487"/>
                    <a:pt x="2867129" y="309632"/>
                    <a:pt x="2862016" y="309632"/>
                  </a:cubicBezTo>
                  <a:cubicBezTo>
                    <a:pt x="2856904" y="309632"/>
                    <a:pt x="2852759" y="305487"/>
                    <a:pt x="2852759" y="300375"/>
                  </a:cubicBezTo>
                  <a:cubicBezTo>
                    <a:pt x="2852759" y="295263"/>
                    <a:pt x="2856904" y="291118"/>
                    <a:pt x="2862016" y="291118"/>
                  </a:cubicBezTo>
                  <a:close/>
                  <a:moveTo>
                    <a:pt x="2833770" y="291118"/>
                  </a:moveTo>
                  <a:cubicBezTo>
                    <a:pt x="2838882" y="291118"/>
                    <a:pt x="2843026" y="295263"/>
                    <a:pt x="2843026" y="300375"/>
                  </a:cubicBezTo>
                  <a:cubicBezTo>
                    <a:pt x="2843026" y="305487"/>
                    <a:pt x="2838882" y="309632"/>
                    <a:pt x="2833770" y="309632"/>
                  </a:cubicBezTo>
                  <a:cubicBezTo>
                    <a:pt x="2828657" y="309632"/>
                    <a:pt x="2824513" y="305487"/>
                    <a:pt x="2824513" y="300375"/>
                  </a:cubicBezTo>
                  <a:cubicBezTo>
                    <a:pt x="2824513" y="295263"/>
                    <a:pt x="2828657" y="291118"/>
                    <a:pt x="2833770" y="291118"/>
                  </a:cubicBezTo>
                  <a:close/>
                  <a:moveTo>
                    <a:pt x="2805525" y="291118"/>
                  </a:moveTo>
                  <a:cubicBezTo>
                    <a:pt x="2810637" y="291118"/>
                    <a:pt x="2814782" y="295263"/>
                    <a:pt x="2814782" y="300375"/>
                  </a:cubicBezTo>
                  <a:cubicBezTo>
                    <a:pt x="2814782" y="305487"/>
                    <a:pt x="2810637" y="309632"/>
                    <a:pt x="2805525" y="309632"/>
                  </a:cubicBezTo>
                  <a:cubicBezTo>
                    <a:pt x="2800413" y="309632"/>
                    <a:pt x="2796268" y="305487"/>
                    <a:pt x="2796268" y="300375"/>
                  </a:cubicBezTo>
                  <a:cubicBezTo>
                    <a:pt x="2796268" y="295263"/>
                    <a:pt x="2800413" y="291118"/>
                    <a:pt x="2805525" y="291118"/>
                  </a:cubicBezTo>
                  <a:close/>
                  <a:moveTo>
                    <a:pt x="2777279" y="291118"/>
                  </a:moveTo>
                  <a:cubicBezTo>
                    <a:pt x="2782391" y="291118"/>
                    <a:pt x="2786535" y="295263"/>
                    <a:pt x="2786535" y="300375"/>
                  </a:cubicBezTo>
                  <a:cubicBezTo>
                    <a:pt x="2786535" y="305487"/>
                    <a:pt x="2782391" y="309632"/>
                    <a:pt x="2777279" y="309632"/>
                  </a:cubicBezTo>
                  <a:cubicBezTo>
                    <a:pt x="2772166" y="309632"/>
                    <a:pt x="2768022" y="305487"/>
                    <a:pt x="2768022" y="300375"/>
                  </a:cubicBezTo>
                  <a:cubicBezTo>
                    <a:pt x="2768022" y="295263"/>
                    <a:pt x="2772166" y="291118"/>
                    <a:pt x="2777279" y="291118"/>
                  </a:cubicBezTo>
                  <a:close/>
                  <a:moveTo>
                    <a:pt x="2749034" y="291118"/>
                  </a:moveTo>
                  <a:cubicBezTo>
                    <a:pt x="2754146" y="291118"/>
                    <a:pt x="2758291" y="295263"/>
                    <a:pt x="2758291" y="300375"/>
                  </a:cubicBezTo>
                  <a:cubicBezTo>
                    <a:pt x="2758291" y="305487"/>
                    <a:pt x="2754146" y="309632"/>
                    <a:pt x="2749034" y="309632"/>
                  </a:cubicBezTo>
                  <a:cubicBezTo>
                    <a:pt x="2743922" y="309632"/>
                    <a:pt x="2739777" y="305487"/>
                    <a:pt x="2739777" y="300375"/>
                  </a:cubicBezTo>
                  <a:cubicBezTo>
                    <a:pt x="2739777" y="295263"/>
                    <a:pt x="2743922" y="291118"/>
                    <a:pt x="2749034" y="291118"/>
                  </a:cubicBezTo>
                  <a:close/>
                  <a:moveTo>
                    <a:pt x="2720788" y="291118"/>
                  </a:moveTo>
                  <a:cubicBezTo>
                    <a:pt x="2725900" y="291118"/>
                    <a:pt x="2730045" y="295263"/>
                    <a:pt x="2730045" y="300375"/>
                  </a:cubicBezTo>
                  <a:cubicBezTo>
                    <a:pt x="2730045" y="305487"/>
                    <a:pt x="2725900" y="309632"/>
                    <a:pt x="2720788" y="309632"/>
                  </a:cubicBezTo>
                  <a:cubicBezTo>
                    <a:pt x="2715675" y="309632"/>
                    <a:pt x="2711531" y="305487"/>
                    <a:pt x="2711531" y="300375"/>
                  </a:cubicBezTo>
                  <a:cubicBezTo>
                    <a:pt x="2711531" y="295263"/>
                    <a:pt x="2715675" y="291118"/>
                    <a:pt x="2720788" y="291118"/>
                  </a:cubicBezTo>
                  <a:close/>
                  <a:moveTo>
                    <a:pt x="2692543" y="291118"/>
                  </a:moveTo>
                  <a:cubicBezTo>
                    <a:pt x="2697656" y="291118"/>
                    <a:pt x="2701800" y="295263"/>
                    <a:pt x="2701800" y="300375"/>
                  </a:cubicBezTo>
                  <a:cubicBezTo>
                    <a:pt x="2701800" y="305487"/>
                    <a:pt x="2697656" y="309632"/>
                    <a:pt x="2692543" y="309632"/>
                  </a:cubicBezTo>
                  <a:cubicBezTo>
                    <a:pt x="2687431" y="309632"/>
                    <a:pt x="2683286" y="305487"/>
                    <a:pt x="2683286" y="300375"/>
                  </a:cubicBezTo>
                  <a:cubicBezTo>
                    <a:pt x="2683286" y="295263"/>
                    <a:pt x="2687431" y="291118"/>
                    <a:pt x="2692543" y="291118"/>
                  </a:cubicBezTo>
                  <a:close/>
                  <a:moveTo>
                    <a:pt x="2664297" y="291118"/>
                  </a:moveTo>
                  <a:cubicBezTo>
                    <a:pt x="2669409" y="291118"/>
                    <a:pt x="2673553" y="295263"/>
                    <a:pt x="2673553" y="300375"/>
                  </a:cubicBezTo>
                  <a:cubicBezTo>
                    <a:pt x="2673553" y="305487"/>
                    <a:pt x="2669409" y="309632"/>
                    <a:pt x="2664297" y="309632"/>
                  </a:cubicBezTo>
                  <a:cubicBezTo>
                    <a:pt x="2659184" y="309632"/>
                    <a:pt x="2655040" y="305487"/>
                    <a:pt x="2655040" y="300375"/>
                  </a:cubicBezTo>
                  <a:cubicBezTo>
                    <a:pt x="2655040" y="295263"/>
                    <a:pt x="2659184" y="291118"/>
                    <a:pt x="2664297" y="291118"/>
                  </a:cubicBezTo>
                  <a:close/>
                  <a:moveTo>
                    <a:pt x="2636052" y="291118"/>
                  </a:moveTo>
                  <a:cubicBezTo>
                    <a:pt x="2641165" y="291118"/>
                    <a:pt x="2645309" y="295263"/>
                    <a:pt x="2645309" y="300375"/>
                  </a:cubicBezTo>
                  <a:cubicBezTo>
                    <a:pt x="2645309" y="305487"/>
                    <a:pt x="2641165" y="309632"/>
                    <a:pt x="2636052" y="309632"/>
                  </a:cubicBezTo>
                  <a:cubicBezTo>
                    <a:pt x="2630940" y="309632"/>
                    <a:pt x="2626795" y="305487"/>
                    <a:pt x="2626795" y="300375"/>
                  </a:cubicBezTo>
                  <a:cubicBezTo>
                    <a:pt x="2626795" y="295263"/>
                    <a:pt x="2630940" y="291118"/>
                    <a:pt x="2636052" y="291118"/>
                  </a:cubicBezTo>
                  <a:close/>
                  <a:moveTo>
                    <a:pt x="2607806" y="291118"/>
                  </a:moveTo>
                  <a:cubicBezTo>
                    <a:pt x="2612918" y="291118"/>
                    <a:pt x="2617063" y="295263"/>
                    <a:pt x="2617063" y="300375"/>
                  </a:cubicBezTo>
                  <a:cubicBezTo>
                    <a:pt x="2617063" y="305487"/>
                    <a:pt x="2612918" y="309632"/>
                    <a:pt x="2607806" y="309632"/>
                  </a:cubicBezTo>
                  <a:cubicBezTo>
                    <a:pt x="2602693" y="309632"/>
                    <a:pt x="2598549" y="305487"/>
                    <a:pt x="2598549" y="300375"/>
                  </a:cubicBezTo>
                  <a:cubicBezTo>
                    <a:pt x="2598549" y="295263"/>
                    <a:pt x="2602693" y="291118"/>
                    <a:pt x="2607806" y="291118"/>
                  </a:cubicBezTo>
                  <a:close/>
                  <a:moveTo>
                    <a:pt x="2579561" y="291118"/>
                  </a:moveTo>
                  <a:cubicBezTo>
                    <a:pt x="2584673" y="291118"/>
                    <a:pt x="2588818" y="295263"/>
                    <a:pt x="2588818" y="300375"/>
                  </a:cubicBezTo>
                  <a:cubicBezTo>
                    <a:pt x="2588818" y="305487"/>
                    <a:pt x="2584673" y="309632"/>
                    <a:pt x="2579561" y="309632"/>
                  </a:cubicBezTo>
                  <a:cubicBezTo>
                    <a:pt x="2574449" y="309632"/>
                    <a:pt x="2570305" y="305487"/>
                    <a:pt x="2570305" y="300375"/>
                  </a:cubicBezTo>
                  <a:cubicBezTo>
                    <a:pt x="2570305" y="295263"/>
                    <a:pt x="2574449" y="291118"/>
                    <a:pt x="2579561" y="291118"/>
                  </a:cubicBezTo>
                  <a:close/>
                  <a:moveTo>
                    <a:pt x="2551315" y="291118"/>
                  </a:moveTo>
                  <a:cubicBezTo>
                    <a:pt x="2556427" y="291118"/>
                    <a:pt x="2560571" y="295263"/>
                    <a:pt x="2560571" y="300375"/>
                  </a:cubicBezTo>
                  <a:cubicBezTo>
                    <a:pt x="2560571" y="305487"/>
                    <a:pt x="2556427" y="309632"/>
                    <a:pt x="2551315" y="309632"/>
                  </a:cubicBezTo>
                  <a:cubicBezTo>
                    <a:pt x="2546202" y="309632"/>
                    <a:pt x="2542058" y="305487"/>
                    <a:pt x="2542058" y="300375"/>
                  </a:cubicBezTo>
                  <a:cubicBezTo>
                    <a:pt x="2542058" y="295263"/>
                    <a:pt x="2546202" y="291118"/>
                    <a:pt x="2551315" y="291118"/>
                  </a:cubicBezTo>
                  <a:close/>
                  <a:moveTo>
                    <a:pt x="2523069" y="291118"/>
                  </a:moveTo>
                  <a:cubicBezTo>
                    <a:pt x="2528181" y="291118"/>
                    <a:pt x="2532325" y="295263"/>
                    <a:pt x="2532325" y="300375"/>
                  </a:cubicBezTo>
                  <a:cubicBezTo>
                    <a:pt x="2532325" y="305487"/>
                    <a:pt x="2528181" y="309632"/>
                    <a:pt x="2523069" y="309632"/>
                  </a:cubicBezTo>
                  <a:cubicBezTo>
                    <a:pt x="2517956" y="309632"/>
                    <a:pt x="2513812" y="305487"/>
                    <a:pt x="2513812" y="300375"/>
                  </a:cubicBezTo>
                  <a:cubicBezTo>
                    <a:pt x="2513812" y="295263"/>
                    <a:pt x="2517956" y="291118"/>
                    <a:pt x="2523069" y="291118"/>
                  </a:cubicBezTo>
                  <a:close/>
                  <a:moveTo>
                    <a:pt x="2494824" y="291118"/>
                  </a:moveTo>
                  <a:cubicBezTo>
                    <a:pt x="2499936" y="291118"/>
                    <a:pt x="2504081" y="295263"/>
                    <a:pt x="2504081" y="300375"/>
                  </a:cubicBezTo>
                  <a:cubicBezTo>
                    <a:pt x="2504081" y="305487"/>
                    <a:pt x="2499936" y="309632"/>
                    <a:pt x="2494824" y="309632"/>
                  </a:cubicBezTo>
                  <a:cubicBezTo>
                    <a:pt x="2489712" y="309632"/>
                    <a:pt x="2485567" y="305487"/>
                    <a:pt x="2485567" y="300375"/>
                  </a:cubicBezTo>
                  <a:cubicBezTo>
                    <a:pt x="2485567" y="295263"/>
                    <a:pt x="2489712" y="291118"/>
                    <a:pt x="2494824" y="291118"/>
                  </a:cubicBezTo>
                  <a:close/>
                  <a:moveTo>
                    <a:pt x="2466578" y="291118"/>
                  </a:moveTo>
                  <a:cubicBezTo>
                    <a:pt x="2471690" y="291118"/>
                    <a:pt x="2475834" y="295263"/>
                    <a:pt x="2475834" y="300375"/>
                  </a:cubicBezTo>
                  <a:cubicBezTo>
                    <a:pt x="2475834" y="305487"/>
                    <a:pt x="2471690" y="309632"/>
                    <a:pt x="2466578" y="309632"/>
                  </a:cubicBezTo>
                  <a:cubicBezTo>
                    <a:pt x="2461465" y="309632"/>
                    <a:pt x="2457321" y="305487"/>
                    <a:pt x="2457321" y="300375"/>
                  </a:cubicBezTo>
                  <a:cubicBezTo>
                    <a:pt x="2457321" y="295263"/>
                    <a:pt x="2461465" y="291118"/>
                    <a:pt x="2466578" y="291118"/>
                  </a:cubicBezTo>
                  <a:close/>
                  <a:moveTo>
                    <a:pt x="2438333" y="291118"/>
                  </a:moveTo>
                  <a:cubicBezTo>
                    <a:pt x="2443445" y="291118"/>
                    <a:pt x="2447590" y="295263"/>
                    <a:pt x="2447590" y="300375"/>
                  </a:cubicBezTo>
                  <a:cubicBezTo>
                    <a:pt x="2447590" y="305487"/>
                    <a:pt x="2443445" y="309632"/>
                    <a:pt x="2438333" y="309632"/>
                  </a:cubicBezTo>
                  <a:cubicBezTo>
                    <a:pt x="2433221" y="309632"/>
                    <a:pt x="2429076" y="305487"/>
                    <a:pt x="2429076" y="300375"/>
                  </a:cubicBezTo>
                  <a:cubicBezTo>
                    <a:pt x="2429076" y="295263"/>
                    <a:pt x="2433221" y="291118"/>
                    <a:pt x="2438333" y="291118"/>
                  </a:cubicBezTo>
                  <a:close/>
                  <a:moveTo>
                    <a:pt x="2410087" y="291118"/>
                  </a:moveTo>
                  <a:cubicBezTo>
                    <a:pt x="2415199" y="291118"/>
                    <a:pt x="2419343" y="295263"/>
                    <a:pt x="2419343" y="300375"/>
                  </a:cubicBezTo>
                  <a:cubicBezTo>
                    <a:pt x="2419343" y="305487"/>
                    <a:pt x="2415199" y="309632"/>
                    <a:pt x="2410087" y="309632"/>
                  </a:cubicBezTo>
                  <a:cubicBezTo>
                    <a:pt x="2404974" y="309632"/>
                    <a:pt x="2400830" y="305487"/>
                    <a:pt x="2400830" y="300375"/>
                  </a:cubicBezTo>
                  <a:cubicBezTo>
                    <a:pt x="2400830" y="295263"/>
                    <a:pt x="2404974" y="291118"/>
                    <a:pt x="2410087" y="291118"/>
                  </a:cubicBezTo>
                  <a:close/>
                  <a:moveTo>
                    <a:pt x="2381842" y="291118"/>
                  </a:moveTo>
                  <a:cubicBezTo>
                    <a:pt x="2386954" y="291118"/>
                    <a:pt x="2391099" y="295263"/>
                    <a:pt x="2391099" y="300375"/>
                  </a:cubicBezTo>
                  <a:cubicBezTo>
                    <a:pt x="2391099" y="305487"/>
                    <a:pt x="2386954" y="309632"/>
                    <a:pt x="2381842" y="309632"/>
                  </a:cubicBezTo>
                  <a:cubicBezTo>
                    <a:pt x="2376730" y="309632"/>
                    <a:pt x="2372585" y="305487"/>
                    <a:pt x="2372585" y="300375"/>
                  </a:cubicBezTo>
                  <a:cubicBezTo>
                    <a:pt x="2372585" y="295263"/>
                    <a:pt x="2376730" y="291118"/>
                    <a:pt x="2381842" y="291118"/>
                  </a:cubicBezTo>
                  <a:close/>
                  <a:moveTo>
                    <a:pt x="2353596" y="291118"/>
                  </a:moveTo>
                  <a:cubicBezTo>
                    <a:pt x="2358708" y="291118"/>
                    <a:pt x="2362852" y="295263"/>
                    <a:pt x="2362852" y="300375"/>
                  </a:cubicBezTo>
                  <a:cubicBezTo>
                    <a:pt x="2362852" y="305487"/>
                    <a:pt x="2358708" y="309632"/>
                    <a:pt x="2353596" y="309632"/>
                  </a:cubicBezTo>
                  <a:cubicBezTo>
                    <a:pt x="2348483" y="309632"/>
                    <a:pt x="2344339" y="305487"/>
                    <a:pt x="2344339" y="300375"/>
                  </a:cubicBezTo>
                  <a:cubicBezTo>
                    <a:pt x="2344339" y="295263"/>
                    <a:pt x="2348483" y="291118"/>
                    <a:pt x="2353596" y="291118"/>
                  </a:cubicBezTo>
                  <a:close/>
                  <a:moveTo>
                    <a:pt x="2325351" y="291118"/>
                  </a:moveTo>
                  <a:cubicBezTo>
                    <a:pt x="2330463" y="291118"/>
                    <a:pt x="2334608" y="295263"/>
                    <a:pt x="2334608" y="300375"/>
                  </a:cubicBezTo>
                  <a:cubicBezTo>
                    <a:pt x="2334608" y="305487"/>
                    <a:pt x="2330463" y="309632"/>
                    <a:pt x="2325351" y="309632"/>
                  </a:cubicBezTo>
                  <a:cubicBezTo>
                    <a:pt x="2320239" y="309632"/>
                    <a:pt x="2316094" y="305487"/>
                    <a:pt x="2316094" y="300375"/>
                  </a:cubicBezTo>
                  <a:cubicBezTo>
                    <a:pt x="2316094" y="295263"/>
                    <a:pt x="2320239" y="291118"/>
                    <a:pt x="2325351" y="291118"/>
                  </a:cubicBezTo>
                  <a:close/>
                  <a:moveTo>
                    <a:pt x="2297105" y="291118"/>
                  </a:moveTo>
                  <a:cubicBezTo>
                    <a:pt x="2302217" y="291118"/>
                    <a:pt x="2306361" y="295263"/>
                    <a:pt x="2306361" y="300375"/>
                  </a:cubicBezTo>
                  <a:cubicBezTo>
                    <a:pt x="2306361" y="305487"/>
                    <a:pt x="2302217" y="309632"/>
                    <a:pt x="2297105" y="309632"/>
                  </a:cubicBezTo>
                  <a:cubicBezTo>
                    <a:pt x="2291992" y="309632"/>
                    <a:pt x="2287848" y="305487"/>
                    <a:pt x="2287848" y="300375"/>
                  </a:cubicBezTo>
                  <a:cubicBezTo>
                    <a:pt x="2287848" y="295263"/>
                    <a:pt x="2291992" y="291118"/>
                    <a:pt x="2297105" y="291118"/>
                  </a:cubicBezTo>
                  <a:close/>
                  <a:moveTo>
                    <a:pt x="2268860" y="291118"/>
                  </a:moveTo>
                  <a:cubicBezTo>
                    <a:pt x="2273973" y="291118"/>
                    <a:pt x="2278117" y="295263"/>
                    <a:pt x="2278117" y="300375"/>
                  </a:cubicBezTo>
                  <a:cubicBezTo>
                    <a:pt x="2278117" y="305487"/>
                    <a:pt x="2273973" y="309632"/>
                    <a:pt x="2268860" y="309632"/>
                  </a:cubicBezTo>
                  <a:cubicBezTo>
                    <a:pt x="2263748" y="309632"/>
                    <a:pt x="2259603" y="305487"/>
                    <a:pt x="2259603" y="300375"/>
                  </a:cubicBezTo>
                  <a:cubicBezTo>
                    <a:pt x="2259603" y="295263"/>
                    <a:pt x="2263748" y="291118"/>
                    <a:pt x="2268860" y="291118"/>
                  </a:cubicBezTo>
                  <a:close/>
                  <a:moveTo>
                    <a:pt x="2240614" y="291118"/>
                  </a:moveTo>
                  <a:cubicBezTo>
                    <a:pt x="2245726" y="291118"/>
                    <a:pt x="2249870" y="295263"/>
                    <a:pt x="2249870" y="300375"/>
                  </a:cubicBezTo>
                  <a:cubicBezTo>
                    <a:pt x="2249870" y="305487"/>
                    <a:pt x="2245726" y="309632"/>
                    <a:pt x="2240614" y="309632"/>
                  </a:cubicBezTo>
                  <a:cubicBezTo>
                    <a:pt x="2235501" y="309632"/>
                    <a:pt x="2231357" y="305487"/>
                    <a:pt x="2231357" y="300375"/>
                  </a:cubicBezTo>
                  <a:cubicBezTo>
                    <a:pt x="2231357" y="295263"/>
                    <a:pt x="2235501" y="291118"/>
                    <a:pt x="2240614" y="291118"/>
                  </a:cubicBezTo>
                  <a:close/>
                  <a:moveTo>
                    <a:pt x="2212369" y="291118"/>
                  </a:moveTo>
                  <a:cubicBezTo>
                    <a:pt x="2217482" y="291118"/>
                    <a:pt x="2221626" y="295263"/>
                    <a:pt x="2221626" y="300375"/>
                  </a:cubicBezTo>
                  <a:cubicBezTo>
                    <a:pt x="2221626" y="305487"/>
                    <a:pt x="2217482" y="309632"/>
                    <a:pt x="2212369" y="309632"/>
                  </a:cubicBezTo>
                  <a:cubicBezTo>
                    <a:pt x="2207257" y="309632"/>
                    <a:pt x="2203112" y="305487"/>
                    <a:pt x="2203112" y="300375"/>
                  </a:cubicBezTo>
                  <a:cubicBezTo>
                    <a:pt x="2203112" y="295263"/>
                    <a:pt x="2207257" y="291118"/>
                    <a:pt x="2212369" y="291118"/>
                  </a:cubicBezTo>
                  <a:close/>
                  <a:moveTo>
                    <a:pt x="2184123" y="291118"/>
                  </a:moveTo>
                  <a:cubicBezTo>
                    <a:pt x="2189235" y="291118"/>
                    <a:pt x="2193379" y="295263"/>
                    <a:pt x="2193379" y="300375"/>
                  </a:cubicBezTo>
                  <a:cubicBezTo>
                    <a:pt x="2193379" y="305487"/>
                    <a:pt x="2189235" y="309632"/>
                    <a:pt x="2184123" y="309632"/>
                  </a:cubicBezTo>
                  <a:cubicBezTo>
                    <a:pt x="2179010" y="309632"/>
                    <a:pt x="2174866" y="305487"/>
                    <a:pt x="2174866" y="300375"/>
                  </a:cubicBezTo>
                  <a:cubicBezTo>
                    <a:pt x="2174866" y="295263"/>
                    <a:pt x="2179010" y="291118"/>
                    <a:pt x="2184123" y="291118"/>
                  </a:cubicBezTo>
                  <a:close/>
                  <a:moveTo>
                    <a:pt x="2155878" y="291118"/>
                  </a:moveTo>
                  <a:cubicBezTo>
                    <a:pt x="2160991" y="291118"/>
                    <a:pt x="2165135" y="295263"/>
                    <a:pt x="2165135" y="300375"/>
                  </a:cubicBezTo>
                  <a:cubicBezTo>
                    <a:pt x="2165135" y="305487"/>
                    <a:pt x="2160991" y="309632"/>
                    <a:pt x="2155878" y="309632"/>
                  </a:cubicBezTo>
                  <a:cubicBezTo>
                    <a:pt x="2150766" y="309632"/>
                    <a:pt x="2146621" y="305487"/>
                    <a:pt x="2146621" y="300375"/>
                  </a:cubicBezTo>
                  <a:cubicBezTo>
                    <a:pt x="2146621" y="295263"/>
                    <a:pt x="2150766" y="291118"/>
                    <a:pt x="2155878" y="291118"/>
                  </a:cubicBezTo>
                  <a:close/>
                  <a:moveTo>
                    <a:pt x="2127632" y="291118"/>
                  </a:moveTo>
                  <a:cubicBezTo>
                    <a:pt x="2132744" y="291118"/>
                    <a:pt x="2136888" y="295263"/>
                    <a:pt x="2136888" y="300375"/>
                  </a:cubicBezTo>
                  <a:cubicBezTo>
                    <a:pt x="2136888" y="305487"/>
                    <a:pt x="2132744" y="309632"/>
                    <a:pt x="2127632" y="309632"/>
                  </a:cubicBezTo>
                  <a:cubicBezTo>
                    <a:pt x="2122519" y="309632"/>
                    <a:pt x="2118375" y="305487"/>
                    <a:pt x="2118375" y="300375"/>
                  </a:cubicBezTo>
                  <a:cubicBezTo>
                    <a:pt x="2118375" y="295263"/>
                    <a:pt x="2122519" y="291118"/>
                    <a:pt x="2127632" y="291118"/>
                  </a:cubicBezTo>
                  <a:close/>
                  <a:moveTo>
                    <a:pt x="2099387" y="291118"/>
                  </a:moveTo>
                  <a:cubicBezTo>
                    <a:pt x="2104499" y="291118"/>
                    <a:pt x="2108644" y="295263"/>
                    <a:pt x="2108644" y="300375"/>
                  </a:cubicBezTo>
                  <a:cubicBezTo>
                    <a:pt x="2108644" y="305487"/>
                    <a:pt x="2104500" y="309632"/>
                    <a:pt x="2099387" y="309632"/>
                  </a:cubicBezTo>
                  <a:cubicBezTo>
                    <a:pt x="2094275" y="309632"/>
                    <a:pt x="2090130" y="305487"/>
                    <a:pt x="2090130" y="300375"/>
                  </a:cubicBezTo>
                  <a:cubicBezTo>
                    <a:pt x="2090130" y="295263"/>
                    <a:pt x="2094275" y="291118"/>
                    <a:pt x="2099387" y="291118"/>
                  </a:cubicBezTo>
                  <a:close/>
                  <a:moveTo>
                    <a:pt x="2071141" y="291118"/>
                  </a:moveTo>
                  <a:cubicBezTo>
                    <a:pt x="2076253" y="291118"/>
                    <a:pt x="2080398" y="295263"/>
                    <a:pt x="2080398" y="300375"/>
                  </a:cubicBezTo>
                  <a:cubicBezTo>
                    <a:pt x="2080398" y="305487"/>
                    <a:pt x="2076253" y="309632"/>
                    <a:pt x="2071141" y="309632"/>
                  </a:cubicBezTo>
                  <a:cubicBezTo>
                    <a:pt x="2066029" y="309632"/>
                    <a:pt x="2061884" y="305487"/>
                    <a:pt x="2061884" y="300375"/>
                  </a:cubicBezTo>
                  <a:cubicBezTo>
                    <a:pt x="2061884" y="295263"/>
                    <a:pt x="2066029" y="291118"/>
                    <a:pt x="2071141" y="291118"/>
                  </a:cubicBezTo>
                  <a:close/>
                  <a:moveTo>
                    <a:pt x="2042896" y="291118"/>
                  </a:moveTo>
                  <a:cubicBezTo>
                    <a:pt x="2048009" y="291118"/>
                    <a:pt x="2052153" y="295263"/>
                    <a:pt x="2052153" y="300375"/>
                  </a:cubicBezTo>
                  <a:cubicBezTo>
                    <a:pt x="2052153" y="305487"/>
                    <a:pt x="2048009" y="309632"/>
                    <a:pt x="2042896" y="309632"/>
                  </a:cubicBezTo>
                  <a:cubicBezTo>
                    <a:pt x="2037784" y="309632"/>
                    <a:pt x="2033640" y="305487"/>
                    <a:pt x="2033640" y="300375"/>
                  </a:cubicBezTo>
                  <a:cubicBezTo>
                    <a:pt x="2033640" y="295263"/>
                    <a:pt x="2037784" y="291118"/>
                    <a:pt x="2042896" y="291118"/>
                  </a:cubicBezTo>
                  <a:close/>
                  <a:moveTo>
                    <a:pt x="2014650" y="291118"/>
                  </a:moveTo>
                  <a:cubicBezTo>
                    <a:pt x="2019762" y="291118"/>
                    <a:pt x="2023907" y="295263"/>
                    <a:pt x="2023907" y="300375"/>
                  </a:cubicBezTo>
                  <a:cubicBezTo>
                    <a:pt x="2023907" y="305487"/>
                    <a:pt x="2019762" y="309632"/>
                    <a:pt x="2014650" y="309632"/>
                  </a:cubicBezTo>
                  <a:cubicBezTo>
                    <a:pt x="2009537" y="309632"/>
                    <a:pt x="2005393" y="305487"/>
                    <a:pt x="2005393" y="300375"/>
                  </a:cubicBezTo>
                  <a:cubicBezTo>
                    <a:pt x="2005393" y="295263"/>
                    <a:pt x="2009537" y="291118"/>
                    <a:pt x="2014650" y="291118"/>
                  </a:cubicBezTo>
                  <a:close/>
                  <a:moveTo>
                    <a:pt x="1986405" y="291118"/>
                  </a:moveTo>
                  <a:cubicBezTo>
                    <a:pt x="1991518" y="291118"/>
                    <a:pt x="1995662" y="295263"/>
                    <a:pt x="1995662" y="300375"/>
                  </a:cubicBezTo>
                  <a:cubicBezTo>
                    <a:pt x="1995662" y="305487"/>
                    <a:pt x="1991518" y="309632"/>
                    <a:pt x="1986405" y="309632"/>
                  </a:cubicBezTo>
                  <a:cubicBezTo>
                    <a:pt x="1981293" y="309632"/>
                    <a:pt x="1977148" y="305487"/>
                    <a:pt x="1977148" y="300375"/>
                  </a:cubicBezTo>
                  <a:cubicBezTo>
                    <a:pt x="1977148" y="295263"/>
                    <a:pt x="1981293" y="291118"/>
                    <a:pt x="1986405" y="291118"/>
                  </a:cubicBezTo>
                  <a:close/>
                  <a:moveTo>
                    <a:pt x="1958159" y="291118"/>
                  </a:moveTo>
                  <a:cubicBezTo>
                    <a:pt x="1963271" y="291118"/>
                    <a:pt x="1967416" y="295263"/>
                    <a:pt x="1967416" y="300375"/>
                  </a:cubicBezTo>
                  <a:cubicBezTo>
                    <a:pt x="1967416" y="305487"/>
                    <a:pt x="1963271" y="309632"/>
                    <a:pt x="1958159" y="309632"/>
                  </a:cubicBezTo>
                  <a:cubicBezTo>
                    <a:pt x="1953047" y="309632"/>
                    <a:pt x="1948902" y="305487"/>
                    <a:pt x="1948902" y="300375"/>
                  </a:cubicBezTo>
                  <a:cubicBezTo>
                    <a:pt x="1948902" y="295263"/>
                    <a:pt x="1953047" y="291118"/>
                    <a:pt x="1958159" y="291118"/>
                  </a:cubicBezTo>
                  <a:close/>
                  <a:moveTo>
                    <a:pt x="1929914" y="291118"/>
                  </a:moveTo>
                  <a:cubicBezTo>
                    <a:pt x="1935027" y="291118"/>
                    <a:pt x="1939171" y="295263"/>
                    <a:pt x="1939171" y="300375"/>
                  </a:cubicBezTo>
                  <a:cubicBezTo>
                    <a:pt x="1939171" y="305487"/>
                    <a:pt x="1935027" y="309632"/>
                    <a:pt x="1929914" y="309632"/>
                  </a:cubicBezTo>
                  <a:cubicBezTo>
                    <a:pt x="1924802" y="309632"/>
                    <a:pt x="1920658" y="305487"/>
                    <a:pt x="1920658" y="300375"/>
                  </a:cubicBezTo>
                  <a:cubicBezTo>
                    <a:pt x="1920658" y="295263"/>
                    <a:pt x="1924802" y="291118"/>
                    <a:pt x="1929914" y="291118"/>
                  </a:cubicBezTo>
                  <a:close/>
                  <a:moveTo>
                    <a:pt x="1901668" y="291118"/>
                  </a:moveTo>
                  <a:cubicBezTo>
                    <a:pt x="1906780" y="291118"/>
                    <a:pt x="1910925" y="295263"/>
                    <a:pt x="1910925" y="300375"/>
                  </a:cubicBezTo>
                  <a:cubicBezTo>
                    <a:pt x="1910925" y="305487"/>
                    <a:pt x="1906780" y="309632"/>
                    <a:pt x="1901668" y="309632"/>
                  </a:cubicBezTo>
                  <a:cubicBezTo>
                    <a:pt x="1896556" y="309632"/>
                    <a:pt x="1892411" y="305487"/>
                    <a:pt x="1892411" y="300375"/>
                  </a:cubicBezTo>
                  <a:cubicBezTo>
                    <a:pt x="1892411" y="295263"/>
                    <a:pt x="1896556" y="291118"/>
                    <a:pt x="1901668" y="291118"/>
                  </a:cubicBezTo>
                  <a:close/>
                  <a:moveTo>
                    <a:pt x="1873423" y="291118"/>
                  </a:moveTo>
                  <a:cubicBezTo>
                    <a:pt x="1878535" y="291118"/>
                    <a:pt x="1882680" y="295263"/>
                    <a:pt x="1882680" y="300375"/>
                  </a:cubicBezTo>
                  <a:cubicBezTo>
                    <a:pt x="1882680" y="305487"/>
                    <a:pt x="1878535" y="309632"/>
                    <a:pt x="1873423" y="309632"/>
                  </a:cubicBezTo>
                  <a:cubicBezTo>
                    <a:pt x="1868311" y="309632"/>
                    <a:pt x="1864166" y="305487"/>
                    <a:pt x="1864166" y="300375"/>
                  </a:cubicBezTo>
                  <a:cubicBezTo>
                    <a:pt x="1864166" y="295263"/>
                    <a:pt x="1868311" y="291118"/>
                    <a:pt x="1873423" y="291118"/>
                  </a:cubicBezTo>
                  <a:close/>
                  <a:moveTo>
                    <a:pt x="1845177" y="291118"/>
                  </a:moveTo>
                  <a:cubicBezTo>
                    <a:pt x="1850290" y="291118"/>
                    <a:pt x="1854434" y="295263"/>
                    <a:pt x="1854434" y="300375"/>
                  </a:cubicBezTo>
                  <a:cubicBezTo>
                    <a:pt x="1854434" y="305487"/>
                    <a:pt x="1850290" y="309632"/>
                    <a:pt x="1845177" y="309632"/>
                  </a:cubicBezTo>
                  <a:cubicBezTo>
                    <a:pt x="1840065" y="309632"/>
                    <a:pt x="1835921" y="305487"/>
                    <a:pt x="1835921" y="300375"/>
                  </a:cubicBezTo>
                  <a:cubicBezTo>
                    <a:pt x="1835921" y="295263"/>
                    <a:pt x="1840065" y="291118"/>
                    <a:pt x="1845177" y="291118"/>
                  </a:cubicBezTo>
                  <a:close/>
                  <a:moveTo>
                    <a:pt x="1816932" y="291118"/>
                  </a:moveTo>
                  <a:cubicBezTo>
                    <a:pt x="1822045" y="291118"/>
                    <a:pt x="1826189" y="295263"/>
                    <a:pt x="1826189" y="300375"/>
                  </a:cubicBezTo>
                  <a:cubicBezTo>
                    <a:pt x="1826189" y="305487"/>
                    <a:pt x="1822045" y="309632"/>
                    <a:pt x="1816932" y="309632"/>
                  </a:cubicBezTo>
                  <a:cubicBezTo>
                    <a:pt x="1811820" y="309632"/>
                    <a:pt x="1807675" y="305487"/>
                    <a:pt x="1807675" y="300375"/>
                  </a:cubicBezTo>
                  <a:cubicBezTo>
                    <a:pt x="1807675" y="295263"/>
                    <a:pt x="1811820" y="291118"/>
                    <a:pt x="1816932" y="291118"/>
                  </a:cubicBezTo>
                  <a:close/>
                  <a:moveTo>
                    <a:pt x="1788687" y="291118"/>
                  </a:moveTo>
                  <a:cubicBezTo>
                    <a:pt x="1793800" y="291118"/>
                    <a:pt x="1797944" y="295263"/>
                    <a:pt x="1797944" y="300375"/>
                  </a:cubicBezTo>
                  <a:cubicBezTo>
                    <a:pt x="1797944" y="305487"/>
                    <a:pt x="1793800" y="309632"/>
                    <a:pt x="1788687" y="309632"/>
                  </a:cubicBezTo>
                  <a:cubicBezTo>
                    <a:pt x="1783575" y="309632"/>
                    <a:pt x="1779430" y="305487"/>
                    <a:pt x="1779430" y="300375"/>
                  </a:cubicBezTo>
                  <a:cubicBezTo>
                    <a:pt x="1779430" y="295263"/>
                    <a:pt x="1783575" y="291118"/>
                    <a:pt x="1788687" y="291118"/>
                  </a:cubicBezTo>
                  <a:close/>
                  <a:moveTo>
                    <a:pt x="1760442" y="291118"/>
                  </a:moveTo>
                  <a:cubicBezTo>
                    <a:pt x="1765554" y="291118"/>
                    <a:pt x="1769699" y="295263"/>
                    <a:pt x="1769699" y="300375"/>
                  </a:cubicBezTo>
                  <a:cubicBezTo>
                    <a:pt x="1769699" y="305487"/>
                    <a:pt x="1765554" y="309632"/>
                    <a:pt x="1760442" y="309632"/>
                  </a:cubicBezTo>
                  <a:cubicBezTo>
                    <a:pt x="1755330" y="309632"/>
                    <a:pt x="1751185" y="305487"/>
                    <a:pt x="1751185" y="300375"/>
                  </a:cubicBezTo>
                  <a:cubicBezTo>
                    <a:pt x="1751185" y="295263"/>
                    <a:pt x="1755330" y="291118"/>
                    <a:pt x="1760442" y="291118"/>
                  </a:cubicBezTo>
                  <a:close/>
                  <a:moveTo>
                    <a:pt x="1732196" y="291118"/>
                  </a:moveTo>
                  <a:cubicBezTo>
                    <a:pt x="1737309" y="291118"/>
                    <a:pt x="1741453" y="295263"/>
                    <a:pt x="1741453" y="300375"/>
                  </a:cubicBezTo>
                  <a:cubicBezTo>
                    <a:pt x="1741453" y="305487"/>
                    <a:pt x="1737309" y="309632"/>
                    <a:pt x="1732196" y="309632"/>
                  </a:cubicBezTo>
                  <a:cubicBezTo>
                    <a:pt x="1727084" y="309632"/>
                    <a:pt x="1722939" y="305487"/>
                    <a:pt x="1722939" y="300375"/>
                  </a:cubicBezTo>
                  <a:cubicBezTo>
                    <a:pt x="1722939" y="295263"/>
                    <a:pt x="1727084" y="291118"/>
                    <a:pt x="1732196" y="291118"/>
                  </a:cubicBezTo>
                  <a:close/>
                  <a:moveTo>
                    <a:pt x="1703994" y="291118"/>
                  </a:moveTo>
                  <a:cubicBezTo>
                    <a:pt x="1709106" y="291118"/>
                    <a:pt x="1713250" y="295263"/>
                    <a:pt x="1713250" y="300375"/>
                  </a:cubicBezTo>
                  <a:cubicBezTo>
                    <a:pt x="1713250" y="305487"/>
                    <a:pt x="1709106" y="309632"/>
                    <a:pt x="1703994" y="309632"/>
                  </a:cubicBezTo>
                  <a:cubicBezTo>
                    <a:pt x="1698881" y="309632"/>
                    <a:pt x="1694737" y="305487"/>
                    <a:pt x="1694737" y="300375"/>
                  </a:cubicBezTo>
                  <a:cubicBezTo>
                    <a:pt x="1694737" y="295263"/>
                    <a:pt x="1698881" y="291118"/>
                    <a:pt x="1703994" y="291118"/>
                  </a:cubicBezTo>
                  <a:close/>
                  <a:moveTo>
                    <a:pt x="1675733" y="291118"/>
                  </a:moveTo>
                  <a:cubicBezTo>
                    <a:pt x="1680845" y="291118"/>
                    <a:pt x="1684989" y="295263"/>
                    <a:pt x="1684989" y="300375"/>
                  </a:cubicBezTo>
                  <a:cubicBezTo>
                    <a:pt x="1684989" y="305487"/>
                    <a:pt x="1680845" y="309632"/>
                    <a:pt x="1675733" y="309632"/>
                  </a:cubicBezTo>
                  <a:cubicBezTo>
                    <a:pt x="1670620" y="309632"/>
                    <a:pt x="1666476" y="305487"/>
                    <a:pt x="1666476" y="300375"/>
                  </a:cubicBezTo>
                  <a:cubicBezTo>
                    <a:pt x="1666476" y="295263"/>
                    <a:pt x="1670620" y="291118"/>
                    <a:pt x="1675733" y="291118"/>
                  </a:cubicBezTo>
                  <a:close/>
                  <a:moveTo>
                    <a:pt x="1647494" y="291118"/>
                  </a:moveTo>
                  <a:cubicBezTo>
                    <a:pt x="1652607" y="291118"/>
                    <a:pt x="1656751" y="295263"/>
                    <a:pt x="1656751" y="300375"/>
                  </a:cubicBezTo>
                  <a:cubicBezTo>
                    <a:pt x="1656751" y="305487"/>
                    <a:pt x="1652607" y="309632"/>
                    <a:pt x="1647494" y="309632"/>
                  </a:cubicBezTo>
                  <a:cubicBezTo>
                    <a:pt x="1642382" y="309632"/>
                    <a:pt x="1638238" y="305487"/>
                    <a:pt x="1638238" y="300375"/>
                  </a:cubicBezTo>
                  <a:cubicBezTo>
                    <a:pt x="1638238" y="295263"/>
                    <a:pt x="1642382" y="291118"/>
                    <a:pt x="1647494" y="291118"/>
                  </a:cubicBezTo>
                  <a:close/>
                  <a:moveTo>
                    <a:pt x="1619250" y="291118"/>
                  </a:moveTo>
                  <a:cubicBezTo>
                    <a:pt x="1624362" y="291118"/>
                    <a:pt x="1628506" y="295263"/>
                    <a:pt x="1628506" y="300375"/>
                  </a:cubicBezTo>
                  <a:cubicBezTo>
                    <a:pt x="1628506" y="305487"/>
                    <a:pt x="1624362" y="309632"/>
                    <a:pt x="1619250" y="309632"/>
                  </a:cubicBezTo>
                  <a:cubicBezTo>
                    <a:pt x="1614137" y="309632"/>
                    <a:pt x="1609993" y="305487"/>
                    <a:pt x="1609993" y="300375"/>
                  </a:cubicBezTo>
                  <a:cubicBezTo>
                    <a:pt x="1609993" y="295263"/>
                    <a:pt x="1614137" y="291118"/>
                    <a:pt x="1619250" y="291118"/>
                  </a:cubicBezTo>
                  <a:close/>
                  <a:moveTo>
                    <a:pt x="1591003" y="291118"/>
                  </a:moveTo>
                  <a:cubicBezTo>
                    <a:pt x="1596116" y="291118"/>
                    <a:pt x="1600260" y="295263"/>
                    <a:pt x="1600260" y="300375"/>
                  </a:cubicBezTo>
                  <a:cubicBezTo>
                    <a:pt x="1600260" y="305487"/>
                    <a:pt x="1596116" y="309632"/>
                    <a:pt x="1591003" y="309632"/>
                  </a:cubicBezTo>
                  <a:cubicBezTo>
                    <a:pt x="1585891" y="309632"/>
                    <a:pt x="1581747" y="305487"/>
                    <a:pt x="1581747" y="300375"/>
                  </a:cubicBezTo>
                  <a:cubicBezTo>
                    <a:pt x="1581747" y="295263"/>
                    <a:pt x="1585891" y="291118"/>
                    <a:pt x="1591003" y="291118"/>
                  </a:cubicBezTo>
                  <a:close/>
                  <a:moveTo>
                    <a:pt x="1562759" y="291118"/>
                  </a:moveTo>
                  <a:cubicBezTo>
                    <a:pt x="1567871" y="291118"/>
                    <a:pt x="1572015" y="295263"/>
                    <a:pt x="1572015" y="300375"/>
                  </a:cubicBezTo>
                  <a:cubicBezTo>
                    <a:pt x="1572015" y="305487"/>
                    <a:pt x="1567871" y="309632"/>
                    <a:pt x="1562759" y="309632"/>
                  </a:cubicBezTo>
                  <a:cubicBezTo>
                    <a:pt x="1557646" y="309632"/>
                    <a:pt x="1553502" y="305487"/>
                    <a:pt x="1553502" y="300375"/>
                  </a:cubicBezTo>
                  <a:cubicBezTo>
                    <a:pt x="1553502" y="295263"/>
                    <a:pt x="1557646" y="291118"/>
                    <a:pt x="1562759" y="291118"/>
                  </a:cubicBezTo>
                  <a:close/>
                  <a:moveTo>
                    <a:pt x="1534512" y="291118"/>
                  </a:moveTo>
                  <a:cubicBezTo>
                    <a:pt x="1539625" y="291118"/>
                    <a:pt x="1543769" y="295263"/>
                    <a:pt x="1543769" y="300375"/>
                  </a:cubicBezTo>
                  <a:cubicBezTo>
                    <a:pt x="1543769" y="305487"/>
                    <a:pt x="1539625" y="309632"/>
                    <a:pt x="1534512" y="309632"/>
                  </a:cubicBezTo>
                  <a:cubicBezTo>
                    <a:pt x="1529400" y="309632"/>
                    <a:pt x="1525256" y="305487"/>
                    <a:pt x="1525256" y="300375"/>
                  </a:cubicBezTo>
                  <a:cubicBezTo>
                    <a:pt x="1525256" y="295263"/>
                    <a:pt x="1529400" y="291118"/>
                    <a:pt x="1534512" y="291118"/>
                  </a:cubicBezTo>
                  <a:close/>
                  <a:moveTo>
                    <a:pt x="1506268" y="291118"/>
                  </a:moveTo>
                  <a:cubicBezTo>
                    <a:pt x="1511380" y="291118"/>
                    <a:pt x="1515525" y="295263"/>
                    <a:pt x="1515525" y="300375"/>
                  </a:cubicBezTo>
                  <a:cubicBezTo>
                    <a:pt x="1515525" y="305487"/>
                    <a:pt x="1511380" y="309632"/>
                    <a:pt x="1506268" y="309632"/>
                  </a:cubicBezTo>
                  <a:cubicBezTo>
                    <a:pt x="1501156" y="309632"/>
                    <a:pt x="1497011" y="305487"/>
                    <a:pt x="1497011" y="300375"/>
                  </a:cubicBezTo>
                  <a:cubicBezTo>
                    <a:pt x="1497011" y="295263"/>
                    <a:pt x="1501156" y="291118"/>
                    <a:pt x="1506268" y="291118"/>
                  </a:cubicBezTo>
                  <a:close/>
                  <a:moveTo>
                    <a:pt x="1478021" y="291118"/>
                  </a:moveTo>
                  <a:cubicBezTo>
                    <a:pt x="1483134" y="291118"/>
                    <a:pt x="1487278" y="295263"/>
                    <a:pt x="1487278" y="300375"/>
                  </a:cubicBezTo>
                  <a:cubicBezTo>
                    <a:pt x="1487278" y="305487"/>
                    <a:pt x="1483134" y="309632"/>
                    <a:pt x="1478021" y="309632"/>
                  </a:cubicBezTo>
                  <a:cubicBezTo>
                    <a:pt x="1472909" y="309632"/>
                    <a:pt x="1468765" y="305487"/>
                    <a:pt x="1468765" y="300375"/>
                  </a:cubicBezTo>
                  <a:cubicBezTo>
                    <a:pt x="1468765" y="295263"/>
                    <a:pt x="1472909" y="291118"/>
                    <a:pt x="1478021" y="291118"/>
                  </a:cubicBezTo>
                  <a:close/>
                  <a:moveTo>
                    <a:pt x="1449777" y="291118"/>
                  </a:moveTo>
                  <a:cubicBezTo>
                    <a:pt x="1454889" y="291118"/>
                    <a:pt x="1459033" y="295263"/>
                    <a:pt x="1459033" y="300375"/>
                  </a:cubicBezTo>
                  <a:cubicBezTo>
                    <a:pt x="1459033" y="305487"/>
                    <a:pt x="1454889" y="309632"/>
                    <a:pt x="1449777" y="309632"/>
                  </a:cubicBezTo>
                  <a:cubicBezTo>
                    <a:pt x="1444665" y="309632"/>
                    <a:pt x="1440520" y="305487"/>
                    <a:pt x="1440520" y="300375"/>
                  </a:cubicBezTo>
                  <a:cubicBezTo>
                    <a:pt x="1440520" y="295263"/>
                    <a:pt x="1444665" y="291118"/>
                    <a:pt x="1449777" y="291118"/>
                  </a:cubicBezTo>
                  <a:close/>
                  <a:moveTo>
                    <a:pt x="1421531" y="291118"/>
                  </a:moveTo>
                  <a:cubicBezTo>
                    <a:pt x="1426643" y="291118"/>
                    <a:pt x="1430787" y="295263"/>
                    <a:pt x="1430787" y="300375"/>
                  </a:cubicBezTo>
                  <a:cubicBezTo>
                    <a:pt x="1430787" y="305487"/>
                    <a:pt x="1426643" y="309632"/>
                    <a:pt x="1421531" y="309632"/>
                  </a:cubicBezTo>
                  <a:cubicBezTo>
                    <a:pt x="1416418" y="309632"/>
                    <a:pt x="1412274" y="305487"/>
                    <a:pt x="1412274" y="300375"/>
                  </a:cubicBezTo>
                  <a:cubicBezTo>
                    <a:pt x="1412274" y="295263"/>
                    <a:pt x="1416418" y="291118"/>
                    <a:pt x="1421531" y="291118"/>
                  </a:cubicBezTo>
                  <a:close/>
                  <a:moveTo>
                    <a:pt x="1393286" y="291118"/>
                  </a:moveTo>
                  <a:cubicBezTo>
                    <a:pt x="1398398" y="291118"/>
                    <a:pt x="1402543" y="295263"/>
                    <a:pt x="1402543" y="300375"/>
                  </a:cubicBezTo>
                  <a:cubicBezTo>
                    <a:pt x="1402543" y="305487"/>
                    <a:pt x="1398398" y="309632"/>
                    <a:pt x="1393286" y="309632"/>
                  </a:cubicBezTo>
                  <a:cubicBezTo>
                    <a:pt x="1388174" y="309632"/>
                    <a:pt x="1384029" y="305487"/>
                    <a:pt x="1384029" y="300375"/>
                  </a:cubicBezTo>
                  <a:cubicBezTo>
                    <a:pt x="1384029" y="295263"/>
                    <a:pt x="1388174" y="291118"/>
                    <a:pt x="1393286" y="291118"/>
                  </a:cubicBezTo>
                  <a:close/>
                  <a:moveTo>
                    <a:pt x="1365040" y="291118"/>
                  </a:moveTo>
                  <a:cubicBezTo>
                    <a:pt x="1370152" y="291118"/>
                    <a:pt x="1374296" y="295263"/>
                    <a:pt x="1374296" y="300375"/>
                  </a:cubicBezTo>
                  <a:cubicBezTo>
                    <a:pt x="1374296" y="305487"/>
                    <a:pt x="1370152" y="309632"/>
                    <a:pt x="1365040" y="309632"/>
                  </a:cubicBezTo>
                  <a:cubicBezTo>
                    <a:pt x="1359927" y="309632"/>
                    <a:pt x="1355783" y="305487"/>
                    <a:pt x="1355783" y="300375"/>
                  </a:cubicBezTo>
                  <a:cubicBezTo>
                    <a:pt x="1355783" y="295263"/>
                    <a:pt x="1359927" y="291118"/>
                    <a:pt x="1365040" y="291118"/>
                  </a:cubicBezTo>
                  <a:close/>
                  <a:moveTo>
                    <a:pt x="1336795" y="291118"/>
                  </a:moveTo>
                  <a:cubicBezTo>
                    <a:pt x="1341907" y="291118"/>
                    <a:pt x="1346052" y="295263"/>
                    <a:pt x="1346052" y="300375"/>
                  </a:cubicBezTo>
                  <a:cubicBezTo>
                    <a:pt x="1346052" y="305487"/>
                    <a:pt x="1341907" y="309632"/>
                    <a:pt x="1336795" y="309632"/>
                  </a:cubicBezTo>
                  <a:cubicBezTo>
                    <a:pt x="1331683" y="309632"/>
                    <a:pt x="1327538" y="305487"/>
                    <a:pt x="1327538" y="300375"/>
                  </a:cubicBezTo>
                  <a:cubicBezTo>
                    <a:pt x="1327538" y="295263"/>
                    <a:pt x="1331683" y="291118"/>
                    <a:pt x="1336795" y="291118"/>
                  </a:cubicBezTo>
                  <a:close/>
                  <a:moveTo>
                    <a:pt x="1308549" y="291118"/>
                  </a:moveTo>
                  <a:cubicBezTo>
                    <a:pt x="1313661" y="291118"/>
                    <a:pt x="1317805" y="295263"/>
                    <a:pt x="1317805" y="300375"/>
                  </a:cubicBezTo>
                  <a:cubicBezTo>
                    <a:pt x="1317805" y="305487"/>
                    <a:pt x="1313661" y="309632"/>
                    <a:pt x="1308549" y="309632"/>
                  </a:cubicBezTo>
                  <a:cubicBezTo>
                    <a:pt x="1303436" y="309632"/>
                    <a:pt x="1299292" y="305487"/>
                    <a:pt x="1299292" y="300375"/>
                  </a:cubicBezTo>
                  <a:cubicBezTo>
                    <a:pt x="1299292" y="295263"/>
                    <a:pt x="1303436" y="291118"/>
                    <a:pt x="1308549" y="291118"/>
                  </a:cubicBezTo>
                  <a:close/>
                  <a:moveTo>
                    <a:pt x="1280304" y="291118"/>
                  </a:moveTo>
                  <a:cubicBezTo>
                    <a:pt x="1285416" y="291118"/>
                    <a:pt x="1289561" y="295263"/>
                    <a:pt x="1289561" y="300375"/>
                  </a:cubicBezTo>
                  <a:cubicBezTo>
                    <a:pt x="1289561" y="305487"/>
                    <a:pt x="1285416" y="309632"/>
                    <a:pt x="1280304" y="309632"/>
                  </a:cubicBezTo>
                  <a:cubicBezTo>
                    <a:pt x="1275192" y="309632"/>
                    <a:pt x="1271047" y="305487"/>
                    <a:pt x="1271047" y="300375"/>
                  </a:cubicBezTo>
                  <a:cubicBezTo>
                    <a:pt x="1271047" y="295263"/>
                    <a:pt x="1275192" y="291118"/>
                    <a:pt x="1280304" y="291118"/>
                  </a:cubicBezTo>
                  <a:close/>
                  <a:moveTo>
                    <a:pt x="1252057" y="291118"/>
                  </a:moveTo>
                  <a:cubicBezTo>
                    <a:pt x="1257170" y="291118"/>
                    <a:pt x="1261314" y="295263"/>
                    <a:pt x="1261314" y="300375"/>
                  </a:cubicBezTo>
                  <a:cubicBezTo>
                    <a:pt x="1261314" y="305487"/>
                    <a:pt x="1257170" y="309632"/>
                    <a:pt x="1252057" y="309632"/>
                  </a:cubicBezTo>
                  <a:cubicBezTo>
                    <a:pt x="1246945" y="309632"/>
                    <a:pt x="1242801" y="305487"/>
                    <a:pt x="1242801" y="300375"/>
                  </a:cubicBezTo>
                  <a:cubicBezTo>
                    <a:pt x="1242801" y="295263"/>
                    <a:pt x="1246945" y="291118"/>
                    <a:pt x="1252057" y="291118"/>
                  </a:cubicBezTo>
                  <a:close/>
                  <a:moveTo>
                    <a:pt x="1223813" y="291118"/>
                  </a:moveTo>
                  <a:cubicBezTo>
                    <a:pt x="1228925" y="291118"/>
                    <a:pt x="1233070" y="295263"/>
                    <a:pt x="1233070" y="300375"/>
                  </a:cubicBezTo>
                  <a:cubicBezTo>
                    <a:pt x="1233070" y="305487"/>
                    <a:pt x="1228925" y="309632"/>
                    <a:pt x="1223813" y="309632"/>
                  </a:cubicBezTo>
                  <a:cubicBezTo>
                    <a:pt x="1218701" y="309632"/>
                    <a:pt x="1214556" y="305487"/>
                    <a:pt x="1214556" y="300375"/>
                  </a:cubicBezTo>
                  <a:cubicBezTo>
                    <a:pt x="1214556" y="295263"/>
                    <a:pt x="1218701" y="291118"/>
                    <a:pt x="1223813" y="291118"/>
                  </a:cubicBezTo>
                  <a:close/>
                  <a:moveTo>
                    <a:pt x="1195567" y="291118"/>
                  </a:moveTo>
                  <a:cubicBezTo>
                    <a:pt x="1200679" y="291118"/>
                    <a:pt x="1204823" y="295263"/>
                    <a:pt x="1204823" y="300375"/>
                  </a:cubicBezTo>
                  <a:cubicBezTo>
                    <a:pt x="1204823" y="305487"/>
                    <a:pt x="1200679" y="309632"/>
                    <a:pt x="1195567" y="309632"/>
                  </a:cubicBezTo>
                  <a:cubicBezTo>
                    <a:pt x="1190454" y="309632"/>
                    <a:pt x="1186310" y="305487"/>
                    <a:pt x="1186310" y="300375"/>
                  </a:cubicBezTo>
                  <a:cubicBezTo>
                    <a:pt x="1186310" y="295263"/>
                    <a:pt x="1190454" y="291118"/>
                    <a:pt x="1195567" y="291118"/>
                  </a:cubicBezTo>
                  <a:close/>
                  <a:moveTo>
                    <a:pt x="1167322" y="291118"/>
                  </a:moveTo>
                  <a:cubicBezTo>
                    <a:pt x="1172434" y="291118"/>
                    <a:pt x="1176579" y="295263"/>
                    <a:pt x="1176579" y="300375"/>
                  </a:cubicBezTo>
                  <a:cubicBezTo>
                    <a:pt x="1176579" y="305487"/>
                    <a:pt x="1172434" y="309632"/>
                    <a:pt x="1167322" y="309632"/>
                  </a:cubicBezTo>
                  <a:cubicBezTo>
                    <a:pt x="1162210" y="309632"/>
                    <a:pt x="1158065" y="305487"/>
                    <a:pt x="1158065" y="300375"/>
                  </a:cubicBezTo>
                  <a:cubicBezTo>
                    <a:pt x="1158065" y="295263"/>
                    <a:pt x="1162210" y="291118"/>
                    <a:pt x="1167322" y="291118"/>
                  </a:cubicBezTo>
                  <a:close/>
                  <a:moveTo>
                    <a:pt x="1139076" y="291118"/>
                  </a:moveTo>
                  <a:cubicBezTo>
                    <a:pt x="1144188" y="291118"/>
                    <a:pt x="1148332" y="295263"/>
                    <a:pt x="1148332" y="300375"/>
                  </a:cubicBezTo>
                  <a:cubicBezTo>
                    <a:pt x="1148332" y="305487"/>
                    <a:pt x="1144188" y="309632"/>
                    <a:pt x="1139076" y="309632"/>
                  </a:cubicBezTo>
                  <a:cubicBezTo>
                    <a:pt x="1133963" y="309632"/>
                    <a:pt x="1129819" y="305487"/>
                    <a:pt x="1129819" y="300375"/>
                  </a:cubicBezTo>
                  <a:cubicBezTo>
                    <a:pt x="1129819" y="295263"/>
                    <a:pt x="1133963" y="291118"/>
                    <a:pt x="1139076" y="291118"/>
                  </a:cubicBezTo>
                  <a:close/>
                  <a:moveTo>
                    <a:pt x="1110831" y="291118"/>
                  </a:moveTo>
                  <a:cubicBezTo>
                    <a:pt x="1115943" y="291118"/>
                    <a:pt x="1120088" y="295263"/>
                    <a:pt x="1120088" y="300375"/>
                  </a:cubicBezTo>
                  <a:cubicBezTo>
                    <a:pt x="1120088" y="305487"/>
                    <a:pt x="1115943" y="309632"/>
                    <a:pt x="1110831" y="309632"/>
                  </a:cubicBezTo>
                  <a:cubicBezTo>
                    <a:pt x="1105719" y="309632"/>
                    <a:pt x="1101574" y="305487"/>
                    <a:pt x="1101574" y="300375"/>
                  </a:cubicBezTo>
                  <a:cubicBezTo>
                    <a:pt x="1101574" y="295263"/>
                    <a:pt x="1105719" y="291118"/>
                    <a:pt x="1110831" y="291118"/>
                  </a:cubicBezTo>
                  <a:close/>
                  <a:moveTo>
                    <a:pt x="1082585" y="291118"/>
                  </a:moveTo>
                  <a:cubicBezTo>
                    <a:pt x="1087697" y="291118"/>
                    <a:pt x="1091841" y="295263"/>
                    <a:pt x="1091841" y="300375"/>
                  </a:cubicBezTo>
                  <a:cubicBezTo>
                    <a:pt x="1091841" y="305487"/>
                    <a:pt x="1087697" y="309632"/>
                    <a:pt x="1082585" y="309632"/>
                  </a:cubicBezTo>
                  <a:cubicBezTo>
                    <a:pt x="1077472" y="309632"/>
                    <a:pt x="1073328" y="305487"/>
                    <a:pt x="1073328" y="300375"/>
                  </a:cubicBezTo>
                  <a:cubicBezTo>
                    <a:pt x="1073328" y="295263"/>
                    <a:pt x="1077472" y="291118"/>
                    <a:pt x="1082585" y="291118"/>
                  </a:cubicBezTo>
                  <a:close/>
                  <a:moveTo>
                    <a:pt x="1054340" y="291118"/>
                  </a:moveTo>
                  <a:cubicBezTo>
                    <a:pt x="1059452" y="291118"/>
                    <a:pt x="1063597" y="295263"/>
                    <a:pt x="1063597" y="300375"/>
                  </a:cubicBezTo>
                  <a:cubicBezTo>
                    <a:pt x="1063597" y="305487"/>
                    <a:pt x="1059452" y="309632"/>
                    <a:pt x="1054340" y="309632"/>
                  </a:cubicBezTo>
                  <a:cubicBezTo>
                    <a:pt x="1049228" y="309632"/>
                    <a:pt x="1045083" y="305487"/>
                    <a:pt x="1045083" y="300375"/>
                  </a:cubicBezTo>
                  <a:cubicBezTo>
                    <a:pt x="1045083" y="295263"/>
                    <a:pt x="1049228" y="291118"/>
                    <a:pt x="1054340" y="291118"/>
                  </a:cubicBezTo>
                  <a:close/>
                  <a:moveTo>
                    <a:pt x="1026094" y="291118"/>
                  </a:moveTo>
                  <a:cubicBezTo>
                    <a:pt x="1031206" y="291118"/>
                    <a:pt x="1035351" y="295263"/>
                    <a:pt x="1035351" y="300375"/>
                  </a:cubicBezTo>
                  <a:cubicBezTo>
                    <a:pt x="1035351" y="305487"/>
                    <a:pt x="1031206" y="309632"/>
                    <a:pt x="1026094" y="309632"/>
                  </a:cubicBezTo>
                  <a:cubicBezTo>
                    <a:pt x="1020981" y="309632"/>
                    <a:pt x="1016837" y="305487"/>
                    <a:pt x="1016837" y="300375"/>
                  </a:cubicBezTo>
                  <a:cubicBezTo>
                    <a:pt x="1016837" y="295263"/>
                    <a:pt x="1020981" y="291118"/>
                    <a:pt x="1026094" y="291118"/>
                  </a:cubicBezTo>
                  <a:close/>
                  <a:moveTo>
                    <a:pt x="997849" y="291118"/>
                  </a:moveTo>
                  <a:cubicBezTo>
                    <a:pt x="1002961" y="291118"/>
                    <a:pt x="1007106" y="295263"/>
                    <a:pt x="1007106" y="300375"/>
                  </a:cubicBezTo>
                  <a:cubicBezTo>
                    <a:pt x="1007106" y="305487"/>
                    <a:pt x="1002961" y="309632"/>
                    <a:pt x="997849" y="309632"/>
                  </a:cubicBezTo>
                  <a:cubicBezTo>
                    <a:pt x="992737" y="309632"/>
                    <a:pt x="988592" y="305487"/>
                    <a:pt x="988592" y="300375"/>
                  </a:cubicBezTo>
                  <a:cubicBezTo>
                    <a:pt x="988592" y="295263"/>
                    <a:pt x="992737" y="291118"/>
                    <a:pt x="997849" y="291118"/>
                  </a:cubicBezTo>
                  <a:close/>
                  <a:moveTo>
                    <a:pt x="969603" y="291118"/>
                  </a:moveTo>
                  <a:cubicBezTo>
                    <a:pt x="974715" y="291118"/>
                    <a:pt x="978859" y="295263"/>
                    <a:pt x="978859" y="300375"/>
                  </a:cubicBezTo>
                  <a:cubicBezTo>
                    <a:pt x="978859" y="305487"/>
                    <a:pt x="974715" y="309632"/>
                    <a:pt x="969603" y="309632"/>
                  </a:cubicBezTo>
                  <a:cubicBezTo>
                    <a:pt x="964490" y="309632"/>
                    <a:pt x="960346" y="305487"/>
                    <a:pt x="960346" y="300375"/>
                  </a:cubicBezTo>
                  <a:cubicBezTo>
                    <a:pt x="960346" y="295263"/>
                    <a:pt x="964490" y="291118"/>
                    <a:pt x="969603" y="291118"/>
                  </a:cubicBezTo>
                  <a:close/>
                  <a:moveTo>
                    <a:pt x="941358" y="291118"/>
                  </a:moveTo>
                  <a:cubicBezTo>
                    <a:pt x="946470" y="291118"/>
                    <a:pt x="950615" y="295263"/>
                    <a:pt x="950615" y="300375"/>
                  </a:cubicBezTo>
                  <a:cubicBezTo>
                    <a:pt x="950615" y="305487"/>
                    <a:pt x="946470" y="309632"/>
                    <a:pt x="941358" y="309632"/>
                  </a:cubicBezTo>
                  <a:cubicBezTo>
                    <a:pt x="936246" y="309632"/>
                    <a:pt x="932101" y="305487"/>
                    <a:pt x="932101" y="300375"/>
                  </a:cubicBezTo>
                  <a:cubicBezTo>
                    <a:pt x="932101" y="295263"/>
                    <a:pt x="936246" y="291118"/>
                    <a:pt x="941358" y="291118"/>
                  </a:cubicBezTo>
                  <a:close/>
                  <a:moveTo>
                    <a:pt x="913112" y="291118"/>
                  </a:moveTo>
                  <a:cubicBezTo>
                    <a:pt x="918224" y="291118"/>
                    <a:pt x="922368" y="295263"/>
                    <a:pt x="922368" y="300375"/>
                  </a:cubicBezTo>
                  <a:cubicBezTo>
                    <a:pt x="922368" y="305487"/>
                    <a:pt x="918224" y="309632"/>
                    <a:pt x="913112" y="309632"/>
                  </a:cubicBezTo>
                  <a:cubicBezTo>
                    <a:pt x="907999" y="309632"/>
                    <a:pt x="903855" y="305487"/>
                    <a:pt x="903855" y="300375"/>
                  </a:cubicBezTo>
                  <a:cubicBezTo>
                    <a:pt x="903855" y="295263"/>
                    <a:pt x="907999" y="291118"/>
                    <a:pt x="913112" y="291118"/>
                  </a:cubicBezTo>
                  <a:close/>
                  <a:moveTo>
                    <a:pt x="884867" y="291118"/>
                  </a:moveTo>
                  <a:cubicBezTo>
                    <a:pt x="889979" y="291118"/>
                    <a:pt x="894124" y="295263"/>
                    <a:pt x="894124" y="300375"/>
                  </a:cubicBezTo>
                  <a:cubicBezTo>
                    <a:pt x="894124" y="305487"/>
                    <a:pt x="889979" y="309632"/>
                    <a:pt x="884867" y="309632"/>
                  </a:cubicBezTo>
                  <a:cubicBezTo>
                    <a:pt x="879755" y="309632"/>
                    <a:pt x="875611" y="305487"/>
                    <a:pt x="875611" y="300375"/>
                  </a:cubicBezTo>
                  <a:cubicBezTo>
                    <a:pt x="875611" y="295263"/>
                    <a:pt x="879755" y="291118"/>
                    <a:pt x="884867" y="291118"/>
                  </a:cubicBezTo>
                  <a:close/>
                  <a:moveTo>
                    <a:pt x="856621" y="291118"/>
                  </a:moveTo>
                  <a:cubicBezTo>
                    <a:pt x="861733" y="291118"/>
                    <a:pt x="865877" y="295263"/>
                    <a:pt x="865877" y="300375"/>
                  </a:cubicBezTo>
                  <a:cubicBezTo>
                    <a:pt x="865877" y="305487"/>
                    <a:pt x="861733" y="309632"/>
                    <a:pt x="856621" y="309632"/>
                  </a:cubicBezTo>
                  <a:cubicBezTo>
                    <a:pt x="851508" y="309632"/>
                    <a:pt x="847364" y="305487"/>
                    <a:pt x="847364" y="300375"/>
                  </a:cubicBezTo>
                  <a:cubicBezTo>
                    <a:pt x="847364" y="295263"/>
                    <a:pt x="851508" y="291118"/>
                    <a:pt x="856621" y="291118"/>
                  </a:cubicBezTo>
                  <a:close/>
                  <a:moveTo>
                    <a:pt x="828374" y="291118"/>
                  </a:moveTo>
                  <a:cubicBezTo>
                    <a:pt x="833487" y="291118"/>
                    <a:pt x="837631" y="295263"/>
                    <a:pt x="837631" y="300375"/>
                  </a:cubicBezTo>
                  <a:cubicBezTo>
                    <a:pt x="837631" y="305487"/>
                    <a:pt x="833487" y="309632"/>
                    <a:pt x="828374" y="309632"/>
                  </a:cubicBezTo>
                  <a:cubicBezTo>
                    <a:pt x="823262" y="309632"/>
                    <a:pt x="819118" y="305487"/>
                    <a:pt x="819118" y="300375"/>
                  </a:cubicBezTo>
                  <a:cubicBezTo>
                    <a:pt x="819118" y="295263"/>
                    <a:pt x="823262" y="291118"/>
                    <a:pt x="828374" y="291118"/>
                  </a:cubicBezTo>
                  <a:close/>
                  <a:moveTo>
                    <a:pt x="800130" y="291118"/>
                  </a:moveTo>
                  <a:cubicBezTo>
                    <a:pt x="805242" y="291118"/>
                    <a:pt x="809387" y="295263"/>
                    <a:pt x="809387" y="300375"/>
                  </a:cubicBezTo>
                  <a:cubicBezTo>
                    <a:pt x="809387" y="305487"/>
                    <a:pt x="805242" y="309632"/>
                    <a:pt x="800130" y="309632"/>
                  </a:cubicBezTo>
                  <a:cubicBezTo>
                    <a:pt x="795018" y="309632"/>
                    <a:pt x="790873" y="305487"/>
                    <a:pt x="790873" y="300375"/>
                  </a:cubicBezTo>
                  <a:cubicBezTo>
                    <a:pt x="790873" y="295263"/>
                    <a:pt x="795018" y="291118"/>
                    <a:pt x="800130" y="291118"/>
                  </a:cubicBezTo>
                  <a:close/>
                  <a:moveTo>
                    <a:pt x="771883" y="291118"/>
                  </a:moveTo>
                  <a:cubicBezTo>
                    <a:pt x="776996" y="291118"/>
                    <a:pt x="781140" y="295263"/>
                    <a:pt x="781140" y="300375"/>
                  </a:cubicBezTo>
                  <a:cubicBezTo>
                    <a:pt x="781140" y="305487"/>
                    <a:pt x="776996" y="309632"/>
                    <a:pt x="771883" y="309632"/>
                  </a:cubicBezTo>
                  <a:cubicBezTo>
                    <a:pt x="766771" y="309632"/>
                    <a:pt x="762627" y="305487"/>
                    <a:pt x="762627" y="300375"/>
                  </a:cubicBezTo>
                  <a:cubicBezTo>
                    <a:pt x="762627" y="295263"/>
                    <a:pt x="766771" y="291118"/>
                    <a:pt x="771883" y="291118"/>
                  </a:cubicBezTo>
                  <a:close/>
                  <a:moveTo>
                    <a:pt x="743639" y="291118"/>
                  </a:moveTo>
                  <a:cubicBezTo>
                    <a:pt x="748751" y="291118"/>
                    <a:pt x="752896" y="295263"/>
                    <a:pt x="752896" y="300375"/>
                  </a:cubicBezTo>
                  <a:cubicBezTo>
                    <a:pt x="752896" y="305487"/>
                    <a:pt x="748751" y="309632"/>
                    <a:pt x="743639" y="309632"/>
                  </a:cubicBezTo>
                  <a:cubicBezTo>
                    <a:pt x="738527" y="309632"/>
                    <a:pt x="734382" y="305487"/>
                    <a:pt x="734382" y="300375"/>
                  </a:cubicBezTo>
                  <a:cubicBezTo>
                    <a:pt x="734382" y="295263"/>
                    <a:pt x="738527" y="291118"/>
                    <a:pt x="743639" y="291118"/>
                  </a:cubicBezTo>
                  <a:close/>
                  <a:moveTo>
                    <a:pt x="715393" y="291118"/>
                  </a:moveTo>
                  <a:cubicBezTo>
                    <a:pt x="720505" y="291118"/>
                    <a:pt x="724649" y="295263"/>
                    <a:pt x="724649" y="300375"/>
                  </a:cubicBezTo>
                  <a:cubicBezTo>
                    <a:pt x="724649" y="305487"/>
                    <a:pt x="720505" y="309632"/>
                    <a:pt x="715393" y="309632"/>
                  </a:cubicBezTo>
                  <a:cubicBezTo>
                    <a:pt x="710280" y="309632"/>
                    <a:pt x="706136" y="305487"/>
                    <a:pt x="706136" y="300375"/>
                  </a:cubicBezTo>
                  <a:cubicBezTo>
                    <a:pt x="706136" y="295263"/>
                    <a:pt x="710280" y="291118"/>
                    <a:pt x="715393" y="291118"/>
                  </a:cubicBezTo>
                  <a:close/>
                  <a:moveTo>
                    <a:pt x="687148" y="291118"/>
                  </a:moveTo>
                  <a:cubicBezTo>
                    <a:pt x="692260" y="291118"/>
                    <a:pt x="696405" y="295263"/>
                    <a:pt x="696405" y="300375"/>
                  </a:cubicBezTo>
                  <a:cubicBezTo>
                    <a:pt x="696405" y="305487"/>
                    <a:pt x="692260" y="309632"/>
                    <a:pt x="687148" y="309632"/>
                  </a:cubicBezTo>
                  <a:cubicBezTo>
                    <a:pt x="682036" y="309632"/>
                    <a:pt x="677891" y="305487"/>
                    <a:pt x="677891" y="300375"/>
                  </a:cubicBezTo>
                  <a:cubicBezTo>
                    <a:pt x="677891" y="295263"/>
                    <a:pt x="682036" y="291118"/>
                    <a:pt x="687148" y="291118"/>
                  </a:cubicBezTo>
                  <a:close/>
                  <a:moveTo>
                    <a:pt x="658902" y="291118"/>
                  </a:moveTo>
                  <a:cubicBezTo>
                    <a:pt x="664014" y="291118"/>
                    <a:pt x="668158" y="295263"/>
                    <a:pt x="668158" y="300375"/>
                  </a:cubicBezTo>
                  <a:cubicBezTo>
                    <a:pt x="668158" y="305487"/>
                    <a:pt x="664014" y="309632"/>
                    <a:pt x="658902" y="309632"/>
                  </a:cubicBezTo>
                  <a:cubicBezTo>
                    <a:pt x="653789" y="309632"/>
                    <a:pt x="649645" y="305487"/>
                    <a:pt x="649645" y="300375"/>
                  </a:cubicBezTo>
                  <a:cubicBezTo>
                    <a:pt x="649645" y="295263"/>
                    <a:pt x="653789" y="291118"/>
                    <a:pt x="658902" y="291118"/>
                  </a:cubicBezTo>
                  <a:close/>
                  <a:moveTo>
                    <a:pt x="630657" y="291118"/>
                  </a:moveTo>
                  <a:cubicBezTo>
                    <a:pt x="635769" y="291118"/>
                    <a:pt x="639914" y="295263"/>
                    <a:pt x="639914" y="300375"/>
                  </a:cubicBezTo>
                  <a:cubicBezTo>
                    <a:pt x="639914" y="305487"/>
                    <a:pt x="635769" y="309632"/>
                    <a:pt x="630657" y="309632"/>
                  </a:cubicBezTo>
                  <a:cubicBezTo>
                    <a:pt x="625545" y="309632"/>
                    <a:pt x="621400" y="305487"/>
                    <a:pt x="621400" y="300375"/>
                  </a:cubicBezTo>
                  <a:cubicBezTo>
                    <a:pt x="621400" y="295263"/>
                    <a:pt x="625545" y="291118"/>
                    <a:pt x="630657" y="291118"/>
                  </a:cubicBezTo>
                  <a:close/>
                  <a:moveTo>
                    <a:pt x="602411" y="291118"/>
                  </a:moveTo>
                  <a:cubicBezTo>
                    <a:pt x="607523" y="291118"/>
                    <a:pt x="611667" y="295263"/>
                    <a:pt x="611667" y="300375"/>
                  </a:cubicBezTo>
                  <a:cubicBezTo>
                    <a:pt x="611667" y="305487"/>
                    <a:pt x="607523" y="309632"/>
                    <a:pt x="602411" y="309632"/>
                  </a:cubicBezTo>
                  <a:cubicBezTo>
                    <a:pt x="597298" y="309632"/>
                    <a:pt x="593154" y="305487"/>
                    <a:pt x="593154" y="300375"/>
                  </a:cubicBezTo>
                  <a:cubicBezTo>
                    <a:pt x="593154" y="295263"/>
                    <a:pt x="597298" y="291118"/>
                    <a:pt x="602411" y="291118"/>
                  </a:cubicBezTo>
                  <a:close/>
                  <a:moveTo>
                    <a:pt x="574166" y="291118"/>
                  </a:moveTo>
                  <a:cubicBezTo>
                    <a:pt x="579278" y="291118"/>
                    <a:pt x="583423" y="295263"/>
                    <a:pt x="583423" y="300375"/>
                  </a:cubicBezTo>
                  <a:cubicBezTo>
                    <a:pt x="583423" y="305487"/>
                    <a:pt x="579278" y="309632"/>
                    <a:pt x="574166" y="309632"/>
                  </a:cubicBezTo>
                  <a:cubicBezTo>
                    <a:pt x="569054" y="309632"/>
                    <a:pt x="564909" y="305487"/>
                    <a:pt x="564909" y="300375"/>
                  </a:cubicBezTo>
                  <a:cubicBezTo>
                    <a:pt x="564909" y="295263"/>
                    <a:pt x="569054" y="291118"/>
                    <a:pt x="574166" y="291118"/>
                  </a:cubicBezTo>
                  <a:close/>
                  <a:moveTo>
                    <a:pt x="545920" y="291118"/>
                  </a:moveTo>
                  <a:cubicBezTo>
                    <a:pt x="551032" y="291118"/>
                    <a:pt x="555176" y="295263"/>
                    <a:pt x="555176" y="300375"/>
                  </a:cubicBezTo>
                  <a:cubicBezTo>
                    <a:pt x="555176" y="305487"/>
                    <a:pt x="551032" y="309632"/>
                    <a:pt x="545920" y="309632"/>
                  </a:cubicBezTo>
                  <a:cubicBezTo>
                    <a:pt x="540807" y="309632"/>
                    <a:pt x="536663" y="305487"/>
                    <a:pt x="536663" y="300375"/>
                  </a:cubicBezTo>
                  <a:cubicBezTo>
                    <a:pt x="536663" y="295263"/>
                    <a:pt x="540807" y="291118"/>
                    <a:pt x="545920" y="291118"/>
                  </a:cubicBezTo>
                  <a:close/>
                  <a:moveTo>
                    <a:pt x="517675" y="291118"/>
                  </a:moveTo>
                  <a:cubicBezTo>
                    <a:pt x="522787" y="291118"/>
                    <a:pt x="526932" y="295263"/>
                    <a:pt x="526932" y="300375"/>
                  </a:cubicBezTo>
                  <a:cubicBezTo>
                    <a:pt x="526932" y="305487"/>
                    <a:pt x="522787" y="309632"/>
                    <a:pt x="517675" y="309632"/>
                  </a:cubicBezTo>
                  <a:cubicBezTo>
                    <a:pt x="512563" y="309632"/>
                    <a:pt x="508418" y="305487"/>
                    <a:pt x="508418" y="300375"/>
                  </a:cubicBezTo>
                  <a:cubicBezTo>
                    <a:pt x="508418" y="295263"/>
                    <a:pt x="512563" y="291118"/>
                    <a:pt x="517675" y="291118"/>
                  </a:cubicBezTo>
                  <a:close/>
                  <a:moveTo>
                    <a:pt x="489429" y="291118"/>
                  </a:moveTo>
                  <a:cubicBezTo>
                    <a:pt x="494541" y="291118"/>
                    <a:pt x="498685" y="295263"/>
                    <a:pt x="498685" y="300375"/>
                  </a:cubicBezTo>
                  <a:cubicBezTo>
                    <a:pt x="498685" y="305487"/>
                    <a:pt x="494541" y="309632"/>
                    <a:pt x="489429" y="309632"/>
                  </a:cubicBezTo>
                  <a:cubicBezTo>
                    <a:pt x="484316" y="309632"/>
                    <a:pt x="480172" y="305487"/>
                    <a:pt x="480172" y="300375"/>
                  </a:cubicBezTo>
                  <a:cubicBezTo>
                    <a:pt x="480172" y="295263"/>
                    <a:pt x="484316" y="291118"/>
                    <a:pt x="489429" y="291118"/>
                  </a:cubicBezTo>
                  <a:close/>
                  <a:moveTo>
                    <a:pt x="461184" y="291118"/>
                  </a:moveTo>
                  <a:cubicBezTo>
                    <a:pt x="466296" y="291118"/>
                    <a:pt x="470441" y="295263"/>
                    <a:pt x="470441" y="300375"/>
                  </a:cubicBezTo>
                  <a:cubicBezTo>
                    <a:pt x="470441" y="305487"/>
                    <a:pt x="466296" y="309632"/>
                    <a:pt x="461184" y="309632"/>
                  </a:cubicBezTo>
                  <a:cubicBezTo>
                    <a:pt x="456072" y="309632"/>
                    <a:pt x="451927" y="305487"/>
                    <a:pt x="451927" y="300375"/>
                  </a:cubicBezTo>
                  <a:cubicBezTo>
                    <a:pt x="451927" y="295263"/>
                    <a:pt x="456072" y="291118"/>
                    <a:pt x="461184" y="291118"/>
                  </a:cubicBezTo>
                  <a:close/>
                  <a:moveTo>
                    <a:pt x="432938" y="291118"/>
                  </a:moveTo>
                  <a:cubicBezTo>
                    <a:pt x="438050" y="291118"/>
                    <a:pt x="442194" y="295263"/>
                    <a:pt x="442194" y="300375"/>
                  </a:cubicBezTo>
                  <a:cubicBezTo>
                    <a:pt x="442194" y="305487"/>
                    <a:pt x="438050" y="309632"/>
                    <a:pt x="432938" y="309632"/>
                  </a:cubicBezTo>
                  <a:cubicBezTo>
                    <a:pt x="427825" y="309632"/>
                    <a:pt x="423681" y="305487"/>
                    <a:pt x="423681" y="300375"/>
                  </a:cubicBezTo>
                  <a:cubicBezTo>
                    <a:pt x="423681" y="295263"/>
                    <a:pt x="427825" y="291118"/>
                    <a:pt x="432938" y="291118"/>
                  </a:cubicBezTo>
                  <a:close/>
                  <a:moveTo>
                    <a:pt x="404693" y="291118"/>
                  </a:moveTo>
                  <a:cubicBezTo>
                    <a:pt x="409805" y="291118"/>
                    <a:pt x="413950" y="295263"/>
                    <a:pt x="413950" y="300375"/>
                  </a:cubicBezTo>
                  <a:cubicBezTo>
                    <a:pt x="413950" y="305487"/>
                    <a:pt x="409806" y="309632"/>
                    <a:pt x="404693" y="309632"/>
                  </a:cubicBezTo>
                  <a:cubicBezTo>
                    <a:pt x="399581" y="309632"/>
                    <a:pt x="395436" y="305487"/>
                    <a:pt x="395436" y="300375"/>
                  </a:cubicBezTo>
                  <a:cubicBezTo>
                    <a:pt x="395436" y="295263"/>
                    <a:pt x="399581" y="291118"/>
                    <a:pt x="404693" y="291118"/>
                  </a:cubicBezTo>
                  <a:close/>
                  <a:moveTo>
                    <a:pt x="376447" y="291118"/>
                  </a:moveTo>
                  <a:cubicBezTo>
                    <a:pt x="381559" y="291118"/>
                    <a:pt x="385704" y="295263"/>
                    <a:pt x="385704" y="300375"/>
                  </a:cubicBezTo>
                  <a:cubicBezTo>
                    <a:pt x="385704" y="305487"/>
                    <a:pt x="381559" y="309632"/>
                    <a:pt x="376447" y="309632"/>
                  </a:cubicBezTo>
                  <a:cubicBezTo>
                    <a:pt x="371335" y="309632"/>
                    <a:pt x="367190" y="305487"/>
                    <a:pt x="367190" y="300375"/>
                  </a:cubicBezTo>
                  <a:cubicBezTo>
                    <a:pt x="367190" y="295263"/>
                    <a:pt x="371335" y="291118"/>
                    <a:pt x="376447" y="291118"/>
                  </a:cubicBezTo>
                  <a:close/>
                  <a:moveTo>
                    <a:pt x="348202" y="291118"/>
                  </a:moveTo>
                  <a:cubicBezTo>
                    <a:pt x="353314" y="291118"/>
                    <a:pt x="357459" y="295263"/>
                    <a:pt x="357459" y="300375"/>
                  </a:cubicBezTo>
                  <a:cubicBezTo>
                    <a:pt x="357459" y="305487"/>
                    <a:pt x="353315" y="309632"/>
                    <a:pt x="348202" y="309632"/>
                  </a:cubicBezTo>
                  <a:cubicBezTo>
                    <a:pt x="343090" y="309632"/>
                    <a:pt x="338946" y="305487"/>
                    <a:pt x="338946" y="300375"/>
                  </a:cubicBezTo>
                  <a:cubicBezTo>
                    <a:pt x="338946" y="295263"/>
                    <a:pt x="343090" y="291118"/>
                    <a:pt x="348202" y="291118"/>
                  </a:cubicBezTo>
                  <a:close/>
                  <a:moveTo>
                    <a:pt x="319956" y="291118"/>
                  </a:moveTo>
                  <a:cubicBezTo>
                    <a:pt x="325068" y="291118"/>
                    <a:pt x="329213" y="295263"/>
                    <a:pt x="329213" y="300375"/>
                  </a:cubicBezTo>
                  <a:cubicBezTo>
                    <a:pt x="329213" y="305487"/>
                    <a:pt x="325068" y="309632"/>
                    <a:pt x="319956" y="309632"/>
                  </a:cubicBezTo>
                  <a:cubicBezTo>
                    <a:pt x="314844" y="309632"/>
                    <a:pt x="310699" y="305487"/>
                    <a:pt x="310699" y="300375"/>
                  </a:cubicBezTo>
                  <a:cubicBezTo>
                    <a:pt x="310699" y="295263"/>
                    <a:pt x="314843" y="291118"/>
                    <a:pt x="319956" y="291118"/>
                  </a:cubicBezTo>
                  <a:close/>
                  <a:moveTo>
                    <a:pt x="291711" y="291118"/>
                  </a:moveTo>
                  <a:cubicBezTo>
                    <a:pt x="296823" y="291118"/>
                    <a:pt x="300968" y="295263"/>
                    <a:pt x="300968" y="300375"/>
                  </a:cubicBezTo>
                  <a:cubicBezTo>
                    <a:pt x="300968" y="305487"/>
                    <a:pt x="296824" y="309632"/>
                    <a:pt x="291711" y="309632"/>
                  </a:cubicBezTo>
                  <a:cubicBezTo>
                    <a:pt x="286599" y="309632"/>
                    <a:pt x="282454" y="305487"/>
                    <a:pt x="282454" y="300375"/>
                  </a:cubicBezTo>
                  <a:cubicBezTo>
                    <a:pt x="282454" y="295263"/>
                    <a:pt x="286599" y="291118"/>
                    <a:pt x="291711" y="291118"/>
                  </a:cubicBezTo>
                  <a:close/>
                  <a:moveTo>
                    <a:pt x="263465" y="291118"/>
                  </a:moveTo>
                  <a:cubicBezTo>
                    <a:pt x="268577" y="291118"/>
                    <a:pt x="272722" y="295263"/>
                    <a:pt x="272722" y="300375"/>
                  </a:cubicBezTo>
                  <a:cubicBezTo>
                    <a:pt x="272722" y="305487"/>
                    <a:pt x="268577" y="309632"/>
                    <a:pt x="263465" y="309632"/>
                  </a:cubicBezTo>
                  <a:cubicBezTo>
                    <a:pt x="258353" y="309632"/>
                    <a:pt x="254208" y="305487"/>
                    <a:pt x="254208" y="300375"/>
                  </a:cubicBezTo>
                  <a:cubicBezTo>
                    <a:pt x="254208" y="295263"/>
                    <a:pt x="258353" y="291118"/>
                    <a:pt x="263465" y="291118"/>
                  </a:cubicBezTo>
                  <a:close/>
                  <a:moveTo>
                    <a:pt x="235220" y="291118"/>
                  </a:moveTo>
                  <a:cubicBezTo>
                    <a:pt x="240333" y="291118"/>
                    <a:pt x="244477" y="295263"/>
                    <a:pt x="244477" y="300375"/>
                  </a:cubicBezTo>
                  <a:cubicBezTo>
                    <a:pt x="244477" y="305487"/>
                    <a:pt x="240333" y="309632"/>
                    <a:pt x="235220" y="309632"/>
                  </a:cubicBezTo>
                  <a:cubicBezTo>
                    <a:pt x="230108" y="309632"/>
                    <a:pt x="225963" y="305487"/>
                    <a:pt x="225963" y="300375"/>
                  </a:cubicBezTo>
                  <a:cubicBezTo>
                    <a:pt x="225963" y="295263"/>
                    <a:pt x="230108" y="291118"/>
                    <a:pt x="235220" y="291118"/>
                  </a:cubicBezTo>
                  <a:close/>
                  <a:moveTo>
                    <a:pt x="206974" y="291118"/>
                  </a:moveTo>
                  <a:cubicBezTo>
                    <a:pt x="212086" y="291118"/>
                    <a:pt x="216231" y="295263"/>
                    <a:pt x="216231" y="300375"/>
                  </a:cubicBezTo>
                  <a:cubicBezTo>
                    <a:pt x="216231" y="305487"/>
                    <a:pt x="212086" y="309632"/>
                    <a:pt x="206974" y="309632"/>
                  </a:cubicBezTo>
                  <a:cubicBezTo>
                    <a:pt x="201862" y="309632"/>
                    <a:pt x="197717" y="305487"/>
                    <a:pt x="197717" y="300375"/>
                  </a:cubicBezTo>
                  <a:cubicBezTo>
                    <a:pt x="197717" y="295263"/>
                    <a:pt x="201862" y="291118"/>
                    <a:pt x="206974" y="291118"/>
                  </a:cubicBezTo>
                  <a:close/>
                  <a:moveTo>
                    <a:pt x="178729" y="291118"/>
                  </a:moveTo>
                  <a:cubicBezTo>
                    <a:pt x="183841" y="291118"/>
                    <a:pt x="187985" y="295263"/>
                    <a:pt x="187985" y="300375"/>
                  </a:cubicBezTo>
                  <a:cubicBezTo>
                    <a:pt x="187985" y="305487"/>
                    <a:pt x="183841" y="309632"/>
                    <a:pt x="178729" y="309632"/>
                  </a:cubicBezTo>
                  <a:cubicBezTo>
                    <a:pt x="173617" y="309632"/>
                    <a:pt x="169472" y="305487"/>
                    <a:pt x="169472" y="300375"/>
                  </a:cubicBezTo>
                  <a:cubicBezTo>
                    <a:pt x="169472" y="295263"/>
                    <a:pt x="173617" y="291118"/>
                    <a:pt x="178729" y="291118"/>
                  </a:cubicBezTo>
                  <a:close/>
                  <a:moveTo>
                    <a:pt x="150483" y="291118"/>
                  </a:moveTo>
                  <a:cubicBezTo>
                    <a:pt x="155596" y="291118"/>
                    <a:pt x="159740" y="295263"/>
                    <a:pt x="159740" y="300375"/>
                  </a:cubicBezTo>
                  <a:cubicBezTo>
                    <a:pt x="159740" y="305487"/>
                    <a:pt x="155596" y="309632"/>
                    <a:pt x="150483" y="309632"/>
                  </a:cubicBezTo>
                  <a:cubicBezTo>
                    <a:pt x="145371" y="309632"/>
                    <a:pt x="141227" y="305487"/>
                    <a:pt x="141227" y="300375"/>
                  </a:cubicBezTo>
                  <a:cubicBezTo>
                    <a:pt x="141227" y="295263"/>
                    <a:pt x="145371" y="291118"/>
                    <a:pt x="150483" y="291118"/>
                  </a:cubicBezTo>
                  <a:close/>
                  <a:moveTo>
                    <a:pt x="122238" y="291118"/>
                  </a:moveTo>
                  <a:cubicBezTo>
                    <a:pt x="127350" y="291118"/>
                    <a:pt x="131495" y="295263"/>
                    <a:pt x="131495" y="300375"/>
                  </a:cubicBezTo>
                  <a:cubicBezTo>
                    <a:pt x="131495" y="305487"/>
                    <a:pt x="127350" y="309632"/>
                    <a:pt x="122238" y="309632"/>
                  </a:cubicBezTo>
                  <a:cubicBezTo>
                    <a:pt x="117126" y="309632"/>
                    <a:pt x="112981" y="305487"/>
                    <a:pt x="112981" y="300375"/>
                  </a:cubicBezTo>
                  <a:cubicBezTo>
                    <a:pt x="112981" y="295263"/>
                    <a:pt x="117126" y="291118"/>
                    <a:pt x="122238" y="291118"/>
                  </a:cubicBezTo>
                  <a:close/>
                  <a:moveTo>
                    <a:pt x="93993" y="291118"/>
                  </a:moveTo>
                  <a:cubicBezTo>
                    <a:pt x="99106" y="291118"/>
                    <a:pt x="103250" y="295263"/>
                    <a:pt x="103250" y="300375"/>
                  </a:cubicBezTo>
                  <a:cubicBezTo>
                    <a:pt x="103250" y="305487"/>
                    <a:pt x="99106" y="309632"/>
                    <a:pt x="93993" y="309632"/>
                  </a:cubicBezTo>
                  <a:cubicBezTo>
                    <a:pt x="88881" y="309632"/>
                    <a:pt x="84736" y="305487"/>
                    <a:pt x="84736" y="300375"/>
                  </a:cubicBezTo>
                  <a:cubicBezTo>
                    <a:pt x="84736" y="295263"/>
                    <a:pt x="88881" y="291118"/>
                    <a:pt x="93993" y="291118"/>
                  </a:cubicBezTo>
                  <a:close/>
                  <a:moveTo>
                    <a:pt x="65748" y="291118"/>
                  </a:moveTo>
                  <a:cubicBezTo>
                    <a:pt x="70860" y="291118"/>
                    <a:pt x="75004" y="295263"/>
                    <a:pt x="75004" y="300375"/>
                  </a:cubicBezTo>
                  <a:cubicBezTo>
                    <a:pt x="75004" y="305487"/>
                    <a:pt x="70860" y="309632"/>
                    <a:pt x="65748" y="309632"/>
                  </a:cubicBezTo>
                  <a:cubicBezTo>
                    <a:pt x="60636" y="309632"/>
                    <a:pt x="56491" y="305487"/>
                    <a:pt x="56491" y="300375"/>
                  </a:cubicBezTo>
                  <a:cubicBezTo>
                    <a:pt x="56491" y="295263"/>
                    <a:pt x="60636" y="291118"/>
                    <a:pt x="65748" y="291118"/>
                  </a:cubicBezTo>
                  <a:close/>
                  <a:moveTo>
                    <a:pt x="37502" y="291118"/>
                  </a:moveTo>
                  <a:cubicBezTo>
                    <a:pt x="42615" y="291118"/>
                    <a:pt x="46759" y="295263"/>
                    <a:pt x="46759" y="300375"/>
                  </a:cubicBezTo>
                  <a:cubicBezTo>
                    <a:pt x="46759" y="305487"/>
                    <a:pt x="42615" y="309632"/>
                    <a:pt x="37502" y="309632"/>
                  </a:cubicBezTo>
                  <a:cubicBezTo>
                    <a:pt x="32390" y="309632"/>
                    <a:pt x="28245" y="305487"/>
                    <a:pt x="28245" y="300375"/>
                  </a:cubicBezTo>
                  <a:cubicBezTo>
                    <a:pt x="28245" y="295263"/>
                    <a:pt x="32390" y="291118"/>
                    <a:pt x="37502" y="291118"/>
                  </a:cubicBezTo>
                  <a:close/>
                  <a:moveTo>
                    <a:pt x="9256" y="291118"/>
                  </a:moveTo>
                  <a:cubicBezTo>
                    <a:pt x="14369" y="291118"/>
                    <a:pt x="18513" y="295263"/>
                    <a:pt x="18513" y="300375"/>
                  </a:cubicBezTo>
                  <a:cubicBezTo>
                    <a:pt x="18513" y="305487"/>
                    <a:pt x="14369" y="309632"/>
                    <a:pt x="9256" y="309632"/>
                  </a:cubicBezTo>
                  <a:cubicBezTo>
                    <a:pt x="4144" y="309632"/>
                    <a:pt x="0" y="305487"/>
                    <a:pt x="0" y="300375"/>
                  </a:cubicBezTo>
                  <a:cubicBezTo>
                    <a:pt x="0" y="295263"/>
                    <a:pt x="4144" y="291118"/>
                    <a:pt x="9256" y="291118"/>
                  </a:cubicBezTo>
                  <a:close/>
                  <a:moveTo>
                    <a:pt x="4966269" y="266926"/>
                  </a:moveTo>
                  <a:lnTo>
                    <a:pt x="4966685" y="267342"/>
                  </a:lnTo>
                  <a:lnTo>
                    <a:pt x="4966685" y="284486"/>
                  </a:lnTo>
                  <a:lnTo>
                    <a:pt x="4966269" y="284902"/>
                  </a:lnTo>
                  <a:cubicBezTo>
                    <a:pt x="4961305" y="284902"/>
                    <a:pt x="4957281" y="280877"/>
                    <a:pt x="4957281" y="275914"/>
                  </a:cubicBezTo>
                  <a:cubicBezTo>
                    <a:pt x="4957281" y="270950"/>
                    <a:pt x="4961305" y="266926"/>
                    <a:pt x="4966269" y="266926"/>
                  </a:cubicBezTo>
                  <a:close/>
                  <a:moveTo>
                    <a:pt x="4938023" y="266926"/>
                  </a:moveTo>
                  <a:cubicBezTo>
                    <a:pt x="4942987" y="266926"/>
                    <a:pt x="4947011" y="270950"/>
                    <a:pt x="4947011" y="275914"/>
                  </a:cubicBezTo>
                  <a:cubicBezTo>
                    <a:pt x="4947011" y="280877"/>
                    <a:pt x="4942987" y="284902"/>
                    <a:pt x="4938023" y="284902"/>
                  </a:cubicBezTo>
                  <a:cubicBezTo>
                    <a:pt x="4933059" y="284902"/>
                    <a:pt x="4929035" y="280877"/>
                    <a:pt x="4929035" y="275914"/>
                  </a:cubicBezTo>
                  <a:cubicBezTo>
                    <a:pt x="4929035" y="270950"/>
                    <a:pt x="4933059" y="266926"/>
                    <a:pt x="4938023" y="266926"/>
                  </a:cubicBezTo>
                  <a:close/>
                  <a:moveTo>
                    <a:pt x="4909778" y="266926"/>
                  </a:moveTo>
                  <a:cubicBezTo>
                    <a:pt x="4914742" y="266926"/>
                    <a:pt x="4918766" y="270950"/>
                    <a:pt x="4918766" y="275914"/>
                  </a:cubicBezTo>
                  <a:cubicBezTo>
                    <a:pt x="4918766" y="280877"/>
                    <a:pt x="4914742" y="284902"/>
                    <a:pt x="4909778" y="284902"/>
                  </a:cubicBezTo>
                  <a:cubicBezTo>
                    <a:pt x="4904814" y="284902"/>
                    <a:pt x="4900790" y="280877"/>
                    <a:pt x="4900790" y="275914"/>
                  </a:cubicBezTo>
                  <a:cubicBezTo>
                    <a:pt x="4900790" y="270950"/>
                    <a:pt x="4904814" y="266926"/>
                    <a:pt x="4909778" y="266926"/>
                  </a:cubicBezTo>
                  <a:close/>
                  <a:moveTo>
                    <a:pt x="4881532" y="266926"/>
                  </a:moveTo>
                  <a:cubicBezTo>
                    <a:pt x="4886496" y="266926"/>
                    <a:pt x="4890520" y="270950"/>
                    <a:pt x="4890520" y="275914"/>
                  </a:cubicBezTo>
                  <a:cubicBezTo>
                    <a:pt x="4890520" y="280877"/>
                    <a:pt x="4886496" y="284902"/>
                    <a:pt x="4881532" y="284902"/>
                  </a:cubicBezTo>
                  <a:cubicBezTo>
                    <a:pt x="4876568" y="284902"/>
                    <a:pt x="4872544" y="280877"/>
                    <a:pt x="4872544" y="275914"/>
                  </a:cubicBezTo>
                  <a:cubicBezTo>
                    <a:pt x="4872544" y="270950"/>
                    <a:pt x="4876568" y="266926"/>
                    <a:pt x="4881532" y="266926"/>
                  </a:cubicBezTo>
                  <a:close/>
                  <a:moveTo>
                    <a:pt x="4853287" y="266926"/>
                  </a:moveTo>
                  <a:cubicBezTo>
                    <a:pt x="4858251" y="266926"/>
                    <a:pt x="4862275" y="270950"/>
                    <a:pt x="4862275" y="275914"/>
                  </a:cubicBezTo>
                  <a:cubicBezTo>
                    <a:pt x="4862275" y="280877"/>
                    <a:pt x="4858251" y="284902"/>
                    <a:pt x="4853287" y="284902"/>
                  </a:cubicBezTo>
                  <a:cubicBezTo>
                    <a:pt x="4848323" y="284902"/>
                    <a:pt x="4844299" y="280877"/>
                    <a:pt x="4844299" y="275914"/>
                  </a:cubicBezTo>
                  <a:cubicBezTo>
                    <a:pt x="4844299" y="270950"/>
                    <a:pt x="4848324" y="266926"/>
                    <a:pt x="4853287" y="266926"/>
                  </a:cubicBezTo>
                  <a:close/>
                  <a:moveTo>
                    <a:pt x="4825041" y="266926"/>
                  </a:moveTo>
                  <a:cubicBezTo>
                    <a:pt x="4830005" y="266926"/>
                    <a:pt x="4834029" y="270950"/>
                    <a:pt x="4834029" y="275914"/>
                  </a:cubicBezTo>
                  <a:cubicBezTo>
                    <a:pt x="4834029" y="280877"/>
                    <a:pt x="4830005" y="284902"/>
                    <a:pt x="4825041" y="284902"/>
                  </a:cubicBezTo>
                  <a:cubicBezTo>
                    <a:pt x="4820077" y="284902"/>
                    <a:pt x="4816053" y="280877"/>
                    <a:pt x="4816053" y="275914"/>
                  </a:cubicBezTo>
                  <a:cubicBezTo>
                    <a:pt x="4816053" y="270950"/>
                    <a:pt x="4820077" y="266926"/>
                    <a:pt x="4825041" y="266926"/>
                  </a:cubicBezTo>
                  <a:close/>
                  <a:moveTo>
                    <a:pt x="4796796" y="266926"/>
                  </a:moveTo>
                  <a:cubicBezTo>
                    <a:pt x="4801760" y="266926"/>
                    <a:pt x="4805784" y="270950"/>
                    <a:pt x="4805784" y="275914"/>
                  </a:cubicBezTo>
                  <a:cubicBezTo>
                    <a:pt x="4805784" y="280877"/>
                    <a:pt x="4801760" y="284902"/>
                    <a:pt x="4796796" y="284902"/>
                  </a:cubicBezTo>
                  <a:cubicBezTo>
                    <a:pt x="4791832" y="284902"/>
                    <a:pt x="4787808" y="280877"/>
                    <a:pt x="4787808" y="275914"/>
                  </a:cubicBezTo>
                  <a:cubicBezTo>
                    <a:pt x="4787808" y="270950"/>
                    <a:pt x="4791832" y="266926"/>
                    <a:pt x="4796796" y="266926"/>
                  </a:cubicBezTo>
                  <a:close/>
                  <a:moveTo>
                    <a:pt x="4768550" y="266926"/>
                  </a:moveTo>
                  <a:cubicBezTo>
                    <a:pt x="4773514" y="266926"/>
                    <a:pt x="4777538" y="270950"/>
                    <a:pt x="4777538" y="275914"/>
                  </a:cubicBezTo>
                  <a:cubicBezTo>
                    <a:pt x="4777538" y="280877"/>
                    <a:pt x="4773514" y="284902"/>
                    <a:pt x="4768550" y="284902"/>
                  </a:cubicBezTo>
                  <a:cubicBezTo>
                    <a:pt x="4763586" y="284902"/>
                    <a:pt x="4759562" y="280877"/>
                    <a:pt x="4759562" y="275914"/>
                  </a:cubicBezTo>
                  <a:cubicBezTo>
                    <a:pt x="4759562" y="270950"/>
                    <a:pt x="4763586" y="266926"/>
                    <a:pt x="4768550" y="266926"/>
                  </a:cubicBezTo>
                  <a:close/>
                  <a:moveTo>
                    <a:pt x="4740305" y="266926"/>
                  </a:moveTo>
                  <a:cubicBezTo>
                    <a:pt x="4745269" y="266926"/>
                    <a:pt x="4749293" y="270950"/>
                    <a:pt x="4749293" y="275914"/>
                  </a:cubicBezTo>
                  <a:cubicBezTo>
                    <a:pt x="4749293" y="280877"/>
                    <a:pt x="4745269" y="284902"/>
                    <a:pt x="4740305" y="284902"/>
                  </a:cubicBezTo>
                  <a:cubicBezTo>
                    <a:pt x="4735342" y="284902"/>
                    <a:pt x="4731317" y="280877"/>
                    <a:pt x="4731317" y="275914"/>
                  </a:cubicBezTo>
                  <a:cubicBezTo>
                    <a:pt x="4731317" y="270950"/>
                    <a:pt x="4735342" y="266926"/>
                    <a:pt x="4740305" y="266926"/>
                  </a:cubicBezTo>
                  <a:close/>
                  <a:moveTo>
                    <a:pt x="4712059" y="266926"/>
                  </a:moveTo>
                  <a:cubicBezTo>
                    <a:pt x="4717023" y="266926"/>
                    <a:pt x="4721047" y="270950"/>
                    <a:pt x="4721047" y="275914"/>
                  </a:cubicBezTo>
                  <a:cubicBezTo>
                    <a:pt x="4721047" y="280877"/>
                    <a:pt x="4717023" y="284902"/>
                    <a:pt x="4712059" y="284902"/>
                  </a:cubicBezTo>
                  <a:cubicBezTo>
                    <a:pt x="4707095" y="284902"/>
                    <a:pt x="4703071" y="280877"/>
                    <a:pt x="4703071" y="275914"/>
                  </a:cubicBezTo>
                  <a:cubicBezTo>
                    <a:pt x="4703071" y="270950"/>
                    <a:pt x="4707095" y="266926"/>
                    <a:pt x="4712059" y="266926"/>
                  </a:cubicBezTo>
                  <a:close/>
                  <a:moveTo>
                    <a:pt x="4683814" y="266926"/>
                  </a:moveTo>
                  <a:cubicBezTo>
                    <a:pt x="4688778" y="266926"/>
                    <a:pt x="4692802" y="270950"/>
                    <a:pt x="4692802" y="275914"/>
                  </a:cubicBezTo>
                  <a:cubicBezTo>
                    <a:pt x="4692802" y="280877"/>
                    <a:pt x="4688778" y="284902"/>
                    <a:pt x="4683814" y="284902"/>
                  </a:cubicBezTo>
                  <a:cubicBezTo>
                    <a:pt x="4678850" y="284902"/>
                    <a:pt x="4674826" y="280877"/>
                    <a:pt x="4674826" y="275914"/>
                  </a:cubicBezTo>
                  <a:cubicBezTo>
                    <a:pt x="4674826" y="270950"/>
                    <a:pt x="4678850" y="266926"/>
                    <a:pt x="4683814" y="266926"/>
                  </a:cubicBezTo>
                  <a:close/>
                  <a:moveTo>
                    <a:pt x="4655568" y="266926"/>
                  </a:moveTo>
                  <a:cubicBezTo>
                    <a:pt x="4660532" y="266926"/>
                    <a:pt x="4664556" y="270950"/>
                    <a:pt x="4664556" y="275914"/>
                  </a:cubicBezTo>
                  <a:cubicBezTo>
                    <a:pt x="4664556" y="280877"/>
                    <a:pt x="4660532" y="284902"/>
                    <a:pt x="4655568" y="284902"/>
                  </a:cubicBezTo>
                  <a:cubicBezTo>
                    <a:pt x="4650604" y="284902"/>
                    <a:pt x="4646580" y="280877"/>
                    <a:pt x="4646580" y="275914"/>
                  </a:cubicBezTo>
                  <a:cubicBezTo>
                    <a:pt x="4646580" y="270950"/>
                    <a:pt x="4650604" y="266926"/>
                    <a:pt x="4655568" y="266926"/>
                  </a:cubicBezTo>
                  <a:close/>
                  <a:moveTo>
                    <a:pt x="4627323" y="266926"/>
                  </a:moveTo>
                  <a:cubicBezTo>
                    <a:pt x="4632287" y="266926"/>
                    <a:pt x="4636311" y="270950"/>
                    <a:pt x="4636311" y="275914"/>
                  </a:cubicBezTo>
                  <a:cubicBezTo>
                    <a:pt x="4636311" y="280877"/>
                    <a:pt x="4632287" y="284902"/>
                    <a:pt x="4627323" y="284902"/>
                  </a:cubicBezTo>
                  <a:cubicBezTo>
                    <a:pt x="4622360" y="284902"/>
                    <a:pt x="4618335" y="280877"/>
                    <a:pt x="4618335" y="275914"/>
                  </a:cubicBezTo>
                  <a:cubicBezTo>
                    <a:pt x="4618335" y="270950"/>
                    <a:pt x="4622360" y="266926"/>
                    <a:pt x="4627323" y="266926"/>
                  </a:cubicBezTo>
                  <a:close/>
                  <a:moveTo>
                    <a:pt x="4599077" y="266926"/>
                  </a:moveTo>
                  <a:cubicBezTo>
                    <a:pt x="4604041" y="266926"/>
                    <a:pt x="4608065" y="270950"/>
                    <a:pt x="4608065" y="275914"/>
                  </a:cubicBezTo>
                  <a:cubicBezTo>
                    <a:pt x="4608065" y="280877"/>
                    <a:pt x="4604041" y="284902"/>
                    <a:pt x="4599077" y="284902"/>
                  </a:cubicBezTo>
                  <a:cubicBezTo>
                    <a:pt x="4594113" y="284902"/>
                    <a:pt x="4590089" y="280877"/>
                    <a:pt x="4590089" y="275914"/>
                  </a:cubicBezTo>
                  <a:cubicBezTo>
                    <a:pt x="4590089" y="270950"/>
                    <a:pt x="4594113" y="266926"/>
                    <a:pt x="4599077" y="266926"/>
                  </a:cubicBezTo>
                  <a:close/>
                  <a:moveTo>
                    <a:pt x="4570832" y="266926"/>
                  </a:moveTo>
                  <a:cubicBezTo>
                    <a:pt x="4575796" y="266926"/>
                    <a:pt x="4579820" y="270950"/>
                    <a:pt x="4579820" y="275914"/>
                  </a:cubicBezTo>
                  <a:cubicBezTo>
                    <a:pt x="4579820" y="280877"/>
                    <a:pt x="4575796" y="284902"/>
                    <a:pt x="4570832" y="284902"/>
                  </a:cubicBezTo>
                  <a:cubicBezTo>
                    <a:pt x="4565868" y="284902"/>
                    <a:pt x="4561845" y="280877"/>
                    <a:pt x="4561845" y="275914"/>
                  </a:cubicBezTo>
                  <a:cubicBezTo>
                    <a:pt x="4561845" y="270950"/>
                    <a:pt x="4565868" y="266926"/>
                    <a:pt x="4570832" y="266926"/>
                  </a:cubicBezTo>
                  <a:close/>
                  <a:moveTo>
                    <a:pt x="4542586" y="266926"/>
                  </a:moveTo>
                  <a:cubicBezTo>
                    <a:pt x="4547550" y="266926"/>
                    <a:pt x="4551574" y="270950"/>
                    <a:pt x="4551574" y="275914"/>
                  </a:cubicBezTo>
                  <a:cubicBezTo>
                    <a:pt x="4551574" y="280877"/>
                    <a:pt x="4547550" y="284902"/>
                    <a:pt x="4542586" y="284902"/>
                  </a:cubicBezTo>
                  <a:cubicBezTo>
                    <a:pt x="4537622" y="284902"/>
                    <a:pt x="4533598" y="280877"/>
                    <a:pt x="4533598" y="275914"/>
                  </a:cubicBezTo>
                  <a:cubicBezTo>
                    <a:pt x="4533598" y="270950"/>
                    <a:pt x="4537622" y="266926"/>
                    <a:pt x="4542586" y="266926"/>
                  </a:cubicBezTo>
                  <a:close/>
                  <a:moveTo>
                    <a:pt x="4514341" y="266926"/>
                  </a:moveTo>
                  <a:cubicBezTo>
                    <a:pt x="4519305" y="266926"/>
                    <a:pt x="4523329" y="270950"/>
                    <a:pt x="4523329" y="275914"/>
                  </a:cubicBezTo>
                  <a:cubicBezTo>
                    <a:pt x="4523329" y="280877"/>
                    <a:pt x="4519305" y="284902"/>
                    <a:pt x="4514341" y="284902"/>
                  </a:cubicBezTo>
                  <a:cubicBezTo>
                    <a:pt x="4509378" y="284902"/>
                    <a:pt x="4505354" y="280877"/>
                    <a:pt x="4505354" y="275914"/>
                  </a:cubicBezTo>
                  <a:cubicBezTo>
                    <a:pt x="4505354" y="270950"/>
                    <a:pt x="4509378" y="266926"/>
                    <a:pt x="4514341" y="266926"/>
                  </a:cubicBezTo>
                  <a:close/>
                  <a:moveTo>
                    <a:pt x="4486095" y="266926"/>
                  </a:moveTo>
                  <a:cubicBezTo>
                    <a:pt x="4491059" y="266926"/>
                    <a:pt x="4495083" y="270950"/>
                    <a:pt x="4495083" y="275914"/>
                  </a:cubicBezTo>
                  <a:cubicBezTo>
                    <a:pt x="4495083" y="280877"/>
                    <a:pt x="4491059" y="284902"/>
                    <a:pt x="4486095" y="284902"/>
                  </a:cubicBezTo>
                  <a:cubicBezTo>
                    <a:pt x="4481131" y="284902"/>
                    <a:pt x="4477107" y="280877"/>
                    <a:pt x="4477107" y="275914"/>
                  </a:cubicBezTo>
                  <a:cubicBezTo>
                    <a:pt x="4477107" y="270950"/>
                    <a:pt x="4481131" y="266926"/>
                    <a:pt x="4486095" y="266926"/>
                  </a:cubicBezTo>
                  <a:close/>
                  <a:moveTo>
                    <a:pt x="4457850" y="266926"/>
                  </a:moveTo>
                  <a:cubicBezTo>
                    <a:pt x="4462814" y="266926"/>
                    <a:pt x="4466838" y="270950"/>
                    <a:pt x="4466838" y="275914"/>
                  </a:cubicBezTo>
                  <a:cubicBezTo>
                    <a:pt x="4466838" y="280877"/>
                    <a:pt x="4462814" y="284902"/>
                    <a:pt x="4457850" y="284902"/>
                  </a:cubicBezTo>
                  <a:cubicBezTo>
                    <a:pt x="4452887" y="284902"/>
                    <a:pt x="4448863" y="280877"/>
                    <a:pt x="4448863" y="275914"/>
                  </a:cubicBezTo>
                  <a:cubicBezTo>
                    <a:pt x="4448863" y="270950"/>
                    <a:pt x="4452887" y="266926"/>
                    <a:pt x="4457850" y="266926"/>
                  </a:cubicBezTo>
                  <a:close/>
                  <a:moveTo>
                    <a:pt x="4429604" y="266926"/>
                  </a:moveTo>
                  <a:cubicBezTo>
                    <a:pt x="4434568" y="266926"/>
                    <a:pt x="4438592" y="270950"/>
                    <a:pt x="4438592" y="275914"/>
                  </a:cubicBezTo>
                  <a:cubicBezTo>
                    <a:pt x="4438592" y="280877"/>
                    <a:pt x="4434568" y="284902"/>
                    <a:pt x="4429604" y="284902"/>
                  </a:cubicBezTo>
                  <a:cubicBezTo>
                    <a:pt x="4424640" y="284902"/>
                    <a:pt x="4420616" y="280877"/>
                    <a:pt x="4420616" y="275914"/>
                  </a:cubicBezTo>
                  <a:cubicBezTo>
                    <a:pt x="4420616" y="270950"/>
                    <a:pt x="4424640" y="266926"/>
                    <a:pt x="4429604" y="266926"/>
                  </a:cubicBezTo>
                  <a:close/>
                  <a:moveTo>
                    <a:pt x="4401360" y="266926"/>
                  </a:moveTo>
                  <a:cubicBezTo>
                    <a:pt x="4406324" y="266926"/>
                    <a:pt x="4410347" y="270950"/>
                    <a:pt x="4410347" y="275914"/>
                  </a:cubicBezTo>
                  <a:cubicBezTo>
                    <a:pt x="4410347" y="280877"/>
                    <a:pt x="4406323" y="284902"/>
                    <a:pt x="4401360" y="284902"/>
                  </a:cubicBezTo>
                  <a:cubicBezTo>
                    <a:pt x="4396396" y="284902"/>
                    <a:pt x="4392372" y="280877"/>
                    <a:pt x="4392372" y="275914"/>
                  </a:cubicBezTo>
                  <a:cubicBezTo>
                    <a:pt x="4392372" y="270950"/>
                    <a:pt x="4396396" y="266926"/>
                    <a:pt x="4401360" y="266926"/>
                  </a:cubicBezTo>
                  <a:close/>
                  <a:moveTo>
                    <a:pt x="4373113" y="266926"/>
                  </a:moveTo>
                  <a:cubicBezTo>
                    <a:pt x="4378077" y="266926"/>
                    <a:pt x="4382101" y="270950"/>
                    <a:pt x="4382101" y="275914"/>
                  </a:cubicBezTo>
                  <a:cubicBezTo>
                    <a:pt x="4382101" y="280877"/>
                    <a:pt x="4378077" y="284902"/>
                    <a:pt x="4373113" y="284902"/>
                  </a:cubicBezTo>
                  <a:cubicBezTo>
                    <a:pt x="4368149" y="284902"/>
                    <a:pt x="4364125" y="280877"/>
                    <a:pt x="4364125" y="275914"/>
                  </a:cubicBezTo>
                  <a:cubicBezTo>
                    <a:pt x="4364125" y="270950"/>
                    <a:pt x="4368149" y="266926"/>
                    <a:pt x="4373113" y="266926"/>
                  </a:cubicBezTo>
                  <a:close/>
                  <a:moveTo>
                    <a:pt x="4344868" y="266926"/>
                  </a:moveTo>
                  <a:cubicBezTo>
                    <a:pt x="4349833" y="266926"/>
                    <a:pt x="4353856" y="270950"/>
                    <a:pt x="4353856" y="275914"/>
                  </a:cubicBezTo>
                  <a:cubicBezTo>
                    <a:pt x="4353856" y="280877"/>
                    <a:pt x="4349832" y="284902"/>
                    <a:pt x="4344868" y="284902"/>
                  </a:cubicBezTo>
                  <a:cubicBezTo>
                    <a:pt x="4339905" y="284902"/>
                    <a:pt x="4335881" y="280877"/>
                    <a:pt x="4335881" y="275914"/>
                  </a:cubicBezTo>
                  <a:cubicBezTo>
                    <a:pt x="4335881" y="270950"/>
                    <a:pt x="4339905" y="266926"/>
                    <a:pt x="4344868" y="266926"/>
                  </a:cubicBezTo>
                  <a:close/>
                  <a:moveTo>
                    <a:pt x="4316622" y="266926"/>
                  </a:moveTo>
                  <a:cubicBezTo>
                    <a:pt x="4321586" y="266926"/>
                    <a:pt x="4325610" y="270950"/>
                    <a:pt x="4325610" y="275914"/>
                  </a:cubicBezTo>
                  <a:cubicBezTo>
                    <a:pt x="4325610" y="280877"/>
                    <a:pt x="4321586" y="284902"/>
                    <a:pt x="4316622" y="284902"/>
                  </a:cubicBezTo>
                  <a:cubicBezTo>
                    <a:pt x="4311658" y="284902"/>
                    <a:pt x="4307634" y="280877"/>
                    <a:pt x="4307634" y="275914"/>
                  </a:cubicBezTo>
                  <a:cubicBezTo>
                    <a:pt x="4307634" y="270950"/>
                    <a:pt x="4311658" y="266926"/>
                    <a:pt x="4316622" y="266926"/>
                  </a:cubicBezTo>
                  <a:close/>
                  <a:moveTo>
                    <a:pt x="4288377" y="266926"/>
                  </a:moveTo>
                  <a:cubicBezTo>
                    <a:pt x="4293342" y="266926"/>
                    <a:pt x="4297365" y="270950"/>
                    <a:pt x="4297365" y="275914"/>
                  </a:cubicBezTo>
                  <a:cubicBezTo>
                    <a:pt x="4297365" y="280877"/>
                    <a:pt x="4293341" y="284902"/>
                    <a:pt x="4288377" y="284902"/>
                  </a:cubicBezTo>
                  <a:cubicBezTo>
                    <a:pt x="4283414" y="284902"/>
                    <a:pt x="4279390" y="280877"/>
                    <a:pt x="4279390" y="275914"/>
                  </a:cubicBezTo>
                  <a:cubicBezTo>
                    <a:pt x="4279390" y="270950"/>
                    <a:pt x="4283414" y="266926"/>
                    <a:pt x="4288377" y="266926"/>
                  </a:cubicBezTo>
                  <a:close/>
                  <a:moveTo>
                    <a:pt x="4260131" y="266926"/>
                  </a:moveTo>
                  <a:cubicBezTo>
                    <a:pt x="4265095" y="266926"/>
                    <a:pt x="4269119" y="270950"/>
                    <a:pt x="4269119" y="275914"/>
                  </a:cubicBezTo>
                  <a:cubicBezTo>
                    <a:pt x="4269119" y="280877"/>
                    <a:pt x="4265095" y="284902"/>
                    <a:pt x="4260131" y="284902"/>
                  </a:cubicBezTo>
                  <a:cubicBezTo>
                    <a:pt x="4255167" y="284902"/>
                    <a:pt x="4251143" y="280877"/>
                    <a:pt x="4251143" y="275914"/>
                  </a:cubicBezTo>
                  <a:cubicBezTo>
                    <a:pt x="4251143" y="270950"/>
                    <a:pt x="4255167" y="266926"/>
                    <a:pt x="4260131" y="266926"/>
                  </a:cubicBezTo>
                  <a:close/>
                  <a:moveTo>
                    <a:pt x="4231887" y="266926"/>
                  </a:moveTo>
                  <a:cubicBezTo>
                    <a:pt x="4236850" y="266926"/>
                    <a:pt x="4240874" y="270950"/>
                    <a:pt x="4240874" y="275914"/>
                  </a:cubicBezTo>
                  <a:cubicBezTo>
                    <a:pt x="4240874" y="280877"/>
                    <a:pt x="4236850" y="284902"/>
                    <a:pt x="4231887" y="284902"/>
                  </a:cubicBezTo>
                  <a:cubicBezTo>
                    <a:pt x="4226923" y="284902"/>
                    <a:pt x="4222899" y="280877"/>
                    <a:pt x="4222899" y="275914"/>
                  </a:cubicBezTo>
                  <a:cubicBezTo>
                    <a:pt x="4222899" y="270950"/>
                    <a:pt x="4226923" y="266926"/>
                    <a:pt x="4231887" y="266926"/>
                  </a:cubicBezTo>
                  <a:close/>
                  <a:moveTo>
                    <a:pt x="4203640" y="266926"/>
                  </a:moveTo>
                  <a:cubicBezTo>
                    <a:pt x="4208604" y="266926"/>
                    <a:pt x="4212628" y="270950"/>
                    <a:pt x="4212628" y="275914"/>
                  </a:cubicBezTo>
                  <a:cubicBezTo>
                    <a:pt x="4212628" y="280877"/>
                    <a:pt x="4208604" y="284902"/>
                    <a:pt x="4203640" y="284902"/>
                  </a:cubicBezTo>
                  <a:cubicBezTo>
                    <a:pt x="4198676" y="284902"/>
                    <a:pt x="4194652" y="280877"/>
                    <a:pt x="4194652" y="275914"/>
                  </a:cubicBezTo>
                  <a:cubicBezTo>
                    <a:pt x="4194652" y="270950"/>
                    <a:pt x="4198676" y="266926"/>
                    <a:pt x="4203640" y="266926"/>
                  </a:cubicBezTo>
                  <a:close/>
                  <a:moveTo>
                    <a:pt x="4175396" y="266926"/>
                  </a:moveTo>
                  <a:cubicBezTo>
                    <a:pt x="4180359" y="266926"/>
                    <a:pt x="4184383" y="270950"/>
                    <a:pt x="4184383" y="275914"/>
                  </a:cubicBezTo>
                  <a:cubicBezTo>
                    <a:pt x="4184383" y="280877"/>
                    <a:pt x="4180359" y="284902"/>
                    <a:pt x="4175396" y="284902"/>
                  </a:cubicBezTo>
                  <a:cubicBezTo>
                    <a:pt x="4170432" y="284902"/>
                    <a:pt x="4166408" y="280877"/>
                    <a:pt x="4166408" y="275914"/>
                  </a:cubicBezTo>
                  <a:cubicBezTo>
                    <a:pt x="4166408" y="270950"/>
                    <a:pt x="4170432" y="266926"/>
                    <a:pt x="4175396" y="266926"/>
                  </a:cubicBezTo>
                  <a:close/>
                  <a:moveTo>
                    <a:pt x="4147149" y="266926"/>
                  </a:moveTo>
                  <a:cubicBezTo>
                    <a:pt x="4152113" y="266926"/>
                    <a:pt x="4156137" y="270950"/>
                    <a:pt x="4156137" y="275914"/>
                  </a:cubicBezTo>
                  <a:cubicBezTo>
                    <a:pt x="4156137" y="280877"/>
                    <a:pt x="4152113" y="284902"/>
                    <a:pt x="4147149" y="284902"/>
                  </a:cubicBezTo>
                  <a:cubicBezTo>
                    <a:pt x="4142185" y="284902"/>
                    <a:pt x="4138161" y="280877"/>
                    <a:pt x="4138161" y="275914"/>
                  </a:cubicBezTo>
                  <a:cubicBezTo>
                    <a:pt x="4138161" y="270950"/>
                    <a:pt x="4142185" y="266926"/>
                    <a:pt x="4147149" y="266926"/>
                  </a:cubicBezTo>
                  <a:close/>
                  <a:moveTo>
                    <a:pt x="4118905" y="266926"/>
                  </a:moveTo>
                  <a:cubicBezTo>
                    <a:pt x="4123868" y="266926"/>
                    <a:pt x="4127892" y="270950"/>
                    <a:pt x="4127892" y="275914"/>
                  </a:cubicBezTo>
                  <a:cubicBezTo>
                    <a:pt x="4127892" y="280877"/>
                    <a:pt x="4123868" y="284902"/>
                    <a:pt x="4118905" y="284902"/>
                  </a:cubicBezTo>
                  <a:cubicBezTo>
                    <a:pt x="4113941" y="284902"/>
                    <a:pt x="4109917" y="280877"/>
                    <a:pt x="4109917" y="275914"/>
                  </a:cubicBezTo>
                  <a:cubicBezTo>
                    <a:pt x="4109917" y="270950"/>
                    <a:pt x="4113941" y="266926"/>
                    <a:pt x="4118905" y="266926"/>
                  </a:cubicBezTo>
                  <a:close/>
                  <a:moveTo>
                    <a:pt x="4090658" y="266926"/>
                  </a:moveTo>
                  <a:cubicBezTo>
                    <a:pt x="4095622" y="266926"/>
                    <a:pt x="4099646" y="270950"/>
                    <a:pt x="4099646" y="275914"/>
                  </a:cubicBezTo>
                  <a:cubicBezTo>
                    <a:pt x="4099646" y="280877"/>
                    <a:pt x="4095622" y="284902"/>
                    <a:pt x="4090658" y="284902"/>
                  </a:cubicBezTo>
                  <a:cubicBezTo>
                    <a:pt x="4085694" y="284902"/>
                    <a:pt x="4081670" y="280877"/>
                    <a:pt x="4081670" y="275914"/>
                  </a:cubicBezTo>
                  <a:cubicBezTo>
                    <a:pt x="4081670" y="270950"/>
                    <a:pt x="4085694" y="266926"/>
                    <a:pt x="4090658" y="266926"/>
                  </a:cubicBezTo>
                  <a:close/>
                  <a:moveTo>
                    <a:pt x="4062414" y="266926"/>
                  </a:moveTo>
                  <a:cubicBezTo>
                    <a:pt x="4067377" y="266926"/>
                    <a:pt x="4071401" y="270950"/>
                    <a:pt x="4071401" y="275914"/>
                  </a:cubicBezTo>
                  <a:cubicBezTo>
                    <a:pt x="4071401" y="280877"/>
                    <a:pt x="4067377" y="284902"/>
                    <a:pt x="4062414" y="284902"/>
                  </a:cubicBezTo>
                  <a:cubicBezTo>
                    <a:pt x="4057450" y="284902"/>
                    <a:pt x="4053426" y="280877"/>
                    <a:pt x="4053426" y="275914"/>
                  </a:cubicBezTo>
                  <a:cubicBezTo>
                    <a:pt x="4053426" y="270950"/>
                    <a:pt x="4057450" y="266926"/>
                    <a:pt x="4062414" y="266926"/>
                  </a:cubicBezTo>
                  <a:close/>
                  <a:moveTo>
                    <a:pt x="4034167" y="266926"/>
                  </a:moveTo>
                  <a:cubicBezTo>
                    <a:pt x="4039131" y="266926"/>
                    <a:pt x="4043155" y="270950"/>
                    <a:pt x="4043155" y="275914"/>
                  </a:cubicBezTo>
                  <a:cubicBezTo>
                    <a:pt x="4043155" y="280877"/>
                    <a:pt x="4039131" y="284902"/>
                    <a:pt x="4034167" y="284902"/>
                  </a:cubicBezTo>
                  <a:cubicBezTo>
                    <a:pt x="4029204" y="284902"/>
                    <a:pt x="4025179" y="280877"/>
                    <a:pt x="4025179" y="275914"/>
                  </a:cubicBezTo>
                  <a:cubicBezTo>
                    <a:pt x="4025179" y="270950"/>
                    <a:pt x="4029204" y="266926"/>
                    <a:pt x="4034167" y="266926"/>
                  </a:cubicBezTo>
                  <a:close/>
                  <a:moveTo>
                    <a:pt x="4005923" y="266926"/>
                  </a:moveTo>
                  <a:cubicBezTo>
                    <a:pt x="4010886" y="266926"/>
                    <a:pt x="4014911" y="270950"/>
                    <a:pt x="4014911" y="275914"/>
                  </a:cubicBezTo>
                  <a:cubicBezTo>
                    <a:pt x="4014911" y="280877"/>
                    <a:pt x="4010886" y="284902"/>
                    <a:pt x="4005923" y="284902"/>
                  </a:cubicBezTo>
                  <a:cubicBezTo>
                    <a:pt x="4000959" y="284902"/>
                    <a:pt x="3996935" y="280877"/>
                    <a:pt x="3996935" y="275914"/>
                  </a:cubicBezTo>
                  <a:cubicBezTo>
                    <a:pt x="3996935" y="270950"/>
                    <a:pt x="4000959" y="266926"/>
                    <a:pt x="4005923" y="266926"/>
                  </a:cubicBezTo>
                  <a:close/>
                  <a:moveTo>
                    <a:pt x="3977676" y="266926"/>
                  </a:moveTo>
                  <a:cubicBezTo>
                    <a:pt x="3982640" y="266926"/>
                    <a:pt x="3986664" y="270950"/>
                    <a:pt x="3986664" y="275914"/>
                  </a:cubicBezTo>
                  <a:cubicBezTo>
                    <a:pt x="3986664" y="280877"/>
                    <a:pt x="3982640" y="284902"/>
                    <a:pt x="3977676" y="284902"/>
                  </a:cubicBezTo>
                  <a:cubicBezTo>
                    <a:pt x="3972713" y="284902"/>
                    <a:pt x="3968688" y="280877"/>
                    <a:pt x="3968688" y="275914"/>
                  </a:cubicBezTo>
                  <a:cubicBezTo>
                    <a:pt x="3968688" y="270950"/>
                    <a:pt x="3972713" y="266926"/>
                    <a:pt x="3977676" y="266926"/>
                  </a:cubicBezTo>
                  <a:close/>
                  <a:moveTo>
                    <a:pt x="3949432" y="266926"/>
                  </a:moveTo>
                  <a:cubicBezTo>
                    <a:pt x="3954395" y="266926"/>
                    <a:pt x="3958420" y="270950"/>
                    <a:pt x="3958420" y="275914"/>
                  </a:cubicBezTo>
                  <a:cubicBezTo>
                    <a:pt x="3958420" y="280877"/>
                    <a:pt x="3954395" y="284902"/>
                    <a:pt x="3949432" y="284902"/>
                  </a:cubicBezTo>
                  <a:cubicBezTo>
                    <a:pt x="3944468" y="284902"/>
                    <a:pt x="3940444" y="280877"/>
                    <a:pt x="3940444" y="275914"/>
                  </a:cubicBezTo>
                  <a:cubicBezTo>
                    <a:pt x="3940444" y="270950"/>
                    <a:pt x="3944468" y="266926"/>
                    <a:pt x="3949432" y="266926"/>
                  </a:cubicBezTo>
                  <a:close/>
                  <a:moveTo>
                    <a:pt x="3921185" y="266926"/>
                  </a:moveTo>
                  <a:cubicBezTo>
                    <a:pt x="3926149" y="266926"/>
                    <a:pt x="3930174" y="270950"/>
                    <a:pt x="3930174" y="275914"/>
                  </a:cubicBezTo>
                  <a:cubicBezTo>
                    <a:pt x="3930174" y="280877"/>
                    <a:pt x="3926149" y="284902"/>
                    <a:pt x="3921185" y="284902"/>
                  </a:cubicBezTo>
                  <a:cubicBezTo>
                    <a:pt x="3916222" y="284902"/>
                    <a:pt x="3912198" y="280877"/>
                    <a:pt x="3912198" y="275914"/>
                  </a:cubicBezTo>
                  <a:cubicBezTo>
                    <a:pt x="3912198" y="270950"/>
                    <a:pt x="3916222" y="266926"/>
                    <a:pt x="3921185" y="266926"/>
                  </a:cubicBezTo>
                  <a:close/>
                  <a:moveTo>
                    <a:pt x="3892941" y="266926"/>
                  </a:moveTo>
                  <a:cubicBezTo>
                    <a:pt x="3897905" y="266926"/>
                    <a:pt x="3901929" y="270950"/>
                    <a:pt x="3901929" y="275914"/>
                  </a:cubicBezTo>
                  <a:cubicBezTo>
                    <a:pt x="3901929" y="280877"/>
                    <a:pt x="3897905" y="284902"/>
                    <a:pt x="3892941" y="284902"/>
                  </a:cubicBezTo>
                  <a:cubicBezTo>
                    <a:pt x="3887977" y="284902"/>
                    <a:pt x="3883953" y="280877"/>
                    <a:pt x="3883953" y="275914"/>
                  </a:cubicBezTo>
                  <a:cubicBezTo>
                    <a:pt x="3883953" y="270950"/>
                    <a:pt x="3887977" y="266926"/>
                    <a:pt x="3892941" y="266926"/>
                  </a:cubicBezTo>
                  <a:close/>
                  <a:moveTo>
                    <a:pt x="3864694" y="266926"/>
                  </a:moveTo>
                  <a:cubicBezTo>
                    <a:pt x="3869658" y="266926"/>
                    <a:pt x="3873682" y="270950"/>
                    <a:pt x="3873682" y="275914"/>
                  </a:cubicBezTo>
                  <a:cubicBezTo>
                    <a:pt x="3873682" y="280877"/>
                    <a:pt x="3869658" y="284902"/>
                    <a:pt x="3864694" y="284902"/>
                  </a:cubicBezTo>
                  <a:cubicBezTo>
                    <a:pt x="3859731" y="284902"/>
                    <a:pt x="3855707" y="280877"/>
                    <a:pt x="3855707" y="275914"/>
                  </a:cubicBezTo>
                  <a:cubicBezTo>
                    <a:pt x="3855707" y="270950"/>
                    <a:pt x="3859731" y="266926"/>
                    <a:pt x="3864694" y="266926"/>
                  </a:cubicBezTo>
                  <a:close/>
                  <a:moveTo>
                    <a:pt x="3836450" y="266926"/>
                  </a:moveTo>
                  <a:cubicBezTo>
                    <a:pt x="3841414" y="266926"/>
                    <a:pt x="3845438" y="270950"/>
                    <a:pt x="3845438" y="275914"/>
                  </a:cubicBezTo>
                  <a:cubicBezTo>
                    <a:pt x="3845438" y="280877"/>
                    <a:pt x="3841414" y="284902"/>
                    <a:pt x="3836450" y="284902"/>
                  </a:cubicBezTo>
                  <a:cubicBezTo>
                    <a:pt x="3831486" y="284902"/>
                    <a:pt x="3827462" y="280877"/>
                    <a:pt x="3827462" y="275914"/>
                  </a:cubicBezTo>
                  <a:cubicBezTo>
                    <a:pt x="3827462" y="270950"/>
                    <a:pt x="3831486" y="266926"/>
                    <a:pt x="3836450" y="266926"/>
                  </a:cubicBezTo>
                  <a:close/>
                  <a:moveTo>
                    <a:pt x="3808204" y="266926"/>
                  </a:moveTo>
                  <a:cubicBezTo>
                    <a:pt x="3813167" y="266926"/>
                    <a:pt x="3817192" y="270950"/>
                    <a:pt x="3817192" y="275914"/>
                  </a:cubicBezTo>
                  <a:cubicBezTo>
                    <a:pt x="3817192" y="280877"/>
                    <a:pt x="3813167" y="284902"/>
                    <a:pt x="3808204" y="284902"/>
                  </a:cubicBezTo>
                  <a:cubicBezTo>
                    <a:pt x="3803240" y="284902"/>
                    <a:pt x="3799216" y="280877"/>
                    <a:pt x="3799216" y="275914"/>
                  </a:cubicBezTo>
                  <a:cubicBezTo>
                    <a:pt x="3799216" y="270950"/>
                    <a:pt x="3803240" y="266926"/>
                    <a:pt x="3808204" y="266926"/>
                  </a:cubicBezTo>
                  <a:close/>
                  <a:moveTo>
                    <a:pt x="3779959" y="266926"/>
                  </a:moveTo>
                  <a:cubicBezTo>
                    <a:pt x="3784923" y="266926"/>
                    <a:pt x="3788947" y="270950"/>
                    <a:pt x="3788947" y="275914"/>
                  </a:cubicBezTo>
                  <a:cubicBezTo>
                    <a:pt x="3788947" y="280877"/>
                    <a:pt x="3784923" y="284902"/>
                    <a:pt x="3779959" y="284902"/>
                  </a:cubicBezTo>
                  <a:cubicBezTo>
                    <a:pt x="3774995" y="284902"/>
                    <a:pt x="3770971" y="280877"/>
                    <a:pt x="3770971" y="275914"/>
                  </a:cubicBezTo>
                  <a:cubicBezTo>
                    <a:pt x="3770971" y="270950"/>
                    <a:pt x="3774995" y="266926"/>
                    <a:pt x="3779959" y="266926"/>
                  </a:cubicBezTo>
                  <a:close/>
                  <a:moveTo>
                    <a:pt x="3751712" y="266926"/>
                  </a:moveTo>
                  <a:cubicBezTo>
                    <a:pt x="3756676" y="266926"/>
                    <a:pt x="3760701" y="270950"/>
                    <a:pt x="3760701" y="275914"/>
                  </a:cubicBezTo>
                  <a:cubicBezTo>
                    <a:pt x="3760701" y="280877"/>
                    <a:pt x="3756676" y="284902"/>
                    <a:pt x="3751712" y="284902"/>
                  </a:cubicBezTo>
                  <a:cubicBezTo>
                    <a:pt x="3746749" y="284902"/>
                    <a:pt x="3742725" y="280877"/>
                    <a:pt x="3742725" y="275914"/>
                  </a:cubicBezTo>
                  <a:cubicBezTo>
                    <a:pt x="3742725" y="270950"/>
                    <a:pt x="3746749" y="266926"/>
                    <a:pt x="3751712" y="266926"/>
                  </a:cubicBezTo>
                  <a:close/>
                  <a:moveTo>
                    <a:pt x="3723468" y="266926"/>
                  </a:moveTo>
                  <a:cubicBezTo>
                    <a:pt x="3728432" y="266926"/>
                    <a:pt x="3732456" y="270950"/>
                    <a:pt x="3732456" y="275914"/>
                  </a:cubicBezTo>
                  <a:cubicBezTo>
                    <a:pt x="3732456" y="280877"/>
                    <a:pt x="3728432" y="284902"/>
                    <a:pt x="3723468" y="284902"/>
                  </a:cubicBezTo>
                  <a:cubicBezTo>
                    <a:pt x="3718504" y="284902"/>
                    <a:pt x="3714480" y="280877"/>
                    <a:pt x="3714480" y="275914"/>
                  </a:cubicBezTo>
                  <a:cubicBezTo>
                    <a:pt x="3714480" y="270950"/>
                    <a:pt x="3718504" y="266926"/>
                    <a:pt x="3723468" y="266926"/>
                  </a:cubicBezTo>
                  <a:close/>
                  <a:moveTo>
                    <a:pt x="3695222" y="266926"/>
                  </a:moveTo>
                  <a:cubicBezTo>
                    <a:pt x="3700186" y="266926"/>
                    <a:pt x="3704210" y="270950"/>
                    <a:pt x="3704210" y="275914"/>
                  </a:cubicBezTo>
                  <a:cubicBezTo>
                    <a:pt x="3704210" y="280877"/>
                    <a:pt x="3700186" y="284902"/>
                    <a:pt x="3695222" y="284902"/>
                  </a:cubicBezTo>
                  <a:cubicBezTo>
                    <a:pt x="3690258" y="284902"/>
                    <a:pt x="3686234" y="280877"/>
                    <a:pt x="3686234" y="275914"/>
                  </a:cubicBezTo>
                  <a:cubicBezTo>
                    <a:pt x="3686234" y="270950"/>
                    <a:pt x="3690258" y="266926"/>
                    <a:pt x="3695222" y="266926"/>
                  </a:cubicBezTo>
                  <a:close/>
                  <a:moveTo>
                    <a:pt x="3666977" y="266926"/>
                  </a:moveTo>
                  <a:cubicBezTo>
                    <a:pt x="3671941" y="266926"/>
                    <a:pt x="3675965" y="270950"/>
                    <a:pt x="3675965" y="275914"/>
                  </a:cubicBezTo>
                  <a:cubicBezTo>
                    <a:pt x="3675965" y="280877"/>
                    <a:pt x="3671941" y="284902"/>
                    <a:pt x="3666977" y="284902"/>
                  </a:cubicBezTo>
                  <a:cubicBezTo>
                    <a:pt x="3662013" y="284902"/>
                    <a:pt x="3657989" y="280877"/>
                    <a:pt x="3657989" y="275914"/>
                  </a:cubicBezTo>
                  <a:cubicBezTo>
                    <a:pt x="3657989" y="270950"/>
                    <a:pt x="3662013" y="266926"/>
                    <a:pt x="3666977" y="266926"/>
                  </a:cubicBezTo>
                  <a:close/>
                  <a:moveTo>
                    <a:pt x="3638731" y="266926"/>
                  </a:moveTo>
                  <a:cubicBezTo>
                    <a:pt x="3643695" y="266926"/>
                    <a:pt x="3647719" y="270950"/>
                    <a:pt x="3647719" y="275914"/>
                  </a:cubicBezTo>
                  <a:cubicBezTo>
                    <a:pt x="3647719" y="280877"/>
                    <a:pt x="3643695" y="284902"/>
                    <a:pt x="3638731" y="284902"/>
                  </a:cubicBezTo>
                  <a:cubicBezTo>
                    <a:pt x="3633767" y="284902"/>
                    <a:pt x="3629743" y="280877"/>
                    <a:pt x="3629743" y="275914"/>
                  </a:cubicBezTo>
                  <a:cubicBezTo>
                    <a:pt x="3629743" y="270950"/>
                    <a:pt x="3633767" y="266926"/>
                    <a:pt x="3638731" y="266926"/>
                  </a:cubicBezTo>
                  <a:close/>
                  <a:moveTo>
                    <a:pt x="3610486" y="266926"/>
                  </a:moveTo>
                  <a:cubicBezTo>
                    <a:pt x="3615450" y="266926"/>
                    <a:pt x="3619474" y="270950"/>
                    <a:pt x="3619474" y="275914"/>
                  </a:cubicBezTo>
                  <a:cubicBezTo>
                    <a:pt x="3619474" y="280877"/>
                    <a:pt x="3615450" y="284902"/>
                    <a:pt x="3610486" y="284902"/>
                  </a:cubicBezTo>
                  <a:cubicBezTo>
                    <a:pt x="3605522" y="284902"/>
                    <a:pt x="3601498" y="280877"/>
                    <a:pt x="3601498" y="275914"/>
                  </a:cubicBezTo>
                  <a:cubicBezTo>
                    <a:pt x="3601498" y="270950"/>
                    <a:pt x="3605522" y="266926"/>
                    <a:pt x="3610486" y="266926"/>
                  </a:cubicBezTo>
                  <a:close/>
                  <a:moveTo>
                    <a:pt x="3582240" y="266926"/>
                  </a:moveTo>
                  <a:cubicBezTo>
                    <a:pt x="3587204" y="266926"/>
                    <a:pt x="3591228" y="270950"/>
                    <a:pt x="3591228" y="275914"/>
                  </a:cubicBezTo>
                  <a:cubicBezTo>
                    <a:pt x="3591228" y="280877"/>
                    <a:pt x="3587204" y="284902"/>
                    <a:pt x="3582240" y="284902"/>
                  </a:cubicBezTo>
                  <a:cubicBezTo>
                    <a:pt x="3577276" y="284902"/>
                    <a:pt x="3573252" y="280877"/>
                    <a:pt x="3573252" y="275914"/>
                  </a:cubicBezTo>
                  <a:cubicBezTo>
                    <a:pt x="3573252" y="270950"/>
                    <a:pt x="3577276" y="266926"/>
                    <a:pt x="3582240" y="266926"/>
                  </a:cubicBezTo>
                  <a:close/>
                  <a:moveTo>
                    <a:pt x="3553994" y="266926"/>
                  </a:moveTo>
                  <a:cubicBezTo>
                    <a:pt x="3558958" y="266926"/>
                    <a:pt x="3562982" y="270950"/>
                    <a:pt x="3562982" y="275914"/>
                  </a:cubicBezTo>
                  <a:cubicBezTo>
                    <a:pt x="3562982" y="280877"/>
                    <a:pt x="3558958" y="284902"/>
                    <a:pt x="3553994" y="284902"/>
                  </a:cubicBezTo>
                  <a:cubicBezTo>
                    <a:pt x="3549031" y="284902"/>
                    <a:pt x="3545007" y="280877"/>
                    <a:pt x="3545007" y="275914"/>
                  </a:cubicBezTo>
                  <a:cubicBezTo>
                    <a:pt x="3545007" y="270950"/>
                    <a:pt x="3549031" y="266926"/>
                    <a:pt x="3553994" y="266926"/>
                  </a:cubicBezTo>
                  <a:close/>
                  <a:moveTo>
                    <a:pt x="3525749" y="266926"/>
                  </a:moveTo>
                  <a:cubicBezTo>
                    <a:pt x="3530713" y="266926"/>
                    <a:pt x="3534737" y="270950"/>
                    <a:pt x="3534737" y="275914"/>
                  </a:cubicBezTo>
                  <a:cubicBezTo>
                    <a:pt x="3534737" y="280877"/>
                    <a:pt x="3530713" y="284902"/>
                    <a:pt x="3525749" y="284902"/>
                  </a:cubicBezTo>
                  <a:cubicBezTo>
                    <a:pt x="3520785" y="284902"/>
                    <a:pt x="3516761" y="280877"/>
                    <a:pt x="3516761" y="275914"/>
                  </a:cubicBezTo>
                  <a:cubicBezTo>
                    <a:pt x="3516761" y="270950"/>
                    <a:pt x="3520785" y="266926"/>
                    <a:pt x="3525749" y="266926"/>
                  </a:cubicBezTo>
                  <a:close/>
                  <a:moveTo>
                    <a:pt x="3497504" y="266926"/>
                  </a:moveTo>
                  <a:cubicBezTo>
                    <a:pt x="3502467" y="266926"/>
                    <a:pt x="3506491" y="270950"/>
                    <a:pt x="3506491" y="275914"/>
                  </a:cubicBezTo>
                  <a:cubicBezTo>
                    <a:pt x="3506491" y="280877"/>
                    <a:pt x="3502467" y="284902"/>
                    <a:pt x="3497504" y="284902"/>
                  </a:cubicBezTo>
                  <a:cubicBezTo>
                    <a:pt x="3492540" y="284902"/>
                    <a:pt x="3488516" y="280877"/>
                    <a:pt x="3488516" y="275914"/>
                  </a:cubicBezTo>
                  <a:cubicBezTo>
                    <a:pt x="3488516" y="270950"/>
                    <a:pt x="3492540" y="266926"/>
                    <a:pt x="3497504" y="266926"/>
                  </a:cubicBezTo>
                  <a:close/>
                  <a:moveTo>
                    <a:pt x="3469259" y="266926"/>
                  </a:moveTo>
                  <a:cubicBezTo>
                    <a:pt x="3474222" y="266926"/>
                    <a:pt x="3478246" y="270950"/>
                    <a:pt x="3478246" y="275914"/>
                  </a:cubicBezTo>
                  <a:cubicBezTo>
                    <a:pt x="3478246" y="280877"/>
                    <a:pt x="3474222" y="284902"/>
                    <a:pt x="3469259" y="284902"/>
                  </a:cubicBezTo>
                  <a:cubicBezTo>
                    <a:pt x="3464295" y="284902"/>
                    <a:pt x="3460271" y="280877"/>
                    <a:pt x="3460271" y="275914"/>
                  </a:cubicBezTo>
                  <a:cubicBezTo>
                    <a:pt x="3460271" y="270950"/>
                    <a:pt x="3464295" y="266926"/>
                    <a:pt x="3469259" y="266926"/>
                  </a:cubicBezTo>
                  <a:close/>
                  <a:moveTo>
                    <a:pt x="3441013" y="266926"/>
                  </a:moveTo>
                  <a:cubicBezTo>
                    <a:pt x="3445977" y="266926"/>
                    <a:pt x="3450001" y="270950"/>
                    <a:pt x="3450001" y="275914"/>
                  </a:cubicBezTo>
                  <a:cubicBezTo>
                    <a:pt x="3450001" y="280877"/>
                    <a:pt x="3445977" y="284902"/>
                    <a:pt x="3441013" y="284902"/>
                  </a:cubicBezTo>
                  <a:cubicBezTo>
                    <a:pt x="3436049" y="284902"/>
                    <a:pt x="3432025" y="280877"/>
                    <a:pt x="3432025" y="275914"/>
                  </a:cubicBezTo>
                  <a:cubicBezTo>
                    <a:pt x="3432025" y="270950"/>
                    <a:pt x="3436049" y="266926"/>
                    <a:pt x="3441013" y="266926"/>
                  </a:cubicBezTo>
                  <a:close/>
                  <a:moveTo>
                    <a:pt x="3412767" y="266926"/>
                  </a:moveTo>
                  <a:cubicBezTo>
                    <a:pt x="3417731" y="266926"/>
                    <a:pt x="3421755" y="270950"/>
                    <a:pt x="3421755" y="275914"/>
                  </a:cubicBezTo>
                  <a:cubicBezTo>
                    <a:pt x="3421755" y="280877"/>
                    <a:pt x="3417731" y="284902"/>
                    <a:pt x="3412767" y="284902"/>
                  </a:cubicBezTo>
                  <a:cubicBezTo>
                    <a:pt x="3407803" y="284902"/>
                    <a:pt x="3403779" y="280877"/>
                    <a:pt x="3403779" y="275914"/>
                  </a:cubicBezTo>
                  <a:cubicBezTo>
                    <a:pt x="3403779" y="270950"/>
                    <a:pt x="3407803" y="266926"/>
                    <a:pt x="3412767" y="266926"/>
                  </a:cubicBezTo>
                  <a:close/>
                  <a:moveTo>
                    <a:pt x="3384549" y="266926"/>
                  </a:moveTo>
                  <a:cubicBezTo>
                    <a:pt x="3389513" y="266926"/>
                    <a:pt x="3393537" y="270950"/>
                    <a:pt x="3393537" y="275914"/>
                  </a:cubicBezTo>
                  <a:cubicBezTo>
                    <a:pt x="3393537" y="280877"/>
                    <a:pt x="3389513" y="284902"/>
                    <a:pt x="3384549" y="284902"/>
                  </a:cubicBezTo>
                  <a:cubicBezTo>
                    <a:pt x="3379585" y="284902"/>
                    <a:pt x="3375561" y="280877"/>
                    <a:pt x="3375561" y="275914"/>
                  </a:cubicBezTo>
                  <a:cubicBezTo>
                    <a:pt x="3375561" y="270950"/>
                    <a:pt x="3379585" y="266926"/>
                    <a:pt x="3384549" y="266926"/>
                  </a:cubicBezTo>
                  <a:close/>
                  <a:moveTo>
                    <a:pt x="3356311" y="266926"/>
                  </a:moveTo>
                  <a:cubicBezTo>
                    <a:pt x="3361275" y="266926"/>
                    <a:pt x="3365299" y="270950"/>
                    <a:pt x="3365299" y="275914"/>
                  </a:cubicBezTo>
                  <a:cubicBezTo>
                    <a:pt x="3365299" y="280877"/>
                    <a:pt x="3361274" y="284902"/>
                    <a:pt x="3356311" y="284902"/>
                  </a:cubicBezTo>
                  <a:cubicBezTo>
                    <a:pt x="3351347" y="284902"/>
                    <a:pt x="3347323" y="280877"/>
                    <a:pt x="3347323" y="275914"/>
                  </a:cubicBezTo>
                  <a:cubicBezTo>
                    <a:pt x="3347323" y="270950"/>
                    <a:pt x="3351347" y="266926"/>
                    <a:pt x="3356311" y="266926"/>
                  </a:cubicBezTo>
                  <a:close/>
                  <a:moveTo>
                    <a:pt x="3328066" y="266926"/>
                  </a:moveTo>
                  <a:cubicBezTo>
                    <a:pt x="3333030" y="266926"/>
                    <a:pt x="3337054" y="270950"/>
                    <a:pt x="3337054" y="275914"/>
                  </a:cubicBezTo>
                  <a:cubicBezTo>
                    <a:pt x="3337054" y="280877"/>
                    <a:pt x="3333030" y="284902"/>
                    <a:pt x="3328066" y="284902"/>
                  </a:cubicBezTo>
                  <a:cubicBezTo>
                    <a:pt x="3323102" y="284902"/>
                    <a:pt x="3319078" y="280877"/>
                    <a:pt x="3319078" y="275914"/>
                  </a:cubicBezTo>
                  <a:cubicBezTo>
                    <a:pt x="3319078" y="270950"/>
                    <a:pt x="3323102" y="266926"/>
                    <a:pt x="3328066" y="266926"/>
                  </a:cubicBezTo>
                  <a:close/>
                  <a:moveTo>
                    <a:pt x="3299820" y="266926"/>
                  </a:moveTo>
                  <a:cubicBezTo>
                    <a:pt x="3304784" y="266926"/>
                    <a:pt x="3308808" y="270950"/>
                    <a:pt x="3308808" y="275914"/>
                  </a:cubicBezTo>
                  <a:cubicBezTo>
                    <a:pt x="3308808" y="280877"/>
                    <a:pt x="3304784" y="284902"/>
                    <a:pt x="3299820" y="284902"/>
                  </a:cubicBezTo>
                  <a:cubicBezTo>
                    <a:pt x="3294856" y="284902"/>
                    <a:pt x="3290832" y="280877"/>
                    <a:pt x="3290832" y="275914"/>
                  </a:cubicBezTo>
                  <a:cubicBezTo>
                    <a:pt x="3290832" y="270950"/>
                    <a:pt x="3294856" y="266926"/>
                    <a:pt x="3299820" y="266926"/>
                  </a:cubicBezTo>
                  <a:close/>
                  <a:moveTo>
                    <a:pt x="3271575" y="266926"/>
                  </a:moveTo>
                  <a:cubicBezTo>
                    <a:pt x="3276539" y="266926"/>
                    <a:pt x="3280563" y="270950"/>
                    <a:pt x="3280563" y="275914"/>
                  </a:cubicBezTo>
                  <a:cubicBezTo>
                    <a:pt x="3280563" y="280877"/>
                    <a:pt x="3276539" y="284902"/>
                    <a:pt x="3271575" y="284902"/>
                  </a:cubicBezTo>
                  <a:cubicBezTo>
                    <a:pt x="3266611" y="284902"/>
                    <a:pt x="3262587" y="280877"/>
                    <a:pt x="3262587" y="275914"/>
                  </a:cubicBezTo>
                  <a:cubicBezTo>
                    <a:pt x="3262587" y="270950"/>
                    <a:pt x="3266611" y="266926"/>
                    <a:pt x="3271575" y="266926"/>
                  </a:cubicBezTo>
                  <a:close/>
                  <a:moveTo>
                    <a:pt x="3243329" y="266926"/>
                  </a:moveTo>
                  <a:cubicBezTo>
                    <a:pt x="3248293" y="266926"/>
                    <a:pt x="3252317" y="270950"/>
                    <a:pt x="3252317" y="275914"/>
                  </a:cubicBezTo>
                  <a:cubicBezTo>
                    <a:pt x="3252317" y="280877"/>
                    <a:pt x="3248293" y="284902"/>
                    <a:pt x="3243329" y="284902"/>
                  </a:cubicBezTo>
                  <a:cubicBezTo>
                    <a:pt x="3238365" y="284902"/>
                    <a:pt x="3234341" y="280877"/>
                    <a:pt x="3234341" y="275914"/>
                  </a:cubicBezTo>
                  <a:cubicBezTo>
                    <a:pt x="3234341" y="270950"/>
                    <a:pt x="3238365" y="266926"/>
                    <a:pt x="3243329" y="266926"/>
                  </a:cubicBezTo>
                  <a:close/>
                  <a:moveTo>
                    <a:pt x="3215084" y="266926"/>
                  </a:moveTo>
                  <a:cubicBezTo>
                    <a:pt x="3220048" y="266926"/>
                    <a:pt x="3224072" y="270950"/>
                    <a:pt x="3224072" y="275914"/>
                  </a:cubicBezTo>
                  <a:cubicBezTo>
                    <a:pt x="3224072" y="280877"/>
                    <a:pt x="3220048" y="284902"/>
                    <a:pt x="3215084" y="284902"/>
                  </a:cubicBezTo>
                  <a:cubicBezTo>
                    <a:pt x="3210120" y="284902"/>
                    <a:pt x="3206096" y="280877"/>
                    <a:pt x="3206096" y="275914"/>
                  </a:cubicBezTo>
                  <a:cubicBezTo>
                    <a:pt x="3206096" y="270950"/>
                    <a:pt x="3210120" y="266926"/>
                    <a:pt x="3215084" y="266926"/>
                  </a:cubicBezTo>
                  <a:close/>
                  <a:moveTo>
                    <a:pt x="3186838" y="266926"/>
                  </a:moveTo>
                  <a:cubicBezTo>
                    <a:pt x="3191802" y="266926"/>
                    <a:pt x="3195826" y="270950"/>
                    <a:pt x="3195826" y="275914"/>
                  </a:cubicBezTo>
                  <a:cubicBezTo>
                    <a:pt x="3195826" y="280877"/>
                    <a:pt x="3191802" y="284902"/>
                    <a:pt x="3186838" y="284902"/>
                  </a:cubicBezTo>
                  <a:cubicBezTo>
                    <a:pt x="3181874" y="284902"/>
                    <a:pt x="3177850" y="280877"/>
                    <a:pt x="3177850" y="275914"/>
                  </a:cubicBezTo>
                  <a:cubicBezTo>
                    <a:pt x="3177850" y="270950"/>
                    <a:pt x="3181874" y="266926"/>
                    <a:pt x="3186838" y="266926"/>
                  </a:cubicBezTo>
                  <a:close/>
                  <a:moveTo>
                    <a:pt x="3158593" y="266926"/>
                  </a:moveTo>
                  <a:cubicBezTo>
                    <a:pt x="3163557" y="266926"/>
                    <a:pt x="3167581" y="270950"/>
                    <a:pt x="3167581" y="275914"/>
                  </a:cubicBezTo>
                  <a:cubicBezTo>
                    <a:pt x="3167581" y="280877"/>
                    <a:pt x="3163557" y="284902"/>
                    <a:pt x="3158593" y="284902"/>
                  </a:cubicBezTo>
                  <a:cubicBezTo>
                    <a:pt x="3153629" y="284902"/>
                    <a:pt x="3149605" y="280877"/>
                    <a:pt x="3149605" y="275914"/>
                  </a:cubicBezTo>
                  <a:cubicBezTo>
                    <a:pt x="3149605" y="270950"/>
                    <a:pt x="3153630" y="266926"/>
                    <a:pt x="3158593" y="266926"/>
                  </a:cubicBezTo>
                  <a:close/>
                  <a:moveTo>
                    <a:pt x="3130347" y="266926"/>
                  </a:moveTo>
                  <a:cubicBezTo>
                    <a:pt x="3135311" y="266926"/>
                    <a:pt x="3139335" y="270950"/>
                    <a:pt x="3139335" y="275914"/>
                  </a:cubicBezTo>
                  <a:cubicBezTo>
                    <a:pt x="3139335" y="280877"/>
                    <a:pt x="3135311" y="284902"/>
                    <a:pt x="3130347" y="284902"/>
                  </a:cubicBezTo>
                  <a:cubicBezTo>
                    <a:pt x="3125383" y="284902"/>
                    <a:pt x="3121359" y="280877"/>
                    <a:pt x="3121359" y="275914"/>
                  </a:cubicBezTo>
                  <a:cubicBezTo>
                    <a:pt x="3121359" y="270950"/>
                    <a:pt x="3125383" y="266926"/>
                    <a:pt x="3130347" y="266926"/>
                  </a:cubicBezTo>
                  <a:close/>
                  <a:moveTo>
                    <a:pt x="3102102" y="266926"/>
                  </a:moveTo>
                  <a:cubicBezTo>
                    <a:pt x="3107066" y="266926"/>
                    <a:pt x="3111090" y="270950"/>
                    <a:pt x="3111090" y="275914"/>
                  </a:cubicBezTo>
                  <a:cubicBezTo>
                    <a:pt x="3111090" y="280877"/>
                    <a:pt x="3107066" y="284902"/>
                    <a:pt x="3102102" y="284902"/>
                  </a:cubicBezTo>
                  <a:cubicBezTo>
                    <a:pt x="3097138" y="284902"/>
                    <a:pt x="3093114" y="280877"/>
                    <a:pt x="3093114" y="275914"/>
                  </a:cubicBezTo>
                  <a:cubicBezTo>
                    <a:pt x="3093114" y="270950"/>
                    <a:pt x="3097138" y="266926"/>
                    <a:pt x="3102102" y="266926"/>
                  </a:cubicBezTo>
                  <a:close/>
                  <a:moveTo>
                    <a:pt x="3073856" y="266926"/>
                  </a:moveTo>
                  <a:cubicBezTo>
                    <a:pt x="3078820" y="266926"/>
                    <a:pt x="3082844" y="270950"/>
                    <a:pt x="3082844" y="275914"/>
                  </a:cubicBezTo>
                  <a:cubicBezTo>
                    <a:pt x="3082844" y="280877"/>
                    <a:pt x="3078820" y="284902"/>
                    <a:pt x="3073856" y="284902"/>
                  </a:cubicBezTo>
                  <a:cubicBezTo>
                    <a:pt x="3068892" y="284902"/>
                    <a:pt x="3064868" y="280877"/>
                    <a:pt x="3064868" y="275914"/>
                  </a:cubicBezTo>
                  <a:cubicBezTo>
                    <a:pt x="3064868" y="270950"/>
                    <a:pt x="3068892" y="266926"/>
                    <a:pt x="3073856" y="266926"/>
                  </a:cubicBezTo>
                  <a:close/>
                  <a:moveTo>
                    <a:pt x="3045611" y="266926"/>
                  </a:moveTo>
                  <a:cubicBezTo>
                    <a:pt x="3050575" y="266926"/>
                    <a:pt x="3054599" y="270950"/>
                    <a:pt x="3054599" y="275914"/>
                  </a:cubicBezTo>
                  <a:cubicBezTo>
                    <a:pt x="3054599" y="280877"/>
                    <a:pt x="3050575" y="284902"/>
                    <a:pt x="3045611" y="284902"/>
                  </a:cubicBezTo>
                  <a:cubicBezTo>
                    <a:pt x="3040648" y="284902"/>
                    <a:pt x="3036623" y="280877"/>
                    <a:pt x="3036623" y="275914"/>
                  </a:cubicBezTo>
                  <a:cubicBezTo>
                    <a:pt x="3036623" y="270950"/>
                    <a:pt x="3040648" y="266926"/>
                    <a:pt x="3045611" y="266926"/>
                  </a:cubicBezTo>
                  <a:close/>
                  <a:moveTo>
                    <a:pt x="3017365" y="266926"/>
                  </a:moveTo>
                  <a:cubicBezTo>
                    <a:pt x="3022329" y="266926"/>
                    <a:pt x="3026353" y="270950"/>
                    <a:pt x="3026353" y="275914"/>
                  </a:cubicBezTo>
                  <a:cubicBezTo>
                    <a:pt x="3026353" y="280877"/>
                    <a:pt x="3022329" y="284902"/>
                    <a:pt x="3017365" y="284902"/>
                  </a:cubicBezTo>
                  <a:cubicBezTo>
                    <a:pt x="3012401" y="284902"/>
                    <a:pt x="3008377" y="280877"/>
                    <a:pt x="3008377" y="275914"/>
                  </a:cubicBezTo>
                  <a:cubicBezTo>
                    <a:pt x="3008377" y="270950"/>
                    <a:pt x="3012401" y="266926"/>
                    <a:pt x="3017365" y="266926"/>
                  </a:cubicBezTo>
                  <a:close/>
                  <a:moveTo>
                    <a:pt x="2989120" y="266926"/>
                  </a:moveTo>
                  <a:cubicBezTo>
                    <a:pt x="2994084" y="266926"/>
                    <a:pt x="2998108" y="270950"/>
                    <a:pt x="2998108" y="275914"/>
                  </a:cubicBezTo>
                  <a:cubicBezTo>
                    <a:pt x="2998108" y="280877"/>
                    <a:pt x="2994084" y="284902"/>
                    <a:pt x="2989120" y="284902"/>
                  </a:cubicBezTo>
                  <a:cubicBezTo>
                    <a:pt x="2984156" y="284902"/>
                    <a:pt x="2980132" y="280877"/>
                    <a:pt x="2980132" y="275914"/>
                  </a:cubicBezTo>
                  <a:cubicBezTo>
                    <a:pt x="2980132" y="270950"/>
                    <a:pt x="2984156" y="266926"/>
                    <a:pt x="2989120" y="266926"/>
                  </a:cubicBezTo>
                  <a:close/>
                  <a:moveTo>
                    <a:pt x="2960874" y="266926"/>
                  </a:moveTo>
                  <a:cubicBezTo>
                    <a:pt x="2965838" y="266926"/>
                    <a:pt x="2969862" y="270950"/>
                    <a:pt x="2969862" y="275914"/>
                  </a:cubicBezTo>
                  <a:cubicBezTo>
                    <a:pt x="2969862" y="280877"/>
                    <a:pt x="2965838" y="284902"/>
                    <a:pt x="2960874" y="284902"/>
                  </a:cubicBezTo>
                  <a:cubicBezTo>
                    <a:pt x="2955910" y="284902"/>
                    <a:pt x="2951886" y="280877"/>
                    <a:pt x="2951886" y="275914"/>
                  </a:cubicBezTo>
                  <a:cubicBezTo>
                    <a:pt x="2951886" y="270950"/>
                    <a:pt x="2955910" y="266926"/>
                    <a:pt x="2960874" y="266926"/>
                  </a:cubicBezTo>
                  <a:close/>
                  <a:moveTo>
                    <a:pt x="2932629" y="266926"/>
                  </a:moveTo>
                  <a:cubicBezTo>
                    <a:pt x="2937593" y="266926"/>
                    <a:pt x="2941617" y="270950"/>
                    <a:pt x="2941617" y="275914"/>
                  </a:cubicBezTo>
                  <a:cubicBezTo>
                    <a:pt x="2941617" y="280877"/>
                    <a:pt x="2937593" y="284902"/>
                    <a:pt x="2932629" y="284902"/>
                  </a:cubicBezTo>
                  <a:cubicBezTo>
                    <a:pt x="2927666" y="284902"/>
                    <a:pt x="2923641" y="280877"/>
                    <a:pt x="2923641" y="275914"/>
                  </a:cubicBezTo>
                  <a:cubicBezTo>
                    <a:pt x="2923641" y="270950"/>
                    <a:pt x="2927666" y="266926"/>
                    <a:pt x="2932629" y="266926"/>
                  </a:cubicBezTo>
                  <a:close/>
                  <a:moveTo>
                    <a:pt x="2904383" y="266926"/>
                  </a:moveTo>
                  <a:cubicBezTo>
                    <a:pt x="2909347" y="266926"/>
                    <a:pt x="2913371" y="270950"/>
                    <a:pt x="2913371" y="275914"/>
                  </a:cubicBezTo>
                  <a:cubicBezTo>
                    <a:pt x="2913371" y="280877"/>
                    <a:pt x="2909347" y="284902"/>
                    <a:pt x="2904383" y="284902"/>
                  </a:cubicBezTo>
                  <a:cubicBezTo>
                    <a:pt x="2899419" y="284902"/>
                    <a:pt x="2895395" y="280877"/>
                    <a:pt x="2895395" y="275914"/>
                  </a:cubicBezTo>
                  <a:cubicBezTo>
                    <a:pt x="2895395" y="270950"/>
                    <a:pt x="2899419" y="266926"/>
                    <a:pt x="2904383" y="266926"/>
                  </a:cubicBezTo>
                  <a:close/>
                  <a:moveTo>
                    <a:pt x="2876138" y="266926"/>
                  </a:moveTo>
                  <a:cubicBezTo>
                    <a:pt x="2881102" y="266926"/>
                    <a:pt x="2885126" y="270950"/>
                    <a:pt x="2885126" y="275914"/>
                  </a:cubicBezTo>
                  <a:cubicBezTo>
                    <a:pt x="2885126" y="280877"/>
                    <a:pt x="2881102" y="284902"/>
                    <a:pt x="2876138" y="284902"/>
                  </a:cubicBezTo>
                  <a:cubicBezTo>
                    <a:pt x="2871174" y="284902"/>
                    <a:pt x="2867151" y="280877"/>
                    <a:pt x="2867151" y="275914"/>
                  </a:cubicBezTo>
                  <a:cubicBezTo>
                    <a:pt x="2867151" y="270950"/>
                    <a:pt x="2871174" y="266926"/>
                    <a:pt x="2876138" y="266926"/>
                  </a:cubicBezTo>
                  <a:close/>
                  <a:moveTo>
                    <a:pt x="2847892" y="266926"/>
                  </a:moveTo>
                  <a:cubicBezTo>
                    <a:pt x="2852856" y="266926"/>
                    <a:pt x="2856880" y="270950"/>
                    <a:pt x="2856880" y="275914"/>
                  </a:cubicBezTo>
                  <a:cubicBezTo>
                    <a:pt x="2856880" y="280877"/>
                    <a:pt x="2852856" y="284902"/>
                    <a:pt x="2847892" y="284902"/>
                  </a:cubicBezTo>
                  <a:cubicBezTo>
                    <a:pt x="2842928" y="284902"/>
                    <a:pt x="2838904" y="280877"/>
                    <a:pt x="2838904" y="275914"/>
                  </a:cubicBezTo>
                  <a:cubicBezTo>
                    <a:pt x="2838904" y="270950"/>
                    <a:pt x="2842928" y="266926"/>
                    <a:pt x="2847892" y="266926"/>
                  </a:cubicBezTo>
                  <a:close/>
                  <a:moveTo>
                    <a:pt x="2819647" y="266926"/>
                  </a:moveTo>
                  <a:cubicBezTo>
                    <a:pt x="2824611" y="266926"/>
                    <a:pt x="2828635" y="270950"/>
                    <a:pt x="2828635" y="275914"/>
                  </a:cubicBezTo>
                  <a:cubicBezTo>
                    <a:pt x="2828635" y="280877"/>
                    <a:pt x="2824611" y="284902"/>
                    <a:pt x="2819647" y="284902"/>
                  </a:cubicBezTo>
                  <a:cubicBezTo>
                    <a:pt x="2814684" y="284902"/>
                    <a:pt x="2810660" y="280877"/>
                    <a:pt x="2810660" y="275914"/>
                  </a:cubicBezTo>
                  <a:cubicBezTo>
                    <a:pt x="2810660" y="270950"/>
                    <a:pt x="2814684" y="266926"/>
                    <a:pt x="2819647" y="266926"/>
                  </a:cubicBezTo>
                  <a:close/>
                  <a:moveTo>
                    <a:pt x="2791401" y="266926"/>
                  </a:moveTo>
                  <a:cubicBezTo>
                    <a:pt x="2796365" y="266926"/>
                    <a:pt x="2800389" y="270950"/>
                    <a:pt x="2800389" y="275914"/>
                  </a:cubicBezTo>
                  <a:cubicBezTo>
                    <a:pt x="2800389" y="280877"/>
                    <a:pt x="2796365" y="284902"/>
                    <a:pt x="2791401" y="284902"/>
                  </a:cubicBezTo>
                  <a:cubicBezTo>
                    <a:pt x="2786437" y="284902"/>
                    <a:pt x="2782413" y="280877"/>
                    <a:pt x="2782413" y="275914"/>
                  </a:cubicBezTo>
                  <a:cubicBezTo>
                    <a:pt x="2782413" y="270950"/>
                    <a:pt x="2786437" y="266926"/>
                    <a:pt x="2791401" y="266926"/>
                  </a:cubicBezTo>
                  <a:close/>
                  <a:moveTo>
                    <a:pt x="2763156" y="266926"/>
                  </a:moveTo>
                  <a:cubicBezTo>
                    <a:pt x="2768120" y="266926"/>
                    <a:pt x="2772144" y="270950"/>
                    <a:pt x="2772144" y="275914"/>
                  </a:cubicBezTo>
                  <a:cubicBezTo>
                    <a:pt x="2772144" y="280877"/>
                    <a:pt x="2768120" y="284902"/>
                    <a:pt x="2763156" y="284902"/>
                  </a:cubicBezTo>
                  <a:cubicBezTo>
                    <a:pt x="2758193" y="284902"/>
                    <a:pt x="2754169" y="280877"/>
                    <a:pt x="2754169" y="275914"/>
                  </a:cubicBezTo>
                  <a:cubicBezTo>
                    <a:pt x="2754169" y="270950"/>
                    <a:pt x="2758193" y="266926"/>
                    <a:pt x="2763156" y="266926"/>
                  </a:cubicBezTo>
                  <a:close/>
                  <a:moveTo>
                    <a:pt x="2734910" y="266926"/>
                  </a:moveTo>
                  <a:cubicBezTo>
                    <a:pt x="2739874" y="266926"/>
                    <a:pt x="2743898" y="270950"/>
                    <a:pt x="2743898" y="275914"/>
                  </a:cubicBezTo>
                  <a:cubicBezTo>
                    <a:pt x="2743898" y="280877"/>
                    <a:pt x="2739874" y="284902"/>
                    <a:pt x="2734910" y="284902"/>
                  </a:cubicBezTo>
                  <a:cubicBezTo>
                    <a:pt x="2729946" y="284902"/>
                    <a:pt x="2725922" y="280877"/>
                    <a:pt x="2725922" y="275914"/>
                  </a:cubicBezTo>
                  <a:cubicBezTo>
                    <a:pt x="2725922" y="270950"/>
                    <a:pt x="2729946" y="266926"/>
                    <a:pt x="2734910" y="266926"/>
                  </a:cubicBezTo>
                  <a:close/>
                  <a:moveTo>
                    <a:pt x="2706666" y="266926"/>
                  </a:moveTo>
                  <a:cubicBezTo>
                    <a:pt x="2711629" y="266926"/>
                    <a:pt x="2715653" y="270950"/>
                    <a:pt x="2715653" y="275914"/>
                  </a:cubicBezTo>
                  <a:cubicBezTo>
                    <a:pt x="2715653" y="280877"/>
                    <a:pt x="2711629" y="284902"/>
                    <a:pt x="2706666" y="284902"/>
                  </a:cubicBezTo>
                  <a:cubicBezTo>
                    <a:pt x="2701702" y="284902"/>
                    <a:pt x="2697678" y="280877"/>
                    <a:pt x="2697678" y="275914"/>
                  </a:cubicBezTo>
                  <a:cubicBezTo>
                    <a:pt x="2697678" y="270950"/>
                    <a:pt x="2701702" y="266926"/>
                    <a:pt x="2706666" y="266926"/>
                  </a:cubicBezTo>
                  <a:close/>
                  <a:moveTo>
                    <a:pt x="2678419" y="266926"/>
                  </a:moveTo>
                  <a:cubicBezTo>
                    <a:pt x="2683383" y="266926"/>
                    <a:pt x="2687407" y="270950"/>
                    <a:pt x="2687407" y="275914"/>
                  </a:cubicBezTo>
                  <a:cubicBezTo>
                    <a:pt x="2687407" y="280877"/>
                    <a:pt x="2683383" y="284902"/>
                    <a:pt x="2678419" y="284902"/>
                  </a:cubicBezTo>
                  <a:cubicBezTo>
                    <a:pt x="2673455" y="284902"/>
                    <a:pt x="2669431" y="280877"/>
                    <a:pt x="2669431" y="275914"/>
                  </a:cubicBezTo>
                  <a:cubicBezTo>
                    <a:pt x="2669431" y="270950"/>
                    <a:pt x="2673455" y="266926"/>
                    <a:pt x="2678419" y="266926"/>
                  </a:cubicBezTo>
                  <a:close/>
                  <a:moveTo>
                    <a:pt x="2650174" y="266926"/>
                  </a:moveTo>
                  <a:cubicBezTo>
                    <a:pt x="2655138" y="266926"/>
                    <a:pt x="2659162" y="270950"/>
                    <a:pt x="2659162" y="275914"/>
                  </a:cubicBezTo>
                  <a:cubicBezTo>
                    <a:pt x="2659162" y="280877"/>
                    <a:pt x="2655138" y="284902"/>
                    <a:pt x="2650174" y="284902"/>
                  </a:cubicBezTo>
                  <a:cubicBezTo>
                    <a:pt x="2645211" y="284902"/>
                    <a:pt x="2641187" y="280877"/>
                    <a:pt x="2641187" y="275914"/>
                  </a:cubicBezTo>
                  <a:cubicBezTo>
                    <a:pt x="2641187" y="270950"/>
                    <a:pt x="2645211" y="266926"/>
                    <a:pt x="2650174" y="266926"/>
                  </a:cubicBezTo>
                  <a:close/>
                  <a:moveTo>
                    <a:pt x="2621928" y="266926"/>
                  </a:moveTo>
                  <a:cubicBezTo>
                    <a:pt x="2626892" y="266926"/>
                    <a:pt x="2630916" y="270950"/>
                    <a:pt x="2630916" y="275914"/>
                  </a:cubicBezTo>
                  <a:cubicBezTo>
                    <a:pt x="2630916" y="280877"/>
                    <a:pt x="2626892" y="284902"/>
                    <a:pt x="2621928" y="284902"/>
                  </a:cubicBezTo>
                  <a:cubicBezTo>
                    <a:pt x="2616964" y="284902"/>
                    <a:pt x="2612940" y="280877"/>
                    <a:pt x="2612940" y="275914"/>
                  </a:cubicBezTo>
                  <a:cubicBezTo>
                    <a:pt x="2612940" y="270950"/>
                    <a:pt x="2616964" y="266926"/>
                    <a:pt x="2621928" y="266926"/>
                  </a:cubicBezTo>
                  <a:close/>
                  <a:moveTo>
                    <a:pt x="2593683" y="266926"/>
                  </a:moveTo>
                  <a:cubicBezTo>
                    <a:pt x="2598647" y="266926"/>
                    <a:pt x="2602671" y="270950"/>
                    <a:pt x="2602671" y="275914"/>
                  </a:cubicBezTo>
                  <a:cubicBezTo>
                    <a:pt x="2602671" y="280877"/>
                    <a:pt x="2598647" y="284902"/>
                    <a:pt x="2593683" y="284902"/>
                  </a:cubicBezTo>
                  <a:cubicBezTo>
                    <a:pt x="2588720" y="284902"/>
                    <a:pt x="2584696" y="280877"/>
                    <a:pt x="2584696" y="275914"/>
                  </a:cubicBezTo>
                  <a:cubicBezTo>
                    <a:pt x="2584696" y="270950"/>
                    <a:pt x="2588720" y="266926"/>
                    <a:pt x="2593683" y="266926"/>
                  </a:cubicBezTo>
                  <a:close/>
                  <a:moveTo>
                    <a:pt x="2565437" y="266926"/>
                  </a:moveTo>
                  <a:cubicBezTo>
                    <a:pt x="2570401" y="266926"/>
                    <a:pt x="2574425" y="270950"/>
                    <a:pt x="2574425" y="275914"/>
                  </a:cubicBezTo>
                  <a:cubicBezTo>
                    <a:pt x="2574425" y="280877"/>
                    <a:pt x="2570401" y="284902"/>
                    <a:pt x="2565437" y="284902"/>
                  </a:cubicBezTo>
                  <a:cubicBezTo>
                    <a:pt x="2560473" y="284902"/>
                    <a:pt x="2556449" y="280877"/>
                    <a:pt x="2556449" y="275914"/>
                  </a:cubicBezTo>
                  <a:cubicBezTo>
                    <a:pt x="2556449" y="270950"/>
                    <a:pt x="2560473" y="266926"/>
                    <a:pt x="2565437" y="266926"/>
                  </a:cubicBezTo>
                  <a:close/>
                  <a:moveTo>
                    <a:pt x="2537193" y="266926"/>
                  </a:moveTo>
                  <a:cubicBezTo>
                    <a:pt x="2542156" y="266926"/>
                    <a:pt x="2546180" y="270950"/>
                    <a:pt x="2546180" y="275914"/>
                  </a:cubicBezTo>
                  <a:cubicBezTo>
                    <a:pt x="2546180" y="280877"/>
                    <a:pt x="2542156" y="284902"/>
                    <a:pt x="2537193" y="284902"/>
                  </a:cubicBezTo>
                  <a:cubicBezTo>
                    <a:pt x="2532229" y="284902"/>
                    <a:pt x="2528205" y="280877"/>
                    <a:pt x="2528205" y="275914"/>
                  </a:cubicBezTo>
                  <a:cubicBezTo>
                    <a:pt x="2528205" y="270950"/>
                    <a:pt x="2532229" y="266926"/>
                    <a:pt x="2537193" y="266926"/>
                  </a:cubicBezTo>
                  <a:close/>
                  <a:moveTo>
                    <a:pt x="2508946" y="266926"/>
                  </a:moveTo>
                  <a:cubicBezTo>
                    <a:pt x="2513910" y="266926"/>
                    <a:pt x="2517934" y="270950"/>
                    <a:pt x="2517934" y="275914"/>
                  </a:cubicBezTo>
                  <a:cubicBezTo>
                    <a:pt x="2517934" y="280877"/>
                    <a:pt x="2513910" y="284902"/>
                    <a:pt x="2508946" y="284902"/>
                  </a:cubicBezTo>
                  <a:cubicBezTo>
                    <a:pt x="2503982" y="284902"/>
                    <a:pt x="2499958" y="280877"/>
                    <a:pt x="2499958" y="275914"/>
                  </a:cubicBezTo>
                  <a:cubicBezTo>
                    <a:pt x="2499958" y="270950"/>
                    <a:pt x="2503982" y="266926"/>
                    <a:pt x="2508946" y="266926"/>
                  </a:cubicBezTo>
                  <a:close/>
                  <a:moveTo>
                    <a:pt x="2480702" y="266926"/>
                  </a:moveTo>
                  <a:cubicBezTo>
                    <a:pt x="2485665" y="266926"/>
                    <a:pt x="2489689" y="270950"/>
                    <a:pt x="2489689" y="275914"/>
                  </a:cubicBezTo>
                  <a:cubicBezTo>
                    <a:pt x="2489689" y="280877"/>
                    <a:pt x="2485665" y="284902"/>
                    <a:pt x="2480702" y="284902"/>
                  </a:cubicBezTo>
                  <a:cubicBezTo>
                    <a:pt x="2475737" y="284902"/>
                    <a:pt x="2471714" y="280877"/>
                    <a:pt x="2471714" y="275914"/>
                  </a:cubicBezTo>
                  <a:cubicBezTo>
                    <a:pt x="2471714" y="270950"/>
                    <a:pt x="2475737" y="266926"/>
                    <a:pt x="2480702" y="266926"/>
                  </a:cubicBezTo>
                  <a:close/>
                  <a:moveTo>
                    <a:pt x="2452455" y="266926"/>
                  </a:moveTo>
                  <a:cubicBezTo>
                    <a:pt x="2457419" y="266926"/>
                    <a:pt x="2461443" y="270950"/>
                    <a:pt x="2461443" y="275914"/>
                  </a:cubicBezTo>
                  <a:cubicBezTo>
                    <a:pt x="2461443" y="280877"/>
                    <a:pt x="2457419" y="284902"/>
                    <a:pt x="2452455" y="284902"/>
                  </a:cubicBezTo>
                  <a:cubicBezTo>
                    <a:pt x="2447491" y="284902"/>
                    <a:pt x="2443467" y="280877"/>
                    <a:pt x="2443467" y="275914"/>
                  </a:cubicBezTo>
                  <a:cubicBezTo>
                    <a:pt x="2443467" y="270950"/>
                    <a:pt x="2447491" y="266926"/>
                    <a:pt x="2452455" y="266926"/>
                  </a:cubicBezTo>
                  <a:close/>
                  <a:moveTo>
                    <a:pt x="2424211" y="266926"/>
                  </a:moveTo>
                  <a:cubicBezTo>
                    <a:pt x="2429174" y="266926"/>
                    <a:pt x="2433198" y="270950"/>
                    <a:pt x="2433198" y="275914"/>
                  </a:cubicBezTo>
                  <a:cubicBezTo>
                    <a:pt x="2433198" y="280877"/>
                    <a:pt x="2429174" y="284902"/>
                    <a:pt x="2424211" y="284902"/>
                  </a:cubicBezTo>
                  <a:cubicBezTo>
                    <a:pt x="2419247" y="284902"/>
                    <a:pt x="2415223" y="280877"/>
                    <a:pt x="2415223" y="275914"/>
                  </a:cubicBezTo>
                  <a:cubicBezTo>
                    <a:pt x="2415223" y="270950"/>
                    <a:pt x="2419247" y="266926"/>
                    <a:pt x="2424211" y="266926"/>
                  </a:cubicBezTo>
                  <a:close/>
                  <a:moveTo>
                    <a:pt x="2395964" y="266926"/>
                  </a:moveTo>
                  <a:cubicBezTo>
                    <a:pt x="2400928" y="266926"/>
                    <a:pt x="2404952" y="270950"/>
                    <a:pt x="2404952" y="275914"/>
                  </a:cubicBezTo>
                  <a:cubicBezTo>
                    <a:pt x="2404952" y="280877"/>
                    <a:pt x="2400928" y="284902"/>
                    <a:pt x="2395964" y="284902"/>
                  </a:cubicBezTo>
                  <a:cubicBezTo>
                    <a:pt x="2391000" y="284902"/>
                    <a:pt x="2386976" y="280877"/>
                    <a:pt x="2386976" y="275914"/>
                  </a:cubicBezTo>
                  <a:cubicBezTo>
                    <a:pt x="2386976" y="270950"/>
                    <a:pt x="2391000" y="266926"/>
                    <a:pt x="2395964" y="266926"/>
                  </a:cubicBezTo>
                  <a:close/>
                  <a:moveTo>
                    <a:pt x="2367720" y="266926"/>
                  </a:moveTo>
                  <a:cubicBezTo>
                    <a:pt x="2372683" y="266926"/>
                    <a:pt x="2376707" y="270950"/>
                    <a:pt x="2376707" y="275914"/>
                  </a:cubicBezTo>
                  <a:cubicBezTo>
                    <a:pt x="2376707" y="280877"/>
                    <a:pt x="2372683" y="284902"/>
                    <a:pt x="2367720" y="284902"/>
                  </a:cubicBezTo>
                  <a:cubicBezTo>
                    <a:pt x="2362756" y="284902"/>
                    <a:pt x="2358732" y="280877"/>
                    <a:pt x="2358732" y="275914"/>
                  </a:cubicBezTo>
                  <a:cubicBezTo>
                    <a:pt x="2358732" y="270950"/>
                    <a:pt x="2362756" y="266926"/>
                    <a:pt x="2367720" y="266926"/>
                  </a:cubicBezTo>
                  <a:close/>
                  <a:moveTo>
                    <a:pt x="2339473" y="266926"/>
                  </a:moveTo>
                  <a:cubicBezTo>
                    <a:pt x="2344437" y="266926"/>
                    <a:pt x="2348461" y="270950"/>
                    <a:pt x="2348461" y="275914"/>
                  </a:cubicBezTo>
                  <a:cubicBezTo>
                    <a:pt x="2348461" y="280877"/>
                    <a:pt x="2344437" y="284902"/>
                    <a:pt x="2339473" y="284902"/>
                  </a:cubicBezTo>
                  <a:cubicBezTo>
                    <a:pt x="2334510" y="284902"/>
                    <a:pt x="2330485" y="280877"/>
                    <a:pt x="2330485" y="275914"/>
                  </a:cubicBezTo>
                  <a:cubicBezTo>
                    <a:pt x="2330485" y="270950"/>
                    <a:pt x="2334510" y="266926"/>
                    <a:pt x="2339473" y="266926"/>
                  </a:cubicBezTo>
                  <a:close/>
                  <a:moveTo>
                    <a:pt x="2311229" y="266926"/>
                  </a:moveTo>
                  <a:cubicBezTo>
                    <a:pt x="2316192" y="266926"/>
                    <a:pt x="2320217" y="270950"/>
                    <a:pt x="2320217" y="275914"/>
                  </a:cubicBezTo>
                  <a:cubicBezTo>
                    <a:pt x="2320217" y="280877"/>
                    <a:pt x="2316192" y="284902"/>
                    <a:pt x="2311229" y="284902"/>
                  </a:cubicBezTo>
                  <a:cubicBezTo>
                    <a:pt x="2306265" y="284902"/>
                    <a:pt x="2302241" y="280877"/>
                    <a:pt x="2302241" y="275914"/>
                  </a:cubicBezTo>
                  <a:cubicBezTo>
                    <a:pt x="2302241" y="270950"/>
                    <a:pt x="2306265" y="266926"/>
                    <a:pt x="2311229" y="266926"/>
                  </a:cubicBezTo>
                  <a:close/>
                  <a:moveTo>
                    <a:pt x="2282982" y="266926"/>
                  </a:moveTo>
                  <a:cubicBezTo>
                    <a:pt x="2287946" y="266926"/>
                    <a:pt x="2291970" y="270950"/>
                    <a:pt x="2291970" y="275914"/>
                  </a:cubicBezTo>
                  <a:cubicBezTo>
                    <a:pt x="2291970" y="280877"/>
                    <a:pt x="2287946" y="284902"/>
                    <a:pt x="2282982" y="284902"/>
                  </a:cubicBezTo>
                  <a:cubicBezTo>
                    <a:pt x="2278019" y="284902"/>
                    <a:pt x="2273994" y="280877"/>
                    <a:pt x="2273994" y="275914"/>
                  </a:cubicBezTo>
                  <a:cubicBezTo>
                    <a:pt x="2273994" y="270950"/>
                    <a:pt x="2278019" y="266926"/>
                    <a:pt x="2282982" y="266926"/>
                  </a:cubicBezTo>
                  <a:close/>
                  <a:moveTo>
                    <a:pt x="2254738" y="266926"/>
                  </a:moveTo>
                  <a:cubicBezTo>
                    <a:pt x="2259701" y="266926"/>
                    <a:pt x="2263726" y="270950"/>
                    <a:pt x="2263726" y="275914"/>
                  </a:cubicBezTo>
                  <a:cubicBezTo>
                    <a:pt x="2263726" y="280877"/>
                    <a:pt x="2259701" y="284902"/>
                    <a:pt x="2254738" y="284902"/>
                  </a:cubicBezTo>
                  <a:cubicBezTo>
                    <a:pt x="2249774" y="284902"/>
                    <a:pt x="2245750" y="280877"/>
                    <a:pt x="2245750" y="275914"/>
                  </a:cubicBezTo>
                  <a:cubicBezTo>
                    <a:pt x="2245750" y="270950"/>
                    <a:pt x="2249774" y="266926"/>
                    <a:pt x="2254738" y="266926"/>
                  </a:cubicBezTo>
                  <a:close/>
                  <a:moveTo>
                    <a:pt x="2226491" y="266926"/>
                  </a:moveTo>
                  <a:cubicBezTo>
                    <a:pt x="2231455" y="266926"/>
                    <a:pt x="2235479" y="270950"/>
                    <a:pt x="2235479" y="275914"/>
                  </a:cubicBezTo>
                  <a:cubicBezTo>
                    <a:pt x="2235479" y="280877"/>
                    <a:pt x="2231455" y="284902"/>
                    <a:pt x="2226491" y="284902"/>
                  </a:cubicBezTo>
                  <a:cubicBezTo>
                    <a:pt x="2221528" y="284902"/>
                    <a:pt x="2217504" y="280877"/>
                    <a:pt x="2217504" y="275914"/>
                  </a:cubicBezTo>
                  <a:cubicBezTo>
                    <a:pt x="2217504" y="270950"/>
                    <a:pt x="2221528" y="266926"/>
                    <a:pt x="2226491" y="266926"/>
                  </a:cubicBezTo>
                  <a:close/>
                  <a:moveTo>
                    <a:pt x="2198247" y="266926"/>
                  </a:moveTo>
                  <a:cubicBezTo>
                    <a:pt x="2203211" y="266926"/>
                    <a:pt x="2207235" y="270950"/>
                    <a:pt x="2207235" y="275914"/>
                  </a:cubicBezTo>
                  <a:cubicBezTo>
                    <a:pt x="2207235" y="280877"/>
                    <a:pt x="2203211" y="284902"/>
                    <a:pt x="2198247" y="284902"/>
                  </a:cubicBezTo>
                  <a:cubicBezTo>
                    <a:pt x="2193283" y="284902"/>
                    <a:pt x="2189259" y="280877"/>
                    <a:pt x="2189259" y="275914"/>
                  </a:cubicBezTo>
                  <a:cubicBezTo>
                    <a:pt x="2189259" y="270950"/>
                    <a:pt x="2193283" y="266926"/>
                    <a:pt x="2198247" y="266926"/>
                  </a:cubicBezTo>
                  <a:close/>
                  <a:moveTo>
                    <a:pt x="2170000" y="266926"/>
                  </a:moveTo>
                  <a:cubicBezTo>
                    <a:pt x="2174964" y="266926"/>
                    <a:pt x="2178988" y="270950"/>
                    <a:pt x="2178988" y="275914"/>
                  </a:cubicBezTo>
                  <a:cubicBezTo>
                    <a:pt x="2178988" y="280877"/>
                    <a:pt x="2174964" y="284902"/>
                    <a:pt x="2170000" y="284902"/>
                  </a:cubicBezTo>
                  <a:cubicBezTo>
                    <a:pt x="2165037" y="284902"/>
                    <a:pt x="2161013" y="280877"/>
                    <a:pt x="2161013" y="275914"/>
                  </a:cubicBezTo>
                  <a:cubicBezTo>
                    <a:pt x="2161013" y="270950"/>
                    <a:pt x="2165037" y="266926"/>
                    <a:pt x="2170000" y="266926"/>
                  </a:cubicBezTo>
                  <a:close/>
                  <a:moveTo>
                    <a:pt x="2141756" y="266926"/>
                  </a:moveTo>
                  <a:cubicBezTo>
                    <a:pt x="2146720" y="266926"/>
                    <a:pt x="2150744" y="270950"/>
                    <a:pt x="2150744" y="275914"/>
                  </a:cubicBezTo>
                  <a:cubicBezTo>
                    <a:pt x="2150744" y="280877"/>
                    <a:pt x="2146720" y="284902"/>
                    <a:pt x="2141756" y="284902"/>
                  </a:cubicBezTo>
                  <a:cubicBezTo>
                    <a:pt x="2136792" y="284902"/>
                    <a:pt x="2132768" y="280877"/>
                    <a:pt x="2132768" y="275914"/>
                  </a:cubicBezTo>
                  <a:cubicBezTo>
                    <a:pt x="2132768" y="270950"/>
                    <a:pt x="2136792" y="266926"/>
                    <a:pt x="2141756" y="266926"/>
                  </a:cubicBezTo>
                  <a:close/>
                  <a:moveTo>
                    <a:pt x="2113510" y="266926"/>
                  </a:moveTo>
                  <a:cubicBezTo>
                    <a:pt x="2118473" y="266926"/>
                    <a:pt x="2122497" y="270950"/>
                    <a:pt x="2122497" y="275914"/>
                  </a:cubicBezTo>
                  <a:cubicBezTo>
                    <a:pt x="2122497" y="280877"/>
                    <a:pt x="2118473" y="284902"/>
                    <a:pt x="2113510" y="284902"/>
                  </a:cubicBezTo>
                  <a:cubicBezTo>
                    <a:pt x="2108546" y="284902"/>
                    <a:pt x="2104522" y="280877"/>
                    <a:pt x="2104522" y="275914"/>
                  </a:cubicBezTo>
                  <a:cubicBezTo>
                    <a:pt x="2104522" y="270950"/>
                    <a:pt x="2108546" y="266926"/>
                    <a:pt x="2113510" y="266926"/>
                  </a:cubicBezTo>
                  <a:close/>
                  <a:moveTo>
                    <a:pt x="2085265" y="266926"/>
                  </a:moveTo>
                  <a:cubicBezTo>
                    <a:pt x="2090229" y="266926"/>
                    <a:pt x="2094253" y="270950"/>
                    <a:pt x="2094253" y="275914"/>
                  </a:cubicBezTo>
                  <a:cubicBezTo>
                    <a:pt x="2094253" y="280877"/>
                    <a:pt x="2090229" y="284902"/>
                    <a:pt x="2085265" y="284902"/>
                  </a:cubicBezTo>
                  <a:cubicBezTo>
                    <a:pt x="2080301" y="284902"/>
                    <a:pt x="2076277" y="280877"/>
                    <a:pt x="2076277" y="275914"/>
                  </a:cubicBezTo>
                  <a:cubicBezTo>
                    <a:pt x="2076277" y="270950"/>
                    <a:pt x="2080301" y="266926"/>
                    <a:pt x="2085265" y="266926"/>
                  </a:cubicBezTo>
                  <a:close/>
                  <a:moveTo>
                    <a:pt x="2057018" y="266926"/>
                  </a:moveTo>
                  <a:cubicBezTo>
                    <a:pt x="2061982" y="266926"/>
                    <a:pt x="2066006" y="270950"/>
                    <a:pt x="2066006" y="275914"/>
                  </a:cubicBezTo>
                  <a:cubicBezTo>
                    <a:pt x="2066006" y="280877"/>
                    <a:pt x="2061982" y="284902"/>
                    <a:pt x="2057018" y="284902"/>
                  </a:cubicBezTo>
                  <a:cubicBezTo>
                    <a:pt x="2052055" y="284902"/>
                    <a:pt x="2048031" y="280877"/>
                    <a:pt x="2048031" y="275914"/>
                  </a:cubicBezTo>
                  <a:cubicBezTo>
                    <a:pt x="2048031" y="270950"/>
                    <a:pt x="2052055" y="266926"/>
                    <a:pt x="2057018" y="266926"/>
                  </a:cubicBezTo>
                  <a:close/>
                  <a:moveTo>
                    <a:pt x="2028774" y="266926"/>
                  </a:moveTo>
                  <a:cubicBezTo>
                    <a:pt x="2033738" y="266926"/>
                    <a:pt x="2037762" y="270950"/>
                    <a:pt x="2037762" y="275914"/>
                  </a:cubicBezTo>
                  <a:cubicBezTo>
                    <a:pt x="2037762" y="280877"/>
                    <a:pt x="2033738" y="284902"/>
                    <a:pt x="2028774" y="284902"/>
                  </a:cubicBezTo>
                  <a:cubicBezTo>
                    <a:pt x="2023810" y="284902"/>
                    <a:pt x="2019786" y="280877"/>
                    <a:pt x="2019786" y="275914"/>
                  </a:cubicBezTo>
                  <a:cubicBezTo>
                    <a:pt x="2019786" y="270950"/>
                    <a:pt x="2023810" y="266926"/>
                    <a:pt x="2028774" y="266926"/>
                  </a:cubicBezTo>
                  <a:close/>
                  <a:moveTo>
                    <a:pt x="2000528" y="266926"/>
                  </a:moveTo>
                  <a:cubicBezTo>
                    <a:pt x="2005491" y="266926"/>
                    <a:pt x="2009515" y="270950"/>
                    <a:pt x="2009515" y="275914"/>
                  </a:cubicBezTo>
                  <a:cubicBezTo>
                    <a:pt x="2009515" y="280877"/>
                    <a:pt x="2005491" y="284902"/>
                    <a:pt x="2000528" y="284902"/>
                  </a:cubicBezTo>
                  <a:cubicBezTo>
                    <a:pt x="1995564" y="284902"/>
                    <a:pt x="1991540" y="280877"/>
                    <a:pt x="1991540" y="275914"/>
                  </a:cubicBezTo>
                  <a:cubicBezTo>
                    <a:pt x="1991540" y="270950"/>
                    <a:pt x="1995564" y="266926"/>
                    <a:pt x="2000528" y="266926"/>
                  </a:cubicBezTo>
                  <a:close/>
                  <a:moveTo>
                    <a:pt x="1972283" y="266926"/>
                  </a:moveTo>
                  <a:cubicBezTo>
                    <a:pt x="1977247" y="266926"/>
                    <a:pt x="1981271" y="270950"/>
                    <a:pt x="1981271" y="275914"/>
                  </a:cubicBezTo>
                  <a:cubicBezTo>
                    <a:pt x="1981271" y="280877"/>
                    <a:pt x="1977247" y="284902"/>
                    <a:pt x="1972283" y="284902"/>
                  </a:cubicBezTo>
                  <a:cubicBezTo>
                    <a:pt x="1967319" y="284902"/>
                    <a:pt x="1963295" y="280877"/>
                    <a:pt x="1963295" y="275914"/>
                  </a:cubicBezTo>
                  <a:cubicBezTo>
                    <a:pt x="1963295" y="270950"/>
                    <a:pt x="1967319" y="266926"/>
                    <a:pt x="1972283" y="266926"/>
                  </a:cubicBezTo>
                  <a:close/>
                  <a:moveTo>
                    <a:pt x="1944037" y="266926"/>
                  </a:moveTo>
                  <a:cubicBezTo>
                    <a:pt x="1949000" y="266926"/>
                    <a:pt x="1953024" y="270950"/>
                    <a:pt x="1953024" y="275914"/>
                  </a:cubicBezTo>
                  <a:cubicBezTo>
                    <a:pt x="1953024" y="280877"/>
                    <a:pt x="1949000" y="284902"/>
                    <a:pt x="1944037" y="284902"/>
                  </a:cubicBezTo>
                  <a:cubicBezTo>
                    <a:pt x="1939073" y="284902"/>
                    <a:pt x="1935049" y="280877"/>
                    <a:pt x="1935049" y="275914"/>
                  </a:cubicBezTo>
                  <a:cubicBezTo>
                    <a:pt x="1935049" y="270950"/>
                    <a:pt x="1939073" y="266926"/>
                    <a:pt x="1944037" y="266926"/>
                  </a:cubicBezTo>
                  <a:close/>
                  <a:moveTo>
                    <a:pt x="1915792" y="266926"/>
                  </a:moveTo>
                  <a:cubicBezTo>
                    <a:pt x="1920756" y="266926"/>
                    <a:pt x="1924780" y="270950"/>
                    <a:pt x="1924780" y="275914"/>
                  </a:cubicBezTo>
                  <a:cubicBezTo>
                    <a:pt x="1924780" y="280877"/>
                    <a:pt x="1920756" y="284902"/>
                    <a:pt x="1915792" y="284902"/>
                  </a:cubicBezTo>
                  <a:cubicBezTo>
                    <a:pt x="1910828" y="284902"/>
                    <a:pt x="1906804" y="280877"/>
                    <a:pt x="1906804" y="275914"/>
                  </a:cubicBezTo>
                  <a:cubicBezTo>
                    <a:pt x="1906804" y="270950"/>
                    <a:pt x="1910828" y="266926"/>
                    <a:pt x="1915792" y="266926"/>
                  </a:cubicBezTo>
                  <a:close/>
                  <a:moveTo>
                    <a:pt x="1887546" y="266926"/>
                  </a:moveTo>
                  <a:cubicBezTo>
                    <a:pt x="1892510" y="266926"/>
                    <a:pt x="1896534" y="270950"/>
                    <a:pt x="1896534" y="275914"/>
                  </a:cubicBezTo>
                  <a:cubicBezTo>
                    <a:pt x="1896534" y="280877"/>
                    <a:pt x="1892510" y="284902"/>
                    <a:pt x="1887546" y="284902"/>
                  </a:cubicBezTo>
                  <a:cubicBezTo>
                    <a:pt x="1882582" y="284902"/>
                    <a:pt x="1878558" y="280877"/>
                    <a:pt x="1878558" y="275914"/>
                  </a:cubicBezTo>
                  <a:cubicBezTo>
                    <a:pt x="1878558" y="270950"/>
                    <a:pt x="1882582" y="266926"/>
                    <a:pt x="1887546" y="266926"/>
                  </a:cubicBezTo>
                  <a:close/>
                  <a:moveTo>
                    <a:pt x="1859300" y="266926"/>
                  </a:moveTo>
                  <a:cubicBezTo>
                    <a:pt x="1864264" y="266926"/>
                    <a:pt x="1868288" y="270950"/>
                    <a:pt x="1868288" y="275914"/>
                  </a:cubicBezTo>
                  <a:cubicBezTo>
                    <a:pt x="1868288" y="280877"/>
                    <a:pt x="1864264" y="284902"/>
                    <a:pt x="1859300" y="284902"/>
                  </a:cubicBezTo>
                  <a:cubicBezTo>
                    <a:pt x="1854336" y="284902"/>
                    <a:pt x="1850312" y="280877"/>
                    <a:pt x="1850312" y="275914"/>
                  </a:cubicBezTo>
                  <a:cubicBezTo>
                    <a:pt x="1850312" y="270950"/>
                    <a:pt x="1854336" y="266926"/>
                    <a:pt x="1859300" y="266926"/>
                  </a:cubicBezTo>
                  <a:close/>
                  <a:moveTo>
                    <a:pt x="1831055" y="266926"/>
                  </a:moveTo>
                  <a:cubicBezTo>
                    <a:pt x="1836018" y="266926"/>
                    <a:pt x="1840042" y="270950"/>
                    <a:pt x="1840042" y="275914"/>
                  </a:cubicBezTo>
                  <a:cubicBezTo>
                    <a:pt x="1840042" y="280877"/>
                    <a:pt x="1836018" y="284902"/>
                    <a:pt x="1831055" y="284902"/>
                  </a:cubicBezTo>
                  <a:cubicBezTo>
                    <a:pt x="1826091" y="284902"/>
                    <a:pt x="1822067" y="280877"/>
                    <a:pt x="1822067" y="275914"/>
                  </a:cubicBezTo>
                  <a:cubicBezTo>
                    <a:pt x="1822067" y="270950"/>
                    <a:pt x="1826091" y="266926"/>
                    <a:pt x="1831055" y="266926"/>
                  </a:cubicBezTo>
                  <a:close/>
                  <a:moveTo>
                    <a:pt x="1802810" y="266926"/>
                  </a:moveTo>
                  <a:cubicBezTo>
                    <a:pt x="1807773" y="266926"/>
                    <a:pt x="1811797" y="270950"/>
                    <a:pt x="1811797" y="275914"/>
                  </a:cubicBezTo>
                  <a:cubicBezTo>
                    <a:pt x="1811797" y="280877"/>
                    <a:pt x="1807773" y="284902"/>
                    <a:pt x="1802810" y="284902"/>
                  </a:cubicBezTo>
                  <a:cubicBezTo>
                    <a:pt x="1797846" y="284902"/>
                    <a:pt x="1793822" y="280877"/>
                    <a:pt x="1793822" y="275914"/>
                  </a:cubicBezTo>
                  <a:cubicBezTo>
                    <a:pt x="1793822" y="270950"/>
                    <a:pt x="1797846" y="266926"/>
                    <a:pt x="1802810" y="266926"/>
                  </a:cubicBezTo>
                  <a:close/>
                  <a:moveTo>
                    <a:pt x="1774565" y="266926"/>
                  </a:moveTo>
                  <a:cubicBezTo>
                    <a:pt x="1779528" y="266926"/>
                    <a:pt x="1783552" y="270950"/>
                    <a:pt x="1783552" y="275914"/>
                  </a:cubicBezTo>
                  <a:cubicBezTo>
                    <a:pt x="1783552" y="280877"/>
                    <a:pt x="1779528" y="284902"/>
                    <a:pt x="1774565" y="284902"/>
                  </a:cubicBezTo>
                  <a:cubicBezTo>
                    <a:pt x="1769601" y="284902"/>
                    <a:pt x="1765577" y="280877"/>
                    <a:pt x="1765577" y="275914"/>
                  </a:cubicBezTo>
                  <a:cubicBezTo>
                    <a:pt x="1765577" y="270950"/>
                    <a:pt x="1769601" y="266926"/>
                    <a:pt x="1774565" y="266926"/>
                  </a:cubicBezTo>
                  <a:close/>
                  <a:moveTo>
                    <a:pt x="1746319" y="266926"/>
                  </a:moveTo>
                  <a:cubicBezTo>
                    <a:pt x="1751283" y="266926"/>
                    <a:pt x="1755307" y="270950"/>
                    <a:pt x="1755307" y="275914"/>
                  </a:cubicBezTo>
                  <a:cubicBezTo>
                    <a:pt x="1755307" y="280877"/>
                    <a:pt x="1751283" y="284902"/>
                    <a:pt x="1746319" y="284902"/>
                  </a:cubicBezTo>
                  <a:cubicBezTo>
                    <a:pt x="1741355" y="284902"/>
                    <a:pt x="1737331" y="280877"/>
                    <a:pt x="1737331" y="275914"/>
                  </a:cubicBezTo>
                  <a:cubicBezTo>
                    <a:pt x="1737331" y="270950"/>
                    <a:pt x="1741355" y="266926"/>
                    <a:pt x="1746319" y="266926"/>
                  </a:cubicBezTo>
                  <a:close/>
                  <a:moveTo>
                    <a:pt x="1718073" y="266926"/>
                  </a:moveTo>
                  <a:cubicBezTo>
                    <a:pt x="1723037" y="266926"/>
                    <a:pt x="1727061" y="270950"/>
                    <a:pt x="1727061" y="275914"/>
                  </a:cubicBezTo>
                  <a:cubicBezTo>
                    <a:pt x="1727061" y="280877"/>
                    <a:pt x="1723037" y="284902"/>
                    <a:pt x="1718073" y="284902"/>
                  </a:cubicBezTo>
                  <a:cubicBezTo>
                    <a:pt x="1713109" y="284902"/>
                    <a:pt x="1709085" y="280877"/>
                    <a:pt x="1709085" y="275914"/>
                  </a:cubicBezTo>
                  <a:cubicBezTo>
                    <a:pt x="1709085" y="270950"/>
                    <a:pt x="1713109" y="266926"/>
                    <a:pt x="1718073" y="266926"/>
                  </a:cubicBezTo>
                  <a:close/>
                  <a:moveTo>
                    <a:pt x="1689855" y="266926"/>
                  </a:moveTo>
                  <a:cubicBezTo>
                    <a:pt x="1694819" y="266926"/>
                    <a:pt x="1698843" y="270950"/>
                    <a:pt x="1698843" y="275914"/>
                  </a:cubicBezTo>
                  <a:cubicBezTo>
                    <a:pt x="1698843" y="280877"/>
                    <a:pt x="1694819" y="284902"/>
                    <a:pt x="1689855" y="284902"/>
                  </a:cubicBezTo>
                  <a:cubicBezTo>
                    <a:pt x="1684891" y="284902"/>
                    <a:pt x="1680867" y="280877"/>
                    <a:pt x="1680867" y="275914"/>
                  </a:cubicBezTo>
                  <a:cubicBezTo>
                    <a:pt x="1680867" y="270950"/>
                    <a:pt x="1684891" y="266926"/>
                    <a:pt x="1689855" y="266926"/>
                  </a:cubicBezTo>
                  <a:close/>
                  <a:moveTo>
                    <a:pt x="1661617" y="266926"/>
                  </a:moveTo>
                  <a:cubicBezTo>
                    <a:pt x="1666581" y="266926"/>
                    <a:pt x="1670605" y="270950"/>
                    <a:pt x="1670605" y="275914"/>
                  </a:cubicBezTo>
                  <a:cubicBezTo>
                    <a:pt x="1670605" y="280877"/>
                    <a:pt x="1666580" y="284902"/>
                    <a:pt x="1661617" y="284902"/>
                  </a:cubicBezTo>
                  <a:cubicBezTo>
                    <a:pt x="1656653" y="284902"/>
                    <a:pt x="1652629" y="280877"/>
                    <a:pt x="1652629" y="275914"/>
                  </a:cubicBezTo>
                  <a:cubicBezTo>
                    <a:pt x="1652629" y="270950"/>
                    <a:pt x="1656653" y="266926"/>
                    <a:pt x="1661617" y="266926"/>
                  </a:cubicBezTo>
                  <a:close/>
                  <a:moveTo>
                    <a:pt x="1633372" y="266926"/>
                  </a:moveTo>
                  <a:cubicBezTo>
                    <a:pt x="1638336" y="266926"/>
                    <a:pt x="1642360" y="270950"/>
                    <a:pt x="1642360" y="275914"/>
                  </a:cubicBezTo>
                  <a:cubicBezTo>
                    <a:pt x="1642360" y="280877"/>
                    <a:pt x="1638336" y="284902"/>
                    <a:pt x="1633372" y="284902"/>
                  </a:cubicBezTo>
                  <a:cubicBezTo>
                    <a:pt x="1628408" y="284902"/>
                    <a:pt x="1624384" y="280877"/>
                    <a:pt x="1624384" y="275914"/>
                  </a:cubicBezTo>
                  <a:cubicBezTo>
                    <a:pt x="1624384" y="270950"/>
                    <a:pt x="1628408" y="266926"/>
                    <a:pt x="1633372" y="266926"/>
                  </a:cubicBezTo>
                  <a:close/>
                  <a:moveTo>
                    <a:pt x="1605126" y="266926"/>
                  </a:moveTo>
                  <a:cubicBezTo>
                    <a:pt x="1610090" y="266926"/>
                    <a:pt x="1614114" y="270950"/>
                    <a:pt x="1614114" y="275914"/>
                  </a:cubicBezTo>
                  <a:cubicBezTo>
                    <a:pt x="1614114" y="280877"/>
                    <a:pt x="1610090" y="284902"/>
                    <a:pt x="1605126" y="284902"/>
                  </a:cubicBezTo>
                  <a:cubicBezTo>
                    <a:pt x="1600162" y="284902"/>
                    <a:pt x="1596138" y="280877"/>
                    <a:pt x="1596138" y="275914"/>
                  </a:cubicBezTo>
                  <a:cubicBezTo>
                    <a:pt x="1596138" y="270950"/>
                    <a:pt x="1600162" y="266926"/>
                    <a:pt x="1605126" y="266926"/>
                  </a:cubicBezTo>
                  <a:close/>
                  <a:moveTo>
                    <a:pt x="1576881" y="266926"/>
                  </a:moveTo>
                  <a:cubicBezTo>
                    <a:pt x="1581845" y="266926"/>
                    <a:pt x="1585869" y="270950"/>
                    <a:pt x="1585869" y="275914"/>
                  </a:cubicBezTo>
                  <a:cubicBezTo>
                    <a:pt x="1585869" y="280877"/>
                    <a:pt x="1581845" y="284902"/>
                    <a:pt x="1576881" y="284902"/>
                  </a:cubicBezTo>
                  <a:cubicBezTo>
                    <a:pt x="1571917" y="284902"/>
                    <a:pt x="1567893" y="280877"/>
                    <a:pt x="1567893" y="275914"/>
                  </a:cubicBezTo>
                  <a:cubicBezTo>
                    <a:pt x="1567893" y="270950"/>
                    <a:pt x="1571917" y="266926"/>
                    <a:pt x="1576881" y="266926"/>
                  </a:cubicBezTo>
                  <a:close/>
                  <a:moveTo>
                    <a:pt x="1548635" y="266926"/>
                  </a:moveTo>
                  <a:cubicBezTo>
                    <a:pt x="1553599" y="266926"/>
                    <a:pt x="1557623" y="270950"/>
                    <a:pt x="1557623" y="275914"/>
                  </a:cubicBezTo>
                  <a:cubicBezTo>
                    <a:pt x="1557623" y="280877"/>
                    <a:pt x="1553599" y="284902"/>
                    <a:pt x="1548635" y="284902"/>
                  </a:cubicBezTo>
                  <a:cubicBezTo>
                    <a:pt x="1543671" y="284902"/>
                    <a:pt x="1539647" y="280877"/>
                    <a:pt x="1539647" y="275914"/>
                  </a:cubicBezTo>
                  <a:cubicBezTo>
                    <a:pt x="1539647" y="270950"/>
                    <a:pt x="1543671" y="266926"/>
                    <a:pt x="1548635" y="266926"/>
                  </a:cubicBezTo>
                  <a:close/>
                  <a:moveTo>
                    <a:pt x="1520390" y="266926"/>
                  </a:moveTo>
                  <a:cubicBezTo>
                    <a:pt x="1525354" y="266926"/>
                    <a:pt x="1529378" y="270950"/>
                    <a:pt x="1529378" y="275914"/>
                  </a:cubicBezTo>
                  <a:cubicBezTo>
                    <a:pt x="1529378" y="280877"/>
                    <a:pt x="1525354" y="284902"/>
                    <a:pt x="1520390" y="284902"/>
                  </a:cubicBezTo>
                  <a:cubicBezTo>
                    <a:pt x="1515426" y="284902"/>
                    <a:pt x="1511402" y="280877"/>
                    <a:pt x="1511402" y="275914"/>
                  </a:cubicBezTo>
                  <a:cubicBezTo>
                    <a:pt x="1511402" y="270950"/>
                    <a:pt x="1515426" y="266926"/>
                    <a:pt x="1520390" y="266926"/>
                  </a:cubicBezTo>
                  <a:close/>
                  <a:moveTo>
                    <a:pt x="1492144" y="266926"/>
                  </a:moveTo>
                  <a:cubicBezTo>
                    <a:pt x="1497108" y="266926"/>
                    <a:pt x="1501132" y="270950"/>
                    <a:pt x="1501132" y="275914"/>
                  </a:cubicBezTo>
                  <a:cubicBezTo>
                    <a:pt x="1501132" y="280877"/>
                    <a:pt x="1497108" y="284902"/>
                    <a:pt x="1492144" y="284902"/>
                  </a:cubicBezTo>
                  <a:cubicBezTo>
                    <a:pt x="1487180" y="284902"/>
                    <a:pt x="1483156" y="280877"/>
                    <a:pt x="1483156" y="275914"/>
                  </a:cubicBezTo>
                  <a:cubicBezTo>
                    <a:pt x="1483156" y="270950"/>
                    <a:pt x="1487180" y="266926"/>
                    <a:pt x="1492144" y="266926"/>
                  </a:cubicBezTo>
                  <a:close/>
                  <a:moveTo>
                    <a:pt x="1463899" y="266926"/>
                  </a:moveTo>
                  <a:cubicBezTo>
                    <a:pt x="1468863" y="266926"/>
                    <a:pt x="1472887" y="270950"/>
                    <a:pt x="1472887" y="275914"/>
                  </a:cubicBezTo>
                  <a:cubicBezTo>
                    <a:pt x="1472887" y="280877"/>
                    <a:pt x="1468863" y="284902"/>
                    <a:pt x="1463899" y="284902"/>
                  </a:cubicBezTo>
                  <a:cubicBezTo>
                    <a:pt x="1458935" y="284902"/>
                    <a:pt x="1454911" y="280877"/>
                    <a:pt x="1454911" y="275914"/>
                  </a:cubicBezTo>
                  <a:cubicBezTo>
                    <a:pt x="1454911" y="270950"/>
                    <a:pt x="1458936" y="266926"/>
                    <a:pt x="1463899" y="266926"/>
                  </a:cubicBezTo>
                  <a:close/>
                  <a:moveTo>
                    <a:pt x="1435653" y="266926"/>
                  </a:moveTo>
                  <a:cubicBezTo>
                    <a:pt x="1440617" y="266926"/>
                    <a:pt x="1444641" y="270950"/>
                    <a:pt x="1444641" y="275914"/>
                  </a:cubicBezTo>
                  <a:cubicBezTo>
                    <a:pt x="1444641" y="280877"/>
                    <a:pt x="1440617" y="284902"/>
                    <a:pt x="1435653" y="284902"/>
                  </a:cubicBezTo>
                  <a:cubicBezTo>
                    <a:pt x="1430689" y="284902"/>
                    <a:pt x="1426665" y="280877"/>
                    <a:pt x="1426665" y="275914"/>
                  </a:cubicBezTo>
                  <a:cubicBezTo>
                    <a:pt x="1426665" y="270950"/>
                    <a:pt x="1430689" y="266926"/>
                    <a:pt x="1435653" y="266926"/>
                  </a:cubicBezTo>
                  <a:close/>
                  <a:moveTo>
                    <a:pt x="1407408" y="266926"/>
                  </a:moveTo>
                  <a:cubicBezTo>
                    <a:pt x="1412372" y="266926"/>
                    <a:pt x="1416396" y="270950"/>
                    <a:pt x="1416396" y="275914"/>
                  </a:cubicBezTo>
                  <a:cubicBezTo>
                    <a:pt x="1416396" y="280877"/>
                    <a:pt x="1412372" y="284902"/>
                    <a:pt x="1407408" y="284902"/>
                  </a:cubicBezTo>
                  <a:cubicBezTo>
                    <a:pt x="1402444" y="284902"/>
                    <a:pt x="1398420" y="280877"/>
                    <a:pt x="1398420" y="275914"/>
                  </a:cubicBezTo>
                  <a:cubicBezTo>
                    <a:pt x="1398420" y="270950"/>
                    <a:pt x="1402444" y="266926"/>
                    <a:pt x="1407408" y="266926"/>
                  </a:cubicBezTo>
                  <a:close/>
                  <a:moveTo>
                    <a:pt x="1379162" y="266926"/>
                  </a:moveTo>
                  <a:cubicBezTo>
                    <a:pt x="1384126" y="266926"/>
                    <a:pt x="1388150" y="270950"/>
                    <a:pt x="1388150" y="275914"/>
                  </a:cubicBezTo>
                  <a:cubicBezTo>
                    <a:pt x="1388150" y="280877"/>
                    <a:pt x="1384126" y="284902"/>
                    <a:pt x="1379162" y="284902"/>
                  </a:cubicBezTo>
                  <a:cubicBezTo>
                    <a:pt x="1374198" y="284902"/>
                    <a:pt x="1370174" y="280877"/>
                    <a:pt x="1370174" y="275914"/>
                  </a:cubicBezTo>
                  <a:cubicBezTo>
                    <a:pt x="1370174" y="270950"/>
                    <a:pt x="1374198" y="266926"/>
                    <a:pt x="1379162" y="266926"/>
                  </a:cubicBezTo>
                  <a:close/>
                  <a:moveTo>
                    <a:pt x="1350917" y="266926"/>
                  </a:moveTo>
                  <a:cubicBezTo>
                    <a:pt x="1355881" y="266926"/>
                    <a:pt x="1359905" y="270950"/>
                    <a:pt x="1359905" y="275914"/>
                  </a:cubicBezTo>
                  <a:cubicBezTo>
                    <a:pt x="1359905" y="280877"/>
                    <a:pt x="1355881" y="284902"/>
                    <a:pt x="1350917" y="284902"/>
                  </a:cubicBezTo>
                  <a:cubicBezTo>
                    <a:pt x="1345953" y="284902"/>
                    <a:pt x="1341929" y="280877"/>
                    <a:pt x="1341929" y="275914"/>
                  </a:cubicBezTo>
                  <a:cubicBezTo>
                    <a:pt x="1341929" y="270950"/>
                    <a:pt x="1345953" y="266926"/>
                    <a:pt x="1350917" y="266926"/>
                  </a:cubicBezTo>
                  <a:close/>
                  <a:moveTo>
                    <a:pt x="1322671" y="266926"/>
                  </a:moveTo>
                  <a:cubicBezTo>
                    <a:pt x="1327635" y="266926"/>
                    <a:pt x="1331659" y="270950"/>
                    <a:pt x="1331659" y="275914"/>
                  </a:cubicBezTo>
                  <a:cubicBezTo>
                    <a:pt x="1331659" y="280877"/>
                    <a:pt x="1327635" y="284902"/>
                    <a:pt x="1322671" y="284902"/>
                  </a:cubicBezTo>
                  <a:cubicBezTo>
                    <a:pt x="1317707" y="284902"/>
                    <a:pt x="1313683" y="280877"/>
                    <a:pt x="1313683" y="275914"/>
                  </a:cubicBezTo>
                  <a:cubicBezTo>
                    <a:pt x="1313683" y="270950"/>
                    <a:pt x="1317707" y="266926"/>
                    <a:pt x="1322671" y="266926"/>
                  </a:cubicBezTo>
                  <a:close/>
                  <a:moveTo>
                    <a:pt x="1294426" y="266926"/>
                  </a:moveTo>
                  <a:cubicBezTo>
                    <a:pt x="1299390" y="266926"/>
                    <a:pt x="1303414" y="270950"/>
                    <a:pt x="1303414" y="275914"/>
                  </a:cubicBezTo>
                  <a:cubicBezTo>
                    <a:pt x="1303414" y="280877"/>
                    <a:pt x="1299390" y="284902"/>
                    <a:pt x="1294426" y="284902"/>
                  </a:cubicBezTo>
                  <a:cubicBezTo>
                    <a:pt x="1289462" y="284902"/>
                    <a:pt x="1285438" y="280877"/>
                    <a:pt x="1285438" y="275914"/>
                  </a:cubicBezTo>
                  <a:cubicBezTo>
                    <a:pt x="1285438" y="270950"/>
                    <a:pt x="1289462" y="266926"/>
                    <a:pt x="1294426" y="266926"/>
                  </a:cubicBezTo>
                  <a:close/>
                  <a:moveTo>
                    <a:pt x="1266180" y="266926"/>
                  </a:moveTo>
                  <a:cubicBezTo>
                    <a:pt x="1271144" y="266926"/>
                    <a:pt x="1275168" y="270950"/>
                    <a:pt x="1275168" y="275914"/>
                  </a:cubicBezTo>
                  <a:cubicBezTo>
                    <a:pt x="1275168" y="280877"/>
                    <a:pt x="1271144" y="284902"/>
                    <a:pt x="1266180" y="284902"/>
                  </a:cubicBezTo>
                  <a:cubicBezTo>
                    <a:pt x="1261216" y="284902"/>
                    <a:pt x="1257192" y="280877"/>
                    <a:pt x="1257192" y="275914"/>
                  </a:cubicBezTo>
                  <a:cubicBezTo>
                    <a:pt x="1257192" y="270950"/>
                    <a:pt x="1261216" y="266926"/>
                    <a:pt x="1266180" y="266926"/>
                  </a:cubicBezTo>
                  <a:close/>
                  <a:moveTo>
                    <a:pt x="1237935" y="266926"/>
                  </a:moveTo>
                  <a:cubicBezTo>
                    <a:pt x="1242899" y="266926"/>
                    <a:pt x="1246923" y="270950"/>
                    <a:pt x="1246923" y="275914"/>
                  </a:cubicBezTo>
                  <a:cubicBezTo>
                    <a:pt x="1246923" y="280877"/>
                    <a:pt x="1242899" y="284902"/>
                    <a:pt x="1237935" y="284902"/>
                  </a:cubicBezTo>
                  <a:cubicBezTo>
                    <a:pt x="1232972" y="284902"/>
                    <a:pt x="1228947" y="280877"/>
                    <a:pt x="1228947" y="275914"/>
                  </a:cubicBezTo>
                  <a:cubicBezTo>
                    <a:pt x="1228947" y="270950"/>
                    <a:pt x="1232972" y="266926"/>
                    <a:pt x="1237935" y="266926"/>
                  </a:cubicBezTo>
                  <a:close/>
                  <a:moveTo>
                    <a:pt x="1209689" y="266926"/>
                  </a:moveTo>
                  <a:cubicBezTo>
                    <a:pt x="1214653" y="266926"/>
                    <a:pt x="1218677" y="270950"/>
                    <a:pt x="1218677" y="275914"/>
                  </a:cubicBezTo>
                  <a:cubicBezTo>
                    <a:pt x="1218677" y="280877"/>
                    <a:pt x="1214653" y="284902"/>
                    <a:pt x="1209689" y="284902"/>
                  </a:cubicBezTo>
                  <a:cubicBezTo>
                    <a:pt x="1204725" y="284902"/>
                    <a:pt x="1200701" y="280877"/>
                    <a:pt x="1200701" y="275914"/>
                  </a:cubicBezTo>
                  <a:cubicBezTo>
                    <a:pt x="1200701" y="270950"/>
                    <a:pt x="1204725" y="266926"/>
                    <a:pt x="1209689" y="266926"/>
                  </a:cubicBezTo>
                  <a:close/>
                  <a:moveTo>
                    <a:pt x="1181444" y="266926"/>
                  </a:moveTo>
                  <a:cubicBezTo>
                    <a:pt x="1186408" y="266926"/>
                    <a:pt x="1190432" y="270950"/>
                    <a:pt x="1190432" y="275914"/>
                  </a:cubicBezTo>
                  <a:cubicBezTo>
                    <a:pt x="1190432" y="280877"/>
                    <a:pt x="1186408" y="284902"/>
                    <a:pt x="1181444" y="284902"/>
                  </a:cubicBezTo>
                  <a:cubicBezTo>
                    <a:pt x="1176480" y="284902"/>
                    <a:pt x="1172457" y="280877"/>
                    <a:pt x="1172457" y="275914"/>
                  </a:cubicBezTo>
                  <a:cubicBezTo>
                    <a:pt x="1172457" y="270950"/>
                    <a:pt x="1176480" y="266926"/>
                    <a:pt x="1181444" y="266926"/>
                  </a:cubicBezTo>
                  <a:close/>
                  <a:moveTo>
                    <a:pt x="1153198" y="266926"/>
                  </a:moveTo>
                  <a:cubicBezTo>
                    <a:pt x="1158162" y="266926"/>
                    <a:pt x="1162186" y="270950"/>
                    <a:pt x="1162186" y="275914"/>
                  </a:cubicBezTo>
                  <a:cubicBezTo>
                    <a:pt x="1162186" y="280877"/>
                    <a:pt x="1158162" y="284902"/>
                    <a:pt x="1153198" y="284902"/>
                  </a:cubicBezTo>
                  <a:cubicBezTo>
                    <a:pt x="1148234" y="284902"/>
                    <a:pt x="1144210" y="280877"/>
                    <a:pt x="1144210" y="275914"/>
                  </a:cubicBezTo>
                  <a:cubicBezTo>
                    <a:pt x="1144210" y="270950"/>
                    <a:pt x="1148234" y="266926"/>
                    <a:pt x="1153198" y="266926"/>
                  </a:cubicBezTo>
                  <a:close/>
                  <a:moveTo>
                    <a:pt x="1124953" y="266926"/>
                  </a:moveTo>
                  <a:cubicBezTo>
                    <a:pt x="1129917" y="266926"/>
                    <a:pt x="1133941" y="270950"/>
                    <a:pt x="1133941" y="275914"/>
                  </a:cubicBezTo>
                  <a:cubicBezTo>
                    <a:pt x="1133941" y="280877"/>
                    <a:pt x="1129917" y="284902"/>
                    <a:pt x="1124953" y="284902"/>
                  </a:cubicBezTo>
                  <a:cubicBezTo>
                    <a:pt x="1119990" y="284902"/>
                    <a:pt x="1115966" y="280877"/>
                    <a:pt x="1115966" y="275914"/>
                  </a:cubicBezTo>
                  <a:cubicBezTo>
                    <a:pt x="1115966" y="270950"/>
                    <a:pt x="1119990" y="266926"/>
                    <a:pt x="1124953" y="266926"/>
                  </a:cubicBezTo>
                  <a:close/>
                  <a:moveTo>
                    <a:pt x="1096707" y="266926"/>
                  </a:moveTo>
                  <a:cubicBezTo>
                    <a:pt x="1101671" y="266926"/>
                    <a:pt x="1105695" y="270950"/>
                    <a:pt x="1105695" y="275914"/>
                  </a:cubicBezTo>
                  <a:cubicBezTo>
                    <a:pt x="1105695" y="280877"/>
                    <a:pt x="1101671" y="284902"/>
                    <a:pt x="1096707" y="284902"/>
                  </a:cubicBezTo>
                  <a:cubicBezTo>
                    <a:pt x="1091743" y="284902"/>
                    <a:pt x="1087719" y="280877"/>
                    <a:pt x="1087719" y="275914"/>
                  </a:cubicBezTo>
                  <a:cubicBezTo>
                    <a:pt x="1087719" y="270950"/>
                    <a:pt x="1091743" y="266926"/>
                    <a:pt x="1096707" y="266926"/>
                  </a:cubicBezTo>
                  <a:close/>
                  <a:moveTo>
                    <a:pt x="1068462" y="266926"/>
                  </a:moveTo>
                  <a:cubicBezTo>
                    <a:pt x="1073426" y="266926"/>
                    <a:pt x="1077450" y="270950"/>
                    <a:pt x="1077450" y="275914"/>
                  </a:cubicBezTo>
                  <a:cubicBezTo>
                    <a:pt x="1077450" y="280877"/>
                    <a:pt x="1073426" y="284902"/>
                    <a:pt x="1068462" y="284902"/>
                  </a:cubicBezTo>
                  <a:cubicBezTo>
                    <a:pt x="1063498" y="284902"/>
                    <a:pt x="1059475" y="280877"/>
                    <a:pt x="1059475" y="275914"/>
                  </a:cubicBezTo>
                  <a:cubicBezTo>
                    <a:pt x="1059475" y="270950"/>
                    <a:pt x="1063499" y="266926"/>
                    <a:pt x="1068462" y="266926"/>
                  </a:cubicBezTo>
                  <a:close/>
                  <a:moveTo>
                    <a:pt x="1040216" y="266926"/>
                  </a:moveTo>
                  <a:cubicBezTo>
                    <a:pt x="1045180" y="266926"/>
                    <a:pt x="1049204" y="270950"/>
                    <a:pt x="1049204" y="275914"/>
                  </a:cubicBezTo>
                  <a:cubicBezTo>
                    <a:pt x="1049204" y="280877"/>
                    <a:pt x="1045180" y="284902"/>
                    <a:pt x="1040216" y="284902"/>
                  </a:cubicBezTo>
                  <a:cubicBezTo>
                    <a:pt x="1035252" y="284902"/>
                    <a:pt x="1031228" y="280877"/>
                    <a:pt x="1031228" y="275914"/>
                  </a:cubicBezTo>
                  <a:cubicBezTo>
                    <a:pt x="1031228" y="270950"/>
                    <a:pt x="1035252" y="266926"/>
                    <a:pt x="1040216" y="266926"/>
                  </a:cubicBezTo>
                  <a:close/>
                  <a:moveTo>
                    <a:pt x="1011971" y="266926"/>
                  </a:moveTo>
                  <a:cubicBezTo>
                    <a:pt x="1016935" y="266926"/>
                    <a:pt x="1020959" y="270950"/>
                    <a:pt x="1020959" y="275914"/>
                  </a:cubicBezTo>
                  <a:cubicBezTo>
                    <a:pt x="1020959" y="280877"/>
                    <a:pt x="1016935" y="284902"/>
                    <a:pt x="1011971" y="284902"/>
                  </a:cubicBezTo>
                  <a:cubicBezTo>
                    <a:pt x="1007007" y="284902"/>
                    <a:pt x="1002984" y="280877"/>
                    <a:pt x="1002984" y="275914"/>
                  </a:cubicBezTo>
                  <a:cubicBezTo>
                    <a:pt x="1002984" y="270950"/>
                    <a:pt x="1007008" y="266926"/>
                    <a:pt x="1011971" y="266926"/>
                  </a:cubicBezTo>
                  <a:close/>
                  <a:moveTo>
                    <a:pt x="983725" y="266926"/>
                  </a:moveTo>
                  <a:cubicBezTo>
                    <a:pt x="988689" y="266926"/>
                    <a:pt x="992713" y="270950"/>
                    <a:pt x="992713" y="275914"/>
                  </a:cubicBezTo>
                  <a:cubicBezTo>
                    <a:pt x="992713" y="280877"/>
                    <a:pt x="988689" y="284902"/>
                    <a:pt x="983725" y="284902"/>
                  </a:cubicBezTo>
                  <a:cubicBezTo>
                    <a:pt x="978761" y="284902"/>
                    <a:pt x="974737" y="280877"/>
                    <a:pt x="974737" y="275914"/>
                  </a:cubicBezTo>
                  <a:cubicBezTo>
                    <a:pt x="974737" y="270950"/>
                    <a:pt x="978761" y="266926"/>
                    <a:pt x="983725" y="266926"/>
                  </a:cubicBezTo>
                  <a:close/>
                  <a:moveTo>
                    <a:pt x="955480" y="266926"/>
                  </a:moveTo>
                  <a:cubicBezTo>
                    <a:pt x="960444" y="266926"/>
                    <a:pt x="964468" y="270950"/>
                    <a:pt x="964468" y="275914"/>
                  </a:cubicBezTo>
                  <a:cubicBezTo>
                    <a:pt x="964468" y="280877"/>
                    <a:pt x="960444" y="284902"/>
                    <a:pt x="955480" y="284902"/>
                  </a:cubicBezTo>
                  <a:cubicBezTo>
                    <a:pt x="950517" y="284902"/>
                    <a:pt x="946493" y="280877"/>
                    <a:pt x="946493" y="275914"/>
                  </a:cubicBezTo>
                  <a:cubicBezTo>
                    <a:pt x="946493" y="270950"/>
                    <a:pt x="950517" y="266926"/>
                    <a:pt x="955480" y="266926"/>
                  </a:cubicBezTo>
                  <a:close/>
                  <a:moveTo>
                    <a:pt x="927234" y="266926"/>
                  </a:moveTo>
                  <a:cubicBezTo>
                    <a:pt x="932198" y="266926"/>
                    <a:pt x="936222" y="270950"/>
                    <a:pt x="936222" y="275914"/>
                  </a:cubicBezTo>
                  <a:cubicBezTo>
                    <a:pt x="936222" y="280877"/>
                    <a:pt x="932198" y="284902"/>
                    <a:pt x="927234" y="284902"/>
                  </a:cubicBezTo>
                  <a:cubicBezTo>
                    <a:pt x="922270" y="284902"/>
                    <a:pt x="918246" y="280877"/>
                    <a:pt x="918246" y="275914"/>
                  </a:cubicBezTo>
                  <a:cubicBezTo>
                    <a:pt x="918246" y="270950"/>
                    <a:pt x="922270" y="266926"/>
                    <a:pt x="927234" y="266926"/>
                  </a:cubicBezTo>
                  <a:close/>
                  <a:moveTo>
                    <a:pt x="898989" y="266926"/>
                  </a:moveTo>
                  <a:cubicBezTo>
                    <a:pt x="903953" y="266926"/>
                    <a:pt x="907977" y="270950"/>
                    <a:pt x="907977" y="275914"/>
                  </a:cubicBezTo>
                  <a:cubicBezTo>
                    <a:pt x="907977" y="280877"/>
                    <a:pt x="903953" y="284902"/>
                    <a:pt x="898989" y="284902"/>
                  </a:cubicBezTo>
                  <a:cubicBezTo>
                    <a:pt x="894026" y="284902"/>
                    <a:pt x="890001" y="280877"/>
                    <a:pt x="890001" y="275914"/>
                  </a:cubicBezTo>
                  <a:cubicBezTo>
                    <a:pt x="890001" y="270950"/>
                    <a:pt x="894026" y="266926"/>
                    <a:pt x="898989" y="266926"/>
                  </a:cubicBezTo>
                  <a:close/>
                  <a:moveTo>
                    <a:pt x="870743" y="266926"/>
                  </a:moveTo>
                  <a:cubicBezTo>
                    <a:pt x="875707" y="266926"/>
                    <a:pt x="879731" y="270950"/>
                    <a:pt x="879731" y="275914"/>
                  </a:cubicBezTo>
                  <a:cubicBezTo>
                    <a:pt x="879731" y="280877"/>
                    <a:pt x="875707" y="284902"/>
                    <a:pt x="870743" y="284902"/>
                  </a:cubicBezTo>
                  <a:cubicBezTo>
                    <a:pt x="865779" y="284902"/>
                    <a:pt x="861755" y="280877"/>
                    <a:pt x="861755" y="275914"/>
                  </a:cubicBezTo>
                  <a:cubicBezTo>
                    <a:pt x="861755" y="270950"/>
                    <a:pt x="865779" y="266926"/>
                    <a:pt x="870743" y="266926"/>
                  </a:cubicBezTo>
                  <a:close/>
                  <a:moveTo>
                    <a:pt x="842499" y="266926"/>
                  </a:moveTo>
                  <a:cubicBezTo>
                    <a:pt x="847462" y="266926"/>
                    <a:pt x="851486" y="270950"/>
                    <a:pt x="851486" y="275914"/>
                  </a:cubicBezTo>
                  <a:cubicBezTo>
                    <a:pt x="851486" y="280877"/>
                    <a:pt x="847462" y="284902"/>
                    <a:pt x="842499" y="284902"/>
                  </a:cubicBezTo>
                  <a:cubicBezTo>
                    <a:pt x="837535" y="284902"/>
                    <a:pt x="833511" y="280877"/>
                    <a:pt x="833511" y="275914"/>
                  </a:cubicBezTo>
                  <a:cubicBezTo>
                    <a:pt x="833511" y="270950"/>
                    <a:pt x="837535" y="266926"/>
                    <a:pt x="842499" y="266926"/>
                  </a:cubicBezTo>
                  <a:close/>
                  <a:moveTo>
                    <a:pt x="814252" y="266926"/>
                  </a:moveTo>
                  <a:cubicBezTo>
                    <a:pt x="819216" y="266926"/>
                    <a:pt x="823240" y="270950"/>
                    <a:pt x="823240" y="275914"/>
                  </a:cubicBezTo>
                  <a:cubicBezTo>
                    <a:pt x="823240" y="280877"/>
                    <a:pt x="819216" y="284902"/>
                    <a:pt x="814252" y="284902"/>
                  </a:cubicBezTo>
                  <a:cubicBezTo>
                    <a:pt x="809288" y="284902"/>
                    <a:pt x="805264" y="280877"/>
                    <a:pt x="805264" y="275914"/>
                  </a:cubicBezTo>
                  <a:cubicBezTo>
                    <a:pt x="805264" y="270950"/>
                    <a:pt x="809288" y="266926"/>
                    <a:pt x="814252" y="266926"/>
                  </a:cubicBezTo>
                  <a:close/>
                  <a:moveTo>
                    <a:pt x="786007" y="266926"/>
                  </a:moveTo>
                  <a:cubicBezTo>
                    <a:pt x="790971" y="266926"/>
                    <a:pt x="794996" y="270950"/>
                    <a:pt x="794996" y="275914"/>
                  </a:cubicBezTo>
                  <a:cubicBezTo>
                    <a:pt x="794996" y="280877"/>
                    <a:pt x="790971" y="284902"/>
                    <a:pt x="786007" y="284902"/>
                  </a:cubicBezTo>
                  <a:cubicBezTo>
                    <a:pt x="781044" y="284902"/>
                    <a:pt x="777020" y="280877"/>
                    <a:pt x="777020" y="275914"/>
                  </a:cubicBezTo>
                  <a:cubicBezTo>
                    <a:pt x="777020" y="270950"/>
                    <a:pt x="781044" y="266926"/>
                    <a:pt x="786007" y="266926"/>
                  </a:cubicBezTo>
                  <a:close/>
                  <a:moveTo>
                    <a:pt x="757761" y="266926"/>
                  </a:moveTo>
                  <a:cubicBezTo>
                    <a:pt x="762725" y="266926"/>
                    <a:pt x="766749" y="270950"/>
                    <a:pt x="766749" y="275914"/>
                  </a:cubicBezTo>
                  <a:cubicBezTo>
                    <a:pt x="766749" y="280877"/>
                    <a:pt x="762725" y="284902"/>
                    <a:pt x="757761" y="284902"/>
                  </a:cubicBezTo>
                  <a:cubicBezTo>
                    <a:pt x="752797" y="284902"/>
                    <a:pt x="748773" y="280877"/>
                    <a:pt x="748773" y="275914"/>
                  </a:cubicBezTo>
                  <a:cubicBezTo>
                    <a:pt x="748773" y="270950"/>
                    <a:pt x="752797" y="266926"/>
                    <a:pt x="757761" y="266926"/>
                  </a:cubicBezTo>
                  <a:close/>
                  <a:moveTo>
                    <a:pt x="729517" y="266926"/>
                  </a:moveTo>
                  <a:cubicBezTo>
                    <a:pt x="734480" y="266926"/>
                    <a:pt x="738504" y="270950"/>
                    <a:pt x="738504" y="275914"/>
                  </a:cubicBezTo>
                  <a:cubicBezTo>
                    <a:pt x="738504" y="280877"/>
                    <a:pt x="734480" y="284902"/>
                    <a:pt x="729517" y="284902"/>
                  </a:cubicBezTo>
                  <a:cubicBezTo>
                    <a:pt x="724553" y="284902"/>
                    <a:pt x="720529" y="280877"/>
                    <a:pt x="720529" y="275914"/>
                  </a:cubicBezTo>
                  <a:cubicBezTo>
                    <a:pt x="720529" y="270950"/>
                    <a:pt x="724553" y="266926"/>
                    <a:pt x="729517" y="266926"/>
                  </a:cubicBezTo>
                  <a:close/>
                  <a:moveTo>
                    <a:pt x="701270" y="266926"/>
                  </a:moveTo>
                  <a:cubicBezTo>
                    <a:pt x="706234" y="266926"/>
                    <a:pt x="710258" y="270950"/>
                    <a:pt x="710258" y="275914"/>
                  </a:cubicBezTo>
                  <a:cubicBezTo>
                    <a:pt x="710258" y="280877"/>
                    <a:pt x="706234" y="284902"/>
                    <a:pt x="701270" y="284902"/>
                  </a:cubicBezTo>
                  <a:cubicBezTo>
                    <a:pt x="696306" y="284902"/>
                    <a:pt x="692282" y="280877"/>
                    <a:pt x="692282" y="275914"/>
                  </a:cubicBezTo>
                  <a:cubicBezTo>
                    <a:pt x="692282" y="270950"/>
                    <a:pt x="696306" y="266926"/>
                    <a:pt x="701270" y="266926"/>
                  </a:cubicBezTo>
                  <a:close/>
                  <a:moveTo>
                    <a:pt x="673026" y="266926"/>
                  </a:moveTo>
                  <a:cubicBezTo>
                    <a:pt x="677990" y="266926"/>
                    <a:pt x="682013" y="270950"/>
                    <a:pt x="682013" y="275914"/>
                  </a:cubicBezTo>
                  <a:cubicBezTo>
                    <a:pt x="682013" y="280877"/>
                    <a:pt x="677990" y="284902"/>
                    <a:pt x="673026" y="284902"/>
                  </a:cubicBezTo>
                  <a:cubicBezTo>
                    <a:pt x="668062" y="284902"/>
                    <a:pt x="664038" y="280877"/>
                    <a:pt x="664038" y="275914"/>
                  </a:cubicBezTo>
                  <a:cubicBezTo>
                    <a:pt x="664038" y="270950"/>
                    <a:pt x="668062" y="266926"/>
                    <a:pt x="673026" y="266926"/>
                  </a:cubicBezTo>
                  <a:close/>
                  <a:moveTo>
                    <a:pt x="644779" y="266926"/>
                  </a:moveTo>
                  <a:cubicBezTo>
                    <a:pt x="649743" y="266926"/>
                    <a:pt x="653767" y="270950"/>
                    <a:pt x="653767" y="275914"/>
                  </a:cubicBezTo>
                  <a:cubicBezTo>
                    <a:pt x="653767" y="280877"/>
                    <a:pt x="649743" y="284902"/>
                    <a:pt x="644779" y="284902"/>
                  </a:cubicBezTo>
                  <a:cubicBezTo>
                    <a:pt x="639815" y="284902"/>
                    <a:pt x="635791" y="280877"/>
                    <a:pt x="635791" y="275914"/>
                  </a:cubicBezTo>
                  <a:cubicBezTo>
                    <a:pt x="635791" y="270950"/>
                    <a:pt x="639815" y="266926"/>
                    <a:pt x="644779" y="266926"/>
                  </a:cubicBezTo>
                  <a:close/>
                  <a:moveTo>
                    <a:pt x="616535" y="266926"/>
                  </a:moveTo>
                  <a:cubicBezTo>
                    <a:pt x="621498" y="266926"/>
                    <a:pt x="625523" y="270950"/>
                    <a:pt x="625523" y="275914"/>
                  </a:cubicBezTo>
                  <a:cubicBezTo>
                    <a:pt x="625523" y="280877"/>
                    <a:pt x="621498" y="284902"/>
                    <a:pt x="616535" y="284902"/>
                  </a:cubicBezTo>
                  <a:cubicBezTo>
                    <a:pt x="611571" y="284902"/>
                    <a:pt x="607547" y="280877"/>
                    <a:pt x="607547" y="275914"/>
                  </a:cubicBezTo>
                  <a:cubicBezTo>
                    <a:pt x="607547" y="270950"/>
                    <a:pt x="611571" y="266926"/>
                    <a:pt x="616535" y="266926"/>
                  </a:cubicBezTo>
                  <a:close/>
                  <a:moveTo>
                    <a:pt x="588288" y="266926"/>
                  </a:moveTo>
                  <a:cubicBezTo>
                    <a:pt x="593252" y="266926"/>
                    <a:pt x="597276" y="270950"/>
                    <a:pt x="597276" y="275914"/>
                  </a:cubicBezTo>
                  <a:cubicBezTo>
                    <a:pt x="597276" y="280877"/>
                    <a:pt x="593252" y="284902"/>
                    <a:pt x="588288" y="284902"/>
                  </a:cubicBezTo>
                  <a:cubicBezTo>
                    <a:pt x="583324" y="284902"/>
                    <a:pt x="579301" y="280877"/>
                    <a:pt x="579301" y="275914"/>
                  </a:cubicBezTo>
                  <a:cubicBezTo>
                    <a:pt x="579301" y="270950"/>
                    <a:pt x="583324" y="266926"/>
                    <a:pt x="588288" y="266926"/>
                  </a:cubicBezTo>
                  <a:close/>
                  <a:moveTo>
                    <a:pt x="560044" y="266926"/>
                  </a:moveTo>
                  <a:cubicBezTo>
                    <a:pt x="565007" y="266926"/>
                    <a:pt x="569032" y="270950"/>
                    <a:pt x="569032" y="275914"/>
                  </a:cubicBezTo>
                  <a:cubicBezTo>
                    <a:pt x="569032" y="280877"/>
                    <a:pt x="565007" y="284902"/>
                    <a:pt x="560044" y="284902"/>
                  </a:cubicBezTo>
                  <a:cubicBezTo>
                    <a:pt x="555080" y="284902"/>
                    <a:pt x="551056" y="280877"/>
                    <a:pt x="551056" y="275914"/>
                  </a:cubicBezTo>
                  <a:cubicBezTo>
                    <a:pt x="551056" y="270950"/>
                    <a:pt x="555080" y="266926"/>
                    <a:pt x="560044" y="266926"/>
                  </a:cubicBezTo>
                  <a:close/>
                  <a:moveTo>
                    <a:pt x="531797" y="266926"/>
                  </a:moveTo>
                  <a:cubicBezTo>
                    <a:pt x="536761" y="266926"/>
                    <a:pt x="540785" y="270950"/>
                    <a:pt x="540785" y="275914"/>
                  </a:cubicBezTo>
                  <a:cubicBezTo>
                    <a:pt x="540785" y="280877"/>
                    <a:pt x="536761" y="284902"/>
                    <a:pt x="531797" y="284902"/>
                  </a:cubicBezTo>
                  <a:cubicBezTo>
                    <a:pt x="526834" y="284902"/>
                    <a:pt x="522810" y="280877"/>
                    <a:pt x="522810" y="275914"/>
                  </a:cubicBezTo>
                  <a:cubicBezTo>
                    <a:pt x="522810" y="270950"/>
                    <a:pt x="526834" y="266926"/>
                    <a:pt x="531797" y="266926"/>
                  </a:cubicBezTo>
                  <a:close/>
                  <a:moveTo>
                    <a:pt x="503553" y="266926"/>
                  </a:moveTo>
                  <a:cubicBezTo>
                    <a:pt x="508517" y="266926"/>
                    <a:pt x="512541" y="270950"/>
                    <a:pt x="512541" y="275914"/>
                  </a:cubicBezTo>
                  <a:cubicBezTo>
                    <a:pt x="512541" y="280877"/>
                    <a:pt x="508517" y="284902"/>
                    <a:pt x="503553" y="284902"/>
                  </a:cubicBezTo>
                  <a:cubicBezTo>
                    <a:pt x="498589" y="284902"/>
                    <a:pt x="494565" y="280877"/>
                    <a:pt x="494565" y="275914"/>
                  </a:cubicBezTo>
                  <a:cubicBezTo>
                    <a:pt x="494565" y="270950"/>
                    <a:pt x="498589" y="266926"/>
                    <a:pt x="503553" y="266926"/>
                  </a:cubicBezTo>
                  <a:close/>
                  <a:moveTo>
                    <a:pt x="475306" y="266926"/>
                  </a:moveTo>
                  <a:cubicBezTo>
                    <a:pt x="480270" y="266926"/>
                    <a:pt x="484294" y="270950"/>
                    <a:pt x="484294" y="275914"/>
                  </a:cubicBezTo>
                  <a:cubicBezTo>
                    <a:pt x="484294" y="280877"/>
                    <a:pt x="480270" y="284902"/>
                    <a:pt x="475306" y="284902"/>
                  </a:cubicBezTo>
                  <a:cubicBezTo>
                    <a:pt x="470343" y="284902"/>
                    <a:pt x="466318" y="280877"/>
                    <a:pt x="466318" y="275914"/>
                  </a:cubicBezTo>
                  <a:cubicBezTo>
                    <a:pt x="466318" y="270950"/>
                    <a:pt x="470343" y="266926"/>
                    <a:pt x="475306" y="266926"/>
                  </a:cubicBezTo>
                  <a:close/>
                  <a:moveTo>
                    <a:pt x="447062" y="266926"/>
                  </a:moveTo>
                  <a:cubicBezTo>
                    <a:pt x="452026" y="266926"/>
                    <a:pt x="456050" y="270950"/>
                    <a:pt x="456050" y="275914"/>
                  </a:cubicBezTo>
                  <a:cubicBezTo>
                    <a:pt x="456050" y="280877"/>
                    <a:pt x="452026" y="284902"/>
                    <a:pt x="447062" y="284902"/>
                  </a:cubicBezTo>
                  <a:cubicBezTo>
                    <a:pt x="442098" y="284902"/>
                    <a:pt x="438074" y="280877"/>
                    <a:pt x="438074" y="275914"/>
                  </a:cubicBezTo>
                  <a:cubicBezTo>
                    <a:pt x="438074" y="270950"/>
                    <a:pt x="442098" y="266926"/>
                    <a:pt x="447062" y="266926"/>
                  </a:cubicBezTo>
                  <a:close/>
                  <a:moveTo>
                    <a:pt x="418815" y="266926"/>
                  </a:moveTo>
                  <a:cubicBezTo>
                    <a:pt x="423779" y="266926"/>
                    <a:pt x="427803" y="270950"/>
                    <a:pt x="427803" y="275914"/>
                  </a:cubicBezTo>
                  <a:cubicBezTo>
                    <a:pt x="427803" y="280877"/>
                    <a:pt x="423779" y="284902"/>
                    <a:pt x="418815" y="284902"/>
                  </a:cubicBezTo>
                  <a:cubicBezTo>
                    <a:pt x="413852" y="284902"/>
                    <a:pt x="409828" y="280877"/>
                    <a:pt x="409828" y="275914"/>
                  </a:cubicBezTo>
                  <a:cubicBezTo>
                    <a:pt x="409828" y="270950"/>
                    <a:pt x="413852" y="266926"/>
                    <a:pt x="418815" y="266926"/>
                  </a:cubicBezTo>
                  <a:close/>
                  <a:moveTo>
                    <a:pt x="390571" y="266926"/>
                  </a:moveTo>
                  <a:cubicBezTo>
                    <a:pt x="395535" y="266926"/>
                    <a:pt x="399559" y="270950"/>
                    <a:pt x="399559" y="275914"/>
                  </a:cubicBezTo>
                  <a:cubicBezTo>
                    <a:pt x="399559" y="280877"/>
                    <a:pt x="395535" y="284902"/>
                    <a:pt x="390571" y="284902"/>
                  </a:cubicBezTo>
                  <a:cubicBezTo>
                    <a:pt x="385607" y="284902"/>
                    <a:pt x="381583" y="280877"/>
                    <a:pt x="381583" y="275914"/>
                  </a:cubicBezTo>
                  <a:cubicBezTo>
                    <a:pt x="381583" y="270950"/>
                    <a:pt x="385607" y="266926"/>
                    <a:pt x="390571" y="266926"/>
                  </a:cubicBezTo>
                  <a:close/>
                  <a:moveTo>
                    <a:pt x="362324" y="266926"/>
                  </a:moveTo>
                  <a:cubicBezTo>
                    <a:pt x="367288" y="266926"/>
                    <a:pt x="371312" y="270950"/>
                    <a:pt x="371312" y="275914"/>
                  </a:cubicBezTo>
                  <a:cubicBezTo>
                    <a:pt x="371312" y="280877"/>
                    <a:pt x="367288" y="284902"/>
                    <a:pt x="362324" y="284902"/>
                  </a:cubicBezTo>
                  <a:cubicBezTo>
                    <a:pt x="357361" y="284902"/>
                    <a:pt x="353337" y="280877"/>
                    <a:pt x="353337" y="275914"/>
                  </a:cubicBezTo>
                  <a:cubicBezTo>
                    <a:pt x="353337" y="270950"/>
                    <a:pt x="357361" y="266926"/>
                    <a:pt x="362324" y="266926"/>
                  </a:cubicBezTo>
                  <a:close/>
                  <a:moveTo>
                    <a:pt x="334080" y="266926"/>
                  </a:moveTo>
                  <a:cubicBezTo>
                    <a:pt x="339044" y="266926"/>
                    <a:pt x="343068" y="270950"/>
                    <a:pt x="343068" y="275914"/>
                  </a:cubicBezTo>
                  <a:cubicBezTo>
                    <a:pt x="343068" y="280877"/>
                    <a:pt x="339044" y="284902"/>
                    <a:pt x="334080" y="284902"/>
                  </a:cubicBezTo>
                  <a:cubicBezTo>
                    <a:pt x="329116" y="284902"/>
                    <a:pt x="325092" y="280877"/>
                    <a:pt x="325092" y="275914"/>
                  </a:cubicBezTo>
                  <a:cubicBezTo>
                    <a:pt x="325092" y="270950"/>
                    <a:pt x="329116" y="266926"/>
                    <a:pt x="334080" y="266926"/>
                  </a:cubicBezTo>
                  <a:close/>
                  <a:moveTo>
                    <a:pt x="305833" y="266926"/>
                  </a:moveTo>
                  <a:cubicBezTo>
                    <a:pt x="310797" y="266926"/>
                    <a:pt x="314822" y="270950"/>
                    <a:pt x="314822" y="275914"/>
                  </a:cubicBezTo>
                  <a:cubicBezTo>
                    <a:pt x="314822" y="280877"/>
                    <a:pt x="310797" y="284902"/>
                    <a:pt x="305833" y="284902"/>
                  </a:cubicBezTo>
                  <a:cubicBezTo>
                    <a:pt x="300870" y="284902"/>
                    <a:pt x="296846" y="280877"/>
                    <a:pt x="296846" y="275914"/>
                  </a:cubicBezTo>
                  <a:cubicBezTo>
                    <a:pt x="296846" y="270950"/>
                    <a:pt x="300870" y="266926"/>
                    <a:pt x="305833" y="266926"/>
                  </a:cubicBezTo>
                  <a:close/>
                  <a:moveTo>
                    <a:pt x="277589" y="266926"/>
                  </a:moveTo>
                  <a:cubicBezTo>
                    <a:pt x="282553" y="266926"/>
                    <a:pt x="286577" y="270950"/>
                    <a:pt x="286577" y="275914"/>
                  </a:cubicBezTo>
                  <a:cubicBezTo>
                    <a:pt x="286577" y="280877"/>
                    <a:pt x="282553" y="284902"/>
                    <a:pt x="277589" y="284902"/>
                  </a:cubicBezTo>
                  <a:cubicBezTo>
                    <a:pt x="272625" y="284902"/>
                    <a:pt x="268601" y="280877"/>
                    <a:pt x="268601" y="275914"/>
                  </a:cubicBezTo>
                  <a:cubicBezTo>
                    <a:pt x="268601" y="270950"/>
                    <a:pt x="272625" y="266926"/>
                    <a:pt x="277589" y="266926"/>
                  </a:cubicBezTo>
                  <a:close/>
                  <a:moveTo>
                    <a:pt x="249343" y="266926"/>
                  </a:moveTo>
                  <a:cubicBezTo>
                    <a:pt x="254306" y="266926"/>
                    <a:pt x="258330" y="270950"/>
                    <a:pt x="258330" y="275914"/>
                  </a:cubicBezTo>
                  <a:cubicBezTo>
                    <a:pt x="258330" y="280877"/>
                    <a:pt x="254306" y="284902"/>
                    <a:pt x="249343" y="284902"/>
                  </a:cubicBezTo>
                  <a:cubicBezTo>
                    <a:pt x="244379" y="284902"/>
                    <a:pt x="240355" y="280877"/>
                    <a:pt x="240355" y="275914"/>
                  </a:cubicBezTo>
                  <a:cubicBezTo>
                    <a:pt x="240355" y="270950"/>
                    <a:pt x="244379" y="266926"/>
                    <a:pt x="249343" y="266926"/>
                  </a:cubicBezTo>
                  <a:close/>
                  <a:moveTo>
                    <a:pt x="221098" y="266926"/>
                  </a:moveTo>
                  <a:cubicBezTo>
                    <a:pt x="226062" y="266926"/>
                    <a:pt x="230086" y="270950"/>
                    <a:pt x="230086" y="275914"/>
                  </a:cubicBezTo>
                  <a:cubicBezTo>
                    <a:pt x="230086" y="280877"/>
                    <a:pt x="226062" y="284902"/>
                    <a:pt x="221098" y="284902"/>
                  </a:cubicBezTo>
                  <a:cubicBezTo>
                    <a:pt x="216134" y="284902"/>
                    <a:pt x="212110" y="280877"/>
                    <a:pt x="212110" y="275914"/>
                  </a:cubicBezTo>
                  <a:cubicBezTo>
                    <a:pt x="212110" y="270950"/>
                    <a:pt x="216134" y="266926"/>
                    <a:pt x="221098" y="266926"/>
                  </a:cubicBezTo>
                  <a:close/>
                  <a:moveTo>
                    <a:pt x="192852" y="266926"/>
                  </a:moveTo>
                  <a:cubicBezTo>
                    <a:pt x="197816" y="266926"/>
                    <a:pt x="201840" y="270950"/>
                    <a:pt x="201840" y="275914"/>
                  </a:cubicBezTo>
                  <a:cubicBezTo>
                    <a:pt x="201840" y="280877"/>
                    <a:pt x="197816" y="284902"/>
                    <a:pt x="192852" y="284902"/>
                  </a:cubicBezTo>
                  <a:cubicBezTo>
                    <a:pt x="187888" y="284902"/>
                    <a:pt x="183864" y="280877"/>
                    <a:pt x="183864" y="275914"/>
                  </a:cubicBezTo>
                  <a:cubicBezTo>
                    <a:pt x="183864" y="270950"/>
                    <a:pt x="187888" y="266926"/>
                    <a:pt x="192852" y="266926"/>
                  </a:cubicBezTo>
                  <a:close/>
                  <a:moveTo>
                    <a:pt x="164606" y="266926"/>
                  </a:moveTo>
                  <a:cubicBezTo>
                    <a:pt x="169570" y="266926"/>
                    <a:pt x="173594" y="270950"/>
                    <a:pt x="173594" y="275914"/>
                  </a:cubicBezTo>
                  <a:cubicBezTo>
                    <a:pt x="173594" y="280877"/>
                    <a:pt x="169570" y="284902"/>
                    <a:pt x="164606" y="284902"/>
                  </a:cubicBezTo>
                  <a:cubicBezTo>
                    <a:pt x="159642" y="284902"/>
                    <a:pt x="155618" y="280877"/>
                    <a:pt x="155618" y="275914"/>
                  </a:cubicBezTo>
                  <a:cubicBezTo>
                    <a:pt x="155618" y="270950"/>
                    <a:pt x="159642" y="266926"/>
                    <a:pt x="164606" y="266926"/>
                  </a:cubicBezTo>
                  <a:close/>
                  <a:moveTo>
                    <a:pt x="136361" y="266926"/>
                  </a:moveTo>
                  <a:cubicBezTo>
                    <a:pt x="141324" y="266926"/>
                    <a:pt x="145348" y="270950"/>
                    <a:pt x="145348" y="275914"/>
                  </a:cubicBezTo>
                  <a:cubicBezTo>
                    <a:pt x="145348" y="280877"/>
                    <a:pt x="141324" y="284902"/>
                    <a:pt x="136361" y="284902"/>
                  </a:cubicBezTo>
                  <a:cubicBezTo>
                    <a:pt x="131397" y="284902"/>
                    <a:pt x="127373" y="280877"/>
                    <a:pt x="127373" y="275914"/>
                  </a:cubicBezTo>
                  <a:cubicBezTo>
                    <a:pt x="127373" y="270950"/>
                    <a:pt x="131397" y="266926"/>
                    <a:pt x="136361" y="266926"/>
                  </a:cubicBezTo>
                  <a:close/>
                  <a:moveTo>
                    <a:pt x="108116" y="266926"/>
                  </a:moveTo>
                  <a:cubicBezTo>
                    <a:pt x="113079" y="266926"/>
                    <a:pt x="117103" y="270950"/>
                    <a:pt x="117103" y="275914"/>
                  </a:cubicBezTo>
                  <a:cubicBezTo>
                    <a:pt x="117103" y="280877"/>
                    <a:pt x="113079" y="284902"/>
                    <a:pt x="108116" y="284902"/>
                  </a:cubicBezTo>
                  <a:cubicBezTo>
                    <a:pt x="103152" y="284902"/>
                    <a:pt x="99128" y="280877"/>
                    <a:pt x="99128" y="275914"/>
                  </a:cubicBezTo>
                  <a:cubicBezTo>
                    <a:pt x="99128" y="270950"/>
                    <a:pt x="103152" y="266926"/>
                    <a:pt x="108116" y="266926"/>
                  </a:cubicBezTo>
                  <a:close/>
                  <a:moveTo>
                    <a:pt x="79871" y="266926"/>
                  </a:moveTo>
                  <a:cubicBezTo>
                    <a:pt x="84834" y="266926"/>
                    <a:pt x="88858" y="270950"/>
                    <a:pt x="88858" y="275914"/>
                  </a:cubicBezTo>
                  <a:cubicBezTo>
                    <a:pt x="88858" y="280877"/>
                    <a:pt x="84834" y="284902"/>
                    <a:pt x="79871" y="284902"/>
                  </a:cubicBezTo>
                  <a:cubicBezTo>
                    <a:pt x="74907" y="284902"/>
                    <a:pt x="70883" y="280877"/>
                    <a:pt x="70883" y="275914"/>
                  </a:cubicBezTo>
                  <a:cubicBezTo>
                    <a:pt x="70883" y="270950"/>
                    <a:pt x="74907" y="266926"/>
                    <a:pt x="79871" y="266926"/>
                  </a:cubicBezTo>
                  <a:close/>
                  <a:moveTo>
                    <a:pt x="51625" y="266926"/>
                  </a:moveTo>
                  <a:cubicBezTo>
                    <a:pt x="56589" y="266926"/>
                    <a:pt x="60613" y="270950"/>
                    <a:pt x="60613" y="275914"/>
                  </a:cubicBezTo>
                  <a:cubicBezTo>
                    <a:pt x="60613" y="280877"/>
                    <a:pt x="56589" y="284902"/>
                    <a:pt x="51625" y="284902"/>
                  </a:cubicBezTo>
                  <a:cubicBezTo>
                    <a:pt x="46661" y="284902"/>
                    <a:pt x="42637" y="280877"/>
                    <a:pt x="42637" y="275914"/>
                  </a:cubicBezTo>
                  <a:cubicBezTo>
                    <a:pt x="42637" y="270950"/>
                    <a:pt x="46661" y="266926"/>
                    <a:pt x="51625" y="266926"/>
                  </a:cubicBezTo>
                  <a:close/>
                  <a:moveTo>
                    <a:pt x="23379" y="266926"/>
                  </a:moveTo>
                  <a:cubicBezTo>
                    <a:pt x="28343" y="266926"/>
                    <a:pt x="32367" y="270950"/>
                    <a:pt x="32367" y="275914"/>
                  </a:cubicBezTo>
                  <a:cubicBezTo>
                    <a:pt x="32367" y="280877"/>
                    <a:pt x="28343" y="284902"/>
                    <a:pt x="23379" y="284902"/>
                  </a:cubicBezTo>
                  <a:cubicBezTo>
                    <a:pt x="18415" y="284902"/>
                    <a:pt x="14391" y="280877"/>
                    <a:pt x="14391" y="275914"/>
                  </a:cubicBezTo>
                  <a:cubicBezTo>
                    <a:pt x="14391" y="270950"/>
                    <a:pt x="18415" y="266926"/>
                    <a:pt x="23379" y="266926"/>
                  </a:cubicBezTo>
                  <a:close/>
                  <a:moveTo>
                    <a:pt x="4952147" y="242667"/>
                  </a:moveTo>
                  <a:cubicBezTo>
                    <a:pt x="4956999" y="242667"/>
                    <a:pt x="4960932" y="246601"/>
                    <a:pt x="4960932" y="251452"/>
                  </a:cubicBezTo>
                  <a:cubicBezTo>
                    <a:pt x="4960932" y="256304"/>
                    <a:pt x="4956999" y="260237"/>
                    <a:pt x="4952147" y="260237"/>
                  </a:cubicBezTo>
                  <a:cubicBezTo>
                    <a:pt x="4947295" y="260237"/>
                    <a:pt x="4943362" y="256304"/>
                    <a:pt x="4943362" y="251452"/>
                  </a:cubicBezTo>
                  <a:cubicBezTo>
                    <a:pt x="4943362" y="246601"/>
                    <a:pt x="4947295" y="242667"/>
                    <a:pt x="4952147" y="242667"/>
                  </a:cubicBezTo>
                  <a:close/>
                  <a:moveTo>
                    <a:pt x="4923901" y="242667"/>
                  </a:moveTo>
                  <a:cubicBezTo>
                    <a:pt x="4928752" y="242667"/>
                    <a:pt x="4932685" y="246601"/>
                    <a:pt x="4932685" y="251452"/>
                  </a:cubicBezTo>
                  <a:cubicBezTo>
                    <a:pt x="4932685" y="256304"/>
                    <a:pt x="4928752" y="260237"/>
                    <a:pt x="4923901" y="260237"/>
                  </a:cubicBezTo>
                  <a:cubicBezTo>
                    <a:pt x="4919049" y="260237"/>
                    <a:pt x="4915115" y="256304"/>
                    <a:pt x="4915115" y="251452"/>
                  </a:cubicBezTo>
                  <a:cubicBezTo>
                    <a:pt x="4915115" y="246601"/>
                    <a:pt x="4919049" y="242667"/>
                    <a:pt x="4923901" y="242667"/>
                  </a:cubicBezTo>
                  <a:close/>
                  <a:moveTo>
                    <a:pt x="4895656" y="242667"/>
                  </a:moveTo>
                  <a:cubicBezTo>
                    <a:pt x="4900508" y="242667"/>
                    <a:pt x="4904441" y="246601"/>
                    <a:pt x="4904441" y="251452"/>
                  </a:cubicBezTo>
                  <a:cubicBezTo>
                    <a:pt x="4904441" y="256304"/>
                    <a:pt x="4900508" y="260237"/>
                    <a:pt x="4895656" y="260237"/>
                  </a:cubicBezTo>
                  <a:cubicBezTo>
                    <a:pt x="4890804" y="260237"/>
                    <a:pt x="4886871" y="256304"/>
                    <a:pt x="4886871" y="251452"/>
                  </a:cubicBezTo>
                  <a:cubicBezTo>
                    <a:pt x="4886871" y="246601"/>
                    <a:pt x="4890804" y="242667"/>
                    <a:pt x="4895656" y="242667"/>
                  </a:cubicBezTo>
                  <a:close/>
                  <a:moveTo>
                    <a:pt x="4867410" y="242667"/>
                  </a:moveTo>
                  <a:cubicBezTo>
                    <a:pt x="4872261" y="242667"/>
                    <a:pt x="4876195" y="246601"/>
                    <a:pt x="4876195" y="251452"/>
                  </a:cubicBezTo>
                  <a:cubicBezTo>
                    <a:pt x="4876195" y="256304"/>
                    <a:pt x="4872261" y="260237"/>
                    <a:pt x="4867410" y="260237"/>
                  </a:cubicBezTo>
                  <a:cubicBezTo>
                    <a:pt x="4862558" y="260237"/>
                    <a:pt x="4858625" y="256304"/>
                    <a:pt x="4858625" y="251452"/>
                  </a:cubicBezTo>
                  <a:cubicBezTo>
                    <a:pt x="4858625" y="246601"/>
                    <a:pt x="4862558" y="242667"/>
                    <a:pt x="4867410" y="242667"/>
                  </a:cubicBezTo>
                  <a:close/>
                  <a:moveTo>
                    <a:pt x="4839165" y="242667"/>
                  </a:moveTo>
                  <a:cubicBezTo>
                    <a:pt x="4844017" y="242667"/>
                    <a:pt x="4847950" y="246601"/>
                    <a:pt x="4847950" y="251452"/>
                  </a:cubicBezTo>
                  <a:cubicBezTo>
                    <a:pt x="4847950" y="256304"/>
                    <a:pt x="4844017" y="260237"/>
                    <a:pt x="4839165" y="260237"/>
                  </a:cubicBezTo>
                  <a:cubicBezTo>
                    <a:pt x="4834313" y="260237"/>
                    <a:pt x="4830380" y="256304"/>
                    <a:pt x="4830380" y="251452"/>
                  </a:cubicBezTo>
                  <a:cubicBezTo>
                    <a:pt x="4830380" y="246601"/>
                    <a:pt x="4834313" y="242667"/>
                    <a:pt x="4839165" y="242667"/>
                  </a:cubicBezTo>
                  <a:close/>
                  <a:moveTo>
                    <a:pt x="4810919" y="242667"/>
                  </a:moveTo>
                  <a:cubicBezTo>
                    <a:pt x="4815770" y="242667"/>
                    <a:pt x="4819704" y="246601"/>
                    <a:pt x="4819704" y="251452"/>
                  </a:cubicBezTo>
                  <a:cubicBezTo>
                    <a:pt x="4819704" y="256304"/>
                    <a:pt x="4815770" y="260237"/>
                    <a:pt x="4810919" y="260237"/>
                  </a:cubicBezTo>
                  <a:cubicBezTo>
                    <a:pt x="4806067" y="260237"/>
                    <a:pt x="4802133" y="256304"/>
                    <a:pt x="4802133" y="251452"/>
                  </a:cubicBezTo>
                  <a:cubicBezTo>
                    <a:pt x="4802133" y="246601"/>
                    <a:pt x="4806067" y="242667"/>
                    <a:pt x="4810919" y="242667"/>
                  </a:cubicBezTo>
                  <a:close/>
                  <a:moveTo>
                    <a:pt x="4782674" y="242667"/>
                  </a:moveTo>
                  <a:cubicBezTo>
                    <a:pt x="4787526" y="242667"/>
                    <a:pt x="4791459" y="246601"/>
                    <a:pt x="4791459" y="251452"/>
                  </a:cubicBezTo>
                  <a:cubicBezTo>
                    <a:pt x="4791459" y="256304"/>
                    <a:pt x="4787526" y="260237"/>
                    <a:pt x="4782674" y="260237"/>
                  </a:cubicBezTo>
                  <a:cubicBezTo>
                    <a:pt x="4777822" y="260237"/>
                    <a:pt x="4773889" y="256304"/>
                    <a:pt x="4773889" y="251452"/>
                  </a:cubicBezTo>
                  <a:cubicBezTo>
                    <a:pt x="4773889" y="246601"/>
                    <a:pt x="4777822" y="242667"/>
                    <a:pt x="4782674" y="242667"/>
                  </a:cubicBezTo>
                  <a:close/>
                  <a:moveTo>
                    <a:pt x="4754428" y="242667"/>
                  </a:moveTo>
                  <a:cubicBezTo>
                    <a:pt x="4759279" y="242667"/>
                    <a:pt x="4763213" y="246601"/>
                    <a:pt x="4763213" y="251452"/>
                  </a:cubicBezTo>
                  <a:cubicBezTo>
                    <a:pt x="4763213" y="256304"/>
                    <a:pt x="4759279" y="260237"/>
                    <a:pt x="4754428" y="260237"/>
                  </a:cubicBezTo>
                  <a:cubicBezTo>
                    <a:pt x="4749576" y="260237"/>
                    <a:pt x="4745643" y="256304"/>
                    <a:pt x="4745643" y="251452"/>
                  </a:cubicBezTo>
                  <a:cubicBezTo>
                    <a:pt x="4745643" y="246601"/>
                    <a:pt x="4749576" y="242667"/>
                    <a:pt x="4754428" y="242667"/>
                  </a:cubicBezTo>
                  <a:close/>
                  <a:moveTo>
                    <a:pt x="4726183" y="242667"/>
                  </a:moveTo>
                  <a:cubicBezTo>
                    <a:pt x="4731035" y="242667"/>
                    <a:pt x="4734968" y="246601"/>
                    <a:pt x="4734968" y="251452"/>
                  </a:cubicBezTo>
                  <a:cubicBezTo>
                    <a:pt x="4734968" y="256304"/>
                    <a:pt x="4731035" y="260237"/>
                    <a:pt x="4726183" y="260237"/>
                  </a:cubicBezTo>
                  <a:cubicBezTo>
                    <a:pt x="4721331" y="260237"/>
                    <a:pt x="4717398" y="256304"/>
                    <a:pt x="4717398" y="251452"/>
                  </a:cubicBezTo>
                  <a:cubicBezTo>
                    <a:pt x="4717398" y="246601"/>
                    <a:pt x="4721331" y="242667"/>
                    <a:pt x="4726183" y="242667"/>
                  </a:cubicBezTo>
                  <a:close/>
                  <a:moveTo>
                    <a:pt x="4697937" y="242667"/>
                  </a:moveTo>
                  <a:cubicBezTo>
                    <a:pt x="4702788" y="242667"/>
                    <a:pt x="4706722" y="246601"/>
                    <a:pt x="4706722" y="251452"/>
                  </a:cubicBezTo>
                  <a:cubicBezTo>
                    <a:pt x="4706722" y="256304"/>
                    <a:pt x="4702788" y="260237"/>
                    <a:pt x="4697937" y="260237"/>
                  </a:cubicBezTo>
                  <a:cubicBezTo>
                    <a:pt x="4693085" y="260237"/>
                    <a:pt x="4689151" y="256304"/>
                    <a:pt x="4689151" y="251452"/>
                  </a:cubicBezTo>
                  <a:cubicBezTo>
                    <a:pt x="4689151" y="246601"/>
                    <a:pt x="4693085" y="242667"/>
                    <a:pt x="4697937" y="242667"/>
                  </a:cubicBezTo>
                  <a:close/>
                  <a:moveTo>
                    <a:pt x="4669692" y="242667"/>
                  </a:moveTo>
                  <a:cubicBezTo>
                    <a:pt x="4674544" y="242667"/>
                    <a:pt x="4678477" y="246601"/>
                    <a:pt x="4678477" y="251452"/>
                  </a:cubicBezTo>
                  <a:cubicBezTo>
                    <a:pt x="4678477" y="256304"/>
                    <a:pt x="4674544" y="260237"/>
                    <a:pt x="4669692" y="260237"/>
                  </a:cubicBezTo>
                  <a:cubicBezTo>
                    <a:pt x="4664840" y="260237"/>
                    <a:pt x="4660907" y="256304"/>
                    <a:pt x="4660907" y="251452"/>
                  </a:cubicBezTo>
                  <a:cubicBezTo>
                    <a:pt x="4660907" y="246601"/>
                    <a:pt x="4664840" y="242667"/>
                    <a:pt x="4669692" y="242667"/>
                  </a:cubicBezTo>
                  <a:close/>
                  <a:moveTo>
                    <a:pt x="4641446" y="242667"/>
                  </a:moveTo>
                  <a:cubicBezTo>
                    <a:pt x="4646298" y="242667"/>
                    <a:pt x="4650231" y="246601"/>
                    <a:pt x="4650231" y="251452"/>
                  </a:cubicBezTo>
                  <a:cubicBezTo>
                    <a:pt x="4650231" y="256304"/>
                    <a:pt x="4646298" y="260237"/>
                    <a:pt x="4641446" y="260237"/>
                  </a:cubicBezTo>
                  <a:cubicBezTo>
                    <a:pt x="4636594" y="260237"/>
                    <a:pt x="4632660" y="256304"/>
                    <a:pt x="4632660" y="251452"/>
                  </a:cubicBezTo>
                  <a:cubicBezTo>
                    <a:pt x="4632660" y="246601"/>
                    <a:pt x="4636594" y="242667"/>
                    <a:pt x="4641446" y="242667"/>
                  </a:cubicBezTo>
                  <a:close/>
                  <a:moveTo>
                    <a:pt x="4613201" y="242667"/>
                  </a:moveTo>
                  <a:cubicBezTo>
                    <a:pt x="4618053" y="242667"/>
                    <a:pt x="4621986" y="246601"/>
                    <a:pt x="4621986" y="251452"/>
                  </a:cubicBezTo>
                  <a:cubicBezTo>
                    <a:pt x="4621986" y="256304"/>
                    <a:pt x="4618053" y="260237"/>
                    <a:pt x="4613201" y="260237"/>
                  </a:cubicBezTo>
                  <a:cubicBezTo>
                    <a:pt x="4608349" y="260237"/>
                    <a:pt x="4604416" y="256304"/>
                    <a:pt x="4604416" y="251452"/>
                  </a:cubicBezTo>
                  <a:cubicBezTo>
                    <a:pt x="4604416" y="246601"/>
                    <a:pt x="4608349" y="242667"/>
                    <a:pt x="4613201" y="242667"/>
                  </a:cubicBezTo>
                  <a:close/>
                  <a:moveTo>
                    <a:pt x="4584955" y="242667"/>
                  </a:moveTo>
                  <a:cubicBezTo>
                    <a:pt x="4589806" y="242667"/>
                    <a:pt x="4593740" y="246601"/>
                    <a:pt x="4593740" y="251452"/>
                  </a:cubicBezTo>
                  <a:cubicBezTo>
                    <a:pt x="4593740" y="256304"/>
                    <a:pt x="4589806" y="260237"/>
                    <a:pt x="4584955" y="260237"/>
                  </a:cubicBezTo>
                  <a:cubicBezTo>
                    <a:pt x="4580103" y="260237"/>
                    <a:pt x="4576169" y="256304"/>
                    <a:pt x="4576169" y="251452"/>
                  </a:cubicBezTo>
                  <a:cubicBezTo>
                    <a:pt x="4576169" y="246601"/>
                    <a:pt x="4580103" y="242667"/>
                    <a:pt x="4584955" y="242667"/>
                  </a:cubicBezTo>
                  <a:close/>
                  <a:moveTo>
                    <a:pt x="4556710" y="242667"/>
                  </a:moveTo>
                  <a:cubicBezTo>
                    <a:pt x="4561562" y="242667"/>
                    <a:pt x="4565495" y="246601"/>
                    <a:pt x="4565495" y="251452"/>
                  </a:cubicBezTo>
                  <a:cubicBezTo>
                    <a:pt x="4565495" y="256304"/>
                    <a:pt x="4561562" y="260237"/>
                    <a:pt x="4556710" y="260237"/>
                  </a:cubicBezTo>
                  <a:cubicBezTo>
                    <a:pt x="4551858" y="260237"/>
                    <a:pt x="4547925" y="256304"/>
                    <a:pt x="4547925" y="251452"/>
                  </a:cubicBezTo>
                  <a:cubicBezTo>
                    <a:pt x="4547925" y="246601"/>
                    <a:pt x="4551858" y="242667"/>
                    <a:pt x="4556710" y="242667"/>
                  </a:cubicBezTo>
                  <a:close/>
                  <a:moveTo>
                    <a:pt x="4528464" y="242667"/>
                  </a:moveTo>
                  <a:cubicBezTo>
                    <a:pt x="4533316" y="242667"/>
                    <a:pt x="4537249" y="246601"/>
                    <a:pt x="4537249" y="251452"/>
                  </a:cubicBezTo>
                  <a:cubicBezTo>
                    <a:pt x="4537249" y="256304"/>
                    <a:pt x="4533316" y="260237"/>
                    <a:pt x="4528464" y="260237"/>
                  </a:cubicBezTo>
                  <a:cubicBezTo>
                    <a:pt x="4523612" y="260237"/>
                    <a:pt x="4519678" y="256304"/>
                    <a:pt x="4519678" y="251452"/>
                  </a:cubicBezTo>
                  <a:cubicBezTo>
                    <a:pt x="4519678" y="246601"/>
                    <a:pt x="4523612" y="242667"/>
                    <a:pt x="4528464" y="242667"/>
                  </a:cubicBezTo>
                  <a:close/>
                  <a:moveTo>
                    <a:pt x="4500219" y="242667"/>
                  </a:moveTo>
                  <a:cubicBezTo>
                    <a:pt x="4505071" y="242667"/>
                    <a:pt x="4509004" y="246601"/>
                    <a:pt x="4509004" y="251452"/>
                  </a:cubicBezTo>
                  <a:cubicBezTo>
                    <a:pt x="4509004" y="256304"/>
                    <a:pt x="4505071" y="260237"/>
                    <a:pt x="4500219" y="260237"/>
                  </a:cubicBezTo>
                  <a:cubicBezTo>
                    <a:pt x="4495367" y="260237"/>
                    <a:pt x="4491434" y="256304"/>
                    <a:pt x="4491434" y="251452"/>
                  </a:cubicBezTo>
                  <a:cubicBezTo>
                    <a:pt x="4491434" y="246601"/>
                    <a:pt x="4495367" y="242667"/>
                    <a:pt x="4500219" y="242667"/>
                  </a:cubicBezTo>
                  <a:close/>
                  <a:moveTo>
                    <a:pt x="4471973" y="242667"/>
                  </a:moveTo>
                  <a:cubicBezTo>
                    <a:pt x="4476825" y="242667"/>
                    <a:pt x="4480758" y="246601"/>
                    <a:pt x="4480758" y="251452"/>
                  </a:cubicBezTo>
                  <a:cubicBezTo>
                    <a:pt x="4480758" y="256304"/>
                    <a:pt x="4476825" y="260237"/>
                    <a:pt x="4471973" y="260237"/>
                  </a:cubicBezTo>
                  <a:cubicBezTo>
                    <a:pt x="4467121" y="260237"/>
                    <a:pt x="4463188" y="256304"/>
                    <a:pt x="4463188" y="251452"/>
                  </a:cubicBezTo>
                  <a:cubicBezTo>
                    <a:pt x="4463188" y="246601"/>
                    <a:pt x="4467121" y="242667"/>
                    <a:pt x="4471973" y="242667"/>
                  </a:cubicBezTo>
                  <a:close/>
                  <a:moveTo>
                    <a:pt x="4443728" y="242667"/>
                  </a:moveTo>
                  <a:cubicBezTo>
                    <a:pt x="4448580" y="242667"/>
                    <a:pt x="4452513" y="246601"/>
                    <a:pt x="4452513" y="251452"/>
                  </a:cubicBezTo>
                  <a:cubicBezTo>
                    <a:pt x="4452513" y="256304"/>
                    <a:pt x="4448580" y="260237"/>
                    <a:pt x="4443728" y="260237"/>
                  </a:cubicBezTo>
                  <a:cubicBezTo>
                    <a:pt x="4438876" y="260237"/>
                    <a:pt x="4434943" y="256304"/>
                    <a:pt x="4434943" y="251452"/>
                  </a:cubicBezTo>
                  <a:cubicBezTo>
                    <a:pt x="4434943" y="246601"/>
                    <a:pt x="4438876" y="242667"/>
                    <a:pt x="4443728" y="242667"/>
                  </a:cubicBezTo>
                  <a:close/>
                  <a:moveTo>
                    <a:pt x="4415482" y="242667"/>
                  </a:moveTo>
                  <a:cubicBezTo>
                    <a:pt x="4420333" y="242667"/>
                    <a:pt x="4424267" y="246601"/>
                    <a:pt x="4424267" y="251452"/>
                  </a:cubicBezTo>
                  <a:cubicBezTo>
                    <a:pt x="4424267" y="256304"/>
                    <a:pt x="4420333" y="260237"/>
                    <a:pt x="4415482" y="260237"/>
                  </a:cubicBezTo>
                  <a:cubicBezTo>
                    <a:pt x="4410630" y="260237"/>
                    <a:pt x="4406697" y="256304"/>
                    <a:pt x="4406697" y="251452"/>
                  </a:cubicBezTo>
                  <a:cubicBezTo>
                    <a:pt x="4406697" y="246601"/>
                    <a:pt x="4410630" y="242667"/>
                    <a:pt x="4415482" y="242667"/>
                  </a:cubicBezTo>
                  <a:close/>
                  <a:moveTo>
                    <a:pt x="4387237" y="242667"/>
                  </a:moveTo>
                  <a:cubicBezTo>
                    <a:pt x="4392089" y="242667"/>
                    <a:pt x="4396022" y="246601"/>
                    <a:pt x="4396022" y="251452"/>
                  </a:cubicBezTo>
                  <a:cubicBezTo>
                    <a:pt x="4396022" y="256304"/>
                    <a:pt x="4392089" y="260237"/>
                    <a:pt x="4387237" y="260237"/>
                  </a:cubicBezTo>
                  <a:cubicBezTo>
                    <a:pt x="4382385" y="260237"/>
                    <a:pt x="4378452" y="256304"/>
                    <a:pt x="4378452" y="251452"/>
                  </a:cubicBezTo>
                  <a:cubicBezTo>
                    <a:pt x="4378452" y="246601"/>
                    <a:pt x="4382385" y="242667"/>
                    <a:pt x="4387237" y="242667"/>
                  </a:cubicBezTo>
                  <a:close/>
                  <a:moveTo>
                    <a:pt x="4358991" y="242667"/>
                  </a:moveTo>
                  <a:cubicBezTo>
                    <a:pt x="4363843" y="242667"/>
                    <a:pt x="4367776" y="246601"/>
                    <a:pt x="4367776" y="251452"/>
                  </a:cubicBezTo>
                  <a:cubicBezTo>
                    <a:pt x="4367776" y="256304"/>
                    <a:pt x="4363843" y="260237"/>
                    <a:pt x="4358991" y="260237"/>
                  </a:cubicBezTo>
                  <a:cubicBezTo>
                    <a:pt x="4354139" y="260237"/>
                    <a:pt x="4350206" y="256304"/>
                    <a:pt x="4350206" y="251452"/>
                  </a:cubicBezTo>
                  <a:cubicBezTo>
                    <a:pt x="4350206" y="246601"/>
                    <a:pt x="4354139" y="242667"/>
                    <a:pt x="4358991" y="242667"/>
                  </a:cubicBezTo>
                  <a:close/>
                  <a:moveTo>
                    <a:pt x="4330746" y="242667"/>
                  </a:moveTo>
                  <a:cubicBezTo>
                    <a:pt x="4335598" y="242667"/>
                    <a:pt x="4339531" y="246601"/>
                    <a:pt x="4339531" y="251452"/>
                  </a:cubicBezTo>
                  <a:cubicBezTo>
                    <a:pt x="4339531" y="256304"/>
                    <a:pt x="4335598" y="260237"/>
                    <a:pt x="4330746" y="260237"/>
                  </a:cubicBezTo>
                  <a:cubicBezTo>
                    <a:pt x="4325894" y="260237"/>
                    <a:pt x="4321961" y="256304"/>
                    <a:pt x="4321961" y="251452"/>
                  </a:cubicBezTo>
                  <a:cubicBezTo>
                    <a:pt x="4321961" y="246601"/>
                    <a:pt x="4325894" y="242667"/>
                    <a:pt x="4330746" y="242667"/>
                  </a:cubicBezTo>
                  <a:close/>
                  <a:moveTo>
                    <a:pt x="4302500" y="242667"/>
                  </a:moveTo>
                  <a:cubicBezTo>
                    <a:pt x="4307352" y="242667"/>
                    <a:pt x="4311285" y="246601"/>
                    <a:pt x="4311285" y="251452"/>
                  </a:cubicBezTo>
                  <a:cubicBezTo>
                    <a:pt x="4311285" y="256304"/>
                    <a:pt x="4307352" y="260237"/>
                    <a:pt x="4302500" y="260237"/>
                  </a:cubicBezTo>
                  <a:cubicBezTo>
                    <a:pt x="4297648" y="260237"/>
                    <a:pt x="4293715" y="256304"/>
                    <a:pt x="4293715" y="251452"/>
                  </a:cubicBezTo>
                  <a:cubicBezTo>
                    <a:pt x="4293715" y="246601"/>
                    <a:pt x="4297648" y="242667"/>
                    <a:pt x="4302500" y="242667"/>
                  </a:cubicBezTo>
                  <a:close/>
                  <a:moveTo>
                    <a:pt x="4274255" y="242667"/>
                  </a:moveTo>
                  <a:cubicBezTo>
                    <a:pt x="4279107" y="242667"/>
                    <a:pt x="4283040" y="246601"/>
                    <a:pt x="4283040" y="251452"/>
                  </a:cubicBezTo>
                  <a:cubicBezTo>
                    <a:pt x="4283040" y="256304"/>
                    <a:pt x="4279107" y="260237"/>
                    <a:pt x="4274255" y="260237"/>
                  </a:cubicBezTo>
                  <a:cubicBezTo>
                    <a:pt x="4269403" y="260237"/>
                    <a:pt x="4265470" y="256304"/>
                    <a:pt x="4265470" y="251452"/>
                  </a:cubicBezTo>
                  <a:cubicBezTo>
                    <a:pt x="4265470" y="246601"/>
                    <a:pt x="4269403" y="242667"/>
                    <a:pt x="4274255" y="242667"/>
                  </a:cubicBezTo>
                  <a:close/>
                  <a:moveTo>
                    <a:pt x="4246009" y="242667"/>
                  </a:moveTo>
                  <a:cubicBezTo>
                    <a:pt x="4250861" y="242667"/>
                    <a:pt x="4254794" y="246601"/>
                    <a:pt x="4254794" y="251452"/>
                  </a:cubicBezTo>
                  <a:cubicBezTo>
                    <a:pt x="4254794" y="256304"/>
                    <a:pt x="4250861" y="260237"/>
                    <a:pt x="4246009" y="260237"/>
                  </a:cubicBezTo>
                  <a:cubicBezTo>
                    <a:pt x="4241157" y="260237"/>
                    <a:pt x="4237224" y="256304"/>
                    <a:pt x="4237224" y="251452"/>
                  </a:cubicBezTo>
                  <a:cubicBezTo>
                    <a:pt x="4237224" y="246601"/>
                    <a:pt x="4241157" y="242667"/>
                    <a:pt x="4246009" y="242667"/>
                  </a:cubicBezTo>
                  <a:close/>
                  <a:moveTo>
                    <a:pt x="4217763" y="242667"/>
                  </a:moveTo>
                  <a:cubicBezTo>
                    <a:pt x="4222614" y="242667"/>
                    <a:pt x="4226548" y="246601"/>
                    <a:pt x="4226548" y="251452"/>
                  </a:cubicBezTo>
                  <a:cubicBezTo>
                    <a:pt x="4226548" y="256304"/>
                    <a:pt x="4222614" y="260237"/>
                    <a:pt x="4217763" y="260237"/>
                  </a:cubicBezTo>
                  <a:cubicBezTo>
                    <a:pt x="4212911" y="260237"/>
                    <a:pt x="4208977" y="256304"/>
                    <a:pt x="4208977" y="251452"/>
                  </a:cubicBezTo>
                  <a:cubicBezTo>
                    <a:pt x="4208977" y="246601"/>
                    <a:pt x="4212911" y="242667"/>
                    <a:pt x="4217763" y="242667"/>
                  </a:cubicBezTo>
                  <a:close/>
                  <a:moveTo>
                    <a:pt x="4189518" y="242667"/>
                  </a:moveTo>
                  <a:cubicBezTo>
                    <a:pt x="4194370" y="242667"/>
                    <a:pt x="4198303" y="246601"/>
                    <a:pt x="4198303" y="251452"/>
                  </a:cubicBezTo>
                  <a:cubicBezTo>
                    <a:pt x="4198303" y="256304"/>
                    <a:pt x="4194370" y="260237"/>
                    <a:pt x="4189518" y="260237"/>
                  </a:cubicBezTo>
                  <a:cubicBezTo>
                    <a:pt x="4184666" y="260237"/>
                    <a:pt x="4180733" y="256304"/>
                    <a:pt x="4180733" y="251452"/>
                  </a:cubicBezTo>
                  <a:cubicBezTo>
                    <a:pt x="4180733" y="246601"/>
                    <a:pt x="4184666" y="242667"/>
                    <a:pt x="4189518" y="242667"/>
                  </a:cubicBezTo>
                  <a:close/>
                  <a:moveTo>
                    <a:pt x="4161272" y="242667"/>
                  </a:moveTo>
                  <a:cubicBezTo>
                    <a:pt x="4166124" y="242667"/>
                    <a:pt x="4170057" y="246601"/>
                    <a:pt x="4170057" y="251452"/>
                  </a:cubicBezTo>
                  <a:cubicBezTo>
                    <a:pt x="4170057" y="256304"/>
                    <a:pt x="4166124" y="260237"/>
                    <a:pt x="4161272" y="260237"/>
                  </a:cubicBezTo>
                  <a:cubicBezTo>
                    <a:pt x="4156420" y="260237"/>
                    <a:pt x="4152487" y="256304"/>
                    <a:pt x="4152487" y="251452"/>
                  </a:cubicBezTo>
                  <a:cubicBezTo>
                    <a:pt x="4152487" y="246601"/>
                    <a:pt x="4156420" y="242667"/>
                    <a:pt x="4161272" y="242667"/>
                  </a:cubicBezTo>
                  <a:close/>
                  <a:moveTo>
                    <a:pt x="4133027" y="242667"/>
                  </a:moveTo>
                  <a:cubicBezTo>
                    <a:pt x="4137879" y="242667"/>
                    <a:pt x="4141812" y="246601"/>
                    <a:pt x="4141812" y="251452"/>
                  </a:cubicBezTo>
                  <a:cubicBezTo>
                    <a:pt x="4141812" y="256304"/>
                    <a:pt x="4137879" y="260237"/>
                    <a:pt x="4133027" y="260237"/>
                  </a:cubicBezTo>
                  <a:cubicBezTo>
                    <a:pt x="4128175" y="260237"/>
                    <a:pt x="4124242" y="256304"/>
                    <a:pt x="4124242" y="251452"/>
                  </a:cubicBezTo>
                  <a:cubicBezTo>
                    <a:pt x="4124242" y="246601"/>
                    <a:pt x="4128175" y="242667"/>
                    <a:pt x="4133027" y="242667"/>
                  </a:cubicBezTo>
                  <a:close/>
                  <a:moveTo>
                    <a:pt x="4104781" y="242667"/>
                  </a:moveTo>
                  <a:cubicBezTo>
                    <a:pt x="4109632" y="242667"/>
                    <a:pt x="4113566" y="246601"/>
                    <a:pt x="4113566" y="251452"/>
                  </a:cubicBezTo>
                  <a:cubicBezTo>
                    <a:pt x="4113566" y="256304"/>
                    <a:pt x="4109632" y="260237"/>
                    <a:pt x="4104781" y="260237"/>
                  </a:cubicBezTo>
                  <a:cubicBezTo>
                    <a:pt x="4099929" y="260237"/>
                    <a:pt x="4095996" y="256304"/>
                    <a:pt x="4095996" y="251452"/>
                  </a:cubicBezTo>
                  <a:cubicBezTo>
                    <a:pt x="4095996" y="246601"/>
                    <a:pt x="4099929" y="242667"/>
                    <a:pt x="4104781" y="242667"/>
                  </a:cubicBezTo>
                  <a:close/>
                  <a:moveTo>
                    <a:pt x="4076536" y="242667"/>
                  </a:moveTo>
                  <a:cubicBezTo>
                    <a:pt x="4081388" y="242667"/>
                    <a:pt x="4085321" y="246601"/>
                    <a:pt x="4085321" y="251452"/>
                  </a:cubicBezTo>
                  <a:cubicBezTo>
                    <a:pt x="4085321" y="256304"/>
                    <a:pt x="4081388" y="260237"/>
                    <a:pt x="4076536" y="260237"/>
                  </a:cubicBezTo>
                  <a:cubicBezTo>
                    <a:pt x="4071684" y="260237"/>
                    <a:pt x="4067751" y="256304"/>
                    <a:pt x="4067751" y="251452"/>
                  </a:cubicBezTo>
                  <a:cubicBezTo>
                    <a:pt x="4067751" y="246601"/>
                    <a:pt x="4071684" y="242667"/>
                    <a:pt x="4076536" y="242667"/>
                  </a:cubicBezTo>
                  <a:close/>
                  <a:moveTo>
                    <a:pt x="4048290" y="242667"/>
                  </a:moveTo>
                  <a:cubicBezTo>
                    <a:pt x="4053142" y="242667"/>
                    <a:pt x="4057075" y="246601"/>
                    <a:pt x="4057075" y="251452"/>
                  </a:cubicBezTo>
                  <a:cubicBezTo>
                    <a:pt x="4057075" y="256304"/>
                    <a:pt x="4053142" y="260237"/>
                    <a:pt x="4048290" y="260237"/>
                  </a:cubicBezTo>
                  <a:cubicBezTo>
                    <a:pt x="4043438" y="260237"/>
                    <a:pt x="4039505" y="256304"/>
                    <a:pt x="4039505" y="251452"/>
                  </a:cubicBezTo>
                  <a:cubicBezTo>
                    <a:pt x="4039505" y="246601"/>
                    <a:pt x="4043438" y="242667"/>
                    <a:pt x="4048290" y="242667"/>
                  </a:cubicBezTo>
                  <a:close/>
                  <a:moveTo>
                    <a:pt x="4020045" y="242667"/>
                  </a:moveTo>
                  <a:cubicBezTo>
                    <a:pt x="4024897" y="242667"/>
                    <a:pt x="4028830" y="246601"/>
                    <a:pt x="4028830" y="251452"/>
                  </a:cubicBezTo>
                  <a:cubicBezTo>
                    <a:pt x="4028830" y="256304"/>
                    <a:pt x="4024897" y="260237"/>
                    <a:pt x="4020045" y="260237"/>
                  </a:cubicBezTo>
                  <a:cubicBezTo>
                    <a:pt x="4015193" y="260237"/>
                    <a:pt x="4011260" y="256304"/>
                    <a:pt x="4011260" y="251452"/>
                  </a:cubicBezTo>
                  <a:cubicBezTo>
                    <a:pt x="4011260" y="246601"/>
                    <a:pt x="4015193" y="242667"/>
                    <a:pt x="4020045" y="242667"/>
                  </a:cubicBezTo>
                  <a:close/>
                  <a:moveTo>
                    <a:pt x="3991799" y="242667"/>
                  </a:moveTo>
                  <a:cubicBezTo>
                    <a:pt x="3996650" y="242667"/>
                    <a:pt x="4000584" y="246601"/>
                    <a:pt x="4000584" y="251452"/>
                  </a:cubicBezTo>
                  <a:cubicBezTo>
                    <a:pt x="4000584" y="256304"/>
                    <a:pt x="3996650" y="260237"/>
                    <a:pt x="3991799" y="260237"/>
                  </a:cubicBezTo>
                  <a:cubicBezTo>
                    <a:pt x="3986947" y="260237"/>
                    <a:pt x="3983014" y="256304"/>
                    <a:pt x="3983014" y="251452"/>
                  </a:cubicBezTo>
                  <a:cubicBezTo>
                    <a:pt x="3983014" y="246601"/>
                    <a:pt x="3986947" y="242667"/>
                    <a:pt x="3991799" y="242667"/>
                  </a:cubicBezTo>
                  <a:close/>
                  <a:moveTo>
                    <a:pt x="3963554" y="242667"/>
                  </a:moveTo>
                  <a:cubicBezTo>
                    <a:pt x="3968406" y="242667"/>
                    <a:pt x="3972339" y="246601"/>
                    <a:pt x="3972339" y="251452"/>
                  </a:cubicBezTo>
                  <a:cubicBezTo>
                    <a:pt x="3972339" y="256304"/>
                    <a:pt x="3968406" y="260237"/>
                    <a:pt x="3963554" y="260237"/>
                  </a:cubicBezTo>
                  <a:cubicBezTo>
                    <a:pt x="3958702" y="260237"/>
                    <a:pt x="3954769" y="256304"/>
                    <a:pt x="3954769" y="251452"/>
                  </a:cubicBezTo>
                  <a:cubicBezTo>
                    <a:pt x="3954769" y="246601"/>
                    <a:pt x="3958702" y="242667"/>
                    <a:pt x="3963554" y="242667"/>
                  </a:cubicBezTo>
                  <a:close/>
                  <a:moveTo>
                    <a:pt x="3935308" y="242667"/>
                  </a:moveTo>
                  <a:cubicBezTo>
                    <a:pt x="3940160" y="242667"/>
                    <a:pt x="3944093" y="246601"/>
                    <a:pt x="3944093" y="251452"/>
                  </a:cubicBezTo>
                  <a:cubicBezTo>
                    <a:pt x="3944093" y="256304"/>
                    <a:pt x="3940160" y="260237"/>
                    <a:pt x="3935308" y="260237"/>
                  </a:cubicBezTo>
                  <a:cubicBezTo>
                    <a:pt x="3930456" y="260237"/>
                    <a:pt x="3926523" y="256304"/>
                    <a:pt x="3926523" y="251452"/>
                  </a:cubicBezTo>
                  <a:cubicBezTo>
                    <a:pt x="3926523" y="246601"/>
                    <a:pt x="3930456" y="242667"/>
                    <a:pt x="3935308" y="242667"/>
                  </a:cubicBezTo>
                  <a:close/>
                  <a:moveTo>
                    <a:pt x="3907063" y="242667"/>
                  </a:moveTo>
                  <a:cubicBezTo>
                    <a:pt x="3911915" y="242667"/>
                    <a:pt x="3915848" y="246601"/>
                    <a:pt x="3915848" y="251452"/>
                  </a:cubicBezTo>
                  <a:cubicBezTo>
                    <a:pt x="3915848" y="256304"/>
                    <a:pt x="3911915" y="260237"/>
                    <a:pt x="3907063" y="260237"/>
                  </a:cubicBezTo>
                  <a:cubicBezTo>
                    <a:pt x="3902211" y="260237"/>
                    <a:pt x="3898278" y="256304"/>
                    <a:pt x="3898278" y="251452"/>
                  </a:cubicBezTo>
                  <a:cubicBezTo>
                    <a:pt x="3898278" y="246601"/>
                    <a:pt x="3902211" y="242667"/>
                    <a:pt x="3907063" y="242667"/>
                  </a:cubicBezTo>
                  <a:close/>
                  <a:moveTo>
                    <a:pt x="3878817" y="242667"/>
                  </a:moveTo>
                  <a:cubicBezTo>
                    <a:pt x="3883669" y="242667"/>
                    <a:pt x="3887602" y="246601"/>
                    <a:pt x="3887602" y="251452"/>
                  </a:cubicBezTo>
                  <a:cubicBezTo>
                    <a:pt x="3887602" y="256304"/>
                    <a:pt x="3883669" y="260237"/>
                    <a:pt x="3878817" y="260237"/>
                  </a:cubicBezTo>
                  <a:cubicBezTo>
                    <a:pt x="3873965" y="260237"/>
                    <a:pt x="3870032" y="256304"/>
                    <a:pt x="3870032" y="251452"/>
                  </a:cubicBezTo>
                  <a:cubicBezTo>
                    <a:pt x="3870032" y="246601"/>
                    <a:pt x="3873965" y="242667"/>
                    <a:pt x="3878817" y="242667"/>
                  </a:cubicBezTo>
                  <a:close/>
                  <a:moveTo>
                    <a:pt x="3850572" y="242667"/>
                  </a:moveTo>
                  <a:cubicBezTo>
                    <a:pt x="3855424" y="242667"/>
                    <a:pt x="3859357" y="246601"/>
                    <a:pt x="3859357" y="251452"/>
                  </a:cubicBezTo>
                  <a:cubicBezTo>
                    <a:pt x="3859357" y="256304"/>
                    <a:pt x="3855424" y="260237"/>
                    <a:pt x="3850572" y="260237"/>
                  </a:cubicBezTo>
                  <a:cubicBezTo>
                    <a:pt x="3845720" y="260237"/>
                    <a:pt x="3841787" y="256304"/>
                    <a:pt x="3841787" y="251452"/>
                  </a:cubicBezTo>
                  <a:cubicBezTo>
                    <a:pt x="3841787" y="246601"/>
                    <a:pt x="3845720" y="242667"/>
                    <a:pt x="3850572" y="242667"/>
                  </a:cubicBezTo>
                  <a:close/>
                  <a:moveTo>
                    <a:pt x="3822326" y="242667"/>
                  </a:moveTo>
                  <a:cubicBezTo>
                    <a:pt x="3827178" y="242667"/>
                    <a:pt x="3831111" y="246601"/>
                    <a:pt x="3831111" y="251452"/>
                  </a:cubicBezTo>
                  <a:cubicBezTo>
                    <a:pt x="3831111" y="256304"/>
                    <a:pt x="3827178" y="260237"/>
                    <a:pt x="3822326" y="260237"/>
                  </a:cubicBezTo>
                  <a:cubicBezTo>
                    <a:pt x="3817474" y="260237"/>
                    <a:pt x="3813541" y="256304"/>
                    <a:pt x="3813541" y="251452"/>
                  </a:cubicBezTo>
                  <a:cubicBezTo>
                    <a:pt x="3813541" y="246601"/>
                    <a:pt x="3817474" y="242667"/>
                    <a:pt x="3822326" y="242667"/>
                  </a:cubicBezTo>
                  <a:close/>
                  <a:moveTo>
                    <a:pt x="3794081" y="242667"/>
                  </a:moveTo>
                  <a:cubicBezTo>
                    <a:pt x="3798933" y="242667"/>
                    <a:pt x="3802866" y="246601"/>
                    <a:pt x="3802866" y="251452"/>
                  </a:cubicBezTo>
                  <a:cubicBezTo>
                    <a:pt x="3802866" y="256304"/>
                    <a:pt x="3798933" y="260237"/>
                    <a:pt x="3794081" y="260237"/>
                  </a:cubicBezTo>
                  <a:cubicBezTo>
                    <a:pt x="3789229" y="260237"/>
                    <a:pt x="3785296" y="256304"/>
                    <a:pt x="3785296" y="251452"/>
                  </a:cubicBezTo>
                  <a:cubicBezTo>
                    <a:pt x="3785296" y="246601"/>
                    <a:pt x="3789229" y="242667"/>
                    <a:pt x="3794081" y="242667"/>
                  </a:cubicBezTo>
                  <a:close/>
                  <a:moveTo>
                    <a:pt x="3765835" y="242667"/>
                  </a:moveTo>
                  <a:cubicBezTo>
                    <a:pt x="3770687" y="242667"/>
                    <a:pt x="3774620" y="246601"/>
                    <a:pt x="3774620" y="251452"/>
                  </a:cubicBezTo>
                  <a:cubicBezTo>
                    <a:pt x="3774620" y="256304"/>
                    <a:pt x="3770687" y="260237"/>
                    <a:pt x="3765835" y="260237"/>
                  </a:cubicBezTo>
                  <a:cubicBezTo>
                    <a:pt x="3760983" y="260237"/>
                    <a:pt x="3757050" y="256304"/>
                    <a:pt x="3757050" y="251452"/>
                  </a:cubicBezTo>
                  <a:cubicBezTo>
                    <a:pt x="3757050" y="246601"/>
                    <a:pt x="3760983" y="242667"/>
                    <a:pt x="3765835" y="242667"/>
                  </a:cubicBezTo>
                  <a:close/>
                  <a:moveTo>
                    <a:pt x="3737590" y="242667"/>
                  </a:moveTo>
                  <a:cubicBezTo>
                    <a:pt x="3742442" y="242667"/>
                    <a:pt x="3746375" y="246601"/>
                    <a:pt x="3746375" y="251452"/>
                  </a:cubicBezTo>
                  <a:cubicBezTo>
                    <a:pt x="3746375" y="256304"/>
                    <a:pt x="3742442" y="260237"/>
                    <a:pt x="3737590" y="260237"/>
                  </a:cubicBezTo>
                  <a:cubicBezTo>
                    <a:pt x="3732738" y="260237"/>
                    <a:pt x="3728805" y="256304"/>
                    <a:pt x="3728805" y="251452"/>
                  </a:cubicBezTo>
                  <a:cubicBezTo>
                    <a:pt x="3728805" y="246601"/>
                    <a:pt x="3732738" y="242667"/>
                    <a:pt x="3737590" y="242667"/>
                  </a:cubicBezTo>
                  <a:close/>
                  <a:moveTo>
                    <a:pt x="3709344" y="242667"/>
                  </a:moveTo>
                  <a:cubicBezTo>
                    <a:pt x="3714196" y="242667"/>
                    <a:pt x="3718129" y="246601"/>
                    <a:pt x="3718129" y="251452"/>
                  </a:cubicBezTo>
                  <a:cubicBezTo>
                    <a:pt x="3718129" y="256304"/>
                    <a:pt x="3714196" y="260237"/>
                    <a:pt x="3709344" y="260237"/>
                  </a:cubicBezTo>
                  <a:cubicBezTo>
                    <a:pt x="3704492" y="260237"/>
                    <a:pt x="3700559" y="256304"/>
                    <a:pt x="3700559" y="251452"/>
                  </a:cubicBezTo>
                  <a:cubicBezTo>
                    <a:pt x="3700559" y="246601"/>
                    <a:pt x="3704492" y="242667"/>
                    <a:pt x="3709344" y="242667"/>
                  </a:cubicBezTo>
                  <a:close/>
                  <a:moveTo>
                    <a:pt x="3681099" y="242667"/>
                  </a:moveTo>
                  <a:cubicBezTo>
                    <a:pt x="3685951" y="242667"/>
                    <a:pt x="3689884" y="246601"/>
                    <a:pt x="3689884" y="251452"/>
                  </a:cubicBezTo>
                  <a:cubicBezTo>
                    <a:pt x="3689884" y="256304"/>
                    <a:pt x="3685951" y="260237"/>
                    <a:pt x="3681099" y="260237"/>
                  </a:cubicBezTo>
                  <a:cubicBezTo>
                    <a:pt x="3676247" y="260237"/>
                    <a:pt x="3672314" y="256304"/>
                    <a:pt x="3672314" y="251452"/>
                  </a:cubicBezTo>
                  <a:cubicBezTo>
                    <a:pt x="3672314" y="246601"/>
                    <a:pt x="3676247" y="242667"/>
                    <a:pt x="3681099" y="242667"/>
                  </a:cubicBezTo>
                  <a:close/>
                  <a:moveTo>
                    <a:pt x="3652853" y="242667"/>
                  </a:moveTo>
                  <a:cubicBezTo>
                    <a:pt x="3657705" y="242667"/>
                    <a:pt x="3661638" y="246601"/>
                    <a:pt x="3661638" y="251452"/>
                  </a:cubicBezTo>
                  <a:cubicBezTo>
                    <a:pt x="3661638" y="256304"/>
                    <a:pt x="3657705" y="260237"/>
                    <a:pt x="3652853" y="260237"/>
                  </a:cubicBezTo>
                  <a:cubicBezTo>
                    <a:pt x="3648001" y="260237"/>
                    <a:pt x="3644068" y="256304"/>
                    <a:pt x="3644068" y="251452"/>
                  </a:cubicBezTo>
                  <a:cubicBezTo>
                    <a:pt x="3644068" y="246601"/>
                    <a:pt x="3648001" y="242667"/>
                    <a:pt x="3652853" y="242667"/>
                  </a:cubicBezTo>
                  <a:close/>
                  <a:moveTo>
                    <a:pt x="3624608" y="242667"/>
                  </a:moveTo>
                  <a:cubicBezTo>
                    <a:pt x="3629460" y="242667"/>
                    <a:pt x="3633393" y="246601"/>
                    <a:pt x="3633393" y="251452"/>
                  </a:cubicBezTo>
                  <a:cubicBezTo>
                    <a:pt x="3633393" y="256304"/>
                    <a:pt x="3629460" y="260237"/>
                    <a:pt x="3624608" y="260237"/>
                  </a:cubicBezTo>
                  <a:cubicBezTo>
                    <a:pt x="3619756" y="260237"/>
                    <a:pt x="3615823" y="256304"/>
                    <a:pt x="3615823" y="251452"/>
                  </a:cubicBezTo>
                  <a:cubicBezTo>
                    <a:pt x="3615823" y="246601"/>
                    <a:pt x="3619756" y="242667"/>
                    <a:pt x="3624608" y="242667"/>
                  </a:cubicBezTo>
                  <a:close/>
                  <a:moveTo>
                    <a:pt x="3596362" y="242667"/>
                  </a:moveTo>
                  <a:cubicBezTo>
                    <a:pt x="3601214" y="242667"/>
                    <a:pt x="3605147" y="246601"/>
                    <a:pt x="3605147" y="251452"/>
                  </a:cubicBezTo>
                  <a:cubicBezTo>
                    <a:pt x="3605147" y="256304"/>
                    <a:pt x="3601214" y="260237"/>
                    <a:pt x="3596362" y="260237"/>
                  </a:cubicBezTo>
                  <a:cubicBezTo>
                    <a:pt x="3591510" y="260237"/>
                    <a:pt x="3587577" y="256304"/>
                    <a:pt x="3587577" y="251452"/>
                  </a:cubicBezTo>
                  <a:cubicBezTo>
                    <a:pt x="3587577" y="246601"/>
                    <a:pt x="3591510" y="242667"/>
                    <a:pt x="3596362" y="242667"/>
                  </a:cubicBezTo>
                  <a:close/>
                  <a:moveTo>
                    <a:pt x="3568117" y="242667"/>
                  </a:moveTo>
                  <a:cubicBezTo>
                    <a:pt x="3572969" y="242667"/>
                    <a:pt x="3576902" y="246601"/>
                    <a:pt x="3576902" y="251452"/>
                  </a:cubicBezTo>
                  <a:cubicBezTo>
                    <a:pt x="3576902" y="256304"/>
                    <a:pt x="3572969" y="260237"/>
                    <a:pt x="3568117" y="260237"/>
                  </a:cubicBezTo>
                  <a:cubicBezTo>
                    <a:pt x="3563265" y="260237"/>
                    <a:pt x="3559332" y="256304"/>
                    <a:pt x="3559332" y="251452"/>
                  </a:cubicBezTo>
                  <a:cubicBezTo>
                    <a:pt x="3559332" y="246601"/>
                    <a:pt x="3563265" y="242667"/>
                    <a:pt x="3568117" y="242667"/>
                  </a:cubicBezTo>
                  <a:close/>
                  <a:moveTo>
                    <a:pt x="3539872" y="242667"/>
                  </a:moveTo>
                  <a:cubicBezTo>
                    <a:pt x="3544724" y="242667"/>
                    <a:pt x="3548657" y="246601"/>
                    <a:pt x="3548657" y="251452"/>
                  </a:cubicBezTo>
                  <a:cubicBezTo>
                    <a:pt x="3548657" y="256304"/>
                    <a:pt x="3544724" y="260237"/>
                    <a:pt x="3539872" y="260237"/>
                  </a:cubicBezTo>
                  <a:cubicBezTo>
                    <a:pt x="3535020" y="260237"/>
                    <a:pt x="3531086" y="256304"/>
                    <a:pt x="3531086" y="251452"/>
                  </a:cubicBezTo>
                  <a:cubicBezTo>
                    <a:pt x="3531086" y="246601"/>
                    <a:pt x="3535020" y="242667"/>
                    <a:pt x="3539872" y="242667"/>
                  </a:cubicBezTo>
                  <a:close/>
                  <a:moveTo>
                    <a:pt x="3511626" y="242667"/>
                  </a:moveTo>
                  <a:cubicBezTo>
                    <a:pt x="3516478" y="242667"/>
                    <a:pt x="3520411" y="246601"/>
                    <a:pt x="3520411" y="251452"/>
                  </a:cubicBezTo>
                  <a:cubicBezTo>
                    <a:pt x="3520411" y="256304"/>
                    <a:pt x="3516478" y="260237"/>
                    <a:pt x="3511626" y="260237"/>
                  </a:cubicBezTo>
                  <a:cubicBezTo>
                    <a:pt x="3506774" y="260237"/>
                    <a:pt x="3502841" y="256304"/>
                    <a:pt x="3502841" y="251452"/>
                  </a:cubicBezTo>
                  <a:cubicBezTo>
                    <a:pt x="3502841" y="246601"/>
                    <a:pt x="3506774" y="242667"/>
                    <a:pt x="3511626" y="242667"/>
                  </a:cubicBezTo>
                  <a:close/>
                  <a:moveTo>
                    <a:pt x="3483381" y="242667"/>
                  </a:moveTo>
                  <a:cubicBezTo>
                    <a:pt x="3488233" y="242667"/>
                    <a:pt x="3492166" y="246601"/>
                    <a:pt x="3492166" y="251452"/>
                  </a:cubicBezTo>
                  <a:cubicBezTo>
                    <a:pt x="3492166" y="256304"/>
                    <a:pt x="3488233" y="260237"/>
                    <a:pt x="3483381" y="260237"/>
                  </a:cubicBezTo>
                  <a:cubicBezTo>
                    <a:pt x="3478529" y="260237"/>
                    <a:pt x="3474596" y="256304"/>
                    <a:pt x="3474596" y="251452"/>
                  </a:cubicBezTo>
                  <a:cubicBezTo>
                    <a:pt x="3474596" y="246601"/>
                    <a:pt x="3478529" y="242667"/>
                    <a:pt x="3483381" y="242667"/>
                  </a:cubicBezTo>
                  <a:close/>
                  <a:moveTo>
                    <a:pt x="3455136" y="242667"/>
                  </a:moveTo>
                  <a:cubicBezTo>
                    <a:pt x="3459988" y="242667"/>
                    <a:pt x="3463921" y="246601"/>
                    <a:pt x="3463921" y="251452"/>
                  </a:cubicBezTo>
                  <a:cubicBezTo>
                    <a:pt x="3463921" y="256304"/>
                    <a:pt x="3459988" y="260237"/>
                    <a:pt x="3455136" y="260237"/>
                  </a:cubicBezTo>
                  <a:cubicBezTo>
                    <a:pt x="3450284" y="260237"/>
                    <a:pt x="3446351" y="256304"/>
                    <a:pt x="3446351" y="251452"/>
                  </a:cubicBezTo>
                  <a:cubicBezTo>
                    <a:pt x="3446351" y="246601"/>
                    <a:pt x="3450284" y="242667"/>
                    <a:pt x="3455136" y="242667"/>
                  </a:cubicBezTo>
                  <a:close/>
                  <a:moveTo>
                    <a:pt x="3426890" y="242667"/>
                  </a:moveTo>
                  <a:cubicBezTo>
                    <a:pt x="3431742" y="242667"/>
                    <a:pt x="3435675" y="246601"/>
                    <a:pt x="3435675" y="251452"/>
                  </a:cubicBezTo>
                  <a:cubicBezTo>
                    <a:pt x="3435675" y="256304"/>
                    <a:pt x="3431742" y="260237"/>
                    <a:pt x="3426890" y="260237"/>
                  </a:cubicBezTo>
                  <a:cubicBezTo>
                    <a:pt x="3422038" y="260237"/>
                    <a:pt x="3418105" y="256304"/>
                    <a:pt x="3418105" y="251452"/>
                  </a:cubicBezTo>
                  <a:cubicBezTo>
                    <a:pt x="3418105" y="246601"/>
                    <a:pt x="3422038" y="242667"/>
                    <a:pt x="3426890" y="242667"/>
                  </a:cubicBezTo>
                  <a:close/>
                  <a:moveTo>
                    <a:pt x="3398687" y="242667"/>
                  </a:moveTo>
                  <a:cubicBezTo>
                    <a:pt x="3403539" y="242667"/>
                    <a:pt x="3407473" y="246601"/>
                    <a:pt x="3407473" y="251452"/>
                  </a:cubicBezTo>
                  <a:cubicBezTo>
                    <a:pt x="3407473" y="256304"/>
                    <a:pt x="3403539" y="260237"/>
                    <a:pt x="3398687" y="260237"/>
                  </a:cubicBezTo>
                  <a:cubicBezTo>
                    <a:pt x="3393836" y="260237"/>
                    <a:pt x="3389903" y="256304"/>
                    <a:pt x="3389903" y="251452"/>
                  </a:cubicBezTo>
                  <a:cubicBezTo>
                    <a:pt x="3389903" y="246601"/>
                    <a:pt x="3393836" y="242667"/>
                    <a:pt x="3398687" y="242667"/>
                  </a:cubicBezTo>
                  <a:close/>
                  <a:moveTo>
                    <a:pt x="3370426" y="242667"/>
                  </a:moveTo>
                  <a:cubicBezTo>
                    <a:pt x="3375278" y="242667"/>
                    <a:pt x="3379212" y="246601"/>
                    <a:pt x="3379212" y="251452"/>
                  </a:cubicBezTo>
                  <a:cubicBezTo>
                    <a:pt x="3379212" y="256304"/>
                    <a:pt x="3375278" y="260237"/>
                    <a:pt x="3370426" y="260237"/>
                  </a:cubicBezTo>
                  <a:cubicBezTo>
                    <a:pt x="3365575" y="260237"/>
                    <a:pt x="3361641" y="256304"/>
                    <a:pt x="3361641" y="251452"/>
                  </a:cubicBezTo>
                  <a:cubicBezTo>
                    <a:pt x="3361641" y="246601"/>
                    <a:pt x="3365575" y="242667"/>
                    <a:pt x="3370426" y="242667"/>
                  </a:cubicBezTo>
                  <a:close/>
                  <a:moveTo>
                    <a:pt x="3342189" y="242667"/>
                  </a:moveTo>
                  <a:cubicBezTo>
                    <a:pt x="3347040" y="242667"/>
                    <a:pt x="3350973" y="246601"/>
                    <a:pt x="3350973" y="251452"/>
                  </a:cubicBezTo>
                  <a:cubicBezTo>
                    <a:pt x="3350973" y="256304"/>
                    <a:pt x="3347040" y="260237"/>
                    <a:pt x="3342189" y="260237"/>
                  </a:cubicBezTo>
                  <a:cubicBezTo>
                    <a:pt x="3337337" y="260237"/>
                    <a:pt x="3333403" y="256304"/>
                    <a:pt x="3333403" y="251452"/>
                  </a:cubicBezTo>
                  <a:cubicBezTo>
                    <a:pt x="3333403" y="246601"/>
                    <a:pt x="3337337" y="242667"/>
                    <a:pt x="3342189" y="242667"/>
                  </a:cubicBezTo>
                  <a:close/>
                  <a:moveTo>
                    <a:pt x="3313944" y="242667"/>
                  </a:moveTo>
                  <a:cubicBezTo>
                    <a:pt x="3318796" y="242667"/>
                    <a:pt x="3322729" y="246601"/>
                    <a:pt x="3322729" y="251452"/>
                  </a:cubicBezTo>
                  <a:cubicBezTo>
                    <a:pt x="3322729" y="256304"/>
                    <a:pt x="3318796" y="260237"/>
                    <a:pt x="3313944" y="260237"/>
                  </a:cubicBezTo>
                  <a:cubicBezTo>
                    <a:pt x="3309092" y="260237"/>
                    <a:pt x="3305158" y="256304"/>
                    <a:pt x="3305158" y="251452"/>
                  </a:cubicBezTo>
                  <a:cubicBezTo>
                    <a:pt x="3305158" y="246601"/>
                    <a:pt x="3309092" y="242667"/>
                    <a:pt x="3313944" y="242667"/>
                  </a:cubicBezTo>
                  <a:close/>
                  <a:moveTo>
                    <a:pt x="3285698" y="242667"/>
                  </a:moveTo>
                  <a:cubicBezTo>
                    <a:pt x="3290549" y="242667"/>
                    <a:pt x="3294483" y="246601"/>
                    <a:pt x="3294483" y="251452"/>
                  </a:cubicBezTo>
                  <a:cubicBezTo>
                    <a:pt x="3294483" y="256304"/>
                    <a:pt x="3290549" y="260237"/>
                    <a:pt x="3285698" y="260237"/>
                  </a:cubicBezTo>
                  <a:cubicBezTo>
                    <a:pt x="3280846" y="260237"/>
                    <a:pt x="3276913" y="256304"/>
                    <a:pt x="3276913" y="251452"/>
                  </a:cubicBezTo>
                  <a:cubicBezTo>
                    <a:pt x="3276913" y="246601"/>
                    <a:pt x="3280846" y="242667"/>
                    <a:pt x="3285698" y="242667"/>
                  </a:cubicBezTo>
                  <a:close/>
                  <a:moveTo>
                    <a:pt x="3257453" y="242667"/>
                  </a:moveTo>
                  <a:cubicBezTo>
                    <a:pt x="3262305" y="242667"/>
                    <a:pt x="3266238" y="246601"/>
                    <a:pt x="3266238" y="251452"/>
                  </a:cubicBezTo>
                  <a:cubicBezTo>
                    <a:pt x="3266238" y="256304"/>
                    <a:pt x="3262305" y="260237"/>
                    <a:pt x="3257453" y="260237"/>
                  </a:cubicBezTo>
                  <a:cubicBezTo>
                    <a:pt x="3252601" y="260237"/>
                    <a:pt x="3248668" y="256304"/>
                    <a:pt x="3248668" y="251452"/>
                  </a:cubicBezTo>
                  <a:cubicBezTo>
                    <a:pt x="3248668" y="246601"/>
                    <a:pt x="3252601" y="242667"/>
                    <a:pt x="3257453" y="242667"/>
                  </a:cubicBezTo>
                  <a:close/>
                  <a:moveTo>
                    <a:pt x="3229207" y="242667"/>
                  </a:moveTo>
                  <a:cubicBezTo>
                    <a:pt x="3234058" y="242667"/>
                    <a:pt x="3237991" y="246601"/>
                    <a:pt x="3237991" y="251452"/>
                  </a:cubicBezTo>
                  <a:cubicBezTo>
                    <a:pt x="3237991" y="256304"/>
                    <a:pt x="3234058" y="260237"/>
                    <a:pt x="3229207" y="260237"/>
                  </a:cubicBezTo>
                  <a:cubicBezTo>
                    <a:pt x="3224355" y="260237"/>
                    <a:pt x="3220421" y="256304"/>
                    <a:pt x="3220421" y="251452"/>
                  </a:cubicBezTo>
                  <a:cubicBezTo>
                    <a:pt x="3220421" y="246601"/>
                    <a:pt x="3224355" y="242667"/>
                    <a:pt x="3229207" y="242667"/>
                  </a:cubicBezTo>
                  <a:close/>
                  <a:moveTo>
                    <a:pt x="3200962" y="242667"/>
                  </a:moveTo>
                  <a:cubicBezTo>
                    <a:pt x="3205814" y="242667"/>
                    <a:pt x="3209747" y="246601"/>
                    <a:pt x="3209747" y="251452"/>
                  </a:cubicBezTo>
                  <a:cubicBezTo>
                    <a:pt x="3209747" y="256304"/>
                    <a:pt x="3205814" y="260237"/>
                    <a:pt x="3200962" y="260237"/>
                  </a:cubicBezTo>
                  <a:cubicBezTo>
                    <a:pt x="3196110" y="260237"/>
                    <a:pt x="3192177" y="256304"/>
                    <a:pt x="3192177" y="251452"/>
                  </a:cubicBezTo>
                  <a:cubicBezTo>
                    <a:pt x="3192177" y="246601"/>
                    <a:pt x="3196110" y="242667"/>
                    <a:pt x="3200962" y="242667"/>
                  </a:cubicBezTo>
                  <a:close/>
                  <a:moveTo>
                    <a:pt x="3172716" y="242667"/>
                  </a:moveTo>
                  <a:cubicBezTo>
                    <a:pt x="3177567" y="242667"/>
                    <a:pt x="3181501" y="246601"/>
                    <a:pt x="3181501" y="251452"/>
                  </a:cubicBezTo>
                  <a:cubicBezTo>
                    <a:pt x="3181501" y="256304"/>
                    <a:pt x="3177567" y="260237"/>
                    <a:pt x="3172716" y="260237"/>
                  </a:cubicBezTo>
                  <a:cubicBezTo>
                    <a:pt x="3167864" y="260237"/>
                    <a:pt x="3163931" y="256304"/>
                    <a:pt x="3163931" y="251452"/>
                  </a:cubicBezTo>
                  <a:cubicBezTo>
                    <a:pt x="3163931" y="246601"/>
                    <a:pt x="3167864" y="242667"/>
                    <a:pt x="3172716" y="242667"/>
                  </a:cubicBezTo>
                  <a:close/>
                  <a:moveTo>
                    <a:pt x="3144471" y="242667"/>
                  </a:moveTo>
                  <a:cubicBezTo>
                    <a:pt x="3149323" y="242667"/>
                    <a:pt x="3153256" y="246601"/>
                    <a:pt x="3153256" y="251452"/>
                  </a:cubicBezTo>
                  <a:cubicBezTo>
                    <a:pt x="3153256" y="256304"/>
                    <a:pt x="3149323" y="260237"/>
                    <a:pt x="3144471" y="260237"/>
                  </a:cubicBezTo>
                  <a:cubicBezTo>
                    <a:pt x="3139619" y="260237"/>
                    <a:pt x="3135686" y="256304"/>
                    <a:pt x="3135686" y="251452"/>
                  </a:cubicBezTo>
                  <a:cubicBezTo>
                    <a:pt x="3135686" y="246601"/>
                    <a:pt x="3139619" y="242667"/>
                    <a:pt x="3144471" y="242667"/>
                  </a:cubicBezTo>
                  <a:close/>
                  <a:moveTo>
                    <a:pt x="3116225" y="242667"/>
                  </a:moveTo>
                  <a:cubicBezTo>
                    <a:pt x="3121076" y="242667"/>
                    <a:pt x="3125010" y="246601"/>
                    <a:pt x="3125010" y="251452"/>
                  </a:cubicBezTo>
                  <a:cubicBezTo>
                    <a:pt x="3125010" y="256304"/>
                    <a:pt x="3121076" y="260237"/>
                    <a:pt x="3116225" y="260237"/>
                  </a:cubicBezTo>
                  <a:cubicBezTo>
                    <a:pt x="3111373" y="260237"/>
                    <a:pt x="3107439" y="256304"/>
                    <a:pt x="3107439" y="251452"/>
                  </a:cubicBezTo>
                  <a:cubicBezTo>
                    <a:pt x="3107439" y="246601"/>
                    <a:pt x="3111373" y="242667"/>
                    <a:pt x="3116225" y="242667"/>
                  </a:cubicBezTo>
                  <a:close/>
                  <a:moveTo>
                    <a:pt x="3087980" y="242667"/>
                  </a:moveTo>
                  <a:cubicBezTo>
                    <a:pt x="3092832" y="242667"/>
                    <a:pt x="3096765" y="246601"/>
                    <a:pt x="3096765" y="251452"/>
                  </a:cubicBezTo>
                  <a:cubicBezTo>
                    <a:pt x="3096765" y="256304"/>
                    <a:pt x="3092832" y="260237"/>
                    <a:pt x="3087980" y="260237"/>
                  </a:cubicBezTo>
                  <a:cubicBezTo>
                    <a:pt x="3083128" y="260237"/>
                    <a:pt x="3079195" y="256304"/>
                    <a:pt x="3079195" y="251452"/>
                  </a:cubicBezTo>
                  <a:cubicBezTo>
                    <a:pt x="3079195" y="246601"/>
                    <a:pt x="3083128" y="242667"/>
                    <a:pt x="3087980" y="242667"/>
                  </a:cubicBezTo>
                  <a:close/>
                  <a:moveTo>
                    <a:pt x="3059734" y="242667"/>
                  </a:moveTo>
                  <a:cubicBezTo>
                    <a:pt x="3064585" y="242667"/>
                    <a:pt x="3068519" y="246601"/>
                    <a:pt x="3068519" y="251452"/>
                  </a:cubicBezTo>
                  <a:cubicBezTo>
                    <a:pt x="3068519" y="256304"/>
                    <a:pt x="3064585" y="260237"/>
                    <a:pt x="3059734" y="260237"/>
                  </a:cubicBezTo>
                  <a:cubicBezTo>
                    <a:pt x="3054882" y="260237"/>
                    <a:pt x="3050949" y="256304"/>
                    <a:pt x="3050949" y="251452"/>
                  </a:cubicBezTo>
                  <a:cubicBezTo>
                    <a:pt x="3050949" y="246601"/>
                    <a:pt x="3054882" y="242667"/>
                    <a:pt x="3059734" y="242667"/>
                  </a:cubicBezTo>
                  <a:close/>
                  <a:moveTo>
                    <a:pt x="3031489" y="242667"/>
                  </a:moveTo>
                  <a:cubicBezTo>
                    <a:pt x="3036341" y="242667"/>
                    <a:pt x="3040274" y="246601"/>
                    <a:pt x="3040274" y="251452"/>
                  </a:cubicBezTo>
                  <a:cubicBezTo>
                    <a:pt x="3040274" y="256304"/>
                    <a:pt x="3036341" y="260237"/>
                    <a:pt x="3031489" y="260237"/>
                  </a:cubicBezTo>
                  <a:cubicBezTo>
                    <a:pt x="3026637" y="260237"/>
                    <a:pt x="3022704" y="256304"/>
                    <a:pt x="3022704" y="251452"/>
                  </a:cubicBezTo>
                  <a:cubicBezTo>
                    <a:pt x="3022704" y="246601"/>
                    <a:pt x="3026637" y="242667"/>
                    <a:pt x="3031489" y="242667"/>
                  </a:cubicBezTo>
                  <a:close/>
                  <a:moveTo>
                    <a:pt x="3003243" y="242667"/>
                  </a:moveTo>
                  <a:cubicBezTo>
                    <a:pt x="3008094" y="242667"/>
                    <a:pt x="3012028" y="246601"/>
                    <a:pt x="3012028" y="251452"/>
                  </a:cubicBezTo>
                  <a:cubicBezTo>
                    <a:pt x="3012028" y="256304"/>
                    <a:pt x="3008094" y="260237"/>
                    <a:pt x="3003243" y="260237"/>
                  </a:cubicBezTo>
                  <a:cubicBezTo>
                    <a:pt x="2998391" y="260237"/>
                    <a:pt x="2994457" y="256304"/>
                    <a:pt x="2994457" y="251452"/>
                  </a:cubicBezTo>
                  <a:cubicBezTo>
                    <a:pt x="2994457" y="246601"/>
                    <a:pt x="2998391" y="242667"/>
                    <a:pt x="3003243" y="242667"/>
                  </a:cubicBezTo>
                  <a:close/>
                  <a:moveTo>
                    <a:pt x="2974998" y="242667"/>
                  </a:moveTo>
                  <a:cubicBezTo>
                    <a:pt x="2979850" y="242667"/>
                    <a:pt x="2983783" y="246601"/>
                    <a:pt x="2983783" y="251452"/>
                  </a:cubicBezTo>
                  <a:cubicBezTo>
                    <a:pt x="2983783" y="256304"/>
                    <a:pt x="2979850" y="260237"/>
                    <a:pt x="2974998" y="260237"/>
                  </a:cubicBezTo>
                  <a:cubicBezTo>
                    <a:pt x="2970146" y="260237"/>
                    <a:pt x="2966213" y="256304"/>
                    <a:pt x="2966213" y="251452"/>
                  </a:cubicBezTo>
                  <a:cubicBezTo>
                    <a:pt x="2966213" y="246601"/>
                    <a:pt x="2970146" y="242667"/>
                    <a:pt x="2974998" y="242667"/>
                  </a:cubicBezTo>
                  <a:close/>
                  <a:moveTo>
                    <a:pt x="2946752" y="242667"/>
                  </a:moveTo>
                  <a:cubicBezTo>
                    <a:pt x="2951604" y="242667"/>
                    <a:pt x="2955537" y="246601"/>
                    <a:pt x="2955537" y="251452"/>
                  </a:cubicBezTo>
                  <a:cubicBezTo>
                    <a:pt x="2955537" y="256304"/>
                    <a:pt x="2951604" y="260237"/>
                    <a:pt x="2946752" y="260237"/>
                  </a:cubicBezTo>
                  <a:cubicBezTo>
                    <a:pt x="2941900" y="260237"/>
                    <a:pt x="2937966" y="256304"/>
                    <a:pt x="2937966" y="251452"/>
                  </a:cubicBezTo>
                  <a:cubicBezTo>
                    <a:pt x="2937966" y="246601"/>
                    <a:pt x="2941900" y="242667"/>
                    <a:pt x="2946752" y="242667"/>
                  </a:cubicBezTo>
                  <a:close/>
                  <a:moveTo>
                    <a:pt x="2918507" y="242667"/>
                  </a:moveTo>
                  <a:cubicBezTo>
                    <a:pt x="2923359" y="242667"/>
                    <a:pt x="2927292" y="246601"/>
                    <a:pt x="2927292" y="251452"/>
                  </a:cubicBezTo>
                  <a:cubicBezTo>
                    <a:pt x="2927292" y="256304"/>
                    <a:pt x="2923359" y="260237"/>
                    <a:pt x="2918507" y="260237"/>
                  </a:cubicBezTo>
                  <a:cubicBezTo>
                    <a:pt x="2913655" y="260237"/>
                    <a:pt x="2909722" y="256304"/>
                    <a:pt x="2909722" y="251452"/>
                  </a:cubicBezTo>
                  <a:cubicBezTo>
                    <a:pt x="2909722" y="246601"/>
                    <a:pt x="2913655" y="242667"/>
                    <a:pt x="2918507" y="242667"/>
                  </a:cubicBezTo>
                  <a:close/>
                  <a:moveTo>
                    <a:pt x="2890261" y="242667"/>
                  </a:moveTo>
                  <a:cubicBezTo>
                    <a:pt x="2895112" y="242667"/>
                    <a:pt x="2899046" y="246601"/>
                    <a:pt x="2899046" y="251452"/>
                  </a:cubicBezTo>
                  <a:cubicBezTo>
                    <a:pt x="2899046" y="256304"/>
                    <a:pt x="2895112" y="260237"/>
                    <a:pt x="2890261" y="260237"/>
                  </a:cubicBezTo>
                  <a:cubicBezTo>
                    <a:pt x="2885409" y="260237"/>
                    <a:pt x="2881475" y="256304"/>
                    <a:pt x="2881475" y="251452"/>
                  </a:cubicBezTo>
                  <a:cubicBezTo>
                    <a:pt x="2881475" y="246601"/>
                    <a:pt x="2885409" y="242667"/>
                    <a:pt x="2890261" y="242667"/>
                  </a:cubicBezTo>
                  <a:close/>
                  <a:moveTo>
                    <a:pt x="2862016" y="242667"/>
                  </a:moveTo>
                  <a:cubicBezTo>
                    <a:pt x="2866868" y="242667"/>
                    <a:pt x="2870801" y="246601"/>
                    <a:pt x="2870801" y="251452"/>
                  </a:cubicBezTo>
                  <a:cubicBezTo>
                    <a:pt x="2870801" y="256304"/>
                    <a:pt x="2866868" y="260237"/>
                    <a:pt x="2862016" y="260237"/>
                  </a:cubicBezTo>
                  <a:cubicBezTo>
                    <a:pt x="2857164" y="260237"/>
                    <a:pt x="2853231" y="256304"/>
                    <a:pt x="2853231" y="251452"/>
                  </a:cubicBezTo>
                  <a:cubicBezTo>
                    <a:pt x="2853231" y="246601"/>
                    <a:pt x="2857164" y="242667"/>
                    <a:pt x="2862016" y="242667"/>
                  </a:cubicBezTo>
                  <a:close/>
                  <a:moveTo>
                    <a:pt x="2833770" y="242667"/>
                  </a:moveTo>
                  <a:cubicBezTo>
                    <a:pt x="2838622" y="242667"/>
                    <a:pt x="2842555" y="246601"/>
                    <a:pt x="2842555" y="251452"/>
                  </a:cubicBezTo>
                  <a:cubicBezTo>
                    <a:pt x="2842555" y="256304"/>
                    <a:pt x="2838622" y="260237"/>
                    <a:pt x="2833770" y="260237"/>
                  </a:cubicBezTo>
                  <a:cubicBezTo>
                    <a:pt x="2828918" y="260237"/>
                    <a:pt x="2824984" y="256304"/>
                    <a:pt x="2824984" y="251452"/>
                  </a:cubicBezTo>
                  <a:cubicBezTo>
                    <a:pt x="2824984" y="246601"/>
                    <a:pt x="2828918" y="242667"/>
                    <a:pt x="2833770" y="242667"/>
                  </a:cubicBezTo>
                  <a:close/>
                  <a:moveTo>
                    <a:pt x="2805525" y="242667"/>
                  </a:moveTo>
                  <a:cubicBezTo>
                    <a:pt x="2810377" y="242667"/>
                    <a:pt x="2814310" y="246601"/>
                    <a:pt x="2814310" y="251452"/>
                  </a:cubicBezTo>
                  <a:cubicBezTo>
                    <a:pt x="2814310" y="256304"/>
                    <a:pt x="2810377" y="260237"/>
                    <a:pt x="2805525" y="260237"/>
                  </a:cubicBezTo>
                  <a:cubicBezTo>
                    <a:pt x="2800673" y="260237"/>
                    <a:pt x="2796740" y="256304"/>
                    <a:pt x="2796740" y="251452"/>
                  </a:cubicBezTo>
                  <a:cubicBezTo>
                    <a:pt x="2796740" y="246601"/>
                    <a:pt x="2800673" y="242667"/>
                    <a:pt x="2805525" y="242667"/>
                  </a:cubicBezTo>
                  <a:close/>
                  <a:moveTo>
                    <a:pt x="2777279" y="242667"/>
                  </a:moveTo>
                  <a:cubicBezTo>
                    <a:pt x="2782131" y="242667"/>
                    <a:pt x="2786064" y="246601"/>
                    <a:pt x="2786064" y="251452"/>
                  </a:cubicBezTo>
                  <a:cubicBezTo>
                    <a:pt x="2786064" y="256304"/>
                    <a:pt x="2782131" y="260237"/>
                    <a:pt x="2777279" y="260237"/>
                  </a:cubicBezTo>
                  <a:cubicBezTo>
                    <a:pt x="2772427" y="260237"/>
                    <a:pt x="2768494" y="256304"/>
                    <a:pt x="2768494" y="251452"/>
                  </a:cubicBezTo>
                  <a:cubicBezTo>
                    <a:pt x="2768494" y="246601"/>
                    <a:pt x="2772427" y="242667"/>
                    <a:pt x="2777279" y="242667"/>
                  </a:cubicBezTo>
                  <a:close/>
                  <a:moveTo>
                    <a:pt x="2749034" y="242667"/>
                  </a:moveTo>
                  <a:cubicBezTo>
                    <a:pt x="2753886" y="242667"/>
                    <a:pt x="2757819" y="246601"/>
                    <a:pt x="2757819" y="251452"/>
                  </a:cubicBezTo>
                  <a:cubicBezTo>
                    <a:pt x="2757819" y="256304"/>
                    <a:pt x="2753886" y="260237"/>
                    <a:pt x="2749034" y="260237"/>
                  </a:cubicBezTo>
                  <a:cubicBezTo>
                    <a:pt x="2744182" y="260237"/>
                    <a:pt x="2740249" y="256304"/>
                    <a:pt x="2740249" y="251452"/>
                  </a:cubicBezTo>
                  <a:cubicBezTo>
                    <a:pt x="2740249" y="246601"/>
                    <a:pt x="2744182" y="242667"/>
                    <a:pt x="2749034" y="242667"/>
                  </a:cubicBezTo>
                  <a:close/>
                  <a:moveTo>
                    <a:pt x="2720787" y="242667"/>
                  </a:moveTo>
                  <a:cubicBezTo>
                    <a:pt x="2725639" y="242667"/>
                    <a:pt x="2729573" y="246601"/>
                    <a:pt x="2729573" y="251452"/>
                  </a:cubicBezTo>
                  <a:cubicBezTo>
                    <a:pt x="2729573" y="256304"/>
                    <a:pt x="2725639" y="260237"/>
                    <a:pt x="2720787" y="260237"/>
                  </a:cubicBezTo>
                  <a:cubicBezTo>
                    <a:pt x="2715936" y="260237"/>
                    <a:pt x="2712002" y="256304"/>
                    <a:pt x="2712002" y="251452"/>
                  </a:cubicBezTo>
                  <a:cubicBezTo>
                    <a:pt x="2712002" y="246601"/>
                    <a:pt x="2715936" y="242667"/>
                    <a:pt x="2720787" y="242667"/>
                  </a:cubicBezTo>
                  <a:close/>
                  <a:moveTo>
                    <a:pt x="2692543" y="242667"/>
                  </a:moveTo>
                  <a:cubicBezTo>
                    <a:pt x="2697395" y="242667"/>
                    <a:pt x="2701328" y="246601"/>
                    <a:pt x="2701328" y="251452"/>
                  </a:cubicBezTo>
                  <a:cubicBezTo>
                    <a:pt x="2701328" y="256304"/>
                    <a:pt x="2697395" y="260237"/>
                    <a:pt x="2692543" y="260237"/>
                  </a:cubicBezTo>
                  <a:cubicBezTo>
                    <a:pt x="2687691" y="260237"/>
                    <a:pt x="2683758" y="256304"/>
                    <a:pt x="2683758" y="251452"/>
                  </a:cubicBezTo>
                  <a:cubicBezTo>
                    <a:pt x="2683758" y="246601"/>
                    <a:pt x="2687691" y="242667"/>
                    <a:pt x="2692543" y="242667"/>
                  </a:cubicBezTo>
                  <a:close/>
                  <a:moveTo>
                    <a:pt x="2664297" y="242667"/>
                  </a:moveTo>
                  <a:cubicBezTo>
                    <a:pt x="2669149" y="242667"/>
                    <a:pt x="2673082" y="246601"/>
                    <a:pt x="2673082" y="251452"/>
                  </a:cubicBezTo>
                  <a:cubicBezTo>
                    <a:pt x="2673082" y="256304"/>
                    <a:pt x="2669149" y="260237"/>
                    <a:pt x="2664297" y="260237"/>
                  </a:cubicBezTo>
                  <a:cubicBezTo>
                    <a:pt x="2659445" y="260237"/>
                    <a:pt x="2655512" y="256304"/>
                    <a:pt x="2655512" y="251452"/>
                  </a:cubicBezTo>
                  <a:cubicBezTo>
                    <a:pt x="2655512" y="246601"/>
                    <a:pt x="2659445" y="242667"/>
                    <a:pt x="2664297" y="242667"/>
                  </a:cubicBezTo>
                  <a:close/>
                  <a:moveTo>
                    <a:pt x="2636052" y="242667"/>
                  </a:moveTo>
                  <a:cubicBezTo>
                    <a:pt x="2640904" y="242667"/>
                    <a:pt x="2644837" y="246601"/>
                    <a:pt x="2644837" y="251452"/>
                  </a:cubicBezTo>
                  <a:cubicBezTo>
                    <a:pt x="2644837" y="256304"/>
                    <a:pt x="2640904" y="260237"/>
                    <a:pt x="2636052" y="260237"/>
                  </a:cubicBezTo>
                  <a:cubicBezTo>
                    <a:pt x="2631200" y="260237"/>
                    <a:pt x="2627267" y="256304"/>
                    <a:pt x="2627267" y="251452"/>
                  </a:cubicBezTo>
                  <a:cubicBezTo>
                    <a:pt x="2627267" y="246601"/>
                    <a:pt x="2631200" y="242667"/>
                    <a:pt x="2636052" y="242667"/>
                  </a:cubicBezTo>
                  <a:close/>
                  <a:moveTo>
                    <a:pt x="2607806" y="242667"/>
                  </a:moveTo>
                  <a:cubicBezTo>
                    <a:pt x="2612658" y="242667"/>
                    <a:pt x="2616591" y="246601"/>
                    <a:pt x="2616591" y="251452"/>
                  </a:cubicBezTo>
                  <a:cubicBezTo>
                    <a:pt x="2616591" y="256304"/>
                    <a:pt x="2612658" y="260237"/>
                    <a:pt x="2607806" y="260237"/>
                  </a:cubicBezTo>
                  <a:cubicBezTo>
                    <a:pt x="2602954" y="260237"/>
                    <a:pt x="2599021" y="256304"/>
                    <a:pt x="2599021" y="251452"/>
                  </a:cubicBezTo>
                  <a:cubicBezTo>
                    <a:pt x="2599021" y="246601"/>
                    <a:pt x="2602954" y="242667"/>
                    <a:pt x="2607806" y="242667"/>
                  </a:cubicBezTo>
                  <a:close/>
                  <a:moveTo>
                    <a:pt x="2579561" y="242667"/>
                  </a:moveTo>
                  <a:cubicBezTo>
                    <a:pt x="2584413" y="242667"/>
                    <a:pt x="2588346" y="246601"/>
                    <a:pt x="2588346" y="251452"/>
                  </a:cubicBezTo>
                  <a:cubicBezTo>
                    <a:pt x="2588346" y="256304"/>
                    <a:pt x="2584413" y="260237"/>
                    <a:pt x="2579561" y="260237"/>
                  </a:cubicBezTo>
                  <a:cubicBezTo>
                    <a:pt x="2574709" y="260237"/>
                    <a:pt x="2570776" y="256304"/>
                    <a:pt x="2570776" y="251452"/>
                  </a:cubicBezTo>
                  <a:cubicBezTo>
                    <a:pt x="2570776" y="246601"/>
                    <a:pt x="2574709" y="242667"/>
                    <a:pt x="2579561" y="242667"/>
                  </a:cubicBezTo>
                  <a:close/>
                  <a:moveTo>
                    <a:pt x="2551315" y="242667"/>
                  </a:moveTo>
                  <a:cubicBezTo>
                    <a:pt x="2556167" y="242667"/>
                    <a:pt x="2560100" y="246601"/>
                    <a:pt x="2560100" y="251452"/>
                  </a:cubicBezTo>
                  <a:cubicBezTo>
                    <a:pt x="2560100" y="256304"/>
                    <a:pt x="2556167" y="260237"/>
                    <a:pt x="2551315" y="260237"/>
                  </a:cubicBezTo>
                  <a:cubicBezTo>
                    <a:pt x="2546463" y="260237"/>
                    <a:pt x="2542530" y="256304"/>
                    <a:pt x="2542530" y="251452"/>
                  </a:cubicBezTo>
                  <a:cubicBezTo>
                    <a:pt x="2542530" y="246601"/>
                    <a:pt x="2546463" y="242667"/>
                    <a:pt x="2551315" y="242667"/>
                  </a:cubicBezTo>
                  <a:close/>
                  <a:moveTo>
                    <a:pt x="2523069" y="242667"/>
                  </a:moveTo>
                  <a:cubicBezTo>
                    <a:pt x="2527920" y="242667"/>
                    <a:pt x="2531854" y="246601"/>
                    <a:pt x="2531854" y="251452"/>
                  </a:cubicBezTo>
                  <a:cubicBezTo>
                    <a:pt x="2531854" y="256304"/>
                    <a:pt x="2527920" y="260237"/>
                    <a:pt x="2523069" y="260237"/>
                  </a:cubicBezTo>
                  <a:cubicBezTo>
                    <a:pt x="2518216" y="260237"/>
                    <a:pt x="2514283" y="256304"/>
                    <a:pt x="2514283" y="251452"/>
                  </a:cubicBezTo>
                  <a:cubicBezTo>
                    <a:pt x="2514283" y="246601"/>
                    <a:pt x="2518216" y="242667"/>
                    <a:pt x="2523069" y="242667"/>
                  </a:cubicBezTo>
                  <a:close/>
                  <a:moveTo>
                    <a:pt x="2494824" y="242667"/>
                  </a:moveTo>
                  <a:cubicBezTo>
                    <a:pt x="2499676" y="242667"/>
                    <a:pt x="2503609" y="246601"/>
                    <a:pt x="2503609" y="251452"/>
                  </a:cubicBezTo>
                  <a:cubicBezTo>
                    <a:pt x="2503609" y="256304"/>
                    <a:pt x="2499676" y="260237"/>
                    <a:pt x="2494824" y="260237"/>
                  </a:cubicBezTo>
                  <a:cubicBezTo>
                    <a:pt x="2489972" y="260237"/>
                    <a:pt x="2486039" y="256304"/>
                    <a:pt x="2486039" y="251452"/>
                  </a:cubicBezTo>
                  <a:cubicBezTo>
                    <a:pt x="2486039" y="246601"/>
                    <a:pt x="2489972" y="242667"/>
                    <a:pt x="2494824" y="242667"/>
                  </a:cubicBezTo>
                  <a:close/>
                  <a:moveTo>
                    <a:pt x="2466578" y="242667"/>
                  </a:moveTo>
                  <a:cubicBezTo>
                    <a:pt x="2471430" y="242667"/>
                    <a:pt x="2475363" y="246601"/>
                    <a:pt x="2475363" y="251452"/>
                  </a:cubicBezTo>
                  <a:cubicBezTo>
                    <a:pt x="2475363" y="256304"/>
                    <a:pt x="2471430" y="260237"/>
                    <a:pt x="2466578" y="260237"/>
                  </a:cubicBezTo>
                  <a:cubicBezTo>
                    <a:pt x="2461726" y="260237"/>
                    <a:pt x="2457793" y="256304"/>
                    <a:pt x="2457793" y="251452"/>
                  </a:cubicBezTo>
                  <a:cubicBezTo>
                    <a:pt x="2457793" y="246601"/>
                    <a:pt x="2461726" y="242667"/>
                    <a:pt x="2466578" y="242667"/>
                  </a:cubicBezTo>
                  <a:close/>
                  <a:moveTo>
                    <a:pt x="2438333" y="242667"/>
                  </a:moveTo>
                  <a:cubicBezTo>
                    <a:pt x="2443185" y="242667"/>
                    <a:pt x="2447118" y="246601"/>
                    <a:pt x="2447118" y="251452"/>
                  </a:cubicBezTo>
                  <a:cubicBezTo>
                    <a:pt x="2447118" y="256304"/>
                    <a:pt x="2443185" y="260237"/>
                    <a:pt x="2438333" y="260237"/>
                  </a:cubicBezTo>
                  <a:cubicBezTo>
                    <a:pt x="2433481" y="260237"/>
                    <a:pt x="2429548" y="256304"/>
                    <a:pt x="2429548" y="251452"/>
                  </a:cubicBezTo>
                  <a:cubicBezTo>
                    <a:pt x="2429548" y="246601"/>
                    <a:pt x="2433481" y="242667"/>
                    <a:pt x="2438333" y="242667"/>
                  </a:cubicBezTo>
                  <a:close/>
                  <a:moveTo>
                    <a:pt x="2410087" y="242667"/>
                  </a:moveTo>
                  <a:cubicBezTo>
                    <a:pt x="2414938" y="242667"/>
                    <a:pt x="2418872" y="246601"/>
                    <a:pt x="2418872" y="251452"/>
                  </a:cubicBezTo>
                  <a:cubicBezTo>
                    <a:pt x="2418872" y="256304"/>
                    <a:pt x="2414938" y="260237"/>
                    <a:pt x="2410087" y="260237"/>
                  </a:cubicBezTo>
                  <a:cubicBezTo>
                    <a:pt x="2405235" y="260237"/>
                    <a:pt x="2401302" y="256304"/>
                    <a:pt x="2401302" y="251452"/>
                  </a:cubicBezTo>
                  <a:cubicBezTo>
                    <a:pt x="2401302" y="246601"/>
                    <a:pt x="2405235" y="242667"/>
                    <a:pt x="2410087" y="242667"/>
                  </a:cubicBezTo>
                  <a:close/>
                  <a:moveTo>
                    <a:pt x="2381842" y="242667"/>
                  </a:moveTo>
                  <a:cubicBezTo>
                    <a:pt x="2386694" y="242667"/>
                    <a:pt x="2390627" y="246601"/>
                    <a:pt x="2390627" y="251452"/>
                  </a:cubicBezTo>
                  <a:cubicBezTo>
                    <a:pt x="2390627" y="256304"/>
                    <a:pt x="2386694" y="260237"/>
                    <a:pt x="2381842" y="260237"/>
                  </a:cubicBezTo>
                  <a:cubicBezTo>
                    <a:pt x="2376990" y="260237"/>
                    <a:pt x="2373057" y="256304"/>
                    <a:pt x="2373057" y="251452"/>
                  </a:cubicBezTo>
                  <a:cubicBezTo>
                    <a:pt x="2373057" y="246601"/>
                    <a:pt x="2376990" y="242667"/>
                    <a:pt x="2381842" y="242667"/>
                  </a:cubicBezTo>
                  <a:close/>
                  <a:moveTo>
                    <a:pt x="2353596" y="242667"/>
                  </a:moveTo>
                  <a:cubicBezTo>
                    <a:pt x="2358448" y="242667"/>
                    <a:pt x="2362381" y="246601"/>
                    <a:pt x="2362381" y="251452"/>
                  </a:cubicBezTo>
                  <a:cubicBezTo>
                    <a:pt x="2362381" y="256304"/>
                    <a:pt x="2358448" y="260237"/>
                    <a:pt x="2353596" y="260237"/>
                  </a:cubicBezTo>
                  <a:cubicBezTo>
                    <a:pt x="2348744" y="260237"/>
                    <a:pt x="2344811" y="256304"/>
                    <a:pt x="2344811" y="251452"/>
                  </a:cubicBezTo>
                  <a:cubicBezTo>
                    <a:pt x="2344811" y="246601"/>
                    <a:pt x="2348744" y="242667"/>
                    <a:pt x="2353596" y="242667"/>
                  </a:cubicBezTo>
                  <a:close/>
                  <a:moveTo>
                    <a:pt x="2325351" y="242667"/>
                  </a:moveTo>
                  <a:cubicBezTo>
                    <a:pt x="2330203" y="242667"/>
                    <a:pt x="2334136" y="246601"/>
                    <a:pt x="2334136" y="251452"/>
                  </a:cubicBezTo>
                  <a:cubicBezTo>
                    <a:pt x="2334136" y="256304"/>
                    <a:pt x="2330203" y="260237"/>
                    <a:pt x="2325351" y="260237"/>
                  </a:cubicBezTo>
                  <a:cubicBezTo>
                    <a:pt x="2320499" y="260237"/>
                    <a:pt x="2316566" y="256304"/>
                    <a:pt x="2316566" y="251452"/>
                  </a:cubicBezTo>
                  <a:cubicBezTo>
                    <a:pt x="2316566" y="246601"/>
                    <a:pt x="2320499" y="242667"/>
                    <a:pt x="2325351" y="242667"/>
                  </a:cubicBezTo>
                  <a:close/>
                  <a:moveTo>
                    <a:pt x="2297105" y="242667"/>
                  </a:moveTo>
                  <a:cubicBezTo>
                    <a:pt x="2301956" y="242667"/>
                    <a:pt x="2305890" y="246601"/>
                    <a:pt x="2305890" y="251452"/>
                  </a:cubicBezTo>
                  <a:cubicBezTo>
                    <a:pt x="2305890" y="256304"/>
                    <a:pt x="2301956" y="260237"/>
                    <a:pt x="2297105" y="260237"/>
                  </a:cubicBezTo>
                  <a:cubicBezTo>
                    <a:pt x="2292253" y="260237"/>
                    <a:pt x="2288319" y="256304"/>
                    <a:pt x="2288319" y="251452"/>
                  </a:cubicBezTo>
                  <a:cubicBezTo>
                    <a:pt x="2288319" y="246601"/>
                    <a:pt x="2292253" y="242667"/>
                    <a:pt x="2297105" y="242667"/>
                  </a:cubicBezTo>
                  <a:close/>
                  <a:moveTo>
                    <a:pt x="2268860" y="242667"/>
                  </a:moveTo>
                  <a:cubicBezTo>
                    <a:pt x="2273712" y="242667"/>
                    <a:pt x="2277645" y="246601"/>
                    <a:pt x="2277645" y="251452"/>
                  </a:cubicBezTo>
                  <a:cubicBezTo>
                    <a:pt x="2277645" y="256304"/>
                    <a:pt x="2273712" y="260237"/>
                    <a:pt x="2268860" y="260237"/>
                  </a:cubicBezTo>
                  <a:cubicBezTo>
                    <a:pt x="2264008" y="260237"/>
                    <a:pt x="2260075" y="256304"/>
                    <a:pt x="2260075" y="251452"/>
                  </a:cubicBezTo>
                  <a:cubicBezTo>
                    <a:pt x="2260075" y="246601"/>
                    <a:pt x="2264008" y="242667"/>
                    <a:pt x="2268860" y="242667"/>
                  </a:cubicBezTo>
                  <a:close/>
                  <a:moveTo>
                    <a:pt x="2240614" y="242667"/>
                  </a:moveTo>
                  <a:cubicBezTo>
                    <a:pt x="2245466" y="242667"/>
                    <a:pt x="2249399" y="246601"/>
                    <a:pt x="2249399" y="251452"/>
                  </a:cubicBezTo>
                  <a:cubicBezTo>
                    <a:pt x="2249399" y="256304"/>
                    <a:pt x="2245466" y="260237"/>
                    <a:pt x="2240614" y="260237"/>
                  </a:cubicBezTo>
                  <a:cubicBezTo>
                    <a:pt x="2235762" y="260237"/>
                    <a:pt x="2231829" y="256304"/>
                    <a:pt x="2231829" y="251452"/>
                  </a:cubicBezTo>
                  <a:cubicBezTo>
                    <a:pt x="2231829" y="246601"/>
                    <a:pt x="2235762" y="242667"/>
                    <a:pt x="2240614" y="242667"/>
                  </a:cubicBezTo>
                  <a:close/>
                  <a:moveTo>
                    <a:pt x="2212369" y="242667"/>
                  </a:moveTo>
                  <a:cubicBezTo>
                    <a:pt x="2217221" y="242667"/>
                    <a:pt x="2221154" y="246601"/>
                    <a:pt x="2221154" y="251452"/>
                  </a:cubicBezTo>
                  <a:cubicBezTo>
                    <a:pt x="2221154" y="256304"/>
                    <a:pt x="2217221" y="260237"/>
                    <a:pt x="2212369" y="260237"/>
                  </a:cubicBezTo>
                  <a:cubicBezTo>
                    <a:pt x="2207517" y="260237"/>
                    <a:pt x="2203584" y="256304"/>
                    <a:pt x="2203584" y="251452"/>
                  </a:cubicBezTo>
                  <a:cubicBezTo>
                    <a:pt x="2203584" y="246601"/>
                    <a:pt x="2207517" y="242667"/>
                    <a:pt x="2212369" y="242667"/>
                  </a:cubicBezTo>
                  <a:close/>
                  <a:moveTo>
                    <a:pt x="2184123" y="242667"/>
                  </a:moveTo>
                  <a:cubicBezTo>
                    <a:pt x="2188975" y="242667"/>
                    <a:pt x="2192908" y="246601"/>
                    <a:pt x="2192908" y="251452"/>
                  </a:cubicBezTo>
                  <a:cubicBezTo>
                    <a:pt x="2192908" y="256304"/>
                    <a:pt x="2188975" y="260237"/>
                    <a:pt x="2184123" y="260237"/>
                  </a:cubicBezTo>
                  <a:cubicBezTo>
                    <a:pt x="2179271" y="260237"/>
                    <a:pt x="2175338" y="256304"/>
                    <a:pt x="2175338" y="251452"/>
                  </a:cubicBezTo>
                  <a:cubicBezTo>
                    <a:pt x="2175338" y="246601"/>
                    <a:pt x="2179271" y="242667"/>
                    <a:pt x="2184123" y="242667"/>
                  </a:cubicBezTo>
                  <a:close/>
                  <a:moveTo>
                    <a:pt x="2155878" y="242667"/>
                  </a:moveTo>
                  <a:cubicBezTo>
                    <a:pt x="2160730" y="242667"/>
                    <a:pt x="2164663" y="246601"/>
                    <a:pt x="2164663" y="251452"/>
                  </a:cubicBezTo>
                  <a:cubicBezTo>
                    <a:pt x="2164663" y="256304"/>
                    <a:pt x="2160730" y="260237"/>
                    <a:pt x="2155878" y="260237"/>
                  </a:cubicBezTo>
                  <a:cubicBezTo>
                    <a:pt x="2151026" y="260237"/>
                    <a:pt x="2147093" y="256304"/>
                    <a:pt x="2147093" y="251452"/>
                  </a:cubicBezTo>
                  <a:cubicBezTo>
                    <a:pt x="2147093" y="246601"/>
                    <a:pt x="2151026" y="242667"/>
                    <a:pt x="2155878" y="242667"/>
                  </a:cubicBezTo>
                  <a:close/>
                  <a:moveTo>
                    <a:pt x="2127632" y="242667"/>
                  </a:moveTo>
                  <a:cubicBezTo>
                    <a:pt x="2132484" y="242667"/>
                    <a:pt x="2136417" y="246601"/>
                    <a:pt x="2136417" y="251452"/>
                  </a:cubicBezTo>
                  <a:cubicBezTo>
                    <a:pt x="2136417" y="256304"/>
                    <a:pt x="2132484" y="260237"/>
                    <a:pt x="2127632" y="260237"/>
                  </a:cubicBezTo>
                  <a:cubicBezTo>
                    <a:pt x="2122780" y="260237"/>
                    <a:pt x="2118847" y="256304"/>
                    <a:pt x="2118847" y="251452"/>
                  </a:cubicBezTo>
                  <a:cubicBezTo>
                    <a:pt x="2118847" y="246601"/>
                    <a:pt x="2122780" y="242667"/>
                    <a:pt x="2127632" y="242667"/>
                  </a:cubicBezTo>
                  <a:close/>
                  <a:moveTo>
                    <a:pt x="2099387" y="242667"/>
                  </a:moveTo>
                  <a:cubicBezTo>
                    <a:pt x="2104239" y="242667"/>
                    <a:pt x="2108172" y="246601"/>
                    <a:pt x="2108172" y="251452"/>
                  </a:cubicBezTo>
                  <a:cubicBezTo>
                    <a:pt x="2108172" y="256304"/>
                    <a:pt x="2104239" y="260237"/>
                    <a:pt x="2099387" y="260237"/>
                  </a:cubicBezTo>
                  <a:cubicBezTo>
                    <a:pt x="2094535" y="260237"/>
                    <a:pt x="2090602" y="256304"/>
                    <a:pt x="2090602" y="251452"/>
                  </a:cubicBezTo>
                  <a:cubicBezTo>
                    <a:pt x="2090602" y="246601"/>
                    <a:pt x="2094535" y="242667"/>
                    <a:pt x="2099387" y="242667"/>
                  </a:cubicBezTo>
                  <a:close/>
                  <a:moveTo>
                    <a:pt x="2071141" y="242667"/>
                  </a:moveTo>
                  <a:cubicBezTo>
                    <a:pt x="2075993" y="242667"/>
                    <a:pt x="2079926" y="246601"/>
                    <a:pt x="2079926" y="251452"/>
                  </a:cubicBezTo>
                  <a:cubicBezTo>
                    <a:pt x="2079926" y="256304"/>
                    <a:pt x="2075993" y="260237"/>
                    <a:pt x="2071141" y="260237"/>
                  </a:cubicBezTo>
                  <a:cubicBezTo>
                    <a:pt x="2066289" y="260237"/>
                    <a:pt x="2062356" y="256304"/>
                    <a:pt x="2062356" y="251452"/>
                  </a:cubicBezTo>
                  <a:cubicBezTo>
                    <a:pt x="2062356" y="246601"/>
                    <a:pt x="2066289" y="242667"/>
                    <a:pt x="2071141" y="242667"/>
                  </a:cubicBezTo>
                  <a:close/>
                  <a:moveTo>
                    <a:pt x="2042896" y="242667"/>
                  </a:moveTo>
                  <a:cubicBezTo>
                    <a:pt x="2047748" y="242667"/>
                    <a:pt x="2051681" y="246601"/>
                    <a:pt x="2051681" y="251452"/>
                  </a:cubicBezTo>
                  <a:cubicBezTo>
                    <a:pt x="2051681" y="256304"/>
                    <a:pt x="2047748" y="260237"/>
                    <a:pt x="2042896" y="260237"/>
                  </a:cubicBezTo>
                  <a:cubicBezTo>
                    <a:pt x="2038044" y="260237"/>
                    <a:pt x="2034111" y="256304"/>
                    <a:pt x="2034111" y="251452"/>
                  </a:cubicBezTo>
                  <a:cubicBezTo>
                    <a:pt x="2034111" y="246601"/>
                    <a:pt x="2038044" y="242667"/>
                    <a:pt x="2042896" y="242667"/>
                  </a:cubicBezTo>
                  <a:close/>
                  <a:moveTo>
                    <a:pt x="2014650" y="242667"/>
                  </a:moveTo>
                  <a:cubicBezTo>
                    <a:pt x="2019502" y="242667"/>
                    <a:pt x="2023435" y="246601"/>
                    <a:pt x="2023435" y="251452"/>
                  </a:cubicBezTo>
                  <a:cubicBezTo>
                    <a:pt x="2023435" y="256304"/>
                    <a:pt x="2019502" y="260237"/>
                    <a:pt x="2014650" y="260237"/>
                  </a:cubicBezTo>
                  <a:cubicBezTo>
                    <a:pt x="2009798" y="260237"/>
                    <a:pt x="2005865" y="256304"/>
                    <a:pt x="2005865" y="251452"/>
                  </a:cubicBezTo>
                  <a:cubicBezTo>
                    <a:pt x="2005865" y="246601"/>
                    <a:pt x="2009798" y="242667"/>
                    <a:pt x="2014650" y="242667"/>
                  </a:cubicBezTo>
                  <a:close/>
                  <a:moveTo>
                    <a:pt x="1986405" y="242667"/>
                  </a:moveTo>
                  <a:cubicBezTo>
                    <a:pt x="1991257" y="242667"/>
                    <a:pt x="1995190" y="246601"/>
                    <a:pt x="1995190" y="251452"/>
                  </a:cubicBezTo>
                  <a:cubicBezTo>
                    <a:pt x="1995190" y="256304"/>
                    <a:pt x="1991257" y="260237"/>
                    <a:pt x="1986405" y="260237"/>
                  </a:cubicBezTo>
                  <a:cubicBezTo>
                    <a:pt x="1981553" y="260237"/>
                    <a:pt x="1977620" y="256304"/>
                    <a:pt x="1977620" y="251452"/>
                  </a:cubicBezTo>
                  <a:cubicBezTo>
                    <a:pt x="1977620" y="246601"/>
                    <a:pt x="1981553" y="242667"/>
                    <a:pt x="1986405" y="242667"/>
                  </a:cubicBezTo>
                  <a:close/>
                  <a:moveTo>
                    <a:pt x="1958159" y="242667"/>
                  </a:moveTo>
                  <a:cubicBezTo>
                    <a:pt x="1963011" y="242667"/>
                    <a:pt x="1966944" y="246601"/>
                    <a:pt x="1966944" y="251452"/>
                  </a:cubicBezTo>
                  <a:cubicBezTo>
                    <a:pt x="1966944" y="256304"/>
                    <a:pt x="1963011" y="260237"/>
                    <a:pt x="1958159" y="260237"/>
                  </a:cubicBezTo>
                  <a:cubicBezTo>
                    <a:pt x="1953307" y="260237"/>
                    <a:pt x="1949374" y="256304"/>
                    <a:pt x="1949374" y="251452"/>
                  </a:cubicBezTo>
                  <a:cubicBezTo>
                    <a:pt x="1949374" y="246601"/>
                    <a:pt x="1953307" y="242667"/>
                    <a:pt x="1958159" y="242667"/>
                  </a:cubicBezTo>
                  <a:close/>
                  <a:moveTo>
                    <a:pt x="1929914" y="242667"/>
                  </a:moveTo>
                  <a:cubicBezTo>
                    <a:pt x="1934766" y="242667"/>
                    <a:pt x="1938699" y="246601"/>
                    <a:pt x="1938699" y="251452"/>
                  </a:cubicBezTo>
                  <a:cubicBezTo>
                    <a:pt x="1938699" y="256304"/>
                    <a:pt x="1934766" y="260237"/>
                    <a:pt x="1929914" y="260237"/>
                  </a:cubicBezTo>
                  <a:cubicBezTo>
                    <a:pt x="1925062" y="260237"/>
                    <a:pt x="1921129" y="256304"/>
                    <a:pt x="1921129" y="251452"/>
                  </a:cubicBezTo>
                  <a:cubicBezTo>
                    <a:pt x="1921129" y="246601"/>
                    <a:pt x="1925062" y="242667"/>
                    <a:pt x="1929914" y="242667"/>
                  </a:cubicBezTo>
                  <a:close/>
                  <a:moveTo>
                    <a:pt x="1901668" y="242667"/>
                  </a:moveTo>
                  <a:cubicBezTo>
                    <a:pt x="1906520" y="242667"/>
                    <a:pt x="1910453" y="246601"/>
                    <a:pt x="1910453" y="251452"/>
                  </a:cubicBezTo>
                  <a:cubicBezTo>
                    <a:pt x="1910453" y="256304"/>
                    <a:pt x="1906520" y="260237"/>
                    <a:pt x="1901668" y="260237"/>
                  </a:cubicBezTo>
                  <a:cubicBezTo>
                    <a:pt x="1896816" y="260237"/>
                    <a:pt x="1892883" y="256304"/>
                    <a:pt x="1892883" y="251452"/>
                  </a:cubicBezTo>
                  <a:cubicBezTo>
                    <a:pt x="1892883" y="246601"/>
                    <a:pt x="1896816" y="242667"/>
                    <a:pt x="1901668" y="242667"/>
                  </a:cubicBezTo>
                  <a:close/>
                  <a:moveTo>
                    <a:pt x="1873423" y="242667"/>
                  </a:moveTo>
                  <a:cubicBezTo>
                    <a:pt x="1878275" y="242667"/>
                    <a:pt x="1882208" y="246601"/>
                    <a:pt x="1882208" y="251452"/>
                  </a:cubicBezTo>
                  <a:cubicBezTo>
                    <a:pt x="1882208" y="256304"/>
                    <a:pt x="1878275" y="260237"/>
                    <a:pt x="1873423" y="260237"/>
                  </a:cubicBezTo>
                  <a:cubicBezTo>
                    <a:pt x="1868571" y="260237"/>
                    <a:pt x="1864638" y="256304"/>
                    <a:pt x="1864638" y="251452"/>
                  </a:cubicBezTo>
                  <a:cubicBezTo>
                    <a:pt x="1864638" y="246601"/>
                    <a:pt x="1868571" y="242667"/>
                    <a:pt x="1873423" y="242667"/>
                  </a:cubicBezTo>
                  <a:close/>
                  <a:moveTo>
                    <a:pt x="1845178" y="242667"/>
                  </a:moveTo>
                  <a:cubicBezTo>
                    <a:pt x="1850029" y="242667"/>
                    <a:pt x="1853963" y="246601"/>
                    <a:pt x="1853963" y="251452"/>
                  </a:cubicBezTo>
                  <a:cubicBezTo>
                    <a:pt x="1853963" y="256304"/>
                    <a:pt x="1850029" y="260237"/>
                    <a:pt x="1845178" y="260237"/>
                  </a:cubicBezTo>
                  <a:cubicBezTo>
                    <a:pt x="1840325" y="260237"/>
                    <a:pt x="1836392" y="256304"/>
                    <a:pt x="1836392" y="251452"/>
                  </a:cubicBezTo>
                  <a:cubicBezTo>
                    <a:pt x="1836392" y="246601"/>
                    <a:pt x="1840325" y="242667"/>
                    <a:pt x="1845178" y="242667"/>
                  </a:cubicBezTo>
                  <a:close/>
                  <a:moveTo>
                    <a:pt x="1816932" y="242667"/>
                  </a:moveTo>
                  <a:cubicBezTo>
                    <a:pt x="1821784" y="242667"/>
                    <a:pt x="1825717" y="246601"/>
                    <a:pt x="1825717" y="251452"/>
                  </a:cubicBezTo>
                  <a:cubicBezTo>
                    <a:pt x="1825717" y="256304"/>
                    <a:pt x="1821784" y="260237"/>
                    <a:pt x="1816932" y="260237"/>
                  </a:cubicBezTo>
                  <a:cubicBezTo>
                    <a:pt x="1812080" y="260237"/>
                    <a:pt x="1808147" y="256304"/>
                    <a:pt x="1808147" y="251452"/>
                  </a:cubicBezTo>
                  <a:cubicBezTo>
                    <a:pt x="1808147" y="246601"/>
                    <a:pt x="1812080" y="242667"/>
                    <a:pt x="1816932" y="242667"/>
                  </a:cubicBezTo>
                  <a:close/>
                  <a:moveTo>
                    <a:pt x="1788687" y="242667"/>
                  </a:moveTo>
                  <a:cubicBezTo>
                    <a:pt x="1793539" y="242667"/>
                    <a:pt x="1797472" y="246601"/>
                    <a:pt x="1797472" y="251452"/>
                  </a:cubicBezTo>
                  <a:cubicBezTo>
                    <a:pt x="1797472" y="256304"/>
                    <a:pt x="1793539" y="260237"/>
                    <a:pt x="1788687" y="260237"/>
                  </a:cubicBezTo>
                  <a:cubicBezTo>
                    <a:pt x="1783835" y="260237"/>
                    <a:pt x="1779902" y="256304"/>
                    <a:pt x="1779902" y="251452"/>
                  </a:cubicBezTo>
                  <a:cubicBezTo>
                    <a:pt x="1779902" y="246601"/>
                    <a:pt x="1783835" y="242667"/>
                    <a:pt x="1788687" y="242667"/>
                  </a:cubicBezTo>
                  <a:close/>
                  <a:moveTo>
                    <a:pt x="1760442" y="242667"/>
                  </a:moveTo>
                  <a:cubicBezTo>
                    <a:pt x="1765294" y="242667"/>
                    <a:pt x="1769227" y="246601"/>
                    <a:pt x="1769227" y="251452"/>
                  </a:cubicBezTo>
                  <a:cubicBezTo>
                    <a:pt x="1769227" y="256304"/>
                    <a:pt x="1765294" y="260237"/>
                    <a:pt x="1760442" y="260237"/>
                  </a:cubicBezTo>
                  <a:cubicBezTo>
                    <a:pt x="1755590" y="260237"/>
                    <a:pt x="1751656" y="256304"/>
                    <a:pt x="1751656" y="251452"/>
                  </a:cubicBezTo>
                  <a:cubicBezTo>
                    <a:pt x="1751656" y="246601"/>
                    <a:pt x="1755590" y="242667"/>
                    <a:pt x="1760442" y="242667"/>
                  </a:cubicBezTo>
                  <a:close/>
                  <a:moveTo>
                    <a:pt x="1732196" y="242667"/>
                  </a:moveTo>
                  <a:cubicBezTo>
                    <a:pt x="1737048" y="242667"/>
                    <a:pt x="1740981" y="246601"/>
                    <a:pt x="1740981" y="251452"/>
                  </a:cubicBezTo>
                  <a:cubicBezTo>
                    <a:pt x="1740981" y="256304"/>
                    <a:pt x="1737048" y="260237"/>
                    <a:pt x="1732196" y="260237"/>
                  </a:cubicBezTo>
                  <a:cubicBezTo>
                    <a:pt x="1727344" y="260237"/>
                    <a:pt x="1723411" y="256304"/>
                    <a:pt x="1723411" y="251452"/>
                  </a:cubicBezTo>
                  <a:cubicBezTo>
                    <a:pt x="1723411" y="246601"/>
                    <a:pt x="1727344" y="242667"/>
                    <a:pt x="1732196" y="242667"/>
                  </a:cubicBezTo>
                  <a:close/>
                  <a:moveTo>
                    <a:pt x="1703994" y="242667"/>
                  </a:moveTo>
                  <a:cubicBezTo>
                    <a:pt x="1708845" y="242667"/>
                    <a:pt x="1712779" y="246600"/>
                    <a:pt x="1712779" y="251452"/>
                  </a:cubicBezTo>
                  <a:cubicBezTo>
                    <a:pt x="1712779" y="256304"/>
                    <a:pt x="1708845" y="260237"/>
                    <a:pt x="1703994" y="260237"/>
                  </a:cubicBezTo>
                  <a:cubicBezTo>
                    <a:pt x="1699142" y="260237"/>
                    <a:pt x="1695208" y="256304"/>
                    <a:pt x="1695208" y="251452"/>
                  </a:cubicBezTo>
                  <a:cubicBezTo>
                    <a:pt x="1695208" y="246600"/>
                    <a:pt x="1699142" y="242667"/>
                    <a:pt x="1703994" y="242667"/>
                  </a:cubicBezTo>
                  <a:close/>
                  <a:moveTo>
                    <a:pt x="1675732" y="242667"/>
                  </a:moveTo>
                  <a:cubicBezTo>
                    <a:pt x="1680584" y="242667"/>
                    <a:pt x="1684518" y="246600"/>
                    <a:pt x="1684518" y="251452"/>
                  </a:cubicBezTo>
                  <a:cubicBezTo>
                    <a:pt x="1684518" y="256304"/>
                    <a:pt x="1680584" y="260237"/>
                    <a:pt x="1675732" y="260237"/>
                  </a:cubicBezTo>
                  <a:cubicBezTo>
                    <a:pt x="1670881" y="260237"/>
                    <a:pt x="1666947" y="256304"/>
                    <a:pt x="1666947" y="251452"/>
                  </a:cubicBezTo>
                  <a:cubicBezTo>
                    <a:pt x="1666947" y="246600"/>
                    <a:pt x="1670881" y="242667"/>
                    <a:pt x="1675732" y="242667"/>
                  </a:cubicBezTo>
                  <a:close/>
                  <a:moveTo>
                    <a:pt x="1647494" y="242667"/>
                  </a:moveTo>
                  <a:cubicBezTo>
                    <a:pt x="1652346" y="242667"/>
                    <a:pt x="1656279" y="246600"/>
                    <a:pt x="1656279" y="251452"/>
                  </a:cubicBezTo>
                  <a:cubicBezTo>
                    <a:pt x="1656279" y="256304"/>
                    <a:pt x="1652346" y="260237"/>
                    <a:pt x="1647494" y="260237"/>
                  </a:cubicBezTo>
                  <a:cubicBezTo>
                    <a:pt x="1642643" y="260237"/>
                    <a:pt x="1638709" y="256304"/>
                    <a:pt x="1638709" y="251452"/>
                  </a:cubicBezTo>
                  <a:cubicBezTo>
                    <a:pt x="1638709" y="246600"/>
                    <a:pt x="1642643" y="242667"/>
                    <a:pt x="1647494" y="242667"/>
                  </a:cubicBezTo>
                  <a:close/>
                  <a:moveTo>
                    <a:pt x="1619250" y="242667"/>
                  </a:moveTo>
                  <a:cubicBezTo>
                    <a:pt x="1624101" y="242667"/>
                    <a:pt x="1628035" y="246600"/>
                    <a:pt x="1628035" y="251452"/>
                  </a:cubicBezTo>
                  <a:cubicBezTo>
                    <a:pt x="1628035" y="256304"/>
                    <a:pt x="1624101" y="260237"/>
                    <a:pt x="1619250" y="260237"/>
                  </a:cubicBezTo>
                  <a:cubicBezTo>
                    <a:pt x="1614398" y="260237"/>
                    <a:pt x="1610465" y="256304"/>
                    <a:pt x="1610465" y="251452"/>
                  </a:cubicBezTo>
                  <a:cubicBezTo>
                    <a:pt x="1610465" y="246600"/>
                    <a:pt x="1614398" y="242667"/>
                    <a:pt x="1619250" y="242667"/>
                  </a:cubicBezTo>
                  <a:close/>
                  <a:moveTo>
                    <a:pt x="1591004" y="242667"/>
                  </a:moveTo>
                  <a:cubicBezTo>
                    <a:pt x="1595855" y="242667"/>
                    <a:pt x="1599789" y="246600"/>
                    <a:pt x="1599789" y="251452"/>
                  </a:cubicBezTo>
                  <a:cubicBezTo>
                    <a:pt x="1599789" y="256304"/>
                    <a:pt x="1595855" y="260237"/>
                    <a:pt x="1591004" y="260237"/>
                  </a:cubicBezTo>
                  <a:cubicBezTo>
                    <a:pt x="1586152" y="260237"/>
                    <a:pt x="1582218" y="256304"/>
                    <a:pt x="1582218" y="251452"/>
                  </a:cubicBezTo>
                  <a:cubicBezTo>
                    <a:pt x="1582218" y="246600"/>
                    <a:pt x="1586152" y="242667"/>
                    <a:pt x="1591004" y="242667"/>
                  </a:cubicBezTo>
                  <a:close/>
                  <a:moveTo>
                    <a:pt x="1562759" y="242667"/>
                  </a:moveTo>
                  <a:cubicBezTo>
                    <a:pt x="1567611" y="242667"/>
                    <a:pt x="1571544" y="246600"/>
                    <a:pt x="1571544" y="251452"/>
                  </a:cubicBezTo>
                  <a:cubicBezTo>
                    <a:pt x="1571544" y="256304"/>
                    <a:pt x="1567611" y="260237"/>
                    <a:pt x="1562759" y="260237"/>
                  </a:cubicBezTo>
                  <a:cubicBezTo>
                    <a:pt x="1557907" y="260237"/>
                    <a:pt x="1553974" y="256304"/>
                    <a:pt x="1553974" y="251452"/>
                  </a:cubicBezTo>
                  <a:cubicBezTo>
                    <a:pt x="1553974" y="246600"/>
                    <a:pt x="1557907" y="242667"/>
                    <a:pt x="1562759" y="242667"/>
                  </a:cubicBezTo>
                  <a:close/>
                  <a:moveTo>
                    <a:pt x="1534512" y="242667"/>
                  </a:moveTo>
                  <a:cubicBezTo>
                    <a:pt x="1539364" y="242667"/>
                    <a:pt x="1543298" y="246600"/>
                    <a:pt x="1543298" y="251452"/>
                  </a:cubicBezTo>
                  <a:cubicBezTo>
                    <a:pt x="1543298" y="256304"/>
                    <a:pt x="1539364" y="260237"/>
                    <a:pt x="1534512" y="260237"/>
                  </a:cubicBezTo>
                  <a:cubicBezTo>
                    <a:pt x="1529661" y="260237"/>
                    <a:pt x="1525727" y="256304"/>
                    <a:pt x="1525727" y="251452"/>
                  </a:cubicBezTo>
                  <a:cubicBezTo>
                    <a:pt x="1525727" y="246600"/>
                    <a:pt x="1529661" y="242667"/>
                    <a:pt x="1534512" y="242667"/>
                  </a:cubicBezTo>
                  <a:close/>
                  <a:moveTo>
                    <a:pt x="1506268" y="242667"/>
                  </a:moveTo>
                  <a:cubicBezTo>
                    <a:pt x="1511120" y="242667"/>
                    <a:pt x="1515053" y="246600"/>
                    <a:pt x="1515053" y="251452"/>
                  </a:cubicBezTo>
                  <a:cubicBezTo>
                    <a:pt x="1515053" y="256304"/>
                    <a:pt x="1511120" y="260237"/>
                    <a:pt x="1506268" y="260237"/>
                  </a:cubicBezTo>
                  <a:cubicBezTo>
                    <a:pt x="1501416" y="260237"/>
                    <a:pt x="1497483" y="256304"/>
                    <a:pt x="1497483" y="251452"/>
                  </a:cubicBezTo>
                  <a:cubicBezTo>
                    <a:pt x="1497483" y="246600"/>
                    <a:pt x="1501416" y="242667"/>
                    <a:pt x="1506268" y="242667"/>
                  </a:cubicBezTo>
                  <a:close/>
                  <a:moveTo>
                    <a:pt x="1478022" y="242667"/>
                  </a:moveTo>
                  <a:cubicBezTo>
                    <a:pt x="1482873" y="242667"/>
                    <a:pt x="1486807" y="246600"/>
                    <a:pt x="1486807" y="251452"/>
                  </a:cubicBezTo>
                  <a:cubicBezTo>
                    <a:pt x="1486807" y="256304"/>
                    <a:pt x="1482873" y="260237"/>
                    <a:pt x="1478022" y="260237"/>
                  </a:cubicBezTo>
                  <a:cubicBezTo>
                    <a:pt x="1473170" y="260237"/>
                    <a:pt x="1469236" y="256304"/>
                    <a:pt x="1469236" y="251452"/>
                  </a:cubicBezTo>
                  <a:cubicBezTo>
                    <a:pt x="1469236" y="246600"/>
                    <a:pt x="1473170" y="242667"/>
                    <a:pt x="1478022" y="242667"/>
                  </a:cubicBezTo>
                  <a:close/>
                  <a:moveTo>
                    <a:pt x="1449777" y="242667"/>
                  </a:moveTo>
                  <a:cubicBezTo>
                    <a:pt x="1454629" y="242667"/>
                    <a:pt x="1458562" y="246600"/>
                    <a:pt x="1458562" y="251452"/>
                  </a:cubicBezTo>
                  <a:cubicBezTo>
                    <a:pt x="1458562" y="256304"/>
                    <a:pt x="1454629" y="260237"/>
                    <a:pt x="1449777" y="260237"/>
                  </a:cubicBezTo>
                  <a:cubicBezTo>
                    <a:pt x="1444925" y="260237"/>
                    <a:pt x="1440992" y="256304"/>
                    <a:pt x="1440992" y="251452"/>
                  </a:cubicBezTo>
                  <a:cubicBezTo>
                    <a:pt x="1440992" y="246600"/>
                    <a:pt x="1444925" y="242667"/>
                    <a:pt x="1449777" y="242667"/>
                  </a:cubicBezTo>
                  <a:close/>
                  <a:moveTo>
                    <a:pt x="1421531" y="242667"/>
                  </a:moveTo>
                  <a:cubicBezTo>
                    <a:pt x="1426382" y="242667"/>
                    <a:pt x="1430316" y="246600"/>
                    <a:pt x="1430316" y="251452"/>
                  </a:cubicBezTo>
                  <a:cubicBezTo>
                    <a:pt x="1430316" y="256304"/>
                    <a:pt x="1426382" y="260237"/>
                    <a:pt x="1421531" y="260237"/>
                  </a:cubicBezTo>
                  <a:cubicBezTo>
                    <a:pt x="1416679" y="260237"/>
                    <a:pt x="1412745" y="256304"/>
                    <a:pt x="1412745" y="251452"/>
                  </a:cubicBezTo>
                  <a:cubicBezTo>
                    <a:pt x="1412745" y="246600"/>
                    <a:pt x="1416679" y="242667"/>
                    <a:pt x="1421531" y="242667"/>
                  </a:cubicBezTo>
                  <a:close/>
                  <a:moveTo>
                    <a:pt x="1393286" y="242667"/>
                  </a:moveTo>
                  <a:cubicBezTo>
                    <a:pt x="1398138" y="242667"/>
                    <a:pt x="1402071" y="246600"/>
                    <a:pt x="1402071" y="251452"/>
                  </a:cubicBezTo>
                  <a:cubicBezTo>
                    <a:pt x="1402071" y="256304"/>
                    <a:pt x="1398138" y="260237"/>
                    <a:pt x="1393286" y="260237"/>
                  </a:cubicBezTo>
                  <a:cubicBezTo>
                    <a:pt x="1388434" y="260237"/>
                    <a:pt x="1384501" y="256304"/>
                    <a:pt x="1384501" y="251452"/>
                  </a:cubicBezTo>
                  <a:cubicBezTo>
                    <a:pt x="1384501" y="246600"/>
                    <a:pt x="1388434" y="242667"/>
                    <a:pt x="1393286" y="242667"/>
                  </a:cubicBezTo>
                  <a:close/>
                  <a:moveTo>
                    <a:pt x="1365040" y="242667"/>
                  </a:moveTo>
                  <a:cubicBezTo>
                    <a:pt x="1369891" y="242667"/>
                    <a:pt x="1373825" y="246600"/>
                    <a:pt x="1373825" y="251452"/>
                  </a:cubicBezTo>
                  <a:cubicBezTo>
                    <a:pt x="1373825" y="256304"/>
                    <a:pt x="1369891" y="260237"/>
                    <a:pt x="1365040" y="260237"/>
                  </a:cubicBezTo>
                  <a:cubicBezTo>
                    <a:pt x="1360188" y="260237"/>
                    <a:pt x="1356255" y="256304"/>
                    <a:pt x="1356255" y="251452"/>
                  </a:cubicBezTo>
                  <a:cubicBezTo>
                    <a:pt x="1356255" y="246600"/>
                    <a:pt x="1360188" y="242667"/>
                    <a:pt x="1365040" y="242667"/>
                  </a:cubicBezTo>
                  <a:close/>
                  <a:moveTo>
                    <a:pt x="1336795" y="242667"/>
                  </a:moveTo>
                  <a:cubicBezTo>
                    <a:pt x="1341647" y="242667"/>
                    <a:pt x="1345580" y="246600"/>
                    <a:pt x="1345580" y="251452"/>
                  </a:cubicBezTo>
                  <a:cubicBezTo>
                    <a:pt x="1345580" y="256304"/>
                    <a:pt x="1341647" y="260237"/>
                    <a:pt x="1336795" y="260237"/>
                  </a:cubicBezTo>
                  <a:cubicBezTo>
                    <a:pt x="1331943" y="260237"/>
                    <a:pt x="1328010" y="256304"/>
                    <a:pt x="1328010" y="251452"/>
                  </a:cubicBezTo>
                  <a:cubicBezTo>
                    <a:pt x="1328010" y="246600"/>
                    <a:pt x="1331943" y="242667"/>
                    <a:pt x="1336795" y="242667"/>
                  </a:cubicBezTo>
                  <a:close/>
                  <a:moveTo>
                    <a:pt x="1308549" y="242667"/>
                  </a:moveTo>
                  <a:cubicBezTo>
                    <a:pt x="1313400" y="242667"/>
                    <a:pt x="1317334" y="246600"/>
                    <a:pt x="1317334" y="251452"/>
                  </a:cubicBezTo>
                  <a:cubicBezTo>
                    <a:pt x="1317334" y="256304"/>
                    <a:pt x="1313400" y="260237"/>
                    <a:pt x="1308549" y="260237"/>
                  </a:cubicBezTo>
                  <a:cubicBezTo>
                    <a:pt x="1303697" y="260237"/>
                    <a:pt x="1299763" y="256304"/>
                    <a:pt x="1299763" y="251452"/>
                  </a:cubicBezTo>
                  <a:cubicBezTo>
                    <a:pt x="1299763" y="246600"/>
                    <a:pt x="1303697" y="242667"/>
                    <a:pt x="1308549" y="242667"/>
                  </a:cubicBezTo>
                  <a:close/>
                  <a:moveTo>
                    <a:pt x="1280304" y="242667"/>
                  </a:moveTo>
                  <a:cubicBezTo>
                    <a:pt x="1285156" y="242667"/>
                    <a:pt x="1289089" y="246600"/>
                    <a:pt x="1289089" y="251452"/>
                  </a:cubicBezTo>
                  <a:cubicBezTo>
                    <a:pt x="1289089" y="256304"/>
                    <a:pt x="1285156" y="260237"/>
                    <a:pt x="1280304" y="260237"/>
                  </a:cubicBezTo>
                  <a:cubicBezTo>
                    <a:pt x="1275452" y="260237"/>
                    <a:pt x="1271519" y="256304"/>
                    <a:pt x="1271519" y="251452"/>
                  </a:cubicBezTo>
                  <a:cubicBezTo>
                    <a:pt x="1271519" y="246600"/>
                    <a:pt x="1275452" y="242667"/>
                    <a:pt x="1280304" y="242667"/>
                  </a:cubicBezTo>
                  <a:close/>
                  <a:moveTo>
                    <a:pt x="1252058" y="242667"/>
                  </a:moveTo>
                  <a:cubicBezTo>
                    <a:pt x="1256910" y="242667"/>
                    <a:pt x="1260843" y="246600"/>
                    <a:pt x="1260843" y="251452"/>
                  </a:cubicBezTo>
                  <a:cubicBezTo>
                    <a:pt x="1260843" y="256304"/>
                    <a:pt x="1256910" y="260237"/>
                    <a:pt x="1252058" y="260237"/>
                  </a:cubicBezTo>
                  <a:cubicBezTo>
                    <a:pt x="1247206" y="260237"/>
                    <a:pt x="1243272" y="256304"/>
                    <a:pt x="1243272" y="251452"/>
                  </a:cubicBezTo>
                  <a:cubicBezTo>
                    <a:pt x="1243272" y="246600"/>
                    <a:pt x="1247206" y="242667"/>
                    <a:pt x="1252058" y="242667"/>
                  </a:cubicBezTo>
                  <a:close/>
                  <a:moveTo>
                    <a:pt x="1223813" y="242667"/>
                  </a:moveTo>
                  <a:cubicBezTo>
                    <a:pt x="1228665" y="242667"/>
                    <a:pt x="1232598" y="246600"/>
                    <a:pt x="1232598" y="251452"/>
                  </a:cubicBezTo>
                  <a:cubicBezTo>
                    <a:pt x="1232598" y="256304"/>
                    <a:pt x="1228665" y="260237"/>
                    <a:pt x="1223813" y="260237"/>
                  </a:cubicBezTo>
                  <a:cubicBezTo>
                    <a:pt x="1218961" y="260237"/>
                    <a:pt x="1215028" y="256304"/>
                    <a:pt x="1215028" y="251452"/>
                  </a:cubicBezTo>
                  <a:cubicBezTo>
                    <a:pt x="1215028" y="246600"/>
                    <a:pt x="1218961" y="242667"/>
                    <a:pt x="1223813" y="242667"/>
                  </a:cubicBezTo>
                  <a:close/>
                  <a:moveTo>
                    <a:pt x="1195567" y="242667"/>
                  </a:moveTo>
                  <a:cubicBezTo>
                    <a:pt x="1200419" y="242667"/>
                    <a:pt x="1204352" y="246600"/>
                    <a:pt x="1204352" y="251452"/>
                  </a:cubicBezTo>
                  <a:cubicBezTo>
                    <a:pt x="1204352" y="256304"/>
                    <a:pt x="1200419" y="260237"/>
                    <a:pt x="1195567" y="260237"/>
                  </a:cubicBezTo>
                  <a:cubicBezTo>
                    <a:pt x="1190715" y="260237"/>
                    <a:pt x="1186782" y="256304"/>
                    <a:pt x="1186782" y="251452"/>
                  </a:cubicBezTo>
                  <a:cubicBezTo>
                    <a:pt x="1186782" y="246600"/>
                    <a:pt x="1190715" y="242667"/>
                    <a:pt x="1195567" y="242667"/>
                  </a:cubicBezTo>
                  <a:close/>
                  <a:moveTo>
                    <a:pt x="1167322" y="242667"/>
                  </a:moveTo>
                  <a:cubicBezTo>
                    <a:pt x="1172174" y="242667"/>
                    <a:pt x="1176107" y="246600"/>
                    <a:pt x="1176107" y="251452"/>
                  </a:cubicBezTo>
                  <a:cubicBezTo>
                    <a:pt x="1176107" y="256304"/>
                    <a:pt x="1172174" y="260237"/>
                    <a:pt x="1167322" y="260237"/>
                  </a:cubicBezTo>
                  <a:cubicBezTo>
                    <a:pt x="1162470" y="260237"/>
                    <a:pt x="1158537" y="256304"/>
                    <a:pt x="1158537" y="251452"/>
                  </a:cubicBezTo>
                  <a:cubicBezTo>
                    <a:pt x="1158537" y="246600"/>
                    <a:pt x="1162470" y="242667"/>
                    <a:pt x="1167322" y="242667"/>
                  </a:cubicBezTo>
                  <a:close/>
                  <a:moveTo>
                    <a:pt x="1139076" y="242667"/>
                  </a:moveTo>
                  <a:cubicBezTo>
                    <a:pt x="1143928" y="242667"/>
                    <a:pt x="1147861" y="246600"/>
                    <a:pt x="1147861" y="251452"/>
                  </a:cubicBezTo>
                  <a:cubicBezTo>
                    <a:pt x="1147861" y="256304"/>
                    <a:pt x="1143928" y="260237"/>
                    <a:pt x="1139076" y="260237"/>
                  </a:cubicBezTo>
                  <a:cubicBezTo>
                    <a:pt x="1134224" y="260237"/>
                    <a:pt x="1130291" y="256304"/>
                    <a:pt x="1130291" y="251452"/>
                  </a:cubicBezTo>
                  <a:cubicBezTo>
                    <a:pt x="1130291" y="246600"/>
                    <a:pt x="1134224" y="242667"/>
                    <a:pt x="1139076" y="242667"/>
                  </a:cubicBezTo>
                  <a:close/>
                  <a:moveTo>
                    <a:pt x="1110831" y="242667"/>
                  </a:moveTo>
                  <a:cubicBezTo>
                    <a:pt x="1115683" y="242667"/>
                    <a:pt x="1119616" y="246600"/>
                    <a:pt x="1119616" y="251452"/>
                  </a:cubicBezTo>
                  <a:cubicBezTo>
                    <a:pt x="1119616" y="256304"/>
                    <a:pt x="1115683" y="260237"/>
                    <a:pt x="1110831" y="260237"/>
                  </a:cubicBezTo>
                  <a:cubicBezTo>
                    <a:pt x="1105979" y="260237"/>
                    <a:pt x="1102046" y="256304"/>
                    <a:pt x="1102046" y="251452"/>
                  </a:cubicBezTo>
                  <a:cubicBezTo>
                    <a:pt x="1102046" y="246600"/>
                    <a:pt x="1105979" y="242667"/>
                    <a:pt x="1110831" y="242667"/>
                  </a:cubicBezTo>
                  <a:close/>
                  <a:moveTo>
                    <a:pt x="1082585" y="242667"/>
                  </a:moveTo>
                  <a:cubicBezTo>
                    <a:pt x="1087437" y="242667"/>
                    <a:pt x="1091370" y="246600"/>
                    <a:pt x="1091370" y="251452"/>
                  </a:cubicBezTo>
                  <a:cubicBezTo>
                    <a:pt x="1091370" y="256304"/>
                    <a:pt x="1087437" y="260237"/>
                    <a:pt x="1082585" y="260237"/>
                  </a:cubicBezTo>
                  <a:cubicBezTo>
                    <a:pt x="1077733" y="260237"/>
                    <a:pt x="1073800" y="256304"/>
                    <a:pt x="1073800" y="251452"/>
                  </a:cubicBezTo>
                  <a:cubicBezTo>
                    <a:pt x="1073800" y="246600"/>
                    <a:pt x="1077733" y="242667"/>
                    <a:pt x="1082585" y="242667"/>
                  </a:cubicBezTo>
                  <a:close/>
                  <a:moveTo>
                    <a:pt x="1054340" y="242667"/>
                  </a:moveTo>
                  <a:cubicBezTo>
                    <a:pt x="1059192" y="242667"/>
                    <a:pt x="1063125" y="246600"/>
                    <a:pt x="1063125" y="251452"/>
                  </a:cubicBezTo>
                  <a:cubicBezTo>
                    <a:pt x="1063125" y="256304"/>
                    <a:pt x="1059192" y="260237"/>
                    <a:pt x="1054340" y="260237"/>
                  </a:cubicBezTo>
                  <a:cubicBezTo>
                    <a:pt x="1049488" y="260237"/>
                    <a:pt x="1045555" y="256304"/>
                    <a:pt x="1045555" y="251452"/>
                  </a:cubicBezTo>
                  <a:cubicBezTo>
                    <a:pt x="1045555" y="246600"/>
                    <a:pt x="1049488" y="242667"/>
                    <a:pt x="1054340" y="242667"/>
                  </a:cubicBezTo>
                  <a:close/>
                  <a:moveTo>
                    <a:pt x="1026094" y="242667"/>
                  </a:moveTo>
                  <a:cubicBezTo>
                    <a:pt x="1030945" y="242667"/>
                    <a:pt x="1034879" y="246600"/>
                    <a:pt x="1034879" y="251452"/>
                  </a:cubicBezTo>
                  <a:cubicBezTo>
                    <a:pt x="1034879" y="256304"/>
                    <a:pt x="1030945" y="260237"/>
                    <a:pt x="1026094" y="260237"/>
                  </a:cubicBezTo>
                  <a:cubicBezTo>
                    <a:pt x="1021242" y="260237"/>
                    <a:pt x="1017309" y="256304"/>
                    <a:pt x="1017309" y="251452"/>
                  </a:cubicBezTo>
                  <a:cubicBezTo>
                    <a:pt x="1017309" y="246600"/>
                    <a:pt x="1021242" y="242667"/>
                    <a:pt x="1026094" y="242667"/>
                  </a:cubicBezTo>
                  <a:close/>
                  <a:moveTo>
                    <a:pt x="997849" y="242667"/>
                  </a:moveTo>
                  <a:cubicBezTo>
                    <a:pt x="1002701" y="242667"/>
                    <a:pt x="1006634" y="246600"/>
                    <a:pt x="1006634" y="251452"/>
                  </a:cubicBezTo>
                  <a:cubicBezTo>
                    <a:pt x="1006634" y="256304"/>
                    <a:pt x="1002701" y="260237"/>
                    <a:pt x="997849" y="260237"/>
                  </a:cubicBezTo>
                  <a:cubicBezTo>
                    <a:pt x="992997" y="260237"/>
                    <a:pt x="989064" y="256304"/>
                    <a:pt x="989064" y="251452"/>
                  </a:cubicBezTo>
                  <a:cubicBezTo>
                    <a:pt x="989064" y="246600"/>
                    <a:pt x="992997" y="242667"/>
                    <a:pt x="997849" y="242667"/>
                  </a:cubicBezTo>
                  <a:close/>
                  <a:moveTo>
                    <a:pt x="969603" y="242667"/>
                  </a:moveTo>
                  <a:cubicBezTo>
                    <a:pt x="974455" y="242667"/>
                    <a:pt x="978388" y="246600"/>
                    <a:pt x="978388" y="251452"/>
                  </a:cubicBezTo>
                  <a:cubicBezTo>
                    <a:pt x="978388" y="256304"/>
                    <a:pt x="974455" y="260237"/>
                    <a:pt x="969603" y="260237"/>
                  </a:cubicBezTo>
                  <a:cubicBezTo>
                    <a:pt x="964751" y="260237"/>
                    <a:pt x="960818" y="256304"/>
                    <a:pt x="960818" y="251452"/>
                  </a:cubicBezTo>
                  <a:cubicBezTo>
                    <a:pt x="960818" y="246600"/>
                    <a:pt x="964751" y="242667"/>
                    <a:pt x="969603" y="242667"/>
                  </a:cubicBezTo>
                  <a:close/>
                  <a:moveTo>
                    <a:pt x="941358" y="242667"/>
                  </a:moveTo>
                  <a:cubicBezTo>
                    <a:pt x="946210" y="242667"/>
                    <a:pt x="950143" y="246600"/>
                    <a:pt x="950143" y="251452"/>
                  </a:cubicBezTo>
                  <a:cubicBezTo>
                    <a:pt x="950143" y="256304"/>
                    <a:pt x="946210" y="260237"/>
                    <a:pt x="941358" y="260237"/>
                  </a:cubicBezTo>
                  <a:cubicBezTo>
                    <a:pt x="936506" y="260237"/>
                    <a:pt x="932573" y="256304"/>
                    <a:pt x="932573" y="251452"/>
                  </a:cubicBezTo>
                  <a:cubicBezTo>
                    <a:pt x="932573" y="246600"/>
                    <a:pt x="936506" y="242667"/>
                    <a:pt x="941358" y="242667"/>
                  </a:cubicBezTo>
                  <a:close/>
                  <a:moveTo>
                    <a:pt x="913112" y="242667"/>
                  </a:moveTo>
                  <a:cubicBezTo>
                    <a:pt x="917963" y="242667"/>
                    <a:pt x="921897" y="246600"/>
                    <a:pt x="921897" y="251452"/>
                  </a:cubicBezTo>
                  <a:cubicBezTo>
                    <a:pt x="921897" y="256304"/>
                    <a:pt x="917963" y="260237"/>
                    <a:pt x="913112" y="260237"/>
                  </a:cubicBezTo>
                  <a:cubicBezTo>
                    <a:pt x="908260" y="260237"/>
                    <a:pt x="904327" y="256304"/>
                    <a:pt x="904327" y="251452"/>
                  </a:cubicBezTo>
                  <a:cubicBezTo>
                    <a:pt x="904327" y="246600"/>
                    <a:pt x="908260" y="242667"/>
                    <a:pt x="913112" y="242667"/>
                  </a:cubicBezTo>
                  <a:close/>
                  <a:moveTo>
                    <a:pt x="884867" y="242667"/>
                  </a:moveTo>
                  <a:cubicBezTo>
                    <a:pt x="889719" y="242667"/>
                    <a:pt x="893652" y="246600"/>
                    <a:pt x="893652" y="251452"/>
                  </a:cubicBezTo>
                  <a:cubicBezTo>
                    <a:pt x="893652" y="256304"/>
                    <a:pt x="889719" y="260237"/>
                    <a:pt x="884867" y="260237"/>
                  </a:cubicBezTo>
                  <a:cubicBezTo>
                    <a:pt x="880015" y="260237"/>
                    <a:pt x="876082" y="256304"/>
                    <a:pt x="876082" y="251452"/>
                  </a:cubicBezTo>
                  <a:cubicBezTo>
                    <a:pt x="876082" y="246600"/>
                    <a:pt x="880015" y="242667"/>
                    <a:pt x="884867" y="242667"/>
                  </a:cubicBezTo>
                  <a:close/>
                  <a:moveTo>
                    <a:pt x="856621" y="242667"/>
                  </a:moveTo>
                  <a:cubicBezTo>
                    <a:pt x="861473" y="242667"/>
                    <a:pt x="865406" y="246600"/>
                    <a:pt x="865406" y="251452"/>
                  </a:cubicBezTo>
                  <a:cubicBezTo>
                    <a:pt x="865406" y="256304"/>
                    <a:pt x="861473" y="260237"/>
                    <a:pt x="856621" y="260237"/>
                  </a:cubicBezTo>
                  <a:cubicBezTo>
                    <a:pt x="851769" y="260237"/>
                    <a:pt x="847836" y="256304"/>
                    <a:pt x="847836" y="251452"/>
                  </a:cubicBezTo>
                  <a:cubicBezTo>
                    <a:pt x="847836" y="246600"/>
                    <a:pt x="851769" y="242667"/>
                    <a:pt x="856621" y="242667"/>
                  </a:cubicBezTo>
                  <a:close/>
                  <a:moveTo>
                    <a:pt x="828374" y="242667"/>
                  </a:moveTo>
                  <a:cubicBezTo>
                    <a:pt x="833226" y="242667"/>
                    <a:pt x="837160" y="246600"/>
                    <a:pt x="837160" y="251452"/>
                  </a:cubicBezTo>
                  <a:cubicBezTo>
                    <a:pt x="837160" y="256304"/>
                    <a:pt x="833226" y="260237"/>
                    <a:pt x="828374" y="260237"/>
                  </a:cubicBezTo>
                  <a:cubicBezTo>
                    <a:pt x="823523" y="260237"/>
                    <a:pt x="819589" y="256304"/>
                    <a:pt x="819589" y="251452"/>
                  </a:cubicBezTo>
                  <a:cubicBezTo>
                    <a:pt x="819589" y="246600"/>
                    <a:pt x="823523" y="242667"/>
                    <a:pt x="828374" y="242667"/>
                  </a:cubicBezTo>
                  <a:close/>
                  <a:moveTo>
                    <a:pt x="800130" y="242667"/>
                  </a:moveTo>
                  <a:cubicBezTo>
                    <a:pt x="804982" y="242667"/>
                    <a:pt x="808915" y="246600"/>
                    <a:pt x="808915" y="251452"/>
                  </a:cubicBezTo>
                  <a:cubicBezTo>
                    <a:pt x="808915" y="256304"/>
                    <a:pt x="804982" y="260237"/>
                    <a:pt x="800130" y="260237"/>
                  </a:cubicBezTo>
                  <a:cubicBezTo>
                    <a:pt x="795278" y="260237"/>
                    <a:pt x="791345" y="256304"/>
                    <a:pt x="791345" y="251452"/>
                  </a:cubicBezTo>
                  <a:cubicBezTo>
                    <a:pt x="791345" y="246600"/>
                    <a:pt x="795278" y="242667"/>
                    <a:pt x="800130" y="242667"/>
                  </a:cubicBezTo>
                  <a:close/>
                  <a:moveTo>
                    <a:pt x="771884" y="242667"/>
                  </a:moveTo>
                  <a:cubicBezTo>
                    <a:pt x="776736" y="242667"/>
                    <a:pt x="780669" y="246600"/>
                    <a:pt x="780669" y="251452"/>
                  </a:cubicBezTo>
                  <a:cubicBezTo>
                    <a:pt x="780669" y="256304"/>
                    <a:pt x="776736" y="260237"/>
                    <a:pt x="771884" y="260237"/>
                  </a:cubicBezTo>
                  <a:cubicBezTo>
                    <a:pt x="767032" y="260237"/>
                    <a:pt x="763098" y="256304"/>
                    <a:pt x="763098" y="251452"/>
                  </a:cubicBezTo>
                  <a:cubicBezTo>
                    <a:pt x="763098" y="246600"/>
                    <a:pt x="767032" y="242667"/>
                    <a:pt x="771884" y="242667"/>
                  </a:cubicBezTo>
                  <a:close/>
                  <a:moveTo>
                    <a:pt x="743639" y="242667"/>
                  </a:moveTo>
                  <a:cubicBezTo>
                    <a:pt x="748491" y="242667"/>
                    <a:pt x="752424" y="246600"/>
                    <a:pt x="752424" y="251452"/>
                  </a:cubicBezTo>
                  <a:cubicBezTo>
                    <a:pt x="752424" y="256304"/>
                    <a:pt x="748491" y="260237"/>
                    <a:pt x="743639" y="260237"/>
                  </a:cubicBezTo>
                  <a:cubicBezTo>
                    <a:pt x="738787" y="260237"/>
                    <a:pt x="734854" y="256304"/>
                    <a:pt x="734854" y="251452"/>
                  </a:cubicBezTo>
                  <a:cubicBezTo>
                    <a:pt x="734854" y="246600"/>
                    <a:pt x="738787" y="242667"/>
                    <a:pt x="743639" y="242667"/>
                  </a:cubicBezTo>
                  <a:close/>
                  <a:moveTo>
                    <a:pt x="715393" y="242667"/>
                  </a:moveTo>
                  <a:cubicBezTo>
                    <a:pt x="720244" y="242667"/>
                    <a:pt x="724178" y="246600"/>
                    <a:pt x="724178" y="251452"/>
                  </a:cubicBezTo>
                  <a:cubicBezTo>
                    <a:pt x="724178" y="256304"/>
                    <a:pt x="720244" y="260237"/>
                    <a:pt x="715393" y="260237"/>
                  </a:cubicBezTo>
                  <a:cubicBezTo>
                    <a:pt x="710541" y="260237"/>
                    <a:pt x="706608" y="256304"/>
                    <a:pt x="706608" y="251452"/>
                  </a:cubicBezTo>
                  <a:cubicBezTo>
                    <a:pt x="706608" y="246600"/>
                    <a:pt x="710541" y="242667"/>
                    <a:pt x="715393" y="242667"/>
                  </a:cubicBezTo>
                  <a:close/>
                  <a:moveTo>
                    <a:pt x="687148" y="242667"/>
                  </a:moveTo>
                  <a:cubicBezTo>
                    <a:pt x="692000" y="242667"/>
                    <a:pt x="695933" y="246600"/>
                    <a:pt x="695933" y="251452"/>
                  </a:cubicBezTo>
                  <a:cubicBezTo>
                    <a:pt x="695933" y="256304"/>
                    <a:pt x="692000" y="260237"/>
                    <a:pt x="687148" y="260237"/>
                  </a:cubicBezTo>
                  <a:cubicBezTo>
                    <a:pt x="682296" y="260237"/>
                    <a:pt x="678363" y="256304"/>
                    <a:pt x="678363" y="251452"/>
                  </a:cubicBezTo>
                  <a:cubicBezTo>
                    <a:pt x="678363" y="246600"/>
                    <a:pt x="682296" y="242667"/>
                    <a:pt x="687148" y="242667"/>
                  </a:cubicBezTo>
                  <a:close/>
                  <a:moveTo>
                    <a:pt x="658902" y="242667"/>
                  </a:moveTo>
                  <a:cubicBezTo>
                    <a:pt x="663754" y="242667"/>
                    <a:pt x="667687" y="246600"/>
                    <a:pt x="667687" y="251452"/>
                  </a:cubicBezTo>
                  <a:cubicBezTo>
                    <a:pt x="667687" y="256304"/>
                    <a:pt x="663754" y="260237"/>
                    <a:pt x="658902" y="260237"/>
                  </a:cubicBezTo>
                  <a:cubicBezTo>
                    <a:pt x="654050" y="260237"/>
                    <a:pt x="650117" y="256304"/>
                    <a:pt x="650117" y="251452"/>
                  </a:cubicBezTo>
                  <a:cubicBezTo>
                    <a:pt x="650117" y="246600"/>
                    <a:pt x="654050" y="242667"/>
                    <a:pt x="658902" y="242667"/>
                  </a:cubicBezTo>
                  <a:close/>
                  <a:moveTo>
                    <a:pt x="630657" y="242667"/>
                  </a:moveTo>
                  <a:cubicBezTo>
                    <a:pt x="635509" y="242667"/>
                    <a:pt x="639442" y="246600"/>
                    <a:pt x="639442" y="251452"/>
                  </a:cubicBezTo>
                  <a:cubicBezTo>
                    <a:pt x="639442" y="256304"/>
                    <a:pt x="635509" y="260237"/>
                    <a:pt x="630657" y="260237"/>
                  </a:cubicBezTo>
                  <a:cubicBezTo>
                    <a:pt x="625805" y="260237"/>
                    <a:pt x="621872" y="256304"/>
                    <a:pt x="621872" y="251452"/>
                  </a:cubicBezTo>
                  <a:cubicBezTo>
                    <a:pt x="621872" y="246600"/>
                    <a:pt x="625805" y="242667"/>
                    <a:pt x="630657" y="242667"/>
                  </a:cubicBezTo>
                  <a:close/>
                  <a:moveTo>
                    <a:pt x="602411" y="242667"/>
                  </a:moveTo>
                  <a:cubicBezTo>
                    <a:pt x="607262" y="242667"/>
                    <a:pt x="611196" y="246600"/>
                    <a:pt x="611196" y="251452"/>
                  </a:cubicBezTo>
                  <a:cubicBezTo>
                    <a:pt x="611196" y="256304"/>
                    <a:pt x="607262" y="260237"/>
                    <a:pt x="602411" y="260237"/>
                  </a:cubicBezTo>
                  <a:cubicBezTo>
                    <a:pt x="597559" y="260237"/>
                    <a:pt x="593626" y="256304"/>
                    <a:pt x="593626" y="251452"/>
                  </a:cubicBezTo>
                  <a:cubicBezTo>
                    <a:pt x="593626" y="246600"/>
                    <a:pt x="597559" y="242667"/>
                    <a:pt x="602411" y="242667"/>
                  </a:cubicBezTo>
                  <a:close/>
                  <a:moveTo>
                    <a:pt x="574166" y="242667"/>
                  </a:moveTo>
                  <a:cubicBezTo>
                    <a:pt x="579018" y="242667"/>
                    <a:pt x="582951" y="246600"/>
                    <a:pt x="582951" y="251452"/>
                  </a:cubicBezTo>
                  <a:cubicBezTo>
                    <a:pt x="582951" y="256304"/>
                    <a:pt x="579018" y="260237"/>
                    <a:pt x="574166" y="260237"/>
                  </a:cubicBezTo>
                  <a:cubicBezTo>
                    <a:pt x="569314" y="260237"/>
                    <a:pt x="565381" y="256304"/>
                    <a:pt x="565381" y="251452"/>
                  </a:cubicBezTo>
                  <a:cubicBezTo>
                    <a:pt x="565381" y="246600"/>
                    <a:pt x="569314" y="242667"/>
                    <a:pt x="574166" y="242667"/>
                  </a:cubicBezTo>
                  <a:close/>
                  <a:moveTo>
                    <a:pt x="545920" y="242667"/>
                  </a:moveTo>
                  <a:cubicBezTo>
                    <a:pt x="550772" y="242667"/>
                    <a:pt x="554705" y="246600"/>
                    <a:pt x="554705" y="251452"/>
                  </a:cubicBezTo>
                  <a:cubicBezTo>
                    <a:pt x="554705" y="256304"/>
                    <a:pt x="550772" y="260237"/>
                    <a:pt x="545920" y="260237"/>
                  </a:cubicBezTo>
                  <a:cubicBezTo>
                    <a:pt x="541068" y="260237"/>
                    <a:pt x="537135" y="256304"/>
                    <a:pt x="537135" y="251452"/>
                  </a:cubicBezTo>
                  <a:cubicBezTo>
                    <a:pt x="537135" y="246600"/>
                    <a:pt x="541068" y="242667"/>
                    <a:pt x="545920" y="242667"/>
                  </a:cubicBezTo>
                  <a:close/>
                  <a:moveTo>
                    <a:pt x="517675" y="242667"/>
                  </a:moveTo>
                  <a:cubicBezTo>
                    <a:pt x="522527" y="242667"/>
                    <a:pt x="526460" y="246600"/>
                    <a:pt x="526460" y="251452"/>
                  </a:cubicBezTo>
                  <a:cubicBezTo>
                    <a:pt x="526460" y="256304"/>
                    <a:pt x="522527" y="260237"/>
                    <a:pt x="517675" y="260237"/>
                  </a:cubicBezTo>
                  <a:cubicBezTo>
                    <a:pt x="512823" y="260237"/>
                    <a:pt x="508890" y="256304"/>
                    <a:pt x="508890" y="251452"/>
                  </a:cubicBezTo>
                  <a:cubicBezTo>
                    <a:pt x="508890" y="246600"/>
                    <a:pt x="512823" y="242667"/>
                    <a:pt x="517675" y="242667"/>
                  </a:cubicBezTo>
                  <a:close/>
                  <a:moveTo>
                    <a:pt x="489429" y="242667"/>
                  </a:moveTo>
                  <a:cubicBezTo>
                    <a:pt x="494281" y="242667"/>
                    <a:pt x="498214" y="246600"/>
                    <a:pt x="498214" y="251452"/>
                  </a:cubicBezTo>
                  <a:cubicBezTo>
                    <a:pt x="498214" y="256304"/>
                    <a:pt x="494281" y="260237"/>
                    <a:pt x="489429" y="260237"/>
                  </a:cubicBezTo>
                  <a:cubicBezTo>
                    <a:pt x="484577" y="260237"/>
                    <a:pt x="480644" y="256304"/>
                    <a:pt x="480644" y="251452"/>
                  </a:cubicBezTo>
                  <a:cubicBezTo>
                    <a:pt x="480644" y="246600"/>
                    <a:pt x="484577" y="242667"/>
                    <a:pt x="489429" y="242667"/>
                  </a:cubicBezTo>
                  <a:close/>
                  <a:moveTo>
                    <a:pt x="461184" y="242667"/>
                  </a:moveTo>
                  <a:cubicBezTo>
                    <a:pt x="466036" y="242667"/>
                    <a:pt x="469969" y="246600"/>
                    <a:pt x="469969" y="251452"/>
                  </a:cubicBezTo>
                  <a:cubicBezTo>
                    <a:pt x="469969" y="256304"/>
                    <a:pt x="466036" y="260237"/>
                    <a:pt x="461184" y="260237"/>
                  </a:cubicBezTo>
                  <a:cubicBezTo>
                    <a:pt x="456332" y="260237"/>
                    <a:pt x="452399" y="256304"/>
                    <a:pt x="452399" y="251452"/>
                  </a:cubicBezTo>
                  <a:cubicBezTo>
                    <a:pt x="452399" y="246600"/>
                    <a:pt x="456332" y="242667"/>
                    <a:pt x="461184" y="242667"/>
                  </a:cubicBezTo>
                  <a:close/>
                  <a:moveTo>
                    <a:pt x="432938" y="242667"/>
                  </a:moveTo>
                  <a:cubicBezTo>
                    <a:pt x="437790" y="242667"/>
                    <a:pt x="441723" y="246600"/>
                    <a:pt x="441723" y="251452"/>
                  </a:cubicBezTo>
                  <a:cubicBezTo>
                    <a:pt x="441723" y="256304"/>
                    <a:pt x="437790" y="260237"/>
                    <a:pt x="432938" y="260237"/>
                  </a:cubicBezTo>
                  <a:cubicBezTo>
                    <a:pt x="428086" y="260237"/>
                    <a:pt x="424153" y="256304"/>
                    <a:pt x="424153" y="251452"/>
                  </a:cubicBezTo>
                  <a:cubicBezTo>
                    <a:pt x="424153" y="246600"/>
                    <a:pt x="428086" y="242667"/>
                    <a:pt x="432938" y="242667"/>
                  </a:cubicBezTo>
                  <a:close/>
                  <a:moveTo>
                    <a:pt x="404693" y="242667"/>
                  </a:moveTo>
                  <a:cubicBezTo>
                    <a:pt x="409545" y="242667"/>
                    <a:pt x="413478" y="246600"/>
                    <a:pt x="413478" y="251452"/>
                  </a:cubicBezTo>
                  <a:cubicBezTo>
                    <a:pt x="413478" y="256304"/>
                    <a:pt x="409545" y="260237"/>
                    <a:pt x="404693" y="260237"/>
                  </a:cubicBezTo>
                  <a:cubicBezTo>
                    <a:pt x="399841" y="260237"/>
                    <a:pt x="395908" y="256304"/>
                    <a:pt x="395908" y="251452"/>
                  </a:cubicBezTo>
                  <a:cubicBezTo>
                    <a:pt x="395908" y="246600"/>
                    <a:pt x="399841" y="242667"/>
                    <a:pt x="404693" y="242667"/>
                  </a:cubicBezTo>
                  <a:close/>
                  <a:moveTo>
                    <a:pt x="376447" y="242667"/>
                  </a:moveTo>
                  <a:cubicBezTo>
                    <a:pt x="381299" y="242667"/>
                    <a:pt x="385232" y="246600"/>
                    <a:pt x="385232" y="251452"/>
                  </a:cubicBezTo>
                  <a:cubicBezTo>
                    <a:pt x="385232" y="256304"/>
                    <a:pt x="381299" y="260237"/>
                    <a:pt x="376447" y="260237"/>
                  </a:cubicBezTo>
                  <a:cubicBezTo>
                    <a:pt x="371595" y="260237"/>
                    <a:pt x="367662" y="256304"/>
                    <a:pt x="367662" y="251452"/>
                  </a:cubicBezTo>
                  <a:cubicBezTo>
                    <a:pt x="367662" y="246600"/>
                    <a:pt x="371595" y="242667"/>
                    <a:pt x="376447" y="242667"/>
                  </a:cubicBezTo>
                  <a:close/>
                  <a:moveTo>
                    <a:pt x="348202" y="242667"/>
                  </a:moveTo>
                  <a:cubicBezTo>
                    <a:pt x="353054" y="242667"/>
                    <a:pt x="356987" y="246600"/>
                    <a:pt x="356987" y="251452"/>
                  </a:cubicBezTo>
                  <a:cubicBezTo>
                    <a:pt x="356987" y="256304"/>
                    <a:pt x="353054" y="260237"/>
                    <a:pt x="348202" y="260237"/>
                  </a:cubicBezTo>
                  <a:cubicBezTo>
                    <a:pt x="343350" y="260237"/>
                    <a:pt x="339417" y="256304"/>
                    <a:pt x="339417" y="251452"/>
                  </a:cubicBezTo>
                  <a:cubicBezTo>
                    <a:pt x="339417" y="246600"/>
                    <a:pt x="343350" y="242667"/>
                    <a:pt x="348202" y="242667"/>
                  </a:cubicBezTo>
                  <a:close/>
                  <a:moveTo>
                    <a:pt x="319956" y="242667"/>
                  </a:moveTo>
                  <a:cubicBezTo>
                    <a:pt x="324808" y="242667"/>
                    <a:pt x="328741" y="246600"/>
                    <a:pt x="328741" y="251452"/>
                  </a:cubicBezTo>
                  <a:cubicBezTo>
                    <a:pt x="328741" y="256304"/>
                    <a:pt x="324808" y="260237"/>
                    <a:pt x="319956" y="260237"/>
                  </a:cubicBezTo>
                  <a:cubicBezTo>
                    <a:pt x="315104" y="260237"/>
                    <a:pt x="311171" y="256304"/>
                    <a:pt x="311171" y="251452"/>
                  </a:cubicBezTo>
                  <a:cubicBezTo>
                    <a:pt x="311171" y="246600"/>
                    <a:pt x="315104" y="242667"/>
                    <a:pt x="319956" y="242667"/>
                  </a:cubicBezTo>
                  <a:close/>
                  <a:moveTo>
                    <a:pt x="291711" y="242667"/>
                  </a:moveTo>
                  <a:cubicBezTo>
                    <a:pt x="296563" y="242667"/>
                    <a:pt x="300496" y="246600"/>
                    <a:pt x="300496" y="251452"/>
                  </a:cubicBezTo>
                  <a:cubicBezTo>
                    <a:pt x="300496" y="256304"/>
                    <a:pt x="296563" y="260237"/>
                    <a:pt x="291711" y="260237"/>
                  </a:cubicBezTo>
                  <a:cubicBezTo>
                    <a:pt x="286860" y="260237"/>
                    <a:pt x="282926" y="256304"/>
                    <a:pt x="282926" y="251452"/>
                  </a:cubicBezTo>
                  <a:cubicBezTo>
                    <a:pt x="282926" y="246600"/>
                    <a:pt x="286860" y="242667"/>
                    <a:pt x="291711" y="242667"/>
                  </a:cubicBezTo>
                  <a:close/>
                  <a:moveTo>
                    <a:pt x="263465" y="242667"/>
                  </a:moveTo>
                  <a:cubicBezTo>
                    <a:pt x="268317" y="242667"/>
                    <a:pt x="272250" y="246600"/>
                    <a:pt x="272250" y="251452"/>
                  </a:cubicBezTo>
                  <a:cubicBezTo>
                    <a:pt x="272250" y="256304"/>
                    <a:pt x="268317" y="260237"/>
                    <a:pt x="263465" y="260237"/>
                  </a:cubicBezTo>
                  <a:cubicBezTo>
                    <a:pt x="258613" y="260237"/>
                    <a:pt x="254680" y="256304"/>
                    <a:pt x="254680" y="251452"/>
                  </a:cubicBezTo>
                  <a:cubicBezTo>
                    <a:pt x="254680" y="246600"/>
                    <a:pt x="258613" y="242667"/>
                    <a:pt x="263465" y="242667"/>
                  </a:cubicBezTo>
                  <a:close/>
                  <a:moveTo>
                    <a:pt x="235220" y="242667"/>
                  </a:moveTo>
                  <a:cubicBezTo>
                    <a:pt x="240072" y="242667"/>
                    <a:pt x="244005" y="246600"/>
                    <a:pt x="244005" y="251452"/>
                  </a:cubicBezTo>
                  <a:cubicBezTo>
                    <a:pt x="244005" y="256304"/>
                    <a:pt x="240072" y="260237"/>
                    <a:pt x="235220" y="260237"/>
                  </a:cubicBezTo>
                  <a:cubicBezTo>
                    <a:pt x="230368" y="260237"/>
                    <a:pt x="226435" y="256304"/>
                    <a:pt x="226435" y="251452"/>
                  </a:cubicBezTo>
                  <a:cubicBezTo>
                    <a:pt x="226435" y="246600"/>
                    <a:pt x="230368" y="242667"/>
                    <a:pt x="235220" y="242667"/>
                  </a:cubicBezTo>
                  <a:close/>
                  <a:moveTo>
                    <a:pt x="206974" y="242667"/>
                  </a:moveTo>
                  <a:cubicBezTo>
                    <a:pt x="211826" y="242667"/>
                    <a:pt x="215759" y="246600"/>
                    <a:pt x="215759" y="251452"/>
                  </a:cubicBezTo>
                  <a:cubicBezTo>
                    <a:pt x="215759" y="256304"/>
                    <a:pt x="211826" y="260237"/>
                    <a:pt x="206974" y="260237"/>
                  </a:cubicBezTo>
                  <a:cubicBezTo>
                    <a:pt x="202122" y="260237"/>
                    <a:pt x="198189" y="256304"/>
                    <a:pt x="198189" y="251452"/>
                  </a:cubicBezTo>
                  <a:cubicBezTo>
                    <a:pt x="198189" y="246600"/>
                    <a:pt x="202122" y="242667"/>
                    <a:pt x="206974" y="242667"/>
                  </a:cubicBezTo>
                  <a:close/>
                  <a:moveTo>
                    <a:pt x="178729" y="242667"/>
                  </a:moveTo>
                  <a:cubicBezTo>
                    <a:pt x="183581" y="242667"/>
                    <a:pt x="187514" y="246600"/>
                    <a:pt x="187514" y="251452"/>
                  </a:cubicBezTo>
                  <a:cubicBezTo>
                    <a:pt x="187514" y="256304"/>
                    <a:pt x="183581" y="260237"/>
                    <a:pt x="178729" y="260237"/>
                  </a:cubicBezTo>
                  <a:cubicBezTo>
                    <a:pt x="173877" y="260237"/>
                    <a:pt x="169944" y="256304"/>
                    <a:pt x="169944" y="251452"/>
                  </a:cubicBezTo>
                  <a:cubicBezTo>
                    <a:pt x="169944" y="246600"/>
                    <a:pt x="173877" y="242667"/>
                    <a:pt x="178729" y="242667"/>
                  </a:cubicBezTo>
                  <a:close/>
                  <a:moveTo>
                    <a:pt x="150484" y="242667"/>
                  </a:moveTo>
                  <a:cubicBezTo>
                    <a:pt x="155335" y="242667"/>
                    <a:pt x="159269" y="246600"/>
                    <a:pt x="159269" y="251452"/>
                  </a:cubicBezTo>
                  <a:cubicBezTo>
                    <a:pt x="159269" y="256304"/>
                    <a:pt x="155335" y="260237"/>
                    <a:pt x="150484" y="260237"/>
                  </a:cubicBezTo>
                  <a:cubicBezTo>
                    <a:pt x="145631" y="260237"/>
                    <a:pt x="141698" y="256304"/>
                    <a:pt x="141698" y="251452"/>
                  </a:cubicBezTo>
                  <a:cubicBezTo>
                    <a:pt x="141698" y="246600"/>
                    <a:pt x="145631" y="242667"/>
                    <a:pt x="150484" y="242667"/>
                  </a:cubicBezTo>
                  <a:close/>
                  <a:moveTo>
                    <a:pt x="122238" y="242667"/>
                  </a:moveTo>
                  <a:cubicBezTo>
                    <a:pt x="127090" y="242667"/>
                    <a:pt x="131023" y="246600"/>
                    <a:pt x="131023" y="251452"/>
                  </a:cubicBezTo>
                  <a:cubicBezTo>
                    <a:pt x="131023" y="256304"/>
                    <a:pt x="127090" y="260237"/>
                    <a:pt x="122238" y="260237"/>
                  </a:cubicBezTo>
                  <a:cubicBezTo>
                    <a:pt x="117386" y="260237"/>
                    <a:pt x="113453" y="256304"/>
                    <a:pt x="113453" y="251452"/>
                  </a:cubicBezTo>
                  <a:cubicBezTo>
                    <a:pt x="113453" y="246600"/>
                    <a:pt x="117386" y="242667"/>
                    <a:pt x="122238" y="242667"/>
                  </a:cubicBezTo>
                  <a:close/>
                  <a:moveTo>
                    <a:pt x="93993" y="242667"/>
                  </a:moveTo>
                  <a:cubicBezTo>
                    <a:pt x="98845" y="242667"/>
                    <a:pt x="102778" y="246600"/>
                    <a:pt x="102778" y="251452"/>
                  </a:cubicBezTo>
                  <a:cubicBezTo>
                    <a:pt x="102778" y="256304"/>
                    <a:pt x="98845" y="260237"/>
                    <a:pt x="93993" y="260237"/>
                  </a:cubicBezTo>
                  <a:cubicBezTo>
                    <a:pt x="89141" y="260237"/>
                    <a:pt x="85208" y="256304"/>
                    <a:pt x="85208" y="251452"/>
                  </a:cubicBezTo>
                  <a:cubicBezTo>
                    <a:pt x="85208" y="246600"/>
                    <a:pt x="89141" y="242667"/>
                    <a:pt x="93993" y="242667"/>
                  </a:cubicBezTo>
                  <a:close/>
                  <a:moveTo>
                    <a:pt x="65748" y="242667"/>
                  </a:moveTo>
                  <a:cubicBezTo>
                    <a:pt x="70600" y="242667"/>
                    <a:pt x="74533" y="246600"/>
                    <a:pt x="74533" y="251452"/>
                  </a:cubicBezTo>
                  <a:cubicBezTo>
                    <a:pt x="74533" y="256304"/>
                    <a:pt x="70600" y="260237"/>
                    <a:pt x="65748" y="260237"/>
                  </a:cubicBezTo>
                  <a:cubicBezTo>
                    <a:pt x="60896" y="260237"/>
                    <a:pt x="56962" y="256304"/>
                    <a:pt x="56962" y="251452"/>
                  </a:cubicBezTo>
                  <a:cubicBezTo>
                    <a:pt x="56962" y="246600"/>
                    <a:pt x="60896" y="242667"/>
                    <a:pt x="65748" y="242667"/>
                  </a:cubicBezTo>
                  <a:close/>
                  <a:moveTo>
                    <a:pt x="37502" y="242667"/>
                  </a:moveTo>
                  <a:cubicBezTo>
                    <a:pt x="42354" y="242667"/>
                    <a:pt x="46287" y="246600"/>
                    <a:pt x="46287" y="251452"/>
                  </a:cubicBezTo>
                  <a:cubicBezTo>
                    <a:pt x="46287" y="256304"/>
                    <a:pt x="42354" y="260237"/>
                    <a:pt x="37502" y="260237"/>
                  </a:cubicBezTo>
                  <a:cubicBezTo>
                    <a:pt x="32650" y="260237"/>
                    <a:pt x="28717" y="256304"/>
                    <a:pt x="28717" y="251452"/>
                  </a:cubicBezTo>
                  <a:cubicBezTo>
                    <a:pt x="28717" y="246600"/>
                    <a:pt x="32650" y="242667"/>
                    <a:pt x="37502" y="242667"/>
                  </a:cubicBezTo>
                  <a:close/>
                  <a:moveTo>
                    <a:pt x="9256" y="242667"/>
                  </a:moveTo>
                  <a:cubicBezTo>
                    <a:pt x="14108" y="242667"/>
                    <a:pt x="18042" y="246600"/>
                    <a:pt x="18042" y="251452"/>
                  </a:cubicBezTo>
                  <a:cubicBezTo>
                    <a:pt x="18042" y="256304"/>
                    <a:pt x="14108" y="260237"/>
                    <a:pt x="9256" y="260237"/>
                  </a:cubicBezTo>
                  <a:cubicBezTo>
                    <a:pt x="4404" y="260237"/>
                    <a:pt x="471" y="256304"/>
                    <a:pt x="471" y="251452"/>
                  </a:cubicBezTo>
                  <a:cubicBezTo>
                    <a:pt x="471" y="246600"/>
                    <a:pt x="4404" y="242667"/>
                    <a:pt x="9256" y="242667"/>
                  </a:cubicBezTo>
                  <a:close/>
                  <a:moveTo>
                    <a:pt x="4966269" y="218438"/>
                  </a:moveTo>
                  <a:lnTo>
                    <a:pt x="4966685" y="218854"/>
                  </a:lnTo>
                  <a:lnTo>
                    <a:pt x="4966685" y="235128"/>
                  </a:lnTo>
                  <a:lnTo>
                    <a:pt x="4966269" y="235544"/>
                  </a:lnTo>
                  <a:cubicBezTo>
                    <a:pt x="4961545" y="235544"/>
                    <a:pt x="4957716" y="231715"/>
                    <a:pt x="4957716" y="226991"/>
                  </a:cubicBezTo>
                  <a:cubicBezTo>
                    <a:pt x="4957716" y="222267"/>
                    <a:pt x="4961545" y="218438"/>
                    <a:pt x="4966269" y="218438"/>
                  </a:cubicBezTo>
                  <a:close/>
                  <a:moveTo>
                    <a:pt x="4938023" y="218438"/>
                  </a:moveTo>
                  <a:cubicBezTo>
                    <a:pt x="4942746" y="218438"/>
                    <a:pt x="4946576" y="222267"/>
                    <a:pt x="4946576" y="226991"/>
                  </a:cubicBezTo>
                  <a:cubicBezTo>
                    <a:pt x="4946576" y="231715"/>
                    <a:pt x="4942746" y="235544"/>
                    <a:pt x="4938023" y="235544"/>
                  </a:cubicBezTo>
                  <a:cubicBezTo>
                    <a:pt x="4933299" y="235544"/>
                    <a:pt x="4929470" y="231715"/>
                    <a:pt x="4929470" y="226991"/>
                  </a:cubicBezTo>
                  <a:cubicBezTo>
                    <a:pt x="4929470" y="222267"/>
                    <a:pt x="4933299" y="218438"/>
                    <a:pt x="4938023" y="218438"/>
                  </a:cubicBezTo>
                  <a:close/>
                  <a:moveTo>
                    <a:pt x="4909778" y="218438"/>
                  </a:moveTo>
                  <a:cubicBezTo>
                    <a:pt x="4914502" y="218438"/>
                    <a:pt x="4918331" y="222267"/>
                    <a:pt x="4918331" y="226991"/>
                  </a:cubicBezTo>
                  <a:cubicBezTo>
                    <a:pt x="4918331" y="231715"/>
                    <a:pt x="4914502" y="235544"/>
                    <a:pt x="4909778" y="235544"/>
                  </a:cubicBezTo>
                  <a:cubicBezTo>
                    <a:pt x="4905054" y="235544"/>
                    <a:pt x="4901225" y="231715"/>
                    <a:pt x="4901225" y="226991"/>
                  </a:cubicBezTo>
                  <a:cubicBezTo>
                    <a:pt x="4901225" y="222267"/>
                    <a:pt x="4905054" y="218438"/>
                    <a:pt x="4909778" y="218438"/>
                  </a:cubicBezTo>
                  <a:close/>
                  <a:moveTo>
                    <a:pt x="4881532" y="218438"/>
                  </a:moveTo>
                  <a:cubicBezTo>
                    <a:pt x="4886255" y="218438"/>
                    <a:pt x="4890085" y="222267"/>
                    <a:pt x="4890085" y="226991"/>
                  </a:cubicBezTo>
                  <a:cubicBezTo>
                    <a:pt x="4890085" y="231715"/>
                    <a:pt x="4886255" y="235544"/>
                    <a:pt x="4881532" y="235544"/>
                  </a:cubicBezTo>
                  <a:cubicBezTo>
                    <a:pt x="4876808" y="235544"/>
                    <a:pt x="4872979" y="231715"/>
                    <a:pt x="4872979" y="226991"/>
                  </a:cubicBezTo>
                  <a:cubicBezTo>
                    <a:pt x="4872979" y="222267"/>
                    <a:pt x="4876808" y="218438"/>
                    <a:pt x="4881532" y="218438"/>
                  </a:cubicBezTo>
                  <a:close/>
                  <a:moveTo>
                    <a:pt x="4853287" y="218438"/>
                  </a:moveTo>
                  <a:cubicBezTo>
                    <a:pt x="4858011" y="218438"/>
                    <a:pt x="4861840" y="222267"/>
                    <a:pt x="4861840" y="226991"/>
                  </a:cubicBezTo>
                  <a:cubicBezTo>
                    <a:pt x="4861840" y="231715"/>
                    <a:pt x="4858011" y="235544"/>
                    <a:pt x="4853287" y="235544"/>
                  </a:cubicBezTo>
                  <a:cubicBezTo>
                    <a:pt x="4848563" y="235544"/>
                    <a:pt x="4844734" y="231715"/>
                    <a:pt x="4844734" y="226991"/>
                  </a:cubicBezTo>
                  <a:cubicBezTo>
                    <a:pt x="4844734" y="222267"/>
                    <a:pt x="4848563" y="218438"/>
                    <a:pt x="4853287" y="218438"/>
                  </a:cubicBezTo>
                  <a:close/>
                  <a:moveTo>
                    <a:pt x="4825041" y="218438"/>
                  </a:moveTo>
                  <a:cubicBezTo>
                    <a:pt x="4829765" y="218438"/>
                    <a:pt x="4833594" y="222267"/>
                    <a:pt x="4833594" y="226991"/>
                  </a:cubicBezTo>
                  <a:cubicBezTo>
                    <a:pt x="4833594" y="231715"/>
                    <a:pt x="4829765" y="235544"/>
                    <a:pt x="4825041" y="235544"/>
                  </a:cubicBezTo>
                  <a:cubicBezTo>
                    <a:pt x="4820317" y="235544"/>
                    <a:pt x="4816488" y="231715"/>
                    <a:pt x="4816488" y="226991"/>
                  </a:cubicBezTo>
                  <a:cubicBezTo>
                    <a:pt x="4816488" y="222267"/>
                    <a:pt x="4820317" y="218438"/>
                    <a:pt x="4825041" y="218438"/>
                  </a:cubicBezTo>
                  <a:close/>
                  <a:moveTo>
                    <a:pt x="4796796" y="218438"/>
                  </a:moveTo>
                  <a:cubicBezTo>
                    <a:pt x="4801520" y="218438"/>
                    <a:pt x="4805349" y="222267"/>
                    <a:pt x="4805349" y="226991"/>
                  </a:cubicBezTo>
                  <a:cubicBezTo>
                    <a:pt x="4805349" y="231715"/>
                    <a:pt x="4801520" y="235544"/>
                    <a:pt x="4796796" y="235544"/>
                  </a:cubicBezTo>
                  <a:cubicBezTo>
                    <a:pt x="4792072" y="235544"/>
                    <a:pt x="4788243" y="231715"/>
                    <a:pt x="4788243" y="226991"/>
                  </a:cubicBezTo>
                  <a:cubicBezTo>
                    <a:pt x="4788243" y="222267"/>
                    <a:pt x="4792072" y="218438"/>
                    <a:pt x="4796796" y="218438"/>
                  </a:cubicBezTo>
                  <a:close/>
                  <a:moveTo>
                    <a:pt x="4768550" y="218438"/>
                  </a:moveTo>
                  <a:cubicBezTo>
                    <a:pt x="4773273" y="218438"/>
                    <a:pt x="4777103" y="222267"/>
                    <a:pt x="4777103" y="226991"/>
                  </a:cubicBezTo>
                  <a:cubicBezTo>
                    <a:pt x="4777103" y="231715"/>
                    <a:pt x="4773273" y="235544"/>
                    <a:pt x="4768550" y="235544"/>
                  </a:cubicBezTo>
                  <a:cubicBezTo>
                    <a:pt x="4763826" y="235544"/>
                    <a:pt x="4759997" y="231715"/>
                    <a:pt x="4759997" y="226991"/>
                  </a:cubicBezTo>
                  <a:cubicBezTo>
                    <a:pt x="4759997" y="222267"/>
                    <a:pt x="4763826" y="218438"/>
                    <a:pt x="4768550" y="218438"/>
                  </a:cubicBezTo>
                  <a:close/>
                  <a:moveTo>
                    <a:pt x="4740305" y="218438"/>
                  </a:moveTo>
                  <a:cubicBezTo>
                    <a:pt x="4745029" y="218438"/>
                    <a:pt x="4748858" y="222267"/>
                    <a:pt x="4748858" y="226991"/>
                  </a:cubicBezTo>
                  <a:cubicBezTo>
                    <a:pt x="4748858" y="231715"/>
                    <a:pt x="4745029" y="235544"/>
                    <a:pt x="4740305" y="235544"/>
                  </a:cubicBezTo>
                  <a:cubicBezTo>
                    <a:pt x="4735582" y="235544"/>
                    <a:pt x="4731752" y="231715"/>
                    <a:pt x="4731752" y="226991"/>
                  </a:cubicBezTo>
                  <a:cubicBezTo>
                    <a:pt x="4731752" y="222267"/>
                    <a:pt x="4735581" y="218438"/>
                    <a:pt x="4740305" y="218438"/>
                  </a:cubicBezTo>
                  <a:close/>
                  <a:moveTo>
                    <a:pt x="4712059" y="218438"/>
                  </a:moveTo>
                  <a:cubicBezTo>
                    <a:pt x="4716782" y="218438"/>
                    <a:pt x="4720612" y="222267"/>
                    <a:pt x="4720612" y="226991"/>
                  </a:cubicBezTo>
                  <a:cubicBezTo>
                    <a:pt x="4720612" y="231715"/>
                    <a:pt x="4716783" y="235544"/>
                    <a:pt x="4712059" y="235544"/>
                  </a:cubicBezTo>
                  <a:cubicBezTo>
                    <a:pt x="4707335" y="235544"/>
                    <a:pt x="4703506" y="231715"/>
                    <a:pt x="4703506" y="226991"/>
                  </a:cubicBezTo>
                  <a:cubicBezTo>
                    <a:pt x="4703506" y="222267"/>
                    <a:pt x="4707335" y="218438"/>
                    <a:pt x="4712059" y="218438"/>
                  </a:cubicBezTo>
                  <a:close/>
                  <a:moveTo>
                    <a:pt x="4683814" y="218438"/>
                  </a:moveTo>
                  <a:cubicBezTo>
                    <a:pt x="4688538" y="218438"/>
                    <a:pt x="4692367" y="222267"/>
                    <a:pt x="4692367" y="226991"/>
                  </a:cubicBezTo>
                  <a:cubicBezTo>
                    <a:pt x="4692367" y="231715"/>
                    <a:pt x="4688538" y="235544"/>
                    <a:pt x="4683814" y="235544"/>
                  </a:cubicBezTo>
                  <a:cubicBezTo>
                    <a:pt x="4679091" y="235544"/>
                    <a:pt x="4675261" y="231715"/>
                    <a:pt x="4675261" y="226991"/>
                  </a:cubicBezTo>
                  <a:cubicBezTo>
                    <a:pt x="4675261" y="222267"/>
                    <a:pt x="4679090" y="218438"/>
                    <a:pt x="4683814" y="218438"/>
                  </a:cubicBezTo>
                  <a:close/>
                  <a:moveTo>
                    <a:pt x="4655568" y="218438"/>
                  </a:moveTo>
                  <a:cubicBezTo>
                    <a:pt x="4660291" y="218438"/>
                    <a:pt x="4664121" y="222267"/>
                    <a:pt x="4664121" y="226991"/>
                  </a:cubicBezTo>
                  <a:cubicBezTo>
                    <a:pt x="4664121" y="231715"/>
                    <a:pt x="4660291" y="235544"/>
                    <a:pt x="4655568" y="235544"/>
                  </a:cubicBezTo>
                  <a:cubicBezTo>
                    <a:pt x="4650844" y="235544"/>
                    <a:pt x="4647015" y="231715"/>
                    <a:pt x="4647015" y="226991"/>
                  </a:cubicBezTo>
                  <a:cubicBezTo>
                    <a:pt x="4647015" y="222267"/>
                    <a:pt x="4650844" y="218438"/>
                    <a:pt x="4655568" y="218438"/>
                  </a:cubicBezTo>
                  <a:close/>
                  <a:moveTo>
                    <a:pt x="4627323" y="218438"/>
                  </a:moveTo>
                  <a:cubicBezTo>
                    <a:pt x="4632047" y="218438"/>
                    <a:pt x="4635876" y="222267"/>
                    <a:pt x="4635876" y="226991"/>
                  </a:cubicBezTo>
                  <a:cubicBezTo>
                    <a:pt x="4635876" y="231715"/>
                    <a:pt x="4632047" y="235544"/>
                    <a:pt x="4627323" y="235544"/>
                  </a:cubicBezTo>
                  <a:cubicBezTo>
                    <a:pt x="4622600" y="235544"/>
                    <a:pt x="4618770" y="231715"/>
                    <a:pt x="4618770" y="226991"/>
                  </a:cubicBezTo>
                  <a:cubicBezTo>
                    <a:pt x="4618770" y="222267"/>
                    <a:pt x="4622600" y="218438"/>
                    <a:pt x="4627323" y="218438"/>
                  </a:cubicBezTo>
                  <a:close/>
                  <a:moveTo>
                    <a:pt x="4599077" y="218438"/>
                  </a:moveTo>
                  <a:cubicBezTo>
                    <a:pt x="4603801" y="218438"/>
                    <a:pt x="4607630" y="222267"/>
                    <a:pt x="4607630" y="226991"/>
                  </a:cubicBezTo>
                  <a:cubicBezTo>
                    <a:pt x="4607630" y="231715"/>
                    <a:pt x="4603801" y="235544"/>
                    <a:pt x="4599077" y="235544"/>
                  </a:cubicBezTo>
                  <a:cubicBezTo>
                    <a:pt x="4594353" y="235544"/>
                    <a:pt x="4590524" y="231715"/>
                    <a:pt x="4590524" y="226991"/>
                  </a:cubicBezTo>
                  <a:cubicBezTo>
                    <a:pt x="4590524" y="222267"/>
                    <a:pt x="4594353" y="218438"/>
                    <a:pt x="4599077" y="218438"/>
                  </a:cubicBezTo>
                  <a:close/>
                  <a:moveTo>
                    <a:pt x="4570832" y="218438"/>
                  </a:moveTo>
                  <a:cubicBezTo>
                    <a:pt x="4575556" y="218438"/>
                    <a:pt x="4579385" y="222267"/>
                    <a:pt x="4579385" y="226991"/>
                  </a:cubicBezTo>
                  <a:cubicBezTo>
                    <a:pt x="4579385" y="231715"/>
                    <a:pt x="4575556" y="235544"/>
                    <a:pt x="4570832" y="235544"/>
                  </a:cubicBezTo>
                  <a:cubicBezTo>
                    <a:pt x="4566109" y="235544"/>
                    <a:pt x="4562280" y="231715"/>
                    <a:pt x="4562280" y="226991"/>
                  </a:cubicBezTo>
                  <a:cubicBezTo>
                    <a:pt x="4562280" y="222267"/>
                    <a:pt x="4566109" y="218438"/>
                    <a:pt x="4570832" y="218438"/>
                  </a:cubicBezTo>
                  <a:close/>
                  <a:moveTo>
                    <a:pt x="4542586" y="218438"/>
                  </a:moveTo>
                  <a:cubicBezTo>
                    <a:pt x="4547310" y="218438"/>
                    <a:pt x="4551139" y="222267"/>
                    <a:pt x="4551139" y="226991"/>
                  </a:cubicBezTo>
                  <a:cubicBezTo>
                    <a:pt x="4551139" y="231715"/>
                    <a:pt x="4547310" y="235544"/>
                    <a:pt x="4542586" y="235544"/>
                  </a:cubicBezTo>
                  <a:cubicBezTo>
                    <a:pt x="4537862" y="235544"/>
                    <a:pt x="4534033" y="231715"/>
                    <a:pt x="4534033" y="226991"/>
                  </a:cubicBezTo>
                  <a:cubicBezTo>
                    <a:pt x="4534033" y="222267"/>
                    <a:pt x="4537862" y="218438"/>
                    <a:pt x="4542586" y="218438"/>
                  </a:cubicBezTo>
                  <a:close/>
                  <a:moveTo>
                    <a:pt x="4514341" y="218438"/>
                  </a:moveTo>
                  <a:cubicBezTo>
                    <a:pt x="4519065" y="218438"/>
                    <a:pt x="4522894" y="222267"/>
                    <a:pt x="4522894" y="226991"/>
                  </a:cubicBezTo>
                  <a:cubicBezTo>
                    <a:pt x="4522894" y="231715"/>
                    <a:pt x="4519065" y="235544"/>
                    <a:pt x="4514341" y="235544"/>
                  </a:cubicBezTo>
                  <a:cubicBezTo>
                    <a:pt x="4509618" y="235544"/>
                    <a:pt x="4505788" y="231715"/>
                    <a:pt x="4505788" y="226991"/>
                  </a:cubicBezTo>
                  <a:cubicBezTo>
                    <a:pt x="4505788" y="222267"/>
                    <a:pt x="4509618" y="218438"/>
                    <a:pt x="4514341" y="218438"/>
                  </a:cubicBezTo>
                  <a:close/>
                  <a:moveTo>
                    <a:pt x="4486095" y="218438"/>
                  </a:moveTo>
                  <a:cubicBezTo>
                    <a:pt x="4490819" y="218438"/>
                    <a:pt x="4494648" y="222267"/>
                    <a:pt x="4494648" y="226991"/>
                  </a:cubicBezTo>
                  <a:cubicBezTo>
                    <a:pt x="4494648" y="231715"/>
                    <a:pt x="4490819" y="235544"/>
                    <a:pt x="4486095" y="235544"/>
                  </a:cubicBezTo>
                  <a:cubicBezTo>
                    <a:pt x="4481371" y="235544"/>
                    <a:pt x="4477542" y="231715"/>
                    <a:pt x="4477542" y="226991"/>
                  </a:cubicBezTo>
                  <a:cubicBezTo>
                    <a:pt x="4477542" y="222267"/>
                    <a:pt x="4481371" y="218438"/>
                    <a:pt x="4486095" y="218438"/>
                  </a:cubicBezTo>
                  <a:close/>
                  <a:moveTo>
                    <a:pt x="4457850" y="218438"/>
                  </a:moveTo>
                  <a:cubicBezTo>
                    <a:pt x="4462574" y="218438"/>
                    <a:pt x="4466403" y="222267"/>
                    <a:pt x="4466403" y="226991"/>
                  </a:cubicBezTo>
                  <a:cubicBezTo>
                    <a:pt x="4466403" y="231715"/>
                    <a:pt x="4462574" y="235544"/>
                    <a:pt x="4457850" y="235544"/>
                  </a:cubicBezTo>
                  <a:cubicBezTo>
                    <a:pt x="4453127" y="235544"/>
                    <a:pt x="4449297" y="231715"/>
                    <a:pt x="4449297" y="226991"/>
                  </a:cubicBezTo>
                  <a:cubicBezTo>
                    <a:pt x="4449297" y="222267"/>
                    <a:pt x="4453127" y="218438"/>
                    <a:pt x="4457850" y="218438"/>
                  </a:cubicBezTo>
                  <a:close/>
                  <a:moveTo>
                    <a:pt x="4429604" y="218438"/>
                  </a:moveTo>
                  <a:cubicBezTo>
                    <a:pt x="4434328" y="218438"/>
                    <a:pt x="4438157" y="222267"/>
                    <a:pt x="4438157" y="226991"/>
                  </a:cubicBezTo>
                  <a:cubicBezTo>
                    <a:pt x="4438157" y="231715"/>
                    <a:pt x="4434328" y="235544"/>
                    <a:pt x="4429604" y="235544"/>
                  </a:cubicBezTo>
                  <a:cubicBezTo>
                    <a:pt x="4424880" y="235544"/>
                    <a:pt x="4421051" y="231715"/>
                    <a:pt x="4421051" y="226991"/>
                  </a:cubicBezTo>
                  <a:cubicBezTo>
                    <a:pt x="4421051" y="222267"/>
                    <a:pt x="4424880" y="218438"/>
                    <a:pt x="4429604" y="218438"/>
                  </a:cubicBezTo>
                  <a:close/>
                  <a:moveTo>
                    <a:pt x="4401360" y="218438"/>
                  </a:moveTo>
                  <a:cubicBezTo>
                    <a:pt x="4406083" y="218438"/>
                    <a:pt x="4409912" y="222267"/>
                    <a:pt x="4409912" y="226991"/>
                  </a:cubicBezTo>
                  <a:cubicBezTo>
                    <a:pt x="4409912" y="231715"/>
                    <a:pt x="4406083" y="235544"/>
                    <a:pt x="4401360" y="235544"/>
                  </a:cubicBezTo>
                  <a:cubicBezTo>
                    <a:pt x="4396636" y="235544"/>
                    <a:pt x="4392806" y="231715"/>
                    <a:pt x="4392806" y="226991"/>
                  </a:cubicBezTo>
                  <a:cubicBezTo>
                    <a:pt x="4392806" y="222267"/>
                    <a:pt x="4396636" y="218438"/>
                    <a:pt x="4401360" y="218438"/>
                  </a:cubicBezTo>
                  <a:close/>
                  <a:moveTo>
                    <a:pt x="4373113" y="218438"/>
                  </a:moveTo>
                  <a:cubicBezTo>
                    <a:pt x="4377837" y="218438"/>
                    <a:pt x="4381666" y="222267"/>
                    <a:pt x="4381666" y="226991"/>
                  </a:cubicBezTo>
                  <a:cubicBezTo>
                    <a:pt x="4381666" y="231715"/>
                    <a:pt x="4377837" y="235544"/>
                    <a:pt x="4373113" y="235544"/>
                  </a:cubicBezTo>
                  <a:cubicBezTo>
                    <a:pt x="4368389" y="235544"/>
                    <a:pt x="4364560" y="231715"/>
                    <a:pt x="4364560" y="226991"/>
                  </a:cubicBezTo>
                  <a:cubicBezTo>
                    <a:pt x="4364560" y="222267"/>
                    <a:pt x="4368389" y="218438"/>
                    <a:pt x="4373113" y="218438"/>
                  </a:cubicBezTo>
                  <a:close/>
                  <a:moveTo>
                    <a:pt x="4344868" y="218438"/>
                  </a:moveTo>
                  <a:cubicBezTo>
                    <a:pt x="4349592" y="218438"/>
                    <a:pt x="4353421" y="222267"/>
                    <a:pt x="4353421" y="226991"/>
                  </a:cubicBezTo>
                  <a:cubicBezTo>
                    <a:pt x="4353421" y="231715"/>
                    <a:pt x="4349592" y="235544"/>
                    <a:pt x="4344868" y="235544"/>
                  </a:cubicBezTo>
                  <a:cubicBezTo>
                    <a:pt x="4340145" y="235544"/>
                    <a:pt x="4336315" y="231715"/>
                    <a:pt x="4336315" y="226991"/>
                  </a:cubicBezTo>
                  <a:cubicBezTo>
                    <a:pt x="4336315" y="222267"/>
                    <a:pt x="4340144" y="218438"/>
                    <a:pt x="4344868" y="218438"/>
                  </a:cubicBezTo>
                  <a:close/>
                  <a:moveTo>
                    <a:pt x="4316622" y="218438"/>
                  </a:moveTo>
                  <a:cubicBezTo>
                    <a:pt x="4321346" y="218438"/>
                    <a:pt x="4325175" y="222267"/>
                    <a:pt x="4325175" y="226991"/>
                  </a:cubicBezTo>
                  <a:cubicBezTo>
                    <a:pt x="4325175" y="231715"/>
                    <a:pt x="4321346" y="235544"/>
                    <a:pt x="4316622" y="235544"/>
                  </a:cubicBezTo>
                  <a:cubicBezTo>
                    <a:pt x="4311898" y="235544"/>
                    <a:pt x="4308069" y="231715"/>
                    <a:pt x="4308069" y="226991"/>
                  </a:cubicBezTo>
                  <a:cubicBezTo>
                    <a:pt x="4308069" y="222267"/>
                    <a:pt x="4311898" y="218438"/>
                    <a:pt x="4316622" y="218438"/>
                  </a:cubicBezTo>
                  <a:close/>
                  <a:moveTo>
                    <a:pt x="4288377" y="218438"/>
                  </a:moveTo>
                  <a:cubicBezTo>
                    <a:pt x="4293101" y="218438"/>
                    <a:pt x="4296930" y="222267"/>
                    <a:pt x="4296930" y="226991"/>
                  </a:cubicBezTo>
                  <a:cubicBezTo>
                    <a:pt x="4296930" y="231715"/>
                    <a:pt x="4293101" y="235544"/>
                    <a:pt x="4288377" y="235544"/>
                  </a:cubicBezTo>
                  <a:cubicBezTo>
                    <a:pt x="4283654" y="235544"/>
                    <a:pt x="4279824" y="231715"/>
                    <a:pt x="4279824" y="226991"/>
                  </a:cubicBezTo>
                  <a:cubicBezTo>
                    <a:pt x="4279824" y="222267"/>
                    <a:pt x="4283654" y="218438"/>
                    <a:pt x="4288377" y="218438"/>
                  </a:cubicBezTo>
                  <a:close/>
                  <a:moveTo>
                    <a:pt x="4260131" y="218438"/>
                  </a:moveTo>
                  <a:cubicBezTo>
                    <a:pt x="4264855" y="218438"/>
                    <a:pt x="4268684" y="222267"/>
                    <a:pt x="4268684" y="226991"/>
                  </a:cubicBezTo>
                  <a:cubicBezTo>
                    <a:pt x="4268684" y="231715"/>
                    <a:pt x="4264855" y="235544"/>
                    <a:pt x="4260131" y="235544"/>
                  </a:cubicBezTo>
                  <a:cubicBezTo>
                    <a:pt x="4255407" y="235544"/>
                    <a:pt x="4251578" y="231715"/>
                    <a:pt x="4251578" y="226991"/>
                  </a:cubicBezTo>
                  <a:cubicBezTo>
                    <a:pt x="4251578" y="222267"/>
                    <a:pt x="4255407" y="218438"/>
                    <a:pt x="4260131" y="218438"/>
                  </a:cubicBezTo>
                  <a:close/>
                  <a:moveTo>
                    <a:pt x="4231887" y="218438"/>
                  </a:moveTo>
                  <a:cubicBezTo>
                    <a:pt x="4236610" y="218438"/>
                    <a:pt x="4240439" y="222267"/>
                    <a:pt x="4240439" y="226991"/>
                  </a:cubicBezTo>
                  <a:cubicBezTo>
                    <a:pt x="4240439" y="231715"/>
                    <a:pt x="4236610" y="235544"/>
                    <a:pt x="4231887" y="235544"/>
                  </a:cubicBezTo>
                  <a:cubicBezTo>
                    <a:pt x="4227163" y="235544"/>
                    <a:pt x="4223334" y="231715"/>
                    <a:pt x="4223334" y="226991"/>
                  </a:cubicBezTo>
                  <a:cubicBezTo>
                    <a:pt x="4223334" y="222267"/>
                    <a:pt x="4227163" y="218438"/>
                    <a:pt x="4231887" y="218438"/>
                  </a:cubicBezTo>
                  <a:close/>
                  <a:moveTo>
                    <a:pt x="4203640" y="218438"/>
                  </a:moveTo>
                  <a:cubicBezTo>
                    <a:pt x="4208364" y="218438"/>
                    <a:pt x="4212193" y="222267"/>
                    <a:pt x="4212193" y="226991"/>
                  </a:cubicBezTo>
                  <a:cubicBezTo>
                    <a:pt x="4212193" y="231715"/>
                    <a:pt x="4208364" y="235544"/>
                    <a:pt x="4203640" y="235544"/>
                  </a:cubicBezTo>
                  <a:cubicBezTo>
                    <a:pt x="4198917" y="235544"/>
                    <a:pt x="4195087" y="231715"/>
                    <a:pt x="4195087" y="226991"/>
                  </a:cubicBezTo>
                  <a:cubicBezTo>
                    <a:pt x="4195087" y="222267"/>
                    <a:pt x="4198917" y="218438"/>
                    <a:pt x="4203640" y="218438"/>
                  </a:cubicBezTo>
                  <a:close/>
                  <a:moveTo>
                    <a:pt x="4175396" y="218438"/>
                  </a:moveTo>
                  <a:cubicBezTo>
                    <a:pt x="4180119" y="218438"/>
                    <a:pt x="4183948" y="222267"/>
                    <a:pt x="4183948" y="226991"/>
                  </a:cubicBezTo>
                  <a:cubicBezTo>
                    <a:pt x="4183948" y="231715"/>
                    <a:pt x="4180119" y="235544"/>
                    <a:pt x="4175396" y="235544"/>
                  </a:cubicBezTo>
                  <a:cubicBezTo>
                    <a:pt x="4170672" y="235544"/>
                    <a:pt x="4166843" y="231715"/>
                    <a:pt x="4166843" y="226991"/>
                  </a:cubicBezTo>
                  <a:cubicBezTo>
                    <a:pt x="4166843" y="222267"/>
                    <a:pt x="4170672" y="218438"/>
                    <a:pt x="4175396" y="218438"/>
                  </a:cubicBezTo>
                  <a:close/>
                  <a:moveTo>
                    <a:pt x="4147149" y="218438"/>
                  </a:moveTo>
                  <a:cubicBezTo>
                    <a:pt x="4151873" y="218438"/>
                    <a:pt x="4155702" y="222267"/>
                    <a:pt x="4155702" y="226991"/>
                  </a:cubicBezTo>
                  <a:cubicBezTo>
                    <a:pt x="4155702" y="231715"/>
                    <a:pt x="4151873" y="235544"/>
                    <a:pt x="4147149" y="235544"/>
                  </a:cubicBezTo>
                  <a:cubicBezTo>
                    <a:pt x="4142426" y="235544"/>
                    <a:pt x="4138596" y="231715"/>
                    <a:pt x="4138596" y="226991"/>
                  </a:cubicBezTo>
                  <a:cubicBezTo>
                    <a:pt x="4138596" y="222267"/>
                    <a:pt x="4142426" y="218438"/>
                    <a:pt x="4147149" y="218438"/>
                  </a:cubicBezTo>
                  <a:close/>
                  <a:moveTo>
                    <a:pt x="4118905" y="218438"/>
                  </a:moveTo>
                  <a:cubicBezTo>
                    <a:pt x="4123628" y="218438"/>
                    <a:pt x="4127457" y="222267"/>
                    <a:pt x="4127457" y="226991"/>
                  </a:cubicBezTo>
                  <a:cubicBezTo>
                    <a:pt x="4127457" y="231715"/>
                    <a:pt x="4123628" y="235544"/>
                    <a:pt x="4118905" y="235544"/>
                  </a:cubicBezTo>
                  <a:cubicBezTo>
                    <a:pt x="4114181" y="235544"/>
                    <a:pt x="4110352" y="231715"/>
                    <a:pt x="4110352" y="226991"/>
                  </a:cubicBezTo>
                  <a:cubicBezTo>
                    <a:pt x="4110352" y="222267"/>
                    <a:pt x="4114181" y="218438"/>
                    <a:pt x="4118905" y="218438"/>
                  </a:cubicBezTo>
                  <a:close/>
                  <a:moveTo>
                    <a:pt x="4090658" y="218438"/>
                  </a:moveTo>
                  <a:cubicBezTo>
                    <a:pt x="4095382" y="218438"/>
                    <a:pt x="4099211" y="222267"/>
                    <a:pt x="4099211" y="226991"/>
                  </a:cubicBezTo>
                  <a:cubicBezTo>
                    <a:pt x="4099211" y="231715"/>
                    <a:pt x="4095382" y="235544"/>
                    <a:pt x="4090658" y="235544"/>
                  </a:cubicBezTo>
                  <a:cubicBezTo>
                    <a:pt x="4085935" y="235544"/>
                    <a:pt x="4082105" y="231715"/>
                    <a:pt x="4082105" y="226991"/>
                  </a:cubicBezTo>
                  <a:cubicBezTo>
                    <a:pt x="4082105" y="222267"/>
                    <a:pt x="4085935" y="218438"/>
                    <a:pt x="4090658" y="218438"/>
                  </a:cubicBezTo>
                  <a:close/>
                  <a:moveTo>
                    <a:pt x="4062414" y="218438"/>
                  </a:moveTo>
                  <a:cubicBezTo>
                    <a:pt x="4067137" y="218438"/>
                    <a:pt x="4070967" y="222267"/>
                    <a:pt x="4070967" y="226991"/>
                  </a:cubicBezTo>
                  <a:cubicBezTo>
                    <a:pt x="4070967" y="231715"/>
                    <a:pt x="4067137" y="235544"/>
                    <a:pt x="4062414" y="235544"/>
                  </a:cubicBezTo>
                  <a:cubicBezTo>
                    <a:pt x="4057690" y="235544"/>
                    <a:pt x="4053861" y="231715"/>
                    <a:pt x="4053861" y="226991"/>
                  </a:cubicBezTo>
                  <a:cubicBezTo>
                    <a:pt x="4053861" y="222267"/>
                    <a:pt x="4057690" y="218438"/>
                    <a:pt x="4062414" y="218438"/>
                  </a:cubicBezTo>
                  <a:close/>
                  <a:moveTo>
                    <a:pt x="4034167" y="218438"/>
                  </a:moveTo>
                  <a:cubicBezTo>
                    <a:pt x="4038891" y="218438"/>
                    <a:pt x="4042720" y="222267"/>
                    <a:pt x="4042720" y="226991"/>
                  </a:cubicBezTo>
                  <a:cubicBezTo>
                    <a:pt x="4042720" y="231715"/>
                    <a:pt x="4038891" y="235544"/>
                    <a:pt x="4034167" y="235544"/>
                  </a:cubicBezTo>
                  <a:cubicBezTo>
                    <a:pt x="4029444" y="235544"/>
                    <a:pt x="4025614" y="231715"/>
                    <a:pt x="4025614" y="226991"/>
                  </a:cubicBezTo>
                  <a:cubicBezTo>
                    <a:pt x="4025614" y="222267"/>
                    <a:pt x="4029444" y="218438"/>
                    <a:pt x="4034167" y="218438"/>
                  </a:cubicBezTo>
                  <a:close/>
                  <a:moveTo>
                    <a:pt x="4005923" y="218438"/>
                  </a:moveTo>
                  <a:cubicBezTo>
                    <a:pt x="4010646" y="218438"/>
                    <a:pt x="4014476" y="222267"/>
                    <a:pt x="4014476" y="226991"/>
                  </a:cubicBezTo>
                  <a:cubicBezTo>
                    <a:pt x="4014476" y="231715"/>
                    <a:pt x="4010646" y="235544"/>
                    <a:pt x="4005923" y="235544"/>
                  </a:cubicBezTo>
                  <a:cubicBezTo>
                    <a:pt x="4001199" y="235544"/>
                    <a:pt x="3997370" y="231715"/>
                    <a:pt x="3997370" y="226991"/>
                  </a:cubicBezTo>
                  <a:cubicBezTo>
                    <a:pt x="3997370" y="222267"/>
                    <a:pt x="4001199" y="218438"/>
                    <a:pt x="4005923" y="218438"/>
                  </a:cubicBezTo>
                  <a:close/>
                  <a:moveTo>
                    <a:pt x="3977676" y="218438"/>
                  </a:moveTo>
                  <a:cubicBezTo>
                    <a:pt x="3982400" y="218438"/>
                    <a:pt x="3986229" y="222267"/>
                    <a:pt x="3986229" y="226991"/>
                  </a:cubicBezTo>
                  <a:cubicBezTo>
                    <a:pt x="3986229" y="231715"/>
                    <a:pt x="3982400" y="235544"/>
                    <a:pt x="3977676" y="235544"/>
                  </a:cubicBezTo>
                  <a:cubicBezTo>
                    <a:pt x="3972953" y="235544"/>
                    <a:pt x="3969123" y="231715"/>
                    <a:pt x="3969123" y="226991"/>
                  </a:cubicBezTo>
                  <a:cubicBezTo>
                    <a:pt x="3969123" y="222267"/>
                    <a:pt x="3972953" y="218438"/>
                    <a:pt x="3977676" y="218438"/>
                  </a:cubicBezTo>
                  <a:close/>
                  <a:moveTo>
                    <a:pt x="3949432" y="218438"/>
                  </a:moveTo>
                  <a:cubicBezTo>
                    <a:pt x="3954155" y="218438"/>
                    <a:pt x="3957985" y="222267"/>
                    <a:pt x="3957985" y="226991"/>
                  </a:cubicBezTo>
                  <a:cubicBezTo>
                    <a:pt x="3957985" y="231715"/>
                    <a:pt x="3954155" y="235544"/>
                    <a:pt x="3949432" y="235544"/>
                  </a:cubicBezTo>
                  <a:cubicBezTo>
                    <a:pt x="3944708" y="235544"/>
                    <a:pt x="3940879" y="231715"/>
                    <a:pt x="3940879" y="226991"/>
                  </a:cubicBezTo>
                  <a:cubicBezTo>
                    <a:pt x="3940879" y="222267"/>
                    <a:pt x="3944708" y="218438"/>
                    <a:pt x="3949432" y="218438"/>
                  </a:cubicBezTo>
                  <a:close/>
                  <a:moveTo>
                    <a:pt x="3921185" y="218438"/>
                  </a:moveTo>
                  <a:cubicBezTo>
                    <a:pt x="3925909" y="218438"/>
                    <a:pt x="3929738" y="222267"/>
                    <a:pt x="3929738" y="226991"/>
                  </a:cubicBezTo>
                  <a:cubicBezTo>
                    <a:pt x="3929738" y="231715"/>
                    <a:pt x="3925909" y="235544"/>
                    <a:pt x="3921185" y="235544"/>
                  </a:cubicBezTo>
                  <a:cubicBezTo>
                    <a:pt x="3916462" y="235544"/>
                    <a:pt x="3912632" y="231715"/>
                    <a:pt x="3912632" y="226991"/>
                  </a:cubicBezTo>
                  <a:cubicBezTo>
                    <a:pt x="3912632" y="222267"/>
                    <a:pt x="3916462" y="218438"/>
                    <a:pt x="3921185" y="218438"/>
                  </a:cubicBezTo>
                  <a:close/>
                  <a:moveTo>
                    <a:pt x="3892941" y="218438"/>
                  </a:moveTo>
                  <a:cubicBezTo>
                    <a:pt x="3897664" y="218438"/>
                    <a:pt x="3901494" y="222267"/>
                    <a:pt x="3901494" y="226991"/>
                  </a:cubicBezTo>
                  <a:cubicBezTo>
                    <a:pt x="3901494" y="231715"/>
                    <a:pt x="3897664" y="235544"/>
                    <a:pt x="3892941" y="235544"/>
                  </a:cubicBezTo>
                  <a:cubicBezTo>
                    <a:pt x="3888217" y="235544"/>
                    <a:pt x="3884388" y="231715"/>
                    <a:pt x="3884388" y="226991"/>
                  </a:cubicBezTo>
                  <a:cubicBezTo>
                    <a:pt x="3884388" y="222267"/>
                    <a:pt x="3888217" y="218438"/>
                    <a:pt x="3892941" y="218438"/>
                  </a:cubicBezTo>
                  <a:close/>
                  <a:moveTo>
                    <a:pt x="3864695" y="218438"/>
                  </a:moveTo>
                  <a:cubicBezTo>
                    <a:pt x="3869418" y="218438"/>
                    <a:pt x="3873248" y="222267"/>
                    <a:pt x="3873248" y="226991"/>
                  </a:cubicBezTo>
                  <a:cubicBezTo>
                    <a:pt x="3873248" y="231715"/>
                    <a:pt x="3869418" y="235544"/>
                    <a:pt x="3864695" y="235544"/>
                  </a:cubicBezTo>
                  <a:cubicBezTo>
                    <a:pt x="3859971" y="235544"/>
                    <a:pt x="3856142" y="231715"/>
                    <a:pt x="3856142" y="226991"/>
                  </a:cubicBezTo>
                  <a:cubicBezTo>
                    <a:pt x="3856142" y="222267"/>
                    <a:pt x="3859971" y="218438"/>
                    <a:pt x="3864695" y="218438"/>
                  </a:cubicBezTo>
                  <a:close/>
                  <a:moveTo>
                    <a:pt x="3836450" y="218438"/>
                  </a:moveTo>
                  <a:cubicBezTo>
                    <a:pt x="3841174" y="218438"/>
                    <a:pt x="3845003" y="222267"/>
                    <a:pt x="3845003" y="226991"/>
                  </a:cubicBezTo>
                  <a:cubicBezTo>
                    <a:pt x="3845003" y="231715"/>
                    <a:pt x="3841174" y="235544"/>
                    <a:pt x="3836450" y="235544"/>
                  </a:cubicBezTo>
                  <a:cubicBezTo>
                    <a:pt x="3831726" y="235544"/>
                    <a:pt x="3827897" y="231715"/>
                    <a:pt x="3827897" y="226991"/>
                  </a:cubicBezTo>
                  <a:cubicBezTo>
                    <a:pt x="3827897" y="222267"/>
                    <a:pt x="3831726" y="218438"/>
                    <a:pt x="3836450" y="218438"/>
                  </a:cubicBezTo>
                  <a:close/>
                  <a:moveTo>
                    <a:pt x="3808204" y="218438"/>
                  </a:moveTo>
                  <a:cubicBezTo>
                    <a:pt x="3812927" y="218438"/>
                    <a:pt x="3816757" y="222267"/>
                    <a:pt x="3816757" y="226991"/>
                  </a:cubicBezTo>
                  <a:cubicBezTo>
                    <a:pt x="3816757" y="231715"/>
                    <a:pt x="3812927" y="235544"/>
                    <a:pt x="3808204" y="235544"/>
                  </a:cubicBezTo>
                  <a:cubicBezTo>
                    <a:pt x="3803480" y="235544"/>
                    <a:pt x="3799651" y="231715"/>
                    <a:pt x="3799651" y="226991"/>
                  </a:cubicBezTo>
                  <a:cubicBezTo>
                    <a:pt x="3799651" y="222267"/>
                    <a:pt x="3803480" y="218438"/>
                    <a:pt x="3808204" y="218438"/>
                  </a:cubicBezTo>
                  <a:close/>
                  <a:moveTo>
                    <a:pt x="3779959" y="218438"/>
                  </a:moveTo>
                  <a:cubicBezTo>
                    <a:pt x="3784683" y="218438"/>
                    <a:pt x="3788512" y="222267"/>
                    <a:pt x="3788512" y="226991"/>
                  </a:cubicBezTo>
                  <a:cubicBezTo>
                    <a:pt x="3788512" y="231715"/>
                    <a:pt x="3784683" y="235544"/>
                    <a:pt x="3779959" y="235544"/>
                  </a:cubicBezTo>
                  <a:cubicBezTo>
                    <a:pt x="3775235" y="235544"/>
                    <a:pt x="3771406" y="231715"/>
                    <a:pt x="3771406" y="226991"/>
                  </a:cubicBezTo>
                  <a:cubicBezTo>
                    <a:pt x="3771406" y="222267"/>
                    <a:pt x="3775235" y="218438"/>
                    <a:pt x="3779959" y="218438"/>
                  </a:cubicBezTo>
                  <a:close/>
                  <a:moveTo>
                    <a:pt x="3751713" y="218438"/>
                  </a:moveTo>
                  <a:cubicBezTo>
                    <a:pt x="3756436" y="218438"/>
                    <a:pt x="3760266" y="222267"/>
                    <a:pt x="3760266" y="226991"/>
                  </a:cubicBezTo>
                  <a:cubicBezTo>
                    <a:pt x="3760266" y="231715"/>
                    <a:pt x="3756436" y="235544"/>
                    <a:pt x="3751713" y="235544"/>
                  </a:cubicBezTo>
                  <a:cubicBezTo>
                    <a:pt x="3746989" y="235544"/>
                    <a:pt x="3743160" y="231715"/>
                    <a:pt x="3743160" y="226991"/>
                  </a:cubicBezTo>
                  <a:cubicBezTo>
                    <a:pt x="3743160" y="222267"/>
                    <a:pt x="3746989" y="218438"/>
                    <a:pt x="3751713" y="218438"/>
                  </a:cubicBezTo>
                  <a:close/>
                  <a:moveTo>
                    <a:pt x="3723468" y="218438"/>
                  </a:moveTo>
                  <a:cubicBezTo>
                    <a:pt x="3728192" y="218438"/>
                    <a:pt x="3732021" y="222267"/>
                    <a:pt x="3732021" y="226991"/>
                  </a:cubicBezTo>
                  <a:cubicBezTo>
                    <a:pt x="3732021" y="231715"/>
                    <a:pt x="3728192" y="235544"/>
                    <a:pt x="3723468" y="235544"/>
                  </a:cubicBezTo>
                  <a:cubicBezTo>
                    <a:pt x="3718744" y="235544"/>
                    <a:pt x="3714915" y="231715"/>
                    <a:pt x="3714915" y="226991"/>
                  </a:cubicBezTo>
                  <a:cubicBezTo>
                    <a:pt x="3714915" y="222267"/>
                    <a:pt x="3718744" y="218438"/>
                    <a:pt x="3723468" y="218438"/>
                  </a:cubicBezTo>
                  <a:close/>
                  <a:moveTo>
                    <a:pt x="3695222" y="218438"/>
                  </a:moveTo>
                  <a:cubicBezTo>
                    <a:pt x="3699945" y="218438"/>
                    <a:pt x="3703775" y="222267"/>
                    <a:pt x="3703775" y="226991"/>
                  </a:cubicBezTo>
                  <a:cubicBezTo>
                    <a:pt x="3703775" y="231715"/>
                    <a:pt x="3699945" y="235544"/>
                    <a:pt x="3695222" y="235544"/>
                  </a:cubicBezTo>
                  <a:cubicBezTo>
                    <a:pt x="3690498" y="235544"/>
                    <a:pt x="3686669" y="231715"/>
                    <a:pt x="3686669" y="226991"/>
                  </a:cubicBezTo>
                  <a:cubicBezTo>
                    <a:pt x="3686669" y="222267"/>
                    <a:pt x="3690498" y="218438"/>
                    <a:pt x="3695222" y="218438"/>
                  </a:cubicBezTo>
                  <a:close/>
                  <a:moveTo>
                    <a:pt x="3666977" y="218438"/>
                  </a:moveTo>
                  <a:cubicBezTo>
                    <a:pt x="3671701" y="218438"/>
                    <a:pt x="3675530" y="222267"/>
                    <a:pt x="3675530" y="226991"/>
                  </a:cubicBezTo>
                  <a:cubicBezTo>
                    <a:pt x="3675530" y="231715"/>
                    <a:pt x="3671701" y="235544"/>
                    <a:pt x="3666977" y="235544"/>
                  </a:cubicBezTo>
                  <a:cubicBezTo>
                    <a:pt x="3662253" y="235544"/>
                    <a:pt x="3658424" y="231715"/>
                    <a:pt x="3658424" y="226991"/>
                  </a:cubicBezTo>
                  <a:cubicBezTo>
                    <a:pt x="3658424" y="222267"/>
                    <a:pt x="3662253" y="218438"/>
                    <a:pt x="3666977" y="218438"/>
                  </a:cubicBezTo>
                  <a:close/>
                  <a:moveTo>
                    <a:pt x="3638731" y="218438"/>
                  </a:moveTo>
                  <a:cubicBezTo>
                    <a:pt x="3643454" y="218438"/>
                    <a:pt x="3647284" y="222267"/>
                    <a:pt x="3647284" y="226991"/>
                  </a:cubicBezTo>
                  <a:cubicBezTo>
                    <a:pt x="3647284" y="231715"/>
                    <a:pt x="3643454" y="235544"/>
                    <a:pt x="3638731" y="235544"/>
                  </a:cubicBezTo>
                  <a:cubicBezTo>
                    <a:pt x="3634007" y="235544"/>
                    <a:pt x="3630178" y="231715"/>
                    <a:pt x="3630178" y="226991"/>
                  </a:cubicBezTo>
                  <a:cubicBezTo>
                    <a:pt x="3630178" y="222267"/>
                    <a:pt x="3634007" y="218438"/>
                    <a:pt x="3638731" y="218438"/>
                  </a:cubicBezTo>
                  <a:close/>
                  <a:moveTo>
                    <a:pt x="3610486" y="218438"/>
                  </a:moveTo>
                  <a:cubicBezTo>
                    <a:pt x="3615210" y="218438"/>
                    <a:pt x="3619039" y="222267"/>
                    <a:pt x="3619039" y="226991"/>
                  </a:cubicBezTo>
                  <a:cubicBezTo>
                    <a:pt x="3619039" y="231715"/>
                    <a:pt x="3615210" y="235544"/>
                    <a:pt x="3610486" y="235544"/>
                  </a:cubicBezTo>
                  <a:cubicBezTo>
                    <a:pt x="3605762" y="235544"/>
                    <a:pt x="3601933" y="231715"/>
                    <a:pt x="3601933" y="226991"/>
                  </a:cubicBezTo>
                  <a:cubicBezTo>
                    <a:pt x="3601933" y="222267"/>
                    <a:pt x="3605762" y="218438"/>
                    <a:pt x="3610486" y="218438"/>
                  </a:cubicBezTo>
                  <a:close/>
                  <a:moveTo>
                    <a:pt x="3582240" y="218438"/>
                  </a:moveTo>
                  <a:cubicBezTo>
                    <a:pt x="3586963" y="218438"/>
                    <a:pt x="3590793" y="222267"/>
                    <a:pt x="3590793" y="226991"/>
                  </a:cubicBezTo>
                  <a:cubicBezTo>
                    <a:pt x="3590793" y="231715"/>
                    <a:pt x="3586963" y="235544"/>
                    <a:pt x="3582240" y="235544"/>
                  </a:cubicBezTo>
                  <a:cubicBezTo>
                    <a:pt x="3577516" y="235544"/>
                    <a:pt x="3573687" y="231715"/>
                    <a:pt x="3573687" y="226991"/>
                  </a:cubicBezTo>
                  <a:cubicBezTo>
                    <a:pt x="3573687" y="222267"/>
                    <a:pt x="3577516" y="218438"/>
                    <a:pt x="3582240" y="218438"/>
                  </a:cubicBezTo>
                  <a:close/>
                  <a:moveTo>
                    <a:pt x="3553994" y="218438"/>
                  </a:moveTo>
                  <a:cubicBezTo>
                    <a:pt x="3558718" y="218438"/>
                    <a:pt x="3562547" y="222267"/>
                    <a:pt x="3562547" y="226991"/>
                  </a:cubicBezTo>
                  <a:cubicBezTo>
                    <a:pt x="3562547" y="231715"/>
                    <a:pt x="3558718" y="235544"/>
                    <a:pt x="3553994" y="235544"/>
                  </a:cubicBezTo>
                  <a:cubicBezTo>
                    <a:pt x="3549271" y="235544"/>
                    <a:pt x="3545441" y="231715"/>
                    <a:pt x="3545441" y="226991"/>
                  </a:cubicBezTo>
                  <a:cubicBezTo>
                    <a:pt x="3545441" y="222267"/>
                    <a:pt x="3549271" y="218438"/>
                    <a:pt x="3553994" y="218438"/>
                  </a:cubicBezTo>
                  <a:close/>
                  <a:moveTo>
                    <a:pt x="3525749" y="218438"/>
                  </a:moveTo>
                  <a:cubicBezTo>
                    <a:pt x="3530472" y="218438"/>
                    <a:pt x="3534302" y="222267"/>
                    <a:pt x="3534302" y="226991"/>
                  </a:cubicBezTo>
                  <a:cubicBezTo>
                    <a:pt x="3534302" y="231715"/>
                    <a:pt x="3530472" y="235544"/>
                    <a:pt x="3525749" y="235544"/>
                  </a:cubicBezTo>
                  <a:cubicBezTo>
                    <a:pt x="3521025" y="235544"/>
                    <a:pt x="3517196" y="231715"/>
                    <a:pt x="3517196" y="226991"/>
                  </a:cubicBezTo>
                  <a:cubicBezTo>
                    <a:pt x="3517196" y="222267"/>
                    <a:pt x="3521025" y="218438"/>
                    <a:pt x="3525749" y="218438"/>
                  </a:cubicBezTo>
                  <a:close/>
                  <a:moveTo>
                    <a:pt x="3497504" y="218438"/>
                  </a:moveTo>
                  <a:cubicBezTo>
                    <a:pt x="3502227" y="218438"/>
                    <a:pt x="3506056" y="222267"/>
                    <a:pt x="3506056" y="226991"/>
                  </a:cubicBezTo>
                  <a:cubicBezTo>
                    <a:pt x="3506056" y="231715"/>
                    <a:pt x="3502227" y="235544"/>
                    <a:pt x="3497504" y="235544"/>
                  </a:cubicBezTo>
                  <a:cubicBezTo>
                    <a:pt x="3492780" y="235544"/>
                    <a:pt x="3488951" y="231715"/>
                    <a:pt x="3488951" y="226991"/>
                  </a:cubicBezTo>
                  <a:cubicBezTo>
                    <a:pt x="3488951" y="222267"/>
                    <a:pt x="3492780" y="218438"/>
                    <a:pt x="3497504" y="218438"/>
                  </a:cubicBezTo>
                  <a:close/>
                  <a:moveTo>
                    <a:pt x="3469259" y="218438"/>
                  </a:moveTo>
                  <a:cubicBezTo>
                    <a:pt x="3473982" y="218438"/>
                    <a:pt x="3477811" y="222267"/>
                    <a:pt x="3477811" y="226991"/>
                  </a:cubicBezTo>
                  <a:cubicBezTo>
                    <a:pt x="3477811" y="231715"/>
                    <a:pt x="3473982" y="235544"/>
                    <a:pt x="3469259" y="235544"/>
                  </a:cubicBezTo>
                  <a:cubicBezTo>
                    <a:pt x="3464534" y="235544"/>
                    <a:pt x="3460705" y="231715"/>
                    <a:pt x="3460705" y="226991"/>
                  </a:cubicBezTo>
                  <a:cubicBezTo>
                    <a:pt x="3460705" y="222267"/>
                    <a:pt x="3464534" y="218438"/>
                    <a:pt x="3469259" y="218438"/>
                  </a:cubicBezTo>
                  <a:close/>
                  <a:moveTo>
                    <a:pt x="3441013" y="218438"/>
                  </a:moveTo>
                  <a:cubicBezTo>
                    <a:pt x="3445736" y="218438"/>
                    <a:pt x="3449566" y="222267"/>
                    <a:pt x="3449566" y="226991"/>
                  </a:cubicBezTo>
                  <a:cubicBezTo>
                    <a:pt x="3449566" y="231715"/>
                    <a:pt x="3445736" y="235544"/>
                    <a:pt x="3441013" y="235544"/>
                  </a:cubicBezTo>
                  <a:cubicBezTo>
                    <a:pt x="3436289" y="235544"/>
                    <a:pt x="3432460" y="231715"/>
                    <a:pt x="3432460" y="226991"/>
                  </a:cubicBezTo>
                  <a:cubicBezTo>
                    <a:pt x="3432460" y="222267"/>
                    <a:pt x="3436289" y="218438"/>
                    <a:pt x="3441013" y="218438"/>
                  </a:cubicBezTo>
                  <a:close/>
                  <a:moveTo>
                    <a:pt x="3412767" y="218438"/>
                  </a:moveTo>
                  <a:cubicBezTo>
                    <a:pt x="3417491" y="218438"/>
                    <a:pt x="3421320" y="222267"/>
                    <a:pt x="3421320" y="226991"/>
                  </a:cubicBezTo>
                  <a:cubicBezTo>
                    <a:pt x="3421320" y="231715"/>
                    <a:pt x="3417491" y="235544"/>
                    <a:pt x="3412767" y="235544"/>
                  </a:cubicBezTo>
                  <a:cubicBezTo>
                    <a:pt x="3408044" y="235544"/>
                    <a:pt x="3404214" y="231715"/>
                    <a:pt x="3404214" y="226991"/>
                  </a:cubicBezTo>
                  <a:cubicBezTo>
                    <a:pt x="3404214" y="222267"/>
                    <a:pt x="3408044" y="218438"/>
                    <a:pt x="3412767" y="218438"/>
                  </a:cubicBezTo>
                  <a:close/>
                  <a:moveTo>
                    <a:pt x="3384549" y="218438"/>
                  </a:moveTo>
                  <a:cubicBezTo>
                    <a:pt x="3389273" y="218438"/>
                    <a:pt x="3393102" y="222267"/>
                    <a:pt x="3393102" y="226991"/>
                  </a:cubicBezTo>
                  <a:cubicBezTo>
                    <a:pt x="3393102" y="231715"/>
                    <a:pt x="3389273" y="235544"/>
                    <a:pt x="3384549" y="235544"/>
                  </a:cubicBezTo>
                  <a:cubicBezTo>
                    <a:pt x="3379825" y="235544"/>
                    <a:pt x="3375996" y="231715"/>
                    <a:pt x="3375996" y="226991"/>
                  </a:cubicBezTo>
                  <a:cubicBezTo>
                    <a:pt x="3375996" y="222267"/>
                    <a:pt x="3379825" y="218438"/>
                    <a:pt x="3384549" y="218438"/>
                  </a:cubicBezTo>
                  <a:close/>
                  <a:moveTo>
                    <a:pt x="3356311" y="218438"/>
                  </a:moveTo>
                  <a:cubicBezTo>
                    <a:pt x="3361034" y="218438"/>
                    <a:pt x="3364864" y="222267"/>
                    <a:pt x="3364864" y="226991"/>
                  </a:cubicBezTo>
                  <a:cubicBezTo>
                    <a:pt x="3364864" y="231715"/>
                    <a:pt x="3361034" y="235544"/>
                    <a:pt x="3356311" y="235544"/>
                  </a:cubicBezTo>
                  <a:cubicBezTo>
                    <a:pt x="3351587" y="235544"/>
                    <a:pt x="3347758" y="231715"/>
                    <a:pt x="3347758" y="226991"/>
                  </a:cubicBezTo>
                  <a:cubicBezTo>
                    <a:pt x="3347758" y="222267"/>
                    <a:pt x="3351587" y="218438"/>
                    <a:pt x="3356311" y="218438"/>
                  </a:cubicBezTo>
                  <a:close/>
                  <a:moveTo>
                    <a:pt x="3328066" y="218438"/>
                  </a:moveTo>
                  <a:cubicBezTo>
                    <a:pt x="3332790" y="218438"/>
                    <a:pt x="3336619" y="222267"/>
                    <a:pt x="3336619" y="226991"/>
                  </a:cubicBezTo>
                  <a:cubicBezTo>
                    <a:pt x="3336619" y="231715"/>
                    <a:pt x="3332790" y="235544"/>
                    <a:pt x="3328066" y="235544"/>
                  </a:cubicBezTo>
                  <a:cubicBezTo>
                    <a:pt x="3323342" y="235544"/>
                    <a:pt x="3319513" y="231715"/>
                    <a:pt x="3319513" y="226991"/>
                  </a:cubicBezTo>
                  <a:cubicBezTo>
                    <a:pt x="3319513" y="222267"/>
                    <a:pt x="3323342" y="218438"/>
                    <a:pt x="3328066" y="218438"/>
                  </a:cubicBezTo>
                  <a:close/>
                  <a:moveTo>
                    <a:pt x="3299819" y="218438"/>
                  </a:moveTo>
                  <a:cubicBezTo>
                    <a:pt x="3304543" y="218438"/>
                    <a:pt x="3308373" y="222267"/>
                    <a:pt x="3308373" y="226991"/>
                  </a:cubicBezTo>
                  <a:cubicBezTo>
                    <a:pt x="3308373" y="231715"/>
                    <a:pt x="3304543" y="235544"/>
                    <a:pt x="3299819" y="235544"/>
                  </a:cubicBezTo>
                  <a:cubicBezTo>
                    <a:pt x="3295096" y="235544"/>
                    <a:pt x="3291267" y="231715"/>
                    <a:pt x="3291267" y="226991"/>
                  </a:cubicBezTo>
                  <a:cubicBezTo>
                    <a:pt x="3291267" y="222267"/>
                    <a:pt x="3295096" y="218438"/>
                    <a:pt x="3299819" y="218438"/>
                  </a:cubicBezTo>
                  <a:close/>
                  <a:moveTo>
                    <a:pt x="3271575" y="218438"/>
                  </a:moveTo>
                  <a:cubicBezTo>
                    <a:pt x="3276299" y="218438"/>
                    <a:pt x="3280128" y="222267"/>
                    <a:pt x="3280128" y="226991"/>
                  </a:cubicBezTo>
                  <a:cubicBezTo>
                    <a:pt x="3280128" y="231715"/>
                    <a:pt x="3276299" y="235544"/>
                    <a:pt x="3271575" y="235544"/>
                  </a:cubicBezTo>
                  <a:cubicBezTo>
                    <a:pt x="3266851" y="235544"/>
                    <a:pt x="3263022" y="231715"/>
                    <a:pt x="3263022" y="226991"/>
                  </a:cubicBezTo>
                  <a:cubicBezTo>
                    <a:pt x="3263022" y="222267"/>
                    <a:pt x="3266851" y="218438"/>
                    <a:pt x="3271575" y="218438"/>
                  </a:cubicBezTo>
                  <a:close/>
                  <a:moveTo>
                    <a:pt x="3243329" y="218438"/>
                  </a:moveTo>
                  <a:cubicBezTo>
                    <a:pt x="3248052" y="218438"/>
                    <a:pt x="3251882" y="222267"/>
                    <a:pt x="3251882" y="226991"/>
                  </a:cubicBezTo>
                  <a:cubicBezTo>
                    <a:pt x="3251882" y="231715"/>
                    <a:pt x="3248052" y="235544"/>
                    <a:pt x="3243329" y="235544"/>
                  </a:cubicBezTo>
                  <a:cubicBezTo>
                    <a:pt x="3238605" y="235544"/>
                    <a:pt x="3234776" y="231715"/>
                    <a:pt x="3234776" y="226991"/>
                  </a:cubicBezTo>
                  <a:cubicBezTo>
                    <a:pt x="3234776" y="222267"/>
                    <a:pt x="3238605" y="218438"/>
                    <a:pt x="3243329" y="218438"/>
                  </a:cubicBezTo>
                  <a:close/>
                  <a:moveTo>
                    <a:pt x="3215084" y="218438"/>
                  </a:moveTo>
                  <a:cubicBezTo>
                    <a:pt x="3219808" y="218438"/>
                    <a:pt x="3223637" y="222267"/>
                    <a:pt x="3223637" y="226991"/>
                  </a:cubicBezTo>
                  <a:cubicBezTo>
                    <a:pt x="3223637" y="231715"/>
                    <a:pt x="3219808" y="235544"/>
                    <a:pt x="3215084" y="235544"/>
                  </a:cubicBezTo>
                  <a:cubicBezTo>
                    <a:pt x="3210360" y="235544"/>
                    <a:pt x="3206531" y="231715"/>
                    <a:pt x="3206531" y="226991"/>
                  </a:cubicBezTo>
                  <a:cubicBezTo>
                    <a:pt x="3206531" y="222267"/>
                    <a:pt x="3210360" y="218438"/>
                    <a:pt x="3215084" y="218438"/>
                  </a:cubicBezTo>
                  <a:close/>
                  <a:moveTo>
                    <a:pt x="3186838" y="218438"/>
                  </a:moveTo>
                  <a:cubicBezTo>
                    <a:pt x="3191561" y="218438"/>
                    <a:pt x="3195391" y="222267"/>
                    <a:pt x="3195391" y="226991"/>
                  </a:cubicBezTo>
                  <a:cubicBezTo>
                    <a:pt x="3195391" y="231715"/>
                    <a:pt x="3191561" y="235544"/>
                    <a:pt x="3186838" y="235544"/>
                  </a:cubicBezTo>
                  <a:cubicBezTo>
                    <a:pt x="3182114" y="235544"/>
                    <a:pt x="3178285" y="231715"/>
                    <a:pt x="3178285" y="226991"/>
                  </a:cubicBezTo>
                  <a:cubicBezTo>
                    <a:pt x="3178285" y="222267"/>
                    <a:pt x="3182114" y="218438"/>
                    <a:pt x="3186838" y="218438"/>
                  </a:cubicBezTo>
                  <a:close/>
                  <a:moveTo>
                    <a:pt x="3158593" y="218438"/>
                  </a:moveTo>
                  <a:cubicBezTo>
                    <a:pt x="3163317" y="218438"/>
                    <a:pt x="3167146" y="222267"/>
                    <a:pt x="3167146" y="226991"/>
                  </a:cubicBezTo>
                  <a:cubicBezTo>
                    <a:pt x="3167146" y="231715"/>
                    <a:pt x="3163317" y="235544"/>
                    <a:pt x="3158593" y="235544"/>
                  </a:cubicBezTo>
                  <a:cubicBezTo>
                    <a:pt x="3153869" y="235544"/>
                    <a:pt x="3150040" y="231715"/>
                    <a:pt x="3150040" y="226991"/>
                  </a:cubicBezTo>
                  <a:cubicBezTo>
                    <a:pt x="3150040" y="222267"/>
                    <a:pt x="3153869" y="218438"/>
                    <a:pt x="3158593" y="218438"/>
                  </a:cubicBezTo>
                  <a:close/>
                  <a:moveTo>
                    <a:pt x="3130347" y="218438"/>
                  </a:moveTo>
                  <a:cubicBezTo>
                    <a:pt x="3135071" y="218438"/>
                    <a:pt x="3138900" y="222267"/>
                    <a:pt x="3138900" y="226991"/>
                  </a:cubicBezTo>
                  <a:cubicBezTo>
                    <a:pt x="3138900" y="231715"/>
                    <a:pt x="3135071" y="235544"/>
                    <a:pt x="3130347" y="235544"/>
                  </a:cubicBezTo>
                  <a:cubicBezTo>
                    <a:pt x="3125623" y="235544"/>
                    <a:pt x="3121794" y="231715"/>
                    <a:pt x="3121794" y="226991"/>
                  </a:cubicBezTo>
                  <a:cubicBezTo>
                    <a:pt x="3121794" y="222267"/>
                    <a:pt x="3125623" y="218438"/>
                    <a:pt x="3130347" y="218438"/>
                  </a:cubicBezTo>
                  <a:close/>
                  <a:moveTo>
                    <a:pt x="3102102" y="218438"/>
                  </a:moveTo>
                  <a:cubicBezTo>
                    <a:pt x="3106826" y="218438"/>
                    <a:pt x="3110655" y="222267"/>
                    <a:pt x="3110655" y="226991"/>
                  </a:cubicBezTo>
                  <a:cubicBezTo>
                    <a:pt x="3110655" y="231715"/>
                    <a:pt x="3106826" y="235544"/>
                    <a:pt x="3102102" y="235544"/>
                  </a:cubicBezTo>
                  <a:cubicBezTo>
                    <a:pt x="3097378" y="235544"/>
                    <a:pt x="3093549" y="231715"/>
                    <a:pt x="3093549" y="226991"/>
                  </a:cubicBezTo>
                  <a:cubicBezTo>
                    <a:pt x="3093549" y="222267"/>
                    <a:pt x="3097378" y="218438"/>
                    <a:pt x="3102102" y="218438"/>
                  </a:cubicBezTo>
                  <a:close/>
                  <a:moveTo>
                    <a:pt x="3073856" y="218438"/>
                  </a:moveTo>
                  <a:cubicBezTo>
                    <a:pt x="3078579" y="218438"/>
                    <a:pt x="3082409" y="222267"/>
                    <a:pt x="3082409" y="226991"/>
                  </a:cubicBezTo>
                  <a:cubicBezTo>
                    <a:pt x="3082409" y="231715"/>
                    <a:pt x="3078579" y="235544"/>
                    <a:pt x="3073856" y="235544"/>
                  </a:cubicBezTo>
                  <a:cubicBezTo>
                    <a:pt x="3069132" y="235544"/>
                    <a:pt x="3065303" y="231715"/>
                    <a:pt x="3065303" y="226991"/>
                  </a:cubicBezTo>
                  <a:cubicBezTo>
                    <a:pt x="3065303" y="222267"/>
                    <a:pt x="3069132" y="218438"/>
                    <a:pt x="3073856" y="218438"/>
                  </a:cubicBezTo>
                  <a:close/>
                  <a:moveTo>
                    <a:pt x="3045611" y="218438"/>
                  </a:moveTo>
                  <a:cubicBezTo>
                    <a:pt x="3050335" y="218438"/>
                    <a:pt x="3054164" y="222267"/>
                    <a:pt x="3054164" y="226991"/>
                  </a:cubicBezTo>
                  <a:cubicBezTo>
                    <a:pt x="3054164" y="231715"/>
                    <a:pt x="3050335" y="235544"/>
                    <a:pt x="3045611" y="235544"/>
                  </a:cubicBezTo>
                  <a:cubicBezTo>
                    <a:pt x="3040888" y="235544"/>
                    <a:pt x="3037058" y="231715"/>
                    <a:pt x="3037058" y="226991"/>
                  </a:cubicBezTo>
                  <a:cubicBezTo>
                    <a:pt x="3037058" y="222267"/>
                    <a:pt x="3040887" y="218438"/>
                    <a:pt x="3045611" y="218438"/>
                  </a:cubicBezTo>
                  <a:close/>
                  <a:moveTo>
                    <a:pt x="3017365" y="218438"/>
                  </a:moveTo>
                  <a:cubicBezTo>
                    <a:pt x="3022088" y="218438"/>
                    <a:pt x="3025918" y="222267"/>
                    <a:pt x="3025918" y="226991"/>
                  </a:cubicBezTo>
                  <a:cubicBezTo>
                    <a:pt x="3025918" y="231715"/>
                    <a:pt x="3022089" y="235544"/>
                    <a:pt x="3017365" y="235544"/>
                  </a:cubicBezTo>
                  <a:cubicBezTo>
                    <a:pt x="3012641" y="235544"/>
                    <a:pt x="3008812" y="231715"/>
                    <a:pt x="3008812" y="226991"/>
                  </a:cubicBezTo>
                  <a:cubicBezTo>
                    <a:pt x="3008812" y="222267"/>
                    <a:pt x="3012641" y="218438"/>
                    <a:pt x="3017365" y="218438"/>
                  </a:cubicBezTo>
                  <a:close/>
                  <a:moveTo>
                    <a:pt x="2989120" y="218438"/>
                  </a:moveTo>
                  <a:cubicBezTo>
                    <a:pt x="2993844" y="218438"/>
                    <a:pt x="2997673" y="222267"/>
                    <a:pt x="2997673" y="226991"/>
                  </a:cubicBezTo>
                  <a:cubicBezTo>
                    <a:pt x="2997673" y="231715"/>
                    <a:pt x="2993844" y="235544"/>
                    <a:pt x="2989120" y="235544"/>
                  </a:cubicBezTo>
                  <a:cubicBezTo>
                    <a:pt x="2984397" y="235544"/>
                    <a:pt x="2980567" y="231715"/>
                    <a:pt x="2980567" y="226991"/>
                  </a:cubicBezTo>
                  <a:cubicBezTo>
                    <a:pt x="2980567" y="222267"/>
                    <a:pt x="2984396" y="218438"/>
                    <a:pt x="2989120" y="218438"/>
                  </a:cubicBezTo>
                  <a:close/>
                  <a:moveTo>
                    <a:pt x="2960874" y="218438"/>
                  </a:moveTo>
                  <a:cubicBezTo>
                    <a:pt x="2965597" y="218438"/>
                    <a:pt x="2969427" y="222267"/>
                    <a:pt x="2969427" y="226991"/>
                  </a:cubicBezTo>
                  <a:cubicBezTo>
                    <a:pt x="2969427" y="231715"/>
                    <a:pt x="2965597" y="235544"/>
                    <a:pt x="2960874" y="235544"/>
                  </a:cubicBezTo>
                  <a:cubicBezTo>
                    <a:pt x="2956150" y="235544"/>
                    <a:pt x="2952321" y="231715"/>
                    <a:pt x="2952321" y="226991"/>
                  </a:cubicBezTo>
                  <a:cubicBezTo>
                    <a:pt x="2952321" y="222267"/>
                    <a:pt x="2956150" y="218438"/>
                    <a:pt x="2960874" y="218438"/>
                  </a:cubicBezTo>
                  <a:close/>
                  <a:moveTo>
                    <a:pt x="2932629" y="218438"/>
                  </a:moveTo>
                  <a:cubicBezTo>
                    <a:pt x="2937353" y="218438"/>
                    <a:pt x="2941182" y="222267"/>
                    <a:pt x="2941182" y="226991"/>
                  </a:cubicBezTo>
                  <a:cubicBezTo>
                    <a:pt x="2941182" y="231715"/>
                    <a:pt x="2937353" y="235544"/>
                    <a:pt x="2932629" y="235544"/>
                  </a:cubicBezTo>
                  <a:cubicBezTo>
                    <a:pt x="2927906" y="235544"/>
                    <a:pt x="2924076" y="231715"/>
                    <a:pt x="2924076" y="226991"/>
                  </a:cubicBezTo>
                  <a:cubicBezTo>
                    <a:pt x="2924076" y="222267"/>
                    <a:pt x="2927906" y="218438"/>
                    <a:pt x="2932629" y="218438"/>
                  </a:cubicBezTo>
                  <a:close/>
                  <a:moveTo>
                    <a:pt x="2904383" y="218438"/>
                  </a:moveTo>
                  <a:cubicBezTo>
                    <a:pt x="2909107" y="218438"/>
                    <a:pt x="2912936" y="222267"/>
                    <a:pt x="2912936" y="226991"/>
                  </a:cubicBezTo>
                  <a:cubicBezTo>
                    <a:pt x="2912936" y="231715"/>
                    <a:pt x="2909107" y="235544"/>
                    <a:pt x="2904383" y="235544"/>
                  </a:cubicBezTo>
                  <a:cubicBezTo>
                    <a:pt x="2899659" y="235544"/>
                    <a:pt x="2895830" y="231715"/>
                    <a:pt x="2895830" y="226991"/>
                  </a:cubicBezTo>
                  <a:cubicBezTo>
                    <a:pt x="2895830" y="222267"/>
                    <a:pt x="2899659" y="218438"/>
                    <a:pt x="2904383" y="218438"/>
                  </a:cubicBezTo>
                  <a:close/>
                  <a:moveTo>
                    <a:pt x="2876138" y="218438"/>
                  </a:moveTo>
                  <a:cubicBezTo>
                    <a:pt x="2880862" y="218438"/>
                    <a:pt x="2884691" y="222267"/>
                    <a:pt x="2884691" y="226991"/>
                  </a:cubicBezTo>
                  <a:cubicBezTo>
                    <a:pt x="2884691" y="231715"/>
                    <a:pt x="2880862" y="235544"/>
                    <a:pt x="2876138" y="235544"/>
                  </a:cubicBezTo>
                  <a:cubicBezTo>
                    <a:pt x="2871415" y="235544"/>
                    <a:pt x="2867586" y="231715"/>
                    <a:pt x="2867586" y="226991"/>
                  </a:cubicBezTo>
                  <a:cubicBezTo>
                    <a:pt x="2867586" y="222267"/>
                    <a:pt x="2871415" y="218438"/>
                    <a:pt x="2876138" y="218438"/>
                  </a:cubicBezTo>
                  <a:close/>
                  <a:moveTo>
                    <a:pt x="2847892" y="218438"/>
                  </a:moveTo>
                  <a:cubicBezTo>
                    <a:pt x="2852616" y="218438"/>
                    <a:pt x="2856445" y="222267"/>
                    <a:pt x="2856445" y="226991"/>
                  </a:cubicBezTo>
                  <a:cubicBezTo>
                    <a:pt x="2856445" y="231715"/>
                    <a:pt x="2852616" y="235544"/>
                    <a:pt x="2847892" y="235544"/>
                  </a:cubicBezTo>
                  <a:cubicBezTo>
                    <a:pt x="2843168" y="235544"/>
                    <a:pt x="2839339" y="231715"/>
                    <a:pt x="2839339" y="226991"/>
                  </a:cubicBezTo>
                  <a:cubicBezTo>
                    <a:pt x="2839339" y="222267"/>
                    <a:pt x="2843168" y="218438"/>
                    <a:pt x="2847892" y="218438"/>
                  </a:cubicBezTo>
                  <a:close/>
                  <a:moveTo>
                    <a:pt x="2819647" y="218438"/>
                  </a:moveTo>
                  <a:cubicBezTo>
                    <a:pt x="2824371" y="218438"/>
                    <a:pt x="2828200" y="222267"/>
                    <a:pt x="2828200" y="226991"/>
                  </a:cubicBezTo>
                  <a:cubicBezTo>
                    <a:pt x="2828200" y="231715"/>
                    <a:pt x="2824371" y="235544"/>
                    <a:pt x="2819647" y="235544"/>
                  </a:cubicBezTo>
                  <a:cubicBezTo>
                    <a:pt x="2814924" y="235544"/>
                    <a:pt x="2811094" y="231715"/>
                    <a:pt x="2811094" y="226991"/>
                  </a:cubicBezTo>
                  <a:cubicBezTo>
                    <a:pt x="2811094" y="222267"/>
                    <a:pt x="2814924" y="218438"/>
                    <a:pt x="2819647" y="218438"/>
                  </a:cubicBezTo>
                  <a:close/>
                  <a:moveTo>
                    <a:pt x="2791401" y="218438"/>
                  </a:moveTo>
                  <a:cubicBezTo>
                    <a:pt x="2796125" y="218438"/>
                    <a:pt x="2799954" y="222267"/>
                    <a:pt x="2799954" y="226991"/>
                  </a:cubicBezTo>
                  <a:cubicBezTo>
                    <a:pt x="2799954" y="231715"/>
                    <a:pt x="2796125" y="235544"/>
                    <a:pt x="2791401" y="235544"/>
                  </a:cubicBezTo>
                  <a:cubicBezTo>
                    <a:pt x="2786677" y="235544"/>
                    <a:pt x="2782848" y="231715"/>
                    <a:pt x="2782848" y="226991"/>
                  </a:cubicBezTo>
                  <a:cubicBezTo>
                    <a:pt x="2782848" y="222267"/>
                    <a:pt x="2786677" y="218438"/>
                    <a:pt x="2791401" y="218438"/>
                  </a:cubicBezTo>
                  <a:close/>
                  <a:moveTo>
                    <a:pt x="2763156" y="218438"/>
                  </a:moveTo>
                  <a:cubicBezTo>
                    <a:pt x="2767880" y="218438"/>
                    <a:pt x="2771709" y="222267"/>
                    <a:pt x="2771709" y="226991"/>
                  </a:cubicBezTo>
                  <a:cubicBezTo>
                    <a:pt x="2771709" y="231715"/>
                    <a:pt x="2767880" y="235544"/>
                    <a:pt x="2763156" y="235544"/>
                  </a:cubicBezTo>
                  <a:cubicBezTo>
                    <a:pt x="2758433" y="235544"/>
                    <a:pt x="2754603" y="231715"/>
                    <a:pt x="2754603" y="226991"/>
                  </a:cubicBezTo>
                  <a:cubicBezTo>
                    <a:pt x="2754603" y="222267"/>
                    <a:pt x="2758433" y="218438"/>
                    <a:pt x="2763156" y="218438"/>
                  </a:cubicBezTo>
                  <a:close/>
                  <a:moveTo>
                    <a:pt x="2734910" y="218438"/>
                  </a:moveTo>
                  <a:cubicBezTo>
                    <a:pt x="2739634" y="218438"/>
                    <a:pt x="2743463" y="222267"/>
                    <a:pt x="2743463" y="226991"/>
                  </a:cubicBezTo>
                  <a:cubicBezTo>
                    <a:pt x="2743463" y="231715"/>
                    <a:pt x="2739634" y="235544"/>
                    <a:pt x="2734910" y="235544"/>
                  </a:cubicBezTo>
                  <a:cubicBezTo>
                    <a:pt x="2730186" y="235544"/>
                    <a:pt x="2726357" y="231715"/>
                    <a:pt x="2726357" y="226991"/>
                  </a:cubicBezTo>
                  <a:cubicBezTo>
                    <a:pt x="2726357" y="222267"/>
                    <a:pt x="2730186" y="218438"/>
                    <a:pt x="2734910" y="218438"/>
                  </a:cubicBezTo>
                  <a:close/>
                  <a:moveTo>
                    <a:pt x="2706666" y="218438"/>
                  </a:moveTo>
                  <a:cubicBezTo>
                    <a:pt x="2711389" y="218438"/>
                    <a:pt x="2715218" y="222267"/>
                    <a:pt x="2715218" y="226991"/>
                  </a:cubicBezTo>
                  <a:cubicBezTo>
                    <a:pt x="2715218" y="231715"/>
                    <a:pt x="2711389" y="235544"/>
                    <a:pt x="2706666" y="235544"/>
                  </a:cubicBezTo>
                  <a:cubicBezTo>
                    <a:pt x="2701942" y="235544"/>
                    <a:pt x="2698112" y="231715"/>
                    <a:pt x="2698112" y="226991"/>
                  </a:cubicBezTo>
                  <a:cubicBezTo>
                    <a:pt x="2698112" y="222267"/>
                    <a:pt x="2701942" y="218438"/>
                    <a:pt x="2706666" y="218438"/>
                  </a:cubicBezTo>
                  <a:close/>
                  <a:moveTo>
                    <a:pt x="2678419" y="218438"/>
                  </a:moveTo>
                  <a:cubicBezTo>
                    <a:pt x="2683143" y="218438"/>
                    <a:pt x="2686972" y="222267"/>
                    <a:pt x="2686972" y="226991"/>
                  </a:cubicBezTo>
                  <a:cubicBezTo>
                    <a:pt x="2686972" y="231715"/>
                    <a:pt x="2683143" y="235544"/>
                    <a:pt x="2678419" y="235544"/>
                  </a:cubicBezTo>
                  <a:cubicBezTo>
                    <a:pt x="2673695" y="235544"/>
                    <a:pt x="2669866" y="231715"/>
                    <a:pt x="2669866" y="226991"/>
                  </a:cubicBezTo>
                  <a:cubicBezTo>
                    <a:pt x="2669866" y="222267"/>
                    <a:pt x="2673695" y="218438"/>
                    <a:pt x="2678419" y="218438"/>
                  </a:cubicBezTo>
                  <a:close/>
                  <a:moveTo>
                    <a:pt x="2650174" y="218438"/>
                  </a:moveTo>
                  <a:cubicBezTo>
                    <a:pt x="2654898" y="218438"/>
                    <a:pt x="2658727" y="222267"/>
                    <a:pt x="2658727" y="226991"/>
                  </a:cubicBezTo>
                  <a:cubicBezTo>
                    <a:pt x="2658727" y="231715"/>
                    <a:pt x="2654898" y="235544"/>
                    <a:pt x="2650174" y="235544"/>
                  </a:cubicBezTo>
                  <a:cubicBezTo>
                    <a:pt x="2645451" y="235544"/>
                    <a:pt x="2641621" y="231715"/>
                    <a:pt x="2641621" y="226991"/>
                  </a:cubicBezTo>
                  <a:cubicBezTo>
                    <a:pt x="2641621" y="222267"/>
                    <a:pt x="2645450" y="218438"/>
                    <a:pt x="2650174" y="218438"/>
                  </a:cubicBezTo>
                  <a:close/>
                  <a:moveTo>
                    <a:pt x="2621928" y="218438"/>
                  </a:moveTo>
                  <a:cubicBezTo>
                    <a:pt x="2626652" y="218438"/>
                    <a:pt x="2630481" y="222267"/>
                    <a:pt x="2630481" y="226991"/>
                  </a:cubicBezTo>
                  <a:cubicBezTo>
                    <a:pt x="2630481" y="231715"/>
                    <a:pt x="2626652" y="235544"/>
                    <a:pt x="2621928" y="235544"/>
                  </a:cubicBezTo>
                  <a:cubicBezTo>
                    <a:pt x="2617204" y="235544"/>
                    <a:pt x="2613375" y="231715"/>
                    <a:pt x="2613375" y="226991"/>
                  </a:cubicBezTo>
                  <a:cubicBezTo>
                    <a:pt x="2613375" y="222267"/>
                    <a:pt x="2617204" y="218438"/>
                    <a:pt x="2621928" y="218438"/>
                  </a:cubicBezTo>
                  <a:close/>
                  <a:moveTo>
                    <a:pt x="2593683" y="218438"/>
                  </a:moveTo>
                  <a:cubicBezTo>
                    <a:pt x="2598407" y="218438"/>
                    <a:pt x="2602236" y="222267"/>
                    <a:pt x="2602236" y="226991"/>
                  </a:cubicBezTo>
                  <a:cubicBezTo>
                    <a:pt x="2602236" y="231715"/>
                    <a:pt x="2598407" y="235544"/>
                    <a:pt x="2593683" y="235544"/>
                  </a:cubicBezTo>
                  <a:cubicBezTo>
                    <a:pt x="2588960" y="235544"/>
                    <a:pt x="2585130" y="231715"/>
                    <a:pt x="2585130" y="226991"/>
                  </a:cubicBezTo>
                  <a:cubicBezTo>
                    <a:pt x="2585130" y="222267"/>
                    <a:pt x="2588960" y="218438"/>
                    <a:pt x="2593683" y="218438"/>
                  </a:cubicBezTo>
                  <a:close/>
                  <a:moveTo>
                    <a:pt x="2565437" y="218438"/>
                  </a:moveTo>
                  <a:cubicBezTo>
                    <a:pt x="2570161" y="218438"/>
                    <a:pt x="2573990" y="222267"/>
                    <a:pt x="2573990" y="226991"/>
                  </a:cubicBezTo>
                  <a:cubicBezTo>
                    <a:pt x="2573990" y="231715"/>
                    <a:pt x="2570161" y="235544"/>
                    <a:pt x="2565437" y="235544"/>
                  </a:cubicBezTo>
                  <a:cubicBezTo>
                    <a:pt x="2560713" y="235544"/>
                    <a:pt x="2556884" y="231715"/>
                    <a:pt x="2556884" y="226991"/>
                  </a:cubicBezTo>
                  <a:cubicBezTo>
                    <a:pt x="2556884" y="222267"/>
                    <a:pt x="2560713" y="218438"/>
                    <a:pt x="2565437" y="218438"/>
                  </a:cubicBezTo>
                  <a:close/>
                  <a:moveTo>
                    <a:pt x="2537193" y="218438"/>
                  </a:moveTo>
                  <a:cubicBezTo>
                    <a:pt x="2541916" y="218438"/>
                    <a:pt x="2545745" y="222267"/>
                    <a:pt x="2545745" y="226991"/>
                  </a:cubicBezTo>
                  <a:cubicBezTo>
                    <a:pt x="2545745" y="231715"/>
                    <a:pt x="2541916" y="235544"/>
                    <a:pt x="2537193" y="235544"/>
                  </a:cubicBezTo>
                  <a:cubicBezTo>
                    <a:pt x="2532469" y="235544"/>
                    <a:pt x="2528640" y="231715"/>
                    <a:pt x="2528640" y="226991"/>
                  </a:cubicBezTo>
                  <a:cubicBezTo>
                    <a:pt x="2528640" y="222267"/>
                    <a:pt x="2532469" y="218438"/>
                    <a:pt x="2537193" y="218438"/>
                  </a:cubicBezTo>
                  <a:close/>
                  <a:moveTo>
                    <a:pt x="2508946" y="218438"/>
                  </a:moveTo>
                  <a:cubicBezTo>
                    <a:pt x="2513670" y="218438"/>
                    <a:pt x="2517499" y="222267"/>
                    <a:pt x="2517499" y="226991"/>
                  </a:cubicBezTo>
                  <a:cubicBezTo>
                    <a:pt x="2517499" y="231715"/>
                    <a:pt x="2513670" y="235544"/>
                    <a:pt x="2508946" y="235544"/>
                  </a:cubicBezTo>
                  <a:cubicBezTo>
                    <a:pt x="2504223" y="235544"/>
                    <a:pt x="2500393" y="231715"/>
                    <a:pt x="2500393" y="226991"/>
                  </a:cubicBezTo>
                  <a:cubicBezTo>
                    <a:pt x="2500393" y="222267"/>
                    <a:pt x="2504223" y="218438"/>
                    <a:pt x="2508946" y="218438"/>
                  </a:cubicBezTo>
                  <a:close/>
                  <a:moveTo>
                    <a:pt x="2480702" y="218438"/>
                  </a:moveTo>
                  <a:cubicBezTo>
                    <a:pt x="2485425" y="218438"/>
                    <a:pt x="2489254" y="222267"/>
                    <a:pt x="2489254" y="226991"/>
                  </a:cubicBezTo>
                  <a:cubicBezTo>
                    <a:pt x="2489254" y="231715"/>
                    <a:pt x="2485425" y="235544"/>
                    <a:pt x="2480702" y="235544"/>
                  </a:cubicBezTo>
                  <a:cubicBezTo>
                    <a:pt x="2475978" y="235544"/>
                    <a:pt x="2472149" y="231715"/>
                    <a:pt x="2472149" y="226991"/>
                  </a:cubicBezTo>
                  <a:cubicBezTo>
                    <a:pt x="2472149" y="222267"/>
                    <a:pt x="2475978" y="218438"/>
                    <a:pt x="2480702" y="218438"/>
                  </a:cubicBezTo>
                  <a:close/>
                  <a:moveTo>
                    <a:pt x="2452455" y="218438"/>
                  </a:moveTo>
                  <a:cubicBezTo>
                    <a:pt x="2457179" y="218438"/>
                    <a:pt x="2461008" y="222267"/>
                    <a:pt x="2461008" y="226991"/>
                  </a:cubicBezTo>
                  <a:cubicBezTo>
                    <a:pt x="2461008" y="231715"/>
                    <a:pt x="2457179" y="235544"/>
                    <a:pt x="2452455" y="235544"/>
                  </a:cubicBezTo>
                  <a:cubicBezTo>
                    <a:pt x="2447732" y="235544"/>
                    <a:pt x="2443902" y="231715"/>
                    <a:pt x="2443902" y="226991"/>
                  </a:cubicBezTo>
                  <a:cubicBezTo>
                    <a:pt x="2443902" y="222267"/>
                    <a:pt x="2447732" y="218438"/>
                    <a:pt x="2452455" y="218438"/>
                  </a:cubicBezTo>
                  <a:close/>
                  <a:moveTo>
                    <a:pt x="2424211" y="218438"/>
                  </a:moveTo>
                  <a:cubicBezTo>
                    <a:pt x="2428934" y="218438"/>
                    <a:pt x="2432763" y="222267"/>
                    <a:pt x="2432763" y="226991"/>
                  </a:cubicBezTo>
                  <a:cubicBezTo>
                    <a:pt x="2432763" y="231715"/>
                    <a:pt x="2428934" y="235544"/>
                    <a:pt x="2424211" y="235544"/>
                  </a:cubicBezTo>
                  <a:cubicBezTo>
                    <a:pt x="2419487" y="235544"/>
                    <a:pt x="2415658" y="231715"/>
                    <a:pt x="2415658" y="226991"/>
                  </a:cubicBezTo>
                  <a:cubicBezTo>
                    <a:pt x="2415658" y="222267"/>
                    <a:pt x="2419487" y="218438"/>
                    <a:pt x="2424211" y="218438"/>
                  </a:cubicBezTo>
                  <a:close/>
                  <a:moveTo>
                    <a:pt x="2395964" y="218438"/>
                  </a:moveTo>
                  <a:cubicBezTo>
                    <a:pt x="2400688" y="218438"/>
                    <a:pt x="2404517" y="222267"/>
                    <a:pt x="2404517" y="226991"/>
                  </a:cubicBezTo>
                  <a:cubicBezTo>
                    <a:pt x="2404517" y="231715"/>
                    <a:pt x="2400688" y="235544"/>
                    <a:pt x="2395964" y="235544"/>
                  </a:cubicBezTo>
                  <a:cubicBezTo>
                    <a:pt x="2391241" y="235544"/>
                    <a:pt x="2387411" y="231715"/>
                    <a:pt x="2387411" y="226991"/>
                  </a:cubicBezTo>
                  <a:cubicBezTo>
                    <a:pt x="2387411" y="222267"/>
                    <a:pt x="2391241" y="218438"/>
                    <a:pt x="2395964" y="218438"/>
                  </a:cubicBezTo>
                  <a:close/>
                  <a:moveTo>
                    <a:pt x="2367720" y="218438"/>
                  </a:moveTo>
                  <a:cubicBezTo>
                    <a:pt x="2372443" y="218438"/>
                    <a:pt x="2376273" y="222267"/>
                    <a:pt x="2376273" y="226991"/>
                  </a:cubicBezTo>
                  <a:cubicBezTo>
                    <a:pt x="2376273" y="231715"/>
                    <a:pt x="2372443" y="235544"/>
                    <a:pt x="2367720" y="235544"/>
                  </a:cubicBezTo>
                  <a:cubicBezTo>
                    <a:pt x="2362996" y="235544"/>
                    <a:pt x="2359167" y="231715"/>
                    <a:pt x="2359167" y="226991"/>
                  </a:cubicBezTo>
                  <a:cubicBezTo>
                    <a:pt x="2359167" y="222267"/>
                    <a:pt x="2362996" y="218438"/>
                    <a:pt x="2367720" y="218438"/>
                  </a:cubicBezTo>
                  <a:close/>
                  <a:moveTo>
                    <a:pt x="2339473" y="218438"/>
                  </a:moveTo>
                  <a:cubicBezTo>
                    <a:pt x="2344197" y="218438"/>
                    <a:pt x="2348026" y="222267"/>
                    <a:pt x="2348026" y="226991"/>
                  </a:cubicBezTo>
                  <a:cubicBezTo>
                    <a:pt x="2348026" y="231715"/>
                    <a:pt x="2344197" y="235544"/>
                    <a:pt x="2339473" y="235544"/>
                  </a:cubicBezTo>
                  <a:cubicBezTo>
                    <a:pt x="2334750" y="235544"/>
                    <a:pt x="2330920" y="231715"/>
                    <a:pt x="2330920" y="226991"/>
                  </a:cubicBezTo>
                  <a:cubicBezTo>
                    <a:pt x="2330920" y="222267"/>
                    <a:pt x="2334750" y="218438"/>
                    <a:pt x="2339473" y="218438"/>
                  </a:cubicBezTo>
                  <a:close/>
                  <a:moveTo>
                    <a:pt x="2311229" y="218438"/>
                  </a:moveTo>
                  <a:cubicBezTo>
                    <a:pt x="2315952" y="218438"/>
                    <a:pt x="2319782" y="222267"/>
                    <a:pt x="2319782" y="226991"/>
                  </a:cubicBezTo>
                  <a:cubicBezTo>
                    <a:pt x="2319782" y="231715"/>
                    <a:pt x="2315952" y="235544"/>
                    <a:pt x="2311229" y="235544"/>
                  </a:cubicBezTo>
                  <a:cubicBezTo>
                    <a:pt x="2306505" y="235544"/>
                    <a:pt x="2302676" y="231715"/>
                    <a:pt x="2302676" y="226991"/>
                  </a:cubicBezTo>
                  <a:cubicBezTo>
                    <a:pt x="2302676" y="222267"/>
                    <a:pt x="2306505" y="218438"/>
                    <a:pt x="2311229" y="218438"/>
                  </a:cubicBezTo>
                  <a:close/>
                  <a:moveTo>
                    <a:pt x="2282982" y="218438"/>
                  </a:moveTo>
                  <a:cubicBezTo>
                    <a:pt x="2287706" y="218438"/>
                    <a:pt x="2291535" y="222267"/>
                    <a:pt x="2291535" y="226991"/>
                  </a:cubicBezTo>
                  <a:cubicBezTo>
                    <a:pt x="2291535" y="231715"/>
                    <a:pt x="2287706" y="235544"/>
                    <a:pt x="2282982" y="235544"/>
                  </a:cubicBezTo>
                  <a:cubicBezTo>
                    <a:pt x="2278259" y="235544"/>
                    <a:pt x="2274429" y="231715"/>
                    <a:pt x="2274429" y="226991"/>
                  </a:cubicBezTo>
                  <a:cubicBezTo>
                    <a:pt x="2274429" y="222267"/>
                    <a:pt x="2278259" y="218438"/>
                    <a:pt x="2282982" y="218438"/>
                  </a:cubicBezTo>
                  <a:close/>
                  <a:moveTo>
                    <a:pt x="2254738" y="218438"/>
                  </a:moveTo>
                  <a:cubicBezTo>
                    <a:pt x="2259461" y="218438"/>
                    <a:pt x="2263291" y="222267"/>
                    <a:pt x="2263291" y="226991"/>
                  </a:cubicBezTo>
                  <a:cubicBezTo>
                    <a:pt x="2263291" y="231715"/>
                    <a:pt x="2259461" y="235544"/>
                    <a:pt x="2254738" y="235544"/>
                  </a:cubicBezTo>
                  <a:cubicBezTo>
                    <a:pt x="2250014" y="235544"/>
                    <a:pt x="2246185" y="231715"/>
                    <a:pt x="2246185" y="226991"/>
                  </a:cubicBezTo>
                  <a:cubicBezTo>
                    <a:pt x="2246185" y="222267"/>
                    <a:pt x="2250014" y="218438"/>
                    <a:pt x="2254738" y="218438"/>
                  </a:cubicBezTo>
                  <a:close/>
                  <a:moveTo>
                    <a:pt x="2226491" y="218438"/>
                  </a:moveTo>
                  <a:cubicBezTo>
                    <a:pt x="2231215" y="218438"/>
                    <a:pt x="2235044" y="222267"/>
                    <a:pt x="2235044" y="226991"/>
                  </a:cubicBezTo>
                  <a:cubicBezTo>
                    <a:pt x="2235044" y="231715"/>
                    <a:pt x="2231215" y="235544"/>
                    <a:pt x="2226491" y="235544"/>
                  </a:cubicBezTo>
                  <a:cubicBezTo>
                    <a:pt x="2221768" y="235544"/>
                    <a:pt x="2217938" y="231715"/>
                    <a:pt x="2217938" y="226991"/>
                  </a:cubicBezTo>
                  <a:cubicBezTo>
                    <a:pt x="2217938" y="222267"/>
                    <a:pt x="2221768" y="218438"/>
                    <a:pt x="2226491" y="218438"/>
                  </a:cubicBezTo>
                  <a:close/>
                  <a:moveTo>
                    <a:pt x="2198247" y="218438"/>
                  </a:moveTo>
                  <a:cubicBezTo>
                    <a:pt x="2202970" y="218438"/>
                    <a:pt x="2206800" y="222267"/>
                    <a:pt x="2206800" y="226991"/>
                  </a:cubicBezTo>
                  <a:cubicBezTo>
                    <a:pt x="2206800" y="231715"/>
                    <a:pt x="2202970" y="235544"/>
                    <a:pt x="2198247" y="235544"/>
                  </a:cubicBezTo>
                  <a:cubicBezTo>
                    <a:pt x="2193523" y="235544"/>
                    <a:pt x="2189694" y="231715"/>
                    <a:pt x="2189694" y="226991"/>
                  </a:cubicBezTo>
                  <a:cubicBezTo>
                    <a:pt x="2189694" y="222267"/>
                    <a:pt x="2193523" y="218438"/>
                    <a:pt x="2198247" y="218438"/>
                  </a:cubicBezTo>
                  <a:close/>
                  <a:moveTo>
                    <a:pt x="2170001" y="218438"/>
                  </a:moveTo>
                  <a:cubicBezTo>
                    <a:pt x="2174724" y="218438"/>
                    <a:pt x="2178553" y="222267"/>
                    <a:pt x="2178553" y="226991"/>
                  </a:cubicBezTo>
                  <a:cubicBezTo>
                    <a:pt x="2178553" y="231715"/>
                    <a:pt x="2174724" y="235544"/>
                    <a:pt x="2170001" y="235544"/>
                  </a:cubicBezTo>
                  <a:cubicBezTo>
                    <a:pt x="2165277" y="235544"/>
                    <a:pt x="2161448" y="231715"/>
                    <a:pt x="2161448" y="226991"/>
                  </a:cubicBezTo>
                  <a:cubicBezTo>
                    <a:pt x="2161448" y="222267"/>
                    <a:pt x="2165277" y="218438"/>
                    <a:pt x="2170001" y="218438"/>
                  </a:cubicBezTo>
                  <a:close/>
                  <a:moveTo>
                    <a:pt x="2141756" y="218438"/>
                  </a:moveTo>
                  <a:cubicBezTo>
                    <a:pt x="2146480" y="218438"/>
                    <a:pt x="2150309" y="222267"/>
                    <a:pt x="2150309" y="226991"/>
                  </a:cubicBezTo>
                  <a:cubicBezTo>
                    <a:pt x="2150309" y="231715"/>
                    <a:pt x="2146480" y="235544"/>
                    <a:pt x="2141756" y="235544"/>
                  </a:cubicBezTo>
                  <a:cubicBezTo>
                    <a:pt x="2137032" y="235544"/>
                    <a:pt x="2133203" y="231715"/>
                    <a:pt x="2133203" y="226991"/>
                  </a:cubicBezTo>
                  <a:cubicBezTo>
                    <a:pt x="2133203" y="222267"/>
                    <a:pt x="2137032" y="218438"/>
                    <a:pt x="2141756" y="218438"/>
                  </a:cubicBezTo>
                  <a:close/>
                  <a:moveTo>
                    <a:pt x="2113510" y="218438"/>
                  </a:moveTo>
                  <a:cubicBezTo>
                    <a:pt x="2118233" y="218438"/>
                    <a:pt x="2122062" y="222267"/>
                    <a:pt x="2122062" y="226991"/>
                  </a:cubicBezTo>
                  <a:cubicBezTo>
                    <a:pt x="2122062" y="231715"/>
                    <a:pt x="2118233" y="235544"/>
                    <a:pt x="2113510" y="235544"/>
                  </a:cubicBezTo>
                  <a:cubicBezTo>
                    <a:pt x="2108786" y="235544"/>
                    <a:pt x="2104957" y="231715"/>
                    <a:pt x="2104957" y="226991"/>
                  </a:cubicBezTo>
                  <a:cubicBezTo>
                    <a:pt x="2104957" y="222267"/>
                    <a:pt x="2108786" y="218438"/>
                    <a:pt x="2113510" y="218438"/>
                  </a:cubicBezTo>
                  <a:close/>
                  <a:moveTo>
                    <a:pt x="2085265" y="218438"/>
                  </a:moveTo>
                  <a:cubicBezTo>
                    <a:pt x="2089989" y="218438"/>
                    <a:pt x="2093818" y="222267"/>
                    <a:pt x="2093818" y="226991"/>
                  </a:cubicBezTo>
                  <a:cubicBezTo>
                    <a:pt x="2093818" y="231715"/>
                    <a:pt x="2089989" y="235544"/>
                    <a:pt x="2085265" y="235544"/>
                  </a:cubicBezTo>
                  <a:cubicBezTo>
                    <a:pt x="2080541" y="235544"/>
                    <a:pt x="2076712" y="231715"/>
                    <a:pt x="2076712" y="226991"/>
                  </a:cubicBezTo>
                  <a:cubicBezTo>
                    <a:pt x="2076712" y="222267"/>
                    <a:pt x="2080541" y="218438"/>
                    <a:pt x="2085265" y="218438"/>
                  </a:cubicBezTo>
                  <a:close/>
                  <a:moveTo>
                    <a:pt x="2057019" y="218438"/>
                  </a:moveTo>
                  <a:cubicBezTo>
                    <a:pt x="2061742" y="218438"/>
                    <a:pt x="2065571" y="222267"/>
                    <a:pt x="2065571" y="226991"/>
                  </a:cubicBezTo>
                  <a:cubicBezTo>
                    <a:pt x="2065571" y="231715"/>
                    <a:pt x="2061742" y="235544"/>
                    <a:pt x="2057019" y="235544"/>
                  </a:cubicBezTo>
                  <a:cubicBezTo>
                    <a:pt x="2052295" y="235544"/>
                    <a:pt x="2048466" y="231715"/>
                    <a:pt x="2048466" y="226991"/>
                  </a:cubicBezTo>
                  <a:cubicBezTo>
                    <a:pt x="2048466" y="222267"/>
                    <a:pt x="2052295" y="218438"/>
                    <a:pt x="2057019" y="218438"/>
                  </a:cubicBezTo>
                  <a:close/>
                  <a:moveTo>
                    <a:pt x="2028774" y="218438"/>
                  </a:moveTo>
                  <a:cubicBezTo>
                    <a:pt x="2033498" y="218438"/>
                    <a:pt x="2037327" y="222267"/>
                    <a:pt x="2037327" y="226991"/>
                  </a:cubicBezTo>
                  <a:cubicBezTo>
                    <a:pt x="2037327" y="231715"/>
                    <a:pt x="2033498" y="235544"/>
                    <a:pt x="2028774" y="235544"/>
                  </a:cubicBezTo>
                  <a:cubicBezTo>
                    <a:pt x="2024050" y="235544"/>
                    <a:pt x="2020221" y="231715"/>
                    <a:pt x="2020221" y="226991"/>
                  </a:cubicBezTo>
                  <a:cubicBezTo>
                    <a:pt x="2020221" y="222267"/>
                    <a:pt x="2024050" y="218438"/>
                    <a:pt x="2028774" y="218438"/>
                  </a:cubicBezTo>
                  <a:close/>
                  <a:moveTo>
                    <a:pt x="2000528" y="218438"/>
                  </a:moveTo>
                  <a:cubicBezTo>
                    <a:pt x="2005251" y="218438"/>
                    <a:pt x="2009080" y="222267"/>
                    <a:pt x="2009080" y="226991"/>
                  </a:cubicBezTo>
                  <a:cubicBezTo>
                    <a:pt x="2009080" y="231715"/>
                    <a:pt x="2005251" y="235544"/>
                    <a:pt x="2000528" y="235544"/>
                  </a:cubicBezTo>
                  <a:cubicBezTo>
                    <a:pt x="1995804" y="235544"/>
                    <a:pt x="1991975" y="231715"/>
                    <a:pt x="1991975" y="226991"/>
                  </a:cubicBezTo>
                  <a:cubicBezTo>
                    <a:pt x="1991975" y="222267"/>
                    <a:pt x="1995804" y="218438"/>
                    <a:pt x="2000528" y="218438"/>
                  </a:cubicBezTo>
                  <a:close/>
                  <a:moveTo>
                    <a:pt x="1972283" y="218438"/>
                  </a:moveTo>
                  <a:cubicBezTo>
                    <a:pt x="1977007" y="218438"/>
                    <a:pt x="1980836" y="222267"/>
                    <a:pt x="1980836" y="226991"/>
                  </a:cubicBezTo>
                  <a:cubicBezTo>
                    <a:pt x="1980836" y="231715"/>
                    <a:pt x="1977007" y="235544"/>
                    <a:pt x="1972283" y="235544"/>
                  </a:cubicBezTo>
                  <a:cubicBezTo>
                    <a:pt x="1967559" y="235544"/>
                    <a:pt x="1963730" y="231715"/>
                    <a:pt x="1963730" y="226991"/>
                  </a:cubicBezTo>
                  <a:cubicBezTo>
                    <a:pt x="1963730" y="222267"/>
                    <a:pt x="1967559" y="218438"/>
                    <a:pt x="1972283" y="218438"/>
                  </a:cubicBezTo>
                  <a:close/>
                  <a:moveTo>
                    <a:pt x="1944037" y="218438"/>
                  </a:moveTo>
                  <a:cubicBezTo>
                    <a:pt x="1948760" y="218438"/>
                    <a:pt x="1952590" y="222267"/>
                    <a:pt x="1952590" y="226991"/>
                  </a:cubicBezTo>
                  <a:cubicBezTo>
                    <a:pt x="1952590" y="231715"/>
                    <a:pt x="1948760" y="235544"/>
                    <a:pt x="1944037" y="235544"/>
                  </a:cubicBezTo>
                  <a:cubicBezTo>
                    <a:pt x="1939313" y="235544"/>
                    <a:pt x="1935484" y="231715"/>
                    <a:pt x="1935484" y="226991"/>
                  </a:cubicBezTo>
                  <a:cubicBezTo>
                    <a:pt x="1935484" y="222267"/>
                    <a:pt x="1939313" y="218438"/>
                    <a:pt x="1944037" y="218438"/>
                  </a:cubicBezTo>
                  <a:close/>
                  <a:moveTo>
                    <a:pt x="1915792" y="218438"/>
                  </a:moveTo>
                  <a:cubicBezTo>
                    <a:pt x="1920516" y="218438"/>
                    <a:pt x="1924345" y="222267"/>
                    <a:pt x="1924345" y="226991"/>
                  </a:cubicBezTo>
                  <a:cubicBezTo>
                    <a:pt x="1924345" y="231715"/>
                    <a:pt x="1920516" y="235544"/>
                    <a:pt x="1915792" y="235544"/>
                  </a:cubicBezTo>
                  <a:cubicBezTo>
                    <a:pt x="1911068" y="235544"/>
                    <a:pt x="1907239" y="231715"/>
                    <a:pt x="1907239" y="226991"/>
                  </a:cubicBezTo>
                  <a:cubicBezTo>
                    <a:pt x="1907239" y="222267"/>
                    <a:pt x="1911068" y="218438"/>
                    <a:pt x="1915792" y="218438"/>
                  </a:cubicBezTo>
                  <a:close/>
                  <a:moveTo>
                    <a:pt x="1887546" y="218438"/>
                  </a:moveTo>
                  <a:cubicBezTo>
                    <a:pt x="1892269" y="218438"/>
                    <a:pt x="1896099" y="222267"/>
                    <a:pt x="1896099" y="226991"/>
                  </a:cubicBezTo>
                  <a:cubicBezTo>
                    <a:pt x="1896099" y="231715"/>
                    <a:pt x="1892269" y="235544"/>
                    <a:pt x="1887546" y="235544"/>
                  </a:cubicBezTo>
                  <a:cubicBezTo>
                    <a:pt x="1882822" y="235544"/>
                    <a:pt x="1878993" y="231715"/>
                    <a:pt x="1878993" y="226991"/>
                  </a:cubicBezTo>
                  <a:cubicBezTo>
                    <a:pt x="1878993" y="222267"/>
                    <a:pt x="1882822" y="218438"/>
                    <a:pt x="1887546" y="218438"/>
                  </a:cubicBezTo>
                  <a:close/>
                  <a:moveTo>
                    <a:pt x="1859300" y="218438"/>
                  </a:moveTo>
                  <a:cubicBezTo>
                    <a:pt x="1864024" y="218438"/>
                    <a:pt x="1867853" y="222267"/>
                    <a:pt x="1867853" y="226991"/>
                  </a:cubicBezTo>
                  <a:cubicBezTo>
                    <a:pt x="1867853" y="231715"/>
                    <a:pt x="1864024" y="235544"/>
                    <a:pt x="1859300" y="235544"/>
                  </a:cubicBezTo>
                  <a:cubicBezTo>
                    <a:pt x="1854576" y="235544"/>
                    <a:pt x="1850747" y="231715"/>
                    <a:pt x="1850747" y="226991"/>
                  </a:cubicBezTo>
                  <a:cubicBezTo>
                    <a:pt x="1850747" y="222267"/>
                    <a:pt x="1854576" y="218438"/>
                    <a:pt x="1859300" y="218438"/>
                  </a:cubicBezTo>
                  <a:close/>
                  <a:moveTo>
                    <a:pt x="1831055" y="218438"/>
                  </a:moveTo>
                  <a:cubicBezTo>
                    <a:pt x="1835778" y="218438"/>
                    <a:pt x="1839608" y="222267"/>
                    <a:pt x="1839608" y="226991"/>
                  </a:cubicBezTo>
                  <a:cubicBezTo>
                    <a:pt x="1839608" y="231715"/>
                    <a:pt x="1835778" y="235544"/>
                    <a:pt x="1831055" y="235544"/>
                  </a:cubicBezTo>
                  <a:cubicBezTo>
                    <a:pt x="1826331" y="235544"/>
                    <a:pt x="1822502" y="231715"/>
                    <a:pt x="1822502" y="226991"/>
                  </a:cubicBezTo>
                  <a:cubicBezTo>
                    <a:pt x="1822502" y="222267"/>
                    <a:pt x="1826331" y="218438"/>
                    <a:pt x="1831055" y="218438"/>
                  </a:cubicBezTo>
                  <a:close/>
                  <a:moveTo>
                    <a:pt x="1802810" y="218438"/>
                  </a:moveTo>
                  <a:cubicBezTo>
                    <a:pt x="1807533" y="218438"/>
                    <a:pt x="1811362" y="222267"/>
                    <a:pt x="1811362" y="226991"/>
                  </a:cubicBezTo>
                  <a:cubicBezTo>
                    <a:pt x="1811362" y="231715"/>
                    <a:pt x="1807533" y="235544"/>
                    <a:pt x="1802810" y="235544"/>
                  </a:cubicBezTo>
                  <a:cubicBezTo>
                    <a:pt x="1798086" y="235544"/>
                    <a:pt x="1794257" y="231715"/>
                    <a:pt x="1794257" y="226991"/>
                  </a:cubicBezTo>
                  <a:cubicBezTo>
                    <a:pt x="1794257" y="222267"/>
                    <a:pt x="1798086" y="218438"/>
                    <a:pt x="1802810" y="218438"/>
                  </a:cubicBezTo>
                  <a:close/>
                  <a:moveTo>
                    <a:pt x="1774564" y="218438"/>
                  </a:moveTo>
                  <a:cubicBezTo>
                    <a:pt x="1779288" y="218438"/>
                    <a:pt x="1783117" y="222267"/>
                    <a:pt x="1783117" y="226991"/>
                  </a:cubicBezTo>
                  <a:cubicBezTo>
                    <a:pt x="1783117" y="231715"/>
                    <a:pt x="1779288" y="235544"/>
                    <a:pt x="1774564" y="235544"/>
                  </a:cubicBezTo>
                  <a:cubicBezTo>
                    <a:pt x="1769840" y="235544"/>
                    <a:pt x="1766011" y="231715"/>
                    <a:pt x="1766011" y="226991"/>
                  </a:cubicBezTo>
                  <a:cubicBezTo>
                    <a:pt x="1766011" y="222267"/>
                    <a:pt x="1769840" y="218438"/>
                    <a:pt x="1774564" y="218438"/>
                  </a:cubicBezTo>
                  <a:close/>
                  <a:moveTo>
                    <a:pt x="1746319" y="218438"/>
                  </a:moveTo>
                  <a:cubicBezTo>
                    <a:pt x="1751042" y="218438"/>
                    <a:pt x="1754872" y="222267"/>
                    <a:pt x="1754872" y="226991"/>
                  </a:cubicBezTo>
                  <a:cubicBezTo>
                    <a:pt x="1754872" y="231715"/>
                    <a:pt x="1751042" y="235544"/>
                    <a:pt x="1746319" y="235544"/>
                  </a:cubicBezTo>
                  <a:cubicBezTo>
                    <a:pt x="1741595" y="235544"/>
                    <a:pt x="1737766" y="231715"/>
                    <a:pt x="1737766" y="226991"/>
                  </a:cubicBezTo>
                  <a:cubicBezTo>
                    <a:pt x="1737766" y="222267"/>
                    <a:pt x="1741595" y="218438"/>
                    <a:pt x="1746319" y="218438"/>
                  </a:cubicBezTo>
                  <a:close/>
                  <a:moveTo>
                    <a:pt x="1718073" y="218438"/>
                  </a:moveTo>
                  <a:cubicBezTo>
                    <a:pt x="1722797" y="218438"/>
                    <a:pt x="1726626" y="222267"/>
                    <a:pt x="1726626" y="226991"/>
                  </a:cubicBezTo>
                  <a:cubicBezTo>
                    <a:pt x="1726626" y="231715"/>
                    <a:pt x="1722797" y="235544"/>
                    <a:pt x="1718073" y="235544"/>
                  </a:cubicBezTo>
                  <a:cubicBezTo>
                    <a:pt x="1713350" y="235544"/>
                    <a:pt x="1709520" y="231715"/>
                    <a:pt x="1709520" y="226991"/>
                  </a:cubicBezTo>
                  <a:cubicBezTo>
                    <a:pt x="1709520" y="222267"/>
                    <a:pt x="1713350" y="218438"/>
                    <a:pt x="1718073" y="218438"/>
                  </a:cubicBezTo>
                  <a:close/>
                  <a:moveTo>
                    <a:pt x="1689855" y="218438"/>
                  </a:moveTo>
                  <a:cubicBezTo>
                    <a:pt x="1694578" y="218438"/>
                    <a:pt x="1698408" y="222267"/>
                    <a:pt x="1698408" y="226991"/>
                  </a:cubicBezTo>
                  <a:cubicBezTo>
                    <a:pt x="1698408" y="231715"/>
                    <a:pt x="1694579" y="235544"/>
                    <a:pt x="1689855" y="235544"/>
                  </a:cubicBezTo>
                  <a:cubicBezTo>
                    <a:pt x="1685131" y="235544"/>
                    <a:pt x="1681302" y="231715"/>
                    <a:pt x="1681302" y="226991"/>
                  </a:cubicBezTo>
                  <a:cubicBezTo>
                    <a:pt x="1681302" y="222267"/>
                    <a:pt x="1685131" y="218438"/>
                    <a:pt x="1689855" y="218438"/>
                  </a:cubicBezTo>
                  <a:close/>
                  <a:moveTo>
                    <a:pt x="1661617" y="218438"/>
                  </a:moveTo>
                  <a:cubicBezTo>
                    <a:pt x="1666340" y="218438"/>
                    <a:pt x="1670170" y="222267"/>
                    <a:pt x="1670170" y="226991"/>
                  </a:cubicBezTo>
                  <a:cubicBezTo>
                    <a:pt x="1670170" y="231715"/>
                    <a:pt x="1666340" y="235544"/>
                    <a:pt x="1661617" y="235544"/>
                  </a:cubicBezTo>
                  <a:cubicBezTo>
                    <a:pt x="1656893" y="235544"/>
                    <a:pt x="1653064" y="231715"/>
                    <a:pt x="1653064" y="226991"/>
                  </a:cubicBezTo>
                  <a:cubicBezTo>
                    <a:pt x="1653064" y="222267"/>
                    <a:pt x="1656893" y="218438"/>
                    <a:pt x="1661617" y="218438"/>
                  </a:cubicBezTo>
                  <a:close/>
                  <a:moveTo>
                    <a:pt x="1633372" y="218438"/>
                  </a:moveTo>
                  <a:cubicBezTo>
                    <a:pt x="1638096" y="218438"/>
                    <a:pt x="1641925" y="222267"/>
                    <a:pt x="1641925" y="226991"/>
                  </a:cubicBezTo>
                  <a:cubicBezTo>
                    <a:pt x="1641925" y="231715"/>
                    <a:pt x="1638096" y="235544"/>
                    <a:pt x="1633372" y="235544"/>
                  </a:cubicBezTo>
                  <a:cubicBezTo>
                    <a:pt x="1628648" y="235544"/>
                    <a:pt x="1624819" y="231715"/>
                    <a:pt x="1624819" y="226991"/>
                  </a:cubicBezTo>
                  <a:cubicBezTo>
                    <a:pt x="1624819" y="222267"/>
                    <a:pt x="1628648" y="218438"/>
                    <a:pt x="1633372" y="218438"/>
                  </a:cubicBezTo>
                  <a:close/>
                  <a:moveTo>
                    <a:pt x="1605126" y="218438"/>
                  </a:moveTo>
                  <a:cubicBezTo>
                    <a:pt x="1609849" y="218438"/>
                    <a:pt x="1613679" y="222267"/>
                    <a:pt x="1613679" y="226991"/>
                  </a:cubicBezTo>
                  <a:cubicBezTo>
                    <a:pt x="1613679" y="231715"/>
                    <a:pt x="1609849" y="235544"/>
                    <a:pt x="1605126" y="235544"/>
                  </a:cubicBezTo>
                  <a:cubicBezTo>
                    <a:pt x="1600402" y="235544"/>
                    <a:pt x="1596573" y="231715"/>
                    <a:pt x="1596573" y="226991"/>
                  </a:cubicBezTo>
                  <a:cubicBezTo>
                    <a:pt x="1596573" y="222267"/>
                    <a:pt x="1600402" y="218438"/>
                    <a:pt x="1605126" y="218438"/>
                  </a:cubicBezTo>
                  <a:close/>
                  <a:moveTo>
                    <a:pt x="1576881" y="218438"/>
                  </a:moveTo>
                  <a:cubicBezTo>
                    <a:pt x="1581605" y="218438"/>
                    <a:pt x="1585434" y="222267"/>
                    <a:pt x="1585434" y="226991"/>
                  </a:cubicBezTo>
                  <a:cubicBezTo>
                    <a:pt x="1585434" y="231715"/>
                    <a:pt x="1581605" y="235544"/>
                    <a:pt x="1576881" y="235544"/>
                  </a:cubicBezTo>
                  <a:cubicBezTo>
                    <a:pt x="1572157" y="235544"/>
                    <a:pt x="1568328" y="231715"/>
                    <a:pt x="1568328" y="226991"/>
                  </a:cubicBezTo>
                  <a:cubicBezTo>
                    <a:pt x="1568328" y="222267"/>
                    <a:pt x="1572157" y="218438"/>
                    <a:pt x="1576881" y="218438"/>
                  </a:cubicBezTo>
                  <a:close/>
                  <a:moveTo>
                    <a:pt x="1548635" y="218438"/>
                  </a:moveTo>
                  <a:cubicBezTo>
                    <a:pt x="1553359" y="218438"/>
                    <a:pt x="1557188" y="222267"/>
                    <a:pt x="1557188" y="226991"/>
                  </a:cubicBezTo>
                  <a:cubicBezTo>
                    <a:pt x="1557188" y="231715"/>
                    <a:pt x="1553359" y="235544"/>
                    <a:pt x="1548635" y="235544"/>
                  </a:cubicBezTo>
                  <a:cubicBezTo>
                    <a:pt x="1543911" y="235544"/>
                    <a:pt x="1540082" y="231715"/>
                    <a:pt x="1540082" y="226991"/>
                  </a:cubicBezTo>
                  <a:cubicBezTo>
                    <a:pt x="1540082" y="222267"/>
                    <a:pt x="1543911" y="218438"/>
                    <a:pt x="1548635" y="218438"/>
                  </a:cubicBezTo>
                  <a:close/>
                  <a:moveTo>
                    <a:pt x="1520390" y="218438"/>
                  </a:moveTo>
                  <a:cubicBezTo>
                    <a:pt x="1525114" y="218438"/>
                    <a:pt x="1528943" y="222267"/>
                    <a:pt x="1528943" y="226991"/>
                  </a:cubicBezTo>
                  <a:cubicBezTo>
                    <a:pt x="1528943" y="231715"/>
                    <a:pt x="1525114" y="235544"/>
                    <a:pt x="1520390" y="235544"/>
                  </a:cubicBezTo>
                  <a:cubicBezTo>
                    <a:pt x="1515666" y="235544"/>
                    <a:pt x="1511837" y="231715"/>
                    <a:pt x="1511837" y="226991"/>
                  </a:cubicBezTo>
                  <a:cubicBezTo>
                    <a:pt x="1511837" y="222267"/>
                    <a:pt x="1515666" y="218438"/>
                    <a:pt x="1520390" y="218438"/>
                  </a:cubicBezTo>
                  <a:close/>
                  <a:moveTo>
                    <a:pt x="1492144" y="218438"/>
                  </a:moveTo>
                  <a:cubicBezTo>
                    <a:pt x="1496867" y="218438"/>
                    <a:pt x="1500697" y="222267"/>
                    <a:pt x="1500697" y="226991"/>
                  </a:cubicBezTo>
                  <a:cubicBezTo>
                    <a:pt x="1500697" y="231715"/>
                    <a:pt x="1496867" y="235544"/>
                    <a:pt x="1492144" y="235544"/>
                  </a:cubicBezTo>
                  <a:cubicBezTo>
                    <a:pt x="1487420" y="235544"/>
                    <a:pt x="1483591" y="231715"/>
                    <a:pt x="1483591" y="226991"/>
                  </a:cubicBezTo>
                  <a:cubicBezTo>
                    <a:pt x="1483591" y="222267"/>
                    <a:pt x="1487420" y="218438"/>
                    <a:pt x="1492144" y="218438"/>
                  </a:cubicBezTo>
                  <a:close/>
                  <a:moveTo>
                    <a:pt x="1463899" y="218438"/>
                  </a:moveTo>
                  <a:cubicBezTo>
                    <a:pt x="1468623" y="218438"/>
                    <a:pt x="1472452" y="222267"/>
                    <a:pt x="1472452" y="226991"/>
                  </a:cubicBezTo>
                  <a:cubicBezTo>
                    <a:pt x="1472452" y="231715"/>
                    <a:pt x="1468623" y="235544"/>
                    <a:pt x="1463899" y="235544"/>
                  </a:cubicBezTo>
                  <a:cubicBezTo>
                    <a:pt x="1459175" y="235544"/>
                    <a:pt x="1455346" y="231715"/>
                    <a:pt x="1455346" y="226991"/>
                  </a:cubicBezTo>
                  <a:cubicBezTo>
                    <a:pt x="1455346" y="222267"/>
                    <a:pt x="1459175" y="218438"/>
                    <a:pt x="1463899" y="218438"/>
                  </a:cubicBezTo>
                  <a:close/>
                  <a:moveTo>
                    <a:pt x="1435653" y="218438"/>
                  </a:moveTo>
                  <a:cubicBezTo>
                    <a:pt x="1440377" y="218438"/>
                    <a:pt x="1444206" y="222267"/>
                    <a:pt x="1444206" y="226991"/>
                  </a:cubicBezTo>
                  <a:cubicBezTo>
                    <a:pt x="1444206" y="231715"/>
                    <a:pt x="1440377" y="235544"/>
                    <a:pt x="1435653" y="235544"/>
                  </a:cubicBezTo>
                  <a:cubicBezTo>
                    <a:pt x="1430929" y="235544"/>
                    <a:pt x="1427100" y="231715"/>
                    <a:pt x="1427100" y="226991"/>
                  </a:cubicBezTo>
                  <a:cubicBezTo>
                    <a:pt x="1427100" y="222267"/>
                    <a:pt x="1430929" y="218438"/>
                    <a:pt x="1435653" y="218438"/>
                  </a:cubicBezTo>
                  <a:close/>
                  <a:moveTo>
                    <a:pt x="1407408" y="218438"/>
                  </a:moveTo>
                  <a:cubicBezTo>
                    <a:pt x="1412132" y="218438"/>
                    <a:pt x="1415961" y="222267"/>
                    <a:pt x="1415961" y="226991"/>
                  </a:cubicBezTo>
                  <a:cubicBezTo>
                    <a:pt x="1415961" y="231715"/>
                    <a:pt x="1412132" y="235544"/>
                    <a:pt x="1407408" y="235544"/>
                  </a:cubicBezTo>
                  <a:cubicBezTo>
                    <a:pt x="1402685" y="235544"/>
                    <a:pt x="1398855" y="231715"/>
                    <a:pt x="1398855" y="226991"/>
                  </a:cubicBezTo>
                  <a:cubicBezTo>
                    <a:pt x="1398855" y="222267"/>
                    <a:pt x="1402685" y="218438"/>
                    <a:pt x="1407408" y="218438"/>
                  </a:cubicBezTo>
                  <a:close/>
                  <a:moveTo>
                    <a:pt x="1379162" y="218438"/>
                  </a:moveTo>
                  <a:cubicBezTo>
                    <a:pt x="1383885" y="218438"/>
                    <a:pt x="1387715" y="222267"/>
                    <a:pt x="1387715" y="226991"/>
                  </a:cubicBezTo>
                  <a:cubicBezTo>
                    <a:pt x="1387715" y="231715"/>
                    <a:pt x="1383886" y="235544"/>
                    <a:pt x="1379162" y="235544"/>
                  </a:cubicBezTo>
                  <a:cubicBezTo>
                    <a:pt x="1374438" y="235544"/>
                    <a:pt x="1370609" y="231715"/>
                    <a:pt x="1370609" y="226991"/>
                  </a:cubicBezTo>
                  <a:cubicBezTo>
                    <a:pt x="1370609" y="222267"/>
                    <a:pt x="1374438" y="218438"/>
                    <a:pt x="1379162" y="218438"/>
                  </a:cubicBezTo>
                  <a:close/>
                  <a:moveTo>
                    <a:pt x="1350917" y="218438"/>
                  </a:moveTo>
                  <a:cubicBezTo>
                    <a:pt x="1355641" y="218438"/>
                    <a:pt x="1359470" y="222267"/>
                    <a:pt x="1359470" y="226991"/>
                  </a:cubicBezTo>
                  <a:cubicBezTo>
                    <a:pt x="1359470" y="231715"/>
                    <a:pt x="1355641" y="235544"/>
                    <a:pt x="1350917" y="235544"/>
                  </a:cubicBezTo>
                  <a:cubicBezTo>
                    <a:pt x="1346193" y="235544"/>
                    <a:pt x="1342364" y="231715"/>
                    <a:pt x="1342364" y="226991"/>
                  </a:cubicBezTo>
                  <a:cubicBezTo>
                    <a:pt x="1342364" y="222267"/>
                    <a:pt x="1346193" y="218438"/>
                    <a:pt x="1350917" y="218438"/>
                  </a:cubicBezTo>
                  <a:close/>
                  <a:moveTo>
                    <a:pt x="1322671" y="218438"/>
                  </a:moveTo>
                  <a:cubicBezTo>
                    <a:pt x="1327395" y="218438"/>
                    <a:pt x="1331224" y="222267"/>
                    <a:pt x="1331224" y="226991"/>
                  </a:cubicBezTo>
                  <a:cubicBezTo>
                    <a:pt x="1331224" y="231715"/>
                    <a:pt x="1327395" y="235544"/>
                    <a:pt x="1322671" y="235544"/>
                  </a:cubicBezTo>
                  <a:cubicBezTo>
                    <a:pt x="1317947" y="235544"/>
                    <a:pt x="1314118" y="231715"/>
                    <a:pt x="1314118" y="226991"/>
                  </a:cubicBezTo>
                  <a:cubicBezTo>
                    <a:pt x="1314118" y="222267"/>
                    <a:pt x="1317947" y="218438"/>
                    <a:pt x="1322671" y="218438"/>
                  </a:cubicBezTo>
                  <a:close/>
                  <a:moveTo>
                    <a:pt x="1294426" y="218438"/>
                  </a:moveTo>
                  <a:cubicBezTo>
                    <a:pt x="1299150" y="218438"/>
                    <a:pt x="1302979" y="222267"/>
                    <a:pt x="1302979" y="226991"/>
                  </a:cubicBezTo>
                  <a:cubicBezTo>
                    <a:pt x="1302979" y="231715"/>
                    <a:pt x="1299150" y="235544"/>
                    <a:pt x="1294426" y="235544"/>
                  </a:cubicBezTo>
                  <a:cubicBezTo>
                    <a:pt x="1289703" y="235544"/>
                    <a:pt x="1285873" y="231715"/>
                    <a:pt x="1285873" y="226991"/>
                  </a:cubicBezTo>
                  <a:cubicBezTo>
                    <a:pt x="1285873" y="222267"/>
                    <a:pt x="1289702" y="218438"/>
                    <a:pt x="1294426" y="218438"/>
                  </a:cubicBezTo>
                  <a:close/>
                  <a:moveTo>
                    <a:pt x="1266180" y="218438"/>
                  </a:moveTo>
                  <a:cubicBezTo>
                    <a:pt x="1270904" y="218438"/>
                    <a:pt x="1274733" y="222267"/>
                    <a:pt x="1274733" y="226991"/>
                  </a:cubicBezTo>
                  <a:cubicBezTo>
                    <a:pt x="1274733" y="231715"/>
                    <a:pt x="1270904" y="235544"/>
                    <a:pt x="1266180" y="235544"/>
                  </a:cubicBezTo>
                  <a:cubicBezTo>
                    <a:pt x="1261456" y="235544"/>
                    <a:pt x="1257627" y="231715"/>
                    <a:pt x="1257627" y="226991"/>
                  </a:cubicBezTo>
                  <a:cubicBezTo>
                    <a:pt x="1257627" y="222267"/>
                    <a:pt x="1261456" y="218438"/>
                    <a:pt x="1266180" y="218438"/>
                  </a:cubicBezTo>
                  <a:close/>
                  <a:moveTo>
                    <a:pt x="1237935" y="218438"/>
                  </a:moveTo>
                  <a:cubicBezTo>
                    <a:pt x="1242659" y="218438"/>
                    <a:pt x="1246488" y="222267"/>
                    <a:pt x="1246488" y="226991"/>
                  </a:cubicBezTo>
                  <a:cubicBezTo>
                    <a:pt x="1246488" y="231715"/>
                    <a:pt x="1242659" y="235544"/>
                    <a:pt x="1237935" y="235544"/>
                  </a:cubicBezTo>
                  <a:cubicBezTo>
                    <a:pt x="1233212" y="235544"/>
                    <a:pt x="1229382" y="231715"/>
                    <a:pt x="1229382" y="226991"/>
                  </a:cubicBezTo>
                  <a:cubicBezTo>
                    <a:pt x="1229382" y="222267"/>
                    <a:pt x="1233212" y="218438"/>
                    <a:pt x="1237935" y="218438"/>
                  </a:cubicBezTo>
                  <a:close/>
                  <a:moveTo>
                    <a:pt x="1209689" y="218438"/>
                  </a:moveTo>
                  <a:cubicBezTo>
                    <a:pt x="1214413" y="218438"/>
                    <a:pt x="1218242" y="222267"/>
                    <a:pt x="1218242" y="226991"/>
                  </a:cubicBezTo>
                  <a:cubicBezTo>
                    <a:pt x="1218242" y="231715"/>
                    <a:pt x="1214413" y="235544"/>
                    <a:pt x="1209689" y="235544"/>
                  </a:cubicBezTo>
                  <a:cubicBezTo>
                    <a:pt x="1204965" y="235544"/>
                    <a:pt x="1201136" y="231715"/>
                    <a:pt x="1201136" y="226991"/>
                  </a:cubicBezTo>
                  <a:cubicBezTo>
                    <a:pt x="1201136" y="222267"/>
                    <a:pt x="1204965" y="218438"/>
                    <a:pt x="1209689" y="218438"/>
                  </a:cubicBezTo>
                  <a:close/>
                  <a:moveTo>
                    <a:pt x="1181444" y="218438"/>
                  </a:moveTo>
                  <a:cubicBezTo>
                    <a:pt x="1186168" y="218438"/>
                    <a:pt x="1189997" y="222267"/>
                    <a:pt x="1189997" y="226991"/>
                  </a:cubicBezTo>
                  <a:cubicBezTo>
                    <a:pt x="1189997" y="231715"/>
                    <a:pt x="1186168" y="235544"/>
                    <a:pt x="1181444" y="235544"/>
                  </a:cubicBezTo>
                  <a:cubicBezTo>
                    <a:pt x="1176721" y="235544"/>
                    <a:pt x="1172891" y="231715"/>
                    <a:pt x="1172891" y="226991"/>
                  </a:cubicBezTo>
                  <a:cubicBezTo>
                    <a:pt x="1172891" y="222267"/>
                    <a:pt x="1176721" y="218438"/>
                    <a:pt x="1181444" y="218438"/>
                  </a:cubicBezTo>
                  <a:close/>
                  <a:moveTo>
                    <a:pt x="1153198" y="218438"/>
                  </a:moveTo>
                  <a:cubicBezTo>
                    <a:pt x="1157922" y="218438"/>
                    <a:pt x="1161751" y="222267"/>
                    <a:pt x="1161751" y="226991"/>
                  </a:cubicBezTo>
                  <a:cubicBezTo>
                    <a:pt x="1161751" y="231715"/>
                    <a:pt x="1157922" y="235544"/>
                    <a:pt x="1153198" y="235544"/>
                  </a:cubicBezTo>
                  <a:cubicBezTo>
                    <a:pt x="1148474" y="235544"/>
                    <a:pt x="1144645" y="231715"/>
                    <a:pt x="1144645" y="226991"/>
                  </a:cubicBezTo>
                  <a:cubicBezTo>
                    <a:pt x="1144645" y="222267"/>
                    <a:pt x="1148474" y="218438"/>
                    <a:pt x="1153198" y="218438"/>
                  </a:cubicBezTo>
                  <a:close/>
                  <a:moveTo>
                    <a:pt x="1124953" y="218438"/>
                  </a:moveTo>
                  <a:cubicBezTo>
                    <a:pt x="1129677" y="218438"/>
                    <a:pt x="1133506" y="222267"/>
                    <a:pt x="1133506" y="226991"/>
                  </a:cubicBezTo>
                  <a:cubicBezTo>
                    <a:pt x="1133506" y="231715"/>
                    <a:pt x="1129677" y="235544"/>
                    <a:pt x="1124953" y="235544"/>
                  </a:cubicBezTo>
                  <a:cubicBezTo>
                    <a:pt x="1120230" y="235544"/>
                    <a:pt x="1116401" y="231715"/>
                    <a:pt x="1116401" y="226991"/>
                  </a:cubicBezTo>
                  <a:cubicBezTo>
                    <a:pt x="1116401" y="222267"/>
                    <a:pt x="1120230" y="218438"/>
                    <a:pt x="1124953" y="218438"/>
                  </a:cubicBezTo>
                  <a:close/>
                  <a:moveTo>
                    <a:pt x="1096707" y="218438"/>
                  </a:moveTo>
                  <a:cubicBezTo>
                    <a:pt x="1101431" y="218438"/>
                    <a:pt x="1105260" y="222267"/>
                    <a:pt x="1105260" y="226991"/>
                  </a:cubicBezTo>
                  <a:cubicBezTo>
                    <a:pt x="1105260" y="231715"/>
                    <a:pt x="1101431" y="235544"/>
                    <a:pt x="1096707" y="235544"/>
                  </a:cubicBezTo>
                  <a:cubicBezTo>
                    <a:pt x="1091983" y="235544"/>
                    <a:pt x="1088154" y="231715"/>
                    <a:pt x="1088154" y="226991"/>
                  </a:cubicBezTo>
                  <a:cubicBezTo>
                    <a:pt x="1088154" y="222267"/>
                    <a:pt x="1091983" y="218438"/>
                    <a:pt x="1096707" y="218438"/>
                  </a:cubicBezTo>
                  <a:close/>
                  <a:moveTo>
                    <a:pt x="1068462" y="218438"/>
                  </a:moveTo>
                  <a:cubicBezTo>
                    <a:pt x="1073186" y="218438"/>
                    <a:pt x="1077015" y="222267"/>
                    <a:pt x="1077015" y="226991"/>
                  </a:cubicBezTo>
                  <a:cubicBezTo>
                    <a:pt x="1077015" y="231715"/>
                    <a:pt x="1073186" y="235544"/>
                    <a:pt x="1068462" y="235544"/>
                  </a:cubicBezTo>
                  <a:cubicBezTo>
                    <a:pt x="1063739" y="235544"/>
                    <a:pt x="1059909" y="231715"/>
                    <a:pt x="1059909" y="226991"/>
                  </a:cubicBezTo>
                  <a:cubicBezTo>
                    <a:pt x="1059909" y="222267"/>
                    <a:pt x="1063739" y="218438"/>
                    <a:pt x="1068462" y="218438"/>
                  </a:cubicBezTo>
                  <a:close/>
                  <a:moveTo>
                    <a:pt x="1040216" y="218438"/>
                  </a:moveTo>
                  <a:cubicBezTo>
                    <a:pt x="1044940" y="218438"/>
                    <a:pt x="1048769" y="222267"/>
                    <a:pt x="1048769" y="226991"/>
                  </a:cubicBezTo>
                  <a:cubicBezTo>
                    <a:pt x="1048769" y="231715"/>
                    <a:pt x="1044940" y="235544"/>
                    <a:pt x="1040216" y="235544"/>
                  </a:cubicBezTo>
                  <a:cubicBezTo>
                    <a:pt x="1035493" y="235544"/>
                    <a:pt x="1031663" y="231715"/>
                    <a:pt x="1031663" y="226991"/>
                  </a:cubicBezTo>
                  <a:cubicBezTo>
                    <a:pt x="1031663" y="222267"/>
                    <a:pt x="1035492" y="218438"/>
                    <a:pt x="1040216" y="218438"/>
                  </a:cubicBezTo>
                  <a:close/>
                  <a:moveTo>
                    <a:pt x="1011971" y="218438"/>
                  </a:moveTo>
                  <a:cubicBezTo>
                    <a:pt x="1016695" y="218438"/>
                    <a:pt x="1020524" y="222267"/>
                    <a:pt x="1020524" y="226991"/>
                  </a:cubicBezTo>
                  <a:cubicBezTo>
                    <a:pt x="1020524" y="231715"/>
                    <a:pt x="1016695" y="235544"/>
                    <a:pt x="1011971" y="235544"/>
                  </a:cubicBezTo>
                  <a:cubicBezTo>
                    <a:pt x="1007248" y="235544"/>
                    <a:pt x="1003418" y="231715"/>
                    <a:pt x="1003418" y="226991"/>
                  </a:cubicBezTo>
                  <a:cubicBezTo>
                    <a:pt x="1003418" y="222267"/>
                    <a:pt x="1007248" y="218438"/>
                    <a:pt x="1011971" y="218438"/>
                  </a:cubicBezTo>
                  <a:close/>
                  <a:moveTo>
                    <a:pt x="983725" y="218438"/>
                  </a:moveTo>
                  <a:cubicBezTo>
                    <a:pt x="988448" y="218438"/>
                    <a:pt x="992278" y="222267"/>
                    <a:pt x="992278" y="226991"/>
                  </a:cubicBezTo>
                  <a:cubicBezTo>
                    <a:pt x="992278" y="231715"/>
                    <a:pt x="988449" y="235544"/>
                    <a:pt x="983725" y="235544"/>
                  </a:cubicBezTo>
                  <a:cubicBezTo>
                    <a:pt x="979001" y="235544"/>
                    <a:pt x="975172" y="231715"/>
                    <a:pt x="975172" y="226991"/>
                  </a:cubicBezTo>
                  <a:cubicBezTo>
                    <a:pt x="975172" y="222267"/>
                    <a:pt x="979001" y="218438"/>
                    <a:pt x="983725" y="218438"/>
                  </a:cubicBezTo>
                  <a:close/>
                  <a:moveTo>
                    <a:pt x="955480" y="218438"/>
                  </a:moveTo>
                  <a:cubicBezTo>
                    <a:pt x="960204" y="218438"/>
                    <a:pt x="964033" y="222267"/>
                    <a:pt x="964033" y="226991"/>
                  </a:cubicBezTo>
                  <a:cubicBezTo>
                    <a:pt x="964033" y="231715"/>
                    <a:pt x="960204" y="235544"/>
                    <a:pt x="955480" y="235544"/>
                  </a:cubicBezTo>
                  <a:cubicBezTo>
                    <a:pt x="950757" y="235544"/>
                    <a:pt x="946927" y="231715"/>
                    <a:pt x="946927" y="226991"/>
                  </a:cubicBezTo>
                  <a:cubicBezTo>
                    <a:pt x="946927" y="222267"/>
                    <a:pt x="950756" y="218438"/>
                    <a:pt x="955480" y="218438"/>
                  </a:cubicBezTo>
                  <a:close/>
                  <a:moveTo>
                    <a:pt x="927234" y="218438"/>
                  </a:moveTo>
                  <a:cubicBezTo>
                    <a:pt x="931958" y="218438"/>
                    <a:pt x="935787" y="222267"/>
                    <a:pt x="935787" y="226991"/>
                  </a:cubicBezTo>
                  <a:cubicBezTo>
                    <a:pt x="935787" y="231715"/>
                    <a:pt x="931958" y="235544"/>
                    <a:pt x="927234" y="235544"/>
                  </a:cubicBezTo>
                  <a:cubicBezTo>
                    <a:pt x="922510" y="235544"/>
                    <a:pt x="918681" y="231715"/>
                    <a:pt x="918681" y="226991"/>
                  </a:cubicBezTo>
                  <a:cubicBezTo>
                    <a:pt x="918681" y="222267"/>
                    <a:pt x="922510" y="218438"/>
                    <a:pt x="927234" y="218438"/>
                  </a:cubicBezTo>
                  <a:close/>
                  <a:moveTo>
                    <a:pt x="898989" y="218438"/>
                  </a:moveTo>
                  <a:cubicBezTo>
                    <a:pt x="903713" y="218438"/>
                    <a:pt x="907542" y="222267"/>
                    <a:pt x="907542" y="226991"/>
                  </a:cubicBezTo>
                  <a:cubicBezTo>
                    <a:pt x="907542" y="231715"/>
                    <a:pt x="903713" y="235544"/>
                    <a:pt x="898989" y="235544"/>
                  </a:cubicBezTo>
                  <a:cubicBezTo>
                    <a:pt x="894266" y="235544"/>
                    <a:pt x="890436" y="231715"/>
                    <a:pt x="890436" y="226991"/>
                  </a:cubicBezTo>
                  <a:cubicBezTo>
                    <a:pt x="890436" y="222267"/>
                    <a:pt x="894266" y="218438"/>
                    <a:pt x="898989" y="218438"/>
                  </a:cubicBezTo>
                  <a:close/>
                  <a:moveTo>
                    <a:pt x="870743" y="218438"/>
                  </a:moveTo>
                  <a:cubicBezTo>
                    <a:pt x="875467" y="218438"/>
                    <a:pt x="879296" y="222267"/>
                    <a:pt x="879296" y="226991"/>
                  </a:cubicBezTo>
                  <a:cubicBezTo>
                    <a:pt x="879296" y="231715"/>
                    <a:pt x="875467" y="235544"/>
                    <a:pt x="870743" y="235544"/>
                  </a:cubicBezTo>
                  <a:cubicBezTo>
                    <a:pt x="866019" y="235544"/>
                    <a:pt x="862190" y="231715"/>
                    <a:pt x="862190" y="226991"/>
                  </a:cubicBezTo>
                  <a:cubicBezTo>
                    <a:pt x="862190" y="222267"/>
                    <a:pt x="866019" y="218438"/>
                    <a:pt x="870743" y="218438"/>
                  </a:cubicBezTo>
                  <a:close/>
                  <a:moveTo>
                    <a:pt x="842499" y="218438"/>
                  </a:moveTo>
                  <a:cubicBezTo>
                    <a:pt x="847222" y="218438"/>
                    <a:pt x="851051" y="222267"/>
                    <a:pt x="851051" y="226991"/>
                  </a:cubicBezTo>
                  <a:cubicBezTo>
                    <a:pt x="851051" y="231715"/>
                    <a:pt x="847222" y="235544"/>
                    <a:pt x="842499" y="235544"/>
                  </a:cubicBezTo>
                  <a:cubicBezTo>
                    <a:pt x="837775" y="235544"/>
                    <a:pt x="833945" y="231715"/>
                    <a:pt x="833945" y="226991"/>
                  </a:cubicBezTo>
                  <a:cubicBezTo>
                    <a:pt x="833945" y="222267"/>
                    <a:pt x="837775" y="218438"/>
                    <a:pt x="842499" y="218438"/>
                  </a:cubicBezTo>
                  <a:close/>
                  <a:moveTo>
                    <a:pt x="814252" y="218438"/>
                  </a:moveTo>
                  <a:cubicBezTo>
                    <a:pt x="818976" y="218438"/>
                    <a:pt x="822805" y="222267"/>
                    <a:pt x="822805" y="226991"/>
                  </a:cubicBezTo>
                  <a:cubicBezTo>
                    <a:pt x="822805" y="231715"/>
                    <a:pt x="818976" y="235544"/>
                    <a:pt x="814252" y="235544"/>
                  </a:cubicBezTo>
                  <a:cubicBezTo>
                    <a:pt x="809529" y="235544"/>
                    <a:pt x="805699" y="231715"/>
                    <a:pt x="805699" y="226991"/>
                  </a:cubicBezTo>
                  <a:cubicBezTo>
                    <a:pt x="805699" y="222267"/>
                    <a:pt x="809529" y="218438"/>
                    <a:pt x="814252" y="218438"/>
                  </a:cubicBezTo>
                  <a:close/>
                  <a:moveTo>
                    <a:pt x="786008" y="218438"/>
                  </a:moveTo>
                  <a:cubicBezTo>
                    <a:pt x="790731" y="218438"/>
                    <a:pt x="794560" y="222267"/>
                    <a:pt x="794560" y="226991"/>
                  </a:cubicBezTo>
                  <a:cubicBezTo>
                    <a:pt x="794560" y="231715"/>
                    <a:pt x="790731" y="235544"/>
                    <a:pt x="786008" y="235544"/>
                  </a:cubicBezTo>
                  <a:cubicBezTo>
                    <a:pt x="781284" y="235544"/>
                    <a:pt x="777455" y="231715"/>
                    <a:pt x="777455" y="226991"/>
                  </a:cubicBezTo>
                  <a:cubicBezTo>
                    <a:pt x="777455" y="222267"/>
                    <a:pt x="781284" y="218438"/>
                    <a:pt x="786008" y="218438"/>
                  </a:cubicBezTo>
                  <a:close/>
                  <a:moveTo>
                    <a:pt x="757761" y="218438"/>
                  </a:moveTo>
                  <a:cubicBezTo>
                    <a:pt x="762485" y="218438"/>
                    <a:pt x="766314" y="222267"/>
                    <a:pt x="766314" y="226991"/>
                  </a:cubicBezTo>
                  <a:cubicBezTo>
                    <a:pt x="766314" y="231715"/>
                    <a:pt x="762485" y="235544"/>
                    <a:pt x="757761" y="235544"/>
                  </a:cubicBezTo>
                  <a:cubicBezTo>
                    <a:pt x="753038" y="235544"/>
                    <a:pt x="749208" y="231715"/>
                    <a:pt x="749208" y="226991"/>
                  </a:cubicBezTo>
                  <a:cubicBezTo>
                    <a:pt x="749208" y="222267"/>
                    <a:pt x="753038" y="218438"/>
                    <a:pt x="757761" y="218438"/>
                  </a:cubicBezTo>
                  <a:close/>
                  <a:moveTo>
                    <a:pt x="729517" y="218438"/>
                  </a:moveTo>
                  <a:cubicBezTo>
                    <a:pt x="734240" y="218438"/>
                    <a:pt x="738069" y="222267"/>
                    <a:pt x="738069" y="226991"/>
                  </a:cubicBezTo>
                  <a:cubicBezTo>
                    <a:pt x="738069" y="231715"/>
                    <a:pt x="734240" y="235544"/>
                    <a:pt x="729517" y="235544"/>
                  </a:cubicBezTo>
                  <a:cubicBezTo>
                    <a:pt x="724793" y="235544"/>
                    <a:pt x="720964" y="231715"/>
                    <a:pt x="720964" y="226991"/>
                  </a:cubicBezTo>
                  <a:cubicBezTo>
                    <a:pt x="720964" y="222267"/>
                    <a:pt x="724793" y="218438"/>
                    <a:pt x="729517" y="218438"/>
                  </a:cubicBezTo>
                  <a:close/>
                  <a:moveTo>
                    <a:pt x="701270" y="218438"/>
                  </a:moveTo>
                  <a:cubicBezTo>
                    <a:pt x="705994" y="218438"/>
                    <a:pt x="709823" y="222267"/>
                    <a:pt x="709823" y="226991"/>
                  </a:cubicBezTo>
                  <a:cubicBezTo>
                    <a:pt x="709823" y="231715"/>
                    <a:pt x="705994" y="235544"/>
                    <a:pt x="701270" y="235544"/>
                  </a:cubicBezTo>
                  <a:cubicBezTo>
                    <a:pt x="696547" y="235544"/>
                    <a:pt x="692718" y="231715"/>
                    <a:pt x="692718" y="226991"/>
                  </a:cubicBezTo>
                  <a:cubicBezTo>
                    <a:pt x="692718" y="222267"/>
                    <a:pt x="696547" y="218438"/>
                    <a:pt x="701270" y="218438"/>
                  </a:cubicBezTo>
                  <a:close/>
                  <a:moveTo>
                    <a:pt x="673026" y="218438"/>
                  </a:moveTo>
                  <a:cubicBezTo>
                    <a:pt x="677749" y="218438"/>
                    <a:pt x="681579" y="222267"/>
                    <a:pt x="681579" y="226991"/>
                  </a:cubicBezTo>
                  <a:cubicBezTo>
                    <a:pt x="681579" y="231715"/>
                    <a:pt x="677749" y="235544"/>
                    <a:pt x="673026" y="235544"/>
                  </a:cubicBezTo>
                  <a:cubicBezTo>
                    <a:pt x="668302" y="235544"/>
                    <a:pt x="664473" y="231715"/>
                    <a:pt x="664473" y="226991"/>
                  </a:cubicBezTo>
                  <a:cubicBezTo>
                    <a:pt x="664473" y="222267"/>
                    <a:pt x="668302" y="218438"/>
                    <a:pt x="673026" y="218438"/>
                  </a:cubicBezTo>
                  <a:close/>
                  <a:moveTo>
                    <a:pt x="644779" y="218438"/>
                  </a:moveTo>
                  <a:cubicBezTo>
                    <a:pt x="649503" y="218438"/>
                    <a:pt x="653332" y="222267"/>
                    <a:pt x="653332" y="226991"/>
                  </a:cubicBezTo>
                  <a:cubicBezTo>
                    <a:pt x="653332" y="231715"/>
                    <a:pt x="649503" y="235544"/>
                    <a:pt x="644779" y="235544"/>
                  </a:cubicBezTo>
                  <a:cubicBezTo>
                    <a:pt x="640056" y="235544"/>
                    <a:pt x="636226" y="231715"/>
                    <a:pt x="636226" y="226991"/>
                  </a:cubicBezTo>
                  <a:cubicBezTo>
                    <a:pt x="636226" y="222267"/>
                    <a:pt x="640056" y="218438"/>
                    <a:pt x="644779" y="218438"/>
                  </a:cubicBezTo>
                  <a:close/>
                  <a:moveTo>
                    <a:pt x="616535" y="218438"/>
                  </a:moveTo>
                  <a:cubicBezTo>
                    <a:pt x="621258" y="218438"/>
                    <a:pt x="625087" y="222267"/>
                    <a:pt x="625087" y="226991"/>
                  </a:cubicBezTo>
                  <a:cubicBezTo>
                    <a:pt x="625087" y="231715"/>
                    <a:pt x="621258" y="235544"/>
                    <a:pt x="616535" y="235544"/>
                  </a:cubicBezTo>
                  <a:cubicBezTo>
                    <a:pt x="611811" y="235544"/>
                    <a:pt x="607982" y="231715"/>
                    <a:pt x="607982" y="226991"/>
                  </a:cubicBezTo>
                  <a:cubicBezTo>
                    <a:pt x="607982" y="222267"/>
                    <a:pt x="611811" y="218438"/>
                    <a:pt x="616535" y="218438"/>
                  </a:cubicBezTo>
                  <a:close/>
                  <a:moveTo>
                    <a:pt x="588288" y="218438"/>
                  </a:moveTo>
                  <a:cubicBezTo>
                    <a:pt x="593012" y="218438"/>
                    <a:pt x="596841" y="222267"/>
                    <a:pt x="596841" y="226991"/>
                  </a:cubicBezTo>
                  <a:cubicBezTo>
                    <a:pt x="596841" y="231715"/>
                    <a:pt x="593012" y="235544"/>
                    <a:pt x="588288" y="235544"/>
                  </a:cubicBezTo>
                  <a:cubicBezTo>
                    <a:pt x="583565" y="235544"/>
                    <a:pt x="579735" y="231715"/>
                    <a:pt x="579735" y="226991"/>
                  </a:cubicBezTo>
                  <a:cubicBezTo>
                    <a:pt x="579735" y="222267"/>
                    <a:pt x="583565" y="218438"/>
                    <a:pt x="588288" y="218438"/>
                  </a:cubicBezTo>
                  <a:close/>
                  <a:moveTo>
                    <a:pt x="560044" y="218438"/>
                  </a:moveTo>
                  <a:cubicBezTo>
                    <a:pt x="564767" y="218438"/>
                    <a:pt x="568597" y="222267"/>
                    <a:pt x="568597" y="226991"/>
                  </a:cubicBezTo>
                  <a:cubicBezTo>
                    <a:pt x="568597" y="231715"/>
                    <a:pt x="564767" y="235544"/>
                    <a:pt x="560044" y="235544"/>
                  </a:cubicBezTo>
                  <a:cubicBezTo>
                    <a:pt x="555320" y="235544"/>
                    <a:pt x="551491" y="231715"/>
                    <a:pt x="551491" y="226991"/>
                  </a:cubicBezTo>
                  <a:cubicBezTo>
                    <a:pt x="551491" y="222267"/>
                    <a:pt x="555320" y="218438"/>
                    <a:pt x="560044" y="218438"/>
                  </a:cubicBezTo>
                  <a:close/>
                  <a:moveTo>
                    <a:pt x="531797" y="218438"/>
                  </a:moveTo>
                  <a:cubicBezTo>
                    <a:pt x="536521" y="218438"/>
                    <a:pt x="540350" y="222267"/>
                    <a:pt x="540350" y="226991"/>
                  </a:cubicBezTo>
                  <a:cubicBezTo>
                    <a:pt x="540350" y="231715"/>
                    <a:pt x="536521" y="235544"/>
                    <a:pt x="531797" y="235544"/>
                  </a:cubicBezTo>
                  <a:cubicBezTo>
                    <a:pt x="527074" y="235544"/>
                    <a:pt x="523244" y="231715"/>
                    <a:pt x="523244" y="226991"/>
                  </a:cubicBezTo>
                  <a:cubicBezTo>
                    <a:pt x="523244" y="222267"/>
                    <a:pt x="527074" y="218438"/>
                    <a:pt x="531797" y="218438"/>
                  </a:cubicBezTo>
                  <a:close/>
                  <a:moveTo>
                    <a:pt x="503553" y="218438"/>
                  </a:moveTo>
                  <a:cubicBezTo>
                    <a:pt x="508277" y="218438"/>
                    <a:pt x="512106" y="222267"/>
                    <a:pt x="512106" y="226991"/>
                  </a:cubicBezTo>
                  <a:cubicBezTo>
                    <a:pt x="512106" y="231715"/>
                    <a:pt x="508277" y="235544"/>
                    <a:pt x="503553" y="235544"/>
                  </a:cubicBezTo>
                  <a:cubicBezTo>
                    <a:pt x="498829" y="235544"/>
                    <a:pt x="495000" y="231715"/>
                    <a:pt x="495000" y="226991"/>
                  </a:cubicBezTo>
                  <a:cubicBezTo>
                    <a:pt x="495000" y="222267"/>
                    <a:pt x="498829" y="218438"/>
                    <a:pt x="503553" y="218438"/>
                  </a:cubicBezTo>
                  <a:close/>
                  <a:moveTo>
                    <a:pt x="475307" y="218438"/>
                  </a:moveTo>
                  <a:cubicBezTo>
                    <a:pt x="480030" y="218438"/>
                    <a:pt x="483859" y="222267"/>
                    <a:pt x="483859" y="226991"/>
                  </a:cubicBezTo>
                  <a:cubicBezTo>
                    <a:pt x="483859" y="231715"/>
                    <a:pt x="480030" y="235544"/>
                    <a:pt x="475307" y="235544"/>
                  </a:cubicBezTo>
                  <a:cubicBezTo>
                    <a:pt x="470583" y="235544"/>
                    <a:pt x="466754" y="231715"/>
                    <a:pt x="466754" y="226991"/>
                  </a:cubicBezTo>
                  <a:cubicBezTo>
                    <a:pt x="466754" y="222267"/>
                    <a:pt x="470583" y="218438"/>
                    <a:pt x="475307" y="218438"/>
                  </a:cubicBezTo>
                  <a:close/>
                  <a:moveTo>
                    <a:pt x="447062" y="218438"/>
                  </a:moveTo>
                  <a:cubicBezTo>
                    <a:pt x="451786" y="218438"/>
                    <a:pt x="455615" y="222267"/>
                    <a:pt x="455615" y="226991"/>
                  </a:cubicBezTo>
                  <a:cubicBezTo>
                    <a:pt x="455615" y="231715"/>
                    <a:pt x="451786" y="235544"/>
                    <a:pt x="447062" y="235544"/>
                  </a:cubicBezTo>
                  <a:cubicBezTo>
                    <a:pt x="442338" y="235544"/>
                    <a:pt x="438509" y="231715"/>
                    <a:pt x="438509" y="226991"/>
                  </a:cubicBezTo>
                  <a:cubicBezTo>
                    <a:pt x="438509" y="222267"/>
                    <a:pt x="442338" y="218438"/>
                    <a:pt x="447062" y="218438"/>
                  </a:cubicBezTo>
                  <a:close/>
                  <a:moveTo>
                    <a:pt x="418815" y="218438"/>
                  </a:moveTo>
                  <a:cubicBezTo>
                    <a:pt x="423539" y="218438"/>
                    <a:pt x="427368" y="222267"/>
                    <a:pt x="427368" y="226991"/>
                  </a:cubicBezTo>
                  <a:cubicBezTo>
                    <a:pt x="427368" y="231715"/>
                    <a:pt x="423539" y="235544"/>
                    <a:pt x="418815" y="235544"/>
                  </a:cubicBezTo>
                  <a:cubicBezTo>
                    <a:pt x="414092" y="235544"/>
                    <a:pt x="410262" y="231715"/>
                    <a:pt x="410262" y="226991"/>
                  </a:cubicBezTo>
                  <a:cubicBezTo>
                    <a:pt x="410262" y="222267"/>
                    <a:pt x="414092" y="218438"/>
                    <a:pt x="418815" y="218438"/>
                  </a:cubicBezTo>
                  <a:close/>
                  <a:moveTo>
                    <a:pt x="390571" y="218438"/>
                  </a:moveTo>
                  <a:cubicBezTo>
                    <a:pt x="395294" y="218438"/>
                    <a:pt x="399124" y="222267"/>
                    <a:pt x="399124" y="226991"/>
                  </a:cubicBezTo>
                  <a:cubicBezTo>
                    <a:pt x="399124" y="231715"/>
                    <a:pt x="395294" y="235544"/>
                    <a:pt x="390571" y="235544"/>
                  </a:cubicBezTo>
                  <a:cubicBezTo>
                    <a:pt x="385847" y="235544"/>
                    <a:pt x="382018" y="231715"/>
                    <a:pt x="382018" y="226991"/>
                  </a:cubicBezTo>
                  <a:cubicBezTo>
                    <a:pt x="382018" y="222267"/>
                    <a:pt x="385847" y="218438"/>
                    <a:pt x="390571" y="218438"/>
                  </a:cubicBezTo>
                  <a:close/>
                  <a:moveTo>
                    <a:pt x="362325" y="218438"/>
                  </a:moveTo>
                  <a:cubicBezTo>
                    <a:pt x="367048" y="218438"/>
                    <a:pt x="370877" y="222267"/>
                    <a:pt x="370877" y="226991"/>
                  </a:cubicBezTo>
                  <a:cubicBezTo>
                    <a:pt x="370877" y="231715"/>
                    <a:pt x="367048" y="235544"/>
                    <a:pt x="362325" y="235544"/>
                  </a:cubicBezTo>
                  <a:cubicBezTo>
                    <a:pt x="357601" y="235544"/>
                    <a:pt x="353772" y="231715"/>
                    <a:pt x="353772" y="226991"/>
                  </a:cubicBezTo>
                  <a:cubicBezTo>
                    <a:pt x="353772" y="222267"/>
                    <a:pt x="357601" y="218438"/>
                    <a:pt x="362325" y="218438"/>
                  </a:cubicBezTo>
                  <a:close/>
                  <a:moveTo>
                    <a:pt x="334080" y="218438"/>
                  </a:moveTo>
                  <a:cubicBezTo>
                    <a:pt x="338804" y="218438"/>
                    <a:pt x="342633" y="222267"/>
                    <a:pt x="342633" y="226991"/>
                  </a:cubicBezTo>
                  <a:cubicBezTo>
                    <a:pt x="342633" y="231715"/>
                    <a:pt x="338804" y="235544"/>
                    <a:pt x="334080" y="235544"/>
                  </a:cubicBezTo>
                  <a:cubicBezTo>
                    <a:pt x="329356" y="235544"/>
                    <a:pt x="325527" y="231715"/>
                    <a:pt x="325527" y="226991"/>
                  </a:cubicBezTo>
                  <a:cubicBezTo>
                    <a:pt x="325527" y="222267"/>
                    <a:pt x="329356" y="218438"/>
                    <a:pt x="334080" y="218438"/>
                  </a:cubicBezTo>
                  <a:close/>
                  <a:moveTo>
                    <a:pt x="305833" y="218438"/>
                  </a:moveTo>
                  <a:cubicBezTo>
                    <a:pt x="310557" y="218438"/>
                    <a:pt x="314386" y="222267"/>
                    <a:pt x="314386" y="226991"/>
                  </a:cubicBezTo>
                  <a:cubicBezTo>
                    <a:pt x="314386" y="231715"/>
                    <a:pt x="310557" y="235544"/>
                    <a:pt x="305833" y="235544"/>
                  </a:cubicBezTo>
                  <a:cubicBezTo>
                    <a:pt x="301110" y="235544"/>
                    <a:pt x="297281" y="231715"/>
                    <a:pt x="297281" y="226991"/>
                  </a:cubicBezTo>
                  <a:cubicBezTo>
                    <a:pt x="297281" y="222267"/>
                    <a:pt x="301110" y="218438"/>
                    <a:pt x="305833" y="218438"/>
                  </a:cubicBezTo>
                  <a:close/>
                  <a:moveTo>
                    <a:pt x="277589" y="218438"/>
                  </a:moveTo>
                  <a:cubicBezTo>
                    <a:pt x="282313" y="218438"/>
                    <a:pt x="286142" y="222267"/>
                    <a:pt x="286142" y="226991"/>
                  </a:cubicBezTo>
                  <a:cubicBezTo>
                    <a:pt x="286142" y="231715"/>
                    <a:pt x="282313" y="235544"/>
                    <a:pt x="277589" y="235544"/>
                  </a:cubicBezTo>
                  <a:cubicBezTo>
                    <a:pt x="272865" y="235544"/>
                    <a:pt x="269036" y="231715"/>
                    <a:pt x="269036" y="226991"/>
                  </a:cubicBezTo>
                  <a:cubicBezTo>
                    <a:pt x="269036" y="222267"/>
                    <a:pt x="272865" y="218438"/>
                    <a:pt x="277589" y="218438"/>
                  </a:cubicBezTo>
                  <a:close/>
                  <a:moveTo>
                    <a:pt x="249343" y="218438"/>
                  </a:moveTo>
                  <a:cubicBezTo>
                    <a:pt x="254066" y="218438"/>
                    <a:pt x="257896" y="222267"/>
                    <a:pt x="257896" y="226991"/>
                  </a:cubicBezTo>
                  <a:cubicBezTo>
                    <a:pt x="257896" y="231715"/>
                    <a:pt x="254066" y="235544"/>
                    <a:pt x="249343" y="235544"/>
                  </a:cubicBezTo>
                  <a:cubicBezTo>
                    <a:pt x="244619" y="235544"/>
                    <a:pt x="240790" y="231715"/>
                    <a:pt x="240790" y="226991"/>
                  </a:cubicBezTo>
                  <a:cubicBezTo>
                    <a:pt x="240790" y="222267"/>
                    <a:pt x="244619" y="218438"/>
                    <a:pt x="249343" y="218438"/>
                  </a:cubicBezTo>
                  <a:close/>
                  <a:moveTo>
                    <a:pt x="221098" y="218438"/>
                  </a:moveTo>
                  <a:cubicBezTo>
                    <a:pt x="225822" y="218438"/>
                    <a:pt x="229651" y="222267"/>
                    <a:pt x="229651" y="226991"/>
                  </a:cubicBezTo>
                  <a:cubicBezTo>
                    <a:pt x="229651" y="231715"/>
                    <a:pt x="225822" y="235544"/>
                    <a:pt x="221098" y="235544"/>
                  </a:cubicBezTo>
                  <a:cubicBezTo>
                    <a:pt x="216374" y="235544"/>
                    <a:pt x="212545" y="231715"/>
                    <a:pt x="212545" y="226991"/>
                  </a:cubicBezTo>
                  <a:cubicBezTo>
                    <a:pt x="212545" y="222267"/>
                    <a:pt x="216374" y="218438"/>
                    <a:pt x="221098" y="218438"/>
                  </a:cubicBezTo>
                  <a:close/>
                  <a:moveTo>
                    <a:pt x="192852" y="218438"/>
                  </a:moveTo>
                  <a:cubicBezTo>
                    <a:pt x="197575" y="218438"/>
                    <a:pt x="201405" y="222267"/>
                    <a:pt x="201405" y="226991"/>
                  </a:cubicBezTo>
                  <a:cubicBezTo>
                    <a:pt x="201405" y="231715"/>
                    <a:pt x="197575" y="235544"/>
                    <a:pt x="192852" y="235544"/>
                  </a:cubicBezTo>
                  <a:cubicBezTo>
                    <a:pt x="188128" y="235544"/>
                    <a:pt x="184299" y="231715"/>
                    <a:pt x="184299" y="226991"/>
                  </a:cubicBezTo>
                  <a:cubicBezTo>
                    <a:pt x="184299" y="222267"/>
                    <a:pt x="188128" y="218438"/>
                    <a:pt x="192852" y="218438"/>
                  </a:cubicBezTo>
                  <a:close/>
                  <a:moveTo>
                    <a:pt x="164606" y="218438"/>
                  </a:moveTo>
                  <a:cubicBezTo>
                    <a:pt x="169330" y="218438"/>
                    <a:pt x="173159" y="222267"/>
                    <a:pt x="173159" y="226991"/>
                  </a:cubicBezTo>
                  <a:cubicBezTo>
                    <a:pt x="173159" y="231715"/>
                    <a:pt x="169330" y="235544"/>
                    <a:pt x="164606" y="235544"/>
                  </a:cubicBezTo>
                  <a:cubicBezTo>
                    <a:pt x="159882" y="235544"/>
                    <a:pt x="156053" y="231715"/>
                    <a:pt x="156053" y="226991"/>
                  </a:cubicBezTo>
                  <a:cubicBezTo>
                    <a:pt x="156053" y="222267"/>
                    <a:pt x="159882" y="218438"/>
                    <a:pt x="164606" y="218438"/>
                  </a:cubicBezTo>
                  <a:close/>
                  <a:moveTo>
                    <a:pt x="136361" y="218438"/>
                  </a:moveTo>
                  <a:cubicBezTo>
                    <a:pt x="141084" y="218438"/>
                    <a:pt x="144914" y="222267"/>
                    <a:pt x="144914" y="226991"/>
                  </a:cubicBezTo>
                  <a:cubicBezTo>
                    <a:pt x="144914" y="231715"/>
                    <a:pt x="141084" y="235544"/>
                    <a:pt x="136361" y="235544"/>
                  </a:cubicBezTo>
                  <a:cubicBezTo>
                    <a:pt x="131637" y="235544"/>
                    <a:pt x="127808" y="231715"/>
                    <a:pt x="127808" y="226991"/>
                  </a:cubicBezTo>
                  <a:cubicBezTo>
                    <a:pt x="127808" y="222267"/>
                    <a:pt x="131637" y="218438"/>
                    <a:pt x="136361" y="218438"/>
                  </a:cubicBezTo>
                  <a:close/>
                  <a:moveTo>
                    <a:pt x="108116" y="218438"/>
                  </a:moveTo>
                  <a:cubicBezTo>
                    <a:pt x="112839" y="218438"/>
                    <a:pt x="116668" y="222267"/>
                    <a:pt x="116668" y="226991"/>
                  </a:cubicBezTo>
                  <a:cubicBezTo>
                    <a:pt x="116668" y="231715"/>
                    <a:pt x="112839" y="235544"/>
                    <a:pt x="108116" y="235544"/>
                  </a:cubicBezTo>
                  <a:cubicBezTo>
                    <a:pt x="103392" y="235544"/>
                    <a:pt x="99563" y="231715"/>
                    <a:pt x="99563" y="226991"/>
                  </a:cubicBezTo>
                  <a:cubicBezTo>
                    <a:pt x="99563" y="222267"/>
                    <a:pt x="103392" y="218438"/>
                    <a:pt x="108116" y="218438"/>
                  </a:cubicBezTo>
                  <a:close/>
                  <a:moveTo>
                    <a:pt x="79870" y="218438"/>
                  </a:moveTo>
                  <a:cubicBezTo>
                    <a:pt x="84594" y="218438"/>
                    <a:pt x="88423" y="222267"/>
                    <a:pt x="88423" y="226991"/>
                  </a:cubicBezTo>
                  <a:cubicBezTo>
                    <a:pt x="88423" y="231715"/>
                    <a:pt x="84594" y="235544"/>
                    <a:pt x="79870" y="235544"/>
                  </a:cubicBezTo>
                  <a:cubicBezTo>
                    <a:pt x="75146" y="235544"/>
                    <a:pt x="71317" y="231715"/>
                    <a:pt x="71317" y="226991"/>
                  </a:cubicBezTo>
                  <a:cubicBezTo>
                    <a:pt x="71317" y="222267"/>
                    <a:pt x="75146" y="218438"/>
                    <a:pt x="79870" y="218438"/>
                  </a:cubicBezTo>
                  <a:close/>
                  <a:moveTo>
                    <a:pt x="51625" y="218438"/>
                  </a:moveTo>
                  <a:cubicBezTo>
                    <a:pt x="56348" y="218438"/>
                    <a:pt x="60178" y="222267"/>
                    <a:pt x="60178" y="226991"/>
                  </a:cubicBezTo>
                  <a:cubicBezTo>
                    <a:pt x="60178" y="231715"/>
                    <a:pt x="56348" y="235544"/>
                    <a:pt x="51625" y="235544"/>
                  </a:cubicBezTo>
                  <a:cubicBezTo>
                    <a:pt x="46901" y="235544"/>
                    <a:pt x="43072" y="231715"/>
                    <a:pt x="43072" y="226991"/>
                  </a:cubicBezTo>
                  <a:cubicBezTo>
                    <a:pt x="43072" y="222267"/>
                    <a:pt x="46901" y="218438"/>
                    <a:pt x="51625" y="218438"/>
                  </a:cubicBezTo>
                  <a:close/>
                  <a:moveTo>
                    <a:pt x="23379" y="218438"/>
                  </a:moveTo>
                  <a:cubicBezTo>
                    <a:pt x="28103" y="218438"/>
                    <a:pt x="31932" y="222267"/>
                    <a:pt x="31932" y="226991"/>
                  </a:cubicBezTo>
                  <a:cubicBezTo>
                    <a:pt x="31932" y="231715"/>
                    <a:pt x="28103" y="235544"/>
                    <a:pt x="23379" y="235544"/>
                  </a:cubicBezTo>
                  <a:cubicBezTo>
                    <a:pt x="18656" y="235544"/>
                    <a:pt x="14826" y="231715"/>
                    <a:pt x="14826" y="226991"/>
                  </a:cubicBezTo>
                  <a:cubicBezTo>
                    <a:pt x="14826" y="222267"/>
                    <a:pt x="18656" y="218438"/>
                    <a:pt x="23379" y="218438"/>
                  </a:cubicBezTo>
                  <a:close/>
                  <a:moveTo>
                    <a:pt x="4952147" y="194216"/>
                  </a:moveTo>
                  <a:cubicBezTo>
                    <a:pt x="4956738" y="194216"/>
                    <a:pt x="4960460" y="197938"/>
                    <a:pt x="4960460" y="202530"/>
                  </a:cubicBezTo>
                  <a:cubicBezTo>
                    <a:pt x="4960460" y="207121"/>
                    <a:pt x="4956738" y="210843"/>
                    <a:pt x="4952147" y="210843"/>
                  </a:cubicBezTo>
                  <a:cubicBezTo>
                    <a:pt x="4947555" y="210843"/>
                    <a:pt x="4943833" y="207121"/>
                    <a:pt x="4943833" y="202530"/>
                  </a:cubicBezTo>
                  <a:cubicBezTo>
                    <a:pt x="4943833" y="197938"/>
                    <a:pt x="4947555" y="194216"/>
                    <a:pt x="4952147" y="194216"/>
                  </a:cubicBezTo>
                  <a:close/>
                  <a:moveTo>
                    <a:pt x="4923901" y="194216"/>
                  </a:moveTo>
                  <a:cubicBezTo>
                    <a:pt x="4928492" y="194216"/>
                    <a:pt x="4932214" y="197938"/>
                    <a:pt x="4932214" y="202530"/>
                  </a:cubicBezTo>
                  <a:cubicBezTo>
                    <a:pt x="4932214" y="207121"/>
                    <a:pt x="4928492" y="210843"/>
                    <a:pt x="4923901" y="210843"/>
                  </a:cubicBezTo>
                  <a:cubicBezTo>
                    <a:pt x="4919309" y="210843"/>
                    <a:pt x="4915587" y="207121"/>
                    <a:pt x="4915587" y="202530"/>
                  </a:cubicBezTo>
                  <a:cubicBezTo>
                    <a:pt x="4915587" y="197938"/>
                    <a:pt x="4919309" y="194216"/>
                    <a:pt x="4923901" y="194216"/>
                  </a:cubicBezTo>
                  <a:close/>
                  <a:moveTo>
                    <a:pt x="4895656" y="194216"/>
                  </a:moveTo>
                  <a:cubicBezTo>
                    <a:pt x="4900247" y="194216"/>
                    <a:pt x="4903970" y="197938"/>
                    <a:pt x="4903970" y="202530"/>
                  </a:cubicBezTo>
                  <a:cubicBezTo>
                    <a:pt x="4903970" y="207121"/>
                    <a:pt x="4900247" y="210843"/>
                    <a:pt x="4895656" y="210843"/>
                  </a:cubicBezTo>
                  <a:cubicBezTo>
                    <a:pt x="4891064" y="210843"/>
                    <a:pt x="4887343" y="207121"/>
                    <a:pt x="4887343" y="202530"/>
                  </a:cubicBezTo>
                  <a:cubicBezTo>
                    <a:pt x="4887343" y="197938"/>
                    <a:pt x="4891064" y="194216"/>
                    <a:pt x="4895656" y="194216"/>
                  </a:cubicBezTo>
                  <a:close/>
                  <a:moveTo>
                    <a:pt x="4867409" y="194216"/>
                  </a:moveTo>
                  <a:cubicBezTo>
                    <a:pt x="4872001" y="194216"/>
                    <a:pt x="4875723" y="197938"/>
                    <a:pt x="4875723" y="202530"/>
                  </a:cubicBezTo>
                  <a:cubicBezTo>
                    <a:pt x="4875723" y="207121"/>
                    <a:pt x="4872001" y="210843"/>
                    <a:pt x="4867409" y="210843"/>
                  </a:cubicBezTo>
                  <a:cubicBezTo>
                    <a:pt x="4862818" y="210843"/>
                    <a:pt x="4859096" y="207121"/>
                    <a:pt x="4859096" y="202530"/>
                  </a:cubicBezTo>
                  <a:cubicBezTo>
                    <a:pt x="4859096" y="197938"/>
                    <a:pt x="4862818" y="194216"/>
                    <a:pt x="4867409" y="194216"/>
                  </a:cubicBezTo>
                  <a:close/>
                  <a:moveTo>
                    <a:pt x="4839165" y="194216"/>
                  </a:moveTo>
                  <a:cubicBezTo>
                    <a:pt x="4843756" y="194216"/>
                    <a:pt x="4847478" y="197938"/>
                    <a:pt x="4847478" y="202530"/>
                  </a:cubicBezTo>
                  <a:cubicBezTo>
                    <a:pt x="4847478" y="207121"/>
                    <a:pt x="4843756" y="210843"/>
                    <a:pt x="4839165" y="210843"/>
                  </a:cubicBezTo>
                  <a:cubicBezTo>
                    <a:pt x="4834574" y="210843"/>
                    <a:pt x="4830851" y="207121"/>
                    <a:pt x="4830851" y="202530"/>
                  </a:cubicBezTo>
                  <a:cubicBezTo>
                    <a:pt x="4830851" y="197938"/>
                    <a:pt x="4834573" y="194216"/>
                    <a:pt x="4839165" y="194216"/>
                  </a:cubicBezTo>
                  <a:close/>
                  <a:moveTo>
                    <a:pt x="4810919" y="194216"/>
                  </a:moveTo>
                  <a:cubicBezTo>
                    <a:pt x="4815510" y="194216"/>
                    <a:pt x="4819232" y="197938"/>
                    <a:pt x="4819232" y="202530"/>
                  </a:cubicBezTo>
                  <a:cubicBezTo>
                    <a:pt x="4819232" y="207121"/>
                    <a:pt x="4815510" y="210843"/>
                    <a:pt x="4810919" y="210843"/>
                  </a:cubicBezTo>
                  <a:cubicBezTo>
                    <a:pt x="4806327" y="210843"/>
                    <a:pt x="4802605" y="207121"/>
                    <a:pt x="4802605" y="202530"/>
                  </a:cubicBezTo>
                  <a:cubicBezTo>
                    <a:pt x="4802605" y="197938"/>
                    <a:pt x="4806327" y="194216"/>
                    <a:pt x="4810919" y="194216"/>
                  </a:cubicBezTo>
                  <a:close/>
                  <a:moveTo>
                    <a:pt x="4782674" y="194216"/>
                  </a:moveTo>
                  <a:cubicBezTo>
                    <a:pt x="4787265" y="194216"/>
                    <a:pt x="4790988" y="197938"/>
                    <a:pt x="4790988" y="202530"/>
                  </a:cubicBezTo>
                  <a:cubicBezTo>
                    <a:pt x="4790988" y="207121"/>
                    <a:pt x="4787265" y="210843"/>
                    <a:pt x="4782674" y="210843"/>
                  </a:cubicBezTo>
                  <a:cubicBezTo>
                    <a:pt x="4778082" y="210843"/>
                    <a:pt x="4774360" y="207121"/>
                    <a:pt x="4774360" y="202530"/>
                  </a:cubicBezTo>
                  <a:cubicBezTo>
                    <a:pt x="4774360" y="197938"/>
                    <a:pt x="4778082" y="194216"/>
                    <a:pt x="4782674" y="194216"/>
                  </a:cubicBezTo>
                  <a:close/>
                  <a:moveTo>
                    <a:pt x="4754428" y="194216"/>
                  </a:moveTo>
                  <a:cubicBezTo>
                    <a:pt x="4759019" y="194216"/>
                    <a:pt x="4762741" y="197938"/>
                    <a:pt x="4762741" y="202530"/>
                  </a:cubicBezTo>
                  <a:cubicBezTo>
                    <a:pt x="4762741" y="207121"/>
                    <a:pt x="4759019" y="210843"/>
                    <a:pt x="4754428" y="210843"/>
                  </a:cubicBezTo>
                  <a:cubicBezTo>
                    <a:pt x="4749836" y="210843"/>
                    <a:pt x="4746114" y="207121"/>
                    <a:pt x="4746114" y="202530"/>
                  </a:cubicBezTo>
                  <a:cubicBezTo>
                    <a:pt x="4746114" y="197938"/>
                    <a:pt x="4749836" y="194216"/>
                    <a:pt x="4754428" y="194216"/>
                  </a:cubicBezTo>
                  <a:close/>
                  <a:moveTo>
                    <a:pt x="4726183" y="194216"/>
                  </a:moveTo>
                  <a:cubicBezTo>
                    <a:pt x="4730774" y="194216"/>
                    <a:pt x="4734496" y="197938"/>
                    <a:pt x="4734496" y="202530"/>
                  </a:cubicBezTo>
                  <a:cubicBezTo>
                    <a:pt x="4734496" y="207121"/>
                    <a:pt x="4730774" y="210843"/>
                    <a:pt x="4726183" y="210843"/>
                  </a:cubicBezTo>
                  <a:cubicBezTo>
                    <a:pt x="4721591" y="210843"/>
                    <a:pt x="4717869" y="207121"/>
                    <a:pt x="4717869" y="202530"/>
                  </a:cubicBezTo>
                  <a:cubicBezTo>
                    <a:pt x="4717869" y="197938"/>
                    <a:pt x="4721591" y="194216"/>
                    <a:pt x="4726183" y="194216"/>
                  </a:cubicBezTo>
                  <a:close/>
                  <a:moveTo>
                    <a:pt x="4697937" y="194216"/>
                  </a:moveTo>
                  <a:cubicBezTo>
                    <a:pt x="4702528" y="194216"/>
                    <a:pt x="4706250" y="197938"/>
                    <a:pt x="4706250" y="202530"/>
                  </a:cubicBezTo>
                  <a:cubicBezTo>
                    <a:pt x="4706250" y="207121"/>
                    <a:pt x="4702528" y="210843"/>
                    <a:pt x="4697937" y="210843"/>
                  </a:cubicBezTo>
                  <a:cubicBezTo>
                    <a:pt x="4693345" y="210843"/>
                    <a:pt x="4689623" y="207121"/>
                    <a:pt x="4689623" y="202530"/>
                  </a:cubicBezTo>
                  <a:cubicBezTo>
                    <a:pt x="4689623" y="197938"/>
                    <a:pt x="4693345" y="194216"/>
                    <a:pt x="4697937" y="194216"/>
                  </a:cubicBezTo>
                  <a:close/>
                  <a:moveTo>
                    <a:pt x="4669692" y="194216"/>
                  </a:moveTo>
                  <a:cubicBezTo>
                    <a:pt x="4674283" y="194216"/>
                    <a:pt x="4678006" y="197938"/>
                    <a:pt x="4678006" y="202530"/>
                  </a:cubicBezTo>
                  <a:cubicBezTo>
                    <a:pt x="4678006" y="207121"/>
                    <a:pt x="4674283" y="210843"/>
                    <a:pt x="4669692" y="210843"/>
                  </a:cubicBezTo>
                  <a:cubicBezTo>
                    <a:pt x="4665100" y="210843"/>
                    <a:pt x="4661378" y="207121"/>
                    <a:pt x="4661378" y="202530"/>
                  </a:cubicBezTo>
                  <a:cubicBezTo>
                    <a:pt x="4661378" y="197938"/>
                    <a:pt x="4665100" y="194216"/>
                    <a:pt x="4669692" y="194216"/>
                  </a:cubicBezTo>
                  <a:close/>
                  <a:moveTo>
                    <a:pt x="4641446" y="194216"/>
                  </a:moveTo>
                  <a:cubicBezTo>
                    <a:pt x="4646037" y="194216"/>
                    <a:pt x="4649759" y="197938"/>
                    <a:pt x="4649759" y="202530"/>
                  </a:cubicBezTo>
                  <a:cubicBezTo>
                    <a:pt x="4649759" y="207121"/>
                    <a:pt x="4646037" y="210843"/>
                    <a:pt x="4641446" y="210843"/>
                  </a:cubicBezTo>
                  <a:cubicBezTo>
                    <a:pt x="4636854" y="210843"/>
                    <a:pt x="4633132" y="207121"/>
                    <a:pt x="4633132" y="202530"/>
                  </a:cubicBezTo>
                  <a:cubicBezTo>
                    <a:pt x="4633132" y="197938"/>
                    <a:pt x="4636854" y="194216"/>
                    <a:pt x="4641446" y="194216"/>
                  </a:cubicBezTo>
                  <a:close/>
                  <a:moveTo>
                    <a:pt x="4613201" y="194216"/>
                  </a:moveTo>
                  <a:cubicBezTo>
                    <a:pt x="4617792" y="194216"/>
                    <a:pt x="4621514" y="197938"/>
                    <a:pt x="4621514" y="202530"/>
                  </a:cubicBezTo>
                  <a:cubicBezTo>
                    <a:pt x="4621514" y="207121"/>
                    <a:pt x="4617792" y="210843"/>
                    <a:pt x="4613201" y="210843"/>
                  </a:cubicBezTo>
                  <a:cubicBezTo>
                    <a:pt x="4608610" y="210843"/>
                    <a:pt x="4604887" y="207121"/>
                    <a:pt x="4604887" y="202530"/>
                  </a:cubicBezTo>
                  <a:cubicBezTo>
                    <a:pt x="4604887" y="197938"/>
                    <a:pt x="4608610" y="194216"/>
                    <a:pt x="4613201" y="194216"/>
                  </a:cubicBezTo>
                  <a:close/>
                  <a:moveTo>
                    <a:pt x="4584955" y="194216"/>
                  </a:moveTo>
                  <a:cubicBezTo>
                    <a:pt x="4589546" y="194216"/>
                    <a:pt x="4593268" y="197938"/>
                    <a:pt x="4593268" y="202530"/>
                  </a:cubicBezTo>
                  <a:cubicBezTo>
                    <a:pt x="4593268" y="207121"/>
                    <a:pt x="4589546" y="210843"/>
                    <a:pt x="4584955" y="210843"/>
                  </a:cubicBezTo>
                  <a:cubicBezTo>
                    <a:pt x="4580363" y="210843"/>
                    <a:pt x="4576641" y="207121"/>
                    <a:pt x="4576641" y="202530"/>
                  </a:cubicBezTo>
                  <a:cubicBezTo>
                    <a:pt x="4576641" y="197938"/>
                    <a:pt x="4580363" y="194216"/>
                    <a:pt x="4584955" y="194216"/>
                  </a:cubicBezTo>
                  <a:close/>
                  <a:moveTo>
                    <a:pt x="4556710" y="194216"/>
                  </a:moveTo>
                  <a:cubicBezTo>
                    <a:pt x="4561302" y="194216"/>
                    <a:pt x="4565023" y="197938"/>
                    <a:pt x="4565023" y="202530"/>
                  </a:cubicBezTo>
                  <a:cubicBezTo>
                    <a:pt x="4565023" y="207121"/>
                    <a:pt x="4561302" y="210843"/>
                    <a:pt x="4556710" y="210843"/>
                  </a:cubicBezTo>
                  <a:cubicBezTo>
                    <a:pt x="4552119" y="210843"/>
                    <a:pt x="4548396" y="207121"/>
                    <a:pt x="4548396" y="202530"/>
                  </a:cubicBezTo>
                  <a:cubicBezTo>
                    <a:pt x="4548396" y="197938"/>
                    <a:pt x="4552119" y="194216"/>
                    <a:pt x="4556710" y="194216"/>
                  </a:cubicBezTo>
                  <a:close/>
                  <a:moveTo>
                    <a:pt x="4528464" y="194216"/>
                  </a:moveTo>
                  <a:cubicBezTo>
                    <a:pt x="4533055" y="194216"/>
                    <a:pt x="4536777" y="197938"/>
                    <a:pt x="4536777" y="202530"/>
                  </a:cubicBezTo>
                  <a:cubicBezTo>
                    <a:pt x="4536777" y="207121"/>
                    <a:pt x="4533055" y="210843"/>
                    <a:pt x="4528464" y="210843"/>
                  </a:cubicBezTo>
                  <a:cubicBezTo>
                    <a:pt x="4523872" y="210843"/>
                    <a:pt x="4520150" y="207121"/>
                    <a:pt x="4520150" y="202530"/>
                  </a:cubicBezTo>
                  <a:cubicBezTo>
                    <a:pt x="4520150" y="197938"/>
                    <a:pt x="4523872" y="194216"/>
                    <a:pt x="4528464" y="194216"/>
                  </a:cubicBezTo>
                  <a:close/>
                  <a:moveTo>
                    <a:pt x="4500219" y="194216"/>
                  </a:moveTo>
                  <a:cubicBezTo>
                    <a:pt x="4504810" y="194216"/>
                    <a:pt x="4508532" y="197938"/>
                    <a:pt x="4508532" y="202530"/>
                  </a:cubicBezTo>
                  <a:cubicBezTo>
                    <a:pt x="4508532" y="207121"/>
                    <a:pt x="4504810" y="210843"/>
                    <a:pt x="4500219" y="210843"/>
                  </a:cubicBezTo>
                  <a:cubicBezTo>
                    <a:pt x="4495628" y="210843"/>
                    <a:pt x="4491905" y="207121"/>
                    <a:pt x="4491905" y="202530"/>
                  </a:cubicBezTo>
                  <a:cubicBezTo>
                    <a:pt x="4491905" y="197938"/>
                    <a:pt x="4495628" y="194216"/>
                    <a:pt x="4500219" y="194216"/>
                  </a:cubicBezTo>
                  <a:close/>
                  <a:moveTo>
                    <a:pt x="4471973" y="194216"/>
                  </a:moveTo>
                  <a:cubicBezTo>
                    <a:pt x="4476564" y="194216"/>
                    <a:pt x="4480286" y="197938"/>
                    <a:pt x="4480286" y="202530"/>
                  </a:cubicBezTo>
                  <a:cubicBezTo>
                    <a:pt x="4480286" y="207121"/>
                    <a:pt x="4476564" y="210843"/>
                    <a:pt x="4471973" y="210843"/>
                  </a:cubicBezTo>
                  <a:cubicBezTo>
                    <a:pt x="4467381" y="210843"/>
                    <a:pt x="4463659" y="207121"/>
                    <a:pt x="4463659" y="202530"/>
                  </a:cubicBezTo>
                  <a:cubicBezTo>
                    <a:pt x="4463659" y="197938"/>
                    <a:pt x="4467381" y="194216"/>
                    <a:pt x="4471973" y="194216"/>
                  </a:cubicBezTo>
                  <a:close/>
                  <a:moveTo>
                    <a:pt x="4443728" y="194216"/>
                  </a:moveTo>
                  <a:cubicBezTo>
                    <a:pt x="4448320" y="194216"/>
                    <a:pt x="4452041" y="197938"/>
                    <a:pt x="4452041" y="202530"/>
                  </a:cubicBezTo>
                  <a:cubicBezTo>
                    <a:pt x="4452041" y="207121"/>
                    <a:pt x="4448320" y="210843"/>
                    <a:pt x="4443728" y="210843"/>
                  </a:cubicBezTo>
                  <a:cubicBezTo>
                    <a:pt x="4439137" y="210843"/>
                    <a:pt x="4435414" y="207121"/>
                    <a:pt x="4435414" y="202530"/>
                  </a:cubicBezTo>
                  <a:cubicBezTo>
                    <a:pt x="4435414" y="197938"/>
                    <a:pt x="4439137" y="194216"/>
                    <a:pt x="4443728" y="194216"/>
                  </a:cubicBezTo>
                  <a:close/>
                  <a:moveTo>
                    <a:pt x="4415482" y="194216"/>
                  </a:moveTo>
                  <a:cubicBezTo>
                    <a:pt x="4420073" y="194216"/>
                    <a:pt x="4423795" y="197938"/>
                    <a:pt x="4423795" y="202530"/>
                  </a:cubicBezTo>
                  <a:cubicBezTo>
                    <a:pt x="4423795" y="207121"/>
                    <a:pt x="4420073" y="210843"/>
                    <a:pt x="4415482" y="210843"/>
                  </a:cubicBezTo>
                  <a:cubicBezTo>
                    <a:pt x="4410890" y="210843"/>
                    <a:pt x="4407168" y="207121"/>
                    <a:pt x="4407168" y="202530"/>
                  </a:cubicBezTo>
                  <a:cubicBezTo>
                    <a:pt x="4407168" y="197938"/>
                    <a:pt x="4410890" y="194216"/>
                    <a:pt x="4415482" y="194216"/>
                  </a:cubicBezTo>
                  <a:close/>
                  <a:moveTo>
                    <a:pt x="4387237" y="194216"/>
                  </a:moveTo>
                  <a:cubicBezTo>
                    <a:pt x="4391828" y="194216"/>
                    <a:pt x="4395551" y="197938"/>
                    <a:pt x="4395551" y="202530"/>
                  </a:cubicBezTo>
                  <a:cubicBezTo>
                    <a:pt x="4395551" y="207121"/>
                    <a:pt x="4391829" y="210843"/>
                    <a:pt x="4387237" y="210843"/>
                  </a:cubicBezTo>
                  <a:cubicBezTo>
                    <a:pt x="4382646" y="210843"/>
                    <a:pt x="4378924" y="207121"/>
                    <a:pt x="4378924" y="202530"/>
                  </a:cubicBezTo>
                  <a:cubicBezTo>
                    <a:pt x="4378924" y="197938"/>
                    <a:pt x="4382646" y="194216"/>
                    <a:pt x="4387237" y="194216"/>
                  </a:cubicBezTo>
                  <a:close/>
                  <a:moveTo>
                    <a:pt x="4358991" y="194216"/>
                  </a:moveTo>
                  <a:cubicBezTo>
                    <a:pt x="4363582" y="194216"/>
                    <a:pt x="4367304" y="197938"/>
                    <a:pt x="4367304" y="202530"/>
                  </a:cubicBezTo>
                  <a:cubicBezTo>
                    <a:pt x="4367304" y="207121"/>
                    <a:pt x="4363582" y="210843"/>
                    <a:pt x="4358991" y="210843"/>
                  </a:cubicBezTo>
                  <a:cubicBezTo>
                    <a:pt x="4354399" y="210843"/>
                    <a:pt x="4350677" y="207121"/>
                    <a:pt x="4350677" y="202530"/>
                  </a:cubicBezTo>
                  <a:cubicBezTo>
                    <a:pt x="4350677" y="197938"/>
                    <a:pt x="4354399" y="194216"/>
                    <a:pt x="4358991" y="194216"/>
                  </a:cubicBezTo>
                  <a:close/>
                  <a:moveTo>
                    <a:pt x="4330746" y="194216"/>
                  </a:moveTo>
                  <a:cubicBezTo>
                    <a:pt x="4335338" y="194216"/>
                    <a:pt x="4339060" y="197938"/>
                    <a:pt x="4339060" y="202530"/>
                  </a:cubicBezTo>
                  <a:cubicBezTo>
                    <a:pt x="4339060" y="207121"/>
                    <a:pt x="4335338" y="210843"/>
                    <a:pt x="4330746" y="210843"/>
                  </a:cubicBezTo>
                  <a:cubicBezTo>
                    <a:pt x="4326155" y="210843"/>
                    <a:pt x="4322433" y="207121"/>
                    <a:pt x="4322433" y="202530"/>
                  </a:cubicBezTo>
                  <a:cubicBezTo>
                    <a:pt x="4322433" y="197938"/>
                    <a:pt x="4326155" y="194216"/>
                    <a:pt x="4330746" y="194216"/>
                  </a:cubicBezTo>
                  <a:close/>
                  <a:moveTo>
                    <a:pt x="4302500" y="194216"/>
                  </a:moveTo>
                  <a:cubicBezTo>
                    <a:pt x="4307091" y="194216"/>
                    <a:pt x="4310813" y="197938"/>
                    <a:pt x="4310813" y="202530"/>
                  </a:cubicBezTo>
                  <a:cubicBezTo>
                    <a:pt x="4310813" y="207121"/>
                    <a:pt x="4307091" y="210843"/>
                    <a:pt x="4302500" y="210843"/>
                  </a:cubicBezTo>
                  <a:cubicBezTo>
                    <a:pt x="4297908" y="210843"/>
                    <a:pt x="4294186" y="207121"/>
                    <a:pt x="4294186" y="202530"/>
                  </a:cubicBezTo>
                  <a:cubicBezTo>
                    <a:pt x="4294186" y="197938"/>
                    <a:pt x="4297908" y="194216"/>
                    <a:pt x="4302500" y="194216"/>
                  </a:cubicBezTo>
                  <a:close/>
                  <a:moveTo>
                    <a:pt x="4274255" y="194216"/>
                  </a:moveTo>
                  <a:cubicBezTo>
                    <a:pt x="4278846" y="194216"/>
                    <a:pt x="4282569" y="197938"/>
                    <a:pt x="4282569" y="202530"/>
                  </a:cubicBezTo>
                  <a:cubicBezTo>
                    <a:pt x="4282569" y="207121"/>
                    <a:pt x="4278847" y="210843"/>
                    <a:pt x="4274255" y="210843"/>
                  </a:cubicBezTo>
                  <a:cubicBezTo>
                    <a:pt x="4269664" y="210843"/>
                    <a:pt x="4265942" y="207121"/>
                    <a:pt x="4265942" y="202530"/>
                  </a:cubicBezTo>
                  <a:cubicBezTo>
                    <a:pt x="4265942" y="197938"/>
                    <a:pt x="4269664" y="194216"/>
                    <a:pt x="4274255" y="194216"/>
                  </a:cubicBezTo>
                  <a:close/>
                  <a:moveTo>
                    <a:pt x="4246009" y="194216"/>
                  </a:moveTo>
                  <a:cubicBezTo>
                    <a:pt x="4250600" y="194216"/>
                    <a:pt x="4254323" y="197938"/>
                    <a:pt x="4254323" y="202530"/>
                  </a:cubicBezTo>
                  <a:cubicBezTo>
                    <a:pt x="4254323" y="207121"/>
                    <a:pt x="4250600" y="210843"/>
                    <a:pt x="4246009" y="210843"/>
                  </a:cubicBezTo>
                  <a:cubicBezTo>
                    <a:pt x="4241417" y="210843"/>
                    <a:pt x="4237696" y="207121"/>
                    <a:pt x="4237696" y="202530"/>
                  </a:cubicBezTo>
                  <a:cubicBezTo>
                    <a:pt x="4237696" y="197938"/>
                    <a:pt x="4241417" y="194216"/>
                    <a:pt x="4246009" y="194216"/>
                  </a:cubicBezTo>
                  <a:close/>
                  <a:moveTo>
                    <a:pt x="4217763" y="194216"/>
                  </a:moveTo>
                  <a:cubicBezTo>
                    <a:pt x="4222354" y="194216"/>
                    <a:pt x="4226076" y="197938"/>
                    <a:pt x="4226076" y="202530"/>
                  </a:cubicBezTo>
                  <a:cubicBezTo>
                    <a:pt x="4226076" y="207121"/>
                    <a:pt x="4222354" y="210843"/>
                    <a:pt x="4217763" y="210843"/>
                  </a:cubicBezTo>
                  <a:cubicBezTo>
                    <a:pt x="4213171" y="210843"/>
                    <a:pt x="4209449" y="207121"/>
                    <a:pt x="4209449" y="202530"/>
                  </a:cubicBezTo>
                  <a:cubicBezTo>
                    <a:pt x="4209449" y="197938"/>
                    <a:pt x="4213171" y="194216"/>
                    <a:pt x="4217763" y="194216"/>
                  </a:cubicBezTo>
                  <a:close/>
                  <a:moveTo>
                    <a:pt x="4189518" y="194216"/>
                  </a:moveTo>
                  <a:cubicBezTo>
                    <a:pt x="4194109" y="194216"/>
                    <a:pt x="4197832" y="197938"/>
                    <a:pt x="4197832" y="202530"/>
                  </a:cubicBezTo>
                  <a:cubicBezTo>
                    <a:pt x="4197832" y="207121"/>
                    <a:pt x="4194109" y="210843"/>
                    <a:pt x="4189518" y="210843"/>
                  </a:cubicBezTo>
                  <a:cubicBezTo>
                    <a:pt x="4184926" y="210843"/>
                    <a:pt x="4181205" y="207121"/>
                    <a:pt x="4181205" y="202530"/>
                  </a:cubicBezTo>
                  <a:cubicBezTo>
                    <a:pt x="4181205" y="197938"/>
                    <a:pt x="4184926" y="194216"/>
                    <a:pt x="4189518" y="194216"/>
                  </a:cubicBezTo>
                  <a:close/>
                  <a:moveTo>
                    <a:pt x="4161272" y="194216"/>
                  </a:moveTo>
                  <a:cubicBezTo>
                    <a:pt x="4165863" y="194216"/>
                    <a:pt x="4169585" y="197938"/>
                    <a:pt x="4169585" y="202530"/>
                  </a:cubicBezTo>
                  <a:cubicBezTo>
                    <a:pt x="4169585" y="207121"/>
                    <a:pt x="4165863" y="210843"/>
                    <a:pt x="4161272" y="210843"/>
                  </a:cubicBezTo>
                  <a:cubicBezTo>
                    <a:pt x="4156680" y="210843"/>
                    <a:pt x="4152958" y="207121"/>
                    <a:pt x="4152958" y="202530"/>
                  </a:cubicBezTo>
                  <a:cubicBezTo>
                    <a:pt x="4152958" y="197938"/>
                    <a:pt x="4156680" y="194216"/>
                    <a:pt x="4161272" y="194216"/>
                  </a:cubicBezTo>
                  <a:close/>
                  <a:moveTo>
                    <a:pt x="4133027" y="194216"/>
                  </a:moveTo>
                  <a:cubicBezTo>
                    <a:pt x="4137618" y="194216"/>
                    <a:pt x="4141340" y="197938"/>
                    <a:pt x="4141340" y="202530"/>
                  </a:cubicBezTo>
                  <a:cubicBezTo>
                    <a:pt x="4141340" y="207121"/>
                    <a:pt x="4137618" y="210843"/>
                    <a:pt x="4133027" y="210843"/>
                  </a:cubicBezTo>
                  <a:cubicBezTo>
                    <a:pt x="4128435" y="210843"/>
                    <a:pt x="4124713" y="207121"/>
                    <a:pt x="4124713" y="202530"/>
                  </a:cubicBezTo>
                  <a:cubicBezTo>
                    <a:pt x="4124713" y="197938"/>
                    <a:pt x="4128435" y="194216"/>
                    <a:pt x="4133027" y="194216"/>
                  </a:cubicBezTo>
                  <a:close/>
                  <a:moveTo>
                    <a:pt x="4104781" y="194216"/>
                  </a:moveTo>
                  <a:cubicBezTo>
                    <a:pt x="4109372" y="194216"/>
                    <a:pt x="4113094" y="197938"/>
                    <a:pt x="4113094" y="202530"/>
                  </a:cubicBezTo>
                  <a:cubicBezTo>
                    <a:pt x="4113094" y="207121"/>
                    <a:pt x="4109372" y="210843"/>
                    <a:pt x="4104781" y="210843"/>
                  </a:cubicBezTo>
                  <a:cubicBezTo>
                    <a:pt x="4100189" y="210843"/>
                    <a:pt x="4096467" y="207121"/>
                    <a:pt x="4096467" y="202530"/>
                  </a:cubicBezTo>
                  <a:cubicBezTo>
                    <a:pt x="4096467" y="197938"/>
                    <a:pt x="4100189" y="194216"/>
                    <a:pt x="4104781" y="194216"/>
                  </a:cubicBezTo>
                  <a:close/>
                  <a:moveTo>
                    <a:pt x="4076536" y="194216"/>
                  </a:moveTo>
                  <a:cubicBezTo>
                    <a:pt x="4081127" y="194216"/>
                    <a:pt x="4084850" y="197938"/>
                    <a:pt x="4084850" y="202530"/>
                  </a:cubicBezTo>
                  <a:cubicBezTo>
                    <a:pt x="4084850" y="207121"/>
                    <a:pt x="4081127" y="210843"/>
                    <a:pt x="4076536" y="210843"/>
                  </a:cubicBezTo>
                  <a:cubicBezTo>
                    <a:pt x="4071944" y="210843"/>
                    <a:pt x="4068223" y="207121"/>
                    <a:pt x="4068223" y="202530"/>
                  </a:cubicBezTo>
                  <a:cubicBezTo>
                    <a:pt x="4068223" y="197938"/>
                    <a:pt x="4071944" y="194216"/>
                    <a:pt x="4076536" y="194216"/>
                  </a:cubicBezTo>
                  <a:close/>
                  <a:moveTo>
                    <a:pt x="4048290" y="194216"/>
                  </a:moveTo>
                  <a:cubicBezTo>
                    <a:pt x="4052881" y="194216"/>
                    <a:pt x="4056603" y="197938"/>
                    <a:pt x="4056603" y="202530"/>
                  </a:cubicBezTo>
                  <a:cubicBezTo>
                    <a:pt x="4056603" y="207121"/>
                    <a:pt x="4052881" y="210843"/>
                    <a:pt x="4048290" y="210843"/>
                  </a:cubicBezTo>
                  <a:cubicBezTo>
                    <a:pt x="4043698" y="210843"/>
                    <a:pt x="4039976" y="207121"/>
                    <a:pt x="4039976" y="202530"/>
                  </a:cubicBezTo>
                  <a:cubicBezTo>
                    <a:pt x="4039976" y="197938"/>
                    <a:pt x="4043698" y="194216"/>
                    <a:pt x="4048290" y="194216"/>
                  </a:cubicBezTo>
                  <a:close/>
                  <a:moveTo>
                    <a:pt x="4020045" y="194216"/>
                  </a:moveTo>
                  <a:cubicBezTo>
                    <a:pt x="4024636" y="194216"/>
                    <a:pt x="4028359" y="197938"/>
                    <a:pt x="4028359" y="202530"/>
                  </a:cubicBezTo>
                  <a:cubicBezTo>
                    <a:pt x="4028359" y="207121"/>
                    <a:pt x="4024636" y="210843"/>
                    <a:pt x="4020045" y="210843"/>
                  </a:cubicBezTo>
                  <a:cubicBezTo>
                    <a:pt x="4015453" y="210843"/>
                    <a:pt x="4011732" y="207121"/>
                    <a:pt x="4011732" y="202530"/>
                  </a:cubicBezTo>
                  <a:cubicBezTo>
                    <a:pt x="4011732" y="197938"/>
                    <a:pt x="4015453" y="194216"/>
                    <a:pt x="4020045" y="194216"/>
                  </a:cubicBezTo>
                  <a:close/>
                  <a:moveTo>
                    <a:pt x="3991799" y="194216"/>
                  </a:moveTo>
                  <a:cubicBezTo>
                    <a:pt x="3996390" y="194216"/>
                    <a:pt x="4000112" y="197938"/>
                    <a:pt x="4000112" y="202530"/>
                  </a:cubicBezTo>
                  <a:cubicBezTo>
                    <a:pt x="4000112" y="207121"/>
                    <a:pt x="3996390" y="210843"/>
                    <a:pt x="3991799" y="210843"/>
                  </a:cubicBezTo>
                  <a:cubicBezTo>
                    <a:pt x="3987207" y="210843"/>
                    <a:pt x="3983485" y="207121"/>
                    <a:pt x="3983485" y="202530"/>
                  </a:cubicBezTo>
                  <a:cubicBezTo>
                    <a:pt x="3983485" y="197938"/>
                    <a:pt x="3987207" y="194216"/>
                    <a:pt x="3991799" y="194216"/>
                  </a:cubicBezTo>
                  <a:close/>
                  <a:moveTo>
                    <a:pt x="3963554" y="194216"/>
                  </a:moveTo>
                  <a:cubicBezTo>
                    <a:pt x="3968146" y="194216"/>
                    <a:pt x="3971868" y="197938"/>
                    <a:pt x="3971868" y="202530"/>
                  </a:cubicBezTo>
                  <a:cubicBezTo>
                    <a:pt x="3971868" y="207121"/>
                    <a:pt x="3968146" y="210843"/>
                    <a:pt x="3963554" y="210843"/>
                  </a:cubicBezTo>
                  <a:cubicBezTo>
                    <a:pt x="3958963" y="210843"/>
                    <a:pt x="3955241" y="207121"/>
                    <a:pt x="3955241" y="202530"/>
                  </a:cubicBezTo>
                  <a:cubicBezTo>
                    <a:pt x="3955241" y="197938"/>
                    <a:pt x="3958963" y="194216"/>
                    <a:pt x="3963554" y="194216"/>
                  </a:cubicBezTo>
                  <a:close/>
                  <a:moveTo>
                    <a:pt x="3935308" y="194216"/>
                  </a:moveTo>
                  <a:cubicBezTo>
                    <a:pt x="3939899" y="194216"/>
                    <a:pt x="3943621" y="197938"/>
                    <a:pt x="3943621" y="202530"/>
                  </a:cubicBezTo>
                  <a:cubicBezTo>
                    <a:pt x="3943621" y="207121"/>
                    <a:pt x="3939899" y="210843"/>
                    <a:pt x="3935308" y="210843"/>
                  </a:cubicBezTo>
                  <a:cubicBezTo>
                    <a:pt x="3930716" y="210843"/>
                    <a:pt x="3926994" y="207121"/>
                    <a:pt x="3926994" y="202530"/>
                  </a:cubicBezTo>
                  <a:cubicBezTo>
                    <a:pt x="3926994" y="197938"/>
                    <a:pt x="3930716" y="194216"/>
                    <a:pt x="3935308" y="194216"/>
                  </a:cubicBezTo>
                  <a:close/>
                  <a:moveTo>
                    <a:pt x="3907063" y="194216"/>
                  </a:moveTo>
                  <a:cubicBezTo>
                    <a:pt x="3911654" y="194216"/>
                    <a:pt x="3915377" y="197938"/>
                    <a:pt x="3915377" y="202530"/>
                  </a:cubicBezTo>
                  <a:cubicBezTo>
                    <a:pt x="3915377" y="207121"/>
                    <a:pt x="3911654" y="210843"/>
                    <a:pt x="3907063" y="210843"/>
                  </a:cubicBezTo>
                  <a:cubicBezTo>
                    <a:pt x="3902472" y="210843"/>
                    <a:pt x="3898750" y="207121"/>
                    <a:pt x="3898750" y="202530"/>
                  </a:cubicBezTo>
                  <a:cubicBezTo>
                    <a:pt x="3898750" y="197938"/>
                    <a:pt x="3902472" y="194216"/>
                    <a:pt x="3907063" y="194216"/>
                  </a:cubicBezTo>
                  <a:close/>
                  <a:moveTo>
                    <a:pt x="3878817" y="194216"/>
                  </a:moveTo>
                  <a:cubicBezTo>
                    <a:pt x="3883408" y="194216"/>
                    <a:pt x="3887130" y="197938"/>
                    <a:pt x="3887130" y="202530"/>
                  </a:cubicBezTo>
                  <a:cubicBezTo>
                    <a:pt x="3887130" y="207121"/>
                    <a:pt x="3883408" y="210843"/>
                    <a:pt x="3878817" y="210843"/>
                  </a:cubicBezTo>
                  <a:cubicBezTo>
                    <a:pt x="3874226" y="210843"/>
                    <a:pt x="3870503" y="207121"/>
                    <a:pt x="3870503" y="202530"/>
                  </a:cubicBezTo>
                  <a:cubicBezTo>
                    <a:pt x="3870503" y="197938"/>
                    <a:pt x="3874226" y="194216"/>
                    <a:pt x="3878817" y="194216"/>
                  </a:cubicBezTo>
                  <a:close/>
                  <a:moveTo>
                    <a:pt x="3850572" y="194216"/>
                  </a:moveTo>
                  <a:cubicBezTo>
                    <a:pt x="3855164" y="194216"/>
                    <a:pt x="3858886" y="197938"/>
                    <a:pt x="3858886" y="202530"/>
                  </a:cubicBezTo>
                  <a:cubicBezTo>
                    <a:pt x="3858886" y="207121"/>
                    <a:pt x="3855164" y="210843"/>
                    <a:pt x="3850572" y="210843"/>
                  </a:cubicBezTo>
                  <a:cubicBezTo>
                    <a:pt x="3845981" y="210843"/>
                    <a:pt x="3842259" y="207121"/>
                    <a:pt x="3842259" y="202530"/>
                  </a:cubicBezTo>
                  <a:cubicBezTo>
                    <a:pt x="3842259" y="197938"/>
                    <a:pt x="3845981" y="194216"/>
                    <a:pt x="3850572" y="194216"/>
                  </a:cubicBezTo>
                  <a:close/>
                  <a:moveTo>
                    <a:pt x="3822326" y="194216"/>
                  </a:moveTo>
                  <a:cubicBezTo>
                    <a:pt x="3826917" y="194216"/>
                    <a:pt x="3830639" y="197938"/>
                    <a:pt x="3830639" y="202530"/>
                  </a:cubicBezTo>
                  <a:cubicBezTo>
                    <a:pt x="3830639" y="207121"/>
                    <a:pt x="3826917" y="210843"/>
                    <a:pt x="3822326" y="210843"/>
                  </a:cubicBezTo>
                  <a:cubicBezTo>
                    <a:pt x="3817735" y="210843"/>
                    <a:pt x="3814012" y="207121"/>
                    <a:pt x="3814012" y="202530"/>
                  </a:cubicBezTo>
                  <a:cubicBezTo>
                    <a:pt x="3814012" y="197938"/>
                    <a:pt x="3817735" y="194216"/>
                    <a:pt x="3822326" y="194216"/>
                  </a:cubicBezTo>
                  <a:close/>
                  <a:moveTo>
                    <a:pt x="3794081" y="194216"/>
                  </a:moveTo>
                  <a:cubicBezTo>
                    <a:pt x="3798673" y="194216"/>
                    <a:pt x="3802395" y="197938"/>
                    <a:pt x="3802395" y="202530"/>
                  </a:cubicBezTo>
                  <a:cubicBezTo>
                    <a:pt x="3802395" y="207121"/>
                    <a:pt x="3798673" y="210843"/>
                    <a:pt x="3794081" y="210843"/>
                  </a:cubicBezTo>
                  <a:cubicBezTo>
                    <a:pt x="3789490" y="210843"/>
                    <a:pt x="3785768" y="207121"/>
                    <a:pt x="3785768" y="202530"/>
                  </a:cubicBezTo>
                  <a:cubicBezTo>
                    <a:pt x="3785768" y="197938"/>
                    <a:pt x="3789490" y="194216"/>
                    <a:pt x="3794081" y="194216"/>
                  </a:cubicBezTo>
                  <a:close/>
                  <a:moveTo>
                    <a:pt x="3765835" y="194216"/>
                  </a:moveTo>
                  <a:cubicBezTo>
                    <a:pt x="3770427" y="194216"/>
                    <a:pt x="3774148" y="197938"/>
                    <a:pt x="3774148" y="202530"/>
                  </a:cubicBezTo>
                  <a:cubicBezTo>
                    <a:pt x="3774148" y="207121"/>
                    <a:pt x="3770427" y="210843"/>
                    <a:pt x="3765835" y="210843"/>
                  </a:cubicBezTo>
                  <a:cubicBezTo>
                    <a:pt x="3761244" y="210843"/>
                    <a:pt x="3757521" y="207121"/>
                    <a:pt x="3757521" y="202530"/>
                  </a:cubicBezTo>
                  <a:cubicBezTo>
                    <a:pt x="3757521" y="197938"/>
                    <a:pt x="3761244" y="194216"/>
                    <a:pt x="3765835" y="194216"/>
                  </a:cubicBezTo>
                  <a:close/>
                  <a:moveTo>
                    <a:pt x="3737590" y="194216"/>
                  </a:moveTo>
                  <a:cubicBezTo>
                    <a:pt x="3742182" y="194216"/>
                    <a:pt x="3745904" y="197938"/>
                    <a:pt x="3745904" y="202530"/>
                  </a:cubicBezTo>
                  <a:cubicBezTo>
                    <a:pt x="3745904" y="207121"/>
                    <a:pt x="3742182" y="210843"/>
                    <a:pt x="3737590" y="210843"/>
                  </a:cubicBezTo>
                  <a:cubicBezTo>
                    <a:pt x="3732999" y="210843"/>
                    <a:pt x="3729277" y="207121"/>
                    <a:pt x="3729277" y="202530"/>
                  </a:cubicBezTo>
                  <a:cubicBezTo>
                    <a:pt x="3729277" y="197938"/>
                    <a:pt x="3732999" y="194216"/>
                    <a:pt x="3737590" y="194216"/>
                  </a:cubicBezTo>
                  <a:close/>
                  <a:moveTo>
                    <a:pt x="3709344" y="194216"/>
                  </a:moveTo>
                  <a:cubicBezTo>
                    <a:pt x="3713935" y="194216"/>
                    <a:pt x="3717657" y="197938"/>
                    <a:pt x="3717657" y="202530"/>
                  </a:cubicBezTo>
                  <a:cubicBezTo>
                    <a:pt x="3717657" y="207121"/>
                    <a:pt x="3713935" y="210843"/>
                    <a:pt x="3709344" y="210843"/>
                  </a:cubicBezTo>
                  <a:cubicBezTo>
                    <a:pt x="3704752" y="210843"/>
                    <a:pt x="3701030" y="207121"/>
                    <a:pt x="3701030" y="202530"/>
                  </a:cubicBezTo>
                  <a:cubicBezTo>
                    <a:pt x="3701030" y="197938"/>
                    <a:pt x="3704752" y="194216"/>
                    <a:pt x="3709344" y="194216"/>
                  </a:cubicBezTo>
                  <a:close/>
                  <a:moveTo>
                    <a:pt x="3681099" y="194216"/>
                  </a:moveTo>
                  <a:cubicBezTo>
                    <a:pt x="3685691" y="194216"/>
                    <a:pt x="3689413" y="197938"/>
                    <a:pt x="3689413" y="202530"/>
                  </a:cubicBezTo>
                  <a:cubicBezTo>
                    <a:pt x="3689413" y="207121"/>
                    <a:pt x="3685691" y="210843"/>
                    <a:pt x="3681099" y="210843"/>
                  </a:cubicBezTo>
                  <a:cubicBezTo>
                    <a:pt x="3676508" y="210843"/>
                    <a:pt x="3672786" y="207121"/>
                    <a:pt x="3672786" y="202530"/>
                  </a:cubicBezTo>
                  <a:cubicBezTo>
                    <a:pt x="3672786" y="197938"/>
                    <a:pt x="3676508" y="194216"/>
                    <a:pt x="3681099" y="194216"/>
                  </a:cubicBezTo>
                  <a:close/>
                  <a:moveTo>
                    <a:pt x="3652853" y="194216"/>
                  </a:moveTo>
                  <a:cubicBezTo>
                    <a:pt x="3657445" y="194216"/>
                    <a:pt x="3661167" y="197938"/>
                    <a:pt x="3661167" y="202530"/>
                  </a:cubicBezTo>
                  <a:cubicBezTo>
                    <a:pt x="3661167" y="207121"/>
                    <a:pt x="3657445" y="210843"/>
                    <a:pt x="3652853" y="210843"/>
                  </a:cubicBezTo>
                  <a:cubicBezTo>
                    <a:pt x="3648261" y="210843"/>
                    <a:pt x="3644540" y="207121"/>
                    <a:pt x="3644540" y="202530"/>
                  </a:cubicBezTo>
                  <a:cubicBezTo>
                    <a:pt x="3644540" y="197938"/>
                    <a:pt x="3648261" y="194216"/>
                    <a:pt x="3652853" y="194216"/>
                  </a:cubicBezTo>
                  <a:close/>
                  <a:moveTo>
                    <a:pt x="3624608" y="194216"/>
                  </a:moveTo>
                  <a:cubicBezTo>
                    <a:pt x="3629200" y="194216"/>
                    <a:pt x="3632922" y="197938"/>
                    <a:pt x="3632922" y="202530"/>
                  </a:cubicBezTo>
                  <a:cubicBezTo>
                    <a:pt x="3632922" y="207121"/>
                    <a:pt x="3629200" y="210843"/>
                    <a:pt x="3624608" y="210843"/>
                  </a:cubicBezTo>
                  <a:cubicBezTo>
                    <a:pt x="3620017" y="210843"/>
                    <a:pt x="3616295" y="207121"/>
                    <a:pt x="3616295" y="202530"/>
                  </a:cubicBezTo>
                  <a:cubicBezTo>
                    <a:pt x="3616295" y="197938"/>
                    <a:pt x="3620017" y="194216"/>
                    <a:pt x="3624608" y="194216"/>
                  </a:cubicBezTo>
                  <a:close/>
                  <a:moveTo>
                    <a:pt x="3596362" y="194216"/>
                  </a:moveTo>
                  <a:cubicBezTo>
                    <a:pt x="3600954" y="194216"/>
                    <a:pt x="3604676" y="197938"/>
                    <a:pt x="3604676" y="202530"/>
                  </a:cubicBezTo>
                  <a:cubicBezTo>
                    <a:pt x="3604676" y="207121"/>
                    <a:pt x="3600954" y="210843"/>
                    <a:pt x="3596362" y="210843"/>
                  </a:cubicBezTo>
                  <a:cubicBezTo>
                    <a:pt x="3591770" y="210843"/>
                    <a:pt x="3588049" y="207121"/>
                    <a:pt x="3588049" y="202530"/>
                  </a:cubicBezTo>
                  <a:cubicBezTo>
                    <a:pt x="3588049" y="197938"/>
                    <a:pt x="3591770" y="194216"/>
                    <a:pt x="3596362" y="194216"/>
                  </a:cubicBezTo>
                  <a:close/>
                  <a:moveTo>
                    <a:pt x="3568117" y="194216"/>
                  </a:moveTo>
                  <a:cubicBezTo>
                    <a:pt x="3572708" y="194216"/>
                    <a:pt x="3576431" y="197938"/>
                    <a:pt x="3576431" y="202530"/>
                  </a:cubicBezTo>
                  <a:cubicBezTo>
                    <a:pt x="3576431" y="207121"/>
                    <a:pt x="3572708" y="210843"/>
                    <a:pt x="3568117" y="210843"/>
                  </a:cubicBezTo>
                  <a:cubicBezTo>
                    <a:pt x="3563526" y="210843"/>
                    <a:pt x="3559804" y="207121"/>
                    <a:pt x="3559804" y="202530"/>
                  </a:cubicBezTo>
                  <a:cubicBezTo>
                    <a:pt x="3559804" y="197938"/>
                    <a:pt x="3563526" y="194216"/>
                    <a:pt x="3568117" y="194216"/>
                  </a:cubicBezTo>
                  <a:close/>
                  <a:moveTo>
                    <a:pt x="3539872" y="194216"/>
                  </a:moveTo>
                  <a:cubicBezTo>
                    <a:pt x="3544463" y="194216"/>
                    <a:pt x="3548185" y="197938"/>
                    <a:pt x="3548185" y="202530"/>
                  </a:cubicBezTo>
                  <a:cubicBezTo>
                    <a:pt x="3548185" y="207121"/>
                    <a:pt x="3544463" y="210843"/>
                    <a:pt x="3539872" y="210843"/>
                  </a:cubicBezTo>
                  <a:cubicBezTo>
                    <a:pt x="3535280" y="210843"/>
                    <a:pt x="3531558" y="207121"/>
                    <a:pt x="3531558" y="202530"/>
                  </a:cubicBezTo>
                  <a:cubicBezTo>
                    <a:pt x="3531558" y="197938"/>
                    <a:pt x="3535280" y="194216"/>
                    <a:pt x="3539872" y="194216"/>
                  </a:cubicBezTo>
                  <a:close/>
                  <a:moveTo>
                    <a:pt x="3511626" y="194216"/>
                  </a:moveTo>
                  <a:cubicBezTo>
                    <a:pt x="3516218" y="194216"/>
                    <a:pt x="3519940" y="197938"/>
                    <a:pt x="3519940" y="202530"/>
                  </a:cubicBezTo>
                  <a:cubicBezTo>
                    <a:pt x="3519940" y="207121"/>
                    <a:pt x="3516218" y="210843"/>
                    <a:pt x="3511626" y="210843"/>
                  </a:cubicBezTo>
                  <a:cubicBezTo>
                    <a:pt x="3507035" y="210843"/>
                    <a:pt x="3503313" y="207121"/>
                    <a:pt x="3503313" y="202530"/>
                  </a:cubicBezTo>
                  <a:cubicBezTo>
                    <a:pt x="3503313" y="197938"/>
                    <a:pt x="3507035" y="194216"/>
                    <a:pt x="3511626" y="194216"/>
                  </a:cubicBezTo>
                  <a:close/>
                  <a:moveTo>
                    <a:pt x="3483381" y="194216"/>
                  </a:moveTo>
                  <a:cubicBezTo>
                    <a:pt x="3487973" y="194216"/>
                    <a:pt x="3491695" y="197938"/>
                    <a:pt x="3491695" y="202530"/>
                  </a:cubicBezTo>
                  <a:cubicBezTo>
                    <a:pt x="3491695" y="207121"/>
                    <a:pt x="3487973" y="210843"/>
                    <a:pt x="3483381" y="210843"/>
                  </a:cubicBezTo>
                  <a:cubicBezTo>
                    <a:pt x="3478790" y="210843"/>
                    <a:pt x="3475068" y="207121"/>
                    <a:pt x="3475068" y="202530"/>
                  </a:cubicBezTo>
                  <a:cubicBezTo>
                    <a:pt x="3475068" y="197938"/>
                    <a:pt x="3478790" y="194216"/>
                    <a:pt x="3483381" y="194216"/>
                  </a:cubicBezTo>
                  <a:close/>
                  <a:moveTo>
                    <a:pt x="3455136" y="194216"/>
                  </a:moveTo>
                  <a:cubicBezTo>
                    <a:pt x="3459727" y="194216"/>
                    <a:pt x="3463449" y="197938"/>
                    <a:pt x="3463449" y="202530"/>
                  </a:cubicBezTo>
                  <a:cubicBezTo>
                    <a:pt x="3463449" y="207121"/>
                    <a:pt x="3459727" y="210843"/>
                    <a:pt x="3455136" y="210843"/>
                  </a:cubicBezTo>
                  <a:cubicBezTo>
                    <a:pt x="3450544" y="210843"/>
                    <a:pt x="3446822" y="207121"/>
                    <a:pt x="3446822" y="202530"/>
                  </a:cubicBezTo>
                  <a:cubicBezTo>
                    <a:pt x="3446822" y="197938"/>
                    <a:pt x="3450544" y="194216"/>
                    <a:pt x="3455136" y="194216"/>
                  </a:cubicBezTo>
                  <a:close/>
                  <a:moveTo>
                    <a:pt x="3426890" y="194216"/>
                  </a:moveTo>
                  <a:cubicBezTo>
                    <a:pt x="3431482" y="194216"/>
                    <a:pt x="3435204" y="197938"/>
                    <a:pt x="3435204" y="202530"/>
                  </a:cubicBezTo>
                  <a:cubicBezTo>
                    <a:pt x="3435204" y="207121"/>
                    <a:pt x="3431482" y="210843"/>
                    <a:pt x="3426890" y="210843"/>
                  </a:cubicBezTo>
                  <a:cubicBezTo>
                    <a:pt x="3422299" y="210843"/>
                    <a:pt x="3418577" y="207121"/>
                    <a:pt x="3418577" y="202530"/>
                  </a:cubicBezTo>
                  <a:cubicBezTo>
                    <a:pt x="3418577" y="197938"/>
                    <a:pt x="3422299" y="194216"/>
                    <a:pt x="3426890" y="194216"/>
                  </a:cubicBezTo>
                  <a:close/>
                  <a:moveTo>
                    <a:pt x="3398687" y="194216"/>
                  </a:moveTo>
                  <a:cubicBezTo>
                    <a:pt x="3403279" y="194216"/>
                    <a:pt x="3407001" y="197938"/>
                    <a:pt x="3407001" y="202530"/>
                  </a:cubicBezTo>
                  <a:cubicBezTo>
                    <a:pt x="3407001" y="207121"/>
                    <a:pt x="3403279" y="210843"/>
                    <a:pt x="3398687" y="210843"/>
                  </a:cubicBezTo>
                  <a:cubicBezTo>
                    <a:pt x="3394096" y="210843"/>
                    <a:pt x="3390374" y="207121"/>
                    <a:pt x="3390374" y="202530"/>
                  </a:cubicBezTo>
                  <a:cubicBezTo>
                    <a:pt x="3390374" y="197938"/>
                    <a:pt x="3394096" y="194216"/>
                    <a:pt x="3398687" y="194216"/>
                  </a:cubicBezTo>
                  <a:close/>
                  <a:moveTo>
                    <a:pt x="3370426" y="194216"/>
                  </a:moveTo>
                  <a:cubicBezTo>
                    <a:pt x="3375018" y="194216"/>
                    <a:pt x="3378740" y="197938"/>
                    <a:pt x="3378740" y="202530"/>
                  </a:cubicBezTo>
                  <a:cubicBezTo>
                    <a:pt x="3378740" y="207121"/>
                    <a:pt x="3375018" y="210843"/>
                    <a:pt x="3370426" y="210843"/>
                  </a:cubicBezTo>
                  <a:cubicBezTo>
                    <a:pt x="3365835" y="210843"/>
                    <a:pt x="3362113" y="207121"/>
                    <a:pt x="3362113" y="202530"/>
                  </a:cubicBezTo>
                  <a:cubicBezTo>
                    <a:pt x="3362113" y="197938"/>
                    <a:pt x="3365835" y="194216"/>
                    <a:pt x="3370426" y="194216"/>
                  </a:cubicBezTo>
                  <a:close/>
                  <a:moveTo>
                    <a:pt x="3342189" y="194216"/>
                  </a:moveTo>
                  <a:cubicBezTo>
                    <a:pt x="3346780" y="194216"/>
                    <a:pt x="3350502" y="197938"/>
                    <a:pt x="3350502" y="202530"/>
                  </a:cubicBezTo>
                  <a:cubicBezTo>
                    <a:pt x="3350502" y="207121"/>
                    <a:pt x="3346780" y="210843"/>
                    <a:pt x="3342189" y="210843"/>
                  </a:cubicBezTo>
                  <a:cubicBezTo>
                    <a:pt x="3337597" y="210843"/>
                    <a:pt x="3333875" y="207121"/>
                    <a:pt x="3333875" y="202530"/>
                  </a:cubicBezTo>
                  <a:cubicBezTo>
                    <a:pt x="3333875" y="197938"/>
                    <a:pt x="3337597" y="194216"/>
                    <a:pt x="3342189" y="194216"/>
                  </a:cubicBezTo>
                  <a:close/>
                  <a:moveTo>
                    <a:pt x="3313944" y="194216"/>
                  </a:moveTo>
                  <a:cubicBezTo>
                    <a:pt x="3318535" y="194216"/>
                    <a:pt x="3322257" y="197938"/>
                    <a:pt x="3322257" y="202530"/>
                  </a:cubicBezTo>
                  <a:cubicBezTo>
                    <a:pt x="3322257" y="207121"/>
                    <a:pt x="3318535" y="210843"/>
                    <a:pt x="3313944" y="210843"/>
                  </a:cubicBezTo>
                  <a:cubicBezTo>
                    <a:pt x="3309352" y="210843"/>
                    <a:pt x="3305630" y="207121"/>
                    <a:pt x="3305630" y="202530"/>
                  </a:cubicBezTo>
                  <a:cubicBezTo>
                    <a:pt x="3305630" y="197938"/>
                    <a:pt x="3309352" y="194216"/>
                    <a:pt x="3313944" y="194216"/>
                  </a:cubicBezTo>
                  <a:close/>
                  <a:moveTo>
                    <a:pt x="3285697" y="194216"/>
                  </a:moveTo>
                  <a:cubicBezTo>
                    <a:pt x="3290289" y="194216"/>
                    <a:pt x="3294011" y="197938"/>
                    <a:pt x="3294011" y="202530"/>
                  </a:cubicBezTo>
                  <a:cubicBezTo>
                    <a:pt x="3294011" y="207121"/>
                    <a:pt x="3290289" y="210843"/>
                    <a:pt x="3285697" y="210843"/>
                  </a:cubicBezTo>
                  <a:cubicBezTo>
                    <a:pt x="3281106" y="210843"/>
                    <a:pt x="3277384" y="207121"/>
                    <a:pt x="3277384" y="202530"/>
                  </a:cubicBezTo>
                  <a:cubicBezTo>
                    <a:pt x="3277384" y="197938"/>
                    <a:pt x="3281106" y="194216"/>
                    <a:pt x="3285697" y="194216"/>
                  </a:cubicBezTo>
                  <a:close/>
                  <a:moveTo>
                    <a:pt x="3257453" y="194216"/>
                  </a:moveTo>
                  <a:cubicBezTo>
                    <a:pt x="3262044" y="194216"/>
                    <a:pt x="3265766" y="197938"/>
                    <a:pt x="3265766" y="202530"/>
                  </a:cubicBezTo>
                  <a:cubicBezTo>
                    <a:pt x="3265766" y="207121"/>
                    <a:pt x="3262044" y="210843"/>
                    <a:pt x="3257453" y="210843"/>
                  </a:cubicBezTo>
                  <a:cubicBezTo>
                    <a:pt x="3252861" y="210843"/>
                    <a:pt x="3249139" y="207121"/>
                    <a:pt x="3249139" y="202530"/>
                  </a:cubicBezTo>
                  <a:cubicBezTo>
                    <a:pt x="3249139" y="197938"/>
                    <a:pt x="3252861" y="194216"/>
                    <a:pt x="3257453" y="194216"/>
                  </a:cubicBezTo>
                  <a:close/>
                  <a:moveTo>
                    <a:pt x="3229207" y="194216"/>
                  </a:moveTo>
                  <a:cubicBezTo>
                    <a:pt x="3233798" y="194216"/>
                    <a:pt x="3237520" y="197938"/>
                    <a:pt x="3237520" y="202530"/>
                  </a:cubicBezTo>
                  <a:cubicBezTo>
                    <a:pt x="3237520" y="207121"/>
                    <a:pt x="3233798" y="210843"/>
                    <a:pt x="3229207" y="210843"/>
                  </a:cubicBezTo>
                  <a:cubicBezTo>
                    <a:pt x="3224615" y="210843"/>
                    <a:pt x="3220893" y="207121"/>
                    <a:pt x="3220893" y="202530"/>
                  </a:cubicBezTo>
                  <a:cubicBezTo>
                    <a:pt x="3220893" y="197938"/>
                    <a:pt x="3224615" y="194216"/>
                    <a:pt x="3229207" y="194216"/>
                  </a:cubicBezTo>
                  <a:close/>
                  <a:moveTo>
                    <a:pt x="3200962" y="194216"/>
                  </a:moveTo>
                  <a:cubicBezTo>
                    <a:pt x="3205553" y="194216"/>
                    <a:pt x="3209276" y="197938"/>
                    <a:pt x="3209276" y="202530"/>
                  </a:cubicBezTo>
                  <a:cubicBezTo>
                    <a:pt x="3209276" y="207121"/>
                    <a:pt x="3205553" y="210843"/>
                    <a:pt x="3200962" y="210843"/>
                  </a:cubicBezTo>
                  <a:cubicBezTo>
                    <a:pt x="3196370" y="210843"/>
                    <a:pt x="3192649" y="207121"/>
                    <a:pt x="3192649" y="202530"/>
                  </a:cubicBezTo>
                  <a:cubicBezTo>
                    <a:pt x="3192649" y="197938"/>
                    <a:pt x="3196370" y="194216"/>
                    <a:pt x="3200962" y="194216"/>
                  </a:cubicBezTo>
                  <a:close/>
                  <a:moveTo>
                    <a:pt x="3172715" y="194216"/>
                  </a:moveTo>
                  <a:cubicBezTo>
                    <a:pt x="3177307" y="194216"/>
                    <a:pt x="3181029" y="197938"/>
                    <a:pt x="3181029" y="202530"/>
                  </a:cubicBezTo>
                  <a:cubicBezTo>
                    <a:pt x="3181029" y="207121"/>
                    <a:pt x="3177307" y="210843"/>
                    <a:pt x="3172715" y="210843"/>
                  </a:cubicBezTo>
                  <a:cubicBezTo>
                    <a:pt x="3168124" y="210843"/>
                    <a:pt x="3164402" y="207121"/>
                    <a:pt x="3164402" y="202530"/>
                  </a:cubicBezTo>
                  <a:cubicBezTo>
                    <a:pt x="3164402" y="197938"/>
                    <a:pt x="3168124" y="194216"/>
                    <a:pt x="3172715" y="194216"/>
                  </a:cubicBezTo>
                  <a:close/>
                  <a:moveTo>
                    <a:pt x="3144471" y="194216"/>
                  </a:moveTo>
                  <a:cubicBezTo>
                    <a:pt x="3149062" y="194216"/>
                    <a:pt x="3152784" y="197938"/>
                    <a:pt x="3152784" y="202530"/>
                  </a:cubicBezTo>
                  <a:cubicBezTo>
                    <a:pt x="3152784" y="207121"/>
                    <a:pt x="3149062" y="210843"/>
                    <a:pt x="3144471" y="210843"/>
                  </a:cubicBezTo>
                  <a:cubicBezTo>
                    <a:pt x="3139880" y="210843"/>
                    <a:pt x="3136157" y="207121"/>
                    <a:pt x="3136157" y="202530"/>
                  </a:cubicBezTo>
                  <a:cubicBezTo>
                    <a:pt x="3136157" y="197938"/>
                    <a:pt x="3139879" y="194216"/>
                    <a:pt x="3144471" y="194216"/>
                  </a:cubicBezTo>
                  <a:close/>
                  <a:moveTo>
                    <a:pt x="3116225" y="194216"/>
                  </a:moveTo>
                  <a:cubicBezTo>
                    <a:pt x="3120816" y="194216"/>
                    <a:pt x="3124538" y="197938"/>
                    <a:pt x="3124538" y="202530"/>
                  </a:cubicBezTo>
                  <a:cubicBezTo>
                    <a:pt x="3124538" y="207121"/>
                    <a:pt x="3120816" y="210843"/>
                    <a:pt x="3116225" y="210843"/>
                  </a:cubicBezTo>
                  <a:cubicBezTo>
                    <a:pt x="3111633" y="210843"/>
                    <a:pt x="3107911" y="207121"/>
                    <a:pt x="3107911" y="202530"/>
                  </a:cubicBezTo>
                  <a:cubicBezTo>
                    <a:pt x="3107911" y="197938"/>
                    <a:pt x="3111633" y="194216"/>
                    <a:pt x="3116225" y="194216"/>
                  </a:cubicBezTo>
                  <a:close/>
                  <a:moveTo>
                    <a:pt x="3087980" y="194216"/>
                  </a:moveTo>
                  <a:cubicBezTo>
                    <a:pt x="3092571" y="194216"/>
                    <a:pt x="3096294" y="197938"/>
                    <a:pt x="3096294" y="202530"/>
                  </a:cubicBezTo>
                  <a:cubicBezTo>
                    <a:pt x="3096294" y="207121"/>
                    <a:pt x="3092571" y="210843"/>
                    <a:pt x="3087980" y="210843"/>
                  </a:cubicBezTo>
                  <a:cubicBezTo>
                    <a:pt x="3083388" y="210843"/>
                    <a:pt x="3079666" y="207121"/>
                    <a:pt x="3079666" y="202530"/>
                  </a:cubicBezTo>
                  <a:cubicBezTo>
                    <a:pt x="3079666" y="197938"/>
                    <a:pt x="3083388" y="194216"/>
                    <a:pt x="3087980" y="194216"/>
                  </a:cubicBezTo>
                  <a:close/>
                  <a:moveTo>
                    <a:pt x="3059734" y="194216"/>
                  </a:moveTo>
                  <a:cubicBezTo>
                    <a:pt x="3064325" y="194216"/>
                    <a:pt x="3068047" y="197938"/>
                    <a:pt x="3068047" y="202530"/>
                  </a:cubicBezTo>
                  <a:cubicBezTo>
                    <a:pt x="3068047" y="207121"/>
                    <a:pt x="3064325" y="210843"/>
                    <a:pt x="3059734" y="210843"/>
                  </a:cubicBezTo>
                  <a:cubicBezTo>
                    <a:pt x="3055142" y="210843"/>
                    <a:pt x="3051420" y="207121"/>
                    <a:pt x="3051420" y="202530"/>
                  </a:cubicBezTo>
                  <a:cubicBezTo>
                    <a:pt x="3051420" y="197938"/>
                    <a:pt x="3055142" y="194216"/>
                    <a:pt x="3059734" y="194216"/>
                  </a:cubicBezTo>
                  <a:close/>
                  <a:moveTo>
                    <a:pt x="3031489" y="194216"/>
                  </a:moveTo>
                  <a:cubicBezTo>
                    <a:pt x="3036080" y="194216"/>
                    <a:pt x="3039802" y="197938"/>
                    <a:pt x="3039802" y="202530"/>
                  </a:cubicBezTo>
                  <a:cubicBezTo>
                    <a:pt x="3039802" y="207121"/>
                    <a:pt x="3036080" y="210843"/>
                    <a:pt x="3031489" y="210843"/>
                  </a:cubicBezTo>
                  <a:cubicBezTo>
                    <a:pt x="3026897" y="210843"/>
                    <a:pt x="3023175" y="207121"/>
                    <a:pt x="3023175" y="202530"/>
                  </a:cubicBezTo>
                  <a:cubicBezTo>
                    <a:pt x="3023175" y="197938"/>
                    <a:pt x="3026897" y="194216"/>
                    <a:pt x="3031489" y="194216"/>
                  </a:cubicBezTo>
                  <a:close/>
                  <a:moveTo>
                    <a:pt x="3003243" y="194216"/>
                  </a:moveTo>
                  <a:cubicBezTo>
                    <a:pt x="3007834" y="194216"/>
                    <a:pt x="3011556" y="197938"/>
                    <a:pt x="3011556" y="202530"/>
                  </a:cubicBezTo>
                  <a:cubicBezTo>
                    <a:pt x="3011556" y="207121"/>
                    <a:pt x="3007834" y="210843"/>
                    <a:pt x="3003243" y="210843"/>
                  </a:cubicBezTo>
                  <a:cubicBezTo>
                    <a:pt x="2998651" y="210843"/>
                    <a:pt x="2994929" y="207121"/>
                    <a:pt x="2994929" y="202530"/>
                  </a:cubicBezTo>
                  <a:cubicBezTo>
                    <a:pt x="2994929" y="197938"/>
                    <a:pt x="2998651" y="194216"/>
                    <a:pt x="3003243" y="194216"/>
                  </a:cubicBezTo>
                  <a:close/>
                  <a:moveTo>
                    <a:pt x="2974998" y="194216"/>
                  </a:moveTo>
                  <a:cubicBezTo>
                    <a:pt x="2979589" y="194216"/>
                    <a:pt x="2983312" y="197938"/>
                    <a:pt x="2983312" y="202530"/>
                  </a:cubicBezTo>
                  <a:cubicBezTo>
                    <a:pt x="2983312" y="207121"/>
                    <a:pt x="2979589" y="210843"/>
                    <a:pt x="2974998" y="210843"/>
                  </a:cubicBezTo>
                  <a:cubicBezTo>
                    <a:pt x="2970406" y="210843"/>
                    <a:pt x="2966684" y="207121"/>
                    <a:pt x="2966684" y="202530"/>
                  </a:cubicBezTo>
                  <a:cubicBezTo>
                    <a:pt x="2966684" y="197938"/>
                    <a:pt x="2970406" y="194216"/>
                    <a:pt x="2974998" y="194216"/>
                  </a:cubicBezTo>
                  <a:close/>
                  <a:moveTo>
                    <a:pt x="2946752" y="194216"/>
                  </a:moveTo>
                  <a:cubicBezTo>
                    <a:pt x="2951343" y="194216"/>
                    <a:pt x="2955065" y="197938"/>
                    <a:pt x="2955065" y="202530"/>
                  </a:cubicBezTo>
                  <a:cubicBezTo>
                    <a:pt x="2955065" y="207121"/>
                    <a:pt x="2951343" y="210843"/>
                    <a:pt x="2946752" y="210843"/>
                  </a:cubicBezTo>
                  <a:cubicBezTo>
                    <a:pt x="2942160" y="210843"/>
                    <a:pt x="2938438" y="207121"/>
                    <a:pt x="2938438" y="202530"/>
                  </a:cubicBezTo>
                  <a:cubicBezTo>
                    <a:pt x="2938438" y="197938"/>
                    <a:pt x="2942160" y="194216"/>
                    <a:pt x="2946752" y="194216"/>
                  </a:cubicBezTo>
                  <a:close/>
                  <a:moveTo>
                    <a:pt x="2918507" y="194216"/>
                  </a:moveTo>
                  <a:cubicBezTo>
                    <a:pt x="2923098" y="194216"/>
                    <a:pt x="2926820" y="197938"/>
                    <a:pt x="2926820" y="202530"/>
                  </a:cubicBezTo>
                  <a:cubicBezTo>
                    <a:pt x="2926820" y="207121"/>
                    <a:pt x="2923098" y="210843"/>
                    <a:pt x="2918507" y="210843"/>
                  </a:cubicBezTo>
                  <a:cubicBezTo>
                    <a:pt x="2913916" y="210843"/>
                    <a:pt x="2910193" y="207121"/>
                    <a:pt x="2910193" y="202530"/>
                  </a:cubicBezTo>
                  <a:cubicBezTo>
                    <a:pt x="2910193" y="197938"/>
                    <a:pt x="2913916" y="194216"/>
                    <a:pt x="2918507" y="194216"/>
                  </a:cubicBezTo>
                  <a:close/>
                  <a:moveTo>
                    <a:pt x="2890261" y="194216"/>
                  </a:moveTo>
                  <a:cubicBezTo>
                    <a:pt x="2894852" y="194216"/>
                    <a:pt x="2898574" y="197938"/>
                    <a:pt x="2898574" y="202530"/>
                  </a:cubicBezTo>
                  <a:cubicBezTo>
                    <a:pt x="2898574" y="207121"/>
                    <a:pt x="2894852" y="210843"/>
                    <a:pt x="2890261" y="210843"/>
                  </a:cubicBezTo>
                  <a:cubicBezTo>
                    <a:pt x="2885669" y="210843"/>
                    <a:pt x="2881947" y="207121"/>
                    <a:pt x="2881947" y="202530"/>
                  </a:cubicBezTo>
                  <a:cubicBezTo>
                    <a:pt x="2881947" y="197938"/>
                    <a:pt x="2885669" y="194216"/>
                    <a:pt x="2890261" y="194216"/>
                  </a:cubicBezTo>
                  <a:close/>
                  <a:moveTo>
                    <a:pt x="2862016" y="194216"/>
                  </a:moveTo>
                  <a:cubicBezTo>
                    <a:pt x="2866608" y="194216"/>
                    <a:pt x="2870329" y="197938"/>
                    <a:pt x="2870329" y="202530"/>
                  </a:cubicBezTo>
                  <a:cubicBezTo>
                    <a:pt x="2870329" y="207121"/>
                    <a:pt x="2866608" y="210843"/>
                    <a:pt x="2862016" y="210843"/>
                  </a:cubicBezTo>
                  <a:cubicBezTo>
                    <a:pt x="2857425" y="210843"/>
                    <a:pt x="2853702" y="207121"/>
                    <a:pt x="2853702" y="202530"/>
                  </a:cubicBezTo>
                  <a:cubicBezTo>
                    <a:pt x="2853702" y="197938"/>
                    <a:pt x="2857425" y="194216"/>
                    <a:pt x="2862016" y="194216"/>
                  </a:cubicBezTo>
                  <a:close/>
                  <a:moveTo>
                    <a:pt x="2833770" y="194216"/>
                  </a:moveTo>
                  <a:cubicBezTo>
                    <a:pt x="2838361" y="194216"/>
                    <a:pt x="2842083" y="197938"/>
                    <a:pt x="2842083" y="202530"/>
                  </a:cubicBezTo>
                  <a:cubicBezTo>
                    <a:pt x="2842083" y="207121"/>
                    <a:pt x="2838361" y="210843"/>
                    <a:pt x="2833770" y="210843"/>
                  </a:cubicBezTo>
                  <a:cubicBezTo>
                    <a:pt x="2829178" y="210843"/>
                    <a:pt x="2825456" y="207121"/>
                    <a:pt x="2825456" y="202530"/>
                  </a:cubicBezTo>
                  <a:cubicBezTo>
                    <a:pt x="2825456" y="197938"/>
                    <a:pt x="2829178" y="194216"/>
                    <a:pt x="2833770" y="194216"/>
                  </a:cubicBezTo>
                  <a:close/>
                  <a:moveTo>
                    <a:pt x="2805525" y="194216"/>
                  </a:moveTo>
                  <a:cubicBezTo>
                    <a:pt x="2810116" y="194216"/>
                    <a:pt x="2813838" y="197938"/>
                    <a:pt x="2813838" y="202530"/>
                  </a:cubicBezTo>
                  <a:cubicBezTo>
                    <a:pt x="2813838" y="207121"/>
                    <a:pt x="2810116" y="210843"/>
                    <a:pt x="2805525" y="210843"/>
                  </a:cubicBezTo>
                  <a:cubicBezTo>
                    <a:pt x="2800934" y="210843"/>
                    <a:pt x="2797211" y="207121"/>
                    <a:pt x="2797211" y="202530"/>
                  </a:cubicBezTo>
                  <a:cubicBezTo>
                    <a:pt x="2797211" y="197938"/>
                    <a:pt x="2800934" y="194216"/>
                    <a:pt x="2805525" y="194216"/>
                  </a:cubicBezTo>
                  <a:close/>
                  <a:moveTo>
                    <a:pt x="2777279" y="194216"/>
                  </a:moveTo>
                  <a:cubicBezTo>
                    <a:pt x="2781870" y="194216"/>
                    <a:pt x="2785592" y="197938"/>
                    <a:pt x="2785592" y="202530"/>
                  </a:cubicBezTo>
                  <a:cubicBezTo>
                    <a:pt x="2785592" y="207121"/>
                    <a:pt x="2781870" y="210843"/>
                    <a:pt x="2777279" y="210843"/>
                  </a:cubicBezTo>
                  <a:cubicBezTo>
                    <a:pt x="2772687" y="210843"/>
                    <a:pt x="2768965" y="207121"/>
                    <a:pt x="2768965" y="202530"/>
                  </a:cubicBezTo>
                  <a:cubicBezTo>
                    <a:pt x="2768965" y="197938"/>
                    <a:pt x="2772687" y="194216"/>
                    <a:pt x="2777279" y="194216"/>
                  </a:cubicBezTo>
                  <a:close/>
                  <a:moveTo>
                    <a:pt x="2749034" y="194216"/>
                  </a:moveTo>
                  <a:cubicBezTo>
                    <a:pt x="2753626" y="194216"/>
                    <a:pt x="2757347" y="197938"/>
                    <a:pt x="2757347" y="202530"/>
                  </a:cubicBezTo>
                  <a:cubicBezTo>
                    <a:pt x="2757347" y="207121"/>
                    <a:pt x="2753626" y="210843"/>
                    <a:pt x="2749034" y="210843"/>
                  </a:cubicBezTo>
                  <a:cubicBezTo>
                    <a:pt x="2744443" y="210843"/>
                    <a:pt x="2740720" y="207121"/>
                    <a:pt x="2740720" y="202530"/>
                  </a:cubicBezTo>
                  <a:cubicBezTo>
                    <a:pt x="2740720" y="197938"/>
                    <a:pt x="2744443" y="194216"/>
                    <a:pt x="2749034" y="194216"/>
                  </a:cubicBezTo>
                  <a:close/>
                  <a:moveTo>
                    <a:pt x="2720788" y="194216"/>
                  </a:moveTo>
                  <a:cubicBezTo>
                    <a:pt x="2725379" y="194216"/>
                    <a:pt x="2729101" y="197938"/>
                    <a:pt x="2729101" y="202530"/>
                  </a:cubicBezTo>
                  <a:cubicBezTo>
                    <a:pt x="2729101" y="207121"/>
                    <a:pt x="2725379" y="210843"/>
                    <a:pt x="2720788" y="210843"/>
                  </a:cubicBezTo>
                  <a:cubicBezTo>
                    <a:pt x="2716196" y="210843"/>
                    <a:pt x="2712474" y="207121"/>
                    <a:pt x="2712474" y="202530"/>
                  </a:cubicBezTo>
                  <a:cubicBezTo>
                    <a:pt x="2712474" y="197938"/>
                    <a:pt x="2716196" y="194216"/>
                    <a:pt x="2720788" y="194216"/>
                  </a:cubicBezTo>
                  <a:close/>
                  <a:moveTo>
                    <a:pt x="2692543" y="194216"/>
                  </a:moveTo>
                  <a:cubicBezTo>
                    <a:pt x="2697134" y="194216"/>
                    <a:pt x="2700857" y="197938"/>
                    <a:pt x="2700857" y="202530"/>
                  </a:cubicBezTo>
                  <a:cubicBezTo>
                    <a:pt x="2700857" y="207121"/>
                    <a:pt x="2697135" y="210843"/>
                    <a:pt x="2692543" y="210843"/>
                  </a:cubicBezTo>
                  <a:cubicBezTo>
                    <a:pt x="2687952" y="210843"/>
                    <a:pt x="2684230" y="207121"/>
                    <a:pt x="2684230" y="202530"/>
                  </a:cubicBezTo>
                  <a:cubicBezTo>
                    <a:pt x="2684230" y="197938"/>
                    <a:pt x="2687952" y="194216"/>
                    <a:pt x="2692543" y="194216"/>
                  </a:cubicBezTo>
                  <a:close/>
                  <a:moveTo>
                    <a:pt x="2664297" y="194216"/>
                  </a:moveTo>
                  <a:cubicBezTo>
                    <a:pt x="2668888" y="194216"/>
                    <a:pt x="2672610" y="197938"/>
                    <a:pt x="2672610" y="202530"/>
                  </a:cubicBezTo>
                  <a:cubicBezTo>
                    <a:pt x="2672610" y="207121"/>
                    <a:pt x="2668888" y="210843"/>
                    <a:pt x="2664297" y="210843"/>
                  </a:cubicBezTo>
                  <a:cubicBezTo>
                    <a:pt x="2659705" y="210843"/>
                    <a:pt x="2655983" y="207121"/>
                    <a:pt x="2655983" y="202530"/>
                  </a:cubicBezTo>
                  <a:cubicBezTo>
                    <a:pt x="2655983" y="197938"/>
                    <a:pt x="2659705" y="194216"/>
                    <a:pt x="2664297" y="194216"/>
                  </a:cubicBezTo>
                  <a:close/>
                  <a:moveTo>
                    <a:pt x="2636052" y="194216"/>
                  </a:moveTo>
                  <a:cubicBezTo>
                    <a:pt x="2640644" y="194216"/>
                    <a:pt x="2644366" y="197938"/>
                    <a:pt x="2644366" y="202530"/>
                  </a:cubicBezTo>
                  <a:cubicBezTo>
                    <a:pt x="2644366" y="207121"/>
                    <a:pt x="2640644" y="210843"/>
                    <a:pt x="2636052" y="210843"/>
                  </a:cubicBezTo>
                  <a:cubicBezTo>
                    <a:pt x="2631461" y="210843"/>
                    <a:pt x="2627739" y="207121"/>
                    <a:pt x="2627739" y="202530"/>
                  </a:cubicBezTo>
                  <a:cubicBezTo>
                    <a:pt x="2627739" y="197938"/>
                    <a:pt x="2631461" y="194216"/>
                    <a:pt x="2636052" y="194216"/>
                  </a:cubicBezTo>
                  <a:close/>
                  <a:moveTo>
                    <a:pt x="2607806" y="194216"/>
                  </a:moveTo>
                  <a:cubicBezTo>
                    <a:pt x="2612397" y="194216"/>
                    <a:pt x="2616119" y="197938"/>
                    <a:pt x="2616119" y="202530"/>
                  </a:cubicBezTo>
                  <a:cubicBezTo>
                    <a:pt x="2616119" y="207121"/>
                    <a:pt x="2612397" y="210843"/>
                    <a:pt x="2607806" y="210843"/>
                  </a:cubicBezTo>
                  <a:cubicBezTo>
                    <a:pt x="2603214" y="210843"/>
                    <a:pt x="2599492" y="207121"/>
                    <a:pt x="2599492" y="202530"/>
                  </a:cubicBezTo>
                  <a:cubicBezTo>
                    <a:pt x="2599492" y="197938"/>
                    <a:pt x="2603214" y="194216"/>
                    <a:pt x="2607806" y="194216"/>
                  </a:cubicBezTo>
                  <a:close/>
                  <a:moveTo>
                    <a:pt x="2579561" y="194216"/>
                  </a:moveTo>
                  <a:cubicBezTo>
                    <a:pt x="2584152" y="194216"/>
                    <a:pt x="2587875" y="197938"/>
                    <a:pt x="2587875" y="202530"/>
                  </a:cubicBezTo>
                  <a:cubicBezTo>
                    <a:pt x="2587875" y="207121"/>
                    <a:pt x="2584153" y="210843"/>
                    <a:pt x="2579561" y="210843"/>
                  </a:cubicBezTo>
                  <a:cubicBezTo>
                    <a:pt x="2574970" y="210843"/>
                    <a:pt x="2571248" y="207121"/>
                    <a:pt x="2571248" y="202530"/>
                  </a:cubicBezTo>
                  <a:cubicBezTo>
                    <a:pt x="2571248" y="197938"/>
                    <a:pt x="2574970" y="194216"/>
                    <a:pt x="2579561" y="194216"/>
                  </a:cubicBezTo>
                  <a:close/>
                  <a:moveTo>
                    <a:pt x="2551315" y="194216"/>
                  </a:moveTo>
                  <a:cubicBezTo>
                    <a:pt x="2555906" y="194216"/>
                    <a:pt x="2559629" y="197938"/>
                    <a:pt x="2559629" y="202530"/>
                  </a:cubicBezTo>
                  <a:cubicBezTo>
                    <a:pt x="2559629" y="207121"/>
                    <a:pt x="2555906" y="210843"/>
                    <a:pt x="2551315" y="210843"/>
                  </a:cubicBezTo>
                  <a:cubicBezTo>
                    <a:pt x="2546723" y="210843"/>
                    <a:pt x="2543002" y="207121"/>
                    <a:pt x="2543002" y="202530"/>
                  </a:cubicBezTo>
                  <a:cubicBezTo>
                    <a:pt x="2543002" y="197938"/>
                    <a:pt x="2546723" y="194216"/>
                    <a:pt x="2551315" y="194216"/>
                  </a:cubicBezTo>
                  <a:close/>
                  <a:moveTo>
                    <a:pt x="2523069" y="194216"/>
                  </a:moveTo>
                  <a:cubicBezTo>
                    <a:pt x="2527660" y="194216"/>
                    <a:pt x="2531382" y="197938"/>
                    <a:pt x="2531382" y="202530"/>
                  </a:cubicBezTo>
                  <a:cubicBezTo>
                    <a:pt x="2531382" y="207121"/>
                    <a:pt x="2527660" y="210843"/>
                    <a:pt x="2523069" y="210843"/>
                  </a:cubicBezTo>
                  <a:cubicBezTo>
                    <a:pt x="2518477" y="210843"/>
                    <a:pt x="2514755" y="207121"/>
                    <a:pt x="2514755" y="202530"/>
                  </a:cubicBezTo>
                  <a:cubicBezTo>
                    <a:pt x="2514755" y="197938"/>
                    <a:pt x="2518477" y="194216"/>
                    <a:pt x="2523069" y="194216"/>
                  </a:cubicBezTo>
                  <a:close/>
                  <a:moveTo>
                    <a:pt x="2494824" y="194216"/>
                  </a:moveTo>
                  <a:cubicBezTo>
                    <a:pt x="2499415" y="194216"/>
                    <a:pt x="2503138" y="197938"/>
                    <a:pt x="2503138" y="202530"/>
                  </a:cubicBezTo>
                  <a:cubicBezTo>
                    <a:pt x="2503138" y="207121"/>
                    <a:pt x="2499415" y="210843"/>
                    <a:pt x="2494824" y="210843"/>
                  </a:cubicBezTo>
                  <a:cubicBezTo>
                    <a:pt x="2490232" y="210843"/>
                    <a:pt x="2486511" y="207121"/>
                    <a:pt x="2486511" y="202530"/>
                  </a:cubicBezTo>
                  <a:cubicBezTo>
                    <a:pt x="2486511" y="197938"/>
                    <a:pt x="2490232" y="194216"/>
                    <a:pt x="2494824" y="194216"/>
                  </a:cubicBezTo>
                  <a:close/>
                  <a:moveTo>
                    <a:pt x="2466578" y="194216"/>
                  </a:moveTo>
                  <a:cubicBezTo>
                    <a:pt x="2471169" y="194216"/>
                    <a:pt x="2474891" y="197938"/>
                    <a:pt x="2474891" y="202530"/>
                  </a:cubicBezTo>
                  <a:cubicBezTo>
                    <a:pt x="2474891" y="207121"/>
                    <a:pt x="2471169" y="210843"/>
                    <a:pt x="2466578" y="210843"/>
                  </a:cubicBezTo>
                  <a:cubicBezTo>
                    <a:pt x="2461986" y="210843"/>
                    <a:pt x="2458264" y="207121"/>
                    <a:pt x="2458264" y="202530"/>
                  </a:cubicBezTo>
                  <a:cubicBezTo>
                    <a:pt x="2458264" y="197938"/>
                    <a:pt x="2461986" y="194216"/>
                    <a:pt x="2466578" y="194216"/>
                  </a:cubicBezTo>
                  <a:close/>
                  <a:moveTo>
                    <a:pt x="2438333" y="194216"/>
                  </a:moveTo>
                  <a:cubicBezTo>
                    <a:pt x="2442924" y="194216"/>
                    <a:pt x="2446646" y="197938"/>
                    <a:pt x="2446646" y="202530"/>
                  </a:cubicBezTo>
                  <a:cubicBezTo>
                    <a:pt x="2446646" y="207121"/>
                    <a:pt x="2442924" y="210843"/>
                    <a:pt x="2438333" y="210843"/>
                  </a:cubicBezTo>
                  <a:cubicBezTo>
                    <a:pt x="2433741" y="210843"/>
                    <a:pt x="2430019" y="207121"/>
                    <a:pt x="2430019" y="202530"/>
                  </a:cubicBezTo>
                  <a:cubicBezTo>
                    <a:pt x="2430019" y="197938"/>
                    <a:pt x="2433741" y="194216"/>
                    <a:pt x="2438333" y="194216"/>
                  </a:cubicBezTo>
                  <a:close/>
                  <a:moveTo>
                    <a:pt x="2410087" y="194216"/>
                  </a:moveTo>
                  <a:cubicBezTo>
                    <a:pt x="2414678" y="194216"/>
                    <a:pt x="2418400" y="197938"/>
                    <a:pt x="2418400" y="202530"/>
                  </a:cubicBezTo>
                  <a:cubicBezTo>
                    <a:pt x="2418400" y="207121"/>
                    <a:pt x="2414678" y="210843"/>
                    <a:pt x="2410087" y="210843"/>
                  </a:cubicBezTo>
                  <a:cubicBezTo>
                    <a:pt x="2405495" y="210843"/>
                    <a:pt x="2401773" y="207121"/>
                    <a:pt x="2401773" y="202530"/>
                  </a:cubicBezTo>
                  <a:cubicBezTo>
                    <a:pt x="2401773" y="197938"/>
                    <a:pt x="2405495" y="194216"/>
                    <a:pt x="2410087" y="194216"/>
                  </a:cubicBezTo>
                  <a:close/>
                  <a:moveTo>
                    <a:pt x="2381842" y="194216"/>
                  </a:moveTo>
                  <a:cubicBezTo>
                    <a:pt x="2386433" y="194216"/>
                    <a:pt x="2390156" y="197938"/>
                    <a:pt x="2390156" y="202530"/>
                  </a:cubicBezTo>
                  <a:cubicBezTo>
                    <a:pt x="2390156" y="207121"/>
                    <a:pt x="2386433" y="210843"/>
                    <a:pt x="2381842" y="210843"/>
                  </a:cubicBezTo>
                  <a:cubicBezTo>
                    <a:pt x="2377250" y="210843"/>
                    <a:pt x="2373528" y="207121"/>
                    <a:pt x="2373528" y="202530"/>
                  </a:cubicBezTo>
                  <a:cubicBezTo>
                    <a:pt x="2373528" y="197938"/>
                    <a:pt x="2377250" y="194216"/>
                    <a:pt x="2381842" y="194216"/>
                  </a:cubicBezTo>
                  <a:close/>
                  <a:moveTo>
                    <a:pt x="2353596" y="194216"/>
                  </a:moveTo>
                  <a:cubicBezTo>
                    <a:pt x="2358187" y="194216"/>
                    <a:pt x="2361909" y="197938"/>
                    <a:pt x="2361909" y="202530"/>
                  </a:cubicBezTo>
                  <a:cubicBezTo>
                    <a:pt x="2361909" y="207121"/>
                    <a:pt x="2358187" y="210843"/>
                    <a:pt x="2353596" y="210843"/>
                  </a:cubicBezTo>
                  <a:cubicBezTo>
                    <a:pt x="2349004" y="210843"/>
                    <a:pt x="2345282" y="207121"/>
                    <a:pt x="2345282" y="202530"/>
                  </a:cubicBezTo>
                  <a:cubicBezTo>
                    <a:pt x="2345282" y="197938"/>
                    <a:pt x="2349004" y="194216"/>
                    <a:pt x="2353596" y="194216"/>
                  </a:cubicBezTo>
                  <a:close/>
                  <a:moveTo>
                    <a:pt x="2325351" y="194216"/>
                  </a:moveTo>
                  <a:cubicBezTo>
                    <a:pt x="2329942" y="194216"/>
                    <a:pt x="2333665" y="197938"/>
                    <a:pt x="2333665" y="202530"/>
                  </a:cubicBezTo>
                  <a:cubicBezTo>
                    <a:pt x="2333665" y="207121"/>
                    <a:pt x="2329942" y="210843"/>
                    <a:pt x="2325351" y="210843"/>
                  </a:cubicBezTo>
                  <a:cubicBezTo>
                    <a:pt x="2320759" y="210843"/>
                    <a:pt x="2317037" y="207121"/>
                    <a:pt x="2317037" y="202530"/>
                  </a:cubicBezTo>
                  <a:cubicBezTo>
                    <a:pt x="2317037" y="197938"/>
                    <a:pt x="2320759" y="194216"/>
                    <a:pt x="2325351" y="194216"/>
                  </a:cubicBezTo>
                  <a:close/>
                  <a:moveTo>
                    <a:pt x="2297105" y="194216"/>
                  </a:moveTo>
                  <a:cubicBezTo>
                    <a:pt x="2301696" y="194216"/>
                    <a:pt x="2305418" y="197938"/>
                    <a:pt x="2305418" y="202530"/>
                  </a:cubicBezTo>
                  <a:cubicBezTo>
                    <a:pt x="2305418" y="207121"/>
                    <a:pt x="2301696" y="210843"/>
                    <a:pt x="2297105" y="210843"/>
                  </a:cubicBezTo>
                  <a:cubicBezTo>
                    <a:pt x="2292513" y="210843"/>
                    <a:pt x="2288791" y="207121"/>
                    <a:pt x="2288791" y="202530"/>
                  </a:cubicBezTo>
                  <a:cubicBezTo>
                    <a:pt x="2288791" y="197938"/>
                    <a:pt x="2292513" y="194216"/>
                    <a:pt x="2297105" y="194216"/>
                  </a:cubicBezTo>
                  <a:close/>
                  <a:moveTo>
                    <a:pt x="2268860" y="194216"/>
                  </a:moveTo>
                  <a:cubicBezTo>
                    <a:pt x="2273452" y="194216"/>
                    <a:pt x="2277174" y="197938"/>
                    <a:pt x="2277174" y="202530"/>
                  </a:cubicBezTo>
                  <a:cubicBezTo>
                    <a:pt x="2277174" y="207121"/>
                    <a:pt x="2273452" y="210843"/>
                    <a:pt x="2268860" y="210843"/>
                  </a:cubicBezTo>
                  <a:cubicBezTo>
                    <a:pt x="2264269" y="210843"/>
                    <a:pt x="2260546" y="207121"/>
                    <a:pt x="2260546" y="202530"/>
                  </a:cubicBezTo>
                  <a:cubicBezTo>
                    <a:pt x="2260546" y="197938"/>
                    <a:pt x="2264269" y="194216"/>
                    <a:pt x="2268860" y="194216"/>
                  </a:cubicBezTo>
                  <a:close/>
                  <a:moveTo>
                    <a:pt x="2240614" y="194216"/>
                  </a:moveTo>
                  <a:cubicBezTo>
                    <a:pt x="2245205" y="194216"/>
                    <a:pt x="2248927" y="197938"/>
                    <a:pt x="2248927" y="202530"/>
                  </a:cubicBezTo>
                  <a:cubicBezTo>
                    <a:pt x="2248927" y="207121"/>
                    <a:pt x="2245205" y="210843"/>
                    <a:pt x="2240614" y="210843"/>
                  </a:cubicBezTo>
                  <a:cubicBezTo>
                    <a:pt x="2236022" y="210843"/>
                    <a:pt x="2232300" y="207121"/>
                    <a:pt x="2232300" y="202530"/>
                  </a:cubicBezTo>
                  <a:cubicBezTo>
                    <a:pt x="2232300" y="197938"/>
                    <a:pt x="2236022" y="194216"/>
                    <a:pt x="2240614" y="194216"/>
                  </a:cubicBezTo>
                  <a:close/>
                  <a:moveTo>
                    <a:pt x="2212369" y="194216"/>
                  </a:moveTo>
                  <a:cubicBezTo>
                    <a:pt x="2216960" y="194216"/>
                    <a:pt x="2220682" y="197938"/>
                    <a:pt x="2220682" y="202530"/>
                  </a:cubicBezTo>
                  <a:cubicBezTo>
                    <a:pt x="2220682" y="207121"/>
                    <a:pt x="2216960" y="210843"/>
                    <a:pt x="2212369" y="210843"/>
                  </a:cubicBezTo>
                  <a:cubicBezTo>
                    <a:pt x="2207778" y="210843"/>
                    <a:pt x="2204055" y="207121"/>
                    <a:pt x="2204055" y="202530"/>
                  </a:cubicBezTo>
                  <a:cubicBezTo>
                    <a:pt x="2204055" y="197938"/>
                    <a:pt x="2207778" y="194216"/>
                    <a:pt x="2212369" y="194216"/>
                  </a:cubicBezTo>
                  <a:close/>
                  <a:moveTo>
                    <a:pt x="2184123" y="194216"/>
                  </a:moveTo>
                  <a:cubicBezTo>
                    <a:pt x="2188714" y="194216"/>
                    <a:pt x="2192436" y="197938"/>
                    <a:pt x="2192436" y="202530"/>
                  </a:cubicBezTo>
                  <a:cubicBezTo>
                    <a:pt x="2192436" y="207121"/>
                    <a:pt x="2188714" y="210843"/>
                    <a:pt x="2184123" y="210843"/>
                  </a:cubicBezTo>
                  <a:cubicBezTo>
                    <a:pt x="2179531" y="210843"/>
                    <a:pt x="2175809" y="207121"/>
                    <a:pt x="2175809" y="202530"/>
                  </a:cubicBezTo>
                  <a:cubicBezTo>
                    <a:pt x="2175809" y="197938"/>
                    <a:pt x="2179531" y="194216"/>
                    <a:pt x="2184123" y="194216"/>
                  </a:cubicBezTo>
                  <a:close/>
                  <a:moveTo>
                    <a:pt x="2155878" y="194216"/>
                  </a:moveTo>
                  <a:cubicBezTo>
                    <a:pt x="2160470" y="194216"/>
                    <a:pt x="2164192" y="197938"/>
                    <a:pt x="2164192" y="202530"/>
                  </a:cubicBezTo>
                  <a:cubicBezTo>
                    <a:pt x="2164192" y="207121"/>
                    <a:pt x="2160470" y="210843"/>
                    <a:pt x="2155878" y="210843"/>
                  </a:cubicBezTo>
                  <a:cubicBezTo>
                    <a:pt x="2151287" y="210843"/>
                    <a:pt x="2147565" y="207121"/>
                    <a:pt x="2147565" y="202530"/>
                  </a:cubicBezTo>
                  <a:cubicBezTo>
                    <a:pt x="2147565" y="197938"/>
                    <a:pt x="2151287" y="194216"/>
                    <a:pt x="2155878" y="194216"/>
                  </a:cubicBezTo>
                  <a:close/>
                  <a:moveTo>
                    <a:pt x="2127632" y="194216"/>
                  </a:moveTo>
                  <a:cubicBezTo>
                    <a:pt x="2132223" y="194216"/>
                    <a:pt x="2135945" y="197938"/>
                    <a:pt x="2135945" y="202530"/>
                  </a:cubicBezTo>
                  <a:cubicBezTo>
                    <a:pt x="2135945" y="207121"/>
                    <a:pt x="2132223" y="210843"/>
                    <a:pt x="2127632" y="210843"/>
                  </a:cubicBezTo>
                  <a:cubicBezTo>
                    <a:pt x="2123040" y="210843"/>
                    <a:pt x="2119318" y="207121"/>
                    <a:pt x="2119318" y="202530"/>
                  </a:cubicBezTo>
                  <a:cubicBezTo>
                    <a:pt x="2119318" y="197938"/>
                    <a:pt x="2123040" y="194216"/>
                    <a:pt x="2127632" y="194216"/>
                  </a:cubicBezTo>
                  <a:close/>
                  <a:moveTo>
                    <a:pt x="2099387" y="194216"/>
                  </a:moveTo>
                  <a:cubicBezTo>
                    <a:pt x="2103979" y="194216"/>
                    <a:pt x="2107700" y="197938"/>
                    <a:pt x="2107700" y="202530"/>
                  </a:cubicBezTo>
                  <a:cubicBezTo>
                    <a:pt x="2107700" y="207121"/>
                    <a:pt x="2103979" y="210843"/>
                    <a:pt x="2099387" y="210843"/>
                  </a:cubicBezTo>
                  <a:cubicBezTo>
                    <a:pt x="2094796" y="210843"/>
                    <a:pt x="2091073" y="207121"/>
                    <a:pt x="2091073" y="202530"/>
                  </a:cubicBezTo>
                  <a:cubicBezTo>
                    <a:pt x="2091073" y="197938"/>
                    <a:pt x="2094796" y="194216"/>
                    <a:pt x="2099387" y="194216"/>
                  </a:cubicBezTo>
                  <a:close/>
                  <a:moveTo>
                    <a:pt x="2071141" y="194216"/>
                  </a:moveTo>
                  <a:cubicBezTo>
                    <a:pt x="2075732" y="194216"/>
                    <a:pt x="2079454" y="197938"/>
                    <a:pt x="2079454" y="202530"/>
                  </a:cubicBezTo>
                  <a:cubicBezTo>
                    <a:pt x="2079454" y="207121"/>
                    <a:pt x="2075732" y="210843"/>
                    <a:pt x="2071141" y="210843"/>
                  </a:cubicBezTo>
                  <a:cubicBezTo>
                    <a:pt x="2066549" y="210843"/>
                    <a:pt x="2062827" y="207121"/>
                    <a:pt x="2062827" y="202530"/>
                  </a:cubicBezTo>
                  <a:cubicBezTo>
                    <a:pt x="2062827" y="197938"/>
                    <a:pt x="2066549" y="194216"/>
                    <a:pt x="2071141" y="194216"/>
                  </a:cubicBezTo>
                  <a:close/>
                  <a:moveTo>
                    <a:pt x="2042896" y="194216"/>
                  </a:moveTo>
                  <a:cubicBezTo>
                    <a:pt x="2047488" y="194216"/>
                    <a:pt x="2051210" y="197938"/>
                    <a:pt x="2051210" y="202530"/>
                  </a:cubicBezTo>
                  <a:cubicBezTo>
                    <a:pt x="2051210" y="207121"/>
                    <a:pt x="2047488" y="210843"/>
                    <a:pt x="2042896" y="210843"/>
                  </a:cubicBezTo>
                  <a:cubicBezTo>
                    <a:pt x="2038305" y="210843"/>
                    <a:pt x="2034583" y="207121"/>
                    <a:pt x="2034583" y="202530"/>
                  </a:cubicBezTo>
                  <a:cubicBezTo>
                    <a:pt x="2034583" y="197938"/>
                    <a:pt x="2038305" y="194216"/>
                    <a:pt x="2042896" y="194216"/>
                  </a:cubicBezTo>
                  <a:close/>
                  <a:moveTo>
                    <a:pt x="2014650" y="194216"/>
                  </a:moveTo>
                  <a:cubicBezTo>
                    <a:pt x="2019241" y="194216"/>
                    <a:pt x="2022963" y="197938"/>
                    <a:pt x="2022963" y="202530"/>
                  </a:cubicBezTo>
                  <a:cubicBezTo>
                    <a:pt x="2022963" y="207121"/>
                    <a:pt x="2019241" y="210843"/>
                    <a:pt x="2014650" y="210843"/>
                  </a:cubicBezTo>
                  <a:cubicBezTo>
                    <a:pt x="2010058" y="210843"/>
                    <a:pt x="2006336" y="207121"/>
                    <a:pt x="2006336" y="202530"/>
                  </a:cubicBezTo>
                  <a:cubicBezTo>
                    <a:pt x="2006336" y="197938"/>
                    <a:pt x="2010058" y="194216"/>
                    <a:pt x="2014650" y="194216"/>
                  </a:cubicBezTo>
                  <a:close/>
                  <a:moveTo>
                    <a:pt x="1986405" y="194216"/>
                  </a:moveTo>
                  <a:cubicBezTo>
                    <a:pt x="1990997" y="194216"/>
                    <a:pt x="1994719" y="197938"/>
                    <a:pt x="1994719" y="202530"/>
                  </a:cubicBezTo>
                  <a:cubicBezTo>
                    <a:pt x="1994719" y="207121"/>
                    <a:pt x="1990997" y="210843"/>
                    <a:pt x="1986405" y="210843"/>
                  </a:cubicBezTo>
                  <a:cubicBezTo>
                    <a:pt x="1981814" y="210843"/>
                    <a:pt x="1978092" y="207121"/>
                    <a:pt x="1978092" y="202530"/>
                  </a:cubicBezTo>
                  <a:cubicBezTo>
                    <a:pt x="1978092" y="197938"/>
                    <a:pt x="1981814" y="194216"/>
                    <a:pt x="1986405" y="194216"/>
                  </a:cubicBezTo>
                  <a:close/>
                  <a:moveTo>
                    <a:pt x="1958159" y="194216"/>
                  </a:moveTo>
                  <a:cubicBezTo>
                    <a:pt x="1962750" y="194216"/>
                    <a:pt x="1966473" y="197938"/>
                    <a:pt x="1966473" y="202530"/>
                  </a:cubicBezTo>
                  <a:cubicBezTo>
                    <a:pt x="1966473" y="207121"/>
                    <a:pt x="1962750" y="210843"/>
                    <a:pt x="1958159" y="210843"/>
                  </a:cubicBezTo>
                  <a:cubicBezTo>
                    <a:pt x="1953567" y="210843"/>
                    <a:pt x="1949846" y="207121"/>
                    <a:pt x="1949846" y="202530"/>
                  </a:cubicBezTo>
                  <a:cubicBezTo>
                    <a:pt x="1949846" y="197938"/>
                    <a:pt x="1953567" y="194216"/>
                    <a:pt x="1958159" y="194216"/>
                  </a:cubicBezTo>
                  <a:close/>
                  <a:moveTo>
                    <a:pt x="1929914" y="194216"/>
                  </a:moveTo>
                  <a:cubicBezTo>
                    <a:pt x="1934506" y="194216"/>
                    <a:pt x="1938228" y="197938"/>
                    <a:pt x="1938228" y="202530"/>
                  </a:cubicBezTo>
                  <a:cubicBezTo>
                    <a:pt x="1938228" y="207121"/>
                    <a:pt x="1934506" y="210843"/>
                    <a:pt x="1929914" y="210843"/>
                  </a:cubicBezTo>
                  <a:cubicBezTo>
                    <a:pt x="1925323" y="210843"/>
                    <a:pt x="1921601" y="207121"/>
                    <a:pt x="1921601" y="202530"/>
                  </a:cubicBezTo>
                  <a:cubicBezTo>
                    <a:pt x="1921601" y="197938"/>
                    <a:pt x="1925323" y="194216"/>
                    <a:pt x="1929914" y="194216"/>
                  </a:cubicBezTo>
                  <a:close/>
                  <a:moveTo>
                    <a:pt x="1901668" y="194216"/>
                  </a:moveTo>
                  <a:cubicBezTo>
                    <a:pt x="1906259" y="194216"/>
                    <a:pt x="1909982" y="197938"/>
                    <a:pt x="1909982" y="202530"/>
                  </a:cubicBezTo>
                  <a:cubicBezTo>
                    <a:pt x="1909982" y="207121"/>
                    <a:pt x="1906259" y="210843"/>
                    <a:pt x="1901668" y="210843"/>
                  </a:cubicBezTo>
                  <a:cubicBezTo>
                    <a:pt x="1897076" y="210843"/>
                    <a:pt x="1893355" y="207121"/>
                    <a:pt x="1893355" y="202530"/>
                  </a:cubicBezTo>
                  <a:cubicBezTo>
                    <a:pt x="1893355" y="197938"/>
                    <a:pt x="1897076" y="194216"/>
                    <a:pt x="1901668" y="194216"/>
                  </a:cubicBezTo>
                  <a:close/>
                  <a:moveTo>
                    <a:pt x="1873423" y="194216"/>
                  </a:moveTo>
                  <a:cubicBezTo>
                    <a:pt x="1878014" y="194216"/>
                    <a:pt x="1881736" y="197938"/>
                    <a:pt x="1881736" y="202530"/>
                  </a:cubicBezTo>
                  <a:cubicBezTo>
                    <a:pt x="1881736" y="207121"/>
                    <a:pt x="1878014" y="210843"/>
                    <a:pt x="1873423" y="210843"/>
                  </a:cubicBezTo>
                  <a:cubicBezTo>
                    <a:pt x="1868832" y="210843"/>
                    <a:pt x="1865109" y="207121"/>
                    <a:pt x="1865109" y="202530"/>
                  </a:cubicBezTo>
                  <a:cubicBezTo>
                    <a:pt x="1865109" y="197938"/>
                    <a:pt x="1868832" y="194216"/>
                    <a:pt x="1873423" y="194216"/>
                  </a:cubicBezTo>
                  <a:close/>
                  <a:moveTo>
                    <a:pt x="1845178" y="194216"/>
                  </a:moveTo>
                  <a:cubicBezTo>
                    <a:pt x="1849769" y="194216"/>
                    <a:pt x="1853491" y="197938"/>
                    <a:pt x="1853491" y="202530"/>
                  </a:cubicBezTo>
                  <a:cubicBezTo>
                    <a:pt x="1853491" y="207121"/>
                    <a:pt x="1849769" y="210843"/>
                    <a:pt x="1845178" y="210843"/>
                  </a:cubicBezTo>
                  <a:cubicBezTo>
                    <a:pt x="1840586" y="210843"/>
                    <a:pt x="1836864" y="207121"/>
                    <a:pt x="1836864" y="202530"/>
                  </a:cubicBezTo>
                  <a:cubicBezTo>
                    <a:pt x="1836864" y="197938"/>
                    <a:pt x="1840586" y="194216"/>
                    <a:pt x="1845178" y="194216"/>
                  </a:cubicBezTo>
                  <a:close/>
                  <a:moveTo>
                    <a:pt x="1816932" y="194216"/>
                  </a:moveTo>
                  <a:cubicBezTo>
                    <a:pt x="1821524" y="194216"/>
                    <a:pt x="1825245" y="197938"/>
                    <a:pt x="1825245" y="202530"/>
                  </a:cubicBezTo>
                  <a:cubicBezTo>
                    <a:pt x="1825245" y="207121"/>
                    <a:pt x="1821524" y="210843"/>
                    <a:pt x="1816932" y="210843"/>
                  </a:cubicBezTo>
                  <a:cubicBezTo>
                    <a:pt x="1812341" y="210843"/>
                    <a:pt x="1808618" y="207121"/>
                    <a:pt x="1808618" y="202530"/>
                  </a:cubicBezTo>
                  <a:cubicBezTo>
                    <a:pt x="1808618" y="197938"/>
                    <a:pt x="1812341" y="194216"/>
                    <a:pt x="1816932" y="194216"/>
                  </a:cubicBezTo>
                  <a:close/>
                  <a:moveTo>
                    <a:pt x="1788687" y="194216"/>
                  </a:moveTo>
                  <a:cubicBezTo>
                    <a:pt x="1793279" y="194216"/>
                    <a:pt x="1797001" y="197938"/>
                    <a:pt x="1797001" y="202530"/>
                  </a:cubicBezTo>
                  <a:cubicBezTo>
                    <a:pt x="1797001" y="207121"/>
                    <a:pt x="1793279" y="210843"/>
                    <a:pt x="1788687" y="210843"/>
                  </a:cubicBezTo>
                  <a:cubicBezTo>
                    <a:pt x="1784096" y="210843"/>
                    <a:pt x="1780374" y="207121"/>
                    <a:pt x="1780374" y="202530"/>
                  </a:cubicBezTo>
                  <a:cubicBezTo>
                    <a:pt x="1780374" y="197938"/>
                    <a:pt x="1784096" y="194216"/>
                    <a:pt x="1788687" y="194216"/>
                  </a:cubicBezTo>
                  <a:close/>
                  <a:moveTo>
                    <a:pt x="1760441" y="194216"/>
                  </a:moveTo>
                  <a:cubicBezTo>
                    <a:pt x="1765033" y="194216"/>
                    <a:pt x="1768755" y="197938"/>
                    <a:pt x="1768755" y="202530"/>
                  </a:cubicBezTo>
                  <a:cubicBezTo>
                    <a:pt x="1768755" y="207121"/>
                    <a:pt x="1765033" y="210843"/>
                    <a:pt x="1760441" y="210843"/>
                  </a:cubicBezTo>
                  <a:cubicBezTo>
                    <a:pt x="1755850" y="210843"/>
                    <a:pt x="1752128" y="207121"/>
                    <a:pt x="1752128" y="202530"/>
                  </a:cubicBezTo>
                  <a:cubicBezTo>
                    <a:pt x="1752128" y="197938"/>
                    <a:pt x="1755850" y="194216"/>
                    <a:pt x="1760441" y="194216"/>
                  </a:cubicBezTo>
                  <a:close/>
                  <a:moveTo>
                    <a:pt x="1732196" y="194216"/>
                  </a:moveTo>
                  <a:cubicBezTo>
                    <a:pt x="1736787" y="194216"/>
                    <a:pt x="1740510" y="197938"/>
                    <a:pt x="1740510" y="202530"/>
                  </a:cubicBezTo>
                  <a:cubicBezTo>
                    <a:pt x="1740510" y="207121"/>
                    <a:pt x="1736787" y="210843"/>
                    <a:pt x="1732196" y="210843"/>
                  </a:cubicBezTo>
                  <a:cubicBezTo>
                    <a:pt x="1727604" y="210843"/>
                    <a:pt x="1723883" y="207121"/>
                    <a:pt x="1723883" y="202530"/>
                  </a:cubicBezTo>
                  <a:cubicBezTo>
                    <a:pt x="1723883" y="197938"/>
                    <a:pt x="1727604" y="194216"/>
                    <a:pt x="1732196" y="194216"/>
                  </a:cubicBezTo>
                  <a:close/>
                  <a:moveTo>
                    <a:pt x="1703993" y="194216"/>
                  </a:moveTo>
                  <a:cubicBezTo>
                    <a:pt x="1708585" y="194216"/>
                    <a:pt x="1712307" y="197938"/>
                    <a:pt x="1712307" y="202530"/>
                  </a:cubicBezTo>
                  <a:cubicBezTo>
                    <a:pt x="1712307" y="207121"/>
                    <a:pt x="1708585" y="210843"/>
                    <a:pt x="1703993" y="210843"/>
                  </a:cubicBezTo>
                  <a:cubicBezTo>
                    <a:pt x="1699402" y="210843"/>
                    <a:pt x="1695680" y="207121"/>
                    <a:pt x="1695680" y="202530"/>
                  </a:cubicBezTo>
                  <a:cubicBezTo>
                    <a:pt x="1695680" y="197938"/>
                    <a:pt x="1699402" y="194216"/>
                    <a:pt x="1703993" y="194216"/>
                  </a:cubicBezTo>
                  <a:close/>
                  <a:moveTo>
                    <a:pt x="1675733" y="194216"/>
                  </a:moveTo>
                  <a:cubicBezTo>
                    <a:pt x="1680324" y="194216"/>
                    <a:pt x="1684046" y="197938"/>
                    <a:pt x="1684046" y="202530"/>
                  </a:cubicBezTo>
                  <a:cubicBezTo>
                    <a:pt x="1684046" y="207121"/>
                    <a:pt x="1680324" y="210843"/>
                    <a:pt x="1675733" y="210843"/>
                  </a:cubicBezTo>
                  <a:cubicBezTo>
                    <a:pt x="1671141" y="210843"/>
                    <a:pt x="1667419" y="207121"/>
                    <a:pt x="1667419" y="202530"/>
                  </a:cubicBezTo>
                  <a:cubicBezTo>
                    <a:pt x="1667419" y="197938"/>
                    <a:pt x="1671141" y="194216"/>
                    <a:pt x="1675733" y="194216"/>
                  </a:cubicBezTo>
                  <a:close/>
                  <a:moveTo>
                    <a:pt x="1647494" y="194216"/>
                  </a:moveTo>
                  <a:cubicBezTo>
                    <a:pt x="1652086" y="194216"/>
                    <a:pt x="1655808" y="197938"/>
                    <a:pt x="1655808" y="202530"/>
                  </a:cubicBezTo>
                  <a:cubicBezTo>
                    <a:pt x="1655808" y="207121"/>
                    <a:pt x="1652086" y="210843"/>
                    <a:pt x="1647494" y="210843"/>
                  </a:cubicBezTo>
                  <a:cubicBezTo>
                    <a:pt x="1642903" y="210843"/>
                    <a:pt x="1639181" y="207121"/>
                    <a:pt x="1639181" y="202530"/>
                  </a:cubicBezTo>
                  <a:cubicBezTo>
                    <a:pt x="1639181" y="197938"/>
                    <a:pt x="1642903" y="194216"/>
                    <a:pt x="1647494" y="194216"/>
                  </a:cubicBezTo>
                  <a:close/>
                  <a:moveTo>
                    <a:pt x="1619250" y="194216"/>
                  </a:moveTo>
                  <a:cubicBezTo>
                    <a:pt x="1623841" y="194216"/>
                    <a:pt x="1627563" y="197938"/>
                    <a:pt x="1627563" y="202530"/>
                  </a:cubicBezTo>
                  <a:cubicBezTo>
                    <a:pt x="1627563" y="207121"/>
                    <a:pt x="1623841" y="210843"/>
                    <a:pt x="1619250" y="210843"/>
                  </a:cubicBezTo>
                  <a:cubicBezTo>
                    <a:pt x="1614658" y="210843"/>
                    <a:pt x="1610936" y="207121"/>
                    <a:pt x="1610936" y="202530"/>
                  </a:cubicBezTo>
                  <a:cubicBezTo>
                    <a:pt x="1610936" y="197938"/>
                    <a:pt x="1614658" y="194216"/>
                    <a:pt x="1619250" y="194216"/>
                  </a:cubicBezTo>
                  <a:close/>
                  <a:moveTo>
                    <a:pt x="1591003" y="194216"/>
                  </a:moveTo>
                  <a:cubicBezTo>
                    <a:pt x="1595595" y="194216"/>
                    <a:pt x="1599317" y="197938"/>
                    <a:pt x="1599317" y="202530"/>
                  </a:cubicBezTo>
                  <a:cubicBezTo>
                    <a:pt x="1599317" y="207121"/>
                    <a:pt x="1595595" y="210843"/>
                    <a:pt x="1591003" y="210843"/>
                  </a:cubicBezTo>
                  <a:cubicBezTo>
                    <a:pt x="1586412" y="210843"/>
                    <a:pt x="1582690" y="207121"/>
                    <a:pt x="1582690" y="202530"/>
                  </a:cubicBezTo>
                  <a:cubicBezTo>
                    <a:pt x="1582690" y="197938"/>
                    <a:pt x="1586412" y="194216"/>
                    <a:pt x="1591003" y="194216"/>
                  </a:cubicBezTo>
                  <a:close/>
                  <a:moveTo>
                    <a:pt x="1562759" y="194216"/>
                  </a:moveTo>
                  <a:cubicBezTo>
                    <a:pt x="1567350" y="194216"/>
                    <a:pt x="1571072" y="197938"/>
                    <a:pt x="1571072" y="202530"/>
                  </a:cubicBezTo>
                  <a:cubicBezTo>
                    <a:pt x="1571072" y="207121"/>
                    <a:pt x="1567350" y="210843"/>
                    <a:pt x="1562759" y="210843"/>
                  </a:cubicBezTo>
                  <a:cubicBezTo>
                    <a:pt x="1558167" y="210843"/>
                    <a:pt x="1554445" y="207121"/>
                    <a:pt x="1554445" y="202530"/>
                  </a:cubicBezTo>
                  <a:cubicBezTo>
                    <a:pt x="1554445" y="197938"/>
                    <a:pt x="1558167" y="194216"/>
                    <a:pt x="1562759" y="194216"/>
                  </a:cubicBezTo>
                  <a:close/>
                  <a:moveTo>
                    <a:pt x="1534512" y="194216"/>
                  </a:moveTo>
                  <a:cubicBezTo>
                    <a:pt x="1539104" y="194216"/>
                    <a:pt x="1542826" y="197938"/>
                    <a:pt x="1542826" y="202530"/>
                  </a:cubicBezTo>
                  <a:cubicBezTo>
                    <a:pt x="1542826" y="207121"/>
                    <a:pt x="1539104" y="210843"/>
                    <a:pt x="1534512" y="210843"/>
                  </a:cubicBezTo>
                  <a:cubicBezTo>
                    <a:pt x="1529921" y="210843"/>
                    <a:pt x="1526199" y="207121"/>
                    <a:pt x="1526199" y="202530"/>
                  </a:cubicBezTo>
                  <a:cubicBezTo>
                    <a:pt x="1526199" y="197938"/>
                    <a:pt x="1529921" y="194216"/>
                    <a:pt x="1534512" y="194216"/>
                  </a:cubicBezTo>
                  <a:close/>
                  <a:moveTo>
                    <a:pt x="1506268" y="194216"/>
                  </a:moveTo>
                  <a:cubicBezTo>
                    <a:pt x="1510859" y="194216"/>
                    <a:pt x="1514581" y="197938"/>
                    <a:pt x="1514581" y="202530"/>
                  </a:cubicBezTo>
                  <a:cubicBezTo>
                    <a:pt x="1514581" y="207121"/>
                    <a:pt x="1510859" y="210843"/>
                    <a:pt x="1506268" y="210843"/>
                  </a:cubicBezTo>
                  <a:cubicBezTo>
                    <a:pt x="1501677" y="210843"/>
                    <a:pt x="1497954" y="207121"/>
                    <a:pt x="1497954" y="202530"/>
                  </a:cubicBezTo>
                  <a:cubicBezTo>
                    <a:pt x="1497954" y="197938"/>
                    <a:pt x="1501676" y="194216"/>
                    <a:pt x="1506268" y="194216"/>
                  </a:cubicBezTo>
                  <a:close/>
                  <a:moveTo>
                    <a:pt x="1478021" y="194216"/>
                  </a:moveTo>
                  <a:cubicBezTo>
                    <a:pt x="1482613" y="194216"/>
                    <a:pt x="1486335" y="197938"/>
                    <a:pt x="1486335" y="202530"/>
                  </a:cubicBezTo>
                  <a:cubicBezTo>
                    <a:pt x="1486335" y="207121"/>
                    <a:pt x="1482613" y="210843"/>
                    <a:pt x="1478021" y="210843"/>
                  </a:cubicBezTo>
                  <a:cubicBezTo>
                    <a:pt x="1473430" y="210843"/>
                    <a:pt x="1469708" y="207121"/>
                    <a:pt x="1469708" y="202530"/>
                  </a:cubicBezTo>
                  <a:cubicBezTo>
                    <a:pt x="1469708" y="197938"/>
                    <a:pt x="1473430" y="194216"/>
                    <a:pt x="1478021" y="194216"/>
                  </a:cubicBezTo>
                  <a:close/>
                  <a:moveTo>
                    <a:pt x="1449777" y="194216"/>
                  </a:moveTo>
                  <a:cubicBezTo>
                    <a:pt x="1454368" y="194216"/>
                    <a:pt x="1458090" y="197938"/>
                    <a:pt x="1458090" y="202530"/>
                  </a:cubicBezTo>
                  <a:cubicBezTo>
                    <a:pt x="1458090" y="207121"/>
                    <a:pt x="1454368" y="210843"/>
                    <a:pt x="1449777" y="210843"/>
                  </a:cubicBezTo>
                  <a:cubicBezTo>
                    <a:pt x="1445185" y="210843"/>
                    <a:pt x="1441463" y="207121"/>
                    <a:pt x="1441463" y="202530"/>
                  </a:cubicBezTo>
                  <a:cubicBezTo>
                    <a:pt x="1441463" y="197938"/>
                    <a:pt x="1445185" y="194216"/>
                    <a:pt x="1449777" y="194216"/>
                  </a:cubicBezTo>
                  <a:close/>
                  <a:moveTo>
                    <a:pt x="1421531" y="194216"/>
                  </a:moveTo>
                  <a:cubicBezTo>
                    <a:pt x="1426122" y="194216"/>
                    <a:pt x="1429844" y="197938"/>
                    <a:pt x="1429844" y="202530"/>
                  </a:cubicBezTo>
                  <a:cubicBezTo>
                    <a:pt x="1429844" y="207121"/>
                    <a:pt x="1426122" y="210843"/>
                    <a:pt x="1421531" y="210843"/>
                  </a:cubicBezTo>
                  <a:cubicBezTo>
                    <a:pt x="1416939" y="210843"/>
                    <a:pt x="1413217" y="207121"/>
                    <a:pt x="1413217" y="202530"/>
                  </a:cubicBezTo>
                  <a:cubicBezTo>
                    <a:pt x="1413217" y="197938"/>
                    <a:pt x="1416939" y="194216"/>
                    <a:pt x="1421531" y="194216"/>
                  </a:cubicBezTo>
                  <a:close/>
                  <a:moveTo>
                    <a:pt x="1393286" y="194216"/>
                  </a:moveTo>
                  <a:cubicBezTo>
                    <a:pt x="1397877" y="194216"/>
                    <a:pt x="1401599" y="197938"/>
                    <a:pt x="1401599" y="202530"/>
                  </a:cubicBezTo>
                  <a:cubicBezTo>
                    <a:pt x="1401599" y="207121"/>
                    <a:pt x="1397877" y="210843"/>
                    <a:pt x="1393286" y="210843"/>
                  </a:cubicBezTo>
                  <a:cubicBezTo>
                    <a:pt x="1388694" y="210843"/>
                    <a:pt x="1384972" y="207121"/>
                    <a:pt x="1384972" y="202530"/>
                  </a:cubicBezTo>
                  <a:cubicBezTo>
                    <a:pt x="1384972" y="197938"/>
                    <a:pt x="1388694" y="194216"/>
                    <a:pt x="1393286" y="194216"/>
                  </a:cubicBezTo>
                  <a:close/>
                  <a:moveTo>
                    <a:pt x="1365040" y="194216"/>
                  </a:moveTo>
                  <a:cubicBezTo>
                    <a:pt x="1369631" y="194216"/>
                    <a:pt x="1373353" y="197938"/>
                    <a:pt x="1373353" y="202530"/>
                  </a:cubicBezTo>
                  <a:cubicBezTo>
                    <a:pt x="1373353" y="207121"/>
                    <a:pt x="1369631" y="210843"/>
                    <a:pt x="1365040" y="210843"/>
                  </a:cubicBezTo>
                  <a:cubicBezTo>
                    <a:pt x="1360448" y="210843"/>
                    <a:pt x="1356726" y="207121"/>
                    <a:pt x="1356726" y="202530"/>
                  </a:cubicBezTo>
                  <a:cubicBezTo>
                    <a:pt x="1356726" y="197938"/>
                    <a:pt x="1360448" y="194216"/>
                    <a:pt x="1365040" y="194216"/>
                  </a:cubicBezTo>
                  <a:close/>
                  <a:moveTo>
                    <a:pt x="1336795" y="194216"/>
                  </a:moveTo>
                  <a:cubicBezTo>
                    <a:pt x="1341386" y="194216"/>
                    <a:pt x="1345108" y="197938"/>
                    <a:pt x="1345108" y="202530"/>
                  </a:cubicBezTo>
                  <a:cubicBezTo>
                    <a:pt x="1345108" y="207121"/>
                    <a:pt x="1341386" y="210843"/>
                    <a:pt x="1336795" y="210843"/>
                  </a:cubicBezTo>
                  <a:cubicBezTo>
                    <a:pt x="1332203" y="210843"/>
                    <a:pt x="1328481" y="207121"/>
                    <a:pt x="1328481" y="202530"/>
                  </a:cubicBezTo>
                  <a:cubicBezTo>
                    <a:pt x="1328481" y="197938"/>
                    <a:pt x="1332203" y="194216"/>
                    <a:pt x="1336795" y="194216"/>
                  </a:cubicBezTo>
                  <a:close/>
                  <a:moveTo>
                    <a:pt x="1308549" y="194216"/>
                  </a:moveTo>
                  <a:cubicBezTo>
                    <a:pt x="1313140" y="194216"/>
                    <a:pt x="1316862" y="197938"/>
                    <a:pt x="1316862" y="202530"/>
                  </a:cubicBezTo>
                  <a:cubicBezTo>
                    <a:pt x="1316862" y="207121"/>
                    <a:pt x="1313140" y="210843"/>
                    <a:pt x="1308549" y="210843"/>
                  </a:cubicBezTo>
                  <a:cubicBezTo>
                    <a:pt x="1303957" y="210843"/>
                    <a:pt x="1300235" y="207121"/>
                    <a:pt x="1300235" y="202530"/>
                  </a:cubicBezTo>
                  <a:cubicBezTo>
                    <a:pt x="1300235" y="197938"/>
                    <a:pt x="1303957" y="194216"/>
                    <a:pt x="1308549" y="194216"/>
                  </a:cubicBezTo>
                  <a:close/>
                  <a:moveTo>
                    <a:pt x="1280304" y="194216"/>
                  </a:moveTo>
                  <a:cubicBezTo>
                    <a:pt x="1284895" y="194216"/>
                    <a:pt x="1288617" y="197938"/>
                    <a:pt x="1288617" y="202530"/>
                  </a:cubicBezTo>
                  <a:cubicBezTo>
                    <a:pt x="1288617" y="207121"/>
                    <a:pt x="1284895" y="210843"/>
                    <a:pt x="1280304" y="210843"/>
                  </a:cubicBezTo>
                  <a:cubicBezTo>
                    <a:pt x="1275713" y="210843"/>
                    <a:pt x="1271991" y="207121"/>
                    <a:pt x="1271991" y="202530"/>
                  </a:cubicBezTo>
                  <a:cubicBezTo>
                    <a:pt x="1271991" y="197938"/>
                    <a:pt x="1275713" y="194216"/>
                    <a:pt x="1280304" y="194216"/>
                  </a:cubicBezTo>
                  <a:close/>
                  <a:moveTo>
                    <a:pt x="1252057" y="194216"/>
                  </a:moveTo>
                  <a:cubicBezTo>
                    <a:pt x="1256649" y="194216"/>
                    <a:pt x="1260371" y="197938"/>
                    <a:pt x="1260371" y="202530"/>
                  </a:cubicBezTo>
                  <a:cubicBezTo>
                    <a:pt x="1260371" y="207121"/>
                    <a:pt x="1256649" y="210843"/>
                    <a:pt x="1252057" y="210843"/>
                  </a:cubicBezTo>
                  <a:cubicBezTo>
                    <a:pt x="1247466" y="210843"/>
                    <a:pt x="1243744" y="207121"/>
                    <a:pt x="1243744" y="202530"/>
                  </a:cubicBezTo>
                  <a:cubicBezTo>
                    <a:pt x="1243744" y="197938"/>
                    <a:pt x="1247466" y="194216"/>
                    <a:pt x="1252057" y="194216"/>
                  </a:cubicBezTo>
                  <a:close/>
                  <a:moveTo>
                    <a:pt x="1223813" y="194216"/>
                  </a:moveTo>
                  <a:cubicBezTo>
                    <a:pt x="1228404" y="194216"/>
                    <a:pt x="1232127" y="197938"/>
                    <a:pt x="1232127" y="202530"/>
                  </a:cubicBezTo>
                  <a:cubicBezTo>
                    <a:pt x="1232127" y="207121"/>
                    <a:pt x="1228404" y="210843"/>
                    <a:pt x="1223813" y="210843"/>
                  </a:cubicBezTo>
                  <a:cubicBezTo>
                    <a:pt x="1219221" y="210843"/>
                    <a:pt x="1215499" y="207121"/>
                    <a:pt x="1215499" y="202530"/>
                  </a:cubicBezTo>
                  <a:cubicBezTo>
                    <a:pt x="1215499" y="197938"/>
                    <a:pt x="1219221" y="194216"/>
                    <a:pt x="1223813" y="194216"/>
                  </a:cubicBezTo>
                  <a:close/>
                  <a:moveTo>
                    <a:pt x="1195567" y="194216"/>
                  </a:moveTo>
                  <a:cubicBezTo>
                    <a:pt x="1200158" y="194216"/>
                    <a:pt x="1203880" y="197938"/>
                    <a:pt x="1203880" y="202530"/>
                  </a:cubicBezTo>
                  <a:cubicBezTo>
                    <a:pt x="1203880" y="207121"/>
                    <a:pt x="1200158" y="210843"/>
                    <a:pt x="1195567" y="210843"/>
                  </a:cubicBezTo>
                  <a:cubicBezTo>
                    <a:pt x="1190975" y="210843"/>
                    <a:pt x="1187253" y="207121"/>
                    <a:pt x="1187253" y="202530"/>
                  </a:cubicBezTo>
                  <a:cubicBezTo>
                    <a:pt x="1187253" y="197938"/>
                    <a:pt x="1190975" y="194216"/>
                    <a:pt x="1195567" y="194216"/>
                  </a:cubicBezTo>
                  <a:close/>
                  <a:moveTo>
                    <a:pt x="1167322" y="194216"/>
                  </a:moveTo>
                  <a:cubicBezTo>
                    <a:pt x="1171914" y="194216"/>
                    <a:pt x="1175636" y="197938"/>
                    <a:pt x="1175636" y="202530"/>
                  </a:cubicBezTo>
                  <a:cubicBezTo>
                    <a:pt x="1175636" y="207121"/>
                    <a:pt x="1171914" y="210843"/>
                    <a:pt x="1167322" y="210843"/>
                  </a:cubicBezTo>
                  <a:cubicBezTo>
                    <a:pt x="1162731" y="210843"/>
                    <a:pt x="1159009" y="207121"/>
                    <a:pt x="1159009" y="202530"/>
                  </a:cubicBezTo>
                  <a:cubicBezTo>
                    <a:pt x="1159009" y="197938"/>
                    <a:pt x="1162731" y="194216"/>
                    <a:pt x="1167322" y="194216"/>
                  </a:cubicBezTo>
                  <a:close/>
                  <a:moveTo>
                    <a:pt x="1139076" y="194216"/>
                  </a:moveTo>
                  <a:cubicBezTo>
                    <a:pt x="1143667" y="194216"/>
                    <a:pt x="1147389" y="197938"/>
                    <a:pt x="1147389" y="202530"/>
                  </a:cubicBezTo>
                  <a:cubicBezTo>
                    <a:pt x="1147389" y="207121"/>
                    <a:pt x="1143667" y="210843"/>
                    <a:pt x="1139076" y="210843"/>
                  </a:cubicBezTo>
                  <a:cubicBezTo>
                    <a:pt x="1134484" y="210843"/>
                    <a:pt x="1130762" y="207121"/>
                    <a:pt x="1130762" y="202530"/>
                  </a:cubicBezTo>
                  <a:cubicBezTo>
                    <a:pt x="1130762" y="197938"/>
                    <a:pt x="1134484" y="194216"/>
                    <a:pt x="1139076" y="194216"/>
                  </a:cubicBezTo>
                  <a:close/>
                  <a:moveTo>
                    <a:pt x="1110831" y="194216"/>
                  </a:moveTo>
                  <a:cubicBezTo>
                    <a:pt x="1115423" y="194216"/>
                    <a:pt x="1119144" y="197938"/>
                    <a:pt x="1119144" y="202530"/>
                  </a:cubicBezTo>
                  <a:cubicBezTo>
                    <a:pt x="1119144" y="207121"/>
                    <a:pt x="1115423" y="210843"/>
                    <a:pt x="1110831" y="210843"/>
                  </a:cubicBezTo>
                  <a:cubicBezTo>
                    <a:pt x="1106240" y="210843"/>
                    <a:pt x="1102517" y="207121"/>
                    <a:pt x="1102517" y="202530"/>
                  </a:cubicBezTo>
                  <a:cubicBezTo>
                    <a:pt x="1102517" y="197938"/>
                    <a:pt x="1106240" y="194216"/>
                    <a:pt x="1110831" y="194216"/>
                  </a:cubicBezTo>
                  <a:close/>
                  <a:moveTo>
                    <a:pt x="1082585" y="194216"/>
                  </a:moveTo>
                  <a:cubicBezTo>
                    <a:pt x="1087176" y="194216"/>
                    <a:pt x="1090898" y="197938"/>
                    <a:pt x="1090898" y="202530"/>
                  </a:cubicBezTo>
                  <a:cubicBezTo>
                    <a:pt x="1090898" y="207121"/>
                    <a:pt x="1087176" y="210843"/>
                    <a:pt x="1082585" y="210843"/>
                  </a:cubicBezTo>
                  <a:cubicBezTo>
                    <a:pt x="1077993" y="210843"/>
                    <a:pt x="1074271" y="207121"/>
                    <a:pt x="1074271" y="202530"/>
                  </a:cubicBezTo>
                  <a:cubicBezTo>
                    <a:pt x="1074271" y="197938"/>
                    <a:pt x="1077993" y="194216"/>
                    <a:pt x="1082585" y="194216"/>
                  </a:cubicBezTo>
                  <a:close/>
                  <a:moveTo>
                    <a:pt x="1054340" y="194216"/>
                  </a:moveTo>
                  <a:cubicBezTo>
                    <a:pt x="1058932" y="194216"/>
                    <a:pt x="1062654" y="197938"/>
                    <a:pt x="1062654" y="202530"/>
                  </a:cubicBezTo>
                  <a:cubicBezTo>
                    <a:pt x="1062654" y="207121"/>
                    <a:pt x="1058932" y="210843"/>
                    <a:pt x="1054340" y="210843"/>
                  </a:cubicBezTo>
                  <a:cubicBezTo>
                    <a:pt x="1049749" y="210843"/>
                    <a:pt x="1046027" y="207121"/>
                    <a:pt x="1046027" y="202530"/>
                  </a:cubicBezTo>
                  <a:cubicBezTo>
                    <a:pt x="1046027" y="197938"/>
                    <a:pt x="1049749" y="194216"/>
                    <a:pt x="1054340" y="194216"/>
                  </a:cubicBezTo>
                  <a:close/>
                  <a:moveTo>
                    <a:pt x="1026094" y="194216"/>
                  </a:moveTo>
                  <a:cubicBezTo>
                    <a:pt x="1030685" y="194216"/>
                    <a:pt x="1034407" y="197938"/>
                    <a:pt x="1034407" y="202530"/>
                  </a:cubicBezTo>
                  <a:cubicBezTo>
                    <a:pt x="1034407" y="207121"/>
                    <a:pt x="1030685" y="210843"/>
                    <a:pt x="1026094" y="210843"/>
                  </a:cubicBezTo>
                  <a:cubicBezTo>
                    <a:pt x="1021502" y="210843"/>
                    <a:pt x="1017780" y="207121"/>
                    <a:pt x="1017780" y="202530"/>
                  </a:cubicBezTo>
                  <a:cubicBezTo>
                    <a:pt x="1017780" y="197938"/>
                    <a:pt x="1021502" y="194216"/>
                    <a:pt x="1026094" y="194216"/>
                  </a:cubicBezTo>
                  <a:close/>
                  <a:moveTo>
                    <a:pt x="997849" y="194216"/>
                  </a:moveTo>
                  <a:cubicBezTo>
                    <a:pt x="1002440" y="194216"/>
                    <a:pt x="1006163" y="197938"/>
                    <a:pt x="1006163" y="202530"/>
                  </a:cubicBezTo>
                  <a:cubicBezTo>
                    <a:pt x="1006163" y="207121"/>
                    <a:pt x="1002441" y="210843"/>
                    <a:pt x="997849" y="210843"/>
                  </a:cubicBezTo>
                  <a:cubicBezTo>
                    <a:pt x="993258" y="210843"/>
                    <a:pt x="989536" y="207121"/>
                    <a:pt x="989536" y="202530"/>
                  </a:cubicBezTo>
                  <a:cubicBezTo>
                    <a:pt x="989536" y="197938"/>
                    <a:pt x="993258" y="194216"/>
                    <a:pt x="997849" y="194216"/>
                  </a:cubicBezTo>
                  <a:close/>
                  <a:moveTo>
                    <a:pt x="969603" y="194216"/>
                  </a:moveTo>
                  <a:cubicBezTo>
                    <a:pt x="974194" y="194216"/>
                    <a:pt x="977916" y="197938"/>
                    <a:pt x="977916" y="202530"/>
                  </a:cubicBezTo>
                  <a:cubicBezTo>
                    <a:pt x="977916" y="207121"/>
                    <a:pt x="974194" y="210843"/>
                    <a:pt x="969603" y="210843"/>
                  </a:cubicBezTo>
                  <a:cubicBezTo>
                    <a:pt x="965012" y="210843"/>
                    <a:pt x="961289" y="207121"/>
                    <a:pt x="961289" y="202530"/>
                  </a:cubicBezTo>
                  <a:cubicBezTo>
                    <a:pt x="961289" y="197938"/>
                    <a:pt x="965012" y="194216"/>
                    <a:pt x="969603" y="194216"/>
                  </a:cubicBezTo>
                  <a:close/>
                  <a:moveTo>
                    <a:pt x="941358" y="194216"/>
                  </a:moveTo>
                  <a:cubicBezTo>
                    <a:pt x="945949" y="194216"/>
                    <a:pt x="949672" y="197938"/>
                    <a:pt x="949672" y="202530"/>
                  </a:cubicBezTo>
                  <a:cubicBezTo>
                    <a:pt x="949672" y="207121"/>
                    <a:pt x="945950" y="210843"/>
                    <a:pt x="941358" y="210843"/>
                  </a:cubicBezTo>
                  <a:cubicBezTo>
                    <a:pt x="936767" y="210843"/>
                    <a:pt x="933045" y="207121"/>
                    <a:pt x="933045" y="202530"/>
                  </a:cubicBezTo>
                  <a:cubicBezTo>
                    <a:pt x="933045" y="197938"/>
                    <a:pt x="936767" y="194216"/>
                    <a:pt x="941358" y="194216"/>
                  </a:cubicBezTo>
                  <a:close/>
                  <a:moveTo>
                    <a:pt x="913112" y="194216"/>
                  </a:moveTo>
                  <a:cubicBezTo>
                    <a:pt x="917703" y="194216"/>
                    <a:pt x="921425" y="197938"/>
                    <a:pt x="921425" y="202530"/>
                  </a:cubicBezTo>
                  <a:cubicBezTo>
                    <a:pt x="921425" y="207121"/>
                    <a:pt x="917703" y="210843"/>
                    <a:pt x="913112" y="210843"/>
                  </a:cubicBezTo>
                  <a:cubicBezTo>
                    <a:pt x="908520" y="210843"/>
                    <a:pt x="904798" y="207121"/>
                    <a:pt x="904798" y="202530"/>
                  </a:cubicBezTo>
                  <a:cubicBezTo>
                    <a:pt x="904798" y="197938"/>
                    <a:pt x="908520" y="194216"/>
                    <a:pt x="913112" y="194216"/>
                  </a:cubicBezTo>
                  <a:close/>
                  <a:moveTo>
                    <a:pt x="884867" y="194216"/>
                  </a:moveTo>
                  <a:cubicBezTo>
                    <a:pt x="889458" y="194216"/>
                    <a:pt x="893181" y="197938"/>
                    <a:pt x="893181" y="202530"/>
                  </a:cubicBezTo>
                  <a:cubicBezTo>
                    <a:pt x="893181" y="207121"/>
                    <a:pt x="889459" y="210843"/>
                    <a:pt x="884867" y="210843"/>
                  </a:cubicBezTo>
                  <a:cubicBezTo>
                    <a:pt x="880276" y="210843"/>
                    <a:pt x="876554" y="207121"/>
                    <a:pt x="876554" y="202530"/>
                  </a:cubicBezTo>
                  <a:cubicBezTo>
                    <a:pt x="876554" y="197938"/>
                    <a:pt x="880276" y="194216"/>
                    <a:pt x="884867" y="194216"/>
                  </a:cubicBezTo>
                  <a:close/>
                  <a:moveTo>
                    <a:pt x="856621" y="194216"/>
                  </a:moveTo>
                  <a:cubicBezTo>
                    <a:pt x="861212" y="194216"/>
                    <a:pt x="864934" y="197938"/>
                    <a:pt x="864934" y="202530"/>
                  </a:cubicBezTo>
                  <a:cubicBezTo>
                    <a:pt x="864934" y="207121"/>
                    <a:pt x="861212" y="210843"/>
                    <a:pt x="856621" y="210843"/>
                  </a:cubicBezTo>
                  <a:cubicBezTo>
                    <a:pt x="852029" y="210843"/>
                    <a:pt x="848308" y="207121"/>
                    <a:pt x="848308" y="202530"/>
                  </a:cubicBezTo>
                  <a:cubicBezTo>
                    <a:pt x="848308" y="197938"/>
                    <a:pt x="852029" y="194216"/>
                    <a:pt x="856621" y="194216"/>
                  </a:cubicBezTo>
                  <a:close/>
                  <a:moveTo>
                    <a:pt x="828374" y="194216"/>
                  </a:moveTo>
                  <a:cubicBezTo>
                    <a:pt x="832966" y="194216"/>
                    <a:pt x="836688" y="197938"/>
                    <a:pt x="836688" y="202530"/>
                  </a:cubicBezTo>
                  <a:cubicBezTo>
                    <a:pt x="836688" y="207121"/>
                    <a:pt x="832966" y="210843"/>
                    <a:pt x="828374" y="210843"/>
                  </a:cubicBezTo>
                  <a:cubicBezTo>
                    <a:pt x="823783" y="210843"/>
                    <a:pt x="820061" y="207121"/>
                    <a:pt x="820061" y="202530"/>
                  </a:cubicBezTo>
                  <a:cubicBezTo>
                    <a:pt x="820061" y="197938"/>
                    <a:pt x="823783" y="194216"/>
                    <a:pt x="828374" y="194216"/>
                  </a:cubicBezTo>
                  <a:close/>
                  <a:moveTo>
                    <a:pt x="800130" y="194216"/>
                  </a:moveTo>
                  <a:cubicBezTo>
                    <a:pt x="804721" y="194216"/>
                    <a:pt x="808444" y="197938"/>
                    <a:pt x="808444" y="202530"/>
                  </a:cubicBezTo>
                  <a:cubicBezTo>
                    <a:pt x="808444" y="207121"/>
                    <a:pt x="804721" y="210843"/>
                    <a:pt x="800130" y="210843"/>
                  </a:cubicBezTo>
                  <a:cubicBezTo>
                    <a:pt x="795538" y="210843"/>
                    <a:pt x="791816" y="207121"/>
                    <a:pt x="791816" y="202530"/>
                  </a:cubicBezTo>
                  <a:cubicBezTo>
                    <a:pt x="791816" y="197938"/>
                    <a:pt x="795538" y="194216"/>
                    <a:pt x="800130" y="194216"/>
                  </a:cubicBezTo>
                  <a:close/>
                  <a:moveTo>
                    <a:pt x="771883" y="194216"/>
                  </a:moveTo>
                  <a:cubicBezTo>
                    <a:pt x="776475" y="194216"/>
                    <a:pt x="780197" y="197938"/>
                    <a:pt x="780197" y="202530"/>
                  </a:cubicBezTo>
                  <a:cubicBezTo>
                    <a:pt x="780197" y="207121"/>
                    <a:pt x="776475" y="210843"/>
                    <a:pt x="771883" y="210843"/>
                  </a:cubicBezTo>
                  <a:cubicBezTo>
                    <a:pt x="767292" y="210843"/>
                    <a:pt x="763570" y="207121"/>
                    <a:pt x="763570" y="202530"/>
                  </a:cubicBezTo>
                  <a:cubicBezTo>
                    <a:pt x="763570" y="197938"/>
                    <a:pt x="767292" y="194216"/>
                    <a:pt x="771883" y="194216"/>
                  </a:cubicBezTo>
                  <a:close/>
                  <a:moveTo>
                    <a:pt x="743639" y="194216"/>
                  </a:moveTo>
                  <a:cubicBezTo>
                    <a:pt x="748230" y="194216"/>
                    <a:pt x="751953" y="197938"/>
                    <a:pt x="751953" y="202530"/>
                  </a:cubicBezTo>
                  <a:cubicBezTo>
                    <a:pt x="751953" y="207121"/>
                    <a:pt x="748230" y="210843"/>
                    <a:pt x="743639" y="210843"/>
                  </a:cubicBezTo>
                  <a:cubicBezTo>
                    <a:pt x="739047" y="210843"/>
                    <a:pt x="735325" y="207121"/>
                    <a:pt x="735325" y="202530"/>
                  </a:cubicBezTo>
                  <a:cubicBezTo>
                    <a:pt x="735325" y="197938"/>
                    <a:pt x="739047" y="194216"/>
                    <a:pt x="743639" y="194216"/>
                  </a:cubicBezTo>
                  <a:close/>
                  <a:moveTo>
                    <a:pt x="715393" y="194216"/>
                  </a:moveTo>
                  <a:cubicBezTo>
                    <a:pt x="719984" y="194216"/>
                    <a:pt x="723706" y="197938"/>
                    <a:pt x="723706" y="202530"/>
                  </a:cubicBezTo>
                  <a:cubicBezTo>
                    <a:pt x="723706" y="207121"/>
                    <a:pt x="719984" y="210843"/>
                    <a:pt x="715393" y="210843"/>
                  </a:cubicBezTo>
                  <a:cubicBezTo>
                    <a:pt x="710801" y="210843"/>
                    <a:pt x="707079" y="207121"/>
                    <a:pt x="707079" y="202530"/>
                  </a:cubicBezTo>
                  <a:cubicBezTo>
                    <a:pt x="707079" y="197938"/>
                    <a:pt x="710801" y="194216"/>
                    <a:pt x="715393" y="194216"/>
                  </a:cubicBezTo>
                  <a:close/>
                  <a:moveTo>
                    <a:pt x="687148" y="194216"/>
                  </a:moveTo>
                  <a:cubicBezTo>
                    <a:pt x="691739" y="194216"/>
                    <a:pt x="695461" y="197938"/>
                    <a:pt x="695461" y="202530"/>
                  </a:cubicBezTo>
                  <a:cubicBezTo>
                    <a:pt x="695461" y="207121"/>
                    <a:pt x="691739" y="210843"/>
                    <a:pt x="687148" y="210843"/>
                  </a:cubicBezTo>
                  <a:cubicBezTo>
                    <a:pt x="682557" y="210843"/>
                    <a:pt x="678834" y="207121"/>
                    <a:pt x="678834" y="202530"/>
                  </a:cubicBezTo>
                  <a:cubicBezTo>
                    <a:pt x="678834" y="197938"/>
                    <a:pt x="682557" y="194216"/>
                    <a:pt x="687148" y="194216"/>
                  </a:cubicBezTo>
                  <a:close/>
                  <a:moveTo>
                    <a:pt x="658902" y="194216"/>
                  </a:moveTo>
                  <a:cubicBezTo>
                    <a:pt x="663493" y="194216"/>
                    <a:pt x="667215" y="197938"/>
                    <a:pt x="667215" y="202530"/>
                  </a:cubicBezTo>
                  <a:cubicBezTo>
                    <a:pt x="667215" y="207121"/>
                    <a:pt x="663493" y="210843"/>
                    <a:pt x="658902" y="210843"/>
                  </a:cubicBezTo>
                  <a:cubicBezTo>
                    <a:pt x="654310" y="210843"/>
                    <a:pt x="650588" y="207121"/>
                    <a:pt x="650588" y="202530"/>
                  </a:cubicBezTo>
                  <a:cubicBezTo>
                    <a:pt x="650588" y="197938"/>
                    <a:pt x="654310" y="194216"/>
                    <a:pt x="658902" y="194216"/>
                  </a:cubicBezTo>
                  <a:close/>
                  <a:moveTo>
                    <a:pt x="630657" y="194216"/>
                  </a:moveTo>
                  <a:cubicBezTo>
                    <a:pt x="635249" y="194216"/>
                    <a:pt x="638970" y="197938"/>
                    <a:pt x="638970" y="202530"/>
                  </a:cubicBezTo>
                  <a:cubicBezTo>
                    <a:pt x="638970" y="207121"/>
                    <a:pt x="635249" y="210843"/>
                    <a:pt x="630657" y="210843"/>
                  </a:cubicBezTo>
                  <a:cubicBezTo>
                    <a:pt x="626065" y="210843"/>
                    <a:pt x="622343" y="207121"/>
                    <a:pt x="622343" y="202530"/>
                  </a:cubicBezTo>
                  <a:cubicBezTo>
                    <a:pt x="622343" y="197938"/>
                    <a:pt x="626065" y="194216"/>
                    <a:pt x="630657" y="194216"/>
                  </a:cubicBezTo>
                  <a:close/>
                  <a:moveTo>
                    <a:pt x="602411" y="194216"/>
                  </a:moveTo>
                  <a:cubicBezTo>
                    <a:pt x="607002" y="194216"/>
                    <a:pt x="610724" y="197938"/>
                    <a:pt x="610724" y="202530"/>
                  </a:cubicBezTo>
                  <a:cubicBezTo>
                    <a:pt x="610724" y="207121"/>
                    <a:pt x="607002" y="210843"/>
                    <a:pt x="602411" y="210843"/>
                  </a:cubicBezTo>
                  <a:cubicBezTo>
                    <a:pt x="597819" y="210843"/>
                    <a:pt x="594097" y="207121"/>
                    <a:pt x="594097" y="202530"/>
                  </a:cubicBezTo>
                  <a:cubicBezTo>
                    <a:pt x="594097" y="197938"/>
                    <a:pt x="597819" y="194216"/>
                    <a:pt x="602411" y="194216"/>
                  </a:cubicBezTo>
                  <a:close/>
                  <a:moveTo>
                    <a:pt x="574166" y="194216"/>
                  </a:moveTo>
                  <a:cubicBezTo>
                    <a:pt x="578757" y="194216"/>
                    <a:pt x="582480" y="197938"/>
                    <a:pt x="582480" y="202530"/>
                  </a:cubicBezTo>
                  <a:cubicBezTo>
                    <a:pt x="582480" y="207121"/>
                    <a:pt x="578757" y="210843"/>
                    <a:pt x="574166" y="210843"/>
                  </a:cubicBezTo>
                  <a:cubicBezTo>
                    <a:pt x="569575" y="210843"/>
                    <a:pt x="565853" y="207121"/>
                    <a:pt x="565853" y="202530"/>
                  </a:cubicBezTo>
                  <a:cubicBezTo>
                    <a:pt x="565853" y="197938"/>
                    <a:pt x="569575" y="194216"/>
                    <a:pt x="574166" y="194216"/>
                  </a:cubicBezTo>
                  <a:close/>
                  <a:moveTo>
                    <a:pt x="545920" y="194216"/>
                  </a:moveTo>
                  <a:cubicBezTo>
                    <a:pt x="550511" y="194216"/>
                    <a:pt x="554233" y="197938"/>
                    <a:pt x="554233" y="202530"/>
                  </a:cubicBezTo>
                  <a:cubicBezTo>
                    <a:pt x="554233" y="207121"/>
                    <a:pt x="550511" y="210843"/>
                    <a:pt x="545920" y="210843"/>
                  </a:cubicBezTo>
                  <a:cubicBezTo>
                    <a:pt x="541328" y="210843"/>
                    <a:pt x="537606" y="207121"/>
                    <a:pt x="537606" y="202530"/>
                  </a:cubicBezTo>
                  <a:cubicBezTo>
                    <a:pt x="537606" y="197938"/>
                    <a:pt x="541328" y="194216"/>
                    <a:pt x="545920" y="194216"/>
                  </a:cubicBezTo>
                  <a:close/>
                  <a:moveTo>
                    <a:pt x="517675" y="194216"/>
                  </a:moveTo>
                  <a:cubicBezTo>
                    <a:pt x="522266" y="194216"/>
                    <a:pt x="525988" y="197938"/>
                    <a:pt x="525988" y="202530"/>
                  </a:cubicBezTo>
                  <a:cubicBezTo>
                    <a:pt x="525988" y="207121"/>
                    <a:pt x="522266" y="210843"/>
                    <a:pt x="517675" y="210843"/>
                  </a:cubicBezTo>
                  <a:cubicBezTo>
                    <a:pt x="513084" y="210843"/>
                    <a:pt x="509362" y="207121"/>
                    <a:pt x="509362" y="202530"/>
                  </a:cubicBezTo>
                  <a:cubicBezTo>
                    <a:pt x="509362" y="197938"/>
                    <a:pt x="513084" y="194216"/>
                    <a:pt x="517675" y="194216"/>
                  </a:cubicBezTo>
                  <a:close/>
                  <a:moveTo>
                    <a:pt x="489429" y="194216"/>
                  </a:moveTo>
                  <a:cubicBezTo>
                    <a:pt x="494020" y="194216"/>
                    <a:pt x="497742" y="197938"/>
                    <a:pt x="497742" y="202530"/>
                  </a:cubicBezTo>
                  <a:cubicBezTo>
                    <a:pt x="497742" y="207121"/>
                    <a:pt x="494020" y="210843"/>
                    <a:pt x="489429" y="210843"/>
                  </a:cubicBezTo>
                  <a:cubicBezTo>
                    <a:pt x="484837" y="210843"/>
                    <a:pt x="481115" y="207121"/>
                    <a:pt x="481115" y="202530"/>
                  </a:cubicBezTo>
                  <a:cubicBezTo>
                    <a:pt x="481115" y="197938"/>
                    <a:pt x="484837" y="194216"/>
                    <a:pt x="489429" y="194216"/>
                  </a:cubicBezTo>
                  <a:close/>
                  <a:moveTo>
                    <a:pt x="461184" y="194216"/>
                  </a:moveTo>
                  <a:cubicBezTo>
                    <a:pt x="465776" y="194216"/>
                    <a:pt x="469498" y="197938"/>
                    <a:pt x="469498" y="202530"/>
                  </a:cubicBezTo>
                  <a:cubicBezTo>
                    <a:pt x="469498" y="207121"/>
                    <a:pt x="465776" y="210843"/>
                    <a:pt x="461184" y="210843"/>
                  </a:cubicBezTo>
                  <a:cubicBezTo>
                    <a:pt x="456593" y="210843"/>
                    <a:pt x="452871" y="207121"/>
                    <a:pt x="452871" y="202530"/>
                  </a:cubicBezTo>
                  <a:cubicBezTo>
                    <a:pt x="452871" y="197938"/>
                    <a:pt x="456593" y="194216"/>
                    <a:pt x="461184" y="194216"/>
                  </a:cubicBezTo>
                  <a:close/>
                  <a:moveTo>
                    <a:pt x="432938" y="194216"/>
                  </a:moveTo>
                  <a:cubicBezTo>
                    <a:pt x="437529" y="194216"/>
                    <a:pt x="441251" y="197938"/>
                    <a:pt x="441251" y="202530"/>
                  </a:cubicBezTo>
                  <a:cubicBezTo>
                    <a:pt x="441251" y="207121"/>
                    <a:pt x="437529" y="210843"/>
                    <a:pt x="432938" y="210843"/>
                  </a:cubicBezTo>
                  <a:cubicBezTo>
                    <a:pt x="428346" y="210843"/>
                    <a:pt x="424624" y="207121"/>
                    <a:pt x="424624" y="202530"/>
                  </a:cubicBezTo>
                  <a:cubicBezTo>
                    <a:pt x="424624" y="197938"/>
                    <a:pt x="428346" y="194216"/>
                    <a:pt x="432938" y="194216"/>
                  </a:cubicBezTo>
                  <a:close/>
                  <a:moveTo>
                    <a:pt x="404693" y="194216"/>
                  </a:moveTo>
                  <a:cubicBezTo>
                    <a:pt x="409285" y="194216"/>
                    <a:pt x="413006" y="197938"/>
                    <a:pt x="413006" y="202530"/>
                  </a:cubicBezTo>
                  <a:cubicBezTo>
                    <a:pt x="413006" y="207121"/>
                    <a:pt x="409285" y="210843"/>
                    <a:pt x="404693" y="210843"/>
                  </a:cubicBezTo>
                  <a:cubicBezTo>
                    <a:pt x="400102" y="210843"/>
                    <a:pt x="396379" y="207121"/>
                    <a:pt x="396379" y="202530"/>
                  </a:cubicBezTo>
                  <a:cubicBezTo>
                    <a:pt x="396379" y="197938"/>
                    <a:pt x="400102" y="194216"/>
                    <a:pt x="404693" y="194216"/>
                  </a:cubicBezTo>
                  <a:close/>
                  <a:moveTo>
                    <a:pt x="376447" y="194216"/>
                  </a:moveTo>
                  <a:cubicBezTo>
                    <a:pt x="381038" y="194216"/>
                    <a:pt x="384761" y="197938"/>
                    <a:pt x="384761" y="202530"/>
                  </a:cubicBezTo>
                  <a:cubicBezTo>
                    <a:pt x="384761" y="207121"/>
                    <a:pt x="381038" y="210843"/>
                    <a:pt x="376447" y="210843"/>
                  </a:cubicBezTo>
                  <a:cubicBezTo>
                    <a:pt x="371855" y="210843"/>
                    <a:pt x="368133" y="207121"/>
                    <a:pt x="368133" y="202530"/>
                  </a:cubicBezTo>
                  <a:cubicBezTo>
                    <a:pt x="368133" y="197938"/>
                    <a:pt x="371855" y="194216"/>
                    <a:pt x="376447" y="194216"/>
                  </a:cubicBezTo>
                  <a:close/>
                  <a:moveTo>
                    <a:pt x="348202" y="194216"/>
                  </a:moveTo>
                  <a:cubicBezTo>
                    <a:pt x="352794" y="194216"/>
                    <a:pt x="356516" y="197938"/>
                    <a:pt x="356516" y="202530"/>
                  </a:cubicBezTo>
                  <a:cubicBezTo>
                    <a:pt x="356516" y="207121"/>
                    <a:pt x="352794" y="210843"/>
                    <a:pt x="348202" y="210843"/>
                  </a:cubicBezTo>
                  <a:cubicBezTo>
                    <a:pt x="343611" y="210843"/>
                    <a:pt x="339889" y="207121"/>
                    <a:pt x="339889" y="202530"/>
                  </a:cubicBezTo>
                  <a:cubicBezTo>
                    <a:pt x="339889" y="197938"/>
                    <a:pt x="343611" y="194216"/>
                    <a:pt x="348202" y="194216"/>
                  </a:cubicBezTo>
                  <a:close/>
                  <a:moveTo>
                    <a:pt x="319956" y="194216"/>
                  </a:moveTo>
                  <a:cubicBezTo>
                    <a:pt x="324547" y="194216"/>
                    <a:pt x="328269" y="197938"/>
                    <a:pt x="328269" y="202530"/>
                  </a:cubicBezTo>
                  <a:cubicBezTo>
                    <a:pt x="328269" y="207121"/>
                    <a:pt x="324547" y="210843"/>
                    <a:pt x="319956" y="210843"/>
                  </a:cubicBezTo>
                  <a:cubicBezTo>
                    <a:pt x="315364" y="210843"/>
                    <a:pt x="311642" y="207121"/>
                    <a:pt x="311642" y="202530"/>
                  </a:cubicBezTo>
                  <a:cubicBezTo>
                    <a:pt x="311642" y="197938"/>
                    <a:pt x="315364" y="194216"/>
                    <a:pt x="319956" y="194216"/>
                  </a:cubicBezTo>
                  <a:close/>
                  <a:moveTo>
                    <a:pt x="291711" y="194216"/>
                  </a:moveTo>
                  <a:cubicBezTo>
                    <a:pt x="296303" y="194216"/>
                    <a:pt x="300025" y="197938"/>
                    <a:pt x="300025" y="202530"/>
                  </a:cubicBezTo>
                  <a:cubicBezTo>
                    <a:pt x="300025" y="207121"/>
                    <a:pt x="296303" y="210843"/>
                    <a:pt x="291711" y="210843"/>
                  </a:cubicBezTo>
                  <a:cubicBezTo>
                    <a:pt x="287120" y="210843"/>
                    <a:pt x="283398" y="207121"/>
                    <a:pt x="283398" y="202530"/>
                  </a:cubicBezTo>
                  <a:cubicBezTo>
                    <a:pt x="283398" y="197938"/>
                    <a:pt x="287120" y="194216"/>
                    <a:pt x="291711" y="194216"/>
                  </a:cubicBezTo>
                  <a:close/>
                  <a:moveTo>
                    <a:pt x="263465" y="194216"/>
                  </a:moveTo>
                  <a:cubicBezTo>
                    <a:pt x="268056" y="194216"/>
                    <a:pt x="271778" y="197938"/>
                    <a:pt x="271778" y="202530"/>
                  </a:cubicBezTo>
                  <a:cubicBezTo>
                    <a:pt x="271778" y="207121"/>
                    <a:pt x="268056" y="210843"/>
                    <a:pt x="263465" y="210843"/>
                  </a:cubicBezTo>
                  <a:cubicBezTo>
                    <a:pt x="258873" y="210843"/>
                    <a:pt x="255151" y="207121"/>
                    <a:pt x="255151" y="202530"/>
                  </a:cubicBezTo>
                  <a:cubicBezTo>
                    <a:pt x="255151" y="197938"/>
                    <a:pt x="258873" y="194216"/>
                    <a:pt x="263465" y="194216"/>
                  </a:cubicBezTo>
                  <a:close/>
                  <a:moveTo>
                    <a:pt x="235220" y="194216"/>
                  </a:moveTo>
                  <a:cubicBezTo>
                    <a:pt x="239812" y="194216"/>
                    <a:pt x="243534" y="197938"/>
                    <a:pt x="243534" y="202530"/>
                  </a:cubicBezTo>
                  <a:cubicBezTo>
                    <a:pt x="243534" y="207121"/>
                    <a:pt x="239812" y="210843"/>
                    <a:pt x="235220" y="210843"/>
                  </a:cubicBezTo>
                  <a:cubicBezTo>
                    <a:pt x="230629" y="210843"/>
                    <a:pt x="226907" y="207121"/>
                    <a:pt x="226907" y="202530"/>
                  </a:cubicBezTo>
                  <a:cubicBezTo>
                    <a:pt x="226907" y="197938"/>
                    <a:pt x="230629" y="194216"/>
                    <a:pt x="235220" y="194216"/>
                  </a:cubicBezTo>
                  <a:close/>
                  <a:moveTo>
                    <a:pt x="206974" y="194216"/>
                  </a:moveTo>
                  <a:cubicBezTo>
                    <a:pt x="211565" y="194216"/>
                    <a:pt x="215287" y="197938"/>
                    <a:pt x="215287" y="202530"/>
                  </a:cubicBezTo>
                  <a:cubicBezTo>
                    <a:pt x="215287" y="207121"/>
                    <a:pt x="211565" y="210843"/>
                    <a:pt x="206974" y="210843"/>
                  </a:cubicBezTo>
                  <a:cubicBezTo>
                    <a:pt x="202382" y="210843"/>
                    <a:pt x="198660" y="207121"/>
                    <a:pt x="198660" y="202530"/>
                  </a:cubicBezTo>
                  <a:cubicBezTo>
                    <a:pt x="198660" y="197938"/>
                    <a:pt x="202382" y="194216"/>
                    <a:pt x="206974" y="194216"/>
                  </a:cubicBezTo>
                  <a:close/>
                  <a:moveTo>
                    <a:pt x="178729" y="194216"/>
                  </a:moveTo>
                  <a:cubicBezTo>
                    <a:pt x="183320" y="194216"/>
                    <a:pt x="187042" y="197938"/>
                    <a:pt x="187042" y="202530"/>
                  </a:cubicBezTo>
                  <a:cubicBezTo>
                    <a:pt x="187042" y="207121"/>
                    <a:pt x="183320" y="210843"/>
                    <a:pt x="178729" y="210843"/>
                  </a:cubicBezTo>
                  <a:cubicBezTo>
                    <a:pt x="174137" y="210843"/>
                    <a:pt x="170415" y="207121"/>
                    <a:pt x="170415" y="202530"/>
                  </a:cubicBezTo>
                  <a:cubicBezTo>
                    <a:pt x="170415" y="197938"/>
                    <a:pt x="174137" y="194216"/>
                    <a:pt x="178729" y="194216"/>
                  </a:cubicBezTo>
                  <a:close/>
                  <a:moveTo>
                    <a:pt x="150484" y="194216"/>
                  </a:moveTo>
                  <a:cubicBezTo>
                    <a:pt x="155075" y="194216"/>
                    <a:pt x="158797" y="197938"/>
                    <a:pt x="158797" y="202530"/>
                  </a:cubicBezTo>
                  <a:cubicBezTo>
                    <a:pt x="158797" y="207121"/>
                    <a:pt x="155075" y="210843"/>
                    <a:pt x="150484" y="210843"/>
                  </a:cubicBezTo>
                  <a:cubicBezTo>
                    <a:pt x="145892" y="210843"/>
                    <a:pt x="142170" y="207121"/>
                    <a:pt x="142170" y="202530"/>
                  </a:cubicBezTo>
                  <a:cubicBezTo>
                    <a:pt x="142170" y="197938"/>
                    <a:pt x="145892" y="194216"/>
                    <a:pt x="150484" y="194216"/>
                  </a:cubicBezTo>
                  <a:close/>
                  <a:moveTo>
                    <a:pt x="122238" y="194216"/>
                  </a:moveTo>
                  <a:cubicBezTo>
                    <a:pt x="126829" y="194216"/>
                    <a:pt x="130552" y="197938"/>
                    <a:pt x="130552" y="202530"/>
                  </a:cubicBezTo>
                  <a:cubicBezTo>
                    <a:pt x="130552" y="207121"/>
                    <a:pt x="126829" y="210843"/>
                    <a:pt x="122238" y="210843"/>
                  </a:cubicBezTo>
                  <a:cubicBezTo>
                    <a:pt x="117647" y="210843"/>
                    <a:pt x="113924" y="207121"/>
                    <a:pt x="113924" y="202530"/>
                  </a:cubicBezTo>
                  <a:cubicBezTo>
                    <a:pt x="113924" y="197938"/>
                    <a:pt x="117647" y="194216"/>
                    <a:pt x="122238" y="194216"/>
                  </a:cubicBezTo>
                  <a:close/>
                  <a:moveTo>
                    <a:pt x="93993" y="194216"/>
                  </a:moveTo>
                  <a:cubicBezTo>
                    <a:pt x="98585" y="194216"/>
                    <a:pt x="102307" y="197938"/>
                    <a:pt x="102307" y="202530"/>
                  </a:cubicBezTo>
                  <a:cubicBezTo>
                    <a:pt x="102307" y="207121"/>
                    <a:pt x="98585" y="210843"/>
                    <a:pt x="93993" y="210843"/>
                  </a:cubicBezTo>
                  <a:cubicBezTo>
                    <a:pt x="89402" y="210843"/>
                    <a:pt x="85680" y="207121"/>
                    <a:pt x="85680" y="202530"/>
                  </a:cubicBezTo>
                  <a:cubicBezTo>
                    <a:pt x="85680" y="197938"/>
                    <a:pt x="89402" y="194216"/>
                    <a:pt x="93993" y="194216"/>
                  </a:cubicBezTo>
                  <a:close/>
                  <a:moveTo>
                    <a:pt x="65747" y="194216"/>
                  </a:moveTo>
                  <a:cubicBezTo>
                    <a:pt x="70339" y="194216"/>
                    <a:pt x="74061" y="197938"/>
                    <a:pt x="74061" y="202530"/>
                  </a:cubicBezTo>
                  <a:cubicBezTo>
                    <a:pt x="74061" y="207121"/>
                    <a:pt x="70339" y="210843"/>
                    <a:pt x="65747" y="210843"/>
                  </a:cubicBezTo>
                  <a:cubicBezTo>
                    <a:pt x="61156" y="210843"/>
                    <a:pt x="57434" y="207121"/>
                    <a:pt x="57434" y="202530"/>
                  </a:cubicBezTo>
                  <a:cubicBezTo>
                    <a:pt x="57434" y="197938"/>
                    <a:pt x="61156" y="194216"/>
                    <a:pt x="65747" y="194216"/>
                  </a:cubicBezTo>
                  <a:close/>
                  <a:moveTo>
                    <a:pt x="37502" y="194216"/>
                  </a:moveTo>
                  <a:cubicBezTo>
                    <a:pt x="42093" y="194216"/>
                    <a:pt x="45815" y="197938"/>
                    <a:pt x="45815" y="202530"/>
                  </a:cubicBezTo>
                  <a:cubicBezTo>
                    <a:pt x="45815" y="207121"/>
                    <a:pt x="42093" y="210843"/>
                    <a:pt x="37502" y="210843"/>
                  </a:cubicBezTo>
                  <a:cubicBezTo>
                    <a:pt x="32910" y="210843"/>
                    <a:pt x="29188" y="207121"/>
                    <a:pt x="29188" y="202530"/>
                  </a:cubicBezTo>
                  <a:cubicBezTo>
                    <a:pt x="29188" y="197938"/>
                    <a:pt x="32910" y="194216"/>
                    <a:pt x="37502" y="194216"/>
                  </a:cubicBezTo>
                  <a:close/>
                  <a:moveTo>
                    <a:pt x="9256" y="194216"/>
                  </a:moveTo>
                  <a:cubicBezTo>
                    <a:pt x="13848" y="194216"/>
                    <a:pt x="17570" y="197938"/>
                    <a:pt x="17570" y="202530"/>
                  </a:cubicBezTo>
                  <a:cubicBezTo>
                    <a:pt x="17570" y="207121"/>
                    <a:pt x="13848" y="210843"/>
                    <a:pt x="9256" y="210843"/>
                  </a:cubicBezTo>
                  <a:cubicBezTo>
                    <a:pt x="4665" y="210843"/>
                    <a:pt x="943" y="207121"/>
                    <a:pt x="943" y="202530"/>
                  </a:cubicBezTo>
                  <a:cubicBezTo>
                    <a:pt x="943" y="197938"/>
                    <a:pt x="4665" y="194216"/>
                    <a:pt x="9256" y="194216"/>
                  </a:cubicBezTo>
                  <a:close/>
                  <a:moveTo>
                    <a:pt x="4966269" y="169958"/>
                  </a:moveTo>
                  <a:lnTo>
                    <a:pt x="4966685" y="170374"/>
                  </a:lnTo>
                  <a:lnTo>
                    <a:pt x="4966685" y="185763"/>
                  </a:lnTo>
                  <a:lnTo>
                    <a:pt x="4966269" y="186179"/>
                  </a:lnTo>
                  <a:cubicBezTo>
                    <a:pt x="4961789" y="186179"/>
                    <a:pt x="4958158" y="182548"/>
                    <a:pt x="4958158" y="178068"/>
                  </a:cubicBezTo>
                  <a:cubicBezTo>
                    <a:pt x="4958158" y="173589"/>
                    <a:pt x="4961789" y="169958"/>
                    <a:pt x="4966269" y="169958"/>
                  </a:cubicBezTo>
                  <a:close/>
                  <a:moveTo>
                    <a:pt x="4938023" y="169958"/>
                  </a:moveTo>
                  <a:cubicBezTo>
                    <a:pt x="4942502" y="169958"/>
                    <a:pt x="4946133" y="173589"/>
                    <a:pt x="4946133" y="178068"/>
                  </a:cubicBezTo>
                  <a:cubicBezTo>
                    <a:pt x="4946133" y="182548"/>
                    <a:pt x="4942502" y="186179"/>
                    <a:pt x="4938023" y="186179"/>
                  </a:cubicBezTo>
                  <a:cubicBezTo>
                    <a:pt x="4933544" y="186179"/>
                    <a:pt x="4929912" y="182548"/>
                    <a:pt x="4929912" y="178068"/>
                  </a:cubicBezTo>
                  <a:cubicBezTo>
                    <a:pt x="4929912" y="173589"/>
                    <a:pt x="4933544" y="169958"/>
                    <a:pt x="4938023" y="169958"/>
                  </a:cubicBezTo>
                  <a:close/>
                  <a:moveTo>
                    <a:pt x="4909778" y="169958"/>
                  </a:moveTo>
                  <a:cubicBezTo>
                    <a:pt x="4914258" y="169958"/>
                    <a:pt x="4917889" y="173589"/>
                    <a:pt x="4917889" y="178068"/>
                  </a:cubicBezTo>
                  <a:cubicBezTo>
                    <a:pt x="4917889" y="182548"/>
                    <a:pt x="4914258" y="186179"/>
                    <a:pt x="4909778" y="186179"/>
                  </a:cubicBezTo>
                  <a:cubicBezTo>
                    <a:pt x="4905299" y="186179"/>
                    <a:pt x="4901668" y="182548"/>
                    <a:pt x="4901668" y="178068"/>
                  </a:cubicBezTo>
                  <a:cubicBezTo>
                    <a:pt x="4901668" y="173589"/>
                    <a:pt x="4905299" y="169958"/>
                    <a:pt x="4909778" y="169958"/>
                  </a:cubicBezTo>
                  <a:close/>
                  <a:moveTo>
                    <a:pt x="4881532" y="169958"/>
                  </a:moveTo>
                  <a:cubicBezTo>
                    <a:pt x="4886011" y="169958"/>
                    <a:pt x="4889642" y="173589"/>
                    <a:pt x="4889642" y="178068"/>
                  </a:cubicBezTo>
                  <a:cubicBezTo>
                    <a:pt x="4889642" y="182548"/>
                    <a:pt x="4886011" y="186179"/>
                    <a:pt x="4881532" y="186179"/>
                  </a:cubicBezTo>
                  <a:cubicBezTo>
                    <a:pt x="4877052" y="186179"/>
                    <a:pt x="4873421" y="182548"/>
                    <a:pt x="4873421" y="178068"/>
                  </a:cubicBezTo>
                  <a:cubicBezTo>
                    <a:pt x="4873421" y="173589"/>
                    <a:pt x="4877052" y="169958"/>
                    <a:pt x="4881532" y="169958"/>
                  </a:cubicBezTo>
                  <a:close/>
                  <a:moveTo>
                    <a:pt x="4853287" y="169958"/>
                  </a:moveTo>
                  <a:cubicBezTo>
                    <a:pt x="4857767" y="169958"/>
                    <a:pt x="4861398" y="173589"/>
                    <a:pt x="4861398" y="178068"/>
                  </a:cubicBezTo>
                  <a:cubicBezTo>
                    <a:pt x="4861398" y="182548"/>
                    <a:pt x="4857767" y="186179"/>
                    <a:pt x="4853287" y="186179"/>
                  </a:cubicBezTo>
                  <a:cubicBezTo>
                    <a:pt x="4848808" y="186179"/>
                    <a:pt x="4845176" y="182548"/>
                    <a:pt x="4845176" y="178068"/>
                  </a:cubicBezTo>
                  <a:cubicBezTo>
                    <a:pt x="4845176" y="173589"/>
                    <a:pt x="4848808" y="169958"/>
                    <a:pt x="4853287" y="169958"/>
                  </a:cubicBezTo>
                  <a:close/>
                  <a:moveTo>
                    <a:pt x="4825041" y="169958"/>
                  </a:moveTo>
                  <a:cubicBezTo>
                    <a:pt x="4829520" y="169958"/>
                    <a:pt x="4833151" y="173589"/>
                    <a:pt x="4833151" y="178068"/>
                  </a:cubicBezTo>
                  <a:cubicBezTo>
                    <a:pt x="4833151" y="182548"/>
                    <a:pt x="4829520" y="186179"/>
                    <a:pt x="4825041" y="186179"/>
                  </a:cubicBezTo>
                  <a:cubicBezTo>
                    <a:pt x="4820562" y="186179"/>
                    <a:pt x="4816930" y="182548"/>
                    <a:pt x="4816930" y="178068"/>
                  </a:cubicBezTo>
                  <a:cubicBezTo>
                    <a:pt x="4816930" y="173589"/>
                    <a:pt x="4820562" y="169958"/>
                    <a:pt x="4825041" y="169958"/>
                  </a:cubicBezTo>
                  <a:close/>
                  <a:moveTo>
                    <a:pt x="4796796" y="169958"/>
                  </a:moveTo>
                  <a:cubicBezTo>
                    <a:pt x="4801276" y="169958"/>
                    <a:pt x="4804907" y="173589"/>
                    <a:pt x="4804907" y="178068"/>
                  </a:cubicBezTo>
                  <a:cubicBezTo>
                    <a:pt x="4804907" y="182548"/>
                    <a:pt x="4801276" y="186179"/>
                    <a:pt x="4796796" y="186179"/>
                  </a:cubicBezTo>
                  <a:cubicBezTo>
                    <a:pt x="4792317" y="186179"/>
                    <a:pt x="4788686" y="182548"/>
                    <a:pt x="4788686" y="178068"/>
                  </a:cubicBezTo>
                  <a:cubicBezTo>
                    <a:pt x="4788686" y="173589"/>
                    <a:pt x="4792317" y="169958"/>
                    <a:pt x="4796796" y="169958"/>
                  </a:cubicBezTo>
                  <a:close/>
                  <a:moveTo>
                    <a:pt x="4768550" y="169958"/>
                  </a:moveTo>
                  <a:cubicBezTo>
                    <a:pt x="4773029" y="169958"/>
                    <a:pt x="4776661" y="173589"/>
                    <a:pt x="4776661" y="178068"/>
                  </a:cubicBezTo>
                  <a:cubicBezTo>
                    <a:pt x="4776661" y="182548"/>
                    <a:pt x="4773029" y="186179"/>
                    <a:pt x="4768550" y="186179"/>
                  </a:cubicBezTo>
                  <a:cubicBezTo>
                    <a:pt x="4764070" y="186179"/>
                    <a:pt x="4760439" y="182548"/>
                    <a:pt x="4760439" y="178068"/>
                  </a:cubicBezTo>
                  <a:cubicBezTo>
                    <a:pt x="4760439" y="173589"/>
                    <a:pt x="4764070" y="169958"/>
                    <a:pt x="4768550" y="169958"/>
                  </a:cubicBezTo>
                  <a:close/>
                  <a:moveTo>
                    <a:pt x="4740305" y="169958"/>
                  </a:moveTo>
                  <a:cubicBezTo>
                    <a:pt x="4744785" y="169958"/>
                    <a:pt x="4748416" y="173589"/>
                    <a:pt x="4748416" y="178068"/>
                  </a:cubicBezTo>
                  <a:cubicBezTo>
                    <a:pt x="4748416" y="182548"/>
                    <a:pt x="4744785" y="186179"/>
                    <a:pt x="4740305" y="186179"/>
                  </a:cubicBezTo>
                  <a:cubicBezTo>
                    <a:pt x="4735826" y="186179"/>
                    <a:pt x="4732194" y="182548"/>
                    <a:pt x="4732194" y="178068"/>
                  </a:cubicBezTo>
                  <a:cubicBezTo>
                    <a:pt x="4732194" y="173589"/>
                    <a:pt x="4735826" y="169958"/>
                    <a:pt x="4740305" y="169958"/>
                  </a:cubicBezTo>
                  <a:close/>
                  <a:moveTo>
                    <a:pt x="4712059" y="169958"/>
                  </a:moveTo>
                  <a:cubicBezTo>
                    <a:pt x="4716538" y="169958"/>
                    <a:pt x="4720170" y="173589"/>
                    <a:pt x="4720170" y="178068"/>
                  </a:cubicBezTo>
                  <a:cubicBezTo>
                    <a:pt x="4720170" y="182548"/>
                    <a:pt x="4716538" y="186179"/>
                    <a:pt x="4712059" y="186179"/>
                  </a:cubicBezTo>
                  <a:cubicBezTo>
                    <a:pt x="4707580" y="186179"/>
                    <a:pt x="4703948" y="182548"/>
                    <a:pt x="4703948" y="178068"/>
                  </a:cubicBezTo>
                  <a:cubicBezTo>
                    <a:pt x="4703948" y="173589"/>
                    <a:pt x="4707580" y="169958"/>
                    <a:pt x="4712059" y="169958"/>
                  </a:cubicBezTo>
                  <a:close/>
                  <a:moveTo>
                    <a:pt x="4683814" y="169958"/>
                  </a:moveTo>
                  <a:cubicBezTo>
                    <a:pt x="4688294" y="169958"/>
                    <a:pt x="4691925" y="173589"/>
                    <a:pt x="4691925" y="178068"/>
                  </a:cubicBezTo>
                  <a:cubicBezTo>
                    <a:pt x="4691925" y="182548"/>
                    <a:pt x="4688294" y="186179"/>
                    <a:pt x="4683814" y="186179"/>
                  </a:cubicBezTo>
                  <a:cubicBezTo>
                    <a:pt x="4679335" y="186179"/>
                    <a:pt x="4675704" y="182548"/>
                    <a:pt x="4675704" y="178068"/>
                  </a:cubicBezTo>
                  <a:cubicBezTo>
                    <a:pt x="4675704" y="173589"/>
                    <a:pt x="4679335" y="169958"/>
                    <a:pt x="4683814" y="169958"/>
                  </a:cubicBezTo>
                  <a:close/>
                  <a:moveTo>
                    <a:pt x="4655568" y="169958"/>
                  </a:moveTo>
                  <a:cubicBezTo>
                    <a:pt x="4660047" y="169958"/>
                    <a:pt x="4663679" y="173589"/>
                    <a:pt x="4663679" y="178068"/>
                  </a:cubicBezTo>
                  <a:cubicBezTo>
                    <a:pt x="4663679" y="182548"/>
                    <a:pt x="4660047" y="186179"/>
                    <a:pt x="4655568" y="186179"/>
                  </a:cubicBezTo>
                  <a:cubicBezTo>
                    <a:pt x="4651089" y="186179"/>
                    <a:pt x="4647457" y="182548"/>
                    <a:pt x="4647457" y="178068"/>
                  </a:cubicBezTo>
                  <a:cubicBezTo>
                    <a:pt x="4647457" y="173589"/>
                    <a:pt x="4651089" y="169958"/>
                    <a:pt x="4655568" y="169958"/>
                  </a:cubicBezTo>
                  <a:close/>
                  <a:moveTo>
                    <a:pt x="4627323" y="169958"/>
                  </a:moveTo>
                  <a:cubicBezTo>
                    <a:pt x="4631803" y="169958"/>
                    <a:pt x="4635434" y="173589"/>
                    <a:pt x="4635434" y="178068"/>
                  </a:cubicBezTo>
                  <a:cubicBezTo>
                    <a:pt x="4635434" y="182548"/>
                    <a:pt x="4631803" y="186179"/>
                    <a:pt x="4627323" y="186179"/>
                  </a:cubicBezTo>
                  <a:cubicBezTo>
                    <a:pt x="4622844" y="186179"/>
                    <a:pt x="4619212" y="182548"/>
                    <a:pt x="4619212" y="178068"/>
                  </a:cubicBezTo>
                  <a:cubicBezTo>
                    <a:pt x="4619212" y="173589"/>
                    <a:pt x="4622844" y="169958"/>
                    <a:pt x="4627323" y="169958"/>
                  </a:cubicBezTo>
                  <a:close/>
                  <a:moveTo>
                    <a:pt x="4599077" y="169958"/>
                  </a:moveTo>
                  <a:cubicBezTo>
                    <a:pt x="4603556" y="169958"/>
                    <a:pt x="4607188" y="173589"/>
                    <a:pt x="4607188" y="178068"/>
                  </a:cubicBezTo>
                  <a:cubicBezTo>
                    <a:pt x="4607188" y="182548"/>
                    <a:pt x="4603556" y="186179"/>
                    <a:pt x="4599077" y="186179"/>
                  </a:cubicBezTo>
                  <a:cubicBezTo>
                    <a:pt x="4594598" y="186179"/>
                    <a:pt x="4590966" y="182548"/>
                    <a:pt x="4590966" y="178068"/>
                  </a:cubicBezTo>
                  <a:cubicBezTo>
                    <a:pt x="4590966" y="173589"/>
                    <a:pt x="4594598" y="169958"/>
                    <a:pt x="4599077" y="169958"/>
                  </a:cubicBezTo>
                  <a:close/>
                  <a:moveTo>
                    <a:pt x="4570832" y="169958"/>
                  </a:moveTo>
                  <a:cubicBezTo>
                    <a:pt x="4575312" y="169958"/>
                    <a:pt x="4578943" y="173589"/>
                    <a:pt x="4578943" y="178068"/>
                  </a:cubicBezTo>
                  <a:cubicBezTo>
                    <a:pt x="4578943" y="182548"/>
                    <a:pt x="4575312" y="186179"/>
                    <a:pt x="4570832" y="186179"/>
                  </a:cubicBezTo>
                  <a:cubicBezTo>
                    <a:pt x="4566353" y="186179"/>
                    <a:pt x="4562722" y="182548"/>
                    <a:pt x="4562722" y="178068"/>
                  </a:cubicBezTo>
                  <a:cubicBezTo>
                    <a:pt x="4562722" y="173589"/>
                    <a:pt x="4566353" y="169958"/>
                    <a:pt x="4570832" y="169958"/>
                  </a:cubicBezTo>
                  <a:close/>
                  <a:moveTo>
                    <a:pt x="4542586" y="169958"/>
                  </a:moveTo>
                  <a:cubicBezTo>
                    <a:pt x="4547065" y="169958"/>
                    <a:pt x="4550697" y="173589"/>
                    <a:pt x="4550697" y="178068"/>
                  </a:cubicBezTo>
                  <a:cubicBezTo>
                    <a:pt x="4550697" y="182548"/>
                    <a:pt x="4547065" y="186179"/>
                    <a:pt x="4542586" y="186179"/>
                  </a:cubicBezTo>
                  <a:cubicBezTo>
                    <a:pt x="4538107" y="186179"/>
                    <a:pt x="4534475" y="182548"/>
                    <a:pt x="4534475" y="178068"/>
                  </a:cubicBezTo>
                  <a:cubicBezTo>
                    <a:pt x="4534475" y="173589"/>
                    <a:pt x="4538107" y="169958"/>
                    <a:pt x="4542586" y="169958"/>
                  </a:cubicBezTo>
                  <a:close/>
                  <a:moveTo>
                    <a:pt x="4514341" y="169958"/>
                  </a:moveTo>
                  <a:cubicBezTo>
                    <a:pt x="4518821" y="169958"/>
                    <a:pt x="4522452" y="173589"/>
                    <a:pt x="4522452" y="178068"/>
                  </a:cubicBezTo>
                  <a:cubicBezTo>
                    <a:pt x="4522452" y="182548"/>
                    <a:pt x="4518821" y="186179"/>
                    <a:pt x="4514341" y="186179"/>
                  </a:cubicBezTo>
                  <a:cubicBezTo>
                    <a:pt x="4509862" y="186179"/>
                    <a:pt x="4506231" y="182548"/>
                    <a:pt x="4506231" y="178068"/>
                  </a:cubicBezTo>
                  <a:cubicBezTo>
                    <a:pt x="4506231" y="173589"/>
                    <a:pt x="4509862" y="169958"/>
                    <a:pt x="4514341" y="169958"/>
                  </a:cubicBezTo>
                  <a:close/>
                  <a:moveTo>
                    <a:pt x="4486095" y="169958"/>
                  </a:moveTo>
                  <a:cubicBezTo>
                    <a:pt x="4490575" y="169958"/>
                    <a:pt x="4494206" y="173589"/>
                    <a:pt x="4494206" y="178068"/>
                  </a:cubicBezTo>
                  <a:cubicBezTo>
                    <a:pt x="4494206" y="182548"/>
                    <a:pt x="4490575" y="186179"/>
                    <a:pt x="4486095" y="186179"/>
                  </a:cubicBezTo>
                  <a:cubicBezTo>
                    <a:pt x="4481616" y="186179"/>
                    <a:pt x="4477984" y="182548"/>
                    <a:pt x="4477984" y="178068"/>
                  </a:cubicBezTo>
                  <a:cubicBezTo>
                    <a:pt x="4477984" y="173589"/>
                    <a:pt x="4481616" y="169958"/>
                    <a:pt x="4486095" y="169958"/>
                  </a:cubicBezTo>
                  <a:close/>
                  <a:moveTo>
                    <a:pt x="4457850" y="169958"/>
                  </a:moveTo>
                  <a:cubicBezTo>
                    <a:pt x="4462330" y="169958"/>
                    <a:pt x="4465961" y="173589"/>
                    <a:pt x="4465961" y="178068"/>
                  </a:cubicBezTo>
                  <a:cubicBezTo>
                    <a:pt x="4465961" y="182548"/>
                    <a:pt x="4462330" y="186179"/>
                    <a:pt x="4457850" y="186179"/>
                  </a:cubicBezTo>
                  <a:cubicBezTo>
                    <a:pt x="4453371" y="186179"/>
                    <a:pt x="4449740" y="182548"/>
                    <a:pt x="4449740" y="178068"/>
                  </a:cubicBezTo>
                  <a:cubicBezTo>
                    <a:pt x="4449740" y="173589"/>
                    <a:pt x="4453371" y="169958"/>
                    <a:pt x="4457850" y="169958"/>
                  </a:cubicBezTo>
                  <a:close/>
                  <a:moveTo>
                    <a:pt x="4429604" y="169958"/>
                  </a:moveTo>
                  <a:cubicBezTo>
                    <a:pt x="4434084" y="169958"/>
                    <a:pt x="4437715" y="173589"/>
                    <a:pt x="4437715" y="178068"/>
                  </a:cubicBezTo>
                  <a:cubicBezTo>
                    <a:pt x="4437715" y="182548"/>
                    <a:pt x="4434084" y="186179"/>
                    <a:pt x="4429604" y="186179"/>
                  </a:cubicBezTo>
                  <a:cubicBezTo>
                    <a:pt x="4425125" y="186179"/>
                    <a:pt x="4421493" y="182548"/>
                    <a:pt x="4421493" y="178068"/>
                  </a:cubicBezTo>
                  <a:cubicBezTo>
                    <a:pt x="4421493" y="173589"/>
                    <a:pt x="4425125" y="169958"/>
                    <a:pt x="4429604" y="169958"/>
                  </a:cubicBezTo>
                  <a:close/>
                  <a:moveTo>
                    <a:pt x="4401359" y="169958"/>
                  </a:moveTo>
                  <a:cubicBezTo>
                    <a:pt x="4405839" y="169958"/>
                    <a:pt x="4409470" y="173589"/>
                    <a:pt x="4409470" y="178068"/>
                  </a:cubicBezTo>
                  <a:cubicBezTo>
                    <a:pt x="4409470" y="182548"/>
                    <a:pt x="4405839" y="186179"/>
                    <a:pt x="4401359" y="186179"/>
                  </a:cubicBezTo>
                  <a:cubicBezTo>
                    <a:pt x="4396880" y="186179"/>
                    <a:pt x="4393249" y="182548"/>
                    <a:pt x="4393249" y="178068"/>
                  </a:cubicBezTo>
                  <a:cubicBezTo>
                    <a:pt x="4393249" y="173589"/>
                    <a:pt x="4396880" y="169958"/>
                    <a:pt x="4401359" y="169958"/>
                  </a:cubicBezTo>
                  <a:close/>
                  <a:moveTo>
                    <a:pt x="4373113" y="169958"/>
                  </a:moveTo>
                  <a:cubicBezTo>
                    <a:pt x="4377593" y="169958"/>
                    <a:pt x="4381224" y="173589"/>
                    <a:pt x="4381224" y="178068"/>
                  </a:cubicBezTo>
                  <a:cubicBezTo>
                    <a:pt x="4381224" y="182548"/>
                    <a:pt x="4377593" y="186179"/>
                    <a:pt x="4373113" y="186179"/>
                  </a:cubicBezTo>
                  <a:cubicBezTo>
                    <a:pt x="4368634" y="186179"/>
                    <a:pt x="4365002" y="182548"/>
                    <a:pt x="4365002" y="178068"/>
                  </a:cubicBezTo>
                  <a:cubicBezTo>
                    <a:pt x="4365002" y="173589"/>
                    <a:pt x="4368634" y="169958"/>
                    <a:pt x="4373113" y="169958"/>
                  </a:cubicBezTo>
                  <a:close/>
                  <a:moveTo>
                    <a:pt x="4344869" y="169958"/>
                  </a:moveTo>
                  <a:cubicBezTo>
                    <a:pt x="4349348" y="169958"/>
                    <a:pt x="4352979" y="173589"/>
                    <a:pt x="4352979" y="178068"/>
                  </a:cubicBezTo>
                  <a:cubicBezTo>
                    <a:pt x="4352979" y="182548"/>
                    <a:pt x="4349348" y="186179"/>
                    <a:pt x="4344869" y="186179"/>
                  </a:cubicBezTo>
                  <a:cubicBezTo>
                    <a:pt x="4340389" y="186179"/>
                    <a:pt x="4336758" y="182548"/>
                    <a:pt x="4336758" y="178068"/>
                  </a:cubicBezTo>
                  <a:cubicBezTo>
                    <a:pt x="4336758" y="173589"/>
                    <a:pt x="4340389" y="169958"/>
                    <a:pt x="4344869" y="169958"/>
                  </a:cubicBezTo>
                  <a:close/>
                  <a:moveTo>
                    <a:pt x="4316622" y="169958"/>
                  </a:moveTo>
                  <a:cubicBezTo>
                    <a:pt x="4321102" y="169958"/>
                    <a:pt x="4324733" y="173589"/>
                    <a:pt x="4324733" y="178068"/>
                  </a:cubicBezTo>
                  <a:cubicBezTo>
                    <a:pt x="4324733" y="182548"/>
                    <a:pt x="4321102" y="186179"/>
                    <a:pt x="4316622" y="186179"/>
                  </a:cubicBezTo>
                  <a:cubicBezTo>
                    <a:pt x="4312143" y="186179"/>
                    <a:pt x="4308511" y="182548"/>
                    <a:pt x="4308511" y="178068"/>
                  </a:cubicBezTo>
                  <a:cubicBezTo>
                    <a:pt x="4308511" y="173589"/>
                    <a:pt x="4312143" y="169958"/>
                    <a:pt x="4316622" y="169958"/>
                  </a:cubicBezTo>
                  <a:close/>
                  <a:moveTo>
                    <a:pt x="4288378" y="169958"/>
                  </a:moveTo>
                  <a:cubicBezTo>
                    <a:pt x="4292857" y="169958"/>
                    <a:pt x="4296488" y="173589"/>
                    <a:pt x="4296488" y="178068"/>
                  </a:cubicBezTo>
                  <a:cubicBezTo>
                    <a:pt x="4296488" y="182548"/>
                    <a:pt x="4292857" y="186179"/>
                    <a:pt x="4288378" y="186179"/>
                  </a:cubicBezTo>
                  <a:cubicBezTo>
                    <a:pt x="4283898" y="186179"/>
                    <a:pt x="4280267" y="182548"/>
                    <a:pt x="4280267" y="178068"/>
                  </a:cubicBezTo>
                  <a:cubicBezTo>
                    <a:pt x="4280267" y="173589"/>
                    <a:pt x="4283898" y="169958"/>
                    <a:pt x="4288378" y="169958"/>
                  </a:cubicBezTo>
                  <a:close/>
                  <a:moveTo>
                    <a:pt x="4260131" y="169958"/>
                  </a:moveTo>
                  <a:cubicBezTo>
                    <a:pt x="4264611" y="169958"/>
                    <a:pt x="4268242" y="173589"/>
                    <a:pt x="4268242" y="178068"/>
                  </a:cubicBezTo>
                  <a:cubicBezTo>
                    <a:pt x="4268242" y="182548"/>
                    <a:pt x="4264611" y="186179"/>
                    <a:pt x="4260131" y="186179"/>
                  </a:cubicBezTo>
                  <a:cubicBezTo>
                    <a:pt x="4255652" y="186179"/>
                    <a:pt x="4252020" y="182548"/>
                    <a:pt x="4252020" y="178068"/>
                  </a:cubicBezTo>
                  <a:cubicBezTo>
                    <a:pt x="4252020" y="173589"/>
                    <a:pt x="4255652" y="169958"/>
                    <a:pt x="4260131" y="169958"/>
                  </a:cubicBezTo>
                  <a:close/>
                  <a:moveTo>
                    <a:pt x="4231887" y="169958"/>
                  </a:moveTo>
                  <a:cubicBezTo>
                    <a:pt x="4236366" y="169958"/>
                    <a:pt x="4239997" y="173589"/>
                    <a:pt x="4239997" y="178068"/>
                  </a:cubicBezTo>
                  <a:cubicBezTo>
                    <a:pt x="4239997" y="182548"/>
                    <a:pt x="4236366" y="186179"/>
                    <a:pt x="4231887" y="186179"/>
                  </a:cubicBezTo>
                  <a:cubicBezTo>
                    <a:pt x="4227407" y="186179"/>
                    <a:pt x="4223776" y="182548"/>
                    <a:pt x="4223776" y="178068"/>
                  </a:cubicBezTo>
                  <a:cubicBezTo>
                    <a:pt x="4223776" y="173589"/>
                    <a:pt x="4227407" y="169958"/>
                    <a:pt x="4231887" y="169958"/>
                  </a:cubicBezTo>
                  <a:close/>
                  <a:moveTo>
                    <a:pt x="4203640" y="169958"/>
                  </a:moveTo>
                  <a:cubicBezTo>
                    <a:pt x="4208120" y="169958"/>
                    <a:pt x="4211751" y="173589"/>
                    <a:pt x="4211751" y="178068"/>
                  </a:cubicBezTo>
                  <a:cubicBezTo>
                    <a:pt x="4211751" y="182548"/>
                    <a:pt x="4208120" y="186179"/>
                    <a:pt x="4203640" y="186179"/>
                  </a:cubicBezTo>
                  <a:cubicBezTo>
                    <a:pt x="4199161" y="186179"/>
                    <a:pt x="4195530" y="182548"/>
                    <a:pt x="4195530" y="178068"/>
                  </a:cubicBezTo>
                  <a:cubicBezTo>
                    <a:pt x="4195530" y="173589"/>
                    <a:pt x="4199161" y="169958"/>
                    <a:pt x="4203640" y="169958"/>
                  </a:cubicBezTo>
                  <a:close/>
                  <a:moveTo>
                    <a:pt x="4175396" y="169958"/>
                  </a:moveTo>
                  <a:cubicBezTo>
                    <a:pt x="4179875" y="169958"/>
                    <a:pt x="4183506" y="173589"/>
                    <a:pt x="4183506" y="178068"/>
                  </a:cubicBezTo>
                  <a:cubicBezTo>
                    <a:pt x="4183506" y="182548"/>
                    <a:pt x="4179875" y="186179"/>
                    <a:pt x="4175396" y="186179"/>
                  </a:cubicBezTo>
                  <a:cubicBezTo>
                    <a:pt x="4170916" y="186179"/>
                    <a:pt x="4167285" y="182548"/>
                    <a:pt x="4167285" y="178068"/>
                  </a:cubicBezTo>
                  <a:cubicBezTo>
                    <a:pt x="4167285" y="173589"/>
                    <a:pt x="4170916" y="169958"/>
                    <a:pt x="4175396" y="169958"/>
                  </a:cubicBezTo>
                  <a:close/>
                  <a:moveTo>
                    <a:pt x="4147149" y="169958"/>
                  </a:moveTo>
                  <a:cubicBezTo>
                    <a:pt x="4151629" y="169958"/>
                    <a:pt x="4155260" y="173589"/>
                    <a:pt x="4155260" y="178068"/>
                  </a:cubicBezTo>
                  <a:cubicBezTo>
                    <a:pt x="4155260" y="182548"/>
                    <a:pt x="4151629" y="186179"/>
                    <a:pt x="4147149" y="186179"/>
                  </a:cubicBezTo>
                  <a:cubicBezTo>
                    <a:pt x="4142670" y="186179"/>
                    <a:pt x="4139039" y="182548"/>
                    <a:pt x="4139039" y="178068"/>
                  </a:cubicBezTo>
                  <a:cubicBezTo>
                    <a:pt x="4139039" y="173589"/>
                    <a:pt x="4142670" y="169958"/>
                    <a:pt x="4147149" y="169958"/>
                  </a:cubicBezTo>
                  <a:close/>
                  <a:moveTo>
                    <a:pt x="4118905" y="169958"/>
                  </a:moveTo>
                  <a:cubicBezTo>
                    <a:pt x="4123384" y="169958"/>
                    <a:pt x="4127015" y="173589"/>
                    <a:pt x="4127015" y="178068"/>
                  </a:cubicBezTo>
                  <a:cubicBezTo>
                    <a:pt x="4127015" y="182548"/>
                    <a:pt x="4123384" y="186179"/>
                    <a:pt x="4118905" y="186179"/>
                  </a:cubicBezTo>
                  <a:cubicBezTo>
                    <a:pt x="4114425" y="186179"/>
                    <a:pt x="4110794" y="182548"/>
                    <a:pt x="4110794" y="178068"/>
                  </a:cubicBezTo>
                  <a:cubicBezTo>
                    <a:pt x="4110794" y="173589"/>
                    <a:pt x="4114425" y="169958"/>
                    <a:pt x="4118905" y="169958"/>
                  </a:cubicBezTo>
                  <a:close/>
                  <a:moveTo>
                    <a:pt x="4090658" y="169958"/>
                  </a:moveTo>
                  <a:cubicBezTo>
                    <a:pt x="4095138" y="169958"/>
                    <a:pt x="4098769" y="173589"/>
                    <a:pt x="4098769" y="178068"/>
                  </a:cubicBezTo>
                  <a:cubicBezTo>
                    <a:pt x="4098769" y="182548"/>
                    <a:pt x="4095138" y="186179"/>
                    <a:pt x="4090658" y="186179"/>
                  </a:cubicBezTo>
                  <a:cubicBezTo>
                    <a:pt x="4086179" y="186179"/>
                    <a:pt x="4082548" y="182548"/>
                    <a:pt x="4082548" y="178068"/>
                  </a:cubicBezTo>
                  <a:cubicBezTo>
                    <a:pt x="4082548" y="173589"/>
                    <a:pt x="4086179" y="169958"/>
                    <a:pt x="4090658" y="169958"/>
                  </a:cubicBezTo>
                  <a:close/>
                  <a:moveTo>
                    <a:pt x="4062414" y="169958"/>
                  </a:moveTo>
                  <a:cubicBezTo>
                    <a:pt x="4066893" y="169958"/>
                    <a:pt x="4070524" y="173589"/>
                    <a:pt x="4070524" y="178068"/>
                  </a:cubicBezTo>
                  <a:cubicBezTo>
                    <a:pt x="4070524" y="182548"/>
                    <a:pt x="4066893" y="186179"/>
                    <a:pt x="4062414" y="186179"/>
                  </a:cubicBezTo>
                  <a:cubicBezTo>
                    <a:pt x="4057934" y="186179"/>
                    <a:pt x="4054303" y="182548"/>
                    <a:pt x="4054303" y="178068"/>
                  </a:cubicBezTo>
                  <a:cubicBezTo>
                    <a:pt x="4054303" y="173589"/>
                    <a:pt x="4057934" y="169958"/>
                    <a:pt x="4062414" y="169958"/>
                  </a:cubicBezTo>
                  <a:close/>
                  <a:moveTo>
                    <a:pt x="4034167" y="169958"/>
                  </a:moveTo>
                  <a:cubicBezTo>
                    <a:pt x="4038647" y="169958"/>
                    <a:pt x="4042278" y="173589"/>
                    <a:pt x="4042278" y="178068"/>
                  </a:cubicBezTo>
                  <a:cubicBezTo>
                    <a:pt x="4042278" y="182548"/>
                    <a:pt x="4038647" y="186179"/>
                    <a:pt x="4034167" y="186179"/>
                  </a:cubicBezTo>
                  <a:cubicBezTo>
                    <a:pt x="4029688" y="186179"/>
                    <a:pt x="4026056" y="182548"/>
                    <a:pt x="4026056" y="178068"/>
                  </a:cubicBezTo>
                  <a:cubicBezTo>
                    <a:pt x="4026056" y="173589"/>
                    <a:pt x="4029688" y="169958"/>
                    <a:pt x="4034167" y="169958"/>
                  </a:cubicBezTo>
                  <a:close/>
                  <a:moveTo>
                    <a:pt x="4005923" y="169958"/>
                  </a:moveTo>
                  <a:cubicBezTo>
                    <a:pt x="4010402" y="169958"/>
                    <a:pt x="4014033" y="173589"/>
                    <a:pt x="4014033" y="178068"/>
                  </a:cubicBezTo>
                  <a:cubicBezTo>
                    <a:pt x="4014033" y="182548"/>
                    <a:pt x="4010402" y="186179"/>
                    <a:pt x="4005923" y="186179"/>
                  </a:cubicBezTo>
                  <a:cubicBezTo>
                    <a:pt x="4001443" y="186179"/>
                    <a:pt x="3997812" y="182548"/>
                    <a:pt x="3997812" y="178068"/>
                  </a:cubicBezTo>
                  <a:cubicBezTo>
                    <a:pt x="3997812" y="173589"/>
                    <a:pt x="4001443" y="169958"/>
                    <a:pt x="4005923" y="169958"/>
                  </a:cubicBezTo>
                  <a:close/>
                  <a:moveTo>
                    <a:pt x="3977676" y="169958"/>
                  </a:moveTo>
                  <a:cubicBezTo>
                    <a:pt x="3982156" y="169958"/>
                    <a:pt x="3985787" y="173589"/>
                    <a:pt x="3985787" y="178068"/>
                  </a:cubicBezTo>
                  <a:cubicBezTo>
                    <a:pt x="3985787" y="182548"/>
                    <a:pt x="3982156" y="186179"/>
                    <a:pt x="3977676" y="186179"/>
                  </a:cubicBezTo>
                  <a:cubicBezTo>
                    <a:pt x="3973197" y="186179"/>
                    <a:pt x="3969566" y="182548"/>
                    <a:pt x="3969566" y="178068"/>
                  </a:cubicBezTo>
                  <a:cubicBezTo>
                    <a:pt x="3969566" y="173589"/>
                    <a:pt x="3973197" y="169958"/>
                    <a:pt x="3977676" y="169958"/>
                  </a:cubicBezTo>
                  <a:close/>
                  <a:moveTo>
                    <a:pt x="3949432" y="169958"/>
                  </a:moveTo>
                  <a:cubicBezTo>
                    <a:pt x="3953911" y="169958"/>
                    <a:pt x="3957542" y="173589"/>
                    <a:pt x="3957542" y="178068"/>
                  </a:cubicBezTo>
                  <a:cubicBezTo>
                    <a:pt x="3957542" y="182548"/>
                    <a:pt x="3953911" y="186179"/>
                    <a:pt x="3949432" y="186179"/>
                  </a:cubicBezTo>
                  <a:cubicBezTo>
                    <a:pt x="3944953" y="186179"/>
                    <a:pt x="3941321" y="182548"/>
                    <a:pt x="3941321" y="178068"/>
                  </a:cubicBezTo>
                  <a:cubicBezTo>
                    <a:pt x="3941321" y="173589"/>
                    <a:pt x="3944952" y="169958"/>
                    <a:pt x="3949432" y="169958"/>
                  </a:cubicBezTo>
                  <a:close/>
                  <a:moveTo>
                    <a:pt x="3921185" y="169958"/>
                  </a:moveTo>
                  <a:cubicBezTo>
                    <a:pt x="3925665" y="169958"/>
                    <a:pt x="3929296" y="173589"/>
                    <a:pt x="3929296" y="178068"/>
                  </a:cubicBezTo>
                  <a:cubicBezTo>
                    <a:pt x="3929296" y="182548"/>
                    <a:pt x="3925665" y="186179"/>
                    <a:pt x="3921185" y="186179"/>
                  </a:cubicBezTo>
                  <a:cubicBezTo>
                    <a:pt x="3916706" y="186179"/>
                    <a:pt x="3913075" y="182548"/>
                    <a:pt x="3913075" y="178068"/>
                  </a:cubicBezTo>
                  <a:cubicBezTo>
                    <a:pt x="3913075" y="173589"/>
                    <a:pt x="3916706" y="169958"/>
                    <a:pt x="3921185" y="169958"/>
                  </a:cubicBezTo>
                  <a:close/>
                  <a:moveTo>
                    <a:pt x="3892941" y="169958"/>
                  </a:moveTo>
                  <a:cubicBezTo>
                    <a:pt x="3897420" y="169958"/>
                    <a:pt x="3901051" y="173589"/>
                    <a:pt x="3901051" y="178068"/>
                  </a:cubicBezTo>
                  <a:cubicBezTo>
                    <a:pt x="3901051" y="182548"/>
                    <a:pt x="3897420" y="186179"/>
                    <a:pt x="3892941" y="186179"/>
                  </a:cubicBezTo>
                  <a:cubicBezTo>
                    <a:pt x="3888461" y="186179"/>
                    <a:pt x="3884830" y="182548"/>
                    <a:pt x="3884830" y="178068"/>
                  </a:cubicBezTo>
                  <a:cubicBezTo>
                    <a:pt x="3884830" y="173589"/>
                    <a:pt x="3888461" y="169958"/>
                    <a:pt x="3892941" y="169958"/>
                  </a:cubicBezTo>
                  <a:close/>
                  <a:moveTo>
                    <a:pt x="3864694" y="169958"/>
                  </a:moveTo>
                  <a:cubicBezTo>
                    <a:pt x="3869174" y="169958"/>
                    <a:pt x="3872805" y="173589"/>
                    <a:pt x="3872805" y="178068"/>
                  </a:cubicBezTo>
                  <a:cubicBezTo>
                    <a:pt x="3872805" y="182548"/>
                    <a:pt x="3869174" y="186179"/>
                    <a:pt x="3864694" y="186179"/>
                  </a:cubicBezTo>
                  <a:cubicBezTo>
                    <a:pt x="3860215" y="186179"/>
                    <a:pt x="3856584" y="182548"/>
                    <a:pt x="3856584" y="178068"/>
                  </a:cubicBezTo>
                  <a:cubicBezTo>
                    <a:pt x="3856584" y="173589"/>
                    <a:pt x="3860215" y="169958"/>
                    <a:pt x="3864694" y="169958"/>
                  </a:cubicBezTo>
                  <a:close/>
                  <a:moveTo>
                    <a:pt x="3836450" y="169958"/>
                  </a:moveTo>
                  <a:cubicBezTo>
                    <a:pt x="3840929" y="169958"/>
                    <a:pt x="3844561" y="173589"/>
                    <a:pt x="3844561" y="178068"/>
                  </a:cubicBezTo>
                  <a:cubicBezTo>
                    <a:pt x="3844561" y="182548"/>
                    <a:pt x="3840929" y="186179"/>
                    <a:pt x="3836450" y="186179"/>
                  </a:cubicBezTo>
                  <a:cubicBezTo>
                    <a:pt x="3831971" y="186179"/>
                    <a:pt x="3828339" y="182548"/>
                    <a:pt x="3828339" y="178068"/>
                  </a:cubicBezTo>
                  <a:cubicBezTo>
                    <a:pt x="3828339" y="173589"/>
                    <a:pt x="3831971" y="169958"/>
                    <a:pt x="3836450" y="169958"/>
                  </a:cubicBezTo>
                  <a:close/>
                  <a:moveTo>
                    <a:pt x="3808203" y="169958"/>
                  </a:moveTo>
                  <a:cubicBezTo>
                    <a:pt x="3812683" y="169958"/>
                    <a:pt x="3816314" y="173589"/>
                    <a:pt x="3816314" y="178068"/>
                  </a:cubicBezTo>
                  <a:cubicBezTo>
                    <a:pt x="3816314" y="182548"/>
                    <a:pt x="3812683" y="186179"/>
                    <a:pt x="3808203" y="186179"/>
                  </a:cubicBezTo>
                  <a:cubicBezTo>
                    <a:pt x="3803724" y="186179"/>
                    <a:pt x="3800093" y="182548"/>
                    <a:pt x="3800093" y="178068"/>
                  </a:cubicBezTo>
                  <a:cubicBezTo>
                    <a:pt x="3800093" y="173589"/>
                    <a:pt x="3803724" y="169958"/>
                    <a:pt x="3808203" y="169958"/>
                  </a:cubicBezTo>
                  <a:close/>
                  <a:moveTo>
                    <a:pt x="3779959" y="169958"/>
                  </a:moveTo>
                  <a:cubicBezTo>
                    <a:pt x="3784438" y="169958"/>
                    <a:pt x="3788070" y="173589"/>
                    <a:pt x="3788070" y="178068"/>
                  </a:cubicBezTo>
                  <a:cubicBezTo>
                    <a:pt x="3788070" y="182548"/>
                    <a:pt x="3784438" y="186179"/>
                    <a:pt x="3779959" y="186179"/>
                  </a:cubicBezTo>
                  <a:cubicBezTo>
                    <a:pt x="3775480" y="186179"/>
                    <a:pt x="3771848" y="182548"/>
                    <a:pt x="3771848" y="178068"/>
                  </a:cubicBezTo>
                  <a:cubicBezTo>
                    <a:pt x="3771848" y="173589"/>
                    <a:pt x="3775480" y="169958"/>
                    <a:pt x="3779959" y="169958"/>
                  </a:cubicBezTo>
                  <a:close/>
                  <a:moveTo>
                    <a:pt x="3751713" y="169958"/>
                  </a:moveTo>
                  <a:cubicBezTo>
                    <a:pt x="3756192" y="169958"/>
                    <a:pt x="3759823" y="173589"/>
                    <a:pt x="3759823" y="178068"/>
                  </a:cubicBezTo>
                  <a:cubicBezTo>
                    <a:pt x="3759823" y="182548"/>
                    <a:pt x="3756192" y="186179"/>
                    <a:pt x="3751713" y="186179"/>
                  </a:cubicBezTo>
                  <a:cubicBezTo>
                    <a:pt x="3747233" y="186179"/>
                    <a:pt x="3743602" y="182548"/>
                    <a:pt x="3743602" y="178068"/>
                  </a:cubicBezTo>
                  <a:cubicBezTo>
                    <a:pt x="3743602" y="173589"/>
                    <a:pt x="3747233" y="169958"/>
                    <a:pt x="3751713" y="169958"/>
                  </a:cubicBezTo>
                  <a:close/>
                  <a:moveTo>
                    <a:pt x="3723468" y="169958"/>
                  </a:moveTo>
                  <a:cubicBezTo>
                    <a:pt x="3727947" y="169958"/>
                    <a:pt x="3731579" y="173589"/>
                    <a:pt x="3731579" y="178068"/>
                  </a:cubicBezTo>
                  <a:cubicBezTo>
                    <a:pt x="3731579" y="182548"/>
                    <a:pt x="3727947" y="186179"/>
                    <a:pt x="3723468" y="186179"/>
                  </a:cubicBezTo>
                  <a:cubicBezTo>
                    <a:pt x="3718989" y="186179"/>
                    <a:pt x="3715357" y="182548"/>
                    <a:pt x="3715357" y="178068"/>
                  </a:cubicBezTo>
                  <a:cubicBezTo>
                    <a:pt x="3715357" y="173589"/>
                    <a:pt x="3718989" y="169958"/>
                    <a:pt x="3723468" y="169958"/>
                  </a:cubicBezTo>
                  <a:close/>
                  <a:moveTo>
                    <a:pt x="3695221" y="169958"/>
                  </a:moveTo>
                  <a:cubicBezTo>
                    <a:pt x="3699701" y="169958"/>
                    <a:pt x="3703332" y="173589"/>
                    <a:pt x="3703332" y="178068"/>
                  </a:cubicBezTo>
                  <a:cubicBezTo>
                    <a:pt x="3703332" y="182548"/>
                    <a:pt x="3699701" y="186179"/>
                    <a:pt x="3695221" y="186179"/>
                  </a:cubicBezTo>
                  <a:cubicBezTo>
                    <a:pt x="3690742" y="186179"/>
                    <a:pt x="3687111" y="182548"/>
                    <a:pt x="3687111" y="178068"/>
                  </a:cubicBezTo>
                  <a:cubicBezTo>
                    <a:pt x="3687111" y="173589"/>
                    <a:pt x="3690742" y="169958"/>
                    <a:pt x="3695221" y="169958"/>
                  </a:cubicBezTo>
                  <a:close/>
                  <a:moveTo>
                    <a:pt x="3666977" y="169958"/>
                  </a:moveTo>
                  <a:cubicBezTo>
                    <a:pt x="3671456" y="169958"/>
                    <a:pt x="3675088" y="173589"/>
                    <a:pt x="3675088" y="178068"/>
                  </a:cubicBezTo>
                  <a:cubicBezTo>
                    <a:pt x="3675088" y="182548"/>
                    <a:pt x="3671456" y="186179"/>
                    <a:pt x="3666977" y="186179"/>
                  </a:cubicBezTo>
                  <a:cubicBezTo>
                    <a:pt x="3662497" y="186179"/>
                    <a:pt x="3658866" y="182548"/>
                    <a:pt x="3658866" y="178068"/>
                  </a:cubicBezTo>
                  <a:cubicBezTo>
                    <a:pt x="3658866" y="173589"/>
                    <a:pt x="3662497" y="169958"/>
                    <a:pt x="3666977" y="169958"/>
                  </a:cubicBezTo>
                  <a:close/>
                  <a:moveTo>
                    <a:pt x="3638731" y="169958"/>
                  </a:moveTo>
                  <a:cubicBezTo>
                    <a:pt x="3643210" y="169958"/>
                    <a:pt x="3646841" y="173589"/>
                    <a:pt x="3646841" y="178068"/>
                  </a:cubicBezTo>
                  <a:cubicBezTo>
                    <a:pt x="3646841" y="182548"/>
                    <a:pt x="3643210" y="186179"/>
                    <a:pt x="3638731" y="186179"/>
                  </a:cubicBezTo>
                  <a:cubicBezTo>
                    <a:pt x="3634251" y="186179"/>
                    <a:pt x="3630620" y="182548"/>
                    <a:pt x="3630620" y="178068"/>
                  </a:cubicBezTo>
                  <a:cubicBezTo>
                    <a:pt x="3630620" y="173589"/>
                    <a:pt x="3634251" y="169958"/>
                    <a:pt x="3638731" y="169958"/>
                  </a:cubicBezTo>
                  <a:close/>
                  <a:moveTo>
                    <a:pt x="3610486" y="169958"/>
                  </a:moveTo>
                  <a:cubicBezTo>
                    <a:pt x="3614966" y="169958"/>
                    <a:pt x="3618597" y="173589"/>
                    <a:pt x="3618597" y="178068"/>
                  </a:cubicBezTo>
                  <a:cubicBezTo>
                    <a:pt x="3618597" y="182548"/>
                    <a:pt x="3614966" y="186179"/>
                    <a:pt x="3610486" y="186179"/>
                  </a:cubicBezTo>
                  <a:cubicBezTo>
                    <a:pt x="3606007" y="186179"/>
                    <a:pt x="3602375" y="182548"/>
                    <a:pt x="3602375" y="178068"/>
                  </a:cubicBezTo>
                  <a:cubicBezTo>
                    <a:pt x="3602375" y="173589"/>
                    <a:pt x="3606007" y="169958"/>
                    <a:pt x="3610486" y="169958"/>
                  </a:cubicBezTo>
                  <a:close/>
                  <a:moveTo>
                    <a:pt x="3582240" y="169958"/>
                  </a:moveTo>
                  <a:cubicBezTo>
                    <a:pt x="3586719" y="169958"/>
                    <a:pt x="3590350" y="173589"/>
                    <a:pt x="3590350" y="178068"/>
                  </a:cubicBezTo>
                  <a:cubicBezTo>
                    <a:pt x="3590350" y="182548"/>
                    <a:pt x="3586719" y="186179"/>
                    <a:pt x="3582240" y="186179"/>
                  </a:cubicBezTo>
                  <a:cubicBezTo>
                    <a:pt x="3577761" y="186179"/>
                    <a:pt x="3574129" y="182548"/>
                    <a:pt x="3574129" y="178068"/>
                  </a:cubicBezTo>
                  <a:cubicBezTo>
                    <a:pt x="3574129" y="173589"/>
                    <a:pt x="3577761" y="169958"/>
                    <a:pt x="3582240" y="169958"/>
                  </a:cubicBezTo>
                  <a:close/>
                  <a:moveTo>
                    <a:pt x="3553994" y="169958"/>
                  </a:moveTo>
                  <a:cubicBezTo>
                    <a:pt x="3558474" y="169958"/>
                    <a:pt x="3562105" y="173589"/>
                    <a:pt x="3562105" y="178068"/>
                  </a:cubicBezTo>
                  <a:cubicBezTo>
                    <a:pt x="3562105" y="182548"/>
                    <a:pt x="3558474" y="186179"/>
                    <a:pt x="3553994" y="186179"/>
                  </a:cubicBezTo>
                  <a:cubicBezTo>
                    <a:pt x="3549515" y="186179"/>
                    <a:pt x="3545884" y="182548"/>
                    <a:pt x="3545884" y="178068"/>
                  </a:cubicBezTo>
                  <a:cubicBezTo>
                    <a:pt x="3545884" y="173589"/>
                    <a:pt x="3549515" y="169958"/>
                    <a:pt x="3553994" y="169958"/>
                  </a:cubicBezTo>
                  <a:close/>
                  <a:moveTo>
                    <a:pt x="3525749" y="169958"/>
                  </a:moveTo>
                  <a:cubicBezTo>
                    <a:pt x="3530228" y="169958"/>
                    <a:pt x="3533859" y="173589"/>
                    <a:pt x="3533859" y="178068"/>
                  </a:cubicBezTo>
                  <a:cubicBezTo>
                    <a:pt x="3533859" y="182548"/>
                    <a:pt x="3530228" y="186179"/>
                    <a:pt x="3525749" y="186179"/>
                  </a:cubicBezTo>
                  <a:cubicBezTo>
                    <a:pt x="3521269" y="186179"/>
                    <a:pt x="3517638" y="182548"/>
                    <a:pt x="3517638" y="178068"/>
                  </a:cubicBezTo>
                  <a:cubicBezTo>
                    <a:pt x="3517638" y="173589"/>
                    <a:pt x="3521269" y="169958"/>
                    <a:pt x="3525749" y="169958"/>
                  </a:cubicBezTo>
                  <a:close/>
                  <a:moveTo>
                    <a:pt x="3497504" y="169958"/>
                  </a:moveTo>
                  <a:cubicBezTo>
                    <a:pt x="3501983" y="169958"/>
                    <a:pt x="3505614" y="173589"/>
                    <a:pt x="3505614" y="178068"/>
                  </a:cubicBezTo>
                  <a:cubicBezTo>
                    <a:pt x="3505614" y="182548"/>
                    <a:pt x="3501983" y="186179"/>
                    <a:pt x="3497504" y="186179"/>
                  </a:cubicBezTo>
                  <a:cubicBezTo>
                    <a:pt x="3493024" y="186179"/>
                    <a:pt x="3489393" y="182548"/>
                    <a:pt x="3489393" y="178068"/>
                  </a:cubicBezTo>
                  <a:cubicBezTo>
                    <a:pt x="3489393" y="173589"/>
                    <a:pt x="3493024" y="169958"/>
                    <a:pt x="3497504" y="169958"/>
                  </a:cubicBezTo>
                  <a:close/>
                  <a:moveTo>
                    <a:pt x="3469258" y="169958"/>
                  </a:moveTo>
                  <a:cubicBezTo>
                    <a:pt x="3473738" y="169958"/>
                    <a:pt x="3477369" y="173589"/>
                    <a:pt x="3477369" y="178068"/>
                  </a:cubicBezTo>
                  <a:cubicBezTo>
                    <a:pt x="3477369" y="182548"/>
                    <a:pt x="3473738" y="186179"/>
                    <a:pt x="3469258" y="186179"/>
                  </a:cubicBezTo>
                  <a:cubicBezTo>
                    <a:pt x="3464779" y="186179"/>
                    <a:pt x="3461147" y="182548"/>
                    <a:pt x="3461147" y="178068"/>
                  </a:cubicBezTo>
                  <a:cubicBezTo>
                    <a:pt x="3461147" y="173589"/>
                    <a:pt x="3464779" y="169958"/>
                    <a:pt x="3469258" y="169958"/>
                  </a:cubicBezTo>
                  <a:close/>
                  <a:moveTo>
                    <a:pt x="3441013" y="169958"/>
                  </a:moveTo>
                  <a:cubicBezTo>
                    <a:pt x="3445492" y="169958"/>
                    <a:pt x="3449124" y="173589"/>
                    <a:pt x="3449124" y="178068"/>
                  </a:cubicBezTo>
                  <a:cubicBezTo>
                    <a:pt x="3449124" y="182548"/>
                    <a:pt x="3445492" y="186179"/>
                    <a:pt x="3441013" y="186179"/>
                  </a:cubicBezTo>
                  <a:cubicBezTo>
                    <a:pt x="3436533" y="186179"/>
                    <a:pt x="3432902" y="182548"/>
                    <a:pt x="3432902" y="178068"/>
                  </a:cubicBezTo>
                  <a:cubicBezTo>
                    <a:pt x="3432902" y="173589"/>
                    <a:pt x="3436533" y="169958"/>
                    <a:pt x="3441013" y="169958"/>
                  </a:cubicBezTo>
                  <a:close/>
                  <a:moveTo>
                    <a:pt x="3412767" y="169958"/>
                  </a:moveTo>
                  <a:cubicBezTo>
                    <a:pt x="3417247" y="169958"/>
                    <a:pt x="3420878" y="173589"/>
                    <a:pt x="3420878" y="178068"/>
                  </a:cubicBezTo>
                  <a:cubicBezTo>
                    <a:pt x="3420878" y="182548"/>
                    <a:pt x="3417247" y="186179"/>
                    <a:pt x="3412767" y="186179"/>
                  </a:cubicBezTo>
                  <a:cubicBezTo>
                    <a:pt x="3408288" y="186179"/>
                    <a:pt x="3404656" y="182548"/>
                    <a:pt x="3404656" y="178068"/>
                  </a:cubicBezTo>
                  <a:cubicBezTo>
                    <a:pt x="3404656" y="173589"/>
                    <a:pt x="3408288" y="169958"/>
                    <a:pt x="3412767" y="169958"/>
                  </a:cubicBezTo>
                  <a:close/>
                  <a:moveTo>
                    <a:pt x="3384549" y="169958"/>
                  </a:moveTo>
                  <a:cubicBezTo>
                    <a:pt x="3389028" y="169958"/>
                    <a:pt x="3392660" y="173589"/>
                    <a:pt x="3392660" y="178068"/>
                  </a:cubicBezTo>
                  <a:cubicBezTo>
                    <a:pt x="3392660" y="182548"/>
                    <a:pt x="3389028" y="186179"/>
                    <a:pt x="3384549" y="186179"/>
                  </a:cubicBezTo>
                  <a:cubicBezTo>
                    <a:pt x="3380069" y="186179"/>
                    <a:pt x="3376438" y="182548"/>
                    <a:pt x="3376438" y="178068"/>
                  </a:cubicBezTo>
                  <a:cubicBezTo>
                    <a:pt x="3376438" y="173589"/>
                    <a:pt x="3380069" y="169958"/>
                    <a:pt x="3384549" y="169958"/>
                  </a:cubicBezTo>
                  <a:close/>
                  <a:moveTo>
                    <a:pt x="3356311" y="169958"/>
                  </a:moveTo>
                  <a:cubicBezTo>
                    <a:pt x="3360790" y="169958"/>
                    <a:pt x="3364422" y="173589"/>
                    <a:pt x="3364422" y="178068"/>
                  </a:cubicBezTo>
                  <a:cubicBezTo>
                    <a:pt x="3364422" y="182548"/>
                    <a:pt x="3360790" y="186179"/>
                    <a:pt x="3356311" y="186179"/>
                  </a:cubicBezTo>
                  <a:cubicBezTo>
                    <a:pt x="3351831" y="186179"/>
                    <a:pt x="3348200" y="182548"/>
                    <a:pt x="3348200" y="178068"/>
                  </a:cubicBezTo>
                  <a:cubicBezTo>
                    <a:pt x="3348200" y="173589"/>
                    <a:pt x="3351831" y="169958"/>
                    <a:pt x="3356311" y="169958"/>
                  </a:cubicBezTo>
                  <a:close/>
                  <a:moveTo>
                    <a:pt x="3328066" y="169958"/>
                  </a:moveTo>
                  <a:cubicBezTo>
                    <a:pt x="3332546" y="169958"/>
                    <a:pt x="3336177" y="173589"/>
                    <a:pt x="3336177" y="178068"/>
                  </a:cubicBezTo>
                  <a:cubicBezTo>
                    <a:pt x="3336177" y="182548"/>
                    <a:pt x="3332546" y="186179"/>
                    <a:pt x="3328066" y="186179"/>
                  </a:cubicBezTo>
                  <a:cubicBezTo>
                    <a:pt x="3323587" y="186179"/>
                    <a:pt x="3319955" y="182548"/>
                    <a:pt x="3319955" y="178068"/>
                  </a:cubicBezTo>
                  <a:cubicBezTo>
                    <a:pt x="3319955" y="173589"/>
                    <a:pt x="3323587" y="169958"/>
                    <a:pt x="3328066" y="169958"/>
                  </a:cubicBezTo>
                  <a:close/>
                  <a:moveTo>
                    <a:pt x="3299820" y="169958"/>
                  </a:moveTo>
                  <a:cubicBezTo>
                    <a:pt x="3304299" y="169958"/>
                    <a:pt x="3307930" y="173589"/>
                    <a:pt x="3307930" y="178068"/>
                  </a:cubicBezTo>
                  <a:cubicBezTo>
                    <a:pt x="3307930" y="182548"/>
                    <a:pt x="3304299" y="186179"/>
                    <a:pt x="3299820" y="186179"/>
                  </a:cubicBezTo>
                  <a:cubicBezTo>
                    <a:pt x="3295340" y="186179"/>
                    <a:pt x="3291709" y="182548"/>
                    <a:pt x="3291709" y="178068"/>
                  </a:cubicBezTo>
                  <a:cubicBezTo>
                    <a:pt x="3291709" y="173589"/>
                    <a:pt x="3295340" y="169958"/>
                    <a:pt x="3299820" y="169958"/>
                  </a:cubicBezTo>
                  <a:close/>
                  <a:moveTo>
                    <a:pt x="3271575" y="169958"/>
                  </a:moveTo>
                  <a:cubicBezTo>
                    <a:pt x="3276054" y="169958"/>
                    <a:pt x="3279686" y="173589"/>
                    <a:pt x="3279686" y="178068"/>
                  </a:cubicBezTo>
                  <a:cubicBezTo>
                    <a:pt x="3279686" y="182548"/>
                    <a:pt x="3276054" y="186179"/>
                    <a:pt x="3271575" y="186179"/>
                  </a:cubicBezTo>
                  <a:cubicBezTo>
                    <a:pt x="3267095" y="186179"/>
                    <a:pt x="3263464" y="182548"/>
                    <a:pt x="3263464" y="178068"/>
                  </a:cubicBezTo>
                  <a:cubicBezTo>
                    <a:pt x="3263464" y="173589"/>
                    <a:pt x="3267095" y="169958"/>
                    <a:pt x="3271575" y="169958"/>
                  </a:cubicBezTo>
                  <a:close/>
                  <a:moveTo>
                    <a:pt x="3243329" y="169958"/>
                  </a:moveTo>
                  <a:cubicBezTo>
                    <a:pt x="3247808" y="169958"/>
                    <a:pt x="3251439" y="173589"/>
                    <a:pt x="3251439" y="178068"/>
                  </a:cubicBezTo>
                  <a:cubicBezTo>
                    <a:pt x="3251439" y="182548"/>
                    <a:pt x="3247808" y="186179"/>
                    <a:pt x="3243329" y="186179"/>
                  </a:cubicBezTo>
                  <a:cubicBezTo>
                    <a:pt x="3238850" y="186179"/>
                    <a:pt x="3235218" y="182548"/>
                    <a:pt x="3235218" y="178068"/>
                  </a:cubicBezTo>
                  <a:cubicBezTo>
                    <a:pt x="3235218" y="173589"/>
                    <a:pt x="3238850" y="169958"/>
                    <a:pt x="3243329" y="169958"/>
                  </a:cubicBezTo>
                  <a:close/>
                  <a:moveTo>
                    <a:pt x="3215084" y="169958"/>
                  </a:moveTo>
                  <a:cubicBezTo>
                    <a:pt x="3219564" y="169958"/>
                    <a:pt x="3223195" y="173589"/>
                    <a:pt x="3223195" y="178068"/>
                  </a:cubicBezTo>
                  <a:cubicBezTo>
                    <a:pt x="3223195" y="182548"/>
                    <a:pt x="3219564" y="186179"/>
                    <a:pt x="3215084" y="186179"/>
                  </a:cubicBezTo>
                  <a:cubicBezTo>
                    <a:pt x="3210605" y="186179"/>
                    <a:pt x="3206974" y="182548"/>
                    <a:pt x="3206974" y="178068"/>
                  </a:cubicBezTo>
                  <a:cubicBezTo>
                    <a:pt x="3206974" y="173589"/>
                    <a:pt x="3210605" y="169958"/>
                    <a:pt x="3215084" y="169958"/>
                  </a:cubicBezTo>
                  <a:close/>
                  <a:moveTo>
                    <a:pt x="3186838" y="169958"/>
                  </a:moveTo>
                  <a:cubicBezTo>
                    <a:pt x="3191317" y="169958"/>
                    <a:pt x="3194948" y="173589"/>
                    <a:pt x="3194948" y="178068"/>
                  </a:cubicBezTo>
                  <a:cubicBezTo>
                    <a:pt x="3194948" y="182548"/>
                    <a:pt x="3191317" y="186179"/>
                    <a:pt x="3186838" y="186179"/>
                  </a:cubicBezTo>
                  <a:cubicBezTo>
                    <a:pt x="3182358" y="186179"/>
                    <a:pt x="3178727" y="182548"/>
                    <a:pt x="3178727" y="178068"/>
                  </a:cubicBezTo>
                  <a:cubicBezTo>
                    <a:pt x="3178727" y="173589"/>
                    <a:pt x="3182358" y="169958"/>
                    <a:pt x="3186838" y="169958"/>
                  </a:cubicBezTo>
                  <a:close/>
                  <a:moveTo>
                    <a:pt x="3158593" y="169958"/>
                  </a:moveTo>
                  <a:cubicBezTo>
                    <a:pt x="3163073" y="169958"/>
                    <a:pt x="3166704" y="173589"/>
                    <a:pt x="3166704" y="178068"/>
                  </a:cubicBezTo>
                  <a:cubicBezTo>
                    <a:pt x="3166704" y="182548"/>
                    <a:pt x="3163073" y="186179"/>
                    <a:pt x="3158593" y="186179"/>
                  </a:cubicBezTo>
                  <a:cubicBezTo>
                    <a:pt x="3154114" y="186179"/>
                    <a:pt x="3150482" y="182548"/>
                    <a:pt x="3150482" y="178068"/>
                  </a:cubicBezTo>
                  <a:cubicBezTo>
                    <a:pt x="3150482" y="173589"/>
                    <a:pt x="3154114" y="169958"/>
                    <a:pt x="3158593" y="169958"/>
                  </a:cubicBezTo>
                  <a:close/>
                  <a:moveTo>
                    <a:pt x="3130347" y="169958"/>
                  </a:moveTo>
                  <a:cubicBezTo>
                    <a:pt x="3134826" y="169958"/>
                    <a:pt x="3138457" y="173589"/>
                    <a:pt x="3138457" y="178068"/>
                  </a:cubicBezTo>
                  <a:cubicBezTo>
                    <a:pt x="3138457" y="182548"/>
                    <a:pt x="3134826" y="186179"/>
                    <a:pt x="3130347" y="186179"/>
                  </a:cubicBezTo>
                  <a:cubicBezTo>
                    <a:pt x="3125868" y="186179"/>
                    <a:pt x="3122236" y="182548"/>
                    <a:pt x="3122236" y="178068"/>
                  </a:cubicBezTo>
                  <a:cubicBezTo>
                    <a:pt x="3122236" y="173589"/>
                    <a:pt x="3125868" y="169958"/>
                    <a:pt x="3130347" y="169958"/>
                  </a:cubicBezTo>
                  <a:close/>
                  <a:moveTo>
                    <a:pt x="3102102" y="169958"/>
                  </a:moveTo>
                  <a:cubicBezTo>
                    <a:pt x="3106582" y="169958"/>
                    <a:pt x="3110213" y="173589"/>
                    <a:pt x="3110213" y="178068"/>
                  </a:cubicBezTo>
                  <a:cubicBezTo>
                    <a:pt x="3110213" y="182548"/>
                    <a:pt x="3106582" y="186179"/>
                    <a:pt x="3102102" y="186179"/>
                  </a:cubicBezTo>
                  <a:cubicBezTo>
                    <a:pt x="3097623" y="186179"/>
                    <a:pt x="3093992" y="182548"/>
                    <a:pt x="3093992" y="178068"/>
                  </a:cubicBezTo>
                  <a:cubicBezTo>
                    <a:pt x="3093992" y="173589"/>
                    <a:pt x="3097623" y="169958"/>
                    <a:pt x="3102102" y="169958"/>
                  </a:cubicBezTo>
                  <a:close/>
                  <a:moveTo>
                    <a:pt x="3073856" y="169958"/>
                  </a:moveTo>
                  <a:cubicBezTo>
                    <a:pt x="3078335" y="169958"/>
                    <a:pt x="3081967" y="173589"/>
                    <a:pt x="3081967" y="178068"/>
                  </a:cubicBezTo>
                  <a:cubicBezTo>
                    <a:pt x="3081967" y="182548"/>
                    <a:pt x="3078335" y="186179"/>
                    <a:pt x="3073856" y="186179"/>
                  </a:cubicBezTo>
                  <a:cubicBezTo>
                    <a:pt x="3069376" y="186179"/>
                    <a:pt x="3065745" y="182548"/>
                    <a:pt x="3065745" y="178068"/>
                  </a:cubicBezTo>
                  <a:cubicBezTo>
                    <a:pt x="3065745" y="173589"/>
                    <a:pt x="3069376" y="169958"/>
                    <a:pt x="3073856" y="169958"/>
                  </a:cubicBezTo>
                  <a:close/>
                  <a:moveTo>
                    <a:pt x="3045611" y="169958"/>
                  </a:moveTo>
                  <a:cubicBezTo>
                    <a:pt x="3050091" y="169958"/>
                    <a:pt x="3053722" y="173589"/>
                    <a:pt x="3053722" y="178068"/>
                  </a:cubicBezTo>
                  <a:cubicBezTo>
                    <a:pt x="3053722" y="182548"/>
                    <a:pt x="3050091" y="186179"/>
                    <a:pt x="3045611" y="186179"/>
                  </a:cubicBezTo>
                  <a:cubicBezTo>
                    <a:pt x="3041132" y="186179"/>
                    <a:pt x="3037500" y="182548"/>
                    <a:pt x="3037500" y="178068"/>
                  </a:cubicBezTo>
                  <a:cubicBezTo>
                    <a:pt x="3037500" y="173589"/>
                    <a:pt x="3041132" y="169958"/>
                    <a:pt x="3045611" y="169958"/>
                  </a:cubicBezTo>
                  <a:close/>
                  <a:moveTo>
                    <a:pt x="3017365" y="169958"/>
                  </a:moveTo>
                  <a:cubicBezTo>
                    <a:pt x="3021844" y="169958"/>
                    <a:pt x="3025476" y="173589"/>
                    <a:pt x="3025476" y="178068"/>
                  </a:cubicBezTo>
                  <a:cubicBezTo>
                    <a:pt x="3025476" y="182548"/>
                    <a:pt x="3021844" y="186179"/>
                    <a:pt x="3017365" y="186179"/>
                  </a:cubicBezTo>
                  <a:cubicBezTo>
                    <a:pt x="3012886" y="186179"/>
                    <a:pt x="3009254" y="182548"/>
                    <a:pt x="3009254" y="178068"/>
                  </a:cubicBezTo>
                  <a:cubicBezTo>
                    <a:pt x="3009254" y="173589"/>
                    <a:pt x="3012886" y="169958"/>
                    <a:pt x="3017365" y="169958"/>
                  </a:cubicBezTo>
                  <a:close/>
                  <a:moveTo>
                    <a:pt x="2989120" y="169958"/>
                  </a:moveTo>
                  <a:cubicBezTo>
                    <a:pt x="2993600" y="169958"/>
                    <a:pt x="2997231" y="173589"/>
                    <a:pt x="2997231" y="178068"/>
                  </a:cubicBezTo>
                  <a:cubicBezTo>
                    <a:pt x="2997231" y="182548"/>
                    <a:pt x="2993600" y="186179"/>
                    <a:pt x="2989120" y="186179"/>
                  </a:cubicBezTo>
                  <a:cubicBezTo>
                    <a:pt x="2984641" y="186179"/>
                    <a:pt x="2981010" y="182548"/>
                    <a:pt x="2981010" y="178068"/>
                  </a:cubicBezTo>
                  <a:cubicBezTo>
                    <a:pt x="2981010" y="173589"/>
                    <a:pt x="2984641" y="169958"/>
                    <a:pt x="2989120" y="169958"/>
                  </a:cubicBezTo>
                  <a:close/>
                  <a:moveTo>
                    <a:pt x="2960874" y="169958"/>
                  </a:moveTo>
                  <a:cubicBezTo>
                    <a:pt x="2965353" y="169958"/>
                    <a:pt x="2968985" y="173589"/>
                    <a:pt x="2968985" y="178068"/>
                  </a:cubicBezTo>
                  <a:cubicBezTo>
                    <a:pt x="2968985" y="182548"/>
                    <a:pt x="2965353" y="186179"/>
                    <a:pt x="2960874" y="186179"/>
                  </a:cubicBezTo>
                  <a:cubicBezTo>
                    <a:pt x="2956395" y="186179"/>
                    <a:pt x="2952763" y="182548"/>
                    <a:pt x="2952763" y="178068"/>
                  </a:cubicBezTo>
                  <a:cubicBezTo>
                    <a:pt x="2952763" y="173589"/>
                    <a:pt x="2956395" y="169958"/>
                    <a:pt x="2960874" y="169958"/>
                  </a:cubicBezTo>
                  <a:close/>
                  <a:moveTo>
                    <a:pt x="2932629" y="169958"/>
                  </a:moveTo>
                  <a:cubicBezTo>
                    <a:pt x="2937109" y="169958"/>
                    <a:pt x="2940740" y="173589"/>
                    <a:pt x="2940740" y="178068"/>
                  </a:cubicBezTo>
                  <a:cubicBezTo>
                    <a:pt x="2940740" y="182548"/>
                    <a:pt x="2937109" y="186179"/>
                    <a:pt x="2932629" y="186179"/>
                  </a:cubicBezTo>
                  <a:cubicBezTo>
                    <a:pt x="2928150" y="186179"/>
                    <a:pt x="2924518" y="182548"/>
                    <a:pt x="2924518" y="178068"/>
                  </a:cubicBezTo>
                  <a:cubicBezTo>
                    <a:pt x="2924518" y="173589"/>
                    <a:pt x="2928150" y="169958"/>
                    <a:pt x="2932629" y="169958"/>
                  </a:cubicBezTo>
                  <a:close/>
                  <a:moveTo>
                    <a:pt x="2904383" y="169958"/>
                  </a:moveTo>
                  <a:cubicBezTo>
                    <a:pt x="2908862" y="169958"/>
                    <a:pt x="2912494" y="173589"/>
                    <a:pt x="2912494" y="178068"/>
                  </a:cubicBezTo>
                  <a:cubicBezTo>
                    <a:pt x="2912494" y="182548"/>
                    <a:pt x="2908862" y="186179"/>
                    <a:pt x="2904383" y="186179"/>
                  </a:cubicBezTo>
                  <a:cubicBezTo>
                    <a:pt x="2899904" y="186179"/>
                    <a:pt x="2896272" y="182548"/>
                    <a:pt x="2896272" y="178068"/>
                  </a:cubicBezTo>
                  <a:cubicBezTo>
                    <a:pt x="2896272" y="173589"/>
                    <a:pt x="2899904" y="169958"/>
                    <a:pt x="2904383" y="169958"/>
                  </a:cubicBezTo>
                  <a:close/>
                  <a:moveTo>
                    <a:pt x="2876138" y="169958"/>
                  </a:moveTo>
                  <a:cubicBezTo>
                    <a:pt x="2880618" y="169958"/>
                    <a:pt x="2884249" y="173589"/>
                    <a:pt x="2884249" y="178068"/>
                  </a:cubicBezTo>
                  <a:cubicBezTo>
                    <a:pt x="2884249" y="182548"/>
                    <a:pt x="2880618" y="186179"/>
                    <a:pt x="2876138" y="186179"/>
                  </a:cubicBezTo>
                  <a:cubicBezTo>
                    <a:pt x="2871659" y="186179"/>
                    <a:pt x="2868028" y="182548"/>
                    <a:pt x="2868028" y="178068"/>
                  </a:cubicBezTo>
                  <a:cubicBezTo>
                    <a:pt x="2868028" y="173589"/>
                    <a:pt x="2871659" y="169958"/>
                    <a:pt x="2876138" y="169958"/>
                  </a:cubicBezTo>
                  <a:close/>
                  <a:moveTo>
                    <a:pt x="2847892" y="169958"/>
                  </a:moveTo>
                  <a:cubicBezTo>
                    <a:pt x="2852371" y="169958"/>
                    <a:pt x="2856003" y="173589"/>
                    <a:pt x="2856003" y="178068"/>
                  </a:cubicBezTo>
                  <a:cubicBezTo>
                    <a:pt x="2856003" y="182548"/>
                    <a:pt x="2852371" y="186179"/>
                    <a:pt x="2847892" y="186179"/>
                  </a:cubicBezTo>
                  <a:cubicBezTo>
                    <a:pt x="2843413" y="186179"/>
                    <a:pt x="2839781" y="182548"/>
                    <a:pt x="2839781" y="178068"/>
                  </a:cubicBezTo>
                  <a:cubicBezTo>
                    <a:pt x="2839781" y="173589"/>
                    <a:pt x="2843413" y="169958"/>
                    <a:pt x="2847892" y="169958"/>
                  </a:cubicBezTo>
                  <a:close/>
                  <a:moveTo>
                    <a:pt x="2819647" y="169958"/>
                  </a:moveTo>
                  <a:cubicBezTo>
                    <a:pt x="2824127" y="169958"/>
                    <a:pt x="2827758" y="173589"/>
                    <a:pt x="2827758" y="178068"/>
                  </a:cubicBezTo>
                  <a:cubicBezTo>
                    <a:pt x="2827758" y="182548"/>
                    <a:pt x="2824127" y="186179"/>
                    <a:pt x="2819647" y="186179"/>
                  </a:cubicBezTo>
                  <a:cubicBezTo>
                    <a:pt x="2815168" y="186179"/>
                    <a:pt x="2811537" y="182548"/>
                    <a:pt x="2811537" y="178068"/>
                  </a:cubicBezTo>
                  <a:cubicBezTo>
                    <a:pt x="2811537" y="173589"/>
                    <a:pt x="2815168" y="169958"/>
                    <a:pt x="2819647" y="169958"/>
                  </a:cubicBezTo>
                  <a:close/>
                  <a:moveTo>
                    <a:pt x="2791401" y="169958"/>
                  </a:moveTo>
                  <a:cubicBezTo>
                    <a:pt x="2795881" y="169958"/>
                    <a:pt x="2799512" y="173589"/>
                    <a:pt x="2799512" y="178068"/>
                  </a:cubicBezTo>
                  <a:cubicBezTo>
                    <a:pt x="2799512" y="182548"/>
                    <a:pt x="2795881" y="186179"/>
                    <a:pt x="2791401" y="186179"/>
                  </a:cubicBezTo>
                  <a:cubicBezTo>
                    <a:pt x="2786922" y="186179"/>
                    <a:pt x="2783290" y="182548"/>
                    <a:pt x="2783290" y="178068"/>
                  </a:cubicBezTo>
                  <a:cubicBezTo>
                    <a:pt x="2783290" y="173589"/>
                    <a:pt x="2786922" y="169958"/>
                    <a:pt x="2791401" y="169958"/>
                  </a:cubicBezTo>
                  <a:close/>
                  <a:moveTo>
                    <a:pt x="2763156" y="169958"/>
                  </a:moveTo>
                  <a:cubicBezTo>
                    <a:pt x="2767636" y="169958"/>
                    <a:pt x="2771267" y="173589"/>
                    <a:pt x="2771267" y="178068"/>
                  </a:cubicBezTo>
                  <a:cubicBezTo>
                    <a:pt x="2771267" y="182548"/>
                    <a:pt x="2767636" y="186179"/>
                    <a:pt x="2763156" y="186179"/>
                  </a:cubicBezTo>
                  <a:cubicBezTo>
                    <a:pt x="2758677" y="186179"/>
                    <a:pt x="2755046" y="182548"/>
                    <a:pt x="2755046" y="178068"/>
                  </a:cubicBezTo>
                  <a:cubicBezTo>
                    <a:pt x="2755046" y="173589"/>
                    <a:pt x="2758677" y="169958"/>
                    <a:pt x="2763156" y="169958"/>
                  </a:cubicBezTo>
                  <a:close/>
                  <a:moveTo>
                    <a:pt x="2734910" y="169958"/>
                  </a:moveTo>
                  <a:cubicBezTo>
                    <a:pt x="2739390" y="169958"/>
                    <a:pt x="2743021" y="173589"/>
                    <a:pt x="2743021" y="178068"/>
                  </a:cubicBezTo>
                  <a:cubicBezTo>
                    <a:pt x="2743021" y="182548"/>
                    <a:pt x="2739390" y="186179"/>
                    <a:pt x="2734910" y="186179"/>
                  </a:cubicBezTo>
                  <a:cubicBezTo>
                    <a:pt x="2730431" y="186179"/>
                    <a:pt x="2726799" y="182548"/>
                    <a:pt x="2726799" y="178068"/>
                  </a:cubicBezTo>
                  <a:cubicBezTo>
                    <a:pt x="2726799" y="173589"/>
                    <a:pt x="2730431" y="169958"/>
                    <a:pt x="2734910" y="169958"/>
                  </a:cubicBezTo>
                  <a:close/>
                  <a:moveTo>
                    <a:pt x="2706665" y="169958"/>
                  </a:moveTo>
                  <a:cubicBezTo>
                    <a:pt x="2711145" y="169958"/>
                    <a:pt x="2714776" y="173589"/>
                    <a:pt x="2714776" y="178068"/>
                  </a:cubicBezTo>
                  <a:cubicBezTo>
                    <a:pt x="2714776" y="182548"/>
                    <a:pt x="2711145" y="186179"/>
                    <a:pt x="2706665" y="186179"/>
                  </a:cubicBezTo>
                  <a:cubicBezTo>
                    <a:pt x="2702186" y="186179"/>
                    <a:pt x="2698555" y="182548"/>
                    <a:pt x="2698555" y="178068"/>
                  </a:cubicBezTo>
                  <a:cubicBezTo>
                    <a:pt x="2698555" y="173589"/>
                    <a:pt x="2702186" y="169958"/>
                    <a:pt x="2706665" y="169958"/>
                  </a:cubicBezTo>
                  <a:close/>
                  <a:moveTo>
                    <a:pt x="2678419" y="169958"/>
                  </a:moveTo>
                  <a:cubicBezTo>
                    <a:pt x="2682899" y="169958"/>
                    <a:pt x="2686530" y="173589"/>
                    <a:pt x="2686530" y="178068"/>
                  </a:cubicBezTo>
                  <a:cubicBezTo>
                    <a:pt x="2686530" y="182548"/>
                    <a:pt x="2682899" y="186179"/>
                    <a:pt x="2678419" y="186179"/>
                  </a:cubicBezTo>
                  <a:cubicBezTo>
                    <a:pt x="2673940" y="186179"/>
                    <a:pt x="2670308" y="182548"/>
                    <a:pt x="2670308" y="178068"/>
                  </a:cubicBezTo>
                  <a:cubicBezTo>
                    <a:pt x="2670308" y="173589"/>
                    <a:pt x="2673940" y="169958"/>
                    <a:pt x="2678419" y="169958"/>
                  </a:cubicBezTo>
                  <a:close/>
                  <a:moveTo>
                    <a:pt x="2650175" y="169958"/>
                  </a:moveTo>
                  <a:cubicBezTo>
                    <a:pt x="2654654" y="169958"/>
                    <a:pt x="2658285" y="173589"/>
                    <a:pt x="2658285" y="178068"/>
                  </a:cubicBezTo>
                  <a:cubicBezTo>
                    <a:pt x="2658285" y="182548"/>
                    <a:pt x="2654654" y="186179"/>
                    <a:pt x="2650175" y="186179"/>
                  </a:cubicBezTo>
                  <a:cubicBezTo>
                    <a:pt x="2645695" y="186179"/>
                    <a:pt x="2642064" y="182548"/>
                    <a:pt x="2642064" y="178068"/>
                  </a:cubicBezTo>
                  <a:cubicBezTo>
                    <a:pt x="2642064" y="173589"/>
                    <a:pt x="2645695" y="169958"/>
                    <a:pt x="2650175" y="169958"/>
                  </a:cubicBezTo>
                  <a:close/>
                  <a:moveTo>
                    <a:pt x="2621928" y="169958"/>
                  </a:moveTo>
                  <a:cubicBezTo>
                    <a:pt x="2626408" y="169958"/>
                    <a:pt x="2630039" y="173589"/>
                    <a:pt x="2630039" y="178068"/>
                  </a:cubicBezTo>
                  <a:cubicBezTo>
                    <a:pt x="2630039" y="182548"/>
                    <a:pt x="2626408" y="186179"/>
                    <a:pt x="2621928" y="186179"/>
                  </a:cubicBezTo>
                  <a:cubicBezTo>
                    <a:pt x="2617449" y="186179"/>
                    <a:pt x="2613817" y="182548"/>
                    <a:pt x="2613817" y="178068"/>
                  </a:cubicBezTo>
                  <a:cubicBezTo>
                    <a:pt x="2613817" y="173589"/>
                    <a:pt x="2617449" y="169958"/>
                    <a:pt x="2621928" y="169958"/>
                  </a:cubicBezTo>
                  <a:close/>
                  <a:moveTo>
                    <a:pt x="2593684" y="169958"/>
                  </a:moveTo>
                  <a:cubicBezTo>
                    <a:pt x="2598163" y="169958"/>
                    <a:pt x="2601794" y="173589"/>
                    <a:pt x="2601794" y="178068"/>
                  </a:cubicBezTo>
                  <a:cubicBezTo>
                    <a:pt x="2601794" y="182548"/>
                    <a:pt x="2598163" y="186179"/>
                    <a:pt x="2593684" y="186179"/>
                  </a:cubicBezTo>
                  <a:cubicBezTo>
                    <a:pt x="2589204" y="186179"/>
                    <a:pt x="2585573" y="182548"/>
                    <a:pt x="2585573" y="178068"/>
                  </a:cubicBezTo>
                  <a:cubicBezTo>
                    <a:pt x="2585573" y="173589"/>
                    <a:pt x="2589204" y="169958"/>
                    <a:pt x="2593684" y="169958"/>
                  </a:cubicBezTo>
                  <a:close/>
                  <a:moveTo>
                    <a:pt x="2565437" y="169958"/>
                  </a:moveTo>
                  <a:cubicBezTo>
                    <a:pt x="2569917" y="169958"/>
                    <a:pt x="2573548" y="173589"/>
                    <a:pt x="2573548" y="178068"/>
                  </a:cubicBezTo>
                  <a:cubicBezTo>
                    <a:pt x="2573548" y="182548"/>
                    <a:pt x="2569917" y="186179"/>
                    <a:pt x="2565437" y="186179"/>
                  </a:cubicBezTo>
                  <a:cubicBezTo>
                    <a:pt x="2560958" y="186179"/>
                    <a:pt x="2557326" y="182548"/>
                    <a:pt x="2557326" y="178068"/>
                  </a:cubicBezTo>
                  <a:cubicBezTo>
                    <a:pt x="2557326" y="173589"/>
                    <a:pt x="2560958" y="169958"/>
                    <a:pt x="2565437" y="169958"/>
                  </a:cubicBezTo>
                  <a:close/>
                  <a:moveTo>
                    <a:pt x="2537193" y="169958"/>
                  </a:moveTo>
                  <a:cubicBezTo>
                    <a:pt x="2541672" y="169958"/>
                    <a:pt x="2545303" y="173589"/>
                    <a:pt x="2545303" y="178068"/>
                  </a:cubicBezTo>
                  <a:cubicBezTo>
                    <a:pt x="2545303" y="182548"/>
                    <a:pt x="2541672" y="186179"/>
                    <a:pt x="2537193" y="186179"/>
                  </a:cubicBezTo>
                  <a:cubicBezTo>
                    <a:pt x="2532713" y="186179"/>
                    <a:pt x="2529082" y="182548"/>
                    <a:pt x="2529082" y="178068"/>
                  </a:cubicBezTo>
                  <a:cubicBezTo>
                    <a:pt x="2529082" y="173589"/>
                    <a:pt x="2532713" y="169958"/>
                    <a:pt x="2537193" y="169958"/>
                  </a:cubicBezTo>
                  <a:close/>
                  <a:moveTo>
                    <a:pt x="2508946" y="169958"/>
                  </a:moveTo>
                  <a:cubicBezTo>
                    <a:pt x="2513426" y="169958"/>
                    <a:pt x="2517057" y="173589"/>
                    <a:pt x="2517057" y="178068"/>
                  </a:cubicBezTo>
                  <a:cubicBezTo>
                    <a:pt x="2517057" y="182548"/>
                    <a:pt x="2513426" y="186179"/>
                    <a:pt x="2508946" y="186179"/>
                  </a:cubicBezTo>
                  <a:cubicBezTo>
                    <a:pt x="2504467" y="186179"/>
                    <a:pt x="2500836" y="182548"/>
                    <a:pt x="2500836" y="178068"/>
                  </a:cubicBezTo>
                  <a:cubicBezTo>
                    <a:pt x="2500836" y="173589"/>
                    <a:pt x="2504467" y="169958"/>
                    <a:pt x="2508946" y="169958"/>
                  </a:cubicBezTo>
                  <a:close/>
                  <a:moveTo>
                    <a:pt x="2480702" y="169958"/>
                  </a:moveTo>
                  <a:cubicBezTo>
                    <a:pt x="2485181" y="169958"/>
                    <a:pt x="2488812" y="173589"/>
                    <a:pt x="2488812" y="178068"/>
                  </a:cubicBezTo>
                  <a:cubicBezTo>
                    <a:pt x="2488812" y="182548"/>
                    <a:pt x="2485181" y="186179"/>
                    <a:pt x="2480702" y="186179"/>
                  </a:cubicBezTo>
                  <a:cubicBezTo>
                    <a:pt x="2476222" y="186179"/>
                    <a:pt x="2472591" y="182548"/>
                    <a:pt x="2472591" y="178068"/>
                  </a:cubicBezTo>
                  <a:cubicBezTo>
                    <a:pt x="2472591" y="173589"/>
                    <a:pt x="2476222" y="169958"/>
                    <a:pt x="2480702" y="169958"/>
                  </a:cubicBezTo>
                  <a:close/>
                  <a:moveTo>
                    <a:pt x="2452455" y="169958"/>
                  </a:moveTo>
                  <a:cubicBezTo>
                    <a:pt x="2456935" y="169958"/>
                    <a:pt x="2460566" y="173589"/>
                    <a:pt x="2460566" y="178068"/>
                  </a:cubicBezTo>
                  <a:cubicBezTo>
                    <a:pt x="2460566" y="182548"/>
                    <a:pt x="2456935" y="186179"/>
                    <a:pt x="2452455" y="186179"/>
                  </a:cubicBezTo>
                  <a:cubicBezTo>
                    <a:pt x="2447976" y="186179"/>
                    <a:pt x="2444345" y="182548"/>
                    <a:pt x="2444345" y="178068"/>
                  </a:cubicBezTo>
                  <a:cubicBezTo>
                    <a:pt x="2444345" y="173589"/>
                    <a:pt x="2447976" y="169958"/>
                    <a:pt x="2452455" y="169958"/>
                  </a:cubicBezTo>
                  <a:close/>
                  <a:moveTo>
                    <a:pt x="2424211" y="169958"/>
                  </a:moveTo>
                  <a:cubicBezTo>
                    <a:pt x="2428690" y="169958"/>
                    <a:pt x="2432321" y="173589"/>
                    <a:pt x="2432321" y="178068"/>
                  </a:cubicBezTo>
                  <a:cubicBezTo>
                    <a:pt x="2432321" y="182548"/>
                    <a:pt x="2428690" y="186179"/>
                    <a:pt x="2424211" y="186179"/>
                  </a:cubicBezTo>
                  <a:cubicBezTo>
                    <a:pt x="2419731" y="186179"/>
                    <a:pt x="2416100" y="182548"/>
                    <a:pt x="2416100" y="178068"/>
                  </a:cubicBezTo>
                  <a:cubicBezTo>
                    <a:pt x="2416100" y="173589"/>
                    <a:pt x="2419731" y="169958"/>
                    <a:pt x="2424211" y="169958"/>
                  </a:cubicBezTo>
                  <a:close/>
                  <a:moveTo>
                    <a:pt x="2395964" y="169958"/>
                  </a:moveTo>
                  <a:cubicBezTo>
                    <a:pt x="2400444" y="169958"/>
                    <a:pt x="2404075" y="173589"/>
                    <a:pt x="2404075" y="178068"/>
                  </a:cubicBezTo>
                  <a:cubicBezTo>
                    <a:pt x="2404075" y="182548"/>
                    <a:pt x="2400444" y="186179"/>
                    <a:pt x="2395964" y="186179"/>
                  </a:cubicBezTo>
                  <a:cubicBezTo>
                    <a:pt x="2391485" y="186179"/>
                    <a:pt x="2387854" y="182548"/>
                    <a:pt x="2387854" y="178068"/>
                  </a:cubicBezTo>
                  <a:cubicBezTo>
                    <a:pt x="2387854" y="173589"/>
                    <a:pt x="2391485" y="169958"/>
                    <a:pt x="2395964" y="169958"/>
                  </a:cubicBezTo>
                  <a:close/>
                  <a:moveTo>
                    <a:pt x="2367720" y="169958"/>
                  </a:moveTo>
                  <a:cubicBezTo>
                    <a:pt x="2372199" y="169958"/>
                    <a:pt x="2375830" y="173589"/>
                    <a:pt x="2375830" y="178068"/>
                  </a:cubicBezTo>
                  <a:cubicBezTo>
                    <a:pt x="2375830" y="182548"/>
                    <a:pt x="2372199" y="186179"/>
                    <a:pt x="2367720" y="186179"/>
                  </a:cubicBezTo>
                  <a:cubicBezTo>
                    <a:pt x="2363240" y="186179"/>
                    <a:pt x="2359609" y="182548"/>
                    <a:pt x="2359609" y="178068"/>
                  </a:cubicBezTo>
                  <a:cubicBezTo>
                    <a:pt x="2359609" y="173589"/>
                    <a:pt x="2363240" y="169958"/>
                    <a:pt x="2367720" y="169958"/>
                  </a:cubicBezTo>
                  <a:close/>
                  <a:moveTo>
                    <a:pt x="2339473" y="169958"/>
                  </a:moveTo>
                  <a:cubicBezTo>
                    <a:pt x="2343953" y="169958"/>
                    <a:pt x="2347584" y="173589"/>
                    <a:pt x="2347584" y="178068"/>
                  </a:cubicBezTo>
                  <a:cubicBezTo>
                    <a:pt x="2347584" y="182548"/>
                    <a:pt x="2343953" y="186179"/>
                    <a:pt x="2339473" y="186179"/>
                  </a:cubicBezTo>
                  <a:cubicBezTo>
                    <a:pt x="2334994" y="186179"/>
                    <a:pt x="2331362" y="182548"/>
                    <a:pt x="2331362" y="178068"/>
                  </a:cubicBezTo>
                  <a:cubicBezTo>
                    <a:pt x="2331362" y="173589"/>
                    <a:pt x="2334994" y="169958"/>
                    <a:pt x="2339473" y="169958"/>
                  </a:cubicBezTo>
                  <a:close/>
                  <a:moveTo>
                    <a:pt x="2311229" y="169958"/>
                  </a:moveTo>
                  <a:cubicBezTo>
                    <a:pt x="2315708" y="169958"/>
                    <a:pt x="2319339" y="173589"/>
                    <a:pt x="2319339" y="178068"/>
                  </a:cubicBezTo>
                  <a:cubicBezTo>
                    <a:pt x="2319339" y="182548"/>
                    <a:pt x="2315708" y="186179"/>
                    <a:pt x="2311229" y="186179"/>
                  </a:cubicBezTo>
                  <a:cubicBezTo>
                    <a:pt x="2306749" y="186179"/>
                    <a:pt x="2303118" y="182548"/>
                    <a:pt x="2303118" y="178068"/>
                  </a:cubicBezTo>
                  <a:cubicBezTo>
                    <a:pt x="2303118" y="173589"/>
                    <a:pt x="2306749" y="169958"/>
                    <a:pt x="2311229" y="169958"/>
                  </a:cubicBezTo>
                  <a:close/>
                  <a:moveTo>
                    <a:pt x="2282982" y="169958"/>
                  </a:moveTo>
                  <a:cubicBezTo>
                    <a:pt x="2287462" y="169958"/>
                    <a:pt x="2291093" y="173589"/>
                    <a:pt x="2291093" y="178068"/>
                  </a:cubicBezTo>
                  <a:cubicBezTo>
                    <a:pt x="2291093" y="182548"/>
                    <a:pt x="2287462" y="186179"/>
                    <a:pt x="2282982" y="186179"/>
                  </a:cubicBezTo>
                  <a:cubicBezTo>
                    <a:pt x="2278503" y="186179"/>
                    <a:pt x="2274872" y="182548"/>
                    <a:pt x="2274872" y="178068"/>
                  </a:cubicBezTo>
                  <a:cubicBezTo>
                    <a:pt x="2274872" y="173589"/>
                    <a:pt x="2278503" y="169958"/>
                    <a:pt x="2282982" y="169958"/>
                  </a:cubicBezTo>
                  <a:close/>
                  <a:moveTo>
                    <a:pt x="2254738" y="169958"/>
                  </a:moveTo>
                  <a:cubicBezTo>
                    <a:pt x="2259217" y="169958"/>
                    <a:pt x="2262848" y="173589"/>
                    <a:pt x="2262848" y="178068"/>
                  </a:cubicBezTo>
                  <a:cubicBezTo>
                    <a:pt x="2262848" y="182548"/>
                    <a:pt x="2259217" y="186179"/>
                    <a:pt x="2254738" y="186179"/>
                  </a:cubicBezTo>
                  <a:cubicBezTo>
                    <a:pt x="2250258" y="186179"/>
                    <a:pt x="2246627" y="182548"/>
                    <a:pt x="2246627" y="178068"/>
                  </a:cubicBezTo>
                  <a:cubicBezTo>
                    <a:pt x="2246627" y="173589"/>
                    <a:pt x="2250258" y="169958"/>
                    <a:pt x="2254738" y="169958"/>
                  </a:cubicBezTo>
                  <a:close/>
                  <a:moveTo>
                    <a:pt x="2226491" y="169958"/>
                  </a:moveTo>
                  <a:cubicBezTo>
                    <a:pt x="2230971" y="169958"/>
                    <a:pt x="2234602" y="173589"/>
                    <a:pt x="2234602" y="178068"/>
                  </a:cubicBezTo>
                  <a:cubicBezTo>
                    <a:pt x="2234602" y="182548"/>
                    <a:pt x="2230971" y="186179"/>
                    <a:pt x="2226491" y="186179"/>
                  </a:cubicBezTo>
                  <a:cubicBezTo>
                    <a:pt x="2222012" y="186179"/>
                    <a:pt x="2218381" y="182548"/>
                    <a:pt x="2218381" y="178068"/>
                  </a:cubicBezTo>
                  <a:cubicBezTo>
                    <a:pt x="2218381" y="173589"/>
                    <a:pt x="2222012" y="169958"/>
                    <a:pt x="2226491" y="169958"/>
                  </a:cubicBezTo>
                  <a:close/>
                  <a:moveTo>
                    <a:pt x="2198247" y="169958"/>
                  </a:moveTo>
                  <a:cubicBezTo>
                    <a:pt x="2202726" y="169958"/>
                    <a:pt x="2206357" y="173589"/>
                    <a:pt x="2206357" y="178068"/>
                  </a:cubicBezTo>
                  <a:cubicBezTo>
                    <a:pt x="2206357" y="182548"/>
                    <a:pt x="2202726" y="186179"/>
                    <a:pt x="2198247" y="186179"/>
                  </a:cubicBezTo>
                  <a:cubicBezTo>
                    <a:pt x="2193767" y="186179"/>
                    <a:pt x="2190136" y="182548"/>
                    <a:pt x="2190136" y="178068"/>
                  </a:cubicBezTo>
                  <a:cubicBezTo>
                    <a:pt x="2190136" y="173589"/>
                    <a:pt x="2193767" y="169958"/>
                    <a:pt x="2198247" y="169958"/>
                  </a:cubicBezTo>
                  <a:close/>
                  <a:moveTo>
                    <a:pt x="2170000" y="169958"/>
                  </a:moveTo>
                  <a:cubicBezTo>
                    <a:pt x="2174480" y="169958"/>
                    <a:pt x="2178111" y="173589"/>
                    <a:pt x="2178111" y="178068"/>
                  </a:cubicBezTo>
                  <a:cubicBezTo>
                    <a:pt x="2178111" y="182548"/>
                    <a:pt x="2174480" y="186179"/>
                    <a:pt x="2170000" y="186179"/>
                  </a:cubicBezTo>
                  <a:cubicBezTo>
                    <a:pt x="2165521" y="186179"/>
                    <a:pt x="2161890" y="182548"/>
                    <a:pt x="2161890" y="178068"/>
                  </a:cubicBezTo>
                  <a:cubicBezTo>
                    <a:pt x="2161890" y="173589"/>
                    <a:pt x="2165521" y="169958"/>
                    <a:pt x="2170000" y="169958"/>
                  </a:cubicBezTo>
                  <a:close/>
                  <a:moveTo>
                    <a:pt x="2141756" y="169958"/>
                  </a:moveTo>
                  <a:cubicBezTo>
                    <a:pt x="2146235" y="169958"/>
                    <a:pt x="2149867" y="173589"/>
                    <a:pt x="2149867" y="178068"/>
                  </a:cubicBezTo>
                  <a:cubicBezTo>
                    <a:pt x="2149867" y="182548"/>
                    <a:pt x="2146235" y="186179"/>
                    <a:pt x="2141756" y="186179"/>
                  </a:cubicBezTo>
                  <a:cubicBezTo>
                    <a:pt x="2137276" y="186179"/>
                    <a:pt x="2133645" y="182548"/>
                    <a:pt x="2133645" y="178068"/>
                  </a:cubicBezTo>
                  <a:cubicBezTo>
                    <a:pt x="2133645" y="173589"/>
                    <a:pt x="2137276" y="169958"/>
                    <a:pt x="2141756" y="169958"/>
                  </a:cubicBezTo>
                  <a:close/>
                  <a:moveTo>
                    <a:pt x="2113509" y="169958"/>
                  </a:moveTo>
                  <a:cubicBezTo>
                    <a:pt x="2117989" y="169958"/>
                    <a:pt x="2121620" y="173589"/>
                    <a:pt x="2121620" y="178068"/>
                  </a:cubicBezTo>
                  <a:cubicBezTo>
                    <a:pt x="2121620" y="182548"/>
                    <a:pt x="2117989" y="186179"/>
                    <a:pt x="2113509" y="186179"/>
                  </a:cubicBezTo>
                  <a:cubicBezTo>
                    <a:pt x="2109030" y="186179"/>
                    <a:pt x="2105399" y="182548"/>
                    <a:pt x="2105399" y="178068"/>
                  </a:cubicBezTo>
                  <a:cubicBezTo>
                    <a:pt x="2105399" y="173589"/>
                    <a:pt x="2109030" y="169958"/>
                    <a:pt x="2113509" y="169958"/>
                  </a:cubicBezTo>
                  <a:close/>
                  <a:moveTo>
                    <a:pt x="2085265" y="169958"/>
                  </a:moveTo>
                  <a:cubicBezTo>
                    <a:pt x="2089744" y="169958"/>
                    <a:pt x="2093376" y="173589"/>
                    <a:pt x="2093376" y="178068"/>
                  </a:cubicBezTo>
                  <a:cubicBezTo>
                    <a:pt x="2093376" y="182548"/>
                    <a:pt x="2089744" y="186179"/>
                    <a:pt x="2085265" y="186179"/>
                  </a:cubicBezTo>
                  <a:cubicBezTo>
                    <a:pt x="2080785" y="186179"/>
                    <a:pt x="2077154" y="182548"/>
                    <a:pt x="2077154" y="178068"/>
                  </a:cubicBezTo>
                  <a:cubicBezTo>
                    <a:pt x="2077154" y="173589"/>
                    <a:pt x="2080785" y="169958"/>
                    <a:pt x="2085265" y="169958"/>
                  </a:cubicBezTo>
                  <a:close/>
                  <a:moveTo>
                    <a:pt x="2057019" y="169958"/>
                  </a:moveTo>
                  <a:cubicBezTo>
                    <a:pt x="2061498" y="169958"/>
                    <a:pt x="2065129" y="173589"/>
                    <a:pt x="2065129" y="178068"/>
                  </a:cubicBezTo>
                  <a:cubicBezTo>
                    <a:pt x="2065129" y="182548"/>
                    <a:pt x="2061498" y="186179"/>
                    <a:pt x="2057019" y="186179"/>
                  </a:cubicBezTo>
                  <a:cubicBezTo>
                    <a:pt x="2052539" y="186179"/>
                    <a:pt x="2048908" y="182548"/>
                    <a:pt x="2048908" y="178068"/>
                  </a:cubicBezTo>
                  <a:cubicBezTo>
                    <a:pt x="2048908" y="173589"/>
                    <a:pt x="2052539" y="169958"/>
                    <a:pt x="2057019" y="169958"/>
                  </a:cubicBezTo>
                  <a:close/>
                  <a:moveTo>
                    <a:pt x="2028774" y="169958"/>
                  </a:moveTo>
                  <a:cubicBezTo>
                    <a:pt x="2033253" y="169958"/>
                    <a:pt x="2036885" y="173589"/>
                    <a:pt x="2036885" y="178068"/>
                  </a:cubicBezTo>
                  <a:cubicBezTo>
                    <a:pt x="2036885" y="182548"/>
                    <a:pt x="2033253" y="186179"/>
                    <a:pt x="2028774" y="186179"/>
                  </a:cubicBezTo>
                  <a:cubicBezTo>
                    <a:pt x="2024294" y="186179"/>
                    <a:pt x="2020663" y="182548"/>
                    <a:pt x="2020663" y="178068"/>
                  </a:cubicBezTo>
                  <a:cubicBezTo>
                    <a:pt x="2020663" y="173589"/>
                    <a:pt x="2024294" y="169958"/>
                    <a:pt x="2028774" y="169958"/>
                  </a:cubicBezTo>
                  <a:close/>
                  <a:moveTo>
                    <a:pt x="2000527" y="169958"/>
                  </a:moveTo>
                  <a:cubicBezTo>
                    <a:pt x="2005007" y="169958"/>
                    <a:pt x="2008638" y="173589"/>
                    <a:pt x="2008638" y="178068"/>
                  </a:cubicBezTo>
                  <a:cubicBezTo>
                    <a:pt x="2008638" y="182548"/>
                    <a:pt x="2005007" y="186179"/>
                    <a:pt x="2000527" y="186179"/>
                  </a:cubicBezTo>
                  <a:cubicBezTo>
                    <a:pt x="1996048" y="186179"/>
                    <a:pt x="1992417" y="182548"/>
                    <a:pt x="1992417" y="178068"/>
                  </a:cubicBezTo>
                  <a:cubicBezTo>
                    <a:pt x="1992417" y="173589"/>
                    <a:pt x="1996048" y="169958"/>
                    <a:pt x="2000527" y="169958"/>
                  </a:cubicBezTo>
                  <a:close/>
                  <a:moveTo>
                    <a:pt x="1972283" y="169958"/>
                  </a:moveTo>
                  <a:cubicBezTo>
                    <a:pt x="1976762" y="169958"/>
                    <a:pt x="1980394" y="173589"/>
                    <a:pt x="1980394" y="178068"/>
                  </a:cubicBezTo>
                  <a:cubicBezTo>
                    <a:pt x="1980394" y="182548"/>
                    <a:pt x="1976762" y="186179"/>
                    <a:pt x="1972283" y="186179"/>
                  </a:cubicBezTo>
                  <a:cubicBezTo>
                    <a:pt x="1967803" y="186179"/>
                    <a:pt x="1964172" y="182548"/>
                    <a:pt x="1964172" y="178068"/>
                  </a:cubicBezTo>
                  <a:cubicBezTo>
                    <a:pt x="1964172" y="173589"/>
                    <a:pt x="1967803" y="169958"/>
                    <a:pt x="1972283" y="169958"/>
                  </a:cubicBezTo>
                  <a:close/>
                  <a:moveTo>
                    <a:pt x="1944037" y="169958"/>
                  </a:moveTo>
                  <a:cubicBezTo>
                    <a:pt x="1948516" y="169958"/>
                    <a:pt x="1952147" y="173589"/>
                    <a:pt x="1952147" y="178068"/>
                  </a:cubicBezTo>
                  <a:cubicBezTo>
                    <a:pt x="1952147" y="182548"/>
                    <a:pt x="1948516" y="186179"/>
                    <a:pt x="1944037" y="186179"/>
                  </a:cubicBezTo>
                  <a:cubicBezTo>
                    <a:pt x="1939557" y="186179"/>
                    <a:pt x="1935926" y="182548"/>
                    <a:pt x="1935926" y="178068"/>
                  </a:cubicBezTo>
                  <a:cubicBezTo>
                    <a:pt x="1935926" y="173589"/>
                    <a:pt x="1939557" y="169958"/>
                    <a:pt x="1944037" y="169958"/>
                  </a:cubicBezTo>
                  <a:close/>
                  <a:moveTo>
                    <a:pt x="1915792" y="169958"/>
                  </a:moveTo>
                  <a:cubicBezTo>
                    <a:pt x="1920271" y="169958"/>
                    <a:pt x="1923903" y="173589"/>
                    <a:pt x="1923903" y="178068"/>
                  </a:cubicBezTo>
                  <a:cubicBezTo>
                    <a:pt x="1923903" y="182548"/>
                    <a:pt x="1920271" y="186179"/>
                    <a:pt x="1915792" y="186179"/>
                  </a:cubicBezTo>
                  <a:cubicBezTo>
                    <a:pt x="1911313" y="186179"/>
                    <a:pt x="1907681" y="182548"/>
                    <a:pt x="1907681" y="178068"/>
                  </a:cubicBezTo>
                  <a:cubicBezTo>
                    <a:pt x="1907681" y="173589"/>
                    <a:pt x="1911313" y="169958"/>
                    <a:pt x="1915792" y="169958"/>
                  </a:cubicBezTo>
                  <a:close/>
                  <a:moveTo>
                    <a:pt x="1887546" y="169958"/>
                  </a:moveTo>
                  <a:cubicBezTo>
                    <a:pt x="1892025" y="169958"/>
                    <a:pt x="1895656" y="173589"/>
                    <a:pt x="1895656" y="178068"/>
                  </a:cubicBezTo>
                  <a:cubicBezTo>
                    <a:pt x="1895656" y="182548"/>
                    <a:pt x="1892025" y="186179"/>
                    <a:pt x="1887546" y="186179"/>
                  </a:cubicBezTo>
                  <a:cubicBezTo>
                    <a:pt x="1883066" y="186179"/>
                    <a:pt x="1879435" y="182548"/>
                    <a:pt x="1879435" y="178068"/>
                  </a:cubicBezTo>
                  <a:cubicBezTo>
                    <a:pt x="1879435" y="173589"/>
                    <a:pt x="1883066" y="169958"/>
                    <a:pt x="1887546" y="169958"/>
                  </a:cubicBezTo>
                  <a:close/>
                  <a:moveTo>
                    <a:pt x="1859300" y="169958"/>
                  </a:moveTo>
                  <a:cubicBezTo>
                    <a:pt x="1863780" y="169958"/>
                    <a:pt x="1867411" y="173589"/>
                    <a:pt x="1867411" y="178068"/>
                  </a:cubicBezTo>
                  <a:cubicBezTo>
                    <a:pt x="1867411" y="182548"/>
                    <a:pt x="1863780" y="186179"/>
                    <a:pt x="1859300" y="186179"/>
                  </a:cubicBezTo>
                  <a:cubicBezTo>
                    <a:pt x="1854821" y="186179"/>
                    <a:pt x="1851189" y="182548"/>
                    <a:pt x="1851189" y="178068"/>
                  </a:cubicBezTo>
                  <a:cubicBezTo>
                    <a:pt x="1851189" y="173589"/>
                    <a:pt x="1854821" y="169958"/>
                    <a:pt x="1859300" y="169958"/>
                  </a:cubicBezTo>
                  <a:close/>
                  <a:moveTo>
                    <a:pt x="1831055" y="169958"/>
                  </a:moveTo>
                  <a:cubicBezTo>
                    <a:pt x="1835534" y="169958"/>
                    <a:pt x="1839165" y="173589"/>
                    <a:pt x="1839165" y="178068"/>
                  </a:cubicBezTo>
                  <a:cubicBezTo>
                    <a:pt x="1839165" y="182548"/>
                    <a:pt x="1835534" y="186179"/>
                    <a:pt x="1831055" y="186179"/>
                  </a:cubicBezTo>
                  <a:cubicBezTo>
                    <a:pt x="1826575" y="186179"/>
                    <a:pt x="1822944" y="182548"/>
                    <a:pt x="1822944" y="178068"/>
                  </a:cubicBezTo>
                  <a:cubicBezTo>
                    <a:pt x="1822944" y="173589"/>
                    <a:pt x="1826575" y="169958"/>
                    <a:pt x="1831055" y="169958"/>
                  </a:cubicBezTo>
                  <a:close/>
                  <a:moveTo>
                    <a:pt x="1802810" y="169958"/>
                  </a:moveTo>
                  <a:cubicBezTo>
                    <a:pt x="1807289" y="169958"/>
                    <a:pt x="1810920" y="173589"/>
                    <a:pt x="1810920" y="178068"/>
                  </a:cubicBezTo>
                  <a:cubicBezTo>
                    <a:pt x="1810920" y="182548"/>
                    <a:pt x="1807289" y="186179"/>
                    <a:pt x="1802810" y="186179"/>
                  </a:cubicBezTo>
                  <a:cubicBezTo>
                    <a:pt x="1798330" y="186179"/>
                    <a:pt x="1794699" y="182548"/>
                    <a:pt x="1794699" y="178068"/>
                  </a:cubicBezTo>
                  <a:cubicBezTo>
                    <a:pt x="1794699" y="173589"/>
                    <a:pt x="1798330" y="169958"/>
                    <a:pt x="1802810" y="169958"/>
                  </a:cubicBezTo>
                  <a:close/>
                  <a:moveTo>
                    <a:pt x="1774564" y="169958"/>
                  </a:moveTo>
                  <a:cubicBezTo>
                    <a:pt x="1779044" y="169958"/>
                    <a:pt x="1782675" y="173589"/>
                    <a:pt x="1782675" y="178068"/>
                  </a:cubicBezTo>
                  <a:cubicBezTo>
                    <a:pt x="1782675" y="182548"/>
                    <a:pt x="1779044" y="186179"/>
                    <a:pt x="1774564" y="186179"/>
                  </a:cubicBezTo>
                  <a:cubicBezTo>
                    <a:pt x="1770085" y="186179"/>
                    <a:pt x="1766453" y="182548"/>
                    <a:pt x="1766453" y="178068"/>
                  </a:cubicBezTo>
                  <a:cubicBezTo>
                    <a:pt x="1766453" y="173589"/>
                    <a:pt x="1770085" y="169958"/>
                    <a:pt x="1774564" y="169958"/>
                  </a:cubicBezTo>
                  <a:close/>
                  <a:moveTo>
                    <a:pt x="1746319" y="169958"/>
                  </a:moveTo>
                  <a:cubicBezTo>
                    <a:pt x="1750798" y="169958"/>
                    <a:pt x="1754430" y="173589"/>
                    <a:pt x="1754430" y="178068"/>
                  </a:cubicBezTo>
                  <a:cubicBezTo>
                    <a:pt x="1754430" y="182548"/>
                    <a:pt x="1750798" y="186179"/>
                    <a:pt x="1746319" y="186179"/>
                  </a:cubicBezTo>
                  <a:cubicBezTo>
                    <a:pt x="1741839" y="186179"/>
                    <a:pt x="1738208" y="182548"/>
                    <a:pt x="1738208" y="178068"/>
                  </a:cubicBezTo>
                  <a:cubicBezTo>
                    <a:pt x="1738208" y="173589"/>
                    <a:pt x="1741839" y="169958"/>
                    <a:pt x="1746319" y="169958"/>
                  </a:cubicBezTo>
                  <a:close/>
                  <a:moveTo>
                    <a:pt x="1718073" y="169958"/>
                  </a:moveTo>
                  <a:cubicBezTo>
                    <a:pt x="1722553" y="169958"/>
                    <a:pt x="1726184" y="173589"/>
                    <a:pt x="1726184" y="178068"/>
                  </a:cubicBezTo>
                  <a:cubicBezTo>
                    <a:pt x="1726184" y="182548"/>
                    <a:pt x="1722553" y="186179"/>
                    <a:pt x="1718073" y="186179"/>
                  </a:cubicBezTo>
                  <a:cubicBezTo>
                    <a:pt x="1713594" y="186179"/>
                    <a:pt x="1709962" y="182548"/>
                    <a:pt x="1709962" y="178068"/>
                  </a:cubicBezTo>
                  <a:cubicBezTo>
                    <a:pt x="1709962" y="173589"/>
                    <a:pt x="1713594" y="169958"/>
                    <a:pt x="1718073" y="169958"/>
                  </a:cubicBezTo>
                  <a:close/>
                  <a:moveTo>
                    <a:pt x="1689855" y="169958"/>
                  </a:moveTo>
                  <a:cubicBezTo>
                    <a:pt x="1694334" y="169958"/>
                    <a:pt x="1697966" y="173589"/>
                    <a:pt x="1697966" y="178068"/>
                  </a:cubicBezTo>
                  <a:cubicBezTo>
                    <a:pt x="1697966" y="182548"/>
                    <a:pt x="1694334" y="186179"/>
                    <a:pt x="1689855" y="186179"/>
                  </a:cubicBezTo>
                  <a:cubicBezTo>
                    <a:pt x="1685376" y="186179"/>
                    <a:pt x="1681744" y="182548"/>
                    <a:pt x="1681744" y="178068"/>
                  </a:cubicBezTo>
                  <a:cubicBezTo>
                    <a:pt x="1681744" y="173589"/>
                    <a:pt x="1685376" y="169958"/>
                    <a:pt x="1689855" y="169958"/>
                  </a:cubicBezTo>
                  <a:close/>
                  <a:moveTo>
                    <a:pt x="1661617" y="169958"/>
                  </a:moveTo>
                  <a:cubicBezTo>
                    <a:pt x="1666096" y="169958"/>
                    <a:pt x="1669727" y="173589"/>
                    <a:pt x="1669727" y="178068"/>
                  </a:cubicBezTo>
                  <a:cubicBezTo>
                    <a:pt x="1669727" y="182548"/>
                    <a:pt x="1666096" y="186179"/>
                    <a:pt x="1661617" y="186179"/>
                  </a:cubicBezTo>
                  <a:cubicBezTo>
                    <a:pt x="1657137" y="186179"/>
                    <a:pt x="1653506" y="182548"/>
                    <a:pt x="1653506" y="178068"/>
                  </a:cubicBezTo>
                  <a:cubicBezTo>
                    <a:pt x="1653506" y="173589"/>
                    <a:pt x="1657137" y="169958"/>
                    <a:pt x="1661617" y="169958"/>
                  </a:cubicBezTo>
                  <a:close/>
                  <a:moveTo>
                    <a:pt x="1633372" y="169958"/>
                  </a:moveTo>
                  <a:cubicBezTo>
                    <a:pt x="1637851" y="169958"/>
                    <a:pt x="1641483" y="173589"/>
                    <a:pt x="1641483" y="178068"/>
                  </a:cubicBezTo>
                  <a:cubicBezTo>
                    <a:pt x="1641483" y="182548"/>
                    <a:pt x="1637851" y="186179"/>
                    <a:pt x="1633372" y="186179"/>
                  </a:cubicBezTo>
                  <a:cubicBezTo>
                    <a:pt x="1628893" y="186179"/>
                    <a:pt x="1625261" y="182548"/>
                    <a:pt x="1625261" y="178068"/>
                  </a:cubicBezTo>
                  <a:cubicBezTo>
                    <a:pt x="1625261" y="173589"/>
                    <a:pt x="1628893" y="169958"/>
                    <a:pt x="1633372" y="169958"/>
                  </a:cubicBezTo>
                  <a:close/>
                  <a:moveTo>
                    <a:pt x="1605126" y="169958"/>
                  </a:moveTo>
                  <a:cubicBezTo>
                    <a:pt x="1609605" y="169958"/>
                    <a:pt x="1613236" y="173589"/>
                    <a:pt x="1613236" y="178068"/>
                  </a:cubicBezTo>
                  <a:cubicBezTo>
                    <a:pt x="1613236" y="182548"/>
                    <a:pt x="1609605" y="186179"/>
                    <a:pt x="1605126" y="186179"/>
                  </a:cubicBezTo>
                  <a:cubicBezTo>
                    <a:pt x="1600646" y="186179"/>
                    <a:pt x="1597015" y="182548"/>
                    <a:pt x="1597015" y="178068"/>
                  </a:cubicBezTo>
                  <a:cubicBezTo>
                    <a:pt x="1597015" y="173589"/>
                    <a:pt x="1600646" y="169958"/>
                    <a:pt x="1605126" y="169958"/>
                  </a:cubicBezTo>
                  <a:close/>
                  <a:moveTo>
                    <a:pt x="1576881" y="169958"/>
                  </a:moveTo>
                  <a:cubicBezTo>
                    <a:pt x="1581360" y="169958"/>
                    <a:pt x="1584992" y="173589"/>
                    <a:pt x="1584992" y="178068"/>
                  </a:cubicBezTo>
                  <a:cubicBezTo>
                    <a:pt x="1584992" y="182548"/>
                    <a:pt x="1581360" y="186179"/>
                    <a:pt x="1576881" y="186179"/>
                  </a:cubicBezTo>
                  <a:cubicBezTo>
                    <a:pt x="1572402" y="186179"/>
                    <a:pt x="1568770" y="182548"/>
                    <a:pt x="1568770" y="178068"/>
                  </a:cubicBezTo>
                  <a:cubicBezTo>
                    <a:pt x="1568770" y="173589"/>
                    <a:pt x="1572402" y="169958"/>
                    <a:pt x="1576881" y="169958"/>
                  </a:cubicBezTo>
                  <a:close/>
                  <a:moveTo>
                    <a:pt x="1548635" y="169958"/>
                  </a:moveTo>
                  <a:cubicBezTo>
                    <a:pt x="1553114" y="169958"/>
                    <a:pt x="1556746" y="173589"/>
                    <a:pt x="1556746" y="178068"/>
                  </a:cubicBezTo>
                  <a:cubicBezTo>
                    <a:pt x="1556746" y="182548"/>
                    <a:pt x="1553114" y="186179"/>
                    <a:pt x="1548635" y="186179"/>
                  </a:cubicBezTo>
                  <a:cubicBezTo>
                    <a:pt x="1544155" y="186179"/>
                    <a:pt x="1540524" y="182548"/>
                    <a:pt x="1540524" y="178068"/>
                  </a:cubicBezTo>
                  <a:cubicBezTo>
                    <a:pt x="1540524" y="173589"/>
                    <a:pt x="1544155" y="169958"/>
                    <a:pt x="1548635" y="169958"/>
                  </a:cubicBezTo>
                  <a:close/>
                  <a:moveTo>
                    <a:pt x="1520390" y="169958"/>
                  </a:moveTo>
                  <a:cubicBezTo>
                    <a:pt x="1524870" y="169958"/>
                    <a:pt x="1528501" y="173589"/>
                    <a:pt x="1528501" y="178068"/>
                  </a:cubicBezTo>
                  <a:cubicBezTo>
                    <a:pt x="1528501" y="182548"/>
                    <a:pt x="1524870" y="186179"/>
                    <a:pt x="1520390" y="186179"/>
                  </a:cubicBezTo>
                  <a:cubicBezTo>
                    <a:pt x="1515911" y="186179"/>
                    <a:pt x="1512280" y="182548"/>
                    <a:pt x="1512280" y="178068"/>
                  </a:cubicBezTo>
                  <a:cubicBezTo>
                    <a:pt x="1512280" y="173589"/>
                    <a:pt x="1515911" y="169958"/>
                    <a:pt x="1520390" y="169958"/>
                  </a:cubicBezTo>
                  <a:close/>
                  <a:moveTo>
                    <a:pt x="1492144" y="169958"/>
                  </a:moveTo>
                  <a:cubicBezTo>
                    <a:pt x="1496623" y="169958"/>
                    <a:pt x="1500254" y="173589"/>
                    <a:pt x="1500254" y="178068"/>
                  </a:cubicBezTo>
                  <a:cubicBezTo>
                    <a:pt x="1500254" y="182548"/>
                    <a:pt x="1496623" y="186179"/>
                    <a:pt x="1492144" y="186179"/>
                  </a:cubicBezTo>
                  <a:cubicBezTo>
                    <a:pt x="1487664" y="186179"/>
                    <a:pt x="1484033" y="182548"/>
                    <a:pt x="1484033" y="178068"/>
                  </a:cubicBezTo>
                  <a:cubicBezTo>
                    <a:pt x="1484033" y="173589"/>
                    <a:pt x="1487664" y="169958"/>
                    <a:pt x="1492144" y="169958"/>
                  </a:cubicBezTo>
                  <a:close/>
                  <a:moveTo>
                    <a:pt x="1463899" y="169958"/>
                  </a:moveTo>
                  <a:cubicBezTo>
                    <a:pt x="1468379" y="169958"/>
                    <a:pt x="1472010" y="173589"/>
                    <a:pt x="1472010" y="178068"/>
                  </a:cubicBezTo>
                  <a:cubicBezTo>
                    <a:pt x="1472010" y="182548"/>
                    <a:pt x="1468379" y="186179"/>
                    <a:pt x="1463899" y="186179"/>
                  </a:cubicBezTo>
                  <a:cubicBezTo>
                    <a:pt x="1459420" y="186179"/>
                    <a:pt x="1455788" y="182548"/>
                    <a:pt x="1455788" y="178068"/>
                  </a:cubicBezTo>
                  <a:cubicBezTo>
                    <a:pt x="1455788" y="173589"/>
                    <a:pt x="1459420" y="169958"/>
                    <a:pt x="1463899" y="169958"/>
                  </a:cubicBezTo>
                  <a:close/>
                  <a:moveTo>
                    <a:pt x="1435653" y="169958"/>
                  </a:moveTo>
                  <a:cubicBezTo>
                    <a:pt x="1440132" y="169958"/>
                    <a:pt x="1443764" y="173589"/>
                    <a:pt x="1443764" y="178068"/>
                  </a:cubicBezTo>
                  <a:cubicBezTo>
                    <a:pt x="1443764" y="182548"/>
                    <a:pt x="1440132" y="186179"/>
                    <a:pt x="1435653" y="186179"/>
                  </a:cubicBezTo>
                  <a:cubicBezTo>
                    <a:pt x="1431174" y="186179"/>
                    <a:pt x="1427542" y="182548"/>
                    <a:pt x="1427542" y="178068"/>
                  </a:cubicBezTo>
                  <a:cubicBezTo>
                    <a:pt x="1427542" y="173589"/>
                    <a:pt x="1431174" y="169958"/>
                    <a:pt x="1435653" y="169958"/>
                  </a:cubicBezTo>
                  <a:close/>
                  <a:moveTo>
                    <a:pt x="1407408" y="169958"/>
                  </a:moveTo>
                  <a:cubicBezTo>
                    <a:pt x="1411888" y="169958"/>
                    <a:pt x="1415519" y="173589"/>
                    <a:pt x="1415519" y="178068"/>
                  </a:cubicBezTo>
                  <a:cubicBezTo>
                    <a:pt x="1415519" y="182548"/>
                    <a:pt x="1411888" y="186179"/>
                    <a:pt x="1407408" y="186179"/>
                  </a:cubicBezTo>
                  <a:cubicBezTo>
                    <a:pt x="1402929" y="186179"/>
                    <a:pt x="1399298" y="182548"/>
                    <a:pt x="1399298" y="178068"/>
                  </a:cubicBezTo>
                  <a:cubicBezTo>
                    <a:pt x="1399298" y="173589"/>
                    <a:pt x="1402929" y="169958"/>
                    <a:pt x="1407408" y="169958"/>
                  </a:cubicBezTo>
                  <a:close/>
                  <a:moveTo>
                    <a:pt x="1379162" y="169958"/>
                  </a:moveTo>
                  <a:cubicBezTo>
                    <a:pt x="1383641" y="169958"/>
                    <a:pt x="1387273" y="173589"/>
                    <a:pt x="1387273" y="178068"/>
                  </a:cubicBezTo>
                  <a:cubicBezTo>
                    <a:pt x="1387273" y="182548"/>
                    <a:pt x="1383641" y="186179"/>
                    <a:pt x="1379162" y="186179"/>
                  </a:cubicBezTo>
                  <a:cubicBezTo>
                    <a:pt x="1374682" y="186179"/>
                    <a:pt x="1371051" y="182548"/>
                    <a:pt x="1371051" y="178068"/>
                  </a:cubicBezTo>
                  <a:cubicBezTo>
                    <a:pt x="1371051" y="173589"/>
                    <a:pt x="1374682" y="169958"/>
                    <a:pt x="1379162" y="169958"/>
                  </a:cubicBezTo>
                  <a:close/>
                  <a:moveTo>
                    <a:pt x="1350917" y="169958"/>
                  </a:moveTo>
                  <a:cubicBezTo>
                    <a:pt x="1355397" y="169958"/>
                    <a:pt x="1359028" y="173589"/>
                    <a:pt x="1359028" y="178068"/>
                  </a:cubicBezTo>
                  <a:cubicBezTo>
                    <a:pt x="1359028" y="182548"/>
                    <a:pt x="1355397" y="186179"/>
                    <a:pt x="1350917" y="186179"/>
                  </a:cubicBezTo>
                  <a:cubicBezTo>
                    <a:pt x="1346438" y="186179"/>
                    <a:pt x="1342806" y="182548"/>
                    <a:pt x="1342806" y="178068"/>
                  </a:cubicBezTo>
                  <a:cubicBezTo>
                    <a:pt x="1342806" y="173589"/>
                    <a:pt x="1346438" y="169958"/>
                    <a:pt x="1350917" y="169958"/>
                  </a:cubicBezTo>
                  <a:close/>
                  <a:moveTo>
                    <a:pt x="1322671" y="169958"/>
                  </a:moveTo>
                  <a:cubicBezTo>
                    <a:pt x="1327150" y="169958"/>
                    <a:pt x="1330782" y="173589"/>
                    <a:pt x="1330782" y="178068"/>
                  </a:cubicBezTo>
                  <a:cubicBezTo>
                    <a:pt x="1330782" y="182548"/>
                    <a:pt x="1327150" y="186179"/>
                    <a:pt x="1322671" y="186179"/>
                  </a:cubicBezTo>
                  <a:cubicBezTo>
                    <a:pt x="1318192" y="186179"/>
                    <a:pt x="1314560" y="182548"/>
                    <a:pt x="1314560" y="178068"/>
                  </a:cubicBezTo>
                  <a:cubicBezTo>
                    <a:pt x="1314560" y="173589"/>
                    <a:pt x="1318192" y="169958"/>
                    <a:pt x="1322671" y="169958"/>
                  </a:cubicBezTo>
                  <a:close/>
                  <a:moveTo>
                    <a:pt x="1294426" y="169958"/>
                  </a:moveTo>
                  <a:cubicBezTo>
                    <a:pt x="1298906" y="169958"/>
                    <a:pt x="1302537" y="173589"/>
                    <a:pt x="1302537" y="178068"/>
                  </a:cubicBezTo>
                  <a:cubicBezTo>
                    <a:pt x="1302537" y="182548"/>
                    <a:pt x="1298906" y="186179"/>
                    <a:pt x="1294426" y="186179"/>
                  </a:cubicBezTo>
                  <a:cubicBezTo>
                    <a:pt x="1289947" y="186179"/>
                    <a:pt x="1286316" y="182548"/>
                    <a:pt x="1286316" y="178068"/>
                  </a:cubicBezTo>
                  <a:cubicBezTo>
                    <a:pt x="1286316" y="173589"/>
                    <a:pt x="1289947" y="169958"/>
                    <a:pt x="1294426" y="169958"/>
                  </a:cubicBezTo>
                  <a:close/>
                  <a:moveTo>
                    <a:pt x="1266180" y="169958"/>
                  </a:moveTo>
                  <a:cubicBezTo>
                    <a:pt x="1270659" y="169958"/>
                    <a:pt x="1274291" y="173589"/>
                    <a:pt x="1274291" y="178068"/>
                  </a:cubicBezTo>
                  <a:cubicBezTo>
                    <a:pt x="1274291" y="182548"/>
                    <a:pt x="1270659" y="186179"/>
                    <a:pt x="1266180" y="186179"/>
                  </a:cubicBezTo>
                  <a:cubicBezTo>
                    <a:pt x="1261700" y="186179"/>
                    <a:pt x="1258069" y="182548"/>
                    <a:pt x="1258069" y="178068"/>
                  </a:cubicBezTo>
                  <a:cubicBezTo>
                    <a:pt x="1258069" y="173589"/>
                    <a:pt x="1261700" y="169958"/>
                    <a:pt x="1266180" y="169958"/>
                  </a:cubicBezTo>
                  <a:close/>
                  <a:moveTo>
                    <a:pt x="1237935" y="169958"/>
                  </a:moveTo>
                  <a:cubicBezTo>
                    <a:pt x="1242415" y="169958"/>
                    <a:pt x="1246046" y="173589"/>
                    <a:pt x="1246046" y="178068"/>
                  </a:cubicBezTo>
                  <a:cubicBezTo>
                    <a:pt x="1246046" y="182548"/>
                    <a:pt x="1242415" y="186179"/>
                    <a:pt x="1237935" y="186179"/>
                  </a:cubicBezTo>
                  <a:cubicBezTo>
                    <a:pt x="1233456" y="186179"/>
                    <a:pt x="1229825" y="182548"/>
                    <a:pt x="1229825" y="178068"/>
                  </a:cubicBezTo>
                  <a:cubicBezTo>
                    <a:pt x="1229825" y="173589"/>
                    <a:pt x="1233456" y="169958"/>
                    <a:pt x="1237935" y="169958"/>
                  </a:cubicBezTo>
                  <a:close/>
                  <a:moveTo>
                    <a:pt x="1209689" y="169958"/>
                  </a:moveTo>
                  <a:cubicBezTo>
                    <a:pt x="1214168" y="169958"/>
                    <a:pt x="1217800" y="173589"/>
                    <a:pt x="1217800" y="178068"/>
                  </a:cubicBezTo>
                  <a:cubicBezTo>
                    <a:pt x="1217800" y="182548"/>
                    <a:pt x="1214168" y="186179"/>
                    <a:pt x="1209689" y="186179"/>
                  </a:cubicBezTo>
                  <a:cubicBezTo>
                    <a:pt x="1205210" y="186179"/>
                    <a:pt x="1201579" y="182548"/>
                    <a:pt x="1201579" y="178068"/>
                  </a:cubicBezTo>
                  <a:cubicBezTo>
                    <a:pt x="1201579" y="173589"/>
                    <a:pt x="1205210" y="169958"/>
                    <a:pt x="1209689" y="169958"/>
                  </a:cubicBezTo>
                  <a:close/>
                  <a:moveTo>
                    <a:pt x="1181444" y="169958"/>
                  </a:moveTo>
                  <a:cubicBezTo>
                    <a:pt x="1185924" y="169958"/>
                    <a:pt x="1189555" y="173589"/>
                    <a:pt x="1189555" y="178068"/>
                  </a:cubicBezTo>
                  <a:cubicBezTo>
                    <a:pt x="1189555" y="182548"/>
                    <a:pt x="1185924" y="186179"/>
                    <a:pt x="1181444" y="186179"/>
                  </a:cubicBezTo>
                  <a:cubicBezTo>
                    <a:pt x="1176965" y="186179"/>
                    <a:pt x="1173334" y="182548"/>
                    <a:pt x="1173334" y="178068"/>
                  </a:cubicBezTo>
                  <a:cubicBezTo>
                    <a:pt x="1173334" y="173589"/>
                    <a:pt x="1176965" y="169958"/>
                    <a:pt x="1181444" y="169958"/>
                  </a:cubicBezTo>
                  <a:close/>
                  <a:moveTo>
                    <a:pt x="1153198" y="169958"/>
                  </a:moveTo>
                  <a:cubicBezTo>
                    <a:pt x="1157677" y="169958"/>
                    <a:pt x="1161309" y="173589"/>
                    <a:pt x="1161309" y="178068"/>
                  </a:cubicBezTo>
                  <a:cubicBezTo>
                    <a:pt x="1161309" y="182548"/>
                    <a:pt x="1157677" y="186179"/>
                    <a:pt x="1153198" y="186179"/>
                  </a:cubicBezTo>
                  <a:cubicBezTo>
                    <a:pt x="1148719" y="186179"/>
                    <a:pt x="1145087" y="182548"/>
                    <a:pt x="1145087" y="178068"/>
                  </a:cubicBezTo>
                  <a:cubicBezTo>
                    <a:pt x="1145087" y="173589"/>
                    <a:pt x="1148719" y="169958"/>
                    <a:pt x="1153198" y="169958"/>
                  </a:cubicBezTo>
                  <a:close/>
                  <a:moveTo>
                    <a:pt x="1124953" y="169958"/>
                  </a:moveTo>
                  <a:cubicBezTo>
                    <a:pt x="1129433" y="169958"/>
                    <a:pt x="1133064" y="173589"/>
                    <a:pt x="1133064" y="178068"/>
                  </a:cubicBezTo>
                  <a:cubicBezTo>
                    <a:pt x="1133064" y="182548"/>
                    <a:pt x="1129433" y="186179"/>
                    <a:pt x="1124953" y="186179"/>
                  </a:cubicBezTo>
                  <a:cubicBezTo>
                    <a:pt x="1120474" y="186179"/>
                    <a:pt x="1116843" y="182548"/>
                    <a:pt x="1116843" y="178068"/>
                  </a:cubicBezTo>
                  <a:cubicBezTo>
                    <a:pt x="1116843" y="173589"/>
                    <a:pt x="1120474" y="169958"/>
                    <a:pt x="1124953" y="169958"/>
                  </a:cubicBezTo>
                  <a:close/>
                  <a:moveTo>
                    <a:pt x="1096707" y="169958"/>
                  </a:moveTo>
                  <a:cubicBezTo>
                    <a:pt x="1101187" y="169958"/>
                    <a:pt x="1104818" y="173589"/>
                    <a:pt x="1104818" y="178068"/>
                  </a:cubicBezTo>
                  <a:cubicBezTo>
                    <a:pt x="1104818" y="182548"/>
                    <a:pt x="1101187" y="186179"/>
                    <a:pt x="1096707" y="186179"/>
                  </a:cubicBezTo>
                  <a:cubicBezTo>
                    <a:pt x="1092228" y="186179"/>
                    <a:pt x="1088596" y="182548"/>
                    <a:pt x="1088596" y="178068"/>
                  </a:cubicBezTo>
                  <a:cubicBezTo>
                    <a:pt x="1088596" y="173589"/>
                    <a:pt x="1092228" y="169958"/>
                    <a:pt x="1096707" y="169958"/>
                  </a:cubicBezTo>
                  <a:close/>
                  <a:moveTo>
                    <a:pt x="1068462" y="169958"/>
                  </a:moveTo>
                  <a:cubicBezTo>
                    <a:pt x="1072942" y="169958"/>
                    <a:pt x="1076573" y="173589"/>
                    <a:pt x="1076573" y="178068"/>
                  </a:cubicBezTo>
                  <a:cubicBezTo>
                    <a:pt x="1076573" y="182548"/>
                    <a:pt x="1072942" y="186179"/>
                    <a:pt x="1068462" y="186179"/>
                  </a:cubicBezTo>
                  <a:cubicBezTo>
                    <a:pt x="1063983" y="186179"/>
                    <a:pt x="1060352" y="182548"/>
                    <a:pt x="1060352" y="178068"/>
                  </a:cubicBezTo>
                  <a:cubicBezTo>
                    <a:pt x="1060352" y="173589"/>
                    <a:pt x="1063983" y="169958"/>
                    <a:pt x="1068462" y="169958"/>
                  </a:cubicBezTo>
                  <a:close/>
                  <a:moveTo>
                    <a:pt x="1040216" y="169958"/>
                  </a:moveTo>
                  <a:cubicBezTo>
                    <a:pt x="1044695" y="169958"/>
                    <a:pt x="1048327" y="173589"/>
                    <a:pt x="1048327" y="178068"/>
                  </a:cubicBezTo>
                  <a:cubicBezTo>
                    <a:pt x="1048327" y="182548"/>
                    <a:pt x="1044695" y="186179"/>
                    <a:pt x="1040216" y="186179"/>
                  </a:cubicBezTo>
                  <a:cubicBezTo>
                    <a:pt x="1035737" y="186179"/>
                    <a:pt x="1032106" y="182548"/>
                    <a:pt x="1032106" y="178068"/>
                  </a:cubicBezTo>
                  <a:cubicBezTo>
                    <a:pt x="1032106" y="173589"/>
                    <a:pt x="1035737" y="169958"/>
                    <a:pt x="1040216" y="169958"/>
                  </a:cubicBezTo>
                  <a:close/>
                  <a:moveTo>
                    <a:pt x="1011971" y="169958"/>
                  </a:moveTo>
                  <a:cubicBezTo>
                    <a:pt x="1016451" y="169958"/>
                    <a:pt x="1020082" y="173589"/>
                    <a:pt x="1020082" y="178068"/>
                  </a:cubicBezTo>
                  <a:cubicBezTo>
                    <a:pt x="1020082" y="182548"/>
                    <a:pt x="1016451" y="186179"/>
                    <a:pt x="1011971" y="186179"/>
                  </a:cubicBezTo>
                  <a:cubicBezTo>
                    <a:pt x="1007492" y="186179"/>
                    <a:pt x="1003861" y="182548"/>
                    <a:pt x="1003861" y="178068"/>
                  </a:cubicBezTo>
                  <a:cubicBezTo>
                    <a:pt x="1003861" y="173589"/>
                    <a:pt x="1007492" y="169958"/>
                    <a:pt x="1011971" y="169958"/>
                  </a:cubicBezTo>
                  <a:close/>
                  <a:moveTo>
                    <a:pt x="983725" y="169958"/>
                  </a:moveTo>
                  <a:cubicBezTo>
                    <a:pt x="988205" y="169958"/>
                    <a:pt x="991836" y="173589"/>
                    <a:pt x="991836" y="178068"/>
                  </a:cubicBezTo>
                  <a:cubicBezTo>
                    <a:pt x="991836" y="182548"/>
                    <a:pt x="988205" y="186179"/>
                    <a:pt x="983725" y="186179"/>
                  </a:cubicBezTo>
                  <a:cubicBezTo>
                    <a:pt x="979246" y="186179"/>
                    <a:pt x="975614" y="182548"/>
                    <a:pt x="975614" y="178068"/>
                  </a:cubicBezTo>
                  <a:cubicBezTo>
                    <a:pt x="975614" y="173589"/>
                    <a:pt x="979246" y="169958"/>
                    <a:pt x="983725" y="169958"/>
                  </a:cubicBezTo>
                  <a:close/>
                  <a:moveTo>
                    <a:pt x="955481" y="169958"/>
                  </a:moveTo>
                  <a:cubicBezTo>
                    <a:pt x="959960" y="169958"/>
                    <a:pt x="963591" y="173589"/>
                    <a:pt x="963591" y="178068"/>
                  </a:cubicBezTo>
                  <a:cubicBezTo>
                    <a:pt x="963591" y="182548"/>
                    <a:pt x="959960" y="186179"/>
                    <a:pt x="955481" y="186179"/>
                  </a:cubicBezTo>
                  <a:cubicBezTo>
                    <a:pt x="951001" y="186179"/>
                    <a:pt x="947370" y="182548"/>
                    <a:pt x="947370" y="178068"/>
                  </a:cubicBezTo>
                  <a:cubicBezTo>
                    <a:pt x="947370" y="173589"/>
                    <a:pt x="951001" y="169958"/>
                    <a:pt x="955481" y="169958"/>
                  </a:cubicBezTo>
                  <a:close/>
                  <a:moveTo>
                    <a:pt x="927234" y="169958"/>
                  </a:moveTo>
                  <a:cubicBezTo>
                    <a:pt x="931714" y="169958"/>
                    <a:pt x="935345" y="173589"/>
                    <a:pt x="935345" y="178068"/>
                  </a:cubicBezTo>
                  <a:cubicBezTo>
                    <a:pt x="935345" y="182548"/>
                    <a:pt x="931714" y="186179"/>
                    <a:pt x="927234" y="186179"/>
                  </a:cubicBezTo>
                  <a:cubicBezTo>
                    <a:pt x="922755" y="186179"/>
                    <a:pt x="919123" y="182548"/>
                    <a:pt x="919123" y="178068"/>
                  </a:cubicBezTo>
                  <a:cubicBezTo>
                    <a:pt x="919123" y="173589"/>
                    <a:pt x="922755" y="169958"/>
                    <a:pt x="927234" y="169958"/>
                  </a:cubicBezTo>
                  <a:close/>
                  <a:moveTo>
                    <a:pt x="898990" y="169958"/>
                  </a:moveTo>
                  <a:cubicBezTo>
                    <a:pt x="903469" y="169958"/>
                    <a:pt x="907100" y="173589"/>
                    <a:pt x="907100" y="178068"/>
                  </a:cubicBezTo>
                  <a:cubicBezTo>
                    <a:pt x="907100" y="182548"/>
                    <a:pt x="903469" y="186179"/>
                    <a:pt x="898990" y="186179"/>
                  </a:cubicBezTo>
                  <a:cubicBezTo>
                    <a:pt x="894510" y="186179"/>
                    <a:pt x="890879" y="182548"/>
                    <a:pt x="890879" y="178068"/>
                  </a:cubicBezTo>
                  <a:cubicBezTo>
                    <a:pt x="890879" y="173589"/>
                    <a:pt x="894510" y="169958"/>
                    <a:pt x="898990" y="169958"/>
                  </a:cubicBezTo>
                  <a:close/>
                  <a:moveTo>
                    <a:pt x="870743" y="169958"/>
                  </a:moveTo>
                  <a:cubicBezTo>
                    <a:pt x="875223" y="169958"/>
                    <a:pt x="878854" y="173589"/>
                    <a:pt x="878854" y="178068"/>
                  </a:cubicBezTo>
                  <a:cubicBezTo>
                    <a:pt x="878854" y="182548"/>
                    <a:pt x="875223" y="186179"/>
                    <a:pt x="870743" y="186179"/>
                  </a:cubicBezTo>
                  <a:cubicBezTo>
                    <a:pt x="866264" y="186179"/>
                    <a:pt x="862633" y="182548"/>
                    <a:pt x="862633" y="178068"/>
                  </a:cubicBezTo>
                  <a:cubicBezTo>
                    <a:pt x="862633" y="173589"/>
                    <a:pt x="866264" y="169958"/>
                    <a:pt x="870743" y="169958"/>
                  </a:cubicBezTo>
                  <a:close/>
                  <a:moveTo>
                    <a:pt x="842499" y="169958"/>
                  </a:moveTo>
                  <a:cubicBezTo>
                    <a:pt x="846978" y="169958"/>
                    <a:pt x="850609" y="173589"/>
                    <a:pt x="850609" y="178068"/>
                  </a:cubicBezTo>
                  <a:cubicBezTo>
                    <a:pt x="850609" y="182548"/>
                    <a:pt x="846978" y="186179"/>
                    <a:pt x="842499" y="186179"/>
                  </a:cubicBezTo>
                  <a:cubicBezTo>
                    <a:pt x="838019" y="186179"/>
                    <a:pt x="834388" y="182548"/>
                    <a:pt x="834388" y="178068"/>
                  </a:cubicBezTo>
                  <a:cubicBezTo>
                    <a:pt x="834388" y="173589"/>
                    <a:pt x="838019" y="169958"/>
                    <a:pt x="842499" y="169958"/>
                  </a:cubicBezTo>
                  <a:close/>
                  <a:moveTo>
                    <a:pt x="814252" y="169958"/>
                  </a:moveTo>
                  <a:cubicBezTo>
                    <a:pt x="818732" y="169958"/>
                    <a:pt x="822363" y="173589"/>
                    <a:pt x="822363" y="178068"/>
                  </a:cubicBezTo>
                  <a:cubicBezTo>
                    <a:pt x="822363" y="182548"/>
                    <a:pt x="818732" y="186179"/>
                    <a:pt x="814252" y="186179"/>
                  </a:cubicBezTo>
                  <a:cubicBezTo>
                    <a:pt x="809773" y="186179"/>
                    <a:pt x="806141" y="182548"/>
                    <a:pt x="806141" y="178068"/>
                  </a:cubicBezTo>
                  <a:cubicBezTo>
                    <a:pt x="806141" y="173589"/>
                    <a:pt x="809773" y="169958"/>
                    <a:pt x="814252" y="169958"/>
                  </a:cubicBezTo>
                  <a:close/>
                  <a:moveTo>
                    <a:pt x="786007" y="169958"/>
                  </a:moveTo>
                  <a:cubicBezTo>
                    <a:pt x="790487" y="169958"/>
                    <a:pt x="794118" y="173589"/>
                    <a:pt x="794118" y="178068"/>
                  </a:cubicBezTo>
                  <a:cubicBezTo>
                    <a:pt x="794118" y="182548"/>
                    <a:pt x="790487" y="186179"/>
                    <a:pt x="786007" y="186179"/>
                  </a:cubicBezTo>
                  <a:cubicBezTo>
                    <a:pt x="781528" y="186179"/>
                    <a:pt x="777897" y="182548"/>
                    <a:pt x="777897" y="178068"/>
                  </a:cubicBezTo>
                  <a:cubicBezTo>
                    <a:pt x="777897" y="173589"/>
                    <a:pt x="781528" y="169958"/>
                    <a:pt x="786007" y="169958"/>
                  </a:cubicBezTo>
                  <a:close/>
                  <a:moveTo>
                    <a:pt x="757761" y="169958"/>
                  </a:moveTo>
                  <a:cubicBezTo>
                    <a:pt x="762241" y="169958"/>
                    <a:pt x="765872" y="173589"/>
                    <a:pt x="765872" y="178068"/>
                  </a:cubicBezTo>
                  <a:cubicBezTo>
                    <a:pt x="765872" y="182548"/>
                    <a:pt x="762241" y="186179"/>
                    <a:pt x="757761" y="186179"/>
                  </a:cubicBezTo>
                  <a:cubicBezTo>
                    <a:pt x="753282" y="186179"/>
                    <a:pt x="749651" y="182548"/>
                    <a:pt x="749651" y="178068"/>
                  </a:cubicBezTo>
                  <a:cubicBezTo>
                    <a:pt x="749651" y="173589"/>
                    <a:pt x="753282" y="169958"/>
                    <a:pt x="757761" y="169958"/>
                  </a:cubicBezTo>
                  <a:close/>
                  <a:moveTo>
                    <a:pt x="729517" y="169958"/>
                  </a:moveTo>
                  <a:cubicBezTo>
                    <a:pt x="733996" y="169958"/>
                    <a:pt x="737627" y="173589"/>
                    <a:pt x="737627" y="178068"/>
                  </a:cubicBezTo>
                  <a:cubicBezTo>
                    <a:pt x="737627" y="182548"/>
                    <a:pt x="733996" y="186179"/>
                    <a:pt x="729517" y="186179"/>
                  </a:cubicBezTo>
                  <a:cubicBezTo>
                    <a:pt x="725037" y="186179"/>
                    <a:pt x="721406" y="182548"/>
                    <a:pt x="721406" y="178068"/>
                  </a:cubicBezTo>
                  <a:cubicBezTo>
                    <a:pt x="721406" y="173589"/>
                    <a:pt x="725037" y="169958"/>
                    <a:pt x="729517" y="169958"/>
                  </a:cubicBezTo>
                  <a:close/>
                  <a:moveTo>
                    <a:pt x="701270" y="169958"/>
                  </a:moveTo>
                  <a:cubicBezTo>
                    <a:pt x="705750" y="169958"/>
                    <a:pt x="709381" y="173589"/>
                    <a:pt x="709381" y="178068"/>
                  </a:cubicBezTo>
                  <a:cubicBezTo>
                    <a:pt x="709381" y="182548"/>
                    <a:pt x="705750" y="186179"/>
                    <a:pt x="701270" y="186179"/>
                  </a:cubicBezTo>
                  <a:cubicBezTo>
                    <a:pt x="696791" y="186179"/>
                    <a:pt x="693160" y="182548"/>
                    <a:pt x="693160" y="178068"/>
                  </a:cubicBezTo>
                  <a:cubicBezTo>
                    <a:pt x="693160" y="173589"/>
                    <a:pt x="696791" y="169958"/>
                    <a:pt x="701270" y="169958"/>
                  </a:cubicBezTo>
                  <a:close/>
                  <a:moveTo>
                    <a:pt x="673026" y="169958"/>
                  </a:moveTo>
                  <a:cubicBezTo>
                    <a:pt x="677505" y="169958"/>
                    <a:pt x="681136" y="173589"/>
                    <a:pt x="681136" y="178068"/>
                  </a:cubicBezTo>
                  <a:cubicBezTo>
                    <a:pt x="681136" y="182548"/>
                    <a:pt x="677505" y="186179"/>
                    <a:pt x="673026" y="186179"/>
                  </a:cubicBezTo>
                  <a:cubicBezTo>
                    <a:pt x="668546" y="186179"/>
                    <a:pt x="664915" y="182548"/>
                    <a:pt x="664915" y="178068"/>
                  </a:cubicBezTo>
                  <a:cubicBezTo>
                    <a:pt x="664915" y="173589"/>
                    <a:pt x="668546" y="169958"/>
                    <a:pt x="673026" y="169958"/>
                  </a:cubicBezTo>
                  <a:close/>
                  <a:moveTo>
                    <a:pt x="644779" y="169958"/>
                  </a:moveTo>
                  <a:cubicBezTo>
                    <a:pt x="649259" y="169958"/>
                    <a:pt x="652890" y="173589"/>
                    <a:pt x="652890" y="178068"/>
                  </a:cubicBezTo>
                  <a:cubicBezTo>
                    <a:pt x="652890" y="182548"/>
                    <a:pt x="649259" y="186179"/>
                    <a:pt x="644779" y="186179"/>
                  </a:cubicBezTo>
                  <a:cubicBezTo>
                    <a:pt x="640300" y="186179"/>
                    <a:pt x="636669" y="182548"/>
                    <a:pt x="636669" y="178068"/>
                  </a:cubicBezTo>
                  <a:cubicBezTo>
                    <a:pt x="636669" y="173589"/>
                    <a:pt x="640300" y="169958"/>
                    <a:pt x="644779" y="169958"/>
                  </a:cubicBezTo>
                  <a:close/>
                  <a:moveTo>
                    <a:pt x="616534" y="169958"/>
                  </a:moveTo>
                  <a:cubicBezTo>
                    <a:pt x="621014" y="169958"/>
                    <a:pt x="624645" y="173589"/>
                    <a:pt x="624645" y="178068"/>
                  </a:cubicBezTo>
                  <a:cubicBezTo>
                    <a:pt x="624645" y="182548"/>
                    <a:pt x="621014" y="186179"/>
                    <a:pt x="616534" y="186179"/>
                  </a:cubicBezTo>
                  <a:cubicBezTo>
                    <a:pt x="612055" y="186179"/>
                    <a:pt x="608424" y="182548"/>
                    <a:pt x="608424" y="178068"/>
                  </a:cubicBezTo>
                  <a:cubicBezTo>
                    <a:pt x="608424" y="173589"/>
                    <a:pt x="612055" y="169958"/>
                    <a:pt x="616534" y="169958"/>
                  </a:cubicBezTo>
                  <a:close/>
                  <a:moveTo>
                    <a:pt x="588288" y="169958"/>
                  </a:moveTo>
                  <a:cubicBezTo>
                    <a:pt x="592768" y="169958"/>
                    <a:pt x="596399" y="173589"/>
                    <a:pt x="596399" y="178068"/>
                  </a:cubicBezTo>
                  <a:cubicBezTo>
                    <a:pt x="596399" y="182548"/>
                    <a:pt x="592768" y="186179"/>
                    <a:pt x="588288" y="186179"/>
                  </a:cubicBezTo>
                  <a:cubicBezTo>
                    <a:pt x="583809" y="186179"/>
                    <a:pt x="580178" y="182548"/>
                    <a:pt x="580178" y="178068"/>
                  </a:cubicBezTo>
                  <a:cubicBezTo>
                    <a:pt x="580178" y="173589"/>
                    <a:pt x="583809" y="169958"/>
                    <a:pt x="588288" y="169958"/>
                  </a:cubicBezTo>
                  <a:close/>
                  <a:moveTo>
                    <a:pt x="560044" y="169958"/>
                  </a:moveTo>
                  <a:cubicBezTo>
                    <a:pt x="564523" y="169958"/>
                    <a:pt x="568154" y="173589"/>
                    <a:pt x="568154" y="178068"/>
                  </a:cubicBezTo>
                  <a:cubicBezTo>
                    <a:pt x="568154" y="182548"/>
                    <a:pt x="564523" y="186179"/>
                    <a:pt x="560044" y="186179"/>
                  </a:cubicBezTo>
                  <a:cubicBezTo>
                    <a:pt x="555564" y="186179"/>
                    <a:pt x="551933" y="182548"/>
                    <a:pt x="551933" y="178068"/>
                  </a:cubicBezTo>
                  <a:cubicBezTo>
                    <a:pt x="551933" y="173589"/>
                    <a:pt x="555564" y="169958"/>
                    <a:pt x="560044" y="169958"/>
                  </a:cubicBezTo>
                  <a:close/>
                  <a:moveTo>
                    <a:pt x="531797" y="169958"/>
                  </a:moveTo>
                  <a:cubicBezTo>
                    <a:pt x="536277" y="169958"/>
                    <a:pt x="539908" y="173589"/>
                    <a:pt x="539908" y="178068"/>
                  </a:cubicBezTo>
                  <a:cubicBezTo>
                    <a:pt x="539908" y="182548"/>
                    <a:pt x="536277" y="186179"/>
                    <a:pt x="531797" y="186179"/>
                  </a:cubicBezTo>
                  <a:cubicBezTo>
                    <a:pt x="527318" y="186179"/>
                    <a:pt x="523687" y="182548"/>
                    <a:pt x="523687" y="178068"/>
                  </a:cubicBezTo>
                  <a:cubicBezTo>
                    <a:pt x="523687" y="173589"/>
                    <a:pt x="527318" y="169958"/>
                    <a:pt x="531797" y="169958"/>
                  </a:cubicBezTo>
                  <a:close/>
                  <a:moveTo>
                    <a:pt x="503553" y="169958"/>
                  </a:moveTo>
                  <a:cubicBezTo>
                    <a:pt x="508032" y="169958"/>
                    <a:pt x="511663" y="173589"/>
                    <a:pt x="511663" y="178068"/>
                  </a:cubicBezTo>
                  <a:cubicBezTo>
                    <a:pt x="511663" y="182548"/>
                    <a:pt x="508032" y="186179"/>
                    <a:pt x="503553" y="186179"/>
                  </a:cubicBezTo>
                  <a:cubicBezTo>
                    <a:pt x="499073" y="186179"/>
                    <a:pt x="495442" y="182548"/>
                    <a:pt x="495442" y="178068"/>
                  </a:cubicBezTo>
                  <a:cubicBezTo>
                    <a:pt x="495442" y="173589"/>
                    <a:pt x="499073" y="169958"/>
                    <a:pt x="503553" y="169958"/>
                  </a:cubicBezTo>
                  <a:close/>
                  <a:moveTo>
                    <a:pt x="475306" y="169958"/>
                  </a:moveTo>
                  <a:cubicBezTo>
                    <a:pt x="479786" y="169958"/>
                    <a:pt x="483417" y="173589"/>
                    <a:pt x="483417" y="178068"/>
                  </a:cubicBezTo>
                  <a:cubicBezTo>
                    <a:pt x="483417" y="182548"/>
                    <a:pt x="479786" y="186179"/>
                    <a:pt x="475306" y="186179"/>
                  </a:cubicBezTo>
                  <a:cubicBezTo>
                    <a:pt x="470827" y="186179"/>
                    <a:pt x="467196" y="182548"/>
                    <a:pt x="467196" y="178068"/>
                  </a:cubicBezTo>
                  <a:cubicBezTo>
                    <a:pt x="467196" y="173589"/>
                    <a:pt x="470827" y="169958"/>
                    <a:pt x="475306" y="169958"/>
                  </a:cubicBezTo>
                  <a:close/>
                  <a:moveTo>
                    <a:pt x="447062" y="169958"/>
                  </a:moveTo>
                  <a:cubicBezTo>
                    <a:pt x="451541" y="169958"/>
                    <a:pt x="455172" y="173589"/>
                    <a:pt x="455172" y="178068"/>
                  </a:cubicBezTo>
                  <a:cubicBezTo>
                    <a:pt x="455172" y="182548"/>
                    <a:pt x="451541" y="186179"/>
                    <a:pt x="447062" y="186179"/>
                  </a:cubicBezTo>
                  <a:cubicBezTo>
                    <a:pt x="442582" y="186179"/>
                    <a:pt x="438951" y="182548"/>
                    <a:pt x="438951" y="178068"/>
                  </a:cubicBezTo>
                  <a:cubicBezTo>
                    <a:pt x="438951" y="173589"/>
                    <a:pt x="442582" y="169958"/>
                    <a:pt x="447062" y="169958"/>
                  </a:cubicBezTo>
                  <a:close/>
                  <a:moveTo>
                    <a:pt x="418815" y="169958"/>
                  </a:moveTo>
                  <a:cubicBezTo>
                    <a:pt x="423295" y="169958"/>
                    <a:pt x="426926" y="173589"/>
                    <a:pt x="426926" y="178068"/>
                  </a:cubicBezTo>
                  <a:cubicBezTo>
                    <a:pt x="426926" y="182548"/>
                    <a:pt x="423295" y="186179"/>
                    <a:pt x="418815" y="186179"/>
                  </a:cubicBezTo>
                  <a:cubicBezTo>
                    <a:pt x="414336" y="186179"/>
                    <a:pt x="410705" y="182548"/>
                    <a:pt x="410705" y="178068"/>
                  </a:cubicBezTo>
                  <a:cubicBezTo>
                    <a:pt x="410705" y="173589"/>
                    <a:pt x="414336" y="169958"/>
                    <a:pt x="418815" y="169958"/>
                  </a:cubicBezTo>
                  <a:close/>
                  <a:moveTo>
                    <a:pt x="390571" y="169958"/>
                  </a:moveTo>
                  <a:cubicBezTo>
                    <a:pt x="395050" y="169958"/>
                    <a:pt x="398681" y="173589"/>
                    <a:pt x="398681" y="178068"/>
                  </a:cubicBezTo>
                  <a:cubicBezTo>
                    <a:pt x="398681" y="182548"/>
                    <a:pt x="395050" y="186179"/>
                    <a:pt x="390571" y="186179"/>
                  </a:cubicBezTo>
                  <a:cubicBezTo>
                    <a:pt x="386091" y="186179"/>
                    <a:pt x="382460" y="182548"/>
                    <a:pt x="382460" y="178068"/>
                  </a:cubicBezTo>
                  <a:cubicBezTo>
                    <a:pt x="382460" y="173589"/>
                    <a:pt x="386091" y="169958"/>
                    <a:pt x="390571" y="169958"/>
                  </a:cubicBezTo>
                  <a:close/>
                  <a:moveTo>
                    <a:pt x="362325" y="169958"/>
                  </a:moveTo>
                  <a:cubicBezTo>
                    <a:pt x="366804" y="169958"/>
                    <a:pt x="370435" y="173589"/>
                    <a:pt x="370435" y="178068"/>
                  </a:cubicBezTo>
                  <a:cubicBezTo>
                    <a:pt x="370435" y="182548"/>
                    <a:pt x="366804" y="186179"/>
                    <a:pt x="362325" y="186179"/>
                  </a:cubicBezTo>
                  <a:cubicBezTo>
                    <a:pt x="357845" y="186179"/>
                    <a:pt x="354214" y="182548"/>
                    <a:pt x="354214" y="178068"/>
                  </a:cubicBezTo>
                  <a:cubicBezTo>
                    <a:pt x="354214" y="173589"/>
                    <a:pt x="357845" y="169958"/>
                    <a:pt x="362325" y="169958"/>
                  </a:cubicBezTo>
                  <a:close/>
                  <a:moveTo>
                    <a:pt x="334080" y="169958"/>
                  </a:moveTo>
                  <a:cubicBezTo>
                    <a:pt x="338559" y="169958"/>
                    <a:pt x="342191" y="173589"/>
                    <a:pt x="342191" y="178068"/>
                  </a:cubicBezTo>
                  <a:cubicBezTo>
                    <a:pt x="342191" y="182548"/>
                    <a:pt x="338559" y="186179"/>
                    <a:pt x="334080" y="186179"/>
                  </a:cubicBezTo>
                  <a:cubicBezTo>
                    <a:pt x="329600" y="186179"/>
                    <a:pt x="325969" y="182548"/>
                    <a:pt x="325969" y="178068"/>
                  </a:cubicBezTo>
                  <a:cubicBezTo>
                    <a:pt x="325969" y="173589"/>
                    <a:pt x="329600" y="169958"/>
                    <a:pt x="334080" y="169958"/>
                  </a:cubicBezTo>
                  <a:close/>
                  <a:moveTo>
                    <a:pt x="305833" y="169958"/>
                  </a:moveTo>
                  <a:cubicBezTo>
                    <a:pt x="310313" y="169958"/>
                    <a:pt x="313944" y="173589"/>
                    <a:pt x="313944" y="178068"/>
                  </a:cubicBezTo>
                  <a:cubicBezTo>
                    <a:pt x="313944" y="182548"/>
                    <a:pt x="310313" y="186179"/>
                    <a:pt x="305833" y="186179"/>
                  </a:cubicBezTo>
                  <a:cubicBezTo>
                    <a:pt x="301354" y="186179"/>
                    <a:pt x="297723" y="182548"/>
                    <a:pt x="297723" y="178068"/>
                  </a:cubicBezTo>
                  <a:cubicBezTo>
                    <a:pt x="297723" y="173589"/>
                    <a:pt x="301354" y="169958"/>
                    <a:pt x="305833" y="169958"/>
                  </a:cubicBezTo>
                  <a:close/>
                  <a:moveTo>
                    <a:pt x="277589" y="169958"/>
                  </a:moveTo>
                  <a:cubicBezTo>
                    <a:pt x="282068" y="169958"/>
                    <a:pt x="285699" y="173589"/>
                    <a:pt x="285699" y="178068"/>
                  </a:cubicBezTo>
                  <a:cubicBezTo>
                    <a:pt x="285699" y="182548"/>
                    <a:pt x="282068" y="186179"/>
                    <a:pt x="277589" y="186179"/>
                  </a:cubicBezTo>
                  <a:cubicBezTo>
                    <a:pt x="273110" y="186179"/>
                    <a:pt x="269478" y="182548"/>
                    <a:pt x="269478" y="178068"/>
                  </a:cubicBezTo>
                  <a:cubicBezTo>
                    <a:pt x="269478" y="173589"/>
                    <a:pt x="273110" y="169958"/>
                    <a:pt x="277589" y="169958"/>
                  </a:cubicBezTo>
                  <a:close/>
                  <a:moveTo>
                    <a:pt x="249343" y="169958"/>
                  </a:moveTo>
                  <a:cubicBezTo>
                    <a:pt x="253822" y="169958"/>
                    <a:pt x="257453" y="173589"/>
                    <a:pt x="257453" y="178068"/>
                  </a:cubicBezTo>
                  <a:cubicBezTo>
                    <a:pt x="257453" y="182548"/>
                    <a:pt x="253822" y="186179"/>
                    <a:pt x="249343" y="186179"/>
                  </a:cubicBezTo>
                  <a:cubicBezTo>
                    <a:pt x="244863" y="186179"/>
                    <a:pt x="241232" y="182548"/>
                    <a:pt x="241232" y="178068"/>
                  </a:cubicBezTo>
                  <a:cubicBezTo>
                    <a:pt x="241232" y="173589"/>
                    <a:pt x="244863" y="169958"/>
                    <a:pt x="249343" y="169958"/>
                  </a:cubicBezTo>
                  <a:close/>
                  <a:moveTo>
                    <a:pt x="221098" y="169958"/>
                  </a:moveTo>
                  <a:cubicBezTo>
                    <a:pt x="225577" y="169958"/>
                    <a:pt x="229209" y="173589"/>
                    <a:pt x="229209" y="178068"/>
                  </a:cubicBezTo>
                  <a:cubicBezTo>
                    <a:pt x="229209" y="182548"/>
                    <a:pt x="225577" y="186179"/>
                    <a:pt x="221098" y="186179"/>
                  </a:cubicBezTo>
                  <a:cubicBezTo>
                    <a:pt x="216619" y="186179"/>
                    <a:pt x="212987" y="182548"/>
                    <a:pt x="212987" y="178068"/>
                  </a:cubicBezTo>
                  <a:cubicBezTo>
                    <a:pt x="212987" y="173589"/>
                    <a:pt x="216619" y="169958"/>
                    <a:pt x="221098" y="169958"/>
                  </a:cubicBezTo>
                  <a:close/>
                  <a:moveTo>
                    <a:pt x="192852" y="169958"/>
                  </a:moveTo>
                  <a:cubicBezTo>
                    <a:pt x="197331" y="169958"/>
                    <a:pt x="200962" y="173589"/>
                    <a:pt x="200962" y="178068"/>
                  </a:cubicBezTo>
                  <a:cubicBezTo>
                    <a:pt x="200962" y="182548"/>
                    <a:pt x="197331" y="186179"/>
                    <a:pt x="192852" y="186179"/>
                  </a:cubicBezTo>
                  <a:cubicBezTo>
                    <a:pt x="188372" y="186179"/>
                    <a:pt x="184741" y="182548"/>
                    <a:pt x="184741" y="178068"/>
                  </a:cubicBezTo>
                  <a:cubicBezTo>
                    <a:pt x="184741" y="173589"/>
                    <a:pt x="188372" y="169958"/>
                    <a:pt x="192852" y="169958"/>
                  </a:cubicBezTo>
                  <a:close/>
                  <a:moveTo>
                    <a:pt x="164606" y="169958"/>
                  </a:moveTo>
                  <a:cubicBezTo>
                    <a:pt x="169086" y="169958"/>
                    <a:pt x="172717" y="173589"/>
                    <a:pt x="172717" y="178068"/>
                  </a:cubicBezTo>
                  <a:cubicBezTo>
                    <a:pt x="172717" y="182548"/>
                    <a:pt x="169086" y="186179"/>
                    <a:pt x="164606" y="186179"/>
                  </a:cubicBezTo>
                  <a:cubicBezTo>
                    <a:pt x="160127" y="186179"/>
                    <a:pt x="156495" y="182548"/>
                    <a:pt x="156495" y="178068"/>
                  </a:cubicBezTo>
                  <a:cubicBezTo>
                    <a:pt x="156495" y="173589"/>
                    <a:pt x="160127" y="169958"/>
                    <a:pt x="164606" y="169958"/>
                  </a:cubicBezTo>
                  <a:close/>
                  <a:moveTo>
                    <a:pt x="136361" y="169958"/>
                  </a:moveTo>
                  <a:cubicBezTo>
                    <a:pt x="140840" y="169958"/>
                    <a:pt x="144471" y="173589"/>
                    <a:pt x="144471" y="178068"/>
                  </a:cubicBezTo>
                  <a:cubicBezTo>
                    <a:pt x="144471" y="182548"/>
                    <a:pt x="140840" y="186179"/>
                    <a:pt x="136361" y="186179"/>
                  </a:cubicBezTo>
                  <a:cubicBezTo>
                    <a:pt x="131881" y="186179"/>
                    <a:pt x="128250" y="182548"/>
                    <a:pt x="128250" y="178068"/>
                  </a:cubicBezTo>
                  <a:cubicBezTo>
                    <a:pt x="128250" y="173589"/>
                    <a:pt x="131881" y="169958"/>
                    <a:pt x="136361" y="169958"/>
                  </a:cubicBezTo>
                  <a:close/>
                  <a:moveTo>
                    <a:pt x="108116" y="169958"/>
                  </a:moveTo>
                  <a:cubicBezTo>
                    <a:pt x="112595" y="169958"/>
                    <a:pt x="116226" y="173589"/>
                    <a:pt x="116226" y="178068"/>
                  </a:cubicBezTo>
                  <a:cubicBezTo>
                    <a:pt x="116226" y="182548"/>
                    <a:pt x="112595" y="186179"/>
                    <a:pt x="108116" y="186179"/>
                  </a:cubicBezTo>
                  <a:cubicBezTo>
                    <a:pt x="103636" y="186179"/>
                    <a:pt x="100005" y="182548"/>
                    <a:pt x="100005" y="178068"/>
                  </a:cubicBezTo>
                  <a:cubicBezTo>
                    <a:pt x="100005" y="173589"/>
                    <a:pt x="103636" y="169958"/>
                    <a:pt x="108116" y="169958"/>
                  </a:cubicBezTo>
                  <a:close/>
                  <a:moveTo>
                    <a:pt x="79870" y="169958"/>
                  </a:moveTo>
                  <a:cubicBezTo>
                    <a:pt x="84350" y="169958"/>
                    <a:pt x="87981" y="173589"/>
                    <a:pt x="87981" y="178068"/>
                  </a:cubicBezTo>
                  <a:cubicBezTo>
                    <a:pt x="87981" y="182548"/>
                    <a:pt x="84350" y="186179"/>
                    <a:pt x="79870" y="186179"/>
                  </a:cubicBezTo>
                  <a:cubicBezTo>
                    <a:pt x="75391" y="186179"/>
                    <a:pt x="71759" y="182548"/>
                    <a:pt x="71759" y="178068"/>
                  </a:cubicBezTo>
                  <a:cubicBezTo>
                    <a:pt x="71759" y="173589"/>
                    <a:pt x="75391" y="169958"/>
                    <a:pt x="79870" y="169958"/>
                  </a:cubicBezTo>
                  <a:close/>
                  <a:moveTo>
                    <a:pt x="51625" y="169958"/>
                  </a:moveTo>
                  <a:cubicBezTo>
                    <a:pt x="56104" y="169958"/>
                    <a:pt x="59736" y="173589"/>
                    <a:pt x="59736" y="178068"/>
                  </a:cubicBezTo>
                  <a:cubicBezTo>
                    <a:pt x="59736" y="182548"/>
                    <a:pt x="56104" y="186179"/>
                    <a:pt x="51625" y="186179"/>
                  </a:cubicBezTo>
                  <a:cubicBezTo>
                    <a:pt x="47145" y="186179"/>
                    <a:pt x="43514" y="182548"/>
                    <a:pt x="43514" y="178068"/>
                  </a:cubicBezTo>
                  <a:cubicBezTo>
                    <a:pt x="43514" y="173589"/>
                    <a:pt x="47145" y="169958"/>
                    <a:pt x="51625" y="169958"/>
                  </a:cubicBezTo>
                  <a:close/>
                  <a:moveTo>
                    <a:pt x="23379" y="169958"/>
                  </a:moveTo>
                  <a:cubicBezTo>
                    <a:pt x="27858" y="169958"/>
                    <a:pt x="31490" y="173589"/>
                    <a:pt x="31490" y="178068"/>
                  </a:cubicBezTo>
                  <a:cubicBezTo>
                    <a:pt x="31490" y="182548"/>
                    <a:pt x="27858" y="186179"/>
                    <a:pt x="23379" y="186179"/>
                  </a:cubicBezTo>
                  <a:cubicBezTo>
                    <a:pt x="18900" y="186179"/>
                    <a:pt x="15268" y="182548"/>
                    <a:pt x="15268" y="178068"/>
                  </a:cubicBezTo>
                  <a:cubicBezTo>
                    <a:pt x="15268" y="173589"/>
                    <a:pt x="18900" y="169958"/>
                    <a:pt x="23379" y="169958"/>
                  </a:cubicBezTo>
                  <a:close/>
                  <a:moveTo>
                    <a:pt x="4952147" y="145757"/>
                  </a:moveTo>
                  <a:cubicBezTo>
                    <a:pt x="4956482" y="145757"/>
                    <a:pt x="4959997" y="149271"/>
                    <a:pt x="4959997" y="153607"/>
                  </a:cubicBezTo>
                  <a:cubicBezTo>
                    <a:pt x="4959997" y="157942"/>
                    <a:pt x="4956482" y="161457"/>
                    <a:pt x="4952147" y="161457"/>
                  </a:cubicBezTo>
                  <a:cubicBezTo>
                    <a:pt x="4947811" y="161457"/>
                    <a:pt x="4944297" y="157942"/>
                    <a:pt x="4944297" y="153607"/>
                  </a:cubicBezTo>
                  <a:cubicBezTo>
                    <a:pt x="4944297" y="149271"/>
                    <a:pt x="4947811" y="145757"/>
                    <a:pt x="4952147" y="145757"/>
                  </a:cubicBezTo>
                  <a:close/>
                  <a:moveTo>
                    <a:pt x="4923901" y="145757"/>
                  </a:moveTo>
                  <a:cubicBezTo>
                    <a:pt x="4928236" y="145757"/>
                    <a:pt x="4931751" y="149271"/>
                    <a:pt x="4931751" y="153607"/>
                  </a:cubicBezTo>
                  <a:cubicBezTo>
                    <a:pt x="4931751" y="157942"/>
                    <a:pt x="4928236" y="161457"/>
                    <a:pt x="4923901" y="161457"/>
                  </a:cubicBezTo>
                  <a:cubicBezTo>
                    <a:pt x="4919565" y="161457"/>
                    <a:pt x="4916050" y="157942"/>
                    <a:pt x="4916050" y="153607"/>
                  </a:cubicBezTo>
                  <a:cubicBezTo>
                    <a:pt x="4916050" y="149271"/>
                    <a:pt x="4919565" y="145757"/>
                    <a:pt x="4923901" y="145757"/>
                  </a:cubicBezTo>
                  <a:close/>
                  <a:moveTo>
                    <a:pt x="4895656" y="145757"/>
                  </a:moveTo>
                  <a:cubicBezTo>
                    <a:pt x="4899991" y="145757"/>
                    <a:pt x="4903506" y="149271"/>
                    <a:pt x="4903506" y="153607"/>
                  </a:cubicBezTo>
                  <a:cubicBezTo>
                    <a:pt x="4903506" y="157942"/>
                    <a:pt x="4899991" y="161457"/>
                    <a:pt x="4895656" y="161457"/>
                  </a:cubicBezTo>
                  <a:cubicBezTo>
                    <a:pt x="4891320" y="161457"/>
                    <a:pt x="4887806" y="157942"/>
                    <a:pt x="4887806" y="153607"/>
                  </a:cubicBezTo>
                  <a:cubicBezTo>
                    <a:pt x="4887806" y="149271"/>
                    <a:pt x="4891320" y="145757"/>
                    <a:pt x="4895656" y="145757"/>
                  </a:cubicBezTo>
                  <a:close/>
                  <a:moveTo>
                    <a:pt x="4867409" y="145757"/>
                  </a:moveTo>
                  <a:cubicBezTo>
                    <a:pt x="4871745" y="145757"/>
                    <a:pt x="4875260" y="149271"/>
                    <a:pt x="4875260" y="153607"/>
                  </a:cubicBezTo>
                  <a:cubicBezTo>
                    <a:pt x="4875260" y="157942"/>
                    <a:pt x="4871745" y="161457"/>
                    <a:pt x="4867409" y="161457"/>
                  </a:cubicBezTo>
                  <a:cubicBezTo>
                    <a:pt x="4863074" y="161457"/>
                    <a:pt x="4859560" y="157942"/>
                    <a:pt x="4859560" y="153607"/>
                  </a:cubicBezTo>
                  <a:cubicBezTo>
                    <a:pt x="4859560" y="149271"/>
                    <a:pt x="4863074" y="145757"/>
                    <a:pt x="4867409" y="145757"/>
                  </a:cubicBezTo>
                  <a:close/>
                  <a:moveTo>
                    <a:pt x="4839165" y="145757"/>
                  </a:moveTo>
                  <a:cubicBezTo>
                    <a:pt x="4843500" y="145757"/>
                    <a:pt x="4847015" y="149271"/>
                    <a:pt x="4847015" y="153607"/>
                  </a:cubicBezTo>
                  <a:cubicBezTo>
                    <a:pt x="4847015" y="157942"/>
                    <a:pt x="4843500" y="161457"/>
                    <a:pt x="4839165" y="161457"/>
                  </a:cubicBezTo>
                  <a:cubicBezTo>
                    <a:pt x="4834829" y="161457"/>
                    <a:pt x="4831315" y="157942"/>
                    <a:pt x="4831315" y="153607"/>
                  </a:cubicBezTo>
                  <a:cubicBezTo>
                    <a:pt x="4831315" y="149271"/>
                    <a:pt x="4834829" y="145757"/>
                    <a:pt x="4839165" y="145757"/>
                  </a:cubicBezTo>
                  <a:close/>
                  <a:moveTo>
                    <a:pt x="4810919" y="145757"/>
                  </a:moveTo>
                  <a:cubicBezTo>
                    <a:pt x="4815254" y="145757"/>
                    <a:pt x="4818769" y="149271"/>
                    <a:pt x="4818769" y="153607"/>
                  </a:cubicBezTo>
                  <a:cubicBezTo>
                    <a:pt x="4818769" y="157942"/>
                    <a:pt x="4815254" y="161457"/>
                    <a:pt x="4810919" y="161457"/>
                  </a:cubicBezTo>
                  <a:cubicBezTo>
                    <a:pt x="4806583" y="161457"/>
                    <a:pt x="4803069" y="157942"/>
                    <a:pt x="4803069" y="153607"/>
                  </a:cubicBezTo>
                  <a:cubicBezTo>
                    <a:pt x="4803069" y="149271"/>
                    <a:pt x="4806583" y="145757"/>
                    <a:pt x="4810919" y="145757"/>
                  </a:cubicBezTo>
                  <a:close/>
                  <a:moveTo>
                    <a:pt x="4782674" y="145757"/>
                  </a:moveTo>
                  <a:cubicBezTo>
                    <a:pt x="4787009" y="145757"/>
                    <a:pt x="4790524" y="149271"/>
                    <a:pt x="4790524" y="153607"/>
                  </a:cubicBezTo>
                  <a:cubicBezTo>
                    <a:pt x="4790524" y="157942"/>
                    <a:pt x="4787009" y="161457"/>
                    <a:pt x="4782674" y="161457"/>
                  </a:cubicBezTo>
                  <a:cubicBezTo>
                    <a:pt x="4778339" y="161457"/>
                    <a:pt x="4774824" y="157942"/>
                    <a:pt x="4774824" y="153607"/>
                  </a:cubicBezTo>
                  <a:cubicBezTo>
                    <a:pt x="4774824" y="149271"/>
                    <a:pt x="4778339" y="145757"/>
                    <a:pt x="4782674" y="145757"/>
                  </a:cubicBezTo>
                  <a:close/>
                  <a:moveTo>
                    <a:pt x="4754428" y="145757"/>
                  </a:moveTo>
                  <a:cubicBezTo>
                    <a:pt x="4758763" y="145757"/>
                    <a:pt x="4762278" y="149271"/>
                    <a:pt x="4762278" y="153607"/>
                  </a:cubicBezTo>
                  <a:cubicBezTo>
                    <a:pt x="4762278" y="157942"/>
                    <a:pt x="4758763" y="161457"/>
                    <a:pt x="4754428" y="161457"/>
                  </a:cubicBezTo>
                  <a:cubicBezTo>
                    <a:pt x="4750092" y="161457"/>
                    <a:pt x="4746578" y="157942"/>
                    <a:pt x="4746578" y="153607"/>
                  </a:cubicBezTo>
                  <a:cubicBezTo>
                    <a:pt x="4746578" y="149271"/>
                    <a:pt x="4750092" y="145757"/>
                    <a:pt x="4754428" y="145757"/>
                  </a:cubicBezTo>
                  <a:close/>
                  <a:moveTo>
                    <a:pt x="4726183" y="145757"/>
                  </a:moveTo>
                  <a:cubicBezTo>
                    <a:pt x="4730518" y="145757"/>
                    <a:pt x="4734033" y="149271"/>
                    <a:pt x="4734033" y="153607"/>
                  </a:cubicBezTo>
                  <a:cubicBezTo>
                    <a:pt x="4734033" y="157942"/>
                    <a:pt x="4730518" y="161457"/>
                    <a:pt x="4726183" y="161457"/>
                  </a:cubicBezTo>
                  <a:cubicBezTo>
                    <a:pt x="4721847" y="161457"/>
                    <a:pt x="4718333" y="157942"/>
                    <a:pt x="4718333" y="153607"/>
                  </a:cubicBezTo>
                  <a:cubicBezTo>
                    <a:pt x="4718333" y="149271"/>
                    <a:pt x="4721847" y="145757"/>
                    <a:pt x="4726183" y="145757"/>
                  </a:cubicBezTo>
                  <a:close/>
                  <a:moveTo>
                    <a:pt x="4697937" y="145757"/>
                  </a:moveTo>
                  <a:cubicBezTo>
                    <a:pt x="4702272" y="145757"/>
                    <a:pt x="4705787" y="149271"/>
                    <a:pt x="4705787" y="153607"/>
                  </a:cubicBezTo>
                  <a:cubicBezTo>
                    <a:pt x="4705787" y="157942"/>
                    <a:pt x="4702272" y="161457"/>
                    <a:pt x="4697937" y="161457"/>
                  </a:cubicBezTo>
                  <a:cubicBezTo>
                    <a:pt x="4693601" y="161457"/>
                    <a:pt x="4690087" y="157942"/>
                    <a:pt x="4690087" y="153607"/>
                  </a:cubicBezTo>
                  <a:cubicBezTo>
                    <a:pt x="4690087" y="149271"/>
                    <a:pt x="4693601" y="145757"/>
                    <a:pt x="4697937" y="145757"/>
                  </a:cubicBezTo>
                  <a:close/>
                  <a:moveTo>
                    <a:pt x="4669692" y="145757"/>
                  </a:moveTo>
                  <a:cubicBezTo>
                    <a:pt x="4674027" y="145757"/>
                    <a:pt x="4677542" y="149271"/>
                    <a:pt x="4677542" y="153607"/>
                  </a:cubicBezTo>
                  <a:cubicBezTo>
                    <a:pt x="4677542" y="157942"/>
                    <a:pt x="4674027" y="161457"/>
                    <a:pt x="4669692" y="161457"/>
                  </a:cubicBezTo>
                  <a:cubicBezTo>
                    <a:pt x="4665357" y="161457"/>
                    <a:pt x="4661842" y="157942"/>
                    <a:pt x="4661842" y="153607"/>
                  </a:cubicBezTo>
                  <a:cubicBezTo>
                    <a:pt x="4661842" y="149271"/>
                    <a:pt x="4665357" y="145757"/>
                    <a:pt x="4669692" y="145757"/>
                  </a:cubicBezTo>
                  <a:close/>
                  <a:moveTo>
                    <a:pt x="4641446" y="145757"/>
                  </a:moveTo>
                  <a:cubicBezTo>
                    <a:pt x="4645781" y="145757"/>
                    <a:pt x="4649296" y="149271"/>
                    <a:pt x="4649296" y="153607"/>
                  </a:cubicBezTo>
                  <a:cubicBezTo>
                    <a:pt x="4649296" y="157942"/>
                    <a:pt x="4645781" y="161457"/>
                    <a:pt x="4641446" y="161457"/>
                  </a:cubicBezTo>
                  <a:cubicBezTo>
                    <a:pt x="4637110" y="161457"/>
                    <a:pt x="4633596" y="157942"/>
                    <a:pt x="4633596" y="153607"/>
                  </a:cubicBezTo>
                  <a:cubicBezTo>
                    <a:pt x="4633596" y="149271"/>
                    <a:pt x="4637110" y="145757"/>
                    <a:pt x="4641446" y="145757"/>
                  </a:cubicBezTo>
                  <a:close/>
                  <a:moveTo>
                    <a:pt x="4613201" y="145757"/>
                  </a:moveTo>
                  <a:cubicBezTo>
                    <a:pt x="4617536" y="145757"/>
                    <a:pt x="4621051" y="149271"/>
                    <a:pt x="4621051" y="153607"/>
                  </a:cubicBezTo>
                  <a:cubicBezTo>
                    <a:pt x="4621051" y="157942"/>
                    <a:pt x="4617536" y="161457"/>
                    <a:pt x="4613201" y="161457"/>
                  </a:cubicBezTo>
                  <a:cubicBezTo>
                    <a:pt x="4608865" y="161457"/>
                    <a:pt x="4605351" y="157942"/>
                    <a:pt x="4605351" y="153607"/>
                  </a:cubicBezTo>
                  <a:cubicBezTo>
                    <a:pt x="4605351" y="149271"/>
                    <a:pt x="4608865" y="145757"/>
                    <a:pt x="4613201" y="145757"/>
                  </a:cubicBezTo>
                  <a:close/>
                  <a:moveTo>
                    <a:pt x="4584955" y="145757"/>
                  </a:moveTo>
                  <a:cubicBezTo>
                    <a:pt x="4589290" y="145757"/>
                    <a:pt x="4592805" y="149271"/>
                    <a:pt x="4592805" y="153607"/>
                  </a:cubicBezTo>
                  <a:cubicBezTo>
                    <a:pt x="4592805" y="157942"/>
                    <a:pt x="4589290" y="161457"/>
                    <a:pt x="4584955" y="161457"/>
                  </a:cubicBezTo>
                  <a:cubicBezTo>
                    <a:pt x="4580619" y="161457"/>
                    <a:pt x="4577105" y="157942"/>
                    <a:pt x="4577105" y="153607"/>
                  </a:cubicBezTo>
                  <a:cubicBezTo>
                    <a:pt x="4577105" y="149271"/>
                    <a:pt x="4580619" y="145757"/>
                    <a:pt x="4584955" y="145757"/>
                  </a:cubicBezTo>
                  <a:close/>
                  <a:moveTo>
                    <a:pt x="4556710" y="145757"/>
                  </a:moveTo>
                  <a:cubicBezTo>
                    <a:pt x="4561045" y="145757"/>
                    <a:pt x="4564560" y="149271"/>
                    <a:pt x="4564560" y="153607"/>
                  </a:cubicBezTo>
                  <a:cubicBezTo>
                    <a:pt x="4564560" y="157942"/>
                    <a:pt x="4561045" y="161457"/>
                    <a:pt x="4556710" y="161457"/>
                  </a:cubicBezTo>
                  <a:cubicBezTo>
                    <a:pt x="4552375" y="161457"/>
                    <a:pt x="4548860" y="157942"/>
                    <a:pt x="4548860" y="153607"/>
                  </a:cubicBezTo>
                  <a:cubicBezTo>
                    <a:pt x="4548860" y="149271"/>
                    <a:pt x="4552375" y="145757"/>
                    <a:pt x="4556710" y="145757"/>
                  </a:cubicBezTo>
                  <a:close/>
                  <a:moveTo>
                    <a:pt x="4528464" y="145757"/>
                  </a:moveTo>
                  <a:cubicBezTo>
                    <a:pt x="4532799" y="145757"/>
                    <a:pt x="4536314" y="149271"/>
                    <a:pt x="4536314" y="153607"/>
                  </a:cubicBezTo>
                  <a:cubicBezTo>
                    <a:pt x="4536314" y="157942"/>
                    <a:pt x="4532799" y="161457"/>
                    <a:pt x="4528464" y="161457"/>
                  </a:cubicBezTo>
                  <a:cubicBezTo>
                    <a:pt x="4524128" y="161457"/>
                    <a:pt x="4520614" y="157942"/>
                    <a:pt x="4520614" y="153607"/>
                  </a:cubicBezTo>
                  <a:cubicBezTo>
                    <a:pt x="4520614" y="149271"/>
                    <a:pt x="4524128" y="145757"/>
                    <a:pt x="4528464" y="145757"/>
                  </a:cubicBezTo>
                  <a:close/>
                  <a:moveTo>
                    <a:pt x="4500219" y="145757"/>
                  </a:moveTo>
                  <a:cubicBezTo>
                    <a:pt x="4504554" y="145757"/>
                    <a:pt x="4508069" y="149271"/>
                    <a:pt x="4508069" y="153607"/>
                  </a:cubicBezTo>
                  <a:cubicBezTo>
                    <a:pt x="4508069" y="157942"/>
                    <a:pt x="4504554" y="161457"/>
                    <a:pt x="4500219" y="161457"/>
                  </a:cubicBezTo>
                  <a:cubicBezTo>
                    <a:pt x="4495884" y="161457"/>
                    <a:pt x="4492369" y="157942"/>
                    <a:pt x="4492369" y="153607"/>
                  </a:cubicBezTo>
                  <a:cubicBezTo>
                    <a:pt x="4492369" y="149271"/>
                    <a:pt x="4495884" y="145757"/>
                    <a:pt x="4500219" y="145757"/>
                  </a:cubicBezTo>
                  <a:close/>
                  <a:moveTo>
                    <a:pt x="4471973" y="145757"/>
                  </a:moveTo>
                  <a:cubicBezTo>
                    <a:pt x="4476308" y="145757"/>
                    <a:pt x="4479823" y="149271"/>
                    <a:pt x="4479823" y="153607"/>
                  </a:cubicBezTo>
                  <a:cubicBezTo>
                    <a:pt x="4479823" y="157942"/>
                    <a:pt x="4476308" y="161457"/>
                    <a:pt x="4471973" y="161457"/>
                  </a:cubicBezTo>
                  <a:cubicBezTo>
                    <a:pt x="4467637" y="161457"/>
                    <a:pt x="4464123" y="157942"/>
                    <a:pt x="4464123" y="153607"/>
                  </a:cubicBezTo>
                  <a:cubicBezTo>
                    <a:pt x="4464123" y="149271"/>
                    <a:pt x="4467637" y="145757"/>
                    <a:pt x="4471973" y="145757"/>
                  </a:cubicBezTo>
                  <a:close/>
                  <a:moveTo>
                    <a:pt x="4443728" y="145757"/>
                  </a:moveTo>
                  <a:cubicBezTo>
                    <a:pt x="4448064" y="145757"/>
                    <a:pt x="4451578" y="149271"/>
                    <a:pt x="4451578" y="153607"/>
                  </a:cubicBezTo>
                  <a:cubicBezTo>
                    <a:pt x="4451578" y="157942"/>
                    <a:pt x="4448064" y="161457"/>
                    <a:pt x="4443728" y="161457"/>
                  </a:cubicBezTo>
                  <a:cubicBezTo>
                    <a:pt x="4439393" y="161457"/>
                    <a:pt x="4435878" y="157942"/>
                    <a:pt x="4435878" y="153607"/>
                  </a:cubicBezTo>
                  <a:cubicBezTo>
                    <a:pt x="4435878" y="149271"/>
                    <a:pt x="4439393" y="145757"/>
                    <a:pt x="4443728" y="145757"/>
                  </a:cubicBezTo>
                  <a:close/>
                  <a:moveTo>
                    <a:pt x="4415482" y="145757"/>
                  </a:moveTo>
                  <a:cubicBezTo>
                    <a:pt x="4419817" y="145757"/>
                    <a:pt x="4423332" y="149271"/>
                    <a:pt x="4423332" y="153607"/>
                  </a:cubicBezTo>
                  <a:cubicBezTo>
                    <a:pt x="4423332" y="157942"/>
                    <a:pt x="4419817" y="161457"/>
                    <a:pt x="4415482" y="161457"/>
                  </a:cubicBezTo>
                  <a:cubicBezTo>
                    <a:pt x="4411146" y="161457"/>
                    <a:pt x="4407632" y="157942"/>
                    <a:pt x="4407632" y="153607"/>
                  </a:cubicBezTo>
                  <a:cubicBezTo>
                    <a:pt x="4407632" y="149271"/>
                    <a:pt x="4411146" y="145757"/>
                    <a:pt x="4415482" y="145757"/>
                  </a:cubicBezTo>
                  <a:close/>
                  <a:moveTo>
                    <a:pt x="4387237" y="145757"/>
                  </a:moveTo>
                  <a:cubicBezTo>
                    <a:pt x="4391573" y="145757"/>
                    <a:pt x="4395087" y="149271"/>
                    <a:pt x="4395087" y="153607"/>
                  </a:cubicBezTo>
                  <a:cubicBezTo>
                    <a:pt x="4395087" y="157942"/>
                    <a:pt x="4391573" y="161457"/>
                    <a:pt x="4387237" y="161457"/>
                  </a:cubicBezTo>
                  <a:cubicBezTo>
                    <a:pt x="4382902" y="161457"/>
                    <a:pt x="4379387" y="157942"/>
                    <a:pt x="4379387" y="153607"/>
                  </a:cubicBezTo>
                  <a:cubicBezTo>
                    <a:pt x="4379387" y="149271"/>
                    <a:pt x="4382902" y="145757"/>
                    <a:pt x="4387237" y="145757"/>
                  </a:cubicBezTo>
                  <a:close/>
                  <a:moveTo>
                    <a:pt x="4358991" y="145757"/>
                  </a:moveTo>
                  <a:cubicBezTo>
                    <a:pt x="4363326" y="145757"/>
                    <a:pt x="4366841" y="149271"/>
                    <a:pt x="4366841" y="153607"/>
                  </a:cubicBezTo>
                  <a:cubicBezTo>
                    <a:pt x="4366841" y="157942"/>
                    <a:pt x="4363326" y="161457"/>
                    <a:pt x="4358991" y="161457"/>
                  </a:cubicBezTo>
                  <a:cubicBezTo>
                    <a:pt x="4354655" y="161457"/>
                    <a:pt x="4351141" y="157942"/>
                    <a:pt x="4351141" y="153607"/>
                  </a:cubicBezTo>
                  <a:cubicBezTo>
                    <a:pt x="4351141" y="149271"/>
                    <a:pt x="4354655" y="145757"/>
                    <a:pt x="4358991" y="145757"/>
                  </a:cubicBezTo>
                  <a:close/>
                  <a:moveTo>
                    <a:pt x="4330746" y="145757"/>
                  </a:moveTo>
                  <a:cubicBezTo>
                    <a:pt x="4335082" y="145757"/>
                    <a:pt x="4338596" y="149271"/>
                    <a:pt x="4338596" y="153607"/>
                  </a:cubicBezTo>
                  <a:cubicBezTo>
                    <a:pt x="4338596" y="157942"/>
                    <a:pt x="4335082" y="161457"/>
                    <a:pt x="4330746" y="161457"/>
                  </a:cubicBezTo>
                  <a:cubicBezTo>
                    <a:pt x="4326411" y="161457"/>
                    <a:pt x="4322896" y="157942"/>
                    <a:pt x="4322896" y="153607"/>
                  </a:cubicBezTo>
                  <a:cubicBezTo>
                    <a:pt x="4322896" y="149271"/>
                    <a:pt x="4326411" y="145757"/>
                    <a:pt x="4330746" y="145757"/>
                  </a:cubicBezTo>
                  <a:close/>
                  <a:moveTo>
                    <a:pt x="4302500" y="145757"/>
                  </a:moveTo>
                  <a:cubicBezTo>
                    <a:pt x="4306835" y="145757"/>
                    <a:pt x="4310350" y="149271"/>
                    <a:pt x="4310350" y="153607"/>
                  </a:cubicBezTo>
                  <a:cubicBezTo>
                    <a:pt x="4310350" y="157942"/>
                    <a:pt x="4306835" y="161457"/>
                    <a:pt x="4302500" y="161457"/>
                  </a:cubicBezTo>
                  <a:cubicBezTo>
                    <a:pt x="4298164" y="161457"/>
                    <a:pt x="4294650" y="157942"/>
                    <a:pt x="4294650" y="153607"/>
                  </a:cubicBezTo>
                  <a:cubicBezTo>
                    <a:pt x="4294650" y="149271"/>
                    <a:pt x="4298164" y="145757"/>
                    <a:pt x="4302500" y="145757"/>
                  </a:cubicBezTo>
                  <a:close/>
                  <a:moveTo>
                    <a:pt x="4274255" y="145757"/>
                  </a:moveTo>
                  <a:cubicBezTo>
                    <a:pt x="4278591" y="145757"/>
                    <a:pt x="4282105" y="149271"/>
                    <a:pt x="4282105" y="153607"/>
                  </a:cubicBezTo>
                  <a:cubicBezTo>
                    <a:pt x="4282105" y="157942"/>
                    <a:pt x="4278591" y="161457"/>
                    <a:pt x="4274255" y="161457"/>
                  </a:cubicBezTo>
                  <a:cubicBezTo>
                    <a:pt x="4269920" y="161457"/>
                    <a:pt x="4266405" y="157942"/>
                    <a:pt x="4266405" y="153607"/>
                  </a:cubicBezTo>
                  <a:cubicBezTo>
                    <a:pt x="4266405" y="149271"/>
                    <a:pt x="4269920" y="145757"/>
                    <a:pt x="4274255" y="145757"/>
                  </a:cubicBezTo>
                  <a:close/>
                  <a:moveTo>
                    <a:pt x="4246009" y="145757"/>
                  </a:moveTo>
                  <a:cubicBezTo>
                    <a:pt x="4250344" y="145757"/>
                    <a:pt x="4253859" y="149271"/>
                    <a:pt x="4253859" y="153607"/>
                  </a:cubicBezTo>
                  <a:cubicBezTo>
                    <a:pt x="4253859" y="157942"/>
                    <a:pt x="4250344" y="161457"/>
                    <a:pt x="4246009" y="161457"/>
                  </a:cubicBezTo>
                  <a:cubicBezTo>
                    <a:pt x="4241673" y="161457"/>
                    <a:pt x="4238159" y="157942"/>
                    <a:pt x="4238159" y="153607"/>
                  </a:cubicBezTo>
                  <a:cubicBezTo>
                    <a:pt x="4238159" y="149271"/>
                    <a:pt x="4241673" y="145757"/>
                    <a:pt x="4246009" y="145757"/>
                  </a:cubicBezTo>
                  <a:close/>
                  <a:moveTo>
                    <a:pt x="4217763" y="145757"/>
                  </a:moveTo>
                  <a:cubicBezTo>
                    <a:pt x="4222098" y="145757"/>
                    <a:pt x="4225613" y="149271"/>
                    <a:pt x="4225613" y="153607"/>
                  </a:cubicBezTo>
                  <a:cubicBezTo>
                    <a:pt x="4225613" y="157942"/>
                    <a:pt x="4222098" y="161457"/>
                    <a:pt x="4217763" y="161457"/>
                  </a:cubicBezTo>
                  <a:cubicBezTo>
                    <a:pt x="4213427" y="161457"/>
                    <a:pt x="4209913" y="157942"/>
                    <a:pt x="4209913" y="153607"/>
                  </a:cubicBezTo>
                  <a:cubicBezTo>
                    <a:pt x="4209913" y="149271"/>
                    <a:pt x="4213427" y="145757"/>
                    <a:pt x="4217763" y="145757"/>
                  </a:cubicBezTo>
                  <a:close/>
                  <a:moveTo>
                    <a:pt x="4189518" y="145757"/>
                  </a:moveTo>
                  <a:cubicBezTo>
                    <a:pt x="4193853" y="145757"/>
                    <a:pt x="4197368" y="149271"/>
                    <a:pt x="4197368" y="153607"/>
                  </a:cubicBezTo>
                  <a:cubicBezTo>
                    <a:pt x="4197368" y="157942"/>
                    <a:pt x="4193853" y="161457"/>
                    <a:pt x="4189518" y="161457"/>
                  </a:cubicBezTo>
                  <a:cubicBezTo>
                    <a:pt x="4185182" y="161457"/>
                    <a:pt x="4181668" y="157942"/>
                    <a:pt x="4181668" y="153607"/>
                  </a:cubicBezTo>
                  <a:cubicBezTo>
                    <a:pt x="4181668" y="149271"/>
                    <a:pt x="4185182" y="145757"/>
                    <a:pt x="4189518" y="145757"/>
                  </a:cubicBezTo>
                  <a:close/>
                  <a:moveTo>
                    <a:pt x="4161272" y="145757"/>
                  </a:moveTo>
                  <a:cubicBezTo>
                    <a:pt x="4165607" y="145757"/>
                    <a:pt x="4169122" y="149271"/>
                    <a:pt x="4169122" y="153607"/>
                  </a:cubicBezTo>
                  <a:cubicBezTo>
                    <a:pt x="4169122" y="157942"/>
                    <a:pt x="4165607" y="161457"/>
                    <a:pt x="4161272" y="161457"/>
                  </a:cubicBezTo>
                  <a:cubicBezTo>
                    <a:pt x="4156936" y="161457"/>
                    <a:pt x="4153422" y="157942"/>
                    <a:pt x="4153422" y="153607"/>
                  </a:cubicBezTo>
                  <a:cubicBezTo>
                    <a:pt x="4153422" y="149271"/>
                    <a:pt x="4156936" y="145757"/>
                    <a:pt x="4161272" y="145757"/>
                  </a:cubicBezTo>
                  <a:close/>
                  <a:moveTo>
                    <a:pt x="4133027" y="145757"/>
                  </a:moveTo>
                  <a:cubicBezTo>
                    <a:pt x="4137363" y="145757"/>
                    <a:pt x="4140877" y="149271"/>
                    <a:pt x="4140877" y="153607"/>
                  </a:cubicBezTo>
                  <a:cubicBezTo>
                    <a:pt x="4140877" y="157942"/>
                    <a:pt x="4137363" y="161457"/>
                    <a:pt x="4133027" y="161457"/>
                  </a:cubicBezTo>
                  <a:cubicBezTo>
                    <a:pt x="4128692" y="161457"/>
                    <a:pt x="4125177" y="157942"/>
                    <a:pt x="4125177" y="153607"/>
                  </a:cubicBezTo>
                  <a:cubicBezTo>
                    <a:pt x="4125177" y="149271"/>
                    <a:pt x="4128692" y="145757"/>
                    <a:pt x="4133027" y="145757"/>
                  </a:cubicBezTo>
                  <a:close/>
                  <a:moveTo>
                    <a:pt x="4104781" y="145757"/>
                  </a:moveTo>
                  <a:cubicBezTo>
                    <a:pt x="4109116" y="145757"/>
                    <a:pt x="4112631" y="149271"/>
                    <a:pt x="4112631" y="153607"/>
                  </a:cubicBezTo>
                  <a:cubicBezTo>
                    <a:pt x="4112631" y="157942"/>
                    <a:pt x="4109116" y="161457"/>
                    <a:pt x="4104781" y="161457"/>
                  </a:cubicBezTo>
                  <a:cubicBezTo>
                    <a:pt x="4100445" y="161457"/>
                    <a:pt x="4096931" y="157942"/>
                    <a:pt x="4096931" y="153607"/>
                  </a:cubicBezTo>
                  <a:cubicBezTo>
                    <a:pt x="4096931" y="149271"/>
                    <a:pt x="4100445" y="145757"/>
                    <a:pt x="4104781" y="145757"/>
                  </a:cubicBezTo>
                  <a:close/>
                  <a:moveTo>
                    <a:pt x="4076536" y="145757"/>
                  </a:moveTo>
                  <a:cubicBezTo>
                    <a:pt x="4080871" y="145757"/>
                    <a:pt x="4084386" y="149271"/>
                    <a:pt x="4084386" y="153607"/>
                  </a:cubicBezTo>
                  <a:cubicBezTo>
                    <a:pt x="4084386" y="157942"/>
                    <a:pt x="4080871" y="161457"/>
                    <a:pt x="4076536" y="161457"/>
                  </a:cubicBezTo>
                  <a:cubicBezTo>
                    <a:pt x="4072201" y="161457"/>
                    <a:pt x="4068686" y="157942"/>
                    <a:pt x="4068686" y="153607"/>
                  </a:cubicBezTo>
                  <a:cubicBezTo>
                    <a:pt x="4068686" y="149271"/>
                    <a:pt x="4072201" y="145757"/>
                    <a:pt x="4076536" y="145757"/>
                  </a:cubicBezTo>
                  <a:close/>
                  <a:moveTo>
                    <a:pt x="4048290" y="145757"/>
                  </a:moveTo>
                  <a:cubicBezTo>
                    <a:pt x="4052625" y="145757"/>
                    <a:pt x="4056140" y="149271"/>
                    <a:pt x="4056140" y="153607"/>
                  </a:cubicBezTo>
                  <a:cubicBezTo>
                    <a:pt x="4056140" y="157942"/>
                    <a:pt x="4052625" y="161457"/>
                    <a:pt x="4048290" y="161457"/>
                  </a:cubicBezTo>
                  <a:cubicBezTo>
                    <a:pt x="4043954" y="161457"/>
                    <a:pt x="4040440" y="157942"/>
                    <a:pt x="4040440" y="153607"/>
                  </a:cubicBezTo>
                  <a:cubicBezTo>
                    <a:pt x="4040440" y="149271"/>
                    <a:pt x="4043954" y="145757"/>
                    <a:pt x="4048290" y="145757"/>
                  </a:cubicBezTo>
                  <a:close/>
                  <a:moveTo>
                    <a:pt x="4020045" y="145757"/>
                  </a:moveTo>
                  <a:cubicBezTo>
                    <a:pt x="4024381" y="145757"/>
                    <a:pt x="4027895" y="149271"/>
                    <a:pt x="4027895" y="153607"/>
                  </a:cubicBezTo>
                  <a:cubicBezTo>
                    <a:pt x="4027895" y="157942"/>
                    <a:pt x="4024381" y="161457"/>
                    <a:pt x="4020045" y="161457"/>
                  </a:cubicBezTo>
                  <a:cubicBezTo>
                    <a:pt x="4015710" y="161457"/>
                    <a:pt x="4012195" y="157942"/>
                    <a:pt x="4012195" y="153607"/>
                  </a:cubicBezTo>
                  <a:cubicBezTo>
                    <a:pt x="4012195" y="149271"/>
                    <a:pt x="4015710" y="145757"/>
                    <a:pt x="4020045" y="145757"/>
                  </a:cubicBezTo>
                  <a:close/>
                  <a:moveTo>
                    <a:pt x="3991799" y="145757"/>
                  </a:moveTo>
                  <a:cubicBezTo>
                    <a:pt x="3996134" y="145757"/>
                    <a:pt x="3999649" y="149271"/>
                    <a:pt x="3999649" y="153607"/>
                  </a:cubicBezTo>
                  <a:cubicBezTo>
                    <a:pt x="3999649" y="157942"/>
                    <a:pt x="3996134" y="161457"/>
                    <a:pt x="3991799" y="161457"/>
                  </a:cubicBezTo>
                  <a:cubicBezTo>
                    <a:pt x="3987463" y="161457"/>
                    <a:pt x="3983949" y="157942"/>
                    <a:pt x="3983949" y="153607"/>
                  </a:cubicBezTo>
                  <a:cubicBezTo>
                    <a:pt x="3983949" y="149271"/>
                    <a:pt x="3987463" y="145757"/>
                    <a:pt x="3991799" y="145757"/>
                  </a:cubicBezTo>
                  <a:close/>
                  <a:moveTo>
                    <a:pt x="3963554" y="145757"/>
                  </a:moveTo>
                  <a:cubicBezTo>
                    <a:pt x="3967890" y="145757"/>
                    <a:pt x="3971404" y="149271"/>
                    <a:pt x="3971404" y="153607"/>
                  </a:cubicBezTo>
                  <a:cubicBezTo>
                    <a:pt x="3971404" y="157942"/>
                    <a:pt x="3967890" y="161457"/>
                    <a:pt x="3963554" y="161457"/>
                  </a:cubicBezTo>
                  <a:cubicBezTo>
                    <a:pt x="3959219" y="161457"/>
                    <a:pt x="3955704" y="157942"/>
                    <a:pt x="3955704" y="153607"/>
                  </a:cubicBezTo>
                  <a:cubicBezTo>
                    <a:pt x="3955704" y="149271"/>
                    <a:pt x="3959219" y="145757"/>
                    <a:pt x="3963554" y="145757"/>
                  </a:cubicBezTo>
                  <a:close/>
                  <a:moveTo>
                    <a:pt x="3935308" y="145757"/>
                  </a:moveTo>
                  <a:cubicBezTo>
                    <a:pt x="3939643" y="145757"/>
                    <a:pt x="3943158" y="149271"/>
                    <a:pt x="3943158" y="153607"/>
                  </a:cubicBezTo>
                  <a:cubicBezTo>
                    <a:pt x="3943158" y="157942"/>
                    <a:pt x="3939643" y="161457"/>
                    <a:pt x="3935308" y="161457"/>
                  </a:cubicBezTo>
                  <a:cubicBezTo>
                    <a:pt x="3930972" y="161457"/>
                    <a:pt x="3927458" y="157942"/>
                    <a:pt x="3927458" y="153607"/>
                  </a:cubicBezTo>
                  <a:cubicBezTo>
                    <a:pt x="3927458" y="149271"/>
                    <a:pt x="3930972" y="145757"/>
                    <a:pt x="3935308" y="145757"/>
                  </a:cubicBezTo>
                  <a:close/>
                  <a:moveTo>
                    <a:pt x="3907063" y="145757"/>
                  </a:moveTo>
                  <a:cubicBezTo>
                    <a:pt x="3911399" y="145757"/>
                    <a:pt x="3914913" y="149271"/>
                    <a:pt x="3914913" y="153607"/>
                  </a:cubicBezTo>
                  <a:cubicBezTo>
                    <a:pt x="3914913" y="157942"/>
                    <a:pt x="3911399" y="161457"/>
                    <a:pt x="3907063" y="161457"/>
                  </a:cubicBezTo>
                  <a:cubicBezTo>
                    <a:pt x="3902728" y="161457"/>
                    <a:pt x="3899213" y="157942"/>
                    <a:pt x="3899213" y="153607"/>
                  </a:cubicBezTo>
                  <a:cubicBezTo>
                    <a:pt x="3899213" y="149271"/>
                    <a:pt x="3902728" y="145757"/>
                    <a:pt x="3907063" y="145757"/>
                  </a:cubicBezTo>
                  <a:close/>
                  <a:moveTo>
                    <a:pt x="3878817" y="145757"/>
                  </a:moveTo>
                  <a:cubicBezTo>
                    <a:pt x="3883152" y="145757"/>
                    <a:pt x="3886667" y="149271"/>
                    <a:pt x="3886667" y="153607"/>
                  </a:cubicBezTo>
                  <a:cubicBezTo>
                    <a:pt x="3886667" y="157942"/>
                    <a:pt x="3883152" y="161457"/>
                    <a:pt x="3878817" y="161457"/>
                  </a:cubicBezTo>
                  <a:cubicBezTo>
                    <a:pt x="3874481" y="161457"/>
                    <a:pt x="3870967" y="157942"/>
                    <a:pt x="3870967" y="153607"/>
                  </a:cubicBezTo>
                  <a:cubicBezTo>
                    <a:pt x="3870967" y="149271"/>
                    <a:pt x="3874481" y="145757"/>
                    <a:pt x="3878817" y="145757"/>
                  </a:cubicBezTo>
                  <a:close/>
                  <a:moveTo>
                    <a:pt x="3850572" y="145757"/>
                  </a:moveTo>
                  <a:cubicBezTo>
                    <a:pt x="3854908" y="145757"/>
                    <a:pt x="3858422" y="149271"/>
                    <a:pt x="3858422" y="153607"/>
                  </a:cubicBezTo>
                  <a:cubicBezTo>
                    <a:pt x="3858422" y="157942"/>
                    <a:pt x="3854908" y="161457"/>
                    <a:pt x="3850572" y="161457"/>
                  </a:cubicBezTo>
                  <a:cubicBezTo>
                    <a:pt x="3846237" y="161457"/>
                    <a:pt x="3842722" y="157942"/>
                    <a:pt x="3842722" y="153607"/>
                  </a:cubicBezTo>
                  <a:cubicBezTo>
                    <a:pt x="3842722" y="149271"/>
                    <a:pt x="3846237" y="145757"/>
                    <a:pt x="3850572" y="145757"/>
                  </a:cubicBezTo>
                  <a:close/>
                  <a:moveTo>
                    <a:pt x="3822326" y="145757"/>
                  </a:moveTo>
                  <a:cubicBezTo>
                    <a:pt x="3826662" y="145757"/>
                    <a:pt x="3830176" y="149271"/>
                    <a:pt x="3830176" y="153607"/>
                  </a:cubicBezTo>
                  <a:cubicBezTo>
                    <a:pt x="3830176" y="157942"/>
                    <a:pt x="3826662" y="161457"/>
                    <a:pt x="3822326" y="161457"/>
                  </a:cubicBezTo>
                  <a:cubicBezTo>
                    <a:pt x="3817990" y="161457"/>
                    <a:pt x="3814476" y="157942"/>
                    <a:pt x="3814476" y="153607"/>
                  </a:cubicBezTo>
                  <a:cubicBezTo>
                    <a:pt x="3814476" y="149271"/>
                    <a:pt x="3817990" y="145757"/>
                    <a:pt x="3822326" y="145757"/>
                  </a:cubicBezTo>
                  <a:close/>
                  <a:moveTo>
                    <a:pt x="3794081" y="145757"/>
                  </a:moveTo>
                  <a:cubicBezTo>
                    <a:pt x="3798417" y="145757"/>
                    <a:pt x="3801931" y="149271"/>
                    <a:pt x="3801931" y="153607"/>
                  </a:cubicBezTo>
                  <a:cubicBezTo>
                    <a:pt x="3801931" y="157942"/>
                    <a:pt x="3798417" y="161457"/>
                    <a:pt x="3794081" y="161457"/>
                  </a:cubicBezTo>
                  <a:cubicBezTo>
                    <a:pt x="3789746" y="161457"/>
                    <a:pt x="3786231" y="157942"/>
                    <a:pt x="3786231" y="153607"/>
                  </a:cubicBezTo>
                  <a:cubicBezTo>
                    <a:pt x="3786231" y="149271"/>
                    <a:pt x="3789746" y="145757"/>
                    <a:pt x="3794081" y="145757"/>
                  </a:cubicBezTo>
                  <a:close/>
                  <a:moveTo>
                    <a:pt x="3765835" y="145757"/>
                  </a:moveTo>
                  <a:cubicBezTo>
                    <a:pt x="3770170" y="145757"/>
                    <a:pt x="3773685" y="149271"/>
                    <a:pt x="3773685" y="153607"/>
                  </a:cubicBezTo>
                  <a:cubicBezTo>
                    <a:pt x="3773685" y="157942"/>
                    <a:pt x="3770170" y="161457"/>
                    <a:pt x="3765835" y="161457"/>
                  </a:cubicBezTo>
                  <a:cubicBezTo>
                    <a:pt x="3761499" y="161457"/>
                    <a:pt x="3757985" y="157942"/>
                    <a:pt x="3757985" y="153607"/>
                  </a:cubicBezTo>
                  <a:cubicBezTo>
                    <a:pt x="3757985" y="149271"/>
                    <a:pt x="3761499" y="145757"/>
                    <a:pt x="3765835" y="145757"/>
                  </a:cubicBezTo>
                  <a:close/>
                  <a:moveTo>
                    <a:pt x="3737590" y="145757"/>
                  </a:moveTo>
                  <a:cubicBezTo>
                    <a:pt x="3741926" y="145757"/>
                    <a:pt x="3745440" y="149271"/>
                    <a:pt x="3745440" y="153607"/>
                  </a:cubicBezTo>
                  <a:cubicBezTo>
                    <a:pt x="3745440" y="157942"/>
                    <a:pt x="3741926" y="161457"/>
                    <a:pt x="3737590" y="161457"/>
                  </a:cubicBezTo>
                  <a:cubicBezTo>
                    <a:pt x="3733255" y="161457"/>
                    <a:pt x="3729740" y="157942"/>
                    <a:pt x="3729740" y="153607"/>
                  </a:cubicBezTo>
                  <a:cubicBezTo>
                    <a:pt x="3729740" y="149271"/>
                    <a:pt x="3733255" y="145757"/>
                    <a:pt x="3737590" y="145757"/>
                  </a:cubicBezTo>
                  <a:close/>
                  <a:moveTo>
                    <a:pt x="3709344" y="145757"/>
                  </a:moveTo>
                  <a:cubicBezTo>
                    <a:pt x="3713679" y="145757"/>
                    <a:pt x="3717194" y="149271"/>
                    <a:pt x="3717194" y="153607"/>
                  </a:cubicBezTo>
                  <a:cubicBezTo>
                    <a:pt x="3717194" y="157942"/>
                    <a:pt x="3713679" y="161457"/>
                    <a:pt x="3709344" y="161457"/>
                  </a:cubicBezTo>
                  <a:cubicBezTo>
                    <a:pt x="3705008" y="161457"/>
                    <a:pt x="3701494" y="157942"/>
                    <a:pt x="3701494" y="153607"/>
                  </a:cubicBezTo>
                  <a:cubicBezTo>
                    <a:pt x="3701494" y="149271"/>
                    <a:pt x="3705008" y="145757"/>
                    <a:pt x="3709344" y="145757"/>
                  </a:cubicBezTo>
                  <a:close/>
                  <a:moveTo>
                    <a:pt x="3681099" y="145757"/>
                  </a:moveTo>
                  <a:cubicBezTo>
                    <a:pt x="3685435" y="145757"/>
                    <a:pt x="3688949" y="149271"/>
                    <a:pt x="3688949" y="153607"/>
                  </a:cubicBezTo>
                  <a:cubicBezTo>
                    <a:pt x="3688949" y="157942"/>
                    <a:pt x="3685435" y="161457"/>
                    <a:pt x="3681099" y="161457"/>
                  </a:cubicBezTo>
                  <a:cubicBezTo>
                    <a:pt x="3676764" y="161457"/>
                    <a:pt x="3673249" y="157942"/>
                    <a:pt x="3673249" y="153607"/>
                  </a:cubicBezTo>
                  <a:cubicBezTo>
                    <a:pt x="3673249" y="149271"/>
                    <a:pt x="3676764" y="145757"/>
                    <a:pt x="3681099" y="145757"/>
                  </a:cubicBezTo>
                  <a:close/>
                  <a:moveTo>
                    <a:pt x="3652853" y="145757"/>
                  </a:moveTo>
                  <a:cubicBezTo>
                    <a:pt x="3657188" y="145757"/>
                    <a:pt x="3660703" y="149271"/>
                    <a:pt x="3660703" y="153607"/>
                  </a:cubicBezTo>
                  <a:cubicBezTo>
                    <a:pt x="3660703" y="157942"/>
                    <a:pt x="3657188" y="161457"/>
                    <a:pt x="3652853" y="161457"/>
                  </a:cubicBezTo>
                  <a:cubicBezTo>
                    <a:pt x="3648518" y="161457"/>
                    <a:pt x="3645003" y="157942"/>
                    <a:pt x="3645003" y="153607"/>
                  </a:cubicBezTo>
                  <a:cubicBezTo>
                    <a:pt x="3645003" y="149271"/>
                    <a:pt x="3648518" y="145757"/>
                    <a:pt x="3652853" y="145757"/>
                  </a:cubicBezTo>
                  <a:close/>
                  <a:moveTo>
                    <a:pt x="3624608" y="145757"/>
                  </a:moveTo>
                  <a:cubicBezTo>
                    <a:pt x="3628944" y="145757"/>
                    <a:pt x="3632458" y="149271"/>
                    <a:pt x="3632458" y="153607"/>
                  </a:cubicBezTo>
                  <a:cubicBezTo>
                    <a:pt x="3632458" y="157942"/>
                    <a:pt x="3628944" y="161457"/>
                    <a:pt x="3624608" y="161457"/>
                  </a:cubicBezTo>
                  <a:cubicBezTo>
                    <a:pt x="3620273" y="161457"/>
                    <a:pt x="3616758" y="157942"/>
                    <a:pt x="3616758" y="153607"/>
                  </a:cubicBezTo>
                  <a:cubicBezTo>
                    <a:pt x="3616758" y="149271"/>
                    <a:pt x="3620273" y="145757"/>
                    <a:pt x="3624608" y="145757"/>
                  </a:cubicBezTo>
                  <a:close/>
                  <a:moveTo>
                    <a:pt x="3596362" y="145757"/>
                  </a:moveTo>
                  <a:cubicBezTo>
                    <a:pt x="3600697" y="145757"/>
                    <a:pt x="3604212" y="149271"/>
                    <a:pt x="3604212" y="153607"/>
                  </a:cubicBezTo>
                  <a:cubicBezTo>
                    <a:pt x="3604212" y="157942"/>
                    <a:pt x="3600697" y="161457"/>
                    <a:pt x="3596362" y="161457"/>
                  </a:cubicBezTo>
                  <a:cubicBezTo>
                    <a:pt x="3592026" y="161457"/>
                    <a:pt x="3588512" y="157942"/>
                    <a:pt x="3588512" y="153607"/>
                  </a:cubicBezTo>
                  <a:cubicBezTo>
                    <a:pt x="3588512" y="149271"/>
                    <a:pt x="3592026" y="145757"/>
                    <a:pt x="3596362" y="145757"/>
                  </a:cubicBezTo>
                  <a:close/>
                  <a:moveTo>
                    <a:pt x="3568117" y="145757"/>
                  </a:moveTo>
                  <a:cubicBezTo>
                    <a:pt x="3572453" y="145757"/>
                    <a:pt x="3575967" y="149271"/>
                    <a:pt x="3575967" y="153607"/>
                  </a:cubicBezTo>
                  <a:cubicBezTo>
                    <a:pt x="3575967" y="157942"/>
                    <a:pt x="3572453" y="161457"/>
                    <a:pt x="3568117" y="161457"/>
                  </a:cubicBezTo>
                  <a:cubicBezTo>
                    <a:pt x="3563782" y="161457"/>
                    <a:pt x="3560267" y="157942"/>
                    <a:pt x="3560267" y="153607"/>
                  </a:cubicBezTo>
                  <a:cubicBezTo>
                    <a:pt x="3560267" y="149271"/>
                    <a:pt x="3563782" y="145757"/>
                    <a:pt x="3568117" y="145757"/>
                  </a:cubicBezTo>
                  <a:close/>
                  <a:moveTo>
                    <a:pt x="3539872" y="145757"/>
                  </a:moveTo>
                  <a:cubicBezTo>
                    <a:pt x="3544207" y="145757"/>
                    <a:pt x="3547722" y="149271"/>
                    <a:pt x="3547722" y="153607"/>
                  </a:cubicBezTo>
                  <a:cubicBezTo>
                    <a:pt x="3547722" y="157942"/>
                    <a:pt x="3544207" y="161457"/>
                    <a:pt x="3539872" y="161457"/>
                  </a:cubicBezTo>
                  <a:cubicBezTo>
                    <a:pt x="3535536" y="161457"/>
                    <a:pt x="3532022" y="157942"/>
                    <a:pt x="3532022" y="153607"/>
                  </a:cubicBezTo>
                  <a:cubicBezTo>
                    <a:pt x="3532022" y="149271"/>
                    <a:pt x="3535536" y="145757"/>
                    <a:pt x="3539872" y="145757"/>
                  </a:cubicBezTo>
                  <a:close/>
                  <a:moveTo>
                    <a:pt x="3511626" y="145757"/>
                  </a:moveTo>
                  <a:cubicBezTo>
                    <a:pt x="3515961" y="145757"/>
                    <a:pt x="3519476" y="149271"/>
                    <a:pt x="3519476" y="153607"/>
                  </a:cubicBezTo>
                  <a:cubicBezTo>
                    <a:pt x="3519476" y="157942"/>
                    <a:pt x="3515961" y="161457"/>
                    <a:pt x="3511626" y="161457"/>
                  </a:cubicBezTo>
                  <a:cubicBezTo>
                    <a:pt x="3507291" y="161457"/>
                    <a:pt x="3503776" y="157942"/>
                    <a:pt x="3503776" y="153607"/>
                  </a:cubicBezTo>
                  <a:cubicBezTo>
                    <a:pt x="3503776" y="149271"/>
                    <a:pt x="3507291" y="145757"/>
                    <a:pt x="3511626" y="145757"/>
                  </a:cubicBezTo>
                  <a:close/>
                  <a:moveTo>
                    <a:pt x="3483381" y="145757"/>
                  </a:moveTo>
                  <a:cubicBezTo>
                    <a:pt x="3487716" y="145757"/>
                    <a:pt x="3491231" y="149271"/>
                    <a:pt x="3491231" y="153607"/>
                  </a:cubicBezTo>
                  <a:cubicBezTo>
                    <a:pt x="3491231" y="157942"/>
                    <a:pt x="3487716" y="161457"/>
                    <a:pt x="3483381" y="161457"/>
                  </a:cubicBezTo>
                  <a:cubicBezTo>
                    <a:pt x="3479046" y="161457"/>
                    <a:pt x="3475531" y="157942"/>
                    <a:pt x="3475531" y="153607"/>
                  </a:cubicBezTo>
                  <a:cubicBezTo>
                    <a:pt x="3475531" y="149271"/>
                    <a:pt x="3479046" y="145757"/>
                    <a:pt x="3483381" y="145757"/>
                  </a:cubicBezTo>
                  <a:close/>
                  <a:moveTo>
                    <a:pt x="3455136" y="145757"/>
                  </a:moveTo>
                  <a:cubicBezTo>
                    <a:pt x="3459471" y="145757"/>
                    <a:pt x="3462986" y="149271"/>
                    <a:pt x="3462986" y="153607"/>
                  </a:cubicBezTo>
                  <a:cubicBezTo>
                    <a:pt x="3462986" y="157942"/>
                    <a:pt x="3459471" y="161457"/>
                    <a:pt x="3455136" y="161457"/>
                  </a:cubicBezTo>
                  <a:cubicBezTo>
                    <a:pt x="3450800" y="161457"/>
                    <a:pt x="3447285" y="157942"/>
                    <a:pt x="3447285" y="153607"/>
                  </a:cubicBezTo>
                  <a:cubicBezTo>
                    <a:pt x="3447285" y="149271"/>
                    <a:pt x="3450800" y="145757"/>
                    <a:pt x="3455136" y="145757"/>
                  </a:cubicBezTo>
                  <a:close/>
                  <a:moveTo>
                    <a:pt x="3426890" y="145757"/>
                  </a:moveTo>
                  <a:cubicBezTo>
                    <a:pt x="3431225" y="145757"/>
                    <a:pt x="3434740" y="149271"/>
                    <a:pt x="3434740" y="153607"/>
                  </a:cubicBezTo>
                  <a:cubicBezTo>
                    <a:pt x="3434740" y="157942"/>
                    <a:pt x="3431225" y="161457"/>
                    <a:pt x="3426890" y="161457"/>
                  </a:cubicBezTo>
                  <a:cubicBezTo>
                    <a:pt x="3422554" y="161457"/>
                    <a:pt x="3419040" y="157942"/>
                    <a:pt x="3419040" y="153607"/>
                  </a:cubicBezTo>
                  <a:cubicBezTo>
                    <a:pt x="3419040" y="149271"/>
                    <a:pt x="3422554" y="145757"/>
                    <a:pt x="3426890" y="145757"/>
                  </a:cubicBezTo>
                  <a:close/>
                  <a:moveTo>
                    <a:pt x="3398687" y="145757"/>
                  </a:moveTo>
                  <a:cubicBezTo>
                    <a:pt x="3403023" y="145757"/>
                    <a:pt x="3406537" y="149271"/>
                    <a:pt x="3406537" y="153607"/>
                  </a:cubicBezTo>
                  <a:cubicBezTo>
                    <a:pt x="3406537" y="157942"/>
                    <a:pt x="3403023" y="161457"/>
                    <a:pt x="3398687" y="161457"/>
                  </a:cubicBezTo>
                  <a:cubicBezTo>
                    <a:pt x="3394352" y="161457"/>
                    <a:pt x="3390838" y="157942"/>
                    <a:pt x="3390838" y="153607"/>
                  </a:cubicBezTo>
                  <a:cubicBezTo>
                    <a:pt x="3390838" y="149271"/>
                    <a:pt x="3394352" y="145757"/>
                    <a:pt x="3398687" y="145757"/>
                  </a:cubicBezTo>
                  <a:close/>
                  <a:moveTo>
                    <a:pt x="3370426" y="145757"/>
                  </a:moveTo>
                  <a:cubicBezTo>
                    <a:pt x="3374762" y="145757"/>
                    <a:pt x="3378277" y="149271"/>
                    <a:pt x="3378277" y="153607"/>
                  </a:cubicBezTo>
                  <a:cubicBezTo>
                    <a:pt x="3378277" y="157942"/>
                    <a:pt x="3374762" y="161457"/>
                    <a:pt x="3370426" y="161457"/>
                  </a:cubicBezTo>
                  <a:cubicBezTo>
                    <a:pt x="3366091" y="161457"/>
                    <a:pt x="3362577" y="157942"/>
                    <a:pt x="3362577" y="153607"/>
                  </a:cubicBezTo>
                  <a:cubicBezTo>
                    <a:pt x="3362577" y="149271"/>
                    <a:pt x="3366091" y="145757"/>
                    <a:pt x="3370426" y="145757"/>
                  </a:cubicBezTo>
                  <a:close/>
                  <a:moveTo>
                    <a:pt x="3342189" y="145757"/>
                  </a:moveTo>
                  <a:cubicBezTo>
                    <a:pt x="3346524" y="145757"/>
                    <a:pt x="3350038" y="149271"/>
                    <a:pt x="3350038" y="153607"/>
                  </a:cubicBezTo>
                  <a:cubicBezTo>
                    <a:pt x="3350038" y="157942"/>
                    <a:pt x="3346524" y="161457"/>
                    <a:pt x="3342189" y="161457"/>
                  </a:cubicBezTo>
                  <a:cubicBezTo>
                    <a:pt x="3337853" y="161457"/>
                    <a:pt x="3334338" y="157942"/>
                    <a:pt x="3334338" y="153607"/>
                  </a:cubicBezTo>
                  <a:cubicBezTo>
                    <a:pt x="3334338" y="149271"/>
                    <a:pt x="3337853" y="145757"/>
                    <a:pt x="3342189" y="145757"/>
                  </a:cubicBezTo>
                  <a:close/>
                  <a:moveTo>
                    <a:pt x="3313944" y="145757"/>
                  </a:moveTo>
                  <a:cubicBezTo>
                    <a:pt x="3318279" y="145757"/>
                    <a:pt x="3321794" y="149271"/>
                    <a:pt x="3321794" y="153607"/>
                  </a:cubicBezTo>
                  <a:cubicBezTo>
                    <a:pt x="3321794" y="157942"/>
                    <a:pt x="3318279" y="161457"/>
                    <a:pt x="3313944" y="161457"/>
                  </a:cubicBezTo>
                  <a:cubicBezTo>
                    <a:pt x="3309608" y="161457"/>
                    <a:pt x="3306094" y="157942"/>
                    <a:pt x="3306094" y="153607"/>
                  </a:cubicBezTo>
                  <a:cubicBezTo>
                    <a:pt x="3306094" y="149271"/>
                    <a:pt x="3309608" y="145757"/>
                    <a:pt x="3313944" y="145757"/>
                  </a:cubicBezTo>
                  <a:close/>
                  <a:moveTo>
                    <a:pt x="3285698" y="145757"/>
                  </a:moveTo>
                  <a:cubicBezTo>
                    <a:pt x="3290033" y="145757"/>
                    <a:pt x="3293548" y="149271"/>
                    <a:pt x="3293548" y="153607"/>
                  </a:cubicBezTo>
                  <a:cubicBezTo>
                    <a:pt x="3293548" y="157942"/>
                    <a:pt x="3290033" y="161457"/>
                    <a:pt x="3285698" y="161457"/>
                  </a:cubicBezTo>
                  <a:cubicBezTo>
                    <a:pt x="3281362" y="161457"/>
                    <a:pt x="3277848" y="157942"/>
                    <a:pt x="3277848" y="153607"/>
                  </a:cubicBezTo>
                  <a:cubicBezTo>
                    <a:pt x="3277848" y="149271"/>
                    <a:pt x="3281362" y="145757"/>
                    <a:pt x="3285698" y="145757"/>
                  </a:cubicBezTo>
                  <a:close/>
                  <a:moveTo>
                    <a:pt x="3257453" y="145757"/>
                  </a:moveTo>
                  <a:cubicBezTo>
                    <a:pt x="3261788" y="145757"/>
                    <a:pt x="3265303" y="149271"/>
                    <a:pt x="3265303" y="153607"/>
                  </a:cubicBezTo>
                  <a:cubicBezTo>
                    <a:pt x="3265303" y="157942"/>
                    <a:pt x="3261788" y="161457"/>
                    <a:pt x="3257453" y="161457"/>
                  </a:cubicBezTo>
                  <a:cubicBezTo>
                    <a:pt x="3253117" y="161457"/>
                    <a:pt x="3249603" y="157942"/>
                    <a:pt x="3249603" y="153607"/>
                  </a:cubicBezTo>
                  <a:cubicBezTo>
                    <a:pt x="3249603" y="149271"/>
                    <a:pt x="3253117" y="145757"/>
                    <a:pt x="3257453" y="145757"/>
                  </a:cubicBezTo>
                  <a:close/>
                  <a:moveTo>
                    <a:pt x="3229207" y="145757"/>
                  </a:moveTo>
                  <a:cubicBezTo>
                    <a:pt x="3233542" y="145757"/>
                    <a:pt x="3237057" y="149271"/>
                    <a:pt x="3237057" y="153607"/>
                  </a:cubicBezTo>
                  <a:cubicBezTo>
                    <a:pt x="3237057" y="157942"/>
                    <a:pt x="3233542" y="161457"/>
                    <a:pt x="3229207" y="161457"/>
                  </a:cubicBezTo>
                  <a:cubicBezTo>
                    <a:pt x="3224871" y="161457"/>
                    <a:pt x="3221356" y="157942"/>
                    <a:pt x="3221356" y="153607"/>
                  </a:cubicBezTo>
                  <a:cubicBezTo>
                    <a:pt x="3221356" y="149271"/>
                    <a:pt x="3224871" y="145757"/>
                    <a:pt x="3229207" y="145757"/>
                  </a:cubicBezTo>
                  <a:close/>
                  <a:moveTo>
                    <a:pt x="3200962" y="145757"/>
                  </a:moveTo>
                  <a:cubicBezTo>
                    <a:pt x="3205297" y="145757"/>
                    <a:pt x="3208812" y="149271"/>
                    <a:pt x="3208812" y="153607"/>
                  </a:cubicBezTo>
                  <a:cubicBezTo>
                    <a:pt x="3208812" y="157942"/>
                    <a:pt x="3205297" y="161457"/>
                    <a:pt x="3200962" y="161457"/>
                  </a:cubicBezTo>
                  <a:cubicBezTo>
                    <a:pt x="3196626" y="161457"/>
                    <a:pt x="3193112" y="157942"/>
                    <a:pt x="3193112" y="153607"/>
                  </a:cubicBezTo>
                  <a:cubicBezTo>
                    <a:pt x="3193112" y="149271"/>
                    <a:pt x="3196626" y="145757"/>
                    <a:pt x="3200962" y="145757"/>
                  </a:cubicBezTo>
                  <a:close/>
                  <a:moveTo>
                    <a:pt x="3172715" y="145757"/>
                  </a:moveTo>
                  <a:cubicBezTo>
                    <a:pt x="3177051" y="145757"/>
                    <a:pt x="3180566" y="149271"/>
                    <a:pt x="3180566" y="153607"/>
                  </a:cubicBezTo>
                  <a:cubicBezTo>
                    <a:pt x="3180566" y="157942"/>
                    <a:pt x="3177051" y="161457"/>
                    <a:pt x="3172715" y="161457"/>
                  </a:cubicBezTo>
                  <a:cubicBezTo>
                    <a:pt x="3168380" y="161457"/>
                    <a:pt x="3164866" y="157942"/>
                    <a:pt x="3164866" y="153607"/>
                  </a:cubicBezTo>
                  <a:cubicBezTo>
                    <a:pt x="3164866" y="149271"/>
                    <a:pt x="3168380" y="145757"/>
                    <a:pt x="3172715" y="145757"/>
                  </a:cubicBezTo>
                  <a:close/>
                  <a:moveTo>
                    <a:pt x="3144471" y="145757"/>
                  </a:moveTo>
                  <a:cubicBezTo>
                    <a:pt x="3148806" y="145757"/>
                    <a:pt x="3152321" y="149271"/>
                    <a:pt x="3152321" y="153607"/>
                  </a:cubicBezTo>
                  <a:cubicBezTo>
                    <a:pt x="3152321" y="157942"/>
                    <a:pt x="3148806" y="161457"/>
                    <a:pt x="3144471" y="161457"/>
                  </a:cubicBezTo>
                  <a:cubicBezTo>
                    <a:pt x="3140135" y="161457"/>
                    <a:pt x="3136621" y="157942"/>
                    <a:pt x="3136621" y="153607"/>
                  </a:cubicBezTo>
                  <a:cubicBezTo>
                    <a:pt x="3136621" y="149271"/>
                    <a:pt x="3140135" y="145757"/>
                    <a:pt x="3144471" y="145757"/>
                  </a:cubicBezTo>
                  <a:close/>
                  <a:moveTo>
                    <a:pt x="3116225" y="145757"/>
                  </a:moveTo>
                  <a:cubicBezTo>
                    <a:pt x="3120560" y="145757"/>
                    <a:pt x="3124075" y="149271"/>
                    <a:pt x="3124075" y="153607"/>
                  </a:cubicBezTo>
                  <a:cubicBezTo>
                    <a:pt x="3124075" y="157942"/>
                    <a:pt x="3120560" y="161457"/>
                    <a:pt x="3116225" y="161457"/>
                  </a:cubicBezTo>
                  <a:cubicBezTo>
                    <a:pt x="3111889" y="161457"/>
                    <a:pt x="3108375" y="157942"/>
                    <a:pt x="3108375" y="153607"/>
                  </a:cubicBezTo>
                  <a:cubicBezTo>
                    <a:pt x="3108375" y="149271"/>
                    <a:pt x="3111889" y="145757"/>
                    <a:pt x="3116225" y="145757"/>
                  </a:cubicBezTo>
                  <a:close/>
                  <a:moveTo>
                    <a:pt x="3087980" y="145757"/>
                  </a:moveTo>
                  <a:cubicBezTo>
                    <a:pt x="3092315" y="145757"/>
                    <a:pt x="3095830" y="149271"/>
                    <a:pt x="3095830" y="153607"/>
                  </a:cubicBezTo>
                  <a:cubicBezTo>
                    <a:pt x="3095830" y="157942"/>
                    <a:pt x="3092315" y="161457"/>
                    <a:pt x="3087980" y="161457"/>
                  </a:cubicBezTo>
                  <a:cubicBezTo>
                    <a:pt x="3083645" y="161457"/>
                    <a:pt x="3080130" y="157942"/>
                    <a:pt x="3080130" y="153607"/>
                  </a:cubicBezTo>
                  <a:cubicBezTo>
                    <a:pt x="3080130" y="149271"/>
                    <a:pt x="3083645" y="145757"/>
                    <a:pt x="3087980" y="145757"/>
                  </a:cubicBezTo>
                  <a:close/>
                  <a:moveTo>
                    <a:pt x="3059734" y="145757"/>
                  </a:moveTo>
                  <a:cubicBezTo>
                    <a:pt x="3064069" y="145757"/>
                    <a:pt x="3067584" y="149271"/>
                    <a:pt x="3067584" y="153607"/>
                  </a:cubicBezTo>
                  <a:cubicBezTo>
                    <a:pt x="3067584" y="157942"/>
                    <a:pt x="3064069" y="161457"/>
                    <a:pt x="3059734" y="161457"/>
                  </a:cubicBezTo>
                  <a:cubicBezTo>
                    <a:pt x="3055398" y="161457"/>
                    <a:pt x="3051884" y="157942"/>
                    <a:pt x="3051884" y="153607"/>
                  </a:cubicBezTo>
                  <a:cubicBezTo>
                    <a:pt x="3051884" y="149271"/>
                    <a:pt x="3055398" y="145757"/>
                    <a:pt x="3059734" y="145757"/>
                  </a:cubicBezTo>
                  <a:close/>
                  <a:moveTo>
                    <a:pt x="3031489" y="145757"/>
                  </a:moveTo>
                  <a:cubicBezTo>
                    <a:pt x="3035824" y="145757"/>
                    <a:pt x="3039339" y="149271"/>
                    <a:pt x="3039339" y="153607"/>
                  </a:cubicBezTo>
                  <a:cubicBezTo>
                    <a:pt x="3039339" y="157942"/>
                    <a:pt x="3035824" y="161457"/>
                    <a:pt x="3031489" y="161457"/>
                  </a:cubicBezTo>
                  <a:cubicBezTo>
                    <a:pt x="3027153" y="161457"/>
                    <a:pt x="3023639" y="157942"/>
                    <a:pt x="3023639" y="153607"/>
                  </a:cubicBezTo>
                  <a:cubicBezTo>
                    <a:pt x="3023639" y="149271"/>
                    <a:pt x="3027153" y="145757"/>
                    <a:pt x="3031489" y="145757"/>
                  </a:cubicBezTo>
                  <a:close/>
                  <a:moveTo>
                    <a:pt x="3003243" y="145757"/>
                  </a:moveTo>
                  <a:cubicBezTo>
                    <a:pt x="3007578" y="145757"/>
                    <a:pt x="3011093" y="149271"/>
                    <a:pt x="3011093" y="153607"/>
                  </a:cubicBezTo>
                  <a:cubicBezTo>
                    <a:pt x="3011093" y="157942"/>
                    <a:pt x="3007578" y="161457"/>
                    <a:pt x="3003243" y="161457"/>
                  </a:cubicBezTo>
                  <a:cubicBezTo>
                    <a:pt x="2998907" y="161457"/>
                    <a:pt x="2995393" y="157942"/>
                    <a:pt x="2995393" y="153607"/>
                  </a:cubicBezTo>
                  <a:cubicBezTo>
                    <a:pt x="2995393" y="149271"/>
                    <a:pt x="2998907" y="145757"/>
                    <a:pt x="3003243" y="145757"/>
                  </a:cubicBezTo>
                  <a:close/>
                  <a:moveTo>
                    <a:pt x="2974998" y="145757"/>
                  </a:moveTo>
                  <a:cubicBezTo>
                    <a:pt x="2979333" y="145757"/>
                    <a:pt x="2982848" y="149271"/>
                    <a:pt x="2982848" y="153607"/>
                  </a:cubicBezTo>
                  <a:cubicBezTo>
                    <a:pt x="2982848" y="157942"/>
                    <a:pt x="2979333" y="161457"/>
                    <a:pt x="2974998" y="161457"/>
                  </a:cubicBezTo>
                  <a:cubicBezTo>
                    <a:pt x="2970663" y="161457"/>
                    <a:pt x="2967148" y="157942"/>
                    <a:pt x="2967148" y="153607"/>
                  </a:cubicBezTo>
                  <a:cubicBezTo>
                    <a:pt x="2967148" y="149271"/>
                    <a:pt x="2970663" y="145757"/>
                    <a:pt x="2974998" y="145757"/>
                  </a:cubicBezTo>
                  <a:close/>
                  <a:moveTo>
                    <a:pt x="2946752" y="145757"/>
                  </a:moveTo>
                  <a:cubicBezTo>
                    <a:pt x="2951087" y="145757"/>
                    <a:pt x="2954602" y="149271"/>
                    <a:pt x="2954602" y="153607"/>
                  </a:cubicBezTo>
                  <a:cubicBezTo>
                    <a:pt x="2954602" y="157942"/>
                    <a:pt x="2951087" y="161457"/>
                    <a:pt x="2946752" y="161457"/>
                  </a:cubicBezTo>
                  <a:cubicBezTo>
                    <a:pt x="2942416" y="161457"/>
                    <a:pt x="2938902" y="157942"/>
                    <a:pt x="2938902" y="153607"/>
                  </a:cubicBezTo>
                  <a:cubicBezTo>
                    <a:pt x="2938902" y="149271"/>
                    <a:pt x="2942416" y="145757"/>
                    <a:pt x="2946752" y="145757"/>
                  </a:cubicBezTo>
                  <a:close/>
                  <a:moveTo>
                    <a:pt x="2918507" y="145757"/>
                  </a:moveTo>
                  <a:cubicBezTo>
                    <a:pt x="2922842" y="145757"/>
                    <a:pt x="2926357" y="149271"/>
                    <a:pt x="2926357" y="153607"/>
                  </a:cubicBezTo>
                  <a:cubicBezTo>
                    <a:pt x="2926357" y="157942"/>
                    <a:pt x="2922842" y="161457"/>
                    <a:pt x="2918507" y="161457"/>
                  </a:cubicBezTo>
                  <a:cubicBezTo>
                    <a:pt x="2914171" y="161457"/>
                    <a:pt x="2910657" y="157942"/>
                    <a:pt x="2910657" y="153607"/>
                  </a:cubicBezTo>
                  <a:cubicBezTo>
                    <a:pt x="2910657" y="149271"/>
                    <a:pt x="2914171" y="145757"/>
                    <a:pt x="2918507" y="145757"/>
                  </a:cubicBezTo>
                  <a:close/>
                  <a:moveTo>
                    <a:pt x="2890261" y="145757"/>
                  </a:moveTo>
                  <a:cubicBezTo>
                    <a:pt x="2894596" y="145757"/>
                    <a:pt x="2898111" y="149271"/>
                    <a:pt x="2898111" y="153607"/>
                  </a:cubicBezTo>
                  <a:cubicBezTo>
                    <a:pt x="2898111" y="157942"/>
                    <a:pt x="2894596" y="161457"/>
                    <a:pt x="2890261" y="161457"/>
                  </a:cubicBezTo>
                  <a:cubicBezTo>
                    <a:pt x="2885925" y="161457"/>
                    <a:pt x="2882411" y="157942"/>
                    <a:pt x="2882411" y="153607"/>
                  </a:cubicBezTo>
                  <a:cubicBezTo>
                    <a:pt x="2882411" y="149271"/>
                    <a:pt x="2885925" y="145757"/>
                    <a:pt x="2890261" y="145757"/>
                  </a:cubicBezTo>
                  <a:close/>
                  <a:moveTo>
                    <a:pt x="2862016" y="145757"/>
                  </a:moveTo>
                  <a:cubicBezTo>
                    <a:pt x="2866351" y="145757"/>
                    <a:pt x="2869866" y="149271"/>
                    <a:pt x="2869866" y="153607"/>
                  </a:cubicBezTo>
                  <a:cubicBezTo>
                    <a:pt x="2869866" y="157942"/>
                    <a:pt x="2866351" y="161457"/>
                    <a:pt x="2862016" y="161457"/>
                  </a:cubicBezTo>
                  <a:cubicBezTo>
                    <a:pt x="2857681" y="161457"/>
                    <a:pt x="2854166" y="157942"/>
                    <a:pt x="2854166" y="153607"/>
                  </a:cubicBezTo>
                  <a:cubicBezTo>
                    <a:pt x="2854166" y="149271"/>
                    <a:pt x="2857681" y="145757"/>
                    <a:pt x="2862016" y="145757"/>
                  </a:cubicBezTo>
                  <a:close/>
                  <a:moveTo>
                    <a:pt x="2833770" y="145757"/>
                  </a:moveTo>
                  <a:cubicBezTo>
                    <a:pt x="2838105" y="145757"/>
                    <a:pt x="2841620" y="149271"/>
                    <a:pt x="2841620" y="153607"/>
                  </a:cubicBezTo>
                  <a:cubicBezTo>
                    <a:pt x="2841620" y="157942"/>
                    <a:pt x="2838105" y="161457"/>
                    <a:pt x="2833770" y="161457"/>
                  </a:cubicBezTo>
                  <a:cubicBezTo>
                    <a:pt x="2829434" y="161457"/>
                    <a:pt x="2825920" y="157942"/>
                    <a:pt x="2825920" y="153607"/>
                  </a:cubicBezTo>
                  <a:cubicBezTo>
                    <a:pt x="2825920" y="149271"/>
                    <a:pt x="2829434" y="145757"/>
                    <a:pt x="2833770" y="145757"/>
                  </a:cubicBezTo>
                  <a:close/>
                  <a:moveTo>
                    <a:pt x="2805525" y="145757"/>
                  </a:moveTo>
                  <a:cubicBezTo>
                    <a:pt x="2809860" y="145757"/>
                    <a:pt x="2813375" y="149271"/>
                    <a:pt x="2813375" y="153607"/>
                  </a:cubicBezTo>
                  <a:cubicBezTo>
                    <a:pt x="2813375" y="157942"/>
                    <a:pt x="2809860" y="161457"/>
                    <a:pt x="2805525" y="161457"/>
                  </a:cubicBezTo>
                  <a:cubicBezTo>
                    <a:pt x="2801190" y="161457"/>
                    <a:pt x="2797675" y="157942"/>
                    <a:pt x="2797675" y="153607"/>
                  </a:cubicBezTo>
                  <a:cubicBezTo>
                    <a:pt x="2797675" y="149271"/>
                    <a:pt x="2801190" y="145757"/>
                    <a:pt x="2805525" y="145757"/>
                  </a:cubicBezTo>
                  <a:close/>
                  <a:moveTo>
                    <a:pt x="2777279" y="145757"/>
                  </a:moveTo>
                  <a:cubicBezTo>
                    <a:pt x="2781614" y="145757"/>
                    <a:pt x="2785129" y="149271"/>
                    <a:pt x="2785129" y="153607"/>
                  </a:cubicBezTo>
                  <a:cubicBezTo>
                    <a:pt x="2785129" y="157942"/>
                    <a:pt x="2781614" y="161457"/>
                    <a:pt x="2777279" y="161457"/>
                  </a:cubicBezTo>
                  <a:cubicBezTo>
                    <a:pt x="2772943" y="161457"/>
                    <a:pt x="2769429" y="157942"/>
                    <a:pt x="2769429" y="153607"/>
                  </a:cubicBezTo>
                  <a:cubicBezTo>
                    <a:pt x="2769429" y="149271"/>
                    <a:pt x="2772943" y="145757"/>
                    <a:pt x="2777279" y="145757"/>
                  </a:cubicBezTo>
                  <a:close/>
                  <a:moveTo>
                    <a:pt x="2749034" y="145757"/>
                  </a:moveTo>
                  <a:cubicBezTo>
                    <a:pt x="2753370" y="145757"/>
                    <a:pt x="2756884" y="149271"/>
                    <a:pt x="2756884" y="153607"/>
                  </a:cubicBezTo>
                  <a:cubicBezTo>
                    <a:pt x="2756884" y="157942"/>
                    <a:pt x="2753370" y="161457"/>
                    <a:pt x="2749034" y="161457"/>
                  </a:cubicBezTo>
                  <a:cubicBezTo>
                    <a:pt x="2744699" y="161457"/>
                    <a:pt x="2741184" y="157942"/>
                    <a:pt x="2741184" y="153607"/>
                  </a:cubicBezTo>
                  <a:cubicBezTo>
                    <a:pt x="2741184" y="149271"/>
                    <a:pt x="2744699" y="145757"/>
                    <a:pt x="2749034" y="145757"/>
                  </a:cubicBezTo>
                  <a:close/>
                  <a:moveTo>
                    <a:pt x="2720788" y="145757"/>
                  </a:moveTo>
                  <a:cubicBezTo>
                    <a:pt x="2725123" y="145757"/>
                    <a:pt x="2728638" y="149271"/>
                    <a:pt x="2728638" y="153607"/>
                  </a:cubicBezTo>
                  <a:cubicBezTo>
                    <a:pt x="2728638" y="157942"/>
                    <a:pt x="2725123" y="161457"/>
                    <a:pt x="2720788" y="161457"/>
                  </a:cubicBezTo>
                  <a:cubicBezTo>
                    <a:pt x="2716452" y="161457"/>
                    <a:pt x="2712938" y="157942"/>
                    <a:pt x="2712938" y="153607"/>
                  </a:cubicBezTo>
                  <a:cubicBezTo>
                    <a:pt x="2712938" y="149271"/>
                    <a:pt x="2716452" y="145757"/>
                    <a:pt x="2720788" y="145757"/>
                  </a:cubicBezTo>
                  <a:close/>
                  <a:moveTo>
                    <a:pt x="2692543" y="145757"/>
                  </a:moveTo>
                  <a:cubicBezTo>
                    <a:pt x="2696879" y="145757"/>
                    <a:pt x="2700393" y="149271"/>
                    <a:pt x="2700393" y="153607"/>
                  </a:cubicBezTo>
                  <a:cubicBezTo>
                    <a:pt x="2700393" y="157942"/>
                    <a:pt x="2696879" y="161457"/>
                    <a:pt x="2692543" y="161457"/>
                  </a:cubicBezTo>
                  <a:cubicBezTo>
                    <a:pt x="2688207" y="161457"/>
                    <a:pt x="2684693" y="157942"/>
                    <a:pt x="2684693" y="153607"/>
                  </a:cubicBezTo>
                  <a:cubicBezTo>
                    <a:pt x="2684693" y="149271"/>
                    <a:pt x="2688207" y="145757"/>
                    <a:pt x="2692543" y="145757"/>
                  </a:cubicBezTo>
                  <a:close/>
                  <a:moveTo>
                    <a:pt x="2664297" y="145757"/>
                  </a:moveTo>
                  <a:cubicBezTo>
                    <a:pt x="2668632" y="145757"/>
                    <a:pt x="2672147" y="149271"/>
                    <a:pt x="2672147" y="153607"/>
                  </a:cubicBezTo>
                  <a:cubicBezTo>
                    <a:pt x="2672147" y="157942"/>
                    <a:pt x="2668632" y="161457"/>
                    <a:pt x="2664297" y="161457"/>
                  </a:cubicBezTo>
                  <a:cubicBezTo>
                    <a:pt x="2659961" y="161457"/>
                    <a:pt x="2656447" y="157942"/>
                    <a:pt x="2656447" y="153607"/>
                  </a:cubicBezTo>
                  <a:cubicBezTo>
                    <a:pt x="2656447" y="149271"/>
                    <a:pt x="2659961" y="145757"/>
                    <a:pt x="2664297" y="145757"/>
                  </a:cubicBezTo>
                  <a:close/>
                  <a:moveTo>
                    <a:pt x="2636052" y="145757"/>
                  </a:moveTo>
                  <a:cubicBezTo>
                    <a:pt x="2640388" y="145757"/>
                    <a:pt x="2643902" y="149271"/>
                    <a:pt x="2643902" y="153607"/>
                  </a:cubicBezTo>
                  <a:cubicBezTo>
                    <a:pt x="2643902" y="157942"/>
                    <a:pt x="2640388" y="161457"/>
                    <a:pt x="2636052" y="161457"/>
                  </a:cubicBezTo>
                  <a:cubicBezTo>
                    <a:pt x="2631717" y="161457"/>
                    <a:pt x="2628202" y="157942"/>
                    <a:pt x="2628202" y="153607"/>
                  </a:cubicBezTo>
                  <a:cubicBezTo>
                    <a:pt x="2628202" y="149271"/>
                    <a:pt x="2631717" y="145757"/>
                    <a:pt x="2636052" y="145757"/>
                  </a:cubicBezTo>
                  <a:close/>
                  <a:moveTo>
                    <a:pt x="2607806" y="145757"/>
                  </a:moveTo>
                  <a:cubicBezTo>
                    <a:pt x="2612141" y="145757"/>
                    <a:pt x="2615656" y="149271"/>
                    <a:pt x="2615656" y="153607"/>
                  </a:cubicBezTo>
                  <a:cubicBezTo>
                    <a:pt x="2615656" y="157942"/>
                    <a:pt x="2612141" y="161457"/>
                    <a:pt x="2607806" y="161457"/>
                  </a:cubicBezTo>
                  <a:cubicBezTo>
                    <a:pt x="2603470" y="161457"/>
                    <a:pt x="2599956" y="157942"/>
                    <a:pt x="2599956" y="153607"/>
                  </a:cubicBezTo>
                  <a:cubicBezTo>
                    <a:pt x="2599956" y="149271"/>
                    <a:pt x="2603470" y="145757"/>
                    <a:pt x="2607806" y="145757"/>
                  </a:cubicBezTo>
                  <a:close/>
                  <a:moveTo>
                    <a:pt x="2579561" y="145757"/>
                  </a:moveTo>
                  <a:cubicBezTo>
                    <a:pt x="2583897" y="145757"/>
                    <a:pt x="2587411" y="149271"/>
                    <a:pt x="2587411" y="153607"/>
                  </a:cubicBezTo>
                  <a:cubicBezTo>
                    <a:pt x="2587411" y="157942"/>
                    <a:pt x="2583897" y="161457"/>
                    <a:pt x="2579561" y="161457"/>
                  </a:cubicBezTo>
                  <a:cubicBezTo>
                    <a:pt x="2575226" y="161457"/>
                    <a:pt x="2571711" y="157942"/>
                    <a:pt x="2571711" y="153607"/>
                  </a:cubicBezTo>
                  <a:cubicBezTo>
                    <a:pt x="2571711" y="149271"/>
                    <a:pt x="2575226" y="145757"/>
                    <a:pt x="2579561" y="145757"/>
                  </a:cubicBezTo>
                  <a:close/>
                  <a:moveTo>
                    <a:pt x="2551315" y="145757"/>
                  </a:moveTo>
                  <a:cubicBezTo>
                    <a:pt x="2555650" y="145757"/>
                    <a:pt x="2559165" y="149271"/>
                    <a:pt x="2559165" y="153607"/>
                  </a:cubicBezTo>
                  <a:cubicBezTo>
                    <a:pt x="2559165" y="157942"/>
                    <a:pt x="2555650" y="161457"/>
                    <a:pt x="2551315" y="161457"/>
                  </a:cubicBezTo>
                  <a:cubicBezTo>
                    <a:pt x="2546979" y="161457"/>
                    <a:pt x="2543465" y="157942"/>
                    <a:pt x="2543465" y="153607"/>
                  </a:cubicBezTo>
                  <a:cubicBezTo>
                    <a:pt x="2543465" y="149271"/>
                    <a:pt x="2546979" y="145757"/>
                    <a:pt x="2551315" y="145757"/>
                  </a:cubicBezTo>
                  <a:close/>
                  <a:moveTo>
                    <a:pt x="2523069" y="145757"/>
                  </a:moveTo>
                  <a:cubicBezTo>
                    <a:pt x="2527404" y="145757"/>
                    <a:pt x="2530919" y="149271"/>
                    <a:pt x="2530919" y="153607"/>
                  </a:cubicBezTo>
                  <a:cubicBezTo>
                    <a:pt x="2530919" y="157942"/>
                    <a:pt x="2527404" y="161457"/>
                    <a:pt x="2523069" y="161457"/>
                  </a:cubicBezTo>
                  <a:cubicBezTo>
                    <a:pt x="2518733" y="161457"/>
                    <a:pt x="2515219" y="157942"/>
                    <a:pt x="2515219" y="153607"/>
                  </a:cubicBezTo>
                  <a:cubicBezTo>
                    <a:pt x="2515219" y="149271"/>
                    <a:pt x="2518733" y="145757"/>
                    <a:pt x="2523069" y="145757"/>
                  </a:cubicBezTo>
                  <a:close/>
                  <a:moveTo>
                    <a:pt x="2494824" y="145757"/>
                  </a:moveTo>
                  <a:cubicBezTo>
                    <a:pt x="2499159" y="145757"/>
                    <a:pt x="2502674" y="149271"/>
                    <a:pt x="2502674" y="153607"/>
                  </a:cubicBezTo>
                  <a:cubicBezTo>
                    <a:pt x="2502674" y="157942"/>
                    <a:pt x="2499159" y="161457"/>
                    <a:pt x="2494824" y="161457"/>
                  </a:cubicBezTo>
                  <a:cubicBezTo>
                    <a:pt x="2490488" y="161457"/>
                    <a:pt x="2486974" y="157942"/>
                    <a:pt x="2486974" y="153607"/>
                  </a:cubicBezTo>
                  <a:cubicBezTo>
                    <a:pt x="2486974" y="149271"/>
                    <a:pt x="2490488" y="145757"/>
                    <a:pt x="2494824" y="145757"/>
                  </a:cubicBezTo>
                  <a:close/>
                  <a:moveTo>
                    <a:pt x="2466578" y="145757"/>
                  </a:moveTo>
                  <a:cubicBezTo>
                    <a:pt x="2470913" y="145757"/>
                    <a:pt x="2474428" y="149271"/>
                    <a:pt x="2474428" y="153607"/>
                  </a:cubicBezTo>
                  <a:cubicBezTo>
                    <a:pt x="2474428" y="157942"/>
                    <a:pt x="2470913" y="161457"/>
                    <a:pt x="2466578" y="161457"/>
                  </a:cubicBezTo>
                  <a:cubicBezTo>
                    <a:pt x="2462242" y="161457"/>
                    <a:pt x="2458728" y="157942"/>
                    <a:pt x="2458728" y="153607"/>
                  </a:cubicBezTo>
                  <a:cubicBezTo>
                    <a:pt x="2458728" y="149271"/>
                    <a:pt x="2462242" y="145757"/>
                    <a:pt x="2466578" y="145757"/>
                  </a:cubicBezTo>
                  <a:close/>
                  <a:moveTo>
                    <a:pt x="2438333" y="145757"/>
                  </a:moveTo>
                  <a:cubicBezTo>
                    <a:pt x="2442668" y="145757"/>
                    <a:pt x="2446183" y="149271"/>
                    <a:pt x="2446183" y="153607"/>
                  </a:cubicBezTo>
                  <a:cubicBezTo>
                    <a:pt x="2446183" y="157942"/>
                    <a:pt x="2442668" y="161457"/>
                    <a:pt x="2438333" y="161457"/>
                  </a:cubicBezTo>
                  <a:cubicBezTo>
                    <a:pt x="2433998" y="161457"/>
                    <a:pt x="2430483" y="157942"/>
                    <a:pt x="2430483" y="153607"/>
                  </a:cubicBezTo>
                  <a:cubicBezTo>
                    <a:pt x="2430483" y="149271"/>
                    <a:pt x="2433998" y="145757"/>
                    <a:pt x="2438333" y="145757"/>
                  </a:cubicBezTo>
                  <a:close/>
                  <a:moveTo>
                    <a:pt x="2410087" y="145757"/>
                  </a:moveTo>
                  <a:cubicBezTo>
                    <a:pt x="2414422" y="145757"/>
                    <a:pt x="2417937" y="149271"/>
                    <a:pt x="2417937" y="153607"/>
                  </a:cubicBezTo>
                  <a:cubicBezTo>
                    <a:pt x="2417937" y="157942"/>
                    <a:pt x="2414422" y="161457"/>
                    <a:pt x="2410087" y="161457"/>
                  </a:cubicBezTo>
                  <a:cubicBezTo>
                    <a:pt x="2405751" y="161457"/>
                    <a:pt x="2402237" y="157942"/>
                    <a:pt x="2402237" y="153607"/>
                  </a:cubicBezTo>
                  <a:cubicBezTo>
                    <a:pt x="2402237" y="149271"/>
                    <a:pt x="2405751" y="145757"/>
                    <a:pt x="2410087" y="145757"/>
                  </a:cubicBezTo>
                  <a:close/>
                  <a:moveTo>
                    <a:pt x="2381842" y="145757"/>
                  </a:moveTo>
                  <a:cubicBezTo>
                    <a:pt x="2386177" y="145757"/>
                    <a:pt x="2389692" y="149271"/>
                    <a:pt x="2389692" y="153607"/>
                  </a:cubicBezTo>
                  <a:cubicBezTo>
                    <a:pt x="2389692" y="157942"/>
                    <a:pt x="2386177" y="161457"/>
                    <a:pt x="2381842" y="161457"/>
                  </a:cubicBezTo>
                  <a:cubicBezTo>
                    <a:pt x="2377507" y="161457"/>
                    <a:pt x="2373992" y="157942"/>
                    <a:pt x="2373992" y="153607"/>
                  </a:cubicBezTo>
                  <a:cubicBezTo>
                    <a:pt x="2373992" y="149271"/>
                    <a:pt x="2377507" y="145757"/>
                    <a:pt x="2381842" y="145757"/>
                  </a:cubicBezTo>
                  <a:close/>
                  <a:moveTo>
                    <a:pt x="2353596" y="145757"/>
                  </a:moveTo>
                  <a:cubicBezTo>
                    <a:pt x="2357931" y="145757"/>
                    <a:pt x="2361446" y="149271"/>
                    <a:pt x="2361446" y="153607"/>
                  </a:cubicBezTo>
                  <a:cubicBezTo>
                    <a:pt x="2361446" y="157942"/>
                    <a:pt x="2357931" y="161457"/>
                    <a:pt x="2353596" y="161457"/>
                  </a:cubicBezTo>
                  <a:cubicBezTo>
                    <a:pt x="2349260" y="161457"/>
                    <a:pt x="2345746" y="157942"/>
                    <a:pt x="2345746" y="153607"/>
                  </a:cubicBezTo>
                  <a:cubicBezTo>
                    <a:pt x="2345746" y="149271"/>
                    <a:pt x="2349260" y="145757"/>
                    <a:pt x="2353596" y="145757"/>
                  </a:cubicBezTo>
                  <a:close/>
                  <a:moveTo>
                    <a:pt x="2325351" y="145757"/>
                  </a:moveTo>
                  <a:cubicBezTo>
                    <a:pt x="2329686" y="145757"/>
                    <a:pt x="2333201" y="149271"/>
                    <a:pt x="2333201" y="153607"/>
                  </a:cubicBezTo>
                  <a:cubicBezTo>
                    <a:pt x="2333201" y="157942"/>
                    <a:pt x="2329686" y="161457"/>
                    <a:pt x="2325351" y="161457"/>
                  </a:cubicBezTo>
                  <a:cubicBezTo>
                    <a:pt x="2321016" y="161457"/>
                    <a:pt x="2317501" y="157942"/>
                    <a:pt x="2317501" y="153607"/>
                  </a:cubicBezTo>
                  <a:cubicBezTo>
                    <a:pt x="2317501" y="149271"/>
                    <a:pt x="2321016" y="145757"/>
                    <a:pt x="2325351" y="145757"/>
                  </a:cubicBezTo>
                  <a:close/>
                  <a:moveTo>
                    <a:pt x="2297105" y="145757"/>
                  </a:moveTo>
                  <a:cubicBezTo>
                    <a:pt x="2301440" y="145757"/>
                    <a:pt x="2304955" y="149271"/>
                    <a:pt x="2304955" y="153607"/>
                  </a:cubicBezTo>
                  <a:cubicBezTo>
                    <a:pt x="2304955" y="157942"/>
                    <a:pt x="2301440" y="161457"/>
                    <a:pt x="2297105" y="161457"/>
                  </a:cubicBezTo>
                  <a:cubicBezTo>
                    <a:pt x="2292769" y="161457"/>
                    <a:pt x="2289255" y="157942"/>
                    <a:pt x="2289255" y="153607"/>
                  </a:cubicBezTo>
                  <a:cubicBezTo>
                    <a:pt x="2289255" y="149271"/>
                    <a:pt x="2292769" y="145757"/>
                    <a:pt x="2297105" y="145757"/>
                  </a:cubicBezTo>
                  <a:close/>
                  <a:moveTo>
                    <a:pt x="2268860" y="145757"/>
                  </a:moveTo>
                  <a:cubicBezTo>
                    <a:pt x="2273195" y="145757"/>
                    <a:pt x="2276710" y="149271"/>
                    <a:pt x="2276710" y="153607"/>
                  </a:cubicBezTo>
                  <a:cubicBezTo>
                    <a:pt x="2276710" y="157942"/>
                    <a:pt x="2273195" y="161457"/>
                    <a:pt x="2268860" y="161457"/>
                  </a:cubicBezTo>
                  <a:cubicBezTo>
                    <a:pt x="2264525" y="161457"/>
                    <a:pt x="2261010" y="157942"/>
                    <a:pt x="2261010" y="153607"/>
                  </a:cubicBezTo>
                  <a:cubicBezTo>
                    <a:pt x="2261010" y="149271"/>
                    <a:pt x="2264525" y="145757"/>
                    <a:pt x="2268860" y="145757"/>
                  </a:cubicBezTo>
                  <a:close/>
                  <a:moveTo>
                    <a:pt x="2240614" y="145757"/>
                  </a:moveTo>
                  <a:cubicBezTo>
                    <a:pt x="2244949" y="145757"/>
                    <a:pt x="2248464" y="149271"/>
                    <a:pt x="2248464" y="153607"/>
                  </a:cubicBezTo>
                  <a:cubicBezTo>
                    <a:pt x="2248464" y="157942"/>
                    <a:pt x="2244949" y="161457"/>
                    <a:pt x="2240614" y="161457"/>
                  </a:cubicBezTo>
                  <a:cubicBezTo>
                    <a:pt x="2236278" y="161457"/>
                    <a:pt x="2232764" y="157942"/>
                    <a:pt x="2232764" y="153607"/>
                  </a:cubicBezTo>
                  <a:cubicBezTo>
                    <a:pt x="2232764" y="149271"/>
                    <a:pt x="2236278" y="145757"/>
                    <a:pt x="2240614" y="145757"/>
                  </a:cubicBezTo>
                  <a:close/>
                  <a:moveTo>
                    <a:pt x="2212369" y="145757"/>
                  </a:moveTo>
                  <a:cubicBezTo>
                    <a:pt x="2216705" y="145757"/>
                    <a:pt x="2220219" y="149271"/>
                    <a:pt x="2220219" y="153607"/>
                  </a:cubicBezTo>
                  <a:cubicBezTo>
                    <a:pt x="2220219" y="157942"/>
                    <a:pt x="2216705" y="161457"/>
                    <a:pt x="2212369" y="161457"/>
                  </a:cubicBezTo>
                  <a:cubicBezTo>
                    <a:pt x="2208034" y="161457"/>
                    <a:pt x="2204519" y="157942"/>
                    <a:pt x="2204519" y="153607"/>
                  </a:cubicBezTo>
                  <a:cubicBezTo>
                    <a:pt x="2204519" y="149271"/>
                    <a:pt x="2208034" y="145757"/>
                    <a:pt x="2212369" y="145757"/>
                  </a:cubicBezTo>
                  <a:close/>
                  <a:moveTo>
                    <a:pt x="2184123" y="145757"/>
                  </a:moveTo>
                  <a:cubicBezTo>
                    <a:pt x="2188458" y="145757"/>
                    <a:pt x="2191973" y="149271"/>
                    <a:pt x="2191973" y="153607"/>
                  </a:cubicBezTo>
                  <a:cubicBezTo>
                    <a:pt x="2191973" y="157942"/>
                    <a:pt x="2188458" y="161457"/>
                    <a:pt x="2184123" y="161457"/>
                  </a:cubicBezTo>
                  <a:cubicBezTo>
                    <a:pt x="2179787" y="161457"/>
                    <a:pt x="2176273" y="157942"/>
                    <a:pt x="2176273" y="153607"/>
                  </a:cubicBezTo>
                  <a:cubicBezTo>
                    <a:pt x="2176273" y="149271"/>
                    <a:pt x="2179787" y="145757"/>
                    <a:pt x="2184123" y="145757"/>
                  </a:cubicBezTo>
                  <a:close/>
                  <a:moveTo>
                    <a:pt x="2155878" y="145757"/>
                  </a:moveTo>
                  <a:cubicBezTo>
                    <a:pt x="2160213" y="145757"/>
                    <a:pt x="2163728" y="149271"/>
                    <a:pt x="2163728" y="153607"/>
                  </a:cubicBezTo>
                  <a:cubicBezTo>
                    <a:pt x="2163728" y="157942"/>
                    <a:pt x="2160213" y="161457"/>
                    <a:pt x="2155878" y="161457"/>
                  </a:cubicBezTo>
                  <a:cubicBezTo>
                    <a:pt x="2151543" y="161457"/>
                    <a:pt x="2148028" y="157942"/>
                    <a:pt x="2148028" y="153607"/>
                  </a:cubicBezTo>
                  <a:cubicBezTo>
                    <a:pt x="2148028" y="149271"/>
                    <a:pt x="2151543" y="145757"/>
                    <a:pt x="2155878" y="145757"/>
                  </a:cubicBezTo>
                  <a:close/>
                  <a:moveTo>
                    <a:pt x="2127632" y="145757"/>
                  </a:moveTo>
                  <a:cubicBezTo>
                    <a:pt x="2131968" y="145757"/>
                    <a:pt x="2135482" y="149271"/>
                    <a:pt x="2135482" y="153607"/>
                  </a:cubicBezTo>
                  <a:cubicBezTo>
                    <a:pt x="2135482" y="157942"/>
                    <a:pt x="2131968" y="161457"/>
                    <a:pt x="2127632" y="161457"/>
                  </a:cubicBezTo>
                  <a:cubicBezTo>
                    <a:pt x="2123296" y="161457"/>
                    <a:pt x="2119782" y="157942"/>
                    <a:pt x="2119782" y="153607"/>
                  </a:cubicBezTo>
                  <a:cubicBezTo>
                    <a:pt x="2119782" y="149271"/>
                    <a:pt x="2123296" y="145757"/>
                    <a:pt x="2127632" y="145757"/>
                  </a:cubicBezTo>
                  <a:close/>
                  <a:moveTo>
                    <a:pt x="2099387" y="145757"/>
                  </a:moveTo>
                  <a:cubicBezTo>
                    <a:pt x="2103723" y="145757"/>
                    <a:pt x="2107237" y="149271"/>
                    <a:pt x="2107237" y="153607"/>
                  </a:cubicBezTo>
                  <a:cubicBezTo>
                    <a:pt x="2107237" y="157942"/>
                    <a:pt x="2103723" y="161457"/>
                    <a:pt x="2099387" y="161457"/>
                  </a:cubicBezTo>
                  <a:cubicBezTo>
                    <a:pt x="2095052" y="161457"/>
                    <a:pt x="2091537" y="157942"/>
                    <a:pt x="2091537" y="153607"/>
                  </a:cubicBezTo>
                  <a:cubicBezTo>
                    <a:pt x="2091537" y="149271"/>
                    <a:pt x="2095052" y="145757"/>
                    <a:pt x="2099387" y="145757"/>
                  </a:cubicBezTo>
                  <a:close/>
                  <a:moveTo>
                    <a:pt x="2071141" y="145757"/>
                  </a:moveTo>
                  <a:cubicBezTo>
                    <a:pt x="2075476" y="145757"/>
                    <a:pt x="2078991" y="149271"/>
                    <a:pt x="2078991" y="153607"/>
                  </a:cubicBezTo>
                  <a:cubicBezTo>
                    <a:pt x="2078991" y="157942"/>
                    <a:pt x="2075476" y="161457"/>
                    <a:pt x="2071141" y="161457"/>
                  </a:cubicBezTo>
                  <a:cubicBezTo>
                    <a:pt x="2066805" y="161457"/>
                    <a:pt x="2063291" y="157942"/>
                    <a:pt x="2063291" y="153607"/>
                  </a:cubicBezTo>
                  <a:cubicBezTo>
                    <a:pt x="2063291" y="149271"/>
                    <a:pt x="2066805" y="145757"/>
                    <a:pt x="2071141" y="145757"/>
                  </a:cubicBezTo>
                  <a:close/>
                  <a:moveTo>
                    <a:pt x="2042896" y="145757"/>
                  </a:moveTo>
                  <a:cubicBezTo>
                    <a:pt x="2047231" y="145757"/>
                    <a:pt x="2050746" y="149271"/>
                    <a:pt x="2050746" y="153607"/>
                  </a:cubicBezTo>
                  <a:cubicBezTo>
                    <a:pt x="2050746" y="157942"/>
                    <a:pt x="2047231" y="161457"/>
                    <a:pt x="2042896" y="161457"/>
                  </a:cubicBezTo>
                  <a:cubicBezTo>
                    <a:pt x="2038561" y="161457"/>
                    <a:pt x="2035046" y="157942"/>
                    <a:pt x="2035046" y="153607"/>
                  </a:cubicBezTo>
                  <a:cubicBezTo>
                    <a:pt x="2035046" y="149271"/>
                    <a:pt x="2038561" y="145757"/>
                    <a:pt x="2042896" y="145757"/>
                  </a:cubicBezTo>
                  <a:close/>
                  <a:moveTo>
                    <a:pt x="2014650" y="145757"/>
                  </a:moveTo>
                  <a:cubicBezTo>
                    <a:pt x="2018985" y="145757"/>
                    <a:pt x="2022500" y="149271"/>
                    <a:pt x="2022500" y="153607"/>
                  </a:cubicBezTo>
                  <a:cubicBezTo>
                    <a:pt x="2022500" y="157942"/>
                    <a:pt x="2018985" y="161457"/>
                    <a:pt x="2014650" y="161457"/>
                  </a:cubicBezTo>
                  <a:cubicBezTo>
                    <a:pt x="2010314" y="161457"/>
                    <a:pt x="2006800" y="157942"/>
                    <a:pt x="2006800" y="153607"/>
                  </a:cubicBezTo>
                  <a:cubicBezTo>
                    <a:pt x="2006800" y="149271"/>
                    <a:pt x="2010314" y="145757"/>
                    <a:pt x="2014650" y="145757"/>
                  </a:cubicBezTo>
                  <a:close/>
                  <a:moveTo>
                    <a:pt x="1986405" y="145757"/>
                  </a:moveTo>
                  <a:cubicBezTo>
                    <a:pt x="1990740" y="145757"/>
                    <a:pt x="1994255" y="149271"/>
                    <a:pt x="1994255" y="153607"/>
                  </a:cubicBezTo>
                  <a:cubicBezTo>
                    <a:pt x="1994255" y="157942"/>
                    <a:pt x="1990740" y="161457"/>
                    <a:pt x="1986405" y="161457"/>
                  </a:cubicBezTo>
                  <a:cubicBezTo>
                    <a:pt x="1982070" y="161457"/>
                    <a:pt x="1978555" y="157942"/>
                    <a:pt x="1978555" y="153607"/>
                  </a:cubicBezTo>
                  <a:cubicBezTo>
                    <a:pt x="1978555" y="149271"/>
                    <a:pt x="1982070" y="145757"/>
                    <a:pt x="1986405" y="145757"/>
                  </a:cubicBezTo>
                  <a:close/>
                  <a:moveTo>
                    <a:pt x="1958159" y="145757"/>
                  </a:moveTo>
                  <a:cubicBezTo>
                    <a:pt x="1962494" y="145757"/>
                    <a:pt x="1966009" y="149271"/>
                    <a:pt x="1966009" y="153607"/>
                  </a:cubicBezTo>
                  <a:cubicBezTo>
                    <a:pt x="1966009" y="157942"/>
                    <a:pt x="1962494" y="161457"/>
                    <a:pt x="1958159" y="161457"/>
                  </a:cubicBezTo>
                  <a:cubicBezTo>
                    <a:pt x="1953824" y="161457"/>
                    <a:pt x="1950309" y="157942"/>
                    <a:pt x="1950309" y="153607"/>
                  </a:cubicBezTo>
                  <a:cubicBezTo>
                    <a:pt x="1950309" y="149271"/>
                    <a:pt x="1953824" y="145757"/>
                    <a:pt x="1958159" y="145757"/>
                  </a:cubicBezTo>
                  <a:close/>
                  <a:moveTo>
                    <a:pt x="1929914" y="145757"/>
                  </a:moveTo>
                  <a:cubicBezTo>
                    <a:pt x="1934250" y="145757"/>
                    <a:pt x="1937764" y="149271"/>
                    <a:pt x="1937764" y="153607"/>
                  </a:cubicBezTo>
                  <a:cubicBezTo>
                    <a:pt x="1937764" y="157942"/>
                    <a:pt x="1934250" y="161457"/>
                    <a:pt x="1929914" y="161457"/>
                  </a:cubicBezTo>
                  <a:cubicBezTo>
                    <a:pt x="1925579" y="161457"/>
                    <a:pt x="1922064" y="157942"/>
                    <a:pt x="1922064" y="153607"/>
                  </a:cubicBezTo>
                  <a:cubicBezTo>
                    <a:pt x="1922064" y="149271"/>
                    <a:pt x="1925579" y="145757"/>
                    <a:pt x="1929914" y="145757"/>
                  </a:cubicBezTo>
                  <a:close/>
                  <a:moveTo>
                    <a:pt x="1901668" y="145757"/>
                  </a:moveTo>
                  <a:cubicBezTo>
                    <a:pt x="1906003" y="145757"/>
                    <a:pt x="1909518" y="149271"/>
                    <a:pt x="1909518" y="153607"/>
                  </a:cubicBezTo>
                  <a:cubicBezTo>
                    <a:pt x="1909518" y="157942"/>
                    <a:pt x="1906003" y="161457"/>
                    <a:pt x="1901668" y="161457"/>
                  </a:cubicBezTo>
                  <a:cubicBezTo>
                    <a:pt x="1897332" y="161457"/>
                    <a:pt x="1893818" y="157942"/>
                    <a:pt x="1893818" y="153607"/>
                  </a:cubicBezTo>
                  <a:cubicBezTo>
                    <a:pt x="1893818" y="149271"/>
                    <a:pt x="1897332" y="145757"/>
                    <a:pt x="1901668" y="145757"/>
                  </a:cubicBezTo>
                  <a:close/>
                  <a:moveTo>
                    <a:pt x="1873423" y="145757"/>
                  </a:moveTo>
                  <a:cubicBezTo>
                    <a:pt x="1877758" y="145757"/>
                    <a:pt x="1881273" y="149271"/>
                    <a:pt x="1881273" y="153607"/>
                  </a:cubicBezTo>
                  <a:cubicBezTo>
                    <a:pt x="1881273" y="157942"/>
                    <a:pt x="1877758" y="161457"/>
                    <a:pt x="1873423" y="161457"/>
                  </a:cubicBezTo>
                  <a:cubicBezTo>
                    <a:pt x="1869087" y="161457"/>
                    <a:pt x="1865573" y="157942"/>
                    <a:pt x="1865573" y="153607"/>
                  </a:cubicBezTo>
                  <a:cubicBezTo>
                    <a:pt x="1865573" y="149271"/>
                    <a:pt x="1869087" y="145757"/>
                    <a:pt x="1873423" y="145757"/>
                  </a:cubicBezTo>
                  <a:close/>
                  <a:moveTo>
                    <a:pt x="1845178" y="145757"/>
                  </a:moveTo>
                  <a:cubicBezTo>
                    <a:pt x="1849513" y="145757"/>
                    <a:pt x="1853028" y="149271"/>
                    <a:pt x="1853028" y="153607"/>
                  </a:cubicBezTo>
                  <a:cubicBezTo>
                    <a:pt x="1853028" y="157942"/>
                    <a:pt x="1849513" y="161457"/>
                    <a:pt x="1845178" y="161457"/>
                  </a:cubicBezTo>
                  <a:cubicBezTo>
                    <a:pt x="1840842" y="161457"/>
                    <a:pt x="1837328" y="157942"/>
                    <a:pt x="1837328" y="153607"/>
                  </a:cubicBezTo>
                  <a:cubicBezTo>
                    <a:pt x="1837328" y="149271"/>
                    <a:pt x="1840842" y="145757"/>
                    <a:pt x="1845178" y="145757"/>
                  </a:cubicBezTo>
                  <a:close/>
                  <a:moveTo>
                    <a:pt x="1816932" y="145757"/>
                  </a:moveTo>
                  <a:cubicBezTo>
                    <a:pt x="1821267" y="145757"/>
                    <a:pt x="1824782" y="149271"/>
                    <a:pt x="1824782" y="153607"/>
                  </a:cubicBezTo>
                  <a:cubicBezTo>
                    <a:pt x="1824782" y="157942"/>
                    <a:pt x="1821267" y="161457"/>
                    <a:pt x="1816932" y="161457"/>
                  </a:cubicBezTo>
                  <a:cubicBezTo>
                    <a:pt x="1812596" y="161457"/>
                    <a:pt x="1809082" y="157942"/>
                    <a:pt x="1809082" y="153607"/>
                  </a:cubicBezTo>
                  <a:cubicBezTo>
                    <a:pt x="1809082" y="149271"/>
                    <a:pt x="1812596" y="145757"/>
                    <a:pt x="1816932" y="145757"/>
                  </a:cubicBezTo>
                  <a:close/>
                  <a:moveTo>
                    <a:pt x="1788687" y="145757"/>
                  </a:moveTo>
                  <a:cubicBezTo>
                    <a:pt x="1793022" y="145757"/>
                    <a:pt x="1796537" y="149271"/>
                    <a:pt x="1796537" y="153607"/>
                  </a:cubicBezTo>
                  <a:cubicBezTo>
                    <a:pt x="1796537" y="157942"/>
                    <a:pt x="1793022" y="161457"/>
                    <a:pt x="1788687" y="161457"/>
                  </a:cubicBezTo>
                  <a:cubicBezTo>
                    <a:pt x="1784352" y="161457"/>
                    <a:pt x="1780837" y="157942"/>
                    <a:pt x="1780837" y="153607"/>
                  </a:cubicBezTo>
                  <a:cubicBezTo>
                    <a:pt x="1780837" y="149271"/>
                    <a:pt x="1784352" y="145757"/>
                    <a:pt x="1788687" y="145757"/>
                  </a:cubicBezTo>
                  <a:close/>
                  <a:moveTo>
                    <a:pt x="1760441" y="145757"/>
                  </a:moveTo>
                  <a:cubicBezTo>
                    <a:pt x="1764777" y="145757"/>
                    <a:pt x="1768291" y="149271"/>
                    <a:pt x="1768291" y="153607"/>
                  </a:cubicBezTo>
                  <a:cubicBezTo>
                    <a:pt x="1768291" y="157942"/>
                    <a:pt x="1764777" y="161457"/>
                    <a:pt x="1760441" y="161457"/>
                  </a:cubicBezTo>
                  <a:cubicBezTo>
                    <a:pt x="1756106" y="161457"/>
                    <a:pt x="1752591" y="157942"/>
                    <a:pt x="1752591" y="153607"/>
                  </a:cubicBezTo>
                  <a:cubicBezTo>
                    <a:pt x="1752591" y="149271"/>
                    <a:pt x="1756106" y="145757"/>
                    <a:pt x="1760441" y="145757"/>
                  </a:cubicBezTo>
                  <a:close/>
                  <a:moveTo>
                    <a:pt x="1732196" y="145757"/>
                  </a:moveTo>
                  <a:cubicBezTo>
                    <a:pt x="1736531" y="145757"/>
                    <a:pt x="1740046" y="149271"/>
                    <a:pt x="1740046" y="153607"/>
                  </a:cubicBezTo>
                  <a:cubicBezTo>
                    <a:pt x="1740046" y="157942"/>
                    <a:pt x="1736531" y="161457"/>
                    <a:pt x="1732196" y="161457"/>
                  </a:cubicBezTo>
                  <a:cubicBezTo>
                    <a:pt x="1727860" y="161457"/>
                    <a:pt x="1724346" y="157942"/>
                    <a:pt x="1724346" y="153607"/>
                  </a:cubicBezTo>
                  <a:cubicBezTo>
                    <a:pt x="1724346" y="149271"/>
                    <a:pt x="1727860" y="145757"/>
                    <a:pt x="1732196" y="145757"/>
                  </a:cubicBezTo>
                  <a:close/>
                  <a:moveTo>
                    <a:pt x="1703994" y="145757"/>
                  </a:moveTo>
                  <a:cubicBezTo>
                    <a:pt x="1708329" y="145757"/>
                    <a:pt x="1711843" y="149272"/>
                    <a:pt x="1711843" y="153607"/>
                  </a:cubicBezTo>
                  <a:cubicBezTo>
                    <a:pt x="1711843" y="157942"/>
                    <a:pt x="1708329" y="161457"/>
                    <a:pt x="1703994" y="161457"/>
                  </a:cubicBezTo>
                  <a:cubicBezTo>
                    <a:pt x="1699658" y="161457"/>
                    <a:pt x="1696143" y="157942"/>
                    <a:pt x="1696143" y="153607"/>
                  </a:cubicBezTo>
                  <a:cubicBezTo>
                    <a:pt x="1696143" y="149272"/>
                    <a:pt x="1699658" y="145757"/>
                    <a:pt x="1703994" y="145757"/>
                  </a:cubicBezTo>
                  <a:close/>
                  <a:moveTo>
                    <a:pt x="1675733" y="145757"/>
                  </a:moveTo>
                  <a:cubicBezTo>
                    <a:pt x="1680068" y="145757"/>
                    <a:pt x="1683583" y="149272"/>
                    <a:pt x="1683583" y="153607"/>
                  </a:cubicBezTo>
                  <a:cubicBezTo>
                    <a:pt x="1683583" y="157942"/>
                    <a:pt x="1680068" y="161457"/>
                    <a:pt x="1675733" y="161457"/>
                  </a:cubicBezTo>
                  <a:cubicBezTo>
                    <a:pt x="1671397" y="161457"/>
                    <a:pt x="1667883" y="157942"/>
                    <a:pt x="1667883" y="153607"/>
                  </a:cubicBezTo>
                  <a:cubicBezTo>
                    <a:pt x="1667883" y="149272"/>
                    <a:pt x="1671397" y="145757"/>
                    <a:pt x="1675733" y="145757"/>
                  </a:cubicBezTo>
                  <a:close/>
                  <a:moveTo>
                    <a:pt x="1647494" y="145757"/>
                  </a:moveTo>
                  <a:cubicBezTo>
                    <a:pt x="1651830" y="145757"/>
                    <a:pt x="1655344" y="149272"/>
                    <a:pt x="1655344" y="153607"/>
                  </a:cubicBezTo>
                  <a:cubicBezTo>
                    <a:pt x="1655344" y="157942"/>
                    <a:pt x="1651830" y="161457"/>
                    <a:pt x="1647494" y="161457"/>
                  </a:cubicBezTo>
                  <a:cubicBezTo>
                    <a:pt x="1643159" y="161457"/>
                    <a:pt x="1639644" y="157942"/>
                    <a:pt x="1639644" y="153607"/>
                  </a:cubicBezTo>
                  <a:cubicBezTo>
                    <a:pt x="1639644" y="149272"/>
                    <a:pt x="1643159" y="145757"/>
                    <a:pt x="1647494" y="145757"/>
                  </a:cubicBezTo>
                  <a:close/>
                  <a:moveTo>
                    <a:pt x="1619250" y="145757"/>
                  </a:moveTo>
                  <a:cubicBezTo>
                    <a:pt x="1623585" y="145757"/>
                    <a:pt x="1627100" y="149272"/>
                    <a:pt x="1627100" y="153607"/>
                  </a:cubicBezTo>
                  <a:cubicBezTo>
                    <a:pt x="1627100" y="157942"/>
                    <a:pt x="1623585" y="161457"/>
                    <a:pt x="1619250" y="161457"/>
                  </a:cubicBezTo>
                  <a:cubicBezTo>
                    <a:pt x="1614914" y="161457"/>
                    <a:pt x="1611400" y="157942"/>
                    <a:pt x="1611400" y="153607"/>
                  </a:cubicBezTo>
                  <a:cubicBezTo>
                    <a:pt x="1611400" y="149272"/>
                    <a:pt x="1614914" y="145757"/>
                    <a:pt x="1619250" y="145757"/>
                  </a:cubicBezTo>
                  <a:close/>
                  <a:moveTo>
                    <a:pt x="1591004" y="145757"/>
                  </a:moveTo>
                  <a:cubicBezTo>
                    <a:pt x="1595339" y="145757"/>
                    <a:pt x="1598854" y="149272"/>
                    <a:pt x="1598854" y="153607"/>
                  </a:cubicBezTo>
                  <a:cubicBezTo>
                    <a:pt x="1598854" y="157942"/>
                    <a:pt x="1595339" y="161457"/>
                    <a:pt x="1591004" y="161457"/>
                  </a:cubicBezTo>
                  <a:cubicBezTo>
                    <a:pt x="1586668" y="161457"/>
                    <a:pt x="1583153" y="157942"/>
                    <a:pt x="1583153" y="153607"/>
                  </a:cubicBezTo>
                  <a:cubicBezTo>
                    <a:pt x="1583153" y="149272"/>
                    <a:pt x="1586668" y="145757"/>
                    <a:pt x="1591004" y="145757"/>
                  </a:cubicBezTo>
                  <a:close/>
                  <a:moveTo>
                    <a:pt x="1562759" y="145757"/>
                  </a:moveTo>
                  <a:cubicBezTo>
                    <a:pt x="1567094" y="145757"/>
                    <a:pt x="1570609" y="149272"/>
                    <a:pt x="1570609" y="153607"/>
                  </a:cubicBezTo>
                  <a:cubicBezTo>
                    <a:pt x="1570609" y="157942"/>
                    <a:pt x="1567094" y="161457"/>
                    <a:pt x="1562759" y="161457"/>
                  </a:cubicBezTo>
                  <a:cubicBezTo>
                    <a:pt x="1558423" y="161457"/>
                    <a:pt x="1554909" y="157942"/>
                    <a:pt x="1554909" y="153607"/>
                  </a:cubicBezTo>
                  <a:cubicBezTo>
                    <a:pt x="1554909" y="149272"/>
                    <a:pt x="1558423" y="145757"/>
                    <a:pt x="1562759" y="145757"/>
                  </a:cubicBezTo>
                  <a:close/>
                  <a:moveTo>
                    <a:pt x="1534512" y="145757"/>
                  </a:moveTo>
                  <a:cubicBezTo>
                    <a:pt x="1538848" y="145757"/>
                    <a:pt x="1542363" y="149272"/>
                    <a:pt x="1542363" y="153607"/>
                  </a:cubicBezTo>
                  <a:cubicBezTo>
                    <a:pt x="1542363" y="157942"/>
                    <a:pt x="1538848" y="161457"/>
                    <a:pt x="1534512" y="161457"/>
                  </a:cubicBezTo>
                  <a:cubicBezTo>
                    <a:pt x="1530177" y="161457"/>
                    <a:pt x="1526662" y="157942"/>
                    <a:pt x="1526662" y="153607"/>
                  </a:cubicBezTo>
                  <a:cubicBezTo>
                    <a:pt x="1526662" y="149272"/>
                    <a:pt x="1530177" y="145757"/>
                    <a:pt x="1534512" y="145757"/>
                  </a:cubicBezTo>
                  <a:close/>
                  <a:moveTo>
                    <a:pt x="1506268" y="145757"/>
                  </a:moveTo>
                  <a:cubicBezTo>
                    <a:pt x="1510603" y="145757"/>
                    <a:pt x="1514118" y="149272"/>
                    <a:pt x="1514118" y="153607"/>
                  </a:cubicBezTo>
                  <a:cubicBezTo>
                    <a:pt x="1514118" y="157942"/>
                    <a:pt x="1510603" y="161457"/>
                    <a:pt x="1506268" y="161457"/>
                  </a:cubicBezTo>
                  <a:cubicBezTo>
                    <a:pt x="1501932" y="161457"/>
                    <a:pt x="1498418" y="157942"/>
                    <a:pt x="1498418" y="153607"/>
                  </a:cubicBezTo>
                  <a:cubicBezTo>
                    <a:pt x="1498418" y="149272"/>
                    <a:pt x="1501932" y="145757"/>
                    <a:pt x="1506268" y="145757"/>
                  </a:cubicBezTo>
                  <a:close/>
                  <a:moveTo>
                    <a:pt x="1478021" y="145757"/>
                  </a:moveTo>
                  <a:cubicBezTo>
                    <a:pt x="1482357" y="145757"/>
                    <a:pt x="1485871" y="149272"/>
                    <a:pt x="1485871" y="153607"/>
                  </a:cubicBezTo>
                  <a:cubicBezTo>
                    <a:pt x="1485871" y="157942"/>
                    <a:pt x="1482357" y="161457"/>
                    <a:pt x="1478021" y="161457"/>
                  </a:cubicBezTo>
                  <a:cubicBezTo>
                    <a:pt x="1473686" y="161457"/>
                    <a:pt x="1470171" y="157942"/>
                    <a:pt x="1470171" y="153607"/>
                  </a:cubicBezTo>
                  <a:cubicBezTo>
                    <a:pt x="1470171" y="149272"/>
                    <a:pt x="1473686" y="145757"/>
                    <a:pt x="1478021" y="145757"/>
                  </a:cubicBezTo>
                  <a:close/>
                  <a:moveTo>
                    <a:pt x="1449777" y="145757"/>
                  </a:moveTo>
                  <a:cubicBezTo>
                    <a:pt x="1454112" y="145757"/>
                    <a:pt x="1457627" y="149272"/>
                    <a:pt x="1457627" y="153607"/>
                  </a:cubicBezTo>
                  <a:cubicBezTo>
                    <a:pt x="1457627" y="157942"/>
                    <a:pt x="1454112" y="161457"/>
                    <a:pt x="1449777" y="161457"/>
                  </a:cubicBezTo>
                  <a:cubicBezTo>
                    <a:pt x="1445441" y="161457"/>
                    <a:pt x="1441927" y="157942"/>
                    <a:pt x="1441927" y="153607"/>
                  </a:cubicBezTo>
                  <a:cubicBezTo>
                    <a:pt x="1441927" y="149272"/>
                    <a:pt x="1445441" y="145757"/>
                    <a:pt x="1449777" y="145757"/>
                  </a:cubicBezTo>
                  <a:close/>
                  <a:moveTo>
                    <a:pt x="1421531" y="145757"/>
                  </a:moveTo>
                  <a:cubicBezTo>
                    <a:pt x="1425866" y="145757"/>
                    <a:pt x="1429381" y="149272"/>
                    <a:pt x="1429381" y="153607"/>
                  </a:cubicBezTo>
                  <a:cubicBezTo>
                    <a:pt x="1429381" y="157942"/>
                    <a:pt x="1425866" y="161457"/>
                    <a:pt x="1421531" y="161457"/>
                  </a:cubicBezTo>
                  <a:cubicBezTo>
                    <a:pt x="1417195" y="161457"/>
                    <a:pt x="1413681" y="157942"/>
                    <a:pt x="1413681" y="153607"/>
                  </a:cubicBezTo>
                  <a:cubicBezTo>
                    <a:pt x="1413681" y="149272"/>
                    <a:pt x="1417195" y="145757"/>
                    <a:pt x="1421531" y="145757"/>
                  </a:cubicBezTo>
                  <a:close/>
                  <a:moveTo>
                    <a:pt x="1393286" y="145757"/>
                  </a:moveTo>
                  <a:cubicBezTo>
                    <a:pt x="1397621" y="145757"/>
                    <a:pt x="1401136" y="149272"/>
                    <a:pt x="1401136" y="153607"/>
                  </a:cubicBezTo>
                  <a:cubicBezTo>
                    <a:pt x="1401136" y="157942"/>
                    <a:pt x="1397621" y="161457"/>
                    <a:pt x="1393286" y="161457"/>
                  </a:cubicBezTo>
                  <a:cubicBezTo>
                    <a:pt x="1388950" y="161457"/>
                    <a:pt x="1385436" y="157942"/>
                    <a:pt x="1385436" y="153607"/>
                  </a:cubicBezTo>
                  <a:cubicBezTo>
                    <a:pt x="1385436" y="149272"/>
                    <a:pt x="1388950" y="145757"/>
                    <a:pt x="1393286" y="145757"/>
                  </a:cubicBezTo>
                  <a:close/>
                  <a:moveTo>
                    <a:pt x="1365040" y="145757"/>
                  </a:moveTo>
                  <a:cubicBezTo>
                    <a:pt x="1369375" y="145757"/>
                    <a:pt x="1372889" y="149272"/>
                    <a:pt x="1372889" y="153607"/>
                  </a:cubicBezTo>
                  <a:cubicBezTo>
                    <a:pt x="1372889" y="157942"/>
                    <a:pt x="1369375" y="161457"/>
                    <a:pt x="1365040" y="161457"/>
                  </a:cubicBezTo>
                  <a:cubicBezTo>
                    <a:pt x="1360704" y="161457"/>
                    <a:pt x="1357189" y="157942"/>
                    <a:pt x="1357189" y="153607"/>
                  </a:cubicBezTo>
                  <a:cubicBezTo>
                    <a:pt x="1357189" y="149272"/>
                    <a:pt x="1360704" y="145757"/>
                    <a:pt x="1365040" y="145757"/>
                  </a:cubicBezTo>
                  <a:close/>
                  <a:moveTo>
                    <a:pt x="1336795" y="145757"/>
                  </a:moveTo>
                  <a:cubicBezTo>
                    <a:pt x="1341130" y="145757"/>
                    <a:pt x="1344645" y="149272"/>
                    <a:pt x="1344645" y="153607"/>
                  </a:cubicBezTo>
                  <a:cubicBezTo>
                    <a:pt x="1344645" y="157942"/>
                    <a:pt x="1341130" y="161457"/>
                    <a:pt x="1336795" y="161457"/>
                  </a:cubicBezTo>
                  <a:cubicBezTo>
                    <a:pt x="1332459" y="161457"/>
                    <a:pt x="1328945" y="157942"/>
                    <a:pt x="1328945" y="153607"/>
                  </a:cubicBezTo>
                  <a:cubicBezTo>
                    <a:pt x="1328945" y="149272"/>
                    <a:pt x="1332459" y="145757"/>
                    <a:pt x="1336795" y="145757"/>
                  </a:cubicBezTo>
                  <a:close/>
                  <a:moveTo>
                    <a:pt x="1308549" y="145757"/>
                  </a:moveTo>
                  <a:cubicBezTo>
                    <a:pt x="1312884" y="145757"/>
                    <a:pt x="1316399" y="149272"/>
                    <a:pt x="1316399" y="153607"/>
                  </a:cubicBezTo>
                  <a:cubicBezTo>
                    <a:pt x="1316399" y="157942"/>
                    <a:pt x="1312884" y="161457"/>
                    <a:pt x="1308549" y="161457"/>
                  </a:cubicBezTo>
                  <a:cubicBezTo>
                    <a:pt x="1304213" y="161457"/>
                    <a:pt x="1300699" y="157942"/>
                    <a:pt x="1300699" y="153607"/>
                  </a:cubicBezTo>
                  <a:cubicBezTo>
                    <a:pt x="1300699" y="149272"/>
                    <a:pt x="1304213" y="145757"/>
                    <a:pt x="1308549" y="145757"/>
                  </a:cubicBezTo>
                  <a:close/>
                  <a:moveTo>
                    <a:pt x="1280304" y="145757"/>
                  </a:moveTo>
                  <a:cubicBezTo>
                    <a:pt x="1284639" y="145757"/>
                    <a:pt x="1288154" y="149272"/>
                    <a:pt x="1288154" y="153607"/>
                  </a:cubicBezTo>
                  <a:cubicBezTo>
                    <a:pt x="1288154" y="157942"/>
                    <a:pt x="1284639" y="161457"/>
                    <a:pt x="1280304" y="161457"/>
                  </a:cubicBezTo>
                  <a:cubicBezTo>
                    <a:pt x="1275969" y="161457"/>
                    <a:pt x="1272454" y="157942"/>
                    <a:pt x="1272454" y="153607"/>
                  </a:cubicBezTo>
                  <a:cubicBezTo>
                    <a:pt x="1272454" y="149272"/>
                    <a:pt x="1275969" y="145757"/>
                    <a:pt x="1280304" y="145757"/>
                  </a:cubicBezTo>
                  <a:close/>
                  <a:moveTo>
                    <a:pt x="1252057" y="145757"/>
                  </a:moveTo>
                  <a:cubicBezTo>
                    <a:pt x="1256393" y="145757"/>
                    <a:pt x="1259907" y="149272"/>
                    <a:pt x="1259907" y="153607"/>
                  </a:cubicBezTo>
                  <a:cubicBezTo>
                    <a:pt x="1259907" y="157942"/>
                    <a:pt x="1256393" y="161457"/>
                    <a:pt x="1252057" y="161457"/>
                  </a:cubicBezTo>
                  <a:cubicBezTo>
                    <a:pt x="1247722" y="161457"/>
                    <a:pt x="1244208" y="157942"/>
                    <a:pt x="1244208" y="153607"/>
                  </a:cubicBezTo>
                  <a:cubicBezTo>
                    <a:pt x="1244208" y="149272"/>
                    <a:pt x="1247722" y="145757"/>
                    <a:pt x="1252057" y="145757"/>
                  </a:cubicBezTo>
                  <a:close/>
                  <a:moveTo>
                    <a:pt x="1223813" y="145757"/>
                  </a:moveTo>
                  <a:cubicBezTo>
                    <a:pt x="1228149" y="145757"/>
                    <a:pt x="1231663" y="149272"/>
                    <a:pt x="1231663" y="153607"/>
                  </a:cubicBezTo>
                  <a:cubicBezTo>
                    <a:pt x="1231663" y="157942"/>
                    <a:pt x="1228149" y="161457"/>
                    <a:pt x="1223813" y="161457"/>
                  </a:cubicBezTo>
                  <a:cubicBezTo>
                    <a:pt x="1219477" y="161457"/>
                    <a:pt x="1215963" y="157942"/>
                    <a:pt x="1215963" y="153607"/>
                  </a:cubicBezTo>
                  <a:cubicBezTo>
                    <a:pt x="1215963" y="149272"/>
                    <a:pt x="1219477" y="145757"/>
                    <a:pt x="1223813" y="145757"/>
                  </a:cubicBezTo>
                  <a:close/>
                  <a:moveTo>
                    <a:pt x="1195567" y="145757"/>
                  </a:moveTo>
                  <a:cubicBezTo>
                    <a:pt x="1199902" y="145757"/>
                    <a:pt x="1203417" y="149272"/>
                    <a:pt x="1203417" y="153607"/>
                  </a:cubicBezTo>
                  <a:cubicBezTo>
                    <a:pt x="1203417" y="157942"/>
                    <a:pt x="1199902" y="161457"/>
                    <a:pt x="1195567" y="161457"/>
                  </a:cubicBezTo>
                  <a:cubicBezTo>
                    <a:pt x="1191231" y="161457"/>
                    <a:pt x="1187717" y="157942"/>
                    <a:pt x="1187717" y="153607"/>
                  </a:cubicBezTo>
                  <a:cubicBezTo>
                    <a:pt x="1187717" y="149272"/>
                    <a:pt x="1191231" y="145757"/>
                    <a:pt x="1195567" y="145757"/>
                  </a:cubicBezTo>
                  <a:close/>
                  <a:moveTo>
                    <a:pt x="1167322" y="145757"/>
                  </a:moveTo>
                  <a:cubicBezTo>
                    <a:pt x="1171658" y="145757"/>
                    <a:pt x="1175172" y="149272"/>
                    <a:pt x="1175172" y="153607"/>
                  </a:cubicBezTo>
                  <a:cubicBezTo>
                    <a:pt x="1175172" y="157942"/>
                    <a:pt x="1171658" y="161457"/>
                    <a:pt x="1167322" y="161457"/>
                  </a:cubicBezTo>
                  <a:cubicBezTo>
                    <a:pt x="1162986" y="161457"/>
                    <a:pt x="1159472" y="157942"/>
                    <a:pt x="1159472" y="153607"/>
                  </a:cubicBezTo>
                  <a:cubicBezTo>
                    <a:pt x="1159472" y="149272"/>
                    <a:pt x="1162986" y="145757"/>
                    <a:pt x="1167322" y="145757"/>
                  </a:cubicBezTo>
                  <a:close/>
                  <a:moveTo>
                    <a:pt x="1139076" y="145757"/>
                  </a:moveTo>
                  <a:cubicBezTo>
                    <a:pt x="1143411" y="145757"/>
                    <a:pt x="1146926" y="149272"/>
                    <a:pt x="1146926" y="153607"/>
                  </a:cubicBezTo>
                  <a:cubicBezTo>
                    <a:pt x="1146926" y="157942"/>
                    <a:pt x="1143411" y="161457"/>
                    <a:pt x="1139076" y="161457"/>
                  </a:cubicBezTo>
                  <a:cubicBezTo>
                    <a:pt x="1134740" y="161457"/>
                    <a:pt x="1131226" y="157942"/>
                    <a:pt x="1131226" y="153607"/>
                  </a:cubicBezTo>
                  <a:cubicBezTo>
                    <a:pt x="1131226" y="149272"/>
                    <a:pt x="1134740" y="145757"/>
                    <a:pt x="1139076" y="145757"/>
                  </a:cubicBezTo>
                  <a:close/>
                  <a:moveTo>
                    <a:pt x="1110831" y="145757"/>
                  </a:moveTo>
                  <a:cubicBezTo>
                    <a:pt x="1115166" y="145757"/>
                    <a:pt x="1118681" y="149272"/>
                    <a:pt x="1118681" y="153607"/>
                  </a:cubicBezTo>
                  <a:cubicBezTo>
                    <a:pt x="1118681" y="157942"/>
                    <a:pt x="1115166" y="161457"/>
                    <a:pt x="1110831" y="161457"/>
                  </a:cubicBezTo>
                  <a:cubicBezTo>
                    <a:pt x="1106496" y="161457"/>
                    <a:pt x="1102981" y="157942"/>
                    <a:pt x="1102981" y="153607"/>
                  </a:cubicBezTo>
                  <a:cubicBezTo>
                    <a:pt x="1102981" y="149272"/>
                    <a:pt x="1106496" y="145757"/>
                    <a:pt x="1110831" y="145757"/>
                  </a:cubicBezTo>
                  <a:close/>
                  <a:moveTo>
                    <a:pt x="1082585" y="145757"/>
                  </a:moveTo>
                  <a:cubicBezTo>
                    <a:pt x="1086920" y="145757"/>
                    <a:pt x="1090435" y="149272"/>
                    <a:pt x="1090435" y="153607"/>
                  </a:cubicBezTo>
                  <a:cubicBezTo>
                    <a:pt x="1090435" y="157942"/>
                    <a:pt x="1086920" y="161457"/>
                    <a:pt x="1082585" y="161457"/>
                  </a:cubicBezTo>
                  <a:cubicBezTo>
                    <a:pt x="1078249" y="161457"/>
                    <a:pt x="1074735" y="157942"/>
                    <a:pt x="1074735" y="153607"/>
                  </a:cubicBezTo>
                  <a:cubicBezTo>
                    <a:pt x="1074735" y="149272"/>
                    <a:pt x="1078249" y="145757"/>
                    <a:pt x="1082585" y="145757"/>
                  </a:cubicBezTo>
                  <a:close/>
                  <a:moveTo>
                    <a:pt x="1054340" y="145757"/>
                  </a:moveTo>
                  <a:cubicBezTo>
                    <a:pt x="1058676" y="145757"/>
                    <a:pt x="1062190" y="149272"/>
                    <a:pt x="1062190" y="153607"/>
                  </a:cubicBezTo>
                  <a:cubicBezTo>
                    <a:pt x="1062190" y="157942"/>
                    <a:pt x="1058676" y="161457"/>
                    <a:pt x="1054340" y="161457"/>
                  </a:cubicBezTo>
                  <a:cubicBezTo>
                    <a:pt x="1050005" y="161457"/>
                    <a:pt x="1046490" y="157942"/>
                    <a:pt x="1046490" y="153607"/>
                  </a:cubicBezTo>
                  <a:cubicBezTo>
                    <a:pt x="1046490" y="149272"/>
                    <a:pt x="1050005" y="145757"/>
                    <a:pt x="1054340" y="145757"/>
                  </a:cubicBezTo>
                  <a:close/>
                  <a:moveTo>
                    <a:pt x="1026094" y="145757"/>
                  </a:moveTo>
                  <a:cubicBezTo>
                    <a:pt x="1030429" y="145757"/>
                    <a:pt x="1033944" y="149272"/>
                    <a:pt x="1033944" y="153607"/>
                  </a:cubicBezTo>
                  <a:cubicBezTo>
                    <a:pt x="1033944" y="157942"/>
                    <a:pt x="1030429" y="161457"/>
                    <a:pt x="1026094" y="161457"/>
                  </a:cubicBezTo>
                  <a:cubicBezTo>
                    <a:pt x="1021758" y="161457"/>
                    <a:pt x="1018244" y="157942"/>
                    <a:pt x="1018244" y="153607"/>
                  </a:cubicBezTo>
                  <a:cubicBezTo>
                    <a:pt x="1018244" y="149272"/>
                    <a:pt x="1021758" y="145757"/>
                    <a:pt x="1026094" y="145757"/>
                  </a:cubicBezTo>
                  <a:close/>
                  <a:moveTo>
                    <a:pt x="997849" y="145757"/>
                  </a:moveTo>
                  <a:cubicBezTo>
                    <a:pt x="1002185" y="145757"/>
                    <a:pt x="1005699" y="149272"/>
                    <a:pt x="1005699" y="153607"/>
                  </a:cubicBezTo>
                  <a:cubicBezTo>
                    <a:pt x="1005699" y="157942"/>
                    <a:pt x="1002185" y="161457"/>
                    <a:pt x="997849" y="161457"/>
                  </a:cubicBezTo>
                  <a:cubicBezTo>
                    <a:pt x="993514" y="161457"/>
                    <a:pt x="989999" y="157942"/>
                    <a:pt x="989999" y="153607"/>
                  </a:cubicBezTo>
                  <a:cubicBezTo>
                    <a:pt x="989999" y="149272"/>
                    <a:pt x="993514" y="145757"/>
                    <a:pt x="997849" y="145757"/>
                  </a:cubicBezTo>
                  <a:close/>
                  <a:moveTo>
                    <a:pt x="969603" y="145757"/>
                  </a:moveTo>
                  <a:cubicBezTo>
                    <a:pt x="973938" y="145757"/>
                    <a:pt x="977453" y="149272"/>
                    <a:pt x="977453" y="153607"/>
                  </a:cubicBezTo>
                  <a:cubicBezTo>
                    <a:pt x="977453" y="157942"/>
                    <a:pt x="973938" y="161457"/>
                    <a:pt x="969603" y="161457"/>
                  </a:cubicBezTo>
                  <a:cubicBezTo>
                    <a:pt x="965267" y="161457"/>
                    <a:pt x="961753" y="157942"/>
                    <a:pt x="961753" y="153607"/>
                  </a:cubicBezTo>
                  <a:cubicBezTo>
                    <a:pt x="961753" y="149272"/>
                    <a:pt x="965267" y="145757"/>
                    <a:pt x="969603" y="145757"/>
                  </a:cubicBezTo>
                  <a:close/>
                  <a:moveTo>
                    <a:pt x="941358" y="145757"/>
                  </a:moveTo>
                  <a:cubicBezTo>
                    <a:pt x="945694" y="145757"/>
                    <a:pt x="949208" y="149272"/>
                    <a:pt x="949208" y="153607"/>
                  </a:cubicBezTo>
                  <a:cubicBezTo>
                    <a:pt x="949208" y="157942"/>
                    <a:pt x="945694" y="161457"/>
                    <a:pt x="941358" y="161457"/>
                  </a:cubicBezTo>
                  <a:cubicBezTo>
                    <a:pt x="937023" y="161457"/>
                    <a:pt x="933508" y="157942"/>
                    <a:pt x="933508" y="153607"/>
                  </a:cubicBezTo>
                  <a:cubicBezTo>
                    <a:pt x="933508" y="149272"/>
                    <a:pt x="937023" y="145757"/>
                    <a:pt x="941358" y="145757"/>
                  </a:cubicBezTo>
                  <a:close/>
                  <a:moveTo>
                    <a:pt x="913112" y="145757"/>
                  </a:moveTo>
                  <a:cubicBezTo>
                    <a:pt x="917447" y="145757"/>
                    <a:pt x="920962" y="149272"/>
                    <a:pt x="920962" y="153607"/>
                  </a:cubicBezTo>
                  <a:cubicBezTo>
                    <a:pt x="920962" y="157942"/>
                    <a:pt x="917447" y="161457"/>
                    <a:pt x="913112" y="161457"/>
                  </a:cubicBezTo>
                  <a:cubicBezTo>
                    <a:pt x="908776" y="161457"/>
                    <a:pt x="905262" y="157942"/>
                    <a:pt x="905262" y="153607"/>
                  </a:cubicBezTo>
                  <a:cubicBezTo>
                    <a:pt x="905262" y="149272"/>
                    <a:pt x="908776" y="145757"/>
                    <a:pt x="913112" y="145757"/>
                  </a:cubicBezTo>
                  <a:close/>
                  <a:moveTo>
                    <a:pt x="884867" y="145757"/>
                  </a:moveTo>
                  <a:cubicBezTo>
                    <a:pt x="889203" y="145757"/>
                    <a:pt x="892717" y="149272"/>
                    <a:pt x="892717" y="153607"/>
                  </a:cubicBezTo>
                  <a:cubicBezTo>
                    <a:pt x="892717" y="157942"/>
                    <a:pt x="889203" y="161457"/>
                    <a:pt x="884867" y="161457"/>
                  </a:cubicBezTo>
                  <a:cubicBezTo>
                    <a:pt x="880532" y="161457"/>
                    <a:pt x="877017" y="157942"/>
                    <a:pt x="877017" y="153607"/>
                  </a:cubicBezTo>
                  <a:cubicBezTo>
                    <a:pt x="877017" y="149272"/>
                    <a:pt x="880532" y="145757"/>
                    <a:pt x="884867" y="145757"/>
                  </a:cubicBezTo>
                  <a:close/>
                  <a:moveTo>
                    <a:pt x="856621" y="145757"/>
                  </a:moveTo>
                  <a:cubicBezTo>
                    <a:pt x="860956" y="145757"/>
                    <a:pt x="864471" y="149272"/>
                    <a:pt x="864471" y="153607"/>
                  </a:cubicBezTo>
                  <a:cubicBezTo>
                    <a:pt x="864471" y="157942"/>
                    <a:pt x="860956" y="161457"/>
                    <a:pt x="856621" y="161457"/>
                  </a:cubicBezTo>
                  <a:cubicBezTo>
                    <a:pt x="852286" y="161457"/>
                    <a:pt x="848771" y="157942"/>
                    <a:pt x="848771" y="153607"/>
                  </a:cubicBezTo>
                  <a:cubicBezTo>
                    <a:pt x="848771" y="149272"/>
                    <a:pt x="852286" y="145757"/>
                    <a:pt x="856621" y="145757"/>
                  </a:cubicBezTo>
                  <a:close/>
                  <a:moveTo>
                    <a:pt x="828374" y="145757"/>
                  </a:moveTo>
                  <a:cubicBezTo>
                    <a:pt x="832710" y="145757"/>
                    <a:pt x="836225" y="149272"/>
                    <a:pt x="836225" y="153607"/>
                  </a:cubicBezTo>
                  <a:cubicBezTo>
                    <a:pt x="836225" y="157942"/>
                    <a:pt x="832710" y="161457"/>
                    <a:pt x="828374" y="161457"/>
                  </a:cubicBezTo>
                  <a:cubicBezTo>
                    <a:pt x="824039" y="161457"/>
                    <a:pt x="820524" y="157942"/>
                    <a:pt x="820524" y="153607"/>
                  </a:cubicBezTo>
                  <a:cubicBezTo>
                    <a:pt x="820524" y="149272"/>
                    <a:pt x="824039" y="145757"/>
                    <a:pt x="828374" y="145757"/>
                  </a:cubicBezTo>
                  <a:close/>
                  <a:moveTo>
                    <a:pt x="800130" y="145757"/>
                  </a:moveTo>
                  <a:cubicBezTo>
                    <a:pt x="804465" y="145757"/>
                    <a:pt x="807980" y="149272"/>
                    <a:pt x="807980" y="153607"/>
                  </a:cubicBezTo>
                  <a:cubicBezTo>
                    <a:pt x="807980" y="157942"/>
                    <a:pt x="804465" y="161457"/>
                    <a:pt x="800130" y="161457"/>
                  </a:cubicBezTo>
                  <a:cubicBezTo>
                    <a:pt x="795795" y="161457"/>
                    <a:pt x="792280" y="157942"/>
                    <a:pt x="792280" y="153607"/>
                  </a:cubicBezTo>
                  <a:cubicBezTo>
                    <a:pt x="792280" y="149272"/>
                    <a:pt x="795795" y="145757"/>
                    <a:pt x="800130" y="145757"/>
                  </a:cubicBezTo>
                  <a:close/>
                  <a:moveTo>
                    <a:pt x="771884" y="145757"/>
                  </a:moveTo>
                  <a:cubicBezTo>
                    <a:pt x="776219" y="145757"/>
                    <a:pt x="779734" y="149272"/>
                    <a:pt x="779734" y="153607"/>
                  </a:cubicBezTo>
                  <a:cubicBezTo>
                    <a:pt x="779734" y="157942"/>
                    <a:pt x="776219" y="161457"/>
                    <a:pt x="771884" y="161457"/>
                  </a:cubicBezTo>
                  <a:cubicBezTo>
                    <a:pt x="767548" y="161457"/>
                    <a:pt x="764034" y="157942"/>
                    <a:pt x="764034" y="153607"/>
                  </a:cubicBezTo>
                  <a:cubicBezTo>
                    <a:pt x="764034" y="149272"/>
                    <a:pt x="767548" y="145757"/>
                    <a:pt x="771884" y="145757"/>
                  </a:cubicBezTo>
                  <a:close/>
                  <a:moveTo>
                    <a:pt x="743639" y="145757"/>
                  </a:moveTo>
                  <a:cubicBezTo>
                    <a:pt x="747975" y="145757"/>
                    <a:pt x="751489" y="149272"/>
                    <a:pt x="751489" y="153607"/>
                  </a:cubicBezTo>
                  <a:cubicBezTo>
                    <a:pt x="751489" y="157942"/>
                    <a:pt x="747975" y="161457"/>
                    <a:pt x="743639" y="161457"/>
                  </a:cubicBezTo>
                  <a:cubicBezTo>
                    <a:pt x="739303" y="161457"/>
                    <a:pt x="735789" y="157942"/>
                    <a:pt x="735789" y="153607"/>
                  </a:cubicBezTo>
                  <a:cubicBezTo>
                    <a:pt x="735789" y="149272"/>
                    <a:pt x="739303" y="145757"/>
                    <a:pt x="743639" y="145757"/>
                  </a:cubicBezTo>
                  <a:close/>
                  <a:moveTo>
                    <a:pt x="715393" y="145757"/>
                  </a:moveTo>
                  <a:cubicBezTo>
                    <a:pt x="719728" y="145757"/>
                    <a:pt x="723243" y="149272"/>
                    <a:pt x="723243" y="153607"/>
                  </a:cubicBezTo>
                  <a:cubicBezTo>
                    <a:pt x="723243" y="157942"/>
                    <a:pt x="719728" y="161457"/>
                    <a:pt x="715393" y="161457"/>
                  </a:cubicBezTo>
                  <a:cubicBezTo>
                    <a:pt x="711057" y="161457"/>
                    <a:pt x="707543" y="157942"/>
                    <a:pt x="707543" y="153607"/>
                  </a:cubicBezTo>
                  <a:cubicBezTo>
                    <a:pt x="707543" y="149272"/>
                    <a:pt x="711057" y="145757"/>
                    <a:pt x="715393" y="145757"/>
                  </a:cubicBezTo>
                  <a:close/>
                  <a:moveTo>
                    <a:pt x="687148" y="145757"/>
                  </a:moveTo>
                  <a:cubicBezTo>
                    <a:pt x="691483" y="145757"/>
                    <a:pt x="694998" y="149272"/>
                    <a:pt x="694998" y="153607"/>
                  </a:cubicBezTo>
                  <a:cubicBezTo>
                    <a:pt x="694998" y="157942"/>
                    <a:pt x="691483" y="161457"/>
                    <a:pt x="687148" y="161457"/>
                  </a:cubicBezTo>
                  <a:cubicBezTo>
                    <a:pt x="682812" y="161457"/>
                    <a:pt x="679298" y="157942"/>
                    <a:pt x="679298" y="153607"/>
                  </a:cubicBezTo>
                  <a:cubicBezTo>
                    <a:pt x="679298" y="149272"/>
                    <a:pt x="682812" y="145757"/>
                    <a:pt x="687148" y="145757"/>
                  </a:cubicBezTo>
                  <a:close/>
                  <a:moveTo>
                    <a:pt x="658902" y="145757"/>
                  </a:moveTo>
                  <a:cubicBezTo>
                    <a:pt x="663237" y="145757"/>
                    <a:pt x="666752" y="149272"/>
                    <a:pt x="666752" y="153607"/>
                  </a:cubicBezTo>
                  <a:cubicBezTo>
                    <a:pt x="666752" y="157942"/>
                    <a:pt x="663237" y="161457"/>
                    <a:pt x="658902" y="161457"/>
                  </a:cubicBezTo>
                  <a:cubicBezTo>
                    <a:pt x="654566" y="161457"/>
                    <a:pt x="651052" y="157942"/>
                    <a:pt x="651052" y="153607"/>
                  </a:cubicBezTo>
                  <a:cubicBezTo>
                    <a:pt x="651052" y="149272"/>
                    <a:pt x="654566" y="145757"/>
                    <a:pt x="658902" y="145757"/>
                  </a:cubicBezTo>
                  <a:close/>
                  <a:moveTo>
                    <a:pt x="630657" y="145757"/>
                  </a:moveTo>
                  <a:cubicBezTo>
                    <a:pt x="634992" y="145757"/>
                    <a:pt x="638507" y="149272"/>
                    <a:pt x="638507" y="153607"/>
                  </a:cubicBezTo>
                  <a:cubicBezTo>
                    <a:pt x="638507" y="157942"/>
                    <a:pt x="634992" y="161457"/>
                    <a:pt x="630657" y="161457"/>
                  </a:cubicBezTo>
                  <a:cubicBezTo>
                    <a:pt x="626322" y="161457"/>
                    <a:pt x="622807" y="157942"/>
                    <a:pt x="622807" y="153607"/>
                  </a:cubicBezTo>
                  <a:cubicBezTo>
                    <a:pt x="622807" y="149272"/>
                    <a:pt x="626322" y="145757"/>
                    <a:pt x="630657" y="145757"/>
                  </a:cubicBezTo>
                  <a:close/>
                  <a:moveTo>
                    <a:pt x="602411" y="145757"/>
                  </a:moveTo>
                  <a:cubicBezTo>
                    <a:pt x="606746" y="145757"/>
                    <a:pt x="610261" y="149272"/>
                    <a:pt x="610261" y="153607"/>
                  </a:cubicBezTo>
                  <a:cubicBezTo>
                    <a:pt x="610261" y="157942"/>
                    <a:pt x="606746" y="161457"/>
                    <a:pt x="602411" y="161457"/>
                  </a:cubicBezTo>
                  <a:cubicBezTo>
                    <a:pt x="598075" y="161457"/>
                    <a:pt x="594561" y="157942"/>
                    <a:pt x="594561" y="153607"/>
                  </a:cubicBezTo>
                  <a:cubicBezTo>
                    <a:pt x="594561" y="149272"/>
                    <a:pt x="598075" y="145757"/>
                    <a:pt x="602411" y="145757"/>
                  </a:cubicBezTo>
                  <a:close/>
                  <a:moveTo>
                    <a:pt x="574166" y="145757"/>
                  </a:moveTo>
                  <a:cubicBezTo>
                    <a:pt x="578501" y="145757"/>
                    <a:pt x="582016" y="149272"/>
                    <a:pt x="582016" y="153607"/>
                  </a:cubicBezTo>
                  <a:cubicBezTo>
                    <a:pt x="582016" y="157942"/>
                    <a:pt x="578501" y="161457"/>
                    <a:pt x="574166" y="161457"/>
                  </a:cubicBezTo>
                  <a:cubicBezTo>
                    <a:pt x="569831" y="161457"/>
                    <a:pt x="566316" y="157942"/>
                    <a:pt x="566316" y="153607"/>
                  </a:cubicBezTo>
                  <a:cubicBezTo>
                    <a:pt x="566316" y="149272"/>
                    <a:pt x="569831" y="145757"/>
                    <a:pt x="574166" y="145757"/>
                  </a:cubicBezTo>
                  <a:close/>
                  <a:moveTo>
                    <a:pt x="545920" y="145757"/>
                  </a:moveTo>
                  <a:cubicBezTo>
                    <a:pt x="550255" y="145757"/>
                    <a:pt x="553770" y="149272"/>
                    <a:pt x="553770" y="153607"/>
                  </a:cubicBezTo>
                  <a:cubicBezTo>
                    <a:pt x="553770" y="157942"/>
                    <a:pt x="550255" y="161457"/>
                    <a:pt x="545920" y="161457"/>
                  </a:cubicBezTo>
                  <a:cubicBezTo>
                    <a:pt x="541584" y="161457"/>
                    <a:pt x="538070" y="157942"/>
                    <a:pt x="538070" y="153607"/>
                  </a:cubicBezTo>
                  <a:cubicBezTo>
                    <a:pt x="538070" y="149272"/>
                    <a:pt x="541584" y="145757"/>
                    <a:pt x="545920" y="145757"/>
                  </a:cubicBezTo>
                  <a:close/>
                  <a:moveTo>
                    <a:pt x="517675" y="145757"/>
                  </a:moveTo>
                  <a:cubicBezTo>
                    <a:pt x="522011" y="145757"/>
                    <a:pt x="525525" y="149272"/>
                    <a:pt x="525525" y="153607"/>
                  </a:cubicBezTo>
                  <a:cubicBezTo>
                    <a:pt x="525525" y="157942"/>
                    <a:pt x="522011" y="161457"/>
                    <a:pt x="517675" y="161457"/>
                  </a:cubicBezTo>
                  <a:cubicBezTo>
                    <a:pt x="513340" y="161457"/>
                    <a:pt x="509825" y="157942"/>
                    <a:pt x="509825" y="153607"/>
                  </a:cubicBezTo>
                  <a:cubicBezTo>
                    <a:pt x="509825" y="149272"/>
                    <a:pt x="513340" y="145757"/>
                    <a:pt x="517675" y="145757"/>
                  </a:cubicBezTo>
                  <a:close/>
                  <a:moveTo>
                    <a:pt x="489429" y="145757"/>
                  </a:moveTo>
                  <a:cubicBezTo>
                    <a:pt x="493764" y="145757"/>
                    <a:pt x="497279" y="149272"/>
                    <a:pt x="497279" y="153607"/>
                  </a:cubicBezTo>
                  <a:cubicBezTo>
                    <a:pt x="497279" y="157942"/>
                    <a:pt x="493764" y="161457"/>
                    <a:pt x="489429" y="161457"/>
                  </a:cubicBezTo>
                  <a:cubicBezTo>
                    <a:pt x="485093" y="161457"/>
                    <a:pt x="481579" y="157942"/>
                    <a:pt x="481579" y="153607"/>
                  </a:cubicBezTo>
                  <a:cubicBezTo>
                    <a:pt x="481579" y="149272"/>
                    <a:pt x="485093" y="145757"/>
                    <a:pt x="489429" y="145757"/>
                  </a:cubicBezTo>
                  <a:close/>
                  <a:moveTo>
                    <a:pt x="461184" y="145757"/>
                  </a:moveTo>
                  <a:cubicBezTo>
                    <a:pt x="465520" y="145757"/>
                    <a:pt x="469034" y="149272"/>
                    <a:pt x="469034" y="153607"/>
                  </a:cubicBezTo>
                  <a:cubicBezTo>
                    <a:pt x="469034" y="157942"/>
                    <a:pt x="465520" y="161457"/>
                    <a:pt x="461184" y="161457"/>
                  </a:cubicBezTo>
                  <a:cubicBezTo>
                    <a:pt x="456849" y="161457"/>
                    <a:pt x="453334" y="157942"/>
                    <a:pt x="453334" y="153607"/>
                  </a:cubicBezTo>
                  <a:cubicBezTo>
                    <a:pt x="453334" y="149272"/>
                    <a:pt x="456849" y="145757"/>
                    <a:pt x="461184" y="145757"/>
                  </a:cubicBezTo>
                  <a:close/>
                  <a:moveTo>
                    <a:pt x="432938" y="145757"/>
                  </a:moveTo>
                  <a:cubicBezTo>
                    <a:pt x="437273" y="145757"/>
                    <a:pt x="440788" y="149272"/>
                    <a:pt x="440788" y="153607"/>
                  </a:cubicBezTo>
                  <a:cubicBezTo>
                    <a:pt x="440788" y="157942"/>
                    <a:pt x="437273" y="161457"/>
                    <a:pt x="432938" y="161457"/>
                  </a:cubicBezTo>
                  <a:cubicBezTo>
                    <a:pt x="428603" y="161457"/>
                    <a:pt x="425088" y="157942"/>
                    <a:pt x="425088" y="153607"/>
                  </a:cubicBezTo>
                  <a:cubicBezTo>
                    <a:pt x="425088" y="149272"/>
                    <a:pt x="428603" y="145757"/>
                    <a:pt x="432938" y="145757"/>
                  </a:cubicBezTo>
                  <a:close/>
                  <a:moveTo>
                    <a:pt x="404693" y="145757"/>
                  </a:moveTo>
                  <a:cubicBezTo>
                    <a:pt x="409028" y="145757"/>
                    <a:pt x="412543" y="149272"/>
                    <a:pt x="412543" y="153607"/>
                  </a:cubicBezTo>
                  <a:cubicBezTo>
                    <a:pt x="412543" y="157942"/>
                    <a:pt x="409028" y="161457"/>
                    <a:pt x="404693" y="161457"/>
                  </a:cubicBezTo>
                  <a:cubicBezTo>
                    <a:pt x="400358" y="161457"/>
                    <a:pt x="396843" y="157942"/>
                    <a:pt x="396843" y="153607"/>
                  </a:cubicBezTo>
                  <a:cubicBezTo>
                    <a:pt x="396843" y="149272"/>
                    <a:pt x="400358" y="145757"/>
                    <a:pt x="404693" y="145757"/>
                  </a:cubicBezTo>
                  <a:close/>
                  <a:moveTo>
                    <a:pt x="376447" y="145757"/>
                  </a:moveTo>
                  <a:cubicBezTo>
                    <a:pt x="380782" y="145757"/>
                    <a:pt x="384297" y="149272"/>
                    <a:pt x="384297" y="153607"/>
                  </a:cubicBezTo>
                  <a:cubicBezTo>
                    <a:pt x="384297" y="157942"/>
                    <a:pt x="380782" y="161457"/>
                    <a:pt x="376447" y="161457"/>
                  </a:cubicBezTo>
                  <a:cubicBezTo>
                    <a:pt x="372112" y="161457"/>
                    <a:pt x="368597" y="157942"/>
                    <a:pt x="368597" y="153607"/>
                  </a:cubicBezTo>
                  <a:cubicBezTo>
                    <a:pt x="368597" y="149272"/>
                    <a:pt x="372112" y="145757"/>
                    <a:pt x="376447" y="145757"/>
                  </a:cubicBezTo>
                  <a:close/>
                  <a:moveTo>
                    <a:pt x="348202" y="145757"/>
                  </a:moveTo>
                  <a:cubicBezTo>
                    <a:pt x="352537" y="145757"/>
                    <a:pt x="356052" y="149272"/>
                    <a:pt x="356052" y="153607"/>
                  </a:cubicBezTo>
                  <a:cubicBezTo>
                    <a:pt x="356052" y="157942"/>
                    <a:pt x="352537" y="161457"/>
                    <a:pt x="348202" y="161457"/>
                  </a:cubicBezTo>
                  <a:cubicBezTo>
                    <a:pt x="343867" y="161457"/>
                    <a:pt x="340352" y="157942"/>
                    <a:pt x="340352" y="153607"/>
                  </a:cubicBezTo>
                  <a:cubicBezTo>
                    <a:pt x="340352" y="149272"/>
                    <a:pt x="343867" y="145757"/>
                    <a:pt x="348202" y="145757"/>
                  </a:cubicBezTo>
                  <a:close/>
                  <a:moveTo>
                    <a:pt x="319956" y="145757"/>
                  </a:moveTo>
                  <a:cubicBezTo>
                    <a:pt x="324291" y="145757"/>
                    <a:pt x="327806" y="149272"/>
                    <a:pt x="327806" y="153607"/>
                  </a:cubicBezTo>
                  <a:cubicBezTo>
                    <a:pt x="327806" y="157942"/>
                    <a:pt x="324291" y="161457"/>
                    <a:pt x="319956" y="161457"/>
                  </a:cubicBezTo>
                  <a:cubicBezTo>
                    <a:pt x="315620" y="161457"/>
                    <a:pt x="312106" y="157942"/>
                    <a:pt x="312106" y="153607"/>
                  </a:cubicBezTo>
                  <a:cubicBezTo>
                    <a:pt x="312106" y="149272"/>
                    <a:pt x="315620" y="145757"/>
                    <a:pt x="319956" y="145757"/>
                  </a:cubicBezTo>
                  <a:close/>
                  <a:moveTo>
                    <a:pt x="291711" y="145757"/>
                  </a:moveTo>
                  <a:cubicBezTo>
                    <a:pt x="296046" y="145757"/>
                    <a:pt x="299561" y="149272"/>
                    <a:pt x="299561" y="153607"/>
                  </a:cubicBezTo>
                  <a:cubicBezTo>
                    <a:pt x="299561" y="157942"/>
                    <a:pt x="296046" y="161457"/>
                    <a:pt x="291711" y="161457"/>
                  </a:cubicBezTo>
                  <a:cubicBezTo>
                    <a:pt x="287376" y="161457"/>
                    <a:pt x="283861" y="157942"/>
                    <a:pt x="283861" y="153607"/>
                  </a:cubicBezTo>
                  <a:cubicBezTo>
                    <a:pt x="283861" y="149272"/>
                    <a:pt x="287376" y="145757"/>
                    <a:pt x="291711" y="145757"/>
                  </a:cubicBezTo>
                  <a:close/>
                  <a:moveTo>
                    <a:pt x="263465" y="145757"/>
                  </a:moveTo>
                  <a:cubicBezTo>
                    <a:pt x="267800" y="145757"/>
                    <a:pt x="271315" y="149272"/>
                    <a:pt x="271315" y="153607"/>
                  </a:cubicBezTo>
                  <a:cubicBezTo>
                    <a:pt x="271315" y="157942"/>
                    <a:pt x="267800" y="161457"/>
                    <a:pt x="263465" y="161457"/>
                  </a:cubicBezTo>
                  <a:cubicBezTo>
                    <a:pt x="259129" y="161457"/>
                    <a:pt x="255615" y="157942"/>
                    <a:pt x="255615" y="153607"/>
                  </a:cubicBezTo>
                  <a:cubicBezTo>
                    <a:pt x="255615" y="149272"/>
                    <a:pt x="259129" y="145757"/>
                    <a:pt x="263465" y="145757"/>
                  </a:cubicBezTo>
                  <a:close/>
                  <a:moveTo>
                    <a:pt x="235220" y="145757"/>
                  </a:moveTo>
                  <a:cubicBezTo>
                    <a:pt x="239556" y="145757"/>
                    <a:pt x="243070" y="149272"/>
                    <a:pt x="243070" y="153607"/>
                  </a:cubicBezTo>
                  <a:cubicBezTo>
                    <a:pt x="243070" y="157942"/>
                    <a:pt x="239556" y="161457"/>
                    <a:pt x="235220" y="161457"/>
                  </a:cubicBezTo>
                  <a:cubicBezTo>
                    <a:pt x="230885" y="161457"/>
                    <a:pt x="227370" y="157942"/>
                    <a:pt x="227370" y="153607"/>
                  </a:cubicBezTo>
                  <a:cubicBezTo>
                    <a:pt x="227370" y="149272"/>
                    <a:pt x="230885" y="145757"/>
                    <a:pt x="235220" y="145757"/>
                  </a:cubicBezTo>
                  <a:close/>
                  <a:moveTo>
                    <a:pt x="206974" y="145757"/>
                  </a:moveTo>
                  <a:cubicBezTo>
                    <a:pt x="211309" y="145757"/>
                    <a:pt x="214824" y="149272"/>
                    <a:pt x="214824" y="153607"/>
                  </a:cubicBezTo>
                  <a:cubicBezTo>
                    <a:pt x="214824" y="157942"/>
                    <a:pt x="211309" y="161457"/>
                    <a:pt x="206974" y="161457"/>
                  </a:cubicBezTo>
                  <a:cubicBezTo>
                    <a:pt x="202638" y="161457"/>
                    <a:pt x="199124" y="157942"/>
                    <a:pt x="199124" y="153607"/>
                  </a:cubicBezTo>
                  <a:cubicBezTo>
                    <a:pt x="199124" y="149272"/>
                    <a:pt x="202638" y="145757"/>
                    <a:pt x="206974" y="145757"/>
                  </a:cubicBezTo>
                  <a:close/>
                  <a:moveTo>
                    <a:pt x="178729" y="145757"/>
                  </a:moveTo>
                  <a:cubicBezTo>
                    <a:pt x="183064" y="145757"/>
                    <a:pt x="186579" y="149272"/>
                    <a:pt x="186579" y="153607"/>
                  </a:cubicBezTo>
                  <a:cubicBezTo>
                    <a:pt x="186579" y="157942"/>
                    <a:pt x="183064" y="161457"/>
                    <a:pt x="178729" y="161457"/>
                  </a:cubicBezTo>
                  <a:cubicBezTo>
                    <a:pt x="174394" y="161457"/>
                    <a:pt x="170879" y="157942"/>
                    <a:pt x="170879" y="153607"/>
                  </a:cubicBezTo>
                  <a:cubicBezTo>
                    <a:pt x="170879" y="149272"/>
                    <a:pt x="174394" y="145757"/>
                    <a:pt x="178729" y="145757"/>
                  </a:cubicBezTo>
                  <a:close/>
                  <a:moveTo>
                    <a:pt x="150484" y="145757"/>
                  </a:moveTo>
                  <a:cubicBezTo>
                    <a:pt x="154819" y="145757"/>
                    <a:pt x="158334" y="149272"/>
                    <a:pt x="158334" y="153607"/>
                  </a:cubicBezTo>
                  <a:cubicBezTo>
                    <a:pt x="158334" y="157942"/>
                    <a:pt x="154819" y="161457"/>
                    <a:pt x="150484" y="161457"/>
                  </a:cubicBezTo>
                  <a:cubicBezTo>
                    <a:pt x="146148" y="161457"/>
                    <a:pt x="142634" y="157942"/>
                    <a:pt x="142634" y="153607"/>
                  </a:cubicBezTo>
                  <a:cubicBezTo>
                    <a:pt x="142634" y="149272"/>
                    <a:pt x="146148" y="145757"/>
                    <a:pt x="150484" y="145757"/>
                  </a:cubicBezTo>
                  <a:close/>
                  <a:moveTo>
                    <a:pt x="122238" y="145757"/>
                  </a:moveTo>
                  <a:cubicBezTo>
                    <a:pt x="126573" y="145757"/>
                    <a:pt x="130088" y="149272"/>
                    <a:pt x="130088" y="153607"/>
                  </a:cubicBezTo>
                  <a:cubicBezTo>
                    <a:pt x="130088" y="157942"/>
                    <a:pt x="126573" y="161457"/>
                    <a:pt x="122238" y="161457"/>
                  </a:cubicBezTo>
                  <a:cubicBezTo>
                    <a:pt x="117903" y="161457"/>
                    <a:pt x="114388" y="157942"/>
                    <a:pt x="114388" y="153607"/>
                  </a:cubicBezTo>
                  <a:cubicBezTo>
                    <a:pt x="114388" y="149272"/>
                    <a:pt x="117903" y="145757"/>
                    <a:pt x="122238" y="145757"/>
                  </a:cubicBezTo>
                  <a:close/>
                  <a:moveTo>
                    <a:pt x="93993" y="145757"/>
                  </a:moveTo>
                  <a:cubicBezTo>
                    <a:pt x="98328" y="145757"/>
                    <a:pt x="101843" y="149272"/>
                    <a:pt x="101843" y="153607"/>
                  </a:cubicBezTo>
                  <a:cubicBezTo>
                    <a:pt x="101843" y="157942"/>
                    <a:pt x="98328" y="161457"/>
                    <a:pt x="93993" y="161457"/>
                  </a:cubicBezTo>
                  <a:cubicBezTo>
                    <a:pt x="89657" y="161457"/>
                    <a:pt x="86143" y="157942"/>
                    <a:pt x="86143" y="153607"/>
                  </a:cubicBezTo>
                  <a:cubicBezTo>
                    <a:pt x="86143" y="149272"/>
                    <a:pt x="89657" y="145757"/>
                    <a:pt x="93993" y="145757"/>
                  </a:cubicBezTo>
                  <a:close/>
                  <a:moveTo>
                    <a:pt x="65747" y="145757"/>
                  </a:moveTo>
                  <a:cubicBezTo>
                    <a:pt x="70083" y="145757"/>
                    <a:pt x="73598" y="149272"/>
                    <a:pt x="73598" y="153607"/>
                  </a:cubicBezTo>
                  <a:cubicBezTo>
                    <a:pt x="73598" y="157942"/>
                    <a:pt x="70083" y="161457"/>
                    <a:pt x="65747" y="161457"/>
                  </a:cubicBezTo>
                  <a:cubicBezTo>
                    <a:pt x="61412" y="161457"/>
                    <a:pt x="57897" y="157942"/>
                    <a:pt x="57897" y="153607"/>
                  </a:cubicBezTo>
                  <a:cubicBezTo>
                    <a:pt x="57897" y="149272"/>
                    <a:pt x="61412" y="145757"/>
                    <a:pt x="65747" y="145757"/>
                  </a:cubicBezTo>
                  <a:close/>
                  <a:moveTo>
                    <a:pt x="37502" y="145757"/>
                  </a:moveTo>
                  <a:cubicBezTo>
                    <a:pt x="41837" y="145757"/>
                    <a:pt x="45352" y="149272"/>
                    <a:pt x="45352" y="153607"/>
                  </a:cubicBezTo>
                  <a:cubicBezTo>
                    <a:pt x="45352" y="157942"/>
                    <a:pt x="41837" y="161457"/>
                    <a:pt x="37502" y="161457"/>
                  </a:cubicBezTo>
                  <a:cubicBezTo>
                    <a:pt x="33166" y="161457"/>
                    <a:pt x="29652" y="157942"/>
                    <a:pt x="29652" y="153607"/>
                  </a:cubicBezTo>
                  <a:cubicBezTo>
                    <a:pt x="29652" y="149272"/>
                    <a:pt x="33166" y="145757"/>
                    <a:pt x="37502" y="145757"/>
                  </a:cubicBezTo>
                  <a:close/>
                  <a:moveTo>
                    <a:pt x="9256" y="145757"/>
                  </a:moveTo>
                  <a:cubicBezTo>
                    <a:pt x="13592" y="145757"/>
                    <a:pt x="17106" y="149272"/>
                    <a:pt x="17106" y="153607"/>
                  </a:cubicBezTo>
                  <a:cubicBezTo>
                    <a:pt x="17106" y="157942"/>
                    <a:pt x="13592" y="161457"/>
                    <a:pt x="9256" y="161457"/>
                  </a:cubicBezTo>
                  <a:cubicBezTo>
                    <a:pt x="4921" y="161457"/>
                    <a:pt x="1406" y="157942"/>
                    <a:pt x="1406" y="153607"/>
                  </a:cubicBezTo>
                  <a:cubicBezTo>
                    <a:pt x="1406" y="149272"/>
                    <a:pt x="4921" y="145757"/>
                    <a:pt x="9256" y="145757"/>
                  </a:cubicBezTo>
                  <a:close/>
                  <a:moveTo>
                    <a:pt x="4966269" y="121436"/>
                  </a:moveTo>
                  <a:lnTo>
                    <a:pt x="4966685" y="121852"/>
                  </a:lnTo>
                  <a:lnTo>
                    <a:pt x="4966685" y="136440"/>
                  </a:lnTo>
                  <a:lnTo>
                    <a:pt x="4966269" y="136856"/>
                  </a:lnTo>
                  <a:cubicBezTo>
                    <a:pt x="4962011" y="136856"/>
                    <a:pt x="4958559" y="133404"/>
                    <a:pt x="4958559" y="129146"/>
                  </a:cubicBezTo>
                  <a:cubicBezTo>
                    <a:pt x="4958559" y="124888"/>
                    <a:pt x="4962011" y="121436"/>
                    <a:pt x="4966269" y="121436"/>
                  </a:cubicBezTo>
                  <a:close/>
                  <a:moveTo>
                    <a:pt x="4938023" y="121436"/>
                  </a:moveTo>
                  <a:cubicBezTo>
                    <a:pt x="4942281" y="121436"/>
                    <a:pt x="4945733" y="124888"/>
                    <a:pt x="4945733" y="129146"/>
                  </a:cubicBezTo>
                  <a:cubicBezTo>
                    <a:pt x="4945733" y="133404"/>
                    <a:pt x="4942281" y="136856"/>
                    <a:pt x="4938023" y="136856"/>
                  </a:cubicBezTo>
                  <a:cubicBezTo>
                    <a:pt x="4933764" y="136856"/>
                    <a:pt x="4930313" y="133404"/>
                    <a:pt x="4930313" y="129146"/>
                  </a:cubicBezTo>
                  <a:cubicBezTo>
                    <a:pt x="4930313" y="124888"/>
                    <a:pt x="4933764" y="121436"/>
                    <a:pt x="4938023" y="121436"/>
                  </a:cubicBezTo>
                  <a:close/>
                  <a:moveTo>
                    <a:pt x="4909778" y="121436"/>
                  </a:moveTo>
                  <a:cubicBezTo>
                    <a:pt x="4914036" y="121436"/>
                    <a:pt x="4917488" y="124888"/>
                    <a:pt x="4917488" y="129146"/>
                  </a:cubicBezTo>
                  <a:cubicBezTo>
                    <a:pt x="4917488" y="133404"/>
                    <a:pt x="4914036" y="136856"/>
                    <a:pt x="4909778" y="136856"/>
                  </a:cubicBezTo>
                  <a:cubicBezTo>
                    <a:pt x="4905520" y="136856"/>
                    <a:pt x="4902068" y="133404"/>
                    <a:pt x="4902068" y="129146"/>
                  </a:cubicBezTo>
                  <a:cubicBezTo>
                    <a:pt x="4902068" y="124888"/>
                    <a:pt x="4905520" y="121436"/>
                    <a:pt x="4909778" y="121436"/>
                  </a:cubicBezTo>
                  <a:close/>
                  <a:moveTo>
                    <a:pt x="4881532" y="121436"/>
                  </a:moveTo>
                  <a:cubicBezTo>
                    <a:pt x="4885790" y="121436"/>
                    <a:pt x="4889242" y="124888"/>
                    <a:pt x="4889242" y="129146"/>
                  </a:cubicBezTo>
                  <a:cubicBezTo>
                    <a:pt x="4889242" y="133404"/>
                    <a:pt x="4885790" y="136856"/>
                    <a:pt x="4881532" y="136856"/>
                  </a:cubicBezTo>
                  <a:cubicBezTo>
                    <a:pt x="4877274" y="136856"/>
                    <a:pt x="4873822" y="133404"/>
                    <a:pt x="4873822" y="129146"/>
                  </a:cubicBezTo>
                  <a:cubicBezTo>
                    <a:pt x="4873822" y="124888"/>
                    <a:pt x="4877274" y="121436"/>
                    <a:pt x="4881532" y="121436"/>
                  </a:cubicBezTo>
                  <a:close/>
                  <a:moveTo>
                    <a:pt x="4853287" y="121436"/>
                  </a:moveTo>
                  <a:cubicBezTo>
                    <a:pt x="4857546" y="121436"/>
                    <a:pt x="4860997" y="124888"/>
                    <a:pt x="4860997" y="129146"/>
                  </a:cubicBezTo>
                  <a:cubicBezTo>
                    <a:pt x="4860997" y="133404"/>
                    <a:pt x="4857546" y="136856"/>
                    <a:pt x="4853287" y="136856"/>
                  </a:cubicBezTo>
                  <a:cubicBezTo>
                    <a:pt x="4849029" y="136856"/>
                    <a:pt x="4845577" y="133404"/>
                    <a:pt x="4845577" y="129146"/>
                  </a:cubicBezTo>
                  <a:cubicBezTo>
                    <a:pt x="4845577" y="124888"/>
                    <a:pt x="4849029" y="121436"/>
                    <a:pt x="4853287" y="121436"/>
                  </a:cubicBezTo>
                  <a:close/>
                  <a:moveTo>
                    <a:pt x="4825041" y="121436"/>
                  </a:moveTo>
                  <a:cubicBezTo>
                    <a:pt x="4829299" y="121436"/>
                    <a:pt x="4832751" y="124888"/>
                    <a:pt x="4832751" y="129146"/>
                  </a:cubicBezTo>
                  <a:cubicBezTo>
                    <a:pt x="4832751" y="133404"/>
                    <a:pt x="4829299" y="136856"/>
                    <a:pt x="4825041" y="136856"/>
                  </a:cubicBezTo>
                  <a:cubicBezTo>
                    <a:pt x="4820783" y="136856"/>
                    <a:pt x="4817331" y="133404"/>
                    <a:pt x="4817331" y="129146"/>
                  </a:cubicBezTo>
                  <a:cubicBezTo>
                    <a:pt x="4817331" y="124888"/>
                    <a:pt x="4820783" y="121436"/>
                    <a:pt x="4825041" y="121436"/>
                  </a:cubicBezTo>
                  <a:close/>
                  <a:moveTo>
                    <a:pt x="4796796" y="121436"/>
                  </a:moveTo>
                  <a:cubicBezTo>
                    <a:pt x="4801054" y="121436"/>
                    <a:pt x="4804506" y="124888"/>
                    <a:pt x="4804506" y="129146"/>
                  </a:cubicBezTo>
                  <a:cubicBezTo>
                    <a:pt x="4804506" y="133404"/>
                    <a:pt x="4801054" y="136856"/>
                    <a:pt x="4796796" y="136856"/>
                  </a:cubicBezTo>
                  <a:cubicBezTo>
                    <a:pt x="4792538" y="136856"/>
                    <a:pt x="4789086" y="133404"/>
                    <a:pt x="4789086" y="129146"/>
                  </a:cubicBezTo>
                  <a:cubicBezTo>
                    <a:pt x="4789086" y="124888"/>
                    <a:pt x="4792538" y="121436"/>
                    <a:pt x="4796796" y="121436"/>
                  </a:cubicBezTo>
                  <a:close/>
                  <a:moveTo>
                    <a:pt x="4768550" y="121436"/>
                  </a:moveTo>
                  <a:cubicBezTo>
                    <a:pt x="4772808" y="121436"/>
                    <a:pt x="4776260" y="124888"/>
                    <a:pt x="4776260" y="129146"/>
                  </a:cubicBezTo>
                  <a:cubicBezTo>
                    <a:pt x="4776260" y="133404"/>
                    <a:pt x="4772808" y="136856"/>
                    <a:pt x="4768550" y="136856"/>
                  </a:cubicBezTo>
                  <a:cubicBezTo>
                    <a:pt x="4764292" y="136856"/>
                    <a:pt x="4760840" y="133404"/>
                    <a:pt x="4760840" y="129146"/>
                  </a:cubicBezTo>
                  <a:cubicBezTo>
                    <a:pt x="4760840" y="124888"/>
                    <a:pt x="4764292" y="121436"/>
                    <a:pt x="4768550" y="121436"/>
                  </a:cubicBezTo>
                  <a:close/>
                  <a:moveTo>
                    <a:pt x="4740305" y="121436"/>
                  </a:moveTo>
                  <a:cubicBezTo>
                    <a:pt x="4744564" y="121436"/>
                    <a:pt x="4748015" y="124888"/>
                    <a:pt x="4748015" y="129146"/>
                  </a:cubicBezTo>
                  <a:cubicBezTo>
                    <a:pt x="4748015" y="133404"/>
                    <a:pt x="4744564" y="136856"/>
                    <a:pt x="4740305" y="136856"/>
                  </a:cubicBezTo>
                  <a:cubicBezTo>
                    <a:pt x="4736047" y="136856"/>
                    <a:pt x="4732595" y="133404"/>
                    <a:pt x="4732595" y="129146"/>
                  </a:cubicBezTo>
                  <a:cubicBezTo>
                    <a:pt x="4732595" y="124888"/>
                    <a:pt x="4736047" y="121436"/>
                    <a:pt x="4740305" y="121436"/>
                  </a:cubicBezTo>
                  <a:close/>
                  <a:moveTo>
                    <a:pt x="4712059" y="121436"/>
                  </a:moveTo>
                  <a:cubicBezTo>
                    <a:pt x="4716317" y="121436"/>
                    <a:pt x="4719769" y="124888"/>
                    <a:pt x="4719769" y="129146"/>
                  </a:cubicBezTo>
                  <a:cubicBezTo>
                    <a:pt x="4719769" y="133404"/>
                    <a:pt x="4716317" y="136856"/>
                    <a:pt x="4712059" y="136856"/>
                  </a:cubicBezTo>
                  <a:cubicBezTo>
                    <a:pt x="4707801" y="136856"/>
                    <a:pt x="4704349" y="133404"/>
                    <a:pt x="4704349" y="129146"/>
                  </a:cubicBezTo>
                  <a:cubicBezTo>
                    <a:pt x="4704349" y="124888"/>
                    <a:pt x="4707801" y="121436"/>
                    <a:pt x="4712059" y="121436"/>
                  </a:cubicBezTo>
                  <a:close/>
                  <a:moveTo>
                    <a:pt x="4683814" y="121436"/>
                  </a:moveTo>
                  <a:cubicBezTo>
                    <a:pt x="4688073" y="121436"/>
                    <a:pt x="4691525" y="124888"/>
                    <a:pt x="4691525" y="129146"/>
                  </a:cubicBezTo>
                  <a:cubicBezTo>
                    <a:pt x="4691525" y="133404"/>
                    <a:pt x="4688073" y="136856"/>
                    <a:pt x="4683814" y="136856"/>
                  </a:cubicBezTo>
                  <a:cubicBezTo>
                    <a:pt x="4679556" y="136856"/>
                    <a:pt x="4676104" y="133404"/>
                    <a:pt x="4676104" y="129146"/>
                  </a:cubicBezTo>
                  <a:cubicBezTo>
                    <a:pt x="4676104" y="124888"/>
                    <a:pt x="4679556" y="121436"/>
                    <a:pt x="4683814" y="121436"/>
                  </a:cubicBezTo>
                  <a:close/>
                  <a:moveTo>
                    <a:pt x="4655568" y="121436"/>
                  </a:moveTo>
                  <a:cubicBezTo>
                    <a:pt x="4659826" y="121436"/>
                    <a:pt x="4663278" y="124888"/>
                    <a:pt x="4663278" y="129146"/>
                  </a:cubicBezTo>
                  <a:cubicBezTo>
                    <a:pt x="4663278" y="133404"/>
                    <a:pt x="4659826" y="136856"/>
                    <a:pt x="4655568" y="136856"/>
                  </a:cubicBezTo>
                  <a:cubicBezTo>
                    <a:pt x="4651310" y="136856"/>
                    <a:pt x="4647858" y="133404"/>
                    <a:pt x="4647858" y="129146"/>
                  </a:cubicBezTo>
                  <a:cubicBezTo>
                    <a:pt x="4647858" y="124888"/>
                    <a:pt x="4651310" y="121436"/>
                    <a:pt x="4655568" y="121436"/>
                  </a:cubicBezTo>
                  <a:close/>
                  <a:moveTo>
                    <a:pt x="4627323" y="121436"/>
                  </a:moveTo>
                  <a:cubicBezTo>
                    <a:pt x="4631582" y="121436"/>
                    <a:pt x="4635034" y="124888"/>
                    <a:pt x="4635034" y="129146"/>
                  </a:cubicBezTo>
                  <a:cubicBezTo>
                    <a:pt x="4635034" y="133404"/>
                    <a:pt x="4631582" y="136856"/>
                    <a:pt x="4627323" y="136856"/>
                  </a:cubicBezTo>
                  <a:cubicBezTo>
                    <a:pt x="4623065" y="136856"/>
                    <a:pt x="4619613" y="133404"/>
                    <a:pt x="4619613" y="129146"/>
                  </a:cubicBezTo>
                  <a:cubicBezTo>
                    <a:pt x="4619613" y="124888"/>
                    <a:pt x="4623065" y="121436"/>
                    <a:pt x="4627323" y="121436"/>
                  </a:cubicBezTo>
                  <a:close/>
                  <a:moveTo>
                    <a:pt x="4599077" y="121436"/>
                  </a:moveTo>
                  <a:cubicBezTo>
                    <a:pt x="4603335" y="121436"/>
                    <a:pt x="4606787" y="124888"/>
                    <a:pt x="4606787" y="129146"/>
                  </a:cubicBezTo>
                  <a:cubicBezTo>
                    <a:pt x="4606787" y="133404"/>
                    <a:pt x="4603335" y="136856"/>
                    <a:pt x="4599077" y="136856"/>
                  </a:cubicBezTo>
                  <a:cubicBezTo>
                    <a:pt x="4594819" y="136856"/>
                    <a:pt x="4591367" y="133404"/>
                    <a:pt x="4591367" y="129146"/>
                  </a:cubicBezTo>
                  <a:cubicBezTo>
                    <a:pt x="4591367" y="124888"/>
                    <a:pt x="4594819" y="121436"/>
                    <a:pt x="4599077" y="121436"/>
                  </a:cubicBezTo>
                  <a:close/>
                  <a:moveTo>
                    <a:pt x="4570832" y="121436"/>
                  </a:moveTo>
                  <a:cubicBezTo>
                    <a:pt x="4575090" y="121436"/>
                    <a:pt x="4578543" y="124888"/>
                    <a:pt x="4578543" y="129146"/>
                  </a:cubicBezTo>
                  <a:cubicBezTo>
                    <a:pt x="4578543" y="133404"/>
                    <a:pt x="4575090" y="136856"/>
                    <a:pt x="4570832" y="136856"/>
                  </a:cubicBezTo>
                  <a:cubicBezTo>
                    <a:pt x="4566574" y="136856"/>
                    <a:pt x="4563122" y="133404"/>
                    <a:pt x="4563122" y="129146"/>
                  </a:cubicBezTo>
                  <a:cubicBezTo>
                    <a:pt x="4563122" y="124888"/>
                    <a:pt x="4566574" y="121436"/>
                    <a:pt x="4570832" y="121436"/>
                  </a:cubicBezTo>
                  <a:close/>
                  <a:moveTo>
                    <a:pt x="4542586" y="121436"/>
                  </a:moveTo>
                  <a:cubicBezTo>
                    <a:pt x="4546844" y="121436"/>
                    <a:pt x="4550296" y="124888"/>
                    <a:pt x="4550296" y="129146"/>
                  </a:cubicBezTo>
                  <a:cubicBezTo>
                    <a:pt x="4550296" y="133404"/>
                    <a:pt x="4546844" y="136856"/>
                    <a:pt x="4542586" y="136856"/>
                  </a:cubicBezTo>
                  <a:cubicBezTo>
                    <a:pt x="4538328" y="136856"/>
                    <a:pt x="4534876" y="133404"/>
                    <a:pt x="4534876" y="129146"/>
                  </a:cubicBezTo>
                  <a:cubicBezTo>
                    <a:pt x="4534876" y="124888"/>
                    <a:pt x="4538328" y="121436"/>
                    <a:pt x="4542586" y="121436"/>
                  </a:cubicBezTo>
                  <a:close/>
                  <a:moveTo>
                    <a:pt x="4514341" y="121436"/>
                  </a:moveTo>
                  <a:cubicBezTo>
                    <a:pt x="4518600" y="121436"/>
                    <a:pt x="4522052" y="124888"/>
                    <a:pt x="4522052" y="129146"/>
                  </a:cubicBezTo>
                  <a:cubicBezTo>
                    <a:pt x="4522052" y="133404"/>
                    <a:pt x="4518600" y="136856"/>
                    <a:pt x="4514341" y="136856"/>
                  </a:cubicBezTo>
                  <a:cubicBezTo>
                    <a:pt x="4510083" y="136856"/>
                    <a:pt x="4506631" y="133404"/>
                    <a:pt x="4506631" y="129146"/>
                  </a:cubicBezTo>
                  <a:cubicBezTo>
                    <a:pt x="4506631" y="124888"/>
                    <a:pt x="4510083" y="121436"/>
                    <a:pt x="4514341" y="121436"/>
                  </a:cubicBezTo>
                  <a:close/>
                  <a:moveTo>
                    <a:pt x="4486095" y="121436"/>
                  </a:moveTo>
                  <a:cubicBezTo>
                    <a:pt x="4490353" y="121436"/>
                    <a:pt x="4493805" y="124888"/>
                    <a:pt x="4493805" y="129146"/>
                  </a:cubicBezTo>
                  <a:cubicBezTo>
                    <a:pt x="4493805" y="133404"/>
                    <a:pt x="4490353" y="136856"/>
                    <a:pt x="4486095" y="136856"/>
                  </a:cubicBezTo>
                  <a:cubicBezTo>
                    <a:pt x="4481837" y="136856"/>
                    <a:pt x="4478385" y="133404"/>
                    <a:pt x="4478385" y="129146"/>
                  </a:cubicBezTo>
                  <a:cubicBezTo>
                    <a:pt x="4478385" y="124888"/>
                    <a:pt x="4481837" y="121436"/>
                    <a:pt x="4486095" y="121436"/>
                  </a:cubicBezTo>
                  <a:close/>
                  <a:moveTo>
                    <a:pt x="4457850" y="121436"/>
                  </a:moveTo>
                  <a:cubicBezTo>
                    <a:pt x="4462109" y="121436"/>
                    <a:pt x="4465561" y="124888"/>
                    <a:pt x="4465561" y="129146"/>
                  </a:cubicBezTo>
                  <a:cubicBezTo>
                    <a:pt x="4465561" y="133404"/>
                    <a:pt x="4462109" y="136856"/>
                    <a:pt x="4457850" y="136856"/>
                  </a:cubicBezTo>
                  <a:cubicBezTo>
                    <a:pt x="4453592" y="136856"/>
                    <a:pt x="4450140" y="133404"/>
                    <a:pt x="4450140" y="129146"/>
                  </a:cubicBezTo>
                  <a:cubicBezTo>
                    <a:pt x="4450140" y="124888"/>
                    <a:pt x="4453592" y="121436"/>
                    <a:pt x="4457850" y="121436"/>
                  </a:cubicBezTo>
                  <a:close/>
                  <a:moveTo>
                    <a:pt x="4429604" y="121436"/>
                  </a:moveTo>
                  <a:cubicBezTo>
                    <a:pt x="4433862" y="121436"/>
                    <a:pt x="4437314" y="124888"/>
                    <a:pt x="4437314" y="129146"/>
                  </a:cubicBezTo>
                  <a:cubicBezTo>
                    <a:pt x="4437314" y="133404"/>
                    <a:pt x="4433862" y="136856"/>
                    <a:pt x="4429604" y="136856"/>
                  </a:cubicBezTo>
                  <a:cubicBezTo>
                    <a:pt x="4425346" y="136856"/>
                    <a:pt x="4421894" y="133404"/>
                    <a:pt x="4421894" y="129146"/>
                  </a:cubicBezTo>
                  <a:cubicBezTo>
                    <a:pt x="4421894" y="124888"/>
                    <a:pt x="4425346" y="121436"/>
                    <a:pt x="4429604" y="121436"/>
                  </a:cubicBezTo>
                  <a:close/>
                  <a:moveTo>
                    <a:pt x="4401360" y="121436"/>
                  </a:moveTo>
                  <a:cubicBezTo>
                    <a:pt x="4405618" y="121436"/>
                    <a:pt x="4409070" y="124888"/>
                    <a:pt x="4409070" y="129146"/>
                  </a:cubicBezTo>
                  <a:cubicBezTo>
                    <a:pt x="4409070" y="133404"/>
                    <a:pt x="4405618" y="136856"/>
                    <a:pt x="4401360" y="136856"/>
                  </a:cubicBezTo>
                  <a:cubicBezTo>
                    <a:pt x="4397101" y="136856"/>
                    <a:pt x="4393649" y="133404"/>
                    <a:pt x="4393649" y="129146"/>
                  </a:cubicBezTo>
                  <a:cubicBezTo>
                    <a:pt x="4393649" y="124888"/>
                    <a:pt x="4397101" y="121436"/>
                    <a:pt x="4401360" y="121436"/>
                  </a:cubicBezTo>
                  <a:close/>
                  <a:moveTo>
                    <a:pt x="4373113" y="121436"/>
                  </a:moveTo>
                  <a:cubicBezTo>
                    <a:pt x="4377371" y="121436"/>
                    <a:pt x="4380823" y="124888"/>
                    <a:pt x="4380823" y="129146"/>
                  </a:cubicBezTo>
                  <a:cubicBezTo>
                    <a:pt x="4380823" y="133404"/>
                    <a:pt x="4377371" y="136856"/>
                    <a:pt x="4373113" y="136856"/>
                  </a:cubicBezTo>
                  <a:cubicBezTo>
                    <a:pt x="4368855" y="136856"/>
                    <a:pt x="4365403" y="133404"/>
                    <a:pt x="4365403" y="129146"/>
                  </a:cubicBezTo>
                  <a:cubicBezTo>
                    <a:pt x="4365403" y="124888"/>
                    <a:pt x="4368855" y="121436"/>
                    <a:pt x="4373113" y="121436"/>
                  </a:cubicBezTo>
                  <a:close/>
                  <a:moveTo>
                    <a:pt x="4344868" y="121436"/>
                  </a:moveTo>
                  <a:cubicBezTo>
                    <a:pt x="4349127" y="121436"/>
                    <a:pt x="4352579" y="124888"/>
                    <a:pt x="4352579" y="129146"/>
                  </a:cubicBezTo>
                  <a:cubicBezTo>
                    <a:pt x="4352579" y="133404"/>
                    <a:pt x="4349127" y="136856"/>
                    <a:pt x="4344868" y="136856"/>
                  </a:cubicBezTo>
                  <a:cubicBezTo>
                    <a:pt x="4340610" y="136856"/>
                    <a:pt x="4337158" y="133404"/>
                    <a:pt x="4337158" y="129146"/>
                  </a:cubicBezTo>
                  <a:cubicBezTo>
                    <a:pt x="4337158" y="124888"/>
                    <a:pt x="4340610" y="121436"/>
                    <a:pt x="4344868" y="121436"/>
                  </a:cubicBezTo>
                  <a:close/>
                  <a:moveTo>
                    <a:pt x="4316622" y="121436"/>
                  </a:moveTo>
                  <a:cubicBezTo>
                    <a:pt x="4320881" y="121436"/>
                    <a:pt x="4324333" y="124888"/>
                    <a:pt x="4324333" y="129146"/>
                  </a:cubicBezTo>
                  <a:cubicBezTo>
                    <a:pt x="4324333" y="133404"/>
                    <a:pt x="4320881" y="136856"/>
                    <a:pt x="4316622" y="136856"/>
                  </a:cubicBezTo>
                  <a:cubicBezTo>
                    <a:pt x="4312364" y="136856"/>
                    <a:pt x="4308912" y="133404"/>
                    <a:pt x="4308912" y="129146"/>
                  </a:cubicBezTo>
                  <a:cubicBezTo>
                    <a:pt x="4308912" y="124888"/>
                    <a:pt x="4312364" y="121436"/>
                    <a:pt x="4316622" y="121436"/>
                  </a:cubicBezTo>
                  <a:close/>
                  <a:moveTo>
                    <a:pt x="4288378" y="121436"/>
                  </a:moveTo>
                  <a:cubicBezTo>
                    <a:pt x="4292636" y="121436"/>
                    <a:pt x="4296088" y="124888"/>
                    <a:pt x="4296088" y="129146"/>
                  </a:cubicBezTo>
                  <a:cubicBezTo>
                    <a:pt x="4296088" y="133404"/>
                    <a:pt x="4292636" y="136856"/>
                    <a:pt x="4288378" y="136856"/>
                  </a:cubicBezTo>
                  <a:cubicBezTo>
                    <a:pt x="4284119" y="136856"/>
                    <a:pt x="4280668" y="133404"/>
                    <a:pt x="4280668" y="129146"/>
                  </a:cubicBezTo>
                  <a:cubicBezTo>
                    <a:pt x="4280668" y="124888"/>
                    <a:pt x="4284119" y="121436"/>
                    <a:pt x="4288378" y="121436"/>
                  </a:cubicBezTo>
                  <a:close/>
                  <a:moveTo>
                    <a:pt x="4260131" y="121436"/>
                  </a:moveTo>
                  <a:cubicBezTo>
                    <a:pt x="4264390" y="121436"/>
                    <a:pt x="4267841" y="124888"/>
                    <a:pt x="4267841" y="129146"/>
                  </a:cubicBezTo>
                  <a:cubicBezTo>
                    <a:pt x="4267841" y="133404"/>
                    <a:pt x="4264390" y="136856"/>
                    <a:pt x="4260131" y="136856"/>
                  </a:cubicBezTo>
                  <a:cubicBezTo>
                    <a:pt x="4255873" y="136856"/>
                    <a:pt x="4252421" y="133404"/>
                    <a:pt x="4252421" y="129146"/>
                  </a:cubicBezTo>
                  <a:cubicBezTo>
                    <a:pt x="4252421" y="124888"/>
                    <a:pt x="4255873" y="121436"/>
                    <a:pt x="4260131" y="121436"/>
                  </a:cubicBezTo>
                  <a:close/>
                  <a:moveTo>
                    <a:pt x="4231887" y="121436"/>
                  </a:moveTo>
                  <a:cubicBezTo>
                    <a:pt x="4236145" y="121436"/>
                    <a:pt x="4239597" y="124888"/>
                    <a:pt x="4239597" y="129146"/>
                  </a:cubicBezTo>
                  <a:cubicBezTo>
                    <a:pt x="4239597" y="133404"/>
                    <a:pt x="4236145" y="136856"/>
                    <a:pt x="4231887" y="136856"/>
                  </a:cubicBezTo>
                  <a:cubicBezTo>
                    <a:pt x="4227628" y="136856"/>
                    <a:pt x="4224176" y="133404"/>
                    <a:pt x="4224176" y="129146"/>
                  </a:cubicBezTo>
                  <a:cubicBezTo>
                    <a:pt x="4224176" y="124888"/>
                    <a:pt x="4227628" y="121436"/>
                    <a:pt x="4231887" y="121436"/>
                  </a:cubicBezTo>
                  <a:close/>
                  <a:moveTo>
                    <a:pt x="4203640" y="121436"/>
                  </a:moveTo>
                  <a:cubicBezTo>
                    <a:pt x="4207898" y="121436"/>
                    <a:pt x="4211351" y="124888"/>
                    <a:pt x="4211351" y="129146"/>
                  </a:cubicBezTo>
                  <a:cubicBezTo>
                    <a:pt x="4211351" y="133404"/>
                    <a:pt x="4207898" y="136856"/>
                    <a:pt x="4203640" y="136856"/>
                  </a:cubicBezTo>
                  <a:cubicBezTo>
                    <a:pt x="4199382" y="136856"/>
                    <a:pt x="4195930" y="133404"/>
                    <a:pt x="4195930" y="129146"/>
                  </a:cubicBezTo>
                  <a:cubicBezTo>
                    <a:pt x="4195930" y="124888"/>
                    <a:pt x="4199382" y="121436"/>
                    <a:pt x="4203640" y="121436"/>
                  </a:cubicBezTo>
                  <a:close/>
                  <a:moveTo>
                    <a:pt x="4175396" y="121436"/>
                  </a:moveTo>
                  <a:cubicBezTo>
                    <a:pt x="4179654" y="121436"/>
                    <a:pt x="4183106" y="124888"/>
                    <a:pt x="4183106" y="129146"/>
                  </a:cubicBezTo>
                  <a:cubicBezTo>
                    <a:pt x="4183106" y="133404"/>
                    <a:pt x="4179654" y="136856"/>
                    <a:pt x="4175396" y="136856"/>
                  </a:cubicBezTo>
                  <a:cubicBezTo>
                    <a:pt x="4171138" y="136856"/>
                    <a:pt x="4167686" y="133404"/>
                    <a:pt x="4167686" y="129146"/>
                  </a:cubicBezTo>
                  <a:cubicBezTo>
                    <a:pt x="4167686" y="124888"/>
                    <a:pt x="4171138" y="121436"/>
                    <a:pt x="4175396" y="121436"/>
                  </a:cubicBezTo>
                  <a:close/>
                  <a:moveTo>
                    <a:pt x="4147149" y="121436"/>
                  </a:moveTo>
                  <a:cubicBezTo>
                    <a:pt x="4151407" y="121436"/>
                    <a:pt x="4154859" y="124888"/>
                    <a:pt x="4154859" y="129146"/>
                  </a:cubicBezTo>
                  <a:cubicBezTo>
                    <a:pt x="4154859" y="133404"/>
                    <a:pt x="4151407" y="136856"/>
                    <a:pt x="4147149" y="136856"/>
                  </a:cubicBezTo>
                  <a:cubicBezTo>
                    <a:pt x="4142891" y="136856"/>
                    <a:pt x="4139439" y="133404"/>
                    <a:pt x="4139439" y="129146"/>
                  </a:cubicBezTo>
                  <a:cubicBezTo>
                    <a:pt x="4139439" y="124888"/>
                    <a:pt x="4142891" y="121436"/>
                    <a:pt x="4147149" y="121436"/>
                  </a:cubicBezTo>
                  <a:close/>
                  <a:moveTo>
                    <a:pt x="4118905" y="121436"/>
                  </a:moveTo>
                  <a:cubicBezTo>
                    <a:pt x="4123163" y="121436"/>
                    <a:pt x="4126615" y="124888"/>
                    <a:pt x="4126615" y="129146"/>
                  </a:cubicBezTo>
                  <a:cubicBezTo>
                    <a:pt x="4126615" y="133404"/>
                    <a:pt x="4123163" y="136856"/>
                    <a:pt x="4118905" y="136856"/>
                  </a:cubicBezTo>
                  <a:cubicBezTo>
                    <a:pt x="4114647" y="136856"/>
                    <a:pt x="4111195" y="133404"/>
                    <a:pt x="4111195" y="129146"/>
                  </a:cubicBezTo>
                  <a:cubicBezTo>
                    <a:pt x="4111195" y="124888"/>
                    <a:pt x="4114647" y="121436"/>
                    <a:pt x="4118905" y="121436"/>
                  </a:cubicBezTo>
                  <a:close/>
                  <a:moveTo>
                    <a:pt x="4090658" y="121436"/>
                  </a:moveTo>
                  <a:cubicBezTo>
                    <a:pt x="4094917" y="121436"/>
                    <a:pt x="4098369" y="124888"/>
                    <a:pt x="4098369" y="129146"/>
                  </a:cubicBezTo>
                  <a:cubicBezTo>
                    <a:pt x="4098369" y="133404"/>
                    <a:pt x="4094917" y="136856"/>
                    <a:pt x="4090658" y="136856"/>
                  </a:cubicBezTo>
                  <a:cubicBezTo>
                    <a:pt x="4086400" y="136856"/>
                    <a:pt x="4082948" y="133404"/>
                    <a:pt x="4082948" y="129146"/>
                  </a:cubicBezTo>
                  <a:cubicBezTo>
                    <a:pt x="4082948" y="124888"/>
                    <a:pt x="4086400" y="121436"/>
                    <a:pt x="4090658" y="121436"/>
                  </a:cubicBezTo>
                  <a:close/>
                  <a:moveTo>
                    <a:pt x="4062414" y="121436"/>
                  </a:moveTo>
                  <a:cubicBezTo>
                    <a:pt x="4066672" y="121436"/>
                    <a:pt x="4070124" y="124888"/>
                    <a:pt x="4070124" y="129146"/>
                  </a:cubicBezTo>
                  <a:cubicBezTo>
                    <a:pt x="4070124" y="133404"/>
                    <a:pt x="4066672" y="136856"/>
                    <a:pt x="4062414" y="136856"/>
                  </a:cubicBezTo>
                  <a:cubicBezTo>
                    <a:pt x="4058156" y="136856"/>
                    <a:pt x="4054704" y="133404"/>
                    <a:pt x="4054704" y="129146"/>
                  </a:cubicBezTo>
                  <a:cubicBezTo>
                    <a:pt x="4054704" y="124888"/>
                    <a:pt x="4058156" y="121436"/>
                    <a:pt x="4062414" y="121436"/>
                  </a:cubicBezTo>
                  <a:close/>
                  <a:moveTo>
                    <a:pt x="4034167" y="121436"/>
                  </a:moveTo>
                  <a:cubicBezTo>
                    <a:pt x="4038426" y="121436"/>
                    <a:pt x="4041878" y="124888"/>
                    <a:pt x="4041878" y="129146"/>
                  </a:cubicBezTo>
                  <a:cubicBezTo>
                    <a:pt x="4041878" y="133404"/>
                    <a:pt x="4038426" y="136856"/>
                    <a:pt x="4034167" y="136856"/>
                  </a:cubicBezTo>
                  <a:cubicBezTo>
                    <a:pt x="4029909" y="136856"/>
                    <a:pt x="4026457" y="133404"/>
                    <a:pt x="4026457" y="129146"/>
                  </a:cubicBezTo>
                  <a:cubicBezTo>
                    <a:pt x="4026457" y="124888"/>
                    <a:pt x="4029909" y="121436"/>
                    <a:pt x="4034167" y="121436"/>
                  </a:cubicBezTo>
                  <a:close/>
                  <a:moveTo>
                    <a:pt x="4005923" y="121436"/>
                  </a:moveTo>
                  <a:cubicBezTo>
                    <a:pt x="4010181" y="121436"/>
                    <a:pt x="4013633" y="124888"/>
                    <a:pt x="4013633" y="129146"/>
                  </a:cubicBezTo>
                  <a:cubicBezTo>
                    <a:pt x="4013633" y="133404"/>
                    <a:pt x="4010181" y="136856"/>
                    <a:pt x="4005923" y="136856"/>
                  </a:cubicBezTo>
                  <a:cubicBezTo>
                    <a:pt x="4001665" y="136856"/>
                    <a:pt x="3998213" y="133404"/>
                    <a:pt x="3998213" y="129146"/>
                  </a:cubicBezTo>
                  <a:cubicBezTo>
                    <a:pt x="3998213" y="124888"/>
                    <a:pt x="4001665" y="121436"/>
                    <a:pt x="4005923" y="121436"/>
                  </a:cubicBezTo>
                  <a:close/>
                  <a:moveTo>
                    <a:pt x="3977676" y="121436"/>
                  </a:moveTo>
                  <a:cubicBezTo>
                    <a:pt x="3981935" y="121436"/>
                    <a:pt x="3985387" y="124888"/>
                    <a:pt x="3985387" y="129146"/>
                  </a:cubicBezTo>
                  <a:cubicBezTo>
                    <a:pt x="3985387" y="133404"/>
                    <a:pt x="3981935" y="136856"/>
                    <a:pt x="3977676" y="136856"/>
                  </a:cubicBezTo>
                  <a:cubicBezTo>
                    <a:pt x="3973418" y="136856"/>
                    <a:pt x="3969966" y="133404"/>
                    <a:pt x="3969966" y="129146"/>
                  </a:cubicBezTo>
                  <a:cubicBezTo>
                    <a:pt x="3969966" y="124888"/>
                    <a:pt x="3973418" y="121436"/>
                    <a:pt x="3977676" y="121436"/>
                  </a:cubicBezTo>
                  <a:close/>
                  <a:moveTo>
                    <a:pt x="3949432" y="121436"/>
                  </a:moveTo>
                  <a:cubicBezTo>
                    <a:pt x="3953690" y="121436"/>
                    <a:pt x="3957142" y="124888"/>
                    <a:pt x="3957142" y="129146"/>
                  </a:cubicBezTo>
                  <a:cubicBezTo>
                    <a:pt x="3957142" y="133404"/>
                    <a:pt x="3953690" y="136856"/>
                    <a:pt x="3949432" y="136856"/>
                  </a:cubicBezTo>
                  <a:cubicBezTo>
                    <a:pt x="3945174" y="136856"/>
                    <a:pt x="3941722" y="133404"/>
                    <a:pt x="3941722" y="129146"/>
                  </a:cubicBezTo>
                  <a:cubicBezTo>
                    <a:pt x="3941722" y="124888"/>
                    <a:pt x="3945174" y="121436"/>
                    <a:pt x="3949432" y="121436"/>
                  </a:cubicBezTo>
                  <a:close/>
                  <a:moveTo>
                    <a:pt x="3921185" y="121436"/>
                  </a:moveTo>
                  <a:cubicBezTo>
                    <a:pt x="3925444" y="121436"/>
                    <a:pt x="3928896" y="124888"/>
                    <a:pt x="3928896" y="129146"/>
                  </a:cubicBezTo>
                  <a:cubicBezTo>
                    <a:pt x="3928896" y="133404"/>
                    <a:pt x="3925444" y="136856"/>
                    <a:pt x="3921185" y="136856"/>
                  </a:cubicBezTo>
                  <a:cubicBezTo>
                    <a:pt x="3916927" y="136856"/>
                    <a:pt x="3913475" y="133404"/>
                    <a:pt x="3913475" y="129146"/>
                  </a:cubicBezTo>
                  <a:cubicBezTo>
                    <a:pt x="3913475" y="124888"/>
                    <a:pt x="3916927" y="121436"/>
                    <a:pt x="3921185" y="121436"/>
                  </a:cubicBezTo>
                  <a:close/>
                  <a:moveTo>
                    <a:pt x="3892941" y="121436"/>
                  </a:moveTo>
                  <a:cubicBezTo>
                    <a:pt x="3897199" y="121436"/>
                    <a:pt x="3900651" y="124888"/>
                    <a:pt x="3900651" y="129146"/>
                  </a:cubicBezTo>
                  <a:cubicBezTo>
                    <a:pt x="3900651" y="133404"/>
                    <a:pt x="3897199" y="136856"/>
                    <a:pt x="3892941" y="136856"/>
                  </a:cubicBezTo>
                  <a:cubicBezTo>
                    <a:pt x="3888683" y="136856"/>
                    <a:pt x="3885231" y="133404"/>
                    <a:pt x="3885231" y="129146"/>
                  </a:cubicBezTo>
                  <a:cubicBezTo>
                    <a:pt x="3885231" y="124888"/>
                    <a:pt x="3888683" y="121436"/>
                    <a:pt x="3892941" y="121436"/>
                  </a:cubicBezTo>
                  <a:close/>
                  <a:moveTo>
                    <a:pt x="3864694" y="121436"/>
                  </a:moveTo>
                  <a:cubicBezTo>
                    <a:pt x="3868953" y="121436"/>
                    <a:pt x="3872405" y="124888"/>
                    <a:pt x="3872405" y="129146"/>
                  </a:cubicBezTo>
                  <a:cubicBezTo>
                    <a:pt x="3872405" y="133404"/>
                    <a:pt x="3868953" y="136856"/>
                    <a:pt x="3864694" y="136856"/>
                  </a:cubicBezTo>
                  <a:cubicBezTo>
                    <a:pt x="3860436" y="136856"/>
                    <a:pt x="3856984" y="133404"/>
                    <a:pt x="3856984" y="129146"/>
                  </a:cubicBezTo>
                  <a:cubicBezTo>
                    <a:pt x="3856984" y="124888"/>
                    <a:pt x="3860436" y="121436"/>
                    <a:pt x="3864694" y="121436"/>
                  </a:cubicBezTo>
                  <a:close/>
                  <a:moveTo>
                    <a:pt x="3836450" y="121436"/>
                  </a:moveTo>
                  <a:cubicBezTo>
                    <a:pt x="3840708" y="121436"/>
                    <a:pt x="3844160" y="124888"/>
                    <a:pt x="3844160" y="129146"/>
                  </a:cubicBezTo>
                  <a:cubicBezTo>
                    <a:pt x="3844160" y="133404"/>
                    <a:pt x="3840708" y="136856"/>
                    <a:pt x="3836450" y="136856"/>
                  </a:cubicBezTo>
                  <a:cubicBezTo>
                    <a:pt x="3832192" y="136856"/>
                    <a:pt x="3828740" y="133404"/>
                    <a:pt x="3828740" y="129146"/>
                  </a:cubicBezTo>
                  <a:cubicBezTo>
                    <a:pt x="3828740" y="124888"/>
                    <a:pt x="3832192" y="121436"/>
                    <a:pt x="3836450" y="121436"/>
                  </a:cubicBezTo>
                  <a:close/>
                  <a:moveTo>
                    <a:pt x="3808204" y="121436"/>
                  </a:moveTo>
                  <a:cubicBezTo>
                    <a:pt x="3812462" y="121436"/>
                    <a:pt x="3815914" y="124888"/>
                    <a:pt x="3815914" y="129146"/>
                  </a:cubicBezTo>
                  <a:cubicBezTo>
                    <a:pt x="3815914" y="133404"/>
                    <a:pt x="3812462" y="136856"/>
                    <a:pt x="3808204" y="136856"/>
                  </a:cubicBezTo>
                  <a:cubicBezTo>
                    <a:pt x="3803945" y="136856"/>
                    <a:pt x="3800493" y="133404"/>
                    <a:pt x="3800493" y="129146"/>
                  </a:cubicBezTo>
                  <a:cubicBezTo>
                    <a:pt x="3800493" y="124888"/>
                    <a:pt x="3803945" y="121436"/>
                    <a:pt x="3808204" y="121436"/>
                  </a:cubicBezTo>
                  <a:close/>
                  <a:moveTo>
                    <a:pt x="3779959" y="121436"/>
                  </a:moveTo>
                  <a:cubicBezTo>
                    <a:pt x="3784217" y="121436"/>
                    <a:pt x="3787669" y="124888"/>
                    <a:pt x="3787669" y="129146"/>
                  </a:cubicBezTo>
                  <a:cubicBezTo>
                    <a:pt x="3787669" y="133404"/>
                    <a:pt x="3784217" y="136856"/>
                    <a:pt x="3779959" y="136856"/>
                  </a:cubicBezTo>
                  <a:cubicBezTo>
                    <a:pt x="3775701" y="136856"/>
                    <a:pt x="3772249" y="133404"/>
                    <a:pt x="3772249" y="129146"/>
                  </a:cubicBezTo>
                  <a:cubicBezTo>
                    <a:pt x="3772249" y="124888"/>
                    <a:pt x="3775701" y="121436"/>
                    <a:pt x="3779959" y="121436"/>
                  </a:cubicBezTo>
                  <a:close/>
                  <a:moveTo>
                    <a:pt x="3751712" y="121436"/>
                  </a:moveTo>
                  <a:cubicBezTo>
                    <a:pt x="3755971" y="121436"/>
                    <a:pt x="3759423" y="124888"/>
                    <a:pt x="3759423" y="129146"/>
                  </a:cubicBezTo>
                  <a:cubicBezTo>
                    <a:pt x="3759423" y="133404"/>
                    <a:pt x="3755971" y="136856"/>
                    <a:pt x="3751712" y="136856"/>
                  </a:cubicBezTo>
                  <a:cubicBezTo>
                    <a:pt x="3747454" y="136856"/>
                    <a:pt x="3744002" y="133404"/>
                    <a:pt x="3744002" y="129146"/>
                  </a:cubicBezTo>
                  <a:cubicBezTo>
                    <a:pt x="3744002" y="124888"/>
                    <a:pt x="3747454" y="121436"/>
                    <a:pt x="3751712" y="121436"/>
                  </a:cubicBezTo>
                  <a:close/>
                  <a:moveTo>
                    <a:pt x="3723468" y="121436"/>
                  </a:moveTo>
                  <a:cubicBezTo>
                    <a:pt x="3727726" y="121436"/>
                    <a:pt x="3731178" y="124888"/>
                    <a:pt x="3731178" y="129146"/>
                  </a:cubicBezTo>
                  <a:cubicBezTo>
                    <a:pt x="3731178" y="133404"/>
                    <a:pt x="3727726" y="136856"/>
                    <a:pt x="3723468" y="136856"/>
                  </a:cubicBezTo>
                  <a:cubicBezTo>
                    <a:pt x="3719210" y="136856"/>
                    <a:pt x="3715758" y="133404"/>
                    <a:pt x="3715758" y="129146"/>
                  </a:cubicBezTo>
                  <a:cubicBezTo>
                    <a:pt x="3715758" y="124888"/>
                    <a:pt x="3719210" y="121436"/>
                    <a:pt x="3723468" y="121436"/>
                  </a:cubicBezTo>
                  <a:close/>
                  <a:moveTo>
                    <a:pt x="3695222" y="121436"/>
                  </a:moveTo>
                  <a:cubicBezTo>
                    <a:pt x="3699480" y="121436"/>
                    <a:pt x="3702932" y="124888"/>
                    <a:pt x="3702932" y="129146"/>
                  </a:cubicBezTo>
                  <a:cubicBezTo>
                    <a:pt x="3702932" y="133404"/>
                    <a:pt x="3699480" y="136856"/>
                    <a:pt x="3695222" y="136856"/>
                  </a:cubicBezTo>
                  <a:cubicBezTo>
                    <a:pt x="3690963" y="136856"/>
                    <a:pt x="3687512" y="133404"/>
                    <a:pt x="3687512" y="129146"/>
                  </a:cubicBezTo>
                  <a:cubicBezTo>
                    <a:pt x="3687512" y="124888"/>
                    <a:pt x="3690963" y="121436"/>
                    <a:pt x="3695222" y="121436"/>
                  </a:cubicBezTo>
                  <a:close/>
                  <a:moveTo>
                    <a:pt x="3666977" y="121436"/>
                  </a:moveTo>
                  <a:cubicBezTo>
                    <a:pt x="3671235" y="121436"/>
                    <a:pt x="3674687" y="124888"/>
                    <a:pt x="3674687" y="129146"/>
                  </a:cubicBezTo>
                  <a:cubicBezTo>
                    <a:pt x="3674687" y="133404"/>
                    <a:pt x="3671235" y="136856"/>
                    <a:pt x="3666977" y="136856"/>
                  </a:cubicBezTo>
                  <a:cubicBezTo>
                    <a:pt x="3662719" y="136856"/>
                    <a:pt x="3659267" y="133404"/>
                    <a:pt x="3659267" y="129146"/>
                  </a:cubicBezTo>
                  <a:cubicBezTo>
                    <a:pt x="3659267" y="124888"/>
                    <a:pt x="3662719" y="121436"/>
                    <a:pt x="3666977" y="121436"/>
                  </a:cubicBezTo>
                  <a:close/>
                  <a:moveTo>
                    <a:pt x="3638731" y="121436"/>
                  </a:moveTo>
                  <a:cubicBezTo>
                    <a:pt x="3642989" y="121436"/>
                    <a:pt x="3646441" y="124888"/>
                    <a:pt x="3646441" y="129146"/>
                  </a:cubicBezTo>
                  <a:cubicBezTo>
                    <a:pt x="3646441" y="133404"/>
                    <a:pt x="3642989" y="136856"/>
                    <a:pt x="3638731" y="136856"/>
                  </a:cubicBezTo>
                  <a:cubicBezTo>
                    <a:pt x="3634472" y="136856"/>
                    <a:pt x="3631021" y="133404"/>
                    <a:pt x="3631021" y="129146"/>
                  </a:cubicBezTo>
                  <a:cubicBezTo>
                    <a:pt x="3631021" y="124888"/>
                    <a:pt x="3634472" y="121436"/>
                    <a:pt x="3638731" y="121436"/>
                  </a:cubicBezTo>
                  <a:close/>
                  <a:moveTo>
                    <a:pt x="3610486" y="121436"/>
                  </a:moveTo>
                  <a:cubicBezTo>
                    <a:pt x="3614744" y="121436"/>
                    <a:pt x="3618196" y="124888"/>
                    <a:pt x="3618196" y="129146"/>
                  </a:cubicBezTo>
                  <a:cubicBezTo>
                    <a:pt x="3618196" y="133404"/>
                    <a:pt x="3614744" y="136856"/>
                    <a:pt x="3610486" y="136856"/>
                  </a:cubicBezTo>
                  <a:cubicBezTo>
                    <a:pt x="3606228" y="136856"/>
                    <a:pt x="3602776" y="133404"/>
                    <a:pt x="3602776" y="129146"/>
                  </a:cubicBezTo>
                  <a:cubicBezTo>
                    <a:pt x="3602776" y="124888"/>
                    <a:pt x="3606228" y="121436"/>
                    <a:pt x="3610486" y="121436"/>
                  </a:cubicBezTo>
                  <a:close/>
                  <a:moveTo>
                    <a:pt x="3582240" y="121436"/>
                  </a:moveTo>
                  <a:cubicBezTo>
                    <a:pt x="3586498" y="121436"/>
                    <a:pt x="3589950" y="124888"/>
                    <a:pt x="3589950" y="129146"/>
                  </a:cubicBezTo>
                  <a:cubicBezTo>
                    <a:pt x="3589950" y="133404"/>
                    <a:pt x="3586498" y="136856"/>
                    <a:pt x="3582240" y="136856"/>
                  </a:cubicBezTo>
                  <a:cubicBezTo>
                    <a:pt x="3577982" y="136856"/>
                    <a:pt x="3574530" y="133404"/>
                    <a:pt x="3574530" y="129146"/>
                  </a:cubicBezTo>
                  <a:cubicBezTo>
                    <a:pt x="3574530" y="124888"/>
                    <a:pt x="3577982" y="121436"/>
                    <a:pt x="3582240" y="121436"/>
                  </a:cubicBezTo>
                  <a:close/>
                  <a:moveTo>
                    <a:pt x="3553994" y="121436"/>
                  </a:moveTo>
                  <a:cubicBezTo>
                    <a:pt x="3558252" y="121436"/>
                    <a:pt x="3561704" y="124888"/>
                    <a:pt x="3561704" y="129146"/>
                  </a:cubicBezTo>
                  <a:cubicBezTo>
                    <a:pt x="3561704" y="133404"/>
                    <a:pt x="3558252" y="136856"/>
                    <a:pt x="3553994" y="136856"/>
                  </a:cubicBezTo>
                  <a:cubicBezTo>
                    <a:pt x="3549736" y="136856"/>
                    <a:pt x="3546284" y="133404"/>
                    <a:pt x="3546284" y="129146"/>
                  </a:cubicBezTo>
                  <a:cubicBezTo>
                    <a:pt x="3546284" y="124888"/>
                    <a:pt x="3549736" y="121436"/>
                    <a:pt x="3553994" y="121436"/>
                  </a:cubicBezTo>
                  <a:close/>
                  <a:moveTo>
                    <a:pt x="3525749" y="121436"/>
                  </a:moveTo>
                  <a:cubicBezTo>
                    <a:pt x="3530007" y="121436"/>
                    <a:pt x="3533459" y="124888"/>
                    <a:pt x="3533459" y="129146"/>
                  </a:cubicBezTo>
                  <a:cubicBezTo>
                    <a:pt x="3533459" y="133404"/>
                    <a:pt x="3530007" y="136856"/>
                    <a:pt x="3525749" y="136856"/>
                  </a:cubicBezTo>
                  <a:cubicBezTo>
                    <a:pt x="3521490" y="136856"/>
                    <a:pt x="3518039" y="133404"/>
                    <a:pt x="3518039" y="129146"/>
                  </a:cubicBezTo>
                  <a:cubicBezTo>
                    <a:pt x="3518039" y="124888"/>
                    <a:pt x="3521490" y="121436"/>
                    <a:pt x="3525749" y="121436"/>
                  </a:cubicBezTo>
                  <a:close/>
                  <a:moveTo>
                    <a:pt x="3497504" y="121436"/>
                  </a:moveTo>
                  <a:cubicBezTo>
                    <a:pt x="3501761" y="121436"/>
                    <a:pt x="3505213" y="124888"/>
                    <a:pt x="3505213" y="129146"/>
                  </a:cubicBezTo>
                  <a:cubicBezTo>
                    <a:pt x="3505213" y="133404"/>
                    <a:pt x="3501761" y="136856"/>
                    <a:pt x="3497504" y="136856"/>
                  </a:cubicBezTo>
                  <a:cubicBezTo>
                    <a:pt x="3493245" y="136856"/>
                    <a:pt x="3489794" y="133404"/>
                    <a:pt x="3489794" y="129146"/>
                  </a:cubicBezTo>
                  <a:cubicBezTo>
                    <a:pt x="3489794" y="124888"/>
                    <a:pt x="3493245" y="121436"/>
                    <a:pt x="3497504" y="121436"/>
                  </a:cubicBezTo>
                  <a:close/>
                  <a:moveTo>
                    <a:pt x="3469258" y="121436"/>
                  </a:moveTo>
                  <a:cubicBezTo>
                    <a:pt x="3473516" y="121436"/>
                    <a:pt x="3476969" y="124888"/>
                    <a:pt x="3476969" y="129146"/>
                  </a:cubicBezTo>
                  <a:cubicBezTo>
                    <a:pt x="3476969" y="133404"/>
                    <a:pt x="3473516" y="136856"/>
                    <a:pt x="3469258" y="136856"/>
                  </a:cubicBezTo>
                  <a:cubicBezTo>
                    <a:pt x="3465000" y="136856"/>
                    <a:pt x="3461548" y="133404"/>
                    <a:pt x="3461548" y="129146"/>
                  </a:cubicBezTo>
                  <a:cubicBezTo>
                    <a:pt x="3461548" y="124888"/>
                    <a:pt x="3465000" y="121436"/>
                    <a:pt x="3469258" y="121436"/>
                  </a:cubicBezTo>
                  <a:close/>
                  <a:moveTo>
                    <a:pt x="3441013" y="121436"/>
                  </a:moveTo>
                  <a:cubicBezTo>
                    <a:pt x="3445271" y="121436"/>
                    <a:pt x="3448723" y="124888"/>
                    <a:pt x="3448723" y="129146"/>
                  </a:cubicBezTo>
                  <a:cubicBezTo>
                    <a:pt x="3448723" y="133404"/>
                    <a:pt x="3445271" y="136856"/>
                    <a:pt x="3441013" y="136856"/>
                  </a:cubicBezTo>
                  <a:cubicBezTo>
                    <a:pt x="3436754" y="136856"/>
                    <a:pt x="3433303" y="133404"/>
                    <a:pt x="3433303" y="129146"/>
                  </a:cubicBezTo>
                  <a:cubicBezTo>
                    <a:pt x="3433303" y="124888"/>
                    <a:pt x="3436754" y="121436"/>
                    <a:pt x="3441013" y="121436"/>
                  </a:cubicBezTo>
                  <a:close/>
                  <a:moveTo>
                    <a:pt x="3412767" y="121436"/>
                  </a:moveTo>
                  <a:cubicBezTo>
                    <a:pt x="3417025" y="121436"/>
                    <a:pt x="3420477" y="124888"/>
                    <a:pt x="3420477" y="129146"/>
                  </a:cubicBezTo>
                  <a:cubicBezTo>
                    <a:pt x="3420477" y="133404"/>
                    <a:pt x="3417025" y="136856"/>
                    <a:pt x="3412767" y="136856"/>
                  </a:cubicBezTo>
                  <a:cubicBezTo>
                    <a:pt x="3408509" y="136856"/>
                    <a:pt x="3405057" y="133404"/>
                    <a:pt x="3405057" y="129146"/>
                  </a:cubicBezTo>
                  <a:cubicBezTo>
                    <a:pt x="3405057" y="124888"/>
                    <a:pt x="3408509" y="121436"/>
                    <a:pt x="3412767" y="121436"/>
                  </a:cubicBezTo>
                  <a:close/>
                  <a:moveTo>
                    <a:pt x="3384549" y="121436"/>
                  </a:moveTo>
                  <a:cubicBezTo>
                    <a:pt x="3388807" y="121436"/>
                    <a:pt x="3392259" y="124888"/>
                    <a:pt x="3392259" y="129146"/>
                  </a:cubicBezTo>
                  <a:cubicBezTo>
                    <a:pt x="3392259" y="133404"/>
                    <a:pt x="3388807" y="136856"/>
                    <a:pt x="3384549" y="136856"/>
                  </a:cubicBezTo>
                  <a:cubicBezTo>
                    <a:pt x="3380291" y="136856"/>
                    <a:pt x="3376838" y="133404"/>
                    <a:pt x="3376838" y="129146"/>
                  </a:cubicBezTo>
                  <a:cubicBezTo>
                    <a:pt x="3376838" y="124888"/>
                    <a:pt x="3380291" y="121436"/>
                    <a:pt x="3384549" y="121436"/>
                  </a:cubicBezTo>
                  <a:close/>
                  <a:moveTo>
                    <a:pt x="3356311" y="121436"/>
                  </a:moveTo>
                  <a:cubicBezTo>
                    <a:pt x="3360569" y="121436"/>
                    <a:pt x="3364021" y="124888"/>
                    <a:pt x="3364021" y="129146"/>
                  </a:cubicBezTo>
                  <a:cubicBezTo>
                    <a:pt x="3364021" y="133404"/>
                    <a:pt x="3360569" y="136856"/>
                    <a:pt x="3356311" y="136856"/>
                  </a:cubicBezTo>
                  <a:cubicBezTo>
                    <a:pt x="3352052" y="136856"/>
                    <a:pt x="3348601" y="133404"/>
                    <a:pt x="3348601" y="129146"/>
                  </a:cubicBezTo>
                  <a:cubicBezTo>
                    <a:pt x="3348601" y="124888"/>
                    <a:pt x="3352052" y="121436"/>
                    <a:pt x="3356311" y="121436"/>
                  </a:cubicBezTo>
                  <a:close/>
                  <a:moveTo>
                    <a:pt x="3328066" y="121436"/>
                  </a:moveTo>
                  <a:cubicBezTo>
                    <a:pt x="3332324" y="121436"/>
                    <a:pt x="3335776" y="124888"/>
                    <a:pt x="3335776" y="129146"/>
                  </a:cubicBezTo>
                  <a:cubicBezTo>
                    <a:pt x="3335776" y="133404"/>
                    <a:pt x="3332324" y="136856"/>
                    <a:pt x="3328066" y="136856"/>
                  </a:cubicBezTo>
                  <a:cubicBezTo>
                    <a:pt x="3323808" y="136856"/>
                    <a:pt x="3320356" y="133404"/>
                    <a:pt x="3320356" y="129146"/>
                  </a:cubicBezTo>
                  <a:cubicBezTo>
                    <a:pt x="3320356" y="124888"/>
                    <a:pt x="3323808" y="121436"/>
                    <a:pt x="3328066" y="121436"/>
                  </a:cubicBezTo>
                  <a:close/>
                  <a:moveTo>
                    <a:pt x="3299820" y="121436"/>
                  </a:moveTo>
                  <a:cubicBezTo>
                    <a:pt x="3304078" y="121436"/>
                    <a:pt x="3307530" y="124888"/>
                    <a:pt x="3307530" y="129146"/>
                  </a:cubicBezTo>
                  <a:cubicBezTo>
                    <a:pt x="3307530" y="133404"/>
                    <a:pt x="3304078" y="136856"/>
                    <a:pt x="3299820" y="136856"/>
                  </a:cubicBezTo>
                  <a:cubicBezTo>
                    <a:pt x="3295562" y="136856"/>
                    <a:pt x="3292110" y="133404"/>
                    <a:pt x="3292110" y="129146"/>
                  </a:cubicBezTo>
                  <a:cubicBezTo>
                    <a:pt x="3292110" y="124888"/>
                    <a:pt x="3295562" y="121436"/>
                    <a:pt x="3299820" y="121436"/>
                  </a:cubicBezTo>
                  <a:close/>
                  <a:moveTo>
                    <a:pt x="3271575" y="121436"/>
                  </a:moveTo>
                  <a:cubicBezTo>
                    <a:pt x="3275833" y="121436"/>
                    <a:pt x="3279285" y="124888"/>
                    <a:pt x="3279285" y="129146"/>
                  </a:cubicBezTo>
                  <a:cubicBezTo>
                    <a:pt x="3279285" y="133404"/>
                    <a:pt x="3275833" y="136856"/>
                    <a:pt x="3271575" y="136856"/>
                  </a:cubicBezTo>
                  <a:cubicBezTo>
                    <a:pt x="3267317" y="136856"/>
                    <a:pt x="3263865" y="133404"/>
                    <a:pt x="3263865" y="129146"/>
                  </a:cubicBezTo>
                  <a:cubicBezTo>
                    <a:pt x="3263865" y="124888"/>
                    <a:pt x="3267317" y="121436"/>
                    <a:pt x="3271575" y="121436"/>
                  </a:cubicBezTo>
                  <a:close/>
                  <a:moveTo>
                    <a:pt x="3243329" y="121436"/>
                  </a:moveTo>
                  <a:cubicBezTo>
                    <a:pt x="3247587" y="121436"/>
                    <a:pt x="3251039" y="124888"/>
                    <a:pt x="3251039" y="129146"/>
                  </a:cubicBezTo>
                  <a:cubicBezTo>
                    <a:pt x="3251039" y="133404"/>
                    <a:pt x="3247587" y="136856"/>
                    <a:pt x="3243329" y="136856"/>
                  </a:cubicBezTo>
                  <a:cubicBezTo>
                    <a:pt x="3239070" y="136856"/>
                    <a:pt x="3235619" y="133404"/>
                    <a:pt x="3235619" y="129146"/>
                  </a:cubicBezTo>
                  <a:cubicBezTo>
                    <a:pt x="3235619" y="124888"/>
                    <a:pt x="3239070" y="121436"/>
                    <a:pt x="3243329" y="121436"/>
                  </a:cubicBezTo>
                  <a:close/>
                  <a:moveTo>
                    <a:pt x="3215084" y="121436"/>
                  </a:moveTo>
                  <a:cubicBezTo>
                    <a:pt x="3219342" y="121436"/>
                    <a:pt x="3222794" y="124888"/>
                    <a:pt x="3222794" y="129146"/>
                  </a:cubicBezTo>
                  <a:cubicBezTo>
                    <a:pt x="3222794" y="133404"/>
                    <a:pt x="3219342" y="136856"/>
                    <a:pt x="3215084" y="136856"/>
                  </a:cubicBezTo>
                  <a:cubicBezTo>
                    <a:pt x="3210826" y="136856"/>
                    <a:pt x="3207374" y="133404"/>
                    <a:pt x="3207374" y="129146"/>
                  </a:cubicBezTo>
                  <a:cubicBezTo>
                    <a:pt x="3207374" y="124888"/>
                    <a:pt x="3210826" y="121436"/>
                    <a:pt x="3215084" y="121436"/>
                  </a:cubicBezTo>
                  <a:close/>
                  <a:moveTo>
                    <a:pt x="3186838" y="121436"/>
                  </a:moveTo>
                  <a:cubicBezTo>
                    <a:pt x="3191096" y="121436"/>
                    <a:pt x="3194548" y="124888"/>
                    <a:pt x="3194548" y="129146"/>
                  </a:cubicBezTo>
                  <a:cubicBezTo>
                    <a:pt x="3194548" y="133404"/>
                    <a:pt x="3191096" y="136856"/>
                    <a:pt x="3186838" y="136856"/>
                  </a:cubicBezTo>
                  <a:cubicBezTo>
                    <a:pt x="3182580" y="136856"/>
                    <a:pt x="3179128" y="133404"/>
                    <a:pt x="3179128" y="129146"/>
                  </a:cubicBezTo>
                  <a:cubicBezTo>
                    <a:pt x="3179128" y="124888"/>
                    <a:pt x="3182580" y="121436"/>
                    <a:pt x="3186838" y="121436"/>
                  </a:cubicBezTo>
                  <a:close/>
                  <a:moveTo>
                    <a:pt x="3158593" y="121436"/>
                  </a:moveTo>
                  <a:cubicBezTo>
                    <a:pt x="3162852" y="121436"/>
                    <a:pt x="3166303" y="124888"/>
                    <a:pt x="3166303" y="129146"/>
                  </a:cubicBezTo>
                  <a:cubicBezTo>
                    <a:pt x="3166303" y="133404"/>
                    <a:pt x="3162852" y="136856"/>
                    <a:pt x="3158593" y="136856"/>
                  </a:cubicBezTo>
                  <a:cubicBezTo>
                    <a:pt x="3154335" y="136856"/>
                    <a:pt x="3150883" y="133404"/>
                    <a:pt x="3150883" y="129146"/>
                  </a:cubicBezTo>
                  <a:cubicBezTo>
                    <a:pt x="3150883" y="124888"/>
                    <a:pt x="3154335" y="121436"/>
                    <a:pt x="3158593" y="121436"/>
                  </a:cubicBezTo>
                  <a:close/>
                  <a:moveTo>
                    <a:pt x="3130347" y="121436"/>
                  </a:moveTo>
                  <a:cubicBezTo>
                    <a:pt x="3134605" y="121436"/>
                    <a:pt x="3138057" y="124888"/>
                    <a:pt x="3138057" y="129146"/>
                  </a:cubicBezTo>
                  <a:cubicBezTo>
                    <a:pt x="3138057" y="133404"/>
                    <a:pt x="3134605" y="136856"/>
                    <a:pt x="3130347" y="136856"/>
                  </a:cubicBezTo>
                  <a:cubicBezTo>
                    <a:pt x="3126089" y="136856"/>
                    <a:pt x="3122637" y="133404"/>
                    <a:pt x="3122637" y="129146"/>
                  </a:cubicBezTo>
                  <a:cubicBezTo>
                    <a:pt x="3122637" y="124888"/>
                    <a:pt x="3126089" y="121436"/>
                    <a:pt x="3130347" y="121436"/>
                  </a:cubicBezTo>
                  <a:close/>
                  <a:moveTo>
                    <a:pt x="3102102" y="121436"/>
                  </a:moveTo>
                  <a:cubicBezTo>
                    <a:pt x="3106360" y="121436"/>
                    <a:pt x="3109812" y="124888"/>
                    <a:pt x="3109812" y="129146"/>
                  </a:cubicBezTo>
                  <a:cubicBezTo>
                    <a:pt x="3109812" y="133404"/>
                    <a:pt x="3106360" y="136856"/>
                    <a:pt x="3102102" y="136856"/>
                  </a:cubicBezTo>
                  <a:cubicBezTo>
                    <a:pt x="3097844" y="136856"/>
                    <a:pt x="3094392" y="133404"/>
                    <a:pt x="3094392" y="129146"/>
                  </a:cubicBezTo>
                  <a:cubicBezTo>
                    <a:pt x="3094392" y="124888"/>
                    <a:pt x="3097844" y="121436"/>
                    <a:pt x="3102102" y="121436"/>
                  </a:cubicBezTo>
                  <a:close/>
                  <a:moveTo>
                    <a:pt x="3073856" y="121436"/>
                  </a:moveTo>
                  <a:cubicBezTo>
                    <a:pt x="3078114" y="121436"/>
                    <a:pt x="3081566" y="124888"/>
                    <a:pt x="3081566" y="129146"/>
                  </a:cubicBezTo>
                  <a:cubicBezTo>
                    <a:pt x="3081566" y="133404"/>
                    <a:pt x="3078114" y="136856"/>
                    <a:pt x="3073856" y="136856"/>
                  </a:cubicBezTo>
                  <a:cubicBezTo>
                    <a:pt x="3069598" y="136856"/>
                    <a:pt x="3066146" y="133404"/>
                    <a:pt x="3066146" y="129146"/>
                  </a:cubicBezTo>
                  <a:cubicBezTo>
                    <a:pt x="3066146" y="124888"/>
                    <a:pt x="3069598" y="121436"/>
                    <a:pt x="3073856" y="121436"/>
                  </a:cubicBezTo>
                  <a:close/>
                  <a:moveTo>
                    <a:pt x="3045611" y="121436"/>
                  </a:moveTo>
                  <a:cubicBezTo>
                    <a:pt x="3049870" y="121436"/>
                    <a:pt x="3053321" y="124888"/>
                    <a:pt x="3053321" y="129146"/>
                  </a:cubicBezTo>
                  <a:cubicBezTo>
                    <a:pt x="3053321" y="133404"/>
                    <a:pt x="3049870" y="136856"/>
                    <a:pt x="3045611" y="136856"/>
                  </a:cubicBezTo>
                  <a:cubicBezTo>
                    <a:pt x="3041353" y="136856"/>
                    <a:pt x="3037901" y="133404"/>
                    <a:pt x="3037901" y="129146"/>
                  </a:cubicBezTo>
                  <a:cubicBezTo>
                    <a:pt x="3037901" y="124888"/>
                    <a:pt x="3041353" y="121436"/>
                    <a:pt x="3045611" y="121436"/>
                  </a:cubicBezTo>
                  <a:close/>
                  <a:moveTo>
                    <a:pt x="3017365" y="121436"/>
                  </a:moveTo>
                  <a:cubicBezTo>
                    <a:pt x="3021623" y="121436"/>
                    <a:pt x="3025075" y="124888"/>
                    <a:pt x="3025075" y="129146"/>
                  </a:cubicBezTo>
                  <a:cubicBezTo>
                    <a:pt x="3025075" y="133404"/>
                    <a:pt x="3021623" y="136856"/>
                    <a:pt x="3017365" y="136856"/>
                  </a:cubicBezTo>
                  <a:cubicBezTo>
                    <a:pt x="3013107" y="136856"/>
                    <a:pt x="3009655" y="133404"/>
                    <a:pt x="3009655" y="129146"/>
                  </a:cubicBezTo>
                  <a:cubicBezTo>
                    <a:pt x="3009655" y="124888"/>
                    <a:pt x="3013107" y="121436"/>
                    <a:pt x="3017365" y="121436"/>
                  </a:cubicBezTo>
                  <a:close/>
                  <a:moveTo>
                    <a:pt x="2989120" y="121436"/>
                  </a:moveTo>
                  <a:cubicBezTo>
                    <a:pt x="2993379" y="121436"/>
                    <a:pt x="2996831" y="124888"/>
                    <a:pt x="2996831" y="129146"/>
                  </a:cubicBezTo>
                  <a:cubicBezTo>
                    <a:pt x="2996831" y="133404"/>
                    <a:pt x="2993379" y="136856"/>
                    <a:pt x="2989120" y="136856"/>
                  </a:cubicBezTo>
                  <a:cubicBezTo>
                    <a:pt x="2984862" y="136856"/>
                    <a:pt x="2981410" y="133404"/>
                    <a:pt x="2981410" y="129146"/>
                  </a:cubicBezTo>
                  <a:cubicBezTo>
                    <a:pt x="2981410" y="124888"/>
                    <a:pt x="2984862" y="121436"/>
                    <a:pt x="2989120" y="121436"/>
                  </a:cubicBezTo>
                  <a:close/>
                  <a:moveTo>
                    <a:pt x="2960874" y="121436"/>
                  </a:moveTo>
                  <a:cubicBezTo>
                    <a:pt x="2965132" y="121436"/>
                    <a:pt x="2968584" y="124888"/>
                    <a:pt x="2968584" y="129146"/>
                  </a:cubicBezTo>
                  <a:cubicBezTo>
                    <a:pt x="2968584" y="133404"/>
                    <a:pt x="2965132" y="136856"/>
                    <a:pt x="2960874" y="136856"/>
                  </a:cubicBezTo>
                  <a:cubicBezTo>
                    <a:pt x="2956616" y="136856"/>
                    <a:pt x="2953164" y="133404"/>
                    <a:pt x="2953164" y="129146"/>
                  </a:cubicBezTo>
                  <a:cubicBezTo>
                    <a:pt x="2953164" y="124888"/>
                    <a:pt x="2956616" y="121436"/>
                    <a:pt x="2960874" y="121436"/>
                  </a:cubicBezTo>
                  <a:close/>
                  <a:moveTo>
                    <a:pt x="2932629" y="121436"/>
                  </a:moveTo>
                  <a:cubicBezTo>
                    <a:pt x="2936888" y="121436"/>
                    <a:pt x="2940340" y="124888"/>
                    <a:pt x="2940340" y="129146"/>
                  </a:cubicBezTo>
                  <a:cubicBezTo>
                    <a:pt x="2940340" y="133404"/>
                    <a:pt x="2936888" y="136856"/>
                    <a:pt x="2932629" y="136856"/>
                  </a:cubicBezTo>
                  <a:cubicBezTo>
                    <a:pt x="2928371" y="136856"/>
                    <a:pt x="2924919" y="133404"/>
                    <a:pt x="2924919" y="129146"/>
                  </a:cubicBezTo>
                  <a:cubicBezTo>
                    <a:pt x="2924919" y="124888"/>
                    <a:pt x="2928371" y="121436"/>
                    <a:pt x="2932629" y="121436"/>
                  </a:cubicBezTo>
                  <a:close/>
                  <a:moveTo>
                    <a:pt x="2904383" y="121436"/>
                  </a:moveTo>
                  <a:cubicBezTo>
                    <a:pt x="2908641" y="121436"/>
                    <a:pt x="2912093" y="124888"/>
                    <a:pt x="2912093" y="129146"/>
                  </a:cubicBezTo>
                  <a:cubicBezTo>
                    <a:pt x="2912093" y="133404"/>
                    <a:pt x="2908641" y="136856"/>
                    <a:pt x="2904383" y="136856"/>
                  </a:cubicBezTo>
                  <a:cubicBezTo>
                    <a:pt x="2900125" y="136856"/>
                    <a:pt x="2896673" y="133404"/>
                    <a:pt x="2896673" y="129146"/>
                  </a:cubicBezTo>
                  <a:cubicBezTo>
                    <a:pt x="2896673" y="124888"/>
                    <a:pt x="2900125" y="121436"/>
                    <a:pt x="2904383" y="121436"/>
                  </a:cubicBezTo>
                  <a:close/>
                  <a:moveTo>
                    <a:pt x="2876138" y="121436"/>
                  </a:moveTo>
                  <a:cubicBezTo>
                    <a:pt x="2880396" y="121436"/>
                    <a:pt x="2883849" y="124888"/>
                    <a:pt x="2883849" y="129146"/>
                  </a:cubicBezTo>
                  <a:cubicBezTo>
                    <a:pt x="2883849" y="133404"/>
                    <a:pt x="2880396" y="136856"/>
                    <a:pt x="2876138" y="136856"/>
                  </a:cubicBezTo>
                  <a:cubicBezTo>
                    <a:pt x="2871880" y="136856"/>
                    <a:pt x="2868428" y="133404"/>
                    <a:pt x="2868428" y="129146"/>
                  </a:cubicBezTo>
                  <a:cubicBezTo>
                    <a:pt x="2868428" y="124888"/>
                    <a:pt x="2871880" y="121436"/>
                    <a:pt x="2876138" y="121436"/>
                  </a:cubicBezTo>
                  <a:close/>
                  <a:moveTo>
                    <a:pt x="2847892" y="121436"/>
                  </a:moveTo>
                  <a:cubicBezTo>
                    <a:pt x="2852150" y="121436"/>
                    <a:pt x="2855602" y="124888"/>
                    <a:pt x="2855602" y="129146"/>
                  </a:cubicBezTo>
                  <a:cubicBezTo>
                    <a:pt x="2855602" y="133404"/>
                    <a:pt x="2852150" y="136856"/>
                    <a:pt x="2847892" y="136856"/>
                  </a:cubicBezTo>
                  <a:cubicBezTo>
                    <a:pt x="2843634" y="136856"/>
                    <a:pt x="2840182" y="133404"/>
                    <a:pt x="2840182" y="129146"/>
                  </a:cubicBezTo>
                  <a:cubicBezTo>
                    <a:pt x="2840182" y="124888"/>
                    <a:pt x="2843634" y="121436"/>
                    <a:pt x="2847892" y="121436"/>
                  </a:cubicBezTo>
                  <a:close/>
                  <a:moveTo>
                    <a:pt x="2819647" y="121436"/>
                  </a:moveTo>
                  <a:cubicBezTo>
                    <a:pt x="2823906" y="121436"/>
                    <a:pt x="2827358" y="124888"/>
                    <a:pt x="2827358" y="129146"/>
                  </a:cubicBezTo>
                  <a:cubicBezTo>
                    <a:pt x="2827358" y="133404"/>
                    <a:pt x="2823906" y="136856"/>
                    <a:pt x="2819647" y="136856"/>
                  </a:cubicBezTo>
                  <a:cubicBezTo>
                    <a:pt x="2815389" y="136856"/>
                    <a:pt x="2811937" y="133404"/>
                    <a:pt x="2811937" y="129146"/>
                  </a:cubicBezTo>
                  <a:cubicBezTo>
                    <a:pt x="2811937" y="124888"/>
                    <a:pt x="2815389" y="121436"/>
                    <a:pt x="2819647" y="121436"/>
                  </a:cubicBezTo>
                  <a:close/>
                  <a:moveTo>
                    <a:pt x="2791401" y="121436"/>
                  </a:moveTo>
                  <a:cubicBezTo>
                    <a:pt x="2795659" y="121436"/>
                    <a:pt x="2799111" y="124888"/>
                    <a:pt x="2799111" y="129146"/>
                  </a:cubicBezTo>
                  <a:cubicBezTo>
                    <a:pt x="2799111" y="133404"/>
                    <a:pt x="2795659" y="136856"/>
                    <a:pt x="2791401" y="136856"/>
                  </a:cubicBezTo>
                  <a:cubicBezTo>
                    <a:pt x="2787143" y="136856"/>
                    <a:pt x="2783691" y="133404"/>
                    <a:pt x="2783691" y="129146"/>
                  </a:cubicBezTo>
                  <a:cubicBezTo>
                    <a:pt x="2783691" y="124888"/>
                    <a:pt x="2787143" y="121436"/>
                    <a:pt x="2791401" y="121436"/>
                  </a:cubicBezTo>
                  <a:close/>
                  <a:moveTo>
                    <a:pt x="2763156" y="121436"/>
                  </a:moveTo>
                  <a:cubicBezTo>
                    <a:pt x="2767415" y="121436"/>
                    <a:pt x="2770867" y="124888"/>
                    <a:pt x="2770867" y="129146"/>
                  </a:cubicBezTo>
                  <a:cubicBezTo>
                    <a:pt x="2770867" y="133404"/>
                    <a:pt x="2767415" y="136856"/>
                    <a:pt x="2763156" y="136856"/>
                  </a:cubicBezTo>
                  <a:cubicBezTo>
                    <a:pt x="2758898" y="136856"/>
                    <a:pt x="2755446" y="133404"/>
                    <a:pt x="2755446" y="129146"/>
                  </a:cubicBezTo>
                  <a:cubicBezTo>
                    <a:pt x="2755446" y="124888"/>
                    <a:pt x="2758898" y="121436"/>
                    <a:pt x="2763156" y="121436"/>
                  </a:cubicBezTo>
                  <a:close/>
                  <a:moveTo>
                    <a:pt x="2734910" y="121436"/>
                  </a:moveTo>
                  <a:cubicBezTo>
                    <a:pt x="2739168" y="121436"/>
                    <a:pt x="2742620" y="124888"/>
                    <a:pt x="2742620" y="129146"/>
                  </a:cubicBezTo>
                  <a:cubicBezTo>
                    <a:pt x="2742620" y="133404"/>
                    <a:pt x="2739168" y="136856"/>
                    <a:pt x="2734910" y="136856"/>
                  </a:cubicBezTo>
                  <a:cubicBezTo>
                    <a:pt x="2730652" y="136856"/>
                    <a:pt x="2727200" y="133404"/>
                    <a:pt x="2727200" y="129146"/>
                  </a:cubicBezTo>
                  <a:cubicBezTo>
                    <a:pt x="2727200" y="124888"/>
                    <a:pt x="2730652" y="121436"/>
                    <a:pt x="2734910" y="121436"/>
                  </a:cubicBezTo>
                  <a:close/>
                  <a:moveTo>
                    <a:pt x="2706666" y="121436"/>
                  </a:moveTo>
                  <a:cubicBezTo>
                    <a:pt x="2710924" y="121436"/>
                    <a:pt x="2714376" y="124888"/>
                    <a:pt x="2714376" y="129146"/>
                  </a:cubicBezTo>
                  <a:cubicBezTo>
                    <a:pt x="2714376" y="133404"/>
                    <a:pt x="2710924" y="136856"/>
                    <a:pt x="2706666" y="136856"/>
                  </a:cubicBezTo>
                  <a:cubicBezTo>
                    <a:pt x="2702407" y="136856"/>
                    <a:pt x="2698955" y="133404"/>
                    <a:pt x="2698955" y="129146"/>
                  </a:cubicBezTo>
                  <a:cubicBezTo>
                    <a:pt x="2698955" y="124888"/>
                    <a:pt x="2702407" y="121436"/>
                    <a:pt x="2706666" y="121436"/>
                  </a:cubicBezTo>
                  <a:close/>
                  <a:moveTo>
                    <a:pt x="2678419" y="121436"/>
                  </a:moveTo>
                  <a:cubicBezTo>
                    <a:pt x="2682677" y="121436"/>
                    <a:pt x="2686129" y="124888"/>
                    <a:pt x="2686129" y="129146"/>
                  </a:cubicBezTo>
                  <a:cubicBezTo>
                    <a:pt x="2686129" y="133404"/>
                    <a:pt x="2682677" y="136856"/>
                    <a:pt x="2678419" y="136856"/>
                  </a:cubicBezTo>
                  <a:cubicBezTo>
                    <a:pt x="2674161" y="136856"/>
                    <a:pt x="2670709" y="133404"/>
                    <a:pt x="2670709" y="129146"/>
                  </a:cubicBezTo>
                  <a:cubicBezTo>
                    <a:pt x="2670709" y="124888"/>
                    <a:pt x="2674161" y="121436"/>
                    <a:pt x="2678419" y="121436"/>
                  </a:cubicBezTo>
                  <a:close/>
                  <a:moveTo>
                    <a:pt x="2650174" y="121436"/>
                  </a:moveTo>
                  <a:cubicBezTo>
                    <a:pt x="2654433" y="121436"/>
                    <a:pt x="2657884" y="124888"/>
                    <a:pt x="2657884" y="129146"/>
                  </a:cubicBezTo>
                  <a:cubicBezTo>
                    <a:pt x="2657884" y="133404"/>
                    <a:pt x="2654433" y="136856"/>
                    <a:pt x="2650174" y="136856"/>
                  </a:cubicBezTo>
                  <a:cubicBezTo>
                    <a:pt x="2645916" y="136856"/>
                    <a:pt x="2642464" y="133404"/>
                    <a:pt x="2642464" y="129146"/>
                  </a:cubicBezTo>
                  <a:cubicBezTo>
                    <a:pt x="2642464" y="124888"/>
                    <a:pt x="2645916" y="121436"/>
                    <a:pt x="2650174" y="121436"/>
                  </a:cubicBezTo>
                  <a:close/>
                  <a:moveTo>
                    <a:pt x="2621928" y="121436"/>
                  </a:moveTo>
                  <a:cubicBezTo>
                    <a:pt x="2626187" y="121436"/>
                    <a:pt x="2629639" y="124888"/>
                    <a:pt x="2629639" y="129146"/>
                  </a:cubicBezTo>
                  <a:cubicBezTo>
                    <a:pt x="2629639" y="133404"/>
                    <a:pt x="2626187" y="136856"/>
                    <a:pt x="2621928" y="136856"/>
                  </a:cubicBezTo>
                  <a:cubicBezTo>
                    <a:pt x="2617670" y="136856"/>
                    <a:pt x="2614218" y="133404"/>
                    <a:pt x="2614218" y="129146"/>
                  </a:cubicBezTo>
                  <a:cubicBezTo>
                    <a:pt x="2614218" y="124888"/>
                    <a:pt x="2617670" y="121436"/>
                    <a:pt x="2621928" y="121436"/>
                  </a:cubicBezTo>
                  <a:close/>
                  <a:moveTo>
                    <a:pt x="2593684" y="121436"/>
                  </a:moveTo>
                  <a:cubicBezTo>
                    <a:pt x="2597942" y="121436"/>
                    <a:pt x="2601394" y="124888"/>
                    <a:pt x="2601394" y="129146"/>
                  </a:cubicBezTo>
                  <a:cubicBezTo>
                    <a:pt x="2601394" y="133404"/>
                    <a:pt x="2597942" y="136856"/>
                    <a:pt x="2593684" y="136856"/>
                  </a:cubicBezTo>
                  <a:cubicBezTo>
                    <a:pt x="2589425" y="136856"/>
                    <a:pt x="2585973" y="133404"/>
                    <a:pt x="2585973" y="129146"/>
                  </a:cubicBezTo>
                  <a:cubicBezTo>
                    <a:pt x="2585973" y="124888"/>
                    <a:pt x="2589425" y="121436"/>
                    <a:pt x="2593684" y="121436"/>
                  </a:cubicBezTo>
                  <a:close/>
                  <a:moveTo>
                    <a:pt x="2565437" y="121436"/>
                  </a:moveTo>
                  <a:cubicBezTo>
                    <a:pt x="2569696" y="121436"/>
                    <a:pt x="2573147" y="124888"/>
                    <a:pt x="2573147" y="129146"/>
                  </a:cubicBezTo>
                  <a:cubicBezTo>
                    <a:pt x="2573147" y="133404"/>
                    <a:pt x="2569696" y="136856"/>
                    <a:pt x="2565437" y="136856"/>
                  </a:cubicBezTo>
                  <a:cubicBezTo>
                    <a:pt x="2561179" y="136856"/>
                    <a:pt x="2557727" y="133404"/>
                    <a:pt x="2557727" y="129146"/>
                  </a:cubicBezTo>
                  <a:cubicBezTo>
                    <a:pt x="2557727" y="124888"/>
                    <a:pt x="2561179" y="121436"/>
                    <a:pt x="2565437" y="121436"/>
                  </a:cubicBezTo>
                  <a:close/>
                  <a:moveTo>
                    <a:pt x="2537193" y="121436"/>
                  </a:moveTo>
                  <a:cubicBezTo>
                    <a:pt x="2541451" y="121436"/>
                    <a:pt x="2544903" y="124888"/>
                    <a:pt x="2544903" y="129146"/>
                  </a:cubicBezTo>
                  <a:cubicBezTo>
                    <a:pt x="2544903" y="133404"/>
                    <a:pt x="2541451" y="136856"/>
                    <a:pt x="2537193" y="136856"/>
                  </a:cubicBezTo>
                  <a:cubicBezTo>
                    <a:pt x="2532934" y="136856"/>
                    <a:pt x="2529482" y="133404"/>
                    <a:pt x="2529482" y="129146"/>
                  </a:cubicBezTo>
                  <a:cubicBezTo>
                    <a:pt x="2529482" y="124888"/>
                    <a:pt x="2532934" y="121436"/>
                    <a:pt x="2537193" y="121436"/>
                  </a:cubicBezTo>
                  <a:close/>
                  <a:moveTo>
                    <a:pt x="2508946" y="121436"/>
                  </a:moveTo>
                  <a:cubicBezTo>
                    <a:pt x="2513204" y="121436"/>
                    <a:pt x="2516657" y="124888"/>
                    <a:pt x="2516657" y="129146"/>
                  </a:cubicBezTo>
                  <a:cubicBezTo>
                    <a:pt x="2516657" y="133404"/>
                    <a:pt x="2513204" y="136856"/>
                    <a:pt x="2508946" y="136856"/>
                  </a:cubicBezTo>
                  <a:cubicBezTo>
                    <a:pt x="2504688" y="136856"/>
                    <a:pt x="2501236" y="133404"/>
                    <a:pt x="2501236" y="129146"/>
                  </a:cubicBezTo>
                  <a:cubicBezTo>
                    <a:pt x="2501236" y="124888"/>
                    <a:pt x="2504688" y="121436"/>
                    <a:pt x="2508946" y="121436"/>
                  </a:cubicBezTo>
                  <a:close/>
                  <a:moveTo>
                    <a:pt x="2480702" y="121436"/>
                  </a:moveTo>
                  <a:cubicBezTo>
                    <a:pt x="2484960" y="121436"/>
                    <a:pt x="2488412" y="124888"/>
                    <a:pt x="2488412" y="129146"/>
                  </a:cubicBezTo>
                  <a:cubicBezTo>
                    <a:pt x="2488412" y="133404"/>
                    <a:pt x="2484960" y="136856"/>
                    <a:pt x="2480702" y="136856"/>
                  </a:cubicBezTo>
                  <a:cubicBezTo>
                    <a:pt x="2476443" y="136856"/>
                    <a:pt x="2472991" y="133404"/>
                    <a:pt x="2472991" y="129146"/>
                  </a:cubicBezTo>
                  <a:cubicBezTo>
                    <a:pt x="2472991" y="124888"/>
                    <a:pt x="2476443" y="121436"/>
                    <a:pt x="2480702" y="121436"/>
                  </a:cubicBezTo>
                  <a:close/>
                  <a:moveTo>
                    <a:pt x="2452455" y="121436"/>
                  </a:moveTo>
                  <a:cubicBezTo>
                    <a:pt x="2456713" y="121436"/>
                    <a:pt x="2460165" y="124888"/>
                    <a:pt x="2460165" y="129146"/>
                  </a:cubicBezTo>
                  <a:cubicBezTo>
                    <a:pt x="2460165" y="133404"/>
                    <a:pt x="2456713" y="136856"/>
                    <a:pt x="2452455" y="136856"/>
                  </a:cubicBezTo>
                  <a:cubicBezTo>
                    <a:pt x="2448197" y="136856"/>
                    <a:pt x="2444745" y="133404"/>
                    <a:pt x="2444745" y="129146"/>
                  </a:cubicBezTo>
                  <a:cubicBezTo>
                    <a:pt x="2444745" y="124888"/>
                    <a:pt x="2448197" y="121436"/>
                    <a:pt x="2452455" y="121436"/>
                  </a:cubicBezTo>
                  <a:close/>
                  <a:moveTo>
                    <a:pt x="2424211" y="121436"/>
                  </a:moveTo>
                  <a:cubicBezTo>
                    <a:pt x="2428469" y="121436"/>
                    <a:pt x="2431921" y="124888"/>
                    <a:pt x="2431921" y="129146"/>
                  </a:cubicBezTo>
                  <a:cubicBezTo>
                    <a:pt x="2431921" y="133404"/>
                    <a:pt x="2428469" y="136856"/>
                    <a:pt x="2424211" y="136856"/>
                  </a:cubicBezTo>
                  <a:cubicBezTo>
                    <a:pt x="2419952" y="136856"/>
                    <a:pt x="2416500" y="133404"/>
                    <a:pt x="2416500" y="129146"/>
                  </a:cubicBezTo>
                  <a:cubicBezTo>
                    <a:pt x="2416500" y="124888"/>
                    <a:pt x="2419952" y="121436"/>
                    <a:pt x="2424211" y="121436"/>
                  </a:cubicBezTo>
                  <a:close/>
                  <a:moveTo>
                    <a:pt x="2395964" y="121436"/>
                  </a:moveTo>
                  <a:cubicBezTo>
                    <a:pt x="2400223" y="121436"/>
                    <a:pt x="2403675" y="124888"/>
                    <a:pt x="2403675" y="129146"/>
                  </a:cubicBezTo>
                  <a:cubicBezTo>
                    <a:pt x="2403675" y="133404"/>
                    <a:pt x="2400223" y="136856"/>
                    <a:pt x="2395964" y="136856"/>
                  </a:cubicBezTo>
                  <a:cubicBezTo>
                    <a:pt x="2391706" y="136856"/>
                    <a:pt x="2388254" y="133404"/>
                    <a:pt x="2388254" y="129146"/>
                  </a:cubicBezTo>
                  <a:cubicBezTo>
                    <a:pt x="2388254" y="124888"/>
                    <a:pt x="2391706" y="121436"/>
                    <a:pt x="2395964" y="121436"/>
                  </a:cubicBezTo>
                  <a:close/>
                  <a:moveTo>
                    <a:pt x="2367720" y="121436"/>
                  </a:moveTo>
                  <a:cubicBezTo>
                    <a:pt x="2371978" y="121436"/>
                    <a:pt x="2375430" y="124888"/>
                    <a:pt x="2375430" y="129146"/>
                  </a:cubicBezTo>
                  <a:cubicBezTo>
                    <a:pt x="2375430" y="133404"/>
                    <a:pt x="2371978" y="136856"/>
                    <a:pt x="2367720" y="136856"/>
                  </a:cubicBezTo>
                  <a:cubicBezTo>
                    <a:pt x="2363461" y="136856"/>
                    <a:pt x="2360009" y="133404"/>
                    <a:pt x="2360009" y="129146"/>
                  </a:cubicBezTo>
                  <a:cubicBezTo>
                    <a:pt x="2360009" y="124888"/>
                    <a:pt x="2363461" y="121436"/>
                    <a:pt x="2367720" y="121436"/>
                  </a:cubicBezTo>
                  <a:close/>
                  <a:moveTo>
                    <a:pt x="2339473" y="121436"/>
                  </a:moveTo>
                  <a:cubicBezTo>
                    <a:pt x="2343732" y="121436"/>
                    <a:pt x="2347184" y="124888"/>
                    <a:pt x="2347184" y="129146"/>
                  </a:cubicBezTo>
                  <a:cubicBezTo>
                    <a:pt x="2347184" y="133404"/>
                    <a:pt x="2343732" y="136856"/>
                    <a:pt x="2339473" y="136856"/>
                  </a:cubicBezTo>
                  <a:cubicBezTo>
                    <a:pt x="2335215" y="136856"/>
                    <a:pt x="2331763" y="133404"/>
                    <a:pt x="2331763" y="129146"/>
                  </a:cubicBezTo>
                  <a:cubicBezTo>
                    <a:pt x="2331763" y="124888"/>
                    <a:pt x="2335215" y="121436"/>
                    <a:pt x="2339473" y="121436"/>
                  </a:cubicBezTo>
                  <a:close/>
                  <a:moveTo>
                    <a:pt x="2311229" y="121436"/>
                  </a:moveTo>
                  <a:cubicBezTo>
                    <a:pt x="2315487" y="121436"/>
                    <a:pt x="2318939" y="124888"/>
                    <a:pt x="2318939" y="129146"/>
                  </a:cubicBezTo>
                  <a:cubicBezTo>
                    <a:pt x="2318939" y="133404"/>
                    <a:pt x="2315487" y="136856"/>
                    <a:pt x="2311229" y="136856"/>
                  </a:cubicBezTo>
                  <a:cubicBezTo>
                    <a:pt x="2306970" y="136856"/>
                    <a:pt x="2303518" y="133404"/>
                    <a:pt x="2303518" y="129146"/>
                  </a:cubicBezTo>
                  <a:cubicBezTo>
                    <a:pt x="2303518" y="124888"/>
                    <a:pt x="2306970" y="121436"/>
                    <a:pt x="2311229" y="121436"/>
                  </a:cubicBezTo>
                  <a:close/>
                  <a:moveTo>
                    <a:pt x="2282982" y="121436"/>
                  </a:moveTo>
                  <a:cubicBezTo>
                    <a:pt x="2287241" y="121436"/>
                    <a:pt x="2290693" y="124888"/>
                    <a:pt x="2290693" y="129146"/>
                  </a:cubicBezTo>
                  <a:cubicBezTo>
                    <a:pt x="2290693" y="133404"/>
                    <a:pt x="2287241" y="136856"/>
                    <a:pt x="2282982" y="136856"/>
                  </a:cubicBezTo>
                  <a:cubicBezTo>
                    <a:pt x="2278724" y="136856"/>
                    <a:pt x="2275272" y="133404"/>
                    <a:pt x="2275272" y="129146"/>
                  </a:cubicBezTo>
                  <a:cubicBezTo>
                    <a:pt x="2275272" y="124888"/>
                    <a:pt x="2278724" y="121436"/>
                    <a:pt x="2282982" y="121436"/>
                  </a:cubicBezTo>
                  <a:close/>
                  <a:moveTo>
                    <a:pt x="2254738" y="121436"/>
                  </a:moveTo>
                  <a:cubicBezTo>
                    <a:pt x="2258996" y="121436"/>
                    <a:pt x="2262448" y="124888"/>
                    <a:pt x="2262448" y="129146"/>
                  </a:cubicBezTo>
                  <a:cubicBezTo>
                    <a:pt x="2262448" y="133404"/>
                    <a:pt x="2258996" y="136856"/>
                    <a:pt x="2254738" y="136856"/>
                  </a:cubicBezTo>
                  <a:cubicBezTo>
                    <a:pt x="2250479" y="136856"/>
                    <a:pt x="2247027" y="133404"/>
                    <a:pt x="2247027" y="129146"/>
                  </a:cubicBezTo>
                  <a:cubicBezTo>
                    <a:pt x="2247027" y="124888"/>
                    <a:pt x="2250479" y="121436"/>
                    <a:pt x="2254738" y="121436"/>
                  </a:cubicBezTo>
                  <a:close/>
                  <a:moveTo>
                    <a:pt x="2226491" y="121436"/>
                  </a:moveTo>
                  <a:cubicBezTo>
                    <a:pt x="2230750" y="121436"/>
                    <a:pt x="2234202" y="124888"/>
                    <a:pt x="2234202" y="129146"/>
                  </a:cubicBezTo>
                  <a:cubicBezTo>
                    <a:pt x="2234202" y="133404"/>
                    <a:pt x="2230750" y="136856"/>
                    <a:pt x="2226491" y="136856"/>
                  </a:cubicBezTo>
                  <a:cubicBezTo>
                    <a:pt x="2222233" y="136856"/>
                    <a:pt x="2218781" y="133404"/>
                    <a:pt x="2218781" y="129146"/>
                  </a:cubicBezTo>
                  <a:cubicBezTo>
                    <a:pt x="2218781" y="124888"/>
                    <a:pt x="2222233" y="121436"/>
                    <a:pt x="2226491" y="121436"/>
                  </a:cubicBezTo>
                  <a:close/>
                  <a:moveTo>
                    <a:pt x="2198247" y="121436"/>
                  </a:moveTo>
                  <a:cubicBezTo>
                    <a:pt x="2202505" y="121436"/>
                    <a:pt x="2205957" y="124888"/>
                    <a:pt x="2205957" y="129146"/>
                  </a:cubicBezTo>
                  <a:cubicBezTo>
                    <a:pt x="2205957" y="133404"/>
                    <a:pt x="2202505" y="136856"/>
                    <a:pt x="2198247" y="136856"/>
                  </a:cubicBezTo>
                  <a:cubicBezTo>
                    <a:pt x="2193989" y="136856"/>
                    <a:pt x="2190537" y="133404"/>
                    <a:pt x="2190537" y="129146"/>
                  </a:cubicBezTo>
                  <a:cubicBezTo>
                    <a:pt x="2190537" y="124888"/>
                    <a:pt x="2193989" y="121436"/>
                    <a:pt x="2198247" y="121436"/>
                  </a:cubicBezTo>
                  <a:close/>
                  <a:moveTo>
                    <a:pt x="2170000" y="121436"/>
                  </a:moveTo>
                  <a:cubicBezTo>
                    <a:pt x="2174259" y="121436"/>
                    <a:pt x="2177710" y="124888"/>
                    <a:pt x="2177710" y="129146"/>
                  </a:cubicBezTo>
                  <a:cubicBezTo>
                    <a:pt x="2177710" y="133404"/>
                    <a:pt x="2174259" y="136856"/>
                    <a:pt x="2170000" y="136856"/>
                  </a:cubicBezTo>
                  <a:cubicBezTo>
                    <a:pt x="2165742" y="136856"/>
                    <a:pt x="2162290" y="133404"/>
                    <a:pt x="2162290" y="129146"/>
                  </a:cubicBezTo>
                  <a:cubicBezTo>
                    <a:pt x="2162290" y="124888"/>
                    <a:pt x="2165742" y="121436"/>
                    <a:pt x="2170000" y="121436"/>
                  </a:cubicBezTo>
                  <a:close/>
                  <a:moveTo>
                    <a:pt x="2141756" y="121436"/>
                  </a:moveTo>
                  <a:cubicBezTo>
                    <a:pt x="2146014" y="121436"/>
                    <a:pt x="2149466" y="124888"/>
                    <a:pt x="2149466" y="129146"/>
                  </a:cubicBezTo>
                  <a:cubicBezTo>
                    <a:pt x="2149466" y="133404"/>
                    <a:pt x="2146014" y="136856"/>
                    <a:pt x="2141756" y="136856"/>
                  </a:cubicBezTo>
                  <a:cubicBezTo>
                    <a:pt x="2137497" y="136856"/>
                    <a:pt x="2134045" y="133404"/>
                    <a:pt x="2134045" y="129146"/>
                  </a:cubicBezTo>
                  <a:cubicBezTo>
                    <a:pt x="2134045" y="124888"/>
                    <a:pt x="2137497" y="121436"/>
                    <a:pt x="2141756" y="121436"/>
                  </a:cubicBezTo>
                  <a:close/>
                  <a:moveTo>
                    <a:pt x="2113510" y="121436"/>
                  </a:moveTo>
                  <a:cubicBezTo>
                    <a:pt x="2117768" y="121436"/>
                    <a:pt x="2121220" y="124888"/>
                    <a:pt x="2121220" y="129146"/>
                  </a:cubicBezTo>
                  <a:cubicBezTo>
                    <a:pt x="2121220" y="133404"/>
                    <a:pt x="2117768" y="136856"/>
                    <a:pt x="2113510" y="136856"/>
                  </a:cubicBezTo>
                  <a:cubicBezTo>
                    <a:pt x="2109251" y="136856"/>
                    <a:pt x="2105799" y="133404"/>
                    <a:pt x="2105799" y="129146"/>
                  </a:cubicBezTo>
                  <a:cubicBezTo>
                    <a:pt x="2105799" y="124888"/>
                    <a:pt x="2109251" y="121436"/>
                    <a:pt x="2113510" y="121436"/>
                  </a:cubicBezTo>
                  <a:close/>
                  <a:moveTo>
                    <a:pt x="2085265" y="121436"/>
                  </a:moveTo>
                  <a:cubicBezTo>
                    <a:pt x="2089523" y="121436"/>
                    <a:pt x="2092975" y="124888"/>
                    <a:pt x="2092975" y="129146"/>
                  </a:cubicBezTo>
                  <a:cubicBezTo>
                    <a:pt x="2092975" y="133404"/>
                    <a:pt x="2089523" y="136856"/>
                    <a:pt x="2085265" y="136856"/>
                  </a:cubicBezTo>
                  <a:cubicBezTo>
                    <a:pt x="2081007" y="136856"/>
                    <a:pt x="2077555" y="133404"/>
                    <a:pt x="2077555" y="129146"/>
                  </a:cubicBezTo>
                  <a:cubicBezTo>
                    <a:pt x="2077555" y="124888"/>
                    <a:pt x="2081007" y="121436"/>
                    <a:pt x="2085265" y="121436"/>
                  </a:cubicBezTo>
                  <a:close/>
                  <a:moveTo>
                    <a:pt x="2057018" y="121436"/>
                  </a:moveTo>
                  <a:cubicBezTo>
                    <a:pt x="2061277" y="121436"/>
                    <a:pt x="2064729" y="124888"/>
                    <a:pt x="2064729" y="129146"/>
                  </a:cubicBezTo>
                  <a:cubicBezTo>
                    <a:pt x="2064729" y="133404"/>
                    <a:pt x="2061276" y="136856"/>
                    <a:pt x="2057018" y="136856"/>
                  </a:cubicBezTo>
                  <a:cubicBezTo>
                    <a:pt x="2052760" y="136856"/>
                    <a:pt x="2049308" y="133404"/>
                    <a:pt x="2049308" y="129146"/>
                  </a:cubicBezTo>
                  <a:cubicBezTo>
                    <a:pt x="2049308" y="124888"/>
                    <a:pt x="2052760" y="121436"/>
                    <a:pt x="2057018" y="121436"/>
                  </a:cubicBezTo>
                  <a:close/>
                  <a:moveTo>
                    <a:pt x="2028774" y="121436"/>
                  </a:moveTo>
                  <a:cubicBezTo>
                    <a:pt x="2033032" y="121436"/>
                    <a:pt x="2036484" y="124888"/>
                    <a:pt x="2036484" y="129146"/>
                  </a:cubicBezTo>
                  <a:cubicBezTo>
                    <a:pt x="2036484" y="133404"/>
                    <a:pt x="2033032" y="136856"/>
                    <a:pt x="2028774" y="136856"/>
                  </a:cubicBezTo>
                  <a:cubicBezTo>
                    <a:pt x="2024515" y="136856"/>
                    <a:pt x="2021064" y="133404"/>
                    <a:pt x="2021064" y="129146"/>
                  </a:cubicBezTo>
                  <a:cubicBezTo>
                    <a:pt x="2021064" y="124888"/>
                    <a:pt x="2024515" y="121436"/>
                    <a:pt x="2028774" y="121436"/>
                  </a:cubicBezTo>
                  <a:close/>
                  <a:moveTo>
                    <a:pt x="2000528" y="121436"/>
                  </a:moveTo>
                  <a:cubicBezTo>
                    <a:pt x="2004786" y="121436"/>
                    <a:pt x="2008238" y="124888"/>
                    <a:pt x="2008238" y="129146"/>
                  </a:cubicBezTo>
                  <a:cubicBezTo>
                    <a:pt x="2008238" y="133404"/>
                    <a:pt x="2004786" y="136856"/>
                    <a:pt x="2000528" y="136856"/>
                  </a:cubicBezTo>
                  <a:cubicBezTo>
                    <a:pt x="1996269" y="136856"/>
                    <a:pt x="1992818" y="133404"/>
                    <a:pt x="1992818" y="129146"/>
                  </a:cubicBezTo>
                  <a:cubicBezTo>
                    <a:pt x="1992818" y="124888"/>
                    <a:pt x="1996269" y="121436"/>
                    <a:pt x="2000528" y="121436"/>
                  </a:cubicBezTo>
                  <a:close/>
                  <a:moveTo>
                    <a:pt x="1972283" y="121436"/>
                  </a:moveTo>
                  <a:cubicBezTo>
                    <a:pt x="1976541" y="121436"/>
                    <a:pt x="1979993" y="124888"/>
                    <a:pt x="1979993" y="129146"/>
                  </a:cubicBezTo>
                  <a:cubicBezTo>
                    <a:pt x="1979993" y="133404"/>
                    <a:pt x="1976541" y="136856"/>
                    <a:pt x="1972283" y="136856"/>
                  </a:cubicBezTo>
                  <a:cubicBezTo>
                    <a:pt x="1968025" y="136856"/>
                    <a:pt x="1964573" y="133404"/>
                    <a:pt x="1964573" y="129146"/>
                  </a:cubicBezTo>
                  <a:cubicBezTo>
                    <a:pt x="1964573" y="124888"/>
                    <a:pt x="1968025" y="121436"/>
                    <a:pt x="1972283" y="121436"/>
                  </a:cubicBezTo>
                  <a:close/>
                  <a:moveTo>
                    <a:pt x="1944037" y="121436"/>
                  </a:moveTo>
                  <a:cubicBezTo>
                    <a:pt x="1948295" y="121436"/>
                    <a:pt x="1951747" y="124888"/>
                    <a:pt x="1951747" y="129146"/>
                  </a:cubicBezTo>
                  <a:cubicBezTo>
                    <a:pt x="1951747" y="133404"/>
                    <a:pt x="1948295" y="136856"/>
                    <a:pt x="1944037" y="136856"/>
                  </a:cubicBezTo>
                  <a:cubicBezTo>
                    <a:pt x="1939778" y="136856"/>
                    <a:pt x="1936327" y="133404"/>
                    <a:pt x="1936327" y="129146"/>
                  </a:cubicBezTo>
                  <a:cubicBezTo>
                    <a:pt x="1936327" y="124888"/>
                    <a:pt x="1939778" y="121436"/>
                    <a:pt x="1944037" y="121436"/>
                  </a:cubicBezTo>
                  <a:close/>
                  <a:moveTo>
                    <a:pt x="1915792" y="121436"/>
                  </a:moveTo>
                  <a:cubicBezTo>
                    <a:pt x="1920050" y="121436"/>
                    <a:pt x="1923502" y="124888"/>
                    <a:pt x="1923502" y="129146"/>
                  </a:cubicBezTo>
                  <a:cubicBezTo>
                    <a:pt x="1923502" y="133404"/>
                    <a:pt x="1920050" y="136856"/>
                    <a:pt x="1915792" y="136856"/>
                  </a:cubicBezTo>
                  <a:cubicBezTo>
                    <a:pt x="1911534" y="136856"/>
                    <a:pt x="1908082" y="133404"/>
                    <a:pt x="1908082" y="129146"/>
                  </a:cubicBezTo>
                  <a:cubicBezTo>
                    <a:pt x="1908082" y="124888"/>
                    <a:pt x="1911534" y="121436"/>
                    <a:pt x="1915792" y="121436"/>
                  </a:cubicBezTo>
                  <a:close/>
                  <a:moveTo>
                    <a:pt x="1887546" y="121436"/>
                  </a:moveTo>
                  <a:cubicBezTo>
                    <a:pt x="1891804" y="121436"/>
                    <a:pt x="1895256" y="124888"/>
                    <a:pt x="1895256" y="129146"/>
                  </a:cubicBezTo>
                  <a:cubicBezTo>
                    <a:pt x="1895256" y="133404"/>
                    <a:pt x="1891804" y="136856"/>
                    <a:pt x="1887546" y="136856"/>
                  </a:cubicBezTo>
                  <a:cubicBezTo>
                    <a:pt x="1883287" y="136856"/>
                    <a:pt x="1879836" y="133404"/>
                    <a:pt x="1879836" y="129146"/>
                  </a:cubicBezTo>
                  <a:cubicBezTo>
                    <a:pt x="1879836" y="124888"/>
                    <a:pt x="1883287" y="121436"/>
                    <a:pt x="1887546" y="121436"/>
                  </a:cubicBezTo>
                  <a:close/>
                  <a:moveTo>
                    <a:pt x="1859300" y="121436"/>
                  </a:moveTo>
                  <a:cubicBezTo>
                    <a:pt x="1863558" y="121436"/>
                    <a:pt x="1867010" y="124888"/>
                    <a:pt x="1867010" y="129146"/>
                  </a:cubicBezTo>
                  <a:cubicBezTo>
                    <a:pt x="1867010" y="133404"/>
                    <a:pt x="1863558" y="136856"/>
                    <a:pt x="1859300" y="136856"/>
                  </a:cubicBezTo>
                  <a:cubicBezTo>
                    <a:pt x="1855042" y="136856"/>
                    <a:pt x="1851590" y="133404"/>
                    <a:pt x="1851590" y="129146"/>
                  </a:cubicBezTo>
                  <a:cubicBezTo>
                    <a:pt x="1851590" y="124888"/>
                    <a:pt x="1855042" y="121436"/>
                    <a:pt x="1859300" y="121436"/>
                  </a:cubicBezTo>
                  <a:close/>
                  <a:moveTo>
                    <a:pt x="1831055" y="121436"/>
                  </a:moveTo>
                  <a:cubicBezTo>
                    <a:pt x="1835313" y="121436"/>
                    <a:pt x="1838765" y="124888"/>
                    <a:pt x="1838765" y="129146"/>
                  </a:cubicBezTo>
                  <a:cubicBezTo>
                    <a:pt x="1838765" y="133404"/>
                    <a:pt x="1835313" y="136856"/>
                    <a:pt x="1831055" y="136856"/>
                  </a:cubicBezTo>
                  <a:cubicBezTo>
                    <a:pt x="1826796" y="136856"/>
                    <a:pt x="1823344" y="133404"/>
                    <a:pt x="1823344" y="129146"/>
                  </a:cubicBezTo>
                  <a:cubicBezTo>
                    <a:pt x="1823344" y="124888"/>
                    <a:pt x="1826796" y="121436"/>
                    <a:pt x="1831055" y="121436"/>
                  </a:cubicBezTo>
                  <a:close/>
                  <a:moveTo>
                    <a:pt x="1802810" y="121436"/>
                  </a:moveTo>
                  <a:cubicBezTo>
                    <a:pt x="1807067" y="121436"/>
                    <a:pt x="1810519" y="124888"/>
                    <a:pt x="1810519" y="129146"/>
                  </a:cubicBezTo>
                  <a:cubicBezTo>
                    <a:pt x="1810519" y="133404"/>
                    <a:pt x="1807067" y="136856"/>
                    <a:pt x="1802810" y="136856"/>
                  </a:cubicBezTo>
                  <a:cubicBezTo>
                    <a:pt x="1798551" y="136856"/>
                    <a:pt x="1795099" y="133404"/>
                    <a:pt x="1795099" y="129146"/>
                  </a:cubicBezTo>
                  <a:cubicBezTo>
                    <a:pt x="1795099" y="124888"/>
                    <a:pt x="1798551" y="121436"/>
                    <a:pt x="1802810" y="121436"/>
                  </a:cubicBezTo>
                  <a:close/>
                  <a:moveTo>
                    <a:pt x="1774564" y="121436"/>
                  </a:moveTo>
                  <a:cubicBezTo>
                    <a:pt x="1778822" y="121436"/>
                    <a:pt x="1782275" y="124888"/>
                    <a:pt x="1782275" y="129146"/>
                  </a:cubicBezTo>
                  <a:cubicBezTo>
                    <a:pt x="1782275" y="133404"/>
                    <a:pt x="1778822" y="136856"/>
                    <a:pt x="1774564" y="136856"/>
                  </a:cubicBezTo>
                  <a:cubicBezTo>
                    <a:pt x="1770306" y="136856"/>
                    <a:pt x="1766854" y="133404"/>
                    <a:pt x="1766854" y="129146"/>
                  </a:cubicBezTo>
                  <a:cubicBezTo>
                    <a:pt x="1766854" y="124888"/>
                    <a:pt x="1770306" y="121436"/>
                    <a:pt x="1774564" y="121436"/>
                  </a:cubicBezTo>
                  <a:close/>
                  <a:moveTo>
                    <a:pt x="1746319" y="121436"/>
                  </a:moveTo>
                  <a:cubicBezTo>
                    <a:pt x="1750577" y="121436"/>
                    <a:pt x="1754029" y="124888"/>
                    <a:pt x="1754029" y="129146"/>
                  </a:cubicBezTo>
                  <a:cubicBezTo>
                    <a:pt x="1754029" y="133404"/>
                    <a:pt x="1750577" y="136856"/>
                    <a:pt x="1746319" y="136856"/>
                  </a:cubicBezTo>
                  <a:cubicBezTo>
                    <a:pt x="1742060" y="136856"/>
                    <a:pt x="1738609" y="133404"/>
                    <a:pt x="1738609" y="129146"/>
                  </a:cubicBezTo>
                  <a:cubicBezTo>
                    <a:pt x="1738609" y="124888"/>
                    <a:pt x="1742060" y="121436"/>
                    <a:pt x="1746319" y="121436"/>
                  </a:cubicBezTo>
                  <a:close/>
                  <a:moveTo>
                    <a:pt x="1718073" y="121436"/>
                  </a:moveTo>
                  <a:cubicBezTo>
                    <a:pt x="1722331" y="121436"/>
                    <a:pt x="1725783" y="124888"/>
                    <a:pt x="1725783" y="129146"/>
                  </a:cubicBezTo>
                  <a:cubicBezTo>
                    <a:pt x="1725783" y="133404"/>
                    <a:pt x="1722331" y="136856"/>
                    <a:pt x="1718073" y="136856"/>
                  </a:cubicBezTo>
                  <a:cubicBezTo>
                    <a:pt x="1713815" y="136856"/>
                    <a:pt x="1710363" y="133404"/>
                    <a:pt x="1710363" y="129146"/>
                  </a:cubicBezTo>
                  <a:cubicBezTo>
                    <a:pt x="1710363" y="124888"/>
                    <a:pt x="1713815" y="121436"/>
                    <a:pt x="1718073" y="121436"/>
                  </a:cubicBezTo>
                  <a:close/>
                  <a:moveTo>
                    <a:pt x="1689855" y="121436"/>
                  </a:moveTo>
                  <a:cubicBezTo>
                    <a:pt x="1694113" y="121436"/>
                    <a:pt x="1697565" y="124887"/>
                    <a:pt x="1697565" y="129146"/>
                  </a:cubicBezTo>
                  <a:cubicBezTo>
                    <a:pt x="1697565" y="133404"/>
                    <a:pt x="1694113" y="136856"/>
                    <a:pt x="1689855" y="136856"/>
                  </a:cubicBezTo>
                  <a:cubicBezTo>
                    <a:pt x="1685597" y="136856"/>
                    <a:pt x="1682145" y="133404"/>
                    <a:pt x="1682145" y="129146"/>
                  </a:cubicBezTo>
                  <a:cubicBezTo>
                    <a:pt x="1682145" y="124887"/>
                    <a:pt x="1685597" y="121436"/>
                    <a:pt x="1689855" y="121436"/>
                  </a:cubicBezTo>
                  <a:close/>
                  <a:moveTo>
                    <a:pt x="1661617" y="121436"/>
                  </a:moveTo>
                  <a:cubicBezTo>
                    <a:pt x="1665875" y="121436"/>
                    <a:pt x="1669327" y="124887"/>
                    <a:pt x="1669327" y="129146"/>
                  </a:cubicBezTo>
                  <a:cubicBezTo>
                    <a:pt x="1669327" y="133404"/>
                    <a:pt x="1665875" y="136856"/>
                    <a:pt x="1661617" y="136856"/>
                  </a:cubicBezTo>
                  <a:cubicBezTo>
                    <a:pt x="1657358" y="136856"/>
                    <a:pt x="1653906" y="133404"/>
                    <a:pt x="1653906" y="129146"/>
                  </a:cubicBezTo>
                  <a:cubicBezTo>
                    <a:pt x="1653906" y="124887"/>
                    <a:pt x="1657358" y="121436"/>
                    <a:pt x="1661617" y="121436"/>
                  </a:cubicBezTo>
                  <a:close/>
                  <a:moveTo>
                    <a:pt x="1633372" y="121436"/>
                  </a:moveTo>
                  <a:cubicBezTo>
                    <a:pt x="1637630" y="121436"/>
                    <a:pt x="1641082" y="124887"/>
                    <a:pt x="1641082" y="129146"/>
                  </a:cubicBezTo>
                  <a:cubicBezTo>
                    <a:pt x="1641082" y="133404"/>
                    <a:pt x="1637630" y="136856"/>
                    <a:pt x="1633372" y="136856"/>
                  </a:cubicBezTo>
                  <a:cubicBezTo>
                    <a:pt x="1629114" y="136856"/>
                    <a:pt x="1625662" y="133404"/>
                    <a:pt x="1625662" y="129146"/>
                  </a:cubicBezTo>
                  <a:cubicBezTo>
                    <a:pt x="1625662" y="124887"/>
                    <a:pt x="1629114" y="121436"/>
                    <a:pt x="1633372" y="121436"/>
                  </a:cubicBezTo>
                  <a:close/>
                  <a:moveTo>
                    <a:pt x="1605126" y="121436"/>
                  </a:moveTo>
                  <a:cubicBezTo>
                    <a:pt x="1609384" y="121436"/>
                    <a:pt x="1612836" y="124887"/>
                    <a:pt x="1612836" y="129146"/>
                  </a:cubicBezTo>
                  <a:cubicBezTo>
                    <a:pt x="1612836" y="133404"/>
                    <a:pt x="1609384" y="136856"/>
                    <a:pt x="1605126" y="136856"/>
                  </a:cubicBezTo>
                  <a:cubicBezTo>
                    <a:pt x="1600868" y="136856"/>
                    <a:pt x="1597416" y="133404"/>
                    <a:pt x="1597416" y="129146"/>
                  </a:cubicBezTo>
                  <a:cubicBezTo>
                    <a:pt x="1597416" y="124887"/>
                    <a:pt x="1600868" y="121436"/>
                    <a:pt x="1605126" y="121436"/>
                  </a:cubicBezTo>
                  <a:close/>
                  <a:moveTo>
                    <a:pt x="1576881" y="121436"/>
                  </a:moveTo>
                  <a:cubicBezTo>
                    <a:pt x="1581139" y="121436"/>
                    <a:pt x="1584591" y="124887"/>
                    <a:pt x="1584591" y="129146"/>
                  </a:cubicBezTo>
                  <a:cubicBezTo>
                    <a:pt x="1584591" y="133404"/>
                    <a:pt x="1581139" y="136856"/>
                    <a:pt x="1576881" y="136856"/>
                  </a:cubicBezTo>
                  <a:cubicBezTo>
                    <a:pt x="1572623" y="136856"/>
                    <a:pt x="1569171" y="133404"/>
                    <a:pt x="1569171" y="129146"/>
                  </a:cubicBezTo>
                  <a:cubicBezTo>
                    <a:pt x="1569171" y="124887"/>
                    <a:pt x="1572623" y="121436"/>
                    <a:pt x="1576881" y="121436"/>
                  </a:cubicBezTo>
                  <a:close/>
                  <a:moveTo>
                    <a:pt x="1548635" y="121436"/>
                  </a:moveTo>
                  <a:cubicBezTo>
                    <a:pt x="1552893" y="121436"/>
                    <a:pt x="1556345" y="124887"/>
                    <a:pt x="1556345" y="129146"/>
                  </a:cubicBezTo>
                  <a:cubicBezTo>
                    <a:pt x="1556345" y="133404"/>
                    <a:pt x="1552893" y="136856"/>
                    <a:pt x="1548635" y="136856"/>
                  </a:cubicBezTo>
                  <a:cubicBezTo>
                    <a:pt x="1544376" y="136856"/>
                    <a:pt x="1540925" y="133404"/>
                    <a:pt x="1540925" y="129146"/>
                  </a:cubicBezTo>
                  <a:cubicBezTo>
                    <a:pt x="1540925" y="124887"/>
                    <a:pt x="1544376" y="121436"/>
                    <a:pt x="1548635" y="121436"/>
                  </a:cubicBezTo>
                  <a:close/>
                  <a:moveTo>
                    <a:pt x="1520390" y="121436"/>
                  </a:moveTo>
                  <a:cubicBezTo>
                    <a:pt x="1524648" y="121436"/>
                    <a:pt x="1528100" y="124887"/>
                    <a:pt x="1528100" y="129146"/>
                  </a:cubicBezTo>
                  <a:cubicBezTo>
                    <a:pt x="1528100" y="133404"/>
                    <a:pt x="1524648" y="136856"/>
                    <a:pt x="1520390" y="136856"/>
                  </a:cubicBezTo>
                  <a:cubicBezTo>
                    <a:pt x="1516132" y="136856"/>
                    <a:pt x="1512680" y="133404"/>
                    <a:pt x="1512680" y="129146"/>
                  </a:cubicBezTo>
                  <a:cubicBezTo>
                    <a:pt x="1512680" y="124887"/>
                    <a:pt x="1516132" y="121436"/>
                    <a:pt x="1520390" y="121436"/>
                  </a:cubicBezTo>
                  <a:close/>
                  <a:moveTo>
                    <a:pt x="1492144" y="121436"/>
                  </a:moveTo>
                  <a:cubicBezTo>
                    <a:pt x="1496402" y="121436"/>
                    <a:pt x="1499854" y="124887"/>
                    <a:pt x="1499854" y="129146"/>
                  </a:cubicBezTo>
                  <a:cubicBezTo>
                    <a:pt x="1499854" y="133404"/>
                    <a:pt x="1496402" y="136856"/>
                    <a:pt x="1492144" y="136856"/>
                  </a:cubicBezTo>
                  <a:cubicBezTo>
                    <a:pt x="1487886" y="136856"/>
                    <a:pt x="1484434" y="133404"/>
                    <a:pt x="1484434" y="129146"/>
                  </a:cubicBezTo>
                  <a:cubicBezTo>
                    <a:pt x="1484434" y="124887"/>
                    <a:pt x="1487886" y="121436"/>
                    <a:pt x="1492144" y="121436"/>
                  </a:cubicBezTo>
                  <a:close/>
                  <a:moveTo>
                    <a:pt x="1463899" y="121436"/>
                  </a:moveTo>
                  <a:cubicBezTo>
                    <a:pt x="1468157" y="121436"/>
                    <a:pt x="1471609" y="124887"/>
                    <a:pt x="1471609" y="129146"/>
                  </a:cubicBezTo>
                  <a:cubicBezTo>
                    <a:pt x="1471609" y="133404"/>
                    <a:pt x="1468157" y="136856"/>
                    <a:pt x="1463899" y="136856"/>
                  </a:cubicBezTo>
                  <a:cubicBezTo>
                    <a:pt x="1459641" y="136856"/>
                    <a:pt x="1456189" y="133404"/>
                    <a:pt x="1456189" y="129146"/>
                  </a:cubicBezTo>
                  <a:cubicBezTo>
                    <a:pt x="1456189" y="124887"/>
                    <a:pt x="1459641" y="121436"/>
                    <a:pt x="1463899" y="121436"/>
                  </a:cubicBezTo>
                  <a:close/>
                  <a:moveTo>
                    <a:pt x="1435653" y="121436"/>
                  </a:moveTo>
                  <a:cubicBezTo>
                    <a:pt x="1439911" y="121436"/>
                    <a:pt x="1443363" y="124887"/>
                    <a:pt x="1443363" y="129146"/>
                  </a:cubicBezTo>
                  <a:cubicBezTo>
                    <a:pt x="1443363" y="133404"/>
                    <a:pt x="1439911" y="136856"/>
                    <a:pt x="1435653" y="136856"/>
                  </a:cubicBezTo>
                  <a:cubicBezTo>
                    <a:pt x="1431395" y="136856"/>
                    <a:pt x="1427943" y="133404"/>
                    <a:pt x="1427943" y="129146"/>
                  </a:cubicBezTo>
                  <a:cubicBezTo>
                    <a:pt x="1427943" y="124887"/>
                    <a:pt x="1431395" y="121436"/>
                    <a:pt x="1435653" y="121436"/>
                  </a:cubicBezTo>
                  <a:close/>
                  <a:moveTo>
                    <a:pt x="1407408" y="121436"/>
                  </a:moveTo>
                  <a:cubicBezTo>
                    <a:pt x="1411666" y="121436"/>
                    <a:pt x="1415118" y="124887"/>
                    <a:pt x="1415118" y="129146"/>
                  </a:cubicBezTo>
                  <a:cubicBezTo>
                    <a:pt x="1415118" y="133404"/>
                    <a:pt x="1411666" y="136856"/>
                    <a:pt x="1407408" y="136856"/>
                  </a:cubicBezTo>
                  <a:cubicBezTo>
                    <a:pt x="1403150" y="136856"/>
                    <a:pt x="1399698" y="133404"/>
                    <a:pt x="1399698" y="129146"/>
                  </a:cubicBezTo>
                  <a:cubicBezTo>
                    <a:pt x="1399698" y="124887"/>
                    <a:pt x="1403150" y="121436"/>
                    <a:pt x="1407408" y="121436"/>
                  </a:cubicBezTo>
                  <a:close/>
                  <a:moveTo>
                    <a:pt x="1379162" y="121436"/>
                  </a:moveTo>
                  <a:cubicBezTo>
                    <a:pt x="1383420" y="121436"/>
                    <a:pt x="1386872" y="124887"/>
                    <a:pt x="1386872" y="129146"/>
                  </a:cubicBezTo>
                  <a:cubicBezTo>
                    <a:pt x="1386872" y="133404"/>
                    <a:pt x="1383420" y="136856"/>
                    <a:pt x="1379162" y="136856"/>
                  </a:cubicBezTo>
                  <a:cubicBezTo>
                    <a:pt x="1374904" y="136856"/>
                    <a:pt x="1371452" y="133404"/>
                    <a:pt x="1371452" y="129146"/>
                  </a:cubicBezTo>
                  <a:cubicBezTo>
                    <a:pt x="1371452" y="124887"/>
                    <a:pt x="1374904" y="121436"/>
                    <a:pt x="1379162" y="121436"/>
                  </a:cubicBezTo>
                  <a:close/>
                  <a:moveTo>
                    <a:pt x="1350917" y="121436"/>
                  </a:moveTo>
                  <a:cubicBezTo>
                    <a:pt x="1355176" y="121436"/>
                    <a:pt x="1358627" y="124887"/>
                    <a:pt x="1358627" y="129146"/>
                  </a:cubicBezTo>
                  <a:cubicBezTo>
                    <a:pt x="1358627" y="133404"/>
                    <a:pt x="1355176" y="136856"/>
                    <a:pt x="1350917" y="136856"/>
                  </a:cubicBezTo>
                  <a:cubicBezTo>
                    <a:pt x="1346659" y="136856"/>
                    <a:pt x="1343207" y="133404"/>
                    <a:pt x="1343207" y="129146"/>
                  </a:cubicBezTo>
                  <a:cubicBezTo>
                    <a:pt x="1343207" y="124887"/>
                    <a:pt x="1346659" y="121436"/>
                    <a:pt x="1350917" y="121436"/>
                  </a:cubicBezTo>
                  <a:close/>
                  <a:moveTo>
                    <a:pt x="1322671" y="121436"/>
                  </a:moveTo>
                  <a:cubicBezTo>
                    <a:pt x="1326929" y="121436"/>
                    <a:pt x="1330381" y="124887"/>
                    <a:pt x="1330381" y="129146"/>
                  </a:cubicBezTo>
                  <a:cubicBezTo>
                    <a:pt x="1330381" y="133404"/>
                    <a:pt x="1326929" y="136856"/>
                    <a:pt x="1322671" y="136856"/>
                  </a:cubicBezTo>
                  <a:cubicBezTo>
                    <a:pt x="1318412" y="136856"/>
                    <a:pt x="1314961" y="133404"/>
                    <a:pt x="1314961" y="129146"/>
                  </a:cubicBezTo>
                  <a:cubicBezTo>
                    <a:pt x="1314961" y="124887"/>
                    <a:pt x="1318412" y="121436"/>
                    <a:pt x="1322671" y="121436"/>
                  </a:cubicBezTo>
                  <a:close/>
                  <a:moveTo>
                    <a:pt x="1294426" y="121436"/>
                  </a:moveTo>
                  <a:cubicBezTo>
                    <a:pt x="1298685" y="121436"/>
                    <a:pt x="1302136" y="124887"/>
                    <a:pt x="1302136" y="129146"/>
                  </a:cubicBezTo>
                  <a:cubicBezTo>
                    <a:pt x="1302136" y="133404"/>
                    <a:pt x="1298685" y="136856"/>
                    <a:pt x="1294426" y="136856"/>
                  </a:cubicBezTo>
                  <a:cubicBezTo>
                    <a:pt x="1290168" y="136856"/>
                    <a:pt x="1286716" y="133404"/>
                    <a:pt x="1286716" y="129146"/>
                  </a:cubicBezTo>
                  <a:cubicBezTo>
                    <a:pt x="1286716" y="124887"/>
                    <a:pt x="1290168" y="121436"/>
                    <a:pt x="1294426" y="121436"/>
                  </a:cubicBezTo>
                  <a:close/>
                  <a:moveTo>
                    <a:pt x="1266180" y="121436"/>
                  </a:moveTo>
                  <a:cubicBezTo>
                    <a:pt x="1270438" y="121436"/>
                    <a:pt x="1273890" y="124887"/>
                    <a:pt x="1273890" y="129146"/>
                  </a:cubicBezTo>
                  <a:cubicBezTo>
                    <a:pt x="1273890" y="133404"/>
                    <a:pt x="1270438" y="136856"/>
                    <a:pt x="1266180" y="136856"/>
                  </a:cubicBezTo>
                  <a:cubicBezTo>
                    <a:pt x="1261922" y="136856"/>
                    <a:pt x="1258470" y="133404"/>
                    <a:pt x="1258470" y="129146"/>
                  </a:cubicBezTo>
                  <a:cubicBezTo>
                    <a:pt x="1258470" y="124887"/>
                    <a:pt x="1261922" y="121436"/>
                    <a:pt x="1266180" y="121436"/>
                  </a:cubicBezTo>
                  <a:close/>
                  <a:moveTo>
                    <a:pt x="1237935" y="121436"/>
                  </a:moveTo>
                  <a:cubicBezTo>
                    <a:pt x="1242194" y="121436"/>
                    <a:pt x="1245646" y="124887"/>
                    <a:pt x="1245646" y="129146"/>
                  </a:cubicBezTo>
                  <a:cubicBezTo>
                    <a:pt x="1245646" y="133404"/>
                    <a:pt x="1242194" y="136856"/>
                    <a:pt x="1237935" y="136856"/>
                  </a:cubicBezTo>
                  <a:cubicBezTo>
                    <a:pt x="1233677" y="136856"/>
                    <a:pt x="1230225" y="133404"/>
                    <a:pt x="1230225" y="129146"/>
                  </a:cubicBezTo>
                  <a:cubicBezTo>
                    <a:pt x="1230225" y="124887"/>
                    <a:pt x="1233677" y="121436"/>
                    <a:pt x="1237935" y="121436"/>
                  </a:cubicBezTo>
                  <a:close/>
                  <a:moveTo>
                    <a:pt x="1209689" y="121436"/>
                  </a:moveTo>
                  <a:cubicBezTo>
                    <a:pt x="1213947" y="121436"/>
                    <a:pt x="1217399" y="124887"/>
                    <a:pt x="1217399" y="129146"/>
                  </a:cubicBezTo>
                  <a:cubicBezTo>
                    <a:pt x="1217399" y="133404"/>
                    <a:pt x="1213947" y="136856"/>
                    <a:pt x="1209689" y="136856"/>
                  </a:cubicBezTo>
                  <a:cubicBezTo>
                    <a:pt x="1205431" y="136856"/>
                    <a:pt x="1201979" y="133404"/>
                    <a:pt x="1201979" y="129146"/>
                  </a:cubicBezTo>
                  <a:cubicBezTo>
                    <a:pt x="1201979" y="124887"/>
                    <a:pt x="1205431" y="121436"/>
                    <a:pt x="1209689" y="121436"/>
                  </a:cubicBezTo>
                  <a:close/>
                  <a:moveTo>
                    <a:pt x="1181444" y="121436"/>
                  </a:moveTo>
                  <a:cubicBezTo>
                    <a:pt x="1185702" y="121436"/>
                    <a:pt x="1189154" y="124887"/>
                    <a:pt x="1189154" y="129146"/>
                  </a:cubicBezTo>
                  <a:cubicBezTo>
                    <a:pt x="1189154" y="133404"/>
                    <a:pt x="1185702" y="136856"/>
                    <a:pt x="1181444" y="136856"/>
                  </a:cubicBezTo>
                  <a:cubicBezTo>
                    <a:pt x="1177186" y="136856"/>
                    <a:pt x="1173734" y="133404"/>
                    <a:pt x="1173734" y="129146"/>
                  </a:cubicBezTo>
                  <a:cubicBezTo>
                    <a:pt x="1173734" y="124887"/>
                    <a:pt x="1177186" y="121436"/>
                    <a:pt x="1181444" y="121436"/>
                  </a:cubicBezTo>
                  <a:close/>
                  <a:moveTo>
                    <a:pt x="1153198" y="121436"/>
                  </a:moveTo>
                  <a:cubicBezTo>
                    <a:pt x="1157456" y="121436"/>
                    <a:pt x="1160908" y="124887"/>
                    <a:pt x="1160908" y="129146"/>
                  </a:cubicBezTo>
                  <a:cubicBezTo>
                    <a:pt x="1160908" y="133404"/>
                    <a:pt x="1157456" y="136856"/>
                    <a:pt x="1153198" y="136856"/>
                  </a:cubicBezTo>
                  <a:cubicBezTo>
                    <a:pt x="1148940" y="136856"/>
                    <a:pt x="1145488" y="133404"/>
                    <a:pt x="1145488" y="129146"/>
                  </a:cubicBezTo>
                  <a:cubicBezTo>
                    <a:pt x="1145488" y="124887"/>
                    <a:pt x="1148940" y="121436"/>
                    <a:pt x="1153198" y="121436"/>
                  </a:cubicBezTo>
                  <a:close/>
                  <a:moveTo>
                    <a:pt x="1124953" y="121436"/>
                  </a:moveTo>
                  <a:cubicBezTo>
                    <a:pt x="1129211" y="121436"/>
                    <a:pt x="1132664" y="124887"/>
                    <a:pt x="1132664" y="129146"/>
                  </a:cubicBezTo>
                  <a:cubicBezTo>
                    <a:pt x="1132664" y="133404"/>
                    <a:pt x="1129211" y="136856"/>
                    <a:pt x="1124953" y="136856"/>
                  </a:cubicBezTo>
                  <a:cubicBezTo>
                    <a:pt x="1120695" y="136856"/>
                    <a:pt x="1117243" y="133404"/>
                    <a:pt x="1117243" y="129146"/>
                  </a:cubicBezTo>
                  <a:cubicBezTo>
                    <a:pt x="1117243" y="124887"/>
                    <a:pt x="1120695" y="121436"/>
                    <a:pt x="1124953" y="121436"/>
                  </a:cubicBezTo>
                  <a:close/>
                  <a:moveTo>
                    <a:pt x="1096707" y="121436"/>
                  </a:moveTo>
                  <a:cubicBezTo>
                    <a:pt x="1100965" y="121436"/>
                    <a:pt x="1104417" y="124887"/>
                    <a:pt x="1104417" y="129146"/>
                  </a:cubicBezTo>
                  <a:cubicBezTo>
                    <a:pt x="1104417" y="133404"/>
                    <a:pt x="1100965" y="136856"/>
                    <a:pt x="1096707" y="136856"/>
                  </a:cubicBezTo>
                  <a:cubicBezTo>
                    <a:pt x="1092449" y="136856"/>
                    <a:pt x="1088997" y="133404"/>
                    <a:pt x="1088997" y="129146"/>
                  </a:cubicBezTo>
                  <a:cubicBezTo>
                    <a:pt x="1088997" y="124887"/>
                    <a:pt x="1092449" y="121436"/>
                    <a:pt x="1096707" y="121436"/>
                  </a:cubicBezTo>
                  <a:close/>
                  <a:moveTo>
                    <a:pt x="1068462" y="121436"/>
                  </a:moveTo>
                  <a:cubicBezTo>
                    <a:pt x="1072721" y="121436"/>
                    <a:pt x="1076172" y="124887"/>
                    <a:pt x="1076172" y="129146"/>
                  </a:cubicBezTo>
                  <a:cubicBezTo>
                    <a:pt x="1076172" y="133404"/>
                    <a:pt x="1072721" y="136856"/>
                    <a:pt x="1068462" y="136856"/>
                  </a:cubicBezTo>
                  <a:cubicBezTo>
                    <a:pt x="1064204" y="136856"/>
                    <a:pt x="1060752" y="133404"/>
                    <a:pt x="1060752" y="129146"/>
                  </a:cubicBezTo>
                  <a:cubicBezTo>
                    <a:pt x="1060752" y="124887"/>
                    <a:pt x="1064204" y="121436"/>
                    <a:pt x="1068462" y="121436"/>
                  </a:cubicBezTo>
                  <a:close/>
                  <a:moveTo>
                    <a:pt x="1040216" y="121436"/>
                  </a:moveTo>
                  <a:cubicBezTo>
                    <a:pt x="1044474" y="121436"/>
                    <a:pt x="1047926" y="124887"/>
                    <a:pt x="1047926" y="129146"/>
                  </a:cubicBezTo>
                  <a:cubicBezTo>
                    <a:pt x="1047926" y="133404"/>
                    <a:pt x="1044474" y="136856"/>
                    <a:pt x="1040216" y="136856"/>
                  </a:cubicBezTo>
                  <a:cubicBezTo>
                    <a:pt x="1035958" y="136856"/>
                    <a:pt x="1032506" y="133404"/>
                    <a:pt x="1032506" y="129146"/>
                  </a:cubicBezTo>
                  <a:cubicBezTo>
                    <a:pt x="1032506" y="124887"/>
                    <a:pt x="1035958" y="121436"/>
                    <a:pt x="1040216" y="121436"/>
                  </a:cubicBezTo>
                  <a:close/>
                  <a:moveTo>
                    <a:pt x="1011971" y="121436"/>
                  </a:moveTo>
                  <a:cubicBezTo>
                    <a:pt x="1016230" y="121436"/>
                    <a:pt x="1019682" y="124887"/>
                    <a:pt x="1019682" y="129146"/>
                  </a:cubicBezTo>
                  <a:cubicBezTo>
                    <a:pt x="1019682" y="133404"/>
                    <a:pt x="1016230" y="136856"/>
                    <a:pt x="1011971" y="136856"/>
                  </a:cubicBezTo>
                  <a:cubicBezTo>
                    <a:pt x="1007713" y="136856"/>
                    <a:pt x="1004261" y="133404"/>
                    <a:pt x="1004261" y="129146"/>
                  </a:cubicBezTo>
                  <a:cubicBezTo>
                    <a:pt x="1004261" y="124887"/>
                    <a:pt x="1007713" y="121436"/>
                    <a:pt x="1011971" y="121436"/>
                  </a:cubicBezTo>
                  <a:close/>
                  <a:moveTo>
                    <a:pt x="983725" y="121436"/>
                  </a:moveTo>
                  <a:cubicBezTo>
                    <a:pt x="987983" y="121436"/>
                    <a:pt x="991435" y="124887"/>
                    <a:pt x="991435" y="129146"/>
                  </a:cubicBezTo>
                  <a:cubicBezTo>
                    <a:pt x="991435" y="133404"/>
                    <a:pt x="987983" y="136856"/>
                    <a:pt x="983725" y="136856"/>
                  </a:cubicBezTo>
                  <a:cubicBezTo>
                    <a:pt x="979467" y="136856"/>
                    <a:pt x="976015" y="133404"/>
                    <a:pt x="976015" y="129146"/>
                  </a:cubicBezTo>
                  <a:cubicBezTo>
                    <a:pt x="976015" y="124887"/>
                    <a:pt x="979467" y="121436"/>
                    <a:pt x="983725" y="121436"/>
                  </a:cubicBezTo>
                  <a:close/>
                  <a:moveTo>
                    <a:pt x="955480" y="121436"/>
                  </a:moveTo>
                  <a:cubicBezTo>
                    <a:pt x="959739" y="121436"/>
                    <a:pt x="963191" y="124887"/>
                    <a:pt x="963191" y="129146"/>
                  </a:cubicBezTo>
                  <a:cubicBezTo>
                    <a:pt x="963191" y="133404"/>
                    <a:pt x="959739" y="136856"/>
                    <a:pt x="955480" y="136856"/>
                  </a:cubicBezTo>
                  <a:cubicBezTo>
                    <a:pt x="951222" y="136856"/>
                    <a:pt x="947770" y="133404"/>
                    <a:pt x="947770" y="129146"/>
                  </a:cubicBezTo>
                  <a:cubicBezTo>
                    <a:pt x="947770" y="124887"/>
                    <a:pt x="951222" y="121436"/>
                    <a:pt x="955480" y="121436"/>
                  </a:cubicBezTo>
                  <a:close/>
                  <a:moveTo>
                    <a:pt x="927234" y="121436"/>
                  </a:moveTo>
                  <a:cubicBezTo>
                    <a:pt x="931492" y="121436"/>
                    <a:pt x="934944" y="124887"/>
                    <a:pt x="934944" y="129146"/>
                  </a:cubicBezTo>
                  <a:cubicBezTo>
                    <a:pt x="934944" y="133404"/>
                    <a:pt x="931492" y="136856"/>
                    <a:pt x="927234" y="136856"/>
                  </a:cubicBezTo>
                  <a:cubicBezTo>
                    <a:pt x="922976" y="136856"/>
                    <a:pt x="919524" y="133404"/>
                    <a:pt x="919524" y="129146"/>
                  </a:cubicBezTo>
                  <a:cubicBezTo>
                    <a:pt x="919524" y="124887"/>
                    <a:pt x="922976" y="121436"/>
                    <a:pt x="927234" y="121436"/>
                  </a:cubicBezTo>
                  <a:close/>
                  <a:moveTo>
                    <a:pt x="898990" y="121436"/>
                  </a:moveTo>
                  <a:cubicBezTo>
                    <a:pt x="903248" y="121436"/>
                    <a:pt x="906700" y="124887"/>
                    <a:pt x="906700" y="129146"/>
                  </a:cubicBezTo>
                  <a:cubicBezTo>
                    <a:pt x="906700" y="133404"/>
                    <a:pt x="903248" y="136856"/>
                    <a:pt x="898990" y="136856"/>
                  </a:cubicBezTo>
                  <a:cubicBezTo>
                    <a:pt x="894731" y="136856"/>
                    <a:pt x="891279" y="133404"/>
                    <a:pt x="891279" y="129146"/>
                  </a:cubicBezTo>
                  <a:cubicBezTo>
                    <a:pt x="891279" y="124887"/>
                    <a:pt x="894731" y="121436"/>
                    <a:pt x="898990" y="121436"/>
                  </a:cubicBezTo>
                  <a:close/>
                  <a:moveTo>
                    <a:pt x="870743" y="121436"/>
                  </a:moveTo>
                  <a:cubicBezTo>
                    <a:pt x="875001" y="121436"/>
                    <a:pt x="878453" y="124887"/>
                    <a:pt x="878453" y="129146"/>
                  </a:cubicBezTo>
                  <a:cubicBezTo>
                    <a:pt x="878453" y="133404"/>
                    <a:pt x="875001" y="136856"/>
                    <a:pt x="870743" y="136856"/>
                  </a:cubicBezTo>
                  <a:cubicBezTo>
                    <a:pt x="866485" y="136856"/>
                    <a:pt x="863033" y="133404"/>
                    <a:pt x="863033" y="129146"/>
                  </a:cubicBezTo>
                  <a:cubicBezTo>
                    <a:pt x="863033" y="124887"/>
                    <a:pt x="866485" y="121436"/>
                    <a:pt x="870743" y="121436"/>
                  </a:cubicBezTo>
                  <a:close/>
                  <a:moveTo>
                    <a:pt x="842499" y="121436"/>
                  </a:moveTo>
                  <a:cubicBezTo>
                    <a:pt x="846757" y="121436"/>
                    <a:pt x="850209" y="124887"/>
                    <a:pt x="850209" y="129146"/>
                  </a:cubicBezTo>
                  <a:cubicBezTo>
                    <a:pt x="850209" y="133404"/>
                    <a:pt x="846757" y="136856"/>
                    <a:pt x="842499" y="136856"/>
                  </a:cubicBezTo>
                  <a:cubicBezTo>
                    <a:pt x="838240" y="136856"/>
                    <a:pt x="834788" y="133404"/>
                    <a:pt x="834788" y="129146"/>
                  </a:cubicBezTo>
                  <a:cubicBezTo>
                    <a:pt x="834788" y="124887"/>
                    <a:pt x="838240" y="121436"/>
                    <a:pt x="842499" y="121436"/>
                  </a:cubicBezTo>
                  <a:close/>
                  <a:moveTo>
                    <a:pt x="814252" y="121436"/>
                  </a:moveTo>
                  <a:cubicBezTo>
                    <a:pt x="818511" y="121436"/>
                    <a:pt x="821962" y="124887"/>
                    <a:pt x="821962" y="129146"/>
                  </a:cubicBezTo>
                  <a:cubicBezTo>
                    <a:pt x="821962" y="133404"/>
                    <a:pt x="818511" y="136856"/>
                    <a:pt x="814252" y="136856"/>
                  </a:cubicBezTo>
                  <a:cubicBezTo>
                    <a:pt x="809994" y="136856"/>
                    <a:pt x="806542" y="133404"/>
                    <a:pt x="806542" y="129146"/>
                  </a:cubicBezTo>
                  <a:cubicBezTo>
                    <a:pt x="806542" y="124887"/>
                    <a:pt x="809994" y="121436"/>
                    <a:pt x="814252" y="121436"/>
                  </a:cubicBezTo>
                  <a:close/>
                  <a:moveTo>
                    <a:pt x="786008" y="121436"/>
                  </a:moveTo>
                  <a:cubicBezTo>
                    <a:pt x="790266" y="121436"/>
                    <a:pt x="793718" y="124887"/>
                    <a:pt x="793718" y="129146"/>
                  </a:cubicBezTo>
                  <a:cubicBezTo>
                    <a:pt x="793718" y="133404"/>
                    <a:pt x="790266" y="136856"/>
                    <a:pt x="786008" y="136856"/>
                  </a:cubicBezTo>
                  <a:cubicBezTo>
                    <a:pt x="781750" y="136856"/>
                    <a:pt x="778297" y="133404"/>
                    <a:pt x="778297" y="129146"/>
                  </a:cubicBezTo>
                  <a:cubicBezTo>
                    <a:pt x="778297" y="124887"/>
                    <a:pt x="781750" y="121436"/>
                    <a:pt x="786008" y="121436"/>
                  </a:cubicBezTo>
                  <a:close/>
                  <a:moveTo>
                    <a:pt x="757761" y="121436"/>
                  </a:moveTo>
                  <a:cubicBezTo>
                    <a:pt x="762019" y="121436"/>
                    <a:pt x="765471" y="124887"/>
                    <a:pt x="765471" y="129146"/>
                  </a:cubicBezTo>
                  <a:cubicBezTo>
                    <a:pt x="765471" y="133404"/>
                    <a:pt x="762019" y="136856"/>
                    <a:pt x="757761" y="136856"/>
                  </a:cubicBezTo>
                  <a:cubicBezTo>
                    <a:pt x="753503" y="136856"/>
                    <a:pt x="750051" y="133404"/>
                    <a:pt x="750051" y="129146"/>
                  </a:cubicBezTo>
                  <a:cubicBezTo>
                    <a:pt x="750051" y="124887"/>
                    <a:pt x="753503" y="121436"/>
                    <a:pt x="757761" y="121436"/>
                  </a:cubicBezTo>
                  <a:close/>
                  <a:moveTo>
                    <a:pt x="729517" y="121436"/>
                  </a:moveTo>
                  <a:cubicBezTo>
                    <a:pt x="733775" y="121436"/>
                    <a:pt x="737227" y="124887"/>
                    <a:pt x="737227" y="129146"/>
                  </a:cubicBezTo>
                  <a:cubicBezTo>
                    <a:pt x="737227" y="133404"/>
                    <a:pt x="733775" y="136856"/>
                    <a:pt x="729517" y="136856"/>
                  </a:cubicBezTo>
                  <a:cubicBezTo>
                    <a:pt x="725258" y="136856"/>
                    <a:pt x="721806" y="133404"/>
                    <a:pt x="721806" y="129146"/>
                  </a:cubicBezTo>
                  <a:cubicBezTo>
                    <a:pt x="721806" y="124887"/>
                    <a:pt x="725258" y="121436"/>
                    <a:pt x="729517" y="121436"/>
                  </a:cubicBezTo>
                  <a:close/>
                  <a:moveTo>
                    <a:pt x="701270" y="121436"/>
                  </a:moveTo>
                  <a:cubicBezTo>
                    <a:pt x="705528" y="121436"/>
                    <a:pt x="708981" y="124887"/>
                    <a:pt x="708981" y="129146"/>
                  </a:cubicBezTo>
                  <a:cubicBezTo>
                    <a:pt x="708981" y="133404"/>
                    <a:pt x="705528" y="136856"/>
                    <a:pt x="701270" y="136856"/>
                  </a:cubicBezTo>
                  <a:cubicBezTo>
                    <a:pt x="697012" y="136856"/>
                    <a:pt x="693560" y="133404"/>
                    <a:pt x="693560" y="129146"/>
                  </a:cubicBezTo>
                  <a:cubicBezTo>
                    <a:pt x="693560" y="124887"/>
                    <a:pt x="697012" y="121436"/>
                    <a:pt x="701270" y="121436"/>
                  </a:cubicBezTo>
                  <a:close/>
                  <a:moveTo>
                    <a:pt x="673026" y="121436"/>
                  </a:moveTo>
                  <a:cubicBezTo>
                    <a:pt x="677284" y="121436"/>
                    <a:pt x="680736" y="124887"/>
                    <a:pt x="680736" y="129146"/>
                  </a:cubicBezTo>
                  <a:cubicBezTo>
                    <a:pt x="680736" y="133404"/>
                    <a:pt x="677284" y="136856"/>
                    <a:pt x="673026" y="136856"/>
                  </a:cubicBezTo>
                  <a:cubicBezTo>
                    <a:pt x="668767" y="136856"/>
                    <a:pt x="665316" y="133404"/>
                    <a:pt x="665316" y="129146"/>
                  </a:cubicBezTo>
                  <a:cubicBezTo>
                    <a:pt x="665316" y="124887"/>
                    <a:pt x="668767" y="121436"/>
                    <a:pt x="673026" y="121436"/>
                  </a:cubicBezTo>
                  <a:close/>
                  <a:moveTo>
                    <a:pt x="644779" y="121436"/>
                  </a:moveTo>
                  <a:cubicBezTo>
                    <a:pt x="649037" y="121436"/>
                    <a:pt x="652490" y="124887"/>
                    <a:pt x="652490" y="129146"/>
                  </a:cubicBezTo>
                  <a:cubicBezTo>
                    <a:pt x="652490" y="133404"/>
                    <a:pt x="649037" y="136856"/>
                    <a:pt x="644779" y="136856"/>
                  </a:cubicBezTo>
                  <a:cubicBezTo>
                    <a:pt x="640521" y="136856"/>
                    <a:pt x="637069" y="133404"/>
                    <a:pt x="637069" y="129146"/>
                  </a:cubicBezTo>
                  <a:cubicBezTo>
                    <a:pt x="637069" y="124887"/>
                    <a:pt x="640521" y="121436"/>
                    <a:pt x="644779" y="121436"/>
                  </a:cubicBezTo>
                  <a:close/>
                  <a:moveTo>
                    <a:pt x="616535" y="121436"/>
                  </a:moveTo>
                  <a:cubicBezTo>
                    <a:pt x="620793" y="121436"/>
                    <a:pt x="624245" y="124887"/>
                    <a:pt x="624245" y="129146"/>
                  </a:cubicBezTo>
                  <a:cubicBezTo>
                    <a:pt x="624245" y="133404"/>
                    <a:pt x="620793" y="136856"/>
                    <a:pt x="616535" y="136856"/>
                  </a:cubicBezTo>
                  <a:cubicBezTo>
                    <a:pt x="612276" y="136856"/>
                    <a:pt x="608825" y="133404"/>
                    <a:pt x="608825" y="129146"/>
                  </a:cubicBezTo>
                  <a:cubicBezTo>
                    <a:pt x="608825" y="124887"/>
                    <a:pt x="612276" y="121436"/>
                    <a:pt x="616535" y="121436"/>
                  </a:cubicBezTo>
                  <a:close/>
                  <a:moveTo>
                    <a:pt x="588288" y="121436"/>
                  </a:moveTo>
                  <a:cubicBezTo>
                    <a:pt x="592547" y="121436"/>
                    <a:pt x="595998" y="124887"/>
                    <a:pt x="595998" y="129146"/>
                  </a:cubicBezTo>
                  <a:cubicBezTo>
                    <a:pt x="595998" y="133404"/>
                    <a:pt x="592547" y="136856"/>
                    <a:pt x="588288" y="136856"/>
                  </a:cubicBezTo>
                  <a:cubicBezTo>
                    <a:pt x="584030" y="136856"/>
                    <a:pt x="580578" y="133404"/>
                    <a:pt x="580578" y="129146"/>
                  </a:cubicBezTo>
                  <a:cubicBezTo>
                    <a:pt x="580578" y="124887"/>
                    <a:pt x="584030" y="121436"/>
                    <a:pt x="588288" y="121436"/>
                  </a:cubicBezTo>
                  <a:close/>
                  <a:moveTo>
                    <a:pt x="560044" y="121436"/>
                  </a:moveTo>
                  <a:cubicBezTo>
                    <a:pt x="564302" y="121436"/>
                    <a:pt x="567754" y="124887"/>
                    <a:pt x="567754" y="129146"/>
                  </a:cubicBezTo>
                  <a:cubicBezTo>
                    <a:pt x="567754" y="133404"/>
                    <a:pt x="564302" y="136856"/>
                    <a:pt x="560044" y="136856"/>
                  </a:cubicBezTo>
                  <a:cubicBezTo>
                    <a:pt x="555785" y="136856"/>
                    <a:pt x="552333" y="133404"/>
                    <a:pt x="552333" y="129146"/>
                  </a:cubicBezTo>
                  <a:cubicBezTo>
                    <a:pt x="552333" y="124887"/>
                    <a:pt x="555785" y="121436"/>
                    <a:pt x="560044" y="121436"/>
                  </a:cubicBezTo>
                  <a:close/>
                  <a:moveTo>
                    <a:pt x="531797" y="121436"/>
                  </a:moveTo>
                  <a:cubicBezTo>
                    <a:pt x="536056" y="121436"/>
                    <a:pt x="539508" y="124887"/>
                    <a:pt x="539508" y="129146"/>
                  </a:cubicBezTo>
                  <a:cubicBezTo>
                    <a:pt x="539508" y="133404"/>
                    <a:pt x="536056" y="136856"/>
                    <a:pt x="531797" y="136856"/>
                  </a:cubicBezTo>
                  <a:cubicBezTo>
                    <a:pt x="527539" y="136856"/>
                    <a:pt x="524087" y="133404"/>
                    <a:pt x="524087" y="129146"/>
                  </a:cubicBezTo>
                  <a:cubicBezTo>
                    <a:pt x="524087" y="124887"/>
                    <a:pt x="527539" y="121436"/>
                    <a:pt x="531797" y="121436"/>
                  </a:cubicBezTo>
                  <a:close/>
                  <a:moveTo>
                    <a:pt x="503553" y="121436"/>
                  </a:moveTo>
                  <a:cubicBezTo>
                    <a:pt x="507811" y="121436"/>
                    <a:pt x="511263" y="124887"/>
                    <a:pt x="511263" y="129146"/>
                  </a:cubicBezTo>
                  <a:cubicBezTo>
                    <a:pt x="511263" y="133404"/>
                    <a:pt x="507811" y="136856"/>
                    <a:pt x="503553" y="136856"/>
                  </a:cubicBezTo>
                  <a:cubicBezTo>
                    <a:pt x="499295" y="136856"/>
                    <a:pt x="495843" y="133404"/>
                    <a:pt x="495843" y="129146"/>
                  </a:cubicBezTo>
                  <a:cubicBezTo>
                    <a:pt x="495843" y="124887"/>
                    <a:pt x="499295" y="121436"/>
                    <a:pt x="503553" y="121436"/>
                  </a:cubicBezTo>
                  <a:close/>
                  <a:moveTo>
                    <a:pt x="475306" y="121436"/>
                  </a:moveTo>
                  <a:cubicBezTo>
                    <a:pt x="479564" y="121436"/>
                    <a:pt x="483017" y="124887"/>
                    <a:pt x="483017" y="129146"/>
                  </a:cubicBezTo>
                  <a:cubicBezTo>
                    <a:pt x="483017" y="133404"/>
                    <a:pt x="479564" y="136856"/>
                    <a:pt x="475306" y="136856"/>
                  </a:cubicBezTo>
                  <a:cubicBezTo>
                    <a:pt x="471048" y="136856"/>
                    <a:pt x="467596" y="133404"/>
                    <a:pt x="467596" y="129146"/>
                  </a:cubicBezTo>
                  <a:cubicBezTo>
                    <a:pt x="467596" y="124887"/>
                    <a:pt x="471048" y="121436"/>
                    <a:pt x="475306" y="121436"/>
                  </a:cubicBezTo>
                  <a:close/>
                  <a:moveTo>
                    <a:pt x="447062" y="121436"/>
                  </a:moveTo>
                  <a:cubicBezTo>
                    <a:pt x="451320" y="121436"/>
                    <a:pt x="454772" y="124887"/>
                    <a:pt x="454772" y="129146"/>
                  </a:cubicBezTo>
                  <a:cubicBezTo>
                    <a:pt x="454772" y="133404"/>
                    <a:pt x="451320" y="136856"/>
                    <a:pt x="447062" y="136856"/>
                  </a:cubicBezTo>
                  <a:cubicBezTo>
                    <a:pt x="442804" y="136856"/>
                    <a:pt x="439352" y="133404"/>
                    <a:pt x="439352" y="129146"/>
                  </a:cubicBezTo>
                  <a:cubicBezTo>
                    <a:pt x="439352" y="124887"/>
                    <a:pt x="442804" y="121436"/>
                    <a:pt x="447062" y="121436"/>
                  </a:cubicBezTo>
                  <a:close/>
                  <a:moveTo>
                    <a:pt x="418815" y="121436"/>
                  </a:moveTo>
                  <a:cubicBezTo>
                    <a:pt x="423074" y="121436"/>
                    <a:pt x="426526" y="124887"/>
                    <a:pt x="426526" y="129146"/>
                  </a:cubicBezTo>
                  <a:cubicBezTo>
                    <a:pt x="426526" y="133404"/>
                    <a:pt x="423074" y="136856"/>
                    <a:pt x="418815" y="136856"/>
                  </a:cubicBezTo>
                  <a:cubicBezTo>
                    <a:pt x="414557" y="136856"/>
                    <a:pt x="411105" y="133404"/>
                    <a:pt x="411105" y="129146"/>
                  </a:cubicBezTo>
                  <a:cubicBezTo>
                    <a:pt x="411105" y="124887"/>
                    <a:pt x="414557" y="121436"/>
                    <a:pt x="418815" y="121436"/>
                  </a:cubicBezTo>
                  <a:close/>
                  <a:moveTo>
                    <a:pt x="390571" y="121436"/>
                  </a:moveTo>
                  <a:cubicBezTo>
                    <a:pt x="394829" y="121436"/>
                    <a:pt x="398281" y="124887"/>
                    <a:pt x="398281" y="129146"/>
                  </a:cubicBezTo>
                  <a:cubicBezTo>
                    <a:pt x="398281" y="133404"/>
                    <a:pt x="394829" y="136856"/>
                    <a:pt x="390571" y="136856"/>
                  </a:cubicBezTo>
                  <a:cubicBezTo>
                    <a:pt x="386312" y="136856"/>
                    <a:pt x="382861" y="133404"/>
                    <a:pt x="382861" y="129146"/>
                  </a:cubicBezTo>
                  <a:cubicBezTo>
                    <a:pt x="382861" y="124887"/>
                    <a:pt x="386313" y="121436"/>
                    <a:pt x="390571" y="121436"/>
                  </a:cubicBezTo>
                  <a:close/>
                  <a:moveTo>
                    <a:pt x="362324" y="121436"/>
                  </a:moveTo>
                  <a:cubicBezTo>
                    <a:pt x="366583" y="121436"/>
                    <a:pt x="370035" y="124887"/>
                    <a:pt x="370035" y="129146"/>
                  </a:cubicBezTo>
                  <a:cubicBezTo>
                    <a:pt x="370035" y="133404"/>
                    <a:pt x="366583" y="136856"/>
                    <a:pt x="362324" y="136856"/>
                  </a:cubicBezTo>
                  <a:cubicBezTo>
                    <a:pt x="358066" y="136856"/>
                    <a:pt x="354614" y="133404"/>
                    <a:pt x="354614" y="129146"/>
                  </a:cubicBezTo>
                  <a:cubicBezTo>
                    <a:pt x="354614" y="124887"/>
                    <a:pt x="358066" y="121436"/>
                    <a:pt x="362324" y="121436"/>
                  </a:cubicBezTo>
                  <a:close/>
                  <a:moveTo>
                    <a:pt x="334080" y="121436"/>
                  </a:moveTo>
                  <a:cubicBezTo>
                    <a:pt x="338338" y="121436"/>
                    <a:pt x="341790" y="124887"/>
                    <a:pt x="341790" y="129146"/>
                  </a:cubicBezTo>
                  <a:cubicBezTo>
                    <a:pt x="341790" y="133404"/>
                    <a:pt x="338338" y="136856"/>
                    <a:pt x="334080" y="136856"/>
                  </a:cubicBezTo>
                  <a:cubicBezTo>
                    <a:pt x="329821" y="136856"/>
                    <a:pt x="326370" y="133404"/>
                    <a:pt x="326370" y="129146"/>
                  </a:cubicBezTo>
                  <a:cubicBezTo>
                    <a:pt x="326370" y="124887"/>
                    <a:pt x="329821" y="121436"/>
                    <a:pt x="334080" y="121436"/>
                  </a:cubicBezTo>
                  <a:close/>
                  <a:moveTo>
                    <a:pt x="305833" y="121436"/>
                  </a:moveTo>
                  <a:cubicBezTo>
                    <a:pt x="310092" y="121436"/>
                    <a:pt x="313544" y="124887"/>
                    <a:pt x="313544" y="129146"/>
                  </a:cubicBezTo>
                  <a:cubicBezTo>
                    <a:pt x="313544" y="133404"/>
                    <a:pt x="310092" y="136856"/>
                    <a:pt x="305833" y="136856"/>
                  </a:cubicBezTo>
                  <a:cubicBezTo>
                    <a:pt x="301575" y="136856"/>
                    <a:pt x="298123" y="133404"/>
                    <a:pt x="298123" y="129146"/>
                  </a:cubicBezTo>
                  <a:cubicBezTo>
                    <a:pt x="298123" y="124887"/>
                    <a:pt x="301575" y="121436"/>
                    <a:pt x="305833" y="121436"/>
                  </a:cubicBezTo>
                  <a:close/>
                  <a:moveTo>
                    <a:pt x="277589" y="121436"/>
                  </a:moveTo>
                  <a:cubicBezTo>
                    <a:pt x="281847" y="121436"/>
                    <a:pt x="285299" y="124887"/>
                    <a:pt x="285299" y="129146"/>
                  </a:cubicBezTo>
                  <a:cubicBezTo>
                    <a:pt x="285299" y="133404"/>
                    <a:pt x="281847" y="136856"/>
                    <a:pt x="277589" y="136856"/>
                  </a:cubicBezTo>
                  <a:cubicBezTo>
                    <a:pt x="273331" y="136856"/>
                    <a:pt x="269879" y="133404"/>
                    <a:pt x="269879" y="129146"/>
                  </a:cubicBezTo>
                  <a:cubicBezTo>
                    <a:pt x="269879" y="124887"/>
                    <a:pt x="273331" y="121436"/>
                    <a:pt x="277589" y="121436"/>
                  </a:cubicBezTo>
                  <a:close/>
                  <a:moveTo>
                    <a:pt x="249343" y="121436"/>
                  </a:moveTo>
                  <a:cubicBezTo>
                    <a:pt x="253601" y="121436"/>
                    <a:pt x="257053" y="124887"/>
                    <a:pt x="257053" y="129146"/>
                  </a:cubicBezTo>
                  <a:cubicBezTo>
                    <a:pt x="257053" y="133404"/>
                    <a:pt x="253601" y="136856"/>
                    <a:pt x="249343" y="136856"/>
                  </a:cubicBezTo>
                  <a:cubicBezTo>
                    <a:pt x="245084" y="136856"/>
                    <a:pt x="241632" y="133404"/>
                    <a:pt x="241632" y="129146"/>
                  </a:cubicBezTo>
                  <a:cubicBezTo>
                    <a:pt x="241632" y="124887"/>
                    <a:pt x="245084" y="121436"/>
                    <a:pt x="249343" y="121436"/>
                  </a:cubicBezTo>
                  <a:close/>
                  <a:moveTo>
                    <a:pt x="221098" y="121436"/>
                  </a:moveTo>
                  <a:cubicBezTo>
                    <a:pt x="225356" y="121436"/>
                    <a:pt x="228808" y="124887"/>
                    <a:pt x="228808" y="129146"/>
                  </a:cubicBezTo>
                  <a:cubicBezTo>
                    <a:pt x="228808" y="133404"/>
                    <a:pt x="225356" y="136856"/>
                    <a:pt x="221098" y="136856"/>
                  </a:cubicBezTo>
                  <a:cubicBezTo>
                    <a:pt x="216840" y="136856"/>
                    <a:pt x="213388" y="133404"/>
                    <a:pt x="213388" y="129146"/>
                  </a:cubicBezTo>
                  <a:cubicBezTo>
                    <a:pt x="213388" y="124887"/>
                    <a:pt x="216840" y="121436"/>
                    <a:pt x="221098" y="121436"/>
                  </a:cubicBezTo>
                  <a:close/>
                  <a:moveTo>
                    <a:pt x="192852" y="121436"/>
                  </a:moveTo>
                  <a:cubicBezTo>
                    <a:pt x="197110" y="121436"/>
                    <a:pt x="200562" y="124887"/>
                    <a:pt x="200562" y="129146"/>
                  </a:cubicBezTo>
                  <a:cubicBezTo>
                    <a:pt x="200562" y="133404"/>
                    <a:pt x="197110" y="136856"/>
                    <a:pt x="192852" y="136856"/>
                  </a:cubicBezTo>
                  <a:cubicBezTo>
                    <a:pt x="188593" y="136856"/>
                    <a:pt x="185142" y="133404"/>
                    <a:pt x="185142" y="129146"/>
                  </a:cubicBezTo>
                  <a:cubicBezTo>
                    <a:pt x="185142" y="124887"/>
                    <a:pt x="188593" y="121436"/>
                    <a:pt x="192852" y="121436"/>
                  </a:cubicBezTo>
                  <a:close/>
                  <a:moveTo>
                    <a:pt x="164606" y="121436"/>
                  </a:moveTo>
                  <a:cubicBezTo>
                    <a:pt x="168864" y="121436"/>
                    <a:pt x="172316" y="124887"/>
                    <a:pt x="172316" y="129146"/>
                  </a:cubicBezTo>
                  <a:cubicBezTo>
                    <a:pt x="172316" y="133404"/>
                    <a:pt x="168864" y="136856"/>
                    <a:pt x="164606" y="136856"/>
                  </a:cubicBezTo>
                  <a:cubicBezTo>
                    <a:pt x="160348" y="136856"/>
                    <a:pt x="156896" y="133404"/>
                    <a:pt x="156896" y="129146"/>
                  </a:cubicBezTo>
                  <a:cubicBezTo>
                    <a:pt x="156896" y="124887"/>
                    <a:pt x="160348" y="121436"/>
                    <a:pt x="164606" y="121436"/>
                  </a:cubicBezTo>
                  <a:close/>
                  <a:moveTo>
                    <a:pt x="136361" y="121436"/>
                  </a:moveTo>
                  <a:cubicBezTo>
                    <a:pt x="140619" y="121436"/>
                    <a:pt x="144071" y="124887"/>
                    <a:pt x="144071" y="129146"/>
                  </a:cubicBezTo>
                  <a:cubicBezTo>
                    <a:pt x="144071" y="133404"/>
                    <a:pt x="140619" y="136856"/>
                    <a:pt x="136361" y="136856"/>
                  </a:cubicBezTo>
                  <a:cubicBezTo>
                    <a:pt x="132102" y="136856"/>
                    <a:pt x="128650" y="133404"/>
                    <a:pt x="128650" y="129146"/>
                  </a:cubicBezTo>
                  <a:cubicBezTo>
                    <a:pt x="128650" y="124887"/>
                    <a:pt x="132102" y="121436"/>
                    <a:pt x="136361" y="121436"/>
                  </a:cubicBezTo>
                  <a:close/>
                  <a:moveTo>
                    <a:pt x="108116" y="121436"/>
                  </a:moveTo>
                  <a:cubicBezTo>
                    <a:pt x="112373" y="121436"/>
                    <a:pt x="115825" y="124887"/>
                    <a:pt x="115825" y="129146"/>
                  </a:cubicBezTo>
                  <a:cubicBezTo>
                    <a:pt x="115825" y="133404"/>
                    <a:pt x="112373" y="136856"/>
                    <a:pt x="108116" y="136856"/>
                  </a:cubicBezTo>
                  <a:cubicBezTo>
                    <a:pt x="103857" y="136856"/>
                    <a:pt x="100405" y="133404"/>
                    <a:pt x="100405" y="129146"/>
                  </a:cubicBezTo>
                  <a:cubicBezTo>
                    <a:pt x="100405" y="124887"/>
                    <a:pt x="103857" y="121436"/>
                    <a:pt x="108116" y="121436"/>
                  </a:cubicBezTo>
                  <a:close/>
                  <a:moveTo>
                    <a:pt x="79870" y="121436"/>
                  </a:moveTo>
                  <a:cubicBezTo>
                    <a:pt x="84128" y="121436"/>
                    <a:pt x="87580" y="124887"/>
                    <a:pt x="87580" y="129146"/>
                  </a:cubicBezTo>
                  <a:cubicBezTo>
                    <a:pt x="87580" y="133404"/>
                    <a:pt x="84128" y="136856"/>
                    <a:pt x="79870" y="136856"/>
                  </a:cubicBezTo>
                  <a:cubicBezTo>
                    <a:pt x="75612" y="136856"/>
                    <a:pt x="72160" y="133404"/>
                    <a:pt x="72160" y="129146"/>
                  </a:cubicBezTo>
                  <a:cubicBezTo>
                    <a:pt x="72160" y="124887"/>
                    <a:pt x="75612" y="121436"/>
                    <a:pt x="79870" y="121436"/>
                  </a:cubicBezTo>
                  <a:close/>
                  <a:moveTo>
                    <a:pt x="51625" y="121436"/>
                  </a:moveTo>
                  <a:cubicBezTo>
                    <a:pt x="55883" y="121436"/>
                    <a:pt x="59335" y="124887"/>
                    <a:pt x="59335" y="129146"/>
                  </a:cubicBezTo>
                  <a:cubicBezTo>
                    <a:pt x="59335" y="133404"/>
                    <a:pt x="55883" y="136856"/>
                    <a:pt x="51625" y="136856"/>
                  </a:cubicBezTo>
                  <a:cubicBezTo>
                    <a:pt x="47366" y="136856"/>
                    <a:pt x="43914" y="133404"/>
                    <a:pt x="43914" y="129146"/>
                  </a:cubicBezTo>
                  <a:cubicBezTo>
                    <a:pt x="43914" y="124887"/>
                    <a:pt x="47366" y="121436"/>
                    <a:pt x="51625" y="121436"/>
                  </a:cubicBezTo>
                  <a:close/>
                  <a:moveTo>
                    <a:pt x="23379" y="121436"/>
                  </a:moveTo>
                  <a:cubicBezTo>
                    <a:pt x="27637" y="121436"/>
                    <a:pt x="31089" y="124887"/>
                    <a:pt x="31089" y="129146"/>
                  </a:cubicBezTo>
                  <a:cubicBezTo>
                    <a:pt x="31089" y="133404"/>
                    <a:pt x="27637" y="136856"/>
                    <a:pt x="23379" y="136856"/>
                  </a:cubicBezTo>
                  <a:cubicBezTo>
                    <a:pt x="19121" y="136856"/>
                    <a:pt x="15669" y="133404"/>
                    <a:pt x="15669" y="129146"/>
                  </a:cubicBezTo>
                  <a:cubicBezTo>
                    <a:pt x="15669" y="124887"/>
                    <a:pt x="19121" y="121436"/>
                    <a:pt x="23379" y="121436"/>
                  </a:cubicBezTo>
                  <a:close/>
                  <a:moveTo>
                    <a:pt x="4952147" y="97206"/>
                  </a:moveTo>
                  <a:cubicBezTo>
                    <a:pt x="4956277" y="97206"/>
                    <a:pt x="4959626" y="100554"/>
                    <a:pt x="4959626" y="104685"/>
                  </a:cubicBezTo>
                  <a:cubicBezTo>
                    <a:pt x="4959626" y="108815"/>
                    <a:pt x="4956277" y="112163"/>
                    <a:pt x="4952147" y="112163"/>
                  </a:cubicBezTo>
                  <a:cubicBezTo>
                    <a:pt x="4948016" y="112163"/>
                    <a:pt x="4944668" y="108815"/>
                    <a:pt x="4944668" y="104685"/>
                  </a:cubicBezTo>
                  <a:cubicBezTo>
                    <a:pt x="4944668" y="100554"/>
                    <a:pt x="4948016" y="97206"/>
                    <a:pt x="4952147" y="97206"/>
                  </a:cubicBezTo>
                  <a:close/>
                  <a:moveTo>
                    <a:pt x="4923900" y="97206"/>
                  </a:moveTo>
                  <a:cubicBezTo>
                    <a:pt x="4928031" y="97206"/>
                    <a:pt x="4931379" y="100554"/>
                    <a:pt x="4931379" y="104685"/>
                  </a:cubicBezTo>
                  <a:cubicBezTo>
                    <a:pt x="4931379" y="108815"/>
                    <a:pt x="4928031" y="112163"/>
                    <a:pt x="4923900" y="112163"/>
                  </a:cubicBezTo>
                  <a:cubicBezTo>
                    <a:pt x="4919770" y="112163"/>
                    <a:pt x="4916421" y="108815"/>
                    <a:pt x="4916421" y="104685"/>
                  </a:cubicBezTo>
                  <a:cubicBezTo>
                    <a:pt x="4916421" y="100554"/>
                    <a:pt x="4919770" y="97206"/>
                    <a:pt x="4923900" y="97206"/>
                  </a:cubicBezTo>
                  <a:close/>
                  <a:moveTo>
                    <a:pt x="4895656" y="97206"/>
                  </a:moveTo>
                  <a:cubicBezTo>
                    <a:pt x="4899786" y="97206"/>
                    <a:pt x="4903134" y="100554"/>
                    <a:pt x="4903134" y="104685"/>
                  </a:cubicBezTo>
                  <a:cubicBezTo>
                    <a:pt x="4903134" y="108815"/>
                    <a:pt x="4899786" y="112163"/>
                    <a:pt x="4895656" y="112163"/>
                  </a:cubicBezTo>
                  <a:cubicBezTo>
                    <a:pt x="4891525" y="112163"/>
                    <a:pt x="4888177" y="108815"/>
                    <a:pt x="4888177" y="104685"/>
                  </a:cubicBezTo>
                  <a:cubicBezTo>
                    <a:pt x="4888177" y="100554"/>
                    <a:pt x="4891525" y="97206"/>
                    <a:pt x="4895656" y="97206"/>
                  </a:cubicBezTo>
                  <a:close/>
                  <a:moveTo>
                    <a:pt x="4867409" y="97206"/>
                  </a:moveTo>
                  <a:cubicBezTo>
                    <a:pt x="4871540" y="97206"/>
                    <a:pt x="4874888" y="100554"/>
                    <a:pt x="4874888" y="104685"/>
                  </a:cubicBezTo>
                  <a:cubicBezTo>
                    <a:pt x="4874888" y="108815"/>
                    <a:pt x="4871540" y="112163"/>
                    <a:pt x="4867409" y="112163"/>
                  </a:cubicBezTo>
                  <a:cubicBezTo>
                    <a:pt x="4863279" y="112163"/>
                    <a:pt x="4859931" y="108815"/>
                    <a:pt x="4859931" y="104685"/>
                  </a:cubicBezTo>
                  <a:cubicBezTo>
                    <a:pt x="4859931" y="100554"/>
                    <a:pt x="4863279" y="97206"/>
                    <a:pt x="4867409" y="97206"/>
                  </a:cubicBezTo>
                  <a:close/>
                  <a:moveTo>
                    <a:pt x="4839165" y="97206"/>
                  </a:moveTo>
                  <a:cubicBezTo>
                    <a:pt x="4843295" y="97206"/>
                    <a:pt x="4846644" y="100554"/>
                    <a:pt x="4846644" y="104685"/>
                  </a:cubicBezTo>
                  <a:cubicBezTo>
                    <a:pt x="4846644" y="108815"/>
                    <a:pt x="4843295" y="112163"/>
                    <a:pt x="4839165" y="112163"/>
                  </a:cubicBezTo>
                  <a:cubicBezTo>
                    <a:pt x="4835034" y="112163"/>
                    <a:pt x="4831686" y="108815"/>
                    <a:pt x="4831686" y="104685"/>
                  </a:cubicBezTo>
                  <a:cubicBezTo>
                    <a:pt x="4831686" y="100554"/>
                    <a:pt x="4835034" y="97206"/>
                    <a:pt x="4839165" y="97206"/>
                  </a:cubicBezTo>
                  <a:close/>
                  <a:moveTo>
                    <a:pt x="4810919" y="97206"/>
                  </a:moveTo>
                  <a:cubicBezTo>
                    <a:pt x="4815049" y="97206"/>
                    <a:pt x="4818397" y="100554"/>
                    <a:pt x="4818397" y="104685"/>
                  </a:cubicBezTo>
                  <a:cubicBezTo>
                    <a:pt x="4818397" y="108815"/>
                    <a:pt x="4815049" y="112163"/>
                    <a:pt x="4810919" y="112163"/>
                  </a:cubicBezTo>
                  <a:cubicBezTo>
                    <a:pt x="4806788" y="112163"/>
                    <a:pt x="4803440" y="108815"/>
                    <a:pt x="4803440" y="104685"/>
                  </a:cubicBezTo>
                  <a:cubicBezTo>
                    <a:pt x="4803440" y="100554"/>
                    <a:pt x="4806788" y="97206"/>
                    <a:pt x="4810919" y="97206"/>
                  </a:cubicBezTo>
                  <a:close/>
                  <a:moveTo>
                    <a:pt x="4782674" y="97206"/>
                  </a:moveTo>
                  <a:cubicBezTo>
                    <a:pt x="4786804" y="97206"/>
                    <a:pt x="4790153" y="100554"/>
                    <a:pt x="4790153" y="104685"/>
                  </a:cubicBezTo>
                  <a:cubicBezTo>
                    <a:pt x="4790153" y="108815"/>
                    <a:pt x="4786804" y="112163"/>
                    <a:pt x="4782674" y="112163"/>
                  </a:cubicBezTo>
                  <a:cubicBezTo>
                    <a:pt x="4778543" y="112163"/>
                    <a:pt x="4775195" y="108815"/>
                    <a:pt x="4775195" y="104685"/>
                  </a:cubicBezTo>
                  <a:cubicBezTo>
                    <a:pt x="4775195" y="100554"/>
                    <a:pt x="4778543" y="97206"/>
                    <a:pt x="4782674" y="97206"/>
                  </a:cubicBezTo>
                  <a:close/>
                  <a:moveTo>
                    <a:pt x="4754428" y="97206"/>
                  </a:moveTo>
                  <a:cubicBezTo>
                    <a:pt x="4758558" y="97206"/>
                    <a:pt x="4761906" y="100554"/>
                    <a:pt x="4761906" y="104685"/>
                  </a:cubicBezTo>
                  <a:cubicBezTo>
                    <a:pt x="4761906" y="108815"/>
                    <a:pt x="4758558" y="112163"/>
                    <a:pt x="4754428" y="112163"/>
                  </a:cubicBezTo>
                  <a:cubicBezTo>
                    <a:pt x="4750297" y="112163"/>
                    <a:pt x="4746949" y="108815"/>
                    <a:pt x="4746949" y="104685"/>
                  </a:cubicBezTo>
                  <a:cubicBezTo>
                    <a:pt x="4746949" y="100554"/>
                    <a:pt x="4750297" y="97206"/>
                    <a:pt x="4754428" y="97206"/>
                  </a:cubicBezTo>
                  <a:close/>
                  <a:moveTo>
                    <a:pt x="4726183" y="97206"/>
                  </a:moveTo>
                  <a:cubicBezTo>
                    <a:pt x="4730314" y="97206"/>
                    <a:pt x="4733662" y="100554"/>
                    <a:pt x="4733662" y="104685"/>
                  </a:cubicBezTo>
                  <a:cubicBezTo>
                    <a:pt x="4733662" y="108815"/>
                    <a:pt x="4730314" y="112163"/>
                    <a:pt x="4726183" y="112163"/>
                  </a:cubicBezTo>
                  <a:cubicBezTo>
                    <a:pt x="4722052" y="112163"/>
                    <a:pt x="4718704" y="108815"/>
                    <a:pt x="4718704" y="104685"/>
                  </a:cubicBezTo>
                  <a:cubicBezTo>
                    <a:pt x="4718704" y="100554"/>
                    <a:pt x="4722052" y="97206"/>
                    <a:pt x="4726183" y="97206"/>
                  </a:cubicBezTo>
                  <a:close/>
                  <a:moveTo>
                    <a:pt x="4697937" y="97206"/>
                  </a:moveTo>
                  <a:cubicBezTo>
                    <a:pt x="4702067" y="97206"/>
                    <a:pt x="4705415" y="100554"/>
                    <a:pt x="4705415" y="104685"/>
                  </a:cubicBezTo>
                  <a:cubicBezTo>
                    <a:pt x="4705415" y="108815"/>
                    <a:pt x="4702067" y="112163"/>
                    <a:pt x="4697937" y="112163"/>
                  </a:cubicBezTo>
                  <a:cubicBezTo>
                    <a:pt x="4693806" y="112163"/>
                    <a:pt x="4690458" y="108815"/>
                    <a:pt x="4690458" y="104685"/>
                  </a:cubicBezTo>
                  <a:cubicBezTo>
                    <a:pt x="4690458" y="100554"/>
                    <a:pt x="4693806" y="97206"/>
                    <a:pt x="4697937" y="97206"/>
                  </a:cubicBezTo>
                  <a:close/>
                  <a:moveTo>
                    <a:pt x="4669692" y="97206"/>
                  </a:moveTo>
                  <a:cubicBezTo>
                    <a:pt x="4673822" y="97206"/>
                    <a:pt x="4677171" y="100554"/>
                    <a:pt x="4677171" y="104685"/>
                  </a:cubicBezTo>
                  <a:cubicBezTo>
                    <a:pt x="4677171" y="108815"/>
                    <a:pt x="4673822" y="112163"/>
                    <a:pt x="4669692" y="112163"/>
                  </a:cubicBezTo>
                  <a:cubicBezTo>
                    <a:pt x="4665561" y="112163"/>
                    <a:pt x="4662213" y="108815"/>
                    <a:pt x="4662213" y="104685"/>
                  </a:cubicBezTo>
                  <a:cubicBezTo>
                    <a:pt x="4662213" y="100554"/>
                    <a:pt x="4665561" y="97206"/>
                    <a:pt x="4669692" y="97206"/>
                  </a:cubicBezTo>
                  <a:close/>
                  <a:moveTo>
                    <a:pt x="4641446" y="97206"/>
                  </a:moveTo>
                  <a:cubicBezTo>
                    <a:pt x="4645576" y="97206"/>
                    <a:pt x="4648924" y="100554"/>
                    <a:pt x="4648924" y="104685"/>
                  </a:cubicBezTo>
                  <a:cubicBezTo>
                    <a:pt x="4648924" y="108815"/>
                    <a:pt x="4645576" y="112163"/>
                    <a:pt x="4641446" y="112163"/>
                  </a:cubicBezTo>
                  <a:cubicBezTo>
                    <a:pt x="4637315" y="112163"/>
                    <a:pt x="4633967" y="108815"/>
                    <a:pt x="4633967" y="104685"/>
                  </a:cubicBezTo>
                  <a:cubicBezTo>
                    <a:pt x="4633967" y="100554"/>
                    <a:pt x="4637315" y="97206"/>
                    <a:pt x="4641446" y="97206"/>
                  </a:cubicBezTo>
                  <a:close/>
                  <a:moveTo>
                    <a:pt x="4613201" y="97206"/>
                  </a:moveTo>
                  <a:cubicBezTo>
                    <a:pt x="4617332" y="97206"/>
                    <a:pt x="4620680" y="100554"/>
                    <a:pt x="4620680" y="104685"/>
                  </a:cubicBezTo>
                  <a:cubicBezTo>
                    <a:pt x="4620680" y="108815"/>
                    <a:pt x="4617332" y="112163"/>
                    <a:pt x="4613201" y="112163"/>
                  </a:cubicBezTo>
                  <a:cubicBezTo>
                    <a:pt x="4609070" y="112163"/>
                    <a:pt x="4605722" y="108815"/>
                    <a:pt x="4605722" y="104685"/>
                  </a:cubicBezTo>
                  <a:cubicBezTo>
                    <a:pt x="4605722" y="100554"/>
                    <a:pt x="4609070" y="97206"/>
                    <a:pt x="4613201" y="97206"/>
                  </a:cubicBezTo>
                  <a:close/>
                  <a:moveTo>
                    <a:pt x="4584955" y="97206"/>
                  </a:moveTo>
                  <a:cubicBezTo>
                    <a:pt x="4589085" y="97206"/>
                    <a:pt x="4592433" y="100554"/>
                    <a:pt x="4592433" y="104685"/>
                  </a:cubicBezTo>
                  <a:cubicBezTo>
                    <a:pt x="4592433" y="108815"/>
                    <a:pt x="4589085" y="112163"/>
                    <a:pt x="4584955" y="112163"/>
                  </a:cubicBezTo>
                  <a:cubicBezTo>
                    <a:pt x="4580824" y="112163"/>
                    <a:pt x="4577476" y="108815"/>
                    <a:pt x="4577476" y="104685"/>
                  </a:cubicBezTo>
                  <a:cubicBezTo>
                    <a:pt x="4577476" y="100554"/>
                    <a:pt x="4580824" y="97206"/>
                    <a:pt x="4584955" y="97206"/>
                  </a:cubicBezTo>
                  <a:close/>
                  <a:moveTo>
                    <a:pt x="4556710" y="97206"/>
                  </a:moveTo>
                  <a:cubicBezTo>
                    <a:pt x="4560840" y="97206"/>
                    <a:pt x="4564189" y="100554"/>
                    <a:pt x="4564189" y="104685"/>
                  </a:cubicBezTo>
                  <a:cubicBezTo>
                    <a:pt x="4564189" y="108815"/>
                    <a:pt x="4560840" y="112163"/>
                    <a:pt x="4556710" y="112163"/>
                  </a:cubicBezTo>
                  <a:cubicBezTo>
                    <a:pt x="4552580" y="112163"/>
                    <a:pt x="4549231" y="108815"/>
                    <a:pt x="4549231" y="104685"/>
                  </a:cubicBezTo>
                  <a:cubicBezTo>
                    <a:pt x="4549231" y="100554"/>
                    <a:pt x="4552580" y="97206"/>
                    <a:pt x="4556710" y="97206"/>
                  </a:cubicBezTo>
                  <a:close/>
                  <a:moveTo>
                    <a:pt x="4528464" y="97206"/>
                  </a:moveTo>
                  <a:cubicBezTo>
                    <a:pt x="4532594" y="97206"/>
                    <a:pt x="4535942" y="100554"/>
                    <a:pt x="4535942" y="104685"/>
                  </a:cubicBezTo>
                  <a:cubicBezTo>
                    <a:pt x="4535942" y="108815"/>
                    <a:pt x="4532594" y="112163"/>
                    <a:pt x="4528464" y="112163"/>
                  </a:cubicBezTo>
                  <a:cubicBezTo>
                    <a:pt x="4524333" y="112163"/>
                    <a:pt x="4520985" y="108815"/>
                    <a:pt x="4520985" y="104685"/>
                  </a:cubicBezTo>
                  <a:cubicBezTo>
                    <a:pt x="4520985" y="100554"/>
                    <a:pt x="4524333" y="97206"/>
                    <a:pt x="4528464" y="97206"/>
                  </a:cubicBezTo>
                  <a:close/>
                  <a:moveTo>
                    <a:pt x="4500219" y="97206"/>
                  </a:moveTo>
                  <a:cubicBezTo>
                    <a:pt x="4504350" y="97206"/>
                    <a:pt x="4507698" y="100554"/>
                    <a:pt x="4507698" y="104685"/>
                  </a:cubicBezTo>
                  <a:cubicBezTo>
                    <a:pt x="4507698" y="108815"/>
                    <a:pt x="4504350" y="112163"/>
                    <a:pt x="4500219" y="112163"/>
                  </a:cubicBezTo>
                  <a:cubicBezTo>
                    <a:pt x="4496089" y="112163"/>
                    <a:pt x="4492740" y="108815"/>
                    <a:pt x="4492740" y="104685"/>
                  </a:cubicBezTo>
                  <a:cubicBezTo>
                    <a:pt x="4492740" y="100554"/>
                    <a:pt x="4496089" y="97206"/>
                    <a:pt x="4500219" y="97206"/>
                  </a:cubicBezTo>
                  <a:close/>
                  <a:moveTo>
                    <a:pt x="4471973" y="97206"/>
                  </a:moveTo>
                  <a:cubicBezTo>
                    <a:pt x="4476103" y="97206"/>
                    <a:pt x="4479451" y="100554"/>
                    <a:pt x="4479451" y="104685"/>
                  </a:cubicBezTo>
                  <a:cubicBezTo>
                    <a:pt x="4479451" y="108815"/>
                    <a:pt x="4476103" y="112163"/>
                    <a:pt x="4471973" y="112163"/>
                  </a:cubicBezTo>
                  <a:cubicBezTo>
                    <a:pt x="4467842" y="112163"/>
                    <a:pt x="4464494" y="108815"/>
                    <a:pt x="4464494" y="104685"/>
                  </a:cubicBezTo>
                  <a:cubicBezTo>
                    <a:pt x="4464494" y="100554"/>
                    <a:pt x="4467842" y="97206"/>
                    <a:pt x="4471973" y="97206"/>
                  </a:cubicBezTo>
                  <a:close/>
                  <a:moveTo>
                    <a:pt x="4443728" y="97206"/>
                  </a:moveTo>
                  <a:cubicBezTo>
                    <a:pt x="4447858" y="97206"/>
                    <a:pt x="4451207" y="100554"/>
                    <a:pt x="4451207" y="104685"/>
                  </a:cubicBezTo>
                  <a:cubicBezTo>
                    <a:pt x="4451207" y="108815"/>
                    <a:pt x="4447858" y="112163"/>
                    <a:pt x="4443728" y="112163"/>
                  </a:cubicBezTo>
                  <a:cubicBezTo>
                    <a:pt x="4439598" y="112163"/>
                    <a:pt x="4436249" y="108815"/>
                    <a:pt x="4436249" y="104685"/>
                  </a:cubicBezTo>
                  <a:cubicBezTo>
                    <a:pt x="4436249" y="100554"/>
                    <a:pt x="4439598" y="97206"/>
                    <a:pt x="4443728" y="97206"/>
                  </a:cubicBezTo>
                  <a:close/>
                  <a:moveTo>
                    <a:pt x="4415482" y="97206"/>
                  </a:moveTo>
                  <a:cubicBezTo>
                    <a:pt x="4419612" y="97206"/>
                    <a:pt x="4422960" y="100554"/>
                    <a:pt x="4422960" y="104685"/>
                  </a:cubicBezTo>
                  <a:cubicBezTo>
                    <a:pt x="4422960" y="108815"/>
                    <a:pt x="4419612" y="112163"/>
                    <a:pt x="4415482" y="112163"/>
                  </a:cubicBezTo>
                  <a:cubicBezTo>
                    <a:pt x="4411351" y="112163"/>
                    <a:pt x="4408003" y="108815"/>
                    <a:pt x="4408003" y="104685"/>
                  </a:cubicBezTo>
                  <a:cubicBezTo>
                    <a:pt x="4408003" y="100554"/>
                    <a:pt x="4411351" y="97206"/>
                    <a:pt x="4415482" y="97206"/>
                  </a:cubicBezTo>
                  <a:close/>
                  <a:moveTo>
                    <a:pt x="4387237" y="97206"/>
                  </a:moveTo>
                  <a:cubicBezTo>
                    <a:pt x="4391368" y="97206"/>
                    <a:pt x="4394716" y="100554"/>
                    <a:pt x="4394716" y="104685"/>
                  </a:cubicBezTo>
                  <a:cubicBezTo>
                    <a:pt x="4394716" y="108815"/>
                    <a:pt x="4391368" y="112163"/>
                    <a:pt x="4387237" y="112163"/>
                  </a:cubicBezTo>
                  <a:cubicBezTo>
                    <a:pt x="4383106" y="112163"/>
                    <a:pt x="4379758" y="108815"/>
                    <a:pt x="4379758" y="104685"/>
                  </a:cubicBezTo>
                  <a:cubicBezTo>
                    <a:pt x="4379758" y="100554"/>
                    <a:pt x="4383106" y="97206"/>
                    <a:pt x="4387237" y="97206"/>
                  </a:cubicBezTo>
                  <a:close/>
                  <a:moveTo>
                    <a:pt x="4358991" y="97206"/>
                  </a:moveTo>
                  <a:cubicBezTo>
                    <a:pt x="4363121" y="97206"/>
                    <a:pt x="4366470" y="100554"/>
                    <a:pt x="4366470" y="104685"/>
                  </a:cubicBezTo>
                  <a:cubicBezTo>
                    <a:pt x="4366470" y="108815"/>
                    <a:pt x="4363121" y="112163"/>
                    <a:pt x="4358991" y="112163"/>
                  </a:cubicBezTo>
                  <a:cubicBezTo>
                    <a:pt x="4354860" y="112163"/>
                    <a:pt x="4351512" y="108815"/>
                    <a:pt x="4351512" y="104685"/>
                  </a:cubicBezTo>
                  <a:cubicBezTo>
                    <a:pt x="4351512" y="100554"/>
                    <a:pt x="4354860" y="97206"/>
                    <a:pt x="4358991" y="97206"/>
                  </a:cubicBezTo>
                  <a:close/>
                  <a:moveTo>
                    <a:pt x="4330746" y="97206"/>
                  </a:moveTo>
                  <a:cubicBezTo>
                    <a:pt x="4334877" y="97206"/>
                    <a:pt x="4338225" y="100554"/>
                    <a:pt x="4338225" y="104685"/>
                  </a:cubicBezTo>
                  <a:cubicBezTo>
                    <a:pt x="4338225" y="108815"/>
                    <a:pt x="4334877" y="112163"/>
                    <a:pt x="4330746" y="112163"/>
                  </a:cubicBezTo>
                  <a:cubicBezTo>
                    <a:pt x="4326616" y="112163"/>
                    <a:pt x="4323267" y="108815"/>
                    <a:pt x="4323267" y="104685"/>
                  </a:cubicBezTo>
                  <a:cubicBezTo>
                    <a:pt x="4323267" y="100554"/>
                    <a:pt x="4326616" y="97206"/>
                    <a:pt x="4330746" y="97206"/>
                  </a:cubicBezTo>
                  <a:close/>
                  <a:moveTo>
                    <a:pt x="4302500" y="97206"/>
                  </a:moveTo>
                  <a:cubicBezTo>
                    <a:pt x="4306630" y="97206"/>
                    <a:pt x="4309978" y="100554"/>
                    <a:pt x="4309978" y="104685"/>
                  </a:cubicBezTo>
                  <a:cubicBezTo>
                    <a:pt x="4309978" y="108815"/>
                    <a:pt x="4306630" y="112163"/>
                    <a:pt x="4302500" y="112163"/>
                  </a:cubicBezTo>
                  <a:cubicBezTo>
                    <a:pt x="4298369" y="112163"/>
                    <a:pt x="4295021" y="108815"/>
                    <a:pt x="4295021" y="104685"/>
                  </a:cubicBezTo>
                  <a:cubicBezTo>
                    <a:pt x="4295021" y="100554"/>
                    <a:pt x="4298369" y="97206"/>
                    <a:pt x="4302500" y="97206"/>
                  </a:cubicBezTo>
                  <a:close/>
                  <a:moveTo>
                    <a:pt x="4274255" y="97206"/>
                  </a:moveTo>
                  <a:cubicBezTo>
                    <a:pt x="4278386" y="97206"/>
                    <a:pt x="4281734" y="100554"/>
                    <a:pt x="4281734" y="104685"/>
                  </a:cubicBezTo>
                  <a:cubicBezTo>
                    <a:pt x="4281734" y="108815"/>
                    <a:pt x="4278386" y="112163"/>
                    <a:pt x="4274255" y="112163"/>
                  </a:cubicBezTo>
                  <a:cubicBezTo>
                    <a:pt x="4270125" y="112163"/>
                    <a:pt x="4266776" y="108815"/>
                    <a:pt x="4266776" y="104685"/>
                  </a:cubicBezTo>
                  <a:cubicBezTo>
                    <a:pt x="4266776" y="100554"/>
                    <a:pt x="4270125" y="97206"/>
                    <a:pt x="4274255" y="97206"/>
                  </a:cubicBezTo>
                  <a:close/>
                  <a:moveTo>
                    <a:pt x="4246009" y="97206"/>
                  </a:moveTo>
                  <a:cubicBezTo>
                    <a:pt x="4250139" y="97206"/>
                    <a:pt x="4253488" y="100554"/>
                    <a:pt x="4253488" y="104685"/>
                  </a:cubicBezTo>
                  <a:cubicBezTo>
                    <a:pt x="4253488" y="108815"/>
                    <a:pt x="4250139" y="112163"/>
                    <a:pt x="4246009" y="112163"/>
                  </a:cubicBezTo>
                  <a:cubicBezTo>
                    <a:pt x="4241879" y="112163"/>
                    <a:pt x="4238530" y="108815"/>
                    <a:pt x="4238530" y="104685"/>
                  </a:cubicBezTo>
                  <a:cubicBezTo>
                    <a:pt x="4238530" y="100554"/>
                    <a:pt x="4241879" y="97206"/>
                    <a:pt x="4246009" y="97206"/>
                  </a:cubicBezTo>
                  <a:close/>
                  <a:moveTo>
                    <a:pt x="4217763" y="97206"/>
                  </a:moveTo>
                  <a:cubicBezTo>
                    <a:pt x="4221893" y="97206"/>
                    <a:pt x="4225241" y="100554"/>
                    <a:pt x="4225241" y="104685"/>
                  </a:cubicBezTo>
                  <a:cubicBezTo>
                    <a:pt x="4225241" y="108815"/>
                    <a:pt x="4221893" y="112163"/>
                    <a:pt x="4217763" y="112163"/>
                  </a:cubicBezTo>
                  <a:cubicBezTo>
                    <a:pt x="4213632" y="112163"/>
                    <a:pt x="4210284" y="108815"/>
                    <a:pt x="4210284" y="104685"/>
                  </a:cubicBezTo>
                  <a:cubicBezTo>
                    <a:pt x="4210284" y="100554"/>
                    <a:pt x="4213632" y="97206"/>
                    <a:pt x="4217763" y="97206"/>
                  </a:cubicBezTo>
                  <a:close/>
                  <a:moveTo>
                    <a:pt x="4189518" y="97206"/>
                  </a:moveTo>
                  <a:cubicBezTo>
                    <a:pt x="4193648" y="97206"/>
                    <a:pt x="4196997" y="100554"/>
                    <a:pt x="4196997" y="104685"/>
                  </a:cubicBezTo>
                  <a:cubicBezTo>
                    <a:pt x="4196997" y="108815"/>
                    <a:pt x="4193648" y="112163"/>
                    <a:pt x="4189518" y="112163"/>
                  </a:cubicBezTo>
                  <a:cubicBezTo>
                    <a:pt x="4185387" y="112163"/>
                    <a:pt x="4182039" y="108815"/>
                    <a:pt x="4182039" y="104685"/>
                  </a:cubicBezTo>
                  <a:cubicBezTo>
                    <a:pt x="4182039" y="100554"/>
                    <a:pt x="4185387" y="97206"/>
                    <a:pt x="4189518" y="97206"/>
                  </a:cubicBezTo>
                  <a:close/>
                  <a:moveTo>
                    <a:pt x="4161272" y="97206"/>
                  </a:moveTo>
                  <a:cubicBezTo>
                    <a:pt x="4165402" y="97206"/>
                    <a:pt x="4168751" y="100554"/>
                    <a:pt x="4168751" y="104685"/>
                  </a:cubicBezTo>
                  <a:cubicBezTo>
                    <a:pt x="4168751" y="108815"/>
                    <a:pt x="4165402" y="112163"/>
                    <a:pt x="4161272" y="112163"/>
                  </a:cubicBezTo>
                  <a:cubicBezTo>
                    <a:pt x="4157141" y="112163"/>
                    <a:pt x="4153793" y="108815"/>
                    <a:pt x="4153793" y="104685"/>
                  </a:cubicBezTo>
                  <a:cubicBezTo>
                    <a:pt x="4153793" y="100554"/>
                    <a:pt x="4157141" y="97206"/>
                    <a:pt x="4161272" y="97206"/>
                  </a:cubicBezTo>
                  <a:close/>
                  <a:moveTo>
                    <a:pt x="4133027" y="97206"/>
                  </a:moveTo>
                  <a:cubicBezTo>
                    <a:pt x="4137157" y="97206"/>
                    <a:pt x="4140506" y="100554"/>
                    <a:pt x="4140506" y="104685"/>
                  </a:cubicBezTo>
                  <a:cubicBezTo>
                    <a:pt x="4140506" y="108815"/>
                    <a:pt x="4137157" y="112163"/>
                    <a:pt x="4133027" y="112163"/>
                  </a:cubicBezTo>
                  <a:cubicBezTo>
                    <a:pt x="4128896" y="112163"/>
                    <a:pt x="4125548" y="108815"/>
                    <a:pt x="4125548" y="104685"/>
                  </a:cubicBezTo>
                  <a:cubicBezTo>
                    <a:pt x="4125548" y="100554"/>
                    <a:pt x="4128896" y="97206"/>
                    <a:pt x="4133027" y="97206"/>
                  </a:cubicBezTo>
                  <a:close/>
                  <a:moveTo>
                    <a:pt x="4104781" y="97206"/>
                  </a:moveTo>
                  <a:cubicBezTo>
                    <a:pt x="4108911" y="97206"/>
                    <a:pt x="4112259" y="100554"/>
                    <a:pt x="4112259" y="104685"/>
                  </a:cubicBezTo>
                  <a:cubicBezTo>
                    <a:pt x="4112259" y="108815"/>
                    <a:pt x="4108911" y="112163"/>
                    <a:pt x="4104781" y="112163"/>
                  </a:cubicBezTo>
                  <a:cubicBezTo>
                    <a:pt x="4100650" y="112163"/>
                    <a:pt x="4097302" y="108815"/>
                    <a:pt x="4097302" y="104685"/>
                  </a:cubicBezTo>
                  <a:cubicBezTo>
                    <a:pt x="4097302" y="100554"/>
                    <a:pt x="4100650" y="97206"/>
                    <a:pt x="4104781" y="97206"/>
                  </a:cubicBezTo>
                  <a:close/>
                  <a:moveTo>
                    <a:pt x="4076536" y="97206"/>
                  </a:moveTo>
                  <a:cubicBezTo>
                    <a:pt x="4080666" y="97206"/>
                    <a:pt x="4084015" y="100554"/>
                    <a:pt x="4084015" y="104685"/>
                  </a:cubicBezTo>
                  <a:cubicBezTo>
                    <a:pt x="4084015" y="108815"/>
                    <a:pt x="4080666" y="112163"/>
                    <a:pt x="4076536" y="112163"/>
                  </a:cubicBezTo>
                  <a:cubicBezTo>
                    <a:pt x="4072405" y="112163"/>
                    <a:pt x="4069057" y="108815"/>
                    <a:pt x="4069057" y="104685"/>
                  </a:cubicBezTo>
                  <a:cubicBezTo>
                    <a:pt x="4069057" y="100554"/>
                    <a:pt x="4072405" y="97206"/>
                    <a:pt x="4076536" y="97206"/>
                  </a:cubicBezTo>
                  <a:close/>
                  <a:moveTo>
                    <a:pt x="4048290" y="97206"/>
                  </a:moveTo>
                  <a:cubicBezTo>
                    <a:pt x="4052420" y="97206"/>
                    <a:pt x="4055769" y="100554"/>
                    <a:pt x="4055769" y="104685"/>
                  </a:cubicBezTo>
                  <a:cubicBezTo>
                    <a:pt x="4055769" y="108815"/>
                    <a:pt x="4052420" y="112163"/>
                    <a:pt x="4048290" y="112163"/>
                  </a:cubicBezTo>
                  <a:cubicBezTo>
                    <a:pt x="4044159" y="112163"/>
                    <a:pt x="4040811" y="108815"/>
                    <a:pt x="4040811" y="104685"/>
                  </a:cubicBezTo>
                  <a:cubicBezTo>
                    <a:pt x="4040811" y="100554"/>
                    <a:pt x="4044159" y="97206"/>
                    <a:pt x="4048290" y="97206"/>
                  </a:cubicBezTo>
                  <a:close/>
                  <a:moveTo>
                    <a:pt x="4020045" y="97206"/>
                  </a:moveTo>
                  <a:cubicBezTo>
                    <a:pt x="4024176" y="97206"/>
                    <a:pt x="4027524" y="100554"/>
                    <a:pt x="4027524" y="104685"/>
                  </a:cubicBezTo>
                  <a:cubicBezTo>
                    <a:pt x="4027524" y="108815"/>
                    <a:pt x="4024176" y="112163"/>
                    <a:pt x="4020045" y="112163"/>
                  </a:cubicBezTo>
                  <a:cubicBezTo>
                    <a:pt x="4015914" y="112163"/>
                    <a:pt x="4012566" y="108815"/>
                    <a:pt x="4012566" y="104685"/>
                  </a:cubicBezTo>
                  <a:cubicBezTo>
                    <a:pt x="4012566" y="100554"/>
                    <a:pt x="4015914" y="97206"/>
                    <a:pt x="4020045" y="97206"/>
                  </a:cubicBezTo>
                  <a:close/>
                  <a:moveTo>
                    <a:pt x="3991799" y="97206"/>
                  </a:moveTo>
                  <a:cubicBezTo>
                    <a:pt x="3995929" y="97206"/>
                    <a:pt x="3999278" y="100554"/>
                    <a:pt x="3999278" y="104685"/>
                  </a:cubicBezTo>
                  <a:cubicBezTo>
                    <a:pt x="3999278" y="108815"/>
                    <a:pt x="3995929" y="112163"/>
                    <a:pt x="3991799" y="112163"/>
                  </a:cubicBezTo>
                  <a:cubicBezTo>
                    <a:pt x="3987668" y="112163"/>
                    <a:pt x="3984320" y="108815"/>
                    <a:pt x="3984320" y="104685"/>
                  </a:cubicBezTo>
                  <a:cubicBezTo>
                    <a:pt x="3984320" y="100554"/>
                    <a:pt x="3987668" y="97206"/>
                    <a:pt x="3991799" y="97206"/>
                  </a:cubicBezTo>
                  <a:close/>
                  <a:moveTo>
                    <a:pt x="3963554" y="97206"/>
                  </a:moveTo>
                  <a:cubicBezTo>
                    <a:pt x="3967685" y="97206"/>
                    <a:pt x="3971033" y="100554"/>
                    <a:pt x="3971033" y="104685"/>
                  </a:cubicBezTo>
                  <a:cubicBezTo>
                    <a:pt x="3971033" y="108815"/>
                    <a:pt x="3967685" y="112163"/>
                    <a:pt x="3963554" y="112163"/>
                  </a:cubicBezTo>
                  <a:cubicBezTo>
                    <a:pt x="3959423" y="112163"/>
                    <a:pt x="3956075" y="108815"/>
                    <a:pt x="3956075" y="104685"/>
                  </a:cubicBezTo>
                  <a:cubicBezTo>
                    <a:pt x="3956075" y="100554"/>
                    <a:pt x="3959423" y="97206"/>
                    <a:pt x="3963554" y="97206"/>
                  </a:cubicBezTo>
                  <a:close/>
                  <a:moveTo>
                    <a:pt x="3935308" y="97206"/>
                  </a:moveTo>
                  <a:cubicBezTo>
                    <a:pt x="3939438" y="97206"/>
                    <a:pt x="3942787" y="100554"/>
                    <a:pt x="3942787" y="104685"/>
                  </a:cubicBezTo>
                  <a:cubicBezTo>
                    <a:pt x="3942787" y="108815"/>
                    <a:pt x="3939438" y="112163"/>
                    <a:pt x="3935308" y="112163"/>
                  </a:cubicBezTo>
                  <a:cubicBezTo>
                    <a:pt x="3931177" y="112163"/>
                    <a:pt x="3927829" y="108815"/>
                    <a:pt x="3927829" y="104685"/>
                  </a:cubicBezTo>
                  <a:cubicBezTo>
                    <a:pt x="3927829" y="100554"/>
                    <a:pt x="3931177" y="97206"/>
                    <a:pt x="3935308" y="97206"/>
                  </a:cubicBezTo>
                  <a:close/>
                  <a:moveTo>
                    <a:pt x="3907063" y="97206"/>
                  </a:moveTo>
                  <a:cubicBezTo>
                    <a:pt x="3911194" y="97206"/>
                    <a:pt x="3914542" y="100554"/>
                    <a:pt x="3914542" y="104685"/>
                  </a:cubicBezTo>
                  <a:cubicBezTo>
                    <a:pt x="3914542" y="108815"/>
                    <a:pt x="3911194" y="112163"/>
                    <a:pt x="3907063" y="112163"/>
                  </a:cubicBezTo>
                  <a:cubicBezTo>
                    <a:pt x="3902933" y="112163"/>
                    <a:pt x="3899584" y="108815"/>
                    <a:pt x="3899584" y="104685"/>
                  </a:cubicBezTo>
                  <a:cubicBezTo>
                    <a:pt x="3899584" y="100554"/>
                    <a:pt x="3902933" y="97206"/>
                    <a:pt x="3907063" y="97206"/>
                  </a:cubicBezTo>
                  <a:close/>
                  <a:moveTo>
                    <a:pt x="3878817" y="97206"/>
                  </a:moveTo>
                  <a:cubicBezTo>
                    <a:pt x="3882947" y="97206"/>
                    <a:pt x="3886296" y="100554"/>
                    <a:pt x="3886296" y="104685"/>
                  </a:cubicBezTo>
                  <a:cubicBezTo>
                    <a:pt x="3886296" y="108815"/>
                    <a:pt x="3882947" y="112163"/>
                    <a:pt x="3878817" y="112163"/>
                  </a:cubicBezTo>
                  <a:cubicBezTo>
                    <a:pt x="3874686" y="112163"/>
                    <a:pt x="3871338" y="108815"/>
                    <a:pt x="3871338" y="104685"/>
                  </a:cubicBezTo>
                  <a:cubicBezTo>
                    <a:pt x="3871338" y="100554"/>
                    <a:pt x="3874686" y="97206"/>
                    <a:pt x="3878817" y="97206"/>
                  </a:cubicBezTo>
                  <a:close/>
                  <a:moveTo>
                    <a:pt x="3850572" y="97206"/>
                  </a:moveTo>
                  <a:cubicBezTo>
                    <a:pt x="3854703" y="97206"/>
                    <a:pt x="3858051" y="100554"/>
                    <a:pt x="3858051" y="104685"/>
                  </a:cubicBezTo>
                  <a:cubicBezTo>
                    <a:pt x="3858051" y="108815"/>
                    <a:pt x="3854703" y="112163"/>
                    <a:pt x="3850572" y="112163"/>
                  </a:cubicBezTo>
                  <a:cubicBezTo>
                    <a:pt x="3846442" y="112163"/>
                    <a:pt x="3843093" y="108815"/>
                    <a:pt x="3843093" y="104685"/>
                  </a:cubicBezTo>
                  <a:cubicBezTo>
                    <a:pt x="3843093" y="100554"/>
                    <a:pt x="3846442" y="97206"/>
                    <a:pt x="3850572" y="97206"/>
                  </a:cubicBezTo>
                  <a:close/>
                  <a:moveTo>
                    <a:pt x="3822326" y="97206"/>
                  </a:moveTo>
                  <a:cubicBezTo>
                    <a:pt x="3826456" y="97206"/>
                    <a:pt x="3829805" y="100554"/>
                    <a:pt x="3829805" y="104685"/>
                  </a:cubicBezTo>
                  <a:cubicBezTo>
                    <a:pt x="3829805" y="108815"/>
                    <a:pt x="3826456" y="112163"/>
                    <a:pt x="3822326" y="112163"/>
                  </a:cubicBezTo>
                  <a:cubicBezTo>
                    <a:pt x="3818196" y="112163"/>
                    <a:pt x="3814847" y="108815"/>
                    <a:pt x="3814847" y="104685"/>
                  </a:cubicBezTo>
                  <a:cubicBezTo>
                    <a:pt x="3814847" y="100554"/>
                    <a:pt x="3818196" y="97206"/>
                    <a:pt x="3822326" y="97206"/>
                  </a:cubicBezTo>
                  <a:close/>
                  <a:moveTo>
                    <a:pt x="3794081" y="97206"/>
                  </a:moveTo>
                  <a:cubicBezTo>
                    <a:pt x="3798212" y="97206"/>
                    <a:pt x="3801560" y="100554"/>
                    <a:pt x="3801560" y="104685"/>
                  </a:cubicBezTo>
                  <a:cubicBezTo>
                    <a:pt x="3801560" y="108815"/>
                    <a:pt x="3798212" y="112163"/>
                    <a:pt x="3794081" y="112163"/>
                  </a:cubicBezTo>
                  <a:cubicBezTo>
                    <a:pt x="3789951" y="112163"/>
                    <a:pt x="3786602" y="108815"/>
                    <a:pt x="3786602" y="104685"/>
                  </a:cubicBezTo>
                  <a:cubicBezTo>
                    <a:pt x="3786602" y="100554"/>
                    <a:pt x="3789951" y="97206"/>
                    <a:pt x="3794081" y="97206"/>
                  </a:cubicBezTo>
                  <a:close/>
                  <a:moveTo>
                    <a:pt x="3765835" y="97206"/>
                  </a:moveTo>
                  <a:cubicBezTo>
                    <a:pt x="3769965" y="97206"/>
                    <a:pt x="3773314" y="100554"/>
                    <a:pt x="3773314" y="104685"/>
                  </a:cubicBezTo>
                  <a:cubicBezTo>
                    <a:pt x="3773314" y="108815"/>
                    <a:pt x="3769965" y="112163"/>
                    <a:pt x="3765835" y="112163"/>
                  </a:cubicBezTo>
                  <a:cubicBezTo>
                    <a:pt x="3761704" y="112163"/>
                    <a:pt x="3758356" y="108815"/>
                    <a:pt x="3758356" y="104685"/>
                  </a:cubicBezTo>
                  <a:cubicBezTo>
                    <a:pt x="3758356" y="100554"/>
                    <a:pt x="3761704" y="97206"/>
                    <a:pt x="3765835" y="97206"/>
                  </a:cubicBezTo>
                  <a:close/>
                  <a:moveTo>
                    <a:pt x="3737590" y="97206"/>
                  </a:moveTo>
                  <a:cubicBezTo>
                    <a:pt x="3741721" y="97206"/>
                    <a:pt x="3745069" y="100554"/>
                    <a:pt x="3745069" y="104685"/>
                  </a:cubicBezTo>
                  <a:cubicBezTo>
                    <a:pt x="3745069" y="108815"/>
                    <a:pt x="3741721" y="112163"/>
                    <a:pt x="3737590" y="112163"/>
                  </a:cubicBezTo>
                  <a:cubicBezTo>
                    <a:pt x="3733460" y="112163"/>
                    <a:pt x="3730111" y="108815"/>
                    <a:pt x="3730111" y="104685"/>
                  </a:cubicBezTo>
                  <a:cubicBezTo>
                    <a:pt x="3730111" y="100554"/>
                    <a:pt x="3733460" y="97206"/>
                    <a:pt x="3737590" y="97206"/>
                  </a:cubicBezTo>
                  <a:close/>
                  <a:moveTo>
                    <a:pt x="3709344" y="97206"/>
                  </a:moveTo>
                  <a:cubicBezTo>
                    <a:pt x="3713474" y="97206"/>
                    <a:pt x="3716823" y="100554"/>
                    <a:pt x="3716823" y="104685"/>
                  </a:cubicBezTo>
                  <a:cubicBezTo>
                    <a:pt x="3716823" y="108815"/>
                    <a:pt x="3713474" y="112163"/>
                    <a:pt x="3709344" y="112163"/>
                  </a:cubicBezTo>
                  <a:cubicBezTo>
                    <a:pt x="3705214" y="112163"/>
                    <a:pt x="3701865" y="108815"/>
                    <a:pt x="3701865" y="104685"/>
                  </a:cubicBezTo>
                  <a:cubicBezTo>
                    <a:pt x="3701865" y="100554"/>
                    <a:pt x="3705214" y="97206"/>
                    <a:pt x="3709344" y="97206"/>
                  </a:cubicBezTo>
                  <a:close/>
                  <a:moveTo>
                    <a:pt x="3681099" y="97206"/>
                  </a:moveTo>
                  <a:cubicBezTo>
                    <a:pt x="3685230" y="97206"/>
                    <a:pt x="3688578" y="100554"/>
                    <a:pt x="3688578" y="104685"/>
                  </a:cubicBezTo>
                  <a:cubicBezTo>
                    <a:pt x="3688578" y="108815"/>
                    <a:pt x="3685230" y="112163"/>
                    <a:pt x="3681099" y="112163"/>
                  </a:cubicBezTo>
                  <a:cubicBezTo>
                    <a:pt x="3676969" y="112163"/>
                    <a:pt x="3673621" y="108815"/>
                    <a:pt x="3673621" y="104685"/>
                  </a:cubicBezTo>
                  <a:cubicBezTo>
                    <a:pt x="3673621" y="100554"/>
                    <a:pt x="3676969" y="97206"/>
                    <a:pt x="3681099" y="97206"/>
                  </a:cubicBezTo>
                  <a:close/>
                  <a:moveTo>
                    <a:pt x="3652853" y="97206"/>
                  </a:moveTo>
                  <a:cubicBezTo>
                    <a:pt x="3656983" y="97206"/>
                    <a:pt x="3660332" y="100554"/>
                    <a:pt x="3660332" y="104685"/>
                  </a:cubicBezTo>
                  <a:cubicBezTo>
                    <a:pt x="3660332" y="108815"/>
                    <a:pt x="3656983" y="112163"/>
                    <a:pt x="3652853" y="112163"/>
                  </a:cubicBezTo>
                  <a:cubicBezTo>
                    <a:pt x="3648723" y="112163"/>
                    <a:pt x="3645374" y="108815"/>
                    <a:pt x="3645374" y="104685"/>
                  </a:cubicBezTo>
                  <a:cubicBezTo>
                    <a:pt x="3645374" y="100554"/>
                    <a:pt x="3648723" y="97206"/>
                    <a:pt x="3652853" y="97206"/>
                  </a:cubicBezTo>
                  <a:close/>
                  <a:moveTo>
                    <a:pt x="3624608" y="97206"/>
                  </a:moveTo>
                  <a:cubicBezTo>
                    <a:pt x="3628739" y="97206"/>
                    <a:pt x="3632087" y="100554"/>
                    <a:pt x="3632087" y="104685"/>
                  </a:cubicBezTo>
                  <a:cubicBezTo>
                    <a:pt x="3632087" y="108815"/>
                    <a:pt x="3628739" y="112163"/>
                    <a:pt x="3624608" y="112163"/>
                  </a:cubicBezTo>
                  <a:cubicBezTo>
                    <a:pt x="3620478" y="112163"/>
                    <a:pt x="3617129" y="108815"/>
                    <a:pt x="3617129" y="104685"/>
                  </a:cubicBezTo>
                  <a:cubicBezTo>
                    <a:pt x="3617129" y="100554"/>
                    <a:pt x="3620478" y="97206"/>
                    <a:pt x="3624608" y="97206"/>
                  </a:cubicBezTo>
                  <a:close/>
                  <a:moveTo>
                    <a:pt x="3596362" y="97206"/>
                  </a:moveTo>
                  <a:cubicBezTo>
                    <a:pt x="3600493" y="97206"/>
                    <a:pt x="3603841" y="100554"/>
                    <a:pt x="3603841" y="104685"/>
                  </a:cubicBezTo>
                  <a:cubicBezTo>
                    <a:pt x="3603841" y="108815"/>
                    <a:pt x="3600493" y="112163"/>
                    <a:pt x="3596362" y="112163"/>
                  </a:cubicBezTo>
                  <a:cubicBezTo>
                    <a:pt x="3592232" y="112163"/>
                    <a:pt x="3588883" y="108815"/>
                    <a:pt x="3588883" y="104685"/>
                  </a:cubicBezTo>
                  <a:cubicBezTo>
                    <a:pt x="3588883" y="100554"/>
                    <a:pt x="3592232" y="97206"/>
                    <a:pt x="3596362" y="97206"/>
                  </a:cubicBezTo>
                  <a:close/>
                  <a:moveTo>
                    <a:pt x="3568117" y="97206"/>
                  </a:moveTo>
                  <a:cubicBezTo>
                    <a:pt x="3572248" y="97206"/>
                    <a:pt x="3575596" y="100554"/>
                    <a:pt x="3575596" y="104685"/>
                  </a:cubicBezTo>
                  <a:cubicBezTo>
                    <a:pt x="3575596" y="108815"/>
                    <a:pt x="3572248" y="112163"/>
                    <a:pt x="3568117" y="112163"/>
                  </a:cubicBezTo>
                  <a:cubicBezTo>
                    <a:pt x="3563987" y="112163"/>
                    <a:pt x="3560638" y="108815"/>
                    <a:pt x="3560638" y="104685"/>
                  </a:cubicBezTo>
                  <a:cubicBezTo>
                    <a:pt x="3560638" y="100554"/>
                    <a:pt x="3563987" y="97206"/>
                    <a:pt x="3568117" y="97206"/>
                  </a:cubicBezTo>
                  <a:close/>
                  <a:moveTo>
                    <a:pt x="3539872" y="97206"/>
                  </a:moveTo>
                  <a:cubicBezTo>
                    <a:pt x="3544002" y="97206"/>
                    <a:pt x="3547350" y="100554"/>
                    <a:pt x="3547350" y="104685"/>
                  </a:cubicBezTo>
                  <a:cubicBezTo>
                    <a:pt x="3547350" y="108815"/>
                    <a:pt x="3544002" y="112163"/>
                    <a:pt x="3539872" y="112163"/>
                  </a:cubicBezTo>
                  <a:cubicBezTo>
                    <a:pt x="3535741" y="112163"/>
                    <a:pt x="3532393" y="108815"/>
                    <a:pt x="3532393" y="104685"/>
                  </a:cubicBezTo>
                  <a:cubicBezTo>
                    <a:pt x="3532393" y="100554"/>
                    <a:pt x="3535741" y="97206"/>
                    <a:pt x="3539872" y="97206"/>
                  </a:cubicBezTo>
                  <a:close/>
                  <a:moveTo>
                    <a:pt x="3511626" y="97206"/>
                  </a:moveTo>
                  <a:cubicBezTo>
                    <a:pt x="3515757" y="97206"/>
                    <a:pt x="3519105" y="100554"/>
                    <a:pt x="3519105" y="104685"/>
                  </a:cubicBezTo>
                  <a:cubicBezTo>
                    <a:pt x="3519105" y="108815"/>
                    <a:pt x="3515757" y="112163"/>
                    <a:pt x="3511626" y="112163"/>
                  </a:cubicBezTo>
                  <a:cubicBezTo>
                    <a:pt x="3507495" y="112163"/>
                    <a:pt x="3504147" y="108815"/>
                    <a:pt x="3504147" y="104685"/>
                  </a:cubicBezTo>
                  <a:cubicBezTo>
                    <a:pt x="3504147" y="100554"/>
                    <a:pt x="3507495" y="97206"/>
                    <a:pt x="3511626" y="97206"/>
                  </a:cubicBezTo>
                  <a:close/>
                  <a:moveTo>
                    <a:pt x="3483381" y="97206"/>
                  </a:moveTo>
                  <a:cubicBezTo>
                    <a:pt x="3487511" y="97206"/>
                    <a:pt x="3490860" y="100554"/>
                    <a:pt x="3490860" y="104685"/>
                  </a:cubicBezTo>
                  <a:cubicBezTo>
                    <a:pt x="3490860" y="108815"/>
                    <a:pt x="3487511" y="112163"/>
                    <a:pt x="3483381" y="112163"/>
                  </a:cubicBezTo>
                  <a:cubicBezTo>
                    <a:pt x="3479250" y="112163"/>
                    <a:pt x="3475902" y="108815"/>
                    <a:pt x="3475902" y="104685"/>
                  </a:cubicBezTo>
                  <a:cubicBezTo>
                    <a:pt x="3475902" y="100554"/>
                    <a:pt x="3479250" y="97206"/>
                    <a:pt x="3483381" y="97206"/>
                  </a:cubicBezTo>
                  <a:close/>
                  <a:moveTo>
                    <a:pt x="3455136" y="97206"/>
                  </a:moveTo>
                  <a:cubicBezTo>
                    <a:pt x="3459266" y="97206"/>
                    <a:pt x="3462614" y="100554"/>
                    <a:pt x="3462614" y="104685"/>
                  </a:cubicBezTo>
                  <a:cubicBezTo>
                    <a:pt x="3462614" y="108815"/>
                    <a:pt x="3459266" y="112163"/>
                    <a:pt x="3455136" y="112163"/>
                  </a:cubicBezTo>
                  <a:cubicBezTo>
                    <a:pt x="3451005" y="112163"/>
                    <a:pt x="3447657" y="108815"/>
                    <a:pt x="3447657" y="104685"/>
                  </a:cubicBezTo>
                  <a:cubicBezTo>
                    <a:pt x="3447657" y="100554"/>
                    <a:pt x="3451005" y="97206"/>
                    <a:pt x="3455136" y="97206"/>
                  </a:cubicBezTo>
                  <a:close/>
                  <a:moveTo>
                    <a:pt x="3426890" y="97206"/>
                  </a:moveTo>
                  <a:cubicBezTo>
                    <a:pt x="3431021" y="97206"/>
                    <a:pt x="3434369" y="100554"/>
                    <a:pt x="3434369" y="104685"/>
                  </a:cubicBezTo>
                  <a:cubicBezTo>
                    <a:pt x="3434369" y="108815"/>
                    <a:pt x="3431021" y="112163"/>
                    <a:pt x="3426890" y="112163"/>
                  </a:cubicBezTo>
                  <a:cubicBezTo>
                    <a:pt x="3422760" y="112163"/>
                    <a:pt x="3419411" y="108815"/>
                    <a:pt x="3419411" y="104685"/>
                  </a:cubicBezTo>
                  <a:cubicBezTo>
                    <a:pt x="3419411" y="100554"/>
                    <a:pt x="3422760" y="97206"/>
                    <a:pt x="3426890" y="97206"/>
                  </a:cubicBezTo>
                  <a:close/>
                  <a:moveTo>
                    <a:pt x="3398687" y="97206"/>
                  </a:moveTo>
                  <a:cubicBezTo>
                    <a:pt x="3402818" y="97206"/>
                    <a:pt x="3406166" y="100554"/>
                    <a:pt x="3406166" y="104685"/>
                  </a:cubicBezTo>
                  <a:cubicBezTo>
                    <a:pt x="3406166" y="108815"/>
                    <a:pt x="3402818" y="112163"/>
                    <a:pt x="3398687" y="112163"/>
                  </a:cubicBezTo>
                  <a:cubicBezTo>
                    <a:pt x="3394557" y="112163"/>
                    <a:pt x="3391208" y="108815"/>
                    <a:pt x="3391208" y="104685"/>
                  </a:cubicBezTo>
                  <a:cubicBezTo>
                    <a:pt x="3391208" y="100554"/>
                    <a:pt x="3394557" y="97206"/>
                    <a:pt x="3398687" y="97206"/>
                  </a:cubicBezTo>
                  <a:close/>
                  <a:moveTo>
                    <a:pt x="3370426" y="97206"/>
                  </a:moveTo>
                  <a:cubicBezTo>
                    <a:pt x="3374557" y="97206"/>
                    <a:pt x="3377905" y="100554"/>
                    <a:pt x="3377905" y="104685"/>
                  </a:cubicBezTo>
                  <a:cubicBezTo>
                    <a:pt x="3377905" y="108815"/>
                    <a:pt x="3374557" y="112163"/>
                    <a:pt x="3370426" y="112163"/>
                  </a:cubicBezTo>
                  <a:cubicBezTo>
                    <a:pt x="3366296" y="112163"/>
                    <a:pt x="3362948" y="108815"/>
                    <a:pt x="3362948" y="104685"/>
                  </a:cubicBezTo>
                  <a:cubicBezTo>
                    <a:pt x="3362948" y="100554"/>
                    <a:pt x="3366296" y="97206"/>
                    <a:pt x="3370426" y="97206"/>
                  </a:cubicBezTo>
                  <a:close/>
                  <a:moveTo>
                    <a:pt x="3342189" y="97206"/>
                  </a:moveTo>
                  <a:cubicBezTo>
                    <a:pt x="3346319" y="97206"/>
                    <a:pt x="3349667" y="100554"/>
                    <a:pt x="3349667" y="104685"/>
                  </a:cubicBezTo>
                  <a:cubicBezTo>
                    <a:pt x="3349667" y="108815"/>
                    <a:pt x="3346319" y="112163"/>
                    <a:pt x="3342189" y="112163"/>
                  </a:cubicBezTo>
                  <a:cubicBezTo>
                    <a:pt x="3338058" y="112163"/>
                    <a:pt x="3334709" y="108815"/>
                    <a:pt x="3334709" y="104685"/>
                  </a:cubicBezTo>
                  <a:cubicBezTo>
                    <a:pt x="3334709" y="100554"/>
                    <a:pt x="3338058" y="97206"/>
                    <a:pt x="3342189" y="97206"/>
                  </a:cubicBezTo>
                  <a:close/>
                  <a:moveTo>
                    <a:pt x="3313944" y="97206"/>
                  </a:moveTo>
                  <a:cubicBezTo>
                    <a:pt x="3318074" y="97206"/>
                    <a:pt x="3321422" y="100554"/>
                    <a:pt x="3321422" y="104685"/>
                  </a:cubicBezTo>
                  <a:cubicBezTo>
                    <a:pt x="3321422" y="108815"/>
                    <a:pt x="3318074" y="112163"/>
                    <a:pt x="3313944" y="112163"/>
                  </a:cubicBezTo>
                  <a:cubicBezTo>
                    <a:pt x="3309813" y="112163"/>
                    <a:pt x="3306465" y="108815"/>
                    <a:pt x="3306465" y="104685"/>
                  </a:cubicBezTo>
                  <a:cubicBezTo>
                    <a:pt x="3306465" y="100554"/>
                    <a:pt x="3309813" y="97206"/>
                    <a:pt x="3313944" y="97206"/>
                  </a:cubicBezTo>
                  <a:close/>
                  <a:moveTo>
                    <a:pt x="3285698" y="97206"/>
                  </a:moveTo>
                  <a:cubicBezTo>
                    <a:pt x="3289828" y="97206"/>
                    <a:pt x="3293176" y="100554"/>
                    <a:pt x="3293176" y="104685"/>
                  </a:cubicBezTo>
                  <a:cubicBezTo>
                    <a:pt x="3293176" y="108815"/>
                    <a:pt x="3289828" y="112163"/>
                    <a:pt x="3285698" y="112163"/>
                  </a:cubicBezTo>
                  <a:cubicBezTo>
                    <a:pt x="3281567" y="112163"/>
                    <a:pt x="3278219" y="108815"/>
                    <a:pt x="3278219" y="104685"/>
                  </a:cubicBezTo>
                  <a:cubicBezTo>
                    <a:pt x="3278219" y="100554"/>
                    <a:pt x="3281567" y="97206"/>
                    <a:pt x="3285698" y="97206"/>
                  </a:cubicBezTo>
                  <a:close/>
                  <a:moveTo>
                    <a:pt x="3257453" y="97206"/>
                  </a:moveTo>
                  <a:cubicBezTo>
                    <a:pt x="3261583" y="97206"/>
                    <a:pt x="3264932" y="100554"/>
                    <a:pt x="3264932" y="104685"/>
                  </a:cubicBezTo>
                  <a:cubicBezTo>
                    <a:pt x="3264932" y="108815"/>
                    <a:pt x="3261583" y="112163"/>
                    <a:pt x="3257453" y="112163"/>
                  </a:cubicBezTo>
                  <a:cubicBezTo>
                    <a:pt x="3253322" y="112163"/>
                    <a:pt x="3249974" y="108815"/>
                    <a:pt x="3249974" y="104685"/>
                  </a:cubicBezTo>
                  <a:cubicBezTo>
                    <a:pt x="3249974" y="100554"/>
                    <a:pt x="3253322" y="97206"/>
                    <a:pt x="3257453" y="97206"/>
                  </a:cubicBezTo>
                  <a:close/>
                  <a:moveTo>
                    <a:pt x="3229206" y="97206"/>
                  </a:moveTo>
                  <a:cubicBezTo>
                    <a:pt x="3233337" y="97206"/>
                    <a:pt x="3236685" y="100554"/>
                    <a:pt x="3236685" y="104685"/>
                  </a:cubicBezTo>
                  <a:cubicBezTo>
                    <a:pt x="3236685" y="108815"/>
                    <a:pt x="3233337" y="112163"/>
                    <a:pt x="3229206" y="112163"/>
                  </a:cubicBezTo>
                  <a:cubicBezTo>
                    <a:pt x="3225076" y="112163"/>
                    <a:pt x="3221727" y="108815"/>
                    <a:pt x="3221727" y="104685"/>
                  </a:cubicBezTo>
                  <a:cubicBezTo>
                    <a:pt x="3221727" y="100554"/>
                    <a:pt x="3225076" y="97206"/>
                    <a:pt x="3229206" y="97206"/>
                  </a:cubicBezTo>
                  <a:close/>
                  <a:moveTo>
                    <a:pt x="3200962" y="97206"/>
                  </a:moveTo>
                  <a:cubicBezTo>
                    <a:pt x="3205092" y="97206"/>
                    <a:pt x="3208440" y="100554"/>
                    <a:pt x="3208440" y="104685"/>
                  </a:cubicBezTo>
                  <a:cubicBezTo>
                    <a:pt x="3208440" y="108815"/>
                    <a:pt x="3205092" y="112163"/>
                    <a:pt x="3200962" y="112163"/>
                  </a:cubicBezTo>
                  <a:cubicBezTo>
                    <a:pt x="3196831" y="112163"/>
                    <a:pt x="3193483" y="108815"/>
                    <a:pt x="3193483" y="104685"/>
                  </a:cubicBezTo>
                  <a:cubicBezTo>
                    <a:pt x="3193483" y="100554"/>
                    <a:pt x="3196831" y="97206"/>
                    <a:pt x="3200962" y="97206"/>
                  </a:cubicBezTo>
                  <a:close/>
                  <a:moveTo>
                    <a:pt x="3172715" y="97206"/>
                  </a:moveTo>
                  <a:cubicBezTo>
                    <a:pt x="3176846" y="97206"/>
                    <a:pt x="3180194" y="100554"/>
                    <a:pt x="3180194" y="104685"/>
                  </a:cubicBezTo>
                  <a:cubicBezTo>
                    <a:pt x="3180194" y="108815"/>
                    <a:pt x="3176846" y="112163"/>
                    <a:pt x="3172715" y="112163"/>
                  </a:cubicBezTo>
                  <a:cubicBezTo>
                    <a:pt x="3168585" y="112163"/>
                    <a:pt x="3165237" y="108815"/>
                    <a:pt x="3165237" y="104685"/>
                  </a:cubicBezTo>
                  <a:cubicBezTo>
                    <a:pt x="3165237" y="100554"/>
                    <a:pt x="3168585" y="97206"/>
                    <a:pt x="3172715" y="97206"/>
                  </a:cubicBezTo>
                  <a:close/>
                  <a:moveTo>
                    <a:pt x="3144471" y="97206"/>
                  </a:moveTo>
                  <a:cubicBezTo>
                    <a:pt x="3148601" y="97206"/>
                    <a:pt x="3151950" y="100554"/>
                    <a:pt x="3151950" y="104685"/>
                  </a:cubicBezTo>
                  <a:cubicBezTo>
                    <a:pt x="3151950" y="108815"/>
                    <a:pt x="3148601" y="112163"/>
                    <a:pt x="3144471" y="112163"/>
                  </a:cubicBezTo>
                  <a:cubicBezTo>
                    <a:pt x="3140340" y="112163"/>
                    <a:pt x="3136992" y="108815"/>
                    <a:pt x="3136992" y="104685"/>
                  </a:cubicBezTo>
                  <a:cubicBezTo>
                    <a:pt x="3136992" y="100554"/>
                    <a:pt x="3140340" y="97206"/>
                    <a:pt x="3144471" y="97206"/>
                  </a:cubicBezTo>
                  <a:close/>
                  <a:moveTo>
                    <a:pt x="3116225" y="97206"/>
                  </a:moveTo>
                  <a:cubicBezTo>
                    <a:pt x="3120355" y="97206"/>
                    <a:pt x="3123703" y="100554"/>
                    <a:pt x="3123703" y="104685"/>
                  </a:cubicBezTo>
                  <a:cubicBezTo>
                    <a:pt x="3123703" y="108815"/>
                    <a:pt x="3120355" y="112163"/>
                    <a:pt x="3116225" y="112163"/>
                  </a:cubicBezTo>
                  <a:cubicBezTo>
                    <a:pt x="3112094" y="112163"/>
                    <a:pt x="3108746" y="108815"/>
                    <a:pt x="3108746" y="104685"/>
                  </a:cubicBezTo>
                  <a:cubicBezTo>
                    <a:pt x="3108746" y="100554"/>
                    <a:pt x="3112094" y="97206"/>
                    <a:pt x="3116225" y="97206"/>
                  </a:cubicBezTo>
                  <a:close/>
                  <a:moveTo>
                    <a:pt x="3087980" y="97206"/>
                  </a:moveTo>
                  <a:cubicBezTo>
                    <a:pt x="3092110" y="97206"/>
                    <a:pt x="3095459" y="100554"/>
                    <a:pt x="3095459" y="104685"/>
                  </a:cubicBezTo>
                  <a:cubicBezTo>
                    <a:pt x="3095459" y="108815"/>
                    <a:pt x="3092110" y="112163"/>
                    <a:pt x="3087980" y="112163"/>
                  </a:cubicBezTo>
                  <a:cubicBezTo>
                    <a:pt x="3083849" y="112163"/>
                    <a:pt x="3080501" y="108815"/>
                    <a:pt x="3080501" y="104685"/>
                  </a:cubicBezTo>
                  <a:cubicBezTo>
                    <a:pt x="3080501" y="100554"/>
                    <a:pt x="3083849" y="97206"/>
                    <a:pt x="3087980" y="97206"/>
                  </a:cubicBezTo>
                  <a:close/>
                  <a:moveTo>
                    <a:pt x="3059734" y="97206"/>
                  </a:moveTo>
                  <a:cubicBezTo>
                    <a:pt x="3063864" y="97206"/>
                    <a:pt x="3067212" y="100554"/>
                    <a:pt x="3067212" y="104685"/>
                  </a:cubicBezTo>
                  <a:cubicBezTo>
                    <a:pt x="3067212" y="108815"/>
                    <a:pt x="3063864" y="112163"/>
                    <a:pt x="3059734" y="112163"/>
                  </a:cubicBezTo>
                  <a:cubicBezTo>
                    <a:pt x="3055603" y="112163"/>
                    <a:pt x="3052255" y="108815"/>
                    <a:pt x="3052255" y="104685"/>
                  </a:cubicBezTo>
                  <a:cubicBezTo>
                    <a:pt x="3052255" y="100554"/>
                    <a:pt x="3055603" y="97206"/>
                    <a:pt x="3059734" y="97206"/>
                  </a:cubicBezTo>
                  <a:close/>
                  <a:moveTo>
                    <a:pt x="3031489" y="97206"/>
                  </a:moveTo>
                  <a:cubicBezTo>
                    <a:pt x="3035620" y="97206"/>
                    <a:pt x="3038968" y="100554"/>
                    <a:pt x="3038968" y="104685"/>
                  </a:cubicBezTo>
                  <a:cubicBezTo>
                    <a:pt x="3038968" y="108815"/>
                    <a:pt x="3035620" y="112163"/>
                    <a:pt x="3031489" y="112163"/>
                  </a:cubicBezTo>
                  <a:cubicBezTo>
                    <a:pt x="3027358" y="112163"/>
                    <a:pt x="3024010" y="108815"/>
                    <a:pt x="3024010" y="104685"/>
                  </a:cubicBezTo>
                  <a:cubicBezTo>
                    <a:pt x="3024010" y="100554"/>
                    <a:pt x="3027358" y="97206"/>
                    <a:pt x="3031489" y="97206"/>
                  </a:cubicBezTo>
                  <a:close/>
                  <a:moveTo>
                    <a:pt x="3003243" y="97206"/>
                  </a:moveTo>
                  <a:cubicBezTo>
                    <a:pt x="3007373" y="97206"/>
                    <a:pt x="3010721" y="100554"/>
                    <a:pt x="3010721" y="104685"/>
                  </a:cubicBezTo>
                  <a:cubicBezTo>
                    <a:pt x="3010721" y="108815"/>
                    <a:pt x="3007373" y="112163"/>
                    <a:pt x="3003243" y="112163"/>
                  </a:cubicBezTo>
                  <a:cubicBezTo>
                    <a:pt x="2999112" y="112163"/>
                    <a:pt x="2995764" y="108815"/>
                    <a:pt x="2995764" y="104685"/>
                  </a:cubicBezTo>
                  <a:cubicBezTo>
                    <a:pt x="2995764" y="100554"/>
                    <a:pt x="2999112" y="97206"/>
                    <a:pt x="3003243" y="97206"/>
                  </a:cubicBezTo>
                  <a:close/>
                  <a:moveTo>
                    <a:pt x="2974998" y="97206"/>
                  </a:moveTo>
                  <a:cubicBezTo>
                    <a:pt x="2979128" y="97206"/>
                    <a:pt x="2982477" y="100554"/>
                    <a:pt x="2982477" y="104685"/>
                  </a:cubicBezTo>
                  <a:cubicBezTo>
                    <a:pt x="2982477" y="108815"/>
                    <a:pt x="2979128" y="112163"/>
                    <a:pt x="2974998" y="112163"/>
                  </a:cubicBezTo>
                  <a:cubicBezTo>
                    <a:pt x="2970867" y="112163"/>
                    <a:pt x="2967519" y="108815"/>
                    <a:pt x="2967519" y="104685"/>
                  </a:cubicBezTo>
                  <a:cubicBezTo>
                    <a:pt x="2967519" y="100554"/>
                    <a:pt x="2970867" y="97206"/>
                    <a:pt x="2974998" y="97206"/>
                  </a:cubicBezTo>
                  <a:close/>
                  <a:moveTo>
                    <a:pt x="2946752" y="97206"/>
                  </a:moveTo>
                  <a:cubicBezTo>
                    <a:pt x="2950882" y="97206"/>
                    <a:pt x="2954230" y="100554"/>
                    <a:pt x="2954230" y="104685"/>
                  </a:cubicBezTo>
                  <a:cubicBezTo>
                    <a:pt x="2954230" y="108815"/>
                    <a:pt x="2950882" y="112163"/>
                    <a:pt x="2946752" y="112163"/>
                  </a:cubicBezTo>
                  <a:cubicBezTo>
                    <a:pt x="2942621" y="112163"/>
                    <a:pt x="2939273" y="108815"/>
                    <a:pt x="2939273" y="104685"/>
                  </a:cubicBezTo>
                  <a:cubicBezTo>
                    <a:pt x="2939273" y="100554"/>
                    <a:pt x="2942621" y="97206"/>
                    <a:pt x="2946752" y="97206"/>
                  </a:cubicBezTo>
                  <a:close/>
                  <a:moveTo>
                    <a:pt x="2918507" y="97206"/>
                  </a:moveTo>
                  <a:cubicBezTo>
                    <a:pt x="2922638" y="97206"/>
                    <a:pt x="2925986" y="100554"/>
                    <a:pt x="2925986" y="104685"/>
                  </a:cubicBezTo>
                  <a:cubicBezTo>
                    <a:pt x="2925986" y="108815"/>
                    <a:pt x="2922638" y="112163"/>
                    <a:pt x="2918507" y="112163"/>
                  </a:cubicBezTo>
                  <a:cubicBezTo>
                    <a:pt x="2914376" y="112163"/>
                    <a:pt x="2911028" y="108815"/>
                    <a:pt x="2911028" y="104685"/>
                  </a:cubicBezTo>
                  <a:cubicBezTo>
                    <a:pt x="2911028" y="100554"/>
                    <a:pt x="2914376" y="97206"/>
                    <a:pt x="2918507" y="97206"/>
                  </a:cubicBezTo>
                  <a:close/>
                  <a:moveTo>
                    <a:pt x="2890261" y="97206"/>
                  </a:moveTo>
                  <a:cubicBezTo>
                    <a:pt x="2894391" y="97206"/>
                    <a:pt x="2897739" y="100554"/>
                    <a:pt x="2897739" y="104685"/>
                  </a:cubicBezTo>
                  <a:cubicBezTo>
                    <a:pt x="2897739" y="108815"/>
                    <a:pt x="2894391" y="112163"/>
                    <a:pt x="2890261" y="112163"/>
                  </a:cubicBezTo>
                  <a:cubicBezTo>
                    <a:pt x="2886130" y="112163"/>
                    <a:pt x="2882782" y="108815"/>
                    <a:pt x="2882782" y="104685"/>
                  </a:cubicBezTo>
                  <a:cubicBezTo>
                    <a:pt x="2882782" y="100554"/>
                    <a:pt x="2886130" y="97206"/>
                    <a:pt x="2890261" y="97206"/>
                  </a:cubicBezTo>
                  <a:close/>
                  <a:moveTo>
                    <a:pt x="2862016" y="97206"/>
                  </a:moveTo>
                  <a:cubicBezTo>
                    <a:pt x="2866146" y="97206"/>
                    <a:pt x="2869495" y="100554"/>
                    <a:pt x="2869495" y="104685"/>
                  </a:cubicBezTo>
                  <a:cubicBezTo>
                    <a:pt x="2869495" y="108815"/>
                    <a:pt x="2866146" y="112163"/>
                    <a:pt x="2862016" y="112163"/>
                  </a:cubicBezTo>
                  <a:cubicBezTo>
                    <a:pt x="2857886" y="112163"/>
                    <a:pt x="2854537" y="108815"/>
                    <a:pt x="2854537" y="104685"/>
                  </a:cubicBezTo>
                  <a:cubicBezTo>
                    <a:pt x="2854537" y="100554"/>
                    <a:pt x="2857886" y="97206"/>
                    <a:pt x="2862016" y="97206"/>
                  </a:cubicBezTo>
                  <a:close/>
                  <a:moveTo>
                    <a:pt x="2833770" y="97206"/>
                  </a:moveTo>
                  <a:cubicBezTo>
                    <a:pt x="2837900" y="97206"/>
                    <a:pt x="2841248" y="100554"/>
                    <a:pt x="2841248" y="104685"/>
                  </a:cubicBezTo>
                  <a:cubicBezTo>
                    <a:pt x="2841248" y="108815"/>
                    <a:pt x="2837900" y="112163"/>
                    <a:pt x="2833770" y="112163"/>
                  </a:cubicBezTo>
                  <a:cubicBezTo>
                    <a:pt x="2829639" y="112163"/>
                    <a:pt x="2826291" y="108815"/>
                    <a:pt x="2826291" y="104685"/>
                  </a:cubicBezTo>
                  <a:cubicBezTo>
                    <a:pt x="2826291" y="100554"/>
                    <a:pt x="2829639" y="97206"/>
                    <a:pt x="2833770" y="97206"/>
                  </a:cubicBezTo>
                  <a:close/>
                  <a:moveTo>
                    <a:pt x="2805525" y="97206"/>
                  </a:moveTo>
                  <a:cubicBezTo>
                    <a:pt x="2809656" y="97206"/>
                    <a:pt x="2813004" y="100554"/>
                    <a:pt x="2813004" y="104685"/>
                  </a:cubicBezTo>
                  <a:cubicBezTo>
                    <a:pt x="2813004" y="108815"/>
                    <a:pt x="2809656" y="112163"/>
                    <a:pt x="2805525" y="112163"/>
                  </a:cubicBezTo>
                  <a:cubicBezTo>
                    <a:pt x="2801395" y="112163"/>
                    <a:pt x="2798046" y="108815"/>
                    <a:pt x="2798046" y="104685"/>
                  </a:cubicBezTo>
                  <a:cubicBezTo>
                    <a:pt x="2798046" y="100554"/>
                    <a:pt x="2801395" y="97206"/>
                    <a:pt x="2805525" y="97206"/>
                  </a:cubicBezTo>
                  <a:close/>
                  <a:moveTo>
                    <a:pt x="2777279" y="97206"/>
                  </a:moveTo>
                  <a:cubicBezTo>
                    <a:pt x="2781409" y="97206"/>
                    <a:pt x="2784757" y="100554"/>
                    <a:pt x="2784757" y="104685"/>
                  </a:cubicBezTo>
                  <a:cubicBezTo>
                    <a:pt x="2784757" y="108815"/>
                    <a:pt x="2781409" y="112163"/>
                    <a:pt x="2777279" y="112163"/>
                  </a:cubicBezTo>
                  <a:cubicBezTo>
                    <a:pt x="2773148" y="112163"/>
                    <a:pt x="2769800" y="108815"/>
                    <a:pt x="2769800" y="104685"/>
                  </a:cubicBezTo>
                  <a:cubicBezTo>
                    <a:pt x="2769800" y="100554"/>
                    <a:pt x="2773148" y="97206"/>
                    <a:pt x="2777279" y="97206"/>
                  </a:cubicBezTo>
                  <a:close/>
                  <a:moveTo>
                    <a:pt x="2749034" y="97206"/>
                  </a:moveTo>
                  <a:cubicBezTo>
                    <a:pt x="2753164" y="97206"/>
                    <a:pt x="2756513" y="100554"/>
                    <a:pt x="2756513" y="104685"/>
                  </a:cubicBezTo>
                  <a:cubicBezTo>
                    <a:pt x="2756513" y="108815"/>
                    <a:pt x="2753164" y="112163"/>
                    <a:pt x="2749034" y="112163"/>
                  </a:cubicBezTo>
                  <a:cubicBezTo>
                    <a:pt x="2744904" y="112163"/>
                    <a:pt x="2741555" y="108815"/>
                    <a:pt x="2741555" y="104685"/>
                  </a:cubicBezTo>
                  <a:cubicBezTo>
                    <a:pt x="2741555" y="100554"/>
                    <a:pt x="2744904" y="97206"/>
                    <a:pt x="2749034" y="97206"/>
                  </a:cubicBezTo>
                  <a:close/>
                  <a:moveTo>
                    <a:pt x="2720787" y="97206"/>
                  </a:moveTo>
                  <a:cubicBezTo>
                    <a:pt x="2724918" y="97206"/>
                    <a:pt x="2728266" y="100554"/>
                    <a:pt x="2728266" y="104685"/>
                  </a:cubicBezTo>
                  <a:cubicBezTo>
                    <a:pt x="2728266" y="108815"/>
                    <a:pt x="2724918" y="112163"/>
                    <a:pt x="2720787" y="112163"/>
                  </a:cubicBezTo>
                  <a:cubicBezTo>
                    <a:pt x="2716657" y="112163"/>
                    <a:pt x="2713309" y="108815"/>
                    <a:pt x="2713309" y="104685"/>
                  </a:cubicBezTo>
                  <a:cubicBezTo>
                    <a:pt x="2713309" y="100554"/>
                    <a:pt x="2716657" y="97206"/>
                    <a:pt x="2720787" y="97206"/>
                  </a:cubicBezTo>
                  <a:close/>
                  <a:moveTo>
                    <a:pt x="2692543" y="97206"/>
                  </a:moveTo>
                  <a:cubicBezTo>
                    <a:pt x="2696674" y="97206"/>
                    <a:pt x="2700022" y="100554"/>
                    <a:pt x="2700022" y="104685"/>
                  </a:cubicBezTo>
                  <a:cubicBezTo>
                    <a:pt x="2700022" y="108815"/>
                    <a:pt x="2696674" y="112163"/>
                    <a:pt x="2692543" y="112163"/>
                  </a:cubicBezTo>
                  <a:cubicBezTo>
                    <a:pt x="2688412" y="112163"/>
                    <a:pt x="2685064" y="108815"/>
                    <a:pt x="2685064" y="104685"/>
                  </a:cubicBezTo>
                  <a:cubicBezTo>
                    <a:pt x="2685064" y="100554"/>
                    <a:pt x="2688412" y="97206"/>
                    <a:pt x="2692543" y="97206"/>
                  </a:cubicBezTo>
                  <a:close/>
                  <a:moveTo>
                    <a:pt x="2664297" y="97206"/>
                  </a:moveTo>
                  <a:cubicBezTo>
                    <a:pt x="2668427" y="97206"/>
                    <a:pt x="2671776" y="100554"/>
                    <a:pt x="2671776" y="104685"/>
                  </a:cubicBezTo>
                  <a:cubicBezTo>
                    <a:pt x="2671776" y="108815"/>
                    <a:pt x="2668427" y="112163"/>
                    <a:pt x="2664297" y="112163"/>
                  </a:cubicBezTo>
                  <a:cubicBezTo>
                    <a:pt x="2660166" y="112163"/>
                    <a:pt x="2656818" y="108815"/>
                    <a:pt x="2656818" y="104685"/>
                  </a:cubicBezTo>
                  <a:cubicBezTo>
                    <a:pt x="2656818" y="100554"/>
                    <a:pt x="2660166" y="97206"/>
                    <a:pt x="2664297" y="97206"/>
                  </a:cubicBezTo>
                  <a:close/>
                  <a:moveTo>
                    <a:pt x="2636052" y="97206"/>
                  </a:moveTo>
                  <a:cubicBezTo>
                    <a:pt x="2640183" y="97206"/>
                    <a:pt x="2643531" y="100554"/>
                    <a:pt x="2643531" y="104685"/>
                  </a:cubicBezTo>
                  <a:cubicBezTo>
                    <a:pt x="2643531" y="108815"/>
                    <a:pt x="2640183" y="112163"/>
                    <a:pt x="2636052" y="112163"/>
                  </a:cubicBezTo>
                  <a:cubicBezTo>
                    <a:pt x="2631922" y="112163"/>
                    <a:pt x="2628573" y="108815"/>
                    <a:pt x="2628573" y="104685"/>
                  </a:cubicBezTo>
                  <a:cubicBezTo>
                    <a:pt x="2628573" y="100554"/>
                    <a:pt x="2631922" y="97206"/>
                    <a:pt x="2636052" y="97206"/>
                  </a:cubicBezTo>
                  <a:close/>
                  <a:moveTo>
                    <a:pt x="2607806" y="97206"/>
                  </a:moveTo>
                  <a:cubicBezTo>
                    <a:pt x="2611936" y="97206"/>
                    <a:pt x="2615284" y="100554"/>
                    <a:pt x="2615284" y="104685"/>
                  </a:cubicBezTo>
                  <a:cubicBezTo>
                    <a:pt x="2615284" y="108815"/>
                    <a:pt x="2611936" y="112163"/>
                    <a:pt x="2607806" y="112163"/>
                  </a:cubicBezTo>
                  <a:cubicBezTo>
                    <a:pt x="2603675" y="112163"/>
                    <a:pt x="2600327" y="108815"/>
                    <a:pt x="2600327" y="104685"/>
                  </a:cubicBezTo>
                  <a:cubicBezTo>
                    <a:pt x="2600327" y="100554"/>
                    <a:pt x="2603675" y="97206"/>
                    <a:pt x="2607806" y="97206"/>
                  </a:cubicBezTo>
                  <a:close/>
                  <a:moveTo>
                    <a:pt x="2579561" y="97206"/>
                  </a:moveTo>
                  <a:cubicBezTo>
                    <a:pt x="2583691" y="97206"/>
                    <a:pt x="2587040" y="100554"/>
                    <a:pt x="2587040" y="104685"/>
                  </a:cubicBezTo>
                  <a:cubicBezTo>
                    <a:pt x="2587040" y="108815"/>
                    <a:pt x="2583691" y="112163"/>
                    <a:pt x="2579561" y="112163"/>
                  </a:cubicBezTo>
                  <a:cubicBezTo>
                    <a:pt x="2575431" y="112163"/>
                    <a:pt x="2572082" y="108815"/>
                    <a:pt x="2572082" y="104685"/>
                  </a:cubicBezTo>
                  <a:cubicBezTo>
                    <a:pt x="2572082" y="100554"/>
                    <a:pt x="2575431" y="97206"/>
                    <a:pt x="2579561" y="97206"/>
                  </a:cubicBezTo>
                  <a:close/>
                  <a:moveTo>
                    <a:pt x="2551315" y="97206"/>
                  </a:moveTo>
                  <a:cubicBezTo>
                    <a:pt x="2555445" y="97206"/>
                    <a:pt x="2558794" y="100554"/>
                    <a:pt x="2558794" y="104685"/>
                  </a:cubicBezTo>
                  <a:cubicBezTo>
                    <a:pt x="2558794" y="108815"/>
                    <a:pt x="2555445" y="112163"/>
                    <a:pt x="2551315" y="112163"/>
                  </a:cubicBezTo>
                  <a:cubicBezTo>
                    <a:pt x="2547184" y="112163"/>
                    <a:pt x="2543836" y="108815"/>
                    <a:pt x="2543836" y="104685"/>
                  </a:cubicBezTo>
                  <a:cubicBezTo>
                    <a:pt x="2543836" y="100554"/>
                    <a:pt x="2547184" y="97206"/>
                    <a:pt x="2551315" y="97206"/>
                  </a:cubicBezTo>
                  <a:close/>
                  <a:moveTo>
                    <a:pt x="2523069" y="97206"/>
                  </a:moveTo>
                  <a:cubicBezTo>
                    <a:pt x="2527199" y="97206"/>
                    <a:pt x="2530547" y="100554"/>
                    <a:pt x="2530547" y="104685"/>
                  </a:cubicBezTo>
                  <a:cubicBezTo>
                    <a:pt x="2530547" y="108815"/>
                    <a:pt x="2527199" y="112163"/>
                    <a:pt x="2523069" y="112163"/>
                  </a:cubicBezTo>
                  <a:cubicBezTo>
                    <a:pt x="2518938" y="112163"/>
                    <a:pt x="2515590" y="108815"/>
                    <a:pt x="2515590" y="104685"/>
                  </a:cubicBezTo>
                  <a:cubicBezTo>
                    <a:pt x="2515590" y="100554"/>
                    <a:pt x="2518938" y="97206"/>
                    <a:pt x="2523069" y="97206"/>
                  </a:cubicBezTo>
                  <a:close/>
                  <a:moveTo>
                    <a:pt x="2494824" y="97206"/>
                  </a:moveTo>
                  <a:cubicBezTo>
                    <a:pt x="2498954" y="97206"/>
                    <a:pt x="2502303" y="100554"/>
                    <a:pt x="2502303" y="104685"/>
                  </a:cubicBezTo>
                  <a:cubicBezTo>
                    <a:pt x="2502303" y="108815"/>
                    <a:pt x="2498954" y="112163"/>
                    <a:pt x="2494824" y="112163"/>
                  </a:cubicBezTo>
                  <a:cubicBezTo>
                    <a:pt x="2490693" y="112163"/>
                    <a:pt x="2487345" y="108815"/>
                    <a:pt x="2487345" y="104685"/>
                  </a:cubicBezTo>
                  <a:cubicBezTo>
                    <a:pt x="2487345" y="100554"/>
                    <a:pt x="2490693" y="97206"/>
                    <a:pt x="2494824" y="97206"/>
                  </a:cubicBezTo>
                  <a:close/>
                  <a:moveTo>
                    <a:pt x="2466578" y="97206"/>
                  </a:moveTo>
                  <a:cubicBezTo>
                    <a:pt x="2470708" y="97206"/>
                    <a:pt x="2474056" y="100554"/>
                    <a:pt x="2474056" y="104685"/>
                  </a:cubicBezTo>
                  <a:cubicBezTo>
                    <a:pt x="2474056" y="108815"/>
                    <a:pt x="2470708" y="112163"/>
                    <a:pt x="2466578" y="112163"/>
                  </a:cubicBezTo>
                  <a:cubicBezTo>
                    <a:pt x="2462447" y="112163"/>
                    <a:pt x="2459099" y="108815"/>
                    <a:pt x="2459099" y="104685"/>
                  </a:cubicBezTo>
                  <a:cubicBezTo>
                    <a:pt x="2459099" y="100554"/>
                    <a:pt x="2462447" y="97206"/>
                    <a:pt x="2466578" y="97206"/>
                  </a:cubicBezTo>
                  <a:close/>
                  <a:moveTo>
                    <a:pt x="2438333" y="97206"/>
                  </a:moveTo>
                  <a:cubicBezTo>
                    <a:pt x="2442463" y="97206"/>
                    <a:pt x="2445812" y="100554"/>
                    <a:pt x="2445812" y="104685"/>
                  </a:cubicBezTo>
                  <a:cubicBezTo>
                    <a:pt x="2445812" y="108815"/>
                    <a:pt x="2442463" y="112163"/>
                    <a:pt x="2438333" y="112163"/>
                  </a:cubicBezTo>
                  <a:cubicBezTo>
                    <a:pt x="2434202" y="112163"/>
                    <a:pt x="2430854" y="108815"/>
                    <a:pt x="2430854" y="104685"/>
                  </a:cubicBezTo>
                  <a:cubicBezTo>
                    <a:pt x="2430854" y="100554"/>
                    <a:pt x="2434202" y="97206"/>
                    <a:pt x="2438333" y="97206"/>
                  </a:cubicBezTo>
                  <a:close/>
                  <a:moveTo>
                    <a:pt x="2410087" y="97206"/>
                  </a:moveTo>
                  <a:cubicBezTo>
                    <a:pt x="2414217" y="97206"/>
                    <a:pt x="2417565" y="100554"/>
                    <a:pt x="2417565" y="104685"/>
                  </a:cubicBezTo>
                  <a:cubicBezTo>
                    <a:pt x="2417565" y="108815"/>
                    <a:pt x="2414217" y="112163"/>
                    <a:pt x="2410087" y="112163"/>
                  </a:cubicBezTo>
                  <a:cubicBezTo>
                    <a:pt x="2405956" y="112163"/>
                    <a:pt x="2402608" y="108815"/>
                    <a:pt x="2402608" y="104685"/>
                  </a:cubicBezTo>
                  <a:cubicBezTo>
                    <a:pt x="2402608" y="100554"/>
                    <a:pt x="2405956" y="97206"/>
                    <a:pt x="2410087" y="97206"/>
                  </a:cubicBezTo>
                  <a:close/>
                  <a:moveTo>
                    <a:pt x="2381842" y="97206"/>
                  </a:moveTo>
                  <a:cubicBezTo>
                    <a:pt x="2385972" y="97206"/>
                    <a:pt x="2389321" y="100554"/>
                    <a:pt x="2389321" y="104685"/>
                  </a:cubicBezTo>
                  <a:cubicBezTo>
                    <a:pt x="2389321" y="108815"/>
                    <a:pt x="2385972" y="112163"/>
                    <a:pt x="2381842" y="112163"/>
                  </a:cubicBezTo>
                  <a:cubicBezTo>
                    <a:pt x="2377711" y="112163"/>
                    <a:pt x="2374363" y="108815"/>
                    <a:pt x="2374363" y="104685"/>
                  </a:cubicBezTo>
                  <a:cubicBezTo>
                    <a:pt x="2374363" y="100554"/>
                    <a:pt x="2377711" y="97206"/>
                    <a:pt x="2381842" y="97206"/>
                  </a:cubicBezTo>
                  <a:close/>
                  <a:moveTo>
                    <a:pt x="2353596" y="97206"/>
                  </a:moveTo>
                  <a:cubicBezTo>
                    <a:pt x="2357726" y="97206"/>
                    <a:pt x="2361074" y="100554"/>
                    <a:pt x="2361074" y="104685"/>
                  </a:cubicBezTo>
                  <a:cubicBezTo>
                    <a:pt x="2361074" y="108815"/>
                    <a:pt x="2357726" y="112163"/>
                    <a:pt x="2353596" y="112163"/>
                  </a:cubicBezTo>
                  <a:cubicBezTo>
                    <a:pt x="2349465" y="112163"/>
                    <a:pt x="2346117" y="108815"/>
                    <a:pt x="2346117" y="104685"/>
                  </a:cubicBezTo>
                  <a:cubicBezTo>
                    <a:pt x="2346117" y="100554"/>
                    <a:pt x="2349465" y="97206"/>
                    <a:pt x="2353596" y="97206"/>
                  </a:cubicBezTo>
                  <a:close/>
                  <a:moveTo>
                    <a:pt x="2325351" y="97206"/>
                  </a:moveTo>
                  <a:cubicBezTo>
                    <a:pt x="2329482" y="97206"/>
                    <a:pt x="2332830" y="100554"/>
                    <a:pt x="2332830" y="104685"/>
                  </a:cubicBezTo>
                  <a:cubicBezTo>
                    <a:pt x="2332830" y="108815"/>
                    <a:pt x="2329482" y="112163"/>
                    <a:pt x="2325351" y="112163"/>
                  </a:cubicBezTo>
                  <a:cubicBezTo>
                    <a:pt x="2321220" y="112163"/>
                    <a:pt x="2317872" y="108815"/>
                    <a:pt x="2317872" y="104685"/>
                  </a:cubicBezTo>
                  <a:cubicBezTo>
                    <a:pt x="2317872" y="100554"/>
                    <a:pt x="2321220" y="97206"/>
                    <a:pt x="2325351" y="97206"/>
                  </a:cubicBezTo>
                  <a:close/>
                  <a:moveTo>
                    <a:pt x="2297105" y="97206"/>
                  </a:moveTo>
                  <a:cubicBezTo>
                    <a:pt x="2301235" y="97206"/>
                    <a:pt x="2304583" y="100554"/>
                    <a:pt x="2304583" y="104685"/>
                  </a:cubicBezTo>
                  <a:cubicBezTo>
                    <a:pt x="2304583" y="108815"/>
                    <a:pt x="2301235" y="112163"/>
                    <a:pt x="2297105" y="112163"/>
                  </a:cubicBezTo>
                  <a:cubicBezTo>
                    <a:pt x="2292974" y="112163"/>
                    <a:pt x="2289626" y="108815"/>
                    <a:pt x="2289626" y="104685"/>
                  </a:cubicBezTo>
                  <a:cubicBezTo>
                    <a:pt x="2289626" y="100554"/>
                    <a:pt x="2292974" y="97206"/>
                    <a:pt x="2297105" y="97206"/>
                  </a:cubicBezTo>
                  <a:close/>
                  <a:moveTo>
                    <a:pt x="2268860" y="97206"/>
                  </a:moveTo>
                  <a:cubicBezTo>
                    <a:pt x="2272991" y="97206"/>
                    <a:pt x="2276339" y="100554"/>
                    <a:pt x="2276339" y="104685"/>
                  </a:cubicBezTo>
                  <a:cubicBezTo>
                    <a:pt x="2276339" y="108815"/>
                    <a:pt x="2272991" y="112163"/>
                    <a:pt x="2268860" y="112163"/>
                  </a:cubicBezTo>
                  <a:cubicBezTo>
                    <a:pt x="2264729" y="112163"/>
                    <a:pt x="2261381" y="108815"/>
                    <a:pt x="2261381" y="104685"/>
                  </a:cubicBezTo>
                  <a:cubicBezTo>
                    <a:pt x="2261381" y="100554"/>
                    <a:pt x="2264729" y="97206"/>
                    <a:pt x="2268860" y="97206"/>
                  </a:cubicBezTo>
                  <a:close/>
                  <a:moveTo>
                    <a:pt x="2240614" y="97206"/>
                  </a:moveTo>
                  <a:cubicBezTo>
                    <a:pt x="2244744" y="97206"/>
                    <a:pt x="2248092" y="100554"/>
                    <a:pt x="2248092" y="104685"/>
                  </a:cubicBezTo>
                  <a:cubicBezTo>
                    <a:pt x="2248092" y="108815"/>
                    <a:pt x="2244744" y="112163"/>
                    <a:pt x="2240614" y="112163"/>
                  </a:cubicBezTo>
                  <a:cubicBezTo>
                    <a:pt x="2236483" y="112163"/>
                    <a:pt x="2233135" y="108815"/>
                    <a:pt x="2233135" y="104685"/>
                  </a:cubicBezTo>
                  <a:cubicBezTo>
                    <a:pt x="2233135" y="100554"/>
                    <a:pt x="2236483" y="97206"/>
                    <a:pt x="2240614" y="97206"/>
                  </a:cubicBezTo>
                  <a:close/>
                  <a:moveTo>
                    <a:pt x="2212369" y="97206"/>
                  </a:moveTo>
                  <a:cubicBezTo>
                    <a:pt x="2216500" y="97206"/>
                    <a:pt x="2219848" y="100554"/>
                    <a:pt x="2219848" y="104685"/>
                  </a:cubicBezTo>
                  <a:cubicBezTo>
                    <a:pt x="2219848" y="108815"/>
                    <a:pt x="2216500" y="112163"/>
                    <a:pt x="2212369" y="112163"/>
                  </a:cubicBezTo>
                  <a:cubicBezTo>
                    <a:pt x="2208239" y="112163"/>
                    <a:pt x="2204890" y="108815"/>
                    <a:pt x="2204890" y="104685"/>
                  </a:cubicBezTo>
                  <a:cubicBezTo>
                    <a:pt x="2204890" y="100554"/>
                    <a:pt x="2208239" y="97206"/>
                    <a:pt x="2212369" y="97206"/>
                  </a:cubicBezTo>
                  <a:close/>
                  <a:moveTo>
                    <a:pt x="2184123" y="97206"/>
                  </a:moveTo>
                  <a:cubicBezTo>
                    <a:pt x="2188253" y="97206"/>
                    <a:pt x="2191601" y="100554"/>
                    <a:pt x="2191601" y="104685"/>
                  </a:cubicBezTo>
                  <a:cubicBezTo>
                    <a:pt x="2191601" y="108815"/>
                    <a:pt x="2188253" y="112163"/>
                    <a:pt x="2184123" y="112163"/>
                  </a:cubicBezTo>
                  <a:cubicBezTo>
                    <a:pt x="2179992" y="112163"/>
                    <a:pt x="2176644" y="108815"/>
                    <a:pt x="2176644" y="104685"/>
                  </a:cubicBezTo>
                  <a:cubicBezTo>
                    <a:pt x="2176644" y="100554"/>
                    <a:pt x="2179992" y="97206"/>
                    <a:pt x="2184123" y="97206"/>
                  </a:cubicBezTo>
                  <a:close/>
                  <a:moveTo>
                    <a:pt x="2155878" y="97206"/>
                  </a:moveTo>
                  <a:cubicBezTo>
                    <a:pt x="2160009" y="97206"/>
                    <a:pt x="2163357" y="100554"/>
                    <a:pt x="2163357" y="104685"/>
                  </a:cubicBezTo>
                  <a:cubicBezTo>
                    <a:pt x="2163357" y="108815"/>
                    <a:pt x="2160009" y="112163"/>
                    <a:pt x="2155878" y="112163"/>
                  </a:cubicBezTo>
                  <a:cubicBezTo>
                    <a:pt x="2151748" y="112163"/>
                    <a:pt x="2148399" y="108815"/>
                    <a:pt x="2148399" y="104685"/>
                  </a:cubicBezTo>
                  <a:cubicBezTo>
                    <a:pt x="2148399" y="100554"/>
                    <a:pt x="2151748" y="97206"/>
                    <a:pt x="2155878" y="97206"/>
                  </a:cubicBezTo>
                  <a:close/>
                  <a:moveTo>
                    <a:pt x="2127632" y="97206"/>
                  </a:moveTo>
                  <a:cubicBezTo>
                    <a:pt x="2131762" y="97206"/>
                    <a:pt x="2135111" y="100554"/>
                    <a:pt x="2135111" y="104685"/>
                  </a:cubicBezTo>
                  <a:cubicBezTo>
                    <a:pt x="2135111" y="108815"/>
                    <a:pt x="2131762" y="112163"/>
                    <a:pt x="2127632" y="112163"/>
                  </a:cubicBezTo>
                  <a:cubicBezTo>
                    <a:pt x="2123501" y="112163"/>
                    <a:pt x="2120153" y="108815"/>
                    <a:pt x="2120153" y="104685"/>
                  </a:cubicBezTo>
                  <a:cubicBezTo>
                    <a:pt x="2120153" y="100554"/>
                    <a:pt x="2123501" y="97206"/>
                    <a:pt x="2127632" y="97206"/>
                  </a:cubicBezTo>
                  <a:close/>
                  <a:moveTo>
                    <a:pt x="2099387" y="97206"/>
                  </a:moveTo>
                  <a:cubicBezTo>
                    <a:pt x="2103518" y="97206"/>
                    <a:pt x="2106866" y="100554"/>
                    <a:pt x="2106866" y="104685"/>
                  </a:cubicBezTo>
                  <a:cubicBezTo>
                    <a:pt x="2106866" y="108815"/>
                    <a:pt x="2103518" y="112163"/>
                    <a:pt x="2099387" y="112163"/>
                  </a:cubicBezTo>
                  <a:cubicBezTo>
                    <a:pt x="2095257" y="112163"/>
                    <a:pt x="2091908" y="108815"/>
                    <a:pt x="2091908" y="104685"/>
                  </a:cubicBezTo>
                  <a:cubicBezTo>
                    <a:pt x="2091908" y="100554"/>
                    <a:pt x="2095257" y="97206"/>
                    <a:pt x="2099387" y="97206"/>
                  </a:cubicBezTo>
                  <a:close/>
                  <a:moveTo>
                    <a:pt x="2071141" y="97206"/>
                  </a:moveTo>
                  <a:cubicBezTo>
                    <a:pt x="2075271" y="97206"/>
                    <a:pt x="2078620" y="100554"/>
                    <a:pt x="2078620" y="104685"/>
                  </a:cubicBezTo>
                  <a:cubicBezTo>
                    <a:pt x="2078620" y="108815"/>
                    <a:pt x="2075271" y="112163"/>
                    <a:pt x="2071141" y="112163"/>
                  </a:cubicBezTo>
                  <a:cubicBezTo>
                    <a:pt x="2067010" y="112163"/>
                    <a:pt x="2063662" y="108815"/>
                    <a:pt x="2063662" y="104685"/>
                  </a:cubicBezTo>
                  <a:cubicBezTo>
                    <a:pt x="2063662" y="100554"/>
                    <a:pt x="2067010" y="97206"/>
                    <a:pt x="2071141" y="97206"/>
                  </a:cubicBezTo>
                  <a:close/>
                  <a:moveTo>
                    <a:pt x="2042896" y="97206"/>
                  </a:moveTo>
                  <a:cubicBezTo>
                    <a:pt x="2047027" y="97206"/>
                    <a:pt x="2050375" y="100554"/>
                    <a:pt x="2050375" y="104685"/>
                  </a:cubicBezTo>
                  <a:cubicBezTo>
                    <a:pt x="2050375" y="108815"/>
                    <a:pt x="2047027" y="112163"/>
                    <a:pt x="2042896" y="112163"/>
                  </a:cubicBezTo>
                  <a:cubicBezTo>
                    <a:pt x="2038766" y="112163"/>
                    <a:pt x="2035417" y="108815"/>
                    <a:pt x="2035417" y="104685"/>
                  </a:cubicBezTo>
                  <a:cubicBezTo>
                    <a:pt x="2035417" y="100554"/>
                    <a:pt x="2038766" y="97206"/>
                    <a:pt x="2042896" y="97206"/>
                  </a:cubicBezTo>
                  <a:close/>
                  <a:moveTo>
                    <a:pt x="2014650" y="97206"/>
                  </a:moveTo>
                  <a:cubicBezTo>
                    <a:pt x="2018780" y="97206"/>
                    <a:pt x="2022129" y="100554"/>
                    <a:pt x="2022129" y="104685"/>
                  </a:cubicBezTo>
                  <a:cubicBezTo>
                    <a:pt x="2022129" y="108815"/>
                    <a:pt x="2018780" y="112163"/>
                    <a:pt x="2014650" y="112163"/>
                  </a:cubicBezTo>
                  <a:cubicBezTo>
                    <a:pt x="2010519" y="112163"/>
                    <a:pt x="2007171" y="108815"/>
                    <a:pt x="2007171" y="104685"/>
                  </a:cubicBezTo>
                  <a:cubicBezTo>
                    <a:pt x="2007171" y="100554"/>
                    <a:pt x="2010519" y="97206"/>
                    <a:pt x="2014650" y="97206"/>
                  </a:cubicBezTo>
                  <a:close/>
                  <a:moveTo>
                    <a:pt x="1986405" y="97206"/>
                  </a:moveTo>
                  <a:cubicBezTo>
                    <a:pt x="1990536" y="97206"/>
                    <a:pt x="1993884" y="100554"/>
                    <a:pt x="1993884" y="104685"/>
                  </a:cubicBezTo>
                  <a:cubicBezTo>
                    <a:pt x="1993884" y="108815"/>
                    <a:pt x="1990536" y="112163"/>
                    <a:pt x="1986405" y="112163"/>
                  </a:cubicBezTo>
                  <a:cubicBezTo>
                    <a:pt x="1982275" y="112163"/>
                    <a:pt x="1978927" y="108815"/>
                    <a:pt x="1978927" y="104685"/>
                  </a:cubicBezTo>
                  <a:cubicBezTo>
                    <a:pt x="1978927" y="100554"/>
                    <a:pt x="1982275" y="97206"/>
                    <a:pt x="1986405" y="97206"/>
                  </a:cubicBezTo>
                  <a:close/>
                  <a:moveTo>
                    <a:pt x="1958159" y="97206"/>
                  </a:moveTo>
                  <a:cubicBezTo>
                    <a:pt x="1962289" y="97206"/>
                    <a:pt x="1965638" y="100554"/>
                    <a:pt x="1965638" y="104685"/>
                  </a:cubicBezTo>
                  <a:cubicBezTo>
                    <a:pt x="1965638" y="108815"/>
                    <a:pt x="1962289" y="112163"/>
                    <a:pt x="1958159" y="112163"/>
                  </a:cubicBezTo>
                  <a:cubicBezTo>
                    <a:pt x="1954028" y="112163"/>
                    <a:pt x="1950680" y="108815"/>
                    <a:pt x="1950680" y="104685"/>
                  </a:cubicBezTo>
                  <a:cubicBezTo>
                    <a:pt x="1950680" y="100554"/>
                    <a:pt x="1954028" y="97206"/>
                    <a:pt x="1958159" y="97206"/>
                  </a:cubicBezTo>
                  <a:close/>
                  <a:moveTo>
                    <a:pt x="1929914" y="97206"/>
                  </a:moveTo>
                  <a:cubicBezTo>
                    <a:pt x="1934045" y="97206"/>
                    <a:pt x="1937393" y="100554"/>
                    <a:pt x="1937393" y="104685"/>
                  </a:cubicBezTo>
                  <a:cubicBezTo>
                    <a:pt x="1937393" y="108815"/>
                    <a:pt x="1934045" y="112163"/>
                    <a:pt x="1929914" y="112163"/>
                  </a:cubicBezTo>
                  <a:cubicBezTo>
                    <a:pt x="1925784" y="112163"/>
                    <a:pt x="1922435" y="108815"/>
                    <a:pt x="1922435" y="104685"/>
                  </a:cubicBezTo>
                  <a:cubicBezTo>
                    <a:pt x="1922435" y="100554"/>
                    <a:pt x="1925784" y="97206"/>
                    <a:pt x="1929914" y="97206"/>
                  </a:cubicBezTo>
                  <a:close/>
                  <a:moveTo>
                    <a:pt x="1901668" y="97206"/>
                  </a:moveTo>
                  <a:cubicBezTo>
                    <a:pt x="1905799" y="97206"/>
                    <a:pt x="1909147" y="100554"/>
                    <a:pt x="1909147" y="104685"/>
                  </a:cubicBezTo>
                  <a:cubicBezTo>
                    <a:pt x="1909147" y="108815"/>
                    <a:pt x="1905799" y="112163"/>
                    <a:pt x="1901668" y="112163"/>
                  </a:cubicBezTo>
                  <a:cubicBezTo>
                    <a:pt x="1897537" y="112163"/>
                    <a:pt x="1894189" y="108815"/>
                    <a:pt x="1894189" y="104685"/>
                  </a:cubicBezTo>
                  <a:cubicBezTo>
                    <a:pt x="1894189" y="100554"/>
                    <a:pt x="1897537" y="97206"/>
                    <a:pt x="1901668" y="97206"/>
                  </a:cubicBezTo>
                  <a:close/>
                  <a:moveTo>
                    <a:pt x="1873423" y="97206"/>
                  </a:moveTo>
                  <a:cubicBezTo>
                    <a:pt x="1877554" y="97206"/>
                    <a:pt x="1880902" y="100554"/>
                    <a:pt x="1880902" y="104685"/>
                  </a:cubicBezTo>
                  <a:cubicBezTo>
                    <a:pt x="1880902" y="108815"/>
                    <a:pt x="1877554" y="112163"/>
                    <a:pt x="1873423" y="112163"/>
                  </a:cubicBezTo>
                  <a:cubicBezTo>
                    <a:pt x="1869293" y="112163"/>
                    <a:pt x="1865944" y="108815"/>
                    <a:pt x="1865944" y="104685"/>
                  </a:cubicBezTo>
                  <a:cubicBezTo>
                    <a:pt x="1865944" y="100554"/>
                    <a:pt x="1869293" y="97206"/>
                    <a:pt x="1873423" y="97206"/>
                  </a:cubicBezTo>
                  <a:close/>
                  <a:moveTo>
                    <a:pt x="1845178" y="97206"/>
                  </a:moveTo>
                  <a:cubicBezTo>
                    <a:pt x="1849308" y="97206"/>
                    <a:pt x="1852656" y="100554"/>
                    <a:pt x="1852656" y="104685"/>
                  </a:cubicBezTo>
                  <a:cubicBezTo>
                    <a:pt x="1852656" y="108815"/>
                    <a:pt x="1849308" y="112163"/>
                    <a:pt x="1845178" y="112163"/>
                  </a:cubicBezTo>
                  <a:cubicBezTo>
                    <a:pt x="1841047" y="112163"/>
                    <a:pt x="1837699" y="108815"/>
                    <a:pt x="1837699" y="104685"/>
                  </a:cubicBezTo>
                  <a:cubicBezTo>
                    <a:pt x="1837699" y="100554"/>
                    <a:pt x="1841047" y="97206"/>
                    <a:pt x="1845178" y="97206"/>
                  </a:cubicBezTo>
                  <a:close/>
                  <a:moveTo>
                    <a:pt x="1816932" y="97206"/>
                  </a:moveTo>
                  <a:cubicBezTo>
                    <a:pt x="1821062" y="97206"/>
                    <a:pt x="1824411" y="100554"/>
                    <a:pt x="1824411" y="104685"/>
                  </a:cubicBezTo>
                  <a:cubicBezTo>
                    <a:pt x="1824411" y="108815"/>
                    <a:pt x="1821062" y="112163"/>
                    <a:pt x="1816932" y="112163"/>
                  </a:cubicBezTo>
                  <a:cubicBezTo>
                    <a:pt x="1812801" y="112163"/>
                    <a:pt x="1809453" y="108815"/>
                    <a:pt x="1809453" y="104685"/>
                  </a:cubicBezTo>
                  <a:cubicBezTo>
                    <a:pt x="1809453" y="100554"/>
                    <a:pt x="1812801" y="97206"/>
                    <a:pt x="1816932" y="97206"/>
                  </a:cubicBezTo>
                  <a:close/>
                  <a:moveTo>
                    <a:pt x="1788687" y="97206"/>
                  </a:moveTo>
                  <a:cubicBezTo>
                    <a:pt x="1792817" y="97206"/>
                    <a:pt x="1796166" y="100554"/>
                    <a:pt x="1796166" y="104685"/>
                  </a:cubicBezTo>
                  <a:cubicBezTo>
                    <a:pt x="1796166" y="108815"/>
                    <a:pt x="1792817" y="112163"/>
                    <a:pt x="1788687" y="112163"/>
                  </a:cubicBezTo>
                  <a:cubicBezTo>
                    <a:pt x="1784556" y="112163"/>
                    <a:pt x="1781208" y="108815"/>
                    <a:pt x="1781208" y="104685"/>
                  </a:cubicBezTo>
                  <a:cubicBezTo>
                    <a:pt x="1781208" y="100554"/>
                    <a:pt x="1784556" y="97206"/>
                    <a:pt x="1788687" y="97206"/>
                  </a:cubicBezTo>
                  <a:close/>
                  <a:moveTo>
                    <a:pt x="1760441" y="97206"/>
                  </a:moveTo>
                  <a:cubicBezTo>
                    <a:pt x="1764572" y="97206"/>
                    <a:pt x="1767920" y="100554"/>
                    <a:pt x="1767920" y="104685"/>
                  </a:cubicBezTo>
                  <a:cubicBezTo>
                    <a:pt x="1767920" y="108815"/>
                    <a:pt x="1764572" y="112163"/>
                    <a:pt x="1760441" y="112163"/>
                  </a:cubicBezTo>
                  <a:cubicBezTo>
                    <a:pt x="1756311" y="112163"/>
                    <a:pt x="1752963" y="108815"/>
                    <a:pt x="1752963" y="104685"/>
                  </a:cubicBezTo>
                  <a:cubicBezTo>
                    <a:pt x="1752963" y="100554"/>
                    <a:pt x="1756311" y="97206"/>
                    <a:pt x="1760441" y="97206"/>
                  </a:cubicBezTo>
                  <a:close/>
                  <a:moveTo>
                    <a:pt x="1732196" y="97206"/>
                  </a:moveTo>
                  <a:cubicBezTo>
                    <a:pt x="1736326" y="97206"/>
                    <a:pt x="1739675" y="100554"/>
                    <a:pt x="1739675" y="104685"/>
                  </a:cubicBezTo>
                  <a:cubicBezTo>
                    <a:pt x="1739675" y="108815"/>
                    <a:pt x="1736326" y="112163"/>
                    <a:pt x="1732196" y="112163"/>
                  </a:cubicBezTo>
                  <a:cubicBezTo>
                    <a:pt x="1728066" y="112163"/>
                    <a:pt x="1724717" y="108815"/>
                    <a:pt x="1724717" y="104685"/>
                  </a:cubicBezTo>
                  <a:cubicBezTo>
                    <a:pt x="1724717" y="100554"/>
                    <a:pt x="1728066" y="97206"/>
                    <a:pt x="1732196" y="97206"/>
                  </a:cubicBezTo>
                  <a:close/>
                  <a:moveTo>
                    <a:pt x="1703993" y="97206"/>
                  </a:moveTo>
                  <a:cubicBezTo>
                    <a:pt x="1708124" y="97206"/>
                    <a:pt x="1711472" y="100554"/>
                    <a:pt x="1711472" y="104684"/>
                  </a:cubicBezTo>
                  <a:cubicBezTo>
                    <a:pt x="1711472" y="108815"/>
                    <a:pt x="1708124" y="112163"/>
                    <a:pt x="1703993" y="112163"/>
                  </a:cubicBezTo>
                  <a:cubicBezTo>
                    <a:pt x="1699863" y="112163"/>
                    <a:pt x="1696514" y="108815"/>
                    <a:pt x="1696514" y="104684"/>
                  </a:cubicBezTo>
                  <a:cubicBezTo>
                    <a:pt x="1696514" y="100554"/>
                    <a:pt x="1699863" y="97206"/>
                    <a:pt x="1703993" y="97206"/>
                  </a:cubicBezTo>
                  <a:close/>
                  <a:moveTo>
                    <a:pt x="1675732" y="97206"/>
                  </a:moveTo>
                  <a:cubicBezTo>
                    <a:pt x="1679863" y="97206"/>
                    <a:pt x="1683211" y="100554"/>
                    <a:pt x="1683211" y="104684"/>
                  </a:cubicBezTo>
                  <a:cubicBezTo>
                    <a:pt x="1683211" y="108815"/>
                    <a:pt x="1679863" y="112163"/>
                    <a:pt x="1675732" y="112163"/>
                  </a:cubicBezTo>
                  <a:cubicBezTo>
                    <a:pt x="1671602" y="112163"/>
                    <a:pt x="1668254" y="108815"/>
                    <a:pt x="1668254" y="104684"/>
                  </a:cubicBezTo>
                  <a:cubicBezTo>
                    <a:pt x="1668254" y="100554"/>
                    <a:pt x="1671602" y="97206"/>
                    <a:pt x="1675732" y="97206"/>
                  </a:cubicBezTo>
                  <a:close/>
                  <a:moveTo>
                    <a:pt x="1647494" y="97206"/>
                  </a:moveTo>
                  <a:cubicBezTo>
                    <a:pt x="1651625" y="97206"/>
                    <a:pt x="1654973" y="100554"/>
                    <a:pt x="1654973" y="104684"/>
                  </a:cubicBezTo>
                  <a:cubicBezTo>
                    <a:pt x="1654973" y="108815"/>
                    <a:pt x="1651625" y="112163"/>
                    <a:pt x="1647494" y="112163"/>
                  </a:cubicBezTo>
                  <a:cubicBezTo>
                    <a:pt x="1643364" y="112163"/>
                    <a:pt x="1640016" y="108815"/>
                    <a:pt x="1640016" y="104684"/>
                  </a:cubicBezTo>
                  <a:cubicBezTo>
                    <a:pt x="1640016" y="100554"/>
                    <a:pt x="1643364" y="97206"/>
                    <a:pt x="1647494" y="97206"/>
                  </a:cubicBezTo>
                  <a:close/>
                  <a:moveTo>
                    <a:pt x="1619250" y="97206"/>
                  </a:moveTo>
                  <a:cubicBezTo>
                    <a:pt x="1623380" y="97206"/>
                    <a:pt x="1626728" y="100554"/>
                    <a:pt x="1626728" y="104684"/>
                  </a:cubicBezTo>
                  <a:cubicBezTo>
                    <a:pt x="1626728" y="108815"/>
                    <a:pt x="1623380" y="112163"/>
                    <a:pt x="1619250" y="112163"/>
                  </a:cubicBezTo>
                  <a:cubicBezTo>
                    <a:pt x="1615119" y="112163"/>
                    <a:pt x="1611771" y="108815"/>
                    <a:pt x="1611771" y="104684"/>
                  </a:cubicBezTo>
                  <a:cubicBezTo>
                    <a:pt x="1611771" y="100554"/>
                    <a:pt x="1615119" y="97206"/>
                    <a:pt x="1619250" y="97206"/>
                  </a:cubicBezTo>
                  <a:close/>
                  <a:moveTo>
                    <a:pt x="1591004" y="97206"/>
                  </a:moveTo>
                  <a:cubicBezTo>
                    <a:pt x="1595134" y="97206"/>
                    <a:pt x="1598482" y="100554"/>
                    <a:pt x="1598482" y="104684"/>
                  </a:cubicBezTo>
                  <a:cubicBezTo>
                    <a:pt x="1598482" y="108815"/>
                    <a:pt x="1595134" y="112163"/>
                    <a:pt x="1591004" y="112163"/>
                  </a:cubicBezTo>
                  <a:cubicBezTo>
                    <a:pt x="1586873" y="112163"/>
                    <a:pt x="1583525" y="108815"/>
                    <a:pt x="1583525" y="104684"/>
                  </a:cubicBezTo>
                  <a:cubicBezTo>
                    <a:pt x="1583525" y="100554"/>
                    <a:pt x="1586873" y="97206"/>
                    <a:pt x="1591004" y="97206"/>
                  </a:cubicBezTo>
                  <a:close/>
                  <a:moveTo>
                    <a:pt x="1562759" y="97206"/>
                  </a:moveTo>
                  <a:cubicBezTo>
                    <a:pt x="1566889" y="97206"/>
                    <a:pt x="1570238" y="100554"/>
                    <a:pt x="1570238" y="104684"/>
                  </a:cubicBezTo>
                  <a:cubicBezTo>
                    <a:pt x="1570238" y="108815"/>
                    <a:pt x="1566889" y="112163"/>
                    <a:pt x="1562759" y="112163"/>
                  </a:cubicBezTo>
                  <a:cubicBezTo>
                    <a:pt x="1558628" y="112163"/>
                    <a:pt x="1555280" y="108815"/>
                    <a:pt x="1555280" y="104684"/>
                  </a:cubicBezTo>
                  <a:cubicBezTo>
                    <a:pt x="1555280" y="100554"/>
                    <a:pt x="1558628" y="97206"/>
                    <a:pt x="1562759" y="97206"/>
                  </a:cubicBezTo>
                  <a:close/>
                  <a:moveTo>
                    <a:pt x="1534512" y="97206"/>
                  </a:moveTo>
                  <a:cubicBezTo>
                    <a:pt x="1538643" y="97206"/>
                    <a:pt x="1541991" y="100554"/>
                    <a:pt x="1541991" y="104684"/>
                  </a:cubicBezTo>
                  <a:cubicBezTo>
                    <a:pt x="1541991" y="108815"/>
                    <a:pt x="1538643" y="112163"/>
                    <a:pt x="1534512" y="112163"/>
                  </a:cubicBezTo>
                  <a:cubicBezTo>
                    <a:pt x="1530382" y="112163"/>
                    <a:pt x="1527033" y="108815"/>
                    <a:pt x="1527033" y="104684"/>
                  </a:cubicBezTo>
                  <a:cubicBezTo>
                    <a:pt x="1527033" y="100554"/>
                    <a:pt x="1530382" y="97206"/>
                    <a:pt x="1534512" y="97206"/>
                  </a:cubicBezTo>
                  <a:close/>
                  <a:moveTo>
                    <a:pt x="1506268" y="97206"/>
                  </a:moveTo>
                  <a:cubicBezTo>
                    <a:pt x="1510398" y="97206"/>
                    <a:pt x="1513747" y="100554"/>
                    <a:pt x="1513747" y="104684"/>
                  </a:cubicBezTo>
                  <a:cubicBezTo>
                    <a:pt x="1513747" y="108815"/>
                    <a:pt x="1510398" y="112163"/>
                    <a:pt x="1506268" y="112163"/>
                  </a:cubicBezTo>
                  <a:cubicBezTo>
                    <a:pt x="1502137" y="112163"/>
                    <a:pt x="1498789" y="108815"/>
                    <a:pt x="1498789" y="104684"/>
                  </a:cubicBezTo>
                  <a:cubicBezTo>
                    <a:pt x="1498789" y="100554"/>
                    <a:pt x="1502137" y="97206"/>
                    <a:pt x="1506268" y="97206"/>
                  </a:cubicBezTo>
                  <a:close/>
                  <a:moveTo>
                    <a:pt x="1478021" y="97206"/>
                  </a:moveTo>
                  <a:cubicBezTo>
                    <a:pt x="1482152" y="97206"/>
                    <a:pt x="1485500" y="100554"/>
                    <a:pt x="1485500" y="104684"/>
                  </a:cubicBezTo>
                  <a:cubicBezTo>
                    <a:pt x="1485500" y="108815"/>
                    <a:pt x="1482152" y="112163"/>
                    <a:pt x="1478021" y="112163"/>
                  </a:cubicBezTo>
                  <a:cubicBezTo>
                    <a:pt x="1473891" y="112163"/>
                    <a:pt x="1470543" y="108815"/>
                    <a:pt x="1470543" y="104684"/>
                  </a:cubicBezTo>
                  <a:cubicBezTo>
                    <a:pt x="1470543" y="100554"/>
                    <a:pt x="1473891" y="97206"/>
                    <a:pt x="1478021" y="97206"/>
                  </a:cubicBezTo>
                  <a:close/>
                  <a:moveTo>
                    <a:pt x="1449777" y="97206"/>
                  </a:moveTo>
                  <a:cubicBezTo>
                    <a:pt x="1453907" y="97206"/>
                    <a:pt x="1457256" y="100554"/>
                    <a:pt x="1457256" y="104684"/>
                  </a:cubicBezTo>
                  <a:cubicBezTo>
                    <a:pt x="1457256" y="108815"/>
                    <a:pt x="1453907" y="112163"/>
                    <a:pt x="1449777" y="112163"/>
                  </a:cubicBezTo>
                  <a:cubicBezTo>
                    <a:pt x="1445646" y="112163"/>
                    <a:pt x="1442298" y="108815"/>
                    <a:pt x="1442298" y="104684"/>
                  </a:cubicBezTo>
                  <a:cubicBezTo>
                    <a:pt x="1442298" y="100554"/>
                    <a:pt x="1445646" y="97206"/>
                    <a:pt x="1449777" y="97206"/>
                  </a:cubicBezTo>
                  <a:close/>
                  <a:moveTo>
                    <a:pt x="1421530" y="97206"/>
                  </a:moveTo>
                  <a:cubicBezTo>
                    <a:pt x="1425661" y="97206"/>
                    <a:pt x="1429009" y="100554"/>
                    <a:pt x="1429009" y="104684"/>
                  </a:cubicBezTo>
                  <a:cubicBezTo>
                    <a:pt x="1429009" y="108815"/>
                    <a:pt x="1425661" y="112163"/>
                    <a:pt x="1421530" y="112163"/>
                  </a:cubicBezTo>
                  <a:cubicBezTo>
                    <a:pt x="1417400" y="112163"/>
                    <a:pt x="1414052" y="108815"/>
                    <a:pt x="1414052" y="104684"/>
                  </a:cubicBezTo>
                  <a:cubicBezTo>
                    <a:pt x="1414052" y="100554"/>
                    <a:pt x="1417400" y="97206"/>
                    <a:pt x="1421530" y="97206"/>
                  </a:cubicBezTo>
                  <a:close/>
                  <a:moveTo>
                    <a:pt x="1393286" y="97206"/>
                  </a:moveTo>
                  <a:cubicBezTo>
                    <a:pt x="1397416" y="97206"/>
                    <a:pt x="1400765" y="100554"/>
                    <a:pt x="1400765" y="104684"/>
                  </a:cubicBezTo>
                  <a:cubicBezTo>
                    <a:pt x="1400765" y="108815"/>
                    <a:pt x="1397416" y="112163"/>
                    <a:pt x="1393286" y="112163"/>
                  </a:cubicBezTo>
                  <a:cubicBezTo>
                    <a:pt x="1389155" y="112163"/>
                    <a:pt x="1385807" y="108815"/>
                    <a:pt x="1385807" y="104684"/>
                  </a:cubicBezTo>
                  <a:cubicBezTo>
                    <a:pt x="1385807" y="100554"/>
                    <a:pt x="1389155" y="97206"/>
                    <a:pt x="1393286" y="97206"/>
                  </a:cubicBezTo>
                  <a:close/>
                  <a:moveTo>
                    <a:pt x="1365040" y="97206"/>
                  </a:moveTo>
                  <a:cubicBezTo>
                    <a:pt x="1369170" y="97206"/>
                    <a:pt x="1372518" y="100554"/>
                    <a:pt x="1372518" y="104684"/>
                  </a:cubicBezTo>
                  <a:cubicBezTo>
                    <a:pt x="1372518" y="108815"/>
                    <a:pt x="1369170" y="112163"/>
                    <a:pt x="1365040" y="112163"/>
                  </a:cubicBezTo>
                  <a:cubicBezTo>
                    <a:pt x="1360909" y="112163"/>
                    <a:pt x="1357561" y="108815"/>
                    <a:pt x="1357561" y="104684"/>
                  </a:cubicBezTo>
                  <a:cubicBezTo>
                    <a:pt x="1357561" y="100554"/>
                    <a:pt x="1360909" y="97206"/>
                    <a:pt x="1365040" y="97206"/>
                  </a:cubicBezTo>
                  <a:close/>
                  <a:moveTo>
                    <a:pt x="1336795" y="97206"/>
                  </a:moveTo>
                  <a:cubicBezTo>
                    <a:pt x="1340925" y="97206"/>
                    <a:pt x="1344274" y="100554"/>
                    <a:pt x="1344274" y="104684"/>
                  </a:cubicBezTo>
                  <a:cubicBezTo>
                    <a:pt x="1344274" y="108815"/>
                    <a:pt x="1340925" y="112163"/>
                    <a:pt x="1336795" y="112163"/>
                  </a:cubicBezTo>
                  <a:cubicBezTo>
                    <a:pt x="1332664" y="112163"/>
                    <a:pt x="1329316" y="108815"/>
                    <a:pt x="1329316" y="104684"/>
                  </a:cubicBezTo>
                  <a:cubicBezTo>
                    <a:pt x="1329316" y="100554"/>
                    <a:pt x="1332664" y="97206"/>
                    <a:pt x="1336795" y="97206"/>
                  </a:cubicBezTo>
                  <a:close/>
                  <a:moveTo>
                    <a:pt x="1308549" y="97206"/>
                  </a:moveTo>
                  <a:cubicBezTo>
                    <a:pt x="1312679" y="97206"/>
                    <a:pt x="1316027" y="100554"/>
                    <a:pt x="1316027" y="104684"/>
                  </a:cubicBezTo>
                  <a:cubicBezTo>
                    <a:pt x="1316027" y="108815"/>
                    <a:pt x="1312679" y="112163"/>
                    <a:pt x="1308549" y="112163"/>
                  </a:cubicBezTo>
                  <a:cubicBezTo>
                    <a:pt x="1304418" y="112163"/>
                    <a:pt x="1301070" y="108815"/>
                    <a:pt x="1301070" y="104684"/>
                  </a:cubicBezTo>
                  <a:cubicBezTo>
                    <a:pt x="1301070" y="100554"/>
                    <a:pt x="1304418" y="97206"/>
                    <a:pt x="1308549" y="97206"/>
                  </a:cubicBezTo>
                  <a:close/>
                  <a:moveTo>
                    <a:pt x="1280304" y="97206"/>
                  </a:moveTo>
                  <a:cubicBezTo>
                    <a:pt x="1284434" y="97206"/>
                    <a:pt x="1287783" y="100554"/>
                    <a:pt x="1287783" y="104684"/>
                  </a:cubicBezTo>
                  <a:cubicBezTo>
                    <a:pt x="1287783" y="108815"/>
                    <a:pt x="1284434" y="112163"/>
                    <a:pt x="1280304" y="112163"/>
                  </a:cubicBezTo>
                  <a:cubicBezTo>
                    <a:pt x="1276173" y="112163"/>
                    <a:pt x="1272825" y="108815"/>
                    <a:pt x="1272825" y="104684"/>
                  </a:cubicBezTo>
                  <a:cubicBezTo>
                    <a:pt x="1272825" y="100554"/>
                    <a:pt x="1276173" y="97206"/>
                    <a:pt x="1280304" y="97206"/>
                  </a:cubicBezTo>
                  <a:close/>
                  <a:moveTo>
                    <a:pt x="1252058" y="97206"/>
                  </a:moveTo>
                  <a:cubicBezTo>
                    <a:pt x="1256188" y="97206"/>
                    <a:pt x="1259537" y="100554"/>
                    <a:pt x="1259537" y="104684"/>
                  </a:cubicBezTo>
                  <a:cubicBezTo>
                    <a:pt x="1259537" y="108815"/>
                    <a:pt x="1256188" y="112163"/>
                    <a:pt x="1252058" y="112163"/>
                  </a:cubicBezTo>
                  <a:cubicBezTo>
                    <a:pt x="1247927" y="112163"/>
                    <a:pt x="1244579" y="108815"/>
                    <a:pt x="1244579" y="104684"/>
                  </a:cubicBezTo>
                  <a:cubicBezTo>
                    <a:pt x="1244579" y="100554"/>
                    <a:pt x="1247927" y="97206"/>
                    <a:pt x="1252058" y="97206"/>
                  </a:cubicBezTo>
                  <a:close/>
                  <a:moveTo>
                    <a:pt x="1223813" y="97206"/>
                  </a:moveTo>
                  <a:cubicBezTo>
                    <a:pt x="1227943" y="97206"/>
                    <a:pt x="1231292" y="100554"/>
                    <a:pt x="1231292" y="104684"/>
                  </a:cubicBezTo>
                  <a:cubicBezTo>
                    <a:pt x="1231292" y="108815"/>
                    <a:pt x="1227943" y="112163"/>
                    <a:pt x="1223813" y="112163"/>
                  </a:cubicBezTo>
                  <a:cubicBezTo>
                    <a:pt x="1219682" y="112163"/>
                    <a:pt x="1216334" y="108815"/>
                    <a:pt x="1216334" y="104684"/>
                  </a:cubicBezTo>
                  <a:cubicBezTo>
                    <a:pt x="1216334" y="100554"/>
                    <a:pt x="1219682" y="97206"/>
                    <a:pt x="1223813" y="97206"/>
                  </a:cubicBezTo>
                  <a:close/>
                  <a:moveTo>
                    <a:pt x="1195567" y="97206"/>
                  </a:moveTo>
                  <a:cubicBezTo>
                    <a:pt x="1199697" y="97206"/>
                    <a:pt x="1203045" y="100554"/>
                    <a:pt x="1203045" y="104684"/>
                  </a:cubicBezTo>
                  <a:cubicBezTo>
                    <a:pt x="1203045" y="108815"/>
                    <a:pt x="1199697" y="112163"/>
                    <a:pt x="1195567" y="112163"/>
                  </a:cubicBezTo>
                  <a:cubicBezTo>
                    <a:pt x="1191436" y="112163"/>
                    <a:pt x="1188088" y="108815"/>
                    <a:pt x="1188088" y="104684"/>
                  </a:cubicBezTo>
                  <a:cubicBezTo>
                    <a:pt x="1188088" y="100554"/>
                    <a:pt x="1191436" y="97206"/>
                    <a:pt x="1195567" y="97206"/>
                  </a:cubicBezTo>
                  <a:close/>
                  <a:moveTo>
                    <a:pt x="1167322" y="97206"/>
                  </a:moveTo>
                  <a:cubicBezTo>
                    <a:pt x="1171452" y="97206"/>
                    <a:pt x="1174801" y="100554"/>
                    <a:pt x="1174801" y="104684"/>
                  </a:cubicBezTo>
                  <a:cubicBezTo>
                    <a:pt x="1174801" y="108815"/>
                    <a:pt x="1171452" y="112163"/>
                    <a:pt x="1167322" y="112163"/>
                  </a:cubicBezTo>
                  <a:cubicBezTo>
                    <a:pt x="1163191" y="112163"/>
                    <a:pt x="1159843" y="108815"/>
                    <a:pt x="1159843" y="104684"/>
                  </a:cubicBezTo>
                  <a:cubicBezTo>
                    <a:pt x="1159843" y="100554"/>
                    <a:pt x="1163191" y="97206"/>
                    <a:pt x="1167322" y="97206"/>
                  </a:cubicBezTo>
                  <a:close/>
                  <a:moveTo>
                    <a:pt x="1139076" y="97206"/>
                  </a:moveTo>
                  <a:cubicBezTo>
                    <a:pt x="1143206" y="97206"/>
                    <a:pt x="1146554" y="100554"/>
                    <a:pt x="1146554" y="104684"/>
                  </a:cubicBezTo>
                  <a:cubicBezTo>
                    <a:pt x="1146554" y="108815"/>
                    <a:pt x="1143206" y="112163"/>
                    <a:pt x="1139076" y="112163"/>
                  </a:cubicBezTo>
                  <a:cubicBezTo>
                    <a:pt x="1134945" y="112163"/>
                    <a:pt x="1131597" y="108815"/>
                    <a:pt x="1131597" y="104684"/>
                  </a:cubicBezTo>
                  <a:cubicBezTo>
                    <a:pt x="1131597" y="100554"/>
                    <a:pt x="1134945" y="97206"/>
                    <a:pt x="1139076" y="97206"/>
                  </a:cubicBezTo>
                  <a:close/>
                  <a:moveTo>
                    <a:pt x="1110831" y="97206"/>
                  </a:moveTo>
                  <a:cubicBezTo>
                    <a:pt x="1114962" y="97206"/>
                    <a:pt x="1118310" y="100554"/>
                    <a:pt x="1118310" y="104684"/>
                  </a:cubicBezTo>
                  <a:cubicBezTo>
                    <a:pt x="1118310" y="108815"/>
                    <a:pt x="1114962" y="112163"/>
                    <a:pt x="1110831" y="112163"/>
                  </a:cubicBezTo>
                  <a:cubicBezTo>
                    <a:pt x="1106701" y="112163"/>
                    <a:pt x="1103352" y="108815"/>
                    <a:pt x="1103352" y="104684"/>
                  </a:cubicBezTo>
                  <a:cubicBezTo>
                    <a:pt x="1103352" y="100554"/>
                    <a:pt x="1106701" y="97206"/>
                    <a:pt x="1110831" y="97206"/>
                  </a:cubicBezTo>
                  <a:close/>
                  <a:moveTo>
                    <a:pt x="1082585" y="97206"/>
                  </a:moveTo>
                  <a:cubicBezTo>
                    <a:pt x="1086715" y="97206"/>
                    <a:pt x="1090063" y="100554"/>
                    <a:pt x="1090063" y="104684"/>
                  </a:cubicBezTo>
                  <a:cubicBezTo>
                    <a:pt x="1090063" y="108815"/>
                    <a:pt x="1086715" y="112163"/>
                    <a:pt x="1082585" y="112163"/>
                  </a:cubicBezTo>
                  <a:cubicBezTo>
                    <a:pt x="1078454" y="112163"/>
                    <a:pt x="1075106" y="108815"/>
                    <a:pt x="1075106" y="104684"/>
                  </a:cubicBezTo>
                  <a:cubicBezTo>
                    <a:pt x="1075106" y="100554"/>
                    <a:pt x="1078454" y="97206"/>
                    <a:pt x="1082585" y="97206"/>
                  </a:cubicBezTo>
                  <a:close/>
                  <a:moveTo>
                    <a:pt x="1054340" y="97206"/>
                  </a:moveTo>
                  <a:cubicBezTo>
                    <a:pt x="1058470" y="97206"/>
                    <a:pt x="1061819" y="100554"/>
                    <a:pt x="1061819" y="104684"/>
                  </a:cubicBezTo>
                  <a:cubicBezTo>
                    <a:pt x="1061819" y="108815"/>
                    <a:pt x="1058470" y="112163"/>
                    <a:pt x="1054340" y="112163"/>
                  </a:cubicBezTo>
                  <a:cubicBezTo>
                    <a:pt x="1050210" y="112163"/>
                    <a:pt x="1046861" y="108815"/>
                    <a:pt x="1046861" y="104684"/>
                  </a:cubicBezTo>
                  <a:cubicBezTo>
                    <a:pt x="1046861" y="100554"/>
                    <a:pt x="1050210" y="97206"/>
                    <a:pt x="1054340" y="97206"/>
                  </a:cubicBezTo>
                  <a:close/>
                  <a:moveTo>
                    <a:pt x="1026094" y="97206"/>
                  </a:moveTo>
                  <a:cubicBezTo>
                    <a:pt x="1030224" y="97206"/>
                    <a:pt x="1033572" y="100554"/>
                    <a:pt x="1033572" y="104684"/>
                  </a:cubicBezTo>
                  <a:cubicBezTo>
                    <a:pt x="1033572" y="108815"/>
                    <a:pt x="1030224" y="112163"/>
                    <a:pt x="1026094" y="112163"/>
                  </a:cubicBezTo>
                  <a:cubicBezTo>
                    <a:pt x="1021963" y="112163"/>
                    <a:pt x="1018615" y="108815"/>
                    <a:pt x="1018615" y="104684"/>
                  </a:cubicBezTo>
                  <a:cubicBezTo>
                    <a:pt x="1018615" y="100554"/>
                    <a:pt x="1021963" y="97206"/>
                    <a:pt x="1026094" y="97206"/>
                  </a:cubicBezTo>
                  <a:close/>
                  <a:moveTo>
                    <a:pt x="997849" y="97206"/>
                  </a:moveTo>
                  <a:cubicBezTo>
                    <a:pt x="1001980" y="97206"/>
                    <a:pt x="1005328" y="100554"/>
                    <a:pt x="1005328" y="104684"/>
                  </a:cubicBezTo>
                  <a:cubicBezTo>
                    <a:pt x="1005328" y="108815"/>
                    <a:pt x="1001980" y="112163"/>
                    <a:pt x="997849" y="112163"/>
                  </a:cubicBezTo>
                  <a:cubicBezTo>
                    <a:pt x="993718" y="112163"/>
                    <a:pt x="990370" y="108815"/>
                    <a:pt x="990370" y="104684"/>
                  </a:cubicBezTo>
                  <a:cubicBezTo>
                    <a:pt x="990370" y="100554"/>
                    <a:pt x="993718" y="97206"/>
                    <a:pt x="997849" y="97206"/>
                  </a:cubicBezTo>
                  <a:close/>
                  <a:moveTo>
                    <a:pt x="969603" y="97206"/>
                  </a:moveTo>
                  <a:cubicBezTo>
                    <a:pt x="973733" y="97206"/>
                    <a:pt x="977082" y="100554"/>
                    <a:pt x="977082" y="104684"/>
                  </a:cubicBezTo>
                  <a:cubicBezTo>
                    <a:pt x="977082" y="108815"/>
                    <a:pt x="973733" y="112163"/>
                    <a:pt x="969603" y="112163"/>
                  </a:cubicBezTo>
                  <a:cubicBezTo>
                    <a:pt x="965472" y="112163"/>
                    <a:pt x="962124" y="108815"/>
                    <a:pt x="962124" y="104684"/>
                  </a:cubicBezTo>
                  <a:cubicBezTo>
                    <a:pt x="962124" y="100554"/>
                    <a:pt x="965472" y="97206"/>
                    <a:pt x="969603" y="97206"/>
                  </a:cubicBezTo>
                  <a:close/>
                  <a:moveTo>
                    <a:pt x="941358" y="97206"/>
                  </a:moveTo>
                  <a:cubicBezTo>
                    <a:pt x="945489" y="97206"/>
                    <a:pt x="948837" y="100554"/>
                    <a:pt x="948837" y="104684"/>
                  </a:cubicBezTo>
                  <a:cubicBezTo>
                    <a:pt x="948837" y="108815"/>
                    <a:pt x="945489" y="112163"/>
                    <a:pt x="941358" y="112163"/>
                  </a:cubicBezTo>
                  <a:cubicBezTo>
                    <a:pt x="937228" y="112163"/>
                    <a:pt x="933879" y="108815"/>
                    <a:pt x="933879" y="104684"/>
                  </a:cubicBezTo>
                  <a:cubicBezTo>
                    <a:pt x="933879" y="100554"/>
                    <a:pt x="937228" y="97206"/>
                    <a:pt x="941358" y="97206"/>
                  </a:cubicBezTo>
                  <a:close/>
                  <a:moveTo>
                    <a:pt x="913112" y="97206"/>
                  </a:moveTo>
                  <a:cubicBezTo>
                    <a:pt x="917242" y="97206"/>
                    <a:pt x="920591" y="100554"/>
                    <a:pt x="920591" y="104684"/>
                  </a:cubicBezTo>
                  <a:cubicBezTo>
                    <a:pt x="920591" y="108815"/>
                    <a:pt x="917242" y="112163"/>
                    <a:pt x="913112" y="112163"/>
                  </a:cubicBezTo>
                  <a:cubicBezTo>
                    <a:pt x="908981" y="112163"/>
                    <a:pt x="905633" y="108815"/>
                    <a:pt x="905633" y="104684"/>
                  </a:cubicBezTo>
                  <a:cubicBezTo>
                    <a:pt x="905633" y="100554"/>
                    <a:pt x="908981" y="97206"/>
                    <a:pt x="913112" y="97206"/>
                  </a:cubicBezTo>
                  <a:close/>
                  <a:moveTo>
                    <a:pt x="884867" y="97206"/>
                  </a:moveTo>
                  <a:cubicBezTo>
                    <a:pt x="888998" y="97206"/>
                    <a:pt x="892346" y="100554"/>
                    <a:pt x="892346" y="104684"/>
                  </a:cubicBezTo>
                  <a:cubicBezTo>
                    <a:pt x="892346" y="108815"/>
                    <a:pt x="888998" y="112163"/>
                    <a:pt x="884867" y="112163"/>
                  </a:cubicBezTo>
                  <a:cubicBezTo>
                    <a:pt x="880737" y="112163"/>
                    <a:pt x="877388" y="108815"/>
                    <a:pt x="877388" y="104684"/>
                  </a:cubicBezTo>
                  <a:cubicBezTo>
                    <a:pt x="877388" y="100554"/>
                    <a:pt x="880737" y="97206"/>
                    <a:pt x="884867" y="97206"/>
                  </a:cubicBezTo>
                  <a:close/>
                  <a:moveTo>
                    <a:pt x="856621" y="97206"/>
                  </a:moveTo>
                  <a:cubicBezTo>
                    <a:pt x="860751" y="97206"/>
                    <a:pt x="864100" y="100554"/>
                    <a:pt x="864100" y="104684"/>
                  </a:cubicBezTo>
                  <a:cubicBezTo>
                    <a:pt x="864100" y="108815"/>
                    <a:pt x="860751" y="112163"/>
                    <a:pt x="856621" y="112163"/>
                  </a:cubicBezTo>
                  <a:cubicBezTo>
                    <a:pt x="852490" y="112163"/>
                    <a:pt x="849142" y="108815"/>
                    <a:pt x="849142" y="104684"/>
                  </a:cubicBezTo>
                  <a:cubicBezTo>
                    <a:pt x="849142" y="100554"/>
                    <a:pt x="852490" y="97206"/>
                    <a:pt x="856621" y="97206"/>
                  </a:cubicBezTo>
                  <a:close/>
                  <a:moveTo>
                    <a:pt x="828374" y="97206"/>
                  </a:moveTo>
                  <a:cubicBezTo>
                    <a:pt x="832505" y="97206"/>
                    <a:pt x="835853" y="100554"/>
                    <a:pt x="835853" y="104684"/>
                  </a:cubicBezTo>
                  <a:cubicBezTo>
                    <a:pt x="835853" y="108815"/>
                    <a:pt x="832505" y="112163"/>
                    <a:pt x="828374" y="112163"/>
                  </a:cubicBezTo>
                  <a:cubicBezTo>
                    <a:pt x="824244" y="112163"/>
                    <a:pt x="820896" y="108815"/>
                    <a:pt x="820896" y="104684"/>
                  </a:cubicBezTo>
                  <a:cubicBezTo>
                    <a:pt x="820896" y="100554"/>
                    <a:pt x="824244" y="97206"/>
                    <a:pt x="828374" y="97206"/>
                  </a:cubicBezTo>
                  <a:close/>
                  <a:moveTo>
                    <a:pt x="800130" y="97206"/>
                  </a:moveTo>
                  <a:cubicBezTo>
                    <a:pt x="804260" y="97206"/>
                    <a:pt x="807609" y="100554"/>
                    <a:pt x="807609" y="104684"/>
                  </a:cubicBezTo>
                  <a:cubicBezTo>
                    <a:pt x="807609" y="108815"/>
                    <a:pt x="804260" y="112163"/>
                    <a:pt x="800130" y="112163"/>
                  </a:cubicBezTo>
                  <a:cubicBezTo>
                    <a:pt x="795999" y="112163"/>
                    <a:pt x="792651" y="108815"/>
                    <a:pt x="792651" y="104684"/>
                  </a:cubicBezTo>
                  <a:cubicBezTo>
                    <a:pt x="792651" y="100554"/>
                    <a:pt x="795999" y="97206"/>
                    <a:pt x="800130" y="97206"/>
                  </a:cubicBezTo>
                  <a:close/>
                  <a:moveTo>
                    <a:pt x="771884" y="97206"/>
                  </a:moveTo>
                  <a:cubicBezTo>
                    <a:pt x="776014" y="97206"/>
                    <a:pt x="779362" y="100554"/>
                    <a:pt x="779362" y="104684"/>
                  </a:cubicBezTo>
                  <a:cubicBezTo>
                    <a:pt x="779362" y="108815"/>
                    <a:pt x="776014" y="112163"/>
                    <a:pt x="771884" y="112163"/>
                  </a:cubicBezTo>
                  <a:cubicBezTo>
                    <a:pt x="767753" y="112163"/>
                    <a:pt x="764405" y="108815"/>
                    <a:pt x="764405" y="104684"/>
                  </a:cubicBezTo>
                  <a:cubicBezTo>
                    <a:pt x="764405" y="100554"/>
                    <a:pt x="767753" y="97206"/>
                    <a:pt x="771884" y="97206"/>
                  </a:cubicBezTo>
                  <a:close/>
                  <a:moveTo>
                    <a:pt x="743639" y="97206"/>
                  </a:moveTo>
                  <a:cubicBezTo>
                    <a:pt x="747769" y="97206"/>
                    <a:pt x="751118" y="100554"/>
                    <a:pt x="751118" y="104684"/>
                  </a:cubicBezTo>
                  <a:cubicBezTo>
                    <a:pt x="751118" y="108815"/>
                    <a:pt x="747769" y="112163"/>
                    <a:pt x="743639" y="112163"/>
                  </a:cubicBezTo>
                  <a:cubicBezTo>
                    <a:pt x="739508" y="112163"/>
                    <a:pt x="736160" y="108815"/>
                    <a:pt x="736160" y="104684"/>
                  </a:cubicBezTo>
                  <a:cubicBezTo>
                    <a:pt x="736160" y="100554"/>
                    <a:pt x="739508" y="97206"/>
                    <a:pt x="743639" y="97206"/>
                  </a:cubicBezTo>
                  <a:close/>
                  <a:moveTo>
                    <a:pt x="715393" y="97206"/>
                  </a:moveTo>
                  <a:cubicBezTo>
                    <a:pt x="719523" y="97206"/>
                    <a:pt x="722871" y="100554"/>
                    <a:pt x="722871" y="104684"/>
                  </a:cubicBezTo>
                  <a:cubicBezTo>
                    <a:pt x="722871" y="108815"/>
                    <a:pt x="719523" y="112163"/>
                    <a:pt x="715393" y="112163"/>
                  </a:cubicBezTo>
                  <a:cubicBezTo>
                    <a:pt x="711262" y="112163"/>
                    <a:pt x="707914" y="108815"/>
                    <a:pt x="707914" y="104684"/>
                  </a:cubicBezTo>
                  <a:cubicBezTo>
                    <a:pt x="707914" y="100554"/>
                    <a:pt x="711262" y="97206"/>
                    <a:pt x="715393" y="97206"/>
                  </a:cubicBezTo>
                  <a:close/>
                  <a:moveTo>
                    <a:pt x="687148" y="97206"/>
                  </a:moveTo>
                  <a:cubicBezTo>
                    <a:pt x="691278" y="97206"/>
                    <a:pt x="694627" y="100554"/>
                    <a:pt x="694627" y="104684"/>
                  </a:cubicBezTo>
                  <a:cubicBezTo>
                    <a:pt x="694627" y="108815"/>
                    <a:pt x="691278" y="112163"/>
                    <a:pt x="687148" y="112163"/>
                  </a:cubicBezTo>
                  <a:cubicBezTo>
                    <a:pt x="683018" y="112163"/>
                    <a:pt x="679669" y="108815"/>
                    <a:pt x="679669" y="104684"/>
                  </a:cubicBezTo>
                  <a:cubicBezTo>
                    <a:pt x="679669" y="100554"/>
                    <a:pt x="683018" y="97206"/>
                    <a:pt x="687148" y="97206"/>
                  </a:cubicBezTo>
                  <a:close/>
                  <a:moveTo>
                    <a:pt x="658902" y="97206"/>
                  </a:moveTo>
                  <a:cubicBezTo>
                    <a:pt x="663032" y="97206"/>
                    <a:pt x="666380" y="100554"/>
                    <a:pt x="666380" y="104684"/>
                  </a:cubicBezTo>
                  <a:cubicBezTo>
                    <a:pt x="666380" y="108815"/>
                    <a:pt x="663032" y="112163"/>
                    <a:pt x="658902" y="112163"/>
                  </a:cubicBezTo>
                  <a:cubicBezTo>
                    <a:pt x="654771" y="112163"/>
                    <a:pt x="651423" y="108815"/>
                    <a:pt x="651423" y="104684"/>
                  </a:cubicBezTo>
                  <a:cubicBezTo>
                    <a:pt x="651423" y="100554"/>
                    <a:pt x="654771" y="97206"/>
                    <a:pt x="658902" y="97206"/>
                  </a:cubicBezTo>
                  <a:close/>
                  <a:moveTo>
                    <a:pt x="630657" y="97206"/>
                  </a:moveTo>
                  <a:cubicBezTo>
                    <a:pt x="634787" y="97206"/>
                    <a:pt x="638136" y="100554"/>
                    <a:pt x="638136" y="104684"/>
                  </a:cubicBezTo>
                  <a:cubicBezTo>
                    <a:pt x="638136" y="108815"/>
                    <a:pt x="634787" y="112163"/>
                    <a:pt x="630657" y="112163"/>
                  </a:cubicBezTo>
                  <a:cubicBezTo>
                    <a:pt x="626527" y="112163"/>
                    <a:pt x="623178" y="108815"/>
                    <a:pt x="623178" y="104684"/>
                  </a:cubicBezTo>
                  <a:cubicBezTo>
                    <a:pt x="623178" y="100554"/>
                    <a:pt x="626527" y="97206"/>
                    <a:pt x="630657" y="97206"/>
                  </a:cubicBezTo>
                  <a:close/>
                  <a:moveTo>
                    <a:pt x="602411" y="97206"/>
                  </a:moveTo>
                  <a:cubicBezTo>
                    <a:pt x="606541" y="97206"/>
                    <a:pt x="609889" y="100554"/>
                    <a:pt x="609889" y="104684"/>
                  </a:cubicBezTo>
                  <a:cubicBezTo>
                    <a:pt x="609889" y="108815"/>
                    <a:pt x="606541" y="112163"/>
                    <a:pt x="602411" y="112163"/>
                  </a:cubicBezTo>
                  <a:cubicBezTo>
                    <a:pt x="598280" y="112163"/>
                    <a:pt x="594932" y="108815"/>
                    <a:pt x="594932" y="104684"/>
                  </a:cubicBezTo>
                  <a:cubicBezTo>
                    <a:pt x="594932" y="100554"/>
                    <a:pt x="598280" y="97206"/>
                    <a:pt x="602411" y="97206"/>
                  </a:cubicBezTo>
                  <a:close/>
                  <a:moveTo>
                    <a:pt x="574166" y="97206"/>
                  </a:moveTo>
                  <a:cubicBezTo>
                    <a:pt x="578297" y="97206"/>
                    <a:pt x="581645" y="100554"/>
                    <a:pt x="581645" y="104684"/>
                  </a:cubicBezTo>
                  <a:cubicBezTo>
                    <a:pt x="581645" y="108815"/>
                    <a:pt x="578297" y="112163"/>
                    <a:pt x="574166" y="112163"/>
                  </a:cubicBezTo>
                  <a:cubicBezTo>
                    <a:pt x="570035" y="112163"/>
                    <a:pt x="566687" y="108815"/>
                    <a:pt x="566687" y="104684"/>
                  </a:cubicBezTo>
                  <a:cubicBezTo>
                    <a:pt x="566687" y="100554"/>
                    <a:pt x="570035" y="97206"/>
                    <a:pt x="574166" y="97206"/>
                  </a:cubicBezTo>
                  <a:close/>
                  <a:moveTo>
                    <a:pt x="545920" y="97206"/>
                  </a:moveTo>
                  <a:cubicBezTo>
                    <a:pt x="550050" y="97206"/>
                    <a:pt x="553399" y="100554"/>
                    <a:pt x="553399" y="104684"/>
                  </a:cubicBezTo>
                  <a:cubicBezTo>
                    <a:pt x="553399" y="108815"/>
                    <a:pt x="550050" y="112163"/>
                    <a:pt x="545920" y="112163"/>
                  </a:cubicBezTo>
                  <a:cubicBezTo>
                    <a:pt x="541789" y="112163"/>
                    <a:pt x="538441" y="108815"/>
                    <a:pt x="538441" y="104684"/>
                  </a:cubicBezTo>
                  <a:cubicBezTo>
                    <a:pt x="538441" y="100554"/>
                    <a:pt x="541789" y="97206"/>
                    <a:pt x="545920" y="97206"/>
                  </a:cubicBezTo>
                  <a:close/>
                  <a:moveTo>
                    <a:pt x="517675" y="97206"/>
                  </a:moveTo>
                  <a:cubicBezTo>
                    <a:pt x="521806" y="97206"/>
                    <a:pt x="525154" y="100554"/>
                    <a:pt x="525154" y="104684"/>
                  </a:cubicBezTo>
                  <a:cubicBezTo>
                    <a:pt x="525154" y="108815"/>
                    <a:pt x="521806" y="112163"/>
                    <a:pt x="517675" y="112163"/>
                  </a:cubicBezTo>
                  <a:cubicBezTo>
                    <a:pt x="513545" y="112163"/>
                    <a:pt x="510196" y="108815"/>
                    <a:pt x="510196" y="104684"/>
                  </a:cubicBezTo>
                  <a:cubicBezTo>
                    <a:pt x="510196" y="100554"/>
                    <a:pt x="513545" y="97206"/>
                    <a:pt x="517675" y="97206"/>
                  </a:cubicBezTo>
                  <a:close/>
                  <a:moveTo>
                    <a:pt x="489429" y="97206"/>
                  </a:moveTo>
                  <a:cubicBezTo>
                    <a:pt x="493559" y="97206"/>
                    <a:pt x="496908" y="100554"/>
                    <a:pt x="496908" y="104684"/>
                  </a:cubicBezTo>
                  <a:cubicBezTo>
                    <a:pt x="496908" y="108815"/>
                    <a:pt x="493559" y="112163"/>
                    <a:pt x="489429" y="112163"/>
                  </a:cubicBezTo>
                  <a:cubicBezTo>
                    <a:pt x="485298" y="112163"/>
                    <a:pt x="481950" y="108815"/>
                    <a:pt x="481950" y="104684"/>
                  </a:cubicBezTo>
                  <a:cubicBezTo>
                    <a:pt x="481950" y="100554"/>
                    <a:pt x="485298" y="97206"/>
                    <a:pt x="489429" y="97206"/>
                  </a:cubicBezTo>
                  <a:close/>
                  <a:moveTo>
                    <a:pt x="461184" y="97206"/>
                  </a:moveTo>
                  <a:cubicBezTo>
                    <a:pt x="465315" y="97206"/>
                    <a:pt x="468663" y="100554"/>
                    <a:pt x="468663" y="104684"/>
                  </a:cubicBezTo>
                  <a:cubicBezTo>
                    <a:pt x="468663" y="108815"/>
                    <a:pt x="465315" y="112163"/>
                    <a:pt x="461184" y="112163"/>
                  </a:cubicBezTo>
                  <a:cubicBezTo>
                    <a:pt x="457053" y="112163"/>
                    <a:pt x="453705" y="108815"/>
                    <a:pt x="453705" y="104684"/>
                  </a:cubicBezTo>
                  <a:cubicBezTo>
                    <a:pt x="453705" y="100554"/>
                    <a:pt x="457053" y="97206"/>
                    <a:pt x="461184" y="97206"/>
                  </a:cubicBezTo>
                  <a:close/>
                  <a:moveTo>
                    <a:pt x="432938" y="97206"/>
                  </a:moveTo>
                  <a:cubicBezTo>
                    <a:pt x="437068" y="97206"/>
                    <a:pt x="440417" y="100554"/>
                    <a:pt x="440417" y="104684"/>
                  </a:cubicBezTo>
                  <a:cubicBezTo>
                    <a:pt x="440417" y="108815"/>
                    <a:pt x="437068" y="112163"/>
                    <a:pt x="432938" y="112163"/>
                  </a:cubicBezTo>
                  <a:cubicBezTo>
                    <a:pt x="428807" y="112163"/>
                    <a:pt x="425459" y="108815"/>
                    <a:pt x="425459" y="104684"/>
                  </a:cubicBezTo>
                  <a:cubicBezTo>
                    <a:pt x="425459" y="100554"/>
                    <a:pt x="428807" y="97206"/>
                    <a:pt x="432938" y="97206"/>
                  </a:cubicBezTo>
                  <a:close/>
                  <a:moveTo>
                    <a:pt x="404693" y="97206"/>
                  </a:moveTo>
                  <a:cubicBezTo>
                    <a:pt x="408824" y="97206"/>
                    <a:pt x="412172" y="100554"/>
                    <a:pt x="412172" y="104684"/>
                  </a:cubicBezTo>
                  <a:cubicBezTo>
                    <a:pt x="412172" y="108815"/>
                    <a:pt x="408824" y="112163"/>
                    <a:pt x="404693" y="112163"/>
                  </a:cubicBezTo>
                  <a:cubicBezTo>
                    <a:pt x="400563" y="112163"/>
                    <a:pt x="397215" y="108815"/>
                    <a:pt x="397215" y="104684"/>
                  </a:cubicBezTo>
                  <a:cubicBezTo>
                    <a:pt x="397215" y="100554"/>
                    <a:pt x="400563" y="97206"/>
                    <a:pt x="404693" y="97206"/>
                  </a:cubicBezTo>
                  <a:close/>
                  <a:moveTo>
                    <a:pt x="376447" y="97206"/>
                  </a:moveTo>
                  <a:cubicBezTo>
                    <a:pt x="380577" y="97206"/>
                    <a:pt x="383925" y="100554"/>
                    <a:pt x="383925" y="104684"/>
                  </a:cubicBezTo>
                  <a:cubicBezTo>
                    <a:pt x="383925" y="108815"/>
                    <a:pt x="380577" y="112163"/>
                    <a:pt x="376447" y="112163"/>
                  </a:cubicBezTo>
                  <a:cubicBezTo>
                    <a:pt x="372316" y="112163"/>
                    <a:pt x="368968" y="108815"/>
                    <a:pt x="368968" y="104684"/>
                  </a:cubicBezTo>
                  <a:cubicBezTo>
                    <a:pt x="368968" y="100554"/>
                    <a:pt x="372316" y="97206"/>
                    <a:pt x="376447" y="97206"/>
                  </a:cubicBezTo>
                  <a:close/>
                  <a:moveTo>
                    <a:pt x="348202" y="97206"/>
                  </a:moveTo>
                  <a:cubicBezTo>
                    <a:pt x="352332" y="97206"/>
                    <a:pt x="355681" y="100554"/>
                    <a:pt x="355681" y="104684"/>
                  </a:cubicBezTo>
                  <a:cubicBezTo>
                    <a:pt x="355681" y="108815"/>
                    <a:pt x="352332" y="112163"/>
                    <a:pt x="348202" y="112163"/>
                  </a:cubicBezTo>
                  <a:cubicBezTo>
                    <a:pt x="344072" y="112163"/>
                    <a:pt x="340723" y="108815"/>
                    <a:pt x="340723" y="104684"/>
                  </a:cubicBezTo>
                  <a:cubicBezTo>
                    <a:pt x="340723" y="100554"/>
                    <a:pt x="344072" y="97206"/>
                    <a:pt x="348202" y="97206"/>
                  </a:cubicBezTo>
                  <a:close/>
                  <a:moveTo>
                    <a:pt x="319956" y="97206"/>
                  </a:moveTo>
                  <a:cubicBezTo>
                    <a:pt x="324086" y="97206"/>
                    <a:pt x="327435" y="100554"/>
                    <a:pt x="327435" y="104684"/>
                  </a:cubicBezTo>
                  <a:cubicBezTo>
                    <a:pt x="327435" y="108815"/>
                    <a:pt x="324086" y="112163"/>
                    <a:pt x="319956" y="112163"/>
                  </a:cubicBezTo>
                  <a:cubicBezTo>
                    <a:pt x="315825" y="112163"/>
                    <a:pt x="312477" y="108815"/>
                    <a:pt x="312477" y="104684"/>
                  </a:cubicBezTo>
                  <a:cubicBezTo>
                    <a:pt x="312477" y="100554"/>
                    <a:pt x="315825" y="97206"/>
                    <a:pt x="319956" y="97206"/>
                  </a:cubicBezTo>
                  <a:close/>
                  <a:moveTo>
                    <a:pt x="291711" y="97206"/>
                  </a:moveTo>
                  <a:cubicBezTo>
                    <a:pt x="295842" y="97206"/>
                    <a:pt x="299190" y="100554"/>
                    <a:pt x="299190" y="104684"/>
                  </a:cubicBezTo>
                  <a:cubicBezTo>
                    <a:pt x="299190" y="108815"/>
                    <a:pt x="295842" y="112163"/>
                    <a:pt x="291711" y="112163"/>
                  </a:cubicBezTo>
                  <a:cubicBezTo>
                    <a:pt x="287581" y="112163"/>
                    <a:pt x="284232" y="108815"/>
                    <a:pt x="284232" y="104684"/>
                  </a:cubicBezTo>
                  <a:cubicBezTo>
                    <a:pt x="284232" y="100554"/>
                    <a:pt x="287581" y="97206"/>
                    <a:pt x="291711" y="97206"/>
                  </a:cubicBezTo>
                  <a:close/>
                  <a:moveTo>
                    <a:pt x="263465" y="97206"/>
                  </a:moveTo>
                  <a:cubicBezTo>
                    <a:pt x="267595" y="97206"/>
                    <a:pt x="270944" y="100554"/>
                    <a:pt x="270944" y="104684"/>
                  </a:cubicBezTo>
                  <a:cubicBezTo>
                    <a:pt x="270944" y="108815"/>
                    <a:pt x="267595" y="112163"/>
                    <a:pt x="263465" y="112163"/>
                  </a:cubicBezTo>
                  <a:cubicBezTo>
                    <a:pt x="259334" y="112163"/>
                    <a:pt x="255986" y="108815"/>
                    <a:pt x="255986" y="104684"/>
                  </a:cubicBezTo>
                  <a:cubicBezTo>
                    <a:pt x="255986" y="100554"/>
                    <a:pt x="259334" y="97206"/>
                    <a:pt x="263465" y="97206"/>
                  </a:cubicBezTo>
                  <a:close/>
                  <a:moveTo>
                    <a:pt x="235220" y="97206"/>
                  </a:moveTo>
                  <a:cubicBezTo>
                    <a:pt x="239351" y="97206"/>
                    <a:pt x="242699" y="100554"/>
                    <a:pt x="242699" y="104684"/>
                  </a:cubicBezTo>
                  <a:cubicBezTo>
                    <a:pt x="242699" y="108815"/>
                    <a:pt x="239351" y="112163"/>
                    <a:pt x="235220" y="112163"/>
                  </a:cubicBezTo>
                  <a:cubicBezTo>
                    <a:pt x="231090" y="112163"/>
                    <a:pt x="227741" y="108815"/>
                    <a:pt x="227741" y="104684"/>
                  </a:cubicBezTo>
                  <a:cubicBezTo>
                    <a:pt x="227741" y="100554"/>
                    <a:pt x="231090" y="97206"/>
                    <a:pt x="235220" y="97206"/>
                  </a:cubicBezTo>
                  <a:close/>
                  <a:moveTo>
                    <a:pt x="206974" y="97206"/>
                  </a:moveTo>
                  <a:cubicBezTo>
                    <a:pt x="211104" y="97206"/>
                    <a:pt x="214453" y="100554"/>
                    <a:pt x="214453" y="104684"/>
                  </a:cubicBezTo>
                  <a:cubicBezTo>
                    <a:pt x="214453" y="108815"/>
                    <a:pt x="211104" y="112163"/>
                    <a:pt x="206974" y="112163"/>
                  </a:cubicBezTo>
                  <a:cubicBezTo>
                    <a:pt x="202844" y="112163"/>
                    <a:pt x="199495" y="108815"/>
                    <a:pt x="199495" y="104684"/>
                  </a:cubicBezTo>
                  <a:cubicBezTo>
                    <a:pt x="199495" y="100554"/>
                    <a:pt x="202844" y="97206"/>
                    <a:pt x="206974" y="97206"/>
                  </a:cubicBezTo>
                  <a:close/>
                  <a:moveTo>
                    <a:pt x="178729" y="97206"/>
                  </a:moveTo>
                  <a:cubicBezTo>
                    <a:pt x="182859" y="97206"/>
                    <a:pt x="186208" y="100554"/>
                    <a:pt x="186208" y="104684"/>
                  </a:cubicBezTo>
                  <a:cubicBezTo>
                    <a:pt x="186208" y="108815"/>
                    <a:pt x="182859" y="112163"/>
                    <a:pt x="178729" y="112163"/>
                  </a:cubicBezTo>
                  <a:cubicBezTo>
                    <a:pt x="174598" y="112163"/>
                    <a:pt x="171250" y="108815"/>
                    <a:pt x="171250" y="104684"/>
                  </a:cubicBezTo>
                  <a:cubicBezTo>
                    <a:pt x="171250" y="100554"/>
                    <a:pt x="174598" y="97206"/>
                    <a:pt x="178729" y="97206"/>
                  </a:cubicBezTo>
                  <a:close/>
                  <a:moveTo>
                    <a:pt x="150484" y="97206"/>
                  </a:moveTo>
                  <a:cubicBezTo>
                    <a:pt x="154614" y="97206"/>
                    <a:pt x="157962" y="100554"/>
                    <a:pt x="157962" y="104684"/>
                  </a:cubicBezTo>
                  <a:cubicBezTo>
                    <a:pt x="157962" y="108815"/>
                    <a:pt x="154614" y="112163"/>
                    <a:pt x="150484" y="112163"/>
                  </a:cubicBezTo>
                  <a:cubicBezTo>
                    <a:pt x="146353" y="112163"/>
                    <a:pt x="143005" y="108815"/>
                    <a:pt x="143005" y="104684"/>
                  </a:cubicBezTo>
                  <a:cubicBezTo>
                    <a:pt x="143005" y="100554"/>
                    <a:pt x="146353" y="97206"/>
                    <a:pt x="150484" y="97206"/>
                  </a:cubicBezTo>
                  <a:close/>
                  <a:moveTo>
                    <a:pt x="122238" y="97206"/>
                  </a:moveTo>
                  <a:cubicBezTo>
                    <a:pt x="126368" y="97206"/>
                    <a:pt x="129717" y="100554"/>
                    <a:pt x="129717" y="104684"/>
                  </a:cubicBezTo>
                  <a:cubicBezTo>
                    <a:pt x="129717" y="108815"/>
                    <a:pt x="126368" y="112163"/>
                    <a:pt x="122238" y="112163"/>
                  </a:cubicBezTo>
                  <a:cubicBezTo>
                    <a:pt x="118107" y="112163"/>
                    <a:pt x="114759" y="108815"/>
                    <a:pt x="114759" y="104684"/>
                  </a:cubicBezTo>
                  <a:cubicBezTo>
                    <a:pt x="114759" y="100554"/>
                    <a:pt x="118107" y="97206"/>
                    <a:pt x="122238" y="97206"/>
                  </a:cubicBezTo>
                  <a:close/>
                  <a:moveTo>
                    <a:pt x="93993" y="97206"/>
                  </a:moveTo>
                  <a:cubicBezTo>
                    <a:pt x="98123" y="97206"/>
                    <a:pt x="101472" y="100554"/>
                    <a:pt x="101472" y="104684"/>
                  </a:cubicBezTo>
                  <a:cubicBezTo>
                    <a:pt x="101472" y="108815"/>
                    <a:pt x="98123" y="112163"/>
                    <a:pt x="93993" y="112163"/>
                  </a:cubicBezTo>
                  <a:cubicBezTo>
                    <a:pt x="89862" y="112163"/>
                    <a:pt x="86514" y="108815"/>
                    <a:pt x="86514" y="104684"/>
                  </a:cubicBezTo>
                  <a:cubicBezTo>
                    <a:pt x="86514" y="100554"/>
                    <a:pt x="89862" y="97206"/>
                    <a:pt x="93993" y="97206"/>
                  </a:cubicBezTo>
                  <a:close/>
                  <a:moveTo>
                    <a:pt x="65748" y="97206"/>
                  </a:moveTo>
                  <a:cubicBezTo>
                    <a:pt x="69878" y="97206"/>
                    <a:pt x="73226" y="100554"/>
                    <a:pt x="73226" y="104684"/>
                  </a:cubicBezTo>
                  <a:cubicBezTo>
                    <a:pt x="73226" y="108815"/>
                    <a:pt x="69878" y="112163"/>
                    <a:pt x="65748" y="112163"/>
                  </a:cubicBezTo>
                  <a:cubicBezTo>
                    <a:pt x="61617" y="112163"/>
                    <a:pt x="58269" y="108815"/>
                    <a:pt x="58269" y="104684"/>
                  </a:cubicBezTo>
                  <a:cubicBezTo>
                    <a:pt x="58269" y="100554"/>
                    <a:pt x="61617" y="97206"/>
                    <a:pt x="65748" y="97206"/>
                  </a:cubicBezTo>
                  <a:close/>
                  <a:moveTo>
                    <a:pt x="37502" y="97206"/>
                  </a:moveTo>
                  <a:cubicBezTo>
                    <a:pt x="41632" y="97206"/>
                    <a:pt x="44981" y="100554"/>
                    <a:pt x="44981" y="104684"/>
                  </a:cubicBezTo>
                  <a:cubicBezTo>
                    <a:pt x="44981" y="108815"/>
                    <a:pt x="41632" y="112163"/>
                    <a:pt x="37502" y="112163"/>
                  </a:cubicBezTo>
                  <a:cubicBezTo>
                    <a:pt x="33371" y="112163"/>
                    <a:pt x="30023" y="108815"/>
                    <a:pt x="30023" y="104684"/>
                  </a:cubicBezTo>
                  <a:cubicBezTo>
                    <a:pt x="30023" y="100554"/>
                    <a:pt x="33371" y="97206"/>
                    <a:pt x="37502" y="97206"/>
                  </a:cubicBezTo>
                  <a:close/>
                  <a:moveTo>
                    <a:pt x="9256" y="97206"/>
                  </a:moveTo>
                  <a:cubicBezTo>
                    <a:pt x="13387" y="97206"/>
                    <a:pt x="16735" y="100554"/>
                    <a:pt x="16735" y="104684"/>
                  </a:cubicBezTo>
                  <a:cubicBezTo>
                    <a:pt x="16735" y="108815"/>
                    <a:pt x="13387" y="112163"/>
                    <a:pt x="9256" y="112163"/>
                  </a:cubicBezTo>
                  <a:cubicBezTo>
                    <a:pt x="5126" y="112163"/>
                    <a:pt x="1777" y="108815"/>
                    <a:pt x="1777" y="104684"/>
                  </a:cubicBezTo>
                  <a:cubicBezTo>
                    <a:pt x="1777" y="100554"/>
                    <a:pt x="5126" y="97206"/>
                    <a:pt x="9256" y="97206"/>
                  </a:cubicBezTo>
                  <a:close/>
                  <a:moveTo>
                    <a:pt x="4966269" y="72955"/>
                  </a:moveTo>
                  <a:lnTo>
                    <a:pt x="4966685" y="73371"/>
                  </a:lnTo>
                  <a:lnTo>
                    <a:pt x="4966685" y="87075"/>
                  </a:lnTo>
                  <a:lnTo>
                    <a:pt x="4966269" y="87491"/>
                  </a:lnTo>
                  <a:cubicBezTo>
                    <a:pt x="4962255" y="87491"/>
                    <a:pt x="4959001" y="84237"/>
                    <a:pt x="4959001" y="80223"/>
                  </a:cubicBezTo>
                  <a:cubicBezTo>
                    <a:pt x="4959001" y="76209"/>
                    <a:pt x="4962255" y="72955"/>
                    <a:pt x="4966269" y="72955"/>
                  </a:cubicBezTo>
                  <a:close/>
                  <a:moveTo>
                    <a:pt x="4938023" y="72955"/>
                  </a:moveTo>
                  <a:cubicBezTo>
                    <a:pt x="4942037" y="72955"/>
                    <a:pt x="4945291" y="76209"/>
                    <a:pt x="4945291" y="80223"/>
                  </a:cubicBezTo>
                  <a:cubicBezTo>
                    <a:pt x="4945291" y="84237"/>
                    <a:pt x="4942037" y="87491"/>
                    <a:pt x="4938023" y="87491"/>
                  </a:cubicBezTo>
                  <a:cubicBezTo>
                    <a:pt x="4934009" y="87491"/>
                    <a:pt x="4930755" y="84237"/>
                    <a:pt x="4930755" y="80223"/>
                  </a:cubicBezTo>
                  <a:cubicBezTo>
                    <a:pt x="4930755" y="76209"/>
                    <a:pt x="4934009" y="72955"/>
                    <a:pt x="4938023" y="72955"/>
                  </a:cubicBezTo>
                  <a:close/>
                  <a:moveTo>
                    <a:pt x="4909778" y="72955"/>
                  </a:moveTo>
                  <a:cubicBezTo>
                    <a:pt x="4913792" y="72955"/>
                    <a:pt x="4917046" y="76209"/>
                    <a:pt x="4917046" y="80223"/>
                  </a:cubicBezTo>
                  <a:cubicBezTo>
                    <a:pt x="4917046" y="84237"/>
                    <a:pt x="4913792" y="87491"/>
                    <a:pt x="4909778" y="87491"/>
                  </a:cubicBezTo>
                  <a:cubicBezTo>
                    <a:pt x="4905764" y="87491"/>
                    <a:pt x="4902510" y="84237"/>
                    <a:pt x="4902510" y="80223"/>
                  </a:cubicBezTo>
                  <a:cubicBezTo>
                    <a:pt x="4902510" y="76209"/>
                    <a:pt x="4905764" y="72955"/>
                    <a:pt x="4909778" y="72955"/>
                  </a:cubicBezTo>
                  <a:close/>
                  <a:moveTo>
                    <a:pt x="4881532" y="72955"/>
                  </a:moveTo>
                  <a:cubicBezTo>
                    <a:pt x="4885546" y="72955"/>
                    <a:pt x="4888800" y="76209"/>
                    <a:pt x="4888800" y="80223"/>
                  </a:cubicBezTo>
                  <a:cubicBezTo>
                    <a:pt x="4888800" y="84237"/>
                    <a:pt x="4885546" y="87491"/>
                    <a:pt x="4881532" y="87491"/>
                  </a:cubicBezTo>
                  <a:cubicBezTo>
                    <a:pt x="4877518" y="87491"/>
                    <a:pt x="4874264" y="84237"/>
                    <a:pt x="4874264" y="80223"/>
                  </a:cubicBezTo>
                  <a:cubicBezTo>
                    <a:pt x="4874264" y="76209"/>
                    <a:pt x="4877518" y="72955"/>
                    <a:pt x="4881532" y="72955"/>
                  </a:cubicBezTo>
                  <a:close/>
                  <a:moveTo>
                    <a:pt x="4853287" y="72955"/>
                  </a:moveTo>
                  <a:cubicBezTo>
                    <a:pt x="4857301" y="72955"/>
                    <a:pt x="4860555" y="76209"/>
                    <a:pt x="4860555" y="80223"/>
                  </a:cubicBezTo>
                  <a:cubicBezTo>
                    <a:pt x="4860555" y="84237"/>
                    <a:pt x="4857301" y="87491"/>
                    <a:pt x="4853287" y="87491"/>
                  </a:cubicBezTo>
                  <a:cubicBezTo>
                    <a:pt x="4849273" y="87491"/>
                    <a:pt x="4846019" y="84237"/>
                    <a:pt x="4846019" y="80223"/>
                  </a:cubicBezTo>
                  <a:cubicBezTo>
                    <a:pt x="4846019" y="76209"/>
                    <a:pt x="4849273" y="72955"/>
                    <a:pt x="4853287" y="72955"/>
                  </a:cubicBezTo>
                  <a:close/>
                  <a:moveTo>
                    <a:pt x="4825041" y="72955"/>
                  </a:moveTo>
                  <a:cubicBezTo>
                    <a:pt x="4829055" y="72955"/>
                    <a:pt x="4832309" y="76209"/>
                    <a:pt x="4832309" y="80223"/>
                  </a:cubicBezTo>
                  <a:cubicBezTo>
                    <a:pt x="4832309" y="84237"/>
                    <a:pt x="4829055" y="87491"/>
                    <a:pt x="4825041" y="87491"/>
                  </a:cubicBezTo>
                  <a:cubicBezTo>
                    <a:pt x="4821027" y="87491"/>
                    <a:pt x="4817773" y="84237"/>
                    <a:pt x="4817773" y="80223"/>
                  </a:cubicBezTo>
                  <a:cubicBezTo>
                    <a:pt x="4817773" y="76209"/>
                    <a:pt x="4821027" y="72955"/>
                    <a:pt x="4825041" y="72955"/>
                  </a:cubicBezTo>
                  <a:close/>
                  <a:moveTo>
                    <a:pt x="4796796" y="72955"/>
                  </a:moveTo>
                  <a:cubicBezTo>
                    <a:pt x="4800810" y="72955"/>
                    <a:pt x="4804064" y="76209"/>
                    <a:pt x="4804064" y="80223"/>
                  </a:cubicBezTo>
                  <a:cubicBezTo>
                    <a:pt x="4804064" y="84237"/>
                    <a:pt x="4800810" y="87491"/>
                    <a:pt x="4796796" y="87491"/>
                  </a:cubicBezTo>
                  <a:cubicBezTo>
                    <a:pt x="4792782" y="87491"/>
                    <a:pt x="4789528" y="84237"/>
                    <a:pt x="4789528" y="80223"/>
                  </a:cubicBezTo>
                  <a:cubicBezTo>
                    <a:pt x="4789528" y="76209"/>
                    <a:pt x="4792782" y="72955"/>
                    <a:pt x="4796796" y="72955"/>
                  </a:cubicBezTo>
                  <a:close/>
                  <a:moveTo>
                    <a:pt x="4768550" y="72955"/>
                  </a:moveTo>
                  <a:cubicBezTo>
                    <a:pt x="4772564" y="72955"/>
                    <a:pt x="4775818" y="76209"/>
                    <a:pt x="4775818" y="80223"/>
                  </a:cubicBezTo>
                  <a:cubicBezTo>
                    <a:pt x="4775818" y="84237"/>
                    <a:pt x="4772564" y="87491"/>
                    <a:pt x="4768550" y="87491"/>
                  </a:cubicBezTo>
                  <a:cubicBezTo>
                    <a:pt x="4764536" y="87491"/>
                    <a:pt x="4761282" y="84237"/>
                    <a:pt x="4761282" y="80223"/>
                  </a:cubicBezTo>
                  <a:cubicBezTo>
                    <a:pt x="4761282" y="76209"/>
                    <a:pt x="4764536" y="72955"/>
                    <a:pt x="4768550" y="72955"/>
                  </a:cubicBezTo>
                  <a:close/>
                  <a:moveTo>
                    <a:pt x="4740305" y="72955"/>
                  </a:moveTo>
                  <a:cubicBezTo>
                    <a:pt x="4744319" y="72955"/>
                    <a:pt x="4747573" y="76209"/>
                    <a:pt x="4747573" y="80223"/>
                  </a:cubicBezTo>
                  <a:cubicBezTo>
                    <a:pt x="4747573" y="84237"/>
                    <a:pt x="4744319" y="87491"/>
                    <a:pt x="4740305" y="87491"/>
                  </a:cubicBezTo>
                  <a:cubicBezTo>
                    <a:pt x="4736291" y="87491"/>
                    <a:pt x="4733037" y="84237"/>
                    <a:pt x="4733037" y="80223"/>
                  </a:cubicBezTo>
                  <a:cubicBezTo>
                    <a:pt x="4733037" y="76209"/>
                    <a:pt x="4736291" y="72955"/>
                    <a:pt x="4740305" y="72955"/>
                  </a:cubicBezTo>
                  <a:close/>
                  <a:moveTo>
                    <a:pt x="4712059" y="72955"/>
                  </a:moveTo>
                  <a:cubicBezTo>
                    <a:pt x="4716073" y="72955"/>
                    <a:pt x="4719327" y="76209"/>
                    <a:pt x="4719327" y="80223"/>
                  </a:cubicBezTo>
                  <a:cubicBezTo>
                    <a:pt x="4719327" y="84237"/>
                    <a:pt x="4716073" y="87491"/>
                    <a:pt x="4712059" y="87491"/>
                  </a:cubicBezTo>
                  <a:cubicBezTo>
                    <a:pt x="4708045" y="87491"/>
                    <a:pt x="4704791" y="84237"/>
                    <a:pt x="4704791" y="80223"/>
                  </a:cubicBezTo>
                  <a:cubicBezTo>
                    <a:pt x="4704791" y="76209"/>
                    <a:pt x="4708045" y="72955"/>
                    <a:pt x="4712059" y="72955"/>
                  </a:cubicBezTo>
                  <a:close/>
                  <a:moveTo>
                    <a:pt x="4683814" y="72955"/>
                  </a:moveTo>
                  <a:cubicBezTo>
                    <a:pt x="4687828" y="72955"/>
                    <a:pt x="4691082" y="76209"/>
                    <a:pt x="4691082" y="80223"/>
                  </a:cubicBezTo>
                  <a:cubicBezTo>
                    <a:pt x="4691082" y="84237"/>
                    <a:pt x="4687828" y="87491"/>
                    <a:pt x="4683814" y="87491"/>
                  </a:cubicBezTo>
                  <a:cubicBezTo>
                    <a:pt x="4679800" y="87491"/>
                    <a:pt x="4676546" y="84237"/>
                    <a:pt x="4676546" y="80223"/>
                  </a:cubicBezTo>
                  <a:cubicBezTo>
                    <a:pt x="4676546" y="76209"/>
                    <a:pt x="4679800" y="72955"/>
                    <a:pt x="4683814" y="72955"/>
                  </a:cubicBezTo>
                  <a:close/>
                  <a:moveTo>
                    <a:pt x="4655568" y="72955"/>
                  </a:moveTo>
                  <a:cubicBezTo>
                    <a:pt x="4659582" y="72955"/>
                    <a:pt x="4662836" y="76209"/>
                    <a:pt x="4662836" y="80223"/>
                  </a:cubicBezTo>
                  <a:cubicBezTo>
                    <a:pt x="4662836" y="84237"/>
                    <a:pt x="4659582" y="87491"/>
                    <a:pt x="4655568" y="87491"/>
                  </a:cubicBezTo>
                  <a:cubicBezTo>
                    <a:pt x="4651554" y="87491"/>
                    <a:pt x="4648300" y="84237"/>
                    <a:pt x="4648300" y="80223"/>
                  </a:cubicBezTo>
                  <a:cubicBezTo>
                    <a:pt x="4648300" y="76209"/>
                    <a:pt x="4651554" y="72955"/>
                    <a:pt x="4655568" y="72955"/>
                  </a:cubicBezTo>
                  <a:close/>
                  <a:moveTo>
                    <a:pt x="4627323" y="72955"/>
                  </a:moveTo>
                  <a:cubicBezTo>
                    <a:pt x="4631337" y="72955"/>
                    <a:pt x="4634591" y="76209"/>
                    <a:pt x="4634591" y="80223"/>
                  </a:cubicBezTo>
                  <a:cubicBezTo>
                    <a:pt x="4634591" y="84237"/>
                    <a:pt x="4631337" y="87491"/>
                    <a:pt x="4627323" y="87491"/>
                  </a:cubicBezTo>
                  <a:cubicBezTo>
                    <a:pt x="4623309" y="87491"/>
                    <a:pt x="4620056" y="84237"/>
                    <a:pt x="4620056" y="80223"/>
                  </a:cubicBezTo>
                  <a:cubicBezTo>
                    <a:pt x="4620056" y="76209"/>
                    <a:pt x="4623309" y="72955"/>
                    <a:pt x="4627323" y="72955"/>
                  </a:cubicBezTo>
                  <a:close/>
                  <a:moveTo>
                    <a:pt x="4599077" y="72955"/>
                  </a:moveTo>
                  <a:cubicBezTo>
                    <a:pt x="4603091" y="72955"/>
                    <a:pt x="4606345" y="76209"/>
                    <a:pt x="4606345" y="80223"/>
                  </a:cubicBezTo>
                  <a:cubicBezTo>
                    <a:pt x="4606345" y="84237"/>
                    <a:pt x="4603091" y="87491"/>
                    <a:pt x="4599077" y="87491"/>
                  </a:cubicBezTo>
                  <a:cubicBezTo>
                    <a:pt x="4595063" y="87491"/>
                    <a:pt x="4591809" y="84237"/>
                    <a:pt x="4591809" y="80223"/>
                  </a:cubicBezTo>
                  <a:cubicBezTo>
                    <a:pt x="4591809" y="76209"/>
                    <a:pt x="4595063" y="72955"/>
                    <a:pt x="4599077" y="72955"/>
                  </a:cubicBezTo>
                  <a:close/>
                  <a:moveTo>
                    <a:pt x="4570832" y="72955"/>
                  </a:moveTo>
                  <a:cubicBezTo>
                    <a:pt x="4574846" y="72955"/>
                    <a:pt x="4578100" y="76209"/>
                    <a:pt x="4578100" y="80223"/>
                  </a:cubicBezTo>
                  <a:cubicBezTo>
                    <a:pt x="4578100" y="84237"/>
                    <a:pt x="4574846" y="87491"/>
                    <a:pt x="4570832" y="87491"/>
                  </a:cubicBezTo>
                  <a:cubicBezTo>
                    <a:pt x="4566818" y="87491"/>
                    <a:pt x="4563564" y="84237"/>
                    <a:pt x="4563564" y="80223"/>
                  </a:cubicBezTo>
                  <a:cubicBezTo>
                    <a:pt x="4563564" y="76209"/>
                    <a:pt x="4566818" y="72955"/>
                    <a:pt x="4570832" y="72955"/>
                  </a:cubicBezTo>
                  <a:close/>
                  <a:moveTo>
                    <a:pt x="4542586" y="72955"/>
                  </a:moveTo>
                  <a:cubicBezTo>
                    <a:pt x="4546600" y="72955"/>
                    <a:pt x="4549854" y="76209"/>
                    <a:pt x="4549854" y="80223"/>
                  </a:cubicBezTo>
                  <a:cubicBezTo>
                    <a:pt x="4549854" y="84237"/>
                    <a:pt x="4546600" y="87491"/>
                    <a:pt x="4542586" y="87491"/>
                  </a:cubicBezTo>
                  <a:cubicBezTo>
                    <a:pt x="4538572" y="87491"/>
                    <a:pt x="4535318" y="84237"/>
                    <a:pt x="4535318" y="80223"/>
                  </a:cubicBezTo>
                  <a:cubicBezTo>
                    <a:pt x="4535318" y="76209"/>
                    <a:pt x="4538572" y="72955"/>
                    <a:pt x="4542586" y="72955"/>
                  </a:cubicBezTo>
                  <a:close/>
                  <a:moveTo>
                    <a:pt x="4514341" y="72955"/>
                  </a:moveTo>
                  <a:cubicBezTo>
                    <a:pt x="4518355" y="72955"/>
                    <a:pt x="4521609" y="76209"/>
                    <a:pt x="4521609" y="80223"/>
                  </a:cubicBezTo>
                  <a:cubicBezTo>
                    <a:pt x="4521609" y="84237"/>
                    <a:pt x="4518355" y="87491"/>
                    <a:pt x="4514341" y="87491"/>
                  </a:cubicBezTo>
                  <a:cubicBezTo>
                    <a:pt x="4510328" y="87491"/>
                    <a:pt x="4507074" y="84237"/>
                    <a:pt x="4507074" y="80223"/>
                  </a:cubicBezTo>
                  <a:cubicBezTo>
                    <a:pt x="4507074" y="76209"/>
                    <a:pt x="4510328" y="72955"/>
                    <a:pt x="4514341" y="72955"/>
                  </a:cubicBezTo>
                  <a:close/>
                  <a:moveTo>
                    <a:pt x="4486095" y="72955"/>
                  </a:moveTo>
                  <a:cubicBezTo>
                    <a:pt x="4490109" y="72955"/>
                    <a:pt x="4493363" y="76209"/>
                    <a:pt x="4493363" y="80223"/>
                  </a:cubicBezTo>
                  <a:cubicBezTo>
                    <a:pt x="4493363" y="84237"/>
                    <a:pt x="4490109" y="87491"/>
                    <a:pt x="4486095" y="87491"/>
                  </a:cubicBezTo>
                  <a:cubicBezTo>
                    <a:pt x="4482081" y="87491"/>
                    <a:pt x="4478827" y="84237"/>
                    <a:pt x="4478827" y="80223"/>
                  </a:cubicBezTo>
                  <a:cubicBezTo>
                    <a:pt x="4478827" y="76209"/>
                    <a:pt x="4482081" y="72955"/>
                    <a:pt x="4486095" y="72955"/>
                  </a:cubicBezTo>
                  <a:close/>
                  <a:moveTo>
                    <a:pt x="4457850" y="72955"/>
                  </a:moveTo>
                  <a:cubicBezTo>
                    <a:pt x="4461864" y="72955"/>
                    <a:pt x="4465118" y="76209"/>
                    <a:pt x="4465118" y="80223"/>
                  </a:cubicBezTo>
                  <a:cubicBezTo>
                    <a:pt x="4465118" y="84237"/>
                    <a:pt x="4461864" y="87491"/>
                    <a:pt x="4457850" y="87491"/>
                  </a:cubicBezTo>
                  <a:cubicBezTo>
                    <a:pt x="4453836" y="87491"/>
                    <a:pt x="4450582" y="84237"/>
                    <a:pt x="4450582" y="80223"/>
                  </a:cubicBezTo>
                  <a:cubicBezTo>
                    <a:pt x="4450582" y="76209"/>
                    <a:pt x="4453836" y="72955"/>
                    <a:pt x="4457850" y="72955"/>
                  </a:cubicBezTo>
                  <a:close/>
                  <a:moveTo>
                    <a:pt x="4429604" y="72955"/>
                  </a:moveTo>
                  <a:cubicBezTo>
                    <a:pt x="4433618" y="72955"/>
                    <a:pt x="4436872" y="76209"/>
                    <a:pt x="4436872" y="80223"/>
                  </a:cubicBezTo>
                  <a:cubicBezTo>
                    <a:pt x="4436872" y="84237"/>
                    <a:pt x="4433618" y="87491"/>
                    <a:pt x="4429604" y="87491"/>
                  </a:cubicBezTo>
                  <a:cubicBezTo>
                    <a:pt x="4425590" y="87491"/>
                    <a:pt x="4422336" y="84237"/>
                    <a:pt x="4422336" y="80223"/>
                  </a:cubicBezTo>
                  <a:cubicBezTo>
                    <a:pt x="4422336" y="76209"/>
                    <a:pt x="4425590" y="72955"/>
                    <a:pt x="4429604" y="72955"/>
                  </a:cubicBezTo>
                  <a:close/>
                  <a:moveTo>
                    <a:pt x="4401360" y="72955"/>
                  </a:moveTo>
                  <a:cubicBezTo>
                    <a:pt x="4405373" y="72955"/>
                    <a:pt x="4408628" y="76209"/>
                    <a:pt x="4408628" y="80223"/>
                  </a:cubicBezTo>
                  <a:cubicBezTo>
                    <a:pt x="4408628" y="84237"/>
                    <a:pt x="4405373" y="87491"/>
                    <a:pt x="4401360" y="87491"/>
                  </a:cubicBezTo>
                  <a:cubicBezTo>
                    <a:pt x="4397346" y="87491"/>
                    <a:pt x="4394092" y="84237"/>
                    <a:pt x="4394092" y="80223"/>
                  </a:cubicBezTo>
                  <a:cubicBezTo>
                    <a:pt x="4394092" y="76209"/>
                    <a:pt x="4397346" y="72955"/>
                    <a:pt x="4401360" y="72955"/>
                  </a:cubicBezTo>
                  <a:close/>
                  <a:moveTo>
                    <a:pt x="4373113" y="72955"/>
                  </a:moveTo>
                  <a:cubicBezTo>
                    <a:pt x="4377127" y="72955"/>
                    <a:pt x="4380381" y="76209"/>
                    <a:pt x="4380381" y="80223"/>
                  </a:cubicBezTo>
                  <a:cubicBezTo>
                    <a:pt x="4380381" y="84237"/>
                    <a:pt x="4377127" y="87491"/>
                    <a:pt x="4373113" y="87491"/>
                  </a:cubicBezTo>
                  <a:cubicBezTo>
                    <a:pt x="4369099" y="87491"/>
                    <a:pt x="4365845" y="84237"/>
                    <a:pt x="4365845" y="80223"/>
                  </a:cubicBezTo>
                  <a:cubicBezTo>
                    <a:pt x="4365845" y="76209"/>
                    <a:pt x="4369099" y="72955"/>
                    <a:pt x="4373113" y="72955"/>
                  </a:cubicBezTo>
                  <a:close/>
                  <a:moveTo>
                    <a:pt x="4344868" y="72955"/>
                  </a:moveTo>
                  <a:cubicBezTo>
                    <a:pt x="4348882" y="72955"/>
                    <a:pt x="4352137" y="76209"/>
                    <a:pt x="4352137" y="80223"/>
                  </a:cubicBezTo>
                  <a:cubicBezTo>
                    <a:pt x="4352137" y="84237"/>
                    <a:pt x="4348882" y="87491"/>
                    <a:pt x="4344868" y="87491"/>
                  </a:cubicBezTo>
                  <a:cubicBezTo>
                    <a:pt x="4340854" y="87491"/>
                    <a:pt x="4337601" y="84237"/>
                    <a:pt x="4337601" y="80223"/>
                  </a:cubicBezTo>
                  <a:cubicBezTo>
                    <a:pt x="4337601" y="76209"/>
                    <a:pt x="4340854" y="72955"/>
                    <a:pt x="4344868" y="72955"/>
                  </a:cubicBezTo>
                  <a:close/>
                  <a:moveTo>
                    <a:pt x="4316622" y="72955"/>
                  </a:moveTo>
                  <a:cubicBezTo>
                    <a:pt x="4320636" y="72955"/>
                    <a:pt x="4323890" y="76209"/>
                    <a:pt x="4323890" y="80223"/>
                  </a:cubicBezTo>
                  <a:cubicBezTo>
                    <a:pt x="4323890" y="84237"/>
                    <a:pt x="4320636" y="87491"/>
                    <a:pt x="4316622" y="87491"/>
                  </a:cubicBezTo>
                  <a:cubicBezTo>
                    <a:pt x="4312608" y="87491"/>
                    <a:pt x="4309354" y="84237"/>
                    <a:pt x="4309354" y="80223"/>
                  </a:cubicBezTo>
                  <a:cubicBezTo>
                    <a:pt x="4309354" y="76209"/>
                    <a:pt x="4312608" y="72955"/>
                    <a:pt x="4316622" y="72955"/>
                  </a:cubicBezTo>
                  <a:close/>
                  <a:moveTo>
                    <a:pt x="4288378" y="72955"/>
                  </a:moveTo>
                  <a:cubicBezTo>
                    <a:pt x="4292392" y="72955"/>
                    <a:pt x="4295646" y="76209"/>
                    <a:pt x="4295646" y="80223"/>
                  </a:cubicBezTo>
                  <a:cubicBezTo>
                    <a:pt x="4295646" y="84237"/>
                    <a:pt x="4292392" y="87491"/>
                    <a:pt x="4288378" y="87491"/>
                  </a:cubicBezTo>
                  <a:cubicBezTo>
                    <a:pt x="4284364" y="87491"/>
                    <a:pt x="4281110" y="84237"/>
                    <a:pt x="4281110" y="80223"/>
                  </a:cubicBezTo>
                  <a:cubicBezTo>
                    <a:pt x="4281110" y="76209"/>
                    <a:pt x="4284364" y="72955"/>
                    <a:pt x="4288378" y="72955"/>
                  </a:cubicBezTo>
                  <a:close/>
                  <a:moveTo>
                    <a:pt x="4260131" y="72955"/>
                  </a:moveTo>
                  <a:cubicBezTo>
                    <a:pt x="4264145" y="72955"/>
                    <a:pt x="4267399" y="76209"/>
                    <a:pt x="4267399" y="80223"/>
                  </a:cubicBezTo>
                  <a:cubicBezTo>
                    <a:pt x="4267399" y="84237"/>
                    <a:pt x="4264145" y="87491"/>
                    <a:pt x="4260131" y="87491"/>
                  </a:cubicBezTo>
                  <a:cubicBezTo>
                    <a:pt x="4256117" y="87491"/>
                    <a:pt x="4252863" y="84237"/>
                    <a:pt x="4252863" y="80223"/>
                  </a:cubicBezTo>
                  <a:cubicBezTo>
                    <a:pt x="4252863" y="76209"/>
                    <a:pt x="4256117" y="72955"/>
                    <a:pt x="4260131" y="72955"/>
                  </a:cubicBezTo>
                  <a:close/>
                  <a:moveTo>
                    <a:pt x="4231887" y="72955"/>
                  </a:moveTo>
                  <a:cubicBezTo>
                    <a:pt x="4235900" y="72955"/>
                    <a:pt x="4239155" y="76209"/>
                    <a:pt x="4239155" y="80223"/>
                  </a:cubicBezTo>
                  <a:cubicBezTo>
                    <a:pt x="4239155" y="84237"/>
                    <a:pt x="4235900" y="87491"/>
                    <a:pt x="4231887" y="87491"/>
                  </a:cubicBezTo>
                  <a:cubicBezTo>
                    <a:pt x="4227873" y="87491"/>
                    <a:pt x="4224619" y="84237"/>
                    <a:pt x="4224619" y="80223"/>
                  </a:cubicBezTo>
                  <a:cubicBezTo>
                    <a:pt x="4224619" y="76209"/>
                    <a:pt x="4227873" y="72955"/>
                    <a:pt x="4231887" y="72955"/>
                  </a:cubicBezTo>
                  <a:close/>
                  <a:moveTo>
                    <a:pt x="4203640" y="72955"/>
                  </a:moveTo>
                  <a:cubicBezTo>
                    <a:pt x="4207654" y="72955"/>
                    <a:pt x="4210908" y="76209"/>
                    <a:pt x="4210908" y="80223"/>
                  </a:cubicBezTo>
                  <a:cubicBezTo>
                    <a:pt x="4210908" y="84237"/>
                    <a:pt x="4207654" y="87491"/>
                    <a:pt x="4203640" y="87491"/>
                  </a:cubicBezTo>
                  <a:cubicBezTo>
                    <a:pt x="4199626" y="87491"/>
                    <a:pt x="4196372" y="84237"/>
                    <a:pt x="4196372" y="80223"/>
                  </a:cubicBezTo>
                  <a:cubicBezTo>
                    <a:pt x="4196372" y="76209"/>
                    <a:pt x="4199626" y="72955"/>
                    <a:pt x="4203640" y="72955"/>
                  </a:cubicBezTo>
                  <a:close/>
                  <a:moveTo>
                    <a:pt x="4175396" y="72955"/>
                  </a:moveTo>
                  <a:cubicBezTo>
                    <a:pt x="4179410" y="72955"/>
                    <a:pt x="4182664" y="76209"/>
                    <a:pt x="4182664" y="80223"/>
                  </a:cubicBezTo>
                  <a:cubicBezTo>
                    <a:pt x="4182664" y="84237"/>
                    <a:pt x="4179410" y="87491"/>
                    <a:pt x="4175396" y="87491"/>
                  </a:cubicBezTo>
                  <a:cubicBezTo>
                    <a:pt x="4171382" y="87491"/>
                    <a:pt x="4168128" y="84237"/>
                    <a:pt x="4168128" y="80223"/>
                  </a:cubicBezTo>
                  <a:cubicBezTo>
                    <a:pt x="4168128" y="76209"/>
                    <a:pt x="4171382" y="72955"/>
                    <a:pt x="4175396" y="72955"/>
                  </a:cubicBezTo>
                  <a:close/>
                  <a:moveTo>
                    <a:pt x="4147149" y="72955"/>
                  </a:moveTo>
                  <a:cubicBezTo>
                    <a:pt x="4151163" y="72955"/>
                    <a:pt x="4154417" y="76209"/>
                    <a:pt x="4154417" y="80223"/>
                  </a:cubicBezTo>
                  <a:cubicBezTo>
                    <a:pt x="4154417" y="84237"/>
                    <a:pt x="4151163" y="87491"/>
                    <a:pt x="4147149" y="87491"/>
                  </a:cubicBezTo>
                  <a:cubicBezTo>
                    <a:pt x="4143135" y="87491"/>
                    <a:pt x="4139881" y="84237"/>
                    <a:pt x="4139881" y="80223"/>
                  </a:cubicBezTo>
                  <a:cubicBezTo>
                    <a:pt x="4139881" y="76209"/>
                    <a:pt x="4143135" y="72955"/>
                    <a:pt x="4147149" y="72955"/>
                  </a:cubicBezTo>
                  <a:close/>
                  <a:moveTo>
                    <a:pt x="4118905" y="72955"/>
                  </a:moveTo>
                  <a:cubicBezTo>
                    <a:pt x="4122919" y="72955"/>
                    <a:pt x="4126172" y="76209"/>
                    <a:pt x="4126172" y="80223"/>
                  </a:cubicBezTo>
                  <a:cubicBezTo>
                    <a:pt x="4126172" y="84237"/>
                    <a:pt x="4122919" y="87491"/>
                    <a:pt x="4118905" y="87491"/>
                  </a:cubicBezTo>
                  <a:cubicBezTo>
                    <a:pt x="4114891" y="87491"/>
                    <a:pt x="4111637" y="84237"/>
                    <a:pt x="4111637" y="80223"/>
                  </a:cubicBezTo>
                  <a:cubicBezTo>
                    <a:pt x="4111637" y="76209"/>
                    <a:pt x="4114891" y="72955"/>
                    <a:pt x="4118905" y="72955"/>
                  </a:cubicBezTo>
                  <a:close/>
                  <a:moveTo>
                    <a:pt x="4090658" y="72955"/>
                  </a:moveTo>
                  <a:cubicBezTo>
                    <a:pt x="4094673" y="72955"/>
                    <a:pt x="4097926" y="76209"/>
                    <a:pt x="4097926" y="80223"/>
                  </a:cubicBezTo>
                  <a:cubicBezTo>
                    <a:pt x="4097926" y="84237"/>
                    <a:pt x="4094673" y="87491"/>
                    <a:pt x="4090658" y="87491"/>
                  </a:cubicBezTo>
                  <a:cubicBezTo>
                    <a:pt x="4086644" y="87491"/>
                    <a:pt x="4083390" y="84237"/>
                    <a:pt x="4083390" y="80223"/>
                  </a:cubicBezTo>
                  <a:cubicBezTo>
                    <a:pt x="4083390" y="76209"/>
                    <a:pt x="4086644" y="72955"/>
                    <a:pt x="4090658" y="72955"/>
                  </a:cubicBezTo>
                  <a:close/>
                  <a:moveTo>
                    <a:pt x="4062414" y="72955"/>
                  </a:moveTo>
                  <a:cubicBezTo>
                    <a:pt x="4066428" y="72955"/>
                    <a:pt x="4069682" y="76209"/>
                    <a:pt x="4069682" y="80223"/>
                  </a:cubicBezTo>
                  <a:cubicBezTo>
                    <a:pt x="4069682" y="84237"/>
                    <a:pt x="4066428" y="87491"/>
                    <a:pt x="4062414" y="87491"/>
                  </a:cubicBezTo>
                  <a:cubicBezTo>
                    <a:pt x="4058400" y="87491"/>
                    <a:pt x="4055146" y="84237"/>
                    <a:pt x="4055146" y="80223"/>
                  </a:cubicBezTo>
                  <a:cubicBezTo>
                    <a:pt x="4055146" y="76209"/>
                    <a:pt x="4058400" y="72955"/>
                    <a:pt x="4062414" y="72955"/>
                  </a:cubicBezTo>
                  <a:close/>
                  <a:moveTo>
                    <a:pt x="4034167" y="72955"/>
                  </a:moveTo>
                  <a:cubicBezTo>
                    <a:pt x="4038181" y="72955"/>
                    <a:pt x="4041435" y="76209"/>
                    <a:pt x="4041435" y="80223"/>
                  </a:cubicBezTo>
                  <a:cubicBezTo>
                    <a:pt x="4041435" y="84237"/>
                    <a:pt x="4038181" y="87491"/>
                    <a:pt x="4034167" y="87491"/>
                  </a:cubicBezTo>
                  <a:cubicBezTo>
                    <a:pt x="4030153" y="87491"/>
                    <a:pt x="4026899" y="84237"/>
                    <a:pt x="4026899" y="80223"/>
                  </a:cubicBezTo>
                  <a:cubicBezTo>
                    <a:pt x="4026899" y="76209"/>
                    <a:pt x="4030153" y="72955"/>
                    <a:pt x="4034167" y="72955"/>
                  </a:cubicBezTo>
                  <a:close/>
                  <a:moveTo>
                    <a:pt x="4005923" y="72955"/>
                  </a:moveTo>
                  <a:cubicBezTo>
                    <a:pt x="4009937" y="72955"/>
                    <a:pt x="4013191" y="76209"/>
                    <a:pt x="4013191" y="80223"/>
                  </a:cubicBezTo>
                  <a:cubicBezTo>
                    <a:pt x="4013191" y="84237"/>
                    <a:pt x="4009937" y="87491"/>
                    <a:pt x="4005923" y="87491"/>
                  </a:cubicBezTo>
                  <a:cubicBezTo>
                    <a:pt x="4001909" y="87491"/>
                    <a:pt x="3998655" y="84237"/>
                    <a:pt x="3998655" y="80223"/>
                  </a:cubicBezTo>
                  <a:cubicBezTo>
                    <a:pt x="3998655" y="76209"/>
                    <a:pt x="4001909" y="72955"/>
                    <a:pt x="4005923" y="72955"/>
                  </a:cubicBezTo>
                  <a:close/>
                  <a:moveTo>
                    <a:pt x="3977676" y="72955"/>
                  </a:moveTo>
                  <a:cubicBezTo>
                    <a:pt x="3981690" y="72955"/>
                    <a:pt x="3984945" y="76209"/>
                    <a:pt x="3984945" y="80223"/>
                  </a:cubicBezTo>
                  <a:cubicBezTo>
                    <a:pt x="3984945" y="84237"/>
                    <a:pt x="3981690" y="87491"/>
                    <a:pt x="3977676" y="87491"/>
                  </a:cubicBezTo>
                  <a:cubicBezTo>
                    <a:pt x="3973663" y="87491"/>
                    <a:pt x="3970409" y="84237"/>
                    <a:pt x="3970409" y="80223"/>
                  </a:cubicBezTo>
                  <a:cubicBezTo>
                    <a:pt x="3970409" y="76209"/>
                    <a:pt x="3973663" y="72955"/>
                    <a:pt x="3977676" y="72955"/>
                  </a:cubicBezTo>
                  <a:close/>
                  <a:moveTo>
                    <a:pt x="3949432" y="72955"/>
                  </a:moveTo>
                  <a:cubicBezTo>
                    <a:pt x="3953446" y="72955"/>
                    <a:pt x="3956700" y="76209"/>
                    <a:pt x="3956700" y="80223"/>
                  </a:cubicBezTo>
                  <a:cubicBezTo>
                    <a:pt x="3956700" y="84237"/>
                    <a:pt x="3953446" y="87491"/>
                    <a:pt x="3949432" y="87491"/>
                  </a:cubicBezTo>
                  <a:cubicBezTo>
                    <a:pt x="3945418" y="87491"/>
                    <a:pt x="3942164" y="84237"/>
                    <a:pt x="3942164" y="80223"/>
                  </a:cubicBezTo>
                  <a:cubicBezTo>
                    <a:pt x="3942164" y="76209"/>
                    <a:pt x="3945418" y="72955"/>
                    <a:pt x="3949432" y="72955"/>
                  </a:cubicBezTo>
                  <a:close/>
                  <a:moveTo>
                    <a:pt x="3921185" y="72955"/>
                  </a:moveTo>
                  <a:cubicBezTo>
                    <a:pt x="3925199" y="72955"/>
                    <a:pt x="3928454" y="76209"/>
                    <a:pt x="3928454" y="80223"/>
                  </a:cubicBezTo>
                  <a:cubicBezTo>
                    <a:pt x="3928454" y="84237"/>
                    <a:pt x="3925199" y="87491"/>
                    <a:pt x="3921185" y="87491"/>
                  </a:cubicBezTo>
                  <a:cubicBezTo>
                    <a:pt x="3917171" y="87491"/>
                    <a:pt x="3913918" y="84237"/>
                    <a:pt x="3913918" y="80223"/>
                  </a:cubicBezTo>
                  <a:cubicBezTo>
                    <a:pt x="3913918" y="76209"/>
                    <a:pt x="3917171" y="72955"/>
                    <a:pt x="3921185" y="72955"/>
                  </a:cubicBezTo>
                  <a:close/>
                  <a:moveTo>
                    <a:pt x="3892941" y="72955"/>
                  </a:moveTo>
                  <a:cubicBezTo>
                    <a:pt x="3896955" y="72955"/>
                    <a:pt x="3900209" y="76209"/>
                    <a:pt x="3900209" y="80223"/>
                  </a:cubicBezTo>
                  <a:cubicBezTo>
                    <a:pt x="3900209" y="84237"/>
                    <a:pt x="3896955" y="87491"/>
                    <a:pt x="3892941" y="87491"/>
                  </a:cubicBezTo>
                  <a:cubicBezTo>
                    <a:pt x="3888927" y="87491"/>
                    <a:pt x="3885673" y="84237"/>
                    <a:pt x="3885673" y="80223"/>
                  </a:cubicBezTo>
                  <a:cubicBezTo>
                    <a:pt x="3885673" y="76209"/>
                    <a:pt x="3888927" y="72955"/>
                    <a:pt x="3892941" y="72955"/>
                  </a:cubicBezTo>
                  <a:close/>
                  <a:moveTo>
                    <a:pt x="3864694" y="72955"/>
                  </a:moveTo>
                  <a:cubicBezTo>
                    <a:pt x="3868709" y="72955"/>
                    <a:pt x="3871962" y="76209"/>
                    <a:pt x="3871962" y="80223"/>
                  </a:cubicBezTo>
                  <a:cubicBezTo>
                    <a:pt x="3871962" y="84237"/>
                    <a:pt x="3868709" y="87491"/>
                    <a:pt x="3864694" y="87491"/>
                  </a:cubicBezTo>
                  <a:cubicBezTo>
                    <a:pt x="3860680" y="87491"/>
                    <a:pt x="3857427" y="84237"/>
                    <a:pt x="3857427" y="80223"/>
                  </a:cubicBezTo>
                  <a:cubicBezTo>
                    <a:pt x="3857427" y="76209"/>
                    <a:pt x="3860680" y="72955"/>
                    <a:pt x="3864694" y="72955"/>
                  </a:cubicBezTo>
                  <a:close/>
                  <a:moveTo>
                    <a:pt x="3836450" y="72955"/>
                  </a:moveTo>
                  <a:cubicBezTo>
                    <a:pt x="3840464" y="72955"/>
                    <a:pt x="3843718" y="76209"/>
                    <a:pt x="3843718" y="80223"/>
                  </a:cubicBezTo>
                  <a:cubicBezTo>
                    <a:pt x="3843718" y="84237"/>
                    <a:pt x="3840464" y="87491"/>
                    <a:pt x="3836450" y="87491"/>
                  </a:cubicBezTo>
                  <a:cubicBezTo>
                    <a:pt x="3832436" y="87491"/>
                    <a:pt x="3829182" y="84237"/>
                    <a:pt x="3829182" y="80223"/>
                  </a:cubicBezTo>
                  <a:cubicBezTo>
                    <a:pt x="3829182" y="76209"/>
                    <a:pt x="3832436" y="72955"/>
                    <a:pt x="3836450" y="72955"/>
                  </a:cubicBezTo>
                  <a:close/>
                  <a:moveTo>
                    <a:pt x="3808204" y="72955"/>
                  </a:moveTo>
                  <a:cubicBezTo>
                    <a:pt x="3812217" y="72955"/>
                    <a:pt x="3815472" y="76209"/>
                    <a:pt x="3815472" y="80223"/>
                  </a:cubicBezTo>
                  <a:cubicBezTo>
                    <a:pt x="3815472" y="84237"/>
                    <a:pt x="3812217" y="87491"/>
                    <a:pt x="3808204" y="87491"/>
                  </a:cubicBezTo>
                  <a:cubicBezTo>
                    <a:pt x="3804190" y="87491"/>
                    <a:pt x="3800936" y="84237"/>
                    <a:pt x="3800936" y="80223"/>
                  </a:cubicBezTo>
                  <a:cubicBezTo>
                    <a:pt x="3800936" y="76209"/>
                    <a:pt x="3804190" y="72955"/>
                    <a:pt x="3808204" y="72955"/>
                  </a:cubicBezTo>
                  <a:close/>
                  <a:moveTo>
                    <a:pt x="3779959" y="72955"/>
                  </a:moveTo>
                  <a:cubicBezTo>
                    <a:pt x="3783973" y="72955"/>
                    <a:pt x="3787227" y="76209"/>
                    <a:pt x="3787227" y="80223"/>
                  </a:cubicBezTo>
                  <a:cubicBezTo>
                    <a:pt x="3787227" y="84237"/>
                    <a:pt x="3783973" y="87491"/>
                    <a:pt x="3779959" y="87491"/>
                  </a:cubicBezTo>
                  <a:cubicBezTo>
                    <a:pt x="3775945" y="87491"/>
                    <a:pt x="3772691" y="84237"/>
                    <a:pt x="3772691" y="80223"/>
                  </a:cubicBezTo>
                  <a:cubicBezTo>
                    <a:pt x="3772691" y="76209"/>
                    <a:pt x="3775945" y="72955"/>
                    <a:pt x="3779959" y="72955"/>
                  </a:cubicBezTo>
                  <a:close/>
                  <a:moveTo>
                    <a:pt x="3751712" y="72955"/>
                  </a:moveTo>
                  <a:cubicBezTo>
                    <a:pt x="3755726" y="72955"/>
                    <a:pt x="3758981" y="76209"/>
                    <a:pt x="3758981" y="80223"/>
                  </a:cubicBezTo>
                  <a:cubicBezTo>
                    <a:pt x="3758981" y="84237"/>
                    <a:pt x="3755726" y="87491"/>
                    <a:pt x="3751712" y="87491"/>
                  </a:cubicBezTo>
                  <a:cubicBezTo>
                    <a:pt x="3747699" y="87491"/>
                    <a:pt x="3744445" y="84237"/>
                    <a:pt x="3744445" y="80223"/>
                  </a:cubicBezTo>
                  <a:cubicBezTo>
                    <a:pt x="3744445" y="76209"/>
                    <a:pt x="3747699" y="72955"/>
                    <a:pt x="3751712" y="72955"/>
                  </a:cubicBezTo>
                  <a:close/>
                  <a:moveTo>
                    <a:pt x="3723468" y="72955"/>
                  </a:moveTo>
                  <a:cubicBezTo>
                    <a:pt x="3727482" y="72955"/>
                    <a:pt x="3730736" y="76209"/>
                    <a:pt x="3730736" y="80223"/>
                  </a:cubicBezTo>
                  <a:cubicBezTo>
                    <a:pt x="3730736" y="84237"/>
                    <a:pt x="3727482" y="87491"/>
                    <a:pt x="3723468" y="87491"/>
                  </a:cubicBezTo>
                  <a:cubicBezTo>
                    <a:pt x="3719454" y="87491"/>
                    <a:pt x="3716200" y="84237"/>
                    <a:pt x="3716200" y="80223"/>
                  </a:cubicBezTo>
                  <a:cubicBezTo>
                    <a:pt x="3716200" y="76209"/>
                    <a:pt x="3719454" y="72955"/>
                    <a:pt x="3723468" y="72955"/>
                  </a:cubicBezTo>
                  <a:close/>
                  <a:moveTo>
                    <a:pt x="3695222" y="72955"/>
                  </a:moveTo>
                  <a:cubicBezTo>
                    <a:pt x="3699236" y="72955"/>
                    <a:pt x="3702490" y="76209"/>
                    <a:pt x="3702490" y="80223"/>
                  </a:cubicBezTo>
                  <a:cubicBezTo>
                    <a:pt x="3702490" y="84237"/>
                    <a:pt x="3699236" y="87491"/>
                    <a:pt x="3695222" y="87491"/>
                  </a:cubicBezTo>
                  <a:cubicBezTo>
                    <a:pt x="3691208" y="87491"/>
                    <a:pt x="3687954" y="84237"/>
                    <a:pt x="3687954" y="80223"/>
                  </a:cubicBezTo>
                  <a:cubicBezTo>
                    <a:pt x="3687954" y="76209"/>
                    <a:pt x="3691208" y="72955"/>
                    <a:pt x="3695222" y="72955"/>
                  </a:cubicBezTo>
                  <a:close/>
                  <a:moveTo>
                    <a:pt x="3666977" y="72955"/>
                  </a:moveTo>
                  <a:cubicBezTo>
                    <a:pt x="3670991" y="72955"/>
                    <a:pt x="3674245" y="76209"/>
                    <a:pt x="3674245" y="80223"/>
                  </a:cubicBezTo>
                  <a:cubicBezTo>
                    <a:pt x="3674245" y="84237"/>
                    <a:pt x="3670991" y="87491"/>
                    <a:pt x="3666977" y="87491"/>
                  </a:cubicBezTo>
                  <a:cubicBezTo>
                    <a:pt x="3662963" y="87491"/>
                    <a:pt x="3659709" y="84237"/>
                    <a:pt x="3659709" y="80223"/>
                  </a:cubicBezTo>
                  <a:cubicBezTo>
                    <a:pt x="3659709" y="76209"/>
                    <a:pt x="3662963" y="72955"/>
                    <a:pt x="3666977" y="72955"/>
                  </a:cubicBezTo>
                  <a:close/>
                  <a:moveTo>
                    <a:pt x="3638731" y="72955"/>
                  </a:moveTo>
                  <a:cubicBezTo>
                    <a:pt x="3642744" y="72955"/>
                    <a:pt x="3645999" y="76209"/>
                    <a:pt x="3645999" y="80223"/>
                  </a:cubicBezTo>
                  <a:cubicBezTo>
                    <a:pt x="3645999" y="84237"/>
                    <a:pt x="3642744" y="87491"/>
                    <a:pt x="3638731" y="87491"/>
                  </a:cubicBezTo>
                  <a:cubicBezTo>
                    <a:pt x="3634717" y="87491"/>
                    <a:pt x="3631463" y="84237"/>
                    <a:pt x="3631463" y="80223"/>
                  </a:cubicBezTo>
                  <a:cubicBezTo>
                    <a:pt x="3631463" y="76209"/>
                    <a:pt x="3634717" y="72955"/>
                    <a:pt x="3638731" y="72955"/>
                  </a:cubicBezTo>
                  <a:close/>
                  <a:moveTo>
                    <a:pt x="3610486" y="72955"/>
                  </a:moveTo>
                  <a:cubicBezTo>
                    <a:pt x="3614500" y="72955"/>
                    <a:pt x="3617754" y="76209"/>
                    <a:pt x="3617754" y="80223"/>
                  </a:cubicBezTo>
                  <a:cubicBezTo>
                    <a:pt x="3617754" y="84237"/>
                    <a:pt x="3614500" y="87491"/>
                    <a:pt x="3610486" y="87491"/>
                  </a:cubicBezTo>
                  <a:cubicBezTo>
                    <a:pt x="3606472" y="87491"/>
                    <a:pt x="3603218" y="84237"/>
                    <a:pt x="3603218" y="80223"/>
                  </a:cubicBezTo>
                  <a:cubicBezTo>
                    <a:pt x="3603218" y="76209"/>
                    <a:pt x="3606472" y="72955"/>
                    <a:pt x="3610486" y="72955"/>
                  </a:cubicBezTo>
                  <a:close/>
                  <a:moveTo>
                    <a:pt x="3582240" y="72955"/>
                  </a:moveTo>
                  <a:cubicBezTo>
                    <a:pt x="3586254" y="72955"/>
                    <a:pt x="3589508" y="76209"/>
                    <a:pt x="3589508" y="80223"/>
                  </a:cubicBezTo>
                  <a:cubicBezTo>
                    <a:pt x="3589508" y="84237"/>
                    <a:pt x="3586254" y="87491"/>
                    <a:pt x="3582240" y="87491"/>
                  </a:cubicBezTo>
                  <a:cubicBezTo>
                    <a:pt x="3578226" y="87491"/>
                    <a:pt x="3574972" y="84237"/>
                    <a:pt x="3574972" y="80223"/>
                  </a:cubicBezTo>
                  <a:cubicBezTo>
                    <a:pt x="3574972" y="76209"/>
                    <a:pt x="3578226" y="72955"/>
                    <a:pt x="3582240" y="72955"/>
                  </a:cubicBezTo>
                  <a:close/>
                  <a:moveTo>
                    <a:pt x="3553994" y="72955"/>
                  </a:moveTo>
                  <a:cubicBezTo>
                    <a:pt x="3558008" y="72955"/>
                    <a:pt x="3561262" y="76209"/>
                    <a:pt x="3561262" y="80223"/>
                  </a:cubicBezTo>
                  <a:cubicBezTo>
                    <a:pt x="3561262" y="84237"/>
                    <a:pt x="3558008" y="87491"/>
                    <a:pt x="3553994" y="87491"/>
                  </a:cubicBezTo>
                  <a:cubicBezTo>
                    <a:pt x="3549980" y="87491"/>
                    <a:pt x="3546727" y="84237"/>
                    <a:pt x="3546727" y="80223"/>
                  </a:cubicBezTo>
                  <a:cubicBezTo>
                    <a:pt x="3546727" y="76209"/>
                    <a:pt x="3549980" y="72955"/>
                    <a:pt x="3553994" y="72955"/>
                  </a:cubicBezTo>
                  <a:close/>
                  <a:moveTo>
                    <a:pt x="3525749" y="72955"/>
                  </a:moveTo>
                  <a:cubicBezTo>
                    <a:pt x="3529763" y="72955"/>
                    <a:pt x="3533017" y="76209"/>
                    <a:pt x="3533017" y="80223"/>
                  </a:cubicBezTo>
                  <a:cubicBezTo>
                    <a:pt x="3533017" y="84237"/>
                    <a:pt x="3529763" y="87491"/>
                    <a:pt x="3525749" y="87491"/>
                  </a:cubicBezTo>
                  <a:cubicBezTo>
                    <a:pt x="3521735" y="87491"/>
                    <a:pt x="3518481" y="84237"/>
                    <a:pt x="3518481" y="80223"/>
                  </a:cubicBezTo>
                  <a:cubicBezTo>
                    <a:pt x="3518481" y="76209"/>
                    <a:pt x="3521735" y="72955"/>
                    <a:pt x="3525749" y="72955"/>
                  </a:cubicBezTo>
                  <a:close/>
                  <a:moveTo>
                    <a:pt x="3497504" y="72955"/>
                  </a:moveTo>
                  <a:cubicBezTo>
                    <a:pt x="3501517" y="72955"/>
                    <a:pt x="3504771" y="76209"/>
                    <a:pt x="3504771" y="80223"/>
                  </a:cubicBezTo>
                  <a:cubicBezTo>
                    <a:pt x="3504771" y="84237"/>
                    <a:pt x="3501517" y="87491"/>
                    <a:pt x="3497504" y="87491"/>
                  </a:cubicBezTo>
                  <a:cubicBezTo>
                    <a:pt x="3493490" y="87491"/>
                    <a:pt x="3490236" y="84237"/>
                    <a:pt x="3490236" y="80223"/>
                  </a:cubicBezTo>
                  <a:cubicBezTo>
                    <a:pt x="3490236" y="76209"/>
                    <a:pt x="3493490" y="72955"/>
                    <a:pt x="3497504" y="72955"/>
                  </a:cubicBezTo>
                  <a:close/>
                  <a:moveTo>
                    <a:pt x="3469258" y="72955"/>
                  </a:moveTo>
                  <a:cubicBezTo>
                    <a:pt x="3473272" y="72955"/>
                    <a:pt x="3476526" y="76209"/>
                    <a:pt x="3476526" y="80223"/>
                  </a:cubicBezTo>
                  <a:cubicBezTo>
                    <a:pt x="3476526" y="84237"/>
                    <a:pt x="3473272" y="87491"/>
                    <a:pt x="3469258" y="87491"/>
                  </a:cubicBezTo>
                  <a:cubicBezTo>
                    <a:pt x="3465244" y="87491"/>
                    <a:pt x="3461990" y="84237"/>
                    <a:pt x="3461990" y="80223"/>
                  </a:cubicBezTo>
                  <a:cubicBezTo>
                    <a:pt x="3461990" y="76209"/>
                    <a:pt x="3465244" y="72955"/>
                    <a:pt x="3469258" y="72955"/>
                  </a:cubicBezTo>
                  <a:close/>
                  <a:moveTo>
                    <a:pt x="3441013" y="72955"/>
                  </a:moveTo>
                  <a:cubicBezTo>
                    <a:pt x="3445027" y="72955"/>
                    <a:pt x="3448281" y="76209"/>
                    <a:pt x="3448281" y="80223"/>
                  </a:cubicBezTo>
                  <a:cubicBezTo>
                    <a:pt x="3448281" y="84237"/>
                    <a:pt x="3445027" y="87491"/>
                    <a:pt x="3441013" y="87491"/>
                  </a:cubicBezTo>
                  <a:cubicBezTo>
                    <a:pt x="3436999" y="87491"/>
                    <a:pt x="3433745" y="84237"/>
                    <a:pt x="3433745" y="80223"/>
                  </a:cubicBezTo>
                  <a:cubicBezTo>
                    <a:pt x="3433745" y="76209"/>
                    <a:pt x="3436999" y="72955"/>
                    <a:pt x="3441013" y="72955"/>
                  </a:cubicBezTo>
                  <a:close/>
                  <a:moveTo>
                    <a:pt x="3412767" y="72955"/>
                  </a:moveTo>
                  <a:cubicBezTo>
                    <a:pt x="3416781" y="72955"/>
                    <a:pt x="3420035" y="76209"/>
                    <a:pt x="3420035" y="80223"/>
                  </a:cubicBezTo>
                  <a:cubicBezTo>
                    <a:pt x="3420035" y="84237"/>
                    <a:pt x="3416781" y="87491"/>
                    <a:pt x="3412767" y="87491"/>
                  </a:cubicBezTo>
                  <a:cubicBezTo>
                    <a:pt x="3408753" y="87491"/>
                    <a:pt x="3405499" y="84237"/>
                    <a:pt x="3405499" y="80223"/>
                  </a:cubicBezTo>
                  <a:cubicBezTo>
                    <a:pt x="3405499" y="76209"/>
                    <a:pt x="3408753" y="72955"/>
                    <a:pt x="3412767" y="72955"/>
                  </a:cubicBezTo>
                  <a:close/>
                  <a:moveTo>
                    <a:pt x="3384549" y="72955"/>
                  </a:moveTo>
                  <a:cubicBezTo>
                    <a:pt x="3388563" y="72955"/>
                    <a:pt x="3391817" y="76209"/>
                    <a:pt x="3391817" y="80223"/>
                  </a:cubicBezTo>
                  <a:cubicBezTo>
                    <a:pt x="3391817" y="84237"/>
                    <a:pt x="3388563" y="87491"/>
                    <a:pt x="3384549" y="87491"/>
                  </a:cubicBezTo>
                  <a:cubicBezTo>
                    <a:pt x="3380535" y="87491"/>
                    <a:pt x="3377281" y="84237"/>
                    <a:pt x="3377281" y="80223"/>
                  </a:cubicBezTo>
                  <a:cubicBezTo>
                    <a:pt x="3377281" y="76209"/>
                    <a:pt x="3380535" y="72955"/>
                    <a:pt x="3384549" y="72955"/>
                  </a:cubicBezTo>
                  <a:close/>
                  <a:moveTo>
                    <a:pt x="3356311" y="72955"/>
                  </a:moveTo>
                  <a:cubicBezTo>
                    <a:pt x="3360325" y="72955"/>
                    <a:pt x="3363579" y="76209"/>
                    <a:pt x="3363579" y="80223"/>
                  </a:cubicBezTo>
                  <a:cubicBezTo>
                    <a:pt x="3363579" y="84237"/>
                    <a:pt x="3360325" y="87491"/>
                    <a:pt x="3356311" y="87491"/>
                  </a:cubicBezTo>
                  <a:cubicBezTo>
                    <a:pt x="3352297" y="87491"/>
                    <a:pt x="3349043" y="84237"/>
                    <a:pt x="3349043" y="80223"/>
                  </a:cubicBezTo>
                  <a:cubicBezTo>
                    <a:pt x="3349043" y="76209"/>
                    <a:pt x="3352297" y="72955"/>
                    <a:pt x="3356311" y="72955"/>
                  </a:cubicBezTo>
                  <a:close/>
                  <a:moveTo>
                    <a:pt x="3328066" y="72955"/>
                  </a:moveTo>
                  <a:cubicBezTo>
                    <a:pt x="3332080" y="72955"/>
                    <a:pt x="3335334" y="76209"/>
                    <a:pt x="3335334" y="80223"/>
                  </a:cubicBezTo>
                  <a:cubicBezTo>
                    <a:pt x="3335334" y="84237"/>
                    <a:pt x="3332080" y="87491"/>
                    <a:pt x="3328066" y="87491"/>
                  </a:cubicBezTo>
                  <a:cubicBezTo>
                    <a:pt x="3324052" y="87491"/>
                    <a:pt x="3320798" y="84237"/>
                    <a:pt x="3320798" y="80223"/>
                  </a:cubicBezTo>
                  <a:cubicBezTo>
                    <a:pt x="3320798" y="76209"/>
                    <a:pt x="3324052" y="72955"/>
                    <a:pt x="3328066" y="72955"/>
                  </a:cubicBezTo>
                  <a:close/>
                  <a:moveTo>
                    <a:pt x="3299820" y="72955"/>
                  </a:moveTo>
                  <a:cubicBezTo>
                    <a:pt x="3303834" y="72955"/>
                    <a:pt x="3307088" y="76209"/>
                    <a:pt x="3307088" y="80223"/>
                  </a:cubicBezTo>
                  <a:cubicBezTo>
                    <a:pt x="3307088" y="84237"/>
                    <a:pt x="3303834" y="87491"/>
                    <a:pt x="3299820" y="87491"/>
                  </a:cubicBezTo>
                  <a:cubicBezTo>
                    <a:pt x="3295806" y="87491"/>
                    <a:pt x="3292552" y="84237"/>
                    <a:pt x="3292552" y="80223"/>
                  </a:cubicBezTo>
                  <a:cubicBezTo>
                    <a:pt x="3292552" y="76209"/>
                    <a:pt x="3295806" y="72955"/>
                    <a:pt x="3299820" y="72955"/>
                  </a:cubicBezTo>
                  <a:close/>
                  <a:moveTo>
                    <a:pt x="3271575" y="72955"/>
                  </a:moveTo>
                  <a:cubicBezTo>
                    <a:pt x="3275589" y="72955"/>
                    <a:pt x="3278843" y="76209"/>
                    <a:pt x="3278843" y="80223"/>
                  </a:cubicBezTo>
                  <a:cubicBezTo>
                    <a:pt x="3278843" y="84237"/>
                    <a:pt x="3275589" y="87491"/>
                    <a:pt x="3271575" y="87491"/>
                  </a:cubicBezTo>
                  <a:cubicBezTo>
                    <a:pt x="3267561" y="87491"/>
                    <a:pt x="3264307" y="84237"/>
                    <a:pt x="3264307" y="80223"/>
                  </a:cubicBezTo>
                  <a:cubicBezTo>
                    <a:pt x="3264307" y="76209"/>
                    <a:pt x="3267561" y="72955"/>
                    <a:pt x="3271575" y="72955"/>
                  </a:cubicBezTo>
                  <a:close/>
                  <a:moveTo>
                    <a:pt x="3243329" y="72955"/>
                  </a:moveTo>
                  <a:cubicBezTo>
                    <a:pt x="3247343" y="72955"/>
                    <a:pt x="3250597" y="76209"/>
                    <a:pt x="3250597" y="80223"/>
                  </a:cubicBezTo>
                  <a:cubicBezTo>
                    <a:pt x="3250597" y="84237"/>
                    <a:pt x="3247343" y="87491"/>
                    <a:pt x="3243329" y="87491"/>
                  </a:cubicBezTo>
                  <a:cubicBezTo>
                    <a:pt x="3239315" y="87491"/>
                    <a:pt x="3236061" y="84237"/>
                    <a:pt x="3236061" y="80223"/>
                  </a:cubicBezTo>
                  <a:cubicBezTo>
                    <a:pt x="3236061" y="76209"/>
                    <a:pt x="3239315" y="72955"/>
                    <a:pt x="3243329" y="72955"/>
                  </a:cubicBezTo>
                  <a:close/>
                  <a:moveTo>
                    <a:pt x="3215084" y="72955"/>
                  </a:moveTo>
                  <a:cubicBezTo>
                    <a:pt x="3219098" y="72955"/>
                    <a:pt x="3222352" y="76209"/>
                    <a:pt x="3222352" y="80223"/>
                  </a:cubicBezTo>
                  <a:cubicBezTo>
                    <a:pt x="3222352" y="84237"/>
                    <a:pt x="3219098" y="87491"/>
                    <a:pt x="3215084" y="87491"/>
                  </a:cubicBezTo>
                  <a:cubicBezTo>
                    <a:pt x="3211070" y="87491"/>
                    <a:pt x="3207816" y="84237"/>
                    <a:pt x="3207816" y="80223"/>
                  </a:cubicBezTo>
                  <a:cubicBezTo>
                    <a:pt x="3207816" y="76209"/>
                    <a:pt x="3211070" y="72955"/>
                    <a:pt x="3215084" y="72955"/>
                  </a:cubicBezTo>
                  <a:close/>
                  <a:moveTo>
                    <a:pt x="3186838" y="72955"/>
                  </a:moveTo>
                  <a:cubicBezTo>
                    <a:pt x="3190852" y="72955"/>
                    <a:pt x="3194106" y="76209"/>
                    <a:pt x="3194106" y="80223"/>
                  </a:cubicBezTo>
                  <a:cubicBezTo>
                    <a:pt x="3194106" y="84237"/>
                    <a:pt x="3190852" y="87491"/>
                    <a:pt x="3186838" y="87491"/>
                  </a:cubicBezTo>
                  <a:cubicBezTo>
                    <a:pt x="3182824" y="87491"/>
                    <a:pt x="3179570" y="84237"/>
                    <a:pt x="3179570" y="80223"/>
                  </a:cubicBezTo>
                  <a:cubicBezTo>
                    <a:pt x="3179570" y="76209"/>
                    <a:pt x="3182824" y="72955"/>
                    <a:pt x="3186838" y="72955"/>
                  </a:cubicBezTo>
                  <a:close/>
                  <a:moveTo>
                    <a:pt x="3158593" y="72955"/>
                  </a:moveTo>
                  <a:cubicBezTo>
                    <a:pt x="3162607" y="72955"/>
                    <a:pt x="3165861" y="76209"/>
                    <a:pt x="3165861" y="80223"/>
                  </a:cubicBezTo>
                  <a:cubicBezTo>
                    <a:pt x="3165861" y="84237"/>
                    <a:pt x="3162607" y="87491"/>
                    <a:pt x="3158593" y="87491"/>
                  </a:cubicBezTo>
                  <a:cubicBezTo>
                    <a:pt x="3154579" y="87491"/>
                    <a:pt x="3151325" y="84237"/>
                    <a:pt x="3151325" y="80223"/>
                  </a:cubicBezTo>
                  <a:cubicBezTo>
                    <a:pt x="3151325" y="76209"/>
                    <a:pt x="3154579" y="72955"/>
                    <a:pt x="3158593" y="72955"/>
                  </a:cubicBezTo>
                  <a:close/>
                  <a:moveTo>
                    <a:pt x="3130347" y="72955"/>
                  </a:moveTo>
                  <a:cubicBezTo>
                    <a:pt x="3134361" y="72955"/>
                    <a:pt x="3137615" y="76209"/>
                    <a:pt x="3137615" y="80223"/>
                  </a:cubicBezTo>
                  <a:cubicBezTo>
                    <a:pt x="3137615" y="84237"/>
                    <a:pt x="3134361" y="87491"/>
                    <a:pt x="3130347" y="87491"/>
                  </a:cubicBezTo>
                  <a:cubicBezTo>
                    <a:pt x="3126333" y="87491"/>
                    <a:pt x="3123079" y="84237"/>
                    <a:pt x="3123079" y="80223"/>
                  </a:cubicBezTo>
                  <a:cubicBezTo>
                    <a:pt x="3123079" y="76209"/>
                    <a:pt x="3126333" y="72955"/>
                    <a:pt x="3130347" y="72955"/>
                  </a:cubicBezTo>
                  <a:close/>
                  <a:moveTo>
                    <a:pt x="3102102" y="72955"/>
                  </a:moveTo>
                  <a:cubicBezTo>
                    <a:pt x="3106116" y="72955"/>
                    <a:pt x="3109370" y="76209"/>
                    <a:pt x="3109370" y="80223"/>
                  </a:cubicBezTo>
                  <a:cubicBezTo>
                    <a:pt x="3109370" y="84237"/>
                    <a:pt x="3106116" y="87491"/>
                    <a:pt x="3102102" y="87491"/>
                  </a:cubicBezTo>
                  <a:cubicBezTo>
                    <a:pt x="3098088" y="87491"/>
                    <a:pt x="3094834" y="84237"/>
                    <a:pt x="3094834" y="80223"/>
                  </a:cubicBezTo>
                  <a:cubicBezTo>
                    <a:pt x="3094834" y="76209"/>
                    <a:pt x="3098088" y="72955"/>
                    <a:pt x="3102102" y="72955"/>
                  </a:cubicBezTo>
                  <a:close/>
                  <a:moveTo>
                    <a:pt x="3073856" y="72955"/>
                  </a:moveTo>
                  <a:cubicBezTo>
                    <a:pt x="3077870" y="72955"/>
                    <a:pt x="3081124" y="76209"/>
                    <a:pt x="3081124" y="80223"/>
                  </a:cubicBezTo>
                  <a:cubicBezTo>
                    <a:pt x="3081124" y="84237"/>
                    <a:pt x="3077870" y="87491"/>
                    <a:pt x="3073856" y="87491"/>
                  </a:cubicBezTo>
                  <a:cubicBezTo>
                    <a:pt x="3069842" y="87491"/>
                    <a:pt x="3066588" y="84237"/>
                    <a:pt x="3066588" y="80223"/>
                  </a:cubicBezTo>
                  <a:cubicBezTo>
                    <a:pt x="3066588" y="76209"/>
                    <a:pt x="3069842" y="72955"/>
                    <a:pt x="3073856" y="72955"/>
                  </a:cubicBezTo>
                  <a:close/>
                  <a:moveTo>
                    <a:pt x="3045611" y="72955"/>
                  </a:moveTo>
                  <a:cubicBezTo>
                    <a:pt x="3049625" y="72955"/>
                    <a:pt x="3052879" y="76209"/>
                    <a:pt x="3052879" y="80223"/>
                  </a:cubicBezTo>
                  <a:cubicBezTo>
                    <a:pt x="3052879" y="84237"/>
                    <a:pt x="3049625" y="87491"/>
                    <a:pt x="3045611" y="87491"/>
                  </a:cubicBezTo>
                  <a:cubicBezTo>
                    <a:pt x="3041597" y="87491"/>
                    <a:pt x="3038343" y="84237"/>
                    <a:pt x="3038343" y="80223"/>
                  </a:cubicBezTo>
                  <a:cubicBezTo>
                    <a:pt x="3038343" y="76209"/>
                    <a:pt x="3041597" y="72955"/>
                    <a:pt x="3045611" y="72955"/>
                  </a:cubicBezTo>
                  <a:close/>
                  <a:moveTo>
                    <a:pt x="3017365" y="72955"/>
                  </a:moveTo>
                  <a:cubicBezTo>
                    <a:pt x="3021379" y="72955"/>
                    <a:pt x="3024633" y="76209"/>
                    <a:pt x="3024633" y="80223"/>
                  </a:cubicBezTo>
                  <a:cubicBezTo>
                    <a:pt x="3024633" y="84237"/>
                    <a:pt x="3021379" y="87491"/>
                    <a:pt x="3017365" y="87491"/>
                  </a:cubicBezTo>
                  <a:cubicBezTo>
                    <a:pt x="3013351" y="87491"/>
                    <a:pt x="3010097" y="84237"/>
                    <a:pt x="3010097" y="80223"/>
                  </a:cubicBezTo>
                  <a:cubicBezTo>
                    <a:pt x="3010097" y="76209"/>
                    <a:pt x="3013351" y="72955"/>
                    <a:pt x="3017365" y="72955"/>
                  </a:cubicBezTo>
                  <a:close/>
                  <a:moveTo>
                    <a:pt x="2989120" y="72955"/>
                  </a:moveTo>
                  <a:cubicBezTo>
                    <a:pt x="2993134" y="72955"/>
                    <a:pt x="2996388" y="76209"/>
                    <a:pt x="2996388" y="80223"/>
                  </a:cubicBezTo>
                  <a:cubicBezTo>
                    <a:pt x="2996388" y="84237"/>
                    <a:pt x="2993134" y="87491"/>
                    <a:pt x="2989120" y="87491"/>
                  </a:cubicBezTo>
                  <a:cubicBezTo>
                    <a:pt x="2985106" y="87491"/>
                    <a:pt x="2981852" y="84237"/>
                    <a:pt x="2981852" y="80223"/>
                  </a:cubicBezTo>
                  <a:cubicBezTo>
                    <a:pt x="2981852" y="76209"/>
                    <a:pt x="2985106" y="72955"/>
                    <a:pt x="2989120" y="72955"/>
                  </a:cubicBezTo>
                  <a:close/>
                  <a:moveTo>
                    <a:pt x="2960874" y="72955"/>
                  </a:moveTo>
                  <a:cubicBezTo>
                    <a:pt x="2964888" y="72955"/>
                    <a:pt x="2968142" y="76209"/>
                    <a:pt x="2968142" y="80223"/>
                  </a:cubicBezTo>
                  <a:cubicBezTo>
                    <a:pt x="2968142" y="84237"/>
                    <a:pt x="2964888" y="87491"/>
                    <a:pt x="2960874" y="87491"/>
                  </a:cubicBezTo>
                  <a:cubicBezTo>
                    <a:pt x="2956860" y="87491"/>
                    <a:pt x="2953606" y="84237"/>
                    <a:pt x="2953606" y="80223"/>
                  </a:cubicBezTo>
                  <a:cubicBezTo>
                    <a:pt x="2953606" y="76209"/>
                    <a:pt x="2956860" y="72955"/>
                    <a:pt x="2960874" y="72955"/>
                  </a:cubicBezTo>
                  <a:close/>
                  <a:moveTo>
                    <a:pt x="2932629" y="72955"/>
                  </a:moveTo>
                  <a:cubicBezTo>
                    <a:pt x="2936643" y="72955"/>
                    <a:pt x="2939897" y="76209"/>
                    <a:pt x="2939897" y="80223"/>
                  </a:cubicBezTo>
                  <a:cubicBezTo>
                    <a:pt x="2939897" y="84237"/>
                    <a:pt x="2936643" y="87491"/>
                    <a:pt x="2932629" y="87491"/>
                  </a:cubicBezTo>
                  <a:cubicBezTo>
                    <a:pt x="2928615" y="87491"/>
                    <a:pt x="2925362" y="84237"/>
                    <a:pt x="2925362" y="80223"/>
                  </a:cubicBezTo>
                  <a:cubicBezTo>
                    <a:pt x="2925362" y="76209"/>
                    <a:pt x="2928615" y="72955"/>
                    <a:pt x="2932629" y="72955"/>
                  </a:cubicBezTo>
                  <a:close/>
                  <a:moveTo>
                    <a:pt x="2904383" y="72955"/>
                  </a:moveTo>
                  <a:cubicBezTo>
                    <a:pt x="2908397" y="72955"/>
                    <a:pt x="2911651" y="76209"/>
                    <a:pt x="2911651" y="80223"/>
                  </a:cubicBezTo>
                  <a:cubicBezTo>
                    <a:pt x="2911651" y="84237"/>
                    <a:pt x="2908397" y="87491"/>
                    <a:pt x="2904383" y="87491"/>
                  </a:cubicBezTo>
                  <a:cubicBezTo>
                    <a:pt x="2900369" y="87491"/>
                    <a:pt x="2897115" y="84237"/>
                    <a:pt x="2897115" y="80223"/>
                  </a:cubicBezTo>
                  <a:cubicBezTo>
                    <a:pt x="2897115" y="76209"/>
                    <a:pt x="2900369" y="72955"/>
                    <a:pt x="2904383" y="72955"/>
                  </a:cubicBezTo>
                  <a:close/>
                  <a:moveTo>
                    <a:pt x="2876138" y="72955"/>
                  </a:moveTo>
                  <a:cubicBezTo>
                    <a:pt x="2880152" y="72955"/>
                    <a:pt x="2883406" y="76209"/>
                    <a:pt x="2883406" y="80223"/>
                  </a:cubicBezTo>
                  <a:cubicBezTo>
                    <a:pt x="2883406" y="84237"/>
                    <a:pt x="2880152" y="87491"/>
                    <a:pt x="2876138" y="87491"/>
                  </a:cubicBezTo>
                  <a:cubicBezTo>
                    <a:pt x="2872124" y="87491"/>
                    <a:pt x="2868870" y="84237"/>
                    <a:pt x="2868870" y="80223"/>
                  </a:cubicBezTo>
                  <a:cubicBezTo>
                    <a:pt x="2868870" y="76209"/>
                    <a:pt x="2872124" y="72955"/>
                    <a:pt x="2876138" y="72955"/>
                  </a:cubicBezTo>
                  <a:close/>
                  <a:moveTo>
                    <a:pt x="2847892" y="72955"/>
                  </a:moveTo>
                  <a:cubicBezTo>
                    <a:pt x="2851906" y="72955"/>
                    <a:pt x="2855160" y="76209"/>
                    <a:pt x="2855160" y="80223"/>
                  </a:cubicBezTo>
                  <a:cubicBezTo>
                    <a:pt x="2855160" y="84237"/>
                    <a:pt x="2851906" y="87491"/>
                    <a:pt x="2847892" y="87491"/>
                  </a:cubicBezTo>
                  <a:cubicBezTo>
                    <a:pt x="2843878" y="87491"/>
                    <a:pt x="2840624" y="84237"/>
                    <a:pt x="2840624" y="80223"/>
                  </a:cubicBezTo>
                  <a:cubicBezTo>
                    <a:pt x="2840624" y="76209"/>
                    <a:pt x="2843878" y="72955"/>
                    <a:pt x="2847892" y="72955"/>
                  </a:cubicBezTo>
                  <a:close/>
                  <a:moveTo>
                    <a:pt x="2819647" y="72955"/>
                  </a:moveTo>
                  <a:cubicBezTo>
                    <a:pt x="2823661" y="72955"/>
                    <a:pt x="2826915" y="76209"/>
                    <a:pt x="2826915" y="80223"/>
                  </a:cubicBezTo>
                  <a:cubicBezTo>
                    <a:pt x="2826915" y="84237"/>
                    <a:pt x="2823661" y="87491"/>
                    <a:pt x="2819647" y="87491"/>
                  </a:cubicBezTo>
                  <a:cubicBezTo>
                    <a:pt x="2815634" y="87491"/>
                    <a:pt x="2812380" y="84237"/>
                    <a:pt x="2812380" y="80223"/>
                  </a:cubicBezTo>
                  <a:cubicBezTo>
                    <a:pt x="2812380" y="76209"/>
                    <a:pt x="2815634" y="72955"/>
                    <a:pt x="2819647" y="72955"/>
                  </a:cubicBezTo>
                  <a:close/>
                  <a:moveTo>
                    <a:pt x="2791401" y="72955"/>
                  </a:moveTo>
                  <a:cubicBezTo>
                    <a:pt x="2795415" y="72955"/>
                    <a:pt x="2798669" y="76209"/>
                    <a:pt x="2798669" y="80223"/>
                  </a:cubicBezTo>
                  <a:cubicBezTo>
                    <a:pt x="2798669" y="84237"/>
                    <a:pt x="2795415" y="87491"/>
                    <a:pt x="2791401" y="87491"/>
                  </a:cubicBezTo>
                  <a:cubicBezTo>
                    <a:pt x="2787387" y="87491"/>
                    <a:pt x="2784133" y="84237"/>
                    <a:pt x="2784133" y="80223"/>
                  </a:cubicBezTo>
                  <a:cubicBezTo>
                    <a:pt x="2784133" y="76209"/>
                    <a:pt x="2787387" y="72955"/>
                    <a:pt x="2791401" y="72955"/>
                  </a:cubicBezTo>
                  <a:close/>
                  <a:moveTo>
                    <a:pt x="2763156" y="72955"/>
                  </a:moveTo>
                  <a:cubicBezTo>
                    <a:pt x="2767170" y="72955"/>
                    <a:pt x="2770424" y="76209"/>
                    <a:pt x="2770424" y="80223"/>
                  </a:cubicBezTo>
                  <a:cubicBezTo>
                    <a:pt x="2770424" y="84237"/>
                    <a:pt x="2767170" y="87491"/>
                    <a:pt x="2763156" y="87491"/>
                  </a:cubicBezTo>
                  <a:cubicBezTo>
                    <a:pt x="2759142" y="87491"/>
                    <a:pt x="2755888" y="84237"/>
                    <a:pt x="2755888" y="80223"/>
                  </a:cubicBezTo>
                  <a:cubicBezTo>
                    <a:pt x="2755888" y="76209"/>
                    <a:pt x="2759142" y="72955"/>
                    <a:pt x="2763156" y="72955"/>
                  </a:cubicBezTo>
                  <a:close/>
                  <a:moveTo>
                    <a:pt x="2734910" y="72955"/>
                  </a:moveTo>
                  <a:cubicBezTo>
                    <a:pt x="2738924" y="72955"/>
                    <a:pt x="2742178" y="76209"/>
                    <a:pt x="2742178" y="80223"/>
                  </a:cubicBezTo>
                  <a:cubicBezTo>
                    <a:pt x="2742178" y="84237"/>
                    <a:pt x="2738924" y="87491"/>
                    <a:pt x="2734910" y="87491"/>
                  </a:cubicBezTo>
                  <a:cubicBezTo>
                    <a:pt x="2730896" y="87491"/>
                    <a:pt x="2727642" y="84237"/>
                    <a:pt x="2727642" y="80223"/>
                  </a:cubicBezTo>
                  <a:cubicBezTo>
                    <a:pt x="2727642" y="76209"/>
                    <a:pt x="2730896" y="72955"/>
                    <a:pt x="2734910" y="72955"/>
                  </a:cubicBezTo>
                  <a:close/>
                  <a:moveTo>
                    <a:pt x="2706666" y="72955"/>
                  </a:moveTo>
                  <a:cubicBezTo>
                    <a:pt x="2710679" y="72955"/>
                    <a:pt x="2713933" y="76209"/>
                    <a:pt x="2713933" y="80223"/>
                  </a:cubicBezTo>
                  <a:cubicBezTo>
                    <a:pt x="2713933" y="84237"/>
                    <a:pt x="2710679" y="87491"/>
                    <a:pt x="2706666" y="87491"/>
                  </a:cubicBezTo>
                  <a:cubicBezTo>
                    <a:pt x="2702652" y="87491"/>
                    <a:pt x="2699398" y="84237"/>
                    <a:pt x="2699398" y="80223"/>
                  </a:cubicBezTo>
                  <a:cubicBezTo>
                    <a:pt x="2699398" y="76209"/>
                    <a:pt x="2702652" y="72955"/>
                    <a:pt x="2706666" y="72955"/>
                  </a:cubicBezTo>
                  <a:close/>
                  <a:moveTo>
                    <a:pt x="2678419" y="72955"/>
                  </a:moveTo>
                  <a:cubicBezTo>
                    <a:pt x="2682433" y="72955"/>
                    <a:pt x="2685687" y="76209"/>
                    <a:pt x="2685687" y="80223"/>
                  </a:cubicBezTo>
                  <a:cubicBezTo>
                    <a:pt x="2685687" y="84237"/>
                    <a:pt x="2682433" y="87491"/>
                    <a:pt x="2678419" y="87491"/>
                  </a:cubicBezTo>
                  <a:cubicBezTo>
                    <a:pt x="2674405" y="87491"/>
                    <a:pt x="2671151" y="84237"/>
                    <a:pt x="2671151" y="80223"/>
                  </a:cubicBezTo>
                  <a:cubicBezTo>
                    <a:pt x="2671151" y="76209"/>
                    <a:pt x="2674405" y="72955"/>
                    <a:pt x="2678419" y="72955"/>
                  </a:cubicBezTo>
                  <a:close/>
                  <a:moveTo>
                    <a:pt x="2650174" y="72955"/>
                  </a:moveTo>
                  <a:cubicBezTo>
                    <a:pt x="2654188" y="72955"/>
                    <a:pt x="2657442" y="76209"/>
                    <a:pt x="2657442" y="80223"/>
                  </a:cubicBezTo>
                  <a:cubicBezTo>
                    <a:pt x="2657442" y="84237"/>
                    <a:pt x="2654188" y="87491"/>
                    <a:pt x="2650174" y="87491"/>
                  </a:cubicBezTo>
                  <a:cubicBezTo>
                    <a:pt x="2646160" y="87491"/>
                    <a:pt x="2642906" y="84237"/>
                    <a:pt x="2642906" y="80223"/>
                  </a:cubicBezTo>
                  <a:cubicBezTo>
                    <a:pt x="2642906" y="76209"/>
                    <a:pt x="2646160" y="72955"/>
                    <a:pt x="2650174" y="72955"/>
                  </a:cubicBezTo>
                  <a:close/>
                  <a:moveTo>
                    <a:pt x="2621928" y="72955"/>
                  </a:moveTo>
                  <a:cubicBezTo>
                    <a:pt x="2625942" y="72955"/>
                    <a:pt x="2629196" y="76209"/>
                    <a:pt x="2629196" y="80223"/>
                  </a:cubicBezTo>
                  <a:cubicBezTo>
                    <a:pt x="2629196" y="84237"/>
                    <a:pt x="2625942" y="87491"/>
                    <a:pt x="2621928" y="87491"/>
                  </a:cubicBezTo>
                  <a:cubicBezTo>
                    <a:pt x="2617914" y="87491"/>
                    <a:pt x="2614660" y="84237"/>
                    <a:pt x="2614660" y="80223"/>
                  </a:cubicBezTo>
                  <a:cubicBezTo>
                    <a:pt x="2614660" y="76209"/>
                    <a:pt x="2617914" y="72955"/>
                    <a:pt x="2621928" y="72955"/>
                  </a:cubicBezTo>
                  <a:close/>
                  <a:moveTo>
                    <a:pt x="2593684" y="72955"/>
                  </a:moveTo>
                  <a:cubicBezTo>
                    <a:pt x="2597698" y="72955"/>
                    <a:pt x="2600951" y="76209"/>
                    <a:pt x="2600951" y="80223"/>
                  </a:cubicBezTo>
                  <a:cubicBezTo>
                    <a:pt x="2600951" y="84237"/>
                    <a:pt x="2597698" y="87491"/>
                    <a:pt x="2593684" y="87491"/>
                  </a:cubicBezTo>
                  <a:cubicBezTo>
                    <a:pt x="2589670" y="87491"/>
                    <a:pt x="2586415" y="84237"/>
                    <a:pt x="2586415" y="80223"/>
                  </a:cubicBezTo>
                  <a:cubicBezTo>
                    <a:pt x="2586415" y="76209"/>
                    <a:pt x="2589670" y="72955"/>
                    <a:pt x="2593684" y="72955"/>
                  </a:cubicBezTo>
                  <a:close/>
                  <a:moveTo>
                    <a:pt x="2565437" y="72955"/>
                  </a:moveTo>
                  <a:cubicBezTo>
                    <a:pt x="2569451" y="72955"/>
                    <a:pt x="2572705" y="76209"/>
                    <a:pt x="2572705" y="80223"/>
                  </a:cubicBezTo>
                  <a:cubicBezTo>
                    <a:pt x="2572705" y="84237"/>
                    <a:pt x="2569451" y="87491"/>
                    <a:pt x="2565437" y="87491"/>
                  </a:cubicBezTo>
                  <a:cubicBezTo>
                    <a:pt x="2561423" y="87491"/>
                    <a:pt x="2558169" y="84237"/>
                    <a:pt x="2558169" y="80223"/>
                  </a:cubicBezTo>
                  <a:cubicBezTo>
                    <a:pt x="2558169" y="76209"/>
                    <a:pt x="2561423" y="72955"/>
                    <a:pt x="2565437" y="72955"/>
                  </a:cubicBezTo>
                  <a:close/>
                  <a:moveTo>
                    <a:pt x="2537193" y="72955"/>
                  </a:moveTo>
                  <a:cubicBezTo>
                    <a:pt x="2541206" y="72955"/>
                    <a:pt x="2544460" y="76209"/>
                    <a:pt x="2544460" y="80223"/>
                  </a:cubicBezTo>
                  <a:cubicBezTo>
                    <a:pt x="2544460" y="84237"/>
                    <a:pt x="2541206" y="87491"/>
                    <a:pt x="2537193" y="87491"/>
                  </a:cubicBezTo>
                  <a:cubicBezTo>
                    <a:pt x="2533179" y="87491"/>
                    <a:pt x="2529924" y="84237"/>
                    <a:pt x="2529924" y="80223"/>
                  </a:cubicBezTo>
                  <a:cubicBezTo>
                    <a:pt x="2529924" y="76209"/>
                    <a:pt x="2533179" y="72955"/>
                    <a:pt x="2537193" y="72955"/>
                  </a:cubicBezTo>
                  <a:close/>
                  <a:moveTo>
                    <a:pt x="2508946" y="72955"/>
                  </a:moveTo>
                  <a:cubicBezTo>
                    <a:pt x="2512960" y="72955"/>
                    <a:pt x="2516214" y="76209"/>
                    <a:pt x="2516214" y="80223"/>
                  </a:cubicBezTo>
                  <a:cubicBezTo>
                    <a:pt x="2516214" y="84237"/>
                    <a:pt x="2512960" y="87491"/>
                    <a:pt x="2508946" y="87491"/>
                  </a:cubicBezTo>
                  <a:cubicBezTo>
                    <a:pt x="2504932" y="87491"/>
                    <a:pt x="2501678" y="84237"/>
                    <a:pt x="2501678" y="80223"/>
                  </a:cubicBezTo>
                  <a:cubicBezTo>
                    <a:pt x="2501678" y="76209"/>
                    <a:pt x="2504932" y="72955"/>
                    <a:pt x="2508946" y="72955"/>
                  </a:cubicBezTo>
                  <a:close/>
                  <a:moveTo>
                    <a:pt x="2480702" y="72955"/>
                  </a:moveTo>
                  <a:cubicBezTo>
                    <a:pt x="2484716" y="72955"/>
                    <a:pt x="2487970" y="76209"/>
                    <a:pt x="2487970" y="80223"/>
                  </a:cubicBezTo>
                  <a:cubicBezTo>
                    <a:pt x="2487970" y="84237"/>
                    <a:pt x="2484716" y="87491"/>
                    <a:pt x="2480702" y="87491"/>
                  </a:cubicBezTo>
                  <a:cubicBezTo>
                    <a:pt x="2476688" y="87491"/>
                    <a:pt x="2473434" y="84237"/>
                    <a:pt x="2473434" y="80223"/>
                  </a:cubicBezTo>
                  <a:cubicBezTo>
                    <a:pt x="2473434" y="76209"/>
                    <a:pt x="2476688" y="72955"/>
                    <a:pt x="2480702" y="72955"/>
                  </a:cubicBezTo>
                  <a:close/>
                  <a:moveTo>
                    <a:pt x="2452455" y="72955"/>
                  </a:moveTo>
                  <a:cubicBezTo>
                    <a:pt x="2456469" y="72955"/>
                    <a:pt x="2459723" y="76209"/>
                    <a:pt x="2459723" y="80223"/>
                  </a:cubicBezTo>
                  <a:cubicBezTo>
                    <a:pt x="2459723" y="84237"/>
                    <a:pt x="2456469" y="87491"/>
                    <a:pt x="2452455" y="87491"/>
                  </a:cubicBezTo>
                  <a:cubicBezTo>
                    <a:pt x="2448441" y="87491"/>
                    <a:pt x="2445187" y="84237"/>
                    <a:pt x="2445187" y="80223"/>
                  </a:cubicBezTo>
                  <a:cubicBezTo>
                    <a:pt x="2445187" y="76209"/>
                    <a:pt x="2448441" y="72955"/>
                    <a:pt x="2452455" y="72955"/>
                  </a:cubicBezTo>
                  <a:close/>
                  <a:moveTo>
                    <a:pt x="2424211" y="72955"/>
                  </a:moveTo>
                  <a:cubicBezTo>
                    <a:pt x="2428225" y="72955"/>
                    <a:pt x="2431478" y="76209"/>
                    <a:pt x="2431478" y="80223"/>
                  </a:cubicBezTo>
                  <a:cubicBezTo>
                    <a:pt x="2431478" y="84237"/>
                    <a:pt x="2428225" y="87491"/>
                    <a:pt x="2424211" y="87491"/>
                  </a:cubicBezTo>
                  <a:cubicBezTo>
                    <a:pt x="2420197" y="87491"/>
                    <a:pt x="2416943" y="84237"/>
                    <a:pt x="2416943" y="80223"/>
                  </a:cubicBezTo>
                  <a:cubicBezTo>
                    <a:pt x="2416943" y="76209"/>
                    <a:pt x="2420197" y="72955"/>
                    <a:pt x="2424211" y="72955"/>
                  </a:cubicBezTo>
                  <a:close/>
                  <a:moveTo>
                    <a:pt x="2395964" y="72955"/>
                  </a:moveTo>
                  <a:cubicBezTo>
                    <a:pt x="2399978" y="72955"/>
                    <a:pt x="2403232" y="76209"/>
                    <a:pt x="2403232" y="80223"/>
                  </a:cubicBezTo>
                  <a:cubicBezTo>
                    <a:pt x="2403232" y="84237"/>
                    <a:pt x="2399978" y="87491"/>
                    <a:pt x="2395964" y="87491"/>
                  </a:cubicBezTo>
                  <a:cubicBezTo>
                    <a:pt x="2391950" y="87491"/>
                    <a:pt x="2388696" y="84237"/>
                    <a:pt x="2388696" y="80223"/>
                  </a:cubicBezTo>
                  <a:cubicBezTo>
                    <a:pt x="2388696" y="76209"/>
                    <a:pt x="2391950" y="72955"/>
                    <a:pt x="2395964" y="72955"/>
                  </a:cubicBezTo>
                  <a:close/>
                  <a:moveTo>
                    <a:pt x="2367720" y="72955"/>
                  </a:moveTo>
                  <a:cubicBezTo>
                    <a:pt x="2371734" y="72955"/>
                    <a:pt x="2374988" y="76209"/>
                    <a:pt x="2374988" y="80223"/>
                  </a:cubicBezTo>
                  <a:cubicBezTo>
                    <a:pt x="2374988" y="84237"/>
                    <a:pt x="2371734" y="87491"/>
                    <a:pt x="2367720" y="87491"/>
                  </a:cubicBezTo>
                  <a:cubicBezTo>
                    <a:pt x="2363706" y="87491"/>
                    <a:pt x="2360452" y="84237"/>
                    <a:pt x="2360452" y="80223"/>
                  </a:cubicBezTo>
                  <a:cubicBezTo>
                    <a:pt x="2360452" y="76209"/>
                    <a:pt x="2363706" y="72955"/>
                    <a:pt x="2367720" y="72955"/>
                  </a:cubicBezTo>
                  <a:close/>
                  <a:moveTo>
                    <a:pt x="2339473" y="72955"/>
                  </a:moveTo>
                  <a:cubicBezTo>
                    <a:pt x="2343487" y="72955"/>
                    <a:pt x="2346741" y="76209"/>
                    <a:pt x="2346741" y="80223"/>
                  </a:cubicBezTo>
                  <a:cubicBezTo>
                    <a:pt x="2346741" y="84237"/>
                    <a:pt x="2343487" y="87491"/>
                    <a:pt x="2339473" y="87491"/>
                  </a:cubicBezTo>
                  <a:cubicBezTo>
                    <a:pt x="2335459" y="87491"/>
                    <a:pt x="2332205" y="84237"/>
                    <a:pt x="2332205" y="80223"/>
                  </a:cubicBezTo>
                  <a:cubicBezTo>
                    <a:pt x="2332205" y="76209"/>
                    <a:pt x="2335459" y="72955"/>
                    <a:pt x="2339473" y="72955"/>
                  </a:cubicBezTo>
                  <a:close/>
                  <a:moveTo>
                    <a:pt x="2311229" y="72955"/>
                  </a:moveTo>
                  <a:cubicBezTo>
                    <a:pt x="2315243" y="72955"/>
                    <a:pt x="2318497" y="76209"/>
                    <a:pt x="2318497" y="80223"/>
                  </a:cubicBezTo>
                  <a:cubicBezTo>
                    <a:pt x="2318497" y="84237"/>
                    <a:pt x="2315243" y="87491"/>
                    <a:pt x="2311229" y="87491"/>
                  </a:cubicBezTo>
                  <a:cubicBezTo>
                    <a:pt x="2307215" y="87491"/>
                    <a:pt x="2303961" y="84237"/>
                    <a:pt x="2303961" y="80223"/>
                  </a:cubicBezTo>
                  <a:cubicBezTo>
                    <a:pt x="2303961" y="76209"/>
                    <a:pt x="2307215" y="72955"/>
                    <a:pt x="2311229" y="72955"/>
                  </a:cubicBezTo>
                  <a:close/>
                  <a:moveTo>
                    <a:pt x="2282982" y="72955"/>
                  </a:moveTo>
                  <a:cubicBezTo>
                    <a:pt x="2286996" y="72955"/>
                    <a:pt x="2290251" y="76209"/>
                    <a:pt x="2290251" y="80223"/>
                  </a:cubicBezTo>
                  <a:cubicBezTo>
                    <a:pt x="2290251" y="84237"/>
                    <a:pt x="2286996" y="87491"/>
                    <a:pt x="2282982" y="87491"/>
                  </a:cubicBezTo>
                  <a:cubicBezTo>
                    <a:pt x="2278969" y="87491"/>
                    <a:pt x="2275715" y="84237"/>
                    <a:pt x="2275715" y="80223"/>
                  </a:cubicBezTo>
                  <a:cubicBezTo>
                    <a:pt x="2275715" y="76209"/>
                    <a:pt x="2278969" y="72955"/>
                    <a:pt x="2282982" y="72955"/>
                  </a:cubicBezTo>
                  <a:close/>
                  <a:moveTo>
                    <a:pt x="2254738" y="72955"/>
                  </a:moveTo>
                  <a:cubicBezTo>
                    <a:pt x="2258752" y="72955"/>
                    <a:pt x="2262006" y="76209"/>
                    <a:pt x="2262006" y="80223"/>
                  </a:cubicBezTo>
                  <a:cubicBezTo>
                    <a:pt x="2262006" y="84237"/>
                    <a:pt x="2258752" y="87491"/>
                    <a:pt x="2254738" y="87491"/>
                  </a:cubicBezTo>
                  <a:cubicBezTo>
                    <a:pt x="2250724" y="87491"/>
                    <a:pt x="2247470" y="84237"/>
                    <a:pt x="2247470" y="80223"/>
                  </a:cubicBezTo>
                  <a:cubicBezTo>
                    <a:pt x="2247470" y="76209"/>
                    <a:pt x="2250724" y="72955"/>
                    <a:pt x="2254738" y="72955"/>
                  </a:cubicBezTo>
                  <a:close/>
                  <a:moveTo>
                    <a:pt x="2226491" y="72955"/>
                  </a:moveTo>
                  <a:cubicBezTo>
                    <a:pt x="2230505" y="72955"/>
                    <a:pt x="2233760" y="76209"/>
                    <a:pt x="2233760" y="80223"/>
                  </a:cubicBezTo>
                  <a:cubicBezTo>
                    <a:pt x="2233760" y="84237"/>
                    <a:pt x="2230505" y="87491"/>
                    <a:pt x="2226491" y="87491"/>
                  </a:cubicBezTo>
                  <a:cubicBezTo>
                    <a:pt x="2222477" y="87491"/>
                    <a:pt x="2219224" y="84237"/>
                    <a:pt x="2219224" y="80223"/>
                  </a:cubicBezTo>
                  <a:cubicBezTo>
                    <a:pt x="2219224" y="76209"/>
                    <a:pt x="2222477" y="72955"/>
                    <a:pt x="2226491" y="72955"/>
                  </a:cubicBezTo>
                  <a:close/>
                  <a:moveTo>
                    <a:pt x="2198247" y="72955"/>
                  </a:moveTo>
                  <a:cubicBezTo>
                    <a:pt x="2202261" y="72955"/>
                    <a:pt x="2205515" y="76209"/>
                    <a:pt x="2205515" y="80223"/>
                  </a:cubicBezTo>
                  <a:cubicBezTo>
                    <a:pt x="2205515" y="84237"/>
                    <a:pt x="2202261" y="87491"/>
                    <a:pt x="2198247" y="87491"/>
                  </a:cubicBezTo>
                  <a:cubicBezTo>
                    <a:pt x="2194233" y="87491"/>
                    <a:pt x="2190979" y="84237"/>
                    <a:pt x="2190979" y="80223"/>
                  </a:cubicBezTo>
                  <a:cubicBezTo>
                    <a:pt x="2190979" y="76209"/>
                    <a:pt x="2194233" y="72955"/>
                    <a:pt x="2198247" y="72955"/>
                  </a:cubicBezTo>
                  <a:close/>
                  <a:moveTo>
                    <a:pt x="2170000" y="72955"/>
                  </a:moveTo>
                  <a:cubicBezTo>
                    <a:pt x="2174014" y="72955"/>
                    <a:pt x="2177268" y="76209"/>
                    <a:pt x="2177268" y="80223"/>
                  </a:cubicBezTo>
                  <a:cubicBezTo>
                    <a:pt x="2177268" y="84237"/>
                    <a:pt x="2174014" y="87491"/>
                    <a:pt x="2170000" y="87491"/>
                  </a:cubicBezTo>
                  <a:cubicBezTo>
                    <a:pt x="2165986" y="87491"/>
                    <a:pt x="2162733" y="84237"/>
                    <a:pt x="2162733" y="80223"/>
                  </a:cubicBezTo>
                  <a:cubicBezTo>
                    <a:pt x="2162733" y="76209"/>
                    <a:pt x="2165986" y="72955"/>
                    <a:pt x="2170000" y="72955"/>
                  </a:cubicBezTo>
                  <a:close/>
                  <a:moveTo>
                    <a:pt x="2141756" y="72955"/>
                  </a:moveTo>
                  <a:cubicBezTo>
                    <a:pt x="2145770" y="72955"/>
                    <a:pt x="2149024" y="76209"/>
                    <a:pt x="2149024" y="80223"/>
                  </a:cubicBezTo>
                  <a:cubicBezTo>
                    <a:pt x="2149024" y="84237"/>
                    <a:pt x="2145770" y="87491"/>
                    <a:pt x="2141756" y="87491"/>
                  </a:cubicBezTo>
                  <a:cubicBezTo>
                    <a:pt x="2137742" y="87491"/>
                    <a:pt x="2134488" y="84237"/>
                    <a:pt x="2134488" y="80223"/>
                  </a:cubicBezTo>
                  <a:cubicBezTo>
                    <a:pt x="2134488" y="76209"/>
                    <a:pt x="2137742" y="72955"/>
                    <a:pt x="2141756" y="72955"/>
                  </a:cubicBezTo>
                  <a:close/>
                  <a:moveTo>
                    <a:pt x="2113510" y="72955"/>
                  </a:moveTo>
                  <a:cubicBezTo>
                    <a:pt x="2117523" y="72955"/>
                    <a:pt x="2120777" y="76209"/>
                    <a:pt x="2120777" y="80223"/>
                  </a:cubicBezTo>
                  <a:cubicBezTo>
                    <a:pt x="2120777" y="84237"/>
                    <a:pt x="2117523" y="87491"/>
                    <a:pt x="2113510" y="87491"/>
                  </a:cubicBezTo>
                  <a:cubicBezTo>
                    <a:pt x="2109496" y="87491"/>
                    <a:pt x="2106242" y="84237"/>
                    <a:pt x="2106242" y="80223"/>
                  </a:cubicBezTo>
                  <a:cubicBezTo>
                    <a:pt x="2106242" y="76209"/>
                    <a:pt x="2109496" y="72955"/>
                    <a:pt x="2113510" y="72955"/>
                  </a:cubicBezTo>
                  <a:close/>
                  <a:moveTo>
                    <a:pt x="2085265" y="72955"/>
                  </a:moveTo>
                  <a:cubicBezTo>
                    <a:pt x="2089279" y="72955"/>
                    <a:pt x="2092533" y="76209"/>
                    <a:pt x="2092533" y="80223"/>
                  </a:cubicBezTo>
                  <a:cubicBezTo>
                    <a:pt x="2092533" y="84237"/>
                    <a:pt x="2089279" y="87491"/>
                    <a:pt x="2085265" y="87491"/>
                  </a:cubicBezTo>
                  <a:cubicBezTo>
                    <a:pt x="2081251" y="87491"/>
                    <a:pt x="2077997" y="84237"/>
                    <a:pt x="2077997" y="80223"/>
                  </a:cubicBezTo>
                  <a:cubicBezTo>
                    <a:pt x="2077997" y="76209"/>
                    <a:pt x="2081251" y="72955"/>
                    <a:pt x="2085265" y="72955"/>
                  </a:cubicBezTo>
                  <a:close/>
                  <a:moveTo>
                    <a:pt x="2057018" y="72955"/>
                  </a:moveTo>
                  <a:cubicBezTo>
                    <a:pt x="2061032" y="72955"/>
                    <a:pt x="2064286" y="76209"/>
                    <a:pt x="2064286" y="80223"/>
                  </a:cubicBezTo>
                  <a:cubicBezTo>
                    <a:pt x="2064286" y="84237"/>
                    <a:pt x="2061032" y="87491"/>
                    <a:pt x="2057018" y="87491"/>
                  </a:cubicBezTo>
                  <a:cubicBezTo>
                    <a:pt x="2053005" y="87491"/>
                    <a:pt x="2049751" y="84237"/>
                    <a:pt x="2049751" y="80223"/>
                  </a:cubicBezTo>
                  <a:cubicBezTo>
                    <a:pt x="2049751" y="76209"/>
                    <a:pt x="2053005" y="72955"/>
                    <a:pt x="2057018" y="72955"/>
                  </a:cubicBezTo>
                  <a:close/>
                  <a:moveTo>
                    <a:pt x="2028774" y="72955"/>
                  </a:moveTo>
                  <a:cubicBezTo>
                    <a:pt x="2032788" y="72955"/>
                    <a:pt x="2036042" y="76209"/>
                    <a:pt x="2036042" y="80223"/>
                  </a:cubicBezTo>
                  <a:cubicBezTo>
                    <a:pt x="2036042" y="84237"/>
                    <a:pt x="2032788" y="87491"/>
                    <a:pt x="2028774" y="87491"/>
                  </a:cubicBezTo>
                  <a:cubicBezTo>
                    <a:pt x="2024760" y="87491"/>
                    <a:pt x="2021506" y="84237"/>
                    <a:pt x="2021506" y="80223"/>
                  </a:cubicBezTo>
                  <a:cubicBezTo>
                    <a:pt x="2021506" y="76209"/>
                    <a:pt x="2024760" y="72955"/>
                    <a:pt x="2028774" y="72955"/>
                  </a:cubicBezTo>
                  <a:close/>
                  <a:moveTo>
                    <a:pt x="2000528" y="72955"/>
                  </a:moveTo>
                  <a:cubicBezTo>
                    <a:pt x="2004542" y="72955"/>
                    <a:pt x="2007795" y="76209"/>
                    <a:pt x="2007795" y="80223"/>
                  </a:cubicBezTo>
                  <a:cubicBezTo>
                    <a:pt x="2007795" y="84237"/>
                    <a:pt x="2004542" y="87491"/>
                    <a:pt x="2000528" y="87491"/>
                  </a:cubicBezTo>
                  <a:cubicBezTo>
                    <a:pt x="1996514" y="87491"/>
                    <a:pt x="1993260" y="84237"/>
                    <a:pt x="1993260" y="80223"/>
                  </a:cubicBezTo>
                  <a:cubicBezTo>
                    <a:pt x="1993260" y="76209"/>
                    <a:pt x="1996514" y="72955"/>
                    <a:pt x="2000528" y="72955"/>
                  </a:cubicBezTo>
                  <a:close/>
                  <a:moveTo>
                    <a:pt x="1972283" y="72955"/>
                  </a:moveTo>
                  <a:cubicBezTo>
                    <a:pt x="1976297" y="72955"/>
                    <a:pt x="1979551" y="76209"/>
                    <a:pt x="1979551" y="80223"/>
                  </a:cubicBezTo>
                  <a:cubicBezTo>
                    <a:pt x="1979551" y="84237"/>
                    <a:pt x="1976297" y="87491"/>
                    <a:pt x="1972283" y="87491"/>
                  </a:cubicBezTo>
                  <a:cubicBezTo>
                    <a:pt x="1968269" y="87491"/>
                    <a:pt x="1965015" y="84237"/>
                    <a:pt x="1965015" y="80223"/>
                  </a:cubicBezTo>
                  <a:cubicBezTo>
                    <a:pt x="1965015" y="76209"/>
                    <a:pt x="1968269" y="72955"/>
                    <a:pt x="1972283" y="72955"/>
                  </a:cubicBezTo>
                  <a:close/>
                  <a:moveTo>
                    <a:pt x="1944037" y="72955"/>
                  </a:moveTo>
                  <a:cubicBezTo>
                    <a:pt x="1948050" y="72955"/>
                    <a:pt x="1951304" y="76209"/>
                    <a:pt x="1951304" y="80223"/>
                  </a:cubicBezTo>
                  <a:cubicBezTo>
                    <a:pt x="1951304" y="84237"/>
                    <a:pt x="1948050" y="87491"/>
                    <a:pt x="1944037" y="87491"/>
                  </a:cubicBezTo>
                  <a:cubicBezTo>
                    <a:pt x="1940023" y="87491"/>
                    <a:pt x="1936769" y="84237"/>
                    <a:pt x="1936769" y="80223"/>
                  </a:cubicBezTo>
                  <a:cubicBezTo>
                    <a:pt x="1936769" y="76209"/>
                    <a:pt x="1940023" y="72955"/>
                    <a:pt x="1944037" y="72955"/>
                  </a:cubicBezTo>
                  <a:close/>
                  <a:moveTo>
                    <a:pt x="1915792" y="72955"/>
                  </a:moveTo>
                  <a:cubicBezTo>
                    <a:pt x="1919806" y="72955"/>
                    <a:pt x="1923060" y="76209"/>
                    <a:pt x="1923060" y="80223"/>
                  </a:cubicBezTo>
                  <a:cubicBezTo>
                    <a:pt x="1923060" y="84237"/>
                    <a:pt x="1919806" y="87491"/>
                    <a:pt x="1915792" y="87491"/>
                  </a:cubicBezTo>
                  <a:cubicBezTo>
                    <a:pt x="1911778" y="87491"/>
                    <a:pt x="1908524" y="84237"/>
                    <a:pt x="1908524" y="80223"/>
                  </a:cubicBezTo>
                  <a:cubicBezTo>
                    <a:pt x="1908524" y="76209"/>
                    <a:pt x="1911778" y="72955"/>
                    <a:pt x="1915792" y="72955"/>
                  </a:cubicBezTo>
                  <a:close/>
                  <a:moveTo>
                    <a:pt x="1887546" y="72955"/>
                  </a:moveTo>
                  <a:cubicBezTo>
                    <a:pt x="1891560" y="72955"/>
                    <a:pt x="1894814" y="76209"/>
                    <a:pt x="1894814" y="80223"/>
                  </a:cubicBezTo>
                  <a:cubicBezTo>
                    <a:pt x="1894814" y="84237"/>
                    <a:pt x="1891560" y="87491"/>
                    <a:pt x="1887546" y="87491"/>
                  </a:cubicBezTo>
                  <a:cubicBezTo>
                    <a:pt x="1883532" y="87491"/>
                    <a:pt x="1880278" y="84237"/>
                    <a:pt x="1880278" y="80223"/>
                  </a:cubicBezTo>
                  <a:cubicBezTo>
                    <a:pt x="1880278" y="76209"/>
                    <a:pt x="1883532" y="72955"/>
                    <a:pt x="1887546" y="72955"/>
                  </a:cubicBezTo>
                  <a:close/>
                  <a:moveTo>
                    <a:pt x="1859300" y="72955"/>
                  </a:moveTo>
                  <a:cubicBezTo>
                    <a:pt x="1863314" y="72955"/>
                    <a:pt x="1866568" y="76209"/>
                    <a:pt x="1866568" y="80223"/>
                  </a:cubicBezTo>
                  <a:cubicBezTo>
                    <a:pt x="1866568" y="84237"/>
                    <a:pt x="1863314" y="87491"/>
                    <a:pt x="1859300" y="87491"/>
                  </a:cubicBezTo>
                  <a:cubicBezTo>
                    <a:pt x="1855286" y="87491"/>
                    <a:pt x="1852032" y="84237"/>
                    <a:pt x="1852032" y="80223"/>
                  </a:cubicBezTo>
                  <a:cubicBezTo>
                    <a:pt x="1852032" y="76209"/>
                    <a:pt x="1855286" y="72955"/>
                    <a:pt x="1859300" y="72955"/>
                  </a:cubicBezTo>
                  <a:close/>
                  <a:moveTo>
                    <a:pt x="1831055" y="72955"/>
                  </a:moveTo>
                  <a:cubicBezTo>
                    <a:pt x="1835069" y="72955"/>
                    <a:pt x="1838322" y="76209"/>
                    <a:pt x="1838322" y="80223"/>
                  </a:cubicBezTo>
                  <a:cubicBezTo>
                    <a:pt x="1838322" y="84237"/>
                    <a:pt x="1835069" y="87491"/>
                    <a:pt x="1831055" y="87491"/>
                  </a:cubicBezTo>
                  <a:cubicBezTo>
                    <a:pt x="1827041" y="87491"/>
                    <a:pt x="1823787" y="84237"/>
                    <a:pt x="1823787" y="80223"/>
                  </a:cubicBezTo>
                  <a:cubicBezTo>
                    <a:pt x="1823787" y="76209"/>
                    <a:pt x="1827041" y="72955"/>
                    <a:pt x="1831055" y="72955"/>
                  </a:cubicBezTo>
                  <a:close/>
                  <a:moveTo>
                    <a:pt x="1802810" y="72955"/>
                  </a:moveTo>
                  <a:cubicBezTo>
                    <a:pt x="1806823" y="72955"/>
                    <a:pt x="1810077" y="76209"/>
                    <a:pt x="1810077" y="80223"/>
                  </a:cubicBezTo>
                  <a:cubicBezTo>
                    <a:pt x="1810077" y="84237"/>
                    <a:pt x="1806823" y="87491"/>
                    <a:pt x="1802810" y="87491"/>
                  </a:cubicBezTo>
                  <a:cubicBezTo>
                    <a:pt x="1798796" y="87491"/>
                    <a:pt x="1795542" y="84237"/>
                    <a:pt x="1795542" y="80223"/>
                  </a:cubicBezTo>
                  <a:cubicBezTo>
                    <a:pt x="1795542" y="76209"/>
                    <a:pt x="1798796" y="72955"/>
                    <a:pt x="1802810" y="72955"/>
                  </a:cubicBezTo>
                  <a:close/>
                  <a:moveTo>
                    <a:pt x="1774564" y="72955"/>
                  </a:moveTo>
                  <a:cubicBezTo>
                    <a:pt x="1778578" y="72955"/>
                    <a:pt x="1781832" y="76209"/>
                    <a:pt x="1781832" y="80223"/>
                  </a:cubicBezTo>
                  <a:cubicBezTo>
                    <a:pt x="1781832" y="84237"/>
                    <a:pt x="1778578" y="87491"/>
                    <a:pt x="1774564" y="87491"/>
                  </a:cubicBezTo>
                  <a:cubicBezTo>
                    <a:pt x="1770550" y="87491"/>
                    <a:pt x="1767296" y="84237"/>
                    <a:pt x="1767296" y="80223"/>
                  </a:cubicBezTo>
                  <a:cubicBezTo>
                    <a:pt x="1767296" y="76209"/>
                    <a:pt x="1770550" y="72955"/>
                    <a:pt x="1774564" y="72955"/>
                  </a:cubicBezTo>
                  <a:close/>
                  <a:moveTo>
                    <a:pt x="1746318" y="72955"/>
                  </a:moveTo>
                  <a:cubicBezTo>
                    <a:pt x="1750333" y="72955"/>
                    <a:pt x="1753587" y="76209"/>
                    <a:pt x="1753587" y="80223"/>
                  </a:cubicBezTo>
                  <a:cubicBezTo>
                    <a:pt x="1753587" y="84237"/>
                    <a:pt x="1750333" y="87491"/>
                    <a:pt x="1746318" y="87491"/>
                  </a:cubicBezTo>
                  <a:cubicBezTo>
                    <a:pt x="1742304" y="87491"/>
                    <a:pt x="1739051" y="84237"/>
                    <a:pt x="1739051" y="80223"/>
                  </a:cubicBezTo>
                  <a:cubicBezTo>
                    <a:pt x="1739051" y="76209"/>
                    <a:pt x="1742304" y="72955"/>
                    <a:pt x="1746318" y="72955"/>
                  </a:cubicBezTo>
                  <a:close/>
                  <a:moveTo>
                    <a:pt x="1718073" y="72955"/>
                  </a:moveTo>
                  <a:cubicBezTo>
                    <a:pt x="1722087" y="72955"/>
                    <a:pt x="1725341" y="76209"/>
                    <a:pt x="1725341" y="80223"/>
                  </a:cubicBezTo>
                  <a:cubicBezTo>
                    <a:pt x="1725341" y="84237"/>
                    <a:pt x="1722087" y="87491"/>
                    <a:pt x="1718073" y="87491"/>
                  </a:cubicBezTo>
                  <a:cubicBezTo>
                    <a:pt x="1714059" y="87491"/>
                    <a:pt x="1710805" y="84237"/>
                    <a:pt x="1710805" y="80223"/>
                  </a:cubicBezTo>
                  <a:cubicBezTo>
                    <a:pt x="1710805" y="76209"/>
                    <a:pt x="1714059" y="72955"/>
                    <a:pt x="1718073" y="72955"/>
                  </a:cubicBezTo>
                  <a:close/>
                  <a:moveTo>
                    <a:pt x="1689855" y="72955"/>
                  </a:moveTo>
                  <a:cubicBezTo>
                    <a:pt x="1693869" y="72955"/>
                    <a:pt x="1697123" y="76209"/>
                    <a:pt x="1697123" y="80223"/>
                  </a:cubicBezTo>
                  <a:cubicBezTo>
                    <a:pt x="1697123" y="84237"/>
                    <a:pt x="1693869" y="87491"/>
                    <a:pt x="1689855" y="87491"/>
                  </a:cubicBezTo>
                  <a:cubicBezTo>
                    <a:pt x="1685841" y="87491"/>
                    <a:pt x="1682587" y="84237"/>
                    <a:pt x="1682587" y="80223"/>
                  </a:cubicBezTo>
                  <a:cubicBezTo>
                    <a:pt x="1682587" y="76209"/>
                    <a:pt x="1685841" y="72955"/>
                    <a:pt x="1689855" y="72955"/>
                  </a:cubicBezTo>
                  <a:close/>
                  <a:moveTo>
                    <a:pt x="1661617" y="72955"/>
                  </a:moveTo>
                  <a:cubicBezTo>
                    <a:pt x="1665631" y="72955"/>
                    <a:pt x="1668885" y="76209"/>
                    <a:pt x="1668885" y="80223"/>
                  </a:cubicBezTo>
                  <a:cubicBezTo>
                    <a:pt x="1668885" y="84237"/>
                    <a:pt x="1665631" y="87491"/>
                    <a:pt x="1661617" y="87491"/>
                  </a:cubicBezTo>
                  <a:cubicBezTo>
                    <a:pt x="1657603" y="87491"/>
                    <a:pt x="1654349" y="84237"/>
                    <a:pt x="1654349" y="80223"/>
                  </a:cubicBezTo>
                  <a:cubicBezTo>
                    <a:pt x="1654349" y="76209"/>
                    <a:pt x="1657603" y="72955"/>
                    <a:pt x="1661617" y="72955"/>
                  </a:cubicBezTo>
                  <a:close/>
                  <a:moveTo>
                    <a:pt x="1633372" y="72955"/>
                  </a:moveTo>
                  <a:cubicBezTo>
                    <a:pt x="1637386" y="72955"/>
                    <a:pt x="1640640" y="76209"/>
                    <a:pt x="1640640" y="80223"/>
                  </a:cubicBezTo>
                  <a:cubicBezTo>
                    <a:pt x="1640640" y="84237"/>
                    <a:pt x="1637386" y="87491"/>
                    <a:pt x="1633372" y="87491"/>
                  </a:cubicBezTo>
                  <a:cubicBezTo>
                    <a:pt x="1629358" y="87491"/>
                    <a:pt x="1626104" y="84237"/>
                    <a:pt x="1626104" y="80223"/>
                  </a:cubicBezTo>
                  <a:cubicBezTo>
                    <a:pt x="1626104" y="76209"/>
                    <a:pt x="1629358" y="72955"/>
                    <a:pt x="1633372" y="72955"/>
                  </a:cubicBezTo>
                  <a:close/>
                  <a:moveTo>
                    <a:pt x="1605126" y="72955"/>
                  </a:moveTo>
                  <a:cubicBezTo>
                    <a:pt x="1609140" y="72955"/>
                    <a:pt x="1612394" y="76209"/>
                    <a:pt x="1612394" y="80223"/>
                  </a:cubicBezTo>
                  <a:cubicBezTo>
                    <a:pt x="1612394" y="84237"/>
                    <a:pt x="1609140" y="87491"/>
                    <a:pt x="1605126" y="87491"/>
                  </a:cubicBezTo>
                  <a:cubicBezTo>
                    <a:pt x="1601112" y="87491"/>
                    <a:pt x="1597858" y="84237"/>
                    <a:pt x="1597858" y="80223"/>
                  </a:cubicBezTo>
                  <a:cubicBezTo>
                    <a:pt x="1597858" y="76209"/>
                    <a:pt x="1601112" y="72955"/>
                    <a:pt x="1605126" y="72955"/>
                  </a:cubicBezTo>
                  <a:close/>
                  <a:moveTo>
                    <a:pt x="1576881" y="72955"/>
                  </a:moveTo>
                  <a:cubicBezTo>
                    <a:pt x="1580895" y="72955"/>
                    <a:pt x="1584149" y="76209"/>
                    <a:pt x="1584149" y="80223"/>
                  </a:cubicBezTo>
                  <a:cubicBezTo>
                    <a:pt x="1584149" y="84237"/>
                    <a:pt x="1580895" y="87491"/>
                    <a:pt x="1576881" y="87491"/>
                  </a:cubicBezTo>
                  <a:cubicBezTo>
                    <a:pt x="1572867" y="87491"/>
                    <a:pt x="1569613" y="84237"/>
                    <a:pt x="1569613" y="80223"/>
                  </a:cubicBezTo>
                  <a:cubicBezTo>
                    <a:pt x="1569613" y="76209"/>
                    <a:pt x="1572867" y="72955"/>
                    <a:pt x="1576881" y="72955"/>
                  </a:cubicBezTo>
                  <a:close/>
                  <a:moveTo>
                    <a:pt x="1548635" y="72955"/>
                  </a:moveTo>
                  <a:cubicBezTo>
                    <a:pt x="1552649" y="72955"/>
                    <a:pt x="1555903" y="76209"/>
                    <a:pt x="1555903" y="80223"/>
                  </a:cubicBezTo>
                  <a:cubicBezTo>
                    <a:pt x="1555903" y="84237"/>
                    <a:pt x="1552649" y="87491"/>
                    <a:pt x="1548635" y="87491"/>
                  </a:cubicBezTo>
                  <a:cubicBezTo>
                    <a:pt x="1544621" y="87491"/>
                    <a:pt x="1541367" y="84237"/>
                    <a:pt x="1541367" y="80223"/>
                  </a:cubicBezTo>
                  <a:cubicBezTo>
                    <a:pt x="1541367" y="76209"/>
                    <a:pt x="1544621" y="72955"/>
                    <a:pt x="1548635" y="72955"/>
                  </a:cubicBezTo>
                  <a:close/>
                  <a:moveTo>
                    <a:pt x="1520390" y="72955"/>
                  </a:moveTo>
                  <a:cubicBezTo>
                    <a:pt x="1524404" y="72955"/>
                    <a:pt x="1527658" y="76209"/>
                    <a:pt x="1527658" y="80223"/>
                  </a:cubicBezTo>
                  <a:cubicBezTo>
                    <a:pt x="1527658" y="84237"/>
                    <a:pt x="1524404" y="87491"/>
                    <a:pt x="1520390" y="87491"/>
                  </a:cubicBezTo>
                  <a:cubicBezTo>
                    <a:pt x="1516376" y="87491"/>
                    <a:pt x="1513122" y="84237"/>
                    <a:pt x="1513122" y="80223"/>
                  </a:cubicBezTo>
                  <a:cubicBezTo>
                    <a:pt x="1513122" y="76209"/>
                    <a:pt x="1516376" y="72955"/>
                    <a:pt x="1520390" y="72955"/>
                  </a:cubicBezTo>
                  <a:close/>
                  <a:moveTo>
                    <a:pt x="1492144" y="72955"/>
                  </a:moveTo>
                  <a:cubicBezTo>
                    <a:pt x="1496158" y="72955"/>
                    <a:pt x="1499412" y="76209"/>
                    <a:pt x="1499412" y="80223"/>
                  </a:cubicBezTo>
                  <a:cubicBezTo>
                    <a:pt x="1499412" y="84237"/>
                    <a:pt x="1496158" y="87491"/>
                    <a:pt x="1492144" y="87491"/>
                  </a:cubicBezTo>
                  <a:cubicBezTo>
                    <a:pt x="1488130" y="87491"/>
                    <a:pt x="1484876" y="84237"/>
                    <a:pt x="1484876" y="80223"/>
                  </a:cubicBezTo>
                  <a:cubicBezTo>
                    <a:pt x="1484876" y="76209"/>
                    <a:pt x="1488130" y="72955"/>
                    <a:pt x="1492144" y="72955"/>
                  </a:cubicBezTo>
                  <a:close/>
                  <a:moveTo>
                    <a:pt x="1463899" y="72955"/>
                  </a:moveTo>
                  <a:cubicBezTo>
                    <a:pt x="1467913" y="72955"/>
                    <a:pt x="1471167" y="76209"/>
                    <a:pt x="1471167" y="80223"/>
                  </a:cubicBezTo>
                  <a:cubicBezTo>
                    <a:pt x="1471167" y="84237"/>
                    <a:pt x="1467913" y="87491"/>
                    <a:pt x="1463899" y="87491"/>
                  </a:cubicBezTo>
                  <a:cubicBezTo>
                    <a:pt x="1459885" y="87491"/>
                    <a:pt x="1456631" y="84237"/>
                    <a:pt x="1456631" y="80223"/>
                  </a:cubicBezTo>
                  <a:cubicBezTo>
                    <a:pt x="1456631" y="76209"/>
                    <a:pt x="1459885" y="72955"/>
                    <a:pt x="1463899" y="72955"/>
                  </a:cubicBezTo>
                  <a:close/>
                  <a:moveTo>
                    <a:pt x="1435653" y="72955"/>
                  </a:moveTo>
                  <a:cubicBezTo>
                    <a:pt x="1439667" y="72955"/>
                    <a:pt x="1442921" y="76209"/>
                    <a:pt x="1442921" y="80223"/>
                  </a:cubicBezTo>
                  <a:cubicBezTo>
                    <a:pt x="1442921" y="84237"/>
                    <a:pt x="1439667" y="87491"/>
                    <a:pt x="1435653" y="87491"/>
                  </a:cubicBezTo>
                  <a:cubicBezTo>
                    <a:pt x="1431639" y="87491"/>
                    <a:pt x="1428385" y="84237"/>
                    <a:pt x="1428385" y="80223"/>
                  </a:cubicBezTo>
                  <a:cubicBezTo>
                    <a:pt x="1428385" y="76209"/>
                    <a:pt x="1431639" y="72955"/>
                    <a:pt x="1435653" y="72955"/>
                  </a:cubicBezTo>
                  <a:close/>
                  <a:moveTo>
                    <a:pt x="1407408" y="72955"/>
                  </a:moveTo>
                  <a:cubicBezTo>
                    <a:pt x="1411422" y="72955"/>
                    <a:pt x="1414676" y="76209"/>
                    <a:pt x="1414676" y="80223"/>
                  </a:cubicBezTo>
                  <a:cubicBezTo>
                    <a:pt x="1414676" y="84237"/>
                    <a:pt x="1411422" y="87491"/>
                    <a:pt x="1407408" y="87491"/>
                  </a:cubicBezTo>
                  <a:cubicBezTo>
                    <a:pt x="1403394" y="87491"/>
                    <a:pt x="1400140" y="84237"/>
                    <a:pt x="1400140" y="80223"/>
                  </a:cubicBezTo>
                  <a:cubicBezTo>
                    <a:pt x="1400140" y="76209"/>
                    <a:pt x="1403394" y="72955"/>
                    <a:pt x="1407408" y="72955"/>
                  </a:cubicBezTo>
                  <a:close/>
                  <a:moveTo>
                    <a:pt x="1379162" y="72955"/>
                  </a:moveTo>
                  <a:cubicBezTo>
                    <a:pt x="1383176" y="72955"/>
                    <a:pt x="1386430" y="76209"/>
                    <a:pt x="1386430" y="80223"/>
                  </a:cubicBezTo>
                  <a:cubicBezTo>
                    <a:pt x="1386430" y="84237"/>
                    <a:pt x="1383176" y="87491"/>
                    <a:pt x="1379162" y="87491"/>
                  </a:cubicBezTo>
                  <a:cubicBezTo>
                    <a:pt x="1375148" y="87491"/>
                    <a:pt x="1371894" y="84237"/>
                    <a:pt x="1371894" y="80223"/>
                  </a:cubicBezTo>
                  <a:cubicBezTo>
                    <a:pt x="1371894" y="76209"/>
                    <a:pt x="1375148" y="72955"/>
                    <a:pt x="1379162" y="72955"/>
                  </a:cubicBezTo>
                  <a:close/>
                  <a:moveTo>
                    <a:pt x="1350917" y="72955"/>
                  </a:moveTo>
                  <a:cubicBezTo>
                    <a:pt x="1354931" y="72955"/>
                    <a:pt x="1358185" y="76209"/>
                    <a:pt x="1358185" y="80223"/>
                  </a:cubicBezTo>
                  <a:cubicBezTo>
                    <a:pt x="1358185" y="84237"/>
                    <a:pt x="1354931" y="87491"/>
                    <a:pt x="1350917" y="87491"/>
                  </a:cubicBezTo>
                  <a:cubicBezTo>
                    <a:pt x="1346903" y="87491"/>
                    <a:pt x="1343649" y="84237"/>
                    <a:pt x="1343649" y="80223"/>
                  </a:cubicBezTo>
                  <a:cubicBezTo>
                    <a:pt x="1343649" y="76209"/>
                    <a:pt x="1346903" y="72955"/>
                    <a:pt x="1350917" y="72955"/>
                  </a:cubicBezTo>
                  <a:close/>
                  <a:moveTo>
                    <a:pt x="1322671" y="72955"/>
                  </a:moveTo>
                  <a:cubicBezTo>
                    <a:pt x="1326685" y="72955"/>
                    <a:pt x="1329939" y="76209"/>
                    <a:pt x="1329939" y="80223"/>
                  </a:cubicBezTo>
                  <a:cubicBezTo>
                    <a:pt x="1329939" y="84237"/>
                    <a:pt x="1326685" y="87491"/>
                    <a:pt x="1322671" y="87491"/>
                  </a:cubicBezTo>
                  <a:cubicBezTo>
                    <a:pt x="1318657" y="87491"/>
                    <a:pt x="1315403" y="84237"/>
                    <a:pt x="1315403" y="80223"/>
                  </a:cubicBezTo>
                  <a:cubicBezTo>
                    <a:pt x="1315403" y="76209"/>
                    <a:pt x="1318657" y="72955"/>
                    <a:pt x="1322671" y="72955"/>
                  </a:cubicBezTo>
                  <a:close/>
                  <a:moveTo>
                    <a:pt x="1294426" y="72955"/>
                  </a:moveTo>
                  <a:cubicBezTo>
                    <a:pt x="1298440" y="72955"/>
                    <a:pt x="1301694" y="76209"/>
                    <a:pt x="1301694" y="80223"/>
                  </a:cubicBezTo>
                  <a:cubicBezTo>
                    <a:pt x="1301694" y="84237"/>
                    <a:pt x="1298440" y="87491"/>
                    <a:pt x="1294426" y="87491"/>
                  </a:cubicBezTo>
                  <a:cubicBezTo>
                    <a:pt x="1290412" y="87491"/>
                    <a:pt x="1287158" y="84237"/>
                    <a:pt x="1287158" y="80223"/>
                  </a:cubicBezTo>
                  <a:cubicBezTo>
                    <a:pt x="1287158" y="76209"/>
                    <a:pt x="1290412" y="72955"/>
                    <a:pt x="1294426" y="72955"/>
                  </a:cubicBezTo>
                  <a:close/>
                  <a:moveTo>
                    <a:pt x="1266180" y="72955"/>
                  </a:moveTo>
                  <a:cubicBezTo>
                    <a:pt x="1270194" y="72955"/>
                    <a:pt x="1273448" y="76209"/>
                    <a:pt x="1273448" y="80223"/>
                  </a:cubicBezTo>
                  <a:cubicBezTo>
                    <a:pt x="1273448" y="84237"/>
                    <a:pt x="1270194" y="87491"/>
                    <a:pt x="1266180" y="87491"/>
                  </a:cubicBezTo>
                  <a:cubicBezTo>
                    <a:pt x="1262166" y="87491"/>
                    <a:pt x="1258912" y="84237"/>
                    <a:pt x="1258912" y="80223"/>
                  </a:cubicBezTo>
                  <a:cubicBezTo>
                    <a:pt x="1258912" y="76209"/>
                    <a:pt x="1262166" y="72955"/>
                    <a:pt x="1266180" y="72955"/>
                  </a:cubicBezTo>
                  <a:close/>
                  <a:moveTo>
                    <a:pt x="1237935" y="72955"/>
                  </a:moveTo>
                  <a:cubicBezTo>
                    <a:pt x="1241949" y="72955"/>
                    <a:pt x="1245203" y="76209"/>
                    <a:pt x="1245203" y="80223"/>
                  </a:cubicBezTo>
                  <a:cubicBezTo>
                    <a:pt x="1245203" y="84237"/>
                    <a:pt x="1241949" y="87491"/>
                    <a:pt x="1237935" y="87491"/>
                  </a:cubicBezTo>
                  <a:cubicBezTo>
                    <a:pt x="1233921" y="87491"/>
                    <a:pt x="1230667" y="84237"/>
                    <a:pt x="1230667" y="80223"/>
                  </a:cubicBezTo>
                  <a:cubicBezTo>
                    <a:pt x="1230667" y="76209"/>
                    <a:pt x="1233921" y="72955"/>
                    <a:pt x="1237935" y="72955"/>
                  </a:cubicBezTo>
                  <a:close/>
                  <a:moveTo>
                    <a:pt x="1209689" y="72955"/>
                  </a:moveTo>
                  <a:cubicBezTo>
                    <a:pt x="1213703" y="72955"/>
                    <a:pt x="1216957" y="76209"/>
                    <a:pt x="1216957" y="80223"/>
                  </a:cubicBezTo>
                  <a:cubicBezTo>
                    <a:pt x="1216957" y="84237"/>
                    <a:pt x="1213703" y="87491"/>
                    <a:pt x="1209689" y="87491"/>
                  </a:cubicBezTo>
                  <a:cubicBezTo>
                    <a:pt x="1205675" y="87491"/>
                    <a:pt x="1202421" y="84237"/>
                    <a:pt x="1202421" y="80223"/>
                  </a:cubicBezTo>
                  <a:cubicBezTo>
                    <a:pt x="1202421" y="76209"/>
                    <a:pt x="1205675" y="72955"/>
                    <a:pt x="1209689" y="72955"/>
                  </a:cubicBezTo>
                  <a:close/>
                  <a:moveTo>
                    <a:pt x="1181444" y="72955"/>
                  </a:moveTo>
                  <a:cubicBezTo>
                    <a:pt x="1185458" y="72955"/>
                    <a:pt x="1188712" y="76209"/>
                    <a:pt x="1188712" y="80223"/>
                  </a:cubicBezTo>
                  <a:cubicBezTo>
                    <a:pt x="1188712" y="84237"/>
                    <a:pt x="1185458" y="87491"/>
                    <a:pt x="1181444" y="87491"/>
                  </a:cubicBezTo>
                  <a:cubicBezTo>
                    <a:pt x="1177430" y="87491"/>
                    <a:pt x="1174176" y="84237"/>
                    <a:pt x="1174176" y="80223"/>
                  </a:cubicBezTo>
                  <a:cubicBezTo>
                    <a:pt x="1174176" y="76209"/>
                    <a:pt x="1177430" y="72955"/>
                    <a:pt x="1181444" y="72955"/>
                  </a:cubicBezTo>
                  <a:close/>
                  <a:moveTo>
                    <a:pt x="1153198" y="72955"/>
                  </a:moveTo>
                  <a:cubicBezTo>
                    <a:pt x="1157212" y="72955"/>
                    <a:pt x="1160466" y="76209"/>
                    <a:pt x="1160466" y="80223"/>
                  </a:cubicBezTo>
                  <a:cubicBezTo>
                    <a:pt x="1160466" y="84237"/>
                    <a:pt x="1157212" y="87491"/>
                    <a:pt x="1153198" y="87491"/>
                  </a:cubicBezTo>
                  <a:cubicBezTo>
                    <a:pt x="1149184" y="87491"/>
                    <a:pt x="1145930" y="84237"/>
                    <a:pt x="1145930" y="80223"/>
                  </a:cubicBezTo>
                  <a:cubicBezTo>
                    <a:pt x="1145930" y="76209"/>
                    <a:pt x="1149184" y="72955"/>
                    <a:pt x="1153198" y="72955"/>
                  </a:cubicBezTo>
                  <a:close/>
                  <a:moveTo>
                    <a:pt x="1124953" y="72955"/>
                  </a:moveTo>
                  <a:cubicBezTo>
                    <a:pt x="1128967" y="72955"/>
                    <a:pt x="1132221" y="76209"/>
                    <a:pt x="1132221" y="80223"/>
                  </a:cubicBezTo>
                  <a:cubicBezTo>
                    <a:pt x="1132221" y="84237"/>
                    <a:pt x="1128967" y="87491"/>
                    <a:pt x="1124953" y="87491"/>
                  </a:cubicBezTo>
                  <a:cubicBezTo>
                    <a:pt x="1120939" y="87491"/>
                    <a:pt x="1117685" y="84237"/>
                    <a:pt x="1117685" y="80223"/>
                  </a:cubicBezTo>
                  <a:cubicBezTo>
                    <a:pt x="1117685" y="76209"/>
                    <a:pt x="1120939" y="72955"/>
                    <a:pt x="1124953" y="72955"/>
                  </a:cubicBezTo>
                  <a:close/>
                  <a:moveTo>
                    <a:pt x="1096707" y="72955"/>
                  </a:moveTo>
                  <a:cubicBezTo>
                    <a:pt x="1100721" y="72955"/>
                    <a:pt x="1103975" y="76209"/>
                    <a:pt x="1103975" y="80223"/>
                  </a:cubicBezTo>
                  <a:cubicBezTo>
                    <a:pt x="1103975" y="84237"/>
                    <a:pt x="1100721" y="87491"/>
                    <a:pt x="1096707" y="87491"/>
                  </a:cubicBezTo>
                  <a:cubicBezTo>
                    <a:pt x="1092693" y="87491"/>
                    <a:pt x="1089439" y="84237"/>
                    <a:pt x="1089439" y="80223"/>
                  </a:cubicBezTo>
                  <a:cubicBezTo>
                    <a:pt x="1089439" y="76209"/>
                    <a:pt x="1092693" y="72955"/>
                    <a:pt x="1096707" y="72955"/>
                  </a:cubicBezTo>
                  <a:close/>
                  <a:moveTo>
                    <a:pt x="1068462" y="72955"/>
                  </a:moveTo>
                  <a:cubicBezTo>
                    <a:pt x="1072476" y="72955"/>
                    <a:pt x="1075730" y="76209"/>
                    <a:pt x="1075730" y="80223"/>
                  </a:cubicBezTo>
                  <a:cubicBezTo>
                    <a:pt x="1075730" y="84237"/>
                    <a:pt x="1072476" y="87491"/>
                    <a:pt x="1068462" y="87491"/>
                  </a:cubicBezTo>
                  <a:cubicBezTo>
                    <a:pt x="1064448" y="87491"/>
                    <a:pt x="1061194" y="84237"/>
                    <a:pt x="1061194" y="80223"/>
                  </a:cubicBezTo>
                  <a:cubicBezTo>
                    <a:pt x="1061194" y="76209"/>
                    <a:pt x="1064448" y="72955"/>
                    <a:pt x="1068462" y="72955"/>
                  </a:cubicBezTo>
                  <a:close/>
                  <a:moveTo>
                    <a:pt x="1040216" y="72955"/>
                  </a:moveTo>
                  <a:cubicBezTo>
                    <a:pt x="1044230" y="72955"/>
                    <a:pt x="1047484" y="76209"/>
                    <a:pt x="1047484" y="80223"/>
                  </a:cubicBezTo>
                  <a:cubicBezTo>
                    <a:pt x="1047484" y="84237"/>
                    <a:pt x="1044230" y="87491"/>
                    <a:pt x="1040216" y="87491"/>
                  </a:cubicBezTo>
                  <a:cubicBezTo>
                    <a:pt x="1036202" y="87491"/>
                    <a:pt x="1032948" y="84237"/>
                    <a:pt x="1032948" y="80223"/>
                  </a:cubicBezTo>
                  <a:cubicBezTo>
                    <a:pt x="1032948" y="76209"/>
                    <a:pt x="1036202" y="72955"/>
                    <a:pt x="1040216" y="72955"/>
                  </a:cubicBezTo>
                  <a:close/>
                  <a:moveTo>
                    <a:pt x="1011971" y="72955"/>
                  </a:moveTo>
                  <a:cubicBezTo>
                    <a:pt x="1015985" y="72955"/>
                    <a:pt x="1019239" y="76209"/>
                    <a:pt x="1019239" y="80223"/>
                  </a:cubicBezTo>
                  <a:cubicBezTo>
                    <a:pt x="1019239" y="84237"/>
                    <a:pt x="1015985" y="87491"/>
                    <a:pt x="1011971" y="87491"/>
                  </a:cubicBezTo>
                  <a:cubicBezTo>
                    <a:pt x="1007958" y="87491"/>
                    <a:pt x="1004704" y="84237"/>
                    <a:pt x="1004704" y="80223"/>
                  </a:cubicBezTo>
                  <a:cubicBezTo>
                    <a:pt x="1004704" y="76209"/>
                    <a:pt x="1007958" y="72955"/>
                    <a:pt x="1011971" y="72955"/>
                  </a:cubicBezTo>
                  <a:close/>
                  <a:moveTo>
                    <a:pt x="983725" y="72955"/>
                  </a:moveTo>
                  <a:cubicBezTo>
                    <a:pt x="987739" y="72955"/>
                    <a:pt x="990993" y="76209"/>
                    <a:pt x="990993" y="80223"/>
                  </a:cubicBezTo>
                  <a:cubicBezTo>
                    <a:pt x="990993" y="84237"/>
                    <a:pt x="987739" y="87491"/>
                    <a:pt x="983725" y="87491"/>
                  </a:cubicBezTo>
                  <a:cubicBezTo>
                    <a:pt x="979711" y="87491"/>
                    <a:pt x="976457" y="84237"/>
                    <a:pt x="976457" y="80223"/>
                  </a:cubicBezTo>
                  <a:cubicBezTo>
                    <a:pt x="976457" y="76209"/>
                    <a:pt x="979711" y="72955"/>
                    <a:pt x="983725" y="72955"/>
                  </a:cubicBezTo>
                  <a:close/>
                  <a:moveTo>
                    <a:pt x="955480" y="72955"/>
                  </a:moveTo>
                  <a:cubicBezTo>
                    <a:pt x="959494" y="72955"/>
                    <a:pt x="962748" y="76209"/>
                    <a:pt x="962748" y="80223"/>
                  </a:cubicBezTo>
                  <a:cubicBezTo>
                    <a:pt x="962748" y="84237"/>
                    <a:pt x="959494" y="87491"/>
                    <a:pt x="955480" y="87491"/>
                  </a:cubicBezTo>
                  <a:cubicBezTo>
                    <a:pt x="951466" y="87491"/>
                    <a:pt x="948213" y="84237"/>
                    <a:pt x="948213" y="80223"/>
                  </a:cubicBezTo>
                  <a:cubicBezTo>
                    <a:pt x="948213" y="76209"/>
                    <a:pt x="951466" y="72955"/>
                    <a:pt x="955480" y="72955"/>
                  </a:cubicBezTo>
                  <a:close/>
                  <a:moveTo>
                    <a:pt x="927234" y="72955"/>
                  </a:moveTo>
                  <a:cubicBezTo>
                    <a:pt x="931248" y="72955"/>
                    <a:pt x="934502" y="76209"/>
                    <a:pt x="934502" y="80223"/>
                  </a:cubicBezTo>
                  <a:cubicBezTo>
                    <a:pt x="934502" y="84237"/>
                    <a:pt x="931248" y="87491"/>
                    <a:pt x="927234" y="87491"/>
                  </a:cubicBezTo>
                  <a:cubicBezTo>
                    <a:pt x="923220" y="87491"/>
                    <a:pt x="919966" y="84237"/>
                    <a:pt x="919966" y="80223"/>
                  </a:cubicBezTo>
                  <a:cubicBezTo>
                    <a:pt x="919966" y="76209"/>
                    <a:pt x="923220" y="72955"/>
                    <a:pt x="927234" y="72955"/>
                  </a:cubicBezTo>
                  <a:close/>
                  <a:moveTo>
                    <a:pt x="898990" y="72955"/>
                  </a:moveTo>
                  <a:cubicBezTo>
                    <a:pt x="903003" y="72955"/>
                    <a:pt x="906257" y="76209"/>
                    <a:pt x="906257" y="80223"/>
                  </a:cubicBezTo>
                  <a:cubicBezTo>
                    <a:pt x="906257" y="84237"/>
                    <a:pt x="903003" y="87491"/>
                    <a:pt x="898990" y="87491"/>
                  </a:cubicBezTo>
                  <a:cubicBezTo>
                    <a:pt x="894976" y="87491"/>
                    <a:pt x="891722" y="84237"/>
                    <a:pt x="891722" y="80223"/>
                  </a:cubicBezTo>
                  <a:cubicBezTo>
                    <a:pt x="891722" y="76209"/>
                    <a:pt x="894976" y="72955"/>
                    <a:pt x="898990" y="72955"/>
                  </a:cubicBezTo>
                  <a:close/>
                  <a:moveTo>
                    <a:pt x="870743" y="72955"/>
                  </a:moveTo>
                  <a:cubicBezTo>
                    <a:pt x="874757" y="72955"/>
                    <a:pt x="878011" y="76209"/>
                    <a:pt x="878011" y="80223"/>
                  </a:cubicBezTo>
                  <a:cubicBezTo>
                    <a:pt x="878011" y="84237"/>
                    <a:pt x="874757" y="87491"/>
                    <a:pt x="870743" y="87491"/>
                  </a:cubicBezTo>
                  <a:cubicBezTo>
                    <a:pt x="866729" y="87491"/>
                    <a:pt x="863475" y="84237"/>
                    <a:pt x="863475" y="80223"/>
                  </a:cubicBezTo>
                  <a:cubicBezTo>
                    <a:pt x="863475" y="76209"/>
                    <a:pt x="866729" y="72955"/>
                    <a:pt x="870743" y="72955"/>
                  </a:cubicBezTo>
                  <a:close/>
                  <a:moveTo>
                    <a:pt x="842499" y="72955"/>
                  </a:moveTo>
                  <a:cubicBezTo>
                    <a:pt x="846513" y="72955"/>
                    <a:pt x="849766" y="76209"/>
                    <a:pt x="849766" y="80223"/>
                  </a:cubicBezTo>
                  <a:cubicBezTo>
                    <a:pt x="849766" y="84237"/>
                    <a:pt x="846513" y="87491"/>
                    <a:pt x="842499" y="87491"/>
                  </a:cubicBezTo>
                  <a:cubicBezTo>
                    <a:pt x="838485" y="87491"/>
                    <a:pt x="835231" y="84237"/>
                    <a:pt x="835231" y="80223"/>
                  </a:cubicBezTo>
                  <a:cubicBezTo>
                    <a:pt x="835231" y="76209"/>
                    <a:pt x="838485" y="72955"/>
                    <a:pt x="842499" y="72955"/>
                  </a:cubicBezTo>
                  <a:close/>
                  <a:moveTo>
                    <a:pt x="814252" y="72955"/>
                  </a:moveTo>
                  <a:cubicBezTo>
                    <a:pt x="818266" y="72955"/>
                    <a:pt x="821520" y="76209"/>
                    <a:pt x="821520" y="80223"/>
                  </a:cubicBezTo>
                  <a:cubicBezTo>
                    <a:pt x="821520" y="84237"/>
                    <a:pt x="818266" y="87491"/>
                    <a:pt x="814252" y="87491"/>
                  </a:cubicBezTo>
                  <a:cubicBezTo>
                    <a:pt x="810239" y="87491"/>
                    <a:pt x="806984" y="84237"/>
                    <a:pt x="806984" y="80223"/>
                  </a:cubicBezTo>
                  <a:cubicBezTo>
                    <a:pt x="806984" y="76209"/>
                    <a:pt x="810239" y="72955"/>
                    <a:pt x="814252" y="72955"/>
                  </a:cubicBezTo>
                  <a:close/>
                  <a:moveTo>
                    <a:pt x="786008" y="72955"/>
                  </a:moveTo>
                  <a:cubicBezTo>
                    <a:pt x="790022" y="72955"/>
                    <a:pt x="793276" y="76209"/>
                    <a:pt x="793276" y="80223"/>
                  </a:cubicBezTo>
                  <a:cubicBezTo>
                    <a:pt x="793276" y="84237"/>
                    <a:pt x="790022" y="87491"/>
                    <a:pt x="786008" y="87491"/>
                  </a:cubicBezTo>
                  <a:cubicBezTo>
                    <a:pt x="781994" y="87491"/>
                    <a:pt x="778740" y="84237"/>
                    <a:pt x="778740" y="80223"/>
                  </a:cubicBezTo>
                  <a:cubicBezTo>
                    <a:pt x="778740" y="76209"/>
                    <a:pt x="781994" y="72955"/>
                    <a:pt x="786008" y="72955"/>
                  </a:cubicBezTo>
                  <a:close/>
                  <a:moveTo>
                    <a:pt x="757761" y="72955"/>
                  </a:moveTo>
                  <a:cubicBezTo>
                    <a:pt x="761775" y="72955"/>
                    <a:pt x="765029" y="76209"/>
                    <a:pt x="765029" y="80223"/>
                  </a:cubicBezTo>
                  <a:cubicBezTo>
                    <a:pt x="765029" y="84237"/>
                    <a:pt x="761775" y="87491"/>
                    <a:pt x="757761" y="87491"/>
                  </a:cubicBezTo>
                  <a:cubicBezTo>
                    <a:pt x="753747" y="87491"/>
                    <a:pt x="750493" y="84237"/>
                    <a:pt x="750493" y="80223"/>
                  </a:cubicBezTo>
                  <a:cubicBezTo>
                    <a:pt x="750493" y="76209"/>
                    <a:pt x="753747" y="72955"/>
                    <a:pt x="757761" y="72955"/>
                  </a:cubicBezTo>
                  <a:close/>
                  <a:moveTo>
                    <a:pt x="729517" y="72955"/>
                  </a:moveTo>
                  <a:cubicBezTo>
                    <a:pt x="733531" y="72955"/>
                    <a:pt x="736785" y="76209"/>
                    <a:pt x="736785" y="80223"/>
                  </a:cubicBezTo>
                  <a:cubicBezTo>
                    <a:pt x="736785" y="84237"/>
                    <a:pt x="733531" y="87491"/>
                    <a:pt x="729517" y="87491"/>
                  </a:cubicBezTo>
                  <a:cubicBezTo>
                    <a:pt x="725503" y="87491"/>
                    <a:pt x="722249" y="84237"/>
                    <a:pt x="722249" y="80223"/>
                  </a:cubicBezTo>
                  <a:cubicBezTo>
                    <a:pt x="722249" y="76209"/>
                    <a:pt x="725503" y="72955"/>
                    <a:pt x="729517" y="72955"/>
                  </a:cubicBezTo>
                  <a:close/>
                  <a:moveTo>
                    <a:pt x="701270" y="72955"/>
                  </a:moveTo>
                  <a:cubicBezTo>
                    <a:pt x="705284" y="72955"/>
                    <a:pt x="708538" y="76209"/>
                    <a:pt x="708538" y="80223"/>
                  </a:cubicBezTo>
                  <a:cubicBezTo>
                    <a:pt x="708538" y="84237"/>
                    <a:pt x="705284" y="87491"/>
                    <a:pt x="701270" y="87491"/>
                  </a:cubicBezTo>
                  <a:cubicBezTo>
                    <a:pt x="697256" y="87491"/>
                    <a:pt x="694002" y="84237"/>
                    <a:pt x="694002" y="80223"/>
                  </a:cubicBezTo>
                  <a:cubicBezTo>
                    <a:pt x="694002" y="76209"/>
                    <a:pt x="697256" y="72955"/>
                    <a:pt x="701270" y="72955"/>
                  </a:cubicBezTo>
                  <a:close/>
                  <a:moveTo>
                    <a:pt x="673026" y="72955"/>
                  </a:moveTo>
                  <a:cubicBezTo>
                    <a:pt x="677040" y="72955"/>
                    <a:pt x="680294" y="76209"/>
                    <a:pt x="680294" y="80223"/>
                  </a:cubicBezTo>
                  <a:cubicBezTo>
                    <a:pt x="680294" y="84237"/>
                    <a:pt x="677040" y="87491"/>
                    <a:pt x="673026" y="87491"/>
                  </a:cubicBezTo>
                  <a:cubicBezTo>
                    <a:pt x="669012" y="87491"/>
                    <a:pt x="665758" y="84237"/>
                    <a:pt x="665758" y="80223"/>
                  </a:cubicBezTo>
                  <a:cubicBezTo>
                    <a:pt x="665758" y="76209"/>
                    <a:pt x="669012" y="72955"/>
                    <a:pt x="673026" y="72955"/>
                  </a:cubicBezTo>
                  <a:close/>
                  <a:moveTo>
                    <a:pt x="644779" y="72955"/>
                  </a:moveTo>
                  <a:cubicBezTo>
                    <a:pt x="648793" y="72955"/>
                    <a:pt x="652047" y="76209"/>
                    <a:pt x="652047" y="80223"/>
                  </a:cubicBezTo>
                  <a:cubicBezTo>
                    <a:pt x="652047" y="84237"/>
                    <a:pt x="648793" y="87491"/>
                    <a:pt x="644779" y="87491"/>
                  </a:cubicBezTo>
                  <a:cubicBezTo>
                    <a:pt x="640765" y="87491"/>
                    <a:pt x="637511" y="84237"/>
                    <a:pt x="637511" y="80223"/>
                  </a:cubicBezTo>
                  <a:cubicBezTo>
                    <a:pt x="637511" y="76209"/>
                    <a:pt x="640765" y="72955"/>
                    <a:pt x="644779" y="72955"/>
                  </a:cubicBezTo>
                  <a:close/>
                  <a:moveTo>
                    <a:pt x="616535" y="72955"/>
                  </a:moveTo>
                  <a:cubicBezTo>
                    <a:pt x="620549" y="72955"/>
                    <a:pt x="623803" y="76209"/>
                    <a:pt x="623803" y="80223"/>
                  </a:cubicBezTo>
                  <a:cubicBezTo>
                    <a:pt x="623803" y="84237"/>
                    <a:pt x="620549" y="87491"/>
                    <a:pt x="616535" y="87491"/>
                  </a:cubicBezTo>
                  <a:cubicBezTo>
                    <a:pt x="612521" y="87491"/>
                    <a:pt x="609267" y="84237"/>
                    <a:pt x="609267" y="80223"/>
                  </a:cubicBezTo>
                  <a:cubicBezTo>
                    <a:pt x="609267" y="76209"/>
                    <a:pt x="612521" y="72955"/>
                    <a:pt x="616535" y="72955"/>
                  </a:cubicBezTo>
                  <a:close/>
                  <a:moveTo>
                    <a:pt x="588288" y="72955"/>
                  </a:moveTo>
                  <a:cubicBezTo>
                    <a:pt x="592302" y="72955"/>
                    <a:pt x="595556" y="76209"/>
                    <a:pt x="595556" y="80223"/>
                  </a:cubicBezTo>
                  <a:cubicBezTo>
                    <a:pt x="595556" y="84237"/>
                    <a:pt x="592302" y="87491"/>
                    <a:pt x="588288" y="87491"/>
                  </a:cubicBezTo>
                  <a:cubicBezTo>
                    <a:pt x="584274" y="87491"/>
                    <a:pt x="581021" y="84237"/>
                    <a:pt x="581021" y="80223"/>
                  </a:cubicBezTo>
                  <a:cubicBezTo>
                    <a:pt x="581021" y="76209"/>
                    <a:pt x="584274" y="72955"/>
                    <a:pt x="588288" y="72955"/>
                  </a:cubicBezTo>
                  <a:close/>
                  <a:moveTo>
                    <a:pt x="560044" y="72955"/>
                  </a:moveTo>
                  <a:cubicBezTo>
                    <a:pt x="564058" y="72955"/>
                    <a:pt x="567312" y="76209"/>
                    <a:pt x="567312" y="80223"/>
                  </a:cubicBezTo>
                  <a:cubicBezTo>
                    <a:pt x="567312" y="84237"/>
                    <a:pt x="564058" y="87491"/>
                    <a:pt x="560044" y="87491"/>
                  </a:cubicBezTo>
                  <a:cubicBezTo>
                    <a:pt x="556030" y="87491"/>
                    <a:pt x="552776" y="84237"/>
                    <a:pt x="552776" y="80223"/>
                  </a:cubicBezTo>
                  <a:cubicBezTo>
                    <a:pt x="552776" y="76209"/>
                    <a:pt x="556030" y="72955"/>
                    <a:pt x="560044" y="72955"/>
                  </a:cubicBezTo>
                  <a:close/>
                  <a:moveTo>
                    <a:pt x="531797" y="72955"/>
                  </a:moveTo>
                  <a:cubicBezTo>
                    <a:pt x="535811" y="72955"/>
                    <a:pt x="539065" y="76209"/>
                    <a:pt x="539065" y="80223"/>
                  </a:cubicBezTo>
                  <a:cubicBezTo>
                    <a:pt x="539065" y="84237"/>
                    <a:pt x="535811" y="87491"/>
                    <a:pt x="531797" y="87491"/>
                  </a:cubicBezTo>
                  <a:cubicBezTo>
                    <a:pt x="527783" y="87491"/>
                    <a:pt x="524530" y="84237"/>
                    <a:pt x="524530" y="80223"/>
                  </a:cubicBezTo>
                  <a:cubicBezTo>
                    <a:pt x="524530" y="76209"/>
                    <a:pt x="527783" y="72955"/>
                    <a:pt x="531797" y="72955"/>
                  </a:cubicBezTo>
                  <a:close/>
                  <a:moveTo>
                    <a:pt x="503553" y="72955"/>
                  </a:moveTo>
                  <a:cubicBezTo>
                    <a:pt x="507567" y="72955"/>
                    <a:pt x="510821" y="76209"/>
                    <a:pt x="510821" y="80223"/>
                  </a:cubicBezTo>
                  <a:cubicBezTo>
                    <a:pt x="510821" y="84237"/>
                    <a:pt x="507567" y="87491"/>
                    <a:pt x="503553" y="87491"/>
                  </a:cubicBezTo>
                  <a:cubicBezTo>
                    <a:pt x="499539" y="87491"/>
                    <a:pt x="496285" y="84237"/>
                    <a:pt x="496285" y="80223"/>
                  </a:cubicBezTo>
                  <a:cubicBezTo>
                    <a:pt x="496285" y="76209"/>
                    <a:pt x="499539" y="72955"/>
                    <a:pt x="503553" y="72955"/>
                  </a:cubicBezTo>
                  <a:close/>
                  <a:moveTo>
                    <a:pt x="475306" y="72955"/>
                  </a:moveTo>
                  <a:cubicBezTo>
                    <a:pt x="479320" y="72955"/>
                    <a:pt x="482574" y="76209"/>
                    <a:pt x="482574" y="80223"/>
                  </a:cubicBezTo>
                  <a:cubicBezTo>
                    <a:pt x="482574" y="84237"/>
                    <a:pt x="479320" y="87491"/>
                    <a:pt x="475306" y="87491"/>
                  </a:cubicBezTo>
                  <a:cubicBezTo>
                    <a:pt x="471292" y="87491"/>
                    <a:pt x="468038" y="84237"/>
                    <a:pt x="468038" y="80223"/>
                  </a:cubicBezTo>
                  <a:cubicBezTo>
                    <a:pt x="468038" y="76209"/>
                    <a:pt x="471292" y="72955"/>
                    <a:pt x="475306" y="72955"/>
                  </a:cubicBezTo>
                  <a:close/>
                  <a:moveTo>
                    <a:pt x="447062" y="72955"/>
                  </a:moveTo>
                  <a:cubicBezTo>
                    <a:pt x="451076" y="72955"/>
                    <a:pt x="454330" y="76209"/>
                    <a:pt x="454330" y="80223"/>
                  </a:cubicBezTo>
                  <a:cubicBezTo>
                    <a:pt x="454330" y="84237"/>
                    <a:pt x="451076" y="87491"/>
                    <a:pt x="447062" y="87491"/>
                  </a:cubicBezTo>
                  <a:cubicBezTo>
                    <a:pt x="443048" y="87491"/>
                    <a:pt x="439794" y="84237"/>
                    <a:pt x="439794" y="80223"/>
                  </a:cubicBezTo>
                  <a:cubicBezTo>
                    <a:pt x="439794" y="76209"/>
                    <a:pt x="443048" y="72955"/>
                    <a:pt x="447062" y="72955"/>
                  </a:cubicBezTo>
                  <a:close/>
                  <a:moveTo>
                    <a:pt x="418815" y="72955"/>
                  </a:moveTo>
                  <a:cubicBezTo>
                    <a:pt x="422829" y="72955"/>
                    <a:pt x="426083" y="76209"/>
                    <a:pt x="426083" y="80223"/>
                  </a:cubicBezTo>
                  <a:cubicBezTo>
                    <a:pt x="426083" y="84237"/>
                    <a:pt x="422829" y="87491"/>
                    <a:pt x="418815" y="87491"/>
                  </a:cubicBezTo>
                  <a:cubicBezTo>
                    <a:pt x="414802" y="87491"/>
                    <a:pt x="411548" y="84237"/>
                    <a:pt x="411548" y="80223"/>
                  </a:cubicBezTo>
                  <a:cubicBezTo>
                    <a:pt x="411548" y="76209"/>
                    <a:pt x="414802" y="72955"/>
                    <a:pt x="418815" y="72955"/>
                  </a:cubicBezTo>
                  <a:close/>
                  <a:moveTo>
                    <a:pt x="390571" y="72955"/>
                  </a:moveTo>
                  <a:cubicBezTo>
                    <a:pt x="394585" y="72955"/>
                    <a:pt x="397839" y="76209"/>
                    <a:pt x="397839" y="80223"/>
                  </a:cubicBezTo>
                  <a:cubicBezTo>
                    <a:pt x="397839" y="84237"/>
                    <a:pt x="394585" y="87491"/>
                    <a:pt x="390571" y="87491"/>
                  </a:cubicBezTo>
                  <a:cubicBezTo>
                    <a:pt x="386557" y="87491"/>
                    <a:pt x="383303" y="84237"/>
                    <a:pt x="383303" y="80223"/>
                  </a:cubicBezTo>
                  <a:cubicBezTo>
                    <a:pt x="383303" y="76209"/>
                    <a:pt x="386557" y="72955"/>
                    <a:pt x="390571" y="72955"/>
                  </a:cubicBezTo>
                  <a:close/>
                  <a:moveTo>
                    <a:pt x="362324" y="72955"/>
                  </a:moveTo>
                  <a:cubicBezTo>
                    <a:pt x="366339" y="72955"/>
                    <a:pt x="369592" y="76209"/>
                    <a:pt x="369592" y="80223"/>
                  </a:cubicBezTo>
                  <a:cubicBezTo>
                    <a:pt x="369592" y="84237"/>
                    <a:pt x="366339" y="87491"/>
                    <a:pt x="362324" y="87491"/>
                  </a:cubicBezTo>
                  <a:cubicBezTo>
                    <a:pt x="358310" y="87491"/>
                    <a:pt x="355057" y="84237"/>
                    <a:pt x="355057" y="80223"/>
                  </a:cubicBezTo>
                  <a:cubicBezTo>
                    <a:pt x="355057" y="76209"/>
                    <a:pt x="358310" y="72955"/>
                    <a:pt x="362324" y="72955"/>
                  </a:cubicBezTo>
                  <a:close/>
                  <a:moveTo>
                    <a:pt x="334080" y="72955"/>
                  </a:moveTo>
                  <a:cubicBezTo>
                    <a:pt x="338094" y="72955"/>
                    <a:pt x="341348" y="76209"/>
                    <a:pt x="341348" y="80223"/>
                  </a:cubicBezTo>
                  <a:cubicBezTo>
                    <a:pt x="341348" y="84237"/>
                    <a:pt x="338094" y="87491"/>
                    <a:pt x="334080" y="87491"/>
                  </a:cubicBezTo>
                  <a:cubicBezTo>
                    <a:pt x="330066" y="87491"/>
                    <a:pt x="326812" y="84237"/>
                    <a:pt x="326812" y="80223"/>
                  </a:cubicBezTo>
                  <a:cubicBezTo>
                    <a:pt x="326812" y="76209"/>
                    <a:pt x="330066" y="72955"/>
                    <a:pt x="334080" y="72955"/>
                  </a:cubicBezTo>
                  <a:close/>
                  <a:moveTo>
                    <a:pt x="305833" y="72955"/>
                  </a:moveTo>
                  <a:cubicBezTo>
                    <a:pt x="309848" y="72955"/>
                    <a:pt x="313102" y="76209"/>
                    <a:pt x="313102" y="80223"/>
                  </a:cubicBezTo>
                  <a:cubicBezTo>
                    <a:pt x="313102" y="84237"/>
                    <a:pt x="309848" y="87491"/>
                    <a:pt x="305833" y="87491"/>
                  </a:cubicBezTo>
                  <a:cubicBezTo>
                    <a:pt x="301820" y="87491"/>
                    <a:pt x="298566" y="84237"/>
                    <a:pt x="298566" y="80223"/>
                  </a:cubicBezTo>
                  <a:cubicBezTo>
                    <a:pt x="298566" y="76209"/>
                    <a:pt x="301820" y="72955"/>
                    <a:pt x="305833" y="72955"/>
                  </a:cubicBezTo>
                  <a:close/>
                  <a:moveTo>
                    <a:pt x="277589" y="72955"/>
                  </a:moveTo>
                  <a:cubicBezTo>
                    <a:pt x="281603" y="72955"/>
                    <a:pt x="284857" y="76209"/>
                    <a:pt x="284857" y="80223"/>
                  </a:cubicBezTo>
                  <a:cubicBezTo>
                    <a:pt x="284857" y="84237"/>
                    <a:pt x="281603" y="87491"/>
                    <a:pt x="277589" y="87491"/>
                  </a:cubicBezTo>
                  <a:cubicBezTo>
                    <a:pt x="273575" y="87491"/>
                    <a:pt x="270321" y="84237"/>
                    <a:pt x="270321" y="80223"/>
                  </a:cubicBezTo>
                  <a:cubicBezTo>
                    <a:pt x="270321" y="76209"/>
                    <a:pt x="273575" y="72955"/>
                    <a:pt x="277589" y="72955"/>
                  </a:cubicBezTo>
                  <a:close/>
                  <a:moveTo>
                    <a:pt x="249343" y="72955"/>
                  </a:moveTo>
                  <a:cubicBezTo>
                    <a:pt x="253356" y="72955"/>
                    <a:pt x="256610" y="76209"/>
                    <a:pt x="256610" y="80223"/>
                  </a:cubicBezTo>
                  <a:cubicBezTo>
                    <a:pt x="256610" y="84237"/>
                    <a:pt x="253356" y="87491"/>
                    <a:pt x="249343" y="87491"/>
                  </a:cubicBezTo>
                  <a:cubicBezTo>
                    <a:pt x="245329" y="87491"/>
                    <a:pt x="242075" y="84237"/>
                    <a:pt x="242075" y="80223"/>
                  </a:cubicBezTo>
                  <a:cubicBezTo>
                    <a:pt x="242075" y="76209"/>
                    <a:pt x="245329" y="72955"/>
                    <a:pt x="249343" y="72955"/>
                  </a:cubicBezTo>
                  <a:close/>
                  <a:moveTo>
                    <a:pt x="221098" y="72955"/>
                  </a:moveTo>
                  <a:cubicBezTo>
                    <a:pt x="225112" y="72955"/>
                    <a:pt x="228366" y="76209"/>
                    <a:pt x="228366" y="80223"/>
                  </a:cubicBezTo>
                  <a:cubicBezTo>
                    <a:pt x="228366" y="84237"/>
                    <a:pt x="225112" y="87491"/>
                    <a:pt x="221098" y="87491"/>
                  </a:cubicBezTo>
                  <a:cubicBezTo>
                    <a:pt x="217084" y="87491"/>
                    <a:pt x="213830" y="84237"/>
                    <a:pt x="213830" y="80223"/>
                  </a:cubicBezTo>
                  <a:cubicBezTo>
                    <a:pt x="213830" y="76209"/>
                    <a:pt x="217084" y="72955"/>
                    <a:pt x="221098" y="72955"/>
                  </a:cubicBezTo>
                  <a:close/>
                  <a:moveTo>
                    <a:pt x="192852" y="72955"/>
                  </a:moveTo>
                  <a:cubicBezTo>
                    <a:pt x="196866" y="72955"/>
                    <a:pt x="200120" y="76209"/>
                    <a:pt x="200120" y="80223"/>
                  </a:cubicBezTo>
                  <a:cubicBezTo>
                    <a:pt x="200120" y="84237"/>
                    <a:pt x="196866" y="87491"/>
                    <a:pt x="192852" y="87491"/>
                  </a:cubicBezTo>
                  <a:cubicBezTo>
                    <a:pt x="188838" y="87491"/>
                    <a:pt x="185584" y="84237"/>
                    <a:pt x="185584" y="80223"/>
                  </a:cubicBezTo>
                  <a:cubicBezTo>
                    <a:pt x="185584" y="76209"/>
                    <a:pt x="188838" y="72955"/>
                    <a:pt x="192852" y="72955"/>
                  </a:cubicBezTo>
                  <a:close/>
                  <a:moveTo>
                    <a:pt x="164606" y="72955"/>
                  </a:moveTo>
                  <a:cubicBezTo>
                    <a:pt x="168620" y="72955"/>
                    <a:pt x="171874" y="76209"/>
                    <a:pt x="171874" y="80223"/>
                  </a:cubicBezTo>
                  <a:cubicBezTo>
                    <a:pt x="171874" y="84237"/>
                    <a:pt x="168620" y="87491"/>
                    <a:pt x="164606" y="87491"/>
                  </a:cubicBezTo>
                  <a:cubicBezTo>
                    <a:pt x="160592" y="87491"/>
                    <a:pt x="157338" y="84237"/>
                    <a:pt x="157338" y="80223"/>
                  </a:cubicBezTo>
                  <a:cubicBezTo>
                    <a:pt x="157338" y="76209"/>
                    <a:pt x="160592" y="72955"/>
                    <a:pt x="164606" y="72955"/>
                  </a:cubicBezTo>
                  <a:close/>
                  <a:moveTo>
                    <a:pt x="136361" y="72955"/>
                  </a:moveTo>
                  <a:cubicBezTo>
                    <a:pt x="140375" y="72955"/>
                    <a:pt x="143629" y="76209"/>
                    <a:pt x="143629" y="80223"/>
                  </a:cubicBezTo>
                  <a:cubicBezTo>
                    <a:pt x="143629" y="84237"/>
                    <a:pt x="140375" y="87491"/>
                    <a:pt x="136361" y="87491"/>
                  </a:cubicBezTo>
                  <a:cubicBezTo>
                    <a:pt x="132347" y="87491"/>
                    <a:pt x="129093" y="84237"/>
                    <a:pt x="129093" y="80223"/>
                  </a:cubicBezTo>
                  <a:cubicBezTo>
                    <a:pt x="129093" y="76209"/>
                    <a:pt x="132347" y="72955"/>
                    <a:pt x="136361" y="72955"/>
                  </a:cubicBezTo>
                  <a:close/>
                  <a:moveTo>
                    <a:pt x="108116" y="72955"/>
                  </a:moveTo>
                  <a:cubicBezTo>
                    <a:pt x="112129" y="72955"/>
                    <a:pt x="115383" y="76209"/>
                    <a:pt x="115383" y="80223"/>
                  </a:cubicBezTo>
                  <a:cubicBezTo>
                    <a:pt x="115383" y="84237"/>
                    <a:pt x="112129" y="87491"/>
                    <a:pt x="108116" y="87491"/>
                  </a:cubicBezTo>
                  <a:cubicBezTo>
                    <a:pt x="104102" y="87491"/>
                    <a:pt x="100848" y="84237"/>
                    <a:pt x="100848" y="80223"/>
                  </a:cubicBezTo>
                  <a:cubicBezTo>
                    <a:pt x="100848" y="76209"/>
                    <a:pt x="104102" y="72955"/>
                    <a:pt x="108116" y="72955"/>
                  </a:cubicBezTo>
                  <a:close/>
                  <a:moveTo>
                    <a:pt x="79870" y="72955"/>
                  </a:moveTo>
                  <a:cubicBezTo>
                    <a:pt x="83884" y="72955"/>
                    <a:pt x="87138" y="76209"/>
                    <a:pt x="87138" y="80223"/>
                  </a:cubicBezTo>
                  <a:cubicBezTo>
                    <a:pt x="87138" y="84237"/>
                    <a:pt x="83884" y="87491"/>
                    <a:pt x="79870" y="87491"/>
                  </a:cubicBezTo>
                  <a:cubicBezTo>
                    <a:pt x="75856" y="87491"/>
                    <a:pt x="72602" y="84237"/>
                    <a:pt x="72602" y="80223"/>
                  </a:cubicBezTo>
                  <a:cubicBezTo>
                    <a:pt x="72602" y="76209"/>
                    <a:pt x="75856" y="72955"/>
                    <a:pt x="79870" y="72955"/>
                  </a:cubicBezTo>
                  <a:close/>
                  <a:moveTo>
                    <a:pt x="51625" y="72955"/>
                  </a:moveTo>
                  <a:cubicBezTo>
                    <a:pt x="55638" y="72955"/>
                    <a:pt x="58893" y="76209"/>
                    <a:pt x="58893" y="80223"/>
                  </a:cubicBezTo>
                  <a:cubicBezTo>
                    <a:pt x="58893" y="84237"/>
                    <a:pt x="55638" y="87491"/>
                    <a:pt x="51625" y="87491"/>
                  </a:cubicBezTo>
                  <a:cubicBezTo>
                    <a:pt x="47611" y="87491"/>
                    <a:pt x="44357" y="84237"/>
                    <a:pt x="44357" y="80223"/>
                  </a:cubicBezTo>
                  <a:cubicBezTo>
                    <a:pt x="44357" y="76209"/>
                    <a:pt x="47611" y="72955"/>
                    <a:pt x="51625" y="72955"/>
                  </a:cubicBezTo>
                  <a:close/>
                  <a:moveTo>
                    <a:pt x="23379" y="72955"/>
                  </a:moveTo>
                  <a:cubicBezTo>
                    <a:pt x="27393" y="72955"/>
                    <a:pt x="30647" y="76209"/>
                    <a:pt x="30647" y="80223"/>
                  </a:cubicBezTo>
                  <a:cubicBezTo>
                    <a:pt x="30647" y="84237"/>
                    <a:pt x="27393" y="87491"/>
                    <a:pt x="23379" y="87491"/>
                  </a:cubicBezTo>
                  <a:cubicBezTo>
                    <a:pt x="19365" y="87491"/>
                    <a:pt x="16111" y="84237"/>
                    <a:pt x="16111" y="80223"/>
                  </a:cubicBezTo>
                  <a:cubicBezTo>
                    <a:pt x="16111" y="76209"/>
                    <a:pt x="19365" y="72955"/>
                    <a:pt x="23379" y="72955"/>
                  </a:cubicBezTo>
                  <a:close/>
                  <a:moveTo>
                    <a:pt x="4952147" y="48776"/>
                  </a:moveTo>
                  <a:cubicBezTo>
                    <a:pt x="4956005" y="48776"/>
                    <a:pt x="4959133" y="51904"/>
                    <a:pt x="4959133" y="55762"/>
                  </a:cubicBezTo>
                  <a:cubicBezTo>
                    <a:pt x="4959133" y="59620"/>
                    <a:pt x="4956005" y="62748"/>
                    <a:pt x="4952147" y="62748"/>
                  </a:cubicBezTo>
                  <a:cubicBezTo>
                    <a:pt x="4948288" y="62748"/>
                    <a:pt x="4945161" y="59620"/>
                    <a:pt x="4945161" y="55762"/>
                  </a:cubicBezTo>
                  <a:cubicBezTo>
                    <a:pt x="4945161" y="51904"/>
                    <a:pt x="4948288" y="48776"/>
                    <a:pt x="4952147" y="48776"/>
                  </a:cubicBezTo>
                  <a:close/>
                  <a:moveTo>
                    <a:pt x="4923901" y="48776"/>
                  </a:moveTo>
                  <a:cubicBezTo>
                    <a:pt x="4927759" y="48776"/>
                    <a:pt x="4930886" y="51904"/>
                    <a:pt x="4930886" y="55762"/>
                  </a:cubicBezTo>
                  <a:cubicBezTo>
                    <a:pt x="4930886" y="59620"/>
                    <a:pt x="4927759" y="62748"/>
                    <a:pt x="4923901" y="62748"/>
                  </a:cubicBezTo>
                  <a:cubicBezTo>
                    <a:pt x="4920042" y="62748"/>
                    <a:pt x="4916914" y="59620"/>
                    <a:pt x="4916914" y="55762"/>
                  </a:cubicBezTo>
                  <a:cubicBezTo>
                    <a:pt x="4916914" y="51904"/>
                    <a:pt x="4920042" y="48776"/>
                    <a:pt x="4923901" y="48776"/>
                  </a:cubicBezTo>
                  <a:close/>
                  <a:moveTo>
                    <a:pt x="4895656" y="48776"/>
                  </a:moveTo>
                  <a:cubicBezTo>
                    <a:pt x="4899514" y="48776"/>
                    <a:pt x="4902642" y="51904"/>
                    <a:pt x="4902642" y="55762"/>
                  </a:cubicBezTo>
                  <a:cubicBezTo>
                    <a:pt x="4902642" y="59620"/>
                    <a:pt x="4899514" y="62748"/>
                    <a:pt x="4895656" y="62748"/>
                  </a:cubicBezTo>
                  <a:cubicBezTo>
                    <a:pt x="4891797" y="62748"/>
                    <a:pt x="4888670" y="59620"/>
                    <a:pt x="4888670" y="55762"/>
                  </a:cubicBezTo>
                  <a:cubicBezTo>
                    <a:pt x="4888670" y="51904"/>
                    <a:pt x="4891797" y="48776"/>
                    <a:pt x="4895656" y="48776"/>
                  </a:cubicBezTo>
                  <a:close/>
                  <a:moveTo>
                    <a:pt x="4867409" y="48776"/>
                  </a:moveTo>
                  <a:cubicBezTo>
                    <a:pt x="4871268" y="48776"/>
                    <a:pt x="4874395" y="51904"/>
                    <a:pt x="4874395" y="55762"/>
                  </a:cubicBezTo>
                  <a:cubicBezTo>
                    <a:pt x="4874395" y="59620"/>
                    <a:pt x="4871268" y="62748"/>
                    <a:pt x="4867409" y="62748"/>
                  </a:cubicBezTo>
                  <a:cubicBezTo>
                    <a:pt x="4863551" y="62748"/>
                    <a:pt x="4860423" y="59620"/>
                    <a:pt x="4860423" y="55762"/>
                  </a:cubicBezTo>
                  <a:cubicBezTo>
                    <a:pt x="4860423" y="51904"/>
                    <a:pt x="4863551" y="48776"/>
                    <a:pt x="4867409" y="48776"/>
                  </a:cubicBezTo>
                  <a:close/>
                  <a:moveTo>
                    <a:pt x="4839165" y="48776"/>
                  </a:moveTo>
                  <a:cubicBezTo>
                    <a:pt x="4843023" y="48776"/>
                    <a:pt x="4846151" y="51904"/>
                    <a:pt x="4846151" y="55762"/>
                  </a:cubicBezTo>
                  <a:cubicBezTo>
                    <a:pt x="4846151" y="59620"/>
                    <a:pt x="4843023" y="62748"/>
                    <a:pt x="4839165" y="62748"/>
                  </a:cubicBezTo>
                  <a:cubicBezTo>
                    <a:pt x="4835307" y="62748"/>
                    <a:pt x="4832179" y="59620"/>
                    <a:pt x="4832179" y="55762"/>
                  </a:cubicBezTo>
                  <a:cubicBezTo>
                    <a:pt x="4832179" y="51904"/>
                    <a:pt x="4835307" y="48776"/>
                    <a:pt x="4839165" y="48776"/>
                  </a:cubicBezTo>
                  <a:close/>
                  <a:moveTo>
                    <a:pt x="4810919" y="48776"/>
                  </a:moveTo>
                  <a:cubicBezTo>
                    <a:pt x="4814777" y="48776"/>
                    <a:pt x="4817905" y="51904"/>
                    <a:pt x="4817905" y="55762"/>
                  </a:cubicBezTo>
                  <a:cubicBezTo>
                    <a:pt x="4817905" y="59620"/>
                    <a:pt x="4814777" y="62748"/>
                    <a:pt x="4810919" y="62748"/>
                  </a:cubicBezTo>
                  <a:cubicBezTo>
                    <a:pt x="4807060" y="62748"/>
                    <a:pt x="4803932" y="59620"/>
                    <a:pt x="4803932" y="55762"/>
                  </a:cubicBezTo>
                  <a:cubicBezTo>
                    <a:pt x="4803932" y="51904"/>
                    <a:pt x="4807060" y="48776"/>
                    <a:pt x="4810919" y="48776"/>
                  </a:cubicBezTo>
                  <a:close/>
                  <a:moveTo>
                    <a:pt x="4782674" y="48776"/>
                  </a:moveTo>
                  <a:cubicBezTo>
                    <a:pt x="4786532" y="48776"/>
                    <a:pt x="4789660" y="51904"/>
                    <a:pt x="4789660" y="55762"/>
                  </a:cubicBezTo>
                  <a:cubicBezTo>
                    <a:pt x="4789660" y="59620"/>
                    <a:pt x="4786532" y="62748"/>
                    <a:pt x="4782674" y="62748"/>
                  </a:cubicBezTo>
                  <a:cubicBezTo>
                    <a:pt x="4778816" y="62748"/>
                    <a:pt x="4775688" y="59620"/>
                    <a:pt x="4775688" y="55762"/>
                  </a:cubicBezTo>
                  <a:cubicBezTo>
                    <a:pt x="4775688" y="51904"/>
                    <a:pt x="4778816" y="48776"/>
                    <a:pt x="4782674" y="48776"/>
                  </a:cubicBezTo>
                  <a:close/>
                  <a:moveTo>
                    <a:pt x="4754428" y="48776"/>
                  </a:moveTo>
                  <a:cubicBezTo>
                    <a:pt x="4758286" y="48776"/>
                    <a:pt x="4761413" y="51904"/>
                    <a:pt x="4761413" y="55762"/>
                  </a:cubicBezTo>
                  <a:cubicBezTo>
                    <a:pt x="4761413" y="59620"/>
                    <a:pt x="4758286" y="62748"/>
                    <a:pt x="4754428" y="62748"/>
                  </a:cubicBezTo>
                  <a:cubicBezTo>
                    <a:pt x="4750570" y="62748"/>
                    <a:pt x="4747442" y="59620"/>
                    <a:pt x="4747442" y="55762"/>
                  </a:cubicBezTo>
                  <a:cubicBezTo>
                    <a:pt x="4747442" y="51904"/>
                    <a:pt x="4750570" y="48776"/>
                    <a:pt x="4754428" y="48776"/>
                  </a:cubicBezTo>
                  <a:close/>
                  <a:moveTo>
                    <a:pt x="4726183" y="48776"/>
                  </a:moveTo>
                  <a:cubicBezTo>
                    <a:pt x="4730041" y="48776"/>
                    <a:pt x="4733169" y="51904"/>
                    <a:pt x="4733169" y="55762"/>
                  </a:cubicBezTo>
                  <a:cubicBezTo>
                    <a:pt x="4733169" y="59620"/>
                    <a:pt x="4730041" y="62748"/>
                    <a:pt x="4726183" y="62748"/>
                  </a:cubicBezTo>
                  <a:cubicBezTo>
                    <a:pt x="4722325" y="62748"/>
                    <a:pt x="4719197" y="59620"/>
                    <a:pt x="4719197" y="55762"/>
                  </a:cubicBezTo>
                  <a:cubicBezTo>
                    <a:pt x="4719197" y="51904"/>
                    <a:pt x="4722325" y="48776"/>
                    <a:pt x="4726183" y="48776"/>
                  </a:cubicBezTo>
                  <a:close/>
                  <a:moveTo>
                    <a:pt x="4697937" y="48776"/>
                  </a:moveTo>
                  <a:cubicBezTo>
                    <a:pt x="4701795" y="48776"/>
                    <a:pt x="4704923" y="51904"/>
                    <a:pt x="4704923" y="55762"/>
                  </a:cubicBezTo>
                  <a:cubicBezTo>
                    <a:pt x="4704923" y="59620"/>
                    <a:pt x="4701795" y="62748"/>
                    <a:pt x="4697937" y="62748"/>
                  </a:cubicBezTo>
                  <a:cubicBezTo>
                    <a:pt x="4694079" y="62748"/>
                    <a:pt x="4690951" y="59620"/>
                    <a:pt x="4690951" y="55762"/>
                  </a:cubicBezTo>
                  <a:cubicBezTo>
                    <a:pt x="4690951" y="51904"/>
                    <a:pt x="4694079" y="48776"/>
                    <a:pt x="4697937" y="48776"/>
                  </a:cubicBezTo>
                  <a:close/>
                  <a:moveTo>
                    <a:pt x="4669692" y="48776"/>
                  </a:moveTo>
                  <a:cubicBezTo>
                    <a:pt x="4673550" y="48776"/>
                    <a:pt x="4676678" y="51904"/>
                    <a:pt x="4676678" y="55762"/>
                  </a:cubicBezTo>
                  <a:cubicBezTo>
                    <a:pt x="4676678" y="59620"/>
                    <a:pt x="4673550" y="62748"/>
                    <a:pt x="4669692" y="62748"/>
                  </a:cubicBezTo>
                  <a:cubicBezTo>
                    <a:pt x="4665834" y="62748"/>
                    <a:pt x="4662706" y="59620"/>
                    <a:pt x="4662706" y="55762"/>
                  </a:cubicBezTo>
                  <a:cubicBezTo>
                    <a:pt x="4662706" y="51904"/>
                    <a:pt x="4665834" y="48776"/>
                    <a:pt x="4669692" y="48776"/>
                  </a:cubicBezTo>
                  <a:close/>
                  <a:moveTo>
                    <a:pt x="4641446" y="48776"/>
                  </a:moveTo>
                  <a:cubicBezTo>
                    <a:pt x="4645304" y="48776"/>
                    <a:pt x="4648431" y="51904"/>
                    <a:pt x="4648431" y="55762"/>
                  </a:cubicBezTo>
                  <a:cubicBezTo>
                    <a:pt x="4648431" y="59620"/>
                    <a:pt x="4645304" y="62748"/>
                    <a:pt x="4641446" y="62748"/>
                  </a:cubicBezTo>
                  <a:cubicBezTo>
                    <a:pt x="4637588" y="62748"/>
                    <a:pt x="4634460" y="59620"/>
                    <a:pt x="4634460" y="55762"/>
                  </a:cubicBezTo>
                  <a:cubicBezTo>
                    <a:pt x="4634460" y="51904"/>
                    <a:pt x="4637588" y="48776"/>
                    <a:pt x="4641446" y="48776"/>
                  </a:cubicBezTo>
                  <a:close/>
                  <a:moveTo>
                    <a:pt x="4613201" y="48776"/>
                  </a:moveTo>
                  <a:cubicBezTo>
                    <a:pt x="4617059" y="48776"/>
                    <a:pt x="4620187" y="51904"/>
                    <a:pt x="4620187" y="55762"/>
                  </a:cubicBezTo>
                  <a:cubicBezTo>
                    <a:pt x="4620187" y="59620"/>
                    <a:pt x="4617059" y="62748"/>
                    <a:pt x="4613201" y="62748"/>
                  </a:cubicBezTo>
                  <a:cubicBezTo>
                    <a:pt x="4609343" y="62748"/>
                    <a:pt x="4606215" y="59620"/>
                    <a:pt x="4606215" y="55762"/>
                  </a:cubicBezTo>
                  <a:cubicBezTo>
                    <a:pt x="4606215" y="51904"/>
                    <a:pt x="4609343" y="48776"/>
                    <a:pt x="4613201" y="48776"/>
                  </a:cubicBezTo>
                  <a:close/>
                  <a:moveTo>
                    <a:pt x="4584955" y="48776"/>
                  </a:moveTo>
                  <a:cubicBezTo>
                    <a:pt x="4588813" y="48776"/>
                    <a:pt x="4591941" y="51904"/>
                    <a:pt x="4591941" y="55762"/>
                  </a:cubicBezTo>
                  <a:cubicBezTo>
                    <a:pt x="4591941" y="59620"/>
                    <a:pt x="4588813" y="62748"/>
                    <a:pt x="4584955" y="62748"/>
                  </a:cubicBezTo>
                  <a:cubicBezTo>
                    <a:pt x="4581097" y="62748"/>
                    <a:pt x="4577969" y="59620"/>
                    <a:pt x="4577969" y="55762"/>
                  </a:cubicBezTo>
                  <a:cubicBezTo>
                    <a:pt x="4577969" y="51904"/>
                    <a:pt x="4581097" y="48776"/>
                    <a:pt x="4584955" y="48776"/>
                  </a:cubicBezTo>
                  <a:close/>
                  <a:moveTo>
                    <a:pt x="4556710" y="48776"/>
                  </a:moveTo>
                  <a:cubicBezTo>
                    <a:pt x="4560568" y="48776"/>
                    <a:pt x="4563696" y="51904"/>
                    <a:pt x="4563696" y="55762"/>
                  </a:cubicBezTo>
                  <a:cubicBezTo>
                    <a:pt x="4563696" y="59620"/>
                    <a:pt x="4560568" y="62748"/>
                    <a:pt x="4556710" y="62748"/>
                  </a:cubicBezTo>
                  <a:cubicBezTo>
                    <a:pt x="4552852" y="62748"/>
                    <a:pt x="4549724" y="59620"/>
                    <a:pt x="4549724" y="55762"/>
                  </a:cubicBezTo>
                  <a:cubicBezTo>
                    <a:pt x="4549724" y="51904"/>
                    <a:pt x="4552852" y="48776"/>
                    <a:pt x="4556710" y="48776"/>
                  </a:cubicBezTo>
                  <a:close/>
                  <a:moveTo>
                    <a:pt x="4528464" y="48776"/>
                  </a:moveTo>
                  <a:cubicBezTo>
                    <a:pt x="4532322" y="48776"/>
                    <a:pt x="4535450" y="51904"/>
                    <a:pt x="4535450" y="55762"/>
                  </a:cubicBezTo>
                  <a:cubicBezTo>
                    <a:pt x="4535450" y="59620"/>
                    <a:pt x="4532322" y="62748"/>
                    <a:pt x="4528464" y="62748"/>
                  </a:cubicBezTo>
                  <a:cubicBezTo>
                    <a:pt x="4524606" y="62748"/>
                    <a:pt x="4521478" y="59620"/>
                    <a:pt x="4521478" y="55762"/>
                  </a:cubicBezTo>
                  <a:cubicBezTo>
                    <a:pt x="4521478" y="51904"/>
                    <a:pt x="4524606" y="48776"/>
                    <a:pt x="4528464" y="48776"/>
                  </a:cubicBezTo>
                  <a:close/>
                  <a:moveTo>
                    <a:pt x="4500219" y="48776"/>
                  </a:moveTo>
                  <a:cubicBezTo>
                    <a:pt x="4504077" y="48776"/>
                    <a:pt x="4507205" y="51904"/>
                    <a:pt x="4507205" y="55762"/>
                  </a:cubicBezTo>
                  <a:cubicBezTo>
                    <a:pt x="4507205" y="59620"/>
                    <a:pt x="4504077" y="62748"/>
                    <a:pt x="4500219" y="62748"/>
                  </a:cubicBezTo>
                  <a:cubicBezTo>
                    <a:pt x="4496361" y="62748"/>
                    <a:pt x="4493233" y="59620"/>
                    <a:pt x="4493233" y="55762"/>
                  </a:cubicBezTo>
                  <a:cubicBezTo>
                    <a:pt x="4493233" y="51904"/>
                    <a:pt x="4496361" y="48776"/>
                    <a:pt x="4500219" y="48776"/>
                  </a:cubicBezTo>
                  <a:close/>
                  <a:moveTo>
                    <a:pt x="4471973" y="48776"/>
                  </a:moveTo>
                  <a:cubicBezTo>
                    <a:pt x="4475831" y="48776"/>
                    <a:pt x="4478959" y="51904"/>
                    <a:pt x="4478959" y="55762"/>
                  </a:cubicBezTo>
                  <a:cubicBezTo>
                    <a:pt x="4478959" y="59620"/>
                    <a:pt x="4475831" y="62748"/>
                    <a:pt x="4471973" y="62748"/>
                  </a:cubicBezTo>
                  <a:cubicBezTo>
                    <a:pt x="4468115" y="62748"/>
                    <a:pt x="4464987" y="59620"/>
                    <a:pt x="4464987" y="55762"/>
                  </a:cubicBezTo>
                  <a:cubicBezTo>
                    <a:pt x="4464987" y="51904"/>
                    <a:pt x="4468115" y="48776"/>
                    <a:pt x="4471973" y="48776"/>
                  </a:cubicBezTo>
                  <a:close/>
                  <a:moveTo>
                    <a:pt x="4443728" y="48776"/>
                  </a:moveTo>
                  <a:cubicBezTo>
                    <a:pt x="4447586" y="48776"/>
                    <a:pt x="4450714" y="51904"/>
                    <a:pt x="4450714" y="55762"/>
                  </a:cubicBezTo>
                  <a:cubicBezTo>
                    <a:pt x="4450714" y="59620"/>
                    <a:pt x="4447586" y="62748"/>
                    <a:pt x="4443728" y="62748"/>
                  </a:cubicBezTo>
                  <a:cubicBezTo>
                    <a:pt x="4439870" y="62748"/>
                    <a:pt x="4436742" y="59620"/>
                    <a:pt x="4436742" y="55762"/>
                  </a:cubicBezTo>
                  <a:cubicBezTo>
                    <a:pt x="4436742" y="51904"/>
                    <a:pt x="4439870" y="48776"/>
                    <a:pt x="4443728" y="48776"/>
                  </a:cubicBezTo>
                  <a:close/>
                  <a:moveTo>
                    <a:pt x="4415482" y="48776"/>
                  </a:moveTo>
                  <a:cubicBezTo>
                    <a:pt x="4419340" y="48776"/>
                    <a:pt x="4422468" y="51904"/>
                    <a:pt x="4422468" y="55762"/>
                  </a:cubicBezTo>
                  <a:cubicBezTo>
                    <a:pt x="4422468" y="59620"/>
                    <a:pt x="4419340" y="62748"/>
                    <a:pt x="4415482" y="62748"/>
                  </a:cubicBezTo>
                  <a:cubicBezTo>
                    <a:pt x="4411624" y="62748"/>
                    <a:pt x="4408496" y="59620"/>
                    <a:pt x="4408496" y="55762"/>
                  </a:cubicBezTo>
                  <a:cubicBezTo>
                    <a:pt x="4408496" y="51904"/>
                    <a:pt x="4411624" y="48776"/>
                    <a:pt x="4415482" y="48776"/>
                  </a:cubicBezTo>
                  <a:close/>
                  <a:moveTo>
                    <a:pt x="4387237" y="48776"/>
                  </a:moveTo>
                  <a:cubicBezTo>
                    <a:pt x="4391095" y="48776"/>
                    <a:pt x="4394223" y="51904"/>
                    <a:pt x="4394223" y="55762"/>
                  </a:cubicBezTo>
                  <a:cubicBezTo>
                    <a:pt x="4394223" y="59620"/>
                    <a:pt x="4391095" y="62748"/>
                    <a:pt x="4387237" y="62748"/>
                  </a:cubicBezTo>
                  <a:cubicBezTo>
                    <a:pt x="4383379" y="62748"/>
                    <a:pt x="4380251" y="59620"/>
                    <a:pt x="4380251" y="55762"/>
                  </a:cubicBezTo>
                  <a:cubicBezTo>
                    <a:pt x="4380251" y="51904"/>
                    <a:pt x="4383379" y="48776"/>
                    <a:pt x="4387237" y="48776"/>
                  </a:cubicBezTo>
                  <a:close/>
                  <a:moveTo>
                    <a:pt x="4358991" y="48776"/>
                  </a:moveTo>
                  <a:cubicBezTo>
                    <a:pt x="4362849" y="48776"/>
                    <a:pt x="4365977" y="51904"/>
                    <a:pt x="4365977" y="55762"/>
                  </a:cubicBezTo>
                  <a:cubicBezTo>
                    <a:pt x="4365977" y="59620"/>
                    <a:pt x="4362849" y="62748"/>
                    <a:pt x="4358991" y="62748"/>
                  </a:cubicBezTo>
                  <a:cubicBezTo>
                    <a:pt x="4355133" y="62748"/>
                    <a:pt x="4352005" y="59620"/>
                    <a:pt x="4352005" y="55762"/>
                  </a:cubicBezTo>
                  <a:cubicBezTo>
                    <a:pt x="4352005" y="51904"/>
                    <a:pt x="4355133" y="48776"/>
                    <a:pt x="4358991" y="48776"/>
                  </a:cubicBezTo>
                  <a:close/>
                  <a:moveTo>
                    <a:pt x="4330746" y="48776"/>
                  </a:moveTo>
                  <a:cubicBezTo>
                    <a:pt x="4334605" y="48776"/>
                    <a:pt x="4337732" y="51904"/>
                    <a:pt x="4337732" y="55762"/>
                  </a:cubicBezTo>
                  <a:cubicBezTo>
                    <a:pt x="4337732" y="59620"/>
                    <a:pt x="4334605" y="62748"/>
                    <a:pt x="4330746" y="62748"/>
                  </a:cubicBezTo>
                  <a:cubicBezTo>
                    <a:pt x="4326888" y="62748"/>
                    <a:pt x="4323760" y="59620"/>
                    <a:pt x="4323760" y="55762"/>
                  </a:cubicBezTo>
                  <a:cubicBezTo>
                    <a:pt x="4323760" y="51904"/>
                    <a:pt x="4326888" y="48776"/>
                    <a:pt x="4330746" y="48776"/>
                  </a:cubicBezTo>
                  <a:close/>
                  <a:moveTo>
                    <a:pt x="4302500" y="48776"/>
                  </a:moveTo>
                  <a:cubicBezTo>
                    <a:pt x="4306358" y="48776"/>
                    <a:pt x="4309486" y="51904"/>
                    <a:pt x="4309486" y="55762"/>
                  </a:cubicBezTo>
                  <a:cubicBezTo>
                    <a:pt x="4309486" y="59620"/>
                    <a:pt x="4306358" y="62748"/>
                    <a:pt x="4302500" y="62748"/>
                  </a:cubicBezTo>
                  <a:cubicBezTo>
                    <a:pt x="4298642" y="62748"/>
                    <a:pt x="4295514" y="59620"/>
                    <a:pt x="4295514" y="55762"/>
                  </a:cubicBezTo>
                  <a:cubicBezTo>
                    <a:pt x="4295514" y="51904"/>
                    <a:pt x="4298642" y="48776"/>
                    <a:pt x="4302500" y="48776"/>
                  </a:cubicBezTo>
                  <a:close/>
                  <a:moveTo>
                    <a:pt x="4274255" y="48776"/>
                  </a:moveTo>
                  <a:cubicBezTo>
                    <a:pt x="4278113" y="48776"/>
                    <a:pt x="4281241" y="51904"/>
                    <a:pt x="4281241" y="55762"/>
                  </a:cubicBezTo>
                  <a:cubicBezTo>
                    <a:pt x="4281241" y="59620"/>
                    <a:pt x="4278113" y="62748"/>
                    <a:pt x="4274255" y="62748"/>
                  </a:cubicBezTo>
                  <a:cubicBezTo>
                    <a:pt x="4270397" y="62748"/>
                    <a:pt x="4267269" y="59620"/>
                    <a:pt x="4267269" y="55762"/>
                  </a:cubicBezTo>
                  <a:cubicBezTo>
                    <a:pt x="4267269" y="51904"/>
                    <a:pt x="4270397" y="48776"/>
                    <a:pt x="4274255" y="48776"/>
                  </a:cubicBezTo>
                  <a:close/>
                  <a:moveTo>
                    <a:pt x="4246009" y="48776"/>
                  </a:moveTo>
                  <a:cubicBezTo>
                    <a:pt x="4249867" y="48776"/>
                    <a:pt x="4252995" y="51904"/>
                    <a:pt x="4252995" y="55762"/>
                  </a:cubicBezTo>
                  <a:cubicBezTo>
                    <a:pt x="4252995" y="59620"/>
                    <a:pt x="4249867" y="62748"/>
                    <a:pt x="4246009" y="62748"/>
                  </a:cubicBezTo>
                  <a:cubicBezTo>
                    <a:pt x="4242151" y="62748"/>
                    <a:pt x="4239023" y="59620"/>
                    <a:pt x="4239023" y="55762"/>
                  </a:cubicBezTo>
                  <a:cubicBezTo>
                    <a:pt x="4239023" y="51904"/>
                    <a:pt x="4242151" y="48776"/>
                    <a:pt x="4246009" y="48776"/>
                  </a:cubicBezTo>
                  <a:close/>
                  <a:moveTo>
                    <a:pt x="4217763" y="48776"/>
                  </a:moveTo>
                  <a:cubicBezTo>
                    <a:pt x="4221621" y="48776"/>
                    <a:pt x="4224749" y="51904"/>
                    <a:pt x="4224749" y="55762"/>
                  </a:cubicBezTo>
                  <a:cubicBezTo>
                    <a:pt x="4224749" y="59620"/>
                    <a:pt x="4221621" y="62748"/>
                    <a:pt x="4217763" y="62748"/>
                  </a:cubicBezTo>
                  <a:cubicBezTo>
                    <a:pt x="4213904" y="62748"/>
                    <a:pt x="4210776" y="59620"/>
                    <a:pt x="4210776" y="55762"/>
                  </a:cubicBezTo>
                  <a:cubicBezTo>
                    <a:pt x="4210776" y="51904"/>
                    <a:pt x="4213904" y="48776"/>
                    <a:pt x="4217763" y="48776"/>
                  </a:cubicBezTo>
                  <a:close/>
                  <a:moveTo>
                    <a:pt x="4189518" y="48776"/>
                  </a:moveTo>
                  <a:cubicBezTo>
                    <a:pt x="4193376" y="48776"/>
                    <a:pt x="4196504" y="51904"/>
                    <a:pt x="4196504" y="55762"/>
                  </a:cubicBezTo>
                  <a:cubicBezTo>
                    <a:pt x="4196504" y="59620"/>
                    <a:pt x="4193376" y="62748"/>
                    <a:pt x="4189518" y="62748"/>
                  </a:cubicBezTo>
                  <a:cubicBezTo>
                    <a:pt x="4185660" y="62748"/>
                    <a:pt x="4182532" y="59620"/>
                    <a:pt x="4182532" y="55762"/>
                  </a:cubicBezTo>
                  <a:cubicBezTo>
                    <a:pt x="4182532" y="51904"/>
                    <a:pt x="4185660" y="48776"/>
                    <a:pt x="4189518" y="48776"/>
                  </a:cubicBezTo>
                  <a:close/>
                  <a:moveTo>
                    <a:pt x="4161272" y="48776"/>
                  </a:moveTo>
                  <a:cubicBezTo>
                    <a:pt x="4165130" y="48776"/>
                    <a:pt x="4168258" y="51904"/>
                    <a:pt x="4168258" y="55762"/>
                  </a:cubicBezTo>
                  <a:cubicBezTo>
                    <a:pt x="4168258" y="59620"/>
                    <a:pt x="4165130" y="62748"/>
                    <a:pt x="4161272" y="62748"/>
                  </a:cubicBezTo>
                  <a:cubicBezTo>
                    <a:pt x="4157413" y="62748"/>
                    <a:pt x="4154286" y="59620"/>
                    <a:pt x="4154286" y="55762"/>
                  </a:cubicBezTo>
                  <a:cubicBezTo>
                    <a:pt x="4154286" y="51904"/>
                    <a:pt x="4157413" y="48776"/>
                    <a:pt x="4161272" y="48776"/>
                  </a:cubicBezTo>
                  <a:close/>
                  <a:moveTo>
                    <a:pt x="4133027" y="48776"/>
                  </a:moveTo>
                  <a:cubicBezTo>
                    <a:pt x="4136885" y="48776"/>
                    <a:pt x="4140013" y="51904"/>
                    <a:pt x="4140013" y="55762"/>
                  </a:cubicBezTo>
                  <a:cubicBezTo>
                    <a:pt x="4140013" y="59620"/>
                    <a:pt x="4136885" y="62748"/>
                    <a:pt x="4133027" y="62748"/>
                  </a:cubicBezTo>
                  <a:cubicBezTo>
                    <a:pt x="4129169" y="62748"/>
                    <a:pt x="4126041" y="59620"/>
                    <a:pt x="4126041" y="55762"/>
                  </a:cubicBezTo>
                  <a:cubicBezTo>
                    <a:pt x="4126041" y="51904"/>
                    <a:pt x="4129169" y="48776"/>
                    <a:pt x="4133027" y="48776"/>
                  </a:cubicBezTo>
                  <a:close/>
                  <a:moveTo>
                    <a:pt x="4104781" y="48776"/>
                  </a:moveTo>
                  <a:cubicBezTo>
                    <a:pt x="4108639" y="48776"/>
                    <a:pt x="4111767" y="51904"/>
                    <a:pt x="4111767" y="55762"/>
                  </a:cubicBezTo>
                  <a:cubicBezTo>
                    <a:pt x="4111767" y="59620"/>
                    <a:pt x="4108639" y="62748"/>
                    <a:pt x="4104781" y="62748"/>
                  </a:cubicBezTo>
                  <a:cubicBezTo>
                    <a:pt x="4100922" y="62748"/>
                    <a:pt x="4097795" y="59620"/>
                    <a:pt x="4097795" y="55762"/>
                  </a:cubicBezTo>
                  <a:cubicBezTo>
                    <a:pt x="4097795" y="51904"/>
                    <a:pt x="4100922" y="48776"/>
                    <a:pt x="4104781" y="48776"/>
                  </a:cubicBezTo>
                  <a:close/>
                  <a:moveTo>
                    <a:pt x="4076536" y="48776"/>
                  </a:moveTo>
                  <a:cubicBezTo>
                    <a:pt x="4080394" y="48776"/>
                    <a:pt x="4083522" y="51904"/>
                    <a:pt x="4083522" y="55762"/>
                  </a:cubicBezTo>
                  <a:cubicBezTo>
                    <a:pt x="4083522" y="59620"/>
                    <a:pt x="4080394" y="62748"/>
                    <a:pt x="4076536" y="62748"/>
                  </a:cubicBezTo>
                  <a:cubicBezTo>
                    <a:pt x="4072678" y="62748"/>
                    <a:pt x="4069550" y="59620"/>
                    <a:pt x="4069550" y="55762"/>
                  </a:cubicBezTo>
                  <a:cubicBezTo>
                    <a:pt x="4069550" y="51904"/>
                    <a:pt x="4072678" y="48776"/>
                    <a:pt x="4076536" y="48776"/>
                  </a:cubicBezTo>
                  <a:close/>
                  <a:moveTo>
                    <a:pt x="4048290" y="48776"/>
                  </a:moveTo>
                  <a:cubicBezTo>
                    <a:pt x="4052148" y="48776"/>
                    <a:pt x="4055276" y="51904"/>
                    <a:pt x="4055276" y="55762"/>
                  </a:cubicBezTo>
                  <a:cubicBezTo>
                    <a:pt x="4055276" y="59620"/>
                    <a:pt x="4052148" y="62748"/>
                    <a:pt x="4048290" y="62748"/>
                  </a:cubicBezTo>
                  <a:cubicBezTo>
                    <a:pt x="4044432" y="62748"/>
                    <a:pt x="4041304" y="59620"/>
                    <a:pt x="4041304" y="55762"/>
                  </a:cubicBezTo>
                  <a:cubicBezTo>
                    <a:pt x="4041304" y="51904"/>
                    <a:pt x="4044432" y="48776"/>
                    <a:pt x="4048290" y="48776"/>
                  </a:cubicBezTo>
                  <a:close/>
                  <a:moveTo>
                    <a:pt x="4020045" y="48776"/>
                  </a:moveTo>
                  <a:cubicBezTo>
                    <a:pt x="4023903" y="48776"/>
                    <a:pt x="4027031" y="51904"/>
                    <a:pt x="4027031" y="55762"/>
                  </a:cubicBezTo>
                  <a:cubicBezTo>
                    <a:pt x="4027031" y="59620"/>
                    <a:pt x="4023903" y="62748"/>
                    <a:pt x="4020045" y="62748"/>
                  </a:cubicBezTo>
                  <a:cubicBezTo>
                    <a:pt x="4016187" y="62748"/>
                    <a:pt x="4013059" y="59620"/>
                    <a:pt x="4013059" y="55762"/>
                  </a:cubicBezTo>
                  <a:cubicBezTo>
                    <a:pt x="4013059" y="51904"/>
                    <a:pt x="4016187" y="48776"/>
                    <a:pt x="4020045" y="48776"/>
                  </a:cubicBezTo>
                  <a:close/>
                  <a:moveTo>
                    <a:pt x="3991799" y="48776"/>
                  </a:moveTo>
                  <a:cubicBezTo>
                    <a:pt x="3995657" y="48776"/>
                    <a:pt x="3998785" y="51904"/>
                    <a:pt x="3998785" y="55762"/>
                  </a:cubicBezTo>
                  <a:cubicBezTo>
                    <a:pt x="3998785" y="59620"/>
                    <a:pt x="3995657" y="62748"/>
                    <a:pt x="3991799" y="62748"/>
                  </a:cubicBezTo>
                  <a:cubicBezTo>
                    <a:pt x="3987940" y="62748"/>
                    <a:pt x="3984813" y="59620"/>
                    <a:pt x="3984813" y="55762"/>
                  </a:cubicBezTo>
                  <a:cubicBezTo>
                    <a:pt x="3984813" y="51904"/>
                    <a:pt x="3987941" y="48776"/>
                    <a:pt x="3991799" y="48776"/>
                  </a:cubicBezTo>
                  <a:close/>
                  <a:moveTo>
                    <a:pt x="3963554" y="48776"/>
                  </a:moveTo>
                  <a:cubicBezTo>
                    <a:pt x="3967412" y="48776"/>
                    <a:pt x="3970540" y="51904"/>
                    <a:pt x="3970540" y="55762"/>
                  </a:cubicBezTo>
                  <a:cubicBezTo>
                    <a:pt x="3970540" y="59620"/>
                    <a:pt x="3967412" y="62748"/>
                    <a:pt x="3963554" y="62748"/>
                  </a:cubicBezTo>
                  <a:cubicBezTo>
                    <a:pt x="3959696" y="62748"/>
                    <a:pt x="3956568" y="59620"/>
                    <a:pt x="3956568" y="55762"/>
                  </a:cubicBezTo>
                  <a:cubicBezTo>
                    <a:pt x="3956568" y="51904"/>
                    <a:pt x="3959696" y="48776"/>
                    <a:pt x="3963554" y="48776"/>
                  </a:cubicBezTo>
                  <a:close/>
                  <a:moveTo>
                    <a:pt x="3935308" y="48776"/>
                  </a:moveTo>
                  <a:cubicBezTo>
                    <a:pt x="3939166" y="48776"/>
                    <a:pt x="3942294" y="51904"/>
                    <a:pt x="3942294" y="55762"/>
                  </a:cubicBezTo>
                  <a:cubicBezTo>
                    <a:pt x="3942294" y="59620"/>
                    <a:pt x="3939166" y="62748"/>
                    <a:pt x="3935308" y="62748"/>
                  </a:cubicBezTo>
                  <a:cubicBezTo>
                    <a:pt x="3931449" y="62748"/>
                    <a:pt x="3928322" y="59620"/>
                    <a:pt x="3928322" y="55762"/>
                  </a:cubicBezTo>
                  <a:cubicBezTo>
                    <a:pt x="3928322" y="51904"/>
                    <a:pt x="3931450" y="48776"/>
                    <a:pt x="3935308" y="48776"/>
                  </a:cubicBezTo>
                  <a:close/>
                  <a:moveTo>
                    <a:pt x="3907063" y="48776"/>
                  </a:moveTo>
                  <a:cubicBezTo>
                    <a:pt x="3910921" y="48776"/>
                    <a:pt x="3914049" y="51904"/>
                    <a:pt x="3914049" y="55762"/>
                  </a:cubicBezTo>
                  <a:cubicBezTo>
                    <a:pt x="3914049" y="59620"/>
                    <a:pt x="3910921" y="62748"/>
                    <a:pt x="3907063" y="62748"/>
                  </a:cubicBezTo>
                  <a:cubicBezTo>
                    <a:pt x="3903205" y="62748"/>
                    <a:pt x="3900077" y="59620"/>
                    <a:pt x="3900077" y="55762"/>
                  </a:cubicBezTo>
                  <a:cubicBezTo>
                    <a:pt x="3900077" y="51904"/>
                    <a:pt x="3903205" y="48776"/>
                    <a:pt x="3907063" y="48776"/>
                  </a:cubicBezTo>
                  <a:close/>
                  <a:moveTo>
                    <a:pt x="3878817" y="48776"/>
                  </a:moveTo>
                  <a:cubicBezTo>
                    <a:pt x="3882675" y="48776"/>
                    <a:pt x="3885803" y="51904"/>
                    <a:pt x="3885803" y="55762"/>
                  </a:cubicBezTo>
                  <a:cubicBezTo>
                    <a:pt x="3885803" y="59620"/>
                    <a:pt x="3882675" y="62748"/>
                    <a:pt x="3878817" y="62748"/>
                  </a:cubicBezTo>
                  <a:cubicBezTo>
                    <a:pt x="3874959" y="62748"/>
                    <a:pt x="3871831" y="59620"/>
                    <a:pt x="3871831" y="55762"/>
                  </a:cubicBezTo>
                  <a:cubicBezTo>
                    <a:pt x="3871831" y="51904"/>
                    <a:pt x="3874959" y="48776"/>
                    <a:pt x="3878817" y="48776"/>
                  </a:cubicBezTo>
                  <a:close/>
                  <a:moveTo>
                    <a:pt x="3850572" y="48776"/>
                  </a:moveTo>
                  <a:cubicBezTo>
                    <a:pt x="3854431" y="48776"/>
                    <a:pt x="3857558" y="51904"/>
                    <a:pt x="3857558" y="55762"/>
                  </a:cubicBezTo>
                  <a:cubicBezTo>
                    <a:pt x="3857558" y="59620"/>
                    <a:pt x="3854430" y="62748"/>
                    <a:pt x="3850572" y="62748"/>
                  </a:cubicBezTo>
                  <a:cubicBezTo>
                    <a:pt x="3846714" y="62748"/>
                    <a:pt x="3843586" y="59620"/>
                    <a:pt x="3843586" y="55762"/>
                  </a:cubicBezTo>
                  <a:cubicBezTo>
                    <a:pt x="3843586" y="51904"/>
                    <a:pt x="3846714" y="48776"/>
                    <a:pt x="3850572" y="48776"/>
                  </a:cubicBezTo>
                  <a:close/>
                  <a:moveTo>
                    <a:pt x="3822326" y="48776"/>
                  </a:moveTo>
                  <a:cubicBezTo>
                    <a:pt x="3826184" y="48776"/>
                    <a:pt x="3829312" y="51904"/>
                    <a:pt x="3829312" y="55762"/>
                  </a:cubicBezTo>
                  <a:cubicBezTo>
                    <a:pt x="3829312" y="59620"/>
                    <a:pt x="3826184" y="62748"/>
                    <a:pt x="3822326" y="62748"/>
                  </a:cubicBezTo>
                  <a:cubicBezTo>
                    <a:pt x="3818468" y="62748"/>
                    <a:pt x="3815340" y="59620"/>
                    <a:pt x="3815340" y="55762"/>
                  </a:cubicBezTo>
                  <a:cubicBezTo>
                    <a:pt x="3815340" y="51904"/>
                    <a:pt x="3818468" y="48776"/>
                    <a:pt x="3822326" y="48776"/>
                  </a:cubicBezTo>
                  <a:close/>
                  <a:moveTo>
                    <a:pt x="3794081" y="48776"/>
                  </a:moveTo>
                  <a:cubicBezTo>
                    <a:pt x="3797939" y="48776"/>
                    <a:pt x="3801067" y="51904"/>
                    <a:pt x="3801067" y="55762"/>
                  </a:cubicBezTo>
                  <a:cubicBezTo>
                    <a:pt x="3801067" y="59620"/>
                    <a:pt x="3797939" y="62748"/>
                    <a:pt x="3794081" y="62748"/>
                  </a:cubicBezTo>
                  <a:cubicBezTo>
                    <a:pt x="3790223" y="62748"/>
                    <a:pt x="3787095" y="59620"/>
                    <a:pt x="3787095" y="55762"/>
                  </a:cubicBezTo>
                  <a:cubicBezTo>
                    <a:pt x="3787095" y="51904"/>
                    <a:pt x="3790223" y="48776"/>
                    <a:pt x="3794081" y="48776"/>
                  </a:cubicBezTo>
                  <a:close/>
                  <a:moveTo>
                    <a:pt x="3765835" y="48776"/>
                  </a:moveTo>
                  <a:cubicBezTo>
                    <a:pt x="3769693" y="48776"/>
                    <a:pt x="3772821" y="51904"/>
                    <a:pt x="3772821" y="55762"/>
                  </a:cubicBezTo>
                  <a:cubicBezTo>
                    <a:pt x="3772821" y="59620"/>
                    <a:pt x="3769693" y="62748"/>
                    <a:pt x="3765835" y="62748"/>
                  </a:cubicBezTo>
                  <a:cubicBezTo>
                    <a:pt x="3761977" y="62748"/>
                    <a:pt x="3758849" y="59620"/>
                    <a:pt x="3758849" y="55762"/>
                  </a:cubicBezTo>
                  <a:cubicBezTo>
                    <a:pt x="3758849" y="51904"/>
                    <a:pt x="3761977" y="48776"/>
                    <a:pt x="3765835" y="48776"/>
                  </a:cubicBezTo>
                  <a:close/>
                  <a:moveTo>
                    <a:pt x="3737590" y="48776"/>
                  </a:moveTo>
                  <a:cubicBezTo>
                    <a:pt x="3741449" y="48776"/>
                    <a:pt x="3744576" y="51904"/>
                    <a:pt x="3744576" y="55762"/>
                  </a:cubicBezTo>
                  <a:cubicBezTo>
                    <a:pt x="3744576" y="59620"/>
                    <a:pt x="3741449" y="62748"/>
                    <a:pt x="3737590" y="62748"/>
                  </a:cubicBezTo>
                  <a:cubicBezTo>
                    <a:pt x="3733732" y="62748"/>
                    <a:pt x="3730604" y="59620"/>
                    <a:pt x="3730604" y="55762"/>
                  </a:cubicBezTo>
                  <a:cubicBezTo>
                    <a:pt x="3730604" y="51904"/>
                    <a:pt x="3733732" y="48776"/>
                    <a:pt x="3737590" y="48776"/>
                  </a:cubicBezTo>
                  <a:close/>
                  <a:moveTo>
                    <a:pt x="3709344" y="48776"/>
                  </a:moveTo>
                  <a:cubicBezTo>
                    <a:pt x="3713202" y="48776"/>
                    <a:pt x="3716330" y="51904"/>
                    <a:pt x="3716330" y="55762"/>
                  </a:cubicBezTo>
                  <a:cubicBezTo>
                    <a:pt x="3716330" y="59620"/>
                    <a:pt x="3713202" y="62748"/>
                    <a:pt x="3709344" y="62748"/>
                  </a:cubicBezTo>
                  <a:cubicBezTo>
                    <a:pt x="3705486" y="62748"/>
                    <a:pt x="3702358" y="59620"/>
                    <a:pt x="3702358" y="55762"/>
                  </a:cubicBezTo>
                  <a:cubicBezTo>
                    <a:pt x="3702358" y="51904"/>
                    <a:pt x="3705486" y="48776"/>
                    <a:pt x="3709344" y="48776"/>
                  </a:cubicBezTo>
                  <a:close/>
                  <a:moveTo>
                    <a:pt x="3681099" y="48776"/>
                  </a:moveTo>
                  <a:cubicBezTo>
                    <a:pt x="3684957" y="48776"/>
                    <a:pt x="3688085" y="51904"/>
                    <a:pt x="3688085" y="55762"/>
                  </a:cubicBezTo>
                  <a:cubicBezTo>
                    <a:pt x="3688085" y="59620"/>
                    <a:pt x="3684957" y="62748"/>
                    <a:pt x="3681099" y="62748"/>
                  </a:cubicBezTo>
                  <a:cubicBezTo>
                    <a:pt x="3677241" y="62748"/>
                    <a:pt x="3674113" y="59620"/>
                    <a:pt x="3674113" y="55762"/>
                  </a:cubicBezTo>
                  <a:cubicBezTo>
                    <a:pt x="3674113" y="51904"/>
                    <a:pt x="3677241" y="48776"/>
                    <a:pt x="3681099" y="48776"/>
                  </a:cubicBezTo>
                  <a:close/>
                  <a:moveTo>
                    <a:pt x="3652853" y="48776"/>
                  </a:moveTo>
                  <a:cubicBezTo>
                    <a:pt x="3656711" y="48776"/>
                    <a:pt x="3659839" y="51904"/>
                    <a:pt x="3659839" y="55762"/>
                  </a:cubicBezTo>
                  <a:cubicBezTo>
                    <a:pt x="3659839" y="59620"/>
                    <a:pt x="3656711" y="62748"/>
                    <a:pt x="3652853" y="62748"/>
                  </a:cubicBezTo>
                  <a:cubicBezTo>
                    <a:pt x="3648995" y="62748"/>
                    <a:pt x="3645867" y="59620"/>
                    <a:pt x="3645867" y="55762"/>
                  </a:cubicBezTo>
                  <a:cubicBezTo>
                    <a:pt x="3645867" y="51904"/>
                    <a:pt x="3648995" y="48776"/>
                    <a:pt x="3652853" y="48776"/>
                  </a:cubicBezTo>
                  <a:close/>
                  <a:moveTo>
                    <a:pt x="3624608" y="48776"/>
                  </a:moveTo>
                  <a:cubicBezTo>
                    <a:pt x="3628467" y="48776"/>
                    <a:pt x="3631594" y="51904"/>
                    <a:pt x="3631594" y="55762"/>
                  </a:cubicBezTo>
                  <a:cubicBezTo>
                    <a:pt x="3631594" y="59620"/>
                    <a:pt x="3628467" y="62748"/>
                    <a:pt x="3624608" y="62748"/>
                  </a:cubicBezTo>
                  <a:cubicBezTo>
                    <a:pt x="3620750" y="62748"/>
                    <a:pt x="3617622" y="59620"/>
                    <a:pt x="3617622" y="55762"/>
                  </a:cubicBezTo>
                  <a:cubicBezTo>
                    <a:pt x="3617622" y="51904"/>
                    <a:pt x="3620750" y="48776"/>
                    <a:pt x="3624608" y="48776"/>
                  </a:cubicBezTo>
                  <a:close/>
                  <a:moveTo>
                    <a:pt x="3596362" y="48776"/>
                  </a:moveTo>
                  <a:cubicBezTo>
                    <a:pt x="3600220" y="48776"/>
                    <a:pt x="3603348" y="51904"/>
                    <a:pt x="3603348" y="55762"/>
                  </a:cubicBezTo>
                  <a:cubicBezTo>
                    <a:pt x="3603348" y="59620"/>
                    <a:pt x="3600220" y="62748"/>
                    <a:pt x="3596362" y="62748"/>
                  </a:cubicBezTo>
                  <a:cubicBezTo>
                    <a:pt x="3592504" y="62748"/>
                    <a:pt x="3589376" y="59620"/>
                    <a:pt x="3589376" y="55762"/>
                  </a:cubicBezTo>
                  <a:cubicBezTo>
                    <a:pt x="3589376" y="51904"/>
                    <a:pt x="3592504" y="48776"/>
                    <a:pt x="3596362" y="48776"/>
                  </a:cubicBezTo>
                  <a:close/>
                  <a:moveTo>
                    <a:pt x="3568117" y="48776"/>
                  </a:moveTo>
                  <a:cubicBezTo>
                    <a:pt x="3571975" y="48776"/>
                    <a:pt x="3575103" y="51904"/>
                    <a:pt x="3575103" y="55762"/>
                  </a:cubicBezTo>
                  <a:cubicBezTo>
                    <a:pt x="3575103" y="59620"/>
                    <a:pt x="3571975" y="62748"/>
                    <a:pt x="3568117" y="62748"/>
                  </a:cubicBezTo>
                  <a:cubicBezTo>
                    <a:pt x="3564259" y="62748"/>
                    <a:pt x="3561131" y="59620"/>
                    <a:pt x="3561131" y="55762"/>
                  </a:cubicBezTo>
                  <a:cubicBezTo>
                    <a:pt x="3561131" y="51904"/>
                    <a:pt x="3564259" y="48776"/>
                    <a:pt x="3568117" y="48776"/>
                  </a:cubicBezTo>
                  <a:close/>
                  <a:moveTo>
                    <a:pt x="3539872" y="48776"/>
                  </a:moveTo>
                  <a:cubicBezTo>
                    <a:pt x="3543730" y="48776"/>
                    <a:pt x="3546858" y="51904"/>
                    <a:pt x="3546858" y="55762"/>
                  </a:cubicBezTo>
                  <a:cubicBezTo>
                    <a:pt x="3546858" y="59620"/>
                    <a:pt x="3543730" y="62748"/>
                    <a:pt x="3539872" y="62748"/>
                  </a:cubicBezTo>
                  <a:cubicBezTo>
                    <a:pt x="3536013" y="62748"/>
                    <a:pt x="3532886" y="59620"/>
                    <a:pt x="3532886" y="55762"/>
                  </a:cubicBezTo>
                  <a:cubicBezTo>
                    <a:pt x="3532886" y="51904"/>
                    <a:pt x="3536013" y="48776"/>
                    <a:pt x="3539872" y="48776"/>
                  </a:cubicBezTo>
                  <a:close/>
                  <a:moveTo>
                    <a:pt x="3511626" y="48776"/>
                  </a:moveTo>
                  <a:cubicBezTo>
                    <a:pt x="3515484" y="48776"/>
                    <a:pt x="3518612" y="51904"/>
                    <a:pt x="3518612" y="55762"/>
                  </a:cubicBezTo>
                  <a:cubicBezTo>
                    <a:pt x="3518612" y="59620"/>
                    <a:pt x="3515484" y="62748"/>
                    <a:pt x="3511626" y="62748"/>
                  </a:cubicBezTo>
                  <a:cubicBezTo>
                    <a:pt x="3507768" y="62748"/>
                    <a:pt x="3504640" y="59620"/>
                    <a:pt x="3504640" y="55762"/>
                  </a:cubicBezTo>
                  <a:cubicBezTo>
                    <a:pt x="3504640" y="51904"/>
                    <a:pt x="3507768" y="48776"/>
                    <a:pt x="3511626" y="48776"/>
                  </a:cubicBezTo>
                  <a:close/>
                  <a:moveTo>
                    <a:pt x="3483381" y="48776"/>
                  </a:moveTo>
                  <a:cubicBezTo>
                    <a:pt x="3487239" y="48776"/>
                    <a:pt x="3490367" y="51904"/>
                    <a:pt x="3490367" y="55762"/>
                  </a:cubicBezTo>
                  <a:cubicBezTo>
                    <a:pt x="3490367" y="59620"/>
                    <a:pt x="3487239" y="62748"/>
                    <a:pt x="3483381" y="62748"/>
                  </a:cubicBezTo>
                  <a:cubicBezTo>
                    <a:pt x="3479523" y="62748"/>
                    <a:pt x="3476395" y="59620"/>
                    <a:pt x="3476395" y="55762"/>
                  </a:cubicBezTo>
                  <a:cubicBezTo>
                    <a:pt x="3476395" y="51904"/>
                    <a:pt x="3479523" y="48776"/>
                    <a:pt x="3483381" y="48776"/>
                  </a:cubicBezTo>
                  <a:close/>
                  <a:moveTo>
                    <a:pt x="3455136" y="48776"/>
                  </a:moveTo>
                  <a:cubicBezTo>
                    <a:pt x="3458994" y="48776"/>
                    <a:pt x="3462121" y="51904"/>
                    <a:pt x="3462121" y="55762"/>
                  </a:cubicBezTo>
                  <a:cubicBezTo>
                    <a:pt x="3462121" y="59620"/>
                    <a:pt x="3458994" y="62748"/>
                    <a:pt x="3455136" y="62748"/>
                  </a:cubicBezTo>
                  <a:cubicBezTo>
                    <a:pt x="3451277" y="62748"/>
                    <a:pt x="3448149" y="59620"/>
                    <a:pt x="3448149" y="55762"/>
                  </a:cubicBezTo>
                  <a:cubicBezTo>
                    <a:pt x="3448149" y="51904"/>
                    <a:pt x="3451277" y="48776"/>
                    <a:pt x="3455136" y="48776"/>
                  </a:cubicBezTo>
                  <a:close/>
                  <a:moveTo>
                    <a:pt x="3426890" y="48776"/>
                  </a:moveTo>
                  <a:cubicBezTo>
                    <a:pt x="3430748" y="48776"/>
                    <a:pt x="3433876" y="51904"/>
                    <a:pt x="3433876" y="55762"/>
                  </a:cubicBezTo>
                  <a:cubicBezTo>
                    <a:pt x="3433876" y="59620"/>
                    <a:pt x="3430748" y="62748"/>
                    <a:pt x="3426890" y="62748"/>
                  </a:cubicBezTo>
                  <a:cubicBezTo>
                    <a:pt x="3423032" y="62748"/>
                    <a:pt x="3419904" y="59620"/>
                    <a:pt x="3419904" y="55762"/>
                  </a:cubicBezTo>
                  <a:cubicBezTo>
                    <a:pt x="3419904" y="51904"/>
                    <a:pt x="3423032" y="48776"/>
                    <a:pt x="3426890" y="48776"/>
                  </a:cubicBezTo>
                  <a:close/>
                  <a:moveTo>
                    <a:pt x="3398687" y="48776"/>
                  </a:moveTo>
                  <a:cubicBezTo>
                    <a:pt x="3402546" y="48776"/>
                    <a:pt x="3405674" y="51904"/>
                    <a:pt x="3405674" y="55762"/>
                  </a:cubicBezTo>
                  <a:cubicBezTo>
                    <a:pt x="3405674" y="59620"/>
                    <a:pt x="3402546" y="62748"/>
                    <a:pt x="3398687" y="62748"/>
                  </a:cubicBezTo>
                  <a:cubicBezTo>
                    <a:pt x="3394829" y="62748"/>
                    <a:pt x="3391701" y="59620"/>
                    <a:pt x="3391701" y="55762"/>
                  </a:cubicBezTo>
                  <a:cubicBezTo>
                    <a:pt x="3391701" y="51904"/>
                    <a:pt x="3394829" y="48776"/>
                    <a:pt x="3398687" y="48776"/>
                  </a:cubicBezTo>
                  <a:close/>
                  <a:moveTo>
                    <a:pt x="3370426" y="48776"/>
                  </a:moveTo>
                  <a:cubicBezTo>
                    <a:pt x="3374285" y="48776"/>
                    <a:pt x="3377413" y="51904"/>
                    <a:pt x="3377413" y="55762"/>
                  </a:cubicBezTo>
                  <a:cubicBezTo>
                    <a:pt x="3377413" y="59620"/>
                    <a:pt x="3374285" y="62748"/>
                    <a:pt x="3370426" y="62748"/>
                  </a:cubicBezTo>
                  <a:cubicBezTo>
                    <a:pt x="3366568" y="62748"/>
                    <a:pt x="3363441" y="59620"/>
                    <a:pt x="3363441" y="55762"/>
                  </a:cubicBezTo>
                  <a:cubicBezTo>
                    <a:pt x="3363441" y="51904"/>
                    <a:pt x="3366568" y="48776"/>
                    <a:pt x="3370426" y="48776"/>
                  </a:cubicBezTo>
                  <a:close/>
                  <a:moveTo>
                    <a:pt x="3342189" y="48776"/>
                  </a:moveTo>
                  <a:cubicBezTo>
                    <a:pt x="3346047" y="48776"/>
                    <a:pt x="3349174" y="51904"/>
                    <a:pt x="3349174" y="55762"/>
                  </a:cubicBezTo>
                  <a:cubicBezTo>
                    <a:pt x="3349174" y="59620"/>
                    <a:pt x="3346047" y="62748"/>
                    <a:pt x="3342189" y="62748"/>
                  </a:cubicBezTo>
                  <a:cubicBezTo>
                    <a:pt x="3338330" y="62748"/>
                    <a:pt x="3335202" y="59620"/>
                    <a:pt x="3335202" y="55762"/>
                  </a:cubicBezTo>
                  <a:cubicBezTo>
                    <a:pt x="3335202" y="51904"/>
                    <a:pt x="3338330" y="48776"/>
                    <a:pt x="3342189" y="48776"/>
                  </a:cubicBezTo>
                  <a:close/>
                  <a:moveTo>
                    <a:pt x="3313944" y="48776"/>
                  </a:moveTo>
                  <a:cubicBezTo>
                    <a:pt x="3317802" y="48776"/>
                    <a:pt x="3320930" y="51904"/>
                    <a:pt x="3320930" y="55762"/>
                  </a:cubicBezTo>
                  <a:cubicBezTo>
                    <a:pt x="3320930" y="59620"/>
                    <a:pt x="3317802" y="62748"/>
                    <a:pt x="3313944" y="62748"/>
                  </a:cubicBezTo>
                  <a:cubicBezTo>
                    <a:pt x="3310085" y="62748"/>
                    <a:pt x="3306958" y="59620"/>
                    <a:pt x="3306958" y="55762"/>
                  </a:cubicBezTo>
                  <a:cubicBezTo>
                    <a:pt x="3306958" y="51904"/>
                    <a:pt x="3310085" y="48776"/>
                    <a:pt x="3313944" y="48776"/>
                  </a:cubicBezTo>
                  <a:close/>
                  <a:moveTo>
                    <a:pt x="3285697" y="48776"/>
                  </a:moveTo>
                  <a:cubicBezTo>
                    <a:pt x="3289556" y="48776"/>
                    <a:pt x="3292683" y="51904"/>
                    <a:pt x="3292683" y="55762"/>
                  </a:cubicBezTo>
                  <a:cubicBezTo>
                    <a:pt x="3292683" y="59620"/>
                    <a:pt x="3289556" y="62748"/>
                    <a:pt x="3285697" y="62748"/>
                  </a:cubicBezTo>
                  <a:cubicBezTo>
                    <a:pt x="3281839" y="62748"/>
                    <a:pt x="3278711" y="59620"/>
                    <a:pt x="3278711" y="55762"/>
                  </a:cubicBezTo>
                  <a:cubicBezTo>
                    <a:pt x="3278711" y="51904"/>
                    <a:pt x="3281839" y="48776"/>
                    <a:pt x="3285697" y="48776"/>
                  </a:cubicBezTo>
                  <a:close/>
                  <a:moveTo>
                    <a:pt x="3257453" y="48776"/>
                  </a:moveTo>
                  <a:cubicBezTo>
                    <a:pt x="3261311" y="48776"/>
                    <a:pt x="3264439" y="51904"/>
                    <a:pt x="3264439" y="55762"/>
                  </a:cubicBezTo>
                  <a:cubicBezTo>
                    <a:pt x="3264439" y="59620"/>
                    <a:pt x="3261311" y="62748"/>
                    <a:pt x="3257453" y="62748"/>
                  </a:cubicBezTo>
                  <a:cubicBezTo>
                    <a:pt x="3253594" y="62748"/>
                    <a:pt x="3250467" y="59620"/>
                    <a:pt x="3250467" y="55762"/>
                  </a:cubicBezTo>
                  <a:cubicBezTo>
                    <a:pt x="3250467" y="51904"/>
                    <a:pt x="3253594" y="48776"/>
                    <a:pt x="3257453" y="48776"/>
                  </a:cubicBezTo>
                  <a:close/>
                  <a:moveTo>
                    <a:pt x="3229207" y="48776"/>
                  </a:moveTo>
                  <a:cubicBezTo>
                    <a:pt x="3233065" y="48776"/>
                    <a:pt x="3236192" y="51904"/>
                    <a:pt x="3236192" y="55762"/>
                  </a:cubicBezTo>
                  <a:cubicBezTo>
                    <a:pt x="3236192" y="59620"/>
                    <a:pt x="3233065" y="62748"/>
                    <a:pt x="3229207" y="62748"/>
                  </a:cubicBezTo>
                  <a:cubicBezTo>
                    <a:pt x="3225348" y="62748"/>
                    <a:pt x="3222220" y="59620"/>
                    <a:pt x="3222220" y="55762"/>
                  </a:cubicBezTo>
                  <a:cubicBezTo>
                    <a:pt x="3222220" y="51904"/>
                    <a:pt x="3225348" y="48776"/>
                    <a:pt x="3229207" y="48776"/>
                  </a:cubicBezTo>
                  <a:close/>
                  <a:moveTo>
                    <a:pt x="3200962" y="48776"/>
                  </a:moveTo>
                  <a:cubicBezTo>
                    <a:pt x="3204820" y="48776"/>
                    <a:pt x="3207948" y="51904"/>
                    <a:pt x="3207948" y="55762"/>
                  </a:cubicBezTo>
                  <a:cubicBezTo>
                    <a:pt x="3207948" y="59620"/>
                    <a:pt x="3204820" y="62748"/>
                    <a:pt x="3200962" y="62748"/>
                  </a:cubicBezTo>
                  <a:cubicBezTo>
                    <a:pt x="3197103" y="62748"/>
                    <a:pt x="3193976" y="59620"/>
                    <a:pt x="3193976" y="55762"/>
                  </a:cubicBezTo>
                  <a:cubicBezTo>
                    <a:pt x="3193976" y="51904"/>
                    <a:pt x="3197103" y="48776"/>
                    <a:pt x="3200962" y="48776"/>
                  </a:cubicBezTo>
                  <a:close/>
                  <a:moveTo>
                    <a:pt x="3172715" y="48776"/>
                  </a:moveTo>
                  <a:cubicBezTo>
                    <a:pt x="3176574" y="48776"/>
                    <a:pt x="3179701" y="51904"/>
                    <a:pt x="3179701" y="55762"/>
                  </a:cubicBezTo>
                  <a:cubicBezTo>
                    <a:pt x="3179701" y="59620"/>
                    <a:pt x="3176574" y="62748"/>
                    <a:pt x="3172715" y="62748"/>
                  </a:cubicBezTo>
                  <a:cubicBezTo>
                    <a:pt x="3168857" y="62748"/>
                    <a:pt x="3165729" y="59620"/>
                    <a:pt x="3165729" y="55762"/>
                  </a:cubicBezTo>
                  <a:cubicBezTo>
                    <a:pt x="3165729" y="51904"/>
                    <a:pt x="3168857" y="48776"/>
                    <a:pt x="3172715" y="48776"/>
                  </a:cubicBezTo>
                  <a:close/>
                  <a:moveTo>
                    <a:pt x="3144471" y="48776"/>
                  </a:moveTo>
                  <a:cubicBezTo>
                    <a:pt x="3148329" y="48776"/>
                    <a:pt x="3151457" y="51904"/>
                    <a:pt x="3151457" y="55762"/>
                  </a:cubicBezTo>
                  <a:cubicBezTo>
                    <a:pt x="3151457" y="59620"/>
                    <a:pt x="3148329" y="62748"/>
                    <a:pt x="3144471" y="62748"/>
                  </a:cubicBezTo>
                  <a:cubicBezTo>
                    <a:pt x="3140613" y="62748"/>
                    <a:pt x="3137485" y="59620"/>
                    <a:pt x="3137485" y="55762"/>
                  </a:cubicBezTo>
                  <a:cubicBezTo>
                    <a:pt x="3137485" y="51904"/>
                    <a:pt x="3140613" y="48776"/>
                    <a:pt x="3144471" y="48776"/>
                  </a:cubicBezTo>
                  <a:close/>
                  <a:moveTo>
                    <a:pt x="3116225" y="48776"/>
                  </a:moveTo>
                  <a:cubicBezTo>
                    <a:pt x="3120083" y="48776"/>
                    <a:pt x="3123211" y="51904"/>
                    <a:pt x="3123211" y="55762"/>
                  </a:cubicBezTo>
                  <a:cubicBezTo>
                    <a:pt x="3123211" y="59620"/>
                    <a:pt x="3120083" y="62748"/>
                    <a:pt x="3116225" y="62748"/>
                  </a:cubicBezTo>
                  <a:cubicBezTo>
                    <a:pt x="3112366" y="62748"/>
                    <a:pt x="3109238" y="59620"/>
                    <a:pt x="3109238" y="55762"/>
                  </a:cubicBezTo>
                  <a:cubicBezTo>
                    <a:pt x="3109238" y="51904"/>
                    <a:pt x="3112366" y="48776"/>
                    <a:pt x="3116225" y="48776"/>
                  </a:cubicBezTo>
                  <a:close/>
                  <a:moveTo>
                    <a:pt x="3087980" y="48776"/>
                  </a:moveTo>
                  <a:cubicBezTo>
                    <a:pt x="3091838" y="48776"/>
                    <a:pt x="3094966" y="51904"/>
                    <a:pt x="3094966" y="55762"/>
                  </a:cubicBezTo>
                  <a:cubicBezTo>
                    <a:pt x="3094966" y="59620"/>
                    <a:pt x="3091838" y="62748"/>
                    <a:pt x="3087980" y="62748"/>
                  </a:cubicBezTo>
                  <a:cubicBezTo>
                    <a:pt x="3084122" y="62748"/>
                    <a:pt x="3080994" y="59620"/>
                    <a:pt x="3080994" y="55762"/>
                  </a:cubicBezTo>
                  <a:cubicBezTo>
                    <a:pt x="3080994" y="51904"/>
                    <a:pt x="3084122" y="48776"/>
                    <a:pt x="3087980" y="48776"/>
                  </a:cubicBezTo>
                  <a:close/>
                  <a:moveTo>
                    <a:pt x="3059734" y="48776"/>
                  </a:moveTo>
                  <a:cubicBezTo>
                    <a:pt x="3063592" y="48776"/>
                    <a:pt x="3066719" y="51904"/>
                    <a:pt x="3066719" y="55762"/>
                  </a:cubicBezTo>
                  <a:cubicBezTo>
                    <a:pt x="3066719" y="59620"/>
                    <a:pt x="3063592" y="62748"/>
                    <a:pt x="3059734" y="62748"/>
                  </a:cubicBezTo>
                  <a:cubicBezTo>
                    <a:pt x="3055876" y="62748"/>
                    <a:pt x="3052748" y="59620"/>
                    <a:pt x="3052748" y="55762"/>
                  </a:cubicBezTo>
                  <a:cubicBezTo>
                    <a:pt x="3052748" y="51904"/>
                    <a:pt x="3055876" y="48776"/>
                    <a:pt x="3059734" y="48776"/>
                  </a:cubicBezTo>
                  <a:close/>
                  <a:moveTo>
                    <a:pt x="3031489" y="48776"/>
                  </a:moveTo>
                  <a:cubicBezTo>
                    <a:pt x="3035347" y="48776"/>
                    <a:pt x="3038475" y="51904"/>
                    <a:pt x="3038475" y="55762"/>
                  </a:cubicBezTo>
                  <a:cubicBezTo>
                    <a:pt x="3038475" y="59620"/>
                    <a:pt x="3035347" y="62748"/>
                    <a:pt x="3031489" y="62748"/>
                  </a:cubicBezTo>
                  <a:cubicBezTo>
                    <a:pt x="3027631" y="62748"/>
                    <a:pt x="3024503" y="59620"/>
                    <a:pt x="3024503" y="55762"/>
                  </a:cubicBezTo>
                  <a:cubicBezTo>
                    <a:pt x="3024503" y="51904"/>
                    <a:pt x="3027631" y="48776"/>
                    <a:pt x="3031489" y="48776"/>
                  </a:cubicBezTo>
                  <a:close/>
                  <a:moveTo>
                    <a:pt x="3003243" y="48776"/>
                  </a:moveTo>
                  <a:cubicBezTo>
                    <a:pt x="3007101" y="48776"/>
                    <a:pt x="3010229" y="51904"/>
                    <a:pt x="3010229" y="55762"/>
                  </a:cubicBezTo>
                  <a:cubicBezTo>
                    <a:pt x="3010229" y="59620"/>
                    <a:pt x="3007101" y="62748"/>
                    <a:pt x="3003243" y="62748"/>
                  </a:cubicBezTo>
                  <a:cubicBezTo>
                    <a:pt x="2999385" y="62748"/>
                    <a:pt x="2996257" y="59620"/>
                    <a:pt x="2996257" y="55762"/>
                  </a:cubicBezTo>
                  <a:cubicBezTo>
                    <a:pt x="2996257" y="51904"/>
                    <a:pt x="2999385" y="48776"/>
                    <a:pt x="3003243" y="48776"/>
                  </a:cubicBezTo>
                  <a:close/>
                  <a:moveTo>
                    <a:pt x="2974998" y="48776"/>
                  </a:moveTo>
                  <a:cubicBezTo>
                    <a:pt x="2978856" y="48776"/>
                    <a:pt x="2981984" y="51904"/>
                    <a:pt x="2981984" y="55762"/>
                  </a:cubicBezTo>
                  <a:cubicBezTo>
                    <a:pt x="2981984" y="59620"/>
                    <a:pt x="2978856" y="62748"/>
                    <a:pt x="2974998" y="62748"/>
                  </a:cubicBezTo>
                  <a:cubicBezTo>
                    <a:pt x="2971140" y="62748"/>
                    <a:pt x="2968012" y="59620"/>
                    <a:pt x="2968012" y="55762"/>
                  </a:cubicBezTo>
                  <a:cubicBezTo>
                    <a:pt x="2968012" y="51904"/>
                    <a:pt x="2971140" y="48776"/>
                    <a:pt x="2974998" y="48776"/>
                  </a:cubicBezTo>
                  <a:close/>
                  <a:moveTo>
                    <a:pt x="2946752" y="48776"/>
                  </a:moveTo>
                  <a:cubicBezTo>
                    <a:pt x="2950610" y="48776"/>
                    <a:pt x="2953737" y="51904"/>
                    <a:pt x="2953737" y="55762"/>
                  </a:cubicBezTo>
                  <a:cubicBezTo>
                    <a:pt x="2953737" y="59620"/>
                    <a:pt x="2950610" y="62748"/>
                    <a:pt x="2946752" y="62748"/>
                  </a:cubicBezTo>
                  <a:cubicBezTo>
                    <a:pt x="2942894" y="62748"/>
                    <a:pt x="2939766" y="59620"/>
                    <a:pt x="2939766" y="55762"/>
                  </a:cubicBezTo>
                  <a:cubicBezTo>
                    <a:pt x="2939766" y="51904"/>
                    <a:pt x="2942894" y="48776"/>
                    <a:pt x="2946752" y="48776"/>
                  </a:cubicBezTo>
                  <a:close/>
                  <a:moveTo>
                    <a:pt x="2918507" y="48776"/>
                  </a:moveTo>
                  <a:cubicBezTo>
                    <a:pt x="2922365" y="48776"/>
                    <a:pt x="2925493" y="51904"/>
                    <a:pt x="2925493" y="55762"/>
                  </a:cubicBezTo>
                  <a:cubicBezTo>
                    <a:pt x="2925493" y="59620"/>
                    <a:pt x="2922365" y="62748"/>
                    <a:pt x="2918507" y="62748"/>
                  </a:cubicBezTo>
                  <a:cubicBezTo>
                    <a:pt x="2914649" y="62748"/>
                    <a:pt x="2911521" y="59620"/>
                    <a:pt x="2911521" y="55762"/>
                  </a:cubicBezTo>
                  <a:cubicBezTo>
                    <a:pt x="2911521" y="51904"/>
                    <a:pt x="2914649" y="48776"/>
                    <a:pt x="2918507" y="48776"/>
                  </a:cubicBezTo>
                  <a:close/>
                  <a:moveTo>
                    <a:pt x="2890261" y="48776"/>
                  </a:moveTo>
                  <a:cubicBezTo>
                    <a:pt x="2894119" y="48776"/>
                    <a:pt x="2897247" y="51904"/>
                    <a:pt x="2897247" y="55762"/>
                  </a:cubicBezTo>
                  <a:cubicBezTo>
                    <a:pt x="2897247" y="59620"/>
                    <a:pt x="2894119" y="62748"/>
                    <a:pt x="2890261" y="62748"/>
                  </a:cubicBezTo>
                  <a:cubicBezTo>
                    <a:pt x="2886403" y="62748"/>
                    <a:pt x="2883275" y="59620"/>
                    <a:pt x="2883275" y="55762"/>
                  </a:cubicBezTo>
                  <a:cubicBezTo>
                    <a:pt x="2883275" y="51904"/>
                    <a:pt x="2886403" y="48776"/>
                    <a:pt x="2890261" y="48776"/>
                  </a:cubicBezTo>
                  <a:close/>
                  <a:moveTo>
                    <a:pt x="2862016" y="48776"/>
                  </a:moveTo>
                  <a:cubicBezTo>
                    <a:pt x="2865874" y="48776"/>
                    <a:pt x="2869002" y="51904"/>
                    <a:pt x="2869002" y="55762"/>
                  </a:cubicBezTo>
                  <a:cubicBezTo>
                    <a:pt x="2869002" y="59620"/>
                    <a:pt x="2865874" y="62748"/>
                    <a:pt x="2862016" y="62748"/>
                  </a:cubicBezTo>
                  <a:cubicBezTo>
                    <a:pt x="2858158" y="62748"/>
                    <a:pt x="2855030" y="59620"/>
                    <a:pt x="2855030" y="55762"/>
                  </a:cubicBezTo>
                  <a:cubicBezTo>
                    <a:pt x="2855030" y="51904"/>
                    <a:pt x="2858158" y="48776"/>
                    <a:pt x="2862016" y="48776"/>
                  </a:cubicBezTo>
                  <a:close/>
                  <a:moveTo>
                    <a:pt x="2833770" y="48776"/>
                  </a:moveTo>
                  <a:cubicBezTo>
                    <a:pt x="2837628" y="48776"/>
                    <a:pt x="2840756" y="51904"/>
                    <a:pt x="2840756" y="55762"/>
                  </a:cubicBezTo>
                  <a:cubicBezTo>
                    <a:pt x="2840756" y="59620"/>
                    <a:pt x="2837628" y="62748"/>
                    <a:pt x="2833770" y="62748"/>
                  </a:cubicBezTo>
                  <a:cubicBezTo>
                    <a:pt x="2829912" y="62748"/>
                    <a:pt x="2826784" y="59620"/>
                    <a:pt x="2826784" y="55762"/>
                  </a:cubicBezTo>
                  <a:cubicBezTo>
                    <a:pt x="2826784" y="51904"/>
                    <a:pt x="2829912" y="48776"/>
                    <a:pt x="2833770" y="48776"/>
                  </a:cubicBezTo>
                  <a:close/>
                  <a:moveTo>
                    <a:pt x="2805525" y="48776"/>
                  </a:moveTo>
                  <a:cubicBezTo>
                    <a:pt x="2809383" y="48776"/>
                    <a:pt x="2812511" y="51904"/>
                    <a:pt x="2812511" y="55762"/>
                  </a:cubicBezTo>
                  <a:cubicBezTo>
                    <a:pt x="2812511" y="59620"/>
                    <a:pt x="2809383" y="62748"/>
                    <a:pt x="2805525" y="62748"/>
                  </a:cubicBezTo>
                  <a:cubicBezTo>
                    <a:pt x="2801667" y="62748"/>
                    <a:pt x="2798539" y="59620"/>
                    <a:pt x="2798539" y="55762"/>
                  </a:cubicBezTo>
                  <a:cubicBezTo>
                    <a:pt x="2798539" y="51904"/>
                    <a:pt x="2801667" y="48776"/>
                    <a:pt x="2805525" y="48776"/>
                  </a:cubicBezTo>
                  <a:close/>
                  <a:moveTo>
                    <a:pt x="2777279" y="48776"/>
                  </a:moveTo>
                  <a:cubicBezTo>
                    <a:pt x="2781137" y="48776"/>
                    <a:pt x="2784265" y="51904"/>
                    <a:pt x="2784265" y="55762"/>
                  </a:cubicBezTo>
                  <a:cubicBezTo>
                    <a:pt x="2784265" y="59620"/>
                    <a:pt x="2781137" y="62748"/>
                    <a:pt x="2777279" y="62748"/>
                  </a:cubicBezTo>
                  <a:cubicBezTo>
                    <a:pt x="2773421" y="62748"/>
                    <a:pt x="2770293" y="59620"/>
                    <a:pt x="2770293" y="55762"/>
                  </a:cubicBezTo>
                  <a:cubicBezTo>
                    <a:pt x="2770293" y="51904"/>
                    <a:pt x="2773421" y="48776"/>
                    <a:pt x="2777279" y="48776"/>
                  </a:cubicBezTo>
                  <a:close/>
                  <a:moveTo>
                    <a:pt x="2749034" y="48776"/>
                  </a:moveTo>
                  <a:cubicBezTo>
                    <a:pt x="2752892" y="48776"/>
                    <a:pt x="2756020" y="51904"/>
                    <a:pt x="2756020" y="55762"/>
                  </a:cubicBezTo>
                  <a:cubicBezTo>
                    <a:pt x="2756020" y="59620"/>
                    <a:pt x="2752892" y="62748"/>
                    <a:pt x="2749034" y="62748"/>
                  </a:cubicBezTo>
                  <a:cubicBezTo>
                    <a:pt x="2745176" y="62748"/>
                    <a:pt x="2742048" y="59620"/>
                    <a:pt x="2742048" y="55762"/>
                  </a:cubicBezTo>
                  <a:cubicBezTo>
                    <a:pt x="2742048" y="51904"/>
                    <a:pt x="2745176" y="48776"/>
                    <a:pt x="2749034" y="48776"/>
                  </a:cubicBezTo>
                  <a:close/>
                  <a:moveTo>
                    <a:pt x="2720788" y="48776"/>
                  </a:moveTo>
                  <a:cubicBezTo>
                    <a:pt x="2724646" y="48776"/>
                    <a:pt x="2727774" y="51904"/>
                    <a:pt x="2727774" y="55762"/>
                  </a:cubicBezTo>
                  <a:cubicBezTo>
                    <a:pt x="2727774" y="59620"/>
                    <a:pt x="2724646" y="62748"/>
                    <a:pt x="2720788" y="62748"/>
                  </a:cubicBezTo>
                  <a:cubicBezTo>
                    <a:pt x="2716929" y="62748"/>
                    <a:pt x="2713802" y="59620"/>
                    <a:pt x="2713802" y="55762"/>
                  </a:cubicBezTo>
                  <a:cubicBezTo>
                    <a:pt x="2713802" y="51904"/>
                    <a:pt x="2716929" y="48776"/>
                    <a:pt x="2720788" y="48776"/>
                  </a:cubicBezTo>
                  <a:close/>
                  <a:moveTo>
                    <a:pt x="2692543" y="48776"/>
                  </a:moveTo>
                  <a:cubicBezTo>
                    <a:pt x="2696401" y="48776"/>
                    <a:pt x="2699529" y="51904"/>
                    <a:pt x="2699529" y="55762"/>
                  </a:cubicBezTo>
                  <a:cubicBezTo>
                    <a:pt x="2699529" y="59620"/>
                    <a:pt x="2696401" y="62748"/>
                    <a:pt x="2692543" y="62748"/>
                  </a:cubicBezTo>
                  <a:cubicBezTo>
                    <a:pt x="2688685" y="62748"/>
                    <a:pt x="2685557" y="59620"/>
                    <a:pt x="2685557" y="55762"/>
                  </a:cubicBezTo>
                  <a:cubicBezTo>
                    <a:pt x="2685557" y="51904"/>
                    <a:pt x="2688685" y="48776"/>
                    <a:pt x="2692543" y="48776"/>
                  </a:cubicBezTo>
                  <a:close/>
                  <a:moveTo>
                    <a:pt x="2664297" y="48776"/>
                  </a:moveTo>
                  <a:cubicBezTo>
                    <a:pt x="2668155" y="48776"/>
                    <a:pt x="2671283" y="51904"/>
                    <a:pt x="2671283" y="55762"/>
                  </a:cubicBezTo>
                  <a:cubicBezTo>
                    <a:pt x="2671283" y="59620"/>
                    <a:pt x="2668155" y="62748"/>
                    <a:pt x="2664297" y="62748"/>
                  </a:cubicBezTo>
                  <a:cubicBezTo>
                    <a:pt x="2660439" y="62748"/>
                    <a:pt x="2657311" y="59620"/>
                    <a:pt x="2657311" y="55762"/>
                  </a:cubicBezTo>
                  <a:cubicBezTo>
                    <a:pt x="2657311" y="51904"/>
                    <a:pt x="2660439" y="48776"/>
                    <a:pt x="2664297" y="48776"/>
                  </a:cubicBezTo>
                  <a:close/>
                  <a:moveTo>
                    <a:pt x="2636052" y="48776"/>
                  </a:moveTo>
                  <a:cubicBezTo>
                    <a:pt x="2639910" y="48776"/>
                    <a:pt x="2643038" y="51904"/>
                    <a:pt x="2643038" y="55762"/>
                  </a:cubicBezTo>
                  <a:cubicBezTo>
                    <a:pt x="2643038" y="59620"/>
                    <a:pt x="2639910" y="62748"/>
                    <a:pt x="2636052" y="62748"/>
                  </a:cubicBezTo>
                  <a:cubicBezTo>
                    <a:pt x="2632194" y="62748"/>
                    <a:pt x="2629066" y="59620"/>
                    <a:pt x="2629066" y="55762"/>
                  </a:cubicBezTo>
                  <a:cubicBezTo>
                    <a:pt x="2629066" y="51904"/>
                    <a:pt x="2632194" y="48776"/>
                    <a:pt x="2636052" y="48776"/>
                  </a:cubicBezTo>
                  <a:close/>
                  <a:moveTo>
                    <a:pt x="2607806" y="48776"/>
                  </a:moveTo>
                  <a:cubicBezTo>
                    <a:pt x="2611664" y="48776"/>
                    <a:pt x="2614792" y="51904"/>
                    <a:pt x="2614792" y="55762"/>
                  </a:cubicBezTo>
                  <a:cubicBezTo>
                    <a:pt x="2614792" y="59620"/>
                    <a:pt x="2611664" y="62748"/>
                    <a:pt x="2607806" y="62748"/>
                  </a:cubicBezTo>
                  <a:cubicBezTo>
                    <a:pt x="2603947" y="62748"/>
                    <a:pt x="2600820" y="59620"/>
                    <a:pt x="2600820" y="55762"/>
                  </a:cubicBezTo>
                  <a:cubicBezTo>
                    <a:pt x="2600820" y="51904"/>
                    <a:pt x="2603947" y="48776"/>
                    <a:pt x="2607806" y="48776"/>
                  </a:cubicBezTo>
                  <a:close/>
                  <a:moveTo>
                    <a:pt x="2579561" y="48776"/>
                  </a:moveTo>
                  <a:cubicBezTo>
                    <a:pt x="2583419" y="48776"/>
                    <a:pt x="2586547" y="51904"/>
                    <a:pt x="2586547" y="55762"/>
                  </a:cubicBezTo>
                  <a:cubicBezTo>
                    <a:pt x="2586547" y="59620"/>
                    <a:pt x="2583419" y="62748"/>
                    <a:pt x="2579561" y="62748"/>
                  </a:cubicBezTo>
                  <a:cubicBezTo>
                    <a:pt x="2575703" y="62748"/>
                    <a:pt x="2572575" y="59620"/>
                    <a:pt x="2572575" y="55762"/>
                  </a:cubicBezTo>
                  <a:cubicBezTo>
                    <a:pt x="2572575" y="51904"/>
                    <a:pt x="2575703" y="48776"/>
                    <a:pt x="2579561" y="48776"/>
                  </a:cubicBezTo>
                  <a:close/>
                  <a:moveTo>
                    <a:pt x="2551315" y="48776"/>
                  </a:moveTo>
                  <a:cubicBezTo>
                    <a:pt x="2555173" y="48776"/>
                    <a:pt x="2558301" y="51904"/>
                    <a:pt x="2558301" y="55762"/>
                  </a:cubicBezTo>
                  <a:cubicBezTo>
                    <a:pt x="2558301" y="59620"/>
                    <a:pt x="2555173" y="62748"/>
                    <a:pt x="2551315" y="62748"/>
                  </a:cubicBezTo>
                  <a:cubicBezTo>
                    <a:pt x="2547457" y="62748"/>
                    <a:pt x="2544329" y="59620"/>
                    <a:pt x="2544329" y="55762"/>
                  </a:cubicBezTo>
                  <a:cubicBezTo>
                    <a:pt x="2544329" y="51904"/>
                    <a:pt x="2547457" y="48776"/>
                    <a:pt x="2551315" y="48776"/>
                  </a:cubicBezTo>
                  <a:close/>
                  <a:moveTo>
                    <a:pt x="2523069" y="48776"/>
                  </a:moveTo>
                  <a:cubicBezTo>
                    <a:pt x="2526927" y="48776"/>
                    <a:pt x="2530054" y="51904"/>
                    <a:pt x="2530054" y="55762"/>
                  </a:cubicBezTo>
                  <a:cubicBezTo>
                    <a:pt x="2530054" y="59620"/>
                    <a:pt x="2526927" y="62748"/>
                    <a:pt x="2523069" y="62748"/>
                  </a:cubicBezTo>
                  <a:cubicBezTo>
                    <a:pt x="2519210" y="62748"/>
                    <a:pt x="2516082" y="59620"/>
                    <a:pt x="2516082" y="55762"/>
                  </a:cubicBezTo>
                  <a:cubicBezTo>
                    <a:pt x="2516082" y="51904"/>
                    <a:pt x="2519210" y="48776"/>
                    <a:pt x="2523069" y="48776"/>
                  </a:cubicBezTo>
                  <a:close/>
                  <a:moveTo>
                    <a:pt x="2494824" y="48776"/>
                  </a:moveTo>
                  <a:cubicBezTo>
                    <a:pt x="2498682" y="48776"/>
                    <a:pt x="2501810" y="51904"/>
                    <a:pt x="2501810" y="55762"/>
                  </a:cubicBezTo>
                  <a:cubicBezTo>
                    <a:pt x="2501810" y="59620"/>
                    <a:pt x="2498682" y="62748"/>
                    <a:pt x="2494824" y="62748"/>
                  </a:cubicBezTo>
                  <a:cubicBezTo>
                    <a:pt x="2490965" y="62748"/>
                    <a:pt x="2487838" y="59620"/>
                    <a:pt x="2487838" y="55762"/>
                  </a:cubicBezTo>
                  <a:cubicBezTo>
                    <a:pt x="2487838" y="51904"/>
                    <a:pt x="2490966" y="48776"/>
                    <a:pt x="2494824" y="48776"/>
                  </a:cubicBezTo>
                  <a:close/>
                  <a:moveTo>
                    <a:pt x="2466578" y="48776"/>
                  </a:moveTo>
                  <a:cubicBezTo>
                    <a:pt x="2470436" y="48776"/>
                    <a:pt x="2473563" y="51904"/>
                    <a:pt x="2473563" y="55762"/>
                  </a:cubicBezTo>
                  <a:cubicBezTo>
                    <a:pt x="2473563" y="59620"/>
                    <a:pt x="2470436" y="62748"/>
                    <a:pt x="2466578" y="62748"/>
                  </a:cubicBezTo>
                  <a:cubicBezTo>
                    <a:pt x="2462719" y="62748"/>
                    <a:pt x="2459592" y="59620"/>
                    <a:pt x="2459592" y="55762"/>
                  </a:cubicBezTo>
                  <a:cubicBezTo>
                    <a:pt x="2459592" y="51904"/>
                    <a:pt x="2462719" y="48776"/>
                    <a:pt x="2466578" y="48776"/>
                  </a:cubicBezTo>
                  <a:close/>
                  <a:moveTo>
                    <a:pt x="2438333" y="48776"/>
                  </a:moveTo>
                  <a:cubicBezTo>
                    <a:pt x="2442191" y="48776"/>
                    <a:pt x="2445319" y="51904"/>
                    <a:pt x="2445319" y="55762"/>
                  </a:cubicBezTo>
                  <a:cubicBezTo>
                    <a:pt x="2445319" y="59620"/>
                    <a:pt x="2442191" y="62748"/>
                    <a:pt x="2438333" y="62748"/>
                  </a:cubicBezTo>
                  <a:cubicBezTo>
                    <a:pt x="2434475" y="62748"/>
                    <a:pt x="2431347" y="59620"/>
                    <a:pt x="2431347" y="55762"/>
                  </a:cubicBezTo>
                  <a:cubicBezTo>
                    <a:pt x="2431347" y="51904"/>
                    <a:pt x="2434475" y="48776"/>
                    <a:pt x="2438333" y="48776"/>
                  </a:cubicBezTo>
                  <a:close/>
                  <a:moveTo>
                    <a:pt x="2410087" y="48776"/>
                  </a:moveTo>
                  <a:cubicBezTo>
                    <a:pt x="2413945" y="48776"/>
                    <a:pt x="2417073" y="51904"/>
                    <a:pt x="2417073" y="55762"/>
                  </a:cubicBezTo>
                  <a:cubicBezTo>
                    <a:pt x="2417073" y="59620"/>
                    <a:pt x="2413945" y="62748"/>
                    <a:pt x="2410087" y="62748"/>
                  </a:cubicBezTo>
                  <a:cubicBezTo>
                    <a:pt x="2406228" y="62748"/>
                    <a:pt x="2403101" y="59620"/>
                    <a:pt x="2403101" y="55762"/>
                  </a:cubicBezTo>
                  <a:cubicBezTo>
                    <a:pt x="2403101" y="51904"/>
                    <a:pt x="2406228" y="48776"/>
                    <a:pt x="2410087" y="48776"/>
                  </a:cubicBezTo>
                  <a:close/>
                  <a:moveTo>
                    <a:pt x="2381842" y="48776"/>
                  </a:moveTo>
                  <a:cubicBezTo>
                    <a:pt x="2385700" y="48776"/>
                    <a:pt x="2388828" y="51904"/>
                    <a:pt x="2388828" y="55762"/>
                  </a:cubicBezTo>
                  <a:cubicBezTo>
                    <a:pt x="2388828" y="59620"/>
                    <a:pt x="2385700" y="62748"/>
                    <a:pt x="2381842" y="62748"/>
                  </a:cubicBezTo>
                  <a:cubicBezTo>
                    <a:pt x="2377983" y="62748"/>
                    <a:pt x="2374856" y="59620"/>
                    <a:pt x="2374856" y="55762"/>
                  </a:cubicBezTo>
                  <a:cubicBezTo>
                    <a:pt x="2374856" y="51904"/>
                    <a:pt x="2377984" y="48776"/>
                    <a:pt x="2381842" y="48776"/>
                  </a:cubicBezTo>
                  <a:close/>
                  <a:moveTo>
                    <a:pt x="2353596" y="48776"/>
                  </a:moveTo>
                  <a:cubicBezTo>
                    <a:pt x="2357454" y="48776"/>
                    <a:pt x="2360581" y="51904"/>
                    <a:pt x="2360581" y="55762"/>
                  </a:cubicBezTo>
                  <a:cubicBezTo>
                    <a:pt x="2360581" y="59620"/>
                    <a:pt x="2357454" y="62748"/>
                    <a:pt x="2353596" y="62748"/>
                  </a:cubicBezTo>
                  <a:cubicBezTo>
                    <a:pt x="2349738" y="62748"/>
                    <a:pt x="2346610" y="59620"/>
                    <a:pt x="2346610" y="55762"/>
                  </a:cubicBezTo>
                  <a:cubicBezTo>
                    <a:pt x="2346610" y="51904"/>
                    <a:pt x="2349738" y="48776"/>
                    <a:pt x="2353596" y="48776"/>
                  </a:cubicBezTo>
                  <a:close/>
                  <a:moveTo>
                    <a:pt x="2325351" y="48776"/>
                  </a:moveTo>
                  <a:cubicBezTo>
                    <a:pt x="2329209" y="48776"/>
                    <a:pt x="2332337" y="51904"/>
                    <a:pt x="2332337" y="55762"/>
                  </a:cubicBezTo>
                  <a:cubicBezTo>
                    <a:pt x="2332337" y="59620"/>
                    <a:pt x="2329209" y="62748"/>
                    <a:pt x="2325351" y="62748"/>
                  </a:cubicBezTo>
                  <a:cubicBezTo>
                    <a:pt x="2321493" y="62748"/>
                    <a:pt x="2318365" y="59620"/>
                    <a:pt x="2318365" y="55762"/>
                  </a:cubicBezTo>
                  <a:cubicBezTo>
                    <a:pt x="2318365" y="51904"/>
                    <a:pt x="2321493" y="48776"/>
                    <a:pt x="2325351" y="48776"/>
                  </a:cubicBezTo>
                  <a:close/>
                  <a:moveTo>
                    <a:pt x="2297105" y="48776"/>
                  </a:moveTo>
                  <a:cubicBezTo>
                    <a:pt x="2300963" y="48776"/>
                    <a:pt x="2304091" y="51904"/>
                    <a:pt x="2304091" y="55762"/>
                  </a:cubicBezTo>
                  <a:cubicBezTo>
                    <a:pt x="2304091" y="59620"/>
                    <a:pt x="2300963" y="62748"/>
                    <a:pt x="2297105" y="62748"/>
                  </a:cubicBezTo>
                  <a:cubicBezTo>
                    <a:pt x="2293246" y="62748"/>
                    <a:pt x="2290119" y="59620"/>
                    <a:pt x="2290119" y="55762"/>
                  </a:cubicBezTo>
                  <a:cubicBezTo>
                    <a:pt x="2290119" y="51904"/>
                    <a:pt x="2293247" y="48776"/>
                    <a:pt x="2297105" y="48776"/>
                  </a:cubicBezTo>
                  <a:close/>
                  <a:moveTo>
                    <a:pt x="2268860" y="48776"/>
                  </a:moveTo>
                  <a:cubicBezTo>
                    <a:pt x="2272718" y="48776"/>
                    <a:pt x="2275846" y="51904"/>
                    <a:pt x="2275846" y="55762"/>
                  </a:cubicBezTo>
                  <a:cubicBezTo>
                    <a:pt x="2275846" y="59620"/>
                    <a:pt x="2272718" y="62748"/>
                    <a:pt x="2268860" y="62748"/>
                  </a:cubicBezTo>
                  <a:cubicBezTo>
                    <a:pt x="2265002" y="62748"/>
                    <a:pt x="2261874" y="59620"/>
                    <a:pt x="2261874" y="55762"/>
                  </a:cubicBezTo>
                  <a:cubicBezTo>
                    <a:pt x="2261874" y="51904"/>
                    <a:pt x="2265002" y="48776"/>
                    <a:pt x="2268860" y="48776"/>
                  </a:cubicBezTo>
                  <a:close/>
                  <a:moveTo>
                    <a:pt x="2240614" y="48776"/>
                  </a:moveTo>
                  <a:cubicBezTo>
                    <a:pt x="2244472" y="48776"/>
                    <a:pt x="2247600" y="51904"/>
                    <a:pt x="2247600" y="55762"/>
                  </a:cubicBezTo>
                  <a:cubicBezTo>
                    <a:pt x="2247600" y="59620"/>
                    <a:pt x="2244472" y="62748"/>
                    <a:pt x="2240614" y="62748"/>
                  </a:cubicBezTo>
                  <a:cubicBezTo>
                    <a:pt x="2236755" y="62748"/>
                    <a:pt x="2233628" y="59620"/>
                    <a:pt x="2233628" y="55762"/>
                  </a:cubicBezTo>
                  <a:cubicBezTo>
                    <a:pt x="2233628" y="51904"/>
                    <a:pt x="2236756" y="48776"/>
                    <a:pt x="2240614" y="48776"/>
                  </a:cubicBezTo>
                  <a:close/>
                  <a:moveTo>
                    <a:pt x="2212369" y="48776"/>
                  </a:moveTo>
                  <a:cubicBezTo>
                    <a:pt x="2216227" y="48776"/>
                    <a:pt x="2219355" y="51904"/>
                    <a:pt x="2219355" y="55762"/>
                  </a:cubicBezTo>
                  <a:cubicBezTo>
                    <a:pt x="2219355" y="59620"/>
                    <a:pt x="2216227" y="62748"/>
                    <a:pt x="2212369" y="62748"/>
                  </a:cubicBezTo>
                  <a:cubicBezTo>
                    <a:pt x="2208511" y="62748"/>
                    <a:pt x="2205383" y="59620"/>
                    <a:pt x="2205383" y="55762"/>
                  </a:cubicBezTo>
                  <a:cubicBezTo>
                    <a:pt x="2205383" y="51904"/>
                    <a:pt x="2208511" y="48776"/>
                    <a:pt x="2212369" y="48776"/>
                  </a:cubicBezTo>
                  <a:close/>
                  <a:moveTo>
                    <a:pt x="2184123" y="48776"/>
                  </a:moveTo>
                  <a:cubicBezTo>
                    <a:pt x="2187981" y="48776"/>
                    <a:pt x="2191109" y="51904"/>
                    <a:pt x="2191109" y="55762"/>
                  </a:cubicBezTo>
                  <a:cubicBezTo>
                    <a:pt x="2191109" y="59620"/>
                    <a:pt x="2187981" y="62748"/>
                    <a:pt x="2184123" y="62748"/>
                  </a:cubicBezTo>
                  <a:cubicBezTo>
                    <a:pt x="2180265" y="62748"/>
                    <a:pt x="2177137" y="59620"/>
                    <a:pt x="2177137" y="55762"/>
                  </a:cubicBezTo>
                  <a:cubicBezTo>
                    <a:pt x="2177137" y="51904"/>
                    <a:pt x="2180265" y="48776"/>
                    <a:pt x="2184123" y="48776"/>
                  </a:cubicBezTo>
                  <a:close/>
                  <a:moveTo>
                    <a:pt x="2155878" y="48776"/>
                  </a:moveTo>
                  <a:cubicBezTo>
                    <a:pt x="2159737" y="48776"/>
                    <a:pt x="2162864" y="51904"/>
                    <a:pt x="2162864" y="55762"/>
                  </a:cubicBezTo>
                  <a:cubicBezTo>
                    <a:pt x="2162864" y="59620"/>
                    <a:pt x="2159736" y="62748"/>
                    <a:pt x="2155878" y="62748"/>
                  </a:cubicBezTo>
                  <a:cubicBezTo>
                    <a:pt x="2152020" y="62748"/>
                    <a:pt x="2148892" y="59620"/>
                    <a:pt x="2148892" y="55762"/>
                  </a:cubicBezTo>
                  <a:cubicBezTo>
                    <a:pt x="2148892" y="51904"/>
                    <a:pt x="2152020" y="48776"/>
                    <a:pt x="2155878" y="48776"/>
                  </a:cubicBezTo>
                  <a:close/>
                  <a:moveTo>
                    <a:pt x="2127632" y="48776"/>
                  </a:moveTo>
                  <a:cubicBezTo>
                    <a:pt x="2131490" y="48776"/>
                    <a:pt x="2134618" y="51904"/>
                    <a:pt x="2134618" y="55762"/>
                  </a:cubicBezTo>
                  <a:cubicBezTo>
                    <a:pt x="2134618" y="59620"/>
                    <a:pt x="2131490" y="62748"/>
                    <a:pt x="2127632" y="62748"/>
                  </a:cubicBezTo>
                  <a:cubicBezTo>
                    <a:pt x="2123774" y="62748"/>
                    <a:pt x="2120646" y="59620"/>
                    <a:pt x="2120646" y="55762"/>
                  </a:cubicBezTo>
                  <a:cubicBezTo>
                    <a:pt x="2120646" y="51904"/>
                    <a:pt x="2123774" y="48776"/>
                    <a:pt x="2127632" y="48776"/>
                  </a:cubicBezTo>
                  <a:close/>
                  <a:moveTo>
                    <a:pt x="2099387" y="48776"/>
                  </a:moveTo>
                  <a:cubicBezTo>
                    <a:pt x="2103245" y="48776"/>
                    <a:pt x="2106373" y="51904"/>
                    <a:pt x="2106373" y="55762"/>
                  </a:cubicBezTo>
                  <a:cubicBezTo>
                    <a:pt x="2106373" y="59620"/>
                    <a:pt x="2103245" y="62748"/>
                    <a:pt x="2099387" y="62748"/>
                  </a:cubicBezTo>
                  <a:cubicBezTo>
                    <a:pt x="2095529" y="62748"/>
                    <a:pt x="2092401" y="59620"/>
                    <a:pt x="2092401" y="55762"/>
                  </a:cubicBezTo>
                  <a:cubicBezTo>
                    <a:pt x="2092401" y="51904"/>
                    <a:pt x="2095529" y="48776"/>
                    <a:pt x="2099387" y="48776"/>
                  </a:cubicBezTo>
                  <a:close/>
                  <a:moveTo>
                    <a:pt x="2071141" y="48776"/>
                  </a:moveTo>
                  <a:cubicBezTo>
                    <a:pt x="2074999" y="48776"/>
                    <a:pt x="2078127" y="51904"/>
                    <a:pt x="2078127" y="55762"/>
                  </a:cubicBezTo>
                  <a:cubicBezTo>
                    <a:pt x="2078127" y="59620"/>
                    <a:pt x="2074999" y="62748"/>
                    <a:pt x="2071141" y="62748"/>
                  </a:cubicBezTo>
                  <a:cubicBezTo>
                    <a:pt x="2067283" y="62748"/>
                    <a:pt x="2064155" y="59620"/>
                    <a:pt x="2064155" y="55762"/>
                  </a:cubicBezTo>
                  <a:cubicBezTo>
                    <a:pt x="2064155" y="51904"/>
                    <a:pt x="2067283" y="48776"/>
                    <a:pt x="2071141" y="48776"/>
                  </a:cubicBezTo>
                  <a:close/>
                  <a:moveTo>
                    <a:pt x="2042896" y="48776"/>
                  </a:moveTo>
                  <a:cubicBezTo>
                    <a:pt x="2046755" y="48776"/>
                    <a:pt x="2049882" y="51904"/>
                    <a:pt x="2049882" y="55762"/>
                  </a:cubicBezTo>
                  <a:cubicBezTo>
                    <a:pt x="2049882" y="59620"/>
                    <a:pt x="2046755" y="62748"/>
                    <a:pt x="2042896" y="62748"/>
                  </a:cubicBezTo>
                  <a:cubicBezTo>
                    <a:pt x="2039038" y="62748"/>
                    <a:pt x="2035910" y="59620"/>
                    <a:pt x="2035910" y="55762"/>
                  </a:cubicBezTo>
                  <a:cubicBezTo>
                    <a:pt x="2035910" y="51904"/>
                    <a:pt x="2039038" y="48776"/>
                    <a:pt x="2042896" y="48776"/>
                  </a:cubicBezTo>
                  <a:close/>
                  <a:moveTo>
                    <a:pt x="2014650" y="48776"/>
                  </a:moveTo>
                  <a:cubicBezTo>
                    <a:pt x="2018508" y="48776"/>
                    <a:pt x="2021636" y="51904"/>
                    <a:pt x="2021636" y="55762"/>
                  </a:cubicBezTo>
                  <a:cubicBezTo>
                    <a:pt x="2021636" y="59620"/>
                    <a:pt x="2018508" y="62748"/>
                    <a:pt x="2014650" y="62748"/>
                  </a:cubicBezTo>
                  <a:cubicBezTo>
                    <a:pt x="2010792" y="62748"/>
                    <a:pt x="2007664" y="59620"/>
                    <a:pt x="2007664" y="55762"/>
                  </a:cubicBezTo>
                  <a:cubicBezTo>
                    <a:pt x="2007664" y="51904"/>
                    <a:pt x="2010792" y="48776"/>
                    <a:pt x="2014650" y="48776"/>
                  </a:cubicBezTo>
                  <a:close/>
                  <a:moveTo>
                    <a:pt x="1986405" y="48776"/>
                  </a:moveTo>
                  <a:cubicBezTo>
                    <a:pt x="1990263" y="48776"/>
                    <a:pt x="1993391" y="51904"/>
                    <a:pt x="1993391" y="55762"/>
                  </a:cubicBezTo>
                  <a:cubicBezTo>
                    <a:pt x="1993391" y="59620"/>
                    <a:pt x="1990263" y="62748"/>
                    <a:pt x="1986405" y="62748"/>
                  </a:cubicBezTo>
                  <a:cubicBezTo>
                    <a:pt x="1982547" y="62748"/>
                    <a:pt x="1979419" y="59620"/>
                    <a:pt x="1979419" y="55762"/>
                  </a:cubicBezTo>
                  <a:cubicBezTo>
                    <a:pt x="1979419" y="51904"/>
                    <a:pt x="1982547" y="48776"/>
                    <a:pt x="1986405" y="48776"/>
                  </a:cubicBezTo>
                  <a:close/>
                  <a:moveTo>
                    <a:pt x="1958159" y="48776"/>
                  </a:moveTo>
                  <a:cubicBezTo>
                    <a:pt x="1962017" y="48776"/>
                    <a:pt x="1965145" y="51904"/>
                    <a:pt x="1965145" y="55762"/>
                  </a:cubicBezTo>
                  <a:cubicBezTo>
                    <a:pt x="1965145" y="59620"/>
                    <a:pt x="1962017" y="62748"/>
                    <a:pt x="1958159" y="62748"/>
                  </a:cubicBezTo>
                  <a:cubicBezTo>
                    <a:pt x="1954301" y="62748"/>
                    <a:pt x="1951173" y="59620"/>
                    <a:pt x="1951173" y="55762"/>
                  </a:cubicBezTo>
                  <a:cubicBezTo>
                    <a:pt x="1951173" y="51904"/>
                    <a:pt x="1954301" y="48776"/>
                    <a:pt x="1958159" y="48776"/>
                  </a:cubicBezTo>
                  <a:close/>
                  <a:moveTo>
                    <a:pt x="1929914" y="48776"/>
                  </a:moveTo>
                  <a:cubicBezTo>
                    <a:pt x="1933772" y="48776"/>
                    <a:pt x="1936900" y="51904"/>
                    <a:pt x="1936900" y="55762"/>
                  </a:cubicBezTo>
                  <a:cubicBezTo>
                    <a:pt x="1936900" y="59620"/>
                    <a:pt x="1933772" y="62748"/>
                    <a:pt x="1929914" y="62748"/>
                  </a:cubicBezTo>
                  <a:cubicBezTo>
                    <a:pt x="1926056" y="62748"/>
                    <a:pt x="1922928" y="59620"/>
                    <a:pt x="1922928" y="55762"/>
                  </a:cubicBezTo>
                  <a:cubicBezTo>
                    <a:pt x="1922928" y="51904"/>
                    <a:pt x="1926056" y="48776"/>
                    <a:pt x="1929914" y="48776"/>
                  </a:cubicBezTo>
                  <a:close/>
                  <a:moveTo>
                    <a:pt x="1901668" y="48776"/>
                  </a:moveTo>
                  <a:cubicBezTo>
                    <a:pt x="1905526" y="48776"/>
                    <a:pt x="1908654" y="51904"/>
                    <a:pt x="1908654" y="55762"/>
                  </a:cubicBezTo>
                  <a:cubicBezTo>
                    <a:pt x="1908654" y="59620"/>
                    <a:pt x="1905526" y="62748"/>
                    <a:pt x="1901668" y="62748"/>
                  </a:cubicBezTo>
                  <a:cubicBezTo>
                    <a:pt x="1897810" y="62748"/>
                    <a:pt x="1894682" y="59620"/>
                    <a:pt x="1894682" y="55762"/>
                  </a:cubicBezTo>
                  <a:cubicBezTo>
                    <a:pt x="1894682" y="51904"/>
                    <a:pt x="1897810" y="48776"/>
                    <a:pt x="1901668" y="48776"/>
                  </a:cubicBezTo>
                  <a:close/>
                  <a:moveTo>
                    <a:pt x="1873423" y="48776"/>
                  </a:moveTo>
                  <a:cubicBezTo>
                    <a:pt x="1877281" y="48776"/>
                    <a:pt x="1880409" y="51904"/>
                    <a:pt x="1880409" y="55762"/>
                  </a:cubicBezTo>
                  <a:cubicBezTo>
                    <a:pt x="1880409" y="59620"/>
                    <a:pt x="1877281" y="62748"/>
                    <a:pt x="1873423" y="62748"/>
                  </a:cubicBezTo>
                  <a:cubicBezTo>
                    <a:pt x="1869565" y="62748"/>
                    <a:pt x="1866437" y="59620"/>
                    <a:pt x="1866437" y="55762"/>
                  </a:cubicBezTo>
                  <a:cubicBezTo>
                    <a:pt x="1866437" y="51904"/>
                    <a:pt x="1869565" y="48776"/>
                    <a:pt x="1873423" y="48776"/>
                  </a:cubicBezTo>
                  <a:close/>
                  <a:moveTo>
                    <a:pt x="1845178" y="48776"/>
                  </a:moveTo>
                  <a:cubicBezTo>
                    <a:pt x="1849036" y="48776"/>
                    <a:pt x="1852163" y="51904"/>
                    <a:pt x="1852163" y="55762"/>
                  </a:cubicBezTo>
                  <a:cubicBezTo>
                    <a:pt x="1852163" y="59620"/>
                    <a:pt x="1849036" y="62748"/>
                    <a:pt x="1845178" y="62748"/>
                  </a:cubicBezTo>
                  <a:cubicBezTo>
                    <a:pt x="1841319" y="62748"/>
                    <a:pt x="1838192" y="59620"/>
                    <a:pt x="1838192" y="55762"/>
                  </a:cubicBezTo>
                  <a:cubicBezTo>
                    <a:pt x="1838192" y="51904"/>
                    <a:pt x="1841319" y="48776"/>
                    <a:pt x="1845178" y="48776"/>
                  </a:cubicBezTo>
                  <a:close/>
                  <a:moveTo>
                    <a:pt x="1816932" y="48776"/>
                  </a:moveTo>
                  <a:cubicBezTo>
                    <a:pt x="1820790" y="48776"/>
                    <a:pt x="1823918" y="51904"/>
                    <a:pt x="1823918" y="55762"/>
                  </a:cubicBezTo>
                  <a:cubicBezTo>
                    <a:pt x="1823918" y="59620"/>
                    <a:pt x="1820790" y="62748"/>
                    <a:pt x="1816932" y="62748"/>
                  </a:cubicBezTo>
                  <a:cubicBezTo>
                    <a:pt x="1813074" y="62748"/>
                    <a:pt x="1809946" y="59620"/>
                    <a:pt x="1809946" y="55762"/>
                  </a:cubicBezTo>
                  <a:cubicBezTo>
                    <a:pt x="1809946" y="51904"/>
                    <a:pt x="1813074" y="48776"/>
                    <a:pt x="1816932" y="48776"/>
                  </a:cubicBezTo>
                  <a:close/>
                  <a:moveTo>
                    <a:pt x="1788687" y="48776"/>
                  </a:moveTo>
                  <a:cubicBezTo>
                    <a:pt x="1792545" y="48776"/>
                    <a:pt x="1795673" y="51904"/>
                    <a:pt x="1795673" y="55762"/>
                  </a:cubicBezTo>
                  <a:cubicBezTo>
                    <a:pt x="1795673" y="59620"/>
                    <a:pt x="1792545" y="62748"/>
                    <a:pt x="1788687" y="62748"/>
                  </a:cubicBezTo>
                  <a:cubicBezTo>
                    <a:pt x="1784829" y="62748"/>
                    <a:pt x="1781701" y="59620"/>
                    <a:pt x="1781701" y="55762"/>
                  </a:cubicBezTo>
                  <a:cubicBezTo>
                    <a:pt x="1781701" y="51904"/>
                    <a:pt x="1784829" y="48776"/>
                    <a:pt x="1788687" y="48776"/>
                  </a:cubicBezTo>
                  <a:close/>
                  <a:moveTo>
                    <a:pt x="1760441" y="48776"/>
                  </a:moveTo>
                  <a:cubicBezTo>
                    <a:pt x="1764299" y="48776"/>
                    <a:pt x="1767427" y="51904"/>
                    <a:pt x="1767427" y="55762"/>
                  </a:cubicBezTo>
                  <a:cubicBezTo>
                    <a:pt x="1767427" y="59620"/>
                    <a:pt x="1764299" y="62748"/>
                    <a:pt x="1760441" y="62748"/>
                  </a:cubicBezTo>
                  <a:cubicBezTo>
                    <a:pt x="1756583" y="62748"/>
                    <a:pt x="1753455" y="59620"/>
                    <a:pt x="1753455" y="55762"/>
                  </a:cubicBezTo>
                  <a:cubicBezTo>
                    <a:pt x="1753455" y="51904"/>
                    <a:pt x="1756583" y="48776"/>
                    <a:pt x="1760441" y="48776"/>
                  </a:cubicBezTo>
                  <a:close/>
                  <a:moveTo>
                    <a:pt x="1732196" y="48776"/>
                  </a:moveTo>
                  <a:cubicBezTo>
                    <a:pt x="1736054" y="48776"/>
                    <a:pt x="1739182" y="51904"/>
                    <a:pt x="1739182" y="55762"/>
                  </a:cubicBezTo>
                  <a:cubicBezTo>
                    <a:pt x="1739182" y="59620"/>
                    <a:pt x="1736054" y="62748"/>
                    <a:pt x="1732196" y="62748"/>
                  </a:cubicBezTo>
                  <a:cubicBezTo>
                    <a:pt x="1728338" y="62748"/>
                    <a:pt x="1725210" y="59620"/>
                    <a:pt x="1725210" y="55762"/>
                  </a:cubicBezTo>
                  <a:cubicBezTo>
                    <a:pt x="1725210" y="51904"/>
                    <a:pt x="1728338" y="48776"/>
                    <a:pt x="1732196" y="48776"/>
                  </a:cubicBezTo>
                  <a:close/>
                  <a:moveTo>
                    <a:pt x="1703994" y="48776"/>
                  </a:moveTo>
                  <a:cubicBezTo>
                    <a:pt x="1707852" y="48776"/>
                    <a:pt x="1710979" y="51904"/>
                    <a:pt x="1710979" y="55762"/>
                  </a:cubicBezTo>
                  <a:cubicBezTo>
                    <a:pt x="1710979" y="59620"/>
                    <a:pt x="1707852" y="62748"/>
                    <a:pt x="1703994" y="62748"/>
                  </a:cubicBezTo>
                  <a:cubicBezTo>
                    <a:pt x="1700135" y="62748"/>
                    <a:pt x="1697008" y="59620"/>
                    <a:pt x="1697008" y="55762"/>
                  </a:cubicBezTo>
                  <a:cubicBezTo>
                    <a:pt x="1697008" y="51904"/>
                    <a:pt x="1700135" y="48776"/>
                    <a:pt x="1703994" y="48776"/>
                  </a:cubicBezTo>
                  <a:close/>
                  <a:moveTo>
                    <a:pt x="1675733" y="48776"/>
                  </a:moveTo>
                  <a:cubicBezTo>
                    <a:pt x="1679591" y="48776"/>
                    <a:pt x="1682719" y="51904"/>
                    <a:pt x="1682719" y="55762"/>
                  </a:cubicBezTo>
                  <a:cubicBezTo>
                    <a:pt x="1682719" y="59620"/>
                    <a:pt x="1679591" y="62748"/>
                    <a:pt x="1675733" y="62748"/>
                  </a:cubicBezTo>
                  <a:cubicBezTo>
                    <a:pt x="1671874" y="62748"/>
                    <a:pt x="1668747" y="59620"/>
                    <a:pt x="1668747" y="55762"/>
                  </a:cubicBezTo>
                  <a:cubicBezTo>
                    <a:pt x="1668747" y="51904"/>
                    <a:pt x="1671874" y="48776"/>
                    <a:pt x="1675733" y="48776"/>
                  </a:cubicBezTo>
                  <a:close/>
                  <a:moveTo>
                    <a:pt x="1647494" y="48776"/>
                  </a:moveTo>
                  <a:cubicBezTo>
                    <a:pt x="1651353" y="48776"/>
                    <a:pt x="1654480" y="51904"/>
                    <a:pt x="1654480" y="55762"/>
                  </a:cubicBezTo>
                  <a:cubicBezTo>
                    <a:pt x="1654480" y="59620"/>
                    <a:pt x="1651353" y="62748"/>
                    <a:pt x="1647494" y="62748"/>
                  </a:cubicBezTo>
                  <a:cubicBezTo>
                    <a:pt x="1643636" y="62748"/>
                    <a:pt x="1640508" y="59620"/>
                    <a:pt x="1640508" y="55762"/>
                  </a:cubicBezTo>
                  <a:cubicBezTo>
                    <a:pt x="1640508" y="51904"/>
                    <a:pt x="1643636" y="48776"/>
                    <a:pt x="1647494" y="48776"/>
                  </a:cubicBezTo>
                  <a:close/>
                  <a:moveTo>
                    <a:pt x="1619250" y="48776"/>
                  </a:moveTo>
                  <a:cubicBezTo>
                    <a:pt x="1623108" y="48776"/>
                    <a:pt x="1626236" y="51904"/>
                    <a:pt x="1626236" y="55762"/>
                  </a:cubicBezTo>
                  <a:cubicBezTo>
                    <a:pt x="1626236" y="59620"/>
                    <a:pt x="1623108" y="62748"/>
                    <a:pt x="1619250" y="62748"/>
                  </a:cubicBezTo>
                  <a:cubicBezTo>
                    <a:pt x="1615392" y="62748"/>
                    <a:pt x="1612264" y="59620"/>
                    <a:pt x="1612264" y="55762"/>
                  </a:cubicBezTo>
                  <a:cubicBezTo>
                    <a:pt x="1612264" y="51904"/>
                    <a:pt x="1615392" y="48776"/>
                    <a:pt x="1619250" y="48776"/>
                  </a:cubicBezTo>
                  <a:close/>
                  <a:moveTo>
                    <a:pt x="1591003" y="48776"/>
                  </a:moveTo>
                  <a:cubicBezTo>
                    <a:pt x="1594862" y="48776"/>
                    <a:pt x="1597989" y="51904"/>
                    <a:pt x="1597989" y="55762"/>
                  </a:cubicBezTo>
                  <a:cubicBezTo>
                    <a:pt x="1597989" y="59620"/>
                    <a:pt x="1594862" y="62748"/>
                    <a:pt x="1591003" y="62748"/>
                  </a:cubicBezTo>
                  <a:cubicBezTo>
                    <a:pt x="1587145" y="62748"/>
                    <a:pt x="1584017" y="59620"/>
                    <a:pt x="1584017" y="55762"/>
                  </a:cubicBezTo>
                  <a:cubicBezTo>
                    <a:pt x="1584017" y="51904"/>
                    <a:pt x="1587145" y="48776"/>
                    <a:pt x="1591003" y="48776"/>
                  </a:cubicBezTo>
                  <a:close/>
                  <a:moveTo>
                    <a:pt x="1562759" y="48776"/>
                  </a:moveTo>
                  <a:cubicBezTo>
                    <a:pt x="1566617" y="48776"/>
                    <a:pt x="1569745" y="51904"/>
                    <a:pt x="1569745" y="55762"/>
                  </a:cubicBezTo>
                  <a:cubicBezTo>
                    <a:pt x="1569745" y="59620"/>
                    <a:pt x="1566617" y="62748"/>
                    <a:pt x="1562759" y="62748"/>
                  </a:cubicBezTo>
                  <a:cubicBezTo>
                    <a:pt x="1558901" y="62748"/>
                    <a:pt x="1555773" y="59620"/>
                    <a:pt x="1555773" y="55762"/>
                  </a:cubicBezTo>
                  <a:cubicBezTo>
                    <a:pt x="1555773" y="51904"/>
                    <a:pt x="1558901" y="48776"/>
                    <a:pt x="1562759" y="48776"/>
                  </a:cubicBezTo>
                  <a:close/>
                  <a:moveTo>
                    <a:pt x="1534512" y="48776"/>
                  </a:moveTo>
                  <a:cubicBezTo>
                    <a:pt x="1538371" y="48776"/>
                    <a:pt x="1541498" y="51904"/>
                    <a:pt x="1541498" y="55762"/>
                  </a:cubicBezTo>
                  <a:cubicBezTo>
                    <a:pt x="1541498" y="59620"/>
                    <a:pt x="1538371" y="62748"/>
                    <a:pt x="1534512" y="62748"/>
                  </a:cubicBezTo>
                  <a:cubicBezTo>
                    <a:pt x="1530654" y="62748"/>
                    <a:pt x="1527527" y="59620"/>
                    <a:pt x="1527527" y="55762"/>
                  </a:cubicBezTo>
                  <a:cubicBezTo>
                    <a:pt x="1527527" y="51904"/>
                    <a:pt x="1530654" y="48776"/>
                    <a:pt x="1534512" y="48776"/>
                  </a:cubicBezTo>
                  <a:close/>
                  <a:moveTo>
                    <a:pt x="1506268" y="48776"/>
                  </a:moveTo>
                  <a:cubicBezTo>
                    <a:pt x="1510126" y="48776"/>
                    <a:pt x="1513254" y="51904"/>
                    <a:pt x="1513254" y="55762"/>
                  </a:cubicBezTo>
                  <a:cubicBezTo>
                    <a:pt x="1513254" y="59620"/>
                    <a:pt x="1510126" y="62748"/>
                    <a:pt x="1506268" y="62748"/>
                  </a:cubicBezTo>
                  <a:cubicBezTo>
                    <a:pt x="1502410" y="62748"/>
                    <a:pt x="1499282" y="59620"/>
                    <a:pt x="1499282" y="55762"/>
                  </a:cubicBezTo>
                  <a:cubicBezTo>
                    <a:pt x="1499282" y="51904"/>
                    <a:pt x="1502410" y="48776"/>
                    <a:pt x="1506268" y="48776"/>
                  </a:cubicBezTo>
                  <a:close/>
                  <a:moveTo>
                    <a:pt x="1478021" y="48776"/>
                  </a:moveTo>
                  <a:cubicBezTo>
                    <a:pt x="1481880" y="48776"/>
                    <a:pt x="1485007" y="51904"/>
                    <a:pt x="1485007" y="55762"/>
                  </a:cubicBezTo>
                  <a:cubicBezTo>
                    <a:pt x="1485007" y="59620"/>
                    <a:pt x="1481880" y="62748"/>
                    <a:pt x="1478021" y="62748"/>
                  </a:cubicBezTo>
                  <a:cubicBezTo>
                    <a:pt x="1474163" y="62748"/>
                    <a:pt x="1471035" y="59620"/>
                    <a:pt x="1471035" y="55762"/>
                  </a:cubicBezTo>
                  <a:cubicBezTo>
                    <a:pt x="1471035" y="51904"/>
                    <a:pt x="1474163" y="48776"/>
                    <a:pt x="1478021" y="48776"/>
                  </a:cubicBezTo>
                  <a:close/>
                  <a:moveTo>
                    <a:pt x="1449777" y="48776"/>
                  </a:moveTo>
                  <a:cubicBezTo>
                    <a:pt x="1453635" y="48776"/>
                    <a:pt x="1456763" y="51904"/>
                    <a:pt x="1456763" y="55762"/>
                  </a:cubicBezTo>
                  <a:cubicBezTo>
                    <a:pt x="1456763" y="59620"/>
                    <a:pt x="1453635" y="62748"/>
                    <a:pt x="1449777" y="62748"/>
                  </a:cubicBezTo>
                  <a:cubicBezTo>
                    <a:pt x="1445919" y="62748"/>
                    <a:pt x="1442791" y="59620"/>
                    <a:pt x="1442791" y="55762"/>
                  </a:cubicBezTo>
                  <a:cubicBezTo>
                    <a:pt x="1442791" y="51904"/>
                    <a:pt x="1445919" y="48776"/>
                    <a:pt x="1449777" y="48776"/>
                  </a:cubicBezTo>
                  <a:close/>
                  <a:moveTo>
                    <a:pt x="1421531" y="48776"/>
                  </a:moveTo>
                  <a:cubicBezTo>
                    <a:pt x="1425389" y="48776"/>
                    <a:pt x="1428517" y="51904"/>
                    <a:pt x="1428517" y="55762"/>
                  </a:cubicBezTo>
                  <a:cubicBezTo>
                    <a:pt x="1428517" y="59620"/>
                    <a:pt x="1425389" y="62748"/>
                    <a:pt x="1421531" y="62748"/>
                  </a:cubicBezTo>
                  <a:cubicBezTo>
                    <a:pt x="1417672" y="62748"/>
                    <a:pt x="1414545" y="59620"/>
                    <a:pt x="1414545" y="55762"/>
                  </a:cubicBezTo>
                  <a:cubicBezTo>
                    <a:pt x="1414545" y="51904"/>
                    <a:pt x="1417672" y="48776"/>
                    <a:pt x="1421531" y="48776"/>
                  </a:cubicBezTo>
                  <a:close/>
                  <a:moveTo>
                    <a:pt x="1393286" y="48776"/>
                  </a:moveTo>
                  <a:cubicBezTo>
                    <a:pt x="1397144" y="48776"/>
                    <a:pt x="1400272" y="51904"/>
                    <a:pt x="1400272" y="55762"/>
                  </a:cubicBezTo>
                  <a:cubicBezTo>
                    <a:pt x="1400272" y="59620"/>
                    <a:pt x="1397144" y="62748"/>
                    <a:pt x="1393286" y="62748"/>
                  </a:cubicBezTo>
                  <a:cubicBezTo>
                    <a:pt x="1389428" y="62748"/>
                    <a:pt x="1386300" y="59620"/>
                    <a:pt x="1386300" y="55762"/>
                  </a:cubicBezTo>
                  <a:cubicBezTo>
                    <a:pt x="1386300" y="51904"/>
                    <a:pt x="1389428" y="48776"/>
                    <a:pt x="1393286" y="48776"/>
                  </a:cubicBezTo>
                  <a:close/>
                  <a:moveTo>
                    <a:pt x="1365040" y="48776"/>
                  </a:moveTo>
                  <a:cubicBezTo>
                    <a:pt x="1368898" y="48776"/>
                    <a:pt x="1372025" y="51904"/>
                    <a:pt x="1372025" y="55762"/>
                  </a:cubicBezTo>
                  <a:cubicBezTo>
                    <a:pt x="1372025" y="59620"/>
                    <a:pt x="1368898" y="62748"/>
                    <a:pt x="1365040" y="62748"/>
                  </a:cubicBezTo>
                  <a:cubicBezTo>
                    <a:pt x="1361181" y="62748"/>
                    <a:pt x="1358054" y="59620"/>
                    <a:pt x="1358054" y="55762"/>
                  </a:cubicBezTo>
                  <a:cubicBezTo>
                    <a:pt x="1358054" y="51904"/>
                    <a:pt x="1361181" y="48776"/>
                    <a:pt x="1365040" y="48776"/>
                  </a:cubicBezTo>
                  <a:close/>
                  <a:moveTo>
                    <a:pt x="1336795" y="48776"/>
                  </a:moveTo>
                  <a:cubicBezTo>
                    <a:pt x="1340653" y="48776"/>
                    <a:pt x="1343781" y="51904"/>
                    <a:pt x="1343781" y="55762"/>
                  </a:cubicBezTo>
                  <a:cubicBezTo>
                    <a:pt x="1343781" y="59620"/>
                    <a:pt x="1340653" y="62748"/>
                    <a:pt x="1336795" y="62748"/>
                  </a:cubicBezTo>
                  <a:cubicBezTo>
                    <a:pt x="1332937" y="62748"/>
                    <a:pt x="1329809" y="59620"/>
                    <a:pt x="1329809" y="55762"/>
                  </a:cubicBezTo>
                  <a:cubicBezTo>
                    <a:pt x="1329809" y="51904"/>
                    <a:pt x="1332937" y="48776"/>
                    <a:pt x="1336795" y="48776"/>
                  </a:cubicBezTo>
                  <a:close/>
                  <a:moveTo>
                    <a:pt x="1308549" y="48776"/>
                  </a:moveTo>
                  <a:cubicBezTo>
                    <a:pt x="1312407" y="48776"/>
                    <a:pt x="1315535" y="51904"/>
                    <a:pt x="1315535" y="55762"/>
                  </a:cubicBezTo>
                  <a:cubicBezTo>
                    <a:pt x="1315535" y="59620"/>
                    <a:pt x="1312407" y="62748"/>
                    <a:pt x="1308549" y="62748"/>
                  </a:cubicBezTo>
                  <a:cubicBezTo>
                    <a:pt x="1304690" y="62748"/>
                    <a:pt x="1301563" y="59620"/>
                    <a:pt x="1301563" y="55762"/>
                  </a:cubicBezTo>
                  <a:cubicBezTo>
                    <a:pt x="1301563" y="51904"/>
                    <a:pt x="1304690" y="48776"/>
                    <a:pt x="1308549" y="48776"/>
                  </a:cubicBezTo>
                  <a:close/>
                  <a:moveTo>
                    <a:pt x="1280304" y="48776"/>
                  </a:moveTo>
                  <a:cubicBezTo>
                    <a:pt x="1284162" y="48776"/>
                    <a:pt x="1287290" y="51904"/>
                    <a:pt x="1287290" y="55762"/>
                  </a:cubicBezTo>
                  <a:cubicBezTo>
                    <a:pt x="1287290" y="59620"/>
                    <a:pt x="1284162" y="62748"/>
                    <a:pt x="1280304" y="62748"/>
                  </a:cubicBezTo>
                  <a:cubicBezTo>
                    <a:pt x="1276446" y="62748"/>
                    <a:pt x="1273318" y="59620"/>
                    <a:pt x="1273318" y="55762"/>
                  </a:cubicBezTo>
                  <a:cubicBezTo>
                    <a:pt x="1273318" y="51904"/>
                    <a:pt x="1276446" y="48776"/>
                    <a:pt x="1280304" y="48776"/>
                  </a:cubicBezTo>
                  <a:close/>
                  <a:moveTo>
                    <a:pt x="1252057" y="48776"/>
                  </a:moveTo>
                  <a:cubicBezTo>
                    <a:pt x="1255916" y="48776"/>
                    <a:pt x="1259043" y="51904"/>
                    <a:pt x="1259043" y="55762"/>
                  </a:cubicBezTo>
                  <a:cubicBezTo>
                    <a:pt x="1259043" y="59620"/>
                    <a:pt x="1255916" y="62748"/>
                    <a:pt x="1252057" y="62748"/>
                  </a:cubicBezTo>
                  <a:cubicBezTo>
                    <a:pt x="1248200" y="62748"/>
                    <a:pt x="1245072" y="59620"/>
                    <a:pt x="1245072" y="55762"/>
                  </a:cubicBezTo>
                  <a:cubicBezTo>
                    <a:pt x="1245072" y="51904"/>
                    <a:pt x="1248200" y="48776"/>
                    <a:pt x="1252057" y="48776"/>
                  </a:cubicBezTo>
                  <a:close/>
                  <a:moveTo>
                    <a:pt x="1223813" y="48776"/>
                  </a:moveTo>
                  <a:cubicBezTo>
                    <a:pt x="1227671" y="48776"/>
                    <a:pt x="1230799" y="51904"/>
                    <a:pt x="1230799" y="55762"/>
                  </a:cubicBezTo>
                  <a:cubicBezTo>
                    <a:pt x="1230799" y="59620"/>
                    <a:pt x="1227671" y="62748"/>
                    <a:pt x="1223813" y="62748"/>
                  </a:cubicBezTo>
                  <a:cubicBezTo>
                    <a:pt x="1219955" y="62748"/>
                    <a:pt x="1216827" y="59620"/>
                    <a:pt x="1216827" y="55762"/>
                  </a:cubicBezTo>
                  <a:cubicBezTo>
                    <a:pt x="1216827" y="51904"/>
                    <a:pt x="1219955" y="48776"/>
                    <a:pt x="1223813" y="48776"/>
                  </a:cubicBezTo>
                  <a:close/>
                  <a:moveTo>
                    <a:pt x="1195567" y="48776"/>
                  </a:moveTo>
                  <a:cubicBezTo>
                    <a:pt x="1199425" y="48776"/>
                    <a:pt x="1202553" y="51904"/>
                    <a:pt x="1202553" y="55762"/>
                  </a:cubicBezTo>
                  <a:cubicBezTo>
                    <a:pt x="1202553" y="59620"/>
                    <a:pt x="1199425" y="62748"/>
                    <a:pt x="1195567" y="62748"/>
                  </a:cubicBezTo>
                  <a:cubicBezTo>
                    <a:pt x="1191709" y="62748"/>
                    <a:pt x="1188581" y="59620"/>
                    <a:pt x="1188581" y="55762"/>
                  </a:cubicBezTo>
                  <a:cubicBezTo>
                    <a:pt x="1188581" y="51904"/>
                    <a:pt x="1191709" y="48776"/>
                    <a:pt x="1195567" y="48776"/>
                  </a:cubicBezTo>
                  <a:close/>
                  <a:moveTo>
                    <a:pt x="1167322" y="48776"/>
                  </a:moveTo>
                  <a:cubicBezTo>
                    <a:pt x="1171180" y="48776"/>
                    <a:pt x="1174308" y="51904"/>
                    <a:pt x="1174308" y="55762"/>
                  </a:cubicBezTo>
                  <a:cubicBezTo>
                    <a:pt x="1174308" y="59620"/>
                    <a:pt x="1171180" y="62748"/>
                    <a:pt x="1167322" y="62748"/>
                  </a:cubicBezTo>
                  <a:cubicBezTo>
                    <a:pt x="1163464" y="62748"/>
                    <a:pt x="1160336" y="59620"/>
                    <a:pt x="1160336" y="55762"/>
                  </a:cubicBezTo>
                  <a:cubicBezTo>
                    <a:pt x="1160336" y="51904"/>
                    <a:pt x="1163464" y="48776"/>
                    <a:pt x="1167322" y="48776"/>
                  </a:cubicBezTo>
                  <a:close/>
                  <a:moveTo>
                    <a:pt x="1139076" y="48776"/>
                  </a:moveTo>
                  <a:cubicBezTo>
                    <a:pt x="1142934" y="48776"/>
                    <a:pt x="1146062" y="51904"/>
                    <a:pt x="1146062" y="55762"/>
                  </a:cubicBezTo>
                  <a:cubicBezTo>
                    <a:pt x="1146062" y="59620"/>
                    <a:pt x="1142934" y="62748"/>
                    <a:pt x="1139076" y="62748"/>
                  </a:cubicBezTo>
                  <a:cubicBezTo>
                    <a:pt x="1135217" y="62748"/>
                    <a:pt x="1132090" y="59620"/>
                    <a:pt x="1132090" y="55762"/>
                  </a:cubicBezTo>
                  <a:cubicBezTo>
                    <a:pt x="1132090" y="51904"/>
                    <a:pt x="1135217" y="48776"/>
                    <a:pt x="1139076" y="48776"/>
                  </a:cubicBezTo>
                  <a:close/>
                  <a:moveTo>
                    <a:pt x="1110831" y="48776"/>
                  </a:moveTo>
                  <a:cubicBezTo>
                    <a:pt x="1114689" y="48776"/>
                    <a:pt x="1117817" y="51904"/>
                    <a:pt x="1117817" y="55762"/>
                  </a:cubicBezTo>
                  <a:cubicBezTo>
                    <a:pt x="1117817" y="59620"/>
                    <a:pt x="1114689" y="62748"/>
                    <a:pt x="1110831" y="62748"/>
                  </a:cubicBezTo>
                  <a:cubicBezTo>
                    <a:pt x="1106973" y="62748"/>
                    <a:pt x="1103845" y="59620"/>
                    <a:pt x="1103845" y="55762"/>
                  </a:cubicBezTo>
                  <a:cubicBezTo>
                    <a:pt x="1103845" y="51904"/>
                    <a:pt x="1106973" y="48776"/>
                    <a:pt x="1110831" y="48776"/>
                  </a:cubicBezTo>
                  <a:close/>
                  <a:moveTo>
                    <a:pt x="1082585" y="48776"/>
                  </a:moveTo>
                  <a:cubicBezTo>
                    <a:pt x="1086443" y="48776"/>
                    <a:pt x="1089571" y="51904"/>
                    <a:pt x="1089571" y="55762"/>
                  </a:cubicBezTo>
                  <a:cubicBezTo>
                    <a:pt x="1089571" y="59620"/>
                    <a:pt x="1086443" y="62748"/>
                    <a:pt x="1082585" y="62748"/>
                  </a:cubicBezTo>
                  <a:cubicBezTo>
                    <a:pt x="1078727" y="62748"/>
                    <a:pt x="1075599" y="59620"/>
                    <a:pt x="1075599" y="55762"/>
                  </a:cubicBezTo>
                  <a:cubicBezTo>
                    <a:pt x="1075599" y="51904"/>
                    <a:pt x="1078727" y="48776"/>
                    <a:pt x="1082585" y="48776"/>
                  </a:cubicBezTo>
                  <a:close/>
                  <a:moveTo>
                    <a:pt x="1054340" y="48776"/>
                  </a:moveTo>
                  <a:cubicBezTo>
                    <a:pt x="1058198" y="48776"/>
                    <a:pt x="1061326" y="51904"/>
                    <a:pt x="1061326" y="55762"/>
                  </a:cubicBezTo>
                  <a:cubicBezTo>
                    <a:pt x="1061326" y="59620"/>
                    <a:pt x="1058198" y="62748"/>
                    <a:pt x="1054340" y="62748"/>
                  </a:cubicBezTo>
                  <a:cubicBezTo>
                    <a:pt x="1050482" y="62748"/>
                    <a:pt x="1047354" y="59620"/>
                    <a:pt x="1047354" y="55762"/>
                  </a:cubicBezTo>
                  <a:cubicBezTo>
                    <a:pt x="1047354" y="51904"/>
                    <a:pt x="1050482" y="48776"/>
                    <a:pt x="1054340" y="48776"/>
                  </a:cubicBezTo>
                  <a:close/>
                  <a:moveTo>
                    <a:pt x="1026094" y="48776"/>
                  </a:moveTo>
                  <a:cubicBezTo>
                    <a:pt x="1029952" y="48776"/>
                    <a:pt x="1033080" y="51904"/>
                    <a:pt x="1033080" y="55762"/>
                  </a:cubicBezTo>
                  <a:cubicBezTo>
                    <a:pt x="1033080" y="59620"/>
                    <a:pt x="1029952" y="62748"/>
                    <a:pt x="1026094" y="62748"/>
                  </a:cubicBezTo>
                  <a:cubicBezTo>
                    <a:pt x="1022236" y="62748"/>
                    <a:pt x="1019108" y="59620"/>
                    <a:pt x="1019108" y="55762"/>
                  </a:cubicBezTo>
                  <a:cubicBezTo>
                    <a:pt x="1019108" y="51904"/>
                    <a:pt x="1022236" y="48776"/>
                    <a:pt x="1026094" y="48776"/>
                  </a:cubicBezTo>
                  <a:close/>
                  <a:moveTo>
                    <a:pt x="997849" y="48776"/>
                  </a:moveTo>
                  <a:cubicBezTo>
                    <a:pt x="1001707" y="48776"/>
                    <a:pt x="1004835" y="51904"/>
                    <a:pt x="1004835" y="55762"/>
                  </a:cubicBezTo>
                  <a:cubicBezTo>
                    <a:pt x="1004835" y="59620"/>
                    <a:pt x="1001707" y="62748"/>
                    <a:pt x="997849" y="62748"/>
                  </a:cubicBezTo>
                  <a:cubicBezTo>
                    <a:pt x="993991" y="62748"/>
                    <a:pt x="990863" y="59620"/>
                    <a:pt x="990863" y="55762"/>
                  </a:cubicBezTo>
                  <a:cubicBezTo>
                    <a:pt x="990863" y="51904"/>
                    <a:pt x="993991" y="48776"/>
                    <a:pt x="997849" y="48776"/>
                  </a:cubicBezTo>
                  <a:close/>
                  <a:moveTo>
                    <a:pt x="969603" y="48776"/>
                  </a:moveTo>
                  <a:cubicBezTo>
                    <a:pt x="973461" y="48776"/>
                    <a:pt x="976589" y="51904"/>
                    <a:pt x="976589" y="55762"/>
                  </a:cubicBezTo>
                  <a:cubicBezTo>
                    <a:pt x="976589" y="59620"/>
                    <a:pt x="973461" y="62748"/>
                    <a:pt x="969603" y="62748"/>
                  </a:cubicBezTo>
                  <a:cubicBezTo>
                    <a:pt x="965745" y="62748"/>
                    <a:pt x="962617" y="59620"/>
                    <a:pt x="962617" y="55762"/>
                  </a:cubicBezTo>
                  <a:cubicBezTo>
                    <a:pt x="962617" y="51904"/>
                    <a:pt x="965745" y="48776"/>
                    <a:pt x="969603" y="48776"/>
                  </a:cubicBezTo>
                  <a:close/>
                  <a:moveTo>
                    <a:pt x="941358" y="48776"/>
                  </a:moveTo>
                  <a:cubicBezTo>
                    <a:pt x="945216" y="48776"/>
                    <a:pt x="948344" y="51904"/>
                    <a:pt x="948344" y="55762"/>
                  </a:cubicBezTo>
                  <a:cubicBezTo>
                    <a:pt x="948344" y="59620"/>
                    <a:pt x="945216" y="62748"/>
                    <a:pt x="941358" y="62748"/>
                  </a:cubicBezTo>
                  <a:cubicBezTo>
                    <a:pt x="937500" y="62748"/>
                    <a:pt x="934372" y="59620"/>
                    <a:pt x="934372" y="55762"/>
                  </a:cubicBezTo>
                  <a:cubicBezTo>
                    <a:pt x="934372" y="51904"/>
                    <a:pt x="937500" y="48776"/>
                    <a:pt x="941358" y="48776"/>
                  </a:cubicBezTo>
                  <a:close/>
                  <a:moveTo>
                    <a:pt x="913112" y="48776"/>
                  </a:moveTo>
                  <a:cubicBezTo>
                    <a:pt x="916970" y="48776"/>
                    <a:pt x="920098" y="51904"/>
                    <a:pt x="920098" y="55762"/>
                  </a:cubicBezTo>
                  <a:cubicBezTo>
                    <a:pt x="920098" y="59620"/>
                    <a:pt x="916970" y="62748"/>
                    <a:pt x="913112" y="62748"/>
                  </a:cubicBezTo>
                  <a:cubicBezTo>
                    <a:pt x="909254" y="62748"/>
                    <a:pt x="906126" y="59620"/>
                    <a:pt x="906126" y="55762"/>
                  </a:cubicBezTo>
                  <a:cubicBezTo>
                    <a:pt x="906126" y="51904"/>
                    <a:pt x="909254" y="48776"/>
                    <a:pt x="913112" y="48776"/>
                  </a:cubicBezTo>
                  <a:close/>
                  <a:moveTo>
                    <a:pt x="884867" y="48776"/>
                  </a:moveTo>
                  <a:cubicBezTo>
                    <a:pt x="888725" y="48776"/>
                    <a:pt x="891853" y="51904"/>
                    <a:pt x="891853" y="55762"/>
                  </a:cubicBezTo>
                  <a:cubicBezTo>
                    <a:pt x="891853" y="59620"/>
                    <a:pt x="888725" y="62748"/>
                    <a:pt x="884867" y="62748"/>
                  </a:cubicBezTo>
                  <a:cubicBezTo>
                    <a:pt x="881009" y="62748"/>
                    <a:pt x="877881" y="59620"/>
                    <a:pt x="877881" y="55762"/>
                  </a:cubicBezTo>
                  <a:cubicBezTo>
                    <a:pt x="877881" y="51904"/>
                    <a:pt x="881009" y="48776"/>
                    <a:pt x="884867" y="48776"/>
                  </a:cubicBezTo>
                  <a:close/>
                  <a:moveTo>
                    <a:pt x="856621" y="48776"/>
                  </a:moveTo>
                  <a:cubicBezTo>
                    <a:pt x="860479" y="48776"/>
                    <a:pt x="863607" y="51904"/>
                    <a:pt x="863607" y="55762"/>
                  </a:cubicBezTo>
                  <a:cubicBezTo>
                    <a:pt x="863607" y="59620"/>
                    <a:pt x="860479" y="62748"/>
                    <a:pt x="856621" y="62748"/>
                  </a:cubicBezTo>
                  <a:cubicBezTo>
                    <a:pt x="852763" y="62748"/>
                    <a:pt x="849635" y="59620"/>
                    <a:pt x="849635" y="55762"/>
                  </a:cubicBezTo>
                  <a:cubicBezTo>
                    <a:pt x="849635" y="51904"/>
                    <a:pt x="852763" y="48776"/>
                    <a:pt x="856621" y="48776"/>
                  </a:cubicBezTo>
                  <a:close/>
                  <a:moveTo>
                    <a:pt x="828374" y="48776"/>
                  </a:moveTo>
                  <a:cubicBezTo>
                    <a:pt x="832233" y="48776"/>
                    <a:pt x="835360" y="51904"/>
                    <a:pt x="835360" y="55762"/>
                  </a:cubicBezTo>
                  <a:cubicBezTo>
                    <a:pt x="835360" y="59620"/>
                    <a:pt x="832233" y="62748"/>
                    <a:pt x="828374" y="62748"/>
                  </a:cubicBezTo>
                  <a:cubicBezTo>
                    <a:pt x="824517" y="62748"/>
                    <a:pt x="821389" y="59620"/>
                    <a:pt x="821389" y="55762"/>
                  </a:cubicBezTo>
                  <a:cubicBezTo>
                    <a:pt x="821389" y="51904"/>
                    <a:pt x="824517" y="48776"/>
                    <a:pt x="828374" y="48776"/>
                  </a:cubicBezTo>
                  <a:close/>
                  <a:moveTo>
                    <a:pt x="800130" y="48776"/>
                  </a:moveTo>
                  <a:cubicBezTo>
                    <a:pt x="803988" y="48776"/>
                    <a:pt x="807116" y="51904"/>
                    <a:pt x="807116" y="55762"/>
                  </a:cubicBezTo>
                  <a:cubicBezTo>
                    <a:pt x="807116" y="59620"/>
                    <a:pt x="803988" y="62748"/>
                    <a:pt x="800130" y="62748"/>
                  </a:cubicBezTo>
                  <a:cubicBezTo>
                    <a:pt x="796272" y="62748"/>
                    <a:pt x="793144" y="59620"/>
                    <a:pt x="793144" y="55762"/>
                  </a:cubicBezTo>
                  <a:cubicBezTo>
                    <a:pt x="793144" y="51904"/>
                    <a:pt x="796272" y="48776"/>
                    <a:pt x="800130" y="48776"/>
                  </a:cubicBezTo>
                  <a:close/>
                  <a:moveTo>
                    <a:pt x="771883" y="48776"/>
                  </a:moveTo>
                  <a:cubicBezTo>
                    <a:pt x="775742" y="48776"/>
                    <a:pt x="778870" y="51904"/>
                    <a:pt x="778870" y="55762"/>
                  </a:cubicBezTo>
                  <a:cubicBezTo>
                    <a:pt x="778870" y="59620"/>
                    <a:pt x="775742" y="62748"/>
                    <a:pt x="771883" y="62748"/>
                  </a:cubicBezTo>
                  <a:cubicBezTo>
                    <a:pt x="768025" y="62748"/>
                    <a:pt x="764898" y="59620"/>
                    <a:pt x="764898" y="55762"/>
                  </a:cubicBezTo>
                  <a:cubicBezTo>
                    <a:pt x="764898" y="51904"/>
                    <a:pt x="768026" y="48776"/>
                    <a:pt x="771883" y="48776"/>
                  </a:cubicBezTo>
                  <a:close/>
                  <a:moveTo>
                    <a:pt x="743639" y="48776"/>
                  </a:moveTo>
                  <a:cubicBezTo>
                    <a:pt x="747497" y="48776"/>
                    <a:pt x="750625" y="51904"/>
                    <a:pt x="750625" y="55762"/>
                  </a:cubicBezTo>
                  <a:cubicBezTo>
                    <a:pt x="750625" y="59620"/>
                    <a:pt x="747497" y="62748"/>
                    <a:pt x="743639" y="62748"/>
                  </a:cubicBezTo>
                  <a:cubicBezTo>
                    <a:pt x="739781" y="62748"/>
                    <a:pt x="736653" y="59620"/>
                    <a:pt x="736653" y="55762"/>
                  </a:cubicBezTo>
                  <a:cubicBezTo>
                    <a:pt x="736653" y="51904"/>
                    <a:pt x="739781" y="48776"/>
                    <a:pt x="743639" y="48776"/>
                  </a:cubicBezTo>
                  <a:close/>
                  <a:moveTo>
                    <a:pt x="715393" y="48776"/>
                  </a:moveTo>
                  <a:cubicBezTo>
                    <a:pt x="719251" y="48776"/>
                    <a:pt x="722379" y="51904"/>
                    <a:pt x="722379" y="55762"/>
                  </a:cubicBezTo>
                  <a:cubicBezTo>
                    <a:pt x="722379" y="59620"/>
                    <a:pt x="719251" y="62748"/>
                    <a:pt x="715393" y="62748"/>
                  </a:cubicBezTo>
                  <a:cubicBezTo>
                    <a:pt x="711534" y="62748"/>
                    <a:pt x="708407" y="59620"/>
                    <a:pt x="708407" y="55762"/>
                  </a:cubicBezTo>
                  <a:cubicBezTo>
                    <a:pt x="708407" y="51904"/>
                    <a:pt x="711534" y="48776"/>
                    <a:pt x="715393" y="48776"/>
                  </a:cubicBezTo>
                  <a:close/>
                  <a:moveTo>
                    <a:pt x="687148" y="48776"/>
                  </a:moveTo>
                  <a:cubicBezTo>
                    <a:pt x="691006" y="48776"/>
                    <a:pt x="694134" y="51904"/>
                    <a:pt x="694134" y="55762"/>
                  </a:cubicBezTo>
                  <a:cubicBezTo>
                    <a:pt x="694134" y="59620"/>
                    <a:pt x="691006" y="62748"/>
                    <a:pt x="687148" y="62748"/>
                  </a:cubicBezTo>
                  <a:cubicBezTo>
                    <a:pt x="683290" y="62748"/>
                    <a:pt x="680162" y="59620"/>
                    <a:pt x="680162" y="55762"/>
                  </a:cubicBezTo>
                  <a:cubicBezTo>
                    <a:pt x="680162" y="51904"/>
                    <a:pt x="683290" y="48776"/>
                    <a:pt x="687148" y="48776"/>
                  </a:cubicBezTo>
                  <a:close/>
                  <a:moveTo>
                    <a:pt x="658902" y="48776"/>
                  </a:moveTo>
                  <a:cubicBezTo>
                    <a:pt x="662760" y="48776"/>
                    <a:pt x="665888" y="51904"/>
                    <a:pt x="665888" y="55762"/>
                  </a:cubicBezTo>
                  <a:cubicBezTo>
                    <a:pt x="665888" y="59620"/>
                    <a:pt x="662760" y="62748"/>
                    <a:pt x="658902" y="62748"/>
                  </a:cubicBezTo>
                  <a:cubicBezTo>
                    <a:pt x="655043" y="62748"/>
                    <a:pt x="651916" y="59620"/>
                    <a:pt x="651916" y="55762"/>
                  </a:cubicBezTo>
                  <a:cubicBezTo>
                    <a:pt x="651916" y="51904"/>
                    <a:pt x="655043" y="48776"/>
                    <a:pt x="658902" y="48776"/>
                  </a:cubicBezTo>
                  <a:close/>
                  <a:moveTo>
                    <a:pt x="630657" y="48776"/>
                  </a:moveTo>
                  <a:cubicBezTo>
                    <a:pt x="634515" y="48776"/>
                    <a:pt x="637643" y="51904"/>
                    <a:pt x="637643" y="55762"/>
                  </a:cubicBezTo>
                  <a:cubicBezTo>
                    <a:pt x="637643" y="59620"/>
                    <a:pt x="634515" y="62748"/>
                    <a:pt x="630657" y="62748"/>
                  </a:cubicBezTo>
                  <a:cubicBezTo>
                    <a:pt x="626799" y="62748"/>
                    <a:pt x="623671" y="59620"/>
                    <a:pt x="623671" y="55762"/>
                  </a:cubicBezTo>
                  <a:cubicBezTo>
                    <a:pt x="623671" y="51904"/>
                    <a:pt x="626799" y="48776"/>
                    <a:pt x="630657" y="48776"/>
                  </a:cubicBezTo>
                  <a:close/>
                  <a:moveTo>
                    <a:pt x="602411" y="48776"/>
                  </a:moveTo>
                  <a:cubicBezTo>
                    <a:pt x="606269" y="48776"/>
                    <a:pt x="609397" y="51904"/>
                    <a:pt x="609397" y="55762"/>
                  </a:cubicBezTo>
                  <a:cubicBezTo>
                    <a:pt x="609397" y="59620"/>
                    <a:pt x="606269" y="62748"/>
                    <a:pt x="602411" y="62748"/>
                  </a:cubicBezTo>
                  <a:cubicBezTo>
                    <a:pt x="598552" y="62748"/>
                    <a:pt x="595425" y="59620"/>
                    <a:pt x="595425" y="55762"/>
                  </a:cubicBezTo>
                  <a:cubicBezTo>
                    <a:pt x="595425" y="51904"/>
                    <a:pt x="598553" y="48776"/>
                    <a:pt x="602411" y="48776"/>
                  </a:cubicBezTo>
                  <a:close/>
                  <a:moveTo>
                    <a:pt x="574166" y="48776"/>
                  </a:moveTo>
                  <a:cubicBezTo>
                    <a:pt x="578024" y="48776"/>
                    <a:pt x="581152" y="51904"/>
                    <a:pt x="581152" y="55762"/>
                  </a:cubicBezTo>
                  <a:cubicBezTo>
                    <a:pt x="581152" y="59620"/>
                    <a:pt x="578024" y="62748"/>
                    <a:pt x="574166" y="62748"/>
                  </a:cubicBezTo>
                  <a:cubicBezTo>
                    <a:pt x="570308" y="62748"/>
                    <a:pt x="567180" y="59620"/>
                    <a:pt x="567180" y="55762"/>
                  </a:cubicBezTo>
                  <a:cubicBezTo>
                    <a:pt x="567180" y="51904"/>
                    <a:pt x="570308" y="48776"/>
                    <a:pt x="574166" y="48776"/>
                  </a:cubicBezTo>
                  <a:close/>
                  <a:moveTo>
                    <a:pt x="545920" y="48776"/>
                  </a:moveTo>
                  <a:cubicBezTo>
                    <a:pt x="549778" y="48776"/>
                    <a:pt x="552906" y="51904"/>
                    <a:pt x="552906" y="55762"/>
                  </a:cubicBezTo>
                  <a:cubicBezTo>
                    <a:pt x="552906" y="59620"/>
                    <a:pt x="549778" y="62748"/>
                    <a:pt x="545920" y="62748"/>
                  </a:cubicBezTo>
                  <a:cubicBezTo>
                    <a:pt x="542061" y="62748"/>
                    <a:pt x="538934" y="59620"/>
                    <a:pt x="538934" y="55762"/>
                  </a:cubicBezTo>
                  <a:cubicBezTo>
                    <a:pt x="538934" y="51904"/>
                    <a:pt x="542061" y="48776"/>
                    <a:pt x="545920" y="48776"/>
                  </a:cubicBezTo>
                  <a:close/>
                  <a:moveTo>
                    <a:pt x="517675" y="48776"/>
                  </a:moveTo>
                  <a:cubicBezTo>
                    <a:pt x="521533" y="48776"/>
                    <a:pt x="524661" y="51904"/>
                    <a:pt x="524661" y="55762"/>
                  </a:cubicBezTo>
                  <a:cubicBezTo>
                    <a:pt x="524661" y="59620"/>
                    <a:pt x="521533" y="62748"/>
                    <a:pt x="517675" y="62748"/>
                  </a:cubicBezTo>
                  <a:cubicBezTo>
                    <a:pt x="513817" y="62748"/>
                    <a:pt x="510689" y="59620"/>
                    <a:pt x="510689" y="55762"/>
                  </a:cubicBezTo>
                  <a:cubicBezTo>
                    <a:pt x="510689" y="51904"/>
                    <a:pt x="513817" y="48776"/>
                    <a:pt x="517675" y="48776"/>
                  </a:cubicBezTo>
                  <a:close/>
                  <a:moveTo>
                    <a:pt x="489429" y="48776"/>
                  </a:moveTo>
                  <a:cubicBezTo>
                    <a:pt x="493287" y="48776"/>
                    <a:pt x="496415" y="51904"/>
                    <a:pt x="496415" y="55762"/>
                  </a:cubicBezTo>
                  <a:cubicBezTo>
                    <a:pt x="496415" y="59620"/>
                    <a:pt x="493287" y="62748"/>
                    <a:pt x="489429" y="62748"/>
                  </a:cubicBezTo>
                  <a:cubicBezTo>
                    <a:pt x="485570" y="62748"/>
                    <a:pt x="482443" y="59620"/>
                    <a:pt x="482443" y="55762"/>
                  </a:cubicBezTo>
                  <a:cubicBezTo>
                    <a:pt x="482443" y="51904"/>
                    <a:pt x="485571" y="48776"/>
                    <a:pt x="489429" y="48776"/>
                  </a:cubicBezTo>
                  <a:close/>
                  <a:moveTo>
                    <a:pt x="461184" y="48776"/>
                  </a:moveTo>
                  <a:cubicBezTo>
                    <a:pt x="465042" y="48776"/>
                    <a:pt x="468170" y="51904"/>
                    <a:pt x="468170" y="55762"/>
                  </a:cubicBezTo>
                  <a:cubicBezTo>
                    <a:pt x="468170" y="59620"/>
                    <a:pt x="465042" y="62748"/>
                    <a:pt x="461184" y="62748"/>
                  </a:cubicBezTo>
                  <a:cubicBezTo>
                    <a:pt x="457326" y="62748"/>
                    <a:pt x="454198" y="59620"/>
                    <a:pt x="454198" y="55762"/>
                  </a:cubicBezTo>
                  <a:cubicBezTo>
                    <a:pt x="454198" y="51904"/>
                    <a:pt x="457326" y="48776"/>
                    <a:pt x="461184" y="48776"/>
                  </a:cubicBezTo>
                  <a:close/>
                  <a:moveTo>
                    <a:pt x="432938" y="48776"/>
                  </a:moveTo>
                  <a:cubicBezTo>
                    <a:pt x="436796" y="48776"/>
                    <a:pt x="439924" y="51904"/>
                    <a:pt x="439924" y="55762"/>
                  </a:cubicBezTo>
                  <a:cubicBezTo>
                    <a:pt x="439924" y="59620"/>
                    <a:pt x="436796" y="62748"/>
                    <a:pt x="432938" y="62748"/>
                  </a:cubicBezTo>
                  <a:cubicBezTo>
                    <a:pt x="429079" y="62748"/>
                    <a:pt x="425952" y="59620"/>
                    <a:pt x="425952" y="55762"/>
                  </a:cubicBezTo>
                  <a:cubicBezTo>
                    <a:pt x="425952" y="51904"/>
                    <a:pt x="429079" y="48776"/>
                    <a:pt x="432938" y="48776"/>
                  </a:cubicBezTo>
                  <a:close/>
                  <a:moveTo>
                    <a:pt x="404693" y="48776"/>
                  </a:moveTo>
                  <a:cubicBezTo>
                    <a:pt x="408551" y="48776"/>
                    <a:pt x="411679" y="51904"/>
                    <a:pt x="411679" y="55762"/>
                  </a:cubicBezTo>
                  <a:cubicBezTo>
                    <a:pt x="411679" y="59620"/>
                    <a:pt x="408551" y="62748"/>
                    <a:pt x="404693" y="62748"/>
                  </a:cubicBezTo>
                  <a:cubicBezTo>
                    <a:pt x="400835" y="62748"/>
                    <a:pt x="397707" y="59620"/>
                    <a:pt x="397707" y="55762"/>
                  </a:cubicBezTo>
                  <a:cubicBezTo>
                    <a:pt x="397707" y="51904"/>
                    <a:pt x="400835" y="48776"/>
                    <a:pt x="404693" y="48776"/>
                  </a:cubicBezTo>
                  <a:close/>
                  <a:moveTo>
                    <a:pt x="376447" y="48776"/>
                  </a:moveTo>
                  <a:cubicBezTo>
                    <a:pt x="380305" y="48776"/>
                    <a:pt x="383433" y="51904"/>
                    <a:pt x="383433" y="55762"/>
                  </a:cubicBezTo>
                  <a:cubicBezTo>
                    <a:pt x="383433" y="59620"/>
                    <a:pt x="380305" y="62748"/>
                    <a:pt x="376447" y="62748"/>
                  </a:cubicBezTo>
                  <a:cubicBezTo>
                    <a:pt x="372589" y="62748"/>
                    <a:pt x="369461" y="59620"/>
                    <a:pt x="369461" y="55762"/>
                  </a:cubicBezTo>
                  <a:cubicBezTo>
                    <a:pt x="369461" y="51904"/>
                    <a:pt x="372589" y="48776"/>
                    <a:pt x="376447" y="48776"/>
                  </a:cubicBezTo>
                  <a:close/>
                  <a:moveTo>
                    <a:pt x="348202" y="48776"/>
                  </a:moveTo>
                  <a:cubicBezTo>
                    <a:pt x="352060" y="48776"/>
                    <a:pt x="355188" y="51904"/>
                    <a:pt x="355188" y="55762"/>
                  </a:cubicBezTo>
                  <a:cubicBezTo>
                    <a:pt x="355188" y="59620"/>
                    <a:pt x="352060" y="62748"/>
                    <a:pt x="348202" y="62748"/>
                  </a:cubicBezTo>
                  <a:cubicBezTo>
                    <a:pt x="344344" y="62748"/>
                    <a:pt x="341216" y="59620"/>
                    <a:pt x="341216" y="55762"/>
                  </a:cubicBezTo>
                  <a:cubicBezTo>
                    <a:pt x="341216" y="51904"/>
                    <a:pt x="344344" y="48776"/>
                    <a:pt x="348202" y="48776"/>
                  </a:cubicBezTo>
                  <a:close/>
                  <a:moveTo>
                    <a:pt x="319956" y="48776"/>
                  </a:moveTo>
                  <a:cubicBezTo>
                    <a:pt x="323814" y="48776"/>
                    <a:pt x="326942" y="51904"/>
                    <a:pt x="326942" y="55762"/>
                  </a:cubicBezTo>
                  <a:cubicBezTo>
                    <a:pt x="326942" y="59620"/>
                    <a:pt x="323814" y="62748"/>
                    <a:pt x="319956" y="62748"/>
                  </a:cubicBezTo>
                  <a:cubicBezTo>
                    <a:pt x="316098" y="62748"/>
                    <a:pt x="312970" y="59620"/>
                    <a:pt x="312970" y="55762"/>
                  </a:cubicBezTo>
                  <a:cubicBezTo>
                    <a:pt x="312970" y="51904"/>
                    <a:pt x="316098" y="48776"/>
                    <a:pt x="319956" y="48776"/>
                  </a:cubicBezTo>
                  <a:close/>
                  <a:moveTo>
                    <a:pt x="291711" y="48776"/>
                  </a:moveTo>
                  <a:cubicBezTo>
                    <a:pt x="295569" y="48776"/>
                    <a:pt x="298697" y="51904"/>
                    <a:pt x="298697" y="55762"/>
                  </a:cubicBezTo>
                  <a:cubicBezTo>
                    <a:pt x="298697" y="59620"/>
                    <a:pt x="295569" y="62748"/>
                    <a:pt x="291711" y="62748"/>
                  </a:cubicBezTo>
                  <a:cubicBezTo>
                    <a:pt x="287853" y="62748"/>
                    <a:pt x="284725" y="59620"/>
                    <a:pt x="284725" y="55762"/>
                  </a:cubicBezTo>
                  <a:cubicBezTo>
                    <a:pt x="284725" y="51904"/>
                    <a:pt x="287853" y="48776"/>
                    <a:pt x="291711" y="48776"/>
                  </a:cubicBezTo>
                  <a:close/>
                  <a:moveTo>
                    <a:pt x="263465" y="48776"/>
                  </a:moveTo>
                  <a:cubicBezTo>
                    <a:pt x="267323" y="48776"/>
                    <a:pt x="270451" y="51904"/>
                    <a:pt x="270451" y="55762"/>
                  </a:cubicBezTo>
                  <a:cubicBezTo>
                    <a:pt x="270451" y="59620"/>
                    <a:pt x="267323" y="62748"/>
                    <a:pt x="263465" y="62748"/>
                  </a:cubicBezTo>
                  <a:cubicBezTo>
                    <a:pt x="259607" y="62748"/>
                    <a:pt x="256479" y="59620"/>
                    <a:pt x="256479" y="55762"/>
                  </a:cubicBezTo>
                  <a:cubicBezTo>
                    <a:pt x="256479" y="51904"/>
                    <a:pt x="259607" y="48776"/>
                    <a:pt x="263465" y="48776"/>
                  </a:cubicBezTo>
                  <a:close/>
                  <a:moveTo>
                    <a:pt x="235220" y="48776"/>
                  </a:moveTo>
                  <a:cubicBezTo>
                    <a:pt x="239078" y="48776"/>
                    <a:pt x="242206" y="51904"/>
                    <a:pt x="242206" y="55762"/>
                  </a:cubicBezTo>
                  <a:cubicBezTo>
                    <a:pt x="242206" y="59620"/>
                    <a:pt x="239078" y="62748"/>
                    <a:pt x="235220" y="62748"/>
                  </a:cubicBezTo>
                  <a:cubicBezTo>
                    <a:pt x="231362" y="62748"/>
                    <a:pt x="228234" y="59620"/>
                    <a:pt x="228234" y="55762"/>
                  </a:cubicBezTo>
                  <a:cubicBezTo>
                    <a:pt x="228234" y="51904"/>
                    <a:pt x="231362" y="48776"/>
                    <a:pt x="235220" y="48776"/>
                  </a:cubicBezTo>
                  <a:close/>
                  <a:moveTo>
                    <a:pt x="206974" y="48776"/>
                  </a:moveTo>
                  <a:cubicBezTo>
                    <a:pt x="210832" y="48776"/>
                    <a:pt x="213960" y="51904"/>
                    <a:pt x="213960" y="55762"/>
                  </a:cubicBezTo>
                  <a:cubicBezTo>
                    <a:pt x="213960" y="59620"/>
                    <a:pt x="210832" y="62748"/>
                    <a:pt x="206974" y="62748"/>
                  </a:cubicBezTo>
                  <a:cubicBezTo>
                    <a:pt x="203116" y="62748"/>
                    <a:pt x="199988" y="59620"/>
                    <a:pt x="199988" y="55762"/>
                  </a:cubicBezTo>
                  <a:cubicBezTo>
                    <a:pt x="199988" y="51904"/>
                    <a:pt x="203116" y="48776"/>
                    <a:pt x="206974" y="48776"/>
                  </a:cubicBezTo>
                  <a:close/>
                  <a:moveTo>
                    <a:pt x="178729" y="48776"/>
                  </a:moveTo>
                  <a:cubicBezTo>
                    <a:pt x="182587" y="48776"/>
                    <a:pt x="185715" y="51904"/>
                    <a:pt x="185715" y="55762"/>
                  </a:cubicBezTo>
                  <a:cubicBezTo>
                    <a:pt x="185715" y="59620"/>
                    <a:pt x="182587" y="62748"/>
                    <a:pt x="178729" y="62748"/>
                  </a:cubicBezTo>
                  <a:cubicBezTo>
                    <a:pt x="174871" y="62748"/>
                    <a:pt x="171743" y="59620"/>
                    <a:pt x="171743" y="55762"/>
                  </a:cubicBezTo>
                  <a:cubicBezTo>
                    <a:pt x="171743" y="51904"/>
                    <a:pt x="174871" y="48776"/>
                    <a:pt x="178729" y="48776"/>
                  </a:cubicBezTo>
                  <a:close/>
                  <a:moveTo>
                    <a:pt x="150484" y="48776"/>
                  </a:moveTo>
                  <a:cubicBezTo>
                    <a:pt x="154342" y="48776"/>
                    <a:pt x="157469" y="51904"/>
                    <a:pt x="157469" y="55762"/>
                  </a:cubicBezTo>
                  <a:cubicBezTo>
                    <a:pt x="157469" y="59620"/>
                    <a:pt x="154342" y="62748"/>
                    <a:pt x="150484" y="62748"/>
                  </a:cubicBezTo>
                  <a:cubicBezTo>
                    <a:pt x="146625" y="62748"/>
                    <a:pt x="143498" y="59620"/>
                    <a:pt x="143498" y="55762"/>
                  </a:cubicBezTo>
                  <a:cubicBezTo>
                    <a:pt x="143498" y="51904"/>
                    <a:pt x="146625" y="48776"/>
                    <a:pt x="150484" y="48776"/>
                  </a:cubicBezTo>
                  <a:close/>
                  <a:moveTo>
                    <a:pt x="122238" y="48776"/>
                  </a:moveTo>
                  <a:cubicBezTo>
                    <a:pt x="126096" y="48776"/>
                    <a:pt x="129224" y="51904"/>
                    <a:pt x="129224" y="55762"/>
                  </a:cubicBezTo>
                  <a:cubicBezTo>
                    <a:pt x="129224" y="59620"/>
                    <a:pt x="126096" y="62748"/>
                    <a:pt x="122238" y="62748"/>
                  </a:cubicBezTo>
                  <a:cubicBezTo>
                    <a:pt x="118380" y="62748"/>
                    <a:pt x="115252" y="59620"/>
                    <a:pt x="115252" y="55762"/>
                  </a:cubicBezTo>
                  <a:cubicBezTo>
                    <a:pt x="115252" y="51904"/>
                    <a:pt x="118380" y="48776"/>
                    <a:pt x="122238" y="48776"/>
                  </a:cubicBezTo>
                  <a:close/>
                  <a:moveTo>
                    <a:pt x="93993" y="48776"/>
                  </a:moveTo>
                  <a:cubicBezTo>
                    <a:pt x="97851" y="48776"/>
                    <a:pt x="100979" y="51904"/>
                    <a:pt x="100979" y="55762"/>
                  </a:cubicBezTo>
                  <a:cubicBezTo>
                    <a:pt x="100979" y="59620"/>
                    <a:pt x="97851" y="62748"/>
                    <a:pt x="93993" y="62748"/>
                  </a:cubicBezTo>
                  <a:cubicBezTo>
                    <a:pt x="90135" y="62748"/>
                    <a:pt x="87007" y="59620"/>
                    <a:pt x="87007" y="55762"/>
                  </a:cubicBezTo>
                  <a:cubicBezTo>
                    <a:pt x="87007" y="51904"/>
                    <a:pt x="90135" y="48776"/>
                    <a:pt x="93993" y="48776"/>
                  </a:cubicBezTo>
                  <a:close/>
                  <a:moveTo>
                    <a:pt x="65747" y="48776"/>
                  </a:moveTo>
                  <a:cubicBezTo>
                    <a:pt x="69605" y="48776"/>
                    <a:pt x="72733" y="51904"/>
                    <a:pt x="72733" y="55762"/>
                  </a:cubicBezTo>
                  <a:cubicBezTo>
                    <a:pt x="72733" y="59620"/>
                    <a:pt x="69605" y="62748"/>
                    <a:pt x="65747" y="62748"/>
                  </a:cubicBezTo>
                  <a:cubicBezTo>
                    <a:pt x="61889" y="62748"/>
                    <a:pt x="58761" y="59620"/>
                    <a:pt x="58761" y="55762"/>
                  </a:cubicBezTo>
                  <a:cubicBezTo>
                    <a:pt x="58761" y="51904"/>
                    <a:pt x="61889" y="48776"/>
                    <a:pt x="65747" y="48776"/>
                  </a:cubicBezTo>
                  <a:close/>
                  <a:moveTo>
                    <a:pt x="37502" y="48776"/>
                  </a:moveTo>
                  <a:cubicBezTo>
                    <a:pt x="41360" y="48776"/>
                    <a:pt x="44488" y="51904"/>
                    <a:pt x="44488" y="55762"/>
                  </a:cubicBezTo>
                  <a:cubicBezTo>
                    <a:pt x="44488" y="59620"/>
                    <a:pt x="41360" y="62748"/>
                    <a:pt x="37502" y="62748"/>
                  </a:cubicBezTo>
                  <a:cubicBezTo>
                    <a:pt x="33643" y="62748"/>
                    <a:pt x="30516" y="59620"/>
                    <a:pt x="30516" y="55762"/>
                  </a:cubicBezTo>
                  <a:cubicBezTo>
                    <a:pt x="30516" y="51904"/>
                    <a:pt x="33643" y="48776"/>
                    <a:pt x="37502" y="48776"/>
                  </a:cubicBezTo>
                  <a:close/>
                  <a:moveTo>
                    <a:pt x="9256" y="48776"/>
                  </a:moveTo>
                  <a:cubicBezTo>
                    <a:pt x="13114" y="48776"/>
                    <a:pt x="16242" y="51904"/>
                    <a:pt x="16242" y="55762"/>
                  </a:cubicBezTo>
                  <a:cubicBezTo>
                    <a:pt x="16242" y="59620"/>
                    <a:pt x="13114" y="62748"/>
                    <a:pt x="9256" y="62748"/>
                  </a:cubicBezTo>
                  <a:cubicBezTo>
                    <a:pt x="5398" y="62748"/>
                    <a:pt x="2270" y="59620"/>
                    <a:pt x="2270" y="55762"/>
                  </a:cubicBezTo>
                  <a:cubicBezTo>
                    <a:pt x="2270" y="51904"/>
                    <a:pt x="5398" y="48776"/>
                    <a:pt x="9256" y="48776"/>
                  </a:cubicBezTo>
                  <a:close/>
                  <a:moveTo>
                    <a:pt x="4966269" y="24462"/>
                  </a:moveTo>
                  <a:lnTo>
                    <a:pt x="4966685" y="24878"/>
                  </a:lnTo>
                  <a:lnTo>
                    <a:pt x="4966685" y="37723"/>
                  </a:lnTo>
                  <a:lnTo>
                    <a:pt x="4966269" y="38139"/>
                  </a:lnTo>
                  <a:cubicBezTo>
                    <a:pt x="4962492" y="38139"/>
                    <a:pt x="4959430" y="35077"/>
                    <a:pt x="4959430" y="31300"/>
                  </a:cubicBezTo>
                  <a:cubicBezTo>
                    <a:pt x="4959430" y="27523"/>
                    <a:pt x="4962492" y="24462"/>
                    <a:pt x="4966269" y="24462"/>
                  </a:cubicBezTo>
                  <a:close/>
                  <a:moveTo>
                    <a:pt x="4938023" y="24462"/>
                  </a:moveTo>
                  <a:cubicBezTo>
                    <a:pt x="4941800" y="24462"/>
                    <a:pt x="4944862" y="27523"/>
                    <a:pt x="4944862" y="31300"/>
                  </a:cubicBezTo>
                  <a:cubicBezTo>
                    <a:pt x="4944862" y="35077"/>
                    <a:pt x="4941800" y="38139"/>
                    <a:pt x="4938023" y="38139"/>
                  </a:cubicBezTo>
                  <a:cubicBezTo>
                    <a:pt x="4934246" y="38139"/>
                    <a:pt x="4931184" y="35077"/>
                    <a:pt x="4931184" y="31300"/>
                  </a:cubicBezTo>
                  <a:cubicBezTo>
                    <a:pt x="4931184" y="27523"/>
                    <a:pt x="4934246" y="24462"/>
                    <a:pt x="4938023" y="24462"/>
                  </a:cubicBezTo>
                  <a:close/>
                  <a:moveTo>
                    <a:pt x="4909778" y="24462"/>
                  </a:moveTo>
                  <a:cubicBezTo>
                    <a:pt x="4913555" y="24462"/>
                    <a:pt x="4916617" y="27523"/>
                    <a:pt x="4916617" y="31300"/>
                  </a:cubicBezTo>
                  <a:cubicBezTo>
                    <a:pt x="4916617" y="35077"/>
                    <a:pt x="4913555" y="38139"/>
                    <a:pt x="4909778" y="38139"/>
                  </a:cubicBezTo>
                  <a:cubicBezTo>
                    <a:pt x="4906001" y="38139"/>
                    <a:pt x="4902939" y="35077"/>
                    <a:pt x="4902939" y="31300"/>
                  </a:cubicBezTo>
                  <a:cubicBezTo>
                    <a:pt x="4902939" y="27523"/>
                    <a:pt x="4906001" y="24462"/>
                    <a:pt x="4909778" y="24462"/>
                  </a:cubicBezTo>
                  <a:close/>
                  <a:moveTo>
                    <a:pt x="4881532" y="24462"/>
                  </a:moveTo>
                  <a:cubicBezTo>
                    <a:pt x="4885309" y="24462"/>
                    <a:pt x="4888370" y="27523"/>
                    <a:pt x="4888370" y="31300"/>
                  </a:cubicBezTo>
                  <a:cubicBezTo>
                    <a:pt x="4888370" y="35077"/>
                    <a:pt x="4885309" y="38139"/>
                    <a:pt x="4881532" y="38139"/>
                  </a:cubicBezTo>
                  <a:cubicBezTo>
                    <a:pt x="4877755" y="38139"/>
                    <a:pt x="4874693" y="35077"/>
                    <a:pt x="4874693" y="31300"/>
                  </a:cubicBezTo>
                  <a:cubicBezTo>
                    <a:pt x="4874693" y="27523"/>
                    <a:pt x="4877755" y="24462"/>
                    <a:pt x="4881532" y="24462"/>
                  </a:cubicBezTo>
                  <a:close/>
                  <a:moveTo>
                    <a:pt x="4853287" y="24462"/>
                  </a:moveTo>
                  <a:cubicBezTo>
                    <a:pt x="4857064" y="24462"/>
                    <a:pt x="4860126" y="27523"/>
                    <a:pt x="4860126" y="31300"/>
                  </a:cubicBezTo>
                  <a:cubicBezTo>
                    <a:pt x="4860126" y="35077"/>
                    <a:pt x="4857064" y="38139"/>
                    <a:pt x="4853287" y="38139"/>
                  </a:cubicBezTo>
                  <a:cubicBezTo>
                    <a:pt x="4849510" y="38139"/>
                    <a:pt x="4846448" y="35077"/>
                    <a:pt x="4846448" y="31300"/>
                  </a:cubicBezTo>
                  <a:cubicBezTo>
                    <a:pt x="4846448" y="27523"/>
                    <a:pt x="4849510" y="24462"/>
                    <a:pt x="4853287" y="24462"/>
                  </a:cubicBezTo>
                  <a:close/>
                  <a:moveTo>
                    <a:pt x="4825041" y="24462"/>
                  </a:moveTo>
                  <a:cubicBezTo>
                    <a:pt x="4828818" y="24462"/>
                    <a:pt x="4831880" y="27523"/>
                    <a:pt x="4831880" y="31300"/>
                  </a:cubicBezTo>
                  <a:cubicBezTo>
                    <a:pt x="4831880" y="35077"/>
                    <a:pt x="4828818" y="38139"/>
                    <a:pt x="4825041" y="38139"/>
                  </a:cubicBezTo>
                  <a:cubicBezTo>
                    <a:pt x="4821264" y="38139"/>
                    <a:pt x="4818202" y="35077"/>
                    <a:pt x="4818202" y="31300"/>
                  </a:cubicBezTo>
                  <a:cubicBezTo>
                    <a:pt x="4818202" y="27523"/>
                    <a:pt x="4821264" y="24462"/>
                    <a:pt x="4825041" y="24462"/>
                  </a:cubicBezTo>
                  <a:close/>
                  <a:moveTo>
                    <a:pt x="4796796" y="24462"/>
                  </a:moveTo>
                  <a:cubicBezTo>
                    <a:pt x="4800573" y="24462"/>
                    <a:pt x="4803635" y="27523"/>
                    <a:pt x="4803635" y="31300"/>
                  </a:cubicBezTo>
                  <a:cubicBezTo>
                    <a:pt x="4803635" y="35077"/>
                    <a:pt x="4800573" y="38139"/>
                    <a:pt x="4796796" y="38139"/>
                  </a:cubicBezTo>
                  <a:cubicBezTo>
                    <a:pt x="4793019" y="38139"/>
                    <a:pt x="4789957" y="35077"/>
                    <a:pt x="4789957" y="31300"/>
                  </a:cubicBezTo>
                  <a:cubicBezTo>
                    <a:pt x="4789957" y="27523"/>
                    <a:pt x="4793019" y="24462"/>
                    <a:pt x="4796796" y="24462"/>
                  </a:cubicBezTo>
                  <a:close/>
                  <a:moveTo>
                    <a:pt x="4768550" y="24462"/>
                  </a:moveTo>
                  <a:cubicBezTo>
                    <a:pt x="4772327" y="24462"/>
                    <a:pt x="4775389" y="27523"/>
                    <a:pt x="4775389" y="31300"/>
                  </a:cubicBezTo>
                  <a:cubicBezTo>
                    <a:pt x="4775389" y="35077"/>
                    <a:pt x="4772327" y="38139"/>
                    <a:pt x="4768550" y="38139"/>
                  </a:cubicBezTo>
                  <a:cubicBezTo>
                    <a:pt x="4764773" y="38139"/>
                    <a:pt x="4761711" y="35077"/>
                    <a:pt x="4761711" y="31300"/>
                  </a:cubicBezTo>
                  <a:cubicBezTo>
                    <a:pt x="4761711" y="27523"/>
                    <a:pt x="4764773" y="24462"/>
                    <a:pt x="4768550" y="24462"/>
                  </a:cubicBezTo>
                  <a:close/>
                  <a:moveTo>
                    <a:pt x="4740305" y="24462"/>
                  </a:moveTo>
                  <a:cubicBezTo>
                    <a:pt x="4744082" y="24462"/>
                    <a:pt x="4747144" y="27523"/>
                    <a:pt x="4747144" y="31300"/>
                  </a:cubicBezTo>
                  <a:cubicBezTo>
                    <a:pt x="4747144" y="35077"/>
                    <a:pt x="4744082" y="38139"/>
                    <a:pt x="4740305" y="38139"/>
                  </a:cubicBezTo>
                  <a:cubicBezTo>
                    <a:pt x="4736528" y="38139"/>
                    <a:pt x="4733466" y="35077"/>
                    <a:pt x="4733466" y="31300"/>
                  </a:cubicBezTo>
                  <a:cubicBezTo>
                    <a:pt x="4733466" y="27523"/>
                    <a:pt x="4736528" y="24462"/>
                    <a:pt x="4740305" y="24462"/>
                  </a:cubicBezTo>
                  <a:close/>
                  <a:moveTo>
                    <a:pt x="4712059" y="24462"/>
                  </a:moveTo>
                  <a:cubicBezTo>
                    <a:pt x="4715836" y="24462"/>
                    <a:pt x="4718898" y="27523"/>
                    <a:pt x="4718898" y="31300"/>
                  </a:cubicBezTo>
                  <a:cubicBezTo>
                    <a:pt x="4718898" y="35077"/>
                    <a:pt x="4715836" y="38139"/>
                    <a:pt x="4712059" y="38139"/>
                  </a:cubicBezTo>
                  <a:cubicBezTo>
                    <a:pt x="4708282" y="38139"/>
                    <a:pt x="4705220" y="35077"/>
                    <a:pt x="4705220" y="31300"/>
                  </a:cubicBezTo>
                  <a:cubicBezTo>
                    <a:pt x="4705220" y="27523"/>
                    <a:pt x="4708282" y="24462"/>
                    <a:pt x="4712059" y="24462"/>
                  </a:cubicBezTo>
                  <a:close/>
                  <a:moveTo>
                    <a:pt x="4683814" y="24462"/>
                  </a:moveTo>
                  <a:cubicBezTo>
                    <a:pt x="4687591" y="24462"/>
                    <a:pt x="4690653" y="27523"/>
                    <a:pt x="4690653" y="31300"/>
                  </a:cubicBezTo>
                  <a:cubicBezTo>
                    <a:pt x="4690653" y="35077"/>
                    <a:pt x="4687591" y="38139"/>
                    <a:pt x="4683814" y="38139"/>
                  </a:cubicBezTo>
                  <a:cubicBezTo>
                    <a:pt x="4680037" y="38139"/>
                    <a:pt x="4676975" y="35077"/>
                    <a:pt x="4676975" y="31300"/>
                  </a:cubicBezTo>
                  <a:cubicBezTo>
                    <a:pt x="4676975" y="27523"/>
                    <a:pt x="4680037" y="24462"/>
                    <a:pt x="4683814" y="24462"/>
                  </a:cubicBezTo>
                  <a:close/>
                  <a:moveTo>
                    <a:pt x="4655568" y="24462"/>
                  </a:moveTo>
                  <a:cubicBezTo>
                    <a:pt x="4659345" y="24462"/>
                    <a:pt x="4662407" y="27523"/>
                    <a:pt x="4662407" y="31300"/>
                  </a:cubicBezTo>
                  <a:cubicBezTo>
                    <a:pt x="4662407" y="35077"/>
                    <a:pt x="4659345" y="38139"/>
                    <a:pt x="4655568" y="38139"/>
                  </a:cubicBezTo>
                  <a:cubicBezTo>
                    <a:pt x="4651791" y="38139"/>
                    <a:pt x="4648729" y="35077"/>
                    <a:pt x="4648729" y="31300"/>
                  </a:cubicBezTo>
                  <a:cubicBezTo>
                    <a:pt x="4648729" y="27523"/>
                    <a:pt x="4651791" y="24462"/>
                    <a:pt x="4655568" y="24462"/>
                  </a:cubicBezTo>
                  <a:close/>
                  <a:moveTo>
                    <a:pt x="4627323" y="24462"/>
                  </a:moveTo>
                  <a:cubicBezTo>
                    <a:pt x="4631100" y="24462"/>
                    <a:pt x="4634162" y="27523"/>
                    <a:pt x="4634162" y="31300"/>
                  </a:cubicBezTo>
                  <a:cubicBezTo>
                    <a:pt x="4634162" y="35077"/>
                    <a:pt x="4631100" y="38139"/>
                    <a:pt x="4627323" y="38139"/>
                  </a:cubicBezTo>
                  <a:cubicBezTo>
                    <a:pt x="4623546" y="38139"/>
                    <a:pt x="4620484" y="35077"/>
                    <a:pt x="4620484" y="31300"/>
                  </a:cubicBezTo>
                  <a:cubicBezTo>
                    <a:pt x="4620484" y="27523"/>
                    <a:pt x="4623546" y="24462"/>
                    <a:pt x="4627323" y="24462"/>
                  </a:cubicBezTo>
                  <a:close/>
                  <a:moveTo>
                    <a:pt x="4599077" y="24462"/>
                  </a:moveTo>
                  <a:cubicBezTo>
                    <a:pt x="4602854" y="24462"/>
                    <a:pt x="4605916" y="27523"/>
                    <a:pt x="4605916" y="31300"/>
                  </a:cubicBezTo>
                  <a:cubicBezTo>
                    <a:pt x="4605916" y="35077"/>
                    <a:pt x="4602854" y="38139"/>
                    <a:pt x="4599077" y="38139"/>
                  </a:cubicBezTo>
                  <a:cubicBezTo>
                    <a:pt x="4595300" y="38139"/>
                    <a:pt x="4592238" y="35077"/>
                    <a:pt x="4592238" y="31300"/>
                  </a:cubicBezTo>
                  <a:cubicBezTo>
                    <a:pt x="4592238" y="27523"/>
                    <a:pt x="4595300" y="24462"/>
                    <a:pt x="4599077" y="24462"/>
                  </a:cubicBezTo>
                  <a:close/>
                  <a:moveTo>
                    <a:pt x="4570832" y="24462"/>
                  </a:moveTo>
                  <a:cubicBezTo>
                    <a:pt x="4574609" y="24462"/>
                    <a:pt x="4577671" y="27523"/>
                    <a:pt x="4577671" y="31300"/>
                  </a:cubicBezTo>
                  <a:cubicBezTo>
                    <a:pt x="4577671" y="35077"/>
                    <a:pt x="4574609" y="38139"/>
                    <a:pt x="4570832" y="38139"/>
                  </a:cubicBezTo>
                  <a:cubicBezTo>
                    <a:pt x="4567055" y="38139"/>
                    <a:pt x="4563993" y="35077"/>
                    <a:pt x="4563993" y="31300"/>
                  </a:cubicBezTo>
                  <a:cubicBezTo>
                    <a:pt x="4563993" y="27523"/>
                    <a:pt x="4567055" y="24462"/>
                    <a:pt x="4570832" y="24462"/>
                  </a:cubicBezTo>
                  <a:close/>
                  <a:moveTo>
                    <a:pt x="4542586" y="24462"/>
                  </a:moveTo>
                  <a:cubicBezTo>
                    <a:pt x="4546363" y="24462"/>
                    <a:pt x="4549425" y="27523"/>
                    <a:pt x="4549425" y="31300"/>
                  </a:cubicBezTo>
                  <a:cubicBezTo>
                    <a:pt x="4549425" y="35077"/>
                    <a:pt x="4546363" y="38139"/>
                    <a:pt x="4542586" y="38139"/>
                  </a:cubicBezTo>
                  <a:cubicBezTo>
                    <a:pt x="4538809" y="38139"/>
                    <a:pt x="4535747" y="35077"/>
                    <a:pt x="4535747" y="31300"/>
                  </a:cubicBezTo>
                  <a:cubicBezTo>
                    <a:pt x="4535747" y="27523"/>
                    <a:pt x="4538809" y="24462"/>
                    <a:pt x="4542586" y="24462"/>
                  </a:cubicBezTo>
                  <a:close/>
                  <a:moveTo>
                    <a:pt x="4514341" y="24462"/>
                  </a:moveTo>
                  <a:cubicBezTo>
                    <a:pt x="4518118" y="24462"/>
                    <a:pt x="4521180" y="27523"/>
                    <a:pt x="4521180" y="31300"/>
                  </a:cubicBezTo>
                  <a:cubicBezTo>
                    <a:pt x="4521180" y="35077"/>
                    <a:pt x="4518118" y="38139"/>
                    <a:pt x="4514341" y="38139"/>
                  </a:cubicBezTo>
                  <a:cubicBezTo>
                    <a:pt x="4510564" y="38139"/>
                    <a:pt x="4507503" y="35077"/>
                    <a:pt x="4507503" y="31300"/>
                  </a:cubicBezTo>
                  <a:cubicBezTo>
                    <a:pt x="4507503" y="27523"/>
                    <a:pt x="4510564" y="24462"/>
                    <a:pt x="4514341" y="24462"/>
                  </a:cubicBezTo>
                  <a:close/>
                  <a:moveTo>
                    <a:pt x="4486095" y="24462"/>
                  </a:moveTo>
                  <a:cubicBezTo>
                    <a:pt x="4489872" y="24462"/>
                    <a:pt x="4492934" y="27523"/>
                    <a:pt x="4492934" y="31300"/>
                  </a:cubicBezTo>
                  <a:cubicBezTo>
                    <a:pt x="4492934" y="35077"/>
                    <a:pt x="4489872" y="38139"/>
                    <a:pt x="4486095" y="38139"/>
                  </a:cubicBezTo>
                  <a:cubicBezTo>
                    <a:pt x="4482318" y="38139"/>
                    <a:pt x="4479256" y="35077"/>
                    <a:pt x="4479256" y="31300"/>
                  </a:cubicBezTo>
                  <a:cubicBezTo>
                    <a:pt x="4479256" y="27523"/>
                    <a:pt x="4482318" y="24462"/>
                    <a:pt x="4486095" y="24462"/>
                  </a:cubicBezTo>
                  <a:close/>
                  <a:moveTo>
                    <a:pt x="4457850" y="24462"/>
                  </a:moveTo>
                  <a:cubicBezTo>
                    <a:pt x="4461627" y="24462"/>
                    <a:pt x="4464689" y="27523"/>
                    <a:pt x="4464689" y="31300"/>
                  </a:cubicBezTo>
                  <a:cubicBezTo>
                    <a:pt x="4464689" y="35077"/>
                    <a:pt x="4461627" y="38139"/>
                    <a:pt x="4457850" y="38139"/>
                  </a:cubicBezTo>
                  <a:cubicBezTo>
                    <a:pt x="4454073" y="38139"/>
                    <a:pt x="4451012" y="35077"/>
                    <a:pt x="4451012" y="31300"/>
                  </a:cubicBezTo>
                  <a:cubicBezTo>
                    <a:pt x="4451012" y="27523"/>
                    <a:pt x="4454073" y="24462"/>
                    <a:pt x="4457850" y="24462"/>
                  </a:cubicBezTo>
                  <a:close/>
                  <a:moveTo>
                    <a:pt x="4429604" y="24462"/>
                  </a:moveTo>
                  <a:cubicBezTo>
                    <a:pt x="4433381" y="24462"/>
                    <a:pt x="4436443" y="27523"/>
                    <a:pt x="4436443" y="31300"/>
                  </a:cubicBezTo>
                  <a:cubicBezTo>
                    <a:pt x="4436443" y="35077"/>
                    <a:pt x="4433381" y="38139"/>
                    <a:pt x="4429604" y="38139"/>
                  </a:cubicBezTo>
                  <a:cubicBezTo>
                    <a:pt x="4425827" y="38139"/>
                    <a:pt x="4422765" y="35077"/>
                    <a:pt x="4422765" y="31300"/>
                  </a:cubicBezTo>
                  <a:cubicBezTo>
                    <a:pt x="4422765" y="27523"/>
                    <a:pt x="4425827" y="24462"/>
                    <a:pt x="4429604" y="24462"/>
                  </a:cubicBezTo>
                  <a:close/>
                  <a:moveTo>
                    <a:pt x="4401359" y="24462"/>
                  </a:moveTo>
                  <a:cubicBezTo>
                    <a:pt x="4405136" y="24462"/>
                    <a:pt x="4408198" y="27523"/>
                    <a:pt x="4408198" y="31300"/>
                  </a:cubicBezTo>
                  <a:cubicBezTo>
                    <a:pt x="4408198" y="35077"/>
                    <a:pt x="4405136" y="38139"/>
                    <a:pt x="4401359" y="38139"/>
                  </a:cubicBezTo>
                  <a:cubicBezTo>
                    <a:pt x="4397582" y="38139"/>
                    <a:pt x="4394521" y="35077"/>
                    <a:pt x="4394521" y="31300"/>
                  </a:cubicBezTo>
                  <a:cubicBezTo>
                    <a:pt x="4394521" y="27523"/>
                    <a:pt x="4397582" y="24462"/>
                    <a:pt x="4401359" y="24462"/>
                  </a:cubicBezTo>
                  <a:close/>
                  <a:moveTo>
                    <a:pt x="4373113" y="24462"/>
                  </a:moveTo>
                  <a:cubicBezTo>
                    <a:pt x="4376890" y="24462"/>
                    <a:pt x="4379952" y="27523"/>
                    <a:pt x="4379952" y="31300"/>
                  </a:cubicBezTo>
                  <a:cubicBezTo>
                    <a:pt x="4379952" y="35077"/>
                    <a:pt x="4376890" y="38139"/>
                    <a:pt x="4373113" y="38139"/>
                  </a:cubicBezTo>
                  <a:cubicBezTo>
                    <a:pt x="4369336" y="38139"/>
                    <a:pt x="4366274" y="35077"/>
                    <a:pt x="4366274" y="31300"/>
                  </a:cubicBezTo>
                  <a:cubicBezTo>
                    <a:pt x="4366274" y="27523"/>
                    <a:pt x="4369336" y="24462"/>
                    <a:pt x="4373113" y="24462"/>
                  </a:cubicBezTo>
                  <a:close/>
                  <a:moveTo>
                    <a:pt x="4344868" y="24462"/>
                  </a:moveTo>
                  <a:cubicBezTo>
                    <a:pt x="4348646" y="24462"/>
                    <a:pt x="4351707" y="27523"/>
                    <a:pt x="4351707" y="31300"/>
                  </a:cubicBezTo>
                  <a:cubicBezTo>
                    <a:pt x="4351707" y="35077"/>
                    <a:pt x="4348646" y="38139"/>
                    <a:pt x="4344868" y="38139"/>
                  </a:cubicBezTo>
                  <a:cubicBezTo>
                    <a:pt x="4341091" y="38139"/>
                    <a:pt x="4338030" y="35077"/>
                    <a:pt x="4338030" y="31300"/>
                  </a:cubicBezTo>
                  <a:cubicBezTo>
                    <a:pt x="4338030" y="27523"/>
                    <a:pt x="4341091" y="24462"/>
                    <a:pt x="4344868" y="24462"/>
                  </a:cubicBezTo>
                  <a:close/>
                  <a:moveTo>
                    <a:pt x="4316622" y="24462"/>
                  </a:moveTo>
                  <a:cubicBezTo>
                    <a:pt x="4320399" y="24462"/>
                    <a:pt x="4323461" y="27523"/>
                    <a:pt x="4323461" y="31300"/>
                  </a:cubicBezTo>
                  <a:cubicBezTo>
                    <a:pt x="4323461" y="35077"/>
                    <a:pt x="4320399" y="38139"/>
                    <a:pt x="4316622" y="38139"/>
                  </a:cubicBezTo>
                  <a:cubicBezTo>
                    <a:pt x="4312845" y="38139"/>
                    <a:pt x="4309783" y="35077"/>
                    <a:pt x="4309783" y="31300"/>
                  </a:cubicBezTo>
                  <a:cubicBezTo>
                    <a:pt x="4309783" y="27523"/>
                    <a:pt x="4312845" y="24462"/>
                    <a:pt x="4316622" y="24462"/>
                  </a:cubicBezTo>
                  <a:close/>
                  <a:moveTo>
                    <a:pt x="4288377" y="24462"/>
                  </a:moveTo>
                  <a:cubicBezTo>
                    <a:pt x="4292154" y="24462"/>
                    <a:pt x="4295216" y="27523"/>
                    <a:pt x="4295216" y="31300"/>
                  </a:cubicBezTo>
                  <a:cubicBezTo>
                    <a:pt x="4295216" y="35077"/>
                    <a:pt x="4292154" y="38139"/>
                    <a:pt x="4288377" y="38139"/>
                  </a:cubicBezTo>
                  <a:cubicBezTo>
                    <a:pt x="4284600" y="38139"/>
                    <a:pt x="4281539" y="35077"/>
                    <a:pt x="4281539" y="31300"/>
                  </a:cubicBezTo>
                  <a:cubicBezTo>
                    <a:pt x="4281539" y="27523"/>
                    <a:pt x="4284600" y="24462"/>
                    <a:pt x="4288377" y="24462"/>
                  </a:cubicBezTo>
                  <a:close/>
                  <a:moveTo>
                    <a:pt x="4260131" y="24462"/>
                  </a:moveTo>
                  <a:cubicBezTo>
                    <a:pt x="4263908" y="24462"/>
                    <a:pt x="4266970" y="27523"/>
                    <a:pt x="4266970" y="31300"/>
                  </a:cubicBezTo>
                  <a:cubicBezTo>
                    <a:pt x="4266970" y="35077"/>
                    <a:pt x="4263908" y="38139"/>
                    <a:pt x="4260131" y="38139"/>
                  </a:cubicBezTo>
                  <a:cubicBezTo>
                    <a:pt x="4256354" y="38139"/>
                    <a:pt x="4253292" y="35077"/>
                    <a:pt x="4253292" y="31300"/>
                  </a:cubicBezTo>
                  <a:cubicBezTo>
                    <a:pt x="4253292" y="27523"/>
                    <a:pt x="4256354" y="24462"/>
                    <a:pt x="4260131" y="24462"/>
                  </a:cubicBezTo>
                  <a:close/>
                  <a:moveTo>
                    <a:pt x="4231887" y="24462"/>
                  </a:moveTo>
                  <a:cubicBezTo>
                    <a:pt x="4235664" y="24462"/>
                    <a:pt x="4238725" y="27523"/>
                    <a:pt x="4238725" y="31300"/>
                  </a:cubicBezTo>
                  <a:cubicBezTo>
                    <a:pt x="4238725" y="35077"/>
                    <a:pt x="4235664" y="38139"/>
                    <a:pt x="4231887" y="38139"/>
                  </a:cubicBezTo>
                  <a:cubicBezTo>
                    <a:pt x="4228110" y="38139"/>
                    <a:pt x="4225048" y="35077"/>
                    <a:pt x="4225048" y="31300"/>
                  </a:cubicBezTo>
                  <a:cubicBezTo>
                    <a:pt x="4225048" y="27523"/>
                    <a:pt x="4228110" y="24462"/>
                    <a:pt x="4231887" y="24462"/>
                  </a:cubicBezTo>
                  <a:close/>
                  <a:moveTo>
                    <a:pt x="4203640" y="24462"/>
                  </a:moveTo>
                  <a:cubicBezTo>
                    <a:pt x="4207417" y="24462"/>
                    <a:pt x="4210479" y="27523"/>
                    <a:pt x="4210479" y="31300"/>
                  </a:cubicBezTo>
                  <a:cubicBezTo>
                    <a:pt x="4210479" y="35077"/>
                    <a:pt x="4207417" y="38139"/>
                    <a:pt x="4203640" y="38139"/>
                  </a:cubicBezTo>
                  <a:cubicBezTo>
                    <a:pt x="4199863" y="38139"/>
                    <a:pt x="4196801" y="35077"/>
                    <a:pt x="4196801" y="31300"/>
                  </a:cubicBezTo>
                  <a:cubicBezTo>
                    <a:pt x="4196801" y="27523"/>
                    <a:pt x="4199863" y="24462"/>
                    <a:pt x="4203640" y="24462"/>
                  </a:cubicBezTo>
                  <a:close/>
                  <a:moveTo>
                    <a:pt x="4175396" y="24462"/>
                  </a:moveTo>
                  <a:cubicBezTo>
                    <a:pt x="4179173" y="24462"/>
                    <a:pt x="4182234" y="27523"/>
                    <a:pt x="4182234" y="31300"/>
                  </a:cubicBezTo>
                  <a:cubicBezTo>
                    <a:pt x="4182234" y="35077"/>
                    <a:pt x="4179173" y="38139"/>
                    <a:pt x="4175396" y="38139"/>
                  </a:cubicBezTo>
                  <a:cubicBezTo>
                    <a:pt x="4171619" y="38139"/>
                    <a:pt x="4168557" y="35077"/>
                    <a:pt x="4168557" y="31300"/>
                  </a:cubicBezTo>
                  <a:cubicBezTo>
                    <a:pt x="4168557" y="27523"/>
                    <a:pt x="4171619" y="24462"/>
                    <a:pt x="4175396" y="24462"/>
                  </a:cubicBezTo>
                  <a:close/>
                  <a:moveTo>
                    <a:pt x="4147149" y="24462"/>
                  </a:moveTo>
                  <a:cubicBezTo>
                    <a:pt x="4150926" y="24462"/>
                    <a:pt x="4153988" y="27523"/>
                    <a:pt x="4153988" y="31300"/>
                  </a:cubicBezTo>
                  <a:cubicBezTo>
                    <a:pt x="4153988" y="35077"/>
                    <a:pt x="4150926" y="38139"/>
                    <a:pt x="4147149" y="38139"/>
                  </a:cubicBezTo>
                  <a:cubicBezTo>
                    <a:pt x="4143373" y="38139"/>
                    <a:pt x="4140310" y="35077"/>
                    <a:pt x="4140310" y="31300"/>
                  </a:cubicBezTo>
                  <a:cubicBezTo>
                    <a:pt x="4140310" y="27523"/>
                    <a:pt x="4143373" y="24462"/>
                    <a:pt x="4147149" y="24462"/>
                  </a:cubicBezTo>
                  <a:close/>
                  <a:moveTo>
                    <a:pt x="4118905" y="24462"/>
                  </a:moveTo>
                  <a:cubicBezTo>
                    <a:pt x="4122682" y="24462"/>
                    <a:pt x="4125743" y="27523"/>
                    <a:pt x="4125743" y="31300"/>
                  </a:cubicBezTo>
                  <a:cubicBezTo>
                    <a:pt x="4125743" y="35077"/>
                    <a:pt x="4122682" y="38139"/>
                    <a:pt x="4118905" y="38139"/>
                  </a:cubicBezTo>
                  <a:cubicBezTo>
                    <a:pt x="4115128" y="38139"/>
                    <a:pt x="4112066" y="35077"/>
                    <a:pt x="4112066" y="31300"/>
                  </a:cubicBezTo>
                  <a:cubicBezTo>
                    <a:pt x="4112066" y="27523"/>
                    <a:pt x="4115128" y="24462"/>
                    <a:pt x="4118905" y="24462"/>
                  </a:cubicBezTo>
                  <a:close/>
                  <a:moveTo>
                    <a:pt x="4090658" y="24462"/>
                  </a:moveTo>
                  <a:cubicBezTo>
                    <a:pt x="4094435" y="24462"/>
                    <a:pt x="4097497" y="27523"/>
                    <a:pt x="4097497" y="31300"/>
                  </a:cubicBezTo>
                  <a:cubicBezTo>
                    <a:pt x="4097497" y="35077"/>
                    <a:pt x="4094435" y="38139"/>
                    <a:pt x="4090658" y="38139"/>
                  </a:cubicBezTo>
                  <a:cubicBezTo>
                    <a:pt x="4086881" y="38139"/>
                    <a:pt x="4083819" y="35077"/>
                    <a:pt x="4083819" y="31300"/>
                  </a:cubicBezTo>
                  <a:cubicBezTo>
                    <a:pt x="4083819" y="27523"/>
                    <a:pt x="4086881" y="24462"/>
                    <a:pt x="4090658" y="24462"/>
                  </a:cubicBezTo>
                  <a:close/>
                  <a:moveTo>
                    <a:pt x="4062414" y="24462"/>
                  </a:moveTo>
                  <a:cubicBezTo>
                    <a:pt x="4066191" y="24462"/>
                    <a:pt x="4069253" y="27523"/>
                    <a:pt x="4069253" y="31300"/>
                  </a:cubicBezTo>
                  <a:cubicBezTo>
                    <a:pt x="4069253" y="35077"/>
                    <a:pt x="4066191" y="38139"/>
                    <a:pt x="4062414" y="38139"/>
                  </a:cubicBezTo>
                  <a:cubicBezTo>
                    <a:pt x="4058637" y="38139"/>
                    <a:pt x="4055575" y="35077"/>
                    <a:pt x="4055575" y="31300"/>
                  </a:cubicBezTo>
                  <a:cubicBezTo>
                    <a:pt x="4055575" y="27523"/>
                    <a:pt x="4058637" y="24462"/>
                    <a:pt x="4062414" y="24462"/>
                  </a:cubicBezTo>
                  <a:close/>
                  <a:moveTo>
                    <a:pt x="4034167" y="24462"/>
                  </a:moveTo>
                  <a:cubicBezTo>
                    <a:pt x="4037944" y="24462"/>
                    <a:pt x="4041006" y="27523"/>
                    <a:pt x="4041006" y="31300"/>
                  </a:cubicBezTo>
                  <a:cubicBezTo>
                    <a:pt x="4041006" y="35077"/>
                    <a:pt x="4037944" y="38139"/>
                    <a:pt x="4034167" y="38139"/>
                  </a:cubicBezTo>
                  <a:cubicBezTo>
                    <a:pt x="4030390" y="38139"/>
                    <a:pt x="4027328" y="35077"/>
                    <a:pt x="4027328" y="31300"/>
                  </a:cubicBezTo>
                  <a:cubicBezTo>
                    <a:pt x="4027328" y="27523"/>
                    <a:pt x="4030390" y="24462"/>
                    <a:pt x="4034167" y="24462"/>
                  </a:cubicBezTo>
                  <a:close/>
                  <a:moveTo>
                    <a:pt x="4005923" y="24462"/>
                  </a:moveTo>
                  <a:cubicBezTo>
                    <a:pt x="4009700" y="24462"/>
                    <a:pt x="4012761" y="27523"/>
                    <a:pt x="4012761" y="31300"/>
                  </a:cubicBezTo>
                  <a:cubicBezTo>
                    <a:pt x="4012761" y="35077"/>
                    <a:pt x="4009700" y="38139"/>
                    <a:pt x="4005923" y="38139"/>
                  </a:cubicBezTo>
                  <a:cubicBezTo>
                    <a:pt x="4002146" y="38139"/>
                    <a:pt x="3999084" y="35077"/>
                    <a:pt x="3999084" y="31300"/>
                  </a:cubicBezTo>
                  <a:cubicBezTo>
                    <a:pt x="3999084" y="27523"/>
                    <a:pt x="4002146" y="24462"/>
                    <a:pt x="4005923" y="24462"/>
                  </a:cubicBezTo>
                  <a:close/>
                  <a:moveTo>
                    <a:pt x="3977676" y="24462"/>
                  </a:moveTo>
                  <a:cubicBezTo>
                    <a:pt x="3981453" y="24462"/>
                    <a:pt x="3984515" y="27523"/>
                    <a:pt x="3984515" y="31300"/>
                  </a:cubicBezTo>
                  <a:cubicBezTo>
                    <a:pt x="3984515" y="35077"/>
                    <a:pt x="3981453" y="38139"/>
                    <a:pt x="3977676" y="38139"/>
                  </a:cubicBezTo>
                  <a:cubicBezTo>
                    <a:pt x="3973900" y="38139"/>
                    <a:pt x="3970838" y="35077"/>
                    <a:pt x="3970838" y="31300"/>
                  </a:cubicBezTo>
                  <a:cubicBezTo>
                    <a:pt x="3970838" y="27523"/>
                    <a:pt x="3973900" y="24462"/>
                    <a:pt x="3977676" y="24462"/>
                  </a:cubicBezTo>
                  <a:close/>
                  <a:moveTo>
                    <a:pt x="3949432" y="24462"/>
                  </a:moveTo>
                  <a:cubicBezTo>
                    <a:pt x="3953209" y="24462"/>
                    <a:pt x="3956271" y="27523"/>
                    <a:pt x="3956271" y="31300"/>
                  </a:cubicBezTo>
                  <a:cubicBezTo>
                    <a:pt x="3956271" y="35077"/>
                    <a:pt x="3953209" y="38139"/>
                    <a:pt x="3949432" y="38139"/>
                  </a:cubicBezTo>
                  <a:cubicBezTo>
                    <a:pt x="3945655" y="38139"/>
                    <a:pt x="3942593" y="35077"/>
                    <a:pt x="3942593" y="31300"/>
                  </a:cubicBezTo>
                  <a:cubicBezTo>
                    <a:pt x="3942593" y="27523"/>
                    <a:pt x="3945655" y="24462"/>
                    <a:pt x="3949432" y="24462"/>
                  </a:cubicBezTo>
                  <a:close/>
                  <a:moveTo>
                    <a:pt x="3921185" y="24462"/>
                  </a:moveTo>
                  <a:cubicBezTo>
                    <a:pt x="3924962" y="24462"/>
                    <a:pt x="3928024" y="27523"/>
                    <a:pt x="3928024" y="31300"/>
                  </a:cubicBezTo>
                  <a:cubicBezTo>
                    <a:pt x="3928024" y="35077"/>
                    <a:pt x="3924962" y="38139"/>
                    <a:pt x="3921185" y="38139"/>
                  </a:cubicBezTo>
                  <a:cubicBezTo>
                    <a:pt x="3917409" y="38139"/>
                    <a:pt x="3914347" y="35077"/>
                    <a:pt x="3914347" y="31300"/>
                  </a:cubicBezTo>
                  <a:cubicBezTo>
                    <a:pt x="3914347" y="27523"/>
                    <a:pt x="3917409" y="24462"/>
                    <a:pt x="3921185" y="24462"/>
                  </a:cubicBezTo>
                  <a:close/>
                  <a:moveTo>
                    <a:pt x="3892941" y="24462"/>
                  </a:moveTo>
                  <a:cubicBezTo>
                    <a:pt x="3896718" y="24462"/>
                    <a:pt x="3899780" y="27523"/>
                    <a:pt x="3899780" y="31300"/>
                  </a:cubicBezTo>
                  <a:cubicBezTo>
                    <a:pt x="3899780" y="35077"/>
                    <a:pt x="3896718" y="38139"/>
                    <a:pt x="3892941" y="38139"/>
                  </a:cubicBezTo>
                  <a:cubicBezTo>
                    <a:pt x="3889164" y="38139"/>
                    <a:pt x="3886102" y="35077"/>
                    <a:pt x="3886102" y="31300"/>
                  </a:cubicBezTo>
                  <a:cubicBezTo>
                    <a:pt x="3886102" y="27523"/>
                    <a:pt x="3889164" y="24462"/>
                    <a:pt x="3892941" y="24462"/>
                  </a:cubicBezTo>
                  <a:close/>
                  <a:moveTo>
                    <a:pt x="3864694" y="24462"/>
                  </a:moveTo>
                  <a:cubicBezTo>
                    <a:pt x="3868471" y="24462"/>
                    <a:pt x="3871533" y="27523"/>
                    <a:pt x="3871533" y="31300"/>
                  </a:cubicBezTo>
                  <a:cubicBezTo>
                    <a:pt x="3871533" y="35077"/>
                    <a:pt x="3868471" y="38139"/>
                    <a:pt x="3864694" y="38139"/>
                  </a:cubicBezTo>
                  <a:cubicBezTo>
                    <a:pt x="3860918" y="38139"/>
                    <a:pt x="3857856" y="35077"/>
                    <a:pt x="3857856" y="31300"/>
                  </a:cubicBezTo>
                  <a:cubicBezTo>
                    <a:pt x="3857856" y="27523"/>
                    <a:pt x="3860918" y="24462"/>
                    <a:pt x="3864694" y="24462"/>
                  </a:cubicBezTo>
                  <a:close/>
                  <a:moveTo>
                    <a:pt x="3836450" y="24462"/>
                  </a:moveTo>
                  <a:cubicBezTo>
                    <a:pt x="3840227" y="24462"/>
                    <a:pt x="3843289" y="27523"/>
                    <a:pt x="3843289" y="31300"/>
                  </a:cubicBezTo>
                  <a:cubicBezTo>
                    <a:pt x="3843289" y="35077"/>
                    <a:pt x="3840227" y="38139"/>
                    <a:pt x="3836450" y="38139"/>
                  </a:cubicBezTo>
                  <a:cubicBezTo>
                    <a:pt x="3832673" y="38139"/>
                    <a:pt x="3829611" y="35077"/>
                    <a:pt x="3829611" y="31300"/>
                  </a:cubicBezTo>
                  <a:cubicBezTo>
                    <a:pt x="3829611" y="27523"/>
                    <a:pt x="3832673" y="24462"/>
                    <a:pt x="3836450" y="24462"/>
                  </a:cubicBezTo>
                  <a:close/>
                  <a:moveTo>
                    <a:pt x="3808204" y="24462"/>
                  </a:moveTo>
                  <a:cubicBezTo>
                    <a:pt x="3811980" y="24462"/>
                    <a:pt x="3815042" y="27523"/>
                    <a:pt x="3815042" y="31300"/>
                  </a:cubicBezTo>
                  <a:cubicBezTo>
                    <a:pt x="3815042" y="35077"/>
                    <a:pt x="3811980" y="38139"/>
                    <a:pt x="3808204" y="38139"/>
                  </a:cubicBezTo>
                  <a:cubicBezTo>
                    <a:pt x="3804427" y="38139"/>
                    <a:pt x="3801365" y="35077"/>
                    <a:pt x="3801365" y="31300"/>
                  </a:cubicBezTo>
                  <a:cubicBezTo>
                    <a:pt x="3801365" y="27523"/>
                    <a:pt x="3804427" y="24462"/>
                    <a:pt x="3808204" y="24462"/>
                  </a:cubicBezTo>
                  <a:close/>
                  <a:moveTo>
                    <a:pt x="3779959" y="24462"/>
                  </a:moveTo>
                  <a:cubicBezTo>
                    <a:pt x="3783736" y="24462"/>
                    <a:pt x="3786798" y="27523"/>
                    <a:pt x="3786798" y="31300"/>
                  </a:cubicBezTo>
                  <a:cubicBezTo>
                    <a:pt x="3786798" y="35077"/>
                    <a:pt x="3783736" y="38139"/>
                    <a:pt x="3779959" y="38139"/>
                  </a:cubicBezTo>
                  <a:cubicBezTo>
                    <a:pt x="3776182" y="38139"/>
                    <a:pt x="3773120" y="35077"/>
                    <a:pt x="3773120" y="31300"/>
                  </a:cubicBezTo>
                  <a:cubicBezTo>
                    <a:pt x="3773120" y="27523"/>
                    <a:pt x="3776182" y="24462"/>
                    <a:pt x="3779959" y="24462"/>
                  </a:cubicBezTo>
                  <a:close/>
                  <a:moveTo>
                    <a:pt x="3751712" y="24462"/>
                  </a:moveTo>
                  <a:cubicBezTo>
                    <a:pt x="3755490" y="24462"/>
                    <a:pt x="3758551" y="27523"/>
                    <a:pt x="3758551" y="31300"/>
                  </a:cubicBezTo>
                  <a:cubicBezTo>
                    <a:pt x="3758551" y="35077"/>
                    <a:pt x="3755490" y="38139"/>
                    <a:pt x="3751712" y="38139"/>
                  </a:cubicBezTo>
                  <a:cubicBezTo>
                    <a:pt x="3747936" y="38139"/>
                    <a:pt x="3744874" y="35077"/>
                    <a:pt x="3744874" y="31300"/>
                  </a:cubicBezTo>
                  <a:cubicBezTo>
                    <a:pt x="3744874" y="27523"/>
                    <a:pt x="3747936" y="24462"/>
                    <a:pt x="3751712" y="24462"/>
                  </a:cubicBezTo>
                  <a:close/>
                  <a:moveTo>
                    <a:pt x="3723468" y="24462"/>
                  </a:moveTo>
                  <a:cubicBezTo>
                    <a:pt x="3727245" y="24462"/>
                    <a:pt x="3730307" y="27523"/>
                    <a:pt x="3730307" y="31300"/>
                  </a:cubicBezTo>
                  <a:cubicBezTo>
                    <a:pt x="3730307" y="35077"/>
                    <a:pt x="3727245" y="38139"/>
                    <a:pt x="3723468" y="38139"/>
                  </a:cubicBezTo>
                  <a:cubicBezTo>
                    <a:pt x="3719691" y="38139"/>
                    <a:pt x="3716629" y="35077"/>
                    <a:pt x="3716629" y="31300"/>
                  </a:cubicBezTo>
                  <a:cubicBezTo>
                    <a:pt x="3716629" y="27523"/>
                    <a:pt x="3719691" y="24462"/>
                    <a:pt x="3723468" y="24462"/>
                  </a:cubicBezTo>
                  <a:close/>
                  <a:moveTo>
                    <a:pt x="3695221" y="24462"/>
                  </a:moveTo>
                  <a:cubicBezTo>
                    <a:pt x="3698999" y="24462"/>
                    <a:pt x="3702060" y="27523"/>
                    <a:pt x="3702060" y="31300"/>
                  </a:cubicBezTo>
                  <a:cubicBezTo>
                    <a:pt x="3702060" y="35077"/>
                    <a:pt x="3698999" y="38139"/>
                    <a:pt x="3695221" y="38139"/>
                  </a:cubicBezTo>
                  <a:cubicBezTo>
                    <a:pt x="3691445" y="38139"/>
                    <a:pt x="3688383" y="35077"/>
                    <a:pt x="3688383" y="31300"/>
                  </a:cubicBezTo>
                  <a:cubicBezTo>
                    <a:pt x="3688383" y="27523"/>
                    <a:pt x="3691445" y="24462"/>
                    <a:pt x="3695221" y="24462"/>
                  </a:cubicBezTo>
                  <a:close/>
                  <a:moveTo>
                    <a:pt x="3666977" y="24462"/>
                  </a:moveTo>
                  <a:cubicBezTo>
                    <a:pt x="3670754" y="24462"/>
                    <a:pt x="3673816" y="27523"/>
                    <a:pt x="3673816" y="31300"/>
                  </a:cubicBezTo>
                  <a:cubicBezTo>
                    <a:pt x="3673816" y="35077"/>
                    <a:pt x="3670754" y="38139"/>
                    <a:pt x="3666977" y="38139"/>
                  </a:cubicBezTo>
                  <a:cubicBezTo>
                    <a:pt x="3663200" y="38139"/>
                    <a:pt x="3660138" y="35077"/>
                    <a:pt x="3660138" y="31300"/>
                  </a:cubicBezTo>
                  <a:cubicBezTo>
                    <a:pt x="3660138" y="27523"/>
                    <a:pt x="3663200" y="24462"/>
                    <a:pt x="3666977" y="24462"/>
                  </a:cubicBezTo>
                  <a:close/>
                  <a:moveTo>
                    <a:pt x="3638731" y="24462"/>
                  </a:moveTo>
                  <a:cubicBezTo>
                    <a:pt x="3642508" y="24462"/>
                    <a:pt x="3645569" y="27523"/>
                    <a:pt x="3645569" y="31300"/>
                  </a:cubicBezTo>
                  <a:cubicBezTo>
                    <a:pt x="3645569" y="35077"/>
                    <a:pt x="3642508" y="38139"/>
                    <a:pt x="3638731" y="38139"/>
                  </a:cubicBezTo>
                  <a:cubicBezTo>
                    <a:pt x="3634954" y="38139"/>
                    <a:pt x="3631892" y="35077"/>
                    <a:pt x="3631892" y="31300"/>
                  </a:cubicBezTo>
                  <a:cubicBezTo>
                    <a:pt x="3631892" y="27523"/>
                    <a:pt x="3634954" y="24462"/>
                    <a:pt x="3638731" y="24462"/>
                  </a:cubicBezTo>
                  <a:close/>
                  <a:moveTo>
                    <a:pt x="3610486" y="24462"/>
                  </a:moveTo>
                  <a:cubicBezTo>
                    <a:pt x="3614263" y="24462"/>
                    <a:pt x="3617325" y="27523"/>
                    <a:pt x="3617325" y="31300"/>
                  </a:cubicBezTo>
                  <a:cubicBezTo>
                    <a:pt x="3617325" y="35077"/>
                    <a:pt x="3614263" y="38139"/>
                    <a:pt x="3610486" y="38139"/>
                  </a:cubicBezTo>
                  <a:cubicBezTo>
                    <a:pt x="3606709" y="38139"/>
                    <a:pt x="3603647" y="35077"/>
                    <a:pt x="3603647" y="31300"/>
                  </a:cubicBezTo>
                  <a:cubicBezTo>
                    <a:pt x="3603647" y="27523"/>
                    <a:pt x="3606709" y="24462"/>
                    <a:pt x="3610486" y="24462"/>
                  </a:cubicBezTo>
                  <a:close/>
                  <a:moveTo>
                    <a:pt x="3582240" y="24462"/>
                  </a:moveTo>
                  <a:cubicBezTo>
                    <a:pt x="3586017" y="24462"/>
                    <a:pt x="3589079" y="27523"/>
                    <a:pt x="3589079" y="31300"/>
                  </a:cubicBezTo>
                  <a:cubicBezTo>
                    <a:pt x="3589079" y="35077"/>
                    <a:pt x="3586017" y="38139"/>
                    <a:pt x="3582240" y="38139"/>
                  </a:cubicBezTo>
                  <a:cubicBezTo>
                    <a:pt x="3578463" y="38139"/>
                    <a:pt x="3575401" y="35077"/>
                    <a:pt x="3575401" y="31300"/>
                  </a:cubicBezTo>
                  <a:cubicBezTo>
                    <a:pt x="3575401" y="27523"/>
                    <a:pt x="3578463" y="24462"/>
                    <a:pt x="3582240" y="24462"/>
                  </a:cubicBezTo>
                  <a:close/>
                  <a:moveTo>
                    <a:pt x="3553994" y="24462"/>
                  </a:moveTo>
                  <a:cubicBezTo>
                    <a:pt x="3557771" y="24462"/>
                    <a:pt x="3560833" y="27523"/>
                    <a:pt x="3560833" y="31300"/>
                  </a:cubicBezTo>
                  <a:cubicBezTo>
                    <a:pt x="3560833" y="35077"/>
                    <a:pt x="3557771" y="38139"/>
                    <a:pt x="3553994" y="38139"/>
                  </a:cubicBezTo>
                  <a:cubicBezTo>
                    <a:pt x="3550217" y="38139"/>
                    <a:pt x="3547156" y="35077"/>
                    <a:pt x="3547156" y="31300"/>
                  </a:cubicBezTo>
                  <a:cubicBezTo>
                    <a:pt x="3547156" y="27523"/>
                    <a:pt x="3550217" y="24462"/>
                    <a:pt x="3553994" y="24462"/>
                  </a:cubicBezTo>
                  <a:close/>
                  <a:moveTo>
                    <a:pt x="3525749" y="24462"/>
                  </a:moveTo>
                  <a:cubicBezTo>
                    <a:pt x="3529526" y="24462"/>
                    <a:pt x="3532588" y="27523"/>
                    <a:pt x="3532588" y="31300"/>
                  </a:cubicBezTo>
                  <a:cubicBezTo>
                    <a:pt x="3532588" y="35077"/>
                    <a:pt x="3529526" y="38139"/>
                    <a:pt x="3525749" y="38139"/>
                  </a:cubicBezTo>
                  <a:cubicBezTo>
                    <a:pt x="3521972" y="38139"/>
                    <a:pt x="3518910" y="35077"/>
                    <a:pt x="3518910" y="31300"/>
                  </a:cubicBezTo>
                  <a:cubicBezTo>
                    <a:pt x="3518910" y="27523"/>
                    <a:pt x="3521972" y="24462"/>
                    <a:pt x="3525749" y="24462"/>
                  </a:cubicBezTo>
                  <a:close/>
                  <a:moveTo>
                    <a:pt x="3497504" y="24462"/>
                  </a:moveTo>
                  <a:cubicBezTo>
                    <a:pt x="3501280" y="24462"/>
                    <a:pt x="3504342" y="27523"/>
                    <a:pt x="3504342" y="31300"/>
                  </a:cubicBezTo>
                  <a:cubicBezTo>
                    <a:pt x="3504342" y="35077"/>
                    <a:pt x="3501280" y="38139"/>
                    <a:pt x="3497504" y="38139"/>
                  </a:cubicBezTo>
                  <a:cubicBezTo>
                    <a:pt x="3493727" y="38139"/>
                    <a:pt x="3490665" y="35077"/>
                    <a:pt x="3490665" y="31300"/>
                  </a:cubicBezTo>
                  <a:cubicBezTo>
                    <a:pt x="3490665" y="27523"/>
                    <a:pt x="3493727" y="24462"/>
                    <a:pt x="3497504" y="24462"/>
                  </a:cubicBezTo>
                  <a:close/>
                  <a:moveTo>
                    <a:pt x="3469258" y="24462"/>
                  </a:moveTo>
                  <a:cubicBezTo>
                    <a:pt x="3473035" y="24462"/>
                    <a:pt x="3476097" y="27523"/>
                    <a:pt x="3476097" y="31300"/>
                  </a:cubicBezTo>
                  <a:cubicBezTo>
                    <a:pt x="3476097" y="35077"/>
                    <a:pt x="3473035" y="38139"/>
                    <a:pt x="3469258" y="38139"/>
                  </a:cubicBezTo>
                  <a:cubicBezTo>
                    <a:pt x="3465481" y="38139"/>
                    <a:pt x="3462419" y="35077"/>
                    <a:pt x="3462419" y="31300"/>
                  </a:cubicBezTo>
                  <a:cubicBezTo>
                    <a:pt x="3462419" y="27523"/>
                    <a:pt x="3465481" y="24462"/>
                    <a:pt x="3469258" y="24462"/>
                  </a:cubicBezTo>
                  <a:close/>
                  <a:moveTo>
                    <a:pt x="3441013" y="24462"/>
                  </a:moveTo>
                  <a:cubicBezTo>
                    <a:pt x="3444790" y="24462"/>
                    <a:pt x="3447851" y="27523"/>
                    <a:pt x="3447851" y="31300"/>
                  </a:cubicBezTo>
                  <a:cubicBezTo>
                    <a:pt x="3447851" y="35077"/>
                    <a:pt x="3444790" y="38139"/>
                    <a:pt x="3441013" y="38139"/>
                  </a:cubicBezTo>
                  <a:cubicBezTo>
                    <a:pt x="3437236" y="38139"/>
                    <a:pt x="3434174" y="35077"/>
                    <a:pt x="3434174" y="31300"/>
                  </a:cubicBezTo>
                  <a:cubicBezTo>
                    <a:pt x="3434174" y="27523"/>
                    <a:pt x="3437236" y="24462"/>
                    <a:pt x="3441013" y="24462"/>
                  </a:cubicBezTo>
                  <a:close/>
                  <a:moveTo>
                    <a:pt x="3412767" y="24462"/>
                  </a:moveTo>
                  <a:cubicBezTo>
                    <a:pt x="3416544" y="24462"/>
                    <a:pt x="3419606" y="27523"/>
                    <a:pt x="3419606" y="31300"/>
                  </a:cubicBezTo>
                  <a:cubicBezTo>
                    <a:pt x="3419606" y="35077"/>
                    <a:pt x="3416544" y="38139"/>
                    <a:pt x="3412767" y="38139"/>
                  </a:cubicBezTo>
                  <a:cubicBezTo>
                    <a:pt x="3408990" y="38139"/>
                    <a:pt x="3405928" y="35077"/>
                    <a:pt x="3405928" y="31300"/>
                  </a:cubicBezTo>
                  <a:cubicBezTo>
                    <a:pt x="3405928" y="27523"/>
                    <a:pt x="3408990" y="24462"/>
                    <a:pt x="3412767" y="24462"/>
                  </a:cubicBezTo>
                  <a:close/>
                  <a:moveTo>
                    <a:pt x="3384549" y="24462"/>
                  </a:moveTo>
                  <a:cubicBezTo>
                    <a:pt x="3388326" y="24462"/>
                    <a:pt x="3391388" y="27523"/>
                    <a:pt x="3391388" y="31300"/>
                  </a:cubicBezTo>
                  <a:cubicBezTo>
                    <a:pt x="3391388" y="35077"/>
                    <a:pt x="3388326" y="38139"/>
                    <a:pt x="3384549" y="38139"/>
                  </a:cubicBezTo>
                  <a:cubicBezTo>
                    <a:pt x="3380772" y="38139"/>
                    <a:pt x="3377710" y="35077"/>
                    <a:pt x="3377710" y="31300"/>
                  </a:cubicBezTo>
                  <a:cubicBezTo>
                    <a:pt x="3377710" y="27523"/>
                    <a:pt x="3380772" y="24462"/>
                    <a:pt x="3384549" y="24462"/>
                  </a:cubicBezTo>
                  <a:close/>
                  <a:moveTo>
                    <a:pt x="3356311" y="24462"/>
                  </a:moveTo>
                  <a:cubicBezTo>
                    <a:pt x="3360088" y="24462"/>
                    <a:pt x="3363150" y="27523"/>
                    <a:pt x="3363150" y="31300"/>
                  </a:cubicBezTo>
                  <a:cubicBezTo>
                    <a:pt x="3363150" y="35077"/>
                    <a:pt x="3360088" y="38139"/>
                    <a:pt x="3356311" y="38139"/>
                  </a:cubicBezTo>
                  <a:cubicBezTo>
                    <a:pt x="3352534" y="38139"/>
                    <a:pt x="3349472" y="35077"/>
                    <a:pt x="3349472" y="31300"/>
                  </a:cubicBezTo>
                  <a:cubicBezTo>
                    <a:pt x="3349472" y="27523"/>
                    <a:pt x="3352534" y="24462"/>
                    <a:pt x="3356311" y="24462"/>
                  </a:cubicBezTo>
                  <a:close/>
                  <a:moveTo>
                    <a:pt x="3328066" y="24462"/>
                  </a:moveTo>
                  <a:cubicBezTo>
                    <a:pt x="3331843" y="24462"/>
                    <a:pt x="3334905" y="27523"/>
                    <a:pt x="3334905" y="31300"/>
                  </a:cubicBezTo>
                  <a:cubicBezTo>
                    <a:pt x="3334905" y="35077"/>
                    <a:pt x="3331843" y="38139"/>
                    <a:pt x="3328066" y="38139"/>
                  </a:cubicBezTo>
                  <a:cubicBezTo>
                    <a:pt x="3324289" y="38139"/>
                    <a:pt x="3321227" y="35077"/>
                    <a:pt x="3321227" y="31300"/>
                  </a:cubicBezTo>
                  <a:cubicBezTo>
                    <a:pt x="3321227" y="27523"/>
                    <a:pt x="3324289" y="24462"/>
                    <a:pt x="3328066" y="24462"/>
                  </a:cubicBezTo>
                  <a:close/>
                  <a:moveTo>
                    <a:pt x="3299819" y="24462"/>
                  </a:moveTo>
                  <a:cubicBezTo>
                    <a:pt x="3303597" y="24462"/>
                    <a:pt x="3306658" y="27523"/>
                    <a:pt x="3306658" y="31300"/>
                  </a:cubicBezTo>
                  <a:cubicBezTo>
                    <a:pt x="3306658" y="35077"/>
                    <a:pt x="3303597" y="38139"/>
                    <a:pt x="3299819" y="38139"/>
                  </a:cubicBezTo>
                  <a:cubicBezTo>
                    <a:pt x="3296043" y="38139"/>
                    <a:pt x="3292981" y="35077"/>
                    <a:pt x="3292981" y="31300"/>
                  </a:cubicBezTo>
                  <a:cubicBezTo>
                    <a:pt x="3292981" y="27523"/>
                    <a:pt x="3296043" y="24462"/>
                    <a:pt x="3299819" y="24462"/>
                  </a:cubicBezTo>
                  <a:close/>
                  <a:moveTo>
                    <a:pt x="3271575" y="24462"/>
                  </a:moveTo>
                  <a:cubicBezTo>
                    <a:pt x="3275352" y="24462"/>
                    <a:pt x="3278414" y="27523"/>
                    <a:pt x="3278414" y="31300"/>
                  </a:cubicBezTo>
                  <a:cubicBezTo>
                    <a:pt x="3278414" y="35077"/>
                    <a:pt x="3275352" y="38139"/>
                    <a:pt x="3271575" y="38139"/>
                  </a:cubicBezTo>
                  <a:cubicBezTo>
                    <a:pt x="3267798" y="38139"/>
                    <a:pt x="3264736" y="35077"/>
                    <a:pt x="3264736" y="31300"/>
                  </a:cubicBezTo>
                  <a:cubicBezTo>
                    <a:pt x="3264736" y="27523"/>
                    <a:pt x="3267798" y="24462"/>
                    <a:pt x="3271575" y="24462"/>
                  </a:cubicBezTo>
                  <a:close/>
                  <a:moveTo>
                    <a:pt x="3243329" y="24462"/>
                  </a:moveTo>
                  <a:cubicBezTo>
                    <a:pt x="3247106" y="24462"/>
                    <a:pt x="3250168" y="27523"/>
                    <a:pt x="3250168" y="31300"/>
                  </a:cubicBezTo>
                  <a:cubicBezTo>
                    <a:pt x="3250168" y="35077"/>
                    <a:pt x="3247106" y="38139"/>
                    <a:pt x="3243329" y="38139"/>
                  </a:cubicBezTo>
                  <a:cubicBezTo>
                    <a:pt x="3239552" y="38139"/>
                    <a:pt x="3236490" y="35077"/>
                    <a:pt x="3236490" y="31300"/>
                  </a:cubicBezTo>
                  <a:cubicBezTo>
                    <a:pt x="3236490" y="27523"/>
                    <a:pt x="3239552" y="24462"/>
                    <a:pt x="3243329" y="24462"/>
                  </a:cubicBezTo>
                  <a:close/>
                  <a:moveTo>
                    <a:pt x="3215084" y="24462"/>
                  </a:moveTo>
                  <a:cubicBezTo>
                    <a:pt x="3218861" y="24462"/>
                    <a:pt x="3221923" y="27523"/>
                    <a:pt x="3221923" y="31300"/>
                  </a:cubicBezTo>
                  <a:cubicBezTo>
                    <a:pt x="3221923" y="35077"/>
                    <a:pt x="3218861" y="38139"/>
                    <a:pt x="3215084" y="38139"/>
                  </a:cubicBezTo>
                  <a:cubicBezTo>
                    <a:pt x="3211307" y="38139"/>
                    <a:pt x="3208245" y="35077"/>
                    <a:pt x="3208245" y="31300"/>
                  </a:cubicBezTo>
                  <a:cubicBezTo>
                    <a:pt x="3208245" y="27523"/>
                    <a:pt x="3211307" y="24462"/>
                    <a:pt x="3215084" y="24462"/>
                  </a:cubicBezTo>
                  <a:close/>
                  <a:moveTo>
                    <a:pt x="3186838" y="24462"/>
                  </a:moveTo>
                  <a:cubicBezTo>
                    <a:pt x="3190615" y="24462"/>
                    <a:pt x="3193676" y="27523"/>
                    <a:pt x="3193676" y="31300"/>
                  </a:cubicBezTo>
                  <a:cubicBezTo>
                    <a:pt x="3193676" y="35077"/>
                    <a:pt x="3190615" y="38139"/>
                    <a:pt x="3186838" y="38139"/>
                  </a:cubicBezTo>
                  <a:cubicBezTo>
                    <a:pt x="3183061" y="38139"/>
                    <a:pt x="3179999" y="35077"/>
                    <a:pt x="3179999" y="31300"/>
                  </a:cubicBezTo>
                  <a:cubicBezTo>
                    <a:pt x="3179999" y="27523"/>
                    <a:pt x="3183061" y="24462"/>
                    <a:pt x="3186838" y="24462"/>
                  </a:cubicBezTo>
                  <a:close/>
                  <a:moveTo>
                    <a:pt x="3158593" y="24462"/>
                  </a:moveTo>
                  <a:cubicBezTo>
                    <a:pt x="3162370" y="24462"/>
                    <a:pt x="3165432" y="27523"/>
                    <a:pt x="3165432" y="31300"/>
                  </a:cubicBezTo>
                  <a:cubicBezTo>
                    <a:pt x="3165432" y="35077"/>
                    <a:pt x="3162370" y="38139"/>
                    <a:pt x="3158593" y="38139"/>
                  </a:cubicBezTo>
                  <a:cubicBezTo>
                    <a:pt x="3154816" y="38139"/>
                    <a:pt x="3151754" y="35077"/>
                    <a:pt x="3151754" y="31300"/>
                  </a:cubicBezTo>
                  <a:cubicBezTo>
                    <a:pt x="3151754" y="27523"/>
                    <a:pt x="3154816" y="24462"/>
                    <a:pt x="3158593" y="24462"/>
                  </a:cubicBezTo>
                  <a:close/>
                  <a:moveTo>
                    <a:pt x="3130347" y="24462"/>
                  </a:moveTo>
                  <a:cubicBezTo>
                    <a:pt x="3134124" y="24462"/>
                    <a:pt x="3137186" y="27523"/>
                    <a:pt x="3137186" y="31300"/>
                  </a:cubicBezTo>
                  <a:cubicBezTo>
                    <a:pt x="3137186" y="35077"/>
                    <a:pt x="3134124" y="38139"/>
                    <a:pt x="3130347" y="38139"/>
                  </a:cubicBezTo>
                  <a:cubicBezTo>
                    <a:pt x="3126570" y="38139"/>
                    <a:pt x="3123508" y="35077"/>
                    <a:pt x="3123508" y="31300"/>
                  </a:cubicBezTo>
                  <a:cubicBezTo>
                    <a:pt x="3123508" y="27523"/>
                    <a:pt x="3126570" y="24462"/>
                    <a:pt x="3130347" y="24462"/>
                  </a:cubicBezTo>
                  <a:close/>
                  <a:moveTo>
                    <a:pt x="3102102" y="24462"/>
                  </a:moveTo>
                  <a:cubicBezTo>
                    <a:pt x="3105879" y="24462"/>
                    <a:pt x="3108941" y="27523"/>
                    <a:pt x="3108941" y="31300"/>
                  </a:cubicBezTo>
                  <a:cubicBezTo>
                    <a:pt x="3108941" y="35077"/>
                    <a:pt x="3105879" y="38139"/>
                    <a:pt x="3102102" y="38139"/>
                  </a:cubicBezTo>
                  <a:cubicBezTo>
                    <a:pt x="3098325" y="38139"/>
                    <a:pt x="3095263" y="35077"/>
                    <a:pt x="3095263" y="31300"/>
                  </a:cubicBezTo>
                  <a:cubicBezTo>
                    <a:pt x="3095263" y="27523"/>
                    <a:pt x="3098325" y="24462"/>
                    <a:pt x="3102102" y="24462"/>
                  </a:cubicBezTo>
                  <a:close/>
                  <a:moveTo>
                    <a:pt x="3073856" y="24462"/>
                  </a:moveTo>
                  <a:cubicBezTo>
                    <a:pt x="3077633" y="24462"/>
                    <a:pt x="3080695" y="27523"/>
                    <a:pt x="3080695" y="31300"/>
                  </a:cubicBezTo>
                  <a:cubicBezTo>
                    <a:pt x="3080695" y="35077"/>
                    <a:pt x="3077633" y="38139"/>
                    <a:pt x="3073856" y="38139"/>
                  </a:cubicBezTo>
                  <a:cubicBezTo>
                    <a:pt x="3070079" y="38139"/>
                    <a:pt x="3067017" y="35077"/>
                    <a:pt x="3067017" y="31300"/>
                  </a:cubicBezTo>
                  <a:cubicBezTo>
                    <a:pt x="3067017" y="27523"/>
                    <a:pt x="3070079" y="24462"/>
                    <a:pt x="3073856" y="24462"/>
                  </a:cubicBezTo>
                  <a:close/>
                  <a:moveTo>
                    <a:pt x="3045611" y="24462"/>
                  </a:moveTo>
                  <a:cubicBezTo>
                    <a:pt x="3049388" y="24462"/>
                    <a:pt x="3052450" y="27523"/>
                    <a:pt x="3052450" y="31300"/>
                  </a:cubicBezTo>
                  <a:cubicBezTo>
                    <a:pt x="3052450" y="35077"/>
                    <a:pt x="3049388" y="38139"/>
                    <a:pt x="3045611" y="38139"/>
                  </a:cubicBezTo>
                  <a:cubicBezTo>
                    <a:pt x="3041834" y="38139"/>
                    <a:pt x="3038772" y="35077"/>
                    <a:pt x="3038772" y="31300"/>
                  </a:cubicBezTo>
                  <a:cubicBezTo>
                    <a:pt x="3038772" y="27523"/>
                    <a:pt x="3041834" y="24462"/>
                    <a:pt x="3045611" y="24462"/>
                  </a:cubicBezTo>
                  <a:close/>
                  <a:moveTo>
                    <a:pt x="3017365" y="24462"/>
                  </a:moveTo>
                  <a:cubicBezTo>
                    <a:pt x="3021142" y="24462"/>
                    <a:pt x="3024204" y="27523"/>
                    <a:pt x="3024204" y="31300"/>
                  </a:cubicBezTo>
                  <a:cubicBezTo>
                    <a:pt x="3024204" y="35077"/>
                    <a:pt x="3021142" y="38139"/>
                    <a:pt x="3017365" y="38139"/>
                  </a:cubicBezTo>
                  <a:cubicBezTo>
                    <a:pt x="3013588" y="38139"/>
                    <a:pt x="3010526" y="35077"/>
                    <a:pt x="3010526" y="31300"/>
                  </a:cubicBezTo>
                  <a:cubicBezTo>
                    <a:pt x="3010526" y="27523"/>
                    <a:pt x="3013588" y="24462"/>
                    <a:pt x="3017365" y="24462"/>
                  </a:cubicBezTo>
                  <a:close/>
                  <a:moveTo>
                    <a:pt x="2989120" y="24462"/>
                  </a:moveTo>
                  <a:cubicBezTo>
                    <a:pt x="2992897" y="24462"/>
                    <a:pt x="2995959" y="27523"/>
                    <a:pt x="2995959" y="31300"/>
                  </a:cubicBezTo>
                  <a:cubicBezTo>
                    <a:pt x="2995959" y="35077"/>
                    <a:pt x="2992897" y="38139"/>
                    <a:pt x="2989120" y="38139"/>
                  </a:cubicBezTo>
                  <a:cubicBezTo>
                    <a:pt x="2985343" y="38139"/>
                    <a:pt x="2982281" y="35077"/>
                    <a:pt x="2982281" y="31300"/>
                  </a:cubicBezTo>
                  <a:cubicBezTo>
                    <a:pt x="2982281" y="27523"/>
                    <a:pt x="2985343" y="24462"/>
                    <a:pt x="2989120" y="24462"/>
                  </a:cubicBezTo>
                  <a:close/>
                  <a:moveTo>
                    <a:pt x="2960874" y="24462"/>
                  </a:moveTo>
                  <a:cubicBezTo>
                    <a:pt x="2964651" y="24462"/>
                    <a:pt x="2967713" y="27523"/>
                    <a:pt x="2967713" y="31300"/>
                  </a:cubicBezTo>
                  <a:cubicBezTo>
                    <a:pt x="2967713" y="35077"/>
                    <a:pt x="2964651" y="38139"/>
                    <a:pt x="2960874" y="38139"/>
                  </a:cubicBezTo>
                  <a:cubicBezTo>
                    <a:pt x="2957097" y="38139"/>
                    <a:pt x="2954035" y="35077"/>
                    <a:pt x="2954035" y="31300"/>
                  </a:cubicBezTo>
                  <a:cubicBezTo>
                    <a:pt x="2954035" y="27523"/>
                    <a:pt x="2957097" y="24462"/>
                    <a:pt x="2960874" y="24462"/>
                  </a:cubicBezTo>
                  <a:close/>
                  <a:moveTo>
                    <a:pt x="2932629" y="24462"/>
                  </a:moveTo>
                  <a:cubicBezTo>
                    <a:pt x="2936406" y="24462"/>
                    <a:pt x="2939468" y="27523"/>
                    <a:pt x="2939468" y="31300"/>
                  </a:cubicBezTo>
                  <a:cubicBezTo>
                    <a:pt x="2939468" y="35077"/>
                    <a:pt x="2936406" y="38139"/>
                    <a:pt x="2932629" y="38139"/>
                  </a:cubicBezTo>
                  <a:cubicBezTo>
                    <a:pt x="2928852" y="38139"/>
                    <a:pt x="2925790" y="35077"/>
                    <a:pt x="2925790" y="31300"/>
                  </a:cubicBezTo>
                  <a:cubicBezTo>
                    <a:pt x="2925790" y="27523"/>
                    <a:pt x="2928852" y="24462"/>
                    <a:pt x="2932629" y="24462"/>
                  </a:cubicBezTo>
                  <a:close/>
                  <a:moveTo>
                    <a:pt x="2904383" y="24462"/>
                  </a:moveTo>
                  <a:cubicBezTo>
                    <a:pt x="2908160" y="24462"/>
                    <a:pt x="2911222" y="27523"/>
                    <a:pt x="2911222" y="31300"/>
                  </a:cubicBezTo>
                  <a:cubicBezTo>
                    <a:pt x="2911222" y="35077"/>
                    <a:pt x="2908160" y="38139"/>
                    <a:pt x="2904383" y="38139"/>
                  </a:cubicBezTo>
                  <a:cubicBezTo>
                    <a:pt x="2900606" y="38139"/>
                    <a:pt x="2897544" y="35077"/>
                    <a:pt x="2897544" y="31300"/>
                  </a:cubicBezTo>
                  <a:cubicBezTo>
                    <a:pt x="2897544" y="27523"/>
                    <a:pt x="2900606" y="24462"/>
                    <a:pt x="2904383" y="24462"/>
                  </a:cubicBezTo>
                  <a:close/>
                  <a:moveTo>
                    <a:pt x="2876138" y="24462"/>
                  </a:moveTo>
                  <a:cubicBezTo>
                    <a:pt x="2879915" y="24462"/>
                    <a:pt x="2882977" y="27523"/>
                    <a:pt x="2882977" y="31300"/>
                  </a:cubicBezTo>
                  <a:cubicBezTo>
                    <a:pt x="2882977" y="35077"/>
                    <a:pt x="2879915" y="38139"/>
                    <a:pt x="2876138" y="38139"/>
                  </a:cubicBezTo>
                  <a:cubicBezTo>
                    <a:pt x="2872361" y="38139"/>
                    <a:pt x="2869299" y="35077"/>
                    <a:pt x="2869299" y="31300"/>
                  </a:cubicBezTo>
                  <a:cubicBezTo>
                    <a:pt x="2869299" y="27523"/>
                    <a:pt x="2872361" y="24462"/>
                    <a:pt x="2876138" y="24462"/>
                  </a:cubicBezTo>
                  <a:close/>
                  <a:moveTo>
                    <a:pt x="2847892" y="24462"/>
                  </a:moveTo>
                  <a:cubicBezTo>
                    <a:pt x="2851669" y="24462"/>
                    <a:pt x="2854731" y="27523"/>
                    <a:pt x="2854731" y="31300"/>
                  </a:cubicBezTo>
                  <a:cubicBezTo>
                    <a:pt x="2854731" y="35077"/>
                    <a:pt x="2851669" y="38139"/>
                    <a:pt x="2847892" y="38139"/>
                  </a:cubicBezTo>
                  <a:cubicBezTo>
                    <a:pt x="2844115" y="38139"/>
                    <a:pt x="2841053" y="35077"/>
                    <a:pt x="2841053" y="31300"/>
                  </a:cubicBezTo>
                  <a:cubicBezTo>
                    <a:pt x="2841053" y="27523"/>
                    <a:pt x="2844115" y="24462"/>
                    <a:pt x="2847892" y="24462"/>
                  </a:cubicBezTo>
                  <a:close/>
                  <a:moveTo>
                    <a:pt x="2819647" y="24462"/>
                  </a:moveTo>
                  <a:cubicBezTo>
                    <a:pt x="2823424" y="24462"/>
                    <a:pt x="2826486" y="27523"/>
                    <a:pt x="2826486" y="31300"/>
                  </a:cubicBezTo>
                  <a:cubicBezTo>
                    <a:pt x="2826486" y="35077"/>
                    <a:pt x="2823424" y="38139"/>
                    <a:pt x="2819647" y="38139"/>
                  </a:cubicBezTo>
                  <a:cubicBezTo>
                    <a:pt x="2815870" y="38139"/>
                    <a:pt x="2812809" y="35077"/>
                    <a:pt x="2812809" y="31300"/>
                  </a:cubicBezTo>
                  <a:cubicBezTo>
                    <a:pt x="2812809" y="27523"/>
                    <a:pt x="2815870" y="24462"/>
                    <a:pt x="2819647" y="24462"/>
                  </a:cubicBezTo>
                  <a:close/>
                  <a:moveTo>
                    <a:pt x="2791401" y="24462"/>
                  </a:moveTo>
                  <a:cubicBezTo>
                    <a:pt x="2795178" y="24462"/>
                    <a:pt x="2798240" y="27523"/>
                    <a:pt x="2798240" y="31300"/>
                  </a:cubicBezTo>
                  <a:cubicBezTo>
                    <a:pt x="2798240" y="35077"/>
                    <a:pt x="2795178" y="38139"/>
                    <a:pt x="2791401" y="38139"/>
                  </a:cubicBezTo>
                  <a:cubicBezTo>
                    <a:pt x="2787624" y="38139"/>
                    <a:pt x="2784562" y="35077"/>
                    <a:pt x="2784562" y="31300"/>
                  </a:cubicBezTo>
                  <a:cubicBezTo>
                    <a:pt x="2784562" y="27523"/>
                    <a:pt x="2787624" y="24462"/>
                    <a:pt x="2791401" y="24462"/>
                  </a:cubicBezTo>
                  <a:close/>
                  <a:moveTo>
                    <a:pt x="2763156" y="24462"/>
                  </a:moveTo>
                  <a:cubicBezTo>
                    <a:pt x="2766933" y="24462"/>
                    <a:pt x="2769995" y="27523"/>
                    <a:pt x="2769995" y="31300"/>
                  </a:cubicBezTo>
                  <a:cubicBezTo>
                    <a:pt x="2769995" y="35077"/>
                    <a:pt x="2766933" y="38139"/>
                    <a:pt x="2763156" y="38139"/>
                  </a:cubicBezTo>
                  <a:cubicBezTo>
                    <a:pt x="2759379" y="38139"/>
                    <a:pt x="2756318" y="35077"/>
                    <a:pt x="2756318" y="31300"/>
                  </a:cubicBezTo>
                  <a:cubicBezTo>
                    <a:pt x="2756318" y="27523"/>
                    <a:pt x="2759379" y="24462"/>
                    <a:pt x="2763156" y="24462"/>
                  </a:cubicBezTo>
                  <a:close/>
                  <a:moveTo>
                    <a:pt x="2734910" y="24462"/>
                  </a:moveTo>
                  <a:cubicBezTo>
                    <a:pt x="2738687" y="24462"/>
                    <a:pt x="2741749" y="27523"/>
                    <a:pt x="2741749" y="31300"/>
                  </a:cubicBezTo>
                  <a:cubicBezTo>
                    <a:pt x="2741749" y="35077"/>
                    <a:pt x="2738687" y="38139"/>
                    <a:pt x="2734910" y="38139"/>
                  </a:cubicBezTo>
                  <a:cubicBezTo>
                    <a:pt x="2731133" y="38139"/>
                    <a:pt x="2728071" y="35077"/>
                    <a:pt x="2728071" y="31300"/>
                  </a:cubicBezTo>
                  <a:cubicBezTo>
                    <a:pt x="2728071" y="27523"/>
                    <a:pt x="2731133" y="24462"/>
                    <a:pt x="2734910" y="24462"/>
                  </a:cubicBezTo>
                  <a:close/>
                  <a:moveTo>
                    <a:pt x="2706665" y="24462"/>
                  </a:moveTo>
                  <a:cubicBezTo>
                    <a:pt x="2710442" y="24462"/>
                    <a:pt x="2713504" y="27523"/>
                    <a:pt x="2713504" y="31300"/>
                  </a:cubicBezTo>
                  <a:cubicBezTo>
                    <a:pt x="2713504" y="35077"/>
                    <a:pt x="2710442" y="38139"/>
                    <a:pt x="2706665" y="38139"/>
                  </a:cubicBezTo>
                  <a:cubicBezTo>
                    <a:pt x="2702888" y="38139"/>
                    <a:pt x="2699827" y="35077"/>
                    <a:pt x="2699827" y="31300"/>
                  </a:cubicBezTo>
                  <a:cubicBezTo>
                    <a:pt x="2699827" y="27523"/>
                    <a:pt x="2702888" y="24462"/>
                    <a:pt x="2706665" y="24462"/>
                  </a:cubicBezTo>
                  <a:close/>
                  <a:moveTo>
                    <a:pt x="2678419" y="24462"/>
                  </a:moveTo>
                  <a:cubicBezTo>
                    <a:pt x="2682196" y="24462"/>
                    <a:pt x="2685258" y="27523"/>
                    <a:pt x="2685258" y="31300"/>
                  </a:cubicBezTo>
                  <a:cubicBezTo>
                    <a:pt x="2685258" y="35077"/>
                    <a:pt x="2682196" y="38139"/>
                    <a:pt x="2678419" y="38139"/>
                  </a:cubicBezTo>
                  <a:cubicBezTo>
                    <a:pt x="2674642" y="38139"/>
                    <a:pt x="2671580" y="35077"/>
                    <a:pt x="2671580" y="31300"/>
                  </a:cubicBezTo>
                  <a:cubicBezTo>
                    <a:pt x="2671580" y="27523"/>
                    <a:pt x="2674642" y="24462"/>
                    <a:pt x="2678419" y="24462"/>
                  </a:cubicBezTo>
                  <a:close/>
                  <a:moveTo>
                    <a:pt x="2650174" y="24462"/>
                  </a:moveTo>
                  <a:cubicBezTo>
                    <a:pt x="2653952" y="24462"/>
                    <a:pt x="2657013" y="27523"/>
                    <a:pt x="2657013" y="31300"/>
                  </a:cubicBezTo>
                  <a:cubicBezTo>
                    <a:pt x="2657013" y="35077"/>
                    <a:pt x="2653952" y="38139"/>
                    <a:pt x="2650174" y="38139"/>
                  </a:cubicBezTo>
                  <a:cubicBezTo>
                    <a:pt x="2646397" y="38139"/>
                    <a:pt x="2643336" y="35077"/>
                    <a:pt x="2643336" y="31300"/>
                  </a:cubicBezTo>
                  <a:cubicBezTo>
                    <a:pt x="2643336" y="27523"/>
                    <a:pt x="2646397" y="24462"/>
                    <a:pt x="2650174" y="24462"/>
                  </a:cubicBezTo>
                  <a:close/>
                  <a:moveTo>
                    <a:pt x="2621928" y="24462"/>
                  </a:moveTo>
                  <a:cubicBezTo>
                    <a:pt x="2625705" y="24462"/>
                    <a:pt x="2628767" y="27523"/>
                    <a:pt x="2628767" y="31300"/>
                  </a:cubicBezTo>
                  <a:cubicBezTo>
                    <a:pt x="2628767" y="35077"/>
                    <a:pt x="2625705" y="38139"/>
                    <a:pt x="2621928" y="38139"/>
                  </a:cubicBezTo>
                  <a:cubicBezTo>
                    <a:pt x="2618151" y="38139"/>
                    <a:pt x="2615089" y="35077"/>
                    <a:pt x="2615089" y="31300"/>
                  </a:cubicBezTo>
                  <a:cubicBezTo>
                    <a:pt x="2615089" y="27523"/>
                    <a:pt x="2618151" y="24462"/>
                    <a:pt x="2621928" y="24462"/>
                  </a:cubicBezTo>
                  <a:close/>
                  <a:moveTo>
                    <a:pt x="2593683" y="24462"/>
                  </a:moveTo>
                  <a:cubicBezTo>
                    <a:pt x="2597460" y="24462"/>
                    <a:pt x="2600522" y="27523"/>
                    <a:pt x="2600522" y="31300"/>
                  </a:cubicBezTo>
                  <a:cubicBezTo>
                    <a:pt x="2600522" y="35077"/>
                    <a:pt x="2597460" y="38139"/>
                    <a:pt x="2593683" y="38139"/>
                  </a:cubicBezTo>
                  <a:cubicBezTo>
                    <a:pt x="2589906" y="38139"/>
                    <a:pt x="2586845" y="35077"/>
                    <a:pt x="2586845" y="31300"/>
                  </a:cubicBezTo>
                  <a:cubicBezTo>
                    <a:pt x="2586845" y="27523"/>
                    <a:pt x="2589906" y="24462"/>
                    <a:pt x="2593683" y="24462"/>
                  </a:cubicBezTo>
                  <a:close/>
                  <a:moveTo>
                    <a:pt x="2565437" y="24462"/>
                  </a:moveTo>
                  <a:cubicBezTo>
                    <a:pt x="2569214" y="24462"/>
                    <a:pt x="2572276" y="27523"/>
                    <a:pt x="2572276" y="31300"/>
                  </a:cubicBezTo>
                  <a:cubicBezTo>
                    <a:pt x="2572276" y="35077"/>
                    <a:pt x="2569214" y="38139"/>
                    <a:pt x="2565437" y="38139"/>
                  </a:cubicBezTo>
                  <a:cubicBezTo>
                    <a:pt x="2561660" y="38139"/>
                    <a:pt x="2558598" y="35077"/>
                    <a:pt x="2558598" y="31300"/>
                  </a:cubicBezTo>
                  <a:cubicBezTo>
                    <a:pt x="2558598" y="27523"/>
                    <a:pt x="2561660" y="24462"/>
                    <a:pt x="2565437" y="24462"/>
                  </a:cubicBezTo>
                  <a:close/>
                  <a:moveTo>
                    <a:pt x="2537193" y="24462"/>
                  </a:moveTo>
                  <a:cubicBezTo>
                    <a:pt x="2540970" y="24462"/>
                    <a:pt x="2544031" y="27523"/>
                    <a:pt x="2544031" y="31300"/>
                  </a:cubicBezTo>
                  <a:cubicBezTo>
                    <a:pt x="2544031" y="35077"/>
                    <a:pt x="2540970" y="38139"/>
                    <a:pt x="2537193" y="38139"/>
                  </a:cubicBezTo>
                  <a:cubicBezTo>
                    <a:pt x="2533416" y="38139"/>
                    <a:pt x="2530354" y="35077"/>
                    <a:pt x="2530354" y="31300"/>
                  </a:cubicBezTo>
                  <a:cubicBezTo>
                    <a:pt x="2530354" y="27523"/>
                    <a:pt x="2533416" y="24462"/>
                    <a:pt x="2537193" y="24462"/>
                  </a:cubicBezTo>
                  <a:close/>
                  <a:moveTo>
                    <a:pt x="2508946" y="24462"/>
                  </a:moveTo>
                  <a:cubicBezTo>
                    <a:pt x="2512723" y="24462"/>
                    <a:pt x="2515785" y="27523"/>
                    <a:pt x="2515785" y="31300"/>
                  </a:cubicBezTo>
                  <a:cubicBezTo>
                    <a:pt x="2515785" y="35077"/>
                    <a:pt x="2512723" y="38139"/>
                    <a:pt x="2508946" y="38139"/>
                  </a:cubicBezTo>
                  <a:cubicBezTo>
                    <a:pt x="2505169" y="38139"/>
                    <a:pt x="2502107" y="35077"/>
                    <a:pt x="2502107" y="31300"/>
                  </a:cubicBezTo>
                  <a:cubicBezTo>
                    <a:pt x="2502107" y="27523"/>
                    <a:pt x="2505169" y="24462"/>
                    <a:pt x="2508946" y="24462"/>
                  </a:cubicBezTo>
                  <a:close/>
                  <a:moveTo>
                    <a:pt x="2480702" y="24462"/>
                  </a:moveTo>
                  <a:cubicBezTo>
                    <a:pt x="2484479" y="24462"/>
                    <a:pt x="2487540" y="27523"/>
                    <a:pt x="2487540" y="31300"/>
                  </a:cubicBezTo>
                  <a:cubicBezTo>
                    <a:pt x="2487540" y="35077"/>
                    <a:pt x="2484479" y="38139"/>
                    <a:pt x="2480702" y="38139"/>
                  </a:cubicBezTo>
                  <a:cubicBezTo>
                    <a:pt x="2476925" y="38139"/>
                    <a:pt x="2473863" y="35077"/>
                    <a:pt x="2473863" y="31300"/>
                  </a:cubicBezTo>
                  <a:cubicBezTo>
                    <a:pt x="2473863" y="27523"/>
                    <a:pt x="2476925" y="24462"/>
                    <a:pt x="2480702" y="24462"/>
                  </a:cubicBezTo>
                  <a:close/>
                  <a:moveTo>
                    <a:pt x="2452455" y="24462"/>
                  </a:moveTo>
                  <a:cubicBezTo>
                    <a:pt x="2456232" y="24462"/>
                    <a:pt x="2459294" y="27523"/>
                    <a:pt x="2459294" y="31300"/>
                  </a:cubicBezTo>
                  <a:cubicBezTo>
                    <a:pt x="2459294" y="35077"/>
                    <a:pt x="2456232" y="38139"/>
                    <a:pt x="2452455" y="38139"/>
                  </a:cubicBezTo>
                  <a:cubicBezTo>
                    <a:pt x="2448679" y="38139"/>
                    <a:pt x="2445616" y="35077"/>
                    <a:pt x="2445616" y="31300"/>
                  </a:cubicBezTo>
                  <a:cubicBezTo>
                    <a:pt x="2445616" y="27523"/>
                    <a:pt x="2448679" y="24462"/>
                    <a:pt x="2452455" y="24462"/>
                  </a:cubicBezTo>
                  <a:close/>
                  <a:moveTo>
                    <a:pt x="2424211" y="24462"/>
                  </a:moveTo>
                  <a:cubicBezTo>
                    <a:pt x="2427988" y="24462"/>
                    <a:pt x="2431049" y="27523"/>
                    <a:pt x="2431049" y="31300"/>
                  </a:cubicBezTo>
                  <a:cubicBezTo>
                    <a:pt x="2431049" y="35077"/>
                    <a:pt x="2427988" y="38139"/>
                    <a:pt x="2424211" y="38139"/>
                  </a:cubicBezTo>
                  <a:cubicBezTo>
                    <a:pt x="2420434" y="38139"/>
                    <a:pt x="2417372" y="35077"/>
                    <a:pt x="2417372" y="31300"/>
                  </a:cubicBezTo>
                  <a:cubicBezTo>
                    <a:pt x="2417372" y="27523"/>
                    <a:pt x="2420434" y="24462"/>
                    <a:pt x="2424211" y="24462"/>
                  </a:cubicBezTo>
                  <a:close/>
                  <a:moveTo>
                    <a:pt x="2395964" y="24462"/>
                  </a:moveTo>
                  <a:cubicBezTo>
                    <a:pt x="2399741" y="24462"/>
                    <a:pt x="2402803" y="27523"/>
                    <a:pt x="2402803" y="31300"/>
                  </a:cubicBezTo>
                  <a:cubicBezTo>
                    <a:pt x="2402803" y="35077"/>
                    <a:pt x="2399741" y="38139"/>
                    <a:pt x="2395964" y="38139"/>
                  </a:cubicBezTo>
                  <a:cubicBezTo>
                    <a:pt x="2392187" y="38139"/>
                    <a:pt x="2389125" y="35077"/>
                    <a:pt x="2389125" y="31300"/>
                  </a:cubicBezTo>
                  <a:cubicBezTo>
                    <a:pt x="2389125" y="27523"/>
                    <a:pt x="2392187" y="24462"/>
                    <a:pt x="2395964" y="24462"/>
                  </a:cubicBezTo>
                  <a:close/>
                  <a:moveTo>
                    <a:pt x="2367720" y="24462"/>
                  </a:moveTo>
                  <a:cubicBezTo>
                    <a:pt x="2371497" y="24462"/>
                    <a:pt x="2374559" y="27523"/>
                    <a:pt x="2374559" y="31300"/>
                  </a:cubicBezTo>
                  <a:cubicBezTo>
                    <a:pt x="2374559" y="35077"/>
                    <a:pt x="2371497" y="38139"/>
                    <a:pt x="2367720" y="38139"/>
                  </a:cubicBezTo>
                  <a:cubicBezTo>
                    <a:pt x="2363943" y="38139"/>
                    <a:pt x="2360881" y="35077"/>
                    <a:pt x="2360881" y="31300"/>
                  </a:cubicBezTo>
                  <a:cubicBezTo>
                    <a:pt x="2360881" y="27523"/>
                    <a:pt x="2363943" y="24462"/>
                    <a:pt x="2367720" y="24462"/>
                  </a:cubicBezTo>
                  <a:close/>
                  <a:moveTo>
                    <a:pt x="2339473" y="24462"/>
                  </a:moveTo>
                  <a:cubicBezTo>
                    <a:pt x="2343250" y="24462"/>
                    <a:pt x="2346312" y="27523"/>
                    <a:pt x="2346312" y="31300"/>
                  </a:cubicBezTo>
                  <a:cubicBezTo>
                    <a:pt x="2346312" y="35077"/>
                    <a:pt x="2343250" y="38139"/>
                    <a:pt x="2339473" y="38139"/>
                  </a:cubicBezTo>
                  <a:cubicBezTo>
                    <a:pt x="2335696" y="38139"/>
                    <a:pt x="2332634" y="35077"/>
                    <a:pt x="2332634" y="31300"/>
                  </a:cubicBezTo>
                  <a:cubicBezTo>
                    <a:pt x="2332634" y="27523"/>
                    <a:pt x="2335696" y="24462"/>
                    <a:pt x="2339473" y="24462"/>
                  </a:cubicBezTo>
                  <a:close/>
                  <a:moveTo>
                    <a:pt x="2311229" y="24462"/>
                  </a:moveTo>
                  <a:cubicBezTo>
                    <a:pt x="2315005" y="24462"/>
                    <a:pt x="2318067" y="27523"/>
                    <a:pt x="2318067" y="31300"/>
                  </a:cubicBezTo>
                  <a:cubicBezTo>
                    <a:pt x="2318067" y="35077"/>
                    <a:pt x="2315005" y="38139"/>
                    <a:pt x="2311229" y="38139"/>
                  </a:cubicBezTo>
                  <a:cubicBezTo>
                    <a:pt x="2307452" y="38139"/>
                    <a:pt x="2304390" y="35077"/>
                    <a:pt x="2304390" y="31300"/>
                  </a:cubicBezTo>
                  <a:cubicBezTo>
                    <a:pt x="2304390" y="27523"/>
                    <a:pt x="2307452" y="24462"/>
                    <a:pt x="2311229" y="24462"/>
                  </a:cubicBezTo>
                  <a:close/>
                  <a:moveTo>
                    <a:pt x="2282982" y="24462"/>
                  </a:moveTo>
                  <a:cubicBezTo>
                    <a:pt x="2286759" y="24462"/>
                    <a:pt x="2289821" y="27523"/>
                    <a:pt x="2289821" y="31300"/>
                  </a:cubicBezTo>
                  <a:cubicBezTo>
                    <a:pt x="2289821" y="35077"/>
                    <a:pt x="2286759" y="38139"/>
                    <a:pt x="2282982" y="38139"/>
                  </a:cubicBezTo>
                  <a:cubicBezTo>
                    <a:pt x="2279205" y="38139"/>
                    <a:pt x="2276144" y="35077"/>
                    <a:pt x="2276144" y="31300"/>
                  </a:cubicBezTo>
                  <a:cubicBezTo>
                    <a:pt x="2276144" y="27523"/>
                    <a:pt x="2279205" y="24462"/>
                    <a:pt x="2282982" y="24462"/>
                  </a:cubicBezTo>
                  <a:close/>
                  <a:moveTo>
                    <a:pt x="2254738" y="24462"/>
                  </a:moveTo>
                  <a:cubicBezTo>
                    <a:pt x="2258515" y="24462"/>
                    <a:pt x="2261577" y="27523"/>
                    <a:pt x="2261577" y="31300"/>
                  </a:cubicBezTo>
                  <a:cubicBezTo>
                    <a:pt x="2261577" y="35077"/>
                    <a:pt x="2258515" y="38139"/>
                    <a:pt x="2254738" y="38139"/>
                  </a:cubicBezTo>
                  <a:cubicBezTo>
                    <a:pt x="2250961" y="38139"/>
                    <a:pt x="2247899" y="35077"/>
                    <a:pt x="2247899" y="31300"/>
                  </a:cubicBezTo>
                  <a:cubicBezTo>
                    <a:pt x="2247899" y="27523"/>
                    <a:pt x="2250961" y="24462"/>
                    <a:pt x="2254738" y="24462"/>
                  </a:cubicBezTo>
                  <a:close/>
                  <a:moveTo>
                    <a:pt x="2226491" y="24462"/>
                  </a:moveTo>
                  <a:cubicBezTo>
                    <a:pt x="2230268" y="24462"/>
                    <a:pt x="2233330" y="27523"/>
                    <a:pt x="2233330" y="31300"/>
                  </a:cubicBezTo>
                  <a:cubicBezTo>
                    <a:pt x="2233330" y="35077"/>
                    <a:pt x="2230268" y="38139"/>
                    <a:pt x="2226491" y="38139"/>
                  </a:cubicBezTo>
                  <a:cubicBezTo>
                    <a:pt x="2222714" y="38139"/>
                    <a:pt x="2219653" y="35077"/>
                    <a:pt x="2219653" y="31300"/>
                  </a:cubicBezTo>
                  <a:cubicBezTo>
                    <a:pt x="2219653" y="27523"/>
                    <a:pt x="2222714" y="24462"/>
                    <a:pt x="2226491" y="24462"/>
                  </a:cubicBezTo>
                  <a:close/>
                  <a:moveTo>
                    <a:pt x="2198247" y="24462"/>
                  </a:moveTo>
                  <a:cubicBezTo>
                    <a:pt x="2202024" y="24462"/>
                    <a:pt x="2205086" y="27523"/>
                    <a:pt x="2205086" y="31300"/>
                  </a:cubicBezTo>
                  <a:cubicBezTo>
                    <a:pt x="2205086" y="35077"/>
                    <a:pt x="2202024" y="38139"/>
                    <a:pt x="2198247" y="38139"/>
                  </a:cubicBezTo>
                  <a:cubicBezTo>
                    <a:pt x="2194470" y="38139"/>
                    <a:pt x="2191408" y="35077"/>
                    <a:pt x="2191408" y="31300"/>
                  </a:cubicBezTo>
                  <a:cubicBezTo>
                    <a:pt x="2191408" y="27523"/>
                    <a:pt x="2194470" y="24462"/>
                    <a:pt x="2198247" y="24462"/>
                  </a:cubicBezTo>
                  <a:close/>
                  <a:moveTo>
                    <a:pt x="2170000" y="24462"/>
                  </a:moveTo>
                  <a:cubicBezTo>
                    <a:pt x="2173777" y="24462"/>
                    <a:pt x="2176839" y="27523"/>
                    <a:pt x="2176839" y="31300"/>
                  </a:cubicBezTo>
                  <a:cubicBezTo>
                    <a:pt x="2176839" y="35077"/>
                    <a:pt x="2173777" y="38139"/>
                    <a:pt x="2170000" y="38139"/>
                  </a:cubicBezTo>
                  <a:cubicBezTo>
                    <a:pt x="2166223" y="38139"/>
                    <a:pt x="2163162" y="35077"/>
                    <a:pt x="2163162" y="31300"/>
                  </a:cubicBezTo>
                  <a:cubicBezTo>
                    <a:pt x="2163162" y="27523"/>
                    <a:pt x="2166223" y="24462"/>
                    <a:pt x="2170000" y="24462"/>
                  </a:cubicBezTo>
                  <a:close/>
                  <a:moveTo>
                    <a:pt x="2141756" y="24462"/>
                  </a:moveTo>
                  <a:cubicBezTo>
                    <a:pt x="2145533" y="24462"/>
                    <a:pt x="2148595" y="27523"/>
                    <a:pt x="2148595" y="31300"/>
                  </a:cubicBezTo>
                  <a:cubicBezTo>
                    <a:pt x="2148595" y="35077"/>
                    <a:pt x="2145533" y="38139"/>
                    <a:pt x="2141756" y="38139"/>
                  </a:cubicBezTo>
                  <a:cubicBezTo>
                    <a:pt x="2137979" y="38139"/>
                    <a:pt x="2134917" y="35077"/>
                    <a:pt x="2134917" y="31300"/>
                  </a:cubicBezTo>
                  <a:cubicBezTo>
                    <a:pt x="2134917" y="27523"/>
                    <a:pt x="2137979" y="24462"/>
                    <a:pt x="2141756" y="24462"/>
                  </a:cubicBezTo>
                  <a:close/>
                  <a:moveTo>
                    <a:pt x="2113510" y="24462"/>
                  </a:moveTo>
                  <a:cubicBezTo>
                    <a:pt x="2117286" y="24462"/>
                    <a:pt x="2120348" y="27523"/>
                    <a:pt x="2120348" y="31300"/>
                  </a:cubicBezTo>
                  <a:cubicBezTo>
                    <a:pt x="2120348" y="35077"/>
                    <a:pt x="2117286" y="38139"/>
                    <a:pt x="2113510" y="38139"/>
                  </a:cubicBezTo>
                  <a:cubicBezTo>
                    <a:pt x="2109732" y="38139"/>
                    <a:pt x="2106671" y="35077"/>
                    <a:pt x="2106671" y="31300"/>
                  </a:cubicBezTo>
                  <a:cubicBezTo>
                    <a:pt x="2106671" y="27523"/>
                    <a:pt x="2109732" y="24462"/>
                    <a:pt x="2113510" y="24462"/>
                  </a:cubicBezTo>
                  <a:close/>
                  <a:moveTo>
                    <a:pt x="2085265" y="24462"/>
                  </a:moveTo>
                  <a:cubicBezTo>
                    <a:pt x="2089042" y="24462"/>
                    <a:pt x="2092104" y="27523"/>
                    <a:pt x="2092104" y="31300"/>
                  </a:cubicBezTo>
                  <a:cubicBezTo>
                    <a:pt x="2092104" y="35077"/>
                    <a:pt x="2089042" y="38139"/>
                    <a:pt x="2085265" y="38139"/>
                  </a:cubicBezTo>
                  <a:cubicBezTo>
                    <a:pt x="2081488" y="38139"/>
                    <a:pt x="2078426" y="35077"/>
                    <a:pt x="2078426" y="31300"/>
                  </a:cubicBezTo>
                  <a:cubicBezTo>
                    <a:pt x="2078426" y="27523"/>
                    <a:pt x="2081488" y="24462"/>
                    <a:pt x="2085265" y="24462"/>
                  </a:cubicBezTo>
                  <a:close/>
                  <a:moveTo>
                    <a:pt x="2057018" y="24462"/>
                  </a:moveTo>
                  <a:cubicBezTo>
                    <a:pt x="2060796" y="24462"/>
                    <a:pt x="2063857" y="27523"/>
                    <a:pt x="2063857" y="31300"/>
                  </a:cubicBezTo>
                  <a:cubicBezTo>
                    <a:pt x="2063857" y="35077"/>
                    <a:pt x="2060796" y="38139"/>
                    <a:pt x="2057018" y="38139"/>
                  </a:cubicBezTo>
                  <a:cubicBezTo>
                    <a:pt x="2053242" y="38139"/>
                    <a:pt x="2050180" y="35077"/>
                    <a:pt x="2050180" y="31300"/>
                  </a:cubicBezTo>
                  <a:cubicBezTo>
                    <a:pt x="2050180" y="27523"/>
                    <a:pt x="2053242" y="24462"/>
                    <a:pt x="2057018" y="24462"/>
                  </a:cubicBezTo>
                  <a:close/>
                  <a:moveTo>
                    <a:pt x="2028774" y="24462"/>
                  </a:moveTo>
                  <a:cubicBezTo>
                    <a:pt x="2032551" y="24462"/>
                    <a:pt x="2035613" y="27523"/>
                    <a:pt x="2035613" y="31300"/>
                  </a:cubicBezTo>
                  <a:cubicBezTo>
                    <a:pt x="2035613" y="35077"/>
                    <a:pt x="2032551" y="38139"/>
                    <a:pt x="2028774" y="38139"/>
                  </a:cubicBezTo>
                  <a:cubicBezTo>
                    <a:pt x="2024997" y="38139"/>
                    <a:pt x="2021935" y="35077"/>
                    <a:pt x="2021935" y="31300"/>
                  </a:cubicBezTo>
                  <a:cubicBezTo>
                    <a:pt x="2021935" y="27523"/>
                    <a:pt x="2024997" y="24462"/>
                    <a:pt x="2028774" y="24462"/>
                  </a:cubicBezTo>
                  <a:close/>
                  <a:moveTo>
                    <a:pt x="2000527" y="24462"/>
                  </a:moveTo>
                  <a:cubicBezTo>
                    <a:pt x="2004305" y="24462"/>
                    <a:pt x="2007366" y="27523"/>
                    <a:pt x="2007366" y="31300"/>
                  </a:cubicBezTo>
                  <a:cubicBezTo>
                    <a:pt x="2007366" y="35077"/>
                    <a:pt x="2004305" y="38139"/>
                    <a:pt x="2000527" y="38139"/>
                  </a:cubicBezTo>
                  <a:cubicBezTo>
                    <a:pt x="1996750" y="38139"/>
                    <a:pt x="1993689" y="35077"/>
                    <a:pt x="1993689" y="31300"/>
                  </a:cubicBezTo>
                  <a:cubicBezTo>
                    <a:pt x="1993689" y="27523"/>
                    <a:pt x="1996750" y="24462"/>
                    <a:pt x="2000527" y="24462"/>
                  </a:cubicBezTo>
                  <a:close/>
                  <a:moveTo>
                    <a:pt x="1972283" y="24462"/>
                  </a:moveTo>
                  <a:cubicBezTo>
                    <a:pt x="1976060" y="24462"/>
                    <a:pt x="1979122" y="27523"/>
                    <a:pt x="1979122" y="31300"/>
                  </a:cubicBezTo>
                  <a:cubicBezTo>
                    <a:pt x="1979122" y="35077"/>
                    <a:pt x="1976060" y="38139"/>
                    <a:pt x="1972283" y="38139"/>
                  </a:cubicBezTo>
                  <a:cubicBezTo>
                    <a:pt x="1968506" y="38139"/>
                    <a:pt x="1965444" y="35077"/>
                    <a:pt x="1965444" y="31300"/>
                  </a:cubicBezTo>
                  <a:cubicBezTo>
                    <a:pt x="1965444" y="27523"/>
                    <a:pt x="1968506" y="24462"/>
                    <a:pt x="1972283" y="24462"/>
                  </a:cubicBezTo>
                  <a:close/>
                  <a:moveTo>
                    <a:pt x="1944037" y="24462"/>
                  </a:moveTo>
                  <a:cubicBezTo>
                    <a:pt x="1947814" y="24462"/>
                    <a:pt x="1950875" y="27523"/>
                    <a:pt x="1950875" y="31300"/>
                  </a:cubicBezTo>
                  <a:cubicBezTo>
                    <a:pt x="1950875" y="35077"/>
                    <a:pt x="1947814" y="38139"/>
                    <a:pt x="1944037" y="38139"/>
                  </a:cubicBezTo>
                  <a:cubicBezTo>
                    <a:pt x="1940260" y="38139"/>
                    <a:pt x="1937198" y="35077"/>
                    <a:pt x="1937198" y="31300"/>
                  </a:cubicBezTo>
                  <a:cubicBezTo>
                    <a:pt x="1937198" y="27523"/>
                    <a:pt x="1940260" y="24462"/>
                    <a:pt x="1944037" y="24462"/>
                  </a:cubicBezTo>
                  <a:close/>
                  <a:moveTo>
                    <a:pt x="1915792" y="24462"/>
                  </a:moveTo>
                  <a:cubicBezTo>
                    <a:pt x="1919569" y="24462"/>
                    <a:pt x="1922631" y="27523"/>
                    <a:pt x="1922631" y="31300"/>
                  </a:cubicBezTo>
                  <a:cubicBezTo>
                    <a:pt x="1922631" y="35077"/>
                    <a:pt x="1919569" y="38139"/>
                    <a:pt x="1915792" y="38139"/>
                  </a:cubicBezTo>
                  <a:cubicBezTo>
                    <a:pt x="1912015" y="38139"/>
                    <a:pt x="1908953" y="35077"/>
                    <a:pt x="1908953" y="31300"/>
                  </a:cubicBezTo>
                  <a:cubicBezTo>
                    <a:pt x="1908953" y="27523"/>
                    <a:pt x="1912015" y="24462"/>
                    <a:pt x="1915792" y="24462"/>
                  </a:cubicBezTo>
                  <a:close/>
                  <a:moveTo>
                    <a:pt x="1887546" y="24462"/>
                  </a:moveTo>
                  <a:cubicBezTo>
                    <a:pt x="1891323" y="24462"/>
                    <a:pt x="1894385" y="27523"/>
                    <a:pt x="1894385" y="31300"/>
                  </a:cubicBezTo>
                  <a:cubicBezTo>
                    <a:pt x="1894385" y="35077"/>
                    <a:pt x="1891323" y="38139"/>
                    <a:pt x="1887546" y="38139"/>
                  </a:cubicBezTo>
                  <a:cubicBezTo>
                    <a:pt x="1883769" y="38139"/>
                    <a:pt x="1880707" y="35077"/>
                    <a:pt x="1880707" y="31300"/>
                  </a:cubicBezTo>
                  <a:cubicBezTo>
                    <a:pt x="1880707" y="27523"/>
                    <a:pt x="1883769" y="24462"/>
                    <a:pt x="1887546" y="24462"/>
                  </a:cubicBezTo>
                  <a:close/>
                  <a:moveTo>
                    <a:pt x="1859300" y="24462"/>
                  </a:moveTo>
                  <a:cubicBezTo>
                    <a:pt x="1863077" y="24462"/>
                    <a:pt x="1866139" y="27523"/>
                    <a:pt x="1866139" y="31300"/>
                  </a:cubicBezTo>
                  <a:cubicBezTo>
                    <a:pt x="1866139" y="35077"/>
                    <a:pt x="1863077" y="38139"/>
                    <a:pt x="1859300" y="38139"/>
                  </a:cubicBezTo>
                  <a:cubicBezTo>
                    <a:pt x="1855523" y="38139"/>
                    <a:pt x="1852462" y="35077"/>
                    <a:pt x="1852462" y="31300"/>
                  </a:cubicBezTo>
                  <a:cubicBezTo>
                    <a:pt x="1852462" y="27523"/>
                    <a:pt x="1855523" y="24462"/>
                    <a:pt x="1859300" y="24462"/>
                  </a:cubicBezTo>
                  <a:close/>
                  <a:moveTo>
                    <a:pt x="1831055" y="24462"/>
                  </a:moveTo>
                  <a:cubicBezTo>
                    <a:pt x="1834832" y="24462"/>
                    <a:pt x="1837894" y="27523"/>
                    <a:pt x="1837894" y="31300"/>
                  </a:cubicBezTo>
                  <a:cubicBezTo>
                    <a:pt x="1837894" y="35077"/>
                    <a:pt x="1834832" y="38139"/>
                    <a:pt x="1831055" y="38139"/>
                  </a:cubicBezTo>
                  <a:cubicBezTo>
                    <a:pt x="1827278" y="38139"/>
                    <a:pt x="1824216" y="35077"/>
                    <a:pt x="1824216" y="31300"/>
                  </a:cubicBezTo>
                  <a:cubicBezTo>
                    <a:pt x="1824216" y="27523"/>
                    <a:pt x="1827278" y="24462"/>
                    <a:pt x="1831055" y="24462"/>
                  </a:cubicBezTo>
                  <a:close/>
                  <a:moveTo>
                    <a:pt x="1802810" y="24462"/>
                  </a:moveTo>
                  <a:cubicBezTo>
                    <a:pt x="1806586" y="24462"/>
                    <a:pt x="1809648" y="27523"/>
                    <a:pt x="1809648" y="31300"/>
                  </a:cubicBezTo>
                  <a:cubicBezTo>
                    <a:pt x="1809648" y="35077"/>
                    <a:pt x="1806586" y="38139"/>
                    <a:pt x="1802810" y="38139"/>
                  </a:cubicBezTo>
                  <a:cubicBezTo>
                    <a:pt x="1799033" y="38139"/>
                    <a:pt x="1795971" y="35077"/>
                    <a:pt x="1795971" y="31300"/>
                  </a:cubicBezTo>
                  <a:cubicBezTo>
                    <a:pt x="1795971" y="27523"/>
                    <a:pt x="1799033" y="24462"/>
                    <a:pt x="1802810" y="24462"/>
                  </a:cubicBezTo>
                  <a:close/>
                  <a:moveTo>
                    <a:pt x="1774564" y="24462"/>
                  </a:moveTo>
                  <a:cubicBezTo>
                    <a:pt x="1778341" y="24462"/>
                    <a:pt x="1781403" y="27523"/>
                    <a:pt x="1781403" y="31300"/>
                  </a:cubicBezTo>
                  <a:cubicBezTo>
                    <a:pt x="1781403" y="35077"/>
                    <a:pt x="1778341" y="38139"/>
                    <a:pt x="1774564" y="38139"/>
                  </a:cubicBezTo>
                  <a:cubicBezTo>
                    <a:pt x="1770787" y="38139"/>
                    <a:pt x="1767725" y="35077"/>
                    <a:pt x="1767725" y="31300"/>
                  </a:cubicBezTo>
                  <a:cubicBezTo>
                    <a:pt x="1767725" y="27523"/>
                    <a:pt x="1770787" y="24462"/>
                    <a:pt x="1774564" y="24462"/>
                  </a:cubicBezTo>
                  <a:close/>
                  <a:moveTo>
                    <a:pt x="1746318" y="24462"/>
                  </a:moveTo>
                  <a:cubicBezTo>
                    <a:pt x="1750096" y="24462"/>
                    <a:pt x="1753157" y="27523"/>
                    <a:pt x="1753157" y="31300"/>
                  </a:cubicBezTo>
                  <a:cubicBezTo>
                    <a:pt x="1753157" y="35077"/>
                    <a:pt x="1750096" y="38139"/>
                    <a:pt x="1746318" y="38139"/>
                  </a:cubicBezTo>
                  <a:cubicBezTo>
                    <a:pt x="1742542" y="38139"/>
                    <a:pt x="1739480" y="35077"/>
                    <a:pt x="1739480" y="31300"/>
                  </a:cubicBezTo>
                  <a:cubicBezTo>
                    <a:pt x="1739480" y="27523"/>
                    <a:pt x="1742542" y="24462"/>
                    <a:pt x="1746318" y="24462"/>
                  </a:cubicBezTo>
                  <a:close/>
                  <a:moveTo>
                    <a:pt x="1718073" y="24462"/>
                  </a:moveTo>
                  <a:cubicBezTo>
                    <a:pt x="1721850" y="24462"/>
                    <a:pt x="1724912" y="27523"/>
                    <a:pt x="1724912" y="31300"/>
                  </a:cubicBezTo>
                  <a:cubicBezTo>
                    <a:pt x="1724912" y="35077"/>
                    <a:pt x="1721850" y="38139"/>
                    <a:pt x="1718073" y="38139"/>
                  </a:cubicBezTo>
                  <a:cubicBezTo>
                    <a:pt x="1714296" y="38139"/>
                    <a:pt x="1711234" y="35077"/>
                    <a:pt x="1711234" y="31300"/>
                  </a:cubicBezTo>
                  <a:cubicBezTo>
                    <a:pt x="1711234" y="27523"/>
                    <a:pt x="1714296" y="24462"/>
                    <a:pt x="1718073" y="24462"/>
                  </a:cubicBezTo>
                  <a:close/>
                  <a:moveTo>
                    <a:pt x="1689855" y="24461"/>
                  </a:moveTo>
                  <a:cubicBezTo>
                    <a:pt x="1693632" y="24461"/>
                    <a:pt x="1696694" y="27523"/>
                    <a:pt x="1696694" y="31300"/>
                  </a:cubicBezTo>
                  <a:cubicBezTo>
                    <a:pt x="1696694" y="35077"/>
                    <a:pt x="1693632" y="38139"/>
                    <a:pt x="1689855" y="38139"/>
                  </a:cubicBezTo>
                  <a:cubicBezTo>
                    <a:pt x="1686078" y="38139"/>
                    <a:pt x="1683016" y="35077"/>
                    <a:pt x="1683016" y="31300"/>
                  </a:cubicBezTo>
                  <a:cubicBezTo>
                    <a:pt x="1683016" y="27523"/>
                    <a:pt x="1686078" y="24461"/>
                    <a:pt x="1689855" y="24461"/>
                  </a:cubicBezTo>
                  <a:close/>
                  <a:moveTo>
                    <a:pt x="1661617" y="24461"/>
                  </a:moveTo>
                  <a:cubicBezTo>
                    <a:pt x="1665394" y="24461"/>
                    <a:pt x="1668456" y="27523"/>
                    <a:pt x="1668456" y="31300"/>
                  </a:cubicBezTo>
                  <a:cubicBezTo>
                    <a:pt x="1668456" y="35077"/>
                    <a:pt x="1665394" y="38139"/>
                    <a:pt x="1661617" y="38139"/>
                  </a:cubicBezTo>
                  <a:cubicBezTo>
                    <a:pt x="1657840" y="38139"/>
                    <a:pt x="1654778" y="35077"/>
                    <a:pt x="1654778" y="31300"/>
                  </a:cubicBezTo>
                  <a:cubicBezTo>
                    <a:pt x="1654778" y="27523"/>
                    <a:pt x="1657840" y="24461"/>
                    <a:pt x="1661617" y="24461"/>
                  </a:cubicBezTo>
                  <a:close/>
                  <a:moveTo>
                    <a:pt x="1633372" y="24461"/>
                  </a:moveTo>
                  <a:cubicBezTo>
                    <a:pt x="1637149" y="24461"/>
                    <a:pt x="1640211" y="27523"/>
                    <a:pt x="1640211" y="31300"/>
                  </a:cubicBezTo>
                  <a:cubicBezTo>
                    <a:pt x="1640211" y="35077"/>
                    <a:pt x="1637149" y="38139"/>
                    <a:pt x="1633372" y="38139"/>
                  </a:cubicBezTo>
                  <a:cubicBezTo>
                    <a:pt x="1629595" y="38139"/>
                    <a:pt x="1626533" y="35077"/>
                    <a:pt x="1626533" y="31300"/>
                  </a:cubicBezTo>
                  <a:cubicBezTo>
                    <a:pt x="1626533" y="27523"/>
                    <a:pt x="1629595" y="24461"/>
                    <a:pt x="1633372" y="24461"/>
                  </a:cubicBezTo>
                  <a:close/>
                  <a:moveTo>
                    <a:pt x="1605126" y="24461"/>
                  </a:moveTo>
                  <a:cubicBezTo>
                    <a:pt x="1608903" y="24461"/>
                    <a:pt x="1611965" y="27523"/>
                    <a:pt x="1611965" y="31300"/>
                  </a:cubicBezTo>
                  <a:cubicBezTo>
                    <a:pt x="1611965" y="35077"/>
                    <a:pt x="1608903" y="38139"/>
                    <a:pt x="1605126" y="38139"/>
                  </a:cubicBezTo>
                  <a:cubicBezTo>
                    <a:pt x="1601349" y="38139"/>
                    <a:pt x="1598287" y="35077"/>
                    <a:pt x="1598287" y="31300"/>
                  </a:cubicBezTo>
                  <a:cubicBezTo>
                    <a:pt x="1598287" y="27523"/>
                    <a:pt x="1601349" y="24461"/>
                    <a:pt x="1605126" y="24461"/>
                  </a:cubicBezTo>
                  <a:close/>
                  <a:moveTo>
                    <a:pt x="1576881" y="24461"/>
                  </a:moveTo>
                  <a:cubicBezTo>
                    <a:pt x="1580658" y="24461"/>
                    <a:pt x="1583720" y="27523"/>
                    <a:pt x="1583720" y="31300"/>
                  </a:cubicBezTo>
                  <a:cubicBezTo>
                    <a:pt x="1583720" y="35077"/>
                    <a:pt x="1580658" y="38139"/>
                    <a:pt x="1576881" y="38139"/>
                  </a:cubicBezTo>
                  <a:cubicBezTo>
                    <a:pt x="1573104" y="38139"/>
                    <a:pt x="1570042" y="35077"/>
                    <a:pt x="1570042" y="31300"/>
                  </a:cubicBezTo>
                  <a:cubicBezTo>
                    <a:pt x="1570042" y="27523"/>
                    <a:pt x="1573104" y="24461"/>
                    <a:pt x="1576881" y="24461"/>
                  </a:cubicBezTo>
                  <a:close/>
                  <a:moveTo>
                    <a:pt x="1548635" y="24461"/>
                  </a:moveTo>
                  <a:cubicBezTo>
                    <a:pt x="1552412" y="24461"/>
                    <a:pt x="1555474" y="27523"/>
                    <a:pt x="1555474" y="31300"/>
                  </a:cubicBezTo>
                  <a:cubicBezTo>
                    <a:pt x="1555474" y="35077"/>
                    <a:pt x="1552412" y="38139"/>
                    <a:pt x="1548635" y="38139"/>
                  </a:cubicBezTo>
                  <a:cubicBezTo>
                    <a:pt x="1544858" y="38139"/>
                    <a:pt x="1541796" y="35077"/>
                    <a:pt x="1541796" y="31300"/>
                  </a:cubicBezTo>
                  <a:cubicBezTo>
                    <a:pt x="1541796" y="27523"/>
                    <a:pt x="1544858" y="24461"/>
                    <a:pt x="1548635" y="24461"/>
                  </a:cubicBezTo>
                  <a:close/>
                  <a:moveTo>
                    <a:pt x="1520390" y="24461"/>
                  </a:moveTo>
                  <a:cubicBezTo>
                    <a:pt x="1524167" y="24461"/>
                    <a:pt x="1527229" y="27523"/>
                    <a:pt x="1527229" y="31300"/>
                  </a:cubicBezTo>
                  <a:cubicBezTo>
                    <a:pt x="1527229" y="35077"/>
                    <a:pt x="1524167" y="38139"/>
                    <a:pt x="1520390" y="38139"/>
                  </a:cubicBezTo>
                  <a:cubicBezTo>
                    <a:pt x="1516613" y="38139"/>
                    <a:pt x="1513551" y="35077"/>
                    <a:pt x="1513551" y="31300"/>
                  </a:cubicBezTo>
                  <a:cubicBezTo>
                    <a:pt x="1513551" y="27523"/>
                    <a:pt x="1516613" y="24461"/>
                    <a:pt x="1520390" y="24461"/>
                  </a:cubicBezTo>
                  <a:close/>
                  <a:moveTo>
                    <a:pt x="1492144" y="24461"/>
                  </a:moveTo>
                  <a:cubicBezTo>
                    <a:pt x="1495921" y="24461"/>
                    <a:pt x="1498983" y="27523"/>
                    <a:pt x="1498983" y="31300"/>
                  </a:cubicBezTo>
                  <a:cubicBezTo>
                    <a:pt x="1498983" y="35077"/>
                    <a:pt x="1495921" y="38139"/>
                    <a:pt x="1492144" y="38139"/>
                  </a:cubicBezTo>
                  <a:cubicBezTo>
                    <a:pt x="1488367" y="38139"/>
                    <a:pt x="1485305" y="35077"/>
                    <a:pt x="1485305" y="31300"/>
                  </a:cubicBezTo>
                  <a:cubicBezTo>
                    <a:pt x="1485305" y="27523"/>
                    <a:pt x="1488367" y="24461"/>
                    <a:pt x="1492144" y="24461"/>
                  </a:cubicBezTo>
                  <a:close/>
                  <a:moveTo>
                    <a:pt x="1463899" y="24461"/>
                  </a:moveTo>
                  <a:cubicBezTo>
                    <a:pt x="1467676" y="24461"/>
                    <a:pt x="1470738" y="27523"/>
                    <a:pt x="1470738" y="31300"/>
                  </a:cubicBezTo>
                  <a:cubicBezTo>
                    <a:pt x="1470738" y="35077"/>
                    <a:pt x="1467676" y="38139"/>
                    <a:pt x="1463899" y="38139"/>
                  </a:cubicBezTo>
                  <a:cubicBezTo>
                    <a:pt x="1460122" y="38139"/>
                    <a:pt x="1457060" y="35077"/>
                    <a:pt x="1457060" y="31300"/>
                  </a:cubicBezTo>
                  <a:cubicBezTo>
                    <a:pt x="1457060" y="27523"/>
                    <a:pt x="1460122" y="24461"/>
                    <a:pt x="1463899" y="24461"/>
                  </a:cubicBezTo>
                  <a:close/>
                  <a:moveTo>
                    <a:pt x="1435653" y="24461"/>
                  </a:moveTo>
                  <a:cubicBezTo>
                    <a:pt x="1439430" y="24461"/>
                    <a:pt x="1442492" y="27523"/>
                    <a:pt x="1442492" y="31300"/>
                  </a:cubicBezTo>
                  <a:cubicBezTo>
                    <a:pt x="1442492" y="35077"/>
                    <a:pt x="1439430" y="38139"/>
                    <a:pt x="1435653" y="38139"/>
                  </a:cubicBezTo>
                  <a:cubicBezTo>
                    <a:pt x="1431876" y="38139"/>
                    <a:pt x="1428814" y="35077"/>
                    <a:pt x="1428814" y="31300"/>
                  </a:cubicBezTo>
                  <a:cubicBezTo>
                    <a:pt x="1428814" y="27523"/>
                    <a:pt x="1431876" y="24461"/>
                    <a:pt x="1435653" y="24461"/>
                  </a:cubicBezTo>
                  <a:close/>
                  <a:moveTo>
                    <a:pt x="1407408" y="24461"/>
                  </a:moveTo>
                  <a:cubicBezTo>
                    <a:pt x="1411185" y="24461"/>
                    <a:pt x="1414247" y="27523"/>
                    <a:pt x="1414247" y="31300"/>
                  </a:cubicBezTo>
                  <a:cubicBezTo>
                    <a:pt x="1414247" y="35077"/>
                    <a:pt x="1411185" y="38139"/>
                    <a:pt x="1407408" y="38139"/>
                  </a:cubicBezTo>
                  <a:cubicBezTo>
                    <a:pt x="1403631" y="38139"/>
                    <a:pt x="1400569" y="35077"/>
                    <a:pt x="1400569" y="31300"/>
                  </a:cubicBezTo>
                  <a:cubicBezTo>
                    <a:pt x="1400569" y="27523"/>
                    <a:pt x="1403631" y="24461"/>
                    <a:pt x="1407408" y="24461"/>
                  </a:cubicBezTo>
                  <a:close/>
                  <a:moveTo>
                    <a:pt x="1379162" y="24461"/>
                  </a:moveTo>
                  <a:cubicBezTo>
                    <a:pt x="1382939" y="24461"/>
                    <a:pt x="1386001" y="27523"/>
                    <a:pt x="1386001" y="31300"/>
                  </a:cubicBezTo>
                  <a:cubicBezTo>
                    <a:pt x="1386001" y="35077"/>
                    <a:pt x="1382939" y="38139"/>
                    <a:pt x="1379162" y="38139"/>
                  </a:cubicBezTo>
                  <a:cubicBezTo>
                    <a:pt x="1375385" y="38139"/>
                    <a:pt x="1372323" y="35077"/>
                    <a:pt x="1372323" y="31300"/>
                  </a:cubicBezTo>
                  <a:cubicBezTo>
                    <a:pt x="1372323" y="27523"/>
                    <a:pt x="1375385" y="24461"/>
                    <a:pt x="1379162" y="24461"/>
                  </a:cubicBezTo>
                  <a:close/>
                  <a:moveTo>
                    <a:pt x="1350917" y="24461"/>
                  </a:moveTo>
                  <a:cubicBezTo>
                    <a:pt x="1354694" y="24461"/>
                    <a:pt x="1357756" y="27523"/>
                    <a:pt x="1357756" y="31300"/>
                  </a:cubicBezTo>
                  <a:cubicBezTo>
                    <a:pt x="1357756" y="35077"/>
                    <a:pt x="1354694" y="38139"/>
                    <a:pt x="1350917" y="38139"/>
                  </a:cubicBezTo>
                  <a:cubicBezTo>
                    <a:pt x="1347140" y="38139"/>
                    <a:pt x="1344078" y="35077"/>
                    <a:pt x="1344078" y="31300"/>
                  </a:cubicBezTo>
                  <a:cubicBezTo>
                    <a:pt x="1344078" y="27523"/>
                    <a:pt x="1347140" y="24461"/>
                    <a:pt x="1350917" y="24461"/>
                  </a:cubicBezTo>
                  <a:close/>
                  <a:moveTo>
                    <a:pt x="1322671" y="24461"/>
                  </a:moveTo>
                  <a:cubicBezTo>
                    <a:pt x="1326448" y="24461"/>
                    <a:pt x="1329510" y="27523"/>
                    <a:pt x="1329510" y="31300"/>
                  </a:cubicBezTo>
                  <a:cubicBezTo>
                    <a:pt x="1329510" y="35077"/>
                    <a:pt x="1326448" y="38139"/>
                    <a:pt x="1322671" y="38139"/>
                  </a:cubicBezTo>
                  <a:cubicBezTo>
                    <a:pt x="1318894" y="38139"/>
                    <a:pt x="1315832" y="35077"/>
                    <a:pt x="1315832" y="31300"/>
                  </a:cubicBezTo>
                  <a:cubicBezTo>
                    <a:pt x="1315832" y="27523"/>
                    <a:pt x="1318894" y="24461"/>
                    <a:pt x="1322671" y="24461"/>
                  </a:cubicBezTo>
                  <a:close/>
                  <a:moveTo>
                    <a:pt x="1294426" y="24461"/>
                  </a:moveTo>
                  <a:cubicBezTo>
                    <a:pt x="1298203" y="24461"/>
                    <a:pt x="1301265" y="27523"/>
                    <a:pt x="1301265" y="31300"/>
                  </a:cubicBezTo>
                  <a:cubicBezTo>
                    <a:pt x="1301265" y="35077"/>
                    <a:pt x="1298203" y="38139"/>
                    <a:pt x="1294426" y="38139"/>
                  </a:cubicBezTo>
                  <a:cubicBezTo>
                    <a:pt x="1290649" y="38139"/>
                    <a:pt x="1287587" y="35077"/>
                    <a:pt x="1287587" y="31300"/>
                  </a:cubicBezTo>
                  <a:cubicBezTo>
                    <a:pt x="1287587" y="27523"/>
                    <a:pt x="1290649" y="24461"/>
                    <a:pt x="1294426" y="24461"/>
                  </a:cubicBezTo>
                  <a:close/>
                  <a:moveTo>
                    <a:pt x="1266180" y="24461"/>
                  </a:moveTo>
                  <a:cubicBezTo>
                    <a:pt x="1269957" y="24461"/>
                    <a:pt x="1273019" y="27523"/>
                    <a:pt x="1273019" y="31300"/>
                  </a:cubicBezTo>
                  <a:cubicBezTo>
                    <a:pt x="1273019" y="35077"/>
                    <a:pt x="1269957" y="38139"/>
                    <a:pt x="1266180" y="38139"/>
                  </a:cubicBezTo>
                  <a:cubicBezTo>
                    <a:pt x="1262403" y="38139"/>
                    <a:pt x="1259341" y="35077"/>
                    <a:pt x="1259341" y="31300"/>
                  </a:cubicBezTo>
                  <a:cubicBezTo>
                    <a:pt x="1259341" y="27523"/>
                    <a:pt x="1262403" y="24461"/>
                    <a:pt x="1266180" y="24461"/>
                  </a:cubicBezTo>
                  <a:close/>
                  <a:moveTo>
                    <a:pt x="1237935" y="24461"/>
                  </a:moveTo>
                  <a:cubicBezTo>
                    <a:pt x="1241712" y="24461"/>
                    <a:pt x="1244774" y="27523"/>
                    <a:pt x="1244774" y="31300"/>
                  </a:cubicBezTo>
                  <a:cubicBezTo>
                    <a:pt x="1244774" y="35077"/>
                    <a:pt x="1241712" y="38139"/>
                    <a:pt x="1237935" y="38139"/>
                  </a:cubicBezTo>
                  <a:cubicBezTo>
                    <a:pt x="1234158" y="38139"/>
                    <a:pt x="1231096" y="35077"/>
                    <a:pt x="1231096" y="31300"/>
                  </a:cubicBezTo>
                  <a:cubicBezTo>
                    <a:pt x="1231096" y="27523"/>
                    <a:pt x="1234158" y="24461"/>
                    <a:pt x="1237935" y="24461"/>
                  </a:cubicBezTo>
                  <a:close/>
                  <a:moveTo>
                    <a:pt x="1209689" y="24461"/>
                  </a:moveTo>
                  <a:cubicBezTo>
                    <a:pt x="1213466" y="24461"/>
                    <a:pt x="1216528" y="27523"/>
                    <a:pt x="1216528" y="31300"/>
                  </a:cubicBezTo>
                  <a:cubicBezTo>
                    <a:pt x="1216528" y="35077"/>
                    <a:pt x="1213466" y="38139"/>
                    <a:pt x="1209689" y="38139"/>
                  </a:cubicBezTo>
                  <a:cubicBezTo>
                    <a:pt x="1205912" y="38139"/>
                    <a:pt x="1202850" y="35077"/>
                    <a:pt x="1202850" y="31300"/>
                  </a:cubicBezTo>
                  <a:cubicBezTo>
                    <a:pt x="1202850" y="27523"/>
                    <a:pt x="1205912" y="24461"/>
                    <a:pt x="1209689" y="24461"/>
                  </a:cubicBezTo>
                  <a:close/>
                  <a:moveTo>
                    <a:pt x="1181444" y="24461"/>
                  </a:moveTo>
                  <a:cubicBezTo>
                    <a:pt x="1185221" y="24461"/>
                    <a:pt x="1188283" y="27523"/>
                    <a:pt x="1188283" y="31300"/>
                  </a:cubicBezTo>
                  <a:cubicBezTo>
                    <a:pt x="1188283" y="35077"/>
                    <a:pt x="1185221" y="38139"/>
                    <a:pt x="1181444" y="38139"/>
                  </a:cubicBezTo>
                  <a:cubicBezTo>
                    <a:pt x="1177667" y="38139"/>
                    <a:pt x="1174606" y="35077"/>
                    <a:pt x="1174606" y="31300"/>
                  </a:cubicBezTo>
                  <a:cubicBezTo>
                    <a:pt x="1174606" y="27523"/>
                    <a:pt x="1177667" y="24461"/>
                    <a:pt x="1181444" y="24461"/>
                  </a:cubicBezTo>
                  <a:close/>
                  <a:moveTo>
                    <a:pt x="1153198" y="24461"/>
                  </a:moveTo>
                  <a:cubicBezTo>
                    <a:pt x="1156975" y="24461"/>
                    <a:pt x="1160037" y="27523"/>
                    <a:pt x="1160037" y="31300"/>
                  </a:cubicBezTo>
                  <a:cubicBezTo>
                    <a:pt x="1160037" y="35077"/>
                    <a:pt x="1156975" y="38139"/>
                    <a:pt x="1153198" y="38139"/>
                  </a:cubicBezTo>
                  <a:cubicBezTo>
                    <a:pt x="1149421" y="38139"/>
                    <a:pt x="1146359" y="35077"/>
                    <a:pt x="1146359" y="31300"/>
                  </a:cubicBezTo>
                  <a:cubicBezTo>
                    <a:pt x="1146359" y="27523"/>
                    <a:pt x="1149421" y="24461"/>
                    <a:pt x="1153198" y="24461"/>
                  </a:cubicBezTo>
                  <a:close/>
                  <a:moveTo>
                    <a:pt x="1124953" y="24461"/>
                  </a:moveTo>
                  <a:cubicBezTo>
                    <a:pt x="1128730" y="24461"/>
                    <a:pt x="1131792" y="27523"/>
                    <a:pt x="1131792" y="31300"/>
                  </a:cubicBezTo>
                  <a:cubicBezTo>
                    <a:pt x="1131792" y="35077"/>
                    <a:pt x="1128730" y="38139"/>
                    <a:pt x="1124953" y="38139"/>
                  </a:cubicBezTo>
                  <a:cubicBezTo>
                    <a:pt x="1121176" y="38139"/>
                    <a:pt x="1118115" y="35077"/>
                    <a:pt x="1118115" y="31300"/>
                  </a:cubicBezTo>
                  <a:cubicBezTo>
                    <a:pt x="1118115" y="27523"/>
                    <a:pt x="1121176" y="24461"/>
                    <a:pt x="1124953" y="24461"/>
                  </a:cubicBezTo>
                  <a:close/>
                  <a:moveTo>
                    <a:pt x="1096707" y="24461"/>
                  </a:moveTo>
                  <a:cubicBezTo>
                    <a:pt x="1100484" y="24461"/>
                    <a:pt x="1103546" y="27523"/>
                    <a:pt x="1103546" y="31300"/>
                  </a:cubicBezTo>
                  <a:cubicBezTo>
                    <a:pt x="1103546" y="35077"/>
                    <a:pt x="1100484" y="38139"/>
                    <a:pt x="1096707" y="38139"/>
                  </a:cubicBezTo>
                  <a:cubicBezTo>
                    <a:pt x="1092930" y="38139"/>
                    <a:pt x="1089868" y="35077"/>
                    <a:pt x="1089868" y="31300"/>
                  </a:cubicBezTo>
                  <a:cubicBezTo>
                    <a:pt x="1089868" y="27523"/>
                    <a:pt x="1092930" y="24461"/>
                    <a:pt x="1096707" y="24461"/>
                  </a:cubicBezTo>
                  <a:close/>
                  <a:moveTo>
                    <a:pt x="1068462" y="24461"/>
                  </a:moveTo>
                  <a:cubicBezTo>
                    <a:pt x="1072239" y="24461"/>
                    <a:pt x="1075301" y="27523"/>
                    <a:pt x="1075301" y="31300"/>
                  </a:cubicBezTo>
                  <a:cubicBezTo>
                    <a:pt x="1075301" y="35077"/>
                    <a:pt x="1072239" y="38139"/>
                    <a:pt x="1068462" y="38139"/>
                  </a:cubicBezTo>
                  <a:cubicBezTo>
                    <a:pt x="1064685" y="38139"/>
                    <a:pt x="1061624" y="35077"/>
                    <a:pt x="1061624" y="31300"/>
                  </a:cubicBezTo>
                  <a:cubicBezTo>
                    <a:pt x="1061624" y="27523"/>
                    <a:pt x="1064685" y="24461"/>
                    <a:pt x="1068462" y="24461"/>
                  </a:cubicBezTo>
                  <a:close/>
                  <a:moveTo>
                    <a:pt x="1040216" y="24461"/>
                  </a:moveTo>
                  <a:cubicBezTo>
                    <a:pt x="1043993" y="24461"/>
                    <a:pt x="1047055" y="27523"/>
                    <a:pt x="1047055" y="31300"/>
                  </a:cubicBezTo>
                  <a:cubicBezTo>
                    <a:pt x="1047055" y="35077"/>
                    <a:pt x="1043993" y="38139"/>
                    <a:pt x="1040216" y="38139"/>
                  </a:cubicBezTo>
                  <a:cubicBezTo>
                    <a:pt x="1036439" y="38139"/>
                    <a:pt x="1033377" y="35077"/>
                    <a:pt x="1033377" y="31300"/>
                  </a:cubicBezTo>
                  <a:cubicBezTo>
                    <a:pt x="1033377" y="27523"/>
                    <a:pt x="1036439" y="24461"/>
                    <a:pt x="1040216" y="24461"/>
                  </a:cubicBezTo>
                  <a:close/>
                  <a:moveTo>
                    <a:pt x="1011971" y="24461"/>
                  </a:moveTo>
                  <a:cubicBezTo>
                    <a:pt x="1015749" y="24461"/>
                    <a:pt x="1018810" y="27523"/>
                    <a:pt x="1018810" y="31300"/>
                  </a:cubicBezTo>
                  <a:cubicBezTo>
                    <a:pt x="1018810" y="35077"/>
                    <a:pt x="1015749" y="38139"/>
                    <a:pt x="1011971" y="38139"/>
                  </a:cubicBezTo>
                  <a:cubicBezTo>
                    <a:pt x="1008195" y="38139"/>
                    <a:pt x="1005133" y="35077"/>
                    <a:pt x="1005133" y="31300"/>
                  </a:cubicBezTo>
                  <a:cubicBezTo>
                    <a:pt x="1005133" y="27523"/>
                    <a:pt x="1008195" y="24461"/>
                    <a:pt x="1011971" y="24461"/>
                  </a:cubicBezTo>
                  <a:close/>
                  <a:moveTo>
                    <a:pt x="983725" y="24461"/>
                  </a:moveTo>
                  <a:cubicBezTo>
                    <a:pt x="987502" y="24461"/>
                    <a:pt x="990564" y="27523"/>
                    <a:pt x="990564" y="31300"/>
                  </a:cubicBezTo>
                  <a:cubicBezTo>
                    <a:pt x="990564" y="35077"/>
                    <a:pt x="987502" y="38139"/>
                    <a:pt x="983725" y="38139"/>
                  </a:cubicBezTo>
                  <a:cubicBezTo>
                    <a:pt x="979948" y="38139"/>
                    <a:pt x="976886" y="35077"/>
                    <a:pt x="976886" y="31300"/>
                  </a:cubicBezTo>
                  <a:cubicBezTo>
                    <a:pt x="976886" y="27523"/>
                    <a:pt x="979948" y="24461"/>
                    <a:pt x="983725" y="24461"/>
                  </a:cubicBezTo>
                  <a:close/>
                  <a:moveTo>
                    <a:pt x="955480" y="24461"/>
                  </a:moveTo>
                  <a:cubicBezTo>
                    <a:pt x="959257" y="24461"/>
                    <a:pt x="962319" y="27523"/>
                    <a:pt x="962319" y="31300"/>
                  </a:cubicBezTo>
                  <a:cubicBezTo>
                    <a:pt x="962319" y="35077"/>
                    <a:pt x="959257" y="38139"/>
                    <a:pt x="955480" y="38139"/>
                  </a:cubicBezTo>
                  <a:cubicBezTo>
                    <a:pt x="951703" y="38139"/>
                    <a:pt x="948642" y="35077"/>
                    <a:pt x="948642" y="31300"/>
                  </a:cubicBezTo>
                  <a:cubicBezTo>
                    <a:pt x="948642" y="27523"/>
                    <a:pt x="951703" y="24461"/>
                    <a:pt x="955480" y="24461"/>
                  </a:cubicBezTo>
                  <a:close/>
                  <a:moveTo>
                    <a:pt x="927234" y="24461"/>
                  </a:moveTo>
                  <a:cubicBezTo>
                    <a:pt x="931011" y="24461"/>
                    <a:pt x="934073" y="27523"/>
                    <a:pt x="934073" y="31300"/>
                  </a:cubicBezTo>
                  <a:cubicBezTo>
                    <a:pt x="934073" y="35077"/>
                    <a:pt x="931011" y="38139"/>
                    <a:pt x="927234" y="38139"/>
                  </a:cubicBezTo>
                  <a:cubicBezTo>
                    <a:pt x="923457" y="38139"/>
                    <a:pt x="920395" y="35077"/>
                    <a:pt x="920395" y="31300"/>
                  </a:cubicBezTo>
                  <a:cubicBezTo>
                    <a:pt x="920395" y="27523"/>
                    <a:pt x="923457" y="24461"/>
                    <a:pt x="927234" y="24461"/>
                  </a:cubicBezTo>
                  <a:close/>
                  <a:moveTo>
                    <a:pt x="898989" y="24461"/>
                  </a:moveTo>
                  <a:cubicBezTo>
                    <a:pt x="902766" y="24461"/>
                    <a:pt x="905828" y="27523"/>
                    <a:pt x="905828" y="31300"/>
                  </a:cubicBezTo>
                  <a:cubicBezTo>
                    <a:pt x="905828" y="35077"/>
                    <a:pt x="902766" y="38139"/>
                    <a:pt x="898989" y="38139"/>
                  </a:cubicBezTo>
                  <a:cubicBezTo>
                    <a:pt x="895212" y="38139"/>
                    <a:pt x="892150" y="35077"/>
                    <a:pt x="892150" y="31300"/>
                  </a:cubicBezTo>
                  <a:cubicBezTo>
                    <a:pt x="892150" y="27523"/>
                    <a:pt x="895212" y="24461"/>
                    <a:pt x="898989" y="24461"/>
                  </a:cubicBezTo>
                  <a:close/>
                  <a:moveTo>
                    <a:pt x="870743" y="24461"/>
                  </a:moveTo>
                  <a:cubicBezTo>
                    <a:pt x="874520" y="24461"/>
                    <a:pt x="877582" y="27523"/>
                    <a:pt x="877582" y="31300"/>
                  </a:cubicBezTo>
                  <a:cubicBezTo>
                    <a:pt x="877582" y="35077"/>
                    <a:pt x="874520" y="38139"/>
                    <a:pt x="870743" y="38139"/>
                  </a:cubicBezTo>
                  <a:cubicBezTo>
                    <a:pt x="866966" y="38139"/>
                    <a:pt x="863904" y="35077"/>
                    <a:pt x="863904" y="31300"/>
                  </a:cubicBezTo>
                  <a:cubicBezTo>
                    <a:pt x="863904" y="27523"/>
                    <a:pt x="866966" y="24461"/>
                    <a:pt x="870743" y="24461"/>
                  </a:cubicBezTo>
                  <a:close/>
                  <a:moveTo>
                    <a:pt x="842499" y="24461"/>
                  </a:moveTo>
                  <a:cubicBezTo>
                    <a:pt x="846276" y="24461"/>
                    <a:pt x="849337" y="27523"/>
                    <a:pt x="849337" y="31300"/>
                  </a:cubicBezTo>
                  <a:cubicBezTo>
                    <a:pt x="849337" y="35077"/>
                    <a:pt x="846276" y="38139"/>
                    <a:pt x="842499" y="38139"/>
                  </a:cubicBezTo>
                  <a:cubicBezTo>
                    <a:pt x="838722" y="38139"/>
                    <a:pt x="835660" y="35077"/>
                    <a:pt x="835660" y="31300"/>
                  </a:cubicBezTo>
                  <a:cubicBezTo>
                    <a:pt x="835660" y="27523"/>
                    <a:pt x="838722" y="24461"/>
                    <a:pt x="842499" y="24461"/>
                  </a:cubicBezTo>
                  <a:close/>
                  <a:moveTo>
                    <a:pt x="814252" y="24461"/>
                  </a:moveTo>
                  <a:cubicBezTo>
                    <a:pt x="818029" y="24461"/>
                    <a:pt x="821091" y="27523"/>
                    <a:pt x="821091" y="31300"/>
                  </a:cubicBezTo>
                  <a:cubicBezTo>
                    <a:pt x="821091" y="35077"/>
                    <a:pt x="818029" y="38139"/>
                    <a:pt x="814252" y="38139"/>
                  </a:cubicBezTo>
                  <a:cubicBezTo>
                    <a:pt x="810475" y="38139"/>
                    <a:pt x="807413" y="35077"/>
                    <a:pt x="807413" y="31300"/>
                  </a:cubicBezTo>
                  <a:cubicBezTo>
                    <a:pt x="807413" y="27523"/>
                    <a:pt x="810475" y="24461"/>
                    <a:pt x="814252" y="24461"/>
                  </a:cubicBezTo>
                  <a:close/>
                  <a:moveTo>
                    <a:pt x="786007" y="24461"/>
                  </a:moveTo>
                  <a:cubicBezTo>
                    <a:pt x="789784" y="24461"/>
                    <a:pt x="792846" y="27523"/>
                    <a:pt x="792846" y="31300"/>
                  </a:cubicBezTo>
                  <a:cubicBezTo>
                    <a:pt x="792846" y="35077"/>
                    <a:pt x="789784" y="38139"/>
                    <a:pt x="786007" y="38139"/>
                  </a:cubicBezTo>
                  <a:cubicBezTo>
                    <a:pt x="782231" y="38139"/>
                    <a:pt x="779169" y="35077"/>
                    <a:pt x="779169" y="31300"/>
                  </a:cubicBezTo>
                  <a:cubicBezTo>
                    <a:pt x="779169" y="27523"/>
                    <a:pt x="782231" y="24461"/>
                    <a:pt x="786007" y="24461"/>
                  </a:cubicBezTo>
                  <a:close/>
                  <a:moveTo>
                    <a:pt x="757761" y="24461"/>
                  </a:moveTo>
                  <a:cubicBezTo>
                    <a:pt x="761538" y="24461"/>
                    <a:pt x="764600" y="27523"/>
                    <a:pt x="764600" y="31300"/>
                  </a:cubicBezTo>
                  <a:cubicBezTo>
                    <a:pt x="764600" y="35077"/>
                    <a:pt x="761538" y="38139"/>
                    <a:pt x="757761" y="38139"/>
                  </a:cubicBezTo>
                  <a:cubicBezTo>
                    <a:pt x="753984" y="38139"/>
                    <a:pt x="750923" y="35077"/>
                    <a:pt x="750923" y="31300"/>
                  </a:cubicBezTo>
                  <a:cubicBezTo>
                    <a:pt x="750923" y="27523"/>
                    <a:pt x="753984" y="24461"/>
                    <a:pt x="757761" y="24461"/>
                  </a:cubicBezTo>
                  <a:close/>
                  <a:moveTo>
                    <a:pt x="729517" y="24461"/>
                  </a:moveTo>
                  <a:cubicBezTo>
                    <a:pt x="733294" y="24461"/>
                    <a:pt x="736355" y="27523"/>
                    <a:pt x="736355" y="31300"/>
                  </a:cubicBezTo>
                  <a:cubicBezTo>
                    <a:pt x="736355" y="35077"/>
                    <a:pt x="733294" y="38139"/>
                    <a:pt x="729517" y="38139"/>
                  </a:cubicBezTo>
                  <a:cubicBezTo>
                    <a:pt x="725740" y="38139"/>
                    <a:pt x="722678" y="35077"/>
                    <a:pt x="722678" y="31300"/>
                  </a:cubicBezTo>
                  <a:cubicBezTo>
                    <a:pt x="722678" y="27523"/>
                    <a:pt x="725740" y="24461"/>
                    <a:pt x="729517" y="24461"/>
                  </a:cubicBezTo>
                  <a:close/>
                  <a:moveTo>
                    <a:pt x="701270" y="24461"/>
                  </a:moveTo>
                  <a:cubicBezTo>
                    <a:pt x="705047" y="24461"/>
                    <a:pt x="708109" y="27523"/>
                    <a:pt x="708109" y="31300"/>
                  </a:cubicBezTo>
                  <a:cubicBezTo>
                    <a:pt x="708109" y="35077"/>
                    <a:pt x="705047" y="38139"/>
                    <a:pt x="701270" y="38139"/>
                  </a:cubicBezTo>
                  <a:cubicBezTo>
                    <a:pt x="697493" y="38139"/>
                    <a:pt x="694431" y="35077"/>
                    <a:pt x="694431" y="31300"/>
                  </a:cubicBezTo>
                  <a:cubicBezTo>
                    <a:pt x="694431" y="27523"/>
                    <a:pt x="697493" y="24461"/>
                    <a:pt x="701270" y="24461"/>
                  </a:cubicBezTo>
                  <a:close/>
                  <a:moveTo>
                    <a:pt x="673026" y="24461"/>
                  </a:moveTo>
                  <a:cubicBezTo>
                    <a:pt x="676803" y="24461"/>
                    <a:pt x="679865" y="27523"/>
                    <a:pt x="679865" y="31300"/>
                  </a:cubicBezTo>
                  <a:cubicBezTo>
                    <a:pt x="679865" y="35077"/>
                    <a:pt x="676803" y="38139"/>
                    <a:pt x="673026" y="38139"/>
                  </a:cubicBezTo>
                  <a:cubicBezTo>
                    <a:pt x="669249" y="38139"/>
                    <a:pt x="666187" y="35077"/>
                    <a:pt x="666187" y="31300"/>
                  </a:cubicBezTo>
                  <a:cubicBezTo>
                    <a:pt x="666187" y="27523"/>
                    <a:pt x="669249" y="24461"/>
                    <a:pt x="673026" y="24461"/>
                  </a:cubicBezTo>
                  <a:close/>
                  <a:moveTo>
                    <a:pt x="644779" y="24461"/>
                  </a:moveTo>
                  <a:cubicBezTo>
                    <a:pt x="648556" y="24461"/>
                    <a:pt x="651618" y="27523"/>
                    <a:pt x="651618" y="31300"/>
                  </a:cubicBezTo>
                  <a:cubicBezTo>
                    <a:pt x="651618" y="35077"/>
                    <a:pt x="648556" y="38139"/>
                    <a:pt x="644779" y="38139"/>
                  </a:cubicBezTo>
                  <a:cubicBezTo>
                    <a:pt x="641002" y="38139"/>
                    <a:pt x="637941" y="35077"/>
                    <a:pt x="637941" y="31300"/>
                  </a:cubicBezTo>
                  <a:cubicBezTo>
                    <a:pt x="637941" y="27523"/>
                    <a:pt x="641002" y="24461"/>
                    <a:pt x="644779" y="24461"/>
                  </a:cubicBezTo>
                  <a:close/>
                  <a:moveTo>
                    <a:pt x="616534" y="24461"/>
                  </a:moveTo>
                  <a:cubicBezTo>
                    <a:pt x="620311" y="24461"/>
                    <a:pt x="623374" y="27523"/>
                    <a:pt x="623374" y="31300"/>
                  </a:cubicBezTo>
                  <a:cubicBezTo>
                    <a:pt x="623374" y="35077"/>
                    <a:pt x="620311" y="38139"/>
                    <a:pt x="616534" y="38139"/>
                  </a:cubicBezTo>
                  <a:cubicBezTo>
                    <a:pt x="612758" y="38139"/>
                    <a:pt x="609696" y="35077"/>
                    <a:pt x="609696" y="31300"/>
                  </a:cubicBezTo>
                  <a:cubicBezTo>
                    <a:pt x="609696" y="27523"/>
                    <a:pt x="612758" y="24461"/>
                    <a:pt x="616534" y="24461"/>
                  </a:cubicBezTo>
                  <a:close/>
                  <a:moveTo>
                    <a:pt x="588288" y="24461"/>
                  </a:moveTo>
                  <a:cubicBezTo>
                    <a:pt x="592065" y="24461"/>
                    <a:pt x="595127" y="27523"/>
                    <a:pt x="595127" y="31300"/>
                  </a:cubicBezTo>
                  <a:cubicBezTo>
                    <a:pt x="595127" y="35077"/>
                    <a:pt x="592065" y="38139"/>
                    <a:pt x="588288" y="38139"/>
                  </a:cubicBezTo>
                  <a:cubicBezTo>
                    <a:pt x="584512" y="38139"/>
                    <a:pt x="581449" y="35077"/>
                    <a:pt x="581449" y="31300"/>
                  </a:cubicBezTo>
                  <a:cubicBezTo>
                    <a:pt x="581449" y="27523"/>
                    <a:pt x="584512" y="24461"/>
                    <a:pt x="588288" y="24461"/>
                  </a:cubicBezTo>
                  <a:close/>
                  <a:moveTo>
                    <a:pt x="560044" y="24461"/>
                  </a:moveTo>
                  <a:cubicBezTo>
                    <a:pt x="563821" y="24461"/>
                    <a:pt x="566883" y="27523"/>
                    <a:pt x="566883" y="31300"/>
                  </a:cubicBezTo>
                  <a:cubicBezTo>
                    <a:pt x="566883" y="35077"/>
                    <a:pt x="563821" y="38139"/>
                    <a:pt x="560044" y="38139"/>
                  </a:cubicBezTo>
                  <a:cubicBezTo>
                    <a:pt x="556267" y="38139"/>
                    <a:pt x="553205" y="35077"/>
                    <a:pt x="553205" y="31300"/>
                  </a:cubicBezTo>
                  <a:cubicBezTo>
                    <a:pt x="553205" y="27523"/>
                    <a:pt x="556267" y="24461"/>
                    <a:pt x="560044" y="24461"/>
                  </a:cubicBezTo>
                  <a:close/>
                  <a:moveTo>
                    <a:pt x="531797" y="24461"/>
                  </a:moveTo>
                  <a:cubicBezTo>
                    <a:pt x="535574" y="24461"/>
                    <a:pt x="538636" y="27523"/>
                    <a:pt x="538636" y="31300"/>
                  </a:cubicBezTo>
                  <a:cubicBezTo>
                    <a:pt x="538636" y="35077"/>
                    <a:pt x="535574" y="38139"/>
                    <a:pt x="531797" y="38139"/>
                  </a:cubicBezTo>
                  <a:cubicBezTo>
                    <a:pt x="528020" y="38139"/>
                    <a:pt x="524959" y="35077"/>
                    <a:pt x="524959" y="31300"/>
                  </a:cubicBezTo>
                  <a:cubicBezTo>
                    <a:pt x="524959" y="27523"/>
                    <a:pt x="528020" y="24461"/>
                    <a:pt x="531797" y="24461"/>
                  </a:cubicBezTo>
                  <a:close/>
                  <a:moveTo>
                    <a:pt x="503553" y="24461"/>
                  </a:moveTo>
                  <a:cubicBezTo>
                    <a:pt x="507330" y="24461"/>
                    <a:pt x="510391" y="27523"/>
                    <a:pt x="510391" y="31300"/>
                  </a:cubicBezTo>
                  <a:cubicBezTo>
                    <a:pt x="510391" y="35077"/>
                    <a:pt x="507330" y="38139"/>
                    <a:pt x="503553" y="38139"/>
                  </a:cubicBezTo>
                  <a:cubicBezTo>
                    <a:pt x="499776" y="38139"/>
                    <a:pt x="496714" y="35077"/>
                    <a:pt x="496714" y="31300"/>
                  </a:cubicBezTo>
                  <a:cubicBezTo>
                    <a:pt x="496714" y="27523"/>
                    <a:pt x="499776" y="24461"/>
                    <a:pt x="503553" y="24461"/>
                  </a:cubicBezTo>
                  <a:close/>
                  <a:moveTo>
                    <a:pt x="475306" y="24461"/>
                  </a:moveTo>
                  <a:cubicBezTo>
                    <a:pt x="479083" y="24461"/>
                    <a:pt x="482145" y="27523"/>
                    <a:pt x="482145" y="31300"/>
                  </a:cubicBezTo>
                  <a:cubicBezTo>
                    <a:pt x="482145" y="35077"/>
                    <a:pt x="479083" y="38139"/>
                    <a:pt x="475306" y="38139"/>
                  </a:cubicBezTo>
                  <a:cubicBezTo>
                    <a:pt x="471530" y="38139"/>
                    <a:pt x="468468" y="35077"/>
                    <a:pt x="468468" y="31300"/>
                  </a:cubicBezTo>
                  <a:cubicBezTo>
                    <a:pt x="468468" y="27523"/>
                    <a:pt x="471530" y="24461"/>
                    <a:pt x="475306" y="24461"/>
                  </a:cubicBezTo>
                  <a:close/>
                  <a:moveTo>
                    <a:pt x="447062" y="24461"/>
                  </a:moveTo>
                  <a:cubicBezTo>
                    <a:pt x="450839" y="24461"/>
                    <a:pt x="453901" y="27523"/>
                    <a:pt x="453901" y="31300"/>
                  </a:cubicBezTo>
                  <a:cubicBezTo>
                    <a:pt x="453901" y="35077"/>
                    <a:pt x="450839" y="38139"/>
                    <a:pt x="447062" y="38139"/>
                  </a:cubicBezTo>
                  <a:cubicBezTo>
                    <a:pt x="443285" y="38139"/>
                    <a:pt x="440223" y="35077"/>
                    <a:pt x="440223" y="31300"/>
                  </a:cubicBezTo>
                  <a:cubicBezTo>
                    <a:pt x="440223" y="27523"/>
                    <a:pt x="443285" y="24461"/>
                    <a:pt x="447062" y="24461"/>
                  </a:cubicBezTo>
                  <a:close/>
                  <a:moveTo>
                    <a:pt x="418815" y="24461"/>
                  </a:moveTo>
                  <a:cubicBezTo>
                    <a:pt x="422592" y="24461"/>
                    <a:pt x="425654" y="27523"/>
                    <a:pt x="425654" y="31300"/>
                  </a:cubicBezTo>
                  <a:cubicBezTo>
                    <a:pt x="425654" y="35077"/>
                    <a:pt x="422592" y="38139"/>
                    <a:pt x="418815" y="38139"/>
                  </a:cubicBezTo>
                  <a:cubicBezTo>
                    <a:pt x="415038" y="38139"/>
                    <a:pt x="411977" y="35077"/>
                    <a:pt x="411977" y="31300"/>
                  </a:cubicBezTo>
                  <a:cubicBezTo>
                    <a:pt x="411977" y="27523"/>
                    <a:pt x="415038" y="24461"/>
                    <a:pt x="418815" y="24461"/>
                  </a:cubicBezTo>
                  <a:close/>
                  <a:moveTo>
                    <a:pt x="390571" y="24461"/>
                  </a:moveTo>
                  <a:cubicBezTo>
                    <a:pt x="394348" y="24461"/>
                    <a:pt x="397410" y="27523"/>
                    <a:pt x="397410" y="31300"/>
                  </a:cubicBezTo>
                  <a:cubicBezTo>
                    <a:pt x="397410" y="35077"/>
                    <a:pt x="394348" y="38139"/>
                    <a:pt x="390571" y="38139"/>
                  </a:cubicBezTo>
                  <a:cubicBezTo>
                    <a:pt x="386794" y="38139"/>
                    <a:pt x="383732" y="35077"/>
                    <a:pt x="383732" y="31300"/>
                  </a:cubicBezTo>
                  <a:cubicBezTo>
                    <a:pt x="383732" y="27523"/>
                    <a:pt x="386794" y="24461"/>
                    <a:pt x="390571" y="24461"/>
                  </a:cubicBezTo>
                  <a:close/>
                  <a:moveTo>
                    <a:pt x="362324" y="24461"/>
                  </a:moveTo>
                  <a:cubicBezTo>
                    <a:pt x="366101" y="24461"/>
                    <a:pt x="369163" y="27523"/>
                    <a:pt x="369163" y="31300"/>
                  </a:cubicBezTo>
                  <a:cubicBezTo>
                    <a:pt x="369163" y="35077"/>
                    <a:pt x="366101" y="38139"/>
                    <a:pt x="362324" y="38139"/>
                  </a:cubicBezTo>
                  <a:cubicBezTo>
                    <a:pt x="358548" y="38139"/>
                    <a:pt x="355486" y="35077"/>
                    <a:pt x="355486" y="31300"/>
                  </a:cubicBezTo>
                  <a:cubicBezTo>
                    <a:pt x="355486" y="27523"/>
                    <a:pt x="358548" y="24461"/>
                    <a:pt x="362324" y="24461"/>
                  </a:cubicBezTo>
                  <a:close/>
                  <a:moveTo>
                    <a:pt x="334080" y="24461"/>
                  </a:moveTo>
                  <a:cubicBezTo>
                    <a:pt x="337857" y="24461"/>
                    <a:pt x="340919" y="27523"/>
                    <a:pt x="340919" y="31300"/>
                  </a:cubicBezTo>
                  <a:cubicBezTo>
                    <a:pt x="340919" y="35077"/>
                    <a:pt x="337857" y="38139"/>
                    <a:pt x="334080" y="38139"/>
                  </a:cubicBezTo>
                  <a:cubicBezTo>
                    <a:pt x="330303" y="38139"/>
                    <a:pt x="327241" y="35077"/>
                    <a:pt x="327241" y="31300"/>
                  </a:cubicBezTo>
                  <a:cubicBezTo>
                    <a:pt x="327241" y="27523"/>
                    <a:pt x="330303" y="24461"/>
                    <a:pt x="334080" y="24461"/>
                  </a:cubicBezTo>
                  <a:close/>
                  <a:moveTo>
                    <a:pt x="305833" y="24461"/>
                  </a:moveTo>
                  <a:cubicBezTo>
                    <a:pt x="309610" y="24461"/>
                    <a:pt x="312672" y="27523"/>
                    <a:pt x="312672" y="31300"/>
                  </a:cubicBezTo>
                  <a:cubicBezTo>
                    <a:pt x="312672" y="35077"/>
                    <a:pt x="309610" y="38139"/>
                    <a:pt x="305833" y="38139"/>
                  </a:cubicBezTo>
                  <a:cubicBezTo>
                    <a:pt x="302057" y="38139"/>
                    <a:pt x="298995" y="35077"/>
                    <a:pt x="298995" y="31300"/>
                  </a:cubicBezTo>
                  <a:cubicBezTo>
                    <a:pt x="298995" y="27523"/>
                    <a:pt x="302057" y="24461"/>
                    <a:pt x="305833" y="24461"/>
                  </a:cubicBezTo>
                  <a:close/>
                  <a:moveTo>
                    <a:pt x="277589" y="24461"/>
                  </a:moveTo>
                  <a:cubicBezTo>
                    <a:pt x="281366" y="24461"/>
                    <a:pt x="284428" y="27523"/>
                    <a:pt x="284428" y="31300"/>
                  </a:cubicBezTo>
                  <a:cubicBezTo>
                    <a:pt x="284428" y="35077"/>
                    <a:pt x="281366" y="38139"/>
                    <a:pt x="277589" y="38139"/>
                  </a:cubicBezTo>
                  <a:cubicBezTo>
                    <a:pt x="273812" y="38139"/>
                    <a:pt x="270750" y="35077"/>
                    <a:pt x="270750" y="31300"/>
                  </a:cubicBezTo>
                  <a:cubicBezTo>
                    <a:pt x="270750" y="27523"/>
                    <a:pt x="273812" y="24461"/>
                    <a:pt x="277589" y="24461"/>
                  </a:cubicBezTo>
                  <a:close/>
                  <a:moveTo>
                    <a:pt x="249343" y="24461"/>
                  </a:moveTo>
                  <a:cubicBezTo>
                    <a:pt x="253120" y="24461"/>
                    <a:pt x="256181" y="27523"/>
                    <a:pt x="256181" y="31300"/>
                  </a:cubicBezTo>
                  <a:cubicBezTo>
                    <a:pt x="256181" y="35077"/>
                    <a:pt x="253120" y="38139"/>
                    <a:pt x="249343" y="38139"/>
                  </a:cubicBezTo>
                  <a:cubicBezTo>
                    <a:pt x="245566" y="38139"/>
                    <a:pt x="242504" y="35077"/>
                    <a:pt x="242504" y="31300"/>
                  </a:cubicBezTo>
                  <a:cubicBezTo>
                    <a:pt x="242504" y="27523"/>
                    <a:pt x="245566" y="24461"/>
                    <a:pt x="249343" y="24461"/>
                  </a:cubicBezTo>
                  <a:close/>
                  <a:moveTo>
                    <a:pt x="221098" y="24461"/>
                  </a:moveTo>
                  <a:cubicBezTo>
                    <a:pt x="224875" y="24461"/>
                    <a:pt x="227937" y="27523"/>
                    <a:pt x="227937" y="31300"/>
                  </a:cubicBezTo>
                  <a:cubicBezTo>
                    <a:pt x="227937" y="35077"/>
                    <a:pt x="224875" y="38139"/>
                    <a:pt x="221098" y="38139"/>
                  </a:cubicBezTo>
                  <a:cubicBezTo>
                    <a:pt x="217321" y="38139"/>
                    <a:pt x="214259" y="35077"/>
                    <a:pt x="214259" y="31300"/>
                  </a:cubicBezTo>
                  <a:cubicBezTo>
                    <a:pt x="214259" y="27523"/>
                    <a:pt x="217321" y="24461"/>
                    <a:pt x="221098" y="24461"/>
                  </a:cubicBezTo>
                  <a:close/>
                  <a:moveTo>
                    <a:pt x="192852" y="24461"/>
                  </a:moveTo>
                  <a:cubicBezTo>
                    <a:pt x="196629" y="24461"/>
                    <a:pt x="199691" y="27523"/>
                    <a:pt x="199691" y="31300"/>
                  </a:cubicBezTo>
                  <a:cubicBezTo>
                    <a:pt x="199691" y="35077"/>
                    <a:pt x="196629" y="38139"/>
                    <a:pt x="192852" y="38139"/>
                  </a:cubicBezTo>
                  <a:cubicBezTo>
                    <a:pt x="189075" y="38139"/>
                    <a:pt x="186013" y="35077"/>
                    <a:pt x="186013" y="31300"/>
                  </a:cubicBezTo>
                  <a:cubicBezTo>
                    <a:pt x="186013" y="27523"/>
                    <a:pt x="189075" y="24461"/>
                    <a:pt x="192852" y="24461"/>
                  </a:cubicBezTo>
                  <a:close/>
                  <a:moveTo>
                    <a:pt x="164606" y="24461"/>
                  </a:moveTo>
                  <a:cubicBezTo>
                    <a:pt x="168383" y="24461"/>
                    <a:pt x="171445" y="27523"/>
                    <a:pt x="171445" y="31300"/>
                  </a:cubicBezTo>
                  <a:cubicBezTo>
                    <a:pt x="171445" y="35077"/>
                    <a:pt x="168383" y="38139"/>
                    <a:pt x="164606" y="38139"/>
                  </a:cubicBezTo>
                  <a:cubicBezTo>
                    <a:pt x="160829" y="38139"/>
                    <a:pt x="157767" y="35077"/>
                    <a:pt x="157767" y="31300"/>
                  </a:cubicBezTo>
                  <a:cubicBezTo>
                    <a:pt x="157767" y="27523"/>
                    <a:pt x="160829" y="24461"/>
                    <a:pt x="164606" y="24461"/>
                  </a:cubicBezTo>
                  <a:close/>
                  <a:moveTo>
                    <a:pt x="136361" y="24461"/>
                  </a:moveTo>
                  <a:cubicBezTo>
                    <a:pt x="140138" y="24461"/>
                    <a:pt x="143199" y="27523"/>
                    <a:pt x="143199" y="31300"/>
                  </a:cubicBezTo>
                  <a:cubicBezTo>
                    <a:pt x="143199" y="35077"/>
                    <a:pt x="140138" y="38139"/>
                    <a:pt x="136361" y="38139"/>
                  </a:cubicBezTo>
                  <a:cubicBezTo>
                    <a:pt x="132584" y="38139"/>
                    <a:pt x="129522" y="35077"/>
                    <a:pt x="129522" y="31300"/>
                  </a:cubicBezTo>
                  <a:cubicBezTo>
                    <a:pt x="129522" y="27523"/>
                    <a:pt x="132584" y="24461"/>
                    <a:pt x="136361" y="24461"/>
                  </a:cubicBezTo>
                  <a:close/>
                  <a:moveTo>
                    <a:pt x="108115" y="24461"/>
                  </a:moveTo>
                  <a:cubicBezTo>
                    <a:pt x="111892" y="24461"/>
                    <a:pt x="114954" y="27523"/>
                    <a:pt x="114954" y="31300"/>
                  </a:cubicBezTo>
                  <a:cubicBezTo>
                    <a:pt x="114954" y="35077"/>
                    <a:pt x="111892" y="38139"/>
                    <a:pt x="108115" y="38139"/>
                  </a:cubicBezTo>
                  <a:cubicBezTo>
                    <a:pt x="104338" y="38139"/>
                    <a:pt x="101277" y="35077"/>
                    <a:pt x="101277" y="31300"/>
                  </a:cubicBezTo>
                  <a:cubicBezTo>
                    <a:pt x="101277" y="27523"/>
                    <a:pt x="104338" y="24461"/>
                    <a:pt x="108115" y="24461"/>
                  </a:cubicBezTo>
                  <a:close/>
                  <a:moveTo>
                    <a:pt x="79870" y="24461"/>
                  </a:moveTo>
                  <a:cubicBezTo>
                    <a:pt x="83647" y="24461"/>
                    <a:pt x="86709" y="27523"/>
                    <a:pt x="86709" y="31300"/>
                  </a:cubicBezTo>
                  <a:cubicBezTo>
                    <a:pt x="86709" y="35077"/>
                    <a:pt x="83647" y="38139"/>
                    <a:pt x="79870" y="38139"/>
                  </a:cubicBezTo>
                  <a:cubicBezTo>
                    <a:pt x="76093" y="38139"/>
                    <a:pt x="73031" y="35077"/>
                    <a:pt x="73031" y="31300"/>
                  </a:cubicBezTo>
                  <a:cubicBezTo>
                    <a:pt x="73031" y="27523"/>
                    <a:pt x="76093" y="24461"/>
                    <a:pt x="79870" y="24461"/>
                  </a:cubicBezTo>
                  <a:close/>
                  <a:moveTo>
                    <a:pt x="51624" y="24461"/>
                  </a:moveTo>
                  <a:cubicBezTo>
                    <a:pt x="55401" y="24461"/>
                    <a:pt x="58463" y="27523"/>
                    <a:pt x="58463" y="31300"/>
                  </a:cubicBezTo>
                  <a:cubicBezTo>
                    <a:pt x="58463" y="35077"/>
                    <a:pt x="55401" y="38139"/>
                    <a:pt x="51624" y="38139"/>
                  </a:cubicBezTo>
                  <a:cubicBezTo>
                    <a:pt x="47848" y="38139"/>
                    <a:pt x="44786" y="35077"/>
                    <a:pt x="44786" y="31300"/>
                  </a:cubicBezTo>
                  <a:cubicBezTo>
                    <a:pt x="44786" y="27523"/>
                    <a:pt x="47848" y="24461"/>
                    <a:pt x="51624" y="24461"/>
                  </a:cubicBezTo>
                  <a:close/>
                  <a:moveTo>
                    <a:pt x="23379" y="24461"/>
                  </a:moveTo>
                  <a:cubicBezTo>
                    <a:pt x="27156" y="24461"/>
                    <a:pt x="30218" y="27523"/>
                    <a:pt x="30218" y="31300"/>
                  </a:cubicBezTo>
                  <a:cubicBezTo>
                    <a:pt x="30218" y="35077"/>
                    <a:pt x="27156" y="38139"/>
                    <a:pt x="23379" y="38139"/>
                  </a:cubicBezTo>
                  <a:cubicBezTo>
                    <a:pt x="19602" y="38139"/>
                    <a:pt x="16540" y="35077"/>
                    <a:pt x="16540" y="31300"/>
                  </a:cubicBezTo>
                  <a:cubicBezTo>
                    <a:pt x="16540" y="27523"/>
                    <a:pt x="19602" y="24461"/>
                    <a:pt x="23379" y="24461"/>
                  </a:cubicBezTo>
                  <a:close/>
                  <a:moveTo>
                    <a:pt x="4952147" y="0"/>
                  </a:moveTo>
                  <a:cubicBezTo>
                    <a:pt x="4955924" y="0"/>
                    <a:pt x="4958985" y="3062"/>
                    <a:pt x="4958985" y="6839"/>
                  </a:cubicBezTo>
                  <a:cubicBezTo>
                    <a:pt x="4958985" y="10616"/>
                    <a:pt x="4955924" y="13678"/>
                    <a:pt x="4952147" y="13678"/>
                  </a:cubicBezTo>
                  <a:cubicBezTo>
                    <a:pt x="4948370" y="13678"/>
                    <a:pt x="4945308" y="10616"/>
                    <a:pt x="4945308" y="6839"/>
                  </a:cubicBezTo>
                  <a:cubicBezTo>
                    <a:pt x="4945308" y="3062"/>
                    <a:pt x="4948370" y="0"/>
                    <a:pt x="4952147" y="0"/>
                  </a:cubicBezTo>
                  <a:close/>
                  <a:moveTo>
                    <a:pt x="4923900" y="0"/>
                  </a:moveTo>
                  <a:cubicBezTo>
                    <a:pt x="4927677" y="0"/>
                    <a:pt x="4930739" y="3062"/>
                    <a:pt x="4930739" y="6839"/>
                  </a:cubicBezTo>
                  <a:cubicBezTo>
                    <a:pt x="4930739" y="10616"/>
                    <a:pt x="4927677" y="13678"/>
                    <a:pt x="4923900" y="13678"/>
                  </a:cubicBezTo>
                  <a:cubicBezTo>
                    <a:pt x="4920123" y="13678"/>
                    <a:pt x="4917062" y="10616"/>
                    <a:pt x="4917062" y="6839"/>
                  </a:cubicBezTo>
                  <a:cubicBezTo>
                    <a:pt x="4917062" y="3062"/>
                    <a:pt x="4920123" y="0"/>
                    <a:pt x="4923900" y="0"/>
                  </a:cubicBezTo>
                  <a:close/>
                  <a:moveTo>
                    <a:pt x="4895656" y="0"/>
                  </a:moveTo>
                  <a:cubicBezTo>
                    <a:pt x="4899433" y="0"/>
                    <a:pt x="4902495" y="3062"/>
                    <a:pt x="4902495" y="6839"/>
                  </a:cubicBezTo>
                  <a:cubicBezTo>
                    <a:pt x="4902495" y="10616"/>
                    <a:pt x="4899433" y="13678"/>
                    <a:pt x="4895656" y="13678"/>
                  </a:cubicBezTo>
                  <a:cubicBezTo>
                    <a:pt x="4891879" y="13678"/>
                    <a:pt x="4888817" y="10616"/>
                    <a:pt x="4888817" y="6839"/>
                  </a:cubicBezTo>
                  <a:cubicBezTo>
                    <a:pt x="4888817" y="3062"/>
                    <a:pt x="4891879" y="0"/>
                    <a:pt x="4895656" y="0"/>
                  </a:cubicBezTo>
                  <a:close/>
                  <a:moveTo>
                    <a:pt x="4867409" y="0"/>
                  </a:moveTo>
                  <a:cubicBezTo>
                    <a:pt x="4871186" y="0"/>
                    <a:pt x="4874248" y="3062"/>
                    <a:pt x="4874248" y="6839"/>
                  </a:cubicBezTo>
                  <a:cubicBezTo>
                    <a:pt x="4874248" y="10616"/>
                    <a:pt x="4871186" y="13678"/>
                    <a:pt x="4867409" y="13678"/>
                  </a:cubicBezTo>
                  <a:cubicBezTo>
                    <a:pt x="4863632" y="13678"/>
                    <a:pt x="4860571" y="10616"/>
                    <a:pt x="4860571" y="6839"/>
                  </a:cubicBezTo>
                  <a:cubicBezTo>
                    <a:pt x="4860571" y="3062"/>
                    <a:pt x="4863632" y="0"/>
                    <a:pt x="4867409" y="0"/>
                  </a:cubicBezTo>
                  <a:close/>
                  <a:moveTo>
                    <a:pt x="4839165" y="0"/>
                  </a:moveTo>
                  <a:cubicBezTo>
                    <a:pt x="4842942" y="0"/>
                    <a:pt x="4846004" y="3062"/>
                    <a:pt x="4846004" y="6839"/>
                  </a:cubicBezTo>
                  <a:cubicBezTo>
                    <a:pt x="4846004" y="10616"/>
                    <a:pt x="4842942" y="13678"/>
                    <a:pt x="4839165" y="13678"/>
                  </a:cubicBezTo>
                  <a:cubicBezTo>
                    <a:pt x="4835388" y="13678"/>
                    <a:pt x="4832326" y="10616"/>
                    <a:pt x="4832326" y="6839"/>
                  </a:cubicBezTo>
                  <a:cubicBezTo>
                    <a:pt x="4832326" y="3062"/>
                    <a:pt x="4835388" y="0"/>
                    <a:pt x="4839165" y="0"/>
                  </a:cubicBezTo>
                  <a:close/>
                  <a:moveTo>
                    <a:pt x="4810919" y="0"/>
                  </a:moveTo>
                  <a:cubicBezTo>
                    <a:pt x="4814695" y="0"/>
                    <a:pt x="4817757" y="3062"/>
                    <a:pt x="4817757" y="6839"/>
                  </a:cubicBezTo>
                  <a:cubicBezTo>
                    <a:pt x="4817757" y="10616"/>
                    <a:pt x="4814695" y="13678"/>
                    <a:pt x="4810919" y="13678"/>
                  </a:cubicBezTo>
                  <a:cubicBezTo>
                    <a:pt x="4807141" y="13678"/>
                    <a:pt x="4804080" y="10616"/>
                    <a:pt x="4804080" y="6839"/>
                  </a:cubicBezTo>
                  <a:cubicBezTo>
                    <a:pt x="4804080" y="3062"/>
                    <a:pt x="4807141" y="0"/>
                    <a:pt x="4810919" y="0"/>
                  </a:cubicBezTo>
                  <a:close/>
                  <a:moveTo>
                    <a:pt x="4782674" y="0"/>
                  </a:moveTo>
                  <a:cubicBezTo>
                    <a:pt x="4786451" y="0"/>
                    <a:pt x="4789513" y="3062"/>
                    <a:pt x="4789513" y="6839"/>
                  </a:cubicBezTo>
                  <a:cubicBezTo>
                    <a:pt x="4789513" y="10616"/>
                    <a:pt x="4786451" y="13678"/>
                    <a:pt x="4782674" y="13678"/>
                  </a:cubicBezTo>
                  <a:cubicBezTo>
                    <a:pt x="4778897" y="13678"/>
                    <a:pt x="4775835" y="10616"/>
                    <a:pt x="4775835" y="6839"/>
                  </a:cubicBezTo>
                  <a:cubicBezTo>
                    <a:pt x="4775835" y="3062"/>
                    <a:pt x="4778897" y="0"/>
                    <a:pt x="4782674" y="0"/>
                  </a:cubicBezTo>
                  <a:close/>
                  <a:moveTo>
                    <a:pt x="4754428" y="0"/>
                  </a:moveTo>
                  <a:cubicBezTo>
                    <a:pt x="4758204" y="0"/>
                    <a:pt x="4761266" y="3062"/>
                    <a:pt x="4761266" y="6839"/>
                  </a:cubicBezTo>
                  <a:cubicBezTo>
                    <a:pt x="4761266" y="10616"/>
                    <a:pt x="4758204" y="13678"/>
                    <a:pt x="4754428" y="13678"/>
                  </a:cubicBezTo>
                  <a:cubicBezTo>
                    <a:pt x="4750651" y="13678"/>
                    <a:pt x="4747589" y="10616"/>
                    <a:pt x="4747589" y="6839"/>
                  </a:cubicBezTo>
                  <a:cubicBezTo>
                    <a:pt x="4747589" y="3062"/>
                    <a:pt x="4750651" y="0"/>
                    <a:pt x="4754428" y="0"/>
                  </a:cubicBezTo>
                  <a:close/>
                  <a:moveTo>
                    <a:pt x="4726183" y="0"/>
                  </a:moveTo>
                  <a:cubicBezTo>
                    <a:pt x="4729960" y="0"/>
                    <a:pt x="4733022" y="3062"/>
                    <a:pt x="4733022" y="6839"/>
                  </a:cubicBezTo>
                  <a:cubicBezTo>
                    <a:pt x="4733022" y="10616"/>
                    <a:pt x="4729960" y="13678"/>
                    <a:pt x="4726183" y="13678"/>
                  </a:cubicBezTo>
                  <a:cubicBezTo>
                    <a:pt x="4722406" y="13678"/>
                    <a:pt x="4719344" y="10616"/>
                    <a:pt x="4719344" y="6839"/>
                  </a:cubicBezTo>
                  <a:cubicBezTo>
                    <a:pt x="4719344" y="3062"/>
                    <a:pt x="4722406" y="0"/>
                    <a:pt x="4726183" y="0"/>
                  </a:cubicBezTo>
                  <a:close/>
                  <a:moveTo>
                    <a:pt x="4697937" y="0"/>
                  </a:moveTo>
                  <a:cubicBezTo>
                    <a:pt x="4701713" y="0"/>
                    <a:pt x="4704776" y="3062"/>
                    <a:pt x="4704776" y="6839"/>
                  </a:cubicBezTo>
                  <a:cubicBezTo>
                    <a:pt x="4704776" y="10616"/>
                    <a:pt x="4701713" y="13678"/>
                    <a:pt x="4697937" y="13678"/>
                  </a:cubicBezTo>
                  <a:cubicBezTo>
                    <a:pt x="4694159" y="13678"/>
                    <a:pt x="4691098" y="10616"/>
                    <a:pt x="4691098" y="6839"/>
                  </a:cubicBezTo>
                  <a:cubicBezTo>
                    <a:pt x="4691098" y="3062"/>
                    <a:pt x="4694159" y="0"/>
                    <a:pt x="4697937" y="0"/>
                  </a:cubicBezTo>
                  <a:close/>
                  <a:moveTo>
                    <a:pt x="4669692" y="0"/>
                  </a:moveTo>
                  <a:cubicBezTo>
                    <a:pt x="4673469" y="0"/>
                    <a:pt x="4676531" y="3062"/>
                    <a:pt x="4676531" y="6839"/>
                  </a:cubicBezTo>
                  <a:cubicBezTo>
                    <a:pt x="4676531" y="10616"/>
                    <a:pt x="4673469" y="13678"/>
                    <a:pt x="4669692" y="13678"/>
                  </a:cubicBezTo>
                  <a:cubicBezTo>
                    <a:pt x="4665915" y="13678"/>
                    <a:pt x="4662853" y="10616"/>
                    <a:pt x="4662853" y="6839"/>
                  </a:cubicBezTo>
                  <a:cubicBezTo>
                    <a:pt x="4662853" y="3062"/>
                    <a:pt x="4665915" y="0"/>
                    <a:pt x="4669692" y="0"/>
                  </a:cubicBezTo>
                  <a:close/>
                  <a:moveTo>
                    <a:pt x="4641446" y="0"/>
                  </a:moveTo>
                  <a:cubicBezTo>
                    <a:pt x="4645222" y="0"/>
                    <a:pt x="4648285" y="3062"/>
                    <a:pt x="4648285" y="6839"/>
                  </a:cubicBezTo>
                  <a:cubicBezTo>
                    <a:pt x="4648285" y="10616"/>
                    <a:pt x="4645222" y="13678"/>
                    <a:pt x="4641446" y="13678"/>
                  </a:cubicBezTo>
                  <a:cubicBezTo>
                    <a:pt x="4637669" y="13678"/>
                    <a:pt x="4634607" y="10616"/>
                    <a:pt x="4634607" y="6839"/>
                  </a:cubicBezTo>
                  <a:cubicBezTo>
                    <a:pt x="4634607" y="3062"/>
                    <a:pt x="4637669" y="0"/>
                    <a:pt x="4641446" y="0"/>
                  </a:cubicBezTo>
                  <a:close/>
                  <a:moveTo>
                    <a:pt x="4613201" y="0"/>
                  </a:moveTo>
                  <a:cubicBezTo>
                    <a:pt x="4616978" y="0"/>
                    <a:pt x="4620040" y="3062"/>
                    <a:pt x="4620040" y="6839"/>
                  </a:cubicBezTo>
                  <a:cubicBezTo>
                    <a:pt x="4620040" y="10616"/>
                    <a:pt x="4616978" y="13678"/>
                    <a:pt x="4613201" y="13678"/>
                  </a:cubicBezTo>
                  <a:cubicBezTo>
                    <a:pt x="4609424" y="13678"/>
                    <a:pt x="4606362" y="10616"/>
                    <a:pt x="4606362" y="6839"/>
                  </a:cubicBezTo>
                  <a:cubicBezTo>
                    <a:pt x="4606362" y="3062"/>
                    <a:pt x="4609424" y="0"/>
                    <a:pt x="4613201" y="0"/>
                  </a:cubicBezTo>
                  <a:close/>
                  <a:moveTo>
                    <a:pt x="4584955" y="0"/>
                  </a:moveTo>
                  <a:cubicBezTo>
                    <a:pt x="4588732" y="0"/>
                    <a:pt x="4591794" y="3062"/>
                    <a:pt x="4591794" y="6839"/>
                  </a:cubicBezTo>
                  <a:cubicBezTo>
                    <a:pt x="4591794" y="10616"/>
                    <a:pt x="4588732" y="13678"/>
                    <a:pt x="4584955" y="13678"/>
                  </a:cubicBezTo>
                  <a:cubicBezTo>
                    <a:pt x="4581177" y="13678"/>
                    <a:pt x="4578116" y="10616"/>
                    <a:pt x="4578116" y="6839"/>
                  </a:cubicBezTo>
                  <a:cubicBezTo>
                    <a:pt x="4578116" y="3062"/>
                    <a:pt x="4581177" y="0"/>
                    <a:pt x="4584955" y="0"/>
                  </a:cubicBezTo>
                  <a:close/>
                  <a:moveTo>
                    <a:pt x="4556710" y="0"/>
                  </a:moveTo>
                  <a:cubicBezTo>
                    <a:pt x="4560487" y="0"/>
                    <a:pt x="4563549" y="3062"/>
                    <a:pt x="4563549" y="6839"/>
                  </a:cubicBezTo>
                  <a:cubicBezTo>
                    <a:pt x="4563549" y="10616"/>
                    <a:pt x="4560487" y="13678"/>
                    <a:pt x="4556710" y="13678"/>
                  </a:cubicBezTo>
                  <a:cubicBezTo>
                    <a:pt x="4552933" y="13678"/>
                    <a:pt x="4549871" y="10616"/>
                    <a:pt x="4549871" y="6839"/>
                  </a:cubicBezTo>
                  <a:cubicBezTo>
                    <a:pt x="4549871" y="3062"/>
                    <a:pt x="4552933" y="0"/>
                    <a:pt x="4556710" y="0"/>
                  </a:cubicBezTo>
                  <a:close/>
                  <a:moveTo>
                    <a:pt x="4528464" y="0"/>
                  </a:moveTo>
                  <a:cubicBezTo>
                    <a:pt x="4532241" y="0"/>
                    <a:pt x="4535303" y="3062"/>
                    <a:pt x="4535303" y="6839"/>
                  </a:cubicBezTo>
                  <a:cubicBezTo>
                    <a:pt x="4535303" y="10616"/>
                    <a:pt x="4532241" y="13678"/>
                    <a:pt x="4528464" y="13678"/>
                  </a:cubicBezTo>
                  <a:cubicBezTo>
                    <a:pt x="4524687" y="13678"/>
                    <a:pt x="4521625" y="10616"/>
                    <a:pt x="4521625" y="6839"/>
                  </a:cubicBezTo>
                  <a:cubicBezTo>
                    <a:pt x="4521625" y="3062"/>
                    <a:pt x="4524687" y="0"/>
                    <a:pt x="4528464" y="0"/>
                  </a:cubicBezTo>
                  <a:close/>
                  <a:moveTo>
                    <a:pt x="4500219" y="0"/>
                  </a:moveTo>
                  <a:cubicBezTo>
                    <a:pt x="4503996" y="0"/>
                    <a:pt x="4507058" y="3062"/>
                    <a:pt x="4507058" y="6839"/>
                  </a:cubicBezTo>
                  <a:cubicBezTo>
                    <a:pt x="4507058" y="10616"/>
                    <a:pt x="4503996" y="13678"/>
                    <a:pt x="4500219" y="13678"/>
                  </a:cubicBezTo>
                  <a:cubicBezTo>
                    <a:pt x="4496442" y="13678"/>
                    <a:pt x="4493380" y="10616"/>
                    <a:pt x="4493380" y="6839"/>
                  </a:cubicBezTo>
                  <a:cubicBezTo>
                    <a:pt x="4493380" y="3062"/>
                    <a:pt x="4496442" y="0"/>
                    <a:pt x="4500219" y="0"/>
                  </a:cubicBezTo>
                  <a:close/>
                  <a:moveTo>
                    <a:pt x="4471973" y="0"/>
                  </a:moveTo>
                  <a:cubicBezTo>
                    <a:pt x="4475750" y="0"/>
                    <a:pt x="4478812" y="3062"/>
                    <a:pt x="4478812" y="6839"/>
                  </a:cubicBezTo>
                  <a:cubicBezTo>
                    <a:pt x="4478812" y="10616"/>
                    <a:pt x="4475750" y="13678"/>
                    <a:pt x="4471973" y="13678"/>
                  </a:cubicBezTo>
                  <a:cubicBezTo>
                    <a:pt x="4468196" y="13678"/>
                    <a:pt x="4465134" y="10616"/>
                    <a:pt x="4465134" y="6839"/>
                  </a:cubicBezTo>
                  <a:cubicBezTo>
                    <a:pt x="4465134" y="3062"/>
                    <a:pt x="4468196" y="0"/>
                    <a:pt x="4471973" y="0"/>
                  </a:cubicBezTo>
                  <a:close/>
                  <a:moveTo>
                    <a:pt x="4443728" y="0"/>
                  </a:moveTo>
                  <a:cubicBezTo>
                    <a:pt x="4447505" y="0"/>
                    <a:pt x="4450567" y="3062"/>
                    <a:pt x="4450567" y="6839"/>
                  </a:cubicBezTo>
                  <a:cubicBezTo>
                    <a:pt x="4450567" y="10616"/>
                    <a:pt x="4447505" y="13678"/>
                    <a:pt x="4443728" y="13678"/>
                  </a:cubicBezTo>
                  <a:cubicBezTo>
                    <a:pt x="4439951" y="13678"/>
                    <a:pt x="4436889" y="10616"/>
                    <a:pt x="4436889" y="6839"/>
                  </a:cubicBezTo>
                  <a:cubicBezTo>
                    <a:pt x="4436889" y="3062"/>
                    <a:pt x="4439951" y="0"/>
                    <a:pt x="4443728" y="0"/>
                  </a:cubicBezTo>
                  <a:close/>
                  <a:moveTo>
                    <a:pt x="4415482" y="0"/>
                  </a:moveTo>
                  <a:cubicBezTo>
                    <a:pt x="4419259" y="0"/>
                    <a:pt x="4422321" y="3062"/>
                    <a:pt x="4422321" y="6839"/>
                  </a:cubicBezTo>
                  <a:cubicBezTo>
                    <a:pt x="4422321" y="10616"/>
                    <a:pt x="4419259" y="13678"/>
                    <a:pt x="4415482" y="13678"/>
                  </a:cubicBezTo>
                  <a:cubicBezTo>
                    <a:pt x="4411705" y="13678"/>
                    <a:pt x="4408643" y="10616"/>
                    <a:pt x="4408643" y="6839"/>
                  </a:cubicBezTo>
                  <a:cubicBezTo>
                    <a:pt x="4408643" y="3062"/>
                    <a:pt x="4411705" y="0"/>
                    <a:pt x="4415482" y="0"/>
                  </a:cubicBezTo>
                  <a:close/>
                  <a:moveTo>
                    <a:pt x="4387237" y="0"/>
                  </a:moveTo>
                  <a:cubicBezTo>
                    <a:pt x="4391014" y="0"/>
                    <a:pt x="4394076" y="3062"/>
                    <a:pt x="4394076" y="6839"/>
                  </a:cubicBezTo>
                  <a:cubicBezTo>
                    <a:pt x="4394076" y="10616"/>
                    <a:pt x="4391014" y="13678"/>
                    <a:pt x="4387237" y="13678"/>
                  </a:cubicBezTo>
                  <a:cubicBezTo>
                    <a:pt x="4383460" y="13678"/>
                    <a:pt x="4380398" y="10616"/>
                    <a:pt x="4380398" y="6839"/>
                  </a:cubicBezTo>
                  <a:cubicBezTo>
                    <a:pt x="4380398" y="3062"/>
                    <a:pt x="4383460" y="0"/>
                    <a:pt x="4387237" y="0"/>
                  </a:cubicBezTo>
                  <a:close/>
                  <a:moveTo>
                    <a:pt x="4358991" y="0"/>
                  </a:moveTo>
                  <a:cubicBezTo>
                    <a:pt x="4362768" y="0"/>
                    <a:pt x="4365830" y="3062"/>
                    <a:pt x="4365830" y="6839"/>
                  </a:cubicBezTo>
                  <a:cubicBezTo>
                    <a:pt x="4365830" y="10616"/>
                    <a:pt x="4362768" y="13678"/>
                    <a:pt x="4358991" y="13678"/>
                  </a:cubicBezTo>
                  <a:cubicBezTo>
                    <a:pt x="4355214" y="13678"/>
                    <a:pt x="4352152" y="10616"/>
                    <a:pt x="4352152" y="6839"/>
                  </a:cubicBezTo>
                  <a:cubicBezTo>
                    <a:pt x="4352152" y="3062"/>
                    <a:pt x="4355214" y="0"/>
                    <a:pt x="4358991" y="0"/>
                  </a:cubicBezTo>
                  <a:close/>
                  <a:moveTo>
                    <a:pt x="4330746" y="0"/>
                  </a:moveTo>
                  <a:cubicBezTo>
                    <a:pt x="4334523" y="0"/>
                    <a:pt x="4337585" y="3062"/>
                    <a:pt x="4337585" y="6839"/>
                  </a:cubicBezTo>
                  <a:cubicBezTo>
                    <a:pt x="4337585" y="10616"/>
                    <a:pt x="4334523" y="13678"/>
                    <a:pt x="4330746" y="13678"/>
                  </a:cubicBezTo>
                  <a:cubicBezTo>
                    <a:pt x="4326969" y="13678"/>
                    <a:pt x="4323907" y="10616"/>
                    <a:pt x="4323907" y="6839"/>
                  </a:cubicBezTo>
                  <a:cubicBezTo>
                    <a:pt x="4323907" y="3062"/>
                    <a:pt x="4326969" y="0"/>
                    <a:pt x="4330746" y="0"/>
                  </a:cubicBezTo>
                  <a:close/>
                  <a:moveTo>
                    <a:pt x="4302500" y="0"/>
                  </a:moveTo>
                  <a:cubicBezTo>
                    <a:pt x="4306277" y="0"/>
                    <a:pt x="4309339" y="3062"/>
                    <a:pt x="4309339" y="6839"/>
                  </a:cubicBezTo>
                  <a:cubicBezTo>
                    <a:pt x="4309339" y="10616"/>
                    <a:pt x="4306277" y="13678"/>
                    <a:pt x="4302500" y="13678"/>
                  </a:cubicBezTo>
                  <a:cubicBezTo>
                    <a:pt x="4298723" y="13678"/>
                    <a:pt x="4295661" y="10616"/>
                    <a:pt x="4295661" y="6839"/>
                  </a:cubicBezTo>
                  <a:cubicBezTo>
                    <a:pt x="4295661" y="3062"/>
                    <a:pt x="4298723" y="0"/>
                    <a:pt x="4302500" y="0"/>
                  </a:cubicBezTo>
                  <a:close/>
                  <a:moveTo>
                    <a:pt x="4274255" y="0"/>
                  </a:moveTo>
                  <a:cubicBezTo>
                    <a:pt x="4278032" y="0"/>
                    <a:pt x="4281094" y="3062"/>
                    <a:pt x="4281094" y="6839"/>
                  </a:cubicBezTo>
                  <a:cubicBezTo>
                    <a:pt x="4281094" y="10616"/>
                    <a:pt x="4278032" y="13678"/>
                    <a:pt x="4274255" y="13678"/>
                  </a:cubicBezTo>
                  <a:cubicBezTo>
                    <a:pt x="4270478" y="13678"/>
                    <a:pt x="4267417" y="10616"/>
                    <a:pt x="4267417" y="6839"/>
                  </a:cubicBezTo>
                  <a:cubicBezTo>
                    <a:pt x="4267417" y="3062"/>
                    <a:pt x="4270478" y="0"/>
                    <a:pt x="4274255" y="0"/>
                  </a:cubicBezTo>
                  <a:close/>
                  <a:moveTo>
                    <a:pt x="4246009" y="0"/>
                  </a:moveTo>
                  <a:cubicBezTo>
                    <a:pt x="4249786" y="0"/>
                    <a:pt x="4252848" y="3062"/>
                    <a:pt x="4252848" y="6839"/>
                  </a:cubicBezTo>
                  <a:cubicBezTo>
                    <a:pt x="4252848" y="10616"/>
                    <a:pt x="4249786" y="13678"/>
                    <a:pt x="4246009" y="13678"/>
                  </a:cubicBezTo>
                  <a:cubicBezTo>
                    <a:pt x="4242232" y="13678"/>
                    <a:pt x="4239170" y="10616"/>
                    <a:pt x="4239170" y="6839"/>
                  </a:cubicBezTo>
                  <a:cubicBezTo>
                    <a:pt x="4239170" y="3062"/>
                    <a:pt x="4242232" y="0"/>
                    <a:pt x="4246009" y="0"/>
                  </a:cubicBezTo>
                  <a:close/>
                  <a:moveTo>
                    <a:pt x="4217763" y="0"/>
                  </a:moveTo>
                  <a:cubicBezTo>
                    <a:pt x="4221540" y="0"/>
                    <a:pt x="4224602" y="3062"/>
                    <a:pt x="4224602" y="6839"/>
                  </a:cubicBezTo>
                  <a:cubicBezTo>
                    <a:pt x="4224602" y="10616"/>
                    <a:pt x="4221540" y="13678"/>
                    <a:pt x="4217763" y="13678"/>
                  </a:cubicBezTo>
                  <a:cubicBezTo>
                    <a:pt x="4213986" y="13678"/>
                    <a:pt x="4210924" y="10616"/>
                    <a:pt x="4210924" y="6839"/>
                  </a:cubicBezTo>
                  <a:cubicBezTo>
                    <a:pt x="4210924" y="3062"/>
                    <a:pt x="4213986" y="0"/>
                    <a:pt x="4217763" y="0"/>
                  </a:cubicBezTo>
                  <a:close/>
                  <a:moveTo>
                    <a:pt x="4189518" y="0"/>
                  </a:moveTo>
                  <a:cubicBezTo>
                    <a:pt x="4193295" y="0"/>
                    <a:pt x="4196357" y="3062"/>
                    <a:pt x="4196357" y="6839"/>
                  </a:cubicBezTo>
                  <a:cubicBezTo>
                    <a:pt x="4196357" y="10616"/>
                    <a:pt x="4193295" y="13678"/>
                    <a:pt x="4189518" y="13678"/>
                  </a:cubicBezTo>
                  <a:cubicBezTo>
                    <a:pt x="4185741" y="13678"/>
                    <a:pt x="4182679" y="10616"/>
                    <a:pt x="4182679" y="6839"/>
                  </a:cubicBezTo>
                  <a:cubicBezTo>
                    <a:pt x="4182679" y="3062"/>
                    <a:pt x="4185741" y="0"/>
                    <a:pt x="4189518" y="0"/>
                  </a:cubicBezTo>
                  <a:close/>
                  <a:moveTo>
                    <a:pt x="4161272" y="0"/>
                  </a:moveTo>
                  <a:cubicBezTo>
                    <a:pt x="4165049" y="0"/>
                    <a:pt x="4168110" y="3062"/>
                    <a:pt x="4168110" y="6839"/>
                  </a:cubicBezTo>
                  <a:cubicBezTo>
                    <a:pt x="4168110" y="10616"/>
                    <a:pt x="4165049" y="13678"/>
                    <a:pt x="4161272" y="13678"/>
                  </a:cubicBezTo>
                  <a:cubicBezTo>
                    <a:pt x="4157495" y="13678"/>
                    <a:pt x="4154433" y="10616"/>
                    <a:pt x="4154433" y="6839"/>
                  </a:cubicBezTo>
                  <a:cubicBezTo>
                    <a:pt x="4154433" y="3062"/>
                    <a:pt x="4157495" y="0"/>
                    <a:pt x="4161272" y="0"/>
                  </a:cubicBezTo>
                  <a:close/>
                  <a:moveTo>
                    <a:pt x="4133027" y="0"/>
                  </a:moveTo>
                  <a:cubicBezTo>
                    <a:pt x="4136804" y="0"/>
                    <a:pt x="4139866" y="3062"/>
                    <a:pt x="4139866" y="6839"/>
                  </a:cubicBezTo>
                  <a:cubicBezTo>
                    <a:pt x="4139866" y="10616"/>
                    <a:pt x="4136804" y="13678"/>
                    <a:pt x="4133027" y="13678"/>
                  </a:cubicBezTo>
                  <a:cubicBezTo>
                    <a:pt x="4129250" y="13678"/>
                    <a:pt x="4126188" y="10616"/>
                    <a:pt x="4126188" y="6839"/>
                  </a:cubicBezTo>
                  <a:cubicBezTo>
                    <a:pt x="4126188" y="3062"/>
                    <a:pt x="4129250" y="0"/>
                    <a:pt x="4133027" y="0"/>
                  </a:cubicBezTo>
                  <a:close/>
                  <a:moveTo>
                    <a:pt x="4104781" y="0"/>
                  </a:moveTo>
                  <a:cubicBezTo>
                    <a:pt x="4108558" y="0"/>
                    <a:pt x="4111620" y="3062"/>
                    <a:pt x="4111620" y="6839"/>
                  </a:cubicBezTo>
                  <a:cubicBezTo>
                    <a:pt x="4111620" y="10616"/>
                    <a:pt x="4108558" y="13678"/>
                    <a:pt x="4104781" y="13678"/>
                  </a:cubicBezTo>
                  <a:cubicBezTo>
                    <a:pt x="4101004" y="13678"/>
                    <a:pt x="4097942" y="10616"/>
                    <a:pt x="4097942" y="6839"/>
                  </a:cubicBezTo>
                  <a:cubicBezTo>
                    <a:pt x="4097942" y="3062"/>
                    <a:pt x="4101004" y="0"/>
                    <a:pt x="4104781" y="0"/>
                  </a:cubicBezTo>
                  <a:close/>
                  <a:moveTo>
                    <a:pt x="4076536" y="0"/>
                  </a:moveTo>
                  <a:cubicBezTo>
                    <a:pt x="4080313" y="0"/>
                    <a:pt x="4083375" y="3062"/>
                    <a:pt x="4083375" y="6839"/>
                  </a:cubicBezTo>
                  <a:cubicBezTo>
                    <a:pt x="4083375" y="10616"/>
                    <a:pt x="4080313" y="13678"/>
                    <a:pt x="4076536" y="13678"/>
                  </a:cubicBezTo>
                  <a:cubicBezTo>
                    <a:pt x="4072759" y="13678"/>
                    <a:pt x="4069697" y="10616"/>
                    <a:pt x="4069697" y="6839"/>
                  </a:cubicBezTo>
                  <a:cubicBezTo>
                    <a:pt x="4069697" y="3062"/>
                    <a:pt x="4072759" y="0"/>
                    <a:pt x="4076536" y="0"/>
                  </a:cubicBezTo>
                  <a:close/>
                  <a:moveTo>
                    <a:pt x="4048290" y="0"/>
                  </a:moveTo>
                  <a:cubicBezTo>
                    <a:pt x="4052067" y="0"/>
                    <a:pt x="4055129" y="3062"/>
                    <a:pt x="4055129" y="6839"/>
                  </a:cubicBezTo>
                  <a:cubicBezTo>
                    <a:pt x="4055129" y="10616"/>
                    <a:pt x="4052067" y="13678"/>
                    <a:pt x="4048290" y="13678"/>
                  </a:cubicBezTo>
                  <a:cubicBezTo>
                    <a:pt x="4044513" y="13678"/>
                    <a:pt x="4041451" y="10616"/>
                    <a:pt x="4041451" y="6839"/>
                  </a:cubicBezTo>
                  <a:cubicBezTo>
                    <a:pt x="4041451" y="3062"/>
                    <a:pt x="4044513" y="0"/>
                    <a:pt x="4048290" y="0"/>
                  </a:cubicBezTo>
                  <a:close/>
                  <a:moveTo>
                    <a:pt x="4020045" y="0"/>
                  </a:moveTo>
                  <a:cubicBezTo>
                    <a:pt x="4023822" y="0"/>
                    <a:pt x="4026884" y="3062"/>
                    <a:pt x="4026884" y="6839"/>
                  </a:cubicBezTo>
                  <a:cubicBezTo>
                    <a:pt x="4026884" y="10616"/>
                    <a:pt x="4023822" y="13678"/>
                    <a:pt x="4020045" y="13678"/>
                  </a:cubicBezTo>
                  <a:cubicBezTo>
                    <a:pt x="4016268" y="13678"/>
                    <a:pt x="4013206" y="10616"/>
                    <a:pt x="4013206" y="6839"/>
                  </a:cubicBezTo>
                  <a:cubicBezTo>
                    <a:pt x="4013206" y="3062"/>
                    <a:pt x="4016268" y="0"/>
                    <a:pt x="4020045" y="0"/>
                  </a:cubicBezTo>
                  <a:close/>
                  <a:moveTo>
                    <a:pt x="3991799" y="0"/>
                  </a:moveTo>
                  <a:cubicBezTo>
                    <a:pt x="3995576" y="0"/>
                    <a:pt x="3998638" y="3062"/>
                    <a:pt x="3998638" y="6839"/>
                  </a:cubicBezTo>
                  <a:cubicBezTo>
                    <a:pt x="3998638" y="10616"/>
                    <a:pt x="3995576" y="13678"/>
                    <a:pt x="3991799" y="13678"/>
                  </a:cubicBezTo>
                  <a:cubicBezTo>
                    <a:pt x="3988022" y="13678"/>
                    <a:pt x="3984960" y="10616"/>
                    <a:pt x="3984960" y="6839"/>
                  </a:cubicBezTo>
                  <a:cubicBezTo>
                    <a:pt x="3984960" y="3062"/>
                    <a:pt x="3988022" y="0"/>
                    <a:pt x="3991799" y="0"/>
                  </a:cubicBezTo>
                  <a:close/>
                  <a:moveTo>
                    <a:pt x="3963554" y="0"/>
                  </a:moveTo>
                  <a:cubicBezTo>
                    <a:pt x="3967331" y="0"/>
                    <a:pt x="3970393" y="3062"/>
                    <a:pt x="3970393" y="6839"/>
                  </a:cubicBezTo>
                  <a:cubicBezTo>
                    <a:pt x="3970393" y="10616"/>
                    <a:pt x="3967331" y="13678"/>
                    <a:pt x="3963554" y="13678"/>
                  </a:cubicBezTo>
                  <a:cubicBezTo>
                    <a:pt x="3959777" y="13678"/>
                    <a:pt x="3956715" y="10616"/>
                    <a:pt x="3956715" y="6839"/>
                  </a:cubicBezTo>
                  <a:cubicBezTo>
                    <a:pt x="3956715" y="3062"/>
                    <a:pt x="3959777" y="0"/>
                    <a:pt x="3963554" y="0"/>
                  </a:cubicBezTo>
                  <a:close/>
                  <a:moveTo>
                    <a:pt x="3935308" y="0"/>
                  </a:moveTo>
                  <a:cubicBezTo>
                    <a:pt x="3939085" y="0"/>
                    <a:pt x="3942147" y="3062"/>
                    <a:pt x="3942147" y="6839"/>
                  </a:cubicBezTo>
                  <a:cubicBezTo>
                    <a:pt x="3942147" y="10616"/>
                    <a:pt x="3939085" y="13678"/>
                    <a:pt x="3935308" y="13678"/>
                  </a:cubicBezTo>
                  <a:cubicBezTo>
                    <a:pt x="3931531" y="13678"/>
                    <a:pt x="3928469" y="10616"/>
                    <a:pt x="3928469" y="6839"/>
                  </a:cubicBezTo>
                  <a:cubicBezTo>
                    <a:pt x="3928469" y="3062"/>
                    <a:pt x="3931531" y="0"/>
                    <a:pt x="3935308" y="0"/>
                  </a:cubicBezTo>
                  <a:close/>
                  <a:moveTo>
                    <a:pt x="3907063" y="0"/>
                  </a:moveTo>
                  <a:cubicBezTo>
                    <a:pt x="3910840" y="0"/>
                    <a:pt x="3913902" y="3062"/>
                    <a:pt x="3913902" y="6839"/>
                  </a:cubicBezTo>
                  <a:cubicBezTo>
                    <a:pt x="3913902" y="10616"/>
                    <a:pt x="3910840" y="13678"/>
                    <a:pt x="3907063" y="13678"/>
                  </a:cubicBezTo>
                  <a:cubicBezTo>
                    <a:pt x="3903286" y="13678"/>
                    <a:pt x="3900224" y="10616"/>
                    <a:pt x="3900224" y="6839"/>
                  </a:cubicBezTo>
                  <a:cubicBezTo>
                    <a:pt x="3900224" y="3062"/>
                    <a:pt x="3903286" y="0"/>
                    <a:pt x="3907063" y="0"/>
                  </a:cubicBezTo>
                  <a:close/>
                  <a:moveTo>
                    <a:pt x="3878817" y="0"/>
                  </a:moveTo>
                  <a:cubicBezTo>
                    <a:pt x="3882594" y="0"/>
                    <a:pt x="3885656" y="3062"/>
                    <a:pt x="3885656" y="6839"/>
                  </a:cubicBezTo>
                  <a:cubicBezTo>
                    <a:pt x="3885656" y="10616"/>
                    <a:pt x="3882594" y="13678"/>
                    <a:pt x="3878817" y="13678"/>
                  </a:cubicBezTo>
                  <a:cubicBezTo>
                    <a:pt x="3875040" y="13678"/>
                    <a:pt x="3871978" y="10616"/>
                    <a:pt x="3871978" y="6839"/>
                  </a:cubicBezTo>
                  <a:cubicBezTo>
                    <a:pt x="3871978" y="3062"/>
                    <a:pt x="3875040" y="0"/>
                    <a:pt x="3878817" y="0"/>
                  </a:cubicBezTo>
                  <a:close/>
                  <a:moveTo>
                    <a:pt x="3850572" y="0"/>
                  </a:moveTo>
                  <a:cubicBezTo>
                    <a:pt x="3854349" y="0"/>
                    <a:pt x="3857411" y="3062"/>
                    <a:pt x="3857411" y="6839"/>
                  </a:cubicBezTo>
                  <a:cubicBezTo>
                    <a:pt x="3857411" y="10616"/>
                    <a:pt x="3854349" y="13678"/>
                    <a:pt x="3850572" y="13678"/>
                  </a:cubicBezTo>
                  <a:cubicBezTo>
                    <a:pt x="3846795" y="13678"/>
                    <a:pt x="3843733" y="10616"/>
                    <a:pt x="3843733" y="6839"/>
                  </a:cubicBezTo>
                  <a:cubicBezTo>
                    <a:pt x="3843733" y="3062"/>
                    <a:pt x="3846795" y="0"/>
                    <a:pt x="3850572" y="0"/>
                  </a:cubicBezTo>
                  <a:close/>
                  <a:moveTo>
                    <a:pt x="3822326" y="0"/>
                  </a:moveTo>
                  <a:cubicBezTo>
                    <a:pt x="3826103" y="0"/>
                    <a:pt x="3829165" y="3062"/>
                    <a:pt x="3829165" y="6839"/>
                  </a:cubicBezTo>
                  <a:cubicBezTo>
                    <a:pt x="3829165" y="10616"/>
                    <a:pt x="3826103" y="13678"/>
                    <a:pt x="3822326" y="13678"/>
                  </a:cubicBezTo>
                  <a:cubicBezTo>
                    <a:pt x="3818549" y="13678"/>
                    <a:pt x="3815487" y="10616"/>
                    <a:pt x="3815487" y="6839"/>
                  </a:cubicBezTo>
                  <a:cubicBezTo>
                    <a:pt x="3815487" y="3062"/>
                    <a:pt x="3818549" y="0"/>
                    <a:pt x="3822326" y="0"/>
                  </a:cubicBezTo>
                  <a:close/>
                  <a:moveTo>
                    <a:pt x="3794081" y="0"/>
                  </a:moveTo>
                  <a:cubicBezTo>
                    <a:pt x="3797858" y="0"/>
                    <a:pt x="3800920" y="3062"/>
                    <a:pt x="3800920" y="6839"/>
                  </a:cubicBezTo>
                  <a:cubicBezTo>
                    <a:pt x="3800920" y="10616"/>
                    <a:pt x="3797858" y="13678"/>
                    <a:pt x="3794081" y="13678"/>
                  </a:cubicBezTo>
                  <a:cubicBezTo>
                    <a:pt x="3790304" y="13678"/>
                    <a:pt x="3787243" y="10616"/>
                    <a:pt x="3787243" y="6839"/>
                  </a:cubicBezTo>
                  <a:cubicBezTo>
                    <a:pt x="3787243" y="3062"/>
                    <a:pt x="3790304" y="0"/>
                    <a:pt x="3794081" y="0"/>
                  </a:cubicBezTo>
                  <a:close/>
                  <a:moveTo>
                    <a:pt x="3765835" y="0"/>
                  </a:moveTo>
                  <a:cubicBezTo>
                    <a:pt x="3769612" y="0"/>
                    <a:pt x="3772674" y="3062"/>
                    <a:pt x="3772674" y="6839"/>
                  </a:cubicBezTo>
                  <a:cubicBezTo>
                    <a:pt x="3772674" y="10616"/>
                    <a:pt x="3769612" y="13678"/>
                    <a:pt x="3765835" y="13678"/>
                  </a:cubicBezTo>
                  <a:cubicBezTo>
                    <a:pt x="3762058" y="13678"/>
                    <a:pt x="3758996" y="10616"/>
                    <a:pt x="3758996" y="6839"/>
                  </a:cubicBezTo>
                  <a:cubicBezTo>
                    <a:pt x="3758996" y="3062"/>
                    <a:pt x="3762058" y="0"/>
                    <a:pt x="3765835" y="0"/>
                  </a:cubicBezTo>
                  <a:close/>
                  <a:moveTo>
                    <a:pt x="3737590" y="0"/>
                  </a:moveTo>
                  <a:cubicBezTo>
                    <a:pt x="3741367" y="0"/>
                    <a:pt x="3744429" y="3062"/>
                    <a:pt x="3744429" y="6839"/>
                  </a:cubicBezTo>
                  <a:cubicBezTo>
                    <a:pt x="3744429" y="10616"/>
                    <a:pt x="3741367" y="13678"/>
                    <a:pt x="3737590" y="13678"/>
                  </a:cubicBezTo>
                  <a:cubicBezTo>
                    <a:pt x="3733813" y="13678"/>
                    <a:pt x="3730751" y="10616"/>
                    <a:pt x="3730751" y="6839"/>
                  </a:cubicBezTo>
                  <a:cubicBezTo>
                    <a:pt x="3730751" y="3062"/>
                    <a:pt x="3733813" y="0"/>
                    <a:pt x="3737590" y="0"/>
                  </a:cubicBezTo>
                  <a:close/>
                  <a:moveTo>
                    <a:pt x="3709344" y="0"/>
                  </a:moveTo>
                  <a:cubicBezTo>
                    <a:pt x="3713121" y="0"/>
                    <a:pt x="3716183" y="3062"/>
                    <a:pt x="3716183" y="6839"/>
                  </a:cubicBezTo>
                  <a:cubicBezTo>
                    <a:pt x="3716183" y="10616"/>
                    <a:pt x="3713121" y="13678"/>
                    <a:pt x="3709344" y="13678"/>
                  </a:cubicBezTo>
                  <a:cubicBezTo>
                    <a:pt x="3705567" y="13678"/>
                    <a:pt x="3702505" y="10616"/>
                    <a:pt x="3702505" y="6839"/>
                  </a:cubicBezTo>
                  <a:cubicBezTo>
                    <a:pt x="3702505" y="3062"/>
                    <a:pt x="3705567" y="0"/>
                    <a:pt x="3709344" y="0"/>
                  </a:cubicBezTo>
                  <a:close/>
                  <a:moveTo>
                    <a:pt x="3681099" y="0"/>
                  </a:moveTo>
                  <a:cubicBezTo>
                    <a:pt x="3684876" y="0"/>
                    <a:pt x="3687938" y="3062"/>
                    <a:pt x="3687938" y="6839"/>
                  </a:cubicBezTo>
                  <a:cubicBezTo>
                    <a:pt x="3687938" y="10616"/>
                    <a:pt x="3684876" y="13678"/>
                    <a:pt x="3681099" y="13678"/>
                  </a:cubicBezTo>
                  <a:cubicBezTo>
                    <a:pt x="3677322" y="13678"/>
                    <a:pt x="3674261" y="10616"/>
                    <a:pt x="3674261" y="6839"/>
                  </a:cubicBezTo>
                  <a:cubicBezTo>
                    <a:pt x="3674261" y="3062"/>
                    <a:pt x="3677322" y="0"/>
                    <a:pt x="3681099" y="0"/>
                  </a:cubicBezTo>
                  <a:close/>
                  <a:moveTo>
                    <a:pt x="3652853" y="0"/>
                  </a:moveTo>
                  <a:cubicBezTo>
                    <a:pt x="3656630" y="0"/>
                    <a:pt x="3659692" y="3062"/>
                    <a:pt x="3659692" y="6839"/>
                  </a:cubicBezTo>
                  <a:cubicBezTo>
                    <a:pt x="3659692" y="10616"/>
                    <a:pt x="3656630" y="13678"/>
                    <a:pt x="3652853" y="13678"/>
                  </a:cubicBezTo>
                  <a:cubicBezTo>
                    <a:pt x="3649076" y="13678"/>
                    <a:pt x="3646014" y="10616"/>
                    <a:pt x="3646014" y="6839"/>
                  </a:cubicBezTo>
                  <a:cubicBezTo>
                    <a:pt x="3646014" y="3062"/>
                    <a:pt x="3649076" y="0"/>
                    <a:pt x="3652853" y="0"/>
                  </a:cubicBezTo>
                  <a:close/>
                  <a:moveTo>
                    <a:pt x="3624608" y="0"/>
                  </a:moveTo>
                  <a:cubicBezTo>
                    <a:pt x="3628385" y="0"/>
                    <a:pt x="3631447" y="3062"/>
                    <a:pt x="3631447" y="6839"/>
                  </a:cubicBezTo>
                  <a:cubicBezTo>
                    <a:pt x="3631447" y="10616"/>
                    <a:pt x="3628385" y="13678"/>
                    <a:pt x="3624608" y="13678"/>
                  </a:cubicBezTo>
                  <a:cubicBezTo>
                    <a:pt x="3620831" y="13678"/>
                    <a:pt x="3617770" y="10616"/>
                    <a:pt x="3617770" y="6839"/>
                  </a:cubicBezTo>
                  <a:cubicBezTo>
                    <a:pt x="3617770" y="3062"/>
                    <a:pt x="3620831" y="0"/>
                    <a:pt x="3624608" y="0"/>
                  </a:cubicBezTo>
                  <a:close/>
                  <a:moveTo>
                    <a:pt x="3596362" y="0"/>
                  </a:moveTo>
                  <a:cubicBezTo>
                    <a:pt x="3600139" y="0"/>
                    <a:pt x="3603201" y="3062"/>
                    <a:pt x="3603201" y="6839"/>
                  </a:cubicBezTo>
                  <a:cubicBezTo>
                    <a:pt x="3603201" y="10616"/>
                    <a:pt x="3600139" y="13678"/>
                    <a:pt x="3596362" y="13678"/>
                  </a:cubicBezTo>
                  <a:cubicBezTo>
                    <a:pt x="3592585" y="13678"/>
                    <a:pt x="3589523" y="10616"/>
                    <a:pt x="3589523" y="6839"/>
                  </a:cubicBezTo>
                  <a:cubicBezTo>
                    <a:pt x="3589523" y="3062"/>
                    <a:pt x="3592585" y="0"/>
                    <a:pt x="3596362" y="0"/>
                  </a:cubicBezTo>
                  <a:close/>
                  <a:moveTo>
                    <a:pt x="3568117" y="0"/>
                  </a:moveTo>
                  <a:cubicBezTo>
                    <a:pt x="3571894" y="0"/>
                    <a:pt x="3574956" y="3062"/>
                    <a:pt x="3574956" y="6839"/>
                  </a:cubicBezTo>
                  <a:cubicBezTo>
                    <a:pt x="3574956" y="10616"/>
                    <a:pt x="3571894" y="13678"/>
                    <a:pt x="3568117" y="13678"/>
                  </a:cubicBezTo>
                  <a:cubicBezTo>
                    <a:pt x="3564340" y="13678"/>
                    <a:pt x="3561278" y="10616"/>
                    <a:pt x="3561278" y="6839"/>
                  </a:cubicBezTo>
                  <a:cubicBezTo>
                    <a:pt x="3561278" y="3062"/>
                    <a:pt x="3564340" y="0"/>
                    <a:pt x="3568117" y="0"/>
                  </a:cubicBezTo>
                  <a:close/>
                  <a:moveTo>
                    <a:pt x="3539871" y="0"/>
                  </a:moveTo>
                  <a:cubicBezTo>
                    <a:pt x="3543649" y="0"/>
                    <a:pt x="3546710" y="3062"/>
                    <a:pt x="3546710" y="6839"/>
                  </a:cubicBezTo>
                  <a:cubicBezTo>
                    <a:pt x="3546710" y="10616"/>
                    <a:pt x="3543649" y="13678"/>
                    <a:pt x="3539871" y="13678"/>
                  </a:cubicBezTo>
                  <a:cubicBezTo>
                    <a:pt x="3536095" y="13678"/>
                    <a:pt x="3533033" y="10616"/>
                    <a:pt x="3533033" y="6839"/>
                  </a:cubicBezTo>
                  <a:cubicBezTo>
                    <a:pt x="3533033" y="3062"/>
                    <a:pt x="3536095" y="0"/>
                    <a:pt x="3539871" y="0"/>
                  </a:cubicBezTo>
                  <a:close/>
                  <a:moveTo>
                    <a:pt x="3511626" y="0"/>
                  </a:moveTo>
                  <a:cubicBezTo>
                    <a:pt x="3515403" y="0"/>
                    <a:pt x="3518465" y="3062"/>
                    <a:pt x="3518465" y="6839"/>
                  </a:cubicBezTo>
                  <a:cubicBezTo>
                    <a:pt x="3518465" y="10616"/>
                    <a:pt x="3515403" y="13678"/>
                    <a:pt x="3511626" y="13678"/>
                  </a:cubicBezTo>
                  <a:cubicBezTo>
                    <a:pt x="3507849" y="13678"/>
                    <a:pt x="3504787" y="10616"/>
                    <a:pt x="3504787" y="6839"/>
                  </a:cubicBezTo>
                  <a:cubicBezTo>
                    <a:pt x="3504787" y="3062"/>
                    <a:pt x="3507849" y="0"/>
                    <a:pt x="3511626" y="0"/>
                  </a:cubicBezTo>
                  <a:close/>
                  <a:moveTo>
                    <a:pt x="3483381" y="0"/>
                  </a:moveTo>
                  <a:cubicBezTo>
                    <a:pt x="3487158" y="0"/>
                    <a:pt x="3490220" y="3062"/>
                    <a:pt x="3490220" y="6839"/>
                  </a:cubicBezTo>
                  <a:cubicBezTo>
                    <a:pt x="3490220" y="10616"/>
                    <a:pt x="3487158" y="13678"/>
                    <a:pt x="3483381" y="13678"/>
                  </a:cubicBezTo>
                  <a:cubicBezTo>
                    <a:pt x="3479604" y="13678"/>
                    <a:pt x="3476542" y="10616"/>
                    <a:pt x="3476542" y="6839"/>
                  </a:cubicBezTo>
                  <a:cubicBezTo>
                    <a:pt x="3476542" y="3062"/>
                    <a:pt x="3479604" y="0"/>
                    <a:pt x="3483381" y="0"/>
                  </a:cubicBezTo>
                  <a:close/>
                  <a:moveTo>
                    <a:pt x="3455135" y="0"/>
                  </a:moveTo>
                  <a:cubicBezTo>
                    <a:pt x="3458912" y="0"/>
                    <a:pt x="3461974" y="3062"/>
                    <a:pt x="3461974" y="6839"/>
                  </a:cubicBezTo>
                  <a:cubicBezTo>
                    <a:pt x="3461974" y="10616"/>
                    <a:pt x="3458912" y="13678"/>
                    <a:pt x="3455135" y="13678"/>
                  </a:cubicBezTo>
                  <a:cubicBezTo>
                    <a:pt x="3451358" y="13678"/>
                    <a:pt x="3448297" y="10616"/>
                    <a:pt x="3448297" y="6839"/>
                  </a:cubicBezTo>
                  <a:cubicBezTo>
                    <a:pt x="3448297" y="3062"/>
                    <a:pt x="3451358" y="0"/>
                    <a:pt x="3455135" y="0"/>
                  </a:cubicBezTo>
                  <a:close/>
                  <a:moveTo>
                    <a:pt x="3426890" y="0"/>
                  </a:moveTo>
                  <a:cubicBezTo>
                    <a:pt x="3430667" y="0"/>
                    <a:pt x="3433729" y="3062"/>
                    <a:pt x="3433729" y="6839"/>
                  </a:cubicBezTo>
                  <a:cubicBezTo>
                    <a:pt x="3433729" y="10616"/>
                    <a:pt x="3430667" y="13678"/>
                    <a:pt x="3426890" y="13678"/>
                  </a:cubicBezTo>
                  <a:cubicBezTo>
                    <a:pt x="3423113" y="13678"/>
                    <a:pt x="3420051" y="10616"/>
                    <a:pt x="3420051" y="6839"/>
                  </a:cubicBezTo>
                  <a:cubicBezTo>
                    <a:pt x="3420051" y="3062"/>
                    <a:pt x="3423113" y="0"/>
                    <a:pt x="3426890" y="0"/>
                  </a:cubicBezTo>
                  <a:close/>
                  <a:moveTo>
                    <a:pt x="3398644" y="0"/>
                  </a:moveTo>
                  <a:lnTo>
                    <a:pt x="3398666" y="22"/>
                  </a:lnTo>
                  <a:lnTo>
                    <a:pt x="3398687" y="0"/>
                  </a:lnTo>
                  <a:cubicBezTo>
                    <a:pt x="3402465" y="0"/>
                    <a:pt x="3405526" y="3062"/>
                    <a:pt x="3405526" y="6839"/>
                  </a:cubicBezTo>
                  <a:cubicBezTo>
                    <a:pt x="3405526" y="10616"/>
                    <a:pt x="3402465" y="13678"/>
                    <a:pt x="3398687" y="13678"/>
                  </a:cubicBezTo>
                  <a:lnTo>
                    <a:pt x="3398666" y="13656"/>
                  </a:lnTo>
                  <a:lnTo>
                    <a:pt x="3398644" y="13678"/>
                  </a:lnTo>
                  <a:cubicBezTo>
                    <a:pt x="3394867" y="13678"/>
                    <a:pt x="3391805" y="10616"/>
                    <a:pt x="3391805" y="6839"/>
                  </a:cubicBezTo>
                  <a:cubicBezTo>
                    <a:pt x="3391805" y="3062"/>
                    <a:pt x="3394867" y="0"/>
                    <a:pt x="3398644" y="0"/>
                  </a:cubicBezTo>
                  <a:close/>
                  <a:moveTo>
                    <a:pt x="3370426" y="0"/>
                  </a:moveTo>
                  <a:cubicBezTo>
                    <a:pt x="3374204" y="0"/>
                    <a:pt x="3377265" y="3062"/>
                    <a:pt x="3377265" y="6839"/>
                  </a:cubicBezTo>
                  <a:cubicBezTo>
                    <a:pt x="3377265" y="10616"/>
                    <a:pt x="3374204" y="13678"/>
                    <a:pt x="3370426" y="13678"/>
                  </a:cubicBezTo>
                  <a:cubicBezTo>
                    <a:pt x="3366649" y="13678"/>
                    <a:pt x="3363588" y="10616"/>
                    <a:pt x="3363588" y="6839"/>
                  </a:cubicBezTo>
                  <a:cubicBezTo>
                    <a:pt x="3363588" y="3062"/>
                    <a:pt x="3366649" y="0"/>
                    <a:pt x="3370426" y="0"/>
                  </a:cubicBezTo>
                  <a:close/>
                  <a:moveTo>
                    <a:pt x="3342188" y="0"/>
                  </a:moveTo>
                  <a:cubicBezTo>
                    <a:pt x="3345965" y="0"/>
                    <a:pt x="3349027" y="3062"/>
                    <a:pt x="3349027" y="6839"/>
                  </a:cubicBezTo>
                  <a:cubicBezTo>
                    <a:pt x="3349027" y="10616"/>
                    <a:pt x="3345965" y="13678"/>
                    <a:pt x="3342188" y="13678"/>
                  </a:cubicBezTo>
                  <a:cubicBezTo>
                    <a:pt x="3338411" y="13678"/>
                    <a:pt x="3335350" y="10616"/>
                    <a:pt x="3335350" y="6839"/>
                  </a:cubicBezTo>
                  <a:cubicBezTo>
                    <a:pt x="3335350" y="3062"/>
                    <a:pt x="3338411" y="0"/>
                    <a:pt x="3342188" y="0"/>
                  </a:cubicBezTo>
                  <a:close/>
                  <a:moveTo>
                    <a:pt x="3313944" y="0"/>
                  </a:moveTo>
                  <a:cubicBezTo>
                    <a:pt x="3317720" y="0"/>
                    <a:pt x="3320782" y="3062"/>
                    <a:pt x="3320782" y="6839"/>
                  </a:cubicBezTo>
                  <a:cubicBezTo>
                    <a:pt x="3320782" y="10616"/>
                    <a:pt x="3317720" y="13678"/>
                    <a:pt x="3313944" y="13678"/>
                  </a:cubicBezTo>
                  <a:cubicBezTo>
                    <a:pt x="3310167" y="13678"/>
                    <a:pt x="3307105" y="10616"/>
                    <a:pt x="3307105" y="6839"/>
                  </a:cubicBezTo>
                  <a:cubicBezTo>
                    <a:pt x="3307105" y="3062"/>
                    <a:pt x="3310167" y="0"/>
                    <a:pt x="3313944" y="0"/>
                  </a:cubicBezTo>
                  <a:close/>
                  <a:moveTo>
                    <a:pt x="3285697" y="0"/>
                  </a:moveTo>
                  <a:cubicBezTo>
                    <a:pt x="3289474" y="0"/>
                    <a:pt x="3292536" y="3062"/>
                    <a:pt x="3292536" y="6839"/>
                  </a:cubicBezTo>
                  <a:cubicBezTo>
                    <a:pt x="3292536" y="10616"/>
                    <a:pt x="3289474" y="13678"/>
                    <a:pt x="3285697" y="13678"/>
                  </a:cubicBezTo>
                  <a:cubicBezTo>
                    <a:pt x="3281920" y="13678"/>
                    <a:pt x="3278858" y="10616"/>
                    <a:pt x="3278858" y="6839"/>
                  </a:cubicBezTo>
                  <a:cubicBezTo>
                    <a:pt x="3278858" y="3062"/>
                    <a:pt x="3281920" y="0"/>
                    <a:pt x="3285697" y="0"/>
                  </a:cubicBezTo>
                  <a:close/>
                  <a:moveTo>
                    <a:pt x="3257453" y="0"/>
                  </a:moveTo>
                  <a:cubicBezTo>
                    <a:pt x="3261230" y="0"/>
                    <a:pt x="3264291" y="3062"/>
                    <a:pt x="3264291" y="6839"/>
                  </a:cubicBezTo>
                  <a:cubicBezTo>
                    <a:pt x="3264291" y="10616"/>
                    <a:pt x="3261230" y="13678"/>
                    <a:pt x="3257453" y="13678"/>
                  </a:cubicBezTo>
                  <a:cubicBezTo>
                    <a:pt x="3253676" y="13678"/>
                    <a:pt x="3250614" y="10616"/>
                    <a:pt x="3250614" y="6839"/>
                  </a:cubicBezTo>
                  <a:cubicBezTo>
                    <a:pt x="3250614" y="3062"/>
                    <a:pt x="3253676" y="0"/>
                    <a:pt x="3257453" y="0"/>
                  </a:cubicBezTo>
                  <a:close/>
                  <a:moveTo>
                    <a:pt x="3229206" y="0"/>
                  </a:moveTo>
                  <a:cubicBezTo>
                    <a:pt x="3232983" y="0"/>
                    <a:pt x="3236045" y="3062"/>
                    <a:pt x="3236045" y="6839"/>
                  </a:cubicBezTo>
                  <a:cubicBezTo>
                    <a:pt x="3236045" y="10616"/>
                    <a:pt x="3232983" y="13678"/>
                    <a:pt x="3229206" y="13678"/>
                  </a:cubicBezTo>
                  <a:cubicBezTo>
                    <a:pt x="3225429" y="13678"/>
                    <a:pt x="3222368" y="10616"/>
                    <a:pt x="3222368" y="6839"/>
                  </a:cubicBezTo>
                  <a:cubicBezTo>
                    <a:pt x="3222368" y="3062"/>
                    <a:pt x="3225429" y="0"/>
                    <a:pt x="3229206" y="0"/>
                  </a:cubicBezTo>
                  <a:close/>
                  <a:moveTo>
                    <a:pt x="3200962" y="0"/>
                  </a:moveTo>
                  <a:cubicBezTo>
                    <a:pt x="3204739" y="0"/>
                    <a:pt x="3207801" y="3062"/>
                    <a:pt x="3207801" y="6839"/>
                  </a:cubicBezTo>
                  <a:cubicBezTo>
                    <a:pt x="3207801" y="10616"/>
                    <a:pt x="3204739" y="13678"/>
                    <a:pt x="3200962" y="13678"/>
                  </a:cubicBezTo>
                  <a:cubicBezTo>
                    <a:pt x="3197185" y="13678"/>
                    <a:pt x="3194123" y="10616"/>
                    <a:pt x="3194123" y="6839"/>
                  </a:cubicBezTo>
                  <a:cubicBezTo>
                    <a:pt x="3194123" y="3062"/>
                    <a:pt x="3197185" y="0"/>
                    <a:pt x="3200962" y="0"/>
                  </a:cubicBezTo>
                  <a:close/>
                  <a:moveTo>
                    <a:pt x="3172715" y="0"/>
                  </a:moveTo>
                  <a:cubicBezTo>
                    <a:pt x="3176492" y="0"/>
                    <a:pt x="3179554" y="3062"/>
                    <a:pt x="3179554" y="6839"/>
                  </a:cubicBezTo>
                  <a:cubicBezTo>
                    <a:pt x="3179554" y="10616"/>
                    <a:pt x="3176492" y="13678"/>
                    <a:pt x="3172715" y="13678"/>
                  </a:cubicBezTo>
                  <a:cubicBezTo>
                    <a:pt x="3168938" y="13678"/>
                    <a:pt x="3165877" y="10616"/>
                    <a:pt x="3165877" y="6839"/>
                  </a:cubicBezTo>
                  <a:cubicBezTo>
                    <a:pt x="3165877" y="3062"/>
                    <a:pt x="3168938" y="0"/>
                    <a:pt x="3172715" y="0"/>
                  </a:cubicBezTo>
                  <a:close/>
                  <a:moveTo>
                    <a:pt x="3144471" y="0"/>
                  </a:moveTo>
                  <a:cubicBezTo>
                    <a:pt x="3148248" y="0"/>
                    <a:pt x="3151310" y="3062"/>
                    <a:pt x="3151310" y="6839"/>
                  </a:cubicBezTo>
                  <a:cubicBezTo>
                    <a:pt x="3151310" y="10616"/>
                    <a:pt x="3148248" y="13678"/>
                    <a:pt x="3144471" y="13678"/>
                  </a:cubicBezTo>
                  <a:cubicBezTo>
                    <a:pt x="3140694" y="13678"/>
                    <a:pt x="3137632" y="10616"/>
                    <a:pt x="3137632" y="6839"/>
                  </a:cubicBezTo>
                  <a:cubicBezTo>
                    <a:pt x="3137632" y="3062"/>
                    <a:pt x="3140694" y="0"/>
                    <a:pt x="3144471" y="0"/>
                  </a:cubicBezTo>
                  <a:close/>
                  <a:moveTo>
                    <a:pt x="3116225" y="0"/>
                  </a:moveTo>
                  <a:cubicBezTo>
                    <a:pt x="3120001" y="0"/>
                    <a:pt x="3123063" y="3062"/>
                    <a:pt x="3123063" y="6839"/>
                  </a:cubicBezTo>
                  <a:cubicBezTo>
                    <a:pt x="3123063" y="10616"/>
                    <a:pt x="3120001" y="13678"/>
                    <a:pt x="3116225" y="13678"/>
                  </a:cubicBezTo>
                  <a:cubicBezTo>
                    <a:pt x="3112447" y="13678"/>
                    <a:pt x="3109386" y="10616"/>
                    <a:pt x="3109386" y="6839"/>
                  </a:cubicBezTo>
                  <a:cubicBezTo>
                    <a:pt x="3109386" y="3062"/>
                    <a:pt x="3112447" y="0"/>
                    <a:pt x="3116225" y="0"/>
                  </a:cubicBezTo>
                  <a:close/>
                  <a:moveTo>
                    <a:pt x="3087980" y="0"/>
                  </a:moveTo>
                  <a:cubicBezTo>
                    <a:pt x="3091757" y="0"/>
                    <a:pt x="3094819" y="3062"/>
                    <a:pt x="3094819" y="6839"/>
                  </a:cubicBezTo>
                  <a:cubicBezTo>
                    <a:pt x="3094819" y="10616"/>
                    <a:pt x="3091757" y="13678"/>
                    <a:pt x="3087980" y="13678"/>
                  </a:cubicBezTo>
                  <a:cubicBezTo>
                    <a:pt x="3084203" y="13678"/>
                    <a:pt x="3081141" y="10616"/>
                    <a:pt x="3081141" y="6839"/>
                  </a:cubicBezTo>
                  <a:cubicBezTo>
                    <a:pt x="3081141" y="3062"/>
                    <a:pt x="3084203" y="0"/>
                    <a:pt x="3087980" y="0"/>
                  </a:cubicBezTo>
                  <a:close/>
                  <a:moveTo>
                    <a:pt x="3059734" y="0"/>
                  </a:moveTo>
                  <a:cubicBezTo>
                    <a:pt x="3063510" y="0"/>
                    <a:pt x="3066572" y="3062"/>
                    <a:pt x="3066572" y="6839"/>
                  </a:cubicBezTo>
                  <a:cubicBezTo>
                    <a:pt x="3066572" y="10616"/>
                    <a:pt x="3063510" y="13678"/>
                    <a:pt x="3059734" y="13678"/>
                  </a:cubicBezTo>
                  <a:cubicBezTo>
                    <a:pt x="3055957" y="13678"/>
                    <a:pt x="3052895" y="10616"/>
                    <a:pt x="3052895" y="6839"/>
                  </a:cubicBezTo>
                  <a:cubicBezTo>
                    <a:pt x="3052895" y="3062"/>
                    <a:pt x="3055957" y="0"/>
                    <a:pt x="3059734" y="0"/>
                  </a:cubicBezTo>
                  <a:close/>
                  <a:moveTo>
                    <a:pt x="3031489" y="0"/>
                  </a:moveTo>
                  <a:cubicBezTo>
                    <a:pt x="3035266" y="0"/>
                    <a:pt x="3038328" y="3062"/>
                    <a:pt x="3038328" y="6839"/>
                  </a:cubicBezTo>
                  <a:cubicBezTo>
                    <a:pt x="3038328" y="10616"/>
                    <a:pt x="3035266" y="13678"/>
                    <a:pt x="3031489" y="13678"/>
                  </a:cubicBezTo>
                  <a:cubicBezTo>
                    <a:pt x="3027712" y="13678"/>
                    <a:pt x="3024650" y="10616"/>
                    <a:pt x="3024650" y="6839"/>
                  </a:cubicBezTo>
                  <a:cubicBezTo>
                    <a:pt x="3024650" y="3062"/>
                    <a:pt x="3027712" y="0"/>
                    <a:pt x="3031489" y="0"/>
                  </a:cubicBezTo>
                  <a:close/>
                  <a:moveTo>
                    <a:pt x="3003243" y="0"/>
                  </a:moveTo>
                  <a:cubicBezTo>
                    <a:pt x="3007019" y="0"/>
                    <a:pt x="3010082" y="3062"/>
                    <a:pt x="3010082" y="6839"/>
                  </a:cubicBezTo>
                  <a:cubicBezTo>
                    <a:pt x="3010082" y="10616"/>
                    <a:pt x="3007019" y="13678"/>
                    <a:pt x="3003243" y="13678"/>
                  </a:cubicBezTo>
                  <a:cubicBezTo>
                    <a:pt x="2999465" y="13678"/>
                    <a:pt x="2996404" y="10616"/>
                    <a:pt x="2996404" y="6839"/>
                  </a:cubicBezTo>
                  <a:cubicBezTo>
                    <a:pt x="2996404" y="3062"/>
                    <a:pt x="2999465" y="0"/>
                    <a:pt x="3003243" y="0"/>
                  </a:cubicBezTo>
                  <a:close/>
                  <a:moveTo>
                    <a:pt x="2974998" y="0"/>
                  </a:moveTo>
                  <a:cubicBezTo>
                    <a:pt x="2978775" y="0"/>
                    <a:pt x="2981837" y="3062"/>
                    <a:pt x="2981837" y="6839"/>
                  </a:cubicBezTo>
                  <a:cubicBezTo>
                    <a:pt x="2981837" y="10616"/>
                    <a:pt x="2978775" y="13678"/>
                    <a:pt x="2974998" y="13678"/>
                  </a:cubicBezTo>
                  <a:cubicBezTo>
                    <a:pt x="2971221" y="13678"/>
                    <a:pt x="2968159" y="10616"/>
                    <a:pt x="2968159" y="6839"/>
                  </a:cubicBezTo>
                  <a:cubicBezTo>
                    <a:pt x="2968159" y="3062"/>
                    <a:pt x="2971221" y="0"/>
                    <a:pt x="2974998" y="0"/>
                  </a:cubicBezTo>
                  <a:close/>
                  <a:moveTo>
                    <a:pt x="2946752" y="0"/>
                  </a:moveTo>
                  <a:cubicBezTo>
                    <a:pt x="2950528" y="0"/>
                    <a:pt x="2953591" y="3062"/>
                    <a:pt x="2953591" y="6839"/>
                  </a:cubicBezTo>
                  <a:cubicBezTo>
                    <a:pt x="2953591" y="10616"/>
                    <a:pt x="2950528" y="13678"/>
                    <a:pt x="2946752" y="13678"/>
                  </a:cubicBezTo>
                  <a:cubicBezTo>
                    <a:pt x="2942975" y="13678"/>
                    <a:pt x="2939913" y="10616"/>
                    <a:pt x="2939913" y="6839"/>
                  </a:cubicBezTo>
                  <a:cubicBezTo>
                    <a:pt x="2939913" y="3062"/>
                    <a:pt x="2942975" y="0"/>
                    <a:pt x="2946752" y="0"/>
                  </a:cubicBezTo>
                  <a:close/>
                  <a:moveTo>
                    <a:pt x="2918507" y="0"/>
                  </a:moveTo>
                  <a:cubicBezTo>
                    <a:pt x="2922284" y="0"/>
                    <a:pt x="2925346" y="3062"/>
                    <a:pt x="2925346" y="6839"/>
                  </a:cubicBezTo>
                  <a:cubicBezTo>
                    <a:pt x="2925346" y="10616"/>
                    <a:pt x="2922284" y="13678"/>
                    <a:pt x="2918507" y="13678"/>
                  </a:cubicBezTo>
                  <a:cubicBezTo>
                    <a:pt x="2914730" y="13678"/>
                    <a:pt x="2911668" y="10616"/>
                    <a:pt x="2911668" y="6839"/>
                  </a:cubicBezTo>
                  <a:cubicBezTo>
                    <a:pt x="2911668" y="3062"/>
                    <a:pt x="2914730" y="0"/>
                    <a:pt x="2918507" y="0"/>
                  </a:cubicBezTo>
                  <a:close/>
                  <a:moveTo>
                    <a:pt x="2890261" y="0"/>
                  </a:moveTo>
                  <a:cubicBezTo>
                    <a:pt x="2894038" y="0"/>
                    <a:pt x="2897100" y="3062"/>
                    <a:pt x="2897100" y="6839"/>
                  </a:cubicBezTo>
                  <a:cubicBezTo>
                    <a:pt x="2897100" y="10616"/>
                    <a:pt x="2894038" y="13678"/>
                    <a:pt x="2890261" y="13678"/>
                  </a:cubicBezTo>
                  <a:cubicBezTo>
                    <a:pt x="2886483" y="13678"/>
                    <a:pt x="2883422" y="10616"/>
                    <a:pt x="2883422" y="6839"/>
                  </a:cubicBezTo>
                  <a:cubicBezTo>
                    <a:pt x="2883422" y="3062"/>
                    <a:pt x="2886483" y="0"/>
                    <a:pt x="2890261" y="0"/>
                  </a:cubicBezTo>
                  <a:close/>
                  <a:moveTo>
                    <a:pt x="2862016" y="0"/>
                  </a:moveTo>
                  <a:cubicBezTo>
                    <a:pt x="2865793" y="0"/>
                    <a:pt x="2868855" y="3062"/>
                    <a:pt x="2868855" y="6839"/>
                  </a:cubicBezTo>
                  <a:cubicBezTo>
                    <a:pt x="2868855" y="10616"/>
                    <a:pt x="2865793" y="13678"/>
                    <a:pt x="2862016" y="13678"/>
                  </a:cubicBezTo>
                  <a:cubicBezTo>
                    <a:pt x="2858239" y="13678"/>
                    <a:pt x="2855177" y="10616"/>
                    <a:pt x="2855177" y="6839"/>
                  </a:cubicBezTo>
                  <a:cubicBezTo>
                    <a:pt x="2855177" y="3062"/>
                    <a:pt x="2858239" y="0"/>
                    <a:pt x="2862016" y="0"/>
                  </a:cubicBezTo>
                  <a:close/>
                  <a:moveTo>
                    <a:pt x="2833770" y="0"/>
                  </a:moveTo>
                  <a:cubicBezTo>
                    <a:pt x="2837547" y="0"/>
                    <a:pt x="2840609" y="3062"/>
                    <a:pt x="2840609" y="6839"/>
                  </a:cubicBezTo>
                  <a:cubicBezTo>
                    <a:pt x="2840609" y="10616"/>
                    <a:pt x="2837547" y="13678"/>
                    <a:pt x="2833770" y="13678"/>
                  </a:cubicBezTo>
                  <a:cubicBezTo>
                    <a:pt x="2829993" y="13678"/>
                    <a:pt x="2826931" y="10616"/>
                    <a:pt x="2826931" y="6839"/>
                  </a:cubicBezTo>
                  <a:cubicBezTo>
                    <a:pt x="2826931" y="3062"/>
                    <a:pt x="2829993" y="0"/>
                    <a:pt x="2833770" y="0"/>
                  </a:cubicBezTo>
                  <a:close/>
                  <a:moveTo>
                    <a:pt x="2805525" y="0"/>
                  </a:moveTo>
                  <a:cubicBezTo>
                    <a:pt x="2809302" y="0"/>
                    <a:pt x="2812364" y="3062"/>
                    <a:pt x="2812364" y="6839"/>
                  </a:cubicBezTo>
                  <a:cubicBezTo>
                    <a:pt x="2812364" y="10616"/>
                    <a:pt x="2809302" y="13678"/>
                    <a:pt x="2805525" y="13678"/>
                  </a:cubicBezTo>
                  <a:cubicBezTo>
                    <a:pt x="2801748" y="13678"/>
                    <a:pt x="2798686" y="10616"/>
                    <a:pt x="2798686" y="6839"/>
                  </a:cubicBezTo>
                  <a:cubicBezTo>
                    <a:pt x="2798686" y="3062"/>
                    <a:pt x="2801748" y="0"/>
                    <a:pt x="2805525" y="0"/>
                  </a:cubicBezTo>
                  <a:close/>
                  <a:moveTo>
                    <a:pt x="2777279" y="0"/>
                  </a:moveTo>
                  <a:cubicBezTo>
                    <a:pt x="2781056" y="0"/>
                    <a:pt x="2784118" y="3062"/>
                    <a:pt x="2784118" y="6839"/>
                  </a:cubicBezTo>
                  <a:cubicBezTo>
                    <a:pt x="2784118" y="10616"/>
                    <a:pt x="2781056" y="13678"/>
                    <a:pt x="2777279" y="13678"/>
                  </a:cubicBezTo>
                  <a:cubicBezTo>
                    <a:pt x="2773502" y="13678"/>
                    <a:pt x="2770440" y="10616"/>
                    <a:pt x="2770440" y="6839"/>
                  </a:cubicBezTo>
                  <a:cubicBezTo>
                    <a:pt x="2770440" y="3062"/>
                    <a:pt x="2773502" y="0"/>
                    <a:pt x="2777279" y="0"/>
                  </a:cubicBezTo>
                  <a:close/>
                  <a:moveTo>
                    <a:pt x="2749034" y="0"/>
                  </a:moveTo>
                  <a:cubicBezTo>
                    <a:pt x="2752811" y="0"/>
                    <a:pt x="2755873" y="3062"/>
                    <a:pt x="2755873" y="6839"/>
                  </a:cubicBezTo>
                  <a:cubicBezTo>
                    <a:pt x="2755873" y="10616"/>
                    <a:pt x="2752811" y="13678"/>
                    <a:pt x="2749034" y="13678"/>
                  </a:cubicBezTo>
                  <a:cubicBezTo>
                    <a:pt x="2745257" y="13678"/>
                    <a:pt x="2742195" y="10616"/>
                    <a:pt x="2742195" y="6839"/>
                  </a:cubicBezTo>
                  <a:cubicBezTo>
                    <a:pt x="2742195" y="3062"/>
                    <a:pt x="2745257" y="0"/>
                    <a:pt x="2749034" y="0"/>
                  </a:cubicBezTo>
                  <a:close/>
                  <a:moveTo>
                    <a:pt x="2720788" y="0"/>
                  </a:moveTo>
                  <a:cubicBezTo>
                    <a:pt x="2724565" y="0"/>
                    <a:pt x="2727627" y="3062"/>
                    <a:pt x="2727627" y="6839"/>
                  </a:cubicBezTo>
                  <a:cubicBezTo>
                    <a:pt x="2727627" y="10616"/>
                    <a:pt x="2724565" y="13678"/>
                    <a:pt x="2720788" y="13678"/>
                  </a:cubicBezTo>
                  <a:cubicBezTo>
                    <a:pt x="2717011" y="13678"/>
                    <a:pt x="2713949" y="10616"/>
                    <a:pt x="2713949" y="6839"/>
                  </a:cubicBezTo>
                  <a:cubicBezTo>
                    <a:pt x="2713949" y="3062"/>
                    <a:pt x="2717011" y="0"/>
                    <a:pt x="2720788" y="0"/>
                  </a:cubicBezTo>
                  <a:close/>
                  <a:moveTo>
                    <a:pt x="2692543" y="0"/>
                  </a:moveTo>
                  <a:cubicBezTo>
                    <a:pt x="2696320" y="0"/>
                    <a:pt x="2699382" y="3062"/>
                    <a:pt x="2699382" y="6839"/>
                  </a:cubicBezTo>
                  <a:cubicBezTo>
                    <a:pt x="2699382" y="10616"/>
                    <a:pt x="2696320" y="13678"/>
                    <a:pt x="2692543" y="13678"/>
                  </a:cubicBezTo>
                  <a:cubicBezTo>
                    <a:pt x="2688766" y="13678"/>
                    <a:pt x="2685704" y="10616"/>
                    <a:pt x="2685704" y="6839"/>
                  </a:cubicBezTo>
                  <a:cubicBezTo>
                    <a:pt x="2685704" y="3062"/>
                    <a:pt x="2688766" y="0"/>
                    <a:pt x="2692543" y="0"/>
                  </a:cubicBezTo>
                  <a:close/>
                  <a:moveTo>
                    <a:pt x="2664297" y="0"/>
                  </a:moveTo>
                  <a:cubicBezTo>
                    <a:pt x="2668074" y="0"/>
                    <a:pt x="2671135" y="3062"/>
                    <a:pt x="2671135" y="6839"/>
                  </a:cubicBezTo>
                  <a:cubicBezTo>
                    <a:pt x="2671135" y="10616"/>
                    <a:pt x="2668074" y="13678"/>
                    <a:pt x="2664297" y="13678"/>
                  </a:cubicBezTo>
                  <a:cubicBezTo>
                    <a:pt x="2660520" y="13678"/>
                    <a:pt x="2657458" y="10616"/>
                    <a:pt x="2657458" y="6839"/>
                  </a:cubicBezTo>
                  <a:cubicBezTo>
                    <a:pt x="2657458" y="3062"/>
                    <a:pt x="2660520" y="0"/>
                    <a:pt x="2664297" y="0"/>
                  </a:cubicBezTo>
                  <a:close/>
                  <a:moveTo>
                    <a:pt x="2636052" y="0"/>
                  </a:moveTo>
                  <a:cubicBezTo>
                    <a:pt x="2639829" y="0"/>
                    <a:pt x="2642891" y="3062"/>
                    <a:pt x="2642891" y="6839"/>
                  </a:cubicBezTo>
                  <a:cubicBezTo>
                    <a:pt x="2642891" y="10616"/>
                    <a:pt x="2639829" y="13678"/>
                    <a:pt x="2636052" y="13678"/>
                  </a:cubicBezTo>
                  <a:cubicBezTo>
                    <a:pt x="2632275" y="13678"/>
                    <a:pt x="2629213" y="10616"/>
                    <a:pt x="2629213" y="6839"/>
                  </a:cubicBezTo>
                  <a:cubicBezTo>
                    <a:pt x="2629213" y="3062"/>
                    <a:pt x="2632275" y="0"/>
                    <a:pt x="2636052" y="0"/>
                  </a:cubicBezTo>
                  <a:close/>
                  <a:moveTo>
                    <a:pt x="2607806" y="0"/>
                  </a:moveTo>
                  <a:cubicBezTo>
                    <a:pt x="2611583" y="0"/>
                    <a:pt x="2614645" y="3062"/>
                    <a:pt x="2614645" y="6839"/>
                  </a:cubicBezTo>
                  <a:cubicBezTo>
                    <a:pt x="2614645" y="10616"/>
                    <a:pt x="2611583" y="13678"/>
                    <a:pt x="2607806" y="13678"/>
                  </a:cubicBezTo>
                  <a:cubicBezTo>
                    <a:pt x="2604029" y="13678"/>
                    <a:pt x="2600967" y="10616"/>
                    <a:pt x="2600967" y="6839"/>
                  </a:cubicBezTo>
                  <a:cubicBezTo>
                    <a:pt x="2600967" y="3062"/>
                    <a:pt x="2604029" y="0"/>
                    <a:pt x="2607806" y="0"/>
                  </a:cubicBezTo>
                  <a:close/>
                  <a:moveTo>
                    <a:pt x="2579561" y="0"/>
                  </a:moveTo>
                  <a:cubicBezTo>
                    <a:pt x="2583338" y="0"/>
                    <a:pt x="2586400" y="3062"/>
                    <a:pt x="2586400" y="6839"/>
                  </a:cubicBezTo>
                  <a:cubicBezTo>
                    <a:pt x="2586400" y="10616"/>
                    <a:pt x="2583338" y="13678"/>
                    <a:pt x="2579561" y="13678"/>
                  </a:cubicBezTo>
                  <a:cubicBezTo>
                    <a:pt x="2575784" y="13678"/>
                    <a:pt x="2572722" y="10616"/>
                    <a:pt x="2572722" y="6839"/>
                  </a:cubicBezTo>
                  <a:cubicBezTo>
                    <a:pt x="2572722" y="3062"/>
                    <a:pt x="2575784" y="0"/>
                    <a:pt x="2579561" y="0"/>
                  </a:cubicBezTo>
                  <a:close/>
                  <a:moveTo>
                    <a:pt x="2551315" y="0"/>
                  </a:moveTo>
                  <a:cubicBezTo>
                    <a:pt x="2555092" y="0"/>
                    <a:pt x="2558154" y="3062"/>
                    <a:pt x="2558154" y="6839"/>
                  </a:cubicBezTo>
                  <a:cubicBezTo>
                    <a:pt x="2558154" y="10616"/>
                    <a:pt x="2555092" y="13678"/>
                    <a:pt x="2551315" y="13678"/>
                  </a:cubicBezTo>
                  <a:cubicBezTo>
                    <a:pt x="2547538" y="13678"/>
                    <a:pt x="2544476" y="10616"/>
                    <a:pt x="2544476" y="6839"/>
                  </a:cubicBezTo>
                  <a:cubicBezTo>
                    <a:pt x="2544476" y="3062"/>
                    <a:pt x="2547538" y="0"/>
                    <a:pt x="2551315" y="0"/>
                  </a:cubicBezTo>
                  <a:close/>
                  <a:moveTo>
                    <a:pt x="2523069" y="0"/>
                  </a:moveTo>
                  <a:cubicBezTo>
                    <a:pt x="2526845" y="0"/>
                    <a:pt x="2529908" y="3062"/>
                    <a:pt x="2529908" y="6839"/>
                  </a:cubicBezTo>
                  <a:cubicBezTo>
                    <a:pt x="2529908" y="10616"/>
                    <a:pt x="2526845" y="13678"/>
                    <a:pt x="2523069" y="13678"/>
                  </a:cubicBezTo>
                  <a:cubicBezTo>
                    <a:pt x="2519292" y="13678"/>
                    <a:pt x="2516230" y="10616"/>
                    <a:pt x="2516230" y="6839"/>
                  </a:cubicBezTo>
                  <a:cubicBezTo>
                    <a:pt x="2516230" y="3062"/>
                    <a:pt x="2519292" y="0"/>
                    <a:pt x="2523069" y="0"/>
                  </a:cubicBezTo>
                  <a:close/>
                  <a:moveTo>
                    <a:pt x="2494824" y="0"/>
                  </a:moveTo>
                  <a:cubicBezTo>
                    <a:pt x="2498601" y="0"/>
                    <a:pt x="2501663" y="3062"/>
                    <a:pt x="2501663" y="6839"/>
                  </a:cubicBezTo>
                  <a:cubicBezTo>
                    <a:pt x="2501663" y="10616"/>
                    <a:pt x="2498601" y="13678"/>
                    <a:pt x="2494824" y="13678"/>
                  </a:cubicBezTo>
                  <a:cubicBezTo>
                    <a:pt x="2491047" y="13678"/>
                    <a:pt x="2487985" y="10616"/>
                    <a:pt x="2487985" y="6839"/>
                  </a:cubicBezTo>
                  <a:cubicBezTo>
                    <a:pt x="2487985" y="3062"/>
                    <a:pt x="2491047" y="0"/>
                    <a:pt x="2494824" y="0"/>
                  </a:cubicBezTo>
                  <a:close/>
                  <a:moveTo>
                    <a:pt x="2466578" y="0"/>
                  </a:moveTo>
                  <a:cubicBezTo>
                    <a:pt x="2470354" y="0"/>
                    <a:pt x="2473416" y="3062"/>
                    <a:pt x="2473416" y="6839"/>
                  </a:cubicBezTo>
                  <a:cubicBezTo>
                    <a:pt x="2473416" y="10616"/>
                    <a:pt x="2470354" y="13678"/>
                    <a:pt x="2466578" y="13678"/>
                  </a:cubicBezTo>
                  <a:cubicBezTo>
                    <a:pt x="2462801" y="13678"/>
                    <a:pt x="2459739" y="10616"/>
                    <a:pt x="2459739" y="6839"/>
                  </a:cubicBezTo>
                  <a:cubicBezTo>
                    <a:pt x="2459739" y="3062"/>
                    <a:pt x="2462801" y="0"/>
                    <a:pt x="2466578" y="0"/>
                  </a:cubicBezTo>
                  <a:close/>
                  <a:moveTo>
                    <a:pt x="2438333" y="0"/>
                  </a:moveTo>
                  <a:cubicBezTo>
                    <a:pt x="2442110" y="0"/>
                    <a:pt x="2445172" y="3062"/>
                    <a:pt x="2445172" y="6839"/>
                  </a:cubicBezTo>
                  <a:cubicBezTo>
                    <a:pt x="2445172" y="10616"/>
                    <a:pt x="2442110" y="13678"/>
                    <a:pt x="2438333" y="13678"/>
                  </a:cubicBezTo>
                  <a:cubicBezTo>
                    <a:pt x="2434556" y="13678"/>
                    <a:pt x="2431494" y="10616"/>
                    <a:pt x="2431494" y="6839"/>
                  </a:cubicBezTo>
                  <a:cubicBezTo>
                    <a:pt x="2431494" y="3062"/>
                    <a:pt x="2434556" y="0"/>
                    <a:pt x="2438333" y="0"/>
                  </a:cubicBezTo>
                  <a:close/>
                  <a:moveTo>
                    <a:pt x="2410087" y="0"/>
                  </a:moveTo>
                  <a:cubicBezTo>
                    <a:pt x="2413864" y="0"/>
                    <a:pt x="2416926" y="3062"/>
                    <a:pt x="2416926" y="6839"/>
                  </a:cubicBezTo>
                  <a:cubicBezTo>
                    <a:pt x="2416926" y="10616"/>
                    <a:pt x="2413864" y="13678"/>
                    <a:pt x="2410087" y="13678"/>
                  </a:cubicBezTo>
                  <a:cubicBezTo>
                    <a:pt x="2406310" y="13678"/>
                    <a:pt x="2403248" y="10616"/>
                    <a:pt x="2403248" y="6839"/>
                  </a:cubicBezTo>
                  <a:cubicBezTo>
                    <a:pt x="2403248" y="3062"/>
                    <a:pt x="2406310" y="0"/>
                    <a:pt x="2410087" y="0"/>
                  </a:cubicBezTo>
                  <a:close/>
                  <a:moveTo>
                    <a:pt x="2381842" y="0"/>
                  </a:moveTo>
                  <a:cubicBezTo>
                    <a:pt x="2385619" y="0"/>
                    <a:pt x="2388681" y="3062"/>
                    <a:pt x="2388681" y="6839"/>
                  </a:cubicBezTo>
                  <a:cubicBezTo>
                    <a:pt x="2388681" y="10616"/>
                    <a:pt x="2385619" y="13678"/>
                    <a:pt x="2381842" y="13678"/>
                  </a:cubicBezTo>
                  <a:cubicBezTo>
                    <a:pt x="2378065" y="13678"/>
                    <a:pt x="2375003" y="10616"/>
                    <a:pt x="2375003" y="6839"/>
                  </a:cubicBezTo>
                  <a:cubicBezTo>
                    <a:pt x="2375003" y="3062"/>
                    <a:pt x="2378065" y="0"/>
                    <a:pt x="2381842" y="0"/>
                  </a:cubicBezTo>
                  <a:close/>
                  <a:moveTo>
                    <a:pt x="2353596" y="0"/>
                  </a:moveTo>
                  <a:cubicBezTo>
                    <a:pt x="2357372" y="0"/>
                    <a:pt x="2360435" y="3062"/>
                    <a:pt x="2360435" y="6839"/>
                  </a:cubicBezTo>
                  <a:cubicBezTo>
                    <a:pt x="2360435" y="10616"/>
                    <a:pt x="2357372" y="13678"/>
                    <a:pt x="2353596" y="13678"/>
                  </a:cubicBezTo>
                  <a:cubicBezTo>
                    <a:pt x="2349819" y="13678"/>
                    <a:pt x="2346757" y="10616"/>
                    <a:pt x="2346757" y="6839"/>
                  </a:cubicBezTo>
                  <a:cubicBezTo>
                    <a:pt x="2346757" y="3062"/>
                    <a:pt x="2349819" y="0"/>
                    <a:pt x="2353596" y="0"/>
                  </a:cubicBezTo>
                  <a:close/>
                  <a:moveTo>
                    <a:pt x="2325351" y="0"/>
                  </a:moveTo>
                  <a:cubicBezTo>
                    <a:pt x="2329128" y="0"/>
                    <a:pt x="2332190" y="3062"/>
                    <a:pt x="2332190" y="6839"/>
                  </a:cubicBezTo>
                  <a:cubicBezTo>
                    <a:pt x="2332190" y="10616"/>
                    <a:pt x="2329128" y="13678"/>
                    <a:pt x="2325351" y="13678"/>
                  </a:cubicBezTo>
                  <a:cubicBezTo>
                    <a:pt x="2321574" y="13678"/>
                    <a:pt x="2318512" y="10616"/>
                    <a:pt x="2318512" y="6839"/>
                  </a:cubicBezTo>
                  <a:cubicBezTo>
                    <a:pt x="2318512" y="3062"/>
                    <a:pt x="2321574" y="0"/>
                    <a:pt x="2325351" y="0"/>
                  </a:cubicBezTo>
                  <a:close/>
                  <a:moveTo>
                    <a:pt x="2297105" y="0"/>
                  </a:moveTo>
                  <a:cubicBezTo>
                    <a:pt x="2300881" y="0"/>
                    <a:pt x="2303944" y="3062"/>
                    <a:pt x="2303944" y="6839"/>
                  </a:cubicBezTo>
                  <a:cubicBezTo>
                    <a:pt x="2303944" y="10616"/>
                    <a:pt x="2300881" y="13678"/>
                    <a:pt x="2297105" y="13678"/>
                  </a:cubicBezTo>
                  <a:cubicBezTo>
                    <a:pt x="2293328" y="13678"/>
                    <a:pt x="2290266" y="10616"/>
                    <a:pt x="2290266" y="6839"/>
                  </a:cubicBezTo>
                  <a:cubicBezTo>
                    <a:pt x="2290266" y="3062"/>
                    <a:pt x="2293328" y="0"/>
                    <a:pt x="2297105" y="0"/>
                  </a:cubicBezTo>
                  <a:close/>
                  <a:moveTo>
                    <a:pt x="2268860" y="0"/>
                  </a:moveTo>
                  <a:cubicBezTo>
                    <a:pt x="2272637" y="0"/>
                    <a:pt x="2275699" y="3062"/>
                    <a:pt x="2275699" y="6839"/>
                  </a:cubicBezTo>
                  <a:cubicBezTo>
                    <a:pt x="2275699" y="10616"/>
                    <a:pt x="2272637" y="13678"/>
                    <a:pt x="2268860" y="13678"/>
                  </a:cubicBezTo>
                  <a:cubicBezTo>
                    <a:pt x="2265083" y="13678"/>
                    <a:pt x="2262021" y="10616"/>
                    <a:pt x="2262021" y="6839"/>
                  </a:cubicBezTo>
                  <a:cubicBezTo>
                    <a:pt x="2262021" y="3062"/>
                    <a:pt x="2265083" y="0"/>
                    <a:pt x="2268860" y="0"/>
                  </a:cubicBezTo>
                  <a:close/>
                  <a:moveTo>
                    <a:pt x="2240614" y="0"/>
                  </a:moveTo>
                  <a:cubicBezTo>
                    <a:pt x="2244391" y="0"/>
                    <a:pt x="2247453" y="3062"/>
                    <a:pt x="2247453" y="6839"/>
                  </a:cubicBezTo>
                  <a:cubicBezTo>
                    <a:pt x="2247453" y="10616"/>
                    <a:pt x="2244391" y="13678"/>
                    <a:pt x="2240614" y="13678"/>
                  </a:cubicBezTo>
                  <a:cubicBezTo>
                    <a:pt x="2236837" y="13678"/>
                    <a:pt x="2233775" y="10616"/>
                    <a:pt x="2233775" y="6839"/>
                  </a:cubicBezTo>
                  <a:cubicBezTo>
                    <a:pt x="2233775" y="3062"/>
                    <a:pt x="2236837" y="0"/>
                    <a:pt x="2240614" y="0"/>
                  </a:cubicBezTo>
                  <a:close/>
                  <a:moveTo>
                    <a:pt x="2212369" y="0"/>
                  </a:moveTo>
                  <a:cubicBezTo>
                    <a:pt x="2216146" y="0"/>
                    <a:pt x="2219208" y="3062"/>
                    <a:pt x="2219208" y="6839"/>
                  </a:cubicBezTo>
                  <a:cubicBezTo>
                    <a:pt x="2219208" y="10616"/>
                    <a:pt x="2216146" y="13678"/>
                    <a:pt x="2212369" y="13678"/>
                  </a:cubicBezTo>
                  <a:cubicBezTo>
                    <a:pt x="2208592" y="13678"/>
                    <a:pt x="2205530" y="10616"/>
                    <a:pt x="2205530" y="6839"/>
                  </a:cubicBezTo>
                  <a:cubicBezTo>
                    <a:pt x="2205530" y="3062"/>
                    <a:pt x="2208592" y="0"/>
                    <a:pt x="2212369" y="0"/>
                  </a:cubicBezTo>
                  <a:close/>
                  <a:moveTo>
                    <a:pt x="2184123" y="0"/>
                  </a:moveTo>
                  <a:cubicBezTo>
                    <a:pt x="2187900" y="0"/>
                    <a:pt x="2190962" y="3062"/>
                    <a:pt x="2190962" y="6839"/>
                  </a:cubicBezTo>
                  <a:cubicBezTo>
                    <a:pt x="2190962" y="10616"/>
                    <a:pt x="2187900" y="13678"/>
                    <a:pt x="2184123" y="13678"/>
                  </a:cubicBezTo>
                  <a:cubicBezTo>
                    <a:pt x="2180346" y="13678"/>
                    <a:pt x="2177284" y="10616"/>
                    <a:pt x="2177284" y="6839"/>
                  </a:cubicBezTo>
                  <a:cubicBezTo>
                    <a:pt x="2177284" y="3062"/>
                    <a:pt x="2180346" y="0"/>
                    <a:pt x="2184123" y="0"/>
                  </a:cubicBezTo>
                  <a:close/>
                  <a:moveTo>
                    <a:pt x="2155878" y="0"/>
                  </a:moveTo>
                  <a:cubicBezTo>
                    <a:pt x="2159655" y="0"/>
                    <a:pt x="2162717" y="3062"/>
                    <a:pt x="2162717" y="6839"/>
                  </a:cubicBezTo>
                  <a:cubicBezTo>
                    <a:pt x="2162717" y="10616"/>
                    <a:pt x="2159655" y="13678"/>
                    <a:pt x="2155878" y="13678"/>
                  </a:cubicBezTo>
                  <a:cubicBezTo>
                    <a:pt x="2152101" y="13678"/>
                    <a:pt x="2149039" y="10616"/>
                    <a:pt x="2149039" y="6839"/>
                  </a:cubicBezTo>
                  <a:cubicBezTo>
                    <a:pt x="2149039" y="3062"/>
                    <a:pt x="2152101" y="0"/>
                    <a:pt x="2155878" y="0"/>
                  </a:cubicBezTo>
                  <a:close/>
                  <a:moveTo>
                    <a:pt x="2127632" y="0"/>
                  </a:moveTo>
                  <a:cubicBezTo>
                    <a:pt x="2131409" y="0"/>
                    <a:pt x="2134471" y="3062"/>
                    <a:pt x="2134471" y="6839"/>
                  </a:cubicBezTo>
                  <a:cubicBezTo>
                    <a:pt x="2134471" y="10616"/>
                    <a:pt x="2131409" y="13678"/>
                    <a:pt x="2127632" y="13678"/>
                  </a:cubicBezTo>
                  <a:cubicBezTo>
                    <a:pt x="2123855" y="13678"/>
                    <a:pt x="2120793" y="10616"/>
                    <a:pt x="2120793" y="6839"/>
                  </a:cubicBezTo>
                  <a:cubicBezTo>
                    <a:pt x="2120793" y="3062"/>
                    <a:pt x="2123855" y="0"/>
                    <a:pt x="2127632" y="0"/>
                  </a:cubicBezTo>
                  <a:close/>
                  <a:moveTo>
                    <a:pt x="2099387" y="0"/>
                  </a:moveTo>
                  <a:cubicBezTo>
                    <a:pt x="2103164" y="0"/>
                    <a:pt x="2106226" y="3062"/>
                    <a:pt x="2106226" y="6839"/>
                  </a:cubicBezTo>
                  <a:cubicBezTo>
                    <a:pt x="2106226" y="10616"/>
                    <a:pt x="2103164" y="13678"/>
                    <a:pt x="2099387" y="13678"/>
                  </a:cubicBezTo>
                  <a:cubicBezTo>
                    <a:pt x="2095610" y="13678"/>
                    <a:pt x="2092548" y="10616"/>
                    <a:pt x="2092548" y="6839"/>
                  </a:cubicBezTo>
                  <a:cubicBezTo>
                    <a:pt x="2092548" y="3062"/>
                    <a:pt x="2095610" y="0"/>
                    <a:pt x="2099387" y="0"/>
                  </a:cubicBezTo>
                  <a:close/>
                  <a:moveTo>
                    <a:pt x="2071141" y="0"/>
                  </a:moveTo>
                  <a:cubicBezTo>
                    <a:pt x="2074918" y="0"/>
                    <a:pt x="2077980" y="3062"/>
                    <a:pt x="2077980" y="6839"/>
                  </a:cubicBezTo>
                  <a:cubicBezTo>
                    <a:pt x="2077980" y="10616"/>
                    <a:pt x="2074918" y="13678"/>
                    <a:pt x="2071141" y="13678"/>
                  </a:cubicBezTo>
                  <a:cubicBezTo>
                    <a:pt x="2067364" y="13678"/>
                    <a:pt x="2064302" y="10616"/>
                    <a:pt x="2064302" y="6839"/>
                  </a:cubicBezTo>
                  <a:cubicBezTo>
                    <a:pt x="2064302" y="3062"/>
                    <a:pt x="2067364" y="0"/>
                    <a:pt x="2071141" y="0"/>
                  </a:cubicBezTo>
                  <a:close/>
                  <a:moveTo>
                    <a:pt x="2042896" y="0"/>
                  </a:moveTo>
                  <a:cubicBezTo>
                    <a:pt x="2046673" y="0"/>
                    <a:pt x="2049735" y="3062"/>
                    <a:pt x="2049735" y="6839"/>
                  </a:cubicBezTo>
                  <a:cubicBezTo>
                    <a:pt x="2049735" y="10616"/>
                    <a:pt x="2046673" y="13678"/>
                    <a:pt x="2042896" y="13678"/>
                  </a:cubicBezTo>
                  <a:cubicBezTo>
                    <a:pt x="2039119" y="13678"/>
                    <a:pt x="2036057" y="10616"/>
                    <a:pt x="2036057" y="6839"/>
                  </a:cubicBezTo>
                  <a:cubicBezTo>
                    <a:pt x="2036057" y="3062"/>
                    <a:pt x="2039119" y="0"/>
                    <a:pt x="2042896" y="0"/>
                  </a:cubicBezTo>
                  <a:close/>
                  <a:moveTo>
                    <a:pt x="2014650" y="0"/>
                  </a:moveTo>
                  <a:cubicBezTo>
                    <a:pt x="2018427" y="0"/>
                    <a:pt x="2021489" y="3062"/>
                    <a:pt x="2021489" y="6839"/>
                  </a:cubicBezTo>
                  <a:cubicBezTo>
                    <a:pt x="2021489" y="10616"/>
                    <a:pt x="2018427" y="13678"/>
                    <a:pt x="2014650" y="13678"/>
                  </a:cubicBezTo>
                  <a:cubicBezTo>
                    <a:pt x="2010873" y="13678"/>
                    <a:pt x="2007811" y="10616"/>
                    <a:pt x="2007811" y="6839"/>
                  </a:cubicBezTo>
                  <a:cubicBezTo>
                    <a:pt x="2007811" y="3062"/>
                    <a:pt x="2010873" y="0"/>
                    <a:pt x="2014650" y="0"/>
                  </a:cubicBezTo>
                  <a:close/>
                  <a:moveTo>
                    <a:pt x="1986405" y="0"/>
                  </a:moveTo>
                  <a:cubicBezTo>
                    <a:pt x="1990182" y="0"/>
                    <a:pt x="1993244" y="3062"/>
                    <a:pt x="1993244" y="6839"/>
                  </a:cubicBezTo>
                  <a:cubicBezTo>
                    <a:pt x="1993244" y="10616"/>
                    <a:pt x="1990182" y="13678"/>
                    <a:pt x="1986405" y="13678"/>
                  </a:cubicBezTo>
                  <a:cubicBezTo>
                    <a:pt x="1982628" y="13678"/>
                    <a:pt x="1979566" y="10616"/>
                    <a:pt x="1979566" y="6839"/>
                  </a:cubicBezTo>
                  <a:cubicBezTo>
                    <a:pt x="1979566" y="3062"/>
                    <a:pt x="1982628" y="0"/>
                    <a:pt x="1986405" y="0"/>
                  </a:cubicBezTo>
                  <a:close/>
                  <a:moveTo>
                    <a:pt x="1958159" y="0"/>
                  </a:moveTo>
                  <a:cubicBezTo>
                    <a:pt x="1961936" y="0"/>
                    <a:pt x="1964998" y="3062"/>
                    <a:pt x="1964998" y="6839"/>
                  </a:cubicBezTo>
                  <a:cubicBezTo>
                    <a:pt x="1964998" y="10616"/>
                    <a:pt x="1961936" y="13678"/>
                    <a:pt x="1958159" y="13678"/>
                  </a:cubicBezTo>
                  <a:cubicBezTo>
                    <a:pt x="1954382" y="13678"/>
                    <a:pt x="1951320" y="10616"/>
                    <a:pt x="1951320" y="6839"/>
                  </a:cubicBezTo>
                  <a:cubicBezTo>
                    <a:pt x="1951320" y="3062"/>
                    <a:pt x="1954382" y="0"/>
                    <a:pt x="1958159" y="0"/>
                  </a:cubicBezTo>
                  <a:close/>
                  <a:moveTo>
                    <a:pt x="1929914" y="0"/>
                  </a:moveTo>
                  <a:cubicBezTo>
                    <a:pt x="1933691" y="0"/>
                    <a:pt x="1936753" y="3062"/>
                    <a:pt x="1936753" y="6839"/>
                  </a:cubicBezTo>
                  <a:cubicBezTo>
                    <a:pt x="1936753" y="10616"/>
                    <a:pt x="1933691" y="13678"/>
                    <a:pt x="1929914" y="13678"/>
                  </a:cubicBezTo>
                  <a:cubicBezTo>
                    <a:pt x="1926137" y="13678"/>
                    <a:pt x="1923075" y="10616"/>
                    <a:pt x="1923075" y="6839"/>
                  </a:cubicBezTo>
                  <a:cubicBezTo>
                    <a:pt x="1923075" y="3062"/>
                    <a:pt x="1926137" y="0"/>
                    <a:pt x="1929914" y="0"/>
                  </a:cubicBezTo>
                  <a:close/>
                  <a:moveTo>
                    <a:pt x="1901668" y="0"/>
                  </a:moveTo>
                  <a:cubicBezTo>
                    <a:pt x="1905445" y="0"/>
                    <a:pt x="1908507" y="3062"/>
                    <a:pt x="1908507" y="6839"/>
                  </a:cubicBezTo>
                  <a:cubicBezTo>
                    <a:pt x="1908507" y="10616"/>
                    <a:pt x="1905445" y="13678"/>
                    <a:pt x="1901668" y="13678"/>
                  </a:cubicBezTo>
                  <a:cubicBezTo>
                    <a:pt x="1897891" y="13678"/>
                    <a:pt x="1894829" y="10616"/>
                    <a:pt x="1894829" y="6839"/>
                  </a:cubicBezTo>
                  <a:cubicBezTo>
                    <a:pt x="1894829" y="3062"/>
                    <a:pt x="1897891" y="0"/>
                    <a:pt x="1901668" y="0"/>
                  </a:cubicBezTo>
                  <a:close/>
                  <a:moveTo>
                    <a:pt x="1873423" y="0"/>
                  </a:moveTo>
                  <a:cubicBezTo>
                    <a:pt x="1877200" y="0"/>
                    <a:pt x="1880262" y="3062"/>
                    <a:pt x="1880262" y="6839"/>
                  </a:cubicBezTo>
                  <a:cubicBezTo>
                    <a:pt x="1880262" y="10616"/>
                    <a:pt x="1877200" y="13678"/>
                    <a:pt x="1873423" y="13678"/>
                  </a:cubicBezTo>
                  <a:cubicBezTo>
                    <a:pt x="1869646" y="13678"/>
                    <a:pt x="1866584" y="10616"/>
                    <a:pt x="1866584" y="6839"/>
                  </a:cubicBezTo>
                  <a:cubicBezTo>
                    <a:pt x="1866584" y="3062"/>
                    <a:pt x="1869646" y="0"/>
                    <a:pt x="1873423" y="0"/>
                  </a:cubicBezTo>
                  <a:close/>
                  <a:moveTo>
                    <a:pt x="1845177" y="0"/>
                  </a:moveTo>
                  <a:cubicBezTo>
                    <a:pt x="1848954" y="0"/>
                    <a:pt x="1852016" y="3062"/>
                    <a:pt x="1852016" y="6839"/>
                  </a:cubicBezTo>
                  <a:cubicBezTo>
                    <a:pt x="1852016" y="10616"/>
                    <a:pt x="1848954" y="13678"/>
                    <a:pt x="1845177" y="13678"/>
                  </a:cubicBezTo>
                  <a:cubicBezTo>
                    <a:pt x="1841401" y="13678"/>
                    <a:pt x="1838339" y="10616"/>
                    <a:pt x="1838339" y="6839"/>
                  </a:cubicBezTo>
                  <a:cubicBezTo>
                    <a:pt x="1838339" y="3062"/>
                    <a:pt x="1841401" y="0"/>
                    <a:pt x="1845177" y="0"/>
                  </a:cubicBezTo>
                  <a:close/>
                  <a:moveTo>
                    <a:pt x="1816932" y="0"/>
                  </a:moveTo>
                  <a:cubicBezTo>
                    <a:pt x="1820709" y="0"/>
                    <a:pt x="1823771" y="3062"/>
                    <a:pt x="1823771" y="6839"/>
                  </a:cubicBezTo>
                  <a:cubicBezTo>
                    <a:pt x="1823771" y="10616"/>
                    <a:pt x="1820709" y="13678"/>
                    <a:pt x="1816932" y="13678"/>
                  </a:cubicBezTo>
                  <a:cubicBezTo>
                    <a:pt x="1813155" y="13678"/>
                    <a:pt x="1810093" y="10616"/>
                    <a:pt x="1810093" y="6839"/>
                  </a:cubicBezTo>
                  <a:cubicBezTo>
                    <a:pt x="1810093" y="3062"/>
                    <a:pt x="1813155" y="0"/>
                    <a:pt x="1816932" y="0"/>
                  </a:cubicBezTo>
                  <a:close/>
                  <a:moveTo>
                    <a:pt x="1788687" y="0"/>
                  </a:moveTo>
                  <a:cubicBezTo>
                    <a:pt x="1792464" y="0"/>
                    <a:pt x="1795526" y="3062"/>
                    <a:pt x="1795526" y="6839"/>
                  </a:cubicBezTo>
                  <a:cubicBezTo>
                    <a:pt x="1795526" y="10616"/>
                    <a:pt x="1792464" y="13678"/>
                    <a:pt x="1788687" y="13678"/>
                  </a:cubicBezTo>
                  <a:cubicBezTo>
                    <a:pt x="1784910" y="13678"/>
                    <a:pt x="1781848" y="10616"/>
                    <a:pt x="1781848" y="6839"/>
                  </a:cubicBezTo>
                  <a:cubicBezTo>
                    <a:pt x="1781848" y="3062"/>
                    <a:pt x="1784910" y="0"/>
                    <a:pt x="1788687" y="0"/>
                  </a:cubicBezTo>
                  <a:close/>
                  <a:moveTo>
                    <a:pt x="1760441" y="0"/>
                  </a:moveTo>
                  <a:cubicBezTo>
                    <a:pt x="1764218" y="0"/>
                    <a:pt x="1767280" y="3062"/>
                    <a:pt x="1767280" y="6839"/>
                  </a:cubicBezTo>
                  <a:cubicBezTo>
                    <a:pt x="1767280" y="10616"/>
                    <a:pt x="1764218" y="13678"/>
                    <a:pt x="1760441" y="13678"/>
                  </a:cubicBezTo>
                  <a:cubicBezTo>
                    <a:pt x="1756664" y="13678"/>
                    <a:pt x="1753603" y="10616"/>
                    <a:pt x="1753603" y="6839"/>
                  </a:cubicBezTo>
                  <a:cubicBezTo>
                    <a:pt x="1753603" y="3062"/>
                    <a:pt x="1756664" y="0"/>
                    <a:pt x="1760441" y="0"/>
                  </a:cubicBezTo>
                  <a:close/>
                  <a:moveTo>
                    <a:pt x="1732196" y="0"/>
                  </a:moveTo>
                  <a:cubicBezTo>
                    <a:pt x="1735973" y="0"/>
                    <a:pt x="1739035" y="3062"/>
                    <a:pt x="1739035" y="6839"/>
                  </a:cubicBezTo>
                  <a:cubicBezTo>
                    <a:pt x="1739035" y="10616"/>
                    <a:pt x="1735973" y="13678"/>
                    <a:pt x="1732196" y="13678"/>
                  </a:cubicBezTo>
                  <a:cubicBezTo>
                    <a:pt x="1728419" y="13678"/>
                    <a:pt x="1725357" y="10616"/>
                    <a:pt x="1725357" y="6839"/>
                  </a:cubicBezTo>
                  <a:cubicBezTo>
                    <a:pt x="1725357" y="3062"/>
                    <a:pt x="1728419" y="0"/>
                    <a:pt x="1732196" y="0"/>
                  </a:cubicBezTo>
                  <a:close/>
                  <a:moveTo>
                    <a:pt x="1703950" y="0"/>
                  </a:moveTo>
                  <a:lnTo>
                    <a:pt x="1703972" y="22"/>
                  </a:lnTo>
                  <a:lnTo>
                    <a:pt x="1703994" y="0"/>
                  </a:lnTo>
                  <a:cubicBezTo>
                    <a:pt x="1707771" y="0"/>
                    <a:pt x="1710832" y="3062"/>
                    <a:pt x="1710832" y="6839"/>
                  </a:cubicBezTo>
                  <a:cubicBezTo>
                    <a:pt x="1710832" y="10616"/>
                    <a:pt x="1707771" y="13678"/>
                    <a:pt x="1703994" y="13678"/>
                  </a:cubicBezTo>
                  <a:lnTo>
                    <a:pt x="1703972" y="13656"/>
                  </a:lnTo>
                  <a:lnTo>
                    <a:pt x="1703950" y="13678"/>
                  </a:lnTo>
                  <a:cubicBezTo>
                    <a:pt x="1700173" y="13678"/>
                    <a:pt x="1697111" y="10616"/>
                    <a:pt x="1697111" y="6839"/>
                  </a:cubicBezTo>
                  <a:cubicBezTo>
                    <a:pt x="1697111" y="3062"/>
                    <a:pt x="1700173" y="0"/>
                    <a:pt x="1703950" y="0"/>
                  </a:cubicBezTo>
                  <a:close/>
                  <a:moveTo>
                    <a:pt x="1675732" y="0"/>
                  </a:moveTo>
                  <a:cubicBezTo>
                    <a:pt x="1679509" y="0"/>
                    <a:pt x="1682571" y="3062"/>
                    <a:pt x="1682571" y="6839"/>
                  </a:cubicBezTo>
                  <a:cubicBezTo>
                    <a:pt x="1682571" y="10616"/>
                    <a:pt x="1679509" y="13678"/>
                    <a:pt x="1675732" y="13678"/>
                  </a:cubicBezTo>
                  <a:cubicBezTo>
                    <a:pt x="1671955" y="13678"/>
                    <a:pt x="1668894" y="10616"/>
                    <a:pt x="1668894" y="6839"/>
                  </a:cubicBezTo>
                  <a:cubicBezTo>
                    <a:pt x="1668894" y="3062"/>
                    <a:pt x="1671955" y="0"/>
                    <a:pt x="1675732" y="0"/>
                  </a:cubicBezTo>
                  <a:close/>
                  <a:moveTo>
                    <a:pt x="1647494" y="0"/>
                  </a:moveTo>
                  <a:cubicBezTo>
                    <a:pt x="1651271" y="0"/>
                    <a:pt x="1654333" y="3062"/>
                    <a:pt x="1654333" y="6839"/>
                  </a:cubicBezTo>
                  <a:cubicBezTo>
                    <a:pt x="1654333" y="10616"/>
                    <a:pt x="1651271" y="13678"/>
                    <a:pt x="1647494" y="13678"/>
                  </a:cubicBezTo>
                  <a:cubicBezTo>
                    <a:pt x="1643717" y="13678"/>
                    <a:pt x="1640656" y="10616"/>
                    <a:pt x="1640656" y="6839"/>
                  </a:cubicBezTo>
                  <a:cubicBezTo>
                    <a:pt x="1640656" y="3062"/>
                    <a:pt x="1643717" y="0"/>
                    <a:pt x="1647494" y="0"/>
                  </a:cubicBezTo>
                  <a:close/>
                  <a:moveTo>
                    <a:pt x="1619250" y="0"/>
                  </a:moveTo>
                  <a:cubicBezTo>
                    <a:pt x="1623027" y="0"/>
                    <a:pt x="1626088" y="3062"/>
                    <a:pt x="1626088" y="6839"/>
                  </a:cubicBezTo>
                  <a:cubicBezTo>
                    <a:pt x="1626088" y="10616"/>
                    <a:pt x="1623027" y="13678"/>
                    <a:pt x="1619250" y="13678"/>
                  </a:cubicBezTo>
                  <a:cubicBezTo>
                    <a:pt x="1615473" y="13678"/>
                    <a:pt x="1612411" y="10616"/>
                    <a:pt x="1612411" y="6839"/>
                  </a:cubicBezTo>
                  <a:cubicBezTo>
                    <a:pt x="1612411" y="3062"/>
                    <a:pt x="1615473" y="0"/>
                    <a:pt x="1619250" y="0"/>
                  </a:cubicBezTo>
                  <a:close/>
                  <a:moveTo>
                    <a:pt x="1591003" y="0"/>
                  </a:moveTo>
                  <a:cubicBezTo>
                    <a:pt x="1594780" y="0"/>
                    <a:pt x="1597842" y="3062"/>
                    <a:pt x="1597842" y="6839"/>
                  </a:cubicBezTo>
                  <a:cubicBezTo>
                    <a:pt x="1597842" y="10616"/>
                    <a:pt x="1594780" y="13678"/>
                    <a:pt x="1591003" y="13678"/>
                  </a:cubicBezTo>
                  <a:cubicBezTo>
                    <a:pt x="1587226" y="13678"/>
                    <a:pt x="1584164" y="10616"/>
                    <a:pt x="1584164" y="6839"/>
                  </a:cubicBezTo>
                  <a:cubicBezTo>
                    <a:pt x="1584164" y="3062"/>
                    <a:pt x="1587226" y="0"/>
                    <a:pt x="1591003" y="0"/>
                  </a:cubicBezTo>
                  <a:close/>
                  <a:moveTo>
                    <a:pt x="1562759" y="0"/>
                  </a:moveTo>
                  <a:cubicBezTo>
                    <a:pt x="1566536" y="0"/>
                    <a:pt x="1569598" y="3062"/>
                    <a:pt x="1569598" y="6839"/>
                  </a:cubicBezTo>
                  <a:cubicBezTo>
                    <a:pt x="1569598" y="10616"/>
                    <a:pt x="1566536" y="13678"/>
                    <a:pt x="1562759" y="13678"/>
                  </a:cubicBezTo>
                  <a:cubicBezTo>
                    <a:pt x="1558982" y="13678"/>
                    <a:pt x="1555920" y="10616"/>
                    <a:pt x="1555920" y="6839"/>
                  </a:cubicBezTo>
                  <a:cubicBezTo>
                    <a:pt x="1555920" y="3062"/>
                    <a:pt x="1558982" y="0"/>
                    <a:pt x="1562759" y="0"/>
                  </a:cubicBezTo>
                  <a:close/>
                  <a:moveTo>
                    <a:pt x="1534512" y="0"/>
                  </a:moveTo>
                  <a:cubicBezTo>
                    <a:pt x="1538289" y="0"/>
                    <a:pt x="1541351" y="3062"/>
                    <a:pt x="1541351" y="6839"/>
                  </a:cubicBezTo>
                  <a:cubicBezTo>
                    <a:pt x="1541351" y="10616"/>
                    <a:pt x="1538289" y="13678"/>
                    <a:pt x="1534512" y="13678"/>
                  </a:cubicBezTo>
                  <a:cubicBezTo>
                    <a:pt x="1530735" y="13678"/>
                    <a:pt x="1527673" y="10616"/>
                    <a:pt x="1527673" y="6839"/>
                  </a:cubicBezTo>
                  <a:cubicBezTo>
                    <a:pt x="1527673" y="3062"/>
                    <a:pt x="1530735" y="0"/>
                    <a:pt x="1534512" y="0"/>
                  </a:cubicBezTo>
                  <a:close/>
                  <a:moveTo>
                    <a:pt x="1506268" y="0"/>
                  </a:moveTo>
                  <a:cubicBezTo>
                    <a:pt x="1510045" y="0"/>
                    <a:pt x="1513107" y="3062"/>
                    <a:pt x="1513107" y="6839"/>
                  </a:cubicBezTo>
                  <a:cubicBezTo>
                    <a:pt x="1513107" y="10616"/>
                    <a:pt x="1510045" y="13678"/>
                    <a:pt x="1506268" y="13678"/>
                  </a:cubicBezTo>
                  <a:cubicBezTo>
                    <a:pt x="1502491" y="13678"/>
                    <a:pt x="1499429" y="10616"/>
                    <a:pt x="1499429" y="6839"/>
                  </a:cubicBezTo>
                  <a:cubicBezTo>
                    <a:pt x="1499429" y="3062"/>
                    <a:pt x="1502491" y="0"/>
                    <a:pt x="1506268" y="0"/>
                  </a:cubicBezTo>
                  <a:close/>
                  <a:moveTo>
                    <a:pt x="1478021" y="0"/>
                  </a:moveTo>
                  <a:cubicBezTo>
                    <a:pt x="1481798" y="0"/>
                    <a:pt x="1484860" y="3062"/>
                    <a:pt x="1484860" y="6839"/>
                  </a:cubicBezTo>
                  <a:cubicBezTo>
                    <a:pt x="1484860" y="10616"/>
                    <a:pt x="1481798" y="13678"/>
                    <a:pt x="1478021" y="13678"/>
                  </a:cubicBezTo>
                  <a:cubicBezTo>
                    <a:pt x="1474244" y="13678"/>
                    <a:pt x="1471183" y="10616"/>
                    <a:pt x="1471183" y="6839"/>
                  </a:cubicBezTo>
                  <a:cubicBezTo>
                    <a:pt x="1471183" y="3062"/>
                    <a:pt x="1474244" y="0"/>
                    <a:pt x="1478021" y="0"/>
                  </a:cubicBezTo>
                  <a:close/>
                  <a:moveTo>
                    <a:pt x="1449777" y="0"/>
                  </a:moveTo>
                  <a:cubicBezTo>
                    <a:pt x="1453554" y="0"/>
                    <a:pt x="1456616" y="3062"/>
                    <a:pt x="1456616" y="6839"/>
                  </a:cubicBezTo>
                  <a:cubicBezTo>
                    <a:pt x="1456616" y="10616"/>
                    <a:pt x="1453554" y="13678"/>
                    <a:pt x="1449777" y="13678"/>
                  </a:cubicBezTo>
                  <a:cubicBezTo>
                    <a:pt x="1446000" y="13678"/>
                    <a:pt x="1442938" y="10616"/>
                    <a:pt x="1442938" y="6839"/>
                  </a:cubicBezTo>
                  <a:cubicBezTo>
                    <a:pt x="1442938" y="3062"/>
                    <a:pt x="1446000" y="0"/>
                    <a:pt x="1449777" y="0"/>
                  </a:cubicBezTo>
                  <a:close/>
                  <a:moveTo>
                    <a:pt x="1421530" y="0"/>
                  </a:moveTo>
                  <a:cubicBezTo>
                    <a:pt x="1425307" y="0"/>
                    <a:pt x="1428369" y="3062"/>
                    <a:pt x="1428369" y="6839"/>
                  </a:cubicBezTo>
                  <a:cubicBezTo>
                    <a:pt x="1428369" y="10616"/>
                    <a:pt x="1425307" y="13678"/>
                    <a:pt x="1421530" y="13678"/>
                  </a:cubicBezTo>
                  <a:cubicBezTo>
                    <a:pt x="1417753" y="13678"/>
                    <a:pt x="1414692" y="10616"/>
                    <a:pt x="1414692" y="6839"/>
                  </a:cubicBezTo>
                  <a:cubicBezTo>
                    <a:pt x="1414692" y="3062"/>
                    <a:pt x="1417753" y="0"/>
                    <a:pt x="1421530" y="0"/>
                  </a:cubicBezTo>
                  <a:close/>
                  <a:moveTo>
                    <a:pt x="1393286" y="0"/>
                  </a:moveTo>
                  <a:cubicBezTo>
                    <a:pt x="1397063" y="0"/>
                    <a:pt x="1400125" y="3062"/>
                    <a:pt x="1400125" y="6839"/>
                  </a:cubicBezTo>
                  <a:cubicBezTo>
                    <a:pt x="1400125" y="10616"/>
                    <a:pt x="1397063" y="13678"/>
                    <a:pt x="1393286" y="13678"/>
                  </a:cubicBezTo>
                  <a:cubicBezTo>
                    <a:pt x="1389509" y="13678"/>
                    <a:pt x="1386447" y="10616"/>
                    <a:pt x="1386447" y="6839"/>
                  </a:cubicBezTo>
                  <a:cubicBezTo>
                    <a:pt x="1386447" y="3062"/>
                    <a:pt x="1389509" y="0"/>
                    <a:pt x="1393286" y="0"/>
                  </a:cubicBezTo>
                  <a:close/>
                  <a:moveTo>
                    <a:pt x="1365040" y="0"/>
                  </a:moveTo>
                  <a:cubicBezTo>
                    <a:pt x="1368817" y="0"/>
                    <a:pt x="1371878" y="3062"/>
                    <a:pt x="1371878" y="6839"/>
                  </a:cubicBezTo>
                  <a:cubicBezTo>
                    <a:pt x="1371878" y="10616"/>
                    <a:pt x="1368817" y="13678"/>
                    <a:pt x="1365040" y="13678"/>
                  </a:cubicBezTo>
                  <a:cubicBezTo>
                    <a:pt x="1361263" y="13678"/>
                    <a:pt x="1358201" y="10616"/>
                    <a:pt x="1358201" y="6839"/>
                  </a:cubicBezTo>
                  <a:cubicBezTo>
                    <a:pt x="1358201" y="3062"/>
                    <a:pt x="1361263" y="0"/>
                    <a:pt x="1365040" y="0"/>
                  </a:cubicBezTo>
                  <a:close/>
                  <a:moveTo>
                    <a:pt x="1336795" y="0"/>
                  </a:moveTo>
                  <a:cubicBezTo>
                    <a:pt x="1340572" y="0"/>
                    <a:pt x="1343634" y="3062"/>
                    <a:pt x="1343634" y="6839"/>
                  </a:cubicBezTo>
                  <a:cubicBezTo>
                    <a:pt x="1343634" y="10616"/>
                    <a:pt x="1340572" y="13678"/>
                    <a:pt x="1336795" y="13678"/>
                  </a:cubicBezTo>
                  <a:cubicBezTo>
                    <a:pt x="1333018" y="13678"/>
                    <a:pt x="1329956" y="10616"/>
                    <a:pt x="1329956" y="6839"/>
                  </a:cubicBezTo>
                  <a:cubicBezTo>
                    <a:pt x="1329956" y="3062"/>
                    <a:pt x="1333018" y="0"/>
                    <a:pt x="1336795" y="0"/>
                  </a:cubicBezTo>
                  <a:close/>
                  <a:moveTo>
                    <a:pt x="1308549" y="0"/>
                  </a:moveTo>
                  <a:cubicBezTo>
                    <a:pt x="1312325" y="0"/>
                    <a:pt x="1315387" y="3062"/>
                    <a:pt x="1315387" y="6839"/>
                  </a:cubicBezTo>
                  <a:cubicBezTo>
                    <a:pt x="1315387" y="10616"/>
                    <a:pt x="1312325" y="13678"/>
                    <a:pt x="1308549" y="13678"/>
                  </a:cubicBezTo>
                  <a:cubicBezTo>
                    <a:pt x="1304772" y="13678"/>
                    <a:pt x="1301710" y="10616"/>
                    <a:pt x="1301710" y="6839"/>
                  </a:cubicBezTo>
                  <a:cubicBezTo>
                    <a:pt x="1301710" y="3062"/>
                    <a:pt x="1304772" y="0"/>
                    <a:pt x="1308549" y="0"/>
                  </a:cubicBezTo>
                  <a:close/>
                  <a:moveTo>
                    <a:pt x="1280304" y="0"/>
                  </a:moveTo>
                  <a:cubicBezTo>
                    <a:pt x="1284081" y="0"/>
                    <a:pt x="1287143" y="3062"/>
                    <a:pt x="1287143" y="6839"/>
                  </a:cubicBezTo>
                  <a:cubicBezTo>
                    <a:pt x="1287143" y="10616"/>
                    <a:pt x="1284081" y="13678"/>
                    <a:pt x="1280304" y="13678"/>
                  </a:cubicBezTo>
                  <a:cubicBezTo>
                    <a:pt x="1276527" y="13678"/>
                    <a:pt x="1273465" y="10616"/>
                    <a:pt x="1273465" y="6839"/>
                  </a:cubicBezTo>
                  <a:cubicBezTo>
                    <a:pt x="1273465" y="3062"/>
                    <a:pt x="1276527" y="0"/>
                    <a:pt x="1280304" y="0"/>
                  </a:cubicBezTo>
                  <a:close/>
                  <a:moveTo>
                    <a:pt x="1252057" y="0"/>
                  </a:moveTo>
                  <a:cubicBezTo>
                    <a:pt x="1255835" y="0"/>
                    <a:pt x="1258896" y="3062"/>
                    <a:pt x="1258896" y="6839"/>
                  </a:cubicBezTo>
                  <a:cubicBezTo>
                    <a:pt x="1258896" y="10616"/>
                    <a:pt x="1255835" y="13678"/>
                    <a:pt x="1252057" y="13678"/>
                  </a:cubicBezTo>
                  <a:cubicBezTo>
                    <a:pt x="1248281" y="13678"/>
                    <a:pt x="1245219" y="10616"/>
                    <a:pt x="1245219" y="6839"/>
                  </a:cubicBezTo>
                  <a:cubicBezTo>
                    <a:pt x="1245219" y="3062"/>
                    <a:pt x="1248281" y="0"/>
                    <a:pt x="1252057" y="0"/>
                  </a:cubicBezTo>
                  <a:close/>
                  <a:moveTo>
                    <a:pt x="1223813" y="0"/>
                  </a:moveTo>
                  <a:cubicBezTo>
                    <a:pt x="1227590" y="0"/>
                    <a:pt x="1230652" y="3062"/>
                    <a:pt x="1230652" y="6839"/>
                  </a:cubicBezTo>
                  <a:cubicBezTo>
                    <a:pt x="1230652" y="10616"/>
                    <a:pt x="1227590" y="13678"/>
                    <a:pt x="1223813" y="13678"/>
                  </a:cubicBezTo>
                  <a:cubicBezTo>
                    <a:pt x="1220036" y="13678"/>
                    <a:pt x="1216974" y="10616"/>
                    <a:pt x="1216974" y="6839"/>
                  </a:cubicBezTo>
                  <a:cubicBezTo>
                    <a:pt x="1216974" y="3062"/>
                    <a:pt x="1220036" y="0"/>
                    <a:pt x="1223813" y="0"/>
                  </a:cubicBezTo>
                  <a:close/>
                  <a:moveTo>
                    <a:pt x="1195566" y="0"/>
                  </a:moveTo>
                  <a:cubicBezTo>
                    <a:pt x="1199344" y="0"/>
                    <a:pt x="1202405" y="3062"/>
                    <a:pt x="1202405" y="6839"/>
                  </a:cubicBezTo>
                  <a:cubicBezTo>
                    <a:pt x="1202405" y="10616"/>
                    <a:pt x="1199344" y="13678"/>
                    <a:pt x="1195566" y="13678"/>
                  </a:cubicBezTo>
                  <a:cubicBezTo>
                    <a:pt x="1191790" y="13678"/>
                    <a:pt x="1188728" y="10616"/>
                    <a:pt x="1188728" y="6839"/>
                  </a:cubicBezTo>
                  <a:cubicBezTo>
                    <a:pt x="1188728" y="3062"/>
                    <a:pt x="1191790" y="0"/>
                    <a:pt x="1195566" y="0"/>
                  </a:cubicBezTo>
                  <a:close/>
                  <a:moveTo>
                    <a:pt x="1167322" y="0"/>
                  </a:moveTo>
                  <a:cubicBezTo>
                    <a:pt x="1171099" y="0"/>
                    <a:pt x="1174161" y="3062"/>
                    <a:pt x="1174161" y="6839"/>
                  </a:cubicBezTo>
                  <a:cubicBezTo>
                    <a:pt x="1174161" y="10616"/>
                    <a:pt x="1171099" y="13678"/>
                    <a:pt x="1167322" y="13678"/>
                  </a:cubicBezTo>
                  <a:cubicBezTo>
                    <a:pt x="1163545" y="13678"/>
                    <a:pt x="1160483" y="10616"/>
                    <a:pt x="1160483" y="6839"/>
                  </a:cubicBezTo>
                  <a:cubicBezTo>
                    <a:pt x="1160483" y="3062"/>
                    <a:pt x="1163545" y="0"/>
                    <a:pt x="1167322" y="0"/>
                  </a:cubicBezTo>
                  <a:close/>
                  <a:moveTo>
                    <a:pt x="1139076" y="0"/>
                  </a:moveTo>
                  <a:cubicBezTo>
                    <a:pt x="1142853" y="0"/>
                    <a:pt x="1145915" y="3062"/>
                    <a:pt x="1145915" y="6839"/>
                  </a:cubicBezTo>
                  <a:cubicBezTo>
                    <a:pt x="1145915" y="10616"/>
                    <a:pt x="1142853" y="13678"/>
                    <a:pt x="1139076" y="13678"/>
                  </a:cubicBezTo>
                  <a:cubicBezTo>
                    <a:pt x="1135299" y="13678"/>
                    <a:pt x="1132237" y="10616"/>
                    <a:pt x="1132237" y="6839"/>
                  </a:cubicBezTo>
                  <a:cubicBezTo>
                    <a:pt x="1132237" y="3062"/>
                    <a:pt x="1135299" y="0"/>
                    <a:pt x="1139076" y="0"/>
                  </a:cubicBezTo>
                  <a:close/>
                  <a:moveTo>
                    <a:pt x="1110831" y="0"/>
                  </a:moveTo>
                  <a:cubicBezTo>
                    <a:pt x="1114608" y="0"/>
                    <a:pt x="1117670" y="3062"/>
                    <a:pt x="1117670" y="6839"/>
                  </a:cubicBezTo>
                  <a:cubicBezTo>
                    <a:pt x="1117670" y="10616"/>
                    <a:pt x="1114608" y="13678"/>
                    <a:pt x="1110831" y="13678"/>
                  </a:cubicBezTo>
                  <a:cubicBezTo>
                    <a:pt x="1107054" y="13678"/>
                    <a:pt x="1103992" y="10616"/>
                    <a:pt x="1103992" y="6839"/>
                  </a:cubicBezTo>
                  <a:cubicBezTo>
                    <a:pt x="1103992" y="3062"/>
                    <a:pt x="1107054" y="0"/>
                    <a:pt x="1110831" y="0"/>
                  </a:cubicBezTo>
                  <a:close/>
                  <a:moveTo>
                    <a:pt x="1082585" y="0"/>
                  </a:moveTo>
                  <a:cubicBezTo>
                    <a:pt x="1086362" y="0"/>
                    <a:pt x="1089424" y="3062"/>
                    <a:pt x="1089424" y="6839"/>
                  </a:cubicBezTo>
                  <a:cubicBezTo>
                    <a:pt x="1089424" y="10616"/>
                    <a:pt x="1086362" y="13678"/>
                    <a:pt x="1082585" y="13678"/>
                  </a:cubicBezTo>
                  <a:cubicBezTo>
                    <a:pt x="1078807" y="13678"/>
                    <a:pt x="1075746" y="10616"/>
                    <a:pt x="1075746" y="6839"/>
                  </a:cubicBezTo>
                  <a:cubicBezTo>
                    <a:pt x="1075746" y="3062"/>
                    <a:pt x="1078807" y="0"/>
                    <a:pt x="1082585" y="0"/>
                  </a:cubicBezTo>
                  <a:close/>
                  <a:moveTo>
                    <a:pt x="1054340" y="0"/>
                  </a:moveTo>
                  <a:cubicBezTo>
                    <a:pt x="1058117" y="0"/>
                    <a:pt x="1061179" y="3062"/>
                    <a:pt x="1061179" y="6839"/>
                  </a:cubicBezTo>
                  <a:cubicBezTo>
                    <a:pt x="1061179" y="10616"/>
                    <a:pt x="1058117" y="13678"/>
                    <a:pt x="1054340" y="13678"/>
                  </a:cubicBezTo>
                  <a:cubicBezTo>
                    <a:pt x="1050563" y="13678"/>
                    <a:pt x="1047501" y="10616"/>
                    <a:pt x="1047501" y="6839"/>
                  </a:cubicBezTo>
                  <a:cubicBezTo>
                    <a:pt x="1047501" y="3062"/>
                    <a:pt x="1050563" y="0"/>
                    <a:pt x="1054340" y="0"/>
                  </a:cubicBezTo>
                  <a:close/>
                  <a:moveTo>
                    <a:pt x="1026094" y="0"/>
                  </a:moveTo>
                  <a:cubicBezTo>
                    <a:pt x="1029871" y="0"/>
                    <a:pt x="1032933" y="3062"/>
                    <a:pt x="1032933" y="6839"/>
                  </a:cubicBezTo>
                  <a:cubicBezTo>
                    <a:pt x="1032933" y="10616"/>
                    <a:pt x="1029871" y="13678"/>
                    <a:pt x="1026094" y="13678"/>
                  </a:cubicBezTo>
                  <a:cubicBezTo>
                    <a:pt x="1022317" y="13678"/>
                    <a:pt x="1019255" y="10616"/>
                    <a:pt x="1019255" y="6839"/>
                  </a:cubicBezTo>
                  <a:cubicBezTo>
                    <a:pt x="1019255" y="3062"/>
                    <a:pt x="1022317" y="0"/>
                    <a:pt x="1026094" y="0"/>
                  </a:cubicBezTo>
                  <a:close/>
                  <a:moveTo>
                    <a:pt x="997849" y="0"/>
                  </a:moveTo>
                  <a:cubicBezTo>
                    <a:pt x="1001626" y="0"/>
                    <a:pt x="1004688" y="3062"/>
                    <a:pt x="1004688" y="6839"/>
                  </a:cubicBezTo>
                  <a:cubicBezTo>
                    <a:pt x="1004688" y="10616"/>
                    <a:pt x="1001626" y="13678"/>
                    <a:pt x="997849" y="13678"/>
                  </a:cubicBezTo>
                  <a:cubicBezTo>
                    <a:pt x="994072" y="13678"/>
                    <a:pt x="991010" y="10616"/>
                    <a:pt x="991010" y="6839"/>
                  </a:cubicBezTo>
                  <a:cubicBezTo>
                    <a:pt x="991010" y="3062"/>
                    <a:pt x="994072" y="0"/>
                    <a:pt x="997849" y="0"/>
                  </a:cubicBezTo>
                  <a:close/>
                  <a:moveTo>
                    <a:pt x="969603" y="0"/>
                  </a:moveTo>
                  <a:cubicBezTo>
                    <a:pt x="973380" y="0"/>
                    <a:pt x="976442" y="3062"/>
                    <a:pt x="976442" y="6839"/>
                  </a:cubicBezTo>
                  <a:cubicBezTo>
                    <a:pt x="976442" y="10616"/>
                    <a:pt x="973380" y="13678"/>
                    <a:pt x="969603" y="13678"/>
                  </a:cubicBezTo>
                  <a:cubicBezTo>
                    <a:pt x="965826" y="13678"/>
                    <a:pt x="962764" y="10616"/>
                    <a:pt x="962764" y="6839"/>
                  </a:cubicBezTo>
                  <a:cubicBezTo>
                    <a:pt x="962764" y="3062"/>
                    <a:pt x="965826" y="0"/>
                    <a:pt x="969603" y="0"/>
                  </a:cubicBezTo>
                  <a:close/>
                  <a:moveTo>
                    <a:pt x="941358" y="0"/>
                  </a:moveTo>
                  <a:cubicBezTo>
                    <a:pt x="945135" y="0"/>
                    <a:pt x="948197" y="3062"/>
                    <a:pt x="948197" y="6839"/>
                  </a:cubicBezTo>
                  <a:cubicBezTo>
                    <a:pt x="948197" y="10616"/>
                    <a:pt x="945135" y="13678"/>
                    <a:pt x="941358" y="13678"/>
                  </a:cubicBezTo>
                  <a:cubicBezTo>
                    <a:pt x="937581" y="13678"/>
                    <a:pt x="934519" y="10616"/>
                    <a:pt x="934519" y="6839"/>
                  </a:cubicBezTo>
                  <a:cubicBezTo>
                    <a:pt x="934519" y="3062"/>
                    <a:pt x="937581" y="0"/>
                    <a:pt x="941358" y="0"/>
                  </a:cubicBezTo>
                  <a:close/>
                  <a:moveTo>
                    <a:pt x="913112" y="0"/>
                  </a:moveTo>
                  <a:cubicBezTo>
                    <a:pt x="916889" y="0"/>
                    <a:pt x="919951" y="3062"/>
                    <a:pt x="919951" y="6839"/>
                  </a:cubicBezTo>
                  <a:cubicBezTo>
                    <a:pt x="919951" y="10616"/>
                    <a:pt x="916889" y="13678"/>
                    <a:pt x="913112" y="13678"/>
                  </a:cubicBezTo>
                  <a:cubicBezTo>
                    <a:pt x="909335" y="13678"/>
                    <a:pt x="906273" y="10616"/>
                    <a:pt x="906273" y="6839"/>
                  </a:cubicBezTo>
                  <a:cubicBezTo>
                    <a:pt x="906273" y="3062"/>
                    <a:pt x="909335" y="0"/>
                    <a:pt x="913112" y="0"/>
                  </a:cubicBezTo>
                  <a:close/>
                  <a:moveTo>
                    <a:pt x="884867" y="0"/>
                  </a:moveTo>
                  <a:cubicBezTo>
                    <a:pt x="888644" y="0"/>
                    <a:pt x="891706" y="3062"/>
                    <a:pt x="891706" y="6839"/>
                  </a:cubicBezTo>
                  <a:cubicBezTo>
                    <a:pt x="891706" y="10616"/>
                    <a:pt x="888644" y="13678"/>
                    <a:pt x="884867" y="13678"/>
                  </a:cubicBezTo>
                  <a:cubicBezTo>
                    <a:pt x="881090" y="13678"/>
                    <a:pt x="878028" y="10616"/>
                    <a:pt x="878028" y="6839"/>
                  </a:cubicBezTo>
                  <a:cubicBezTo>
                    <a:pt x="878028" y="3062"/>
                    <a:pt x="881090" y="0"/>
                    <a:pt x="884867" y="0"/>
                  </a:cubicBezTo>
                  <a:close/>
                  <a:moveTo>
                    <a:pt x="856621" y="0"/>
                  </a:moveTo>
                  <a:cubicBezTo>
                    <a:pt x="860398" y="0"/>
                    <a:pt x="863460" y="3062"/>
                    <a:pt x="863460" y="6839"/>
                  </a:cubicBezTo>
                  <a:cubicBezTo>
                    <a:pt x="863460" y="10616"/>
                    <a:pt x="860398" y="13678"/>
                    <a:pt x="856621" y="13678"/>
                  </a:cubicBezTo>
                  <a:cubicBezTo>
                    <a:pt x="852844" y="13678"/>
                    <a:pt x="849782" y="10616"/>
                    <a:pt x="849782" y="6839"/>
                  </a:cubicBezTo>
                  <a:cubicBezTo>
                    <a:pt x="849782" y="3062"/>
                    <a:pt x="852844" y="0"/>
                    <a:pt x="856621" y="0"/>
                  </a:cubicBezTo>
                  <a:close/>
                  <a:moveTo>
                    <a:pt x="828375" y="0"/>
                  </a:moveTo>
                  <a:cubicBezTo>
                    <a:pt x="832152" y="0"/>
                    <a:pt x="835213" y="3062"/>
                    <a:pt x="835213" y="6839"/>
                  </a:cubicBezTo>
                  <a:cubicBezTo>
                    <a:pt x="835213" y="10616"/>
                    <a:pt x="832152" y="13678"/>
                    <a:pt x="828375" y="13678"/>
                  </a:cubicBezTo>
                  <a:cubicBezTo>
                    <a:pt x="824598" y="13678"/>
                    <a:pt x="821536" y="10616"/>
                    <a:pt x="821536" y="6839"/>
                  </a:cubicBezTo>
                  <a:cubicBezTo>
                    <a:pt x="821536" y="3062"/>
                    <a:pt x="824598" y="0"/>
                    <a:pt x="828375" y="0"/>
                  </a:cubicBezTo>
                  <a:close/>
                  <a:moveTo>
                    <a:pt x="800130" y="0"/>
                  </a:moveTo>
                  <a:cubicBezTo>
                    <a:pt x="803907" y="0"/>
                    <a:pt x="806969" y="3062"/>
                    <a:pt x="806969" y="6839"/>
                  </a:cubicBezTo>
                  <a:cubicBezTo>
                    <a:pt x="806969" y="10616"/>
                    <a:pt x="803907" y="13678"/>
                    <a:pt x="800130" y="13678"/>
                  </a:cubicBezTo>
                  <a:cubicBezTo>
                    <a:pt x="796353" y="13678"/>
                    <a:pt x="793291" y="10616"/>
                    <a:pt x="793291" y="6839"/>
                  </a:cubicBezTo>
                  <a:cubicBezTo>
                    <a:pt x="793291" y="3062"/>
                    <a:pt x="796353" y="0"/>
                    <a:pt x="800130" y="0"/>
                  </a:cubicBezTo>
                  <a:close/>
                  <a:moveTo>
                    <a:pt x="771883" y="0"/>
                  </a:moveTo>
                  <a:cubicBezTo>
                    <a:pt x="775661" y="0"/>
                    <a:pt x="778722" y="3062"/>
                    <a:pt x="778722" y="6839"/>
                  </a:cubicBezTo>
                  <a:cubicBezTo>
                    <a:pt x="778722" y="10616"/>
                    <a:pt x="775661" y="13678"/>
                    <a:pt x="771883" y="13678"/>
                  </a:cubicBezTo>
                  <a:cubicBezTo>
                    <a:pt x="768107" y="13678"/>
                    <a:pt x="765045" y="10616"/>
                    <a:pt x="765045" y="6839"/>
                  </a:cubicBezTo>
                  <a:cubicBezTo>
                    <a:pt x="765045" y="3062"/>
                    <a:pt x="768107" y="0"/>
                    <a:pt x="771883" y="0"/>
                  </a:cubicBezTo>
                  <a:close/>
                  <a:moveTo>
                    <a:pt x="743639" y="0"/>
                  </a:moveTo>
                  <a:cubicBezTo>
                    <a:pt x="747416" y="0"/>
                    <a:pt x="750478" y="3062"/>
                    <a:pt x="750478" y="6839"/>
                  </a:cubicBezTo>
                  <a:cubicBezTo>
                    <a:pt x="750478" y="10616"/>
                    <a:pt x="747416" y="13678"/>
                    <a:pt x="743639" y="13678"/>
                  </a:cubicBezTo>
                  <a:cubicBezTo>
                    <a:pt x="739862" y="13678"/>
                    <a:pt x="736800" y="10616"/>
                    <a:pt x="736800" y="6839"/>
                  </a:cubicBezTo>
                  <a:cubicBezTo>
                    <a:pt x="736800" y="3062"/>
                    <a:pt x="739862" y="0"/>
                    <a:pt x="743639" y="0"/>
                  </a:cubicBezTo>
                  <a:close/>
                  <a:moveTo>
                    <a:pt x="715393" y="0"/>
                  </a:moveTo>
                  <a:cubicBezTo>
                    <a:pt x="719170" y="0"/>
                    <a:pt x="722232" y="3062"/>
                    <a:pt x="722232" y="6839"/>
                  </a:cubicBezTo>
                  <a:cubicBezTo>
                    <a:pt x="722232" y="10616"/>
                    <a:pt x="719170" y="13678"/>
                    <a:pt x="715393" y="13678"/>
                  </a:cubicBezTo>
                  <a:cubicBezTo>
                    <a:pt x="711616" y="13678"/>
                    <a:pt x="708554" y="10616"/>
                    <a:pt x="708554" y="6839"/>
                  </a:cubicBezTo>
                  <a:cubicBezTo>
                    <a:pt x="708554" y="3062"/>
                    <a:pt x="711616" y="0"/>
                    <a:pt x="715393" y="0"/>
                  </a:cubicBezTo>
                  <a:close/>
                  <a:moveTo>
                    <a:pt x="687148" y="0"/>
                  </a:moveTo>
                  <a:cubicBezTo>
                    <a:pt x="690925" y="0"/>
                    <a:pt x="693987" y="3062"/>
                    <a:pt x="693987" y="6839"/>
                  </a:cubicBezTo>
                  <a:cubicBezTo>
                    <a:pt x="693987" y="10616"/>
                    <a:pt x="690925" y="13678"/>
                    <a:pt x="687148" y="13678"/>
                  </a:cubicBezTo>
                  <a:cubicBezTo>
                    <a:pt x="683371" y="13678"/>
                    <a:pt x="680309" y="10616"/>
                    <a:pt x="680309" y="6839"/>
                  </a:cubicBezTo>
                  <a:cubicBezTo>
                    <a:pt x="680309" y="3062"/>
                    <a:pt x="683371" y="0"/>
                    <a:pt x="687148" y="0"/>
                  </a:cubicBezTo>
                  <a:close/>
                  <a:moveTo>
                    <a:pt x="658902" y="0"/>
                  </a:moveTo>
                  <a:cubicBezTo>
                    <a:pt x="662679" y="0"/>
                    <a:pt x="665740" y="3062"/>
                    <a:pt x="665740" y="6839"/>
                  </a:cubicBezTo>
                  <a:cubicBezTo>
                    <a:pt x="665740" y="10616"/>
                    <a:pt x="662679" y="13678"/>
                    <a:pt x="658902" y="13678"/>
                  </a:cubicBezTo>
                  <a:cubicBezTo>
                    <a:pt x="655125" y="13678"/>
                    <a:pt x="652063" y="10616"/>
                    <a:pt x="652063" y="6839"/>
                  </a:cubicBezTo>
                  <a:cubicBezTo>
                    <a:pt x="652063" y="3062"/>
                    <a:pt x="655125" y="0"/>
                    <a:pt x="658902" y="0"/>
                  </a:cubicBezTo>
                  <a:close/>
                  <a:moveTo>
                    <a:pt x="630657" y="0"/>
                  </a:moveTo>
                  <a:cubicBezTo>
                    <a:pt x="634434" y="0"/>
                    <a:pt x="637496" y="3062"/>
                    <a:pt x="637496" y="6839"/>
                  </a:cubicBezTo>
                  <a:cubicBezTo>
                    <a:pt x="637496" y="10616"/>
                    <a:pt x="634434" y="13678"/>
                    <a:pt x="630657" y="13678"/>
                  </a:cubicBezTo>
                  <a:cubicBezTo>
                    <a:pt x="626880" y="13678"/>
                    <a:pt x="623818" y="10616"/>
                    <a:pt x="623818" y="6839"/>
                  </a:cubicBezTo>
                  <a:cubicBezTo>
                    <a:pt x="623818" y="3062"/>
                    <a:pt x="626880" y="0"/>
                    <a:pt x="630657" y="0"/>
                  </a:cubicBezTo>
                  <a:close/>
                  <a:moveTo>
                    <a:pt x="602411" y="0"/>
                  </a:moveTo>
                  <a:cubicBezTo>
                    <a:pt x="606187" y="0"/>
                    <a:pt x="609249" y="3062"/>
                    <a:pt x="609249" y="6839"/>
                  </a:cubicBezTo>
                  <a:cubicBezTo>
                    <a:pt x="609249" y="10616"/>
                    <a:pt x="606187" y="13678"/>
                    <a:pt x="602411" y="13678"/>
                  </a:cubicBezTo>
                  <a:cubicBezTo>
                    <a:pt x="598634" y="13678"/>
                    <a:pt x="595572" y="10616"/>
                    <a:pt x="595572" y="6839"/>
                  </a:cubicBezTo>
                  <a:cubicBezTo>
                    <a:pt x="595572" y="3062"/>
                    <a:pt x="598634" y="0"/>
                    <a:pt x="602411" y="0"/>
                  </a:cubicBezTo>
                  <a:close/>
                  <a:moveTo>
                    <a:pt x="574166" y="0"/>
                  </a:moveTo>
                  <a:cubicBezTo>
                    <a:pt x="577943" y="0"/>
                    <a:pt x="581005" y="3062"/>
                    <a:pt x="581005" y="6839"/>
                  </a:cubicBezTo>
                  <a:cubicBezTo>
                    <a:pt x="581005" y="10616"/>
                    <a:pt x="577943" y="13678"/>
                    <a:pt x="574166" y="13678"/>
                  </a:cubicBezTo>
                  <a:cubicBezTo>
                    <a:pt x="570389" y="13678"/>
                    <a:pt x="567327" y="10616"/>
                    <a:pt x="567327" y="6839"/>
                  </a:cubicBezTo>
                  <a:cubicBezTo>
                    <a:pt x="567327" y="3062"/>
                    <a:pt x="570389" y="0"/>
                    <a:pt x="574166" y="0"/>
                  </a:cubicBezTo>
                  <a:close/>
                  <a:moveTo>
                    <a:pt x="545920" y="0"/>
                  </a:moveTo>
                  <a:cubicBezTo>
                    <a:pt x="549697" y="0"/>
                    <a:pt x="552758" y="3062"/>
                    <a:pt x="552758" y="6839"/>
                  </a:cubicBezTo>
                  <a:cubicBezTo>
                    <a:pt x="552758" y="10616"/>
                    <a:pt x="549697" y="13678"/>
                    <a:pt x="545920" y="13678"/>
                  </a:cubicBezTo>
                  <a:cubicBezTo>
                    <a:pt x="542143" y="13678"/>
                    <a:pt x="539081" y="10616"/>
                    <a:pt x="539081" y="6839"/>
                  </a:cubicBezTo>
                  <a:cubicBezTo>
                    <a:pt x="539081" y="3062"/>
                    <a:pt x="542143" y="0"/>
                    <a:pt x="545920" y="0"/>
                  </a:cubicBezTo>
                  <a:close/>
                  <a:moveTo>
                    <a:pt x="517675" y="0"/>
                  </a:moveTo>
                  <a:cubicBezTo>
                    <a:pt x="521452" y="0"/>
                    <a:pt x="524514" y="3062"/>
                    <a:pt x="524514" y="6839"/>
                  </a:cubicBezTo>
                  <a:cubicBezTo>
                    <a:pt x="524514" y="10616"/>
                    <a:pt x="521452" y="13678"/>
                    <a:pt x="517675" y="13678"/>
                  </a:cubicBezTo>
                  <a:cubicBezTo>
                    <a:pt x="513898" y="13678"/>
                    <a:pt x="510836" y="10616"/>
                    <a:pt x="510836" y="6839"/>
                  </a:cubicBezTo>
                  <a:cubicBezTo>
                    <a:pt x="510836" y="3062"/>
                    <a:pt x="513898" y="0"/>
                    <a:pt x="517675" y="0"/>
                  </a:cubicBezTo>
                  <a:close/>
                  <a:moveTo>
                    <a:pt x="489429" y="0"/>
                  </a:moveTo>
                  <a:cubicBezTo>
                    <a:pt x="493206" y="0"/>
                    <a:pt x="496267" y="3062"/>
                    <a:pt x="496267" y="6839"/>
                  </a:cubicBezTo>
                  <a:cubicBezTo>
                    <a:pt x="496267" y="10616"/>
                    <a:pt x="493206" y="13678"/>
                    <a:pt x="489429" y="13678"/>
                  </a:cubicBezTo>
                  <a:cubicBezTo>
                    <a:pt x="485652" y="13678"/>
                    <a:pt x="482590" y="10616"/>
                    <a:pt x="482590" y="6839"/>
                  </a:cubicBezTo>
                  <a:cubicBezTo>
                    <a:pt x="482590" y="3062"/>
                    <a:pt x="485652" y="0"/>
                    <a:pt x="489429" y="0"/>
                  </a:cubicBezTo>
                  <a:close/>
                  <a:moveTo>
                    <a:pt x="461184" y="0"/>
                  </a:moveTo>
                  <a:cubicBezTo>
                    <a:pt x="464961" y="0"/>
                    <a:pt x="468023" y="3062"/>
                    <a:pt x="468023" y="6839"/>
                  </a:cubicBezTo>
                  <a:cubicBezTo>
                    <a:pt x="468023" y="10616"/>
                    <a:pt x="464961" y="13678"/>
                    <a:pt x="461184" y="13678"/>
                  </a:cubicBezTo>
                  <a:cubicBezTo>
                    <a:pt x="457407" y="13678"/>
                    <a:pt x="454345" y="10616"/>
                    <a:pt x="454345" y="6839"/>
                  </a:cubicBezTo>
                  <a:cubicBezTo>
                    <a:pt x="454345" y="3062"/>
                    <a:pt x="457407" y="0"/>
                    <a:pt x="461184" y="0"/>
                  </a:cubicBezTo>
                  <a:close/>
                  <a:moveTo>
                    <a:pt x="432938" y="0"/>
                  </a:moveTo>
                  <a:cubicBezTo>
                    <a:pt x="436715" y="0"/>
                    <a:pt x="439777" y="3062"/>
                    <a:pt x="439777" y="6839"/>
                  </a:cubicBezTo>
                  <a:cubicBezTo>
                    <a:pt x="439777" y="10616"/>
                    <a:pt x="436715" y="13678"/>
                    <a:pt x="432938" y="13678"/>
                  </a:cubicBezTo>
                  <a:cubicBezTo>
                    <a:pt x="429161" y="13678"/>
                    <a:pt x="426099" y="10616"/>
                    <a:pt x="426099" y="6839"/>
                  </a:cubicBezTo>
                  <a:cubicBezTo>
                    <a:pt x="426099" y="3062"/>
                    <a:pt x="429161" y="0"/>
                    <a:pt x="432938" y="0"/>
                  </a:cubicBezTo>
                  <a:close/>
                  <a:moveTo>
                    <a:pt x="404693" y="0"/>
                  </a:moveTo>
                  <a:cubicBezTo>
                    <a:pt x="408470" y="0"/>
                    <a:pt x="411532" y="3062"/>
                    <a:pt x="411532" y="6839"/>
                  </a:cubicBezTo>
                  <a:cubicBezTo>
                    <a:pt x="411532" y="10616"/>
                    <a:pt x="408470" y="13678"/>
                    <a:pt x="404693" y="13678"/>
                  </a:cubicBezTo>
                  <a:cubicBezTo>
                    <a:pt x="400916" y="13678"/>
                    <a:pt x="397854" y="10616"/>
                    <a:pt x="397854" y="6839"/>
                  </a:cubicBezTo>
                  <a:cubicBezTo>
                    <a:pt x="397854" y="3062"/>
                    <a:pt x="400916" y="0"/>
                    <a:pt x="404693" y="0"/>
                  </a:cubicBezTo>
                  <a:close/>
                  <a:moveTo>
                    <a:pt x="376447" y="0"/>
                  </a:moveTo>
                  <a:cubicBezTo>
                    <a:pt x="380224" y="0"/>
                    <a:pt x="383286" y="3062"/>
                    <a:pt x="383286" y="6839"/>
                  </a:cubicBezTo>
                  <a:cubicBezTo>
                    <a:pt x="383286" y="10616"/>
                    <a:pt x="380224" y="13678"/>
                    <a:pt x="376447" y="13678"/>
                  </a:cubicBezTo>
                  <a:cubicBezTo>
                    <a:pt x="372670" y="13678"/>
                    <a:pt x="369608" y="10616"/>
                    <a:pt x="369608" y="6839"/>
                  </a:cubicBezTo>
                  <a:cubicBezTo>
                    <a:pt x="369608" y="3062"/>
                    <a:pt x="372670" y="0"/>
                    <a:pt x="376447" y="0"/>
                  </a:cubicBezTo>
                  <a:close/>
                  <a:moveTo>
                    <a:pt x="348202" y="0"/>
                  </a:moveTo>
                  <a:cubicBezTo>
                    <a:pt x="351979" y="0"/>
                    <a:pt x="355041" y="3062"/>
                    <a:pt x="355041" y="6839"/>
                  </a:cubicBezTo>
                  <a:cubicBezTo>
                    <a:pt x="355041" y="10616"/>
                    <a:pt x="351979" y="13678"/>
                    <a:pt x="348202" y="13678"/>
                  </a:cubicBezTo>
                  <a:cubicBezTo>
                    <a:pt x="344425" y="13678"/>
                    <a:pt x="341363" y="10616"/>
                    <a:pt x="341363" y="6839"/>
                  </a:cubicBezTo>
                  <a:cubicBezTo>
                    <a:pt x="341363" y="3062"/>
                    <a:pt x="344425" y="0"/>
                    <a:pt x="348202" y="0"/>
                  </a:cubicBezTo>
                  <a:close/>
                  <a:moveTo>
                    <a:pt x="319956" y="0"/>
                  </a:moveTo>
                  <a:cubicBezTo>
                    <a:pt x="323733" y="0"/>
                    <a:pt x="326795" y="3062"/>
                    <a:pt x="326795" y="6839"/>
                  </a:cubicBezTo>
                  <a:cubicBezTo>
                    <a:pt x="326795" y="10616"/>
                    <a:pt x="323733" y="13678"/>
                    <a:pt x="319956" y="13678"/>
                  </a:cubicBezTo>
                  <a:cubicBezTo>
                    <a:pt x="316179" y="13678"/>
                    <a:pt x="313117" y="10616"/>
                    <a:pt x="313117" y="6839"/>
                  </a:cubicBezTo>
                  <a:cubicBezTo>
                    <a:pt x="313117" y="3062"/>
                    <a:pt x="316179" y="0"/>
                    <a:pt x="319956" y="0"/>
                  </a:cubicBezTo>
                  <a:close/>
                  <a:moveTo>
                    <a:pt x="291711" y="0"/>
                  </a:moveTo>
                  <a:cubicBezTo>
                    <a:pt x="295488" y="0"/>
                    <a:pt x="298550" y="3062"/>
                    <a:pt x="298550" y="6839"/>
                  </a:cubicBezTo>
                  <a:cubicBezTo>
                    <a:pt x="298550" y="10616"/>
                    <a:pt x="295488" y="13678"/>
                    <a:pt x="291711" y="13678"/>
                  </a:cubicBezTo>
                  <a:cubicBezTo>
                    <a:pt x="287934" y="13678"/>
                    <a:pt x="284872" y="10616"/>
                    <a:pt x="284872" y="6839"/>
                  </a:cubicBezTo>
                  <a:cubicBezTo>
                    <a:pt x="284872" y="3062"/>
                    <a:pt x="287934" y="0"/>
                    <a:pt x="291711" y="0"/>
                  </a:cubicBezTo>
                  <a:close/>
                  <a:moveTo>
                    <a:pt x="263465" y="0"/>
                  </a:moveTo>
                  <a:cubicBezTo>
                    <a:pt x="267242" y="0"/>
                    <a:pt x="270304" y="3062"/>
                    <a:pt x="270304" y="6839"/>
                  </a:cubicBezTo>
                  <a:cubicBezTo>
                    <a:pt x="270304" y="10616"/>
                    <a:pt x="267242" y="13678"/>
                    <a:pt x="263465" y="13678"/>
                  </a:cubicBezTo>
                  <a:cubicBezTo>
                    <a:pt x="259688" y="13678"/>
                    <a:pt x="256626" y="10616"/>
                    <a:pt x="256626" y="6839"/>
                  </a:cubicBezTo>
                  <a:cubicBezTo>
                    <a:pt x="256626" y="3062"/>
                    <a:pt x="259688" y="0"/>
                    <a:pt x="263465" y="0"/>
                  </a:cubicBezTo>
                  <a:close/>
                  <a:moveTo>
                    <a:pt x="235220" y="0"/>
                  </a:moveTo>
                  <a:cubicBezTo>
                    <a:pt x="238997" y="0"/>
                    <a:pt x="242059" y="3062"/>
                    <a:pt x="242059" y="6839"/>
                  </a:cubicBezTo>
                  <a:cubicBezTo>
                    <a:pt x="242059" y="10616"/>
                    <a:pt x="238997" y="13678"/>
                    <a:pt x="235220" y="13678"/>
                  </a:cubicBezTo>
                  <a:cubicBezTo>
                    <a:pt x="231443" y="13678"/>
                    <a:pt x="228381" y="10616"/>
                    <a:pt x="228381" y="6839"/>
                  </a:cubicBezTo>
                  <a:cubicBezTo>
                    <a:pt x="228381" y="3062"/>
                    <a:pt x="231443" y="0"/>
                    <a:pt x="235220" y="0"/>
                  </a:cubicBezTo>
                  <a:close/>
                  <a:moveTo>
                    <a:pt x="206974" y="0"/>
                  </a:moveTo>
                  <a:cubicBezTo>
                    <a:pt x="210751" y="0"/>
                    <a:pt x="213813" y="3062"/>
                    <a:pt x="213813" y="6839"/>
                  </a:cubicBezTo>
                  <a:cubicBezTo>
                    <a:pt x="213813" y="10616"/>
                    <a:pt x="210751" y="13678"/>
                    <a:pt x="206974" y="13678"/>
                  </a:cubicBezTo>
                  <a:cubicBezTo>
                    <a:pt x="203197" y="13678"/>
                    <a:pt x="200135" y="10616"/>
                    <a:pt x="200135" y="6839"/>
                  </a:cubicBezTo>
                  <a:cubicBezTo>
                    <a:pt x="200135" y="3062"/>
                    <a:pt x="203197" y="0"/>
                    <a:pt x="206974" y="0"/>
                  </a:cubicBezTo>
                  <a:close/>
                  <a:moveTo>
                    <a:pt x="178729" y="0"/>
                  </a:moveTo>
                  <a:cubicBezTo>
                    <a:pt x="182506" y="0"/>
                    <a:pt x="185568" y="3062"/>
                    <a:pt x="185568" y="6839"/>
                  </a:cubicBezTo>
                  <a:cubicBezTo>
                    <a:pt x="185568" y="10616"/>
                    <a:pt x="182506" y="13678"/>
                    <a:pt x="178729" y="13678"/>
                  </a:cubicBezTo>
                  <a:cubicBezTo>
                    <a:pt x="174952" y="13678"/>
                    <a:pt x="171890" y="10616"/>
                    <a:pt x="171890" y="6839"/>
                  </a:cubicBezTo>
                  <a:cubicBezTo>
                    <a:pt x="171890" y="3062"/>
                    <a:pt x="174952" y="0"/>
                    <a:pt x="178729" y="0"/>
                  </a:cubicBezTo>
                  <a:close/>
                  <a:moveTo>
                    <a:pt x="150483" y="0"/>
                  </a:moveTo>
                  <a:cubicBezTo>
                    <a:pt x="154260" y="0"/>
                    <a:pt x="157322" y="3062"/>
                    <a:pt x="157322" y="6839"/>
                  </a:cubicBezTo>
                  <a:cubicBezTo>
                    <a:pt x="157322" y="10616"/>
                    <a:pt x="154260" y="13678"/>
                    <a:pt x="150483" y="13678"/>
                  </a:cubicBezTo>
                  <a:cubicBezTo>
                    <a:pt x="146707" y="13678"/>
                    <a:pt x="143645" y="10616"/>
                    <a:pt x="143645" y="6839"/>
                  </a:cubicBezTo>
                  <a:cubicBezTo>
                    <a:pt x="143645" y="3062"/>
                    <a:pt x="146707" y="0"/>
                    <a:pt x="150483" y="0"/>
                  </a:cubicBezTo>
                  <a:close/>
                  <a:moveTo>
                    <a:pt x="122238" y="0"/>
                  </a:moveTo>
                  <a:cubicBezTo>
                    <a:pt x="126015" y="0"/>
                    <a:pt x="129077" y="3062"/>
                    <a:pt x="129077" y="6839"/>
                  </a:cubicBezTo>
                  <a:cubicBezTo>
                    <a:pt x="129077" y="10616"/>
                    <a:pt x="126015" y="13678"/>
                    <a:pt x="122238" y="13678"/>
                  </a:cubicBezTo>
                  <a:cubicBezTo>
                    <a:pt x="118461" y="13678"/>
                    <a:pt x="115399" y="10616"/>
                    <a:pt x="115399" y="6839"/>
                  </a:cubicBezTo>
                  <a:cubicBezTo>
                    <a:pt x="115399" y="3062"/>
                    <a:pt x="118461" y="0"/>
                    <a:pt x="122238" y="0"/>
                  </a:cubicBezTo>
                  <a:close/>
                  <a:moveTo>
                    <a:pt x="93993" y="0"/>
                  </a:moveTo>
                  <a:cubicBezTo>
                    <a:pt x="97770" y="0"/>
                    <a:pt x="100832" y="3062"/>
                    <a:pt x="100832" y="6839"/>
                  </a:cubicBezTo>
                  <a:cubicBezTo>
                    <a:pt x="100832" y="10616"/>
                    <a:pt x="97770" y="13678"/>
                    <a:pt x="93993" y="13678"/>
                  </a:cubicBezTo>
                  <a:cubicBezTo>
                    <a:pt x="90216" y="13678"/>
                    <a:pt x="87154" y="10616"/>
                    <a:pt x="87154" y="6839"/>
                  </a:cubicBezTo>
                  <a:cubicBezTo>
                    <a:pt x="87154" y="3062"/>
                    <a:pt x="90216" y="0"/>
                    <a:pt x="93993" y="0"/>
                  </a:cubicBezTo>
                  <a:close/>
                  <a:moveTo>
                    <a:pt x="65747" y="0"/>
                  </a:moveTo>
                  <a:cubicBezTo>
                    <a:pt x="69524" y="0"/>
                    <a:pt x="72586" y="3062"/>
                    <a:pt x="72586" y="6839"/>
                  </a:cubicBezTo>
                  <a:cubicBezTo>
                    <a:pt x="72586" y="10616"/>
                    <a:pt x="69524" y="13678"/>
                    <a:pt x="65747" y="13678"/>
                  </a:cubicBezTo>
                  <a:cubicBezTo>
                    <a:pt x="61970" y="13678"/>
                    <a:pt x="58909" y="10616"/>
                    <a:pt x="58909" y="6839"/>
                  </a:cubicBezTo>
                  <a:cubicBezTo>
                    <a:pt x="58909" y="3062"/>
                    <a:pt x="61970" y="0"/>
                    <a:pt x="65747" y="0"/>
                  </a:cubicBezTo>
                  <a:close/>
                  <a:moveTo>
                    <a:pt x="37502" y="0"/>
                  </a:moveTo>
                  <a:cubicBezTo>
                    <a:pt x="41279" y="0"/>
                    <a:pt x="44340" y="3062"/>
                    <a:pt x="44340" y="6839"/>
                  </a:cubicBezTo>
                  <a:cubicBezTo>
                    <a:pt x="44340" y="10616"/>
                    <a:pt x="41279" y="13678"/>
                    <a:pt x="37502" y="13678"/>
                  </a:cubicBezTo>
                  <a:cubicBezTo>
                    <a:pt x="33725" y="13678"/>
                    <a:pt x="30663" y="10616"/>
                    <a:pt x="30663" y="6839"/>
                  </a:cubicBezTo>
                  <a:cubicBezTo>
                    <a:pt x="30663" y="3062"/>
                    <a:pt x="33725" y="0"/>
                    <a:pt x="37502" y="0"/>
                  </a:cubicBezTo>
                  <a:close/>
                  <a:moveTo>
                    <a:pt x="9256" y="0"/>
                  </a:moveTo>
                  <a:cubicBezTo>
                    <a:pt x="13033" y="0"/>
                    <a:pt x="16095" y="3062"/>
                    <a:pt x="16095" y="6839"/>
                  </a:cubicBezTo>
                  <a:cubicBezTo>
                    <a:pt x="16095" y="10616"/>
                    <a:pt x="13033" y="13678"/>
                    <a:pt x="9256" y="13678"/>
                  </a:cubicBezTo>
                  <a:cubicBezTo>
                    <a:pt x="5479" y="13678"/>
                    <a:pt x="2417" y="10616"/>
                    <a:pt x="2417" y="6839"/>
                  </a:cubicBezTo>
                  <a:cubicBezTo>
                    <a:pt x="2417" y="3062"/>
                    <a:pt x="5479" y="0"/>
                    <a:pt x="9256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0"/>
                  </a:schemeClr>
                </a:gs>
                <a:gs pos="85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F98E34D4-1182-480F-858A-2E4752A3E3CF}"/>
                </a:ext>
              </a:extLst>
            </p:cNvPr>
            <p:cNvSpPr txBox="1"/>
            <p:nvPr/>
          </p:nvSpPr>
          <p:spPr>
            <a:xfrm>
              <a:off x="6553555" y="4969959"/>
              <a:ext cx="4555121" cy="3395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rgbClr val="613A0F"/>
                  </a:solidFill>
                  <a:latin typeface="+mn-ea"/>
                </a:rPr>
                <a:t>赠送生活物资、发放补贴、慰问英烈军属是我们多年的老传统</a:t>
              </a:r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CD243119-9455-4D44-917D-87338AEEF0B3}"/>
                </a:ext>
              </a:extLst>
            </p:cNvPr>
            <p:cNvSpPr txBox="1"/>
            <p:nvPr/>
          </p:nvSpPr>
          <p:spPr>
            <a:xfrm>
              <a:off x="6553556" y="5442782"/>
              <a:ext cx="4438110" cy="5523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200" dirty="0">
                  <a:solidFill>
                    <a:srgbClr val="613A0F"/>
                  </a:solidFill>
                  <a:latin typeface="+mn-ea"/>
                </a:rPr>
                <a:t>利用“八一”建军节这个契机，开展广泛的宣传教育活动，通过多种形式宣传军民共建的成果。</a:t>
              </a:r>
            </a:p>
          </p:txBody>
        </p:sp>
        <p:cxnSp>
          <p:nvCxnSpPr>
            <p:cNvPr id="80" name="直接连接符 79">
              <a:extLst>
                <a:ext uri="{FF2B5EF4-FFF2-40B4-BE49-F238E27FC236}">
                  <a16:creationId xmlns:a16="http://schemas.microsoft.com/office/drawing/2014/main" id="{8AB597E4-2162-4599-94C8-3821F6A418DF}"/>
                </a:ext>
              </a:extLst>
            </p:cNvPr>
            <p:cNvCxnSpPr>
              <a:cxnSpLocks/>
            </p:cNvCxnSpPr>
            <p:nvPr/>
          </p:nvCxnSpPr>
          <p:spPr>
            <a:xfrm>
              <a:off x="6661276" y="5369505"/>
              <a:ext cx="4061587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EAB4A155-A6F8-4518-9C25-88F2931EDE1F}"/>
              </a:ext>
            </a:extLst>
          </p:cNvPr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508676" y="4645223"/>
            <a:ext cx="16850804" cy="3962743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719B925D-8851-46BA-9EA9-1BF3887A466D}"/>
              </a:ext>
            </a:extLst>
          </p:cNvPr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2454" y="4462083"/>
            <a:ext cx="13534293" cy="6870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5968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组合 138">
            <a:extLst>
              <a:ext uri="{FF2B5EF4-FFF2-40B4-BE49-F238E27FC236}">
                <a16:creationId xmlns:a16="http://schemas.microsoft.com/office/drawing/2014/main" id="{B1700FBA-1785-4B79-8587-3315A6AD5FE4}"/>
              </a:ext>
            </a:extLst>
          </p:cNvPr>
          <p:cNvGrpSpPr/>
          <p:nvPr/>
        </p:nvGrpSpPr>
        <p:grpSpPr>
          <a:xfrm>
            <a:off x="-31011" y="-15538"/>
            <a:ext cx="12254022" cy="6889077"/>
            <a:chOff x="2435987" y="-15538"/>
            <a:chExt cx="12254022" cy="6889077"/>
          </a:xfrm>
        </p:grpSpPr>
        <p:pic>
          <p:nvPicPr>
            <p:cNvPr id="140" name="图片 139">
              <a:extLst>
                <a:ext uri="{FF2B5EF4-FFF2-40B4-BE49-F238E27FC236}">
                  <a16:creationId xmlns:a16="http://schemas.microsoft.com/office/drawing/2014/main" id="{A5C62855-D72D-4C79-A64E-4F78E450A7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CrisscrossEtching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35987" y="-15538"/>
              <a:ext cx="12254022" cy="6889077"/>
            </a:xfrm>
            <a:prstGeom prst="rect">
              <a:avLst/>
            </a:prstGeom>
          </p:spPr>
        </p:pic>
        <p:pic>
          <p:nvPicPr>
            <p:cNvPr id="141" name="图片 140">
              <a:extLst>
                <a:ext uri="{FF2B5EF4-FFF2-40B4-BE49-F238E27FC236}">
                  <a16:creationId xmlns:a16="http://schemas.microsoft.com/office/drawing/2014/main" id="{8961E5A0-B005-4F75-9547-2CC94E27488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66470" y="-6393"/>
              <a:ext cx="12193057" cy="6870787"/>
            </a:xfrm>
            <a:prstGeom prst="rect">
              <a:avLst/>
            </a:prstGeom>
          </p:spPr>
        </p:pic>
        <p:pic>
          <p:nvPicPr>
            <p:cNvPr id="142" name="图片 141">
              <a:extLst>
                <a:ext uri="{FF2B5EF4-FFF2-40B4-BE49-F238E27FC236}">
                  <a16:creationId xmlns:a16="http://schemas.microsoft.com/office/drawing/2014/main" id="{AC2C6D06-1F97-44F6-9524-697D41B7CCD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alphaModFix amt="1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66470" y="-6393"/>
              <a:ext cx="12193057" cy="6870787"/>
            </a:xfrm>
            <a:prstGeom prst="rect">
              <a:avLst/>
            </a:prstGeom>
          </p:spPr>
        </p:pic>
      </p:grpSp>
      <p:pic>
        <p:nvPicPr>
          <p:cNvPr id="104" name="图片 103" descr="蓝色的天空&#10;&#10;描述已自动生成">
            <a:extLst>
              <a:ext uri="{FF2B5EF4-FFF2-40B4-BE49-F238E27FC236}">
                <a16:creationId xmlns:a16="http://schemas.microsoft.com/office/drawing/2014/main" id="{B61FDB16-6449-4872-A15D-F06245A6B39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96328" y="-3041"/>
            <a:ext cx="8132330" cy="3521364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88D0758-F7A9-405A-ADAB-FF1FD7EC5DAB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21433609">
            <a:off x="-2715681" y="-797064"/>
            <a:ext cx="5326623" cy="1696262"/>
          </a:xfrm>
          <a:custGeom>
            <a:avLst/>
            <a:gdLst>
              <a:gd name="connsiteX0" fmla="*/ 0 w 8153639"/>
              <a:gd name="connsiteY0" fmla="*/ 0 h 2596526"/>
              <a:gd name="connsiteX1" fmla="*/ 8153639 w 8153639"/>
              <a:gd name="connsiteY1" fmla="*/ 0 h 2596526"/>
              <a:gd name="connsiteX2" fmla="*/ 8153639 w 8153639"/>
              <a:gd name="connsiteY2" fmla="*/ 2596526 h 2596526"/>
              <a:gd name="connsiteX3" fmla="*/ 0 w 8153639"/>
              <a:gd name="connsiteY3" fmla="*/ 2596526 h 259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53639" h="2596526">
                <a:moveTo>
                  <a:pt x="0" y="0"/>
                </a:moveTo>
                <a:lnTo>
                  <a:pt x="8153639" y="0"/>
                </a:lnTo>
                <a:lnTo>
                  <a:pt x="8153639" y="2596526"/>
                </a:lnTo>
                <a:lnTo>
                  <a:pt x="0" y="2596526"/>
                </a:lnTo>
                <a:close/>
              </a:path>
            </a:pathLst>
          </a:cu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EAB4A155-A6F8-4518-9C25-88F2931EDE1F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508676" y="4645223"/>
            <a:ext cx="16850804" cy="3962743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719B925D-8851-46BA-9EA9-1BF3887A466D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2454" y="4462083"/>
            <a:ext cx="13534293" cy="6870787"/>
          </a:xfrm>
          <a:prstGeom prst="rect">
            <a:avLst/>
          </a:prstGeom>
        </p:spPr>
      </p:pic>
      <p:grpSp>
        <p:nvGrpSpPr>
          <p:cNvPr id="42" name="组合 41">
            <a:extLst>
              <a:ext uri="{FF2B5EF4-FFF2-40B4-BE49-F238E27FC236}">
                <a16:creationId xmlns:a16="http://schemas.microsoft.com/office/drawing/2014/main" id="{B34A8D31-CEE1-B838-5213-B6B7563D8B5F}"/>
              </a:ext>
            </a:extLst>
          </p:cNvPr>
          <p:cNvGrpSpPr/>
          <p:nvPr/>
        </p:nvGrpSpPr>
        <p:grpSpPr>
          <a:xfrm>
            <a:off x="2651562" y="1809988"/>
            <a:ext cx="6304359" cy="3186130"/>
            <a:chOff x="2825296" y="2069762"/>
            <a:chExt cx="6304359" cy="3186130"/>
          </a:xfrm>
        </p:grpSpPr>
        <p:pic>
          <p:nvPicPr>
            <p:cNvPr id="43" name="图片 42">
              <a:extLst>
                <a:ext uri="{FF2B5EF4-FFF2-40B4-BE49-F238E27FC236}">
                  <a16:creationId xmlns:a16="http://schemas.microsoft.com/office/drawing/2014/main" id="{3B6C7E09-6D5E-94F3-C687-E137232B157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610955" y="2262689"/>
              <a:ext cx="2348753" cy="2332622"/>
            </a:xfrm>
            <a:prstGeom prst="rect">
              <a:avLst/>
            </a:prstGeom>
          </p:spPr>
        </p:pic>
        <p:pic>
          <p:nvPicPr>
            <p:cNvPr id="44" name="图片 43">
              <a:extLst>
                <a:ext uri="{FF2B5EF4-FFF2-40B4-BE49-F238E27FC236}">
                  <a16:creationId xmlns:a16="http://schemas.microsoft.com/office/drawing/2014/main" id="{BF51381E-941C-0A8D-31DE-1C9A9B9A200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557107" y="2264281"/>
              <a:ext cx="2348753" cy="2332622"/>
            </a:xfrm>
            <a:prstGeom prst="rect">
              <a:avLst/>
            </a:prstGeom>
          </p:spPr>
        </p:pic>
        <p:sp>
          <p:nvSpPr>
            <p:cNvPr id="45" name="矩形: 圆角 44">
              <a:extLst>
                <a:ext uri="{FF2B5EF4-FFF2-40B4-BE49-F238E27FC236}">
                  <a16:creationId xmlns:a16="http://schemas.microsoft.com/office/drawing/2014/main" id="{ADDD4AB1-9BF4-41EA-A9E6-6BB549B06B02}"/>
                </a:ext>
              </a:extLst>
            </p:cNvPr>
            <p:cNvSpPr/>
            <p:nvPr/>
          </p:nvSpPr>
          <p:spPr>
            <a:xfrm>
              <a:off x="3396343" y="2069762"/>
              <a:ext cx="2699657" cy="3186130"/>
            </a:xfrm>
            <a:prstGeom prst="roundRect">
              <a:avLst>
                <a:gd name="adj" fmla="val 3076"/>
              </a:avLst>
            </a:prstGeom>
            <a:noFill/>
            <a:ln>
              <a:solidFill>
                <a:srgbClr val="294BBD"/>
              </a:solidFill>
            </a:ln>
            <a:effectLst>
              <a:outerShdw blurRad="622300" dist="838200" dir="5400000" sx="85000" sy="85000" algn="t" rotWithShape="0">
                <a:schemeClr val="bg2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"/>
                <a:cs typeface="+mn-cs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0AEC2CF6-F719-068F-3D25-39337C9A7068}"/>
                </a:ext>
              </a:extLst>
            </p:cNvPr>
            <p:cNvSpPr txBox="1"/>
            <p:nvPr/>
          </p:nvSpPr>
          <p:spPr>
            <a:xfrm>
              <a:off x="2825296" y="4683306"/>
              <a:ext cx="38688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2400" spc="300" dirty="0">
                  <a:gradFill>
                    <a:gsLst>
                      <a:gs pos="0">
                        <a:srgbClr val="294BBD"/>
                      </a:gs>
                      <a:gs pos="100000">
                        <a:srgbClr val="FF0000"/>
                      </a:gs>
                    </a:gsLst>
                    <a:lin ang="2700000" scaled="0"/>
                  </a:gradFill>
                  <a:effectLst>
                    <a:outerShdw blurRad="38100" dist="38100" dir="2700000" algn="tl">
                      <a:srgbClr val="51DABD">
                        <a:alpha val="25000"/>
                      </a:srgbClr>
                    </a:outerShdw>
                  </a:effectLst>
                  <a:latin typeface="思源宋体 CN Heavy"/>
                  <a:ea typeface="思源宋体 CN Heavy"/>
                </a:rPr>
                <a:t>所见</a:t>
              </a:r>
              <a:r>
                <a:rPr lang="en-US" altLang="zh-CN" sz="2400" spc="300" dirty="0">
                  <a:gradFill>
                    <a:gsLst>
                      <a:gs pos="0">
                        <a:srgbClr val="294BBD"/>
                      </a:gs>
                      <a:gs pos="100000">
                        <a:srgbClr val="FF0000"/>
                      </a:gs>
                    </a:gsLst>
                    <a:lin ang="2700000" scaled="0"/>
                  </a:gradFill>
                  <a:effectLst>
                    <a:outerShdw blurRad="38100" dist="38100" dir="2700000" algn="tl">
                      <a:srgbClr val="51DABD">
                        <a:alpha val="25000"/>
                      </a:srgbClr>
                    </a:outerShdw>
                  </a:effectLst>
                  <a:latin typeface="思源宋体 CN Heavy"/>
                  <a:ea typeface="思源宋体 CN Heavy"/>
                </a:rPr>
                <a:t>PPT</a:t>
              </a:r>
              <a:endParaRPr kumimoji="0" lang="zh-CN" altLang="en-US" sz="2400" b="0" i="0" u="none" strike="noStrike" kern="1200" cap="none" spc="300" normalizeH="0" baseline="0" noProof="0" dirty="0">
                <a:ln>
                  <a:noFill/>
                </a:ln>
                <a:gradFill>
                  <a:gsLst>
                    <a:gs pos="0">
                      <a:srgbClr val="294BBD"/>
                    </a:gs>
                    <a:gs pos="100000">
                      <a:srgbClr val="FF0000"/>
                    </a:gs>
                  </a:gsLst>
                  <a:lin ang="2700000" scaled="0"/>
                </a:gradFill>
                <a:effectLst>
                  <a:outerShdw blurRad="38100" dist="38100" dir="2700000" algn="tl">
                    <a:srgbClr val="51DABD">
                      <a:alpha val="25000"/>
                    </a:srgbClr>
                  </a:outerShdw>
                </a:effectLst>
                <a:uLnTx/>
                <a:uFillTx/>
                <a:latin typeface="思源宋体 CN Heavy"/>
                <a:ea typeface="思源宋体 CN Heavy"/>
                <a:cs typeface="+mn-cs"/>
              </a:endParaRPr>
            </a:p>
          </p:txBody>
        </p:sp>
        <p:sp>
          <p:nvSpPr>
            <p:cNvPr id="48" name="矩形: 圆角 47">
              <a:extLst>
                <a:ext uri="{FF2B5EF4-FFF2-40B4-BE49-F238E27FC236}">
                  <a16:creationId xmlns:a16="http://schemas.microsoft.com/office/drawing/2014/main" id="{1CFD9CF5-F8A2-E601-FEB4-B2266132A075}"/>
                </a:ext>
              </a:extLst>
            </p:cNvPr>
            <p:cNvSpPr/>
            <p:nvPr/>
          </p:nvSpPr>
          <p:spPr>
            <a:xfrm>
              <a:off x="6429998" y="2069762"/>
              <a:ext cx="2699657" cy="3186130"/>
            </a:xfrm>
            <a:prstGeom prst="roundRect">
              <a:avLst>
                <a:gd name="adj" fmla="val 3076"/>
              </a:avLst>
            </a:prstGeom>
            <a:noFill/>
            <a:ln>
              <a:solidFill>
                <a:srgbClr val="294BBD"/>
              </a:solidFill>
            </a:ln>
            <a:effectLst>
              <a:outerShdw blurRad="622300" dist="838200" dir="5400000" sx="85000" sy="85000" algn="t" rotWithShape="0">
                <a:schemeClr val="bg2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"/>
                <a:cs typeface="+mn-cs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C76D3FDA-45D5-DD32-19FB-5803B72A9828}"/>
                </a:ext>
              </a:extLst>
            </p:cNvPr>
            <p:cNvSpPr txBox="1"/>
            <p:nvPr/>
          </p:nvSpPr>
          <p:spPr>
            <a:xfrm>
              <a:off x="6934902" y="4683306"/>
              <a:ext cx="1857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300" normalizeH="0" baseline="0" noProof="0" dirty="0">
                  <a:ln>
                    <a:noFill/>
                  </a:ln>
                  <a:gradFill>
                    <a:gsLst>
                      <a:gs pos="0">
                        <a:srgbClr val="294BBD"/>
                      </a:gs>
                      <a:gs pos="100000">
                        <a:srgbClr val="FF0000"/>
                      </a:gs>
                    </a:gsLst>
                    <a:lin ang="2700000" scaled="0"/>
                  </a:gradFill>
                  <a:effectLst>
                    <a:outerShdw blurRad="38100" dist="38100" dir="2700000" algn="tl">
                      <a:srgbClr val="51DABD">
                        <a:alpha val="25000"/>
                      </a:srgbClr>
                    </a:outerShdw>
                  </a:effectLst>
                  <a:uLnTx/>
                  <a:uFillTx/>
                  <a:latin typeface="思源宋体 CN Heavy"/>
                  <a:ea typeface="思源宋体 CN Heavy"/>
                  <a:cs typeface="+mn-cs"/>
                </a:rPr>
                <a:t>作者微信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3333801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D0E482D3-3452-F180-D821-70246DB4D1F7}"/>
              </a:ext>
            </a:extLst>
          </p:cNvPr>
          <p:cNvSpPr txBox="1"/>
          <p:nvPr/>
        </p:nvSpPr>
        <p:spPr>
          <a:xfrm>
            <a:off x="722178" y="3801740"/>
            <a:ext cx="902532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2400" spc="300" dirty="0">
                <a:gradFill>
                  <a:gsLst>
                    <a:gs pos="50300">
                      <a:srgbClr val="51DABD"/>
                    </a:gs>
                    <a:gs pos="0">
                      <a:srgbClr val="05ABC7"/>
                    </a:gs>
                    <a:gs pos="100000">
                      <a:srgbClr val="0C9496"/>
                    </a:gs>
                  </a:gsLst>
                  <a:lin ang="2700000" scaled="0"/>
                </a:gradFill>
                <a:effectLst>
                  <a:outerShdw blurRad="38100" dist="38100" dir="2700000" algn="tl">
                    <a:srgbClr val="51DABD">
                      <a:alpha val="25000"/>
                    </a:srgbClr>
                  </a:outerShdw>
                </a:effectLst>
                <a:latin typeface="思源宋体 CN Heavy"/>
                <a:ea typeface="思源宋体 CN Heavy"/>
              </a:rPr>
              <a:t>所见</a:t>
            </a:r>
            <a:r>
              <a:rPr lang="en-US" altLang="zh-CN" sz="2400" spc="300" dirty="0">
                <a:gradFill>
                  <a:gsLst>
                    <a:gs pos="50300">
                      <a:srgbClr val="51DABD"/>
                    </a:gs>
                    <a:gs pos="0">
                      <a:srgbClr val="05ABC7"/>
                    </a:gs>
                    <a:gs pos="100000">
                      <a:srgbClr val="0C9496"/>
                    </a:gs>
                  </a:gsLst>
                  <a:lin ang="2700000" scaled="0"/>
                </a:gradFill>
                <a:effectLst>
                  <a:outerShdw blurRad="38100" dist="38100" dir="2700000" algn="tl">
                    <a:srgbClr val="51DABD">
                      <a:alpha val="25000"/>
                    </a:srgbClr>
                  </a:outerShdw>
                </a:effectLst>
                <a:latin typeface="思源宋体 CN Heavy"/>
                <a:ea typeface="思源宋体 CN Heavy"/>
              </a:rPr>
              <a:t>PPT   </a:t>
            </a:r>
            <a:r>
              <a:rPr lang="zh-CN" altLang="en-US" sz="2400" spc="300" dirty="0">
                <a:gradFill>
                  <a:gsLst>
                    <a:gs pos="50300">
                      <a:srgbClr val="51DABD"/>
                    </a:gs>
                    <a:gs pos="0">
                      <a:srgbClr val="05ABC7"/>
                    </a:gs>
                    <a:gs pos="100000">
                      <a:srgbClr val="0C9496"/>
                    </a:gs>
                  </a:gsLst>
                  <a:lin ang="2700000" scaled="0"/>
                </a:gradFill>
                <a:effectLst>
                  <a:outerShdw blurRad="38100" dist="38100" dir="2700000" algn="tl">
                    <a:srgbClr val="51DABD">
                      <a:alpha val="25000"/>
                    </a:srgbClr>
                  </a:outerShdw>
                </a:effectLst>
                <a:latin typeface="思源宋体 CN Heavy"/>
                <a:ea typeface="思源宋体 CN Heavy"/>
              </a:rPr>
              <a:t>作品</a:t>
            </a:r>
            <a:endParaRPr lang="en-US" altLang="zh-CN" sz="2400" spc="300" dirty="0">
              <a:gradFill>
                <a:gsLst>
                  <a:gs pos="50300">
                    <a:srgbClr val="51DABD"/>
                  </a:gs>
                  <a:gs pos="0">
                    <a:srgbClr val="05ABC7"/>
                  </a:gs>
                  <a:gs pos="100000">
                    <a:srgbClr val="0C9496"/>
                  </a:gs>
                </a:gsLst>
                <a:lin ang="2700000" scaled="0"/>
              </a:gradFill>
              <a:effectLst>
                <a:outerShdw blurRad="38100" dist="38100" dir="2700000" algn="tl">
                  <a:srgbClr val="51DABD">
                    <a:alpha val="25000"/>
                  </a:srgbClr>
                </a:outerShdw>
              </a:effectLst>
              <a:latin typeface="思源宋体 CN Heavy"/>
              <a:ea typeface="思源宋体 CN Heavy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400" b="0" i="0" u="none" strike="noStrike" kern="1200" cap="none" spc="300" normalizeH="0" baseline="0" noProof="0" dirty="0">
              <a:ln>
                <a:noFill/>
              </a:ln>
              <a:gradFill>
                <a:gsLst>
                  <a:gs pos="50300">
                    <a:srgbClr val="51DABD"/>
                  </a:gs>
                  <a:gs pos="0">
                    <a:srgbClr val="05ABC7"/>
                  </a:gs>
                  <a:gs pos="100000">
                    <a:srgbClr val="0C9496"/>
                  </a:gs>
                </a:gsLst>
                <a:lin ang="2700000" scaled="0"/>
              </a:gradFill>
              <a:effectLst>
                <a:outerShdw blurRad="38100" dist="38100" dir="2700000" algn="tl">
                  <a:srgbClr val="51DABD">
                    <a:alpha val="25000"/>
                  </a:srgbClr>
                </a:outerShdw>
              </a:effectLst>
              <a:uLnTx/>
              <a:uFillTx/>
              <a:latin typeface="思源宋体 CN Heavy"/>
              <a:ea typeface="思源宋体 CN Heavy"/>
              <a:cs typeface="+mn-cs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2400" spc="300" dirty="0">
                <a:gradFill>
                  <a:gsLst>
                    <a:gs pos="50300">
                      <a:srgbClr val="51DABD"/>
                    </a:gs>
                    <a:gs pos="0">
                      <a:srgbClr val="05ABC7"/>
                    </a:gs>
                    <a:gs pos="100000">
                      <a:srgbClr val="0C9496"/>
                    </a:gs>
                  </a:gsLst>
                  <a:lin ang="2700000" scaled="0"/>
                </a:gradFill>
                <a:effectLst>
                  <a:outerShdw blurRad="38100" dist="38100" dir="2700000" algn="tl">
                    <a:srgbClr val="51DABD">
                      <a:alpha val="25000"/>
                    </a:srgbClr>
                  </a:outerShdw>
                </a:effectLst>
                <a:latin typeface="思源宋体 CN Heavy"/>
                <a:ea typeface="思源宋体 CN Heavy"/>
              </a:rPr>
              <a:t>51PPT</a:t>
            </a:r>
            <a:r>
              <a:rPr lang="zh-CN" altLang="en-US" sz="2400" spc="300" dirty="0">
                <a:gradFill>
                  <a:gsLst>
                    <a:gs pos="50300">
                      <a:srgbClr val="51DABD"/>
                    </a:gs>
                    <a:gs pos="0">
                      <a:srgbClr val="05ABC7"/>
                    </a:gs>
                    <a:gs pos="100000">
                      <a:srgbClr val="0C9496"/>
                    </a:gs>
                  </a:gsLst>
                  <a:lin ang="2700000" scaled="0"/>
                </a:gradFill>
                <a:effectLst>
                  <a:outerShdw blurRad="38100" dist="38100" dir="2700000" algn="tl">
                    <a:srgbClr val="51DABD">
                      <a:alpha val="25000"/>
                    </a:srgbClr>
                  </a:outerShdw>
                </a:effectLst>
                <a:latin typeface="思源宋体 CN Heavy"/>
                <a:ea typeface="思源宋体 CN Heavy"/>
              </a:rPr>
              <a:t>模板网   </a:t>
            </a:r>
            <a:r>
              <a:rPr lang="en-US" altLang="zh-CN" sz="2400" spc="300" dirty="0">
                <a:gradFill>
                  <a:gsLst>
                    <a:gs pos="50300">
                      <a:srgbClr val="51DABD"/>
                    </a:gs>
                    <a:gs pos="0">
                      <a:srgbClr val="05ABC7"/>
                    </a:gs>
                    <a:gs pos="100000">
                      <a:srgbClr val="0C9496"/>
                    </a:gs>
                  </a:gsLst>
                  <a:lin ang="2700000" scaled="0"/>
                </a:gradFill>
                <a:effectLst>
                  <a:outerShdw blurRad="38100" dist="38100" dir="2700000" algn="tl">
                    <a:srgbClr val="51DABD">
                      <a:alpha val="25000"/>
                    </a:srgbClr>
                  </a:outerShdw>
                </a:effectLst>
                <a:latin typeface="思源宋体 CN Heavy"/>
                <a:ea typeface="思源宋体 CN Heavy"/>
                <a:hlinkClick r:id="rId3"/>
              </a:rPr>
              <a:t>www.51pptmoban.com</a:t>
            </a:r>
            <a:r>
              <a:rPr lang="en-US" altLang="zh-CN" sz="2400" spc="300" dirty="0">
                <a:gradFill>
                  <a:gsLst>
                    <a:gs pos="50300">
                      <a:srgbClr val="51DABD"/>
                    </a:gs>
                    <a:gs pos="0">
                      <a:srgbClr val="05ABC7"/>
                    </a:gs>
                    <a:gs pos="100000">
                      <a:srgbClr val="0C9496"/>
                    </a:gs>
                  </a:gsLst>
                  <a:lin ang="2700000" scaled="0"/>
                </a:gradFill>
                <a:effectLst>
                  <a:outerShdw blurRad="38100" dist="38100" dir="2700000" algn="tl">
                    <a:srgbClr val="51DABD">
                      <a:alpha val="25000"/>
                    </a:srgbClr>
                  </a:outerShdw>
                </a:effectLst>
                <a:latin typeface="思源宋体 CN Heavy"/>
                <a:ea typeface="思源宋体 CN Heavy"/>
              </a:rPr>
              <a:t>   </a:t>
            </a:r>
            <a:r>
              <a:rPr lang="zh-CN" altLang="en-US" sz="2400" spc="300" dirty="0">
                <a:gradFill>
                  <a:gsLst>
                    <a:gs pos="50300">
                      <a:srgbClr val="51DABD"/>
                    </a:gs>
                    <a:gs pos="0">
                      <a:srgbClr val="05ABC7"/>
                    </a:gs>
                    <a:gs pos="100000">
                      <a:srgbClr val="0C9496"/>
                    </a:gs>
                  </a:gsLst>
                  <a:lin ang="2700000" scaled="0"/>
                </a:gradFill>
                <a:effectLst>
                  <a:outerShdw blurRad="38100" dist="38100" dir="2700000" algn="tl">
                    <a:srgbClr val="51DABD">
                      <a:alpha val="25000"/>
                    </a:srgbClr>
                  </a:outerShdw>
                </a:effectLst>
                <a:latin typeface="思源宋体 CN Heavy"/>
                <a:ea typeface="思源宋体 CN Heavy"/>
              </a:rPr>
              <a:t>授权发布</a:t>
            </a:r>
            <a:endParaRPr kumimoji="0" lang="zh-CN" altLang="en-US" sz="2400" b="0" i="0" u="none" strike="noStrike" kern="1200" cap="none" spc="300" normalizeH="0" baseline="0" noProof="0" dirty="0">
              <a:ln>
                <a:noFill/>
              </a:ln>
              <a:gradFill>
                <a:gsLst>
                  <a:gs pos="50300">
                    <a:srgbClr val="51DABD"/>
                  </a:gs>
                  <a:gs pos="0">
                    <a:srgbClr val="05ABC7"/>
                  </a:gs>
                  <a:gs pos="100000">
                    <a:srgbClr val="0C9496"/>
                  </a:gs>
                </a:gsLst>
                <a:lin ang="2700000" scaled="0"/>
              </a:gradFill>
              <a:effectLst>
                <a:outerShdw blurRad="38100" dist="38100" dir="2700000" algn="tl">
                  <a:srgbClr val="51DABD">
                    <a:alpha val="25000"/>
                  </a:srgbClr>
                </a:outerShdw>
              </a:effectLst>
              <a:uLnTx/>
              <a:uFillTx/>
              <a:latin typeface="思源宋体 CN Heavy"/>
              <a:ea typeface="思源宋体 CN Heavy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020440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44f18444-f6af-470a-8572-1e3238143958&quot;,&quot;Name&quot;:null,&quot;Kind&quot;:&quot;Custom&quot;,&quot;OldGuidesSetting&quot;:{&quot;HeaderHeight&quot;:0.0,&quot;FooterHeight&quot;:0.0,&quot;SideMargin&quot;:0.0,&quot;TopMargin&quot;:0.0,&quot;BottomMargin&quot;:0.0,&quot;IntervalMargin&quot;:0.0}}"/>
</p:tagLst>
</file>

<file path=ppt/theme/theme1.xml><?xml version="1.0" encoding="utf-8"?>
<a:theme xmlns:a="http://schemas.openxmlformats.org/drawingml/2006/main" name="Office 主题​​">
  <a:themeElements>
    <a:clrScheme name="建军节">
      <a:dk1>
        <a:sysClr val="windowText" lastClr="000000"/>
      </a:dk1>
      <a:lt1>
        <a:sysClr val="window" lastClr="FFFFFF"/>
      </a:lt1>
      <a:dk2>
        <a:srgbClr val="1A3BA6"/>
      </a:dk2>
      <a:lt2>
        <a:srgbClr val="08215A"/>
      </a:lt2>
      <a:accent1>
        <a:srgbClr val="FEDFAD"/>
      </a:accent1>
      <a:accent2>
        <a:srgbClr val="F5B86A"/>
      </a:accent2>
      <a:accent3>
        <a:srgbClr val="6B3E30"/>
      </a:accent3>
      <a:accent4>
        <a:srgbClr val="FFC000"/>
      </a:accent4>
      <a:accent5>
        <a:srgbClr val="5B9BD5"/>
      </a:accent5>
      <a:accent6>
        <a:srgbClr val="70AD47"/>
      </a:accent6>
      <a:hlink>
        <a:srgbClr val="C00000"/>
      </a:hlink>
      <a:folHlink>
        <a:srgbClr val="C00000"/>
      </a:folHlink>
    </a:clrScheme>
    <a:fontScheme name="自定义 15">
      <a:majorFont>
        <a:latin typeface="Roboto Bold"/>
        <a:ea typeface="思源黑体 CN Bold"/>
        <a:cs typeface=""/>
      </a:majorFont>
      <a:minorFont>
        <a:latin typeface="Roboto Regular"/>
        <a:ea typeface="思源黑体 CN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5469</TotalTime>
  <Words>242</Words>
  <Application>Microsoft Office PowerPoint</Application>
  <PresentationFormat>宽屏</PresentationFormat>
  <Paragraphs>28</Paragraphs>
  <Slides>6</Slides>
  <Notes>6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6</vt:i4>
      </vt:variant>
    </vt:vector>
  </HeadingPairs>
  <TitlesOfParts>
    <vt:vector size="16" baseType="lpstr">
      <vt:lpstr>Monument Extended</vt:lpstr>
      <vt:lpstr>Roboto Bold</vt:lpstr>
      <vt:lpstr>Roboto Regular</vt:lpstr>
      <vt:lpstr>等线</vt:lpstr>
      <vt:lpstr>思源黑体 CN Bold</vt:lpstr>
      <vt:lpstr>思源黑体 CN Regular</vt:lpstr>
      <vt:lpstr>思源宋体</vt:lpstr>
      <vt:lpstr>思源宋体 CN Heavy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致敬最可爱的人——八一建军节庆祝活动方案ppt模板</dc:title>
  <dc:creator>所见PPT</dc:creator>
  <cp:keywords>51PPT模板网</cp:keywords>
  <dc:description>www.51pptmoban.com</dc:description>
  <cp:lastModifiedBy>Win user</cp:lastModifiedBy>
  <cp:revision>603</cp:revision>
  <dcterms:created xsi:type="dcterms:W3CDTF">2020-02-18T05:10:44Z</dcterms:created>
  <dcterms:modified xsi:type="dcterms:W3CDTF">2022-07-30T08:56:38Z</dcterms:modified>
</cp:coreProperties>
</file>